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media/image3.jpg" ContentType="image/jpg"/>
  <Override PartName="/ppt/media/image80.jpg" ContentType="image/jpg"/>
  <Override PartName="/ppt/media/image125.jpg" ContentType="image/jpg"/>
  <Override PartName="/ppt/media/image222.jpg" ContentType="image/jpg"/>
  <Override PartName="/ppt/media/image344.jpg" ContentType="image/jpg"/>
  <Override PartName="/ppt/media/image372.jpg" ContentType="image/jpg"/>
  <Override PartName="/ppt/media/image502.jpg" ContentType="image/jpg"/>
  <Override PartName="/ppt/media/image709.jpg" ContentType="image/jpg"/>
  <Override PartName="/ppt/media/image717.jpg" ContentType="image/jpg"/>
  <Override PartName="/ppt/media/image741.jpg" ContentType="image/jpg"/>
  <Override PartName="/ppt/media/image771.jpg" ContentType="image/jpg"/>
  <Override PartName="/ppt/media/image860.jpg" ContentType="image/jpg"/>
  <Override PartName="/ppt/media/image867.jpg" ContentType="image/jpg"/>
  <Override PartName="/ppt/media/image872.jpg" ContentType="image/jpg"/>
  <Override PartName="/ppt/media/image878.jpg" ContentType="image/jpg"/>
  <Override PartName="/ppt/media/image885.jpg" ContentType="image/jpg"/>
  <Override PartName="/ppt/media/image886.jpg" ContentType="image/jpg"/>
  <Override PartName="/ppt/media/image901.jpg" ContentType="image/jpg"/>
  <Override PartName="/ppt/media/image903.jpg" ContentType="image/jpg"/>
  <Override PartName="/ppt/media/image912.jpg" ContentType="image/jpg"/>
  <Override PartName="/ppt/media/image913.jpg" ContentType="image/jpg"/>
  <Override PartName="/ppt/media/image914.jpg" ContentType="image/jpg"/>
  <Override PartName="/ppt/media/image921.jpg" ContentType="image/jpg"/>
  <Override PartName="/ppt/media/image922.jpg" ContentType="image/jpg"/>
  <Override PartName="/ppt/media/image949.jpg" ContentType="image/jpg"/>
  <Override PartName="/ppt/media/image960.jpg" ContentType="image/jpg"/>
  <Override PartName="/ppt/media/image978.jpg" ContentType="image/jpg"/>
  <Override PartName="/ppt/media/image981.jpg" ContentType="image/jpg"/>
  <Override PartName="/ppt/media/image1083.jpg" ContentType="image/jpg"/>
  <Override PartName="/ppt/media/image1093.jpg" ContentType="image/jpg"/>
  <Override PartName="/ppt/media/image1094.jpg" ContentType="image/jpg"/>
  <Override PartName="/ppt/media/image1104.jpg" ContentType="image/jpg"/>
  <Override PartName="/ppt/media/image1149.jpg" ContentType="image/jp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84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301" r:id="rId44"/>
    <p:sldId id="300" r:id="rId45"/>
  </p:sldIdLst>
  <p:sldSz cx="9906000" cy="6858000" type="A4"/>
  <p:notesSz cx="9906000" cy="6858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578" y="11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075657B-9BF1-446B-B365-AB2B3FD46E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875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A859E36-E6F5-4323-8BA9-DF7476F494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950"/>
            </a:lvl1pPr>
            <a:lvl2pPr marL="371475" indent="0" algn="ctr">
              <a:buNone/>
              <a:defRPr sz="1625"/>
            </a:lvl2pPr>
            <a:lvl3pPr marL="742950" indent="0" algn="ctr">
              <a:buNone/>
              <a:defRPr sz="1463"/>
            </a:lvl3pPr>
            <a:lvl4pPr marL="1114425" indent="0" algn="ctr">
              <a:buNone/>
              <a:defRPr sz="1300"/>
            </a:lvl4pPr>
            <a:lvl5pPr marL="1485900" indent="0" algn="ctr">
              <a:buNone/>
              <a:defRPr sz="1300"/>
            </a:lvl5pPr>
            <a:lvl6pPr marL="1857375" indent="0" algn="ctr">
              <a:buNone/>
              <a:defRPr sz="1300"/>
            </a:lvl6pPr>
            <a:lvl7pPr marL="2228850" indent="0" algn="ctr">
              <a:buNone/>
              <a:defRPr sz="1300"/>
            </a:lvl7pPr>
            <a:lvl8pPr marL="2600325" indent="0" algn="ctr">
              <a:buNone/>
              <a:defRPr sz="1300"/>
            </a:lvl8pPr>
            <a:lvl9pPr marL="2971800" indent="0" algn="ctr">
              <a:buNone/>
              <a:defRPr sz="13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A93D593-6DF4-4893-B6D1-9B701A0A3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DB4B456-E730-4D0B-8386-9E9ACDF64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D8D080C-E9F2-465D-B118-2805D88CC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altLang="ko-KR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6827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EA026F0-E67A-4EDD-9754-2BDD2DB337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387AC62-22B6-4063-BDA4-394BB16419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929408C-16AA-4BFF-ADCF-E81F438874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764B66D-0214-4CCD-B9C4-C26D655D97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6453347-176B-4946-AC42-8D460D6BB6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altLang="ko-KR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1057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10AA934-CEC7-4DD6-9573-4BF574A380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878" y="1709739"/>
            <a:ext cx="8543925" cy="2852737"/>
          </a:xfrm>
        </p:spPr>
        <p:txBody>
          <a:bodyPr anchor="b"/>
          <a:lstStyle>
            <a:lvl1pPr>
              <a:defRPr sz="4875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3329EE6-C0A7-46FD-9D36-7554378F3B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5878" y="4589464"/>
            <a:ext cx="8543925" cy="1500187"/>
          </a:xfrm>
        </p:spPr>
        <p:txBody>
          <a:bodyPr/>
          <a:lstStyle>
            <a:lvl1pPr marL="0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1pPr>
            <a:lvl2pPr marL="371475" indent="0">
              <a:buNone/>
              <a:defRPr sz="1625">
                <a:solidFill>
                  <a:schemeClr val="tx1">
                    <a:tint val="75000"/>
                  </a:schemeClr>
                </a:solidFill>
              </a:defRPr>
            </a:lvl2pPr>
            <a:lvl3pPr marL="742950" indent="0">
              <a:buNone/>
              <a:defRPr sz="1463">
                <a:solidFill>
                  <a:schemeClr val="tx1">
                    <a:tint val="75000"/>
                  </a:schemeClr>
                </a:solidFill>
              </a:defRPr>
            </a:lvl3pPr>
            <a:lvl4pPr marL="111442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4859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185737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22885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60032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29718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5822048-B506-4952-9628-C86CD0827E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A4181EE-0DB2-4541-9032-D733431DA5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1CD1F40-96B9-498D-8627-4D7501934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altLang="ko-KR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4569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BF7D59-6348-45D4-9154-BDE664912B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4F588ED-65D2-4B2C-A3E0-7791A538CE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41CDDCC-5520-4FCD-BBD0-FD7C27E46D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81004EF-0976-4272-AFF5-4731998DF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ECF5B25-A568-4767-A5F7-657595844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112DCF4-7167-4EAB-9C45-7EED9CC8B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altLang="ko-KR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0255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A4DDB5F-0B01-4E83-8E0B-3FB2E94425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365126"/>
            <a:ext cx="8543925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0CBC4BF-6079-4FCC-91EA-13F7B0A7B5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2328" y="1681163"/>
            <a:ext cx="4190702" cy="823912"/>
          </a:xfrm>
        </p:spPr>
        <p:txBody>
          <a:bodyPr anchor="b"/>
          <a:lstStyle>
            <a:lvl1pPr marL="0" indent="0">
              <a:buNone/>
              <a:defRPr sz="1950" b="1"/>
            </a:lvl1pPr>
            <a:lvl2pPr marL="371475" indent="0">
              <a:buNone/>
              <a:defRPr sz="1625" b="1"/>
            </a:lvl2pPr>
            <a:lvl3pPr marL="742950" indent="0">
              <a:buNone/>
              <a:defRPr sz="1463" b="1"/>
            </a:lvl3pPr>
            <a:lvl4pPr marL="1114425" indent="0">
              <a:buNone/>
              <a:defRPr sz="1300" b="1"/>
            </a:lvl4pPr>
            <a:lvl5pPr marL="1485900" indent="0">
              <a:buNone/>
              <a:defRPr sz="1300" b="1"/>
            </a:lvl5pPr>
            <a:lvl6pPr marL="1857375" indent="0">
              <a:buNone/>
              <a:defRPr sz="1300" b="1"/>
            </a:lvl6pPr>
            <a:lvl7pPr marL="2228850" indent="0">
              <a:buNone/>
              <a:defRPr sz="1300" b="1"/>
            </a:lvl7pPr>
            <a:lvl8pPr marL="2600325" indent="0">
              <a:buNone/>
              <a:defRPr sz="1300" b="1"/>
            </a:lvl8pPr>
            <a:lvl9pPr marL="2971800" indent="0">
              <a:buNone/>
              <a:defRPr sz="13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61F729B-20A2-4892-8C2F-46F25A6B7F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2328" y="2505075"/>
            <a:ext cx="4190702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0BB1FB3A-BBED-4C2B-B979-BA635939D2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1950" b="1"/>
            </a:lvl1pPr>
            <a:lvl2pPr marL="371475" indent="0">
              <a:buNone/>
              <a:defRPr sz="1625" b="1"/>
            </a:lvl2pPr>
            <a:lvl3pPr marL="742950" indent="0">
              <a:buNone/>
              <a:defRPr sz="1463" b="1"/>
            </a:lvl3pPr>
            <a:lvl4pPr marL="1114425" indent="0">
              <a:buNone/>
              <a:defRPr sz="1300" b="1"/>
            </a:lvl4pPr>
            <a:lvl5pPr marL="1485900" indent="0">
              <a:buNone/>
              <a:defRPr sz="1300" b="1"/>
            </a:lvl5pPr>
            <a:lvl6pPr marL="1857375" indent="0">
              <a:buNone/>
              <a:defRPr sz="1300" b="1"/>
            </a:lvl6pPr>
            <a:lvl7pPr marL="2228850" indent="0">
              <a:buNone/>
              <a:defRPr sz="1300" b="1"/>
            </a:lvl7pPr>
            <a:lvl8pPr marL="2600325" indent="0">
              <a:buNone/>
              <a:defRPr sz="1300" b="1"/>
            </a:lvl8pPr>
            <a:lvl9pPr marL="2971800" indent="0">
              <a:buNone/>
              <a:defRPr sz="13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9CBA40B8-EDD4-4114-8A04-806D60A60D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03CFD424-E44D-461F-ABA5-18D452166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D5501BFB-5E61-45A9-957B-EACA00D75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C957C09D-52C9-4A01-8840-814B3C905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altLang="ko-KR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296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120BEE5-06F1-4963-B069-B9E3822B9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09A5A386-39FB-4464-8DC1-A4EA8C9354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3F597A90-6897-4FDB-801D-486BA6ECCA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4F3E6C7-D8F4-4289-9761-C1AB02F3B1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altLang="ko-KR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8993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920DB931-BD10-486F-A3CE-E601AB471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02C1FC2F-9FF5-4B54-AADD-C0F0AA2DD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BB831D7-B308-41A7-A12F-87279B3FC5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altLang="ko-KR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9250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DC5A686-EA17-4EAA-8FAF-35A486DBDF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6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7374B22-3B65-494A-BCAB-4FF148BDBC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>
              <a:defRPr sz="2600"/>
            </a:lvl1pPr>
            <a:lvl2pPr>
              <a:defRPr sz="2275"/>
            </a:lvl2pPr>
            <a:lvl3pPr>
              <a:defRPr sz="1950"/>
            </a:lvl3pPr>
            <a:lvl4pPr>
              <a:defRPr sz="1625"/>
            </a:lvl4pPr>
            <a:lvl5pPr>
              <a:defRPr sz="1625"/>
            </a:lvl5pPr>
            <a:lvl6pPr>
              <a:defRPr sz="1625"/>
            </a:lvl6pPr>
            <a:lvl7pPr>
              <a:defRPr sz="1625"/>
            </a:lvl7pPr>
            <a:lvl8pPr>
              <a:defRPr sz="1625"/>
            </a:lvl8pPr>
            <a:lvl9pPr>
              <a:defRPr sz="1625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3D2F49E-57FD-4C16-8238-9051D25E00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300"/>
            </a:lvl1pPr>
            <a:lvl2pPr marL="371475" indent="0">
              <a:buNone/>
              <a:defRPr sz="1138"/>
            </a:lvl2pPr>
            <a:lvl3pPr marL="742950" indent="0">
              <a:buNone/>
              <a:defRPr sz="975"/>
            </a:lvl3pPr>
            <a:lvl4pPr marL="1114425" indent="0">
              <a:buNone/>
              <a:defRPr sz="813"/>
            </a:lvl4pPr>
            <a:lvl5pPr marL="1485900" indent="0">
              <a:buNone/>
              <a:defRPr sz="813"/>
            </a:lvl5pPr>
            <a:lvl6pPr marL="1857375" indent="0">
              <a:buNone/>
              <a:defRPr sz="813"/>
            </a:lvl6pPr>
            <a:lvl7pPr marL="2228850" indent="0">
              <a:buNone/>
              <a:defRPr sz="813"/>
            </a:lvl7pPr>
            <a:lvl8pPr marL="2600325" indent="0">
              <a:buNone/>
              <a:defRPr sz="813"/>
            </a:lvl8pPr>
            <a:lvl9pPr marL="2971800" indent="0">
              <a:buNone/>
              <a:defRPr sz="813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FEFC268-7D84-44E5-8FD9-26FF33972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98A7087-1E78-49B0-9BA6-88E507005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74A0E24-D1D6-4C5C-8A12-8861378B7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altLang="ko-KR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8190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A629DA5-39EA-4761-BE33-BBE73C49FF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6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367FD3AE-15D0-4B7B-85CD-06E1E62896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 marL="0" indent="0">
              <a:buNone/>
              <a:defRPr sz="2600"/>
            </a:lvl1pPr>
            <a:lvl2pPr marL="371475" indent="0">
              <a:buNone/>
              <a:defRPr sz="2275"/>
            </a:lvl2pPr>
            <a:lvl3pPr marL="742950" indent="0">
              <a:buNone/>
              <a:defRPr sz="1950"/>
            </a:lvl3pPr>
            <a:lvl4pPr marL="1114425" indent="0">
              <a:buNone/>
              <a:defRPr sz="1625"/>
            </a:lvl4pPr>
            <a:lvl5pPr marL="1485900" indent="0">
              <a:buNone/>
              <a:defRPr sz="1625"/>
            </a:lvl5pPr>
            <a:lvl6pPr marL="1857375" indent="0">
              <a:buNone/>
              <a:defRPr sz="1625"/>
            </a:lvl6pPr>
            <a:lvl7pPr marL="2228850" indent="0">
              <a:buNone/>
              <a:defRPr sz="1625"/>
            </a:lvl7pPr>
            <a:lvl8pPr marL="2600325" indent="0">
              <a:buNone/>
              <a:defRPr sz="1625"/>
            </a:lvl8pPr>
            <a:lvl9pPr marL="2971800" indent="0">
              <a:buNone/>
              <a:defRPr sz="1625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49EE2E4-EF04-4427-B5E2-4C6AF84F75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300"/>
            </a:lvl1pPr>
            <a:lvl2pPr marL="371475" indent="0">
              <a:buNone/>
              <a:defRPr sz="1138"/>
            </a:lvl2pPr>
            <a:lvl3pPr marL="742950" indent="0">
              <a:buNone/>
              <a:defRPr sz="975"/>
            </a:lvl3pPr>
            <a:lvl4pPr marL="1114425" indent="0">
              <a:buNone/>
              <a:defRPr sz="813"/>
            </a:lvl4pPr>
            <a:lvl5pPr marL="1485900" indent="0">
              <a:buNone/>
              <a:defRPr sz="813"/>
            </a:lvl5pPr>
            <a:lvl6pPr marL="1857375" indent="0">
              <a:buNone/>
              <a:defRPr sz="813"/>
            </a:lvl6pPr>
            <a:lvl7pPr marL="2228850" indent="0">
              <a:buNone/>
              <a:defRPr sz="813"/>
            </a:lvl7pPr>
            <a:lvl8pPr marL="2600325" indent="0">
              <a:buNone/>
              <a:defRPr sz="813"/>
            </a:lvl8pPr>
            <a:lvl9pPr marL="2971800" indent="0">
              <a:buNone/>
              <a:defRPr sz="813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91FDAC5-8AAA-45E5-8A6A-F9FC72A057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D648D37-3709-4311-8AC7-4AB040608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BA1A013-8900-4683-97EA-ADAE4CF14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altLang="ko-KR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1090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F2981DE-733A-48A4-87E7-59122F2AC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DCEFAEC-C59E-4AA9-A7D4-22A14486C3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97BDE3C-E109-4420-8BE4-EB5F0016FD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F2AEF01-851C-4F8C-850A-E8D1142D25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D7617A1-EDE8-44C4-96A0-31147C040E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altLang="ko-KR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8323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CD329A5E-1B32-4EAC-BFD7-EF10A1F51E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088981" y="365125"/>
            <a:ext cx="2135981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4223E53-074D-4B60-B035-164504FEAB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1037" y="365125"/>
            <a:ext cx="6284119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CED0EC1-9A84-49B0-8D59-26DC2EAA1F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92D2A62-A213-436A-AB55-EBF713C5A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E023180-FCA6-4C61-ACB7-33F29B8E1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altLang="ko-KR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43161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1/17/2022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689363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BA02D033-8DAB-49F1-BCED-995A172F0D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5658"/>
          </a:xfrm>
          <a:prstGeom prst="rect">
            <a:avLst/>
          </a:prstGeom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20B0A15C-7EB3-4A33-8B4F-D360DB4708CA}"/>
              </a:ext>
            </a:extLst>
          </p:cNvPr>
          <p:cNvSpPr/>
          <p:nvPr userDrawn="1"/>
        </p:nvSpPr>
        <p:spPr>
          <a:xfrm>
            <a:off x="676724" y="255368"/>
            <a:ext cx="1388522" cy="2042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20000"/>
              </a:lnSpc>
              <a:spcAft>
                <a:spcPts val="600"/>
              </a:spcAft>
              <a:buClr>
                <a:srgbClr val="333F50"/>
              </a:buClr>
            </a:pPr>
            <a:r>
              <a:rPr lang="en-US" altLang="ko-KR" sz="700" kern="100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조선일보명조" panose="02030304000000000000" pitchFamily="18" charset="-127"/>
                <a:ea typeface="조선일보명조" panose="02030304000000000000" pitchFamily="18" charset="-127"/>
                <a:cs typeface="조선일보명조" panose="02030304000000000000" pitchFamily="18" charset="-127"/>
              </a:rPr>
              <a:t>SMART DENTURE PLATFORM</a:t>
            </a:r>
            <a:endParaRPr lang="ko-KR" altLang="en-US" sz="700" kern="10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>
                  <a:lumMod val="50000"/>
                </a:schemeClr>
              </a:solidFill>
              <a:latin typeface="조선일보명조" panose="02030304000000000000" pitchFamily="18" charset="-127"/>
              <a:ea typeface="조선일보명조" panose="02030304000000000000" pitchFamily="18" charset="-127"/>
              <a:cs typeface="조선일보명조" panose="02030304000000000000" pitchFamily="18" charset="-127"/>
            </a:endParaRPr>
          </a:p>
        </p:txBody>
      </p:sp>
      <p:sp>
        <p:nvSpPr>
          <p:cNvPr id="13" name="사각형: 둥근 위쪽 모서리 12">
            <a:extLst>
              <a:ext uri="{FF2B5EF4-FFF2-40B4-BE49-F238E27FC236}">
                <a16:creationId xmlns:a16="http://schemas.microsoft.com/office/drawing/2014/main" id="{07B2EC5B-D082-4260-8111-6AE55B627AA2}"/>
              </a:ext>
            </a:extLst>
          </p:cNvPr>
          <p:cNvSpPr/>
          <p:nvPr userDrawn="1"/>
        </p:nvSpPr>
        <p:spPr>
          <a:xfrm rot="5400000">
            <a:off x="49749" y="232289"/>
            <a:ext cx="540922" cy="640420"/>
          </a:xfrm>
          <a:prstGeom prst="round2Same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3BC21C3C-A6E7-423C-99AC-B80BD384B06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5260" y="351954"/>
            <a:ext cx="440160" cy="488401"/>
          </a:xfrm>
          <a:prstGeom prst="rect">
            <a:avLst/>
          </a:prstGeom>
        </p:spPr>
      </p:pic>
      <p:sp>
        <p:nvSpPr>
          <p:cNvPr id="16" name="Slide Number Placeholder 4">
            <a:extLst>
              <a:ext uri="{FF2B5EF4-FFF2-40B4-BE49-F238E27FC236}">
                <a16:creationId xmlns:a16="http://schemas.microsoft.com/office/drawing/2014/main" id="{67EA6C74-1ECC-491F-8046-E2DBCAB87DAD}"/>
              </a:ext>
            </a:extLst>
          </p:cNvPr>
          <p:cNvSpPr txBox="1">
            <a:spLocks/>
          </p:cNvSpPr>
          <p:nvPr userDrawn="1"/>
        </p:nvSpPr>
        <p:spPr>
          <a:xfrm>
            <a:off x="9337040" y="6530666"/>
            <a:ext cx="549756" cy="36512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ED930702-9824-4B89-A96B-0336B3F86AA7}" type="slidenum">
              <a:rPr lang="ko-KR" altLang="en-US" sz="800" b="1" i="1" kern="1000" spc="-3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조선일보명조" panose="02030304000000000000" pitchFamily="18" charset="-127"/>
              </a:rPr>
              <a:pPr algn="r"/>
              <a:t>‹#›</a:t>
            </a:fld>
            <a:endParaRPr lang="ko-KR" altLang="en-US" sz="800" b="1" i="1" kern="1000" spc="-3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조선일보명조" panose="02030304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74913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C648F9D-72DD-4AA3-BD05-7180252488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59F5532-1FC3-4F7A-8794-C91AFEADCB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4F07857-71A7-494A-9D36-F4CF4C457D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CB6702F-A5FB-45DA-802F-7AA398CF81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AEE15DF-65C3-4F8D-A804-E0B82044DF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altLang="ko-KR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267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3" r:id="rId1"/>
    <p:sldLayoutId id="2147483844" r:id="rId2"/>
    <p:sldLayoutId id="2147483845" r:id="rId3"/>
    <p:sldLayoutId id="2147483846" r:id="rId4"/>
    <p:sldLayoutId id="2147483847" r:id="rId5"/>
    <p:sldLayoutId id="2147483848" r:id="rId6"/>
    <p:sldLayoutId id="2147483849" r:id="rId7"/>
    <p:sldLayoutId id="2147483850" r:id="rId8"/>
    <p:sldLayoutId id="2147483851" r:id="rId9"/>
    <p:sldLayoutId id="2147483852" r:id="rId10"/>
    <p:sldLayoutId id="2147483853" r:id="rId11"/>
    <p:sldLayoutId id="2147483854" r:id="rId12"/>
    <p:sldLayoutId id="2147483855" r:id="rId13"/>
  </p:sldLayoutIdLst>
  <p:txStyles>
    <p:titleStyle>
      <a:lvl1pPr algn="l" defTabSz="742950" rtl="0" eaLnBrk="1" latinLnBrk="1" hangingPunct="1">
        <a:lnSpc>
          <a:spcPct val="90000"/>
        </a:lnSpc>
        <a:spcBef>
          <a:spcPct val="0"/>
        </a:spcBef>
        <a:buNone/>
        <a:defRPr sz="35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5738" indent="-185738" algn="l" defTabSz="742950" rtl="0" eaLnBrk="1" latinLnBrk="1" hangingPunct="1">
        <a:lnSpc>
          <a:spcPct val="90000"/>
        </a:lnSpc>
        <a:spcBef>
          <a:spcPts val="813"/>
        </a:spcBef>
        <a:buFont typeface="Arial" panose="020B0604020202020204" pitchFamily="34" charset="0"/>
        <a:buChar char="•"/>
        <a:defRPr sz="2275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185738" algn="l" defTabSz="742950" rtl="0" eaLnBrk="1" latinLnBrk="1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28688" indent="-185738" algn="l" defTabSz="742950" rtl="0" eaLnBrk="1" latinLnBrk="1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625" kern="1200">
          <a:solidFill>
            <a:schemeClr val="tx1"/>
          </a:solidFill>
          <a:latin typeface="+mn-lt"/>
          <a:ea typeface="+mn-ea"/>
          <a:cs typeface="+mn-cs"/>
        </a:defRPr>
      </a:lvl3pPr>
      <a:lvl4pPr marL="1300163" indent="-185738" algn="l" defTabSz="742950" rtl="0" eaLnBrk="1" latinLnBrk="1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4pPr>
      <a:lvl5pPr marL="1671638" indent="-185738" algn="l" defTabSz="742950" rtl="0" eaLnBrk="1" latinLnBrk="1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5pPr>
      <a:lvl6pPr marL="2043113" indent="-185738" algn="l" defTabSz="742950" rtl="0" eaLnBrk="1" latinLnBrk="1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414588" indent="-185738" algn="l" defTabSz="742950" rtl="0" eaLnBrk="1" latinLnBrk="1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786063" indent="-185738" algn="l" defTabSz="742950" rtl="0" eaLnBrk="1" latinLnBrk="1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3157538" indent="-185738" algn="l" defTabSz="742950" rtl="0" eaLnBrk="1" latinLnBrk="1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742950" rtl="0" eaLnBrk="1" latinLnBrk="1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1pPr>
      <a:lvl2pPr marL="371475" algn="l" defTabSz="742950" rtl="0" eaLnBrk="1" latinLnBrk="1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2pPr>
      <a:lvl3pPr marL="742950" algn="l" defTabSz="742950" rtl="0" eaLnBrk="1" latinLnBrk="1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3pPr>
      <a:lvl4pPr marL="1114425" algn="l" defTabSz="742950" rtl="0" eaLnBrk="1" latinLnBrk="1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4pPr>
      <a:lvl5pPr marL="1485900" algn="l" defTabSz="742950" rtl="0" eaLnBrk="1" latinLnBrk="1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5pPr>
      <a:lvl6pPr marL="1857375" algn="l" defTabSz="742950" rtl="0" eaLnBrk="1" latinLnBrk="1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algn="l" defTabSz="742950" rtl="0" eaLnBrk="1" latinLnBrk="1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600325" algn="l" defTabSz="742950" rtl="0" eaLnBrk="1" latinLnBrk="1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2971800" algn="l" defTabSz="742950" rtl="0" eaLnBrk="1" latinLnBrk="1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18" Type="http://schemas.openxmlformats.org/officeDocument/2006/relationships/image" Target="../media/image27.png"/><Relationship Id="rId3" Type="http://schemas.openxmlformats.org/officeDocument/2006/relationships/image" Target="../media/image12.png"/><Relationship Id="rId21" Type="http://schemas.openxmlformats.org/officeDocument/2006/relationships/image" Target="../media/image30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5" Type="http://schemas.openxmlformats.org/officeDocument/2006/relationships/image" Target="../media/image34.png"/><Relationship Id="rId2" Type="http://schemas.openxmlformats.org/officeDocument/2006/relationships/image" Target="../media/image11.png"/><Relationship Id="rId16" Type="http://schemas.openxmlformats.org/officeDocument/2006/relationships/image" Target="../media/image25.png"/><Relationship Id="rId20" Type="http://schemas.openxmlformats.org/officeDocument/2006/relationships/image" Target="../media/image2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24" Type="http://schemas.openxmlformats.org/officeDocument/2006/relationships/image" Target="../media/image33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23" Type="http://schemas.openxmlformats.org/officeDocument/2006/relationships/image" Target="../media/image32.png"/><Relationship Id="rId10" Type="http://schemas.openxmlformats.org/officeDocument/2006/relationships/image" Target="../media/image19.png"/><Relationship Id="rId19" Type="http://schemas.openxmlformats.org/officeDocument/2006/relationships/image" Target="../media/image28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Relationship Id="rId22" Type="http://schemas.openxmlformats.org/officeDocument/2006/relationships/image" Target="../media/image3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6.png"/><Relationship Id="rId18" Type="http://schemas.openxmlformats.org/officeDocument/2006/relationships/image" Target="../media/image51.png"/><Relationship Id="rId26" Type="http://schemas.openxmlformats.org/officeDocument/2006/relationships/image" Target="../media/image59.png"/><Relationship Id="rId39" Type="http://schemas.openxmlformats.org/officeDocument/2006/relationships/image" Target="../media/image72.png"/><Relationship Id="rId3" Type="http://schemas.openxmlformats.org/officeDocument/2006/relationships/image" Target="../media/image36.png"/><Relationship Id="rId21" Type="http://schemas.openxmlformats.org/officeDocument/2006/relationships/image" Target="../media/image54.png"/><Relationship Id="rId34" Type="http://schemas.openxmlformats.org/officeDocument/2006/relationships/image" Target="../media/image67.png"/><Relationship Id="rId42" Type="http://schemas.openxmlformats.org/officeDocument/2006/relationships/image" Target="../media/image75.png"/><Relationship Id="rId7" Type="http://schemas.openxmlformats.org/officeDocument/2006/relationships/image" Target="../media/image40.png"/><Relationship Id="rId12" Type="http://schemas.openxmlformats.org/officeDocument/2006/relationships/image" Target="../media/image45.png"/><Relationship Id="rId17" Type="http://schemas.openxmlformats.org/officeDocument/2006/relationships/image" Target="../media/image50.png"/><Relationship Id="rId25" Type="http://schemas.openxmlformats.org/officeDocument/2006/relationships/image" Target="../media/image58.png"/><Relationship Id="rId33" Type="http://schemas.openxmlformats.org/officeDocument/2006/relationships/image" Target="../media/image66.png"/><Relationship Id="rId38" Type="http://schemas.openxmlformats.org/officeDocument/2006/relationships/image" Target="../media/image71.png"/><Relationship Id="rId46" Type="http://schemas.openxmlformats.org/officeDocument/2006/relationships/image" Target="../media/image79.png"/><Relationship Id="rId2" Type="http://schemas.openxmlformats.org/officeDocument/2006/relationships/image" Target="../media/image35.png"/><Relationship Id="rId16" Type="http://schemas.openxmlformats.org/officeDocument/2006/relationships/image" Target="../media/image49.png"/><Relationship Id="rId20" Type="http://schemas.openxmlformats.org/officeDocument/2006/relationships/image" Target="../media/image53.png"/><Relationship Id="rId29" Type="http://schemas.openxmlformats.org/officeDocument/2006/relationships/image" Target="../media/image62.png"/><Relationship Id="rId41" Type="http://schemas.openxmlformats.org/officeDocument/2006/relationships/image" Target="../media/image7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24" Type="http://schemas.openxmlformats.org/officeDocument/2006/relationships/image" Target="../media/image57.png"/><Relationship Id="rId32" Type="http://schemas.openxmlformats.org/officeDocument/2006/relationships/image" Target="../media/image65.png"/><Relationship Id="rId37" Type="http://schemas.openxmlformats.org/officeDocument/2006/relationships/image" Target="../media/image70.png"/><Relationship Id="rId40" Type="http://schemas.openxmlformats.org/officeDocument/2006/relationships/image" Target="../media/image73.png"/><Relationship Id="rId45" Type="http://schemas.openxmlformats.org/officeDocument/2006/relationships/image" Target="../media/image78.png"/><Relationship Id="rId5" Type="http://schemas.openxmlformats.org/officeDocument/2006/relationships/image" Target="../media/image38.png"/><Relationship Id="rId15" Type="http://schemas.openxmlformats.org/officeDocument/2006/relationships/image" Target="../media/image48.png"/><Relationship Id="rId23" Type="http://schemas.openxmlformats.org/officeDocument/2006/relationships/image" Target="../media/image56.png"/><Relationship Id="rId28" Type="http://schemas.openxmlformats.org/officeDocument/2006/relationships/image" Target="../media/image61.png"/><Relationship Id="rId36" Type="http://schemas.openxmlformats.org/officeDocument/2006/relationships/image" Target="../media/image69.png"/><Relationship Id="rId10" Type="http://schemas.openxmlformats.org/officeDocument/2006/relationships/image" Target="../media/image43.png"/><Relationship Id="rId19" Type="http://schemas.openxmlformats.org/officeDocument/2006/relationships/image" Target="../media/image52.png"/><Relationship Id="rId31" Type="http://schemas.openxmlformats.org/officeDocument/2006/relationships/image" Target="../media/image64.png"/><Relationship Id="rId44" Type="http://schemas.openxmlformats.org/officeDocument/2006/relationships/image" Target="../media/image77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Relationship Id="rId14" Type="http://schemas.openxmlformats.org/officeDocument/2006/relationships/image" Target="../media/image47.png"/><Relationship Id="rId22" Type="http://schemas.openxmlformats.org/officeDocument/2006/relationships/image" Target="../media/image55.png"/><Relationship Id="rId27" Type="http://schemas.openxmlformats.org/officeDocument/2006/relationships/image" Target="../media/image60.png"/><Relationship Id="rId30" Type="http://schemas.openxmlformats.org/officeDocument/2006/relationships/image" Target="../media/image63.png"/><Relationship Id="rId35" Type="http://schemas.openxmlformats.org/officeDocument/2006/relationships/image" Target="../media/image68.png"/><Relationship Id="rId43" Type="http://schemas.openxmlformats.org/officeDocument/2006/relationships/image" Target="../media/image7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13" Type="http://schemas.openxmlformats.org/officeDocument/2006/relationships/image" Target="../media/image91.png"/><Relationship Id="rId18" Type="http://schemas.openxmlformats.org/officeDocument/2006/relationships/image" Target="../media/image96.png"/><Relationship Id="rId26" Type="http://schemas.openxmlformats.org/officeDocument/2006/relationships/image" Target="../media/image104.png"/><Relationship Id="rId39" Type="http://schemas.openxmlformats.org/officeDocument/2006/relationships/image" Target="../media/image117.png"/><Relationship Id="rId3" Type="http://schemas.openxmlformats.org/officeDocument/2006/relationships/image" Target="../media/image81.png"/><Relationship Id="rId21" Type="http://schemas.openxmlformats.org/officeDocument/2006/relationships/image" Target="../media/image99.png"/><Relationship Id="rId34" Type="http://schemas.openxmlformats.org/officeDocument/2006/relationships/image" Target="../media/image112.png"/><Relationship Id="rId42" Type="http://schemas.openxmlformats.org/officeDocument/2006/relationships/image" Target="../media/image120.png"/><Relationship Id="rId7" Type="http://schemas.openxmlformats.org/officeDocument/2006/relationships/image" Target="../media/image85.png"/><Relationship Id="rId12" Type="http://schemas.openxmlformats.org/officeDocument/2006/relationships/image" Target="../media/image90.png"/><Relationship Id="rId17" Type="http://schemas.openxmlformats.org/officeDocument/2006/relationships/image" Target="../media/image95.png"/><Relationship Id="rId25" Type="http://schemas.openxmlformats.org/officeDocument/2006/relationships/image" Target="../media/image103.png"/><Relationship Id="rId33" Type="http://schemas.openxmlformats.org/officeDocument/2006/relationships/image" Target="../media/image111.png"/><Relationship Id="rId38" Type="http://schemas.openxmlformats.org/officeDocument/2006/relationships/image" Target="../media/image116.png"/><Relationship Id="rId2" Type="http://schemas.openxmlformats.org/officeDocument/2006/relationships/image" Target="../media/image80.jpg"/><Relationship Id="rId16" Type="http://schemas.openxmlformats.org/officeDocument/2006/relationships/image" Target="../media/image94.png"/><Relationship Id="rId20" Type="http://schemas.openxmlformats.org/officeDocument/2006/relationships/image" Target="../media/image98.png"/><Relationship Id="rId29" Type="http://schemas.openxmlformats.org/officeDocument/2006/relationships/image" Target="../media/image107.png"/><Relationship Id="rId41" Type="http://schemas.openxmlformats.org/officeDocument/2006/relationships/image" Target="../media/image11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4.png"/><Relationship Id="rId11" Type="http://schemas.openxmlformats.org/officeDocument/2006/relationships/image" Target="../media/image89.png"/><Relationship Id="rId24" Type="http://schemas.openxmlformats.org/officeDocument/2006/relationships/image" Target="../media/image102.png"/><Relationship Id="rId32" Type="http://schemas.openxmlformats.org/officeDocument/2006/relationships/image" Target="../media/image110.png"/><Relationship Id="rId37" Type="http://schemas.openxmlformats.org/officeDocument/2006/relationships/image" Target="../media/image115.png"/><Relationship Id="rId40" Type="http://schemas.openxmlformats.org/officeDocument/2006/relationships/image" Target="../media/image118.png"/><Relationship Id="rId45" Type="http://schemas.openxmlformats.org/officeDocument/2006/relationships/image" Target="../media/image123.png"/><Relationship Id="rId5" Type="http://schemas.openxmlformats.org/officeDocument/2006/relationships/image" Target="../media/image83.png"/><Relationship Id="rId15" Type="http://schemas.openxmlformats.org/officeDocument/2006/relationships/image" Target="../media/image93.png"/><Relationship Id="rId23" Type="http://schemas.openxmlformats.org/officeDocument/2006/relationships/image" Target="../media/image101.png"/><Relationship Id="rId28" Type="http://schemas.openxmlformats.org/officeDocument/2006/relationships/image" Target="../media/image106.png"/><Relationship Id="rId36" Type="http://schemas.openxmlformats.org/officeDocument/2006/relationships/image" Target="../media/image114.png"/><Relationship Id="rId10" Type="http://schemas.openxmlformats.org/officeDocument/2006/relationships/image" Target="../media/image88.png"/><Relationship Id="rId19" Type="http://schemas.openxmlformats.org/officeDocument/2006/relationships/image" Target="../media/image97.png"/><Relationship Id="rId31" Type="http://schemas.openxmlformats.org/officeDocument/2006/relationships/image" Target="../media/image109.png"/><Relationship Id="rId44" Type="http://schemas.openxmlformats.org/officeDocument/2006/relationships/image" Target="../media/image122.png"/><Relationship Id="rId4" Type="http://schemas.openxmlformats.org/officeDocument/2006/relationships/image" Target="../media/image82.png"/><Relationship Id="rId9" Type="http://schemas.openxmlformats.org/officeDocument/2006/relationships/image" Target="../media/image87.png"/><Relationship Id="rId14" Type="http://schemas.openxmlformats.org/officeDocument/2006/relationships/image" Target="../media/image92.png"/><Relationship Id="rId22" Type="http://schemas.openxmlformats.org/officeDocument/2006/relationships/image" Target="../media/image100.png"/><Relationship Id="rId27" Type="http://schemas.openxmlformats.org/officeDocument/2006/relationships/image" Target="../media/image105.png"/><Relationship Id="rId30" Type="http://schemas.openxmlformats.org/officeDocument/2006/relationships/image" Target="../media/image108.png"/><Relationship Id="rId35" Type="http://schemas.openxmlformats.org/officeDocument/2006/relationships/image" Target="../media/image113.png"/><Relationship Id="rId43" Type="http://schemas.openxmlformats.org/officeDocument/2006/relationships/image" Target="../media/image121.png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35.png"/><Relationship Id="rId18" Type="http://schemas.openxmlformats.org/officeDocument/2006/relationships/image" Target="../media/image140.png"/><Relationship Id="rId26" Type="http://schemas.openxmlformats.org/officeDocument/2006/relationships/image" Target="../media/image148.png"/><Relationship Id="rId39" Type="http://schemas.openxmlformats.org/officeDocument/2006/relationships/image" Target="../media/image161.png"/><Relationship Id="rId21" Type="http://schemas.openxmlformats.org/officeDocument/2006/relationships/image" Target="../media/image143.png"/><Relationship Id="rId34" Type="http://schemas.openxmlformats.org/officeDocument/2006/relationships/image" Target="../media/image156.png"/><Relationship Id="rId42" Type="http://schemas.openxmlformats.org/officeDocument/2006/relationships/image" Target="../media/image164.png"/><Relationship Id="rId47" Type="http://schemas.openxmlformats.org/officeDocument/2006/relationships/image" Target="../media/image169.png"/><Relationship Id="rId50" Type="http://schemas.openxmlformats.org/officeDocument/2006/relationships/image" Target="../media/image172.png"/><Relationship Id="rId55" Type="http://schemas.openxmlformats.org/officeDocument/2006/relationships/image" Target="../media/image177.png"/><Relationship Id="rId63" Type="http://schemas.openxmlformats.org/officeDocument/2006/relationships/image" Target="../media/image185.png"/><Relationship Id="rId68" Type="http://schemas.openxmlformats.org/officeDocument/2006/relationships/image" Target="../media/image190.png"/><Relationship Id="rId7" Type="http://schemas.openxmlformats.org/officeDocument/2006/relationships/image" Target="../media/image129.png"/><Relationship Id="rId2" Type="http://schemas.openxmlformats.org/officeDocument/2006/relationships/image" Target="../media/image124.png"/><Relationship Id="rId16" Type="http://schemas.openxmlformats.org/officeDocument/2006/relationships/image" Target="../media/image138.png"/><Relationship Id="rId29" Type="http://schemas.openxmlformats.org/officeDocument/2006/relationships/image" Target="../media/image15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8.png"/><Relationship Id="rId11" Type="http://schemas.openxmlformats.org/officeDocument/2006/relationships/image" Target="../media/image133.png"/><Relationship Id="rId24" Type="http://schemas.openxmlformats.org/officeDocument/2006/relationships/image" Target="../media/image146.png"/><Relationship Id="rId32" Type="http://schemas.openxmlformats.org/officeDocument/2006/relationships/image" Target="../media/image154.png"/><Relationship Id="rId37" Type="http://schemas.openxmlformats.org/officeDocument/2006/relationships/image" Target="../media/image159.png"/><Relationship Id="rId40" Type="http://schemas.openxmlformats.org/officeDocument/2006/relationships/image" Target="../media/image162.png"/><Relationship Id="rId45" Type="http://schemas.openxmlformats.org/officeDocument/2006/relationships/image" Target="../media/image167.png"/><Relationship Id="rId53" Type="http://schemas.openxmlformats.org/officeDocument/2006/relationships/image" Target="../media/image175.png"/><Relationship Id="rId58" Type="http://schemas.openxmlformats.org/officeDocument/2006/relationships/image" Target="../media/image180.png"/><Relationship Id="rId66" Type="http://schemas.openxmlformats.org/officeDocument/2006/relationships/image" Target="../media/image188.png"/><Relationship Id="rId5" Type="http://schemas.openxmlformats.org/officeDocument/2006/relationships/image" Target="../media/image127.png"/><Relationship Id="rId15" Type="http://schemas.openxmlformats.org/officeDocument/2006/relationships/image" Target="../media/image137.png"/><Relationship Id="rId23" Type="http://schemas.openxmlformats.org/officeDocument/2006/relationships/image" Target="../media/image145.png"/><Relationship Id="rId28" Type="http://schemas.openxmlformats.org/officeDocument/2006/relationships/image" Target="../media/image150.png"/><Relationship Id="rId36" Type="http://schemas.openxmlformats.org/officeDocument/2006/relationships/image" Target="../media/image158.png"/><Relationship Id="rId49" Type="http://schemas.openxmlformats.org/officeDocument/2006/relationships/image" Target="../media/image171.png"/><Relationship Id="rId57" Type="http://schemas.openxmlformats.org/officeDocument/2006/relationships/image" Target="../media/image179.png"/><Relationship Id="rId61" Type="http://schemas.openxmlformats.org/officeDocument/2006/relationships/image" Target="../media/image183.png"/><Relationship Id="rId10" Type="http://schemas.openxmlformats.org/officeDocument/2006/relationships/image" Target="../media/image132.png"/><Relationship Id="rId19" Type="http://schemas.openxmlformats.org/officeDocument/2006/relationships/image" Target="../media/image141.png"/><Relationship Id="rId31" Type="http://schemas.openxmlformats.org/officeDocument/2006/relationships/image" Target="../media/image153.png"/><Relationship Id="rId44" Type="http://schemas.openxmlformats.org/officeDocument/2006/relationships/image" Target="../media/image166.png"/><Relationship Id="rId52" Type="http://schemas.openxmlformats.org/officeDocument/2006/relationships/image" Target="../media/image174.png"/><Relationship Id="rId60" Type="http://schemas.openxmlformats.org/officeDocument/2006/relationships/image" Target="../media/image182.png"/><Relationship Id="rId65" Type="http://schemas.openxmlformats.org/officeDocument/2006/relationships/image" Target="../media/image187.png"/><Relationship Id="rId4" Type="http://schemas.openxmlformats.org/officeDocument/2006/relationships/image" Target="../media/image126.png"/><Relationship Id="rId9" Type="http://schemas.openxmlformats.org/officeDocument/2006/relationships/image" Target="../media/image131.png"/><Relationship Id="rId14" Type="http://schemas.openxmlformats.org/officeDocument/2006/relationships/image" Target="../media/image136.png"/><Relationship Id="rId22" Type="http://schemas.openxmlformats.org/officeDocument/2006/relationships/image" Target="../media/image144.png"/><Relationship Id="rId27" Type="http://schemas.openxmlformats.org/officeDocument/2006/relationships/image" Target="../media/image149.png"/><Relationship Id="rId30" Type="http://schemas.openxmlformats.org/officeDocument/2006/relationships/image" Target="../media/image152.png"/><Relationship Id="rId35" Type="http://schemas.openxmlformats.org/officeDocument/2006/relationships/image" Target="../media/image157.png"/><Relationship Id="rId43" Type="http://schemas.openxmlformats.org/officeDocument/2006/relationships/image" Target="../media/image165.png"/><Relationship Id="rId48" Type="http://schemas.openxmlformats.org/officeDocument/2006/relationships/image" Target="../media/image170.png"/><Relationship Id="rId56" Type="http://schemas.openxmlformats.org/officeDocument/2006/relationships/image" Target="../media/image178.png"/><Relationship Id="rId64" Type="http://schemas.openxmlformats.org/officeDocument/2006/relationships/image" Target="../media/image186.png"/><Relationship Id="rId69" Type="http://schemas.openxmlformats.org/officeDocument/2006/relationships/image" Target="../media/image191.png"/><Relationship Id="rId8" Type="http://schemas.openxmlformats.org/officeDocument/2006/relationships/image" Target="../media/image130.png"/><Relationship Id="rId51" Type="http://schemas.openxmlformats.org/officeDocument/2006/relationships/image" Target="../media/image173.png"/><Relationship Id="rId3" Type="http://schemas.openxmlformats.org/officeDocument/2006/relationships/image" Target="../media/image125.jpg"/><Relationship Id="rId12" Type="http://schemas.openxmlformats.org/officeDocument/2006/relationships/image" Target="../media/image134.png"/><Relationship Id="rId17" Type="http://schemas.openxmlformats.org/officeDocument/2006/relationships/image" Target="../media/image139.png"/><Relationship Id="rId25" Type="http://schemas.openxmlformats.org/officeDocument/2006/relationships/image" Target="../media/image147.png"/><Relationship Id="rId33" Type="http://schemas.openxmlformats.org/officeDocument/2006/relationships/image" Target="../media/image155.png"/><Relationship Id="rId38" Type="http://schemas.openxmlformats.org/officeDocument/2006/relationships/image" Target="../media/image160.png"/><Relationship Id="rId46" Type="http://schemas.openxmlformats.org/officeDocument/2006/relationships/image" Target="../media/image168.png"/><Relationship Id="rId59" Type="http://schemas.openxmlformats.org/officeDocument/2006/relationships/image" Target="../media/image181.png"/><Relationship Id="rId67" Type="http://schemas.openxmlformats.org/officeDocument/2006/relationships/image" Target="../media/image189.png"/><Relationship Id="rId20" Type="http://schemas.openxmlformats.org/officeDocument/2006/relationships/image" Target="../media/image142.png"/><Relationship Id="rId41" Type="http://schemas.openxmlformats.org/officeDocument/2006/relationships/image" Target="../media/image163.png"/><Relationship Id="rId54" Type="http://schemas.openxmlformats.org/officeDocument/2006/relationships/image" Target="../media/image176.png"/><Relationship Id="rId62" Type="http://schemas.openxmlformats.org/officeDocument/2006/relationships/image" Target="../media/image18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6.png"/><Relationship Id="rId13" Type="http://schemas.openxmlformats.org/officeDocument/2006/relationships/image" Target="../media/image201.png"/><Relationship Id="rId18" Type="http://schemas.openxmlformats.org/officeDocument/2006/relationships/image" Target="../media/image206.png"/><Relationship Id="rId26" Type="http://schemas.openxmlformats.org/officeDocument/2006/relationships/image" Target="../media/image214.png"/><Relationship Id="rId3" Type="http://schemas.openxmlformats.org/officeDocument/2006/relationships/image" Target="../media/image125.jpg"/><Relationship Id="rId21" Type="http://schemas.openxmlformats.org/officeDocument/2006/relationships/image" Target="../media/image209.png"/><Relationship Id="rId7" Type="http://schemas.openxmlformats.org/officeDocument/2006/relationships/image" Target="../media/image195.png"/><Relationship Id="rId12" Type="http://schemas.openxmlformats.org/officeDocument/2006/relationships/image" Target="../media/image200.png"/><Relationship Id="rId17" Type="http://schemas.openxmlformats.org/officeDocument/2006/relationships/image" Target="../media/image205.png"/><Relationship Id="rId25" Type="http://schemas.openxmlformats.org/officeDocument/2006/relationships/image" Target="../media/image213.png"/><Relationship Id="rId2" Type="http://schemas.openxmlformats.org/officeDocument/2006/relationships/image" Target="../media/image124.png"/><Relationship Id="rId16" Type="http://schemas.openxmlformats.org/officeDocument/2006/relationships/image" Target="../media/image204.png"/><Relationship Id="rId20" Type="http://schemas.openxmlformats.org/officeDocument/2006/relationships/image" Target="../media/image208.png"/><Relationship Id="rId29" Type="http://schemas.openxmlformats.org/officeDocument/2006/relationships/image" Target="../media/image21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4.png"/><Relationship Id="rId11" Type="http://schemas.openxmlformats.org/officeDocument/2006/relationships/image" Target="../media/image199.png"/><Relationship Id="rId24" Type="http://schemas.openxmlformats.org/officeDocument/2006/relationships/image" Target="../media/image212.png"/><Relationship Id="rId5" Type="http://schemas.openxmlformats.org/officeDocument/2006/relationships/image" Target="../media/image193.png"/><Relationship Id="rId15" Type="http://schemas.openxmlformats.org/officeDocument/2006/relationships/image" Target="../media/image203.png"/><Relationship Id="rId23" Type="http://schemas.openxmlformats.org/officeDocument/2006/relationships/image" Target="../media/image211.png"/><Relationship Id="rId28" Type="http://schemas.openxmlformats.org/officeDocument/2006/relationships/image" Target="../media/image216.png"/><Relationship Id="rId10" Type="http://schemas.openxmlformats.org/officeDocument/2006/relationships/image" Target="../media/image198.png"/><Relationship Id="rId19" Type="http://schemas.openxmlformats.org/officeDocument/2006/relationships/image" Target="../media/image207.png"/><Relationship Id="rId4" Type="http://schemas.openxmlformats.org/officeDocument/2006/relationships/image" Target="../media/image192.png"/><Relationship Id="rId9" Type="http://schemas.openxmlformats.org/officeDocument/2006/relationships/image" Target="../media/image197.png"/><Relationship Id="rId14" Type="http://schemas.openxmlformats.org/officeDocument/2006/relationships/image" Target="../media/image202.png"/><Relationship Id="rId22" Type="http://schemas.openxmlformats.org/officeDocument/2006/relationships/image" Target="../media/image210.png"/><Relationship Id="rId27" Type="http://schemas.openxmlformats.org/officeDocument/2006/relationships/image" Target="../media/image215.png"/><Relationship Id="rId30" Type="http://schemas.openxmlformats.org/officeDocument/2006/relationships/image" Target="../media/image2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5.png"/><Relationship Id="rId3" Type="http://schemas.openxmlformats.org/officeDocument/2006/relationships/image" Target="../media/image220.png"/><Relationship Id="rId7" Type="http://schemas.openxmlformats.org/officeDocument/2006/relationships/image" Target="../media/image224.png"/><Relationship Id="rId2" Type="http://schemas.openxmlformats.org/officeDocument/2006/relationships/image" Target="../media/image21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3.png"/><Relationship Id="rId5" Type="http://schemas.openxmlformats.org/officeDocument/2006/relationships/image" Target="../media/image222.jpg"/><Relationship Id="rId4" Type="http://schemas.openxmlformats.org/officeDocument/2006/relationships/image" Target="../media/image221.png"/><Relationship Id="rId9" Type="http://schemas.openxmlformats.org/officeDocument/2006/relationships/image" Target="../media/image226.png"/></Relationships>
</file>

<file path=ppt/slides/_rels/slide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38.png"/><Relationship Id="rId18" Type="http://schemas.openxmlformats.org/officeDocument/2006/relationships/image" Target="../media/image243.png"/><Relationship Id="rId26" Type="http://schemas.openxmlformats.org/officeDocument/2006/relationships/image" Target="../media/image251.png"/><Relationship Id="rId39" Type="http://schemas.openxmlformats.org/officeDocument/2006/relationships/image" Target="../media/image264.png"/><Relationship Id="rId21" Type="http://schemas.openxmlformats.org/officeDocument/2006/relationships/image" Target="../media/image246.png"/><Relationship Id="rId34" Type="http://schemas.openxmlformats.org/officeDocument/2006/relationships/image" Target="../media/image259.png"/><Relationship Id="rId42" Type="http://schemas.openxmlformats.org/officeDocument/2006/relationships/image" Target="../media/image267.png"/><Relationship Id="rId47" Type="http://schemas.openxmlformats.org/officeDocument/2006/relationships/image" Target="../media/image272.png"/><Relationship Id="rId50" Type="http://schemas.openxmlformats.org/officeDocument/2006/relationships/image" Target="../media/image275.png"/><Relationship Id="rId55" Type="http://schemas.openxmlformats.org/officeDocument/2006/relationships/image" Target="../media/image280.png"/><Relationship Id="rId63" Type="http://schemas.openxmlformats.org/officeDocument/2006/relationships/image" Target="../media/image288.png"/><Relationship Id="rId68" Type="http://schemas.openxmlformats.org/officeDocument/2006/relationships/image" Target="../media/image293.png"/><Relationship Id="rId76" Type="http://schemas.openxmlformats.org/officeDocument/2006/relationships/image" Target="../media/image301.png"/><Relationship Id="rId7" Type="http://schemas.openxmlformats.org/officeDocument/2006/relationships/image" Target="../media/image232.png"/><Relationship Id="rId71" Type="http://schemas.openxmlformats.org/officeDocument/2006/relationships/image" Target="../media/image296.png"/><Relationship Id="rId2" Type="http://schemas.openxmlformats.org/officeDocument/2006/relationships/image" Target="../media/image227.png"/><Relationship Id="rId16" Type="http://schemas.openxmlformats.org/officeDocument/2006/relationships/image" Target="../media/image241.png"/><Relationship Id="rId29" Type="http://schemas.openxmlformats.org/officeDocument/2006/relationships/image" Target="../media/image254.png"/><Relationship Id="rId11" Type="http://schemas.openxmlformats.org/officeDocument/2006/relationships/image" Target="../media/image236.png"/><Relationship Id="rId24" Type="http://schemas.openxmlformats.org/officeDocument/2006/relationships/image" Target="../media/image249.png"/><Relationship Id="rId32" Type="http://schemas.openxmlformats.org/officeDocument/2006/relationships/image" Target="../media/image257.png"/><Relationship Id="rId37" Type="http://schemas.openxmlformats.org/officeDocument/2006/relationships/image" Target="../media/image262.png"/><Relationship Id="rId40" Type="http://schemas.openxmlformats.org/officeDocument/2006/relationships/image" Target="../media/image265.png"/><Relationship Id="rId45" Type="http://schemas.openxmlformats.org/officeDocument/2006/relationships/image" Target="../media/image270.png"/><Relationship Id="rId53" Type="http://schemas.openxmlformats.org/officeDocument/2006/relationships/image" Target="../media/image278.png"/><Relationship Id="rId58" Type="http://schemas.openxmlformats.org/officeDocument/2006/relationships/image" Target="../media/image283.png"/><Relationship Id="rId66" Type="http://schemas.openxmlformats.org/officeDocument/2006/relationships/image" Target="../media/image291.png"/><Relationship Id="rId74" Type="http://schemas.openxmlformats.org/officeDocument/2006/relationships/image" Target="../media/image299.png"/><Relationship Id="rId79" Type="http://schemas.openxmlformats.org/officeDocument/2006/relationships/image" Target="../media/image304.png"/><Relationship Id="rId5" Type="http://schemas.openxmlformats.org/officeDocument/2006/relationships/image" Target="../media/image230.png"/><Relationship Id="rId61" Type="http://schemas.openxmlformats.org/officeDocument/2006/relationships/image" Target="../media/image286.png"/><Relationship Id="rId82" Type="http://schemas.openxmlformats.org/officeDocument/2006/relationships/image" Target="../media/image307.png"/><Relationship Id="rId10" Type="http://schemas.openxmlformats.org/officeDocument/2006/relationships/image" Target="../media/image235.png"/><Relationship Id="rId19" Type="http://schemas.openxmlformats.org/officeDocument/2006/relationships/image" Target="../media/image244.png"/><Relationship Id="rId31" Type="http://schemas.openxmlformats.org/officeDocument/2006/relationships/image" Target="../media/image256.png"/><Relationship Id="rId44" Type="http://schemas.openxmlformats.org/officeDocument/2006/relationships/image" Target="../media/image269.png"/><Relationship Id="rId52" Type="http://schemas.openxmlformats.org/officeDocument/2006/relationships/image" Target="../media/image277.png"/><Relationship Id="rId60" Type="http://schemas.openxmlformats.org/officeDocument/2006/relationships/image" Target="../media/image285.png"/><Relationship Id="rId65" Type="http://schemas.openxmlformats.org/officeDocument/2006/relationships/image" Target="../media/image290.png"/><Relationship Id="rId73" Type="http://schemas.openxmlformats.org/officeDocument/2006/relationships/image" Target="../media/image298.png"/><Relationship Id="rId78" Type="http://schemas.openxmlformats.org/officeDocument/2006/relationships/image" Target="../media/image303.png"/><Relationship Id="rId81" Type="http://schemas.openxmlformats.org/officeDocument/2006/relationships/image" Target="../media/image306.png"/><Relationship Id="rId4" Type="http://schemas.openxmlformats.org/officeDocument/2006/relationships/image" Target="../media/image229.png"/><Relationship Id="rId9" Type="http://schemas.openxmlformats.org/officeDocument/2006/relationships/image" Target="../media/image234.png"/><Relationship Id="rId14" Type="http://schemas.openxmlformats.org/officeDocument/2006/relationships/image" Target="../media/image239.png"/><Relationship Id="rId22" Type="http://schemas.openxmlformats.org/officeDocument/2006/relationships/image" Target="../media/image247.png"/><Relationship Id="rId27" Type="http://schemas.openxmlformats.org/officeDocument/2006/relationships/image" Target="../media/image252.png"/><Relationship Id="rId30" Type="http://schemas.openxmlformats.org/officeDocument/2006/relationships/image" Target="../media/image255.png"/><Relationship Id="rId35" Type="http://schemas.openxmlformats.org/officeDocument/2006/relationships/image" Target="../media/image260.png"/><Relationship Id="rId43" Type="http://schemas.openxmlformats.org/officeDocument/2006/relationships/image" Target="../media/image268.png"/><Relationship Id="rId48" Type="http://schemas.openxmlformats.org/officeDocument/2006/relationships/image" Target="../media/image273.png"/><Relationship Id="rId56" Type="http://schemas.openxmlformats.org/officeDocument/2006/relationships/image" Target="../media/image281.png"/><Relationship Id="rId64" Type="http://schemas.openxmlformats.org/officeDocument/2006/relationships/image" Target="../media/image289.png"/><Relationship Id="rId69" Type="http://schemas.openxmlformats.org/officeDocument/2006/relationships/image" Target="../media/image294.png"/><Relationship Id="rId77" Type="http://schemas.openxmlformats.org/officeDocument/2006/relationships/image" Target="../media/image302.png"/><Relationship Id="rId8" Type="http://schemas.openxmlformats.org/officeDocument/2006/relationships/image" Target="../media/image233.png"/><Relationship Id="rId51" Type="http://schemas.openxmlformats.org/officeDocument/2006/relationships/image" Target="../media/image276.png"/><Relationship Id="rId72" Type="http://schemas.openxmlformats.org/officeDocument/2006/relationships/image" Target="../media/image297.png"/><Relationship Id="rId80" Type="http://schemas.openxmlformats.org/officeDocument/2006/relationships/image" Target="../media/image305.png"/><Relationship Id="rId3" Type="http://schemas.openxmlformats.org/officeDocument/2006/relationships/image" Target="../media/image228.png"/><Relationship Id="rId12" Type="http://schemas.openxmlformats.org/officeDocument/2006/relationships/image" Target="../media/image237.png"/><Relationship Id="rId17" Type="http://schemas.openxmlformats.org/officeDocument/2006/relationships/image" Target="../media/image242.png"/><Relationship Id="rId25" Type="http://schemas.openxmlformats.org/officeDocument/2006/relationships/image" Target="../media/image250.png"/><Relationship Id="rId33" Type="http://schemas.openxmlformats.org/officeDocument/2006/relationships/image" Target="../media/image258.png"/><Relationship Id="rId38" Type="http://schemas.openxmlformats.org/officeDocument/2006/relationships/image" Target="../media/image263.png"/><Relationship Id="rId46" Type="http://schemas.openxmlformats.org/officeDocument/2006/relationships/image" Target="../media/image271.png"/><Relationship Id="rId59" Type="http://schemas.openxmlformats.org/officeDocument/2006/relationships/image" Target="../media/image284.png"/><Relationship Id="rId67" Type="http://schemas.openxmlformats.org/officeDocument/2006/relationships/image" Target="../media/image292.png"/><Relationship Id="rId20" Type="http://schemas.openxmlformats.org/officeDocument/2006/relationships/image" Target="../media/image245.png"/><Relationship Id="rId41" Type="http://schemas.openxmlformats.org/officeDocument/2006/relationships/image" Target="../media/image266.png"/><Relationship Id="rId54" Type="http://schemas.openxmlformats.org/officeDocument/2006/relationships/image" Target="../media/image279.png"/><Relationship Id="rId62" Type="http://schemas.openxmlformats.org/officeDocument/2006/relationships/image" Target="../media/image287.png"/><Relationship Id="rId70" Type="http://schemas.openxmlformats.org/officeDocument/2006/relationships/image" Target="../media/image295.png"/><Relationship Id="rId75" Type="http://schemas.openxmlformats.org/officeDocument/2006/relationships/image" Target="../media/image300.png"/><Relationship Id="rId83" Type="http://schemas.openxmlformats.org/officeDocument/2006/relationships/image" Target="../media/image308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1.png"/><Relationship Id="rId15" Type="http://schemas.openxmlformats.org/officeDocument/2006/relationships/image" Target="../media/image240.png"/><Relationship Id="rId23" Type="http://schemas.openxmlformats.org/officeDocument/2006/relationships/image" Target="../media/image248.png"/><Relationship Id="rId28" Type="http://schemas.openxmlformats.org/officeDocument/2006/relationships/image" Target="../media/image253.png"/><Relationship Id="rId36" Type="http://schemas.openxmlformats.org/officeDocument/2006/relationships/image" Target="../media/image261.png"/><Relationship Id="rId49" Type="http://schemas.openxmlformats.org/officeDocument/2006/relationships/image" Target="../media/image274.png"/><Relationship Id="rId57" Type="http://schemas.openxmlformats.org/officeDocument/2006/relationships/image" Target="../media/image28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5.png"/><Relationship Id="rId13" Type="http://schemas.openxmlformats.org/officeDocument/2006/relationships/image" Target="../media/image320.png"/><Relationship Id="rId18" Type="http://schemas.openxmlformats.org/officeDocument/2006/relationships/image" Target="../media/image325.png"/><Relationship Id="rId26" Type="http://schemas.openxmlformats.org/officeDocument/2006/relationships/image" Target="../media/image333.png"/><Relationship Id="rId3" Type="http://schemas.openxmlformats.org/officeDocument/2006/relationships/image" Target="../media/image310.png"/><Relationship Id="rId21" Type="http://schemas.openxmlformats.org/officeDocument/2006/relationships/image" Target="../media/image328.png"/><Relationship Id="rId7" Type="http://schemas.openxmlformats.org/officeDocument/2006/relationships/image" Target="../media/image314.png"/><Relationship Id="rId12" Type="http://schemas.openxmlformats.org/officeDocument/2006/relationships/image" Target="../media/image319.png"/><Relationship Id="rId17" Type="http://schemas.openxmlformats.org/officeDocument/2006/relationships/image" Target="../media/image324.png"/><Relationship Id="rId25" Type="http://schemas.openxmlformats.org/officeDocument/2006/relationships/image" Target="../media/image332.png"/><Relationship Id="rId33" Type="http://schemas.openxmlformats.org/officeDocument/2006/relationships/image" Target="../media/image340.png"/><Relationship Id="rId2" Type="http://schemas.openxmlformats.org/officeDocument/2006/relationships/image" Target="../media/image309.png"/><Relationship Id="rId16" Type="http://schemas.openxmlformats.org/officeDocument/2006/relationships/image" Target="../media/image323.png"/><Relationship Id="rId20" Type="http://schemas.openxmlformats.org/officeDocument/2006/relationships/image" Target="../media/image327.png"/><Relationship Id="rId29" Type="http://schemas.openxmlformats.org/officeDocument/2006/relationships/image" Target="../media/image33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3.png"/><Relationship Id="rId11" Type="http://schemas.openxmlformats.org/officeDocument/2006/relationships/image" Target="../media/image318.png"/><Relationship Id="rId24" Type="http://schemas.openxmlformats.org/officeDocument/2006/relationships/image" Target="../media/image331.png"/><Relationship Id="rId32" Type="http://schemas.openxmlformats.org/officeDocument/2006/relationships/image" Target="../media/image339.png"/><Relationship Id="rId5" Type="http://schemas.openxmlformats.org/officeDocument/2006/relationships/image" Target="../media/image312.png"/><Relationship Id="rId15" Type="http://schemas.openxmlformats.org/officeDocument/2006/relationships/image" Target="../media/image322.png"/><Relationship Id="rId23" Type="http://schemas.openxmlformats.org/officeDocument/2006/relationships/image" Target="../media/image330.png"/><Relationship Id="rId28" Type="http://schemas.openxmlformats.org/officeDocument/2006/relationships/image" Target="../media/image335.png"/><Relationship Id="rId10" Type="http://schemas.openxmlformats.org/officeDocument/2006/relationships/image" Target="../media/image317.png"/><Relationship Id="rId19" Type="http://schemas.openxmlformats.org/officeDocument/2006/relationships/image" Target="../media/image326.png"/><Relationship Id="rId31" Type="http://schemas.openxmlformats.org/officeDocument/2006/relationships/image" Target="../media/image338.png"/><Relationship Id="rId4" Type="http://schemas.openxmlformats.org/officeDocument/2006/relationships/image" Target="../media/image311.png"/><Relationship Id="rId9" Type="http://schemas.openxmlformats.org/officeDocument/2006/relationships/image" Target="../media/image316.png"/><Relationship Id="rId14" Type="http://schemas.openxmlformats.org/officeDocument/2006/relationships/image" Target="../media/image321.png"/><Relationship Id="rId22" Type="http://schemas.openxmlformats.org/officeDocument/2006/relationships/image" Target="../media/image329.png"/><Relationship Id="rId27" Type="http://schemas.openxmlformats.org/officeDocument/2006/relationships/image" Target="../media/image334.png"/><Relationship Id="rId30" Type="http://schemas.openxmlformats.org/officeDocument/2006/relationships/image" Target="../media/image33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7.png"/><Relationship Id="rId13" Type="http://schemas.openxmlformats.org/officeDocument/2006/relationships/image" Target="../media/image352.png"/><Relationship Id="rId18" Type="http://schemas.openxmlformats.org/officeDocument/2006/relationships/image" Target="../media/image357.png"/><Relationship Id="rId26" Type="http://schemas.openxmlformats.org/officeDocument/2006/relationships/image" Target="../media/image365.png"/><Relationship Id="rId3" Type="http://schemas.openxmlformats.org/officeDocument/2006/relationships/image" Target="../media/image342.png"/><Relationship Id="rId21" Type="http://schemas.openxmlformats.org/officeDocument/2006/relationships/image" Target="../media/image360.png"/><Relationship Id="rId7" Type="http://schemas.openxmlformats.org/officeDocument/2006/relationships/image" Target="../media/image346.png"/><Relationship Id="rId12" Type="http://schemas.openxmlformats.org/officeDocument/2006/relationships/image" Target="../media/image351.png"/><Relationship Id="rId17" Type="http://schemas.openxmlformats.org/officeDocument/2006/relationships/image" Target="../media/image356.png"/><Relationship Id="rId25" Type="http://schemas.openxmlformats.org/officeDocument/2006/relationships/image" Target="../media/image364.png"/><Relationship Id="rId2" Type="http://schemas.openxmlformats.org/officeDocument/2006/relationships/image" Target="../media/image341.png"/><Relationship Id="rId16" Type="http://schemas.openxmlformats.org/officeDocument/2006/relationships/image" Target="../media/image355.png"/><Relationship Id="rId20" Type="http://schemas.openxmlformats.org/officeDocument/2006/relationships/image" Target="../media/image359.png"/><Relationship Id="rId29" Type="http://schemas.openxmlformats.org/officeDocument/2006/relationships/image" Target="../media/image368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5.png"/><Relationship Id="rId11" Type="http://schemas.openxmlformats.org/officeDocument/2006/relationships/image" Target="../media/image350.png"/><Relationship Id="rId24" Type="http://schemas.openxmlformats.org/officeDocument/2006/relationships/image" Target="../media/image363.png"/><Relationship Id="rId32" Type="http://schemas.openxmlformats.org/officeDocument/2006/relationships/image" Target="../media/image371.png"/><Relationship Id="rId5" Type="http://schemas.openxmlformats.org/officeDocument/2006/relationships/image" Target="../media/image344.jpg"/><Relationship Id="rId15" Type="http://schemas.openxmlformats.org/officeDocument/2006/relationships/image" Target="../media/image354.png"/><Relationship Id="rId23" Type="http://schemas.openxmlformats.org/officeDocument/2006/relationships/image" Target="../media/image362.png"/><Relationship Id="rId28" Type="http://schemas.openxmlformats.org/officeDocument/2006/relationships/image" Target="../media/image367.png"/><Relationship Id="rId10" Type="http://schemas.openxmlformats.org/officeDocument/2006/relationships/image" Target="../media/image349.png"/><Relationship Id="rId19" Type="http://schemas.openxmlformats.org/officeDocument/2006/relationships/image" Target="../media/image358.png"/><Relationship Id="rId31" Type="http://schemas.openxmlformats.org/officeDocument/2006/relationships/image" Target="../media/image370.png"/><Relationship Id="rId4" Type="http://schemas.openxmlformats.org/officeDocument/2006/relationships/image" Target="../media/image343.png"/><Relationship Id="rId9" Type="http://schemas.openxmlformats.org/officeDocument/2006/relationships/image" Target="../media/image348.png"/><Relationship Id="rId14" Type="http://schemas.openxmlformats.org/officeDocument/2006/relationships/image" Target="../media/image353.png"/><Relationship Id="rId22" Type="http://schemas.openxmlformats.org/officeDocument/2006/relationships/image" Target="../media/image361.png"/><Relationship Id="rId27" Type="http://schemas.openxmlformats.org/officeDocument/2006/relationships/image" Target="../media/image366.png"/><Relationship Id="rId30" Type="http://schemas.openxmlformats.org/officeDocument/2006/relationships/image" Target="../media/image36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5.png"/><Relationship Id="rId3" Type="http://schemas.openxmlformats.org/officeDocument/2006/relationships/image" Target="../media/image220.png"/><Relationship Id="rId7" Type="http://schemas.openxmlformats.org/officeDocument/2006/relationships/image" Target="../media/image374.png"/><Relationship Id="rId2" Type="http://schemas.openxmlformats.org/officeDocument/2006/relationships/image" Target="../media/image21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3.png"/><Relationship Id="rId5" Type="http://schemas.openxmlformats.org/officeDocument/2006/relationships/image" Target="../media/image372.jpg"/><Relationship Id="rId4" Type="http://schemas.openxmlformats.org/officeDocument/2006/relationships/image" Target="../media/image221.png"/></Relationships>
</file>

<file path=ppt/slides/_rels/slide1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86.png"/><Relationship Id="rId18" Type="http://schemas.openxmlformats.org/officeDocument/2006/relationships/image" Target="../media/image391.png"/><Relationship Id="rId26" Type="http://schemas.openxmlformats.org/officeDocument/2006/relationships/image" Target="../media/image399.png"/><Relationship Id="rId39" Type="http://schemas.openxmlformats.org/officeDocument/2006/relationships/image" Target="../media/image412.png"/><Relationship Id="rId21" Type="http://schemas.openxmlformats.org/officeDocument/2006/relationships/image" Target="../media/image394.png"/><Relationship Id="rId34" Type="http://schemas.openxmlformats.org/officeDocument/2006/relationships/image" Target="../media/image407.png"/><Relationship Id="rId42" Type="http://schemas.openxmlformats.org/officeDocument/2006/relationships/image" Target="../media/image415.png"/><Relationship Id="rId47" Type="http://schemas.openxmlformats.org/officeDocument/2006/relationships/image" Target="../media/image420.png"/><Relationship Id="rId50" Type="http://schemas.openxmlformats.org/officeDocument/2006/relationships/image" Target="../media/image423.png"/><Relationship Id="rId55" Type="http://schemas.openxmlformats.org/officeDocument/2006/relationships/image" Target="../media/image428.png"/><Relationship Id="rId63" Type="http://schemas.openxmlformats.org/officeDocument/2006/relationships/image" Target="../media/image436.png"/><Relationship Id="rId68" Type="http://schemas.openxmlformats.org/officeDocument/2006/relationships/image" Target="../media/image441.png"/><Relationship Id="rId7" Type="http://schemas.openxmlformats.org/officeDocument/2006/relationships/image" Target="../media/image380.png"/><Relationship Id="rId71" Type="http://schemas.openxmlformats.org/officeDocument/2006/relationships/image" Target="../media/image444.png"/><Relationship Id="rId2" Type="http://schemas.openxmlformats.org/officeDocument/2006/relationships/image" Target="../media/image376.png"/><Relationship Id="rId16" Type="http://schemas.openxmlformats.org/officeDocument/2006/relationships/image" Target="../media/image389.png"/><Relationship Id="rId29" Type="http://schemas.openxmlformats.org/officeDocument/2006/relationships/image" Target="../media/image402.png"/><Relationship Id="rId11" Type="http://schemas.openxmlformats.org/officeDocument/2006/relationships/image" Target="../media/image384.png"/><Relationship Id="rId24" Type="http://schemas.openxmlformats.org/officeDocument/2006/relationships/image" Target="../media/image397.png"/><Relationship Id="rId32" Type="http://schemas.openxmlformats.org/officeDocument/2006/relationships/image" Target="../media/image405.png"/><Relationship Id="rId37" Type="http://schemas.openxmlformats.org/officeDocument/2006/relationships/image" Target="../media/image410.png"/><Relationship Id="rId40" Type="http://schemas.openxmlformats.org/officeDocument/2006/relationships/image" Target="../media/image413.png"/><Relationship Id="rId45" Type="http://schemas.openxmlformats.org/officeDocument/2006/relationships/image" Target="../media/image418.png"/><Relationship Id="rId53" Type="http://schemas.openxmlformats.org/officeDocument/2006/relationships/image" Target="../media/image426.png"/><Relationship Id="rId58" Type="http://schemas.openxmlformats.org/officeDocument/2006/relationships/image" Target="../media/image431.png"/><Relationship Id="rId66" Type="http://schemas.openxmlformats.org/officeDocument/2006/relationships/image" Target="../media/image439.png"/><Relationship Id="rId74" Type="http://schemas.openxmlformats.org/officeDocument/2006/relationships/image" Target="../media/image447.png"/><Relationship Id="rId5" Type="http://schemas.openxmlformats.org/officeDocument/2006/relationships/image" Target="../media/image378.png"/><Relationship Id="rId15" Type="http://schemas.openxmlformats.org/officeDocument/2006/relationships/image" Target="../media/image388.png"/><Relationship Id="rId23" Type="http://schemas.openxmlformats.org/officeDocument/2006/relationships/image" Target="../media/image396.png"/><Relationship Id="rId28" Type="http://schemas.openxmlformats.org/officeDocument/2006/relationships/image" Target="../media/image401.png"/><Relationship Id="rId36" Type="http://schemas.openxmlformats.org/officeDocument/2006/relationships/image" Target="../media/image409.png"/><Relationship Id="rId49" Type="http://schemas.openxmlformats.org/officeDocument/2006/relationships/image" Target="../media/image422.png"/><Relationship Id="rId57" Type="http://schemas.openxmlformats.org/officeDocument/2006/relationships/image" Target="../media/image430.png"/><Relationship Id="rId61" Type="http://schemas.openxmlformats.org/officeDocument/2006/relationships/image" Target="../media/image434.png"/><Relationship Id="rId10" Type="http://schemas.openxmlformats.org/officeDocument/2006/relationships/image" Target="../media/image383.png"/><Relationship Id="rId19" Type="http://schemas.openxmlformats.org/officeDocument/2006/relationships/image" Target="../media/image392.png"/><Relationship Id="rId31" Type="http://schemas.openxmlformats.org/officeDocument/2006/relationships/image" Target="../media/image404.png"/><Relationship Id="rId44" Type="http://schemas.openxmlformats.org/officeDocument/2006/relationships/image" Target="../media/image417.png"/><Relationship Id="rId52" Type="http://schemas.openxmlformats.org/officeDocument/2006/relationships/image" Target="../media/image425.png"/><Relationship Id="rId60" Type="http://schemas.openxmlformats.org/officeDocument/2006/relationships/image" Target="../media/image433.png"/><Relationship Id="rId65" Type="http://schemas.openxmlformats.org/officeDocument/2006/relationships/image" Target="../media/image438.png"/><Relationship Id="rId73" Type="http://schemas.openxmlformats.org/officeDocument/2006/relationships/image" Target="../media/image446.png"/><Relationship Id="rId4" Type="http://schemas.openxmlformats.org/officeDocument/2006/relationships/image" Target="../media/image377.png"/><Relationship Id="rId9" Type="http://schemas.openxmlformats.org/officeDocument/2006/relationships/image" Target="../media/image382.png"/><Relationship Id="rId14" Type="http://schemas.openxmlformats.org/officeDocument/2006/relationships/image" Target="../media/image387.png"/><Relationship Id="rId22" Type="http://schemas.openxmlformats.org/officeDocument/2006/relationships/image" Target="../media/image395.png"/><Relationship Id="rId27" Type="http://schemas.openxmlformats.org/officeDocument/2006/relationships/image" Target="../media/image400.png"/><Relationship Id="rId30" Type="http://schemas.openxmlformats.org/officeDocument/2006/relationships/image" Target="../media/image403.png"/><Relationship Id="rId35" Type="http://schemas.openxmlformats.org/officeDocument/2006/relationships/image" Target="../media/image408.png"/><Relationship Id="rId43" Type="http://schemas.openxmlformats.org/officeDocument/2006/relationships/image" Target="../media/image416.png"/><Relationship Id="rId48" Type="http://schemas.openxmlformats.org/officeDocument/2006/relationships/image" Target="../media/image421.png"/><Relationship Id="rId56" Type="http://schemas.openxmlformats.org/officeDocument/2006/relationships/image" Target="../media/image429.png"/><Relationship Id="rId64" Type="http://schemas.openxmlformats.org/officeDocument/2006/relationships/image" Target="../media/image437.png"/><Relationship Id="rId69" Type="http://schemas.openxmlformats.org/officeDocument/2006/relationships/image" Target="../media/image442.png"/><Relationship Id="rId8" Type="http://schemas.openxmlformats.org/officeDocument/2006/relationships/image" Target="../media/image381.png"/><Relationship Id="rId51" Type="http://schemas.openxmlformats.org/officeDocument/2006/relationships/image" Target="../media/image424.png"/><Relationship Id="rId72" Type="http://schemas.openxmlformats.org/officeDocument/2006/relationships/image" Target="../media/image445.png"/><Relationship Id="rId3" Type="http://schemas.openxmlformats.org/officeDocument/2006/relationships/image" Target="../media/image342.png"/><Relationship Id="rId12" Type="http://schemas.openxmlformats.org/officeDocument/2006/relationships/image" Target="../media/image385.png"/><Relationship Id="rId17" Type="http://schemas.openxmlformats.org/officeDocument/2006/relationships/image" Target="../media/image390.png"/><Relationship Id="rId25" Type="http://schemas.openxmlformats.org/officeDocument/2006/relationships/image" Target="../media/image398.png"/><Relationship Id="rId33" Type="http://schemas.openxmlformats.org/officeDocument/2006/relationships/image" Target="../media/image406.png"/><Relationship Id="rId38" Type="http://schemas.openxmlformats.org/officeDocument/2006/relationships/image" Target="../media/image411.png"/><Relationship Id="rId46" Type="http://schemas.openxmlformats.org/officeDocument/2006/relationships/image" Target="../media/image419.png"/><Relationship Id="rId59" Type="http://schemas.openxmlformats.org/officeDocument/2006/relationships/image" Target="../media/image432.png"/><Relationship Id="rId67" Type="http://schemas.openxmlformats.org/officeDocument/2006/relationships/image" Target="../media/image440.png"/><Relationship Id="rId20" Type="http://schemas.openxmlformats.org/officeDocument/2006/relationships/image" Target="../media/image393.png"/><Relationship Id="rId41" Type="http://schemas.openxmlformats.org/officeDocument/2006/relationships/image" Target="../media/image414.png"/><Relationship Id="rId54" Type="http://schemas.openxmlformats.org/officeDocument/2006/relationships/image" Target="../media/image427.png"/><Relationship Id="rId62" Type="http://schemas.openxmlformats.org/officeDocument/2006/relationships/image" Target="../media/image435.png"/><Relationship Id="rId70" Type="http://schemas.openxmlformats.org/officeDocument/2006/relationships/image" Target="../media/image443.png"/><Relationship Id="rId75" Type="http://schemas.openxmlformats.org/officeDocument/2006/relationships/image" Target="../media/image448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9.png"/></Relationships>
</file>

<file path=ppt/slides/_rels/slide1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59.png"/><Relationship Id="rId18" Type="http://schemas.openxmlformats.org/officeDocument/2006/relationships/image" Target="../media/image464.png"/><Relationship Id="rId26" Type="http://schemas.openxmlformats.org/officeDocument/2006/relationships/image" Target="../media/image472.png"/><Relationship Id="rId39" Type="http://schemas.openxmlformats.org/officeDocument/2006/relationships/image" Target="../media/image485.png"/><Relationship Id="rId3" Type="http://schemas.openxmlformats.org/officeDocument/2006/relationships/image" Target="../media/image342.png"/><Relationship Id="rId21" Type="http://schemas.openxmlformats.org/officeDocument/2006/relationships/image" Target="../media/image467.png"/><Relationship Id="rId34" Type="http://schemas.openxmlformats.org/officeDocument/2006/relationships/image" Target="../media/image480.png"/><Relationship Id="rId42" Type="http://schemas.openxmlformats.org/officeDocument/2006/relationships/image" Target="../media/image488.png"/><Relationship Id="rId47" Type="http://schemas.openxmlformats.org/officeDocument/2006/relationships/image" Target="../media/image493.png"/><Relationship Id="rId50" Type="http://schemas.openxmlformats.org/officeDocument/2006/relationships/image" Target="../media/image496.png"/><Relationship Id="rId7" Type="http://schemas.openxmlformats.org/officeDocument/2006/relationships/image" Target="../media/image453.png"/><Relationship Id="rId12" Type="http://schemas.openxmlformats.org/officeDocument/2006/relationships/image" Target="../media/image458.png"/><Relationship Id="rId17" Type="http://schemas.openxmlformats.org/officeDocument/2006/relationships/image" Target="../media/image463.png"/><Relationship Id="rId25" Type="http://schemas.openxmlformats.org/officeDocument/2006/relationships/image" Target="../media/image471.png"/><Relationship Id="rId33" Type="http://schemas.openxmlformats.org/officeDocument/2006/relationships/image" Target="../media/image479.png"/><Relationship Id="rId38" Type="http://schemas.openxmlformats.org/officeDocument/2006/relationships/image" Target="../media/image484.png"/><Relationship Id="rId46" Type="http://schemas.openxmlformats.org/officeDocument/2006/relationships/image" Target="../media/image492.png"/><Relationship Id="rId2" Type="http://schemas.openxmlformats.org/officeDocument/2006/relationships/image" Target="../media/image449.png"/><Relationship Id="rId16" Type="http://schemas.openxmlformats.org/officeDocument/2006/relationships/image" Target="../media/image462.png"/><Relationship Id="rId20" Type="http://schemas.openxmlformats.org/officeDocument/2006/relationships/image" Target="../media/image466.png"/><Relationship Id="rId29" Type="http://schemas.openxmlformats.org/officeDocument/2006/relationships/image" Target="../media/image475.png"/><Relationship Id="rId41" Type="http://schemas.openxmlformats.org/officeDocument/2006/relationships/image" Target="../media/image487.png"/><Relationship Id="rId54" Type="http://schemas.openxmlformats.org/officeDocument/2006/relationships/image" Target="../media/image50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2.png"/><Relationship Id="rId11" Type="http://schemas.openxmlformats.org/officeDocument/2006/relationships/image" Target="../media/image457.png"/><Relationship Id="rId24" Type="http://schemas.openxmlformats.org/officeDocument/2006/relationships/image" Target="../media/image470.png"/><Relationship Id="rId32" Type="http://schemas.openxmlformats.org/officeDocument/2006/relationships/image" Target="../media/image478.png"/><Relationship Id="rId37" Type="http://schemas.openxmlformats.org/officeDocument/2006/relationships/image" Target="../media/image483.png"/><Relationship Id="rId40" Type="http://schemas.openxmlformats.org/officeDocument/2006/relationships/image" Target="../media/image486.png"/><Relationship Id="rId45" Type="http://schemas.openxmlformats.org/officeDocument/2006/relationships/image" Target="../media/image491.png"/><Relationship Id="rId53" Type="http://schemas.openxmlformats.org/officeDocument/2006/relationships/image" Target="../media/image499.png"/><Relationship Id="rId5" Type="http://schemas.openxmlformats.org/officeDocument/2006/relationships/image" Target="../media/image451.png"/><Relationship Id="rId15" Type="http://schemas.openxmlformats.org/officeDocument/2006/relationships/image" Target="../media/image461.png"/><Relationship Id="rId23" Type="http://schemas.openxmlformats.org/officeDocument/2006/relationships/image" Target="../media/image469.png"/><Relationship Id="rId28" Type="http://schemas.openxmlformats.org/officeDocument/2006/relationships/image" Target="../media/image474.png"/><Relationship Id="rId36" Type="http://schemas.openxmlformats.org/officeDocument/2006/relationships/image" Target="../media/image482.png"/><Relationship Id="rId49" Type="http://schemas.openxmlformats.org/officeDocument/2006/relationships/image" Target="../media/image495.png"/><Relationship Id="rId10" Type="http://schemas.openxmlformats.org/officeDocument/2006/relationships/image" Target="../media/image456.png"/><Relationship Id="rId19" Type="http://schemas.openxmlformats.org/officeDocument/2006/relationships/image" Target="../media/image465.png"/><Relationship Id="rId31" Type="http://schemas.openxmlformats.org/officeDocument/2006/relationships/image" Target="../media/image477.png"/><Relationship Id="rId44" Type="http://schemas.openxmlformats.org/officeDocument/2006/relationships/image" Target="../media/image490.png"/><Relationship Id="rId52" Type="http://schemas.openxmlformats.org/officeDocument/2006/relationships/image" Target="../media/image498.png"/><Relationship Id="rId4" Type="http://schemas.openxmlformats.org/officeDocument/2006/relationships/image" Target="../media/image450.png"/><Relationship Id="rId9" Type="http://schemas.openxmlformats.org/officeDocument/2006/relationships/image" Target="../media/image455.png"/><Relationship Id="rId14" Type="http://schemas.openxmlformats.org/officeDocument/2006/relationships/image" Target="../media/image460.png"/><Relationship Id="rId22" Type="http://schemas.openxmlformats.org/officeDocument/2006/relationships/image" Target="../media/image468.png"/><Relationship Id="rId27" Type="http://schemas.openxmlformats.org/officeDocument/2006/relationships/image" Target="../media/image473.png"/><Relationship Id="rId30" Type="http://schemas.openxmlformats.org/officeDocument/2006/relationships/image" Target="../media/image476.png"/><Relationship Id="rId35" Type="http://schemas.openxmlformats.org/officeDocument/2006/relationships/image" Target="../media/image481.png"/><Relationship Id="rId43" Type="http://schemas.openxmlformats.org/officeDocument/2006/relationships/image" Target="../media/image489.png"/><Relationship Id="rId48" Type="http://schemas.openxmlformats.org/officeDocument/2006/relationships/image" Target="../media/image494.png"/><Relationship Id="rId8" Type="http://schemas.openxmlformats.org/officeDocument/2006/relationships/image" Target="../media/image454.png"/><Relationship Id="rId51" Type="http://schemas.openxmlformats.org/officeDocument/2006/relationships/image" Target="../media/image49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7.png"/><Relationship Id="rId13" Type="http://schemas.openxmlformats.org/officeDocument/2006/relationships/image" Target="../media/image512.png"/><Relationship Id="rId18" Type="http://schemas.openxmlformats.org/officeDocument/2006/relationships/image" Target="../media/image517.png"/><Relationship Id="rId26" Type="http://schemas.openxmlformats.org/officeDocument/2006/relationships/image" Target="../media/image525.png"/><Relationship Id="rId39" Type="http://schemas.openxmlformats.org/officeDocument/2006/relationships/image" Target="../media/image538.png"/><Relationship Id="rId3" Type="http://schemas.openxmlformats.org/officeDocument/2006/relationships/image" Target="../media/image502.jpg"/><Relationship Id="rId21" Type="http://schemas.openxmlformats.org/officeDocument/2006/relationships/image" Target="../media/image520.png"/><Relationship Id="rId34" Type="http://schemas.openxmlformats.org/officeDocument/2006/relationships/image" Target="../media/image533.png"/><Relationship Id="rId42" Type="http://schemas.openxmlformats.org/officeDocument/2006/relationships/image" Target="../media/image541.png"/><Relationship Id="rId47" Type="http://schemas.openxmlformats.org/officeDocument/2006/relationships/image" Target="../media/image546.png"/><Relationship Id="rId7" Type="http://schemas.openxmlformats.org/officeDocument/2006/relationships/image" Target="../media/image506.png"/><Relationship Id="rId12" Type="http://schemas.openxmlformats.org/officeDocument/2006/relationships/image" Target="../media/image511.png"/><Relationship Id="rId17" Type="http://schemas.openxmlformats.org/officeDocument/2006/relationships/image" Target="../media/image516.png"/><Relationship Id="rId25" Type="http://schemas.openxmlformats.org/officeDocument/2006/relationships/image" Target="../media/image524.png"/><Relationship Id="rId33" Type="http://schemas.openxmlformats.org/officeDocument/2006/relationships/image" Target="../media/image532.png"/><Relationship Id="rId38" Type="http://schemas.openxmlformats.org/officeDocument/2006/relationships/image" Target="../media/image537.png"/><Relationship Id="rId46" Type="http://schemas.openxmlformats.org/officeDocument/2006/relationships/image" Target="../media/image545.png"/><Relationship Id="rId2" Type="http://schemas.openxmlformats.org/officeDocument/2006/relationships/image" Target="../media/image501.png"/><Relationship Id="rId16" Type="http://schemas.openxmlformats.org/officeDocument/2006/relationships/image" Target="../media/image515.png"/><Relationship Id="rId20" Type="http://schemas.openxmlformats.org/officeDocument/2006/relationships/image" Target="../media/image519.png"/><Relationship Id="rId29" Type="http://schemas.openxmlformats.org/officeDocument/2006/relationships/image" Target="../media/image528.png"/><Relationship Id="rId41" Type="http://schemas.openxmlformats.org/officeDocument/2006/relationships/image" Target="../media/image54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5.png"/><Relationship Id="rId11" Type="http://schemas.openxmlformats.org/officeDocument/2006/relationships/image" Target="../media/image510.png"/><Relationship Id="rId24" Type="http://schemas.openxmlformats.org/officeDocument/2006/relationships/image" Target="../media/image523.png"/><Relationship Id="rId32" Type="http://schemas.openxmlformats.org/officeDocument/2006/relationships/image" Target="../media/image531.png"/><Relationship Id="rId37" Type="http://schemas.openxmlformats.org/officeDocument/2006/relationships/image" Target="../media/image536.png"/><Relationship Id="rId40" Type="http://schemas.openxmlformats.org/officeDocument/2006/relationships/image" Target="../media/image539.png"/><Relationship Id="rId45" Type="http://schemas.openxmlformats.org/officeDocument/2006/relationships/image" Target="../media/image544.png"/><Relationship Id="rId5" Type="http://schemas.openxmlformats.org/officeDocument/2006/relationships/image" Target="../media/image504.png"/><Relationship Id="rId15" Type="http://schemas.openxmlformats.org/officeDocument/2006/relationships/image" Target="../media/image514.png"/><Relationship Id="rId23" Type="http://schemas.openxmlformats.org/officeDocument/2006/relationships/image" Target="../media/image522.png"/><Relationship Id="rId28" Type="http://schemas.openxmlformats.org/officeDocument/2006/relationships/image" Target="../media/image527.png"/><Relationship Id="rId36" Type="http://schemas.openxmlformats.org/officeDocument/2006/relationships/image" Target="../media/image535.png"/><Relationship Id="rId10" Type="http://schemas.openxmlformats.org/officeDocument/2006/relationships/image" Target="../media/image509.png"/><Relationship Id="rId19" Type="http://schemas.openxmlformats.org/officeDocument/2006/relationships/image" Target="../media/image518.png"/><Relationship Id="rId31" Type="http://schemas.openxmlformats.org/officeDocument/2006/relationships/image" Target="../media/image530.png"/><Relationship Id="rId44" Type="http://schemas.openxmlformats.org/officeDocument/2006/relationships/image" Target="../media/image543.png"/><Relationship Id="rId4" Type="http://schemas.openxmlformats.org/officeDocument/2006/relationships/image" Target="../media/image503.png"/><Relationship Id="rId9" Type="http://schemas.openxmlformats.org/officeDocument/2006/relationships/image" Target="../media/image508.png"/><Relationship Id="rId14" Type="http://schemas.openxmlformats.org/officeDocument/2006/relationships/image" Target="../media/image513.png"/><Relationship Id="rId22" Type="http://schemas.openxmlformats.org/officeDocument/2006/relationships/image" Target="../media/image521.png"/><Relationship Id="rId27" Type="http://schemas.openxmlformats.org/officeDocument/2006/relationships/image" Target="../media/image526.png"/><Relationship Id="rId30" Type="http://schemas.openxmlformats.org/officeDocument/2006/relationships/image" Target="../media/image529.png"/><Relationship Id="rId35" Type="http://schemas.openxmlformats.org/officeDocument/2006/relationships/image" Target="../media/image534.png"/><Relationship Id="rId43" Type="http://schemas.openxmlformats.org/officeDocument/2006/relationships/image" Target="../media/image542.png"/><Relationship Id="rId48" Type="http://schemas.openxmlformats.org/officeDocument/2006/relationships/image" Target="../media/image547.png"/></Relationships>
</file>

<file path=ppt/slides/_rels/slide1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58.png"/><Relationship Id="rId18" Type="http://schemas.openxmlformats.org/officeDocument/2006/relationships/image" Target="../media/image563.png"/><Relationship Id="rId26" Type="http://schemas.openxmlformats.org/officeDocument/2006/relationships/image" Target="../media/image571.png"/><Relationship Id="rId39" Type="http://schemas.openxmlformats.org/officeDocument/2006/relationships/image" Target="../media/image584.png"/><Relationship Id="rId21" Type="http://schemas.openxmlformats.org/officeDocument/2006/relationships/image" Target="../media/image566.png"/><Relationship Id="rId34" Type="http://schemas.openxmlformats.org/officeDocument/2006/relationships/image" Target="../media/image579.png"/><Relationship Id="rId42" Type="http://schemas.openxmlformats.org/officeDocument/2006/relationships/image" Target="../media/image587.png"/><Relationship Id="rId47" Type="http://schemas.openxmlformats.org/officeDocument/2006/relationships/image" Target="../media/image592.png"/><Relationship Id="rId50" Type="http://schemas.openxmlformats.org/officeDocument/2006/relationships/image" Target="../media/image595.png"/><Relationship Id="rId55" Type="http://schemas.openxmlformats.org/officeDocument/2006/relationships/image" Target="../media/image600.png"/><Relationship Id="rId63" Type="http://schemas.openxmlformats.org/officeDocument/2006/relationships/image" Target="../media/image608.png"/><Relationship Id="rId7" Type="http://schemas.openxmlformats.org/officeDocument/2006/relationships/image" Target="../media/image552.png"/><Relationship Id="rId2" Type="http://schemas.openxmlformats.org/officeDocument/2006/relationships/image" Target="../media/image548.png"/><Relationship Id="rId16" Type="http://schemas.openxmlformats.org/officeDocument/2006/relationships/image" Target="../media/image561.png"/><Relationship Id="rId20" Type="http://schemas.openxmlformats.org/officeDocument/2006/relationships/image" Target="../media/image565.png"/><Relationship Id="rId29" Type="http://schemas.openxmlformats.org/officeDocument/2006/relationships/image" Target="../media/image574.png"/><Relationship Id="rId41" Type="http://schemas.openxmlformats.org/officeDocument/2006/relationships/image" Target="../media/image586.png"/><Relationship Id="rId54" Type="http://schemas.openxmlformats.org/officeDocument/2006/relationships/image" Target="../media/image599.png"/><Relationship Id="rId62" Type="http://schemas.openxmlformats.org/officeDocument/2006/relationships/image" Target="../media/image60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51.png"/><Relationship Id="rId11" Type="http://schemas.openxmlformats.org/officeDocument/2006/relationships/image" Target="../media/image556.png"/><Relationship Id="rId24" Type="http://schemas.openxmlformats.org/officeDocument/2006/relationships/image" Target="../media/image569.png"/><Relationship Id="rId32" Type="http://schemas.openxmlformats.org/officeDocument/2006/relationships/image" Target="../media/image577.png"/><Relationship Id="rId37" Type="http://schemas.openxmlformats.org/officeDocument/2006/relationships/image" Target="../media/image582.png"/><Relationship Id="rId40" Type="http://schemas.openxmlformats.org/officeDocument/2006/relationships/image" Target="../media/image585.png"/><Relationship Id="rId45" Type="http://schemas.openxmlformats.org/officeDocument/2006/relationships/image" Target="../media/image590.png"/><Relationship Id="rId53" Type="http://schemas.openxmlformats.org/officeDocument/2006/relationships/image" Target="../media/image598.png"/><Relationship Id="rId58" Type="http://schemas.openxmlformats.org/officeDocument/2006/relationships/image" Target="../media/image603.png"/><Relationship Id="rId66" Type="http://schemas.openxmlformats.org/officeDocument/2006/relationships/image" Target="../media/image611.png"/><Relationship Id="rId5" Type="http://schemas.openxmlformats.org/officeDocument/2006/relationships/image" Target="../media/image550.png"/><Relationship Id="rId15" Type="http://schemas.openxmlformats.org/officeDocument/2006/relationships/image" Target="../media/image560.png"/><Relationship Id="rId23" Type="http://schemas.openxmlformats.org/officeDocument/2006/relationships/image" Target="../media/image568.png"/><Relationship Id="rId28" Type="http://schemas.openxmlformats.org/officeDocument/2006/relationships/image" Target="../media/image573.png"/><Relationship Id="rId36" Type="http://schemas.openxmlformats.org/officeDocument/2006/relationships/image" Target="../media/image581.png"/><Relationship Id="rId49" Type="http://schemas.openxmlformats.org/officeDocument/2006/relationships/image" Target="../media/image594.png"/><Relationship Id="rId57" Type="http://schemas.openxmlformats.org/officeDocument/2006/relationships/image" Target="../media/image602.png"/><Relationship Id="rId61" Type="http://schemas.openxmlformats.org/officeDocument/2006/relationships/image" Target="../media/image606.png"/><Relationship Id="rId10" Type="http://schemas.openxmlformats.org/officeDocument/2006/relationships/image" Target="../media/image555.png"/><Relationship Id="rId19" Type="http://schemas.openxmlformats.org/officeDocument/2006/relationships/image" Target="../media/image564.png"/><Relationship Id="rId31" Type="http://schemas.openxmlformats.org/officeDocument/2006/relationships/image" Target="../media/image576.png"/><Relationship Id="rId44" Type="http://schemas.openxmlformats.org/officeDocument/2006/relationships/image" Target="../media/image589.png"/><Relationship Id="rId52" Type="http://schemas.openxmlformats.org/officeDocument/2006/relationships/image" Target="../media/image597.png"/><Relationship Id="rId60" Type="http://schemas.openxmlformats.org/officeDocument/2006/relationships/image" Target="../media/image605.png"/><Relationship Id="rId65" Type="http://schemas.openxmlformats.org/officeDocument/2006/relationships/image" Target="../media/image610.png"/><Relationship Id="rId4" Type="http://schemas.openxmlformats.org/officeDocument/2006/relationships/image" Target="../media/image549.png"/><Relationship Id="rId9" Type="http://schemas.openxmlformats.org/officeDocument/2006/relationships/image" Target="../media/image554.png"/><Relationship Id="rId14" Type="http://schemas.openxmlformats.org/officeDocument/2006/relationships/image" Target="../media/image559.png"/><Relationship Id="rId22" Type="http://schemas.openxmlformats.org/officeDocument/2006/relationships/image" Target="../media/image567.png"/><Relationship Id="rId27" Type="http://schemas.openxmlformats.org/officeDocument/2006/relationships/image" Target="../media/image572.png"/><Relationship Id="rId30" Type="http://schemas.openxmlformats.org/officeDocument/2006/relationships/image" Target="../media/image575.png"/><Relationship Id="rId35" Type="http://schemas.openxmlformats.org/officeDocument/2006/relationships/image" Target="../media/image580.png"/><Relationship Id="rId43" Type="http://schemas.openxmlformats.org/officeDocument/2006/relationships/image" Target="../media/image588.png"/><Relationship Id="rId48" Type="http://schemas.openxmlformats.org/officeDocument/2006/relationships/image" Target="../media/image593.png"/><Relationship Id="rId56" Type="http://schemas.openxmlformats.org/officeDocument/2006/relationships/image" Target="../media/image601.png"/><Relationship Id="rId64" Type="http://schemas.openxmlformats.org/officeDocument/2006/relationships/image" Target="../media/image609.png"/><Relationship Id="rId8" Type="http://schemas.openxmlformats.org/officeDocument/2006/relationships/image" Target="../media/image553.png"/><Relationship Id="rId51" Type="http://schemas.openxmlformats.org/officeDocument/2006/relationships/image" Target="../media/image596.png"/><Relationship Id="rId3" Type="http://schemas.openxmlformats.org/officeDocument/2006/relationships/image" Target="../media/image342.png"/><Relationship Id="rId12" Type="http://schemas.openxmlformats.org/officeDocument/2006/relationships/image" Target="../media/image557.png"/><Relationship Id="rId17" Type="http://schemas.openxmlformats.org/officeDocument/2006/relationships/image" Target="../media/image562.png"/><Relationship Id="rId25" Type="http://schemas.openxmlformats.org/officeDocument/2006/relationships/image" Target="../media/image570.png"/><Relationship Id="rId33" Type="http://schemas.openxmlformats.org/officeDocument/2006/relationships/image" Target="../media/image578.png"/><Relationship Id="rId38" Type="http://schemas.openxmlformats.org/officeDocument/2006/relationships/image" Target="../media/image583.png"/><Relationship Id="rId46" Type="http://schemas.openxmlformats.org/officeDocument/2006/relationships/image" Target="../media/image591.png"/><Relationship Id="rId59" Type="http://schemas.openxmlformats.org/officeDocument/2006/relationships/image" Target="../media/image604.png"/></Relationships>
</file>

<file path=ppt/slides/_rels/slide1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22.png"/><Relationship Id="rId18" Type="http://schemas.openxmlformats.org/officeDocument/2006/relationships/image" Target="../media/image627.png"/><Relationship Id="rId26" Type="http://schemas.openxmlformats.org/officeDocument/2006/relationships/image" Target="../media/image635.png"/><Relationship Id="rId39" Type="http://schemas.openxmlformats.org/officeDocument/2006/relationships/image" Target="../media/image648.png"/><Relationship Id="rId21" Type="http://schemas.openxmlformats.org/officeDocument/2006/relationships/image" Target="../media/image630.png"/><Relationship Id="rId34" Type="http://schemas.openxmlformats.org/officeDocument/2006/relationships/image" Target="../media/image643.png"/><Relationship Id="rId42" Type="http://schemas.openxmlformats.org/officeDocument/2006/relationships/image" Target="../media/image651.png"/><Relationship Id="rId47" Type="http://schemas.openxmlformats.org/officeDocument/2006/relationships/image" Target="../media/image656.png"/><Relationship Id="rId50" Type="http://schemas.openxmlformats.org/officeDocument/2006/relationships/image" Target="../media/image659.png"/><Relationship Id="rId55" Type="http://schemas.openxmlformats.org/officeDocument/2006/relationships/image" Target="../media/image664.png"/><Relationship Id="rId7" Type="http://schemas.openxmlformats.org/officeDocument/2006/relationships/image" Target="../media/image616.png"/><Relationship Id="rId12" Type="http://schemas.openxmlformats.org/officeDocument/2006/relationships/image" Target="../media/image621.png"/><Relationship Id="rId17" Type="http://schemas.openxmlformats.org/officeDocument/2006/relationships/image" Target="../media/image626.png"/><Relationship Id="rId25" Type="http://schemas.openxmlformats.org/officeDocument/2006/relationships/image" Target="../media/image634.png"/><Relationship Id="rId33" Type="http://schemas.openxmlformats.org/officeDocument/2006/relationships/image" Target="../media/image642.png"/><Relationship Id="rId38" Type="http://schemas.openxmlformats.org/officeDocument/2006/relationships/image" Target="../media/image647.png"/><Relationship Id="rId46" Type="http://schemas.openxmlformats.org/officeDocument/2006/relationships/image" Target="../media/image655.png"/><Relationship Id="rId2" Type="http://schemas.openxmlformats.org/officeDocument/2006/relationships/image" Target="../media/image612.png"/><Relationship Id="rId16" Type="http://schemas.openxmlformats.org/officeDocument/2006/relationships/image" Target="../media/image625.png"/><Relationship Id="rId20" Type="http://schemas.openxmlformats.org/officeDocument/2006/relationships/image" Target="../media/image629.png"/><Relationship Id="rId29" Type="http://schemas.openxmlformats.org/officeDocument/2006/relationships/image" Target="../media/image638.png"/><Relationship Id="rId41" Type="http://schemas.openxmlformats.org/officeDocument/2006/relationships/image" Target="../media/image650.png"/><Relationship Id="rId54" Type="http://schemas.openxmlformats.org/officeDocument/2006/relationships/image" Target="../media/image66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5.png"/><Relationship Id="rId11" Type="http://schemas.openxmlformats.org/officeDocument/2006/relationships/image" Target="../media/image620.png"/><Relationship Id="rId24" Type="http://schemas.openxmlformats.org/officeDocument/2006/relationships/image" Target="../media/image633.png"/><Relationship Id="rId32" Type="http://schemas.openxmlformats.org/officeDocument/2006/relationships/image" Target="../media/image641.png"/><Relationship Id="rId37" Type="http://schemas.openxmlformats.org/officeDocument/2006/relationships/image" Target="../media/image646.png"/><Relationship Id="rId40" Type="http://schemas.openxmlformats.org/officeDocument/2006/relationships/image" Target="../media/image649.png"/><Relationship Id="rId45" Type="http://schemas.openxmlformats.org/officeDocument/2006/relationships/image" Target="../media/image654.png"/><Relationship Id="rId53" Type="http://schemas.openxmlformats.org/officeDocument/2006/relationships/image" Target="../media/image662.png"/><Relationship Id="rId58" Type="http://schemas.openxmlformats.org/officeDocument/2006/relationships/image" Target="../media/image667.png"/><Relationship Id="rId5" Type="http://schemas.openxmlformats.org/officeDocument/2006/relationships/image" Target="../media/image614.png"/><Relationship Id="rId15" Type="http://schemas.openxmlformats.org/officeDocument/2006/relationships/image" Target="../media/image624.png"/><Relationship Id="rId23" Type="http://schemas.openxmlformats.org/officeDocument/2006/relationships/image" Target="../media/image632.png"/><Relationship Id="rId28" Type="http://schemas.openxmlformats.org/officeDocument/2006/relationships/image" Target="../media/image637.png"/><Relationship Id="rId36" Type="http://schemas.openxmlformats.org/officeDocument/2006/relationships/image" Target="../media/image645.png"/><Relationship Id="rId49" Type="http://schemas.openxmlformats.org/officeDocument/2006/relationships/image" Target="../media/image658.png"/><Relationship Id="rId57" Type="http://schemas.openxmlformats.org/officeDocument/2006/relationships/image" Target="../media/image666.png"/><Relationship Id="rId10" Type="http://schemas.openxmlformats.org/officeDocument/2006/relationships/image" Target="../media/image619.png"/><Relationship Id="rId19" Type="http://schemas.openxmlformats.org/officeDocument/2006/relationships/image" Target="../media/image628.png"/><Relationship Id="rId31" Type="http://schemas.openxmlformats.org/officeDocument/2006/relationships/image" Target="../media/image640.png"/><Relationship Id="rId44" Type="http://schemas.openxmlformats.org/officeDocument/2006/relationships/image" Target="../media/image653.png"/><Relationship Id="rId52" Type="http://schemas.openxmlformats.org/officeDocument/2006/relationships/image" Target="../media/image661.png"/><Relationship Id="rId4" Type="http://schemas.openxmlformats.org/officeDocument/2006/relationships/image" Target="../media/image613.png"/><Relationship Id="rId9" Type="http://schemas.openxmlformats.org/officeDocument/2006/relationships/image" Target="../media/image618.png"/><Relationship Id="rId14" Type="http://schemas.openxmlformats.org/officeDocument/2006/relationships/image" Target="../media/image623.png"/><Relationship Id="rId22" Type="http://schemas.openxmlformats.org/officeDocument/2006/relationships/image" Target="../media/image631.png"/><Relationship Id="rId27" Type="http://schemas.openxmlformats.org/officeDocument/2006/relationships/image" Target="../media/image636.png"/><Relationship Id="rId30" Type="http://schemas.openxmlformats.org/officeDocument/2006/relationships/image" Target="../media/image639.png"/><Relationship Id="rId35" Type="http://schemas.openxmlformats.org/officeDocument/2006/relationships/image" Target="../media/image644.png"/><Relationship Id="rId43" Type="http://schemas.openxmlformats.org/officeDocument/2006/relationships/image" Target="../media/image652.png"/><Relationship Id="rId48" Type="http://schemas.openxmlformats.org/officeDocument/2006/relationships/image" Target="../media/image657.png"/><Relationship Id="rId56" Type="http://schemas.openxmlformats.org/officeDocument/2006/relationships/image" Target="../media/image665.png"/><Relationship Id="rId8" Type="http://schemas.openxmlformats.org/officeDocument/2006/relationships/image" Target="../media/image617.png"/><Relationship Id="rId51" Type="http://schemas.openxmlformats.org/officeDocument/2006/relationships/image" Target="../media/image660.png"/><Relationship Id="rId3" Type="http://schemas.openxmlformats.org/officeDocument/2006/relationships/image" Target="../media/image34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3.png"/><Relationship Id="rId13" Type="http://schemas.openxmlformats.org/officeDocument/2006/relationships/image" Target="../media/image678.png"/><Relationship Id="rId18" Type="http://schemas.openxmlformats.org/officeDocument/2006/relationships/image" Target="../media/image683.png"/><Relationship Id="rId26" Type="http://schemas.openxmlformats.org/officeDocument/2006/relationships/image" Target="../media/image691.png"/><Relationship Id="rId39" Type="http://schemas.openxmlformats.org/officeDocument/2006/relationships/image" Target="../media/image704.png"/><Relationship Id="rId3" Type="http://schemas.openxmlformats.org/officeDocument/2006/relationships/image" Target="../media/image342.png"/><Relationship Id="rId21" Type="http://schemas.openxmlformats.org/officeDocument/2006/relationships/image" Target="../media/image686.png"/><Relationship Id="rId34" Type="http://schemas.openxmlformats.org/officeDocument/2006/relationships/image" Target="../media/image699.png"/><Relationship Id="rId42" Type="http://schemas.openxmlformats.org/officeDocument/2006/relationships/image" Target="../media/image707.png"/><Relationship Id="rId7" Type="http://schemas.openxmlformats.org/officeDocument/2006/relationships/image" Target="../media/image672.png"/><Relationship Id="rId12" Type="http://schemas.openxmlformats.org/officeDocument/2006/relationships/image" Target="../media/image677.png"/><Relationship Id="rId17" Type="http://schemas.openxmlformats.org/officeDocument/2006/relationships/image" Target="../media/image682.png"/><Relationship Id="rId25" Type="http://schemas.openxmlformats.org/officeDocument/2006/relationships/image" Target="../media/image690.png"/><Relationship Id="rId33" Type="http://schemas.openxmlformats.org/officeDocument/2006/relationships/image" Target="../media/image698.png"/><Relationship Id="rId38" Type="http://schemas.openxmlformats.org/officeDocument/2006/relationships/image" Target="../media/image703.png"/><Relationship Id="rId2" Type="http://schemas.openxmlformats.org/officeDocument/2006/relationships/image" Target="../media/image668.png"/><Relationship Id="rId16" Type="http://schemas.openxmlformats.org/officeDocument/2006/relationships/image" Target="../media/image681.png"/><Relationship Id="rId20" Type="http://schemas.openxmlformats.org/officeDocument/2006/relationships/image" Target="../media/image685.png"/><Relationship Id="rId29" Type="http://schemas.openxmlformats.org/officeDocument/2006/relationships/image" Target="../media/image694.png"/><Relationship Id="rId41" Type="http://schemas.openxmlformats.org/officeDocument/2006/relationships/image" Target="../media/image70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71.png"/><Relationship Id="rId11" Type="http://schemas.openxmlformats.org/officeDocument/2006/relationships/image" Target="../media/image676.png"/><Relationship Id="rId24" Type="http://schemas.openxmlformats.org/officeDocument/2006/relationships/image" Target="../media/image689.png"/><Relationship Id="rId32" Type="http://schemas.openxmlformats.org/officeDocument/2006/relationships/image" Target="../media/image697.png"/><Relationship Id="rId37" Type="http://schemas.openxmlformats.org/officeDocument/2006/relationships/image" Target="../media/image702.png"/><Relationship Id="rId40" Type="http://schemas.openxmlformats.org/officeDocument/2006/relationships/image" Target="../media/image705.png"/><Relationship Id="rId5" Type="http://schemas.openxmlformats.org/officeDocument/2006/relationships/image" Target="../media/image670.png"/><Relationship Id="rId15" Type="http://schemas.openxmlformats.org/officeDocument/2006/relationships/image" Target="../media/image680.png"/><Relationship Id="rId23" Type="http://schemas.openxmlformats.org/officeDocument/2006/relationships/image" Target="../media/image688.png"/><Relationship Id="rId28" Type="http://schemas.openxmlformats.org/officeDocument/2006/relationships/image" Target="../media/image693.png"/><Relationship Id="rId36" Type="http://schemas.openxmlformats.org/officeDocument/2006/relationships/image" Target="../media/image701.png"/><Relationship Id="rId10" Type="http://schemas.openxmlformats.org/officeDocument/2006/relationships/image" Target="../media/image675.png"/><Relationship Id="rId19" Type="http://schemas.openxmlformats.org/officeDocument/2006/relationships/image" Target="../media/image684.png"/><Relationship Id="rId31" Type="http://schemas.openxmlformats.org/officeDocument/2006/relationships/image" Target="../media/image696.png"/><Relationship Id="rId4" Type="http://schemas.openxmlformats.org/officeDocument/2006/relationships/image" Target="../media/image669.png"/><Relationship Id="rId9" Type="http://schemas.openxmlformats.org/officeDocument/2006/relationships/image" Target="../media/image674.png"/><Relationship Id="rId14" Type="http://schemas.openxmlformats.org/officeDocument/2006/relationships/image" Target="../media/image679.png"/><Relationship Id="rId22" Type="http://schemas.openxmlformats.org/officeDocument/2006/relationships/image" Target="../media/image687.png"/><Relationship Id="rId27" Type="http://schemas.openxmlformats.org/officeDocument/2006/relationships/image" Target="../media/image692.png"/><Relationship Id="rId30" Type="http://schemas.openxmlformats.org/officeDocument/2006/relationships/image" Target="../media/image695.png"/><Relationship Id="rId35" Type="http://schemas.openxmlformats.org/officeDocument/2006/relationships/image" Target="../media/image700.png"/><Relationship Id="rId43" Type="http://schemas.openxmlformats.org/officeDocument/2006/relationships/image" Target="../media/image70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2.png"/><Relationship Id="rId3" Type="http://schemas.openxmlformats.org/officeDocument/2006/relationships/image" Target="../media/image220.png"/><Relationship Id="rId7" Type="http://schemas.openxmlformats.org/officeDocument/2006/relationships/image" Target="../media/image711.png"/><Relationship Id="rId2" Type="http://schemas.openxmlformats.org/officeDocument/2006/relationships/image" Target="../media/image21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10.png"/><Relationship Id="rId5" Type="http://schemas.openxmlformats.org/officeDocument/2006/relationships/image" Target="../media/image709.jpg"/><Relationship Id="rId10" Type="http://schemas.openxmlformats.org/officeDocument/2006/relationships/image" Target="../media/image714.png"/><Relationship Id="rId4" Type="http://schemas.openxmlformats.org/officeDocument/2006/relationships/image" Target="../media/image221.png"/><Relationship Id="rId9" Type="http://schemas.openxmlformats.org/officeDocument/2006/relationships/image" Target="../media/image71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1.png"/><Relationship Id="rId13" Type="http://schemas.openxmlformats.org/officeDocument/2006/relationships/image" Target="../media/image726.png"/><Relationship Id="rId18" Type="http://schemas.openxmlformats.org/officeDocument/2006/relationships/image" Target="../media/image731.png"/><Relationship Id="rId3" Type="http://schemas.openxmlformats.org/officeDocument/2006/relationships/image" Target="../media/image716.png"/><Relationship Id="rId21" Type="http://schemas.openxmlformats.org/officeDocument/2006/relationships/image" Target="../media/image734.png"/><Relationship Id="rId7" Type="http://schemas.openxmlformats.org/officeDocument/2006/relationships/image" Target="../media/image720.png"/><Relationship Id="rId12" Type="http://schemas.openxmlformats.org/officeDocument/2006/relationships/image" Target="../media/image725.png"/><Relationship Id="rId17" Type="http://schemas.openxmlformats.org/officeDocument/2006/relationships/image" Target="../media/image730.png"/><Relationship Id="rId2" Type="http://schemas.openxmlformats.org/officeDocument/2006/relationships/image" Target="../media/image715.png"/><Relationship Id="rId16" Type="http://schemas.openxmlformats.org/officeDocument/2006/relationships/image" Target="../media/image729.png"/><Relationship Id="rId20" Type="http://schemas.openxmlformats.org/officeDocument/2006/relationships/image" Target="../media/image73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19.png"/><Relationship Id="rId11" Type="http://schemas.openxmlformats.org/officeDocument/2006/relationships/image" Target="../media/image724.png"/><Relationship Id="rId5" Type="http://schemas.openxmlformats.org/officeDocument/2006/relationships/image" Target="../media/image718.png"/><Relationship Id="rId15" Type="http://schemas.openxmlformats.org/officeDocument/2006/relationships/image" Target="../media/image728.png"/><Relationship Id="rId23" Type="http://schemas.openxmlformats.org/officeDocument/2006/relationships/image" Target="../media/image736.png"/><Relationship Id="rId10" Type="http://schemas.openxmlformats.org/officeDocument/2006/relationships/image" Target="../media/image723.png"/><Relationship Id="rId19" Type="http://schemas.openxmlformats.org/officeDocument/2006/relationships/image" Target="../media/image732.png"/><Relationship Id="rId4" Type="http://schemas.openxmlformats.org/officeDocument/2006/relationships/image" Target="../media/image717.jpg"/><Relationship Id="rId9" Type="http://schemas.openxmlformats.org/officeDocument/2006/relationships/image" Target="../media/image722.png"/><Relationship Id="rId14" Type="http://schemas.openxmlformats.org/officeDocument/2006/relationships/image" Target="../media/image727.png"/><Relationship Id="rId22" Type="http://schemas.openxmlformats.org/officeDocument/2006/relationships/image" Target="../media/image73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2.png"/><Relationship Id="rId13" Type="http://schemas.openxmlformats.org/officeDocument/2006/relationships/image" Target="../media/image747.png"/><Relationship Id="rId18" Type="http://schemas.openxmlformats.org/officeDocument/2006/relationships/image" Target="../media/image752.png"/><Relationship Id="rId26" Type="http://schemas.openxmlformats.org/officeDocument/2006/relationships/image" Target="../media/image760.png"/><Relationship Id="rId3" Type="http://schemas.openxmlformats.org/officeDocument/2006/relationships/image" Target="../media/image716.png"/><Relationship Id="rId21" Type="http://schemas.openxmlformats.org/officeDocument/2006/relationships/image" Target="../media/image755.png"/><Relationship Id="rId34" Type="http://schemas.openxmlformats.org/officeDocument/2006/relationships/image" Target="../media/image768.png"/><Relationship Id="rId7" Type="http://schemas.openxmlformats.org/officeDocument/2006/relationships/image" Target="../media/image741.jpg"/><Relationship Id="rId12" Type="http://schemas.openxmlformats.org/officeDocument/2006/relationships/image" Target="../media/image746.png"/><Relationship Id="rId17" Type="http://schemas.openxmlformats.org/officeDocument/2006/relationships/image" Target="../media/image751.png"/><Relationship Id="rId25" Type="http://schemas.openxmlformats.org/officeDocument/2006/relationships/image" Target="../media/image759.png"/><Relationship Id="rId33" Type="http://schemas.openxmlformats.org/officeDocument/2006/relationships/image" Target="../media/image767.png"/><Relationship Id="rId2" Type="http://schemas.openxmlformats.org/officeDocument/2006/relationships/image" Target="../media/image737.png"/><Relationship Id="rId16" Type="http://schemas.openxmlformats.org/officeDocument/2006/relationships/image" Target="../media/image750.png"/><Relationship Id="rId20" Type="http://schemas.openxmlformats.org/officeDocument/2006/relationships/image" Target="../media/image754.png"/><Relationship Id="rId29" Type="http://schemas.openxmlformats.org/officeDocument/2006/relationships/image" Target="../media/image76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40.png"/><Relationship Id="rId11" Type="http://schemas.openxmlformats.org/officeDocument/2006/relationships/image" Target="../media/image745.png"/><Relationship Id="rId24" Type="http://schemas.openxmlformats.org/officeDocument/2006/relationships/image" Target="../media/image758.png"/><Relationship Id="rId32" Type="http://schemas.openxmlformats.org/officeDocument/2006/relationships/image" Target="../media/image766.png"/><Relationship Id="rId5" Type="http://schemas.openxmlformats.org/officeDocument/2006/relationships/image" Target="../media/image739.png"/><Relationship Id="rId15" Type="http://schemas.openxmlformats.org/officeDocument/2006/relationships/image" Target="../media/image749.png"/><Relationship Id="rId23" Type="http://schemas.openxmlformats.org/officeDocument/2006/relationships/image" Target="../media/image757.png"/><Relationship Id="rId28" Type="http://schemas.openxmlformats.org/officeDocument/2006/relationships/image" Target="../media/image762.png"/><Relationship Id="rId10" Type="http://schemas.openxmlformats.org/officeDocument/2006/relationships/image" Target="../media/image744.png"/><Relationship Id="rId19" Type="http://schemas.openxmlformats.org/officeDocument/2006/relationships/image" Target="../media/image753.png"/><Relationship Id="rId31" Type="http://schemas.openxmlformats.org/officeDocument/2006/relationships/image" Target="../media/image765.png"/><Relationship Id="rId4" Type="http://schemas.openxmlformats.org/officeDocument/2006/relationships/image" Target="../media/image738.png"/><Relationship Id="rId9" Type="http://schemas.openxmlformats.org/officeDocument/2006/relationships/image" Target="../media/image743.png"/><Relationship Id="rId14" Type="http://schemas.openxmlformats.org/officeDocument/2006/relationships/image" Target="../media/image748.png"/><Relationship Id="rId22" Type="http://schemas.openxmlformats.org/officeDocument/2006/relationships/image" Target="../media/image756.png"/><Relationship Id="rId27" Type="http://schemas.openxmlformats.org/officeDocument/2006/relationships/image" Target="../media/image761.png"/><Relationship Id="rId30" Type="http://schemas.openxmlformats.org/officeDocument/2006/relationships/image" Target="../media/image764.png"/><Relationship Id="rId35" Type="http://schemas.openxmlformats.org/officeDocument/2006/relationships/image" Target="../media/image769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5.png"/><Relationship Id="rId13" Type="http://schemas.openxmlformats.org/officeDocument/2006/relationships/image" Target="../media/image780.png"/><Relationship Id="rId18" Type="http://schemas.openxmlformats.org/officeDocument/2006/relationships/image" Target="../media/image785.png"/><Relationship Id="rId26" Type="http://schemas.openxmlformats.org/officeDocument/2006/relationships/image" Target="../media/image793.png"/><Relationship Id="rId39" Type="http://schemas.openxmlformats.org/officeDocument/2006/relationships/image" Target="../media/image806.png"/><Relationship Id="rId3" Type="http://schemas.openxmlformats.org/officeDocument/2006/relationships/image" Target="../media/image771.jpg"/><Relationship Id="rId21" Type="http://schemas.openxmlformats.org/officeDocument/2006/relationships/image" Target="../media/image788.png"/><Relationship Id="rId34" Type="http://schemas.openxmlformats.org/officeDocument/2006/relationships/image" Target="../media/image801.png"/><Relationship Id="rId42" Type="http://schemas.openxmlformats.org/officeDocument/2006/relationships/image" Target="../media/image809.png"/><Relationship Id="rId7" Type="http://schemas.openxmlformats.org/officeDocument/2006/relationships/image" Target="../media/image774.png"/><Relationship Id="rId12" Type="http://schemas.openxmlformats.org/officeDocument/2006/relationships/image" Target="../media/image779.png"/><Relationship Id="rId17" Type="http://schemas.openxmlformats.org/officeDocument/2006/relationships/image" Target="../media/image784.png"/><Relationship Id="rId25" Type="http://schemas.openxmlformats.org/officeDocument/2006/relationships/image" Target="../media/image792.png"/><Relationship Id="rId33" Type="http://schemas.openxmlformats.org/officeDocument/2006/relationships/image" Target="../media/image800.png"/><Relationship Id="rId38" Type="http://schemas.openxmlformats.org/officeDocument/2006/relationships/image" Target="../media/image805.png"/><Relationship Id="rId2" Type="http://schemas.openxmlformats.org/officeDocument/2006/relationships/image" Target="../media/image770.png"/><Relationship Id="rId16" Type="http://schemas.openxmlformats.org/officeDocument/2006/relationships/image" Target="../media/image783.png"/><Relationship Id="rId20" Type="http://schemas.openxmlformats.org/officeDocument/2006/relationships/image" Target="../media/image787.png"/><Relationship Id="rId29" Type="http://schemas.openxmlformats.org/officeDocument/2006/relationships/image" Target="../media/image796.png"/><Relationship Id="rId41" Type="http://schemas.openxmlformats.org/officeDocument/2006/relationships/image" Target="../media/image808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73.png"/><Relationship Id="rId11" Type="http://schemas.openxmlformats.org/officeDocument/2006/relationships/image" Target="../media/image778.png"/><Relationship Id="rId24" Type="http://schemas.openxmlformats.org/officeDocument/2006/relationships/image" Target="../media/image791.png"/><Relationship Id="rId32" Type="http://schemas.openxmlformats.org/officeDocument/2006/relationships/image" Target="../media/image799.png"/><Relationship Id="rId37" Type="http://schemas.openxmlformats.org/officeDocument/2006/relationships/image" Target="../media/image804.png"/><Relationship Id="rId40" Type="http://schemas.openxmlformats.org/officeDocument/2006/relationships/image" Target="../media/image807.png"/><Relationship Id="rId5" Type="http://schemas.openxmlformats.org/officeDocument/2006/relationships/image" Target="../media/image772.png"/><Relationship Id="rId15" Type="http://schemas.openxmlformats.org/officeDocument/2006/relationships/image" Target="../media/image782.png"/><Relationship Id="rId23" Type="http://schemas.openxmlformats.org/officeDocument/2006/relationships/image" Target="../media/image790.png"/><Relationship Id="rId28" Type="http://schemas.openxmlformats.org/officeDocument/2006/relationships/image" Target="../media/image795.png"/><Relationship Id="rId36" Type="http://schemas.openxmlformats.org/officeDocument/2006/relationships/image" Target="../media/image803.png"/><Relationship Id="rId10" Type="http://schemas.openxmlformats.org/officeDocument/2006/relationships/image" Target="../media/image777.png"/><Relationship Id="rId19" Type="http://schemas.openxmlformats.org/officeDocument/2006/relationships/image" Target="../media/image786.png"/><Relationship Id="rId31" Type="http://schemas.openxmlformats.org/officeDocument/2006/relationships/image" Target="../media/image798.png"/><Relationship Id="rId44" Type="http://schemas.openxmlformats.org/officeDocument/2006/relationships/image" Target="../media/image811.png"/><Relationship Id="rId4" Type="http://schemas.openxmlformats.org/officeDocument/2006/relationships/image" Target="../media/image716.png"/><Relationship Id="rId9" Type="http://schemas.openxmlformats.org/officeDocument/2006/relationships/image" Target="../media/image776.png"/><Relationship Id="rId14" Type="http://schemas.openxmlformats.org/officeDocument/2006/relationships/image" Target="../media/image781.png"/><Relationship Id="rId22" Type="http://schemas.openxmlformats.org/officeDocument/2006/relationships/image" Target="../media/image789.png"/><Relationship Id="rId27" Type="http://schemas.openxmlformats.org/officeDocument/2006/relationships/image" Target="../media/image794.png"/><Relationship Id="rId30" Type="http://schemas.openxmlformats.org/officeDocument/2006/relationships/image" Target="../media/image797.png"/><Relationship Id="rId35" Type="http://schemas.openxmlformats.org/officeDocument/2006/relationships/image" Target="../media/image802.png"/><Relationship Id="rId43" Type="http://schemas.openxmlformats.org/officeDocument/2006/relationships/image" Target="../media/image810.png"/></Relationships>
</file>

<file path=ppt/slides/_rels/slide2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821.png"/><Relationship Id="rId18" Type="http://schemas.openxmlformats.org/officeDocument/2006/relationships/image" Target="../media/image826.png"/><Relationship Id="rId26" Type="http://schemas.openxmlformats.org/officeDocument/2006/relationships/image" Target="../media/image834.png"/><Relationship Id="rId39" Type="http://schemas.openxmlformats.org/officeDocument/2006/relationships/image" Target="../media/image847.png"/><Relationship Id="rId21" Type="http://schemas.openxmlformats.org/officeDocument/2006/relationships/image" Target="../media/image829.png"/><Relationship Id="rId34" Type="http://schemas.openxmlformats.org/officeDocument/2006/relationships/image" Target="../media/image842.png"/><Relationship Id="rId42" Type="http://schemas.openxmlformats.org/officeDocument/2006/relationships/image" Target="../media/image850.png"/><Relationship Id="rId47" Type="http://schemas.openxmlformats.org/officeDocument/2006/relationships/image" Target="../media/image855.png"/><Relationship Id="rId50" Type="http://schemas.openxmlformats.org/officeDocument/2006/relationships/image" Target="../media/image858.png"/><Relationship Id="rId55" Type="http://schemas.openxmlformats.org/officeDocument/2006/relationships/image" Target="../media/image863.png"/><Relationship Id="rId63" Type="http://schemas.openxmlformats.org/officeDocument/2006/relationships/image" Target="../media/image871.png"/><Relationship Id="rId68" Type="http://schemas.openxmlformats.org/officeDocument/2006/relationships/image" Target="../media/image876.png"/><Relationship Id="rId7" Type="http://schemas.openxmlformats.org/officeDocument/2006/relationships/image" Target="../media/image815.png"/><Relationship Id="rId71" Type="http://schemas.openxmlformats.org/officeDocument/2006/relationships/image" Target="../media/image879.png"/><Relationship Id="rId2" Type="http://schemas.openxmlformats.org/officeDocument/2006/relationships/image" Target="../media/image812.png"/><Relationship Id="rId16" Type="http://schemas.openxmlformats.org/officeDocument/2006/relationships/image" Target="../media/image824.png"/><Relationship Id="rId29" Type="http://schemas.openxmlformats.org/officeDocument/2006/relationships/image" Target="../media/image837.png"/><Relationship Id="rId11" Type="http://schemas.openxmlformats.org/officeDocument/2006/relationships/image" Target="../media/image819.png"/><Relationship Id="rId24" Type="http://schemas.openxmlformats.org/officeDocument/2006/relationships/image" Target="../media/image832.png"/><Relationship Id="rId32" Type="http://schemas.openxmlformats.org/officeDocument/2006/relationships/image" Target="../media/image840.png"/><Relationship Id="rId37" Type="http://schemas.openxmlformats.org/officeDocument/2006/relationships/image" Target="../media/image845.png"/><Relationship Id="rId40" Type="http://schemas.openxmlformats.org/officeDocument/2006/relationships/image" Target="../media/image848.png"/><Relationship Id="rId45" Type="http://schemas.openxmlformats.org/officeDocument/2006/relationships/image" Target="../media/image853.png"/><Relationship Id="rId53" Type="http://schemas.openxmlformats.org/officeDocument/2006/relationships/image" Target="../media/image861.png"/><Relationship Id="rId58" Type="http://schemas.openxmlformats.org/officeDocument/2006/relationships/image" Target="../media/image866.png"/><Relationship Id="rId66" Type="http://schemas.openxmlformats.org/officeDocument/2006/relationships/image" Target="../media/image874.png"/><Relationship Id="rId74" Type="http://schemas.openxmlformats.org/officeDocument/2006/relationships/image" Target="../media/image882.png"/><Relationship Id="rId5" Type="http://schemas.openxmlformats.org/officeDocument/2006/relationships/image" Target="../media/image718.png"/><Relationship Id="rId15" Type="http://schemas.openxmlformats.org/officeDocument/2006/relationships/image" Target="../media/image823.png"/><Relationship Id="rId23" Type="http://schemas.openxmlformats.org/officeDocument/2006/relationships/image" Target="../media/image831.png"/><Relationship Id="rId28" Type="http://schemas.openxmlformats.org/officeDocument/2006/relationships/image" Target="../media/image836.png"/><Relationship Id="rId36" Type="http://schemas.openxmlformats.org/officeDocument/2006/relationships/image" Target="../media/image844.png"/><Relationship Id="rId49" Type="http://schemas.openxmlformats.org/officeDocument/2006/relationships/image" Target="../media/image857.png"/><Relationship Id="rId57" Type="http://schemas.openxmlformats.org/officeDocument/2006/relationships/image" Target="../media/image865.png"/><Relationship Id="rId61" Type="http://schemas.openxmlformats.org/officeDocument/2006/relationships/image" Target="../media/image869.png"/><Relationship Id="rId10" Type="http://schemas.openxmlformats.org/officeDocument/2006/relationships/image" Target="../media/image818.png"/><Relationship Id="rId19" Type="http://schemas.openxmlformats.org/officeDocument/2006/relationships/image" Target="../media/image827.png"/><Relationship Id="rId31" Type="http://schemas.openxmlformats.org/officeDocument/2006/relationships/image" Target="../media/image839.png"/><Relationship Id="rId44" Type="http://schemas.openxmlformats.org/officeDocument/2006/relationships/image" Target="../media/image852.png"/><Relationship Id="rId52" Type="http://schemas.openxmlformats.org/officeDocument/2006/relationships/image" Target="../media/image860.jpg"/><Relationship Id="rId60" Type="http://schemas.openxmlformats.org/officeDocument/2006/relationships/image" Target="../media/image868.png"/><Relationship Id="rId65" Type="http://schemas.openxmlformats.org/officeDocument/2006/relationships/image" Target="../media/image873.png"/><Relationship Id="rId73" Type="http://schemas.openxmlformats.org/officeDocument/2006/relationships/image" Target="../media/image881.png"/><Relationship Id="rId4" Type="http://schemas.openxmlformats.org/officeDocument/2006/relationships/image" Target="../media/image716.png"/><Relationship Id="rId9" Type="http://schemas.openxmlformats.org/officeDocument/2006/relationships/image" Target="../media/image817.png"/><Relationship Id="rId14" Type="http://schemas.openxmlformats.org/officeDocument/2006/relationships/image" Target="../media/image822.png"/><Relationship Id="rId22" Type="http://schemas.openxmlformats.org/officeDocument/2006/relationships/image" Target="../media/image830.png"/><Relationship Id="rId27" Type="http://schemas.openxmlformats.org/officeDocument/2006/relationships/image" Target="../media/image835.png"/><Relationship Id="rId30" Type="http://schemas.openxmlformats.org/officeDocument/2006/relationships/image" Target="../media/image838.png"/><Relationship Id="rId35" Type="http://schemas.openxmlformats.org/officeDocument/2006/relationships/image" Target="../media/image843.png"/><Relationship Id="rId43" Type="http://schemas.openxmlformats.org/officeDocument/2006/relationships/image" Target="../media/image851.png"/><Relationship Id="rId48" Type="http://schemas.openxmlformats.org/officeDocument/2006/relationships/image" Target="../media/image856.png"/><Relationship Id="rId56" Type="http://schemas.openxmlformats.org/officeDocument/2006/relationships/image" Target="../media/image864.png"/><Relationship Id="rId64" Type="http://schemas.openxmlformats.org/officeDocument/2006/relationships/image" Target="../media/image872.jpg"/><Relationship Id="rId69" Type="http://schemas.openxmlformats.org/officeDocument/2006/relationships/image" Target="../media/image877.png"/><Relationship Id="rId8" Type="http://schemas.openxmlformats.org/officeDocument/2006/relationships/image" Target="../media/image816.png"/><Relationship Id="rId51" Type="http://schemas.openxmlformats.org/officeDocument/2006/relationships/image" Target="../media/image859.png"/><Relationship Id="rId72" Type="http://schemas.openxmlformats.org/officeDocument/2006/relationships/image" Target="../media/image880.png"/><Relationship Id="rId3" Type="http://schemas.openxmlformats.org/officeDocument/2006/relationships/image" Target="../media/image813.png"/><Relationship Id="rId12" Type="http://schemas.openxmlformats.org/officeDocument/2006/relationships/image" Target="../media/image820.png"/><Relationship Id="rId17" Type="http://schemas.openxmlformats.org/officeDocument/2006/relationships/image" Target="../media/image825.png"/><Relationship Id="rId25" Type="http://schemas.openxmlformats.org/officeDocument/2006/relationships/image" Target="../media/image833.png"/><Relationship Id="rId33" Type="http://schemas.openxmlformats.org/officeDocument/2006/relationships/image" Target="../media/image841.png"/><Relationship Id="rId38" Type="http://schemas.openxmlformats.org/officeDocument/2006/relationships/image" Target="../media/image846.png"/><Relationship Id="rId46" Type="http://schemas.openxmlformats.org/officeDocument/2006/relationships/image" Target="../media/image854.png"/><Relationship Id="rId59" Type="http://schemas.openxmlformats.org/officeDocument/2006/relationships/image" Target="../media/image867.jpg"/><Relationship Id="rId67" Type="http://schemas.openxmlformats.org/officeDocument/2006/relationships/image" Target="../media/image875.png"/><Relationship Id="rId20" Type="http://schemas.openxmlformats.org/officeDocument/2006/relationships/image" Target="../media/image828.png"/><Relationship Id="rId41" Type="http://schemas.openxmlformats.org/officeDocument/2006/relationships/image" Target="../media/image849.png"/><Relationship Id="rId54" Type="http://schemas.openxmlformats.org/officeDocument/2006/relationships/image" Target="../media/image862.png"/><Relationship Id="rId62" Type="http://schemas.openxmlformats.org/officeDocument/2006/relationships/image" Target="../media/image870.png"/><Relationship Id="rId70" Type="http://schemas.openxmlformats.org/officeDocument/2006/relationships/image" Target="../media/image878.jpg"/><Relationship Id="rId75" Type="http://schemas.openxmlformats.org/officeDocument/2006/relationships/image" Target="../media/image88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14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9.png"/><Relationship Id="rId13" Type="http://schemas.openxmlformats.org/officeDocument/2006/relationships/image" Target="../media/image894.png"/><Relationship Id="rId18" Type="http://schemas.openxmlformats.org/officeDocument/2006/relationships/image" Target="../media/image899.png"/><Relationship Id="rId3" Type="http://schemas.openxmlformats.org/officeDocument/2006/relationships/image" Target="../media/image716.png"/><Relationship Id="rId7" Type="http://schemas.openxmlformats.org/officeDocument/2006/relationships/image" Target="../media/image888.png"/><Relationship Id="rId12" Type="http://schemas.openxmlformats.org/officeDocument/2006/relationships/image" Target="../media/image893.png"/><Relationship Id="rId17" Type="http://schemas.openxmlformats.org/officeDocument/2006/relationships/image" Target="../media/image898.png"/><Relationship Id="rId2" Type="http://schemas.openxmlformats.org/officeDocument/2006/relationships/image" Target="../media/image884.png"/><Relationship Id="rId16" Type="http://schemas.openxmlformats.org/officeDocument/2006/relationships/image" Target="../media/image89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87.png"/><Relationship Id="rId11" Type="http://schemas.openxmlformats.org/officeDocument/2006/relationships/image" Target="../media/image892.png"/><Relationship Id="rId5" Type="http://schemas.openxmlformats.org/officeDocument/2006/relationships/image" Target="../media/image886.jpg"/><Relationship Id="rId15" Type="http://schemas.openxmlformats.org/officeDocument/2006/relationships/image" Target="../media/image896.png"/><Relationship Id="rId10" Type="http://schemas.openxmlformats.org/officeDocument/2006/relationships/image" Target="../media/image891.png"/><Relationship Id="rId4" Type="http://schemas.openxmlformats.org/officeDocument/2006/relationships/image" Target="../media/image885.jpg"/><Relationship Id="rId9" Type="http://schemas.openxmlformats.org/officeDocument/2006/relationships/image" Target="../media/image890.png"/><Relationship Id="rId14" Type="http://schemas.openxmlformats.org/officeDocument/2006/relationships/image" Target="../media/image895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6.png"/><Relationship Id="rId13" Type="http://schemas.openxmlformats.org/officeDocument/2006/relationships/image" Target="../media/image911.png"/><Relationship Id="rId3" Type="http://schemas.openxmlformats.org/officeDocument/2006/relationships/image" Target="../media/image901.jpg"/><Relationship Id="rId7" Type="http://schemas.openxmlformats.org/officeDocument/2006/relationships/image" Target="../media/image905.png"/><Relationship Id="rId12" Type="http://schemas.openxmlformats.org/officeDocument/2006/relationships/image" Target="../media/image910.png"/><Relationship Id="rId2" Type="http://schemas.openxmlformats.org/officeDocument/2006/relationships/image" Target="../media/image90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04.png"/><Relationship Id="rId11" Type="http://schemas.openxmlformats.org/officeDocument/2006/relationships/image" Target="../media/image909.png"/><Relationship Id="rId5" Type="http://schemas.openxmlformats.org/officeDocument/2006/relationships/image" Target="../media/image903.jpg"/><Relationship Id="rId10" Type="http://schemas.openxmlformats.org/officeDocument/2006/relationships/image" Target="../media/image908.png"/><Relationship Id="rId4" Type="http://schemas.openxmlformats.org/officeDocument/2006/relationships/image" Target="../media/image902.png"/><Relationship Id="rId9" Type="http://schemas.openxmlformats.org/officeDocument/2006/relationships/image" Target="../media/image90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2.jpg"/><Relationship Id="rId2" Type="http://schemas.openxmlformats.org/officeDocument/2006/relationships/hyperlink" Target="http://www.daejeontoday.com/news/articleView.html?idxno=614349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3.png"/><Relationship Id="rId5" Type="http://schemas.openxmlformats.org/officeDocument/2006/relationships/image" Target="../media/image914.jpg"/><Relationship Id="rId4" Type="http://schemas.openxmlformats.org/officeDocument/2006/relationships/image" Target="../media/image913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6.png"/><Relationship Id="rId7" Type="http://schemas.openxmlformats.org/officeDocument/2006/relationships/image" Target="../media/image912.jpg"/><Relationship Id="rId2" Type="http://schemas.openxmlformats.org/officeDocument/2006/relationships/image" Target="../media/image91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18.png"/><Relationship Id="rId5" Type="http://schemas.openxmlformats.org/officeDocument/2006/relationships/image" Target="../media/image917.png"/><Relationship Id="rId4" Type="http://schemas.openxmlformats.org/officeDocument/2006/relationships/image" Target="../media/image916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3.png"/><Relationship Id="rId13" Type="http://schemas.openxmlformats.org/officeDocument/2006/relationships/image" Target="../media/image928.png"/><Relationship Id="rId18" Type="http://schemas.openxmlformats.org/officeDocument/2006/relationships/image" Target="../media/image933.png"/><Relationship Id="rId26" Type="http://schemas.openxmlformats.org/officeDocument/2006/relationships/image" Target="../media/image941.png"/><Relationship Id="rId3" Type="http://schemas.openxmlformats.org/officeDocument/2006/relationships/image" Target="../media/image920.png"/><Relationship Id="rId21" Type="http://schemas.openxmlformats.org/officeDocument/2006/relationships/image" Target="../media/image936.png"/><Relationship Id="rId7" Type="http://schemas.openxmlformats.org/officeDocument/2006/relationships/image" Target="../media/image718.png"/><Relationship Id="rId12" Type="http://schemas.openxmlformats.org/officeDocument/2006/relationships/image" Target="../media/image927.png"/><Relationship Id="rId17" Type="http://schemas.openxmlformats.org/officeDocument/2006/relationships/image" Target="../media/image932.png"/><Relationship Id="rId25" Type="http://schemas.openxmlformats.org/officeDocument/2006/relationships/image" Target="../media/image940.png"/><Relationship Id="rId2" Type="http://schemas.openxmlformats.org/officeDocument/2006/relationships/image" Target="../media/image919.png"/><Relationship Id="rId16" Type="http://schemas.openxmlformats.org/officeDocument/2006/relationships/image" Target="../media/image931.png"/><Relationship Id="rId20" Type="http://schemas.openxmlformats.org/officeDocument/2006/relationships/image" Target="../media/image935.png"/><Relationship Id="rId29" Type="http://schemas.openxmlformats.org/officeDocument/2006/relationships/image" Target="../media/image94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22.jpg"/><Relationship Id="rId11" Type="http://schemas.openxmlformats.org/officeDocument/2006/relationships/image" Target="../media/image926.png"/><Relationship Id="rId24" Type="http://schemas.openxmlformats.org/officeDocument/2006/relationships/image" Target="../media/image939.png"/><Relationship Id="rId5" Type="http://schemas.openxmlformats.org/officeDocument/2006/relationships/image" Target="../media/image921.jpg"/><Relationship Id="rId15" Type="http://schemas.openxmlformats.org/officeDocument/2006/relationships/image" Target="../media/image930.png"/><Relationship Id="rId23" Type="http://schemas.openxmlformats.org/officeDocument/2006/relationships/image" Target="../media/image938.png"/><Relationship Id="rId28" Type="http://schemas.openxmlformats.org/officeDocument/2006/relationships/image" Target="../media/image943.png"/><Relationship Id="rId10" Type="http://schemas.openxmlformats.org/officeDocument/2006/relationships/image" Target="../media/image925.png"/><Relationship Id="rId19" Type="http://schemas.openxmlformats.org/officeDocument/2006/relationships/image" Target="../media/image934.png"/><Relationship Id="rId31" Type="http://schemas.openxmlformats.org/officeDocument/2006/relationships/image" Target="../media/image946.png"/><Relationship Id="rId4" Type="http://schemas.openxmlformats.org/officeDocument/2006/relationships/image" Target="../media/image716.png"/><Relationship Id="rId9" Type="http://schemas.openxmlformats.org/officeDocument/2006/relationships/image" Target="../media/image924.png"/><Relationship Id="rId14" Type="http://schemas.openxmlformats.org/officeDocument/2006/relationships/image" Target="../media/image929.png"/><Relationship Id="rId22" Type="http://schemas.openxmlformats.org/officeDocument/2006/relationships/image" Target="../media/image937.png"/><Relationship Id="rId27" Type="http://schemas.openxmlformats.org/officeDocument/2006/relationships/image" Target="../media/image942.png"/><Relationship Id="rId30" Type="http://schemas.openxmlformats.org/officeDocument/2006/relationships/image" Target="../media/image945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1.png"/><Relationship Id="rId13" Type="http://schemas.openxmlformats.org/officeDocument/2006/relationships/image" Target="../media/image956.png"/><Relationship Id="rId3" Type="http://schemas.openxmlformats.org/officeDocument/2006/relationships/image" Target="../media/image716.png"/><Relationship Id="rId7" Type="http://schemas.openxmlformats.org/officeDocument/2006/relationships/image" Target="../media/image950.png"/><Relationship Id="rId12" Type="http://schemas.openxmlformats.org/officeDocument/2006/relationships/image" Target="../media/image955.png"/><Relationship Id="rId2" Type="http://schemas.openxmlformats.org/officeDocument/2006/relationships/image" Target="../media/image94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49.jpg"/><Relationship Id="rId11" Type="http://schemas.openxmlformats.org/officeDocument/2006/relationships/image" Target="../media/image954.png"/><Relationship Id="rId5" Type="http://schemas.openxmlformats.org/officeDocument/2006/relationships/image" Target="../media/image948.png"/><Relationship Id="rId10" Type="http://schemas.openxmlformats.org/officeDocument/2006/relationships/image" Target="../media/image953.png"/><Relationship Id="rId4" Type="http://schemas.openxmlformats.org/officeDocument/2006/relationships/image" Target="../media/image738.png"/><Relationship Id="rId9" Type="http://schemas.openxmlformats.org/officeDocument/2006/relationships/image" Target="../media/image952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1.png"/><Relationship Id="rId13" Type="http://schemas.openxmlformats.org/officeDocument/2006/relationships/image" Target="../media/image966.png"/><Relationship Id="rId18" Type="http://schemas.openxmlformats.org/officeDocument/2006/relationships/image" Target="../media/image971.png"/><Relationship Id="rId3" Type="http://schemas.openxmlformats.org/officeDocument/2006/relationships/image" Target="../media/image716.png"/><Relationship Id="rId21" Type="http://schemas.openxmlformats.org/officeDocument/2006/relationships/image" Target="../media/image974.png"/><Relationship Id="rId7" Type="http://schemas.openxmlformats.org/officeDocument/2006/relationships/image" Target="../media/image960.jpg"/><Relationship Id="rId12" Type="http://schemas.openxmlformats.org/officeDocument/2006/relationships/image" Target="../media/image965.png"/><Relationship Id="rId17" Type="http://schemas.openxmlformats.org/officeDocument/2006/relationships/image" Target="../media/image970.png"/><Relationship Id="rId2" Type="http://schemas.openxmlformats.org/officeDocument/2006/relationships/image" Target="../media/image957.png"/><Relationship Id="rId16" Type="http://schemas.openxmlformats.org/officeDocument/2006/relationships/image" Target="../media/image969.png"/><Relationship Id="rId20" Type="http://schemas.openxmlformats.org/officeDocument/2006/relationships/image" Target="../media/image97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59.png"/><Relationship Id="rId11" Type="http://schemas.openxmlformats.org/officeDocument/2006/relationships/image" Target="../media/image964.png"/><Relationship Id="rId24" Type="http://schemas.openxmlformats.org/officeDocument/2006/relationships/image" Target="../media/image977.png"/><Relationship Id="rId5" Type="http://schemas.openxmlformats.org/officeDocument/2006/relationships/image" Target="../media/image958.png"/><Relationship Id="rId15" Type="http://schemas.openxmlformats.org/officeDocument/2006/relationships/image" Target="../media/image968.png"/><Relationship Id="rId23" Type="http://schemas.openxmlformats.org/officeDocument/2006/relationships/image" Target="../media/image976.png"/><Relationship Id="rId10" Type="http://schemas.openxmlformats.org/officeDocument/2006/relationships/image" Target="../media/image963.png"/><Relationship Id="rId19" Type="http://schemas.openxmlformats.org/officeDocument/2006/relationships/image" Target="../media/image972.png"/><Relationship Id="rId4" Type="http://schemas.openxmlformats.org/officeDocument/2006/relationships/image" Target="../media/image809.png"/><Relationship Id="rId9" Type="http://schemas.openxmlformats.org/officeDocument/2006/relationships/image" Target="../media/image962.png"/><Relationship Id="rId14" Type="http://schemas.openxmlformats.org/officeDocument/2006/relationships/image" Target="../media/image967.png"/><Relationship Id="rId22" Type="http://schemas.openxmlformats.org/officeDocument/2006/relationships/image" Target="../media/image97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2.png"/><Relationship Id="rId3" Type="http://schemas.openxmlformats.org/officeDocument/2006/relationships/image" Target="../media/image220.png"/><Relationship Id="rId7" Type="http://schemas.openxmlformats.org/officeDocument/2006/relationships/image" Target="../media/image711.png"/><Relationship Id="rId2" Type="http://schemas.openxmlformats.org/officeDocument/2006/relationships/image" Target="../media/image21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79.png"/><Relationship Id="rId11" Type="http://schemas.openxmlformats.org/officeDocument/2006/relationships/image" Target="../media/image714.png"/><Relationship Id="rId5" Type="http://schemas.openxmlformats.org/officeDocument/2006/relationships/image" Target="../media/image978.jpg"/><Relationship Id="rId10" Type="http://schemas.openxmlformats.org/officeDocument/2006/relationships/image" Target="../media/image713.png"/><Relationship Id="rId4" Type="http://schemas.openxmlformats.org/officeDocument/2006/relationships/image" Target="../media/image221.png"/><Relationship Id="rId9" Type="http://schemas.openxmlformats.org/officeDocument/2006/relationships/image" Target="../media/image98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2.png"/><Relationship Id="rId2" Type="http://schemas.openxmlformats.org/officeDocument/2006/relationships/image" Target="../media/image98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85.png"/><Relationship Id="rId5" Type="http://schemas.openxmlformats.org/officeDocument/2006/relationships/image" Target="../media/image984.png"/><Relationship Id="rId4" Type="http://schemas.openxmlformats.org/officeDocument/2006/relationships/image" Target="../media/image983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2.png"/><Relationship Id="rId13" Type="http://schemas.openxmlformats.org/officeDocument/2006/relationships/image" Target="../media/image997.png"/><Relationship Id="rId18" Type="http://schemas.openxmlformats.org/officeDocument/2006/relationships/image" Target="../media/image1002.png"/><Relationship Id="rId3" Type="http://schemas.openxmlformats.org/officeDocument/2006/relationships/image" Target="../media/image987.png"/><Relationship Id="rId7" Type="http://schemas.openxmlformats.org/officeDocument/2006/relationships/image" Target="../media/image991.png"/><Relationship Id="rId12" Type="http://schemas.openxmlformats.org/officeDocument/2006/relationships/image" Target="../media/image996.png"/><Relationship Id="rId17" Type="http://schemas.openxmlformats.org/officeDocument/2006/relationships/image" Target="../media/image1001.png"/><Relationship Id="rId2" Type="http://schemas.openxmlformats.org/officeDocument/2006/relationships/image" Target="../media/image986.png"/><Relationship Id="rId16" Type="http://schemas.openxmlformats.org/officeDocument/2006/relationships/image" Target="../media/image100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90.png"/><Relationship Id="rId11" Type="http://schemas.openxmlformats.org/officeDocument/2006/relationships/image" Target="../media/image995.png"/><Relationship Id="rId5" Type="http://schemas.openxmlformats.org/officeDocument/2006/relationships/image" Target="../media/image989.png"/><Relationship Id="rId15" Type="http://schemas.openxmlformats.org/officeDocument/2006/relationships/image" Target="../media/image999.png"/><Relationship Id="rId10" Type="http://schemas.openxmlformats.org/officeDocument/2006/relationships/image" Target="../media/image994.png"/><Relationship Id="rId4" Type="http://schemas.openxmlformats.org/officeDocument/2006/relationships/image" Target="../media/image988.png"/><Relationship Id="rId9" Type="http://schemas.openxmlformats.org/officeDocument/2006/relationships/image" Target="../media/image993.png"/><Relationship Id="rId14" Type="http://schemas.openxmlformats.org/officeDocument/2006/relationships/image" Target="../media/image998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9.png"/><Relationship Id="rId13" Type="http://schemas.openxmlformats.org/officeDocument/2006/relationships/image" Target="../media/image1014.png"/><Relationship Id="rId18" Type="http://schemas.openxmlformats.org/officeDocument/2006/relationships/image" Target="../media/image1019.png"/><Relationship Id="rId26" Type="http://schemas.openxmlformats.org/officeDocument/2006/relationships/image" Target="../media/image1027.png"/><Relationship Id="rId3" Type="http://schemas.openxmlformats.org/officeDocument/2006/relationships/image" Target="../media/image1004.png"/><Relationship Id="rId21" Type="http://schemas.openxmlformats.org/officeDocument/2006/relationships/image" Target="../media/image1022.png"/><Relationship Id="rId7" Type="http://schemas.openxmlformats.org/officeDocument/2006/relationships/image" Target="../media/image1008.png"/><Relationship Id="rId12" Type="http://schemas.openxmlformats.org/officeDocument/2006/relationships/image" Target="../media/image1013.png"/><Relationship Id="rId17" Type="http://schemas.openxmlformats.org/officeDocument/2006/relationships/image" Target="../media/image1018.png"/><Relationship Id="rId25" Type="http://schemas.openxmlformats.org/officeDocument/2006/relationships/image" Target="../media/image1026.png"/><Relationship Id="rId2" Type="http://schemas.openxmlformats.org/officeDocument/2006/relationships/image" Target="../media/image1003.png"/><Relationship Id="rId16" Type="http://schemas.openxmlformats.org/officeDocument/2006/relationships/image" Target="../media/image1017.png"/><Relationship Id="rId20" Type="http://schemas.openxmlformats.org/officeDocument/2006/relationships/image" Target="../media/image102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07.png"/><Relationship Id="rId11" Type="http://schemas.openxmlformats.org/officeDocument/2006/relationships/image" Target="../media/image1012.png"/><Relationship Id="rId24" Type="http://schemas.openxmlformats.org/officeDocument/2006/relationships/image" Target="../media/image1025.png"/><Relationship Id="rId5" Type="http://schemas.openxmlformats.org/officeDocument/2006/relationships/image" Target="../media/image1006.png"/><Relationship Id="rId15" Type="http://schemas.openxmlformats.org/officeDocument/2006/relationships/image" Target="../media/image1016.png"/><Relationship Id="rId23" Type="http://schemas.openxmlformats.org/officeDocument/2006/relationships/image" Target="../media/image1024.png"/><Relationship Id="rId10" Type="http://schemas.openxmlformats.org/officeDocument/2006/relationships/image" Target="../media/image1011.png"/><Relationship Id="rId19" Type="http://schemas.openxmlformats.org/officeDocument/2006/relationships/image" Target="../media/image1020.png"/><Relationship Id="rId4" Type="http://schemas.openxmlformats.org/officeDocument/2006/relationships/image" Target="../media/image1005.png"/><Relationship Id="rId9" Type="http://schemas.openxmlformats.org/officeDocument/2006/relationships/image" Target="../media/image1010.png"/><Relationship Id="rId14" Type="http://schemas.openxmlformats.org/officeDocument/2006/relationships/image" Target="../media/image1015.png"/><Relationship Id="rId22" Type="http://schemas.openxmlformats.org/officeDocument/2006/relationships/image" Target="../media/image1023.png"/></Relationships>
</file>

<file path=ppt/slides/_rels/slide3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038.png"/><Relationship Id="rId18" Type="http://schemas.openxmlformats.org/officeDocument/2006/relationships/image" Target="../media/image1043.png"/><Relationship Id="rId26" Type="http://schemas.openxmlformats.org/officeDocument/2006/relationships/image" Target="../media/image1051.png"/><Relationship Id="rId39" Type="http://schemas.openxmlformats.org/officeDocument/2006/relationships/image" Target="../media/image1064.png"/><Relationship Id="rId3" Type="http://schemas.openxmlformats.org/officeDocument/2006/relationships/image" Target="../media/image716.png"/><Relationship Id="rId21" Type="http://schemas.openxmlformats.org/officeDocument/2006/relationships/image" Target="../media/image1046.png"/><Relationship Id="rId34" Type="http://schemas.openxmlformats.org/officeDocument/2006/relationships/image" Target="../media/image1059.png"/><Relationship Id="rId42" Type="http://schemas.openxmlformats.org/officeDocument/2006/relationships/image" Target="../media/image1067.png"/><Relationship Id="rId47" Type="http://schemas.openxmlformats.org/officeDocument/2006/relationships/image" Target="../media/image1072.png"/><Relationship Id="rId50" Type="http://schemas.openxmlformats.org/officeDocument/2006/relationships/image" Target="../media/image1075.png"/><Relationship Id="rId7" Type="http://schemas.openxmlformats.org/officeDocument/2006/relationships/image" Target="../media/image1032.png"/><Relationship Id="rId12" Type="http://schemas.openxmlformats.org/officeDocument/2006/relationships/image" Target="../media/image1037.png"/><Relationship Id="rId17" Type="http://schemas.openxmlformats.org/officeDocument/2006/relationships/image" Target="../media/image1042.png"/><Relationship Id="rId25" Type="http://schemas.openxmlformats.org/officeDocument/2006/relationships/image" Target="../media/image1050.png"/><Relationship Id="rId33" Type="http://schemas.openxmlformats.org/officeDocument/2006/relationships/image" Target="../media/image1058.png"/><Relationship Id="rId38" Type="http://schemas.openxmlformats.org/officeDocument/2006/relationships/image" Target="../media/image1063.png"/><Relationship Id="rId46" Type="http://schemas.openxmlformats.org/officeDocument/2006/relationships/image" Target="../media/image1071.png"/><Relationship Id="rId2" Type="http://schemas.openxmlformats.org/officeDocument/2006/relationships/image" Target="../media/image1028.png"/><Relationship Id="rId16" Type="http://schemas.openxmlformats.org/officeDocument/2006/relationships/image" Target="../media/image1041.png"/><Relationship Id="rId20" Type="http://schemas.openxmlformats.org/officeDocument/2006/relationships/image" Target="../media/image1045.png"/><Relationship Id="rId29" Type="http://schemas.openxmlformats.org/officeDocument/2006/relationships/image" Target="../media/image1054.png"/><Relationship Id="rId41" Type="http://schemas.openxmlformats.org/officeDocument/2006/relationships/image" Target="../media/image106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31.png"/><Relationship Id="rId11" Type="http://schemas.openxmlformats.org/officeDocument/2006/relationships/image" Target="../media/image1036.png"/><Relationship Id="rId24" Type="http://schemas.openxmlformats.org/officeDocument/2006/relationships/image" Target="../media/image1049.png"/><Relationship Id="rId32" Type="http://schemas.openxmlformats.org/officeDocument/2006/relationships/image" Target="../media/image1057.png"/><Relationship Id="rId37" Type="http://schemas.openxmlformats.org/officeDocument/2006/relationships/image" Target="../media/image1062.png"/><Relationship Id="rId40" Type="http://schemas.openxmlformats.org/officeDocument/2006/relationships/image" Target="../media/image1065.png"/><Relationship Id="rId45" Type="http://schemas.openxmlformats.org/officeDocument/2006/relationships/image" Target="../media/image1070.png"/><Relationship Id="rId5" Type="http://schemas.openxmlformats.org/officeDocument/2006/relationships/image" Target="../media/image1030.png"/><Relationship Id="rId15" Type="http://schemas.openxmlformats.org/officeDocument/2006/relationships/image" Target="../media/image1040.png"/><Relationship Id="rId23" Type="http://schemas.openxmlformats.org/officeDocument/2006/relationships/image" Target="../media/image1048.png"/><Relationship Id="rId28" Type="http://schemas.openxmlformats.org/officeDocument/2006/relationships/image" Target="../media/image1053.png"/><Relationship Id="rId36" Type="http://schemas.openxmlformats.org/officeDocument/2006/relationships/image" Target="../media/image1061.png"/><Relationship Id="rId49" Type="http://schemas.openxmlformats.org/officeDocument/2006/relationships/image" Target="../media/image1074.png"/><Relationship Id="rId10" Type="http://schemas.openxmlformats.org/officeDocument/2006/relationships/image" Target="../media/image1035.png"/><Relationship Id="rId19" Type="http://schemas.openxmlformats.org/officeDocument/2006/relationships/image" Target="../media/image1044.png"/><Relationship Id="rId31" Type="http://schemas.openxmlformats.org/officeDocument/2006/relationships/image" Target="../media/image1056.png"/><Relationship Id="rId44" Type="http://schemas.openxmlformats.org/officeDocument/2006/relationships/image" Target="../media/image1069.png"/><Relationship Id="rId4" Type="http://schemas.openxmlformats.org/officeDocument/2006/relationships/image" Target="../media/image1029.png"/><Relationship Id="rId9" Type="http://schemas.openxmlformats.org/officeDocument/2006/relationships/image" Target="../media/image1034.png"/><Relationship Id="rId14" Type="http://schemas.openxmlformats.org/officeDocument/2006/relationships/image" Target="../media/image1039.png"/><Relationship Id="rId22" Type="http://schemas.openxmlformats.org/officeDocument/2006/relationships/image" Target="../media/image1047.png"/><Relationship Id="rId27" Type="http://schemas.openxmlformats.org/officeDocument/2006/relationships/image" Target="../media/image1052.png"/><Relationship Id="rId30" Type="http://schemas.openxmlformats.org/officeDocument/2006/relationships/image" Target="../media/image1055.png"/><Relationship Id="rId35" Type="http://schemas.openxmlformats.org/officeDocument/2006/relationships/image" Target="../media/image1060.png"/><Relationship Id="rId43" Type="http://schemas.openxmlformats.org/officeDocument/2006/relationships/image" Target="../media/image1068.png"/><Relationship Id="rId48" Type="http://schemas.openxmlformats.org/officeDocument/2006/relationships/image" Target="../media/image1073.png"/><Relationship Id="rId8" Type="http://schemas.openxmlformats.org/officeDocument/2006/relationships/image" Target="../media/image1033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7.png"/><Relationship Id="rId3" Type="http://schemas.openxmlformats.org/officeDocument/2006/relationships/image" Target="../media/image773.png"/><Relationship Id="rId7" Type="http://schemas.openxmlformats.org/officeDocument/2006/relationships/image" Target="../media/image1029.png"/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16.png"/><Relationship Id="rId5" Type="http://schemas.openxmlformats.org/officeDocument/2006/relationships/image" Target="../media/image1076.png"/><Relationship Id="rId10" Type="http://schemas.openxmlformats.org/officeDocument/2006/relationships/image" Target="../media/image1032.png"/><Relationship Id="rId4" Type="http://schemas.openxmlformats.org/officeDocument/2006/relationships/image" Target="../media/image4.png"/><Relationship Id="rId9" Type="http://schemas.openxmlformats.org/officeDocument/2006/relationships/image" Target="../media/image103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6.png"/><Relationship Id="rId7" Type="http://schemas.openxmlformats.org/officeDocument/2006/relationships/image" Target="../media/image1080.png"/><Relationship Id="rId2" Type="http://schemas.openxmlformats.org/officeDocument/2006/relationships/image" Target="../media/image1078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79.png"/><Relationship Id="rId5" Type="http://schemas.openxmlformats.org/officeDocument/2006/relationships/image" Target="../media/image1077.png"/><Relationship Id="rId4" Type="http://schemas.openxmlformats.org/officeDocument/2006/relationships/image" Target="../media/image102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6.png"/><Relationship Id="rId7" Type="http://schemas.openxmlformats.org/officeDocument/2006/relationships/image" Target="../media/image1032.png"/><Relationship Id="rId2" Type="http://schemas.openxmlformats.org/officeDocument/2006/relationships/image" Target="../media/image108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31.png"/><Relationship Id="rId5" Type="http://schemas.openxmlformats.org/officeDocument/2006/relationships/image" Target="../media/image1082.png"/><Relationship Id="rId4" Type="http://schemas.openxmlformats.org/officeDocument/2006/relationships/image" Target="../media/image1029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6.png"/><Relationship Id="rId3" Type="http://schemas.openxmlformats.org/officeDocument/2006/relationships/image" Target="../media/image220.png"/><Relationship Id="rId7" Type="http://schemas.openxmlformats.org/officeDocument/2006/relationships/image" Target="../media/image1085.png"/><Relationship Id="rId2" Type="http://schemas.openxmlformats.org/officeDocument/2006/relationships/image" Target="../media/image21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84.png"/><Relationship Id="rId11" Type="http://schemas.openxmlformats.org/officeDocument/2006/relationships/image" Target="../media/image1089.png"/><Relationship Id="rId5" Type="http://schemas.openxmlformats.org/officeDocument/2006/relationships/image" Target="../media/image1083.jpg"/><Relationship Id="rId10" Type="http://schemas.openxmlformats.org/officeDocument/2006/relationships/image" Target="../media/image1088.png"/><Relationship Id="rId4" Type="http://schemas.openxmlformats.org/officeDocument/2006/relationships/image" Target="../media/image221.png"/><Relationship Id="rId9" Type="http://schemas.openxmlformats.org/officeDocument/2006/relationships/image" Target="../media/image1087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6.png"/><Relationship Id="rId13" Type="http://schemas.openxmlformats.org/officeDocument/2006/relationships/image" Target="../media/image1101.png"/><Relationship Id="rId3" Type="http://schemas.openxmlformats.org/officeDocument/2006/relationships/image" Target="../media/image1091.png"/><Relationship Id="rId7" Type="http://schemas.openxmlformats.org/officeDocument/2006/relationships/image" Target="../media/image1095.png"/><Relationship Id="rId12" Type="http://schemas.openxmlformats.org/officeDocument/2006/relationships/image" Target="../media/image1100.png"/><Relationship Id="rId2" Type="http://schemas.openxmlformats.org/officeDocument/2006/relationships/image" Target="../media/image109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94.jpg"/><Relationship Id="rId11" Type="http://schemas.openxmlformats.org/officeDocument/2006/relationships/image" Target="../media/image1099.png"/><Relationship Id="rId5" Type="http://schemas.openxmlformats.org/officeDocument/2006/relationships/image" Target="../media/image1093.jpg"/><Relationship Id="rId10" Type="http://schemas.openxmlformats.org/officeDocument/2006/relationships/image" Target="../media/image1098.png"/><Relationship Id="rId4" Type="http://schemas.openxmlformats.org/officeDocument/2006/relationships/image" Target="../media/image1092.png"/><Relationship Id="rId9" Type="http://schemas.openxmlformats.org/officeDocument/2006/relationships/image" Target="../media/image1097.png"/><Relationship Id="rId14" Type="http://schemas.openxmlformats.org/officeDocument/2006/relationships/image" Target="../media/image1102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104.jpg"/><Relationship Id="rId7" Type="http://schemas.openxmlformats.org/officeDocument/2006/relationships/image" Target="../media/image1106.png"/><Relationship Id="rId12" Type="http://schemas.openxmlformats.org/officeDocument/2006/relationships/image" Target="../media/image1110.png"/><Relationship Id="rId2" Type="http://schemas.openxmlformats.org/officeDocument/2006/relationships/image" Target="../media/image110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05.png"/><Relationship Id="rId11" Type="http://schemas.openxmlformats.org/officeDocument/2006/relationships/image" Target="../media/image1109.png"/><Relationship Id="rId5" Type="http://schemas.openxmlformats.org/officeDocument/2006/relationships/image" Target="../media/image1092.png"/><Relationship Id="rId10" Type="http://schemas.openxmlformats.org/officeDocument/2006/relationships/image" Target="../media/image1108.png"/><Relationship Id="rId4" Type="http://schemas.openxmlformats.org/officeDocument/2006/relationships/image" Target="../media/image773.png"/><Relationship Id="rId9" Type="http://schemas.openxmlformats.org/officeDocument/2006/relationships/image" Target="../media/image1107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3.png"/><Relationship Id="rId13" Type="http://schemas.openxmlformats.org/officeDocument/2006/relationships/image" Target="../media/image1118.png"/><Relationship Id="rId3" Type="http://schemas.openxmlformats.org/officeDocument/2006/relationships/image" Target="../media/image1112.png"/><Relationship Id="rId7" Type="http://schemas.openxmlformats.org/officeDocument/2006/relationships/image" Target="../media/image4.png"/><Relationship Id="rId12" Type="http://schemas.openxmlformats.org/officeDocument/2006/relationships/image" Target="../media/image1117.png"/><Relationship Id="rId2" Type="http://schemas.openxmlformats.org/officeDocument/2006/relationships/image" Target="../media/image111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05.png"/><Relationship Id="rId11" Type="http://schemas.openxmlformats.org/officeDocument/2006/relationships/image" Target="../media/image1116.png"/><Relationship Id="rId5" Type="http://schemas.openxmlformats.org/officeDocument/2006/relationships/image" Target="../media/image1092.png"/><Relationship Id="rId10" Type="http://schemas.openxmlformats.org/officeDocument/2006/relationships/image" Target="../media/image1115.png"/><Relationship Id="rId4" Type="http://schemas.openxmlformats.org/officeDocument/2006/relationships/image" Target="../media/image773.png"/><Relationship Id="rId9" Type="http://schemas.openxmlformats.org/officeDocument/2006/relationships/image" Target="../media/image1114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1.png"/><Relationship Id="rId13" Type="http://schemas.openxmlformats.org/officeDocument/2006/relationships/image" Target="../media/image1125.png"/><Relationship Id="rId18" Type="http://schemas.openxmlformats.org/officeDocument/2006/relationships/image" Target="../media/image1130.png"/><Relationship Id="rId26" Type="http://schemas.openxmlformats.org/officeDocument/2006/relationships/image" Target="../media/image1138.png"/><Relationship Id="rId3" Type="http://schemas.openxmlformats.org/officeDocument/2006/relationships/image" Target="../media/image773.png"/><Relationship Id="rId21" Type="http://schemas.openxmlformats.org/officeDocument/2006/relationships/image" Target="../media/image1133.png"/><Relationship Id="rId34" Type="http://schemas.openxmlformats.org/officeDocument/2006/relationships/image" Target="../media/image1146.png"/><Relationship Id="rId7" Type="http://schemas.openxmlformats.org/officeDocument/2006/relationships/image" Target="../media/image1091.png"/><Relationship Id="rId12" Type="http://schemas.openxmlformats.org/officeDocument/2006/relationships/image" Target="../media/image1124.png"/><Relationship Id="rId17" Type="http://schemas.openxmlformats.org/officeDocument/2006/relationships/image" Target="../media/image1129.png"/><Relationship Id="rId25" Type="http://schemas.openxmlformats.org/officeDocument/2006/relationships/image" Target="../media/image1137.png"/><Relationship Id="rId33" Type="http://schemas.openxmlformats.org/officeDocument/2006/relationships/image" Target="../media/image1145.png"/><Relationship Id="rId2" Type="http://schemas.openxmlformats.org/officeDocument/2006/relationships/image" Target="../media/image80.jpg"/><Relationship Id="rId16" Type="http://schemas.openxmlformats.org/officeDocument/2006/relationships/image" Target="../media/image1128.png"/><Relationship Id="rId20" Type="http://schemas.openxmlformats.org/officeDocument/2006/relationships/image" Target="../media/image1132.png"/><Relationship Id="rId29" Type="http://schemas.openxmlformats.org/officeDocument/2006/relationships/image" Target="../media/image114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20.png"/><Relationship Id="rId11" Type="http://schemas.openxmlformats.org/officeDocument/2006/relationships/image" Target="../media/image1123.png"/><Relationship Id="rId24" Type="http://schemas.openxmlformats.org/officeDocument/2006/relationships/image" Target="../media/image1136.png"/><Relationship Id="rId32" Type="http://schemas.openxmlformats.org/officeDocument/2006/relationships/image" Target="../media/image1144.png"/><Relationship Id="rId5" Type="http://schemas.openxmlformats.org/officeDocument/2006/relationships/image" Target="../media/image1119.png"/><Relationship Id="rId15" Type="http://schemas.openxmlformats.org/officeDocument/2006/relationships/image" Target="../media/image1127.png"/><Relationship Id="rId23" Type="http://schemas.openxmlformats.org/officeDocument/2006/relationships/image" Target="../media/image1135.png"/><Relationship Id="rId28" Type="http://schemas.openxmlformats.org/officeDocument/2006/relationships/image" Target="../media/image1140.png"/><Relationship Id="rId36" Type="http://schemas.openxmlformats.org/officeDocument/2006/relationships/image" Target="../media/image1148.png"/><Relationship Id="rId10" Type="http://schemas.openxmlformats.org/officeDocument/2006/relationships/image" Target="../media/image1122.png"/><Relationship Id="rId19" Type="http://schemas.openxmlformats.org/officeDocument/2006/relationships/image" Target="../media/image1131.png"/><Relationship Id="rId31" Type="http://schemas.openxmlformats.org/officeDocument/2006/relationships/image" Target="../media/image1143.png"/><Relationship Id="rId4" Type="http://schemas.openxmlformats.org/officeDocument/2006/relationships/image" Target="../media/image4.png"/><Relationship Id="rId9" Type="http://schemas.openxmlformats.org/officeDocument/2006/relationships/image" Target="../media/image1092.png"/><Relationship Id="rId14" Type="http://schemas.openxmlformats.org/officeDocument/2006/relationships/image" Target="../media/image1126.png"/><Relationship Id="rId22" Type="http://schemas.openxmlformats.org/officeDocument/2006/relationships/image" Target="../media/image1134.png"/><Relationship Id="rId27" Type="http://schemas.openxmlformats.org/officeDocument/2006/relationships/image" Target="../media/image1139.png"/><Relationship Id="rId30" Type="http://schemas.openxmlformats.org/officeDocument/2006/relationships/image" Target="../media/image1142.png"/><Relationship Id="rId35" Type="http://schemas.openxmlformats.org/officeDocument/2006/relationships/image" Target="../media/image1147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5.png"/><Relationship Id="rId3" Type="http://schemas.openxmlformats.org/officeDocument/2006/relationships/image" Target="../media/image1150.png"/><Relationship Id="rId7" Type="http://schemas.openxmlformats.org/officeDocument/2006/relationships/image" Target="../media/image1154.png"/><Relationship Id="rId2" Type="http://schemas.openxmlformats.org/officeDocument/2006/relationships/image" Target="../media/image1149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53.png"/><Relationship Id="rId5" Type="http://schemas.openxmlformats.org/officeDocument/2006/relationships/image" Target="../media/image1152.png"/><Relationship Id="rId4" Type="http://schemas.openxmlformats.org/officeDocument/2006/relationships/image" Target="../media/image11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8000"/>
            <a:chOff x="0" y="0"/>
            <a:chExt cx="9906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905999" cy="6603492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5960364"/>
              <a:ext cx="9906000" cy="897890"/>
            </a:xfrm>
            <a:custGeom>
              <a:avLst/>
              <a:gdLst/>
              <a:ahLst/>
              <a:cxnLst/>
              <a:rect l="l" t="t" r="r" b="b"/>
              <a:pathLst>
                <a:path w="9906000" h="897890">
                  <a:moveTo>
                    <a:pt x="9906000" y="0"/>
                  </a:moveTo>
                  <a:lnTo>
                    <a:pt x="9815563" y="15955"/>
                  </a:lnTo>
                  <a:lnTo>
                    <a:pt x="9721088" y="31229"/>
                  </a:lnTo>
                  <a:lnTo>
                    <a:pt x="9618972" y="46766"/>
                  </a:lnTo>
                  <a:lnTo>
                    <a:pt x="9509575" y="62538"/>
                  </a:lnTo>
                  <a:lnTo>
                    <a:pt x="9353013" y="83888"/>
                  </a:lnTo>
                  <a:lnTo>
                    <a:pt x="9185006" y="105547"/>
                  </a:lnTo>
                  <a:lnTo>
                    <a:pt x="9006412" y="127452"/>
                  </a:lnTo>
                  <a:lnTo>
                    <a:pt x="8769586" y="155085"/>
                  </a:lnTo>
                  <a:lnTo>
                    <a:pt x="8519229" y="182882"/>
                  </a:lnTo>
                  <a:lnTo>
                    <a:pt x="8203294" y="216283"/>
                  </a:lnTo>
                  <a:lnTo>
                    <a:pt x="7873174" y="249534"/>
                  </a:lnTo>
                  <a:lnTo>
                    <a:pt x="7473961" y="287855"/>
                  </a:lnTo>
                  <a:lnTo>
                    <a:pt x="7004781" y="330615"/>
                  </a:lnTo>
                  <a:lnTo>
                    <a:pt x="6528370" y="371791"/>
                  </a:lnTo>
                  <a:lnTo>
                    <a:pt x="6051580" y="410883"/>
                  </a:lnTo>
                  <a:lnTo>
                    <a:pt x="5581262" y="447388"/>
                  </a:lnTo>
                  <a:lnTo>
                    <a:pt x="5124270" y="480806"/>
                  </a:lnTo>
                  <a:lnTo>
                    <a:pt x="4687455" y="510635"/>
                  </a:lnTo>
                  <a:lnTo>
                    <a:pt x="4327180" y="533398"/>
                  </a:lnTo>
                  <a:lnTo>
                    <a:pt x="3992190" y="552693"/>
                  </a:lnTo>
                  <a:lnTo>
                    <a:pt x="3728660" y="566218"/>
                  </a:lnTo>
                  <a:lnTo>
                    <a:pt x="3527904" y="575201"/>
                  </a:lnTo>
                  <a:lnTo>
                    <a:pt x="3342342" y="582114"/>
                  </a:lnTo>
                  <a:lnTo>
                    <a:pt x="3198014" y="586401"/>
                  </a:lnTo>
                  <a:lnTo>
                    <a:pt x="3058632" y="589565"/>
                  </a:lnTo>
                  <a:lnTo>
                    <a:pt x="2923987" y="591640"/>
                  </a:lnTo>
                  <a:lnTo>
                    <a:pt x="2793868" y="592661"/>
                  </a:lnTo>
                  <a:lnTo>
                    <a:pt x="2668065" y="592663"/>
                  </a:lnTo>
                  <a:lnTo>
                    <a:pt x="2546368" y="591682"/>
                  </a:lnTo>
                  <a:lnTo>
                    <a:pt x="2428568" y="589751"/>
                  </a:lnTo>
                  <a:lnTo>
                    <a:pt x="2314455" y="586907"/>
                  </a:lnTo>
                  <a:lnTo>
                    <a:pt x="2203818" y="583183"/>
                  </a:lnTo>
                  <a:lnTo>
                    <a:pt x="2096448" y="578614"/>
                  </a:lnTo>
                  <a:lnTo>
                    <a:pt x="1992135" y="573236"/>
                  </a:lnTo>
                  <a:lnTo>
                    <a:pt x="1890669" y="567083"/>
                  </a:lnTo>
                  <a:lnTo>
                    <a:pt x="1791840" y="560191"/>
                  </a:lnTo>
                  <a:lnTo>
                    <a:pt x="1695438" y="552594"/>
                  </a:lnTo>
                  <a:lnTo>
                    <a:pt x="1601253" y="544326"/>
                  </a:lnTo>
                  <a:lnTo>
                    <a:pt x="1509075" y="535424"/>
                  </a:lnTo>
                  <a:lnTo>
                    <a:pt x="1418694" y="525921"/>
                  </a:lnTo>
                  <a:lnTo>
                    <a:pt x="1329901" y="515853"/>
                  </a:lnTo>
                  <a:lnTo>
                    <a:pt x="1242485" y="505254"/>
                  </a:lnTo>
                  <a:lnTo>
                    <a:pt x="1156237" y="494160"/>
                  </a:lnTo>
                  <a:lnTo>
                    <a:pt x="1070946" y="482604"/>
                  </a:lnTo>
                  <a:lnTo>
                    <a:pt x="986403" y="470623"/>
                  </a:lnTo>
                  <a:lnTo>
                    <a:pt x="860531" y="451930"/>
                  </a:lnTo>
                  <a:lnTo>
                    <a:pt x="693360" y="425840"/>
                  </a:lnTo>
                  <a:lnTo>
                    <a:pt x="0" y="313512"/>
                  </a:lnTo>
                  <a:lnTo>
                    <a:pt x="0" y="897636"/>
                  </a:lnTo>
                  <a:lnTo>
                    <a:pt x="9906000" y="897636"/>
                  </a:lnTo>
                  <a:lnTo>
                    <a:pt x="99060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50680" y="6220966"/>
              <a:ext cx="461772" cy="512064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689521" y="2577210"/>
              <a:ext cx="2104390" cy="240029"/>
            </a:xfrm>
            <a:custGeom>
              <a:avLst/>
              <a:gdLst/>
              <a:ahLst/>
              <a:cxnLst/>
              <a:rect l="l" t="t" r="r" b="b"/>
              <a:pathLst>
                <a:path w="2104390" h="240030">
                  <a:moveTo>
                    <a:pt x="213004" y="112903"/>
                  </a:moveTo>
                  <a:lnTo>
                    <a:pt x="175361" y="99758"/>
                  </a:lnTo>
                  <a:lnTo>
                    <a:pt x="134861" y="66865"/>
                  </a:lnTo>
                  <a:lnTo>
                    <a:pt x="131864" y="62357"/>
                  </a:lnTo>
                  <a:lnTo>
                    <a:pt x="126987" y="55029"/>
                  </a:lnTo>
                  <a:lnTo>
                    <a:pt x="122250" y="43383"/>
                  </a:lnTo>
                  <a:lnTo>
                    <a:pt x="120675" y="32004"/>
                  </a:lnTo>
                  <a:lnTo>
                    <a:pt x="120675" y="19304"/>
                  </a:lnTo>
                  <a:lnTo>
                    <a:pt x="101536" y="19304"/>
                  </a:lnTo>
                  <a:lnTo>
                    <a:pt x="101536" y="32004"/>
                  </a:lnTo>
                  <a:lnTo>
                    <a:pt x="99974" y="43243"/>
                  </a:lnTo>
                  <a:lnTo>
                    <a:pt x="76619" y="79248"/>
                  </a:lnTo>
                  <a:lnTo>
                    <a:pt x="29489" y="107759"/>
                  </a:lnTo>
                  <a:lnTo>
                    <a:pt x="9448" y="113157"/>
                  </a:lnTo>
                  <a:lnTo>
                    <a:pt x="22123" y="127889"/>
                  </a:lnTo>
                  <a:lnTo>
                    <a:pt x="63601" y="109753"/>
                  </a:lnTo>
                  <a:lnTo>
                    <a:pt x="97891" y="81508"/>
                  </a:lnTo>
                  <a:lnTo>
                    <a:pt x="110972" y="62357"/>
                  </a:lnTo>
                  <a:lnTo>
                    <a:pt x="116522" y="71628"/>
                  </a:lnTo>
                  <a:lnTo>
                    <a:pt x="145427" y="99758"/>
                  </a:lnTo>
                  <a:lnTo>
                    <a:pt x="185470" y="122593"/>
                  </a:lnTo>
                  <a:lnTo>
                    <a:pt x="199834" y="127762"/>
                  </a:lnTo>
                  <a:lnTo>
                    <a:pt x="213004" y="112903"/>
                  </a:lnTo>
                  <a:close/>
                </a:path>
                <a:path w="2104390" h="240030">
                  <a:moveTo>
                    <a:pt x="222453" y="183007"/>
                  </a:moveTo>
                  <a:lnTo>
                    <a:pt x="0" y="183007"/>
                  </a:lnTo>
                  <a:lnTo>
                    <a:pt x="0" y="199517"/>
                  </a:lnTo>
                  <a:lnTo>
                    <a:pt x="222453" y="199517"/>
                  </a:lnTo>
                  <a:lnTo>
                    <a:pt x="222453" y="183007"/>
                  </a:lnTo>
                  <a:close/>
                </a:path>
                <a:path w="2104390" h="240030">
                  <a:moveTo>
                    <a:pt x="377405" y="21082"/>
                  </a:moveTo>
                  <a:lnTo>
                    <a:pt x="359143" y="21082"/>
                  </a:lnTo>
                  <a:lnTo>
                    <a:pt x="359143" y="37338"/>
                  </a:lnTo>
                  <a:lnTo>
                    <a:pt x="359143" y="152908"/>
                  </a:lnTo>
                  <a:lnTo>
                    <a:pt x="282841" y="152908"/>
                  </a:lnTo>
                  <a:lnTo>
                    <a:pt x="282841" y="37338"/>
                  </a:lnTo>
                  <a:lnTo>
                    <a:pt x="359143" y="37338"/>
                  </a:lnTo>
                  <a:lnTo>
                    <a:pt x="359143" y="21082"/>
                  </a:lnTo>
                  <a:lnTo>
                    <a:pt x="264198" y="21082"/>
                  </a:lnTo>
                  <a:lnTo>
                    <a:pt x="264198" y="169164"/>
                  </a:lnTo>
                  <a:lnTo>
                    <a:pt x="377405" y="169164"/>
                  </a:lnTo>
                  <a:lnTo>
                    <a:pt x="377405" y="152908"/>
                  </a:lnTo>
                  <a:lnTo>
                    <a:pt x="377405" y="37338"/>
                  </a:lnTo>
                  <a:lnTo>
                    <a:pt x="377405" y="21082"/>
                  </a:lnTo>
                  <a:close/>
                </a:path>
                <a:path w="2104390" h="240030">
                  <a:moveTo>
                    <a:pt x="476453" y="96139"/>
                  </a:moveTo>
                  <a:lnTo>
                    <a:pt x="434949" y="96139"/>
                  </a:lnTo>
                  <a:lnTo>
                    <a:pt x="434949" y="0"/>
                  </a:lnTo>
                  <a:lnTo>
                    <a:pt x="416433" y="0"/>
                  </a:lnTo>
                  <a:lnTo>
                    <a:pt x="416433" y="239649"/>
                  </a:lnTo>
                  <a:lnTo>
                    <a:pt x="434949" y="239649"/>
                  </a:lnTo>
                  <a:lnTo>
                    <a:pt x="434949" y="112649"/>
                  </a:lnTo>
                  <a:lnTo>
                    <a:pt x="476453" y="112649"/>
                  </a:lnTo>
                  <a:lnTo>
                    <a:pt x="476453" y="96139"/>
                  </a:lnTo>
                  <a:close/>
                </a:path>
                <a:path w="2104390" h="240030">
                  <a:moveTo>
                    <a:pt x="688682" y="123571"/>
                  </a:moveTo>
                  <a:lnTo>
                    <a:pt x="551014" y="123571"/>
                  </a:lnTo>
                  <a:lnTo>
                    <a:pt x="551014" y="90805"/>
                  </a:lnTo>
                  <a:lnTo>
                    <a:pt x="678014" y="90805"/>
                  </a:lnTo>
                  <a:lnTo>
                    <a:pt x="678014" y="74295"/>
                  </a:lnTo>
                  <a:lnTo>
                    <a:pt x="551014" y="74295"/>
                  </a:lnTo>
                  <a:lnTo>
                    <a:pt x="551014" y="39624"/>
                  </a:lnTo>
                  <a:lnTo>
                    <a:pt x="684872" y="39624"/>
                  </a:lnTo>
                  <a:lnTo>
                    <a:pt x="684872" y="23368"/>
                  </a:lnTo>
                  <a:lnTo>
                    <a:pt x="532739" y="23368"/>
                  </a:lnTo>
                  <a:lnTo>
                    <a:pt x="532739" y="140081"/>
                  </a:lnTo>
                  <a:lnTo>
                    <a:pt x="688682" y="140081"/>
                  </a:lnTo>
                  <a:lnTo>
                    <a:pt x="688682" y="123571"/>
                  </a:lnTo>
                  <a:close/>
                </a:path>
                <a:path w="2104390" h="240030">
                  <a:moveTo>
                    <a:pt x="719289" y="185547"/>
                  </a:moveTo>
                  <a:lnTo>
                    <a:pt x="496824" y="185547"/>
                  </a:lnTo>
                  <a:lnTo>
                    <a:pt x="496824" y="202057"/>
                  </a:lnTo>
                  <a:lnTo>
                    <a:pt x="719289" y="202057"/>
                  </a:lnTo>
                  <a:lnTo>
                    <a:pt x="719289" y="185547"/>
                  </a:lnTo>
                  <a:close/>
                </a:path>
                <a:path w="2104390" h="240030">
                  <a:moveTo>
                    <a:pt x="947635" y="132334"/>
                  </a:moveTo>
                  <a:lnTo>
                    <a:pt x="946645" y="118491"/>
                  </a:lnTo>
                  <a:lnTo>
                    <a:pt x="946492" y="116205"/>
                  </a:lnTo>
                  <a:lnTo>
                    <a:pt x="932815" y="117208"/>
                  </a:lnTo>
                  <a:lnTo>
                    <a:pt x="915022" y="117919"/>
                  </a:lnTo>
                  <a:lnTo>
                    <a:pt x="893089" y="118351"/>
                  </a:lnTo>
                  <a:lnTo>
                    <a:pt x="866990" y="118491"/>
                  </a:lnTo>
                  <a:lnTo>
                    <a:pt x="866990" y="32258"/>
                  </a:lnTo>
                  <a:lnTo>
                    <a:pt x="938987" y="32258"/>
                  </a:lnTo>
                  <a:lnTo>
                    <a:pt x="938987" y="16002"/>
                  </a:lnTo>
                  <a:lnTo>
                    <a:pt x="848575" y="16002"/>
                  </a:lnTo>
                  <a:lnTo>
                    <a:pt x="848575" y="134747"/>
                  </a:lnTo>
                  <a:lnTo>
                    <a:pt x="880198" y="134607"/>
                  </a:lnTo>
                  <a:lnTo>
                    <a:pt x="907249" y="134162"/>
                  </a:lnTo>
                  <a:lnTo>
                    <a:pt x="929728" y="133413"/>
                  </a:lnTo>
                  <a:lnTo>
                    <a:pt x="947635" y="132334"/>
                  </a:lnTo>
                  <a:close/>
                </a:path>
                <a:path w="2104390" h="240030">
                  <a:moveTo>
                    <a:pt x="986370" y="4826"/>
                  </a:moveTo>
                  <a:lnTo>
                    <a:pt x="968082" y="4826"/>
                  </a:lnTo>
                  <a:lnTo>
                    <a:pt x="968082" y="65786"/>
                  </a:lnTo>
                  <a:lnTo>
                    <a:pt x="915377" y="65786"/>
                  </a:lnTo>
                  <a:lnTo>
                    <a:pt x="915377" y="82042"/>
                  </a:lnTo>
                  <a:lnTo>
                    <a:pt x="968082" y="82042"/>
                  </a:lnTo>
                  <a:lnTo>
                    <a:pt x="968082" y="165862"/>
                  </a:lnTo>
                  <a:lnTo>
                    <a:pt x="986370" y="165862"/>
                  </a:lnTo>
                  <a:lnTo>
                    <a:pt x="986370" y="4826"/>
                  </a:lnTo>
                  <a:close/>
                </a:path>
                <a:path w="2104390" h="240030">
                  <a:moveTo>
                    <a:pt x="1029550" y="0"/>
                  </a:moveTo>
                  <a:lnTo>
                    <a:pt x="1011008" y="0"/>
                  </a:lnTo>
                  <a:lnTo>
                    <a:pt x="1011008" y="170942"/>
                  </a:lnTo>
                  <a:lnTo>
                    <a:pt x="1029550" y="170942"/>
                  </a:lnTo>
                  <a:lnTo>
                    <a:pt x="1029550" y="0"/>
                  </a:lnTo>
                  <a:close/>
                </a:path>
                <a:path w="2104390" h="240030">
                  <a:moveTo>
                    <a:pt x="1036535" y="213741"/>
                  </a:moveTo>
                  <a:lnTo>
                    <a:pt x="898105" y="213741"/>
                  </a:lnTo>
                  <a:lnTo>
                    <a:pt x="898105" y="157734"/>
                  </a:lnTo>
                  <a:lnTo>
                    <a:pt x="879436" y="157734"/>
                  </a:lnTo>
                  <a:lnTo>
                    <a:pt x="879436" y="230505"/>
                  </a:lnTo>
                  <a:lnTo>
                    <a:pt x="1036535" y="230505"/>
                  </a:lnTo>
                  <a:lnTo>
                    <a:pt x="1036535" y="213741"/>
                  </a:lnTo>
                  <a:close/>
                </a:path>
                <a:path w="2104390" h="240030">
                  <a:moveTo>
                    <a:pt x="1224749" y="165354"/>
                  </a:moveTo>
                  <a:lnTo>
                    <a:pt x="1188377" y="139306"/>
                  </a:lnTo>
                  <a:lnTo>
                    <a:pt x="1164005" y="100241"/>
                  </a:lnTo>
                  <a:lnTo>
                    <a:pt x="1159471" y="75057"/>
                  </a:lnTo>
                  <a:lnTo>
                    <a:pt x="1159725" y="50038"/>
                  </a:lnTo>
                  <a:lnTo>
                    <a:pt x="1217764" y="50038"/>
                  </a:lnTo>
                  <a:lnTo>
                    <a:pt x="1217764" y="33528"/>
                  </a:lnTo>
                  <a:lnTo>
                    <a:pt x="1159471" y="33528"/>
                  </a:lnTo>
                  <a:lnTo>
                    <a:pt x="1159471" y="0"/>
                  </a:lnTo>
                  <a:lnTo>
                    <a:pt x="1140929" y="0"/>
                  </a:lnTo>
                  <a:lnTo>
                    <a:pt x="1140929" y="33528"/>
                  </a:lnTo>
                  <a:lnTo>
                    <a:pt x="1082890" y="33528"/>
                  </a:lnTo>
                  <a:lnTo>
                    <a:pt x="1082890" y="50038"/>
                  </a:lnTo>
                  <a:lnTo>
                    <a:pt x="1141183" y="50038"/>
                  </a:lnTo>
                  <a:lnTo>
                    <a:pt x="1141107" y="75057"/>
                  </a:lnTo>
                  <a:lnTo>
                    <a:pt x="1130465" y="115417"/>
                  </a:lnTo>
                  <a:lnTo>
                    <a:pt x="1101344" y="154457"/>
                  </a:lnTo>
                  <a:lnTo>
                    <a:pt x="1077048" y="170942"/>
                  </a:lnTo>
                  <a:lnTo>
                    <a:pt x="1091145" y="185547"/>
                  </a:lnTo>
                  <a:lnTo>
                    <a:pt x="1127467" y="151765"/>
                  </a:lnTo>
                  <a:lnTo>
                    <a:pt x="1150454" y="112903"/>
                  </a:lnTo>
                  <a:lnTo>
                    <a:pt x="1154366" y="121412"/>
                  </a:lnTo>
                  <a:lnTo>
                    <a:pt x="1183538" y="158597"/>
                  </a:lnTo>
                  <a:lnTo>
                    <a:pt x="1211668" y="180086"/>
                  </a:lnTo>
                  <a:lnTo>
                    <a:pt x="1224749" y="165354"/>
                  </a:lnTo>
                  <a:close/>
                </a:path>
                <a:path w="2104390" h="240030">
                  <a:moveTo>
                    <a:pt x="1273771" y="0"/>
                  </a:moveTo>
                  <a:lnTo>
                    <a:pt x="1255102" y="0"/>
                  </a:lnTo>
                  <a:lnTo>
                    <a:pt x="1255102" y="69215"/>
                  </a:lnTo>
                  <a:lnTo>
                    <a:pt x="1205572" y="69215"/>
                  </a:lnTo>
                  <a:lnTo>
                    <a:pt x="1205572" y="85725"/>
                  </a:lnTo>
                  <a:lnTo>
                    <a:pt x="1255102" y="85725"/>
                  </a:lnTo>
                  <a:lnTo>
                    <a:pt x="1255102" y="113157"/>
                  </a:lnTo>
                  <a:lnTo>
                    <a:pt x="1206080" y="113157"/>
                  </a:lnTo>
                  <a:lnTo>
                    <a:pt x="1206080" y="129667"/>
                  </a:lnTo>
                  <a:lnTo>
                    <a:pt x="1255102" y="129667"/>
                  </a:lnTo>
                  <a:lnTo>
                    <a:pt x="1255102" y="239649"/>
                  </a:lnTo>
                  <a:lnTo>
                    <a:pt x="1273771" y="239649"/>
                  </a:lnTo>
                  <a:lnTo>
                    <a:pt x="1273771" y="0"/>
                  </a:lnTo>
                  <a:close/>
                </a:path>
                <a:path w="2104390" h="240030">
                  <a:moveTo>
                    <a:pt x="1550504" y="164338"/>
                  </a:moveTo>
                  <a:lnTo>
                    <a:pt x="1513166" y="129870"/>
                  </a:lnTo>
                  <a:lnTo>
                    <a:pt x="1490726" y="85623"/>
                  </a:lnTo>
                  <a:lnTo>
                    <a:pt x="1486369" y="16510"/>
                  </a:lnTo>
                  <a:lnTo>
                    <a:pt x="1467954" y="16510"/>
                  </a:lnTo>
                  <a:lnTo>
                    <a:pt x="1467954" y="55753"/>
                  </a:lnTo>
                  <a:lnTo>
                    <a:pt x="1466850" y="71691"/>
                  </a:lnTo>
                  <a:lnTo>
                    <a:pt x="1450428" y="118745"/>
                  </a:lnTo>
                  <a:lnTo>
                    <a:pt x="1417383" y="158826"/>
                  </a:lnTo>
                  <a:lnTo>
                    <a:pt x="1403311" y="169418"/>
                  </a:lnTo>
                  <a:lnTo>
                    <a:pt x="1417662" y="181864"/>
                  </a:lnTo>
                  <a:lnTo>
                    <a:pt x="1445945" y="154114"/>
                  </a:lnTo>
                  <a:lnTo>
                    <a:pt x="1468894" y="120421"/>
                  </a:lnTo>
                  <a:lnTo>
                    <a:pt x="1477479" y="99949"/>
                  </a:lnTo>
                  <a:lnTo>
                    <a:pt x="1480591" y="108839"/>
                  </a:lnTo>
                  <a:lnTo>
                    <a:pt x="1508696" y="151358"/>
                  </a:lnTo>
                  <a:lnTo>
                    <a:pt x="1537423" y="178943"/>
                  </a:lnTo>
                  <a:lnTo>
                    <a:pt x="1550504" y="164338"/>
                  </a:lnTo>
                  <a:close/>
                </a:path>
                <a:path w="2104390" h="240030">
                  <a:moveTo>
                    <a:pt x="1602955" y="0"/>
                  </a:moveTo>
                  <a:lnTo>
                    <a:pt x="1584286" y="0"/>
                  </a:lnTo>
                  <a:lnTo>
                    <a:pt x="1584286" y="239649"/>
                  </a:lnTo>
                  <a:lnTo>
                    <a:pt x="1602955" y="239649"/>
                  </a:lnTo>
                  <a:lnTo>
                    <a:pt x="1602955" y="0"/>
                  </a:lnTo>
                  <a:close/>
                </a:path>
                <a:path w="2104390" h="240030">
                  <a:moveTo>
                    <a:pt x="1865083" y="112903"/>
                  </a:moveTo>
                  <a:lnTo>
                    <a:pt x="1827352" y="99758"/>
                  </a:lnTo>
                  <a:lnTo>
                    <a:pt x="1786902" y="66865"/>
                  </a:lnTo>
                  <a:lnTo>
                    <a:pt x="1783892" y="62357"/>
                  </a:lnTo>
                  <a:lnTo>
                    <a:pt x="1778990" y="55029"/>
                  </a:lnTo>
                  <a:lnTo>
                    <a:pt x="1774215" y="43383"/>
                  </a:lnTo>
                  <a:lnTo>
                    <a:pt x="1772627" y="32004"/>
                  </a:lnTo>
                  <a:lnTo>
                    <a:pt x="1772627" y="19304"/>
                  </a:lnTo>
                  <a:lnTo>
                    <a:pt x="1753577" y="19304"/>
                  </a:lnTo>
                  <a:lnTo>
                    <a:pt x="1753577" y="32004"/>
                  </a:lnTo>
                  <a:lnTo>
                    <a:pt x="1752003" y="43243"/>
                  </a:lnTo>
                  <a:lnTo>
                    <a:pt x="1728685" y="79248"/>
                  </a:lnTo>
                  <a:lnTo>
                    <a:pt x="1681492" y="107759"/>
                  </a:lnTo>
                  <a:lnTo>
                    <a:pt x="1661502" y="113157"/>
                  </a:lnTo>
                  <a:lnTo>
                    <a:pt x="1674202" y="127889"/>
                  </a:lnTo>
                  <a:lnTo>
                    <a:pt x="1715592" y="109753"/>
                  </a:lnTo>
                  <a:lnTo>
                    <a:pt x="1749907" y="81508"/>
                  </a:lnTo>
                  <a:lnTo>
                    <a:pt x="1762975" y="62357"/>
                  </a:lnTo>
                  <a:lnTo>
                    <a:pt x="1768538" y="71628"/>
                  </a:lnTo>
                  <a:lnTo>
                    <a:pt x="1797481" y="99758"/>
                  </a:lnTo>
                  <a:lnTo>
                    <a:pt x="1837461" y="122593"/>
                  </a:lnTo>
                  <a:lnTo>
                    <a:pt x="1851875" y="127762"/>
                  </a:lnTo>
                  <a:lnTo>
                    <a:pt x="1865083" y="112903"/>
                  </a:lnTo>
                  <a:close/>
                </a:path>
                <a:path w="2104390" h="240030">
                  <a:moveTo>
                    <a:pt x="1874481" y="183007"/>
                  </a:moveTo>
                  <a:lnTo>
                    <a:pt x="1651977" y="183007"/>
                  </a:lnTo>
                  <a:lnTo>
                    <a:pt x="1651977" y="199517"/>
                  </a:lnTo>
                  <a:lnTo>
                    <a:pt x="1874481" y="199517"/>
                  </a:lnTo>
                  <a:lnTo>
                    <a:pt x="1874481" y="183007"/>
                  </a:lnTo>
                  <a:close/>
                </a:path>
                <a:path w="2104390" h="240030">
                  <a:moveTo>
                    <a:pt x="2019515" y="124079"/>
                  </a:moveTo>
                  <a:lnTo>
                    <a:pt x="2018436" y="110363"/>
                  </a:lnTo>
                  <a:lnTo>
                    <a:pt x="2018245" y="107823"/>
                  </a:lnTo>
                  <a:lnTo>
                    <a:pt x="2004428" y="108978"/>
                  </a:lnTo>
                  <a:lnTo>
                    <a:pt x="1987016" y="109766"/>
                  </a:lnTo>
                  <a:lnTo>
                    <a:pt x="1965998" y="110223"/>
                  </a:lnTo>
                  <a:lnTo>
                    <a:pt x="1941410" y="110363"/>
                  </a:lnTo>
                  <a:lnTo>
                    <a:pt x="1941410" y="78359"/>
                  </a:lnTo>
                  <a:lnTo>
                    <a:pt x="1994623" y="78359"/>
                  </a:lnTo>
                  <a:lnTo>
                    <a:pt x="1994623" y="62357"/>
                  </a:lnTo>
                  <a:lnTo>
                    <a:pt x="1941410" y="62357"/>
                  </a:lnTo>
                  <a:lnTo>
                    <a:pt x="1941410" y="28448"/>
                  </a:lnTo>
                  <a:lnTo>
                    <a:pt x="2014816" y="28448"/>
                  </a:lnTo>
                  <a:lnTo>
                    <a:pt x="2014816" y="12065"/>
                  </a:lnTo>
                  <a:lnTo>
                    <a:pt x="1922995" y="12065"/>
                  </a:lnTo>
                  <a:lnTo>
                    <a:pt x="1922995" y="126746"/>
                  </a:lnTo>
                  <a:lnTo>
                    <a:pt x="1952663" y="126580"/>
                  </a:lnTo>
                  <a:lnTo>
                    <a:pt x="1978634" y="126085"/>
                  </a:lnTo>
                  <a:lnTo>
                    <a:pt x="2000910" y="125247"/>
                  </a:lnTo>
                  <a:lnTo>
                    <a:pt x="2019515" y="124079"/>
                  </a:lnTo>
                  <a:close/>
                </a:path>
                <a:path w="2104390" h="240030">
                  <a:moveTo>
                    <a:pt x="2060790" y="4826"/>
                  </a:moveTo>
                  <a:lnTo>
                    <a:pt x="2042502" y="4826"/>
                  </a:lnTo>
                  <a:lnTo>
                    <a:pt x="2042502" y="60198"/>
                  </a:lnTo>
                  <a:lnTo>
                    <a:pt x="2009609" y="60198"/>
                  </a:lnTo>
                  <a:lnTo>
                    <a:pt x="2009609" y="76708"/>
                  </a:lnTo>
                  <a:lnTo>
                    <a:pt x="2042502" y="76708"/>
                  </a:lnTo>
                  <a:lnTo>
                    <a:pt x="2042502" y="135001"/>
                  </a:lnTo>
                  <a:lnTo>
                    <a:pt x="2060790" y="135001"/>
                  </a:lnTo>
                  <a:lnTo>
                    <a:pt x="2060790" y="4826"/>
                  </a:lnTo>
                  <a:close/>
                </a:path>
                <a:path w="2104390" h="240030">
                  <a:moveTo>
                    <a:pt x="2103970" y="148336"/>
                  </a:moveTo>
                  <a:lnTo>
                    <a:pt x="2085682" y="148336"/>
                  </a:lnTo>
                  <a:lnTo>
                    <a:pt x="2085682" y="164592"/>
                  </a:lnTo>
                  <a:lnTo>
                    <a:pt x="2085682" y="216789"/>
                  </a:lnTo>
                  <a:lnTo>
                    <a:pt x="1972271" y="216789"/>
                  </a:lnTo>
                  <a:lnTo>
                    <a:pt x="1972271" y="164592"/>
                  </a:lnTo>
                  <a:lnTo>
                    <a:pt x="2085682" y="164592"/>
                  </a:lnTo>
                  <a:lnTo>
                    <a:pt x="2085682" y="148336"/>
                  </a:lnTo>
                  <a:lnTo>
                    <a:pt x="1953856" y="148336"/>
                  </a:lnTo>
                  <a:lnTo>
                    <a:pt x="1953856" y="233045"/>
                  </a:lnTo>
                  <a:lnTo>
                    <a:pt x="2103970" y="233045"/>
                  </a:lnTo>
                  <a:lnTo>
                    <a:pt x="2103970" y="216789"/>
                  </a:lnTo>
                  <a:lnTo>
                    <a:pt x="2103970" y="164592"/>
                  </a:lnTo>
                  <a:lnTo>
                    <a:pt x="2103970" y="148336"/>
                  </a:lnTo>
                  <a:close/>
                </a:path>
                <a:path w="2104390" h="240030">
                  <a:moveTo>
                    <a:pt x="2103970" y="0"/>
                  </a:moveTo>
                  <a:lnTo>
                    <a:pt x="2085428" y="0"/>
                  </a:lnTo>
                  <a:lnTo>
                    <a:pt x="2085428" y="135001"/>
                  </a:lnTo>
                  <a:lnTo>
                    <a:pt x="2103970" y="135001"/>
                  </a:lnTo>
                  <a:lnTo>
                    <a:pt x="2103970" y="0"/>
                  </a:lnTo>
                  <a:close/>
                </a:path>
              </a:pathLst>
            </a:custGeom>
            <a:solidFill>
              <a:srgbClr val="DFE9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1466" y="2915792"/>
              <a:ext cx="3252457" cy="388620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541019" y="1847088"/>
              <a:ext cx="302260" cy="302260"/>
            </a:xfrm>
            <a:custGeom>
              <a:avLst/>
              <a:gdLst/>
              <a:ahLst/>
              <a:cxnLst/>
              <a:rect l="l" t="t" r="r" b="b"/>
              <a:pathLst>
                <a:path w="302259" h="302260">
                  <a:moveTo>
                    <a:pt x="0" y="301751"/>
                  </a:moveTo>
                  <a:lnTo>
                    <a:pt x="301752" y="301751"/>
                  </a:lnTo>
                  <a:lnTo>
                    <a:pt x="301752" y="0"/>
                  </a:lnTo>
                  <a:lnTo>
                    <a:pt x="0" y="0"/>
                  </a:lnTo>
                  <a:lnTo>
                    <a:pt x="0" y="301751"/>
                  </a:lnTo>
                  <a:close/>
                </a:path>
              </a:pathLst>
            </a:custGeom>
            <a:ln w="3175">
              <a:solidFill>
                <a:srgbClr val="4795C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78180" y="3454908"/>
              <a:ext cx="3467100" cy="329183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658368" y="1975104"/>
              <a:ext cx="259079" cy="259079"/>
            </a:xfrm>
            <a:custGeom>
              <a:avLst/>
              <a:gdLst/>
              <a:ahLst/>
              <a:cxnLst/>
              <a:rect l="l" t="t" r="r" b="b"/>
              <a:pathLst>
                <a:path w="259080" h="259080">
                  <a:moveTo>
                    <a:pt x="259080" y="0"/>
                  </a:moveTo>
                  <a:lnTo>
                    <a:pt x="0" y="0"/>
                  </a:lnTo>
                  <a:lnTo>
                    <a:pt x="0" y="259079"/>
                  </a:lnTo>
                  <a:lnTo>
                    <a:pt x="259080" y="259079"/>
                  </a:lnTo>
                  <a:lnTo>
                    <a:pt x="259080" y="0"/>
                  </a:lnTo>
                  <a:close/>
                </a:path>
              </a:pathLst>
            </a:custGeom>
            <a:solidFill>
              <a:srgbClr val="00165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24014" y="2063622"/>
              <a:ext cx="1327785" cy="302260"/>
            </a:xfrm>
            <a:custGeom>
              <a:avLst/>
              <a:gdLst/>
              <a:ahLst/>
              <a:cxnLst/>
              <a:rect l="l" t="t" r="r" b="b"/>
              <a:pathLst>
                <a:path w="1327785" h="302260">
                  <a:moveTo>
                    <a:pt x="31991" y="4826"/>
                  </a:moveTo>
                  <a:lnTo>
                    <a:pt x="0" y="4826"/>
                  </a:lnTo>
                  <a:lnTo>
                    <a:pt x="0" y="297307"/>
                  </a:lnTo>
                  <a:lnTo>
                    <a:pt x="31991" y="297307"/>
                  </a:lnTo>
                  <a:lnTo>
                    <a:pt x="31991" y="4826"/>
                  </a:lnTo>
                  <a:close/>
                </a:path>
                <a:path w="1327785" h="302260">
                  <a:moveTo>
                    <a:pt x="307619" y="12192"/>
                  </a:moveTo>
                  <a:lnTo>
                    <a:pt x="293103" y="6870"/>
                  </a:lnTo>
                  <a:lnTo>
                    <a:pt x="276821" y="3048"/>
                  </a:lnTo>
                  <a:lnTo>
                    <a:pt x="258737" y="762"/>
                  </a:lnTo>
                  <a:lnTo>
                    <a:pt x="238874" y="0"/>
                  </a:lnTo>
                  <a:lnTo>
                    <a:pt x="207581" y="2768"/>
                  </a:lnTo>
                  <a:lnTo>
                    <a:pt x="154038" y="24917"/>
                  </a:lnTo>
                  <a:lnTo>
                    <a:pt x="113601" y="67983"/>
                  </a:lnTo>
                  <a:lnTo>
                    <a:pt x="92849" y="124091"/>
                  </a:lnTo>
                  <a:lnTo>
                    <a:pt x="90258" y="156591"/>
                  </a:lnTo>
                  <a:lnTo>
                    <a:pt x="92595" y="187299"/>
                  </a:lnTo>
                  <a:lnTo>
                    <a:pt x="111366" y="239788"/>
                  </a:lnTo>
                  <a:lnTo>
                    <a:pt x="148094" y="279387"/>
                  </a:lnTo>
                  <a:lnTo>
                    <a:pt x="197764" y="299720"/>
                  </a:lnTo>
                  <a:lnTo>
                    <a:pt x="227152" y="302260"/>
                  </a:lnTo>
                  <a:lnTo>
                    <a:pt x="250202" y="301167"/>
                  </a:lnTo>
                  <a:lnTo>
                    <a:pt x="271310" y="297878"/>
                  </a:lnTo>
                  <a:lnTo>
                    <a:pt x="290436" y="292404"/>
                  </a:lnTo>
                  <a:lnTo>
                    <a:pt x="307619" y="284734"/>
                  </a:lnTo>
                  <a:lnTo>
                    <a:pt x="307619" y="273050"/>
                  </a:lnTo>
                  <a:lnTo>
                    <a:pt x="307619" y="253492"/>
                  </a:lnTo>
                  <a:lnTo>
                    <a:pt x="290690" y="262077"/>
                  </a:lnTo>
                  <a:lnTo>
                    <a:pt x="272300" y="268185"/>
                  </a:lnTo>
                  <a:lnTo>
                    <a:pt x="252437" y="271843"/>
                  </a:lnTo>
                  <a:lnTo>
                    <a:pt x="231127" y="273050"/>
                  </a:lnTo>
                  <a:lnTo>
                    <a:pt x="207987" y="271005"/>
                  </a:lnTo>
                  <a:lnTo>
                    <a:pt x="169049" y="254622"/>
                  </a:lnTo>
                  <a:lnTo>
                    <a:pt x="140449" y="222643"/>
                  </a:lnTo>
                  <a:lnTo>
                    <a:pt x="125844" y="179895"/>
                  </a:lnTo>
                  <a:lnTo>
                    <a:pt x="124028" y="154813"/>
                  </a:lnTo>
                  <a:lnTo>
                    <a:pt x="125958" y="128536"/>
                  </a:lnTo>
                  <a:lnTo>
                    <a:pt x="141465" y="83439"/>
                  </a:lnTo>
                  <a:lnTo>
                    <a:pt x="171843" y="49237"/>
                  </a:lnTo>
                  <a:lnTo>
                    <a:pt x="213474" y="31661"/>
                  </a:lnTo>
                  <a:lnTo>
                    <a:pt x="238277" y="29464"/>
                  </a:lnTo>
                  <a:lnTo>
                    <a:pt x="256908" y="30543"/>
                  </a:lnTo>
                  <a:lnTo>
                    <a:pt x="274675" y="33769"/>
                  </a:lnTo>
                  <a:lnTo>
                    <a:pt x="291579" y="39166"/>
                  </a:lnTo>
                  <a:lnTo>
                    <a:pt x="307619" y="46736"/>
                  </a:lnTo>
                  <a:lnTo>
                    <a:pt x="307619" y="29464"/>
                  </a:lnTo>
                  <a:lnTo>
                    <a:pt x="307619" y="12192"/>
                  </a:lnTo>
                  <a:close/>
                </a:path>
                <a:path w="1327785" h="302260">
                  <a:moveTo>
                    <a:pt x="537756" y="4826"/>
                  </a:moveTo>
                  <a:lnTo>
                    <a:pt x="336880" y="4826"/>
                  </a:lnTo>
                  <a:lnTo>
                    <a:pt x="336880" y="34417"/>
                  </a:lnTo>
                  <a:lnTo>
                    <a:pt x="420928" y="34417"/>
                  </a:lnTo>
                  <a:lnTo>
                    <a:pt x="420928" y="297307"/>
                  </a:lnTo>
                  <a:lnTo>
                    <a:pt x="453313" y="297307"/>
                  </a:lnTo>
                  <a:lnTo>
                    <a:pt x="453313" y="34417"/>
                  </a:lnTo>
                  <a:lnTo>
                    <a:pt x="537756" y="34417"/>
                  </a:lnTo>
                  <a:lnTo>
                    <a:pt x="537756" y="4826"/>
                  </a:lnTo>
                  <a:close/>
                </a:path>
                <a:path w="1327785" h="302260">
                  <a:moveTo>
                    <a:pt x="685431" y="168071"/>
                  </a:moveTo>
                  <a:lnTo>
                    <a:pt x="574179" y="168071"/>
                  </a:lnTo>
                  <a:lnTo>
                    <a:pt x="574179" y="193294"/>
                  </a:lnTo>
                  <a:lnTo>
                    <a:pt x="685431" y="193294"/>
                  </a:lnTo>
                  <a:lnTo>
                    <a:pt x="685431" y="168071"/>
                  </a:lnTo>
                  <a:close/>
                </a:path>
                <a:path w="1327785" h="302260">
                  <a:moveTo>
                    <a:pt x="783348" y="4826"/>
                  </a:moveTo>
                  <a:lnTo>
                    <a:pt x="751344" y="4826"/>
                  </a:lnTo>
                  <a:lnTo>
                    <a:pt x="751344" y="297307"/>
                  </a:lnTo>
                  <a:lnTo>
                    <a:pt x="783348" y="297307"/>
                  </a:lnTo>
                  <a:lnTo>
                    <a:pt x="783348" y="4826"/>
                  </a:lnTo>
                  <a:close/>
                </a:path>
                <a:path w="1327785" h="302260">
                  <a:moveTo>
                    <a:pt x="1117358" y="147193"/>
                  </a:moveTo>
                  <a:lnTo>
                    <a:pt x="1115047" y="116141"/>
                  </a:lnTo>
                  <a:lnTo>
                    <a:pt x="1108113" y="88112"/>
                  </a:lnTo>
                  <a:lnTo>
                    <a:pt x="1096568" y="63080"/>
                  </a:lnTo>
                  <a:lnTo>
                    <a:pt x="1083830" y="45707"/>
                  </a:lnTo>
                  <a:lnTo>
                    <a:pt x="1083830" y="152019"/>
                  </a:lnTo>
                  <a:lnTo>
                    <a:pt x="1082065" y="178714"/>
                  </a:lnTo>
                  <a:lnTo>
                    <a:pt x="1068070" y="223100"/>
                  </a:lnTo>
                  <a:lnTo>
                    <a:pt x="1040523" y="254889"/>
                  </a:lnTo>
                  <a:lnTo>
                    <a:pt x="1001610" y="271030"/>
                  </a:lnTo>
                  <a:lnTo>
                    <a:pt x="978039" y="273050"/>
                  </a:lnTo>
                  <a:lnTo>
                    <a:pt x="955865" y="270916"/>
                  </a:lnTo>
                  <a:lnTo>
                    <a:pt x="918527" y="253822"/>
                  </a:lnTo>
                  <a:lnTo>
                    <a:pt x="891120" y="220586"/>
                  </a:lnTo>
                  <a:lnTo>
                    <a:pt x="877163" y="176961"/>
                  </a:lnTo>
                  <a:lnTo>
                    <a:pt x="875423" y="151638"/>
                  </a:lnTo>
                  <a:lnTo>
                    <a:pt x="877201" y="126161"/>
                  </a:lnTo>
                  <a:lnTo>
                    <a:pt x="891540" y="82296"/>
                  </a:lnTo>
                  <a:lnTo>
                    <a:pt x="919619" y="48806"/>
                  </a:lnTo>
                  <a:lnTo>
                    <a:pt x="957910" y="31610"/>
                  </a:lnTo>
                  <a:lnTo>
                    <a:pt x="980706" y="29464"/>
                  </a:lnTo>
                  <a:lnTo>
                    <a:pt x="1003896" y="31496"/>
                  </a:lnTo>
                  <a:lnTo>
                    <a:pt x="1041996" y="47739"/>
                  </a:lnTo>
                  <a:lnTo>
                    <a:pt x="1068666" y="79832"/>
                  </a:lnTo>
                  <a:lnTo>
                    <a:pt x="1082141" y="124879"/>
                  </a:lnTo>
                  <a:lnTo>
                    <a:pt x="1083830" y="152019"/>
                  </a:lnTo>
                  <a:lnTo>
                    <a:pt x="1083830" y="45707"/>
                  </a:lnTo>
                  <a:lnTo>
                    <a:pt x="1037602" y="10274"/>
                  </a:lnTo>
                  <a:lnTo>
                    <a:pt x="982992" y="0"/>
                  </a:lnTo>
                  <a:lnTo>
                    <a:pt x="951953" y="2641"/>
                  </a:lnTo>
                  <a:lnTo>
                    <a:pt x="900226" y="23736"/>
                  </a:lnTo>
                  <a:lnTo>
                    <a:pt x="862901" y="64985"/>
                  </a:lnTo>
                  <a:lnTo>
                    <a:pt x="843991" y="121183"/>
                  </a:lnTo>
                  <a:lnTo>
                    <a:pt x="841641" y="154559"/>
                  </a:lnTo>
                  <a:lnTo>
                    <a:pt x="843965" y="185661"/>
                  </a:lnTo>
                  <a:lnTo>
                    <a:pt x="862685" y="238899"/>
                  </a:lnTo>
                  <a:lnTo>
                    <a:pt x="899388" y="279069"/>
                  </a:lnTo>
                  <a:lnTo>
                    <a:pt x="949007" y="299694"/>
                  </a:lnTo>
                  <a:lnTo>
                    <a:pt x="978293" y="302260"/>
                  </a:lnTo>
                  <a:lnTo>
                    <a:pt x="1008786" y="299605"/>
                  </a:lnTo>
                  <a:lnTo>
                    <a:pt x="1035913" y="291630"/>
                  </a:lnTo>
                  <a:lnTo>
                    <a:pt x="1059649" y="278371"/>
                  </a:lnTo>
                  <a:lnTo>
                    <a:pt x="1065491" y="273050"/>
                  </a:lnTo>
                  <a:lnTo>
                    <a:pt x="1080020" y="259842"/>
                  </a:lnTo>
                  <a:lnTo>
                    <a:pt x="1096352" y="236893"/>
                  </a:lnTo>
                  <a:lnTo>
                    <a:pt x="1108024" y="210477"/>
                  </a:lnTo>
                  <a:lnTo>
                    <a:pt x="1115021" y="180594"/>
                  </a:lnTo>
                  <a:lnTo>
                    <a:pt x="1117358" y="147193"/>
                  </a:lnTo>
                  <a:close/>
                </a:path>
                <a:path w="1327785" h="302260">
                  <a:moveTo>
                    <a:pt x="1327162" y="4826"/>
                  </a:moveTo>
                  <a:lnTo>
                    <a:pt x="1126375" y="4826"/>
                  </a:lnTo>
                  <a:lnTo>
                    <a:pt x="1126375" y="34417"/>
                  </a:lnTo>
                  <a:lnTo>
                    <a:pt x="1210322" y="34417"/>
                  </a:lnTo>
                  <a:lnTo>
                    <a:pt x="1210322" y="297307"/>
                  </a:lnTo>
                  <a:lnTo>
                    <a:pt x="1242707" y="297307"/>
                  </a:lnTo>
                  <a:lnTo>
                    <a:pt x="1242707" y="34417"/>
                  </a:lnTo>
                  <a:lnTo>
                    <a:pt x="1327162" y="34417"/>
                  </a:lnTo>
                  <a:lnTo>
                    <a:pt x="1327162" y="4826"/>
                  </a:lnTo>
                  <a:close/>
                </a:path>
              </a:pathLst>
            </a:custGeom>
            <a:solidFill>
              <a:srgbClr val="4795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696214" y="4598796"/>
              <a:ext cx="1050290" cy="126364"/>
            </a:xfrm>
            <a:custGeom>
              <a:avLst/>
              <a:gdLst/>
              <a:ahLst/>
              <a:cxnLst/>
              <a:rect l="l" t="t" r="r" b="b"/>
              <a:pathLst>
                <a:path w="1050289" h="126364">
                  <a:moveTo>
                    <a:pt x="112369" y="44450"/>
                  </a:moveTo>
                  <a:lnTo>
                    <a:pt x="73736" y="29324"/>
                  </a:lnTo>
                  <a:lnTo>
                    <a:pt x="69900" y="25400"/>
                  </a:lnTo>
                  <a:lnTo>
                    <a:pt x="68922" y="24409"/>
                  </a:lnTo>
                  <a:lnTo>
                    <a:pt x="65570" y="19113"/>
                  </a:lnTo>
                  <a:lnTo>
                    <a:pt x="63715" y="13462"/>
                  </a:lnTo>
                  <a:lnTo>
                    <a:pt x="104190" y="13462"/>
                  </a:lnTo>
                  <a:lnTo>
                    <a:pt x="104190" y="4699"/>
                  </a:lnTo>
                  <a:lnTo>
                    <a:pt x="13030" y="4699"/>
                  </a:lnTo>
                  <a:lnTo>
                    <a:pt x="13030" y="13462"/>
                  </a:lnTo>
                  <a:lnTo>
                    <a:pt x="53378" y="13462"/>
                  </a:lnTo>
                  <a:lnTo>
                    <a:pt x="51460" y="19037"/>
                  </a:lnTo>
                  <a:lnTo>
                    <a:pt x="13335" y="43637"/>
                  </a:lnTo>
                  <a:lnTo>
                    <a:pt x="4851" y="44958"/>
                  </a:lnTo>
                  <a:lnTo>
                    <a:pt x="10871" y="53213"/>
                  </a:lnTo>
                  <a:lnTo>
                    <a:pt x="49390" y="36322"/>
                  </a:lnTo>
                  <a:lnTo>
                    <a:pt x="58610" y="25400"/>
                  </a:lnTo>
                  <a:lnTo>
                    <a:pt x="61887" y="30988"/>
                  </a:lnTo>
                  <a:lnTo>
                    <a:pt x="99161" y="50901"/>
                  </a:lnTo>
                  <a:lnTo>
                    <a:pt x="106616" y="52324"/>
                  </a:lnTo>
                  <a:lnTo>
                    <a:pt x="112369" y="44450"/>
                  </a:lnTo>
                  <a:close/>
                </a:path>
                <a:path w="1050289" h="126364">
                  <a:moveTo>
                    <a:pt x="117221" y="66802"/>
                  </a:moveTo>
                  <a:lnTo>
                    <a:pt x="0" y="66802"/>
                  </a:lnTo>
                  <a:lnTo>
                    <a:pt x="0" y="75565"/>
                  </a:lnTo>
                  <a:lnTo>
                    <a:pt x="53632" y="75565"/>
                  </a:lnTo>
                  <a:lnTo>
                    <a:pt x="53632" y="126365"/>
                  </a:lnTo>
                  <a:lnTo>
                    <a:pt x="63588" y="126365"/>
                  </a:lnTo>
                  <a:lnTo>
                    <a:pt x="63588" y="75565"/>
                  </a:lnTo>
                  <a:lnTo>
                    <a:pt x="117221" y="75565"/>
                  </a:lnTo>
                  <a:lnTo>
                    <a:pt x="117221" y="66802"/>
                  </a:lnTo>
                  <a:close/>
                </a:path>
                <a:path w="1050289" h="126364">
                  <a:moveTo>
                    <a:pt x="202730" y="58674"/>
                  </a:moveTo>
                  <a:lnTo>
                    <a:pt x="177330" y="37084"/>
                  </a:lnTo>
                  <a:lnTo>
                    <a:pt x="176504" y="35928"/>
                  </a:lnTo>
                  <a:lnTo>
                    <a:pt x="173532" y="29959"/>
                  </a:lnTo>
                  <a:lnTo>
                    <a:pt x="171754" y="23876"/>
                  </a:lnTo>
                  <a:lnTo>
                    <a:pt x="171170" y="17653"/>
                  </a:lnTo>
                  <a:lnTo>
                    <a:pt x="171170" y="4191"/>
                  </a:lnTo>
                  <a:lnTo>
                    <a:pt x="161683" y="4191"/>
                  </a:lnTo>
                  <a:lnTo>
                    <a:pt x="161683" y="17653"/>
                  </a:lnTo>
                  <a:lnTo>
                    <a:pt x="161099" y="24345"/>
                  </a:lnTo>
                  <a:lnTo>
                    <a:pt x="136207" y="58674"/>
                  </a:lnTo>
                  <a:lnTo>
                    <a:pt x="129781" y="62230"/>
                  </a:lnTo>
                  <a:lnTo>
                    <a:pt x="136728" y="68961"/>
                  </a:lnTo>
                  <a:lnTo>
                    <a:pt x="164299" y="42545"/>
                  </a:lnTo>
                  <a:lnTo>
                    <a:pt x="166789" y="37084"/>
                  </a:lnTo>
                  <a:lnTo>
                    <a:pt x="169100" y="41910"/>
                  </a:lnTo>
                  <a:lnTo>
                    <a:pt x="173139" y="47117"/>
                  </a:lnTo>
                  <a:lnTo>
                    <a:pt x="184658" y="58293"/>
                  </a:lnTo>
                  <a:lnTo>
                    <a:pt x="190398" y="62738"/>
                  </a:lnTo>
                  <a:lnTo>
                    <a:pt x="196126" y="65786"/>
                  </a:lnTo>
                  <a:lnTo>
                    <a:pt x="202730" y="58674"/>
                  </a:lnTo>
                  <a:close/>
                </a:path>
                <a:path w="1050289" h="126364">
                  <a:moveTo>
                    <a:pt x="231686" y="80010"/>
                  </a:moveTo>
                  <a:lnTo>
                    <a:pt x="149491" y="80010"/>
                  </a:lnTo>
                  <a:lnTo>
                    <a:pt x="149491" y="88773"/>
                  </a:lnTo>
                  <a:lnTo>
                    <a:pt x="221919" y="88773"/>
                  </a:lnTo>
                  <a:lnTo>
                    <a:pt x="221919" y="126365"/>
                  </a:lnTo>
                  <a:lnTo>
                    <a:pt x="231686" y="126365"/>
                  </a:lnTo>
                  <a:lnTo>
                    <a:pt x="231686" y="80010"/>
                  </a:lnTo>
                  <a:close/>
                </a:path>
                <a:path w="1050289" h="126364">
                  <a:moveTo>
                    <a:pt x="231686" y="0"/>
                  </a:moveTo>
                  <a:lnTo>
                    <a:pt x="221919" y="0"/>
                  </a:lnTo>
                  <a:lnTo>
                    <a:pt x="221919" y="72898"/>
                  </a:lnTo>
                  <a:lnTo>
                    <a:pt x="231686" y="72898"/>
                  </a:lnTo>
                  <a:lnTo>
                    <a:pt x="231686" y="0"/>
                  </a:lnTo>
                  <a:close/>
                </a:path>
                <a:path w="1050289" h="126364">
                  <a:moveTo>
                    <a:pt x="337172" y="16764"/>
                  </a:moveTo>
                  <a:lnTo>
                    <a:pt x="304431" y="16764"/>
                  </a:lnTo>
                  <a:lnTo>
                    <a:pt x="304431" y="254"/>
                  </a:lnTo>
                  <a:lnTo>
                    <a:pt x="294665" y="254"/>
                  </a:lnTo>
                  <a:lnTo>
                    <a:pt x="294665" y="16764"/>
                  </a:lnTo>
                  <a:lnTo>
                    <a:pt x="261670" y="16764"/>
                  </a:lnTo>
                  <a:lnTo>
                    <a:pt x="261670" y="25527"/>
                  </a:lnTo>
                  <a:lnTo>
                    <a:pt x="337172" y="25527"/>
                  </a:lnTo>
                  <a:lnTo>
                    <a:pt x="337172" y="16764"/>
                  </a:lnTo>
                  <a:close/>
                </a:path>
                <a:path w="1050289" h="126364">
                  <a:moveTo>
                    <a:pt x="343065" y="103505"/>
                  </a:moveTo>
                  <a:lnTo>
                    <a:pt x="342633" y="96520"/>
                  </a:lnTo>
                  <a:lnTo>
                    <a:pt x="342544" y="94996"/>
                  </a:lnTo>
                  <a:lnTo>
                    <a:pt x="339877" y="95250"/>
                  </a:lnTo>
                  <a:lnTo>
                    <a:pt x="335026" y="95504"/>
                  </a:lnTo>
                  <a:lnTo>
                    <a:pt x="304292" y="96520"/>
                  </a:lnTo>
                  <a:lnTo>
                    <a:pt x="304292" y="78359"/>
                  </a:lnTo>
                  <a:lnTo>
                    <a:pt x="312851" y="77597"/>
                  </a:lnTo>
                  <a:lnTo>
                    <a:pt x="319493" y="75057"/>
                  </a:lnTo>
                  <a:lnTo>
                    <a:pt x="324751" y="70231"/>
                  </a:lnTo>
                  <a:lnTo>
                    <a:pt x="328917" y="66421"/>
                  </a:lnTo>
                  <a:lnTo>
                    <a:pt x="331279" y="61087"/>
                  </a:lnTo>
                  <a:lnTo>
                    <a:pt x="331279" y="48387"/>
                  </a:lnTo>
                  <a:lnTo>
                    <a:pt x="328447" y="42926"/>
                  </a:lnTo>
                  <a:lnTo>
                    <a:pt x="325183" y="40513"/>
                  </a:lnTo>
                  <a:lnTo>
                    <a:pt x="322795" y="38735"/>
                  </a:lnTo>
                  <a:lnTo>
                    <a:pt x="321449" y="37719"/>
                  </a:lnTo>
                  <a:lnTo>
                    <a:pt x="321449" y="51181"/>
                  </a:lnTo>
                  <a:lnTo>
                    <a:pt x="321373" y="59944"/>
                  </a:lnTo>
                  <a:lnTo>
                    <a:pt x="319544" y="63373"/>
                  </a:lnTo>
                  <a:lnTo>
                    <a:pt x="315722" y="66040"/>
                  </a:lnTo>
                  <a:lnTo>
                    <a:pt x="311899" y="68834"/>
                  </a:lnTo>
                  <a:lnTo>
                    <a:pt x="306539" y="70231"/>
                  </a:lnTo>
                  <a:lnTo>
                    <a:pt x="292709" y="70231"/>
                  </a:lnTo>
                  <a:lnTo>
                    <a:pt x="287299" y="68834"/>
                  </a:lnTo>
                  <a:lnTo>
                    <a:pt x="283438" y="66167"/>
                  </a:lnTo>
                  <a:lnTo>
                    <a:pt x="279577" y="63373"/>
                  </a:lnTo>
                  <a:lnTo>
                    <a:pt x="277647" y="59944"/>
                  </a:lnTo>
                  <a:lnTo>
                    <a:pt x="277647" y="51181"/>
                  </a:lnTo>
                  <a:lnTo>
                    <a:pt x="279628" y="47498"/>
                  </a:lnTo>
                  <a:lnTo>
                    <a:pt x="287578" y="41910"/>
                  </a:lnTo>
                  <a:lnTo>
                    <a:pt x="292925" y="40513"/>
                  </a:lnTo>
                  <a:lnTo>
                    <a:pt x="306374" y="40513"/>
                  </a:lnTo>
                  <a:lnTo>
                    <a:pt x="311683" y="41910"/>
                  </a:lnTo>
                  <a:lnTo>
                    <a:pt x="315595" y="44831"/>
                  </a:lnTo>
                  <a:lnTo>
                    <a:pt x="319493" y="47625"/>
                  </a:lnTo>
                  <a:lnTo>
                    <a:pt x="321449" y="51181"/>
                  </a:lnTo>
                  <a:lnTo>
                    <a:pt x="321449" y="37719"/>
                  </a:lnTo>
                  <a:lnTo>
                    <a:pt x="317144" y="34417"/>
                  </a:lnTo>
                  <a:lnTo>
                    <a:pt x="309422" y="32258"/>
                  </a:lnTo>
                  <a:lnTo>
                    <a:pt x="289775" y="32258"/>
                  </a:lnTo>
                  <a:lnTo>
                    <a:pt x="281990" y="34417"/>
                  </a:lnTo>
                  <a:lnTo>
                    <a:pt x="270548" y="43053"/>
                  </a:lnTo>
                  <a:lnTo>
                    <a:pt x="267690" y="48641"/>
                  </a:lnTo>
                  <a:lnTo>
                    <a:pt x="267690" y="61595"/>
                  </a:lnTo>
                  <a:lnTo>
                    <a:pt x="294665" y="78359"/>
                  </a:lnTo>
                  <a:lnTo>
                    <a:pt x="294665" y="96647"/>
                  </a:lnTo>
                  <a:lnTo>
                    <a:pt x="285775" y="96824"/>
                  </a:lnTo>
                  <a:lnTo>
                    <a:pt x="257403" y="97028"/>
                  </a:lnTo>
                  <a:lnTo>
                    <a:pt x="258330" y="105664"/>
                  </a:lnTo>
                  <a:lnTo>
                    <a:pt x="316915" y="104597"/>
                  </a:lnTo>
                  <a:lnTo>
                    <a:pt x="327990" y="104254"/>
                  </a:lnTo>
                  <a:lnTo>
                    <a:pt x="336702" y="103886"/>
                  </a:lnTo>
                  <a:lnTo>
                    <a:pt x="343065" y="103505"/>
                  </a:lnTo>
                  <a:close/>
                </a:path>
                <a:path w="1050289" h="126364">
                  <a:moveTo>
                    <a:pt x="362115" y="0"/>
                  </a:moveTo>
                  <a:lnTo>
                    <a:pt x="352298" y="0"/>
                  </a:lnTo>
                  <a:lnTo>
                    <a:pt x="352298" y="126365"/>
                  </a:lnTo>
                  <a:lnTo>
                    <a:pt x="362115" y="126365"/>
                  </a:lnTo>
                  <a:lnTo>
                    <a:pt x="362115" y="0"/>
                  </a:lnTo>
                  <a:close/>
                </a:path>
                <a:path w="1050289" h="126364">
                  <a:moveTo>
                    <a:pt x="460933" y="86741"/>
                  </a:moveTo>
                  <a:lnTo>
                    <a:pt x="432333" y="53238"/>
                  </a:lnTo>
                  <a:lnTo>
                    <a:pt x="432142" y="52705"/>
                  </a:lnTo>
                  <a:lnTo>
                    <a:pt x="429475" y="45262"/>
                  </a:lnTo>
                  <a:lnTo>
                    <a:pt x="427761" y="37185"/>
                  </a:lnTo>
                  <a:lnTo>
                    <a:pt x="427228" y="29464"/>
                  </a:lnTo>
                  <a:lnTo>
                    <a:pt x="427202" y="8763"/>
                  </a:lnTo>
                  <a:lnTo>
                    <a:pt x="417449" y="8763"/>
                  </a:lnTo>
                  <a:lnTo>
                    <a:pt x="417449" y="29464"/>
                  </a:lnTo>
                  <a:lnTo>
                    <a:pt x="416864" y="37896"/>
                  </a:lnTo>
                  <a:lnTo>
                    <a:pt x="397421" y="77444"/>
                  </a:lnTo>
                  <a:lnTo>
                    <a:pt x="383527" y="89408"/>
                  </a:lnTo>
                  <a:lnTo>
                    <a:pt x="391058" y="95885"/>
                  </a:lnTo>
                  <a:lnTo>
                    <a:pt x="416534" y="66929"/>
                  </a:lnTo>
                  <a:lnTo>
                    <a:pt x="422427" y="52705"/>
                  </a:lnTo>
                  <a:lnTo>
                    <a:pt x="424256" y="58801"/>
                  </a:lnTo>
                  <a:lnTo>
                    <a:pt x="448805" y="90030"/>
                  </a:lnTo>
                  <a:lnTo>
                    <a:pt x="454050" y="94361"/>
                  </a:lnTo>
                  <a:lnTo>
                    <a:pt x="460933" y="86741"/>
                  </a:lnTo>
                  <a:close/>
                </a:path>
                <a:path w="1050289" h="126364">
                  <a:moveTo>
                    <a:pt x="504215" y="51435"/>
                  </a:moveTo>
                  <a:lnTo>
                    <a:pt x="482346" y="51435"/>
                  </a:lnTo>
                  <a:lnTo>
                    <a:pt x="482346" y="0"/>
                  </a:lnTo>
                  <a:lnTo>
                    <a:pt x="472579" y="0"/>
                  </a:lnTo>
                  <a:lnTo>
                    <a:pt x="472579" y="126365"/>
                  </a:lnTo>
                  <a:lnTo>
                    <a:pt x="482346" y="126365"/>
                  </a:lnTo>
                  <a:lnTo>
                    <a:pt x="482346" y="60071"/>
                  </a:lnTo>
                  <a:lnTo>
                    <a:pt x="504215" y="60071"/>
                  </a:lnTo>
                  <a:lnTo>
                    <a:pt x="504215" y="51435"/>
                  </a:lnTo>
                  <a:close/>
                </a:path>
                <a:path w="1050289" h="126364">
                  <a:moveTo>
                    <a:pt x="612775" y="69723"/>
                  </a:moveTo>
                  <a:lnTo>
                    <a:pt x="612216" y="62484"/>
                  </a:lnTo>
                  <a:lnTo>
                    <a:pt x="612140" y="61341"/>
                  </a:lnTo>
                  <a:lnTo>
                    <a:pt x="604939" y="61849"/>
                  </a:lnTo>
                  <a:lnTo>
                    <a:pt x="595566" y="62204"/>
                  </a:lnTo>
                  <a:lnTo>
                    <a:pt x="583996" y="62420"/>
                  </a:lnTo>
                  <a:lnTo>
                    <a:pt x="570255" y="62484"/>
                  </a:lnTo>
                  <a:lnTo>
                    <a:pt x="570255" y="17018"/>
                  </a:lnTo>
                  <a:lnTo>
                    <a:pt x="608203" y="17018"/>
                  </a:lnTo>
                  <a:lnTo>
                    <a:pt x="608203" y="8509"/>
                  </a:lnTo>
                  <a:lnTo>
                    <a:pt x="560565" y="8509"/>
                  </a:lnTo>
                  <a:lnTo>
                    <a:pt x="560565" y="71120"/>
                  </a:lnTo>
                  <a:lnTo>
                    <a:pt x="577189" y="71031"/>
                  </a:lnTo>
                  <a:lnTo>
                    <a:pt x="591426" y="70764"/>
                  </a:lnTo>
                  <a:lnTo>
                    <a:pt x="603288" y="70319"/>
                  </a:lnTo>
                  <a:lnTo>
                    <a:pt x="612775" y="69723"/>
                  </a:lnTo>
                  <a:close/>
                </a:path>
                <a:path w="1050289" h="126364">
                  <a:moveTo>
                    <a:pt x="633095" y="2540"/>
                  </a:moveTo>
                  <a:lnTo>
                    <a:pt x="623443" y="2540"/>
                  </a:lnTo>
                  <a:lnTo>
                    <a:pt x="623443" y="34798"/>
                  </a:lnTo>
                  <a:lnTo>
                    <a:pt x="595757" y="34798"/>
                  </a:lnTo>
                  <a:lnTo>
                    <a:pt x="595757" y="43307"/>
                  </a:lnTo>
                  <a:lnTo>
                    <a:pt x="623443" y="43307"/>
                  </a:lnTo>
                  <a:lnTo>
                    <a:pt x="623443" y="87503"/>
                  </a:lnTo>
                  <a:lnTo>
                    <a:pt x="633095" y="87503"/>
                  </a:lnTo>
                  <a:lnTo>
                    <a:pt x="633095" y="2540"/>
                  </a:lnTo>
                  <a:close/>
                </a:path>
                <a:path w="1050289" h="126364">
                  <a:moveTo>
                    <a:pt x="655955" y="0"/>
                  </a:moveTo>
                  <a:lnTo>
                    <a:pt x="646176" y="0"/>
                  </a:lnTo>
                  <a:lnTo>
                    <a:pt x="646176" y="90170"/>
                  </a:lnTo>
                  <a:lnTo>
                    <a:pt x="655955" y="90170"/>
                  </a:lnTo>
                  <a:lnTo>
                    <a:pt x="655955" y="0"/>
                  </a:lnTo>
                  <a:close/>
                </a:path>
                <a:path w="1050289" h="126364">
                  <a:moveTo>
                    <a:pt x="659511" y="112649"/>
                  </a:moveTo>
                  <a:lnTo>
                    <a:pt x="586613" y="112649"/>
                  </a:lnTo>
                  <a:lnTo>
                    <a:pt x="586613" y="83185"/>
                  </a:lnTo>
                  <a:lnTo>
                    <a:pt x="576834" y="83185"/>
                  </a:lnTo>
                  <a:lnTo>
                    <a:pt x="576834" y="121539"/>
                  </a:lnTo>
                  <a:lnTo>
                    <a:pt x="659511" y="121539"/>
                  </a:lnTo>
                  <a:lnTo>
                    <a:pt x="659511" y="112649"/>
                  </a:lnTo>
                  <a:close/>
                </a:path>
                <a:path w="1050289" h="126364">
                  <a:moveTo>
                    <a:pt x="757047" y="93472"/>
                  </a:moveTo>
                  <a:lnTo>
                    <a:pt x="756526" y="86741"/>
                  </a:lnTo>
                  <a:lnTo>
                    <a:pt x="756412" y="85090"/>
                  </a:lnTo>
                  <a:lnTo>
                    <a:pt x="748855" y="85788"/>
                  </a:lnTo>
                  <a:lnTo>
                    <a:pt x="739355" y="86296"/>
                  </a:lnTo>
                  <a:lnTo>
                    <a:pt x="727900" y="86626"/>
                  </a:lnTo>
                  <a:lnTo>
                    <a:pt x="714502" y="86741"/>
                  </a:lnTo>
                  <a:lnTo>
                    <a:pt x="699262" y="86741"/>
                  </a:lnTo>
                  <a:lnTo>
                    <a:pt x="699262" y="55626"/>
                  </a:lnTo>
                  <a:lnTo>
                    <a:pt x="744601" y="55626"/>
                  </a:lnTo>
                  <a:lnTo>
                    <a:pt x="744601" y="47117"/>
                  </a:lnTo>
                  <a:lnTo>
                    <a:pt x="699262" y="47117"/>
                  </a:lnTo>
                  <a:lnTo>
                    <a:pt x="699262" y="19685"/>
                  </a:lnTo>
                  <a:lnTo>
                    <a:pt x="750062" y="19685"/>
                  </a:lnTo>
                  <a:lnTo>
                    <a:pt x="750062" y="10795"/>
                  </a:lnTo>
                  <a:lnTo>
                    <a:pt x="689610" y="10795"/>
                  </a:lnTo>
                  <a:lnTo>
                    <a:pt x="689610" y="95250"/>
                  </a:lnTo>
                  <a:lnTo>
                    <a:pt x="735457" y="94996"/>
                  </a:lnTo>
                  <a:lnTo>
                    <a:pt x="743077" y="94742"/>
                  </a:lnTo>
                  <a:lnTo>
                    <a:pt x="750316" y="94234"/>
                  </a:lnTo>
                  <a:lnTo>
                    <a:pt x="757047" y="93472"/>
                  </a:lnTo>
                  <a:close/>
                </a:path>
                <a:path w="1050289" h="126364">
                  <a:moveTo>
                    <a:pt x="781685" y="0"/>
                  </a:moveTo>
                  <a:lnTo>
                    <a:pt x="771906" y="0"/>
                  </a:lnTo>
                  <a:lnTo>
                    <a:pt x="771906" y="126365"/>
                  </a:lnTo>
                  <a:lnTo>
                    <a:pt x="781685" y="126365"/>
                  </a:lnTo>
                  <a:lnTo>
                    <a:pt x="781685" y="0"/>
                  </a:lnTo>
                  <a:close/>
                </a:path>
                <a:path w="1050289" h="126364">
                  <a:moveTo>
                    <a:pt x="921893" y="99314"/>
                  </a:moveTo>
                  <a:lnTo>
                    <a:pt x="868299" y="99314"/>
                  </a:lnTo>
                  <a:lnTo>
                    <a:pt x="868299" y="76327"/>
                  </a:lnTo>
                  <a:lnTo>
                    <a:pt x="907288" y="76327"/>
                  </a:lnTo>
                  <a:lnTo>
                    <a:pt x="907288" y="67564"/>
                  </a:lnTo>
                  <a:lnTo>
                    <a:pt x="832358" y="67564"/>
                  </a:lnTo>
                  <a:lnTo>
                    <a:pt x="832358" y="46736"/>
                  </a:lnTo>
                  <a:lnTo>
                    <a:pt x="903605" y="46736"/>
                  </a:lnTo>
                  <a:lnTo>
                    <a:pt x="903605" y="11049"/>
                  </a:lnTo>
                  <a:lnTo>
                    <a:pt x="822579" y="11049"/>
                  </a:lnTo>
                  <a:lnTo>
                    <a:pt x="822579" y="19685"/>
                  </a:lnTo>
                  <a:lnTo>
                    <a:pt x="893826" y="19685"/>
                  </a:lnTo>
                  <a:lnTo>
                    <a:pt x="893826" y="38227"/>
                  </a:lnTo>
                  <a:lnTo>
                    <a:pt x="822325" y="38227"/>
                  </a:lnTo>
                  <a:lnTo>
                    <a:pt x="822325" y="76327"/>
                  </a:lnTo>
                  <a:lnTo>
                    <a:pt x="858393" y="76327"/>
                  </a:lnTo>
                  <a:lnTo>
                    <a:pt x="858393" y="99314"/>
                  </a:lnTo>
                  <a:lnTo>
                    <a:pt x="804672" y="99314"/>
                  </a:lnTo>
                  <a:lnTo>
                    <a:pt x="804672" y="108077"/>
                  </a:lnTo>
                  <a:lnTo>
                    <a:pt x="921893" y="108077"/>
                  </a:lnTo>
                  <a:lnTo>
                    <a:pt x="921893" y="99314"/>
                  </a:lnTo>
                  <a:close/>
                </a:path>
                <a:path w="1050289" h="126364">
                  <a:moveTo>
                    <a:pt x="1032129" y="59817"/>
                  </a:moveTo>
                  <a:lnTo>
                    <a:pt x="962406" y="59817"/>
                  </a:lnTo>
                  <a:lnTo>
                    <a:pt x="962406" y="20574"/>
                  </a:lnTo>
                  <a:lnTo>
                    <a:pt x="1030097" y="20574"/>
                  </a:lnTo>
                  <a:lnTo>
                    <a:pt x="1030097" y="11811"/>
                  </a:lnTo>
                  <a:lnTo>
                    <a:pt x="952500" y="11811"/>
                  </a:lnTo>
                  <a:lnTo>
                    <a:pt x="952500" y="68580"/>
                  </a:lnTo>
                  <a:lnTo>
                    <a:pt x="1032129" y="68580"/>
                  </a:lnTo>
                  <a:lnTo>
                    <a:pt x="1032129" y="59817"/>
                  </a:lnTo>
                  <a:close/>
                </a:path>
                <a:path w="1050289" h="126364">
                  <a:moveTo>
                    <a:pt x="1049909" y="95758"/>
                  </a:moveTo>
                  <a:lnTo>
                    <a:pt x="932675" y="95758"/>
                  </a:lnTo>
                  <a:lnTo>
                    <a:pt x="932675" y="104521"/>
                  </a:lnTo>
                  <a:lnTo>
                    <a:pt x="1049909" y="104521"/>
                  </a:lnTo>
                  <a:lnTo>
                    <a:pt x="1049909" y="95758"/>
                  </a:lnTo>
                  <a:close/>
                </a:path>
              </a:pathLst>
            </a:custGeom>
            <a:solidFill>
              <a:srgbClr val="DFE9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02132" y="4025010"/>
              <a:ext cx="1093393" cy="102234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1912492" y="4028059"/>
              <a:ext cx="781050" cy="76200"/>
            </a:xfrm>
            <a:custGeom>
              <a:avLst/>
              <a:gdLst/>
              <a:ahLst/>
              <a:cxnLst/>
              <a:rect l="l" t="t" r="r" b="b"/>
              <a:pathLst>
                <a:path w="781050" h="76200">
                  <a:moveTo>
                    <a:pt x="658749" y="1143"/>
                  </a:moveTo>
                  <a:lnTo>
                    <a:pt x="650620" y="1143"/>
                  </a:lnTo>
                  <a:lnTo>
                    <a:pt x="622426" y="74549"/>
                  </a:lnTo>
                  <a:lnTo>
                    <a:pt x="631317" y="74549"/>
                  </a:lnTo>
                  <a:lnTo>
                    <a:pt x="638809" y="53721"/>
                  </a:lnTo>
                  <a:lnTo>
                    <a:pt x="679125" y="53721"/>
                  </a:lnTo>
                  <a:lnTo>
                    <a:pt x="676270" y="46355"/>
                  </a:lnTo>
                  <a:lnTo>
                    <a:pt x="641604" y="46355"/>
                  </a:lnTo>
                  <a:lnTo>
                    <a:pt x="653288" y="14605"/>
                  </a:lnTo>
                  <a:lnTo>
                    <a:pt x="653669" y="13716"/>
                  </a:lnTo>
                  <a:lnTo>
                    <a:pt x="654050" y="12065"/>
                  </a:lnTo>
                  <a:lnTo>
                    <a:pt x="654431" y="9779"/>
                  </a:lnTo>
                  <a:lnTo>
                    <a:pt x="662095" y="9779"/>
                  </a:lnTo>
                  <a:lnTo>
                    <a:pt x="658749" y="1143"/>
                  </a:lnTo>
                  <a:close/>
                </a:path>
                <a:path w="781050" h="76200">
                  <a:moveTo>
                    <a:pt x="679125" y="53721"/>
                  </a:moveTo>
                  <a:lnTo>
                    <a:pt x="670179" y="53721"/>
                  </a:lnTo>
                  <a:lnTo>
                    <a:pt x="678180" y="74549"/>
                  </a:lnTo>
                  <a:lnTo>
                    <a:pt x="687196" y="74549"/>
                  </a:lnTo>
                  <a:lnTo>
                    <a:pt x="679125" y="53721"/>
                  </a:lnTo>
                  <a:close/>
                </a:path>
                <a:path w="781050" h="76200">
                  <a:moveTo>
                    <a:pt x="662095" y="9779"/>
                  </a:moveTo>
                  <a:lnTo>
                    <a:pt x="654684" y="9779"/>
                  </a:lnTo>
                  <a:lnTo>
                    <a:pt x="654938" y="11811"/>
                  </a:lnTo>
                  <a:lnTo>
                    <a:pt x="655319" y="13462"/>
                  </a:lnTo>
                  <a:lnTo>
                    <a:pt x="655827" y="14605"/>
                  </a:lnTo>
                  <a:lnTo>
                    <a:pt x="667512" y="46355"/>
                  </a:lnTo>
                  <a:lnTo>
                    <a:pt x="676270" y="46355"/>
                  </a:lnTo>
                  <a:lnTo>
                    <a:pt x="662095" y="9779"/>
                  </a:lnTo>
                  <a:close/>
                </a:path>
                <a:path w="781050" h="76200">
                  <a:moveTo>
                    <a:pt x="468756" y="1143"/>
                  </a:moveTo>
                  <a:lnTo>
                    <a:pt x="440436" y="1143"/>
                  </a:lnTo>
                  <a:lnTo>
                    <a:pt x="440436" y="74549"/>
                  </a:lnTo>
                  <a:lnTo>
                    <a:pt x="448437" y="74549"/>
                  </a:lnTo>
                  <a:lnTo>
                    <a:pt x="448437" y="43053"/>
                  </a:lnTo>
                  <a:lnTo>
                    <a:pt x="471868" y="43053"/>
                  </a:lnTo>
                  <a:lnTo>
                    <a:pt x="471550" y="42672"/>
                  </a:lnTo>
                  <a:lnTo>
                    <a:pt x="469773" y="41529"/>
                  </a:lnTo>
                  <a:lnTo>
                    <a:pt x="467740" y="40640"/>
                  </a:lnTo>
                  <a:lnTo>
                    <a:pt x="467740" y="40386"/>
                  </a:lnTo>
                  <a:lnTo>
                    <a:pt x="474888" y="37453"/>
                  </a:lnTo>
                  <a:lnTo>
                    <a:pt x="477001" y="35687"/>
                  </a:lnTo>
                  <a:lnTo>
                    <a:pt x="448437" y="35687"/>
                  </a:lnTo>
                  <a:lnTo>
                    <a:pt x="448437" y="8636"/>
                  </a:lnTo>
                  <a:lnTo>
                    <a:pt x="480637" y="8636"/>
                  </a:lnTo>
                  <a:lnTo>
                    <a:pt x="474090" y="2921"/>
                  </a:lnTo>
                  <a:lnTo>
                    <a:pt x="468756" y="1143"/>
                  </a:lnTo>
                  <a:close/>
                </a:path>
                <a:path w="781050" h="76200">
                  <a:moveTo>
                    <a:pt x="471868" y="43053"/>
                  </a:moveTo>
                  <a:lnTo>
                    <a:pt x="458724" y="43053"/>
                  </a:lnTo>
                  <a:lnTo>
                    <a:pt x="461137" y="43815"/>
                  </a:lnTo>
                  <a:lnTo>
                    <a:pt x="463295" y="45212"/>
                  </a:lnTo>
                  <a:lnTo>
                    <a:pt x="465327" y="46609"/>
                  </a:lnTo>
                  <a:lnTo>
                    <a:pt x="467740" y="49530"/>
                  </a:lnTo>
                  <a:lnTo>
                    <a:pt x="470407" y="53848"/>
                  </a:lnTo>
                  <a:lnTo>
                    <a:pt x="482726" y="74549"/>
                  </a:lnTo>
                  <a:lnTo>
                    <a:pt x="492379" y="74549"/>
                  </a:lnTo>
                  <a:lnTo>
                    <a:pt x="476123" y="48387"/>
                  </a:lnTo>
                  <a:lnTo>
                    <a:pt x="474218" y="45720"/>
                  </a:lnTo>
                  <a:lnTo>
                    <a:pt x="472820" y="44196"/>
                  </a:lnTo>
                  <a:lnTo>
                    <a:pt x="471868" y="43053"/>
                  </a:lnTo>
                  <a:close/>
                </a:path>
                <a:path w="781050" h="76200">
                  <a:moveTo>
                    <a:pt x="480637" y="8636"/>
                  </a:moveTo>
                  <a:lnTo>
                    <a:pt x="465455" y="8636"/>
                  </a:lnTo>
                  <a:lnTo>
                    <a:pt x="469138" y="9779"/>
                  </a:lnTo>
                  <a:lnTo>
                    <a:pt x="471677" y="12065"/>
                  </a:lnTo>
                  <a:lnTo>
                    <a:pt x="474218" y="14224"/>
                  </a:lnTo>
                  <a:lnTo>
                    <a:pt x="475488" y="17399"/>
                  </a:lnTo>
                  <a:lnTo>
                    <a:pt x="475488" y="25527"/>
                  </a:lnTo>
                  <a:lnTo>
                    <a:pt x="474218" y="29083"/>
                  </a:lnTo>
                  <a:lnTo>
                    <a:pt x="471424" y="31623"/>
                  </a:lnTo>
                  <a:lnTo>
                    <a:pt x="468630" y="34290"/>
                  </a:lnTo>
                  <a:lnTo>
                    <a:pt x="464946" y="35687"/>
                  </a:lnTo>
                  <a:lnTo>
                    <a:pt x="477001" y="35687"/>
                  </a:lnTo>
                  <a:lnTo>
                    <a:pt x="479964" y="33210"/>
                  </a:lnTo>
                  <a:lnTo>
                    <a:pt x="482992" y="27634"/>
                  </a:lnTo>
                  <a:lnTo>
                    <a:pt x="483996" y="20701"/>
                  </a:lnTo>
                  <a:lnTo>
                    <a:pt x="483996" y="14605"/>
                  </a:lnTo>
                  <a:lnTo>
                    <a:pt x="482092" y="9906"/>
                  </a:lnTo>
                  <a:lnTo>
                    <a:pt x="480637" y="8636"/>
                  </a:lnTo>
                  <a:close/>
                </a:path>
                <a:path w="781050" h="76200">
                  <a:moveTo>
                    <a:pt x="742188" y="1143"/>
                  </a:moveTo>
                  <a:lnTo>
                    <a:pt x="722376" y="1143"/>
                  </a:lnTo>
                  <a:lnTo>
                    <a:pt x="722376" y="74549"/>
                  </a:lnTo>
                  <a:lnTo>
                    <a:pt x="741299" y="74549"/>
                  </a:lnTo>
                  <a:lnTo>
                    <a:pt x="749657" y="73906"/>
                  </a:lnTo>
                  <a:lnTo>
                    <a:pt x="757205" y="71977"/>
                  </a:lnTo>
                  <a:lnTo>
                    <a:pt x="763944" y="68762"/>
                  </a:lnTo>
                  <a:lnTo>
                    <a:pt x="766025" y="67183"/>
                  </a:lnTo>
                  <a:lnTo>
                    <a:pt x="730376" y="67183"/>
                  </a:lnTo>
                  <a:lnTo>
                    <a:pt x="730376" y="8509"/>
                  </a:lnTo>
                  <a:lnTo>
                    <a:pt x="768361" y="8509"/>
                  </a:lnTo>
                  <a:lnTo>
                    <a:pt x="759116" y="3381"/>
                  </a:lnTo>
                  <a:lnTo>
                    <a:pt x="742188" y="1143"/>
                  </a:lnTo>
                  <a:close/>
                </a:path>
                <a:path w="781050" h="76200">
                  <a:moveTo>
                    <a:pt x="768361" y="8509"/>
                  </a:moveTo>
                  <a:lnTo>
                    <a:pt x="742061" y="8509"/>
                  </a:lnTo>
                  <a:lnTo>
                    <a:pt x="755395" y="10294"/>
                  </a:lnTo>
                  <a:lnTo>
                    <a:pt x="764920" y="15652"/>
                  </a:lnTo>
                  <a:lnTo>
                    <a:pt x="770635" y="24582"/>
                  </a:lnTo>
                  <a:lnTo>
                    <a:pt x="772521" y="36957"/>
                  </a:lnTo>
                  <a:lnTo>
                    <a:pt x="772540" y="46609"/>
                  </a:lnTo>
                  <a:lnTo>
                    <a:pt x="769746" y="53975"/>
                  </a:lnTo>
                  <a:lnTo>
                    <a:pt x="758951" y="64516"/>
                  </a:lnTo>
                  <a:lnTo>
                    <a:pt x="751332" y="67183"/>
                  </a:lnTo>
                  <a:lnTo>
                    <a:pt x="766025" y="67183"/>
                  </a:lnTo>
                  <a:lnTo>
                    <a:pt x="780923" y="36957"/>
                  </a:lnTo>
                  <a:lnTo>
                    <a:pt x="778496" y="21288"/>
                  </a:lnTo>
                  <a:lnTo>
                    <a:pt x="771223" y="10096"/>
                  </a:lnTo>
                  <a:lnTo>
                    <a:pt x="768361" y="8509"/>
                  </a:lnTo>
                  <a:close/>
                </a:path>
                <a:path w="781050" h="76200">
                  <a:moveTo>
                    <a:pt x="19812" y="1143"/>
                  </a:moveTo>
                  <a:lnTo>
                    <a:pt x="0" y="1143"/>
                  </a:lnTo>
                  <a:lnTo>
                    <a:pt x="0" y="74549"/>
                  </a:lnTo>
                  <a:lnTo>
                    <a:pt x="18923" y="74549"/>
                  </a:lnTo>
                  <a:lnTo>
                    <a:pt x="27281" y="73906"/>
                  </a:lnTo>
                  <a:lnTo>
                    <a:pt x="34829" y="71977"/>
                  </a:lnTo>
                  <a:lnTo>
                    <a:pt x="41568" y="68762"/>
                  </a:lnTo>
                  <a:lnTo>
                    <a:pt x="43649" y="67183"/>
                  </a:lnTo>
                  <a:lnTo>
                    <a:pt x="8000" y="67183"/>
                  </a:lnTo>
                  <a:lnTo>
                    <a:pt x="8000" y="8509"/>
                  </a:lnTo>
                  <a:lnTo>
                    <a:pt x="45985" y="8509"/>
                  </a:lnTo>
                  <a:lnTo>
                    <a:pt x="36740" y="3381"/>
                  </a:lnTo>
                  <a:lnTo>
                    <a:pt x="19812" y="1143"/>
                  </a:lnTo>
                  <a:close/>
                </a:path>
                <a:path w="781050" h="76200">
                  <a:moveTo>
                    <a:pt x="45985" y="8509"/>
                  </a:moveTo>
                  <a:lnTo>
                    <a:pt x="19684" y="8509"/>
                  </a:lnTo>
                  <a:lnTo>
                    <a:pt x="33019" y="10294"/>
                  </a:lnTo>
                  <a:lnTo>
                    <a:pt x="42544" y="15652"/>
                  </a:lnTo>
                  <a:lnTo>
                    <a:pt x="48259" y="24582"/>
                  </a:lnTo>
                  <a:lnTo>
                    <a:pt x="50145" y="36957"/>
                  </a:lnTo>
                  <a:lnTo>
                    <a:pt x="50164" y="46609"/>
                  </a:lnTo>
                  <a:lnTo>
                    <a:pt x="47370" y="53975"/>
                  </a:lnTo>
                  <a:lnTo>
                    <a:pt x="36575" y="64516"/>
                  </a:lnTo>
                  <a:lnTo>
                    <a:pt x="28956" y="67183"/>
                  </a:lnTo>
                  <a:lnTo>
                    <a:pt x="43649" y="67183"/>
                  </a:lnTo>
                  <a:lnTo>
                    <a:pt x="58546" y="36957"/>
                  </a:lnTo>
                  <a:lnTo>
                    <a:pt x="56120" y="21288"/>
                  </a:lnTo>
                  <a:lnTo>
                    <a:pt x="48847" y="10096"/>
                  </a:lnTo>
                  <a:lnTo>
                    <a:pt x="45985" y="8509"/>
                  </a:lnTo>
                  <a:close/>
                </a:path>
                <a:path w="781050" h="76200">
                  <a:moveTo>
                    <a:pt x="557911" y="0"/>
                  </a:moveTo>
                  <a:lnTo>
                    <a:pt x="524859" y="22828"/>
                  </a:lnTo>
                  <a:lnTo>
                    <a:pt x="522477" y="38735"/>
                  </a:lnTo>
                  <a:lnTo>
                    <a:pt x="523053" y="46545"/>
                  </a:lnTo>
                  <a:lnTo>
                    <a:pt x="549413" y="75156"/>
                  </a:lnTo>
                  <a:lnTo>
                    <a:pt x="556768" y="75819"/>
                  </a:lnTo>
                  <a:lnTo>
                    <a:pt x="564435" y="75152"/>
                  </a:lnTo>
                  <a:lnTo>
                    <a:pt x="571245" y="73152"/>
                  </a:lnTo>
                  <a:lnTo>
                    <a:pt x="577199" y="69818"/>
                  </a:lnTo>
                  <a:lnTo>
                    <a:pt x="578689" y="68453"/>
                  </a:lnTo>
                  <a:lnTo>
                    <a:pt x="548894" y="68453"/>
                  </a:lnTo>
                  <a:lnTo>
                    <a:pt x="542670" y="65532"/>
                  </a:lnTo>
                  <a:lnTo>
                    <a:pt x="533273" y="54102"/>
                  </a:lnTo>
                  <a:lnTo>
                    <a:pt x="530859" y="46863"/>
                  </a:lnTo>
                  <a:lnTo>
                    <a:pt x="530859" y="29083"/>
                  </a:lnTo>
                  <a:lnTo>
                    <a:pt x="533273" y="21717"/>
                  </a:lnTo>
                  <a:lnTo>
                    <a:pt x="538099" y="16002"/>
                  </a:lnTo>
                  <a:lnTo>
                    <a:pt x="542925" y="10160"/>
                  </a:lnTo>
                  <a:lnTo>
                    <a:pt x="549275" y="7366"/>
                  </a:lnTo>
                  <a:lnTo>
                    <a:pt x="579159" y="7366"/>
                  </a:lnTo>
                  <a:lnTo>
                    <a:pt x="577395" y="5786"/>
                  </a:lnTo>
                  <a:lnTo>
                    <a:pt x="571642" y="2571"/>
                  </a:lnTo>
                  <a:lnTo>
                    <a:pt x="565151" y="642"/>
                  </a:lnTo>
                  <a:lnTo>
                    <a:pt x="557911" y="0"/>
                  </a:lnTo>
                  <a:close/>
                </a:path>
                <a:path w="781050" h="76200">
                  <a:moveTo>
                    <a:pt x="579159" y="7366"/>
                  </a:moveTo>
                  <a:lnTo>
                    <a:pt x="565531" y="7366"/>
                  </a:lnTo>
                  <a:lnTo>
                    <a:pt x="572007" y="10033"/>
                  </a:lnTo>
                  <a:lnTo>
                    <a:pt x="580898" y="20955"/>
                  </a:lnTo>
                  <a:lnTo>
                    <a:pt x="583183" y="28448"/>
                  </a:lnTo>
                  <a:lnTo>
                    <a:pt x="583183" y="47498"/>
                  </a:lnTo>
                  <a:lnTo>
                    <a:pt x="580898" y="54991"/>
                  </a:lnTo>
                  <a:lnTo>
                    <a:pt x="576199" y="60325"/>
                  </a:lnTo>
                  <a:lnTo>
                    <a:pt x="571500" y="65786"/>
                  </a:lnTo>
                  <a:lnTo>
                    <a:pt x="565023" y="68453"/>
                  </a:lnTo>
                  <a:lnTo>
                    <a:pt x="578689" y="68453"/>
                  </a:lnTo>
                  <a:lnTo>
                    <a:pt x="591693" y="36830"/>
                  </a:lnTo>
                  <a:lnTo>
                    <a:pt x="591099" y="29083"/>
                  </a:lnTo>
                  <a:lnTo>
                    <a:pt x="589343" y="22082"/>
                  </a:lnTo>
                  <a:lnTo>
                    <a:pt x="586442" y="15809"/>
                  </a:lnTo>
                  <a:lnTo>
                    <a:pt x="582421" y="10287"/>
                  </a:lnTo>
                  <a:lnTo>
                    <a:pt x="579159" y="7366"/>
                  </a:lnTo>
                  <a:close/>
                </a:path>
                <a:path w="781050" h="76200">
                  <a:moveTo>
                    <a:pt x="358520" y="1143"/>
                  </a:moveTo>
                  <a:lnTo>
                    <a:pt x="349376" y="1143"/>
                  </a:lnTo>
                  <a:lnTo>
                    <a:pt x="372934" y="47371"/>
                  </a:lnTo>
                  <a:lnTo>
                    <a:pt x="372999" y="74549"/>
                  </a:lnTo>
                  <a:lnTo>
                    <a:pt x="381126" y="74549"/>
                  </a:lnTo>
                  <a:lnTo>
                    <a:pt x="381126" y="47371"/>
                  </a:lnTo>
                  <a:lnTo>
                    <a:pt x="385435" y="39116"/>
                  </a:lnTo>
                  <a:lnTo>
                    <a:pt x="377063" y="39116"/>
                  </a:lnTo>
                  <a:lnTo>
                    <a:pt x="376046" y="36576"/>
                  </a:lnTo>
                  <a:lnTo>
                    <a:pt x="375412" y="35052"/>
                  </a:lnTo>
                  <a:lnTo>
                    <a:pt x="375284" y="34671"/>
                  </a:lnTo>
                  <a:lnTo>
                    <a:pt x="358520" y="1143"/>
                  </a:lnTo>
                  <a:close/>
                </a:path>
                <a:path w="781050" h="76200">
                  <a:moveTo>
                    <a:pt x="405256" y="1143"/>
                  </a:moveTo>
                  <a:lnTo>
                    <a:pt x="396748" y="1143"/>
                  </a:lnTo>
                  <a:lnTo>
                    <a:pt x="379221" y="34671"/>
                  </a:lnTo>
                  <a:lnTo>
                    <a:pt x="378206" y="36576"/>
                  </a:lnTo>
                  <a:lnTo>
                    <a:pt x="377570" y="37973"/>
                  </a:lnTo>
                  <a:lnTo>
                    <a:pt x="377189" y="39116"/>
                  </a:lnTo>
                  <a:lnTo>
                    <a:pt x="385435" y="39116"/>
                  </a:lnTo>
                  <a:lnTo>
                    <a:pt x="405256" y="1143"/>
                  </a:lnTo>
                  <a:close/>
                </a:path>
                <a:path w="781050" h="76200">
                  <a:moveTo>
                    <a:pt x="300481" y="8509"/>
                  </a:moveTo>
                  <a:lnTo>
                    <a:pt x="292354" y="8509"/>
                  </a:lnTo>
                  <a:lnTo>
                    <a:pt x="292354" y="74549"/>
                  </a:lnTo>
                  <a:lnTo>
                    <a:pt x="300481" y="74549"/>
                  </a:lnTo>
                  <a:lnTo>
                    <a:pt x="300481" y="8509"/>
                  </a:lnTo>
                  <a:close/>
                </a:path>
                <a:path w="781050" h="76200">
                  <a:moveTo>
                    <a:pt x="321690" y="1143"/>
                  </a:moveTo>
                  <a:lnTo>
                    <a:pt x="271271" y="1143"/>
                  </a:lnTo>
                  <a:lnTo>
                    <a:pt x="271271" y="8509"/>
                  </a:lnTo>
                  <a:lnTo>
                    <a:pt x="321690" y="8509"/>
                  </a:lnTo>
                  <a:lnTo>
                    <a:pt x="321690" y="1143"/>
                  </a:lnTo>
                  <a:close/>
                </a:path>
                <a:path w="781050" h="76200">
                  <a:moveTo>
                    <a:pt x="185927" y="1143"/>
                  </a:moveTo>
                  <a:lnTo>
                    <a:pt x="175259" y="1143"/>
                  </a:lnTo>
                  <a:lnTo>
                    <a:pt x="175259" y="74549"/>
                  </a:lnTo>
                  <a:lnTo>
                    <a:pt x="183261" y="74549"/>
                  </a:lnTo>
                  <a:lnTo>
                    <a:pt x="183190" y="14097"/>
                  </a:lnTo>
                  <a:lnTo>
                    <a:pt x="183133" y="12573"/>
                  </a:lnTo>
                  <a:lnTo>
                    <a:pt x="183006" y="10668"/>
                  </a:lnTo>
                  <a:lnTo>
                    <a:pt x="191995" y="10668"/>
                  </a:lnTo>
                  <a:lnTo>
                    <a:pt x="185927" y="1143"/>
                  </a:lnTo>
                  <a:close/>
                </a:path>
                <a:path w="781050" h="76200">
                  <a:moveTo>
                    <a:pt x="191995" y="10668"/>
                  </a:moveTo>
                  <a:lnTo>
                    <a:pt x="183261" y="10668"/>
                  </a:lnTo>
                  <a:lnTo>
                    <a:pt x="183895" y="12573"/>
                  </a:lnTo>
                  <a:lnTo>
                    <a:pt x="184657" y="14097"/>
                  </a:lnTo>
                  <a:lnTo>
                    <a:pt x="185546" y="15240"/>
                  </a:lnTo>
                  <a:lnTo>
                    <a:pt x="223774" y="74549"/>
                  </a:lnTo>
                  <a:lnTo>
                    <a:pt x="233933" y="74549"/>
                  </a:lnTo>
                  <a:lnTo>
                    <a:pt x="233933" y="64389"/>
                  </a:lnTo>
                  <a:lnTo>
                    <a:pt x="226059" y="64389"/>
                  </a:lnTo>
                  <a:lnTo>
                    <a:pt x="225806" y="63881"/>
                  </a:lnTo>
                  <a:lnTo>
                    <a:pt x="224917" y="62230"/>
                  </a:lnTo>
                  <a:lnTo>
                    <a:pt x="223138" y="59563"/>
                  </a:lnTo>
                  <a:lnTo>
                    <a:pt x="191995" y="10668"/>
                  </a:lnTo>
                  <a:close/>
                </a:path>
                <a:path w="781050" h="76200">
                  <a:moveTo>
                    <a:pt x="233933" y="1143"/>
                  </a:moveTo>
                  <a:lnTo>
                    <a:pt x="225679" y="1143"/>
                  </a:lnTo>
                  <a:lnTo>
                    <a:pt x="225766" y="59563"/>
                  </a:lnTo>
                  <a:lnTo>
                    <a:pt x="225932" y="61976"/>
                  </a:lnTo>
                  <a:lnTo>
                    <a:pt x="226313" y="64389"/>
                  </a:lnTo>
                  <a:lnTo>
                    <a:pt x="233933" y="64389"/>
                  </a:lnTo>
                  <a:lnTo>
                    <a:pt x="233933" y="1143"/>
                  </a:lnTo>
                  <a:close/>
                </a:path>
                <a:path w="781050" h="76200">
                  <a:moveTo>
                    <a:pt x="134365" y="1143"/>
                  </a:moveTo>
                  <a:lnTo>
                    <a:pt x="97536" y="1143"/>
                  </a:lnTo>
                  <a:lnTo>
                    <a:pt x="97536" y="74549"/>
                  </a:lnTo>
                  <a:lnTo>
                    <a:pt x="136017" y="74549"/>
                  </a:lnTo>
                  <a:lnTo>
                    <a:pt x="136017" y="67183"/>
                  </a:lnTo>
                  <a:lnTo>
                    <a:pt x="105537" y="67183"/>
                  </a:lnTo>
                  <a:lnTo>
                    <a:pt x="105537" y="40894"/>
                  </a:lnTo>
                  <a:lnTo>
                    <a:pt x="132206" y="40894"/>
                  </a:lnTo>
                  <a:lnTo>
                    <a:pt x="132206" y="33528"/>
                  </a:lnTo>
                  <a:lnTo>
                    <a:pt x="105537" y="33528"/>
                  </a:lnTo>
                  <a:lnTo>
                    <a:pt x="105537" y="8509"/>
                  </a:lnTo>
                  <a:lnTo>
                    <a:pt x="134365" y="8509"/>
                  </a:lnTo>
                  <a:lnTo>
                    <a:pt x="134365" y="1143"/>
                  </a:lnTo>
                  <a:close/>
                </a:path>
              </a:pathLst>
            </a:custGeom>
            <a:solidFill>
              <a:srgbClr val="E2E7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800095" y="4025010"/>
              <a:ext cx="158496" cy="77596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3075686" y="4025010"/>
              <a:ext cx="969644" cy="102235"/>
            </a:xfrm>
            <a:custGeom>
              <a:avLst/>
              <a:gdLst/>
              <a:ahLst/>
              <a:cxnLst/>
              <a:rect l="l" t="t" r="r" b="b"/>
              <a:pathLst>
                <a:path w="969645" h="102235">
                  <a:moveTo>
                    <a:pt x="26924" y="25019"/>
                  </a:moveTo>
                  <a:lnTo>
                    <a:pt x="25654" y="24511"/>
                  </a:lnTo>
                  <a:lnTo>
                    <a:pt x="24003" y="24257"/>
                  </a:lnTo>
                  <a:lnTo>
                    <a:pt x="18669" y="24257"/>
                  </a:lnTo>
                  <a:lnTo>
                    <a:pt x="16002" y="25273"/>
                  </a:lnTo>
                  <a:lnTo>
                    <a:pt x="13589" y="27432"/>
                  </a:lnTo>
                  <a:lnTo>
                    <a:pt x="11049" y="29464"/>
                  </a:lnTo>
                  <a:lnTo>
                    <a:pt x="9271" y="32385"/>
                  </a:lnTo>
                  <a:lnTo>
                    <a:pt x="8128" y="36068"/>
                  </a:lnTo>
                  <a:lnTo>
                    <a:pt x="7874" y="36068"/>
                  </a:lnTo>
                  <a:lnTo>
                    <a:pt x="7874" y="25146"/>
                  </a:lnTo>
                  <a:lnTo>
                    <a:pt x="0" y="25146"/>
                  </a:lnTo>
                  <a:lnTo>
                    <a:pt x="0" y="77597"/>
                  </a:lnTo>
                  <a:lnTo>
                    <a:pt x="7874" y="77597"/>
                  </a:lnTo>
                  <a:lnTo>
                    <a:pt x="7874" y="44958"/>
                  </a:lnTo>
                  <a:lnTo>
                    <a:pt x="9144" y="40386"/>
                  </a:lnTo>
                  <a:lnTo>
                    <a:pt x="11557" y="36830"/>
                  </a:lnTo>
                  <a:lnTo>
                    <a:pt x="12090" y="36068"/>
                  </a:lnTo>
                  <a:lnTo>
                    <a:pt x="13970" y="33401"/>
                  </a:lnTo>
                  <a:lnTo>
                    <a:pt x="17018" y="31623"/>
                  </a:lnTo>
                  <a:lnTo>
                    <a:pt x="23241" y="31623"/>
                  </a:lnTo>
                  <a:lnTo>
                    <a:pt x="25400" y="32131"/>
                  </a:lnTo>
                  <a:lnTo>
                    <a:pt x="26924" y="33274"/>
                  </a:lnTo>
                  <a:lnTo>
                    <a:pt x="26924" y="31623"/>
                  </a:lnTo>
                  <a:lnTo>
                    <a:pt x="26924" y="25019"/>
                  </a:lnTo>
                  <a:close/>
                </a:path>
                <a:path w="969645" h="102235">
                  <a:moveTo>
                    <a:pt x="70358" y="25146"/>
                  </a:moveTo>
                  <a:lnTo>
                    <a:pt x="62484" y="25146"/>
                  </a:lnTo>
                  <a:lnTo>
                    <a:pt x="62484" y="77597"/>
                  </a:lnTo>
                  <a:lnTo>
                    <a:pt x="70358" y="77597"/>
                  </a:lnTo>
                  <a:lnTo>
                    <a:pt x="70358" y="25146"/>
                  </a:lnTo>
                  <a:close/>
                </a:path>
                <a:path w="969645" h="102235">
                  <a:moveTo>
                    <a:pt x="71755" y="4826"/>
                  </a:moveTo>
                  <a:lnTo>
                    <a:pt x="71247" y="3556"/>
                  </a:lnTo>
                  <a:lnTo>
                    <a:pt x="70358" y="2540"/>
                  </a:lnTo>
                  <a:lnTo>
                    <a:pt x="69342" y="1524"/>
                  </a:lnTo>
                  <a:lnTo>
                    <a:pt x="68072" y="1016"/>
                  </a:lnTo>
                  <a:lnTo>
                    <a:pt x="65151" y="1016"/>
                  </a:lnTo>
                  <a:lnTo>
                    <a:pt x="63881" y="1524"/>
                  </a:lnTo>
                  <a:lnTo>
                    <a:pt x="61849" y="3556"/>
                  </a:lnTo>
                  <a:lnTo>
                    <a:pt x="61341" y="4826"/>
                  </a:lnTo>
                  <a:lnTo>
                    <a:pt x="61341" y="7874"/>
                  </a:lnTo>
                  <a:lnTo>
                    <a:pt x="61849" y="9144"/>
                  </a:lnTo>
                  <a:lnTo>
                    <a:pt x="62865" y="10033"/>
                  </a:lnTo>
                  <a:lnTo>
                    <a:pt x="63881" y="11049"/>
                  </a:lnTo>
                  <a:lnTo>
                    <a:pt x="65151" y="11557"/>
                  </a:lnTo>
                  <a:lnTo>
                    <a:pt x="68072" y="11557"/>
                  </a:lnTo>
                  <a:lnTo>
                    <a:pt x="69342" y="11049"/>
                  </a:lnTo>
                  <a:lnTo>
                    <a:pt x="70358" y="10033"/>
                  </a:lnTo>
                  <a:lnTo>
                    <a:pt x="71247" y="9017"/>
                  </a:lnTo>
                  <a:lnTo>
                    <a:pt x="71755" y="7874"/>
                  </a:lnTo>
                  <a:lnTo>
                    <a:pt x="71755" y="4826"/>
                  </a:lnTo>
                  <a:close/>
                </a:path>
                <a:path w="969645" h="102235">
                  <a:moveTo>
                    <a:pt x="156972" y="25146"/>
                  </a:moveTo>
                  <a:lnTo>
                    <a:pt x="149225" y="25146"/>
                  </a:lnTo>
                  <a:lnTo>
                    <a:pt x="149225" y="32512"/>
                  </a:lnTo>
                  <a:lnTo>
                    <a:pt x="149225" y="41783"/>
                  </a:lnTo>
                  <a:lnTo>
                    <a:pt x="149225" y="59182"/>
                  </a:lnTo>
                  <a:lnTo>
                    <a:pt x="147701" y="63500"/>
                  </a:lnTo>
                  <a:lnTo>
                    <a:pt x="144526" y="67056"/>
                  </a:lnTo>
                  <a:lnTo>
                    <a:pt x="141478" y="70358"/>
                  </a:lnTo>
                  <a:lnTo>
                    <a:pt x="137668" y="72136"/>
                  </a:lnTo>
                  <a:lnTo>
                    <a:pt x="128270" y="72136"/>
                  </a:lnTo>
                  <a:lnTo>
                    <a:pt x="124460" y="70358"/>
                  </a:lnTo>
                  <a:lnTo>
                    <a:pt x="121539" y="66675"/>
                  </a:lnTo>
                  <a:lnTo>
                    <a:pt x="118618" y="63119"/>
                  </a:lnTo>
                  <a:lnTo>
                    <a:pt x="117221" y="58420"/>
                  </a:lnTo>
                  <a:lnTo>
                    <a:pt x="117221" y="45720"/>
                  </a:lnTo>
                  <a:lnTo>
                    <a:pt x="118745" y="40386"/>
                  </a:lnTo>
                  <a:lnTo>
                    <a:pt x="124714" y="32639"/>
                  </a:lnTo>
                  <a:lnTo>
                    <a:pt x="128905" y="30607"/>
                  </a:lnTo>
                  <a:lnTo>
                    <a:pt x="138303" y="30607"/>
                  </a:lnTo>
                  <a:lnTo>
                    <a:pt x="141859" y="32131"/>
                  </a:lnTo>
                  <a:lnTo>
                    <a:pt x="144780" y="35179"/>
                  </a:lnTo>
                  <a:lnTo>
                    <a:pt x="147701" y="38100"/>
                  </a:lnTo>
                  <a:lnTo>
                    <a:pt x="149225" y="41783"/>
                  </a:lnTo>
                  <a:lnTo>
                    <a:pt x="149225" y="32512"/>
                  </a:lnTo>
                  <a:lnTo>
                    <a:pt x="148971" y="32512"/>
                  </a:lnTo>
                  <a:lnTo>
                    <a:pt x="147828" y="30607"/>
                  </a:lnTo>
                  <a:lnTo>
                    <a:pt x="145542" y="26797"/>
                  </a:lnTo>
                  <a:lnTo>
                    <a:pt x="140208" y="24003"/>
                  </a:lnTo>
                  <a:lnTo>
                    <a:pt x="125857" y="24003"/>
                  </a:lnTo>
                  <a:lnTo>
                    <a:pt x="120015" y="26543"/>
                  </a:lnTo>
                  <a:lnTo>
                    <a:pt x="115062" y="32639"/>
                  </a:lnTo>
                  <a:lnTo>
                    <a:pt x="111379" y="37084"/>
                  </a:lnTo>
                  <a:lnTo>
                    <a:pt x="109220" y="44196"/>
                  </a:lnTo>
                  <a:lnTo>
                    <a:pt x="109220" y="60833"/>
                  </a:lnTo>
                  <a:lnTo>
                    <a:pt x="111252" y="67056"/>
                  </a:lnTo>
                  <a:lnTo>
                    <a:pt x="119126" y="76454"/>
                  </a:lnTo>
                  <a:lnTo>
                    <a:pt x="124460" y="78867"/>
                  </a:lnTo>
                  <a:lnTo>
                    <a:pt x="138811" y="78867"/>
                  </a:lnTo>
                  <a:lnTo>
                    <a:pt x="144907" y="75438"/>
                  </a:lnTo>
                  <a:lnTo>
                    <a:pt x="146888" y="72136"/>
                  </a:lnTo>
                  <a:lnTo>
                    <a:pt x="148971" y="68707"/>
                  </a:lnTo>
                  <a:lnTo>
                    <a:pt x="149225" y="68707"/>
                  </a:lnTo>
                  <a:lnTo>
                    <a:pt x="149225" y="74422"/>
                  </a:lnTo>
                  <a:lnTo>
                    <a:pt x="147980" y="83591"/>
                  </a:lnTo>
                  <a:lnTo>
                    <a:pt x="144297" y="90144"/>
                  </a:lnTo>
                  <a:lnTo>
                    <a:pt x="138176" y="94068"/>
                  </a:lnTo>
                  <a:lnTo>
                    <a:pt x="129667" y="95377"/>
                  </a:lnTo>
                  <a:lnTo>
                    <a:pt x="124206" y="95377"/>
                  </a:lnTo>
                  <a:lnTo>
                    <a:pt x="118618" y="93726"/>
                  </a:lnTo>
                  <a:lnTo>
                    <a:pt x="112776" y="90424"/>
                  </a:lnTo>
                  <a:lnTo>
                    <a:pt x="112776" y="98552"/>
                  </a:lnTo>
                  <a:lnTo>
                    <a:pt x="117729" y="100965"/>
                  </a:lnTo>
                  <a:lnTo>
                    <a:pt x="123317" y="102235"/>
                  </a:lnTo>
                  <a:lnTo>
                    <a:pt x="129794" y="102235"/>
                  </a:lnTo>
                  <a:lnTo>
                    <a:pt x="141693" y="100457"/>
                  </a:lnTo>
                  <a:lnTo>
                    <a:pt x="149682" y="95377"/>
                  </a:lnTo>
                  <a:lnTo>
                    <a:pt x="150190" y="95059"/>
                  </a:lnTo>
                  <a:lnTo>
                    <a:pt x="155270" y="86055"/>
                  </a:lnTo>
                  <a:lnTo>
                    <a:pt x="156972" y="73406"/>
                  </a:lnTo>
                  <a:lnTo>
                    <a:pt x="156972" y="68707"/>
                  </a:lnTo>
                  <a:lnTo>
                    <a:pt x="156972" y="32512"/>
                  </a:lnTo>
                  <a:lnTo>
                    <a:pt x="156972" y="25146"/>
                  </a:lnTo>
                  <a:close/>
                </a:path>
                <a:path w="969645" h="102235">
                  <a:moveTo>
                    <a:pt x="242697" y="45339"/>
                  </a:moveTo>
                  <a:lnTo>
                    <a:pt x="241579" y="36004"/>
                  </a:lnTo>
                  <a:lnTo>
                    <a:pt x="238861" y="30607"/>
                  </a:lnTo>
                  <a:lnTo>
                    <a:pt x="238226" y="29337"/>
                  </a:lnTo>
                  <a:lnTo>
                    <a:pt x="232676" y="25336"/>
                  </a:lnTo>
                  <a:lnTo>
                    <a:pt x="224917" y="24003"/>
                  </a:lnTo>
                  <a:lnTo>
                    <a:pt x="217551" y="24003"/>
                  </a:lnTo>
                  <a:lnTo>
                    <a:pt x="211709" y="27305"/>
                  </a:lnTo>
                  <a:lnTo>
                    <a:pt x="207772" y="33909"/>
                  </a:lnTo>
                  <a:lnTo>
                    <a:pt x="207505" y="33909"/>
                  </a:lnTo>
                  <a:lnTo>
                    <a:pt x="207505" y="0"/>
                  </a:lnTo>
                  <a:lnTo>
                    <a:pt x="199631" y="0"/>
                  </a:lnTo>
                  <a:lnTo>
                    <a:pt x="199631" y="77597"/>
                  </a:lnTo>
                  <a:lnTo>
                    <a:pt x="207505" y="77597"/>
                  </a:lnTo>
                  <a:lnTo>
                    <a:pt x="207505" y="42799"/>
                  </a:lnTo>
                  <a:lnTo>
                    <a:pt x="208915" y="38735"/>
                  </a:lnTo>
                  <a:lnTo>
                    <a:pt x="213169" y="33909"/>
                  </a:lnTo>
                  <a:lnTo>
                    <a:pt x="214617" y="32258"/>
                  </a:lnTo>
                  <a:lnTo>
                    <a:pt x="218186" y="30607"/>
                  </a:lnTo>
                  <a:lnTo>
                    <a:pt x="230619" y="30607"/>
                  </a:lnTo>
                  <a:lnTo>
                    <a:pt x="234823" y="36195"/>
                  </a:lnTo>
                  <a:lnTo>
                    <a:pt x="234823" y="77597"/>
                  </a:lnTo>
                  <a:lnTo>
                    <a:pt x="242697" y="77597"/>
                  </a:lnTo>
                  <a:lnTo>
                    <a:pt x="242697" y="45339"/>
                  </a:lnTo>
                  <a:close/>
                </a:path>
                <a:path w="969645" h="102235">
                  <a:moveTo>
                    <a:pt x="307213" y="25146"/>
                  </a:moveTo>
                  <a:lnTo>
                    <a:pt x="294005" y="25146"/>
                  </a:lnTo>
                  <a:lnTo>
                    <a:pt x="294005" y="9779"/>
                  </a:lnTo>
                  <a:lnTo>
                    <a:pt x="286131" y="12319"/>
                  </a:lnTo>
                  <a:lnTo>
                    <a:pt x="286131" y="25146"/>
                  </a:lnTo>
                  <a:lnTo>
                    <a:pt x="276987" y="25146"/>
                  </a:lnTo>
                  <a:lnTo>
                    <a:pt x="276987" y="32004"/>
                  </a:lnTo>
                  <a:lnTo>
                    <a:pt x="286131" y="32004"/>
                  </a:lnTo>
                  <a:lnTo>
                    <a:pt x="286131" y="73660"/>
                  </a:lnTo>
                  <a:lnTo>
                    <a:pt x="290576" y="78740"/>
                  </a:lnTo>
                  <a:lnTo>
                    <a:pt x="302768" y="78740"/>
                  </a:lnTo>
                  <a:lnTo>
                    <a:pt x="305308" y="78232"/>
                  </a:lnTo>
                  <a:lnTo>
                    <a:pt x="307213" y="77089"/>
                  </a:lnTo>
                  <a:lnTo>
                    <a:pt x="307213" y="72009"/>
                  </a:lnTo>
                  <a:lnTo>
                    <a:pt x="307213" y="70231"/>
                  </a:lnTo>
                  <a:lnTo>
                    <a:pt x="305689" y="71374"/>
                  </a:lnTo>
                  <a:lnTo>
                    <a:pt x="303911" y="72009"/>
                  </a:lnTo>
                  <a:lnTo>
                    <a:pt x="299085" y="72009"/>
                  </a:lnTo>
                  <a:lnTo>
                    <a:pt x="297053" y="71247"/>
                  </a:lnTo>
                  <a:lnTo>
                    <a:pt x="295783" y="69850"/>
                  </a:lnTo>
                  <a:lnTo>
                    <a:pt x="294640" y="68326"/>
                  </a:lnTo>
                  <a:lnTo>
                    <a:pt x="294005" y="65786"/>
                  </a:lnTo>
                  <a:lnTo>
                    <a:pt x="294005" y="32004"/>
                  </a:lnTo>
                  <a:lnTo>
                    <a:pt x="307213" y="32004"/>
                  </a:lnTo>
                  <a:lnTo>
                    <a:pt x="307213" y="25146"/>
                  </a:lnTo>
                  <a:close/>
                </a:path>
                <a:path w="969645" h="102235">
                  <a:moveTo>
                    <a:pt x="446024" y="25019"/>
                  </a:moveTo>
                  <a:lnTo>
                    <a:pt x="444754" y="24511"/>
                  </a:lnTo>
                  <a:lnTo>
                    <a:pt x="443103" y="24257"/>
                  </a:lnTo>
                  <a:lnTo>
                    <a:pt x="437769" y="24257"/>
                  </a:lnTo>
                  <a:lnTo>
                    <a:pt x="435102" y="25273"/>
                  </a:lnTo>
                  <a:lnTo>
                    <a:pt x="432689" y="27432"/>
                  </a:lnTo>
                  <a:lnTo>
                    <a:pt x="430149" y="29464"/>
                  </a:lnTo>
                  <a:lnTo>
                    <a:pt x="428371" y="32385"/>
                  </a:lnTo>
                  <a:lnTo>
                    <a:pt x="427228" y="36068"/>
                  </a:lnTo>
                  <a:lnTo>
                    <a:pt x="426974" y="36068"/>
                  </a:lnTo>
                  <a:lnTo>
                    <a:pt x="426974" y="25146"/>
                  </a:lnTo>
                  <a:lnTo>
                    <a:pt x="419100" y="25146"/>
                  </a:lnTo>
                  <a:lnTo>
                    <a:pt x="419100" y="77597"/>
                  </a:lnTo>
                  <a:lnTo>
                    <a:pt x="426974" y="77597"/>
                  </a:lnTo>
                  <a:lnTo>
                    <a:pt x="426974" y="44958"/>
                  </a:lnTo>
                  <a:lnTo>
                    <a:pt x="428244" y="40386"/>
                  </a:lnTo>
                  <a:lnTo>
                    <a:pt x="430657" y="36830"/>
                  </a:lnTo>
                  <a:lnTo>
                    <a:pt x="431190" y="36068"/>
                  </a:lnTo>
                  <a:lnTo>
                    <a:pt x="433070" y="33401"/>
                  </a:lnTo>
                  <a:lnTo>
                    <a:pt x="436118" y="31623"/>
                  </a:lnTo>
                  <a:lnTo>
                    <a:pt x="442341" y="31623"/>
                  </a:lnTo>
                  <a:lnTo>
                    <a:pt x="444500" y="32131"/>
                  </a:lnTo>
                  <a:lnTo>
                    <a:pt x="446024" y="33274"/>
                  </a:lnTo>
                  <a:lnTo>
                    <a:pt x="446024" y="31623"/>
                  </a:lnTo>
                  <a:lnTo>
                    <a:pt x="446024" y="25019"/>
                  </a:lnTo>
                  <a:close/>
                </a:path>
                <a:path w="969645" h="102235">
                  <a:moveTo>
                    <a:pt x="521843" y="41275"/>
                  </a:moveTo>
                  <a:lnTo>
                    <a:pt x="519938" y="35052"/>
                  </a:lnTo>
                  <a:lnTo>
                    <a:pt x="516229" y="30734"/>
                  </a:lnTo>
                  <a:lnTo>
                    <a:pt x="513588" y="27546"/>
                  </a:lnTo>
                  <a:lnTo>
                    <a:pt x="513588" y="46355"/>
                  </a:lnTo>
                  <a:lnTo>
                    <a:pt x="484759" y="46355"/>
                  </a:lnTo>
                  <a:lnTo>
                    <a:pt x="485394" y="41656"/>
                  </a:lnTo>
                  <a:lnTo>
                    <a:pt x="487172" y="37846"/>
                  </a:lnTo>
                  <a:lnTo>
                    <a:pt x="490093" y="35052"/>
                  </a:lnTo>
                  <a:lnTo>
                    <a:pt x="492887" y="32131"/>
                  </a:lnTo>
                  <a:lnTo>
                    <a:pt x="496316" y="30734"/>
                  </a:lnTo>
                  <a:lnTo>
                    <a:pt x="504444" y="30734"/>
                  </a:lnTo>
                  <a:lnTo>
                    <a:pt x="507746" y="32131"/>
                  </a:lnTo>
                  <a:lnTo>
                    <a:pt x="512445" y="37592"/>
                  </a:lnTo>
                  <a:lnTo>
                    <a:pt x="513511" y="41275"/>
                  </a:lnTo>
                  <a:lnTo>
                    <a:pt x="513588" y="46355"/>
                  </a:lnTo>
                  <a:lnTo>
                    <a:pt x="513588" y="27546"/>
                  </a:lnTo>
                  <a:lnTo>
                    <a:pt x="512445" y="26162"/>
                  </a:lnTo>
                  <a:lnTo>
                    <a:pt x="507238" y="24003"/>
                  </a:lnTo>
                  <a:lnTo>
                    <a:pt x="493649" y="24003"/>
                  </a:lnTo>
                  <a:lnTo>
                    <a:pt x="487934" y="26543"/>
                  </a:lnTo>
                  <a:lnTo>
                    <a:pt x="478790" y="36957"/>
                  </a:lnTo>
                  <a:lnTo>
                    <a:pt x="476504" y="43561"/>
                  </a:lnTo>
                  <a:lnTo>
                    <a:pt x="476504" y="60071"/>
                  </a:lnTo>
                  <a:lnTo>
                    <a:pt x="478536" y="66675"/>
                  </a:lnTo>
                  <a:lnTo>
                    <a:pt x="482727" y="71628"/>
                  </a:lnTo>
                  <a:lnTo>
                    <a:pt x="486918" y="76454"/>
                  </a:lnTo>
                  <a:lnTo>
                    <a:pt x="492633" y="78867"/>
                  </a:lnTo>
                  <a:lnTo>
                    <a:pt x="507492" y="78867"/>
                  </a:lnTo>
                  <a:lnTo>
                    <a:pt x="513588" y="77089"/>
                  </a:lnTo>
                  <a:lnTo>
                    <a:pt x="518287" y="73660"/>
                  </a:lnTo>
                  <a:lnTo>
                    <a:pt x="518287" y="72009"/>
                  </a:lnTo>
                  <a:lnTo>
                    <a:pt x="518287" y="66167"/>
                  </a:lnTo>
                  <a:lnTo>
                    <a:pt x="513334" y="70104"/>
                  </a:lnTo>
                  <a:lnTo>
                    <a:pt x="507873" y="72009"/>
                  </a:lnTo>
                  <a:lnTo>
                    <a:pt x="496697" y="72009"/>
                  </a:lnTo>
                  <a:lnTo>
                    <a:pt x="492633" y="70485"/>
                  </a:lnTo>
                  <a:lnTo>
                    <a:pt x="486410" y="64008"/>
                  </a:lnTo>
                  <a:lnTo>
                    <a:pt x="484759" y="59436"/>
                  </a:lnTo>
                  <a:lnTo>
                    <a:pt x="484632" y="53340"/>
                  </a:lnTo>
                  <a:lnTo>
                    <a:pt x="521843" y="53340"/>
                  </a:lnTo>
                  <a:lnTo>
                    <a:pt x="521843" y="46355"/>
                  </a:lnTo>
                  <a:lnTo>
                    <a:pt x="521843" y="41275"/>
                  </a:lnTo>
                  <a:close/>
                </a:path>
                <a:path w="969645" h="102235">
                  <a:moveTo>
                    <a:pt x="591947" y="60452"/>
                  </a:moveTo>
                  <a:lnTo>
                    <a:pt x="590931" y="57658"/>
                  </a:lnTo>
                  <a:lnTo>
                    <a:pt x="587121" y="53086"/>
                  </a:lnTo>
                  <a:lnTo>
                    <a:pt x="583057" y="50673"/>
                  </a:lnTo>
                  <a:lnTo>
                    <a:pt x="572262" y="46482"/>
                  </a:lnTo>
                  <a:lnTo>
                    <a:pt x="569214" y="44958"/>
                  </a:lnTo>
                  <a:lnTo>
                    <a:pt x="566420" y="42418"/>
                  </a:lnTo>
                  <a:lnTo>
                    <a:pt x="565785" y="40640"/>
                  </a:lnTo>
                  <a:lnTo>
                    <a:pt x="565785" y="36195"/>
                  </a:lnTo>
                  <a:lnTo>
                    <a:pt x="566674" y="34417"/>
                  </a:lnTo>
                  <a:lnTo>
                    <a:pt x="568579" y="32893"/>
                  </a:lnTo>
                  <a:lnTo>
                    <a:pt x="570484" y="31496"/>
                  </a:lnTo>
                  <a:lnTo>
                    <a:pt x="573024" y="30734"/>
                  </a:lnTo>
                  <a:lnTo>
                    <a:pt x="581279" y="30734"/>
                  </a:lnTo>
                  <a:lnTo>
                    <a:pt x="585724" y="32004"/>
                  </a:lnTo>
                  <a:lnTo>
                    <a:pt x="589534" y="34544"/>
                  </a:lnTo>
                  <a:lnTo>
                    <a:pt x="589534" y="30734"/>
                  </a:lnTo>
                  <a:lnTo>
                    <a:pt x="589534" y="26289"/>
                  </a:lnTo>
                  <a:lnTo>
                    <a:pt x="585978" y="24765"/>
                  </a:lnTo>
                  <a:lnTo>
                    <a:pt x="581914" y="24003"/>
                  </a:lnTo>
                  <a:lnTo>
                    <a:pt x="571881" y="24003"/>
                  </a:lnTo>
                  <a:lnTo>
                    <a:pt x="567182" y="25400"/>
                  </a:lnTo>
                  <a:lnTo>
                    <a:pt x="559562" y="30988"/>
                  </a:lnTo>
                  <a:lnTo>
                    <a:pt x="557720" y="34417"/>
                  </a:lnTo>
                  <a:lnTo>
                    <a:pt x="557657" y="42545"/>
                  </a:lnTo>
                  <a:lnTo>
                    <a:pt x="558546" y="45339"/>
                  </a:lnTo>
                  <a:lnTo>
                    <a:pt x="560578" y="47625"/>
                  </a:lnTo>
                  <a:lnTo>
                    <a:pt x="562483" y="49911"/>
                  </a:lnTo>
                  <a:lnTo>
                    <a:pt x="566166" y="52070"/>
                  </a:lnTo>
                  <a:lnTo>
                    <a:pt x="571754" y="54229"/>
                  </a:lnTo>
                  <a:lnTo>
                    <a:pt x="576453" y="56134"/>
                  </a:lnTo>
                  <a:lnTo>
                    <a:pt x="579755" y="57658"/>
                  </a:lnTo>
                  <a:lnTo>
                    <a:pt x="581279" y="59055"/>
                  </a:lnTo>
                  <a:lnTo>
                    <a:pt x="582930" y="60452"/>
                  </a:lnTo>
                  <a:lnTo>
                    <a:pt x="583819" y="62357"/>
                  </a:lnTo>
                  <a:lnTo>
                    <a:pt x="583819" y="69469"/>
                  </a:lnTo>
                  <a:lnTo>
                    <a:pt x="580009" y="72009"/>
                  </a:lnTo>
                  <a:lnTo>
                    <a:pt x="567182" y="72009"/>
                  </a:lnTo>
                  <a:lnTo>
                    <a:pt x="562102" y="70358"/>
                  </a:lnTo>
                  <a:lnTo>
                    <a:pt x="557530" y="66929"/>
                  </a:lnTo>
                  <a:lnTo>
                    <a:pt x="557530" y="75692"/>
                  </a:lnTo>
                  <a:lnTo>
                    <a:pt x="561340" y="77724"/>
                  </a:lnTo>
                  <a:lnTo>
                    <a:pt x="566039" y="78867"/>
                  </a:lnTo>
                  <a:lnTo>
                    <a:pt x="577342" y="78867"/>
                  </a:lnTo>
                  <a:lnTo>
                    <a:pt x="582295" y="77470"/>
                  </a:lnTo>
                  <a:lnTo>
                    <a:pt x="590042" y="72009"/>
                  </a:lnTo>
                  <a:lnTo>
                    <a:pt x="591947" y="68326"/>
                  </a:lnTo>
                  <a:lnTo>
                    <a:pt x="591947" y="60452"/>
                  </a:lnTo>
                  <a:close/>
                </a:path>
                <a:path w="969645" h="102235">
                  <a:moveTo>
                    <a:pt x="672719" y="41275"/>
                  </a:moveTo>
                  <a:lnTo>
                    <a:pt x="670814" y="35052"/>
                  </a:lnTo>
                  <a:lnTo>
                    <a:pt x="667105" y="30734"/>
                  </a:lnTo>
                  <a:lnTo>
                    <a:pt x="664464" y="27546"/>
                  </a:lnTo>
                  <a:lnTo>
                    <a:pt x="664464" y="46355"/>
                  </a:lnTo>
                  <a:lnTo>
                    <a:pt x="635635" y="46355"/>
                  </a:lnTo>
                  <a:lnTo>
                    <a:pt x="636270" y="41656"/>
                  </a:lnTo>
                  <a:lnTo>
                    <a:pt x="638048" y="37846"/>
                  </a:lnTo>
                  <a:lnTo>
                    <a:pt x="640969" y="35052"/>
                  </a:lnTo>
                  <a:lnTo>
                    <a:pt x="643763" y="32131"/>
                  </a:lnTo>
                  <a:lnTo>
                    <a:pt x="647192" y="30734"/>
                  </a:lnTo>
                  <a:lnTo>
                    <a:pt x="655320" y="30734"/>
                  </a:lnTo>
                  <a:lnTo>
                    <a:pt x="658622" y="32131"/>
                  </a:lnTo>
                  <a:lnTo>
                    <a:pt x="663321" y="37592"/>
                  </a:lnTo>
                  <a:lnTo>
                    <a:pt x="664387" y="41275"/>
                  </a:lnTo>
                  <a:lnTo>
                    <a:pt x="664464" y="46355"/>
                  </a:lnTo>
                  <a:lnTo>
                    <a:pt x="664464" y="27546"/>
                  </a:lnTo>
                  <a:lnTo>
                    <a:pt x="663321" y="26162"/>
                  </a:lnTo>
                  <a:lnTo>
                    <a:pt x="658114" y="24003"/>
                  </a:lnTo>
                  <a:lnTo>
                    <a:pt x="644525" y="24003"/>
                  </a:lnTo>
                  <a:lnTo>
                    <a:pt x="638810" y="26543"/>
                  </a:lnTo>
                  <a:lnTo>
                    <a:pt x="629666" y="36957"/>
                  </a:lnTo>
                  <a:lnTo>
                    <a:pt x="627380" y="43561"/>
                  </a:lnTo>
                  <a:lnTo>
                    <a:pt x="627380" y="60071"/>
                  </a:lnTo>
                  <a:lnTo>
                    <a:pt x="629412" y="66675"/>
                  </a:lnTo>
                  <a:lnTo>
                    <a:pt x="633603" y="71628"/>
                  </a:lnTo>
                  <a:lnTo>
                    <a:pt x="637794" y="76454"/>
                  </a:lnTo>
                  <a:lnTo>
                    <a:pt x="643509" y="78867"/>
                  </a:lnTo>
                  <a:lnTo>
                    <a:pt x="658368" y="78867"/>
                  </a:lnTo>
                  <a:lnTo>
                    <a:pt x="664464" y="77089"/>
                  </a:lnTo>
                  <a:lnTo>
                    <a:pt x="669163" y="73660"/>
                  </a:lnTo>
                  <a:lnTo>
                    <a:pt x="669163" y="72009"/>
                  </a:lnTo>
                  <a:lnTo>
                    <a:pt x="669163" y="66167"/>
                  </a:lnTo>
                  <a:lnTo>
                    <a:pt x="664210" y="70104"/>
                  </a:lnTo>
                  <a:lnTo>
                    <a:pt x="658749" y="72009"/>
                  </a:lnTo>
                  <a:lnTo>
                    <a:pt x="647573" y="72009"/>
                  </a:lnTo>
                  <a:lnTo>
                    <a:pt x="643509" y="70485"/>
                  </a:lnTo>
                  <a:lnTo>
                    <a:pt x="637286" y="64008"/>
                  </a:lnTo>
                  <a:lnTo>
                    <a:pt x="635635" y="59436"/>
                  </a:lnTo>
                  <a:lnTo>
                    <a:pt x="635508" y="53340"/>
                  </a:lnTo>
                  <a:lnTo>
                    <a:pt x="672719" y="53340"/>
                  </a:lnTo>
                  <a:lnTo>
                    <a:pt x="672719" y="46355"/>
                  </a:lnTo>
                  <a:lnTo>
                    <a:pt x="672719" y="41275"/>
                  </a:lnTo>
                  <a:close/>
                </a:path>
                <a:path w="969645" h="102235">
                  <a:moveTo>
                    <a:pt x="737108" y="25019"/>
                  </a:moveTo>
                  <a:lnTo>
                    <a:pt x="735838" y="24511"/>
                  </a:lnTo>
                  <a:lnTo>
                    <a:pt x="734060" y="24257"/>
                  </a:lnTo>
                  <a:lnTo>
                    <a:pt x="728853" y="24257"/>
                  </a:lnTo>
                  <a:lnTo>
                    <a:pt x="726186" y="25273"/>
                  </a:lnTo>
                  <a:lnTo>
                    <a:pt x="723773" y="27432"/>
                  </a:lnTo>
                  <a:lnTo>
                    <a:pt x="721233" y="29464"/>
                  </a:lnTo>
                  <a:lnTo>
                    <a:pt x="719455" y="32385"/>
                  </a:lnTo>
                  <a:lnTo>
                    <a:pt x="718312" y="36068"/>
                  </a:lnTo>
                  <a:lnTo>
                    <a:pt x="718058" y="36068"/>
                  </a:lnTo>
                  <a:lnTo>
                    <a:pt x="718058" y="25146"/>
                  </a:lnTo>
                  <a:lnTo>
                    <a:pt x="710184" y="25146"/>
                  </a:lnTo>
                  <a:lnTo>
                    <a:pt x="710184" y="77597"/>
                  </a:lnTo>
                  <a:lnTo>
                    <a:pt x="718058" y="77597"/>
                  </a:lnTo>
                  <a:lnTo>
                    <a:pt x="718058" y="44958"/>
                  </a:lnTo>
                  <a:lnTo>
                    <a:pt x="719328" y="40386"/>
                  </a:lnTo>
                  <a:lnTo>
                    <a:pt x="721741" y="36830"/>
                  </a:lnTo>
                  <a:lnTo>
                    <a:pt x="722274" y="36068"/>
                  </a:lnTo>
                  <a:lnTo>
                    <a:pt x="724154" y="33401"/>
                  </a:lnTo>
                  <a:lnTo>
                    <a:pt x="727202" y="31623"/>
                  </a:lnTo>
                  <a:lnTo>
                    <a:pt x="733425" y="31623"/>
                  </a:lnTo>
                  <a:lnTo>
                    <a:pt x="735584" y="32131"/>
                  </a:lnTo>
                  <a:lnTo>
                    <a:pt x="737108" y="33274"/>
                  </a:lnTo>
                  <a:lnTo>
                    <a:pt x="737108" y="31623"/>
                  </a:lnTo>
                  <a:lnTo>
                    <a:pt x="737108" y="25019"/>
                  </a:lnTo>
                  <a:close/>
                </a:path>
                <a:path w="969645" h="102235">
                  <a:moveTo>
                    <a:pt x="811784" y="25146"/>
                  </a:moveTo>
                  <a:lnTo>
                    <a:pt x="803402" y="25146"/>
                  </a:lnTo>
                  <a:lnTo>
                    <a:pt x="789178" y="63754"/>
                  </a:lnTo>
                  <a:lnTo>
                    <a:pt x="788416" y="65913"/>
                  </a:lnTo>
                  <a:lnTo>
                    <a:pt x="787908" y="68199"/>
                  </a:lnTo>
                  <a:lnTo>
                    <a:pt x="787654" y="70739"/>
                  </a:lnTo>
                  <a:lnTo>
                    <a:pt x="787400" y="70739"/>
                  </a:lnTo>
                  <a:lnTo>
                    <a:pt x="787146" y="68834"/>
                  </a:lnTo>
                  <a:lnTo>
                    <a:pt x="786511" y="66421"/>
                  </a:lnTo>
                  <a:lnTo>
                    <a:pt x="785495" y="63627"/>
                  </a:lnTo>
                  <a:lnTo>
                    <a:pt x="772033" y="25146"/>
                  </a:lnTo>
                  <a:lnTo>
                    <a:pt x="763270" y="25146"/>
                  </a:lnTo>
                  <a:lnTo>
                    <a:pt x="783209" y="77597"/>
                  </a:lnTo>
                  <a:lnTo>
                    <a:pt x="790702" y="77597"/>
                  </a:lnTo>
                  <a:lnTo>
                    <a:pt x="793457" y="70739"/>
                  </a:lnTo>
                  <a:lnTo>
                    <a:pt x="811784" y="25146"/>
                  </a:lnTo>
                  <a:close/>
                </a:path>
                <a:path w="969645" h="102235">
                  <a:moveTo>
                    <a:pt x="887603" y="41275"/>
                  </a:moveTo>
                  <a:lnTo>
                    <a:pt x="885698" y="35052"/>
                  </a:lnTo>
                  <a:lnTo>
                    <a:pt x="881989" y="30734"/>
                  </a:lnTo>
                  <a:lnTo>
                    <a:pt x="879348" y="27546"/>
                  </a:lnTo>
                  <a:lnTo>
                    <a:pt x="879348" y="46355"/>
                  </a:lnTo>
                  <a:lnTo>
                    <a:pt x="850519" y="46355"/>
                  </a:lnTo>
                  <a:lnTo>
                    <a:pt x="851154" y="41656"/>
                  </a:lnTo>
                  <a:lnTo>
                    <a:pt x="852932" y="37846"/>
                  </a:lnTo>
                  <a:lnTo>
                    <a:pt x="855853" y="35052"/>
                  </a:lnTo>
                  <a:lnTo>
                    <a:pt x="858647" y="32131"/>
                  </a:lnTo>
                  <a:lnTo>
                    <a:pt x="862076" y="30734"/>
                  </a:lnTo>
                  <a:lnTo>
                    <a:pt x="870204" y="30734"/>
                  </a:lnTo>
                  <a:lnTo>
                    <a:pt x="873506" y="32131"/>
                  </a:lnTo>
                  <a:lnTo>
                    <a:pt x="878205" y="37592"/>
                  </a:lnTo>
                  <a:lnTo>
                    <a:pt x="879271" y="41275"/>
                  </a:lnTo>
                  <a:lnTo>
                    <a:pt x="879348" y="46355"/>
                  </a:lnTo>
                  <a:lnTo>
                    <a:pt x="879348" y="27546"/>
                  </a:lnTo>
                  <a:lnTo>
                    <a:pt x="878205" y="26162"/>
                  </a:lnTo>
                  <a:lnTo>
                    <a:pt x="872998" y="24003"/>
                  </a:lnTo>
                  <a:lnTo>
                    <a:pt x="859409" y="24003"/>
                  </a:lnTo>
                  <a:lnTo>
                    <a:pt x="853694" y="26543"/>
                  </a:lnTo>
                  <a:lnTo>
                    <a:pt x="844550" y="36957"/>
                  </a:lnTo>
                  <a:lnTo>
                    <a:pt x="842264" y="43561"/>
                  </a:lnTo>
                  <a:lnTo>
                    <a:pt x="842264" y="60071"/>
                  </a:lnTo>
                  <a:lnTo>
                    <a:pt x="844296" y="66675"/>
                  </a:lnTo>
                  <a:lnTo>
                    <a:pt x="848487" y="71628"/>
                  </a:lnTo>
                  <a:lnTo>
                    <a:pt x="852678" y="76454"/>
                  </a:lnTo>
                  <a:lnTo>
                    <a:pt x="858393" y="78867"/>
                  </a:lnTo>
                  <a:lnTo>
                    <a:pt x="873252" y="78867"/>
                  </a:lnTo>
                  <a:lnTo>
                    <a:pt x="879348" y="77089"/>
                  </a:lnTo>
                  <a:lnTo>
                    <a:pt x="884047" y="73660"/>
                  </a:lnTo>
                  <a:lnTo>
                    <a:pt x="884047" y="72009"/>
                  </a:lnTo>
                  <a:lnTo>
                    <a:pt x="884047" y="66167"/>
                  </a:lnTo>
                  <a:lnTo>
                    <a:pt x="879094" y="70104"/>
                  </a:lnTo>
                  <a:lnTo>
                    <a:pt x="873633" y="72009"/>
                  </a:lnTo>
                  <a:lnTo>
                    <a:pt x="862457" y="72009"/>
                  </a:lnTo>
                  <a:lnTo>
                    <a:pt x="858393" y="70485"/>
                  </a:lnTo>
                  <a:lnTo>
                    <a:pt x="852170" y="64008"/>
                  </a:lnTo>
                  <a:lnTo>
                    <a:pt x="850519" y="59436"/>
                  </a:lnTo>
                  <a:lnTo>
                    <a:pt x="850392" y="53340"/>
                  </a:lnTo>
                  <a:lnTo>
                    <a:pt x="887603" y="53340"/>
                  </a:lnTo>
                  <a:lnTo>
                    <a:pt x="887603" y="46355"/>
                  </a:lnTo>
                  <a:lnTo>
                    <a:pt x="887603" y="41275"/>
                  </a:lnTo>
                  <a:close/>
                </a:path>
                <a:path w="969645" h="102235">
                  <a:moveTo>
                    <a:pt x="969264" y="0"/>
                  </a:moveTo>
                  <a:lnTo>
                    <a:pt x="961517" y="0"/>
                  </a:lnTo>
                  <a:lnTo>
                    <a:pt x="961517" y="32512"/>
                  </a:lnTo>
                  <a:lnTo>
                    <a:pt x="961517" y="41783"/>
                  </a:lnTo>
                  <a:lnTo>
                    <a:pt x="961517" y="59182"/>
                  </a:lnTo>
                  <a:lnTo>
                    <a:pt x="959993" y="63500"/>
                  </a:lnTo>
                  <a:lnTo>
                    <a:pt x="953897" y="70358"/>
                  </a:lnTo>
                  <a:lnTo>
                    <a:pt x="949960" y="72136"/>
                  </a:lnTo>
                  <a:lnTo>
                    <a:pt x="940435" y="72136"/>
                  </a:lnTo>
                  <a:lnTo>
                    <a:pt x="936625" y="70231"/>
                  </a:lnTo>
                  <a:lnTo>
                    <a:pt x="930910" y="62992"/>
                  </a:lnTo>
                  <a:lnTo>
                    <a:pt x="929513" y="58166"/>
                  </a:lnTo>
                  <a:lnTo>
                    <a:pt x="929513" y="45593"/>
                  </a:lnTo>
                  <a:lnTo>
                    <a:pt x="931037" y="40386"/>
                  </a:lnTo>
                  <a:lnTo>
                    <a:pt x="937006" y="32639"/>
                  </a:lnTo>
                  <a:lnTo>
                    <a:pt x="941070" y="30607"/>
                  </a:lnTo>
                  <a:lnTo>
                    <a:pt x="950595" y="30607"/>
                  </a:lnTo>
                  <a:lnTo>
                    <a:pt x="954278" y="32131"/>
                  </a:lnTo>
                  <a:lnTo>
                    <a:pt x="957072" y="35179"/>
                  </a:lnTo>
                  <a:lnTo>
                    <a:pt x="959993" y="38100"/>
                  </a:lnTo>
                  <a:lnTo>
                    <a:pt x="961517" y="41783"/>
                  </a:lnTo>
                  <a:lnTo>
                    <a:pt x="961517" y="32512"/>
                  </a:lnTo>
                  <a:lnTo>
                    <a:pt x="961263" y="32512"/>
                  </a:lnTo>
                  <a:lnTo>
                    <a:pt x="960158" y="30607"/>
                  </a:lnTo>
                  <a:lnTo>
                    <a:pt x="957961" y="26797"/>
                  </a:lnTo>
                  <a:lnTo>
                    <a:pt x="952627" y="24003"/>
                  </a:lnTo>
                  <a:lnTo>
                    <a:pt x="938276" y="24003"/>
                  </a:lnTo>
                  <a:lnTo>
                    <a:pt x="932434" y="26543"/>
                  </a:lnTo>
                  <a:lnTo>
                    <a:pt x="928116" y="31877"/>
                  </a:lnTo>
                  <a:lnTo>
                    <a:pt x="923671" y="37084"/>
                  </a:lnTo>
                  <a:lnTo>
                    <a:pt x="921512" y="43942"/>
                  </a:lnTo>
                  <a:lnTo>
                    <a:pt x="921512" y="60706"/>
                  </a:lnTo>
                  <a:lnTo>
                    <a:pt x="923417" y="67056"/>
                  </a:lnTo>
                  <a:lnTo>
                    <a:pt x="931291" y="76454"/>
                  </a:lnTo>
                  <a:lnTo>
                    <a:pt x="936625" y="78867"/>
                  </a:lnTo>
                  <a:lnTo>
                    <a:pt x="951357" y="78867"/>
                  </a:lnTo>
                  <a:lnTo>
                    <a:pt x="957326" y="75438"/>
                  </a:lnTo>
                  <a:lnTo>
                    <a:pt x="959218" y="72136"/>
                  </a:lnTo>
                  <a:lnTo>
                    <a:pt x="961263" y="68580"/>
                  </a:lnTo>
                  <a:lnTo>
                    <a:pt x="961517" y="68580"/>
                  </a:lnTo>
                  <a:lnTo>
                    <a:pt x="961517" y="77597"/>
                  </a:lnTo>
                  <a:lnTo>
                    <a:pt x="969264" y="77597"/>
                  </a:lnTo>
                  <a:lnTo>
                    <a:pt x="969264" y="68580"/>
                  </a:lnTo>
                  <a:lnTo>
                    <a:pt x="969264" y="32512"/>
                  </a:lnTo>
                  <a:lnTo>
                    <a:pt x="969264" y="0"/>
                  </a:lnTo>
                  <a:close/>
                </a:path>
              </a:pathLst>
            </a:custGeom>
            <a:solidFill>
              <a:srgbClr val="E2E7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0" y="1098803"/>
              <a:ext cx="1537715" cy="2244852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733031" y="262128"/>
              <a:ext cx="3172967" cy="489965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8000"/>
            <a:chOff x="0" y="0"/>
            <a:chExt cx="9906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905999" cy="685799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46176" y="643127"/>
              <a:ext cx="8613775" cy="5572125"/>
            </a:xfrm>
            <a:custGeom>
              <a:avLst/>
              <a:gdLst/>
              <a:ahLst/>
              <a:cxnLst/>
              <a:rect l="l" t="t" r="r" b="b"/>
              <a:pathLst>
                <a:path w="8613775" h="5572125">
                  <a:moveTo>
                    <a:pt x="8613648" y="0"/>
                  </a:moveTo>
                  <a:lnTo>
                    <a:pt x="0" y="0"/>
                  </a:lnTo>
                  <a:lnTo>
                    <a:pt x="0" y="5571744"/>
                  </a:lnTo>
                  <a:lnTo>
                    <a:pt x="8613648" y="5571744"/>
                  </a:lnTo>
                  <a:lnTo>
                    <a:pt x="8613648" y="0"/>
                  </a:lnTo>
                  <a:close/>
                </a:path>
              </a:pathLst>
            </a:custGeom>
            <a:solidFill>
              <a:srgbClr val="FFFFFF">
                <a:alpha val="7803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59480" y="1772411"/>
              <a:ext cx="2987040" cy="331317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163129" y="1186052"/>
              <a:ext cx="1411605" cy="189230"/>
            </a:xfrm>
            <a:custGeom>
              <a:avLst/>
              <a:gdLst/>
              <a:ahLst/>
              <a:cxnLst/>
              <a:rect l="l" t="t" r="r" b="b"/>
              <a:pathLst>
                <a:path w="1411605" h="189230">
                  <a:moveTo>
                    <a:pt x="750760" y="3048"/>
                  </a:moveTo>
                  <a:lnTo>
                    <a:pt x="730313" y="3048"/>
                  </a:lnTo>
                  <a:lnTo>
                    <a:pt x="659955" y="185927"/>
                  </a:lnTo>
                  <a:lnTo>
                    <a:pt x="682307" y="185927"/>
                  </a:lnTo>
                  <a:lnTo>
                    <a:pt x="700849" y="133985"/>
                  </a:lnTo>
                  <a:lnTo>
                    <a:pt x="801316" y="133985"/>
                  </a:lnTo>
                  <a:lnTo>
                    <a:pt x="794206" y="115570"/>
                  </a:lnTo>
                  <a:lnTo>
                    <a:pt x="707961" y="115570"/>
                  </a:lnTo>
                  <a:lnTo>
                    <a:pt x="736917" y="36575"/>
                  </a:lnTo>
                  <a:lnTo>
                    <a:pt x="737933" y="34289"/>
                  </a:lnTo>
                  <a:lnTo>
                    <a:pt x="738949" y="30225"/>
                  </a:lnTo>
                  <a:lnTo>
                    <a:pt x="739838" y="24511"/>
                  </a:lnTo>
                  <a:lnTo>
                    <a:pt x="759047" y="24511"/>
                  </a:lnTo>
                  <a:lnTo>
                    <a:pt x="750760" y="3048"/>
                  </a:lnTo>
                  <a:close/>
                </a:path>
                <a:path w="1411605" h="189230">
                  <a:moveTo>
                    <a:pt x="801316" y="133985"/>
                  </a:moveTo>
                  <a:lnTo>
                    <a:pt x="779335" y="133985"/>
                  </a:lnTo>
                  <a:lnTo>
                    <a:pt x="799147" y="185927"/>
                  </a:lnTo>
                  <a:lnTo>
                    <a:pt x="821372" y="185927"/>
                  </a:lnTo>
                  <a:lnTo>
                    <a:pt x="801316" y="133985"/>
                  </a:lnTo>
                  <a:close/>
                </a:path>
                <a:path w="1411605" h="189230">
                  <a:moveTo>
                    <a:pt x="759047" y="24511"/>
                  </a:moveTo>
                  <a:lnTo>
                    <a:pt x="740473" y="24511"/>
                  </a:lnTo>
                  <a:lnTo>
                    <a:pt x="741235" y="29718"/>
                  </a:lnTo>
                  <a:lnTo>
                    <a:pt x="742124" y="33655"/>
                  </a:lnTo>
                  <a:lnTo>
                    <a:pt x="743267" y="36575"/>
                  </a:lnTo>
                  <a:lnTo>
                    <a:pt x="772477" y="115570"/>
                  </a:lnTo>
                  <a:lnTo>
                    <a:pt x="794206" y="115570"/>
                  </a:lnTo>
                  <a:lnTo>
                    <a:pt x="759047" y="24511"/>
                  </a:lnTo>
                  <a:close/>
                </a:path>
                <a:path w="1411605" h="189230">
                  <a:moveTo>
                    <a:pt x="1335468" y="3048"/>
                  </a:moveTo>
                  <a:lnTo>
                    <a:pt x="1281747" y="3048"/>
                  </a:lnTo>
                  <a:lnTo>
                    <a:pt x="1281747" y="185927"/>
                  </a:lnTo>
                  <a:lnTo>
                    <a:pt x="1301686" y="185927"/>
                  </a:lnTo>
                  <a:lnTo>
                    <a:pt x="1301686" y="107696"/>
                  </a:lnTo>
                  <a:lnTo>
                    <a:pt x="1360255" y="107696"/>
                  </a:lnTo>
                  <a:lnTo>
                    <a:pt x="1359344" y="106680"/>
                  </a:lnTo>
                  <a:lnTo>
                    <a:pt x="1355026" y="103632"/>
                  </a:lnTo>
                  <a:lnTo>
                    <a:pt x="1349946" y="101473"/>
                  </a:lnTo>
                  <a:lnTo>
                    <a:pt x="1349946" y="100964"/>
                  </a:lnTo>
                  <a:lnTo>
                    <a:pt x="1367635" y="93604"/>
                  </a:lnTo>
                  <a:lnTo>
                    <a:pt x="1373074" y="89026"/>
                  </a:lnTo>
                  <a:lnTo>
                    <a:pt x="1301686" y="89026"/>
                  </a:lnTo>
                  <a:lnTo>
                    <a:pt x="1301686" y="21844"/>
                  </a:lnTo>
                  <a:lnTo>
                    <a:pt x="1380838" y="21844"/>
                  </a:lnTo>
                  <a:lnTo>
                    <a:pt x="1375600" y="16129"/>
                  </a:lnTo>
                  <a:lnTo>
                    <a:pt x="1367526" y="10388"/>
                  </a:lnTo>
                  <a:lnTo>
                    <a:pt x="1358153" y="6302"/>
                  </a:lnTo>
                  <a:lnTo>
                    <a:pt x="1347471" y="3859"/>
                  </a:lnTo>
                  <a:lnTo>
                    <a:pt x="1335468" y="3048"/>
                  </a:lnTo>
                  <a:close/>
                </a:path>
                <a:path w="1411605" h="189230">
                  <a:moveTo>
                    <a:pt x="1360255" y="107696"/>
                  </a:moveTo>
                  <a:lnTo>
                    <a:pt x="1327213" y="107696"/>
                  </a:lnTo>
                  <a:lnTo>
                    <a:pt x="1333563" y="109347"/>
                  </a:lnTo>
                  <a:lnTo>
                    <a:pt x="1338770" y="112902"/>
                  </a:lnTo>
                  <a:lnTo>
                    <a:pt x="1387030" y="185927"/>
                  </a:lnTo>
                  <a:lnTo>
                    <a:pt x="1411160" y="185927"/>
                  </a:lnTo>
                  <a:lnTo>
                    <a:pt x="1376997" y="131063"/>
                  </a:lnTo>
                  <a:lnTo>
                    <a:pt x="1370763" y="120888"/>
                  </a:lnTo>
                  <a:lnTo>
                    <a:pt x="1365948" y="114046"/>
                  </a:lnTo>
                  <a:lnTo>
                    <a:pt x="1360255" y="107696"/>
                  </a:lnTo>
                  <a:close/>
                </a:path>
                <a:path w="1411605" h="189230">
                  <a:moveTo>
                    <a:pt x="1380838" y="21844"/>
                  </a:moveTo>
                  <a:lnTo>
                    <a:pt x="1331912" y="21844"/>
                  </a:lnTo>
                  <a:lnTo>
                    <a:pt x="1340437" y="22348"/>
                  </a:lnTo>
                  <a:lnTo>
                    <a:pt x="1347914" y="23875"/>
                  </a:lnTo>
                  <a:lnTo>
                    <a:pt x="1354343" y="26451"/>
                  </a:lnTo>
                  <a:lnTo>
                    <a:pt x="1359725" y="30099"/>
                  </a:lnTo>
                  <a:lnTo>
                    <a:pt x="1366075" y="35687"/>
                  </a:lnTo>
                  <a:lnTo>
                    <a:pt x="1369250" y="43434"/>
                  </a:lnTo>
                  <a:lnTo>
                    <a:pt x="1369250" y="53339"/>
                  </a:lnTo>
                  <a:lnTo>
                    <a:pt x="1346930" y="86550"/>
                  </a:lnTo>
                  <a:lnTo>
                    <a:pt x="1331658" y="89026"/>
                  </a:lnTo>
                  <a:lnTo>
                    <a:pt x="1373074" y="89026"/>
                  </a:lnTo>
                  <a:lnTo>
                    <a:pt x="1380299" y="82946"/>
                  </a:lnTo>
                  <a:lnTo>
                    <a:pt x="1387915" y="68978"/>
                  </a:lnTo>
                  <a:lnTo>
                    <a:pt x="1390459" y="51688"/>
                  </a:lnTo>
                  <a:lnTo>
                    <a:pt x="1389530" y="41024"/>
                  </a:lnTo>
                  <a:lnTo>
                    <a:pt x="1386744" y="31527"/>
                  </a:lnTo>
                  <a:lnTo>
                    <a:pt x="1382101" y="23221"/>
                  </a:lnTo>
                  <a:lnTo>
                    <a:pt x="1380838" y="21844"/>
                  </a:lnTo>
                  <a:close/>
                </a:path>
                <a:path w="1411605" h="189230">
                  <a:moveTo>
                    <a:pt x="49593" y="3048"/>
                  </a:moveTo>
                  <a:lnTo>
                    <a:pt x="0" y="3048"/>
                  </a:lnTo>
                  <a:lnTo>
                    <a:pt x="0" y="185927"/>
                  </a:lnTo>
                  <a:lnTo>
                    <a:pt x="47358" y="185927"/>
                  </a:lnTo>
                  <a:lnTo>
                    <a:pt x="68108" y="184332"/>
                  </a:lnTo>
                  <a:lnTo>
                    <a:pt x="86869" y="179546"/>
                  </a:lnTo>
                  <a:lnTo>
                    <a:pt x="103642" y="171569"/>
                  </a:lnTo>
                  <a:lnTo>
                    <a:pt x="109011" y="167512"/>
                  </a:lnTo>
                  <a:lnTo>
                    <a:pt x="20015" y="167512"/>
                  </a:lnTo>
                  <a:lnTo>
                    <a:pt x="20015" y="21589"/>
                  </a:lnTo>
                  <a:lnTo>
                    <a:pt x="115137" y="21589"/>
                  </a:lnTo>
                  <a:lnTo>
                    <a:pt x="91765" y="8620"/>
                  </a:lnTo>
                  <a:lnTo>
                    <a:pt x="49593" y="3048"/>
                  </a:lnTo>
                  <a:close/>
                </a:path>
                <a:path w="1411605" h="189230">
                  <a:moveTo>
                    <a:pt x="115137" y="21589"/>
                  </a:moveTo>
                  <a:lnTo>
                    <a:pt x="49098" y="21589"/>
                  </a:lnTo>
                  <a:lnTo>
                    <a:pt x="82313" y="26023"/>
                  </a:lnTo>
                  <a:lnTo>
                    <a:pt x="106043" y="39338"/>
                  </a:lnTo>
                  <a:lnTo>
                    <a:pt x="120283" y="61559"/>
                  </a:lnTo>
                  <a:lnTo>
                    <a:pt x="125031" y="92710"/>
                  </a:lnTo>
                  <a:lnTo>
                    <a:pt x="123768" y="109448"/>
                  </a:lnTo>
                  <a:lnTo>
                    <a:pt x="104762" y="147827"/>
                  </a:lnTo>
                  <a:lnTo>
                    <a:pt x="65155" y="166294"/>
                  </a:lnTo>
                  <a:lnTo>
                    <a:pt x="47853" y="167512"/>
                  </a:lnTo>
                  <a:lnTo>
                    <a:pt x="109011" y="167512"/>
                  </a:lnTo>
                  <a:lnTo>
                    <a:pt x="139112" y="130492"/>
                  </a:lnTo>
                  <a:lnTo>
                    <a:pt x="145986" y="92201"/>
                  </a:lnTo>
                  <a:lnTo>
                    <a:pt x="139961" y="53197"/>
                  </a:lnTo>
                  <a:lnTo>
                    <a:pt x="121888" y="25336"/>
                  </a:lnTo>
                  <a:lnTo>
                    <a:pt x="115137" y="21589"/>
                  </a:lnTo>
                  <a:close/>
                </a:path>
                <a:path w="1411605" h="189230">
                  <a:moveTo>
                    <a:pt x="1242631" y="3048"/>
                  </a:moveTo>
                  <a:lnTo>
                    <a:pt x="1150683" y="3048"/>
                  </a:lnTo>
                  <a:lnTo>
                    <a:pt x="1150683" y="185927"/>
                  </a:lnTo>
                  <a:lnTo>
                    <a:pt x="1246695" y="185927"/>
                  </a:lnTo>
                  <a:lnTo>
                    <a:pt x="1246695" y="167512"/>
                  </a:lnTo>
                  <a:lnTo>
                    <a:pt x="1170622" y="167512"/>
                  </a:lnTo>
                  <a:lnTo>
                    <a:pt x="1170622" y="102108"/>
                  </a:lnTo>
                  <a:lnTo>
                    <a:pt x="1237170" y="102108"/>
                  </a:lnTo>
                  <a:lnTo>
                    <a:pt x="1237170" y="83693"/>
                  </a:lnTo>
                  <a:lnTo>
                    <a:pt x="1170622" y="83693"/>
                  </a:lnTo>
                  <a:lnTo>
                    <a:pt x="1170622" y="21589"/>
                  </a:lnTo>
                  <a:lnTo>
                    <a:pt x="1242631" y="21589"/>
                  </a:lnTo>
                  <a:lnTo>
                    <a:pt x="1242631" y="3048"/>
                  </a:lnTo>
                  <a:close/>
                </a:path>
                <a:path w="1411605" h="189230">
                  <a:moveTo>
                    <a:pt x="943673" y="3048"/>
                  </a:moveTo>
                  <a:lnTo>
                    <a:pt x="917511" y="3048"/>
                  </a:lnTo>
                  <a:lnTo>
                    <a:pt x="917511" y="185927"/>
                  </a:lnTo>
                  <a:lnTo>
                    <a:pt x="936942" y="185927"/>
                  </a:lnTo>
                  <a:lnTo>
                    <a:pt x="936822" y="45338"/>
                  </a:lnTo>
                  <a:lnTo>
                    <a:pt x="936720" y="39306"/>
                  </a:lnTo>
                  <a:lnTo>
                    <a:pt x="936406" y="31920"/>
                  </a:lnTo>
                  <a:lnTo>
                    <a:pt x="935926" y="27177"/>
                  </a:lnTo>
                  <a:lnTo>
                    <a:pt x="954371" y="27177"/>
                  </a:lnTo>
                  <a:lnTo>
                    <a:pt x="943673" y="3048"/>
                  </a:lnTo>
                  <a:close/>
                </a:path>
                <a:path w="1411605" h="189230">
                  <a:moveTo>
                    <a:pt x="954371" y="27177"/>
                  </a:moveTo>
                  <a:lnTo>
                    <a:pt x="936561" y="27177"/>
                  </a:lnTo>
                  <a:lnTo>
                    <a:pt x="938466" y="35687"/>
                  </a:lnTo>
                  <a:lnTo>
                    <a:pt x="940117" y="41783"/>
                  </a:lnTo>
                  <a:lnTo>
                    <a:pt x="941768" y="45338"/>
                  </a:lnTo>
                  <a:lnTo>
                    <a:pt x="1005395" y="185927"/>
                  </a:lnTo>
                  <a:lnTo>
                    <a:pt x="1014539" y="185927"/>
                  </a:lnTo>
                  <a:lnTo>
                    <a:pt x="1029133" y="153543"/>
                  </a:lnTo>
                  <a:lnTo>
                    <a:pt x="1009459" y="153543"/>
                  </a:lnTo>
                  <a:lnTo>
                    <a:pt x="1008316" y="149479"/>
                  </a:lnTo>
                  <a:lnTo>
                    <a:pt x="1005522" y="142367"/>
                  </a:lnTo>
                  <a:lnTo>
                    <a:pt x="1000823" y="131952"/>
                  </a:lnTo>
                  <a:lnTo>
                    <a:pt x="954371" y="27177"/>
                  </a:lnTo>
                  <a:close/>
                </a:path>
                <a:path w="1411605" h="189230">
                  <a:moveTo>
                    <a:pt x="1102423" y="27177"/>
                  </a:moveTo>
                  <a:lnTo>
                    <a:pt x="1084262" y="27177"/>
                  </a:lnTo>
                  <a:lnTo>
                    <a:pt x="1083429" y="37230"/>
                  </a:lnTo>
                  <a:lnTo>
                    <a:pt x="1082833" y="46450"/>
                  </a:lnTo>
                  <a:lnTo>
                    <a:pt x="1082476" y="54860"/>
                  </a:lnTo>
                  <a:lnTo>
                    <a:pt x="1082357" y="185927"/>
                  </a:lnTo>
                  <a:lnTo>
                    <a:pt x="1102423" y="185927"/>
                  </a:lnTo>
                  <a:lnTo>
                    <a:pt x="1102423" y="27177"/>
                  </a:lnTo>
                  <a:close/>
                </a:path>
                <a:path w="1411605" h="189230">
                  <a:moveTo>
                    <a:pt x="1102423" y="3048"/>
                  </a:moveTo>
                  <a:lnTo>
                    <a:pt x="1077658" y="3048"/>
                  </a:lnTo>
                  <a:lnTo>
                    <a:pt x="1019111" y="131318"/>
                  </a:lnTo>
                  <a:lnTo>
                    <a:pt x="1011364" y="150113"/>
                  </a:lnTo>
                  <a:lnTo>
                    <a:pt x="1010221" y="153543"/>
                  </a:lnTo>
                  <a:lnTo>
                    <a:pt x="1029133" y="153543"/>
                  </a:lnTo>
                  <a:lnTo>
                    <a:pt x="1078293" y="44450"/>
                  </a:lnTo>
                  <a:lnTo>
                    <a:pt x="1079817" y="41148"/>
                  </a:lnTo>
                  <a:lnTo>
                    <a:pt x="1081595" y="35306"/>
                  </a:lnTo>
                  <a:lnTo>
                    <a:pt x="1083627" y="27177"/>
                  </a:lnTo>
                  <a:lnTo>
                    <a:pt x="1102423" y="27177"/>
                  </a:lnTo>
                  <a:lnTo>
                    <a:pt x="1102423" y="3048"/>
                  </a:lnTo>
                  <a:close/>
                </a:path>
                <a:path w="1411605" h="189230">
                  <a:moveTo>
                    <a:pt x="868997" y="3048"/>
                  </a:moveTo>
                  <a:lnTo>
                    <a:pt x="849058" y="3048"/>
                  </a:lnTo>
                  <a:lnTo>
                    <a:pt x="849058" y="185927"/>
                  </a:lnTo>
                  <a:lnTo>
                    <a:pt x="868997" y="185927"/>
                  </a:lnTo>
                  <a:lnTo>
                    <a:pt x="868997" y="3048"/>
                  </a:lnTo>
                  <a:close/>
                </a:path>
                <a:path w="1411605" h="189230">
                  <a:moveTo>
                    <a:pt x="571690" y="3048"/>
                  </a:moveTo>
                  <a:lnTo>
                    <a:pt x="551751" y="3048"/>
                  </a:lnTo>
                  <a:lnTo>
                    <a:pt x="551751" y="185927"/>
                  </a:lnTo>
                  <a:lnTo>
                    <a:pt x="645604" y="185927"/>
                  </a:lnTo>
                  <a:lnTo>
                    <a:pt x="645604" y="167512"/>
                  </a:lnTo>
                  <a:lnTo>
                    <a:pt x="571690" y="167512"/>
                  </a:lnTo>
                  <a:lnTo>
                    <a:pt x="571690" y="3048"/>
                  </a:lnTo>
                  <a:close/>
                </a:path>
                <a:path w="1411605" h="189230">
                  <a:moveTo>
                    <a:pt x="203009" y="3048"/>
                  </a:moveTo>
                  <a:lnTo>
                    <a:pt x="183070" y="3048"/>
                  </a:lnTo>
                  <a:lnTo>
                    <a:pt x="183070" y="185927"/>
                  </a:lnTo>
                  <a:lnTo>
                    <a:pt x="203009" y="185927"/>
                  </a:lnTo>
                  <a:lnTo>
                    <a:pt x="203009" y="3048"/>
                  </a:lnTo>
                  <a:close/>
                </a:path>
                <a:path w="1411605" h="189230">
                  <a:moveTo>
                    <a:pt x="471106" y="0"/>
                  </a:moveTo>
                  <a:lnTo>
                    <a:pt x="417957" y="15644"/>
                  </a:lnTo>
                  <a:lnTo>
                    <a:pt x="384619" y="59150"/>
                  </a:lnTo>
                  <a:lnTo>
                    <a:pt x="378142" y="97917"/>
                  </a:lnTo>
                  <a:lnTo>
                    <a:pt x="379599" y="117161"/>
                  </a:lnTo>
                  <a:lnTo>
                    <a:pt x="401637" y="163702"/>
                  </a:lnTo>
                  <a:lnTo>
                    <a:pt x="445357" y="187509"/>
                  </a:lnTo>
                  <a:lnTo>
                    <a:pt x="463740" y="189102"/>
                  </a:lnTo>
                  <a:lnTo>
                    <a:pt x="478170" y="188414"/>
                  </a:lnTo>
                  <a:lnTo>
                    <a:pt x="491363" y="186356"/>
                  </a:lnTo>
                  <a:lnTo>
                    <a:pt x="503316" y="182941"/>
                  </a:lnTo>
                  <a:lnTo>
                    <a:pt x="514032" y="178181"/>
                  </a:lnTo>
                  <a:lnTo>
                    <a:pt x="514032" y="170814"/>
                  </a:lnTo>
                  <a:lnTo>
                    <a:pt x="466153" y="170814"/>
                  </a:lnTo>
                  <a:lnTo>
                    <a:pt x="451748" y="169529"/>
                  </a:lnTo>
                  <a:lnTo>
                    <a:pt x="417512" y="150241"/>
                  </a:lnTo>
                  <a:lnTo>
                    <a:pt x="400367" y="112539"/>
                  </a:lnTo>
                  <a:lnTo>
                    <a:pt x="399224" y="96900"/>
                  </a:lnTo>
                  <a:lnTo>
                    <a:pt x="400438" y="80444"/>
                  </a:lnTo>
                  <a:lnTo>
                    <a:pt x="418655" y="40386"/>
                  </a:lnTo>
                  <a:lnTo>
                    <a:pt x="455177" y="19794"/>
                  </a:lnTo>
                  <a:lnTo>
                    <a:pt x="470725" y="18414"/>
                  </a:lnTo>
                  <a:lnTo>
                    <a:pt x="514032" y="18414"/>
                  </a:lnTo>
                  <a:lnTo>
                    <a:pt x="514032" y="7620"/>
                  </a:lnTo>
                  <a:lnTo>
                    <a:pt x="504985" y="4286"/>
                  </a:lnTo>
                  <a:lnTo>
                    <a:pt x="494807" y="1905"/>
                  </a:lnTo>
                  <a:lnTo>
                    <a:pt x="483510" y="476"/>
                  </a:lnTo>
                  <a:lnTo>
                    <a:pt x="471106" y="0"/>
                  </a:lnTo>
                  <a:close/>
                </a:path>
                <a:path w="1411605" h="189230">
                  <a:moveTo>
                    <a:pt x="514032" y="158623"/>
                  </a:moveTo>
                  <a:lnTo>
                    <a:pt x="503461" y="163956"/>
                  </a:lnTo>
                  <a:lnTo>
                    <a:pt x="491950" y="167766"/>
                  </a:lnTo>
                  <a:lnTo>
                    <a:pt x="479510" y="170052"/>
                  </a:lnTo>
                  <a:lnTo>
                    <a:pt x="466153" y="170814"/>
                  </a:lnTo>
                  <a:lnTo>
                    <a:pt x="514032" y="170814"/>
                  </a:lnTo>
                  <a:lnTo>
                    <a:pt x="514032" y="158623"/>
                  </a:lnTo>
                  <a:close/>
                </a:path>
                <a:path w="1411605" h="189230">
                  <a:moveTo>
                    <a:pt x="514032" y="18414"/>
                  </a:moveTo>
                  <a:lnTo>
                    <a:pt x="470725" y="18414"/>
                  </a:lnTo>
                  <a:lnTo>
                    <a:pt x="482367" y="19101"/>
                  </a:lnTo>
                  <a:lnTo>
                    <a:pt x="493474" y="21145"/>
                  </a:lnTo>
                  <a:lnTo>
                    <a:pt x="504033" y="24522"/>
                  </a:lnTo>
                  <a:lnTo>
                    <a:pt x="514032" y="29210"/>
                  </a:lnTo>
                  <a:lnTo>
                    <a:pt x="514032" y="18414"/>
                  </a:lnTo>
                  <a:close/>
                </a:path>
                <a:path w="1411605" h="189230">
                  <a:moveTo>
                    <a:pt x="242887" y="154305"/>
                  </a:moveTo>
                  <a:lnTo>
                    <a:pt x="242887" y="178435"/>
                  </a:lnTo>
                  <a:lnTo>
                    <a:pt x="247332" y="181483"/>
                  </a:lnTo>
                  <a:lnTo>
                    <a:pt x="254444" y="184023"/>
                  </a:lnTo>
                  <a:lnTo>
                    <a:pt x="273748" y="188087"/>
                  </a:lnTo>
                  <a:lnTo>
                    <a:pt x="281749" y="189102"/>
                  </a:lnTo>
                  <a:lnTo>
                    <a:pt x="288099" y="189102"/>
                  </a:lnTo>
                  <a:lnTo>
                    <a:pt x="326193" y="181977"/>
                  </a:lnTo>
                  <a:lnTo>
                    <a:pt x="341876" y="170561"/>
                  </a:lnTo>
                  <a:lnTo>
                    <a:pt x="291909" y="170561"/>
                  </a:lnTo>
                  <a:lnTo>
                    <a:pt x="285694" y="170277"/>
                  </a:lnTo>
                  <a:lnTo>
                    <a:pt x="247457" y="157757"/>
                  </a:lnTo>
                  <a:lnTo>
                    <a:pt x="242887" y="154305"/>
                  </a:lnTo>
                  <a:close/>
                </a:path>
                <a:path w="1411605" h="189230">
                  <a:moveTo>
                    <a:pt x="306260" y="0"/>
                  </a:moveTo>
                  <a:lnTo>
                    <a:pt x="261302" y="13081"/>
                  </a:lnTo>
                  <a:lnTo>
                    <a:pt x="243141" y="48513"/>
                  </a:lnTo>
                  <a:lnTo>
                    <a:pt x="243762" y="56540"/>
                  </a:lnTo>
                  <a:lnTo>
                    <a:pt x="267049" y="88058"/>
                  </a:lnTo>
                  <a:lnTo>
                    <a:pt x="298475" y="105755"/>
                  </a:lnTo>
                  <a:lnTo>
                    <a:pt x="306371" y="110013"/>
                  </a:lnTo>
                  <a:lnTo>
                    <a:pt x="331787" y="136017"/>
                  </a:lnTo>
                  <a:lnTo>
                    <a:pt x="331787" y="141605"/>
                  </a:lnTo>
                  <a:lnTo>
                    <a:pt x="329289" y="154273"/>
                  </a:lnTo>
                  <a:lnTo>
                    <a:pt x="321802" y="163322"/>
                  </a:lnTo>
                  <a:lnTo>
                    <a:pt x="309338" y="168751"/>
                  </a:lnTo>
                  <a:lnTo>
                    <a:pt x="291909" y="170561"/>
                  </a:lnTo>
                  <a:lnTo>
                    <a:pt x="341876" y="170561"/>
                  </a:lnTo>
                  <a:lnTo>
                    <a:pt x="343098" y="169423"/>
                  </a:lnTo>
                  <a:lnTo>
                    <a:pt x="348456" y="161051"/>
                  </a:lnTo>
                  <a:lnTo>
                    <a:pt x="351670" y="151274"/>
                  </a:lnTo>
                  <a:lnTo>
                    <a:pt x="352742" y="140081"/>
                  </a:lnTo>
                  <a:lnTo>
                    <a:pt x="352123" y="132794"/>
                  </a:lnTo>
                  <a:lnTo>
                    <a:pt x="328199" y="99567"/>
                  </a:lnTo>
                  <a:lnTo>
                    <a:pt x="293062" y="80008"/>
                  </a:lnTo>
                  <a:lnTo>
                    <a:pt x="283956" y="74850"/>
                  </a:lnTo>
                  <a:lnTo>
                    <a:pt x="276921" y="70240"/>
                  </a:lnTo>
                  <a:lnTo>
                    <a:pt x="271970" y="66167"/>
                  </a:lnTo>
                  <a:lnTo>
                    <a:pt x="266890" y="61213"/>
                  </a:lnTo>
                  <a:lnTo>
                    <a:pt x="264223" y="54737"/>
                  </a:lnTo>
                  <a:lnTo>
                    <a:pt x="264240" y="37941"/>
                  </a:lnTo>
                  <a:lnTo>
                    <a:pt x="303720" y="18669"/>
                  </a:lnTo>
                  <a:lnTo>
                    <a:pt x="344995" y="18669"/>
                  </a:lnTo>
                  <a:lnTo>
                    <a:pt x="344995" y="6476"/>
                  </a:lnTo>
                  <a:lnTo>
                    <a:pt x="338210" y="3643"/>
                  </a:lnTo>
                  <a:lnTo>
                    <a:pt x="329485" y="1619"/>
                  </a:lnTo>
                  <a:lnTo>
                    <a:pt x="318831" y="404"/>
                  </a:lnTo>
                  <a:lnTo>
                    <a:pt x="306260" y="0"/>
                  </a:lnTo>
                  <a:close/>
                </a:path>
                <a:path w="1411605" h="189230">
                  <a:moveTo>
                    <a:pt x="344995" y="18669"/>
                  </a:moveTo>
                  <a:lnTo>
                    <a:pt x="303720" y="18669"/>
                  </a:lnTo>
                  <a:lnTo>
                    <a:pt x="315813" y="19359"/>
                  </a:lnTo>
                  <a:lnTo>
                    <a:pt x="326739" y="21431"/>
                  </a:lnTo>
                  <a:lnTo>
                    <a:pt x="336474" y="24884"/>
                  </a:lnTo>
                  <a:lnTo>
                    <a:pt x="344995" y="29718"/>
                  </a:lnTo>
                  <a:lnTo>
                    <a:pt x="344995" y="18669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92872" y="1668907"/>
              <a:ext cx="122593" cy="12369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382649" y="1664969"/>
              <a:ext cx="5633085" cy="132080"/>
            </a:xfrm>
            <a:custGeom>
              <a:avLst/>
              <a:gdLst/>
              <a:ahLst/>
              <a:cxnLst/>
              <a:rect l="l" t="t" r="r" b="b"/>
              <a:pathLst>
                <a:path w="5633084" h="132080">
                  <a:moveTo>
                    <a:pt x="77978" y="92202"/>
                  </a:moveTo>
                  <a:lnTo>
                    <a:pt x="49885" y="58178"/>
                  </a:lnTo>
                  <a:lnTo>
                    <a:pt x="44323" y="20574"/>
                  </a:lnTo>
                  <a:lnTo>
                    <a:pt x="73025" y="20574"/>
                  </a:lnTo>
                  <a:lnTo>
                    <a:pt x="73025" y="11557"/>
                  </a:lnTo>
                  <a:lnTo>
                    <a:pt x="4953" y="11557"/>
                  </a:lnTo>
                  <a:lnTo>
                    <a:pt x="4953" y="20574"/>
                  </a:lnTo>
                  <a:lnTo>
                    <a:pt x="34290" y="20574"/>
                  </a:lnTo>
                  <a:lnTo>
                    <a:pt x="34290" y="34544"/>
                  </a:lnTo>
                  <a:lnTo>
                    <a:pt x="19138" y="76200"/>
                  </a:lnTo>
                  <a:lnTo>
                    <a:pt x="0" y="94869"/>
                  </a:lnTo>
                  <a:lnTo>
                    <a:pt x="7874" y="101727"/>
                  </a:lnTo>
                  <a:lnTo>
                    <a:pt x="33909" y="71628"/>
                  </a:lnTo>
                  <a:lnTo>
                    <a:pt x="39624" y="57912"/>
                  </a:lnTo>
                  <a:lnTo>
                    <a:pt x="41656" y="64516"/>
                  </a:lnTo>
                  <a:lnTo>
                    <a:pt x="66027" y="95808"/>
                  </a:lnTo>
                  <a:lnTo>
                    <a:pt x="70866" y="99822"/>
                  </a:lnTo>
                  <a:lnTo>
                    <a:pt x="77978" y="92202"/>
                  </a:lnTo>
                  <a:close/>
                </a:path>
                <a:path w="5633084" h="132080">
                  <a:moveTo>
                    <a:pt x="124841" y="53721"/>
                  </a:moveTo>
                  <a:lnTo>
                    <a:pt x="101981" y="53721"/>
                  </a:lnTo>
                  <a:lnTo>
                    <a:pt x="101981" y="0"/>
                  </a:lnTo>
                  <a:lnTo>
                    <a:pt x="91821" y="0"/>
                  </a:lnTo>
                  <a:lnTo>
                    <a:pt x="91821" y="132080"/>
                  </a:lnTo>
                  <a:lnTo>
                    <a:pt x="101981" y="132080"/>
                  </a:lnTo>
                  <a:lnTo>
                    <a:pt x="101981" y="62738"/>
                  </a:lnTo>
                  <a:lnTo>
                    <a:pt x="124841" y="62738"/>
                  </a:lnTo>
                  <a:lnTo>
                    <a:pt x="124841" y="53721"/>
                  </a:lnTo>
                  <a:close/>
                </a:path>
                <a:path w="5633084" h="132080">
                  <a:moveTo>
                    <a:pt x="262001" y="102870"/>
                  </a:moveTo>
                  <a:lnTo>
                    <a:pt x="226441" y="102870"/>
                  </a:lnTo>
                  <a:lnTo>
                    <a:pt x="226441" y="77216"/>
                  </a:lnTo>
                  <a:lnTo>
                    <a:pt x="246380" y="77216"/>
                  </a:lnTo>
                  <a:lnTo>
                    <a:pt x="246380" y="68199"/>
                  </a:lnTo>
                  <a:lnTo>
                    <a:pt x="216281" y="68199"/>
                  </a:lnTo>
                  <a:lnTo>
                    <a:pt x="216281" y="77216"/>
                  </a:lnTo>
                  <a:lnTo>
                    <a:pt x="216281" y="102870"/>
                  </a:lnTo>
                  <a:lnTo>
                    <a:pt x="185166" y="102870"/>
                  </a:lnTo>
                  <a:lnTo>
                    <a:pt x="185166" y="77216"/>
                  </a:lnTo>
                  <a:lnTo>
                    <a:pt x="216281" y="77216"/>
                  </a:lnTo>
                  <a:lnTo>
                    <a:pt x="216281" y="68199"/>
                  </a:lnTo>
                  <a:lnTo>
                    <a:pt x="168021" y="68199"/>
                  </a:lnTo>
                  <a:lnTo>
                    <a:pt x="168021" y="48006"/>
                  </a:lnTo>
                  <a:lnTo>
                    <a:pt x="243332" y="48006"/>
                  </a:lnTo>
                  <a:lnTo>
                    <a:pt x="243332" y="11303"/>
                  </a:lnTo>
                  <a:lnTo>
                    <a:pt x="157861" y="11303"/>
                  </a:lnTo>
                  <a:lnTo>
                    <a:pt x="157861" y="20320"/>
                  </a:lnTo>
                  <a:lnTo>
                    <a:pt x="232918" y="20320"/>
                  </a:lnTo>
                  <a:lnTo>
                    <a:pt x="232918" y="39116"/>
                  </a:lnTo>
                  <a:lnTo>
                    <a:pt x="157607" y="39116"/>
                  </a:lnTo>
                  <a:lnTo>
                    <a:pt x="157607" y="77216"/>
                  </a:lnTo>
                  <a:lnTo>
                    <a:pt x="174879" y="77216"/>
                  </a:lnTo>
                  <a:lnTo>
                    <a:pt x="174879" y="102870"/>
                  </a:lnTo>
                  <a:lnTo>
                    <a:pt x="139446" y="102870"/>
                  </a:lnTo>
                  <a:lnTo>
                    <a:pt x="139446" y="112014"/>
                  </a:lnTo>
                  <a:lnTo>
                    <a:pt x="262001" y="112014"/>
                  </a:lnTo>
                  <a:lnTo>
                    <a:pt x="262001" y="102870"/>
                  </a:lnTo>
                  <a:close/>
                </a:path>
                <a:path w="5633084" h="132080">
                  <a:moveTo>
                    <a:pt x="384048" y="40005"/>
                  </a:moveTo>
                  <a:lnTo>
                    <a:pt x="311912" y="40005"/>
                  </a:lnTo>
                  <a:lnTo>
                    <a:pt x="311912" y="4826"/>
                  </a:lnTo>
                  <a:lnTo>
                    <a:pt x="301625" y="4826"/>
                  </a:lnTo>
                  <a:lnTo>
                    <a:pt x="301625" y="49149"/>
                  </a:lnTo>
                  <a:lnTo>
                    <a:pt x="384048" y="49149"/>
                  </a:lnTo>
                  <a:lnTo>
                    <a:pt x="384048" y="40005"/>
                  </a:lnTo>
                  <a:close/>
                </a:path>
                <a:path w="5633084" h="132080">
                  <a:moveTo>
                    <a:pt x="384302" y="117729"/>
                  </a:moveTo>
                  <a:lnTo>
                    <a:pt x="311277" y="117729"/>
                  </a:lnTo>
                  <a:lnTo>
                    <a:pt x="311277" y="87757"/>
                  </a:lnTo>
                  <a:lnTo>
                    <a:pt x="300990" y="87757"/>
                  </a:lnTo>
                  <a:lnTo>
                    <a:pt x="300990" y="127000"/>
                  </a:lnTo>
                  <a:lnTo>
                    <a:pt x="384302" y="127000"/>
                  </a:lnTo>
                  <a:lnTo>
                    <a:pt x="384302" y="117729"/>
                  </a:lnTo>
                  <a:close/>
                </a:path>
                <a:path w="5633084" h="132080">
                  <a:moveTo>
                    <a:pt x="402209" y="67310"/>
                  </a:moveTo>
                  <a:lnTo>
                    <a:pt x="279641" y="67310"/>
                  </a:lnTo>
                  <a:lnTo>
                    <a:pt x="279641" y="76581"/>
                  </a:lnTo>
                  <a:lnTo>
                    <a:pt x="402209" y="76581"/>
                  </a:lnTo>
                  <a:lnTo>
                    <a:pt x="402209" y="67310"/>
                  </a:lnTo>
                  <a:close/>
                </a:path>
                <a:path w="5633084" h="132080">
                  <a:moveTo>
                    <a:pt x="3762375" y="61341"/>
                  </a:moveTo>
                  <a:lnTo>
                    <a:pt x="3735755" y="38735"/>
                  </a:lnTo>
                  <a:lnTo>
                    <a:pt x="3734917" y="37553"/>
                  </a:lnTo>
                  <a:lnTo>
                    <a:pt x="3731831" y="31292"/>
                  </a:lnTo>
                  <a:lnTo>
                    <a:pt x="3729964" y="24930"/>
                  </a:lnTo>
                  <a:lnTo>
                    <a:pt x="3729355" y="18415"/>
                  </a:lnTo>
                  <a:lnTo>
                    <a:pt x="3729355" y="14986"/>
                  </a:lnTo>
                  <a:lnTo>
                    <a:pt x="3758438" y="14986"/>
                  </a:lnTo>
                  <a:lnTo>
                    <a:pt x="3758438" y="5969"/>
                  </a:lnTo>
                  <a:lnTo>
                    <a:pt x="3690366" y="5969"/>
                  </a:lnTo>
                  <a:lnTo>
                    <a:pt x="3690366" y="14986"/>
                  </a:lnTo>
                  <a:lnTo>
                    <a:pt x="3719449" y="14986"/>
                  </a:lnTo>
                  <a:lnTo>
                    <a:pt x="3719449" y="18415"/>
                  </a:lnTo>
                  <a:lnTo>
                    <a:pt x="3699103" y="56781"/>
                  </a:lnTo>
                  <a:lnTo>
                    <a:pt x="3686048" y="65024"/>
                  </a:lnTo>
                  <a:lnTo>
                    <a:pt x="3693287" y="72136"/>
                  </a:lnTo>
                  <a:lnTo>
                    <a:pt x="3699510" y="68580"/>
                  </a:lnTo>
                  <a:lnTo>
                    <a:pt x="3705733" y="63627"/>
                  </a:lnTo>
                  <a:lnTo>
                    <a:pt x="3711702" y="57150"/>
                  </a:lnTo>
                  <a:lnTo>
                    <a:pt x="3717798" y="50673"/>
                  </a:lnTo>
                  <a:lnTo>
                    <a:pt x="3722116" y="44450"/>
                  </a:lnTo>
                  <a:lnTo>
                    <a:pt x="3724783" y="38735"/>
                  </a:lnTo>
                  <a:lnTo>
                    <a:pt x="3727196" y="43815"/>
                  </a:lnTo>
                  <a:lnTo>
                    <a:pt x="3731387" y="49276"/>
                  </a:lnTo>
                  <a:lnTo>
                    <a:pt x="3737483" y="55118"/>
                  </a:lnTo>
                  <a:lnTo>
                    <a:pt x="3743452" y="60960"/>
                  </a:lnTo>
                  <a:lnTo>
                    <a:pt x="3749421" y="65532"/>
                  </a:lnTo>
                  <a:lnTo>
                    <a:pt x="3755390" y="68707"/>
                  </a:lnTo>
                  <a:lnTo>
                    <a:pt x="3762375" y="61341"/>
                  </a:lnTo>
                  <a:close/>
                </a:path>
                <a:path w="5633084" h="132080">
                  <a:moveTo>
                    <a:pt x="3793998" y="0"/>
                  </a:moveTo>
                  <a:lnTo>
                    <a:pt x="3783838" y="0"/>
                  </a:lnTo>
                  <a:lnTo>
                    <a:pt x="3783838" y="29718"/>
                  </a:lnTo>
                  <a:lnTo>
                    <a:pt x="3752977" y="29718"/>
                  </a:lnTo>
                  <a:lnTo>
                    <a:pt x="3752977" y="38862"/>
                  </a:lnTo>
                  <a:lnTo>
                    <a:pt x="3783838" y="38862"/>
                  </a:lnTo>
                  <a:lnTo>
                    <a:pt x="3783838" y="76327"/>
                  </a:lnTo>
                  <a:lnTo>
                    <a:pt x="3793998" y="76327"/>
                  </a:lnTo>
                  <a:lnTo>
                    <a:pt x="3793998" y="0"/>
                  </a:lnTo>
                  <a:close/>
                </a:path>
                <a:path w="5633084" h="132080">
                  <a:moveTo>
                    <a:pt x="3796665" y="96901"/>
                  </a:moveTo>
                  <a:lnTo>
                    <a:pt x="3792982" y="90805"/>
                  </a:lnTo>
                  <a:lnTo>
                    <a:pt x="3787914" y="87630"/>
                  </a:lnTo>
                  <a:lnTo>
                    <a:pt x="3785743" y="86271"/>
                  </a:lnTo>
                  <a:lnTo>
                    <a:pt x="3785743" y="99568"/>
                  </a:lnTo>
                  <a:lnTo>
                    <a:pt x="3785743" y="109474"/>
                  </a:lnTo>
                  <a:lnTo>
                    <a:pt x="3782949" y="113538"/>
                  </a:lnTo>
                  <a:lnTo>
                    <a:pt x="3777361" y="116586"/>
                  </a:lnTo>
                  <a:lnTo>
                    <a:pt x="3771900" y="119761"/>
                  </a:lnTo>
                  <a:lnTo>
                    <a:pt x="3763899" y="121285"/>
                  </a:lnTo>
                  <a:lnTo>
                    <a:pt x="3743071" y="121285"/>
                  </a:lnTo>
                  <a:lnTo>
                    <a:pt x="3735197" y="119761"/>
                  </a:lnTo>
                  <a:lnTo>
                    <a:pt x="3724021" y="113411"/>
                  </a:lnTo>
                  <a:lnTo>
                    <a:pt x="3721227" y="109474"/>
                  </a:lnTo>
                  <a:lnTo>
                    <a:pt x="3721227" y="99568"/>
                  </a:lnTo>
                  <a:lnTo>
                    <a:pt x="3724021" y="95631"/>
                  </a:lnTo>
                  <a:lnTo>
                    <a:pt x="3729609" y="92456"/>
                  </a:lnTo>
                  <a:lnTo>
                    <a:pt x="3735070" y="89281"/>
                  </a:lnTo>
                  <a:lnTo>
                    <a:pt x="3743071" y="87630"/>
                  </a:lnTo>
                  <a:lnTo>
                    <a:pt x="3764026" y="87630"/>
                  </a:lnTo>
                  <a:lnTo>
                    <a:pt x="3771900" y="89281"/>
                  </a:lnTo>
                  <a:lnTo>
                    <a:pt x="3777488" y="92329"/>
                  </a:lnTo>
                  <a:lnTo>
                    <a:pt x="3782949" y="95504"/>
                  </a:lnTo>
                  <a:lnTo>
                    <a:pt x="3785743" y="99568"/>
                  </a:lnTo>
                  <a:lnTo>
                    <a:pt x="3785743" y="86271"/>
                  </a:lnTo>
                  <a:lnTo>
                    <a:pt x="3753485" y="78994"/>
                  </a:lnTo>
                  <a:lnTo>
                    <a:pt x="3743693" y="79438"/>
                  </a:lnTo>
                  <a:lnTo>
                    <a:pt x="3710305" y="96901"/>
                  </a:lnTo>
                  <a:lnTo>
                    <a:pt x="3710305" y="112014"/>
                  </a:lnTo>
                  <a:lnTo>
                    <a:pt x="3753485" y="130175"/>
                  </a:lnTo>
                  <a:lnTo>
                    <a:pt x="3763264" y="129730"/>
                  </a:lnTo>
                  <a:lnTo>
                    <a:pt x="3771862" y="128384"/>
                  </a:lnTo>
                  <a:lnTo>
                    <a:pt x="3779266" y="126161"/>
                  </a:lnTo>
                  <a:lnTo>
                    <a:pt x="3785489" y="123063"/>
                  </a:lnTo>
                  <a:lnTo>
                    <a:pt x="3788245" y="121285"/>
                  </a:lnTo>
                  <a:lnTo>
                    <a:pt x="3792982" y="118237"/>
                  </a:lnTo>
                  <a:lnTo>
                    <a:pt x="3796665" y="112014"/>
                  </a:lnTo>
                  <a:lnTo>
                    <a:pt x="3796665" y="96901"/>
                  </a:lnTo>
                  <a:close/>
                </a:path>
                <a:path w="5633084" h="132080">
                  <a:moveTo>
                    <a:pt x="3947033" y="103251"/>
                  </a:moveTo>
                  <a:lnTo>
                    <a:pt x="3890899" y="103251"/>
                  </a:lnTo>
                  <a:lnTo>
                    <a:pt x="3890899" y="74803"/>
                  </a:lnTo>
                  <a:lnTo>
                    <a:pt x="3927094" y="74803"/>
                  </a:lnTo>
                  <a:lnTo>
                    <a:pt x="3927094" y="65532"/>
                  </a:lnTo>
                  <a:lnTo>
                    <a:pt x="3927094" y="43434"/>
                  </a:lnTo>
                  <a:lnTo>
                    <a:pt x="3927094" y="34290"/>
                  </a:lnTo>
                  <a:lnTo>
                    <a:pt x="3927094" y="11430"/>
                  </a:lnTo>
                  <a:lnTo>
                    <a:pt x="3917061" y="11430"/>
                  </a:lnTo>
                  <a:lnTo>
                    <a:pt x="3917061" y="34290"/>
                  </a:lnTo>
                  <a:lnTo>
                    <a:pt x="3917061" y="43434"/>
                  </a:lnTo>
                  <a:lnTo>
                    <a:pt x="3917061" y="65532"/>
                  </a:lnTo>
                  <a:lnTo>
                    <a:pt x="3854450" y="65532"/>
                  </a:lnTo>
                  <a:lnTo>
                    <a:pt x="3854450" y="43434"/>
                  </a:lnTo>
                  <a:lnTo>
                    <a:pt x="3917061" y="43434"/>
                  </a:lnTo>
                  <a:lnTo>
                    <a:pt x="3917061" y="34290"/>
                  </a:lnTo>
                  <a:lnTo>
                    <a:pt x="3854450" y="34290"/>
                  </a:lnTo>
                  <a:lnTo>
                    <a:pt x="3854450" y="11430"/>
                  </a:lnTo>
                  <a:lnTo>
                    <a:pt x="3844290" y="11430"/>
                  </a:lnTo>
                  <a:lnTo>
                    <a:pt x="3844290" y="74803"/>
                  </a:lnTo>
                  <a:lnTo>
                    <a:pt x="3880485" y="74803"/>
                  </a:lnTo>
                  <a:lnTo>
                    <a:pt x="3880485" y="103251"/>
                  </a:lnTo>
                  <a:lnTo>
                    <a:pt x="3824478" y="103251"/>
                  </a:lnTo>
                  <a:lnTo>
                    <a:pt x="3824478" y="112268"/>
                  </a:lnTo>
                  <a:lnTo>
                    <a:pt x="3947033" y="112268"/>
                  </a:lnTo>
                  <a:lnTo>
                    <a:pt x="3947033" y="103251"/>
                  </a:lnTo>
                  <a:close/>
                </a:path>
                <a:path w="5633084" h="132080">
                  <a:moveTo>
                    <a:pt x="4080637" y="94488"/>
                  </a:moveTo>
                  <a:lnTo>
                    <a:pt x="4057802" y="60579"/>
                  </a:lnTo>
                  <a:lnTo>
                    <a:pt x="4057573" y="59817"/>
                  </a:lnTo>
                  <a:lnTo>
                    <a:pt x="4055262" y="52374"/>
                  </a:lnTo>
                  <a:lnTo>
                    <a:pt x="4053713" y="44157"/>
                  </a:lnTo>
                  <a:lnTo>
                    <a:pt x="4053205" y="35941"/>
                  </a:lnTo>
                  <a:lnTo>
                    <a:pt x="4053205" y="20574"/>
                  </a:lnTo>
                  <a:lnTo>
                    <a:pt x="4078224" y="20574"/>
                  </a:lnTo>
                  <a:lnTo>
                    <a:pt x="4078224" y="11557"/>
                  </a:lnTo>
                  <a:lnTo>
                    <a:pt x="4018534" y="11557"/>
                  </a:lnTo>
                  <a:lnTo>
                    <a:pt x="4018534" y="20574"/>
                  </a:lnTo>
                  <a:lnTo>
                    <a:pt x="4043172" y="20574"/>
                  </a:lnTo>
                  <a:lnTo>
                    <a:pt x="4043159" y="35941"/>
                  </a:lnTo>
                  <a:lnTo>
                    <a:pt x="4029506" y="78778"/>
                  </a:lnTo>
                  <a:lnTo>
                    <a:pt x="4013581" y="96520"/>
                  </a:lnTo>
                  <a:lnTo>
                    <a:pt x="4021582" y="102870"/>
                  </a:lnTo>
                  <a:lnTo>
                    <a:pt x="4046601" y="66294"/>
                  </a:lnTo>
                  <a:lnTo>
                    <a:pt x="4047998" y="59817"/>
                  </a:lnTo>
                  <a:lnTo>
                    <a:pt x="4052201" y="71348"/>
                  </a:lnTo>
                  <a:lnTo>
                    <a:pt x="4057777" y="82080"/>
                  </a:lnTo>
                  <a:lnTo>
                    <a:pt x="4064673" y="92011"/>
                  </a:lnTo>
                  <a:lnTo>
                    <a:pt x="4072890" y="101092"/>
                  </a:lnTo>
                  <a:lnTo>
                    <a:pt x="4080637" y="94488"/>
                  </a:lnTo>
                  <a:close/>
                </a:path>
                <a:path w="5633084" h="132080">
                  <a:moveTo>
                    <a:pt x="4101084" y="2667"/>
                  </a:moveTo>
                  <a:lnTo>
                    <a:pt x="4090924" y="2667"/>
                  </a:lnTo>
                  <a:lnTo>
                    <a:pt x="4090924" y="45466"/>
                  </a:lnTo>
                  <a:lnTo>
                    <a:pt x="4067937" y="45466"/>
                  </a:lnTo>
                  <a:lnTo>
                    <a:pt x="4067937" y="54610"/>
                  </a:lnTo>
                  <a:lnTo>
                    <a:pt x="4090924" y="54610"/>
                  </a:lnTo>
                  <a:lnTo>
                    <a:pt x="4090924" y="128016"/>
                  </a:lnTo>
                  <a:lnTo>
                    <a:pt x="4101084" y="128016"/>
                  </a:lnTo>
                  <a:lnTo>
                    <a:pt x="4101084" y="2667"/>
                  </a:lnTo>
                  <a:close/>
                </a:path>
                <a:path w="5633084" h="132080">
                  <a:moveTo>
                    <a:pt x="4125087" y="0"/>
                  </a:moveTo>
                  <a:lnTo>
                    <a:pt x="4114927" y="0"/>
                  </a:lnTo>
                  <a:lnTo>
                    <a:pt x="4114927" y="132080"/>
                  </a:lnTo>
                  <a:lnTo>
                    <a:pt x="4125087" y="132080"/>
                  </a:lnTo>
                  <a:lnTo>
                    <a:pt x="4125087" y="0"/>
                  </a:lnTo>
                  <a:close/>
                </a:path>
                <a:path w="5633084" h="132080">
                  <a:moveTo>
                    <a:pt x="4257421" y="96901"/>
                  </a:moveTo>
                  <a:lnTo>
                    <a:pt x="4253738" y="90805"/>
                  </a:lnTo>
                  <a:lnTo>
                    <a:pt x="4248950" y="87757"/>
                  </a:lnTo>
                  <a:lnTo>
                    <a:pt x="4246626" y="86271"/>
                  </a:lnTo>
                  <a:lnTo>
                    <a:pt x="4246626" y="99568"/>
                  </a:lnTo>
                  <a:lnTo>
                    <a:pt x="4246626" y="109728"/>
                  </a:lnTo>
                  <a:lnTo>
                    <a:pt x="4243832" y="113792"/>
                  </a:lnTo>
                  <a:lnTo>
                    <a:pt x="4238371" y="116840"/>
                  </a:lnTo>
                  <a:lnTo>
                    <a:pt x="4232783" y="119761"/>
                  </a:lnTo>
                  <a:lnTo>
                    <a:pt x="4224909" y="121285"/>
                  </a:lnTo>
                  <a:lnTo>
                    <a:pt x="4204335" y="121285"/>
                  </a:lnTo>
                  <a:lnTo>
                    <a:pt x="4196461" y="119761"/>
                  </a:lnTo>
                  <a:lnTo>
                    <a:pt x="4190873" y="116840"/>
                  </a:lnTo>
                  <a:lnTo>
                    <a:pt x="4185412" y="113792"/>
                  </a:lnTo>
                  <a:lnTo>
                    <a:pt x="4182618" y="109728"/>
                  </a:lnTo>
                  <a:lnTo>
                    <a:pt x="4182618" y="99568"/>
                  </a:lnTo>
                  <a:lnTo>
                    <a:pt x="4185412" y="95504"/>
                  </a:lnTo>
                  <a:lnTo>
                    <a:pt x="4191000" y="92456"/>
                  </a:lnTo>
                  <a:lnTo>
                    <a:pt x="4196461" y="89281"/>
                  </a:lnTo>
                  <a:lnTo>
                    <a:pt x="4204462" y="87757"/>
                  </a:lnTo>
                  <a:lnTo>
                    <a:pt x="4224782" y="87757"/>
                  </a:lnTo>
                  <a:lnTo>
                    <a:pt x="4232656" y="89281"/>
                  </a:lnTo>
                  <a:lnTo>
                    <a:pt x="4238244" y="92456"/>
                  </a:lnTo>
                  <a:lnTo>
                    <a:pt x="4243832" y="95504"/>
                  </a:lnTo>
                  <a:lnTo>
                    <a:pt x="4214622" y="79121"/>
                  </a:lnTo>
                  <a:lnTo>
                    <a:pt x="4204843" y="79552"/>
                  </a:lnTo>
                  <a:lnTo>
                    <a:pt x="4171696" y="96901"/>
                  </a:lnTo>
                  <a:lnTo>
                    <a:pt x="4171696" y="112268"/>
                  </a:lnTo>
                  <a:lnTo>
                    <a:pt x="4214622" y="129921"/>
                  </a:lnTo>
                  <a:lnTo>
                    <a:pt x="4224312" y="129501"/>
                  </a:lnTo>
                  <a:lnTo>
                    <a:pt x="4232808" y="128206"/>
                  </a:lnTo>
                  <a:lnTo>
                    <a:pt x="4240123" y="126072"/>
                  </a:lnTo>
                  <a:lnTo>
                    <a:pt x="4246245" y="123063"/>
                  </a:lnTo>
                  <a:lnTo>
                    <a:pt x="4249077" y="121285"/>
                  </a:lnTo>
                  <a:lnTo>
                    <a:pt x="4253738" y="118364"/>
                  </a:lnTo>
                  <a:lnTo>
                    <a:pt x="4257421" y="112268"/>
                  </a:lnTo>
                  <a:lnTo>
                    <a:pt x="4257421" y="96901"/>
                  </a:lnTo>
                  <a:close/>
                </a:path>
                <a:path w="5633084" h="132080">
                  <a:moveTo>
                    <a:pt x="4258183" y="4064"/>
                  </a:moveTo>
                  <a:lnTo>
                    <a:pt x="4174871" y="4064"/>
                  </a:lnTo>
                  <a:lnTo>
                    <a:pt x="4174871" y="13208"/>
                  </a:lnTo>
                  <a:lnTo>
                    <a:pt x="4248023" y="13208"/>
                  </a:lnTo>
                  <a:lnTo>
                    <a:pt x="4247921" y="22783"/>
                  </a:lnTo>
                  <a:lnTo>
                    <a:pt x="4247667" y="31686"/>
                  </a:lnTo>
                  <a:lnTo>
                    <a:pt x="4247261" y="39928"/>
                  </a:lnTo>
                  <a:lnTo>
                    <a:pt x="4246753" y="47498"/>
                  </a:lnTo>
                  <a:lnTo>
                    <a:pt x="4256532" y="48260"/>
                  </a:lnTo>
                  <a:lnTo>
                    <a:pt x="4257268" y="39865"/>
                  </a:lnTo>
                  <a:lnTo>
                    <a:pt x="4257776" y="29692"/>
                  </a:lnTo>
                  <a:lnTo>
                    <a:pt x="4258081" y="17767"/>
                  </a:lnTo>
                  <a:lnTo>
                    <a:pt x="4258183" y="4064"/>
                  </a:lnTo>
                  <a:close/>
                </a:path>
                <a:path w="5633084" h="132080">
                  <a:moveTo>
                    <a:pt x="4276217" y="57912"/>
                  </a:moveTo>
                  <a:lnTo>
                    <a:pt x="4215765" y="57912"/>
                  </a:lnTo>
                  <a:lnTo>
                    <a:pt x="4215765" y="31115"/>
                  </a:lnTo>
                  <a:lnTo>
                    <a:pt x="4205605" y="31115"/>
                  </a:lnTo>
                  <a:lnTo>
                    <a:pt x="4205605" y="57912"/>
                  </a:lnTo>
                  <a:lnTo>
                    <a:pt x="4153662" y="57912"/>
                  </a:lnTo>
                  <a:lnTo>
                    <a:pt x="4153662" y="67056"/>
                  </a:lnTo>
                  <a:lnTo>
                    <a:pt x="4276217" y="67056"/>
                  </a:lnTo>
                  <a:lnTo>
                    <a:pt x="4276217" y="57912"/>
                  </a:lnTo>
                  <a:close/>
                </a:path>
                <a:path w="5633084" h="132080">
                  <a:moveTo>
                    <a:pt x="4397375" y="16637"/>
                  </a:moveTo>
                  <a:lnTo>
                    <a:pt x="4393819" y="11049"/>
                  </a:lnTo>
                  <a:lnTo>
                    <a:pt x="4389869" y="8763"/>
                  </a:lnTo>
                  <a:lnTo>
                    <a:pt x="4386732" y="6946"/>
                  </a:lnTo>
                  <a:lnTo>
                    <a:pt x="4386732" y="19304"/>
                  </a:lnTo>
                  <a:lnTo>
                    <a:pt x="4386732" y="28448"/>
                  </a:lnTo>
                  <a:lnTo>
                    <a:pt x="4384040" y="32004"/>
                  </a:lnTo>
                  <a:lnTo>
                    <a:pt x="4378452" y="34925"/>
                  </a:lnTo>
                  <a:lnTo>
                    <a:pt x="4372864" y="37719"/>
                  </a:lnTo>
                  <a:lnTo>
                    <a:pt x="4365117" y="39116"/>
                  </a:lnTo>
                  <a:lnTo>
                    <a:pt x="4345051" y="39116"/>
                  </a:lnTo>
                  <a:lnTo>
                    <a:pt x="4337177" y="37719"/>
                  </a:lnTo>
                  <a:lnTo>
                    <a:pt x="4331716" y="34925"/>
                  </a:lnTo>
                  <a:lnTo>
                    <a:pt x="4326128" y="32131"/>
                  </a:lnTo>
                  <a:lnTo>
                    <a:pt x="4323461" y="28448"/>
                  </a:lnTo>
                  <a:lnTo>
                    <a:pt x="4323461" y="19304"/>
                  </a:lnTo>
                  <a:lnTo>
                    <a:pt x="4326128" y="15621"/>
                  </a:lnTo>
                  <a:lnTo>
                    <a:pt x="4331589" y="12954"/>
                  </a:lnTo>
                  <a:lnTo>
                    <a:pt x="4337050" y="10160"/>
                  </a:lnTo>
                  <a:lnTo>
                    <a:pt x="4344924" y="8763"/>
                  </a:lnTo>
                  <a:lnTo>
                    <a:pt x="4365117" y="8763"/>
                  </a:lnTo>
                  <a:lnTo>
                    <a:pt x="4372991" y="10160"/>
                  </a:lnTo>
                  <a:lnTo>
                    <a:pt x="4378452" y="12954"/>
                  </a:lnTo>
                  <a:lnTo>
                    <a:pt x="4384040" y="15748"/>
                  </a:lnTo>
                  <a:lnTo>
                    <a:pt x="4355084" y="508"/>
                  </a:lnTo>
                  <a:lnTo>
                    <a:pt x="4345483" y="914"/>
                  </a:lnTo>
                  <a:lnTo>
                    <a:pt x="4312869" y="16637"/>
                  </a:lnTo>
                  <a:lnTo>
                    <a:pt x="4312869" y="30988"/>
                  </a:lnTo>
                  <a:lnTo>
                    <a:pt x="4355084" y="47117"/>
                  </a:lnTo>
                  <a:lnTo>
                    <a:pt x="4364748" y="46736"/>
                  </a:lnTo>
                  <a:lnTo>
                    <a:pt x="4373194" y="45567"/>
                  </a:lnTo>
                  <a:lnTo>
                    <a:pt x="4380420" y="43586"/>
                  </a:lnTo>
                  <a:lnTo>
                    <a:pt x="4386453" y="40767"/>
                  </a:lnTo>
                  <a:lnTo>
                    <a:pt x="4389348" y="39116"/>
                  </a:lnTo>
                  <a:lnTo>
                    <a:pt x="4393819" y="36576"/>
                  </a:lnTo>
                  <a:lnTo>
                    <a:pt x="4397375" y="30988"/>
                  </a:lnTo>
                  <a:lnTo>
                    <a:pt x="4397375" y="16637"/>
                  </a:lnTo>
                  <a:close/>
                </a:path>
                <a:path w="5633084" h="132080">
                  <a:moveTo>
                    <a:pt x="4399915" y="122174"/>
                  </a:moveTo>
                  <a:lnTo>
                    <a:pt x="4323715" y="122174"/>
                  </a:lnTo>
                  <a:lnTo>
                    <a:pt x="4323715" y="108585"/>
                  </a:lnTo>
                  <a:lnTo>
                    <a:pt x="4396486" y="108585"/>
                  </a:lnTo>
                  <a:lnTo>
                    <a:pt x="4396486" y="79121"/>
                  </a:lnTo>
                  <a:lnTo>
                    <a:pt x="4313555" y="79121"/>
                  </a:lnTo>
                  <a:lnTo>
                    <a:pt x="4313555" y="87630"/>
                  </a:lnTo>
                  <a:lnTo>
                    <a:pt x="4386453" y="87630"/>
                  </a:lnTo>
                  <a:lnTo>
                    <a:pt x="4386453" y="100584"/>
                  </a:lnTo>
                  <a:lnTo>
                    <a:pt x="4313555" y="100584"/>
                  </a:lnTo>
                  <a:lnTo>
                    <a:pt x="4313555" y="130683"/>
                  </a:lnTo>
                  <a:lnTo>
                    <a:pt x="4399915" y="130683"/>
                  </a:lnTo>
                  <a:lnTo>
                    <a:pt x="4399915" y="122174"/>
                  </a:lnTo>
                  <a:close/>
                </a:path>
                <a:path w="5633084" h="132080">
                  <a:moveTo>
                    <a:pt x="4416425" y="58293"/>
                  </a:moveTo>
                  <a:lnTo>
                    <a:pt x="4293870" y="58293"/>
                  </a:lnTo>
                  <a:lnTo>
                    <a:pt x="4293870" y="66802"/>
                  </a:lnTo>
                  <a:lnTo>
                    <a:pt x="4416425" y="66802"/>
                  </a:lnTo>
                  <a:lnTo>
                    <a:pt x="4416425" y="58293"/>
                  </a:lnTo>
                  <a:close/>
                </a:path>
                <a:path w="5633084" h="132080">
                  <a:moveTo>
                    <a:pt x="4583684" y="86360"/>
                  </a:moveTo>
                  <a:lnTo>
                    <a:pt x="4498721" y="86360"/>
                  </a:lnTo>
                  <a:lnTo>
                    <a:pt x="4498721" y="95504"/>
                  </a:lnTo>
                  <a:lnTo>
                    <a:pt x="4573397" y="95504"/>
                  </a:lnTo>
                  <a:lnTo>
                    <a:pt x="4573397" y="132080"/>
                  </a:lnTo>
                  <a:lnTo>
                    <a:pt x="4583684" y="132080"/>
                  </a:lnTo>
                  <a:lnTo>
                    <a:pt x="4583684" y="86360"/>
                  </a:lnTo>
                  <a:close/>
                </a:path>
                <a:path w="5633084" h="132080">
                  <a:moveTo>
                    <a:pt x="4603877" y="64262"/>
                  </a:moveTo>
                  <a:lnTo>
                    <a:pt x="4547743" y="64262"/>
                  </a:lnTo>
                  <a:lnTo>
                    <a:pt x="4547743" y="49276"/>
                  </a:lnTo>
                  <a:lnTo>
                    <a:pt x="4583176" y="49276"/>
                  </a:lnTo>
                  <a:lnTo>
                    <a:pt x="4583176" y="40259"/>
                  </a:lnTo>
                  <a:lnTo>
                    <a:pt x="4583176" y="12192"/>
                  </a:lnTo>
                  <a:lnTo>
                    <a:pt x="4583176" y="3302"/>
                  </a:lnTo>
                  <a:lnTo>
                    <a:pt x="4573143" y="3302"/>
                  </a:lnTo>
                  <a:lnTo>
                    <a:pt x="4573143" y="12192"/>
                  </a:lnTo>
                  <a:lnTo>
                    <a:pt x="4573143" y="40259"/>
                  </a:lnTo>
                  <a:lnTo>
                    <a:pt x="4512056" y="40259"/>
                  </a:lnTo>
                  <a:lnTo>
                    <a:pt x="4512056" y="12192"/>
                  </a:lnTo>
                  <a:lnTo>
                    <a:pt x="4573143" y="12192"/>
                  </a:lnTo>
                  <a:lnTo>
                    <a:pt x="4573143" y="3302"/>
                  </a:lnTo>
                  <a:lnTo>
                    <a:pt x="4501896" y="3302"/>
                  </a:lnTo>
                  <a:lnTo>
                    <a:pt x="4501896" y="49276"/>
                  </a:lnTo>
                  <a:lnTo>
                    <a:pt x="4537329" y="49276"/>
                  </a:lnTo>
                  <a:lnTo>
                    <a:pt x="4537329" y="64389"/>
                  </a:lnTo>
                  <a:lnTo>
                    <a:pt x="4481322" y="64389"/>
                  </a:lnTo>
                  <a:lnTo>
                    <a:pt x="4481322" y="73533"/>
                  </a:lnTo>
                  <a:lnTo>
                    <a:pt x="4603877" y="73533"/>
                  </a:lnTo>
                  <a:lnTo>
                    <a:pt x="4603877" y="64262"/>
                  </a:lnTo>
                  <a:close/>
                </a:path>
                <a:path w="5633084" h="132080">
                  <a:moveTo>
                    <a:pt x="4699635" y="61976"/>
                  </a:moveTo>
                  <a:lnTo>
                    <a:pt x="4673092" y="39878"/>
                  </a:lnTo>
                  <a:lnTo>
                    <a:pt x="4672127" y="38519"/>
                  </a:lnTo>
                  <a:lnTo>
                    <a:pt x="4669066" y="32308"/>
                  </a:lnTo>
                  <a:lnTo>
                    <a:pt x="4667224" y="25996"/>
                  </a:lnTo>
                  <a:lnTo>
                    <a:pt x="4666615" y="19558"/>
                  </a:lnTo>
                  <a:lnTo>
                    <a:pt x="4666615" y="14986"/>
                  </a:lnTo>
                  <a:lnTo>
                    <a:pt x="4695698" y="14986"/>
                  </a:lnTo>
                  <a:lnTo>
                    <a:pt x="4695698" y="5969"/>
                  </a:lnTo>
                  <a:lnTo>
                    <a:pt x="4627626" y="5969"/>
                  </a:lnTo>
                  <a:lnTo>
                    <a:pt x="4627626" y="14986"/>
                  </a:lnTo>
                  <a:lnTo>
                    <a:pt x="4656709" y="14986"/>
                  </a:lnTo>
                  <a:lnTo>
                    <a:pt x="4656709" y="19558"/>
                  </a:lnTo>
                  <a:lnTo>
                    <a:pt x="4636528" y="57429"/>
                  </a:lnTo>
                  <a:lnTo>
                    <a:pt x="4623308" y="65786"/>
                  </a:lnTo>
                  <a:lnTo>
                    <a:pt x="4630547" y="72771"/>
                  </a:lnTo>
                  <a:lnTo>
                    <a:pt x="4636897" y="69469"/>
                  </a:lnTo>
                  <a:lnTo>
                    <a:pt x="4642993" y="64516"/>
                  </a:lnTo>
                  <a:lnTo>
                    <a:pt x="4649089" y="58039"/>
                  </a:lnTo>
                  <a:lnTo>
                    <a:pt x="4655312" y="51562"/>
                  </a:lnTo>
                  <a:lnTo>
                    <a:pt x="4659503" y="45466"/>
                  </a:lnTo>
                  <a:lnTo>
                    <a:pt x="4662043" y="39878"/>
                  </a:lnTo>
                  <a:lnTo>
                    <a:pt x="4664456" y="44831"/>
                  </a:lnTo>
                  <a:lnTo>
                    <a:pt x="4692650" y="69469"/>
                  </a:lnTo>
                  <a:lnTo>
                    <a:pt x="4699635" y="61976"/>
                  </a:lnTo>
                  <a:close/>
                </a:path>
                <a:path w="5633084" h="132080">
                  <a:moveTo>
                    <a:pt x="4729861" y="83566"/>
                  </a:moveTo>
                  <a:lnTo>
                    <a:pt x="4644009" y="83566"/>
                  </a:lnTo>
                  <a:lnTo>
                    <a:pt x="4644009" y="92710"/>
                  </a:lnTo>
                  <a:lnTo>
                    <a:pt x="4719701" y="92710"/>
                  </a:lnTo>
                  <a:lnTo>
                    <a:pt x="4719701" y="132080"/>
                  </a:lnTo>
                  <a:lnTo>
                    <a:pt x="4729861" y="132080"/>
                  </a:lnTo>
                  <a:lnTo>
                    <a:pt x="4729861" y="83566"/>
                  </a:lnTo>
                  <a:close/>
                </a:path>
                <a:path w="5633084" h="132080">
                  <a:moveTo>
                    <a:pt x="4729861" y="0"/>
                  </a:moveTo>
                  <a:lnTo>
                    <a:pt x="4719701" y="0"/>
                  </a:lnTo>
                  <a:lnTo>
                    <a:pt x="4719701" y="29718"/>
                  </a:lnTo>
                  <a:lnTo>
                    <a:pt x="4688078" y="29718"/>
                  </a:lnTo>
                  <a:lnTo>
                    <a:pt x="4688078" y="38989"/>
                  </a:lnTo>
                  <a:lnTo>
                    <a:pt x="4719701" y="38989"/>
                  </a:lnTo>
                  <a:lnTo>
                    <a:pt x="4719701" y="76200"/>
                  </a:lnTo>
                  <a:lnTo>
                    <a:pt x="4729861" y="76200"/>
                  </a:lnTo>
                  <a:lnTo>
                    <a:pt x="4729861" y="0"/>
                  </a:lnTo>
                  <a:close/>
                </a:path>
                <a:path w="5633084" h="132080">
                  <a:moveTo>
                    <a:pt x="4867148" y="41910"/>
                  </a:moveTo>
                  <a:lnTo>
                    <a:pt x="4866386" y="34798"/>
                  </a:lnTo>
                  <a:lnTo>
                    <a:pt x="4864100" y="28486"/>
                  </a:lnTo>
                  <a:lnTo>
                    <a:pt x="4860290" y="22987"/>
                  </a:lnTo>
                  <a:lnTo>
                    <a:pt x="4856480" y="19634"/>
                  </a:lnTo>
                  <a:lnTo>
                    <a:pt x="4856480" y="49149"/>
                  </a:lnTo>
                  <a:lnTo>
                    <a:pt x="4853432" y="54864"/>
                  </a:lnTo>
                  <a:lnTo>
                    <a:pt x="4847336" y="59182"/>
                  </a:lnTo>
                  <a:lnTo>
                    <a:pt x="4841240" y="63373"/>
                  </a:lnTo>
                  <a:lnTo>
                    <a:pt x="4833112" y="65532"/>
                  </a:lnTo>
                  <a:lnTo>
                    <a:pt x="4812792" y="65532"/>
                  </a:lnTo>
                  <a:lnTo>
                    <a:pt x="4804537" y="63373"/>
                  </a:lnTo>
                  <a:lnTo>
                    <a:pt x="4798441" y="59182"/>
                  </a:lnTo>
                  <a:lnTo>
                    <a:pt x="4792345" y="54864"/>
                  </a:lnTo>
                  <a:lnTo>
                    <a:pt x="4789297" y="49149"/>
                  </a:lnTo>
                  <a:lnTo>
                    <a:pt x="4789297" y="34671"/>
                  </a:lnTo>
                  <a:lnTo>
                    <a:pt x="4792345" y="29083"/>
                  </a:lnTo>
                  <a:lnTo>
                    <a:pt x="4798441" y="24892"/>
                  </a:lnTo>
                  <a:lnTo>
                    <a:pt x="4804664" y="20701"/>
                  </a:lnTo>
                  <a:lnTo>
                    <a:pt x="4812792" y="18669"/>
                  </a:lnTo>
                  <a:lnTo>
                    <a:pt x="4833112" y="18669"/>
                  </a:lnTo>
                  <a:lnTo>
                    <a:pt x="4856480" y="49149"/>
                  </a:lnTo>
                  <a:lnTo>
                    <a:pt x="4856480" y="19634"/>
                  </a:lnTo>
                  <a:lnTo>
                    <a:pt x="4822952" y="9652"/>
                  </a:lnTo>
                  <a:lnTo>
                    <a:pt x="4813490" y="10198"/>
                  </a:lnTo>
                  <a:lnTo>
                    <a:pt x="4779378" y="34798"/>
                  </a:lnTo>
                  <a:lnTo>
                    <a:pt x="4778629" y="41910"/>
                  </a:lnTo>
                  <a:lnTo>
                    <a:pt x="4779391" y="49149"/>
                  </a:lnTo>
                  <a:lnTo>
                    <a:pt x="4813490" y="74129"/>
                  </a:lnTo>
                  <a:lnTo>
                    <a:pt x="4822952" y="74676"/>
                  </a:lnTo>
                  <a:lnTo>
                    <a:pt x="4832375" y="74129"/>
                  </a:lnTo>
                  <a:lnTo>
                    <a:pt x="4840859" y="72478"/>
                  </a:lnTo>
                  <a:lnTo>
                    <a:pt x="4848377" y="69697"/>
                  </a:lnTo>
                  <a:lnTo>
                    <a:pt x="4854956" y="65786"/>
                  </a:lnTo>
                  <a:lnTo>
                    <a:pt x="4855235" y="65532"/>
                  </a:lnTo>
                  <a:lnTo>
                    <a:pt x="4860290" y="61023"/>
                  </a:lnTo>
                  <a:lnTo>
                    <a:pt x="4864100" y="55473"/>
                  </a:lnTo>
                  <a:lnTo>
                    <a:pt x="4866386" y="49110"/>
                  </a:lnTo>
                  <a:lnTo>
                    <a:pt x="4867148" y="41910"/>
                  </a:lnTo>
                  <a:close/>
                </a:path>
                <a:path w="5633084" h="132080">
                  <a:moveTo>
                    <a:pt x="4884293" y="102489"/>
                  </a:moveTo>
                  <a:lnTo>
                    <a:pt x="4761738" y="102489"/>
                  </a:lnTo>
                  <a:lnTo>
                    <a:pt x="4761738" y="111506"/>
                  </a:lnTo>
                  <a:lnTo>
                    <a:pt x="4884293" y="111506"/>
                  </a:lnTo>
                  <a:lnTo>
                    <a:pt x="4884293" y="102489"/>
                  </a:lnTo>
                  <a:close/>
                </a:path>
                <a:path w="5633084" h="132080">
                  <a:moveTo>
                    <a:pt x="5024501" y="103759"/>
                  </a:moveTo>
                  <a:lnTo>
                    <a:pt x="4968367" y="103759"/>
                  </a:lnTo>
                  <a:lnTo>
                    <a:pt x="4968367" y="79756"/>
                  </a:lnTo>
                  <a:lnTo>
                    <a:pt x="5009134" y="79756"/>
                  </a:lnTo>
                  <a:lnTo>
                    <a:pt x="5009134" y="70612"/>
                  </a:lnTo>
                  <a:lnTo>
                    <a:pt x="4930775" y="70612"/>
                  </a:lnTo>
                  <a:lnTo>
                    <a:pt x="4930775" y="48895"/>
                  </a:lnTo>
                  <a:lnTo>
                    <a:pt x="5005324" y="48895"/>
                  </a:lnTo>
                  <a:lnTo>
                    <a:pt x="5005324" y="11557"/>
                  </a:lnTo>
                  <a:lnTo>
                    <a:pt x="4920615" y="11557"/>
                  </a:lnTo>
                  <a:lnTo>
                    <a:pt x="4920615" y="20447"/>
                  </a:lnTo>
                  <a:lnTo>
                    <a:pt x="4995164" y="20447"/>
                  </a:lnTo>
                  <a:lnTo>
                    <a:pt x="4995164" y="40005"/>
                  </a:lnTo>
                  <a:lnTo>
                    <a:pt x="4920361" y="40005"/>
                  </a:lnTo>
                  <a:lnTo>
                    <a:pt x="4920361" y="79756"/>
                  </a:lnTo>
                  <a:lnTo>
                    <a:pt x="4958080" y="79756"/>
                  </a:lnTo>
                  <a:lnTo>
                    <a:pt x="4958080" y="103759"/>
                  </a:lnTo>
                  <a:lnTo>
                    <a:pt x="4901946" y="103759"/>
                  </a:lnTo>
                  <a:lnTo>
                    <a:pt x="4901946" y="112903"/>
                  </a:lnTo>
                  <a:lnTo>
                    <a:pt x="5024501" y="112903"/>
                  </a:lnTo>
                  <a:lnTo>
                    <a:pt x="5024501" y="103759"/>
                  </a:lnTo>
                  <a:close/>
                </a:path>
                <a:path w="5633084" h="132080">
                  <a:moveTo>
                    <a:pt x="5178425" y="2667"/>
                  </a:moveTo>
                  <a:lnTo>
                    <a:pt x="5168125" y="2667"/>
                  </a:lnTo>
                  <a:lnTo>
                    <a:pt x="5168125" y="48895"/>
                  </a:lnTo>
                  <a:lnTo>
                    <a:pt x="5152250" y="48895"/>
                  </a:lnTo>
                  <a:lnTo>
                    <a:pt x="5142357" y="16916"/>
                  </a:lnTo>
                  <a:lnTo>
                    <a:pt x="5142357" y="53721"/>
                  </a:lnTo>
                  <a:lnTo>
                    <a:pt x="5142039" y="61887"/>
                  </a:lnTo>
                  <a:lnTo>
                    <a:pt x="5129530" y="89408"/>
                  </a:lnTo>
                  <a:lnTo>
                    <a:pt x="5117338" y="89408"/>
                  </a:lnTo>
                  <a:lnTo>
                    <a:pt x="5104511" y="53721"/>
                  </a:lnTo>
                  <a:lnTo>
                    <a:pt x="5104816" y="45567"/>
                  </a:lnTo>
                  <a:lnTo>
                    <a:pt x="5117338" y="18034"/>
                  </a:lnTo>
                  <a:lnTo>
                    <a:pt x="5129530" y="18034"/>
                  </a:lnTo>
                  <a:lnTo>
                    <a:pt x="5142357" y="53721"/>
                  </a:lnTo>
                  <a:lnTo>
                    <a:pt x="5142357" y="16916"/>
                  </a:lnTo>
                  <a:lnTo>
                    <a:pt x="5139055" y="12319"/>
                  </a:lnTo>
                  <a:lnTo>
                    <a:pt x="5132197" y="8890"/>
                  </a:lnTo>
                  <a:lnTo>
                    <a:pt x="5114290" y="8890"/>
                  </a:lnTo>
                  <a:lnTo>
                    <a:pt x="5095075" y="43510"/>
                  </a:lnTo>
                  <a:lnTo>
                    <a:pt x="5094605" y="53721"/>
                  </a:lnTo>
                  <a:lnTo>
                    <a:pt x="5095049" y="63944"/>
                  </a:lnTo>
                  <a:lnTo>
                    <a:pt x="5114163" y="98552"/>
                  </a:lnTo>
                  <a:lnTo>
                    <a:pt x="5132324" y="98552"/>
                  </a:lnTo>
                  <a:lnTo>
                    <a:pt x="5152390" y="57912"/>
                  </a:lnTo>
                  <a:lnTo>
                    <a:pt x="5168125" y="57912"/>
                  </a:lnTo>
                  <a:lnTo>
                    <a:pt x="5168125" y="128016"/>
                  </a:lnTo>
                  <a:lnTo>
                    <a:pt x="5178425" y="128016"/>
                  </a:lnTo>
                  <a:lnTo>
                    <a:pt x="5178425" y="57912"/>
                  </a:lnTo>
                  <a:lnTo>
                    <a:pt x="5178425" y="48895"/>
                  </a:lnTo>
                  <a:lnTo>
                    <a:pt x="5178425" y="2667"/>
                  </a:lnTo>
                  <a:close/>
                </a:path>
                <a:path w="5633084" h="132080">
                  <a:moveTo>
                    <a:pt x="5202174" y="0"/>
                  </a:moveTo>
                  <a:lnTo>
                    <a:pt x="5191874" y="0"/>
                  </a:lnTo>
                  <a:lnTo>
                    <a:pt x="5191874" y="132080"/>
                  </a:lnTo>
                  <a:lnTo>
                    <a:pt x="5202174" y="132080"/>
                  </a:lnTo>
                  <a:lnTo>
                    <a:pt x="5202174" y="0"/>
                  </a:lnTo>
                  <a:close/>
                </a:path>
                <a:path w="5633084" h="132080">
                  <a:moveTo>
                    <a:pt x="5304663" y="53721"/>
                  </a:moveTo>
                  <a:lnTo>
                    <a:pt x="5294503" y="19913"/>
                  </a:lnTo>
                  <a:lnTo>
                    <a:pt x="5294503" y="53721"/>
                  </a:lnTo>
                  <a:lnTo>
                    <a:pt x="5294058" y="61417"/>
                  </a:lnTo>
                  <a:lnTo>
                    <a:pt x="5277612" y="89662"/>
                  </a:lnTo>
                  <a:lnTo>
                    <a:pt x="5263896" y="89662"/>
                  </a:lnTo>
                  <a:lnTo>
                    <a:pt x="5247132" y="53721"/>
                  </a:lnTo>
                  <a:lnTo>
                    <a:pt x="5247538" y="45961"/>
                  </a:lnTo>
                  <a:lnTo>
                    <a:pt x="5263769" y="17780"/>
                  </a:lnTo>
                  <a:lnTo>
                    <a:pt x="5277866" y="17780"/>
                  </a:lnTo>
                  <a:lnTo>
                    <a:pt x="5294503" y="53721"/>
                  </a:lnTo>
                  <a:lnTo>
                    <a:pt x="5294503" y="19913"/>
                  </a:lnTo>
                  <a:lnTo>
                    <a:pt x="5270754" y="8763"/>
                  </a:lnTo>
                  <a:lnTo>
                    <a:pt x="5263515" y="9512"/>
                  </a:lnTo>
                  <a:lnTo>
                    <a:pt x="5237785" y="43751"/>
                  </a:lnTo>
                  <a:lnTo>
                    <a:pt x="5237226" y="53721"/>
                  </a:lnTo>
                  <a:lnTo>
                    <a:pt x="5237797" y="63576"/>
                  </a:lnTo>
                  <a:lnTo>
                    <a:pt x="5263578" y="98056"/>
                  </a:lnTo>
                  <a:lnTo>
                    <a:pt x="5270754" y="98806"/>
                  </a:lnTo>
                  <a:lnTo>
                    <a:pt x="5277993" y="98056"/>
                  </a:lnTo>
                  <a:lnTo>
                    <a:pt x="5284482" y="95770"/>
                  </a:lnTo>
                  <a:lnTo>
                    <a:pt x="5290236" y="91960"/>
                  </a:lnTo>
                  <a:lnTo>
                    <a:pt x="5292382" y="89662"/>
                  </a:lnTo>
                  <a:lnTo>
                    <a:pt x="5295265" y="86614"/>
                  </a:lnTo>
                  <a:lnTo>
                    <a:pt x="5299354" y="80048"/>
                  </a:lnTo>
                  <a:lnTo>
                    <a:pt x="5302301" y="72313"/>
                  </a:lnTo>
                  <a:lnTo>
                    <a:pt x="5304066" y="63563"/>
                  </a:lnTo>
                  <a:lnTo>
                    <a:pt x="5304663" y="53721"/>
                  </a:lnTo>
                  <a:close/>
                </a:path>
                <a:path w="5633084" h="132080">
                  <a:moveTo>
                    <a:pt x="5339334" y="0"/>
                  </a:moveTo>
                  <a:lnTo>
                    <a:pt x="5329174" y="0"/>
                  </a:lnTo>
                  <a:lnTo>
                    <a:pt x="5329174" y="132080"/>
                  </a:lnTo>
                  <a:lnTo>
                    <a:pt x="5339334" y="132080"/>
                  </a:lnTo>
                  <a:lnTo>
                    <a:pt x="5339334" y="0"/>
                  </a:lnTo>
                  <a:close/>
                </a:path>
                <a:path w="5633084" h="132080">
                  <a:moveTo>
                    <a:pt x="5435346" y="68453"/>
                  </a:moveTo>
                  <a:lnTo>
                    <a:pt x="5434800" y="60833"/>
                  </a:lnTo>
                  <a:lnTo>
                    <a:pt x="5434711" y="59436"/>
                  </a:lnTo>
                  <a:lnTo>
                    <a:pt x="5427065" y="60083"/>
                  </a:lnTo>
                  <a:lnTo>
                    <a:pt x="5417464" y="60515"/>
                  </a:lnTo>
                  <a:lnTo>
                    <a:pt x="5405920" y="60769"/>
                  </a:lnTo>
                  <a:lnTo>
                    <a:pt x="5392420" y="60833"/>
                  </a:lnTo>
                  <a:lnTo>
                    <a:pt x="5392420" y="43180"/>
                  </a:lnTo>
                  <a:lnTo>
                    <a:pt x="5421630" y="43180"/>
                  </a:lnTo>
                  <a:lnTo>
                    <a:pt x="5421630" y="34417"/>
                  </a:lnTo>
                  <a:lnTo>
                    <a:pt x="5392420" y="34417"/>
                  </a:lnTo>
                  <a:lnTo>
                    <a:pt x="5392420" y="15748"/>
                  </a:lnTo>
                  <a:lnTo>
                    <a:pt x="5432806" y="15748"/>
                  </a:lnTo>
                  <a:lnTo>
                    <a:pt x="5432806" y="6731"/>
                  </a:lnTo>
                  <a:lnTo>
                    <a:pt x="5382260" y="6731"/>
                  </a:lnTo>
                  <a:lnTo>
                    <a:pt x="5382260" y="69850"/>
                  </a:lnTo>
                  <a:lnTo>
                    <a:pt x="5398567" y="69761"/>
                  </a:lnTo>
                  <a:lnTo>
                    <a:pt x="5412841" y="69494"/>
                  </a:lnTo>
                  <a:lnTo>
                    <a:pt x="5425097" y="69049"/>
                  </a:lnTo>
                  <a:lnTo>
                    <a:pt x="5435346" y="68453"/>
                  </a:lnTo>
                  <a:close/>
                </a:path>
                <a:path w="5633084" h="132080">
                  <a:moveTo>
                    <a:pt x="5458079" y="2667"/>
                  </a:moveTo>
                  <a:lnTo>
                    <a:pt x="5448046" y="2667"/>
                  </a:lnTo>
                  <a:lnTo>
                    <a:pt x="5448046" y="33274"/>
                  </a:lnTo>
                  <a:lnTo>
                    <a:pt x="5430012" y="33274"/>
                  </a:lnTo>
                  <a:lnTo>
                    <a:pt x="5430012" y="42291"/>
                  </a:lnTo>
                  <a:lnTo>
                    <a:pt x="5448046" y="42291"/>
                  </a:lnTo>
                  <a:lnTo>
                    <a:pt x="5448046" y="74422"/>
                  </a:lnTo>
                  <a:lnTo>
                    <a:pt x="5458079" y="74422"/>
                  </a:lnTo>
                  <a:lnTo>
                    <a:pt x="5458079" y="2667"/>
                  </a:lnTo>
                  <a:close/>
                </a:path>
                <a:path w="5633084" h="132080">
                  <a:moveTo>
                    <a:pt x="5481955" y="81788"/>
                  </a:moveTo>
                  <a:lnTo>
                    <a:pt x="5471795" y="81788"/>
                  </a:lnTo>
                  <a:lnTo>
                    <a:pt x="5471795" y="90678"/>
                  </a:lnTo>
                  <a:lnTo>
                    <a:pt x="5471795" y="119507"/>
                  </a:lnTo>
                  <a:lnTo>
                    <a:pt x="5409311" y="119507"/>
                  </a:lnTo>
                  <a:lnTo>
                    <a:pt x="5409311" y="90678"/>
                  </a:lnTo>
                  <a:lnTo>
                    <a:pt x="5471795" y="90678"/>
                  </a:lnTo>
                  <a:lnTo>
                    <a:pt x="5471795" y="81788"/>
                  </a:lnTo>
                  <a:lnTo>
                    <a:pt x="5399278" y="81788"/>
                  </a:lnTo>
                  <a:lnTo>
                    <a:pt x="5399278" y="128397"/>
                  </a:lnTo>
                  <a:lnTo>
                    <a:pt x="5481955" y="128397"/>
                  </a:lnTo>
                  <a:lnTo>
                    <a:pt x="5481955" y="119507"/>
                  </a:lnTo>
                  <a:lnTo>
                    <a:pt x="5481955" y="90678"/>
                  </a:lnTo>
                  <a:lnTo>
                    <a:pt x="5481955" y="81788"/>
                  </a:lnTo>
                  <a:close/>
                </a:path>
                <a:path w="5633084" h="132080">
                  <a:moveTo>
                    <a:pt x="5481955" y="0"/>
                  </a:moveTo>
                  <a:lnTo>
                    <a:pt x="5471668" y="0"/>
                  </a:lnTo>
                  <a:lnTo>
                    <a:pt x="5471668" y="74422"/>
                  </a:lnTo>
                  <a:lnTo>
                    <a:pt x="5481955" y="74422"/>
                  </a:lnTo>
                  <a:lnTo>
                    <a:pt x="5481955" y="0"/>
                  </a:lnTo>
                  <a:close/>
                </a:path>
                <a:path w="5633084" h="132080">
                  <a:moveTo>
                    <a:pt x="5627370" y="64516"/>
                  </a:moveTo>
                  <a:lnTo>
                    <a:pt x="5591556" y="47244"/>
                  </a:lnTo>
                  <a:lnTo>
                    <a:pt x="5582805" y="37592"/>
                  </a:lnTo>
                  <a:lnTo>
                    <a:pt x="5580608" y="34594"/>
                  </a:lnTo>
                  <a:lnTo>
                    <a:pt x="5577675" y="28232"/>
                  </a:lnTo>
                  <a:lnTo>
                    <a:pt x="5576443" y="21844"/>
                  </a:lnTo>
                  <a:lnTo>
                    <a:pt x="5618861" y="21844"/>
                  </a:lnTo>
                  <a:lnTo>
                    <a:pt x="5618861" y="12700"/>
                  </a:lnTo>
                  <a:lnTo>
                    <a:pt x="5523611" y="12700"/>
                  </a:lnTo>
                  <a:lnTo>
                    <a:pt x="5523611" y="21844"/>
                  </a:lnTo>
                  <a:lnTo>
                    <a:pt x="5565775" y="21844"/>
                  </a:lnTo>
                  <a:lnTo>
                    <a:pt x="5564454" y="28257"/>
                  </a:lnTo>
                  <a:lnTo>
                    <a:pt x="5534444" y="58470"/>
                  </a:lnTo>
                  <a:lnTo>
                    <a:pt x="5515229" y="65024"/>
                  </a:lnTo>
                  <a:lnTo>
                    <a:pt x="5522468" y="73152"/>
                  </a:lnTo>
                  <a:lnTo>
                    <a:pt x="5558980" y="52971"/>
                  </a:lnTo>
                  <a:lnTo>
                    <a:pt x="5571109" y="37592"/>
                  </a:lnTo>
                  <a:lnTo>
                    <a:pt x="5574296" y="42748"/>
                  </a:lnTo>
                  <a:lnTo>
                    <a:pt x="5604789" y="67043"/>
                  </a:lnTo>
                  <a:lnTo>
                    <a:pt x="5620131" y="73152"/>
                  </a:lnTo>
                  <a:lnTo>
                    <a:pt x="5627370" y="64516"/>
                  </a:lnTo>
                  <a:close/>
                </a:path>
                <a:path w="5633084" h="132080">
                  <a:moveTo>
                    <a:pt x="5632577" y="100076"/>
                  </a:moveTo>
                  <a:lnTo>
                    <a:pt x="5510022" y="100076"/>
                  </a:lnTo>
                  <a:lnTo>
                    <a:pt x="5510022" y="109220"/>
                  </a:lnTo>
                  <a:lnTo>
                    <a:pt x="5632577" y="109220"/>
                  </a:lnTo>
                  <a:lnTo>
                    <a:pt x="5632577" y="100076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033767" y="1669923"/>
              <a:ext cx="206501" cy="137667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7306564" y="1683892"/>
              <a:ext cx="31750" cy="123825"/>
            </a:xfrm>
            <a:custGeom>
              <a:avLst/>
              <a:gdLst/>
              <a:ahLst/>
              <a:cxnLst/>
              <a:rect l="l" t="t" r="r" b="b"/>
              <a:pathLst>
                <a:path w="31750" h="123825">
                  <a:moveTo>
                    <a:pt x="31622" y="0"/>
                  </a:moveTo>
                  <a:lnTo>
                    <a:pt x="21716" y="0"/>
                  </a:lnTo>
                  <a:lnTo>
                    <a:pt x="12215" y="13549"/>
                  </a:lnTo>
                  <a:lnTo>
                    <a:pt x="5429" y="28479"/>
                  </a:lnTo>
                  <a:lnTo>
                    <a:pt x="1357" y="44791"/>
                  </a:lnTo>
                  <a:lnTo>
                    <a:pt x="0" y="62484"/>
                  </a:lnTo>
                  <a:lnTo>
                    <a:pt x="1357" y="79960"/>
                  </a:lnTo>
                  <a:lnTo>
                    <a:pt x="5429" y="95996"/>
                  </a:lnTo>
                  <a:lnTo>
                    <a:pt x="12215" y="110579"/>
                  </a:lnTo>
                  <a:lnTo>
                    <a:pt x="21716" y="123698"/>
                  </a:lnTo>
                  <a:lnTo>
                    <a:pt x="31495" y="123698"/>
                  </a:lnTo>
                  <a:lnTo>
                    <a:pt x="21847" y="110005"/>
                  </a:lnTo>
                  <a:lnTo>
                    <a:pt x="14985" y="95218"/>
                  </a:lnTo>
                  <a:lnTo>
                    <a:pt x="10886" y="79335"/>
                  </a:lnTo>
                  <a:lnTo>
                    <a:pt x="9525" y="62357"/>
                  </a:lnTo>
                  <a:lnTo>
                    <a:pt x="10906" y="45184"/>
                  </a:lnTo>
                  <a:lnTo>
                    <a:pt x="15049" y="29083"/>
                  </a:lnTo>
                  <a:lnTo>
                    <a:pt x="21955" y="14029"/>
                  </a:lnTo>
                  <a:lnTo>
                    <a:pt x="31622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849755" y="1664970"/>
              <a:ext cx="3522599" cy="306069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7355967" y="1664969"/>
              <a:ext cx="733425" cy="142875"/>
            </a:xfrm>
            <a:custGeom>
              <a:avLst/>
              <a:gdLst/>
              <a:ahLst/>
              <a:cxnLst/>
              <a:rect l="l" t="t" r="r" b="b"/>
              <a:pathLst>
                <a:path w="733425" h="142875">
                  <a:moveTo>
                    <a:pt x="67437" y="53721"/>
                  </a:moveTo>
                  <a:lnTo>
                    <a:pt x="57277" y="19913"/>
                  </a:lnTo>
                  <a:lnTo>
                    <a:pt x="57277" y="53721"/>
                  </a:lnTo>
                  <a:lnTo>
                    <a:pt x="56832" y="61417"/>
                  </a:lnTo>
                  <a:lnTo>
                    <a:pt x="40386" y="89662"/>
                  </a:lnTo>
                  <a:lnTo>
                    <a:pt x="26670" y="89662"/>
                  </a:lnTo>
                  <a:lnTo>
                    <a:pt x="9906" y="53721"/>
                  </a:lnTo>
                  <a:lnTo>
                    <a:pt x="10312" y="45961"/>
                  </a:lnTo>
                  <a:lnTo>
                    <a:pt x="26543" y="17780"/>
                  </a:lnTo>
                  <a:lnTo>
                    <a:pt x="40640" y="17780"/>
                  </a:lnTo>
                  <a:lnTo>
                    <a:pt x="57277" y="53721"/>
                  </a:lnTo>
                  <a:lnTo>
                    <a:pt x="57277" y="19913"/>
                  </a:lnTo>
                  <a:lnTo>
                    <a:pt x="33528" y="8763"/>
                  </a:lnTo>
                  <a:lnTo>
                    <a:pt x="26289" y="9512"/>
                  </a:lnTo>
                  <a:lnTo>
                    <a:pt x="571" y="43751"/>
                  </a:lnTo>
                  <a:lnTo>
                    <a:pt x="0" y="53721"/>
                  </a:lnTo>
                  <a:lnTo>
                    <a:pt x="571" y="63576"/>
                  </a:lnTo>
                  <a:lnTo>
                    <a:pt x="26352" y="98056"/>
                  </a:lnTo>
                  <a:lnTo>
                    <a:pt x="33528" y="98806"/>
                  </a:lnTo>
                  <a:lnTo>
                    <a:pt x="40767" y="98056"/>
                  </a:lnTo>
                  <a:lnTo>
                    <a:pt x="47256" y="95770"/>
                  </a:lnTo>
                  <a:lnTo>
                    <a:pt x="53009" y="91960"/>
                  </a:lnTo>
                  <a:lnTo>
                    <a:pt x="55156" y="89662"/>
                  </a:lnTo>
                  <a:lnTo>
                    <a:pt x="58039" y="86614"/>
                  </a:lnTo>
                  <a:lnTo>
                    <a:pt x="62128" y="80048"/>
                  </a:lnTo>
                  <a:lnTo>
                    <a:pt x="65074" y="72313"/>
                  </a:lnTo>
                  <a:lnTo>
                    <a:pt x="66840" y="63563"/>
                  </a:lnTo>
                  <a:lnTo>
                    <a:pt x="67437" y="53721"/>
                  </a:lnTo>
                  <a:close/>
                </a:path>
                <a:path w="733425" h="142875">
                  <a:moveTo>
                    <a:pt x="102108" y="0"/>
                  </a:moveTo>
                  <a:lnTo>
                    <a:pt x="91948" y="0"/>
                  </a:lnTo>
                  <a:lnTo>
                    <a:pt x="91948" y="132080"/>
                  </a:lnTo>
                  <a:lnTo>
                    <a:pt x="102108" y="132080"/>
                  </a:lnTo>
                  <a:lnTo>
                    <a:pt x="102108" y="0"/>
                  </a:lnTo>
                  <a:close/>
                </a:path>
                <a:path w="733425" h="142875">
                  <a:moveTo>
                    <a:pt x="206375" y="61595"/>
                  </a:moveTo>
                  <a:lnTo>
                    <a:pt x="203327" y="54610"/>
                  </a:lnTo>
                  <a:lnTo>
                    <a:pt x="197383" y="49276"/>
                  </a:lnTo>
                  <a:lnTo>
                    <a:pt x="196342" y="48310"/>
                  </a:lnTo>
                  <a:lnTo>
                    <a:pt x="196342" y="64262"/>
                  </a:lnTo>
                  <a:lnTo>
                    <a:pt x="196342" y="75692"/>
                  </a:lnTo>
                  <a:lnTo>
                    <a:pt x="194183" y="80518"/>
                  </a:lnTo>
                  <a:lnTo>
                    <a:pt x="189865" y="84582"/>
                  </a:lnTo>
                  <a:lnTo>
                    <a:pt x="185420" y="88519"/>
                  </a:lnTo>
                  <a:lnTo>
                    <a:pt x="179959" y="90551"/>
                  </a:lnTo>
                  <a:lnTo>
                    <a:pt x="166497" y="90551"/>
                  </a:lnTo>
                  <a:lnTo>
                    <a:pt x="161036" y="88519"/>
                  </a:lnTo>
                  <a:lnTo>
                    <a:pt x="156591" y="84582"/>
                  </a:lnTo>
                  <a:lnTo>
                    <a:pt x="152273" y="80518"/>
                  </a:lnTo>
                  <a:lnTo>
                    <a:pt x="150114" y="75692"/>
                  </a:lnTo>
                  <a:lnTo>
                    <a:pt x="150114" y="64262"/>
                  </a:lnTo>
                  <a:lnTo>
                    <a:pt x="152273" y="59436"/>
                  </a:lnTo>
                  <a:lnTo>
                    <a:pt x="160909" y="51308"/>
                  </a:lnTo>
                  <a:lnTo>
                    <a:pt x="166497" y="49276"/>
                  </a:lnTo>
                  <a:lnTo>
                    <a:pt x="179959" y="49276"/>
                  </a:lnTo>
                  <a:lnTo>
                    <a:pt x="185547" y="51308"/>
                  </a:lnTo>
                  <a:lnTo>
                    <a:pt x="194183" y="59436"/>
                  </a:lnTo>
                  <a:lnTo>
                    <a:pt x="196342" y="64262"/>
                  </a:lnTo>
                  <a:lnTo>
                    <a:pt x="196342" y="48310"/>
                  </a:lnTo>
                  <a:lnTo>
                    <a:pt x="191008" y="43307"/>
                  </a:lnTo>
                  <a:lnTo>
                    <a:pt x="183007" y="40513"/>
                  </a:lnTo>
                  <a:lnTo>
                    <a:pt x="173228" y="40513"/>
                  </a:lnTo>
                  <a:lnTo>
                    <a:pt x="139954" y="61595"/>
                  </a:lnTo>
                  <a:lnTo>
                    <a:pt x="140004" y="78486"/>
                  </a:lnTo>
                  <a:lnTo>
                    <a:pt x="143129" y="85217"/>
                  </a:lnTo>
                  <a:lnTo>
                    <a:pt x="149225" y="90932"/>
                  </a:lnTo>
                  <a:lnTo>
                    <a:pt x="155448" y="96520"/>
                  </a:lnTo>
                  <a:lnTo>
                    <a:pt x="163322" y="99314"/>
                  </a:lnTo>
                  <a:lnTo>
                    <a:pt x="173101" y="99314"/>
                  </a:lnTo>
                  <a:lnTo>
                    <a:pt x="197535" y="90551"/>
                  </a:lnTo>
                  <a:lnTo>
                    <a:pt x="203327" y="85471"/>
                  </a:lnTo>
                  <a:lnTo>
                    <a:pt x="206375" y="78486"/>
                  </a:lnTo>
                  <a:lnTo>
                    <a:pt x="206375" y="61595"/>
                  </a:lnTo>
                  <a:close/>
                </a:path>
                <a:path w="733425" h="142875">
                  <a:moveTo>
                    <a:pt x="212471" y="21082"/>
                  </a:moveTo>
                  <a:lnTo>
                    <a:pt x="178308" y="21082"/>
                  </a:lnTo>
                  <a:lnTo>
                    <a:pt x="178308" y="0"/>
                  </a:lnTo>
                  <a:lnTo>
                    <a:pt x="168021" y="0"/>
                  </a:lnTo>
                  <a:lnTo>
                    <a:pt x="168021" y="21082"/>
                  </a:lnTo>
                  <a:lnTo>
                    <a:pt x="133985" y="21082"/>
                  </a:lnTo>
                  <a:lnTo>
                    <a:pt x="133985" y="30226"/>
                  </a:lnTo>
                  <a:lnTo>
                    <a:pt x="212471" y="30226"/>
                  </a:lnTo>
                  <a:lnTo>
                    <a:pt x="212471" y="21082"/>
                  </a:lnTo>
                  <a:close/>
                </a:path>
                <a:path w="733425" h="142875">
                  <a:moveTo>
                    <a:pt x="257683" y="60706"/>
                  </a:moveTo>
                  <a:lnTo>
                    <a:pt x="235331" y="60706"/>
                  </a:lnTo>
                  <a:lnTo>
                    <a:pt x="235331" y="0"/>
                  </a:lnTo>
                  <a:lnTo>
                    <a:pt x="225171" y="0"/>
                  </a:lnTo>
                  <a:lnTo>
                    <a:pt x="225171" y="132080"/>
                  </a:lnTo>
                  <a:lnTo>
                    <a:pt x="235331" y="132080"/>
                  </a:lnTo>
                  <a:lnTo>
                    <a:pt x="235331" y="69850"/>
                  </a:lnTo>
                  <a:lnTo>
                    <a:pt x="257683" y="69850"/>
                  </a:lnTo>
                  <a:lnTo>
                    <a:pt x="257683" y="60706"/>
                  </a:lnTo>
                  <a:close/>
                </a:path>
                <a:path w="733425" h="142875">
                  <a:moveTo>
                    <a:pt x="337693" y="17399"/>
                  </a:moveTo>
                  <a:lnTo>
                    <a:pt x="329819" y="17399"/>
                  </a:lnTo>
                  <a:lnTo>
                    <a:pt x="320167" y="48641"/>
                  </a:lnTo>
                  <a:lnTo>
                    <a:pt x="330200" y="48641"/>
                  </a:lnTo>
                  <a:lnTo>
                    <a:pt x="337693" y="17399"/>
                  </a:lnTo>
                  <a:close/>
                </a:path>
                <a:path w="733425" h="142875">
                  <a:moveTo>
                    <a:pt x="358521" y="17399"/>
                  </a:moveTo>
                  <a:lnTo>
                    <a:pt x="350647" y="17399"/>
                  </a:lnTo>
                  <a:lnTo>
                    <a:pt x="340995" y="48641"/>
                  </a:lnTo>
                  <a:lnTo>
                    <a:pt x="350774" y="48641"/>
                  </a:lnTo>
                  <a:lnTo>
                    <a:pt x="358521" y="17399"/>
                  </a:lnTo>
                  <a:close/>
                </a:path>
                <a:path w="733425" h="142875">
                  <a:moveTo>
                    <a:pt x="459740" y="17526"/>
                  </a:moveTo>
                  <a:lnTo>
                    <a:pt x="425450" y="17526"/>
                  </a:lnTo>
                  <a:lnTo>
                    <a:pt x="425450" y="254"/>
                  </a:lnTo>
                  <a:lnTo>
                    <a:pt x="415290" y="254"/>
                  </a:lnTo>
                  <a:lnTo>
                    <a:pt x="415290" y="17526"/>
                  </a:lnTo>
                  <a:lnTo>
                    <a:pt x="380746" y="17526"/>
                  </a:lnTo>
                  <a:lnTo>
                    <a:pt x="380746" y="26670"/>
                  </a:lnTo>
                  <a:lnTo>
                    <a:pt x="459740" y="26670"/>
                  </a:lnTo>
                  <a:lnTo>
                    <a:pt x="459740" y="17526"/>
                  </a:lnTo>
                  <a:close/>
                </a:path>
                <a:path w="733425" h="142875">
                  <a:moveTo>
                    <a:pt x="465836" y="108077"/>
                  </a:moveTo>
                  <a:lnTo>
                    <a:pt x="465404" y="100838"/>
                  </a:lnTo>
                  <a:lnTo>
                    <a:pt x="465328" y="99314"/>
                  </a:lnTo>
                  <a:lnTo>
                    <a:pt x="462534" y="99568"/>
                  </a:lnTo>
                  <a:lnTo>
                    <a:pt x="457454" y="99822"/>
                  </a:lnTo>
                  <a:lnTo>
                    <a:pt x="425323" y="100838"/>
                  </a:lnTo>
                  <a:lnTo>
                    <a:pt x="425323" y="81915"/>
                  </a:lnTo>
                  <a:lnTo>
                    <a:pt x="434213" y="81026"/>
                  </a:lnTo>
                  <a:lnTo>
                    <a:pt x="441198" y="78359"/>
                  </a:lnTo>
                  <a:lnTo>
                    <a:pt x="446709" y="73406"/>
                  </a:lnTo>
                  <a:lnTo>
                    <a:pt x="451104" y="69469"/>
                  </a:lnTo>
                  <a:lnTo>
                    <a:pt x="453517" y="63881"/>
                  </a:lnTo>
                  <a:lnTo>
                    <a:pt x="453517" y="50546"/>
                  </a:lnTo>
                  <a:lnTo>
                    <a:pt x="450596" y="44831"/>
                  </a:lnTo>
                  <a:lnTo>
                    <a:pt x="447179" y="42291"/>
                  </a:lnTo>
                  <a:lnTo>
                    <a:pt x="444627" y="40386"/>
                  </a:lnTo>
                  <a:lnTo>
                    <a:pt x="443230" y="39331"/>
                  </a:lnTo>
                  <a:lnTo>
                    <a:pt x="443230" y="53467"/>
                  </a:lnTo>
                  <a:lnTo>
                    <a:pt x="443230" y="62611"/>
                  </a:lnTo>
                  <a:lnTo>
                    <a:pt x="441325" y="66167"/>
                  </a:lnTo>
                  <a:lnTo>
                    <a:pt x="433324" y="71882"/>
                  </a:lnTo>
                  <a:lnTo>
                    <a:pt x="427736" y="73406"/>
                  </a:lnTo>
                  <a:lnTo>
                    <a:pt x="413258" y="73406"/>
                  </a:lnTo>
                  <a:lnTo>
                    <a:pt x="407543" y="71882"/>
                  </a:lnTo>
                  <a:lnTo>
                    <a:pt x="399415" y="66294"/>
                  </a:lnTo>
                  <a:lnTo>
                    <a:pt x="397510" y="62611"/>
                  </a:lnTo>
                  <a:lnTo>
                    <a:pt x="397510" y="53467"/>
                  </a:lnTo>
                  <a:lnTo>
                    <a:pt x="399542" y="49657"/>
                  </a:lnTo>
                  <a:lnTo>
                    <a:pt x="403733" y="46736"/>
                  </a:lnTo>
                  <a:lnTo>
                    <a:pt x="407797" y="43815"/>
                  </a:lnTo>
                  <a:lnTo>
                    <a:pt x="413385" y="42291"/>
                  </a:lnTo>
                  <a:lnTo>
                    <a:pt x="427482" y="42291"/>
                  </a:lnTo>
                  <a:lnTo>
                    <a:pt x="433070" y="43815"/>
                  </a:lnTo>
                  <a:lnTo>
                    <a:pt x="437134" y="46736"/>
                  </a:lnTo>
                  <a:lnTo>
                    <a:pt x="441198" y="49784"/>
                  </a:lnTo>
                  <a:lnTo>
                    <a:pt x="443230" y="53467"/>
                  </a:lnTo>
                  <a:lnTo>
                    <a:pt x="443230" y="39331"/>
                  </a:lnTo>
                  <a:lnTo>
                    <a:pt x="438785" y="35941"/>
                  </a:lnTo>
                  <a:lnTo>
                    <a:pt x="430657" y="33655"/>
                  </a:lnTo>
                  <a:lnTo>
                    <a:pt x="420497" y="33655"/>
                  </a:lnTo>
                  <a:lnTo>
                    <a:pt x="387096" y="64389"/>
                  </a:lnTo>
                  <a:lnTo>
                    <a:pt x="389509" y="69723"/>
                  </a:lnTo>
                  <a:lnTo>
                    <a:pt x="394335" y="74168"/>
                  </a:lnTo>
                  <a:lnTo>
                    <a:pt x="399288" y="78486"/>
                  </a:lnTo>
                  <a:lnTo>
                    <a:pt x="406273" y="81026"/>
                  </a:lnTo>
                  <a:lnTo>
                    <a:pt x="415290" y="81915"/>
                  </a:lnTo>
                  <a:lnTo>
                    <a:pt x="415290" y="100965"/>
                  </a:lnTo>
                  <a:lnTo>
                    <a:pt x="376301" y="101473"/>
                  </a:lnTo>
                  <a:lnTo>
                    <a:pt x="377317" y="110363"/>
                  </a:lnTo>
                  <a:lnTo>
                    <a:pt x="424434" y="109728"/>
                  </a:lnTo>
                  <a:lnTo>
                    <a:pt x="450088" y="108953"/>
                  </a:lnTo>
                  <a:lnTo>
                    <a:pt x="459181" y="108534"/>
                  </a:lnTo>
                  <a:lnTo>
                    <a:pt x="465836" y="108077"/>
                  </a:lnTo>
                  <a:close/>
                </a:path>
                <a:path w="733425" h="142875">
                  <a:moveTo>
                    <a:pt x="485775" y="0"/>
                  </a:moveTo>
                  <a:lnTo>
                    <a:pt x="475488" y="0"/>
                  </a:lnTo>
                  <a:lnTo>
                    <a:pt x="475488" y="132080"/>
                  </a:lnTo>
                  <a:lnTo>
                    <a:pt x="485775" y="132080"/>
                  </a:lnTo>
                  <a:lnTo>
                    <a:pt x="485775" y="0"/>
                  </a:lnTo>
                  <a:close/>
                </a:path>
                <a:path w="733425" h="142875">
                  <a:moveTo>
                    <a:pt x="595503" y="90551"/>
                  </a:moveTo>
                  <a:lnTo>
                    <a:pt x="565543" y="55651"/>
                  </a:lnTo>
                  <a:lnTo>
                    <a:pt x="565365" y="55118"/>
                  </a:lnTo>
                  <a:lnTo>
                    <a:pt x="562571" y="47294"/>
                  </a:lnTo>
                  <a:lnTo>
                    <a:pt x="560781" y="38836"/>
                  </a:lnTo>
                  <a:lnTo>
                    <a:pt x="560222" y="30734"/>
                  </a:lnTo>
                  <a:lnTo>
                    <a:pt x="560197" y="9144"/>
                  </a:lnTo>
                  <a:lnTo>
                    <a:pt x="550037" y="9144"/>
                  </a:lnTo>
                  <a:lnTo>
                    <a:pt x="550037" y="30734"/>
                  </a:lnTo>
                  <a:lnTo>
                    <a:pt x="549414" y="39547"/>
                  </a:lnTo>
                  <a:lnTo>
                    <a:pt x="529043" y="80949"/>
                  </a:lnTo>
                  <a:lnTo>
                    <a:pt x="514477" y="93345"/>
                  </a:lnTo>
                  <a:lnTo>
                    <a:pt x="522351" y="100203"/>
                  </a:lnTo>
                  <a:lnTo>
                    <a:pt x="550557" y="66192"/>
                  </a:lnTo>
                  <a:lnTo>
                    <a:pt x="555244" y="55118"/>
                  </a:lnTo>
                  <a:lnTo>
                    <a:pt x="557072" y="60083"/>
                  </a:lnTo>
                  <a:lnTo>
                    <a:pt x="582752" y="94081"/>
                  </a:lnTo>
                  <a:lnTo>
                    <a:pt x="588264" y="98552"/>
                  </a:lnTo>
                  <a:lnTo>
                    <a:pt x="595503" y="90551"/>
                  </a:lnTo>
                  <a:close/>
                </a:path>
                <a:path w="733425" h="142875">
                  <a:moveTo>
                    <a:pt x="640715" y="53721"/>
                  </a:moveTo>
                  <a:lnTo>
                    <a:pt x="617855" y="53721"/>
                  </a:lnTo>
                  <a:lnTo>
                    <a:pt x="617855" y="0"/>
                  </a:lnTo>
                  <a:lnTo>
                    <a:pt x="607695" y="0"/>
                  </a:lnTo>
                  <a:lnTo>
                    <a:pt x="607695" y="132080"/>
                  </a:lnTo>
                  <a:lnTo>
                    <a:pt x="617855" y="132080"/>
                  </a:lnTo>
                  <a:lnTo>
                    <a:pt x="617855" y="62738"/>
                  </a:lnTo>
                  <a:lnTo>
                    <a:pt x="640715" y="62738"/>
                  </a:lnTo>
                  <a:lnTo>
                    <a:pt x="640715" y="53721"/>
                  </a:lnTo>
                  <a:close/>
                </a:path>
                <a:path w="733425" h="142875">
                  <a:moveTo>
                    <a:pt x="671703" y="17399"/>
                  </a:moveTo>
                  <a:lnTo>
                    <a:pt x="662051" y="17399"/>
                  </a:lnTo>
                  <a:lnTo>
                    <a:pt x="654177" y="48641"/>
                  </a:lnTo>
                  <a:lnTo>
                    <a:pt x="662051" y="48641"/>
                  </a:lnTo>
                  <a:lnTo>
                    <a:pt x="671703" y="17399"/>
                  </a:lnTo>
                  <a:close/>
                </a:path>
                <a:path w="733425" h="142875">
                  <a:moveTo>
                    <a:pt x="692531" y="17399"/>
                  </a:moveTo>
                  <a:lnTo>
                    <a:pt x="682625" y="17399"/>
                  </a:lnTo>
                  <a:lnTo>
                    <a:pt x="675005" y="48641"/>
                  </a:lnTo>
                  <a:lnTo>
                    <a:pt x="682879" y="48641"/>
                  </a:lnTo>
                  <a:lnTo>
                    <a:pt x="692531" y="17399"/>
                  </a:lnTo>
                  <a:close/>
                </a:path>
                <a:path w="733425" h="142875">
                  <a:moveTo>
                    <a:pt x="733171" y="81407"/>
                  </a:moveTo>
                  <a:lnTo>
                    <a:pt x="731786" y="63715"/>
                  </a:lnTo>
                  <a:lnTo>
                    <a:pt x="727671" y="47409"/>
                  </a:lnTo>
                  <a:lnTo>
                    <a:pt x="720839" y="32473"/>
                  </a:lnTo>
                  <a:lnTo>
                    <a:pt x="711327" y="18923"/>
                  </a:lnTo>
                  <a:lnTo>
                    <a:pt x="701421" y="18923"/>
                  </a:lnTo>
                  <a:lnTo>
                    <a:pt x="711085" y="32893"/>
                  </a:lnTo>
                  <a:lnTo>
                    <a:pt x="717994" y="47917"/>
                  </a:lnTo>
                  <a:lnTo>
                    <a:pt x="722134" y="64046"/>
                  </a:lnTo>
                  <a:lnTo>
                    <a:pt x="723519" y="81280"/>
                  </a:lnTo>
                  <a:lnTo>
                    <a:pt x="722134" y="98336"/>
                  </a:lnTo>
                  <a:lnTo>
                    <a:pt x="718007" y="114236"/>
                  </a:lnTo>
                  <a:lnTo>
                    <a:pt x="711136" y="129006"/>
                  </a:lnTo>
                  <a:lnTo>
                    <a:pt x="701548" y="142621"/>
                  </a:lnTo>
                  <a:lnTo>
                    <a:pt x="711327" y="142621"/>
                  </a:lnTo>
                  <a:lnTo>
                    <a:pt x="720839" y="129514"/>
                  </a:lnTo>
                  <a:lnTo>
                    <a:pt x="727671" y="114922"/>
                  </a:lnTo>
                  <a:lnTo>
                    <a:pt x="731786" y="98894"/>
                  </a:lnTo>
                  <a:lnTo>
                    <a:pt x="733171" y="81407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112505" y="1664970"/>
              <a:ext cx="107569" cy="132079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293480" y="1664970"/>
              <a:ext cx="253492" cy="132079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1193152" y="1832609"/>
              <a:ext cx="5567680" cy="132080"/>
            </a:xfrm>
            <a:custGeom>
              <a:avLst/>
              <a:gdLst/>
              <a:ahLst/>
              <a:cxnLst/>
              <a:rect l="l" t="t" r="r" b="b"/>
              <a:pathLst>
                <a:path w="5567680" h="132080">
                  <a:moveTo>
                    <a:pt x="76530" y="60706"/>
                  </a:moveTo>
                  <a:lnTo>
                    <a:pt x="49453" y="38481"/>
                  </a:lnTo>
                  <a:lnTo>
                    <a:pt x="48831" y="37630"/>
                  </a:lnTo>
                  <a:lnTo>
                    <a:pt x="45847" y="31610"/>
                  </a:lnTo>
                  <a:lnTo>
                    <a:pt x="44056" y="25387"/>
                  </a:lnTo>
                  <a:lnTo>
                    <a:pt x="43472" y="18923"/>
                  </a:lnTo>
                  <a:lnTo>
                    <a:pt x="43472" y="14986"/>
                  </a:lnTo>
                  <a:lnTo>
                    <a:pt x="72631" y="14986"/>
                  </a:lnTo>
                  <a:lnTo>
                    <a:pt x="72631" y="5969"/>
                  </a:lnTo>
                  <a:lnTo>
                    <a:pt x="4508" y="5969"/>
                  </a:lnTo>
                  <a:lnTo>
                    <a:pt x="4508" y="14986"/>
                  </a:lnTo>
                  <a:lnTo>
                    <a:pt x="33680" y="14986"/>
                  </a:lnTo>
                  <a:lnTo>
                    <a:pt x="33680" y="18923"/>
                  </a:lnTo>
                  <a:lnTo>
                    <a:pt x="13525" y="56095"/>
                  </a:lnTo>
                  <a:lnTo>
                    <a:pt x="0" y="64770"/>
                  </a:lnTo>
                  <a:lnTo>
                    <a:pt x="7315" y="71755"/>
                  </a:lnTo>
                  <a:lnTo>
                    <a:pt x="36398" y="44069"/>
                  </a:lnTo>
                  <a:lnTo>
                    <a:pt x="38811" y="38481"/>
                  </a:lnTo>
                  <a:lnTo>
                    <a:pt x="44018" y="47078"/>
                  </a:lnTo>
                  <a:lnTo>
                    <a:pt x="50876" y="54952"/>
                  </a:lnTo>
                  <a:lnTo>
                    <a:pt x="59385" y="62077"/>
                  </a:lnTo>
                  <a:lnTo>
                    <a:pt x="69557" y="68453"/>
                  </a:lnTo>
                  <a:lnTo>
                    <a:pt x="76530" y="60706"/>
                  </a:lnTo>
                  <a:close/>
                </a:path>
                <a:path w="5567680" h="132080">
                  <a:moveTo>
                    <a:pt x="103136" y="83693"/>
                  </a:moveTo>
                  <a:lnTo>
                    <a:pt x="18478" y="83693"/>
                  </a:lnTo>
                  <a:lnTo>
                    <a:pt x="18478" y="92964"/>
                  </a:lnTo>
                  <a:lnTo>
                    <a:pt x="92976" y="92964"/>
                  </a:lnTo>
                  <a:lnTo>
                    <a:pt x="92976" y="132080"/>
                  </a:lnTo>
                  <a:lnTo>
                    <a:pt x="103136" y="132080"/>
                  </a:lnTo>
                  <a:lnTo>
                    <a:pt x="103136" y="83693"/>
                  </a:lnTo>
                  <a:close/>
                </a:path>
                <a:path w="5567680" h="132080">
                  <a:moveTo>
                    <a:pt x="123075" y="36195"/>
                  </a:moveTo>
                  <a:lnTo>
                    <a:pt x="103136" y="36195"/>
                  </a:lnTo>
                  <a:lnTo>
                    <a:pt x="103136" y="0"/>
                  </a:lnTo>
                  <a:lnTo>
                    <a:pt x="92976" y="0"/>
                  </a:lnTo>
                  <a:lnTo>
                    <a:pt x="92976" y="76454"/>
                  </a:lnTo>
                  <a:lnTo>
                    <a:pt x="103136" y="76454"/>
                  </a:lnTo>
                  <a:lnTo>
                    <a:pt x="103136" y="45466"/>
                  </a:lnTo>
                  <a:lnTo>
                    <a:pt x="123075" y="45466"/>
                  </a:lnTo>
                  <a:lnTo>
                    <a:pt x="123075" y="36195"/>
                  </a:lnTo>
                  <a:close/>
                </a:path>
                <a:path w="5567680" h="132080">
                  <a:moveTo>
                    <a:pt x="218071" y="61341"/>
                  </a:moveTo>
                  <a:lnTo>
                    <a:pt x="191452" y="38735"/>
                  </a:lnTo>
                  <a:lnTo>
                    <a:pt x="190614" y="37553"/>
                  </a:lnTo>
                  <a:lnTo>
                    <a:pt x="187515" y="31292"/>
                  </a:lnTo>
                  <a:lnTo>
                    <a:pt x="185661" y="24930"/>
                  </a:lnTo>
                  <a:lnTo>
                    <a:pt x="185051" y="18415"/>
                  </a:lnTo>
                  <a:lnTo>
                    <a:pt x="185051" y="4318"/>
                  </a:lnTo>
                  <a:lnTo>
                    <a:pt x="175145" y="4318"/>
                  </a:lnTo>
                  <a:lnTo>
                    <a:pt x="175145" y="18415"/>
                  </a:lnTo>
                  <a:lnTo>
                    <a:pt x="174536" y="25400"/>
                  </a:lnTo>
                  <a:lnTo>
                    <a:pt x="148577" y="61290"/>
                  </a:lnTo>
                  <a:lnTo>
                    <a:pt x="141744" y="65024"/>
                  </a:lnTo>
                  <a:lnTo>
                    <a:pt x="148983" y="72136"/>
                  </a:lnTo>
                  <a:lnTo>
                    <a:pt x="155206" y="68707"/>
                  </a:lnTo>
                  <a:lnTo>
                    <a:pt x="161429" y="63627"/>
                  </a:lnTo>
                  <a:lnTo>
                    <a:pt x="167398" y="57150"/>
                  </a:lnTo>
                  <a:lnTo>
                    <a:pt x="173494" y="50673"/>
                  </a:lnTo>
                  <a:lnTo>
                    <a:pt x="177812" y="44450"/>
                  </a:lnTo>
                  <a:lnTo>
                    <a:pt x="180479" y="38735"/>
                  </a:lnTo>
                  <a:lnTo>
                    <a:pt x="182892" y="43815"/>
                  </a:lnTo>
                  <a:lnTo>
                    <a:pt x="187083" y="49276"/>
                  </a:lnTo>
                  <a:lnTo>
                    <a:pt x="193179" y="55118"/>
                  </a:lnTo>
                  <a:lnTo>
                    <a:pt x="199148" y="60960"/>
                  </a:lnTo>
                  <a:lnTo>
                    <a:pt x="205117" y="65532"/>
                  </a:lnTo>
                  <a:lnTo>
                    <a:pt x="211086" y="68707"/>
                  </a:lnTo>
                  <a:lnTo>
                    <a:pt x="218071" y="61341"/>
                  </a:lnTo>
                  <a:close/>
                </a:path>
                <a:path w="5567680" h="132080">
                  <a:moveTo>
                    <a:pt x="249694" y="0"/>
                  </a:moveTo>
                  <a:lnTo>
                    <a:pt x="239534" y="0"/>
                  </a:lnTo>
                  <a:lnTo>
                    <a:pt x="239534" y="27686"/>
                  </a:lnTo>
                  <a:lnTo>
                    <a:pt x="208673" y="27686"/>
                  </a:lnTo>
                  <a:lnTo>
                    <a:pt x="208673" y="36957"/>
                  </a:lnTo>
                  <a:lnTo>
                    <a:pt x="239534" y="36957"/>
                  </a:lnTo>
                  <a:lnTo>
                    <a:pt x="239534" y="76327"/>
                  </a:lnTo>
                  <a:lnTo>
                    <a:pt x="249694" y="76327"/>
                  </a:lnTo>
                  <a:lnTo>
                    <a:pt x="249694" y="0"/>
                  </a:lnTo>
                  <a:close/>
                </a:path>
                <a:path w="5567680" h="132080">
                  <a:moveTo>
                    <a:pt x="252361" y="96901"/>
                  </a:moveTo>
                  <a:lnTo>
                    <a:pt x="248678" y="90805"/>
                  </a:lnTo>
                  <a:lnTo>
                    <a:pt x="243611" y="87630"/>
                  </a:lnTo>
                  <a:lnTo>
                    <a:pt x="241439" y="86271"/>
                  </a:lnTo>
                  <a:lnTo>
                    <a:pt x="241439" y="99568"/>
                  </a:lnTo>
                  <a:lnTo>
                    <a:pt x="241439" y="109474"/>
                  </a:lnTo>
                  <a:lnTo>
                    <a:pt x="238645" y="113538"/>
                  </a:lnTo>
                  <a:lnTo>
                    <a:pt x="233057" y="116586"/>
                  </a:lnTo>
                  <a:lnTo>
                    <a:pt x="227596" y="119761"/>
                  </a:lnTo>
                  <a:lnTo>
                    <a:pt x="219595" y="121285"/>
                  </a:lnTo>
                  <a:lnTo>
                    <a:pt x="198767" y="121285"/>
                  </a:lnTo>
                  <a:lnTo>
                    <a:pt x="190893" y="119761"/>
                  </a:lnTo>
                  <a:lnTo>
                    <a:pt x="179717" y="113411"/>
                  </a:lnTo>
                  <a:lnTo>
                    <a:pt x="176923" y="109474"/>
                  </a:lnTo>
                  <a:lnTo>
                    <a:pt x="176923" y="99568"/>
                  </a:lnTo>
                  <a:lnTo>
                    <a:pt x="179717" y="95631"/>
                  </a:lnTo>
                  <a:lnTo>
                    <a:pt x="185305" y="92456"/>
                  </a:lnTo>
                  <a:lnTo>
                    <a:pt x="190766" y="89281"/>
                  </a:lnTo>
                  <a:lnTo>
                    <a:pt x="198767" y="87630"/>
                  </a:lnTo>
                  <a:lnTo>
                    <a:pt x="219722" y="87630"/>
                  </a:lnTo>
                  <a:lnTo>
                    <a:pt x="227596" y="89281"/>
                  </a:lnTo>
                  <a:lnTo>
                    <a:pt x="233184" y="92329"/>
                  </a:lnTo>
                  <a:lnTo>
                    <a:pt x="238645" y="95504"/>
                  </a:lnTo>
                  <a:lnTo>
                    <a:pt x="241439" y="99568"/>
                  </a:lnTo>
                  <a:lnTo>
                    <a:pt x="241439" y="86271"/>
                  </a:lnTo>
                  <a:lnTo>
                    <a:pt x="209181" y="78994"/>
                  </a:lnTo>
                  <a:lnTo>
                    <a:pt x="199390" y="79438"/>
                  </a:lnTo>
                  <a:lnTo>
                    <a:pt x="166001" y="96901"/>
                  </a:lnTo>
                  <a:lnTo>
                    <a:pt x="166001" y="112014"/>
                  </a:lnTo>
                  <a:lnTo>
                    <a:pt x="209181" y="130175"/>
                  </a:lnTo>
                  <a:lnTo>
                    <a:pt x="218960" y="129730"/>
                  </a:lnTo>
                  <a:lnTo>
                    <a:pt x="227558" y="128384"/>
                  </a:lnTo>
                  <a:lnTo>
                    <a:pt x="234962" y="126161"/>
                  </a:lnTo>
                  <a:lnTo>
                    <a:pt x="241185" y="123063"/>
                  </a:lnTo>
                  <a:lnTo>
                    <a:pt x="243941" y="121285"/>
                  </a:lnTo>
                  <a:lnTo>
                    <a:pt x="248678" y="118237"/>
                  </a:lnTo>
                  <a:lnTo>
                    <a:pt x="252361" y="112014"/>
                  </a:lnTo>
                  <a:lnTo>
                    <a:pt x="252361" y="96901"/>
                  </a:lnTo>
                  <a:close/>
                </a:path>
                <a:path w="5567680" h="132080">
                  <a:moveTo>
                    <a:pt x="371360" y="106426"/>
                  </a:moveTo>
                  <a:lnTo>
                    <a:pt x="370827" y="99060"/>
                  </a:lnTo>
                  <a:lnTo>
                    <a:pt x="370725" y="97536"/>
                  </a:lnTo>
                  <a:lnTo>
                    <a:pt x="364096" y="98069"/>
                  </a:lnTo>
                  <a:lnTo>
                    <a:pt x="355650" y="98488"/>
                  </a:lnTo>
                  <a:lnTo>
                    <a:pt x="345376" y="98831"/>
                  </a:lnTo>
                  <a:lnTo>
                    <a:pt x="333260" y="99060"/>
                  </a:lnTo>
                  <a:lnTo>
                    <a:pt x="333260" y="67691"/>
                  </a:lnTo>
                  <a:lnTo>
                    <a:pt x="361073" y="67691"/>
                  </a:lnTo>
                  <a:lnTo>
                    <a:pt x="361073" y="58674"/>
                  </a:lnTo>
                  <a:lnTo>
                    <a:pt x="304685" y="58674"/>
                  </a:lnTo>
                  <a:lnTo>
                    <a:pt x="304685" y="21717"/>
                  </a:lnTo>
                  <a:lnTo>
                    <a:pt x="359422" y="21717"/>
                  </a:lnTo>
                  <a:lnTo>
                    <a:pt x="359422" y="12573"/>
                  </a:lnTo>
                  <a:lnTo>
                    <a:pt x="294398" y="12573"/>
                  </a:lnTo>
                  <a:lnTo>
                    <a:pt x="294398" y="67691"/>
                  </a:lnTo>
                  <a:lnTo>
                    <a:pt x="323100" y="67691"/>
                  </a:lnTo>
                  <a:lnTo>
                    <a:pt x="323100" y="99314"/>
                  </a:lnTo>
                  <a:lnTo>
                    <a:pt x="283349" y="99568"/>
                  </a:lnTo>
                  <a:lnTo>
                    <a:pt x="284365" y="108585"/>
                  </a:lnTo>
                  <a:lnTo>
                    <a:pt x="343065" y="107645"/>
                  </a:lnTo>
                  <a:lnTo>
                    <a:pt x="354787" y="107289"/>
                  </a:lnTo>
                  <a:lnTo>
                    <a:pt x="364210" y="106883"/>
                  </a:lnTo>
                  <a:lnTo>
                    <a:pt x="371360" y="106426"/>
                  </a:lnTo>
                  <a:close/>
                </a:path>
                <a:path w="5567680" h="132080">
                  <a:moveTo>
                    <a:pt x="390791" y="0"/>
                  </a:moveTo>
                  <a:lnTo>
                    <a:pt x="380504" y="0"/>
                  </a:lnTo>
                  <a:lnTo>
                    <a:pt x="380504" y="132080"/>
                  </a:lnTo>
                  <a:lnTo>
                    <a:pt x="390791" y="132080"/>
                  </a:lnTo>
                  <a:lnTo>
                    <a:pt x="390791" y="0"/>
                  </a:lnTo>
                  <a:close/>
                </a:path>
                <a:path w="5567680" h="132080">
                  <a:moveTo>
                    <a:pt x="487565" y="113538"/>
                  </a:moveTo>
                  <a:lnTo>
                    <a:pt x="467753" y="92202"/>
                  </a:lnTo>
                  <a:lnTo>
                    <a:pt x="467753" y="80264"/>
                  </a:lnTo>
                  <a:lnTo>
                    <a:pt x="457847" y="80264"/>
                  </a:lnTo>
                  <a:lnTo>
                    <a:pt x="441452" y="116928"/>
                  </a:lnTo>
                  <a:lnTo>
                    <a:pt x="430415" y="124079"/>
                  </a:lnTo>
                  <a:lnTo>
                    <a:pt x="438289" y="130556"/>
                  </a:lnTo>
                  <a:lnTo>
                    <a:pt x="446316" y="124968"/>
                  </a:lnTo>
                  <a:lnTo>
                    <a:pt x="453097" y="118491"/>
                  </a:lnTo>
                  <a:lnTo>
                    <a:pt x="458660" y="111163"/>
                  </a:lnTo>
                  <a:lnTo>
                    <a:pt x="463054" y="102997"/>
                  </a:lnTo>
                  <a:lnTo>
                    <a:pt x="466102" y="109474"/>
                  </a:lnTo>
                  <a:lnTo>
                    <a:pt x="471817" y="115189"/>
                  </a:lnTo>
                  <a:lnTo>
                    <a:pt x="480072" y="120269"/>
                  </a:lnTo>
                  <a:lnTo>
                    <a:pt x="487565" y="113538"/>
                  </a:lnTo>
                  <a:close/>
                </a:path>
                <a:path w="5567680" h="132080">
                  <a:moveTo>
                    <a:pt x="530110" y="0"/>
                  </a:moveTo>
                  <a:lnTo>
                    <a:pt x="519950" y="0"/>
                  </a:lnTo>
                  <a:lnTo>
                    <a:pt x="519950" y="32512"/>
                  </a:lnTo>
                  <a:lnTo>
                    <a:pt x="496836" y="32512"/>
                  </a:lnTo>
                  <a:lnTo>
                    <a:pt x="495820" y="23495"/>
                  </a:lnTo>
                  <a:lnTo>
                    <a:pt x="492137" y="16510"/>
                  </a:lnTo>
                  <a:lnTo>
                    <a:pt x="487464" y="12700"/>
                  </a:lnTo>
                  <a:lnTo>
                    <a:pt x="486803" y="12166"/>
                  </a:lnTo>
                  <a:lnTo>
                    <a:pt x="486803" y="29337"/>
                  </a:lnTo>
                  <a:lnTo>
                    <a:pt x="486803" y="44196"/>
                  </a:lnTo>
                  <a:lnTo>
                    <a:pt x="484644" y="50038"/>
                  </a:lnTo>
                  <a:lnTo>
                    <a:pt x="476008" y="58674"/>
                  </a:lnTo>
                  <a:lnTo>
                    <a:pt x="470166" y="60706"/>
                  </a:lnTo>
                  <a:lnTo>
                    <a:pt x="455561" y="60706"/>
                  </a:lnTo>
                  <a:lnTo>
                    <a:pt x="449846" y="58674"/>
                  </a:lnTo>
                  <a:lnTo>
                    <a:pt x="445528" y="54356"/>
                  </a:lnTo>
                  <a:lnTo>
                    <a:pt x="441083" y="50038"/>
                  </a:lnTo>
                  <a:lnTo>
                    <a:pt x="438912" y="44196"/>
                  </a:lnTo>
                  <a:lnTo>
                    <a:pt x="438912" y="29337"/>
                  </a:lnTo>
                  <a:lnTo>
                    <a:pt x="441210" y="23495"/>
                  </a:lnTo>
                  <a:lnTo>
                    <a:pt x="445528" y="19177"/>
                  </a:lnTo>
                  <a:lnTo>
                    <a:pt x="449973" y="14859"/>
                  </a:lnTo>
                  <a:lnTo>
                    <a:pt x="455688" y="12700"/>
                  </a:lnTo>
                  <a:lnTo>
                    <a:pt x="470039" y="12700"/>
                  </a:lnTo>
                  <a:lnTo>
                    <a:pt x="475881" y="14859"/>
                  </a:lnTo>
                  <a:lnTo>
                    <a:pt x="480199" y="19177"/>
                  </a:lnTo>
                  <a:lnTo>
                    <a:pt x="484644" y="23495"/>
                  </a:lnTo>
                  <a:lnTo>
                    <a:pt x="486803" y="29337"/>
                  </a:lnTo>
                  <a:lnTo>
                    <a:pt x="486803" y="12166"/>
                  </a:lnTo>
                  <a:lnTo>
                    <a:pt x="479691" y="6350"/>
                  </a:lnTo>
                  <a:lnTo>
                    <a:pt x="471944" y="3810"/>
                  </a:lnTo>
                  <a:lnTo>
                    <a:pt x="462788" y="3810"/>
                  </a:lnTo>
                  <a:lnTo>
                    <a:pt x="429348" y="29768"/>
                  </a:lnTo>
                  <a:lnTo>
                    <a:pt x="428764" y="36830"/>
                  </a:lnTo>
                  <a:lnTo>
                    <a:pt x="429348" y="43815"/>
                  </a:lnTo>
                  <a:lnTo>
                    <a:pt x="462788" y="69723"/>
                  </a:lnTo>
                  <a:lnTo>
                    <a:pt x="471817" y="69723"/>
                  </a:lnTo>
                  <a:lnTo>
                    <a:pt x="479437" y="67183"/>
                  </a:lnTo>
                  <a:lnTo>
                    <a:pt x="487565" y="60706"/>
                  </a:lnTo>
                  <a:lnTo>
                    <a:pt x="491883" y="57277"/>
                  </a:lnTo>
                  <a:lnTo>
                    <a:pt x="495566" y="50419"/>
                  </a:lnTo>
                  <a:lnTo>
                    <a:pt x="496709" y="41783"/>
                  </a:lnTo>
                  <a:lnTo>
                    <a:pt x="519950" y="41783"/>
                  </a:lnTo>
                  <a:lnTo>
                    <a:pt x="519950" y="74168"/>
                  </a:lnTo>
                  <a:lnTo>
                    <a:pt x="530110" y="74168"/>
                  </a:lnTo>
                  <a:lnTo>
                    <a:pt x="530110" y="41783"/>
                  </a:lnTo>
                  <a:lnTo>
                    <a:pt x="530110" y="32512"/>
                  </a:lnTo>
                  <a:lnTo>
                    <a:pt x="530110" y="0"/>
                  </a:lnTo>
                  <a:close/>
                </a:path>
                <a:path w="5567680" h="132080">
                  <a:moveTo>
                    <a:pt x="542937" y="122428"/>
                  </a:moveTo>
                  <a:lnTo>
                    <a:pt x="535190" y="119507"/>
                  </a:lnTo>
                  <a:lnTo>
                    <a:pt x="528713" y="114554"/>
                  </a:lnTo>
                  <a:lnTo>
                    <a:pt x="523659" y="107569"/>
                  </a:lnTo>
                  <a:lnTo>
                    <a:pt x="521512" y="104648"/>
                  </a:lnTo>
                  <a:lnTo>
                    <a:pt x="518807" y="100965"/>
                  </a:lnTo>
                  <a:lnTo>
                    <a:pt x="516305" y="93599"/>
                  </a:lnTo>
                  <a:lnTo>
                    <a:pt x="516267" y="80137"/>
                  </a:lnTo>
                  <a:lnTo>
                    <a:pt x="506107" y="80137"/>
                  </a:lnTo>
                  <a:lnTo>
                    <a:pt x="506107" y="93599"/>
                  </a:lnTo>
                  <a:lnTo>
                    <a:pt x="503694" y="101219"/>
                  </a:lnTo>
                  <a:lnTo>
                    <a:pt x="493788" y="115189"/>
                  </a:lnTo>
                  <a:lnTo>
                    <a:pt x="487438" y="120650"/>
                  </a:lnTo>
                  <a:lnTo>
                    <a:pt x="479691" y="124460"/>
                  </a:lnTo>
                  <a:lnTo>
                    <a:pt x="487184" y="131064"/>
                  </a:lnTo>
                  <a:lnTo>
                    <a:pt x="511314" y="104648"/>
                  </a:lnTo>
                  <a:lnTo>
                    <a:pt x="513219" y="108839"/>
                  </a:lnTo>
                  <a:lnTo>
                    <a:pt x="535317" y="129413"/>
                  </a:lnTo>
                  <a:lnTo>
                    <a:pt x="542937" y="122428"/>
                  </a:lnTo>
                  <a:close/>
                </a:path>
                <a:path w="5567680" h="132080">
                  <a:moveTo>
                    <a:pt x="666000" y="41910"/>
                  </a:moveTo>
                  <a:lnTo>
                    <a:pt x="665238" y="34798"/>
                  </a:lnTo>
                  <a:lnTo>
                    <a:pt x="662940" y="28486"/>
                  </a:lnTo>
                  <a:lnTo>
                    <a:pt x="659142" y="22987"/>
                  </a:lnTo>
                  <a:lnTo>
                    <a:pt x="655332" y="19634"/>
                  </a:lnTo>
                  <a:lnTo>
                    <a:pt x="655332" y="49149"/>
                  </a:lnTo>
                  <a:lnTo>
                    <a:pt x="652284" y="54864"/>
                  </a:lnTo>
                  <a:lnTo>
                    <a:pt x="646188" y="59182"/>
                  </a:lnTo>
                  <a:lnTo>
                    <a:pt x="640092" y="63373"/>
                  </a:lnTo>
                  <a:lnTo>
                    <a:pt x="631964" y="65532"/>
                  </a:lnTo>
                  <a:lnTo>
                    <a:pt x="611644" y="65532"/>
                  </a:lnTo>
                  <a:lnTo>
                    <a:pt x="603389" y="63373"/>
                  </a:lnTo>
                  <a:lnTo>
                    <a:pt x="597293" y="59182"/>
                  </a:lnTo>
                  <a:lnTo>
                    <a:pt x="591197" y="54864"/>
                  </a:lnTo>
                  <a:lnTo>
                    <a:pt x="588149" y="49149"/>
                  </a:lnTo>
                  <a:lnTo>
                    <a:pt x="588149" y="34671"/>
                  </a:lnTo>
                  <a:lnTo>
                    <a:pt x="591197" y="29083"/>
                  </a:lnTo>
                  <a:lnTo>
                    <a:pt x="597293" y="24892"/>
                  </a:lnTo>
                  <a:lnTo>
                    <a:pt x="603516" y="20701"/>
                  </a:lnTo>
                  <a:lnTo>
                    <a:pt x="611644" y="18669"/>
                  </a:lnTo>
                  <a:lnTo>
                    <a:pt x="631964" y="18669"/>
                  </a:lnTo>
                  <a:lnTo>
                    <a:pt x="655332" y="49149"/>
                  </a:lnTo>
                  <a:lnTo>
                    <a:pt x="655332" y="19634"/>
                  </a:lnTo>
                  <a:lnTo>
                    <a:pt x="621804" y="9652"/>
                  </a:lnTo>
                  <a:lnTo>
                    <a:pt x="612343" y="10198"/>
                  </a:lnTo>
                  <a:lnTo>
                    <a:pt x="578231" y="34798"/>
                  </a:lnTo>
                  <a:lnTo>
                    <a:pt x="577481" y="41910"/>
                  </a:lnTo>
                  <a:lnTo>
                    <a:pt x="578243" y="49149"/>
                  </a:lnTo>
                  <a:lnTo>
                    <a:pt x="612343" y="74129"/>
                  </a:lnTo>
                  <a:lnTo>
                    <a:pt x="621804" y="74676"/>
                  </a:lnTo>
                  <a:lnTo>
                    <a:pt x="631228" y="74129"/>
                  </a:lnTo>
                  <a:lnTo>
                    <a:pt x="639711" y="72478"/>
                  </a:lnTo>
                  <a:lnTo>
                    <a:pt x="647230" y="69697"/>
                  </a:lnTo>
                  <a:lnTo>
                    <a:pt x="653808" y="65786"/>
                  </a:lnTo>
                  <a:lnTo>
                    <a:pt x="654088" y="65532"/>
                  </a:lnTo>
                  <a:lnTo>
                    <a:pt x="659142" y="61023"/>
                  </a:lnTo>
                  <a:lnTo>
                    <a:pt x="662940" y="55473"/>
                  </a:lnTo>
                  <a:lnTo>
                    <a:pt x="665226" y="49110"/>
                  </a:lnTo>
                  <a:lnTo>
                    <a:pt x="666000" y="41910"/>
                  </a:lnTo>
                  <a:close/>
                </a:path>
                <a:path w="5567680" h="132080">
                  <a:moveTo>
                    <a:pt x="683145" y="102489"/>
                  </a:moveTo>
                  <a:lnTo>
                    <a:pt x="560590" y="102489"/>
                  </a:lnTo>
                  <a:lnTo>
                    <a:pt x="560590" y="111506"/>
                  </a:lnTo>
                  <a:lnTo>
                    <a:pt x="683145" y="111506"/>
                  </a:lnTo>
                  <a:lnTo>
                    <a:pt x="683145" y="102489"/>
                  </a:lnTo>
                  <a:close/>
                </a:path>
                <a:path w="5567680" h="132080">
                  <a:moveTo>
                    <a:pt x="809383" y="0"/>
                  </a:moveTo>
                  <a:lnTo>
                    <a:pt x="799223" y="0"/>
                  </a:lnTo>
                  <a:lnTo>
                    <a:pt x="799223" y="31623"/>
                  </a:lnTo>
                  <a:lnTo>
                    <a:pt x="799223" y="40640"/>
                  </a:lnTo>
                  <a:lnTo>
                    <a:pt x="799223" y="65913"/>
                  </a:lnTo>
                  <a:lnTo>
                    <a:pt x="771156" y="65913"/>
                  </a:lnTo>
                  <a:lnTo>
                    <a:pt x="771156" y="40640"/>
                  </a:lnTo>
                  <a:lnTo>
                    <a:pt x="799223" y="40640"/>
                  </a:lnTo>
                  <a:lnTo>
                    <a:pt x="799223" y="31623"/>
                  </a:lnTo>
                  <a:lnTo>
                    <a:pt x="771156" y="31623"/>
                  </a:lnTo>
                  <a:lnTo>
                    <a:pt x="771156" y="20828"/>
                  </a:lnTo>
                  <a:lnTo>
                    <a:pt x="771156" y="11684"/>
                  </a:lnTo>
                  <a:lnTo>
                    <a:pt x="761123" y="11684"/>
                  </a:lnTo>
                  <a:lnTo>
                    <a:pt x="761123" y="20828"/>
                  </a:lnTo>
                  <a:lnTo>
                    <a:pt x="761123" y="85344"/>
                  </a:lnTo>
                  <a:lnTo>
                    <a:pt x="719340" y="85344"/>
                  </a:lnTo>
                  <a:lnTo>
                    <a:pt x="719340" y="20828"/>
                  </a:lnTo>
                  <a:lnTo>
                    <a:pt x="761123" y="20828"/>
                  </a:lnTo>
                  <a:lnTo>
                    <a:pt x="761123" y="11684"/>
                  </a:lnTo>
                  <a:lnTo>
                    <a:pt x="709180" y="11684"/>
                  </a:lnTo>
                  <a:lnTo>
                    <a:pt x="709180" y="94615"/>
                  </a:lnTo>
                  <a:lnTo>
                    <a:pt x="771156" y="94615"/>
                  </a:lnTo>
                  <a:lnTo>
                    <a:pt x="771156" y="85344"/>
                  </a:lnTo>
                  <a:lnTo>
                    <a:pt x="771156" y="75057"/>
                  </a:lnTo>
                  <a:lnTo>
                    <a:pt x="799223" y="75057"/>
                  </a:lnTo>
                  <a:lnTo>
                    <a:pt x="799223" y="132080"/>
                  </a:lnTo>
                  <a:lnTo>
                    <a:pt x="809383" y="132080"/>
                  </a:lnTo>
                  <a:lnTo>
                    <a:pt x="809383" y="75057"/>
                  </a:lnTo>
                  <a:lnTo>
                    <a:pt x="809383" y="65913"/>
                  </a:lnTo>
                  <a:lnTo>
                    <a:pt x="809383" y="40640"/>
                  </a:lnTo>
                  <a:lnTo>
                    <a:pt x="809383" y="31623"/>
                  </a:lnTo>
                  <a:lnTo>
                    <a:pt x="809383" y="0"/>
                  </a:lnTo>
                  <a:close/>
                </a:path>
                <a:path w="5567680" h="132080">
                  <a:moveTo>
                    <a:pt x="4315980" y="24003"/>
                  </a:moveTo>
                  <a:lnTo>
                    <a:pt x="4312932" y="16637"/>
                  </a:lnTo>
                  <a:lnTo>
                    <a:pt x="4306709" y="10922"/>
                  </a:lnTo>
                  <a:lnTo>
                    <a:pt x="4306582" y="10795"/>
                  </a:lnTo>
                  <a:lnTo>
                    <a:pt x="4305693" y="10134"/>
                  </a:lnTo>
                  <a:lnTo>
                    <a:pt x="4305693" y="26289"/>
                  </a:lnTo>
                  <a:lnTo>
                    <a:pt x="4305693" y="39370"/>
                  </a:lnTo>
                  <a:lnTo>
                    <a:pt x="4303661" y="44704"/>
                  </a:lnTo>
                  <a:lnTo>
                    <a:pt x="4295152" y="52705"/>
                  </a:lnTo>
                  <a:lnTo>
                    <a:pt x="4289437" y="54737"/>
                  </a:lnTo>
                  <a:lnTo>
                    <a:pt x="4275467" y="54737"/>
                  </a:lnTo>
                  <a:lnTo>
                    <a:pt x="4269752" y="52705"/>
                  </a:lnTo>
                  <a:lnTo>
                    <a:pt x="4265561" y="48768"/>
                  </a:lnTo>
                  <a:lnTo>
                    <a:pt x="4261370" y="44704"/>
                  </a:lnTo>
                  <a:lnTo>
                    <a:pt x="4259211" y="39370"/>
                  </a:lnTo>
                  <a:lnTo>
                    <a:pt x="4259211" y="26289"/>
                  </a:lnTo>
                  <a:lnTo>
                    <a:pt x="4261370" y="20955"/>
                  </a:lnTo>
                  <a:lnTo>
                    <a:pt x="4265561" y="17018"/>
                  </a:lnTo>
                  <a:lnTo>
                    <a:pt x="4269752" y="12954"/>
                  </a:lnTo>
                  <a:lnTo>
                    <a:pt x="4275467" y="10922"/>
                  </a:lnTo>
                  <a:lnTo>
                    <a:pt x="4289437" y="10922"/>
                  </a:lnTo>
                  <a:lnTo>
                    <a:pt x="4295152" y="12954"/>
                  </a:lnTo>
                  <a:lnTo>
                    <a:pt x="4299343" y="17018"/>
                  </a:lnTo>
                  <a:lnTo>
                    <a:pt x="4303661" y="20955"/>
                  </a:lnTo>
                  <a:lnTo>
                    <a:pt x="4282452" y="2159"/>
                  </a:lnTo>
                  <a:lnTo>
                    <a:pt x="4275366" y="2705"/>
                  </a:lnTo>
                  <a:lnTo>
                    <a:pt x="4249051" y="24003"/>
                  </a:lnTo>
                  <a:lnTo>
                    <a:pt x="4249051" y="41656"/>
                  </a:lnTo>
                  <a:lnTo>
                    <a:pt x="4282452" y="63500"/>
                  </a:lnTo>
                  <a:lnTo>
                    <a:pt x="4289526" y="62953"/>
                  </a:lnTo>
                  <a:lnTo>
                    <a:pt x="4315980" y="41656"/>
                  </a:lnTo>
                  <a:lnTo>
                    <a:pt x="4315980" y="24003"/>
                  </a:lnTo>
                  <a:close/>
                </a:path>
                <a:path w="5567680" h="132080">
                  <a:moveTo>
                    <a:pt x="4351032" y="119888"/>
                  </a:moveTo>
                  <a:lnTo>
                    <a:pt x="4277499" y="119888"/>
                  </a:lnTo>
                  <a:lnTo>
                    <a:pt x="4277499" y="105918"/>
                  </a:lnTo>
                  <a:lnTo>
                    <a:pt x="4347476" y="105918"/>
                  </a:lnTo>
                  <a:lnTo>
                    <a:pt x="4347476" y="75311"/>
                  </a:lnTo>
                  <a:lnTo>
                    <a:pt x="4267466" y="75311"/>
                  </a:lnTo>
                  <a:lnTo>
                    <a:pt x="4267466" y="84455"/>
                  </a:lnTo>
                  <a:lnTo>
                    <a:pt x="4337443" y="84455"/>
                  </a:lnTo>
                  <a:lnTo>
                    <a:pt x="4337443" y="97028"/>
                  </a:lnTo>
                  <a:lnTo>
                    <a:pt x="4267466" y="97028"/>
                  </a:lnTo>
                  <a:lnTo>
                    <a:pt x="4267466" y="129032"/>
                  </a:lnTo>
                  <a:lnTo>
                    <a:pt x="4351032" y="129032"/>
                  </a:lnTo>
                  <a:lnTo>
                    <a:pt x="4351032" y="119888"/>
                  </a:lnTo>
                  <a:close/>
                </a:path>
                <a:path w="5567680" h="132080">
                  <a:moveTo>
                    <a:pt x="4367415" y="32004"/>
                  </a:moveTo>
                  <a:lnTo>
                    <a:pt x="4347476" y="32004"/>
                  </a:lnTo>
                  <a:lnTo>
                    <a:pt x="4347476" y="0"/>
                  </a:lnTo>
                  <a:lnTo>
                    <a:pt x="4337316" y="0"/>
                  </a:lnTo>
                  <a:lnTo>
                    <a:pt x="4337316" y="67945"/>
                  </a:lnTo>
                  <a:lnTo>
                    <a:pt x="4347476" y="67945"/>
                  </a:lnTo>
                  <a:lnTo>
                    <a:pt x="4347476" y="41148"/>
                  </a:lnTo>
                  <a:lnTo>
                    <a:pt x="4367415" y="41148"/>
                  </a:lnTo>
                  <a:lnTo>
                    <a:pt x="4367415" y="32004"/>
                  </a:lnTo>
                  <a:close/>
                </a:path>
                <a:path w="5567680" h="132080">
                  <a:moveTo>
                    <a:pt x="4457712" y="99822"/>
                  </a:moveTo>
                  <a:lnTo>
                    <a:pt x="4456595" y="93726"/>
                  </a:lnTo>
                  <a:lnTo>
                    <a:pt x="4456188" y="91440"/>
                  </a:lnTo>
                  <a:lnTo>
                    <a:pt x="4450727" y="92583"/>
                  </a:lnTo>
                  <a:lnTo>
                    <a:pt x="4445393" y="93218"/>
                  </a:lnTo>
                  <a:lnTo>
                    <a:pt x="4435233" y="93522"/>
                  </a:lnTo>
                  <a:lnTo>
                    <a:pt x="4427817" y="93637"/>
                  </a:lnTo>
                  <a:lnTo>
                    <a:pt x="4405896" y="93726"/>
                  </a:lnTo>
                  <a:lnTo>
                    <a:pt x="4405896" y="59182"/>
                  </a:lnTo>
                  <a:lnTo>
                    <a:pt x="4450727" y="59182"/>
                  </a:lnTo>
                  <a:lnTo>
                    <a:pt x="4450727" y="12065"/>
                  </a:lnTo>
                  <a:lnTo>
                    <a:pt x="4395863" y="12065"/>
                  </a:lnTo>
                  <a:lnTo>
                    <a:pt x="4395863" y="21082"/>
                  </a:lnTo>
                  <a:lnTo>
                    <a:pt x="4440313" y="21082"/>
                  </a:lnTo>
                  <a:lnTo>
                    <a:pt x="4440313" y="50419"/>
                  </a:lnTo>
                  <a:lnTo>
                    <a:pt x="4395609" y="50419"/>
                  </a:lnTo>
                  <a:lnTo>
                    <a:pt x="4395609" y="102743"/>
                  </a:lnTo>
                  <a:lnTo>
                    <a:pt x="4417060" y="102565"/>
                  </a:lnTo>
                  <a:lnTo>
                    <a:pt x="4434560" y="102006"/>
                  </a:lnTo>
                  <a:lnTo>
                    <a:pt x="4448111" y="101092"/>
                  </a:lnTo>
                  <a:lnTo>
                    <a:pt x="4457712" y="99822"/>
                  </a:lnTo>
                  <a:close/>
                </a:path>
                <a:path w="5567680" h="132080">
                  <a:moveTo>
                    <a:pt x="4494415" y="0"/>
                  </a:moveTo>
                  <a:lnTo>
                    <a:pt x="4484128" y="0"/>
                  </a:lnTo>
                  <a:lnTo>
                    <a:pt x="4484128" y="32639"/>
                  </a:lnTo>
                  <a:lnTo>
                    <a:pt x="4460379" y="32639"/>
                  </a:lnTo>
                  <a:lnTo>
                    <a:pt x="4460379" y="41783"/>
                  </a:lnTo>
                  <a:lnTo>
                    <a:pt x="4484128" y="41783"/>
                  </a:lnTo>
                  <a:lnTo>
                    <a:pt x="4484128" y="68580"/>
                  </a:lnTo>
                  <a:lnTo>
                    <a:pt x="4459617" y="68580"/>
                  </a:lnTo>
                  <a:lnTo>
                    <a:pt x="4459617" y="77724"/>
                  </a:lnTo>
                  <a:lnTo>
                    <a:pt x="4484128" y="77724"/>
                  </a:lnTo>
                  <a:lnTo>
                    <a:pt x="4484128" y="132080"/>
                  </a:lnTo>
                  <a:lnTo>
                    <a:pt x="4494415" y="132080"/>
                  </a:lnTo>
                  <a:lnTo>
                    <a:pt x="4494415" y="0"/>
                  </a:lnTo>
                  <a:close/>
                </a:path>
                <a:path w="5567680" h="132080">
                  <a:moveTo>
                    <a:pt x="4628400" y="62484"/>
                  </a:moveTo>
                  <a:lnTo>
                    <a:pt x="4555502" y="62484"/>
                  </a:lnTo>
                  <a:lnTo>
                    <a:pt x="4555502" y="21463"/>
                  </a:lnTo>
                  <a:lnTo>
                    <a:pt x="4626241" y="21463"/>
                  </a:lnTo>
                  <a:lnTo>
                    <a:pt x="4626241" y="12319"/>
                  </a:lnTo>
                  <a:lnTo>
                    <a:pt x="4545215" y="12319"/>
                  </a:lnTo>
                  <a:lnTo>
                    <a:pt x="4545215" y="71755"/>
                  </a:lnTo>
                  <a:lnTo>
                    <a:pt x="4628400" y="71755"/>
                  </a:lnTo>
                  <a:lnTo>
                    <a:pt x="4628400" y="62484"/>
                  </a:lnTo>
                  <a:close/>
                </a:path>
                <a:path w="5567680" h="132080">
                  <a:moveTo>
                    <a:pt x="4647069" y="100076"/>
                  </a:moveTo>
                  <a:lnTo>
                    <a:pt x="4524514" y="100076"/>
                  </a:lnTo>
                  <a:lnTo>
                    <a:pt x="4524514" y="109220"/>
                  </a:lnTo>
                  <a:lnTo>
                    <a:pt x="4647069" y="109220"/>
                  </a:lnTo>
                  <a:lnTo>
                    <a:pt x="4647069" y="100076"/>
                  </a:lnTo>
                  <a:close/>
                </a:path>
                <a:path w="5567680" h="132080">
                  <a:moveTo>
                    <a:pt x="4748923" y="100584"/>
                  </a:moveTo>
                  <a:lnTo>
                    <a:pt x="4748136" y="94488"/>
                  </a:lnTo>
                  <a:lnTo>
                    <a:pt x="4747780" y="91694"/>
                  </a:lnTo>
                  <a:lnTo>
                    <a:pt x="4738916" y="92938"/>
                  </a:lnTo>
                  <a:lnTo>
                    <a:pt x="4725492" y="93814"/>
                  </a:lnTo>
                  <a:lnTo>
                    <a:pt x="4707483" y="94322"/>
                  </a:lnTo>
                  <a:lnTo>
                    <a:pt x="4684915" y="94488"/>
                  </a:lnTo>
                  <a:lnTo>
                    <a:pt x="4684915" y="60071"/>
                  </a:lnTo>
                  <a:lnTo>
                    <a:pt x="4735080" y="60071"/>
                  </a:lnTo>
                  <a:lnTo>
                    <a:pt x="4735080" y="11684"/>
                  </a:lnTo>
                  <a:lnTo>
                    <a:pt x="4674628" y="11684"/>
                  </a:lnTo>
                  <a:lnTo>
                    <a:pt x="4674628" y="20828"/>
                  </a:lnTo>
                  <a:lnTo>
                    <a:pt x="4724920" y="20828"/>
                  </a:lnTo>
                  <a:lnTo>
                    <a:pt x="4724920" y="51181"/>
                  </a:lnTo>
                  <a:lnTo>
                    <a:pt x="4674628" y="51181"/>
                  </a:lnTo>
                  <a:lnTo>
                    <a:pt x="4674628" y="103632"/>
                  </a:lnTo>
                  <a:lnTo>
                    <a:pt x="4700981" y="103441"/>
                  </a:lnTo>
                  <a:lnTo>
                    <a:pt x="4722152" y="102870"/>
                  </a:lnTo>
                  <a:lnTo>
                    <a:pt x="4738128" y="101917"/>
                  </a:lnTo>
                  <a:lnTo>
                    <a:pt x="4748923" y="100584"/>
                  </a:lnTo>
                  <a:close/>
                </a:path>
                <a:path w="5567680" h="132080">
                  <a:moveTo>
                    <a:pt x="4773053" y="0"/>
                  </a:moveTo>
                  <a:lnTo>
                    <a:pt x="4762893" y="0"/>
                  </a:lnTo>
                  <a:lnTo>
                    <a:pt x="4762893" y="132080"/>
                  </a:lnTo>
                  <a:lnTo>
                    <a:pt x="4773053" y="132080"/>
                  </a:lnTo>
                  <a:lnTo>
                    <a:pt x="4773053" y="0"/>
                  </a:lnTo>
                  <a:close/>
                </a:path>
                <a:path w="5567680" h="132080">
                  <a:moveTo>
                    <a:pt x="4909324" y="40005"/>
                  </a:moveTo>
                  <a:lnTo>
                    <a:pt x="4837188" y="40005"/>
                  </a:lnTo>
                  <a:lnTo>
                    <a:pt x="4837188" y="4826"/>
                  </a:lnTo>
                  <a:lnTo>
                    <a:pt x="4826901" y="4826"/>
                  </a:lnTo>
                  <a:lnTo>
                    <a:pt x="4826901" y="49149"/>
                  </a:lnTo>
                  <a:lnTo>
                    <a:pt x="4909324" y="49149"/>
                  </a:lnTo>
                  <a:lnTo>
                    <a:pt x="4909324" y="40005"/>
                  </a:lnTo>
                  <a:close/>
                </a:path>
                <a:path w="5567680" h="132080">
                  <a:moveTo>
                    <a:pt x="4909578" y="117729"/>
                  </a:moveTo>
                  <a:lnTo>
                    <a:pt x="4836553" y="117729"/>
                  </a:lnTo>
                  <a:lnTo>
                    <a:pt x="4836553" y="87757"/>
                  </a:lnTo>
                  <a:lnTo>
                    <a:pt x="4826266" y="87757"/>
                  </a:lnTo>
                  <a:lnTo>
                    <a:pt x="4826266" y="127000"/>
                  </a:lnTo>
                  <a:lnTo>
                    <a:pt x="4909578" y="127000"/>
                  </a:lnTo>
                  <a:lnTo>
                    <a:pt x="4909578" y="117729"/>
                  </a:lnTo>
                  <a:close/>
                </a:path>
                <a:path w="5567680" h="132080">
                  <a:moveTo>
                    <a:pt x="4927485" y="67310"/>
                  </a:moveTo>
                  <a:lnTo>
                    <a:pt x="4804930" y="67310"/>
                  </a:lnTo>
                  <a:lnTo>
                    <a:pt x="4804930" y="76581"/>
                  </a:lnTo>
                  <a:lnTo>
                    <a:pt x="4927485" y="76581"/>
                  </a:lnTo>
                  <a:lnTo>
                    <a:pt x="4927485" y="67310"/>
                  </a:lnTo>
                  <a:close/>
                </a:path>
                <a:path w="5567680" h="132080">
                  <a:moveTo>
                    <a:pt x="5063883" y="9906"/>
                  </a:moveTo>
                  <a:lnTo>
                    <a:pt x="5053723" y="9906"/>
                  </a:lnTo>
                  <a:lnTo>
                    <a:pt x="5053723" y="45212"/>
                  </a:lnTo>
                  <a:lnTo>
                    <a:pt x="5053723" y="54356"/>
                  </a:lnTo>
                  <a:lnTo>
                    <a:pt x="5053723" y="86995"/>
                  </a:lnTo>
                  <a:lnTo>
                    <a:pt x="5010797" y="86995"/>
                  </a:lnTo>
                  <a:lnTo>
                    <a:pt x="5010797" y="54356"/>
                  </a:lnTo>
                  <a:lnTo>
                    <a:pt x="5053723" y="54356"/>
                  </a:lnTo>
                  <a:lnTo>
                    <a:pt x="5053723" y="45212"/>
                  </a:lnTo>
                  <a:lnTo>
                    <a:pt x="5010797" y="45212"/>
                  </a:lnTo>
                  <a:lnTo>
                    <a:pt x="5010797" y="9906"/>
                  </a:lnTo>
                  <a:lnTo>
                    <a:pt x="5000764" y="9906"/>
                  </a:lnTo>
                  <a:lnTo>
                    <a:pt x="5000764" y="96012"/>
                  </a:lnTo>
                  <a:lnTo>
                    <a:pt x="5063883" y="96012"/>
                  </a:lnTo>
                  <a:lnTo>
                    <a:pt x="5063883" y="86995"/>
                  </a:lnTo>
                  <a:lnTo>
                    <a:pt x="5063883" y="54356"/>
                  </a:lnTo>
                  <a:lnTo>
                    <a:pt x="5063883" y="45212"/>
                  </a:lnTo>
                  <a:lnTo>
                    <a:pt x="5063883" y="9906"/>
                  </a:lnTo>
                  <a:close/>
                </a:path>
                <a:path w="5567680" h="132080">
                  <a:moveTo>
                    <a:pt x="5117985" y="52959"/>
                  </a:moveTo>
                  <a:lnTo>
                    <a:pt x="5095125" y="52959"/>
                  </a:lnTo>
                  <a:lnTo>
                    <a:pt x="5095125" y="0"/>
                  </a:lnTo>
                  <a:lnTo>
                    <a:pt x="5084965" y="0"/>
                  </a:lnTo>
                  <a:lnTo>
                    <a:pt x="5084965" y="132080"/>
                  </a:lnTo>
                  <a:lnTo>
                    <a:pt x="5095125" y="132080"/>
                  </a:lnTo>
                  <a:lnTo>
                    <a:pt x="5095125" y="62103"/>
                  </a:lnTo>
                  <a:lnTo>
                    <a:pt x="5117985" y="62103"/>
                  </a:lnTo>
                  <a:lnTo>
                    <a:pt x="5117985" y="52959"/>
                  </a:lnTo>
                  <a:close/>
                </a:path>
                <a:path w="5567680" h="132080">
                  <a:moveTo>
                    <a:pt x="5209933" y="23876"/>
                  </a:moveTo>
                  <a:lnTo>
                    <a:pt x="5206885" y="16637"/>
                  </a:lnTo>
                  <a:lnTo>
                    <a:pt x="5200789" y="10922"/>
                  </a:lnTo>
                  <a:lnTo>
                    <a:pt x="5200662" y="10795"/>
                  </a:lnTo>
                  <a:lnTo>
                    <a:pt x="5199773" y="10147"/>
                  </a:lnTo>
                  <a:lnTo>
                    <a:pt x="5199773" y="26289"/>
                  </a:lnTo>
                  <a:lnTo>
                    <a:pt x="5199773" y="39370"/>
                  </a:lnTo>
                  <a:lnTo>
                    <a:pt x="5197614" y="44704"/>
                  </a:lnTo>
                  <a:lnTo>
                    <a:pt x="5189232" y="52832"/>
                  </a:lnTo>
                  <a:lnTo>
                    <a:pt x="5183517" y="54864"/>
                  </a:lnTo>
                  <a:lnTo>
                    <a:pt x="5169293" y="54864"/>
                  </a:lnTo>
                  <a:lnTo>
                    <a:pt x="5163705" y="52832"/>
                  </a:lnTo>
                  <a:lnTo>
                    <a:pt x="5155323" y="44704"/>
                  </a:lnTo>
                  <a:lnTo>
                    <a:pt x="5153164" y="39370"/>
                  </a:lnTo>
                  <a:lnTo>
                    <a:pt x="5153164" y="26289"/>
                  </a:lnTo>
                  <a:lnTo>
                    <a:pt x="5155323" y="21082"/>
                  </a:lnTo>
                  <a:lnTo>
                    <a:pt x="5163705" y="12954"/>
                  </a:lnTo>
                  <a:lnTo>
                    <a:pt x="5169420" y="10922"/>
                  </a:lnTo>
                  <a:lnTo>
                    <a:pt x="5183517" y="10922"/>
                  </a:lnTo>
                  <a:lnTo>
                    <a:pt x="5189105" y="12954"/>
                  </a:lnTo>
                  <a:lnTo>
                    <a:pt x="5193423" y="17018"/>
                  </a:lnTo>
                  <a:lnTo>
                    <a:pt x="5197614" y="21082"/>
                  </a:lnTo>
                  <a:lnTo>
                    <a:pt x="5199773" y="26289"/>
                  </a:lnTo>
                  <a:lnTo>
                    <a:pt x="5199773" y="10147"/>
                  </a:lnTo>
                  <a:lnTo>
                    <a:pt x="5195582" y="7035"/>
                  </a:lnTo>
                  <a:lnTo>
                    <a:pt x="5189867" y="4343"/>
                  </a:lnTo>
                  <a:lnTo>
                    <a:pt x="5183479" y="2705"/>
                  </a:lnTo>
                  <a:lnTo>
                    <a:pt x="5176405" y="2159"/>
                  </a:lnTo>
                  <a:lnTo>
                    <a:pt x="5169319" y="2705"/>
                  </a:lnTo>
                  <a:lnTo>
                    <a:pt x="5143055" y="23876"/>
                  </a:lnTo>
                  <a:lnTo>
                    <a:pt x="5143055" y="41783"/>
                  </a:lnTo>
                  <a:lnTo>
                    <a:pt x="5176405" y="63754"/>
                  </a:lnTo>
                  <a:lnTo>
                    <a:pt x="5183479" y="63207"/>
                  </a:lnTo>
                  <a:lnTo>
                    <a:pt x="5189842" y="61569"/>
                  </a:lnTo>
                  <a:lnTo>
                    <a:pt x="5195532" y="58826"/>
                  </a:lnTo>
                  <a:lnTo>
                    <a:pt x="5200535" y="54991"/>
                  </a:lnTo>
                  <a:lnTo>
                    <a:pt x="5200662" y="54864"/>
                  </a:lnTo>
                  <a:lnTo>
                    <a:pt x="5206885" y="49149"/>
                  </a:lnTo>
                  <a:lnTo>
                    <a:pt x="5209933" y="41783"/>
                  </a:lnTo>
                  <a:lnTo>
                    <a:pt x="5209933" y="23876"/>
                  </a:lnTo>
                  <a:close/>
                </a:path>
                <a:path w="5567680" h="132080">
                  <a:moveTo>
                    <a:pt x="5242318" y="74422"/>
                  </a:moveTo>
                  <a:lnTo>
                    <a:pt x="5232285" y="74422"/>
                  </a:lnTo>
                  <a:lnTo>
                    <a:pt x="5232285" y="93345"/>
                  </a:lnTo>
                  <a:lnTo>
                    <a:pt x="5232285" y="102362"/>
                  </a:lnTo>
                  <a:lnTo>
                    <a:pt x="5232285" y="119507"/>
                  </a:lnTo>
                  <a:lnTo>
                    <a:pt x="5171198" y="119507"/>
                  </a:lnTo>
                  <a:lnTo>
                    <a:pt x="5171198" y="102362"/>
                  </a:lnTo>
                  <a:lnTo>
                    <a:pt x="5232285" y="102362"/>
                  </a:lnTo>
                  <a:lnTo>
                    <a:pt x="5232285" y="93345"/>
                  </a:lnTo>
                  <a:lnTo>
                    <a:pt x="5171198" y="93345"/>
                  </a:lnTo>
                  <a:lnTo>
                    <a:pt x="5171198" y="74422"/>
                  </a:lnTo>
                  <a:lnTo>
                    <a:pt x="5161165" y="74422"/>
                  </a:lnTo>
                  <a:lnTo>
                    <a:pt x="5161165" y="128397"/>
                  </a:lnTo>
                  <a:lnTo>
                    <a:pt x="5242318" y="128397"/>
                  </a:lnTo>
                  <a:lnTo>
                    <a:pt x="5242318" y="119507"/>
                  </a:lnTo>
                  <a:lnTo>
                    <a:pt x="5242318" y="102362"/>
                  </a:lnTo>
                  <a:lnTo>
                    <a:pt x="5242318" y="93345"/>
                  </a:lnTo>
                  <a:lnTo>
                    <a:pt x="5242318" y="74422"/>
                  </a:lnTo>
                  <a:close/>
                </a:path>
                <a:path w="5567680" h="132080">
                  <a:moveTo>
                    <a:pt x="5242318" y="0"/>
                  </a:moveTo>
                  <a:lnTo>
                    <a:pt x="5232158" y="0"/>
                  </a:lnTo>
                  <a:lnTo>
                    <a:pt x="5232158" y="67183"/>
                  </a:lnTo>
                  <a:lnTo>
                    <a:pt x="5242318" y="67183"/>
                  </a:lnTo>
                  <a:lnTo>
                    <a:pt x="5242318" y="0"/>
                  </a:lnTo>
                  <a:close/>
                </a:path>
                <a:path w="5567680" h="132080">
                  <a:moveTo>
                    <a:pt x="5362194" y="90297"/>
                  </a:moveTo>
                  <a:lnTo>
                    <a:pt x="5361330" y="84328"/>
                  </a:lnTo>
                  <a:lnTo>
                    <a:pt x="5360936" y="81534"/>
                  </a:lnTo>
                  <a:lnTo>
                    <a:pt x="5352161" y="82727"/>
                  </a:lnTo>
                  <a:lnTo>
                    <a:pt x="5340147" y="83604"/>
                  </a:lnTo>
                  <a:lnTo>
                    <a:pt x="5324868" y="84150"/>
                  </a:lnTo>
                  <a:lnTo>
                    <a:pt x="5306326" y="84328"/>
                  </a:lnTo>
                  <a:lnTo>
                    <a:pt x="5297309" y="84328"/>
                  </a:lnTo>
                  <a:lnTo>
                    <a:pt x="5297309" y="11303"/>
                  </a:lnTo>
                  <a:lnTo>
                    <a:pt x="5287022" y="11303"/>
                  </a:lnTo>
                  <a:lnTo>
                    <a:pt x="5287022" y="93345"/>
                  </a:lnTo>
                  <a:lnTo>
                    <a:pt x="5315928" y="93154"/>
                  </a:lnTo>
                  <a:lnTo>
                    <a:pt x="5338089" y="92583"/>
                  </a:lnTo>
                  <a:lnTo>
                    <a:pt x="5353507" y="91630"/>
                  </a:lnTo>
                  <a:lnTo>
                    <a:pt x="5362194" y="90297"/>
                  </a:lnTo>
                  <a:close/>
                </a:path>
                <a:path w="5567680" h="132080">
                  <a:moveTo>
                    <a:pt x="5382526" y="0"/>
                  </a:moveTo>
                  <a:lnTo>
                    <a:pt x="5372366" y="0"/>
                  </a:lnTo>
                  <a:lnTo>
                    <a:pt x="5372366" y="132080"/>
                  </a:lnTo>
                  <a:lnTo>
                    <a:pt x="5382526" y="132080"/>
                  </a:lnTo>
                  <a:lnTo>
                    <a:pt x="5382526" y="0"/>
                  </a:lnTo>
                  <a:close/>
                </a:path>
                <a:path w="5567680" h="132080">
                  <a:moveTo>
                    <a:pt x="5492889" y="92710"/>
                  </a:moveTo>
                  <a:lnTo>
                    <a:pt x="5492153" y="85471"/>
                  </a:lnTo>
                  <a:lnTo>
                    <a:pt x="5492000" y="83947"/>
                  </a:lnTo>
                  <a:lnTo>
                    <a:pt x="5484634" y="84620"/>
                  </a:lnTo>
                  <a:lnTo>
                    <a:pt x="5472290" y="85090"/>
                  </a:lnTo>
                  <a:lnTo>
                    <a:pt x="5454967" y="85382"/>
                  </a:lnTo>
                  <a:lnTo>
                    <a:pt x="5432691" y="85471"/>
                  </a:lnTo>
                  <a:lnTo>
                    <a:pt x="5432691" y="20828"/>
                  </a:lnTo>
                  <a:lnTo>
                    <a:pt x="5484126" y="20828"/>
                  </a:lnTo>
                  <a:lnTo>
                    <a:pt x="5484126" y="11684"/>
                  </a:lnTo>
                  <a:lnTo>
                    <a:pt x="5422519" y="11684"/>
                  </a:lnTo>
                  <a:lnTo>
                    <a:pt x="5422519" y="94615"/>
                  </a:lnTo>
                  <a:lnTo>
                    <a:pt x="5469902" y="94361"/>
                  </a:lnTo>
                  <a:lnTo>
                    <a:pt x="5477776" y="94234"/>
                  </a:lnTo>
                  <a:lnTo>
                    <a:pt x="5485396" y="93599"/>
                  </a:lnTo>
                  <a:lnTo>
                    <a:pt x="5492889" y="92710"/>
                  </a:lnTo>
                  <a:close/>
                </a:path>
                <a:path w="5567680" h="132080">
                  <a:moveTo>
                    <a:pt x="5538990" y="52070"/>
                  </a:moveTo>
                  <a:lnTo>
                    <a:pt x="5515749" y="52070"/>
                  </a:lnTo>
                  <a:lnTo>
                    <a:pt x="5515749" y="0"/>
                  </a:lnTo>
                  <a:lnTo>
                    <a:pt x="5505589" y="0"/>
                  </a:lnTo>
                  <a:lnTo>
                    <a:pt x="5505589" y="132080"/>
                  </a:lnTo>
                  <a:lnTo>
                    <a:pt x="5515749" y="132080"/>
                  </a:lnTo>
                  <a:lnTo>
                    <a:pt x="5515749" y="61341"/>
                  </a:lnTo>
                  <a:lnTo>
                    <a:pt x="5538990" y="61341"/>
                  </a:lnTo>
                  <a:lnTo>
                    <a:pt x="5538990" y="52070"/>
                  </a:lnTo>
                  <a:close/>
                </a:path>
                <a:path w="5567680" h="132080">
                  <a:moveTo>
                    <a:pt x="5567184" y="111633"/>
                  </a:moveTo>
                  <a:lnTo>
                    <a:pt x="5566422" y="109728"/>
                  </a:lnTo>
                  <a:lnTo>
                    <a:pt x="5564898" y="108331"/>
                  </a:lnTo>
                  <a:lnTo>
                    <a:pt x="5563501" y="106807"/>
                  </a:lnTo>
                  <a:lnTo>
                    <a:pt x="5561723" y="106045"/>
                  </a:lnTo>
                  <a:lnTo>
                    <a:pt x="5559691" y="106045"/>
                  </a:lnTo>
                  <a:lnTo>
                    <a:pt x="5557659" y="106045"/>
                  </a:lnTo>
                  <a:lnTo>
                    <a:pt x="5555881" y="106807"/>
                  </a:lnTo>
                  <a:lnTo>
                    <a:pt x="5552960" y="109728"/>
                  </a:lnTo>
                  <a:lnTo>
                    <a:pt x="5552198" y="111633"/>
                  </a:lnTo>
                  <a:lnTo>
                    <a:pt x="5552198" y="115824"/>
                  </a:lnTo>
                  <a:lnTo>
                    <a:pt x="5552833" y="117602"/>
                  </a:lnTo>
                  <a:lnTo>
                    <a:pt x="5555881" y="120650"/>
                  </a:lnTo>
                  <a:lnTo>
                    <a:pt x="5557659" y="121285"/>
                  </a:lnTo>
                  <a:lnTo>
                    <a:pt x="5561723" y="121285"/>
                  </a:lnTo>
                  <a:lnTo>
                    <a:pt x="5563501" y="120523"/>
                  </a:lnTo>
                  <a:lnTo>
                    <a:pt x="5565025" y="118999"/>
                  </a:lnTo>
                  <a:lnTo>
                    <a:pt x="5566422" y="117475"/>
                  </a:lnTo>
                  <a:lnTo>
                    <a:pt x="5567184" y="115697"/>
                  </a:lnTo>
                  <a:lnTo>
                    <a:pt x="5567184" y="111633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92872" y="2232786"/>
              <a:ext cx="122593" cy="123698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86332" y="2228850"/>
              <a:ext cx="1036319" cy="132079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6620002" y="2228214"/>
              <a:ext cx="1060450" cy="132715"/>
            </a:xfrm>
            <a:custGeom>
              <a:avLst/>
              <a:gdLst/>
              <a:ahLst/>
              <a:cxnLst/>
              <a:rect l="l" t="t" r="r" b="b"/>
              <a:pathLst>
                <a:path w="1060450" h="132714">
                  <a:moveTo>
                    <a:pt x="67056" y="95123"/>
                  </a:moveTo>
                  <a:lnTo>
                    <a:pt x="44221" y="61214"/>
                  </a:lnTo>
                  <a:lnTo>
                    <a:pt x="43992" y="60452"/>
                  </a:lnTo>
                  <a:lnTo>
                    <a:pt x="41681" y="53009"/>
                  </a:lnTo>
                  <a:lnTo>
                    <a:pt x="40132" y="44792"/>
                  </a:lnTo>
                  <a:lnTo>
                    <a:pt x="39624" y="36576"/>
                  </a:lnTo>
                  <a:lnTo>
                    <a:pt x="39624" y="21209"/>
                  </a:lnTo>
                  <a:lnTo>
                    <a:pt x="64643" y="21209"/>
                  </a:lnTo>
                  <a:lnTo>
                    <a:pt x="64643" y="12192"/>
                  </a:lnTo>
                  <a:lnTo>
                    <a:pt x="4953" y="12192"/>
                  </a:lnTo>
                  <a:lnTo>
                    <a:pt x="4953" y="21209"/>
                  </a:lnTo>
                  <a:lnTo>
                    <a:pt x="29591" y="21209"/>
                  </a:lnTo>
                  <a:lnTo>
                    <a:pt x="29578" y="36576"/>
                  </a:lnTo>
                  <a:lnTo>
                    <a:pt x="15925" y="79413"/>
                  </a:lnTo>
                  <a:lnTo>
                    <a:pt x="0" y="97155"/>
                  </a:lnTo>
                  <a:lnTo>
                    <a:pt x="8001" y="103505"/>
                  </a:lnTo>
                  <a:lnTo>
                    <a:pt x="33020" y="66929"/>
                  </a:lnTo>
                  <a:lnTo>
                    <a:pt x="34417" y="60452"/>
                  </a:lnTo>
                  <a:lnTo>
                    <a:pt x="38620" y="71983"/>
                  </a:lnTo>
                  <a:lnTo>
                    <a:pt x="44196" y="82715"/>
                  </a:lnTo>
                  <a:lnTo>
                    <a:pt x="51092" y="92646"/>
                  </a:lnTo>
                  <a:lnTo>
                    <a:pt x="59309" y="101727"/>
                  </a:lnTo>
                  <a:lnTo>
                    <a:pt x="67056" y="95123"/>
                  </a:lnTo>
                  <a:close/>
                </a:path>
                <a:path w="1060450" h="132714">
                  <a:moveTo>
                    <a:pt x="87503" y="3302"/>
                  </a:moveTo>
                  <a:lnTo>
                    <a:pt x="77343" y="3302"/>
                  </a:lnTo>
                  <a:lnTo>
                    <a:pt x="77343" y="46101"/>
                  </a:lnTo>
                  <a:lnTo>
                    <a:pt x="54356" y="46101"/>
                  </a:lnTo>
                  <a:lnTo>
                    <a:pt x="54356" y="55245"/>
                  </a:lnTo>
                  <a:lnTo>
                    <a:pt x="77343" y="55245"/>
                  </a:lnTo>
                  <a:lnTo>
                    <a:pt x="77343" y="128651"/>
                  </a:lnTo>
                  <a:lnTo>
                    <a:pt x="87503" y="128651"/>
                  </a:lnTo>
                  <a:lnTo>
                    <a:pt x="87503" y="3302"/>
                  </a:lnTo>
                  <a:close/>
                </a:path>
                <a:path w="1060450" h="132714">
                  <a:moveTo>
                    <a:pt x="111506" y="635"/>
                  </a:moveTo>
                  <a:lnTo>
                    <a:pt x="101346" y="635"/>
                  </a:lnTo>
                  <a:lnTo>
                    <a:pt x="101346" y="132715"/>
                  </a:lnTo>
                  <a:lnTo>
                    <a:pt x="111506" y="132715"/>
                  </a:lnTo>
                  <a:lnTo>
                    <a:pt x="111506" y="635"/>
                  </a:lnTo>
                  <a:close/>
                </a:path>
                <a:path w="1060450" h="132714">
                  <a:moveTo>
                    <a:pt x="212979" y="52324"/>
                  </a:moveTo>
                  <a:lnTo>
                    <a:pt x="210058" y="46355"/>
                  </a:lnTo>
                  <a:lnTo>
                    <a:pt x="206108" y="43180"/>
                  </a:lnTo>
                  <a:lnTo>
                    <a:pt x="204216" y="41656"/>
                  </a:lnTo>
                  <a:lnTo>
                    <a:pt x="202946" y="40614"/>
                  </a:lnTo>
                  <a:lnTo>
                    <a:pt x="202946" y="54610"/>
                  </a:lnTo>
                  <a:lnTo>
                    <a:pt x="202946" y="64008"/>
                  </a:lnTo>
                  <a:lnTo>
                    <a:pt x="200914" y="67945"/>
                  </a:lnTo>
                  <a:lnTo>
                    <a:pt x="192786" y="74041"/>
                  </a:lnTo>
                  <a:lnTo>
                    <a:pt x="187325" y="75565"/>
                  </a:lnTo>
                  <a:lnTo>
                    <a:pt x="173482" y="75565"/>
                  </a:lnTo>
                  <a:lnTo>
                    <a:pt x="168021" y="74041"/>
                  </a:lnTo>
                  <a:lnTo>
                    <a:pt x="164084" y="70993"/>
                  </a:lnTo>
                  <a:lnTo>
                    <a:pt x="160020" y="67945"/>
                  </a:lnTo>
                  <a:lnTo>
                    <a:pt x="157988" y="64008"/>
                  </a:lnTo>
                  <a:lnTo>
                    <a:pt x="157988" y="54610"/>
                  </a:lnTo>
                  <a:lnTo>
                    <a:pt x="160020" y="50673"/>
                  </a:lnTo>
                  <a:lnTo>
                    <a:pt x="168021" y="44704"/>
                  </a:lnTo>
                  <a:lnTo>
                    <a:pt x="173482" y="43180"/>
                  </a:lnTo>
                  <a:lnTo>
                    <a:pt x="187325" y="43180"/>
                  </a:lnTo>
                  <a:lnTo>
                    <a:pt x="192913" y="44704"/>
                  </a:lnTo>
                  <a:lnTo>
                    <a:pt x="196850" y="47752"/>
                  </a:lnTo>
                  <a:lnTo>
                    <a:pt x="200914" y="50673"/>
                  </a:lnTo>
                  <a:lnTo>
                    <a:pt x="202946" y="54610"/>
                  </a:lnTo>
                  <a:lnTo>
                    <a:pt x="202946" y="40614"/>
                  </a:lnTo>
                  <a:lnTo>
                    <a:pt x="198374" y="36830"/>
                  </a:lnTo>
                  <a:lnTo>
                    <a:pt x="190373" y="34417"/>
                  </a:lnTo>
                  <a:lnTo>
                    <a:pt x="170434" y="34417"/>
                  </a:lnTo>
                  <a:lnTo>
                    <a:pt x="162433" y="36830"/>
                  </a:lnTo>
                  <a:lnTo>
                    <a:pt x="156591" y="41656"/>
                  </a:lnTo>
                  <a:lnTo>
                    <a:pt x="150876" y="46482"/>
                  </a:lnTo>
                  <a:lnTo>
                    <a:pt x="147955" y="52324"/>
                  </a:lnTo>
                  <a:lnTo>
                    <a:pt x="147955" y="66294"/>
                  </a:lnTo>
                  <a:lnTo>
                    <a:pt x="150876" y="72263"/>
                  </a:lnTo>
                  <a:lnTo>
                    <a:pt x="156591" y="77089"/>
                  </a:lnTo>
                  <a:lnTo>
                    <a:pt x="162433" y="81788"/>
                  </a:lnTo>
                  <a:lnTo>
                    <a:pt x="170307" y="84201"/>
                  </a:lnTo>
                  <a:lnTo>
                    <a:pt x="190373" y="84201"/>
                  </a:lnTo>
                  <a:lnTo>
                    <a:pt x="198247" y="81788"/>
                  </a:lnTo>
                  <a:lnTo>
                    <a:pt x="204216" y="76962"/>
                  </a:lnTo>
                  <a:lnTo>
                    <a:pt x="205905" y="75565"/>
                  </a:lnTo>
                  <a:lnTo>
                    <a:pt x="210058" y="72136"/>
                  </a:lnTo>
                  <a:lnTo>
                    <a:pt x="212915" y="66294"/>
                  </a:lnTo>
                  <a:lnTo>
                    <a:pt x="212979" y="52324"/>
                  </a:lnTo>
                  <a:close/>
                </a:path>
                <a:path w="1060450" h="132714">
                  <a:moveTo>
                    <a:pt x="219583" y="18288"/>
                  </a:moveTo>
                  <a:lnTo>
                    <a:pt x="185547" y="18288"/>
                  </a:lnTo>
                  <a:lnTo>
                    <a:pt x="185547" y="1143"/>
                  </a:lnTo>
                  <a:lnTo>
                    <a:pt x="175133" y="1143"/>
                  </a:lnTo>
                  <a:lnTo>
                    <a:pt x="175133" y="18288"/>
                  </a:lnTo>
                  <a:lnTo>
                    <a:pt x="140970" y="18288"/>
                  </a:lnTo>
                  <a:lnTo>
                    <a:pt x="140970" y="27432"/>
                  </a:lnTo>
                  <a:lnTo>
                    <a:pt x="219583" y="27432"/>
                  </a:lnTo>
                  <a:lnTo>
                    <a:pt x="219583" y="18288"/>
                  </a:lnTo>
                  <a:close/>
                </a:path>
                <a:path w="1060450" h="132714">
                  <a:moveTo>
                    <a:pt x="247650" y="121158"/>
                  </a:moveTo>
                  <a:lnTo>
                    <a:pt x="173228" y="121158"/>
                  </a:lnTo>
                  <a:lnTo>
                    <a:pt x="173228" y="93726"/>
                  </a:lnTo>
                  <a:lnTo>
                    <a:pt x="163195" y="93726"/>
                  </a:lnTo>
                  <a:lnTo>
                    <a:pt x="163195" y="130302"/>
                  </a:lnTo>
                  <a:lnTo>
                    <a:pt x="247650" y="130302"/>
                  </a:lnTo>
                  <a:lnTo>
                    <a:pt x="247650" y="121158"/>
                  </a:lnTo>
                  <a:close/>
                </a:path>
                <a:path w="1060450" h="132714">
                  <a:moveTo>
                    <a:pt x="263398" y="51689"/>
                  </a:moveTo>
                  <a:lnTo>
                    <a:pt x="243459" y="51689"/>
                  </a:lnTo>
                  <a:lnTo>
                    <a:pt x="243459" y="635"/>
                  </a:lnTo>
                  <a:lnTo>
                    <a:pt x="233299" y="635"/>
                  </a:lnTo>
                  <a:lnTo>
                    <a:pt x="233299" y="98933"/>
                  </a:lnTo>
                  <a:lnTo>
                    <a:pt x="243459" y="98933"/>
                  </a:lnTo>
                  <a:lnTo>
                    <a:pt x="243459" y="60960"/>
                  </a:lnTo>
                  <a:lnTo>
                    <a:pt x="263398" y="60960"/>
                  </a:lnTo>
                  <a:lnTo>
                    <a:pt x="263398" y="51689"/>
                  </a:lnTo>
                  <a:close/>
                </a:path>
                <a:path w="1060450" h="132714">
                  <a:moveTo>
                    <a:pt x="409448" y="91186"/>
                  </a:moveTo>
                  <a:lnTo>
                    <a:pt x="379488" y="56286"/>
                  </a:lnTo>
                  <a:lnTo>
                    <a:pt x="379310" y="55753"/>
                  </a:lnTo>
                  <a:lnTo>
                    <a:pt x="376516" y="47929"/>
                  </a:lnTo>
                  <a:lnTo>
                    <a:pt x="374726" y="39471"/>
                  </a:lnTo>
                  <a:lnTo>
                    <a:pt x="374167" y="31369"/>
                  </a:lnTo>
                  <a:lnTo>
                    <a:pt x="374142" y="9779"/>
                  </a:lnTo>
                  <a:lnTo>
                    <a:pt x="363982" y="9779"/>
                  </a:lnTo>
                  <a:lnTo>
                    <a:pt x="363982" y="31369"/>
                  </a:lnTo>
                  <a:lnTo>
                    <a:pt x="363359" y="40182"/>
                  </a:lnTo>
                  <a:lnTo>
                    <a:pt x="342988" y="81584"/>
                  </a:lnTo>
                  <a:lnTo>
                    <a:pt x="328422" y="93980"/>
                  </a:lnTo>
                  <a:lnTo>
                    <a:pt x="336296" y="100838"/>
                  </a:lnTo>
                  <a:lnTo>
                    <a:pt x="364502" y="66827"/>
                  </a:lnTo>
                  <a:lnTo>
                    <a:pt x="369189" y="55753"/>
                  </a:lnTo>
                  <a:lnTo>
                    <a:pt x="371017" y="60718"/>
                  </a:lnTo>
                  <a:lnTo>
                    <a:pt x="396697" y="94716"/>
                  </a:lnTo>
                  <a:lnTo>
                    <a:pt x="402209" y="99187"/>
                  </a:lnTo>
                  <a:lnTo>
                    <a:pt x="409448" y="91186"/>
                  </a:lnTo>
                  <a:close/>
                </a:path>
                <a:path w="1060450" h="132714">
                  <a:moveTo>
                    <a:pt x="454660" y="54356"/>
                  </a:moveTo>
                  <a:lnTo>
                    <a:pt x="431800" y="54356"/>
                  </a:lnTo>
                  <a:lnTo>
                    <a:pt x="431800" y="635"/>
                  </a:lnTo>
                  <a:lnTo>
                    <a:pt x="421640" y="635"/>
                  </a:lnTo>
                  <a:lnTo>
                    <a:pt x="421640" y="132715"/>
                  </a:lnTo>
                  <a:lnTo>
                    <a:pt x="431800" y="132715"/>
                  </a:lnTo>
                  <a:lnTo>
                    <a:pt x="431800" y="63500"/>
                  </a:lnTo>
                  <a:lnTo>
                    <a:pt x="454660" y="63500"/>
                  </a:lnTo>
                  <a:lnTo>
                    <a:pt x="454660" y="54356"/>
                  </a:lnTo>
                  <a:close/>
                </a:path>
                <a:path w="1060450" h="132714">
                  <a:moveTo>
                    <a:pt x="542290" y="48133"/>
                  </a:moveTo>
                  <a:lnTo>
                    <a:pt x="539369" y="42672"/>
                  </a:lnTo>
                  <a:lnTo>
                    <a:pt x="536790" y="40767"/>
                  </a:lnTo>
                  <a:lnTo>
                    <a:pt x="533527" y="38354"/>
                  </a:lnTo>
                  <a:lnTo>
                    <a:pt x="532257" y="37452"/>
                  </a:lnTo>
                  <a:lnTo>
                    <a:pt x="532257" y="50673"/>
                  </a:lnTo>
                  <a:lnTo>
                    <a:pt x="532257" y="58928"/>
                  </a:lnTo>
                  <a:lnTo>
                    <a:pt x="530225" y="62230"/>
                  </a:lnTo>
                  <a:lnTo>
                    <a:pt x="526288" y="64770"/>
                  </a:lnTo>
                  <a:lnTo>
                    <a:pt x="522224" y="67310"/>
                  </a:lnTo>
                  <a:lnTo>
                    <a:pt x="516763" y="68580"/>
                  </a:lnTo>
                  <a:lnTo>
                    <a:pt x="502539" y="68580"/>
                  </a:lnTo>
                  <a:lnTo>
                    <a:pt x="496951" y="67310"/>
                  </a:lnTo>
                  <a:lnTo>
                    <a:pt x="493014" y="64770"/>
                  </a:lnTo>
                  <a:lnTo>
                    <a:pt x="488950" y="62230"/>
                  </a:lnTo>
                  <a:lnTo>
                    <a:pt x="487045" y="58928"/>
                  </a:lnTo>
                  <a:lnTo>
                    <a:pt x="487045" y="50673"/>
                  </a:lnTo>
                  <a:lnTo>
                    <a:pt x="489077" y="47244"/>
                  </a:lnTo>
                  <a:lnTo>
                    <a:pt x="493014" y="44704"/>
                  </a:lnTo>
                  <a:lnTo>
                    <a:pt x="496951" y="42037"/>
                  </a:lnTo>
                  <a:lnTo>
                    <a:pt x="502539" y="40767"/>
                  </a:lnTo>
                  <a:lnTo>
                    <a:pt x="516636" y="40767"/>
                  </a:lnTo>
                  <a:lnTo>
                    <a:pt x="522224" y="42037"/>
                  </a:lnTo>
                  <a:lnTo>
                    <a:pt x="526161" y="44704"/>
                  </a:lnTo>
                  <a:lnTo>
                    <a:pt x="530225" y="47244"/>
                  </a:lnTo>
                  <a:lnTo>
                    <a:pt x="532257" y="50673"/>
                  </a:lnTo>
                  <a:lnTo>
                    <a:pt x="532257" y="37452"/>
                  </a:lnTo>
                  <a:lnTo>
                    <a:pt x="527685" y="34163"/>
                  </a:lnTo>
                  <a:lnTo>
                    <a:pt x="519811" y="32131"/>
                  </a:lnTo>
                  <a:lnTo>
                    <a:pt x="499491" y="32131"/>
                  </a:lnTo>
                  <a:lnTo>
                    <a:pt x="491490" y="34163"/>
                  </a:lnTo>
                  <a:lnTo>
                    <a:pt x="485648" y="38354"/>
                  </a:lnTo>
                  <a:lnTo>
                    <a:pt x="479933" y="42672"/>
                  </a:lnTo>
                  <a:lnTo>
                    <a:pt x="477012" y="48133"/>
                  </a:lnTo>
                  <a:lnTo>
                    <a:pt x="477012" y="61468"/>
                  </a:lnTo>
                  <a:lnTo>
                    <a:pt x="479806" y="66929"/>
                  </a:lnTo>
                  <a:lnTo>
                    <a:pt x="491363" y="75184"/>
                  </a:lnTo>
                  <a:lnTo>
                    <a:pt x="499364" y="77343"/>
                  </a:lnTo>
                  <a:lnTo>
                    <a:pt x="519684" y="77343"/>
                  </a:lnTo>
                  <a:lnTo>
                    <a:pt x="527685" y="75184"/>
                  </a:lnTo>
                  <a:lnTo>
                    <a:pt x="536879" y="68580"/>
                  </a:lnTo>
                  <a:lnTo>
                    <a:pt x="539369" y="66802"/>
                  </a:lnTo>
                  <a:lnTo>
                    <a:pt x="542213" y="61468"/>
                  </a:lnTo>
                  <a:lnTo>
                    <a:pt x="542290" y="48133"/>
                  </a:lnTo>
                  <a:close/>
                </a:path>
                <a:path w="1060450" h="132714">
                  <a:moveTo>
                    <a:pt x="548259" y="17145"/>
                  </a:moveTo>
                  <a:lnTo>
                    <a:pt x="514350" y="17145"/>
                  </a:lnTo>
                  <a:lnTo>
                    <a:pt x="514350" y="0"/>
                  </a:lnTo>
                  <a:lnTo>
                    <a:pt x="504190" y="0"/>
                  </a:lnTo>
                  <a:lnTo>
                    <a:pt x="504190" y="17145"/>
                  </a:lnTo>
                  <a:lnTo>
                    <a:pt x="470154" y="17145"/>
                  </a:lnTo>
                  <a:lnTo>
                    <a:pt x="470154" y="26035"/>
                  </a:lnTo>
                  <a:lnTo>
                    <a:pt x="548259" y="26035"/>
                  </a:lnTo>
                  <a:lnTo>
                    <a:pt x="548259" y="17145"/>
                  </a:lnTo>
                  <a:close/>
                </a:path>
                <a:path w="1060450" h="132714">
                  <a:moveTo>
                    <a:pt x="574929" y="100711"/>
                  </a:moveTo>
                  <a:lnTo>
                    <a:pt x="571246" y="94869"/>
                  </a:lnTo>
                  <a:lnTo>
                    <a:pt x="568248" y="93218"/>
                  </a:lnTo>
                  <a:lnTo>
                    <a:pt x="564134" y="90957"/>
                  </a:lnTo>
                  <a:lnTo>
                    <a:pt x="564134" y="108077"/>
                  </a:lnTo>
                  <a:lnTo>
                    <a:pt x="562127" y="114655"/>
                  </a:lnTo>
                  <a:lnTo>
                    <a:pt x="556094" y="119341"/>
                  </a:lnTo>
                  <a:lnTo>
                    <a:pt x="546023" y="122135"/>
                  </a:lnTo>
                  <a:lnTo>
                    <a:pt x="531876" y="123063"/>
                  </a:lnTo>
                  <a:lnTo>
                    <a:pt x="517791" y="122135"/>
                  </a:lnTo>
                  <a:lnTo>
                    <a:pt x="507758" y="119341"/>
                  </a:lnTo>
                  <a:lnTo>
                    <a:pt x="501738" y="114655"/>
                  </a:lnTo>
                  <a:lnTo>
                    <a:pt x="499745" y="108077"/>
                  </a:lnTo>
                  <a:lnTo>
                    <a:pt x="501738" y="101587"/>
                  </a:lnTo>
                  <a:lnTo>
                    <a:pt x="507758" y="96939"/>
                  </a:lnTo>
                  <a:lnTo>
                    <a:pt x="517791" y="94157"/>
                  </a:lnTo>
                  <a:lnTo>
                    <a:pt x="531876" y="93218"/>
                  </a:lnTo>
                  <a:lnTo>
                    <a:pt x="546023" y="94157"/>
                  </a:lnTo>
                  <a:lnTo>
                    <a:pt x="556094" y="96939"/>
                  </a:lnTo>
                  <a:lnTo>
                    <a:pt x="562127" y="101587"/>
                  </a:lnTo>
                  <a:lnTo>
                    <a:pt x="564134" y="108077"/>
                  </a:lnTo>
                  <a:lnTo>
                    <a:pt x="564134" y="90957"/>
                  </a:lnTo>
                  <a:lnTo>
                    <a:pt x="531876" y="84582"/>
                  </a:lnTo>
                  <a:lnTo>
                    <a:pt x="522008" y="84975"/>
                  </a:lnTo>
                  <a:lnTo>
                    <a:pt x="488823" y="100711"/>
                  </a:lnTo>
                  <a:lnTo>
                    <a:pt x="488823" y="115443"/>
                  </a:lnTo>
                  <a:lnTo>
                    <a:pt x="531876" y="131699"/>
                  </a:lnTo>
                  <a:lnTo>
                    <a:pt x="541705" y="131318"/>
                  </a:lnTo>
                  <a:lnTo>
                    <a:pt x="550303" y="130162"/>
                  </a:lnTo>
                  <a:lnTo>
                    <a:pt x="557682" y="128219"/>
                  </a:lnTo>
                  <a:lnTo>
                    <a:pt x="563880" y="125476"/>
                  </a:lnTo>
                  <a:lnTo>
                    <a:pt x="568109" y="123063"/>
                  </a:lnTo>
                  <a:lnTo>
                    <a:pt x="571246" y="121285"/>
                  </a:lnTo>
                  <a:lnTo>
                    <a:pt x="574929" y="115443"/>
                  </a:lnTo>
                  <a:lnTo>
                    <a:pt x="574929" y="100711"/>
                  </a:lnTo>
                  <a:close/>
                </a:path>
                <a:path w="1060450" h="132714">
                  <a:moveTo>
                    <a:pt x="591185" y="42672"/>
                  </a:moveTo>
                  <a:lnTo>
                    <a:pt x="572643" y="42672"/>
                  </a:lnTo>
                  <a:lnTo>
                    <a:pt x="572643" y="635"/>
                  </a:lnTo>
                  <a:lnTo>
                    <a:pt x="562483" y="635"/>
                  </a:lnTo>
                  <a:lnTo>
                    <a:pt x="562483" y="80645"/>
                  </a:lnTo>
                  <a:lnTo>
                    <a:pt x="572643" y="80645"/>
                  </a:lnTo>
                  <a:lnTo>
                    <a:pt x="572643" y="51943"/>
                  </a:lnTo>
                  <a:lnTo>
                    <a:pt x="591185" y="51943"/>
                  </a:lnTo>
                  <a:lnTo>
                    <a:pt x="591185" y="42672"/>
                  </a:lnTo>
                  <a:close/>
                </a:path>
                <a:path w="1060450" h="132714">
                  <a:moveTo>
                    <a:pt x="698500" y="3302"/>
                  </a:moveTo>
                  <a:lnTo>
                    <a:pt x="688213" y="3302"/>
                  </a:lnTo>
                  <a:lnTo>
                    <a:pt x="688213" y="49530"/>
                  </a:lnTo>
                  <a:lnTo>
                    <a:pt x="672338" y="49530"/>
                  </a:lnTo>
                  <a:lnTo>
                    <a:pt x="663257" y="18669"/>
                  </a:lnTo>
                  <a:lnTo>
                    <a:pt x="662432" y="17526"/>
                  </a:lnTo>
                  <a:lnTo>
                    <a:pt x="662432" y="54356"/>
                  </a:lnTo>
                  <a:lnTo>
                    <a:pt x="662114" y="62522"/>
                  </a:lnTo>
                  <a:lnTo>
                    <a:pt x="649605" y="90043"/>
                  </a:lnTo>
                  <a:lnTo>
                    <a:pt x="637413" y="90043"/>
                  </a:lnTo>
                  <a:lnTo>
                    <a:pt x="624586" y="54356"/>
                  </a:lnTo>
                  <a:lnTo>
                    <a:pt x="624890" y="46202"/>
                  </a:lnTo>
                  <a:lnTo>
                    <a:pt x="654304" y="21717"/>
                  </a:lnTo>
                  <a:lnTo>
                    <a:pt x="662432" y="54356"/>
                  </a:lnTo>
                  <a:lnTo>
                    <a:pt x="662432" y="17526"/>
                  </a:lnTo>
                  <a:lnTo>
                    <a:pt x="659130" y="12954"/>
                  </a:lnTo>
                  <a:lnTo>
                    <a:pt x="652272" y="9525"/>
                  </a:lnTo>
                  <a:lnTo>
                    <a:pt x="634365" y="9525"/>
                  </a:lnTo>
                  <a:lnTo>
                    <a:pt x="615149" y="44145"/>
                  </a:lnTo>
                  <a:lnTo>
                    <a:pt x="614680" y="54356"/>
                  </a:lnTo>
                  <a:lnTo>
                    <a:pt x="615124" y="64579"/>
                  </a:lnTo>
                  <a:lnTo>
                    <a:pt x="634238" y="99187"/>
                  </a:lnTo>
                  <a:lnTo>
                    <a:pt x="652399" y="99187"/>
                  </a:lnTo>
                  <a:lnTo>
                    <a:pt x="659257" y="95758"/>
                  </a:lnTo>
                  <a:lnTo>
                    <a:pt x="663232" y="90043"/>
                  </a:lnTo>
                  <a:lnTo>
                    <a:pt x="664210" y="88646"/>
                  </a:lnTo>
                  <a:lnTo>
                    <a:pt x="667512" y="82842"/>
                  </a:lnTo>
                  <a:lnTo>
                    <a:pt x="670001" y="75882"/>
                  </a:lnTo>
                  <a:lnTo>
                    <a:pt x="671652" y="67792"/>
                  </a:lnTo>
                  <a:lnTo>
                    <a:pt x="672465" y="58547"/>
                  </a:lnTo>
                  <a:lnTo>
                    <a:pt x="688213" y="58547"/>
                  </a:lnTo>
                  <a:lnTo>
                    <a:pt x="688213" y="128651"/>
                  </a:lnTo>
                  <a:lnTo>
                    <a:pt x="698500" y="128651"/>
                  </a:lnTo>
                  <a:lnTo>
                    <a:pt x="698500" y="58547"/>
                  </a:lnTo>
                  <a:lnTo>
                    <a:pt x="698500" y="49530"/>
                  </a:lnTo>
                  <a:lnTo>
                    <a:pt x="698500" y="3302"/>
                  </a:lnTo>
                  <a:close/>
                </a:path>
                <a:path w="1060450" h="132714">
                  <a:moveTo>
                    <a:pt x="722249" y="635"/>
                  </a:moveTo>
                  <a:lnTo>
                    <a:pt x="711962" y="635"/>
                  </a:lnTo>
                  <a:lnTo>
                    <a:pt x="711962" y="132715"/>
                  </a:lnTo>
                  <a:lnTo>
                    <a:pt x="722249" y="132715"/>
                  </a:lnTo>
                  <a:lnTo>
                    <a:pt x="722249" y="635"/>
                  </a:lnTo>
                  <a:close/>
                </a:path>
                <a:path w="1060450" h="132714">
                  <a:moveTo>
                    <a:pt x="862330" y="95123"/>
                  </a:moveTo>
                  <a:lnTo>
                    <a:pt x="861796" y="88011"/>
                  </a:lnTo>
                  <a:lnTo>
                    <a:pt x="861695" y="86487"/>
                  </a:lnTo>
                  <a:lnTo>
                    <a:pt x="854900" y="87160"/>
                  </a:lnTo>
                  <a:lnTo>
                    <a:pt x="847102" y="87630"/>
                  </a:lnTo>
                  <a:lnTo>
                    <a:pt x="838276" y="87922"/>
                  </a:lnTo>
                  <a:lnTo>
                    <a:pt x="828421" y="88011"/>
                  </a:lnTo>
                  <a:lnTo>
                    <a:pt x="816229" y="88011"/>
                  </a:lnTo>
                  <a:lnTo>
                    <a:pt x="816229" y="21463"/>
                  </a:lnTo>
                  <a:lnTo>
                    <a:pt x="856742" y="21463"/>
                  </a:lnTo>
                  <a:lnTo>
                    <a:pt x="856742" y="12319"/>
                  </a:lnTo>
                  <a:lnTo>
                    <a:pt x="806069" y="12319"/>
                  </a:lnTo>
                  <a:lnTo>
                    <a:pt x="806069" y="97155"/>
                  </a:lnTo>
                  <a:lnTo>
                    <a:pt x="823493" y="97040"/>
                  </a:lnTo>
                  <a:lnTo>
                    <a:pt x="838669" y="96672"/>
                  </a:lnTo>
                  <a:lnTo>
                    <a:pt x="851598" y="96037"/>
                  </a:lnTo>
                  <a:lnTo>
                    <a:pt x="862330" y="95123"/>
                  </a:lnTo>
                  <a:close/>
                </a:path>
                <a:path w="1060450" h="132714">
                  <a:moveTo>
                    <a:pt x="909320" y="635"/>
                  </a:moveTo>
                  <a:lnTo>
                    <a:pt x="899160" y="635"/>
                  </a:lnTo>
                  <a:lnTo>
                    <a:pt x="899160" y="54991"/>
                  </a:lnTo>
                  <a:lnTo>
                    <a:pt x="882142" y="54991"/>
                  </a:lnTo>
                  <a:lnTo>
                    <a:pt x="882142" y="3302"/>
                  </a:lnTo>
                  <a:lnTo>
                    <a:pt x="872109" y="3302"/>
                  </a:lnTo>
                  <a:lnTo>
                    <a:pt x="872109" y="128651"/>
                  </a:lnTo>
                  <a:lnTo>
                    <a:pt x="882142" y="128651"/>
                  </a:lnTo>
                  <a:lnTo>
                    <a:pt x="882142" y="64008"/>
                  </a:lnTo>
                  <a:lnTo>
                    <a:pt x="899160" y="64008"/>
                  </a:lnTo>
                  <a:lnTo>
                    <a:pt x="899160" y="132715"/>
                  </a:lnTo>
                  <a:lnTo>
                    <a:pt x="909320" y="132715"/>
                  </a:lnTo>
                  <a:lnTo>
                    <a:pt x="909320" y="64008"/>
                  </a:lnTo>
                  <a:lnTo>
                    <a:pt x="909320" y="54991"/>
                  </a:lnTo>
                  <a:lnTo>
                    <a:pt x="909320" y="635"/>
                  </a:lnTo>
                  <a:close/>
                </a:path>
                <a:path w="1060450" h="132714">
                  <a:moveTo>
                    <a:pt x="1010031" y="52324"/>
                  </a:moveTo>
                  <a:lnTo>
                    <a:pt x="1007110" y="46355"/>
                  </a:lnTo>
                  <a:lnTo>
                    <a:pt x="1003160" y="43180"/>
                  </a:lnTo>
                  <a:lnTo>
                    <a:pt x="1001268" y="41656"/>
                  </a:lnTo>
                  <a:lnTo>
                    <a:pt x="999998" y="40614"/>
                  </a:lnTo>
                  <a:lnTo>
                    <a:pt x="999998" y="54610"/>
                  </a:lnTo>
                  <a:lnTo>
                    <a:pt x="999998" y="64008"/>
                  </a:lnTo>
                  <a:lnTo>
                    <a:pt x="997966" y="67945"/>
                  </a:lnTo>
                  <a:lnTo>
                    <a:pt x="989838" y="74041"/>
                  </a:lnTo>
                  <a:lnTo>
                    <a:pt x="984377" y="75565"/>
                  </a:lnTo>
                  <a:lnTo>
                    <a:pt x="970534" y="75565"/>
                  </a:lnTo>
                  <a:lnTo>
                    <a:pt x="965073" y="74041"/>
                  </a:lnTo>
                  <a:lnTo>
                    <a:pt x="961136" y="70993"/>
                  </a:lnTo>
                  <a:lnTo>
                    <a:pt x="957072" y="67945"/>
                  </a:lnTo>
                  <a:lnTo>
                    <a:pt x="955040" y="64008"/>
                  </a:lnTo>
                  <a:lnTo>
                    <a:pt x="955040" y="54610"/>
                  </a:lnTo>
                  <a:lnTo>
                    <a:pt x="957072" y="50673"/>
                  </a:lnTo>
                  <a:lnTo>
                    <a:pt x="965073" y="44704"/>
                  </a:lnTo>
                  <a:lnTo>
                    <a:pt x="970534" y="43180"/>
                  </a:lnTo>
                  <a:lnTo>
                    <a:pt x="984377" y="43180"/>
                  </a:lnTo>
                  <a:lnTo>
                    <a:pt x="989965" y="44704"/>
                  </a:lnTo>
                  <a:lnTo>
                    <a:pt x="993902" y="47752"/>
                  </a:lnTo>
                  <a:lnTo>
                    <a:pt x="997966" y="50673"/>
                  </a:lnTo>
                  <a:lnTo>
                    <a:pt x="999998" y="54610"/>
                  </a:lnTo>
                  <a:lnTo>
                    <a:pt x="999998" y="40614"/>
                  </a:lnTo>
                  <a:lnTo>
                    <a:pt x="995426" y="36830"/>
                  </a:lnTo>
                  <a:lnTo>
                    <a:pt x="987425" y="34417"/>
                  </a:lnTo>
                  <a:lnTo>
                    <a:pt x="967486" y="34417"/>
                  </a:lnTo>
                  <a:lnTo>
                    <a:pt x="959485" y="36830"/>
                  </a:lnTo>
                  <a:lnTo>
                    <a:pt x="953643" y="41656"/>
                  </a:lnTo>
                  <a:lnTo>
                    <a:pt x="947928" y="46482"/>
                  </a:lnTo>
                  <a:lnTo>
                    <a:pt x="945007" y="52324"/>
                  </a:lnTo>
                  <a:lnTo>
                    <a:pt x="945007" y="66294"/>
                  </a:lnTo>
                  <a:lnTo>
                    <a:pt x="947928" y="72263"/>
                  </a:lnTo>
                  <a:lnTo>
                    <a:pt x="953643" y="77089"/>
                  </a:lnTo>
                  <a:lnTo>
                    <a:pt x="959485" y="81788"/>
                  </a:lnTo>
                  <a:lnTo>
                    <a:pt x="967359" y="84201"/>
                  </a:lnTo>
                  <a:lnTo>
                    <a:pt x="987425" y="84201"/>
                  </a:lnTo>
                  <a:lnTo>
                    <a:pt x="995299" y="81788"/>
                  </a:lnTo>
                  <a:lnTo>
                    <a:pt x="1001268" y="76962"/>
                  </a:lnTo>
                  <a:lnTo>
                    <a:pt x="1002957" y="75565"/>
                  </a:lnTo>
                  <a:lnTo>
                    <a:pt x="1007110" y="72136"/>
                  </a:lnTo>
                  <a:lnTo>
                    <a:pt x="1009967" y="66294"/>
                  </a:lnTo>
                  <a:lnTo>
                    <a:pt x="1010031" y="52324"/>
                  </a:lnTo>
                  <a:close/>
                </a:path>
                <a:path w="1060450" h="132714">
                  <a:moveTo>
                    <a:pt x="1016635" y="18288"/>
                  </a:moveTo>
                  <a:lnTo>
                    <a:pt x="982599" y="18288"/>
                  </a:lnTo>
                  <a:lnTo>
                    <a:pt x="982599" y="1143"/>
                  </a:lnTo>
                  <a:lnTo>
                    <a:pt x="972185" y="1143"/>
                  </a:lnTo>
                  <a:lnTo>
                    <a:pt x="972185" y="18288"/>
                  </a:lnTo>
                  <a:lnTo>
                    <a:pt x="938022" y="18288"/>
                  </a:lnTo>
                  <a:lnTo>
                    <a:pt x="938022" y="27432"/>
                  </a:lnTo>
                  <a:lnTo>
                    <a:pt x="1016635" y="27432"/>
                  </a:lnTo>
                  <a:lnTo>
                    <a:pt x="1016635" y="18288"/>
                  </a:lnTo>
                  <a:close/>
                </a:path>
                <a:path w="1060450" h="132714">
                  <a:moveTo>
                    <a:pt x="1044702" y="121158"/>
                  </a:moveTo>
                  <a:lnTo>
                    <a:pt x="970280" y="121158"/>
                  </a:lnTo>
                  <a:lnTo>
                    <a:pt x="970280" y="93726"/>
                  </a:lnTo>
                  <a:lnTo>
                    <a:pt x="960247" y="93726"/>
                  </a:lnTo>
                  <a:lnTo>
                    <a:pt x="960247" y="130302"/>
                  </a:lnTo>
                  <a:lnTo>
                    <a:pt x="1044702" y="130302"/>
                  </a:lnTo>
                  <a:lnTo>
                    <a:pt x="1044702" y="121158"/>
                  </a:lnTo>
                  <a:close/>
                </a:path>
                <a:path w="1060450" h="132714">
                  <a:moveTo>
                    <a:pt x="1060450" y="51689"/>
                  </a:moveTo>
                  <a:lnTo>
                    <a:pt x="1040511" y="51689"/>
                  </a:lnTo>
                  <a:lnTo>
                    <a:pt x="1040511" y="635"/>
                  </a:lnTo>
                  <a:lnTo>
                    <a:pt x="1030351" y="635"/>
                  </a:lnTo>
                  <a:lnTo>
                    <a:pt x="1030351" y="98933"/>
                  </a:lnTo>
                  <a:lnTo>
                    <a:pt x="1040511" y="98933"/>
                  </a:lnTo>
                  <a:lnTo>
                    <a:pt x="1040511" y="60960"/>
                  </a:lnTo>
                  <a:lnTo>
                    <a:pt x="1060450" y="60960"/>
                  </a:lnTo>
                  <a:lnTo>
                    <a:pt x="1060450" y="51689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496565" y="2227579"/>
              <a:ext cx="4044441" cy="300990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1191501" y="2228849"/>
              <a:ext cx="6957695" cy="299720"/>
            </a:xfrm>
            <a:custGeom>
              <a:avLst/>
              <a:gdLst/>
              <a:ahLst/>
              <a:cxnLst/>
              <a:rect l="l" t="t" r="r" b="b"/>
              <a:pathLst>
                <a:path w="6957695" h="299719">
                  <a:moveTo>
                    <a:pt x="17602" y="185039"/>
                  </a:moveTo>
                  <a:lnTo>
                    <a:pt x="9652" y="185039"/>
                  </a:lnTo>
                  <a:lnTo>
                    <a:pt x="0" y="216281"/>
                  </a:lnTo>
                  <a:lnTo>
                    <a:pt x="9994" y="216281"/>
                  </a:lnTo>
                  <a:lnTo>
                    <a:pt x="17602" y="185039"/>
                  </a:lnTo>
                  <a:close/>
                </a:path>
                <a:path w="6957695" h="299719">
                  <a:moveTo>
                    <a:pt x="112153" y="259842"/>
                  </a:moveTo>
                  <a:lnTo>
                    <a:pt x="84061" y="225818"/>
                  </a:lnTo>
                  <a:lnTo>
                    <a:pt x="78498" y="188214"/>
                  </a:lnTo>
                  <a:lnTo>
                    <a:pt x="107200" y="188214"/>
                  </a:lnTo>
                  <a:lnTo>
                    <a:pt x="107200" y="179197"/>
                  </a:lnTo>
                  <a:lnTo>
                    <a:pt x="39128" y="179197"/>
                  </a:lnTo>
                  <a:lnTo>
                    <a:pt x="39128" y="188214"/>
                  </a:lnTo>
                  <a:lnTo>
                    <a:pt x="68427" y="188214"/>
                  </a:lnTo>
                  <a:lnTo>
                    <a:pt x="68427" y="202184"/>
                  </a:lnTo>
                  <a:lnTo>
                    <a:pt x="53301" y="243840"/>
                  </a:lnTo>
                  <a:lnTo>
                    <a:pt x="34201" y="262509"/>
                  </a:lnTo>
                  <a:lnTo>
                    <a:pt x="42075" y="269367"/>
                  </a:lnTo>
                  <a:lnTo>
                    <a:pt x="68084" y="239268"/>
                  </a:lnTo>
                  <a:lnTo>
                    <a:pt x="73774" y="225552"/>
                  </a:lnTo>
                  <a:lnTo>
                    <a:pt x="75819" y="232156"/>
                  </a:lnTo>
                  <a:lnTo>
                    <a:pt x="100203" y="263448"/>
                  </a:lnTo>
                  <a:lnTo>
                    <a:pt x="105041" y="267462"/>
                  </a:lnTo>
                  <a:lnTo>
                    <a:pt x="112153" y="259842"/>
                  </a:lnTo>
                  <a:close/>
                </a:path>
                <a:path w="6957695" h="299719">
                  <a:moveTo>
                    <a:pt x="159016" y="221361"/>
                  </a:moveTo>
                  <a:lnTo>
                    <a:pt x="136156" y="221361"/>
                  </a:lnTo>
                  <a:lnTo>
                    <a:pt x="136156" y="167640"/>
                  </a:lnTo>
                  <a:lnTo>
                    <a:pt x="125996" y="167640"/>
                  </a:lnTo>
                  <a:lnTo>
                    <a:pt x="125996" y="299720"/>
                  </a:lnTo>
                  <a:lnTo>
                    <a:pt x="136156" y="299720"/>
                  </a:lnTo>
                  <a:lnTo>
                    <a:pt x="136156" y="230378"/>
                  </a:lnTo>
                  <a:lnTo>
                    <a:pt x="159016" y="230378"/>
                  </a:lnTo>
                  <a:lnTo>
                    <a:pt x="159016" y="221361"/>
                  </a:lnTo>
                  <a:close/>
                </a:path>
                <a:path w="6957695" h="299719">
                  <a:moveTo>
                    <a:pt x="278777" y="286131"/>
                  </a:moveTo>
                  <a:lnTo>
                    <a:pt x="203847" y="286131"/>
                  </a:lnTo>
                  <a:lnTo>
                    <a:pt x="203847" y="257302"/>
                  </a:lnTo>
                  <a:lnTo>
                    <a:pt x="193687" y="257302"/>
                  </a:lnTo>
                  <a:lnTo>
                    <a:pt x="193687" y="295275"/>
                  </a:lnTo>
                  <a:lnTo>
                    <a:pt x="278777" y="295275"/>
                  </a:lnTo>
                  <a:lnTo>
                    <a:pt x="278777" y="286131"/>
                  </a:lnTo>
                  <a:close/>
                </a:path>
                <a:path w="6957695" h="299719">
                  <a:moveTo>
                    <a:pt x="296176" y="239649"/>
                  </a:moveTo>
                  <a:lnTo>
                    <a:pt x="240042" y="239649"/>
                  </a:lnTo>
                  <a:lnTo>
                    <a:pt x="240042" y="222631"/>
                  </a:lnTo>
                  <a:lnTo>
                    <a:pt x="275221" y="222631"/>
                  </a:lnTo>
                  <a:lnTo>
                    <a:pt x="275221" y="213614"/>
                  </a:lnTo>
                  <a:lnTo>
                    <a:pt x="275221" y="197485"/>
                  </a:lnTo>
                  <a:lnTo>
                    <a:pt x="275221" y="188468"/>
                  </a:lnTo>
                  <a:lnTo>
                    <a:pt x="275221" y="171577"/>
                  </a:lnTo>
                  <a:lnTo>
                    <a:pt x="265061" y="171577"/>
                  </a:lnTo>
                  <a:lnTo>
                    <a:pt x="265061" y="188468"/>
                  </a:lnTo>
                  <a:lnTo>
                    <a:pt x="265061" y="197485"/>
                  </a:lnTo>
                  <a:lnTo>
                    <a:pt x="265061" y="213614"/>
                  </a:lnTo>
                  <a:lnTo>
                    <a:pt x="204609" y="213614"/>
                  </a:lnTo>
                  <a:lnTo>
                    <a:pt x="204609" y="197485"/>
                  </a:lnTo>
                  <a:lnTo>
                    <a:pt x="265061" y="197485"/>
                  </a:lnTo>
                  <a:lnTo>
                    <a:pt x="265061" y="188468"/>
                  </a:lnTo>
                  <a:lnTo>
                    <a:pt x="204609" y="188468"/>
                  </a:lnTo>
                  <a:lnTo>
                    <a:pt x="204609" y="171577"/>
                  </a:lnTo>
                  <a:lnTo>
                    <a:pt x="194449" y="171577"/>
                  </a:lnTo>
                  <a:lnTo>
                    <a:pt x="194449" y="222631"/>
                  </a:lnTo>
                  <a:lnTo>
                    <a:pt x="229628" y="222631"/>
                  </a:lnTo>
                  <a:lnTo>
                    <a:pt x="229628" y="239649"/>
                  </a:lnTo>
                  <a:lnTo>
                    <a:pt x="173621" y="239649"/>
                  </a:lnTo>
                  <a:lnTo>
                    <a:pt x="173621" y="248920"/>
                  </a:lnTo>
                  <a:lnTo>
                    <a:pt x="296176" y="248920"/>
                  </a:lnTo>
                  <a:lnTo>
                    <a:pt x="296176" y="239649"/>
                  </a:lnTo>
                  <a:close/>
                </a:path>
                <a:path w="6957695" h="299719">
                  <a:moveTo>
                    <a:pt x="394728" y="258191"/>
                  </a:moveTo>
                  <a:lnTo>
                    <a:pt x="364769" y="223164"/>
                  </a:lnTo>
                  <a:lnTo>
                    <a:pt x="364629" y="222758"/>
                  </a:lnTo>
                  <a:lnTo>
                    <a:pt x="361797" y="214820"/>
                  </a:lnTo>
                  <a:lnTo>
                    <a:pt x="360006" y="206400"/>
                  </a:lnTo>
                  <a:lnTo>
                    <a:pt x="359448" y="198374"/>
                  </a:lnTo>
                  <a:lnTo>
                    <a:pt x="359422" y="176784"/>
                  </a:lnTo>
                  <a:lnTo>
                    <a:pt x="349262" y="176784"/>
                  </a:lnTo>
                  <a:lnTo>
                    <a:pt x="349262" y="198374"/>
                  </a:lnTo>
                  <a:lnTo>
                    <a:pt x="348653" y="207187"/>
                  </a:lnTo>
                  <a:lnTo>
                    <a:pt x="328269" y="248589"/>
                  </a:lnTo>
                  <a:lnTo>
                    <a:pt x="313702" y="260985"/>
                  </a:lnTo>
                  <a:lnTo>
                    <a:pt x="321576" y="267843"/>
                  </a:lnTo>
                  <a:lnTo>
                    <a:pt x="349745" y="233997"/>
                  </a:lnTo>
                  <a:lnTo>
                    <a:pt x="354469" y="222758"/>
                  </a:lnTo>
                  <a:lnTo>
                    <a:pt x="356222" y="227647"/>
                  </a:lnTo>
                  <a:lnTo>
                    <a:pt x="382054" y="261721"/>
                  </a:lnTo>
                  <a:lnTo>
                    <a:pt x="387489" y="266192"/>
                  </a:lnTo>
                  <a:lnTo>
                    <a:pt x="394728" y="258191"/>
                  </a:lnTo>
                  <a:close/>
                </a:path>
                <a:path w="6957695" h="299719">
                  <a:moveTo>
                    <a:pt x="423557" y="167640"/>
                  </a:moveTo>
                  <a:lnTo>
                    <a:pt x="413397" y="167640"/>
                  </a:lnTo>
                  <a:lnTo>
                    <a:pt x="413397" y="299720"/>
                  </a:lnTo>
                  <a:lnTo>
                    <a:pt x="423557" y="299720"/>
                  </a:lnTo>
                  <a:lnTo>
                    <a:pt x="423557" y="167640"/>
                  </a:lnTo>
                  <a:close/>
                </a:path>
                <a:path w="6957695" h="299719">
                  <a:moveTo>
                    <a:pt x="530872" y="229235"/>
                  </a:moveTo>
                  <a:lnTo>
                    <a:pt x="504151" y="206502"/>
                  </a:lnTo>
                  <a:lnTo>
                    <a:pt x="503237" y="205193"/>
                  </a:lnTo>
                  <a:lnTo>
                    <a:pt x="500176" y="198932"/>
                  </a:lnTo>
                  <a:lnTo>
                    <a:pt x="498335" y="192570"/>
                  </a:lnTo>
                  <a:lnTo>
                    <a:pt x="497725" y="186055"/>
                  </a:lnTo>
                  <a:lnTo>
                    <a:pt x="497725" y="182626"/>
                  </a:lnTo>
                  <a:lnTo>
                    <a:pt x="526935" y="182626"/>
                  </a:lnTo>
                  <a:lnTo>
                    <a:pt x="526935" y="173609"/>
                  </a:lnTo>
                  <a:lnTo>
                    <a:pt x="458736" y="173609"/>
                  </a:lnTo>
                  <a:lnTo>
                    <a:pt x="458736" y="182626"/>
                  </a:lnTo>
                  <a:lnTo>
                    <a:pt x="487946" y="182626"/>
                  </a:lnTo>
                  <a:lnTo>
                    <a:pt x="487946" y="186055"/>
                  </a:lnTo>
                  <a:lnTo>
                    <a:pt x="467410" y="224434"/>
                  </a:lnTo>
                  <a:lnTo>
                    <a:pt x="454164" y="232918"/>
                  </a:lnTo>
                  <a:lnTo>
                    <a:pt x="461645" y="240030"/>
                  </a:lnTo>
                  <a:lnTo>
                    <a:pt x="490613" y="212217"/>
                  </a:lnTo>
                  <a:lnTo>
                    <a:pt x="493153" y="206502"/>
                  </a:lnTo>
                  <a:lnTo>
                    <a:pt x="495439" y="211455"/>
                  </a:lnTo>
                  <a:lnTo>
                    <a:pt x="524141" y="236728"/>
                  </a:lnTo>
                  <a:lnTo>
                    <a:pt x="530872" y="229235"/>
                  </a:lnTo>
                  <a:close/>
                </a:path>
                <a:path w="6957695" h="299719">
                  <a:moveTo>
                    <a:pt x="559701" y="265430"/>
                  </a:moveTo>
                  <a:lnTo>
                    <a:pt x="556018" y="259207"/>
                  </a:lnTo>
                  <a:lnTo>
                    <a:pt x="551154" y="256159"/>
                  </a:lnTo>
                  <a:lnTo>
                    <a:pt x="548906" y="254749"/>
                  </a:lnTo>
                  <a:lnTo>
                    <a:pt x="548906" y="267970"/>
                  </a:lnTo>
                  <a:lnTo>
                    <a:pt x="548817" y="278130"/>
                  </a:lnTo>
                  <a:lnTo>
                    <a:pt x="546112" y="282067"/>
                  </a:lnTo>
                  <a:lnTo>
                    <a:pt x="534936" y="288417"/>
                  </a:lnTo>
                  <a:lnTo>
                    <a:pt x="526935" y="289941"/>
                  </a:lnTo>
                  <a:lnTo>
                    <a:pt x="506488" y="289941"/>
                  </a:lnTo>
                  <a:lnTo>
                    <a:pt x="498614" y="288417"/>
                  </a:lnTo>
                  <a:lnTo>
                    <a:pt x="492899" y="285242"/>
                  </a:lnTo>
                  <a:lnTo>
                    <a:pt x="487311" y="282194"/>
                  </a:lnTo>
                  <a:lnTo>
                    <a:pt x="484517" y="278130"/>
                  </a:lnTo>
                  <a:lnTo>
                    <a:pt x="484517" y="267970"/>
                  </a:lnTo>
                  <a:lnTo>
                    <a:pt x="487311" y="263906"/>
                  </a:lnTo>
                  <a:lnTo>
                    <a:pt x="492899" y="260731"/>
                  </a:lnTo>
                  <a:lnTo>
                    <a:pt x="498487" y="257683"/>
                  </a:lnTo>
                  <a:lnTo>
                    <a:pt x="506361" y="256159"/>
                  </a:lnTo>
                  <a:lnTo>
                    <a:pt x="526935" y="256159"/>
                  </a:lnTo>
                  <a:lnTo>
                    <a:pt x="534936" y="257683"/>
                  </a:lnTo>
                  <a:lnTo>
                    <a:pt x="540524" y="260858"/>
                  </a:lnTo>
                  <a:lnTo>
                    <a:pt x="546112" y="263906"/>
                  </a:lnTo>
                  <a:lnTo>
                    <a:pt x="516648" y="247396"/>
                  </a:lnTo>
                  <a:lnTo>
                    <a:pt x="506945" y="247853"/>
                  </a:lnTo>
                  <a:lnTo>
                    <a:pt x="473595" y="265430"/>
                  </a:lnTo>
                  <a:lnTo>
                    <a:pt x="473595" y="280543"/>
                  </a:lnTo>
                  <a:lnTo>
                    <a:pt x="516648" y="298577"/>
                  </a:lnTo>
                  <a:lnTo>
                    <a:pt x="526351" y="298145"/>
                  </a:lnTo>
                  <a:lnTo>
                    <a:pt x="534911" y="296837"/>
                  </a:lnTo>
                  <a:lnTo>
                    <a:pt x="542302" y="294614"/>
                  </a:lnTo>
                  <a:lnTo>
                    <a:pt x="548525" y="291465"/>
                  </a:lnTo>
                  <a:lnTo>
                    <a:pt x="550951" y="289941"/>
                  </a:lnTo>
                  <a:lnTo>
                    <a:pt x="556018" y="286766"/>
                  </a:lnTo>
                  <a:lnTo>
                    <a:pt x="559701" y="280543"/>
                  </a:lnTo>
                  <a:lnTo>
                    <a:pt x="559701" y="265430"/>
                  </a:lnTo>
                  <a:close/>
                </a:path>
                <a:path w="6957695" h="299719">
                  <a:moveTo>
                    <a:pt x="577354" y="203835"/>
                  </a:moveTo>
                  <a:lnTo>
                    <a:pt x="557415" y="203835"/>
                  </a:lnTo>
                  <a:lnTo>
                    <a:pt x="557415" y="167640"/>
                  </a:lnTo>
                  <a:lnTo>
                    <a:pt x="547255" y="167640"/>
                  </a:lnTo>
                  <a:lnTo>
                    <a:pt x="547255" y="243840"/>
                  </a:lnTo>
                  <a:lnTo>
                    <a:pt x="557415" y="243840"/>
                  </a:lnTo>
                  <a:lnTo>
                    <a:pt x="557415" y="213106"/>
                  </a:lnTo>
                  <a:lnTo>
                    <a:pt x="577354" y="213106"/>
                  </a:lnTo>
                  <a:lnTo>
                    <a:pt x="577354" y="203835"/>
                  </a:lnTo>
                  <a:close/>
                </a:path>
                <a:path w="6957695" h="299719">
                  <a:moveTo>
                    <a:pt x="669302" y="180086"/>
                  </a:moveTo>
                  <a:lnTo>
                    <a:pt x="602881" y="180086"/>
                  </a:lnTo>
                  <a:lnTo>
                    <a:pt x="602881" y="189230"/>
                  </a:lnTo>
                  <a:lnTo>
                    <a:pt x="659015" y="189230"/>
                  </a:lnTo>
                  <a:lnTo>
                    <a:pt x="658888" y="198755"/>
                  </a:lnTo>
                  <a:lnTo>
                    <a:pt x="657110" y="242849"/>
                  </a:lnTo>
                  <a:lnTo>
                    <a:pt x="656729" y="247269"/>
                  </a:lnTo>
                  <a:lnTo>
                    <a:pt x="666762" y="247904"/>
                  </a:lnTo>
                  <a:lnTo>
                    <a:pt x="667854" y="232664"/>
                  </a:lnTo>
                  <a:lnTo>
                    <a:pt x="668642" y="216281"/>
                  </a:lnTo>
                  <a:lnTo>
                    <a:pt x="669137" y="198755"/>
                  </a:lnTo>
                  <a:lnTo>
                    <a:pt x="669302" y="180086"/>
                  </a:lnTo>
                  <a:close/>
                </a:path>
                <a:path w="6957695" h="299719">
                  <a:moveTo>
                    <a:pt x="679970" y="272796"/>
                  </a:moveTo>
                  <a:lnTo>
                    <a:pt x="679424" y="265303"/>
                  </a:lnTo>
                  <a:lnTo>
                    <a:pt x="679335" y="264033"/>
                  </a:lnTo>
                  <a:lnTo>
                    <a:pt x="633869" y="265303"/>
                  </a:lnTo>
                  <a:lnTo>
                    <a:pt x="633869" y="219837"/>
                  </a:lnTo>
                  <a:lnTo>
                    <a:pt x="623709" y="219837"/>
                  </a:lnTo>
                  <a:lnTo>
                    <a:pt x="623709" y="265430"/>
                  </a:lnTo>
                  <a:lnTo>
                    <a:pt x="590562" y="265811"/>
                  </a:lnTo>
                  <a:lnTo>
                    <a:pt x="591578" y="274828"/>
                  </a:lnTo>
                  <a:lnTo>
                    <a:pt x="616826" y="274713"/>
                  </a:lnTo>
                  <a:lnTo>
                    <a:pt x="640003" y="274345"/>
                  </a:lnTo>
                  <a:lnTo>
                    <a:pt x="661060" y="273710"/>
                  </a:lnTo>
                  <a:lnTo>
                    <a:pt x="679970" y="272796"/>
                  </a:lnTo>
                  <a:close/>
                </a:path>
                <a:path w="6957695" h="299719">
                  <a:moveTo>
                    <a:pt x="720991" y="219964"/>
                  </a:moveTo>
                  <a:lnTo>
                    <a:pt x="699274" y="219964"/>
                  </a:lnTo>
                  <a:lnTo>
                    <a:pt x="699274" y="167640"/>
                  </a:lnTo>
                  <a:lnTo>
                    <a:pt x="688987" y="167640"/>
                  </a:lnTo>
                  <a:lnTo>
                    <a:pt x="688987" y="299720"/>
                  </a:lnTo>
                  <a:lnTo>
                    <a:pt x="699401" y="299720"/>
                  </a:lnTo>
                  <a:lnTo>
                    <a:pt x="699401" y="229108"/>
                  </a:lnTo>
                  <a:lnTo>
                    <a:pt x="720991" y="229108"/>
                  </a:lnTo>
                  <a:lnTo>
                    <a:pt x="720991" y="219964"/>
                  </a:lnTo>
                  <a:close/>
                </a:path>
                <a:path w="6957695" h="299719">
                  <a:moveTo>
                    <a:pt x="882535" y="246761"/>
                  </a:moveTo>
                  <a:lnTo>
                    <a:pt x="872375" y="246761"/>
                  </a:lnTo>
                  <a:lnTo>
                    <a:pt x="872375" y="255651"/>
                  </a:lnTo>
                  <a:lnTo>
                    <a:pt x="872375" y="287401"/>
                  </a:lnTo>
                  <a:lnTo>
                    <a:pt x="811034" y="287401"/>
                  </a:lnTo>
                  <a:lnTo>
                    <a:pt x="811034" y="255651"/>
                  </a:lnTo>
                  <a:lnTo>
                    <a:pt x="872375" y="255651"/>
                  </a:lnTo>
                  <a:lnTo>
                    <a:pt x="872375" y="246761"/>
                  </a:lnTo>
                  <a:lnTo>
                    <a:pt x="800874" y="246761"/>
                  </a:lnTo>
                  <a:lnTo>
                    <a:pt x="800874" y="296545"/>
                  </a:lnTo>
                  <a:lnTo>
                    <a:pt x="882535" y="296545"/>
                  </a:lnTo>
                  <a:lnTo>
                    <a:pt x="882535" y="287401"/>
                  </a:lnTo>
                  <a:lnTo>
                    <a:pt x="882535" y="255651"/>
                  </a:lnTo>
                  <a:lnTo>
                    <a:pt x="882535" y="246761"/>
                  </a:lnTo>
                  <a:close/>
                </a:path>
                <a:path w="6957695" h="299719">
                  <a:moveTo>
                    <a:pt x="902728" y="219837"/>
                  </a:moveTo>
                  <a:lnTo>
                    <a:pt x="881265" y="219837"/>
                  </a:lnTo>
                  <a:lnTo>
                    <a:pt x="882015" y="208699"/>
                  </a:lnTo>
                  <a:lnTo>
                    <a:pt x="882573" y="197142"/>
                  </a:lnTo>
                  <a:lnTo>
                    <a:pt x="882916" y="185166"/>
                  </a:lnTo>
                  <a:lnTo>
                    <a:pt x="883043" y="172720"/>
                  </a:lnTo>
                  <a:lnTo>
                    <a:pt x="800620" y="172720"/>
                  </a:lnTo>
                  <a:lnTo>
                    <a:pt x="800620" y="181864"/>
                  </a:lnTo>
                  <a:lnTo>
                    <a:pt x="872883" y="181864"/>
                  </a:lnTo>
                  <a:lnTo>
                    <a:pt x="872756" y="192595"/>
                  </a:lnTo>
                  <a:lnTo>
                    <a:pt x="872439" y="202476"/>
                  </a:lnTo>
                  <a:lnTo>
                    <a:pt x="871918" y="211556"/>
                  </a:lnTo>
                  <a:lnTo>
                    <a:pt x="871232" y="219837"/>
                  </a:lnTo>
                  <a:lnTo>
                    <a:pt x="780173" y="219837"/>
                  </a:lnTo>
                  <a:lnTo>
                    <a:pt x="780173" y="229108"/>
                  </a:lnTo>
                  <a:lnTo>
                    <a:pt x="902728" y="229108"/>
                  </a:lnTo>
                  <a:lnTo>
                    <a:pt x="902728" y="219837"/>
                  </a:lnTo>
                  <a:close/>
                </a:path>
                <a:path w="6957695" h="299719">
                  <a:moveTo>
                    <a:pt x="1023378" y="185039"/>
                  </a:moveTo>
                  <a:lnTo>
                    <a:pt x="1019822" y="178943"/>
                  </a:lnTo>
                  <a:lnTo>
                    <a:pt x="1016228" y="176657"/>
                  </a:lnTo>
                  <a:lnTo>
                    <a:pt x="1012837" y="174498"/>
                  </a:lnTo>
                  <a:lnTo>
                    <a:pt x="1012710" y="174447"/>
                  </a:lnTo>
                  <a:lnTo>
                    <a:pt x="1012710" y="187706"/>
                  </a:lnTo>
                  <a:lnTo>
                    <a:pt x="1012710" y="197485"/>
                  </a:lnTo>
                  <a:lnTo>
                    <a:pt x="1010170" y="201422"/>
                  </a:lnTo>
                  <a:lnTo>
                    <a:pt x="1004836" y="204343"/>
                  </a:lnTo>
                  <a:lnTo>
                    <a:pt x="999502" y="207137"/>
                  </a:lnTo>
                  <a:lnTo>
                    <a:pt x="991755" y="208661"/>
                  </a:lnTo>
                  <a:lnTo>
                    <a:pt x="971435" y="208661"/>
                  </a:lnTo>
                  <a:lnTo>
                    <a:pt x="963688" y="207137"/>
                  </a:lnTo>
                  <a:lnTo>
                    <a:pt x="958354" y="204343"/>
                  </a:lnTo>
                  <a:lnTo>
                    <a:pt x="953147" y="201422"/>
                  </a:lnTo>
                  <a:lnTo>
                    <a:pt x="950480" y="197485"/>
                  </a:lnTo>
                  <a:lnTo>
                    <a:pt x="950480" y="187706"/>
                  </a:lnTo>
                  <a:lnTo>
                    <a:pt x="953147" y="183769"/>
                  </a:lnTo>
                  <a:lnTo>
                    <a:pt x="958354" y="180975"/>
                  </a:lnTo>
                  <a:lnTo>
                    <a:pt x="963688" y="178054"/>
                  </a:lnTo>
                  <a:lnTo>
                    <a:pt x="971435" y="176657"/>
                  </a:lnTo>
                  <a:lnTo>
                    <a:pt x="991882" y="176657"/>
                  </a:lnTo>
                  <a:lnTo>
                    <a:pt x="999629" y="178054"/>
                  </a:lnTo>
                  <a:lnTo>
                    <a:pt x="1004836" y="180975"/>
                  </a:lnTo>
                  <a:lnTo>
                    <a:pt x="1010170" y="183769"/>
                  </a:lnTo>
                  <a:lnTo>
                    <a:pt x="981595" y="167894"/>
                  </a:lnTo>
                  <a:lnTo>
                    <a:pt x="971918" y="168325"/>
                  </a:lnTo>
                  <a:lnTo>
                    <a:pt x="939812" y="185039"/>
                  </a:lnTo>
                  <a:lnTo>
                    <a:pt x="939812" y="200279"/>
                  </a:lnTo>
                  <a:lnTo>
                    <a:pt x="981595" y="217297"/>
                  </a:lnTo>
                  <a:lnTo>
                    <a:pt x="991260" y="216890"/>
                  </a:lnTo>
                  <a:lnTo>
                    <a:pt x="999667" y="215671"/>
                  </a:lnTo>
                  <a:lnTo>
                    <a:pt x="1006830" y="213601"/>
                  </a:lnTo>
                  <a:lnTo>
                    <a:pt x="1012710" y="210693"/>
                  </a:lnTo>
                  <a:lnTo>
                    <a:pt x="1016050" y="208661"/>
                  </a:lnTo>
                  <a:lnTo>
                    <a:pt x="1019822" y="206375"/>
                  </a:lnTo>
                  <a:lnTo>
                    <a:pt x="1023378" y="200279"/>
                  </a:lnTo>
                  <a:lnTo>
                    <a:pt x="1023378" y="185039"/>
                  </a:lnTo>
                  <a:close/>
                </a:path>
                <a:path w="6957695" h="299719">
                  <a:moveTo>
                    <a:pt x="1042936" y="227965"/>
                  </a:moveTo>
                  <a:lnTo>
                    <a:pt x="1001788" y="227965"/>
                  </a:lnTo>
                  <a:lnTo>
                    <a:pt x="1001788" y="237236"/>
                  </a:lnTo>
                  <a:lnTo>
                    <a:pt x="1001788" y="252222"/>
                  </a:lnTo>
                  <a:lnTo>
                    <a:pt x="996327" y="250825"/>
                  </a:lnTo>
                  <a:lnTo>
                    <a:pt x="989596" y="250063"/>
                  </a:lnTo>
                  <a:lnTo>
                    <a:pt x="973721" y="250063"/>
                  </a:lnTo>
                  <a:lnTo>
                    <a:pt x="966990" y="250825"/>
                  </a:lnTo>
                  <a:lnTo>
                    <a:pt x="961402" y="252222"/>
                  </a:lnTo>
                  <a:lnTo>
                    <a:pt x="961402" y="237236"/>
                  </a:lnTo>
                  <a:lnTo>
                    <a:pt x="1001788" y="237236"/>
                  </a:lnTo>
                  <a:lnTo>
                    <a:pt x="1001788" y="227965"/>
                  </a:lnTo>
                  <a:lnTo>
                    <a:pt x="920381" y="227965"/>
                  </a:lnTo>
                  <a:lnTo>
                    <a:pt x="920381" y="237236"/>
                  </a:lnTo>
                  <a:lnTo>
                    <a:pt x="951369" y="237236"/>
                  </a:lnTo>
                  <a:lnTo>
                    <a:pt x="951369" y="256032"/>
                  </a:lnTo>
                  <a:lnTo>
                    <a:pt x="943241" y="260350"/>
                  </a:lnTo>
                  <a:lnTo>
                    <a:pt x="939050" y="266573"/>
                  </a:lnTo>
                  <a:lnTo>
                    <a:pt x="939050" y="282321"/>
                  </a:lnTo>
                  <a:lnTo>
                    <a:pt x="981595" y="299212"/>
                  </a:lnTo>
                  <a:lnTo>
                    <a:pt x="991273" y="298805"/>
                  </a:lnTo>
                  <a:lnTo>
                    <a:pt x="999769" y="297586"/>
                  </a:lnTo>
                  <a:lnTo>
                    <a:pt x="1007033" y="295516"/>
                  </a:lnTo>
                  <a:lnTo>
                    <a:pt x="1013091" y="292608"/>
                  </a:lnTo>
                  <a:lnTo>
                    <a:pt x="1016774" y="290449"/>
                  </a:lnTo>
                  <a:lnTo>
                    <a:pt x="1020457" y="288290"/>
                  </a:lnTo>
                  <a:lnTo>
                    <a:pt x="1024140" y="282321"/>
                  </a:lnTo>
                  <a:lnTo>
                    <a:pt x="1024140" y="266573"/>
                  </a:lnTo>
                  <a:lnTo>
                    <a:pt x="1020076" y="260350"/>
                  </a:lnTo>
                  <a:lnTo>
                    <a:pt x="1017320" y="258826"/>
                  </a:lnTo>
                  <a:lnTo>
                    <a:pt x="1013345" y="256628"/>
                  </a:lnTo>
                  <a:lnTo>
                    <a:pt x="1013345" y="269748"/>
                  </a:lnTo>
                  <a:lnTo>
                    <a:pt x="1013345" y="279654"/>
                  </a:lnTo>
                  <a:lnTo>
                    <a:pt x="1010551" y="283464"/>
                  </a:lnTo>
                  <a:lnTo>
                    <a:pt x="1005217" y="286258"/>
                  </a:lnTo>
                  <a:lnTo>
                    <a:pt x="999756" y="289052"/>
                  </a:lnTo>
                  <a:lnTo>
                    <a:pt x="991882" y="290449"/>
                  </a:lnTo>
                  <a:lnTo>
                    <a:pt x="971308" y="290449"/>
                  </a:lnTo>
                  <a:lnTo>
                    <a:pt x="963434" y="289052"/>
                  </a:lnTo>
                  <a:lnTo>
                    <a:pt x="957973" y="286258"/>
                  </a:lnTo>
                  <a:lnTo>
                    <a:pt x="952639" y="283464"/>
                  </a:lnTo>
                  <a:lnTo>
                    <a:pt x="949972" y="279654"/>
                  </a:lnTo>
                  <a:lnTo>
                    <a:pt x="949972" y="269748"/>
                  </a:lnTo>
                  <a:lnTo>
                    <a:pt x="952639" y="265811"/>
                  </a:lnTo>
                  <a:lnTo>
                    <a:pt x="963307" y="260223"/>
                  </a:lnTo>
                  <a:lnTo>
                    <a:pt x="971181" y="258826"/>
                  </a:lnTo>
                  <a:lnTo>
                    <a:pt x="992009" y="258826"/>
                  </a:lnTo>
                  <a:lnTo>
                    <a:pt x="999883" y="260223"/>
                  </a:lnTo>
                  <a:lnTo>
                    <a:pt x="1005217" y="263017"/>
                  </a:lnTo>
                  <a:lnTo>
                    <a:pt x="1010678" y="265811"/>
                  </a:lnTo>
                  <a:lnTo>
                    <a:pt x="1013345" y="269748"/>
                  </a:lnTo>
                  <a:lnTo>
                    <a:pt x="1013345" y="256628"/>
                  </a:lnTo>
                  <a:lnTo>
                    <a:pt x="1011821" y="255778"/>
                  </a:lnTo>
                  <a:lnTo>
                    <a:pt x="1011821" y="252222"/>
                  </a:lnTo>
                  <a:lnTo>
                    <a:pt x="1011821" y="237236"/>
                  </a:lnTo>
                  <a:lnTo>
                    <a:pt x="1042936" y="237236"/>
                  </a:lnTo>
                  <a:lnTo>
                    <a:pt x="1042936" y="227965"/>
                  </a:lnTo>
                  <a:close/>
                </a:path>
                <a:path w="6957695" h="299719">
                  <a:moveTo>
                    <a:pt x="1165491" y="218948"/>
                  </a:moveTo>
                  <a:lnTo>
                    <a:pt x="1090561" y="218948"/>
                  </a:lnTo>
                  <a:lnTo>
                    <a:pt x="1090561" y="204089"/>
                  </a:lnTo>
                  <a:lnTo>
                    <a:pt x="1161554" y="204089"/>
                  </a:lnTo>
                  <a:lnTo>
                    <a:pt x="1161554" y="194945"/>
                  </a:lnTo>
                  <a:lnTo>
                    <a:pt x="1090561" y="194945"/>
                  </a:lnTo>
                  <a:lnTo>
                    <a:pt x="1090561" y="180975"/>
                  </a:lnTo>
                  <a:lnTo>
                    <a:pt x="1163332" y="180975"/>
                  </a:lnTo>
                  <a:lnTo>
                    <a:pt x="1163332" y="171831"/>
                  </a:lnTo>
                  <a:lnTo>
                    <a:pt x="1080401" y="171831"/>
                  </a:lnTo>
                  <a:lnTo>
                    <a:pt x="1080401" y="227965"/>
                  </a:lnTo>
                  <a:lnTo>
                    <a:pt x="1165491" y="227965"/>
                  </a:lnTo>
                  <a:lnTo>
                    <a:pt x="1165491" y="218948"/>
                  </a:lnTo>
                  <a:close/>
                </a:path>
                <a:path w="6957695" h="299719">
                  <a:moveTo>
                    <a:pt x="1183144" y="243205"/>
                  </a:moveTo>
                  <a:lnTo>
                    <a:pt x="1060589" y="243205"/>
                  </a:lnTo>
                  <a:lnTo>
                    <a:pt x="1060589" y="252349"/>
                  </a:lnTo>
                  <a:lnTo>
                    <a:pt x="1116596" y="252349"/>
                  </a:lnTo>
                  <a:lnTo>
                    <a:pt x="1116596" y="299720"/>
                  </a:lnTo>
                  <a:lnTo>
                    <a:pt x="1127010" y="299720"/>
                  </a:lnTo>
                  <a:lnTo>
                    <a:pt x="1127010" y="252349"/>
                  </a:lnTo>
                  <a:lnTo>
                    <a:pt x="1183144" y="252349"/>
                  </a:lnTo>
                  <a:lnTo>
                    <a:pt x="1183144" y="243205"/>
                  </a:lnTo>
                  <a:close/>
                </a:path>
                <a:path w="6957695" h="299719">
                  <a:moveTo>
                    <a:pt x="1279537" y="259842"/>
                  </a:moveTo>
                  <a:lnTo>
                    <a:pt x="1251445" y="225818"/>
                  </a:lnTo>
                  <a:lnTo>
                    <a:pt x="1245882" y="188214"/>
                  </a:lnTo>
                  <a:lnTo>
                    <a:pt x="1274584" y="188214"/>
                  </a:lnTo>
                  <a:lnTo>
                    <a:pt x="1274584" y="179197"/>
                  </a:lnTo>
                  <a:lnTo>
                    <a:pt x="1206512" y="179197"/>
                  </a:lnTo>
                  <a:lnTo>
                    <a:pt x="1206512" y="188214"/>
                  </a:lnTo>
                  <a:lnTo>
                    <a:pt x="1235849" y="188214"/>
                  </a:lnTo>
                  <a:lnTo>
                    <a:pt x="1235849" y="202184"/>
                  </a:lnTo>
                  <a:lnTo>
                    <a:pt x="1220698" y="243840"/>
                  </a:lnTo>
                  <a:lnTo>
                    <a:pt x="1201559" y="262509"/>
                  </a:lnTo>
                  <a:lnTo>
                    <a:pt x="1209433" y="269367"/>
                  </a:lnTo>
                  <a:lnTo>
                    <a:pt x="1235468" y="239268"/>
                  </a:lnTo>
                  <a:lnTo>
                    <a:pt x="1241183" y="225552"/>
                  </a:lnTo>
                  <a:lnTo>
                    <a:pt x="1243215" y="232156"/>
                  </a:lnTo>
                  <a:lnTo>
                    <a:pt x="1267587" y="263448"/>
                  </a:lnTo>
                  <a:lnTo>
                    <a:pt x="1272425" y="267462"/>
                  </a:lnTo>
                  <a:lnTo>
                    <a:pt x="1279537" y="259842"/>
                  </a:lnTo>
                  <a:close/>
                </a:path>
                <a:path w="6957695" h="299719">
                  <a:moveTo>
                    <a:pt x="1326400" y="221361"/>
                  </a:moveTo>
                  <a:lnTo>
                    <a:pt x="1303540" y="221361"/>
                  </a:lnTo>
                  <a:lnTo>
                    <a:pt x="1303540" y="167640"/>
                  </a:lnTo>
                  <a:lnTo>
                    <a:pt x="1293380" y="167640"/>
                  </a:lnTo>
                  <a:lnTo>
                    <a:pt x="1293380" y="299720"/>
                  </a:lnTo>
                  <a:lnTo>
                    <a:pt x="1303540" y="299720"/>
                  </a:lnTo>
                  <a:lnTo>
                    <a:pt x="1303540" y="230378"/>
                  </a:lnTo>
                  <a:lnTo>
                    <a:pt x="1326400" y="230378"/>
                  </a:lnTo>
                  <a:lnTo>
                    <a:pt x="1326400" y="221361"/>
                  </a:lnTo>
                  <a:close/>
                </a:path>
                <a:path w="6957695" h="299719">
                  <a:moveTo>
                    <a:pt x="1451114" y="241427"/>
                  </a:moveTo>
                  <a:lnTo>
                    <a:pt x="1440954" y="241427"/>
                  </a:lnTo>
                  <a:lnTo>
                    <a:pt x="1440954" y="261493"/>
                  </a:lnTo>
                  <a:lnTo>
                    <a:pt x="1440954" y="270383"/>
                  </a:lnTo>
                  <a:lnTo>
                    <a:pt x="1440954" y="287528"/>
                  </a:lnTo>
                  <a:lnTo>
                    <a:pt x="1379613" y="287528"/>
                  </a:lnTo>
                  <a:lnTo>
                    <a:pt x="1379613" y="270383"/>
                  </a:lnTo>
                  <a:lnTo>
                    <a:pt x="1440954" y="270383"/>
                  </a:lnTo>
                  <a:lnTo>
                    <a:pt x="1440954" y="261493"/>
                  </a:lnTo>
                  <a:lnTo>
                    <a:pt x="1379613" y="261493"/>
                  </a:lnTo>
                  <a:lnTo>
                    <a:pt x="1379613" y="241427"/>
                  </a:lnTo>
                  <a:lnTo>
                    <a:pt x="1369580" y="241427"/>
                  </a:lnTo>
                  <a:lnTo>
                    <a:pt x="1369580" y="296672"/>
                  </a:lnTo>
                  <a:lnTo>
                    <a:pt x="1451114" y="296672"/>
                  </a:lnTo>
                  <a:lnTo>
                    <a:pt x="1451114" y="287528"/>
                  </a:lnTo>
                  <a:lnTo>
                    <a:pt x="1451114" y="270383"/>
                  </a:lnTo>
                  <a:lnTo>
                    <a:pt x="1451114" y="261493"/>
                  </a:lnTo>
                  <a:lnTo>
                    <a:pt x="1451114" y="241427"/>
                  </a:lnTo>
                  <a:close/>
                </a:path>
                <a:path w="6957695" h="299719">
                  <a:moveTo>
                    <a:pt x="1451114" y="167767"/>
                  </a:moveTo>
                  <a:lnTo>
                    <a:pt x="1440827" y="167767"/>
                  </a:lnTo>
                  <a:lnTo>
                    <a:pt x="1440827" y="196342"/>
                  </a:lnTo>
                  <a:lnTo>
                    <a:pt x="1418094" y="196342"/>
                  </a:lnTo>
                  <a:lnTo>
                    <a:pt x="1416951" y="188214"/>
                  </a:lnTo>
                  <a:lnTo>
                    <a:pt x="1413268" y="181610"/>
                  </a:lnTo>
                  <a:lnTo>
                    <a:pt x="1408798" y="178054"/>
                  </a:lnTo>
                  <a:lnTo>
                    <a:pt x="1408188" y="177571"/>
                  </a:lnTo>
                  <a:lnTo>
                    <a:pt x="1408188" y="194310"/>
                  </a:lnTo>
                  <a:lnTo>
                    <a:pt x="1408188" y="207645"/>
                  </a:lnTo>
                  <a:lnTo>
                    <a:pt x="1406029" y="213106"/>
                  </a:lnTo>
                  <a:lnTo>
                    <a:pt x="1401711" y="217424"/>
                  </a:lnTo>
                  <a:lnTo>
                    <a:pt x="1397520" y="221742"/>
                  </a:lnTo>
                  <a:lnTo>
                    <a:pt x="1391805" y="223901"/>
                  </a:lnTo>
                  <a:lnTo>
                    <a:pt x="1377708" y="223901"/>
                  </a:lnTo>
                  <a:lnTo>
                    <a:pt x="1372120" y="221742"/>
                  </a:lnTo>
                  <a:lnTo>
                    <a:pt x="1367802" y="217424"/>
                  </a:lnTo>
                  <a:lnTo>
                    <a:pt x="1363611" y="213106"/>
                  </a:lnTo>
                  <a:lnTo>
                    <a:pt x="1361452" y="207645"/>
                  </a:lnTo>
                  <a:lnTo>
                    <a:pt x="1361452" y="194310"/>
                  </a:lnTo>
                  <a:lnTo>
                    <a:pt x="1363611" y="188849"/>
                  </a:lnTo>
                  <a:lnTo>
                    <a:pt x="1372247" y="180213"/>
                  </a:lnTo>
                  <a:lnTo>
                    <a:pt x="1377835" y="178054"/>
                  </a:lnTo>
                  <a:lnTo>
                    <a:pt x="1391678" y="178054"/>
                  </a:lnTo>
                  <a:lnTo>
                    <a:pt x="1397393" y="180213"/>
                  </a:lnTo>
                  <a:lnTo>
                    <a:pt x="1406029" y="188849"/>
                  </a:lnTo>
                  <a:lnTo>
                    <a:pt x="1408188" y="194310"/>
                  </a:lnTo>
                  <a:lnTo>
                    <a:pt x="1408188" y="177571"/>
                  </a:lnTo>
                  <a:lnTo>
                    <a:pt x="1400822" y="171704"/>
                  </a:lnTo>
                  <a:lnTo>
                    <a:pt x="1393329" y="169291"/>
                  </a:lnTo>
                  <a:lnTo>
                    <a:pt x="1384693" y="169291"/>
                  </a:lnTo>
                  <a:lnTo>
                    <a:pt x="1351419" y="192024"/>
                  </a:lnTo>
                  <a:lnTo>
                    <a:pt x="1351419" y="209804"/>
                  </a:lnTo>
                  <a:lnTo>
                    <a:pt x="1384693" y="232537"/>
                  </a:lnTo>
                  <a:lnTo>
                    <a:pt x="1393456" y="232537"/>
                  </a:lnTo>
                  <a:lnTo>
                    <a:pt x="1400949" y="230124"/>
                  </a:lnTo>
                  <a:lnTo>
                    <a:pt x="1407045" y="225171"/>
                  </a:lnTo>
                  <a:lnTo>
                    <a:pt x="1408633" y="223901"/>
                  </a:lnTo>
                  <a:lnTo>
                    <a:pt x="1413268" y="220218"/>
                  </a:lnTo>
                  <a:lnTo>
                    <a:pt x="1416951" y="213614"/>
                  </a:lnTo>
                  <a:lnTo>
                    <a:pt x="1418221" y="205359"/>
                  </a:lnTo>
                  <a:lnTo>
                    <a:pt x="1440827" y="205359"/>
                  </a:lnTo>
                  <a:lnTo>
                    <a:pt x="1440827" y="234188"/>
                  </a:lnTo>
                  <a:lnTo>
                    <a:pt x="1451114" y="234188"/>
                  </a:lnTo>
                  <a:lnTo>
                    <a:pt x="1451114" y="205359"/>
                  </a:lnTo>
                  <a:lnTo>
                    <a:pt x="1451114" y="196342"/>
                  </a:lnTo>
                  <a:lnTo>
                    <a:pt x="1451114" y="167767"/>
                  </a:lnTo>
                  <a:close/>
                </a:path>
                <a:path w="6957695" h="299719">
                  <a:moveTo>
                    <a:pt x="1570240" y="170307"/>
                  </a:moveTo>
                  <a:lnTo>
                    <a:pt x="1559953" y="170307"/>
                  </a:lnTo>
                  <a:lnTo>
                    <a:pt x="1559953" y="216535"/>
                  </a:lnTo>
                  <a:lnTo>
                    <a:pt x="1544078" y="216535"/>
                  </a:lnTo>
                  <a:lnTo>
                    <a:pt x="1534998" y="185674"/>
                  </a:lnTo>
                  <a:lnTo>
                    <a:pt x="1534172" y="184531"/>
                  </a:lnTo>
                  <a:lnTo>
                    <a:pt x="1534172" y="221361"/>
                  </a:lnTo>
                  <a:lnTo>
                    <a:pt x="1533855" y="229527"/>
                  </a:lnTo>
                  <a:lnTo>
                    <a:pt x="1521345" y="257048"/>
                  </a:lnTo>
                  <a:lnTo>
                    <a:pt x="1509153" y="257048"/>
                  </a:lnTo>
                  <a:lnTo>
                    <a:pt x="1496326" y="221361"/>
                  </a:lnTo>
                  <a:lnTo>
                    <a:pt x="1496631" y="213207"/>
                  </a:lnTo>
                  <a:lnTo>
                    <a:pt x="1526044" y="188722"/>
                  </a:lnTo>
                  <a:lnTo>
                    <a:pt x="1534172" y="221361"/>
                  </a:lnTo>
                  <a:lnTo>
                    <a:pt x="1534172" y="184531"/>
                  </a:lnTo>
                  <a:lnTo>
                    <a:pt x="1530870" y="179959"/>
                  </a:lnTo>
                  <a:lnTo>
                    <a:pt x="1524012" y="176530"/>
                  </a:lnTo>
                  <a:lnTo>
                    <a:pt x="1506105" y="176530"/>
                  </a:lnTo>
                  <a:lnTo>
                    <a:pt x="1486890" y="211150"/>
                  </a:lnTo>
                  <a:lnTo>
                    <a:pt x="1486420" y="221361"/>
                  </a:lnTo>
                  <a:lnTo>
                    <a:pt x="1486865" y="231584"/>
                  </a:lnTo>
                  <a:lnTo>
                    <a:pt x="1505978" y="266192"/>
                  </a:lnTo>
                  <a:lnTo>
                    <a:pt x="1524139" y="266192"/>
                  </a:lnTo>
                  <a:lnTo>
                    <a:pt x="1530997" y="262763"/>
                  </a:lnTo>
                  <a:lnTo>
                    <a:pt x="1534972" y="257048"/>
                  </a:lnTo>
                  <a:lnTo>
                    <a:pt x="1535950" y="255651"/>
                  </a:lnTo>
                  <a:lnTo>
                    <a:pt x="1539252" y="249847"/>
                  </a:lnTo>
                  <a:lnTo>
                    <a:pt x="1541741" y="242887"/>
                  </a:lnTo>
                  <a:lnTo>
                    <a:pt x="1543392" y="234797"/>
                  </a:lnTo>
                  <a:lnTo>
                    <a:pt x="1544205" y="225552"/>
                  </a:lnTo>
                  <a:lnTo>
                    <a:pt x="1559953" y="225552"/>
                  </a:lnTo>
                  <a:lnTo>
                    <a:pt x="1559953" y="295656"/>
                  </a:lnTo>
                  <a:lnTo>
                    <a:pt x="1570240" y="295656"/>
                  </a:lnTo>
                  <a:lnTo>
                    <a:pt x="1570240" y="225552"/>
                  </a:lnTo>
                  <a:lnTo>
                    <a:pt x="1570240" y="216535"/>
                  </a:lnTo>
                  <a:lnTo>
                    <a:pt x="1570240" y="170307"/>
                  </a:lnTo>
                  <a:close/>
                </a:path>
                <a:path w="6957695" h="299719">
                  <a:moveTo>
                    <a:pt x="1593989" y="167640"/>
                  </a:moveTo>
                  <a:lnTo>
                    <a:pt x="1583702" y="167640"/>
                  </a:lnTo>
                  <a:lnTo>
                    <a:pt x="1583702" y="299720"/>
                  </a:lnTo>
                  <a:lnTo>
                    <a:pt x="1593989" y="299720"/>
                  </a:lnTo>
                  <a:lnTo>
                    <a:pt x="1593989" y="167640"/>
                  </a:lnTo>
                  <a:close/>
                </a:path>
                <a:path w="6957695" h="299719">
                  <a:moveTo>
                    <a:pt x="5477014" y="177546"/>
                  </a:moveTo>
                  <a:lnTo>
                    <a:pt x="5466854" y="177546"/>
                  </a:lnTo>
                  <a:lnTo>
                    <a:pt x="5466854" y="212852"/>
                  </a:lnTo>
                  <a:lnTo>
                    <a:pt x="5466854" y="221996"/>
                  </a:lnTo>
                  <a:lnTo>
                    <a:pt x="5466854" y="254635"/>
                  </a:lnTo>
                  <a:lnTo>
                    <a:pt x="5423928" y="254635"/>
                  </a:lnTo>
                  <a:lnTo>
                    <a:pt x="5423928" y="221996"/>
                  </a:lnTo>
                  <a:lnTo>
                    <a:pt x="5466854" y="221996"/>
                  </a:lnTo>
                  <a:lnTo>
                    <a:pt x="5466854" y="212852"/>
                  </a:lnTo>
                  <a:lnTo>
                    <a:pt x="5423928" y="212852"/>
                  </a:lnTo>
                  <a:lnTo>
                    <a:pt x="5423928" y="177546"/>
                  </a:lnTo>
                  <a:lnTo>
                    <a:pt x="5413895" y="177546"/>
                  </a:lnTo>
                  <a:lnTo>
                    <a:pt x="5413895" y="263652"/>
                  </a:lnTo>
                  <a:lnTo>
                    <a:pt x="5477014" y="263652"/>
                  </a:lnTo>
                  <a:lnTo>
                    <a:pt x="5477014" y="254635"/>
                  </a:lnTo>
                  <a:lnTo>
                    <a:pt x="5477014" y="221996"/>
                  </a:lnTo>
                  <a:lnTo>
                    <a:pt x="5477014" y="212852"/>
                  </a:lnTo>
                  <a:lnTo>
                    <a:pt x="5477014" y="177546"/>
                  </a:lnTo>
                  <a:close/>
                </a:path>
                <a:path w="6957695" h="299719">
                  <a:moveTo>
                    <a:pt x="5531116" y="220599"/>
                  </a:moveTo>
                  <a:lnTo>
                    <a:pt x="5508256" y="220599"/>
                  </a:lnTo>
                  <a:lnTo>
                    <a:pt x="5508256" y="167640"/>
                  </a:lnTo>
                  <a:lnTo>
                    <a:pt x="5498096" y="167640"/>
                  </a:lnTo>
                  <a:lnTo>
                    <a:pt x="5498096" y="299720"/>
                  </a:lnTo>
                  <a:lnTo>
                    <a:pt x="5508256" y="299720"/>
                  </a:lnTo>
                  <a:lnTo>
                    <a:pt x="5508256" y="229743"/>
                  </a:lnTo>
                  <a:lnTo>
                    <a:pt x="5531116" y="229743"/>
                  </a:lnTo>
                  <a:lnTo>
                    <a:pt x="5531116" y="220599"/>
                  </a:lnTo>
                  <a:close/>
                </a:path>
                <a:path w="6957695" h="299719">
                  <a:moveTo>
                    <a:pt x="5625731" y="230759"/>
                  </a:moveTo>
                  <a:lnTo>
                    <a:pt x="5624779" y="224409"/>
                  </a:lnTo>
                  <a:lnTo>
                    <a:pt x="5624461" y="222250"/>
                  </a:lnTo>
                  <a:lnTo>
                    <a:pt x="5619635" y="223139"/>
                  </a:lnTo>
                  <a:lnTo>
                    <a:pt x="5613920" y="223774"/>
                  </a:lnTo>
                  <a:lnTo>
                    <a:pt x="5607062" y="224028"/>
                  </a:lnTo>
                  <a:lnTo>
                    <a:pt x="5600636" y="224205"/>
                  </a:lnTo>
                  <a:lnTo>
                    <a:pt x="5565025" y="224409"/>
                  </a:lnTo>
                  <a:lnTo>
                    <a:pt x="5565025" y="206121"/>
                  </a:lnTo>
                  <a:lnTo>
                    <a:pt x="5613920" y="206121"/>
                  </a:lnTo>
                  <a:lnTo>
                    <a:pt x="5613920" y="171323"/>
                  </a:lnTo>
                  <a:lnTo>
                    <a:pt x="5554865" y="171323"/>
                  </a:lnTo>
                  <a:lnTo>
                    <a:pt x="5554865" y="180086"/>
                  </a:lnTo>
                  <a:lnTo>
                    <a:pt x="5603887" y="180086"/>
                  </a:lnTo>
                  <a:lnTo>
                    <a:pt x="5603887" y="197358"/>
                  </a:lnTo>
                  <a:lnTo>
                    <a:pt x="5554865" y="197358"/>
                  </a:lnTo>
                  <a:lnTo>
                    <a:pt x="5554865" y="233299"/>
                  </a:lnTo>
                  <a:lnTo>
                    <a:pt x="5586374" y="233197"/>
                  </a:lnTo>
                  <a:lnTo>
                    <a:pt x="5597029" y="233032"/>
                  </a:lnTo>
                  <a:lnTo>
                    <a:pt x="5611761" y="232537"/>
                  </a:lnTo>
                  <a:lnTo>
                    <a:pt x="5618873" y="231902"/>
                  </a:lnTo>
                  <a:lnTo>
                    <a:pt x="5625731" y="230759"/>
                  </a:lnTo>
                  <a:close/>
                </a:path>
                <a:path w="6957695" h="299719">
                  <a:moveTo>
                    <a:pt x="5649099" y="244729"/>
                  </a:moveTo>
                  <a:lnTo>
                    <a:pt x="5639066" y="244729"/>
                  </a:lnTo>
                  <a:lnTo>
                    <a:pt x="5639066" y="261366"/>
                  </a:lnTo>
                  <a:lnTo>
                    <a:pt x="5639066" y="270256"/>
                  </a:lnTo>
                  <a:lnTo>
                    <a:pt x="5639066" y="287147"/>
                  </a:lnTo>
                  <a:lnTo>
                    <a:pt x="5578614" y="287147"/>
                  </a:lnTo>
                  <a:lnTo>
                    <a:pt x="5578614" y="270256"/>
                  </a:lnTo>
                  <a:lnTo>
                    <a:pt x="5639066" y="270256"/>
                  </a:lnTo>
                  <a:lnTo>
                    <a:pt x="5639066" y="261366"/>
                  </a:lnTo>
                  <a:lnTo>
                    <a:pt x="5578614" y="261366"/>
                  </a:lnTo>
                  <a:lnTo>
                    <a:pt x="5578614" y="244729"/>
                  </a:lnTo>
                  <a:lnTo>
                    <a:pt x="5568581" y="244729"/>
                  </a:lnTo>
                  <a:lnTo>
                    <a:pt x="5568581" y="296037"/>
                  </a:lnTo>
                  <a:lnTo>
                    <a:pt x="5649099" y="296037"/>
                  </a:lnTo>
                  <a:lnTo>
                    <a:pt x="5649099" y="287147"/>
                  </a:lnTo>
                  <a:lnTo>
                    <a:pt x="5649099" y="270256"/>
                  </a:lnTo>
                  <a:lnTo>
                    <a:pt x="5649099" y="261366"/>
                  </a:lnTo>
                  <a:lnTo>
                    <a:pt x="5649099" y="244729"/>
                  </a:lnTo>
                  <a:close/>
                </a:path>
                <a:path w="6957695" h="299719">
                  <a:moveTo>
                    <a:pt x="5669038" y="197739"/>
                  </a:moveTo>
                  <a:lnTo>
                    <a:pt x="5649099" y="197739"/>
                  </a:lnTo>
                  <a:lnTo>
                    <a:pt x="5649099" y="167640"/>
                  </a:lnTo>
                  <a:lnTo>
                    <a:pt x="5638939" y="167640"/>
                  </a:lnTo>
                  <a:lnTo>
                    <a:pt x="5638939" y="237617"/>
                  </a:lnTo>
                  <a:lnTo>
                    <a:pt x="5649099" y="237617"/>
                  </a:lnTo>
                  <a:lnTo>
                    <a:pt x="5649099" y="207010"/>
                  </a:lnTo>
                  <a:lnTo>
                    <a:pt x="5669038" y="207010"/>
                  </a:lnTo>
                  <a:lnTo>
                    <a:pt x="5669038" y="197739"/>
                  </a:lnTo>
                  <a:close/>
                </a:path>
                <a:path w="6957695" h="299719">
                  <a:moveTo>
                    <a:pt x="5775337" y="257937"/>
                  </a:moveTo>
                  <a:lnTo>
                    <a:pt x="5774461" y="251968"/>
                  </a:lnTo>
                  <a:lnTo>
                    <a:pt x="5774067" y="249174"/>
                  </a:lnTo>
                  <a:lnTo>
                    <a:pt x="5765292" y="250367"/>
                  </a:lnTo>
                  <a:lnTo>
                    <a:pt x="5753278" y="251244"/>
                  </a:lnTo>
                  <a:lnTo>
                    <a:pt x="5737999" y="251790"/>
                  </a:lnTo>
                  <a:lnTo>
                    <a:pt x="5719457" y="251968"/>
                  </a:lnTo>
                  <a:lnTo>
                    <a:pt x="5710440" y="251968"/>
                  </a:lnTo>
                  <a:lnTo>
                    <a:pt x="5710440" y="178943"/>
                  </a:lnTo>
                  <a:lnTo>
                    <a:pt x="5700153" y="178943"/>
                  </a:lnTo>
                  <a:lnTo>
                    <a:pt x="5700153" y="260985"/>
                  </a:lnTo>
                  <a:lnTo>
                    <a:pt x="5729059" y="260794"/>
                  </a:lnTo>
                  <a:lnTo>
                    <a:pt x="5751220" y="260223"/>
                  </a:lnTo>
                  <a:lnTo>
                    <a:pt x="5766638" y="259270"/>
                  </a:lnTo>
                  <a:lnTo>
                    <a:pt x="5775337" y="257937"/>
                  </a:lnTo>
                  <a:close/>
                </a:path>
                <a:path w="6957695" h="299719">
                  <a:moveTo>
                    <a:pt x="5795657" y="167640"/>
                  </a:moveTo>
                  <a:lnTo>
                    <a:pt x="5785497" y="167640"/>
                  </a:lnTo>
                  <a:lnTo>
                    <a:pt x="5785497" y="299720"/>
                  </a:lnTo>
                  <a:lnTo>
                    <a:pt x="5795657" y="299720"/>
                  </a:lnTo>
                  <a:lnTo>
                    <a:pt x="5795657" y="167640"/>
                  </a:lnTo>
                  <a:close/>
                </a:path>
                <a:path w="6957695" h="299719">
                  <a:moveTo>
                    <a:pt x="5906020" y="260350"/>
                  </a:moveTo>
                  <a:lnTo>
                    <a:pt x="5905284" y="253111"/>
                  </a:lnTo>
                  <a:lnTo>
                    <a:pt x="5905131" y="251587"/>
                  </a:lnTo>
                  <a:lnTo>
                    <a:pt x="5897765" y="252260"/>
                  </a:lnTo>
                  <a:lnTo>
                    <a:pt x="5885446" y="252742"/>
                  </a:lnTo>
                  <a:lnTo>
                    <a:pt x="5868162" y="253022"/>
                  </a:lnTo>
                  <a:lnTo>
                    <a:pt x="5845949" y="253111"/>
                  </a:lnTo>
                  <a:lnTo>
                    <a:pt x="5845949" y="188468"/>
                  </a:lnTo>
                  <a:lnTo>
                    <a:pt x="5897257" y="188468"/>
                  </a:lnTo>
                  <a:lnTo>
                    <a:pt x="5897257" y="179324"/>
                  </a:lnTo>
                  <a:lnTo>
                    <a:pt x="5835662" y="179324"/>
                  </a:lnTo>
                  <a:lnTo>
                    <a:pt x="5835662" y="262255"/>
                  </a:lnTo>
                  <a:lnTo>
                    <a:pt x="5883033" y="262001"/>
                  </a:lnTo>
                  <a:lnTo>
                    <a:pt x="5890907" y="261874"/>
                  </a:lnTo>
                  <a:lnTo>
                    <a:pt x="5898527" y="261239"/>
                  </a:lnTo>
                  <a:lnTo>
                    <a:pt x="5906020" y="260350"/>
                  </a:lnTo>
                  <a:close/>
                </a:path>
                <a:path w="6957695" h="299719">
                  <a:moveTo>
                    <a:pt x="5952121" y="219710"/>
                  </a:moveTo>
                  <a:lnTo>
                    <a:pt x="5928880" y="219710"/>
                  </a:lnTo>
                  <a:lnTo>
                    <a:pt x="5928880" y="167640"/>
                  </a:lnTo>
                  <a:lnTo>
                    <a:pt x="5918720" y="167640"/>
                  </a:lnTo>
                  <a:lnTo>
                    <a:pt x="5918720" y="299720"/>
                  </a:lnTo>
                  <a:lnTo>
                    <a:pt x="5928880" y="299720"/>
                  </a:lnTo>
                  <a:lnTo>
                    <a:pt x="5928880" y="228981"/>
                  </a:lnTo>
                  <a:lnTo>
                    <a:pt x="5952121" y="228981"/>
                  </a:lnTo>
                  <a:lnTo>
                    <a:pt x="5952121" y="219710"/>
                  </a:lnTo>
                  <a:close/>
                </a:path>
                <a:path w="6957695" h="299719">
                  <a:moveTo>
                    <a:pt x="5980315" y="279273"/>
                  </a:moveTo>
                  <a:lnTo>
                    <a:pt x="5979553" y="277368"/>
                  </a:lnTo>
                  <a:lnTo>
                    <a:pt x="5978029" y="275971"/>
                  </a:lnTo>
                  <a:lnTo>
                    <a:pt x="5976632" y="274447"/>
                  </a:lnTo>
                  <a:lnTo>
                    <a:pt x="5974854" y="273685"/>
                  </a:lnTo>
                  <a:lnTo>
                    <a:pt x="5972822" y="273685"/>
                  </a:lnTo>
                  <a:lnTo>
                    <a:pt x="5970790" y="273685"/>
                  </a:lnTo>
                  <a:lnTo>
                    <a:pt x="5969012" y="274447"/>
                  </a:lnTo>
                  <a:lnTo>
                    <a:pt x="5966091" y="277368"/>
                  </a:lnTo>
                  <a:lnTo>
                    <a:pt x="5965329" y="279273"/>
                  </a:lnTo>
                  <a:lnTo>
                    <a:pt x="5965329" y="283464"/>
                  </a:lnTo>
                  <a:lnTo>
                    <a:pt x="5965964" y="285242"/>
                  </a:lnTo>
                  <a:lnTo>
                    <a:pt x="5969012" y="288290"/>
                  </a:lnTo>
                  <a:lnTo>
                    <a:pt x="5970790" y="288925"/>
                  </a:lnTo>
                  <a:lnTo>
                    <a:pt x="5974854" y="288925"/>
                  </a:lnTo>
                  <a:lnTo>
                    <a:pt x="5976632" y="288163"/>
                  </a:lnTo>
                  <a:lnTo>
                    <a:pt x="5978156" y="286639"/>
                  </a:lnTo>
                  <a:lnTo>
                    <a:pt x="5979553" y="285115"/>
                  </a:lnTo>
                  <a:lnTo>
                    <a:pt x="5980315" y="283337"/>
                  </a:lnTo>
                  <a:lnTo>
                    <a:pt x="5980315" y="279273"/>
                  </a:lnTo>
                  <a:close/>
                </a:path>
                <a:path w="6957695" h="299719">
                  <a:moveTo>
                    <a:pt x="6633731" y="23368"/>
                  </a:moveTo>
                  <a:lnTo>
                    <a:pt x="6630683" y="16764"/>
                  </a:lnTo>
                  <a:lnTo>
                    <a:pt x="6625742" y="12446"/>
                  </a:lnTo>
                  <a:lnTo>
                    <a:pt x="6624587" y="11430"/>
                  </a:lnTo>
                  <a:lnTo>
                    <a:pt x="6623507" y="10693"/>
                  </a:lnTo>
                  <a:lnTo>
                    <a:pt x="6623507" y="25654"/>
                  </a:lnTo>
                  <a:lnTo>
                    <a:pt x="6623507" y="36957"/>
                  </a:lnTo>
                  <a:lnTo>
                    <a:pt x="6621539" y="41402"/>
                  </a:lnTo>
                  <a:lnTo>
                    <a:pt x="6617221" y="44831"/>
                  </a:lnTo>
                  <a:lnTo>
                    <a:pt x="6613030" y="48260"/>
                  </a:lnTo>
                  <a:lnTo>
                    <a:pt x="6607442" y="49911"/>
                  </a:lnTo>
                  <a:lnTo>
                    <a:pt x="6593218" y="49911"/>
                  </a:lnTo>
                  <a:lnTo>
                    <a:pt x="6587503" y="48260"/>
                  </a:lnTo>
                  <a:lnTo>
                    <a:pt x="6583312" y="44831"/>
                  </a:lnTo>
                  <a:lnTo>
                    <a:pt x="6578994" y="41402"/>
                  </a:lnTo>
                  <a:lnTo>
                    <a:pt x="6576835" y="36957"/>
                  </a:lnTo>
                  <a:lnTo>
                    <a:pt x="6576835" y="25654"/>
                  </a:lnTo>
                  <a:lnTo>
                    <a:pt x="6578994" y="21209"/>
                  </a:lnTo>
                  <a:lnTo>
                    <a:pt x="6587503" y="14224"/>
                  </a:lnTo>
                  <a:lnTo>
                    <a:pt x="6593218" y="12446"/>
                  </a:lnTo>
                  <a:lnTo>
                    <a:pt x="6607442" y="12446"/>
                  </a:lnTo>
                  <a:lnTo>
                    <a:pt x="6613030" y="14224"/>
                  </a:lnTo>
                  <a:lnTo>
                    <a:pt x="6617221" y="17780"/>
                  </a:lnTo>
                  <a:lnTo>
                    <a:pt x="6621412" y="21209"/>
                  </a:lnTo>
                  <a:lnTo>
                    <a:pt x="6600330" y="3683"/>
                  </a:lnTo>
                  <a:lnTo>
                    <a:pt x="6593091" y="4165"/>
                  </a:lnTo>
                  <a:lnTo>
                    <a:pt x="6566675" y="23368"/>
                  </a:lnTo>
                  <a:lnTo>
                    <a:pt x="6566675" y="39243"/>
                  </a:lnTo>
                  <a:lnTo>
                    <a:pt x="6600330" y="58801"/>
                  </a:lnTo>
                  <a:lnTo>
                    <a:pt x="6607492" y="58305"/>
                  </a:lnTo>
                  <a:lnTo>
                    <a:pt x="6613969" y="56819"/>
                  </a:lnTo>
                  <a:lnTo>
                    <a:pt x="6619634" y="54419"/>
                  </a:lnTo>
                  <a:lnTo>
                    <a:pt x="6624587" y="51054"/>
                  </a:lnTo>
                  <a:lnTo>
                    <a:pt x="6625920" y="49911"/>
                  </a:lnTo>
                  <a:lnTo>
                    <a:pt x="6630683" y="45847"/>
                  </a:lnTo>
                  <a:lnTo>
                    <a:pt x="6633731" y="39243"/>
                  </a:lnTo>
                  <a:lnTo>
                    <a:pt x="6633731" y="23368"/>
                  </a:lnTo>
                  <a:close/>
                </a:path>
                <a:path w="6957695" h="299719">
                  <a:moveTo>
                    <a:pt x="6647193" y="78232"/>
                  </a:moveTo>
                  <a:lnTo>
                    <a:pt x="6646558" y="69469"/>
                  </a:lnTo>
                  <a:lnTo>
                    <a:pt x="6628435" y="70307"/>
                  </a:lnTo>
                  <a:lnTo>
                    <a:pt x="6607226" y="70904"/>
                  </a:lnTo>
                  <a:lnTo>
                    <a:pt x="6582956" y="71259"/>
                  </a:lnTo>
                  <a:lnTo>
                    <a:pt x="6555626" y="71374"/>
                  </a:lnTo>
                  <a:lnTo>
                    <a:pt x="6556642" y="80391"/>
                  </a:lnTo>
                  <a:lnTo>
                    <a:pt x="6596012" y="79756"/>
                  </a:lnTo>
                  <a:lnTo>
                    <a:pt x="6596012" y="128270"/>
                  </a:lnTo>
                  <a:lnTo>
                    <a:pt x="6606299" y="128270"/>
                  </a:lnTo>
                  <a:lnTo>
                    <a:pt x="6606299" y="79756"/>
                  </a:lnTo>
                  <a:lnTo>
                    <a:pt x="6606299" y="79629"/>
                  </a:lnTo>
                  <a:lnTo>
                    <a:pt x="6632308" y="78943"/>
                  </a:lnTo>
                  <a:lnTo>
                    <a:pt x="6641135" y="78600"/>
                  </a:lnTo>
                  <a:lnTo>
                    <a:pt x="6647193" y="78232"/>
                  </a:lnTo>
                  <a:close/>
                </a:path>
                <a:path w="6957695" h="299719">
                  <a:moveTo>
                    <a:pt x="6665481" y="0"/>
                  </a:moveTo>
                  <a:lnTo>
                    <a:pt x="6655194" y="0"/>
                  </a:lnTo>
                  <a:lnTo>
                    <a:pt x="6655194" y="132080"/>
                  </a:lnTo>
                  <a:lnTo>
                    <a:pt x="6665481" y="132080"/>
                  </a:lnTo>
                  <a:lnTo>
                    <a:pt x="6665481" y="0"/>
                  </a:lnTo>
                  <a:close/>
                </a:path>
                <a:path w="6957695" h="299719">
                  <a:moveTo>
                    <a:pt x="6763017" y="6350"/>
                  </a:moveTo>
                  <a:lnTo>
                    <a:pt x="6752984" y="6350"/>
                  </a:lnTo>
                  <a:lnTo>
                    <a:pt x="6752984" y="31750"/>
                  </a:lnTo>
                  <a:lnTo>
                    <a:pt x="6752984" y="40767"/>
                  </a:lnTo>
                  <a:lnTo>
                    <a:pt x="6752984" y="64262"/>
                  </a:lnTo>
                  <a:lnTo>
                    <a:pt x="6712598" y="64262"/>
                  </a:lnTo>
                  <a:lnTo>
                    <a:pt x="6712598" y="40767"/>
                  </a:lnTo>
                  <a:lnTo>
                    <a:pt x="6752984" y="40767"/>
                  </a:lnTo>
                  <a:lnTo>
                    <a:pt x="6752984" y="31750"/>
                  </a:lnTo>
                  <a:lnTo>
                    <a:pt x="6712598" y="31750"/>
                  </a:lnTo>
                  <a:lnTo>
                    <a:pt x="6712598" y="6350"/>
                  </a:lnTo>
                  <a:lnTo>
                    <a:pt x="6702565" y="6350"/>
                  </a:lnTo>
                  <a:lnTo>
                    <a:pt x="6702565" y="73406"/>
                  </a:lnTo>
                  <a:lnTo>
                    <a:pt x="6763017" y="73406"/>
                  </a:lnTo>
                  <a:lnTo>
                    <a:pt x="6763017" y="64262"/>
                  </a:lnTo>
                  <a:lnTo>
                    <a:pt x="6763017" y="40767"/>
                  </a:lnTo>
                  <a:lnTo>
                    <a:pt x="6763017" y="31750"/>
                  </a:lnTo>
                  <a:lnTo>
                    <a:pt x="6763017" y="6350"/>
                  </a:lnTo>
                  <a:close/>
                </a:path>
                <a:path w="6957695" h="299719">
                  <a:moveTo>
                    <a:pt x="6801879" y="118745"/>
                  </a:moveTo>
                  <a:lnTo>
                    <a:pt x="6727965" y="118745"/>
                  </a:lnTo>
                  <a:lnTo>
                    <a:pt x="6727965" y="87376"/>
                  </a:lnTo>
                  <a:lnTo>
                    <a:pt x="6717805" y="87376"/>
                  </a:lnTo>
                  <a:lnTo>
                    <a:pt x="6717805" y="127889"/>
                  </a:lnTo>
                  <a:lnTo>
                    <a:pt x="6801879" y="127889"/>
                  </a:lnTo>
                  <a:lnTo>
                    <a:pt x="6801879" y="118745"/>
                  </a:lnTo>
                  <a:close/>
                </a:path>
                <a:path w="6957695" h="299719">
                  <a:moveTo>
                    <a:pt x="6818135" y="41148"/>
                  </a:moveTo>
                  <a:lnTo>
                    <a:pt x="6798196" y="41148"/>
                  </a:lnTo>
                  <a:lnTo>
                    <a:pt x="6798196" y="0"/>
                  </a:lnTo>
                  <a:lnTo>
                    <a:pt x="6788036" y="0"/>
                  </a:lnTo>
                  <a:lnTo>
                    <a:pt x="6788036" y="96520"/>
                  </a:lnTo>
                  <a:lnTo>
                    <a:pt x="6798196" y="96520"/>
                  </a:lnTo>
                  <a:lnTo>
                    <a:pt x="6798196" y="50292"/>
                  </a:lnTo>
                  <a:lnTo>
                    <a:pt x="6818135" y="50292"/>
                  </a:lnTo>
                  <a:lnTo>
                    <a:pt x="6818135" y="41148"/>
                  </a:lnTo>
                  <a:close/>
                </a:path>
                <a:path w="6957695" h="299719">
                  <a:moveTo>
                    <a:pt x="6937515" y="20828"/>
                  </a:moveTo>
                  <a:lnTo>
                    <a:pt x="6933832" y="14478"/>
                  </a:lnTo>
                  <a:lnTo>
                    <a:pt x="6928586" y="10922"/>
                  </a:lnTo>
                  <a:lnTo>
                    <a:pt x="6926720" y="9652"/>
                  </a:lnTo>
                  <a:lnTo>
                    <a:pt x="6926720" y="23241"/>
                  </a:lnTo>
                  <a:lnTo>
                    <a:pt x="6926720" y="34036"/>
                  </a:lnTo>
                  <a:lnTo>
                    <a:pt x="6924053" y="38354"/>
                  </a:lnTo>
                  <a:lnTo>
                    <a:pt x="6913385" y="44704"/>
                  </a:lnTo>
                  <a:lnTo>
                    <a:pt x="6905892" y="46355"/>
                  </a:lnTo>
                  <a:lnTo>
                    <a:pt x="6886588" y="46355"/>
                  </a:lnTo>
                  <a:lnTo>
                    <a:pt x="6879095" y="44704"/>
                  </a:lnTo>
                  <a:lnTo>
                    <a:pt x="6873888" y="41529"/>
                  </a:lnTo>
                  <a:lnTo>
                    <a:pt x="6868554" y="38354"/>
                  </a:lnTo>
                  <a:lnTo>
                    <a:pt x="6865887" y="34036"/>
                  </a:lnTo>
                  <a:lnTo>
                    <a:pt x="6865887" y="23241"/>
                  </a:lnTo>
                  <a:lnTo>
                    <a:pt x="6868554" y="18923"/>
                  </a:lnTo>
                  <a:lnTo>
                    <a:pt x="6873888" y="15748"/>
                  </a:lnTo>
                  <a:lnTo>
                    <a:pt x="6879095" y="12573"/>
                  </a:lnTo>
                  <a:lnTo>
                    <a:pt x="6886588" y="10922"/>
                  </a:lnTo>
                  <a:lnTo>
                    <a:pt x="6905892" y="10922"/>
                  </a:lnTo>
                  <a:lnTo>
                    <a:pt x="6913385" y="12573"/>
                  </a:lnTo>
                  <a:lnTo>
                    <a:pt x="6924053" y="18923"/>
                  </a:lnTo>
                  <a:lnTo>
                    <a:pt x="6926720" y="23241"/>
                  </a:lnTo>
                  <a:lnTo>
                    <a:pt x="6926720" y="9652"/>
                  </a:lnTo>
                  <a:lnTo>
                    <a:pt x="6920738" y="6413"/>
                  </a:lnTo>
                  <a:lnTo>
                    <a:pt x="6913664" y="4114"/>
                  </a:lnTo>
                  <a:lnTo>
                    <a:pt x="6905498" y="2743"/>
                  </a:lnTo>
                  <a:lnTo>
                    <a:pt x="6896240" y="2286"/>
                  </a:lnTo>
                  <a:lnTo>
                    <a:pt x="6886994" y="2743"/>
                  </a:lnTo>
                  <a:lnTo>
                    <a:pt x="6855219" y="20828"/>
                  </a:lnTo>
                  <a:lnTo>
                    <a:pt x="6855219" y="36449"/>
                  </a:lnTo>
                  <a:lnTo>
                    <a:pt x="6896240" y="55118"/>
                  </a:lnTo>
                  <a:lnTo>
                    <a:pt x="6905422" y="54673"/>
                  </a:lnTo>
                  <a:lnTo>
                    <a:pt x="6913550" y="53301"/>
                  </a:lnTo>
                  <a:lnTo>
                    <a:pt x="6920611" y="51003"/>
                  </a:lnTo>
                  <a:lnTo>
                    <a:pt x="6926593" y="47752"/>
                  </a:lnTo>
                  <a:lnTo>
                    <a:pt x="6928625" y="46355"/>
                  </a:lnTo>
                  <a:lnTo>
                    <a:pt x="6933832" y="42799"/>
                  </a:lnTo>
                  <a:lnTo>
                    <a:pt x="6937515" y="36449"/>
                  </a:lnTo>
                  <a:lnTo>
                    <a:pt x="6937515" y="20828"/>
                  </a:lnTo>
                  <a:close/>
                </a:path>
                <a:path w="6957695" h="299719">
                  <a:moveTo>
                    <a:pt x="6940182" y="118491"/>
                  </a:moveTo>
                  <a:lnTo>
                    <a:pt x="6865887" y="118491"/>
                  </a:lnTo>
                  <a:lnTo>
                    <a:pt x="6865887" y="90551"/>
                  </a:lnTo>
                  <a:lnTo>
                    <a:pt x="6855473" y="90551"/>
                  </a:lnTo>
                  <a:lnTo>
                    <a:pt x="6855473" y="127635"/>
                  </a:lnTo>
                  <a:lnTo>
                    <a:pt x="6940182" y="127635"/>
                  </a:lnTo>
                  <a:lnTo>
                    <a:pt x="6940182" y="118491"/>
                  </a:lnTo>
                  <a:close/>
                </a:path>
                <a:path w="6957695" h="299719">
                  <a:moveTo>
                    <a:pt x="6957581" y="68453"/>
                  </a:moveTo>
                  <a:lnTo>
                    <a:pt x="6835026" y="68453"/>
                  </a:lnTo>
                  <a:lnTo>
                    <a:pt x="6835026" y="77724"/>
                  </a:lnTo>
                  <a:lnTo>
                    <a:pt x="6957581" y="77724"/>
                  </a:lnTo>
                  <a:lnTo>
                    <a:pt x="6957581" y="68453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92872" y="2796667"/>
              <a:ext cx="122593" cy="123698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500119" y="2791714"/>
              <a:ext cx="253618" cy="133096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3829939" y="2792729"/>
              <a:ext cx="2118360" cy="132080"/>
            </a:xfrm>
            <a:custGeom>
              <a:avLst/>
              <a:gdLst/>
              <a:ahLst/>
              <a:cxnLst/>
              <a:rect l="l" t="t" r="r" b="b"/>
              <a:pathLst>
                <a:path w="2118360" h="132080">
                  <a:moveTo>
                    <a:pt x="76708" y="54356"/>
                  </a:moveTo>
                  <a:lnTo>
                    <a:pt x="43738" y="25400"/>
                  </a:lnTo>
                  <a:lnTo>
                    <a:pt x="43688" y="13589"/>
                  </a:lnTo>
                  <a:lnTo>
                    <a:pt x="72136" y="13589"/>
                  </a:lnTo>
                  <a:lnTo>
                    <a:pt x="72136" y="4572"/>
                  </a:lnTo>
                  <a:lnTo>
                    <a:pt x="4064" y="4572"/>
                  </a:lnTo>
                  <a:lnTo>
                    <a:pt x="4064" y="13589"/>
                  </a:lnTo>
                  <a:lnTo>
                    <a:pt x="33655" y="13589"/>
                  </a:lnTo>
                  <a:lnTo>
                    <a:pt x="33655" y="25400"/>
                  </a:lnTo>
                  <a:lnTo>
                    <a:pt x="7327" y="55308"/>
                  </a:lnTo>
                  <a:lnTo>
                    <a:pt x="0" y="59182"/>
                  </a:lnTo>
                  <a:lnTo>
                    <a:pt x="7366" y="66040"/>
                  </a:lnTo>
                  <a:lnTo>
                    <a:pt x="17691" y="59855"/>
                  </a:lnTo>
                  <a:lnTo>
                    <a:pt x="26377" y="52705"/>
                  </a:lnTo>
                  <a:lnTo>
                    <a:pt x="33401" y="44615"/>
                  </a:lnTo>
                  <a:lnTo>
                    <a:pt x="38735" y="35560"/>
                  </a:lnTo>
                  <a:lnTo>
                    <a:pt x="41275" y="40386"/>
                  </a:lnTo>
                  <a:lnTo>
                    <a:pt x="69850" y="62103"/>
                  </a:lnTo>
                  <a:lnTo>
                    <a:pt x="76708" y="54356"/>
                  </a:lnTo>
                  <a:close/>
                </a:path>
                <a:path w="2118360" h="132080">
                  <a:moveTo>
                    <a:pt x="106172" y="0"/>
                  </a:moveTo>
                  <a:lnTo>
                    <a:pt x="96012" y="0"/>
                  </a:lnTo>
                  <a:lnTo>
                    <a:pt x="96012" y="26416"/>
                  </a:lnTo>
                  <a:lnTo>
                    <a:pt x="66421" y="26416"/>
                  </a:lnTo>
                  <a:lnTo>
                    <a:pt x="66421" y="35560"/>
                  </a:lnTo>
                  <a:lnTo>
                    <a:pt x="96012" y="35560"/>
                  </a:lnTo>
                  <a:lnTo>
                    <a:pt x="96012" y="66040"/>
                  </a:lnTo>
                  <a:lnTo>
                    <a:pt x="106172" y="66040"/>
                  </a:lnTo>
                  <a:lnTo>
                    <a:pt x="106172" y="0"/>
                  </a:lnTo>
                  <a:close/>
                </a:path>
                <a:path w="2118360" h="132080">
                  <a:moveTo>
                    <a:pt x="109855" y="119888"/>
                  </a:moveTo>
                  <a:lnTo>
                    <a:pt x="34925" y="119888"/>
                  </a:lnTo>
                  <a:lnTo>
                    <a:pt x="34925" y="105156"/>
                  </a:lnTo>
                  <a:lnTo>
                    <a:pt x="106172" y="105156"/>
                  </a:lnTo>
                  <a:lnTo>
                    <a:pt x="106172" y="73025"/>
                  </a:lnTo>
                  <a:lnTo>
                    <a:pt x="24892" y="73025"/>
                  </a:lnTo>
                  <a:lnTo>
                    <a:pt x="24892" y="82169"/>
                  </a:lnTo>
                  <a:lnTo>
                    <a:pt x="96139" y="82169"/>
                  </a:lnTo>
                  <a:lnTo>
                    <a:pt x="96139" y="96393"/>
                  </a:lnTo>
                  <a:lnTo>
                    <a:pt x="24892" y="96393"/>
                  </a:lnTo>
                  <a:lnTo>
                    <a:pt x="24892" y="129032"/>
                  </a:lnTo>
                  <a:lnTo>
                    <a:pt x="109855" y="129032"/>
                  </a:lnTo>
                  <a:lnTo>
                    <a:pt x="109855" y="119888"/>
                  </a:lnTo>
                  <a:close/>
                </a:path>
                <a:path w="2118360" h="132080">
                  <a:moveTo>
                    <a:pt x="219583" y="90424"/>
                  </a:moveTo>
                  <a:lnTo>
                    <a:pt x="189725" y="62585"/>
                  </a:lnTo>
                  <a:lnTo>
                    <a:pt x="189217" y="61468"/>
                  </a:lnTo>
                  <a:lnTo>
                    <a:pt x="186474" y="55473"/>
                  </a:lnTo>
                  <a:lnTo>
                    <a:pt x="184531" y="48336"/>
                  </a:lnTo>
                  <a:lnTo>
                    <a:pt x="183896" y="41402"/>
                  </a:lnTo>
                  <a:lnTo>
                    <a:pt x="183896" y="27559"/>
                  </a:lnTo>
                  <a:lnTo>
                    <a:pt x="216027" y="27559"/>
                  </a:lnTo>
                  <a:lnTo>
                    <a:pt x="216027" y="18542"/>
                  </a:lnTo>
                  <a:lnTo>
                    <a:pt x="183896" y="18542"/>
                  </a:lnTo>
                  <a:lnTo>
                    <a:pt x="183896" y="0"/>
                  </a:lnTo>
                  <a:lnTo>
                    <a:pt x="173736" y="0"/>
                  </a:lnTo>
                  <a:lnTo>
                    <a:pt x="173736" y="18542"/>
                  </a:lnTo>
                  <a:lnTo>
                    <a:pt x="141605" y="18542"/>
                  </a:lnTo>
                  <a:lnTo>
                    <a:pt x="141605" y="27559"/>
                  </a:lnTo>
                  <a:lnTo>
                    <a:pt x="173863" y="27559"/>
                  </a:lnTo>
                  <a:lnTo>
                    <a:pt x="173824" y="41402"/>
                  </a:lnTo>
                  <a:lnTo>
                    <a:pt x="158013" y="78270"/>
                  </a:lnTo>
                  <a:lnTo>
                    <a:pt x="138684" y="93599"/>
                  </a:lnTo>
                  <a:lnTo>
                    <a:pt x="146304" y="101092"/>
                  </a:lnTo>
                  <a:lnTo>
                    <a:pt x="177165" y="67056"/>
                  </a:lnTo>
                  <a:lnTo>
                    <a:pt x="178943" y="61468"/>
                  </a:lnTo>
                  <a:lnTo>
                    <a:pt x="181102" y="67183"/>
                  </a:lnTo>
                  <a:lnTo>
                    <a:pt x="212598" y="98425"/>
                  </a:lnTo>
                  <a:lnTo>
                    <a:pt x="219583" y="90424"/>
                  </a:lnTo>
                  <a:close/>
                </a:path>
                <a:path w="2118360" h="132080">
                  <a:moveTo>
                    <a:pt x="262509" y="55880"/>
                  </a:moveTo>
                  <a:lnTo>
                    <a:pt x="240919" y="55880"/>
                  </a:lnTo>
                  <a:lnTo>
                    <a:pt x="240919" y="0"/>
                  </a:lnTo>
                  <a:lnTo>
                    <a:pt x="230759" y="0"/>
                  </a:lnTo>
                  <a:lnTo>
                    <a:pt x="230759" y="132080"/>
                  </a:lnTo>
                  <a:lnTo>
                    <a:pt x="240919" y="132080"/>
                  </a:lnTo>
                  <a:lnTo>
                    <a:pt x="240919" y="65024"/>
                  </a:lnTo>
                  <a:lnTo>
                    <a:pt x="262509" y="65024"/>
                  </a:lnTo>
                  <a:lnTo>
                    <a:pt x="262509" y="55880"/>
                  </a:lnTo>
                  <a:close/>
                </a:path>
                <a:path w="2118360" h="132080">
                  <a:moveTo>
                    <a:pt x="383921" y="42164"/>
                  </a:moveTo>
                  <a:lnTo>
                    <a:pt x="308356" y="42164"/>
                  </a:lnTo>
                  <a:lnTo>
                    <a:pt x="308356" y="30226"/>
                  </a:lnTo>
                  <a:lnTo>
                    <a:pt x="381000" y="30226"/>
                  </a:lnTo>
                  <a:lnTo>
                    <a:pt x="381000" y="2286"/>
                  </a:lnTo>
                  <a:lnTo>
                    <a:pt x="298323" y="2286"/>
                  </a:lnTo>
                  <a:lnTo>
                    <a:pt x="298323" y="10922"/>
                  </a:lnTo>
                  <a:lnTo>
                    <a:pt x="370967" y="10922"/>
                  </a:lnTo>
                  <a:lnTo>
                    <a:pt x="370967" y="22352"/>
                  </a:lnTo>
                  <a:lnTo>
                    <a:pt x="298323" y="22352"/>
                  </a:lnTo>
                  <a:lnTo>
                    <a:pt x="298323" y="50927"/>
                  </a:lnTo>
                  <a:lnTo>
                    <a:pt x="383921" y="50927"/>
                  </a:lnTo>
                  <a:lnTo>
                    <a:pt x="383921" y="42164"/>
                  </a:lnTo>
                  <a:close/>
                </a:path>
                <a:path w="2118360" h="132080">
                  <a:moveTo>
                    <a:pt x="384175" y="122047"/>
                  </a:moveTo>
                  <a:lnTo>
                    <a:pt x="307975" y="122047"/>
                  </a:lnTo>
                  <a:lnTo>
                    <a:pt x="307975" y="109982"/>
                  </a:lnTo>
                  <a:lnTo>
                    <a:pt x="381254" y="109982"/>
                  </a:lnTo>
                  <a:lnTo>
                    <a:pt x="381254" y="81788"/>
                  </a:lnTo>
                  <a:lnTo>
                    <a:pt x="297815" y="81788"/>
                  </a:lnTo>
                  <a:lnTo>
                    <a:pt x="297815" y="90424"/>
                  </a:lnTo>
                  <a:lnTo>
                    <a:pt x="371221" y="90424"/>
                  </a:lnTo>
                  <a:lnTo>
                    <a:pt x="371221" y="101854"/>
                  </a:lnTo>
                  <a:lnTo>
                    <a:pt x="297815" y="101854"/>
                  </a:lnTo>
                  <a:lnTo>
                    <a:pt x="297815" y="130683"/>
                  </a:lnTo>
                  <a:lnTo>
                    <a:pt x="384175" y="130683"/>
                  </a:lnTo>
                  <a:lnTo>
                    <a:pt x="384175" y="122047"/>
                  </a:lnTo>
                  <a:close/>
                </a:path>
                <a:path w="2118360" h="132080">
                  <a:moveTo>
                    <a:pt x="400939" y="61976"/>
                  </a:moveTo>
                  <a:lnTo>
                    <a:pt x="278384" y="61976"/>
                  </a:lnTo>
                  <a:lnTo>
                    <a:pt x="278384" y="70612"/>
                  </a:lnTo>
                  <a:lnTo>
                    <a:pt x="400939" y="70612"/>
                  </a:lnTo>
                  <a:lnTo>
                    <a:pt x="400939" y="61976"/>
                  </a:lnTo>
                  <a:close/>
                </a:path>
                <a:path w="2118360" h="132080">
                  <a:moveTo>
                    <a:pt x="534670" y="11811"/>
                  </a:moveTo>
                  <a:lnTo>
                    <a:pt x="472948" y="11811"/>
                  </a:lnTo>
                  <a:lnTo>
                    <a:pt x="472948" y="20955"/>
                  </a:lnTo>
                  <a:lnTo>
                    <a:pt x="523748" y="20955"/>
                  </a:lnTo>
                  <a:lnTo>
                    <a:pt x="521474" y="32842"/>
                  </a:lnTo>
                  <a:lnTo>
                    <a:pt x="496290" y="73609"/>
                  </a:lnTo>
                  <a:lnTo>
                    <a:pt x="467487" y="92583"/>
                  </a:lnTo>
                  <a:lnTo>
                    <a:pt x="475234" y="100838"/>
                  </a:lnTo>
                  <a:lnTo>
                    <a:pt x="500659" y="83007"/>
                  </a:lnTo>
                  <a:lnTo>
                    <a:pt x="519049" y="62230"/>
                  </a:lnTo>
                  <a:lnTo>
                    <a:pt x="530377" y="38519"/>
                  </a:lnTo>
                  <a:lnTo>
                    <a:pt x="534670" y="11811"/>
                  </a:lnTo>
                  <a:close/>
                </a:path>
                <a:path w="2118360" h="132080">
                  <a:moveTo>
                    <a:pt x="574421" y="0"/>
                  </a:moveTo>
                  <a:lnTo>
                    <a:pt x="564261" y="0"/>
                  </a:lnTo>
                  <a:lnTo>
                    <a:pt x="564261" y="52324"/>
                  </a:lnTo>
                  <a:lnTo>
                    <a:pt x="531876" y="52324"/>
                  </a:lnTo>
                  <a:lnTo>
                    <a:pt x="531876" y="61468"/>
                  </a:lnTo>
                  <a:lnTo>
                    <a:pt x="564261" y="61468"/>
                  </a:lnTo>
                  <a:lnTo>
                    <a:pt x="564261" y="132080"/>
                  </a:lnTo>
                  <a:lnTo>
                    <a:pt x="574421" y="132080"/>
                  </a:lnTo>
                  <a:lnTo>
                    <a:pt x="574421" y="0"/>
                  </a:lnTo>
                  <a:close/>
                </a:path>
                <a:path w="2118360" h="132080">
                  <a:moveTo>
                    <a:pt x="691388" y="90424"/>
                  </a:moveTo>
                  <a:lnTo>
                    <a:pt x="660679" y="61760"/>
                  </a:lnTo>
                  <a:lnTo>
                    <a:pt x="660603" y="61595"/>
                  </a:lnTo>
                  <a:lnTo>
                    <a:pt x="657364" y="54597"/>
                  </a:lnTo>
                  <a:lnTo>
                    <a:pt x="655396" y="47599"/>
                  </a:lnTo>
                  <a:lnTo>
                    <a:pt x="654812" y="40767"/>
                  </a:lnTo>
                  <a:lnTo>
                    <a:pt x="654939" y="27559"/>
                  </a:lnTo>
                  <a:lnTo>
                    <a:pt x="687578" y="27559"/>
                  </a:lnTo>
                  <a:lnTo>
                    <a:pt x="687578" y="18542"/>
                  </a:lnTo>
                  <a:lnTo>
                    <a:pt x="654812" y="18542"/>
                  </a:lnTo>
                  <a:lnTo>
                    <a:pt x="654812" y="0"/>
                  </a:lnTo>
                  <a:lnTo>
                    <a:pt x="644525" y="0"/>
                  </a:lnTo>
                  <a:lnTo>
                    <a:pt x="644525" y="18542"/>
                  </a:lnTo>
                  <a:lnTo>
                    <a:pt x="612013" y="18542"/>
                  </a:lnTo>
                  <a:lnTo>
                    <a:pt x="612013" y="27559"/>
                  </a:lnTo>
                  <a:lnTo>
                    <a:pt x="644652" y="27559"/>
                  </a:lnTo>
                  <a:lnTo>
                    <a:pt x="644601" y="40767"/>
                  </a:lnTo>
                  <a:lnTo>
                    <a:pt x="628459" y="77990"/>
                  </a:lnTo>
                  <a:lnTo>
                    <a:pt x="608838" y="93599"/>
                  </a:lnTo>
                  <a:lnTo>
                    <a:pt x="616712" y="101600"/>
                  </a:lnTo>
                  <a:lnTo>
                    <a:pt x="643763" y="74422"/>
                  </a:lnTo>
                  <a:lnTo>
                    <a:pt x="649859" y="61595"/>
                  </a:lnTo>
                  <a:lnTo>
                    <a:pt x="651891" y="67183"/>
                  </a:lnTo>
                  <a:lnTo>
                    <a:pt x="678522" y="94957"/>
                  </a:lnTo>
                  <a:lnTo>
                    <a:pt x="684149" y="98552"/>
                  </a:lnTo>
                  <a:lnTo>
                    <a:pt x="691388" y="90424"/>
                  </a:lnTo>
                  <a:close/>
                </a:path>
                <a:path w="2118360" h="132080">
                  <a:moveTo>
                    <a:pt x="715645" y="0"/>
                  </a:moveTo>
                  <a:lnTo>
                    <a:pt x="705358" y="0"/>
                  </a:lnTo>
                  <a:lnTo>
                    <a:pt x="705358" y="132080"/>
                  </a:lnTo>
                  <a:lnTo>
                    <a:pt x="715645" y="132080"/>
                  </a:lnTo>
                  <a:lnTo>
                    <a:pt x="715645" y="0"/>
                  </a:lnTo>
                  <a:close/>
                </a:path>
                <a:path w="2118360" h="132080">
                  <a:moveTo>
                    <a:pt x="827151" y="91948"/>
                  </a:moveTo>
                  <a:lnTo>
                    <a:pt x="798195" y="57340"/>
                  </a:lnTo>
                  <a:lnTo>
                    <a:pt x="798131" y="57150"/>
                  </a:lnTo>
                  <a:lnTo>
                    <a:pt x="795172" y="48742"/>
                  </a:lnTo>
                  <a:lnTo>
                    <a:pt x="793343" y="40093"/>
                  </a:lnTo>
                  <a:lnTo>
                    <a:pt x="792759" y="31750"/>
                  </a:lnTo>
                  <a:lnTo>
                    <a:pt x="792734" y="20574"/>
                  </a:lnTo>
                  <a:lnTo>
                    <a:pt x="822452" y="20574"/>
                  </a:lnTo>
                  <a:lnTo>
                    <a:pt x="822452" y="11557"/>
                  </a:lnTo>
                  <a:lnTo>
                    <a:pt x="753110" y="11557"/>
                  </a:lnTo>
                  <a:lnTo>
                    <a:pt x="753110" y="20574"/>
                  </a:lnTo>
                  <a:lnTo>
                    <a:pt x="782447" y="20574"/>
                  </a:lnTo>
                  <a:lnTo>
                    <a:pt x="782447" y="31750"/>
                  </a:lnTo>
                  <a:lnTo>
                    <a:pt x="767829" y="74866"/>
                  </a:lnTo>
                  <a:lnTo>
                    <a:pt x="747776" y="94615"/>
                  </a:lnTo>
                  <a:lnTo>
                    <a:pt x="755396" y="101727"/>
                  </a:lnTo>
                  <a:lnTo>
                    <a:pt x="783450" y="67919"/>
                  </a:lnTo>
                  <a:lnTo>
                    <a:pt x="787654" y="57150"/>
                  </a:lnTo>
                  <a:lnTo>
                    <a:pt x="789432" y="63500"/>
                  </a:lnTo>
                  <a:lnTo>
                    <a:pt x="814247" y="94996"/>
                  </a:lnTo>
                  <a:lnTo>
                    <a:pt x="820039" y="99822"/>
                  </a:lnTo>
                  <a:lnTo>
                    <a:pt x="827151" y="91948"/>
                  </a:lnTo>
                  <a:close/>
                </a:path>
                <a:path w="2118360" h="132080">
                  <a:moveTo>
                    <a:pt x="854583" y="0"/>
                  </a:moveTo>
                  <a:lnTo>
                    <a:pt x="844423" y="0"/>
                  </a:lnTo>
                  <a:lnTo>
                    <a:pt x="844423" y="132080"/>
                  </a:lnTo>
                  <a:lnTo>
                    <a:pt x="854583" y="132080"/>
                  </a:lnTo>
                  <a:lnTo>
                    <a:pt x="854583" y="0"/>
                  </a:lnTo>
                  <a:close/>
                </a:path>
                <a:path w="2118360" h="132080">
                  <a:moveTo>
                    <a:pt x="988314" y="125984"/>
                  </a:moveTo>
                  <a:lnTo>
                    <a:pt x="987983" y="118491"/>
                  </a:lnTo>
                  <a:lnTo>
                    <a:pt x="987933" y="117221"/>
                  </a:lnTo>
                  <a:lnTo>
                    <a:pt x="981570" y="117805"/>
                  </a:lnTo>
                  <a:lnTo>
                    <a:pt x="974864" y="118198"/>
                  </a:lnTo>
                  <a:lnTo>
                    <a:pt x="967803" y="118427"/>
                  </a:lnTo>
                  <a:lnTo>
                    <a:pt x="960374" y="118491"/>
                  </a:lnTo>
                  <a:lnTo>
                    <a:pt x="960374" y="75565"/>
                  </a:lnTo>
                  <a:lnTo>
                    <a:pt x="950214" y="75565"/>
                  </a:lnTo>
                  <a:lnTo>
                    <a:pt x="950214" y="127381"/>
                  </a:lnTo>
                  <a:lnTo>
                    <a:pt x="961301" y="127292"/>
                  </a:lnTo>
                  <a:lnTo>
                    <a:pt x="971359" y="127025"/>
                  </a:lnTo>
                  <a:lnTo>
                    <a:pt x="980351" y="126580"/>
                  </a:lnTo>
                  <a:lnTo>
                    <a:pt x="988314" y="125984"/>
                  </a:lnTo>
                  <a:close/>
                </a:path>
                <a:path w="2118360" h="132080">
                  <a:moveTo>
                    <a:pt x="1007110" y="24003"/>
                  </a:moveTo>
                  <a:lnTo>
                    <a:pt x="1004062" y="16637"/>
                  </a:lnTo>
                  <a:lnTo>
                    <a:pt x="997839" y="10922"/>
                  </a:lnTo>
                  <a:lnTo>
                    <a:pt x="997712" y="10795"/>
                  </a:lnTo>
                  <a:lnTo>
                    <a:pt x="996823" y="10134"/>
                  </a:lnTo>
                  <a:lnTo>
                    <a:pt x="996823" y="26289"/>
                  </a:lnTo>
                  <a:lnTo>
                    <a:pt x="996823" y="39370"/>
                  </a:lnTo>
                  <a:lnTo>
                    <a:pt x="994791" y="44704"/>
                  </a:lnTo>
                  <a:lnTo>
                    <a:pt x="986282" y="52705"/>
                  </a:lnTo>
                  <a:lnTo>
                    <a:pt x="980567" y="54737"/>
                  </a:lnTo>
                  <a:lnTo>
                    <a:pt x="966597" y="54737"/>
                  </a:lnTo>
                  <a:lnTo>
                    <a:pt x="960882" y="52705"/>
                  </a:lnTo>
                  <a:lnTo>
                    <a:pt x="956691" y="48768"/>
                  </a:lnTo>
                  <a:lnTo>
                    <a:pt x="952500" y="44704"/>
                  </a:lnTo>
                  <a:lnTo>
                    <a:pt x="950341" y="39370"/>
                  </a:lnTo>
                  <a:lnTo>
                    <a:pt x="950341" y="26289"/>
                  </a:lnTo>
                  <a:lnTo>
                    <a:pt x="952500" y="20955"/>
                  </a:lnTo>
                  <a:lnTo>
                    <a:pt x="956691" y="17018"/>
                  </a:lnTo>
                  <a:lnTo>
                    <a:pt x="960882" y="12954"/>
                  </a:lnTo>
                  <a:lnTo>
                    <a:pt x="966597" y="10922"/>
                  </a:lnTo>
                  <a:lnTo>
                    <a:pt x="980567" y="10922"/>
                  </a:lnTo>
                  <a:lnTo>
                    <a:pt x="986282" y="12954"/>
                  </a:lnTo>
                  <a:lnTo>
                    <a:pt x="990473" y="17018"/>
                  </a:lnTo>
                  <a:lnTo>
                    <a:pt x="994791" y="20955"/>
                  </a:lnTo>
                  <a:lnTo>
                    <a:pt x="973582" y="2159"/>
                  </a:lnTo>
                  <a:lnTo>
                    <a:pt x="966495" y="2705"/>
                  </a:lnTo>
                  <a:lnTo>
                    <a:pt x="940181" y="24003"/>
                  </a:lnTo>
                  <a:lnTo>
                    <a:pt x="940181" y="41656"/>
                  </a:lnTo>
                  <a:lnTo>
                    <a:pt x="973582" y="63500"/>
                  </a:lnTo>
                  <a:lnTo>
                    <a:pt x="980655" y="62953"/>
                  </a:lnTo>
                  <a:lnTo>
                    <a:pt x="1007110" y="41656"/>
                  </a:lnTo>
                  <a:lnTo>
                    <a:pt x="1007110" y="24003"/>
                  </a:lnTo>
                  <a:close/>
                </a:path>
                <a:path w="2118360" h="132080">
                  <a:moveTo>
                    <a:pt x="1043686" y="106045"/>
                  </a:moveTo>
                  <a:lnTo>
                    <a:pt x="1041273" y="101600"/>
                  </a:lnTo>
                  <a:lnTo>
                    <a:pt x="1033818" y="96342"/>
                  </a:lnTo>
                  <a:lnTo>
                    <a:pt x="1033818" y="108585"/>
                  </a:lnTo>
                  <a:lnTo>
                    <a:pt x="1033818" y="114427"/>
                  </a:lnTo>
                  <a:lnTo>
                    <a:pt x="1032383" y="116713"/>
                  </a:lnTo>
                  <a:lnTo>
                    <a:pt x="1029462" y="118745"/>
                  </a:lnTo>
                  <a:lnTo>
                    <a:pt x="1026541" y="120650"/>
                  </a:lnTo>
                  <a:lnTo>
                    <a:pt x="1022350" y="121666"/>
                  </a:lnTo>
                  <a:lnTo>
                    <a:pt x="1011682" y="121666"/>
                  </a:lnTo>
                  <a:lnTo>
                    <a:pt x="1007618" y="120650"/>
                  </a:lnTo>
                  <a:lnTo>
                    <a:pt x="1004697" y="118745"/>
                  </a:lnTo>
                  <a:lnTo>
                    <a:pt x="1001649" y="116840"/>
                  </a:lnTo>
                  <a:lnTo>
                    <a:pt x="1000252" y="114427"/>
                  </a:lnTo>
                  <a:lnTo>
                    <a:pt x="1000252" y="108585"/>
                  </a:lnTo>
                  <a:lnTo>
                    <a:pt x="1001776" y="106172"/>
                  </a:lnTo>
                  <a:lnTo>
                    <a:pt x="1004697" y="104394"/>
                  </a:lnTo>
                  <a:lnTo>
                    <a:pt x="1007618" y="102489"/>
                  </a:lnTo>
                  <a:lnTo>
                    <a:pt x="1011809" y="101600"/>
                  </a:lnTo>
                  <a:lnTo>
                    <a:pt x="1022350" y="101600"/>
                  </a:lnTo>
                  <a:lnTo>
                    <a:pt x="1026541" y="102489"/>
                  </a:lnTo>
                  <a:lnTo>
                    <a:pt x="1032383" y="106299"/>
                  </a:lnTo>
                  <a:lnTo>
                    <a:pt x="1033818" y="108585"/>
                  </a:lnTo>
                  <a:lnTo>
                    <a:pt x="1033818" y="96342"/>
                  </a:lnTo>
                  <a:lnTo>
                    <a:pt x="1031748" y="94869"/>
                  </a:lnTo>
                  <a:lnTo>
                    <a:pt x="1025271" y="93218"/>
                  </a:lnTo>
                  <a:lnTo>
                    <a:pt x="1008888" y="93218"/>
                  </a:lnTo>
                  <a:lnTo>
                    <a:pt x="1002411" y="94869"/>
                  </a:lnTo>
                  <a:lnTo>
                    <a:pt x="992886" y="101600"/>
                  </a:lnTo>
                  <a:lnTo>
                    <a:pt x="990473" y="106045"/>
                  </a:lnTo>
                  <a:lnTo>
                    <a:pt x="990473" y="116967"/>
                  </a:lnTo>
                  <a:lnTo>
                    <a:pt x="992759" y="121412"/>
                  </a:lnTo>
                  <a:lnTo>
                    <a:pt x="997585" y="124714"/>
                  </a:lnTo>
                  <a:lnTo>
                    <a:pt x="1002284" y="128016"/>
                  </a:lnTo>
                  <a:lnTo>
                    <a:pt x="1008761" y="129667"/>
                  </a:lnTo>
                  <a:lnTo>
                    <a:pt x="1025271" y="129667"/>
                  </a:lnTo>
                  <a:lnTo>
                    <a:pt x="1031875" y="128016"/>
                  </a:lnTo>
                  <a:lnTo>
                    <a:pt x="1040904" y="121666"/>
                  </a:lnTo>
                  <a:lnTo>
                    <a:pt x="1041273" y="121412"/>
                  </a:lnTo>
                  <a:lnTo>
                    <a:pt x="1043686" y="116967"/>
                  </a:lnTo>
                  <a:lnTo>
                    <a:pt x="1043686" y="106045"/>
                  </a:lnTo>
                  <a:close/>
                </a:path>
                <a:path w="2118360" h="132080">
                  <a:moveTo>
                    <a:pt x="1049782" y="78994"/>
                  </a:moveTo>
                  <a:lnTo>
                    <a:pt x="1022096" y="78994"/>
                  </a:lnTo>
                  <a:lnTo>
                    <a:pt x="1022096" y="65024"/>
                  </a:lnTo>
                  <a:lnTo>
                    <a:pt x="1011809" y="65024"/>
                  </a:lnTo>
                  <a:lnTo>
                    <a:pt x="1011809" y="78994"/>
                  </a:lnTo>
                  <a:lnTo>
                    <a:pt x="984377" y="78994"/>
                  </a:lnTo>
                  <a:lnTo>
                    <a:pt x="984377" y="87884"/>
                  </a:lnTo>
                  <a:lnTo>
                    <a:pt x="1049782" y="87884"/>
                  </a:lnTo>
                  <a:lnTo>
                    <a:pt x="1049782" y="78994"/>
                  </a:lnTo>
                  <a:close/>
                </a:path>
                <a:path w="2118360" h="132080">
                  <a:moveTo>
                    <a:pt x="1058672" y="28067"/>
                  </a:moveTo>
                  <a:lnTo>
                    <a:pt x="1038733" y="28067"/>
                  </a:lnTo>
                  <a:lnTo>
                    <a:pt x="1038733" y="0"/>
                  </a:lnTo>
                  <a:lnTo>
                    <a:pt x="1028573" y="0"/>
                  </a:lnTo>
                  <a:lnTo>
                    <a:pt x="1028573" y="63881"/>
                  </a:lnTo>
                  <a:lnTo>
                    <a:pt x="1038733" y="63881"/>
                  </a:lnTo>
                  <a:lnTo>
                    <a:pt x="1038733" y="37211"/>
                  </a:lnTo>
                  <a:lnTo>
                    <a:pt x="1058672" y="37211"/>
                  </a:lnTo>
                  <a:lnTo>
                    <a:pt x="1058672" y="28067"/>
                  </a:lnTo>
                  <a:close/>
                </a:path>
                <a:path w="2118360" h="132080">
                  <a:moveTo>
                    <a:pt x="1177925" y="20828"/>
                  </a:moveTo>
                  <a:lnTo>
                    <a:pt x="1174242" y="14478"/>
                  </a:lnTo>
                  <a:lnTo>
                    <a:pt x="1168996" y="10922"/>
                  </a:lnTo>
                  <a:lnTo>
                    <a:pt x="1167130" y="9652"/>
                  </a:lnTo>
                  <a:lnTo>
                    <a:pt x="1167130" y="23241"/>
                  </a:lnTo>
                  <a:lnTo>
                    <a:pt x="1167130" y="34036"/>
                  </a:lnTo>
                  <a:lnTo>
                    <a:pt x="1164463" y="38354"/>
                  </a:lnTo>
                  <a:lnTo>
                    <a:pt x="1153795" y="44704"/>
                  </a:lnTo>
                  <a:lnTo>
                    <a:pt x="1146302" y="46355"/>
                  </a:lnTo>
                  <a:lnTo>
                    <a:pt x="1126998" y="46355"/>
                  </a:lnTo>
                  <a:lnTo>
                    <a:pt x="1119505" y="44704"/>
                  </a:lnTo>
                  <a:lnTo>
                    <a:pt x="1114298" y="41529"/>
                  </a:lnTo>
                  <a:lnTo>
                    <a:pt x="1108964" y="38354"/>
                  </a:lnTo>
                  <a:lnTo>
                    <a:pt x="1106297" y="34036"/>
                  </a:lnTo>
                  <a:lnTo>
                    <a:pt x="1106297" y="23241"/>
                  </a:lnTo>
                  <a:lnTo>
                    <a:pt x="1108964" y="18923"/>
                  </a:lnTo>
                  <a:lnTo>
                    <a:pt x="1114298" y="15748"/>
                  </a:lnTo>
                  <a:lnTo>
                    <a:pt x="1119505" y="12573"/>
                  </a:lnTo>
                  <a:lnTo>
                    <a:pt x="1126998" y="10922"/>
                  </a:lnTo>
                  <a:lnTo>
                    <a:pt x="1146302" y="10922"/>
                  </a:lnTo>
                  <a:lnTo>
                    <a:pt x="1153795" y="12573"/>
                  </a:lnTo>
                  <a:lnTo>
                    <a:pt x="1164463" y="18923"/>
                  </a:lnTo>
                  <a:lnTo>
                    <a:pt x="1167130" y="23241"/>
                  </a:lnTo>
                  <a:lnTo>
                    <a:pt x="1167130" y="9652"/>
                  </a:lnTo>
                  <a:lnTo>
                    <a:pt x="1161148" y="6413"/>
                  </a:lnTo>
                  <a:lnTo>
                    <a:pt x="1154074" y="4114"/>
                  </a:lnTo>
                  <a:lnTo>
                    <a:pt x="1145908" y="2743"/>
                  </a:lnTo>
                  <a:lnTo>
                    <a:pt x="1136650" y="2286"/>
                  </a:lnTo>
                  <a:lnTo>
                    <a:pt x="1127404" y="2743"/>
                  </a:lnTo>
                  <a:lnTo>
                    <a:pt x="1095629" y="20828"/>
                  </a:lnTo>
                  <a:lnTo>
                    <a:pt x="1095629" y="36449"/>
                  </a:lnTo>
                  <a:lnTo>
                    <a:pt x="1136650" y="55118"/>
                  </a:lnTo>
                  <a:lnTo>
                    <a:pt x="1145832" y="54673"/>
                  </a:lnTo>
                  <a:lnTo>
                    <a:pt x="1153960" y="53301"/>
                  </a:lnTo>
                  <a:lnTo>
                    <a:pt x="1161021" y="51003"/>
                  </a:lnTo>
                  <a:lnTo>
                    <a:pt x="1167003" y="47752"/>
                  </a:lnTo>
                  <a:lnTo>
                    <a:pt x="1169035" y="46355"/>
                  </a:lnTo>
                  <a:lnTo>
                    <a:pt x="1174242" y="42799"/>
                  </a:lnTo>
                  <a:lnTo>
                    <a:pt x="1177925" y="36449"/>
                  </a:lnTo>
                  <a:lnTo>
                    <a:pt x="1177925" y="20828"/>
                  </a:lnTo>
                  <a:close/>
                </a:path>
                <a:path w="2118360" h="132080">
                  <a:moveTo>
                    <a:pt x="1180592" y="118491"/>
                  </a:moveTo>
                  <a:lnTo>
                    <a:pt x="1106297" y="118491"/>
                  </a:lnTo>
                  <a:lnTo>
                    <a:pt x="1106297" y="90551"/>
                  </a:lnTo>
                  <a:lnTo>
                    <a:pt x="1095883" y="90551"/>
                  </a:lnTo>
                  <a:lnTo>
                    <a:pt x="1095883" y="127635"/>
                  </a:lnTo>
                  <a:lnTo>
                    <a:pt x="1180592" y="127635"/>
                  </a:lnTo>
                  <a:lnTo>
                    <a:pt x="1180592" y="118491"/>
                  </a:lnTo>
                  <a:close/>
                </a:path>
                <a:path w="2118360" h="132080">
                  <a:moveTo>
                    <a:pt x="1197991" y="68453"/>
                  </a:moveTo>
                  <a:lnTo>
                    <a:pt x="1075436" y="68453"/>
                  </a:lnTo>
                  <a:lnTo>
                    <a:pt x="1075436" y="77724"/>
                  </a:lnTo>
                  <a:lnTo>
                    <a:pt x="1197991" y="77724"/>
                  </a:lnTo>
                  <a:lnTo>
                    <a:pt x="1197991" y="68453"/>
                  </a:lnTo>
                  <a:close/>
                </a:path>
                <a:path w="2118360" h="132080">
                  <a:moveTo>
                    <a:pt x="1340993" y="61341"/>
                  </a:moveTo>
                  <a:lnTo>
                    <a:pt x="1314373" y="38735"/>
                  </a:lnTo>
                  <a:lnTo>
                    <a:pt x="1313535" y="37553"/>
                  </a:lnTo>
                  <a:lnTo>
                    <a:pt x="1310449" y="31292"/>
                  </a:lnTo>
                  <a:lnTo>
                    <a:pt x="1308582" y="24930"/>
                  </a:lnTo>
                  <a:lnTo>
                    <a:pt x="1307973" y="18415"/>
                  </a:lnTo>
                  <a:lnTo>
                    <a:pt x="1307973" y="14986"/>
                  </a:lnTo>
                  <a:lnTo>
                    <a:pt x="1337056" y="14986"/>
                  </a:lnTo>
                  <a:lnTo>
                    <a:pt x="1337056" y="5969"/>
                  </a:lnTo>
                  <a:lnTo>
                    <a:pt x="1268984" y="5969"/>
                  </a:lnTo>
                  <a:lnTo>
                    <a:pt x="1268984" y="14986"/>
                  </a:lnTo>
                  <a:lnTo>
                    <a:pt x="1298067" y="14986"/>
                  </a:lnTo>
                  <a:lnTo>
                    <a:pt x="1298067" y="18415"/>
                  </a:lnTo>
                  <a:lnTo>
                    <a:pt x="1277721" y="56769"/>
                  </a:lnTo>
                  <a:lnTo>
                    <a:pt x="1264666" y="65024"/>
                  </a:lnTo>
                  <a:lnTo>
                    <a:pt x="1271905" y="72136"/>
                  </a:lnTo>
                  <a:lnTo>
                    <a:pt x="1278128" y="68580"/>
                  </a:lnTo>
                  <a:lnTo>
                    <a:pt x="1284351" y="63627"/>
                  </a:lnTo>
                  <a:lnTo>
                    <a:pt x="1290320" y="57150"/>
                  </a:lnTo>
                  <a:lnTo>
                    <a:pt x="1296416" y="50673"/>
                  </a:lnTo>
                  <a:lnTo>
                    <a:pt x="1300734" y="44450"/>
                  </a:lnTo>
                  <a:lnTo>
                    <a:pt x="1303401" y="38735"/>
                  </a:lnTo>
                  <a:lnTo>
                    <a:pt x="1305814" y="43815"/>
                  </a:lnTo>
                  <a:lnTo>
                    <a:pt x="1310005" y="49276"/>
                  </a:lnTo>
                  <a:lnTo>
                    <a:pt x="1316101" y="55118"/>
                  </a:lnTo>
                  <a:lnTo>
                    <a:pt x="1322070" y="60960"/>
                  </a:lnTo>
                  <a:lnTo>
                    <a:pt x="1328039" y="65532"/>
                  </a:lnTo>
                  <a:lnTo>
                    <a:pt x="1334008" y="68707"/>
                  </a:lnTo>
                  <a:lnTo>
                    <a:pt x="1340993" y="61341"/>
                  </a:lnTo>
                  <a:close/>
                </a:path>
                <a:path w="2118360" h="132080">
                  <a:moveTo>
                    <a:pt x="1372616" y="0"/>
                  </a:moveTo>
                  <a:lnTo>
                    <a:pt x="1362456" y="0"/>
                  </a:lnTo>
                  <a:lnTo>
                    <a:pt x="1362456" y="29718"/>
                  </a:lnTo>
                  <a:lnTo>
                    <a:pt x="1331595" y="29718"/>
                  </a:lnTo>
                  <a:lnTo>
                    <a:pt x="1331595" y="38862"/>
                  </a:lnTo>
                  <a:lnTo>
                    <a:pt x="1362456" y="38862"/>
                  </a:lnTo>
                  <a:lnTo>
                    <a:pt x="1362456" y="76327"/>
                  </a:lnTo>
                  <a:lnTo>
                    <a:pt x="1372616" y="76327"/>
                  </a:lnTo>
                  <a:lnTo>
                    <a:pt x="1372616" y="0"/>
                  </a:lnTo>
                  <a:close/>
                </a:path>
                <a:path w="2118360" h="132080">
                  <a:moveTo>
                    <a:pt x="1375283" y="96901"/>
                  </a:moveTo>
                  <a:lnTo>
                    <a:pt x="1371600" y="90805"/>
                  </a:lnTo>
                  <a:lnTo>
                    <a:pt x="1366532" y="87630"/>
                  </a:lnTo>
                  <a:lnTo>
                    <a:pt x="1364361" y="86271"/>
                  </a:lnTo>
                  <a:lnTo>
                    <a:pt x="1364361" y="99568"/>
                  </a:lnTo>
                  <a:lnTo>
                    <a:pt x="1364361" y="109474"/>
                  </a:lnTo>
                  <a:lnTo>
                    <a:pt x="1361567" y="113538"/>
                  </a:lnTo>
                  <a:lnTo>
                    <a:pt x="1355979" y="116586"/>
                  </a:lnTo>
                  <a:lnTo>
                    <a:pt x="1350518" y="119761"/>
                  </a:lnTo>
                  <a:lnTo>
                    <a:pt x="1342517" y="121285"/>
                  </a:lnTo>
                  <a:lnTo>
                    <a:pt x="1321689" y="121285"/>
                  </a:lnTo>
                  <a:lnTo>
                    <a:pt x="1313815" y="119761"/>
                  </a:lnTo>
                  <a:lnTo>
                    <a:pt x="1302639" y="113411"/>
                  </a:lnTo>
                  <a:lnTo>
                    <a:pt x="1299845" y="109474"/>
                  </a:lnTo>
                  <a:lnTo>
                    <a:pt x="1299845" y="99568"/>
                  </a:lnTo>
                  <a:lnTo>
                    <a:pt x="1302639" y="95631"/>
                  </a:lnTo>
                  <a:lnTo>
                    <a:pt x="1308227" y="92456"/>
                  </a:lnTo>
                  <a:lnTo>
                    <a:pt x="1313688" y="89281"/>
                  </a:lnTo>
                  <a:lnTo>
                    <a:pt x="1321689" y="87630"/>
                  </a:lnTo>
                  <a:lnTo>
                    <a:pt x="1342644" y="87630"/>
                  </a:lnTo>
                  <a:lnTo>
                    <a:pt x="1350518" y="89281"/>
                  </a:lnTo>
                  <a:lnTo>
                    <a:pt x="1356106" y="92329"/>
                  </a:lnTo>
                  <a:lnTo>
                    <a:pt x="1361567" y="95504"/>
                  </a:lnTo>
                  <a:lnTo>
                    <a:pt x="1364361" y="99568"/>
                  </a:lnTo>
                  <a:lnTo>
                    <a:pt x="1364361" y="86271"/>
                  </a:lnTo>
                  <a:lnTo>
                    <a:pt x="1332103" y="78994"/>
                  </a:lnTo>
                  <a:lnTo>
                    <a:pt x="1322311" y="79438"/>
                  </a:lnTo>
                  <a:lnTo>
                    <a:pt x="1288923" y="96901"/>
                  </a:lnTo>
                  <a:lnTo>
                    <a:pt x="1288923" y="112014"/>
                  </a:lnTo>
                  <a:lnTo>
                    <a:pt x="1332103" y="130175"/>
                  </a:lnTo>
                  <a:lnTo>
                    <a:pt x="1341882" y="129730"/>
                  </a:lnTo>
                  <a:lnTo>
                    <a:pt x="1350479" y="128384"/>
                  </a:lnTo>
                  <a:lnTo>
                    <a:pt x="1357884" y="126161"/>
                  </a:lnTo>
                  <a:lnTo>
                    <a:pt x="1364107" y="123063"/>
                  </a:lnTo>
                  <a:lnTo>
                    <a:pt x="1366862" y="121285"/>
                  </a:lnTo>
                  <a:lnTo>
                    <a:pt x="1371600" y="118237"/>
                  </a:lnTo>
                  <a:lnTo>
                    <a:pt x="1375283" y="112014"/>
                  </a:lnTo>
                  <a:lnTo>
                    <a:pt x="1375283" y="96901"/>
                  </a:lnTo>
                  <a:close/>
                </a:path>
                <a:path w="2118360" h="132080">
                  <a:moveTo>
                    <a:pt x="1525651" y="103251"/>
                  </a:moveTo>
                  <a:lnTo>
                    <a:pt x="1469517" y="103251"/>
                  </a:lnTo>
                  <a:lnTo>
                    <a:pt x="1469517" y="74803"/>
                  </a:lnTo>
                  <a:lnTo>
                    <a:pt x="1505712" y="74803"/>
                  </a:lnTo>
                  <a:lnTo>
                    <a:pt x="1505712" y="65532"/>
                  </a:lnTo>
                  <a:lnTo>
                    <a:pt x="1505712" y="43434"/>
                  </a:lnTo>
                  <a:lnTo>
                    <a:pt x="1505712" y="34290"/>
                  </a:lnTo>
                  <a:lnTo>
                    <a:pt x="1505712" y="11430"/>
                  </a:lnTo>
                  <a:lnTo>
                    <a:pt x="1495679" y="11430"/>
                  </a:lnTo>
                  <a:lnTo>
                    <a:pt x="1495679" y="34290"/>
                  </a:lnTo>
                  <a:lnTo>
                    <a:pt x="1495679" y="43434"/>
                  </a:lnTo>
                  <a:lnTo>
                    <a:pt x="1495679" y="65532"/>
                  </a:lnTo>
                  <a:lnTo>
                    <a:pt x="1433068" y="65532"/>
                  </a:lnTo>
                  <a:lnTo>
                    <a:pt x="1433068" y="43434"/>
                  </a:lnTo>
                  <a:lnTo>
                    <a:pt x="1495679" y="43434"/>
                  </a:lnTo>
                  <a:lnTo>
                    <a:pt x="1495679" y="34290"/>
                  </a:lnTo>
                  <a:lnTo>
                    <a:pt x="1433068" y="34290"/>
                  </a:lnTo>
                  <a:lnTo>
                    <a:pt x="1433068" y="11430"/>
                  </a:lnTo>
                  <a:lnTo>
                    <a:pt x="1422781" y="11430"/>
                  </a:lnTo>
                  <a:lnTo>
                    <a:pt x="1422781" y="74803"/>
                  </a:lnTo>
                  <a:lnTo>
                    <a:pt x="1459103" y="74803"/>
                  </a:lnTo>
                  <a:lnTo>
                    <a:pt x="1459103" y="103251"/>
                  </a:lnTo>
                  <a:lnTo>
                    <a:pt x="1403096" y="103251"/>
                  </a:lnTo>
                  <a:lnTo>
                    <a:pt x="1403096" y="112268"/>
                  </a:lnTo>
                  <a:lnTo>
                    <a:pt x="1525651" y="112268"/>
                  </a:lnTo>
                  <a:lnTo>
                    <a:pt x="1525651" y="103251"/>
                  </a:lnTo>
                  <a:close/>
                </a:path>
                <a:path w="2118360" h="132080">
                  <a:moveTo>
                    <a:pt x="1647317" y="34290"/>
                  </a:moveTo>
                  <a:lnTo>
                    <a:pt x="1574038" y="34290"/>
                  </a:lnTo>
                  <a:lnTo>
                    <a:pt x="1574038" y="11684"/>
                  </a:lnTo>
                  <a:lnTo>
                    <a:pt x="1645793" y="11684"/>
                  </a:lnTo>
                  <a:lnTo>
                    <a:pt x="1645793" y="2921"/>
                  </a:lnTo>
                  <a:lnTo>
                    <a:pt x="1563878" y="2921"/>
                  </a:lnTo>
                  <a:lnTo>
                    <a:pt x="1563878" y="42926"/>
                  </a:lnTo>
                  <a:lnTo>
                    <a:pt x="1647317" y="42926"/>
                  </a:lnTo>
                  <a:lnTo>
                    <a:pt x="1647317" y="34290"/>
                  </a:lnTo>
                  <a:close/>
                </a:path>
                <a:path w="2118360" h="132080">
                  <a:moveTo>
                    <a:pt x="1649095" y="121793"/>
                  </a:moveTo>
                  <a:lnTo>
                    <a:pt x="1573276" y="121793"/>
                  </a:lnTo>
                  <a:lnTo>
                    <a:pt x="1573276" y="108712"/>
                  </a:lnTo>
                  <a:lnTo>
                    <a:pt x="1645666" y="108712"/>
                  </a:lnTo>
                  <a:lnTo>
                    <a:pt x="1645666" y="78867"/>
                  </a:lnTo>
                  <a:lnTo>
                    <a:pt x="1563243" y="78867"/>
                  </a:lnTo>
                  <a:lnTo>
                    <a:pt x="1563243" y="87503"/>
                  </a:lnTo>
                  <a:lnTo>
                    <a:pt x="1635506" y="87503"/>
                  </a:lnTo>
                  <a:lnTo>
                    <a:pt x="1635506" y="100584"/>
                  </a:lnTo>
                  <a:lnTo>
                    <a:pt x="1563243" y="100584"/>
                  </a:lnTo>
                  <a:lnTo>
                    <a:pt x="1563243" y="130429"/>
                  </a:lnTo>
                  <a:lnTo>
                    <a:pt x="1649095" y="130429"/>
                  </a:lnTo>
                  <a:lnTo>
                    <a:pt x="1649095" y="121793"/>
                  </a:lnTo>
                  <a:close/>
                </a:path>
                <a:path w="2118360" h="132080">
                  <a:moveTo>
                    <a:pt x="1665859" y="56642"/>
                  </a:moveTo>
                  <a:lnTo>
                    <a:pt x="1543304" y="56642"/>
                  </a:lnTo>
                  <a:lnTo>
                    <a:pt x="1543304" y="65278"/>
                  </a:lnTo>
                  <a:lnTo>
                    <a:pt x="1665859" y="65278"/>
                  </a:lnTo>
                  <a:lnTo>
                    <a:pt x="1665859" y="56642"/>
                  </a:lnTo>
                  <a:close/>
                </a:path>
                <a:path w="2118360" h="132080">
                  <a:moveTo>
                    <a:pt x="1760855" y="23876"/>
                  </a:moveTo>
                  <a:lnTo>
                    <a:pt x="1757807" y="16637"/>
                  </a:lnTo>
                  <a:lnTo>
                    <a:pt x="1751711" y="10922"/>
                  </a:lnTo>
                  <a:lnTo>
                    <a:pt x="1751584" y="10795"/>
                  </a:lnTo>
                  <a:lnTo>
                    <a:pt x="1750695" y="10147"/>
                  </a:lnTo>
                  <a:lnTo>
                    <a:pt x="1750695" y="26289"/>
                  </a:lnTo>
                  <a:lnTo>
                    <a:pt x="1750695" y="39370"/>
                  </a:lnTo>
                  <a:lnTo>
                    <a:pt x="1748536" y="44704"/>
                  </a:lnTo>
                  <a:lnTo>
                    <a:pt x="1740154" y="52832"/>
                  </a:lnTo>
                  <a:lnTo>
                    <a:pt x="1734439" y="54864"/>
                  </a:lnTo>
                  <a:lnTo>
                    <a:pt x="1720215" y="54864"/>
                  </a:lnTo>
                  <a:lnTo>
                    <a:pt x="1714627" y="52832"/>
                  </a:lnTo>
                  <a:lnTo>
                    <a:pt x="1710436" y="48768"/>
                  </a:lnTo>
                  <a:lnTo>
                    <a:pt x="1706118" y="44704"/>
                  </a:lnTo>
                  <a:lnTo>
                    <a:pt x="1704086" y="39370"/>
                  </a:lnTo>
                  <a:lnTo>
                    <a:pt x="1704086" y="26289"/>
                  </a:lnTo>
                  <a:lnTo>
                    <a:pt x="1706245" y="21082"/>
                  </a:lnTo>
                  <a:lnTo>
                    <a:pt x="1714627" y="12954"/>
                  </a:lnTo>
                  <a:lnTo>
                    <a:pt x="1720342" y="10922"/>
                  </a:lnTo>
                  <a:lnTo>
                    <a:pt x="1734439" y="10922"/>
                  </a:lnTo>
                  <a:lnTo>
                    <a:pt x="1740027" y="12954"/>
                  </a:lnTo>
                  <a:lnTo>
                    <a:pt x="1744345" y="17018"/>
                  </a:lnTo>
                  <a:lnTo>
                    <a:pt x="1748536" y="21082"/>
                  </a:lnTo>
                  <a:lnTo>
                    <a:pt x="1750695" y="26289"/>
                  </a:lnTo>
                  <a:lnTo>
                    <a:pt x="1750695" y="10147"/>
                  </a:lnTo>
                  <a:lnTo>
                    <a:pt x="1746504" y="7035"/>
                  </a:lnTo>
                  <a:lnTo>
                    <a:pt x="1740789" y="4343"/>
                  </a:lnTo>
                  <a:lnTo>
                    <a:pt x="1734400" y="2705"/>
                  </a:lnTo>
                  <a:lnTo>
                    <a:pt x="1727327" y="2159"/>
                  </a:lnTo>
                  <a:lnTo>
                    <a:pt x="1720240" y="2705"/>
                  </a:lnTo>
                  <a:lnTo>
                    <a:pt x="1693976" y="23876"/>
                  </a:lnTo>
                  <a:lnTo>
                    <a:pt x="1693976" y="41783"/>
                  </a:lnTo>
                  <a:lnTo>
                    <a:pt x="1727327" y="63754"/>
                  </a:lnTo>
                  <a:lnTo>
                    <a:pt x="1734400" y="63207"/>
                  </a:lnTo>
                  <a:lnTo>
                    <a:pt x="1740763" y="61569"/>
                  </a:lnTo>
                  <a:lnTo>
                    <a:pt x="1746453" y="58826"/>
                  </a:lnTo>
                  <a:lnTo>
                    <a:pt x="1751457" y="54991"/>
                  </a:lnTo>
                  <a:lnTo>
                    <a:pt x="1751584" y="54864"/>
                  </a:lnTo>
                  <a:lnTo>
                    <a:pt x="1757807" y="49149"/>
                  </a:lnTo>
                  <a:lnTo>
                    <a:pt x="1760855" y="41783"/>
                  </a:lnTo>
                  <a:lnTo>
                    <a:pt x="1760855" y="23876"/>
                  </a:lnTo>
                  <a:close/>
                </a:path>
                <a:path w="2118360" h="132080">
                  <a:moveTo>
                    <a:pt x="1793240" y="74422"/>
                  </a:moveTo>
                  <a:lnTo>
                    <a:pt x="1783207" y="74422"/>
                  </a:lnTo>
                  <a:lnTo>
                    <a:pt x="1783207" y="93345"/>
                  </a:lnTo>
                  <a:lnTo>
                    <a:pt x="1783207" y="102362"/>
                  </a:lnTo>
                  <a:lnTo>
                    <a:pt x="1783207" y="119507"/>
                  </a:lnTo>
                  <a:lnTo>
                    <a:pt x="1722120" y="119507"/>
                  </a:lnTo>
                  <a:lnTo>
                    <a:pt x="1722120" y="102362"/>
                  </a:lnTo>
                  <a:lnTo>
                    <a:pt x="1783207" y="102362"/>
                  </a:lnTo>
                  <a:lnTo>
                    <a:pt x="1783207" y="93345"/>
                  </a:lnTo>
                  <a:lnTo>
                    <a:pt x="1722120" y="93345"/>
                  </a:lnTo>
                  <a:lnTo>
                    <a:pt x="1722120" y="74422"/>
                  </a:lnTo>
                  <a:lnTo>
                    <a:pt x="1712087" y="74422"/>
                  </a:lnTo>
                  <a:lnTo>
                    <a:pt x="1712087" y="128397"/>
                  </a:lnTo>
                  <a:lnTo>
                    <a:pt x="1793240" y="128397"/>
                  </a:lnTo>
                  <a:lnTo>
                    <a:pt x="1793240" y="119507"/>
                  </a:lnTo>
                  <a:lnTo>
                    <a:pt x="1793240" y="102362"/>
                  </a:lnTo>
                  <a:lnTo>
                    <a:pt x="1793240" y="93345"/>
                  </a:lnTo>
                  <a:lnTo>
                    <a:pt x="1793240" y="74422"/>
                  </a:lnTo>
                  <a:close/>
                </a:path>
                <a:path w="2118360" h="132080">
                  <a:moveTo>
                    <a:pt x="1793240" y="0"/>
                  </a:moveTo>
                  <a:lnTo>
                    <a:pt x="1783080" y="0"/>
                  </a:lnTo>
                  <a:lnTo>
                    <a:pt x="1783080" y="67183"/>
                  </a:lnTo>
                  <a:lnTo>
                    <a:pt x="1793240" y="67183"/>
                  </a:lnTo>
                  <a:lnTo>
                    <a:pt x="1793240" y="0"/>
                  </a:lnTo>
                  <a:close/>
                </a:path>
                <a:path w="2118360" h="132080">
                  <a:moveTo>
                    <a:pt x="1913128" y="90297"/>
                  </a:moveTo>
                  <a:lnTo>
                    <a:pt x="1912251" y="84328"/>
                  </a:lnTo>
                  <a:lnTo>
                    <a:pt x="1911858" y="81534"/>
                  </a:lnTo>
                  <a:lnTo>
                    <a:pt x="1903082" y="82727"/>
                  </a:lnTo>
                  <a:lnTo>
                    <a:pt x="1891068" y="83604"/>
                  </a:lnTo>
                  <a:lnTo>
                    <a:pt x="1875790" y="84150"/>
                  </a:lnTo>
                  <a:lnTo>
                    <a:pt x="1857248" y="84328"/>
                  </a:lnTo>
                  <a:lnTo>
                    <a:pt x="1848231" y="84328"/>
                  </a:lnTo>
                  <a:lnTo>
                    <a:pt x="1848231" y="11303"/>
                  </a:lnTo>
                  <a:lnTo>
                    <a:pt x="1837944" y="11303"/>
                  </a:lnTo>
                  <a:lnTo>
                    <a:pt x="1837944" y="93345"/>
                  </a:lnTo>
                  <a:lnTo>
                    <a:pt x="1866849" y="93154"/>
                  </a:lnTo>
                  <a:lnTo>
                    <a:pt x="1889010" y="92583"/>
                  </a:lnTo>
                  <a:lnTo>
                    <a:pt x="1904428" y="91630"/>
                  </a:lnTo>
                  <a:lnTo>
                    <a:pt x="1913128" y="90297"/>
                  </a:lnTo>
                  <a:close/>
                </a:path>
                <a:path w="2118360" h="132080">
                  <a:moveTo>
                    <a:pt x="1933448" y="0"/>
                  </a:moveTo>
                  <a:lnTo>
                    <a:pt x="1923288" y="0"/>
                  </a:lnTo>
                  <a:lnTo>
                    <a:pt x="1923288" y="132080"/>
                  </a:lnTo>
                  <a:lnTo>
                    <a:pt x="1933448" y="132080"/>
                  </a:lnTo>
                  <a:lnTo>
                    <a:pt x="1933448" y="0"/>
                  </a:lnTo>
                  <a:close/>
                </a:path>
                <a:path w="2118360" h="132080">
                  <a:moveTo>
                    <a:pt x="2043811" y="92710"/>
                  </a:moveTo>
                  <a:lnTo>
                    <a:pt x="2043074" y="85471"/>
                  </a:lnTo>
                  <a:lnTo>
                    <a:pt x="2042922" y="83947"/>
                  </a:lnTo>
                  <a:lnTo>
                    <a:pt x="2035556" y="84620"/>
                  </a:lnTo>
                  <a:lnTo>
                    <a:pt x="2023211" y="85090"/>
                  </a:lnTo>
                  <a:lnTo>
                    <a:pt x="2005888" y="85382"/>
                  </a:lnTo>
                  <a:lnTo>
                    <a:pt x="1983613" y="85471"/>
                  </a:lnTo>
                  <a:lnTo>
                    <a:pt x="1983613" y="20828"/>
                  </a:lnTo>
                  <a:lnTo>
                    <a:pt x="2035048" y="20828"/>
                  </a:lnTo>
                  <a:lnTo>
                    <a:pt x="2035048" y="11684"/>
                  </a:lnTo>
                  <a:lnTo>
                    <a:pt x="1973453" y="11684"/>
                  </a:lnTo>
                  <a:lnTo>
                    <a:pt x="1973453" y="94615"/>
                  </a:lnTo>
                  <a:lnTo>
                    <a:pt x="2020824" y="94361"/>
                  </a:lnTo>
                  <a:lnTo>
                    <a:pt x="2028698" y="94234"/>
                  </a:lnTo>
                  <a:lnTo>
                    <a:pt x="2036318" y="93599"/>
                  </a:lnTo>
                  <a:lnTo>
                    <a:pt x="2043811" y="92710"/>
                  </a:lnTo>
                  <a:close/>
                </a:path>
                <a:path w="2118360" h="132080">
                  <a:moveTo>
                    <a:pt x="2089912" y="52070"/>
                  </a:moveTo>
                  <a:lnTo>
                    <a:pt x="2066671" y="52070"/>
                  </a:lnTo>
                  <a:lnTo>
                    <a:pt x="2066671" y="0"/>
                  </a:lnTo>
                  <a:lnTo>
                    <a:pt x="2056511" y="0"/>
                  </a:lnTo>
                  <a:lnTo>
                    <a:pt x="2056511" y="132080"/>
                  </a:lnTo>
                  <a:lnTo>
                    <a:pt x="2066671" y="132080"/>
                  </a:lnTo>
                  <a:lnTo>
                    <a:pt x="2066671" y="61341"/>
                  </a:lnTo>
                  <a:lnTo>
                    <a:pt x="2089912" y="61341"/>
                  </a:lnTo>
                  <a:lnTo>
                    <a:pt x="2089912" y="52070"/>
                  </a:lnTo>
                  <a:close/>
                </a:path>
                <a:path w="2118360" h="132080">
                  <a:moveTo>
                    <a:pt x="2118106" y="111633"/>
                  </a:moveTo>
                  <a:lnTo>
                    <a:pt x="2117344" y="109728"/>
                  </a:lnTo>
                  <a:lnTo>
                    <a:pt x="2115820" y="108331"/>
                  </a:lnTo>
                  <a:lnTo>
                    <a:pt x="2114423" y="106807"/>
                  </a:lnTo>
                  <a:lnTo>
                    <a:pt x="2112645" y="106045"/>
                  </a:lnTo>
                  <a:lnTo>
                    <a:pt x="2110613" y="106045"/>
                  </a:lnTo>
                  <a:lnTo>
                    <a:pt x="2108581" y="106045"/>
                  </a:lnTo>
                  <a:lnTo>
                    <a:pt x="2106803" y="106807"/>
                  </a:lnTo>
                  <a:lnTo>
                    <a:pt x="2103882" y="109728"/>
                  </a:lnTo>
                  <a:lnTo>
                    <a:pt x="2103120" y="111633"/>
                  </a:lnTo>
                  <a:lnTo>
                    <a:pt x="2103120" y="115824"/>
                  </a:lnTo>
                  <a:lnTo>
                    <a:pt x="2103755" y="117602"/>
                  </a:lnTo>
                  <a:lnTo>
                    <a:pt x="2106803" y="120650"/>
                  </a:lnTo>
                  <a:lnTo>
                    <a:pt x="2108581" y="121285"/>
                  </a:lnTo>
                  <a:lnTo>
                    <a:pt x="2112645" y="121285"/>
                  </a:lnTo>
                  <a:lnTo>
                    <a:pt x="2114423" y="120523"/>
                  </a:lnTo>
                  <a:lnTo>
                    <a:pt x="2115947" y="118999"/>
                  </a:lnTo>
                  <a:lnTo>
                    <a:pt x="2117344" y="117475"/>
                  </a:lnTo>
                  <a:lnTo>
                    <a:pt x="2118106" y="115697"/>
                  </a:lnTo>
                  <a:lnTo>
                    <a:pt x="2118106" y="111633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92326" y="2791714"/>
              <a:ext cx="2559634" cy="468375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828033" y="2960370"/>
              <a:ext cx="106933" cy="129158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388482" y="2792729"/>
              <a:ext cx="3115310" cy="310261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4004691" y="2960369"/>
              <a:ext cx="2082800" cy="702310"/>
            </a:xfrm>
            <a:custGeom>
              <a:avLst/>
              <a:gdLst/>
              <a:ahLst/>
              <a:cxnLst/>
              <a:rect l="l" t="t" r="r" b="b"/>
              <a:pathLst>
                <a:path w="2082800" h="702310">
                  <a:moveTo>
                    <a:pt x="66929" y="93853"/>
                  </a:moveTo>
                  <a:lnTo>
                    <a:pt x="44119" y="61772"/>
                  </a:lnTo>
                  <a:lnTo>
                    <a:pt x="39624" y="37592"/>
                  </a:lnTo>
                  <a:lnTo>
                    <a:pt x="39624" y="20574"/>
                  </a:lnTo>
                  <a:lnTo>
                    <a:pt x="64643" y="20574"/>
                  </a:lnTo>
                  <a:lnTo>
                    <a:pt x="64643" y="11557"/>
                  </a:lnTo>
                  <a:lnTo>
                    <a:pt x="4699" y="11557"/>
                  </a:lnTo>
                  <a:lnTo>
                    <a:pt x="4699" y="20574"/>
                  </a:lnTo>
                  <a:lnTo>
                    <a:pt x="29591" y="20574"/>
                  </a:lnTo>
                  <a:lnTo>
                    <a:pt x="29591" y="37592"/>
                  </a:lnTo>
                  <a:lnTo>
                    <a:pt x="16103" y="78638"/>
                  </a:lnTo>
                  <a:lnTo>
                    <a:pt x="0" y="95885"/>
                  </a:lnTo>
                  <a:lnTo>
                    <a:pt x="8001" y="102235"/>
                  </a:lnTo>
                  <a:lnTo>
                    <a:pt x="33147" y="67183"/>
                  </a:lnTo>
                  <a:lnTo>
                    <a:pt x="34290" y="60960"/>
                  </a:lnTo>
                  <a:lnTo>
                    <a:pt x="35687" y="66675"/>
                  </a:lnTo>
                  <a:lnTo>
                    <a:pt x="59309" y="100330"/>
                  </a:lnTo>
                  <a:lnTo>
                    <a:pt x="66929" y="93853"/>
                  </a:lnTo>
                  <a:close/>
                </a:path>
                <a:path w="2082800" h="702310">
                  <a:moveTo>
                    <a:pt x="110871" y="0"/>
                  </a:moveTo>
                  <a:lnTo>
                    <a:pt x="100711" y="0"/>
                  </a:lnTo>
                  <a:lnTo>
                    <a:pt x="100711" y="58674"/>
                  </a:lnTo>
                  <a:lnTo>
                    <a:pt x="84963" y="58674"/>
                  </a:lnTo>
                  <a:lnTo>
                    <a:pt x="84963" y="2667"/>
                  </a:lnTo>
                  <a:lnTo>
                    <a:pt x="74803" y="2667"/>
                  </a:lnTo>
                  <a:lnTo>
                    <a:pt x="74803" y="128016"/>
                  </a:lnTo>
                  <a:lnTo>
                    <a:pt x="84963" y="128016"/>
                  </a:lnTo>
                  <a:lnTo>
                    <a:pt x="84963" y="67691"/>
                  </a:lnTo>
                  <a:lnTo>
                    <a:pt x="100711" y="67691"/>
                  </a:lnTo>
                  <a:lnTo>
                    <a:pt x="100711" y="132080"/>
                  </a:lnTo>
                  <a:lnTo>
                    <a:pt x="110871" y="132080"/>
                  </a:lnTo>
                  <a:lnTo>
                    <a:pt x="110871" y="67691"/>
                  </a:lnTo>
                  <a:lnTo>
                    <a:pt x="110871" y="58674"/>
                  </a:lnTo>
                  <a:lnTo>
                    <a:pt x="110871" y="0"/>
                  </a:lnTo>
                  <a:close/>
                </a:path>
                <a:path w="2082800" h="702310">
                  <a:moveTo>
                    <a:pt x="240665" y="4826"/>
                  </a:moveTo>
                  <a:lnTo>
                    <a:pt x="230632" y="4826"/>
                  </a:lnTo>
                  <a:lnTo>
                    <a:pt x="230632" y="13970"/>
                  </a:lnTo>
                  <a:lnTo>
                    <a:pt x="230632" y="46736"/>
                  </a:lnTo>
                  <a:lnTo>
                    <a:pt x="169037" y="46736"/>
                  </a:lnTo>
                  <a:lnTo>
                    <a:pt x="169037" y="13970"/>
                  </a:lnTo>
                  <a:lnTo>
                    <a:pt x="230632" y="13970"/>
                  </a:lnTo>
                  <a:lnTo>
                    <a:pt x="230632" y="4826"/>
                  </a:lnTo>
                  <a:lnTo>
                    <a:pt x="159004" y="4826"/>
                  </a:lnTo>
                  <a:lnTo>
                    <a:pt x="159004" y="55880"/>
                  </a:lnTo>
                  <a:lnTo>
                    <a:pt x="240665" y="55880"/>
                  </a:lnTo>
                  <a:lnTo>
                    <a:pt x="240665" y="46736"/>
                  </a:lnTo>
                  <a:lnTo>
                    <a:pt x="240665" y="13970"/>
                  </a:lnTo>
                  <a:lnTo>
                    <a:pt x="240665" y="4826"/>
                  </a:lnTo>
                  <a:close/>
                </a:path>
                <a:path w="2082800" h="702310">
                  <a:moveTo>
                    <a:pt x="261239" y="73660"/>
                  </a:moveTo>
                  <a:lnTo>
                    <a:pt x="138684" y="73660"/>
                  </a:lnTo>
                  <a:lnTo>
                    <a:pt x="138684" y="82677"/>
                  </a:lnTo>
                  <a:lnTo>
                    <a:pt x="194691" y="82677"/>
                  </a:lnTo>
                  <a:lnTo>
                    <a:pt x="194691" y="132080"/>
                  </a:lnTo>
                  <a:lnTo>
                    <a:pt x="205105" y="132080"/>
                  </a:lnTo>
                  <a:lnTo>
                    <a:pt x="205105" y="82677"/>
                  </a:lnTo>
                  <a:lnTo>
                    <a:pt x="261239" y="82677"/>
                  </a:lnTo>
                  <a:lnTo>
                    <a:pt x="261239" y="73660"/>
                  </a:lnTo>
                  <a:close/>
                </a:path>
                <a:path w="2082800" h="702310">
                  <a:moveTo>
                    <a:pt x="356997" y="53975"/>
                  </a:moveTo>
                  <a:lnTo>
                    <a:pt x="330047" y="33528"/>
                  </a:lnTo>
                  <a:lnTo>
                    <a:pt x="329412" y="32715"/>
                  </a:lnTo>
                  <a:lnTo>
                    <a:pt x="326326" y="26835"/>
                  </a:lnTo>
                  <a:lnTo>
                    <a:pt x="324459" y="20713"/>
                  </a:lnTo>
                  <a:lnTo>
                    <a:pt x="323850" y="14351"/>
                  </a:lnTo>
                  <a:lnTo>
                    <a:pt x="323850" y="2921"/>
                  </a:lnTo>
                  <a:lnTo>
                    <a:pt x="313944" y="2921"/>
                  </a:lnTo>
                  <a:lnTo>
                    <a:pt x="313944" y="14351"/>
                  </a:lnTo>
                  <a:lnTo>
                    <a:pt x="313372" y="20904"/>
                  </a:lnTo>
                  <a:lnTo>
                    <a:pt x="287629" y="53975"/>
                  </a:lnTo>
                  <a:lnTo>
                    <a:pt x="280289" y="57912"/>
                  </a:lnTo>
                  <a:lnTo>
                    <a:pt x="287528" y="64770"/>
                  </a:lnTo>
                  <a:lnTo>
                    <a:pt x="298424" y="57746"/>
                  </a:lnTo>
                  <a:lnTo>
                    <a:pt x="307340" y="50203"/>
                  </a:lnTo>
                  <a:lnTo>
                    <a:pt x="314236" y="42125"/>
                  </a:lnTo>
                  <a:lnTo>
                    <a:pt x="319151" y="33528"/>
                  </a:lnTo>
                  <a:lnTo>
                    <a:pt x="321818" y="38735"/>
                  </a:lnTo>
                  <a:lnTo>
                    <a:pt x="326263" y="44069"/>
                  </a:lnTo>
                  <a:lnTo>
                    <a:pt x="332359" y="49530"/>
                  </a:lnTo>
                  <a:lnTo>
                    <a:pt x="338455" y="55118"/>
                  </a:lnTo>
                  <a:lnTo>
                    <a:pt x="344424" y="59055"/>
                  </a:lnTo>
                  <a:lnTo>
                    <a:pt x="350012" y="61468"/>
                  </a:lnTo>
                  <a:lnTo>
                    <a:pt x="356997" y="53975"/>
                  </a:lnTo>
                  <a:close/>
                </a:path>
                <a:path w="2082800" h="702310">
                  <a:moveTo>
                    <a:pt x="387096" y="0"/>
                  </a:moveTo>
                  <a:lnTo>
                    <a:pt x="376936" y="0"/>
                  </a:lnTo>
                  <a:lnTo>
                    <a:pt x="376936" y="66040"/>
                  </a:lnTo>
                  <a:lnTo>
                    <a:pt x="387096" y="66040"/>
                  </a:lnTo>
                  <a:lnTo>
                    <a:pt x="387096" y="0"/>
                  </a:lnTo>
                  <a:close/>
                </a:path>
                <a:path w="2082800" h="702310">
                  <a:moveTo>
                    <a:pt x="390779" y="119888"/>
                  </a:moveTo>
                  <a:lnTo>
                    <a:pt x="315849" y="119888"/>
                  </a:lnTo>
                  <a:lnTo>
                    <a:pt x="315849" y="105156"/>
                  </a:lnTo>
                  <a:lnTo>
                    <a:pt x="387096" y="105156"/>
                  </a:lnTo>
                  <a:lnTo>
                    <a:pt x="387096" y="73025"/>
                  </a:lnTo>
                  <a:lnTo>
                    <a:pt x="305816" y="73025"/>
                  </a:lnTo>
                  <a:lnTo>
                    <a:pt x="305816" y="82169"/>
                  </a:lnTo>
                  <a:lnTo>
                    <a:pt x="377063" y="82169"/>
                  </a:lnTo>
                  <a:lnTo>
                    <a:pt x="377063" y="96393"/>
                  </a:lnTo>
                  <a:lnTo>
                    <a:pt x="305816" y="96393"/>
                  </a:lnTo>
                  <a:lnTo>
                    <a:pt x="305816" y="129032"/>
                  </a:lnTo>
                  <a:lnTo>
                    <a:pt x="390779" y="129032"/>
                  </a:lnTo>
                  <a:lnTo>
                    <a:pt x="390779" y="119888"/>
                  </a:lnTo>
                  <a:close/>
                </a:path>
                <a:path w="2082800" h="702310">
                  <a:moveTo>
                    <a:pt x="401193" y="563880"/>
                  </a:moveTo>
                  <a:lnTo>
                    <a:pt x="390906" y="563880"/>
                  </a:lnTo>
                  <a:lnTo>
                    <a:pt x="390906" y="580136"/>
                  </a:lnTo>
                  <a:lnTo>
                    <a:pt x="390906" y="589153"/>
                  </a:lnTo>
                  <a:lnTo>
                    <a:pt x="390906" y="613029"/>
                  </a:lnTo>
                  <a:lnTo>
                    <a:pt x="367411" y="613029"/>
                  </a:lnTo>
                  <a:lnTo>
                    <a:pt x="368808" y="608711"/>
                  </a:lnTo>
                  <a:lnTo>
                    <a:pt x="369570" y="604647"/>
                  </a:lnTo>
                  <a:lnTo>
                    <a:pt x="369570" y="596646"/>
                  </a:lnTo>
                  <a:lnTo>
                    <a:pt x="368935" y="592709"/>
                  </a:lnTo>
                  <a:lnTo>
                    <a:pt x="367665" y="589153"/>
                  </a:lnTo>
                  <a:lnTo>
                    <a:pt x="390906" y="589153"/>
                  </a:lnTo>
                  <a:lnTo>
                    <a:pt x="390906" y="580136"/>
                  </a:lnTo>
                  <a:lnTo>
                    <a:pt x="363093" y="580136"/>
                  </a:lnTo>
                  <a:lnTo>
                    <a:pt x="359283" y="576148"/>
                  </a:lnTo>
                  <a:lnTo>
                    <a:pt x="359283" y="593217"/>
                  </a:lnTo>
                  <a:lnTo>
                    <a:pt x="359283" y="608330"/>
                  </a:lnTo>
                  <a:lnTo>
                    <a:pt x="356997" y="614311"/>
                  </a:lnTo>
                  <a:lnTo>
                    <a:pt x="347853" y="623201"/>
                  </a:lnTo>
                  <a:lnTo>
                    <a:pt x="342011" y="625487"/>
                  </a:lnTo>
                  <a:lnTo>
                    <a:pt x="327787" y="625487"/>
                  </a:lnTo>
                  <a:lnTo>
                    <a:pt x="321945" y="623201"/>
                  </a:lnTo>
                  <a:lnTo>
                    <a:pt x="317500" y="618617"/>
                  </a:lnTo>
                  <a:lnTo>
                    <a:pt x="312928" y="614172"/>
                  </a:lnTo>
                  <a:lnTo>
                    <a:pt x="310680" y="608330"/>
                  </a:lnTo>
                  <a:lnTo>
                    <a:pt x="310680" y="593217"/>
                  </a:lnTo>
                  <a:lnTo>
                    <a:pt x="312928" y="587387"/>
                  </a:lnTo>
                  <a:lnTo>
                    <a:pt x="321945" y="578104"/>
                  </a:lnTo>
                  <a:lnTo>
                    <a:pt x="327787" y="575818"/>
                  </a:lnTo>
                  <a:lnTo>
                    <a:pt x="342011" y="575818"/>
                  </a:lnTo>
                  <a:lnTo>
                    <a:pt x="347853" y="578104"/>
                  </a:lnTo>
                  <a:lnTo>
                    <a:pt x="352425" y="582688"/>
                  </a:lnTo>
                  <a:lnTo>
                    <a:pt x="356997" y="587121"/>
                  </a:lnTo>
                  <a:lnTo>
                    <a:pt x="334899" y="566801"/>
                  </a:lnTo>
                  <a:lnTo>
                    <a:pt x="327850" y="567410"/>
                  </a:lnTo>
                  <a:lnTo>
                    <a:pt x="300609" y="600849"/>
                  </a:lnTo>
                  <a:lnTo>
                    <a:pt x="301205" y="607860"/>
                  </a:lnTo>
                  <a:lnTo>
                    <a:pt x="334899" y="634365"/>
                  </a:lnTo>
                  <a:lnTo>
                    <a:pt x="343255" y="633603"/>
                  </a:lnTo>
                  <a:lnTo>
                    <a:pt x="350647" y="631291"/>
                  </a:lnTo>
                  <a:lnTo>
                    <a:pt x="357073" y="627405"/>
                  </a:lnTo>
                  <a:lnTo>
                    <a:pt x="359003" y="625487"/>
                  </a:lnTo>
                  <a:lnTo>
                    <a:pt x="362585" y="621919"/>
                  </a:lnTo>
                  <a:lnTo>
                    <a:pt x="390906" y="621919"/>
                  </a:lnTo>
                  <a:lnTo>
                    <a:pt x="390906" y="641731"/>
                  </a:lnTo>
                  <a:lnTo>
                    <a:pt x="401193" y="641731"/>
                  </a:lnTo>
                  <a:lnTo>
                    <a:pt x="401193" y="621919"/>
                  </a:lnTo>
                  <a:lnTo>
                    <a:pt x="401193" y="613029"/>
                  </a:lnTo>
                  <a:lnTo>
                    <a:pt x="401193" y="589153"/>
                  </a:lnTo>
                  <a:lnTo>
                    <a:pt x="401193" y="580136"/>
                  </a:lnTo>
                  <a:lnTo>
                    <a:pt x="401193" y="563880"/>
                  </a:lnTo>
                  <a:close/>
                </a:path>
                <a:path w="2082800" h="702310">
                  <a:moveTo>
                    <a:pt x="404622" y="661670"/>
                  </a:moveTo>
                  <a:lnTo>
                    <a:pt x="400939" y="655574"/>
                  </a:lnTo>
                  <a:lnTo>
                    <a:pt x="395998" y="652399"/>
                  </a:lnTo>
                  <a:lnTo>
                    <a:pt x="393700" y="650913"/>
                  </a:lnTo>
                  <a:lnTo>
                    <a:pt x="393700" y="664210"/>
                  </a:lnTo>
                  <a:lnTo>
                    <a:pt x="393700" y="674116"/>
                  </a:lnTo>
                  <a:lnTo>
                    <a:pt x="390906" y="678180"/>
                  </a:lnTo>
                  <a:lnTo>
                    <a:pt x="379730" y="684530"/>
                  </a:lnTo>
                  <a:lnTo>
                    <a:pt x="371729" y="686054"/>
                  </a:lnTo>
                  <a:lnTo>
                    <a:pt x="351155" y="686054"/>
                  </a:lnTo>
                  <a:lnTo>
                    <a:pt x="343154" y="684530"/>
                  </a:lnTo>
                  <a:lnTo>
                    <a:pt x="337439" y="681355"/>
                  </a:lnTo>
                  <a:lnTo>
                    <a:pt x="331851" y="678180"/>
                  </a:lnTo>
                  <a:lnTo>
                    <a:pt x="329057" y="674116"/>
                  </a:lnTo>
                  <a:lnTo>
                    <a:pt x="329057" y="664210"/>
                  </a:lnTo>
                  <a:lnTo>
                    <a:pt x="331851" y="660146"/>
                  </a:lnTo>
                  <a:lnTo>
                    <a:pt x="337439" y="657098"/>
                  </a:lnTo>
                  <a:lnTo>
                    <a:pt x="343154" y="653923"/>
                  </a:lnTo>
                  <a:lnTo>
                    <a:pt x="351155" y="652399"/>
                  </a:lnTo>
                  <a:lnTo>
                    <a:pt x="371729" y="652399"/>
                  </a:lnTo>
                  <a:lnTo>
                    <a:pt x="379730" y="653923"/>
                  </a:lnTo>
                  <a:lnTo>
                    <a:pt x="385318" y="657098"/>
                  </a:lnTo>
                  <a:lnTo>
                    <a:pt x="390906" y="660146"/>
                  </a:lnTo>
                  <a:lnTo>
                    <a:pt x="361442" y="643636"/>
                  </a:lnTo>
                  <a:lnTo>
                    <a:pt x="351650" y="644093"/>
                  </a:lnTo>
                  <a:lnTo>
                    <a:pt x="318262" y="661670"/>
                  </a:lnTo>
                  <a:lnTo>
                    <a:pt x="318262" y="676783"/>
                  </a:lnTo>
                  <a:lnTo>
                    <a:pt x="361442" y="694690"/>
                  </a:lnTo>
                  <a:lnTo>
                    <a:pt x="371221" y="694258"/>
                  </a:lnTo>
                  <a:lnTo>
                    <a:pt x="379818" y="692950"/>
                  </a:lnTo>
                  <a:lnTo>
                    <a:pt x="387223" y="690727"/>
                  </a:lnTo>
                  <a:lnTo>
                    <a:pt x="393446" y="687578"/>
                  </a:lnTo>
                  <a:lnTo>
                    <a:pt x="395871" y="686054"/>
                  </a:lnTo>
                  <a:lnTo>
                    <a:pt x="400939" y="682879"/>
                  </a:lnTo>
                  <a:lnTo>
                    <a:pt x="404622" y="676783"/>
                  </a:lnTo>
                  <a:lnTo>
                    <a:pt x="404622" y="661670"/>
                  </a:lnTo>
                  <a:close/>
                </a:path>
                <a:path w="2082800" h="702310">
                  <a:moveTo>
                    <a:pt x="497205" y="61976"/>
                  </a:moveTo>
                  <a:lnTo>
                    <a:pt x="470662" y="39878"/>
                  </a:lnTo>
                  <a:lnTo>
                    <a:pt x="469696" y="38519"/>
                  </a:lnTo>
                  <a:lnTo>
                    <a:pt x="466636" y="32308"/>
                  </a:lnTo>
                  <a:lnTo>
                    <a:pt x="464794" y="25996"/>
                  </a:lnTo>
                  <a:lnTo>
                    <a:pt x="464185" y="19558"/>
                  </a:lnTo>
                  <a:lnTo>
                    <a:pt x="464185" y="14986"/>
                  </a:lnTo>
                  <a:lnTo>
                    <a:pt x="493268" y="14986"/>
                  </a:lnTo>
                  <a:lnTo>
                    <a:pt x="493268" y="5969"/>
                  </a:lnTo>
                  <a:lnTo>
                    <a:pt x="425196" y="5969"/>
                  </a:lnTo>
                  <a:lnTo>
                    <a:pt x="425196" y="14986"/>
                  </a:lnTo>
                  <a:lnTo>
                    <a:pt x="454279" y="14986"/>
                  </a:lnTo>
                  <a:lnTo>
                    <a:pt x="454279" y="19558"/>
                  </a:lnTo>
                  <a:lnTo>
                    <a:pt x="434098" y="57429"/>
                  </a:lnTo>
                  <a:lnTo>
                    <a:pt x="420878" y="65786"/>
                  </a:lnTo>
                  <a:lnTo>
                    <a:pt x="428117" y="72771"/>
                  </a:lnTo>
                  <a:lnTo>
                    <a:pt x="434467" y="69469"/>
                  </a:lnTo>
                  <a:lnTo>
                    <a:pt x="440563" y="64516"/>
                  </a:lnTo>
                  <a:lnTo>
                    <a:pt x="446659" y="58039"/>
                  </a:lnTo>
                  <a:lnTo>
                    <a:pt x="452882" y="51562"/>
                  </a:lnTo>
                  <a:lnTo>
                    <a:pt x="457073" y="45466"/>
                  </a:lnTo>
                  <a:lnTo>
                    <a:pt x="459613" y="39878"/>
                  </a:lnTo>
                  <a:lnTo>
                    <a:pt x="462026" y="44831"/>
                  </a:lnTo>
                  <a:lnTo>
                    <a:pt x="490220" y="69469"/>
                  </a:lnTo>
                  <a:lnTo>
                    <a:pt x="497205" y="61976"/>
                  </a:lnTo>
                  <a:close/>
                </a:path>
                <a:path w="2082800" h="702310">
                  <a:moveTo>
                    <a:pt x="504317" y="611378"/>
                  </a:moveTo>
                  <a:lnTo>
                    <a:pt x="501396" y="605917"/>
                  </a:lnTo>
                  <a:lnTo>
                    <a:pt x="498817" y="604024"/>
                  </a:lnTo>
                  <a:lnTo>
                    <a:pt x="495554" y="601611"/>
                  </a:lnTo>
                  <a:lnTo>
                    <a:pt x="494284" y="600710"/>
                  </a:lnTo>
                  <a:lnTo>
                    <a:pt x="494284" y="613918"/>
                  </a:lnTo>
                  <a:lnTo>
                    <a:pt x="494284" y="622173"/>
                  </a:lnTo>
                  <a:lnTo>
                    <a:pt x="492252" y="625487"/>
                  </a:lnTo>
                  <a:lnTo>
                    <a:pt x="488315" y="628015"/>
                  </a:lnTo>
                  <a:lnTo>
                    <a:pt x="484251" y="630555"/>
                  </a:lnTo>
                  <a:lnTo>
                    <a:pt x="478790" y="631837"/>
                  </a:lnTo>
                  <a:lnTo>
                    <a:pt x="464566" y="631837"/>
                  </a:lnTo>
                  <a:lnTo>
                    <a:pt x="458978" y="630555"/>
                  </a:lnTo>
                  <a:lnTo>
                    <a:pt x="451104" y="625487"/>
                  </a:lnTo>
                  <a:lnTo>
                    <a:pt x="449072" y="622173"/>
                  </a:lnTo>
                  <a:lnTo>
                    <a:pt x="449072" y="613918"/>
                  </a:lnTo>
                  <a:lnTo>
                    <a:pt x="451104" y="610501"/>
                  </a:lnTo>
                  <a:lnTo>
                    <a:pt x="455041" y="607961"/>
                  </a:lnTo>
                  <a:lnTo>
                    <a:pt x="458978" y="605282"/>
                  </a:lnTo>
                  <a:lnTo>
                    <a:pt x="464566" y="604024"/>
                  </a:lnTo>
                  <a:lnTo>
                    <a:pt x="478663" y="604024"/>
                  </a:lnTo>
                  <a:lnTo>
                    <a:pt x="484251" y="605282"/>
                  </a:lnTo>
                  <a:lnTo>
                    <a:pt x="488188" y="607961"/>
                  </a:lnTo>
                  <a:lnTo>
                    <a:pt x="492252" y="610501"/>
                  </a:lnTo>
                  <a:lnTo>
                    <a:pt x="494284" y="613918"/>
                  </a:lnTo>
                  <a:lnTo>
                    <a:pt x="494284" y="600710"/>
                  </a:lnTo>
                  <a:lnTo>
                    <a:pt x="489712" y="597408"/>
                  </a:lnTo>
                  <a:lnTo>
                    <a:pt x="481838" y="595388"/>
                  </a:lnTo>
                  <a:lnTo>
                    <a:pt x="461518" y="595388"/>
                  </a:lnTo>
                  <a:lnTo>
                    <a:pt x="453517" y="597408"/>
                  </a:lnTo>
                  <a:lnTo>
                    <a:pt x="447675" y="601611"/>
                  </a:lnTo>
                  <a:lnTo>
                    <a:pt x="441960" y="605917"/>
                  </a:lnTo>
                  <a:lnTo>
                    <a:pt x="439039" y="611378"/>
                  </a:lnTo>
                  <a:lnTo>
                    <a:pt x="439039" y="624725"/>
                  </a:lnTo>
                  <a:lnTo>
                    <a:pt x="441833" y="630186"/>
                  </a:lnTo>
                  <a:lnTo>
                    <a:pt x="453390" y="638429"/>
                  </a:lnTo>
                  <a:lnTo>
                    <a:pt x="461391" y="640600"/>
                  </a:lnTo>
                  <a:lnTo>
                    <a:pt x="481711" y="640600"/>
                  </a:lnTo>
                  <a:lnTo>
                    <a:pt x="489712" y="638429"/>
                  </a:lnTo>
                  <a:lnTo>
                    <a:pt x="498906" y="631837"/>
                  </a:lnTo>
                  <a:lnTo>
                    <a:pt x="501396" y="630047"/>
                  </a:lnTo>
                  <a:lnTo>
                    <a:pt x="504240" y="624725"/>
                  </a:lnTo>
                  <a:lnTo>
                    <a:pt x="504317" y="611378"/>
                  </a:lnTo>
                  <a:close/>
                </a:path>
                <a:path w="2082800" h="702310">
                  <a:moveTo>
                    <a:pt x="510286" y="579755"/>
                  </a:moveTo>
                  <a:lnTo>
                    <a:pt x="476377" y="579755"/>
                  </a:lnTo>
                  <a:lnTo>
                    <a:pt x="476377" y="563245"/>
                  </a:lnTo>
                  <a:lnTo>
                    <a:pt x="466217" y="563245"/>
                  </a:lnTo>
                  <a:lnTo>
                    <a:pt x="466217" y="579755"/>
                  </a:lnTo>
                  <a:lnTo>
                    <a:pt x="432181" y="579755"/>
                  </a:lnTo>
                  <a:lnTo>
                    <a:pt x="432181" y="588911"/>
                  </a:lnTo>
                  <a:lnTo>
                    <a:pt x="510286" y="588911"/>
                  </a:lnTo>
                  <a:lnTo>
                    <a:pt x="510286" y="579755"/>
                  </a:lnTo>
                  <a:close/>
                </a:path>
                <a:path w="2082800" h="702310">
                  <a:moveTo>
                    <a:pt x="527431" y="83566"/>
                  </a:moveTo>
                  <a:lnTo>
                    <a:pt x="441579" y="83566"/>
                  </a:lnTo>
                  <a:lnTo>
                    <a:pt x="441579" y="92710"/>
                  </a:lnTo>
                  <a:lnTo>
                    <a:pt x="517271" y="92710"/>
                  </a:lnTo>
                  <a:lnTo>
                    <a:pt x="517271" y="132080"/>
                  </a:lnTo>
                  <a:lnTo>
                    <a:pt x="527431" y="132080"/>
                  </a:lnTo>
                  <a:lnTo>
                    <a:pt x="527431" y="83566"/>
                  </a:lnTo>
                  <a:close/>
                </a:path>
                <a:path w="2082800" h="702310">
                  <a:moveTo>
                    <a:pt x="527431" y="0"/>
                  </a:moveTo>
                  <a:lnTo>
                    <a:pt x="517271" y="0"/>
                  </a:lnTo>
                  <a:lnTo>
                    <a:pt x="517271" y="29718"/>
                  </a:lnTo>
                  <a:lnTo>
                    <a:pt x="485648" y="29718"/>
                  </a:lnTo>
                  <a:lnTo>
                    <a:pt x="485648" y="38989"/>
                  </a:lnTo>
                  <a:lnTo>
                    <a:pt x="517271" y="38989"/>
                  </a:lnTo>
                  <a:lnTo>
                    <a:pt x="517271" y="76200"/>
                  </a:lnTo>
                  <a:lnTo>
                    <a:pt x="527431" y="76200"/>
                  </a:lnTo>
                  <a:lnTo>
                    <a:pt x="527431" y="0"/>
                  </a:lnTo>
                  <a:close/>
                </a:path>
                <a:path w="2082800" h="702310">
                  <a:moveTo>
                    <a:pt x="536956" y="664591"/>
                  </a:moveTo>
                  <a:lnTo>
                    <a:pt x="533273" y="658876"/>
                  </a:lnTo>
                  <a:lnTo>
                    <a:pt x="530136" y="657098"/>
                  </a:lnTo>
                  <a:lnTo>
                    <a:pt x="526161" y="654837"/>
                  </a:lnTo>
                  <a:lnTo>
                    <a:pt x="526161" y="671957"/>
                  </a:lnTo>
                  <a:lnTo>
                    <a:pt x="524154" y="678459"/>
                  </a:lnTo>
                  <a:lnTo>
                    <a:pt x="518121" y="683107"/>
                  </a:lnTo>
                  <a:lnTo>
                    <a:pt x="508050" y="685888"/>
                  </a:lnTo>
                  <a:lnTo>
                    <a:pt x="493903" y="686816"/>
                  </a:lnTo>
                  <a:lnTo>
                    <a:pt x="479818" y="685888"/>
                  </a:lnTo>
                  <a:lnTo>
                    <a:pt x="469785" y="683107"/>
                  </a:lnTo>
                  <a:lnTo>
                    <a:pt x="463765" y="678459"/>
                  </a:lnTo>
                  <a:lnTo>
                    <a:pt x="461772" y="671957"/>
                  </a:lnTo>
                  <a:lnTo>
                    <a:pt x="463765" y="665467"/>
                  </a:lnTo>
                  <a:lnTo>
                    <a:pt x="508050" y="658037"/>
                  </a:lnTo>
                  <a:lnTo>
                    <a:pt x="526161" y="671957"/>
                  </a:lnTo>
                  <a:lnTo>
                    <a:pt x="526161" y="654837"/>
                  </a:lnTo>
                  <a:lnTo>
                    <a:pt x="493903" y="648462"/>
                  </a:lnTo>
                  <a:lnTo>
                    <a:pt x="484035" y="648855"/>
                  </a:lnTo>
                  <a:lnTo>
                    <a:pt x="450850" y="664591"/>
                  </a:lnTo>
                  <a:lnTo>
                    <a:pt x="450850" y="679323"/>
                  </a:lnTo>
                  <a:lnTo>
                    <a:pt x="493903" y="694944"/>
                  </a:lnTo>
                  <a:lnTo>
                    <a:pt x="503758" y="694588"/>
                  </a:lnTo>
                  <a:lnTo>
                    <a:pt x="512381" y="693483"/>
                  </a:lnTo>
                  <a:lnTo>
                    <a:pt x="519760" y="691629"/>
                  </a:lnTo>
                  <a:lnTo>
                    <a:pt x="525907" y="688975"/>
                  </a:lnTo>
                  <a:lnTo>
                    <a:pt x="529945" y="686816"/>
                  </a:lnTo>
                  <a:lnTo>
                    <a:pt x="533273" y="685038"/>
                  </a:lnTo>
                  <a:lnTo>
                    <a:pt x="536956" y="679323"/>
                  </a:lnTo>
                  <a:lnTo>
                    <a:pt x="536956" y="664591"/>
                  </a:lnTo>
                  <a:close/>
                </a:path>
                <a:path w="2082800" h="702310">
                  <a:moveTo>
                    <a:pt x="554609" y="589800"/>
                  </a:moveTo>
                  <a:lnTo>
                    <a:pt x="534670" y="589800"/>
                  </a:lnTo>
                  <a:lnTo>
                    <a:pt x="534670" y="563880"/>
                  </a:lnTo>
                  <a:lnTo>
                    <a:pt x="524510" y="563880"/>
                  </a:lnTo>
                  <a:lnTo>
                    <a:pt x="524510" y="646938"/>
                  </a:lnTo>
                  <a:lnTo>
                    <a:pt x="534670" y="646938"/>
                  </a:lnTo>
                  <a:lnTo>
                    <a:pt x="534670" y="627634"/>
                  </a:lnTo>
                  <a:lnTo>
                    <a:pt x="554609" y="627634"/>
                  </a:lnTo>
                  <a:lnTo>
                    <a:pt x="554609" y="618617"/>
                  </a:lnTo>
                  <a:lnTo>
                    <a:pt x="534670" y="618617"/>
                  </a:lnTo>
                  <a:lnTo>
                    <a:pt x="534670" y="598678"/>
                  </a:lnTo>
                  <a:lnTo>
                    <a:pt x="554609" y="598678"/>
                  </a:lnTo>
                  <a:lnTo>
                    <a:pt x="554609" y="589800"/>
                  </a:lnTo>
                  <a:close/>
                </a:path>
                <a:path w="2082800" h="702310">
                  <a:moveTo>
                    <a:pt x="662813" y="16637"/>
                  </a:moveTo>
                  <a:lnTo>
                    <a:pt x="659257" y="11049"/>
                  </a:lnTo>
                  <a:lnTo>
                    <a:pt x="655307" y="8763"/>
                  </a:lnTo>
                  <a:lnTo>
                    <a:pt x="652170" y="6946"/>
                  </a:lnTo>
                  <a:lnTo>
                    <a:pt x="652170" y="19304"/>
                  </a:lnTo>
                  <a:lnTo>
                    <a:pt x="652170" y="28448"/>
                  </a:lnTo>
                  <a:lnTo>
                    <a:pt x="649478" y="32004"/>
                  </a:lnTo>
                  <a:lnTo>
                    <a:pt x="643890" y="34925"/>
                  </a:lnTo>
                  <a:lnTo>
                    <a:pt x="638302" y="37719"/>
                  </a:lnTo>
                  <a:lnTo>
                    <a:pt x="630555" y="39116"/>
                  </a:lnTo>
                  <a:lnTo>
                    <a:pt x="610489" y="39116"/>
                  </a:lnTo>
                  <a:lnTo>
                    <a:pt x="602615" y="37719"/>
                  </a:lnTo>
                  <a:lnTo>
                    <a:pt x="597154" y="34925"/>
                  </a:lnTo>
                  <a:lnTo>
                    <a:pt x="591566" y="32131"/>
                  </a:lnTo>
                  <a:lnTo>
                    <a:pt x="588899" y="28448"/>
                  </a:lnTo>
                  <a:lnTo>
                    <a:pt x="588899" y="19304"/>
                  </a:lnTo>
                  <a:lnTo>
                    <a:pt x="591566" y="15621"/>
                  </a:lnTo>
                  <a:lnTo>
                    <a:pt x="597027" y="12954"/>
                  </a:lnTo>
                  <a:lnTo>
                    <a:pt x="602488" y="10160"/>
                  </a:lnTo>
                  <a:lnTo>
                    <a:pt x="610362" y="8763"/>
                  </a:lnTo>
                  <a:lnTo>
                    <a:pt x="630555" y="8763"/>
                  </a:lnTo>
                  <a:lnTo>
                    <a:pt x="638429" y="10160"/>
                  </a:lnTo>
                  <a:lnTo>
                    <a:pt x="643890" y="12954"/>
                  </a:lnTo>
                  <a:lnTo>
                    <a:pt x="649478" y="15748"/>
                  </a:lnTo>
                  <a:lnTo>
                    <a:pt x="620522" y="508"/>
                  </a:lnTo>
                  <a:lnTo>
                    <a:pt x="610920" y="914"/>
                  </a:lnTo>
                  <a:lnTo>
                    <a:pt x="578307" y="16637"/>
                  </a:lnTo>
                  <a:lnTo>
                    <a:pt x="578307" y="30988"/>
                  </a:lnTo>
                  <a:lnTo>
                    <a:pt x="620522" y="47117"/>
                  </a:lnTo>
                  <a:lnTo>
                    <a:pt x="630186" y="46736"/>
                  </a:lnTo>
                  <a:lnTo>
                    <a:pt x="638632" y="45567"/>
                  </a:lnTo>
                  <a:lnTo>
                    <a:pt x="645858" y="43586"/>
                  </a:lnTo>
                  <a:lnTo>
                    <a:pt x="651891" y="40767"/>
                  </a:lnTo>
                  <a:lnTo>
                    <a:pt x="654786" y="39116"/>
                  </a:lnTo>
                  <a:lnTo>
                    <a:pt x="659257" y="36576"/>
                  </a:lnTo>
                  <a:lnTo>
                    <a:pt x="662813" y="30988"/>
                  </a:lnTo>
                  <a:lnTo>
                    <a:pt x="662813" y="16637"/>
                  </a:lnTo>
                  <a:close/>
                </a:path>
                <a:path w="2082800" h="702310">
                  <a:moveTo>
                    <a:pt x="665353" y="122174"/>
                  </a:moveTo>
                  <a:lnTo>
                    <a:pt x="589153" y="122174"/>
                  </a:lnTo>
                  <a:lnTo>
                    <a:pt x="589153" y="108585"/>
                  </a:lnTo>
                  <a:lnTo>
                    <a:pt x="661924" y="108585"/>
                  </a:lnTo>
                  <a:lnTo>
                    <a:pt x="661924" y="79121"/>
                  </a:lnTo>
                  <a:lnTo>
                    <a:pt x="578993" y="79121"/>
                  </a:lnTo>
                  <a:lnTo>
                    <a:pt x="578993" y="87630"/>
                  </a:lnTo>
                  <a:lnTo>
                    <a:pt x="651891" y="87630"/>
                  </a:lnTo>
                  <a:lnTo>
                    <a:pt x="651891" y="100584"/>
                  </a:lnTo>
                  <a:lnTo>
                    <a:pt x="578993" y="100584"/>
                  </a:lnTo>
                  <a:lnTo>
                    <a:pt x="578993" y="130683"/>
                  </a:lnTo>
                  <a:lnTo>
                    <a:pt x="665353" y="130683"/>
                  </a:lnTo>
                  <a:lnTo>
                    <a:pt x="665353" y="122174"/>
                  </a:lnTo>
                  <a:close/>
                </a:path>
                <a:path w="2082800" h="702310">
                  <a:moveTo>
                    <a:pt x="675005" y="580517"/>
                  </a:moveTo>
                  <a:lnTo>
                    <a:pt x="671449" y="574929"/>
                  </a:lnTo>
                  <a:lnTo>
                    <a:pt x="667499" y="572643"/>
                  </a:lnTo>
                  <a:lnTo>
                    <a:pt x="664362" y="570839"/>
                  </a:lnTo>
                  <a:lnTo>
                    <a:pt x="664362" y="583184"/>
                  </a:lnTo>
                  <a:lnTo>
                    <a:pt x="664362" y="592328"/>
                  </a:lnTo>
                  <a:lnTo>
                    <a:pt x="661670" y="595884"/>
                  </a:lnTo>
                  <a:lnTo>
                    <a:pt x="656082" y="598805"/>
                  </a:lnTo>
                  <a:lnTo>
                    <a:pt x="650494" y="601611"/>
                  </a:lnTo>
                  <a:lnTo>
                    <a:pt x="642747" y="602996"/>
                  </a:lnTo>
                  <a:lnTo>
                    <a:pt x="622681" y="602996"/>
                  </a:lnTo>
                  <a:lnTo>
                    <a:pt x="614807" y="601611"/>
                  </a:lnTo>
                  <a:lnTo>
                    <a:pt x="609346" y="598805"/>
                  </a:lnTo>
                  <a:lnTo>
                    <a:pt x="603758" y="596011"/>
                  </a:lnTo>
                  <a:lnTo>
                    <a:pt x="601091" y="592328"/>
                  </a:lnTo>
                  <a:lnTo>
                    <a:pt x="601091" y="583184"/>
                  </a:lnTo>
                  <a:lnTo>
                    <a:pt x="603758" y="579513"/>
                  </a:lnTo>
                  <a:lnTo>
                    <a:pt x="609219" y="576834"/>
                  </a:lnTo>
                  <a:lnTo>
                    <a:pt x="614680" y="574040"/>
                  </a:lnTo>
                  <a:lnTo>
                    <a:pt x="622554" y="572643"/>
                  </a:lnTo>
                  <a:lnTo>
                    <a:pt x="642747" y="572643"/>
                  </a:lnTo>
                  <a:lnTo>
                    <a:pt x="650621" y="574040"/>
                  </a:lnTo>
                  <a:lnTo>
                    <a:pt x="656082" y="576834"/>
                  </a:lnTo>
                  <a:lnTo>
                    <a:pt x="661670" y="579628"/>
                  </a:lnTo>
                  <a:lnTo>
                    <a:pt x="632714" y="564388"/>
                  </a:lnTo>
                  <a:lnTo>
                    <a:pt x="623112" y="564794"/>
                  </a:lnTo>
                  <a:lnTo>
                    <a:pt x="590499" y="580517"/>
                  </a:lnTo>
                  <a:lnTo>
                    <a:pt x="590499" y="594868"/>
                  </a:lnTo>
                  <a:lnTo>
                    <a:pt x="632714" y="610997"/>
                  </a:lnTo>
                  <a:lnTo>
                    <a:pt x="642378" y="610616"/>
                  </a:lnTo>
                  <a:lnTo>
                    <a:pt x="650824" y="609447"/>
                  </a:lnTo>
                  <a:lnTo>
                    <a:pt x="658050" y="607466"/>
                  </a:lnTo>
                  <a:lnTo>
                    <a:pt x="664083" y="604647"/>
                  </a:lnTo>
                  <a:lnTo>
                    <a:pt x="666978" y="602996"/>
                  </a:lnTo>
                  <a:lnTo>
                    <a:pt x="671449" y="600456"/>
                  </a:lnTo>
                  <a:lnTo>
                    <a:pt x="675005" y="594868"/>
                  </a:lnTo>
                  <a:lnTo>
                    <a:pt x="675005" y="580517"/>
                  </a:lnTo>
                  <a:close/>
                </a:path>
                <a:path w="2082800" h="702310">
                  <a:moveTo>
                    <a:pt x="677545" y="686054"/>
                  </a:moveTo>
                  <a:lnTo>
                    <a:pt x="601345" y="686054"/>
                  </a:lnTo>
                  <a:lnTo>
                    <a:pt x="601345" y="672465"/>
                  </a:lnTo>
                  <a:lnTo>
                    <a:pt x="674116" y="672465"/>
                  </a:lnTo>
                  <a:lnTo>
                    <a:pt x="674116" y="643013"/>
                  </a:lnTo>
                  <a:lnTo>
                    <a:pt x="591312" y="643013"/>
                  </a:lnTo>
                  <a:lnTo>
                    <a:pt x="591312" y="651510"/>
                  </a:lnTo>
                  <a:lnTo>
                    <a:pt x="664083" y="651510"/>
                  </a:lnTo>
                  <a:lnTo>
                    <a:pt x="664083" y="664464"/>
                  </a:lnTo>
                  <a:lnTo>
                    <a:pt x="591312" y="664464"/>
                  </a:lnTo>
                  <a:lnTo>
                    <a:pt x="591312" y="694563"/>
                  </a:lnTo>
                  <a:lnTo>
                    <a:pt x="677545" y="694563"/>
                  </a:lnTo>
                  <a:lnTo>
                    <a:pt x="677545" y="686054"/>
                  </a:lnTo>
                  <a:close/>
                </a:path>
                <a:path w="2082800" h="702310">
                  <a:moveTo>
                    <a:pt x="681863" y="58293"/>
                  </a:moveTo>
                  <a:lnTo>
                    <a:pt x="559308" y="58293"/>
                  </a:lnTo>
                  <a:lnTo>
                    <a:pt x="559308" y="66802"/>
                  </a:lnTo>
                  <a:lnTo>
                    <a:pt x="681863" y="66802"/>
                  </a:lnTo>
                  <a:lnTo>
                    <a:pt x="681863" y="58293"/>
                  </a:lnTo>
                  <a:close/>
                </a:path>
                <a:path w="2082800" h="702310">
                  <a:moveTo>
                    <a:pt x="694055" y="622173"/>
                  </a:moveTo>
                  <a:lnTo>
                    <a:pt x="571500" y="622173"/>
                  </a:lnTo>
                  <a:lnTo>
                    <a:pt x="571500" y="630682"/>
                  </a:lnTo>
                  <a:lnTo>
                    <a:pt x="694055" y="630682"/>
                  </a:lnTo>
                  <a:lnTo>
                    <a:pt x="694055" y="622173"/>
                  </a:lnTo>
                  <a:close/>
                </a:path>
                <a:path w="2082800" h="702310">
                  <a:moveTo>
                    <a:pt x="824992" y="32639"/>
                  </a:moveTo>
                  <a:lnTo>
                    <a:pt x="821563" y="25273"/>
                  </a:lnTo>
                  <a:lnTo>
                    <a:pt x="814959" y="19177"/>
                  </a:lnTo>
                  <a:lnTo>
                    <a:pt x="814451" y="18808"/>
                  </a:lnTo>
                  <a:lnTo>
                    <a:pt x="814451" y="34925"/>
                  </a:lnTo>
                  <a:lnTo>
                    <a:pt x="814451" y="48133"/>
                  </a:lnTo>
                  <a:lnTo>
                    <a:pt x="812165" y="53467"/>
                  </a:lnTo>
                  <a:lnTo>
                    <a:pt x="802767" y="61849"/>
                  </a:lnTo>
                  <a:lnTo>
                    <a:pt x="796925" y="64008"/>
                  </a:lnTo>
                  <a:lnTo>
                    <a:pt x="783336" y="64008"/>
                  </a:lnTo>
                  <a:lnTo>
                    <a:pt x="777621" y="61849"/>
                  </a:lnTo>
                  <a:lnTo>
                    <a:pt x="772795" y="57658"/>
                  </a:lnTo>
                  <a:lnTo>
                    <a:pt x="768096" y="53467"/>
                  </a:lnTo>
                  <a:lnTo>
                    <a:pt x="765683" y="48133"/>
                  </a:lnTo>
                  <a:lnTo>
                    <a:pt x="765683" y="34925"/>
                  </a:lnTo>
                  <a:lnTo>
                    <a:pt x="767969" y="29591"/>
                  </a:lnTo>
                  <a:lnTo>
                    <a:pt x="777367" y="21209"/>
                  </a:lnTo>
                  <a:lnTo>
                    <a:pt x="783082" y="19177"/>
                  </a:lnTo>
                  <a:lnTo>
                    <a:pt x="797052" y="19177"/>
                  </a:lnTo>
                  <a:lnTo>
                    <a:pt x="802894" y="21209"/>
                  </a:lnTo>
                  <a:lnTo>
                    <a:pt x="807466" y="25400"/>
                  </a:lnTo>
                  <a:lnTo>
                    <a:pt x="812165" y="29464"/>
                  </a:lnTo>
                  <a:lnTo>
                    <a:pt x="790067" y="10033"/>
                  </a:lnTo>
                  <a:lnTo>
                    <a:pt x="782866" y="10604"/>
                  </a:lnTo>
                  <a:lnTo>
                    <a:pt x="755142" y="32639"/>
                  </a:lnTo>
                  <a:lnTo>
                    <a:pt x="755192" y="50673"/>
                  </a:lnTo>
                  <a:lnTo>
                    <a:pt x="790067" y="73025"/>
                  </a:lnTo>
                  <a:lnTo>
                    <a:pt x="797204" y="72478"/>
                  </a:lnTo>
                  <a:lnTo>
                    <a:pt x="803744" y="70827"/>
                  </a:lnTo>
                  <a:lnTo>
                    <a:pt x="809675" y="68046"/>
                  </a:lnTo>
                  <a:lnTo>
                    <a:pt x="814959" y="64135"/>
                  </a:lnTo>
                  <a:lnTo>
                    <a:pt x="815098" y="64008"/>
                  </a:lnTo>
                  <a:lnTo>
                    <a:pt x="821563" y="58166"/>
                  </a:lnTo>
                  <a:lnTo>
                    <a:pt x="824992" y="50673"/>
                  </a:lnTo>
                  <a:lnTo>
                    <a:pt x="824992" y="32639"/>
                  </a:lnTo>
                  <a:close/>
                </a:path>
                <a:path w="2082800" h="702310">
                  <a:moveTo>
                    <a:pt x="828675" y="568960"/>
                  </a:moveTo>
                  <a:lnTo>
                    <a:pt x="818642" y="568960"/>
                  </a:lnTo>
                  <a:lnTo>
                    <a:pt x="818642" y="590931"/>
                  </a:lnTo>
                  <a:lnTo>
                    <a:pt x="818642" y="599948"/>
                  </a:lnTo>
                  <a:lnTo>
                    <a:pt x="818642" y="619379"/>
                  </a:lnTo>
                  <a:lnTo>
                    <a:pt x="778256" y="619379"/>
                  </a:lnTo>
                  <a:lnTo>
                    <a:pt x="778256" y="599948"/>
                  </a:lnTo>
                  <a:lnTo>
                    <a:pt x="818642" y="599948"/>
                  </a:lnTo>
                  <a:lnTo>
                    <a:pt x="818642" y="590931"/>
                  </a:lnTo>
                  <a:lnTo>
                    <a:pt x="778256" y="590931"/>
                  </a:lnTo>
                  <a:lnTo>
                    <a:pt x="778256" y="568960"/>
                  </a:lnTo>
                  <a:lnTo>
                    <a:pt x="768223" y="568960"/>
                  </a:lnTo>
                  <a:lnTo>
                    <a:pt x="768223" y="628396"/>
                  </a:lnTo>
                  <a:lnTo>
                    <a:pt x="828675" y="628396"/>
                  </a:lnTo>
                  <a:lnTo>
                    <a:pt x="828675" y="619379"/>
                  </a:lnTo>
                  <a:lnTo>
                    <a:pt x="828675" y="599948"/>
                  </a:lnTo>
                  <a:lnTo>
                    <a:pt x="828675" y="590931"/>
                  </a:lnTo>
                  <a:lnTo>
                    <a:pt x="828675" y="568960"/>
                  </a:lnTo>
                  <a:close/>
                </a:path>
                <a:path w="2082800" h="702310">
                  <a:moveTo>
                    <a:pt x="837438" y="105918"/>
                  </a:moveTo>
                  <a:lnTo>
                    <a:pt x="836930" y="97028"/>
                  </a:lnTo>
                  <a:lnTo>
                    <a:pt x="830351" y="97485"/>
                  </a:lnTo>
                  <a:lnTo>
                    <a:pt x="821131" y="97891"/>
                  </a:lnTo>
                  <a:lnTo>
                    <a:pt x="809256" y="98247"/>
                  </a:lnTo>
                  <a:lnTo>
                    <a:pt x="745490" y="99314"/>
                  </a:lnTo>
                  <a:lnTo>
                    <a:pt x="746379" y="108077"/>
                  </a:lnTo>
                  <a:lnTo>
                    <a:pt x="780122" y="107759"/>
                  </a:lnTo>
                  <a:lnTo>
                    <a:pt x="821512" y="106680"/>
                  </a:lnTo>
                  <a:lnTo>
                    <a:pt x="830783" y="106299"/>
                  </a:lnTo>
                  <a:lnTo>
                    <a:pt x="837438" y="105918"/>
                  </a:lnTo>
                  <a:close/>
                </a:path>
                <a:path w="2082800" h="702310">
                  <a:moveTo>
                    <a:pt x="856361" y="0"/>
                  </a:moveTo>
                  <a:lnTo>
                    <a:pt x="846201" y="0"/>
                  </a:lnTo>
                  <a:lnTo>
                    <a:pt x="846201" y="132080"/>
                  </a:lnTo>
                  <a:lnTo>
                    <a:pt x="856361" y="132080"/>
                  </a:lnTo>
                  <a:lnTo>
                    <a:pt x="856361" y="0"/>
                  </a:lnTo>
                  <a:close/>
                </a:path>
                <a:path w="2082800" h="702310">
                  <a:moveTo>
                    <a:pt x="866267" y="683260"/>
                  </a:moveTo>
                  <a:lnTo>
                    <a:pt x="793496" y="683260"/>
                  </a:lnTo>
                  <a:lnTo>
                    <a:pt x="793496" y="653923"/>
                  </a:lnTo>
                  <a:lnTo>
                    <a:pt x="863981" y="653923"/>
                  </a:lnTo>
                  <a:lnTo>
                    <a:pt x="863981" y="644652"/>
                  </a:lnTo>
                  <a:lnTo>
                    <a:pt x="783336" y="644652"/>
                  </a:lnTo>
                  <a:lnTo>
                    <a:pt x="783336" y="692277"/>
                  </a:lnTo>
                  <a:lnTo>
                    <a:pt x="866267" y="692277"/>
                  </a:lnTo>
                  <a:lnTo>
                    <a:pt x="866267" y="683260"/>
                  </a:lnTo>
                  <a:close/>
                </a:path>
                <a:path w="2082800" h="702310">
                  <a:moveTo>
                    <a:pt x="883793" y="598297"/>
                  </a:moveTo>
                  <a:lnTo>
                    <a:pt x="863981" y="598297"/>
                  </a:lnTo>
                  <a:lnTo>
                    <a:pt x="863981" y="563880"/>
                  </a:lnTo>
                  <a:lnTo>
                    <a:pt x="853821" y="563880"/>
                  </a:lnTo>
                  <a:lnTo>
                    <a:pt x="853821" y="637425"/>
                  </a:lnTo>
                  <a:lnTo>
                    <a:pt x="863981" y="637425"/>
                  </a:lnTo>
                  <a:lnTo>
                    <a:pt x="863981" y="607568"/>
                  </a:lnTo>
                  <a:lnTo>
                    <a:pt x="883793" y="607568"/>
                  </a:lnTo>
                  <a:lnTo>
                    <a:pt x="883793" y="598297"/>
                  </a:lnTo>
                  <a:close/>
                </a:path>
                <a:path w="2082800" h="702310">
                  <a:moveTo>
                    <a:pt x="957326" y="11684"/>
                  </a:moveTo>
                  <a:lnTo>
                    <a:pt x="947039" y="11684"/>
                  </a:lnTo>
                  <a:lnTo>
                    <a:pt x="947039" y="20574"/>
                  </a:lnTo>
                  <a:lnTo>
                    <a:pt x="947039" y="84328"/>
                  </a:lnTo>
                  <a:lnTo>
                    <a:pt x="904748" y="84328"/>
                  </a:lnTo>
                  <a:lnTo>
                    <a:pt x="904748" y="20574"/>
                  </a:lnTo>
                  <a:lnTo>
                    <a:pt x="947039" y="20574"/>
                  </a:lnTo>
                  <a:lnTo>
                    <a:pt x="947039" y="11684"/>
                  </a:lnTo>
                  <a:lnTo>
                    <a:pt x="894461" y="11684"/>
                  </a:lnTo>
                  <a:lnTo>
                    <a:pt x="894461" y="93218"/>
                  </a:lnTo>
                  <a:lnTo>
                    <a:pt x="957326" y="93218"/>
                  </a:lnTo>
                  <a:lnTo>
                    <a:pt x="957326" y="84328"/>
                  </a:lnTo>
                  <a:lnTo>
                    <a:pt x="957326" y="20574"/>
                  </a:lnTo>
                  <a:lnTo>
                    <a:pt x="957326" y="11684"/>
                  </a:lnTo>
                  <a:close/>
                </a:path>
                <a:path w="2082800" h="702310">
                  <a:moveTo>
                    <a:pt x="993775" y="0"/>
                  </a:moveTo>
                  <a:lnTo>
                    <a:pt x="983615" y="0"/>
                  </a:lnTo>
                  <a:lnTo>
                    <a:pt x="983615" y="132080"/>
                  </a:lnTo>
                  <a:lnTo>
                    <a:pt x="993775" y="132080"/>
                  </a:lnTo>
                  <a:lnTo>
                    <a:pt x="993775" y="0"/>
                  </a:lnTo>
                  <a:close/>
                </a:path>
                <a:path w="2082800" h="702310">
                  <a:moveTo>
                    <a:pt x="1006094" y="605790"/>
                  </a:moveTo>
                  <a:lnTo>
                    <a:pt x="1005332" y="598678"/>
                  </a:lnTo>
                  <a:lnTo>
                    <a:pt x="1003046" y="592366"/>
                  </a:lnTo>
                  <a:lnTo>
                    <a:pt x="999236" y="586867"/>
                  </a:lnTo>
                  <a:lnTo>
                    <a:pt x="995426" y="583526"/>
                  </a:lnTo>
                  <a:lnTo>
                    <a:pt x="995426" y="613029"/>
                  </a:lnTo>
                  <a:lnTo>
                    <a:pt x="992378" y="618744"/>
                  </a:lnTo>
                  <a:lnTo>
                    <a:pt x="986282" y="623074"/>
                  </a:lnTo>
                  <a:lnTo>
                    <a:pt x="980186" y="627253"/>
                  </a:lnTo>
                  <a:lnTo>
                    <a:pt x="972058" y="629424"/>
                  </a:lnTo>
                  <a:lnTo>
                    <a:pt x="951738" y="629424"/>
                  </a:lnTo>
                  <a:lnTo>
                    <a:pt x="943483" y="627253"/>
                  </a:lnTo>
                  <a:lnTo>
                    <a:pt x="937387" y="623074"/>
                  </a:lnTo>
                  <a:lnTo>
                    <a:pt x="931291" y="618744"/>
                  </a:lnTo>
                  <a:lnTo>
                    <a:pt x="928243" y="613029"/>
                  </a:lnTo>
                  <a:lnTo>
                    <a:pt x="928243" y="598563"/>
                  </a:lnTo>
                  <a:lnTo>
                    <a:pt x="931291" y="592975"/>
                  </a:lnTo>
                  <a:lnTo>
                    <a:pt x="937387" y="588772"/>
                  </a:lnTo>
                  <a:lnTo>
                    <a:pt x="943610" y="584581"/>
                  </a:lnTo>
                  <a:lnTo>
                    <a:pt x="951738" y="582561"/>
                  </a:lnTo>
                  <a:lnTo>
                    <a:pt x="972058" y="582561"/>
                  </a:lnTo>
                  <a:lnTo>
                    <a:pt x="995426" y="613029"/>
                  </a:lnTo>
                  <a:lnTo>
                    <a:pt x="995426" y="583526"/>
                  </a:lnTo>
                  <a:lnTo>
                    <a:pt x="994333" y="582561"/>
                  </a:lnTo>
                  <a:lnTo>
                    <a:pt x="993902" y="582168"/>
                  </a:lnTo>
                  <a:lnTo>
                    <a:pt x="987323" y="578408"/>
                  </a:lnTo>
                  <a:lnTo>
                    <a:pt x="979805" y="575716"/>
                  </a:lnTo>
                  <a:lnTo>
                    <a:pt x="971321" y="574078"/>
                  </a:lnTo>
                  <a:lnTo>
                    <a:pt x="961898" y="573532"/>
                  </a:lnTo>
                  <a:lnTo>
                    <a:pt x="952436" y="574078"/>
                  </a:lnTo>
                  <a:lnTo>
                    <a:pt x="918324" y="598678"/>
                  </a:lnTo>
                  <a:lnTo>
                    <a:pt x="917575" y="605790"/>
                  </a:lnTo>
                  <a:lnTo>
                    <a:pt x="918337" y="613029"/>
                  </a:lnTo>
                  <a:lnTo>
                    <a:pt x="952436" y="638009"/>
                  </a:lnTo>
                  <a:lnTo>
                    <a:pt x="961898" y="638556"/>
                  </a:lnTo>
                  <a:lnTo>
                    <a:pt x="971321" y="638009"/>
                  </a:lnTo>
                  <a:lnTo>
                    <a:pt x="1005332" y="612990"/>
                  </a:lnTo>
                  <a:lnTo>
                    <a:pt x="1006094" y="605790"/>
                  </a:lnTo>
                  <a:close/>
                </a:path>
                <a:path w="2082800" h="702310">
                  <a:moveTo>
                    <a:pt x="1023239" y="666369"/>
                  </a:moveTo>
                  <a:lnTo>
                    <a:pt x="900684" y="666369"/>
                  </a:lnTo>
                  <a:lnTo>
                    <a:pt x="900684" y="675386"/>
                  </a:lnTo>
                  <a:lnTo>
                    <a:pt x="1023239" y="675386"/>
                  </a:lnTo>
                  <a:lnTo>
                    <a:pt x="1023239" y="666369"/>
                  </a:lnTo>
                  <a:close/>
                </a:path>
                <a:path w="2082800" h="702310">
                  <a:moveTo>
                    <a:pt x="1099439" y="61595"/>
                  </a:moveTo>
                  <a:lnTo>
                    <a:pt x="1096391" y="54610"/>
                  </a:lnTo>
                  <a:lnTo>
                    <a:pt x="1090447" y="49276"/>
                  </a:lnTo>
                  <a:lnTo>
                    <a:pt x="1089406" y="48310"/>
                  </a:lnTo>
                  <a:lnTo>
                    <a:pt x="1089406" y="64262"/>
                  </a:lnTo>
                  <a:lnTo>
                    <a:pt x="1089406" y="75692"/>
                  </a:lnTo>
                  <a:lnTo>
                    <a:pt x="1087247" y="80518"/>
                  </a:lnTo>
                  <a:lnTo>
                    <a:pt x="1082929" y="84582"/>
                  </a:lnTo>
                  <a:lnTo>
                    <a:pt x="1078484" y="88519"/>
                  </a:lnTo>
                  <a:lnTo>
                    <a:pt x="1073023" y="90551"/>
                  </a:lnTo>
                  <a:lnTo>
                    <a:pt x="1059561" y="90551"/>
                  </a:lnTo>
                  <a:lnTo>
                    <a:pt x="1054100" y="88519"/>
                  </a:lnTo>
                  <a:lnTo>
                    <a:pt x="1049655" y="84582"/>
                  </a:lnTo>
                  <a:lnTo>
                    <a:pt x="1045337" y="80518"/>
                  </a:lnTo>
                  <a:lnTo>
                    <a:pt x="1043178" y="75692"/>
                  </a:lnTo>
                  <a:lnTo>
                    <a:pt x="1043178" y="64262"/>
                  </a:lnTo>
                  <a:lnTo>
                    <a:pt x="1045337" y="59436"/>
                  </a:lnTo>
                  <a:lnTo>
                    <a:pt x="1053973" y="51308"/>
                  </a:lnTo>
                  <a:lnTo>
                    <a:pt x="1059561" y="49276"/>
                  </a:lnTo>
                  <a:lnTo>
                    <a:pt x="1073023" y="49276"/>
                  </a:lnTo>
                  <a:lnTo>
                    <a:pt x="1078611" y="51308"/>
                  </a:lnTo>
                  <a:lnTo>
                    <a:pt x="1087247" y="59436"/>
                  </a:lnTo>
                  <a:lnTo>
                    <a:pt x="1089406" y="64262"/>
                  </a:lnTo>
                  <a:lnTo>
                    <a:pt x="1089406" y="48310"/>
                  </a:lnTo>
                  <a:lnTo>
                    <a:pt x="1084072" y="43307"/>
                  </a:lnTo>
                  <a:lnTo>
                    <a:pt x="1076071" y="40513"/>
                  </a:lnTo>
                  <a:lnTo>
                    <a:pt x="1066292" y="40513"/>
                  </a:lnTo>
                  <a:lnTo>
                    <a:pt x="1033018" y="61595"/>
                  </a:lnTo>
                  <a:lnTo>
                    <a:pt x="1033068" y="78486"/>
                  </a:lnTo>
                  <a:lnTo>
                    <a:pt x="1036193" y="85217"/>
                  </a:lnTo>
                  <a:lnTo>
                    <a:pt x="1042289" y="90932"/>
                  </a:lnTo>
                  <a:lnTo>
                    <a:pt x="1048512" y="96520"/>
                  </a:lnTo>
                  <a:lnTo>
                    <a:pt x="1056386" y="99314"/>
                  </a:lnTo>
                  <a:lnTo>
                    <a:pt x="1066165" y="99314"/>
                  </a:lnTo>
                  <a:lnTo>
                    <a:pt x="1090599" y="90551"/>
                  </a:lnTo>
                  <a:lnTo>
                    <a:pt x="1096391" y="85471"/>
                  </a:lnTo>
                  <a:lnTo>
                    <a:pt x="1099439" y="78486"/>
                  </a:lnTo>
                  <a:lnTo>
                    <a:pt x="1099439" y="61595"/>
                  </a:lnTo>
                  <a:close/>
                </a:path>
                <a:path w="2082800" h="702310">
                  <a:moveTo>
                    <a:pt x="1105535" y="21082"/>
                  </a:moveTo>
                  <a:lnTo>
                    <a:pt x="1071372" y="21082"/>
                  </a:lnTo>
                  <a:lnTo>
                    <a:pt x="1071372" y="0"/>
                  </a:lnTo>
                  <a:lnTo>
                    <a:pt x="1061085" y="0"/>
                  </a:lnTo>
                  <a:lnTo>
                    <a:pt x="1061085" y="21082"/>
                  </a:lnTo>
                  <a:lnTo>
                    <a:pt x="1027049" y="21082"/>
                  </a:lnTo>
                  <a:lnTo>
                    <a:pt x="1027049" y="30226"/>
                  </a:lnTo>
                  <a:lnTo>
                    <a:pt x="1105535" y="30226"/>
                  </a:lnTo>
                  <a:lnTo>
                    <a:pt x="1105535" y="21082"/>
                  </a:lnTo>
                  <a:close/>
                </a:path>
                <a:path w="2082800" h="702310">
                  <a:moveTo>
                    <a:pt x="1149477" y="563880"/>
                  </a:moveTo>
                  <a:lnTo>
                    <a:pt x="1139317" y="563880"/>
                  </a:lnTo>
                  <a:lnTo>
                    <a:pt x="1139317" y="595503"/>
                  </a:lnTo>
                  <a:lnTo>
                    <a:pt x="1139317" y="604520"/>
                  </a:lnTo>
                  <a:lnTo>
                    <a:pt x="1139317" y="629793"/>
                  </a:lnTo>
                  <a:lnTo>
                    <a:pt x="1111250" y="629793"/>
                  </a:lnTo>
                  <a:lnTo>
                    <a:pt x="1111250" y="604520"/>
                  </a:lnTo>
                  <a:lnTo>
                    <a:pt x="1139317" y="604520"/>
                  </a:lnTo>
                  <a:lnTo>
                    <a:pt x="1139317" y="595503"/>
                  </a:lnTo>
                  <a:lnTo>
                    <a:pt x="1111250" y="595503"/>
                  </a:lnTo>
                  <a:lnTo>
                    <a:pt x="1111250" y="584708"/>
                  </a:lnTo>
                  <a:lnTo>
                    <a:pt x="1111250" y="575576"/>
                  </a:lnTo>
                  <a:lnTo>
                    <a:pt x="1101217" y="575576"/>
                  </a:lnTo>
                  <a:lnTo>
                    <a:pt x="1101217" y="584708"/>
                  </a:lnTo>
                  <a:lnTo>
                    <a:pt x="1101217" y="649224"/>
                  </a:lnTo>
                  <a:lnTo>
                    <a:pt x="1059434" y="649224"/>
                  </a:lnTo>
                  <a:lnTo>
                    <a:pt x="1059434" y="584708"/>
                  </a:lnTo>
                  <a:lnTo>
                    <a:pt x="1101217" y="584708"/>
                  </a:lnTo>
                  <a:lnTo>
                    <a:pt x="1101217" y="575576"/>
                  </a:lnTo>
                  <a:lnTo>
                    <a:pt x="1049274" y="575576"/>
                  </a:lnTo>
                  <a:lnTo>
                    <a:pt x="1049274" y="658495"/>
                  </a:lnTo>
                  <a:lnTo>
                    <a:pt x="1111250" y="658495"/>
                  </a:lnTo>
                  <a:lnTo>
                    <a:pt x="1111250" y="649224"/>
                  </a:lnTo>
                  <a:lnTo>
                    <a:pt x="1111250" y="638949"/>
                  </a:lnTo>
                  <a:lnTo>
                    <a:pt x="1139317" y="638949"/>
                  </a:lnTo>
                  <a:lnTo>
                    <a:pt x="1139317" y="695960"/>
                  </a:lnTo>
                  <a:lnTo>
                    <a:pt x="1149477" y="695960"/>
                  </a:lnTo>
                  <a:lnTo>
                    <a:pt x="1149477" y="638949"/>
                  </a:lnTo>
                  <a:lnTo>
                    <a:pt x="1149477" y="629793"/>
                  </a:lnTo>
                  <a:lnTo>
                    <a:pt x="1149477" y="604520"/>
                  </a:lnTo>
                  <a:lnTo>
                    <a:pt x="1149477" y="595503"/>
                  </a:lnTo>
                  <a:lnTo>
                    <a:pt x="1149477" y="563880"/>
                  </a:lnTo>
                  <a:close/>
                </a:path>
                <a:path w="2082800" h="702310">
                  <a:moveTo>
                    <a:pt x="1150747" y="60706"/>
                  </a:moveTo>
                  <a:lnTo>
                    <a:pt x="1128395" y="60706"/>
                  </a:lnTo>
                  <a:lnTo>
                    <a:pt x="1128395" y="0"/>
                  </a:lnTo>
                  <a:lnTo>
                    <a:pt x="1118235" y="0"/>
                  </a:lnTo>
                  <a:lnTo>
                    <a:pt x="1118235" y="132080"/>
                  </a:lnTo>
                  <a:lnTo>
                    <a:pt x="1128395" y="132080"/>
                  </a:lnTo>
                  <a:lnTo>
                    <a:pt x="1128395" y="69850"/>
                  </a:lnTo>
                  <a:lnTo>
                    <a:pt x="1150747" y="69850"/>
                  </a:lnTo>
                  <a:lnTo>
                    <a:pt x="1150747" y="60706"/>
                  </a:lnTo>
                  <a:close/>
                </a:path>
                <a:path w="2082800" h="702310">
                  <a:moveTo>
                    <a:pt x="1193927" y="667766"/>
                  </a:moveTo>
                  <a:lnTo>
                    <a:pt x="1183259" y="667766"/>
                  </a:lnTo>
                  <a:lnTo>
                    <a:pt x="1175004" y="702310"/>
                  </a:lnTo>
                  <a:lnTo>
                    <a:pt x="1182624" y="702310"/>
                  </a:lnTo>
                  <a:lnTo>
                    <a:pt x="1193927" y="667766"/>
                  </a:lnTo>
                  <a:close/>
                </a:path>
                <a:path w="2082800" h="702310">
                  <a:moveTo>
                    <a:pt x="1268349" y="12446"/>
                  </a:moveTo>
                  <a:lnTo>
                    <a:pt x="1183640" y="12446"/>
                  </a:lnTo>
                  <a:lnTo>
                    <a:pt x="1183640" y="21717"/>
                  </a:lnTo>
                  <a:lnTo>
                    <a:pt x="1258062" y="21717"/>
                  </a:lnTo>
                  <a:lnTo>
                    <a:pt x="1258049" y="42545"/>
                  </a:lnTo>
                  <a:lnTo>
                    <a:pt x="1257909" y="51752"/>
                  </a:lnTo>
                  <a:lnTo>
                    <a:pt x="1257465" y="61620"/>
                  </a:lnTo>
                  <a:lnTo>
                    <a:pt x="1256715" y="71894"/>
                  </a:lnTo>
                  <a:lnTo>
                    <a:pt x="1255649" y="82550"/>
                  </a:lnTo>
                  <a:lnTo>
                    <a:pt x="1265682" y="83439"/>
                  </a:lnTo>
                  <a:lnTo>
                    <a:pt x="1266837" y="73037"/>
                  </a:lnTo>
                  <a:lnTo>
                    <a:pt x="1267675" y="62763"/>
                  </a:lnTo>
                  <a:lnTo>
                    <a:pt x="1268171" y="52603"/>
                  </a:lnTo>
                  <a:lnTo>
                    <a:pt x="1268349" y="42545"/>
                  </a:lnTo>
                  <a:lnTo>
                    <a:pt x="1268349" y="12446"/>
                  </a:lnTo>
                  <a:close/>
                </a:path>
                <a:path w="2082800" h="702310">
                  <a:moveTo>
                    <a:pt x="1288415" y="99314"/>
                  </a:moveTo>
                  <a:lnTo>
                    <a:pt x="1224661" y="99314"/>
                  </a:lnTo>
                  <a:lnTo>
                    <a:pt x="1224661" y="56261"/>
                  </a:lnTo>
                  <a:lnTo>
                    <a:pt x="1214501" y="56261"/>
                  </a:lnTo>
                  <a:lnTo>
                    <a:pt x="1214501" y="99314"/>
                  </a:lnTo>
                  <a:lnTo>
                    <a:pt x="1165860" y="99314"/>
                  </a:lnTo>
                  <a:lnTo>
                    <a:pt x="1165860" y="108585"/>
                  </a:lnTo>
                  <a:lnTo>
                    <a:pt x="1288415" y="108585"/>
                  </a:lnTo>
                  <a:lnTo>
                    <a:pt x="1288415" y="99314"/>
                  </a:lnTo>
                  <a:close/>
                </a:path>
                <a:path w="2082800" h="702310">
                  <a:moveTo>
                    <a:pt x="1318895" y="103886"/>
                  </a:moveTo>
                  <a:lnTo>
                    <a:pt x="1308227" y="103886"/>
                  </a:lnTo>
                  <a:lnTo>
                    <a:pt x="1299972" y="138430"/>
                  </a:lnTo>
                  <a:lnTo>
                    <a:pt x="1307592" y="138430"/>
                  </a:lnTo>
                  <a:lnTo>
                    <a:pt x="1318895" y="103886"/>
                  </a:lnTo>
                  <a:close/>
                </a:path>
                <a:path w="2082800" h="702310">
                  <a:moveTo>
                    <a:pt x="1363980" y="682371"/>
                  </a:moveTo>
                  <a:lnTo>
                    <a:pt x="1289050" y="682371"/>
                  </a:lnTo>
                  <a:lnTo>
                    <a:pt x="1289050" y="653542"/>
                  </a:lnTo>
                  <a:lnTo>
                    <a:pt x="1278890" y="653542"/>
                  </a:lnTo>
                  <a:lnTo>
                    <a:pt x="1278890" y="691515"/>
                  </a:lnTo>
                  <a:lnTo>
                    <a:pt x="1363980" y="691515"/>
                  </a:lnTo>
                  <a:lnTo>
                    <a:pt x="1363980" y="682371"/>
                  </a:lnTo>
                  <a:close/>
                </a:path>
                <a:path w="2082800" h="702310">
                  <a:moveTo>
                    <a:pt x="1381379" y="635901"/>
                  </a:moveTo>
                  <a:lnTo>
                    <a:pt x="1325245" y="635901"/>
                  </a:lnTo>
                  <a:lnTo>
                    <a:pt x="1325245" y="618871"/>
                  </a:lnTo>
                  <a:lnTo>
                    <a:pt x="1360424" y="618871"/>
                  </a:lnTo>
                  <a:lnTo>
                    <a:pt x="1360424" y="609854"/>
                  </a:lnTo>
                  <a:lnTo>
                    <a:pt x="1360424" y="593737"/>
                  </a:lnTo>
                  <a:lnTo>
                    <a:pt x="1360424" y="584708"/>
                  </a:lnTo>
                  <a:lnTo>
                    <a:pt x="1360424" y="567817"/>
                  </a:lnTo>
                  <a:lnTo>
                    <a:pt x="1350264" y="567817"/>
                  </a:lnTo>
                  <a:lnTo>
                    <a:pt x="1350264" y="584708"/>
                  </a:lnTo>
                  <a:lnTo>
                    <a:pt x="1350264" y="593737"/>
                  </a:lnTo>
                  <a:lnTo>
                    <a:pt x="1350264" y="609854"/>
                  </a:lnTo>
                  <a:lnTo>
                    <a:pt x="1289812" y="609854"/>
                  </a:lnTo>
                  <a:lnTo>
                    <a:pt x="1289812" y="593737"/>
                  </a:lnTo>
                  <a:lnTo>
                    <a:pt x="1350264" y="593737"/>
                  </a:lnTo>
                  <a:lnTo>
                    <a:pt x="1350264" y="584708"/>
                  </a:lnTo>
                  <a:lnTo>
                    <a:pt x="1289812" y="584708"/>
                  </a:lnTo>
                  <a:lnTo>
                    <a:pt x="1289812" y="567817"/>
                  </a:lnTo>
                  <a:lnTo>
                    <a:pt x="1279652" y="567817"/>
                  </a:lnTo>
                  <a:lnTo>
                    <a:pt x="1279652" y="618871"/>
                  </a:lnTo>
                  <a:lnTo>
                    <a:pt x="1314831" y="618871"/>
                  </a:lnTo>
                  <a:lnTo>
                    <a:pt x="1314831" y="635901"/>
                  </a:lnTo>
                  <a:lnTo>
                    <a:pt x="1258824" y="635901"/>
                  </a:lnTo>
                  <a:lnTo>
                    <a:pt x="1258824" y="645160"/>
                  </a:lnTo>
                  <a:lnTo>
                    <a:pt x="1381379" y="645160"/>
                  </a:lnTo>
                  <a:lnTo>
                    <a:pt x="1381379" y="635901"/>
                  </a:lnTo>
                  <a:close/>
                </a:path>
                <a:path w="2082800" h="702310">
                  <a:moveTo>
                    <a:pt x="1482598" y="617486"/>
                  </a:moveTo>
                  <a:lnTo>
                    <a:pt x="1455178" y="598678"/>
                  </a:lnTo>
                  <a:lnTo>
                    <a:pt x="1452118" y="595388"/>
                  </a:lnTo>
                  <a:lnTo>
                    <a:pt x="1448917" y="588149"/>
                  </a:lnTo>
                  <a:lnTo>
                    <a:pt x="1448816" y="577469"/>
                  </a:lnTo>
                  <a:lnTo>
                    <a:pt x="1478788" y="577469"/>
                  </a:lnTo>
                  <a:lnTo>
                    <a:pt x="1478788" y="568452"/>
                  </a:lnTo>
                  <a:lnTo>
                    <a:pt x="1409446" y="568452"/>
                  </a:lnTo>
                  <a:lnTo>
                    <a:pt x="1409446" y="577469"/>
                  </a:lnTo>
                  <a:lnTo>
                    <a:pt x="1439037" y="577469"/>
                  </a:lnTo>
                  <a:lnTo>
                    <a:pt x="1439037" y="588149"/>
                  </a:lnTo>
                  <a:lnTo>
                    <a:pt x="1412036" y="617943"/>
                  </a:lnTo>
                  <a:lnTo>
                    <a:pt x="1404620" y="621792"/>
                  </a:lnTo>
                  <a:lnTo>
                    <a:pt x="1411859" y="628662"/>
                  </a:lnTo>
                  <a:lnTo>
                    <a:pt x="1441450" y="604024"/>
                  </a:lnTo>
                  <a:lnTo>
                    <a:pt x="1443990" y="598678"/>
                  </a:lnTo>
                  <a:lnTo>
                    <a:pt x="1445895" y="603123"/>
                  </a:lnTo>
                  <a:lnTo>
                    <a:pt x="1475613" y="625348"/>
                  </a:lnTo>
                  <a:lnTo>
                    <a:pt x="1482598" y="617486"/>
                  </a:lnTo>
                  <a:close/>
                </a:path>
                <a:path w="2082800" h="702310">
                  <a:moveTo>
                    <a:pt x="1508633" y="563880"/>
                  </a:moveTo>
                  <a:lnTo>
                    <a:pt x="1498346" y="563880"/>
                  </a:lnTo>
                  <a:lnTo>
                    <a:pt x="1498346" y="629920"/>
                  </a:lnTo>
                  <a:lnTo>
                    <a:pt x="1508633" y="629920"/>
                  </a:lnTo>
                  <a:lnTo>
                    <a:pt x="1508633" y="563880"/>
                  </a:lnTo>
                  <a:close/>
                </a:path>
                <a:path w="2082800" h="702310">
                  <a:moveTo>
                    <a:pt x="1512316" y="683768"/>
                  </a:moveTo>
                  <a:lnTo>
                    <a:pt x="1437386" y="683768"/>
                  </a:lnTo>
                  <a:lnTo>
                    <a:pt x="1437386" y="669036"/>
                  </a:lnTo>
                  <a:lnTo>
                    <a:pt x="1508633" y="669036"/>
                  </a:lnTo>
                  <a:lnTo>
                    <a:pt x="1508633" y="636905"/>
                  </a:lnTo>
                  <a:lnTo>
                    <a:pt x="1427353" y="636905"/>
                  </a:lnTo>
                  <a:lnTo>
                    <a:pt x="1427353" y="646061"/>
                  </a:lnTo>
                  <a:lnTo>
                    <a:pt x="1498600" y="646061"/>
                  </a:lnTo>
                  <a:lnTo>
                    <a:pt x="1498600" y="660273"/>
                  </a:lnTo>
                  <a:lnTo>
                    <a:pt x="1427353" y="660273"/>
                  </a:lnTo>
                  <a:lnTo>
                    <a:pt x="1427353" y="692912"/>
                  </a:lnTo>
                  <a:lnTo>
                    <a:pt x="1512316" y="692912"/>
                  </a:lnTo>
                  <a:lnTo>
                    <a:pt x="1512316" y="683768"/>
                  </a:lnTo>
                  <a:close/>
                </a:path>
                <a:path w="2082800" h="702310">
                  <a:moveTo>
                    <a:pt x="1617345" y="625856"/>
                  </a:moveTo>
                  <a:lnTo>
                    <a:pt x="1590802" y="603758"/>
                  </a:lnTo>
                  <a:lnTo>
                    <a:pt x="1589836" y="602399"/>
                  </a:lnTo>
                  <a:lnTo>
                    <a:pt x="1586776" y="596188"/>
                  </a:lnTo>
                  <a:lnTo>
                    <a:pt x="1584934" y="589876"/>
                  </a:lnTo>
                  <a:lnTo>
                    <a:pt x="1584325" y="583450"/>
                  </a:lnTo>
                  <a:lnTo>
                    <a:pt x="1584325" y="578866"/>
                  </a:lnTo>
                  <a:lnTo>
                    <a:pt x="1613408" y="578866"/>
                  </a:lnTo>
                  <a:lnTo>
                    <a:pt x="1613408" y="569861"/>
                  </a:lnTo>
                  <a:lnTo>
                    <a:pt x="1545336" y="569861"/>
                  </a:lnTo>
                  <a:lnTo>
                    <a:pt x="1545336" y="578866"/>
                  </a:lnTo>
                  <a:lnTo>
                    <a:pt x="1574419" y="578866"/>
                  </a:lnTo>
                  <a:lnTo>
                    <a:pt x="1574419" y="583450"/>
                  </a:lnTo>
                  <a:lnTo>
                    <a:pt x="1554238" y="621309"/>
                  </a:lnTo>
                  <a:lnTo>
                    <a:pt x="1541018" y="629666"/>
                  </a:lnTo>
                  <a:lnTo>
                    <a:pt x="1548257" y="636663"/>
                  </a:lnTo>
                  <a:lnTo>
                    <a:pt x="1554607" y="633361"/>
                  </a:lnTo>
                  <a:lnTo>
                    <a:pt x="1560703" y="628396"/>
                  </a:lnTo>
                  <a:lnTo>
                    <a:pt x="1566799" y="621919"/>
                  </a:lnTo>
                  <a:lnTo>
                    <a:pt x="1573022" y="615442"/>
                  </a:lnTo>
                  <a:lnTo>
                    <a:pt x="1577213" y="609346"/>
                  </a:lnTo>
                  <a:lnTo>
                    <a:pt x="1579753" y="603758"/>
                  </a:lnTo>
                  <a:lnTo>
                    <a:pt x="1582166" y="608711"/>
                  </a:lnTo>
                  <a:lnTo>
                    <a:pt x="1610360" y="633361"/>
                  </a:lnTo>
                  <a:lnTo>
                    <a:pt x="1617345" y="625856"/>
                  </a:lnTo>
                  <a:close/>
                </a:path>
                <a:path w="2082800" h="702310">
                  <a:moveTo>
                    <a:pt x="1647571" y="647446"/>
                  </a:moveTo>
                  <a:lnTo>
                    <a:pt x="1561719" y="647446"/>
                  </a:lnTo>
                  <a:lnTo>
                    <a:pt x="1561719" y="656590"/>
                  </a:lnTo>
                  <a:lnTo>
                    <a:pt x="1637411" y="656590"/>
                  </a:lnTo>
                  <a:lnTo>
                    <a:pt x="1637411" y="695960"/>
                  </a:lnTo>
                  <a:lnTo>
                    <a:pt x="1647571" y="695960"/>
                  </a:lnTo>
                  <a:lnTo>
                    <a:pt x="1647571" y="647446"/>
                  </a:lnTo>
                  <a:close/>
                </a:path>
                <a:path w="2082800" h="702310">
                  <a:moveTo>
                    <a:pt x="1647571" y="563880"/>
                  </a:moveTo>
                  <a:lnTo>
                    <a:pt x="1637411" y="563880"/>
                  </a:lnTo>
                  <a:lnTo>
                    <a:pt x="1637411" y="593598"/>
                  </a:lnTo>
                  <a:lnTo>
                    <a:pt x="1605788" y="593598"/>
                  </a:lnTo>
                  <a:lnTo>
                    <a:pt x="1605788" y="602869"/>
                  </a:lnTo>
                  <a:lnTo>
                    <a:pt x="1637411" y="602869"/>
                  </a:lnTo>
                  <a:lnTo>
                    <a:pt x="1637411" y="640080"/>
                  </a:lnTo>
                  <a:lnTo>
                    <a:pt x="1647571" y="640080"/>
                  </a:lnTo>
                  <a:lnTo>
                    <a:pt x="1647571" y="563880"/>
                  </a:lnTo>
                  <a:close/>
                </a:path>
                <a:path w="2082800" h="702310">
                  <a:moveTo>
                    <a:pt x="1784858" y="605790"/>
                  </a:moveTo>
                  <a:lnTo>
                    <a:pt x="1784096" y="598678"/>
                  </a:lnTo>
                  <a:lnTo>
                    <a:pt x="1781810" y="592366"/>
                  </a:lnTo>
                  <a:lnTo>
                    <a:pt x="1778000" y="586867"/>
                  </a:lnTo>
                  <a:lnTo>
                    <a:pt x="1774190" y="583526"/>
                  </a:lnTo>
                  <a:lnTo>
                    <a:pt x="1774190" y="613029"/>
                  </a:lnTo>
                  <a:lnTo>
                    <a:pt x="1771142" y="618744"/>
                  </a:lnTo>
                  <a:lnTo>
                    <a:pt x="1765046" y="623074"/>
                  </a:lnTo>
                  <a:lnTo>
                    <a:pt x="1758950" y="627253"/>
                  </a:lnTo>
                  <a:lnTo>
                    <a:pt x="1750822" y="629424"/>
                  </a:lnTo>
                  <a:lnTo>
                    <a:pt x="1730502" y="629424"/>
                  </a:lnTo>
                  <a:lnTo>
                    <a:pt x="1722247" y="627253"/>
                  </a:lnTo>
                  <a:lnTo>
                    <a:pt x="1716151" y="623074"/>
                  </a:lnTo>
                  <a:lnTo>
                    <a:pt x="1710055" y="618744"/>
                  </a:lnTo>
                  <a:lnTo>
                    <a:pt x="1707007" y="613029"/>
                  </a:lnTo>
                  <a:lnTo>
                    <a:pt x="1707007" y="598563"/>
                  </a:lnTo>
                  <a:lnTo>
                    <a:pt x="1710055" y="592975"/>
                  </a:lnTo>
                  <a:lnTo>
                    <a:pt x="1716151" y="588772"/>
                  </a:lnTo>
                  <a:lnTo>
                    <a:pt x="1722374" y="584581"/>
                  </a:lnTo>
                  <a:lnTo>
                    <a:pt x="1730502" y="582561"/>
                  </a:lnTo>
                  <a:lnTo>
                    <a:pt x="1750822" y="582561"/>
                  </a:lnTo>
                  <a:lnTo>
                    <a:pt x="1774190" y="613029"/>
                  </a:lnTo>
                  <a:lnTo>
                    <a:pt x="1774190" y="583526"/>
                  </a:lnTo>
                  <a:lnTo>
                    <a:pt x="1773097" y="582561"/>
                  </a:lnTo>
                  <a:lnTo>
                    <a:pt x="1772666" y="582168"/>
                  </a:lnTo>
                  <a:lnTo>
                    <a:pt x="1766087" y="578408"/>
                  </a:lnTo>
                  <a:lnTo>
                    <a:pt x="1758569" y="575716"/>
                  </a:lnTo>
                  <a:lnTo>
                    <a:pt x="1750085" y="574078"/>
                  </a:lnTo>
                  <a:lnTo>
                    <a:pt x="1740662" y="573532"/>
                  </a:lnTo>
                  <a:lnTo>
                    <a:pt x="1731200" y="574078"/>
                  </a:lnTo>
                  <a:lnTo>
                    <a:pt x="1697088" y="598678"/>
                  </a:lnTo>
                  <a:lnTo>
                    <a:pt x="1696339" y="605790"/>
                  </a:lnTo>
                  <a:lnTo>
                    <a:pt x="1697101" y="613029"/>
                  </a:lnTo>
                  <a:lnTo>
                    <a:pt x="1731200" y="638009"/>
                  </a:lnTo>
                  <a:lnTo>
                    <a:pt x="1740662" y="638556"/>
                  </a:lnTo>
                  <a:lnTo>
                    <a:pt x="1750085" y="638009"/>
                  </a:lnTo>
                  <a:lnTo>
                    <a:pt x="1784096" y="612990"/>
                  </a:lnTo>
                  <a:lnTo>
                    <a:pt x="1784858" y="605790"/>
                  </a:lnTo>
                  <a:close/>
                </a:path>
                <a:path w="2082800" h="702310">
                  <a:moveTo>
                    <a:pt x="1802003" y="666369"/>
                  </a:moveTo>
                  <a:lnTo>
                    <a:pt x="1679448" y="666369"/>
                  </a:lnTo>
                  <a:lnTo>
                    <a:pt x="1679448" y="675386"/>
                  </a:lnTo>
                  <a:lnTo>
                    <a:pt x="1802003" y="675386"/>
                  </a:lnTo>
                  <a:lnTo>
                    <a:pt x="1802003" y="666369"/>
                  </a:lnTo>
                  <a:close/>
                </a:path>
                <a:path w="2082800" h="702310">
                  <a:moveTo>
                    <a:pt x="1942211" y="667639"/>
                  </a:moveTo>
                  <a:lnTo>
                    <a:pt x="1886077" y="667639"/>
                  </a:lnTo>
                  <a:lnTo>
                    <a:pt x="1886077" y="643636"/>
                  </a:lnTo>
                  <a:lnTo>
                    <a:pt x="1926844" y="643636"/>
                  </a:lnTo>
                  <a:lnTo>
                    <a:pt x="1926844" y="634492"/>
                  </a:lnTo>
                  <a:lnTo>
                    <a:pt x="1848485" y="634492"/>
                  </a:lnTo>
                  <a:lnTo>
                    <a:pt x="1848485" y="612787"/>
                  </a:lnTo>
                  <a:lnTo>
                    <a:pt x="1923034" y="612787"/>
                  </a:lnTo>
                  <a:lnTo>
                    <a:pt x="1923034" y="575449"/>
                  </a:lnTo>
                  <a:lnTo>
                    <a:pt x="1838325" y="575449"/>
                  </a:lnTo>
                  <a:lnTo>
                    <a:pt x="1838325" y="584327"/>
                  </a:lnTo>
                  <a:lnTo>
                    <a:pt x="1912874" y="584327"/>
                  </a:lnTo>
                  <a:lnTo>
                    <a:pt x="1912874" y="603885"/>
                  </a:lnTo>
                  <a:lnTo>
                    <a:pt x="1838071" y="603885"/>
                  </a:lnTo>
                  <a:lnTo>
                    <a:pt x="1838071" y="643636"/>
                  </a:lnTo>
                  <a:lnTo>
                    <a:pt x="1875790" y="643636"/>
                  </a:lnTo>
                  <a:lnTo>
                    <a:pt x="1875790" y="667639"/>
                  </a:lnTo>
                  <a:lnTo>
                    <a:pt x="1819656" y="667639"/>
                  </a:lnTo>
                  <a:lnTo>
                    <a:pt x="1819656" y="676783"/>
                  </a:lnTo>
                  <a:lnTo>
                    <a:pt x="1942211" y="676783"/>
                  </a:lnTo>
                  <a:lnTo>
                    <a:pt x="1942211" y="667639"/>
                  </a:lnTo>
                  <a:close/>
                </a:path>
                <a:path w="2082800" h="702310">
                  <a:moveTo>
                    <a:pt x="2064258" y="603885"/>
                  </a:moveTo>
                  <a:lnTo>
                    <a:pt x="1992122" y="603885"/>
                  </a:lnTo>
                  <a:lnTo>
                    <a:pt x="1992122" y="568706"/>
                  </a:lnTo>
                  <a:lnTo>
                    <a:pt x="1981835" y="568706"/>
                  </a:lnTo>
                  <a:lnTo>
                    <a:pt x="1981835" y="613029"/>
                  </a:lnTo>
                  <a:lnTo>
                    <a:pt x="2064258" y="613029"/>
                  </a:lnTo>
                  <a:lnTo>
                    <a:pt x="2064258" y="603885"/>
                  </a:lnTo>
                  <a:close/>
                </a:path>
                <a:path w="2082800" h="702310">
                  <a:moveTo>
                    <a:pt x="2064512" y="681609"/>
                  </a:moveTo>
                  <a:lnTo>
                    <a:pt x="1991487" y="681609"/>
                  </a:lnTo>
                  <a:lnTo>
                    <a:pt x="1991487" y="651637"/>
                  </a:lnTo>
                  <a:lnTo>
                    <a:pt x="1981200" y="651637"/>
                  </a:lnTo>
                  <a:lnTo>
                    <a:pt x="1981200" y="690880"/>
                  </a:lnTo>
                  <a:lnTo>
                    <a:pt x="2064512" y="690880"/>
                  </a:lnTo>
                  <a:lnTo>
                    <a:pt x="2064512" y="681609"/>
                  </a:lnTo>
                  <a:close/>
                </a:path>
                <a:path w="2082800" h="702310">
                  <a:moveTo>
                    <a:pt x="2082419" y="631190"/>
                  </a:moveTo>
                  <a:lnTo>
                    <a:pt x="1959864" y="631190"/>
                  </a:lnTo>
                  <a:lnTo>
                    <a:pt x="1959864" y="640461"/>
                  </a:lnTo>
                  <a:lnTo>
                    <a:pt x="2082419" y="640461"/>
                  </a:lnTo>
                  <a:lnTo>
                    <a:pt x="2082419" y="63119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" name="object 28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193965" y="3523234"/>
              <a:ext cx="3679405" cy="300735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150482" y="3523234"/>
              <a:ext cx="2007742" cy="300735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1202385" y="3691889"/>
              <a:ext cx="4884420" cy="299720"/>
            </a:xfrm>
            <a:custGeom>
              <a:avLst/>
              <a:gdLst/>
              <a:ahLst/>
              <a:cxnLst/>
              <a:rect l="l" t="t" r="r" b="b"/>
              <a:pathLst>
                <a:path w="4884420" h="299720">
                  <a:moveTo>
                    <a:pt x="60452" y="280670"/>
                  </a:moveTo>
                  <a:lnTo>
                    <a:pt x="54838" y="278765"/>
                  </a:lnTo>
                  <a:lnTo>
                    <a:pt x="50139" y="275336"/>
                  </a:lnTo>
                  <a:lnTo>
                    <a:pt x="46355" y="270256"/>
                  </a:lnTo>
                  <a:lnTo>
                    <a:pt x="42570" y="265303"/>
                  </a:lnTo>
                  <a:lnTo>
                    <a:pt x="40665" y="259461"/>
                  </a:lnTo>
                  <a:lnTo>
                    <a:pt x="40665" y="247142"/>
                  </a:lnTo>
                  <a:lnTo>
                    <a:pt x="30746" y="247142"/>
                  </a:lnTo>
                  <a:lnTo>
                    <a:pt x="14478" y="284073"/>
                  </a:lnTo>
                  <a:lnTo>
                    <a:pt x="3365" y="291338"/>
                  </a:lnTo>
                  <a:lnTo>
                    <a:pt x="11226" y="297815"/>
                  </a:lnTo>
                  <a:lnTo>
                    <a:pt x="19240" y="292176"/>
                  </a:lnTo>
                  <a:lnTo>
                    <a:pt x="26035" y="285711"/>
                  </a:lnTo>
                  <a:lnTo>
                    <a:pt x="31597" y="278409"/>
                  </a:lnTo>
                  <a:lnTo>
                    <a:pt x="35941" y="270256"/>
                  </a:lnTo>
                  <a:lnTo>
                    <a:pt x="38912" y="276479"/>
                  </a:lnTo>
                  <a:lnTo>
                    <a:pt x="44602" y="282194"/>
                  </a:lnTo>
                  <a:lnTo>
                    <a:pt x="52997" y="287401"/>
                  </a:lnTo>
                  <a:lnTo>
                    <a:pt x="60452" y="280670"/>
                  </a:lnTo>
                  <a:close/>
                </a:path>
                <a:path w="4884420" h="299720">
                  <a:moveTo>
                    <a:pt x="67030" y="193929"/>
                  </a:moveTo>
                  <a:lnTo>
                    <a:pt x="63919" y="186436"/>
                  </a:lnTo>
                  <a:lnTo>
                    <a:pt x="57721" y="180467"/>
                  </a:lnTo>
                  <a:lnTo>
                    <a:pt x="57391" y="180213"/>
                  </a:lnTo>
                  <a:lnTo>
                    <a:pt x="56959" y="179882"/>
                  </a:lnTo>
                  <a:lnTo>
                    <a:pt x="56959" y="196469"/>
                  </a:lnTo>
                  <a:lnTo>
                    <a:pt x="56959" y="209931"/>
                  </a:lnTo>
                  <a:lnTo>
                    <a:pt x="54813" y="215392"/>
                  </a:lnTo>
                  <a:lnTo>
                    <a:pt x="46177" y="224028"/>
                  </a:lnTo>
                  <a:lnTo>
                    <a:pt x="40538" y="226187"/>
                  </a:lnTo>
                  <a:lnTo>
                    <a:pt x="26619" y="226187"/>
                  </a:lnTo>
                  <a:lnTo>
                    <a:pt x="21005" y="224028"/>
                  </a:lnTo>
                  <a:lnTo>
                    <a:pt x="16713" y="219710"/>
                  </a:lnTo>
                  <a:lnTo>
                    <a:pt x="12420" y="215519"/>
                  </a:lnTo>
                  <a:lnTo>
                    <a:pt x="10274" y="209931"/>
                  </a:lnTo>
                  <a:lnTo>
                    <a:pt x="10274" y="196469"/>
                  </a:lnTo>
                  <a:lnTo>
                    <a:pt x="12420" y="190881"/>
                  </a:lnTo>
                  <a:lnTo>
                    <a:pt x="16713" y="186690"/>
                  </a:lnTo>
                  <a:lnTo>
                    <a:pt x="21005" y="182372"/>
                  </a:lnTo>
                  <a:lnTo>
                    <a:pt x="26619" y="180213"/>
                  </a:lnTo>
                  <a:lnTo>
                    <a:pt x="40538" y="180213"/>
                  </a:lnTo>
                  <a:lnTo>
                    <a:pt x="46177" y="182372"/>
                  </a:lnTo>
                  <a:lnTo>
                    <a:pt x="54813" y="191008"/>
                  </a:lnTo>
                  <a:lnTo>
                    <a:pt x="56959" y="196469"/>
                  </a:lnTo>
                  <a:lnTo>
                    <a:pt x="56959" y="179882"/>
                  </a:lnTo>
                  <a:lnTo>
                    <a:pt x="52717" y="176568"/>
                  </a:lnTo>
                  <a:lnTo>
                    <a:pt x="47015" y="173786"/>
                  </a:lnTo>
                  <a:lnTo>
                    <a:pt x="40627" y="172135"/>
                  </a:lnTo>
                  <a:lnTo>
                    <a:pt x="33553" y="171577"/>
                  </a:lnTo>
                  <a:lnTo>
                    <a:pt x="26466" y="172135"/>
                  </a:lnTo>
                  <a:lnTo>
                    <a:pt x="0" y="212344"/>
                  </a:lnTo>
                  <a:lnTo>
                    <a:pt x="3136" y="219837"/>
                  </a:lnTo>
                  <a:lnTo>
                    <a:pt x="33553" y="234823"/>
                  </a:lnTo>
                  <a:lnTo>
                    <a:pt x="40601" y="234276"/>
                  </a:lnTo>
                  <a:lnTo>
                    <a:pt x="46964" y="232625"/>
                  </a:lnTo>
                  <a:lnTo>
                    <a:pt x="52666" y="229844"/>
                  </a:lnTo>
                  <a:lnTo>
                    <a:pt x="57353" y="226187"/>
                  </a:lnTo>
                  <a:lnTo>
                    <a:pt x="57683" y="225933"/>
                  </a:lnTo>
                  <a:lnTo>
                    <a:pt x="63919" y="219964"/>
                  </a:lnTo>
                  <a:lnTo>
                    <a:pt x="67030" y="212344"/>
                  </a:lnTo>
                  <a:lnTo>
                    <a:pt x="67030" y="193929"/>
                  </a:lnTo>
                  <a:close/>
                </a:path>
                <a:path w="4884420" h="299720">
                  <a:moveTo>
                    <a:pt x="100253" y="167640"/>
                  </a:moveTo>
                  <a:lnTo>
                    <a:pt x="90093" y="167640"/>
                  </a:lnTo>
                  <a:lnTo>
                    <a:pt x="90093" y="240538"/>
                  </a:lnTo>
                  <a:lnTo>
                    <a:pt x="100253" y="240538"/>
                  </a:lnTo>
                  <a:lnTo>
                    <a:pt x="100253" y="167640"/>
                  </a:lnTo>
                  <a:close/>
                </a:path>
                <a:path w="4884420" h="299720">
                  <a:moveTo>
                    <a:pt x="115874" y="289687"/>
                  </a:moveTo>
                  <a:lnTo>
                    <a:pt x="108127" y="286766"/>
                  </a:lnTo>
                  <a:lnTo>
                    <a:pt x="101777" y="281940"/>
                  </a:lnTo>
                  <a:lnTo>
                    <a:pt x="96824" y="275082"/>
                  </a:lnTo>
                  <a:lnTo>
                    <a:pt x="94462" y="271907"/>
                  </a:lnTo>
                  <a:lnTo>
                    <a:pt x="91744" y="268224"/>
                  </a:lnTo>
                  <a:lnTo>
                    <a:pt x="89242" y="260858"/>
                  </a:lnTo>
                  <a:lnTo>
                    <a:pt x="89204" y="247015"/>
                  </a:lnTo>
                  <a:lnTo>
                    <a:pt x="79044" y="247015"/>
                  </a:lnTo>
                  <a:lnTo>
                    <a:pt x="79044" y="260858"/>
                  </a:lnTo>
                  <a:lnTo>
                    <a:pt x="76631" y="268351"/>
                  </a:lnTo>
                  <a:lnTo>
                    <a:pt x="71805" y="275336"/>
                  </a:lnTo>
                  <a:lnTo>
                    <a:pt x="66865" y="282194"/>
                  </a:lnTo>
                  <a:lnTo>
                    <a:pt x="60477" y="287528"/>
                  </a:lnTo>
                  <a:lnTo>
                    <a:pt x="52578" y="291338"/>
                  </a:lnTo>
                  <a:lnTo>
                    <a:pt x="60185" y="298069"/>
                  </a:lnTo>
                  <a:lnTo>
                    <a:pt x="65112" y="295402"/>
                  </a:lnTo>
                  <a:lnTo>
                    <a:pt x="69900" y="291465"/>
                  </a:lnTo>
                  <a:lnTo>
                    <a:pt x="75171" y="285623"/>
                  </a:lnTo>
                  <a:lnTo>
                    <a:pt x="79171" y="281305"/>
                  </a:lnTo>
                  <a:lnTo>
                    <a:pt x="82346" y="276479"/>
                  </a:lnTo>
                  <a:lnTo>
                    <a:pt x="84251" y="271907"/>
                  </a:lnTo>
                  <a:lnTo>
                    <a:pt x="86156" y="276098"/>
                  </a:lnTo>
                  <a:lnTo>
                    <a:pt x="108254" y="296672"/>
                  </a:lnTo>
                  <a:lnTo>
                    <a:pt x="115874" y="289687"/>
                  </a:lnTo>
                  <a:close/>
                </a:path>
                <a:path w="4884420" h="299720">
                  <a:moveTo>
                    <a:pt x="232968" y="246888"/>
                  </a:moveTo>
                  <a:lnTo>
                    <a:pt x="222808" y="246888"/>
                  </a:lnTo>
                  <a:lnTo>
                    <a:pt x="222808" y="263271"/>
                  </a:lnTo>
                  <a:lnTo>
                    <a:pt x="222808" y="272288"/>
                  </a:lnTo>
                  <a:lnTo>
                    <a:pt x="222808" y="287147"/>
                  </a:lnTo>
                  <a:lnTo>
                    <a:pt x="160959" y="287147"/>
                  </a:lnTo>
                  <a:lnTo>
                    <a:pt x="160959" y="272288"/>
                  </a:lnTo>
                  <a:lnTo>
                    <a:pt x="222808" y="272288"/>
                  </a:lnTo>
                  <a:lnTo>
                    <a:pt x="222808" y="263271"/>
                  </a:lnTo>
                  <a:lnTo>
                    <a:pt x="160959" y="263271"/>
                  </a:lnTo>
                  <a:lnTo>
                    <a:pt x="160959" y="246888"/>
                  </a:lnTo>
                  <a:lnTo>
                    <a:pt x="150926" y="246888"/>
                  </a:lnTo>
                  <a:lnTo>
                    <a:pt x="150926" y="296037"/>
                  </a:lnTo>
                  <a:lnTo>
                    <a:pt x="232968" y="296037"/>
                  </a:lnTo>
                  <a:lnTo>
                    <a:pt x="232968" y="287147"/>
                  </a:lnTo>
                  <a:lnTo>
                    <a:pt x="232968" y="272288"/>
                  </a:lnTo>
                  <a:lnTo>
                    <a:pt x="232968" y="263271"/>
                  </a:lnTo>
                  <a:lnTo>
                    <a:pt x="232968" y="246888"/>
                  </a:lnTo>
                  <a:close/>
                </a:path>
                <a:path w="4884420" h="299720">
                  <a:moveTo>
                    <a:pt x="246811" y="206756"/>
                  </a:moveTo>
                  <a:lnTo>
                    <a:pt x="202031" y="188087"/>
                  </a:lnTo>
                  <a:lnTo>
                    <a:pt x="197027" y="181229"/>
                  </a:lnTo>
                  <a:lnTo>
                    <a:pt x="197027" y="170053"/>
                  </a:lnTo>
                  <a:lnTo>
                    <a:pt x="186867" y="170053"/>
                  </a:lnTo>
                  <a:lnTo>
                    <a:pt x="186867" y="180975"/>
                  </a:lnTo>
                  <a:lnTo>
                    <a:pt x="182041" y="187706"/>
                  </a:lnTo>
                  <a:lnTo>
                    <a:pt x="147154" y="205232"/>
                  </a:lnTo>
                  <a:lnTo>
                    <a:pt x="137083" y="206629"/>
                  </a:lnTo>
                  <a:lnTo>
                    <a:pt x="143179" y="214884"/>
                  </a:lnTo>
                  <a:lnTo>
                    <a:pt x="182295" y="199009"/>
                  </a:lnTo>
                  <a:lnTo>
                    <a:pt x="192074" y="188087"/>
                  </a:lnTo>
                  <a:lnTo>
                    <a:pt x="195427" y="192430"/>
                  </a:lnTo>
                  <a:lnTo>
                    <a:pt x="233616" y="213525"/>
                  </a:lnTo>
                  <a:lnTo>
                    <a:pt x="241477" y="215011"/>
                  </a:lnTo>
                  <a:lnTo>
                    <a:pt x="246811" y="206756"/>
                  </a:lnTo>
                  <a:close/>
                </a:path>
                <a:path w="4884420" h="299720">
                  <a:moveTo>
                    <a:pt x="253288" y="227203"/>
                  </a:moveTo>
                  <a:lnTo>
                    <a:pt x="130733" y="227203"/>
                  </a:lnTo>
                  <a:lnTo>
                    <a:pt x="130733" y="236347"/>
                  </a:lnTo>
                  <a:lnTo>
                    <a:pt x="253288" y="236347"/>
                  </a:lnTo>
                  <a:lnTo>
                    <a:pt x="253288" y="227203"/>
                  </a:lnTo>
                  <a:close/>
                </a:path>
                <a:path w="4884420" h="299720">
                  <a:moveTo>
                    <a:pt x="360349" y="257937"/>
                  </a:moveTo>
                  <a:lnTo>
                    <a:pt x="359473" y="251968"/>
                  </a:lnTo>
                  <a:lnTo>
                    <a:pt x="359079" y="249174"/>
                  </a:lnTo>
                  <a:lnTo>
                    <a:pt x="350304" y="250367"/>
                  </a:lnTo>
                  <a:lnTo>
                    <a:pt x="338289" y="251244"/>
                  </a:lnTo>
                  <a:lnTo>
                    <a:pt x="323011" y="251790"/>
                  </a:lnTo>
                  <a:lnTo>
                    <a:pt x="304469" y="251968"/>
                  </a:lnTo>
                  <a:lnTo>
                    <a:pt x="295452" y="251968"/>
                  </a:lnTo>
                  <a:lnTo>
                    <a:pt x="295452" y="178943"/>
                  </a:lnTo>
                  <a:lnTo>
                    <a:pt x="285165" y="178943"/>
                  </a:lnTo>
                  <a:lnTo>
                    <a:pt x="285165" y="260985"/>
                  </a:lnTo>
                  <a:lnTo>
                    <a:pt x="314071" y="260794"/>
                  </a:lnTo>
                  <a:lnTo>
                    <a:pt x="336232" y="260223"/>
                  </a:lnTo>
                  <a:lnTo>
                    <a:pt x="351650" y="259270"/>
                  </a:lnTo>
                  <a:lnTo>
                    <a:pt x="360349" y="257937"/>
                  </a:lnTo>
                  <a:close/>
                </a:path>
                <a:path w="4884420" h="299720">
                  <a:moveTo>
                    <a:pt x="380669" y="167640"/>
                  </a:moveTo>
                  <a:lnTo>
                    <a:pt x="370509" y="167640"/>
                  </a:lnTo>
                  <a:lnTo>
                    <a:pt x="370509" y="299720"/>
                  </a:lnTo>
                  <a:lnTo>
                    <a:pt x="380669" y="299720"/>
                  </a:lnTo>
                  <a:lnTo>
                    <a:pt x="380669" y="167640"/>
                  </a:lnTo>
                  <a:close/>
                </a:path>
                <a:path w="4884420" h="299720">
                  <a:moveTo>
                    <a:pt x="491032" y="260350"/>
                  </a:moveTo>
                  <a:lnTo>
                    <a:pt x="490296" y="253111"/>
                  </a:lnTo>
                  <a:lnTo>
                    <a:pt x="490143" y="251587"/>
                  </a:lnTo>
                  <a:lnTo>
                    <a:pt x="482777" y="252260"/>
                  </a:lnTo>
                  <a:lnTo>
                    <a:pt x="470458" y="252730"/>
                  </a:lnTo>
                  <a:lnTo>
                    <a:pt x="453174" y="253022"/>
                  </a:lnTo>
                  <a:lnTo>
                    <a:pt x="430961" y="253111"/>
                  </a:lnTo>
                  <a:lnTo>
                    <a:pt x="430961" y="188468"/>
                  </a:lnTo>
                  <a:lnTo>
                    <a:pt x="482269" y="188468"/>
                  </a:lnTo>
                  <a:lnTo>
                    <a:pt x="482269" y="179324"/>
                  </a:lnTo>
                  <a:lnTo>
                    <a:pt x="420674" y="179324"/>
                  </a:lnTo>
                  <a:lnTo>
                    <a:pt x="420674" y="262255"/>
                  </a:lnTo>
                  <a:lnTo>
                    <a:pt x="468045" y="262001"/>
                  </a:lnTo>
                  <a:lnTo>
                    <a:pt x="475919" y="261874"/>
                  </a:lnTo>
                  <a:lnTo>
                    <a:pt x="483539" y="261239"/>
                  </a:lnTo>
                  <a:lnTo>
                    <a:pt x="491032" y="260350"/>
                  </a:lnTo>
                  <a:close/>
                </a:path>
                <a:path w="4884420" h="299720">
                  <a:moveTo>
                    <a:pt x="537133" y="219710"/>
                  </a:moveTo>
                  <a:lnTo>
                    <a:pt x="513892" y="219710"/>
                  </a:lnTo>
                  <a:lnTo>
                    <a:pt x="513892" y="167640"/>
                  </a:lnTo>
                  <a:lnTo>
                    <a:pt x="503732" y="167640"/>
                  </a:lnTo>
                  <a:lnTo>
                    <a:pt x="503732" y="299720"/>
                  </a:lnTo>
                  <a:lnTo>
                    <a:pt x="513892" y="299720"/>
                  </a:lnTo>
                  <a:lnTo>
                    <a:pt x="513892" y="228981"/>
                  </a:lnTo>
                  <a:lnTo>
                    <a:pt x="537133" y="228981"/>
                  </a:lnTo>
                  <a:lnTo>
                    <a:pt x="537133" y="219710"/>
                  </a:lnTo>
                  <a:close/>
                </a:path>
                <a:path w="4884420" h="299720">
                  <a:moveTo>
                    <a:pt x="565327" y="279273"/>
                  </a:moveTo>
                  <a:lnTo>
                    <a:pt x="564565" y="277368"/>
                  </a:lnTo>
                  <a:lnTo>
                    <a:pt x="563041" y="275971"/>
                  </a:lnTo>
                  <a:lnTo>
                    <a:pt x="561644" y="274447"/>
                  </a:lnTo>
                  <a:lnTo>
                    <a:pt x="559866" y="273685"/>
                  </a:lnTo>
                  <a:lnTo>
                    <a:pt x="557834" y="273685"/>
                  </a:lnTo>
                  <a:lnTo>
                    <a:pt x="555802" y="273685"/>
                  </a:lnTo>
                  <a:lnTo>
                    <a:pt x="554024" y="274447"/>
                  </a:lnTo>
                  <a:lnTo>
                    <a:pt x="551103" y="277368"/>
                  </a:lnTo>
                  <a:lnTo>
                    <a:pt x="550341" y="279273"/>
                  </a:lnTo>
                  <a:lnTo>
                    <a:pt x="550341" y="283464"/>
                  </a:lnTo>
                  <a:lnTo>
                    <a:pt x="550976" y="285242"/>
                  </a:lnTo>
                  <a:lnTo>
                    <a:pt x="554024" y="288290"/>
                  </a:lnTo>
                  <a:lnTo>
                    <a:pt x="555802" y="288925"/>
                  </a:lnTo>
                  <a:lnTo>
                    <a:pt x="559866" y="288925"/>
                  </a:lnTo>
                  <a:lnTo>
                    <a:pt x="561644" y="288163"/>
                  </a:lnTo>
                  <a:lnTo>
                    <a:pt x="563168" y="286639"/>
                  </a:lnTo>
                  <a:lnTo>
                    <a:pt x="564565" y="285115"/>
                  </a:lnTo>
                  <a:lnTo>
                    <a:pt x="565327" y="283337"/>
                  </a:lnTo>
                  <a:lnTo>
                    <a:pt x="565327" y="279273"/>
                  </a:lnTo>
                  <a:close/>
                </a:path>
                <a:path w="4884420" h="299720">
                  <a:moveTo>
                    <a:pt x="3815765" y="12192"/>
                  </a:moveTo>
                  <a:lnTo>
                    <a:pt x="3753916" y="12192"/>
                  </a:lnTo>
                  <a:lnTo>
                    <a:pt x="3753916" y="21336"/>
                  </a:lnTo>
                  <a:lnTo>
                    <a:pt x="3804843" y="21336"/>
                  </a:lnTo>
                  <a:lnTo>
                    <a:pt x="3802405" y="33604"/>
                  </a:lnTo>
                  <a:lnTo>
                    <a:pt x="3777145" y="74269"/>
                  </a:lnTo>
                  <a:lnTo>
                    <a:pt x="3748455" y="92964"/>
                  </a:lnTo>
                  <a:lnTo>
                    <a:pt x="3756329" y="101219"/>
                  </a:lnTo>
                  <a:lnTo>
                    <a:pt x="3791559" y="73596"/>
                  </a:lnTo>
                  <a:lnTo>
                    <a:pt x="3811600" y="38506"/>
                  </a:lnTo>
                  <a:lnTo>
                    <a:pt x="3814622" y="25628"/>
                  </a:lnTo>
                  <a:lnTo>
                    <a:pt x="3815765" y="12192"/>
                  </a:lnTo>
                  <a:close/>
                </a:path>
                <a:path w="4884420" h="299720">
                  <a:moveTo>
                    <a:pt x="3852468" y="0"/>
                  </a:moveTo>
                  <a:lnTo>
                    <a:pt x="3842308" y="0"/>
                  </a:lnTo>
                  <a:lnTo>
                    <a:pt x="3842308" y="132080"/>
                  </a:lnTo>
                  <a:lnTo>
                    <a:pt x="3852468" y="132080"/>
                  </a:lnTo>
                  <a:lnTo>
                    <a:pt x="3852468" y="0"/>
                  </a:lnTo>
                  <a:close/>
                </a:path>
                <a:path w="4884420" h="299720">
                  <a:moveTo>
                    <a:pt x="3952798" y="93853"/>
                  </a:moveTo>
                  <a:lnTo>
                    <a:pt x="3929989" y="61772"/>
                  </a:lnTo>
                  <a:lnTo>
                    <a:pt x="3925493" y="37592"/>
                  </a:lnTo>
                  <a:lnTo>
                    <a:pt x="3925493" y="20574"/>
                  </a:lnTo>
                  <a:lnTo>
                    <a:pt x="3950512" y="20574"/>
                  </a:lnTo>
                  <a:lnTo>
                    <a:pt x="3950512" y="11557"/>
                  </a:lnTo>
                  <a:lnTo>
                    <a:pt x="3890568" y="11557"/>
                  </a:lnTo>
                  <a:lnTo>
                    <a:pt x="3890568" y="20574"/>
                  </a:lnTo>
                  <a:lnTo>
                    <a:pt x="3915460" y="20574"/>
                  </a:lnTo>
                  <a:lnTo>
                    <a:pt x="3915460" y="37592"/>
                  </a:lnTo>
                  <a:lnTo>
                    <a:pt x="3901973" y="78638"/>
                  </a:lnTo>
                  <a:lnTo>
                    <a:pt x="3885869" y="95885"/>
                  </a:lnTo>
                  <a:lnTo>
                    <a:pt x="3893870" y="102235"/>
                  </a:lnTo>
                  <a:lnTo>
                    <a:pt x="3919016" y="67183"/>
                  </a:lnTo>
                  <a:lnTo>
                    <a:pt x="3920159" y="60960"/>
                  </a:lnTo>
                  <a:lnTo>
                    <a:pt x="3921556" y="66675"/>
                  </a:lnTo>
                  <a:lnTo>
                    <a:pt x="3945178" y="100330"/>
                  </a:lnTo>
                  <a:lnTo>
                    <a:pt x="3952798" y="93853"/>
                  </a:lnTo>
                  <a:close/>
                </a:path>
                <a:path w="4884420" h="299720">
                  <a:moveTo>
                    <a:pt x="3996740" y="0"/>
                  </a:moveTo>
                  <a:lnTo>
                    <a:pt x="3986580" y="0"/>
                  </a:lnTo>
                  <a:lnTo>
                    <a:pt x="3986580" y="58674"/>
                  </a:lnTo>
                  <a:lnTo>
                    <a:pt x="3970832" y="58674"/>
                  </a:lnTo>
                  <a:lnTo>
                    <a:pt x="3970832" y="2667"/>
                  </a:lnTo>
                  <a:lnTo>
                    <a:pt x="3960672" y="2667"/>
                  </a:lnTo>
                  <a:lnTo>
                    <a:pt x="3960672" y="128016"/>
                  </a:lnTo>
                  <a:lnTo>
                    <a:pt x="3970832" y="128016"/>
                  </a:lnTo>
                  <a:lnTo>
                    <a:pt x="3970832" y="67691"/>
                  </a:lnTo>
                  <a:lnTo>
                    <a:pt x="3986580" y="67691"/>
                  </a:lnTo>
                  <a:lnTo>
                    <a:pt x="3986580" y="132080"/>
                  </a:lnTo>
                  <a:lnTo>
                    <a:pt x="3996740" y="132080"/>
                  </a:lnTo>
                  <a:lnTo>
                    <a:pt x="3996740" y="67691"/>
                  </a:lnTo>
                  <a:lnTo>
                    <a:pt x="3996740" y="58674"/>
                  </a:lnTo>
                  <a:lnTo>
                    <a:pt x="3996740" y="0"/>
                  </a:lnTo>
                  <a:close/>
                </a:path>
                <a:path w="4884420" h="299720">
                  <a:moveTo>
                    <a:pt x="4115739" y="106426"/>
                  </a:moveTo>
                  <a:lnTo>
                    <a:pt x="4115206" y="99060"/>
                  </a:lnTo>
                  <a:lnTo>
                    <a:pt x="4115104" y="97536"/>
                  </a:lnTo>
                  <a:lnTo>
                    <a:pt x="4108475" y="98069"/>
                  </a:lnTo>
                  <a:lnTo>
                    <a:pt x="4100030" y="98488"/>
                  </a:lnTo>
                  <a:lnTo>
                    <a:pt x="4089755" y="98831"/>
                  </a:lnTo>
                  <a:lnTo>
                    <a:pt x="4077639" y="99060"/>
                  </a:lnTo>
                  <a:lnTo>
                    <a:pt x="4077639" y="67691"/>
                  </a:lnTo>
                  <a:lnTo>
                    <a:pt x="4105452" y="67691"/>
                  </a:lnTo>
                  <a:lnTo>
                    <a:pt x="4105452" y="58674"/>
                  </a:lnTo>
                  <a:lnTo>
                    <a:pt x="4049064" y="58674"/>
                  </a:lnTo>
                  <a:lnTo>
                    <a:pt x="4049064" y="21717"/>
                  </a:lnTo>
                  <a:lnTo>
                    <a:pt x="4103801" y="21717"/>
                  </a:lnTo>
                  <a:lnTo>
                    <a:pt x="4103801" y="12573"/>
                  </a:lnTo>
                  <a:lnTo>
                    <a:pt x="4038777" y="12573"/>
                  </a:lnTo>
                  <a:lnTo>
                    <a:pt x="4038777" y="67691"/>
                  </a:lnTo>
                  <a:lnTo>
                    <a:pt x="4067479" y="67691"/>
                  </a:lnTo>
                  <a:lnTo>
                    <a:pt x="4067479" y="99314"/>
                  </a:lnTo>
                  <a:lnTo>
                    <a:pt x="4027728" y="99568"/>
                  </a:lnTo>
                  <a:lnTo>
                    <a:pt x="4028744" y="108585"/>
                  </a:lnTo>
                  <a:lnTo>
                    <a:pt x="4087444" y="107645"/>
                  </a:lnTo>
                  <a:lnTo>
                    <a:pt x="4099166" y="107289"/>
                  </a:lnTo>
                  <a:lnTo>
                    <a:pt x="4108589" y="106883"/>
                  </a:lnTo>
                  <a:lnTo>
                    <a:pt x="4115739" y="106426"/>
                  </a:lnTo>
                  <a:close/>
                </a:path>
                <a:path w="4884420" h="299720">
                  <a:moveTo>
                    <a:pt x="4135170" y="0"/>
                  </a:moveTo>
                  <a:lnTo>
                    <a:pt x="4124883" y="0"/>
                  </a:lnTo>
                  <a:lnTo>
                    <a:pt x="4124883" y="132080"/>
                  </a:lnTo>
                  <a:lnTo>
                    <a:pt x="4135170" y="132080"/>
                  </a:lnTo>
                  <a:lnTo>
                    <a:pt x="4135170" y="0"/>
                  </a:lnTo>
                  <a:close/>
                </a:path>
                <a:path w="4884420" h="299720">
                  <a:moveTo>
                    <a:pt x="4233596" y="11811"/>
                  </a:moveTo>
                  <a:lnTo>
                    <a:pt x="4171873" y="11811"/>
                  </a:lnTo>
                  <a:lnTo>
                    <a:pt x="4171873" y="20955"/>
                  </a:lnTo>
                  <a:lnTo>
                    <a:pt x="4222674" y="20955"/>
                  </a:lnTo>
                  <a:lnTo>
                    <a:pt x="4220400" y="32842"/>
                  </a:lnTo>
                  <a:lnTo>
                    <a:pt x="4195216" y="73609"/>
                  </a:lnTo>
                  <a:lnTo>
                    <a:pt x="4166412" y="92583"/>
                  </a:lnTo>
                  <a:lnTo>
                    <a:pt x="4174159" y="100838"/>
                  </a:lnTo>
                  <a:lnTo>
                    <a:pt x="4199585" y="83007"/>
                  </a:lnTo>
                  <a:lnTo>
                    <a:pt x="4217975" y="62230"/>
                  </a:lnTo>
                  <a:lnTo>
                    <a:pt x="4229303" y="38519"/>
                  </a:lnTo>
                  <a:lnTo>
                    <a:pt x="4233596" y="11811"/>
                  </a:lnTo>
                  <a:close/>
                </a:path>
                <a:path w="4884420" h="299720">
                  <a:moveTo>
                    <a:pt x="4273347" y="0"/>
                  </a:moveTo>
                  <a:lnTo>
                    <a:pt x="4263187" y="0"/>
                  </a:lnTo>
                  <a:lnTo>
                    <a:pt x="4263187" y="52324"/>
                  </a:lnTo>
                  <a:lnTo>
                    <a:pt x="4230802" y="52324"/>
                  </a:lnTo>
                  <a:lnTo>
                    <a:pt x="4230802" y="61468"/>
                  </a:lnTo>
                  <a:lnTo>
                    <a:pt x="4263187" y="61468"/>
                  </a:lnTo>
                  <a:lnTo>
                    <a:pt x="4263187" y="132080"/>
                  </a:lnTo>
                  <a:lnTo>
                    <a:pt x="4273347" y="132080"/>
                  </a:lnTo>
                  <a:lnTo>
                    <a:pt x="4273347" y="0"/>
                  </a:lnTo>
                  <a:close/>
                </a:path>
                <a:path w="4884420" h="299720">
                  <a:moveTo>
                    <a:pt x="4386377" y="89662"/>
                  </a:moveTo>
                  <a:lnTo>
                    <a:pt x="4385322" y="83185"/>
                  </a:lnTo>
                  <a:lnTo>
                    <a:pt x="4384980" y="81026"/>
                  </a:lnTo>
                  <a:lnTo>
                    <a:pt x="4381932" y="81661"/>
                  </a:lnTo>
                  <a:lnTo>
                    <a:pt x="4377487" y="82169"/>
                  </a:lnTo>
                  <a:lnTo>
                    <a:pt x="4366057" y="82931"/>
                  </a:lnTo>
                  <a:lnTo>
                    <a:pt x="4358818" y="83185"/>
                  </a:lnTo>
                  <a:lnTo>
                    <a:pt x="4349928" y="83185"/>
                  </a:lnTo>
                  <a:lnTo>
                    <a:pt x="4324909" y="83058"/>
                  </a:lnTo>
                  <a:lnTo>
                    <a:pt x="4324909" y="10922"/>
                  </a:lnTo>
                  <a:lnTo>
                    <a:pt x="4314622" y="10922"/>
                  </a:lnTo>
                  <a:lnTo>
                    <a:pt x="4314622" y="92202"/>
                  </a:lnTo>
                  <a:lnTo>
                    <a:pt x="4349293" y="92100"/>
                  </a:lnTo>
                  <a:lnTo>
                    <a:pt x="4360761" y="91935"/>
                  </a:lnTo>
                  <a:lnTo>
                    <a:pt x="4375963" y="91440"/>
                  </a:lnTo>
                  <a:lnTo>
                    <a:pt x="4381932" y="90678"/>
                  </a:lnTo>
                  <a:lnTo>
                    <a:pt x="4386377" y="89662"/>
                  </a:lnTo>
                  <a:close/>
                </a:path>
                <a:path w="4884420" h="299720">
                  <a:moveTo>
                    <a:pt x="4430573" y="53721"/>
                  </a:moveTo>
                  <a:lnTo>
                    <a:pt x="4407713" y="53721"/>
                  </a:lnTo>
                  <a:lnTo>
                    <a:pt x="4407713" y="0"/>
                  </a:lnTo>
                  <a:lnTo>
                    <a:pt x="4397553" y="0"/>
                  </a:lnTo>
                  <a:lnTo>
                    <a:pt x="4397553" y="132080"/>
                  </a:lnTo>
                  <a:lnTo>
                    <a:pt x="4407713" y="132080"/>
                  </a:lnTo>
                  <a:lnTo>
                    <a:pt x="4407713" y="62738"/>
                  </a:lnTo>
                  <a:lnTo>
                    <a:pt x="4430573" y="62738"/>
                  </a:lnTo>
                  <a:lnTo>
                    <a:pt x="4430573" y="53721"/>
                  </a:lnTo>
                  <a:close/>
                </a:path>
                <a:path w="4884420" h="299720">
                  <a:moveTo>
                    <a:pt x="4562780" y="26416"/>
                  </a:moveTo>
                  <a:lnTo>
                    <a:pt x="4559732" y="18796"/>
                  </a:lnTo>
                  <a:lnTo>
                    <a:pt x="4553382" y="12827"/>
                  </a:lnTo>
                  <a:lnTo>
                    <a:pt x="4553051" y="12573"/>
                  </a:lnTo>
                  <a:lnTo>
                    <a:pt x="4552493" y="12141"/>
                  </a:lnTo>
                  <a:lnTo>
                    <a:pt x="4552493" y="28829"/>
                  </a:lnTo>
                  <a:lnTo>
                    <a:pt x="4552493" y="42291"/>
                  </a:lnTo>
                  <a:lnTo>
                    <a:pt x="4550334" y="47752"/>
                  </a:lnTo>
                  <a:lnTo>
                    <a:pt x="4545762" y="52324"/>
                  </a:lnTo>
                  <a:lnTo>
                    <a:pt x="4541825" y="56388"/>
                  </a:lnTo>
                  <a:lnTo>
                    <a:pt x="4536110" y="58547"/>
                  </a:lnTo>
                  <a:lnTo>
                    <a:pt x="4522140" y="58547"/>
                  </a:lnTo>
                  <a:lnTo>
                    <a:pt x="4516552" y="56388"/>
                  </a:lnTo>
                  <a:lnTo>
                    <a:pt x="4508043" y="47879"/>
                  </a:lnTo>
                  <a:lnTo>
                    <a:pt x="4505884" y="42291"/>
                  </a:lnTo>
                  <a:lnTo>
                    <a:pt x="4505884" y="28829"/>
                  </a:lnTo>
                  <a:lnTo>
                    <a:pt x="4508043" y="23241"/>
                  </a:lnTo>
                  <a:lnTo>
                    <a:pt x="4516552" y="14732"/>
                  </a:lnTo>
                  <a:lnTo>
                    <a:pt x="4522140" y="12573"/>
                  </a:lnTo>
                  <a:lnTo>
                    <a:pt x="4536110" y="12573"/>
                  </a:lnTo>
                  <a:lnTo>
                    <a:pt x="4541825" y="14732"/>
                  </a:lnTo>
                  <a:lnTo>
                    <a:pt x="4546016" y="19050"/>
                  </a:lnTo>
                  <a:lnTo>
                    <a:pt x="4550334" y="23368"/>
                  </a:lnTo>
                  <a:lnTo>
                    <a:pt x="4529125" y="3937"/>
                  </a:lnTo>
                  <a:lnTo>
                    <a:pt x="4522025" y="4495"/>
                  </a:lnTo>
                  <a:lnTo>
                    <a:pt x="4495597" y="26416"/>
                  </a:lnTo>
                  <a:lnTo>
                    <a:pt x="4495647" y="44704"/>
                  </a:lnTo>
                  <a:lnTo>
                    <a:pt x="4529125" y="67183"/>
                  </a:lnTo>
                  <a:lnTo>
                    <a:pt x="4536211" y="66636"/>
                  </a:lnTo>
                  <a:lnTo>
                    <a:pt x="4542625" y="64985"/>
                  </a:lnTo>
                  <a:lnTo>
                    <a:pt x="4548352" y="62204"/>
                  </a:lnTo>
                  <a:lnTo>
                    <a:pt x="4553051" y="58547"/>
                  </a:lnTo>
                  <a:lnTo>
                    <a:pt x="4553382" y="58293"/>
                  </a:lnTo>
                  <a:lnTo>
                    <a:pt x="4559732" y="52324"/>
                  </a:lnTo>
                  <a:lnTo>
                    <a:pt x="4562780" y="44704"/>
                  </a:lnTo>
                  <a:lnTo>
                    <a:pt x="4562780" y="26416"/>
                  </a:lnTo>
                  <a:close/>
                </a:path>
                <a:path w="4884420" h="299720">
                  <a:moveTo>
                    <a:pt x="4594276" y="80137"/>
                  </a:moveTo>
                  <a:lnTo>
                    <a:pt x="4584243" y="80137"/>
                  </a:lnTo>
                  <a:lnTo>
                    <a:pt x="4584243" y="89281"/>
                  </a:lnTo>
                  <a:lnTo>
                    <a:pt x="4584243" y="119507"/>
                  </a:lnTo>
                  <a:lnTo>
                    <a:pt x="4523791" y="119507"/>
                  </a:lnTo>
                  <a:lnTo>
                    <a:pt x="4523791" y="89281"/>
                  </a:lnTo>
                  <a:lnTo>
                    <a:pt x="4584243" y="89281"/>
                  </a:lnTo>
                  <a:lnTo>
                    <a:pt x="4584243" y="80137"/>
                  </a:lnTo>
                  <a:lnTo>
                    <a:pt x="4513758" y="80137"/>
                  </a:lnTo>
                  <a:lnTo>
                    <a:pt x="4513758" y="128397"/>
                  </a:lnTo>
                  <a:lnTo>
                    <a:pt x="4594276" y="128397"/>
                  </a:lnTo>
                  <a:lnTo>
                    <a:pt x="4594276" y="119507"/>
                  </a:lnTo>
                  <a:lnTo>
                    <a:pt x="4594276" y="89281"/>
                  </a:lnTo>
                  <a:lnTo>
                    <a:pt x="4594276" y="80137"/>
                  </a:lnTo>
                  <a:close/>
                </a:path>
                <a:path w="4884420" h="299720">
                  <a:moveTo>
                    <a:pt x="4614215" y="34671"/>
                  </a:moveTo>
                  <a:lnTo>
                    <a:pt x="4594276" y="34671"/>
                  </a:lnTo>
                  <a:lnTo>
                    <a:pt x="4594276" y="0"/>
                  </a:lnTo>
                  <a:lnTo>
                    <a:pt x="4584116" y="0"/>
                  </a:lnTo>
                  <a:lnTo>
                    <a:pt x="4584116" y="72898"/>
                  </a:lnTo>
                  <a:lnTo>
                    <a:pt x="4594276" y="72898"/>
                  </a:lnTo>
                  <a:lnTo>
                    <a:pt x="4594276" y="43815"/>
                  </a:lnTo>
                  <a:lnTo>
                    <a:pt x="4614215" y="43815"/>
                  </a:lnTo>
                  <a:lnTo>
                    <a:pt x="4614215" y="34671"/>
                  </a:lnTo>
                  <a:close/>
                </a:path>
                <a:path w="4884420" h="299720">
                  <a:moveTo>
                    <a:pt x="4712005" y="90551"/>
                  </a:moveTo>
                  <a:lnTo>
                    <a:pt x="4682045" y="55524"/>
                  </a:lnTo>
                  <a:lnTo>
                    <a:pt x="4681906" y="55118"/>
                  </a:lnTo>
                  <a:lnTo>
                    <a:pt x="4679073" y="47180"/>
                  </a:lnTo>
                  <a:lnTo>
                    <a:pt x="4677283" y="38760"/>
                  </a:lnTo>
                  <a:lnTo>
                    <a:pt x="4676724" y="30734"/>
                  </a:lnTo>
                  <a:lnTo>
                    <a:pt x="4676699" y="9144"/>
                  </a:lnTo>
                  <a:lnTo>
                    <a:pt x="4666539" y="9144"/>
                  </a:lnTo>
                  <a:lnTo>
                    <a:pt x="4666539" y="30734"/>
                  </a:lnTo>
                  <a:lnTo>
                    <a:pt x="4665929" y="39547"/>
                  </a:lnTo>
                  <a:lnTo>
                    <a:pt x="4645545" y="80949"/>
                  </a:lnTo>
                  <a:lnTo>
                    <a:pt x="4630979" y="93345"/>
                  </a:lnTo>
                  <a:lnTo>
                    <a:pt x="4638853" y="100203"/>
                  </a:lnTo>
                  <a:lnTo>
                    <a:pt x="4666983" y="66357"/>
                  </a:lnTo>
                  <a:lnTo>
                    <a:pt x="4671746" y="55118"/>
                  </a:lnTo>
                  <a:lnTo>
                    <a:pt x="4673498" y="60007"/>
                  </a:lnTo>
                  <a:lnTo>
                    <a:pt x="4699330" y="94081"/>
                  </a:lnTo>
                  <a:lnTo>
                    <a:pt x="4704766" y="98552"/>
                  </a:lnTo>
                  <a:lnTo>
                    <a:pt x="4712005" y="90551"/>
                  </a:lnTo>
                  <a:close/>
                </a:path>
                <a:path w="4884420" h="299720">
                  <a:moveTo>
                    <a:pt x="4740834" y="0"/>
                  </a:moveTo>
                  <a:lnTo>
                    <a:pt x="4730674" y="0"/>
                  </a:lnTo>
                  <a:lnTo>
                    <a:pt x="4730674" y="132080"/>
                  </a:lnTo>
                  <a:lnTo>
                    <a:pt x="4740834" y="132080"/>
                  </a:lnTo>
                  <a:lnTo>
                    <a:pt x="4740834" y="0"/>
                  </a:lnTo>
                  <a:close/>
                </a:path>
                <a:path w="4884420" h="299720">
                  <a:moveTo>
                    <a:pt x="4859579" y="80518"/>
                  </a:moveTo>
                  <a:lnTo>
                    <a:pt x="4858944" y="72898"/>
                  </a:lnTo>
                  <a:lnTo>
                    <a:pt x="4858817" y="71374"/>
                  </a:lnTo>
                  <a:lnTo>
                    <a:pt x="4853571" y="71831"/>
                  </a:lnTo>
                  <a:lnTo>
                    <a:pt x="4846053" y="72237"/>
                  </a:lnTo>
                  <a:lnTo>
                    <a:pt x="4836236" y="72593"/>
                  </a:lnTo>
                  <a:lnTo>
                    <a:pt x="4824146" y="72898"/>
                  </a:lnTo>
                  <a:lnTo>
                    <a:pt x="4824146" y="54229"/>
                  </a:lnTo>
                  <a:lnTo>
                    <a:pt x="4850816" y="54229"/>
                  </a:lnTo>
                  <a:lnTo>
                    <a:pt x="4850816" y="44958"/>
                  </a:lnTo>
                  <a:lnTo>
                    <a:pt x="4796460" y="44958"/>
                  </a:lnTo>
                  <a:lnTo>
                    <a:pt x="4796460" y="17399"/>
                  </a:lnTo>
                  <a:lnTo>
                    <a:pt x="4849292" y="17399"/>
                  </a:lnTo>
                  <a:lnTo>
                    <a:pt x="4849292" y="8128"/>
                  </a:lnTo>
                  <a:lnTo>
                    <a:pt x="4786173" y="8128"/>
                  </a:lnTo>
                  <a:lnTo>
                    <a:pt x="4786173" y="54229"/>
                  </a:lnTo>
                  <a:lnTo>
                    <a:pt x="4813986" y="54229"/>
                  </a:lnTo>
                  <a:lnTo>
                    <a:pt x="4813986" y="73025"/>
                  </a:lnTo>
                  <a:lnTo>
                    <a:pt x="4774489" y="73406"/>
                  </a:lnTo>
                  <a:lnTo>
                    <a:pt x="4775886" y="83058"/>
                  </a:lnTo>
                  <a:lnTo>
                    <a:pt x="4796244" y="82905"/>
                  </a:lnTo>
                  <a:lnTo>
                    <a:pt x="4816970" y="82410"/>
                  </a:lnTo>
                  <a:lnTo>
                    <a:pt x="4838065" y="81622"/>
                  </a:lnTo>
                  <a:lnTo>
                    <a:pt x="4859579" y="80518"/>
                  </a:lnTo>
                  <a:close/>
                </a:path>
                <a:path w="4884420" h="299720">
                  <a:moveTo>
                    <a:pt x="4879899" y="0"/>
                  </a:moveTo>
                  <a:lnTo>
                    <a:pt x="4869739" y="0"/>
                  </a:lnTo>
                  <a:lnTo>
                    <a:pt x="4869739" y="98552"/>
                  </a:lnTo>
                  <a:lnTo>
                    <a:pt x="4879899" y="98552"/>
                  </a:lnTo>
                  <a:lnTo>
                    <a:pt x="4879899" y="0"/>
                  </a:lnTo>
                  <a:close/>
                </a:path>
                <a:path w="4884420" h="299720">
                  <a:moveTo>
                    <a:pt x="4883836" y="119888"/>
                  </a:moveTo>
                  <a:lnTo>
                    <a:pt x="4805731" y="119888"/>
                  </a:lnTo>
                  <a:lnTo>
                    <a:pt x="4805731" y="93091"/>
                  </a:lnTo>
                  <a:lnTo>
                    <a:pt x="4795571" y="93091"/>
                  </a:lnTo>
                  <a:lnTo>
                    <a:pt x="4795571" y="129032"/>
                  </a:lnTo>
                  <a:lnTo>
                    <a:pt x="4883836" y="129032"/>
                  </a:lnTo>
                  <a:lnTo>
                    <a:pt x="4883836" y="119888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1" name="object 31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192872" y="4255134"/>
              <a:ext cx="1469047" cy="300354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352548" y="4255770"/>
              <a:ext cx="1386586" cy="299719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8145399" y="4255770"/>
              <a:ext cx="403860" cy="132080"/>
            </a:xfrm>
            <a:custGeom>
              <a:avLst/>
              <a:gdLst/>
              <a:ahLst/>
              <a:cxnLst/>
              <a:rect l="l" t="t" r="r" b="b"/>
              <a:pathLst>
                <a:path w="403859" h="132079">
                  <a:moveTo>
                    <a:pt x="313562" y="93090"/>
                  </a:moveTo>
                  <a:lnTo>
                    <a:pt x="303529" y="93090"/>
                  </a:lnTo>
                  <a:lnTo>
                    <a:pt x="303529" y="129666"/>
                  </a:lnTo>
                  <a:lnTo>
                    <a:pt x="387984" y="129666"/>
                  </a:lnTo>
                  <a:lnTo>
                    <a:pt x="387984" y="120522"/>
                  </a:lnTo>
                  <a:lnTo>
                    <a:pt x="313562" y="120522"/>
                  </a:lnTo>
                  <a:lnTo>
                    <a:pt x="313562" y="93090"/>
                  </a:lnTo>
                  <a:close/>
                </a:path>
                <a:path w="403859" h="132079">
                  <a:moveTo>
                    <a:pt x="383794" y="0"/>
                  </a:moveTo>
                  <a:lnTo>
                    <a:pt x="373633" y="0"/>
                  </a:lnTo>
                  <a:lnTo>
                    <a:pt x="373633" y="98297"/>
                  </a:lnTo>
                  <a:lnTo>
                    <a:pt x="383794" y="98297"/>
                  </a:lnTo>
                  <a:lnTo>
                    <a:pt x="383794" y="60324"/>
                  </a:lnTo>
                  <a:lnTo>
                    <a:pt x="403732" y="60324"/>
                  </a:lnTo>
                  <a:lnTo>
                    <a:pt x="403732" y="51053"/>
                  </a:lnTo>
                  <a:lnTo>
                    <a:pt x="383794" y="51053"/>
                  </a:lnTo>
                  <a:lnTo>
                    <a:pt x="383794" y="0"/>
                  </a:lnTo>
                  <a:close/>
                </a:path>
                <a:path w="403859" h="132079">
                  <a:moveTo>
                    <a:pt x="330707" y="33781"/>
                  </a:moveTo>
                  <a:lnTo>
                    <a:pt x="310769" y="33781"/>
                  </a:lnTo>
                  <a:lnTo>
                    <a:pt x="302768" y="36194"/>
                  </a:lnTo>
                  <a:lnTo>
                    <a:pt x="296925" y="41020"/>
                  </a:lnTo>
                  <a:lnTo>
                    <a:pt x="291210" y="45846"/>
                  </a:lnTo>
                  <a:lnTo>
                    <a:pt x="288290" y="51688"/>
                  </a:lnTo>
                  <a:lnTo>
                    <a:pt x="288290" y="65658"/>
                  </a:lnTo>
                  <a:lnTo>
                    <a:pt x="291210" y="71627"/>
                  </a:lnTo>
                  <a:lnTo>
                    <a:pt x="296925" y="76453"/>
                  </a:lnTo>
                  <a:lnTo>
                    <a:pt x="302768" y="81152"/>
                  </a:lnTo>
                  <a:lnTo>
                    <a:pt x="310642" y="83565"/>
                  </a:lnTo>
                  <a:lnTo>
                    <a:pt x="330707" y="83565"/>
                  </a:lnTo>
                  <a:lnTo>
                    <a:pt x="338581" y="81152"/>
                  </a:lnTo>
                  <a:lnTo>
                    <a:pt x="344550" y="76326"/>
                  </a:lnTo>
                  <a:lnTo>
                    <a:pt x="346242" y="74929"/>
                  </a:lnTo>
                  <a:lnTo>
                    <a:pt x="313817" y="74929"/>
                  </a:lnTo>
                  <a:lnTo>
                    <a:pt x="308355" y="73405"/>
                  </a:lnTo>
                  <a:lnTo>
                    <a:pt x="304419" y="70357"/>
                  </a:lnTo>
                  <a:lnTo>
                    <a:pt x="300354" y="67309"/>
                  </a:lnTo>
                  <a:lnTo>
                    <a:pt x="298323" y="63372"/>
                  </a:lnTo>
                  <a:lnTo>
                    <a:pt x="298323" y="53974"/>
                  </a:lnTo>
                  <a:lnTo>
                    <a:pt x="300354" y="50037"/>
                  </a:lnTo>
                  <a:lnTo>
                    <a:pt x="308355" y="44068"/>
                  </a:lnTo>
                  <a:lnTo>
                    <a:pt x="313817" y="42544"/>
                  </a:lnTo>
                  <a:lnTo>
                    <a:pt x="346445" y="42544"/>
                  </a:lnTo>
                  <a:lnTo>
                    <a:pt x="344550" y="41020"/>
                  </a:lnTo>
                  <a:lnTo>
                    <a:pt x="338708" y="36194"/>
                  </a:lnTo>
                  <a:lnTo>
                    <a:pt x="330707" y="33781"/>
                  </a:lnTo>
                  <a:close/>
                </a:path>
                <a:path w="403859" h="132079">
                  <a:moveTo>
                    <a:pt x="346445" y="42544"/>
                  </a:moveTo>
                  <a:lnTo>
                    <a:pt x="327659" y="42544"/>
                  </a:lnTo>
                  <a:lnTo>
                    <a:pt x="333248" y="44068"/>
                  </a:lnTo>
                  <a:lnTo>
                    <a:pt x="337184" y="47116"/>
                  </a:lnTo>
                  <a:lnTo>
                    <a:pt x="341249" y="50037"/>
                  </a:lnTo>
                  <a:lnTo>
                    <a:pt x="343280" y="53974"/>
                  </a:lnTo>
                  <a:lnTo>
                    <a:pt x="343280" y="63372"/>
                  </a:lnTo>
                  <a:lnTo>
                    <a:pt x="341249" y="67309"/>
                  </a:lnTo>
                  <a:lnTo>
                    <a:pt x="333121" y="73405"/>
                  </a:lnTo>
                  <a:lnTo>
                    <a:pt x="327659" y="74929"/>
                  </a:lnTo>
                  <a:lnTo>
                    <a:pt x="346242" y="74929"/>
                  </a:lnTo>
                  <a:lnTo>
                    <a:pt x="350393" y="71500"/>
                  </a:lnTo>
                  <a:lnTo>
                    <a:pt x="353251" y="65658"/>
                  </a:lnTo>
                  <a:lnTo>
                    <a:pt x="353314" y="51688"/>
                  </a:lnTo>
                  <a:lnTo>
                    <a:pt x="350393" y="45719"/>
                  </a:lnTo>
                  <a:lnTo>
                    <a:pt x="346445" y="42544"/>
                  </a:lnTo>
                  <a:close/>
                </a:path>
                <a:path w="403859" h="132079">
                  <a:moveTo>
                    <a:pt x="359918" y="17652"/>
                  </a:moveTo>
                  <a:lnTo>
                    <a:pt x="281304" y="17652"/>
                  </a:lnTo>
                  <a:lnTo>
                    <a:pt x="281304" y="26796"/>
                  </a:lnTo>
                  <a:lnTo>
                    <a:pt x="359918" y="26796"/>
                  </a:lnTo>
                  <a:lnTo>
                    <a:pt x="359918" y="17652"/>
                  </a:lnTo>
                  <a:close/>
                </a:path>
                <a:path w="403859" h="132079">
                  <a:moveTo>
                    <a:pt x="325881" y="507"/>
                  </a:moveTo>
                  <a:lnTo>
                    <a:pt x="315468" y="507"/>
                  </a:lnTo>
                  <a:lnTo>
                    <a:pt x="315468" y="17652"/>
                  </a:lnTo>
                  <a:lnTo>
                    <a:pt x="325881" y="17652"/>
                  </a:lnTo>
                  <a:lnTo>
                    <a:pt x="325881" y="507"/>
                  </a:lnTo>
                  <a:close/>
                </a:path>
                <a:path w="403859" h="132079">
                  <a:moveTo>
                    <a:pt x="122554" y="99313"/>
                  </a:moveTo>
                  <a:lnTo>
                    <a:pt x="0" y="99313"/>
                  </a:lnTo>
                  <a:lnTo>
                    <a:pt x="0" y="108584"/>
                  </a:lnTo>
                  <a:lnTo>
                    <a:pt x="122554" y="108584"/>
                  </a:lnTo>
                  <a:lnTo>
                    <a:pt x="122554" y="99313"/>
                  </a:lnTo>
                  <a:close/>
                </a:path>
                <a:path w="403859" h="132079">
                  <a:moveTo>
                    <a:pt x="58800" y="56260"/>
                  </a:moveTo>
                  <a:lnTo>
                    <a:pt x="48641" y="56260"/>
                  </a:lnTo>
                  <a:lnTo>
                    <a:pt x="48641" y="99313"/>
                  </a:lnTo>
                  <a:lnTo>
                    <a:pt x="58800" y="99313"/>
                  </a:lnTo>
                  <a:lnTo>
                    <a:pt x="58800" y="56260"/>
                  </a:lnTo>
                  <a:close/>
                </a:path>
                <a:path w="403859" h="132079">
                  <a:moveTo>
                    <a:pt x="102489" y="12445"/>
                  </a:moveTo>
                  <a:lnTo>
                    <a:pt x="17779" y="12445"/>
                  </a:lnTo>
                  <a:lnTo>
                    <a:pt x="17779" y="21716"/>
                  </a:lnTo>
                  <a:lnTo>
                    <a:pt x="92201" y="21716"/>
                  </a:lnTo>
                  <a:lnTo>
                    <a:pt x="92198" y="42544"/>
                  </a:lnTo>
                  <a:lnTo>
                    <a:pt x="92057" y="51742"/>
                  </a:lnTo>
                  <a:lnTo>
                    <a:pt x="91614" y="61610"/>
                  </a:lnTo>
                  <a:lnTo>
                    <a:pt x="90862" y="71883"/>
                  </a:lnTo>
                  <a:lnTo>
                    <a:pt x="89789" y="82549"/>
                  </a:lnTo>
                  <a:lnTo>
                    <a:pt x="99822" y="83438"/>
                  </a:lnTo>
                  <a:lnTo>
                    <a:pt x="100988" y="73030"/>
                  </a:lnTo>
                  <a:lnTo>
                    <a:pt x="101822" y="62753"/>
                  </a:lnTo>
                  <a:lnTo>
                    <a:pt x="102322" y="52595"/>
                  </a:lnTo>
                  <a:lnTo>
                    <a:pt x="102489" y="42544"/>
                  </a:lnTo>
                  <a:lnTo>
                    <a:pt x="102489" y="12445"/>
                  </a:lnTo>
                  <a:close/>
                </a:path>
                <a:path w="403859" h="132079">
                  <a:moveTo>
                    <a:pt x="206628" y="12064"/>
                  </a:moveTo>
                  <a:lnTo>
                    <a:pt x="151765" y="12064"/>
                  </a:lnTo>
                  <a:lnTo>
                    <a:pt x="151765" y="21081"/>
                  </a:lnTo>
                  <a:lnTo>
                    <a:pt x="196215" y="21081"/>
                  </a:lnTo>
                  <a:lnTo>
                    <a:pt x="196215" y="50418"/>
                  </a:lnTo>
                  <a:lnTo>
                    <a:pt x="151510" y="50418"/>
                  </a:lnTo>
                  <a:lnTo>
                    <a:pt x="151510" y="102742"/>
                  </a:lnTo>
                  <a:lnTo>
                    <a:pt x="172966" y="102554"/>
                  </a:lnTo>
                  <a:lnTo>
                    <a:pt x="190468" y="101996"/>
                  </a:lnTo>
                  <a:lnTo>
                    <a:pt x="204017" y="101082"/>
                  </a:lnTo>
                  <a:lnTo>
                    <a:pt x="213614" y="99821"/>
                  </a:lnTo>
                  <a:lnTo>
                    <a:pt x="212505" y="93725"/>
                  </a:lnTo>
                  <a:lnTo>
                    <a:pt x="161798" y="93725"/>
                  </a:lnTo>
                  <a:lnTo>
                    <a:pt x="161798" y="59181"/>
                  </a:lnTo>
                  <a:lnTo>
                    <a:pt x="206628" y="59181"/>
                  </a:lnTo>
                  <a:lnTo>
                    <a:pt x="206628" y="12064"/>
                  </a:lnTo>
                  <a:close/>
                </a:path>
                <a:path w="403859" h="132079">
                  <a:moveTo>
                    <a:pt x="212090" y="91439"/>
                  </a:moveTo>
                  <a:lnTo>
                    <a:pt x="161798" y="93725"/>
                  </a:lnTo>
                  <a:lnTo>
                    <a:pt x="212505" y="93725"/>
                  </a:lnTo>
                  <a:lnTo>
                    <a:pt x="212090" y="91439"/>
                  </a:lnTo>
                  <a:close/>
                </a:path>
                <a:path w="403859" h="132079">
                  <a:moveTo>
                    <a:pt x="250317" y="0"/>
                  </a:moveTo>
                  <a:lnTo>
                    <a:pt x="240029" y="0"/>
                  </a:lnTo>
                  <a:lnTo>
                    <a:pt x="240029" y="32638"/>
                  </a:lnTo>
                  <a:lnTo>
                    <a:pt x="216280" y="32638"/>
                  </a:lnTo>
                  <a:lnTo>
                    <a:pt x="216280" y="41782"/>
                  </a:lnTo>
                  <a:lnTo>
                    <a:pt x="240029" y="41782"/>
                  </a:lnTo>
                  <a:lnTo>
                    <a:pt x="240029" y="68579"/>
                  </a:lnTo>
                  <a:lnTo>
                    <a:pt x="215519" y="68579"/>
                  </a:lnTo>
                  <a:lnTo>
                    <a:pt x="215519" y="77723"/>
                  </a:lnTo>
                  <a:lnTo>
                    <a:pt x="240029" y="77723"/>
                  </a:lnTo>
                  <a:lnTo>
                    <a:pt x="240029" y="132079"/>
                  </a:lnTo>
                  <a:lnTo>
                    <a:pt x="250317" y="132079"/>
                  </a:lnTo>
                  <a:lnTo>
                    <a:pt x="250317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653027" y="4254753"/>
              <a:ext cx="3492119" cy="307085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212711" y="4255134"/>
              <a:ext cx="1333627" cy="300354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1201293" y="4591050"/>
              <a:ext cx="3953510" cy="528320"/>
            </a:xfrm>
            <a:custGeom>
              <a:avLst/>
              <a:gdLst/>
              <a:ahLst/>
              <a:cxnLst/>
              <a:rect l="l" t="t" r="r" b="b"/>
              <a:pathLst>
                <a:path w="3953510" h="528320">
                  <a:moveTo>
                    <a:pt x="63119" y="9906"/>
                  </a:moveTo>
                  <a:lnTo>
                    <a:pt x="52997" y="9906"/>
                  </a:lnTo>
                  <a:lnTo>
                    <a:pt x="52997" y="45212"/>
                  </a:lnTo>
                  <a:lnTo>
                    <a:pt x="52997" y="54356"/>
                  </a:lnTo>
                  <a:lnTo>
                    <a:pt x="52997" y="86995"/>
                  </a:lnTo>
                  <a:lnTo>
                    <a:pt x="10071" y="86995"/>
                  </a:lnTo>
                  <a:lnTo>
                    <a:pt x="10071" y="54356"/>
                  </a:lnTo>
                  <a:lnTo>
                    <a:pt x="52997" y="54356"/>
                  </a:lnTo>
                  <a:lnTo>
                    <a:pt x="52997" y="45212"/>
                  </a:lnTo>
                  <a:lnTo>
                    <a:pt x="10071" y="45212"/>
                  </a:lnTo>
                  <a:lnTo>
                    <a:pt x="10071" y="9906"/>
                  </a:lnTo>
                  <a:lnTo>
                    <a:pt x="0" y="9906"/>
                  </a:lnTo>
                  <a:lnTo>
                    <a:pt x="0" y="96012"/>
                  </a:lnTo>
                  <a:lnTo>
                    <a:pt x="63119" y="96012"/>
                  </a:lnTo>
                  <a:lnTo>
                    <a:pt x="63119" y="86995"/>
                  </a:lnTo>
                  <a:lnTo>
                    <a:pt x="63119" y="54356"/>
                  </a:lnTo>
                  <a:lnTo>
                    <a:pt x="63119" y="45212"/>
                  </a:lnTo>
                  <a:lnTo>
                    <a:pt x="63119" y="9906"/>
                  </a:lnTo>
                  <a:close/>
                </a:path>
                <a:path w="3953510" h="528320">
                  <a:moveTo>
                    <a:pt x="117221" y="52959"/>
                  </a:moveTo>
                  <a:lnTo>
                    <a:pt x="94361" y="52959"/>
                  </a:lnTo>
                  <a:lnTo>
                    <a:pt x="94361" y="0"/>
                  </a:lnTo>
                  <a:lnTo>
                    <a:pt x="84201" y="0"/>
                  </a:lnTo>
                  <a:lnTo>
                    <a:pt x="84201" y="132080"/>
                  </a:lnTo>
                  <a:lnTo>
                    <a:pt x="94361" y="132080"/>
                  </a:lnTo>
                  <a:lnTo>
                    <a:pt x="94361" y="62103"/>
                  </a:lnTo>
                  <a:lnTo>
                    <a:pt x="117221" y="62103"/>
                  </a:lnTo>
                  <a:lnTo>
                    <a:pt x="117221" y="52959"/>
                  </a:lnTo>
                  <a:close/>
                </a:path>
                <a:path w="3953510" h="528320">
                  <a:moveTo>
                    <a:pt x="211836" y="63119"/>
                  </a:moveTo>
                  <a:lnTo>
                    <a:pt x="210883" y="56769"/>
                  </a:lnTo>
                  <a:lnTo>
                    <a:pt x="210566" y="54610"/>
                  </a:lnTo>
                  <a:lnTo>
                    <a:pt x="205740" y="55499"/>
                  </a:lnTo>
                  <a:lnTo>
                    <a:pt x="200025" y="56134"/>
                  </a:lnTo>
                  <a:lnTo>
                    <a:pt x="193167" y="56388"/>
                  </a:lnTo>
                  <a:lnTo>
                    <a:pt x="186740" y="56565"/>
                  </a:lnTo>
                  <a:lnTo>
                    <a:pt x="151130" y="56769"/>
                  </a:lnTo>
                  <a:lnTo>
                    <a:pt x="151130" y="38481"/>
                  </a:lnTo>
                  <a:lnTo>
                    <a:pt x="200025" y="38481"/>
                  </a:lnTo>
                  <a:lnTo>
                    <a:pt x="200025" y="3683"/>
                  </a:lnTo>
                  <a:lnTo>
                    <a:pt x="140970" y="3683"/>
                  </a:lnTo>
                  <a:lnTo>
                    <a:pt x="140970" y="12446"/>
                  </a:lnTo>
                  <a:lnTo>
                    <a:pt x="189992" y="12446"/>
                  </a:lnTo>
                  <a:lnTo>
                    <a:pt x="189992" y="29718"/>
                  </a:lnTo>
                  <a:lnTo>
                    <a:pt x="140970" y="29718"/>
                  </a:lnTo>
                  <a:lnTo>
                    <a:pt x="140970" y="65659"/>
                  </a:lnTo>
                  <a:lnTo>
                    <a:pt x="172478" y="65557"/>
                  </a:lnTo>
                  <a:lnTo>
                    <a:pt x="183134" y="65392"/>
                  </a:lnTo>
                  <a:lnTo>
                    <a:pt x="197866" y="64897"/>
                  </a:lnTo>
                  <a:lnTo>
                    <a:pt x="204978" y="64262"/>
                  </a:lnTo>
                  <a:lnTo>
                    <a:pt x="211836" y="63119"/>
                  </a:lnTo>
                  <a:close/>
                </a:path>
                <a:path w="3953510" h="528320">
                  <a:moveTo>
                    <a:pt x="235204" y="77089"/>
                  </a:moveTo>
                  <a:lnTo>
                    <a:pt x="225171" y="77089"/>
                  </a:lnTo>
                  <a:lnTo>
                    <a:pt x="225171" y="93726"/>
                  </a:lnTo>
                  <a:lnTo>
                    <a:pt x="225171" y="102616"/>
                  </a:lnTo>
                  <a:lnTo>
                    <a:pt x="225171" y="119507"/>
                  </a:lnTo>
                  <a:lnTo>
                    <a:pt x="164719" y="119507"/>
                  </a:lnTo>
                  <a:lnTo>
                    <a:pt x="164719" y="102616"/>
                  </a:lnTo>
                  <a:lnTo>
                    <a:pt x="225171" y="102616"/>
                  </a:lnTo>
                  <a:lnTo>
                    <a:pt x="225171" y="93726"/>
                  </a:lnTo>
                  <a:lnTo>
                    <a:pt x="164719" y="93726"/>
                  </a:lnTo>
                  <a:lnTo>
                    <a:pt x="164719" y="77089"/>
                  </a:lnTo>
                  <a:lnTo>
                    <a:pt x="154686" y="77089"/>
                  </a:lnTo>
                  <a:lnTo>
                    <a:pt x="154686" y="128397"/>
                  </a:lnTo>
                  <a:lnTo>
                    <a:pt x="235204" y="128397"/>
                  </a:lnTo>
                  <a:lnTo>
                    <a:pt x="235204" y="119507"/>
                  </a:lnTo>
                  <a:lnTo>
                    <a:pt x="235204" y="102616"/>
                  </a:lnTo>
                  <a:lnTo>
                    <a:pt x="235204" y="93726"/>
                  </a:lnTo>
                  <a:lnTo>
                    <a:pt x="235204" y="77089"/>
                  </a:lnTo>
                  <a:close/>
                </a:path>
                <a:path w="3953510" h="528320">
                  <a:moveTo>
                    <a:pt x="255143" y="30099"/>
                  </a:moveTo>
                  <a:lnTo>
                    <a:pt x="235204" y="30099"/>
                  </a:lnTo>
                  <a:lnTo>
                    <a:pt x="235204" y="0"/>
                  </a:lnTo>
                  <a:lnTo>
                    <a:pt x="225044" y="0"/>
                  </a:lnTo>
                  <a:lnTo>
                    <a:pt x="225044" y="69977"/>
                  </a:lnTo>
                  <a:lnTo>
                    <a:pt x="235204" y="69977"/>
                  </a:lnTo>
                  <a:lnTo>
                    <a:pt x="235204" y="39370"/>
                  </a:lnTo>
                  <a:lnTo>
                    <a:pt x="255143" y="39370"/>
                  </a:lnTo>
                  <a:lnTo>
                    <a:pt x="255143" y="30099"/>
                  </a:lnTo>
                  <a:close/>
                </a:path>
                <a:path w="3953510" h="528320">
                  <a:moveTo>
                    <a:pt x="361442" y="90297"/>
                  </a:moveTo>
                  <a:lnTo>
                    <a:pt x="360565" y="84328"/>
                  </a:lnTo>
                  <a:lnTo>
                    <a:pt x="360172" y="81534"/>
                  </a:lnTo>
                  <a:lnTo>
                    <a:pt x="351396" y="82727"/>
                  </a:lnTo>
                  <a:lnTo>
                    <a:pt x="339382" y="83604"/>
                  </a:lnTo>
                  <a:lnTo>
                    <a:pt x="324104" y="84150"/>
                  </a:lnTo>
                  <a:lnTo>
                    <a:pt x="305562" y="84328"/>
                  </a:lnTo>
                  <a:lnTo>
                    <a:pt x="296545" y="84328"/>
                  </a:lnTo>
                  <a:lnTo>
                    <a:pt x="296545" y="11303"/>
                  </a:lnTo>
                  <a:lnTo>
                    <a:pt x="286258" y="11303"/>
                  </a:lnTo>
                  <a:lnTo>
                    <a:pt x="286258" y="93345"/>
                  </a:lnTo>
                  <a:lnTo>
                    <a:pt x="315163" y="93154"/>
                  </a:lnTo>
                  <a:lnTo>
                    <a:pt x="337324" y="92583"/>
                  </a:lnTo>
                  <a:lnTo>
                    <a:pt x="352742" y="91630"/>
                  </a:lnTo>
                  <a:lnTo>
                    <a:pt x="361442" y="90297"/>
                  </a:lnTo>
                  <a:close/>
                </a:path>
                <a:path w="3953510" h="528320">
                  <a:moveTo>
                    <a:pt x="381762" y="0"/>
                  </a:moveTo>
                  <a:lnTo>
                    <a:pt x="371602" y="0"/>
                  </a:lnTo>
                  <a:lnTo>
                    <a:pt x="371602" y="132080"/>
                  </a:lnTo>
                  <a:lnTo>
                    <a:pt x="381762" y="132080"/>
                  </a:lnTo>
                  <a:lnTo>
                    <a:pt x="381762" y="0"/>
                  </a:lnTo>
                  <a:close/>
                </a:path>
                <a:path w="3953510" h="528320">
                  <a:moveTo>
                    <a:pt x="492125" y="92710"/>
                  </a:moveTo>
                  <a:lnTo>
                    <a:pt x="491388" y="85471"/>
                  </a:lnTo>
                  <a:lnTo>
                    <a:pt x="491236" y="83947"/>
                  </a:lnTo>
                  <a:lnTo>
                    <a:pt x="483870" y="84620"/>
                  </a:lnTo>
                  <a:lnTo>
                    <a:pt x="471551" y="85090"/>
                  </a:lnTo>
                  <a:lnTo>
                    <a:pt x="454266" y="85382"/>
                  </a:lnTo>
                  <a:lnTo>
                    <a:pt x="432054" y="85471"/>
                  </a:lnTo>
                  <a:lnTo>
                    <a:pt x="432054" y="20828"/>
                  </a:lnTo>
                  <a:lnTo>
                    <a:pt x="483362" y="20828"/>
                  </a:lnTo>
                  <a:lnTo>
                    <a:pt x="483362" y="11684"/>
                  </a:lnTo>
                  <a:lnTo>
                    <a:pt x="421767" y="11684"/>
                  </a:lnTo>
                  <a:lnTo>
                    <a:pt x="421767" y="94615"/>
                  </a:lnTo>
                  <a:lnTo>
                    <a:pt x="469138" y="94361"/>
                  </a:lnTo>
                  <a:lnTo>
                    <a:pt x="477012" y="94234"/>
                  </a:lnTo>
                  <a:lnTo>
                    <a:pt x="484632" y="93599"/>
                  </a:lnTo>
                  <a:lnTo>
                    <a:pt x="492125" y="92710"/>
                  </a:lnTo>
                  <a:close/>
                </a:path>
                <a:path w="3953510" h="528320">
                  <a:moveTo>
                    <a:pt x="538226" y="52070"/>
                  </a:moveTo>
                  <a:lnTo>
                    <a:pt x="514985" y="52070"/>
                  </a:lnTo>
                  <a:lnTo>
                    <a:pt x="514985" y="0"/>
                  </a:lnTo>
                  <a:lnTo>
                    <a:pt x="504825" y="0"/>
                  </a:lnTo>
                  <a:lnTo>
                    <a:pt x="504825" y="132080"/>
                  </a:lnTo>
                  <a:lnTo>
                    <a:pt x="514985" y="132080"/>
                  </a:lnTo>
                  <a:lnTo>
                    <a:pt x="514985" y="61341"/>
                  </a:lnTo>
                  <a:lnTo>
                    <a:pt x="538226" y="61341"/>
                  </a:lnTo>
                  <a:lnTo>
                    <a:pt x="538226" y="52070"/>
                  </a:lnTo>
                  <a:close/>
                </a:path>
                <a:path w="3953510" h="528320">
                  <a:moveTo>
                    <a:pt x="566420" y="111633"/>
                  </a:moveTo>
                  <a:lnTo>
                    <a:pt x="565658" y="109728"/>
                  </a:lnTo>
                  <a:lnTo>
                    <a:pt x="564134" y="108331"/>
                  </a:lnTo>
                  <a:lnTo>
                    <a:pt x="562737" y="106807"/>
                  </a:lnTo>
                  <a:lnTo>
                    <a:pt x="560959" y="106045"/>
                  </a:lnTo>
                  <a:lnTo>
                    <a:pt x="558927" y="106045"/>
                  </a:lnTo>
                  <a:lnTo>
                    <a:pt x="556895" y="106045"/>
                  </a:lnTo>
                  <a:lnTo>
                    <a:pt x="555117" y="106807"/>
                  </a:lnTo>
                  <a:lnTo>
                    <a:pt x="552196" y="109728"/>
                  </a:lnTo>
                  <a:lnTo>
                    <a:pt x="551434" y="111633"/>
                  </a:lnTo>
                  <a:lnTo>
                    <a:pt x="551434" y="115824"/>
                  </a:lnTo>
                  <a:lnTo>
                    <a:pt x="552069" y="117602"/>
                  </a:lnTo>
                  <a:lnTo>
                    <a:pt x="555117" y="120650"/>
                  </a:lnTo>
                  <a:lnTo>
                    <a:pt x="556895" y="121285"/>
                  </a:lnTo>
                  <a:lnTo>
                    <a:pt x="560959" y="121285"/>
                  </a:lnTo>
                  <a:lnTo>
                    <a:pt x="562737" y="120523"/>
                  </a:lnTo>
                  <a:lnTo>
                    <a:pt x="564261" y="118999"/>
                  </a:lnTo>
                  <a:lnTo>
                    <a:pt x="565658" y="117475"/>
                  </a:lnTo>
                  <a:lnTo>
                    <a:pt x="566420" y="115697"/>
                  </a:lnTo>
                  <a:lnTo>
                    <a:pt x="566420" y="111633"/>
                  </a:lnTo>
                  <a:close/>
                </a:path>
                <a:path w="3953510" h="528320">
                  <a:moveTo>
                    <a:pt x="2109978" y="515239"/>
                  </a:moveTo>
                  <a:lnTo>
                    <a:pt x="2035175" y="515239"/>
                  </a:lnTo>
                  <a:lnTo>
                    <a:pt x="2035175" y="486537"/>
                  </a:lnTo>
                  <a:lnTo>
                    <a:pt x="2025015" y="486537"/>
                  </a:lnTo>
                  <a:lnTo>
                    <a:pt x="2025015" y="524256"/>
                  </a:lnTo>
                  <a:lnTo>
                    <a:pt x="2109978" y="524256"/>
                  </a:lnTo>
                  <a:lnTo>
                    <a:pt x="2109978" y="515239"/>
                  </a:lnTo>
                  <a:close/>
                </a:path>
                <a:path w="3953510" h="528320">
                  <a:moveTo>
                    <a:pt x="2120887" y="440690"/>
                  </a:moveTo>
                  <a:lnTo>
                    <a:pt x="2079307" y="422821"/>
                  </a:lnTo>
                  <a:lnTo>
                    <a:pt x="2077745" y="421005"/>
                  </a:lnTo>
                  <a:lnTo>
                    <a:pt x="2074748" y="417550"/>
                  </a:lnTo>
                  <a:lnTo>
                    <a:pt x="2072017" y="412432"/>
                  </a:lnTo>
                  <a:lnTo>
                    <a:pt x="2071116" y="407416"/>
                  </a:lnTo>
                  <a:lnTo>
                    <a:pt x="2071116" y="401955"/>
                  </a:lnTo>
                  <a:lnTo>
                    <a:pt x="2060956" y="401955"/>
                  </a:lnTo>
                  <a:lnTo>
                    <a:pt x="2060956" y="413766"/>
                  </a:lnTo>
                  <a:lnTo>
                    <a:pt x="2056130" y="420751"/>
                  </a:lnTo>
                  <a:lnTo>
                    <a:pt x="2021014" y="439115"/>
                  </a:lnTo>
                  <a:lnTo>
                    <a:pt x="2011172" y="440563"/>
                  </a:lnTo>
                  <a:lnTo>
                    <a:pt x="2017268" y="448818"/>
                  </a:lnTo>
                  <a:lnTo>
                    <a:pt x="2053069" y="433870"/>
                  </a:lnTo>
                  <a:lnTo>
                    <a:pt x="2066150" y="421005"/>
                  </a:lnTo>
                  <a:lnTo>
                    <a:pt x="2069782" y="425678"/>
                  </a:lnTo>
                  <a:lnTo>
                    <a:pt x="2107946" y="447446"/>
                  </a:lnTo>
                  <a:lnTo>
                    <a:pt x="2115566" y="448945"/>
                  </a:lnTo>
                  <a:lnTo>
                    <a:pt x="2120887" y="440690"/>
                  </a:lnTo>
                  <a:close/>
                </a:path>
                <a:path w="3953510" h="528320">
                  <a:moveTo>
                    <a:pt x="2127377" y="468503"/>
                  </a:moveTo>
                  <a:lnTo>
                    <a:pt x="2071243" y="468503"/>
                  </a:lnTo>
                  <a:lnTo>
                    <a:pt x="2071243" y="444500"/>
                  </a:lnTo>
                  <a:lnTo>
                    <a:pt x="2060829" y="444500"/>
                  </a:lnTo>
                  <a:lnTo>
                    <a:pt x="2060829" y="468503"/>
                  </a:lnTo>
                  <a:lnTo>
                    <a:pt x="2004822" y="468503"/>
                  </a:lnTo>
                  <a:lnTo>
                    <a:pt x="2004822" y="477647"/>
                  </a:lnTo>
                  <a:lnTo>
                    <a:pt x="2127377" y="477647"/>
                  </a:lnTo>
                  <a:lnTo>
                    <a:pt x="2127377" y="468503"/>
                  </a:lnTo>
                  <a:close/>
                </a:path>
                <a:path w="3953510" h="528320">
                  <a:moveTo>
                    <a:pt x="2223135" y="450215"/>
                  </a:moveTo>
                  <a:lnTo>
                    <a:pt x="2196185" y="429768"/>
                  </a:lnTo>
                  <a:lnTo>
                    <a:pt x="2195550" y="428955"/>
                  </a:lnTo>
                  <a:lnTo>
                    <a:pt x="2192451" y="423075"/>
                  </a:lnTo>
                  <a:lnTo>
                    <a:pt x="2190597" y="416953"/>
                  </a:lnTo>
                  <a:lnTo>
                    <a:pt x="2189988" y="410591"/>
                  </a:lnTo>
                  <a:lnTo>
                    <a:pt x="2189988" y="399161"/>
                  </a:lnTo>
                  <a:lnTo>
                    <a:pt x="2180082" y="399161"/>
                  </a:lnTo>
                  <a:lnTo>
                    <a:pt x="2180082" y="410591"/>
                  </a:lnTo>
                  <a:lnTo>
                    <a:pt x="2179510" y="417144"/>
                  </a:lnTo>
                  <a:lnTo>
                    <a:pt x="2153767" y="450215"/>
                  </a:lnTo>
                  <a:lnTo>
                    <a:pt x="2146427" y="454152"/>
                  </a:lnTo>
                  <a:lnTo>
                    <a:pt x="2153666" y="461010"/>
                  </a:lnTo>
                  <a:lnTo>
                    <a:pt x="2164562" y="453986"/>
                  </a:lnTo>
                  <a:lnTo>
                    <a:pt x="2173478" y="446443"/>
                  </a:lnTo>
                  <a:lnTo>
                    <a:pt x="2180374" y="438365"/>
                  </a:lnTo>
                  <a:lnTo>
                    <a:pt x="2185289" y="429768"/>
                  </a:lnTo>
                  <a:lnTo>
                    <a:pt x="2187956" y="434975"/>
                  </a:lnTo>
                  <a:lnTo>
                    <a:pt x="2192401" y="440309"/>
                  </a:lnTo>
                  <a:lnTo>
                    <a:pt x="2198497" y="445770"/>
                  </a:lnTo>
                  <a:lnTo>
                    <a:pt x="2204593" y="451358"/>
                  </a:lnTo>
                  <a:lnTo>
                    <a:pt x="2210562" y="455295"/>
                  </a:lnTo>
                  <a:lnTo>
                    <a:pt x="2216150" y="457708"/>
                  </a:lnTo>
                  <a:lnTo>
                    <a:pt x="2223135" y="450215"/>
                  </a:lnTo>
                  <a:close/>
                </a:path>
                <a:path w="3953510" h="528320">
                  <a:moveTo>
                    <a:pt x="2253234" y="396240"/>
                  </a:moveTo>
                  <a:lnTo>
                    <a:pt x="2243074" y="396240"/>
                  </a:lnTo>
                  <a:lnTo>
                    <a:pt x="2243074" y="462280"/>
                  </a:lnTo>
                  <a:lnTo>
                    <a:pt x="2253234" y="462280"/>
                  </a:lnTo>
                  <a:lnTo>
                    <a:pt x="2253234" y="396240"/>
                  </a:lnTo>
                  <a:close/>
                </a:path>
                <a:path w="3953510" h="528320">
                  <a:moveTo>
                    <a:pt x="2256917" y="516128"/>
                  </a:moveTo>
                  <a:lnTo>
                    <a:pt x="2181987" y="516128"/>
                  </a:lnTo>
                  <a:lnTo>
                    <a:pt x="2181987" y="501396"/>
                  </a:lnTo>
                  <a:lnTo>
                    <a:pt x="2253234" y="501396"/>
                  </a:lnTo>
                  <a:lnTo>
                    <a:pt x="2253234" y="469265"/>
                  </a:lnTo>
                  <a:lnTo>
                    <a:pt x="2171954" y="469265"/>
                  </a:lnTo>
                  <a:lnTo>
                    <a:pt x="2171954" y="478409"/>
                  </a:lnTo>
                  <a:lnTo>
                    <a:pt x="2243201" y="478409"/>
                  </a:lnTo>
                  <a:lnTo>
                    <a:pt x="2243201" y="492633"/>
                  </a:lnTo>
                  <a:lnTo>
                    <a:pt x="2171954" y="492633"/>
                  </a:lnTo>
                  <a:lnTo>
                    <a:pt x="2171954" y="525272"/>
                  </a:lnTo>
                  <a:lnTo>
                    <a:pt x="2256917" y="525272"/>
                  </a:lnTo>
                  <a:lnTo>
                    <a:pt x="2256917" y="516128"/>
                  </a:lnTo>
                  <a:close/>
                </a:path>
                <a:path w="3953510" h="528320">
                  <a:moveTo>
                    <a:pt x="2374265" y="398907"/>
                  </a:moveTo>
                  <a:lnTo>
                    <a:pt x="2363978" y="398907"/>
                  </a:lnTo>
                  <a:lnTo>
                    <a:pt x="2363978" y="445135"/>
                  </a:lnTo>
                  <a:lnTo>
                    <a:pt x="2348103" y="445135"/>
                  </a:lnTo>
                  <a:lnTo>
                    <a:pt x="2339022" y="414274"/>
                  </a:lnTo>
                  <a:lnTo>
                    <a:pt x="2338197" y="413131"/>
                  </a:lnTo>
                  <a:lnTo>
                    <a:pt x="2338197" y="449961"/>
                  </a:lnTo>
                  <a:lnTo>
                    <a:pt x="2337879" y="458127"/>
                  </a:lnTo>
                  <a:lnTo>
                    <a:pt x="2325370" y="485648"/>
                  </a:lnTo>
                  <a:lnTo>
                    <a:pt x="2313178" y="485648"/>
                  </a:lnTo>
                  <a:lnTo>
                    <a:pt x="2300351" y="449961"/>
                  </a:lnTo>
                  <a:lnTo>
                    <a:pt x="2300655" y="441807"/>
                  </a:lnTo>
                  <a:lnTo>
                    <a:pt x="2330069" y="417322"/>
                  </a:lnTo>
                  <a:lnTo>
                    <a:pt x="2338197" y="449961"/>
                  </a:lnTo>
                  <a:lnTo>
                    <a:pt x="2338197" y="413131"/>
                  </a:lnTo>
                  <a:lnTo>
                    <a:pt x="2334895" y="408559"/>
                  </a:lnTo>
                  <a:lnTo>
                    <a:pt x="2328037" y="405130"/>
                  </a:lnTo>
                  <a:lnTo>
                    <a:pt x="2310130" y="405130"/>
                  </a:lnTo>
                  <a:lnTo>
                    <a:pt x="2290915" y="439750"/>
                  </a:lnTo>
                  <a:lnTo>
                    <a:pt x="2290445" y="449961"/>
                  </a:lnTo>
                  <a:lnTo>
                    <a:pt x="2290889" y="460184"/>
                  </a:lnTo>
                  <a:lnTo>
                    <a:pt x="2310003" y="494792"/>
                  </a:lnTo>
                  <a:lnTo>
                    <a:pt x="2328164" y="494792"/>
                  </a:lnTo>
                  <a:lnTo>
                    <a:pt x="2335022" y="491363"/>
                  </a:lnTo>
                  <a:lnTo>
                    <a:pt x="2338997" y="485648"/>
                  </a:lnTo>
                  <a:lnTo>
                    <a:pt x="2339975" y="484251"/>
                  </a:lnTo>
                  <a:lnTo>
                    <a:pt x="2343277" y="478447"/>
                  </a:lnTo>
                  <a:lnTo>
                    <a:pt x="2345766" y="471487"/>
                  </a:lnTo>
                  <a:lnTo>
                    <a:pt x="2347417" y="463397"/>
                  </a:lnTo>
                  <a:lnTo>
                    <a:pt x="2348230" y="454152"/>
                  </a:lnTo>
                  <a:lnTo>
                    <a:pt x="2363978" y="454152"/>
                  </a:lnTo>
                  <a:lnTo>
                    <a:pt x="2363978" y="524256"/>
                  </a:lnTo>
                  <a:lnTo>
                    <a:pt x="2374265" y="524256"/>
                  </a:lnTo>
                  <a:lnTo>
                    <a:pt x="2374265" y="454152"/>
                  </a:lnTo>
                  <a:lnTo>
                    <a:pt x="2374265" y="445135"/>
                  </a:lnTo>
                  <a:lnTo>
                    <a:pt x="2374265" y="398907"/>
                  </a:lnTo>
                  <a:close/>
                </a:path>
                <a:path w="3953510" h="528320">
                  <a:moveTo>
                    <a:pt x="2398014" y="396240"/>
                  </a:moveTo>
                  <a:lnTo>
                    <a:pt x="2387727" y="396240"/>
                  </a:lnTo>
                  <a:lnTo>
                    <a:pt x="2387727" y="528320"/>
                  </a:lnTo>
                  <a:lnTo>
                    <a:pt x="2398014" y="528320"/>
                  </a:lnTo>
                  <a:lnTo>
                    <a:pt x="2398014" y="396240"/>
                  </a:lnTo>
                  <a:close/>
                </a:path>
                <a:path w="3953510" h="528320">
                  <a:moveTo>
                    <a:pt x="2538095" y="490728"/>
                  </a:moveTo>
                  <a:lnTo>
                    <a:pt x="2537561" y="483616"/>
                  </a:lnTo>
                  <a:lnTo>
                    <a:pt x="2537460" y="482092"/>
                  </a:lnTo>
                  <a:lnTo>
                    <a:pt x="2530665" y="482765"/>
                  </a:lnTo>
                  <a:lnTo>
                    <a:pt x="2522867" y="483235"/>
                  </a:lnTo>
                  <a:lnTo>
                    <a:pt x="2514041" y="483527"/>
                  </a:lnTo>
                  <a:lnTo>
                    <a:pt x="2504186" y="483616"/>
                  </a:lnTo>
                  <a:lnTo>
                    <a:pt x="2491994" y="483616"/>
                  </a:lnTo>
                  <a:lnTo>
                    <a:pt x="2491994" y="417068"/>
                  </a:lnTo>
                  <a:lnTo>
                    <a:pt x="2532507" y="417068"/>
                  </a:lnTo>
                  <a:lnTo>
                    <a:pt x="2532507" y="407924"/>
                  </a:lnTo>
                  <a:lnTo>
                    <a:pt x="2481834" y="407924"/>
                  </a:lnTo>
                  <a:lnTo>
                    <a:pt x="2481834" y="492760"/>
                  </a:lnTo>
                  <a:lnTo>
                    <a:pt x="2499258" y="492645"/>
                  </a:lnTo>
                  <a:lnTo>
                    <a:pt x="2514435" y="492277"/>
                  </a:lnTo>
                  <a:lnTo>
                    <a:pt x="2527363" y="491642"/>
                  </a:lnTo>
                  <a:lnTo>
                    <a:pt x="2538095" y="490728"/>
                  </a:lnTo>
                  <a:close/>
                </a:path>
                <a:path w="3953510" h="528320">
                  <a:moveTo>
                    <a:pt x="2585085" y="396240"/>
                  </a:moveTo>
                  <a:lnTo>
                    <a:pt x="2574925" y="396240"/>
                  </a:lnTo>
                  <a:lnTo>
                    <a:pt x="2574925" y="450596"/>
                  </a:lnTo>
                  <a:lnTo>
                    <a:pt x="2557907" y="450596"/>
                  </a:lnTo>
                  <a:lnTo>
                    <a:pt x="2557907" y="398907"/>
                  </a:lnTo>
                  <a:lnTo>
                    <a:pt x="2547874" y="398907"/>
                  </a:lnTo>
                  <a:lnTo>
                    <a:pt x="2547874" y="524256"/>
                  </a:lnTo>
                  <a:lnTo>
                    <a:pt x="2557907" y="524256"/>
                  </a:lnTo>
                  <a:lnTo>
                    <a:pt x="2557907" y="459613"/>
                  </a:lnTo>
                  <a:lnTo>
                    <a:pt x="2574925" y="459613"/>
                  </a:lnTo>
                  <a:lnTo>
                    <a:pt x="2574925" y="528320"/>
                  </a:lnTo>
                  <a:lnTo>
                    <a:pt x="2585085" y="528320"/>
                  </a:lnTo>
                  <a:lnTo>
                    <a:pt x="2585085" y="459613"/>
                  </a:lnTo>
                  <a:lnTo>
                    <a:pt x="2585085" y="450596"/>
                  </a:lnTo>
                  <a:lnTo>
                    <a:pt x="2585085" y="396240"/>
                  </a:lnTo>
                  <a:close/>
                </a:path>
                <a:path w="3953510" h="528320">
                  <a:moveTo>
                    <a:pt x="2686685" y="457835"/>
                  </a:moveTo>
                  <a:lnTo>
                    <a:pt x="2683637" y="450850"/>
                  </a:lnTo>
                  <a:lnTo>
                    <a:pt x="2677693" y="445516"/>
                  </a:lnTo>
                  <a:lnTo>
                    <a:pt x="2676652" y="444550"/>
                  </a:lnTo>
                  <a:lnTo>
                    <a:pt x="2676652" y="460502"/>
                  </a:lnTo>
                  <a:lnTo>
                    <a:pt x="2676652" y="471932"/>
                  </a:lnTo>
                  <a:lnTo>
                    <a:pt x="2674493" y="476758"/>
                  </a:lnTo>
                  <a:lnTo>
                    <a:pt x="2670175" y="480822"/>
                  </a:lnTo>
                  <a:lnTo>
                    <a:pt x="2665730" y="484759"/>
                  </a:lnTo>
                  <a:lnTo>
                    <a:pt x="2660269" y="486791"/>
                  </a:lnTo>
                  <a:lnTo>
                    <a:pt x="2646807" y="486791"/>
                  </a:lnTo>
                  <a:lnTo>
                    <a:pt x="2641346" y="484759"/>
                  </a:lnTo>
                  <a:lnTo>
                    <a:pt x="2636901" y="480822"/>
                  </a:lnTo>
                  <a:lnTo>
                    <a:pt x="2632583" y="476758"/>
                  </a:lnTo>
                  <a:lnTo>
                    <a:pt x="2630424" y="471932"/>
                  </a:lnTo>
                  <a:lnTo>
                    <a:pt x="2630424" y="460502"/>
                  </a:lnTo>
                  <a:lnTo>
                    <a:pt x="2632583" y="455676"/>
                  </a:lnTo>
                  <a:lnTo>
                    <a:pt x="2641219" y="447548"/>
                  </a:lnTo>
                  <a:lnTo>
                    <a:pt x="2646807" y="445516"/>
                  </a:lnTo>
                  <a:lnTo>
                    <a:pt x="2660269" y="445516"/>
                  </a:lnTo>
                  <a:lnTo>
                    <a:pt x="2665857" y="447548"/>
                  </a:lnTo>
                  <a:lnTo>
                    <a:pt x="2674493" y="455676"/>
                  </a:lnTo>
                  <a:lnTo>
                    <a:pt x="2676652" y="460502"/>
                  </a:lnTo>
                  <a:lnTo>
                    <a:pt x="2676652" y="444550"/>
                  </a:lnTo>
                  <a:lnTo>
                    <a:pt x="2671318" y="439547"/>
                  </a:lnTo>
                  <a:lnTo>
                    <a:pt x="2663317" y="436753"/>
                  </a:lnTo>
                  <a:lnTo>
                    <a:pt x="2653538" y="436753"/>
                  </a:lnTo>
                  <a:lnTo>
                    <a:pt x="2620264" y="457835"/>
                  </a:lnTo>
                  <a:lnTo>
                    <a:pt x="2620314" y="474726"/>
                  </a:lnTo>
                  <a:lnTo>
                    <a:pt x="2623439" y="481457"/>
                  </a:lnTo>
                  <a:lnTo>
                    <a:pt x="2629535" y="487172"/>
                  </a:lnTo>
                  <a:lnTo>
                    <a:pt x="2635758" y="492760"/>
                  </a:lnTo>
                  <a:lnTo>
                    <a:pt x="2643632" y="495554"/>
                  </a:lnTo>
                  <a:lnTo>
                    <a:pt x="2653411" y="495554"/>
                  </a:lnTo>
                  <a:lnTo>
                    <a:pt x="2677845" y="486791"/>
                  </a:lnTo>
                  <a:lnTo>
                    <a:pt x="2683637" y="481711"/>
                  </a:lnTo>
                  <a:lnTo>
                    <a:pt x="2686685" y="474726"/>
                  </a:lnTo>
                  <a:lnTo>
                    <a:pt x="2686685" y="457835"/>
                  </a:lnTo>
                  <a:close/>
                </a:path>
                <a:path w="3953510" h="528320">
                  <a:moveTo>
                    <a:pt x="2692781" y="417322"/>
                  </a:moveTo>
                  <a:lnTo>
                    <a:pt x="2658618" y="417322"/>
                  </a:lnTo>
                  <a:lnTo>
                    <a:pt x="2658618" y="396240"/>
                  </a:lnTo>
                  <a:lnTo>
                    <a:pt x="2648331" y="396240"/>
                  </a:lnTo>
                  <a:lnTo>
                    <a:pt x="2648331" y="417322"/>
                  </a:lnTo>
                  <a:lnTo>
                    <a:pt x="2614295" y="417322"/>
                  </a:lnTo>
                  <a:lnTo>
                    <a:pt x="2614295" y="426466"/>
                  </a:lnTo>
                  <a:lnTo>
                    <a:pt x="2692781" y="426466"/>
                  </a:lnTo>
                  <a:lnTo>
                    <a:pt x="2692781" y="417322"/>
                  </a:lnTo>
                  <a:close/>
                </a:path>
                <a:path w="3953510" h="528320">
                  <a:moveTo>
                    <a:pt x="2737993" y="456946"/>
                  </a:moveTo>
                  <a:lnTo>
                    <a:pt x="2715641" y="456946"/>
                  </a:lnTo>
                  <a:lnTo>
                    <a:pt x="2715641" y="396240"/>
                  </a:lnTo>
                  <a:lnTo>
                    <a:pt x="2705481" y="396240"/>
                  </a:lnTo>
                  <a:lnTo>
                    <a:pt x="2705481" y="528320"/>
                  </a:lnTo>
                  <a:lnTo>
                    <a:pt x="2715641" y="528320"/>
                  </a:lnTo>
                  <a:lnTo>
                    <a:pt x="2715641" y="466090"/>
                  </a:lnTo>
                  <a:lnTo>
                    <a:pt x="2737993" y="466090"/>
                  </a:lnTo>
                  <a:lnTo>
                    <a:pt x="2737993" y="456946"/>
                  </a:lnTo>
                  <a:close/>
                </a:path>
                <a:path w="3953510" h="528320">
                  <a:moveTo>
                    <a:pt x="2861564" y="396240"/>
                  </a:moveTo>
                  <a:lnTo>
                    <a:pt x="2851404" y="396240"/>
                  </a:lnTo>
                  <a:lnTo>
                    <a:pt x="2851404" y="423037"/>
                  </a:lnTo>
                  <a:lnTo>
                    <a:pt x="2851404" y="432181"/>
                  </a:lnTo>
                  <a:lnTo>
                    <a:pt x="2851404" y="467741"/>
                  </a:lnTo>
                  <a:lnTo>
                    <a:pt x="2826385" y="467741"/>
                  </a:lnTo>
                  <a:lnTo>
                    <a:pt x="2827782" y="462661"/>
                  </a:lnTo>
                  <a:lnTo>
                    <a:pt x="2828429" y="457657"/>
                  </a:lnTo>
                  <a:lnTo>
                    <a:pt x="2828544" y="443230"/>
                  </a:lnTo>
                  <a:lnTo>
                    <a:pt x="2827782" y="437261"/>
                  </a:lnTo>
                  <a:lnTo>
                    <a:pt x="2826385" y="432181"/>
                  </a:lnTo>
                  <a:lnTo>
                    <a:pt x="2851404" y="432181"/>
                  </a:lnTo>
                  <a:lnTo>
                    <a:pt x="2851404" y="423037"/>
                  </a:lnTo>
                  <a:lnTo>
                    <a:pt x="2823210" y="423037"/>
                  </a:lnTo>
                  <a:lnTo>
                    <a:pt x="2818384" y="415683"/>
                  </a:lnTo>
                  <a:lnTo>
                    <a:pt x="2818384" y="449961"/>
                  </a:lnTo>
                  <a:lnTo>
                    <a:pt x="2817952" y="457657"/>
                  </a:lnTo>
                  <a:lnTo>
                    <a:pt x="2801874" y="485775"/>
                  </a:lnTo>
                  <a:lnTo>
                    <a:pt x="2788031" y="485775"/>
                  </a:lnTo>
                  <a:lnTo>
                    <a:pt x="2771521" y="449961"/>
                  </a:lnTo>
                  <a:lnTo>
                    <a:pt x="2771927" y="442188"/>
                  </a:lnTo>
                  <a:lnTo>
                    <a:pt x="2788031" y="414147"/>
                  </a:lnTo>
                  <a:lnTo>
                    <a:pt x="2802001" y="414147"/>
                  </a:lnTo>
                  <a:lnTo>
                    <a:pt x="2818384" y="449961"/>
                  </a:lnTo>
                  <a:lnTo>
                    <a:pt x="2818384" y="415683"/>
                  </a:lnTo>
                  <a:lnTo>
                    <a:pt x="2795016" y="405130"/>
                  </a:lnTo>
                  <a:lnTo>
                    <a:pt x="2787777" y="405879"/>
                  </a:lnTo>
                  <a:lnTo>
                    <a:pt x="2762186" y="439991"/>
                  </a:lnTo>
                  <a:lnTo>
                    <a:pt x="2761615" y="449961"/>
                  </a:lnTo>
                  <a:lnTo>
                    <a:pt x="2762186" y="459803"/>
                  </a:lnTo>
                  <a:lnTo>
                    <a:pt x="2787840" y="494055"/>
                  </a:lnTo>
                  <a:lnTo>
                    <a:pt x="2795016" y="494792"/>
                  </a:lnTo>
                  <a:lnTo>
                    <a:pt x="2803918" y="493674"/>
                  </a:lnTo>
                  <a:lnTo>
                    <a:pt x="2811589" y="490308"/>
                  </a:lnTo>
                  <a:lnTo>
                    <a:pt x="2816745" y="485775"/>
                  </a:lnTo>
                  <a:lnTo>
                    <a:pt x="2818015" y="484670"/>
                  </a:lnTo>
                  <a:lnTo>
                    <a:pt x="2823210" y="476758"/>
                  </a:lnTo>
                  <a:lnTo>
                    <a:pt x="2851404" y="476758"/>
                  </a:lnTo>
                  <a:lnTo>
                    <a:pt x="2851404" y="528320"/>
                  </a:lnTo>
                  <a:lnTo>
                    <a:pt x="2861564" y="528320"/>
                  </a:lnTo>
                  <a:lnTo>
                    <a:pt x="2861564" y="476758"/>
                  </a:lnTo>
                  <a:lnTo>
                    <a:pt x="2861564" y="467741"/>
                  </a:lnTo>
                  <a:lnTo>
                    <a:pt x="2861564" y="432181"/>
                  </a:lnTo>
                  <a:lnTo>
                    <a:pt x="2861564" y="423037"/>
                  </a:lnTo>
                  <a:lnTo>
                    <a:pt x="2861564" y="396240"/>
                  </a:lnTo>
                  <a:close/>
                </a:path>
                <a:path w="3953510" h="528320">
                  <a:moveTo>
                    <a:pt x="3025394" y="413766"/>
                  </a:moveTo>
                  <a:lnTo>
                    <a:pt x="2991104" y="413766"/>
                  </a:lnTo>
                  <a:lnTo>
                    <a:pt x="2991104" y="396494"/>
                  </a:lnTo>
                  <a:lnTo>
                    <a:pt x="2980944" y="396494"/>
                  </a:lnTo>
                  <a:lnTo>
                    <a:pt x="2980944" y="413766"/>
                  </a:lnTo>
                  <a:lnTo>
                    <a:pt x="2946400" y="413766"/>
                  </a:lnTo>
                  <a:lnTo>
                    <a:pt x="2946400" y="422910"/>
                  </a:lnTo>
                  <a:lnTo>
                    <a:pt x="3025394" y="422910"/>
                  </a:lnTo>
                  <a:lnTo>
                    <a:pt x="3025394" y="413766"/>
                  </a:lnTo>
                  <a:close/>
                </a:path>
                <a:path w="3953510" h="528320">
                  <a:moveTo>
                    <a:pt x="3031490" y="504317"/>
                  </a:moveTo>
                  <a:lnTo>
                    <a:pt x="3031058" y="497078"/>
                  </a:lnTo>
                  <a:lnTo>
                    <a:pt x="3030982" y="495554"/>
                  </a:lnTo>
                  <a:lnTo>
                    <a:pt x="3028188" y="495808"/>
                  </a:lnTo>
                  <a:lnTo>
                    <a:pt x="3023108" y="496062"/>
                  </a:lnTo>
                  <a:lnTo>
                    <a:pt x="2990977" y="497078"/>
                  </a:lnTo>
                  <a:lnTo>
                    <a:pt x="2990977" y="478155"/>
                  </a:lnTo>
                  <a:lnTo>
                    <a:pt x="2999867" y="477266"/>
                  </a:lnTo>
                  <a:lnTo>
                    <a:pt x="3006852" y="474599"/>
                  </a:lnTo>
                  <a:lnTo>
                    <a:pt x="3012363" y="469646"/>
                  </a:lnTo>
                  <a:lnTo>
                    <a:pt x="3016758" y="465709"/>
                  </a:lnTo>
                  <a:lnTo>
                    <a:pt x="3019171" y="460121"/>
                  </a:lnTo>
                  <a:lnTo>
                    <a:pt x="3019171" y="446786"/>
                  </a:lnTo>
                  <a:lnTo>
                    <a:pt x="3016250" y="441071"/>
                  </a:lnTo>
                  <a:lnTo>
                    <a:pt x="3012833" y="438531"/>
                  </a:lnTo>
                  <a:lnTo>
                    <a:pt x="3010281" y="436626"/>
                  </a:lnTo>
                  <a:lnTo>
                    <a:pt x="3008884" y="435571"/>
                  </a:lnTo>
                  <a:lnTo>
                    <a:pt x="3008884" y="449707"/>
                  </a:lnTo>
                  <a:lnTo>
                    <a:pt x="3008884" y="458851"/>
                  </a:lnTo>
                  <a:lnTo>
                    <a:pt x="3006979" y="462407"/>
                  </a:lnTo>
                  <a:lnTo>
                    <a:pt x="2998978" y="468122"/>
                  </a:lnTo>
                  <a:lnTo>
                    <a:pt x="2993390" y="469646"/>
                  </a:lnTo>
                  <a:lnTo>
                    <a:pt x="2978912" y="469646"/>
                  </a:lnTo>
                  <a:lnTo>
                    <a:pt x="2973197" y="468122"/>
                  </a:lnTo>
                  <a:lnTo>
                    <a:pt x="2969133" y="465328"/>
                  </a:lnTo>
                  <a:lnTo>
                    <a:pt x="2965196" y="462534"/>
                  </a:lnTo>
                  <a:lnTo>
                    <a:pt x="2963164" y="458851"/>
                  </a:lnTo>
                  <a:lnTo>
                    <a:pt x="2963164" y="449707"/>
                  </a:lnTo>
                  <a:lnTo>
                    <a:pt x="2965196" y="445897"/>
                  </a:lnTo>
                  <a:lnTo>
                    <a:pt x="2969387" y="442976"/>
                  </a:lnTo>
                  <a:lnTo>
                    <a:pt x="2973451" y="440055"/>
                  </a:lnTo>
                  <a:lnTo>
                    <a:pt x="2979039" y="438531"/>
                  </a:lnTo>
                  <a:lnTo>
                    <a:pt x="2993136" y="438531"/>
                  </a:lnTo>
                  <a:lnTo>
                    <a:pt x="2998724" y="440055"/>
                  </a:lnTo>
                  <a:lnTo>
                    <a:pt x="3002788" y="442976"/>
                  </a:lnTo>
                  <a:lnTo>
                    <a:pt x="3006852" y="446024"/>
                  </a:lnTo>
                  <a:lnTo>
                    <a:pt x="3008884" y="449707"/>
                  </a:lnTo>
                  <a:lnTo>
                    <a:pt x="3008884" y="435571"/>
                  </a:lnTo>
                  <a:lnTo>
                    <a:pt x="3004439" y="432181"/>
                  </a:lnTo>
                  <a:lnTo>
                    <a:pt x="2996311" y="429895"/>
                  </a:lnTo>
                  <a:lnTo>
                    <a:pt x="2986151" y="429895"/>
                  </a:lnTo>
                  <a:lnTo>
                    <a:pt x="2952750" y="460629"/>
                  </a:lnTo>
                  <a:lnTo>
                    <a:pt x="2955163" y="465963"/>
                  </a:lnTo>
                  <a:lnTo>
                    <a:pt x="2959989" y="470408"/>
                  </a:lnTo>
                  <a:lnTo>
                    <a:pt x="2964942" y="474726"/>
                  </a:lnTo>
                  <a:lnTo>
                    <a:pt x="2971927" y="477266"/>
                  </a:lnTo>
                  <a:lnTo>
                    <a:pt x="2980944" y="478155"/>
                  </a:lnTo>
                  <a:lnTo>
                    <a:pt x="2980944" y="497205"/>
                  </a:lnTo>
                  <a:lnTo>
                    <a:pt x="2941955" y="497713"/>
                  </a:lnTo>
                  <a:lnTo>
                    <a:pt x="2942971" y="506603"/>
                  </a:lnTo>
                  <a:lnTo>
                    <a:pt x="2990088" y="505968"/>
                  </a:lnTo>
                  <a:lnTo>
                    <a:pt x="3015742" y="505193"/>
                  </a:lnTo>
                  <a:lnTo>
                    <a:pt x="3024835" y="504774"/>
                  </a:lnTo>
                  <a:lnTo>
                    <a:pt x="3031490" y="504317"/>
                  </a:lnTo>
                  <a:close/>
                </a:path>
                <a:path w="3953510" h="528320">
                  <a:moveTo>
                    <a:pt x="3051429" y="396240"/>
                  </a:moveTo>
                  <a:lnTo>
                    <a:pt x="3041142" y="396240"/>
                  </a:lnTo>
                  <a:lnTo>
                    <a:pt x="3041142" y="528320"/>
                  </a:lnTo>
                  <a:lnTo>
                    <a:pt x="3051429" y="528320"/>
                  </a:lnTo>
                  <a:lnTo>
                    <a:pt x="3051429" y="396240"/>
                  </a:lnTo>
                  <a:close/>
                </a:path>
                <a:path w="3953510" h="528320">
                  <a:moveTo>
                    <a:pt x="3161157" y="486791"/>
                  </a:moveTo>
                  <a:lnTo>
                    <a:pt x="3131197" y="451891"/>
                  </a:lnTo>
                  <a:lnTo>
                    <a:pt x="3131020" y="451358"/>
                  </a:lnTo>
                  <a:lnTo>
                    <a:pt x="3128226" y="443534"/>
                  </a:lnTo>
                  <a:lnTo>
                    <a:pt x="3126435" y="435076"/>
                  </a:lnTo>
                  <a:lnTo>
                    <a:pt x="3125876" y="426974"/>
                  </a:lnTo>
                  <a:lnTo>
                    <a:pt x="3125851" y="405384"/>
                  </a:lnTo>
                  <a:lnTo>
                    <a:pt x="3115691" y="405384"/>
                  </a:lnTo>
                  <a:lnTo>
                    <a:pt x="3115691" y="426974"/>
                  </a:lnTo>
                  <a:lnTo>
                    <a:pt x="3115068" y="435787"/>
                  </a:lnTo>
                  <a:lnTo>
                    <a:pt x="3094698" y="477189"/>
                  </a:lnTo>
                  <a:lnTo>
                    <a:pt x="3080131" y="489585"/>
                  </a:lnTo>
                  <a:lnTo>
                    <a:pt x="3088005" y="496443"/>
                  </a:lnTo>
                  <a:lnTo>
                    <a:pt x="3116211" y="462432"/>
                  </a:lnTo>
                  <a:lnTo>
                    <a:pt x="3120898" y="451358"/>
                  </a:lnTo>
                  <a:lnTo>
                    <a:pt x="3122726" y="456323"/>
                  </a:lnTo>
                  <a:lnTo>
                    <a:pt x="3148406" y="490321"/>
                  </a:lnTo>
                  <a:lnTo>
                    <a:pt x="3153918" y="494792"/>
                  </a:lnTo>
                  <a:lnTo>
                    <a:pt x="3161157" y="486791"/>
                  </a:lnTo>
                  <a:close/>
                </a:path>
                <a:path w="3953510" h="528320">
                  <a:moveTo>
                    <a:pt x="3206369" y="449961"/>
                  </a:moveTo>
                  <a:lnTo>
                    <a:pt x="3183509" y="449961"/>
                  </a:lnTo>
                  <a:lnTo>
                    <a:pt x="3183509" y="396240"/>
                  </a:lnTo>
                  <a:lnTo>
                    <a:pt x="3173349" y="396240"/>
                  </a:lnTo>
                  <a:lnTo>
                    <a:pt x="3173349" y="528320"/>
                  </a:lnTo>
                  <a:lnTo>
                    <a:pt x="3183509" y="528320"/>
                  </a:lnTo>
                  <a:lnTo>
                    <a:pt x="3183509" y="458978"/>
                  </a:lnTo>
                  <a:lnTo>
                    <a:pt x="3206369" y="458978"/>
                  </a:lnTo>
                  <a:lnTo>
                    <a:pt x="3206369" y="449961"/>
                  </a:lnTo>
                  <a:close/>
                </a:path>
                <a:path w="3953510" h="528320">
                  <a:moveTo>
                    <a:pt x="3300730" y="428879"/>
                  </a:moveTo>
                  <a:lnTo>
                    <a:pt x="3297301" y="421513"/>
                  </a:lnTo>
                  <a:lnTo>
                    <a:pt x="3290697" y="415417"/>
                  </a:lnTo>
                  <a:lnTo>
                    <a:pt x="3290189" y="415048"/>
                  </a:lnTo>
                  <a:lnTo>
                    <a:pt x="3290189" y="431165"/>
                  </a:lnTo>
                  <a:lnTo>
                    <a:pt x="3290189" y="444373"/>
                  </a:lnTo>
                  <a:lnTo>
                    <a:pt x="3287903" y="449707"/>
                  </a:lnTo>
                  <a:lnTo>
                    <a:pt x="3278505" y="458089"/>
                  </a:lnTo>
                  <a:lnTo>
                    <a:pt x="3272663" y="460248"/>
                  </a:lnTo>
                  <a:lnTo>
                    <a:pt x="3259074" y="460248"/>
                  </a:lnTo>
                  <a:lnTo>
                    <a:pt x="3253359" y="458089"/>
                  </a:lnTo>
                  <a:lnTo>
                    <a:pt x="3248533" y="453898"/>
                  </a:lnTo>
                  <a:lnTo>
                    <a:pt x="3243834" y="449707"/>
                  </a:lnTo>
                  <a:lnTo>
                    <a:pt x="3241421" y="444373"/>
                  </a:lnTo>
                  <a:lnTo>
                    <a:pt x="3241421" y="431165"/>
                  </a:lnTo>
                  <a:lnTo>
                    <a:pt x="3243707" y="425831"/>
                  </a:lnTo>
                  <a:lnTo>
                    <a:pt x="3253105" y="417449"/>
                  </a:lnTo>
                  <a:lnTo>
                    <a:pt x="3258820" y="415417"/>
                  </a:lnTo>
                  <a:lnTo>
                    <a:pt x="3272790" y="415417"/>
                  </a:lnTo>
                  <a:lnTo>
                    <a:pt x="3278632" y="417449"/>
                  </a:lnTo>
                  <a:lnTo>
                    <a:pt x="3283204" y="421640"/>
                  </a:lnTo>
                  <a:lnTo>
                    <a:pt x="3287903" y="425704"/>
                  </a:lnTo>
                  <a:lnTo>
                    <a:pt x="3265805" y="406273"/>
                  </a:lnTo>
                  <a:lnTo>
                    <a:pt x="3258604" y="406857"/>
                  </a:lnTo>
                  <a:lnTo>
                    <a:pt x="3230880" y="428879"/>
                  </a:lnTo>
                  <a:lnTo>
                    <a:pt x="3230930" y="446913"/>
                  </a:lnTo>
                  <a:lnTo>
                    <a:pt x="3265805" y="469265"/>
                  </a:lnTo>
                  <a:lnTo>
                    <a:pt x="3272942" y="468718"/>
                  </a:lnTo>
                  <a:lnTo>
                    <a:pt x="3279483" y="467067"/>
                  </a:lnTo>
                  <a:lnTo>
                    <a:pt x="3285413" y="464286"/>
                  </a:lnTo>
                  <a:lnTo>
                    <a:pt x="3290697" y="460375"/>
                  </a:lnTo>
                  <a:lnTo>
                    <a:pt x="3290836" y="460248"/>
                  </a:lnTo>
                  <a:lnTo>
                    <a:pt x="3297301" y="454406"/>
                  </a:lnTo>
                  <a:lnTo>
                    <a:pt x="3300730" y="446913"/>
                  </a:lnTo>
                  <a:lnTo>
                    <a:pt x="3300730" y="428879"/>
                  </a:lnTo>
                  <a:close/>
                </a:path>
                <a:path w="3953510" h="528320">
                  <a:moveTo>
                    <a:pt x="3313176" y="502158"/>
                  </a:moveTo>
                  <a:lnTo>
                    <a:pt x="3312668" y="493268"/>
                  </a:lnTo>
                  <a:lnTo>
                    <a:pt x="3306089" y="493725"/>
                  </a:lnTo>
                  <a:lnTo>
                    <a:pt x="3296869" y="494131"/>
                  </a:lnTo>
                  <a:lnTo>
                    <a:pt x="3284994" y="494487"/>
                  </a:lnTo>
                  <a:lnTo>
                    <a:pt x="3221228" y="495554"/>
                  </a:lnTo>
                  <a:lnTo>
                    <a:pt x="3222117" y="504317"/>
                  </a:lnTo>
                  <a:lnTo>
                    <a:pt x="3255861" y="503999"/>
                  </a:lnTo>
                  <a:lnTo>
                    <a:pt x="3297250" y="502920"/>
                  </a:lnTo>
                  <a:lnTo>
                    <a:pt x="3306521" y="502539"/>
                  </a:lnTo>
                  <a:lnTo>
                    <a:pt x="3313176" y="502158"/>
                  </a:lnTo>
                  <a:close/>
                </a:path>
                <a:path w="3953510" h="528320">
                  <a:moveTo>
                    <a:pt x="3332099" y="396240"/>
                  </a:moveTo>
                  <a:lnTo>
                    <a:pt x="3321939" y="396240"/>
                  </a:lnTo>
                  <a:lnTo>
                    <a:pt x="3321939" y="528320"/>
                  </a:lnTo>
                  <a:lnTo>
                    <a:pt x="3332099" y="528320"/>
                  </a:lnTo>
                  <a:lnTo>
                    <a:pt x="3332099" y="396240"/>
                  </a:lnTo>
                  <a:close/>
                </a:path>
                <a:path w="3953510" h="528320">
                  <a:moveTo>
                    <a:pt x="3487420" y="422402"/>
                  </a:moveTo>
                  <a:lnTo>
                    <a:pt x="3484372" y="414909"/>
                  </a:lnTo>
                  <a:lnTo>
                    <a:pt x="3478149" y="409194"/>
                  </a:lnTo>
                  <a:lnTo>
                    <a:pt x="3478022" y="409067"/>
                  </a:lnTo>
                  <a:lnTo>
                    <a:pt x="3477209" y="408457"/>
                  </a:lnTo>
                  <a:lnTo>
                    <a:pt x="3477209" y="424942"/>
                  </a:lnTo>
                  <a:lnTo>
                    <a:pt x="3477209" y="438404"/>
                  </a:lnTo>
                  <a:lnTo>
                    <a:pt x="3475101" y="443738"/>
                  </a:lnTo>
                  <a:lnTo>
                    <a:pt x="3470783" y="447929"/>
                  </a:lnTo>
                  <a:lnTo>
                    <a:pt x="3466592" y="452120"/>
                  </a:lnTo>
                  <a:lnTo>
                    <a:pt x="3460877" y="454152"/>
                  </a:lnTo>
                  <a:lnTo>
                    <a:pt x="3446780" y="454152"/>
                  </a:lnTo>
                  <a:lnTo>
                    <a:pt x="3441192" y="452120"/>
                  </a:lnTo>
                  <a:lnTo>
                    <a:pt x="3436874" y="447929"/>
                  </a:lnTo>
                  <a:lnTo>
                    <a:pt x="3432683" y="443738"/>
                  </a:lnTo>
                  <a:lnTo>
                    <a:pt x="3430524" y="438404"/>
                  </a:lnTo>
                  <a:lnTo>
                    <a:pt x="3430524" y="424942"/>
                  </a:lnTo>
                  <a:lnTo>
                    <a:pt x="3432683" y="419481"/>
                  </a:lnTo>
                  <a:lnTo>
                    <a:pt x="3441192" y="411226"/>
                  </a:lnTo>
                  <a:lnTo>
                    <a:pt x="3446780" y="409194"/>
                  </a:lnTo>
                  <a:lnTo>
                    <a:pt x="3460877" y="409194"/>
                  </a:lnTo>
                  <a:lnTo>
                    <a:pt x="3466592" y="411226"/>
                  </a:lnTo>
                  <a:lnTo>
                    <a:pt x="3470783" y="415417"/>
                  </a:lnTo>
                  <a:lnTo>
                    <a:pt x="3475101" y="419608"/>
                  </a:lnTo>
                  <a:lnTo>
                    <a:pt x="3453765" y="400304"/>
                  </a:lnTo>
                  <a:lnTo>
                    <a:pt x="3446742" y="400862"/>
                  </a:lnTo>
                  <a:lnTo>
                    <a:pt x="3420364" y="440690"/>
                  </a:lnTo>
                  <a:lnTo>
                    <a:pt x="3423412" y="448183"/>
                  </a:lnTo>
                  <a:lnTo>
                    <a:pt x="3453765" y="463042"/>
                  </a:lnTo>
                  <a:lnTo>
                    <a:pt x="3460851" y="462483"/>
                  </a:lnTo>
                  <a:lnTo>
                    <a:pt x="3487420" y="440690"/>
                  </a:lnTo>
                  <a:lnTo>
                    <a:pt x="3487420" y="422402"/>
                  </a:lnTo>
                  <a:close/>
                </a:path>
                <a:path w="3953510" h="528320">
                  <a:moveTo>
                    <a:pt x="3519678" y="476377"/>
                  </a:moveTo>
                  <a:lnTo>
                    <a:pt x="3509645" y="476377"/>
                  </a:lnTo>
                  <a:lnTo>
                    <a:pt x="3509645" y="485521"/>
                  </a:lnTo>
                  <a:lnTo>
                    <a:pt x="3509645" y="515747"/>
                  </a:lnTo>
                  <a:lnTo>
                    <a:pt x="3448431" y="515747"/>
                  </a:lnTo>
                  <a:lnTo>
                    <a:pt x="3448431" y="485521"/>
                  </a:lnTo>
                  <a:lnTo>
                    <a:pt x="3509645" y="485521"/>
                  </a:lnTo>
                  <a:lnTo>
                    <a:pt x="3509645" y="476377"/>
                  </a:lnTo>
                  <a:lnTo>
                    <a:pt x="3438398" y="476377"/>
                  </a:lnTo>
                  <a:lnTo>
                    <a:pt x="3438398" y="524637"/>
                  </a:lnTo>
                  <a:lnTo>
                    <a:pt x="3519678" y="524637"/>
                  </a:lnTo>
                  <a:lnTo>
                    <a:pt x="3519678" y="515747"/>
                  </a:lnTo>
                  <a:lnTo>
                    <a:pt x="3519678" y="485521"/>
                  </a:lnTo>
                  <a:lnTo>
                    <a:pt x="3519678" y="476377"/>
                  </a:lnTo>
                  <a:close/>
                </a:path>
                <a:path w="3953510" h="528320">
                  <a:moveTo>
                    <a:pt x="3519678" y="396240"/>
                  </a:moveTo>
                  <a:lnTo>
                    <a:pt x="3509518" y="396240"/>
                  </a:lnTo>
                  <a:lnTo>
                    <a:pt x="3509518" y="469138"/>
                  </a:lnTo>
                  <a:lnTo>
                    <a:pt x="3519678" y="469138"/>
                  </a:lnTo>
                  <a:lnTo>
                    <a:pt x="3519678" y="396240"/>
                  </a:lnTo>
                  <a:close/>
                </a:path>
                <a:path w="3953510" h="528320">
                  <a:moveTo>
                    <a:pt x="3631438" y="416560"/>
                  </a:moveTo>
                  <a:lnTo>
                    <a:pt x="3628390" y="410591"/>
                  </a:lnTo>
                  <a:lnTo>
                    <a:pt x="3624453" y="407416"/>
                  </a:lnTo>
                  <a:lnTo>
                    <a:pt x="3622421" y="405765"/>
                  </a:lnTo>
                  <a:lnTo>
                    <a:pt x="3621278" y="404888"/>
                  </a:lnTo>
                  <a:lnTo>
                    <a:pt x="3621278" y="419354"/>
                  </a:lnTo>
                  <a:lnTo>
                    <a:pt x="3621278" y="428117"/>
                  </a:lnTo>
                  <a:lnTo>
                    <a:pt x="3619246" y="432054"/>
                  </a:lnTo>
                  <a:lnTo>
                    <a:pt x="3615182" y="435356"/>
                  </a:lnTo>
                  <a:lnTo>
                    <a:pt x="3610991" y="438658"/>
                  </a:lnTo>
                  <a:lnTo>
                    <a:pt x="3605530" y="440309"/>
                  </a:lnTo>
                  <a:lnTo>
                    <a:pt x="3592068" y="440309"/>
                  </a:lnTo>
                  <a:lnTo>
                    <a:pt x="3586607" y="438658"/>
                  </a:lnTo>
                  <a:lnTo>
                    <a:pt x="3582543" y="435356"/>
                  </a:lnTo>
                  <a:lnTo>
                    <a:pt x="3578352" y="432054"/>
                  </a:lnTo>
                  <a:lnTo>
                    <a:pt x="3576320" y="428117"/>
                  </a:lnTo>
                  <a:lnTo>
                    <a:pt x="3576320" y="419354"/>
                  </a:lnTo>
                  <a:lnTo>
                    <a:pt x="3578352" y="415544"/>
                  </a:lnTo>
                  <a:lnTo>
                    <a:pt x="3582543" y="412242"/>
                  </a:lnTo>
                  <a:lnTo>
                    <a:pt x="3586607" y="408940"/>
                  </a:lnTo>
                  <a:lnTo>
                    <a:pt x="3592068" y="407416"/>
                  </a:lnTo>
                  <a:lnTo>
                    <a:pt x="3605530" y="407416"/>
                  </a:lnTo>
                  <a:lnTo>
                    <a:pt x="3610991" y="408940"/>
                  </a:lnTo>
                  <a:lnTo>
                    <a:pt x="3615182" y="412242"/>
                  </a:lnTo>
                  <a:lnTo>
                    <a:pt x="3619246" y="415544"/>
                  </a:lnTo>
                  <a:lnTo>
                    <a:pt x="3621278" y="419354"/>
                  </a:lnTo>
                  <a:lnTo>
                    <a:pt x="3621278" y="404888"/>
                  </a:lnTo>
                  <a:lnTo>
                    <a:pt x="3616325" y="401066"/>
                  </a:lnTo>
                  <a:lnTo>
                    <a:pt x="3608451" y="398653"/>
                  </a:lnTo>
                  <a:lnTo>
                    <a:pt x="3589020" y="398653"/>
                  </a:lnTo>
                  <a:lnTo>
                    <a:pt x="3581146" y="401066"/>
                  </a:lnTo>
                  <a:lnTo>
                    <a:pt x="3575177" y="405892"/>
                  </a:lnTo>
                  <a:lnTo>
                    <a:pt x="3569081" y="410718"/>
                  </a:lnTo>
                  <a:lnTo>
                    <a:pt x="3566096" y="416560"/>
                  </a:lnTo>
                  <a:lnTo>
                    <a:pt x="3566033" y="430911"/>
                  </a:lnTo>
                  <a:lnTo>
                    <a:pt x="3569081" y="436880"/>
                  </a:lnTo>
                  <a:lnTo>
                    <a:pt x="3581273" y="446532"/>
                  </a:lnTo>
                  <a:lnTo>
                    <a:pt x="3589147" y="448945"/>
                  </a:lnTo>
                  <a:lnTo>
                    <a:pt x="3608451" y="448945"/>
                  </a:lnTo>
                  <a:lnTo>
                    <a:pt x="3616325" y="446532"/>
                  </a:lnTo>
                  <a:lnTo>
                    <a:pt x="3622294" y="441706"/>
                  </a:lnTo>
                  <a:lnTo>
                    <a:pt x="3624046" y="440309"/>
                  </a:lnTo>
                  <a:lnTo>
                    <a:pt x="3628390" y="436880"/>
                  </a:lnTo>
                  <a:lnTo>
                    <a:pt x="3631438" y="430911"/>
                  </a:lnTo>
                  <a:lnTo>
                    <a:pt x="3631438" y="416560"/>
                  </a:lnTo>
                  <a:close/>
                </a:path>
                <a:path w="3953510" h="528320">
                  <a:moveTo>
                    <a:pt x="3641090" y="465836"/>
                  </a:moveTo>
                  <a:lnTo>
                    <a:pt x="3640455" y="456946"/>
                  </a:lnTo>
                  <a:lnTo>
                    <a:pt x="3621252" y="458101"/>
                  </a:lnTo>
                  <a:lnTo>
                    <a:pt x="3600424" y="458889"/>
                  </a:lnTo>
                  <a:lnTo>
                    <a:pt x="3577958" y="459346"/>
                  </a:lnTo>
                  <a:lnTo>
                    <a:pt x="3553841" y="459486"/>
                  </a:lnTo>
                  <a:lnTo>
                    <a:pt x="3555365" y="469011"/>
                  </a:lnTo>
                  <a:lnTo>
                    <a:pt x="3562426" y="468972"/>
                  </a:lnTo>
                  <a:lnTo>
                    <a:pt x="3581857" y="468541"/>
                  </a:lnTo>
                  <a:lnTo>
                    <a:pt x="3594227" y="468122"/>
                  </a:lnTo>
                  <a:lnTo>
                    <a:pt x="3594227" y="496062"/>
                  </a:lnTo>
                  <a:lnTo>
                    <a:pt x="3604387" y="496062"/>
                  </a:lnTo>
                  <a:lnTo>
                    <a:pt x="3604387" y="468122"/>
                  </a:lnTo>
                  <a:lnTo>
                    <a:pt x="3604387" y="467614"/>
                  </a:lnTo>
                  <a:lnTo>
                    <a:pt x="3641090" y="465836"/>
                  </a:lnTo>
                  <a:close/>
                </a:path>
                <a:path w="3953510" h="528320">
                  <a:moveTo>
                    <a:pt x="3660775" y="396240"/>
                  </a:moveTo>
                  <a:lnTo>
                    <a:pt x="3650361" y="396240"/>
                  </a:lnTo>
                  <a:lnTo>
                    <a:pt x="3650361" y="477520"/>
                  </a:lnTo>
                  <a:lnTo>
                    <a:pt x="3621405" y="477520"/>
                  </a:lnTo>
                  <a:lnTo>
                    <a:pt x="3621405" y="486537"/>
                  </a:lnTo>
                  <a:lnTo>
                    <a:pt x="3650361" y="486537"/>
                  </a:lnTo>
                  <a:lnTo>
                    <a:pt x="3650361" y="500761"/>
                  </a:lnTo>
                  <a:lnTo>
                    <a:pt x="3660775" y="500761"/>
                  </a:lnTo>
                  <a:lnTo>
                    <a:pt x="3660775" y="396240"/>
                  </a:lnTo>
                  <a:close/>
                </a:path>
                <a:path w="3953510" h="528320">
                  <a:moveTo>
                    <a:pt x="3663950" y="515747"/>
                  </a:moveTo>
                  <a:lnTo>
                    <a:pt x="3584575" y="515747"/>
                  </a:lnTo>
                  <a:lnTo>
                    <a:pt x="3584575" y="485267"/>
                  </a:lnTo>
                  <a:lnTo>
                    <a:pt x="3574415" y="485267"/>
                  </a:lnTo>
                  <a:lnTo>
                    <a:pt x="3574415" y="524891"/>
                  </a:lnTo>
                  <a:lnTo>
                    <a:pt x="3663950" y="524891"/>
                  </a:lnTo>
                  <a:lnTo>
                    <a:pt x="3663950" y="515747"/>
                  </a:lnTo>
                  <a:close/>
                </a:path>
                <a:path w="3953510" h="528320">
                  <a:moveTo>
                    <a:pt x="3794379" y="430530"/>
                  </a:moveTo>
                  <a:lnTo>
                    <a:pt x="3721100" y="430530"/>
                  </a:lnTo>
                  <a:lnTo>
                    <a:pt x="3721100" y="407924"/>
                  </a:lnTo>
                  <a:lnTo>
                    <a:pt x="3792855" y="407924"/>
                  </a:lnTo>
                  <a:lnTo>
                    <a:pt x="3792855" y="399161"/>
                  </a:lnTo>
                  <a:lnTo>
                    <a:pt x="3710940" y="399161"/>
                  </a:lnTo>
                  <a:lnTo>
                    <a:pt x="3710940" y="439166"/>
                  </a:lnTo>
                  <a:lnTo>
                    <a:pt x="3794379" y="439166"/>
                  </a:lnTo>
                  <a:lnTo>
                    <a:pt x="3794379" y="430530"/>
                  </a:lnTo>
                  <a:close/>
                </a:path>
                <a:path w="3953510" h="528320">
                  <a:moveTo>
                    <a:pt x="3796157" y="518033"/>
                  </a:moveTo>
                  <a:lnTo>
                    <a:pt x="3720338" y="518033"/>
                  </a:lnTo>
                  <a:lnTo>
                    <a:pt x="3720338" y="504952"/>
                  </a:lnTo>
                  <a:lnTo>
                    <a:pt x="3792728" y="504952"/>
                  </a:lnTo>
                  <a:lnTo>
                    <a:pt x="3792728" y="475107"/>
                  </a:lnTo>
                  <a:lnTo>
                    <a:pt x="3710305" y="475107"/>
                  </a:lnTo>
                  <a:lnTo>
                    <a:pt x="3710305" y="483743"/>
                  </a:lnTo>
                  <a:lnTo>
                    <a:pt x="3782568" y="483743"/>
                  </a:lnTo>
                  <a:lnTo>
                    <a:pt x="3782568" y="496824"/>
                  </a:lnTo>
                  <a:lnTo>
                    <a:pt x="3710305" y="496824"/>
                  </a:lnTo>
                  <a:lnTo>
                    <a:pt x="3710305" y="526669"/>
                  </a:lnTo>
                  <a:lnTo>
                    <a:pt x="3796157" y="526669"/>
                  </a:lnTo>
                  <a:lnTo>
                    <a:pt x="3796157" y="518033"/>
                  </a:lnTo>
                  <a:close/>
                </a:path>
                <a:path w="3953510" h="528320">
                  <a:moveTo>
                    <a:pt x="3812921" y="452882"/>
                  </a:moveTo>
                  <a:lnTo>
                    <a:pt x="3690366" y="452882"/>
                  </a:lnTo>
                  <a:lnTo>
                    <a:pt x="3690366" y="461518"/>
                  </a:lnTo>
                  <a:lnTo>
                    <a:pt x="3812921" y="461518"/>
                  </a:lnTo>
                  <a:lnTo>
                    <a:pt x="3812921" y="452882"/>
                  </a:lnTo>
                  <a:close/>
                </a:path>
                <a:path w="3953510" h="528320">
                  <a:moveTo>
                    <a:pt x="3933063" y="417068"/>
                  </a:moveTo>
                  <a:lnTo>
                    <a:pt x="3929380" y="410718"/>
                  </a:lnTo>
                  <a:lnTo>
                    <a:pt x="3924135" y="407162"/>
                  </a:lnTo>
                  <a:lnTo>
                    <a:pt x="3922268" y="405892"/>
                  </a:lnTo>
                  <a:lnTo>
                    <a:pt x="3922268" y="419481"/>
                  </a:lnTo>
                  <a:lnTo>
                    <a:pt x="3922268" y="430276"/>
                  </a:lnTo>
                  <a:lnTo>
                    <a:pt x="3919601" y="434594"/>
                  </a:lnTo>
                  <a:lnTo>
                    <a:pt x="3908933" y="440944"/>
                  </a:lnTo>
                  <a:lnTo>
                    <a:pt x="3901440" y="442595"/>
                  </a:lnTo>
                  <a:lnTo>
                    <a:pt x="3882136" y="442595"/>
                  </a:lnTo>
                  <a:lnTo>
                    <a:pt x="3874643" y="440944"/>
                  </a:lnTo>
                  <a:lnTo>
                    <a:pt x="3869436" y="437769"/>
                  </a:lnTo>
                  <a:lnTo>
                    <a:pt x="3864102" y="434594"/>
                  </a:lnTo>
                  <a:lnTo>
                    <a:pt x="3861435" y="430276"/>
                  </a:lnTo>
                  <a:lnTo>
                    <a:pt x="3861435" y="419481"/>
                  </a:lnTo>
                  <a:lnTo>
                    <a:pt x="3864102" y="415163"/>
                  </a:lnTo>
                  <a:lnTo>
                    <a:pt x="3869436" y="411988"/>
                  </a:lnTo>
                  <a:lnTo>
                    <a:pt x="3874643" y="408813"/>
                  </a:lnTo>
                  <a:lnTo>
                    <a:pt x="3882136" y="407162"/>
                  </a:lnTo>
                  <a:lnTo>
                    <a:pt x="3901440" y="407162"/>
                  </a:lnTo>
                  <a:lnTo>
                    <a:pt x="3908933" y="408813"/>
                  </a:lnTo>
                  <a:lnTo>
                    <a:pt x="3919601" y="415163"/>
                  </a:lnTo>
                  <a:lnTo>
                    <a:pt x="3922268" y="419481"/>
                  </a:lnTo>
                  <a:lnTo>
                    <a:pt x="3922268" y="405892"/>
                  </a:lnTo>
                  <a:lnTo>
                    <a:pt x="3916286" y="402653"/>
                  </a:lnTo>
                  <a:lnTo>
                    <a:pt x="3909212" y="400354"/>
                  </a:lnTo>
                  <a:lnTo>
                    <a:pt x="3901046" y="398983"/>
                  </a:lnTo>
                  <a:lnTo>
                    <a:pt x="3891788" y="398526"/>
                  </a:lnTo>
                  <a:lnTo>
                    <a:pt x="3882542" y="398983"/>
                  </a:lnTo>
                  <a:lnTo>
                    <a:pt x="3850767" y="417068"/>
                  </a:lnTo>
                  <a:lnTo>
                    <a:pt x="3850767" y="432689"/>
                  </a:lnTo>
                  <a:lnTo>
                    <a:pt x="3891788" y="451358"/>
                  </a:lnTo>
                  <a:lnTo>
                    <a:pt x="3900970" y="450913"/>
                  </a:lnTo>
                  <a:lnTo>
                    <a:pt x="3909098" y="449541"/>
                  </a:lnTo>
                  <a:lnTo>
                    <a:pt x="3916159" y="447243"/>
                  </a:lnTo>
                  <a:lnTo>
                    <a:pt x="3922141" y="443992"/>
                  </a:lnTo>
                  <a:lnTo>
                    <a:pt x="3924173" y="442595"/>
                  </a:lnTo>
                  <a:lnTo>
                    <a:pt x="3929380" y="439039"/>
                  </a:lnTo>
                  <a:lnTo>
                    <a:pt x="3933063" y="432689"/>
                  </a:lnTo>
                  <a:lnTo>
                    <a:pt x="3933063" y="417068"/>
                  </a:lnTo>
                  <a:close/>
                </a:path>
                <a:path w="3953510" h="528320">
                  <a:moveTo>
                    <a:pt x="3935730" y="514731"/>
                  </a:moveTo>
                  <a:lnTo>
                    <a:pt x="3861435" y="514731"/>
                  </a:lnTo>
                  <a:lnTo>
                    <a:pt x="3861435" y="486791"/>
                  </a:lnTo>
                  <a:lnTo>
                    <a:pt x="3851021" y="486791"/>
                  </a:lnTo>
                  <a:lnTo>
                    <a:pt x="3851021" y="523875"/>
                  </a:lnTo>
                  <a:lnTo>
                    <a:pt x="3935730" y="523875"/>
                  </a:lnTo>
                  <a:lnTo>
                    <a:pt x="3935730" y="514731"/>
                  </a:lnTo>
                  <a:close/>
                </a:path>
                <a:path w="3953510" h="528320">
                  <a:moveTo>
                    <a:pt x="3953129" y="464693"/>
                  </a:moveTo>
                  <a:lnTo>
                    <a:pt x="3830574" y="464693"/>
                  </a:lnTo>
                  <a:lnTo>
                    <a:pt x="3830574" y="473964"/>
                  </a:lnTo>
                  <a:lnTo>
                    <a:pt x="3953129" y="473964"/>
                  </a:lnTo>
                  <a:lnTo>
                    <a:pt x="3953129" y="464693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7" name="object 37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5219319" y="4999735"/>
              <a:ext cx="122554" cy="93725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193698" y="4985892"/>
              <a:ext cx="1947519" cy="311657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5415407" y="4987289"/>
              <a:ext cx="2860040" cy="132080"/>
            </a:xfrm>
            <a:custGeom>
              <a:avLst/>
              <a:gdLst/>
              <a:ahLst/>
              <a:cxnLst/>
              <a:rect l="l" t="t" r="r" b="b"/>
              <a:pathLst>
                <a:path w="2860040" h="132079">
                  <a:moveTo>
                    <a:pt x="101346" y="0"/>
                  </a:moveTo>
                  <a:lnTo>
                    <a:pt x="91186" y="0"/>
                  </a:lnTo>
                  <a:lnTo>
                    <a:pt x="91186" y="48895"/>
                  </a:lnTo>
                  <a:lnTo>
                    <a:pt x="66675" y="48895"/>
                  </a:lnTo>
                  <a:lnTo>
                    <a:pt x="65671" y="39916"/>
                  </a:lnTo>
                  <a:lnTo>
                    <a:pt x="63652" y="32004"/>
                  </a:lnTo>
                  <a:lnTo>
                    <a:pt x="60629" y="25146"/>
                  </a:lnTo>
                  <a:lnTo>
                    <a:pt x="56896" y="19685"/>
                  </a:lnTo>
                  <a:lnTo>
                    <a:pt x="56896" y="53721"/>
                  </a:lnTo>
                  <a:lnTo>
                    <a:pt x="56489" y="61341"/>
                  </a:lnTo>
                  <a:lnTo>
                    <a:pt x="40386" y="89535"/>
                  </a:lnTo>
                  <a:lnTo>
                    <a:pt x="26543" y="89535"/>
                  </a:lnTo>
                  <a:lnTo>
                    <a:pt x="10160" y="53721"/>
                  </a:lnTo>
                  <a:lnTo>
                    <a:pt x="10541" y="45948"/>
                  </a:lnTo>
                  <a:lnTo>
                    <a:pt x="26416" y="17907"/>
                  </a:lnTo>
                  <a:lnTo>
                    <a:pt x="40513" y="17907"/>
                  </a:lnTo>
                  <a:lnTo>
                    <a:pt x="56896" y="53721"/>
                  </a:lnTo>
                  <a:lnTo>
                    <a:pt x="56896" y="19685"/>
                  </a:lnTo>
                  <a:lnTo>
                    <a:pt x="56642" y="19304"/>
                  </a:lnTo>
                  <a:lnTo>
                    <a:pt x="55422" y="17907"/>
                  </a:lnTo>
                  <a:lnTo>
                    <a:pt x="50546" y="12319"/>
                  </a:lnTo>
                  <a:lnTo>
                    <a:pt x="42926" y="8890"/>
                  </a:lnTo>
                  <a:lnTo>
                    <a:pt x="33528" y="8890"/>
                  </a:lnTo>
                  <a:lnTo>
                    <a:pt x="2286" y="34925"/>
                  </a:lnTo>
                  <a:lnTo>
                    <a:pt x="0" y="53721"/>
                  </a:lnTo>
                  <a:lnTo>
                    <a:pt x="571" y="63576"/>
                  </a:lnTo>
                  <a:lnTo>
                    <a:pt x="26352" y="97815"/>
                  </a:lnTo>
                  <a:lnTo>
                    <a:pt x="33528" y="98552"/>
                  </a:lnTo>
                  <a:lnTo>
                    <a:pt x="42799" y="98552"/>
                  </a:lnTo>
                  <a:lnTo>
                    <a:pt x="50546" y="95123"/>
                  </a:lnTo>
                  <a:lnTo>
                    <a:pt x="55422" y="89535"/>
                  </a:lnTo>
                  <a:lnTo>
                    <a:pt x="56642" y="88138"/>
                  </a:lnTo>
                  <a:lnTo>
                    <a:pt x="60706" y="82308"/>
                  </a:lnTo>
                  <a:lnTo>
                    <a:pt x="63766" y="75311"/>
                  </a:lnTo>
                  <a:lnTo>
                    <a:pt x="65798" y="67183"/>
                  </a:lnTo>
                  <a:lnTo>
                    <a:pt x="66802" y="57912"/>
                  </a:lnTo>
                  <a:lnTo>
                    <a:pt x="91186" y="57912"/>
                  </a:lnTo>
                  <a:lnTo>
                    <a:pt x="91186" y="132080"/>
                  </a:lnTo>
                  <a:lnTo>
                    <a:pt x="101346" y="132080"/>
                  </a:lnTo>
                  <a:lnTo>
                    <a:pt x="101346" y="57912"/>
                  </a:lnTo>
                  <a:lnTo>
                    <a:pt x="101346" y="48895"/>
                  </a:lnTo>
                  <a:lnTo>
                    <a:pt x="101346" y="0"/>
                  </a:lnTo>
                  <a:close/>
                </a:path>
                <a:path w="2860040" h="132079">
                  <a:moveTo>
                    <a:pt x="173990" y="93599"/>
                  </a:moveTo>
                  <a:lnTo>
                    <a:pt x="172935" y="87122"/>
                  </a:lnTo>
                  <a:lnTo>
                    <a:pt x="172593" y="84963"/>
                  </a:lnTo>
                  <a:lnTo>
                    <a:pt x="168021" y="86360"/>
                  </a:lnTo>
                  <a:lnTo>
                    <a:pt x="160147" y="87122"/>
                  </a:lnTo>
                  <a:lnTo>
                    <a:pt x="148971" y="87122"/>
                  </a:lnTo>
                  <a:lnTo>
                    <a:pt x="148971" y="20828"/>
                  </a:lnTo>
                  <a:lnTo>
                    <a:pt x="170942" y="20828"/>
                  </a:lnTo>
                  <a:lnTo>
                    <a:pt x="170942" y="11811"/>
                  </a:lnTo>
                  <a:lnTo>
                    <a:pt x="138938" y="11811"/>
                  </a:lnTo>
                  <a:lnTo>
                    <a:pt x="138938" y="96266"/>
                  </a:lnTo>
                  <a:lnTo>
                    <a:pt x="149987" y="96100"/>
                  </a:lnTo>
                  <a:lnTo>
                    <a:pt x="159512" y="95605"/>
                  </a:lnTo>
                  <a:lnTo>
                    <a:pt x="167513" y="94767"/>
                  </a:lnTo>
                  <a:lnTo>
                    <a:pt x="173990" y="93599"/>
                  </a:lnTo>
                  <a:close/>
                </a:path>
                <a:path w="2860040" h="132079">
                  <a:moveTo>
                    <a:pt x="221488" y="94234"/>
                  </a:moveTo>
                  <a:lnTo>
                    <a:pt x="220776" y="87249"/>
                  </a:lnTo>
                  <a:lnTo>
                    <a:pt x="220599" y="85344"/>
                  </a:lnTo>
                  <a:lnTo>
                    <a:pt x="215188" y="86182"/>
                  </a:lnTo>
                  <a:lnTo>
                    <a:pt x="208292" y="86779"/>
                  </a:lnTo>
                  <a:lnTo>
                    <a:pt x="199898" y="87134"/>
                  </a:lnTo>
                  <a:lnTo>
                    <a:pt x="189992" y="87249"/>
                  </a:lnTo>
                  <a:lnTo>
                    <a:pt x="189992" y="20828"/>
                  </a:lnTo>
                  <a:lnTo>
                    <a:pt x="216662" y="20828"/>
                  </a:lnTo>
                  <a:lnTo>
                    <a:pt x="216662" y="11811"/>
                  </a:lnTo>
                  <a:lnTo>
                    <a:pt x="179832" y="11811"/>
                  </a:lnTo>
                  <a:lnTo>
                    <a:pt x="179832" y="96393"/>
                  </a:lnTo>
                  <a:lnTo>
                    <a:pt x="194284" y="96253"/>
                  </a:lnTo>
                  <a:lnTo>
                    <a:pt x="206032" y="95846"/>
                  </a:lnTo>
                  <a:lnTo>
                    <a:pt x="215099" y="95161"/>
                  </a:lnTo>
                  <a:lnTo>
                    <a:pt x="221488" y="94234"/>
                  </a:lnTo>
                  <a:close/>
                </a:path>
                <a:path w="2860040" h="132079">
                  <a:moveTo>
                    <a:pt x="242697" y="0"/>
                  </a:moveTo>
                  <a:lnTo>
                    <a:pt x="232283" y="0"/>
                  </a:lnTo>
                  <a:lnTo>
                    <a:pt x="232283" y="48133"/>
                  </a:lnTo>
                  <a:lnTo>
                    <a:pt x="207264" y="48133"/>
                  </a:lnTo>
                  <a:lnTo>
                    <a:pt x="207264" y="57404"/>
                  </a:lnTo>
                  <a:lnTo>
                    <a:pt x="232283" y="57404"/>
                  </a:lnTo>
                  <a:lnTo>
                    <a:pt x="232283" y="132080"/>
                  </a:lnTo>
                  <a:lnTo>
                    <a:pt x="242697" y="132080"/>
                  </a:lnTo>
                  <a:lnTo>
                    <a:pt x="242697" y="0"/>
                  </a:lnTo>
                  <a:close/>
                </a:path>
                <a:path w="2860040" h="132079">
                  <a:moveTo>
                    <a:pt x="346202" y="51689"/>
                  </a:moveTo>
                  <a:lnTo>
                    <a:pt x="343281" y="45720"/>
                  </a:lnTo>
                  <a:lnTo>
                    <a:pt x="339331" y="42545"/>
                  </a:lnTo>
                  <a:lnTo>
                    <a:pt x="337439" y="41021"/>
                  </a:lnTo>
                  <a:lnTo>
                    <a:pt x="336169" y="39979"/>
                  </a:lnTo>
                  <a:lnTo>
                    <a:pt x="336169" y="53975"/>
                  </a:lnTo>
                  <a:lnTo>
                    <a:pt x="336169" y="63373"/>
                  </a:lnTo>
                  <a:lnTo>
                    <a:pt x="334137" y="67310"/>
                  </a:lnTo>
                  <a:lnTo>
                    <a:pt x="326009" y="73406"/>
                  </a:lnTo>
                  <a:lnTo>
                    <a:pt x="320548" y="74930"/>
                  </a:lnTo>
                  <a:lnTo>
                    <a:pt x="306705" y="74930"/>
                  </a:lnTo>
                  <a:lnTo>
                    <a:pt x="301244" y="73406"/>
                  </a:lnTo>
                  <a:lnTo>
                    <a:pt x="297307" y="70358"/>
                  </a:lnTo>
                  <a:lnTo>
                    <a:pt x="293243" y="67310"/>
                  </a:lnTo>
                  <a:lnTo>
                    <a:pt x="291211" y="63373"/>
                  </a:lnTo>
                  <a:lnTo>
                    <a:pt x="291211" y="53975"/>
                  </a:lnTo>
                  <a:lnTo>
                    <a:pt x="293243" y="50038"/>
                  </a:lnTo>
                  <a:lnTo>
                    <a:pt x="301244" y="44069"/>
                  </a:lnTo>
                  <a:lnTo>
                    <a:pt x="306705" y="42545"/>
                  </a:lnTo>
                  <a:lnTo>
                    <a:pt x="320548" y="42545"/>
                  </a:lnTo>
                  <a:lnTo>
                    <a:pt x="326136" y="44069"/>
                  </a:lnTo>
                  <a:lnTo>
                    <a:pt x="330073" y="47117"/>
                  </a:lnTo>
                  <a:lnTo>
                    <a:pt x="334137" y="50038"/>
                  </a:lnTo>
                  <a:lnTo>
                    <a:pt x="336169" y="53975"/>
                  </a:lnTo>
                  <a:lnTo>
                    <a:pt x="336169" y="39979"/>
                  </a:lnTo>
                  <a:lnTo>
                    <a:pt x="331597" y="36195"/>
                  </a:lnTo>
                  <a:lnTo>
                    <a:pt x="323596" y="33782"/>
                  </a:lnTo>
                  <a:lnTo>
                    <a:pt x="303657" y="33782"/>
                  </a:lnTo>
                  <a:lnTo>
                    <a:pt x="295656" y="36195"/>
                  </a:lnTo>
                  <a:lnTo>
                    <a:pt x="289814" y="41021"/>
                  </a:lnTo>
                  <a:lnTo>
                    <a:pt x="284099" y="45847"/>
                  </a:lnTo>
                  <a:lnTo>
                    <a:pt x="281178" y="51689"/>
                  </a:lnTo>
                  <a:lnTo>
                    <a:pt x="281178" y="65659"/>
                  </a:lnTo>
                  <a:lnTo>
                    <a:pt x="284099" y="71628"/>
                  </a:lnTo>
                  <a:lnTo>
                    <a:pt x="289814" y="76454"/>
                  </a:lnTo>
                  <a:lnTo>
                    <a:pt x="295656" y="81153"/>
                  </a:lnTo>
                  <a:lnTo>
                    <a:pt x="303530" y="83566"/>
                  </a:lnTo>
                  <a:lnTo>
                    <a:pt x="323596" y="83566"/>
                  </a:lnTo>
                  <a:lnTo>
                    <a:pt x="331470" y="81153"/>
                  </a:lnTo>
                  <a:lnTo>
                    <a:pt x="337439" y="76327"/>
                  </a:lnTo>
                  <a:lnTo>
                    <a:pt x="339128" y="74930"/>
                  </a:lnTo>
                  <a:lnTo>
                    <a:pt x="343281" y="71501"/>
                  </a:lnTo>
                  <a:lnTo>
                    <a:pt x="346138" y="65659"/>
                  </a:lnTo>
                  <a:lnTo>
                    <a:pt x="346202" y="51689"/>
                  </a:lnTo>
                  <a:close/>
                </a:path>
                <a:path w="2860040" h="132079">
                  <a:moveTo>
                    <a:pt x="352806" y="17653"/>
                  </a:moveTo>
                  <a:lnTo>
                    <a:pt x="318770" y="17653"/>
                  </a:lnTo>
                  <a:lnTo>
                    <a:pt x="318770" y="508"/>
                  </a:lnTo>
                  <a:lnTo>
                    <a:pt x="308356" y="508"/>
                  </a:lnTo>
                  <a:lnTo>
                    <a:pt x="308356" y="17653"/>
                  </a:lnTo>
                  <a:lnTo>
                    <a:pt x="274193" y="17653"/>
                  </a:lnTo>
                  <a:lnTo>
                    <a:pt x="274193" y="26797"/>
                  </a:lnTo>
                  <a:lnTo>
                    <a:pt x="352806" y="26797"/>
                  </a:lnTo>
                  <a:lnTo>
                    <a:pt x="352806" y="17653"/>
                  </a:lnTo>
                  <a:close/>
                </a:path>
                <a:path w="2860040" h="132079">
                  <a:moveTo>
                    <a:pt x="380873" y="120523"/>
                  </a:moveTo>
                  <a:lnTo>
                    <a:pt x="306451" y="120523"/>
                  </a:lnTo>
                  <a:lnTo>
                    <a:pt x="306451" y="93091"/>
                  </a:lnTo>
                  <a:lnTo>
                    <a:pt x="296418" y="93091"/>
                  </a:lnTo>
                  <a:lnTo>
                    <a:pt x="296418" y="129667"/>
                  </a:lnTo>
                  <a:lnTo>
                    <a:pt x="380873" y="129667"/>
                  </a:lnTo>
                  <a:lnTo>
                    <a:pt x="380873" y="120523"/>
                  </a:lnTo>
                  <a:close/>
                </a:path>
                <a:path w="2860040" h="132079">
                  <a:moveTo>
                    <a:pt x="396621" y="51054"/>
                  </a:moveTo>
                  <a:lnTo>
                    <a:pt x="376682" y="51054"/>
                  </a:lnTo>
                  <a:lnTo>
                    <a:pt x="376682" y="0"/>
                  </a:lnTo>
                  <a:lnTo>
                    <a:pt x="366522" y="0"/>
                  </a:lnTo>
                  <a:lnTo>
                    <a:pt x="366522" y="98298"/>
                  </a:lnTo>
                  <a:lnTo>
                    <a:pt x="376682" y="98298"/>
                  </a:lnTo>
                  <a:lnTo>
                    <a:pt x="376682" y="60325"/>
                  </a:lnTo>
                  <a:lnTo>
                    <a:pt x="396621" y="60325"/>
                  </a:lnTo>
                  <a:lnTo>
                    <a:pt x="396621" y="51054"/>
                  </a:lnTo>
                  <a:close/>
                </a:path>
                <a:path w="2860040" h="132079">
                  <a:moveTo>
                    <a:pt x="530352" y="64262"/>
                  </a:moveTo>
                  <a:lnTo>
                    <a:pt x="522478" y="61468"/>
                  </a:lnTo>
                  <a:lnTo>
                    <a:pt x="515874" y="56769"/>
                  </a:lnTo>
                  <a:lnTo>
                    <a:pt x="510667" y="50292"/>
                  </a:lnTo>
                  <a:lnTo>
                    <a:pt x="508063" y="46990"/>
                  </a:lnTo>
                  <a:lnTo>
                    <a:pt x="505460" y="43688"/>
                  </a:lnTo>
                  <a:lnTo>
                    <a:pt x="502920" y="36703"/>
                  </a:lnTo>
                  <a:lnTo>
                    <a:pt x="502920" y="25273"/>
                  </a:lnTo>
                  <a:lnTo>
                    <a:pt x="526796" y="25273"/>
                  </a:lnTo>
                  <a:lnTo>
                    <a:pt x="526796" y="16129"/>
                  </a:lnTo>
                  <a:lnTo>
                    <a:pt x="502920" y="16129"/>
                  </a:lnTo>
                  <a:lnTo>
                    <a:pt x="502920" y="1651"/>
                  </a:lnTo>
                  <a:lnTo>
                    <a:pt x="492633" y="1651"/>
                  </a:lnTo>
                  <a:lnTo>
                    <a:pt x="492633" y="16129"/>
                  </a:lnTo>
                  <a:lnTo>
                    <a:pt x="468630" y="16129"/>
                  </a:lnTo>
                  <a:lnTo>
                    <a:pt x="468630" y="25273"/>
                  </a:lnTo>
                  <a:lnTo>
                    <a:pt x="492633" y="25273"/>
                  </a:lnTo>
                  <a:lnTo>
                    <a:pt x="492633" y="37211"/>
                  </a:lnTo>
                  <a:lnTo>
                    <a:pt x="464058" y="67691"/>
                  </a:lnTo>
                  <a:lnTo>
                    <a:pt x="471932" y="75184"/>
                  </a:lnTo>
                  <a:lnTo>
                    <a:pt x="497713" y="46990"/>
                  </a:lnTo>
                  <a:lnTo>
                    <a:pt x="499491" y="50927"/>
                  </a:lnTo>
                  <a:lnTo>
                    <a:pt x="523240" y="72390"/>
                  </a:lnTo>
                  <a:lnTo>
                    <a:pt x="530352" y="64262"/>
                  </a:lnTo>
                  <a:close/>
                </a:path>
                <a:path w="2860040" h="132079">
                  <a:moveTo>
                    <a:pt x="572897" y="84709"/>
                  </a:moveTo>
                  <a:lnTo>
                    <a:pt x="486537" y="84709"/>
                  </a:lnTo>
                  <a:lnTo>
                    <a:pt x="486537" y="93853"/>
                  </a:lnTo>
                  <a:lnTo>
                    <a:pt x="562610" y="93853"/>
                  </a:lnTo>
                  <a:lnTo>
                    <a:pt x="562610" y="132080"/>
                  </a:lnTo>
                  <a:lnTo>
                    <a:pt x="572897" y="132080"/>
                  </a:lnTo>
                  <a:lnTo>
                    <a:pt x="572897" y="84709"/>
                  </a:lnTo>
                  <a:close/>
                </a:path>
                <a:path w="2860040" h="132079">
                  <a:moveTo>
                    <a:pt x="572897" y="0"/>
                  </a:moveTo>
                  <a:lnTo>
                    <a:pt x="562610" y="0"/>
                  </a:lnTo>
                  <a:lnTo>
                    <a:pt x="562610" y="37338"/>
                  </a:lnTo>
                  <a:lnTo>
                    <a:pt x="547243" y="37338"/>
                  </a:lnTo>
                  <a:lnTo>
                    <a:pt x="547243" y="2667"/>
                  </a:lnTo>
                  <a:lnTo>
                    <a:pt x="537083" y="2667"/>
                  </a:lnTo>
                  <a:lnTo>
                    <a:pt x="537083" y="77343"/>
                  </a:lnTo>
                  <a:lnTo>
                    <a:pt x="547243" y="77343"/>
                  </a:lnTo>
                  <a:lnTo>
                    <a:pt x="547243" y="46609"/>
                  </a:lnTo>
                  <a:lnTo>
                    <a:pt x="562610" y="46609"/>
                  </a:lnTo>
                  <a:lnTo>
                    <a:pt x="562610" y="77343"/>
                  </a:lnTo>
                  <a:lnTo>
                    <a:pt x="572897" y="77343"/>
                  </a:lnTo>
                  <a:lnTo>
                    <a:pt x="572897" y="46609"/>
                  </a:lnTo>
                  <a:lnTo>
                    <a:pt x="572897" y="37338"/>
                  </a:lnTo>
                  <a:lnTo>
                    <a:pt x="572897" y="0"/>
                  </a:lnTo>
                  <a:close/>
                </a:path>
                <a:path w="2860040" h="132079">
                  <a:moveTo>
                    <a:pt x="678434" y="26162"/>
                  </a:moveTo>
                  <a:lnTo>
                    <a:pt x="675386" y="18669"/>
                  </a:lnTo>
                  <a:lnTo>
                    <a:pt x="669163" y="12954"/>
                  </a:lnTo>
                  <a:lnTo>
                    <a:pt x="669036" y="12827"/>
                  </a:lnTo>
                  <a:lnTo>
                    <a:pt x="668223" y="12217"/>
                  </a:lnTo>
                  <a:lnTo>
                    <a:pt x="668223" y="28702"/>
                  </a:lnTo>
                  <a:lnTo>
                    <a:pt x="668223" y="42164"/>
                  </a:lnTo>
                  <a:lnTo>
                    <a:pt x="666115" y="47498"/>
                  </a:lnTo>
                  <a:lnTo>
                    <a:pt x="661797" y="51689"/>
                  </a:lnTo>
                  <a:lnTo>
                    <a:pt x="657606" y="55880"/>
                  </a:lnTo>
                  <a:lnTo>
                    <a:pt x="651891" y="57912"/>
                  </a:lnTo>
                  <a:lnTo>
                    <a:pt x="637794" y="57912"/>
                  </a:lnTo>
                  <a:lnTo>
                    <a:pt x="632206" y="55880"/>
                  </a:lnTo>
                  <a:lnTo>
                    <a:pt x="627888" y="51689"/>
                  </a:lnTo>
                  <a:lnTo>
                    <a:pt x="623697" y="47498"/>
                  </a:lnTo>
                  <a:lnTo>
                    <a:pt x="621538" y="42164"/>
                  </a:lnTo>
                  <a:lnTo>
                    <a:pt x="621538" y="28702"/>
                  </a:lnTo>
                  <a:lnTo>
                    <a:pt x="623697" y="23241"/>
                  </a:lnTo>
                  <a:lnTo>
                    <a:pt x="632206" y="14986"/>
                  </a:lnTo>
                  <a:lnTo>
                    <a:pt x="637794" y="12954"/>
                  </a:lnTo>
                  <a:lnTo>
                    <a:pt x="651891" y="12954"/>
                  </a:lnTo>
                  <a:lnTo>
                    <a:pt x="657606" y="14986"/>
                  </a:lnTo>
                  <a:lnTo>
                    <a:pt x="661797" y="19177"/>
                  </a:lnTo>
                  <a:lnTo>
                    <a:pt x="666115" y="23368"/>
                  </a:lnTo>
                  <a:lnTo>
                    <a:pt x="644779" y="4064"/>
                  </a:lnTo>
                  <a:lnTo>
                    <a:pt x="637755" y="4622"/>
                  </a:lnTo>
                  <a:lnTo>
                    <a:pt x="611378" y="44450"/>
                  </a:lnTo>
                  <a:lnTo>
                    <a:pt x="614426" y="51943"/>
                  </a:lnTo>
                  <a:lnTo>
                    <a:pt x="644779" y="66802"/>
                  </a:lnTo>
                  <a:lnTo>
                    <a:pt x="651865" y="66243"/>
                  </a:lnTo>
                  <a:lnTo>
                    <a:pt x="678434" y="44450"/>
                  </a:lnTo>
                  <a:lnTo>
                    <a:pt x="678434" y="26162"/>
                  </a:lnTo>
                  <a:close/>
                </a:path>
                <a:path w="2860040" h="132079">
                  <a:moveTo>
                    <a:pt x="710692" y="80137"/>
                  </a:moveTo>
                  <a:lnTo>
                    <a:pt x="700659" y="80137"/>
                  </a:lnTo>
                  <a:lnTo>
                    <a:pt x="700659" y="89281"/>
                  </a:lnTo>
                  <a:lnTo>
                    <a:pt x="700659" y="119507"/>
                  </a:lnTo>
                  <a:lnTo>
                    <a:pt x="639445" y="119507"/>
                  </a:lnTo>
                  <a:lnTo>
                    <a:pt x="639445" y="89281"/>
                  </a:lnTo>
                  <a:lnTo>
                    <a:pt x="700659" y="89281"/>
                  </a:lnTo>
                  <a:lnTo>
                    <a:pt x="700659" y="80137"/>
                  </a:lnTo>
                  <a:lnTo>
                    <a:pt x="629412" y="80137"/>
                  </a:lnTo>
                  <a:lnTo>
                    <a:pt x="629412" y="128397"/>
                  </a:lnTo>
                  <a:lnTo>
                    <a:pt x="710692" y="128397"/>
                  </a:lnTo>
                  <a:lnTo>
                    <a:pt x="710692" y="119507"/>
                  </a:lnTo>
                  <a:lnTo>
                    <a:pt x="710692" y="89281"/>
                  </a:lnTo>
                  <a:lnTo>
                    <a:pt x="710692" y="80137"/>
                  </a:lnTo>
                  <a:close/>
                </a:path>
                <a:path w="2860040" h="132079">
                  <a:moveTo>
                    <a:pt x="710692" y="0"/>
                  </a:moveTo>
                  <a:lnTo>
                    <a:pt x="700532" y="0"/>
                  </a:lnTo>
                  <a:lnTo>
                    <a:pt x="700532" y="72898"/>
                  </a:lnTo>
                  <a:lnTo>
                    <a:pt x="710692" y="72898"/>
                  </a:lnTo>
                  <a:lnTo>
                    <a:pt x="710692" y="0"/>
                  </a:lnTo>
                  <a:close/>
                </a:path>
                <a:path w="2860040" h="132079">
                  <a:moveTo>
                    <a:pt x="863727" y="102489"/>
                  </a:moveTo>
                  <a:lnTo>
                    <a:pt x="807593" y="102489"/>
                  </a:lnTo>
                  <a:lnTo>
                    <a:pt x="807593" y="72009"/>
                  </a:lnTo>
                  <a:lnTo>
                    <a:pt x="845058" y="72009"/>
                  </a:lnTo>
                  <a:lnTo>
                    <a:pt x="845058" y="62738"/>
                  </a:lnTo>
                  <a:lnTo>
                    <a:pt x="772160" y="62738"/>
                  </a:lnTo>
                  <a:lnTo>
                    <a:pt x="772160" y="21590"/>
                  </a:lnTo>
                  <a:lnTo>
                    <a:pt x="842899" y="21590"/>
                  </a:lnTo>
                  <a:lnTo>
                    <a:pt x="842899" y="12446"/>
                  </a:lnTo>
                  <a:lnTo>
                    <a:pt x="761873" y="12446"/>
                  </a:lnTo>
                  <a:lnTo>
                    <a:pt x="761873" y="72009"/>
                  </a:lnTo>
                  <a:lnTo>
                    <a:pt x="797179" y="72009"/>
                  </a:lnTo>
                  <a:lnTo>
                    <a:pt x="797179" y="102489"/>
                  </a:lnTo>
                  <a:lnTo>
                    <a:pt x="741172" y="102489"/>
                  </a:lnTo>
                  <a:lnTo>
                    <a:pt x="741172" y="111633"/>
                  </a:lnTo>
                  <a:lnTo>
                    <a:pt x="863727" y="111633"/>
                  </a:lnTo>
                  <a:lnTo>
                    <a:pt x="863727" y="102489"/>
                  </a:lnTo>
                  <a:close/>
                </a:path>
                <a:path w="2860040" h="132079">
                  <a:moveTo>
                    <a:pt x="1031367" y="3937"/>
                  </a:moveTo>
                  <a:lnTo>
                    <a:pt x="1021334" y="3937"/>
                  </a:lnTo>
                  <a:lnTo>
                    <a:pt x="1021334" y="22733"/>
                  </a:lnTo>
                  <a:lnTo>
                    <a:pt x="1021334" y="31750"/>
                  </a:lnTo>
                  <a:lnTo>
                    <a:pt x="1021334" y="49022"/>
                  </a:lnTo>
                  <a:lnTo>
                    <a:pt x="958469" y="49022"/>
                  </a:lnTo>
                  <a:lnTo>
                    <a:pt x="958469" y="31750"/>
                  </a:lnTo>
                  <a:lnTo>
                    <a:pt x="1021334" y="31750"/>
                  </a:lnTo>
                  <a:lnTo>
                    <a:pt x="1021334" y="22733"/>
                  </a:lnTo>
                  <a:lnTo>
                    <a:pt x="958469" y="22733"/>
                  </a:lnTo>
                  <a:lnTo>
                    <a:pt x="958469" y="3937"/>
                  </a:lnTo>
                  <a:lnTo>
                    <a:pt x="948436" y="3937"/>
                  </a:lnTo>
                  <a:lnTo>
                    <a:pt x="948436" y="57912"/>
                  </a:lnTo>
                  <a:lnTo>
                    <a:pt x="1031367" y="57912"/>
                  </a:lnTo>
                  <a:lnTo>
                    <a:pt x="1031367" y="49022"/>
                  </a:lnTo>
                  <a:lnTo>
                    <a:pt x="1031367" y="31750"/>
                  </a:lnTo>
                  <a:lnTo>
                    <a:pt x="1031367" y="22733"/>
                  </a:lnTo>
                  <a:lnTo>
                    <a:pt x="1031367" y="3937"/>
                  </a:lnTo>
                  <a:close/>
                </a:path>
                <a:path w="2860040" h="132079">
                  <a:moveTo>
                    <a:pt x="1051179" y="75057"/>
                  </a:moveTo>
                  <a:lnTo>
                    <a:pt x="928624" y="75057"/>
                  </a:lnTo>
                  <a:lnTo>
                    <a:pt x="928624" y="84328"/>
                  </a:lnTo>
                  <a:lnTo>
                    <a:pt x="984631" y="84328"/>
                  </a:lnTo>
                  <a:lnTo>
                    <a:pt x="984631" y="132080"/>
                  </a:lnTo>
                  <a:lnTo>
                    <a:pt x="994918" y="132080"/>
                  </a:lnTo>
                  <a:lnTo>
                    <a:pt x="994918" y="84328"/>
                  </a:lnTo>
                  <a:lnTo>
                    <a:pt x="1051179" y="84328"/>
                  </a:lnTo>
                  <a:lnTo>
                    <a:pt x="1051179" y="75057"/>
                  </a:lnTo>
                  <a:close/>
                </a:path>
                <a:path w="2860040" h="132079">
                  <a:moveTo>
                    <a:pt x="1145413" y="61976"/>
                  </a:moveTo>
                  <a:lnTo>
                    <a:pt x="1144892" y="54483"/>
                  </a:lnTo>
                  <a:lnTo>
                    <a:pt x="1144765" y="52832"/>
                  </a:lnTo>
                  <a:lnTo>
                    <a:pt x="1135405" y="53581"/>
                  </a:lnTo>
                  <a:lnTo>
                    <a:pt x="1122908" y="54089"/>
                  </a:lnTo>
                  <a:lnTo>
                    <a:pt x="1107249" y="54394"/>
                  </a:lnTo>
                  <a:lnTo>
                    <a:pt x="1088390" y="54483"/>
                  </a:lnTo>
                  <a:lnTo>
                    <a:pt x="1088390" y="16129"/>
                  </a:lnTo>
                  <a:lnTo>
                    <a:pt x="1140714" y="16129"/>
                  </a:lnTo>
                  <a:lnTo>
                    <a:pt x="1140714" y="6858"/>
                  </a:lnTo>
                  <a:lnTo>
                    <a:pt x="1078230" y="6858"/>
                  </a:lnTo>
                  <a:lnTo>
                    <a:pt x="1078230" y="63754"/>
                  </a:lnTo>
                  <a:lnTo>
                    <a:pt x="1099781" y="63639"/>
                  </a:lnTo>
                  <a:lnTo>
                    <a:pt x="1118146" y="63296"/>
                  </a:lnTo>
                  <a:lnTo>
                    <a:pt x="1133360" y="62738"/>
                  </a:lnTo>
                  <a:lnTo>
                    <a:pt x="1145413" y="61976"/>
                  </a:lnTo>
                  <a:close/>
                </a:path>
                <a:path w="2860040" h="132079">
                  <a:moveTo>
                    <a:pt x="1172210" y="80264"/>
                  </a:moveTo>
                  <a:lnTo>
                    <a:pt x="1162164" y="80264"/>
                  </a:lnTo>
                  <a:lnTo>
                    <a:pt x="1162164" y="89408"/>
                  </a:lnTo>
                  <a:lnTo>
                    <a:pt x="1162164" y="119380"/>
                  </a:lnTo>
                  <a:lnTo>
                    <a:pt x="1101839" y="119380"/>
                  </a:lnTo>
                  <a:lnTo>
                    <a:pt x="1101839" y="89408"/>
                  </a:lnTo>
                  <a:lnTo>
                    <a:pt x="1162164" y="89408"/>
                  </a:lnTo>
                  <a:lnTo>
                    <a:pt x="1162164" y="80264"/>
                  </a:lnTo>
                  <a:lnTo>
                    <a:pt x="1091819" y="80264"/>
                  </a:lnTo>
                  <a:lnTo>
                    <a:pt x="1091819" y="128397"/>
                  </a:lnTo>
                  <a:lnTo>
                    <a:pt x="1172210" y="128397"/>
                  </a:lnTo>
                  <a:lnTo>
                    <a:pt x="1172210" y="119380"/>
                  </a:lnTo>
                  <a:lnTo>
                    <a:pt x="1172210" y="89408"/>
                  </a:lnTo>
                  <a:lnTo>
                    <a:pt x="1172210" y="80264"/>
                  </a:lnTo>
                  <a:close/>
                </a:path>
                <a:path w="2860040" h="132079">
                  <a:moveTo>
                    <a:pt x="1192149" y="33528"/>
                  </a:moveTo>
                  <a:lnTo>
                    <a:pt x="1172210" y="33528"/>
                  </a:lnTo>
                  <a:lnTo>
                    <a:pt x="1172210" y="0"/>
                  </a:lnTo>
                  <a:lnTo>
                    <a:pt x="1162037" y="0"/>
                  </a:lnTo>
                  <a:lnTo>
                    <a:pt x="1162037" y="73025"/>
                  </a:lnTo>
                  <a:lnTo>
                    <a:pt x="1172210" y="73025"/>
                  </a:lnTo>
                  <a:lnTo>
                    <a:pt x="1172210" y="42672"/>
                  </a:lnTo>
                  <a:lnTo>
                    <a:pt x="1192149" y="42672"/>
                  </a:lnTo>
                  <a:lnTo>
                    <a:pt x="1192149" y="33528"/>
                  </a:lnTo>
                  <a:close/>
                </a:path>
                <a:path w="2860040" h="132079">
                  <a:moveTo>
                    <a:pt x="1282827" y="61595"/>
                  </a:moveTo>
                  <a:lnTo>
                    <a:pt x="1279779" y="54610"/>
                  </a:lnTo>
                  <a:lnTo>
                    <a:pt x="1273835" y="49276"/>
                  </a:lnTo>
                  <a:lnTo>
                    <a:pt x="1272794" y="48310"/>
                  </a:lnTo>
                  <a:lnTo>
                    <a:pt x="1272794" y="64262"/>
                  </a:lnTo>
                  <a:lnTo>
                    <a:pt x="1272794" y="75692"/>
                  </a:lnTo>
                  <a:lnTo>
                    <a:pt x="1270635" y="80518"/>
                  </a:lnTo>
                  <a:lnTo>
                    <a:pt x="1266317" y="84582"/>
                  </a:lnTo>
                  <a:lnTo>
                    <a:pt x="1261872" y="88519"/>
                  </a:lnTo>
                  <a:lnTo>
                    <a:pt x="1256411" y="90551"/>
                  </a:lnTo>
                  <a:lnTo>
                    <a:pt x="1242949" y="90551"/>
                  </a:lnTo>
                  <a:lnTo>
                    <a:pt x="1237488" y="88519"/>
                  </a:lnTo>
                  <a:lnTo>
                    <a:pt x="1233043" y="84582"/>
                  </a:lnTo>
                  <a:lnTo>
                    <a:pt x="1228712" y="80518"/>
                  </a:lnTo>
                  <a:lnTo>
                    <a:pt x="1226566" y="75692"/>
                  </a:lnTo>
                  <a:lnTo>
                    <a:pt x="1226566" y="64262"/>
                  </a:lnTo>
                  <a:lnTo>
                    <a:pt x="1228712" y="59436"/>
                  </a:lnTo>
                  <a:lnTo>
                    <a:pt x="1237361" y="51308"/>
                  </a:lnTo>
                  <a:lnTo>
                    <a:pt x="1242949" y="49276"/>
                  </a:lnTo>
                  <a:lnTo>
                    <a:pt x="1256411" y="49276"/>
                  </a:lnTo>
                  <a:lnTo>
                    <a:pt x="1261999" y="51308"/>
                  </a:lnTo>
                  <a:lnTo>
                    <a:pt x="1270635" y="59436"/>
                  </a:lnTo>
                  <a:lnTo>
                    <a:pt x="1272794" y="64262"/>
                  </a:lnTo>
                  <a:lnTo>
                    <a:pt x="1272794" y="48310"/>
                  </a:lnTo>
                  <a:lnTo>
                    <a:pt x="1267460" y="43307"/>
                  </a:lnTo>
                  <a:lnTo>
                    <a:pt x="1259459" y="40513"/>
                  </a:lnTo>
                  <a:lnTo>
                    <a:pt x="1249680" y="40513"/>
                  </a:lnTo>
                  <a:lnTo>
                    <a:pt x="1216406" y="61595"/>
                  </a:lnTo>
                  <a:lnTo>
                    <a:pt x="1216456" y="78486"/>
                  </a:lnTo>
                  <a:lnTo>
                    <a:pt x="1219581" y="85217"/>
                  </a:lnTo>
                  <a:lnTo>
                    <a:pt x="1225664" y="90932"/>
                  </a:lnTo>
                  <a:lnTo>
                    <a:pt x="1231887" y="96520"/>
                  </a:lnTo>
                  <a:lnTo>
                    <a:pt x="1239774" y="99314"/>
                  </a:lnTo>
                  <a:lnTo>
                    <a:pt x="1249553" y="99314"/>
                  </a:lnTo>
                  <a:lnTo>
                    <a:pt x="1273987" y="90551"/>
                  </a:lnTo>
                  <a:lnTo>
                    <a:pt x="1279779" y="85471"/>
                  </a:lnTo>
                  <a:lnTo>
                    <a:pt x="1282827" y="78486"/>
                  </a:lnTo>
                  <a:lnTo>
                    <a:pt x="1282827" y="61595"/>
                  </a:lnTo>
                  <a:close/>
                </a:path>
                <a:path w="2860040" h="132079">
                  <a:moveTo>
                    <a:pt x="1288923" y="21082"/>
                  </a:moveTo>
                  <a:lnTo>
                    <a:pt x="1254760" y="21082"/>
                  </a:lnTo>
                  <a:lnTo>
                    <a:pt x="1254760" y="0"/>
                  </a:lnTo>
                  <a:lnTo>
                    <a:pt x="1244473" y="0"/>
                  </a:lnTo>
                  <a:lnTo>
                    <a:pt x="1244473" y="21082"/>
                  </a:lnTo>
                  <a:lnTo>
                    <a:pt x="1210437" y="21082"/>
                  </a:lnTo>
                  <a:lnTo>
                    <a:pt x="1210437" y="30226"/>
                  </a:lnTo>
                  <a:lnTo>
                    <a:pt x="1288923" y="30226"/>
                  </a:lnTo>
                  <a:lnTo>
                    <a:pt x="1288923" y="21082"/>
                  </a:lnTo>
                  <a:close/>
                </a:path>
                <a:path w="2860040" h="132079">
                  <a:moveTo>
                    <a:pt x="1334135" y="60706"/>
                  </a:moveTo>
                  <a:lnTo>
                    <a:pt x="1311783" y="60706"/>
                  </a:lnTo>
                  <a:lnTo>
                    <a:pt x="1311783" y="0"/>
                  </a:lnTo>
                  <a:lnTo>
                    <a:pt x="1301623" y="0"/>
                  </a:lnTo>
                  <a:lnTo>
                    <a:pt x="1301623" y="132080"/>
                  </a:lnTo>
                  <a:lnTo>
                    <a:pt x="1311783" y="132080"/>
                  </a:lnTo>
                  <a:lnTo>
                    <a:pt x="1311783" y="69850"/>
                  </a:lnTo>
                  <a:lnTo>
                    <a:pt x="1334135" y="69850"/>
                  </a:lnTo>
                  <a:lnTo>
                    <a:pt x="1334135" y="60706"/>
                  </a:lnTo>
                  <a:close/>
                </a:path>
                <a:path w="2860040" h="132079">
                  <a:moveTo>
                    <a:pt x="1430147" y="91948"/>
                  </a:moveTo>
                  <a:lnTo>
                    <a:pt x="1401191" y="57340"/>
                  </a:lnTo>
                  <a:lnTo>
                    <a:pt x="1401127" y="57150"/>
                  </a:lnTo>
                  <a:lnTo>
                    <a:pt x="1398168" y="48742"/>
                  </a:lnTo>
                  <a:lnTo>
                    <a:pt x="1396339" y="40093"/>
                  </a:lnTo>
                  <a:lnTo>
                    <a:pt x="1395755" y="31750"/>
                  </a:lnTo>
                  <a:lnTo>
                    <a:pt x="1395730" y="20574"/>
                  </a:lnTo>
                  <a:lnTo>
                    <a:pt x="1425448" y="20574"/>
                  </a:lnTo>
                  <a:lnTo>
                    <a:pt x="1425448" y="11557"/>
                  </a:lnTo>
                  <a:lnTo>
                    <a:pt x="1356106" y="11557"/>
                  </a:lnTo>
                  <a:lnTo>
                    <a:pt x="1356106" y="20574"/>
                  </a:lnTo>
                  <a:lnTo>
                    <a:pt x="1385443" y="20574"/>
                  </a:lnTo>
                  <a:lnTo>
                    <a:pt x="1385443" y="31750"/>
                  </a:lnTo>
                  <a:lnTo>
                    <a:pt x="1370825" y="74866"/>
                  </a:lnTo>
                  <a:lnTo>
                    <a:pt x="1350772" y="94615"/>
                  </a:lnTo>
                  <a:lnTo>
                    <a:pt x="1358392" y="101727"/>
                  </a:lnTo>
                  <a:lnTo>
                    <a:pt x="1386446" y="67919"/>
                  </a:lnTo>
                  <a:lnTo>
                    <a:pt x="1390650" y="57150"/>
                  </a:lnTo>
                  <a:lnTo>
                    <a:pt x="1392428" y="63500"/>
                  </a:lnTo>
                  <a:lnTo>
                    <a:pt x="1417243" y="94996"/>
                  </a:lnTo>
                  <a:lnTo>
                    <a:pt x="1423035" y="99822"/>
                  </a:lnTo>
                  <a:lnTo>
                    <a:pt x="1430147" y="91948"/>
                  </a:lnTo>
                  <a:close/>
                </a:path>
                <a:path w="2860040" h="132079">
                  <a:moveTo>
                    <a:pt x="1457579" y="0"/>
                  </a:moveTo>
                  <a:lnTo>
                    <a:pt x="1447419" y="0"/>
                  </a:lnTo>
                  <a:lnTo>
                    <a:pt x="1447419" y="132080"/>
                  </a:lnTo>
                  <a:lnTo>
                    <a:pt x="1457579" y="132080"/>
                  </a:lnTo>
                  <a:lnTo>
                    <a:pt x="1457579" y="0"/>
                  </a:lnTo>
                  <a:close/>
                </a:path>
                <a:path w="2860040" h="132079">
                  <a:moveTo>
                    <a:pt x="1589786" y="125984"/>
                  </a:moveTo>
                  <a:lnTo>
                    <a:pt x="1589455" y="118491"/>
                  </a:lnTo>
                  <a:lnTo>
                    <a:pt x="1589405" y="117221"/>
                  </a:lnTo>
                  <a:lnTo>
                    <a:pt x="1583042" y="117805"/>
                  </a:lnTo>
                  <a:lnTo>
                    <a:pt x="1576336" y="118198"/>
                  </a:lnTo>
                  <a:lnTo>
                    <a:pt x="1569275" y="118427"/>
                  </a:lnTo>
                  <a:lnTo>
                    <a:pt x="1561846" y="118491"/>
                  </a:lnTo>
                  <a:lnTo>
                    <a:pt x="1561846" y="75565"/>
                  </a:lnTo>
                  <a:lnTo>
                    <a:pt x="1551686" y="75565"/>
                  </a:lnTo>
                  <a:lnTo>
                    <a:pt x="1551686" y="127381"/>
                  </a:lnTo>
                  <a:lnTo>
                    <a:pt x="1562773" y="127292"/>
                  </a:lnTo>
                  <a:lnTo>
                    <a:pt x="1572831" y="127025"/>
                  </a:lnTo>
                  <a:lnTo>
                    <a:pt x="1581823" y="126580"/>
                  </a:lnTo>
                  <a:lnTo>
                    <a:pt x="1589786" y="125984"/>
                  </a:lnTo>
                  <a:close/>
                </a:path>
                <a:path w="2860040" h="132079">
                  <a:moveTo>
                    <a:pt x="1608582" y="24003"/>
                  </a:moveTo>
                  <a:lnTo>
                    <a:pt x="1605534" y="16637"/>
                  </a:lnTo>
                  <a:lnTo>
                    <a:pt x="1599311" y="10922"/>
                  </a:lnTo>
                  <a:lnTo>
                    <a:pt x="1599184" y="10795"/>
                  </a:lnTo>
                  <a:lnTo>
                    <a:pt x="1598295" y="10134"/>
                  </a:lnTo>
                  <a:lnTo>
                    <a:pt x="1598295" y="26289"/>
                  </a:lnTo>
                  <a:lnTo>
                    <a:pt x="1598295" y="39370"/>
                  </a:lnTo>
                  <a:lnTo>
                    <a:pt x="1596263" y="44704"/>
                  </a:lnTo>
                  <a:lnTo>
                    <a:pt x="1587754" y="52705"/>
                  </a:lnTo>
                  <a:lnTo>
                    <a:pt x="1582039" y="54737"/>
                  </a:lnTo>
                  <a:lnTo>
                    <a:pt x="1568069" y="54737"/>
                  </a:lnTo>
                  <a:lnTo>
                    <a:pt x="1562354" y="52705"/>
                  </a:lnTo>
                  <a:lnTo>
                    <a:pt x="1558163" y="48768"/>
                  </a:lnTo>
                  <a:lnTo>
                    <a:pt x="1553972" y="44704"/>
                  </a:lnTo>
                  <a:lnTo>
                    <a:pt x="1551813" y="39370"/>
                  </a:lnTo>
                  <a:lnTo>
                    <a:pt x="1551813" y="26289"/>
                  </a:lnTo>
                  <a:lnTo>
                    <a:pt x="1553972" y="20955"/>
                  </a:lnTo>
                  <a:lnTo>
                    <a:pt x="1558163" y="17018"/>
                  </a:lnTo>
                  <a:lnTo>
                    <a:pt x="1562354" y="12954"/>
                  </a:lnTo>
                  <a:lnTo>
                    <a:pt x="1568069" y="10922"/>
                  </a:lnTo>
                  <a:lnTo>
                    <a:pt x="1582039" y="10922"/>
                  </a:lnTo>
                  <a:lnTo>
                    <a:pt x="1587754" y="12954"/>
                  </a:lnTo>
                  <a:lnTo>
                    <a:pt x="1591945" y="17018"/>
                  </a:lnTo>
                  <a:lnTo>
                    <a:pt x="1596263" y="20955"/>
                  </a:lnTo>
                  <a:lnTo>
                    <a:pt x="1575054" y="2159"/>
                  </a:lnTo>
                  <a:lnTo>
                    <a:pt x="1567967" y="2705"/>
                  </a:lnTo>
                  <a:lnTo>
                    <a:pt x="1541653" y="24003"/>
                  </a:lnTo>
                  <a:lnTo>
                    <a:pt x="1541653" y="41656"/>
                  </a:lnTo>
                  <a:lnTo>
                    <a:pt x="1575054" y="63500"/>
                  </a:lnTo>
                  <a:lnTo>
                    <a:pt x="1582127" y="62953"/>
                  </a:lnTo>
                  <a:lnTo>
                    <a:pt x="1608582" y="41656"/>
                  </a:lnTo>
                  <a:lnTo>
                    <a:pt x="1608582" y="24003"/>
                  </a:lnTo>
                  <a:close/>
                </a:path>
                <a:path w="2860040" h="132079">
                  <a:moveTo>
                    <a:pt x="1645158" y="106045"/>
                  </a:moveTo>
                  <a:lnTo>
                    <a:pt x="1642745" y="101600"/>
                  </a:lnTo>
                  <a:lnTo>
                    <a:pt x="1635290" y="96342"/>
                  </a:lnTo>
                  <a:lnTo>
                    <a:pt x="1635290" y="108585"/>
                  </a:lnTo>
                  <a:lnTo>
                    <a:pt x="1635290" y="114427"/>
                  </a:lnTo>
                  <a:lnTo>
                    <a:pt x="1633855" y="116713"/>
                  </a:lnTo>
                  <a:lnTo>
                    <a:pt x="1630934" y="118745"/>
                  </a:lnTo>
                  <a:lnTo>
                    <a:pt x="1628013" y="120650"/>
                  </a:lnTo>
                  <a:lnTo>
                    <a:pt x="1623822" y="121666"/>
                  </a:lnTo>
                  <a:lnTo>
                    <a:pt x="1613154" y="121666"/>
                  </a:lnTo>
                  <a:lnTo>
                    <a:pt x="1609090" y="120650"/>
                  </a:lnTo>
                  <a:lnTo>
                    <a:pt x="1606169" y="118745"/>
                  </a:lnTo>
                  <a:lnTo>
                    <a:pt x="1603121" y="116840"/>
                  </a:lnTo>
                  <a:lnTo>
                    <a:pt x="1601724" y="114427"/>
                  </a:lnTo>
                  <a:lnTo>
                    <a:pt x="1601724" y="108585"/>
                  </a:lnTo>
                  <a:lnTo>
                    <a:pt x="1603121" y="106172"/>
                  </a:lnTo>
                  <a:lnTo>
                    <a:pt x="1606169" y="104394"/>
                  </a:lnTo>
                  <a:lnTo>
                    <a:pt x="1609090" y="102489"/>
                  </a:lnTo>
                  <a:lnTo>
                    <a:pt x="1613281" y="101600"/>
                  </a:lnTo>
                  <a:lnTo>
                    <a:pt x="1623822" y="101600"/>
                  </a:lnTo>
                  <a:lnTo>
                    <a:pt x="1628013" y="102489"/>
                  </a:lnTo>
                  <a:lnTo>
                    <a:pt x="1633855" y="106299"/>
                  </a:lnTo>
                  <a:lnTo>
                    <a:pt x="1635290" y="108585"/>
                  </a:lnTo>
                  <a:lnTo>
                    <a:pt x="1635290" y="96342"/>
                  </a:lnTo>
                  <a:lnTo>
                    <a:pt x="1633220" y="94869"/>
                  </a:lnTo>
                  <a:lnTo>
                    <a:pt x="1626743" y="93218"/>
                  </a:lnTo>
                  <a:lnTo>
                    <a:pt x="1610360" y="93218"/>
                  </a:lnTo>
                  <a:lnTo>
                    <a:pt x="1603883" y="94869"/>
                  </a:lnTo>
                  <a:lnTo>
                    <a:pt x="1594358" y="101600"/>
                  </a:lnTo>
                  <a:lnTo>
                    <a:pt x="1591945" y="106045"/>
                  </a:lnTo>
                  <a:lnTo>
                    <a:pt x="1591945" y="116967"/>
                  </a:lnTo>
                  <a:lnTo>
                    <a:pt x="1594231" y="121412"/>
                  </a:lnTo>
                  <a:lnTo>
                    <a:pt x="1599057" y="124714"/>
                  </a:lnTo>
                  <a:lnTo>
                    <a:pt x="1603756" y="128016"/>
                  </a:lnTo>
                  <a:lnTo>
                    <a:pt x="1610233" y="129667"/>
                  </a:lnTo>
                  <a:lnTo>
                    <a:pt x="1626743" y="129667"/>
                  </a:lnTo>
                  <a:lnTo>
                    <a:pt x="1633347" y="128016"/>
                  </a:lnTo>
                  <a:lnTo>
                    <a:pt x="1642376" y="121666"/>
                  </a:lnTo>
                  <a:lnTo>
                    <a:pt x="1642745" y="121412"/>
                  </a:lnTo>
                  <a:lnTo>
                    <a:pt x="1645158" y="116967"/>
                  </a:lnTo>
                  <a:lnTo>
                    <a:pt x="1645158" y="106045"/>
                  </a:lnTo>
                  <a:close/>
                </a:path>
                <a:path w="2860040" h="132079">
                  <a:moveTo>
                    <a:pt x="1651254" y="78994"/>
                  </a:moveTo>
                  <a:lnTo>
                    <a:pt x="1623568" y="78994"/>
                  </a:lnTo>
                  <a:lnTo>
                    <a:pt x="1623568" y="65024"/>
                  </a:lnTo>
                  <a:lnTo>
                    <a:pt x="1613281" y="65024"/>
                  </a:lnTo>
                  <a:lnTo>
                    <a:pt x="1613281" y="78994"/>
                  </a:lnTo>
                  <a:lnTo>
                    <a:pt x="1585849" y="78994"/>
                  </a:lnTo>
                  <a:lnTo>
                    <a:pt x="1585849" y="87884"/>
                  </a:lnTo>
                  <a:lnTo>
                    <a:pt x="1651254" y="87884"/>
                  </a:lnTo>
                  <a:lnTo>
                    <a:pt x="1651254" y="78994"/>
                  </a:lnTo>
                  <a:close/>
                </a:path>
                <a:path w="2860040" h="132079">
                  <a:moveTo>
                    <a:pt x="1660144" y="28067"/>
                  </a:moveTo>
                  <a:lnTo>
                    <a:pt x="1640205" y="28067"/>
                  </a:lnTo>
                  <a:lnTo>
                    <a:pt x="1640205" y="0"/>
                  </a:lnTo>
                  <a:lnTo>
                    <a:pt x="1630045" y="0"/>
                  </a:lnTo>
                  <a:lnTo>
                    <a:pt x="1630045" y="63881"/>
                  </a:lnTo>
                  <a:lnTo>
                    <a:pt x="1640205" y="63881"/>
                  </a:lnTo>
                  <a:lnTo>
                    <a:pt x="1640205" y="37211"/>
                  </a:lnTo>
                  <a:lnTo>
                    <a:pt x="1660144" y="37211"/>
                  </a:lnTo>
                  <a:lnTo>
                    <a:pt x="1660144" y="28067"/>
                  </a:lnTo>
                  <a:close/>
                </a:path>
                <a:path w="2860040" h="132079">
                  <a:moveTo>
                    <a:pt x="1779270" y="84201"/>
                  </a:moveTo>
                  <a:lnTo>
                    <a:pt x="1768983" y="84201"/>
                  </a:lnTo>
                  <a:lnTo>
                    <a:pt x="1768983" y="93218"/>
                  </a:lnTo>
                  <a:lnTo>
                    <a:pt x="1768983" y="119126"/>
                  </a:lnTo>
                  <a:lnTo>
                    <a:pt x="1707261" y="119126"/>
                  </a:lnTo>
                  <a:lnTo>
                    <a:pt x="1707261" y="93218"/>
                  </a:lnTo>
                  <a:lnTo>
                    <a:pt x="1768983" y="93218"/>
                  </a:lnTo>
                  <a:lnTo>
                    <a:pt x="1768983" y="84201"/>
                  </a:lnTo>
                  <a:lnTo>
                    <a:pt x="1697101" y="84201"/>
                  </a:lnTo>
                  <a:lnTo>
                    <a:pt x="1697101" y="128143"/>
                  </a:lnTo>
                  <a:lnTo>
                    <a:pt x="1779270" y="128143"/>
                  </a:lnTo>
                  <a:lnTo>
                    <a:pt x="1779270" y="119126"/>
                  </a:lnTo>
                  <a:lnTo>
                    <a:pt x="1779270" y="93218"/>
                  </a:lnTo>
                  <a:lnTo>
                    <a:pt x="1779270" y="84201"/>
                  </a:lnTo>
                  <a:close/>
                </a:path>
                <a:path w="2860040" h="132079">
                  <a:moveTo>
                    <a:pt x="1779651" y="18669"/>
                  </a:moveTo>
                  <a:lnTo>
                    <a:pt x="1776095" y="12573"/>
                  </a:lnTo>
                  <a:lnTo>
                    <a:pt x="1771332" y="9398"/>
                  </a:lnTo>
                  <a:lnTo>
                    <a:pt x="1768856" y="7747"/>
                  </a:lnTo>
                  <a:lnTo>
                    <a:pt x="1768856" y="21082"/>
                  </a:lnTo>
                  <a:lnTo>
                    <a:pt x="1768856" y="31496"/>
                  </a:lnTo>
                  <a:lnTo>
                    <a:pt x="1766189" y="35560"/>
                  </a:lnTo>
                  <a:lnTo>
                    <a:pt x="1760855" y="38608"/>
                  </a:lnTo>
                  <a:lnTo>
                    <a:pt x="1755648" y="41529"/>
                  </a:lnTo>
                  <a:lnTo>
                    <a:pt x="1748028" y="43053"/>
                  </a:lnTo>
                  <a:lnTo>
                    <a:pt x="1728343" y="43053"/>
                  </a:lnTo>
                  <a:lnTo>
                    <a:pt x="1720723" y="41529"/>
                  </a:lnTo>
                  <a:lnTo>
                    <a:pt x="1715389" y="38608"/>
                  </a:lnTo>
                  <a:lnTo>
                    <a:pt x="1710055" y="35560"/>
                  </a:lnTo>
                  <a:lnTo>
                    <a:pt x="1707388" y="31496"/>
                  </a:lnTo>
                  <a:lnTo>
                    <a:pt x="1707388" y="21082"/>
                  </a:lnTo>
                  <a:lnTo>
                    <a:pt x="1710055" y="16891"/>
                  </a:lnTo>
                  <a:lnTo>
                    <a:pt x="1715389" y="13970"/>
                  </a:lnTo>
                  <a:lnTo>
                    <a:pt x="1720723" y="10922"/>
                  </a:lnTo>
                  <a:lnTo>
                    <a:pt x="1728343" y="9398"/>
                  </a:lnTo>
                  <a:lnTo>
                    <a:pt x="1748028" y="9398"/>
                  </a:lnTo>
                  <a:lnTo>
                    <a:pt x="1755648" y="10922"/>
                  </a:lnTo>
                  <a:lnTo>
                    <a:pt x="1760855" y="13970"/>
                  </a:lnTo>
                  <a:lnTo>
                    <a:pt x="1766189" y="16891"/>
                  </a:lnTo>
                  <a:lnTo>
                    <a:pt x="1738122" y="762"/>
                  </a:lnTo>
                  <a:lnTo>
                    <a:pt x="1728762" y="1193"/>
                  </a:lnTo>
                  <a:lnTo>
                    <a:pt x="1696593" y="18669"/>
                  </a:lnTo>
                  <a:lnTo>
                    <a:pt x="1696593" y="33782"/>
                  </a:lnTo>
                  <a:lnTo>
                    <a:pt x="1738122" y="51816"/>
                  </a:lnTo>
                  <a:lnTo>
                    <a:pt x="1747520" y="51371"/>
                  </a:lnTo>
                  <a:lnTo>
                    <a:pt x="1755775" y="50025"/>
                  </a:lnTo>
                  <a:lnTo>
                    <a:pt x="1762874" y="47802"/>
                  </a:lnTo>
                  <a:lnTo>
                    <a:pt x="1768856" y="44704"/>
                  </a:lnTo>
                  <a:lnTo>
                    <a:pt x="1771396" y="43053"/>
                  </a:lnTo>
                  <a:lnTo>
                    <a:pt x="1776095" y="40005"/>
                  </a:lnTo>
                  <a:lnTo>
                    <a:pt x="1779651" y="33782"/>
                  </a:lnTo>
                  <a:lnTo>
                    <a:pt x="1779651" y="18669"/>
                  </a:lnTo>
                  <a:close/>
                </a:path>
                <a:path w="2860040" h="132079">
                  <a:moveTo>
                    <a:pt x="1799463" y="62992"/>
                  </a:moveTo>
                  <a:lnTo>
                    <a:pt x="1676908" y="62992"/>
                  </a:lnTo>
                  <a:lnTo>
                    <a:pt x="1676908" y="72136"/>
                  </a:lnTo>
                  <a:lnTo>
                    <a:pt x="1799463" y="72136"/>
                  </a:lnTo>
                  <a:lnTo>
                    <a:pt x="1799463" y="62992"/>
                  </a:lnTo>
                  <a:close/>
                </a:path>
                <a:path w="2860040" h="132079">
                  <a:moveTo>
                    <a:pt x="1920621" y="16637"/>
                  </a:moveTo>
                  <a:lnTo>
                    <a:pt x="1917065" y="11049"/>
                  </a:lnTo>
                  <a:lnTo>
                    <a:pt x="1913115" y="8763"/>
                  </a:lnTo>
                  <a:lnTo>
                    <a:pt x="1909978" y="6946"/>
                  </a:lnTo>
                  <a:lnTo>
                    <a:pt x="1909978" y="19304"/>
                  </a:lnTo>
                  <a:lnTo>
                    <a:pt x="1909978" y="28448"/>
                  </a:lnTo>
                  <a:lnTo>
                    <a:pt x="1907286" y="32004"/>
                  </a:lnTo>
                  <a:lnTo>
                    <a:pt x="1901698" y="34925"/>
                  </a:lnTo>
                  <a:lnTo>
                    <a:pt x="1896110" y="37719"/>
                  </a:lnTo>
                  <a:lnTo>
                    <a:pt x="1888363" y="39116"/>
                  </a:lnTo>
                  <a:lnTo>
                    <a:pt x="1868297" y="39116"/>
                  </a:lnTo>
                  <a:lnTo>
                    <a:pt x="1860423" y="37719"/>
                  </a:lnTo>
                  <a:lnTo>
                    <a:pt x="1854962" y="34925"/>
                  </a:lnTo>
                  <a:lnTo>
                    <a:pt x="1849374" y="32131"/>
                  </a:lnTo>
                  <a:lnTo>
                    <a:pt x="1846707" y="28448"/>
                  </a:lnTo>
                  <a:lnTo>
                    <a:pt x="1846707" y="19304"/>
                  </a:lnTo>
                  <a:lnTo>
                    <a:pt x="1849374" y="15621"/>
                  </a:lnTo>
                  <a:lnTo>
                    <a:pt x="1854835" y="12954"/>
                  </a:lnTo>
                  <a:lnTo>
                    <a:pt x="1860296" y="10160"/>
                  </a:lnTo>
                  <a:lnTo>
                    <a:pt x="1868170" y="8763"/>
                  </a:lnTo>
                  <a:lnTo>
                    <a:pt x="1888363" y="8763"/>
                  </a:lnTo>
                  <a:lnTo>
                    <a:pt x="1896237" y="10160"/>
                  </a:lnTo>
                  <a:lnTo>
                    <a:pt x="1901698" y="12954"/>
                  </a:lnTo>
                  <a:lnTo>
                    <a:pt x="1907286" y="15748"/>
                  </a:lnTo>
                  <a:lnTo>
                    <a:pt x="1878330" y="508"/>
                  </a:lnTo>
                  <a:lnTo>
                    <a:pt x="1868728" y="914"/>
                  </a:lnTo>
                  <a:lnTo>
                    <a:pt x="1836115" y="16637"/>
                  </a:lnTo>
                  <a:lnTo>
                    <a:pt x="1836115" y="30988"/>
                  </a:lnTo>
                  <a:lnTo>
                    <a:pt x="1878330" y="47117"/>
                  </a:lnTo>
                  <a:lnTo>
                    <a:pt x="1887994" y="46736"/>
                  </a:lnTo>
                  <a:lnTo>
                    <a:pt x="1896440" y="45567"/>
                  </a:lnTo>
                  <a:lnTo>
                    <a:pt x="1903666" y="43586"/>
                  </a:lnTo>
                  <a:lnTo>
                    <a:pt x="1909699" y="40767"/>
                  </a:lnTo>
                  <a:lnTo>
                    <a:pt x="1912594" y="39116"/>
                  </a:lnTo>
                  <a:lnTo>
                    <a:pt x="1917065" y="36576"/>
                  </a:lnTo>
                  <a:lnTo>
                    <a:pt x="1920621" y="30988"/>
                  </a:lnTo>
                  <a:lnTo>
                    <a:pt x="1920621" y="16637"/>
                  </a:lnTo>
                  <a:close/>
                </a:path>
                <a:path w="2860040" h="132079">
                  <a:moveTo>
                    <a:pt x="1923161" y="122174"/>
                  </a:moveTo>
                  <a:lnTo>
                    <a:pt x="1846961" y="122174"/>
                  </a:lnTo>
                  <a:lnTo>
                    <a:pt x="1846961" y="108585"/>
                  </a:lnTo>
                  <a:lnTo>
                    <a:pt x="1919732" y="108585"/>
                  </a:lnTo>
                  <a:lnTo>
                    <a:pt x="1919732" y="79121"/>
                  </a:lnTo>
                  <a:lnTo>
                    <a:pt x="1836801" y="79121"/>
                  </a:lnTo>
                  <a:lnTo>
                    <a:pt x="1836801" y="87630"/>
                  </a:lnTo>
                  <a:lnTo>
                    <a:pt x="1909699" y="87630"/>
                  </a:lnTo>
                  <a:lnTo>
                    <a:pt x="1909699" y="100584"/>
                  </a:lnTo>
                  <a:lnTo>
                    <a:pt x="1836801" y="100584"/>
                  </a:lnTo>
                  <a:lnTo>
                    <a:pt x="1836801" y="130683"/>
                  </a:lnTo>
                  <a:lnTo>
                    <a:pt x="1923161" y="130683"/>
                  </a:lnTo>
                  <a:lnTo>
                    <a:pt x="1923161" y="122174"/>
                  </a:lnTo>
                  <a:close/>
                </a:path>
                <a:path w="2860040" h="132079">
                  <a:moveTo>
                    <a:pt x="1939671" y="58293"/>
                  </a:moveTo>
                  <a:lnTo>
                    <a:pt x="1817116" y="58293"/>
                  </a:lnTo>
                  <a:lnTo>
                    <a:pt x="1817116" y="66802"/>
                  </a:lnTo>
                  <a:lnTo>
                    <a:pt x="1939671" y="66802"/>
                  </a:lnTo>
                  <a:lnTo>
                    <a:pt x="1939671" y="58293"/>
                  </a:lnTo>
                  <a:close/>
                </a:path>
                <a:path w="2860040" h="132079">
                  <a:moveTo>
                    <a:pt x="2076450" y="24003"/>
                  </a:moveTo>
                  <a:lnTo>
                    <a:pt x="2073402" y="16637"/>
                  </a:lnTo>
                  <a:lnTo>
                    <a:pt x="2067179" y="10922"/>
                  </a:lnTo>
                  <a:lnTo>
                    <a:pt x="2067052" y="10795"/>
                  </a:lnTo>
                  <a:lnTo>
                    <a:pt x="2066163" y="10134"/>
                  </a:lnTo>
                  <a:lnTo>
                    <a:pt x="2066163" y="26289"/>
                  </a:lnTo>
                  <a:lnTo>
                    <a:pt x="2066163" y="39370"/>
                  </a:lnTo>
                  <a:lnTo>
                    <a:pt x="2064131" y="44704"/>
                  </a:lnTo>
                  <a:lnTo>
                    <a:pt x="2055622" y="52705"/>
                  </a:lnTo>
                  <a:lnTo>
                    <a:pt x="2049907" y="54737"/>
                  </a:lnTo>
                  <a:lnTo>
                    <a:pt x="2035937" y="54737"/>
                  </a:lnTo>
                  <a:lnTo>
                    <a:pt x="2030222" y="52705"/>
                  </a:lnTo>
                  <a:lnTo>
                    <a:pt x="2026031" y="48768"/>
                  </a:lnTo>
                  <a:lnTo>
                    <a:pt x="2021840" y="44704"/>
                  </a:lnTo>
                  <a:lnTo>
                    <a:pt x="2019681" y="39370"/>
                  </a:lnTo>
                  <a:lnTo>
                    <a:pt x="2019681" y="26289"/>
                  </a:lnTo>
                  <a:lnTo>
                    <a:pt x="2021840" y="20955"/>
                  </a:lnTo>
                  <a:lnTo>
                    <a:pt x="2026031" y="17018"/>
                  </a:lnTo>
                  <a:lnTo>
                    <a:pt x="2030222" y="12954"/>
                  </a:lnTo>
                  <a:lnTo>
                    <a:pt x="2035937" y="10922"/>
                  </a:lnTo>
                  <a:lnTo>
                    <a:pt x="2049907" y="10922"/>
                  </a:lnTo>
                  <a:lnTo>
                    <a:pt x="2055622" y="12954"/>
                  </a:lnTo>
                  <a:lnTo>
                    <a:pt x="2059813" y="17018"/>
                  </a:lnTo>
                  <a:lnTo>
                    <a:pt x="2064131" y="20955"/>
                  </a:lnTo>
                  <a:lnTo>
                    <a:pt x="2042922" y="2159"/>
                  </a:lnTo>
                  <a:lnTo>
                    <a:pt x="2035835" y="2705"/>
                  </a:lnTo>
                  <a:lnTo>
                    <a:pt x="2009521" y="24003"/>
                  </a:lnTo>
                  <a:lnTo>
                    <a:pt x="2009521" y="41656"/>
                  </a:lnTo>
                  <a:lnTo>
                    <a:pt x="2042922" y="63500"/>
                  </a:lnTo>
                  <a:lnTo>
                    <a:pt x="2049995" y="62953"/>
                  </a:lnTo>
                  <a:lnTo>
                    <a:pt x="2076450" y="41656"/>
                  </a:lnTo>
                  <a:lnTo>
                    <a:pt x="2076450" y="24003"/>
                  </a:lnTo>
                  <a:close/>
                </a:path>
                <a:path w="2860040" h="132079">
                  <a:moveTo>
                    <a:pt x="2111502" y="119888"/>
                  </a:moveTo>
                  <a:lnTo>
                    <a:pt x="2037969" y="119888"/>
                  </a:lnTo>
                  <a:lnTo>
                    <a:pt x="2037969" y="105918"/>
                  </a:lnTo>
                  <a:lnTo>
                    <a:pt x="2107946" y="105918"/>
                  </a:lnTo>
                  <a:lnTo>
                    <a:pt x="2107946" y="75311"/>
                  </a:lnTo>
                  <a:lnTo>
                    <a:pt x="2027936" y="75311"/>
                  </a:lnTo>
                  <a:lnTo>
                    <a:pt x="2027936" y="84455"/>
                  </a:lnTo>
                  <a:lnTo>
                    <a:pt x="2097913" y="84455"/>
                  </a:lnTo>
                  <a:lnTo>
                    <a:pt x="2097913" y="97028"/>
                  </a:lnTo>
                  <a:lnTo>
                    <a:pt x="2027936" y="97028"/>
                  </a:lnTo>
                  <a:lnTo>
                    <a:pt x="2027936" y="129032"/>
                  </a:lnTo>
                  <a:lnTo>
                    <a:pt x="2111502" y="129032"/>
                  </a:lnTo>
                  <a:lnTo>
                    <a:pt x="2111502" y="119888"/>
                  </a:lnTo>
                  <a:close/>
                </a:path>
                <a:path w="2860040" h="132079">
                  <a:moveTo>
                    <a:pt x="2127885" y="32004"/>
                  </a:moveTo>
                  <a:lnTo>
                    <a:pt x="2107946" y="32004"/>
                  </a:lnTo>
                  <a:lnTo>
                    <a:pt x="2107946" y="0"/>
                  </a:lnTo>
                  <a:lnTo>
                    <a:pt x="2097786" y="0"/>
                  </a:lnTo>
                  <a:lnTo>
                    <a:pt x="2097786" y="67945"/>
                  </a:lnTo>
                  <a:lnTo>
                    <a:pt x="2107946" y="67945"/>
                  </a:lnTo>
                  <a:lnTo>
                    <a:pt x="2107946" y="41148"/>
                  </a:lnTo>
                  <a:lnTo>
                    <a:pt x="2127885" y="41148"/>
                  </a:lnTo>
                  <a:lnTo>
                    <a:pt x="2127885" y="32004"/>
                  </a:lnTo>
                  <a:close/>
                </a:path>
                <a:path w="2860040" h="132079">
                  <a:moveTo>
                    <a:pt x="2218182" y="99822"/>
                  </a:moveTo>
                  <a:lnTo>
                    <a:pt x="2217064" y="93726"/>
                  </a:lnTo>
                  <a:lnTo>
                    <a:pt x="2216658" y="91440"/>
                  </a:lnTo>
                  <a:lnTo>
                    <a:pt x="2211197" y="92583"/>
                  </a:lnTo>
                  <a:lnTo>
                    <a:pt x="2205863" y="93218"/>
                  </a:lnTo>
                  <a:lnTo>
                    <a:pt x="2195703" y="93522"/>
                  </a:lnTo>
                  <a:lnTo>
                    <a:pt x="2188286" y="93637"/>
                  </a:lnTo>
                  <a:lnTo>
                    <a:pt x="2166366" y="93726"/>
                  </a:lnTo>
                  <a:lnTo>
                    <a:pt x="2166366" y="59182"/>
                  </a:lnTo>
                  <a:lnTo>
                    <a:pt x="2211197" y="59182"/>
                  </a:lnTo>
                  <a:lnTo>
                    <a:pt x="2211197" y="12065"/>
                  </a:lnTo>
                  <a:lnTo>
                    <a:pt x="2156333" y="12065"/>
                  </a:lnTo>
                  <a:lnTo>
                    <a:pt x="2156333" y="21082"/>
                  </a:lnTo>
                  <a:lnTo>
                    <a:pt x="2200783" y="21082"/>
                  </a:lnTo>
                  <a:lnTo>
                    <a:pt x="2200783" y="50419"/>
                  </a:lnTo>
                  <a:lnTo>
                    <a:pt x="2156079" y="50419"/>
                  </a:lnTo>
                  <a:lnTo>
                    <a:pt x="2156079" y="102743"/>
                  </a:lnTo>
                  <a:lnTo>
                    <a:pt x="2177529" y="102565"/>
                  </a:lnTo>
                  <a:lnTo>
                    <a:pt x="2195030" y="102006"/>
                  </a:lnTo>
                  <a:lnTo>
                    <a:pt x="2208580" y="101092"/>
                  </a:lnTo>
                  <a:lnTo>
                    <a:pt x="2218182" y="99822"/>
                  </a:lnTo>
                  <a:close/>
                </a:path>
                <a:path w="2860040" h="132079">
                  <a:moveTo>
                    <a:pt x="2254885" y="0"/>
                  </a:moveTo>
                  <a:lnTo>
                    <a:pt x="2244598" y="0"/>
                  </a:lnTo>
                  <a:lnTo>
                    <a:pt x="2244598" y="32639"/>
                  </a:lnTo>
                  <a:lnTo>
                    <a:pt x="2220849" y="32639"/>
                  </a:lnTo>
                  <a:lnTo>
                    <a:pt x="2220849" y="41783"/>
                  </a:lnTo>
                  <a:lnTo>
                    <a:pt x="2244598" y="41783"/>
                  </a:lnTo>
                  <a:lnTo>
                    <a:pt x="2244598" y="68580"/>
                  </a:lnTo>
                  <a:lnTo>
                    <a:pt x="2220087" y="68580"/>
                  </a:lnTo>
                  <a:lnTo>
                    <a:pt x="2220087" y="77724"/>
                  </a:lnTo>
                  <a:lnTo>
                    <a:pt x="2244598" y="77724"/>
                  </a:lnTo>
                  <a:lnTo>
                    <a:pt x="2244598" y="132080"/>
                  </a:lnTo>
                  <a:lnTo>
                    <a:pt x="2254885" y="132080"/>
                  </a:lnTo>
                  <a:lnTo>
                    <a:pt x="2254885" y="0"/>
                  </a:lnTo>
                  <a:close/>
                </a:path>
                <a:path w="2860040" h="132079">
                  <a:moveTo>
                    <a:pt x="2388870" y="62484"/>
                  </a:moveTo>
                  <a:lnTo>
                    <a:pt x="2315972" y="62484"/>
                  </a:lnTo>
                  <a:lnTo>
                    <a:pt x="2315972" y="21463"/>
                  </a:lnTo>
                  <a:lnTo>
                    <a:pt x="2386711" y="21463"/>
                  </a:lnTo>
                  <a:lnTo>
                    <a:pt x="2386711" y="12319"/>
                  </a:lnTo>
                  <a:lnTo>
                    <a:pt x="2305685" y="12319"/>
                  </a:lnTo>
                  <a:lnTo>
                    <a:pt x="2305685" y="71755"/>
                  </a:lnTo>
                  <a:lnTo>
                    <a:pt x="2388870" y="71755"/>
                  </a:lnTo>
                  <a:lnTo>
                    <a:pt x="2388870" y="62484"/>
                  </a:lnTo>
                  <a:close/>
                </a:path>
                <a:path w="2860040" h="132079">
                  <a:moveTo>
                    <a:pt x="2407539" y="100076"/>
                  </a:moveTo>
                  <a:lnTo>
                    <a:pt x="2284984" y="100076"/>
                  </a:lnTo>
                  <a:lnTo>
                    <a:pt x="2284984" y="109220"/>
                  </a:lnTo>
                  <a:lnTo>
                    <a:pt x="2407539" y="109220"/>
                  </a:lnTo>
                  <a:lnTo>
                    <a:pt x="2407539" y="100076"/>
                  </a:lnTo>
                  <a:close/>
                </a:path>
                <a:path w="2860040" h="132079">
                  <a:moveTo>
                    <a:pt x="2511044" y="63246"/>
                  </a:moveTo>
                  <a:lnTo>
                    <a:pt x="2509901" y="56769"/>
                  </a:lnTo>
                  <a:lnTo>
                    <a:pt x="2509520" y="54610"/>
                  </a:lnTo>
                  <a:lnTo>
                    <a:pt x="2504694" y="55499"/>
                  </a:lnTo>
                  <a:lnTo>
                    <a:pt x="2498852" y="56134"/>
                  </a:lnTo>
                  <a:lnTo>
                    <a:pt x="2491867" y="56388"/>
                  </a:lnTo>
                  <a:lnTo>
                    <a:pt x="2485339" y="56565"/>
                  </a:lnTo>
                  <a:lnTo>
                    <a:pt x="2449195" y="56769"/>
                  </a:lnTo>
                  <a:lnTo>
                    <a:pt x="2449195" y="38481"/>
                  </a:lnTo>
                  <a:lnTo>
                    <a:pt x="2498217" y="38481"/>
                  </a:lnTo>
                  <a:lnTo>
                    <a:pt x="2498217" y="3810"/>
                  </a:lnTo>
                  <a:lnTo>
                    <a:pt x="2439162" y="3810"/>
                  </a:lnTo>
                  <a:lnTo>
                    <a:pt x="2439162" y="12700"/>
                  </a:lnTo>
                  <a:lnTo>
                    <a:pt x="2488184" y="12700"/>
                  </a:lnTo>
                  <a:lnTo>
                    <a:pt x="2488184" y="29718"/>
                  </a:lnTo>
                  <a:lnTo>
                    <a:pt x="2439162" y="29718"/>
                  </a:lnTo>
                  <a:lnTo>
                    <a:pt x="2439162" y="65786"/>
                  </a:lnTo>
                  <a:lnTo>
                    <a:pt x="2481961" y="65582"/>
                  </a:lnTo>
                  <a:lnTo>
                    <a:pt x="2489327" y="65405"/>
                  </a:lnTo>
                  <a:lnTo>
                    <a:pt x="2496693" y="65151"/>
                  </a:lnTo>
                  <a:lnTo>
                    <a:pt x="2504059" y="64389"/>
                  </a:lnTo>
                  <a:lnTo>
                    <a:pt x="2511044" y="63246"/>
                  </a:lnTo>
                  <a:close/>
                </a:path>
                <a:path w="2860040" h="132079">
                  <a:moveTo>
                    <a:pt x="2534920" y="77216"/>
                  </a:moveTo>
                  <a:lnTo>
                    <a:pt x="2524887" y="77216"/>
                  </a:lnTo>
                  <a:lnTo>
                    <a:pt x="2524887" y="94488"/>
                  </a:lnTo>
                  <a:lnTo>
                    <a:pt x="2524887" y="103505"/>
                  </a:lnTo>
                  <a:lnTo>
                    <a:pt x="2524887" y="119507"/>
                  </a:lnTo>
                  <a:lnTo>
                    <a:pt x="2463800" y="119507"/>
                  </a:lnTo>
                  <a:lnTo>
                    <a:pt x="2463800" y="103505"/>
                  </a:lnTo>
                  <a:lnTo>
                    <a:pt x="2524887" y="103505"/>
                  </a:lnTo>
                  <a:lnTo>
                    <a:pt x="2524887" y="94488"/>
                  </a:lnTo>
                  <a:lnTo>
                    <a:pt x="2463800" y="94488"/>
                  </a:lnTo>
                  <a:lnTo>
                    <a:pt x="2463800" y="77216"/>
                  </a:lnTo>
                  <a:lnTo>
                    <a:pt x="2453767" y="77216"/>
                  </a:lnTo>
                  <a:lnTo>
                    <a:pt x="2453767" y="128651"/>
                  </a:lnTo>
                  <a:lnTo>
                    <a:pt x="2534920" y="128651"/>
                  </a:lnTo>
                  <a:lnTo>
                    <a:pt x="2534920" y="119507"/>
                  </a:lnTo>
                  <a:lnTo>
                    <a:pt x="2534920" y="103505"/>
                  </a:lnTo>
                  <a:lnTo>
                    <a:pt x="2534920" y="94488"/>
                  </a:lnTo>
                  <a:lnTo>
                    <a:pt x="2534920" y="77216"/>
                  </a:lnTo>
                  <a:close/>
                </a:path>
                <a:path w="2860040" h="132079">
                  <a:moveTo>
                    <a:pt x="2534920" y="0"/>
                  </a:moveTo>
                  <a:lnTo>
                    <a:pt x="2524760" y="0"/>
                  </a:lnTo>
                  <a:lnTo>
                    <a:pt x="2524760" y="70104"/>
                  </a:lnTo>
                  <a:lnTo>
                    <a:pt x="2534920" y="70104"/>
                  </a:lnTo>
                  <a:lnTo>
                    <a:pt x="2534920" y="0"/>
                  </a:lnTo>
                  <a:close/>
                </a:path>
                <a:path w="2860040" h="132079">
                  <a:moveTo>
                    <a:pt x="2654808" y="90297"/>
                  </a:moveTo>
                  <a:lnTo>
                    <a:pt x="2653931" y="84328"/>
                  </a:lnTo>
                  <a:lnTo>
                    <a:pt x="2653538" y="81534"/>
                  </a:lnTo>
                  <a:lnTo>
                    <a:pt x="2644762" y="82727"/>
                  </a:lnTo>
                  <a:lnTo>
                    <a:pt x="2632748" y="83604"/>
                  </a:lnTo>
                  <a:lnTo>
                    <a:pt x="2617470" y="84150"/>
                  </a:lnTo>
                  <a:lnTo>
                    <a:pt x="2598928" y="84328"/>
                  </a:lnTo>
                  <a:lnTo>
                    <a:pt x="2589911" y="84328"/>
                  </a:lnTo>
                  <a:lnTo>
                    <a:pt x="2589911" y="11303"/>
                  </a:lnTo>
                  <a:lnTo>
                    <a:pt x="2579624" y="11303"/>
                  </a:lnTo>
                  <a:lnTo>
                    <a:pt x="2579624" y="93345"/>
                  </a:lnTo>
                  <a:lnTo>
                    <a:pt x="2608529" y="93167"/>
                  </a:lnTo>
                  <a:lnTo>
                    <a:pt x="2630690" y="92583"/>
                  </a:lnTo>
                  <a:lnTo>
                    <a:pt x="2646108" y="91630"/>
                  </a:lnTo>
                  <a:lnTo>
                    <a:pt x="2654808" y="90297"/>
                  </a:lnTo>
                  <a:close/>
                </a:path>
                <a:path w="2860040" h="132079">
                  <a:moveTo>
                    <a:pt x="2675128" y="0"/>
                  </a:moveTo>
                  <a:lnTo>
                    <a:pt x="2664968" y="0"/>
                  </a:lnTo>
                  <a:lnTo>
                    <a:pt x="2664968" y="132080"/>
                  </a:lnTo>
                  <a:lnTo>
                    <a:pt x="2675128" y="132080"/>
                  </a:lnTo>
                  <a:lnTo>
                    <a:pt x="2675128" y="0"/>
                  </a:lnTo>
                  <a:close/>
                </a:path>
                <a:path w="2860040" h="132079">
                  <a:moveTo>
                    <a:pt x="2785491" y="92710"/>
                  </a:moveTo>
                  <a:lnTo>
                    <a:pt x="2784754" y="85471"/>
                  </a:lnTo>
                  <a:lnTo>
                    <a:pt x="2784602" y="83947"/>
                  </a:lnTo>
                  <a:lnTo>
                    <a:pt x="2777236" y="84620"/>
                  </a:lnTo>
                  <a:lnTo>
                    <a:pt x="2764917" y="85090"/>
                  </a:lnTo>
                  <a:lnTo>
                    <a:pt x="2747632" y="85382"/>
                  </a:lnTo>
                  <a:lnTo>
                    <a:pt x="2725420" y="85471"/>
                  </a:lnTo>
                  <a:lnTo>
                    <a:pt x="2725420" y="20828"/>
                  </a:lnTo>
                  <a:lnTo>
                    <a:pt x="2776728" y="20828"/>
                  </a:lnTo>
                  <a:lnTo>
                    <a:pt x="2776728" y="11684"/>
                  </a:lnTo>
                  <a:lnTo>
                    <a:pt x="2715133" y="11684"/>
                  </a:lnTo>
                  <a:lnTo>
                    <a:pt x="2715133" y="94615"/>
                  </a:lnTo>
                  <a:lnTo>
                    <a:pt x="2762504" y="94361"/>
                  </a:lnTo>
                  <a:lnTo>
                    <a:pt x="2770378" y="94234"/>
                  </a:lnTo>
                  <a:lnTo>
                    <a:pt x="2777998" y="93599"/>
                  </a:lnTo>
                  <a:lnTo>
                    <a:pt x="2785491" y="92710"/>
                  </a:lnTo>
                  <a:close/>
                </a:path>
                <a:path w="2860040" h="132079">
                  <a:moveTo>
                    <a:pt x="2831592" y="52070"/>
                  </a:moveTo>
                  <a:lnTo>
                    <a:pt x="2808351" y="52070"/>
                  </a:lnTo>
                  <a:lnTo>
                    <a:pt x="2808351" y="0"/>
                  </a:lnTo>
                  <a:lnTo>
                    <a:pt x="2798191" y="0"/>
                  </a:lnTo>
                  <a:lnTo>
                    <a:pt x="2798191" y="132080"/>
                  </a:lnTo>
                  <a:lnTo>
                    <a:pt x="2808351" y="132080"/>
                  </a:lnTo>
                  <a:lnTo>
                    <a:pt x="2808351" y="61341"/>
                  </a:lnTo>
                  <a:lnTo>
                    <a:pt x="2831592" y="61341"/>
                  </a:lnTo>
                  <a:lnTo>
                    <a:pt x="2831592" y="52070"/>
                  </a:lnTo>
                  <a:close/>
                </a:path>
                <a:path w="2860040" h="132079">
                  <a:moveTo>
                    <a:pt x="2859786" y="111633"/>
                  </a:moveTo>
                  <a:lnTo>
                    <a:pt x="2859024" y="109728"/>
                  </a:lnTo>
                  <a:lnTo>
                    <a:pt x="2857500" y="108331"/>
                  </a:lnTo>
                  <a:lnTo>
                    <a:pt x="2856103" y="106807"/>
                  </a:lnTo>
                  <a:lnTo>
                    <a:pt x="2854325" y="106045"/>
                  </a:lnTo>
                  <a:lnTo>
                    <a:pt x="2852293" y="106045"/>
                  </a:lnTo>
                  <a:lnTo>
                    <a:pt x="2850261" y="106045"/>
                  </a:lnTo>
                  <a:lnTo>
                    <a:pt x="2848483" y="106807"/>
                  </a:lnTo>
                  <a:lnTo>
                    <a:pt x="2845562" y="109728"/>
                  </a:lnTo>
                  <a:lnTo>
                    <a:pt x="2844800" y="111633"/>
                  </a:lnTo>
                  <a:lnTo>
                    <a:pt x="2844800" y="115824"/>
                  </a:lnTo>
                  <a:lnTo>
                    <a:pt x="2845435" y="117602"/>
                  </a:lnTo>
                  <a:lnTo>
                    <a:pt x="2848483" y="120650"/>
                  </a:lnTo>
                  <a:lnTo>
                    <a:pt x="2850261" y="121285"/>
                  </a:lnTo>
                  <a:lnTo>
                    <a:pt x="2854325" y="121285"/>
                  </a:lnTo>
                  <a:lnTo>
                    <a:pt x="2856103" y="120523"/>
                  </a:lnTo>
                  <a:lnTo>
                    <a:pt x="2857627" y="118999"/>
                  </a:lnTo>
                  <a:lnTo>
                    <a:pt x="2859024" y="117475"/>
                  </a:lnTo>
                  <a:lnTo>
                    <a:pt x="2859786" y="115697"/>
                  </a:lnTo>
                  <a:lnTo>
                    <a:pt x="2859786" y="111633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0" name="object 40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192872" y="5555107"/>
              <a:ext cx="122593" cy="123698"/>
            </a:xfrm>
            <a:prstGeom prst="rect">
              <a:avLst/>
            </a:prstGeom>
          </p:spPr>
        </p:pic>
        <p:sp>
          <p:nvSpPr>
            <p:cNvPr id="41" name="object 41"/>
            <p:cNvSpPr/>
            <p:nvPr/>
          </p:nvSpPr>
          <p:spPr>
            <a:xfrm>
              <a:off x="4852162" y="5551170"/>
              <a:ext cx="2583180" cy="138430"/>
            </a:xfrm>
            <a:custGeom>
              <a:avLst/>
              <a:gdLst/>
              <a:ahLst/>
              <a:cxnLst/>
              <a:rect l="l" t="t" r="r" b="b"/>
              <a:pathLst>
                <a:path w="2583179" h="138429">
                  <a:moveTo>
                    <a:pt x="86995" y="58623"/>
                  </a:moveTo>
                  <a:lnTo>
                    <a:pt x="86398" y="50482"/>
                  </a:lnTo>
                  <a:lnTo>
                    <a:pt x="86360" y="49796"/>
                  </a:lnTo>
                  <a:lnTo>
                    <a:pt x="83312" y="50063"/>
                  </a:lnTo>
                  <a:lnTo>
                    <a:pt x="79121" y="50292"/>
                  </a:lnTo>
                  <a:lnTo>
                    <a:pt x="73787" y="50482"/>
                  </a:lnTo>
                  <a:lnTo>
                    <a:pt x="74282" y="41719"/>
                  </a:lnTo>
                  <a:lnTo>
                    <a:pt x="74637" y="31496"/>
                  </a:lnTo>
                  <a:lnTo>
                    <a:pt x="74853" y="19837"/>
                  </a:lnTo>
                  <a:lnTo>
                    <a:pt x="74930" y="6731"/>
                  </a:lnTo>
                  <a:lnTo>
                    <a:pt x="12319" y="6731"/>
                  </a:lnTo>
                  <a:lnTo>
                    <a:pt x="12319" y="15875"/>
                  </a:lnTo>
                  <a:lnTo>
                    <a:pt x="64643" y="15875"/>
                  </a:lnTo>
                  <a:lnTo>
                    <a:pt x="64617" y="19837"/>
                  </a:lnTo>
                  <a:lnTo>
                    <a:pt x="33680" y="51663"/>
                  </a:lnTo>
                  <a:lnTo>
                    <a:pt x="0" y="51917"/>
                  </a:lnTo>
                  <a:lnTo>
                    <a:pt x="1397" y="61569"/>
                  </a:lnTo>
                  <a:lnTo>
                    <a:pt x="8509" y="61518"/>
                  </a:lnTo>
                  <a:lnTo>
                    <a:pt x="39878" y="60604"/>
                  </a:lnTo>
                  <a:lnTo>
                    <a:pt x="39878" y="95796"/>
                  </a:lnTo>
                  <a:lnTo>
                    <a:pt x="49911" y="95796"/>
                  </a:lnTo>
                  <a:lnTo>
                    <a:pt x="49911" y="60604"/>
                  </a:lnTo>
                  <a:lnTo>
                    <a:pt x="49911" y="60198"/>
                  </a:lnTo>
                  <a:lnTo>
                    <a:pt x="81584" y="58953"/>
                  </a:lnTo>
                  <a:lnTo>
                    <a:pt x="86995" y="58623"/>
                  </a:lnTo>
                  <a:close/>
                </a:path>
                <a:path w="2583179" h="138429">
                  <a:moveTo>
                    <a:pt x="107442" y="0"/>
                  </a:moveTo>
                  <a:lnTo>
                    <a:pt x="97028" y="0"/>
                  </a:lnTo>
                  <a:lnTo>
                    <a:pt x="97028" y="72390"/>
                  </a:lnTo>
                  <a:lnTo>
                    <a:pt x="68453" y="72390"/>
                  </a:lnTo>
                  <a:lnTo>
                    <a:pt x="68453" y="81216"/>
                  </a:lnTo>
                  <a:lnTo>
                    <a:pt x="97028" y="81216"/>
                  </a:lnTo>
                  <a:lnTo>
                    <a:pt x="97028" y="102641"/>
                  </a:lnTo>
                  <a:lnTo>
                    <a:pt x="107442" y="102641"/>
                  </a:lnTo>
                  <a:lnTo>
                    <a:pt x="107442" y="0"/>
                  </a:lnTo>
                  <a:close/>
                </a:path>
                <a:path w="2583179" h="138429">
                  <a:moveTo>
                    <a:pt x="110617" y="119075"/>
                  </a:moveTo>
                  <a:lnTo>
                    <a:pt x="30861" y="119075"/>
                  </a:lnTo>
                  <a:lnTo>
                    <a:pt x="30861" y="88607"/>
                  </a:lnTo>
                  <a:lnTo>
                    <a:pt x="20574" y="88607"/>
                  </a:lnTo>
                  <a:lnTo>
                    <a:pt x="20574" y="128181"/>
                  </a:lnTo>
                  <a:lnTo>
                    <a:pt x="110617" y="128181"/>
                  </a:lnTo>
                  <a:lnTo>
                    <a:pt x="110617" y="119075"/>
                  </a:lnTo>
                  <a:close/>
                </a:path>
                <a:path w="2583179" h="138429">
                  <a:moveTo>
                    <a:pt x="241046" y="21844"/>
                  </a:moveTo>
                  <a:lnTo>
                    <a:pt x="237363" y="14859"/>
                  </a:lnTo>
                  <a:lnTo>
                    <a:pt x="231330" y="10668"/>
                  </a:lnTo>
                  <a:lnTo>
                    <a:pt x="230124" y="9829"/>
                  </a:lnTo>
                  <a:lnTo>
                    <a:pt x="230124" y="24384"/>
                  </a:lnTo>
                  <a:lnTo>
                    <a:pt x="230124" y="36449"/>
                  </a:lnTo>
                  <a:lnTo>
                    <a:pt x="227330" y="41173"/>
                  </a:lnTo>
                  <a:lnTo>
                    <a:pt x="216154" y="48285"/>
                  </a:lnTo>
                  <a:lnTo>
                    <a:pt x="208280" y="50063"/>
                  </a:lnTo>
                  <a:lnTo>
                    <a:pt x="188214" y="50063"/>
                  </a:lnTo>
                  <a:lnTo>
                    <a:pt x="180467" y="48285"/>
                  </a:lnTo>
                  <a:lnTo>
                    <a:pt x="169291" y="41173"/>
                  </a:lnTo>
                  <a:lnTo>
                    <a:pt x="166497" y="36449"/>
                  </a:lnTo>
                  <a:lnTo>
                    <a:pt x="166497" y="24384"/>
                  </a:lnTo>
                  <a:lnTo>
                    <a:pt x="169291" y="19558"/>
                  </a:lnTo>
                  <a:lnTo>
                    <a:pt x="180467" y="12446"/>
                  </a:lnTo>
                  <a:lnTo>
                    <a:pt x="188214" y="10668"/>
                  </a:lnTo>
                  <a:lnTo>
                    <a:pt x="208280" y="10668"/>
                  </a:lnTo>
                  <a:lnTo>
                    <a:pt x="216154" y="12446"/>
                  </a:lnTo>
                  <a:lnTo>
                    <a:pt x="227330" y="19558"/>
                  </a:lnTo>
                  <a:lnTo>
                    <a:pt x="230124" y="24384"/>
                  </a:lnTo>
                  <a:lnTo>
                    <a:pt x="230124" y="9829"/>
                  </a:lnTo>
                  <a:lnTo>
                    <a:pt x="198247" y="1905"/>
                  </a:lnTo>
                  <a:lnTo>
                    <a:pt x="188861" y="2387"/>
                  </a:lnTo>
                  <a:lnTo>
                    <a:pt x="155702" y="21844"/>
                  </a:lnTo>
                  <a:lnTo>
                    <a:pt x="155702" y="39179"/>
                  </a:lnTo>
                  <a:lnTo>
                    <a:pt x="188709" y="58293"/>
                  </a:lnTo>
                  <a:lnTo>
                    <a:pt x="198247" y="58762"/>
                  </a:lnTo>
                  <a:lnTo>
                    <a:pt x="207860" y="58293"/>
                  </a:lnTo>
                  <a:lnTo>
                    <a:pt x="216344" y="56857"/>
                  </a:lnTo>
                  <a:lnTo>
                    <a:pt x="223672" y="54457"/>
                  </a:lnTo>
                  <a:lnTo>
                    <a:pt x="229870" y="51092"/>
                  </a:lnTo>
                  <a:lnTo>
                    <a:pt x="231368" y="50063"/>
                  </a:lnTo>
                  <a:lnTo>
                    <a:pt x="237363" y="45986"/>
                  </a:lnTo>
                  <a:lnTo>
                    <a:pt x="240995" y="39179"/>
                  </a:lnTo>
                  <a:lnTo>
                    <a:pt x="241046" y="21844"/>
                  </a:lnTo>
                  <a:close/>
                </a:path>
                <a:path w="2583179" h="138429">
                  <a:moveTo>
                    <a:pt x="259588" y="73888"/>
                  </a:moveTo>
                  <a:lnTo>
                    <a:pt x="137033" y="73888"/>
                  </a:lnTo>
                  <a:lnTo>
                    <a:pt x="137033" y="83134"/>
                  </a:lnTo>
                  <a:lnTo>
                    <a:pt x="170053" y="83134"/>
                  </a:lnTo>
                  <a:lnTo>
                    <a:pt x="170053" y="131940"/>
                  </a:lnTo>
                  <a:lnTo>
                    <a:pt x="180340" y="131940"/>
                  </a:lnTo>
                  <a:lnTo>
                    <a:pt x="180340" y="83134"/>
                  </a:lnTo>
                  <a:lnTo>
                    <a:pt x="216154" y="83134"/>
                  </a:lnTo>
                  <a:lnTo>
                    <a:pt x="216154" y="131940"/>
                  </a:lnTo>
                  <a:lnTo>
                    <a:pt x="226441" y="131940"/>
                  </a:lnTo>
                  <a:lnTo>
                    <a:pt x="226441" y="83134"/>
                  </a:lnTo>
                  <a:lnTo>
                    <a:pt x="259588" y="83134"/>
                  </a:lnTo>
                  <a:lnTo>
                    <a:pt x="259588" y="73888"/>
                  </a:lnTo>
                  <a:close/>
                </a:path>
                <a:path w="2583179" h="138429">
                  <a:moveTo>
                    <a:pt x="382778" y="42189"/>
                  </a:moveTo>
                  <a:lnTo>
                    <a:pt x="307213" y="42189"/>
                  </a:lnTo>
                  <a:lnTo>
                    <a:pt x="307213" y="30226"/>
                  </a:lnTo>
                  <a:lnTo>
                    <a:pt x="379857" y="30226"/>
                  </a:lnTo>
                  <a:lnTo>
                    <a:pt x="379857" y="2286"/>
                  </a:lnTo>
                  <a:lnTo>
                    <a:pt x="297180" y="2286"/>
                  </a:lnTo>
                  <a:lnTo>
                    <a:pt x="297180" y="10922"/>
                  </a:lnTo>
                  <a:lnTo>
                    <a:pt x="369824" y="10922"/>
                  </a:lnTo>
                  <a:lnTo>
                    <a:pt x="369824" y="22352"/>
                  </a:lnTo>
                  <a:lnTo>
                    <a:pt x="297180" y="22352"/>
                  </a:lnTo>
                  <a:lnTo>
                    <a:pt x="297180" y="50888"/>
                  </a:lnTo>
                  <a:lnTo>
                    <a:pt x="382778" y="50888"/>
                  </a:lnTo>
                  <a:lnTo>
                    <a:pt x="382778" y="42189"/>
                  </a:lnTo>
                  <a:close/>
                </a:path>
                <a:path w="2583179" h="138429">
                  <a:moveTo>
                    <a:pt x="383032" y="122021"/>
                  </a:moveTo>
                  <a:lnTo>
                    <a:pt x="306832" y="122021"/>
                  </a:lnTo>
                  <a:lnTo>
                    <a:pt x="306832" y="109969"/>
                  </a:lnTo>
                  <a:lnTo>
                    <a:pt x="380111" y="109969"/>
                  </a:lnTo>
                  <a:lnTo>
                    <a:pt x="380111" y="81762"/>
                  </a:lnTo>
                  <a:lnTo>
                    <a:pt x="296672" y="81762"/>
                  </a:lnTo>
                  <a:lnTo>
                    <a:pt x="296672" y="90462"/>
                  </a:lnTo>
                  <a:lnTo>
                    <a:pt x="370078" y="90462"/>
                  </a:lnTo>
                  <a:lnTo>
                    <a:pt x="370078" y="101828"/>
                  </a:lnTo>
                  <a:lnTo>
                    <a:pt x="296672" y="101828"/>
                  </a:lnTo>
                  <a:lnTo>
                    <a:pt x="296672" y="130708"/>
                  </a:lnTo>
                  <a:lnTo>
                    <a:pt x="383032" y="130708"/>
                  </a:lnTo>
                  <a:lnTo>
                    <a:pt x="383032" y="122021"/>
                  </a:lnTo>
                  <a:close/>
                </a:path>
                <a:path w="2583179" h="138429">
                  <a:moveTo>
                    <a:pt x="399796" y="61976"/>
                  </a:moveTo>
                  <a:lnTo>
                    <a:pt x="277241" y="61976"/>
                  </a:lnTo>
                  <a:lnTo>
                    <a:pt x="277241" y="70675"/>
                  </a:lnTo>
                  <a:lnTo>
                    <a:pt x="399796" y="70675"/>
                  </a:lnTo>
                  <a:lnTo>
                    <a:pt x="399796" y="61976"/>
                  </a:lnTo>
                  <a:close/>
                </a:path>
                <a:path w="2583179" h="138429">
                  <a:moveTo>
                    <a:pt x="587248" y="61709"/>
                  </a:moveTo>
                  <a:lnTo>
                    <a:pt x="566293" y="61709"/>
                  </a:lnTo>
                  <a:lnTo>
                    <a:pt x="567118" y="49949"/>
                  </a:lnTo>
                  <a:lnTo>
                    <a:pt x="567715" y="36690"/>
                  </a:lnTo>
                  <a:lnTo>
                    <a:pt x="568071" y="21945"/>
                  </a:lnTo>
                  <a:lnTo>
                    <a:pt x="568198" y="5715"/>
                  </a:lnTo>
                  <a:lnTo>
                    <a:pt x="484632" y="5715"/>
                  </a:lnTo>
                  <a:lnTo>
                    <a:pt x="484632" y="14859"/>
                  </a:lnTo>
                  <a:lnTo>
                    <a:pt x="558038" y="14859"/>
                  </a:lnTo>
                  <a:lnTo>
                    <a:pt x="557936" y="29286"/>
                  </a:lnTo>
                  <a:lnTo>
                    <a:pt x="557657" y="41897"/>
                  </a:lnTo>
                  <a:lnTo>
                    <a:pt x="557174" y="52705"/>
                  </a:lnTo>
                  <a:lnTo>
                    <a:pt x="556514" y="61709"/>
                  </a:lnTo>
                  <a:lnTo>
                    <a:pt x="464693" y="61709"/>
                  </a:lnTo>
                  <a:lnTo>
                    <a:pt x="464693" y="70942"/>
                  </a:lnTo>
                  <a:lnTo>
                    <a:pt x="519684" y="70942"/>
                  </a:lnTo>
                  <a:lnTo>
                    <a:pt x="519684" y="132080"/>
                  </a:lnTo>
                  <a:lnTo>
                    <a:pt x="529844" y="132080"/>
                  </a:lnTo>
                  <a:lnTo>
                    <a:pt x="529844" y="70942"/>
                  </a:lnTo>
                  <a:lnTo>
                    <a:pt x="587248" y="70942"/>
                  </a:lnTo>
                  <a:lnTo>
                    <a:pt x="587248" y="61709"/>
                  </a:lnTo>
                  <a:close/>
                </a:path>
                <a:path w="2583179" h="138429">
                  <a:moveTo>
                    <a:pt x="683006" y="61290"/>
                  </a:moveTo>
                  <a:lnTo>
                    <a:pt x="656361" y="38696"/>
                  </a:lnTo>
                  <a:lnTo>
                    <a:pt x="655548" y="37553"/>
                  </a:lnTo>
                  <a:lnTo>
                    <a:pt x="652462" y="31292"/>
                  </a:lnTo>
                  <a:lnTo>
                    <a:pt x="650595" y="24930"/>
                  </a:lnTo>
                  <a:lnTo>
                    <a:pt x="649986" y="18415"/>
                  </a:lnTo>
                  <a:lnTo>
                    <a:pt x="649986" y="4318"/>
                  </a:lnTo>
                  <a:lnTo>
                    <a:pt x="640080" y="4318"/>
                  </a:lnTo>
                  <a:lnTo>
                    <a:pt x="640080" y="18415"/>
                  </a:lnTo>
                  <a:lnTo>
                    <a:pt x="639470" y="25400"/>
                  </a:lnTo>
                  <a:lnTo>
                    <a:pt x="613511" y="61302"/>
                  </a:lnTo>
                  <a:lnTo>
                    <a:pt x="606679" y="65062"/>
                  </a:lnTo>
                  <a:lnTo>
                    <a:pt x="613918" y="72110"/>
                  </a:lnTo>
                  <a:lnTo>
                    <a:pt x="620141" y="68643"/>
                  </a:lnTo>
                  <a:lnTo>
                    <a:pt x="626364" y="63652"/>
                  </a:lnTo>
                  <a:lnTo>
                    <a:pt x="632333" y="57150"/>
                  </a:lnTo>
                  <a:lnTo>
                    <a:pt x="638429" y="50647"/>
                  </a:lnTo>
                  <a:lnTo>
                    <a:pt x="642747" y="44500"/>
                  </a:lnTo>
                  <a:lnTo>
                    <a:pt x="645414" y="38696"/>
                  </a:lnTo>
                  <a:lnTo>
                    <a:pt x="647827" y="43815"/>
                  </a:lnTo>
                  <a:lnTo>
                    <a:pt x="652068" y="49352"/>
                  </a:lnTo>
                  <a:lnTo>
                    <a:pt x="658114" y="55130"/>
                  </a:lnTo>
                  <a:lnTo>
                    <a:pt x="664083" y="60972"/>
                  </a:lnTo>
                  <a:lnTo>
                    <a:pt x="670052" y="65519"/>
                  </a:lnTo>
                  <a:lnTo>
                    <a:pt x="676021" y="68757"/>
                  </a:lnTo>
                  <a:lnTo>
                    <a:pt x="683006" y="61290"/>
                  </a:lnTo>
                  <a:close/>
                </a:path>
                <a:path w="2583179" h="138429">
                  <a:moveTo>
                    <a:pt x="714629" y="0"/>
                  </a:moveTo>
                  <a:lnTo>
                    <a:pt x="704469" y="0"/>
                  </a:lnTo>
                  <a:lnTo>
                    <a:pt x="704469" y="27686"/>
                  </a:lnTo>
                  <a:lnTo>
                    <a:pt x="673608" y="27686"/>
                  </a:lnTo>
                  <a:lnTo>
                    <a:pt x="673608" y="36918"/>
                  </a:lnTo>
                  <a:lnTo>
                    <a:pt x="704469" y="36918"/>
                  </a:lnTo>
                  <a:lnTo>
                    <a:pt x="704469" y="76288"/>
                  </a:lnTo>
                  <a:lnTo>
                    <a:pt x="714629" y="76288"/>
                  </a:lnTo>
                  <a:lnTo>
                    <a:pt x="714629" y="0"/>
                  </a:lnTo>
                  <a:close/>
                </a:path>
                <a:path w="2583179" h="138429">
                  <a:moveTo>
                    <a:pt x="717296" y="96913"/>
                  </a:moveTo>
                  <a:lnTo>
                    <a:pt x="713613" y="90766"/>
                  </a:lnTo>
                  <a:lnTo>
                    <a:pt x="708672" y="87655"/>
                  </a:lnTo>
                  <a:lnTo>
                    <a:pt x="706374" y="86207"/>
                  </a:lnTo>
                  <a:lnTo>
                    <a:pt x="706374" y="99568"/>
                  </a:lnTo>
                  <a:lnTo>
                    <a:pt x="706374" y="109474"/>
                  </a:lnTo>
                  <a:lnTo>
                    <a:pt x="703580" y="113525"/>
                  </a:lnTo>
                  <a:lnTo>
                    <a:pt x="697992" y="116649"/>
                  </a:lnTo>
                  <a:lnTo>
                    <a:pt x="692531" y="119773"/>
                  </a:lnTo>
                  <a:lnTo>
                    <a:pt x="684530" y="121335"/>
                  </a:lnTo>
                  <a:lnTo>
                    <a:pt x="663702" y="121335"/>
                  </a:lnTo>
                  <a:lnTo>
                    <a:pt x="655828" y="119761"/>
                  </a:lnTo>
                  <a:lnTo>
                    <a:pt x="644652" y="113461"/>
                  </a:lnTo>
                  <a:lnTo>
                    <a:pt x="641883" y="109474"/>
                  </a:lnTo>
                  <a:lnTo>
                    <a:pt x="641883" y="99568"/>
                  </a:lnTo>
                  <a:lnTo>
                    <a:pt x="644652" y="95580"/>
                  </a:lnTo>
                  <a:lnTo>
                    <a:pt x="650278" y="92379"/>
                  </a:lnTo>
                  <a:lnTo>
                    <a:pt x="655701" y="89242"/>
                  </a:lnTo>
                  <a:lnTo>
                    <a:pt x="663702" y="87655"/>
                  </a:lnTo>
                  <a:lnTo>
                    <a:pt x="684657" y="87655"/>
                  </a:lnTo>
                  <a:lnTo>
                    <a:pt x="692543" y="89242"/>
                  </a:lnTo>
                  <a:lnTo>
                    <a:pt x="698157" y="92405"/>
                  </a:lnTo>
                  <a:lnTo>
                    <a:pt x="703580" y="95529"/>
                  </a:lnTo>
                  <a:lnTo>
                    <a:pt x="706374" y="99568"/>
                  </a:lnTo>
                  <a:lnTo>
                    <a:pt x="706374" y="86207"/>
                  </a:lnTo>
                  <a:lnTo>
                    <a:pt x="674116" y="78955"/>
                  </a:lnTo>
                  <a:lnTo>
                    <a:pt x="664324" y="79400"/>
                  </a:lnTo>
                  <a:lnTo>
                    <a:pt x="630936" y="96913"/>
                  </a:lnTo>
                  <a:lnTo>
                    <a:pt x="630936" y="112064"/>
                  </a:lnTo>
                  <a:lnTo>
                    <a:pt x="674116" y="130162"/>
                  </a:lnTo>
                  <a:lnTo>
                    <a:pt x="683895" y="129717"/>
                  </a:lnTo>
                  <a:lnTo>
                    <a:pt x="692492" y="128384"/>
                  </a:lnTo>
                  <a:lnTo>
                    <a:pt x="699897" y="126149"/>
                  </a:lnTo>
                  <a:lnTo>
                    <a:pt x="706120" y="123012"/>
                  </a:lnTo>
                  <a:lnTo>
                    <a:pt x="708748" y="121335"/>
                  </a:lnTo>
                  <a:lnTo>
                    <a:pt x="713613" y="118237"/>
                  </a:lnTo>
                  <a:lnTo>
                    <a:pt x="717296" y="112064"/>
                  </a:lnTo>
                  <a:lnTo>
                    <a:pt x="717296" y="96913"/>
                  </a:lnTo>
                  <a:close/>
                </a:path>
                <a:path w="2583179" h="138429">
                  <a:moveTo>
                    <a:pt x="818896" y="78473"/>
                  </a:moveTo>
                  <a:lnTo>
                    <a:pt x="818845" y="61544"/>
                  </a:lnTo>
                  <a:lnTo>
                    <a:pt x="815848" y="54584"/>
                  </a:lnTo>
                  <a:lnTo>
                    <a:pt x="809929" y="49250"/>
                  </a:lnTo>
                  <a:lnTo>
                    <a:pt x="808863" y="48272"/>
                  </a:lnTo>
                  <a:lnTo>
                    <a:pt x="808863" y="64287"/>
                  </a:lnTo>
                  <a:lnTo>
                    <a:pt x="808863" y="75653"/>
                  </a:lnTo>
                  <a:lnTo>
                    <a:pt x="806704" y="80492"/>
                  </a:lnTo>
                  <a:lnTo>
                    <a:pt x="802386" y="84531"/>
                  </a:lnTo>
                  <a:lnTo>
                    <a:pt x="797941" y="88582"/>
                  </a:lnTo>
                  <a:lnTo>
                    <a:pt x="792480" y="90601"/>
                  </a:lnTo>
                  <a:lnTo>
                    <a:pt x="779018" y="90601"/>
                  </a:lnTo>
                  <a:lnTo>
                    <a:pt x="773557" y="88582"/>
                  </a:lnTo>
                  <a:lnTo>
                    <a:pt x="769112" y="84531"/>
                  </a:lnTo>
                  <a:lnTo>
                    <a:pt x="764794" y="80492"/>
                  </a:lnTo>
                  <a:lnTo>
                    <a:pt x="762635" y="75653"/>
                  </a:lnTo>
                  <a:lnTo>
                    <a:pt x="762635" y="64287"/>
                  </a:lnTo>
                  <a:lnTo>
                    <a:pt x="764794" y="59397"/>
                  </a:lnTo>
                  <a:lnTo>
                    <a:pt x="773430" y="51282"/>
                  </a:lnTo>
                  <a:lnTo>
                    <a:pt x="779018" y="49250"/>
                  </a:lnTo>
                  <a:lnTo>
                    <a:pt x="792480" y="49250"/>
                  </a:lnTo>
                  <a:lnTo>
                    <a:pt x="798068" y="51282"/>
                  </a:lnTo>
                  <a:lnTo>
                    <a:pt x="806704" y="59397"/>
                  </a:lnTo>
                  <a:lnTo>
                    <a:pt x="808863" y="64287"/>
                  </a:lnTo>
                  <a:lnTo>
                    <a:pt x="808863" y="48272"/>
                  </a:lnTo>
                  <a:lnTo>
                    <a:pt x="803529" y="43357"/>
                  </a:lnTo>
                  <a:lnTo>
                    <a:pt x="795528" y="40551"/>
                  </a:lnTo>
                  <a:lnTo>
                    <a:pt x="785749" y="40551"/>
                  </a:lnTo>
                  <a:lnTo>
                    <a:pt x="752475" y="61544"/>
                  </a:lnTo>
                  <a:lnTo>
                    <a:pt x="752551" y="78473"/>
                  </a:lnTo>
                  <a:lnTo>
                    <a:pt x="755650" y="85255"/>
                  </a:lnTo>
                  <a:lnTo>
                    <a:pt x="761847" y="90970"/>
                  </a:lnTo>
                  <a:lnTo>
                    <a:pt x="767969" y="96481"/>
                  </a:lnTo>
                  <a:lnTo>
                    <a:pt x="775843" y="99288"/>
                  </a:lnTo>
                  <a:lnTo>
                    <a:pt x="785622" y="99288"/>
                  </a:lnTo>
                  <a:lnTo>
                    <a:pt x="810031" y="90601"/>
                  </a:lnTo>
                  <a:lnTo>
                    <a:pt x="815848" y="85432"/>
                  </a:lnTo>
                  <a:lnTo>
                    <a:pt x="818896" y="78473"/>
                  </a:lnTo>
                  <a:close/>
                </a:path>
                <a:path w="2583179" h="138429">
                  <a:moveTo>
                    <a:pt x="824992" y="21082"/>
                  </a:moveTo>
                  <a:lnTo>
                    <a:pt x="790829" y="21082"/>
                  </a:lnTo>
                  <a:lnTo>
                    <a:pt x="790829" y="0"/>
                  </a:lnTo>
                  <a:lnTo>
                    <a:pt x="780542" y="0"/>
                  </a:lnTo>
                  <a:lnTo>
                    <a:pt x="780542" y="21082"/>
                  </a:lnTo>
                  <a:lnTo>
                    <a:pt x="746506" y="21082"/>
                  </a:lnTo>
                  <a:lnTo>
                    <a:pt x="746506" y="30226"/>
                  </a:lnTo>
                  <a:lnTo>
                    <a:pt x="824992" y="30226"/>
                  </a:lnTo>
                  <a:lnTo>
                    <a:pt x="824992" y="21082"/>
                  </a:lnTo>
                  <a:close/>
                </a:path>
                <a:path w="2583179" h="138429">
                  <a:moveTo>
                    <a:pt x="870204" y="60744"/>
                  </a:moveTo>
                  <a:lnTo>
                    <a:pt x="847852" y="60744"/>
                  </a:lnTo>
                  <a:lnTo>
                    <a:pt x="847852" y="0"/>
                  </a:lnTo>
                  <a:lnTo>
                    <a:pt x="837692" y="0"/>
                  </a:lnTo>
                  <a:lnTo>
                    <a:pt x="837692" y="132080"/>
                  </a:lnTo>
                  <a:lnTo>
                    <a:pt x="847852" y="132080"/>
                  </a:lnTo>
                  <a:lnTo>
                    <a:pt x="847852" y="69850"/>
                  </a:lnTo>
                  <a:lnTo>
                    <a:pt x="870204" y="69850"/>
                  </a:lnTo>
                  <a:lnTo>
                    <a:pt x="870204" y="60744"/>
                  </a:lnTo>
                  <a:close/>
                </a:path>
                <a:path w="2583179" h="138429">
                  <a:moveTo>
                    <a:pt x="966216" y="91960"/>
                  </a:moveTo>
                  <a:lnTo>
                    <a:pt x="937260" y="57340"/>
                  </a:lnTo>
                  <a:lnTo>
                    <a:pt x="931799" y="20574"/>
                  </a:lnTo>
                  <a:lnTo>
                    <a:pt x="961517" y="20574"/>
                  </a:lnTo>
                  <a:lnTo>
                    <a:pt x="961517" y="11557"/>
                  </a:lnTo>
                  <a:lnTo>
                    <a:pt x="892175" y="11557"/>
                  </a:lnTo>
                  <a:lnTo>
                    <a:pt x="892175" y="20574"/>
                  </a:lnTo>
                  <a:lnTo>
                    <a:pt x="921512" y="20574"/>
                  </a:lnTo>
                  <a:lnTo>
                    <a:pt x="921512" y="31750"/>
                  </a:lnTo>
                  <a:lnTo>
                    <a:pt x="906894" y="74853"/>
                  </a:lnTo>
                  <a:lnTo>
                    <a:pt x="886841" y="94640"/>
                  </a:lnTo>
                  <a:lnTo>
                    <a:pt x="894461" y="101688"/>
                  </a:lnTo>
                  <a:lnTo>
                    <a:pt x="922515" y="67906"/>
                  </a:lnTo>
                  <a:lnTo>
                    <a:pt x="926719" y="57124"/>
                  </a:lnTo>
                  <a:lnTo>
                    <a:pt x="928497" y="63461"/>
                  </a:lnTo>
                  <a:lnTo>
                    <a:pt x="953312" y="94996"/>
                  </a:lnTo>
                  <a:lnTo>
                    <a:pt x="959104" y="99834"/>
                  </a:lnTo>
                  <a:lnTo>
                    <a:pt x="966216" y="91960"/>
                  </a:lnTo>
                  <a:close/>
                </a:path>
                <a:path w="2583179" h="138429">
                  <a:moveTo>
                    <a:pt x="993648" y="0"/>
                  </a:moveTo>
                  <a:lnTo>
                    <a:pt x="983488" y="0"/>
                  </a:lnTo>
                  <a:lnTo>
                    <a:pt x="983488" y="132080"/>
                  </a:lnTo>
                  <a:lnTo>
                    <a:pt x="993648" y="132080"/>
                  </a:lnTo>
                  <a:lnTo>
                    <a:pt x="993648" y="0"/>
                  </a:lnTo>
                  <a:close/>
                </a:path>
                <a:path w="2583179" h="138429">
                  <a:moveTo>
                    <a:pt x="1145540" y="53695"/>
                  </a:moveTo>
                  <a:lnTo>
                    <a:pt x="1135380" y="19761"/>
                  </a:lnTo>
                  <a:lnTo>
                    <a:pt x="1135380" y="53695"/>
                  </a:lnTo>
                  <a:lnTo>
                    <a:pt x="1134960" y="61417"/>
                  </a:lnTo>
                  <a:lnTo>
                    <a:pt x="1118870" y="89496"/>
                  </a:lnTo>
                  <a:lnTo>
                    <a:pt x="1105027" y="89496"/>
                  </a:lnTo>
                  <a:lnTo>
                    <a:pt x="1088517" y="53695"/>
                  </a:lnTo>
                  <a:lnTo>
                    <a:pt x="1088910" y="45885"/>
                  </a:lnTo>
                  <a:lnTo>
                    <a:pt x="1105027" y="17907"/>
                  </a:lnTo>
                  <a:lnTo>
                    <a:pt x="1118997" y="17907"/>
                  </a:lnTo>
                  <a:lnTo>
                    <a:pt x="1135380" y="53695"/>
                  </a:lnTo>
                  <a:lnTo>
                    <a:pt x="1135380" y="19761"/>
                  </a:lnTo>
                  <a:lnTo>
                    <a:pt x="1133627" y="17907"/>
                  </a:lnTo>
                  <a:lnTo>
                    <a:pt x="1131443" y="15595"/>
                  </a:lnTo>
                  <a:lnTo>
                    <a:pt x="1125677" y="11849"/>
                  </a:lnTo>
                  <a:lnTo>
                    <a:pt x="1119225" y="9639"/>
                  </a:lnTo>
                  <a:lnTo>
                    <a:pt x="1112012" y="8890"/>
                  </a:lnTo>
                  <a:lnTo>
                    <a:pt x="1104760" y="9639"/>
                  </a:lnTo>
                  <a:lnTo>
                    <a:pt x="1079055" y="43700"/>
                  </a:lnTo>
                  <a:lnTo>
                    <a:pt x="1078484" y="53695"/>
                  </a:lnTo>
                  <a:lnTo>
                    <a:pt x="1079055" y="63614"/>
                  </a:lnTo>
                  <a:lnTo>
                    <a:pt x="1104836" y="97866"/>
                  </a:lnTo>
                  <a:lnTo>
                    <a:pt x="1112012" y="98602"/>
                  </a:lnTo>
                  <a:lnTo>
                    <a:pt x="1119174" y="97853"/>
                  </a:lnTo>
                  <a:lnTo>
                    <a:pt x="1125626" y="95605"/>
                  </a:lnTo>
                  <a:lnTo>
                    <a:pt x="1131366" y="91859"/>
                  </a:lnTo>
                  <a:lnTo>
                    <a:pt x="1133614" y="89496"/>
                  </a:lnTo>
                  <a:lnTo>
                    <a:pt x="1136396" y="86588"/>
                  </a:lnTo>
                  <a:lnTo>
                    <a:pt x="1140396" y="80035"/>
                  </a:lnTo>
                  <a:lnTo>
                    <a:pt x="1143254" y="72364"/>
                  </a:lnTo>
                  <a:lnTo>
                    <a:pt x="1144968" y="63588"/>
                  </a:lnTo>
                  <a:lnTo>
                    <a:pt x="1145540" y="53695"/>
                  </a:lnTo>
                  <a:close/>
                </a:path>
                <a:path w="2583179" h="138429">
                  <a:moveTo>
                    <a:pt x="1197864" y="53555"/>
                  </a:moveTo>
                  <a:lnTo>
                    <a:pt x="1175512" y="53555"/>
                  </a:lnTo>
                  <a:lnTo>
                    <a:pt x="1175512" y="0"/>
                  </a:lnTo>
                  <a:lnTo>
                    <a:pt x="1165352" y="0"/>
                  </a:lnTo>
                  <a:lnTo>
                    <a:pt x="1165352" y="132080"/>
                  </a:lnTo>
                  <a:lnTo>
                    <a:pt x="1175512" y="132080"/>
                  </a:lnTo>
                  <a:lnTo>
                    <a:pt x="1175512" y="62801"/>
                  </a:lnTo>
                  <a:lnTo>
                    <a:pt x="1197864" y="62801"/>
                  </a:lnTo>
                  <a:lnTo>
                    <a:pt x="1197864" y="53555"/>
                  </a:lnTo>
                  <a:close/>
                </a:path>
                <a:path w="2583179" h="138429">
                  <a:moveTo>
                    <a:pt x="1302385" y="90322"/>
                  </a:moveTo>
                  <a:lnTo>
                    <a:pt x="1301508" y="84302"/>
                  </a:lnTo>
                  <a:lnTo>
                    <a:pt x="1301115" y="81495"/>
                  </a:lnTo>
                  <a:lnTo>
                    <a:pt x="1292339" y="82727"/>
                  </a:lnTo>
                  <a:lnTo>
                    <a:pt x="1280325" y="83604"/>
                  </a:lnTo>
                  <a:lnTo>
                    <a:pt x="1265047" y="84137"/>
                  </a:lnTo>
                  <a:lnTo>
                    <a:pt x="1246505" y="84302"/>
                  </a:lnTo>
                  <a:lnTo>
                    <a:pt x="1237488" y="84302"/>
                  </a:lnTo>
                  <a:lnTo>
                    <a:pt x="1237488" y="11303"/>
                  </a:lnTo>
                  <a:lnTo>
                    <a:pt x="1227201" y="11303"/>
                  </a:lnTo>
                  <a:lnTo>
                    <a:pt x="1227201" y="93408"/>
                  </a:lnTo>
                  <a:lnTo>
                    <a:pt x="1256106" y="93218"/>
                  </a:lnTo>
                  <a:lnTo>
                    <a:pt x="1278267" y="92646"/>
                  </a:lnTo>
                  <a:lnTo>
                    <a:pt x="1293685" y="91681"/>
                  </a:lnTo>
                  <a:lnTo>
                    <a:pt x="1302385" y="90322"/>
                  </a:lnTo>
                  <a:close/>
                </a:path>
                <a:path w="2583179" h="138429">
                  <a:moveTo>
                    <a:pt x="1322705" y="0"/>
                  </a:moveTo>
                  <a:lnTo>
                    <a:pt x="1312545" y="0"/>
                  </a:lnTo>
                  <a:lnTo>
                    <a:pt x="1312545" y="132080"/>
                  </a:lnTo>
                  <a:lnTo>
                    <a:pt x="1322705" y="132080"/>
                  </a:lnTo>
                  <a:lnTo>
                    <a:pt x="1322705" y="0"/>
                  </a:lnTo>
                  <a:close/>
                </a:path>
                <a:path w="2583179" h="138429">
                  <a:moveTo>
                    <a:pt x="1426972" y="78473"/>
                  </a:moveTo>
                  <a:lnTo>
                    <a:pt x="1426921" y="61544"/>
                  </a:lnTo>
                  <a:lnTo>
                    <a:pt x="1423924" y="54584"/>
                  </a:lnTo>
                  <a:lnTo>
                    <a:pt x="1418005" y="49250"/>
                  </a:lnTo>
                  <a:lnTo>
                    <a:pt x="1416939" y="48272"/>
                  </a:lnTo>
                  <a:lnTo>
                    <a:pt x="1416939" y="64287"/>
                  </a:lnTo>
                  <a:lnTo>
                    <a:pt x="1416939" y="75653"/>
                  </a:lnTo>
                  <a:lnTo>
                    <a:pt x="1414780" y="80492"/>
                  </a:lnTo>
                  <a:lnTo>
                    <a:pt x="1410462" y="84531"/>
                  </a:lnTo>
                  <a:lnTo>
                    <a:pt x="1406017" y="88582"/>
                  </a:lnTo>
                  <a:lnTo>
                    <a:pt x="1400556" y="90601"/>
                  </a:lnTo>
                  <a:lnTo>
                    <a:pt x="1387094" y="90601"/>
                  </a:lnTo>
                  <a:lnTo>
                    <a:pt x="1381633" y="88582"/>
                  </a:lnTo>
                  <a:lnTo>
                    <a:pt x="1377188" y="84531"/>
                  </a:lnTo>
                  <a:lnTo>
                    <a:pt x="1372870" y="80492"/>
                  </a:lnTo>
                  <a:lnTo>
                    <a:pt x="1370711" y="75653"/>
                  </a:lnTo>
                  <a:lnTo>
                    <a:pt x="1370711" y="64287"/>
                  </a:lnTo>
                  <a:lnTo>
                    <a:pt x="1372870" y="59397"/>
                  </a:lnTo>
                  <a:lnTo>
                    <a:pt x="1381506" y="51282"/>
                  </a:lnTo>
                  <a:lnTo>
                    <a:pt x="1387094" y="49250"/>
                  </a:lnTo>
                  <a:lnTo>
                    <a:pt x="1400556" y="49250"/>
                  </a:lnTo>
                  <a:lnTo>
                    <a:pt x="1406144" y="51282"/>
                  </a:lnTo>
                  <a:lnTo>
                    <a:pt x="1414780" y="59397"/>
                  </a:lnTo>
                  <a:lnTo>
                    <a:pt x="1416939" y="64287"/>
                  </a:lnTo>
                  <a:lnTo>
                    <a:pt x="1416939" y="48272"/>
                  </a:lnTo>
                  <a:lnTo>
                    <a:pt x="1411605" y="43357"/>
                  </a:lnTo>
                  <a:lnTo>
                    <a:pt x="1403604" y="40551"/>
                  </a:lnTo>
                  <a:lnTo>
                    <a:pt x="1393825" y="40551"/>
                  </a:lnTo>
                  <a:lnTo>
                    <a:pt x="1360551" y="61544"/>
                  </a:lnTo>
                  <a:lnTo>
                    <a:pt x="1360627" y="78473"/>
                  </a:lnTo>
                  <a:lnTo>
                    <a:pt x="1363726" y="85255"/>
                  </a:lnTo>
                  <a:lnTo>
                    <a:pt x="1369923" y="90970"/>
                  </a:lnTo>
                  <a:lnTo>
                    <a:pt x="1376045" y="96481"/>
                  </a:lnTo>
                  <a:lnTo>
                    <a:pt x="1383919" y="99288"/>
                  </a:lnTo>
                  <a:lnTo>
                    <a:pt x="1393698" y="99288"/>
                  </a:lnTo>
                  <a:lnTo>
                    <a:pt x="1418107" y="90601"/>
                  </a:lnTo>
                  <a:lnTo>
                    <a:pt x="1423924" y="85432"/>
                  </a:lnTo>
                  <a:lnTo>
                    <a:pt x="1426972" y="78473"/>
                  </a:lnTo>
                  <a:close/>
                </a:path>
                <a:path w="2583179" h="138429">
                  <a:moveTo>
                    <a:pt x="1433068" y="21082"/>
                  </a:moveTo>
                  <a:lnTo>
                    <a:pt x="1398905" y="21082"/>
                  </a:lnTo>
                  <a:lnTo>
                    <a:pt x="1398905" y="0"/>
                  </a:lnTo>
                  <a:lnTo>
                    <a:pt x="1388618" y="0"/>
                  </a:lnTo>
                  <a:lnTo>
                    <a:pt x="1388618" y="21082"/>
                  </a:lnTo>
                  <a:lnTo>
                    <a:pt x="1354582" y="21082"/>
                  </a:lnTo>
                  <a:lnTo>
                    <a:pt x="1354582" y="30226"/>
                  </a:lnTo>
                  <a:lnTo>
                    <a:pt x="1433068" y="30226"/>
                  </a:lnTo>
                  <a:lnTo>
                    <a:pt x="1433068" y="21082"/>
                  </a:lnTo>
                  <a:close/>
                </a:path>
                <a:path w="2583179" h="138429">
                  <a:moveTo>
                    <a:pt x="1478280" y="60744"/>
                  </a:moveTo>
                  <a:lnTo>
                    <a:pt x="1455928" y="60744"/>
                  </a:lnTo>
                  <a:lnTo>
                    <a:pt x="1455928" y="0"/>
                  </a:lnTo>
                  <a:lnTo>
                    <a:pt x="1445768" y="0"/>
                  </a:lnTo>
                  <a:lnTo>
                    <a:pt x="1445768" y="132080"/>
                  </a:lnTo>
                  <a:lnTo>
                    <a:pt x="1455928" y="132080"/>
                  </a:lnTo>
                  <a:lnTo>
                    <a:pt x="1455928" y="69850"/>
                  </a:lnTo>
                  <a:lnTo>
                    <a:pt x="1478280" y="69850"/>
                  </a:lnTo>
                  <a:lnTo>
                    <a:pt x="1478280" y="60744"/>
                  </a:lnTo>
                  <a:close/>
                </a:path>
                <a:path w="2583179" h="138429">
                  <a:moveTo>
                    <a:pt x="1601978" y="0"/>
                  </a:moveTo>
                  <a:lnTo>
                    <a:pt x="1591818" y="0"/>
                  </a:lnTo>
                  <a:lnTo>
                    <a:pt x="1591818" y="31623"/>
                  </a:lnTo>
                  <a:lnTo>
                    <a:pt x="1591818" y="40690"/>
                  </a:lnTo>
                  <a:lnTo>
                    <a:pt x="1591818" y="65951"/>
                  </a:lnTo>
                  <a:lnTo>
                    <a:pt x="1563751" y="65951"/>
                  </a:lnTo>
                  <a:lnTo>
                    <a:pt x="1563751" y="40690"/>
                  </a:lnTo>
                  <a:lnTo>
                    <a:pt x="1591818" y="40690"/>
                  </a:lnTo>
                  <a:lnTo>
                    <a:pt x="1591818" y="31623"/>
                  </a:lnTo>
                  <a:lnTo>
                    <a:pt x="1563751" y="31623"/>
                  </a:lnTo>
                  <a:lnTo>
                    <a:pt x="1563751" y="20828"/>
                  </a:lnTo>
                  <a:lnTo>
                    <a:pt x="1563751" y="11684"/>
                  </a:lnTo>
                  <a:lnTo>
                    <a:pt x="1553718" y="11684"/>
                  </a:lnTo>
                  <a:lnTo>
                    <a:pt x="1553718" y="20828"/>
                  </a:lnTo>
                  <a:lnTo>
                    <a:pt x="1553718" y="85394"/>
                  </a:lnTo>
                  <a:lnTo>
                    <a:pt x="1511935" y="85394"/>
                  </a:lnTo>
                  <a:lnTo>
                    <a:pt x="1511935" y="20828"/>
                  </a:lnTo>
                  <a:lnTo>
                    <a:pt x="1553718" y="20828"/>
                  </a:lnTo>
                  <a:lnTo>
                    <a:pt x="1553718" y="11684"/>
                  </a:lnTo>
                  <a:lnTo>
                    <a:pt x="1501775" y="11684"/>
                  </a:lnTo>
                  <a:lnTo>
                    <a:pt x="1501775" y="94640"/>
                  </a:lnTo>
                  <a:lnTo>
                    <a:pt x="1563751" y="94640"/>
                  </a:lnTo>
                  <a:lnTo>
                    <a:pt x="1563751" y="85394"/>
                  </a:lnTo>
                  <a:lnTo>
                    <a:pt x="1563751" y="75057"/>
                  </a:lnTo>
                  <a:lnTo>
                    <a:pt x="1591818" y="75057"/>
                  </a:lnTo>
                  <a:lnTo>
                    <a:pt x="1591818" y="132080"/>
                  </a:lnTo>
                  <a:lnTo>
                    <a:pt x="1601978" y="132080"/>
                  </a:lnTo>
                  <a:lnTo>
                    <a:pt x="1601978" y="75057"/>
                  </a:lnTo>
                  <a:lnTo>
                    <a:pt x="1601978" y="65951"/>
                  </a:lnTo>
                  <a:lnTo>
                    <a:pt x="1601978" y="40690"/>
                  </a:lnTo>
                  <a:lnTo>
                    <a:pt x="1601978" y="31623"/>
                  </a:lnTo>
                  <a:lnTo>
                    <a:pt x="1601978" y="0"/>
                  </a:lnTo>
                  <a:close/>
                </a:path>
                <a:path w="2583179" h="138429">
                  <a:moveTo>
                    <a:pt x="1646428" y="103873"/>
                  </a:moveTo>
                  <a:lnTo>
                    <a:pt x="1635760" y="103873"/>
                  </a:lnTo>
                  <a:lnTo>
                    <a:pt x="1627505" y="138379"/>
                  </a:lnTo>
                  <a:lnTo>
                    <a:pt x="1635125" y="138379"/>
                  </a:lnTo>
                  <a:lnTo>
                    <a:pt x="1646428" y="103873"/>
                  </a:lnTo>
                  <a:close/>
                </a:path>
                <a:path w="2583179" h="138429">
                  <a:moveTo>
                    <a:pt x="1813179" y="4826"/>
                  </a:moveTo>
                  <a:lnTo>
                    <a:pt x="1803133" y="4826"/>
                  </a:lnTo>
                  <a:lnTo>
                    <a:pt x="1803133" y="13970"/>
                  </a:lnTo>
                  <a:lnTo>
                    <a:pt x="1803133" y="42951"/>
                  </a:lnTo>
                  <a:lnTo>
                    <a:pt x="1742059" y="42951"/>
                  </a:lnTo>
                  <a:lnTo>
                    <a:pt x="1742059" y="13970"/>
                  </a:lnTo>
                  <a:lnTo>
                    <a:pt x="1803133" y="13970"/>
                  </a:lnTo>
                  <a:lnTo>
                    <a:pt x="1803133" y="4826"/>
                  </a:lnTo>
                  <a:lnTo>
                    <a:pt x="1731886" y="4826"/>
                  </a:lnTo>
                  <a:lnTo>
                    <a:pt x="1731886" y="51917"/>
                  </a:lnTo>
                  <a:lnTo>
                    <a:pt x="1813179" y="51917"/>
                  </a:lnTo>
                  <a:lnTo>
                    <a:pt x="1813179" y="42951"/>
                  </a:lnTo>
                  <a:lnTo>
                    <a:pt x="1813179" y="13970"/>
                  </a:lnTo>
                  <a:lnTo>
                    <a:pt x="1813179" y="4826"/>
                  </a:lnTo>
                  <a:close/>
                </a:path>
                <a:path w="2583179" h="138429">
                  <a:moveTo>
                    <a:pt x="1816481" y="118795"/>
                  </a:moveTo>
                  <a:lnTo>
                    <a:pt x="1740916" y="118795"/>
                  </a:lnTo>
                  <a:lnTo>
                    <a:pt x="1740916" y="88341"/>
                  </a:lnTo>
                  <a:lnTo>
                    <a:pt x="1730629" y="88341"/>
                  </a:lnTo>
                  <a:lnTo>
                    <a:pt x="1730629" y="127901"/>
                  </a:lnTo>
                  <a:lnTo>
                    <a:pt x="1816481" y="127901"/>
                  </a:lnTo>
                  <a:lnTo>
                    <a:pt x="1816481" y="118795"/>
                  </a:lnTo>
                  <a:close/>
                </a:path>
                <a:path w="2583179" h="138429">
                  <a:moveTo>
                    <a:pt x="1833880" y="67183"/>
                  </a:moveTo>
                  <a:lnTo>
                    <a:pt x="1711312" y="67183"/>
                  </a:lnTo>
                  <a:lnTo>
                    <a:pt x="1711312" y="76288"/>
                  </a:lnTo>
                  <a:lnTo>
                    <a:pt x="1768335" y="76288"/>
                  </a:lnTo>
                  <a:lnTo>
                    <a:pt x="1768335" y="103466"/>
                  </a:lnTo>
                  <a:lnTo>
                    <a:pt x="1778508" y="103466"/>
                  </a:lnTo>
                  <a:lnTo>
                    <a:pt x="1778508" y="76288"/>
                  </a:lnTo>
                  <a:lnTo>
                    <a:pt x="1833880" y="76288"/>
                  </a:lnTo>
                  <a:lnTo>
                    <a:pt x="1833880" y="67183"/>
                  </a:lnTo>
                  <a:close/>
                </a:path>
                <a:path w="2583179" h="138429">
                  <a:moveTo>
                    <a:pt x="1932559" y="90601"/>
                  </a:moveTo>
                  <a:lnTo>
                    <a:pt x="1902599" y="55537"/>
                  </a:lnTo>
                  <a:lnTo>
                    <a:pt x="1902460" y="55130"/>
                  </a:lnTo>
                  <a:lnTo>
                    <a:pt x="1899627" y="47205"/>
                  </a:lnTo>
                  <a:lnTo>
                    <a:pt x="1897837" y="38773"/>
                  </a:lnTo>
                  <a:lnTo>
                    <a:pt x="1897278" y="30734"/>
                  </a:lnTo>
                  <a:lnTo>
                    <a:pt x="1897253" y="9144"/>
                  </a:lnTo>
                  <a:lnTo>
                    <a:pt x="1887093" y="9144"/>
                  </a:lnTo>
                  <a:lnTo>
                    <a:pt x="1887093" y="30734"/>
                  </a:lnTo>
                  <a:lnTo>
                    <a:pt x="1886483" y="39547"/>
                  </a:lnTo>
                  <a:lnTo>
                    <a:pt x="1866099" y="80949"/>
                  </a:lnTo>
                  <a:lnTo>
                    <a:pt x="1851533" y="93408"/>
                  </a:lnTo>
                  <a:lnTo>
                    <a:pt x="1859407" y="100253"/>
                  </a:lnTo>
                  <a:lnTo>
                    <a:pt x="1887575" y="66382"/>
                  </a:lnTo>
                  <a:lnTo>
                    <a:pt x="1892300" y="55130"/>
                  </a:lnTo>
                  <a:lnTo>
                    <a:pt x="1894078" y="61341"/>
                  </a:lnTo>
                  <a:lnTo>
                    <a:pt x="1919884" y="94094"/>
                  </a:lnTo>
                  <a:lnTo>
                    <a:pt x="1925320" y="98602"/>
                  </a:lnTo>
                  <a:lnTo>
                    <a:pt x="1932559" y="90601"/>
                  </a:lnTo>
                  <a:close/>
                </a:path>
                <a:path w="2583179" h="138429">
                  <a:moveTo>
                    <a:pt x="1961261" y="0"/>
                  </a:moveTo>
                  <a:lnTo>
                    <a:pt x="1951101" y="0"/>
                  </a:lnTo>
                  <a:lnTo>
                    <a:pt x="1951101" y="43357"/>
                  </a:lnTo>
                  <a:lnTo>
                    <a:pt x="1920240" y="43357"/>
                  </a:lnTo>
                  <a:lnTo>
                    <a:pt x="1920240" y="52463"/>
                  </a:lnTo>
                  <a:lnTo>
                    <a:pt x="1951101" y="52463"/>
                  </a:lnTo>
                  <a:lnTo>
                    <a:pt x="1951101" y="132080"/>
                  </a:lnTo>
                  <a:lnTo>
                    <a:pt x="1961261" y="132080"/>
                  </a:lnTo>
                  <a:lnTo>
                    <a:pt x="1961261" y="0"/>
                  </a:lnTo>
                  <a:close/>
                </a:path>
                <a:path w="2583179" h="138429">
                  <a:moveTo>
                    <a:pt x="2071497" y="32639"/>
                  </a:moveTo>
                  <a:lnTo>
                    <a:pt x="2068068" y="25273"/>
                  </a:lnTo>
                  <a:lnTo>
                    <a:pt x="2061464" y="19177"/>
                  </a:lnTo>
                  <a:lnTo>
                    <a:pt x="2060956" y="18808"/>
                  </a:lnTo>
                  <a:lnTo>
                    <a:pt x="2060956" y="34925"/>
                  </a:lnTo>
                  <a:lnTo>
                    <a:pt x="2060956" y="48133"/>
                  </a:lnTo>
                  <a:lnTo>
                    <a:pt x="2058670" y="53530"/>
                  </a:lnTo>
                  <a:lnTo>
                    <a:pt x="2049272" y="61874"/>
                  </a:lnTo>
                  <a:lnTo>
                    <a:pt x="2043430" y="63969"/>
                  </a:lnTo>
                  <a:lnTo>
                    <a:pt x="2029841" y="63969"/>
                  </a:lnTo>
                  <a:lnTo>
                    <a:pt x="2024126" y="61874"/>
                  </a:lnTo>
                  <a:lnTo>
                    <a:pt x="2019300" y="57696"/>
                  </a:lnTo>
                  <a:lnTo>
                    <a:pt x="2014601" y="53530"/>
                  </a:lnTo>
                  <a:lnTo>
                    <a:pt x="2012188" y="48133"/>
                  </a:lnTo>
                  <a:lnTo>
                    <a:pt x="2012188" y="34925"/>
                  </a:lnTo>
                  <a:lnTo>
                    <a:pt x="2014474" y="29591"/>
                  </a:lnTo>
                  <a:lnTo>
                    <a:pt x="2023872" y="21209"/>
                  </a:lnTo>
                  <a:lnTo>
                    <a:pt x="2029587" y="19177"/>
                  </a:lnTo>
                  <a:lnTo>
                    <a:pt x="2043557" y="19177"/>
                  </a:lnTo>
                  <a:lnTo>
                    <a:pt x="2049399" y="21209"/>
                  </a:lnTo>
                  <a:lnTo>
                    <a:pt x="2053971" y="25400"/>
                  </a:lnTo>
                  <a:lnTo>
                    <a:pt x="2058670" y="29464"/>
                  </a:lnTo>
                  <a:lnTo>
                    <a:pt x="2036572" y="10033"/>
                  </a:lnTo>
                  <a:lnTo>
                    <a:pt x="2029371" y="10604"/>
                  </a:lnTo>
                  <a:lnTo>
                    <a:pt x="2001647" y="32639"/>
                  </a:lnTo>
                  <a:lnTo>
                    <a:pt x="2001659" y="50634"/>
                  </a:lnTo>
                  <a:lnTo>
                    <a:pt x="2036572" y="73075"/>
                  </a:lnTo>
                  <a:lnTo>
                    <a:pt x="2043709" y="72517"/>
                  </a:lnTo>
                  <a:lnTo>
                    <a:pt x="2050275" y="70840"/>
                  </a:lnTo>
                  <a:lnTo>
                    <a:pt x="2056206" y="68033"/>
                  </a:lnTo>
                  <a:lnTo>
                    <a:pt x="2061502" y="64096"/>
                  </a:lnTo>
                  <a:lnTo>
                    <a:pt x="2061641" y="63969"/>
                  </a:lnTo>
                  <a:lnTo>
                    <a:pt x="2068068" y="58178"/>
                  </a:lnTo>
                  <a:lnTo>
                    <a:pt x="2071497" y="50634"/>
                  </a:lnTo>
                  <a:lnTo>
                    <a:pt x="2071497" y="32639"/>
                  </a:lnTo>
                  <a:close/>
                </a:path>
                <a:path w="2583179" h="138429">
                  <a:moveTo>
                    <a:pt x="2083943" y="105867"/>
                  </a:moveTo>
                  <a:lnTo>
                    <a:pt x="2083435" y="97028"/>
                  </a:lnTo>
                  <a:lnTo>
                    <a:pt x="2076856" y="97472"/>
                  </a:lnTo>
                  <a:lnTo>
                    <a:pt x="2067636" y="97878"/>
                  </a:lnTo>
                  <a:lnTo>
                    <a:pt x="2041271" y="98602"/>
                  </a:lnTo>
                  <a:lnTo>
                    <a:pt x="1991995" y="99288"/>
                  </a:lnTo>
                  <a:lnTo>
                    <a:pt x="1992884" y="108127"/>
                  </a:lnTo>
                  <a:lnTo>
                    <a:pt x="2041525" y="107442"/>
                  </a:lnTo>
                  <a:lnTo>
                    <a:pt x="2068017" y="106705"/>
                  </a:lnTo>
                  <a:lnTo>
                    <a:pt x="2077288" y="106299"/>
                  </a:lnTo>
                  <a:lnTo>
                    <a:pt x="2083943" y="105867"/>
                  </a:lnTo>
                  <a:close/>
                </a:path>
                <a:path w="2583179" h="138429">
                  <a:moveTo>
                    <a:pt x="2102866" y="0"/>
                  </a:moveTo>
                  <a:lnTo>
                    <a:pt x="2092706" y="0"/>
                  </a:lnTo>
                  <a:lnTo>
                    <a:pt x="2092706" y="132080"/>
                  </a:lnTo>
                  <a:lnTo>
                    <a:pt x="2102866" y="132080"/>
                  </a:lnTo>
                  <a:lnTo>
                    <a:pt x="2102866" y="0"/>
                  </a:lnTo>
                  <a:close/>
                </a:path>
                <a:path w="2583179" h="138429">
                  <a:moveTo>
                    <a:pt x="2287651" y="0"/>
                  </a:moveTo>
                  <a:lnTo>
                    <a:pt x="2277491" y="0"/>
                  </a:lnTo>
                  <a:lnTo>
                    <a:pt x="2277491" y="48831"/>
                  </a:lnTo>
                  <a:lnTo>
                    <a:pt x="2252980" y="48831"/>
                  </a:lnTo>
                  <a:lnTo>
                    <a:pt x="2251976" y="39890"/>
                  </a:lnTo>
                  <a:lnTo>
                    <a:pt x="2249957" y="32004"/>
                  </a:lnTo>
                  <a:lnTo>
                    <a:pt x="2246934" y="25146"/>
                  </a:lnTo>
                  <a:lnTo>
                    <a:pt x="2243201" y="19685"/>
                  </a:lnTo>
                  <a:lnTo>
                    <a:pt x="2243201" y="53695"/>
                  </a:lnTo>
                  <a:lnTo>
                    <a:pt x="2242794" y="61353"/>
                  </a:lnTo>
                  <a:lnTo>
                    <a:pt x="2226691" y="89496"/>
                  </a:lnTo>
                  <a:lnTo>
                    <a:pt x="2212848" y="89496"/>
                  </a:lnTo>
                  <a:lnTo>
                    <a:pt x="2196465" y="53695"/>
                  </a:lnTo>
                  <a:lnTo>
                    <a:pt x="2196846" y="45910"/>
                  </a:lnTo>
                  <a:lnTo>
                    <a:pt x="2212721" y="17907"/>
                  </a:lnTo>
                  <a:lnTo>
                    <a:pt x="2226818" y="17907"/>
                  </a:lnTo>
                  <a:lnTo>
                    <a:pt x="2243201" y="53695"/>
                  </a:lnTo>
                  <a:lnTo>
                    <a:pt x="2243201" y="19685"/>
                  </a:lnTo>
                  <a:lnTo>
                    <a:pt x="2242947" y="19304"/>
                  </a:lnTo>
                  <a:lnTo>
                    <a:pt x="2241727" y="17907"/>
                  </a:lnTo>
                  <a:lnTo>
                    <a:pt x="2236851" y="12319"/>
                  </a:lnTo>
                  <a:lnTo>
                    <a:pt x="2229231" y="8890"/>
                  </a:lnTo>
                  <a:lnTo>
                    <a:pt x="2219833" y="8890"/>
                  </a:lnTo>
                  <a:lnTo>
                    <a:pt x="2188591" y="34937"/>
                  </a:lnTo>
                  <a:lnTo>
                    <a:pt x="2186305" y="53695"/>
                  </a:lnTo>
                  <a:lnTo>
                    <a:pt x="2186876" y="63588"/>
                  </a:lnTo>
                  <a:lnTo>
                    <a:pt x="2212657" y="97853"/>
                  </a:lnTo>
                  <a:lnTo>
                    <a:pt x="2219833" y="98602"/>
                  </a:lnTo>
                  <a:lnTo>
                    <a:pt x="2229104" y="98602"/>
                  </a:lnTo>
                  <a:lnTo>
                    <a:pt x="2236851" y="95097"/>
                  </a:lnTo>
                  <a:lnTo>
                    <a:pt x="2241727" y="89496"/>
                  </a:lnTo>
                  <a:lnTo>
                    <a:pt x="2242947" y="88099"/>
                  </a:lnTo>
                  <a:lnTo>
                    <a:pt x="2247011" y="82283"/>
                  </a:lnTo>
                  <a:lnTo>
                    <a:pt x="2250071" y="75311"/>
                  </a:lnTo>
                  <a:lnTo>
                    <a:pt x="2252103" y="67195"/>
                  </a:lnTo>
                  <a:lnTo>
                    <a:pt x="2253107" y="57937"/>
                  </a:lnTo>
                  <a:lnTo>
                    <a:pt x="2277491" y="57937"/>
                  </a:lnTo>
                  <a:lnTo>
                    <a:pt x="2277491" y="132080"/>
                  </a:lnTo>
                  <a:lnTo>
                    <a:pt x="2287651" y="132080"/>
                  </a:lnTo>
                  <a:lnTo>
                    <a:pt x="2287651" y="57937"/>
                  </a:lnTo>
                  <a:lnTo>
                    <a:pt x="2287651" y="48831"/>
                  </a:lnTo>
                  <a:lnTo>
                    <a:pt x="2287651" y="0"/>
                  </a:lnTo>
                  <a:close/>
                </a:path>
                <a:path w="2583179" h="138429">
                  <a:moveTo>
                    <a:pt x="2360295" y="93535"/>
                  </a:moveTo>
                  <a:lnTo>
                    <a:pt x="2359241" y="87109"/>
                  </a:lnTo>
                  <a:lnTo>
                    <a:pt x="2358898" y="84988"/>
                  </a:lnTo>
                  <a:lnTo>
                    <a:pt x="2354326" y="86398"/>
                  </a:lnTo>
                  <a:lnTo>
                    <a:pt x="2346452" y="87109"/>
                  </a:lnTo>
                  <a:lnTo>
                    <a:pt x="2335276" y="87109"/>
                  </a:lnTo>
                  <a:lnTo>
                    <a:pt x="2335276" y="20828"/>
                  </a:lnTo>
                  <a:lnTo>
                    <a:pt x="2357247" y="20828"/>
                  </a:lnTo>
                  <a:lnTo>
                    <a:pt x="2357247" y="11811"/>
                  </a:lnTo>
                  <a:lnTo>
                    <a:pt x="2325243" y="11811"/>
                  </a:lnTo>
                  <a:lnTo>
                    <a:pt x="2325243" y="96215"/>
                  </a:lnTo>
                  <a:lnTo>
                    <a:pt x="2336292" y="96050"/>
                  </a:lnTo>
                  <a:lnTo>
                    <a:pt x="2345817" y="95554"/>
                  </a:lnTo>
                  <a:lnTo>
                    <a:pt x="2353818" y="94716"/>
                  </a:lnTo>
                  <a:lnTo>
                    <a:pt x="2360295" y="93535"/>
                  </a:lnTo>
                  <a:close/>
                </a:path>
                <a:path w="2583179" h="138429">
                  <a:moveTo>
                    <a:pt x="2407793" y="94221"/>
                  </a:moveTo>
                  <a:lnTo>
                    <a:pt x="2407081" y="87236"/>
                  </a:lnTo>
                  <a:lnTo>
                    <a:pt x="2406904" y="85394"/>
                  </a:lnTo>
                  <a:lnTo>
                    <a:pt x="2401493" y="86207"/>
                  </a:lnTo>
                  <a:lnTo>
                    <a:pt x="2394597" y="86779"/>
                  </a:lnTo>
                  <a:lnTo>
                    <a:pt x="2386203" y="87122"/>
                  </a:lnTo>
                  <a:lnTo>
                    <a:pt x="2376297" y="87236"/>
                  </a:lnTo>
                  <a:lnTo>
                    <a:pt x="2376297" y="20828"/>
                  </a:lnTo>
                  <a:lnTo>
                    <a:pt x="2402967" y="20828"/>
                  </a:lnTo>
                  <a:lnTo>
                    <a:pt x="2402967" y="11811"/>
                  </a:lnTo>
                  <a:lnTo>
                    <a:pt x="2366137" y="11811"/>
                  </a:lnTo>
                  <a:lnTo>
                    <a:pt x="2366137" y="96342"/>
                  </a:lnTo>
                  <a:lnTo>
                    <a:pt x="2380589" y="96215"/>
                  </a:lnTo>
                  <a:lnTo>
                    <a:pt x="2392337" y="95821"/>
                  </a:lnTo>
                  <a:lnTo>
                    <a:pt x="2401405" y="95161"/>
                  </a:lnTo>
                  <a:lnTo>
                    <a:pt x="2407793" y="94221"/>
                  </a:lnTo>
                  <a:close/>
                </a:path>
                <a:path w="2583179" h="138429">
                  <a:moveTo>
                    <a:pt x="2429002" y="0"/>
                  </a:moveTo>
                  <a:lnTo>
                    <a:pt x="2418588" y="0"/>
                  </a:lnTo>
                  <a:lnTo>
                    <a:pt x="2418588" y="48082"/>
                  </a:lnTo>
                  <a:lnTo>
                    <a:pt x="2393569" y="48082"/>
                  </a:lnTo>
                  <a:lnTo>
                    <a:pt x="2393569" y="57391"/>
                  </a:lnTo>
                  <a:lnTo>
                    <a:pt x="2418588" y="57391"/>
                  </a:lnTo>
                  <a:lnTo>
                    <a:pt x="2418588" y="132080"/>
                  </a:lnTo>
                  <a:lnTo>
                    <a:pt x="2429002" y="132080"/>
                  </a:lnTo>
                  <a:lnTo>
                    <a:pt x="2429002" y="0"/>
                  </a:lnTo>
                  <a:close/>
                </a:path>
                <a:path w="2583179" h="138429">
                  <a:moveTo>
                    <a:pt x="2532507" y="51638"/>
                  </a:moveTo>
                  <a:lnTo>
                    <a:pt x="2529586" y="45770"/>
                  </a:lnTo>
                  <a:lnTo>
                    <a:pt x="2525623" y="42532"/>
                  </a:lnTo>
                  <a:lnTo>
                    <a:pt x="2522474" y="39954"/>
                  </a:lnTo>
                  <a:lnTo>
                    <a:pt x="2522474" y="53924"/>
                  </a:lnTo>
                  <a:lnTo>
                    <a:pt x="2522474" y="63373"/>
                  </a:lnTo>
                  <a:lnTo>
                    <a:pt x="2520442" y="67271"/>
                  </a:lnTo>
                  <a:lnTo>
                    <a:pt x="2512314" y="73393"/>
                  </a:lnTo>
                  <a:lnTo>
                    <a:pt x="2506853" y="74917"/>
                  </a:lnTo>
                  <a:lnTo>
                    <a:pt x="2493010" y="74917"/>
                  </a:lnTo>
                  <a:lnTo>
                    <a:pt x="2487549" y="73393"/>
                  </a:lnTo>
                  <a:lnTo>
                    <a:pt x="2483612" y="70332"/>
                  </a:lnTo>
                  <a:lnTo>
                    <a:pt x="2479548" y="67271"/>
                  </a:lnTo>
                  <a:lnTo>
                    <a:pt x="2477516" y="63373"/>
                  </a:lnTo>
                  <a:lnTo>
                    <a:pt x="2477516" y="53924"/>
                  </a:lnTo>
                  <a:lnTo>
                    <a:pt x="2479548" y="50063"/>
                  </a:lnTo>
                  <a:lnTo>
                    <a:pt x="2483485" y="47053"/>
                  </a:lnTo>
                  <a:lnTo>
                    <a:pt x="2487549" y="44043"/>
                  </a:lnTo>
                  <a:lnTo>
                    <a:pt x="2493010" y="42532"/>
                  </a:lnTo>
                  <a:lnTo>
                    <a:pt x="2506853" y="42532"/>
                  </a:lnTo>
                  <a:lnTo>
                    <a:pt x="2512441" y="44043"/>
                  </a:lnTo>
                  <a:lnTo>
                    <a:pt x="2516378" y="47053"/>
                  </a:lnTo>
                  <a:lnTo>
                    <a:pt x="2520442" y="50063"/>
                  </a:lnTo>
                  <a:lnTo>
                    <a:pt x="2522474" y="53924"/>
                  </a:lnTo>
                  <a:lnTo>
                    <a:pt x="2522474" y="39954"/>
                  </a:lnTo>
                  <a:lnTo>
                    <a:pt x="2517902" y="36195"/>
                  </a:lnTo>
                  <a:lnTo>
                    <a:pt x="2509901" y="33782"/>
                  </a:lnTo>
                  <a:lnTo>
                    <a:pt x="2489962" y="33782"/>
                  </a:lnTo>
                  <a:lnTo>
                    <a:pt x="2481961" y="36195"/>
                  </a:lnTo>
                  <a:lnTo>
                    <a:pt x="2470404" y="45821"/>
                  </a:lnTo>
                  <a:lnTo>
                    <a:pt x="2467495" y="51638"/>
                  </a:lnTo>
                  <a:lnTo>
                    <a:pt x="2467483" y="65659"/>
                  </a:lnTo>
                  <a:lnTo>
                    <a:pt x="2470404" y="71577"/>
                  </a:lnTo>
                  <a:lnTo>
                    <a:pt x="2476119" y="76390"/>
                  </a:lnTo>
                  <a:lnTo>
                    <a:pt x="2481961" y="81203"/>
                  </a:lnTo>
                  <a:lnTo>
                    <a:pt x="2489835" y="83616"/>
                  </a:lnTo>
                  <a:lnTo>
                    <a:pt x="2509901" y="83616"/>
                  </a:lnTo>
                  <a:lnTo>
                    <a:pt x="2517775" y="81178"/>
                  </a:lnTo>
                  <a:lnTo>
                    <a:pt x="2523744" y="76327"/>
                  </a:lnTo>
                  <a:lnTo>
                    <a:pt x="2525433" y="74917"/>
                  </a:lnTo>
                  <a:lnTo>
                    <a:pt x="2529586" y="71462"/>
                  </a:lnTo>
                  <a:lnTo>
                    <a:pt x="2532456" y="65659"/>
                  </a:lnTo>
                  <a:lnTo>
                    <a:pt x="2532507" y="51638"/>
                  </a:lnTo>
                  <a:close/>
                </a:path>
                <a:path w="2583179" h="138429">
                  <a:moveTo>
                    <a:pt x="2539111" y="17653"/>
                  </a:moveTo>
                  <a:lnTo>
                    <a:pt x="2505075" y="17653"/>
                  </a:lnTo>
                  <a:lnTo>
                    <a:pt x="2505075" y="508"/>
                  </a:lnTo>
                  <a:lnTo>
                    <a:pt x="2494661" y="508"/>
                  </a:lnTo>
                  <a:lnTo>
                    <a:pt x="2494661" y="17653"/>
                  </a:lnTo>
                  <a:lnTo>
                    <a:pt x="2460498" y="17653"/>
                  </a:lnTo>
                  <a:lnTo>
                    <a:pt x="2460498" y="26797"/>
                  </a:lnTo>
                  <a:lnTo>
                    <a:pt x="2539111" y="26797"/>
                  </a:lnTo>
                  <a:lnTo>
                    <a:pt x="2539111" y="17653"/>
                  </a:lnTo>
                  <a:close/>
                </a:path>
                <a:path w="2583179" h="138429">
                  <a:moveTo>
                    <a:pt x="2567178" y="120586"/>
                  </a:moveTo>
                  <a:lnTo>
                    <a:pt x="2492756" y="120586"/>
                  </a:lnTo>
                  <a:lnTo>
                    <a:pt x="2492756" y="93129"/>
                  </a:lnTo>
                  <a:lnTo>
                    <a:pt x="2482723" y="93129"/>
                  </a:lnTo>
                  <a:lnTo>
                    <a:pt x="2482723" y="129692"/>
                  </a:lnTo>
                  <a:lnTo>
                    <a:pt x="2567178" y="129692"/>
                  </a:lnTo>
                  <a:lnTo>
                    <a:pt x="2567178" y="120586"/>
                  </a:lnTo>
                  <a:close/>
                </a:path>
                <a:path w="2583179" h="138429">
                  <a:moveTo>
                    <a:pt x="2582926" y="51028"/>
                  </a:moveTo>
                  <a:lnTo>
                    <a:pt x="2562987" y="51028"/>
                  </a:lnTo>
                  <a:lnTo>
                    <a:pt x="2562987" y="0"/>
                  </a:lnTo>
                  <a:lnTo>
                    <a:pt x="2552827" y="0"/>
                  </a:lnTo>
                  <a:lnTo>
                    <a:pt x="2552827" y="98336"/>
                  </a:lnTo>
                  <a:lnTo>
                    <a:pt x="2562987" y="98336"/>
                  </a:lnTo>
                  <a:lnTo>
                    <a:pt x="2562987" y="60337"/>
                  </a:lnTo>
                  <a:lnTo>
                    <a:pt x="2582926" y="60337"/>
                  </a:lnTo>
                  <a:lnTo>
                    <a:pt x="2582926" y="51028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2" name="object 42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381887" y="5551170"/>
              <a:ext cx="3860546" cy="299720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7511161" y="5551170"/>
              <a:ext cx="1049020" cy="132080"/>
            </a:xfrm>
            <a:custGeom>
              <a:avLst/>
              <a:gdLst/>
              <a:ahLst/>
              <a:cxnLst/>
              <a:rect l="l" t="t" r="r" b="b"/>
              <a:pathLst>
                <a:path w="1049020" h="132079">
                  <a:moveTo>
                    <a:pt x="56134" y="92176"/>
                  </a:moveTo>
                  <a:lnTo>
                    <a:pt x="55333" y="85255"/>
                  </a:lnTo>
                  <a:lnTo>
                    <a:pt x="55118" y="83337"/>
                  </a:lnTo>
                  <a:lnTo>
                    <a:pt x="46799" y="84188"/>
                  </a:lnTo>
                  <a:lnTo>
                    <a:pt x="36537" y="84785"/>
                  </a:lnTo>
                  <a:lnTo>
                    <a:pt x="24320" y="85140"/>
                  </a:lnTo>
                  <a:lnTo>
                    <a:pt x="10160" y="85255"/>
                  </a:lnTo>
                  <a:lnTo>
                    <a:pt x="10160" y="10795"/>
                  </a:lnTo>
                  <a:lnTo>
                    <a:pt x="0" y="10795"/>
                  </a:lnTo>
                  <a:lnTo>
                    <a:pt x="0" y="94361"/>
                  </a:lnTo>
                  <a:lnTo>
                    <a:pt x="20510" y="94234"/>
                  </a:lnTo>
                  <a:lnTo>
                    <a:pt x="36728" y="93827"/>
                  </a:lnTo>
                  <a:lnTo>
                    <a:pt x="48602" y="93141"/>
                  </a:lnTo>
                  <a:lnTo>
                    <a:pt x="56134" y="92176"/>
                  </a:lnTo>
                  <a:close/>
                </a:path>
                <a:path w="1049020" h="132079">
                  <a:moveTo>
                    <a:pt x="101600" y="0"/>
                  </a:moveTo>
                  <a:lnTo>
                    <a:pt x="91313" y="0"/>
                  </a:lnTo>
                  <a:lnTo>
                    <a:pt x="91313" y="57391"/>
                  </a:lnTo>
                  <a:lnTo>
                    <a:pt x="73914" y="57391"/>
                  </a:lnTo>
                  <a:lnTo>
                    <a:pt x="73914" y="2667"/>
                  </a:lnTo>
                  <a:lnTo>
                    <a:pt x="63754" y="2667"/>
                  </a:lnTo>
                  <a:lnTo>
                    <a:pt x="63754" y="128041"/>
                  </a:lnTo>
                  <a:lnTo>
                    <a:pt x="73914" y="128041"/>
                  </a:lnTo>
                  <a:lnTo>
                    <a:pt x="73914" y="66497"/>
                  </a:lnTo>
                  <a:lnTo>
                    <a:pt x="91313" y="66497"/>
                  </a:lnTo>
                  <a:lnTo>
                    <a:pt x="91313" y="132080"/>
                  </a:lnTo>
                  <a:lnTo>
                    <a:pt x="101600" y="132080"/>
                  </a:lnTo>
                  <a:lnTo>
                    <a:pt x="101600" y="66497"/>
                  </a:lnTo>
                  <a:lnTo>
                    <a:pt x="101600" y="57391"/>
                  </a:lnTo>
                  <a:lnTo>
                    <a:pt x="101600" y="0"/>
                  </a:lnTo>
                  <a:close/>
                </a:path>
                <a:path w="1049020" h="132079">
                  <a:moveTo>
                    <a:pt x="233299" y="99364"/>
                  </a:moveTo>
                  <a:lnTo>
                    <a:pt x="229743" y="93345"/>
                  </a:lnTo>
                  <a:lnTo>
                    <a:pt x="226021" y="91147"/>
                  </a:lnTo>
                  <a:lnTo>
                    <a:pt x="222758" y="89217"/>
                  </a:lnTo>
                  <a:lnTo>
                    <a:pt x="222758" y="102057"/>
                  </a:lnTo>
                  <a:lnTo>
                    <a:pt x="222758" y="111950"/>
                  </a:lnTo>
                  <a:lnTo>
                    <a:pt x="220091" y="115798"/>
                  </a:lnTo>
                  <a:lnTo>
                    <a:pt x="209423" y="121323"/>
                  </a:lnTo>
                  <a:lnTo>
                    <a:pt x="201422" y="122707"/>
                  </a:lnTo>
                  <a:lnTo>
                    <a:pt x="180594" y="122707"/>
                  </a:lnTo>
                  <a:lnTo>
                    <a:pt x="172593" y="121323"/>
                  </a:lnTo>
                  <a:lnTo>
                    <a:pt x="167259" y="118567"/>
                  </a:lnTo>
                  <a:lnTo>
                    <a:pt x="162052" y="115798"/>
                  </a:lnTo>
                  <a:lnTo>
                    <a:pt x="159385" y="111950"/>
                  </a:lnTo>
                  <a:lnTo>
                    <a:pt x="159410" y="102057"/>
                  </a:lnTo>
                  <a:lnTo>
                    <a:pt x="162052" y="98221"/>
                  </a:lnTo>
                  <a:lnTo>
                    <a:pt x="172720" y="92557"/>
                  </a:lnTo>
                  <a:lnTo>
                    <a:pt x="180594" y="91147"/>
                  </a:lnTo>
                  <a:lnTo>
                    <a:pt x="201422" y="91147"/>
                  </a:lnTo>
                  <a:lnTo>
                    <a:pt x="209308" y="92557"/>
                  </a:lnTo>
                  <a:lnTo>
                    <a:pt x="214630" y="95351"/>
                  </a:lnTo>
                  <a:lnTo>
                    <a:pt x="220091" y="98158"/>
                  </a:lnTo>
                  <a:lnTo>
                    <a:pt x="191008" y="82448"/>
                  </a:lnTo>
                  <a:lnTo>
                    <a:pt x="181381" y="82867"/>
                  </a:lnTo>
                  <a:lnTo>
                    <a:pt x="148717" y="99364"/>
                  </a:lnTo>
                  <a:lnTo>
                    <a:pt x="148717" y="114604"/>
                  </a:lnTo>
                  <a:lnTo>
                    <a:pt x="191008" y="131394"/>
                  </a:lnTo>
                  <a:lnTo>
                    <a:pt x="200685" y="131000"/>
                  </a:lnTo>
                  <a:lnTo>
                    <a:pt x="209181" y="129781"/>
                  </a:lnTo>
                  <a:lnTo>
                    <a:pt x="216446" y="127749"/>
                  </a:lnTo>
                  <a:lnTo>
                    <a:pt x="222504" y="124891"/>
                  </a:lnTo>
                  <a:lnTo>
                    <a:pt x="226148" y="122707"/>
                  </a:lnTo>
                  <a:lnTo>
                    <a:pt x="229743" y="120561"/>
                  </a:lnTo>
                  <a:lnTo>
                    <a:pt x="233299" y="114604"/>
                  </a:lnTo>
                  <a:lnTo>
                    <a:pt x="233299" y="99364"/>
                  </a:lnTo>
                  <a:close/>
                </a:path>
                <a:path w="1049020" h="132079">
                  <a:moveTo>
                    <a:pt x="252349" y="64516"/>
                  </a:moveTo>
                  <a:lnTo>
                    <a:pt x="219329" y="64516"/>
                  </a:lnTo>
                  <a:lnTo>
                    <a:pt x="219329" y="49110"/>
                  </a:lnTo>
                  <a:lnTo>
                    <a:pt x="219329" y="48971"/>
                  </a:lnTo>
                  <a:lnTo>
                    <a:pt x="219329" y="45758"/>
                  </a:lnTo>
                  <a:lnTo>
                    <a:pt x="227152" y="42062"/>
                  </a:lnTo>
                  <a:lnTo>
                    <a:pt x="228346" y="41503"/>
                  </a:lnTo>
                  <a:lnTo>
                    <a:pt x="232918" y="35052"/>
                  </a:lnTo>
                  <a:lnTo>
                    <a:pt x="232918" y="18415"/>
                  </a:lnTo>
                  <a:lnTo>
                    <a:pt x="229362" y="12446"/>
                  </a:lnTo>
                  <a:lnTo>
                    <a:pt x="225894" y="10414"/>
                  </a:lnTo>
                  <a:lnTo>
                    <a:pt x="222377" y="8356"/>
                  </a:lnTo>
                  <a:lnTo>
                    <a:pt x="222377" y="26289"/>
                  </a:lnTo>
                  <a:lnTo>
                    <a:pt x="222377" y="31242"/>
                  </a:lnTo>
                  <a:lnTo>
                    <a:pt x="219710" y="35052"/>
                  </a:lnTo>
                  <a:lnTo>
                    <a:pt x="209423" y="40665"/>
                  </a:lnTo>
                  <a:lnTo>
                    <a:pt x="209042" y="40741"/>
                  </a:lnTo>
                  <a:lnTo>
                    <a:pt x="209042" y="49110"/>
                  </a:lnTo>
                  <a:lnTo>
                    <a:pt x="209042" y="64516"/>
                  </a:lnTo>
                  <a:lnTo>
                    <a:pt x="172847" y="64516"/>
                  </a:lnTo>
                  <a:lnTo>
                    <a:pt x="172847" y="48971"/>
                  </a:lnTo>
                  <a:lnTo>
                    <a:pt x="178435" y="50152"/>
                  </a:lnTo>
                  <a:lnTo>
                    <a:pt x="184531" y="50749"/>
                  </a:lnTo>
                  <a:lnTo>
                    <a:pt x="197993" y="50749"/>
                  </a:lnTo>
                  <a:lnTo>
                    <a:pt x="204089" y="50203"/>
                  </a:lnTo>
                  <a:lnTo>
                    <a:pt x="209042" y="49110"/>
                  </a:lnTo>
                  <a:lnTo>
                    <a:pt x="209042" y="40741"/>
                  </a:lnTo>
                  <a:lnTo>
                    <a:pt x="201549" y="42062"/>
                  </a:lnTo>
                  <a:lnTo>
                    <a:pt x="180594" y="42062"/>
                  </a:lnTo>
                  <a:lnTo>
                    <a:pt x="172720" y="40665"/>
                  </a:lnTo>
                  <a:lnTo>
                    <a:pt x="162306" y="35052"/>
                  </a:lnTo>
                  <a:lnTo>
                    <a:pt x="159766" y="31242"/>
                  </a:lnTo>
                  <a:lnTo>
                    <a:pt x="159766" y="26289"/>
                  </a:lnTo>
                  <a:lnTo>
                    <a:pt x="161709" y="19367"/>
                  </a:lnTo>
                  <a:lnTo>
                    <a:pt x="167576" y="14401"/>
                  </a:lnTo>
                  <a:lnTo>
                    <a:pt x="177330" y="11417"/>
                  </a:lnTo>
                  <a:lnTo>
                    <a:pt x="191008" y="10414"/>
                  </a:lnTo>
                  <a:lnTo>
                    <a:pt x="204685" y="11417"/>
                  </a:lnTo>
                  <a:lnTo>
                    <a:pt x="214503" y="14401"/>
                  </a:lnTo>
                  <a:lnTo>
                    <a:pt x="220395" y="19367"/>
                  </a:lnTo>
                  <a:lnTo>
                    <a:pt x="222377" y="26289"/>
                  </a:lnTo>
                  <a:lnTo>
                    <a:pt x="222377" y="8356"/>
                  </a:lnTo>
                  <a:lnTo>
                    <a:pt x="191008" y="1778"/>
                  </a:lnTo>
                  <a:lnTo>
                    <a:pt x="181546" y="2171"/>
                  </a:lnTo>
                  <a:lnTo>
                    <a:pt x="149098" y="18415"/>
                  </a:lnTo>
                  <a:lnTo>
                    <a:pt x="149174" y="35052"/>
                  </a:lnTo>
                  <a:lnTo>
                    <a:pt x="153543" y="41376"/>
                  </a:lnTo>
                  <a:lnTo>
                    <a:pt x="162560" y="45758"/>
                  </a:lnTo>
                  <a:lnTo>
                    <a:pt x="162560" y="64516"/>
                  </a:lnTo>
                  <a:lnTo>
                    <a:pt x="129794" y="64516"/>
                  </a:lnTo>
                  <a:lnTo>
                    <a:pt x="129794" y="73621"/>
                  </a:lnTo>
                  <a:lnTo>
                    <a:pt x="252349" y="73621"/>
                  </a:lnTo>
                  <a:lnTo>
                    <a:pt x="252349" y="64516"/>
                  </a:lnTo>
                  <a:close/>
                </a:path>
                <a:path w="1049020" h="132079">
                  <a:moveTo>
                    <a:pt x="392557" y="102514"/>
                  </a:moveTo>
                  <a:lnTo>
                    <a:pt x="336423" y="102514"/>
                  </a:lnTo>
                  <a:lnTo>
                    <a:pt x="336423" y="71970"/>
                  </a:lnTo>
                  <a:lnTo>
                    <a:pt x="373888" y="71970"/>
                  </a:lnTo>
                  <a:lnTo>
                    <a:pt x="373888" y="62801"/>
                  </a:lnTo>
                  <a:lnTo>
                    <a:pt x="300990" y="62801"/>
                  </a:lnTo>
                  <a:lnTo>
                    <a:pt x="300990" y="21590"/>
                  </a:lnTo>
                  <a:lnTo>
                    <a:pt x="371729" y="21590"/>
                  </a:lnTo>
                  <a:lnTo>
                    <a:pt x="371729" y="12446"/>
                  </a:lnTo>
                  <a:lnTo>
                    <a:pt x="290703" y="12446"/>
                  </a:lnTo>
                  <a:lnTo>
                    <a:pt x="290703" y="71970"/>
                  </a:lnTo>
                  <a:lnTo>
                    <a:pt x="326009" y="71970"/>
                  </a:lnTo>
                  <a:lnTo>
                    <a:pt x="326009" y="102514"/>
                  </a:lnTo>
                  <a:lnTo>
                    <a:pt x="270002" y="102514"/>
                  </a:lnTo>
                  <a:lnTo>
                    <a:pt x="270002" y="111607"/>
                  </a:lnTo>
                  <a:lnTo>
                    <a:pt x="392557" y="111607"/>
                  </a:lnTo>
                  <a:lnTo>
                    <a:pt x="392557" y="102514"/>
                  </a:lnTo>
                  <a:close/>
                </a:path>
                <a:path w="1049020" h="132079">
                  <a:moveTo>
                    <a:pt x="533400" y="9017"/>
                  </a:moveTo>
                  <a:lnTo>
                    <a:pt x="467741" y="9017"/>
                  </a:lnTo>
                  <a:lnTo>
                    <a:pt x="467741" y="18034"/>
                  </a:lnTo>
                  <a:lnTo>
                    <a:pt x="523240" y="18034"/>
                  </a:lnTo>
                  <a:lnTo>
                    <a:pt x="523113" y="27089"/>
                  </a:lnTo>
                  <a:lnTo>
                    <a:pt x="522757" y="36169"/>
                  </a:lnTo>
                  <a:lnTo>
                    <a:pt x="522160" y="45288"/>
                  </a:lnTo>
                  <a:lnTo>
                    <a:pt x="521335" y="54444"/>
                  </a:lnTo>
                  <a:lnTo>
                    <a:pt x="531241" y="55130"/>
                  </a:lnTo>
                  <a:lnTo>
                    <a:pt x="532218" y="45034"/>
                  </a:lnTo>
                  <a:lnTo>
                    <a:pt x="532879" y="33985"/>
                  </a:lnTo>
                  <a:lnTo>
                    <a:pt x="533273" y="21983"/>
                  </a:lnTo>
                  <a:lnTo>
                    <a:pt x="533400" y="9017"/>
                  </a:lnTo>
                  <a:close/>
                </a:path>
                <a:path w="1049020" h="132079">
                  <a:moveTo>
                    <a:pt x="542417" y="74434"/>
                  </a:moveTo>
                  <a:lnTo>
                    <a:pt x="541883" y="67043"/>
                  </a:lnTo>
                  <a:lnTo>
                    <a:pt x="541782" y="65608"/>
                  </a:lnTo>
                  <a:lnTo>
                    <a:pt x="532777" y="66116"/>
                  </a:lnTo>
                  <a:lnTo>
                    <a:pt x="522706" y="66522"/>
                  </a:lnTo>
                  <a:lnTo>
                    <a:pt x="511581" y="66827"/>
                  </a:lnTo>
                  <a:lnTo>
                    <a:pt x="499364" y="67043"/>
                  </a:lnTo>
                  <a:lnTo>
                    <a:pt x="499364" y="37884"/>
                  </a:lnTo>
                  <a:lnTo>
                    <a:pt x="489077" y="37884"/>
                  </a:lnTo>
                  <a:lnTo>
                    <a:pt x="489077" y="67183"/>
                  </a:lnTo>
                  <a:lnTo>
                    <a:pt x="473481" y="67500"/>
                  </a:lnTo>
                  <a:lnTo>
                    <a:pt x="456565" y="67589"/>
                  </a:lnTo>
                  <a:lnTo>
                    <a:pt x="457581" y="76695"/>
                  </a:lnTo>
                  <a:lnTo>
                    <a:pt x="489394" y="76288"/>
                  </a:lnTo>
                  <a:lnTo>
                    <a:pt x="528015" y="75196"/>
                  </a:lnTo>
                  <a:lnTo>
                    <a:pt x="536473" y="74815"/>
                  </a:lnTo>
                  <a:lnTo>
                    <a:pt x="542417" y="74434"/>
                  </a:lnTo>
                  <a:close/>
                </a:path>
                <a:path w="1049020" h="132079">
                  <a:moveTo>
                    <a:pt x="565785" y="118529"/>
                  </a:moveTo>
                  <a:lnTo>
                    <a:pt x="490093" y="118529"/>
                  </a:lnTo>
                  <a:lnTo>
                    <a:pt x="490093" y="89496"/>
                  </a:lnTo>
                  <a:lnTo>
                    <a:pt x="479933" y="89496"/>
                  </a:lnTo>
                  <a:lnTo>
                    <a:pt x="479933" y="127635"/>
                  </a:lnTo>
                  <a:lnTo>
                    <a:pt x="565785" y="127635"/>
                  </a:lnTo>
                  <a:lnTo>
                    <a:pt x="565785" y="118529"/>
                  </a:lnTo>
                  <a:close/>
                </a:path>
                <a:path w="1049020" h="132079">
                  <a:moveTo>
                    <a:pt x="582041" y="48831"/>
                  </a:moveTo>
                  <a:lnTo>
                    <a:pt x="562356" y="48831"/>
                  </a:lnTo>
                  <a:lnTo>
                    <a:pt x="562356" y="0"/>
                  </a:lnTo>
                  <a:lnTo>
                    <a:pt x="552069" y="0"/>
                  </a:lnTo>
                  <a:lnTo>
                    <a:pt x="552069" y="98463"/>
                  </a:lnTo>
                  <a:lnTo>
                    <a:pt x="562356" y="98463"/>
                  </a:lnTo>
                  <a:lnTo>
                    <a:pt x="562356" y="58077"/>
                  </a:lnTo>
                  <a:lnTo>
                    <a:pt x="582041" y="58077"/>
                  </a:lnTo>
                  <a:lnTo>
                    <a:pt x="582041" y="48831"/>
                  </a:lnTo>
                  <a:close/>
                </a:path>
                <a:path w="1049020" h="132079">
                  <a:moveTo>
                    <a:pt x="672719" y="74650"/>
                  </a:moveTo>
                  <a:lnTo>
                    <a:pt x="671576" y="68135"/>
                  </a:lnTo>
                  <a:lnTo>
                    <a:pt x="671195" y="65951"/>
                  </a:lnTo>
                  <a:lnTo>
                    <a:pt x="664591" y="66916"/>
                  </a:lnTo>
                  <a:lnTo>
                    <a:pt x="656615" y="67602"/>
                  </a:lnTo>
                  <a:lnTo>
                    <a:pt x="647255" y="68008"/>
                  </a:lnTo>
                  <a:lnTo>
                    <a:pt x="636524" y="68135"/>
                  </a:lnTo>
                  <a:lnTo>
                    <a:pt x="620776" y="68135"/>
                  </a:lnTo>
                  <a:lnTo>
                    <a:pt x="620776" y="45275"/>
                  </a:lnTo>
                  <a:lnTo>
                    <a:pt x="664972" y="45275"/>
                  </a:lnTo>
                  <a:lnTo>
                    <a:pt x="664972" y="7112"/>
                  </a:lnTo>
                  <a:lnTo>
                    <a:pt x="610489" y="7112"/>
                  </a:lnTo>
                  <a:lnTo>
                    <a:pt x="610489" y="16129"/>
                  </a:lnTo>
                  <a:lnTo>
                    <a:pt x="654685" y="16129"/>
                  </a:lnTo>
                  <a:lnTo>
                    <a:pt x="654685" y="36449"/>
                  </a:lnTo>
                  <a:lnTo>
                    <a:pt x="610489" y="36449"/>
                  </a:lnTo>
                  <a:lnTo>
                    <a:pt x="610489" y="77114"/>
                  </a:lnTo>
                  <a:lnTo>
                    <a:pt x="636663" y="77012"/>
                  </a:lnTo>
                  <a:lnTo>
                    <a:pt x="645795" y="76885"/>
                  </a:lnTo>
                  <a:lnTo>
                    <a:pt x="659257" y="76428"/>
                  </a:lnTo>
                  <a:lnTo>
                    <a:pt x="665988" y="75742"/>
                  </a:lnTo>
                  <a:lnTo>
                    <a:pt x="672719" y="74650"/>
                  </a:lnTo>
                  <a:close/>
                </a:path>
                <a:path w="1049020" h="132079">
                  <a:moveTo>
                    <a:pt x="707390" y="0"/>
                  </a:moveTo>
                  <a:lnTo>
                    <a:pt x="697230" y="0"/>
                  </a:lnTo>
                  <a:lnTo>
                    <a:pt x="697230" y="21590"/>
                  </a:lnTo>
                  <a:lnTo>
                    <a:pt x="673100" y="21590"/>
                  </a:lnTo>
                  <a:lnTo>
                    <a:pt x="673100" y="30480"/>
                  </a:lnTo>
                  <a:lnTo>
                    <a:pt x="697230" y="30480"/>
                  </a:lnTo>
                  <a:lnTo>
                    <a:pt x="697230" y="49110"/>
                  </a:lnTo>
                  <a:lnTo>
                    <a:pt x="672846" y="49110"/>
                  </a:lnTo>
                  <a:lnTo>
                    <a:pt x="672846" y="58077"/>
                  </a:lnTo>
                  <a:lnTo>
                    <a:pt x="697230" y="58077"/>
                  </a:lnTo>
                  <a:lnTo>
                    <a:pt x="697230" y="96481"/>
                  </a:lnTo>
                  <a:lnTo>
                    <a:pt x="707390" y="96481"/>
                  </a:lnTo>
                  <a:lnTo>
                    <a:pt x="707390" y="0"/>
                  </a:lnTo>
                  <a:close/>
                </a:path>
                <a:path w="1049020" h="132079">
                  <a:moveTo>
                    <a:pt x="710946" y="118529"/>
                  </a:moveTo>
                  <a:lnTo>
                    <a:pt x="636397" y="118529"/>
                  </a:lnTo>
                  <a:lnTo>
                    <a:pt x="636397" y="87922"/>
                  </a:lnTo>
                  <a:lnTo>
                    <a:pt x="626110" y="87922"/>
                  </a:lnTo>
                  <a:lnTo>
                    <a:pt x="626110" y="127774"/>
                  </a:lnTo>
                  <a:lnTo>
                    <a:pt x="710946" y="127774"/>
                  </a:lnTo>
                  <a:lnTo>
                    <a:pt x="710946" y="118529"/>
                  </a:lnTo>
                  <a:close/>
                </a:path>
                <a:path w="1049020" h="132079">
                  <a:moveTo>
                    <a:pt x="872617" y="2667"/>
                  </a:moveTo>
                  <a:lnTo>
                    <a:pt x="862457" y="2667"/>
                  </a:lnTo>
                  <a:lnTo>
                    <a:pt x="862457" y="31496"/>
                  </a:lnTo>
                  <a:lnTo>
                    <a:pt x="841248" y="31496"/>
                  </a:lnTo>
                  <a:lnTo>
                    <a:pt x="842518" y="25908"/>
                  </a:lnTo>
                  <a:lnTo>
                    <a:pt x="843407" y="19304"/>
                  </a:lnTo>
                  <a:lnTo>
                    <a:pt x="843661" y="11557"/>
                  </a:lnTo>
                  <a:lnTo>
                    <a:pt x="793750" y="11557"/>
                  </a:lnTo>
                  <a:lnTo>
                    <a:pt x="793750" y="20447"/>
                  </a:lnTo>
                  <a:lnTo>
                    <a:pt x="832866" y="20447"/>
                  </a:lnTo>
                  <a:lnTo>
                    <a:pt x="831354" y="31496"/>
                  </a:lnTo>
                  <a:lnTo>
                    <a:pt x="810501" y="72974"/>
                  </a:lnTo>
                  <a:lnTo>
                    <a:pt x="785876" y="93535"/>
                  </a:lnTo>
                  <a:lnTo>
                    <a:pt x="794004" y="100520"/>
                  </a:lnTo>
                  <a:lnTo>
                    <a:pt x="809599" y="87947"/>
                  </a:lnTo>
                  <a:lnTo>
                    <a:pt x="822299" y="73761"/>
                  </a:lnTo>
                  <a:lnTo>
                    <a:pt x="832129" y="57962"/>
                  </a:lnTo>
                  <a:lnTo>
                    <a:pt x="839089" y="40551"/>
                  </a:lnTo>
                  <a:lnTo>
                    <a:pt x="862457" y="40551"/>
                  </a:lnTo>
                  <a:lnTo>
                    <a:pt x="862457" y="68414"/>
                  </a:lnTo>
                  <a:lnTo>
                    <a:pt x="835406" y="68414"/>
                  </a:lnTo>
                  <a:lnTo>
                    <a:pt x="835406" y="77584"/>
                  </a:lnTo>
                  <a:lnTo>
                    <a:pt x="862457" y="77584"/>
                  </a:lnTo>
                  <a:lnTo>
                    <a:pt x="862457" y="127774"/>
                  </a:lnTo>
                  <a:lnTo>
                    <a:pt x="872617" y="127774"/>
                  </a:lnTo>
                  <a:lnTo>
                    <a:pt x="872617" y="40551"/>
                  </a:lnTo>
                  <a:lnTo>
                    <a:pt x="872617" y="31496"/>
                  </a:lnTo>
                  <a:lnTo>
                    <a:pt x="872617" y="2667"/>
                  </a:lnTo>
                  <a:close/>
                </a:path>
                <a:path w="1049020" h="132079">
                  <a:moveTo>
                    <a:pt x="897001" y="0"/>
                  </a:moveTo>
                  <a:lnTo>
                    <a:pt x="886714" y="0"/>
                  </a:lnTo>
                  <a:lnTo>
                    <a:pt x="886714" y="132080"/>
                  </a:lnTo>
                  <a:lnTo>
                    <a:pt x="897001" y="132080"/>
                  </a:lnTo>
                  <a:lnTo>
                    <a:pt x="897001" y="0"/>
                  </a:lnTo>
                  <a:close/>
                </a:path>
                <a:path w="1049020" h="132079">
                  <a:moveTo>
                    <a:pt x="997204" y="26416"/>
                  </a:moveTo>
                  <a:lnTo>
                    <a:pt x="994156" y="18796"/>
                  </a:lnTo>
                  <a:lnTo>
                    <a:pt x="987806" y="12827"/>
                  </a:lnTo>
                  <a:lnTo>
                    <a:pt x="987323" y="12446"/>
                  </a:lnTo>
                  <a:lnTo>
                    <a:pt x="986917" y="12128"/>
                  </a:lnTo>
                  <a:lnTo>
                    <a:pt x="986917" y="28829"/>
                  </a:lnTo>
                  <a:lnTo>
                    <a:pt x="986891" y="42291"/>
                  </a:lnTo>
                  <a:lnTo>
                    <a:pt x="984758" y="47764"/>
                  </a:lnTo>
                  <a:lnTo>
                    <a:pt x="980186" y="52311"/>
                  </a:lnTo>
                  <a:lnTo>
                    <a:pt x="976249" y="56337"/>
                  </a:lnTo>
                  <a:lnTo>
                    <a:pt x="970534" y="58483"/>
                  </a:lnTo>
                  <a:lnTo>
                    <a:pt x="956564" y="58483"/>
                  </a:lnTo>
                  <a:lnTo>
                    <a:pt x="950950" y="56337"/>
                  </a:lnTo>
                  <a:lnTo>
                    <a:pt x="946632" y="52057"/>
                  </a:lnTo>
                  <a:lnTo>
                    <a:pt x="942467" y="47815"/>
                  </a:lnTo>
                  <a:lnTo>
                    <a:pt x="940308" y="42291"/>
                  </a:lnTo>
                  <a:lnTo>
                    <a:pt x="940308" y="28829"/>
                  </a:lnTo>
                  <a:lnTo>
                    <a:pt x="942467" y="23241"/>
                  </a:lnTo>
                  <a:lnTo>
                    <a:pt x="951103" y="14605"/>
                  </a:lnTo>
                  <a:lnTo>
                    <a:pt x="956691" y="12446"/>
                  </a:lnTo>
                  <a:lnTo>
                    <a:pt x="970534" y="12446"/>
                  </a:lnTo>
                  <a:lnTo>
                    <a:pt x="976249" y="14605"/>
                  </a:lnTo>
                  <a:lnTo>
                    <a:pt x="980440" y="19050"/>
                  </a:lnTo>
                  <a:lnTo>
                    <a:pt x="984758" y="23368"/>
                  </a:lnTo>
                  <a:lnTo>
                    <a:pt x="963549" y="3810"/>
                  </a:lnTo>
                  <a:lnTo>
                    <a:pt x="956462" y="4381"/>
                  </a:lnTo>
                  <a:lnTo>
                    <a:pt x="930021" y="26416"/>
                  </a:lnTo>
                  <a:lnTo>
                    <a:pt x="930046" y="44704"/>
                  </a:lnTo>
                  <a:lnTo>
                    <a:pt x="963549" y="67322"/>
                  </a:lnTo>
                  <a:lnTo>
                    <a:pt x="970635" y="66763"/>
                  </a:lnTo>
                  <a:lnTo>
                    <a:pt x="997204" y="44704"/>
                  </a:lnTo>
                  <a:lnTo>
                    <a:pt x="997204" y="26416"/>
                  </a:lnTo>
                  <a:close/>
                </a:path>
                <a:path w="1049020" h="132079">
                  <a:moveTo>
                    <a:pt x="1028700" y="81076"/>
                  </a:moveTo>
                  <a:lnTo>
                    <a:pt x="943991" y="81076"/>
                  </a:lnTo>
                  <a:lnTo>
                    <a:pt x="943991" y="90182"/>
                  </a:lnTo>
                  <a:lnTo>
                    <a:pt x="1018540" y="90182"/>
                  </a:lnTo>
                  <a:lnTo>
                    <a:pt x="1018540" y="132080"/>
                  </a:lnTo>
                  <a:lnTo>
                    <a:pt x="1028700" y="132080"/>
                  </a:lnTo>
                  <a:lnTo>
                    <a:pt x="1028700" y="81076"/>
                  </a:lnTo>
                  <a:close/>
                </a:path>
                <a:path w="1049020" h="132079">
                  <a:moveTo>
                    <a:pt x="1048639" y="19304"/>
                  </a:moveTo>
                  <a:lnTo>
                    <a:pt x="1028700" y="19304"/>
                  </a:lnTo>
                  <a:lnTo>
                    <a:pt x="1028700" y="0"/>
                  </a:lnTo>
                  <a:lnTo>
                    <a:pt x="1018540" y="0"/>
                  </a:lnTo>
                  <a:lnTo>
                    <a:pt x="1018540" y="73748"/>
                  </a:lnTo>
                  <a:lnTo>
                    <a:pt x="1028700" y="73748"/>
                  </a:lnTo>
                  <a:lnTo>
                    <a:pt x="1028700" y="57797"/>
                  </a:lnTo>
                  <a:lnTo>
                    <a:pt x="1048639" y="57797"/>
                  </a:lnTo>
                  <a:lnTo>
                    <a:pt x="1048639" y="48831"/>
                  </a:lnTo>
                  <a:lnTo>
                    <a:pt x="1028700" y="48831"/>
                  </a:lnTo>
                  <a:lnTo>
                    <a:pt x="1028700" y="28194"/>
                  </a:lnTo>
                  <a:lnTo>
                    <a:pt x="1048639" y="28194"/>
                  </a:lnTo>
                  <a:lnTo>
                    <a:pt x="1048639" y="19304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4" name="object 44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1206766" y="5718835"/>
              <a:ext cx="106921" cy="12910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8000"/>
            <a:chOff x="0" y="0"/>
            <a:chExt cx="9906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905999" cy="685799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40908" y="6095"/>
              <a:ext cx="4165091" cy="257098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4529328"/>
              <a:ext cx="3773423" cy="2328670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698080" y="948816"/>
              <a:ext cx="1598295" cy="352425"/>
            </a:xfrm>
            <a:custGeom>
              <a:avLst/>
              <a:gdLst/>
              <a:ahLst/>
              <a:cxnLst/>
              <a:rect l="l" t="t" r="r" b="b"/>
              <a:pathLst>
                <a:path w="1598295" h="352425">
                  <a:moveTo>
                    <a:pt x="757339" y="79756"/>
                  </a:moveTo>
                  <a:lnTo>
                    <a:pt x="710726" y="94972"/>
                  </a:lnTo>
                  <a:lnTo>
                    <a:pt x="680138" y="137572"/>
                  </a:lnTo>
                  <a:lnTo>
                    <a:pt x="674154" y="175387"/>
                  </a:lnTo>
                  <a:lnTo>
                    <a:pt x="675511" y="196463"/>
                  </a:lnTo>
                  <a:lnTo>
                    <a:pt x="695871" y="245237"/>
                  </a:lnTo>
                  <a:lnTo>
                    <a:pt x="737929" y="268918"/>
                  </a:lnTo>
                  <a:lnTo>
                    <a:pt x="756196" y="270510"/>
                  </a:lnTo>
                  <a:lnTo>
                    <a:pt x="774650" y="269390"/>
                  </a:lnTo>
                  <a:lnTo>
                    <a:pt x="791343" y="266033"/>
                  </a:lnTo>
                  <a:lnTo>
                    <a:pt x="806273" y="260437"/>
                  </a:lnTo>
                  <a:lnTo>
                    <a:pt x="819442" y="252603"/>
                  </a:lnTo>
                  <a:lnTo>
                    <a:pt x="819442" y="246887"/>
                  </a:lnTo>
                  <a:lnTo>
                    <a:pt x="762546" y="246887"/>
                  </a:lnTo>
                  <a:lnTo>
                    <a:pt x="749711" y="245840"/>
                  </a:lnTo>
                  <a:lnTo>
                    <a:pt x="712424" y="220833"/>
                  </a:lnTo>
                  <a:lnTo>
                    <a:pt x="702602" y="181863"/>
                  </a:lnTo>
                  <a:lnTo>
                    <a:pt x="831761" y="181863"/>
                  </a:lnTo>
                  <a:lnTo>
                    <a:pt x="831761" y="166878"/>
                  </a:lnTo>
                  <a:lnTo>
                    <a:pt x="831176" y="157607"/>
                  </a:lnTo>
                  <a:lnTo>
                    <a:pt x="702856" y="157607"/>
                  </a:lnTo>
                  <a:lnTo>
                    <a:pt x="705431" y="145917"/>
                  </a:lnTo>
                  <a:lnTo>
                    <a:pt x="729258" y="111609"/>
                  </a:lnTo>
                  <a:lnTo>
                    <a:pt x="756958" y="103250"/>
                  </a:lnTo>
                  <a:lnTo>
                    <a:pt x="812460" y="103250"/>
                  </a:lnTo>
                  <a:lnTo>
                    <a:pt x="812203" y="102870"/>
                  </a:lnTo>
                  <a:lnTo>
                    <a:pt x="801487" y="92775"/>
                  </a:lnTo>
                  <a:lnTo>
                    <a:pt x="788771" y="85550"/>
                  </a:lnTo>
                  <a:lnTo>
                    <a:pt x="774055" y="81206"/>
                  </a:lnTo>
                  <a:lnTo>
                    <a:pt x="757339" y="79756"/>
                  </a:lnTo>
                  <a:close/>
                </a:path>
                <a:path w="1598295" h="352425">
                  <a:moveTo>
                    <a:pt x="819442" y="226187"/>
                  </a:moveTo>
                  <a:lnTo>
                    <a:pt x="806247" y="235261"/>
                  </a:lnTo>
                  <a:lnTo>
                    <a:pt x="792375" y="241728"/>
                  </a:lnTo>
                  <a:lnTo>
                    <a:pt x="777811" y="245600"/>
                  </a:lnTo>
                  <a:lnTo>
                    <a:pt x="762546" y="246887"/>
                  </a:lnTo>
                  <a:lnTo>
                    <a:pt x="819442" y="246887"/>
                  </a:lnTo>
                  <a:lnTo>
                    <a:pt x="819442" y="226187"/>
                  </a:lnTo>
                  <a:close/>
                </a:path>
                <a:path w="1598295" h="352425">
                  <a:moveTo>
                    <a:pt x="812460" y="103250"/>
                  </a:moveTo>
                  <a:lnTo>
                    <a:pt x="756958" y="103250"/>
                  </a:lnTo>
                  <a:lnTo>
                    <a:pt x="767296" y="104155"/>
                  </a:lnTo>
                  <a:lnTo>
                    <a:pt x="776420" y="106870"/>
                  </a:lnTo>
                  <a:lnTo>
                    <a:pt x="802551" y="145536"/>
                  </a:lnTo>
                  <a:lnTo>
                    <a:pt x="803313" y="157607"/>
                  </a:lnTo>
                  <a:lnTo>
                    <a:pt x="831176" y="157607"/>
                  </a:lnTo>
                  <a:lnTo>
                    <a:pt x="830544" y="147589"/>
                  </a:lnTo>
                  <a:lnTo>
                    <a:pt x="826887" y="130492"/>
                  </a:lnTo>
                  <a:lnTo>
                    <a:pt x="820777" y="115585"/>
                  </a:lnTo>
                  <a:lnTo>
                    <a:pt x="812460" y="103250"/>
                  </a:lnTo>
                  <a:close/>
                </a:path>
                <a:path w="1598295" h="352425">
                  <a:moveTo>
                    <a:pt x="528751" y="79756"/>
                  </a:moveTo>
                  <a:lnTo>
                    <a:pt x="482133" y="94972"/>
                  </a:lnTo>
                  <a:lnTo>
                    <a:pt x="451510" y="137572"/>
                  </a:lnTo>
                  <a:lnTo>
                    <a:pt x="445528" y="175387"/>
                  </a:lnTo>
                  <a:lnTo>
                    <a:pt x="446888" y="196463"/>
                  </a:lnTo>
                  <a:lnTo>
                    <a:pt x="467283" y="245237"/>
                  </a:lnTo>
                  <a:lnTo>
                    <a:pt x="509335" y="268918"/>
                  </a:lnTo>
                  <a:lnTo>
                    <a:pt x="527532" y="270510"/>
                  </a:lnTo>
                  <a:lnTo>
                    <a:pt x="546045" y="269390"/>
                  </a:lnTo>
                  <a:lnTo>
                    <a:pt x="562754" y="266033"/>
                  </a:lnTo>
                  <a:lnTo>
                    <a:pt x="577679" y="260437"/>
                  </a:lnTo>
                  <a:lnTo>
                    <a:pt x="590842" y="252603"/>
                  </a:lnTo>
                  <a:lnTo>
                    <a:pt x="590842" y="246887"/>
                  </a:lnTo>
                  <a:lnTo>
                    <a:pt x="533946" y="246887"/>
                  </a:lnTo>
                  <a:lnTo>
                    <a:pt x="521110" y="245840"/>
                  </a:lnTo>
                  <a:lnTo>
                    <a:pt x="483795" y="220833"/>
                  </a:lnTo>
                  <a:lnTo>
                    <a:pt x="473964" y="181863"/>
                  </a:lnTo>
                  <a:lnTo>
                    <a:pt x="603161" y="181863"/>
                  </a:lnTo>
                  <a:lnTo>
                    <a:pt x="603161" y="166878"/>
                  </a:lnTo>
                  <a:lnTo>
                    <a:pt x="602576" y="157607"/>
                  </a:lnTo>
                  <a:lnTo>
                    <a:pt x="474306" y="157607"/>
                  </a:lnTo>
                  <a:lnTo>
                    <a:pt x="476831" y="145917"/>
                  </a:lnTo>
                  <a:lnTo>
                    <a:pt x="500669" y="111609"/>
                  </a:lnTo>
                  <a:lnTo>
                    <a:pt x="528396" y="103250"/>
                  </a:lnTo>
                  <a:lnTo>
                    <a:pt x="583860" y="103250"/>
                  </a:lnTo>
                  <a:lnTo>
                    <a:pt x="583603" y="102870"/>
                  </a:lnTo>
                  <a:lnTo>
                    <a:pt x="572871" y="92775"/>
                  </a:lnTo>
                  <a:lnTo>
                    <a:pt x="560149" y="85550"/>
                  </a:lnTo>
                  <a:lnTo>
                    <a:pt x="545441" y="81206"/>
                  </a:lnTo>
                  <a:lnTo>
                    <a:pt x="528751" y="79756"/>
                  </a:lnTo>
                  <a:close/>
                </a:path>
                <a:path w="1598295" h="352425">
                  <a:moveTo>
                    <a:pt x="590842" y="226187"/>
                  </a:moveTo>
                  <a:lnTo>
                    <a:pt x="577646" y="235261"/>
                  </a:lnTo>
                  <a:lnTo>
                    <a:pt x="563770" y="241728"/>
                  </a:lnTo>
                  <a:lnTo>
                    <a:pt x="549206" y="245600"/>
                  </a:lnTo>
                  <a:lnTo>
                    <a:pt x="533946" y="246887"/>
                  </a:lnTo>
                  <a:lnTo>
                    <a:pt x="590842" y="246887"/>
                  </a:lnTo>
                  <a:lnTo>
                    <a:pt x="590842" y="226187"/>
                  </a:lnTo>
                  <a:close/>
                </a:path>
                <a:path w="1598295" h="352425">
                  <a:moveTo>
                    <a:pt x="583860" y="103250"/>
                  </a:moveTo>
                  <a:lnTo>
                    <a:pt x="528396" y="103250"/>
                  </a:lnTo>
                  <a:lnTo>
                    <a:pt x="538719" y="104155"/>
                  </a:lnTo>
                  <a:lnTo>
                    <a:pt x="547838" y="106870"/>
                  </a:lnTo>
                  <a:lnTo>
                    <a:pt x="573946" y="145536"/>
                  </a:lnTo>
                  <a:lnTo>
                    <a:pt x="574713" y="157607"/>
                  </a:lnTo>
                  <a:lnTo>
                    <a:pt x="602576" y="157607"/>
                  </a:lnTo>
                  <a:lnTo>
                    <a:pt x="601944" y="147589"/>
                  </a:lnTo>
                  <a:lnTo>
                    <a:pt x="598287" y="130492"/>
                  </a:lnTo>
                  <a:lnTo>
                    <a:pt x="592177" y="115585"/>
                  </a:lnTo>
                  <a:lnTo>
                    <a:pt x="583860" y="103250"/>
                  </a:lnTo>
                  <a:close/>
                </a:path>
                <a:path w="1598295" h="352425">
                  <a:moveTo>
                    <a:pt x="1443901" y="310896"/>
                  </a:moveTo>
                  <a:lnTo>
                    <a:pt x="1443901" y="338963"/>
                  </a:lnTo>
                  <a:lnTo>
                    <a:pt x="1457236" y="344630"/>
                  </a:lnTo>
                  <a:lnTo>
                    <a:pt x="1471523" y="348678"/>
                  </a:lnTo>
                  <a:lnTo>
                    <a:pt x="1486763" y="351107"/>
                  </a:lnTo>
                  <a:lnTo>
                    <a:pt x="1502956" y="351917"/>
                  </a:lnTo>
                  <a:lnTo>
                    <a:pt x="1544461" y="345654"/>
                  </a:lnTo>
                  <a:lnTo>
                    <a:pt x="1572254" y="328041"/>
                  </a:lnTo>
                  <a:lnTo>
                    <a:pt x="1502829" y="328041"/>
                  </a:lnTo>
                  <a:lnTo>
                    <a:pt x="1488495" y="326969"/>
                  </a:lnTo>
                  <a:lnTo>
                    <a:pt x="1473888" y="323754"/>
                  </a:lnTo>
                  <a:lnTo>
                    <a:pt x="1459020" y="318396"/>
                  </a:lnTo>
                  <a:lnTo>
                    <a:pt x="1443901" y="310896"/>
                  </a:lnTo>
                  <a:close/>
                </a:path>
                <a:path w="1598295" h="352425">
                  <a:moveTo>
                    <a:pt x="1597825" y="235077"/>
                  </a:moveTo>
                  <a:lnTo>
                    <a:pt x="1570647" y="235077"/>
                  </a:lnTo>
                  <a:lnTo>
                    <a:pt x="1570647" y="255397"/>
                  </a:lnTo>
                  <a:lnTo>
                    <a:pt x="1566408" y="287160"/>
                  </a:lnTo>
                  <a:lnTo>
                    <a:pt x="1553692" y="309864"/>
                  </a:lnTo>
                  <a:lnTo>
                    <a:pt x="1532499" y="323494"/>
                  </a:lnTo>
                  <a:lnTo>
                    <a:pt x="1502829" y="328041"/>
                  </a:lnTo>
                  <a:lnTo>
                    <a:pt x="1572254" y="328041"/>
                  </a:lnTo>
                  <a:lnTo>
                    <a:pt x="1574107" y="326866"/>
                  </a:lnTo>
                  <a:lnTo>
                    <a:pt x="1591895" y="295552"/>
                  </a:lnTo>
                  <a:lnTo>
                    <a:pt x="1597825" y="251713"/>
                  </a:lnTo>
                  <a:lnTo>
                    <a:pt x="1597825" y="235077"/>
                  </a:lnTo>
                  <a:close/>
                </a:path>
                <a:path w="1598295" h="352425">
                  <a:moveTo>
                    <a:pt x="1514767" y="79756"/>
                  </a:moveTo>
                  <a:lnTo>
                    <a:pt x="1466350" y="95079"/>
                  </a:lnTo>
                  <a:lnTo>
                    <a:pt x="1437201" y="139160"/>
                  </a:lnTo>
                  <a:lnTo>
                    <a:pt x="1431582" y="180975"/>
                  </a:lnTo>
                  <a:lnTo>
                    <a:pt x="1432871" y="200261"/>
                  </a:lnTo>
                  <a:lnTo>
                    <a:pt x="1452410" y="245999"/>
                  </a:lnTo>
                  <a:lnTo>
                    <a:pt x="1490897" y="268966"/>
                  </a:lnTo>
                  <a:lnTo>
                    <a:pt x="1507020" y="270510"/>
                  </a:lnTo>
                  <a:lnTo>
                    <a:pt x="1526451" y="268295"/>
                  </a:lnTo>
                  <a:lnTo>
                    <a:pt x="1543405" y="261651"/>
                  </a:lnTo>
                  <a:lnTo>
                    <a:pt x="1557883" y="250578"/>
                  </a:lnTo>
                  <a:lnTo>
                    <a:pt x="1560642" y="247015"/>
                  </a:lnTo>
                  <a:lnTo>
                    <a:pt x="1514132" y="247015"/>
                  </a:lnTo>
                  <a:lnTo>
                    <a:pt x="1502531" y="245848"/>
                  </a:lnTo>
                  <a:lnTo>
                    <a:pt x="1467987" y="218322"/>
                  </a:lnTo>
                  <a:lnTo>
                    <a:pt x="1459522" y="178943"/>
                  </a:lnTo>
                  <a:lnTo>
                    <a:pt x="1460498" y="162105"/>
                  </a:lnTo>
                  <a:lnTo>
                    <a:pt x="1475143" y="123190"/>
                  </a:lnTo>
                  <a:lnTo>
                    <a:pt x="1518196" y="102997"/>
                  </a:lnTo>
                  <a:lnTo>
                    <a:pt x="1564750" y="102997"/>
                  </a:lnTo>
                  <a:lnTo>
                    <a:pt x="1559719" y="96525"/>
                  </a:lnTo>
                  <a:lnTo>
                    <a:pt x="1547136" y="87201"/>
                  </a:lnTo>
                  <a:lnTo>
                    <a:pt x="1532148" y="81615"/>
                  </a:lnTo>
                  <a:lnTo>
                    <a:pt x="1514767" y="79756"/>
                  </a:lnTo>
                  <a:close/>
                </a:path>
                <a:path w="1598295" h="352425">
                  <a:moveTo>
                    <a:pt x="1564750" y="102997"/>
                  </a:moveTo>
                  <a:lnTo>
                    <a:pt x="1518196" y="102997"/>
                  </a:lnTo>
                  <a:lnTo>
                    <a:pt x="1528725" y="103973"/>
                  </a:lnTo>
                  <a:lnTo>
                    <a:pt x="1538420" y="106902"/>
                  </a:lnTo>
                  <a:lnTo>
                    <a:pt x="1566837" y="135810"/>
                  </a:lnTo>
                  <a:lnTo>
                    <a:pt x="1570647" y="156337"/>
                  </a:lnTo>
                  <a:lnTo>
                    <a:pt x="1570647" y="184150"/>
                  </a:lnTo>
                  <a:lnTo>
                    <a:pt x="1554645" y="229235"/>
                  </a:lnTo>
                  <a:lnTo>
                    <a:pt x="1514132" y="247015"/>
                  </a:lnTo>
                  <a:lnTo>
                    <a:pt x="1560642" y="247015"/>
                  </a:lnTo>
                  <a:lnTo>
                    <a:pt x="1569885" y="235077"/>
                  </a:lnTo>
                  <a:lnTo>
                    <a:pt x="1597825" y="235077"/>
                  </a:lnTo>
                  <a:lnTo>
                    <a:pt x="1597825" y="109600"/>
                  </a:lnTo>
                  <a:lnTo>
                    <a:pt x="1569885" y="109600"/>
                  </a:lnTo>
                  <a:lnTo>
                    <a:pt x="1564750" y="102997"/>
                  </a:lnTo>
                  <a:close/>
                </a:path>
                <a:path w="1598295" h="352425">
                  <a:moveTo>
                    <a:pt x="1597825" y="83947"/>
                  </a:moveTo>
                  <a:lnTo>
                    <a:pt x="1570647" y="83947"/>
                  </a:lnTo>
                  <a:lnTo>
                    <a:pt x="1570647" y="109600"/>
                  </a:lnTo>
                  <a:lnTo>
                    <a:pt x="1597825" y="109600"/>
                  </a:lnTo>
                  <a:lnTo>
                    <a:pt x="1597825" y="83947"/>
                  </a:lnTo>
                  <a:close/>
                </a:path>
                <a:path w="1598295" h="352425">
                  <a:moveTo>
                    <a:pt x="1102652" y="83947"/>
                  </a:moveTo>
                  <a:lnTo>
                    <a:pt x="1075220" y="83947"/>
                  </a:lnTo>
                  <a:lnTo>
                    <a:pt x="1075220" y="266065"/>
                  </a:lnTo>
                  <a:lnTo>
                    <a:pt x="1102652" y="266065"/>
                  </a:lnTo>
                  <a:lnTo>
                    <a:pt x="1102652" y="83947"/>
                  </a:lnTo>
                  <a:close/>
                </a:path>
                <a:path w="1598295" h="352425">
                  <a:moveTo>
                    <a:pt x="326910" y="83947"/>
                  </a:moveTo>
                  <a:lnTo>
                    <a:pt x="299339" y="83947"/>
                  </a:lnTo>
                  <a:lnTo>
                    <a:pt x="299339" y="266065"/>
                  </a:lnTo>
                  <a:lnTo>
                    <a:pt x="326910" y="266065"/>
                  </a:lnTo>
                  <a:lnTo>
                    <a:pt x="326910" y="172847"/>
                  </a:lnTo>
                  <a:lnTo>
                    <a:pt x="327701" y="158535"/>
                  </a:lnTo>
                  <a:lnTo>
                    <a:pt x="330072" y="145700"/>
                  </a:lnTo>
                  <a:lnTo>
                    <a:pt x="334025" y="134342"/>
                  </a:lnTo>
                  <a:lnTo>
                    <a:pt x="339559" y="124460"/>
                  </a:lnTo>
                  <a:lnTo>
                    <a:pt x="341909" y="121666"/>
                  </a:lnTo>
                  <a:lnTo>
                    <a:pt x="326910" y="121666"/>
                  </a:lnTo>
                  <a:lnTo>
                    <a:pt x="326910" y="83947"/>
                  </a:lnTo>
                  <a:close/>
                </a:path>
                <a:path w="1598295" h="352425">
                  <a:moveTo>
                    <a:pt x="382739" y="80772"/>
                  </a:moveTo>
                  <a:lnTo>
                    <a:pt x="375107" y="80772"/>
                  </a:lnTo>
                  <a:lnTo>
                    <a:pt x="367408" y="81440"/>
                  </a:lnTo>
                  <a:lnTo>
                    <a:pt x="335465" y="104521"/>
                  </a:lnTo>
                  <a:lnTo>
                    <a:pt x="327596" y="121666"/>
                  </a:lnTo>
                  <a:lnTo>
                    <a:pt x="341909" y="121666"/>
                  </a:lnTo>
                  <a:lnTo>
                    <a:pt x="346270" y="116478"/>
                  </a:lnTo>
                  <a:lnTo>
                    <a:pt x="353736" y="110807"/>
                  </a:lnTo>
                  <a:lnTo>
                    <a:pt x="361959" y="107422"/>
                  </a:lnTo>
                  <a:lnTo>
                    <a:pt x="370941" y="106299"/>
                  </a:lnTo>
                  <a:lnTo>
                    <a:pt x="392963" y="106299"/>
                  </a:lnTo>
                  <a:lnTo>
                    <a:pt x="392963" y="83185"/>
                  </a:lnTo>
                  <a:lnTo>
                    <a:pt x="388683" y="81534"/>
                  </a:lnTo>
                  <a:lnTo>
                    <a:pt x="382739" y="80772"/>
                  </a:lnTo>
                  <a:close/>
                </a:path>
                <a:path w="1598295" h="352425">
                  <a:moveTo>
                    <a:pt x="392963" y="106299"/>
                  </a:moveTo>
                  <a:lnTo>
                    <a:pt x="380428" y="106299"/>
                  </a:lnTo>
                  <a:lnTo>
                    <a:pt x="387769" y="108204"/>
                  </a:lnTo>
                  <a:lnTo>
                    <a:pt x="392963" y="112141"/>
                  </a:lnTo>
                  <a:lnTo>
                    <a:pt x="392963" y="106299"/>
                  </a:lnTo>
                  <a:close/>
                </a:path>
                <a:path w="1598295" h="352425">
                  <a:moveTo>
                    <a:pt x="1227620" y="83947"/>
                  </a:moveTo>
                  <a:lnTo>
                    <a:pt x="1200061" y="83947"/>
                  </a:lnTo>
                  <a:lnTo>
                    <a:pt x="1200061" y="266065"/>
                  </a:lnTo>
                  <a:lnTo>
                    <a:pt x="1227620" y="266065"/>
                  </a:lnTo>
                  <a:lnTo>
                    <a:pt x="1227638" y="162052"/>
                  </a:lnTo>
                  <a:lnTo>
                    <a:pt x="1228526" y="149923"/>
                  </a:lnTo>
                  <a:lnTo>
                    <a:pt x="1231255" y="138684"/>
                  </a:lnTo>
                  <a:lnTo>
                    <a:pt x="1235817" y="128587"/>
                  </a:lnTo>
                  <a:lnTo>
                    <a:pt x="1242225" y="119634"/>
                  </a:lnTo>
                  <a:lnTo>
                    <a:pt x="1247824" y="114427"/>
                  </a:lnTo>
                  <a:lnTo>
                    <a:pt x="1227620" y="114427"/>
                  </a:lnTo>
                  <a:lnTo>
                    <a:pt x="1227620" y="83947"/>
                  </a:lnTo>
                  <a:close/>
                </a:path>
                <a:path w="1598295" h="352425">
                  <a:moveTo>
                    <a:pt x="1336567" y="102997"/>
                  </a:moveTo>
                  <a:lnTo>
                    <a:pt x="1279055" y="102997"/>
                  </a:lnTo>
                  <a:lnTo>
                    <a:pt x="1297964" y="106687"/>
                  </a:lnTo>
                  <a:lnTo>
                    <a:pt x="1311455" y="117760"/>
                  </a:lnTo>
                  <a:lnTo>
                    <a:pt x="1319542" y="136215"/>
                  </a:lnTo>
                  <a:lnTo>
                    <a:pt x="1322235" y="162052"/>
                  </a:lnTo>
                  <a:lnTo>
                    <a:pt x="1322235" y="266065"/>
                  </a:lnTo>
                  <a:lnTo>
                    <a:pt x="1349794" y="266065"/>
                  </a:lnTo>
                  <a:lnTo>
                    <a:pt x="1349794" y="154812"/>
                  </a:lnTo>
                  <a:lnTo>
                    <a:pt x="1348813" y="137598"/>
                  </a:lnTo>
                  <a:lnTo>
                    <a:pt x="1345857" y="122539"/>
                  </a:lnTo>
                  <a:lnTo>
                    <a:pt x="1340900" y="109646"/>
                  </a:lnTo>
                  <a:lnTo>
                    <a:pt x="1336567" y="102997"/>
                  </a:lnTo>
                  <a:close/>
                </a:path>
                <a:path w="1598295" h="352425">
                  <a:moveTo>
                    <a:pt x="1288072" y="79756"/>
                  </a:moveTo>
                  <a:lnTo>
                    <a:pt x="1269617" y="81922"/>
                  </a:lnTo>
                  <a:lnTo>
                    <a:pt x="1253496" y="88423"/>
                  </a:lnTo>
                  <a:lnTo>
                    <a:pt x="1239708" y="99258"/>
                  </a:lnTo>
                  <a:lnTo>
                    <a:pt x="1228255" y="114427"/>
                  </a:lnTo>
                  <a:lnTo>
                    <a:pt x="1247824" y="114427"/>
                  </a:lnTo>
                  <a:lnTo>
                    <a:pt x="1250033" y="112373"/>
                  </a:lnTo>
                  <a:lnTo>
                    <a:pt x="1258782" y="107172"/>
                  </a:lnTo>
                  <a:lnTo>
                    <a:pt x="1268460" y="104042"/>
                  </a:lnTo>
                  <a:lnTo>
                    <a:pt x="1279055" y="102997"/>
                  </a:lnTo>
                  <a:lnTo>
                    <a:pt x="1336567" y="102997"/>
                  </a:lnTo>
                  <a:lnTo>
                    <a:pt x="1333919" y="98933"/>
                  </a:lnTo>
                  <a:lnTo>
                    <a:pt x="1325130" y="90525"/>
                  </a:lnTo>
                  <a:lnTo>
                    <a:pt x="1314567" y="84534"/>
                  </a:lnTo>
                  <a:lnTo>
                    <a:pt x="1302218" y="80948"/>
                  </a:lnTo>
                  <a:lnTo>
                    <a:pt x="1288072" y="79756"/>
                  </a:lnTo>
                  <a:close/>
                </a:path>
                <a:path w="1598295" h="352425">
                  <a:moveTo>
                    <a:pt x="951776" y="107696"/>
                  </a:moveTo>
                  <a:lnTo>
                    <a:pt x="924344" y="107696"/>
                  </a:lnTo>
                  <a:lnTo>
                    <a:pt x="924344" y="217170"/>
                  </a:lnTo>
                  <a:lnTo>
                    <a:pt x="927292" y="240339"/>
                  </a:lnTo>
                  <a:lnTo>
                    <a:pt x="936123" y="256889"/>
                  </a:lnTo>
                  <a:lnTo>
                    <a:pt x="950811" y="266819"/>
                  </a:lnTo>
                  <a:lnTo>
                    <a:pt x="971334" y="270129"/>
                  </a:lnTo>
                  <a:lnTo>
                    <a:pt x="979071" y="269771"/>
                  </a:lnTo>
                  <a:lnTo>
                    <a:pt x="986081" y="268700"/>
                  </a:lnTo>
                  <a:lnTo>
                    <a:pt x="992354" y="266914"/>
                  </a:lnTo>
                  <a:lnTo>
                    <a:pt x="997877" y="264413"/>
                  </a:lnTo>
                  <a:lnTo>
                    <a:pt x="997877" y="246634"/>
                  </a:lnTo>
                  <a:lnTo>
                    <a:pt x="969429" y="246634"/>
                  </a:lnTo>
                  <a:lnTo>
                    <a:pt x="962444" y="244094"/>
                  </a:lnTo>
                  <a:lnTo>
                    <a:pt x="951776" y="212217"/>
                  </a:lnTo>
                  <a:lnTo>
                    <a:pt x="951776" y="107696"/>
                  </a:lnTo>
                  <a:close/>
                </a:path>
                <a:path w="1598295" h="352425">
                  <a:moveTo>
                    <a:pt x="997877" y="240665"/>
                  </a:moveTo>
                  <a:lnTo>
                    <a:pt x="992543" y="244729"/>
                  </a:lnTo>
                  <a:lnTo>
                    <a:pt x="986320" y="246634"/>
                  </a:lnTo>
                  <a:lnTo>
                    <a:pt x="997877" y="246634"/>
                  </a:lnTo>
                  <a:lnTo>
                    <a:pt x="997877" y="240665"/>
                  </a:lnTo>
                  <a:close/>
                </a:path>
                <a:path w="1598295" h="352425">
                  <a:moveTo>
                    <a:pt x="997877" y="83947"/>
                  </a:moveTo>
                  <a:lnTo>
                    <a:pt x="892848" y="83947"/>
                  </a:lnTo>
                  <a:lnTo>
                    <a:pt x="892848" y="107696"/>
                  </a:lnTo>
                  <a:lnTo>
                    <a:pt x="997877" y="107696"/>
                  </a:lnTo>
                  <a:lnTo>
                    <a:pt x="997877" y="83947"/>
                  </a:lnTo>
                  <a:close/>
                </a:path>
                <a:path w="1598295" h="352425">
                  <a:moveTo>
                    <a:pt x="951776" y="30353"/>
                  </a:moveTo>
                  <a:lnTo>
                    <a:pt x="924344" y="39116"/>
                  </a:lnTo>
                  <a:lnTo>
                    <a:pt x="924344" y="83947"/>
                  </a:lnTo>
                  <a:lnTo>
                    <a:pt x="951776" y="83947"/>
                  </a:lnTo>
                  <a:lnTo>
                    <a:pt x="951776" y="30353"/>
                  </a:lnTo>
                  <a:close/>
                </a:path>
                <a:path w="1598295" h="352425">
                  <a:moveTo>
                    <a:pt x="131762" y="6731"/>
                  </a:moveTo>
                  <a:lnTo>
                    <a:pt x="79643" y="16256"/>
                  </a:lnTo>
                  <a:lnTo>
                    <a:pt x="37363" y="44831"/>
                  </a:lnTo>
                  <a:lnTo>
                    <a:pt x="9337" y="88122"/>
                  </a:lnTo>
                  <a:lnTo>
                    <a:pt x="0" y="141986"/>
                  </a:lnTo>
                  <a:lnTo>
                    <a:pt x="2112" y="169517"/>
                  </a:lnTo>
                  <a:lnTo>
                    <a:pt x="19014" y="216102"/>
                  </a:lnTo>
                  <a:lnTo>
                    <a:pt x="51948" y="250632"/>
                  </a:lnTo>
                  <a:lnTo>
                    <a:pt x="95640" y="268297"/>
                  </a:lnTo>
                  <a:lnTo>
                    <a:pt x="121196" y="270510"/>
                  </a:lnTo>
                  <a:lnTo>
                    <a:pt x="144058" y="269132"/>
                  </a:lnTo>
                  <a:lnTo>
                    <a:pt x="165838" y="265017"/>
                  </a:lnTo>
                  <a:lnTo>
                    <a:pt x="186534" y="258187"/>
                  </a:lnTo>
                  <a:lnTo>
                    <a:pt x="206146" y="248666"/>
                  </a:lnTo>
                  <a:lnTo>
                    <a:pt x="206146" y="244729"/>
                  </a:lnTo>
                  <a:lnTo>
                    <a:pt x="125183" y="244729"/>
                  </a:lnTo>
                  <a:lnTo>
                    <a:pt x="104160" y="242990"/>
                  </a:lnTo>
                  <a:lnTo>
                    <a:pt x="55130" y="216916"/>
                  </a:lnTo>
                  <a:lnTo>
                    <a:pt x="35888" y="183641"/>
                  </a:lnTo>
                  <a:lnTo>
                    <a:pt x="29476" y="139700"/>
                  </a:lnTo>
                  <a:lnTo>
                    <a:pt x="31210" y="117078"/>
                  </a:lnTo>
                  <a:lnTo>
                    <a:pt x="45078" y="78406"/>
                  </a:lnTo>
                  <a:lnTo>
                    <a:pt x="72058" y="49335"/>
                  </a:lnTo>
                  <a:lnTo>
                    <a:pt x="107600" y="34389"/>
                  </a:lnTo>
                  <a:lnTo>
                    <a:pt x="128295" y="32512"/>
                  </a:lnTo>
                  <a:lnTo>
                    <a:pt x="201472" y="32512"/>
                  </a:lnTo>
                  <a:lnTo>
                    <a:pt x="201472" y="20447"/>
                  </a:lnTo>
                  <a:lnTo>
                    <a:pt x="187037" y="14446"/>
                  </a:lnTo>
                  <a:lnTo>
                    <a:pt x="170608" y="10160"/>
                  </a:lnTo>
                  <a:lnTo>
                    <a:pt x="152184" y="7588"/>
                  </a:lnTo>
                  <a:lnTo>
                    <a:pt x="131762" y="6731"/>
                  </a:lnTo>
                  <a:close/>
                </a:path>
                <a:path w="1598295" h="352425">
                  <a:moveTo>
                    <a:pt x="206146" y="133858"/>
                  </a:moveTo>
                  <a:lnTo>
                    <a:pt x="121881" y="133858"/>
                  </a:lnTo>
                  <a:lnTo>
                    <a:pt x="121881" y="159512"/>
                  </a:lnTo>
                  <a:lnTo>
                    <a:pt x="178066" y="159512"/>
                  </a:lnTo>
                  <a:lnTo>
                    <a:pt x="178066" y="232537"/>
                  </a:lnTo>
                  <a:lnTo>
                    <a:pt x="166696" y="237871"/>
                  </a:lnTo>
                  <a:lnTo>
                    <a:pt x="154092" y="241681"/>
                  </a:lnTo>
                  <a:lnTo>
                    <a:pt x="140254" y="243967"/>
                  </a:lnTo>
                  <a:lnTo>
                    <a:pt x="125183" y="244729"/>
                  </a:lnTo>
                  <a:lnTo>
                    <a:pt x="206146" y="244729"/>
                  </a:lnTo>
                  <a:lnTo>
                    <a:pt x="206146" y="133858"/>
                  </a:lnTo>
                  <a:close/>
                </a:path>
                <a:path w="1598295" h="352425">
                  <a:moveTo>
                    <a:pt x="201472" y="32512"/>
                  </a:moveTo>
                  <a:lnTo>
                    <a:pt x="128295" y="32512"/>
                  </a:lnTo>
                  <a:lnTo>
                    <a:pt x="148735" y="33748"/>
                  </a:lnTo>
                  <a:lnTo>
                    <a:pt x="167746" y="37449"/>
                  </a:lnTo>
                  <a:lnTo>
                    <a:pt x="185325" y="43602"/>
                  </a:lnTo>
                  <a:lnTo>
                    <a:pt x="201472" y="52197"/>
                  </a:lnTo>
                  <a:lnTo>
                    <a:pt x="201472" y="32512"/>
                  </a:lnTo>
                  <a:close/>
                </a:path>
                <a:path w="1598295" h="352425">
                  <a:moveTo>
                    <a:pt x="1094524" y="0"/>
                  </a:moveTo>
                  <a:lnTo>
                    <a:pt x="1084364" y="0"/>
                  </a:lnTo>
                  <a:lnTo>
                    <a:pt x="1080046" y="1778"/>
                  </a:lnTo>
                  <a:lnTo>
                    <a:pt x="1076494" y="5334"/>
                  </a:lnTo>
                  <a:lnTo>
                    <a:pt x="1073188" y="8762"/>
                  </a:lnTo>
                  <a:lnTo>
                    <a:pt x="1071410" y="13208"/>
                  </a:lnTo>
                  <a:lnTo>
                    <a:pt x="1071410" y="23622"/>
                  </a:lnTo>
                  <a:lnTo>
                    <a:pt x="1073188" y="28067"/>
                  </a:lnTo>
                  <a:lnTo>
                    <a:pt x="1076617" y="31496"/>
                  </a:lnTo>
                  <a:lnTo>
                    <a:pt x="1080046" y="34798"/>
                  </a:lnTo>
                  <a:lnTo>
                    <a:pt x="1084364" y="36575"/>
                  </a:lnTo>
                  <a:lnTo>
                    <a:pt x="1094524" y="36575"/>
                  </a:lnTo>
                  <a:lnTo>
                    <a:pt x="1107605" y="13208"/>
                  </a:lnTo>
                  <a:lnTo>
                    <a:pt x="1105827" y="8890"/>
                  </a:lnTo>
                  <a:lnTo>
                    <a:pt x="1102271" y="5207"/>
                  </a:lnTo>
                  <a:lnTo>
                    <a:pt x="1098842" y="1778"/>
                  </a:lnTo>
                  <a:lnTo>
                    <a:pt x="1094524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44169" y="1430527"/>
              <a:ext cx="129794" cy="120523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898931" y="1424939"/>
              <a:ext cx="664845" cy="132080"/>
            </a:xfrm>
            <a:custGeom>
              <a:avLst/>
              <a:gdLst/>
              <a:ahLst/>
              <a:cxnLst/>
              <a:rect l="l" t="t" r="r" b="b"/>
              <a:pathLst>
                <a:path w="664844" h="132080">
                  <a:moveTo>
                    <a:pt x="526135" y="100202"/>
                  </a:moveTo>
                  <a:lnTo>
                    <a:pt x="403580" y="100202"/>
                  </a:lnTo>
                  <a:lnTo>
                    <a:pt x="403580" y="109220"/>
                  </a:lnTo>
                  <a:lnTo>
                    <a:pt x="526135" y="109220"/>
                  </a:lnTo>
                  <a:lnTo>
                    <a:pt x="526135" y="100202"/>
                  </a:lnTo>
                  <a:close/>
                </a:path>
                <a:path w="664844" h="132080">
                  <a:moveTo>
                    <a:pt x="574014" y="87884"/>
                  </a:moveTo>
                  <a:lnTo>
                    <a:pt x="563727" y="87884"/>
                  </a:lnTo>
                  <a:lnTo>
                    <a:pt x="563727" y="127000"/>
                  </a:lnTo>
                  <a:lnTo>
                    <a:pt x="647039" y="127000"/>
                  </a:lnTo>
                  <a:lnTo>
                    <a:pt x="647039" y="117856"/>
                  </a:lnTo>
                  <a:lnTo>
                    <a:pt x="574014" y="117856"/>
                  </a:lnTo>
                  <a:lnTo>
                    <a:pt x="574014" y="87884"/>
                  </a:lnTo>
                  <a:close/>
                </a:path>
                <a:path w="664844" h="132080">
                  <a:moveTo>
                    <a:pt x="27254" y="86995"/>
                  </a:moveTo>
                  <a:lnTo>
                    <a:pt x="16979" y="86995"/>
                  </a:lnTo>
                  <a:lnTo>
                    <a:pt x="16979" y="127000"/>
                  </a:lnTo>
                  <a:lnTo>
                    <a:pt x="103517" y="127000"/>
                  </a:lnTo>
                  <a:lnTo>
                    <a:pt x="103517" y="117856"/>
                  </a:lnTo>
                  <a:lnTo>
                    <a:pt x="27254" y="117856"/>
                  </a:lnTo>
                  <a:lnTo>
                    <a:pt x="27254" y="86995"/>
                  </a:lnTo>
                  <a:close/>
                </a:path>
                <a:path w="664844" h="132080">
                  <a:moveTo>
                    <a:pt x="99682" y="0"/>
                  </a:moveTo>
                  <a:lnTo>
                    <a:pt x="89484" y="0"/>
                  </a:lnTo>
                  <a:lnTo>
                    <a:pt x="89484" y="94234"/>
                  </a:lnTo>
                  <a:lnTo>
                    <a:pt x="99682" y="94234"/>
                  </a:lnTo>
                  <a:lnTo>
                    <a:pt x="99682" y="0"/>
                  </a:lnTo>
                  <a:close/>
                </a:path>
                <a:path w="664844" h="132080">
                  <a:moveTo>
                    <a:pt x="75857" y="2794"/>
                  </a:moveTo>
                  <a:lnTo>
                    <a:pt x="65798" y="2794"/>
                  </a:lnTo>
                  <a:lnTo>
                    <a:pt x="65798" y="36322"/>
                  </a:lnTo>
                  <a:lnTo>
                    <a:pt x="36766" y="36322"/>
                  </a:lnTo>
                  <a:lnTo>
                    <a:pt x="36766" y="45338"/>
                  </a:lnTo>
                  <a:lnTo>
                    <a:pt x="65798" y="45338"/>
                  </a:lnTo>
                  <a:lnTo>
                    <a:pt x="65798" y="91439"/>
                  </a:lnTo>
                  <a:lnTo>
                    <a:pt x="75857" y="91439"/>
                  </a:lnTo>
                  <a:lnTo>
                    <a:pt x="75857" y="2794"/>
                  </a:lnTo>
                  <a:close/>
                </a:path>
                <a:path w="664844" h="132080">
                  <a:moveTo>
                    <a:pt x="49771" y="8889"/>
                  </a:moveTo>
                  <a:lnTo>
                    <a:pt x="0" y="8889"/>
                  </a:lnTo>
                  <a:lnTo>
                    <a:pt x="0" y="74295"/>
                  </a:lnTo>
                  <a:lnTo>
                    <a:pt x="17404" y="74221"/>
                  </a:lnTo>
                  <a:lnTo>
                    <a:pt x="32300" y="73993"/>
                  </a:lnTo>
                  <a:lnTo>
                    <a:pt x="44689" y="73598"/>
                  </a:lnTo>
                  <a:lnTo>
                    <a:pt x="54571" y="73025"/>
                  </a:lnTo>
                  <a:lnTo>
                    <a:pt x="53984" y="65405"/>
                  </a:lnTo>
                  <a:lnTo>
                    <a:pt x="10134" y="65405"/>
                  </a:lnTo>
                  <a:lnTo>
                    <a:pt x="10134" y="17907"/>
                  </a:lnTo>
                  <a:lnTo>
                    <a:pt x="49771" y="17907"/>
                  </a:lnTo>
                  <a:lnTo>
                    <a:pt x="49771" y="8889"/>
                  </a:lnTo>
                  <a:close/>
                </a:path>
                <a:path w="664844" h="132080">
                  <a:moveTo>
                    <a:pt x="53886" y="64135"/>
                  </a:moveTo>
                  <a:lnTo>
                    <a:pt x="46373" y="64708"/>
                  </a:lnTo>
                  <a:lnTo>
                    <a:pt x="36577" y="65103"/>
                  </a:lnTo>
                  <a:lnTo>
                    <a:pt x="24498" y="65331"/>
                  </a:lnTo>
                  <a:lnTo>
                    <a:pt x="10134" y="65405"/>
                  </a:lnTo>
                  <a:lnTo>
                    <a:pt x="53984" y="65405"/>
                  </a:lnTo>
                  <a:lnTo>
                    <a:pt x="53886" y="64135"/>
                  </a:lnTo>
                  <a:close/>
                </a:path>
                <a:path w="664844" h="132080">
                  <a:moveTo>
                    <a:pt x="664819" y="67310"/>
                  </a:moveTo>
                  <a:lnTo>
                    <a:pt x="542264" y="67310"/>
                  </a:lnTo>
                  <a:lnTo>
                    <a:pt x="542264" y="76581"/>
                  </a:lnTo>
                  <a:lnTo>
                    <a:pt x="664819" y="76581"/>
                  </a:lnTo>
                  <a:lnTo>
                    <a:pt x="664819" y="67310"/>
                  </a:lnTo>
                  <a:close/>
                </a:path>
                <a:path w="664844" h="132080">
                  <a:moveTo>
                    <a:pt x="505434" y="12446"/>
                  </a:moveTo>
                  <a:lnTo>
                    <a:pt x="424281" y="12446"/>
                  </a:lnTo>
                  <a:lnTo>
                    <a:pt x="424281" y="71755"/>
                  </a:lnTo>
                  <a:lnTo>
                    <a:pt x="507466" y="71755"/>
                  </a:lnTo>
                  <a:lnTo>
                    <a:pt x="507466" y="62611"/>
                  </a:lnTo>
                  <a:lnTo>
                    <a:pt x="434568" y="62611"/>
                  </a:lnTo>
                  <a:lnTo>
                    <a:pt x="434568" y="21462"/>
                  </a:lnTo>
                  <a:lnTo>
                    <a:pt x="505434" y="21462"/>
                  </a:lnTo>
                  <a:lnTo>
                    <a:pt x="505434" y="12446"/>
                  </a:lnTo>
                  <a:close/>
                </a:path>
                <a:path w="664844" h="132080">
                  <a:moveTo>
                    <a:pt x="387451" y="103886"/>
                  </a:moveTo>
                  <a:lnTo>
                    <a:pt x="264909" y="103886"/>
                  </a:lnTo>
                  <a:lnTo>
                    <a:pt x="264909" y="112902"/>
                  </a:lnTo>
                  <a:lnTo>
                    <a:pt x="387451" y="112902"/>
                  </a:lnTo>
                  <a:lnTo>
                    <a:pt x="387451" y="103886"/>
                  </a:lnTo>
                  <a:close/>
                </a:path>
                <a:path w="664844" h="132080">
                  <a:moveTo>
                    <a:pt x="331393" y="79756"/>
                  </a:moveTo>
                  <a:lnTo>
                    <a:pt x="321119" y="79756"/>
                  </a:lnTo>
                  <a:lnTo>
                    <a:pt x="321119" y="103886"/>
                  </a:lnTo>
                  <a:lnTo>
                    <a:pt x="331393" y="103886"/>
                  </a:lnTo>
                  <a:lnTo>
                    <a:pt x="331393" y="79756"/>
                  </a:lnTo>
                  <a:close/>
                </a:path>
                <a:path w="664844" h="132080">
                  <a:moveTo>
                    <a:pt x="368350" y="11557"/>
                  </a:moveTo>
                  <a:lnTo>
                    <a:pt x="283667" y="11557"/>
                  </a:lnTo>
                  <a:lnTo>
                    <a:pt x="283667" y="20574"/>
                  </a:lnTo>
                  <a:lnTo>
                    <a:pt x="358152" y="20574"/>
                  </a:lnTo>
                  <a:lnTo>
                    <a:pt x="358152" y="40005"/>
                  </a:lnTo>
                  <a:lnTo>
                    <a:pt x="283400" y="40005"/>
                  </a:lnTo>
                  <a:lnTo>
                    <a:pt x="283400" y="79756"/>
                  </a:lnTo>
                  <a:lnTo>
                    <a:pt x="372211" y="79756"/>
                  </a:lnTo>
                  <a:lnTo>
                    <a:pt x="372211" y="70738"/>
                  </a:lnTo>
                  <a:lnTo>
                    <a:pt x="293801" y="70738"/>
                  </a:lnTo>
                  <a:lnTo>
                    <a:pt x="293801" y="48895"/>
                  </a:lnTo>
                  <a:lnTo>
                    <a:pt x="368350" y="48895"/>
                  </a:lnTo>
                  <a:lnTo>
                    <a:pt x="368350" y="11557"/>
                  </a:lnTo>
                  <a:close/>
                </a:path>
                <a:path w="664844" h="132080">
                  <a:moveTo>
                    <a:pt x="202907" y="11302"/>
                  </a:moveTo>
                  <a:lnTo>
                    <a:pt x="139712" y="11302"/>
                  </a:lnTo>
                  <a:lnTo>
                    <a:pt x="139712" y="99568"/>
                  </a:lnTo>
                  <a:lnTo>
                    <a:pt x="187642" y="99313"/>
                  </a:lnTo>
                  <a:lnTo>
                    <a:pt x="195719" y="99060"/>
                  </a:lnTo>
                  <a:lnTo>
                    <a:pt x="203250" y="98551"/>
                  </a:lnTo>
                  <a:lnTo>
                    <a:pt x="210235" y="97789"/>
                  </a:lnTo>
                  <a:lnTo>
                    <a:pt x="209687" y="90677"/>
                  </a:lnTo>
                  <a:lnTo>
                    <a:pt x="149910" y="90677"/>
                  </a:lnTo>
                  <a:lnTo>
                    <a:pt x="149910" y="58165"/>
                  </a:lnTo>
                  <a:lnTo>
                    <a:pt x="197294" y="58165"/>
                  </a:lnTo>
                  <a:lnTo>
                    <a:pt x="197294" y="49275"/>
                  </a:lnTo>
                  <a:lnTo>
                    <a:pt x="149910" y="49275"/>
                  </a:lnTo>
                  <a:lnTo>
                    <a:pt x="149910" y="20574"/>
                  </a:lnTo>
                  <a:lnTo>
                    <a:pt x="202907" y="20574"/>
                  </a:lnTo>
                  <a:lnTo>
                    <a:pt x="202907" y="11302"/>
                  </a:lnTo>
                  <a:close/>
                </a:path>
                <a:path w="664844" h="132080">
                  <a:moveTo>
                    <a:pt x="209550" y="88900"/>
                  </a:moveTo>
                  <a:lnTo>
                    <a:pt x="201675" y="89660"/>
                  </a:lnTo>
                  <a:lnTo>
                    <a:pt x="191747" y="90217"/>
                  </a:lnTo>
                  <a:lnTo>
                    <a:pt x="179767" y="90560"/>
                  </a:lnTo>
                  <a:lnTo>
                    <a:pt x="165734" y="90677"/>
                  </a:lnTo>
                  <a:lnTo>
                    <a:pt x="209687" y="90677"/>
                  </a:lnTo>
                  <a:lnTo>
                    <a:pt x="209550" y="88900"/>
                  </a:lnTo>
                  <a:close/>
                </a:path>
                <a:path w="664844" h="132080">
                  <a:moveTo>
                    <a:pt x="574522" y="4825"/>
                  </a:moveTo>
                  <a:lnTo>
                    <a:pt x="564362" y="4825"/>
                  </a:lnTo>
                  <a:lnTo>
                    <a:pt x="564362" y="49149"/>
                  </a:lnTo>
                  <a:lnTo>
                    <a:pt x="646785" y="49149"/>
                  </a:lnTo>
                  <a:lnTo>
                    <a:pt x="646785" y="40005"/>
                  </a:lnTo>
                  <a:lnTo>
                    <a:pt x="574522" y="40005"/>
                  </a:lnTo>
                  <a:lnTo>
                    <a:pt x="574522" y="4825"/>
                  </a:lnTo>
                  <a:close/>
                </a:path>
                <a:path w="664844" h="132080">
                  <a:moveTo>
                    <a:pt x="236042" y="0"/>
                  </a:moveTo>
                  <a:lnTo>
                    <a:pt x="225767" y="0"/>
                  </a:lnTo>
                  <a:lnTo>
                    <a:pt x="225767" y="132080"/>
                  </a:lnTo>
                  <a:lnTo>
                    <a:pt x="236042" y="132080"/>
                  </a:lnTo>
                  <a:lnTo>
                    <a:pt x="236042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25726" y="1424939"/>
              <a:ext cx="250444" cy="132080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952879" y="1424939"/>
              <a:ext cx="862330" cy="132080"/>
            </a:xfrm>
            <a:custGeom>
              <a:avLst/>
              <a:gdLst/>
              <a:ahLst/>
              <a:cxnLst/>
              <a:rect l="l" t="t" r="r" b="b"/>
              <a:pathLst>
                <a:path w="862330" h="132080">
                  <a:moveTo>
                    <a:pt x="87249" y="59944"/>
                  </a:moveTo>
                  <a:lnTo>
                    <a:pt x="51181" y="33782"/>
                  </a:lnTo>
                  <a:lnTo>
                    <a:pt x="50927" y="26670"/>
                  </a:lnTo>
                  <a:lnTo>
                    <a:pt x="82169" y="26670"/>
                  </a:lnTo>
                  <a:lnTo>
                    <a:pt x="82169" y="17526"/>
                  </a:lnTo>
                  <a:lnTo>
                    <a:pt x="51054" y="17526"/>
                  </a:lnTo>
                  <a:lnTo>
                    <a:pt x="51054" y="2159"/>
                  </a:lnTo>
                  <a:lnTo>
                    <a:pt x="40640" y="2159"/>
                  </a:lnTo>
                  <a:lnTo>
                    <a:pt x="40640" y="17526"/>
                  </a:lnTo>
                  <a:lnTo>
                    <a:pt x="8382" y="17526"/>
                  </a:lnTo>
                  <a:lnTo>
                    <a:pt x="8382" y="26670"/>
                  </a:lnTo>
                  <a:lnTo>
                    <a:pt x="40640" y="26670"/>
                  </a:lnTo>
                  <a:lnTo>
                    <a:pt x="40259" y="34163"/>
                  </a:lnTo>
                  <a:lnTo>
                    <a:pt x="10502" y="61175"/>
                  </a:lnTo>
                  <a:lnTo>
                    <a:pt x="3937" y="63500"/>
                  </a:lnTo>
                  <a:lnTo>
                    <a:pt x="11303" y="70993"/>
                  </a:lnTo>
                  <a:lnTo>
                    <a:pt x="18415" y="68199"/>
                  </a:lnTo>
                  <a:lnTo>
                    <a:pt x="25400" y="63881"/>
                  </a:lnTo>
                  <a:lnTo>
                    <a:pt x="32131" y="57912"/>
                  </a:lnTo>
                  <a:lnTo>
                    <a:pt x="38989" y="52070"/>
                  </a:lnTo>
                  <a:lnTo>
                    <a:pt x="43561" y="46736"/>
                  </a:lnTo>
                  <a:lnTo>
                    <a:pt x="45720" y="42037"/>
                  </a:lnTo>
                  <a:lnTo>
                    <a:pt x="47879" y="46482"/>
                  </a:lnTo>
                  <a:lnTo>
                    <a:pt x="52324" y="51435"/>
                  </a:lnTo>
                  <a:lnTo>
                    <a:pt x="59182" y="56642"/>
                  </a:lnTo>
                  <a:lnTo>
                    <a:pt x="66040" y="61976"/>
                  </a:lnTo>
                  <a:lnTo>
                    <a:pt x="73025" y="65786"/>
                  </a:lnTo>
                  <a:lnTo>
                    <a:pt x="80264" y="68199"/>
                  </a:lnTo>
                  <a:lnTo>
                    <a:pt x="87249" y="59944"/>
                  </a:lnTo>
                  <a:close/>
                </a:path>
                <a:path w="862330" h="132080">
                  <a:moveTo>
                    <a:pt x="92075" y="105410"/>
                  </a:moveTo>
                  <a:lnTo>
                    <a:pt x="91643" y="97917"/>
                  </a:lnTo>
                  <a:lnTo>
                    <a:pt x="91567" y="96520"/>
                  </a:lnTo>
                  <a:lnTo>
                    <a:pt x="85509" y="96837"/>
                  </a:lnTo>
                  <a:lnTo>
                    <a:pt x="76720" y="97180"/>
                  </a:lnTo>
                  <a:lnTo>
                    <a:pt x="50927" y="97917"/>
                  </a:lnTo>
                  <a:lnTo>
                    <a:pt x="50927" y="68199"/>
                  </a:lnTo>
                  <a:lnTo>
                    <a:pt x="40640" y="68199"/>
                  </a:lnTo>
                  <a:lnTo>
                    <a:pt x="40640" y="98044"/>
                  </a:lnTo>
                  <a:lnTo>
                    <a:pt x="21031" y="98450"/>
                  </a:lnTo>
                  <a:lnTo>
                    <a:pt x="0" y="98552"/>
                  </a:lnTo>
                  <a:lnTo>
                    <a:pt x="1016" y="107569"/>
                  </a:lnTo>
                  <a:lnTo>
                    <a:pt x="26200" y="107429"/>
                  </a:lnTo>
                  <a:lnTo>
                    <a:pt x="49784" y="107022"/>
                  </a:lnTo>
                  <a:lnTo>
                    <a:pt x="71729" y="106337"/>
                  </a:lnTo>
                  <a:lnTo>
                    <a:pt x="92075" y="105410"/>
                  </a:lnTo>
                  <a:close/>
                </a:path>
                <a:path w="862330" h="132080">
                  <a:moveTo>
                    <a:pt x="110236" y="0"/>
                  </a:moveTo>
                  <a:lnTo>
                    <a:pt x="99949" y="0"/>
                  </a:lnTo>
                  <a:lnTo>
                    <a:pt x="99949" y="132080"/>
                  </a:lnTo>
                  <a:lnTo>
                    <a:pt x="110236" y="132080"/>
                  </a:lnTo>
                  <a:lnTo>
                    <a:pt x="110236" y="0"/>
                  </a:lnTo>
                  <a:close/>
                </a:path>
                <a:path w="862330" h="132080">
                  <a:moveTo>
                    <a:pt x="254381" y="64516"/>
                  </a:moveTo>
                  <a:lnTo>
                    <a:pt x="213042" y="44246"/>
                  </a:lnTo>
                  <a:lnTo>
                    <a:pt x="210731" y="41402"/>
                  </a:lnTo>
                  <a:lnTo>
                    <a:pt x="208343" y="38468"/>
                  </a:lnTo>
                  <a:lnTo>
                    <a:pt x="205346" y="32575"/>
                  </a:lnTo>
                  <a:lnTo>
                    <a:pt x="204089" y="26543"/>
                  </a:lnTo>
                  <a:lnTo>
                    <a:pt x="246507" y="26543"/>
                  </a:lnTo>
                  <a:lnTo>
                    <a:pt x="246507" y="17399"/>
                  </a:lnTo>
                  <a:lnTo>
                    <a:pt x="204216" y="17399"/>
                  </a:lnTo>
                  <a:lnTo>
                    <a:pt x="204216" y="2413"/>
                  </a:lnTo>
                  <a:lnTo>
                    <a:pt x="193802" y="2413"/>
                  </a:lnTo>
                  <a:lnTo>
                    <a:pt x="193802" y="17399"/>
                  </a:lnTo>
                  <a:lnTo>
                    <a:pt x="151130" y="17399"/>
                  </a:lnTo>
                  <a:lnTo>
                    <a:pt x="151130" y="26543"/>
                  </a:lnTo>
                  <a:lnTo>
                    <a:pt x="193548" y="26543"/>
                  </a:lnTo>
                  <a:lnTo>
                    <a:pt x="192112" y="32677"/>
                  </a:lnTo>
                  <a:lnTo>
                    <a:pt x="161556" y="59842"/>
                  </a:lnTo>
                  <a:lnTo>
                    <a:pt x="143383" y="64770"/>
                  </a:lnTo>
                  <a:lnTo>
                    <a:pt x="150622" y="73660"/>
                  </a:lnTo>
                  <a:lnTo>
                    <a:pt x="185674" y="55689"/>
                  </a:lnTo>
                  <a:lnTo>
                    <a:pt x="198755" y="41402"/>
                  </a:lnTo>
                  <a:lnTo>
                    <a:pt x="202057" y="46240"/>
                  </a:lnTo>
                  <a:lnTo>
                    <a:pt x="233070" y="68478"/>
                  </a:lnTo>
                  <a:lnTo>
                    <a:pt x="247777" y="73533"/>
                  </a:lnTo>
                  <a:lnTo>
                    <a:pt x="254381" y="64516"/>
                  </a:lnTo>
                  <a:close/>
                </a:path>
                <a:path w="862330" h="132080">
                  <a:moveTo>
                    <a:pt x="260096" y="102108"/>
                  </a:moveTo>
                  <a:lnTo>
                    <a:pt x="203835" y="102108"/>
                  </a:lnTo>
                  <a:lnTo>
                    <a:pt x="203835" y="71374"/>
                  </a:lnTo>
                  <a:lnTo>
                    <a:pt x="193548" y="71374"/>
                  </a:lnTo>
                  <a:lnTo>
                    <a:pt x="193548" y="102108"/>
                  </a:lnTo>
                  <a:lnTo>
                    <a:pt x="137541" y="102108"/>
                  </a:lnTo>
                  <a:lnTo>
                    <a:pt x="137541" y="111252"/>
                  </a:lnTo>
                  <a:lnTo>
                    <a:pt x="260096" y="111252"/>
                  </a:lnTo>
                  <a:lnTo>
                    <a:pt x="260096" y="102108"/>
                  </a:lnTo>
                  <a:close/>
                </a:path>
                <a:path w="862330" h="132080">
                  <a:moveTo>
                    <a:pt x="355981" y="50673"/>
                  </a:moveTo>
                  <a:lnTo>
                    <a:pt x="355917" y="32639"/>
                  </a:lnTo>
                  <a:lnTo>
                    <a:pt x="352679" y="25273"/>
                  </a:lnTo>
                  <a:lnTo>
                    <a:pt x="345948" y="19177"/>
                  </a:lnTo>
                  <a:lnTo>
                    <a:pt x="345567" y="18897"/>
                  </a:lnTo>
                  <a:lnTo>
                    <a:pt x="345567" y="34925"/>
                  </a:lnTo>
                  <a:lnTo>
                    <a:pt x="345567" y="48133"/>
                  </a:lnTo>
                  <a:lnTo>
                    <a:pt x="343154" y="53594"/>
                  </a:lnTo>
                  <a:lnTo>
                    <a:pt x="333756" y="61976"/>
                  </a:lnTo>
                  <a:lnTo>
                    <a:pt x="327914" y="64008"/>
                  </a:lnTo>
                  <a:lnTo>
                    <a:pt x="314325" y="64008"/>
                  </a:lnTo>
                  <a:lnTo>
                    <a:pt x="308610" y="61976"/>
                  </a:lnTo>
                  <a:lnTo>
                    <a:pt x="303911" y="57785"/>
                  </a:lnTo>
                  <a:lnTo>
                    <a:pt x="299085" y="53594"/>
                  </a:lnTo>
                  <a:lnTo>
                    <a:pt x="296672" y="48133"/>
                  </a:lnTo>
                  <a:lnTo>
                    <a:pt x="296722" y="34925"/>
                  </a:lnTo>
                  <a:lnTo>
                    <a:pt x="299085" y="29718"/>
                  </a:lnTo>
                  <a:lnTo>
                    <a:pt x="303657" y="25400"/>
                  </a:lnTo>
                  <a:lnTo>
                    <a:pt x="308356" y="21209"/>
                  </a:lnTo>
                  <a:lnTo>
                    <a:pt x="314198" y="19177"/>
                  </a:lnTo>
                  <a:lnTo>
                    <a:pt x="328041" y="19177"/>
                  </a:lnTo>
                  <a:lnTo>
                    <a:pt x="333883" y="21209"/>
                  </a:lnTo>
                  <a:lnTo>
                    <a:pt x="338582" y="25400"/>
                  </a:lnTo>
                  <a:lnTo>
                    <a:pt x="343154" y="29591"/>
                  </a:lnTo>
                  <a:lnTo>
                    <a:pt x="345567" y="34925"/>
                  </a:lnTo>
                  <a:lnTo>
                    <a:pt x="345567" y="18897"/>
                  </a:lnTo>
                  <a:lnTo>
                    <a:pt x="340664" y="15252"/>
                  </a:lnTo>
                  <a:lnTo>
                    <a:pt x="334733" y="12433"/>
                  </a:lnTo>
                  <a:lnTo>
                    <a:pt x="328193" y="10731"/>
                  </a:lnTo>
                  <a:lnTo>
                    <a:pt x="321056" y="10160"/>
                  </a:lnTo>
                  <a:lnTo>
                    <a:pt x="313842" y="10731"/>
                  </a:lnTo>
                  <a:lnTo>
                    <a:pt x="286131" y="32639"/>
                  </a:lnTo>
                  <a:lnTo>
                    <a:pt x="286131" y="50673"/>
                  </a:lnTo>
                  <a:lnTo>
                    <a:pt x="321056" y="73152"/>
                  </a:lnTo>
                  <a:lnTo>
                    <a:pt x="328244" y="72593"/>
                  </a:lnTo>
                  <a:lnTo>
                    <a:pt x="334784" y="70891"/>
                  </a:lnTo>
                  <a:lnTo>
                    <a:pt x="340677" y="68072"/>
                  </a:lnTo>
                  <a:lnTo>
                    <a:pt x="345948" y="64135"/>
                  </a:lnTo>
                  <a:lnTo>
                    <a:pt x="346087" y="64008"/>
                  </a:lnTo>
                  <a:lnTo>
                    <a:pt x="352679" y="58166"/>
                  </a:lnTo>
                  <a:lnTo>
                    <a:pt x="355981" y="50673"/>
                  </a:lnTo>
                  <a:close/>
                </a:path>
                <a:path w="862330" h="132080">
                  <a:moveTo>
                    <a:pt x="368554" y="105918"/>
                  </a:moveTo>
                  <a:lnTo>
                    <a:pt x="367919" y="97028"/>
                  </a:lnTo>
                  <a:lnTo>
                    <a:pt x="361365" y="97485"/>
                  </a:lnTo>
                  <a:lnTo>
                    <a:pt x="352183" y="97904"/>
                  </a:lnTo>
                  <a:lnTo>
                    <a:pt x="325882" y="98679"/>
                  </a:lnTo>
                  <a:lnTo>
                    <a:pt x="276479" y="99314"/>
                  </a:lnTo>
                  <a:lnTo>
                    <a:pt x="277495" y="108204"/>
                  </a:lnTo>
                  <a:lnTo>
                    <a:pt x="340639" y="107137"/>
                  </a:lnTo>
                  <a:lnTo>
                    <a:pt x="352526" y="106781"/>
                  </a:lnTo>
                  <a:lnTo>
                    <a:pt x="361835" y="106375"/>
                  </a:lnTo>
                  <a:lnTo>
                    <a:pt x="368554" y="105918"/>
                  </a:lnTo>
                  <a:close/>
                </a:path>
                <a:path w="862330" h="132080">
                  <a:moveTo>
                    <a:pt x="387477" y="0"/>
                  </a:moveTo>
                  <a:lnTo>
                    <a:pt x="377190" y="0"/>
                  </a:lnTo>
                  <a:lnTo>
                    <a:pt x="377190" y="132080"/>
                  </a:lnTo>
                  <a:lnTo>
                    <a:pt x="387477" y="132080"/>
                  </a:lnTo>
                  <a:lnTo>
                    <a:pt x="387477" y="0"/>
                  </a:lnTo>
                  <a:close/>
                </a:path>
                <a:path w="862330" h="132080">
                  <a:moveTo>
                    <a:pt x="579501" y="62230"/>
                  </a:moveTo>
                  <a:lnTo>
                    <a:pt x="542544" y="43688"/>
                  </a:lnTo>
                  <a:lnTo>
                    <a:pt x="534758" y="34417"/>
                  </a:lnTo>
                  <a:lnTo>
                    <a:pt x="532142" y="30454"/>
                  </a:lnTo>
                  <a:lnTo>
                    <a:pt x="529551" y="24053"/>
                  </a:lnTo>
                  <a:lnTo>
                    <a:pt x="528701" y="17780"/>
                  </a:lnTo>
                  <a:lnTo>
                    <a:pt x="528701" y="10795"/>
                  </a:lnTo>
                  <a:lnTo>
                    <a:pt x="518160" y="10795"/>
                  </a:lnTo>
                  <a:lnTo>
                    <a:pt x="518160" y="17780"/>
                  </a:lnTo>
                  <a:lnTo>
                    <a:pt x="517296" y="23977"/>
                  </a:lnTo>
                  <a:lnTo>
                    <a:pt x="488213" y="55333"/>
                  </a:lnTo>
                  <a:lnTo>
                    <a:pt x="467360" y="62484"/>
                  </a:lnTo>
                  <a:lnTo>
                    <a:pt x="474345" y="70612"/>
                  </a:lnTo>
                  <a:lnTo>
                    <a:pt x="510794" y="50304"/>
                  </a:lnTo>
                  <a:lnTo>
                    <a:pt x="523367" y="34417"/>
                  </a:lnTo>
                  <a:lnTo>
                    <a:pt x="526389" y="39573"/>
                  </a:lnTo>
                  <a:lnTo>
                    <a:pt x="556704" y="64071"/>
                  </a:lnTo>
                  <a:lnTo>
                    <a:pt x="572262" y="70485"/>
                  </a:lnTo>
                  <a:lnTo>
                    <a:pt x="579501" y="62230"/>
                  </a:lnTo>
                  <a:close/>
                </a:path>
                <a:path w="862330" h="132080">
                  <a:moveTo>
                    <a:pt x="584708" y="100965"/>
                  </a:moveTo>
                  <a:lnTo>
                    <a:pt x="462153" y="100965"/>
                  </a:lnTo>
                  <a:lnTo>
                    <a:pt x="462153" y="109982"/>
                  </a:lnTo>
                  <a:lnTo>
                    <a:pt x="584708" y="109982"/>
                  </a:lnTo>
                  <a:lnTo>
                    <a:pt x="584708" y="100965"/>
                  </a:lnTo>
                  <a:close/>
                </a:path>
                <a:path w="862330" h="132080">
                  <a:moveTo>
                    <a:pt x="671957" y="11684"/>
                  </a:moveTo>
                  <a:lnTo>
                    <a:pt x="661797" y="11684"/>
                  </a:lnTo>
                  <a:lnTo>
                    <a:pt x="661797" y="20701"/>
                  </a:lnTo>
                  <a:lnTo>
                    <a:pt x="661797" y="84328"/>
                  </a:lnTo>
                  <a:lnTo>
                    <a:pt x="619760" y="84328"/>
                  </a:lnTo>
                  <a:lnTo>
                    <a:pt x="619760" y="20701"/>
                  </a:lnTo>
                  <a:lnTo>
                    <a:pt x="661797" y="20701"/>
                  </a:lnTo>
                  <a:lnTo>
                    <a:pt x="661797" y="11684"/>
                  </a:lnTo>
                  <a:lnTo>
                    <a:pt x="609600" y="11684"/>
                  </a:lnTo>
                  <a:lnTo>
                    <a:pt x="609600" y="93345"/>
                  </a:lnTo>
                  <a:lnTo>
                    <a:pt x="671957" y="93345"/>
                  </a:lnTo>
                  <a:lnTo>
                    <a:pt x="671957" y="84328"/>
                  </a:lnTo>
                  <a:lnTo>
                    <a:pt x="671957" y="20701"/>
                  </a:lnTo>
                  <a:lnTo>
                    <a:pt x="671957" y="11684"/>
                  </a:lnTo>
                  <a:close/>
                </a:path>
                <a:path w="862330" h="132080">
                  <a:moveTo>
                    <a:pt x="726440" y="53086"/>
                  </a:moveTo>
                  <a:lnTo>
                    <a:pt x="703580" y="53086"/>
                  </a:lnTo>
                  <a:lnTo>
                    <a:pt x="703580" y="0"/>
                  </a:lnTo>
                  <a:lnTo>
                    <a:pt x="693420" y="0"/>
                  </a:lnTo>
                  <a:lnTo>
                    <a:pt x="693420" y="132080"/>
                  </a:lnTo>
                  <a:lnTo>
                    <a:pt x="703580" y="132080"/>
                  </a:lnTo>
                  <a:lnTo>
                    <a:pt x="703580" y="62103"/>
                  </a:lnTo>
                  <a:lnTo>
                    <a:pt x="726440" y="62103"/>
                  </a:lnTo>
                  <a:lnTo>
                    <a:pt x="726440" y="53086"/>
                  </a:lnTo>
                  <a:close/>
                </a:path>
                <a:path w="862330" h="132080">
                  <a:moveTo>
                    <a:pt x="845185" y="68199"/>
                  </a:moveTo>
                  <a:lnTo>
                    <a:pt x="769366" y="68199"/>
                  </a:lnTo>
                  <a:lnTo>
                    <a:pt x="769366" y="50165"/>
                  </a:lnTo>
                  <a:lnTo>
                    <a:pt x="839343" y="50165"/>
                  </a:lnTo>
                  <a:lnTo>
                    <a:pt x="839343" y="41021"/>
                  </a:lnTo>
                  <a:lnTo>
                    <a:pt x="769366" y="41021"/>
                  </a:lnTo>
                  <a:lnTo>
                    <a:pt x="769366" y="21844"/>
                  </a:lnTo>
                  <a:lnTo>
                    <a:pt x="843153" y="21844"/>
                  </a:lnTo>
                  <a:lnTo>
                    <a:pt x="843153" y="12954"/>
                  </a:lnTo>
                  <a:lnTo>
                    <a:pt x="759333" y="12954"/>
                  </a:lnTo>
                  <a:lnTo>
                    <a:pt x="759333" y="77343"/>
                  </a:lnTo>
                  <a:lnTo>
                    <a:pt x="845185" y="77343"/>
                  </a:lnTo>
                  <a:lnTo>
                    <a:pt x="845185" y="68199"/>
                  </a:lnTo>
                  <a:close/>
                </a:path>
                <a:path w="862330" h="132080">
                  <a:moveTo>
                    <a:pt x="862076" y="102235"/>
                  </a:moveTo>
                  <a:lnTo>
                    <a:pt x="739521" y="102235"/>
                  </a:lnTo>
                  <a:lnTo>
                    <a:pt x="739521" y="111379"/>
                  </a:lnTo>
                  <a:lnTo>
                    <a:pt x="862076" y="111379"/>
                  </a:lnTo>
                  <a:lnTo>
                    <a:pt x="862076" y="102235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878327" y="1424939"/>
              <a:ext cx="248539" cy="132080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3202940" y="1424939"/>
              <a:ext cx="2381250" cy="132080"/>
            </a:xfrm>
            <a:custGeom>
              <a:avLst/>
              <a:gdLst/>
              <a:ahLst/>
              <a:cxnLst/>
              <a:rect l="l" t="t" r="r" b="b"/>
              <a:pathLst>
                <a:path w="2381250" h="132080">
                  <a:moveTo>
                    <a:pt x="105918" y="119761"/>
                  </a:moveTo>
                  <a:lnTo>
                    <a:pt x="30099" y="119761"/>
                  </a:lnTo>
                  <a:lnTo>
                    <a:pt x="30099" y="107950"/>
                  </a:lnTo>
                  <a:lnTo>
                    <a:pt x="102362" y="107950"/>
                  </a:lnTo>
                  <a:lnTo>
                    <a:pt x="102362" y="78486"/>
                  </a:lnTo>
                  <a:lnTo>
                    <a:pt x="20066" y="78486"/>
                  </a:lnTo>
                  <a:lnTo>
                    <a:pt x="20066" y="87376"/>
                  </a:lnTo>
                  <a:lnTo>
                    <a:pt x="92329" y="87376"/>
                  </a:lnTo>
                  <a:lnTo>
                    <a:pt x="92329" y="99060"/>
                  </a:lnTo>
                  <a:lnTo>
                    <a:pt x="20066" y="99060"/>
                  </a:lnTo>
                  <a:lnTo>
                    <a:pt x="20066" y="128905"/>
                  </a:lnTo>
                  <a:lnTo>
                    <a:pt x="105918" y="128905"/>
                  </a:lnTo>
                  <a:lnTo>
                    <a:pt x="105918" y="119761"/>
                  </a:lnTo>
                  <a:close/>
                </a:path>
                <a:path w="2381250" h="132080">
                  <a:moveTo>
                    <a:pt x="116065" y="37084"/>
                  </a:moveTo>
                  <a:lnTo>
                    <a:pt x="72186" y="19939"/>
                  </a:lnTo>
                  <a:lnTo>
                    <a:pt x="66294" y="12827"/>
                  </a:lnTo>
                  <a:lnTo>
                    <a:pt x="66294" y="2794"/>
                  </a:lnTo>
                  <a:lnTo>
                    <a:pt x="56261" y="2794"/>
                  </a:lnTo>
                  <a:lnTo>
                    <a:pt x="25793" y="33147"/>
                  </a:lnTo>
                  <a:lnTo>
                    <a:pt x="6477" y="36957"/>
                  </a:lnTo>
                  <a:lnTo>
                    <a:pt x="12446" y="45212"/>
                  </a:lnTo>
                  <a:lnTo>
                    <a:pt x="52959" y="29591"/>
                  </a:lnTo>
                  <a:lnTo>
                    <a:pt x="61468" y="19939"/>
                  </a:lnTo>
                  <a:lnTo>
                    <a:pt x="64503" y="25019"/>
                  </a:lnTo>
                  <a:lnTo>
                    <a:pt x="102666" y="43942"/>
                  </a:lnTo>
                  <a:lnTo>
                    <a:pt x="110744" y="45339"/>
                  </a:lnTo>
                  <a:lnTo>
                    <a:pt x="116065" y="37084"/>
                  </a:lnTo>
                  <a:close/>
                </a:path>
                <a:path w="2381250" h="132080">
                  <a:moveTo>
                    <a:pt x="122555" y="56642"/>
                  </a:moveTo>
                  <a:lnTo>
                    <a:pt x="66548" y="56642"/>
                  </a:lnTo>
                  <a:lnTo>
                    <a:pt x="66548" y="40767"/>
                  </a:lnTo>
                  <a:lnTo>
                    <a:pt x="56134" y="40767"/>
                  </a:lnTo>
                  <a:lnTo>
                    <a:pt x="56134" y="56642"/>
                  </a:lnTo>
                  <a:lnTo>
                    <a:pt x="0" y="56642"/>
                  </a:lnTo>
                  <a:lnTo>
                    <a:pt x="0" y="66040"/>
                  </a:lnTo>
                  <a:lnTo>
                    <a:pt x="122555" y="66040"/>
                  </a:lnTo>
                  <a:lnTo>
                    <a:pt x="122555" y="56642"/>
                  </a:lnTo>
                  <a:close/>
                </a:path>
                <a:path w="2381250" h="132080">
                  <a:moveTo>
                    <a:pt x="244094" y="52070"/>
                  </a:moveTo>
                  <a:lnTo>
                    <a:pt x="168910" y="52070"/>
                  </a:lnTo>
                  <a:lnTo>
                    <a:pt x="168910" y="36449"/>
                  </a:lnTo>
                  <a:lnTo>
                    <a:pt x="241046" y="36449"/>
                  </a:lnTo>
                  <a:lnTo>
                    <a:pt x="241046" y="4064"/>
                  </a:lnTo>
                  <a:lnTo>
                    <a:pt x="158877" y="4064"/>
                  </a:lnTo>
                  <a:lnTo>
                    <a:pt x="158877" y="13335"/>
                  </a:lnTo>
                  <a:lnTo>
                    <a:pt x="231013" y="13335"/>
                  </a:lnTo>
                  <a:lnTo>
                    <a:pt x="231013" y="27686"/>
                  </a:lnTo>
                  <a:lnTo>
                    <a:pt x="158877" y="27686"/>
                  </a:lnTo>
                  <a:lnTo>
                    <a:pt x="158877" y="61214"/>
                  </a:lnTo>
                  <a:lnTo>
                    <a:pt x="244094" y="61214"/>
                  </a:lnTo>
                  <a:lnTo>
                    <a:pt x="244094" y="52070"/>
                  </a:lnTo>
                  <a:close/>
                </a:path>
                <a:path w="2381250" h="132080">
                  <a:moveTo>
                    <a:pt x="261239" y="76327"/>
                  </a:moveTo>
                  <a:lnTo>
                    <a:pt x="138684" y="76327"/>
                  </a:lnTo>
                  <a:lnTo>
                    <a:pt x="138684" y="85598"/>
                  </a:lnTo>
                  <a:lnTo>
                    <a:pt x="194818" y="85598"/>
                  </a:lnTo>
                  <a:lnTo>
                    <a:pt x="194818" y="132080"/>
                  </a:lnTo>
                  <a:lnTo>
                    <a:pt x="205232" y="132080"/>
                  </a:lnTo>
                  <a:lnTo>
                    <a:pt x="205232" y="85598"/>
                  </a:lnTo>
                  <a:lnTo>
                    <a:pt x="261239" y="85598"/>
                  </a:lnTo>
                  <a:lnTo>
                    <a:pt x="261239" y="76327"/>
                  </a:lnTo>
                  <a:close/>
                </a:path>
                <a:path w="2381250" h="132080">
                  <a:moveTo>
                    <a:pt x="355854" y="67056"/>
                  </a:moveTo>
                  <a:lnTo>
                    <a:pt x="325386" y="34544"/>
                  </a:lnTo>
                  <a:lnTo>
                    <a:pt x="322834" y="21336"/>
                  </a:lnTo>
                  <a:lnTo>
                    <a:pt x="322834" y="4318"/>
                  </a:lnTo>
                  <a:lnTo>
                    <a:pt x="312801" y="4318"/>
                  </a:lnTo>
                  <a:lnTo>
                    <a:pt x="312801" y="21336"/>
                  </a:lnTo>
                  <a:lnTo>
                    <a:pt x="312242" y="27940"/>
                  </a:lnTo>
                  <a:lnTo>
                    <a:pt x="292125" y="62001"/>
                  </a:lnTo>
                  <a:lnTo>
                    <a:pt x="279146" y="70866"/>
                  </a:lnTo>
                  <a:lnTo>
                    <a:pt x="286512" y="77851"/>
                  </a:lnTo>
                  <a:lnTo>
                    <a:pt x="292608" y="74422"/>
                  </a:lnTo>
                  <a:lnTo>
                    <a:pt x="298704" y="69088"/>
                  </a:lnTo>
                  <a:lnTo>
                    <a:pt x="304927" y="61722"/>
                  </a:lnTo>
                  <a:lnTo>
                    <a:pt x="311277" y="54483"/>
                  </a:lnTo>
                  <a:lnTo>
                    <a:pt x="315595" y="47752"/>
                  </a:lnTo>
                  <a:lnTo>
                    <a:pt x="318135" y="41656"/>
                  </a:lnTo>
                  <a:lnTo>
                    <a:pt x="320548" y="46863"/>
                  </a:lnTo>
                  <a:lnTo>
                    <a:pt x="324739" y="52705"/>
                  </a:lnTo>
                  <a:lnTo>
                    <a:pt x="330581" y="58928"/>
                  </a:lnTo>
                  <a:lnTo>
                    <a:pt x="336423" y="65278"/>
                  </a:lnTo>
                  <a:lnTo>
                    <a:pt x="342519" y="70485"/>
                  </a:lnTo>
                  <a:lnTo>
                    <a:pt x="349123" y="74422"/>
                  </a:lnTo>
                  <a:lnTo>
                    <a:pt x="355854" y="67056"/>
                  </a:lnTo>
                  <a:close/>
                </a:path>
                <a:path w="2381250" h="132080">
                  <a:moveTo>
                    <a:pt x="385572" y="0"/>
                  </a:moveTo>
                  <a:lnTo>
                    <a:pt x="375412" y="0"/>
                  </a:lnTo>
                  <a:lnTo>
                    <a:pt x="375412" y="19939"/>
                  </a:lnTo>
                  <a:lnTo>
                    <a:pt x="349885" y="19939"/>
                  </a:lnTo>
                  <a:lnTo>
                    <a:pt x="349885" y="28829"/>
                  </a:lnTo>
                  <a:lnTo>
                    <a:pt x="375412" y="28829"/>
                  </a:lnTo>
                  <a:lnTo>
                    <a:pt x="375412" y="43815"/>
                  </a:lnTo>
                  <a:lnTo>
                    <a:pt x="349885" y="43815"/>
                  </a:lnTo>
                  <a:lnTo>
                    <a:pt x="349885" y="52578"/>
                  </a:lnTo>
                  <a:lnTo>
                    <a:pt x="375412" y="52578"/>
                  </a:lnTo>
                  <a:lnTo>
                    <a:pt x="375412" y="96520"/>
                  </a:lnTo>
                  <a:lnTo>
                    <a:pt x="385572" y="96520"/>
                  </a:lnTo>
                  <a:lnTo>
                    <a:pt x="385572" y="0"/>
                  </a:lnTo>
                  <a:close/>
                </a:path>
                <a:path w="2381250" h="132080">
                  <a:moveTo>
                    <a:pt x="389128" y="118872"/>
                  </a:moveTo>
                  <a:lnTo>
                    <a:pt x="314579" y="118872"/>
                  </a:lnTo>
                  <a:lnTo>
                    <a:pt x="314579" y="85852"/>
                  </a:lnTo>
                  <a:lnTo>
                    <a:pt x="304292" y="85852"/>
                  </a:lnTo>
                  <a:lnTo>
                    <a:pt x="304292" y="127762"/>
                  </a:lnTo>
                  <a:lnTo>
                    <a:pt x="389128" y="127762"/>
                  </a:lnTo>
                  <a:lnTo>
                    <a:pt x="389128" y="118872"/>
                  </a:lnTo>
                  <a:close/>
                </a:path>
                <a:path w="2381250" h="132080">
                  <a:moveTo>
                    <a:pt x="544195" y="90678"/>
                  </a:moveTo>
                  <a:lnTo>
                    <a:pt x="514235" y="55537"/>
                  </a:lnTo>
                  <a:lnTo>
                    <a:pt x="514096" y="55118"/>
                  </a:lnTo>
                  <a:lnTo>
                    <a:pt x="511263" y="47244"/>
                  </a:lnTo>
                  <a:lnTo>
                    <a:pt x="509473" y="38862"/>
                  </a:lnTo>
                  <a:lnTo>
                    <a:pt x="508914" y="30861"/>
                  </a:lnTo>
                  <a:lnTo>
                    <a:pt x="508889" y="9144"/>
                  </a:lnTo>
                  <a:lnTo>
                    <a:pt x="498729" y="9144"/>
                  </a:lnTo>
                  <a:lnTo>
                    <a:pt x="498729" y="30861"/>
                  </a:lnTo>
                  <a:lnTo>
                    <a:pt x="498119" y="39611"/>
                  </a:lnTo>
                  <a:lnTo>
                    <a:pt x="477837" y="80987"/>
                  </a:lnTo>
                  <a:lnTo>
                    <a:pt x="463169" y="93472"/>
                  </a:lnTo>
                  <a:lnTo>
                    <a:pt x="471043" y="100330"/>
                  </a:lnTo>
                  <a:lnTo>
                    <a:pt x="499275" y="66357"/>
                  </a:lnTo>
                  <a:lnTo>
                    <a:pt x="503936" y="55118"/>
                  </a:lnTo>
                  <a:lnTo>
                    <a:pt x="505688" y="60007"/>
                  </a:lnTo>
                  <a:lnTo>
                    <a:pt x="531571" y="94132"/>
                  </a:lnTo>
                  <a:lnTo>
                    <a:pt x="537083" y="98679"/>
                  </a:lnTo>
                  <a:lnTo>
                    <a:pt x="544195" y="90678"/>
                  </a:lnTo>
                  <a:close/>
                </a:path>
                <a:path w="2381250" h="132080">
                  <a:moveTo>
                    <a:pt x="573151" y="0"/>
                  </a:moveTo>
                  <a:lnTo>
                    <a:pt x="562864" y="0"/>
                  </a:lnTo>
                  <a:lnTo>
                    <a:pt x="562864" y="132080"/>
                  </a:lnTo>
                  <a:lnTo>
                    <a:pt x="573151" y="132080"/>
                  </a:lnTo>
                  <a:lnTo>
                    <a:pt x="573151" y="0"/>
                  </a:lnTo>
                  <a:close/>
                </a:path>
                <a:path w="2381250" h="132080">
                  <a:moveTo>
                    <a:pt x="719328" y="62230"/>
                  </a:moveTo>
                  <a:lnTo>
                    <a:pt x="682371" y="43688"/>
                  </a:lnTo>
                  <a:lnTo>
                    <a:pt x="674585" y="34417"/>
                  </a:lnTo>
                  <a:lnTo>
                    <a:pt x="671969" y="30454"/>
                  </a:lnTo>
                  <a:lnTo>
                    <a:pt x="669378" y="24053"/>
                  </a:lnTo>
                  <a:lnTo>
                    <a:pt x="668528" y="17780"/>
                  </a:lnTo>
                  <a:lnTo>
                    <a:pt x="668528" y="10795"/>
                  </a:lnTo>
                  <a:lnTo>
                    <a:pt x="657987" y="10795"/>
                  </a:lnTo>
                  <a:lnTo>
                    <a:pt x="657987" y="17780"/>
                  </a:lnTo>
                  <a:lnTo>
                    <a:pt x="657123" y="23977"/>
                  </a:lnTo>
                  <a:lnTo>
                    <a:pt x="628040" y="55333"/>
                  </a:lnTo>
                  <a:lnTo>
                    <a:pt x="607187" y="62484"/>
                  </a:lnTo>
                  <a:lnTo>
                    <a:pt x="614172" y="70612"/>
                  </a:lnTo>
                  <a:lnTo>
                    <a:pt x="650621" y="50304"/>
                  </a:lnTo>
                  <a:lnTo>
                    <a:pt x="663194" y="34417"/>
                  </a:lnTo>
                  <a:lnTo>
                    <a:pt x="666216" y="39573"/>
                  </a:lnTo>
                  <a:lnTo>
                    <a:pt x="696531" y="64071"/>
                  </a:lnTo>
                  <a:lnTo>
                    <a:pt x="712089" y="70485"/>
                  </a:lnTo>
                  <a:lnTo>
                    <a:pt x="719328" y="62230"/>
                  </a:lnTo>
                  <a:close/>
                </a:path>
                <a:path w="2381250" h="132080">
                  <a:moveTo>
                    <a:pt x="724535" y="100965"/>
                  </a:moveTo>
                  <a:lnTo>
                    <a:pt x="601980" y="100965"/>
                  </a:lnTo>
                  <a:lnTo>
                    <a:pt x="601980" y="109982"/>
                  </a:lnTo>
                  <a:lnTo>
                    <a:pt x="724535" y="109982"/>
                  </a:lnTo>
                  <a:lnTo>
                    <a:pt x="724535" y="100965"/>
                  </a:lnTo>
                  <a:close/>
                </a:path>
                <a:path w="2381250" h="132080">
                  <a:moveTo>
                    <a:pt x="806323" y="68453"/>
                  </a:moveTo>
                  <a:lnTo>
                    <a:pt x="805688" y="60960"/>
                  </a:lnTo>
                  <a:lnTo>
                    <a:pt x="805561" y="59436"/>
                  </a:lnTo>
                  <a:lnTo>
                    <a:pt x="797979" y="60109"/>
                  </a:lnTo>
                  <a:lnTo>
                    <a:pt x="788416" y="60579"/>
                  </a:lnTo>
                  <a:lnTo>
                    <a:pt x="776833" y="60871"/>
                  </a:lnTo>
                  <a:lnTo>
                    <a:pt x="763270" y="60960"/>
                  </a:lnTo>
                  <a:lnTo>
                    <a:pt x="763270" y="43307"/>
                  </a:lnTo>
                  <a:lnTo>
                    <a:pt x="792607" y="43307"/>
                  </a:lnTo>
                  <a:lnTo>
                    <a:pt x="792607" y="34417"/>
                  </a:lnTo>
                  <a:lnTo>
                    <a:pt x="763270" y="34417"/>
                  </a:lnTo>
                  <a:lnTo>
                    <a:pt x="763270" y="15748"/>
                  </a:lnTo>
                  <a:lnTo>
                    <a:pt x="803656" y="15748"/>
                  </a:lnTo>
                  <a:lnTo>
                    <a:pt x="803656" y="6731"/>
                  </a:lnTo>
                  <a:lnTo>
                    <a:pt x="753110" y="6731"/>
                  </a:lnTo>
                  <a:lnTo>
                    <a:pt x="753110" y="69850"/>
                  </a:lnTo>
                  <a:lnTo>
                    <a:pt x="769442" y="69786"/>
                  </a:lnTo>
                  <a:lnTo>
                    <a:pt x="783755" y="69532"/>
                  </a:lnTo>
                  <a:lnTo>
                    <a:pt x="796061" y="69100"/>
                  </a:lnTo>
                  <a:lnTo>
                    <a:pt x="806323" y="68453"/>
                  </a:lnTo>
                  <a:close/>
                </a:path>
                <a:path w="2381250" h="132080">
                  <a:moveTo>
                    <a:pt x="829056" y="2794"/>
                  </a:moveTo>
                  <a:lnTo>
                    <a:pt x="818896" y="2794"/>
                  </a:lnTo>
                  <a:lnTo>
                    <a:pt x="818896" y="33274"/>
                  </a:lnTo>
                  <a:lnTo>
                    <a:pt x="800862" y="33274"/>
                  </a:lnTo>
                  <a:lnTo>
                    <a:pt x="800862" y="42418"/>
                  </a:lnTo>
                  <a:lnTo>
                    <a:pt x="818896" y="42418"/>
                  </a:lnTo>
                  <a:lnTo>
                    <a:pt x="818896" y="74422"/>
                  </a:lnTo>
                  <a:lnTo>
                    <a:pt x="829056" y="74422"/>
                  </a:lnTo>
                  <a:lnTo>
                    <a:pt x="829056" y="2794"/>
                  </a:lnTo>
                  <a:close/>
                </a:path>
                <a:path w="2381250" h="132080">
                  <a:moveTo>
                    <a:pt x="852805" y="81788"/>
                  </a:moveTo>
                  <a:lnTo>
                    <a:pt x="842772" y="81788"/>
                  </a:lnTo>
                  <a:lnTo>
                    <a:pt x="842772" y="90805"/>
                  </a:lnTo>
                  <a:lnTo>
                    <a:pt x="842772" y="119507"/>
                  </a:lnTo>
                  <a:lnTo>
                    <a:pt x="780288" y="119507"/>
                  </a:lnTo>
                  <a:lnTo>
                    <a:pt x="780288" y="90805"/>
                  </a:lnTo>
                  <a:lnTo>
                    <a:pt x="842772" y="90805"/>
                  </a:lnTo>
                  <a:lnTo>
                    <a:pt x="842772" y="81788"/>
                  </a:lnTo>
                  <a:lnTo>
                    <a:pt x="770128" y="81788"/>
                  </a:lnTo>
                  <a:lnTo>
                    <a:pt x="770128" y="128524"/>
                  </a:lnTo>
                  <a:lnTo>
                    <a:pt x="852805" y="128524"/>
                  </a:lnTo>
                  <a:lnTo>
                    <a:pt x="852805" y="119507"/>
                  </a:lnTo>
                  <a:lnTo>
                    <a:pt x="852805" y="90805"/>
                  </a:lnTo>
                  <a:lnTo>
                    <a:pt x="852805" y="81788"/>
                  </a:lnTo>
                  <a:close/>
                </a:path>
                <a:path w="2381250" h="132080">
                  <a:moveTo>
                    <a:pt x="852805" y="0"/>
                  </a:moveTo>
                  <a:lnTo>
                    <a:pt x="842645" y="0"/>
                  </a:lnTo>
                  <a:lnTo>
                    <a:pt x="842645" y="74422"/>
                  </a:lnTo>
                  <a:lnTo>
                    <a:pt x="852805" y="74422"/>
                  </a:lnTo>
                  <a:lnTo>
                    <a:pt x="852805" y="0"/>
                  </a:lnTo>
                  <a:close/>
                </a:path>
                <a:path w="2381250" h="132080">
                  <a:moveTo>
                    <a:pt x="1036701" y="73787"/>
                  </a:moveTo>
                  <a:lnTo>
                    <a:pt x="1026541" y="73787"/>
                  </a:lnTo>
                  <a:lnTo>
                    <a:pt x="1026541" y="93853"/>
                  </a:lnTo>
                  <a:lnTo>
                    <a:pt x="1026541" y="102870"/>
                  </a:lnTo>
                  <a:lnTo>
                    <a:pt x="1026541" y="119888"/>
                  </a:lnTo>
                  <a:lnTo>
                    <a:pt x="965327" y="119888"/>
                  </a:lnTo>
                  <a:lnTo>
                    <a:pt x="965327" y="102870"/>
                  </a:lnTo>
                  <a:lnTo>
                    <a:pt x="1026541" y="102870"/>
                  </a:lnTo>
                  <a:lnTo>
                    <a:pt x="1026541" y="93853"/>
                  </a:lnTo>
                  <a:lnTo>
                    <a:pt x="965327" y="93853"/>
                  </a:lnTo>
                  <a:lnTo>
                    <a:pt x="965327" y="73787"/>
                  </a:lnTo>
                  <a:lnTo>
                    <a:pt x="955167" y="73787"/>
                  </a:lnTo>
                  <a:lnTo>
                    <a:pt x="955167" y="129032"/>
                  </a:lnTo>
                  <a:lnTo>
                    <a:pt x="1036701" y="129032"/>
                  </a:lnTo>
                  <a:lnTo>
                    <a:pt x="1036701" y="119888"/>
                  </a:lnTo>
                  <a:lnTo>
                    <a:pt x="1036701" y="102870"/>
                  </a:lnTo>
                  <a:lnTo>
                    <a:pt x="1036701" y="93853"/>
                  </a:lnTo>
                  <a:lnTo>
                    <a:pt x="1036701" y="73787"/>
                  </a:lnTo>
                  <a:close/>
                </a:path>
                <a:path w="2381250" h="132080">
                  <a:moveTo>
                    <a:pt x="1036701" y="254"/>
                  </a:moveTo>
                  <a:lnTo>
                    <a:pt x="1026414" y="254"/>
                  </a:lnTo>
                  <a:lnTo>
                    <a:pt x="1026414" y="28702"/>
                  </a:lnTo>
                  <a:lnTo>
                    <a:pt x="1003681" y="28702"/>
                  </a:lnTo>
                  <a:lnTo>
                    <a:pt x="1002538" y="20574"/>
                  </a:lnTo>
                  <a:lnTo>
                    <a:pt x="998855" y="13970"/>
                  </a:lnTo>
                  <a:lnTo>
                    <a:pt x="994384" y="10414"/>
                  </a:lnTo>
                  <a:lnTo>
                    <a:pt x="993775" y="9931"/>
                  </a:lnTo>
                  <a:lnTo>
                    <a:pt x="993775" y="26670"/>
                  </a:lnTo>
                  <a:lnTo>
                    <a:pt x="993775" y="40005"/>
                  </a:lnTo>
                  <a:lnTo>
                    <a:pt x="991616" y="45593"/>
                  </a:lnTo>
                  <a:lnTo>
                    <a:pt x="983107" y="54102"/>
                  </a:lnTo>
                  <a:lnTo>
                    <a:pt x="977392" y="56261"/>
                  </a:lnTo>
                  <a:lnTo>
                    <a:pt x="963422" y="56261"/>
                  </a:lnTo>
                  <a:lnTo>
                    <a:pt x="957707" y="54102"/>
                  </a:lnTo>
                  <a:lnTo>
                    <a:pt x="953516" y="49784"/>
                  </a:lnTo>
                  <a:lnTo>
                    <a:pt x="949198" y="45593"/>
                  </a:lnTo>
                  <a:lnTo>
                    <a:pt x="947039" y="40005"/>
                  </a:lnTo>
                  <a:lnTo>
                    <a:pt x="947039" y="26670"/>
                  </a:lnTo>
                  <a:lnTo>
                    <a:pt x="949198" y="21209"/>
                  </a:lnTo>
                  <a:lnTo>
                    <a:pt x="957834" y="12573"/>
                  </a:lnTo>
                  <a:lnTo>
                    <a:pt x="963422" y="10414"/>
                  </a:lnTo>
                  <a:lnTo>
                    <a:pt x="977392" y="10414"/>
                  </a:lnTo>
                  <a:lnTo>
                    <a:pt x="982980" y="12573"/>
                  </a:lnTo>
                  <a:lnTo>
                    <a:pt x="991616" y="21209"/>
                  </a:lnTo>
                  <a:lnTo>
                    <a:pt x="993775" y="26670"/>
                  </a:lnTo>
                  <a:lnTo>
                    <a:pt x="993775" y="9931"/>
                  </a:lnTo>
                  <a:lnTo>
                    <a:pt x="986409" y="4064"/>
                  </a:lnTo>
                  <a:lnTo>
                    <a:pt x="979043" y="1651"/>
                  </a:lnTo>
                  <a:lnTo>
                    <a:pt x="970407" y="1651"/>
                  </a:lnTo>
                  <a:lnTo>
                    <a:pt x="937006" y="24384"/>
                  </a:lnTo>
                  <a:lnTo>
                    <a:pt x="937006" y="42291"/>
                  </a:lnTo>
                  <a:lnTo>
                    <a:pt x="970407" y="65024"/>
                  </a:lnTo>
                  <a:lnTo>
                    <a:pt x="979043" y="65024"/>
                  </a:lnTo>
                  <a:lnTo>
                    <a:pt x="986536" y="62484"/>
                  </a:lnTo>
                  <a:lnTo>
                    <a:pt x="994346" y="56261"/>
                  </a:lnTo>
                  <a:lnTo>
                    <a:pt x="998982" y="52578"/>
                  </a:lnTo>
                  <a:lnTo>
                    <a:pt x="1002665" y="45974"/>
                  </a:lnTo>
                  <a:lnTo>
                    <a:pt x="1003808" y="37846"/>
                  </a:lnTo>
                  <a:lnTo>
                    <a:pt x="1026414" y="37846"/>
                  </a:lnTo>
                  <a:lnTo>
                    <a:pt x="1026414" y="66548"/>
                  </a:lnTo>
                  <a:lnTo>
                    <a:pt x="1036701" y="66548"/>
                  </a:lnTo>
                  <a:lnTo>
                    <a:pt x="1036701" y="37846"/>
                  </a:lnTo>
                  <a:lnTo>
                    <a:pt x="1036701" y="28702"/>
                  </a:lnTo>
                  <a:lnTo>
                    <a:pt x="1036701" y="254"/>
                  </a:lnTo>
                  <a:close/>
                </a:path>
                <a:path w="2381250" h="132080">
                  <a:moveTo>
                    <a:pt x="1133983" y="92202"/>
                  </a:moveTo>
                  <a:lnTo>
                    <a:pt x="1107211" y="56642"/>
                  </a:lnTo>
                  <a:lnTo>
                    <a:pt x="1105027" y="42291"/>
                  </a:lnTo>
                  <a:lnTo>
                    <a:pt x="1105027" y="29083"/>
                  </a:lnTo>
                  <a:lnTo>
                    <a:pt x="1130046" y="29083"/>
                  </a:lnTo>
                  <a:lnTo>
                    <a:pt x="1130046" y="19939"/>
                  </a:lnTo>
                  <a:lnTo>
                    <a:pt x="1104900" y="19939"/>
                  </a:lnTo>
                  <a:lnTo>
                    <a:pt x="1104900" y="2159"/>
                  </a:lnTo>
                  <a:lnTo>
                    <a:pt x="1094613" y="2159"/>
                  </a:lnTo>
                  <a:lnTo>
                    <a:pt x="1094613" y="19939"/>
                  </a:lnTo>
                  <a:lnTo>
                    <a:pt x="1069467" y="19939"/>
                  </a:lnTo>
                  <a:lnTo>
                    <a:pt x="1069467" y="29083"/>
                  </a:lnTo>
                  <a:lnTo>
                    <a:pt x="1094740" y="29083"/>
                  </a:lnTo>
                  <a:lnTo>
                    <a:pt x="1094701" y="42291"/>
                  </a:lnTo>
                  <a:lnTo>
                    <a:pt x="1081544" y="79946"/>
                  </a:lnTo>
                  <a:lnTo>
                    <a:pt x="1065784" y="95758"/>
                  </a:lnTo>
                  <a:lnTo>
                    <a:pt x="1074547" y="102489"/>
                  </a:lnTo>
                  <a:lnTo>
                    <a:pt x="1098423" y="70866"/>
                  </a:lnTo>
                  <a:lnTo>
                    <a:pt x="1100074" y="65278"/>
                  </a:lnTo>
                  <a:lnTo>
                    <a:pt x="1101979" y="70612"/>
                  </a:lnTo>
                  <a:lnTo>
                    <a:pt x="1125728" y="99314"/>
                  </a:lnTo>
                  <a:lnTo>
                    <a:pt x="1133983" y="92202"/>
                  </a:lnTo>
                  <a:close/>
                </a:path>
                <a:path w="2381250" h="132080">
                  <a:moveTo>
                    <a:pt x="1154176" y="2794"/>
                  </a:moveTo>
                  <a:lnTo>
                    <a:pt x="1144143" y="2794"/>
                  </a:lnTo>
                  <a:lnTo>
                    <a:pt x="1144143" y="49530"/>
                  </a:lnTo>
                  <a:lnTo>
                    <a:pt x="1120648" y="49530"/>
                  </a:lnTo>
                  <a:lnTo>
                    <a:pt x="1120648" y="58674"/>
                  </a:lnTo>
                  <a:lnTo>
                    <a:pt x="1144143" y="58674"/>
                  </a:lnTo>
                  <a:lnTo>
                    <a:pt x="1144143" y="128143"/>
                  </a:lnTo>
                  <a:lnTo>
                    <a:pt x="1154176" y="128143"/>
                  </a:lnTo>
                  <a:lnTo>
                    <a:pt x="1154176" y="2794"/>
                  </a:lnTo>
                  <a:close/>
                </a:path>
                <a:path w="2381250" h="132080">
                  <a:moveTo>
                    <a:pt x="1177925" y="0"/>
                  </a:moveTo>
                  <a:lnTo>
                    <a:pt x="1167511" y="0"/>
                  </a:lnTo>
                  <a:lnTo>
                    <a:pt x="1167511" y="132080"/>
                  </a:lnTo>
                  <a:lnTo>
                    <a:pt x="1177925" y="132080"/>
                  </a:lnTo>
                  <a:lnTo>
                    <a:pt x="1177925" y="0"/>
                  </a:lnTo>
                  <a:close/>
                </a:path>
                <a:path w="2381250" h="132080">
                  <a:moveTo>
                    <a:pt x="1326515" y="103886"/>
                  </a:moveTo>
                  <a:lnTo>
                    <a:pt x="1270508" y="103886"/>
                  </a:lnTo>
                  <a:lnTo>
                    <a:pt x="1270508" y="79756"/>
                  </a:lnTo>
                  <a:lnTo>
                    <a:pt x="1311275" y="79756"/>
                  </a:lnTo>
                  <a:lnTo>
                    <a:pt x="1311275" y="70739"/>
                  </a:lnTo>
                  <a:lnTo>
                    <a:pt x="1232916" y="70739"/>
                  </a:lnTo>
                  <a:lnTo>
                    <a:pt x="1232916" y="48895"/>
                  </a:lnTo>
                  <a:lnTo>
                    <a:pt x="1307465" y="48895"/>
                  </a:lnTo>
                  <a:lnTo>
                    <a:pt x="1307465" y="11557"/>
                  </a:lnTo>
                  <a:lnTo>
                    <a:pt x="1222756" y="11557"/>
                  </a:lnTo>
                  <a:lnTo>
                    <a:pt x="1222756" y="20574"/>
                  </a:lnTo>
                  <a:lnTo>
                    <a:pt x="1297178" y="20574"/>
                  </a:lnTo>
                  <a:lnTo>
                    <a:pt x="1297178" y="40005"/>
                  </a:lnTo>
                  <a:lnTo>
                    <a:pt x="1222502" y="40005"/>
                  </a:lnTo>
                  <a:lnTo>
                    <a:pt x="1222502" y="79756"/>
                  </a:lnTo>
                  <a:lnTo>
                    <a:pt x="1260221" y="79756"/>
                  </a:lnTo>
                  <a:lnTo>
                    <a:pt x="1260221" y="103886"/>
                  </a:lnTo>
                  <a:lnTo>
                    <a:pt x="1203960" y="103886"/>
                  </a:lnTo>
                  <a:lnTo>
                    <a:pt x="1203960" y="112903"/>
                  </a:lnTo>
                  <a:lnTo>
                    <a:pt x="1326515" y="112903"/>
                  </a:lnTo>
                  <a:lnTo>
                    <a:pt x="1326515" y="103886"/>
                  </a:lnTo>
                  <a:close/>
                </a:path>
                <a:path w="2381250" h="132080">
                  <a:moveTo>
                    <a:pt x="1494536" y="42291"/>
                  </a:moveTo>
                  <a:lnTo>
                    <a:pt x="1419860" y="42291"/>
                  </a:lnTo>
                  <a:lnTo>
                    <a:pt x="1419860" y="29972"/>
                  </a:lnTo>
                  <a:lnTo>
                    <a:pt x="1490599" y="29972"/>
                  </a:lnTo>
                  <a:lnTo>
                    <a:pt x="1490599" y="22098"/>
                  </a:lnTo>
                  <a:lnTo>
                    <a:pt x="1419860" y="22098"/>
                  </a:lnTo>
                  <a:lnTo>
                    <a:pt x="1419860" y="10541"/>
                  </a:lnTo>
                  <a:lnTo>
                    <a:pt x="1492758" y="10541"/>
                  </a:lnTo>
                  <a:lnTo>
                    <a:pt x="1492758" y="2286"/>
                  </a:lnTo>
                  <a:lnTo>
                    <a:pt x="1409827" y="2286"/>
                  </a:lnTo>
                  <a:lnTo>
                    <a:pt x="1409827" y="50419"/>
                  </a:lnTo>
                  <a:lnTo>
                    <a:pt x="1494536" y="50419"/>
                  </a:lnTo>
                  <a:lnTo>
                    <a:pt x="1494536" y="42291"/>
                  </a:lnTo>
                  <a:close/>
                </a:path>
                <a:path w="2381250" h="132080">
                  <a:moveTo>
                    <a:pt x="1495806" y="122555"/>
                  </a:moveTo>
                  <a:lnTo>
                    <a:pt x="1419479" y="122555"/>
                  </a:lnTo>
                  <a:lnTo>
                    <a:pt x="1419479" y="110109"/>
                  </a:lnTo>
                  <a:lnTo>
                    <a:pt x="1492758" y="110109"/>
                  </a:lnTo>
                  <a:lnTo>
                    <a:pt x="1492758" y="82296"/>
                  </a:lnTo>
                  <a:lnTo>
                    <a:pt x="1409446" y="82296"/>
                  </a:lnTo>
                  <a:lnTo>
                    <a:pt x="1409446" y="90678"/>
                  </a:lnTo>
                  <a:lnTo>
                    <a:pt x="1482725" y="90678"/>
                  </a:lnTo>
                  <a:lnTo>
                    <a:pt x="1482725" y="102108"/>
                  </a:lnTo>
                  <a:lnTo>
                    <a:pt x="1409446" y="102108"/>
                  </a:lnTo>
                  <a:lnTo>
                    <a:pt x="1409446" y="130810"/>
                  </a:lnTo>
                  <a:lnTo>
                    <a:pt x="1495806" y="130810"/>
                  </a:lnTo>
                  <a:lnTo>
                    <a:pt x="1495806" y="122555"/>
                  </a:lnTo>
                  <a:close/>
                </a:path>
                <a:path w="2381250" h="132080">
                  <a:moveTo>
                    <a:pt x="1512443" y="62103"/>
                  </a:moveTo>
                  <a:lnTo>
                    <a:pt x="1389888" y="62103"/>
                  </a:lnTo>
                  <a:lnTo>
                    <a:pt x="1389888" y="70358"/>
                  </a:lnTo>
                  <a:lnTo>
                    <a:pt x="1512443" y="70358"/>
                  </a:lnTo>
                  <a:lnTo>
                    <a:pt x="1512443" y="62103"/>
                  </a:lnTo>
                  <a:close/>
                </a:path>
                <a:path w="2381250" h="132080">
                  <a:moveTo>
                    <a:pt x="1618107" y="90297"/>
                  </a:moveTo>
                  <a:lnTo>
                    <a:pt x="1617154" y="84328"/>
                  </a:lnTo>
                  <a:lnTo>
                    <a:pt x="1616710" y="81534"/>
                  </a:lnTo>
                  <a:lnTo>
                    <a:pt x="1607934" y="82778"/>
                  </a:lnTo>
                  <a:lnTo>
                    <a:pt x="1595920" y="83654"/>
                  </a:lnTo>
                  <a:lnTo>
                    <a:pt x="1580642" y="84162"/>
                  </a:lnTo>
                  <a:lnTo>
                    <a:pt x="1562100" y="84328"/>
                  </a:lnTo>
                  <a:lnTo>
                    <a:pt x="1553083" y="84328"/>
                  </a:lnTo>
                  <a:lnTo>
                    <a:pt x="1553083" y="11303"/>
                  </a:lnTo>
                  <a:lnTo>
                    <a:pt x="1542923" y="11303"/>
                  </a:lnTo>
                  <a:lnTo>
                    <a:pt x="1542923" y="93472"/>
                  </a:lnTo>
                  <a:lnTo>
                    <a:pt x="1571777" y="93281"/>
                  </a:lnTo>
                  <a:lnTo>
                    <a:pt x="1593938" y="92697"/>
                  </a:lnTo>
                  <a:lnTo>
                    <a:pt x="1609394" y="91706"/>
                  </a:lnTo>
                  <a:lnTo>
                    <a:pt x="1618107" y="90297"/>
                  </a:lnTo>
                  <a:close/>
                </a:path>
                <a:path w="2381250" h="132080">
                  <a:moveTo>
                    <a:pt x="1638427" y="0"/>
                  </a:moveTo>
                  <a:lnTo>
                    <a:pt x="1628140" y="0"/>
                  </a:lnTo>
                  <a:lnTo>
                    <a:pt x="1628140" y="132080"/>
                  </a:lnTo>
                  <a:lnTo>
                    <a:pt x="1638427" y="132080"/>
                  </a:lnTo>
                  <a:lnTo>
                    <a:pt x="1638427" y="0"/>
                  </a:lnTo>
                  <a:close/>
                </a:path>
                <a:path w="2381250" h="132080">
                  <a:moveTo>
                    <a:pt x="1756283" y="2794"/>
                  </a:moveTo>
                  <a:lnTo>
                    <a:pt x="1746123" y="2794"/>
                  </a:lnTo>
                  <a:lnTo>
                    <a:pt x="1746123" y="48895"/>
                  </a:lnTo>
                  <a:lnTo>
                    <a:pt x="1730121" y="48895"/>
                  </a:lnTo>
                  <a:lnTo>
                    <a:pt x="1720215" y="16725"/>
                  </a:lnTo>
                  <a:lnTo>
                    <a:pt x="1720215" y="53721"/>
                  </a:lnTo>
                  <a:lnTo>
                    <a:pt x="1719922" y="61887"/>
                  </a:lnTo>
                  <a:lnTo>
                    <a:pt x="1707515" y="89408"/>
                  </a:lnTo>
                  <a:lnTo>
                    <a:pt x="1695196" y="89408"/>
                  </a:lnTo>
                  <a:lnTo>
                    <a:pt x="1682369" y="53721"/>
                  </a:lnTo>
                  <a:lnTo>
                    <a:pt x="1682673" y="45567"/>
                  </a:lnTo>
                  <a:lnTo>
                    <a:pt x="1695196" y="18161"/>
                  </a:lnTo>
                  <a:lnTo>
                    <a:pt x="1707515" y="18161"/>
                  </a:lnTo>
                  <a:lnTo>
                    <a:pt x="1720215" y="53721"/>
                  </a:lnTo>
                  <a:lnTo>
                    <a:pt x="1720215" y="16725"/>
                  </a:lnTo>
                  <a:lnTo>
                    <a:pt x="1717040" y="12319"/>
                  </a:lnTo>
                  <a:lnTo>
                    <a:pt x="1710182" y="8890"/>
                  </a:lnTo>
                  <a:lnTo>
                    <a:pt x="1692148" y="8890"/>
                  </a:lnTo>
                  <a:lnTo>
                    <a:pt x="1672932" y="43510"/>
                  </a:lnTo>
                  <a:lnTo>
                    <a:pt x="1672463" y="53721"/>
                  </a:lnTo>
                  <a:lnTo>
                    <a:pt x="1672932" y="63944"/>
                  </a:lnTo>
                  <a:lnTo>
                    <a:pt x="1692148" y="98679"/>
                  </a:lnTo>
                  <a:lnTo>
                    <a:pt x="1710182" y="98679"/>
                  </a:lnTo>
                  <a:lnTo>
                    <a:pt x="1717040" y="95123"/>
                  </a:lnTo>
                  <a:lnTo>
                    <a:pt x="1721015" y="89408"/>
                  </a:lnTo>
                  <a:lnTo>
                    <a:pt x="1721993" y="88011"/>
                  </a:lnTo>
                  <a:lnTo>
                    <a:pt x="1725345" y="82207"/>
                  </a:lnTo>
                  <a:lnTo>
                    <a:pt x="1727835" y="75272"/>
                  </a:lnTo>
                  <a:lnTo>
                    <a:pt x="1729447" y="67208"/>
                  </a:lnTo>
                  <a:lnTo>
                    <a:pt x="1730248" y="58039"/>
                  </a:lnTo>
                  <a:lnTo>
                    <a:pt x="1746123" y="58039"/>
                  </a:lnTo>
                  <a:lnTo>
                    <a:pt x="1746123" y="128143"/>
                  </a:lnTo>
                  <a:lnTo>
                    <a:pt x="1756283" y="128143"/>
                  </a:lnTo>
                  <a:lnTo>
                    <a:pt x="1756283" y="58039"/>
                  </a:lnTo>
                  <a:lnTo>
                    <a:pt x="1756283" y="48895"/>
                  </a:lnTo>
                  <a:lnTo>
                    <a:pt x="1756283" y="2794"/>
                  </a:lnTo>
                  <a:close/>
                </a:path>
                <a:path w="2381250" h="132080">
                  <a:moveTo>
                    <a:pt x="1780032" y="0"/>
                  </a:moveTo>
                  <a:lnTo>
                    <a:pt x="1769745" y="0"/>
                  </a:lnTo>
                  <a:lnTo>
                    <a:pt x="1769745" y="132080"/>
                  </a:lnTo>
                  <a:lnTo>
                    <a:pt x="1780032" y="132080"/>
                  </a:lnTo>
                  <a:lnTo>
                    <a:pt x="1780032" y="0"/>
                  </a:lnTo>
                  <a:close/>
                </a:path>
                <a:path w="2381250" h="132080">
                  <a:moveTo>
                    <a:pt x="1929765" y="61341"/>
                  </a:moveTo>
                  <a:lnTo>
                    <a:pt x="1903183" y="38735"/>
                  </a:lnTo>
                  <a:lnTo>
                    <a:pt x="1902358" y="37604"/>
                  </a:lnTo>
                  <a:lnTo>
                    <a:pt x="1899234" y="31343"/>
                  </a:lnTo>
                  <a:lnTo>
                    <a:pt x="1897354" y="24942"/>
                  </a:lnTo>
                  <a:lnTo>
                    <a:pt x="1896745" y="18415"/>
                  </a:lnTo>
                  <a:lnTo>
                    <a:pt x="1896745" y="15113"/>
                  </a:lnTo>
                  <a:lnTo>
                    <a:pt x="1925828" y="15113"/>
                  </a:lnTo>
                  <a:lnTo>
                    <a:pt x="1925828" y="5969"/>
                  </a:lnTo>
                  <a:lnTo>
                    <a:pt x="1857883" y="5969"/>
                  </a:lnTo>
                  <a:lnTo>
                    <a:pt x="1857883" y="15113"/>
                  </a:lnTo>
                  <a:lnTo>
                    <a:pt x="1886839" y="15113"/>
                  </a:lnTo>
                  <a:lnTo>
                    <a:pt x="1886839" y="18415"/>
                  </a:lnTo>
                  <a:lnTo>
                    <a:pt x="1866531" y="56794"/>
                  </a:lnTo>
                  <a:lnTo>
                    <a:pt x="1853565" y="65151"/>
                  </a:lnTo>
                  <a:lnTo>
                    <a:pt x="1860804" y="72136"/>
                  </a:lnTo>
                  <a:lnTo>
                    <a:pt x="1867027" y="68707"/>
                  </a:lnTo>
                  <a:lnTo>
                    <a:pt x="1873123" y="63754"/>
                  </a:lnTo>
                  <a:lnTo>
                    <a:pt x="1879219" y="57150"/>
                  </a:lnTo>
                  <a:lnTo>
                    <a:pt x="1885315" y="50673"/>
                  </a:lnTo>
                  <a:lnTo>
                    <a:pt x="1889633" y="44577"/>
                  </a:lnTo>
                  <a:lnTo>
                    <a:pt x="1892173" y="38735"/>
                  </a:lnTo>
                  <a:lnTo>
                    <a:pt x="1894586" y="43815"/>
                  </a:lnTo>
                  <a:lnTo>
                    <a:pt x="1898904" y="49276"/>
                  </a:lnTo>
                  <a:lnTo>
                    <a:pt x="1910842" y="60960"/>
                  </a:lnTo>
                  <a:lnTo>
                    <a:pt x="1916938" y="65532"/>
                  </a:lnTo>
                  <a:lnTo>
                    <a:pt x="1922907" y="68834"/>
                  </a:lnTo>
                  <a:lnTo>
                    <a:pt x="1929765" y="61341"/>
                  </a:lnTo>
                  <a:close/>
                </a:path>
                <a:path w="2381250" h="132080">
                  <a:moveTo>
                    <a:pt x="1961515" y="0"/>
                  </a:moveTo>
                  <a:lnTo>
                    <a:pt x="1951228" y="0"/>
                  </a:lnTo>
                  <a:lnTo>
                    <a:pt x="1951228" y="29718"/>
                  </a:lnTo>
                  <a:lnTo>
                    <a:pt x="1920367" y="29718"/>
                  </a:lnTo>
                  <a:lnTo>
                    <a:pt x="1920367" y="38862"/>
                  </a:lnTo>
                  <a:lnTo>
                    <a:pt x="1951228" y="38862"/>
                  </a:lnTo>
                  <a:lnTo>
                    <a:pt x="1951228" y="76327"/>
                  </a:lnTo>
                  <a:lnTo>
                    <a:pt x="1961515" y="76327"/>
                  </a:lnTo>
                  <a:lnTo>
                    <a:pt x="1961515" y="0"/>
                  </a:lnTo>
                  <a:close/>
                </a:path>
                <a:path w="2381250" h="132080">
                  <a:moveTo>
                    <a:pt x="1964182" y="96901"/>
                  </a:moveTo>
                  <a:lnTo>
                    <a:pt x="1960372" y="90805"/>
                  </a:lnTo>
                  <a:lnTo>
                    <a:pt x="1955304" y="87630"/>
                  </a:lnTo>
                  <a:lnTo>
                    <a:pt x="1953260" y="86347"/>
                  </a:lnTo>
                  <a:lnTo>
                    <a:pt x="1953260" y="99568"/>
                  </a:lnTo>
                  <a:lnTo>
                    <a:pt x="1953260" y="109474"/>
                  </a:lnTo>
                  <a:lnTo>
                    <a:pt x="1950466" y="113538"/>
                  </a:lnTo>
                  <a:lnTo>
                    <a:pt x="1944878" y="116713"/>
                  </a:lnTo>
                  <a:lnTo>
                    <a:pt x="1939290" y="119761"/>
                  </a:lnTo>
                  <a:lnTo>
                    <a:pt x="1931289" y="121412"/>
                  </a:lnTo>
                  <a:lnTo>
                    <a:pt x="1910588" y="121412"/>
                  </a:lnTo>
                  <a:lnTo>
                    <a:pt x="1902587" y="119761"/>
                  </a:lnTo>
                  <a:lnTo>
                    <a:pt x="1896999" y="116713"/>
                  </a:lnTo>
                  <a:lnTo>
                    <a:pt x="1891538" y="113538"/>
                  </a:lnTo>
                  <a:lnTo>
                    <a:pt x="1888744" y="109474"/>
                  </a:lnTo>
                  <a:lnTo>
                    <a:pt x="1888820" y="99568"/>
                  </a:lnTo>
                  <a:lnTo>
                    <a:pt x="1891411" y="95631"/>
                  </a:lnTo>
                  <a:lnTo>
                    <a:pt x="1896999" y="92456"/>
                  </a:lnTo>
                  <a:lnTo>
                    <a:pt x="1902460" y="89281"/>
                  </a:lnTo>
                  <a:lnTo>
                    <a:pt x="1910461" y="87630"/>
                  </a:lnTo>
                  <a:lnTo>
                    <a:pt x="1931416" y="87630"/>
                  </a:lnTo>
                  <a:lnTo>
                    <a:pt x="1939417" y="89281"/>
                  </a:lnTo>
                  <a:lnTo>
                    <a:pt x="1944878" y="92456"/>
                  </a:lnTo>
                  <a:lnTo>
                    <a:pt x="1950466" y="95504"/>
                  </a:lnTo>
                  <a:lnTo>
                    <a:pt x="1921002" y="78994"/>
                  </a:lnTo>
                  <a:lnTo>
                    <a:pt x="1911210" y="79451"/>
                  </a:lnTo>
                  <a:lnTo>
                    <a:pt x="1877695" y="96901"/>
                  </a:lnTo>
                  <a:lnTo>
                    <a:pt x="1877695" y="112141"/>
                  </a:lnTo>
                  <a:lnTo>
                    <a:pt x="1921002" y="130175"/>
                  </a:lnTo>
                  <a:lnTo>
                    <a:pt x="1930704" y="129730"/>
                  </a:lnTo>
                  <a:lnTo>
                    <a:pt x="1939264" y="128384"/>
                  </a:lnTo>
                  <a:lnTo>
                    <a:pt x="1946656" y="126161"/>
                  </a:lnTo>
                  <a:lnTo>
                    <a:pt x="1952879" y="123063"/>
                  </a:lnTo>
                  <a:lnTo>
                    <a:pt x="1955431" y="121412"/>
                  </a:lnTo>
                  <a:lnTo>
                    <a:pt x="1960372" y="118237"/>
                  </a:lnTo>
                  <a:lnTo>
                    <a:pt x="1964182" y="112141"/>
                  </a:lnTo>
                  <a:lnTo>
                    <a:pt x="1964182" y="96901"/>
                  </a:lnTo>
                  <a:close/>
                </a:path>
                <a:path w="2381250" h="132080">
                  <a:moveTo>
                    <a:pt x="2112899" y="103251"/>
                  </a:moveTo>
                  <a:lnTo>
                    <a:pt x="2056892" y="103251"/>
                  </a:lnTo>
                  <a:lnTo>
                    <a:pt x="2056892" y="74803"/>
                  </a:lnTo>
                  <a:lnTo>
                    <a:pt x="2092960" y="74803"/>
                  </a:lnTo>
                  <a:lnTo>
                    <a:pt x="2092960" y="65532"/>
                  </a:lnTo>
                  <a:lnTo>
                    <a:pt x="2092960" y="43561"/>
                  </a:lnTo>
                  <a:lnTo>
                    <a:pt x="2092960" y="34290"/>
                  </a:lnTo>
                  <a:lnTo>
                    <a:pt x="2092960" y="11430"/>
                  </a:lnTo>
                  <a:lnTo>
                    <a:pt x="2082927" y="11430"/>
                  </a:lnTo>
                  <a:lnTo>
                    <a:pt x="2082927" y="34290"/>
                  </a:lnTo>
                  <a:lnTo>
                    <a:pt x="2082927" y="43561"/>
                  </a:lnTo>
                  <a:lnTo>
                    <a:pt x="2082927" y="65532"/>
                  </a:lnTo>
                  <a:lnTo>
                    <a:pt x="2020316" y="65532"/>
                  </a:lnTo>
                  <a:lnTo>
                    <a:pt x="2020316" y="43561"/>
                  </a:lnTo>
                  <a:lnTo>
                    <a:pt x="2082927" y="43561"/>
                  </a:lnTo>
                  <a:lnTo>
                    <a:pt x="2082927" y="34290"/>
                  </a:lnTo>
                  <a:lnTo>
                    <a:pt x="2020316" y="34290"/>
                  </a:lnTo>
                  <a:lnTo>
                    <a:pt x="2020316" y="11430"/>
                  </a:lnTo>
                  <a:lnTo>
                    <a:pt x="2010156" y="11430"/>
                  </a:lnTo>
                  <a:lnTo>
                    <a:pt x="2010156" y="74803"/>
                  </a:lnTo>
                  <a:lnTo>
                    <a:pt x="2046478" y="74803"/>
                  </a:lnTo>
                  <a:lnTo>
                    <a:pt x="2046478" y="103251"/>
                  </a:lnTo>
                  <a:lnTo>
                    <a:pt x="1990344" y="103251"/>
                  </a:lnTo>
                  <a:lnTo>
                    <a:pt x="1990344" y="112395"/>
                  </a:lnTo>
                  <a:lnTo>
                    <a:pt x="2112899" y="112395"/>
                  </a:lnTo>
                  <a:lnTo>
                    <a:pt x="2112899" y="103251"/>
                  </a:lnTo>
                  <a:close/>
                </a:path>
                <a:path w="2381250" h="132080">
                  <a:moveTo>
                    <a:pt x="2207133" y="61341"/>
                  </a:moveTo>
                  <a:lnTo>
                    <a:pt x="2180552" y="38735"/>
                  </a:lnTo>
                  <a:lnTo>
                    <a:pt x="2179726" y="37604"/>
                  </a:lnTo>
                  <a:lnTo>
                    <a:pt x="2176602" y="31343"/>
                  </a:lnTo>
                  <a:lnTo>
                    <a:pt x="2174722" y="24942"/>
                  </a:lnTo>
                  <a:lnTo>
                    <a:pt x="2174113" y="18415"/>
                  </a:lnTo>
                  <a:lnTo>
                    <a:pt x="2174113" y="4318"/>
                  </a:lnTo>
                  <a:lnTo>
                    <a:pt x="2164207" y="4318"/>
                  </a:lnTo>
                  <a:lnTo>
                    <a:pt x="2164207" y="18415"/>
                  </a:lnTo>
                  <a:lnTo>
                    <a:pt x="2163610" y="25400"/>
                  </a:lnTo>
                  <a:lnTo>
                    <a:pt x="2137689" y="61353"/>
                  </a:lnTo>
                  <a:lnTo>
                    <a:pt x="2130933" y="65151"/>
                  </a:lnTo>
                  <a:lnTo>
                    <a:pt x="2138172" y="72136"/>
                  </a:lnTo>
                  <a:lnTo>
                    <a:pt x="2144395" y="68707"/>
                  </a:lnTo>
                  <a:lnTo>
                    <a:pt x="2150491" y="63754"/>
                  </a:lnTo>
                  <a:lnTo>
                    <a:pt x="2156587" y="57150"/>
                  </a:lnTo>
                  <a:lnTo>
                    <a:pt x="2162683" y="50673"/>
                  </a:lnTo>
                  <a:lnTo>
                    <a:pt x="2167001" y="44577"/>
                  </a:lnTo>
                  <a:lnTo>
                    <a:pt x="2169541" y="38735"/>
                  </a:lnTo>
                  <a:lnTo>
                    <a:pt x="2171954" y="43815"/>
                  </a:lnTo>
                  <a:lnTo>
                    <a:pt x="2176272" y="49276"/>
                  </a:lnTo>
                  <a:lnTo>
                    <a:pt x="2188210" y="60960"/>
                  </a:lnTo>
                  <a:lnTo>
                    <a:pt x="2194306" y="65532"/>
                  </a:lnTo>
                  <a:lnTo>
                    <a:pt x="2200275" y="68834"/>
                  </a:lnTo>
                  <a:lnTo>
                    <a:pt x="2207133" y="61341"/>
                  </a:lnTo>
                  <a:close/>
                </a:path>
                <a:path w="2381250" h="132080">
                  <a:moveTo>
                    <a:pt x="2237359" y="83693"/>
                  </a:moveTo>
                  <a:lnTo>
                    <a:pt x="2151507" y="83693"/>
                  </a:lnTo>
                  <a:lnTo>
                    <a:pt x="2151507" y="92710"/>
                  </a:lnTo>
                  <a:lnTo>
                    <a:pt x="2227199" y="92710"/>
                  </a:lnTo>
                  <a:lnTo>
                    <a:pt x="2227199" y="132080"/>
                  </a:lnTo>
                  <a:lnTo>
                    <a:pt x="2237359" y="132080"/>
                  </a:lnTo>
                  <a:lnTo>
                    <a:pt x="2237359" y="83693"/>
                  </a:lnTo>
                  <a:close/>
                </a:path>
                <a:path w="2381250" h="132080">
                  <a:moveTo>
                    <a:pt x="2237359" y="0"/>
                  </a:moveTo>
                  <a:lnTo>
                    <a:pt x="2227199" y="0"/>
                  </a:lnTo>
                  <a:lnTo>
                    <a:pt x="2227199" y="76200"/>
                  </a:lnTo>
                  <a:lnTo>
                    <a:pt x="2237359" y="76200"/>
                  </a:lnTo>
                  <a:lnTo>
                    <a:pt x="2237359" y="0"/>
                  </a:lnTo>
                  <a:close/>
                </a:path>
                <a:path w="2381250" h="132080">
                  <a:moveTo>
                    <a:pt x="2377567" y="0"/>
                  </a:moveTo>
                  <a:lnTo>
                    <a:pt x="2367280" y="0"/>
                  </a:lnTo>
                  <a:lnTo>
                    <a:pt x="2367280" y="17526"/>
                  </a:lnTo>
                  <a:lnTo>
                    <a:pt x="2367280" y="26416"/>
                  </a:lnTo>
                  <a:lnTo>
                    <a:pt x="2367280" y="42545"/>
                  </a:lnTo>
                  <a:lnTo>
                    <a:pt x="2342769" y="42545"/>
                  </a:lnTo>
                  <a:lnTo>
                    <a:pt x="2342769" y="34671"/>
                  </a:lnTo>
                  <a:lnTo>
                    <a:pt x="2342769" y="26416"/>
                  </a:lnTo>
                  <a:lnTo>
                    <a:pt x="2367280" y="26416"/>
                  </a:lnTo>
                  <a:lnTo>
                    <a:pt x="2367280" y="17526"/>
                  </a:lnTo>
                  <a:lnTo>
                    <a:pt x="2342769" y="17526"/>
                  </a:lnTo>
                  <a:lnTo>
                    <a:pt x="2342769" y="3937"/>
                  </a:lnTo>
                  <a:lnTo>
                    <a:pt x="2332609" y="3937"/>
                  </a:lnTo>
                  <a:lnTo>
                    <a:pt x="2332609" y="25781"/>
                  </a:lnTo>
                  <a:lnTo>
                    <a:pt x="2332609" y="34671"/>
                  </a:lnTo>
                  <a:lnTo>
                    <a:pt x="2332609" y="54229"/>
                  </a:lnTo>
                  <a:lnTo>
                    <a:pt x="2291715" y="54229"/>
                  </a:lnTo>
                  <a:lnTo>
                    <a:pt x="2291715" y="34671"/>
                  </a:lnTo>
                  <a:lnTo>
                    <a:pt x="2332609" y="34671"/>
                  </a:lnTo>
                  <a:lnTo>
                    <a:pt x="2332609" y="25781"/>
                  </a:lnTo>
                  <a:lnTo>
                    <a:pt x="2291715" y="25781"/>
                  </a:lnTo>
                  <a:lnTo>
                    <a:pt x="2291715" y="3937"/>
                  </a:lnTo>
                  <a:lnTo>
                    <a:pt x="2281682" y="3937"/>
                  </a:lnTo>
                  <a:lnTo>
                    <a:pt x="2281682" y="63373"/>
                  </a:lnTo>
                  <a:lnTo>
                    <a:pt x="2342769" y="63373"/>
                  </a:lnTo>
                  <a:lnTo>
                    <a:pt x="2342769" y="54229"/>
                  </a:lnTo>
                  <a:lnTo>
                    <a:pt x="2342769" y="51308"/>
                  </a:lnTo>
                  <a:lnTo>
                    <a:pt x="2367280" y="51308"/>
                  </a:lnTo>
                  <a:lnTo>
                    <a:pt x="2367280" y="70358"/>
                  </a:lnTo>
                  <a:lnTo>
                    <a:pt x="2377567" y="70358"/>
                  </a:lnTo>
                  <a:lnTo>
                    <a:pt x="2377567" y="17526"/>
                  </a:lnTo>
                  <a:lnTo>
                    <a:pt x="2377567" y="0"/>
                  </a:lnTo>
                  <a:close/>
                </a:path>
                <a:path w="2381250" h="132080">
                  <a:moveTo>
                    <a:pt x="2381123" y="121412"/>
                  </a:moveTo>
                  <a:lnTo>
                    <a:pt x="2306955" y="121412"/>
                  </a:lnTo>
                  <a:lnTo>
                    <a:pt x="2306955" y="107696"/>
                  </a:lnTo>
                  <a:lnTo>
                    <a:pt x="2377567" y="107696"/>
                  </a:lnTo>
                  <a:lnTo>
                    <a:pt x="2377567" y="77597"/>
                  </a:lnTo>
                  <a:lnTo>
                    <a:pt x="2296795" y="77597"/>
                  </a:lnTo>
                  <a:lnTo>
                    <a:pt x="2296795" y="86614"/>
                  </a:lnTo>
                  <a:lnTo>
                    <a:pt x="2367407" y="86614"/>
                  </a:lnTo>
                  <a:lnTo>
                    <a:pt x="2367407" y="99060"/>
                  </a:lnTo>
                  <a:lnTo>
                    <a:pt x="2296795" y="99060"/>
                  </a:lnTo>
                  <a:lnTo>
                    <a:pt x="2296795" y="130429"/>
                  </a:lnTo>
                  <a:lnTo>
                    <a:pt x="2381123" y="130429"/>
                  </a:lnTo>
                  <a:lnTo>
                    <a:pt x="2381123" y="121412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657722" y="1424939"/>
              <a:ext cx="247396" cy="132080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5934964" y="1442338"/>
              <a:ext cx="287020" cy="125730"/>
            </a:xfrm>
            <a:custGeom>
              <a:avLst/>
              <a:gdLst/>
              <a:ahLst/>
              <a:cxnLst/>
              <a:rect l="l" t="t" r="r" b="b"/>
              <a:pathLst>
                <a:path w="287020" h="125730">
                  <a:moveTo>
                    <a:pt x="200533" y="1650"/>
                  </a:moveTo>
                  <a:lnTo>
                    <a:pt x="149860" y="1650"/>
                  </a:lnTo>
                  <a:lnTo>
                    <a:pt x="149860" y="102362"/>
                  </a:lnTo>
                  <a:lnTo>
                    <a:pt x="160782" y="102362"/>
                  </a:lnTo>
                  <a:lnTo>
                    <a:pt x="160782" y="57531"/>
                  </a:lnTo>
                  <a:lnTo>
                    <a:pt x="197485" y="57531"/>
                  </a:lnTo>
                  <a:lnTo>
                    <a:pt x="197485" y="47244"/>
                  </a:lnTo>
                  <a:lnTo>
                    <a:pt x="160782" y="47244"/>
                  </a:lnTo>
                  <a:lnTo>
                    <a:pt x="160782" y="11811"/>
                  </a:lnTo>
                  <a:lnTo>
                    <a:pt x="200533" y="11811"/>
                  </a:lnTo>
                  <a:lnTo>
                    <a:pt x="200533" y="1650"/>
                  </a:lnTo>
                  <a:close/>
                </a:path>
                <a:path w="287020" h="125730">
                  <a:moveTo>
                    <a:pt x="59309" y="1650"/>
                  </a:moveTo>
                  <a:lnTo>
                    <a:pt x="44703" y="1650"/>
                  </a:lnTo>
                  <a:lnTo>
                    <a:pt x="44703" y="102362"/>
                  </a:lnTo>
                  <a:lnTo>
                    <a:pt x="55752" y="102362"/>
                  </a:lnTo>
                  <a:lnTo>
                    <a:pt x="55625" y="17399"/>
                  </a:lnTo>
                  <a:lnTo>
                    <a:pt x="55245" y="14732"/>
                  </a:lnTo>
                  <a:lnTo>
                    <a:pt x="67650" y="14732"/>
                  </a:lnTo>
                  <a:lnTo>
                    <a:pt x="59309" y="1650"/>
                  </a:lnTo>
                  <a:close/>
                </a:path>
                <a:path w="287020" h="125730">
                  <a:moveTo>
                    <a:pt x="67650" y="14732"/>
                  </a:moveTo>
                  <a:lnTo>
                    <a:pt x="55625" y="14732"/>
                  </a:lnTo>
                  <a:lnTo>
                    <a:pt x="56701" y="17399"/>
                  </a:lnTo>
                  <a:lnTo>
                    <a:pt x="57658" y="19431"/>
                  </a:lnTo>
                  <a:lnTo>
                    <a:pt x="58800" y="21082"/>
                  </a:lnTo>
                  <a:lnTo>
                    <a:pt x="111378" y="102362"/>
                  </a:lnTo>
                  <a:lnTo>
                    <a:pt x="125222" y="102362"/>
                  </a:lnTo>
                  <a:lnTo>
                    <a:pt x="125222" y="88519"/>
                  </a:lnTo>
                  <a:lnTo>
                    <a:pt x="114553" y="88519"/>
                  </a:lnTo>
                  <a:lnTo>
                    <a:pt x="114173" y="87757"/>
                  </a:lnTo>
                  <a:lnTo>
                    <a:pt x="112775" y="85598"/>
                  </a:lnTo>
                  <a:lnTo>
                    <a:pt x="110489" y="81914"/>
                  </a:lnTo>
                  <a:lnTo>
                    <a:pt x="67650" y="14732"/>
                  </a:lnTo>
                  <a:close/>
                </a:path>
                <a:path w="287020" h="125730">
                  <a:moveTo>
                    <a:pt x="125222" y="1650"/>
                  </a:moveTo>
                  <a:lnTo>
                    <a:pt x="114046" y="1650"/>
                  </a:lnTo>
                  <a:lnTo>
                    <a:pt x="114134" y="81914"/>
                  </a:lnTo>
                  <a:lnTo>
                    <a:pt x="114300" y="85216"/>
                  </a:lnTo>
                  <a:lnTo>
                    <a:pt x="114808" y="88519"/>
                  </a:lnTo>
                  <a:lnTo>
                    <a:pt x="125222" y="88519"/>
                  </a:lnTo>
                  <a:lnTo>
                    <a:pt x="125222" y="1650"/>
                  </a:lnTo>
                  <a:close/>
                </a:path>
                <a:path w="287020" h="125730">
                  <a:moveTo>
                    <a:pt x="31496" y="1650"/>
                  </a:moveTo>
                  <a:lnTo>
                    <a:pt x="21716" y="1650"/>
                  </a:lnTo>
                  <a:lnTo>
                    <a:pt x="12215" y="15126"/>
                  </a:lnTo>
                  <a:lnTo>
                    <a:pt x="5429" y="30019"/>
                  </a:lnTo>
                  <a:lnTo>
                    <a:pt x="1357" y="46317"/>
                  </a:lnTo>
                  <a:lnTo>
                    <a:pt x="0" y="64008"/>
                  </a:lnTo>
                  <a:lnTo>
                    <a:pt x="1357" y="81484"/>
                  </a:lnTo>
                  <a:lnTo>
                    <a:pt x="5429" y="97520"/>
                  </a:lnTo>
                  <a:lnTo>
                    <a:pt x="12215" y="112103"/>
                  </a:lnTo>
                  <a:lnTo>
                    <a:pt x="21716" y="125222"/>
                  </a:lnTo>
                  <a:lnTo>
                    <a:pt x="31369" y="125222"/>
                  </a:lnTo>
                  <a:lnTo>
                    <a:pt x="21774" y="111601"/>
                  </a:lnTo>
                  <a:lnTo>
                    <a:pt x="14906" y="96837"/>
                  </a:lnTo>
                  <a:lnTo>
                    <a:pt x="10777" y="80930"/>
                  </a:lnTo>
                  <a:lnTo>
                    <a:pt x="9398" y="63881"/>
                  </a:lnTo>
                  <a:lnTo>
                    <a:pt x="10779" y="46710"/>
                  </a:lnTo>
                  <a:lnTo>
                    <a:pt x="14922" y="30622"/>
                  </a:lnTo>
                  <a:lnTo>
                    <a:pt x="21828" y="15607"/>
                  </a:lnTo>
                  <a:lnTo>
                    <a:pt x="31496" y="1650"/>
                  </a:lnTo>
                  <a:close/>
                </a:path>
                <a:path w="287020" h="125730">
                  <a:moveTo>
                    <a:pt x="272541" y="0"/>
                  </a:moveTo>
                  <a:lnTo>
                    <a:pt x="263016" y="0"/>
                  </a:lnTo>
                  <a:lnTo>
                    <a:pt x="252206" y="952"/>
                  </a:lnTo>
                  <a:lnTo>
                    <a:pt x="219799" y="23381"/>
                  </a:lnTo>
                  <a:lnTo>
                    <a:pt x="211709" y="53975"/>
                  </a:lnTo>
                  <a:lnTo>
                    <a:pt x="212518" y="64523"/>
                  </a:lnTo>
                  <a:lnTo>
                    <a:pt x="239712" y="100631"/>
                  </a:lnTo>
                  <a:lnTo>
                    <a:pt x="258952" y="104139"/>
                  </a:lnTo>
                  <a:lnTo>
                    <a:pt x="266904" y="103758"/>
                  </a:lnTo>
                  <a:lnTo>
                    <a:pt x="274177" y="102615"/>
                  </a:lnTo>
                  <a:lnTo>
                    <a:pt x="280759" y="100711"/>
                  </a:lnTo>
                  <a:lnTo>
                    <a:pt x="286638" y="98044"/>
                  </a:lnTo>
                  <a:lnTo>
                    <a:pt x="286638" y="94107"/>
                  </a:lnTo>
                  <a:lnTo>
                    <a:pt x="260350" y="94107"/>
                  </a:lnTo>
                  <a:lnTo>
                    <a:pt x="252374" y="93394"/>
                  </a:lnTo>
                  <a:lnTo>
                    <a:pt x="224014" y="61962"/>
                  </a:lnTo>
                  <a:lnTo>
                    <a:pt x="223393" y="53339"/>
                  </a:lnTo>
                  <a:lnTo>
                    <a:pt x="224059" y="44263"/>
                  </a:lnTo>
                  <a:lnTo>
                    <a:pt x="246554" y="13144"/>
                  </a:lnTo>
                  <a:lnTo>
                    <a:pt x="262763" y="10160"/>
                  </a:lnTo>
                  <a:lnTo>
                    <a:pt x="286638" y="10160"/>
                  </a:lnTo>
                  <a:lnTo>
                    <a:pt x="286638" y="4190"/>
                  </a:lnTo>
                  <a:lnTo>
                    <a:pt x="280415" y="1397"/>
                  </a:lnTo>
                  <a:lnTo>
                    <a:pt x="272541" y="0"/>
                  </a:lnTo>
                  <a:close/>
                </a:path>
                <a:path w="287020" h="125730">
                  <a:moveTo>
                    <a:pt x="286638" y="87375"/>
                  </a:moveTo>
                  <a:lnTo>
                    <a:pt x="280834" y="90302"/>
                  </a:lnTo>
                  <a:lnTo>
                    <a:pt x="274494" y="92408"/>
                  </a:lnTo>
                  <a:lnTo>
                    <a:pt x="267654" y="93680"/>
                  </a:lnTo>
                  <a:lnTo>
                    <a:pt x="260350" y="94107"/>
                  </a:lnTo>
                  <a:lnTo>
                    <a:pt x="286638" y="94107"/>
                  </a:lnTo>
                  <a:lnTo>
                    <a:pt x="286638" y="87375"/>
                  </a:lnTo>
                  <a:close/>
                </a:path>
                <a:path w="287020" h="125730">
                  <a:moveTo>
                    <a:pt x="286638" y="10160"/>
                  </a:moveTo>
                  <a:lnTo>
                    <a:pt x="271525" y="10160"/>
                  </a:lnTo>
                  <a:lnTo>
                    <a:pt x="279526" y="12064"/>
                  </a:lnTo>
                  <a:lnTo>
                    <a:pt x="286638" y="16128"/>
                  </a:lnTo>
                  <a:lnTo>
                    <a:pt x="286638" y="1016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238494" y="1423797"/>
              <a:ext cx="105790" cy="129666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367145" y="1425575"/>
              <a:ext cx="170941" cy="141986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747788" y="1424939"/>
              <a:ext cx="6393815" cy="964565"/>
            </a:xfrm>
            <a:custGeom>
              <a:avLst/>
              <a:gdLst/>
              <a:ahLst/>
              <a:cxnLst/>
              <a:rect l="l" t="t" r="r" b="b"/>
              <a:pathLst>
                <a:path w="6393815" h="964564">
                  <a:moveTo>
                    <a:pt x="104343" y="300228"/>
                  </a:moveTo>
                  <a:lnTo>
                    <a:pt x="100634" y="294386"/>
                  </a:lnTo>
                  <a:lnTo>
                    <a:pt x="96812" y="292100"/>
                  </a:lnTo>
                  <a:lnTo>
                    <a:pt x="93522" y="290131"/>
                  </a:lnTo>
                  <a:lnTo>
                    <a:pt x="93522" y="302895"/>
                  </a:lnTo>
                  <a:lnTo>
                    <a:pt x="93522" y="312547"/>
                  </a:lnTo>
                  <a:lnTo>
                    <a:pt x="90766" y="316484"/>
                  </a:lnTo>
                  <a:lnTo>
                    <a:pt x="79768" y="322072"/>
                  </a:lnTo>
                  <a:lnTo>
                    <a:pt x="71767" y="323469"/>
                  </a:lnTo>
                  <a:lnTo>
                    <a:pt x="50774" y="323469"/>
                  </a:lnTo>
                  <a:lnTo>
                    <a:pt x="42773" y="322072"/>
                  </a:lnTo>
                  <a:lnTo>
                    <a:pt x="31775" y="316484"/>
                  </a:lnTo>
                  <a:lnTo>
                    <a:pt x="29032" y="312547"/>
                  </a:lnTo>
                  <a:lnTo>
                    <a:pt x="29032" y="302895"/>
                  </a:lnTo>
                  <a:lnTo>
                    <a:pt x="31762" y="299085"/>
                  </a:lnTo>
                  <a:lnTo>
                    <a:pt x="42722" y="293497"/>
                  </a:lnTo>
                  <a:lnTo>
                    <a:pt x="50736" y="292100"/>
                  </a:lnTo>
                  <a:lnTo>
                    <a:pt x="71767" y="292100"/>
                  </a:lnTo>
                  <a:lnTo>
                    <a:pt x="79768" y="293497"/>
                  </a:lnTo>
                  <a:lnTo>
                    <a:pt x="90766" y="299085"/>
                  </a:lnTo>
                  <a:lnTo>
                    <a:pt x="93522" y="302895"/>
                  </a:lnTo>
                  <a:lnTo>
                    <a:pt x="93522" y="290131"/>
                  </a:lnTo>
                  <a:lnTo>
                    <a:pt x="61277" y="283337"/>
                  </a:lnTo>
                  <a:lnTo>
                    <a:pt x="51473" y="283768"/>
                  </a:lnTo>
                  <a:lnTo>
                    <a:pt x="18211" y="300228"/>
                  </a:lnTo>
                  <a:lnTo>
                    <a:pt x="18211" y="315214"/>
                  </a:lnTo>
                  <a:lnTo>
                    <a:pt x="61277" y="332232"/>
                  </a:lnTo>
                  <a:lnTo>
                    <a:pt x="71094" y="331812"/>
                  </a:lnTo>
                  <a:lnTo>
                    <a:pt x="79705" y="330555"/>
                  </a:lnTo>
                  <a:lnTo>
                    <a:pt x="87083" y="328485"/>
                  </a:lnTo>
                  <a:lnTo>
                    <a:pt x="93243" y="325628"/>
                  </a:lnTo>
                  <a:lnTo>
                    <a:pt x="96824" y="323469"/>
                  </a:lnTo>
                  <a:lnTo>
                    <a:pt x="100634" y="321183"/>
                  </a:lnTo>
                  <a:lnTo>
                    <a:pt x="104343" y="315214"/>
                  </a:lnTo>
                  <a:lnTo>
                    <a:pt x="104343" y="300228"/>
                  </a:lnTo>
                  <a:close/>
                </a:path>
                <a:path w="6393815" h="964564">
                  <a:moveTo>
                    <a:pt x="117348" y="894334"/>
                  </a:moveTo>
                  <a:lnTo>
                    <a:pt x="80403" y="875792"/>
                  </a:lnTo>
                  <a:lnTo>
                    <a:pt x="72593" y="866521"/>
                  </a:lnTo>
                  <a:lnTo>
                    <a:pt x="69951" y="862558"/>
                  </a:lnTo>
                  <a:lnTo>
                    <a:pt x="67348" y="856157"/>
                  </a:lnTo>
                  <a:lnTo>
                    <a:pt x="66484" y="849884"/>
                  </a:lnTo>
                  <a:lnTo>
                    <a:pt x="66484" y="842899"/>
                  </a:lnTo>
                  <a:lnTo>
                    <a:pt x="55930" y="842899"/>
                  </a:lnTo>
                  <a:lnTo>
                    <a:pt x="55930" y="849884"/>
                  </a:lnTo>
                  <a:lnTo>
                    <a:pt x="55067" y="856081"/>
                  </a:lnTo>
                  <a:lnTo>
                    <a:pt x="26085" y="887437"/>
                  </a:lnTo>
                  <a:lnTo>
                    <a:pt x="5207" y="894588"/>
                  </a:lnTo>
                  <a:lnTo>
                    <a:pt x="12192" y="902716"/>
                  </a:lnTo>
                  <a:lnTo>
                    <a:pt x="48615" y="882408"/>
                  </a:lnTo>
                  <a:lnTo>
                    <a:pt x="61137" y="866521"/>
                  </a:lnTo>
                  <a:lnTo>
                    <a:pt x="64185" y="871677"/>
                  </a:lnTo>
                  <a:lnTo>
                    <a:pt x="94538" y="896175"/>
                  </a:lnTo>
                  <a:lnTo>
                    <a:pt x="110083" y="902589"/>
                  </a:lnTo>
                  <a:lnTo>
                    <a:pt x="117348" y="894334"/>
                  </a:lnTo>
                  <a:close/>
                </a:path>
                <a:path w="6393815" h="964564">
                  <a:moveTo>
                    <a:pt x="122542" y="933069"/>
                  </a:moveTo>
                  <a:lnTo>
                    <a:pt x="0" y="933069"/>
                  </a:lnTo>
                  <a:lnTo>
                    <a:pt x="0" y="942086"/>
                  </a:lnTo>
                  <a:lnTo>
                    <a:pt x="122542" y="942086"/>
                  </a:lnTo>
                  <a:lnTo>
                    <a:pt x="122542" y="933069"/>
                  </a:lnTo>
                  <a:close/>
                </a:path>
                <a:path w="6393815" h="964564">
                  <a:moveTo>
                    <a:pt x="122542" y="464058"/>
                  </a:moveTo>
                  <a:lnTo>
                    <a:pt x="101663" y="464058"/>
                  </a:lnTo>
                  <a:lnTo>
                    <a:pt x="102501" y="452297"/>
                  </a:lnTo>
                  <a:lnTo>
                    <a:pt x="103098" y="439077"/>
                  </a:lnTo>
                  <a:lnTo>
                    <a:pt x="103454" y="424383"/>
                  </a:lnTo>
                  <a:lnTo>
                    <a:pt x="103581" y="408178"/>
                  </a:lnTo>
                  <a:lnTo>
                    <a:pt x="19926" y="408178"/>
                  </a:lnTo>
                  <a:lnTo>
                    <a:pt x="19926" y="417195"/>
                  </a:lnTo>
                  <a:lnTo>
                    <a:pt x="93383" y="417195"/>
                  </a:lnTo>
                  <a:lnTo>
                    <a:pt x="93281" y="431634"/>
                  </a:lnTo>
                  <a:lnTo>
                    <a:pt x="92989" y="444246"/>
                  </a:lnTo>
                  <a:lnTo>
                    <a:pt x="92494" y="455066"/>
                  </a:lnTo>
                  <a:lnTo>
                    <a:pt x="91808" y="464058"/>
                  </a:lnTo>
                  <a:lnTo>
                    <a:pt x="0" y="464058"/>
                  </a:lnTo>
                  <a:lnTo>
                    <a:pt x="0" y="473329"/>
                  </a:lnTo>
                  <a:lnTo>
                    <a:pt x="54978" y="473329"/>
                  </a:lnTo>
                  <a:lnTo>
                    <a:pt x="54978" y="534416"/>
                  </a:lnTo>
                  <a:lnTo>
                    <a:pt x="65176" y="534416"/>
                  </a:lnTo>
                  <a:lnTo>
                    <a:pt x="65176" y="473329"/>
                  </a:lnTo>
                  <a:lnTo>
                    <a:pt x="122542" y="473329"/>
                  </a:lnTo>
                  <a:lnTo>
                    <a:pt x="122542" y="464058"/>
                  </a:lnTo>
                  <a:close/>
                </a:path>
                <a:path w="6393815" h="964564">
                  <a:moveTo>
                    <a:pt x="122542" y="265430"/>
                  </a:moveTo>
                  <a:lnTo>
                    <a:pt x="66484" y="265430"/>
                  </a:lnTo>
                  <a:lnTo>
                    <a:pt x="66484" y="248285"/>
                  </a:lnTo>
                  <a:lnTo>
                    <a:pt x="104063" y="248285"/>
                  </a:lnTo>
                  <a:lnTo>
                    <a:pt x="104063" y="239268"/>
                  </a:lnTo>
                  <a:lnTo>
                    <a:pt x="30873" y="239268"/>
                  </a:lnTo>
                  <a:lnTo>
                    <a:pt x="30873" y="213360"/>
                  </a:lnTo>
                  <a:lnTo>
                    <a:pt x="102489" y="213360"/>
                  </a:lnTo>
                  <a:lnTo>
                    <a:pt x="102489" y="204343"/>
                  </a:lnTo>
                  <a:lnTo>
                    <a:pt x="20472" y="204343"/>
                  </a:lnTo>
                  <a:lnTo>
                    <a:pt x="20472" y="248285"/>
                  </a:lnTo>
                  <a:lnTo>
                    <a:pt x="56070" y="248285"/>
                  </a:lnTo>
                  <a:lnTo>
                    <a:pt x="56070" y="265430"/>
                  </a:lnTo>
                  <a:lnTo>
                    <a:pt x="0" y="265430"/>
                  </a:lnTo>
                  <a:lnTo>
                    <a:pt x="0" y="274574"/>
                  </a:lnTo>
                  <a:lnTo>
                    <a:pt x="122542" y="274574"/>
                  </a:lnTo>
                  <a:lnTo>
                    <a:pt x="122542" y="265430"/>
                  </a:lnTo>
                  <a:close/>
                </a:path>
                <a:path w="6393815" h="964564">
                  <a:moveTo>
                    <a:pt x="206806" y="410083"/>
                  </a:moveTo>
                  <a:lnTo>
                    <a:pt x="148069" y="410083"/>
                  </a:lnTo>
                  <a:lnTo>
                    <a:pt x="148069" y="419227"/>
                  </a:lnTo>
                  <a:lnTo>
                    <a:pt x="194754" y="419227"/>
                  </a:lnTo>
                  <a:lnTo>
                    <a:pt x="192481" y="427736"/>
                  </a:lnTo>
                  <a:lnTo>
                    <a:pt x="167855" y="458470"/>
                  </a:lnTo>
                  <a:lnTo>
                    <a:pt x="139915" y="472948"/>
                  </a:lnTo>
                  <a:lnTo>
                    <a:pt x="147243" y="481203"/>
                  </a:lnTo>
                  <a:lnTo>
                    <a:pt x="185750" y="455549"/>
                  </a:lnTo>
                  <a:lnTo>
                    <a:pt x="204533" y="423354"/>
                  </a:lnTo>
                  <a:lnTo>
                    <a:pt x="206806" y="410083"/>
                  </a:lnTo>
                  <a:close/>
                </a:path>
                <a:path w="6393815" h="964564">
                  <a:moveTo>
                    <a:pt x="209753" y="843788"/>
                  </a:moveTo>
                  <a:lnTo>
                    <a:pt x="199682" y="843788"/>
                  </a:lnTo>
                  <a:lnTo>
                    <a:pt x="199682" y="852805"/>
                  </a:lnTo>
                  <a:lnTo>
                    <a:pt x="199682" y="916432"/>
                  </a:lnTo>
                  <a:lnTo>
                    <a:pt x="157645" y="916432"/>
                  </a:lnTo>
                  <a:lnTo>
                    <a:pt x="157645" y="852805"/>
                  </a:lnTo>
                  <a:lnTo>
                    <a:pt x="199682" y="852805"/>
                  </a:lnTo>
                  <a:lnTo>
                    <a:pt x="199682" y="843788"/>
                  </a:lnTo>
                  <a:lnTo>
                    <a:pt x="147383" y="843788"/>
                  </a:lnTo>
                  <a:lnTo>
                    <a:pt x="147383" y="925449"/>
                  </a:lnTo>
                  <a:lnTo>
                    <a:pt x="209753" y="925449"/>
                  </a:lnTo>
                  <a:lnTo>
                    <a:pt x="209753" y="916432"/>
                  </a:lnTo>
                  <a:lnTo>
                    <a:pt x="209753" y="852805"/>
                  </a:lnTo>
                  <a:lnTo>
                    <a:pt x="209753" y="843788"/>
                  </a:lnTo>
                  <a:close/>
                </a:path>
                <a:path w="6393815" h="964564">
                  <a:moveTo>
                    <a:pt x="219608" y="291846"/>
                  </a:moveTo>
                  <a:lnTo>
                    <a:pt x="189649" y="256705"/>
                  </a:lnTo>
                  <a:lnTo>
                    <a:pt x="184277" y="210312"/>
                  </a:lnTo>
                  <a:lnTo>
                    <a:pt x="174155" y="210312"/>
                  </a:lnTo>
                  <a:lnTo>
                    <a:pt x="174155" y="232029"/>
                  </a:lnTo>
                  <a:lnTo>
                    <a:pt x="173545" y="240779"/>
                  </a:lnTo>
                  <a:lnTo>
                    <a:pt x="153174" y="282155"/>
                  </a:lnTo>
                  <a:lnTo>
                    <a:pt x="138544" y="294640"/>
                  </a:lnTo>
                  <a:lnTo>
                    <a:pt x="146418" y="301498"/>
                  </a:lnTo>
                  <a:lnTo>
                    <a:pt x="174637" y="267525"/>
                  </a:lnTo>
                  <a:lnTo>
                    <a:pt x="179349" y="256286"/>
                  </a:lnTo>
                  <a:lnTo>
                    <a:pt x="181089" y="262509"/>
                  </a:lnTo>
                  <a:lnTo>
                    <a:pt x="206959" y="295300"/>
                  </a:lnTo>
                  <a:lnTo>
                    <a:pt x="212420" y="299847"/>
                  </a:lnTo>
                  <a:lnTo>
                    <a:pt x="219608" y="291846"/>
                  </a:lnTo>
                  <a:close/>
                </a:path>
                <a:path w="6393815" h="964564">
                  <a:moveTo>
                    <a:pt x="244805" y="498856"/>
                  </a:moveTo>
                  <a:lnTo>
                    <a:pt x="241033" y="492760"/>
                  </a:lnTo>
                  <a:lnTo>
                    <a:pt x="236143" y="489712"/>
                  </a:lnTo>
                  <a:lnTo>
                    <a:pt x="233921" y="488327"/>
                  </a:lnTo>
                  <a:lnTo>
                    <a:pt x="233921" y="501523"/>
                  </a:lnTo>
                  <a:lnTo>
                    <a:pt x="233921" y="511429"/>
                  </a:lnTo>
                  <a:lnTo>
                    <a:pt x="231114" y="515366"/>
                  </a:lnTo>
                  <a:lnTo>
                    <a:pt x="219875" y="521716"/>
                  </a:lnTo>
                  <a:lnTo>
                    <a:pt x="211823" y="523240"/>
                  </a:lnTo>
                  <a:lnTo>
                    <a:pt x="190881" y="523240"/>
                  </a:lnTo>
                  <a:lnTo>
                    <a:pt x="182841" y="521716"/>
                  </a:lnTo>
                  <a:lnTo>
                    <a:pt x="171615" y="515366"/>
                  </a:lnTo>
                  <a:lnTo>
                    <a:pt x="168808" y="511429"/>
                  </a:lnTo>
                  <a:lnTo>
                    <a:pt x="168808" y="501523"/>
                  </a:lnTo>
                  <a:lnTo>
                    <a:pt x="171665" y="497459"/>
                  </a:lnTo>
                  <a:lnTo>
                    <a:pt x="183070" y="491363"/>
                  </a:lnTo>
                  <a:lnTo>
                    <a:pt x="191058" y="489712"/>
                  </a:lnTo>
                  <a:lnTo>
                    <a:pt x="211645" y="489712"/>
                  </a:lnTo>
                  <a:lnTo>
                    <a:pt x="219659" y="491363"/>
                  </a:lnTo>
                  <a:lnTo>
                    <a:pt x="231063" y="497459"/>
                  </a:lnTo>
                  <a:lnTo>
                    <a:pt x="233921" y="501523"/>
                  </a:lnTo>
                  <a:lnTo>
                    <a:pt x="233921" y="488327"/>
                  </a:lnTo>
                  <a:lnTo>
                    <a:pt x="201333" y="480949"/>
                  </a:lnTo>
                  <a:lnTo>
                    <a:pt x="191566" y="481393"/>
                  </a:lnTo>
                  <a:lnTo>
                    <a:pt x="158064" y="514096"/>
                  </a:lnTo>
                  <a:lnTo>
                    <a:pt x="161848" y="520192"/>
                  </a:lnTo>
                  <a:lnTo>
                    <a:pt x="201333" y="532003"/>
                  </a:lnTo>
                  <a:lnTo>
                    <a:pt x="211086" y="531571"/>
                  </a:lnTo>
                  <a:lnTo>
                    <a:pt x="219684" y="530263"/>
                  </a:lnTo>
                  <a:lnTo>
                    <a:pt x="227114" y="528040"/>
                  </a:lnTo>
                  <a:lnTo>
                    <a:pt x="233400" y="524891"/>
                  </a:lnTo>
                  <a:lnTo>
                    <a:pt x="236067" y="523240"/>
                  </a:lnTo>
                  <a:lnTo>
                    <a:pt x="241007" y="520192"/>
                  </a:lnTo>
                  <a:lnTo>
                    <a:pt x="244805" y="514096"/>
                  </a:lnTo>
                  <a:lnTo>
                    <a:pt x="244805" y="498856"/>
                  </a:lnTo>
                  <a:close/>
                </a:path>
                <a:path w="6393815" h="964564">
                  <a:moveTo>
                    <a:pt x="248500" y="201168"/>
                  </a:moveTo>
                  <a:lnTo>
                    <a:pt x="238226" y="201168"/>
                  </a:lnTo>
                  <a:lnTo>
                    <a:pt x="238226" y="333248"/>
                  </a:lnTo>
                  <a:lnTo>
                    <a:pt x="248500" y="333248"/>
                  </a:lnTo>
                  <a:lnTo>
                    <a:pt x="248500" y="201168"/>
                  </a:lnTo>
                  <a:close/>
                </a:path>
                <a:path w="6393815" h="964564">
                  <a:moveTo>
                    <a:pt x="262051" y="438658"/>
                  </a:moveTo>
                  <a:lnTo>
                    <a:pt x="242125" y="438658"/>
                  </a:lnTo>
                  <a:lnTo>
                    <a:pt x="242125" y="402336"/>
                  </a:lnTo>
                  <a:lnTo>
                    <a:pt x="231927" y="402336"/>
                  </a:lnTo>
                  <a:lnTo>
                    <a:pt x="231927" y="478155"/>
                  </a:lnTo>
                  <a:lnTo>
                    <a:pt x="242125" y="478155"/>
                  </a:lnTo>
                  <a:lnTo>
                    <a:pt x="242125" y="448310"/>
                  </a:lnTo>
                  <a:lnTo>
                    <a:pt x="262051" y="448310"/>
                  </a:lnTo>
                  <a:lnTo>
                    <a:pt x="262051" y="438658"/>
                  </a:lnTo>
                  <a:close/>
                </a:path>
                <a:path w="6393815" h="964564">
                  <a:moveTo>
                    <a:pt x="264312" y="885190"/>
                  </a:moveTo>
                  <a:lnTo>
                    <a:pt x="241452" y="885190"/>
                  </a:lnTo>
                  <a:lnTo>
                    <a:pt x="241452" y="832104"/>
                  </a:lnTo>
                  <a:lnTo>
                    <a:pt x="231241" y="832104"/>
                  </a:lnTo>
                  <a:lnTo>
                    <a:pt x="231241" y="964184"/>
                  </a:lnTo>
                  <a:lnTo>
                    <a:pt x="241452" y="964184"/>
                  </a:lnTo>
                  <a:lnTo>
                    <a:pt x="241452" y="894207"/>
                  </a:lnTo>
                  <a:lnTo>
                    <a:pt x="264312" y="894207"/>
                  </a:lnTo>
                  <a:lnTo>
                    <a:pt x="264312" y="885190"/>
                  </a:lnTo>
                  <a:close/>
                </a:path>
                <a:path w="6393815" h="964564">
                  <a:moveTo>
                    <a:pt x="347751" y="410845"/>
                  </a:moveTo>
                  <a:lnTo>
                    <a:pt x="289140" y="410845"/>
                  </a:lnTo>
                  <a:lnTo>
                    <a:pt x="289140" y="419862"/>
                  </a:lnTo>
                  <a:lnTo>
                    <a:pt x="335699" y="419862"/>
                  </a:lnTo>
                  <a:lnTo>
                    <a:pt x="333095" y="428891"/>
                  </a:lnTo>
                  <a:lnTo>
                    <a:pt x="308813" y="460324"/>
                  </a:lnTo>
                  <a:lnTo>
                    <a:pt x="280454" y="475869"/>
                  </a:lnTo>
                  <a:lnTo>
                    <a:pt x="287299" y="484124"/>
                  </a:lnTo>
                  <a:lnTo>
                    <a:pt x="320167" y="463219"/>
                  </a:lnTo>
                  <a:lnTo>
                    <a:pt x="345503" y="422706"/>
                  </a:lnTo>
                  <a:lnTo>
                    <a:pt x="347751" y="410845"/>
                  </a:lnTo>
                  <a:close/>
                </a:path>
                <a:path w="6393815" h="964564">
                  <a:moveTo>
                    <a:pt x="366433" y="203835"/>
                  </a:moveTo>
                  <a:lnTo>
                    <a:pt x="356171" y="203835"/>
                  </a:lnTo>
                  <a:lnTo>
                    <a:pt x="356171" y="250063"/>
                  </a:lnTo>
                  <a:lnTo>
                    <a:pt x="340220" y="250063"/>
                  </a:lnTo>
                  <a:lnTo>
                    <a:pt x="330365" y="218033"/>
                  </a:lnTo>
                  <a:lnTo>
                    <a:pt x="330365" y="254889"/>
                  </a:lnTo>
                  <a:lnTo>
                    <a:pt x="330060" y="263055"/>
                  </a:lnTo>
                  <a:lnTo>
                    <a:pt x="317576" y="290576"/>
                  </a:lnTo>
                  <a:lnTo>
                    <a:pt x="305308" y="290576"/>
                  </a:lnTo>
                  <a:lnTo>
                    <a:pt x="292506" y="254889"/>
                  </a:lnTo>
                  <a:lnTo>
                    <a:pt x="292798" y="246735"/>
                  </a:lnTo>
                  <a:lnTo>
                    <a:pt x="305308" y="219329"/>
                  </a:lnTo>
                  <a:lnTo>
                    <a:pt x="317576" y="219329"/>
                  </a:lnTo>
                  <a:lnTo>
                    <a:pt x="330365" y="254889"/>
                  </a:lnTo>
                  <a:lnTo>
                    <a:pt x="330365" y="218033"/>
                  </a:lnTo>
                  <a:lnTo>
                    <a:pt x="327088" y="213487"/>
                  </a:lnTo>
                  <a:lnTo>
                    <a:pt x="320230" y="210058"/>
                  </a:lnTo>
                  <a:lnTo>
                    <a:pt x="302285" y="210058"/>
                  </a:lnTo>
                  <a:lnTo>
                    <a:pt x="283044" y="244678"/>
                  </a:lnTo>
                  <a:lnTo>
                    <a:pt x="282575" y="254889"/>
                  </a:lnTo>
                  <a:lnTo>
                    <a:pt x="283032" y="265112"/>
                  </a:lnTo>
                  <a:lnTo>
                    <a:pt x="302196" y="299847"/>
                  </a:lnTo>
                  <a:lnTo>
                    <a:pt x="320268" y="299847"/>
                  </a:lnTo>
                  <a:lnTo>
                    <a:pt x="327164" y="296291"/>
                  </a:lnTo>
                  <a:lnTo>
                    <a:pt x="331165" y="290576"/>
                  </a:lnTo>
                  <a:lnTo>
                    <a:pt x="332143" y="289179"/>
                  </a:lnTo>
                  <a:lnTo>
                    <a:pt x="335445" y="283375"/>
                  </a:lnTo>
                  <a:lnTo>
                    <a:pt x="337921" y="276440"/>
                  </a:lnTo>
                  <a:lnTo>
                    <a:pt x="339559" y="268376"/>
                  </a:lnTo>
                  <a:lnTo>
                    <a:pt x="340360" y="259207"/>
                  </a:lnTo>
                  <a:lnTo>
                    <a:pt x="356171" y="259207"/>
                  </a:lnTo>
                  <a:lnTo>
                    <a:pt x="356171" y="329311"/>
                  </a:lnTo>
                  <a:lnTo>
                    <a:pt x="366433" y="329311"/>
                  </a:lnTo>
                  <a:lnTo>
                    <a:pt x="366433" y="259207"/>
                  </a:lnTo>
                  <a:lnTo>
                    <a:pt x="366433" y="250063"/>
                  </a:lnTo>
                  <a:lnTo>
                    <a:pt x="366433" y="203835"/>
                  </a:lnTo>
                  <a:close/>
                </a:path>
                <a:path w="6393815" h="964564">
                  <a:moveTo>
                    <a:pt x="383070" y="900303"/>
                  </a:moveTo>
                  <a:lnTo>
                    <a:pt x="307225" y="900303"/>
                  </a:lnTo>
                  <a:lnTo>
                    <a:pt x="307225" y="882269"/>
                  </a:lnTo>
                  <a:lnTo>
                    <a:pt x="377190" y="882269"/>
                  </a:lnTo>
                  <a:lnTo>
                    <a:pt x="377190" y="873125"/>
                  </a:lnTo>
                  <a:lnTo>
                    <a:pt x="307225" y="873125"/>
                  </a:lnTo>
                  <a:lnTo>
                    <a:pt x="307225" y="853948"/>
                  </a:lnTo>
                  <a:lnTo>
                    <a:pt x="380949" y="853948"/>
                  </a:lnTo>
                  <a:lnTo>
                    <a:pt x="380949" y="845058"/>
                  </a:lnTo>
                  <a:lnTo>
                    <a:pt x="297154" y="845058"/>
                  </a:lnTo>
                  <a:lnTo>
                    <a:pt x="297154" y="909447"/>
                  </a:lnTo>
                  <a:lnTo>
                    <a:pt x="383070" y="909447"/>
                  </a:lnTo>
                  <a:lnTo>
                    <a:pt x="383070" y="900303"/>
                  </a:lnTo>
                  <a:close/>
                </a:path>
                <a:path w="6393815" h="964564">
                  <a:moveTo>
                    <a:pt x="387184" y="402336"/>
                  </a:moveTo>
                  <a:lnTo>
                    <a:pt x="376910" y="402336"/>
                  </a:lnTo>
                  <a:lnTo>
                    <a:pt x="376910" y="445643"/>
                  </a:lnTo>
                  <a:lnTo>
                    <a:pt x="346519" y="445643"/>
                  </a:lnTo>
                  <a:lnTo>
                    <a:pt x="346519" y="454660"/>
                  </a:lnTo>
                  <a:lnTo>
                    <a:pt x="376910" y="454660"/>
                  </a:lnTo>
                  <a:lnTo>
                    <a:pt x="376910" y="498983"/>
                  </a:lnTo>
                  <a:lnTo>
                    <a:pt x="387184" y="498983"/>
                  </a:lnTo>
                  <a:lnTo>
                    <a:pt x="387184" y="402336"/>
                  </a:lnTo>
                  <a:close/>
                </a:path>
                <a:path w="6393815" h="964564">
                  <a:moveTo>
                    <a:pt x="390131" y="201168"/>
                  </a:moveTo>
                  <a:lnTo>
                    <a:pt x="379857" y="201168"/>
                  </a:lnTo>
                  <a:lnTo>
                    <a:pt x="379857" y="333248"/>
                  </a:lnTo>
                  <a:lnTo>
                    <a:pt x="390131" y="333248"/>
                  </a:lnTo>
                  <a:lnTo>
                    <a:pt x="390131" y="201168"/>
                  </a:lnTo>
                  <a:close/>
                </a:path>
                <a:path w="6393815" h="964564">
                  <a:moveTo>
                    <a:pt x="390944" y="520065"/>
                  </a:moveTo>
                  <a:lnTo>
                    <a:pt x="316458" y="520065"/>
                  </a:lnTo>
                  <a:lnTo>
                    <a:pt x="316458" y="487680"/>
                  </a:lnTo>
                  <a:lnTo>
                    <a:pt x="306260" y="487680"/>
                  </a:lnTo>
                  <a:lnTo>
                    <a:pt x="306260" y="529209"/>
                  </a:lnTo>
                  <a:lnTo>
                    <a:pt x="390944" y="529209"/>
                  </a:lnTo>
                  <a:lnTo>
                    <a:pt x="390944" y="520065"/>
                  </a:lnTo>
                  <a:close/>
                </a:path>
                <a:path w="6393815" h="964564">
                  <a:moveTo>
                    <a:pt x="399910" y="934339"/>
                  </a:moveTo>
                  <a:lnTo>
                    <a:pt x="277368" y="934339"/>
                  </a:lnTo>
                  <a:lnTo>
                    <a:pt x="277368" y="943483"/>
                  </a:lnTo>
                  <a:lnTo>
                    <a:pt x="399910" y="943483"/>
                  </a:lnTo>
                  <a:lnTo>
                    <a:pt x="399910" y="934339"/>
                  </a:lnTo>
                  <a:close/>
                </a:path>
                <a:path w="6393815" h="964564">
                  <a:moveTo>
                    <a:pt x="484174" y="410083"/>
                  </a:moveTo>
                  <a:lnTo>
                    <a:pt x="425437" y="410083"/>
                  </a:lnTo>
                  <a:lnTo>
                    <a:pt x="425437" y="419227"/>
                  </a:lnTo>
                  <a:lnTo>
                    <a:pt x="472122" y="419227"/>
                  </a:lnTo>
                  <a:lnTo>
                    <a:pt x="469849" y="427736"/>
                  </a:lnTo>
                  <a:lnTo>
                    <a:pt x="445223" y="458470"/>
                  </a:lnTo>
                  <a:lnTo>
                    <a:pt x="417283" y="472948"/>
                  </a:lnTo>
                  <a:lnTo>
                    <a:pt x="424611" y="481203"/>
                  </a:lnTo>
                  <a:lnTo>
                    <a:pt x="463118" y="455549"/>
                  </a:lnTo>
                  <a:lnTo>
                    <a:pt x="481901" y="423354"/>
                  </a:lnTo>
                  <a:lnTo>
                    <a:pt x="484174" y="410083"/>
                  </a:lnTo>
                  <a:close/>
                </a:path>
                <a:path w="6393815" h="964564">
                  <a:moveTo>
                    <a:pt x="520661" y="874395"/>
                  </a:moveTo>
                  <a:lnTo>
                    <a:pt x="446036" y="874395"/>
                  </a:lnTo>
                  <a:lnTo>
                    <a:pt x="446036" y="862076"/>
                  </a:lnTo>
                  <a:lnTo>
                    <a:pt x="516686" y="862076"/>
                  </a:lnTo>
                  <a:lnTo>
                    <a:pt x="516686" y="854202"/>
                  </a:lnTo>
                  <a:lnTo>
                    <a:pt x="446036" y="854202"/>
                  </a:lnTo>
                  <a:lnTo>
                    <a:pt x="446036" y="842645"/>
                  </a:lnTo>
                  <a:lnTo>
                    <a:pt x="518947" y="842645"/>
                  </a:lnTo>
                  <a:lnTo>
                    <a:pt x="518947" y="834390"/>
                  </a:lnTo>
                  <a:lnTo>
                    <a:pt x="435978" y="834390"/>
                  </a:lnTo>
                  <a:lnTo>
                    <a:pt x="435978" y="882523"/>
                  </a:lnTo>
                  <a:lnTo>
                    <a:pt x="520661" y="882523"/>
                  </a:lnTo>
                  <a:lnTo>
                    <a:pt x="520661" y="874395"/>
                  </a:lnTo>
                  <a:close/>
                </a:path>
                <a:path w="6393815" h="964564">
                  <a:moveTo>
                    <a:pt x="521893" y="954659"/>
                  </a:moveTo>
                  <a:lnTo>
                    <a:pt x="445630" y="954659"/>
                  </a:lnTo>
                  <a:lnTo>
                    <a:pt x="445630" y="942213"/>
                  </a:lnTo>
                  <a:lnTo>
                    <a:pt x="518947" y="942213"/>
                  </a:lnTo>
                  <a:lnTo>
                    <a:pt x="518947" y="914400"/>
                  </a:lnTo>
                  <a:lnTo>
                    <a:pt x="435571" y="914400"/>
                  </a:lnTo>
                  <a:lnTo>
                    <a:pt x="435571" y="922782"/>
                  </a:lnTo>
                  <a:lnTo>
                    <a:pt x="508889" y="922782"/>
                  </a:lnTo>
                  <a:lnTo>
                    <a:pt x="508889" y="934212"/>
                  </a:lnTo>
                  <a:lnTo>
                    <a:pt x="435571" y="934212"/>
                  </a:lnTo>
                  <a:lnTo>
                    <a:pt x="435571" y="962914"/>
                  </a:lnTo>
                  <a:lnTo>
                    <a:pt x="521893" y="962914"/>
                  </a:lnTo>
                  <a:lnTo>
                    <a:pt x="521893" y="954659"/>
                  </a:lnTo>
                  <a:close/>
                </a:path>
                <a:path w="6393815" h="964564">
                  <a:moveTo>
                    <a:pt x="522173" y="498856"/>
                  </a:moveTo>
                  <a:lnTo>
                    <a:pt x="518401" y="492760"/>
                  </a:lnTo>
                  <a:lnTo>
                    <a:pt x="513511" y="489712"/>
                  </a:lnTo>
                  <a:lnTo>
                    <a:pt x="511289" y="488327"/>
                  </a:lnTo>
                  <a:lnTo>
                    <a:pt x="511289" y="501523"/>
                  </a:lnTo>
                  <a:lnTo>
                    <a:pt x="511289" y="511429"/>
                  </a:lnTo>
                  <a:lnTo>
                    <a:pt x="508482" y="515366"/>
                  </a:lnTo>
                  <a:lnTo>
                    <a:pt x="497255" y="521716"/>
                  </a:lnTo>
                  <a:lnTo>
                    <a:pt x="489191" y="523240"/>
                  </a:lnTo>
                  <a:lnTo>
                    <a:pt x="468249" y="523240"/>
                  </a:lnTo>
                  <a:lnTo>
                    <a:pt x="460209" y="521716"/>
                  </a:lnTo>
                  <a:lnTo>
                    <a:pt x="448983" y="515366"/>
                  </a:lnTo>
                  <a:lnTo>
                    <a:pt x="446176" y="511429"/>
                  </a:lnTo>
                  <a:lnTo>
                    <a:pt x="446176" y="501523"/>
                  </a:lnTo>
                  <a:lnTo>
                    <a:pt x="449033" y="497459"/>
                  </a:lnTo>
                  <a:lnTo>
                    <a:pt x="460438" y="491363"/>
                  </a:lnTo>
                  <a:lnTo>
                    <a:pt x="468426" y="489712"/>
                  </a:lnTo>
                  <a:lnTo>
                    <a:pt x="489013" y="489712"/>
                  </a:lnTo>
                  <a:lnTo>
                    <a:pt x="497027" y="491363"/>
                  </a:lnTo>
                  <a:lnTo>
                    <a:pt x="508431" y="497459"/>
                  </a:lnTo>
                  <a:lnTo>
                    <a:pt x="511289" y="501523"/>
                  </a:lnTo>
                  <a:lnTo>
                    <a:pt x="511289" y="488327"/>
                  </a:lnTo>
                  <a:lnTo>
                    <a:pt x="478701" y="480949"/>
                  </a:lnTo>
                  <a:lnTo>
                    <a:pt x="468934" y="481393"/>
                  </a:lnTo>
                  <a:lnTo>
                    <a:pt x="435432" y="514096"/>
                  </a:lnTo>
                  <a:lnTo>
                    <a:pt x="439216" y="520192"/>
                  </a:lnTo>
                  <a:lnTo>
                    <a:pt x="478701" y="532003"/>
                  </a:lnTo>
                  <a:lnTo>
                    <a:pt x="488454" y="531571"/>
                  </a:lnTo>
                  <a:lnTo>
                    <a:pt x="497052" y="530263"/>
                  </a:lnTo>
                  <a:lnTo>
                    <a:pt x="504482" y="528040"/>
                  </a:lnTo>
                  <a:lnTo>
                    <a:pt x="510768" y="524891"/>
                  </a:lnTo>
                  <a:lnTo>
                    <a:pt x="513435" y="523240"/>
                  </a:lnTo>
                  <a:lnTo>
                    <a:pt x="518375" y="520192"/>
                  </a:lnTo>
                  <a:lnTo>
                    <a:pt x="522173" y="514096"/>
                  </a:lnTo>
                  <a:lnTo>
                    <a:pt x="522173" y="498856"/>
                  </a:lnTo>
                  <a:close/>
                </a:path>
                <a:path w="6393815" h="964564">
                  <a:moveTo>
                    <a:pt x="538594" y="894207"/>
                  </a:moveTo>
                  <a:lnTo>
                    <a:pt x="416052" y="894207"/>
                  </a:lnTo>
                  <a:lnTo>
                    <a:pt x="416052" y="902462"/>
                  </a:lnTo>
                  <a:lnTo>
                    <a:pt x="538594" y="902462"/>
                  </a:lnTo>
                  <a:lnTo>
                    <a:pt x="538594" y="894207"/>
                  </a:lnTo>
                  <a:close/>
                </a:path>
                <a:path w="6393815" h="964564">
                  <a:moveTo>
                    <a:pt x="539483" y="438658"/>
                  </a:moveTo>
                  <a:lnTo>
                    <a:pt x="519493" y="438658"/>
                  </a:lnTo>
                  <a:lnTo>
                    <a:pt x="519493" y="402336"/>
                  </a:lnTo>
                  <a:lnTo>
                    <a:pt x="509295" y="402336"/>
                  </a:lnTo>
                  <a:lnTo>
                    <a:pt x="509295" y="478155"/>
                  </a:lnTo>
                  <a:lnTo>
                    <a:pt x="519493" y="478155"/>
                  </a:lnTo>
                  <a:lnTo>
                    <a:pt x="519493" y="448310"/>
                  </a:lnTo>
                  <a:lnTo>
                    <a:pt x="539483" y="448310"/>
                  </a:lnTo>
                  <a:lnTo>
                    <a:pt x="539483" y="438658"/>
                  </a:lnTo>
                  <a:close/>
                </a:path>
                <a:path w="6393815" h="964564">
                  <a:moveTo>
                    <a:pt x="580631" y="263398"/>
                  </a:moveTo>
                  <a:lnTo>
                    <a:pt x="543674" y="244856"/>
                  </a:lnTo>
                  <a:lnTo>
                    <a:pt x="535889" y="235585"/>
                  </a:lnTo>
                  <a:lnTo>
                    <a:pt x="533273" y="231622"/>
                  </a:lnTo>
                  <a:lnTo>
                    <a:pt x="530682" y="225221"/>
                  </a:lnTo>
                  <a:lnTo>
                    <a:pt x="529831" y="218948"/>
                  </a:lnTo>
                  <a:lnTo>
                    <a:pt x="529831" y="211963"/>
                  </a:lnTo>
                  <a:lnTo>
                    <a:pt x="519226" y="211963"/>
                  </a:lnTo>
                  <a:lnTo>
                    <a:pt x="519226" y="218948"/>
                  </a:lnTo>
                  <a:lnTo>
                    <a:pt x="518363" y="225145"/>
                  </a:lnTo>
                  <a:lnTo>
                    <a:pt x="489381" y="256501"/>
                  </a:lnTo>
                  <a:lnTo>
                    <a:pt x="468503" y="263652"/>
                  </a:lnTo>
                  <a:lnTo>
                    <a:pt x="475488" y="271780"/>
                  </a:lnTo>
                  <a:lnTo>
                    <a:pt x="511911" y="251472"/>
                  </a:lnTo>
                  <a:lnTo>
                    <a:pt x="524497" y="235585"/>
                  </a:lnTo>
                  <a:lnTo>
                    <a:pt x="527519" y="240741"/>
                  </a:lnTo>
                  <a:lnTo>
                    <a:pt x="557834" y="265239"/>
                  </a:lnTo>
                  <a:lnTo>
                    <a:pt x="573392" y="271653"/>
                  </a:lnTo>
                  <a:lnTo>
                    <a:pt x="580631" y="263398"/>
                  </a:lnTo>
                  <a:close/>
                </a:path>
                <a:path w="6393815" h="964564">
                  <a:moveTo>
                    <a:pt x="585838" y="302133"/>
                  </a:moveTo>
                  <a:lnTo>
                    <a:pt x="463296" y="302133"/>
                  </a:lnTo>
                  <a:lnTo>
                    <a:pt x="463296" y="311150"/>
                  </a:lnTo>
                  <a:lnTo>
                    <a:pt x="585838" y="311150"/>
                  </a:lnTo>
                  <a:lnTo>
                    <a:pt x="585838" y="302133"/>
                  </a:lnTo>
                  <a:close/>
                </a:path>
                <a:path w="6393815" h="964564">
                  <a:moveTo>
                    <a:pt x="644258" y="922528"/>
                  </a:moveTo>
                  <a:lnTo>
                    <a:pt x="643293" y="916432"/>
                  </a:lnTo>
                  <a:lnTo>
                    <a:pt x="642861" y="913638"/>
                  </a:lnTo>
                  <a:lnTo>
                    <a:pt x="634085" y="914882"/>
                  </a:lnTo>
                  <a:lnTo>
                    <a:pt x="622071" y="915758"/>
                  </a:lnTo>
                  <a:lnTo>
                    <a:pt x="606793" y="916266"/>
                  </a:lnTo>
                  <a:lnTo>
                    <a:pt x="588251" y="916432"/>
                  </a:lnTo>
                  <a:lnTo>
                    <a:pt x="579234" y="916432"/>
                  </a:lnTo>
                  <a:lnTo>
                    <a:pt x="579234" y="843407"/>
                  </a:lnTo>
                  <a:lnTo>
                    <a:pt x="569074" y="843407"/>
                  </a:lnTo>
                  <a:lnTo>
                    <a:pt x="569074" y="925576"/>
                  </a:lnTo>
                  <a:lnTo>
                    <a:pt x="597928" y="925385"/>
                  </a:lnTo>
                  <a:lnTo>
                    <a:pt x="620090" y="924814"/>
                  </a:lnTo>
                  <a:lnTo>
                    <a:pt x="635546" y="923861"/>
                  </a:lnTo>
                  <a:lnTo>
                    <a:pt x="644258" y="922528"/>
                  </a:lnTo>
                  <a:close/>
                </a:path>
                <a:path w="6393815" h="964564">
                  <a:moveTo>
                    <a:pt x="658355" y="419100"/>
                  </a:moveTo>
                  <a:lnTo>
                    <a:pt x="654672" y="413385"/>
                  </a:lnTo>
                  <a:lnTo>
                    <a:pt x="650722" y="411099"/>
                  </a:lnTo>
                  <a:lnTo>
                    <a:pt x="647687" y="409346"/>
                  </a:lnTo>
                  <a:lnTo>
                    <a:pt x="647687" y="430784"/>
                  </a:lnTo>
                  <a:lnTo>
                    <a:pt x="644893" y="434467"/>
                  </a:lnTo>
                  <a:lnTo>
                    <a:pt x="639305" y="437261"/>
                  </a:lnTo>
                  <a:lnTo>
                    <a:pt x="633844" y="440055"/>
                  </a:lnTo>
                  <a:lnTo>
                    <a:pt x="625970" y="441452"/>
                  </a:lnTo>
                  <a:lnTo>
                    <a:pt x="605904" y="441452"/>
                  </a:lnTo>
                  <a:lnTo>
                    <a:pt x="598157" y="440055"/>
                  </a:lnTo>
                  <a:lnTo>
                    <a:pt x="592569" y="437261"/>
                  </a:lnTo>
                  <a:lnTo>
                    <a:pt x="587108" y="434467"/>
                  </a:lnTo>
                  <a:lnTo>
                    <a:pt x="584314" y="430784"/>
                  </a:lnTo>
                  <a:lnTo>
                    <a:pt x="584314" y="421640"/>
                  </a:lnTo>
                  <a:lnTo>
                    <a:pt x="587108" y="418084"/>
                  </a:lnTo>
                  <a:lnTo>
                    <a:pt x="598030" y="412496"/>
                  </a:lnTo>
                  <a:lnTo>
                    <a:pt x="605777" y="411099"/>
                  </a:lnTo>
                  <a:lnTo>
                    <a:pt x="626097" y="411099"/>
                  </a:lnTo>
                  <a:lnTo>
                    <a:pt x="647687" y="430784"/>
                  </a:lnTo>
                  <a:lnTo>
                    <a:pt x="647687" y="409346"/>
                  </a:lnTo>
                  <a:lnTo>
                    <a:pt x="616064" y="402971"/>
                  </a:lnTo>
                  <a:lnTo>
                    <a:pt x="606463" y="403377"/>
                  </a:lnTo>
                  <a:lnTo>
                    <a:pt x="573646" y="433324"/>
                  </a:lnTo>
                  <a:lnTo>
                    <a:pt x="577329" y="438912"/>
                  </a:lnTo>
                  <a:lnTo>
                    <a:pt x="616064" y="449453"/>
                  </a:lnTo>
                  <a:lnTo>
                    <a:pt x="625665" y="449072"/>
                  </a:lnTo>
                  <a:lnTo>
                    <a:pt x="634136" y="447903"/>
                  </a:lnTo>
                  <a:lnTo>
                    <a:pt x="641324" y="445973"/>
                  </a:lnTo>
                  <a:lnTo>
                    <a:pt x="647433" y="443230"/>
                  </a:lnTo>
                  <a:lnTo>
                    <a:pt x="650494" y="441452"/>
                  </a:lnTo>
                  <a:lnTo>
                    <a:pt x="654672" y="439039"/>
                  </a:lnTo>
                  <a:lnTo>
                    <a:pt x="658355" y="433324"/>
                  </a:lnTo>
                  <a:lnTo>
                    <a:pt x="658355" y="419100"/>
                  </a:lnTo>
                  <a:close/>
                </a:path>
                <a:path w="6393815" h="964564">
                  <a:moveTo>
                    <a:pt x="660895" y="524510"/>
                  </a:moveTo>
                  <a:lnTo>
                    <a:pt x="584568" y="524510"/>
                  </a:lnTo>
                  <a:lnTo>
                    <a:pt x="584568" y="510921"/>
                  </a:lnTo>
                  <a:lnTo>
                    <a:pt x="657339" y="510921"/>
                  </a:lnTo>
                  <a:lnTo>
                    <a:pt x="657339" y="481457"/>
                  </a:lnTo>
                  <a:lnTo>
                    <a:pt x="574535" y="481457"/>
                  </a:lnTo>
                  <a:lnTo>
                    <a:pt x="574535" y="489966"/>
                  </a:lnTo>
                  <a:lnTo>
                    <a:pt x="647306" y="489966"/>
                  </a:lnTo>
                  <a:lnTo>
                    <a:pt x="647306" y="502920"/>
                  </a:lnTo>
                  <a:lnTo>
                    <a:pt x="574535" y="502920"/>
                  </a:lnTo>
                  <a:lnTo>
                    <a:pt x="574535" y="533146"/>
                  </a:lnTo>
                  <a:lnTo>
                    <a:pt x="660895" y="533146"/>
                  </a:lnTo>
                  <a:lnTo>
                    <a:pt x="660895" y="524510"/>
                  </a:lnTo>
                  <a:close/>
                </a:path>
                <a:path w="6393815" h="964564">
                  <a:moveTo>
                    <a:pt x="664578" y="832104"/>
                  </a:moveTo>
                  <a:lnTo>
                    <a:pt x="654291" y="832104"/>
                  </a:lnTo>
                  <a:lnTo>
                    <a:pt x="654291" y="964184"/>
                  </a:lnTo>
                  <a:lnTo>
                    <a:pt x="664578" y="964184"/>
                  </a:lnTo>
                  <a:lnTo>
                    <a:pt x="664578" y="832104"/>
                  </a:lnTo>
                  <a:close/>
                </a:path>
                <a:path w="6393815" h="964564">
                  <a:moveTo>
                    <a:pt x="673087" y="212852"/>
                  </a:moveTo>
                  <a:lnTo>
                    <a:pt x="662927" y="212852"/>
                  </a:lnTo>
                  <a:lnTo>
                    <a:pt x="662927" y="221869"/>
                  </a:lnTo>
                  <a:lnTo>
                    <a:pt x="662927" y="285496"/>
                  </a:lnTo>
                  <a:lnTo>
                    <a:pt x="620890" y="285496"/>
                  </a:lnTo>
                  <a:lnTo>
                    <a:pt x="620890" y="221869"/>
                  </a:lnTo>
                  <a:lnTo>
                    <a:pt x="662927" y="221869"/>
                  </a:lnTo>
                  <a:lnTo>
                    <a:pt x="662927" y="212852"/>
                  </a:lnTo>
                  <a:lnTo>
                    <a:pt x="610730" y="212852"/>
                  </a:lnTo>
                  <a:lnTo>
                    <a:pt x="610730" y="294513"/>
                  </a:lnTo>
                  <a:lnTo>
                    <a:pt x="673087" y="294513"/>
                  </a:lnTo>
                  <a:lnTo>
                    <a:pt x="673087" y="285496"/>
                  </a:lnTo>
                  <a:lnTo>
                    <a:pt x="673087" y="221869"/>
                  </a:lnTo>
                  <a:lnTo>
                    <a:pt x="673087" y="212852"/>
                  </a:lnTo>
                  <a:close/>
                </a:path>
                <a:path w="6393815" h="964564">
                  <a:moveTo>
                    <a:pt x="677278" y="460756"/>
                  </a:moveTo>
                  <a:lnTo>
                    <a:pt x="554723" y="460756"/>
                  </a:lnTo>
                  <a:lnTo>
                    <a:pt x="554723" y="469138"/>
                  </a:lnTo>
                  <a:lnTo>
                    <a:pt x="677278" y="469138"/>
                  </a:lnTo>
                  <a:lnTo>
                    <a:pt x="677278" y="460756"/>
                  </a:lnTo>
                  <a:close/>
                </a:path>
                <a:path w="6393815" h="964564">
                  <a:moveTo>
                    <a:pt x="727570" y="254254"/>
                  </a:moveTo>
                  <a:lnTo>
                    <a:pt x="704710" y="254254"/>
                  </a:lnTo>
                  <a:lnTo>
                    <a:pt x="704710" y="201168"/>
                  </a:lnTo>
                  <a:lnTo>
                    <a:pt x="694550" y="201168"/>
                  </a:lnTo>
                  <a:lnTo>
                    <a:pt x="694550" y="333248"/>
                  </a:lnTo>
                  <a:lnTo>
                    <a:pt x="704710" y="333248"/>
                  </a:lnTo>
                  <a:lnTo>
                    <a:pt x="704710" y="263271"/>
                  </a:lnTo>
                  <a:lnTo>
                    <a:pt x="727570" y="263271"/>
                  </a:lnTo>
                  <a:lnTo>
                    <a:pt x="727570" y="254254"/>
                  </a:lnTo>
                  <a:close/>
                </a:path>
                <a:path w="6393815" h="964564">
                  <a:moveTo>
                    <a:pt x="829297" y="405130"/>
                  </a:moveTo>
                  <a:lnTo>
                    <a:pt x="819010" y="405130"/>
                  </a:lnTo>
                  <a:lnTo>
                    <a:pt x="819010" y="430022"/>
                  </a:lnTo>
                  <a:lnTo>
                    <a:pt x="819010" y="439039"/>
                  </a:lnTo>
                  <a:lnTo>
                    <a:pt x="819010" y="472440"/>
                  </a:lnTo>
                  <a:lnTo>
                    <a:pt x="801865" y="472440"/>
                  </a:lnTo>
                  <a:lnTo>
                    <a:pt x="802627" y="467614"/>
                  </a:lnTo>
                  <a:lnTo>
                    <a:pt x="803008" y="462153"/>
                  </a:lnTo>
                  <a:lnTo>
                    <a:pt x="803008" y="450215"/>
                  </a:lnTo>
                  <a:lnTo>
                    <a:pt x="802627" y="444627"/>
                  </a:lnTo>
                  <a:lnTo>
                    <a:pt x="801611" y="439039"/>
                  </a:lnTo>
                  <a:lnTo>
                    <a:pt x="819010" y="439039"/>
                  </a:lnTo>
                  <a:lnTo>
                    <a:pt x="819010" y="430022"/>
                  </a:lnTo>
                  <a:lnTo>
                    <a:pt x="799325" y="430022"/>
                  </a:lnTo>
                  <a:lnTo>
                    <a:pt x="795121" y="421449"/>
                  </a:lnTo>
                  <a:lnTo>
                    <a:pt x="793457" y="419608"/>
                  </a:lnTo>
                  <a:lnTo>
                    <a:pt x="793102" y="419227"/>
                  </a:lnTo>
                  <a:lnTo>
                    <a:pt x="793102" y="456057"/>
                  </a:lnTo>
                  <a:lnTo>
                    <a:pt x="791933" y="472046"/>
                  </a:lnTo>
                  <a:lnTo>
                    <a:pt x="788428" y="483425"/>
                  </a:lnTo>
                  <a:lnTo>
                    <a:pt x="782599" y="490245"/>
                  </a:lnTo>
                  <a:lnTo>
                    <a:pt x="774433" y="492506"/>
                  </a:lnTo>
                  <a:lnTo>
                    <a:pt x="766254" y="490245"/>
                  </a:lnTo>
                  <a:lnTo>
                    <a:pt x="760425" y="483425"/>
                  </a:lnTo>
                  <a:lnTo>
                    <a:pt x="756920" y="472046"/>
                  </a:lnTo>
                  <a:lnTo>
                    <a:pt x="755764" y="456057"/>
                  </a:lnTo>
                  <a:lnTo>
                    <a:pt x="756920" y="440131"/>
                  </a:lnTo>
                  <a:lnTo>
                    <a:pt x="760425" y="428739"/>
                  </a:lnTo>
                  <a:lnTo>
                    <a:pt x="766254" y="421894"/>
                  </a:lnTo>
                  <a:lnTo>
                    <a:pt x="774433" y="419608"/>
                  </a:lnTo>
                  <a:lnTo>
                    <a:pt x="782599" y="421894"/>
                  </a:lnTo>
                  <a:lnTo>
                    <a:pt x="788428" y="428739"/>
                  </a:lnTo>
                  <a:lnTo>
                    <a:pt x="791933" y="440131"/>
                  </a:lnTo>
                  <a:lnTo>
                    <a:pt x="793102" y="456057"/>
                  </a:lnTo>
                  <a:lnTo>
                    <a:pt x="793102" y="419227"/>
                  </a:lnTo>
                  <a:lnTo>
                    <a:pt x="789584" y="415340"/>
                  </a:lnTo>
                  <a:lnTo>
                    <a:pt x="782688" y="411683"/>
                  </a:lnTo>
                  <a:lnTo>
                    <a:pt x="774433" y="410464"/>
                  </a:lnTo>
                  <a:lnTo>
                    <a:pt x="765416" y="410464"/>
                  </a:lnTo>
                  <a:lnTo>
                    <a:pt x="746455" y="445731"/>
                  </a:lnTo>
                  <a:lnTo>
                    <a:pt x="745985" y="456057"/>
                  </a:lnTo>
                  <a:lnTo>
                    <a:pt x="746455" y="466394"/>
                  </a:lnTo>
                  <a:lnTo>
                    <a:pt x="765416" y="501777"/>
                  </a:lnTo>
                  <a:lnTo>
                    <a:pt x="774433" y="501777"/>
                  </a:lnTo>
                  <a:lnTo>
                    <a:pt x="782840" y="500519"/>
                  </a:lnTo>
                  <a:lnTo>
                    <a:pt x="789813" y="496722"/>
                  </a:lnTo>
                  <a:lnTo>
                    <a:pt x="793496" y="492506"/>
                  </a:lnTo>
                  <a:lnTo>
                    <a:pt x="795375" y="490372"/>
                  </a:lnTo>
                  <a:lnTo>
                    <a:pt x="799579" y="481457"/>
                  </a:lnTo>
                  <a:lnTo>
                    <a:pt x="819010" y="481457"/>
                  </a:lnTo>
                  <a:lnTo>
                    <a:pt x="819010" y="533146"/>
                  </a:lnTo>
                  <a:lnTo>
                    <a:pt x="829297" y="533146"/>
                  </a:lnTo>
                  <a:lnTo>
                    <a:pt x="829297" y="481457"/>
                  </a:lnTo>
                  <a:lnTo>
                    <a:pt x="829297" y="472440"/>
                  </a:lnTo>
                  <a:lnTo>
                    <a:pt x="829297" y="439039"/>
                  </a:lnTo>
                  <a:lnTo>
                    <a:pt x="829297" y="430022"/>
                  </a:lnTo>
                  <a:lnTo>
                    <a:pt x="829297" y="405130"/>
                  </a:lnTo>
                  <a:close/>
                </a:path>
                <a:path w="6393815" h="964564">
                  <a:moveTo>
                    <a:pt x="846315" y="269367"/>
                  </a:moveTo>
                  <a:lnTo>
                    <a:pt x="770496" y="269367"/>
                  </a:lnTo>
                  <a:lnTo>
                    <a:pt x="770496" y="251333"/>
                  </a:lnTo>
                  <a:lnTo>
                    <a:pt x="840473" y="251333"/>
                  </a:lnTo>
                  <a:lnTo>
                    <a:pt x="840473" y="242189"/>
                  </a:lnTo>
                  <a:lnTo>
                    <a:pt x="770496" y="242189"/>
                  </a:lnTo>
                  <a:lnTo>
                    <a:pt x="770496" y="223012"/>
                  </a:lnTo>
                  <a:lnTo>
                    <a:pt x="844283" y="223012"/>
                  </a:lnTo>
                  <a:lnTo>
                    <a:pt x="844283" y="214122"/>
                  </a:lnTo>
                  <a:lnTo>
                    <a:pt x="760463" y="214122"/>
                  </a:lnTo>
                  <a:lnTo>
                    <a:pt x="760463" y="278511"/>
                  </a:lnTo>
                  <a:lnTo>
                    <a:pt x="846315" y="278511"/>
                  </a:lnTo>
                  <a:lnTo>
                    <a:pt x="846315" y="269367"/>
                  </a:lnTo>
                  <a:close/>
                </a:path>
                <a:path w="6393815" h="964564">
                  <a:moveTo>
                    <a:pt x="846569" y="951865"/>
                  </a:moveTo>
                  <a:lnTo>
                    <a:pt x="770877" y="951865"/>
                  </a:lnTo>
                  <a:lnTo>
                    <a:pt x="770877" y="940054"/>
                  </a:lnTo>
                  <a:lnTo>
                    <a:pt x="843013" y="940054"/>
                  </a:lnTo>
                  <a:lnTo>
                    <a:pt x="843013" y="910590"/>
                  </a:lnTo>
                  <a:lnTo>
                    <a:pt x="760844" y="910590"/>
                  </a:lnTo>
                  <a:lnTo>
                    <a:pt x="760844" y="919480"/>
                  </a:lnTo>
                  <a:lnTo>
                    <a:pt x="832980" y="919480"/>
                  </a:lnTo>
                  <a:lnTo>
                    <a:pt x="832980" y="931164"/>
                  </a:lnTo>
                  <a:lnTo>
                    <a:pt x="760844" y="931164"/>
                  </a:lnTo>
                  <a:lnTo>
                    <a:pt x="760844" y="961009"/>
                  </a:lnTo>
                  <a:lnTo>
                    <a:pt x="846569" y="961009"/>
                  </a:lnTo>
                  <a:lnTo>
                    <a:pt x="846569" y="951865"/>
                  </a:lnTo>
                  <a:close/>
                </a:path>
                <a:path w="6393815" h="964564">
                  <a:moveTo>
                    <a:pt x="848220" y="835152"/>
                  </a:moveTo>
                  <a:lnTo>
                    <a:pt x="755637" y="835152"/>
                  </a:lnTo>
                  <a:lnTo>
                    <a:pt x="755637" y="843915"/>
                  </a:lnTo>
                  <a:lnTo>
                    <a:pt x="848220" y="843915"/>
                  </a:lnTo>
                  <a:lnTo>
                    <a:pt x="848220" y="835152"/>
                  </a:lnTo>
                  <a:close/>
                </a:path>
                <a:path w="6393815" h="964564">
                  <a:moveTo>
                    <a:pt x="849871" y="869315"/>
                  </a:moveTo>
                  <a:lnTo>
                    <a:pt x="830186" y="869315"/>
                  </a:lnTo>
                  <a:lnTo>
                    <a:pt x="831329" y="848741"/>
                  </a:lnTo>
                  <a:lnTo>
                    <a:pt x="821296" y="848741"/>
                  </a:lnTo>
                  <a:lnTo>
                    <a:pt x="819899" y="869315"/>
                  </a:lnTo>
                  <a:lnTo>
                    <a:pt x="783958" y="869315"/>
                  </a:lnTo>
                  <a:lnTo>
                    <a:pt x="782561" y="848741"/>
                  </a:lnTo>
                  <a:lnTo>
                    <a:pt x="772528" y="848741"/>
                  </a:lnTo>
                  <a:lnTo>
                    <a:pt x="773671" y="869315"/>
                  </a:lnTo>
                  <a:lnTo>
                    <a:pt x="753986" y="869315"/>
                  </a:lnTo>
                  <a:lnTo>
                    <a:pt x="753986" y="878205"/>
                  </a:lnTo>
                  <a:lnTo>
                    <a:pt x="849871" y="878205"/>
                  </a:lnTo>
                  <a:lnTo>
                    <a:pt x="849871" y="869315"/>
                  </a:lnTo>
                  <a:close/>
                </a:path>
                <a:path w="6393815" h="964564">
                  <a:moveTo>
                    <a:pt x="853173" y="402336"/>
                  </a:moveTo>
                  <a:lnTo>
                    <a:pt x="842886" y="402336"/>
                  </a:lnTo>
                  <a:lnTo>
                    <a:pt x="842886" y="534416"/>
                  </a:lnTo>
                  <a:lnTo>
                    <a:pt x="853173" y="534416"/>
                  </a:lnTo>
                  <a:lnTo>
                    <a:pt x="853173" y="402336"/>
                  </a:lnTo>
                  <a:close/>
                </a:path>
                <a:path w="6393815" h="964564">
                  <a:moveTo>
                    <a:pt x="863206" y="889889"/>
                  </a:moveTo>
                  <a:lnTo>
                    <a:pt x="740651" y="889889"/>
                  </a:lnTo>
                  <a:lnTo>
                    <a:pt x="740651" y="899033"/>
                  </a:lnTo>
                  <a:lnTo>
                    <a:pt x="863206" y="899033"/>
                  </a:lnTo>
                  <a:lnTo>
                    <a:pt x="863206" y="889889"/>
                  </a:lnTo>
                  <a:close/>
                </a:path>
                <a:path w="6393815" h="964564">
                  <a:moveTo>
                    <a:pt x="863206" y="303403"/>
                  </a:moveTo>
                  <a:lnTo>
                    <a:pt x="740651" y="303403"/>
                  </a:lnTo>
                  <a:lnTo>
                    <a:pt x="740651" y="312547"/>
                  </a:lnTo>
                  <a:lnTo>
                    <a:pt x="863206" y="312547"/>
                  </a:lnTo>
                  <a:lnTo>
                    <a:pt x="863206" y="303403"/>
                  </a:lnTo>
                  <a:close/>
                </a:path>
                <a:path w="6393815" h="964564">
                  <a:moveTo>
                    <a:pt x="946772" y="902081"/>
                  </a:moveTo>
                  <a:lnTo>
                    <a:pt x="946048" y="894969"/>
                  </a:lnTo>
                  <a:lnTo>
                    <a:pt x="945883" y="893318"/>
                  </a:lnTo>
                  <a:lnTo>
                    <a:pt x="939380" y="894016"/>
                  </a:lnTo>
                  <a:lnTo>
                    <a:pt x="931887" y="894524"/>
                  </a:lnTo>
                  <a:lnTo>
                    <a:pt x="923429" y="894854"/>
                  </a:lnTo>
                  <a:lnTo>
                    <a:pt x="914006" y="894969"/>
                  </a:lnTo>
                  <a:lnTo>
                    <a:pt x="898893" y="894969"/>
                  </a:lnTo>
                  <a:lnTo>
                    <a:pt x="898893" y="874522"/>
                  </a:lnTo>
                  <a:lnTo>
                    <a:pt x="938644" y="874522"/>
                  </a:lnTo>
                  <a:lnTo>
                    <a:pt x="938644" y="838327"/>
                  </a:lnTo>
                  <a:lnTo>
                    <a:pt x="888606" y="838327"/>
                  </a:lnTo>
                  <a:lnTo>
                    <a:pt x="888606" y="847344"/>
                  </a:lnTo>
                  <a:lnTo>
                    <a:pt x="928484" y="847344"/>
                  </a:lnTo>
                  <a:lnTo>
                    <a:pt x="928484" y="865632"/>
                  </a:lnTo>
                  <a:lnTo>
                    <a:pt x="888606" y="865632"/>
                  </a:lnTo>
                  <a:lnTo>
                    <a:pt x="888606" y="903986"/>
                  </a:lnTo>
                  <a:lnTo>
                    <a:pt x="921181" y="903833"/>
                  </a:lnTo>
                  <a:lnTo>
                    <a:pt x="932294" y="903605"/>
                  </a:lnTo>
                  <a:lnTo>
                    <a:pt x="938898" y="903097"/>
                  </a:lnTo>
                  <a:lnTo>
                    <a:pt x="946772" y="902081"/>
                  </a:lnTo>
                  <a:close/>
                </a:path>
                <a:path w="6393815" h="964564">
                  <a:moveTo>
                    <a:pt x="947661" y="408559"/>
                  </a:moveTo>
                  <a:lnTo>
                    <a:pt x="937501" y="408559"/>
                  </a:lnTo>
                  <a:lnTo>
                    <a:pt x="937501" y="431419"/>
                  </a:lnTo>
                  <a:lnTo>
                    <a:pt x="937501" y="440436"/>
                  </a:lnTo>
                  <a:lnTo>
                    <a:pt x="937501" y="461772"/>
                  </a:lnTo>
                  <a:lnTo>
                    <a:pt x="897115" y="461772"/>
                  </a:lnTo>
                  <a:lnTo>
                    <a:pt x="897115" y="440436"/>
                  </a:lnTo>
                  <a:lnTo>
                    <a:pt x="937501" y="440436"/>
                  </a:lnTo>
                  <a:lnTo>
                    <a:pt x="937501" y="431419"/>
                  </a:lnTo>
                  <a:lnTo>
                    <a:pt x="897115" y="431419"/>
                  </a:lnTo>
                  <a:lnTo>
                    <a:pt x="897115" y="408559"/>
                  </a:lnTo>
                  <a:lnTo>
                    <a:pt x="887069" y="408559"/>
                  </a:lnTo>
                  <a:lnTo>
                    <a:pt x="887069" y="470789"/>
                  </a:lnTo>
                  <a:lnTo>
                    <a:pt x="947661" y="470789"/>
                  </a:lnTo>
                  <a:lnTo>
                    <a:pt x="947661" y="461772"/>
                  </a:lnTo>
                  <a:lnTo>
                    <a:pt x="947661" y="440436"/>
                  </a:lnTo>
                  <a:lnTo>
                    <a:pt x="947661" y="431419"/>
                  </a:lnTo>
                  <a:lnTo>
                    <a:pt x="947661" y="408559"/>
                  </a:lnTo>
                  <a:close/>
                </a:path>
                <a:path w="6393815" h="964564">
                  <a:moveTo>
                    <a:pt x="983983" y="243459"/>
                  </a:moveTo>
                  <a:lnTo>
                    <a:pt x="909294" y="243459"/>
                  </a:lnTo>
                  <a:lnTo>
                    <a:pt x="909294" y="231140"/>
                  </a:lnTo>
                  <a:lnTo>
                    <a:pt x="980046" y="231140"/>
                  </a:lnTo>
                  <a:lnTo>
                    <a:pt x="980046" y="223266"/>
                  </a:lnTo>
                  <a:lnTo>
                    <a:pt x="909294" y="223266"/>
                  </a:lnTo>
                  <a:lnTo>
                    <a:pt x="909294" y="211709"/>
                  </a:lnTo>
                  <a:lnTo>
                    <a:pt x="982205" y="211709"/>
                  </a:lnTo>
                  <a:lnTo>
                    <a:pt x="982205" y="203454"/>
                  </a:lnTo>
                  <a:lnTo>
                    <a:pt x="899274" y="203454"/>
                  </a:lnTo>
                  <a:lnTo>
                    <a:pt x="899274" y="251587"/>
                  </a:lnTo>
                  <a:lnTo>
                    <a:pt x="983983" y="251587"/>
                  </a:lnTo>
                  <a:lnTo>
                    <a:pt x="983983" y="243459"/>
                  </a:lnTo>
                  <a:close/>
                </a:path>
                <a:path w="6393815" h="964564">
                  <a:moveTo>
                    <a:pt x="984999" y="500634"/>
                  </a:moveTo>
                  <a:lnTo>
                    <a:pt x="981316" y="494792"/>
                  </a:lnTo>
                  <a:lnTo>
                    <a:pt x="977938" y="492760"/>
                  </a:lnTo>
                  <a:lnTo>
                    <a:pt x="974229" y="490524"/>
                  </a:lnTo>
                  <a:lnTo>
                    <a:pt x="974229" y="503174"/>
                  </a:lnTo>
                  <a:lnTo>
                    <a:pt x="974229" y="513080"/>
                  </a:lnTo>
                  <a:lnTo>
                    <a:pt x="971537" y="516890"/>
                  </a:lnTo>
                  <a:lnTo>
                    <a:pt x="965949" y="519684"/>
                  </a:lnTo>
                  <a:lnTo>
                    <a:pt x="960488" y="522478"/>
                  </a:lnTo>
                  <a:lnTo>
                    <a:pt x="952487" y="523875"/>
                  </a:lnTo>
                  <a:lnTo>
                    <a:pt x="931659" y="523875"/>
                  </a:lnTo>
                  <a:lnTo>
                    <a:pt x="923785" y="522478"/>
                  </a:lnTo>
                  <a:lnTo>
                    <a:pt x="912609" y="516890"/>
                  </a:lnTo>
                  <a:lnTo>
                    <a:pt x="909942" y="513080"/>
                  </a:lnTo>
                  <a:lnTo>
                    <a:pt x="909942" y="503174"/>
                  </a:lnTo>
                  <a:lnTo>
                    <a:pt x="912609" y="499491"/>
                  </a:lnTo>
                  <a:lnTo>
                    <a:pt x="918070" y="496697"/>
                  </a:lnTo>
                  <a:lnTo>
                    <a:pt x="923531" y="494030"/>
                  </a:lnTo>
                  <a:lnTo>
                    <a:pt x="931532" y="492760"/>
                  </a:lnTo>
                  <a:lnTo>
                    <a:pt x="952614" y="492760"/>
                  </a:lnTo>
                  <a:lnTo>
                    <a:pt x="960615" y="494030"/>
                  </a:lnTo>
                  <a:lnTo>
                    <a:pt x="966076" y="496824"/>
                  </a:lnTo>
                  <a:lnTo>
                    <a:pt x="971537" y="499491"/>
                  </a:lnTo>
                  <a:lnTo>
                    <a:pt x="941946" y="483870"/>
                  </a:lnTo>
                  <a:lnTo>
                    <a:pt x="932167" y="484289"/>
                  </a:lnTo>
                  <a:lnTo>
                    <a:pt x="899007" y="515620"/>
                  </a:lnTo>
                  <a:lnTo>
                    <a:pt x="902703" y="521589"/>
                  </a:lnTo>
                  <a:lnTo>
                    <a:pt x="941946" y="532638"/>
                  </a:lnTo>
                  <a:lnTo>
                    <a:pt x="951725" y="532231"/>
                  </a:lnTo>
                  <a:lnTo>
                    <a:pt x="960310" y="531012"/>
                  </a:lnTo>
                  <a:lnTo>
                    <a:pt x="967676" y="528942"/>
                  </a:lnTo>
                  <a:lnTo>
                    <a:pt x="973823" y="526034"/>
                  </a:lnTo>
                  <a:lnTo>
                    <a:pt x="977569" y="523875"/>
                  </a:lnTo>
                  <a:lnTo>
                    <a:pt x="981316" y="521716"/>
                  </a:lnTo>
                  <a:lnTo>
                    <a:pt x="984999" y="515620"/>
                  </a:lnTo>
                  <a:lnTo>
                    <a:pt x="984999" y="500634"/>
                  </a:lnTo>
                  <a:close/>
                </a:path>
                <a:path w="6393815" h="964564">
                  <a:moveTo>
                    <a:pt x="985253" y="323723"/>
                  </a:moveTo>
                  <a:lnTo>
                    <a:pt x="908913" y="323723"/>
                  </a:lnTo>
                  <a:lnTo>
                    <a:pt x="908913" y="311277"/>
                  </a:lnTo>
                  <a:lnTo>
                    <a:pt x="982205" y="311277"/>
                  </a:lnTo>
                  <a:lnTo>
                    <a:pt x="982205" y="283464"/>
                  </a:lnTo>
                  <a:lnTo>
                    <a:pt x="898893" y="283464"/>
                  </a:lnTo>
                  <a:lnTo>
                    <a:pt x="898893" y="291846"/>
                  </a:lnTo>
                  <a:lnTo>
                    <a:pt x="972172" y="291846"/>
                  </a:lnTo>
                  <a:lnTo>
                    <a:pt x="972172" y="303276"/>
                  </a:lnTo>
                  <a:lnTo>
                    <a:pt x="898893" y="303276"/>
                  </a:lnTo>
                  <a:lnTo>
                    <a:pt x="898893" y="331978"/>
                  </a:lnTo>
                  <a:lnTo>
                    <a:pt x="985253" y="331978"/>
                  </a:lnTo>
                  <a:lnTo>
                    <a:pt x="985253" y="323723"/>
                  </a:lnTo>
                  <a:close/>
                </a:path>
                <a:path w="6393815" h="964564">
                  <a:moveTo>
                    <a:pt x="991476" y="832104"/>
                  </a:moveTo>
                  <a:lnTo>
                    <a:pt x="981316" y="832104"/>
                  </a:lnTo>
                  <a:lnTo>
                    <a:pt x="981316" y="869950"/>
                  </a:lnTo>
                  <a:lnTo>
                    <a:pt x="965822" y="869950"/>
                  </a:lnTo>
                  <a:lnTo>
                    <a:pt x="965822" y="834771"/>
                  </a:lnTo>
                  <a:lnTo>
                    <a:pt x="955916" y="834771"/>
                  </a:lnTo>
                  <a:lnTo>
                    <a:pt x="955916" y="909574"/>
                  </a:lnTo>
                  <a:lnTo>
                    <a:pt x="965822" y="909574"/>
                  </a:lnTo>
                  <a:lnTo>
                    <a:pt x="965822" y="878967"/>
                  </a:lnTo>
                  <a:lnTo>
                    <a:pt x="981316" y="878967"/>
                  </a:lnTo>
                  <a:lnTo>
                    <a:pt x="981316" y="917829"/>
                  </a:lnTo>
                  <a:lnTo>
                    <a:pt x="991476" y="917829"/>
                  </a:lnTo>
                  <a:lnTo>
                    <a:pt x="991476" y="878967"/>
                  </a:lnTo>
                  <a:lnTo>
                    <a:pt x="991476" y="869950"/>
                  </a:lnTo>
                  <a:lnTo>
                    <a:pt x="991476" y="832104"/>
                  </a:lnTo>
                  <a:close/>
                </a:path>
                <a:path w="6393815" h="964564">
                  <a:moveTo>
                    <a:pt x="999731" y="952500"/>
                  </a:moveTo>
                  <a:lnTo>
                    <a:pt x="960678" y="932764"/>
                  </a:lnTo>
                  <a:lnTo>
                    <a:pt x="959751" y="931545"/>
                  </a:lnTo>
                  <a:lnTo>
                    <a:pt x="956322" y="927087"/>
                  </a:lnTo>
                  <a:lnTo>
                    <a:pt x="953719" y="921385"/>
                  </a:lnTo>
                  <a:lnTo>
                    <a:pt x="952881" y="915797"/>
                  </a:lnTo>
                  <a:lnTo>
                    <a:pt x="952868" y="911352"/>
                  </a:lnTo>
                  <a:lnTo>
                    <a:pt x="942581" y="911352"/>
                  </a:lnTo>
                  <a:lnTo>
                    <a:pt x="942581" y="915797"/>
                  </a:lnTo>
                  <a:lnTo>
                    <a:pt x="941603" y="921588"/>
                  </a:lnTo>
                  <a:lnTo>
                    <a:pt x="913003" y="947724"/>
                  </a:lnTo>
                  <a:lnTo>
                    <a:pt x="895591" y="952500"/>
                  </a:lnTo>
                  <a:lnTo>
                    <a:pt x="902068" y="961263"/>
                  </a:lnTo>
                  <a:lnTo>
                    <a:pt x="940523" y="940790"/>
                  </a:lnTo>
                  <a:lnTo>
                    <a:pt x="947661" y="931545"/>
                  </a:lnTo>
                  <a:lnTo>
                    <a:pt x="950823" y="936244"/>
                  </a:lnTo>
                  <a:lnTo>
                    <a:pt x="986574" y="959319"/>
                  </a:lnTo>
                  <a:lnTo>
                    <a:pt x="993889" y="961263"/>
                  </a:lnTo>
                  <a:lnTo>
                    <a:pt x="999731" y="952500"/>
                  </a:lnTo>
                  <a:close/>
                </a:path>
                <a:path w="6393815" h="964564">
                  <a:moveTo>
                    <a:pt x="1001890" y="263271"/>
                  </a:moveTo>
                  <a:lnTo>
                    <a:pt x="879335" y="263271"/>
                  </a:lnTo>
                  <a:lnTo>
                    <a:pt x="879335" y="271526"/>
                  </a:lnTo>
                  <a:lnTo>
                    <a:pt x="1001890" y="271526"/>
                  </a:lnTo>
                  <a:lnTo>
                    <a:pt x="1001890" y="263271"/>
                  </a:lnTo>
                  <a:close/>
                </a:path>
                <a:path w="6393815" h="964564">
                  <a:moveTo>
                    <a:pt x="1002779" y="439039"/>
                  </a:moveTo>
                  <a:lnTo>
                    <a:pt x="982840" y="439039"/>
                  </a:lnTo>
                  <a:lnTo>
                    <a:pt x="982840" y="402336"/>
                  </a:lnTo>
                  <a:lnTo>
                    <a:pt x="972553" y="402336"/>
                  </a:lnTo>
                  <a:lnTo>
                    <a:pt x="972553" y="480568"/>
                  </a:lnTo>
                  <a:lnTo>
                    <a:pt x="982840" y="480568"/>
                  </a:lnTo>
                  <a:lnTo>
                    <a:pt x="982840" y="448183"/>
                  </a:lnTo>
                  <a:lnTo>
                    <a:pt x="1002779" y="448183"/>
                  </a:lnTo>
                  <a:lnTo>
                    <a:pt x="1002779" y="439039"/>
                  </a:lnTo>
                  <a:close/>
                </a:path>
                <a:path w="6393815" h="964564">
                  <a:moveTo>
                    <a:pt x="1091933" y="480822"/>
                  </a:moveTo>
                  <a:lnTo>
                    <a:pt x="1091869" y="463931"/>
                  </a:lnTo>
                  <a:lnTo>
                    <a:pt x="1088758" y="456946"/>
                  </a:lnTo>
                  <a:lnTo>
                    <a:pt x="1082929" y="451612"/>
                  </a:lnTo>
                  <a:lnTo>
                    <a:pt x="1082662" y="451358"/>
                  </a:lnTo>
                  <a:lnTo>
                    <a:pt x="1081900" y="450811"/>
                  </a:lnTo>
                  <a:lnTo>
                    <a:pt x="1081900" y="466598"/>
                  </a:lnTo>
                  <a:lnTo>
                    <a:pt x="1081900" y="478028"/>
                  </a:lnTo>
                  <a:lnTo>
                    <a:pt x="1079614" y="482854"/>
                  </a:lnTo>
                  <a:lnTo>
                    <a:pt x="1070978" y="490982"/>
                  </a:lnTo>
                  <a:lnTo>
                    <a:pt x="1065390" y="493014"/>
                  </a:lnTo>
                  <a:lnTo>
                    <a:pt x="1051928" y="493014"/>
                  </a:lnTo>
                  <a:lnTo>
                    <a:pt x="1046467" y="490982"/>
                  </a:lnTo>
                  <a:lnTo>
                    <a:pt x="1042149" y="486918"/>
                  </a:lnTo>
                  <a:lnTo>
                    <a:pt x="1037704" y="482854"/>
                  </a:lnTo>
                  <a:lnTo>
                    <a:pt x="1035545" y="478028"/>
                  </a:lnTo>
                  <a:lnTo>
                    <a:pt x="1035545" y="466598"/>
                  </a:lnTo>
                  <a:lnTo>
                    <a:pt x="1037704" y="461772"/>
                  </a:lnTo>
                  <a:lnTo>
                    <a:pt x="1046340" y="453644"/>
                  </a:lnTo>
                  <a:lnTo>
                    <a:pt x="1051928" y="451612"/>
                  </a:lnTo>
                  <a:lnTo>
                    <a:pt x="1065517" y="451612"/>
                  </a:lnTo>
                  <a:lnTo>
                    <a:pt x="1070978" y="453644"/>
                  </a:lnTo>
                  <a:lnTo>
                    <a:pt x="1079614" y="461772"/>
                  </a:lnTo>
                  <a:lnTo>
                    <a:pt x="1081900" y="466598"/>
                  </a:lnTo>
                  <a:lnTo>
                    <a:pt x="1081900" y="450811"/>
                  </a:lnTo>
                  <a:lnTo>
                    <a:pt x="1077658" y="447700"/>
                  </a:lnTo>
                  <a:lnTo>
                    <a:pt x="1071994" y="445071"/>
                  </a:lnTo>
                  <a:lnTo>
                    <a:pt x="1065657" y="443509"/>
                  </a:lnTo>
                  <a:lnTo>
                    <a:pt x="1058659" y="442976"/>
                  </a:lnTo>
                  <a:lnTo>
                    <a:pt x="1048880" y="442976"/>
                  </a:lnTo>
                  <a:lnTo>
                    <a:pt x="1040879" y="445770"/>
                  </a:lnTo>
                  <a:lnTo>
                    <a:pt x="1034783" y="451358"/>
                  </a:lnTo>
                  <a:lnTo>
                    <a:pt x="1028560" y="456946"/>
                  </a:lnTo>
                  <a:lnTo>
                    <a:pt x="1025512" y="463931"/>
                  </a:lnTo>
                  <a:lnTo>
                    <a:pt x="1025563" y="480822"/>
                  </a:lnTo>
                  <a:lnTo>
                    <a:pt x="1028560" y="487680"/>
                  </a:lnTo>
                  <a:lnTo>
                    <a:pt x="1034783" y="493268"/>
                  </a:lnTo>
                  <a:lnTo>
                    <a:pt x="1040879" y="498856"/>
                  </a:lnTo>
                  <a:lnTo>
                    <a:pt x="1048880" y="501650"/>
                  </a:lnTo>
                  <a:lnTo>
                    <a:pt x="1058532" y="501650"/>
                  </a:lnTo>
                  <a:lnTo>
                    <a:pt x="1083068" y="493014"/>
                  </a:lnTo>
                  <a:lnTo>
                    <a:pt x="1088758" y="487807"/>
                  </a:lnTo>
                  <a:lnTo>
                    <a:pt x="1091933" y="480822"/>
                  </a:lnTo>
                  <a:close/>
                </a:path>
                <a:path w="6393815" h="964564">
                  <a:moveTo>
                    <a:pt x="1097902" y="423418"/>
                  </a:moveTo>
                  <a:lnTo>
                    <a:pt x="1063739" y="423418"/>
                  </a:lnTo>
                  <a:lnTo>
                    <a:pt x="1063739" y="402336"/>
                  </a:lnTo>
                  <a:lnTo>
                    <a:pt x="1053452" y="402336"/>
                  </a:lnTo>
                  <a:lnTo>
                    <a:pt x="1053452" y="423418"/>
                  </a:lnTo>
                  <a:lnTo>
                    <a:pt x="1019416" y="423418"/>
                  </a:lnTo>
                  <a:lnTo>
                    <a:pt x="1019416" y="432689"/>
                  </a:lnTo>
                  <a:lnTo>
                    <a:pt x="1097902" y="432689"/>
                  </a:lnTo>
                  <a:lnTo>
                    <a:pt x="1097902" y="423418"/>
                  </a:lnTo>
                  <a:close/>
                </a:path>
                <a:path w="6393815" h="964564">
                  <a:moveTo>
                    <a:pt x="1107554" y="291592"/>
                  </a:moveTo>
                  <a:lnTo>
                    <a:pt x="1106589" y="285496"/>
                  </a:lnTo>
                  <a:lnTo>
                    <a:pt x="1106157" y="282702"/>
                  </a:lnTo>
                  <a:lnTo>
                    <a:pt x="1097381" y="283946"/>
                  </a:lnTo>
                  <a:lnTo>
                    <a:pt x="1085367" y="284822"/>
                  </a:lnTo>
                  <a:lnTo>
                    <a:pt x="1070089" y="285330"/>
                  </a:lnTo>
                  <a:lnTo>
                    <a:pt x="1051547" y="285496"/>
                  </a:lnTo>
                  <a:lnTo>
                    <a:pt x="1042530" y="285496"/>
                  </a:lnTo>
                  <a:lnTo>
                    <a:pt x="1042530" y="212471"/>
                  </a:lnTo>
                  <a:lnTo>
                    <a:pt x="1032370" y="212471"/>
                  </a:lnTo>
                  <a:lnTo>
                    <a:pt x="1032370" y="294640"/>
                  </a:lnTo>
                  <a:lnTo>
                    <a:pt x="1061224" y="294449"/>
                  </a:lnTo>
                  <a:lnTo>
                    <a:pt x="1083386" y="293878"/>
                  </a:lnTo>
                  <a:lnTo>
                    <a:pt x="1098842" y="292925"/>
                  </a:lnTo>
                  <a:lnTo>
                    <a:pt x="1107554" y="291592"/>
                  </a:lnTo>
                  <a:close/>
                </a:path>
                <a:path w="6393815" h="964564">
                  <a:moveTo>
                    <a:pt x="1120381" y="918718"/>
                  </a:moveTo>
                  <a:lnTo>
                    <a:pt x="1110348" y="918718"/>
                  </a:lnTo>
                  <a:lnTo>
                    <a:pt x="1110348" y="927862"/>
                  </a:lnTo>
                  <a:lnTo>
                    <a:pt x="1110348" y="951357"/>
                  </a:lnTo>
                  <a:lnTo>
                    <a:pt x="1048245" y="951357"/>
                  </a:lnTo>
                  <a:lnTo>
                    <a:pt x="1048245" y="927862"/>
                  </a:lnTo>
                  <a:lnTo>
                    <a:pt x="1110348" y="927862"/>
                  </a:lnTo>
                  <a:lnTo>
                    <a:pt x="1110348" y="918718"/>
                  </a:lnTo>
                  <a:lnTo>
                    <a:pt x="1038212" y="918718"/>
                  </a:lnTo>
                  <a:lnTo>
                    <a:pt x="1038212" y="960374"/>
                  </a:lnTo>
                  <a:lnTo>
                    <a:pt x="1120381" y="960374"/>
                  </a:lnTo>
                  <a:lnTo>
                    <a:pt x="1120381" y="951357"/>
                  </a:lnTo>
                  <a:lnTo>
                    <a:pt x="1120381" y="927862"/>
                  </a:lnTo>
                  <a:lnTo>
                    <a:pt x="1120381" y="918718"/>
                  </a:lnTo>
                  <a:close/>
                </a:path>
                <a:path w="6393815" h="964564">
                  <a:moveTo>
                    <a:pt x="1125588" y="835533"/>
                  </a:moveTo>
                  <a:lnTo>
                    <a:pt x="1033005" y="835533"/>
                  </a:lnTo>
                  <a:lnTo>
                    <a:pt x="1033005" y="844677"/>
                  </a:lnTo>
                  <a:lnTo>
                    <a:pt x="1125588" y="844677"/>
                  </a:lnTo>
                  <a:lnTo>
                    <a:pt x="1125588" y="835533"/>
                  </a:lnTo>
                  <a:close/>
                </a:path>
                <a:path w="6393815" h="964564">
                  <a:moveTo>
                    <a:pt x="1127874" y="201168"/>
                  </a:moveTo>
                  <a:lnTo>
                    <a:pt x="1117587" y="201168"/>
                  </a:lnTo>
                  <a:lnTo>
                    <a:pt x="1117587" y="333248"/>
                  </a:lnTo>
                  <a:lnTo>
                    <a:pt x="1127874" y="333248"/>
                  </a:lnTo>
                  <a:lnTo>
                    <a:pt x="1127874" y="201168"/>
                  </a:lnTo>
                  <a:close/>
                </a:path>
                <a:path w="6393815" h="964564">
                  <a:moveTo>
                    <a:pt x="1140574" y="898652"/>
                  </a:moveTo>
                  <a:lnTo>
                    <a:pt x="1084567" y="898652"/>
                  </a:lnTo>
                  <a:lnTo>
                    <a:pt x="1084567" y="882269"/>
                  </a:lnTo>
                  <a:lnTo>
                    <a:pt x="1127239" y="882269"/>
                  </a:lnTo>
                  <a:lnTo>
                    <a:pt x="1127239" y="873379"/>
                  </a:lnTo>
                  <a:lnTo>
                    <a:pt x="1107808" y="873379"/>
                  </a:lnTo>
                  <a:lnTo>
                    <a:pt x="1109205" y="849376"/>
                  </a:lnTo>
                  <a:lnTo>
                    <a:pt x="1099045" y="849376"/>
                  </a:lnTo>
                  <a:lnTo>
                    <a:pt x="1097648" y="873379"/>
                  </a:lnTo>
                  <a:lnTo>
                    <a:pt x="1060945" y="873379"/>
                  </a:lnTo>
                  <a:lnTo>
                    <a:pt x="1059548" y="849376"/>
                  </a:lnTo>
                  <a:lnTo>
                    <a:pt x="1049515" y="849376"/>
                  </a:lnTo>
                  <a:lnTo>
                    <a:pt x="1050785" y="873379"/>
                  </a:lnTo>
                  <a:lnTo>
                    <a:pt x="1031354" y="873379"/>
                  </a:lnTo>
                  <a:lnTo>
                    <a:pt x="1031354" y="882269"/>
                  </a:lnTo>
                  <a:lnTo>
                    <a:pt x="1074153" y="882269"/>
                  </a:lnTo>
                  <a:lnTo>
                    <a:pt x="1074153" y="898652"/>
                  </a:lnTo>
                  <a:lnTo>
                    <a:pt x="1018019" y="898652"/>
                  </a:lnTo>
                  <a:lnTo>
                    <a:pt x="1018019" y="907796"/>
                  </a:lnTo>
                  <a:lnTo>
                    <a:pt x="1140574" y="907796"/>
                  </a:lnTo>
                  <a:lnTo>
                    <a:pt x="1140574" y="898652"/>
                  </a:lnTo>
                  <a:close/>
                </a:path>
                <a:path w="6393815" h="964564">
                  <a:moveTo>
                    <a:pt x="1143114" y="463169"/>
                  </a:moveTo>
                  <a:lnTo>
                    <a:pt x="1120762" y="463169"/>
                  </a:lnTo>
                  <a:lnTo>
                    <a:pt x="1120762" y="402336"/>
                  </a:lnTo>
                  <a:lnTo>
                    <a:pt x="1110602" y="402336"/>
                  </a:lnTo>
                  <a:lnTo>
                    <a:pt x="1110602" y="534416"/>
                  </a:lnTo>
                  <a:lnTo>
                    <a:pt x="1120762" y="534416"/>
                  </a:lnTo>
                  <a:lnTo>
                    <a:pt x="1120762" y="472186"/>
                  </a:lnTo>
                  <a:lnTo>
                    <a:pt x="1143114" y="472186"/>
                  </a:lnTo>
                  <a:lnTo>
                    <a:pt x="1143114" y="463169"/>
                  </a:lnTo>
                  <a:close/>
                </a:path>
                <a:path w="6393815" h="964564">
                  <a:moveTo>
                    <a:pt x="1259192" y="852932"/>
                  </a:moveTo>
                  <a:lnTo>
                    <a:pt x="1255636" y="846582"/>
                  </a:lnTo>
                  <a:lnTo>
                    <a:pt x="1250480" y="843153"/>
                  </a:lnTo>
                  <a:lnTo>
                    <a:pt x="1248397" y="841756"/>
                  </a:lnTo>
                  <a:lnTo>
                    <a:pt x="1248397" y="855345"/>
                  </a:lnTo>
                  <a:lnTo>
                    <a:pt x="1248397" y="866140"/>
                  </a:lnTo>
                  <a:lnTo>
                    <a:pt x="1245730" y="870458"/>
                  </a:lnTo>
                  <a:lnTo>
                    <a:pt x="1235062" y="876808"/>
                  </a:lnTo>
                  <a:lnTo>
                    <a:pt x="1227569" y="878459"/>
                  </a:lnTo>
                  <a:lnTo>
                    <a:pt x="1208392" y="878459"/>
                  </a:lnTo>
                  <a:lnTo>
                    <a:pt x="1200899" y="876808"/>
                  </a:lnTo>
                  <a:lnTo>
                    <a:pt x="1190231" y="870458"/>
                  </a:lnTo>
                  <a:lnTo>
                    <a:pt x="1187564" y="866140"/>
                  </a:lnTo>
                  <a:lnTo>
                    <a:pt x="1187564" y="855345"/>
                  </a:lnTo>
                  <a:lnTo>
                    <a:pt x="1190231" y="851154"/>
                  </a:lnTo>
                  <a:lnTo>
                    <a:pt x="1195565" y="847852"/>
                  </a:lnTo>
                  <a:lnTo>
                    <a:pt x="1200899" y="844677"/>
                  </a:lnTo>
                  <a:lnTo>
                    <a:pt x="1208392" y="843153"/>
                  </a:lnTo>
                  <a:lnTo>
                    <a:pt x="1227569" y="843153"/>
                  </a:lnTo>
                  <a:lnTo>
                    <a:pt x="1235062" y="844677"/>
                  </a:lnTo>
                  <a:lnTo>
                    <a:pt x="1240396" y="847852"/>
                  </a:lnTo>
                  <a:lnTo>
                    <a:pt x="1245730" y="851154"/>
                  </a:lnTo>
                  <a:lnTo>
                    <a:pt x="1248397" y="855345"/>
                  </a:lnTo>
                  <a:lnTo>
                    <a:pt x="1248397" y="841756"/>
                  </a:lnTo>
                  <a:lnTo>
                    <a:pt x="1242415" y="838517"/>
                  </a:lnTo>
                  <a:lnTo>
                    <a:pt x="1235354" y="836218"/>
                  </a:lnTo>
                  <a:lnTo>
                    <a:pt x="1227226" y="834847"/>
                  </a:lnTo>
                  <a:lnTo>
                    <a:pt x="1218044" y="834390"/>
                  </a:lnTo>
                  <a:lnTo>
                    <a:pt x="1208773" y="834847"/>
                  </a:lnTo>
                  <a:lnTo>
                    <a:pt x="1176896" y="852932"/>
                  </a:lnTo>
                  <a:lnTo>
                    <a:pt x="1176896" y="868553"/>
                  </a:lnTo>
                  <a:lnTo>
                    <a:pt x="1218044" y="887222"/>
                  </a:lnTo>
                  <a:lnTo>
                    <a:pt x="1227213" y="886777"/>
                  </a:lnTo>
                  <a:lnTo>
                    <a:pt x="1235290" y="885405"/>
                  </a:lnTo>
                  <a:lnTo>
                    <a:pt x="1242314" y="883107"/>
                  </a:lnTo>
                  <a:lnTo>
                    <a:pt x="1248270" y="879856"/>
                  </a:lnTo>
                  <a:lnTo>
                    <a:pt x="1250340" y="878459"/>
                  </a:lnTo>
                  <a:lnTo>
                    <a:pt x="1255636" y="874903"/>
                  </a:lnTo>
                  <a:lnTo>
                    <a:pt x="1259192" y="868553"/>
                  </a:lnTo>
                  <a:lnTo>
                    <a:pt x="1259192" y="852932"/>
                  </a:lnTo>
                  <a:close/>
                </a:path>
                <a:path w="6393815" h="964564">
                  <a:moveTo>
                    <a:pt x="1259192" y="414909"/>
                  </a:moveTo>
                  <a:lnTo>
                    <a:pt x="1174483" y="414909"/>
                  </a:lnTo>
                  <a:lnTo>
                    <a:pt x="1174483" y="424053"/>
                  </a:lnTo>
                  <a:lnTo>
                    <a:pt x="1249032" y="424053"/>
                  </a:lnTo>
                  <a:lnTo>
                    <a:pt x="1249019" y="444881"/>
                  </a:lnTo>
                  <a:lnTo>
                    <a:pt x="1248867" y="454139"/>
                  </a:lnTo>
                  <a:lnTo>
                    <a:pt x="1248384" y="463981"/>
                  </a:lnTo>
                  <a:lnTo>
                    <a:pt x="1247635" y="474281"/>
                  </a:lnTo>
                  <a:lnTo>
                    <a:pt x="1246619" y="485013"/>
                  </a:lnTo>
                  <a:lnTo>
                    <a:pt x="1256525" y="485902"/>
                  </a:lnTo>
                  <a:lnTo>
                    <a:pt x="1257681" y="475475"/>
                  </a:lnTo>
                  <a:lnTo>
                    <a:pt x="1258519" y="465162"/>
                  </a:lnTo>
                  <a:lnTo>
                    <a:pt x="1259014" y="454952"/>
                  </a:lnTo>
                  <a:lnTo>
                    <a:pt x="1259192" y="444881"/>
                  </a:lnTo>
                  <a:lnTo>
                    <a:pt x="1259192" y="414909"/>
                  </a:lnTo>
                  <a:close/>
                </a:path>
                <a:path w="6393815" h="964564">
                  <a:moveTo>
                    <a:pt x="1261859" y="950722"/>
                  </a:moveTo>
                  <a:lnTo>
                    <a:pt x="1187564" y="950722"/>
                  </a:lnTo>
                  <a:lnTo>
                    <a:pt x="1187564" y="922782"/>
                  </a:lnTo>
                  <a:lnTo>
                    <a:pt x="1177150" y="922782"/>
                  </a:lnTo>
                  <a:lnTo>
                    <a:pt x="1177150" y="959739"/>
                  </a:lnTo>
                  <a:lnTo>
                    <a:pt x="1261859" y="959739"/>
                  </a:lnTo>
                  <a:lnTo>
                    <a:pt x="1261859" y="950722"/>
                  </a:lnTo>
                  <a:close/>
                </a:path>
                <a:path w="6393815" h="964564">
                  <a:moveTo>
                    <a:pt x="1271130" y="295656"/>
                  </a:moveTo>
                  <a:lnTo>
                    <a:pt x="1248321" y="261810"/>
                  </a:lnTo>
                  <a:lnTo>
                    <a:pt x="1243825" y="237109"/>
                  </a:lnTo>
                  <a:lnTo>
                    <a:pt x="1243825" y="210820"/>
                  </a:lnTo>
                  <a:lnTo>
                    <a:pt x="1233665" y="210820"/>
                  </a:lnTo>
                  <a:lnTo>
                    <a:pt x="1231442" y="254139"/>
                  </a:lnTo>
                  <a:lnTo>
                    <a:pt x="1209713" y="293001"/>
                  </a:lnTo>
                  <a:lnTo>
                    <a:pt x="1204074" y="297688"/>
                  </a:lnTo>
                  <a:lnTo>
                    <a:pt x="1212075" y="304165"/>
                  </a:lnTo>
                  <a:lnTo>
                    <a:pt x="1237094" y="267589"/>
                  </a:lnTo>
                  <a:lnTo>
                    <a:pt x="1238618" y="261112"/>
                  </a:lnTo>
                  <a:lnTo>
                    <a:pt x="1242809" y="272618"/>
                  </a:lnTo>
                  <a:lnTo>
                    <a:pt x="1248333" y="283324"/>
                  </a:lnTo>
                  <a:lnTo>
                    <a:pt x="1255191" y="293243"/>
                  </a:lnTo>
                  <a:lnTo>
                    <a:pt x="1263383" y="302387"/>
                  </a:lnTo>
                  <a:lnTo>
                    <a:pt x="1271130" y="295656"/>
                  </a:lnTo>
                  <a:close/>
                </a:path>
                <a:path w="6393815" h="964564">
                  <a:moveTo>
                    <a:pt x="1279258" y="900557"/>
                  </a:moveTo>
                  <a:lnTo>
                    <a:pt x="1156703" y="900557"/>
                  </a:lnTo>
                  <a:lnTo>
                    <a:pt x="1156703" y="909828"/>
                  </a:lnTo>
                  <a:lnTo>
                    <a:pt x="1279258" y="909828"/>
                  </a:lnTo>
                  <a:lnTo>
                    <a:pt x="1279258" y="900557"/>
                  </a:lnTo>
                  <a:close/>
                </a:path>
                <a:path w="6393815" h="964564">
                  <a:moveTo>
                    <a:pt x="1279258" y="501650"/>
                  </a:moveTo>
                  <a:lnTo>
                    <a:pt x="1215631" y="501650"/>
                  </a:lnTo>
                  <a:lnTo>
                    <a:pt x="1215631" y="458597"/>
                  </a:lnTo>
                  <a:lnTo>
                    <a:pt x="1205344" y="458597"/>
                  </a:lnTo>
                  <a:lnTo>
                    <a:pt x="1205344" y="501650"/>
                  </a:lnTo>
                  <a:lnTo>
                    <a:pt x="1156703" y="501650"/>
                  </a:lnTo>
                  <a:lnTo>
                    <a:pt x="1156703" y="510921"/>
                  </a:lnTo>
                  <a:lnTo>
                    <a:pt x="1279258" y="510921"/>
                  </a:lnTo>
                  <a:lnTo>
                    <a:pt x="1279258" y="501650"/>
                  </a:lnTo>
                  <a:close/>
                </a:path>
                <a:path w="6393815" h="964564">
                  <a:moveTo>
                    <a:pt x="1291577" y="203835"/>
                  </a:moveTo>
                  <a:lnTo>
                    <a:pt x="1281544" y="203835"/>
                  </a:lnTo>
                  <a:lnTo>
                    <a:pt x="1281544" y="246634"/>
                  </a:lnTo>
                  <a:lnTo>
                    <a:pt x="1258557" y="246634"/>
                  </a:lnTo>
                  <a:lnTo>
                    <a:pt x="1258557" y="255778"/>
                  </a:lnTo>
                  <a:lnTo>
                    <a:pt x="1281544" y="255778"/>
                  </a:lnTo>
                  <a:lnTo>
                    <a:pt x="1281544" y="329311"/>
                  </a:lnTo>
                  <a:lnTo>
                    <a:pt x="1291577" y="329311"/>
                  </a:lnTo>
                  <a:lnTo>
                    <a:pt x="1291577" y="203835"/>
                  </a:lnTo>
                  <a:close/>
                </a:path>
                <a:path w="6393815" h="964564">
                  <a:moveTo>
                    <a:pt x="1315707" y="201168"/>
                  </a:moveTo>
                  <a:lnTo>
                    <a:pt x="1305547" y="201168"/>
                  </a:lnTo>
                  <a:lnTo>
                    <a:pt x="1305547" y="333248"/>
                  </a:lnTo>
                  <a:lnTo>
                    <a:pt x="1315707" y="333248"/>
                  </a:lnTo>
                  <a:lnTo>
                    <a:pt x="1315707" y="201168"/>
                  </a:lnTo>
                  <a:close/>
                </a:path>
                <a:path w="6393815" h="964564">
                  <a:moveTo>
                    <a:pt x="1414386" y="440944"/>
                  </a:moveTo>
                  <a:lnTo>
                    <a:pt x="1404607" y="416979"/>
                  </a:lnTo>
                  <a:lnTo>
                    <a:pt x="1404607" y="433578"/>
                  </a:lnTo>
                  <a:lnTo>
                    <a:pt x="1404607" y="448310"/>
                  </a:lnTo>
                  <a:lnTo>
                    <a:pt x="1402448" y="454279"/>
                  </a:lnTo>
                  <a:lnTo>
                    <a:pt x="1393304" y="463169"/>
                  </a:lnTo>
                  <a:lnTo>
                    <a:pt x="1387462" y="465328"/>
                  </a:lnTo>
                  <a:lnTo>
                    <a:pt x="1372984" y="465328"/>
                  </a:lnTo>
                  <a:lnTo>
                    <a:pt x="1367142" y="463169"/>
                  </a:lnTo>
                  <a:lnTo>
                    <a:pt x="1362570" y="458724"/>
                  </a:lnTo>
                  <a:lnTo>
                    <a:pt x="1358125" y="454279"/>
                  </a:lnTo>
                  <a:lnTo>
                    <a:pt x="1355839" y="448310"/>
                  </a:lnTo>
                  <a:lnTo>
                    <a:pt x="1355839" y="433578"/>
                  </a:lnTo>
                  <a:lnTo>
                    <a:pt x="1358112" y="427634"/>
                  </a:lnTo>
                  <a:lnTo>
                    <a:pt x="1362570" y="423164"/>
                  </a:lnTo>
                  <a:lnTo>
                    <a:pt x="1367142" y="418719"/>
                  </a:lnTo>
                  <a:lnTo>
                    <a:pt x="1372984" y="416560"/>
                  </a:lnTo>
                  <a:lnTo>
                    <a:pt x="1387462" y="416560"/>
                  </a:lnTo>
                  <a:lnTo>
                    <a:pt x="1393304" y="418719"/>
                  </a:lnTo>
                  <a:lnTo>
                    <a:pt x="1402448" y="427634"/>
                  </a:lnTo>
                  <a:lnTo>
                    <a:pt x="1404607" y="433578"/>
                  </a:lnTo>
                  <a:lnTo>
                    <a:pt x="1404607" y="416979"/>
                  </a:lnTo>
                  <a:lnTo>
                    <a:pt x="1380223" y="407924"/>
                  </a:lnTo>
                  <a:lnTo>
                    <a:pt x="1373124" y="408495"/>
                  </a:lnTo>
                  <a:lnTo>
                    <a:pt x="1345933" y="440944"/>
                  </a:lnTo>
                  <a:lnTo>
                    <a:pt x="1346542" y="447954"/>
                  </a:lnTo>
                  <a:lnTo>
                    <a:pt x="1380223" y="474218"/>
                  </a:lnTo>
                  <a:lnTo>
                    <a:pt x="1387246" y="473646"/>
                  </a:lnTo>
                  <a:lnTo>
                    <a:pt x="1393659" y="471919"/>
                  </a:lnTo>
                  <a:lnTo>
                    <a:pt x="1399489" y="469023"/>
                  </a:lnTo>
                  <a:lnTo>
                    <a:pt x="1404239" y="465328"/>
                  </a:lnTo>
                  <a:lnTo>
                    <a:pt x="1404734" y="464947"/>
                  </a:lnTo>
                  <a:lnTo>
                    <a:pt x="1408963" y="459955"/>
                  </a:lnTo>
                  <a:lnTo>
                    <a:pt x="1411986" y="454279"/>
                  </a:lnTo>
                  <a:lnTo>
                    <a:pt x="1413776" y="447954"/>
                  </a:lnTo>
                  <a:lnTo>
                    <a:pt x="1414386" y="440944"/>
                  </a:lnTo>
                  <a:close/>
                </a:path>
                <a:path w="6393815" h="964564">
                  <a:moveTo>
                    <a:pt x="1421498" y="922782"/>
                  </a:moveTo>
                  <a:lnTo>
                    <a:pt x="1391602" y="887755"/>
                  </a:lnTo>
                  <a:lnTo>
                    <a:pt x="1391412" y="887222"/>
                  </a:lnTo>
                  <a:lnTo>
                    <a:pt x="1388579" y="879411"/>
                  </a:lnTo>
                  <a:lnTo>
                    <a:pt x="1386789" y="870991"/>
                  </a:lnTo>
                  <a:lnTo>
                    <a:pt x="1386217" y="862965"/>
                  </a:lnTo>
                  <a:lnTo>
                    <a:pt x="1386192" y="841248"/>
                  </a:lnTo>
                  <a:lnTo>
                    <a:pt x="1376032" y="841248"/>
                  </a:lnTo>
                  <a:lnTo>
                    <a:pt x="1376032" y="862965"/>
                  </a:lnTo>
                  <a:lnTo>
                    <a:pt x="1375422" y="871715"/>
                  </a:lnTo>
                  <a:lnTo>
                    <a:pt x="1355102" y="913091"/>
                  </a:lnTo>
                  <a:lnTo>
                    <a:pt x="1340599" y="925576"/>
                  </a:lnTo>
                  <a:lnTo>
                    <a:pt x="1348473" y="932434"/>
                  </a:lnTo>
                  <a:lnTo>
                    <a:pt x="1376603" y="898359"/>
                  </a:lnTo>
                  <a:lnTo>
                    <a:pt x="1381239" y="887222"/>
                  </a:lnTo>
                  <a:lnTo>
                    <a:pt x="1383093" y="892200"/>
                  </a:lnTo>
                  <a:lnTo>
                    <a:pt x="1408823" y="926236"/>
                  </a:lnTo>
                  <a:lnTo>
                    <a:pt x="1414259" y="930783"/>
                  </a:lnTo>
                  <a:lnTo>
                    <a:pt x="1421498" y="922782"/>
                  </a:lnTo>
                  <a:close/>
                </a:path>
                <a:path w="6393815" h="964564">
                  <a:moveTo>
                    <a:pt x="1423022" y="265430"/>
                  </a:moveTo>
                  <a:lnTo>
                    <a:pt x="1389303" y="236982"/>
                  </a:lnTo>
                  <a:lnTo>
                    <a:pt x="1389240" y="224409"/>
                  </a:lnTo>
                  <a:lnTo>
                    <a:pt x="1419212" y="224409"/>
                  </a:lnTo>
                  <a:lnTo>
                    <a:pt x="1419212" y="215392"/>
                  </a:lnTo>
                  <a:lnTo>
                    <a:pt x="1389240" y="215392"/>
                  </a:lnTo>
                  <a:lnTo>
                    <a:pt x="1389240" y="200025"/>
                  </a:lnTo>
                  <a:lnTo>
                    <a:pt x="1378953" y="200025"/>
                  </a:lnTo>
                  <a:lnTo>
                    <a:pt x="1378953" y="215392"/>
                  </a:lnTo>
                  <a:lnTo>
                    <a:pt x="1348727" y="215392"/>
                  </a:lnTo>
                  <a:lnTo>
                    <a:pt x="1348727" y="224409"/>
                  </a:lnTo>
                  <a:lnTo>
                    <a:pt x="1378826" y="224409"/>
                  </a:lnTo>
                  <a:lnTo>
                    <a:pt x="1378826" y="236982"/>
                  </a:lnTo>
                  <a:lnTo>
                    <a:pt x="1351280" y="265709"/>
                  </a:lnTo>
                  <a:lnTo>
                    <a:pt x="1344409" y="268605"/>
                  </a:lnTo>
                  <a:lnTo>
                    <a:pt x="1351902" y="276479"/>
                  </a:lnTo>
                  <a:lnTo>
                    <a:pt x="1362557" y="269989"/>
                  </a:lnTo>
                  <a:lnTo>
                    <a:pt x="1371498" y="262674"/>
                  </a:lnTo>
                  <a:lnTo>
                    <a:pt x="1378699" y="254558"/>
                  </a:lnTo>
                  <a:lnTo>
                    <a:pt x="1384160" y="245618"/>
                  </a:lnTo>
                  <a:lnTo>
                    <a:pt x="1389722" y="253885"/>
                  </a:lnTo>
                  <a:lnTo>
                    <a:pt x="1396923" y="261327"/>
                  </a:lnTo>
                  <a:lnTo>
                    <a:pt x="1405724" y="267931"/>
                  </a:lnTo>
                  <a:lnTo>
                    <a:pt x="1416164" y="273685"/>
                  </a:lnTo>
                  <a:lnTo>
                    <a:pt x="1423022" y="265430"/>
                  </a:lnTo>
                  <a:close/>
                </a:path>
                <a:path w="6393815" h="964564">
                  <a:moveTo>
                    <a:pt x="1448803" y="520954"/>
                  </a:moveTo>
                  <a:lnTo>
                    <a:pt x="1372984" y="520954"/>
                  </a:lnTo>
                  <a:lnTo>
                    <a:pt x="1372984" y="486664"/>
                  </a:lnTo>
                  <a:lnTo>
                    <a:pt x="1362570" y="486664"/>
                  </a:lnTo>
                  <a:lnTo>
                    <a:pt x="1362570" y="529971"/>
                  </a:lnTo>
                  <a:lnTo>
                    <a:pt x="1448803" y="529971"/>
                  </a:lnTo>
                  <a:lnTo>
                    <a:pt x="1448803" y="520954"/>
                  </a:lnTo>
                  <a:close/>
                </a:path>
                <a:path w="6393815" h="964564">
                  <a:moveTo>
                    <a:pt x="1450962" y="284861"/>
                  </a:moveTo>
                  <a:lnTo>
                    <a:pt x="1365110" y="284861"/>
                  </a:lnTo>
                  <a:lnTo>
                    <a:pt x="1365110" y="293878"/>
                  </a:lnTo>
                  <a:lnTo>
                    <a:pt x="1440802" y="293878"/>
                  </a:lnTo>
                  <a:lnTo>
                    <a:pt x="1440802" y="333248"/>
                  </a:lnTo>
                  <a:lnTo>
                    <a:pt x="1450962" y="333248"/>
                  </a:lnTo>
                  <a:lnTo>
                    <a:pt x="1450962" y="284861"/>
                  </a:lnTo>
                  <a:close/>
                </a:path>
                <a:path w="6393815" h="964564">
                  <a:moveTo>
                    <a:pt x="1450962" y="201168"/>
                  </a:moveTo>
                  <a:lnTo>
                    <a:pt x="1440802" y="201168"/>
                  </a:lnTo>
                  <a:lnTo>
                    <a:pt x="1440802" y="236474"/>
                  </a:lnTo>
                  <a:lnTo>
                    <a:pt x="1412100" y="236474"/>
                  </a:lnTo>
                  <a:lnTo>
                    <a:pt x="1412100" y="245618"/>
                  </a:lnTo>
                  <a:lnTo>
                    <a:pt x="1440802" y="245618"/>
                  </a:lnTo>
                  <a:lnTo>
                    <a:pt x="1440802" y="277368"/>
                  </a:lnTo>
                  <a:lnTo>
                    <a:pt x="1450962" y="277368"/>
                  </a:lnTo>
                  <a:lnTo>
                    <a:pt x="1450962" y="201168"/>
                  </a:lnTo>
                  <a:close/>
                </a:path>
                <a:path w="6393815" h="964564">
                  <a:moveTo>
                    <a:pt x="1464678" y="444754"/>
                  </a:moveTo>
                  <a:lnTo>
                    <a:pt x="1444739" y="444754"/>
                  </a:lnTo>
                  <a:lnTo>
                    <a:pt x="1444739" y="402336"/>
                  </a:lnTo>
                  <a:lnTo>
                    <a:pt x="1434452" y="402336"/>
                  </a:lnTo>
                  <a:lnTo>
                    <a:pt x="1434452" y="498729"/>
                  </a:lnTo>
                  <a:lnTo>
                    <a:pt x="1444739" y="498729"/>
                  </a:lnTo>
                  <a:lnTo>
                    <a:pt x="1444739" y="454025"/>
                  </a:lnTo>
                  <a:lnTo>
                    <a:pt x="1464678" y="454025"/>
                  </a:lnTo>
                  <a:lnTo>
                    <a:pt x="1464678" y="444754"/>
                  </a:lnTo>
                  <a:close/>
                </a:path>
                <a:path w="6393815" h="964564">
                  <a:moveTo>
                    <a:pt x="1466710" y="885825"/>
                  </a:moveTo>
                  <a:lnTo>
                    <a:pt x="1443850" y="885825"/>
                  </a:lnTo>
                  <a:lnTo>
                    <a:pt x="1443850" y="832104"/>
                  </a:lnTo>
                  <a:lnTo>
                    <a:pt x="1433690" y="832104"/>
                  </a:lnTo>
                  <a:lnTo>
                    <a:pt x="1433690" y="964184"/>
                  </a:lnTo>
                  <a:lnTo>
                    <a:pt x="1443850" y="964184"/>
                  </a:lnTo>
                  <a:lnTo>
                    <a:pt x="1443850" y="894969"/>
                  </a:lnTo>
                  <a:lnTo>
                    <a:pt x="1466710" y="894969"/>
                  </a:lnTo>
                  <a:lnTo>
                    <a:pt x="1466710" y="885825"/>
                  </a:lnTo>
                  <a:close/>
                </a:path>
                <a:path w="6393815" h="964564">
                  <a:moveTo>
                    <a:pt x="1553070" y="213360"/>
                  </a:moveTo>
                  <a:lnTo>
                    <a:pt x="1491094" y="213360"/>
                  </a:lnTo>
                  <a:lnTo>
                    <a:pt x="1491094" y="222504"/>
                  </a:lnTo>
                  <a:lnTo>
                    <a:pt x="1542021" y="222504"/>
                  </a:lnTo>
                  <a:lnTo>
                    <a:pt x="1539608" y="234772"/>
                  </a:lnTo>
                  <a:lnTo>
                    <a:pt x="1514398" y="275501"/>
                  </a:lnTo>
                  <a:lnTo>
                    <a:pt x="1485760" y="294259"/>
                  </a:lnTo>
                  <a:lnTo>
                    <a:pt x="1493507" y="302514"/>
                  </a:lnTo>
                  <a:lnTo>
                    <a:pt x="1528813" y="274789"/>
                  </a:lnTo>
                  <a:lnTo>
                    <a:pt x="1548853" y="239763"/>
                  </a:lnTo>
                  <a:lnTo>
                    <a:pt x="1551876" y="226872"/>
                  </a:lnTo>
                  <a:lnTo>
                    <a:pt x="1553070" y="213360"/>
                  </a:lnTo>
                  <a:close/>
                </a:path>
                <a:path w="6393815" h="964564">
                  <a:moveTo>
                    <a:pt x="1558277" y="469392"/>
                  </a:moveTo>
                  <a:lnTo>
                    <a:pt x="1527810" y="436880"/>
                  </a:lnTo>
                  <a:lnTo>
                    <a:pt x="1525257" y="423672"/>
                  </a:lnTo>
                  <a:lnTo>
                    <a:pt x="1525257" y="418846"/>
                  </a:lnTo>
                  <a:lnTo>
                    <a:pt x="1553959" y="418846"/>
                  </a:lnTo>
                  <a:lnTo>
                    <a:pt x="1553959" y="409575"/>
                  </a:lnTo>
                  <a:lnTo>
                    <a:pt x="1486014" y="409575"/>
                  </a:lnTo>
                  <a:lnTo>
                    <a:pt x="1486014" y="418846"/>
                  </a:lnTo>
                  <a:lnTo>
                    <a:pt x="1515224" y="418846"/>
                  </a:lnTo>
                  <a:lnTo>
                    <a:pt x="1515224" y="423672"/>
                  </a:lnTo>
                  <a:lnTo>
                    <a:pt x="1494548" y="464337"/>
                  </a:lnTo>
                  <a:lnTo>
                    <a:pt x="1481569" y="473202"/>
                  </a:lnTo>
                  <a:lnTo>
                    <a:pt x="1488935" y="480187"/>
                  </a:lnTo>
                  <a:lnTo>
                    <a:pt x="1495031" y="476758"/>
                  </a:lnTo>
                  <a:lnTo>
                    <a:pt x="1501127" y="471424"/>
                  </a:lnTo>
                  <a:lnTo>
                    <a:pt x="1507350" y="464058"/>
                  </a:lnTo>
                  <a:lnTo>
                    <a:pt x="1513700" y="456819"/>
                  </a:lnTo>
                  <a:lnTo>
                    <a:pt x="1518018" y="450088"/>
                  </a:lnTo>
                  <a:lnTo>
                    <a:pt x="1520558" y="443992"/>
                  </a:lnTo>
                  <a:lnTo>
                    <a:pt x="1522971" y="449199"/>
                  </a:lnTo>
                  <a:lnTo>
                    <a:pt x="1527162" y="455041"/>
                  </a:lnTo>
                  <a:lnTo>
                    <a:pt x="1533004" y="461264"/>
                  </a:lnTo>
                  <a:lnTo>
                    <a:pt x="1538846" y="467614"/>
                  </a:lnTo>
                  <a:lnTo>
                    <a:pt x="1544942" y="472821"/>
                  </a:lnTo>
                  <a:lnTo>
                    <a:pt x="1551546" y="476758"/>
                  </a:lnTo>
                  <a:lnTo>
                    <a:pt x="1558277" y="469392"/>
                  </a:lnTo>
                  <a:close/>
                </a:path>
                <a:path w="6393815" h="964564">
                  <a:moveTo>
                    <a:pt x="1583423" y="931545"/>
                  </a:moveTo>
                  <a:lnTo>
                    <a:pt x="1579740" y="925449"/>
                  </a:lnTo>
                  <a:lnTo>
                    <a:pt x="1576108" y="923290"/>
                  </a:lnTo>
                  <a:lnTo>
                    <a:pt x="1572755" y="921283"/>
                  </a:lnTo>
                  <a:lnTo>
                    <a:pt x="1572755" y="934212"/>
                  </a:lnTo>
                  <a:lnTo>
                    <a:pt x="1572755" y="944118"/>
                  </a:lnTo>
                  <a:lnTo>
                    <a:pt x="1570088" y="947928"/>
                  </a:lnTo>
                  <a:lnTo>
                    <a:pt x="1559420" y="953516"/>
                  </a:lnTo>
                  <a:lnTo>
                    <a:pt x="1551546" y="954786"/>
                  </a:lnTo>
                  <a:lnTo>
                    <a:pt x="1530591" y="954786"/>
                  </a:lnTo>
                  <a:lnTo>
                    <a:pt x="1522717" y="953516"/>
                  </a:lnTo>
                  <a:lnTo>
                    <a:pt x="1512049" y="947928"/>
                  </a:lnTo>
                  <a:lnTo>
                    <a:pt x="1509382" y="944118"/>
                  </a:lnTo>
                  <a:lnTo>
                    <a:pt x="1509382" y="934212"/>
                  </a:lnTo>
                  <a:lnTo>
                    <a:pt x="1512049" y="930402"/>
                  </a:lnTo>
                  <a:lnTo>
                    <a:pt x="1517383" y="927481"/>
                  </a:lnTo>
                  <a:lnTo>
                    <a:pt x="1522717" y="924687"/>
                  </a:lnTo>
                  <a:lnTo>
                    <a:pt x="1530591" y="923290"/>
                  </a:lnTo>
                  <a:lnTo>
                    <a:pt x="1551546" y="923290"/>
                  </a:lnTo>
                  <a:lnTo>
                    <a:pt x="1559420" y="924687"/>
                  </a:lnTo>
                  <a:lnTo>
                    <a:pt x="1570088" y="930275"/>
                  </a:lnTo>
                  <a:lnTo>
                    <a:pt x="1572755" y="934212"/>
                  </a:lnTo>
                  <a:lnTo>
                    <a:pt x="1572755" y="921283"/>
                  </a:lnTo>
                  <a:lnTo>
                    <a:pt x="1541132" y="914654"/>
                  </a:lnTo>
                  <a:lnTo>
                    <a:pt x="1531454" y="915060"/>
                  </a:lnTo>
                  <a:lnTo>
                    <a:pt x="1498714" y="931545"/>
                  </a:lnTo>
                  <a:lnTo>
                    <a:pt x="1498714" y="946785"/>
                  </a:lnTo>
                  <a:lnTo>
                    <a:pt x="1541132" y="963549"/>
                  </a:lnTo>
                  <a:lnTo>
                    <a:pt x="1550797" y="963155"/>
                  </a:lnTo>
                  <a:lnTo>
                    <a:pt x="1559242" y="961936"/>
                  </a:lnTo>
                  <a:lnTo>
                    <a:pt x="1566468" y="959916"/>
                  </a:lnTo>
                  <a:lnTo>
                    <a:pt x="1572501" y="957072"/>
                  </a:lnTo>
                  <a:lnTo>
                    <a:pt x="1576324" y="954786"/>
                  </a:lnTo>
                  <a:lnTo>
                    <a:pt x="1579740" y="952754"/>
                  </a:lnTo>
                  <a:lnTo>
                    <a:pt x="1583423" y="946785"/>
                  </a:lnTo>
                  <a:lnTo>
                    <a:pt x="1583423" y="931545"/>
                  </a:lnTo>
                  <a:close/>
                </a:path>
                <a:path w="6393815" h="964564">
                  <a:moveTo>
                    <a:pt x="1587995" y="402336"/>
                  </a:moveTo>
                  <a:lnTo>
                    <a:pt x="1577835" y="402336"/>
                  </a:lnTo>
                  <a:lnTo>
                    <a:pt x="1577835" y="435737"/>
                  </a:lnTo>
                  <a:lnTo>
                    <a:pt x="1546974" y="435737"/>
                  </a:lnTo>
                  <a:lnTo>
                    <a:pt x="1546974" y="444881"/>
                  </a:lnTo>
                  <a:lnTo>
                    <a:pt x="1577835" y="444881"/>
                  </a:lnTo>
                  <a:lnTo>
                    <a:pt x="1577835" y="496316"/>
                  </a:lnTo>
                  <a:lnTo>
                    <a:pt x="1587995" y="496316"/>
                  </a:lnTo>
                  <a:lnTo>
                    <a:pt x="1587995" y="402336"/>
                  </a:lnTo>
                  <a:close/>
                </a:path>
                <a:path w="6393815" h="964564">
                  <a:moveTo>
                    <a:pt x="1589646" y="201168"/>
                  </a:moveTo>
                  <a:lnTo>
                    <a:pt x="1579486" y="201168"/>
                  </a:lnTo>
                  <a:lnTo>
                    <a:pt x="1579486" y="333248"/>
                  </a:lnTo>
                  <a:lnTo>
                    <a:pt x="1589646" y="333248"/>
                  </a:lnTo>
                  <a:lnTo>
                    <a:pt x="1589646" y="201168"/>
                  </a:lnTo>
                  <a:close/>
                </a:path>
                <a:path w="6393815" h="964564">
                  <a:moveTo>
                    <a:pt x="1591551" y="521208"/>
                  </a:moveTo>
                  <a:lnTo>
                    <a:pt x="1517002" y="521208"/>
                  </a:lnTo>
                  <a:lnTo>
                    <a:pt x="1517002" y="486918"/>
                  </a:lnTo>
                  <a:lnTo>
                    <a:pt x="1506715" y="486918"/>
                  </a:lnTo>
                  <a:lnTo>
                    <a:pt x="1506715" y="530098"/>
                  </a:lnTo>
                  <a:lnTo>
                    <a:pt x="1591551" y="530098"/>
                  </a:lnTo>
                  <a:lnTo>
                    <a:pt x="1591551" y="521208"/>
                  </a:lnTo>
                  <a:close/>
                </a:path>
                <a:path w="6393815" h="964564">
                  <a:moveTo>
                    <a:pt x="1602346" y="896620"/>
                  </a:moveTo>
                  <a:lnTo>
                    <a:pt x="1569453" y="896620"/>
                  </a:lnTo>
                  <a:lnTo>
                    <a:pt x="1569453" y="881253"/>
                  </a:lnTo>
                  <a:lnTo>
                    <a:pt x="1569453" y="881126"/>
                  </a:lnTo>
                  <a:lnTo>
                    <a:pt x="1569453" y="877951"/>
                  </a:lnTo>
                  <a:lnTo>
                    <a:pt x="1577403" y="874141"/>
                  </a:lnTo>
                  <a:lnTo>
                    <a:pt x="1578470" y="873633"/>
                  </a:lnTo>
                  <a:lnTo>
                    <a:pt x="1582826" y="867283"/>
                  </a:lnTo>
                  <a:lnTo>
                    <a:pt x="1582915" y="850519"/>
                  </a:lnTo>
                  <a:lnTo>
                    <a:pt x="1579359" y="844550"/>
                  </a:lnTo>
                  <a:lnTo>
                    <a:pt x="1575943" y="842518"/>
                  </a:lnTo>
                  <a:lnTo>
                    <a:pt x="1572374" y="840384"/>
                  </a:lnTo>
                  <a:lnTo>
                    <a:pt x="1572374" y="858393"/>
                  </a:lnTo>
                  <a:lnTo>
                    <a:pt x="1572374" y="863346"/>
                  </a:lnTo>
                  <a:lnTo>
                    <a:pt x="1569834" y="867283"/>
                  </a:lnTo>
                  <a:lnTo>
                    <a:pt x="1559420" y="872871"/>
                  </a:lnTo>
                  <a:lnTo>
                    <a:pt x="1559166" y="872921"/>
                  </a:lnTo>
                  <a:lnTo>
                    <a:pt x="1559166" y="881253"/>
                  </a:lnTo>
                  <a:lnTo>
                    <a:pt x="1559166" y="896620"/>
                  </a:lnTo>
                  <a:lnTo>
                    <a:pt x="1522844" y="896620"/>
                  </a:lnTo>
                  <a:lnTo>
                    <a:pt x="1522844" y="881126"/>
                  </a:lnTo>
                  <a:lnTo>
                    <a:pt x="1528559" y="882269"/>
                  </a:lnTo>
                  <a:lnTo>
                    <a:pt x="1534655" y="882904"/>
                  </a:lnTo>
                  <a:lnTo>
                    <a:pt x="1548117" y="882904"/>
                  </a:lnTo>
                  <a:lnTo>
                    <a:pt x="1554086" y="882396"/>
                  </a:lnTo>
                  <a:lnTo>
                    <a:pt x="1559166" y="881253"/>
                  </a:lnTo>
                  <a:lnTo>
                    <a:pt x="1559166" y="872921"/>
                  </a:lnTo>
                  <a:lnTo>
                    <a:pt x="1551546" y="874141"/>
                  </a:lnTo>
                  <a:lnTo>
                    <a:pt x="1530591" y="874141"/>
                  </a:lnTo>
                  <a:lnTo>
                    <a:pt x="1522717" y="872871"/>
                  </a:lnTo>
                  <a:lnTo>
                    <a:pt x="1517510" y="870077"/>
                  </a:lnTo>
                  <a:lnTo>
                    <a:pt x="1512430" y="867283"/>
                  </a:lnTo>
                  <a:lnTo>
                    <a:pt x="1509763" y="863346"/>
                  </a:lnTo>
                  <a:lnTo>
                    <a:pt x="1509763" y="858393"/>
                  </a:lnTo>
                  <a:lnTo>
                    <a:pt x="1511706" y="851471"/>
                  </a:lnTo>
                  <a:lnTo>
                    <a:pt x="1517586" y="846505"/>
                  </a:lnTo>
                  <a:lnTo>
                    <a:pt x="1527378" y="843521"/>
                  </a:lnTo>
                  <a:lnTo>
                    <a:pt x="1541132" y="842518"/>
                  </a:lnTo>
                  <a:lnTo>
                    <a:pt x="1554797" y="843521"/>
                  </a:lnTo>
                  <a:lnTo>
                    <a:pt x="1564563" y="846505"/>
                  </a:lnTo>
                  <a:lnTo>
                    <a:pt x="1570418" y="851471"/>
                  </a:lnTo>
                  <a:lnTo>
                    <a:pt x="1572374" y="858393"/>
                  </a:lnTo>
                  <a:lnTo>
                    <a:pt x="1572374" y="840384"/>
                  </a:lnTo>
                  <a:lnTo>
                    <a:pt x="1541132" y="833882"/>
                  </a:lnTo>
                  <a:lnTo>
                    <a:pt x="1531620" y="834288"/>
                  </a:lnTo>
                  <a:lnTo>
                    <a:pt x="1499222" y="850519"/>
                  </a:lnTo>
                  <a:lnTo>
                    <a:pt x="1499298" y="867156"/>
                  </a:lnTo>
                  <a:lnTo>
                    <a:pt x="1503667" y="873506"/>
                  </a:lnTo>
                  <a:lnTo>
                    <a:pt x="1512557" y="877951"/>
                  </a:lnTo>
                  <a:lnTo>
                    <a:pt x="1512557" y="896620"/>
                  </a:lnTo>
                  <a:lnTo>
                    <a:pt x="1479791" y="896620"/>
                  </a:lnTo>
                  <a:lnTo>
                    <a:pt x="1479791" y="905764"/>
                  </a:lnTo>
                  <a:lnTo>
                    <a:pt x="1602346" y="905764"/>
                  </a:lnTo>
                  <a:lnTo>
                    <a:pt x="1602346" y="896620"/>
                  </a:lnTo>
                  <a:close/>
                </a:path>
                <a:path w="6393815" h="964564">
                  <a:moveTo>
                    <a:pt x="1691373" y="454025"/>
                  </a:moveTo>
                  <a:lnTo>
                    <a:pt x="1688452" y="448183"/>
                  </a:lnTo>
                  <a:lnTo>
                    <a:pt x="1684451" y="444881"/>
                  </a:lnTo>
                  <a:lnTo>
                    <a:pt x="1682610" y="443357"/>
                  </a:lnTo>
                  <a:lnTo>
                    <a:pt x="1681340" y="442341"/>
                  </a:lnTo>
                  <a:lnTo>
                    <a:pt x="1681340" y="456311"/>
                  </a:lnTo>
                  <a:lnTo>
                    <a:pt x="1681340" y="465709"/>
                  </a:lnTo>
                  <a:lnTo>
                    <a:pt x="1679308" y="469646"/>
                  </a:lnTo>
                  <a:lnTo>
                    <a:pt x="1671180" y="475742"/>
                  </a:lnTo>
                  <a:lnTo>
                    <a:pt x="1665719" y="477266"/>
                  </a:lnTo>
                  <a:lnTo>
                    <a:pt x="1652003" y="477266"/>
                  </a:lnTo>
                  <a:lnTo>
                    <a:pt x="1646542" y="475742"/>
                  </a:lnTo>
                  <a:lnTo>
                    <a:pt x="1638414" y="469646"/>
                  </a:lnTo>
                  <a:lnTo>
                    <a:pt x="1636382" y="465709"/>
                  </a:lnTo>
                  <a:lnTo>
                    <a:pt x="1636382" y="456311"/>
                  </a:lnTo>
                  <a:lnTo>
                    <a:pt x="1638414" y="452501"/>
                  </a:lnTo>
                  <a:lnTo>
                    <a:pt x="1642478" y="449453"/>
                  </a:lnTo>
                  <a:lnTo>
                    <a:pt x="1646415" y="446405"/>
                  </a:lnTo>
                  <a:lnTo>
                    <a:pt x="1652003" y="444881"/>
                  </a:lnTo>
                  <a:lnTo>
                    <a:pt x="1665846" y="444881"/>
                  </a:lnTo>
                  <a:lnTo>
                    <a:pt x="1671307" y="446405"/>
                  </a:lnTo>
                  <a:lnTo>
                    <a:pt x="1675371" y="449453"/>
                  </a:lnTo>
                  <a:lnTo>
                    <a:pt x="1679308" y="452501"/>
                  </a:lnTo>
                  <a:lnTo>
                    <a:pt x="1681340" y="456311"/>
                  </a:lnTo>
                  <a:lnTo>
                    <a:pt x="1681340" y="442341"/>
                  </a:lnTo>
                  <a:lnTo>
                    <a:pt x="1676768" y="438658"/>
                  </a:lnTo>
                  <a:lnTo>
                    <a:pt x="1668894" y="436245"/>
                  </a:lnTo>
                  <a:lnTo>
                    <a:pt x="1648828" y="436245"/>
                  </a:lnTo>
                  <a:lnTo>
                    <a:pt x="1640954" y="438658"/>
                  </a:lnTo>
                  <a:lnTo>
                    <a:pt x="1635112" y="443357"/>
                  </a:lnTo>
                  <a:lnTo>
                    <a:pt x="1629270" y="448183"/>
                  </a:lnTo>
                  <a:lnTo>
                    <a:pt x="1626349" y="454025"/>
                  </a:lnTo>
                  <a:lnTo>
                    <a:pt x="1626349" y="467995"/>
                  </a:lnTo>
                  <a:lnTo>
                    <a:pt x="1629270" y="473964"/>
                  </a:lnTo>
                  <a:lnTo>
                    <a:pt x="1640954" y="483616"/>
                  </a:lnTo>
                  <a:lnTo>
                    <a:pt x="1648828" y="486029"/>
                  </a:lnTo>
                  <a:lnTo>
                    <a:pt x="1668767" y="486029"/>
                  </a:lnTo>
                  <a:lnTo>
                    <a:pt x="1676768" y="483616"/>
                  </a:lnTo>
                  <a:lnTo>
                    <a:pt x="1682610" y="478663"/>
                  </a:lnTo>
                  <a:lnTo>
                    <a:pt x="1684299" y="477266"/>
                  </a:lnTo>
                  <a:lnTo>
                    <a:pt x="1688452" y="473837"/>
                  </a:lnTo>
                  <a:lnTo>
                    <a:pt x="1691373" y="467995"/>
                  </a:lnTo>
                  <a:lnTo>
                    <a:pt x="1691373" y="454025"/>
                  </a:lnTo>
                  <a:close/>
                </a:path>
                <a:path w="6393815" h="964564">
                  <a:moveTo>
                    <a:pt x="1697342" y="924306"/>
                  </a:moveTo>
                  <a:lnTo>
                    <a:pt x="1669173" y="890346"/>
                  </a:lnTo>
                  <a:lnTo>
                    <a:pt x="1669110" y="890143"/>
                  </a:lnTo>
                  <a:lnTo>
                    <a:pt x="1666049" y="882180"/>
                  </a:lnTo>
                  <a:lnTo>
                    <a:pt x="1664169" y="874064"/>
                  </a:lnTo>
                  <a:lnTo>
                    <a:pt x="1663598" y="866648"/>
                  </a:lnTo>
                  <a:lnTo>
                    <a:pt x="1663560" y="852805"/>
                  </a:lnTo>
                  <a:lnTo>
                    <a:pt x="1692389" y="852805"/>
                  </a:lnTo>
                  <a:lnTo>
                    <a:pt x="1692389" y="843661"/>
                  </a:lnTo>
                  <a:lnTo>
                    <a:pt x="1624190" y="843661"/>
                  </a:lnTo>
                  <a:lnTo>
                    <a:pt x="1624190" y="852805"/>
                  </a:lnTo>
                  <a:lnTo>
                    <a:pt x="1653527" y="852805"/>
                  </a:lnTo>
                  <a:lnTo>
                    <a:pt x="1653527" y="866648"/>
                  </a:lnTo>
                  <a:lnTo>
                    <a:pt x="1638376" y="908316"/>
                  </a:lnTo>
                  <a:lnTo>
                    <a:pt x="1619364" y="927100"/>
                  </a:lnTo>
                  <a:lnTo>
                    <a:pt x="1627238" y="933831"/>
                  </a:lnTo>
                  <a:lnTo>
                    <a:pt x="1653146" y="903732"/>
                  </a:lnTo>
                  <a:lnTo>
                    <a:pt x="1658861" y="890143"/>
                  </a:lnTo>
                  <a:lnTo>
                    <a:pt x="1660893" y="896620"/>
                  </a:lnTo>
                  <a:lnTo>
                    <a:pt x="1685315" y="927912"/>
                  </a:lnTo>
                  <a:lnTo>
                    <a:pt x="1690230" y="931926"/>
                  </a:lnTo>
                  <a:lnTo>
                    <a:pt x="1697342" y="924306"/>
                  </a:lnTo>
                  <a:close/>
                </a:path>
                <a:path w="6393815" h="964564">
                  <a:moveTo>
                    <a:pt x="1697977" y="420116"/>
                  </a:moveTo>
                  <a:lnTo>
                    <a:pt x="1663941" y="420116"/>
                  </a:lnTo>
                  <a:lnTo>
                    <a:pt x="1663941" y="402971"/>
                  </a:lnTo>
                  <a:lnTo>
                    <a:pt x="1653527" y="402971"/>
                  </a:lnTo>
                  <a:lnTo>
                    <a:pt x="1653527" y="420116"/>
                  </a:lnTo>
                  <a:lnTo>
                    <a:pt x="1619491" y="420116"/>
                  </a:lnTo>
                  <a:lnTo>
                    <a:pt x="1619491" y="429133"/>
                  </a:lnTo>
                  <a:lnTo>
                    <a:pt x="1697977" y="429133"/>
                  </a:lnTo>
                  <a:lnTo>
                    <a:pt x="1697977" y="420116"/>
                  </a:lnTo>
                  <a:close/>
                </a:path>
                <a:path w="6393815" h="964564">
                  <a:moveTo>
                    <a:pt x="1725536" y="243459"/>
                  </a:moveTo>
                  <a:lnTo>
                    <a:pt x="1649971" y="243459"/>
                  </a:lnTo>
                  <a:lnTo>
                    <a:pt x="1649971" y="231521"/>
                  </a:lnTo>
                  <a:lnTo>
                    <a:pt x="1722615" y="231521"/>
                  </a:lnTo>
                  <a:lnTo>
                    <a:pt x="1722615" y="203454"/>
                  </a:lnTo>
                  <a:lnTo>
                    <a:pt x="1639938" y="203454"/>
                  </a:lnTo>
                  <a:lnTo>
                    <a:pt x="1639938" y="212217"/>
                  </a:lnTo>
                  <a:lnTo>
                    <a:pt x="1712582" y="212217"/>
                  </a:lnTo>
                  <a:lnTo>
                    <a:pt x="1712582" y="223520"/>
                  </a:lnTo>
                  <a:lnTo>
                    <a:pt x="1639938" y="223520"/>
                  </a:lnTo>
                  <a:lnTo>
                    <a:pt x="1639938" y="252095"/>
                  </a:lnTo>
                  <a:lnTo>
                    <a:pt x="1725536" y="252095"/>
                  </a:lnTo>
                  <a:lnTo>
                    <a:pt x="1725536" y="243459"/>
                  </a:lnTo>
                  <a:close/>
                </a:path>
                <a:path w="6393815" h="964564">
                  <a:moveTo>
                    <a:pt x="1725917" y="323215"/>
                  </a:moveTo>
                  <a:lnTo>
                    <a:pt x="1649590" y="323215"/>
                  </a:lnTo>
                  <a:lnTo>
                    <a:pt x="1649590" y="311150"/>
                  </a:lnTo>
                  <a:lnTo>
                    <a:pt x="1722869" y="311150"/>
                  </a:lnTo>
                  <a:lnTo>
                    <a:pt x="1722869" y="282956"/>
                  </a:lnTo>
                  <a:lnTo>
                    <a:pt x="1639557" y="282956"/>
                  </a:lnTo>
                  <a:lnTo>
                    <a:pt x="1639557" y="291719"/>
                  </a:lnTo>
                  <a:lnTo>
                    <a:pt x="1712836" y="291719"/>
                  </a:lnTo>
                  <a:lnTo>
                    <a:pt x="1712836" y="303022"/>
                  </a:lnTo>
                  <a:lnTo>
                    <a:pt x="1639557" y="303022"/>
                  </a:lnTo>
                  <a:lnTo>
                    <a:pt x="1639557" y="331978"/>
                  </a:lnTo>
                  <a:lnTo>
                    <a:pt x="1725917" y="331978"/>
                  </a:lnTo>
                  <a:lnTo>
                    <a:pt x="1725917" y="323215"/>
                  </a:lnTo>
                  <a:close/>
                </a:path>
                <a:path w="6393815" h="964564">
                  <a:moveTo>
                    <a:pt x="1726044" y="522986"/>
                  </a:moveTo>
                  <a:lnTo>
                    <a:pt x="1651749" y="522986"/>
                  </a:lnTo>
                  <a:lnTo>
                    <a:pt x="1651749" y="495554"/>
                  </a:lnTo>
                  <a:lnTo>
                    <a:pt x="1641589" y="495554"/>
                  </a:lnTo>
                  <a:lnTo>
                    <a:pt x="1641589" y="532003"/>
                  </a:lnTo>
                  <a:lnTo>
                    <a:pt x="1726044" y="532003"/>
                  </a:lnTo>
                  <a:lnTo>
                    <a:pt x="1726044" y="522986"/>
                  </a:lnTo>
                  <a:close/>
                </a:path>
                <a:path w="6393815" h="964564">
                  <a:moveTo>
                    <a:pt x="1741919" y="453390"/>
                  </a:moveTo>
                  <a:lnTo>
                    <a:pt x="1721980" y="453390"/>
                  </a:lnTo>
                  <a:lnTo>
                    <a:pt x="1721980" y="402336"/>
                  </a:lnTo>
                  <a:lnTo>
                    <a:pt x="1711693" y="402336"/>
                  </a:lnTo>
                  <a:lnTo>
                    <a:pt x="1711693" y="500761"/>
                  </a:lnTo>
                  <a:lnTo>
                    <a:pt x="1721980" y="500761"/>
                  </a:lnTo>
                  <a:lnTo>
                    <a:pt x="1721980" y="462661"/>
                  </a:lnTo>
                  <a:lnTo>
                    <a:pt x="1741919" y="462661"/>
                  </a:lnTo>
                  <a:lnTo>
                    <a:pt x="1741919" y="453390"/>
                  </a:lnTo>
                  <a:close/>
                </a:path>
                <a:path w="6393815" h="964564">
                  <a:moveTo>
                    <a:pt x="1742554" y="263144"/>
                  </a:moveTo>
                  <a:lnTo>
                    <a:pt x="1619999" y="263144"/>
                  </a:lnTo>
                  <a:lnTo>
                    <a:pt x="1619999" y="271907"/>
                  </a:lnTo>
                  <a:lnTo>
                    <a:pt x="1742554" y="271907"/>
                  </a:lnTo>
                  <a:lnTo>
                    <a:pt x="1742554" y="263144"/>
                  </a:lnTo>
                  <a:close/>
                </a:path>
                <a:path w="6393815" h="964564">
                  <a:moveTo>
                    <a:pt x="1744078" y="885825"/>
                  </a:moveTo>
                  <a:lnTo>
                    <a:pt x="1721218" y="885825"/>
                  </a:lnTo>
                  <a:lnTo>
                    <a:pt x="1721218" y="832104"/>
                  </a:lnTo>
                  <a:lnTo>
                    <a:pt x="1711058" y="832104"/>
                  </a:lnTo>
                  <a:lnTo>
                    <a:pt x="1711058" y="964184"/>
                  </a:lnTo>
                  <a:lnTo>
                    <a:pt x="1721218" y="964184"/>
                  </a:lnTo>
                  <a:lnTo>
                    <a:pt x="1721218" y="894969"/>
                  </a:lnTo>
                  <a:lnTo>
                    <a:pt x="1744078" y="894969"/>
                  </a:lnTo>
                  <a:lnTo>
                    <a:pt x="1744078" y="885825"/>
                  </a:lnTo>
                  <a:close/>
                </a:path>
                <a:path w="6393815" h="964564">
                  <a:moveTo>
                    <a:pt x="1836915" y="882777"/>
                  </a:moveTo>
                  <a:lnTo>
                    <a:pt x="1836851" y="864743"/>
                  </a:lnTo>
                  <a:lnTo>
                    <a:pt x="1833613" y="857377"/>
                  </a:lnTo>
                  <a:lnTo>
                    <a:pt x="1826882" y="851281"/>
                  </a:lnTo>
                  <a:lnTo>
                    <a:pt x="1826501" y="851001"/>
                  </a:lnTo>
                  <a:lnTo>
                    <a:pt x="1826501" y="867029"/>
                  </a:lnTo>
                  <a:lnTo>
                    <a:pt x="1826501" y="880237"/>
                  </a:lnTo>
                  <a:lnTo>
                    <a:pt x="1824088" y="885698"/>
                  </a:lnTo>
                  <a:lnTo>
                    <a:pt x="1814690" y="894080"/>
                  </a:lnTo>
                  <a:lnTo>
                    <a:pt x="1808848" y="896112"/>
                  </a:lnTo>
                  <a:lnTo>
                    <a:pt x="1795259" y="896112"/>
                  </a:lnTo>
                  <a:lnTo>
                    <a:pt x="1789544" y="894080"/>
                  </a:lnTo>
                  <a:lnTo>
                    <a:pt x="1784845" y="889889"/>
                  </a:lnTo>
                  <a:lnTo>
                    <a:pt x="1780019" y="885698"/>
                  </a:lnTo>
                  <a:lnTo>
                    <a:pt x="1777606" y="880237"/>
                  </a:lnTo>
                  <a:lnTo>
                    <a:pt x="1777657" y="867029"/>
                  </a:lnTo>
                  <a:lnTo>
                    <a:pt x="1780019" y="861822"/>
                  </a:lnTo>
                  <a:lnTo>
                    <a:pt x="1784591" y="857504"/>
                  </a:lnTo>
                  <a:lnTo>
                    <a:pt x="1789290" y="853313"/>
                  </a:lnTo>
                  <a:lnTo>
                    <a:pt x="1795132" y="851281"/>
                  </a:lnTo>
                  <a:lnTo>
                    <a:pt x="1808975" y="851281"/>
                  </a:lnTo>
                  <a:lnTo>
                    <a:pt x="1814817" y="853313"/>
                  </a:lnTo>
                  <a:lnTo>
                    <a:pt x="1819516" y="857504"/>
                  </a:lnTo>
                  <a:lnTo>
                    <a:pt x="1824088" y="861695"/>
                  </a:lnTo>
                  <a:lnTo>
                    <a:pt x="1826501" y="867029"/>
                  </a:lnTo>
                  <a:lnTo>
                    <a:pt x="1826501" y="851001"/>
                  </a:lnTo>
                  <a:lnTo>
                    <a:pt x="1821599" y="847356"/>
                  </a:lnTo>
                  <a:lnTo>
                    <a:pt x="1815668" y="844537"/>
                  </a:lnTo>
                  <a:lnTo>
                    <a:pt x="1809127" y="842835"/>
                  </a:lnTo>
                  <a:lnTo>
                    <a:pt x="1801990" y="842264"/>
                  </a:lnTo>
                  <a:lnTo>
                    <a:pt x="1794776" y="842835"/>
                  </a:lnTo>
                  <a:lnTo>
                    <a:pt x="1767065" y="864743"/>
                  </a:lnTo>
                  <a:lnTo>
                    <a:pt x="1767065" y="882777"/>
                  </a:lnTo>
                  <a:lnTo>
                    <a:pt x="1801990" y="905256"/>
                  </a:lnTo>
                  <a:lnTo>
                    <a:pt x="1809178" y="904697"/>
                  </a:lnTo>
                  <a:lnTo>
                    <a:pt x="1815719" y="902995"/>
                  </a:lnTo>
                  <a:lnTo>
                    <a:pt x="1821611" y="900176"/>
                  </a:lnTo>
                  <a:lnTo>
                    <a:pt x="1826882" y="896239"/>
                  </a:lnTo>
                  <a:lnTo>
                    <a:pt x="1827022" y="896112"/>
                  </a:lnTo>
                  <a:lnTo>
                    <a:pt x="1833613" y="890270"/>
                  </a:lnTo>
                  <a:lnTo>
                    <a:pt x="1836915" y="882777"/>
                  </a:lnTo>
                  <a:close/>
                </a:path>
                <a:path w="6393815" h="964564">
                  <a:moveTo>
                    <a:pt x="1849488" y="938022"/>
                  </a:moveTo>
                  <a:lnTo>
                    <a:pt x="1848853" y="929132"/>
                  </a:lnTo>
                  <a:lnTo>
                    <a:pt x="1842300" y="929589"/>
                  </a:lnTo>
                  <a:lnTo>
                    <a:pt x="1833118" y="930008"/>
                  </a:lnTo>
                  <a:lnTo>
                    <a:pt x="1806816" y="930783"/>
                  </a:lnTo>
                  <a:lnTo>
                    <a:pt x="1757413" y="931418"/>
                  </a:lnTo>
                  <a:lnTo>
                    <a:pt x="1758429" y="940308"/>
                  </a:lnTo>
                  <a:lnTo>
                    <a:pt x="1821573" y="939241"/>
                  </a:lnTo>
                  <a:lnTo>
                    <a:pt x="1833460" y="938885"/>
                  </a:lnTo>
                  <a:lnTo>
                    <a:pt x="1842770" y="938479"/>
                  </a:lnTo>
                  <a:lnTo>
                    <a:pt x="1849488" y="938022"/>
                  </a:lnTo>
                  <a:close/>
                </a:path>
                <a:path w="6393815" h="964564">
                  <a:moveTo>
                    <a:pt x="1868411" y="832104"/>
                  </a:moveTo>
                  <a:lnTo>
                    <a:pt x="1858124" y="832104"/>
                  </a:lnTo>
                  <a:lnTo>
                    <a:pt x="1858124" y="964184"/>
                  </a:lnTo>
                  <a:lnTo>
                    <a:pt x="1868411" y="964184"/>
                  </a:lnTo>
                  <a:lnTo>
                    <a:pt x="1868411" y="832104"/>
                  </a:lnTo>
                  <a:close/>
                </a:path>
                <a:path w="6393815" h="964564">
                  <a:moveTo>
                    <a:pt x="1908797" y="302260"/>
                  </a:moveTo>
                  <a:lnTo>
                    <a:pt x="1905114" y="296418"/>
                  </a:lnTo>
                  <a:lnTo>
                    <a:pt x="1902206" y="294767"/>
                  </a:lnTo>
                  <a:lnTo>
                    <a:pt x="1897875" y="292303"/>
                  </a:lnTo>
                  <a:lnTo>
                    <a:pt x="1897875" y="309626"/>
                  </a:lnTo>
                  <a:lnTo>
                    <a:pt x="1895868" y="316128"/>
                  </a:lnTo>
                  <a:lnTo>
                    <a:pt x="1889848" y="320776"/>
                  </a:lnTo>
                  <a:lnTo>
                    <a:pt x="1879815" y="323557"/>
                  </a:lnTo>
                  <a:lnTo>
                    <a:pt x="1865744" y="324485"/>
                  </a:lnTo>
                  <a:lnTo>
                    <a:pt x="1851583" y="323557"/>
                  </a:lnTo>
                  <a:lnTo>
                    <a:pt x="1841512" y="320776"/>
                  </a:lnTo>
                  <a:lnTo>
                    <a:pt x="1835480" y="316128"/>
                  </a:lnTo>
                  <a:lnTo>
                    <a:pt x="1833486" y="309626"/>
                  </a:lnTo>
                  <a:lnTo>
                    <a:pt x="1835480" y="303136"/>
                  </a:lnTo>
                  <a:lnTo>
                    <a:pt x="1879815" y="295706"/>
                  </a:lnTo>
                  <a:lnTo>
                    <a:pt x="1897875" y="309626"/>
                  </a:lnTo>
                  <a:lnTo>
                    <a:pt x="1897875" y="292303"/>
                  </a:lnTo>
                  <a:lnTo>
                    <a:pt x="1865744" y="286004"/>
                  </a:lnTo>
                  <a:lnTo>
                    <a:pt x="1855800" y="286410"/>
                  </a:lnTo>
                  <a:lnTo>
                    <a:pt x="1822691" y="302260"/>
                  </a:lnTo>
                  <a:lnTo>
                    <a:pt x="1822691" y="316992"/>
                  </a:lnTo>
                  <a:lnTo>
                    <a:pt x="1865744" y="333121"/>
                  </a:lnTo>
                  <a:lnTo>
                    <a:pt x="1875599" y="332740"/>
                  </a:lnTo>
                  <a:lnTo>
                    <a:pt x="1884210" y="331584"/>
                  </a:lnTo>
                  <a:lnTo>
                    <a:pt x="1891601" y="329641"/>
                  </a:lnTo>
                  <a:lnTo>
                    <a:pt x="1897748" y="326898"/>
                  </a:lnTo>
                  <a:lnTo>
                    <a:pt x="1901977" y="324485"/>
                  </a:lnTo>
                  <a:lnTo>
                    <a:pt x="1905114" y="322707"/>
                  </a:lnTo>
                  <a:lnTo>
                    <a:pt x="1908797" y="316992"/>
                  </a:lnTo>
                  <a:lnTo>
                    <a:pt x="1908797" y="302260"/>
                  </a:lnTo>
                  <a:close/>
                </a:path>
                <a:path w="6393815" h="964564">
                  <a:moveTo>
                    <a:pt x="1926958" y="503936"/>
                  </a:moveTo>
                  <a:lnTo>
                    <a:pt x="1870951" y="503936"/>
                  </a:lnTo>
                  <a:lnTo>
                    <a:pt x="1870951" y="469265"/>
                  </a:lnTo>
                  <a:lnTo>
                    <a:pt x="1910448" y="469265"/>
                  </a:lnTo>
                  <a:lnTo>
                    <a:pt x="1910448" y="459994"/>
                  </a:lnTo>
                  <a:lnTo>
                    <a:pt x="1833867" y="459994"/>
                  </a:lnTo>
                  <a:lnTo>
                    <a:pt x="1833867" y="414020"/>
                  </a:lnTo>
                  <a:lnTo>
                    <a:pt x="1823707" y="414020"/>
                  </a:lnTo>
                  <a:lnTo>
                    <a:pt x="1823707" y="469265"/>
                  </a:lnTo>
                  <a:lnTo>
                    <a:pt x="1860537" y="469265"/>
                  </a:lnTo>
                  <a:lnTo>
                    <a:pt x="1860537" y="503936"/>
                  </a:lnTo>
                  <a:lnTo>
                    <a:pt x="1804403" y="503936"/>
                  </a:lnTo>
                  <a:lnTo>
                    <a:pt x="1804403" y="513207"/>
                  </a:lnTo>
                  <a:lnTo>
                    <a:pt x="1926958" y="513207"/>
                  </a:lnTo>
                  <a:lnTo>
                    <a:pt x="1926958" y="503936"/>
                  </a:lnTo>
                  <a:close/>
                </a:path>
                <a:path w="6393815" h="964564">
                  <a:moveTo>
                    <a:pt x="1926958" y="268478"/>
                  </a:moveTo>
                  <a:lnTo>
                    <a:pt x="1870951" y="268478"/>
                  </a:lnTo>
                  <a:lnTo>
                    <a:pt x="1870951" y="254889"/>
                  </a:lnTo>
                  <a:lnTo>
                    <a:pt x="1908797" y="254889"/>
                  </a:lnTo>
                  <a:lnTo>
                    <a:pt x="1908797" y="245872"/>
                  </a:lnTo>
                  <a:lnTo>
                    <a:pt x="1835010" y="245872"/>
                  </a:lnTo>
                  <a:lnTo>
                    <a:pt x="1835010" y="234061"/>
                  </a:lnTo>
                  <a:lnTo>
                    <a:pt x="1904733" y="234061"/>
                  </a:lnTo>
                  <a:lnTo>
                    <a:pt x="1904733" y="225044"/>
                  </a:lnTo>
                  <a:lnTo>
                    <a:pt x="1835010" y="225044"/>
                  </a:lnTo>
                  <a:lnTo>
                    <a:pt x="1835010" y="213233"/>
                  </a:lnTo>
                  <a:lnTo>
                    <a:pt x="1907019" y="213233"/>
                  </a:lnTo>
                  <a:lnTo>
                    <a:pt x="1907019" y="204216"/>
                  </a:lnTo>
                  <a:lnTo>
                    <a:pt x="1824723" y="204216"/>
                  </a:lnTo>
                  <a:lnTo>
                    <a:pt x="1824723" y="254889"/>
                  </a:lnTo>
                  <a:lnTo>
                    <a:pt x="1860664" y="254889"/>
                  </a:lnTo>
                  <a:lnTo>
                    <a:pt x="1860664" y="268478"/>
                  </a:lnTo>
                  <a:lnTo>
                    <a:pt x="1804403" y="268478"/>
                  </a:lnTo>
                  <a:lnTo>
                    <a:pt x="1804403" y="277622"/>
                  </a:lnTo>
                  <a:lnTo>
                    <a:pt x="1926958" y="277622"/>
                  </a:lnTo>
                  <a:lnTo>
                    <a:pt x="1926958" y="268478"/>
                  </a:lnTo>
                  <a:close/>
                </a:path>
                <a:path w="6393815" h="964564">
                  <a:moveTo>
                    <a:pt x="2007476" y="263906"/>
                  </a:moveTo>
                  <a:lnTo>
                    <a:pt x="2004682" y="256921"/>
                  </a:lnTo>
                  <a:lnTo>
                    <a:pt x="1999869" y="252222"/>
                  </a:lnTo>
                  <a:lnTo>
                    <a:pt x="1997824" y="250266"/>
                  </a:lnTo>
                  <a:lnTo>
                    <a:pt x="1997824" y="266446"/>
                  </a:lnTo>
                  <a:lnTo>
                    <a:pt x="1997824" y="278257"/>
                  </a:lnTo>
                  <a:lnTo>
                    <a:pt x="1995919" y="283083"/>
                  </a:lnTo>
                  <a:lnTo>
                    <a:pt x="1988553" y="290449"/>
                  </a:lnTo>
                  <a:lnTo>
                    <a:pt x="1983854" y="292354"/>
                  </a:lnTo>
                  <a:lnTo>
                    <a:pt x="1972297" y="292354"/>
                  </a:lnTo>
                  <a:lnTo>
                    <a:pt x="1967598" y="290449"/>
                  </a:lnTo>
                  <a:lnTo>
                    <a:pt x="1960359" y="282956"/>
                  </a:lnTo>
                  <a:lnTo>
                    <a:pt x="1958492" y="278257"/>
                  </a:lnTo>
                  <a:lnTo>
                    <a:pt x="1958454" y="266446"/>
                  </a:lnTo>
                  <a:lnTo>
                    <a:pt x="1960359" y="261747"/>
                  </a:lnTo>
                  <a:lnTo>
                    <a:pt x="1963915" y="257937"/>
                  </a:lnTo>
                  <a:lnTo>
                    <a:pt x="1967598" y="254127"/>
                  </a:lnTo>
                  <a:lnTo>
                    <a:pt x="1972297" y="252222"/>
                  </a:lnTo>
                  <a:lnTo>
                    <a:pt x="1983854" y="252222"/>
                  </a:lnTo>
                  <a:lnTo>
                    <a:pt x="1988680" y="254127"/>
                  </a:lnTo>
                  <a:lnTo>
                    <a:pt x="1992236" y="257937"/>
                  </a:lnTo>
                  <a:lnTo>
                    <a:pt x="1995919" y="261620"/>
                  </a:lnTo>
                  <a:lnTo>
                    <a:pt x="1997824" y="266446"/>
                  </a:lnTo>
                  <a:lnTo>
                    <a:pt x="1997824" y="250266"/>
                  </a:lnTo>
                  <a:lnTo>
                    <a:pt x="1993379" y="245999"/>
                  </a:lnTo>
                  <a:lnTo>
                    <a:pt x="1986521" y="243205"/>
                  </a:lnTo>
                  <a:lnTo>
                    <a:pt x="1969757" y="243205"/>
                  </a:lnTo>
                  <a:lnTo>
                    <a:pt x="1962772" y="245999"/>
                  </a:lnTo>
                  <a:lnTo>
                    <a:pt x="1957184" y="251460"/>
                  </a:lnTo>
                  <a:lnTo>
                    <a:pt x="1951596" y="257048"/>
                  </a:lnTo>
                  <a:lnTo>
                    <a:pt x="1948675" y="263906"/>
                  </a:lnTo>
                  <a:lnTo>
                    <a:pt x="1948675" y="280797"/>
                  </a:lnTo>
                  <a:lnTo>
                    <a:pt x="1951596" y="287655"/>
                  </a:lnTo>
                  <a:lnTo>
                    <a:pt x="1957184" y="293116"/>
                  </a:lnTo>
                  <a:lnTo>
                    <a:pt x="1962899" y="298577"/>
                  </a:lnTo>
                  <a:lnTo>
                    <a:pt x="1969884" y="301371"/>
                  </a:lnTo>
                  <a:lnTo>
                    <a:pt x="1986394" y="301371"/>
                  </a:lnTo>
                  <a:lnTo>
                    <a:pt x="1993379" y="298577"/>
                  </a:lnTo>
                  <a:lnTo>
                    <a:pt x="1999894" y="292354"/>
                  </a:lnTo>
                  <a:lnTo>
                    <a:pt x="2004682" y="287782"/>
                  </a:lnTo>
                  <a:lnTo>
                    <a:pt x="2007476" y="280797"/>
                  </a:lnTo>
                  <a:lnTo>
                    <a:pt x="2007476" y="263906"/>
                  </a:lnTo>
                  <a:close/>
                </a:path>
                <a:path w="6393815" h="964564">
                  <a:moveTo>
                    <a:pt x="2012302" y="224917"/>
                  </a:moveTo>
                  <a:lnTo>
                    <a:pt x="1982965" y="224917"/>
                  </a:lnTo>
                  <a:lnTo>
                    <a:pt x="1982965" y="204470"/>
                  </a:lnTo>
                  <a:lnTo>
                    <a:pt x="1972678" y="204470"/>
                  </a:lnTo>
                  <a:lnTo>
                    <a:pt x="1972678" y="224917"/>
                  </a:lnTo>
                  <a:lnTo>
                    <a:pt x="1943341" y="224917"/>
                  </a:lnTo>
                  <a:lnTo>
                    <a:pt x="1943341" y="234061"/>
                  </a:lnTo>
                  <a:lnTo>
                    <a:pt x="2012302" y="234061"/>
                  </a:lnTo>
                  <a:lnTo>
                    <a:pt x="2012302" y="224917"/>
                  </a:lnTo>
                  <a:close/>
                </a:path>
                <a:path w="6393815" h="964564">
                  <a:moveTo>
                    <a:pt x="2021192" y="893445"/>
                  </a:moveTo>
                  <a:lnTo>
                    <a:pt x="1994611" y="870839"/>
                  </a:lnTo>
                  <a:lnTo>
                    <a:pt x="1993785" y="869708"/>
                  </a:lnTo>
                  <a:lnTo>
                    <a:pt x="1990661" y="863447"/>
                  </a:lnTo>
                  <a:lnTo>
                    <a:pt x="1988781" y="857046"/>
                  </a:lnTo>
                  <a:lnTo>
                    <a:pt x="1988172" y="850519"/>
                  </a:lnTo>
                  <a:lnTo>
                    <a:pt x="1988172" y="847217"/>
                  </a:lnTo>
                  <a:lnTo>
                    <a:pt x="2017255" y="847217"/>
                  </a:lnTo>
                  <a:lnTo>
                    <a:pt x="2017255" y="838073"/>
                  </a:lnTo>
                  <a:lnTo>
                    <a:pt x="1949310" y="838073"/>
                  </a:lnTo>
                  <a:lnTo>
                    <a:pt x="1949310" y="847217"/>
                  </a:lnTo>
                  <a:lnTo>
                    <a:pt x="1978266" y="847217"/>
                  </a:lnTo>
                  <a:lnTo>
                    <a:pt x="1978266" y="850519"/>
                  </a:lnTo>
                  <a:lnTo>
                    <a:pt x="1957959" y="888898"/>
                  </a:lnTo>
                  <a:lnTo>
                    <a:pt x="1944992" y="897255"/>
                  </a:lnTo>
                  <a:lnTo>
                    <a:pt x="1952231" y="904240"/>
                  </a:lnTo>
                  <a:lnTo>
                    <a:pt x="1958454" y="900811"/>
                  </a:lnTo>
                  <a:lnTo>
                    <a:pt x="1964550" y="895858"/>
                  </a:lnTo>
                  <a:lnTo>
                    <a:pt x="1970646" y="889254"/>
                  </a:lnTo>
                  <a:lnTo>
                    <a:pt x="1976742" y="882777"/>
                  </a:lnTo>
                  <a:lnTo>
                    <a:pt x="1981060" y="876681"/>
                  </a:lnTo>
                  <a:lnTo>
                    <a:pt x="1983600" y="870839"/>
                  </a:lnTo>
                  <a:lnTo>
                    <a:pt x="1986013" y="875919"/>
                  </a:lnTo>
                  <a:lnTo>
                    <a:pt x="1990331" y="881380"/>
                  </a:lnTo>
                  <a:lnTo>
                    <a:pt x="2002269" y="893064"/>
                  </a:lnTo>
                  <a:lnTo>
                    <a:pt x="2008365" y="897636"/>
                  </a:lnTo>
                  <a:lnTo>
                    <a:pt x="2014334" y="900938"/>
                  </a:lnTo>
                  <a:lnTo>
                    <a:pt x="2021192" y="893445"/>
                  </a:lnTo>
                  <a:close/>
                </a:path>
                <a:path w="6393815" h="964564">
                  <a:moveTo>
                    <a:pt x="2022208" y="440944"/>
                  </a:moveTo>
                  <a:lnTo>
                    <a:pt x="2012048" y="416496"/>
                  </a:lnTo>
                  <a:lnTo>
                    <a:pt x="2012048" y="433578"/>
                  </a:lnTo>
                  <a:lnTo>
                    <a:pt x="2012048" y="448310"/>
                  </a:lnTo>
                  <a:lnTo>
                    <a:pt x="2009889" y="454279"/>
                  </a:lnTo>
                  <a:lnTo>
                    <a:pt x="2005317" y="458724"/>
                  </a:lnTo>
                  <a:lnTo>
                    <a:pt x="2000872" y="463169"/>
                  </a:lnTo>
                  <a:lnTo>
                    <a:pt x="1994903" y="465328"/>
                  </a:lnTo>
                  <a:lnTo>
                    <a:pt x="1980425" y="465328"/>
                  </a:lnTo>
                  <a:lnTo>
                    <a:pt x="1974583" y="463169"/>
                  </a:lnTo>
                  <a:lnTo>
                    <a:pt x="1970011" y="458724"/>
                  </a:lnTo>
                  <a:lnTo>
                    <a:pt x="1965566" y="454279"/>
                  </a:lnTo>
                  <a:lnTo>
                    <a:pt x="1963280" y="448310"/>
                  </a:lnTo>
                  <a:lnTo>
                    <a:pt x="1963280" y="433578"/>
                  </a:lnTo>
                  <a:lnTo>
                    <a:pt x="1965566" y="427609"/>
                  </a:lnTo>
                  <a:lnTo>
                    <a:pt x="1970138" y="423164"/>
                  </a:lnTo>
                  <a:lnTo>
                    <a:pt x="1974583" y="418719"/>
                  </a:lnTo>
                  <a:lnTo>
                    <a:pt x="1980425" y="416560"/>
                  </a:lnTo>
                  <a:lnTo>
                    <a:pt x="1994903" y="416560"/>
                  </a:lnTo>
                  <a:lnTo>
                    <a:pt x="2000872" y="418719"/>
                  </a:lnTo>
                  <a:lnTo>
                    <a:pt x="2005317" y="423164"/>
                  </a:lnTo>
                  <a:lnTo>
                    <a:pt x="2009889" y="427609"/>
                  </a:lnTo>
                  <a:lnTo>
                    <a:pt x="1987664" y="407416"/>
                  </a:lnTo>
                  <a:lnTo>
                    <a:pt x="1980539" y="408012"/>
                  </a:lnTo>
                  <a:lnTo>
                    <a:pt x="1952993" y="440944"/>
                  </a:lnTo>
                  <a:lnTo>
                    <a:pt x="1953602" y="448030"/>
                  </a:lnTo>
                  <a:lnTo>
                    <a:pt x="1987664" y="474472"/>
                  </a:lnTo>
                  <a:lnTo>
                    <a:pt x="1994763" y="473900"/>
                  </a:lnTo>
                  <a:lnTo>
                    <a:pt x="2001215" y="472173"/>
                  </a:lnTo>
                  <a:lnTo>
                    <a:pt x="2007057" y="469277"/>
                  </a:lnTo>
                  <a:lnTo>
                    <a:pt x="2012137" y="465328"/>
                  </a:lnTo>
                  <a:lnTo>
                    <a:pt x="2012302" y="465201"/>
                  </a:lnTo>
                  <a:lnTo>
                    <a:pt x="2016633" y="460133"/>
                  </a:lnTo>
                  <a:lnTo>
                    <a:pt x="2019731" y="454406"/>
                  </a:lnTo>
                  <a:lnTo>
                    <a:pt x="2021586" y="448030"/>
                  </a:lnTo>
                  <a:lnTo>
                    <a:pt x="2022208" y="440944"/>
                  </a:lnTo>
                  <a:close/>
                </a:path>
                <a:path w="6393815" h="964564">
                  <a:moveTo>
                    <a:pt x="2052942" y="832104"/>
                  </a:moveTo>
                  <a:lnTo>
                    <a:pt x="2042655" y="832104"/>
                  </a:lnTo>
                  <a:lnTo>
                    <a:pt x="2042655" y="861822"/>
                  </a:lnTo>
                  <a:lnTo>
                    <a:pt x="2011794" y="861822"/>
                  </a:lnTo>
                  <a:lnTo>
                    <a:pt x="2011794" y="870966"/>
                  </a:lnTo>
                  <a:lnTo>
                    <a:pt x="2042655" y="870966"/>
                  </a:lnTo>
                  <a:lnTo>
                    <a:pt x="2042655" y="908431"/>
                  </a:lnTo>
                  <a:lnTo>
                    <a:pt x="2052942" y="908431"/>
                  </a:lnTo>
                  <a:lnTo>
                    <a:pt x="2052942" y="832104"/>
                  </a:lnTo>
                  <a:close/>
                </a:path>
                <a:path w="6393815" h="964564">
                  <a:moveTo>
                    <a:pt x="2052942" y="402336"/>
                  </a:moveTo>
                  <a:lnTo>
                    <a:pt x="2042655" y="402336"/>
                  </a:lnTo>
                  <a:lnTo>
                    <a:pt x="2042655" y="498856"/>
                  </a:lnTo>
                  <a:lnTo>
                    <a:pt x="2052942" y="498856"/>
                  </a:lnTo>
                  <a:lnTo>
                    <a:pt x="2052942" y="402336"/>
                  </a:lnTo>
                  <a:close/>
                </a:path>
                <a:path w="6393815" h="964564">
                  <a:moveTo>
                    <a:pt x="2055609" y="929005"/>
                  </a:moveTo>
                  <a:lnTo>
                    <a:pt x="2051799" y="922909"/>
                  </a:lnTo>
                  <a:lnTo>
                    <a:pt x="2046732" y="919734"/>
                  </a:lnTo>
                  <a:lnTo>
                    <a:pt x="2044687" y="918451"/>
                  </a:lnTo>
                  <a:lnTo>
                    <a:pt x="2044687" y="931672"/>
                  </a:lnTo>
                  <a:lnTo>
                    <a:pt x="2044687" y="941578"/>
                  </a:lnTo>
                  <a:lnTo>
                    <a:pt x="2041893" y="945642"/>
                  </a:lnTo>
                  <a:lnTo>
                    <a:pt x="2036305" y="948817"/>
                  </a:lnTo>
                  <a:lnTo>
                    <a:pt x="2030717" y="951865"/>
                  </a:lnTo>
                  <a:lnTo>
                    <a:pt x="2022716" y="953516"/>
                  </a:lnTo>
                  <a:lnTo>
                    <a:pt x="2002015" y="953516"/>
                  </a:lnTo>
                  <a:lnTo>
                    <a:pt x="1994014" y="951865"/>
                  </a:lnTo>
                  <a:lnTo>
                    <a:pt x="1988426" y="948817"/>
                  </a:lnTo>
                  <a:lnTo>
                    <a:pt x="1982965" y="945642"/>
                  </a:lnTo>
                  <a:lnTo>
                    <a:pt x="1980171" y="941578"/>
                  </a:lnTo>
                  <a:lnTo>
                    <a:pt x="1980247" y="931672"/>
                  </a:lnTo>
                  <a:lnTo>
                    <a:pt x="1982838" y="927735"/>
                  </a:lnTo>
                  <a:lnTo>
                    <a:pt x="1988426" y="924560"/>
                  </a:lnTo>
                  <a:lnTo>
                    <a:pt x="1993887" y="921385"/>
                  </a:lnTo>
                  <a:lnTo>
                    <a:pt x="2001888" y="919734"/>
                  </a:lnTo>
                  <a:lnTo>
                    <a:pt x="2022843" y="919734"/>
                  </a:lnTo>
                  <a:lnTo>
                    <a:pt x="2030844" y="921385"/>
                  </a:lnTo>
                  <a:lnTo>
                    <a:pt x="2036305" y="924560"/>
                  </a:lnTo>
                  <a:lnTo>
                    <a:pt x="2041893" y="927608"/>
                  </a:lnTo>
                  <a:lnTo>
                    <a:pt x="2012429" y="911098"/>
                  </a:lnTo>
                  <a:lnTo>
                    <a:pt x="2002637" y="911555"/>
                  </a:lnTo>
                  <a:lnTo>
                    <a:pt x="1969249" y="929005"/>
                  </a:lnTo>
                  <a:lnTo>
                    <a:pt x="1969249" y="944245"/>
                  </a:lnTo>
                  <a:lnTo>
                    <a:pt x="2012429" y="962279"/>
                  </a:lnTo>
                  <a:lnTo>
                    <a:pt x="2022132" y="961834"/>
                  </a:lnTo>
                  <a:lnTo>
                    <a:pt x="2030691" y="960488"/>
                  </a:lnTo>
                  <a:lnTo>
                    <a:pt x="2038083" y="958265"/>
                  </a:lnTo>
                  <a:lnTo>
                    <a:pt x="2044306" y="955167"/>
                  </a:lnTo>
                  <a:lnTo>
                    <a:pt x="2046859" y="953516"/>
                  </a:lnTo>
                  <a:lnTo>
                    <a:pt x="2051799" y="950341"/>
                  </a:lnTo>
                  <a:lnTo>
                    <a:pt x="2055609" y="944245"/>
                  </a:lnTo>
                  <a:lnTo>
                    <a:pt x="2055609" y="929005"/>
                  </a:lnTo>
                  <a:close/>
                </a:path>
                <a:path w="6393815" h="964564">
                  <a:moveTo>
                    <a:pt x="2056371" y="520192"/>
                  </a:moveTo>
                  <a:lnTo>
                    <a:pt x="1979917" y="520192"/>
                  </a:lnTo>
                  <a:lnTo>
                    <a:pt x="1979917" y="486537"/>
                  </a:lnTo>
                  <a:lnTo>
                    <a:pt x="1969630" y="486537"/>
                  </a:lnTo>
                  <a:lnTo>
                    <a:pt x="1969630" y="529336"/>
                  </a:lnTo>
                  <a:lnTo>
                    <a:pt x="2056371" y="529336"/>
                  </a:lnTo>
                  <a:lnTo>
                    <a:pt x="2056371" y="520192"/>
                  </a:lnTo>
                  <a:close/>
                </a:path>
                <a:path w="6393815" h="964564">
                  <a:moveTo>
                    <a:pt x="2056625" y="201168"/>
                  </a:moveTo>
                  <a:lnTo>
                    <a:pt x="2046465" y="201168"/>
                  </a:lnTo>
                  <a:lnTo>
                    <a:pt x="2046465" y="262128"/>
                  </a:lnTo>
                  <a:lnTo>
                    <a:pt x="2030717" y="262128"/>
                  </a:lnTo>
                  <a:lnTo>
                    <a:pt x="2030717" y="203708"/>
                  </a:lnTo>
                  <a:lnTo>
                    <a:pt x="2020684" y="203708"/>
                  </a:lnTo>
                  <a:lnTo>
                    <a:pt x="2020684" y="329057"/>
                  </a:lnTo>
                  <a:lnTo>
                    <a:pt x="2030717" y="329057"/>
                  </a:lnTo>
                  <a:lnTo>
                    <a:pt x="2030717" y="271145"/>
                  </a:lnTo>
                  <a:lnTo>
                    <a:pt x="2046465" y="271145"/>
                  </a:lnTo>
                  <a:lnTo>
                    <a:pt x="2046465" y="333248"/>
                  </a:lnTo>
                  <a:lnTo>
                    <a:pt x="2056625" y="333248"/>
                  </a:lnTo>
                  <a:lnTo>
                    <a:pt x="2056625" y="271145"/>
                  </a:lnTo>
                  <a:lnTo>
                    <a:pt x="2056625" y="262128"/>
                  </a:lnTo>
                  <a:lnTo>
                    <a:pt x="2056625" y="201168"/>
                  </a:lnTo>
                  <a:close/>
                </a:path>
                <a:path w="6393815" h="964564">
                  <a:moveTo>
                    <a:pt x="2162797" y="291846"/>
                  </a:moveTo>
                  <a:lnTo>
                    <a:pt x="2132838" y="256705"/>
                  </a:lnTo>
                  <a:lnTo>
                    <a:pt x="2132698" y="256286"/>
                  </a:lnTo>
                  <a:lnTo>
                    <a:pt x="2129866" y="248412"/>
                  </a:lnTo>
                  <a:lnTo>
                    <a:pt x="2128075" y="240030"/>
                  </a:lnTo>
                  <a:lnTo>
                    <a:pt x="2127516" y="232029"/>
                  </a:lnTo>
                  <a:lnTo>
                    <a:pt x="2127491" y="210312"/>
                  </a:lnTo>
                  <a:lnTo>
                    <a:pt x="2117331" y="210312"/>
                  </a:lnTo>
                  <a:lnTo>
                    <a:pt x="2117331" y="232029"/>
                  </a:lnTo>
                  <a:lnTo>
                    <a:pt x="2116721" y="240779"/>
                  </a:lnTo>
                  <a:lnTo>
                    <a:pt x="2096427" y="282155"/>
                  </a:lnTo>
                  <a:lnTo>
                    <a:pt x="2081771" y="294640"/>
                  </a:lnTo>
                  <a:lnTo>
                    <a:pt x="2089645" y="301498"/>
                  </a:lnTo>
                  <a:lnTo>
                    <a:pt x="2117877" y="267525"/>
                  </a:lnTo>
                  <a:lnTo>
                    <a:pt x="2122538" y="256286"/>
                  </a:lnTo>
                  <a:lnTo>
                    <a:pt x="2124291" y="261175"/>
                  </a:lnTo>
                  <a:lnTo>
                    <a:pt x="2150224" y="295300"/>
                  </a:lnTo>
                  <a:lnTo>
                    <a:pt x="2155685" y="299847"/>
                  </a:lnTo>
                  <a:lnTo>
                    <a:pt x="2162797" y="291846"/>
                  </a:lnTo>
                  <a:close/>
                </a:path>
                <a:path w="6393815" h="964564">
                  <a:moveTo>
                    <a:pt x="2184133" y="491871"/>
                  </a:moveTo>
                  <a:lnTo>
                    <a:pt x="2099170" y="491871"/>
                  </a:lnTo>
                  <a:lnTo>
                    <a:pt x="2099170" y="501015"/>
                  </a:lnTo>
                  <a:lnTo>
                    <a:pt x="2173973" y="501015"/>
                  </a:lnTo>
                  <a:lnTo>
                    <a:pt x="2173973" y="534416"/>
                  </a:lnTo>
                  <a:lnTo>
                    <a:pt x="2184133" y="534416"/>
                  </a:lnTo>
                  <a:lnTo>
                    <a:pt x="2184133" y="491871"/>
                  </a:lnTo>
                  <a:close/>
                </a:path>
                <a:path w="6393815" h="964564">
                  <a:moveTo>
                    <a:pt x="2191626" y="201168"/>
                  </a:moveTo>
                  <a:lnTo>
                    <a:pt x="2181339" y="201168"/>
                  </a:lnTo>
                  <a:lnTo>
                    <a:pt x="2181339" y="244602"/>
                  </a:lnTo>
                  <a:lnTo>
                    <a:pt x="2150478" y="244602"/>
                  </a:lnTo>
                  <a:lnTo>
                    <a:pt x="2150478" y="253619"/>
                  </a:lnTo>
                  <a:lnTo>
                    <a:pt x="2181339" y="253619"/>
                  </a:lnTo>
                  <a:lnTo>
                    <a:pt x="2181339" y="333248"/>
                  </a:lnTo>
                  <a:lnTo>
                    <a:pt x="2191626" y="333248"/>
                  </a:lnTo>
                  <a:lnTo>
                    <a:pt x="2191626" y="201168"/>
                  </a:lnTo>
                  <a:close/>
                </a:path>
                <a:path w="6393815" h="964564">
                  <a:moveTo>
                    <a:pt x="2204326" y="935355"/>
                  </a:moveTo>
                  <a:lnTo>
                    <a:pt x="2148319" y="935355"/>
                  </a:lnTo>
                  <a:lnTo>
                    <a:pt x="2148319" y="906907"/>
                  </a:lnTo>
                  <a:lnTo>
                    <a:pt x="2184387" y="906907"/>
                  </a:lnTo>
                  <a:lnTo>
                    <a:pt x="2184387" y="897636"/>
                  </a:lnTo>
                  <a:lnTo>
                    <a:pt x="2184387" y="875665"/>
                  </a:lnTo>
                  <a:lnTo>
                    <a:pt x="2184387" y="866394"/>
                  </a:lnTo>
                  <a:lnTo>
                    <a:pt x="2184387" y="843534"/>
                  </a:lnTo>
                  <a:lnTo>
                    <a:pt x="2174354" y="843534"/>
                  </a:lnTo>
                  <a:lnTo>
                    <a:pt x="2174354" y="866394"/>
                  </a:lnTo>
                  <a:lnTo>
                    <a:pt x="2174354" y="875665"/>
                  </a:lnTo>
                  <a:lnTo>
                    <a:pt x="2174354" y="897636"/>
                  </a:lnTo>
                  <a:lnTo>
                    <a:pt x="2111743" y="897636"/>
                  </a:lnTo>
                  <a:lnTo>
                    <a:pt x="2111743" y="875665"/>
                  </a:lnTo>
                  <a:lnTo>
                    <a:pt x="2174354" y="875665"/>
                  </a:lnTo>
                  <a:lnTo>
                    <a:pt x="2174354" y="866394"/>
                  </a:lnTo>
                  <a:lnTo>
                    <a:pt x="2111743" y="866394"/>
                  </a:lnTo>
                  <a:lnTo>
                    <a:pt x="2111743" y="843534"/>
                  </a:lnTo>
                  <a:lnTo>
                    <a:pt x="2101583" y="843534"/>
                  </a:lnTo>
                  <a:lnTo>
                    <a:pt x="2101583" y="906907"/>
                  </a:lnTo>
                  <a:lnTo>
                    <a:pt x="2137905" y="906907"/>
                  </a:lnTo>
                  <a:lnTo>
                    <a:pt x="2137905" y="935355"/>
                  </a:lnTo>
                  <a:lnTo>
                    <a:pt x="2081771" y="935355"/>
                  </a:lnTo>
                  <a:lnTo>
                    <a:pt x="2081771" y="944499"/>
                  </a:lnTo>
                  <a:lnTo>
                    <a:pt x="2204326" y="944499"/>
                  </a:lnTo>
                  <a:lnTo>
                    <a:pt x="2204326" y="935355"/>
                  </a:lnTo>
                  <a:close/>
                </a:path>
                <a:path w="6393815" h="964564">
                  <a:moveTo>
                    <a:pt x="2204326" y="469519"/>
                  </a:moveTo>
                  <a:lnTo>
                    <a:pt x="2148319" y="469519"/>
                  </a:lnTo>
                  <a:lnTo>
                    <a:pt x="2148319" y="454279"/>
                  </a:lnTo>
                  <a:lnTo>
                    <a:pt x="2183498" y="454279"/>
                  </a:lnTo>
                  <a:lnTo>
                    <a:pt x="2183498" y="445262"/>
                  </a:lnTo>
                  <a:lnTo>
                    <a:pt x="2183498" y="429387"/>
                  </a:lnTo>
                  <a:lnTo>
                    <a:pt x="2183498" y="420370"/>
                  </a:lnTo>
                  <a:lnTo>
                    <a:pt x="2183498" y="404876"/>
                  </a:lnTo>
                  <a:lnTo>
                    <a:pt x="2173338" y="404876"/>
                  </a:lnTo>
                  <a:lnTo>
                    <a:pt x="2173338" y="420370"/>
                  </a:lnTo>
                  <a:lnTo>
                    <a:pt x="2173338" y="429387"/>
                  </a:lnTo>
                  <a:lnTo>
                    <a:pt x="2173338" y="445262"/>
                  </a:lnTo>
                  <a:lnTo>
                    <a:pt x="2112759" y="445262"/>
                  </a:lnTo>
                  <a:lnTo>
                    <a:pt x="2112759" y="429387"/>
                  </a:lnTo>
                  <a:lnTo>
                    <a:pt x="2173338" y="429387"/>
                  </a:lnTo>
                  <a:lnTo>
                    <a:pt x="2173338" y="420370"/>
                  </a:lnTo>
                  <a:lnTo>
                    <a:pt x="2112759" y="420370"/>
                  </a:lnTo>
                  <a:lnTo>
                    <a:pt x="2112759" y="404876"/>
                  </a:lnTo>
                  <a:lnTo>
                    <a:pt x="2102726" y="404876"/>
                  </a:lnTo>
                  <a:lnTo>
                    <a:pt x="2102726" y="454279"/>
                  </a:lnTo>
                  <a:lnTo>
                    <a:pt x="2137905" y="454279"/>
                  </a:lnTo>
                  <a:lnTo>
                    <a:pt x="2137905" y="469519"/>
                  </a:lnTo>
                  <a:lnTo>
                    <a:pt x="2081771" y="469519"/>
                  </a:lnTo>
                  <a:lnTo>
                    <a:pt x="2081771" y="478663"/>
                  </a:lnTo>
                  <a:lnTo>
                    <a:pt x="2204326" y="478663"/>
                  </a:lnTo>
                  <a:lnTo>
                    <a:pt x="2204326" y="469519"/>
                  </a:lnTo>
                  <a:close/>
                </a:path>
                <a:path w="6393815" h="964564">
                  <a:moveTo>
                    <a:pt x="2290686" y="843915"/>
                  </a:moveTo>
                  <a:lnTo>
                    <a:pt x="2229091" y="843915"/>
                  </a:lnTo>
                  <a:lnTo>
                    <a:pt x="2229091" y="853059"/>
                  </a:lnTo>
                  <a:lnTo>
                    <a:pt x="2279764" y="853059"/>
                  </a:lnTo>
                  <a:lnTo>
                    <a:pt x="2277541" y="865098"/>
                  </a:lnTo>
                  <a:lnTo>
                    <a:pt x="2252103" y="905941"/>
                  </a:lnTo>
                  <a:lnTo>
                    <a:pt x="2223376" y="924687"/>
                  </a:lnTo>
                  <a:lnTo>
                    <a:pt x="2231250" y="933069"/>
                  </a:lnTo>
                  <a:lnTo>
                    <a:pt x="2256675" y="915149"/>
                  </a:lnTo>
                  <a:lnTo>
                    <a:pt x="2275065" y="894308"/>
                  </a:lnTo>
                  <a:lnTo>
                    <a:pt x="2286393" y="870572"/>
                  </a:lnTo>
                  <a:lnTo>
                    <a:pt x="2290686" y="843915"/>
                  </a:lnTo>
                  <a:close/>
                </a:path>
                <a:path w="6393815" h="964564">
                  <a:moveTo>
                    <a:pt x="2301354" y="494284"/>
                  </a:moveTo>
                  <a:lnTo>
                    <a:pt x="2272474" y="459727"/>
                  </a:lnTo>
                  <a:lnTo>
                    <a:pt x="2267064" y="423037"/>
                  </a:lnTo>
                  <a:lnTo>
                    <a:pt x="2296782" y="423037"/>
                  </a:lnTo>
                  <a:lnTo>
                    <a:pt x="2296782" y="413893"/>
                  </a:lnTo>
                  <a:lnTo>
                    <a:pt x="2227313" y="413893"/>
                  </a:lnTo>
                  <a:lnTo>
                    <a:pt x="2227313" y="423037"/>
                  </a:lnTo>
                  <a:lnTo>
                    <a:pt x="2256777" y="423037"/>
                  </a:lnTo>
                  <a:lnTo>
                    <a:pt x="2256777" y="434086"/>
                  </a:lnTo>
                  <a:lnTo>
                    <a:pt x="2242108" y="477253"/>
                  </a:lnTo>
                  <a:lnTo>
                    <a:pt x="2222106" y="496951"/>
                  </a:lnTo>
                  <a:lnTo>
                    <a:pt x="2229726" y="504063"/>
                  </a:lnTo>
                  <a:lnTo>
                    <a:pt x="2257691" y="470255"/>
                  </a:lnTo>
                  <a:lnTo>
                    <a:pt x="2261984" y="459486"/>
                  </a:lnTo>
                  <a:lnTo>
                    <a:pt x="2263635" y="465836"/>
                  </a:lnTo>
                  <a:lnTo>
                    <a:pt x="2288552" y="497332"/>
                  </a:lnTo>
                  <a:lnTo>
                    <a:pt x="2294369" y="502158"/>
                  </a:lnTo>
                  <a:lnTo>
                    <a:pt x="2301354" y="494284"/>
                  </a:lnTo>
                  <a:close/>
                </a:path>
                <a:path w="6393815" h="964564">
                  <a:moveTo>
                    <a:pt x="2328786" y="402336"/>
                  </a:moveTo>
                  <a:lnTo>
                    <a:pt x="2318626" y="402336"/>
                  </a:lnTo>
                  <a:lnTo>
                    <a:pt x="2318626" y="534416"/>
                  </a:lnTo>
                  <a:lnTo>
                    <a:pt x="2328786" y="534416"/>
                  </a:lnTo>
                  <a:lnTo>
                    <a:pt x="2328786" y="402336"/>
                  </a:lnTo>
                  <a:close/>
                </a:path>
                <a:path w="6393815" h="964564">
                  <a:moveTo>
                    <a:pt x="2344026" y="255397"/>
                  </a:moveTo>
                  <a:lnTo>
                    <a:pt x="2311641" y="224282"/>
                  </a:lnTo>
                  <a:lnTo>
                    <a:pt x="2311641" y="204343"/>
                  </a:lnTo>
                  <a:lnTo>
                    <a:pt x="2301608" y="204343"/>
                  </a:lnTo>
                  <a:lnTo>
                    <a:pt x="2301608" y="216027"/>
                  </a:lnTo>
                  <a:lnTo>
                    <a:pt x="2300998" y="222440"/>
                  </a:lnTo>
                  <a:lnTo>
                    <a:pt x="2274913" y="255993"/>
                  </a:lnTo>
                  <a:lnTo>
                    <a:pt x="2268080" y="259588"/>
                  </a:lnTo>
                  <a:lnTo>
                    <a:pt x="2275319" y="266700"/>
                  </a:lnTo>
                  <a:lnTo>
                    <a:pt x="2304275" y="241046"/>
                  </a:lnTo>
                  <a:lnTo>
                    <a:pt x="2306688" y="235585"/>
                  </a:lnTo>
                  <a:lnTo>
                    <a:pt x="2312136" y="243116"/>
                  </a:lnTo>
                  <a:lnTo>
                    <a:pt x="2319147" y="250240"/>
                  </a:lnTo>
                  <a:lnTo>
                    <a:pt x="2327706" y="256971"/>
                  </a:lnTo>
                  <a:lnTo>
                    <a:pt x="2337803" y="263271"/>
                  </a:lnTo>
                  <a:lnTo>
                    <a:pt x="2344026" y="255397"/>
                  </a:lnTo>
                  <a:close/>
                </a:path>
                <a:path w="6393815" h="964564">
                  <a:moveTo>
                    <a:pt x="2346947" y="886587"/>
                  </a:moveTo>
                  <a:lnTo>
                    <a:pt x="2323198" y="886587"/>
                  </a:lnTo>
                  <a:lnTo>
                    <a:pt x="2323198" y="832104"/>
                  </a:lnTo>
                  <a:lnTo>
                    <a:pt x="2313038" y="832104"/>
                  </a:lnTo>
                  <a:lnTo>
                    <a:pt x="2313038" y="964184"/>
                  </a:lnTo>
                  <a:lnTo>
                    <a:pt x="2323198" y="964184"/>
                  </a:lnTo>
                  <a:lnTo>
                    <a:pt x="2323198" y="895731"/>
                  </a:lnTo>
                  <a:lnTo>
                    <a:pt x="2346947" y="895731"/>
                  </a:lnTo>
                  <a:lnTo>
                    <a:pt x="2346947" y="886587"/>
                  </a:lnTo>
                  <a:close/>
                </a:path>
                <a:path w="6393815" h="964564">
                  <a:moveTo>
                    <a:pt x="2374887" y="321056"/>
                  </a:moveTo>
                  <a:lnTo>
                    <a:pt x="2301354" y="321056"/>
                  </a:lnTo>
                  <a:lnTo>
                    <a:pt x="2301354" y="306324"/>
                  </a:lnTo>
                  <a:lnTo>
                    <a:pt x="2371204" y="306324"/>
                  </a:lnTo>
                  <a:lnTo>
                    <a:pt x="2371204" y="275082"/>
                  </a:lnTo>
                  <a:lnTo>
                    <a:pt x="2291067" y="275082"/>
                  </a:lnTo>
                  <a:lnTo>
                    <a:pt x="2291067" y="284226"/>
                  </a:lnTo>
                  <a:lnTo>
                    <a:pt x="2361044" y="284226"/>
                  </a:lnTo>
                  <a:lnTo>
                    <a:pt x="2361044" y="297561"/>
                  </a:lnTo>
                  <a:lnTo>
                    <a:pt x="2291067" y="297561"/>
                  </a:lnTo>
                  <a:lnTo>
                    <a:pt x="2291067" y="330200"/>
                  </a:lnTo>
                  <a:lnTo>
                    <a:pt x="2374887" y="330200"/>
                  </a:lnTo>
                  <a:lnTo>
                    <a:pt x="2374887" y="321056"/>
                  </a:lnTo>
                  <a:close/>
                </a:path>
                <a:path w="6393815" h="964564">
                  <a:moveTo>
                    <a:pt x="2391143" y="235331"/>
                  </a:moveTo>
                  <a:lnTo>
                    <a:pt x="2371204" y="235331"/>
                  </a:lnTo>
                  <a:lnTo>
                    <a:pt x="2371204" y="201168"/>
                  </a:lnTo>
                  <a:lnTo>
                    <a:pt x="2360917" y="201168"/>
                  </a:lnTo>
                  <a:lnTo>
                    <a:pt x="2360917" y="267970"/>
                  </a:lnTo>
                  <a:lnTo>
                    <a:pt x="2371204" y="267970"/>
                  </a:lnTo>
                  <a:lnTo>
                    <a:pt x="2371204" y="244729"/>
                  </a:lnTo>
                  <a:lnTo>
                    <a:pt x="2391143" y="244729"/>
                  </a:lnTo>
                  <a:lnTo>
                    <a:pt x="2391143" y="235331"/>
                  </a:lnTo>
                  <a:close/>
                </a:path>
                <a:path w="6393815" h="964564">
                  <a:moveTo>
                    <a:pt x="2473058" y="924306"/>
                  </a:moveTo>
                  <a:lnTo>
                    <a:pt x="2472258" y="917448"/>
                  </a:lnTo>
                  <a:lnTo>
                    <a:pt x="2472042" y="915543"/>
                  </a:lnTo>
                  <a:lnTo>
                    <a:pt x="2463647" y="916381"/>
                  </a:lnTo>
                  <a:lnTo>
                    <a:pt x="2453348" y="916978"/>
                  </a:lnTo>
                  <a:lnTo>
                    <a:pt x="2441117" y="917333"/>
                  </a:lnTo>
                  <a:lnTo>
                    <a:pt x="2426957" y="917448"/>
                  </a:lnTo>
                  <a:lnTo>
                    <a:pt x="2426957" y="843026"/>
                  </a:lnTo>
                  <a:lnTo>
                    <a:pt x="2416797" y="843026"/>
                  </a:lnTo>
                  <a:lnTo>
                    <a:pt x="2416797" y="926465"/>
                  </a:lnTo>
                  <a:lnTo>
                    <a:pt x="2437371" y="926350"/>
                  </a:lnTo>
                  <a:lnTo>
                    <a:pt x="2453589" y="925957"/>
                  </a:lnTo>
                  <a:lnTo>
                    <a:pt x="2465476" y="925296"/>
                  </a:lnTo>
                  <a:lnTo>
                    <a:pt x="2473058" y="924306"/>
                  </a:lnTo>
                  <a:close/>
                </a:path>
                <a:path w="6393815" h="964564">
                  <a:moveTo>
                    <a:pt x="2487282" y="493014"/>
                  </a:moveTo>
                  <a:lnTo>
                    <a:pt x="2457323" y="457873"/>
                  </a:lnTo>
                  <a:lnTo>
                    <a:pt x="2457183" y="457454"/>
                  </a:lnTo>
                  <a:lnTo>
                    <a:pt x="2454351" y="449580"/>
                  </a:lnTo>
                  <a:lnTo>
                    <a:pt x="2452560" y="441198"/>
                  </a:lnTo>
                  <a:lnTo>
                    <a:pt x="2452001" y="433197"/>
                  </a:lnTo>
                  <a:lnTo>
                    <a:pt x="2451976" y="411480"/>
                  </a:lnTo>
                  <a:lnTo>
                    <a:pt x="2441816" y="411480"/>
                  </a:lnTo>
                  <a:lnTo>
                    <a:pt x="2441816" y="433197"/>
                  </a:lnTo>
                  <a:lnTo>
                    <a:pt x="2441206" y="441947"/>
                  </a:lnTo>
                  <a:lnTo>
                    <a:pt x="2420924" y="483323"/>
                  </a:lnTo>
                  <a:lnTo>
                    <a:pt x="2406256" y="495808"/>
                  </a:lnTo>
                  <a:lnTo>
                    <a:pt x="2414130" y="502666"/>
                  </a:lnTo>
                  <a:lnTo>
                    <a:pt x="2442362" y="468693"/>
                  </a:lnTo>
                  <a:lnTo>
                    <a:pt x="2447023" y="457454"/>
                  </a:lnTo>
                  <a:lnTo>
                    <a:pt x="2448776" y="462343"/>
                  </a:lnTo>
                  <a:lnTo>
                    <a:pt x="2474658" y="496468"/>
                  </a:lnTo>
                  <a:lnTo>
                    <a:pt x="2480170" y="501015"/>
                  </a:lnTo>
                  <a:lnTo>
                    <a:pt x="2487282" y="493014"/>
                  </a:lnTo>
                  <a:close/>
                </a:path>
                <a:path w="6393815" h="964564">
                  <a:moveTo>
                    <a:pt x="2511653" y="318389"/>
                  </a:moveTo>
                  <a:lnTo>
                    <a:pt x="2436355" y="318389"/>
                  </a:lnTo>
                  <a:lnTo>
                    <a:pt x="2436355" y="285115"/>
                  </a:lnTo>
                  <a:lnTo>
                    <a:pt x="2426322" y="285115"/>
                  </a:lnTo>
                  <a:lnTo>
                    <a:pt x="2426322" y="327533"/>
                  </a:lnTo>
                  <a:lnTo>
                    <a:pt x="2511653" y="327533"/>
                  </a:lnTo>
                  <a:lnTo>
                    <a:pt x="2511653" y="318389"/>
                  </a:lnTo>
                  <a:close/>
                </a:path>
                <a:path w="6393815" h="964564">
                  <a:moveTo>
                    <a:pt x="2516238" y="402336"/>
                  </a:moveTo>
                  <a:lnTo>
                    <a:pt x="2505951" y="402336"/>
                  </a:lnTo>
                  <a:lnTo>
                    <a:pt x="2505951" y="534416"/>
                  </a:lnTo>
                  <a:lnTo>
                    <a:pt x="2516238" y="534416"/>
                  </a:lnTo>
                  <a:lnTo>
                    <a:pt x="2516238" y="402336"/>
                  </a:lnTo>
                  <a:close/>
                </a:path>
                <a:path w="6393815" h="964564">
                  <a:moveTo>
                    <a:pt x="2518397" y="832104"/>
                  </a:moveTo>
                  <a:lnTo>
                    <a:pt x="2508237" y="832104"/>
                  </a:lnTo>
                  <a:lnTo>
                    <a:pt x="2508237" y="889508"/>
                  </a:lnTo>
                  <a:lnTo>
                    <a:pt x="2490838" y="889508"/>
                  </a:lnTo>
                  <a:lnTo>
                    <a:pt x="2490838" y="834771"/>
                  </a:lnTo>
                  <a:lnTo>
                    <a:pt x="2480551" y="834771"/>
                  </a:lnTo>
                  <a:lnTo>
                    <a:pt x="2480551" y="960247"/>
                  </a:lnTo>
                  <a:lnTo>
                    <a:pt x="2490838" y="960247"/>
                  </a:lnTo>
                  <a:lnTo>
                    <a:pt x="2490838" y="898652"/>
                  </a:lnTo>
                  <a:lnTo>
                    <a:pt x="2508237" y="898652"/>
                  </a:lnTo>
                  <a:lnTo>
                    <a:pt x="2508237" y="964184"/>
                  </a:lnTo>
                  <a:lnTo>
                    <a:pt x="2518397" y="964184"/>
                  </a:lnTo>
                  <a:lnTo>
                    <a:pt x="2518397" y="898652"/>
                  </a:lnTo>
                  <a:lnTo>
                    <a:pt x="2518397" y="889508"/>
                  </a:lnTo>
                  <a:lnTo>
                    <a:pt x="2518397" y="832104"/>
                  </a:lnTo>
                  <a:close/>
                </a:path>
                <a:path w="6393815" h="964564">
                  <a:moveTo>
                    <a:pt x="2528938" y="257048"/>
                  </a:moveTo>
                  <a:lnTo>
                    <a:pt x="2507589" y="257048"/>
                  </a:lnTo>
                  <a:lnTo>
                    <a:pt x="2508237" y="247929"/>
                  </a:lnTo>
                  <a:lnTo>
                    <a:pt x="2508669" y="236562"/>
                  </a:lnTo>
                  <a:lnTo>
                    <a:pt x="2508923" y="222923"/>
                  </a:lnTo>
                  <a:lnTo>
                    <a:pt x="2508999" y="207010"/>
                  </a:lnTo>
                  <a:lnTo>
                    <a:pt x="2426830" y="207010"/>
                  </a:lnTo>
                  <a:lnTo>
                    <a:pt x="2426830" y="216027"/>
                  </a:lnTo>
                  <a:lnTo>
                    <a:pt x="2498839" y="216027"/>
                  </a:lnTo>
                  <a:lnTo>
                    <a:pt x="2498763" y="229730"/>
                  </a:lnTo>
                  <a:lnTo>
                    <a:pt x="2498547" y="241109"/>
                  </a:lnTo>
                  <a:lnTo>
                    <a:pt x="2498191" y="250215"/>
                  </a:lnTo>
                  <a:lnTo>
                    <a:pt x="2497696" y="257048"/>
                  </a:lnTo>
                  <a:lnTo>
                    <a:pt x="2406383" y="257048"/>
                  </a:lnTo>
                  <a:lnTo>
                    <a:pt x="2406383" y="266319"/>
                  </a:lnTo>
                  <a:lnTo>
                    <a:pt x="2448928" y="266319"/>
                  </a:lnTo>
                  <a:lnTo>
                    <a:pt x="2448928" y="302768"/>
                  </a:lnTo>
                  <a:lnTo>
                    <a:pt x="2458961" y="302768"/>
                  </a:lnTo>
                  <a:lnTo>
                    <a:pt x="2458961" y="266319"/>
                  </a:lnTo>
                  <a:lnTo>
                    <a:pt x="2483091" y="266319"/>
                  </a:lnTo>
                  <a:lnTo>
                    <a:pt x="2483091" y="302768"/>
                  </a:lnTo>
                  <a:lnTo>
                    <a:pt x="2493251" y="302768"/>
                  </a:lnTo>
                  <a:lnTo>
                    <a:pt x="2493251" y="266319"/>
                  </a:lnTo>
                  <a:lnTo>
                    <a:pt x="2528938" y="266319"/>
                  </a:lnTo>
                  <a:lnTo>
                    <a:pt x="2528938" y="257048"/>
                  </a:lnTo>
                  <a:close/>
                </a:path>
                <a:path w="6393815" h="964564">
                  <a:moveTo>
                    <a:pt x="2557894" y="305054"/>
                  </a:moveTo>
                  <a:lnTo>
                    <a:pt x="2547226" y="305054"/>
                  </a:lnTo>
                  <a:lnTo>
                    <a:pt x="2538971" y="339598"/>
                  </a:lnTo>
                  <a:lnTo>
                    <a:pt x="2546578" y="339598"/>
                  </a:lnTo>
                  <a:lnTo>
                    <a:pt x="2557894" y="305054"/>
                  </a:lnTo>
                  <a:close/>
                </a:path>
                <a:path w="6393815" h="964564">
                  <a:moveTo>
                    <a:pt x="2621902" y="893699"/>
                  </a:moveTo>
                  <a:lnTo>
                    <a:pt x="2591270" y="863447"/>
                  </a:lnTo>
                  <a:lnTo>
                    <a:pt x="2588882" y="850519"/>
                  </a:lnTo>
                  <a:lnTo>
                    <a:pt x="2588882" y="847217"/>
                  </a:lnTo>
                  <a:lnTo>
                    <a:pt x="2617965" y="847217"/>
                  </a:lnTo>
                  <a:lnTo>
                    <a:pt x="2617965" y="838073"/>
                  </a:lnTo>
                  <a:lnTo>
                    <a:pt x="2549893" y="838073"/>
                  </a:lnTo>
                  <a:lnTo>
                    <a:pt x="2549893" y="847217"/>
                  </a:lnTo>
                  <a:lnTo>
                    <a:pt x="2578976" y="847217"/>
                  </a:lnTo>
                  <a:lnTo>
                    <a:pt x="2578976" y="850519"/>
                  </a:lnTo>
                  <a:lnTo>
                    <a:pt x="2558491" y="888961"/>
                  </a:lnTo>
                  <a:lnTo>
                    <a:pt x="2545194" y="897509"/>
                  </a:lnTo>
                  <a:lnTo>
                    <a:pt x="2552687" y="904494"/>
                  </a:lnTo>
                  <a:lnTo>
                    <a:pt x="2581643" y="876681"/>
                  </a:lnTo>
                  <a:lnTo>
                    <a:pt x="2584183" y="870966"/>
                  </a:lnTo>
                  <a:lnTo>
                    <a:pt x="2586596" y="875919"/>
                  </a:lnTo>
                  <a:lnTo>
                    <a:pt x="2590914" y="881507"/>
                  </a:lnTo>
                  <a:lnTo>
                    <a:pt x="2603360" y="893445"/>
                  </a:lnTo>
                  <a:lnTo>
                    <a:pt x="2609329" y="898017"/>
                  </a:lnTo>
                  <a:lnTo>
                    <a:pt x="2615171" y="901192"/>
                  </a:lnTo>
                  <a:lnTo>
                    <a:pt x="2621902" y="893699"/>
                  </a:lnTo>
                  <a:close/>
                </a:path>
                <a:path w="6393815" h="964564">
                  <a:moveTo>
                    <a:pt x="2650731" y="929894"/>
                  </a:moveTo>
                  <a:lnTo>
                    <a:pt x="2647048" y="923671"/>
                  </a:lnTo>
                  <a:lnTo>
                    <a:pt x="2642184" y="920623"/>
                  </a:lnTo>
                  <a:lnTo>
                    <a:pt x="2640063" y="919302"/>
                  </a:lnTo>
                  <a:lnTo>
                    <a:pt x="2640063" y="932434"/>
                  </a:lnTo>
                  <a:lnTo>
                    <a:pt x="2639974" y="942594"/>
                  </a:lnTo>
                  <a:lnTo>
                    <a:pt x="2637269" y="946658"/>
                  </a:lnTo>
                  <a:lnTo>
                    <a:pt x="2631554" y="949706"/>
                  </a:lnTo>
                  <a:lnTo>
                    <a:pt x="2625966" y="952881"/>
                  </a:lnTo>
                  <a:lnTo>
                    <a:pt x="2618092" y="954405"/>
                  </a:lnTo>
                  <a:lnTo>
                    <a:pt x="2597518" y="954405"/>
                  </a:lnTo>
                  <a:lnTo>
                    <a:pt x="2589644" y="952881"/>
                  </a:lnTo>
                  <a:lnTo>
                    <a:pt x="2584056" y="949833"/>
                  </a:lnTo>
                  <a:lnTo>
                    <a:pt x="2578468" y="946658"/>
                  </a:lnTo>
                  <a:lnTo>
                    <a:pt x="2575674" y="942594"/>
                  </a:lnTo>
                  <a:lnTo>
                    <a:pt x="2575674" y="932434"/>
                  </a:lnTo>
                  <a:lnTo>
                    <a:pt x="2578468" y="928370"/>
                  </a:lnTo>
                  <a:lnTo>
                    <a:pt x="2584056" y="925322"/>
                  </a:lnTo>
                  <a:lnTo>
                    <a:pt x="2589644" y="922147"/>
                  </a:lnTo>
                  <a:lnTo>
                    <a:pt x="2597518" y="920623"/>
                  </a:lnTo>
                  <a:lnTo>
                    <a:pt x="2618092" y="920623"/>
                  </a:lnTo>
                  <a:lnTo>
                    <a:pt x="2625966" y="922147"/>
                  </a:lnTo>
                  <a:lnTo>
                    <a:pt x="2631554" y="925322"/>
                  </a:lnTo>
                  <a:lnTo>
                    <a:pt x="2637269" y="928370"/>
                  </a:lnTo>
                  <a:lnTo>
                    <a:pt x="2607678" y="911860"/>
                  </a:lnTo>
                  <a:lnTo>
                    <a:pt x="2598026" y="912317"/>
                  </a:lnTo>
                  <a:lnTo>
                    <a:pt x="2564739" y="929894"/>
                  </a:lnTo>
                  <a:lnTo>
                    <a:pt x="2564815" y="945134"/>
                  </a:lnTo>
                  <a:lnTo>
                    <a:pt x="2607678" y="963168"/>
                  </a:lnTo>
                  <a:lnTo>
                    <a:pt x="2617470" y="962723"/>
                  </a:lnTo>
                  <a:lnTo>
                    <a:pt x="2626093" y="961364"/>
                  </a:lnTo>
                  <a:lnTo>
                    <a:pt x="2633408" y="959154"/>
                  </a:lnTo>
                  <a:lnTo>
                    <a:pt x="2639555" y="956056"/>
                  </a:lnTo>
                  <a:lnTo>
                    <a:pt x="2642108" y="954405"/>
                  </a:lnTo>
                  <a:lnTo>
                    <a:pt x="2647048" y="951230"/>
                  </a:lnTo>
                  <a:lnTo>
                    <a:pt x="2650731" y="945134"/>
                  </a:lnTo>
                  <a:lnTo>
                    <a:pt x="2650731" y="929894"/>
                  </a:lnTo>
                  <a:close/>
                </a:path>
                <a:path w="6393815" h="964564">
                  <a:moveTo>
                    <a:pt x="2662415" y="464566"/>
                  </a:moveTo>
                  <a:lnTo>
                    <a:pt x="2625458" y="446024"/>
                  </a:lnTo>
                  <a:lnTo>
                    <a:pt x="2617673" y="436753"/>
                  </a:lnTo>
                  <a:lnTo>
                    <a:pt x="2615057" y="432790"/>
                  </a:lnTo>
                  <a:lnTo>
                    <a:pt x="2612466" y="426389"/>
                  </a:lnTo>
                  <a:lnTo>
                    <a:pt x="2611615" y="420116"/>
                  </a:lnTo>
                  <a:lnTo>
                    <a:pt x="2611615" y="413131"/>
                  </a:lnTo>
                  <a:lnTo>
                    <a:pt x="2601074" y="413131"/>
                  </a:lnTo>
                  <a:lnTo>
                    <a:pt x="2601074" y="420116"/>
                  </a:lnTo>
                  <a:lnTo>
                    <a:pt x="2600210" y="426313"/>
                  </a:lnTo>
                  <a:lnTo>
                    <a:pt x="2571127" y="457669"/>
                  </a:lnTo>
                  <a:lnTo>
                    <a:pt x="2550274" y="464820"/>
                  </a:lnTo>
                  <a:lnTo>
                    <a:pt x="2557259" y="472948"/>
                  </a:lnTo>
                  <a:lnTo>
                    <a:pt x="2593708" y="452640"/>
                  </a:lnTo>
                  <a:lnTo>
                    <a:pt x="2606281" y="436753"/>
                  </a:lnTo>
                  <a:lnTo>
                    <a:pt x="2609304" y="441896"/>
                  </a:lnTo>
                  <a:lnTo>
                    <a:pt x="2639606" y="466407"/>
                  </a:lnTo>
                  <a:lnTo>
                    <a:pt x="2655176" y="472821"/>
                  </a:lnTo>
                  <a:lnTo>
                    <a:pt x="2662415" y="464566"/>
                  </a:lnTo>
                  <a:close/>
                </a:path>
                <a:path w="6393815" h="964564">
                  <a:moveTo>
                    <a:pt x="2667622" y="503301"/>
                  </a:moveTo>
                  <a:lnTo>
                    <a:pt x="2545054" y="503301"/>
                  </a:lnTo>
                  <a:lnTo>
                    <a:pt x="2545054" y="512318"/>
                  </a:lnTo>
                  <a:lnTo>
                    <a:pt x="2667622" y="512318"/>
                  </a:lnTo>
                  <a:lnTo>
                    <a:pt x="2667622" y="503301"/>
                  </a:lnTo>
                  <a:close/>
                </a:path>
                <a:path w="6393815" h="964564">
                  <a:moveTo>
                    <a:pt x="2668511" y="868299"/>
                  </a:moveTo>
                  <a:lnTo>
                    <a:pt x="2648572" y="868299"/>
                  </a:lnTo>
                  <a:lnTo>
                    <a:pt x="2648572" y="832104"/>
                  </a:lnTo>
                  <a:lnTo>
                    <a:pt x="2638285" y="832104"/>
                  </a:lnTo>
                  <a:lnTo>
                    <a:pt x="2638285" y="908304"/>
                  </a:lnTo>
                  <a:lnTo>
                    <a:pt x="2648572" y="908304"/>
                  </a:lnTo>
                  <a:lnTo>
                    <a:pt x="2648572" y="877570"/>
                  </a:lnTo>
                  <a:lnTo>
                    <a:pt x="2668511" y="877570"/>
                  </a:lnTo>
                  <a:lnTo>
                    <a:pt x="2668511" y="868299"/>
                  </a:lnTo>
                  <a:close/>
                </a:path>
                <a:path w="6393815" h="964564">
                  <a:moveTo>
                    <a:pt x="2738615" y="263271"/>
                  </a:moveTo>
                  <a:lnTo>
                    <a:pt x="2701531" y="244094"/>
                  </a:lnTo>
                  <a:lnTo>
                    <a:pt x="2694127" y="235331"/>
                  </a:lnTo>
                  <a:lnTo>
                    <a:pt x="2691231" y="230974"/>
                  </a:lnTo>
                  <a:lnTo>
                    <a:pt x="2688666" y="224726"/>
                  </a:lnTo>
                  <a:lnTo>
                    <a:pt x="2687815" y="218694"/>
                  </a:lnTo>
                  <a:lnTo>
                    <a:pt x="2687815" y="211709"/>
                  </a:lnTo>
                  <a:lnTo>
                    <a:pt x="2677274" y="211709"/>
                  </a:lnTo>
                  <a:lnTo>
                    <a:pt x="2677274" y="218694"/>
                  </a:lnTo>
                  <a:lnTo>
                    <a:pt x="2676385" y="224802"/>
                  </a:lnTo>
                  <a:lnTo>
                    <a:pt x="2647327" y="255955"/>
                  </a:lnTo>
                  <a:lnTo>
                    <a:pt x="2626474" y="263271"/>
                  </a:lnTo>
                  <a:lnTo>
                    <a:pt x="2633459" y="271526"/>
                  </a:lnTo>
                  <a:lnTo>
                    <a:pt x="2669832" y="251307"/>
                  </a:lnTo>
                  <a:lnTo>
                    <a:pt x="2682481" y="235331"/>
                  </a:lnTo>
                  <a:lnTo>
                    <a:pt x="2685542" y="240550"/>
                  </a:lnTo>
                  <a:lnTo>
                    <a:pt x="2716136" y="265201"/>
                  </a:lnTo>
                  <a:lnTo>
                    <a:pt x="2731376" y="271272"/>
                  </a:lnTo>
                  <a:lnTo>
                    <a:pt x="2738615" y="263271"/>
                  </a:lnTo>
                  <a:close/>
                </a:path>
                <a:path w="6393815" h="964564">
                  <a:moveTo>
                    <a:pt x="2743822" y="303403"/>
                  </a:moveTo>
                  <a:lnTo>
                    <a:pt x="2687815" y="303403"/>
                  </a:lnTo>
                  <a:lnTo>
                    <a:pt x="2687815" y="271272"/>
                  </a:lnTo>
                  <a:lnTo>
                    <a:pt x="2677401" y="271272"/>
                  </a:lnTo>
                  <a:lnTo>
                    <a:pt x="2677401" y="303403"/>
                  </a:lnTo>
                  <a:lnTo>
                    <a:pt x="2621267" y="303403"/>
                  </a:lnTo>
                  <a:lnTo>
                    <a:pt x="2621267" y="312547"/>
                  </a:lnTo>
                  <a:lnTo>
                    <a:pt x="2743822" y="312547"/>
                  </a:lnTo>
                  <a:lnTo>
                    <a:pt x="2743822" y="303403"/>
                  </a:lnTo>
                  <a:close/>
                </a:path>
                <a:path w="6393815" h="964564">
                  <a:moveTo>
                    <a:pt x="2749410" y="470789"/>
                  </a:moveTo>
                  <a:lnTo>
                    <a:pt x="2748775" y="463296"/>
                  </a:lnTo>
                  <a:lnTo>
                    <a:pt x="2748648" y="461772"/>
                  </a:lnTo>
                  <a:lnTo>
                    <a:pt x="2741066" y="462445"/>
                  </a:lnTo>
                  <a:lnTo>
                    <a:pt x="2731503" y="462927"/>
                  </a:lnTo>
                  <a:lnTo>
                    <a:pt x="2719921" y="463207"/>
                  </a:lnTo>
                  <a:lnTo>
                    <a:pt x="2706357" y="463296"/>
                  </a:lnTo>
                  <a:lnTo>
                    <a:pt x="2706357" y="445643"/>
                  </a:lnTo>
                  <a:lnTo>
                    <a:pt x="2735694" y="445643"/>
                  </a:lnTo>
                  <a:lnTo>
                    <a:pt x="2735694" y="436753"/>
                  </a:lnTo>
                  <a:lnTo>
                    <a:pt x="2706357" y="436753"/>
                  </a:lnTo>
                  <a:lnTo>
                    <a:pt x="2706357" y="418084"/>
                  </a:lnTo>
                  <a:lnTo>
                    <a:pt x="2746743" y="418084"/>
                  </a:lnTo>
                  <a:lnTo>
                    <a:pt x="2746743" y="409067"/>
                  </a:lnTo>
                  <a:lnTo>
                    <a:pt x="2696197" y="409067"/>
                  </a:lnTo>
                  <a:lnTo>
                    <a:pt x="2696197" y="472186"/>
                  </a:lnTo>
                  <a:lnTo>
                    <a:pt x="2712529" y="472122"/>
                  </a:lnTo>
                  <a:lnTo>
                    <a:pt x="2726842" y="471868"/>
                  </a:lnTo>
                  <a:lnTo>
                    <a:pt x="2739148" y="471436"/>
                  </a:lnTo>
                  <a:lnTo>
                    <a:pt x="2749410" y="470789"/>
                  </a:lnTo>
                  <a:close/>
                </a:path>
                <a:path w="6393815" h="964564">
                  <a:moveTo>
                    <a:pt x="2772143" y="912622"/>
                  </a:moveTo>
                  <a:lnTo>
                    <a:pt x="2771406" y="905129"/>
                  </a:lnTo>
                  <a:lnTo>
                    <a:pt x="2771254" y="903478"/>
                  </a:lnTo>
                  <a:lnTo>
                    <a:pt x="2766009" y="903935"/>
                  </a:lnTo>
                  <a:lnTo>
                    <a:pt x="2758490" y="904354"/>
                  </a:lnTo>
                  <a:lnTo>
                    <a:pt x="2736583" y="905129"/>
                  </a:lnTo>
                  <a:lnTo>
                    <a:pt x="2736583" y="886333"/>
                  </a:lnTo>
                  <a:lnTo>
                    <a:pt x="2763253" y="886333"/>
                  </a:lnTo>
                  <a:lnTo>
                    <a:pt x="2763253" y="877189"/>
                  </a:lnTo>
                  <a:lnTo>
                    <a:pt x="2708897" y="877189"/>
                  </a:lnTo>
                  <a:lnTo>
                    <a:pt x="2708897" y="849503"/>
                  </a:lnTo>
                  <a:lnTo>
                    <a:pt x="2761729" y="849503"/>
                  </a:lnTo>
                  <a:lnTo>
                    <a:pt x="2761729" y="840359"/>
                  </a:lnTo>
                  <a:lnTo>
                    <a:pt x="2698610" y="840359"/>
                  </a:lnTo>
                  <a:lnTo>
                    <a:pt x="2698610" y="886333"/>
                  </a:lnTo>
                  <a:lnTo>
                    <a:pt x="2726423" y="886333"/>
                  </a:lnTo>
                  <a:lnTo>
                    <a:pt x="2726423" y="905256"/>
                  </a:lnTo>
                  <a:lnTo>
                    <a:pt x="2686926" y="905510"/>
                  </a:lnTo>
                  <a:lnTo>
                    <a:pt x="2688450" y="915162"/>
                  </a:lnTo>
                  <a:lnTo>
                    <a:pt x="2708757" y="915009"/>
                  </a:lnTo>
                  <a:lnTo>
                    <a:pt x="2729484" y="914514"/>
                  </a:lnTo>
                  <a:lnTo>
                    <a:pt x="2750616" y="913726"/>
                  </a:lnTo>
                  <a:lnTo>
                    <a:pt x="2772143" y="912622"/>
                  </a:lnTo>
                  <a:close/>
                </a:path>
                <a:path w="6393815" h="964564">
                  <a:moveTo>
                    <a:pt x="2772143" y="405130"/>
                  </a:moveTo>
                  <a:lnTo>
                    <a:pt x="2761983" y="405130"/>
                  </a:lnTo>
                  <a:lnTo>
                    <a:pt x="2761983" y="435610"/>
                  </a:lnTo>
                  <a:lnTo>
                    <a:pt x="2743949" y="435610"/>
                  </a:lnTo>
                  <a:lnTo>
                    <a:pt x="2743949" y="444754"/>
                  </a:lnTo>
                  <a:lnTo>
                    <a:pt x="2761983" y="444754"/>
                  </a:lnTo>
                  <a:lnTo>
                    <a:pt x="2761983" y="476758"/>
                  </a:lnTo>
                  <a:lnTo>
                    <a:pt x="2772143" y="476758"/>
                  </a:lnTo>
                  <a:lnTo>
                    <a:pt x="2772143" y="405130"/>
                  </a:lnTo>
                  <a:close/>
                </a:path>
                <a:path w="6393815" h="964564">
                  <a:moveTo>
                    <a:pt x="2792463" y="832104"/>
                  </a:moveTo>
                  <a:lnTo>
                    <a:pt x="2782176" y="832104"/>
                  </a:lnTo>
                  <a:lnTo>
                    <a:pt x="2782176" y="930783"/>
                  </a:lnTo>
                  <a:lnTo>
                    <a:pt x="2792463" y="930783"/>
                  </a:lnTo>
                  <a:lnTo>
                    <a:pt x="2792463" y="832104"/>
                  </a:lnTo>
                  <a:close/>
                </a:path>
                <a:path w="6393815" h="964564">
                  <a:moveTo>
                    <a:pt x="2795892" y="484124"/>
                  </a:moveTo>
                  <a:lnTo>
                    <a:pt x="2785859" y="484124"/>
                  </a:lnTo>
                  <a:lnTo>
                    <a:pt x="2785859" y="493141"/>
                  </a:lnTo>
                  <a:lnTo>
                    <a:pt x="2785859" y="521843"/>
                  </a:lnTo>
                  <a:lnTo>
                    <a:pt x="2723375" y="521843"/>
                  </a:lnTo>
                  <a:lnTo>
                    <a:pt x="2723375" y="493141"/>
                  </a:lnTo>
                  <a:lnTo>
                    <a:pt x="2785859" y="493141"/>
                  </a:lnTo>
                  <a:lnTo>
                    <a:pt x="2785859" y="484124"/>
                  </a:lnTo>
                  <a:lnTo>
                    <a:pt x="2713215" y="484124"/>
                  </a:lnTo>
                  <a:lnTo>
                    <a:pt x="2713215" y="530860"/>
                  </a:lnTo>
                  <a:lnTo>
                    <a:pt x="2795892" y="530860"/>
                  </a:lnTo>
                  <a:lnTo>
                    <a:pt x="2795892" y="521843"/>
                  </a:lnTo>
                  <a:lnTo>
                    <a:pt x="2795892" y="493141"/>
                  </a:lnTo>
                  <a:lnTo>
                    <a:pt x="2795892" y="484124"/>
                  </a:lnTo>
                  <a:close/>
                </a:path>
                <a:path w="6393815" h="964564">
                  <a:moveTo>
                    <a:pt x="2795892" y="402336"/>
                  </a:moveTo>
                  <a:lnTo>
                    <a:pt x="2785732" y="402336"/>
                  </a:lnTo>
                  <a:lnTo>
                    <a:pt x="2785732" y="476758"/>
                  </a:lnTo>
                  <a:lnTo>
                    <a:pt x="2795892" y="476758"/>
                  </a:lnTo>
                  <a:lnTo>
                    <a:pt x="2795892" y="402336"/>
                  </a:lnTo>
                  <a:close/>
                </a:path>
                <a:path w="6393815" h="964564">
                  <a:moveTo>
                    <a:pt x="2796400" y="951992"/>
                  </a:moveTo>
                  <a:lnTo>
                    <a:pt x="2718295" y="951992"/>
                  </a:lnTo>
                  <a:lnTo>
                    <a:pt x="2718295" y="925322"/>
                  </a:lnTo>
                  <a:lnTo>
                    <a:pt x="2708008" y="925322"/>
                  </a:lnTo>
                  <a:lnTo>
                    <a:pt x="2708008" y="961136"/>
                  </a:lnTo>
                  <a:lnTo>
                    <a:pt x="2796400" y="961136"/>
                  </a:lnTo>
                  <a:lnTo>
                    <a:pt x="2796400" y="951992"/>
                  </a:lnTo>
                  <a:close/>
                </a:path>
                <a:path w="6393815" h="964564">
                  <a:moveTo>
                    <a:pt x="2862313" y="289560"/>
                  </a:moveTo>
                  <a:lnTo>
                    <a:pt x="2777350" y="289560"/>
                  </a:lnTo>
                  <a:lnTo>
                    <a:pt x="2777350" y="298831"/>
                  </a:lnTo>
                  <a:lnTo>
                    <a:pt x="2852153" y="298831"/>
                  </a:lnTo>
                  <a:lnTo>
                    <a:pt x="2852153" y="333248"/>
                  </a:lnTo>
                  <a:lnTo>
                    <a:pt x="2862313" y="333248"/>
                  </a:lnTo>
                  <a:lnTo>
                    <a:pt x="2862313" y="289560"/>
                  </a:lnTo>
                  <a:close/>
                </a:path>
                <a:path w="6393815" h="964564">
                  <a:moveTo>
                    <a:pt x="2882506" y="266192"/>
                  </a:moveTo>
                  <a:lnTo>
                    <a:pt x="2826499" y="266192"/>
                  </a:lnTo>
                  <a:lnTo>
                    <a:pt x="2826499" y="249047"/>
                  </a:lnTo>
                  <a:lnTo>
                    <a:pt x="2863964" y="249047"/>
                  </a:lnTo>
                  <a:lnTo>
                    <a:pt x="2863964" y="239903"/>
                  </a:lnTo>
                  <a:lnTo>
                    <a:pt x="2790812" y="239903"/>
                  </a:lnTo>
                  <a:lnTo>
                    <a:pt x="2790812" y="212979"/>
                  </a:lnTo>
                  <a:lnTo>
                    <a:pt x="2862440" y="212979"/>
                  </a:lnTo>
                  <a:lnTo>
                    <a:pt x="2862440" y="203835"/>
                  </a:lnTo>
                  <a:lnTo>
                    <a:pt x="2780525" y="203835"/>
                  </a:lnTo>
                  <a:lnTo>
                    <a:pt x="2780525" y="249047"/>
                  </a:lnTo>
                  <a:lnTo>
                    <a:pt x="2816212" y="249047"/>
                  </a:lnTo>
                  <a:lnTo>
                    <a:pt x="2816212" y="266192"/>
                  </a:lnTo>
                  <a:lnTo>
                    <a:pt x="2759951" y="266192"/>
                  </a:lnTo>
                  <a:lnTo>
                    <a:pt x="2759951" y="275209"/>
                  </a:lnTo>
                  <a:lnTo>
                    <a:pt x="2882506" y="275209"/>
                  </a:lnTo>
                  <a:lnTo>
                    <a:pt x="2882506" y="266192"/>
                  </a:lnTo>
                  <a:close/>
                </a:path>
                <a:path w="6393815" h="964564">
                  <a:moveTo>
                    <a:pt x="2926067" y="419100"/>
                  </a:moveTo>
                  <a:lnTo>
                    <a:pt x="2922384" y="413385"/>
                  </a:lnTo>
                  <a:lnTo>
                    <a:pt x="2918434" y="411099"/>
                  </a:lnTo>
                  <a:lnTo>
                    <a:pt x="2915399" y="409346"/>
                  </a:lnTo>
                  <a:lnTo>
                    <a:pt x="2915399" y="430784"/>
                  </a:lnTo>
                  <a:lnTo>
                    <a:pt x="2912605" y="434467"/>
                  </a:lnTo>
                  <a:lnTo>
                    <a:pt x="2907017" y="437261"/>
                  </a:lnTo>
                  <a:lnTo>
                    <a:pt x="2901556" y="440055"/>
                  </a:lnTo>
                  <a:lnTo>
                    <a:pt x="2893682" y="441452"/>
                  </a:lnTo>
                  <a:lnTo>
                    <a:pt x="2873616" y="441452"/>
                  </a:lnTo>
                  <a:lnTo>
                    <a:pt x="2865869" y="440055"/>
                  </a:lnTo>
                  <a:lnTo>
                    <a:pt x="2860281" y="437261"/>
                  </a:lnTo>
                  <a:lnTo>
                    <a:pt x="2854820" y="434467"/>
                  </a:lnTo>
                  <a:lnTo>
                    <a:pt x="2852026" y="430784"/>
                  </a:lnTo>
                  <a:lnTo>
                    <a:pt x="2852026" y="421640"/>
                  </a:lnTo>
                  <a:lnTo>
                    <a:pt x="2854820" y="418084"/>
                  </a:lnTo>
                  <a:lnTo>
                    <a:pt x="2865742" y="412496"/>
                  </a:lnTo>
                  <a:lnTo>
                    <a:pt x="2873489" y="411099"/>
                  </a:lnTo>
                  <a:lnTo>
                    <a:pt x="2893809" y="411099"/>
                  </a:lnTo>
                  <a:lnTo>
                    <a:pt x="2915399" y="430784"/>
                  </a:lnTo>
                  <a:lnTo>
                    <a:pt x="2915399" y="409346"/>
                  </a:lnTo>
                  <a:lnTo>
                    <a:pt x="2883776" y="402971"/>
                  </a:lnTo>
                  <a:lnTo>
                    <a:pt x="2874175" y="403377"/>
                  </a:lnTo>
                  <a:lnTo>
                    <a:pt x="2841358" y="433324"/>
                  </a:lnTo>
                  <a:lnTo>
                    <a:pt x="2845041" y="438912"/>
                  </a:lnTo>
                  <a:lnTo>
                    <a:pt x="2883776" y="449453"/>
                  </a:lnTo>
                  <a:lnTo>
                    <a:pt x="2893377" y="449072"/>
                  </a:lnTo>
                  <a:lnTo>
                    <a:pt x="2901848" y="447903"/>
                  </a:lnTo>
                  <a:lnTo>
                    <a:pt x="2909036" y="445973"/>
                  </a:lnTo>
                  <a:lnTo>
                    <a:pt x="2915145" y="443230"/>
                  </a:lnTo>
                  <a:lnTo>
                    <a:pt x="2918206" y="441452"/>
                  </a:lnTo>
                  <a:lnTo>
                    <a:pt x="2922384" y="439039"/>
                  </a:lnTo>
                  <a:lnTo>
                    <a:pt x="2926067" y="433324"/>
                  </a:lnTo>
                  <a:lnTo>
                    <a:pt x="2926067" y="419100"/>
                  </a:lnTo>
                  <a:close/>
                </a:path>
                <a:path w="6393815" h="964564">
                  <a:moveTo>
                    <a:pt x="2928607" y="524510"/>
                  </a:moveTo>
                  <a:lnTo>
                    <a:pt x="2852280" y="524510"/>
                  </a:lnTo>
                  <a:lnTo>
                    <a:pt x="2852280" y="510921"/>
                  </a:lnTo>
                  <a:lnTo>
                    <a:pt x="2925051" y="510921"/>
                  </a:lnTo>
                  <a:lnTo>
                    <a:pt x="2925051" y="481457"/>
                  </a:lnTo>
                  <a:lnTo>
                    <a:pt x="2842247" y="481457"/>
                  </a:lnTo>
                  <a:lnTo>
                    <a:pt x="2842247" y="489966"/>
                  </a:lnTo>
                  <a:lnTo>
                    <a:pt x="2915018" y="489966"/>
                  </a:lnTo>
                  <a:lnTo>
                    <a:pt x="2915018" y="502920"/>
                  </a:lnTo>
                  <a:lnTo>
                    <a:pt x="2842247" y="502920"/>
                  </a:lnTo>
                  <a:lnTo>
                    <a:pt x="2842247" y="533146"/>
                  </a:lnTo>
                  <a:lnTo>
                    <a:pt x="2928607" y="533146"/>
                  </a:lnTo>
                  <a:lnTo>
                    <a:pt x="2928607" y="524510"/>
                  </a:lnTo>
                  <a:close/>
                </a:path>
                <a:path w="6393815" h="964564">
                  <a:moveTo>
                    <a:pt x="2944990" y="460756"/>
                  </a:moveTo>
                  <a:lnTo>
                    <a:pt x="2822435" y="460756"/>
                  </a:lnTo>
                  <a:lnTo>
                    <a:pt x="2822435" y="469138"/>
                  </a:lnTo>
                  <a:lnTo>
                    <a:pt x="2944990" y="469138"/>
                  </a:lnTo>
                  <a:lnTo>
                    <a:pt x="2944990" y="460756"/>
                  </a:lnTo>
                  <a:close/>
                </a:path>
                <a:path w="6393815" h="964564">
                  <a:moveTo>
                    <a:pt x="2987027" y="281686"/>
                  </a:moveTo>
                  <a:lnTo>
                    <a:pt x="2986290" y="274193"/>
                  </a:lnTo>
                  <a:lnTo>
                    <a:pt x="2986138" y="272542"/>
                  </a:lnTo>
                  <a:lnTo>
                    <a:pt x="2980893" y="272999"/>
                  </a:lnTo>
                  <a:lnTo>
                    <a:pt x="2973374" y="273418"/>
                  </a:lnTo>
                  <a:lnTo>
                    <a:pt x="2951467" y="274193"/>
                  </a:lnTo>
                  <a:lnTo>
                    <a:pt x="2951467" y="255397"/>
                  </a:lnTo>
                  <a:lnTo>
                    <a:pt x="2978137" y="255397"/>
                  </a:lnTo>
                  <a:lnTo>
                    <a:pt x="2978137" y="246253"/>
                  </a:lnTo>
                  <a:lnTo>
                    <a:pt x="2923781" y="246253"/>
                  </a:lnTo>
                  <a:lnTo>
                    <a:pt x="2923781" y="218567"/>
                  </a:lnTo>
                  <a:lnTo>
                    <a:pt x="2976613" y="218567"/>
                  </a:lnTo>
                  <a:lnTo>
                    <a:pt x="2976613" y="209423"/>
                  </a:lnTo>
                  <a:lnTo>
                    <a:pt x="2913494" y="209423"/>
                  </a:lnTo>
                  <a:lnTo>
                    <a:pt x="2913494" y="255397"/>
                  </a:lnTo>
                  <a:lnTo>
                    <a:pt x="2941307" y="255397"/>
                  </a:lnTo>
                  <a:lnTo>
                    <a:pt x="2941307" y="274320"/>
                  </a:lnTo>
                  <a:lnTo>
                    <a:pt x="2901810" y="274574"/>
                  </a:lnTo>
                  <a:lnTo>
                    <a:pt x="2903334" y="284226"/>
                  </a:lnTo>
                  <a:lnTo>
                    <a:pt x="2923641" y="284073"/>
                  </a:lnTo>
                  <a:lnTo>
                    <a:pt x="2944368" y="283578"/>
                  </a:lnTo>
                  <a:lnTo>
                    <a:pt x="2965500" y="282790"/>
                  </a:lnTo>
                  <a:lnTo>
                    <a:pt x="2987027" y="281686"/>
                  </a:lnTo>
                  <a:close/>
                </a:path>
                <a:path w="6393815" h="964564">
                  <a:moveTo>
                    <a:pt x="3007347" y="201168"/>
                  </a:moveTo>
                  <a:lnTo>
                    <a:pt x="2997060" y="201168"/>
                  </a:lnTo>
                  <a:lnTo>
                    <a:pt x="2997060" y="299847"/>
                  </a:lnTo>
                  <a:lnTo>
                    <a:pt x="3007347" y="299847"/>
                  </a:lnTo>
                  <a:lnTo>
                    <a:pt x="3007347" y="201168"/>
                  </a:lnTo>
                  <a:close/>
                </a:path>
                <a:path w="6393815" h="964564">
                  <a:moveTo>
                    <a:pt x="3011284" y="321056"/>
                  </a:moveTo>
                  <a:lnTo>
                    <a:pt x="2933179" y="321056"/>
                  </a:lnTo>
                  <a:lnTo>
                    <a:pt x="2933179" y="294386"/>
                  </a:lnTo>
                  <a:lnTo>
                    <a:pt x="2922892" y="294386"/>
                  </a:lnTo>
                  <a:lnTo>
                    <a:pt x="2922892" y="330200"/>
                  </a:lnTo>
                  <a:lnTo>
                    <a:pt x="3011284" y="330200"/>
                  </a:lnTo>
                  <a:lnTo>
                    <a:pt x="3011284" y="321056"/>
                  </a:lnTo>
                  <a:close/>
                </a:path>
                <a:path w="6393815" h="964564">
                  <a:moveTo>
                    <a:pt x="3130918" y="464058"/>
                  </a:moveTo>
                  <a:lnTo>
                    <a:pt x="3110090" y="464058"/>
                  </a:lnTo>
                  <a:lnTo>
                    <a:pt x="3110915" y="452297"/>
                  </a:lnTo>
                  <a:lnTo>
                    <a:pt x="3111512" y="439077"/>
                  </a:lnTo>
                  <a:lnTo>
                    <a:pt x="3111868" y="424383"/>
                  </a:lnTo>
                  <a:lnTo>
                    <a:pt x="3111995" y="408178"/>
                  </a:lnTo>
                  <a:lnTo>
                    <a:pt x="3028302" y="408178"/>
                  </a:lnTo>
                  <a:lnTo>
                    <a:pt x="3028302" y="417195"/>
                  </a:lnTo>
                  <a:lnTo>
                    <a:pt x="3101708" y="417195"/>
                  </a:lnTo>
                  <a:lnTo>
                    <a:pt x="3101606" y="431634"/>
                  </a:lnTo>
                  <a:lnTo>
                    <a:pt x="3101327" y="444246"/>
                  </a:lnTo>
                  <a:lnTo>
                    <a:pt x="3100844" y="455066"/>
                  </a:lnTo>
                  <a:lnTo>
                    <a:pt x="3100184" y="464058"/>
                  </a:lnTo>
                  <a:lnTo>
                    <a:pt x="3008363" y="464058"/>
                  </a:lnTo>
                  <a:lnTo>
                    <a:pt x="3008363" y="473329"/>
                  </a:lnTo>
                  <a:lnTo>
                    <a:pt x="3063354" y="473329"/>
                  </a:lnTo>
                  <a:lnTo>
                    <a:pt x="3063354" y="534416"/>
                  </a:lnTo>
                  <a:lnTo>
                    <a:pt x="3073514" y="534416"/>
                  </a:lnTo>
                  <a:lnTo>
                    <a:pt x="3073514" y="473329"/>
                  </a:lnTo>
                  <a:lnTo>
                    <a:pt x="3130918" y="473329"/>
                  </a:lnTo>
                  <a:lnTo>
                    <a:pt x="3130918" y="464058"/>
                  </a:lnTo>
                  <a:close/>
                </a:path>
                <a:path w="6393815" h="964564">
                  <a:moveTo>
                    <a:pt x="3189211" y="243459"/>
                  </a:moveTo>
                  <a:lnTo>
                    <a:pt x="3114535" y="243459"/>
                  </a:lnTo>
                  <a:lnTo>
                    <a:pt x="3114535" y="231140"/>
                  </a:lnTo>
                  <a:lnTo>
                    <a:pt x="3185274" y="231140"/>
                  </a:lnTo>
                  <a:lnTo>
                    <a:pt x="3185274" y="223266"/>
                  </a:lnTo>
                  <a:lnTo>
                    <a:pt x="3114535" y="223266"/>
                  </a:lnTo>
                  <a:lnTo>
                    <a:pt x="3114535" y="211709"/>
                  </a:lnTo>
                  <a:lnTo>
                    <a:pt x="3187433" y="211709"/>
                  </a:lnTo>
                  <a:lnTo>
                    <a:pt x="3187433" y="203454"/>
                  </a:lnTo>
                  <a:lnTo>
                    <a:pt x="3104502" y="203454"/>
                  </a:lnTo>
                  <a:lnTo>
                    <a:pt x="3104502" y="251587"/>
                  </a:lnTo>
                  <a:lnTo>
                    <a:pt x="3189211" y="251587"/>
                  </a:lnTo>
                  <a:lnTo>
                    <a:pt x="3189211" y="243459"/>
                  </a:lnTo>
                  <a:close/>
                </a:path>
                <a:path w="6393815" h="964564">
                  <a:moveTo>
                    <a:pt x="3190481" y="323723"/>
                  </a:moveTo>
                  <a:lnTo>
                    <a:pt x="3114154" y="323723"/>
                  </a:lnTo>
                  <a:lnTo>
                    <a:pt x="3114154" y="311277"/>
                  </a:lnTo>
                  <a:lnTo>
                    <a:pt x="3187433" y="311277"/>
                  </a:lnTo>
                  <a:lnTo>
                    <a:pt x="3187433" y="283464"/>
                  </a:lnTo>
                  <a:lnTo>
                    <a:pt x="3104121" y="283464"/>
                  </a:lnTo>
                  <a:lnTo>
                    <a:pt x="3104121" y="291846"/>
                  </a:lnTo>
                  <a:lnTo>
                    <a:pt x="3177400" y="291846"/>
                  </a:lnTo>
                  <a:lnTo>
                    <a:pt x="3177400" y="303276"/>
                  </a:lnTo>
                  <a:lnTo>
                    <a:pt x="3104121" y="303276"/>
                  </a:lnTo>
                  <a:lnTo>
                    <a:pt x="3104121" y="331978"/>
                  </a:lnTo>
                  <a:lnTo>
                    <a:pt x="3190481" y="331978"/>
                  </a:lnTo>
                  <a:lnTo>
                    <a:pt x="3190481" y="323723"/>
                  </a:lnTo>
                  <a:close/>
                </a:path>
                <a:path w="6393815" h="964564">
                  <a:moveTo>
                    <a:pt x="3207118" y="263271"/>
                  </a:moveTo>
                  <a:lnTo>
                    <a:pt x="3084563" y="263271"/>
                  </a:lnTo>
                  <a:lnTo>
                    <a:pt x="3084563" y="271526"/>
                  </a:lnTo>
                  <a:lnTo>
                    <a:pt x="3207118" y="271526"/>
                  </a:lnTo>
                  <a:lnTo>
                    <a:pt x="3207118" y="263271"/>
                  </a:lnTo>
                  <a:close/>
                </a:path>
                <a:path w="6393815" h="964564">
                  <a:moveTo>
                    <a:pt x="3263125" y="444246"/>
                  </a:moveTo>
                  <a:lnTo>
                    <a:pt x="3223628" y="433959"/>
                  </a:lnTo>
                  <a:lnTo>
                    <a:pt x="3220453" y="431419"/>
                  </a:lnTo>
                  <a:lnTo>
                    <a:pt x="3217278" y="428879"/>
                  </a:lnTo>
                  <a:lnTo>
                    <a:pt x="3214484" y="422783"/>
                  </a:lnTo>
                  <a:lnTo>
                    <a:pt x="3255251" y="422783"/>
                  </a:lnTo>
                  <a:lnTo>
                    <a:pt x="3255251" y="413639"/>
                  </a:lnTo>
                  <a:lnTo>
                    <a:pt x="3213722" y="413639"/>
                  </a:lnTo>
                  <a:lnTo>
                    <a:pt x="3213722" y="401320"/>
                  </a:lnTo>
                  <a:lnTo>
                    <a:pt x="3203308" y="401320"/>
                  </a:lnTo>
                  <a:lnTo>
                    <a:pt x="3203308" y="413639"/>
                  </a:lnTo>
                  <a:lnTo>
                    <a:pt x="3161398" y="413639"/>
                  </a:lnTo>
                  <a:lnTo>
                    <a:pt x="3161398" y="422783"/>
                  </a:lnTo>
                  <a:lnTo>
                    <a:pt x="3202165" y="422783"/>
                  </a:lnTo>
                  <a:lnTo>
                    <a:pt x="3199498" y="428752"/>
                  </a:lnTo>
                  <a:lnTo>
                    <a:pt x="3160801" y="443992"/>
                  </a:lnTo>
                  <a:lnTo>
                    <a:pt x="3153524" y="444373"/>
                  </a:lnTo>
                  <a:lnTo>
                    <a:pt x="3159366" y="453771"/>
                  </a:lnTo>
                  <a:lnTo>
                    <a:pt x="3198482" y="440817"/>
                  </a:lnTo>
                  <a:lnTo>
                    <a:pt x="3208515" y="431419"/>
                  </a:lnTo>
                  <a:lnTo>
                    <a:pt x="3211436" y="435864"/>
                  </a:lnTo>
                  <a:lnTo>
                    <a:pt x="3250552" y="452780"/>
                  </a:lnTo>
                  <a:lnTo>
                    <a:pt x="3257918" y="453898"/>
                  </a:lnTo>
                  <a:lnTo>
                    <a:pt x="3263125" y="444246"/>
                  </a:lnTo>
                  <a:close/>
                </a:path>
                <a:path w="6393815" h="964564">
                  <a:moveTo>
                    <a:pt x="3269602" y="464185"/>
                  </a:moveTo>
                  <a:lnTo>
                    <a:pt x="3147047" y="464185"/>
                  </a:lnTo>
                  <a:lnTo>
                    <a:pt x="3147047" y="473456"/>
                  </a:lnTo>
                  <a:lnTo>
                    <a:pt x="3203181" y="473456"/>
                  </a:lnTo>
                  <a:lnTo>
                    <a:pt x="3203181" y="489458"/>
                  </a:lnTo>
                  <a:lnTo>
                    <a:pt x="3164446" y="489458"/>
                  </a:lnTo>
                  <a:lnTo>
                    <a:pt x="3164446" y="498602"/>
                  </a:lnTo>
                  <a:lnTo>
                    <a:pt x="3239249" y="498602"/>
                  </a:lnTo>
                  <a:lnTo>
                    <a:pt x="3239249" y="534416"/>
                  </a:lnTo>
                  <a:lnTo>
                    <a:pt x="3249409" y="534416"/>
                  </a:lnTo>
                  <a:lnTo>
                    <a:pt x="3249409" y="489458"/>
                  </a:lnTo>
                  <a:lnTo>
                    <a:pt x="3213595" y="489458"/>
                  </a:lnTo>
                  <a:lnTo>
                    <a:pt x="3213595" y="473456"/>
                  </a:lnTo>
                  <a:lnTo>
                    <a:pt x="3269602" y="473456"/>
                  </a:lnTo>
                  <a:lnTo>
                    <a:pt x="3269602" y="464185"/>
                  </a:lnTo>
                  <a:close/>
                </a:path>
                <a:path w="6393815" h="964564">
                  <a:moveTo>
                    <a:pt x="3312782" y="291592"/>
                  </a:moveTo>
                  <a:lnTo>
                    <a:pt x="3311817" y="285496"/>
                  </a:lnTo>
                  <a:lnTo>
                    <a:pt x="3311385" y="282702"/>
                  </a:lnTo>
                  <a:lnTo>
                    <a:pt x="3302609" y="283946"/>
                  </a:lnTo>
                  <a:lnTo>
                    <a:pt x="3290595" y="284822"/>
                  </a:lnTo>
                  <a:lnTo>
                    <a:pt x="3275317" y="285330"/>
                  </a:lnTo>
                  <a:lnTo>
                    <a:pt x="3256775" y="285496"/>
                  </a:lnTo>
                  <a:lnTo>
                    <a:pt x="3247758" y="285496"/>
                  </a:lnTo>
                  <a:lnTo>
                    <a:pt x="3247758" y="212471"/>
                  </a:lnTo>
                  <a:lnTo>
                    <a:pt x="3237598" y="212471"/>
                  </a:lnTo>
                  <a:lnTo>
                    <a:pt x="3237598" y="294640"/>
                  </a:lnTo>
                  <a:lnTo>
                    <a:pt x="3266452" y="294449"/>
                  </a:lnTo>
                  <a:lnTo>
                    <a:pt x="3288614" y="293878"/>
                  </a:lnTo>
                  <a:lnTo>
                    <a:pt x="3304070" y="292925"/>
                  </a:lnTo>
                  <a:lnTo>
                    <a:pt x="3312782" y="291592"/>
                  </a:lnTo>
                  <a:close/>
                </a:path>
                <a:path w="6393815" h="964564">
                  <a:moveTo>
                    <a:pt x="3333102" y="201168"/>
                  </a:moveTo>
                  <a:lnTo>
                    <a:pt x="3322815" y="201168"/>
                  </a:lnTo>
                  <a:lnTo>
                    <a:pt x="3322815" y="333248"/>
                  </a:lnTo>
                  <a:lnTo>
                    <a:pt x="3333102" y="333248"/>
                  </a:lnTo>
                  <a:lnTo>
                    <a:pt x="3333102" y="201168"/>
                  </a:lnTo>
                  <a:close/>
                </a:path>
                <a:path w="6393815" h="964564">
                  <a:moveTo>
                    <a:pt x="3359645" y="480822"/>
                  </a:moveTo>
                  <a:lnTo>
                    <a:pt x="3359581" y="463931"/>
                  </a:lnTo>
                  <a:lnTo>
                    <a:pt x="3356470" y="456946"/>
                  </a:lnTo>
                  <a:lnTo>
                    <a:pt x="3350641" y="451612"/>
                  </a:lnTo>
                  <a:lnTo>
                    <a:pt x="3350374" y="451358"/>
                  </a:lnTo>
                  <a:lnTo>
                    <a:pt x="3349612" y="450811"/>
                  </a:lnTo>
                  <a:lnTo>
                    <a:pt x="3349612" y="466598"/>
                  </a:lnTo>
                  <a:lnTo>
                    <a:pt x="3349612" y="478028"/>
                  </a:lnTo>
                  <a:lnTo>
                    <a:pt x="3347326" y="482854"/>
                  </a:lnTo>
                  <a:lnTo>
                    <a:pt x="3338690" y="490982"/>
                  </a:lnTo>
                  <a:lnTo>
                    <a:pt x="3333102" y="493014"/>
                  </a:lnTo>
                  <a:lnTo>
                    <a:pt x="3319640" y="493014"/>
                  </a:lnTo>
                  <a:lnTo>
                    <a:pt x="3314179" y="490982"/>
                  </a:lnTo>
                  <a:lnTo>
                    <a:pt x="3309861" y="486918"/>
                  </a:lnTo>
                  <a:lnTo>
                    <a:pt x="3305416" y="482854"/>
                  </a:lnTo>
                  <a:lnTo>
                    <a:pt x="3303257" y="478028"/>
                  </a:lnTo>
                  <a:lnTo>
                    <a:pt x="3303257" y="466598"/>
                  </a:lnTo>
                  <a:lnTo>
                    <a:pt x="3305416" y="461772"/>
                  </a:lnTo>
                  <a:lnTo>
                    <a:pt x="3314052" y="453644"/>
                  </a:lnTo>
                  <a:lnTo>
                    <a:pt x="3319640" y="451612"/>
                  </a:lnTo>
                  <a:lnTo>
                    <a:pt x="3333229" y="451612"/>
                  </a:lnTo>
                  <a:lnTo>
                    <a:pt x="3338690" y="453644"/>
                  </a:lnTo>
                  <a:lnTo>
                    <a:pt x="3347326" y="461772"/>
                  </a:lnTo>
                  <a:lnTo>
                    <a:pt x="3349612" y="466598"/>
                  </a:lnTo>
                  <a:lnTo>
                    <a:pt x="3349612" y="450811"/>
                  </a:lnTo>
                  <a:lnTo>
                    <a:pt x="3345370" y="447700"/>
                  </a:lnTo>
                  <a:lnTo>
                    <a:pt x="3339693" y="445071"/>
                  </a:lnTo>
                  <a:lnTo>
                    <a:pt x="3333369" y="443509"/>
                  </a:lnTo>
                  <a:lnTo>
                    <a:pt x="3326371" y="442976"/>
                  </a:lnTo>
                  <a:lnTo>
                    <a:pt x="3316592" y="442976"/>
                  </a:lnTo>
                  <a:lnTo>
                    <a:pt x="3308591" y="445770"/>
                  </a:lnTo>
                  <a:lnTo>
                    <a:pt x="3302495" y="451358"/>
                  </a:lnTo>
                  <a:lnTo>
                    <a:pt x="3296272" y="456946"/>
                  </a:lnTo>
                  <a:lnTo>
                    <a:pt x="3293224" y="463931"/>
                  </a:lnTo>
                  <a:lnTo>
                    <a:pt x="3293275" y="480822"/>
                  </a:lnTo>
                  <a:lnTo>
                    <a:pt x="3296272" y="487680"/>
                  </a:lnTo>
                  <a:lnTo>
                    <a:pt x="3302495" y="493268"/>
                  </a:lnTo>
                  <a:lnTo>
                    <a:pt x="3308591" y="498856"/>
                  </a:lnTo>
                  <a:lnTo>
                    <a:pt x="3316592" y="501650"/>
                  </a:lnTo>
                  <a:lnTo>
                    <a:pt x="3326244" y="501650"/>
                  </a:lnTo>
                  <a:lnTo>
                    <a:pt x="3350780" y="493014"/>
                  </a:lnTo>
                  <a:lnTo>
                    <a:pt x="3356470" y="487807"/>
                  </a:lnTo>
                  <a:lnTo>
                    <a:pt x="3359645" y="480822"/>
                  </a:lnTo>
                  <a:close/>
                </a:path>
                <a:path w="6393815" h="964564">
                  <a:moveTo>
                    <a:pt x="3365614" y="423418"/>
                  </a:moveTo>
                  <a:lnTo>
                    <a:pt x="3331451" y="423418"/>
                  </a:lnTo>
                  <a:lnTo>
                    <a:pt x="3331451" y="402336"/>
                  </a:lnTo>
                  <a:lnTo>
                    <a:pt x="3321164" y="402336"/>
                  </a:lnTo>
                  <a:lnTo>
                    <a:pt x="3321164" y="423418"/>
                  </a:lnTo>
                  <a:lnTo>
                    <a:pt x="3287128" y="423418"/>
                  </a:lnTo>
                  <a:lnTo>
                    <a:pt x="3287128" y="432689"/>
                  </a:lnTo>
                  <a:lnTo>
                    <a:pt x="3365614" y="432689"/>
                  </a:lnTo>
                  <a:lnTo>
                    <a:pt x="3365614" y="423418"/>
                  </a:lnTo>
                  <a:close/>
                </a:path>
                <a:path w="6393815" h="964564">
                  <a:moveTo>
                    <a:pt x="3410826" y="463169"/>
                  </a:moveTo>
                  <a:lnTo>
                    <a:pt x="3388474" y="463169"/>
                  </a:lnTo>
                  <a:lnTo>
                    <a:pt x="3388474" y="402336"/>
                  </a:lnTo>
                  <a:lnTo>
                    <a:pt x="3378314" y="402336"/>
                  </a:lnTo>
                  <a:lnTo>
                    <a:pt x="3378314" y="534416"/>
                  </a:lnTo>
                  <a:lnTo>
                    <a:pt x="3388474" y="534416"/>
                  </a:lnTo>
                  <a:lnTo>
                    <a:pt x="3388474" y="472186"/>
                  </a:lnTo>
                  <a:lnTo>
                    <a:pt x="3410826" y="472186"/>
                  </a:lnTo>
                  <a:lnTo>
                    <a:pt x="3410826" y="463169"/>
                  </a:lnTo>
                  <a:close/>
                </a:path>
                <a:path w="6393815" h="964564">
                  <a:moveTo>
                    <a:pt x="3467468" y="243459"/>
                  </a:moveTo>
                  <a:lnTo>
                    <a:pt x="3391903" y="243459"/>
                  </a:lnTo>
                  <a:lnTo>
                    <a:pt x="3391903" y="231521"/>
                  </a:lnTo>
                  <a:lnTo>
                    <a:pt x="3464547" y="231521"/>
                  </a:lnTo>
                  <a:lnTo>
                    <a:pt x="3464547" y="203454"/>
                  </a:lnTo>
                  <a:lnTo>
                    <a:pt x="3381870" y="203454"/>
                  </a:lnTo>
                  <a:lnTo>
                    <a:pt x="3381870" y="212217"/>
                  </a:lnTo>
                  <a:lnTo>
                    <a:pt x="3454514" y="212217"/>
                  </a:lnTo>
                  <a:lnTo>
                    <a:pt x="3454514" y="223520"/>
                  </a:lnTo>
                  <a:lnTo>
                    <a:pt x="3381870" y="223520"/>
                  </a:lnTo>
                  <a:lnTo>
                    <a:pt x="3381870" y="252095"/>
                  </a:lnTo>
                  <a:lnTo>
                    <a:pt x="3467468" y="252095"/>
                  </a:lnTo>
                  <a:lnTo>
                    <a:pt x="3467468" y="243459"/>
                  </a:lnTo>
                  <a:close/>
                </a:path>
                <a:path w="6393815" h="964564">
                  <a:moveTo>
                    <a:pt x="3467849" y="323215"/>
                  </a:moveTo>
                  <a:lnTo>
                    <a:pt x="3391522" y="323215"/>
                  </a:lnTo>
                  <a:lnTo>
                    <a:pt x="3391522" y="311150"/>
                  </a:lnTo>
                  <a:lnTo>
                    <a:pt x="3464801" y="311150"/>
                  </a:lnTo>
                  <a:lnTo>
                    <a:pt x="3464801" y="282956"/>
                  </a:lnTo>
                  <a:lnTo>
                    <a:pt x="3381489" y="282956"/>
                  </a:lnTo>
                  <a:lnTo>
                    <a:pt x="3381489" y="291719"/>
                  </a:lnTo>
                  <a:lnTo>
                    <a:pt x="3454768" y="291719"/>
                  </a:lnTo>
                  <a:lnTo>
                    <a:pt x="3454768" y="303022"/>
                  </a:lnTo>
                  <a:lnTo>
                    <a:pt x="3381489" y="303022"/>
                  </a:lnTo>
                  <a:lnTo>
                    <a:pt x="3381489" y="331978"/>
                  </a:lnTo>
                  <a:lnTo>
                    <a:pt x="3467849" y="331978"/>
                  </a:lnTo>
                  <a:lnTo>
                    <a:pt x="3467849" y="323215"/>
                  </a:lnTo>
                  <a:close/>
                </a:path>
                <a:path w="6393815" h="964564">
                  <a:moveTo>
                    <a:pt x="3484486" y="263144"/>
                  </a:moveTo>
                  <a:lnTo>
                    <a:pt x="3361931" y="263144"/>
                  </a:lnTo>
                  <a:lnTo>
                    <a:pt x="3361931" y="271907"/>
                  </a:lnTo>
                  <a:lnTo>
                    <a:pt x="3484486" y="271907"/>
                  </a:lnTo>
                  <a:lnTo>
                    <a:pt x="3484486" y="263144"/>
                  </a:lnTo>
                  <a:close/>
                </a:path>
                <a:path w="6393815" h="964564">
                  <a:moveTo>
                    <a:pt x="3491852" y="515620"/>
                  </a:moveTo>
                  <a:lnTo>
                    <a:pt x="3486137" y="513588"/>
                  </a:lnTo>
                  <a:lnTo>
                    <a:pt x="3481438" y="510032"/>
                  </a:lnTo>
                  <a:lnTo>
                    <a:pt x="3477933" y="505206"/>
                  </a:lnTo>
                  <a:lnTo>
                    <a:pt x="3474072" y="499999"/>
                  </a:lnTo>
                  <a:lnTo>
                    <a:pt x="3472167" y="494157"/>
                  </a:lnTo>
                  <a:lnTo>
                    <a:pt x="3472167" y="482346"/>
                  </a:lnTo>
                  <a:lnTo>
                    <a:pt x="3462261" y="482346"/>
                  </a:lnTo>
                  <a:lnTo>
                    <a:pt x="3446094" y="518909"/>
                  </a:lnTo>
                  <a:lnTo>
                    <a:pt x="3434956" y="526161"/>
                  </a:lnTo>
                  <a:lnTo>
                    <a:pt x="3442830" y="532765"/>
                  </a:lnTo>
                  <a:lnTo>
                    <a:pt x="3467468" y="505206"/>
                  </a:lnTo>
                  <a:lnTo>
                    <a:pt x="3470389" y="511429"/>
                  </a:lnTo>
                  <a:lnTo>
                    <a:pt x="3476104" y="517144"/>
                  </a:lnTo>
                  <a:lnTo>
                    <a:pt x="3484613" y="522224"/>
                  </a:lnTo>
                  <a:lnTo>
                    <a:pt x="3491852" y="515620"/>
                  </a:lnTo>
                  <a:close/>
                </a:path>
                <a:path w="6393815" h="964564">
                  <a:moveTo>
                    <a:pt x="3534524" y="402336"/>
                  </a:moveTo>
                  <a:lnTo>
                    <a:pt x="3524110" y="402336"/>
                  </a:lnTo>
                  <a:lnTo>
                    <a:pt x="3524110" y="419481"/>
                  </a:lnTo>
                  <a:lnTo>
                    <a:pt x="3524110" y="428371"/>
                  </a:lnTo>
                  <a:lnTo>
                    <a:pt x="3524110" y="449961"/>
                  </a:lnTo>
                  <a:lnTo>
                    <a:pt x="3500615" y="449961"/>
                  </a:lnTo>
                  <a:lnTo>
                    <a:pt x="3501555" y="446786"/>
                  </a:lnTo>
                  <a:lnTo>
                    <a:pt x="3501669" y="446239"/>
                  </a:lnTo>
                  <a:lnTo>
                    <a:pt x="3502139" y="442976"/>
                  </a:lnTo>
                  <a:lnTo>
                    <a:pt x="3502139" y="435483"/>
                  </a:lnTo>
                  <a:lnTo>
                    <a:pt x="3501656" y="432079"/>
                  </a:lnTo>
                  <a:lnTo>
                    <a:pt x="3501593" y="431673"/>
                  </a:lnTo>
                  <a:lnTo>
                    <a:pt x="3500615" y="428371"/>
                  </a:lnTo>
                  <a:lnTo>
                    <a:pt x="3524110" y="428371"/>
                  </a:lnTo>
                  <a:lnTo>
                    <a:pt x="3524110" y="419481"/>
                  </a:lnTo>
                  <a:lnTo>
                    <a:pt x="3496424" y="419481"/>
                  </a:lnTo>
                  <a:lnTo>
                    <a:pt x="3492182" y="414782"/>
                  </a:lnTo>
                  <a:lnTo>
                    <a:pt x="3491852" y="414426"/>
                  </a:lnTo>
                  <a:lnTo>
                    <a:pt x="3491852" y="431673"/>
                  </a:lnTo>
                  <a:lnTo>
                    <a:pt x="3491852" y="446786"/>
                  </a:lnTo>
                  <a:lnTo>
                    <a:pt x="3489693" y="452755"/>
                  </a:lnTo>
                  <a:lnTo>
                    <a:pt x="3485248" y="457073"/>
                  </a:lnTo>
                  <a:lnTo>
                    <a:pt x="3480930" y="461391"/>
                  </a:lnTo>
                  <a:lnTo>
                    <a:pt x="3475088" y="463550"/>
                  </a:lnTo>
                  <a:lnTo>
                    <a:pt x="3460737" y="463550"/>
                  </a:lnTo>
                  <a:lnTo>
                    <a:pt x="3455022" y="461391"/>
                  </a:lnTo>
                  <a:lnTo>
                    <a:pt x="3450704" y="457073"/>
                  </a:lnTo>
                  <a:lnTo>
                    <a:pt x="3446259" y="452755"/>
                  </a:lnTo>
                  <a:lnTo>
                    <a:pt x="3444100" y="446786"/>
                  </a:lnTo>
                  <a:lnTo>
                    <a:pt x="3444100" y="431673"/>
                  </a:lnTo>
                  <a:lnTo>
                    <a:pt x="3446259" y="425831"/>
                  </a:lnTo>
                  <a:lnTo>
                    <a:pt x="3454895" y="416941"/>
                  </a:lnTo>
                  <a:lnTo>
                    <a:pt x="3460737" y="414782"/>
                  </a:lnTo>
                  <a:lnTo>
                    <a:pt x="3475215" y="414782"/>
                  </a:lnTo>
                  <a:lnTo>
                    <a:pt x="3481057" y="416941"/>
                  </a:lnTo>
                  <a:lnTo>
                    <a:pt x="3489693" y="425831"/>
                  </a:lnTo>
                  <a:lnTo>
                    <a:pt x="3491852" y="431673"/>
                  </a:lnTo>
                  <a:lnTo>
                    <a:pt x="3491852" y="414426"/>
                  </a:lnTo>
                  <a:lnTo>
                    <a:pt x="3491001" y="413486"/>
                  </a:lnTo>
                  <a:lnTo>
                    <a:pt x="3484461" y="409194"/>
                  </a:lnTo>
                  <a:lnTo>
                    <a:pt x="3476752" y="406628"/>
                  </a:lnTo>
                  <a:lnTo>
                    <a:pt x="3467849" y="405765"/>
                  </a:lnTo>
                  <a:lnTo>
                    <a:pt x="3460813" y="406349"/>
                  </a:lnTo>
                  <a:lnTo>
                    <a:pt x="3433813" y="439166"/>
                  </a:lnTo>
                  <a:lnTo>
                    <a:pt x="3434410" y="446239"/>
                  </a:lnTo>
                  <a:lnTo>
                    <a:pt x="3467849" y="472440"/>
                  </a:lnTo>
                  <a:lnTo>
                    <a:pt x="3476625" y="471614"/>
                  </a:lnTo>
                  <a:lnTo>
                    <a:pt x="3484321" y="469074"/>
                  </a:lnTo>
                  <a:lnTo>
                    <a:pt x="3490912" y="464832"/>
                  </a:lnTo>
                  <a:lnTo>
                    <a:pt x="3492093" y="463550"/>
                  </a:lnTo>
                  <a:lnTo>
                    <a:pt x="3496424" y="458851"/>
                  </a:lnTo>
                  <a:lnTo>
                    <a:pt x="3524110" y="458851"/>
                  </a:lnTo>
                  <a:lnTo>
                    <a:pt x="3524110" y="476504"/>
                  </a:lnTo>
                  <a:lnTo>
                    <a:pt x="3534524" y="476504"/>
                  </a:lnTo>
                  <a:lnTo>
                    <a:pt x="3534524" y="458851"/>
                  </a:lnTo>
                  <a:lnTo>
                    <a:pt x="3534524" y="449961"/>
                  </a:lnTo>
                  <a:lnTo>
                    <a:pt x="3534524" y="428371"/>
                  </a:lnTo>
                  <a:lnTo>
                    <a:pt x="3534524" y="419481"/>
                  </a:lnTo>
                  <a:lnTo>
                    <a:pt x="3534524" y="402336"/>
                  </a:lnTo>
                  <a:close/>
                </a:path>
                <a:path w="6393815" h="964564">
                  <a:moveTo>
                    <a:pt x="3547351" y="524510"/>
                  </a:moveTo>
                  <a:lnTo>
                    <a:pt x="3539731" y="521716"/>
                  </a:lnTo>
                  <a:lnTo>
                    <a:pt x="3533381" y="516890"/>
                  </a:lnTo>
                  <a:lnTo>
                    <a:pt x="3528301" y="509905"/>
                  </a:lnTo>
                  <a:lnTo>
                    <a:pt x="3526040" y="506857"/>
                  </a:lnTo>
                  <a:lnTo>
                    <a:pt x="3523221" y="503047"/>
                  </a:lnTo>
                  <a:lnTo>
                    <a:pt x="3520808" y="495681"/>
                  </a:lnTo>
                  <a:lnTo>
                    <a:pt x="3520808" y="482092"/>
                  </a:lnTo>
                  <a:lnTo>
                    <a:pt x="3510648" y="482092"/>
                  </a:lnTo>
                  <a:lnTo>
                    <a:pt x="3495103" y="519239"/>
                  </a:lnTo>
                  <a:lnTo>
                    <a:pt x="3484105" y="526288"/>
                  </a:lnTo>
                  <a:lnTo>
                    <a:pt x="3491598" y="533146"/>
                  </a:lnTo>
                  <a:lnTo>
                    <a:pt x="3515855" y="506857"/>
                  </a:lnTo>
                  <a:lnTo>
                    <a:pt x="3517633" y="511048"/>
                  </a:lnTo>
                  <a:lnTo>
                    <a:pt x="3520935" y="515620"/>
                  </a:lnTo>
                  <a:lnTo>
                    <a:pt x="3525761" y="520573"/>
                  </a:lnTo>
                  <a:lnTo>
                    <a:pt x="3530587" y="525653"/>
                  </a:lnTo>
                  <a:lnTo>
                    <a:pt x="3535286" y="529336"/>
                  </a:lnTo>
                  <a:lnTo>
                    <a:pt x="3539858" y="531622"/>
                  </a:lnTo>
                  <a:lnTo>
                    <a:pt x="3547351" y="524510"/>
                  </a:lnTo>
                  <a:close/>
                </a:path>
                <a:path w="6393815" h="964564">
                  <a:moveTo>
                    <a:pt x="3665334" y="481584"/>
                  </a:moveTo>
                  <a:lnTo>
                    <a:pt x="3655301" y="481584"/>
                  </a:lnTo>
                  <a:lnTo>
                    <a:pt x="3655301" y="498094"/>
                  </a:lnTo>
                  <a:lnTo>
                    <a:pt x="3655301" y="506984"/>
                  </a:lnTo>
                  <a:lnTo>
                    <a:pt x="3655301" y="521843"/>
                  </a:lnTo>
                  <a:lnTo>
                    <a:pt x="3593325" y="521843"/>
                  </a:lnTo>
                  <a:lnTo>
                    <a:pt x="3593325" y="506984"/>
                  </a:lnTo>
                  <a:lnTo>
                    <a:pt x="3655301" y="506984"/>
                  </a:lnTo>
                  <a:lnTo>
                    <a:pt x="3655301" y="498094"/>
                  </a:lnTo>
                  <a:lnTo>
                    <a:pt x="3593325" y="498094"/>
                  </a:lnTo>
                  <a:lnTo>
                    <a:pt x="3593325" y="481584"/>
                  </a:lnTo>
                  <a:lnTo>
                    <a:pt x="3583292" y="481584"/>
                  </a:lnTo>
                  <a:lnTo>
                    <a:pt x="3583292" y="530860"/>
                  </a:lnTo>
                  <a:lnTo>
                    <a:pt x="3665334" y="530860"/>
                  </a:lnTo>
                  <a:lnTo>
                    <a:pt x="3665334" y="521843"/>
                  </a:lnTo>
                  <a:lnTo>
                    <a:pt x="3665334" y="506984"/>
                  </a:lnTo>
                  <a:lnTo>
                    <a:pt x="3665334" y="498094"/>
                  </a:lnTo>
                  <a:lnTo>
                    <a:pt x="3665334" y="481584"/>
                  </a:lnTo>
                  <a:close/>
                </a:path>
                <a:path w="6393815" h="964564">
                  <a:moveTo>
                    <a:pt x="3670414" y="302768"/>
                  </a:moveTo>
                  <a:lnTo>
                    <a:pt x="3614407" y="302768"/>
                  </a:lnTo>
                  <a:lnTo>
                    <a:pt x="3614407" y="268097"/>
                  </a:lnTo>
                  <a:lnTo>
                    <a:pt x="3653904" y="268097"/>
                  </a:lnTo>
                  <a:lnTo>
                    <a:pt x="3653904" y="258826"/>
                  </a:lnTo>
                  <a:lnTo>
                    <a:pt x="3577323" y="258826"/>
                  </a:lnTo>
                  <a:lnTo>
                    <a:pt x="3577323" y="212852"/>
                  </a:lnTo>
                  <a:lnTo>
                    <a:pt x="3567163" y="212852"/>
                  </a:lnTo>
                  <a:lnTo>
                    <a:pt x="3567163" y="268097"/>
                  </a:lnTo>
                  <a:lnTo>
                    <a:pt x="3603993" y="268097"/>
                  </a:lnTo>
                  <a:lnTo>
                    <a:pt x="3603993" y="302768"/>
                  </a:lnTo>
                  <a:lnTo>
                    <a:pt x="3547859" y="302768"/>
                  </a:lnTo>
                  <a:lnTo>
                    <a:pt x="3547859" y="312039"/>
                  </a:lnTo>
                  <a:lnTo>
                    <a:pt x="3670414" y="312039"/>
                  </a:lnTo>
                  <a:lnTo>
                    <a:pt x="3670414" y="302768"/>
                  </a:lnTo>
                  <a:close/>
                </a:path>
                <a:path w="6393815" h="964564">
                  <a:moveTo>
                    <a:pt x="3679177" y="441452"/>
                  </a:moveTo>
                  <a:lnTo>
                    <a:pt x="3634575" y="422910"/>
                  </a:lnTo>
                  <a:lnTo>
                    <a:pt x="3629393" y="415925"/>
                  </a:lnTo>
                  <a:lnTo>
                    <a:pt x="3629393" y="404749"/>
                  </a:lnTo>
                  <a:lnTo>
                    <a:pt x="3619360" y="404749"/>
                  </a:lnTo>
                  <a:lnTo>
                    <a:pt x="3588791" y="437438"/>
                  </a:lnTo>
                  <a:lnTo>
                    <a:pt x="3569576" y="441325"/>
                  </a:lnTo>
                  <a:lnTo>
                    <a:pt x="3575545" y="449580"/>
                  </a:lnTo>
                  <a:lnTo>
                    <a:pt x="3614661" y="433705"/>
                  </a:lnTo>
                  <a:lnTo>
                    <a:pt x="3624567" y="422910"/>
                  </a:lnTo>
                  <a:lnTo>
                    <a:pt x="3627844" y="427177"/>
                  </a:lnTo>
                  <a:lnTo>
                    <a:pt x="3666032" y="448335"/>
                  </a:lnTo>
                  <a:lnTo>
                    <a:pt x="3673843" y="449834"/>
                  </a:lnTo>
                  <a:lnTo>
                    <a:pt x="3679177" y="441452"/>
                  </a:lnTo>
                  <a:close/>
                </a:path>
                <a:path w="6393815" h="964564">
                  <a:moveTo>
                    <a:pt x="3685654" y="461899"/>
                  </a:moveTo>
                  <a:lnTo>
                    <a:pt x="3563099" y="461899"/>
                  </a:lnTo>
                  <a:lnTo>
                    <a:pt x="3563099" y="471170"/>
                  </a:lnTo>
                  <a:lnTo>
                    <a:pt x="3685654" y="471170"/>
                  </a:lnTo>
                  <a:lnTo>
                    <a:pt x="3685654" y="461899"/>
                  </a:lnTo>
                  <a:close/>
                </a:path>
                <a:path w="6393815" h="964564">
                  <a:moveTo>
                    <a:pt x="3765664" y="239776"/>
                  </a:moveTo>
                  <a:lnTo>
                    <a:pt x="3755504" y="215328"/>
                  </a:lnTo>
                  <a:lnTo>
                    <a:pt x="3755504" y="232410"/>
                  </a:lnTo>
                  <a:lnTo>
                    <a:pt x="3755504" y="247142"/>
                  </a:lnTo>
                  <a:lnTo>
                    <a:pt x="3753345" y="253111"/>
                  </a:lnTo>
                  <a:lnTo>
                    <a:pt x="3748773" y="257556"/>
                  </a:lnTo>
                  <a:lnTo>
                    <a:pt x="3744328" y="262001"/>
                  </a:lnTo>
                  <a:lnTo>
                    <a:pt x="3738359" y="264160"/>
                  </a:lnTo>
                  <a:lnTo>
                    <a:pt x="3723881" y="264160"/>
                  </a:lnTo>
                  <a:lnTo>
                    <a:pt x="3718039" y="262001"/>
                  </a:lnTo>
                  <a:lnTo>
                    <a:pt x="3713467" y="257556"/>
                  </a:lnTo>
                  <a:lnTo>
                    <a:pt x="3709022" y="253111"/>
                  </a:lnTo>
                  <a:lnTo>
                    <a:pt x="3706736" y="247142"/>
                  </a:lnTo>
                  <a:lnTo>
                    <a:pt x="3706736" y="232410"/>
                  </a:lnTo>
                  <a:lnTo>
                    <a:pt x="3709022" y="226441"/>
                  </a:lnTo>
                  <a:lnTo>
                    <a:pt x="3713594" y="221996"/>
                  </a:lnTo>
                  <a:lnTo>
                    <a:pt x="3718039" y="217551"/>
                  </a:lnTo>
                  <a:lnTo>
                    <a:pt x="3723881" y="215392"/>
                  </a:lnTo>
                  <a:lnTo>
                    <a:pt x="3738359" y="215392"/>
                  </a:lnTo>
                  <a:lnTo>
                    <a:pt x="3744328" y="217551"/>
                  </a:lnTo>
                  <a:lnTo>
                    <a:pt x="3748773" y="221996"/>
                  </a:lnTo>
                  <a:lnTo>
                    <a:pt x="3753345" y="226441"/>
                  </a:lnTo>
                  <a:lnTo>
                    <a:pt x="3731120" y="206248"/>
                  </a:lnTo>
                  <a:lnTo>
                    <a:pt x="3723995" y="206844"/>
                  </a:lnTo>
                  <a:lnTo>
                    <a:pt x="3696449" y="239776"/>
                  </a:lnTo>
                  <a:lnTo>
                    <a:pt x="3697059" y="246862"/>
                  </a:lnTo>
                  <a:lnTo>
                    <a:pt x="3731120" y="273304"/>
                  </a:lnTo>
                  <a:lnTo>
                    <a:pt x="3738219" y="272732"/>
                  </a:lnTo>
                  <a:lnTo>
                    <a:pt x="3744671" y="271005"/>
                  </a:lnTo>
                  <a:lnTo>
                    <a:pt x="3750513" y="268109"/>
                  </a:lnTo>
                  <a:lnTo>
                    <a:pt x="3755593" y="264160"/>
                  </a:lnTo>
                  <a:lnTo>
                    <a:pt x="3755758" y="264033"/>
                  </a:lnTo>
                  <a:lnTo>
                    <a:pt x="3760089" y="258965"/>
                  </a:lnTo>
                  <a:lnTo>
                    <a:pt x="3763187" y="253238"/>
                  </a:lnTo>
                  <a:lnTo>
                    <a:pt x="3765042" y="246862"/>
                  </a:lnTo>
                  <a:lnTo>
                    <a:pt x="3765664" y="239776"/>
                  </a:lnTo>
                  <a:close/>
                </a:path>
                <a:path w="6393815" h="964564">
                  <a:moveTo>
                    <a:pt x="3791318" y="492760"/>
                  </a:moveTo>
                  <a:lnTo>
                    <a:pt x="3790353" y="486664"/>
                  </a:lnTo>
                  <a:lnTo>
                    <a:pt x="3789921" y="483870"/>
                  </a:lnTo>
                  <a:lnTo>
                    <a:pt x="3781145" y="485114"/>
                  </a:lnTo>
                  <a:lnTo>
                    <a:pt x="3769131" y="485990"/>
                  </a:lnTo>
                  <a:lnTo>
                    <a:pt x="3753853" y="486498"/>
                  </a:lnTo>
                  <a:lnTo>
                    <a:pt x="3735311" y="486664"/>
                  </a:lnTo>
                  <a:lnTo>
                    <a:pt x="3726294" y="486664"/>
                  </a:lnTo>
                  <a:lnTo>
                    <a:pt x="3726294" y="413639"/>
                  </a:lnTo>
                  <a:lnTo>
                    <a:pt x="3716134" y="413639"/>
                  </a:lnTo>
                  <a:lnTo>
                    <a:pt x="3716134" y="495808"/>
                  </a:lnTo>
                  <a:lnTo>
                    <a:pt x="3744988" y="495617"/>
                  </a:lnTo>
                  <a:lnTo>
                    <a:pt x="3767150" y="495046"/>
                  </a:lnTo>
                  <a:lnTo>
                    <a:pt x="3782606" y="494093"/>
                  </a:lnTo>
                  <a:lnTo>
                    <a:pt x="3791318" y="492760"/>
                  </a:lnTo>
                  <a:close/>
                </a:path>
                <a:path w="6393815" h="964564">
                  <a:moveTo>
                    <a:pt x="3796398" y="201168"/>
                  </a:moveTo>
                  <a:lnTo>
                    <a:pt x="3786111" y="201168"/>
                  </a:lnTo>
                  <a:lnTo>
                    <a:pt x="3786111" y="297688"/>
                  </a:lnTo>
                  <a:lnTo>
                    <a:pt x="3796398" y="297688"/>
                  </a:lnTo>
                  <a:lnTo>
                    <a:pt x="3796398" y="201168"/>
                  </a:lnTo>
                  <a:close/>
                </a:path>
                <a:path w="6393815" h="964564">
                  <a:moveTo>
                    <a:pt x="3799827" y="319024"/>
                  </a:moveTo>
                  <a:lnTo>
                    <a:pt x="3723373" y="319024"/>
                  </a:lnTo>
                  <a:lnTo>
                    <a:pt x="3723373" y="285369"/>
                  </a:lnTo>
                  <a:lnTo>
                    <a:pt x="3713086" y="285369"/>
                  </a:lnTo>
                  <a:lnTo>
                    <a:pt x="3713086" y="328168"/>
                  </a:lnTo>
                  <a:lnTo>
                    <a:pt x="3799827" y="328168"/>
                  </a:lnTo>
                  <a:lnTo>
                    <a:pt x="3799827" y="319024"/>
                  </a:lnTo>
                  <a:close/>
                </a:path>
                <a:path w="6393815" h="964564">
                  <a:moveTo>
                    <a:pt x="3811638" y="402336"/>
                  </a:moveTo>
                  <a:lnTo>
                    <a:pt x="3801351" y="402336"/>
                  </a:lnTo>
                  <a:lnTo>
                    <a:pt x="3801351" y="534416"/>
                  </a:lnTo>
                  <a:lnTo>
                    <a:pt x="3811638" y="534416"/>
                  </a:lnTo>
                  <a:lnTo>
                    <a:pt x="3811638" y="402336"/>
                  </a:lnTo>
                  <a:close/>
                </a:path>
                <a:path w="6393815" h="964564">
                  <a:moveTo>
                    <a:pt x="3920350" y="495046"/>
                  </a:moveTo>
                  <a:lnTo>
                    <a:pt x="3919728" y="487934"/>
                  </a:lnTo>
                  <a:lnTo>
                    <a:pt x="3919588" y="486283"/>
                  </a:lnTo>
                  <a:lnTo>
                    <a:pt x="3912171" y="486981"/>
                  </a:lnTo>
                  <a:lnTo>
                    <a:pt x="3899839" y="487489"/>
                  </a:lnTo>
                  <a:lnTo>
                    <a:pt x="3882542" y="487819"/>
                  </a:lnTo>
                  <a:lnTo>
                    <a:pt x="3860279" y="487934"/>
                  </a:lnTo>
                  <a:lnTo>
                    <a:pt x="3860279" y="423164"/>
                  </a:lnTo>
                  <a:lnTo>
                    <a:pt x="3911714" y="423164"/>
                  </a:lnTo>
                  <a:lnTo>
                    <a:pt x="3911714" y="414020"/>
                  </a:lnTo>
                  <a:lnTo>
                    <a:pt x="3849992" y="414020"/>
                  </a:lnTo>
                  <a:lnTo>
                    <a:pt x="3849992" y="496951"/>
                  </a:lnTo>
                  <a:lnTo>
                    <a:pt x="3890099" y="496849"/>
                  </a:lnTo>
                  <a:lnTo>
                    <a:pt x="3905237" y="496570"/>
                  </a:lnTo>
                  <a:lnTo>
                    <a:pt x="3912857" y="496062"/>
                  </a:lnTo>
                  <a:lnTo>
                    <a:pt x="3920350" y="495046"/>
                  </a:lnTo>
                  <a:close/>
                </a:path>
                <a:path w="6393815" h="964564">
                  <a:moveTo>
                    <a:pt x="3929240" y="235458"/>
                  </a:moveTo>
                  <a:lnTo>
                    <a:pt x="3855961" y="235458"/>
                  </a:lnTo>
                  <a:lnTo>
                    <a:pt x="3855961" y="212852"/>
                  </a:lnTo>
                  <a:lnTo>
                    <a:pt x="3927716" y="212852"/>
                  </a:lnTo>
                  <a:lnTo>
                    <a:pt x="3927716" y="204216"/>
                  </a:lnTo>
                  <a:lnTo>
                    <a:pt x="3845801" y="204216"/>
                  </a:lnTo>
                  <a:lnTo>
                    <a:pt x="3845801" y="244094"/>
                  </a:lnTo>
                  <a:lnTo>
                    <a:pt x="3929240" y="244094"/>
                  </a:lnTo>
                  <a:lnTo>
                    <a:pt x="3929240" y="235458"/>
                  </a:lnTo>
                  <a:close/>
                </a:path>
                <a:path w="6393815" h="964564">
                  <a:moveTo>
                    <a:pt x="3931145" y="322961"/>
                  </a:moveTo>
                  <a:lnTo>
                    <a:pt x="3855199" y="322961"/>
                  </a:lnTo>
                  <a:lnTo>
                    <a:pt x="3855199" y="309880"/>
                  </a:lnTo>
                  <a:lnTo>
                    <a:pt x="3927589" y="309880"/>
                  </a:lnTo>
                  <a:lnTo>
                    <a:pt x="3927589" y="280035"/>
                  </a:lnTo>
                  <a:lnTo>
                    <a:pt x="3845166" y="280035"/>
                  </a:lnTo>
                  <a:lnTo>
                    <a:pt x="3845166" y="288671"/>
                  </a:lnTo>
                  <a:lnTo>
                    <a:pt x="3917556" y="288671"/>
                  </a:lnTo>
                  <a:lnTo>
                    <a:pt x="3917556" y="301752"/>
                  </a:lnTo>
                  <a:lnTo>
                    <a:pt x="3845166" y="301752"/>
                  </a:lnTo>
                  <a:lnTo>
                    <a:pt x="3845166" y="331597"/>
                  </a:lnTo>
                  <a:lnTo>
                    <a:pt x="3931145" y="331597"/>
                  </a:lnTo>
                  <a:lnTo>
                    <a:pt x="3931145" y="322961"/>
                  </a:lnTo>
                  <a:close/>
                </a:path>
                <a:path w="6393815" h="964564">
                  <a:moveTo>
                    <a:pt x="3947782" y="257810"/>
                  </a:moveTo>
                  <a:lnTo>
                    <a:pt x="3825227" y="257810"/>
                  </a:lnTo>
                  <a:lnTo>
                    <a:pt x="3825227" y="266573"/>
                  </a:lnTo>
                  <a:lnTo>
                    <a:pt x="3947782" y="266573"/>
                  </a:lnTo>
                  <a:lnTo>
                    <a:pt x="3947782" y="257810"/>
                  </a:lnTo>
                  <a:close/>
                </a:path>
                <a:path w="6393815" h="964564">
                  <a:moveTo>
                    <a:pt x="3966578" y="454406"/>
                  </a:moveTo>
                  <a:lnTo>
                    <a:pt x="3943210" y="454406"/>
                  </a:lnTo>
                  <a:lnTo>
                    <a:pt x="3943210" y="402336"/>
                  </a:lnTo>
                  <a:lnTo>
                    <a:pt x="3933050" y="402336"/>
                  </a:lnTo>
                  <a:lnTo>
                    <a:pt x="3933050" y="534416"/>
                  </a:lnTo>
                  <a:lnTo>
                    <a:pt x="3943210" y="534416"/>
                  </a:lnTo>
                  <a:lnTo>
                    <a:pt x="3943210" y="463677"/>
                  </a:lnTo>
                  <a:lnTo>
                    <a:pt x="3966578" y="463677"/>
                  </a:lnTo>
                  <a:lnTo>
                    <a:pt x="3966578" y="454406"/>
                  </a:lnTo>
                  <a:close/>
                </a:path>
                <a:path w="6393815" h="964564">
                  <a:moveTo>
                    <a:pt x="3993248" y="513969"/>
                  </a:moveTo>
                  <a:lnTo>
                    <a:pt x="3992486" y="512191"/>
                  </a:lnTo>
                  <a:lnTo>
                    <a:pt x="3989438" y="509143"/>
                  </a:lnTo>
                  <a:lnTo>
                    <a:pt x="3987660" y="508381"/>
                  </a:lnTo>
                  <a:lnTo>
                    <a:pt x="3985628" y="508381"/>
                  </a:lnTo>
                  <a:lnTo>
                    <a:pt x="3983723" y="508381"/>
                  </a:lnTo>
                  <a:lnTo>
                    <a:pt x="3981945" y="509143"/>
                  </a:lnTo>
                  <a:lnTo>
                    <a:pt x="3978897" y="512191"/>
                  </a:lnTo>
                  <a:lnTo>
                    <a:pt x="3978135" y="513969"/>
                  </a:lnTo>
                  <a:lnTo>
                    <a:pt x="3978135" y="518160"/>
                  </a:lnTo>
                  <a:lnTo>
                    <a:pt x="3978897" y="519938"/>
                  </a:lnTo>
                  <a:lnTo>
                    <a:pt x="3980421" y="521462"/>
                  </a:lnTo>
                  <a:lnTo>
                    <a:pt x="3981818" y="522986"/>
                  </a:lnTo>
                  <a:lnTo>
                    <a:pt x="3983596" y="523748"/>
                  </a:lnTo>
                  <a:lnTo>
                    <a:pt x="3987787" y="523748"/>
                  </a:lnTo>
                  <a:lnTo>
                    <a:pt x="3989438" y="522986"/>
                  </a:lnTo>
                  <a:lnTo>
                    <a:pt x="3992486" y="519938"/>
                  </a:lnTo>
                  <a:lnTo>
                    <a:pt x="3993248" y="518160"/>
                  </a:lnTo>
                  <a:lnTo>
                    <a:pt x="3993248" y="513969"/>
                  </a:lnTo>
                  <a:close/>
                </a:path>
                <a:path w="6393815" h="964564">
                  <a:moveTo>
                    <a:pt x="4052938" y="203835"/>
                  </a:moveTo>
                  <a:lnTo>
                    <a:pt x="4042778" y="203835"/>
                  </a:lnTo>
                  <a:lnTo>
                    <a:pt x="4042778" y="250063"/>
                  </a:lnTo>
                  <a:lnTo>
                    <a:pt x="4026776" y="250063"/>
                  </a:lnTo>
                  <a:lnTo>
                    <a:pt x="4016870" y="217893"/>
                  </a:lnTo>
                  <a:lnTo>
                    <a:pt x="4016870" y="254889"/>
                  </a:lnTo>
                  <a:lnTo>
                    <a:pt x="4016578" y="263055"/>
                  </a:lnTo>
                  <a:lnTo>
                    <a:pt x="4004170" y="290576"/>
                  </a:lnTo>
                  <a:lnTo>
                    <a:pt x="3991851" y="290576"/>
                  </a:lnTo>
                  <a:lnTo>
                    <a:pt x="3979024" y="254889"/>
                  </a:lnTo>
                  <a:lnTo>
                    <a:pt x="3979329" y="246735"/>
                  </a:lnTo>
                  <a:lnTo>
                    <a:pt x="3991851" y="219329"/>
                  </a:lnTo>
                  <a:lnTo>
                    <a:pt x="4004170" y="219329"/>
                  </a:lnTo>
                  <a:lnTo>
                    <a:pt x="4016870" y="254889"/>
                  </a:lnTo>
                  <a:lnTo>
                    <a:pt x="4016870" y="217893"/>
                  </a:lnTo>
                  <a:lnTo>
                    <a:pt x="4013695" y="213487"/>
                  </a:lnTo>
                  <a:lnTo>
                    <a:pt x="4006837" y="210058"/>
                  </a:lnTo>
                  <a:lnTo>
                    <a:pt x="3988803" y="210058"/>
                  </a:lnTo>
                  <a:lnTo>
                    <a:pt x="3969588" y="244678"/>
                  </a:lnTo>
                  <a:lnTo>
                    <a:pt x="3969118" y="254889"/>
                  </a:lnTo>
                  <a:lnTo>
                    <a:pt x="3969588" y="265112"/>
                  </a:lnTo>
                  <a:lnTo>
                    <a:pt x="3988803" y="299847"/>
                  </a:lnTo>
                  <a:lnTo>
                    <a:pt x="4006837" y="299847"/>
                  </a:lnTo>
                  <a:lnTo>
                    <a:pt x="4013695" y="296291"/>
                  </a:lnTo>
                  <a:lnTo>
                    <a:pt x="4017670" y="290576"/>
                  </a:lnTo>
                  <a:lnTo>
                    <a:pt x="4018648" y="289179"/>
                  </a:lnTo>
                  <a:lnTo>
                    <a:pt x="4022001" y="283375"/>
                  </a:lnTo>
                  <a:lnTo>
                    <a:pt x="4024490" y="276440"/>
                  </a:lnTo>
                  <a:lnTo>
                    <a:pt x="4026103" y="268376"/>
                  </a:lnTo>
                  <a:lnTo>
                    <a:pt x="4026903" y="259207"/>
                  </a:lnTo>
                  <a:lnTo>
                    <a:pt x="4042778" y="259207"/>
                  </a:lnTo>
                  <a:lnTo>
                    <a:pt x="4042778" y="329311"/>
                  </a:lnTo>
                  <a:lnTo>
                    <a:pt x="4052938" y="329311"/>
                  </a:lnTo>
                  <a:lnTo>
                    <a:pt x="4052938" y="259207"/>
                  </a:lnTo>
                  <a:lnTo>
                    <a:pt x="4052938" y="250063"/>
                  </a:lnTo>
                  <a:lnTo>
                    <a:pt x="4052938" y="203835"/>
                  </a:lnTo>
                  <a:close/>
                </a:path>
                <a:path w="6393815" h="964564">
                  <a:moveTo>
                    <a:pt x="4076687" y="201168"/>
                  </a:moveTo>
                  <a:lnTo>
                    <a:pt x="4066400" y="201168"/>
                  </a:lnTo>
                  <a:lnTo>
                    <a:pt x="4066400" y="333248"/>
                  </a:lnTo>
                  <a:lnTo>
                    <a:pt x="4076687" y="333248"/>
                  </a:lnTo>
                  <a:lnTo>
                    <a:pt x="4076687" y="201168"/>
                  </a:lnTo>
                  <a:close/>
                </a:path>
                <a:path w="6393815" h="964564">
                  <a:moveTo>
                    <a:pt x="4161269" y="212725"/>
                  </a:moveTo>
                  <a:lnTo>
                    <a:pt x="4111358" y="212725"/>
                  </a:lnTo>
                  <a:lnTo>
                    <a:pt x="4111358" y="221742"/>
                  </a:lnTo>
                  <a:lnTo>
                    <a:pt x="4150347" y="221742"/>
                  </a:lnTo>
                  <a:lnTo>
                    <a:pt x="4148886" y="232727"/>
                  </a:lnTo>
                  <a:lnTo>
                    <a:pt x="4128033" y="274167"/>
                  </a:lnTo>
                  <a:lnTo>
                    <a:pt x="4103484" y="294767"/>
                  </a:lnTo>
                  <a:lnTo>
                    <a:pt x="4111612" y="301752"/>
                  </a:lnTo>
                  <a:lnTo>
                    <a:pt x="4132491" y="283756"/>
                  </a:lnTo>
                  <a:lnTo>
                    <a:pt x="4147718" y="262915"/>
                  </a:lnTo>
                  <a:lnTo>
                    <a:pt x="4157307" y="239229"/>
                  </a:lnTo>
                  <a:lnTo>
                    <a:pt x="4161269" y="212725"/>
                  </a:lnTo>
                  <a:close/>
                </a:path>
                <a:path w="6393815" h="964564">
                  <a:moveTo>
                    <a:pt x="4190098" y="203835"/>
                  </a:moveTo>
                  <a:lnTo>
                    <a:pt x="4180065" y="203835"/>
                  </a:lnTo>
                  <a:lnTo>
                    <a:pt x="4180065" y="249174"/>
                  </a:lnTo>
                  <a:lnTo>
                    <a:pt x="4155046" y="249174"/>
                  </a:lnTo>
                  <a:lnTo>
                    <a:pt x="4155046" y="258318"/>
                  </a:lnTo>
                  <a:lnTo>
                    <a:pt x="4180065" y="258318"/>
                  </a:lnTo>
                  <a:lnTo>
                    <a:pt x="4180065" y="328930"/>
                  </a:lnTo>
                  <a:lnTo>
                    <a:pt x="4190098" y="328930"/>
                  </a:lnTo>
                  <a:lnTo>
                    <a:pt x="4190098" y="203835"/>
                  </a:lnTo>
                  <a:close/>
                </a:path>
                <a:path w="6393815" h="964564">
                  <a:moveTo>
                    <a:pt x="4214482" y="201168"/>
                  </a:moveTo>
                  <a:lnTo>
                    <a:pt x="4204322" y="201168"/>
                  </a:lnTo>
                  <a:lnTo>
                    <a:pt x="4204322" y="333248"/>
                  </a:lnTo>
                  <a:lnTo>
                    <a:pt x="4214482" y="333248"/>
                  </a:lnTo>
                  <a:lnTo>
                    <a:pt x="4214482" y="201168"/>
                  </a:lnTo>
                  <a:close/>
                </a:path>
                <a:path w="6393815" h="964564">
                  <a:moveTo>
                    <a:pt x="4355706" y="295656"/>
                  </a:moveTo>
                  <a:lnTo>
                    <a:pt x="4332897" y="261810"/>
                  </a:lnTo>
                  <a:lnTo>
                    <a:pt x="4328401" y="237109"/>
                  </a:lnTo>
                  <a:lnTo>
                    <a:pt x="4328401" y="221869"/>
                  </a:lnTo>
                  <a:lnTo>
                    <a:pt x="4353293" y="221869"/>
                  </a:lnTo>
                  <a:lnTo>
                    <a:pt x="4353293" y="212725"/>
                  </a:lnTo>
                  <a:lnTo>
                    <a:pt x="4293603" y="212725"/>
                  </a:lnTo>
                  <a:lnTo>
                    <a:pt x="4293603" y="221869"/>
                  </a:lnTo>
                  <a:lnTo>
                    <a:pt x="4318241" y="221869"/>
                  </a:lnTo>
                  <a:lnTo>
                    <a:pt x="4318228" y="237109"/>
                  </a:lnTo>
                  <a:lnTo>
                    <a:pt x="4304576" y="279996"/>
                  </a:lnTo>
                  <a:lnTo>
                    <a:pt x="4288650" y="297688"/>
                  </a:lnTo>
                  <a:lnTo>
                    <a:pt x="4296651" y="304165"/>
                  </a:lnTo>
                  <a:lnTo>
                    <a:pt x="4321670" y="267589"/>
                  </a:lnTo>
                  <a:lnTo>
                    <a:pt x="4323194" y="261112"/>
                  </a:lnTo>
                  <a:lnTo>
                    <a:pt x="4327385" y="272618"/>
                  </a:lnTo>
                  <a:lnTo>
                    <a:pt x="4332910" y="283324"/>
                  </a:lnTo>
                  <a:lnTo>
                    <a:pt x="4339768" y="293243"/>
                  </a:lnTo>
                  <a:lnTo>
                    <a:pt x="4347959" y="302387"/>
                  </a:lnTo>
                  <a:lnTo>
                    <a:pt x="4355706" y="295656"/>
                  </a:lnTo>
                  <a:close/>
                </a:path>
                <a:path w="6393815" h="964564">
                  <a:moveTo>
                    <a:pt x="4376153" y="203835"/>
                  </a:moveTo>
                  <a:lnTo>
                    <a:pt x="4366120" y="203835"/>
                  </a:lnTo>
                  <a:lnTo>
                    <a:pt x="4366120" y="246634"/>
                  </a:lnTo>
                  <a:lnTo>
                    <a:pt x="4343133" y="246634"/>
                  </a:lnTo>
                  <a:lnTo>
                    <a:pt x="4343133" y="255778"/>
                  </a:lnTo>
                  <a:lnTo>
                    <a:pt x="4366120" y="255778"/>
                  </a:lnTo>
                  <a:lnTo>
                    <a:pt x="4366120" y="329311"/>
                  </a:lnTo>
                  <a:lnTo>
                    <a:pt x="4376153" y="329311"/>
                  </a:lnTo>
                  <a:lnTo>
                    <a:pt x="4376153" y="203835"/>
                  </a:lnTo>
                  <a:close/>
                </a:path>
                <a:path w="6393815" h="964564">
                  <a:moveTo>
                    <a:pt x="4400283" y="201168"/>
                  </a:moveTo>
                  <a:lnTo>
                    <a:pt x="4390123" y="201168"/>
                  </a:lnTo>
                  <a:lnTo>
                    <a:pt x="4390123" y="333248"/>
                  </a:lnTo>
                  <a:lnTo>
                    <a:pt x="4400283" y="333248"/>
                  </a:lnTo>
                  <a:lnTo>
                    <a:pt x="4400283" y="201168"/>
                  </a:lnTo>
                  <a:close/>
                </a:path>
                <a:path w="6393815" h="964564">
                  <a:moveTo>
                    <a:pt x="4530966" y="298196"/>
                  </a:moveTo>
                  <a:lnTo>
                    <a:pt x="4527283" y="291973"/>
                  </a:lnTo>
                  <a:lnTo>
                    <a:pt x="4522698" y="289052"/>
                  </a:lnTo>
                  <a:lnTo>
                    <a:pt x="4520171" y="287439"/>
                  </a:lnTo>
                  <a:lnTo>
                    <a:pt x="4520171" y="300736"/>
                  </a:lnTo>
                  <a:lnTo>
                    <a:pt x="4520171" y="310896"/>
                  </a:lnTo>
                  <a:lnTo>
                    <a:pt x="4517377" y="314960"/>
                  </a:lnTo>
                  <a:lnTo>
                    <a:pt x="4511916" y="318008"/>
                  </a:lnTo>
                  <a:lnTo>
                    <a:pt x="4506328" y="321056"/>
                  </a:lnTo>
                  <a:lnTo>
                    <a:pt x="4498454" y="322580"/>
                  </a:lnTo>
                  <a:lnTo>
                    <a:pt x="4478007" y="322580"/>
                  </a:lnTo>
                  <a:lnTo>
                    <a:pt x="4470006" y="321056"/>
                  </a:lnTo>
                  <a:lnTo>
                    <a:pt x="4464545" y="318008"/>
                  </a:lnTo>
                  <a:lnTo>
                    <a:pt x="4458957" y="314960"/>
                  </a:lnTo>
                  <a:lnTo>
                    <a:pt x="4456290" y="310896"/>
                  </a:lnTo>
                  <a:lnTo>
                    <a:pt x="4456290" y="300736"/>
                  </a:lnTo>
                  <a:lnTo>
                    <a:pt x="4459084" y="296672"/>
                  </a:lnTo>
                  <a:lnTo>
                    <a:pt x="4464545" y="293624"/>
                  </a:lnTo>
                  <a:lnTo>
                    <a:pt x="4470133" y="290576"/>
                  </a:lnTo>
                  <a:lnTo>
                    <a:pt x="4478007" y="289052"/>
                  </a:lnTo>
                  <a:lnTo>
                    <a:pt x="4498454" y="289052"/>
                  </a:lnTo>
                  <a:lnTo>
                    <a:pt x="4506328" y="290576"/>
                  </a:lnTo>
                  <a:lnTo>
                    <a:pt x="4511789" y="293624"/>
                  </a:lnTo>
                  <a:lnTo>
                    <a:pt x="4517377" y="296672"/>
                  </a:lnTo>
                  <a:lnTo>
                    <a:pt x="4488167" y="280289"/>
                  </a:lnTo>
                  <a:lnTo>
                    <a:pt x="4478452" y="280746"/>
                  </a:lnTo>
                  <a:lnTo>
                    <a:pt x="4445241" y="298196"/>
                  </a:lnTo>
                  <a:lnTo>
                    <a:pt x="4445241" y="313436"/>
                  </a:lnTo>
                  <a:lnTo>
                    <a:pt x="4488167" y="331216"/>
                  </a:lnTo>
                  <a:lnTo>
                    <a:pt x="4497857" y="330771"/>
                  </a:lnTo>
                  <a:lnTo>
                    <a:pt x="4506366" y="329438"/>
                  </a:lnTo>
                  <a:lnTo>
                    <a:pt x="4513719" y="327253"/>
                  </a:lnTo>
                  <a:lnTo>
                    <a:pt x="4519917" y="324231"/>
                  </a:lnTo>
                  <a:lnTo>
                    <a:pt x="4522495" y="322580"/>
                  </a:lnTo>
                  <a:lnTo>
                    <a:pt x="4527283" y="319532"/>
                  </a:lnTo>
                  <a:lnTo>
                    <a:pt x="4530966" y="313436"/>
                  </a:lnTo>
                  <a:lnTo>
                    <a:pt x="4530966" y="298196"/>
                  </a:lnTo>
                  <a:close/>
                </a:path>
                <a:path w="6393815" h="964564">
                  <a:moveTo>
                    <a:pt x="4531855" y="205232"/>
                  </a:moveTo>
                  <a:lnTo>
                    <a:pt x="4448543" y="205232"/>
                  </a:lnTo>
                  <a:lnTo>
                    <a:pt x="4448543" y="214503"/>
                  </a:lnTo>
                  <a:lnTo>
                    <a:pt x="4521568" y="214503"/>
                  </a:lnTo>
                  <a:lnTo>
                    <a:pt x="4521492" y="224078"/>
                  </a:lnTo>
                  <a:lnTo>
                    <a:pt x="4521263" y="232981"/>
                  </a:lnTo>
                  <a:lnTo>
                    <a:pt x="4520870" y="241223"/>
                  </a:lnTo>
                  <a:lnTo>
                    <a:pt x="4520298" y="248793"/>
                  </a:lnTo>
                  <a:lnTo>
                    <a:pt x="4530077" y="249555"/>
                  </a:lnTo>
                  <a:lnTo>
                    <a:pt x="4530826" y="241084"/>
                  </a:lnTo>
                  <a:lnTo>
                    <a:pt x="4531385" y="230873"/>
                  </a:lnTo>
                  <a:lnTo>
                    <a:pt x="4531728" y="218935"/>
                  </a:lnTo>
                  <a:lnTo>
                    <a:pt x="4531855" y="205232"/>
                  </a:lnTo>
                  <a:close/>
                </a:path>
                <a:path w="6393815" h="964564">
                  <a:moveTo>
                    <a:pt x="4549762" y="259207"/>
                  </a:moveTo>
                  <a:lnTo>
                    <a:pt x="4489310" y="259207"/>
                  </a:lnTo>
                  <a:lnTo>
                    <a:pt x="4489310" y="232410"/>
                  </a:lnTo>
                  <a:lnTo>
                    <a:pt x="4479277" y="232410"/>
                  </a:lnTo>
                  <a:lnTo>
                    <a:pt x="4479277" y="259207"/>
                  </a:lnTo>
                  <a:lnTo>
                    <a:pt x="4427207" y="259207"/>
                  </a:lnTo>
                  <a:lnTo>
                    <a:pt x="4427207" y="268224"/>
                  </a:lnTo>
                  <a:lnTo>
                    <a:pt x="4549762" y="268224"/>
                  </a:lnTo>
                  <a:lnTo>
                    <a:pt x="4549762" y="259207"/>
                  </a:lnTo>
                  <a:close/>
                </a:path>
                <a:path w="6393815" h="964564">
                  <a:moveTo>
                    <a:pt x="4638916" y="248666"/>
                  </a:moveTo>
                  <a:lnTo>
                    <a:pt x="4635995" y="243205"/>
                  </a:lnTo>
                  <a:lnTo>
                    <a:pt x="4633392" y="241300"/>
                  </a:lnTo>
                  <a:lnTo>
                    <a:pt x="4630280" y="239014"/>
                  </a:lnTo>
                  <a:lnTo>
                    <a:pt x="4628883" y="238023"/>
                  </a:lnTo>
                  <a:lnTo>
                    <a:pt x="4628883" y="251206"/>
                  </a:lnTo>
                  <a:lnTo>
                    <a:pt x="4628883" y="259461"/>
                  </a:lnTo>
                  <a:lnTo>
                    <a:pt x="4626851" y="262763"/>
                  </a:lnTo>
                  <a:lnTo>
                    <a:pt x="4622914" y="265430"/>
                  </a:lnTo>
                  <a:lnTo>
                    <a:pt x="4618977" y="267970"/>
                  </a:lnTo>
                  <a:lnTo>
                    <a:pt x="4613389" y="269240"/>
                  </a:lnTo>
                  <a:lnTo>
                    <a:pt x="4599165" y="269240"/>
                  </a:lnTo>
                  <a:lnTo>
                    <a:pt x="4593577" y="267970"/>
                  </a:lnTo>
                  <a:lnTo>
                    <a:pt x="4589640" y="265430"/>
                  </a:lnTo>
                  <a:lnTo>
                    <a:pt x="4585703" y="262763"/>
                  </a:lnTo>
                  <a:lnTo>
                    <a:pt x="4583671" y="259461"/>
                  </a:lnTo>
                  <a:lnTo>
                    <a:pt x="4583671" y="251206"/>
                  </a:lnTo>
                  <a:lnTo>
                    <a:pt x="4585703" y="247904"/>
                  </a:lnTo>
                  <a:lnTo>
                    <a:pt x="4589640" y="245237"/>
                  </a:lnTo>
                  <a:lnTo>
                    <a:pt x="4593704" y="242697"/>
                  </a:lnTo>
                  <a:lnTo>
                    <a:pt x="4599165" y="241300"/>
                  </a:lnTo>
                  <a:lnTo>
                    <a:pt x="4613389" y="241300"/>
                  </a:lnTo>
                  <a:lnTo>
                    <a:pt x="4618850" y="242697"/>
                  </a:lnTo>
                  <a:lnTo>
                    <a:pt x="4622914" y="245237"/>
                  </a:lnTo>
                  <a:lnTo>
                    <a:pt x="4626851" y="247904"/>
                  </a:lnTo>
                  <a:lnTo>
                    <a:pt x="4628883" y="251206"/>
                  </a:lnTo>
                  <a:lnTo>
                    <a:pt x="4628883" y="238023"/>
                  </a:lnTo>
                  <a:lnTo>
                    <a:pt x="4624438" y="234823"/>
                  </a:lnTo>
                  <a:lnTo>
                    <a:pt x="4616437" y="232664"/>
                  </a:lnTo>
                  <a:lnTo>
                    <a:pt x="4596117" y="232664"/>
                  </a:lnTo>
                  <a:lnTo>
                    <a:pt x="4588243" y="234823"/>
                  </a:lnTo>
                  <a:lnTo>
                    <a:pt x="4576559" y="243205"/>
                  </a:lnTo>
                  <a:lnTo>
                    <a:pt x="4573638" y="248666"/>
                  </a:lnTo>
                  <a:lnTo>
                    <a:pt x="4573638" y="262001"/>
                  </a:lnTo>
                  <a:lnTo>
                    <a:pt x="4576559" y="267462"/>
                  </a:lnTo>
                  <a:lnTo>
                    <a:pt x="4587989" y="275844"/>
                  </a:lnTo>
                  <a:lnTo>
                    <a:pt x="4595990" y="277876"/>
                  </a:lnTo>
                  <a:lnTo>
                    <a:pt x="4616437" y="277876"/>
                  </a:lnTo>
                  <a:lnTo>
                    <a:pt x="4624438" y="275844"/>
                  </a:lnTo>
                  <a:lnTo>
                    <a:pt x="4633392" y="269240"/>
                  </a:lnTo>
                  <a:lnTo>
                    <a:pt x="4635995" y="267335"/>
                  </a:lnTo>
                  <a:lnTo>
                    <a:pt x="4638916" y="262001"/>
                  </a:lnTo>
                  <a:lnTo>
                    <a:pt x="4638916" y="248666"/>
                  </a:lnTo>
                  <a:close/>
                </a:path>
                <a:path w="6393815" h="964564">
                  <a:moveTo>
                    <a:pt x="4645012" y="217678"/>
                  </a:moveTo>
                  <a:lnTo>
                    <a:pt x="4610976" y="217678"/>
                  </a:lnTo>
                  <a:lnTo>
                    <a:pt x="4610976" y="200533"/>
                  </a:lnTo>
                  <a:lnTo>
                    <a:pt x="4600816" y="200533"/>
                  </a:lnTo>
                  <a:lnTo>
                    <a:pt x="4600816" y="217678"/>
                  </a:lnTo>
                  <a:lnTo>
                    <a:pt x="4566907" y="217678"/>
                  </a:lnTo>
                  <a:lnTo>
                    <a:pt x="4566907" y="226568"/>
                  </a:lnTo>
                  <a:lnTo>
                    <a:pt x="4645012" y="226568"/>
                  </a:lnTo>
                  <a:lnTo>
                    <a:pt x="4645012" y="217678"/>
                  </a:lnTo>
                  <a:close/>
                </a:path>
                <a:path w="6393815" h="964564">
                  <a:moveTo>
                    <a:pt x="4669396" y="287274"/>
                  </a:moveTo>
                  <a:lnTo>
                    <a:pt x="4659236" y="287274"/>
                  </a:lnTo>
                  <a:lnTo>
                    <a:pt x="4659236" y="296291"/>
                  </a:lnTo>
                  <a:lnTo>
                    <a:pt x="4659236" y="321818"/>
                  </a:lnTo>
                  <a:lnTo>
                    <a:pt x="4598403" y="321818"/>
                  </a:lnTo>
                  <a:lnTo>
                    <a:pt x="4598403" y="296291"/>
                  </a:lnTo>
                  <a:lnTo>
                    <a:pt x="4659236" y="296291"/>
                  </a:lnTo>
                  <a:lnTo>
                    <a:pt x="4659236" y="287274"/>
                  </a:lnTo>
                  <a:lnTo>
                    <a:pt x="4588370" y="287274"/>
                  </a:lnTo>
                  <a:lnTo>
                    <a:pt x="4588370" y="330835"/>
                  </a:lnTo>
                  <a:lnTo>
                    <a:pt x="4669396" y="330835"/>
                  </a:lnTo>
                  <a:lnTo>
                    <a:pt x="4669396" y="321818"/>
                  </a:lnTo>
                  <a:lnTo>
                    <a:pt x="4669396" y="296291"/>
                  </a:lnTo>
                  <a:lnTo>
                    <a:pt x="4669396" y="287274"/>
                  </a:lnTo>
                  <a:close/>
                </a:path>
                <a:path w="6393815" h="964564">
                  <a:moveTo>
                    <a:pt x="4689335" y="242697"/>
                  </a:moveTo>
                  <a:lnTo>
                    <a:pt x="4669396" y="242697"/>
                  </a:lnTo>
                  <a:lnTo>
                    <a:pt x="4669396" y="201168"/>
                  </a:lnTo>
                  <a:lnTo>
                    <a:pt x="4659109" y="201168"/>
                  </a:lnTo>
                  <a:lnTo>
                    <a:pt x="4659109" y="280035"/>
                  </a:lnTo>
                  <a:lnTo>
                    <a:pt x="4669396" y="280035"/>
                  </a:lnTo>
                  <a:lnTo>
                    <a:pt x="4669396" y="251968"/>
                  </a:lnTo>
                  <a:lnTo>
                    <a:pt x="4689335" y="251968"/>
                  </a:lnTo>
                  <a:lnTo>
                    <a:pt x="4689335" y="242697"/>
                  </a:lnTo>
                  <a:close/>
                </a:path>
                <a:path w="6393815" h="964564">
                  <a:moveTo>
                    <a:pt x="4809985" y="243078"/>
                  </a:moveTo>
                  <a:lnTo>
                    <a:pt x="4809223" y="235966"/>
                  </a:lnTo>
                  <a:lnTo>
                    <a:pt x="4806937" y="229654"/>
                  </a:lnTo>
                  <a:lnTo>
                    <a:pt x="4803127" y="224155"/>
                  </a:lnTo>
                  <a:lnTo>
                    <a:pt x="4799317" y="220802"/>
                  </a:lnTo>
                  <a:lnTo>
                    <a:pt x="4799317" y="250444"/>
                  </a:lnTo>
                  <a:lnTo>
                    <a:pt x="4796269" y="256159"/>
                  </a:lnTo>
                  <a:lnTo>
                    <a:pt x="4784077" y="264541"/>
                  </a:lnTo>
                  <a:lnTo>
                    <a:pt x="4775949" y="266700"/>
                  </a:lnTo>
                  <a:lnTo>
                    <a:pt x="4755629" y="266700"/>
                  </a:lnTo>
                  <a:lnTo>
                    <a:pt x="4747501" y="264541"/>
                  </a:lnTo>
                  <a:lnTo>
                    <a:pt x="4741405" y="260350"/>
                  </a:lnTo>
                  <a:lnTo>
                    <a:pt x="4735182" y="256159"/>
                  </a:lnTo>
                  <a:lnTo>
                    <a:pt x="4732134" y="250444"/>
                  </a:lnTo>
                  <a:lnTo>
                    <a:pt x="4732134" y="235966"/>
                  </a:lnTo>
                  <a:lnTo>
                    <a:pt x="4735309" y="230251"/>
                  </a:lnTo>
                  <a:lnTo>
                    <a:pt x="4747501" y="221869"/>
                  </a:lnTo>
                  <a:lnTo>
                    <a:pt x="4755629" y="219837"/>
                  </a:lnTo>
                  <a:lnTo>
                    <a:pt x="4775949" y="219837"/>
                  </a:lnTo>
                  <a:lnTo>
                    <a:pt x="4799317" y="250444"/>
                  </a:lnTo>
                  <a:lnTo>
                    <a:pt x="4799317" y="220802"/>
                  </a:lnTo>
                  <a:lnTo>
                    <a:pt x="4765916" y="210820"/>
                  </a:lnTo>
                  <a:lnTo>
                    <a:pt x="4756404" y="211366"/>
                  </a:lnTo>
                  <a:lnTo>
                    <a:pt x="4722342" y="235966"/>
                  </a:lnTo>
                  <a:lnTo>
                    <a:pt x="4721593" y="243078"/>
                  </a:lnTo>
                  <a:lnTo>
                    <a:pt x="4722342" y="250304"/>
                  </a:lnTo>
                  <a:lnTo>
                    <a:pt x="4756404" y="275297"/>
                  </a:lnTo>
                  <a:lnTo>
                    <a:pt x="4765916" y="275844"/>
                  </a:lnTo>
                  <a:lnTo>
                    <a:pt x="4775339" y="275297"/>
                  </a:lnTo>
                  <a:lnTo>
                    <a:pt x="4783810" y="273659"/>
                  </a:lnTo>
                  <a:lnTo>
                    <a:pt x="4791341" y="270916"/>
                  </a:lnTo>
                  <a:lnTo>
                    <a:pt x="4797920" y="267081"/>
                  </a:lnTo>
                  <a:lnTo>
                    <a:pt x="4798326" y="266700"/>
                  </a:lnTo>
                  <a:lnTo>
                    <a:pt x="4803178" y="262305"/>
                  </a:lnTo>
                  <a:lnTo>
                    <a:pt x="4806950" y="256705"/>
                  </a:lnTo>
                  <a:lnTo>
                    <a:pt x="4809223" y="250304"/>
                  </a:lnTo>
                  <a:lnTo>
                    <a:pt x="4809985" y="243078"/>
                  </a:lnTo>
                  <a:close/>
                </a:path>
                <a:path w="6393815" h="964564">
                  <a:moveTo>
                    <a:pt x="4827130" y="303657"/>
                  </a:moveTo>
                  <a:lnTo>
                    <a:pt x="4704575" y="303657"/>
                  </a:lnTo>
                  <a:lnTo>
                    <a:pt x="4704575" y="312801"/>
                  </a:lnTo>
                  <a:lnTo>
                    <a:pt x="4827130" y="312801"/>
                  </a:lnTo>
                  <a:lnTo>
                    <a:pt x="4827130" y="303657"/>
                  </a:lnTo>
                  <a:close/>
                </a:path>
                <a:path w="6393815" h="964564">
                  <a:moveTo>
                    <a:pt x="4965814" y="305054"/>
                  </a:moveTo>
                  <a:lnTo>
                    <a:pt x="4909807" y="305054"/>
                  </a:lnTo>
                  <a:lnTo>
                    <a:pt x="4909807" y="280924"/>
                  </a:lnTo>
                  <a:lnTo>
                    <a:pt x="4950574" y="280924"/>
                  </a:lnTo>
                  <a:lnTo>
                    <a:pt x="4950574" y="271907"/>
                  </a:lnTo>
                  <a:lnTo>
                    <a:pt x="4872215" y="271907"/>
                  </a:lnTo>
                  <a:lnTo>
                    <a:pt x="4872215" y="250063"/>
                  </a:lnTo>
                  <a:lnTo>
                    <a:pt x="4946764" y="250063"/>
                  </a:lnTo>
                  <a:lnTo>
                    <a:pt x="4946764" y="212725"/>
                  </a:lnTo>
                  <a:lnTo>
                    <a:pt x="4862055" y="212725"/>
                  </a:lnTo>
                  <a:lnTo>
                    <a:pt x="4862055" y="221742"/>
                  </a:lnTo>
                  <a:lnTo>
                    <a:pt x="4936477" y="221742"/>
                  </a:lnTo>
                  <a:lnTo>
                    <a:pt x="4936477" y="241173"/>
                  </a:lnTo>
                  <a:lnTo>
                    <a:pt x="4861801" y="241173"/>
                  </a:lnTo>
                  <a:lnTo>
                    <a:pt x="4861801" y="280924"/>
                  </a:lnTo>
                  <a:lnTo>
                    <a:pt x="4899520" y="280924"/>
                  </a:lnTo>
                  <a:lnTo>
                    <a:pt x="4899520" y="305054"/>
                  </a:lnTo>
                  <a:lnTo>
                    <a:pt x="4843259" y="305054"/>
                  </a:lnTo>
                  <a:lnTo>
                    <a:pt x="4843259" y="314071"/>
                  </a:lnTo>
                  <a:lnTo>
                    <a:pt x="4965814" y="314071"/>
                  </a:lnTo>
                  <a:lnTo>
                    <a:pt x="4965814" y="305054"/>
                  </a:lnTo>
                  <a:close/>
                </a:path>
                <a:path w="6393815" h="964564">
                  <a:moveTo>
                    <a:pt x="5069446" y="296418"/>
                  </a:moveTo>
                  <a:lnTo>
                    <a:pt x="5048529" y="260477"/>
                  </a:lnTo>
                  <a:lnTo>
                    <a:pt x="5044173" y="228092"/>
                  </a:lnTo>
                  <a:lnTo>
                    <a:pt x="5044173" y="210312"/>
                  </a:lnTo>
                  <a:lnTo>
                    <a:pt x="5034394" y="210312"/>
                  </a:lnTo>
                  <a:lnTo>
                    <a:pt x="5032019" y="252450"/>
                  </a:lnTo>
                  <a:lnTo>
                    <a:pt x="5024996" y="277114"/>
                  </a:lnTo>
                  <a:lnTo>
                    <a:pt x="5021034" y="271627"/>
                  </a:lnTo>
                  <a:lnTo>
                    <a:pt x="5011813" y="228092"/>
                  </a:lnTo>
                  <a:lnTo>
                    <a:pt x="5011788" y="210693"/>
                  </a:lnTo>
                  <a:lnTo>
                    <a:pt x="5002136" y="210693"/>
                  </a:lnTo>
                  <a:lnTo>
                    <a:pt x="4998974" y="254292"/>
                  </a:lnTo>
                  <a:lnTo>
                    <a:pt x="4981308" y="293370"/>
                  </a:lnTo>
                  <a:lnTo>
                    <a:pt x="4989944" y="298069"/>
                  </a:lnTo>
                  <a:lnTo>
                    <a:pt x="4995913" y="287743"/>
                  </a:lnTo>
                  <a:lnTo>
                    <a:pt x="5000714" y="277710"/>
                  </a:lnTo>
                  <a:lnTo>
                    <a:pt x="5004346" y="267982"/>
                  </a:lnTo>
                  <a:lnTo>
                    <a:pt x="5006835" y="258572"/>
                  </a:lnTo>
                  <a:lnTo>
                    <a:pt x="5009058" y="265938"/>
                  </a:lnTo>
                  <a:lnTo>
                    <a:pt x="5012080" y="273088"/>
                  </a:lnTo>
                  <a:lnTo>
                    <a:pt x="5015954" y="280111"/>
                  </a:lnTo>
                  <a:lnTo>
                    <a:pt x="5020678" y="287020"/>
                  </a:lnTo>
                  <a:lnTo>
                    <a:pt x="5017376" y="293497"/>
                  </a:lnTo>
                  <a:lnTo>
                    <a:pt x="5013820" y="298958"/>
                  </a:lnTo>
                  <a:lnTo>
                    <a:pt x="5009883" y="303276"/>
                  </a:lnTo>
                  <a:lnTo>
                    <a:pt x="5018265" y="308737"/>
                  </a:lnTo>
                  <a:lnTo>
                    <a:pt x="5035855" y="273558"/>
                  </a:lnTo>
                  <a:lnTo>
                    <a:pt x="5039220" y="260477"/>
                  </a:lnTo>
                  <a:lnTo>
                    <a:pt x="5040236" y="266446"/>
                  </a:lnTo>
                  <a:lnTo>
                    <a:pt x="5061445" y="302641"/>
                  </a:lnTo>
                  <a:lnTo>
                    <a:pt x="5069446" y="296418"/>
                  </a:lnTo>
                  <a:close/>
                </a:path>
                <a:path w="6393815" h="964564">
                  <a:moveTo>
                    <a:pt x="5090655" y="201168"/>
                  </a:moveTo>
                  <a:lnTo>
                    <a:pt x="5080368" y="201168"/>
                  </a:lnTo>
                  <a:lnTo>
                    <a:pt x="5080368" y="249047"/>
                  </a:lnTo>
                  <a:lnTo>
                    <a:pt x="5057381" y="249047"/>
                  </a:lnTo>
                  <a:lnTo>
                    <a:pt x="5057381" y="258064"/>
                  </a:lnTo>
                  <a:lnTo>
                    <a:pt x="5080368" y="258064"/>
                  </a:lnTo>
                  <a:lnTo>
                    <a:pt x="5080368" y="333248"/>
                  </a:lnTo>
                  <a:lnTo>
                    <a:pt x="5090655" y="333248"/>
                  </a:lnTo>
                  <a:lnTo>
                    <a:pt x="5090655" y="201168"/>
                  </a:lnTo>
                  <a:close/>
                </a:path>
                <a:path w="6393815" h="964564">
                  <a:moveTo>
                    <a:pt x="5288902" y="302768"/>
                  </a:moveTo>
                  <a:lnTo>
                    <a:pt x="5232895" y="302768"/>
                  </a:lnTo>
                  <a:lnTo>
                    <a:pt x="5232895" y="268097"/>
                  </a:lnTo>
                  <a:lnTo>
                    <a:pt x="5272392" y="268097"/>
                  </a:lnTo>
                  <a:lnTo>
                    <a:pt x="5272392" y="258826"/>
                  </a:lnTo>
                  <a:lnTo>
                    <a:pt x="5195811" y="258826"/>
                  </a:lnTo>
                  <a:lnTo>
                    <a:pt x="5195811" y="212852"/>
                  </a:lnTo>
                  <a:lnTo>
                    <a:pt x="5185651" y="212852"/>
                  </a:lnTo>
                  <a:lnTo>
                    <a:pt x="5185651" y="268097"/>
                  </a:lnTo>
                  <a:lnTo>
                    <a:pt x="5222481" y="268097"/>
                  </a:lnTo>
                  <a:lnTo>
                    <a:pt x="5222481" y="302768"/>
                  </a:lnTo>
                  <a:lnTo>
                    <a:pt x="5166347" y="302768"/>
                  </a:lnTo>
                  <a:lnTo>
                    <a:pt x="5166347" y="312039"/>
                  </a:lnTo>
                  <a:lnTo>
                    <a:pt x="5288902" y="312039"/>
                  </a:lnTo>
                  <a:lnTo>
                    <a:pt x="5288902" y="302768"/>
                  </a:lnTo>
                  <a:close/>
                </a:path>
                <a:path w="6393815" h="964564">
                  <a:moveTo>
                    <a:pt x="5384152" y="239776"/>
                  </a:moveTo>
                  <a:lnTo>
                    <a:pt x="5373992" y="215328"/>
                  </a:lnTo>
                  <a:lnTo>
                    <a:pt x="5373992" y="232410"/>
                  </a:lnTo>
                  <a:lnTo>
                    <a:pt x="5373992" y="247142"/>
                  </a:lnTo>
                  <a:lnTo>
                    <a:pt x="5371833" y="253111"/>
                  </a:lnTo>
                  <a:lnTo>
                    <a:pt x="5367261" y="257556"/>
                  </a:lnTo>
                  <a:lnTo>
                    <a:pt x="5362816" y="262001"/>
                  </a:lnTo>
                  <a:lnTo>
                    <a:pt x="5356847" y="264160"/>
                  </a:lnTo>
                  <a:lnTo>
                    <a:pt x="5342369" y="264160"/>
                  </a:lnTo>
                  <a:lnTo>
                    <a:pt x="5336527" y="262001"/>
                  </a:lnTo>
                  <a:lnTo>
                    <a:pt x="5331955" y="257556"/>
                  </a:lnTo>
                  <a:lnTo>
                    <a:pt x="5327510" y="253111"/>
                  </a:lnTo>
                  <a:lnTo>
                    <a:pt x="5325224" y="247142"/>
                  </a:lnTo>
                  <a:lnTo>
                    <a:pt x="5325224" y="232410"/>
                  </a:lnTo>
                  <a:lnTo>
                    <a:pt x="5327510" y="226441"/>
                  </a:lnTo>
                  <a:lnTo>
                    <a:pt x="5332082" y="221996"/>
                  </a:lnTo>
                  <a:lnTo>
                    <a:pt x="5336527" y="217551"/>
                  </a:lnTo>
                  <a:lnTo>
                    <a:pt x="5342369" y="215392"/>
                  </a:lnTo>
                  <a:lnTo>
                    <a:pt x="5356847" y="215392"/>
                  </a:lnTo>
                  <a:lnTo>
                    <a:pt x="5362816" y="217551"/>
                  </a:lnTo>
                  <a:lnTo>
                    <a:pt x="5367261" y="221996"/>
                  </a:lnTo>
                  <a:lnTo>
                    <a:pt x="5371833" y="226441"/>
                  </a:lnTo>
                  <a:lnTo>
                    <a:pt x="5349608" y="206248"/>
                  </a:lnTo>
                  <a:lnTo>
                    <a:pt x="5342483" y="206844"/>
                  </a:lnTo>
                  <a:lnTo>
                    <a:pt x="5314937" y="239776"/>
                  </a:lnTo>
                  <a:lnTo>
                    <a:pt x="5315547" y="246862"/>
                  </a:lnTo>
                  <a:lnTo>
                    <a:pt x="5349608" y="273304"/>
                  </a:lnTo>
                  <a:lnTo>
                    <a:pt x="5356707" y="272732"/>
                  </a:lnTo>
                  <a:lnTo>
                    <a:pt x="5363159" y="271005"/>
                  </a:lnTo>
                  <a:lnTo>
                    <a:pt x="5369001" y="268109"/>
                  </a:lnTo>
                  <a:lnTo>
                    <a:pt x="5374081" y="264160"/>
                  </a:lnTo>
                  <a:lnTo>
                    <a:pt x="5374246" y="264033"/>
                  </a:lnTo>
                  <a:lnTo>
                    <a:pt x="5378577" y="258965"/>
                  </a:lnTo>
                  <a:lnTo>
                    <a:pt x="5381676" y="253238"/>
                  </a:lnTo>
                  <a:lnTo>
                    <a:pt x="5383530" y="246862"/>
                  </a:lnTo>
                  <a:lnTo>
                    <a:pt x="5384152" y="239776"/>
                  </a:lnTo>
                  <a:close/>
                </a:path>
                <a:path w="6393815" h="964564">
                  <a:moveTo>
                    <a:pt x="5414886" y="201168"/>
                  </a:moveTo>
                  <a:lnTo>
                    <a:pt x="5404599" y="201168"/>
                  </a:lnTo>
                  <a:lnTo>
                    <a:pt x="5404599" y="297688"/>
                  </a:lnTo>
                  <a:lnTo>
                    <a:pt x="5414886" y="297688"/>
                  </a:lnTo>
                  <a:lnTo>
                    <a:pt x="5414886" y="201168"/>
                  </a:lnTo>
                  <a:close/>
                </a:path>
                <a:path w="6393815" h="964564">
                  <a:moveTo>
                    <a:pt x="5418315" y="319024"/>
                  </a:moveTo>
                  <a:lnTo>
                    <a:pt x="5341861" y="319024"/>
                  </a:lnTo>
                  <a:lnTo>
                    <a:pt x="5341861" y="285369"/>
                  </a:lnTo>
                  <a:lnTo>
                    <a:pt x="5331574" y="285369"/>
                  </a:lnTo>
                  <a:lnTo>
                    <a:pt x="5331574" y="328168"/>
                  </a:lnTo>
                  <a:lnTo>
                    <a:pt x="5418315" y="328168"/>
                  </a:lnTo>
                  <a:lnTo>
                    <a:pt x="5418315" y="319024"/>
                  </a:lnTo>
                  <a:close/>
                </a:path>
                <a:path w="6393815" h="964564">
                  <a:moveTo>
                    <a:pt x="5523471" y="251841"/>
                  </a:moveTo>
                  <a:lnTo>
                    <a:pt x="5523408" y="233807"/>
                  </a:lnTo>
                  <a:lnTo>
                    <a:pt x="5520169" y="226441"/>
                  </a:lnTo>
                  <a:lnTo>
                    <a:pt x="5513438" y="220345"/>
                  </a:lnTo>
                  <a:lnTo>
                    <a:pt x="5513057" y="220065"/>
                  </a:lnTo>
                  <a:lnTo>
                    <a:pt x="5513057" y="236093"/>
                  </a:lnTo>
                  <a:lnTo>
                    <a:pt x="5513057" y="249301"/>
                  </a:lnTo>
                  <a:lnTo>
                    <a:pt x="5510644" y="254762"/>
                  </a:lnTo>
                  <a:lnTo>
                    <a:pt x="5501246" y="263144"/>
                  </a:lnTo>
                  <a:lnTo>
                    <a:pt x="5495404" y="265176"/>
                  </a:lnTo>
                  <a:lnTo>
                    <a:pt x="5481815" y="265176"/>
                  </a:lnTo>
                  <a:lnTo>
                    <a:pt x="5476100" y="263144"/>
                  </a:lnTo>
                  <a:lnTo>
                    <a:pt x="5471401" y="258953"/>
                  </a:lnTo>
                  <a:lnTo>
                    <a:pt x="5466575" y="254762"/>
                  </a:lnTo>
                  <a:lnTo>
                    <a:pt x="5464162" y="249301"/>
                  </a:lnTo>
                  <a:lnTo>
                    <a:pt x="5464213" y="236093"/>
                  </a:lnTo>
                  <a:lnTo>
                    <a:pt x="5466575" y="230886"/>
                  </a:lnTo>
                  <a:lnTo>
                    <a:pt x="5471147" y="226568"/>
                  </a:lnTo>
                  <a:lnTo>
                    <a:pt x="5475846" y="222377"/>
                  </a:lnTo>
                  <a:lnTo>
                    <a:pt x="5481688" y="220345"/>
                  </a:lnTo>
                  <a:lnTo>
                    <a:pt x="5495531" y="220345"/>
                  </a:lnTo>
                  <a:lnTo>
                    <a:pt x="5501373" y="222377"/>
                  </a:lnTo>
                  <a:lnTo>
                    <a:pt x="5506072" y="226568"/>
                  </a:lnTo>
                  <a:lnTo>
                    <a:pt x="5510644" y="230759"/>
                  </a:lnTo>
                  <a:lnTo>
                    <a:pt x="5513057" y="236093"/>
                  </a:lnTo>
                  <a:lnTo>
                    <a:pt x="5513057" y="220065"/>
                  </a:lnTo>
                  <a:lnTo>
                    <a:pt x="5508155" y="216420"/>
                  </a:lnTo>
                  <a:lnTo>
                    <a:pt x="5502224" y="213601"/>
                  </a:lnTo>
                  <a:lnTo>
                    <a:pt x="5495683" y="211899"/>
                  </a:lnTo>
                  <a:lnTo>
                    <a:pt x="5488546" y="211328"/>
                  </a:lnTo>
                  <a:lnTo>
                    <a:pt x="5481332" y="211899"/>
                  </a:lnTo>
                  <a:lnTo>
                    <a:pt x="5453621" y="233807"/>
                  </a:lnTo>
                  <a:lnTo>
                    <a:pt x="5453621" y="251841"/>
                  </a:lnTo>
                  <a:lnTo>
                    <a:pt x="5488546" y="274320"/>
                  </a:lnTo>
                  <a:lnTo>
                    <a:pt x="5495734" y="273761"/>
                  </a:lnTo>
                  <a:lnTo>
                    <a:pt x="5502275" y="272059"/>
                  </a:lnTo>
                  <a:lnTo>
                    <a:pt x="5508168" y="269240"/>
                  </a:lnTo>
                  <a:lnTo>
                    <a:pt x="5513438" y="265303"/>
                  </a:lnTo>
                  <a:lnTo>
                    <a:pt x="5513578" y="265176"/>
                  </a:lnTo>
                  <a:lnTo>
                    <a:pt x="5520169" y="259334"/>
                  </a:lnTo>
                  <a:lnTo>
                    <a:pt x="5523471" y="251841"/>
                  </a:lnTo>
                  <a:close/>
                </a:path>
                <a:path w="6393815" h="964564">
                  <a:moveTo>
                    <a:pt x="5536044" y="307086"/>
                  </a:moveTo>
                  <a:lnTo>
                    <a:pt x="5535409" y="298196"/>
                  </a:lnTo>
                  <a:lnTo>
                    <a:pt x="5528856" y="298653"/>
                  </a:lnTo>
                  <a:lnTo>
                    <a:pt x="5519674" y="299072"/>
                  </a:lnTo>
                  <a:lnTo>
                    <a:pt x="5493372" y="299847"/>
                  </a:lnTo>
                  <a:lnTo>
                    <a:pt x="5443969" y="300482"/>
                  </a:lnTo>
                  <a:lnTo>
                    <a:pt x="5444985" y="309372"/>
                  </a:lnTo>
                  <a:lnTo>
                    <a:pt x="5508129" y="308305"/>
                  </a:lnTo>
                  <a:lnTo>
                    <a:pt x="5520017" y="307949"/>
                  </a:lnTo>
                  <a:lnTo>
                    <a:pt x="5529326" y="307543"/>
                  </a:lnTo>
                  <a:lnTo>
                    <a:pt x="5536044" y="307086"/>
                  </a:lnTo>
                  <a:close/>
                </a:path>
                <a:path w="6393815" h="964564">
                  <a:moveTo>
                    <a:pt x="5554967" y="201168"/>
                  </a:moveTo>
                  <a:lnTo>
                    <a:pt x="5544680" y="201168"/>
                  </a:lnTo>
                  <a:lnTo>
                    <a:pt x="5544680" y="333248"/>
                  </a:lnTo>
                  <a:lnTo>
                    <a:pt x="5554967" y="333248"/>
                  </a:lnTo>
                  <a:lnTo>
                    <a:pt x="5554967" y="201168"/>
                  </a:lnTo>
                  <a:close/>
                </a:path>
                <a:path w="6393815" h="964564">
                  <a:moveTo>
                    <a:pt x="5915901" y="11811"/>
                  </a:moveTo>
                  <a:lnTo>
                    <a:pt x="5905741" y="11811"/>
                  </a:lnTo>
                  <a:lnTo>
                    <a:pt x="5905741" y="20828"/>
                  </a:lnTo>
                  <a:lnTo>
                    <a:pt x="5905741" y="84582"/>
                  </a:lnTo>
                  <a:lnTo>
                    <a:pt x="5873102" y="84582"/>
                  </a:lnTo>
                  <a:lnTo>
                    <a:pt x="5873102" y="20828"/>
                  </a:lnTo>
                  <a:lnTo>
                    <a:pt x="5905741" y="20828"/>
                  </a:lnTo>
                  <a:lnTo>
                    <a:pt x="5905741" y="11811"/>
                  </a:lnTo>
                  <a:lnTo>
                    <a:pt x="5863056" y="11811"/>
                  </a:lnTo>
                  <a:lnTo>
                    <a:pt x="5863056" y="93599"/>
                  </a:lnTo>
                  <a:lnTo>
                    <a:pt x="5915901" y="93599"/>
                  </a:lnTo>
                  <a:lnTo>
                    <a:pt x="5915901" y="84582"/>
                  </a:lnTo>
                  <a:lnTo>
                    <a:pt x="5915901" y="20828"/>
                  </a:lnTo>
                  <a:lnTo>
                    <a:pt x="5915901" y="11811"/>
                  </a:lnTo>
                  <a:close/>
                </a:path>
                <a:path w="6393815" h="964564">
                  <a:moveTo>
                    <a:pt x="5967717" y="0"/>
                  </a:moveTo>
                  <a:lnTo>
                    <a:pt x="5957430" y="0"/>
                  </a:lnTo>
                  <a:lnTo>
                    <a:pt x="5957430" y="53975"/>
                  </a:lnTo>
                  <a:lnTo>
                    <a:pt x="5940793" y="53975"/>
                  </a:lnTo>
                  <a:lnTo>
                    <a:pt x="5940793" y="2794"/>
                  </a:lnTo>
                  <a:lnTo>
                    <a:pt x="5930760" y="2794"/>
                  </a:lnTo>
                  <a:lnTo>
                    <a:pt x="5930760" y="128143"/>
                  </a:lnTo>
                  <a:lnTo>
                    <a:pt x="5940793" y="128143"/>
                  </a:lnTo>
                  <a:lnTo>
                    <a:pt x="5940793" y="63119"/>
                  </a:lnTo>
                  <a:lnTo>
                    <a:pt x="5957430" y="63119"/>
                  </a:lnTo>
                  <a:lnTo>
                    <a:pt x="5957430" y="132080"/>
                  </a:lnTo>
                  <a:lnTo>
                    <a:pt x="5967717" y="132080"/>
                  </a:lnTo>
                  <a:lnTo>
                    <a:pt x="5967717" y="63119"/>
                  </a:lnTo>
                  <a:lnTo>
                    <a:pt x="5967717" y="53975"/>
                  </a:lnTo>
                  <a:lnTo>
                    <a:pt x="5967717" y="0"/>
                  </a:lnTo>
                  <a:close/>
                </a:path>
                <a:path w="6393815" h="964564">
                  <a:moveTo>
                    <a:pt x="6079858" y="63373"/>
                  </a:moveTo>
                  <a:lnTo>
                    <a:pt x="6078702" y="56769"/>
                  </a:lnTo>
                  <a:lnTo>
                    <a:pt x="6078334" y="54610"/>
                  </a:lnTo>
                  <a:lnTo>
                    <a:pt x="6073508" y="55499"/>
                  </a:lnTo>
                  <a:lnTo>
                    <a:pt x="6067539" y="56134"/>
                  </a:lnTo>
                  <a:lnTo>
                    <a:pt x="6060681" y="56388"/>
                  </a:lnTo>
                  <a:lnTo>
                    <a:pt x="6054077" y="56565"/>
                  </a:lnTo>
                  <a:lnTo>
                    <a:pt x="6018009" y="56769"/>
                  </a:lnTo>
                  <a:lnTo>
                    <a:pt x="6018009" y="38481"/>
                  </a:lnTo>
                  <a:lnTo>
                    <a:pt x="6066904" y="38481"/>
                  </a:lnTo>
                  <a:lnTo>
                    <a:pt x="6066904" y="3810"/>
                  </a:lnTo>
                  <a:lnTo>
                    <a:pt x="6007976" y="3810"/>
                  </a:lnTo>
                  <a:lnTo>
                    <a:pt x="6007976" y="12827"/>
                  </a:lnTo>
                  <a:lnTo>
                    <a:pt x="6056871" y="12827"/>
                  </a:lnTo>
                  <a:lnTo>
                    <a:pt x="6056871" y="29718"/>
                  </a:lnTo>
                  <a:lnTo>
                    <a:pt x="6007976" y="29718"/>
                  </a:lnTo>
                  <a:lnTo>
                    <a:pt x="6007976" y="65913"/>
                  </a:lnTo>
                  <a:lnTo>
                    <a:pt x="6039891" y="65760"/>
                  </a:lnTo>
                  <a:lnTo>
                    <a:pt x="6050673" y="65595"/>
                  </a:lnTo>
                  <a:lnTo>
                    <a:pt x="6065507" y="65151"/>
                  </a:lnTo>
                  <a:lnTo>
                    <a:pt x="6072746" y="64516"/>
                  </a:lnTo>
                  <a:lnTo>
                    <a:pt x="6079858" y="63373"/>
                  </a:lnTo>
                  <a:close/>
                </a:path>
                <a:path w="6393815" h="964564">
                  <a:moveTo>
                    <a:pt x="6103734" y="77343"/>
                  </a:moveTo>
                  <a:lnTo>
                    <a:pt x="6093574" y="77343"/>
                  </a:lnTo>
                  <a:lnTo>
                    <a:pt x="6093574" y="94488"/>
                  </a:lnTo>
                  <a:lnTo>
                    <a:pt x="6093574" y="103505"/>
                  </a:lnTo>
                  <a:lnTo>
                    <a:pt x="6093574" y="119507"/>
                  </a:lnTo>
                  <a:lnTo>
                    <a:pt x="6032614" y="119507"/>
                  </a:lnTo>
                  <a:lnTo>
                    <a:pt x="6032614" y="103505"/>
                  </a:lnTo>
                  <a:lnTo>
                    <a:pt x="6093574" y="103505"/>
                  </a:lnTo>
                  <a:lnTo>
                    <a:pt x="6093574" y="94488"/>
                  </a:lnTo>
                  <a:lnTo>
                    <a:pt x="6032614" y="94488"/>
                  </a:lnTo>
                  <a:lnTo>
                    <a:pt x="6032614" y="77343"/>
                  </a:lnTo>
                  <a:lnTo>
                    <a:pt x="6022454" y="77343"/>
                  </a:lnTo>
                  <a:lnTo>
                    <a:pt x="6022454" y="128651"/>
                  </a:lnTo>
                  <a:lnTo>
                    <a:pt x="6103734" y="128651"/>
                  </a:lnTo>
                  <a:lnTo>
                    <a:pt x="6103734" y="119507"/>
                  </a:lnTo>
                  <a:lnTo>
                    <a:pt x="6103734" y="103505"/>
                  </a:lnTo>
                  <a:lnTo>
                    <a:pt x="6103734" y="94488"/>
                  </a:lnTo>
                  <a:lnTo>
                    <a:pt x="6103734" y="77343"/>
                  </a:lnTo>
                  <a:close/>
                </a:path>
                <a:path w="6393815" h="964564">
                  <a:moveTo>
                    <a:pt x="6103734" y="0"/>
                  </a:moveTo>
                  <a:lnTo>
                    <a:pt x="6093447" y="0"/>
                  </a:lnTo>
                  <a:lnTo>
                    <a:pt x="6093447" y="70104"/>
                  </a:lnTo>
                  <a:lnTo>
                    <a:pt x="6103734" y="70104"/>
                  </a:lnTo>
                  <a:lnTo>
                    <a:pt x="6103734" y="0"/>
                  </a:lnTo>
                  <a:close/>
                </a:path>
                <a:path w="6393815" h="964564">
                  <a:moveTo>
                    <a:pt x="6206477" y="78486"/>
                  </a:moveTo>
                  <a:lnTo>
                    <a:pt x="6206414" y="61595"/>
                  </a:lnTo>
                  <a:lnTo>
                    <a:pt x="6203302" y="54610"/>
                  </a:lnTo>
                  <a:lnTo>
                    <a:pt x="6197473" y="49276"/>
                  </a:lnTo>
                  <a:lnTo>
                    <a:pt x="6197206" y="49022"/>
                  </a:lnTo>
                  <a:lnTo>
                    <a:pt x="6196444" y="48475"/>
                  </a:lnTo>
                  <a:lnTo>
                    <a:pt x="6196444" y="64262"/>
                  </a:lnTo>
                  <a:lnTo>
                    <a:pt x="6196444" y="75692"/>
                  </a:lnTo>
                  <a:lnTo>
                    <a:pt x="6194158" y="80518"/>
                  </a:lnTo>
                  <a:lnTo>
                    <a:pt x="6185522" y="88646"/>
                  </a:lnTo>
                  <a:lnTo>
                    <a:pt x="6179934" y="90678"/>
                  </a:lnTo>
                  <a:lnTo>
                    <a:pt x="6166472" y="90678"/>
                  </a:lnTo>
                  <a:lnTo>
                    <a:pt x="6161011" y="88646"/>
                  </a:lnTo>
                  <a:lnTo>
                    <a:pt x="6156693" y="84582"/>
                  </a:lnTo>
                  <a:lnTo>
                    <a:pt x="6152248" y="80518"/>
                  </a:lnTo>
                  <a:lnTo>
                    <a:pt x="6150089" y="75692"/>
                  </a:lnTo>
                  <a:lnTo>
                    <a:pt x="6150089" y="64262"/>
                  </a:lnTo>
                  <a:lnTo>
                    <a:pt x="6152248" y="59436"/>
                  </a:lnTo>
                  <a:lnTo>
                    <a:pt x="6160884" y="51308"/>
                  </a:lnTo>
                  <a:lnTo>
                    <a:pt x="6166472" y="49276"/>
                  </a:lnTo>
                  <a:lnTo>
                    <a:pt x="6180061" y="49276"/>
                  </a:lnTo>
                  <a:lnTo>
                    <a:pt x="6185522" y="51308"/>
                  </a:lnTo>
                  <a:lnTo>
                    <a:pt x="6194158" y="59436"/>
                  </a:lnTo>
                  <a:lnTo>
                    <a:pt x="6196444" y="64262"/>
                  </a:lnTo>
                  <a:lnTo>
                    <a:pt x="6196444" y="48475"/>
                  </a:lnTo>
                  <a:lnTo>
                    <a:pt x="6192202" y="45364"/>
                  </a:lnTo>
                  <a:lnTo>
                    <a:pt x="6186538" y="42735"/>
                  </a:lnTo>
                  <a:lnTo>
                    <a:pt x="6180201" y="41173"/>
                  </a:lnTo>
                  <a:lnTo>
                    <a:pt x="6173203" y="40640"/>
                  </a:lnTo>
                  <a:lnTo>
                    <a:pt x="6163424" y="40640"/>
                  </a:lnTo>
                  <a:lnTo>
                    <a:pt x="6155423" y="43434"/>
                  </a:lnTo>
                  <a:lnTo>
                    <a:pt x="6149327" y="49022"/>
                  </a:lnTo>
                  <a:lnTo>
                    <a:pt x="6143104" y="54610"/>
                  </a:lnTo>
                  <a:lnTo>
                    <a:pt x="6140056" y="61595"/>
                  </a:lnTo>
                  <a:lnTo>
                    <a:pt x="6140107" y="78486"/>
                  </a:lnTo>
                  <a:lnTo>
                    <a:pt x="6143104" y="85344"/>
                  </a:lnTo>
                  <a:lnTo>
                    <a:pt x="6149327" y="90932"/>
                  </a:lnTo>
                  <a:lnTo>
                    <a:pt x="6155423" y="96520"/>
                  </a:lnTo>
                  <a:lnTo>
                    <a:pt x="6163424" y="99314"/>
                  </a:lnTo>
                  <a:lnTo>
                    <a:pt x="6173076" y="99314"/>
                  </a:lnTo>
                  <a:lnTo>
                    <a:pt x="6197612" y="90678"/>
                  </a:lnTo>
                  <a:lnTo>
                    <a:pt x="6203302" y="85471"/>
                  </a:lnTo>
                  <a:lnTo>
                    <a:pt x="6206477" y="78486"/>
                  </a:lnTo>
                  <a:close/>
                </a:path>
                <a:path w="6393815" h="964564">
                  <a:moveTo>
                    <a:pt x="6212446" y="21082"/>
                  </a:moveTo>
                  <a:lnTo>
                    <a:pt x="6178283" y="21082"/>
                  </a:lnTo>
                  <a:lnTo>
                    <a:pt x="6178283" y="0"/>
                  </a:lnTo>
                  <a:lnTo>
                    <a:pt x="6167996" y="0"/>
                  </a:lnTo>
                  <a:lnTo>
                    <a:pt x="6167996" y="21082"/>
                  </a:lnTo>
                  <a:lnTo>
                    <a:pt x="6133960" y="21082"/>
                  </a:lnTo>
                  <a:lnTo>
                    <a:pt x="6133960" y="30353"/>
                  </a:lnTo>
                  <a:lnTo>
                    <a:pt x="6212446" y="30353"/>
                  </a:lnTo>
                  <a:lnTo>
                    <a:pt x="6212446" y="21082"/>
                  </a:lnTo>
                  <a:close/>
                </a:path>
                <a:path w="6393815" h="964564">
                  <a:moveTo>
                    <a:pt x="6257658" y="60833"/>
                  </a:moveTo>
                  <a:lnTo>
                    <a:pt x="6235306" y="60833"/>
                  </a:lnTo>
                  <a:lnTo>
                    <a:pt x="6235306" y="0"/>
                  </a:lnTo>
                  <a:lnTo>
                    <a:pt x="6225146" y="0"/>
                  </a:lnTo>
                  <a:lnTo>
                    <a:pt x="6225146" y="132080"/>
                  </a:lnTo>
                  <a:lnTo>
                    <a:pt x="6235306" y="132080"/>
                  </a:lnTo>
                  <a:lnTo>
                    <a:pt x="6235306" y="69850"/>
                  </a:lnTo>
                  <a:lnTo>
                    <a:pt x="6257658" y="69850"/>
                  </a:lnTo>
                  <a:lnTo>
                    <a:pt x="6257658" y="60833"/>
                  </a:lnTo>
                  <a:close/>
                </a:path>
                <a:path w="6393815" h="964564">
                  <a:moveTo>
                    <a:pt x="6375768" y="40005"/>
                  </a:moveTo>
                  <a:lnTo>
                    <a:pt x="6303505" y="40005"/>
                  </a:lnTo>
                  <a:lnTo>
                    <a:pt x="6303505" y="4826"/>
                  </a:lnTo>
                  <a:lnTo>
                    <a:pt x="6293345" y="4826"/>
                  </a:lnTo>
                  <a:lnTo>
                    <a:pt x="6293345" y="49149"/>
                  </a:lnTo>
                  <a:lnTo>
                    <a:pt x="6375768" y="49149"/>
                  </a:lnTo>
                  <a:lnTo>
                    <a:pt x="6375768" y="40005"/>
                  </a:lnTo>
                  <a:close/>
                </a:path>
                <a:path w="6393815" h="964564">
                  <a:moveTo>
                    <a:pt x="6376022" y="117856"/>
                  </a:moveTo>
                  <a:lnTo>
                    <a:pt x="6302997" y="117856"/>
                  </a:lnTo>
                  <a:lnTo>
                    <a:pt x="6302997" y="87884"/>
                  </a:lnTo>
                  <a:lnTo>
                    <a:pt x="6292710" y="87884"/>
                  </a:lnTo>
                  <a:lnTo>
                    <a:pt x="6292710" y="127000"/>
                  </a:lnTo>
                  <a:lnTo>
                    <a:pt x="6376022" y="127000"/>
                  </a:lnTo>
                  <a:lnTo>
                    <a:pt x="6376022" y="117856"/>
                  </a:lnTo>
                  <a:close/>
                </a:path>
                <a:path w="6393815" h="964564">
                  <a:moveTo>
                    <a:pt x="6393802" y="67310"/>
                  </a:moveTo>
                  <a:lnTo>
                    <a:pt x="6271247" y="67310"/>
                  </a:lnTo>
                  <a:lnTo>
                    <a:pt x="6271247" y="76581"/>
                  </a:lnTo>
                  <a:lnTo>
                    <a:pt x="6393802" y="76581"/>
                  </a:lnTo>
                  <a:lnTo>
                    <a:pt x="6393802" y="6731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622040" y="2274442"/>
              <a:ext cx="241935" cy="104140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3929634" y="2255901"/>
              <a:ext cx="262890" cy="133350"/>
            </a:xfrm>
            <a:custGeom>
              <a:avLst/>
              <a:gdLst/>
              <a:ahLst/>
              <a:cxnLst/>
              <a:rect l="l" t="t" r="r" b="b"/>
              <a:pathLst>
                <a:path w="262889" h="133350">
                  <a:moveTo>
                    <a:pt x="34162" y="78486"/>
                  </a:moveTo>
                  <a:lnTo>
                    <a:pt x="23875" y="78486"/>
                  </a:lnTo>
                  <a:lnTo>
                    <a:pt x="23875" y="129666"/>
                  </a:lnTo>
                  <a:lnTo>
                    <a:pt x="105790" y="129666"/>
                  </a:lnTo>
                  <a:lnTo>
                    <a:pt x="105790" y="120650"/>
                  </a:lnTo>
                  <a:lnTo>
                    <a:pt x="34162" y="120650"/>
                  </a:lnTo>
                  <a:lnTo>
                    <a:pt x="34162" y="104394"/>
                  </a:lnTo>
                  <a:lnTo>
                    <a:pt x="105790" y="104394"/>
                  </a:lnTo>
                  <a:lnTo>
                    <a:pt x="105790" y="95250"/>
                  </a:lnTo>
                  <a:lnTo>
                    <a:pt x="34162" y="95250"/>
                  </a:lnTo>
                  <a:lnTo>
                    <a:pt x="34162" y="78486"/>
                  </a:lnTo>
                  <a:close/>
                </a:path>
                <a:path w="262889" h="133350">
                  <a:moveTo>
                    <a:pt x="105790" y="104394"/>
                  </a:moveTo>
                  <a:lnTo>
                    <a:pt x="95630" y="104394"/>
                  </a:lnTo>
                  <a:lnTo>
                    <a:pt x="95630" y="120650"/>
                  </a:lnTo>
                  <a:lnTo>
                    <a:pt x="105790" y="120650"/>
                  </a:lnTo>
                  <a:lnTo>
                    <a:pt x="105790" y="104394"/>
                  </a:lnTo>
                  <a:close/>
                </a:path>
                <a:path w="262889" h="133350">
                  <a:moveTo>
                    <a:pt x="105790" y="78486"/>
                  </a:moveTo>
                  <a:lnTo>
                    <a:pt x="95630" y="78486"/>
                  </a:lnTo>
                  <a:lnTo>
                    <a:pt x="95630" y="95250"/>
                  </a:lnTo>
                  <a:lnTo>
                    <a:pt x="105790" y="95250"/>
                  </a:lnTo>
                  <a:lnTo>
                    <a:pt x="105790" y="78486"/>
                  </a:lnTo>
                  <a:close/>
                </a:path>
                <a:path w="262889" h="133350">
                  <a:moveTo>
                    <a:pt x="175640" y="53339"/>
                  </a:moveTo>
                  <a:lnTo>
                    <a:pt x="165353" y="53339"/>
                  </a:lnTo>
                  <a:lnTo>
                    <a:pt x="165353" y="99060"/>
                  </a:lnTo>
                  <a:lnTo>
                    <a:pt x="132333" y="99313"/>
                  </a:lnTo>
                  <a:lnTo>
                    <a:pt x="133223" y="108331"/>
                  </a:lnTo>
                  <a:lnTo>
                    <a:pt x="158537" y="108209"/>
                  </a:lnTo>
                  <a:lnTo>
                    <a:pt x="181721" y="107838"/>
                  </a:lnTo>
                  <a:lnTo>
                    <a:pt x="202785" y="107205"/>
                  </a:lnTo>
                  <a:lnTo>
                    <a:pt x="221741" y="106299"/>
                  </a:lnTo>
                  <a:lnTo>
                    <a:pt x="221101" y="98933"/>
                  </a:lnTo>
                  <a:lnTo>
                    <a:pt x="175640" y="98933"/>
                  </a:lnTo>
                  <a:lnTo>
                    <a:pt x="175640" y="53339"/>
                  </a:lnTo>
                  <a:close/>
                </a:path>
                <a:path w="262889" h="133350">
                  <a:moveTo>
                    <a:pt x="220979" y="97536"/>
                  </a:moveTo>
                  <a:lnTo>
                    <a:pt x="175640" y="98933"/>
                  </a:lnTo>
                  <a:lnTo>
                    <a:pt x="221101" y="98933"/>
                  </a:lnTo>
                  <a:lnTo>
                    <a:pt x="220979" y="97536"/>
                  </a:lnTo>
                  <a:close/>
                </a:path>
                <a:path w="262889" h="133350">
                  <a:moveTo>
                    <a:pt x="210946" y="13715"/>
                  </a:moveTo>
                  <a:lnTo>
                    <a:pt x="144652" y="13715"/>
                  </a:lnTo>
                  <a:lnTo>
                    <a:pt x="144652" y="22733"/>
                  </a:lnTo>
                  <a:lnTo>
                    <a:pt x="200660" y="22733"/>
                  </a:lnTo>
                  <a:lnTo>
                    <a:pt x="200540" y="32313"/>
                  </a:lnTo>
                  <a:lnTo>
                    <a:pt x="198826" y="76364"/>
                  </a:lnTo>
                  <a:lnTo>
                    <a:pt x="198374" y="80772"/>
                  </a:lnTo>
                  <a:lnTo>
                    <a:pt x="208406" y="81534"/>
                  </a:lnTo>
                  <a:lnTo>
                    <a:pt x="209500" y="66222"/>
                  </a:lnTo>
                  <a:lnTo>
                    <a:pt x="210296" y="49815"/>
                  </a:lnTo>
                  <a:lnTo>
                    <a:pt x="210782" y="32313"/>
                  </a:lnTo>
                  <a:lnTo>
                    <a:pt x="210946" y="13715"/>
                  </a:lnTo>
                  <a:close/>
                </a:path>
                <a:path w="262889" h="133350">
                  <a:moveTo>
                    <a:pt x="240918" y="1143"/>
                  </a:moveTo>
                  <a:lnTo>
                    <a:pt x="230631" y="1143"/>
                  </a:lnTo>
                  <a:lnTo>
                    <a:pt x="230631" y="133223"/>
                  </a:lnTo>
                  <a:lnTo>
                    <a:pt x="241045" y="133223"/>
                  </a:lnTo>
                  <a:lnTo>
                    <a:pt x="241045" y="62611"/>
                  </a:lnTo>
                  <a:lnTo>
                    <a:pt x="262636" y="62611"/>
                  </a:lnTo>
                  <a:lnTo>
                    <a:pt x="262636" y="53466"/>
                  </a:lnTo>
                  <a:lnTo>
                    <a:pt x="240918" y="53466"/>
                  </a:lnTo>
                  <a:lnTo>
                    <a:pt x="240918" y="1143"/>
                  </a:lnTo>
                  <a:close/>
                </a:path>
                <a:path w="262889" h="133350">
                  <a:moveTo>
                    <a:pt x="105537" y="1143"/>
                  </a:moveTo>
                  <a:lnTo>
                    <a:pt x="95376" y="1143"/>
                  </a:lnTo>
                  <a:lnTo>
                    <a:pt x="95376" y="71247"/>
                  </a:lnTo>
                  <a:lnTo>
                    <a:pt x="105537" y="71247"/>
                  </a:lnTo>
                  <a:lnTo>
                    <a:pt x="105537" y="1143"/>
                  </a:lnTo>
                  <a:close/>
                </a:path>
                <a:path w="262889" h="133350">
                  <a:moveTo>
                    <a:pt x="45085" y="24384"/>
                  </a:moveTo>
                  <a:lnTo>
                    <a:pt x="34925" y="24384"/>
                  </a:lnTo>
                  <a:lnTo>
                    <a:pt x="34925" y="37084"/>
                  </a:lnTo>
                  <a:lnTo>
                    <a:pt x="31495" y="44450"/>
                  </a:lnTo>
                  <a:lnTo>
                    <a:pt x="0" y="68452"/>
                  </a:lnTo>
                  <a:lnTo>
                    <a:pt x="7619" y="76326"/>
                  </a:lnTo>
                  <a:lnTo>
                    <a:pt x="18432" y="69774"/>
                  </a:lnTo>
                  <a:lnTo>
                    <a:pt x="27447" y="62483"/>
                  </a:lnTo>
                  <a:lnTo>
                    <a:pt x="34676" y="54431"/>
                  </a:lnTo>
                  <a:lnTo>
                    <a:pt x="40131" y="45593"/>
                  </a:lnTo>
                  <a:lnTo>
                    <a:pt x="50546" y="45593"/>
                  </a:lnTo>
                  <a:lnTo>
                    <a:pt x="48640" y="43687"/>
                  </a:lnTo>
                  <a:lnTo>
                    <a:pt x="45085" y="36702"/>
                  </a:lnTo>
                  <a:lnTo>
                    <a:pt x="45085" y="24384"/>
                  </a:lnTo>
                  <a:close/>
                </a:path>
                <a:path w="262889" h="133350">
                  <a:moveTo>
                    <a:pt x="50546" y="45593"/>
                  </a:moveTo>
                  <a:lnTo>
                    <a:pt x="40131" y="45593"/>
                  </a:lnTo>
                  <a:lnTo>
                    <a:pt x="45729" y="53764"/>
                  </a:lnTo>
                  <a:lnTo>
                    <a:pt x="53006" y="61150"/>
                  </a:lnTo>
                  <a:lnTo>
                    <a:pt x="61974" y="67774"/>
                  </a:lnTo>
                  <a:lnTo>
                    <a:pt x="72643" y="73660"/>
                  </a:lnTo>
                  <a:lnTo>
                    <a:pt x="79501" y="65404"/>
                  </a:lnTo>
                  <a:lnTo>
                    <a:pt x="73076" y="63069"/>
                  </a:lnTo>
                  <a:lnTo>
                    <a:pt x="66960" y="59864"/>
                  </a:lnTo>
                  <a:lnTo>
                    <a:pt x="61178" y="55778"/>
                  </a:lnTo>
                  <a:lnTo>
                    <a:pt x="55752" y="50800"/>
                  </a:lnTo>
                  <a:lnTo>
                    <a:pt x="50546" y="45593"/>
                  </a:lnTo>
                  <a:close/>
                </a:path>
                <a:path w="262889" h="133350">
                  <a:moveTo>
                    <a:pt x="75691" y="15366"/>
                  </a:moveTo>
                  <a:lnTo>
                    <a:pt x="4317" y="15366"/>
                  </a:lnTo>
                  <a:lnTo>
                    <a:pt x="4317" y="24384"/>
                  </a:lnTo>
                  <a:lnTo>
                    <a:pt x="75691" y="24384"/>
                  </a:lnTo>
                  <a:lnTo>
                    <a:pt x="75691" y="15366"/>
                  </a:lnTo>
                  <a:close/>
                </a:path>
                <a:path w="262889" h="133350">
                  <a:moveTo>
                    <a:pt x="45085" y="0"/>
                  </a:moveTo>
                  <a:lnTo>
                    <a:pt x="34925" y="0"/>
                  </a:lnTo>
                  <a:lnTo>
                    <a:pt x="34925" y="15366"/>
                  </a:lnTo>
                  <a:lnTo>
                    <a:pt x="45085" y="15366"/>
                  </a:lnTo>
                  <a:lnTo>
                    <a:pt x="45085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251452" y="2257044"/>
              <a:ext cx="247396" cy="132079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577460" y="2257044"/>
              <a:ext cx="122047" cy="126872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747788" y="2257043"/>
              <a:ext cx="5481320" cy="333375"/>
            </a:xfrm>
            <a:custGeom>
              <a:avLst/>
              <a:gdLst/>
              <a:ahLst/>
              <a:cxnLst/>
              <a:rect l="l" t="t" r="r" b="b"/>
              <a:pathLst>
                <a:path w="5481320" h="333375">
                  <a:moveTo>
                    <a:pt x="81051" y="291846"/>
                  </a:moveTo>
                  <a:lnTo>
                    <a:pt x="51104" y="256705"/>
                  </a:lnTo>
                  <a:lnTo>
                    <a:pt x="45732" y="210312"/>
                  </a:lnTo>
                  <a:lnTo>
                    <a:pt x="35598" y="210312"/>
                  </a:lnTo>
                  <a:lnTo>
                    <a:pt x="35598" y="232029"/>
                  </a:lnTo>
                  <a:lnTo>
                    <a:pt x="34988" y="240779"/>
                  </a:lnTo>
                  <a:lnTo>
                    <a:pt x="14630" y="282155"/>
                  </a:lnTo>
                  <a:lnTo>
                    <a:pt x="0" y="294640"/>
                  </a:lnTo>
                  <a:lnTo>
                    <a:pt x="7874" y="301498"/>
                  </a:lnTo>
                  <a:lnTo>
                    <a:pt x="36093" y="267525"/>
                  </a:lnTo>
                  <a:lnTo>
                    <a:pt x="40805" y="256286"/>
                  </a:lnTo>
                  <a:lnTo>
                    <a:pt x="42545" y="262509"/>
                  </a:lnTo>
                  <a:lnTo>
                    <a:pt x="68414" y="295300"/>
                  </a:lnTo>
                  <a:lnTo>
                    <a:pt x="73863" y="299847"/>
                  </a:lnTo>
                  <a:lnTo>
                    <a:pt x="81051" y="291846"/>
                  </a:lnTo>
                  <a:close/>
                </a:path>
                <a:path w="5481320" h="333375">
                  <a:moveTo>
                    <a:pt x="109816" y="201168"/>
                  </a:moveTo>
                  <a:lnTo>
                    <a:pt x="99542" y="201168"/>
                  </a:lnTo>
                  <a:lnTo>
                    <a:pt x="99542" y="244602"/>
                  </a:lnTo>
                  <a:lnTo>
                    <a:pt x="68732" y="244602"/>
                  </a:lnTo>
                  <a:lnTo>
                    <a:pt x="68732" y="253619"/>
                  </a:lnTo>
                  <a:lnTo>
                    <a:pt x="99542" y="253619"/>
                  </a:lnTo>
                  <a:lnTo>
                    <a:pt x="99542" y="333248"/>
                  </a:lnTo>
                  <a:lnTo>
                    <a:pt x="109816" y="333248"/>
                  </a:lnTo>
                  <a:lnTo>
                    <a:pt x="109816" y="201168"/>
                  </a:lnTo>
                  <a:close/>
                </a:path>
                <a:path w="5481320" h="333375">
                  <a:moveTo>
                    <a:pt x="211188" y="211201"/>
                  </a:moveTo>
                  <a:lnTo>
                    <a:pt x="200914" y="211201"/>
                  </a:lnTo>
                  <a:lnTo>
                    <a:pt x="200914" y="244983"/>
                  </a:lnTo>
                  <a:lnTo>
                    <a:pt x="200914" y="254127"/>
                  </a:lnTo>
                  <a:lnTo>
                    <a:pt x="200914" y="288163"/>
                  </a:lnTo>
                  <a:lnTo>
                    <a:pt x="158203" y="288163"/>
                  </a:lnTo>
                  <a:lnTo>
                    <a:pt x="158203" y="254127"/>
                  </a:lnTo>
                  <a:lnTo>
                    <a:pt x="200914" y="254127"/>
                  </a:lnTo>
                  <a:lnTo>
                    <a:pt x="200914" y="244983"/>
                  </a:lnTo>
                  <a:lnTo>
                    <a:pt x="158203" y="244983"/>
                  </a:lnTo>
                  <a:lnTo>
                    <a:pt x="158203" y="211201"/>
                  </a:lnTo>
                  <a:lnTo>
                    <a:pt x="147929" y="211201"/>
                  </a:lnTo>
                  <a:lnTo>
                    <a:pt x="147929" y="297307"/>
                  </a:lnTo>
                  <a:lnTo>
                    <a:pt x="211188" y="297307"/>
                  </a:lnTo>
                  <a:lnTo>
                    <a:pt x="211188" y="288163"/>
                  </a:lnTo>
                  <a:lnTo>
                    <a:pt x="211188" y="254127"/>
                  </a:lnTo>
                  <a:lnTo>
                    <a:pt x="211188" y="244983"/>
                  </a:lnTo>
                  <a:lnTo>
                    <a:pt x="211188" y="211201"/>
                  </a:lnTo>
                  <a:close/>
                </a:path>
                <a:path w="5481320" h="333375">
                  <a:moveTo>
                    <a:pt x="247065" y="201168"/>
                  </a:moveTo>
                  <a:lnTo>
                    <a:pt x="236855" y="201168"/>
                  </a:lnTo>
                  <a:lnTo>
                    <a:pt x="236855" y="333248"/>
                  </a:lnTo>
                  <a:lnTo>
                    <a:pt x="247065" y="333248"/>
                  </a:lnTo>
                  <a:lnTo>
                    <a:pt x="247065" y="201168"/>
                  </a:lnTo>
                  <a:close/>
                </a:path>
                <a:path w="5481320" h="333375">
                  <a:moveTo>
                    <a:pt x="394716" y="263398"/>
                  </a:moveTo>
                  <a:lnTo>
                    <a:pt x="357784" y="244856"/>
                  </a:lnTo>
                  <a:lnTo>
                    <a:pt x="349961" y="235585"/>
                  </a:lnTo>
                  <a:lnTo>
                    <a:pt x="347319" y="231622"/>
                  </a:lnTo>
                  <a:lnTo>
                    <a:pt x="344716" y="225221"/>
                  </a:lnTo>
                  <a:lnTo>
                    <a:pt x="343852" y="218948"/>
                  </a:lnTo>
                  <a:lnTo>
                    <a:pt x="343852" y="211963"/>
                  </a:lnTo>
                  <a:lnTo>
                    <a:pt x="333298" y="211963"/>
                  </a:lnTo>
                  <a:lnTo>
                    <a:pt x="333298" y="218948"/>
                  </a:lnTo>
                  <a:lnTo>
                    <a:pt x="332435" y="225145"/>
                  </a:lnTo>
                  <a:lnTo>
                    <a:pt x="303453" y="256501"/>
                  </a:lnTo>
                  <a:lnTo>
                    <a:pt x="282575" y="263652"/>
                  </a:lnTo>
                  <a:lnTo>
                    <a:pt x="289560" y="271780"/>
                  </a:lnTo>
                  <a:lnTo>
                    <a:pt x="325983" y="251472"/>
                  </a:lnTo>
                  <a:lnTo>
                    <a:pt x="338505" y="235585"/>
                  </a:lnTo>
                  <a:lnTo>
                    <a:pt x="341553" y="240728"/>
                  </a:lnTo>
                  <a:lnTo>
                    <a:pt x="371906" y="265239"/>
                  </a:lnTo>
                  <a:lnTo>
                    <a:pt x="387451" y="271653"/>
                  </a:lnTo>
                  <a:lnTo>
                    <a:pt x="394716" y="263398"/>
                  </a:lnTo>
                  <a:close/>
                </a:path>
                <a:path w="5481320" h="333375">
                  <a:moveTo>
                    <a:pt x="399910" y="302133"/>
                  </a:moveTo>
                  <a:lnTo>
                    <a:pt x="277368" y="302133"/>
                  </a:lnTo>
                  <a:lnTo>
                    <a:pt x="277368" y="311150"/>
                  </a:lnTo>
                  <a:lnTo>
                    <a:pt x="399910" y="311150"/>
                  </a:lnTo>
                  <a:lnTo>
                    <a:pt x="399910" y="302133"/>
                  </a:lnTo>
                  <a:close/>
                </a:path>
                <a:path w="5481320" h="333375">
                  <a:moveTo>
                    <a:pt x="486295" y="212979"/>
                  </a:moveTo>
                  <a:lnTo>
                    <a:pt x="424611" y="212979"/>
                  </a:lnTo>
                  <a:lnTo>
                    <a:pt x="424611" y="222123"/>
                  </a:lnTo>
                  <a:lnTo>
                    <a:pt x="475335" y="222123"/>
                  </a:lnTo>
                  <a:lnTo>
                    <a:pt x="473113" y="234162"/>
                  </a:lnTo>
                  <a:lnTo>
                    <a:pt x="447687" y="275005"/>
                  </a:lnTo>
                  <a:lnTo>
                    <a:pt x="418998" y="293751"/>
                  </a:lnTo>
                  <a:lnTo>
                    <a:pt x="426872" y="302133"/>
                  </a:lnTo>
                  <a:lnTo>
                    <a:pt x="452297" y="284213"/>
                  </a:lnTo>
                  <a:lnTo>
                    <a:pt x="470674" y="263372"/>
                  </a:lnTo>
                  <a:lnTo>
                    <a:pt x="482015" y="239636"/>
                  </a:lnTo>
                  <a:lnTo>
                    <a:pt x="486295" y="212979"/>
                  </a:lnTo>
                  <a:close/>
                </a:path>
                <a:path w="5481320" h="333375">
                  <a:moveTo>
                    <a:pt x="542531" y="255651"/>
                  </a:moveTo>
                  <a:lnTo>
                    <a:pt x="518820" y="255651"/>
                  </a:lnTo>
                  <a:lnTo>
                    <a:pt x="518820" y="201168"/>
                  </a:lnTo>
                  <a:lnTo>
                    <a:pt x="508609" y="201168"/>
                  </a:lnTo>
                  <a:lnTo>
                    <a:pt x="508609" y="333248"/>
                  </a:lnTo>
                  <a:lnTo>
                    <a:pt x="518820" y="333248"/>
                  </a:lnTo>
                  <a:lnTo>
                    <a:pt x="518820" y="264795"/>
                  </a:lnTo>
                  <a:lnTo>
                    <a:pt x="542531" y="264795"/>
                  </a:lnTo>
                  <a:lnTo>
                    <a:pt x="542531" y="255651"/>
                  </a:lnTo>
                  <a:close/>
                </a:path>
                <a:path w="5481320" h="333375">
                  <a:moveTo>
                    <a:pt x="669150" y="295656"/>
                  </a:moveTo>
                  <a:lnTo>
                    <a:pt x="646341" y="261810"/>
                  </a:lnTo>
                  <a:lnTo>
                    <a:pt x="641845" y="237109"/>
                  </a:lnTo>
                  <a:lnTo>
                    <a:pt x="641845" y="221869"/>
                  </a:lnTo>
                  <a:lnTo>
                    <a:pt x="666737" y="221869"/>
                  </a:lnTo>
                  <a:lnTo>
                    <a:pt x="666737" y="212725"/>
                  </a:lnTo>
                  <a:lnTo>
                    <a:pt x="607047" y="212725"/>
                  </a:lnTo>
                  <a:lnTo>
                    <a:pt x="607047" y="221869"/>
                  </a:lnTo>
                  <a:lnTo>
                    <a:pt x="631685" y="221869"/>
                  </a:lnTo>
                  <a:lnTo>
                    <a:pt x="631672" y="237109"/>
                  </a:lnTo>
                  <a:lnTo>
                    <a:pt x="618020" y="279996"/>
                  </a:lnTo>
                  <a:lnTo>
                    <a:pt x="602094" y="297688"/>
                  </a:lnTo>
                  <a:lnTo>
                    <a:pt x="610095" y="304165"/>
                  </a:lnTo>
                  <a:lnTo>
                    <a:pt x="635114" y="267589"/>
                  </a:lnTo>
                  <a:lnTo>
                    <a:pt x="636638" y="261112"/>
                  </a:lnTo>
                  <a:lnTo>
                    <a:pt x="640829" y="272618"/>
                  </a:lnTo>
                  <a:lnTo>
                    <a:pt x="646353" y="283324"/>
                  </a:lnTo>
                  <a:lnTo>
                    <a:pt x="653211" y="293243"/>
                  </a:lnTo>
                  <a:lnTo>
                    <a:pt x="661403" y="302387"/>
                  </a:lnTo>
                  <a:lnTo>
                    <a:pt x="669150" y="295656"/>
                  </a:lnTo>
                  <a:close/>
                </a:path>
                <a:path w="5481320" h="333375">
                  <a:moveTo>
                    <a:pt x="689597" y="203962"/>
                  </a:moveTo>
                  <a:lnTo>
                    <a:pt x="679564" y="203962"/>
                  </a:lnTo>
                  <a:lnTo>
                    <a:pt x="679564" y="246634"/>
                  </a:lnTo>
                  <a:lnTo>
                    <a:pt x="656577" y="246634"/>
                  </a:lnTo>
                  <a:lnTo>
                    <a:pt x="656577" y="255778"/>
                  </a:lnTo>
                  <a:lnTo>
                    <a:pt x="679564" y="255778"/>
                  </a:lnTo>
                  <a:lnTo>
                    <a:pt x="679564" y="329311"/>
                  </a:lnTo>
                  <a:lnTo>
                    <a:pt x="689597" y="329311"/>
                  </a:lnTo>
                  <a:lnTo>
                    <a:pt x="689597" y="203962"/>
                  </a:lnTo>
                  <a:close/>
                </a:path>
                <a:path w="5481320" h="333375">
                  <a:moveTo>
                    <a:pt x="713727" y="201168"/>
                  </a:moveTo>
                  <a:lnTo>
                    <a:pt x="703567" y="201168"/>
                  </a:lnTo>
                  <a:lnTo>
                    <a:pt x="703567" y="333248"/>
                  </a:lnTo>
                  <a:lnTo>
                    <a:pt x="713727" y="333248"/>
                  </a:lnTo>
                  <a:lnTo>
                    <a:pt x="713727" y="201168"/>
                  </a:lnTo>
                  <a:close/>
                </a:path>
                <a:path w="5481320" h="333375">
                  <a:moveTo>
                    <a:pt x="844410" y="298196"/>
                  </a:moveTo>
                  <a:lnTo>
                    <a:pt x="840727" y="291973"/>
                  </a:lnTo>
                  <a:lnTo>
                    <a:pt x="836142" y="289052"/>
                  </a:lnTo>
                  <a:lnTo>
                    <a:pt x="833615" y="287439"/>
                  </a:lnTo>
                  <a:lnTo>
                    <a:pt x="833615" y="300736"/>
                  </a:lnTo>
                  <a:lnTo>
                    <a:pt x="833615" y="310896"/>
                  </a:lnTo>
                  <a:lnTo>
                    <a:pt x="830821" y="314960"/>
                  </a:lnTo>
                  <a:lnTo>
                    <a:pt x="825360" y="318008"/>
                  </a:lnTo>
                  <a:lnTo>
                    <a:pt x="819772" y="321056"/>
                  </a:lnTo>
                  <a:lnTo>
                    <a:pt x="811898" y="322580"/>
                  </a:lnTo>
                  <a:lnTo>
                    <a:pt x="791451" y="322580"/>
                  </a:lnTo>
                  <a:lnTo>
                    <a:pt x="783450" y="321056"/>
                  </a:lnTo>
                  <a:lnTo>
                    <a:pt x="777989" y="318008"/>
                  </a:lnTo>
                  <a:lnTo>
                    <a:pt x="772401" y="314960"/>
                  </a:lnTo>
                  <a:lnTo>
                    <a:pt x="769734" y="310896"/>
                  </a:lnTo>
                  <a:lnTo>
                    <a:pt x="769734" y="300736"/>
                  </a:lnTo>
                  <a:lnTo>
                    <a:pt x="772528" y="296672"/>
                  </a:lnTo>
                  <a:lnTo>
                    <a:pt x="777989" y="293624"/>
                  </a:lnTo>
                  <a:lnTo>
                    <a:pt x="783577" y="290576"/>
                  </a:lnTo>
                  <a:lnTo>
                    <a:pt x="791451" y="289052"/>
                  </a:lnTo>
                  <a:lnTo>
                    <a:pt x="811898" y="289052"/>
                  </a:lnTo>
                  <a:lnTo>
                    <a:pt x="819772" y="290576"/>
                  </a:lnTo>
                  <a:lnTo>
                    <a:pt x="825233" y="293624"/>
                  </a:lnTo>
                  <a:lnTo>
                    <a:pt x="830821" y="296672"/>
                  </a:lnTo>
                  <a:lnTo>
                    <a:pt x="801611" y="280289"/>
                  </a:lnTo>
                  <a:lnTo>
                    <a:pt x="791895" y="280746"/>
                  </a:lnTo>
                  <a:lnTo>
                    <a:pt x="758685" y="298196"/>
                  </a:lnTo>
                  <a:lnTo>
                    <a:pt x="758685" y="313436"/>
                  </a:lnTo>
                  <a:lnTo>
                    <a:pt x="801611" y="331216"/>
                  </a:lnTo>
                  <a:lnTo>
                    <a:pt x="811301" y="330771"/>
                  </a:lnTo>
                  <a:lnTo>
                    <a:pt x="819810" y="329438"/>
                  </a:lnTo>
                  <a:lnTo>
                    <a:pt x="827163" y="327253"/>
                  </a:lnTo>
                  <a:lnTo>
                    <a:pt x="833361" y="324231"/>
                  </a:lnTo>
                  <a:lnTo>
                    <a:pt x="835939" y="322580"/>
                  </a:lnTo>
                  <a:lnTo>
                    <a:pt x="840727" y="319532"/>
                  </a:lnTo>
                  <a:lnTo>
                    <a:pt x="844410" y="313436"/>
                  </a:lnTo>
                  <a:lnTo>
                    <a:pt x="844410" y="298196"/>
                  </a:lnTo>
                  <a:close/>
                </a:path>
                <a:path w="5481320" h="333375">
                  <a:moveTo>
                    <a:pt x="845299" y="205232"/>
                  </a:moveTo>
                  <a:lnTo>
                    <a:pt x="761987" y="205232"/>
                  </a:lnTo>
                  <a:lnTo>
                    <a:pt x="761987" y="214503"/>
                  </a:lnTo>
                  <a:lnTo>
                    <a:pt x="835012" y="214503"/>
                  </a:lnTo>
                  <a:lnTo>
                    <a:pt x="834936" y="224078"/>
                  </a:lnTo>
                  <a:lnTo>
                    <a:pt x="834707" y="232981"/>
                  </a:lnTo>
                  <a:lnTo>
                    <a:pt x="834313" y="241223"/>
                  </a:lnTo>
                  <a:lnTo>
                    <a:pt x="833742" y="248793"/>
                  </a:lnTo>
                  <a:lnTo>
                    <a:pt x="843521" y="249555"/>
                  </a:lnTo>
                  <a:lnTo>
                    <a:pt x="844270" y="241084"/>
                  </a:lnTo>
                  <a:lnTo>
                    <a:pt x="844829" y="230873"/>
                  </a:lnTo>
                  <a:lnTo>
                    <a:pt x="845172" y="218935"/>
                  </a:lnTo>
                  <a:lnTo>
                    <a:pt x="845299" y="205232"/>
                  </a:lnTo>
                  <a:close/>
                </a:path>
                <a:path w="5481320" h="333375">
                  <a:moveTo>
                    <a:pt x="863206" y="259207"/>
                  </a:moveTo>
                  <a:lnTo>
                    <a:pt x="802754" y="259207"/>
                  </a:lnTo>
                  <a:lnTo>
                    <a:pt x="802754" y="232410"/>
                  </a:lnTo>
                  <a:lnTo>
                    <a:pt x="792721" y="232410"/>
                  </a:lnTo>
                  <a:lnTo>
                    <a:pt x="792721" y="259207"/>
                  </a:lnTo>
                  <a:lnTo>
                    <a:pt x="740651" y="259207"/>
                  </a:lnTo>
                  <a:lnTo>
                    <a:pt x="740651" y="268224"/>
                  </a:lnTo>
                  <a:lnTo>
                    <a:pt x="863206" y="268224"/>
                  </a:lnTo>
                  <a:lnTo>
                    <a:pt x="863206" y="259207"/>
                  </a:lnTo>
                  <a:close/>
                </a:path>
                <a:path w="5481320" h="333375">
                  <a:moveTo>
                    <a:pt x="970648" y="307594"/>
                  </a:moveTo>
                  <a:lnTo>
                    <a:pt x="970000" y="300228"/>
                  </a:lnTo>
                  <a:lnTo>
                    <a:pt x="969886" y="298831"/>
                  </a:lnTo>
                  <a:lnTo>
                    <a:pt x="963256" y="299288"/>
                  </a:lnTo>
                  <a:lnTo>
                    <a:pt x="954811" y="299681"/>
                  </a:lnTo>
                  <a:lnTo>
                    <a:pt x="944537" y="299999"/>
                  </a:lnTo>
                  <a:lnTo>
                    <a:pt x="932421" y="300228"/>
                  </a:lnTo>
                  <a:lnTo>
                    <a:pt x="932421" y="268986"/>
                  </a:lnTo>
                  <a:lnTo>
                    <a:pt x="960234" y="268986"/>
                  </a:lnTo>
                  <a:lnTo>
                    <a:pt x="960234" y="259842"/>
                  </a:lnTo>
                  <a:lnTo>
                    <a:pt x="903846" y="259842"/>
                  </a:lnTo>
                  <a:lnTo>
                    <a:pt x="903846" y="222885"/>
                  </a:lnTo>
                  <a:lnTo>
                    <a:pt x="958710" y="222885"/>
                  </a:lnTo>
                  <a:lnTo>
                    <a:pt x="958710" y="213868"/>
                  </a:lnTo>
                  <a:lnTo>
                    <a:pt x="893686" y="213868"/>
                  </a:lnTo>
                  <a:lnTo>
                    <a:pt x="893686" y="268986"/>
                  </a:lnTo>
                  <a:lnTo>
                    <a:pt x="922261" y="268986"/>
                  </a:lnTo>
                  <a:lnTo>
                    <a:pt x="922261" y="300482"/>
                  </a:lnTo>
                  <a:lnTo>
                    <a:pt x="915657" y="300634"/>
                  </a:lnTo>
                  <a:lnTo>
                    <a:pt x="882510" y="300736"/>
                  </a:lnTo>
                  <a:lnTo>
                    <a:pt x="883513" y="309753"/>
                  </a:lnTo>
                  <a:lnTo>
                    <a:pt x="942301" y="308813"/>
                  </a:lnTo>
                  <a:lnTo>
                    <a:pt x="954049" y="308457"/>
                  </a:lnTo>
                  <a:lnTo>
                    <a:pt x="963498" y="308051"/>
                  </a:lnTo>
                  <a:lnTo>
                    <a:pt x="970648" y="307594"/>
                  </a:lnTo>
                  <a:close/>
                </a:path>
                <a:path w="5481320" h="333375">
                  <a:moveTo>
                    <a:pt x="989952" y="201168"/>
                  </a:moveTo>
                  <a:lnTo>
                    <a:pt x="979665" y="201168"/>
                  </a:lnTo>
                  <a:lnTo>
                    <a:pt x="979665" y="333248"/>
                  </a:lnTo>
                  <a:lnTo>
                    <a:pt x="989952" y="333248"/>
                  </a:lnTo>
                  <a:lnTo>
                    <a:pt x="989952" y="201168"/>
                  </a:lnTo>
                  <a:close/>
                </a:path>
                <a:path w="5481320" h="333375">
                  <a:moveTo>
                    <a:pt x="1122540" y="241173"/>
                  </a:moveTo>
                  <a:lnTo>
                    <a:pt x="1050277" y="241173"/>
                  </a:lnTo>
                  <a:lnTo>
                    <a:pt x="1050277" y="205994"/>
                  </a:lnTo>
                  <a:lnTo>
                    <a:pt x="1040117" y="205994"/>
                  </a:lnTo>
                  <a:lnTo>
                    <a:pt x="1040117" y="250317"/>
                  </a:lnTo>
                  <a:lnTo>
                    <a:pt x="1122540" y="250317"/>
                  </a:lnTo>
                  <a:lnTo>
                    <a:pt x="1122540" y="241173"/>
                  </a:lnTo>
                  <a:close/>
                </a:path>
                <a:path w="5481320" h="333375">
                  <a:moveTo>
                    <a:pt x="1122794" y="319024"/>
                  </a:moveTo>
                  <a:lnTo>
                    <a:pt x="1049769" y="319024"/>
                  </a:lnTo>
                  <a:lnTo>
                    <a:pt x="1049769" y="289052"/>
                  </a:lnTo>
                  <a:lnTo>
                    <a:pt x="1039482" y="289052"/>
                  </a:lnTo>
                  <a:lnTo>
                    <a:pt x="1039482" y="328168"/>
                  </a:lnTo>
                  <a:lnTo>
                    <a:pt x="1122794" y="328168"/>
                  </a:lnTo>
                  <a:lnTo>
                    <a:pt x="1122794" y="319024"/>
                  </a:lnTo>
                  <a:close/>
                </a:path>
                <a:path w="5481320" h="333375">
                  <a:moveTo>
                    <a:pt x="1140574" y="268478"/>
                  </a:moveTo>
                  <a:lnTo>
                    <a:pt x="1018019" y="268478"/>
                  </a:lnTo>
                  <a:lnTo>
                    <a:pt x="1018019" y="277749"/>
                  </a:lnTo>
                  <a:lnTo>
                    <a:pt x="1140574" y="277749"/>
                  </a:lnTo>
                  <a:lnTo>
                    <a:pt x="1140574" y="268478"/>
                  </a:lnTo>
                  <a:close/>
                </a:path>
                <a:path w="5481320" h="333375">
                  <a:moveTo>
                    <a:pt x="4093832" y="53975"/>
                  </a:moveTo>
                  <a:lnTo>
                    <a:pt x="4066883" y="33528"/>
                  </a:lnTo>
                  <a:lnTo>
                    <a:pt x="4066248" y="32715"/>
                  </a:lnTo>
                  <a:lnTo>
                    <a:pt x="4063161" y="26835"/>
                  </a:lnTo>
                  <a:lnTo>
                    <a:pt x="4061295" y="20713"/>
                  </a:lnTo>
                  <a:lnTo>
                    <a:pt x="4060685" y="14351"/>
                  </a:lnTo>
                  <a:lnTo>
                    <a:pt x="4060685" y="3048"/>
                  </a:lnTo>
                  <a:lnTo>
                    <a:pt x="4050779" y="3048"/>
                  </a:lnTo>
                  <a:lnTo>
                    <a:pt x="4050779" y="14351"/>
                  </a:lnTo>
                  <a:lnTo>
                    <a:pt x="4050207" y="20904"/>
                  </a:lnTo>
                  <a:lnTo>
                    <a:pt x="4024515" y="54076"/>
                  </a:lnTo>
                  <a:lnTo>
                    <a:pt x="4017124" y="58039"/>
                  </a:lnTo>
                  <a:lnTo>
                    <a:pt x="4024490" y="64770"/>
                  </a:lnTo>
                  <a:lnTo>
                    <a:pt x="4035310" y="57823"/>
                  </a:lnTo>
                  <a:lnTo>
                    <a:pt x="4044188" y="50292"/>
                  </a:lnTo>
                  <a:lnTo>
                    <a:pt x="4051071" y="42202"/>
                  </a:lnTo>
                  <a:lnTo>
                    <a:pt x="4055986" y="33528"/>
                  </a:lnTo>
                  <a:lnTo>
                    <a:pt x="4058653" y="38735"/>
                  </a:lnTo>
                  <a:lnTo>
                    <a:pt x="4086974" y="61468"/>
                  </a:lnTo>
                  <a:lnTo>
                    <a:pt x="4093832" y="53975"/>
                  </a:lnTo>
                  <a:close/>
                </a:path>
                <a:path w="5481320" h="333375">
                  <a:moveTo>
                    <a:pt x="4123931" y="0"/>
                  </a:moveTo>
                  <a:lnTo>
                    <a:pt x="4113771" y="0"/>
                  </a:lnTo>
                  <a:lnTo>
                    <a:pt x="4113771" y="66167"/>
                  </a:lnTo>
                  <a:lnTo>
                    <a:pt x="4123931" y="66167"/>
                  </a:lnTo>
                  <a:lnTo>
                    <a:pt x="4123931" y="0"/>
                  </a:lnTo>
                  <a:close/>
                </a:path>
                <a:path w="5481320" h="333375">
                  <a:moveTo>
                    <a:pt x="4127614" y="119888"/>
                  </a:moveTo>
                  <a:lnTo>
                    <a:pt x="4052811" y="119888"/>
                  </a:lnTo>
                  <a:lnTo>
                    <a:pt x="4052811" y="105156"/>
                  </a:lnTo>
                  <a:lnTo>
                    <a:pt x="4123931" y="105156"/>
                  </a:lnTo>
                  <a:lnTo>
                    <a:pt x="4123931" y="73152"/>
                  </a:lnTo>
                  <a:lnTo>
                    <a:pt x="4042651" y="73152"/>
                  </a:lnTo>
                  <a:lnTo>
                    <a:pt x="4042651" y="82169"/>
                  </a:lnTo>
                  <a:lnTo>
                    <a:pt x="4113898" y="82169"/>
                  </a:lnTo>
                  <a:lnTo>
                    <a:pt x="4113898" y="96393"/>
                  </a:lnTo>
                  <a:lnTo>
                    <a:pt x="4042651" y="96393"/>
                  </a:lnTo>
                  <a:lnTo>
                    <a:pt x="4042651" y="129032"/>
                  </a:lnTo>
                  <a:lnTo>
                    <a:pt x="4127614" y="129032"/>
                  </a:lnTo>
                  <a:lnTo>
                    <a:pt x="4127614" y="119888"/>
                  </a:lnTo>
                  <a:close/>
                </a:path>
                <a:path w="5481320" h="333375">
                  <a:moveTo>
                    <a:pt x="4235310" y="90678"/>
                  </a:moveTo>
                  <a:lnTo>
                    <a:pt x="4205351" y="55537"/>
                  </a:lnTo>
                  <a:lnTo>
                    <a:pt x="4205211" y="55118"/>
                  </a:lnTo>
                  <a:lnTo>
                    <a:pt x="4202379" y="47244"/>
                  </a:lnTo>
                  <a:lnTo>
                    <a:pt x="4200588" y="38862"/>
                  </a:lnTo>
                  <a:lnTo>
                    <a:pt x="4200029" y="30861"/>
                  </a:lnTo>
                  <a:lnTo>
                    <a:pt x="4200004" y="9144"/>
                  </a:lnTo>
                  <a:lnTo>
                    <a:pt x="4189844" y="9144"/>
                  </a:lnTo>
                  <a:lnTo>
                    <a:pt x="4189844" y="30861"/>
                  </a:lnTo>
                  <a:lnTo>
                    <a:pt x="4189234" y="39611"/>
                  </a:lnTo>
                  <a:lnTo>
                    <a:pt x="4168952" y="80987"/>
                  </a:lnTo>
                  <a:lnTo>
                    <a:pt x="4154284" y="93472"/>
                  </a:lnTo>
                  <a:lnTo>
                    <a:pt x="4162158" y="100330"/>
                  </a:lnTo>
                  <a:lnTo>
                    <a:pt x="4190390" y="66357"/>
                  </a:lnTo>
                  <a:lnTo>
                    <a:pt x="4195051" y="55118"/>
                  </a:lnTo>
                  <a:lnTo>
                    <a:pt x="4196804" y="60007"/>
                  </a:lnTo>
                  <a:lnTo>
                    <a:pt x="4222686" y="94132"/>
                  </a:lnTo>
                  <a:lnTo>
                    <a:pt x="4228198" y="98679"/>
                  </a:lnTo>
                  <a:lnTo>
                    <a:pt x="4235310" y="90678"/>
                  </a:lnTo>
                  <a:close/>
                </a:path>
                <a:path w="5481320" h="333375">
                  <a:moveTo>
                    <a:pt x="4264266" y="0"/>
                  </a:moveTo>
                  <a:lnTo>
                    <a:pt x="4253979" y="0"/>
                  </a:lnTo>
                  <a:lnTo>
                    <a:pt x="4253979" y="132080"/>
                  </a:lnTo>
                  <a:lnTo>
                    <a:pt x="4264266" y="132080"/>
                  </a:lnTo>
                  <a:lnTo>
                    <a:pt x="4264266" y="0"/>
                  </a:lnTo>
                  <a:close/>
                </a:path>
                <a:path w="5481320" h="333375">
                  <a:moveTo>
                    <a:pt x="4361167" y="8128"/>
                  </a:moveTo>
                  <a:lnTo>
                    <a:pt x="4302493" y="8128"/>
                  </a:lnTo>
                  <a:lnTo>
                    <a:pt x="4302493" y="17272"/>
                  </a:lnTo>
                  <a:lnTo>
                    <a:pt x="4349229" y="17272"/>
                  </a:lnTo>
                  <a:lnTo>
                    <a:pt x="4346943" y="25831"/>
                  </a:lnTo>
                  <a:lnTo>
                    <a:pt x="4321683" y="57607"/>
                  </a:lnTo>
                  <a:lnTo>
                    <a:pt x="4294492" y="72390"/>
                  </a:lnTo>
                  <a:lnTo>
                    <a:pt x="4301731" y="80391"/>
                  </a:lnTo>
                  <a:lnTo>
                    <a:pt x="4340339" y="53848"/>
                  </a:lnTo>
                  <a:lnTo>
                    <a:pt x="4358995" y="21069"/>
                  </a:lnTo>
                  <a:lnTo>
                    <a:pt x="4361167" y="8128"/>
                  </a:lnTo>
                  <a:close/>
                </a:path>
                <a:path w="5481320" h="333375">
                  <a:moveTo>
                    <a:pt x="4400283" y="117729"/>
                  </a:moveTo>
                  <a:lnTo>
                    <a:pt x="4326496" y="117729"/>
                  </a:lnTo>
                  <a:lnTo>
                    <a:pt x="4326496" y="86741"/>
                  </a:lnTo>
                  <a:lnTo>
                    <a:pt x="4316209" y="86741"/>
                  </a:lnTo>
                  <a:lnTo>
                    <a:pt x="4316209" y="126873"/>
                  </a:lnTo>
                  <a:lnTo>
                    <a:pt x="4400283" y="126873"/>
                  </a:lnTo>
                  <a:lnTo>
                    <a:pt x="4400283" y="117729"/>
                  </a:lnTo>
                  <a:close/>
                </a:path>
                <a:path w="5481320" h="333375">
                  <a:moveTo>
                    <a:pt x="4416539" y="42291"/>
                  </a:moveTo>
                  <a:lnTo>
                    <a:pt x="4396600" y="42291"/>
                  </a:lnTo>
                  <a:lnTo>
                    <a:pt x="4396600" y="0"/>
                  </a:lnTo>
                  <a:lnTo>
                    <a:pt x="4386313" y="0"/>
                  </a:lnTo>
                  <a:lnTo>
                    <a:pt x="4386313" y="96520"/>
                  </a:lnTo>
                  <a:lnTo>
                    <a:pt x="4396600" y="96520"/>
                  </a:lnTo>
                  <a:lnTo>
                    <a:pt x="4396600" y="51435"/>
                  </a:lnTo>
                  <a:lnTo>
                    <a:pt x="4416539" y="51435"/>
                  </a:lnTo>
                  <a:lnTo>
                    <a:pt x="4416539" y="42291"/>
                  </a:lnTo>
                  <a:close/>
                </a:path>
                <a:path w="5481320" h="333375">
                  <a:moveTo>
                    <a:pt x="4583417" y="101092"/>
                  </a:moveTo>
                  <a:lnTo>
                    <a:pt x="4579734" y="95250"/>
                  </a:lnTo>
                  <a:lnTo>
                    <a:pt x="4576826" y="93599"/>
                  </a:lnTo>
                  <a:lnTo>
                    <a:pt x="4572495" y="91135"/>
                  </a:lnTo>
                  <a:lnTo>
                    <a:pt x="4572495" y="108458"/>
                  </a:lnTo>
                  <a:lnTo>
                    <a:pt x="4570488" y="114960"/>
                  </a:lnTo>
                  <a:lnTo>
                    <a:pt x="4564469" y="119608"/>
                  </a:lnTo>
                  <a:lnTo>
                    <a:pt x="4554436" y="122389"/>
                  </a:lnTo>
                  <a:lnTo>
                    <a:pt x="4540364" y="123317"/>
                  </a:lnTo>
                  <a:lnTo>
                    <a:pt x="4526204" y="122389"/>
                  </a:lnTo>
                  <a:lnTo>
                    <a:pt x="4516132" y="119608"/>
                  </a:lnTo>
                  <a:lnTo>
                    <a:pt x="4510100" y="114960"/>
                  </a:lnTo>
                  <a:lnTo>
                    <a:pt x="4508106" y="108458"/>
                  </a:lnTo>
                  <a:lnTo>
                    <a:pt x="4510100" y="101968"/>
                  </a:lnTo>
                  <a:lnTo>
                    <a:pt x="4554436" y="94538"/>
                  </a:lnTo>
                  <a:lnTo>
                    <a:pt x="4572495" y="108458"/>
                  </a:lnTo>
                  <a:lnTo>
                    <a:pt x="4572495" y="91135"/>
                  </a:lnTo>
                  <a:lnTo>
                    <a:pt x="4540364" y="84836"/>
                  </a:lnTo>
                  <a:lnTo>
                    <a:pt x="4530420" y="85242"/>
                  </a:lnTo>
                  <a:lnTo>
                    <a:pt x="4497311" y="101092"/>
                  </a:lnTo>
                  <a:lnTo>
                    <a:pt x="4497311" y="115824"/>
                  </a:lnTo>
                  <a:lnTo>
                    <a:pt x="4540364" y="131953"/>
                  </a:lnTo>
                  <a:lnTo>
                    <a:pt x="4550219" y="131572"/>
                  </a:lnTo>
                  <a:lnTo>
                    <a:pt x="4558830" y="130416"/>
                  </a:lnTo>
                  <a:lnTo>
                    <a:pt x="4566221" y="128473"/>
                  </a:lnTo>
                  <a:lnTo>
                    <a:pt x="4572368" y="125730"/>
                  </a:lnTo>
                  <a:lnTo>
                    <a:pt x="4576597" y="123317"/>
                  </a:lnTo>
                  <a:lnTo>
                    <a:pt x="4579734" y="121539"/>
                  </a:lnTo>
                  <a:lnTo>
                    <a:pt x="4583417" y="115824"/>
                  </a:lnTo>
                  <a:lnTo>
                    <a:pt x="4583417" y="101092"/>
                  </a:lnTo>
                  <a:close/>
                </a:path>
                <a:path w="5481320" h="333375">
                  <a:moveTo>
                    <a:pt x="4601578" y="67310"/>
                  </a:moveTo>
                  <a:lnTo>
                    <a:pt x="4545571" y="67310"/>
                  </a:lnTo>
                  <a:lnTo>
                    <a:pt x="4545571" y="53721"/>
                  </a:lnTo>
                  <a:lnTo>
                    <a:pt x="4583417" y="53721"/>
                  </a:lnTo>
                  <a:lnTo>
                    <a:pt x="4583417" y="44704"/>
                  </a:lnTo>
                  <a:lnTo>
                    <a:pt x="4509630" y="44704"/>
                  </a:lnTo>
                  <a:lnTo>
                    <a:pt x="4509630" y="32893"/>
                  </a:lnTo>
                  <a:lnTo>
                    <a:pt x="4579353" y="32893"/>
                  </a:lnTo>
                  <a:lnTo>
                    <a:pt x="4579353" y="23876"/>
                  </a:lnTo>
                  <a:lnTo>
                    <a:pt x="4509630" y="23876"/>
                  </a:lnTo>
                  <a:lnTo>
                    <a:pt x="4509630" y="12065"/>
                  </a:lnTo>
                  <a:lnTo>
                    <a:pt x="4581639" y="12065"/>
                  </a:lnTo>
                  <a:lnTo>
                    <a:pt x="4581639" y="3048"/>
                  </a:lnTo>
                  <a:lnTo>
                    <a:pt x="4499343" y="3048"/>
                  </a:lnTo>
                  <a:lnTo>
                    <a:pt x="4499343" y="53721"/>
                  </a:lnTo>
                  <a:lnTo>
                    <a:pt x="4535284" y="53721"/>
                  </a:lnTo>
                  <a:lnTo>
                    <a:pt x="4535284" y="67310"/>
                  </a:lnTo>
                  <a:lnTo>
                    <a:pt x="4479023" y="67310"/>
                  </a:lnTo>
                  <a:lnTo>
                    <a:pt x="4479023" y="76454"/>
                  </a:lnTo>
                  <a:lnTo>
                    <a:pt x="4601578" y="76454"/>
                  </a:lnTo>
                  <a:lnTo>
                    <a:pt x="4601578" y="67310"/>
                  </a:lnTo>
                  <a:close/>
                </a:path>
                <a:path w="5481320" h="333375">
                  <a:moveTo>
                    <a:pt x="4696193" y="67056"/>
                  </a:moveTo>
                  <a:lnTo>
                    <a:pt x="4665726" y="34544"/>
                  </a:lnTo>
                  <a:lnTo>
                    <a:pt x="4663173" y="21336"/>
                  </a:lnTo>
                  <a:lnTo>
                    <a:pt x="4663173" y="4318"/>
                  </a:lnTo>
                  <a:lnTo>
                    <a:pt x="4653140" y="4318"/>
                  </a:lnTo>
                  <a:lnTo>
                    <a:pt x="4653140" y="21336"/>
                  </a:lnTo>
                  <a:lnTo>
                    <a:pt x="4652530" y="28536"/>
                  </a:lnTo>
                  <a:lnTo>
                    <a:pt x="4632464" y="62001"/>
                  </a:lnTo>
                  <a:lnTo>
                    <a:pt x="4619485" y="70866"/>
                  </a:lnTo>
                  <a:lnTo>
                    <a:pt x="4626851" y="77851"/>
                  </a:lnTo>
                  <a:lnTo>
                    <a:pt x="4632947" y="74422"/>
                  </a:lnTo>
                  <a:lnTo>
                    <a:pt x="4639043" y="69088"/>
                  </a:lnTo>
                  <a:lnTo>
                    <a:pt x="4645266" y="61722"/>
                  </a:lnTo>
                  <a:lnTo>
                    <a:pt x="4651616" y="54483"/>
                  </a:lnTo>
                  <a:lnTo>
                    <a:pt x="4655934" y="47752"/>
                  </a:lnTo>
                  <a:lnTo>
                    <a:pt x="4658474" y="41656"/>
                  </a:lnTo>
                  <a:lnTo>
                    <a:pt x="4660887" y="46863"/>
                  </a:lnTo>
                  <a:lnTo>
                    <a:pt x="4665078" y="52705"/>
                  </a:lnTo>
                  <a:lnTo>
                    <a:pt x="4670920" y="58928"/>
                  </a:lnTo>
                  <a:lnTo>
                    <a:pt x="4676762" y="65278"/>
                  </a:lnTo>
                  <a:lnTo>
                    <a:pt x="4682858" y="70485"/>
                  </a:lnTo>
                  <a:lnTo>
                    <a:pt x="4689462" y="74422"/>
                  </a:lnTo>
                  <a:lnTo>
                    <a:pt x="4696193" y="67056"/>
                  </a:lnTo>
                  <a:close/>
                </a:path>
                <a:path w="5481320" h="333375">
                  <a:moveTo>
                    <a:pt x="4725911" y="0"/>
                  </a:moveTo>
                  <a:lnTo>
                    <a:pt x="4715751" y="0"/>
                  </a:lnTo>
                  <a:lnTo>
                    <a:pt x="4715751" y="93980"/>
                  </a:lnTo>
                  <a:lnTo>
                    <a:pt x="4725911" y="93980"/>
                  </a:lnTo>
                  <a:lnTo>
                    <a:pt x="4725911" y="0"/>
                  </a:lnTo>
                  <a:close/>
                </a:path>
                <a:path w="5481320" h="333375">
                  <a:moveTo>
                    <a:pt x="4729467" y="118872"/>
                  </a:moveTo>
                  <a:lnTo>
                    <a:pt x="4654918" y="118872"/>
                  </a:lnTo>
                  <a:lnTo>
                    <a:pt x="4654918" y="85852"/>
                  </a:lnTo>
                  <a:lnTo>
                    <a:pt x="4644631" y="85852"/>
                  </a:lnTo>
                  <a:lnTo>
                    <a:pt x="4644631" y="127762"/>
                  </a:lnTo>
                  <a:lnTo>
                    <a:pt x="4729467" y="127762"/>
                  </a:lnTo>
                  <a:lnTo>
                    <a:pt x="4729467" y="118872"/>
                  </a:lnTo>
                  <a:close/>
                </a:path>
                <a:path w="5481320" h="333375">
                  <a:moveTo>
                    <a:pt x="4860023" y="16764"/>
                  </a:moveTo>
                  <a:lnTo>
                    <a:pt x="4856340" y="11049"/>
                  </a:lnTo>
                  <a:lnTo>
                    <a:pt x="4852390" y="8763"/>
                  </a:lnTo>
                  <a:lnTo>
                    <a:pt x="4849355" y="7010"/>
                  </a:lnTo>
                  <a:lnTo>
                    <a:pt x="4849355" y="28448"/>
                  </a:lnTo>
                  <a:lnTo>
                    <a:pt x="4846561" y="32131"/>
                  </a:lnTo>
                  <a:lnTo>
                    <a:pt x="4840973" y="34925"/>
                  </a:lnTo>
                  <a:lnTo>
                    <a:pt x="4835512" y="37719"/>
                  </a:lnTo>
                  <a:lnTo>
                    <a:pt x="4827638" y="39116"/>
                  </a:lnTo>
                  <a:lnTo>
                    <a:pt x="4807572" y="39116"/>
                  </a:lnTo>
                  <a:lnTo>
                    <a:pt x="4799825" y="37719"/>
                  </a:lnTo>
                  <a:lnTo>
                    <a:pt x="4794237" y="34925"/>
                  </a:lnTo>
                  <a:lnTo>
                    <a:pt x="4788776" y="32131"/>
                  </a:lnTo>
                  <a:lnTo>
                    <a:pt x="4785982" y="28448"/>
                  </a:lnTo>
                  <a:lnTo>
                    <a:pt x="4785982" y="19304"/>
                  </a:lnTo>
                  <a:lnTo>
                    <a:pt x="4788776" y="15748"/>
                  </a:lnTo>
                  <a:lnTo>
                    <a:pt x="4799698" y="10160"/>
                  </a:lnTo>
                  <a:lnTo>
                    <a:pt x="4807445" y="8763"/>
                  </a:lnTo>
                  <a:lnTo>
                    <a:pt x="4827765" y="8763"/>
                  </a:lnTo>
                  <a:lnTo>
                    <a:pt x="4849355" y="28448"/>
                  </a:lnTo>
                  <a:lnTo>
                    <a:pt x="4849355" y="7010"/>
                  </a:lnTo>
                  <a:lnTo>
                    <a:pt x="4817732" y="635"/>
                  </a:lnTo>
                  <a:lnTo>
                    <a:pt x="4808131" y="1028"/>
                  </a:lnTo>
                  <a:lnTo>
                    <a:pt x="4775314" y="30988"/>
                  </a:lnTo>
                  <a:lnTo>
                    <a:pt x="4778997" y="36576"/>
                  </a:lnTo>
                  <a:lnTo>
                    <a:pt x="4817732" y="47117"/>
                  </a:lnTo>
                  <a:lnTo>
                    <a:pt x="4827333" y="46736"/>
                  </a:lnTo>
                  <a:lnTo>
                    <a:pt x="4835804" y="45567"/>
                  </a:lnTo>
                  <a:lnTo>
                    <a:pt x="4842992" y="43637"/>
                  </a:lnTo>
                  <a:lnTo>
                    <a:pt x="4849101" y="40894"/>
                  </a:lnTo>
                  <a:lnTo>
                    <a:pt x="4852162" y="39116"/>
                  </a:lnTo>
                  <a:lnTo>
                    <a:pt x="4856340" y="36703"/>
                  </a:lnTo>
                  <a:lnTo>
                    <a:pt x="4860023" y="30988"/>
                  </a:lnTo>
                  <a:lnTo>
                    <a:pt x="4860023" y="16764"/>
                  </a:lnTo>
                  <a:close/>
                </a:path>
                <a:path w="5481320" h="333375">
                  <a:moveTo>
                    <a:pt x="4862563" y="122174"/>
                  </a:moveTo>
                  <a:lnTo>
                    <a:pt x="4786236" y="122174"/>
                  </a:lnTo>
                  <a:lnTo>
                    <a:pt x="4786236" y="108585"/>
                  </a:lnTo>
                  <a:lnTo>
                    <a:pt x="4859007" y="108585"/>
                  </a:lnTo>
                  <a:lnTo>
                    <a:pt x="4859007" y="79121"/>
                  </a:lnTo>
                  <a:lnTo>
                    <a:pt x="4776203" y="79121"/>
                  </a:lnTo>
                  <a:lnTo>
                    <a:pt x="4776203" y="87630"/>
                  </a:lnTo>
                  <a:lnTo>
                    <a:pt x="4848974" y="87630"/>
                  </a:lnTo>
                  <a:lnTo>
                    <a:pt x="4848974" y="100584"/>
                  </a:lnTo>
                  <a:lnTo>
                    <a:pt x="4776203" y="100584"/>
                  </a:lnTo>
                  <a:lnTo>
                    <a:pt x="4776203" y="130810"/>
                  </a:lnTo>
                  <a:lnTo>
                    <a:pt x="4862563" y="130810"/>
                  </a:lnTo>
                  <a:lnTo>
                    <a:pt x="4862563" y="122174"/>
                  </a:lnTo>
                  <a:close/>
                </a:path>
                <a:path w="5481320" h="333375">
                  <a:moveTo>
                    <a:pt x="4878946" y="58420"/>
                  </a:moveTo>
                  <a:lnTo>
                    <a:pt x="4756391" y="58420"/>
                  </a:lnTo>
                  <a:lnTo>
                    <a:pt x="4756391" y="66802"/>
                  </a:lnTo>
                  <a:lnTo>
                    <a:pt x="4878946" y="66802"/>
                  </a:lnTo>
                  <a:lnTo>
                    <a:pt x="4878946" y="58420"/>
                  </a:lnTo>
                  <a:close/>
                </a:path>
                <a:path w="5481320" h="333375">
                  <a:moveTo>
                    <a:pt x="5014074" y="12192"/>
                  </a:moveTo>
                  <a:lnTo>
                    <a:pt x="4952098" y="12192"/>
                  </a:lnTo>
                  <a:lnTo>
                    <a:pt x="4952098" y="21336"/>
                  </a:lnTo>
                  <a:lnTo>
                    <a:pt x="5003025" y="21336"/>
                  </a:lnTo>
                  <a:lnTo>
                    <a:pt x="5000612" y="33604"/>
                  </a:lnTo>
                  <a:lnTo>
                    <a:pt x="4975403" y="74333"/>
                  </a:lnTo>
                  <a:lnTo>
                    <a:pt x="4946764" y="93091"/>
                  </a:lnTo>
                  <a:lnTo>
                    <a:pt x="4954511" y="101346"/>
                  </a:lnTo>
                  <a:lnTo>
                    <a:pt x="4989817" y="73621"/>
                  </a:lnTo>
                  <a:lnTo>
                    <a:pt x="5009858" y="38595"/>
                  </a:lnTo>
                  <a:lnTo>
                    <a:pt x="5012880" y="25704"/>
                  </a:lnTo>
                  <a:lnTo>
                    <a:pt x="5014074" y="12192"/>
                  </a:lnTo>
                  <a:close/>
                </a:path>
                <a:path w="5481320" h="333375">
                  <a:moveTo>
                    <a:pt x="5050650" y="0"/>
                  </a:moveTo>
                  <a:lnTo>
                    <a:pt x="5040490" y="0"/>
                  </a:lnTo>
                  <a:lnTo>
                    <a:pt x="5040490" y="132080"/>
                  </a:lnTo>
                  <a:lnTo>
                    <a:pt x="5050650" y="132080"/>
                  </a:lnTo>
                  <a:lnTo>
                    <a:pt x="5050650" y="0"/>
                  </a:lnTo>
                  <a:close/>
                </a:path>
                <a:path w="5481320" h="333375">
                  <a:moveTo>
                    <a:pt x="5149329" y="6350"/>
                  </a:moveTo>
                  <a:lnTo>
                    <a:pt x="5139169" y="6350"/>
                  </a:lnTo>
                  <a:lnTo>
                    <a:pt x="5139169" y="31750"/>
                  </a:lnTo>
                  <a:lnTo>
                    <a:pt x="5139169" y="40894"/>
                  </a:lnTo>
                  <a:lnTo>
                    <a:pt x="5139169" y="64262"/>
                  </a:lnTo>
                  <a:lnTo>
                    <a:pt x="5098783" y="64262"/>
                  </a:lnTo>
                  <a:lnTo>
                    <a:pt x="5098783" y="40894"/>
                  </a:lnTo>
                  <a:lnTo>
                    <a:pt x="5139169" y="40894"/>
                  </a:lnTo>
                  <a:lnTo>
                    <a:pt x="5139169" y="31750"/>
                  </a:lnTo>
                  <a:lnTo>
                    <a:pt x="5098783" y="31750"/>
                  </a:lnTo>
                  <a:lnTo>
                    <a:pt x="5098783" y="6350"/>
                  </a:lnTo>
                  <a:lnTo>
                    <a:pt x="5088750" y="6350"/>
                  </a:lnTo>
                  <a:lnTo>
                    <a:pt x="5088750" y="73406"/>
                  </a:lnTo>
                  <a:lnTo>
                    <a:pt x="5149329" y="73406"/>
                  </a:lnTo>
                  <a:lnTo>
                    <a:pt x="5149329" y="64262"/>
                  </a:lnTo>
                  <a:lnTo>
                    <a:pt x="5149329" y="40894"/>
                  </a:lnTo>
                  <a:lnTo>
                    <a:pt x="5149329" y="31750"/>
                  </a:lnTo>
                  <a:lnTo>
                    <a:pt x="5149329" y="6350"/>
                  </a:lnTo>
                  <a:close/>
                </a:path>
                <a:path w="5481320" h="333375">
                  <a:moveTo>
                    <a:pt x="5188191" y="118872"/>
                  </a:moveTo>
                  <a:lnTo>
                    <a:pt x="5114277" y="118872"/>
                  </a:lnTo>
                  <a:lnTo>
                    <a:pt x="5114277" y="87376"/>
                  </a:lnTo>
                  <a:lnTo>
                    <a:pt x="5103990" y="87376"/>
                  </a:lnTo>
                  <a:lnTo>
                    <a:pt x="5103990" y="127889"/>
                  </a:lnTo>
                  <a:lnTo>
                    <a:pt x="5188191" y="127889"/>
                  </a:lnTo>
                  <a:lnTo>
                    <a:pt x="5188191" y="118872"/>
                  </a:lnTo>
                  <a:close/>
                </a:path>
                <a:path w="5481320" h="333375">
                  <a:moveTo>
                    <a:pt x="5204447" y="41148"/>
                  </a:moveTo>
                  <a:lnTo>
                    <a:pt x="5184508" y="41148"/>
                  </a:lnTo>
                  <a:lnTo>
                    <a:pt x="5184508" y="0"/>
                  </a:lnTo>
                  <a:lnTo>
                    <a:pt x="5174221" y="0"/>
                  </a:lnTo>
                  <a:lnTo>
                    <a:pt x="5174221" y="96520"/>
                  </a:lnTo>
                  <a:lnTo>
                    <a:pt x="5184508" y="96520"/>
                  </a:lnTo>
                  <a:lnTo>
                    <a:pt x="5184508" y="50419"/>
                  </a:lnTo>
                  <a:lnTo>
                    <a:pt x="5204447" y="50419"/>
                  </a:lnTo>
                  <a:lnTo>
                    <a:pt x="5204447" y="41148"/>
                  </a:lnTo>
                  <a:close/>
                </a:path>
                <a:path w="5481320" h="333375">
                  <a:moveTo>
                    <a:pt x="5325097" y="41910"/>
                  </a:moveTo>
                  <a:lnTo>
                    <a:pt x="5324335" y="34798"/>
                  </a:lnTo>
                  <a:lnTo>
                    <a:pt x="5322049" y="28486"/>
                  </a:lnTo>
                  <a:lnTo>
                    <a:pt x="5318239" y="22987"/>
                  </a:lnTo>
                  <a:lnTo>
                    <a:pt x="5314429" y="19634"/>
                  </a:lnTo>
                  <a:lnTo>
                    <a:pt x="5314429" y="49276"/>
                  </a:lnTo>
                  <a:lnTo>
                    <a:pt x="5311381" y="54991"/>
                  </a:lnTo>
                  <a:lnTo>
                    <a:pt x="5299189" y="63373"/>
                  </a:lnTo>
                  <a:lnTo>
                    <a:pt x="5291061" y="65532"/>
                  </a:lnTo>
                  <a:lnTo>
                    <a:pt x="5270741" y="65532"/>
                  </a:lnTo>
                  <a:lnTo>
                    <a:pt x="5262613" y="63373"/>
                  </a:lnTo>
                  <a:lnTo>
                    <a:pt x="5256517" y="59182"/>
                  </a:lnTo>
                  <a:lnTo>
                    <a:pt x="5250294" y="54991"/>
                  </a:lnTo>
                  <a:lnTo>
                    <a:pt x="5247246" y="49276"/>
                  </a:lnTo>
                  <a:lnTo>
                    <a:pt x="5247246" y="34798"/>
                  </a:lnTo>
                  <a:lnTo>
                    <a:pt x="5250421" y="29083"/>
                  </a:lnTo>
                  <a:lnTo>
                    <a:pt x="5262613" y="20701"/>
                  </a:lnTo>
                  <a:lnTo>
                    <a:pt x="5270741" y="18669"/>
                  </a:lnTo>
                  <a:lnTo>
                    <a:pt x="5291061" y="18669"/>
                  </a:lnTo>
                  <a:lnTo>
                    <a:pt x="5314429" y="49276"/>
                  </a:lnTo>
                  <a:lnTo>
                    <a:pt x="5314429" y="19634"/>
                  </a:lnTo>
                  <a:lnTo>
                    <a:pt x="5281028" y="9652"/>
                  </a:lnTo>
                  <a:lnTo>
                    <a:pt x="5271516" y="10198"/>
                  </a:lnTo>
                  <a:lnTo>
                    <a:pt x="5237454" y="34798"/>
                  </a:lnTo>
                  <a:lnTo>
                    <a:pt x="5236705" y="41910"/>
                  </a:lnTo>
                  <a:lnTo>
                    <a:pt x="5237467" y="49136"/>
                  </a:lnTo>
                  <a:lnTo>
                    <a:pt x="5271516" y="74129"/>
                  </a:lnTo>
                  <a:lnTo>
                    <a:pt x="5281028" y="74676"/>
                  </a:lnTo>
                  <a:lnTo>
                    <a:pt x="5290451" y="74129"/>
                  </a:lnTo>
                  <a:lnTo>
                    <a:pt x="5298922" y="72491"/>
                  </a:lnTo>
                  <a:lnTo>
                    <a:pt x="5306453" y="69748"/>
                  </a:lnTo>
                  <a:lnTo>
                    <a:pt x="5313032" y="65913"/>
                  </a:lnTo>
                  <a:lnTo>
                    <a:pt x="5313438" y="65532"/>
                  </a:lnTo>
                  <a:lnTo>
                    <a:pt x="5318290" y="61137"/>
                  </a:lnTo>
                  <a:lnTo>
                    <a:pt x="5322062" y="55537"/>
                  </a:lnTo>
                  <a:lnTo>
                    <a:pt x="5324335" y="49136"/>
                  </a:lnTo>
                  <a:lnTo>
                    <a:pt x="5325097" y="41910"/>
                  </a:lnTo>
                  <a:close/>
                </a:path>
                <a:path w="5481320" h="333375">
                  <a:moveTo>
                    <a:pt x="5342242" y="102489"/>
                  </a:moveTo>
                  <a:lnTo>
                    <a:pt x="5219687" y="102489"/>
                  </a:lnTo>
                  <a:lnTo>
                    <a:pt x="5219687" y="111633"/>
                  </a:lnTo>
                  <a:lnTo>
                    <a:pt x="5342242" y="111633"/>
                  </a:lnTo>
                  <a:lnTo>
                    <a:pt x="5342242" y="102489"/>
                  </a:lnTo>
                  <a:close/>
                </a:path>
                <a:path w="5481320" h="333375">
                  <a:moveTo>
                    <a:pt x="5480926" y="103886"/>
                  </a:moveTo>
                  <a:lnTo>
                    <a:pt x="5424919" y="103886"/>
                  </a:lnTo>
                  <a:lnTo>
                    <a:pt x="5424919" y="79756"/>
                  </a:lnTo>
                  <a:lnTo>
                    <a:pt x="5465686" y="79756"/>
                  </a:lnTo>
                  <a:lnTo>
                    <a:pt x="5465686" y="70739"/>
                  </a:lnTo>
                  <a:lnTo>
                    <a:pt x="5387327" y="70739"/>
                  </a:lnTo>
                  <a:lnTo>
                    <a:pt x="5387327" y="48895"/>
                  </a:lnTo>
                  <a:lnTo>
                    <a:pt x="5461876" y="48895"/>
                  </a:lnTo>
                  <a:lnTo>
                    <a:pt x="5461876" y="11557"/>
                  </a:lnTo>
                  <a:lnTo>
                    <a:pt x="5377167" y="11557"/>
                  </a:lnTo>
                  <a:lnTo>
                    <a:pt x="5377167" y="20574"/>
                  </a:lnTo>
                  <a:lnTo>
                    <a:pt x="5451589" y="20574"/>
                  </a:lnTo>
                  <a:lnTo>
                    <a:pt x="5451589" y="40005"/>
                  </a:lnTo>
                  <a:lnTo>
                    <a:pt x="5376913" y="40005"/>
                  </a:lnTo>
                  <a:lnTo>
                    <a:pt x="5376913" y="79756"/>
                  </a:lnTo>
                  <a:lnTo>
                    <a:pt x="5414632" y="79756"/>
                  </a:lnTo>
                  <a:lnTo>
                    <a:pt x="5414632" y="103886"/>
                  </a:lnTo>
                  <a:lnTo>
                    <a:pt x="5358371" y="103886"/>
                  </a:lnTo>
                  <a:lnTo>
                    <a:pt x="5358371" y="112903"/>
                  </a:lnTo>
                  <a:lnTo>
                    <a:pt x="5480926" y="112903"/>
                  </a:lnTo>
                  <a:lnTo>
                    <a:pt x="5480926" y="103886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956307" y="2477261"/>
              <a:ext cx="177673" cy="102488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2192401" y="2456941"/>
              <a:ext cx="1776095" cy="133350"/>
            </a:xfrm>
            <a:custGeom>
              <a:avLst/>
              <a:gdLst/>
              <a:ahLst/>
              <a:cxnLst/>
              <a:rect l="l" t="t" r="r" b="b"/>
              <a:pathLst>
                <a:path w="1776095" h="133350">
                  <a:moveTo>
                    <a:pt x="81026" y="91948"/>
                  </a:moveTo>
                  <a:lnTo>
                    <a:pt x="51066" y="56807"/>
                  </a:lnTo>
                  <a:lnTo>
                    <a:pt x="50927" y="56388"/>
                  </a:lnTo>
                  <a:lnTo>
                    <a:pt x="48094" y="48526"/>
                  </a:lnTo>
                  <a:lnTo>
                    <a:pt x="46304" y="40132"/>
                  </a:lnTo>
                  <a:lnTo>
                    <a:pt x="45745" y="32131"/>
                  </a:lnTo>
                  <a:lnTo>
                    <a:pt x="45720" y="10414"/>
                  </a:lnTo>
                  <a:lnTo>
                    <a:pt x="35560" y="10414"/>
                  </a:lnTo>
                  <a:lnTo>
                    <a:pt x="35560" y="32131"/>
                  </a:lnTo>
                  <a:lnTo>
                    <a:pt x="34950" y="40881"/>
                  </a:lnTo>
                  <a:lnTo>
                    <a:pt x="14668" y="82257"/>
                  </a:lnTo>
                  <a:lnTo>
                    <a:pt x="0" y="94742"/>
                  </a:lnTo>
                  <a:lnTo>
                    <a:pt x="7874" y="101600"/>
                  </a:lnTo>
                  <a:lnTo>
                    <a:pt x="36106" y="67627"/>
                  </a:lnTo>
                  <a:lnTo>
                    <a:pt x="40767" y="56388"/>
                  </a:lnTo>
                  <a:lnTo>
                    <a:pt x="42519" y="61277"/>
                  </a:lnTo>
                  <a:lnTo>
                    <a:pt x="68402" y="95402"/>
                  </a:lnTo>
                  <a:lnTo>
                    <a:pt x="73914" y="99949"/>
                  </a:lnTo>
                  <a:lnTo>
                    <a:pt x="81026" y="91948"/>
                  </a:lnTo>
                  <a:close/>
                </a:path>
                <a:path w="1776095" h="133350">
                  <a:moveTo>
                    <a:pt x="109982" y="1270"/>
                  </a:moveTo>
                  <a:lnTo>
                    <a:pt x="99695" y="1270"/>
                  </a:lnTo>
                  <a:lnTo>
                    <a:pt x="99695" y="133350"/>
                  </a:lnTo>
                  <a:lnTo>
                    <a:pt x="109982" y="133350"/>
                  </a:lnTo>
                  <a:lnTo>
                    <a:pt x="109982" y="1270"/>
                  </a:lnTo>
                  <a:close/>
                </a:path>
                <a:path w="1776095" h="133350">
                  <a:moveTo>
                    <a:pt x="256159" y="63500"/>
                  </a:moveTo>
                  <a:lnTo>
                    <a:pt x="219202" y="44958"/>
                  </a:lnTo>
                  <a:lnTo>
                    <a:pt x="211416" y="35687"/>
                  </a:lnTo>
                  <a:lnTo>
                    <a:pt x="208800" y="31724"/>
                  </a:lnTo>
                  <a:lnTo>
                    <a:pt x="206209" y="25323"/>
                  </a:lnTo>
                  <a:lnTo>
                    <a:pt x="205359" y="19050"/>
                  </a:lnTo>
                  <a:lnTo>
                    <a:pt x="205359" y="12065"/>
                  </a:lnTo>
                  <a:lnTo>
                    <a:pt x="194818" y="12065"/>
                  </a:lnTo>
                  <a:lnTo>
                    <a:pt x="194818" y="19050"/>
                  </a:lnTo>
                  <a:lnTo>
                    <a:pt x="193954" y="25247"/>
                  </a:lnTo>
                  <a:lnTo>
                    <a:pt x="164871" y="56603"/>
                  </a:lnTo>
                  <a:lnTo>
                    <a:pt x="144018" y="63754"/>
                  </a:lnTo>
                  <a:lnTo>
                    <a:pt x="151003" y="71882"/>
                  </a:lnTo>
                  <a:lnTo>
                    <a:pt x="187452" y="51574"/>
                  </a:lnTo>
                  <a:lnTo>
                    <a:pt x="200025" y="35687"/>
                  </a:lnTo>
                  <a:lnTo>
                    <a:pt x="203047" y="40830"/>
                  </a:lnTo>
                  <a:lnTo>
                    <a:pt x="233362" y="65341"/>
                  </a:lnTo>
                  <a:lnTo>
                    <a:pt x="248920" y="71755"/>
                  </a:lnTo>
                  <a:lnTo>
                    <a:pt x="256159" y="63500"/>
                  </a:lnTo>
                  <a:close/>
                </a:path>
                <a:path w="1776095" h="133350">
                  <a:moveTo>
                    <a:pt x="261366" y="102235"/>
                  </a:moveTo>
                  <a:lnTo>
                    <a:pt x="138811" y="102235"/>
                  </a:lnTo>
                  <a:lnTo>
                    <a:pt x="138811" y="111252"/>
                  </a:lnTo>
                  <a:lnTo>
                    <a:pt x="261366" y="111252"/>
                  </a:lnTo>
                  <a:lnTo>
                    <a:pt x="261366" y="102235"/>
                  </a:lnTo>
                  <a:close/>
                </a:path>
                <a:path w="1776095" h="133350">
                  <a:moveTo>
                    <a:pt x="343154" y="69723"/>
                  </a:moveTo>
                  <a:lnTo>
                    <a:pt x="342519" y="62230"/>
                  </a:lnTo>
                  <a:lnTo>
                    <a:pt x="342392" y="60706"/>
                  </a:lnTo>
                  <a:lnTo>
                    <a:pt x="334810" y="61379"/>
                  </a:lnTo>
                  <a:lnTo>
                    <a:pt x="325234" y="61861"/>
                  </a:lnTo>
                  <a:lnTo>
                    <a:pt x="313664" y="62141"/>
                  </a:lnTo>
                  <a:lnTo>
                    <a:pt x="300101" y="62230"/>
                  </a:lnTo>
                  <a:lnTo>
                    <a:pt x="300101" y="44577"/>
                  </a:lnTo>
                  <a:lnTo>
                    <a:pt x="329438" y="44577"/>
                  </a:lnTo>
                  <a:lnTo>
                    <a:pt x="329438" y="35687"/>
                  </a:lnTo>
                  <a:lnTo>
                    <a:pt x="300101" y="35687"/>
                  </a:lnTo>
                  <a:lnTo>
                    <a:pt x="300101" y="17018"/>
                  </a:lnTo>
                  <a:lnTo>
                    <a:pt x="340487" y="17018"/>
                  </a:lnTo>
                  <a:lnTo>
                    <a:pt x="340487" y="8001"/>
                  </a:lnTo>
                  <a:lnTo>
                    <a:pt x="289941" y="8001"/>
                  </a:lnTo>
                  <a:lnTo>
                    <a:pt x="289941" y="71120"/>
                  </a:lnTo>
                  <a:lnTo>
                    <a:pt x="306273" y="71056"/>
                  </a:lnTo>
                  <a:lnTo>
                    <a:pt x="320586" y="70802"/>
                  </a:lnTo>
                  <a:lnTo>
                    <a:pt x="332892" y="70370"/>
                  </a:lnTo>
                  <a:lnTo>
                    <a:pt x="343154" y="69723"/>
                  </a:lnTo>
                  <a:close/>
                </a:path>
                <a:path w="1776095" h="133350">
                  <a:moveTo>
                    <a:pt x="365887" y="4064"/>
                  </a:moveTo>
                  <a:lnTo>
                    <a:pt x="355727" y="4064"/>
                  </a:lnTo>
                  <a:lnTo>
                    <a:pt x="355727" y="34544"/>
                  </a:lnTo>
                  <a:lnTo>
                    <a:pt x="337693" y="34544"/>
                  </a:lnTo>
                  <a:lnTo>
                    <a:pt x="337693" y="43688"/>
                  </a:lnTo>
                  <a:lnTo>
                    <a:pt x="355727" y="43688"/>
                  </a:lnTo>
                  <a:lnTo>
                    <a:pt x="355727" y="75692"/>
                  </a:lnTo>
                  <a:lnTo>
                    <a:pt x="365887" y="75692"/>
                  </a:lnTo>
                  <a:lnTo>
                    <a:pt x="365887" y="4064"/>
                  </a:lnTo>
                  <a:close/>
                </a:path>
                <a:path w="1776095" h="133350">
                  <a:moveTo>
                    <a:pt x="389636" y="83058"/>
                  </a:moveTo>
                  <a:lnTo>
                    <a:pt x="379603" y="83058"/>
                  </a:lnTo>
                  <a:lnTo>
                    <a:pt x="379603" y="92075"/>
                  </a:lnTo>
                  <a:lnTo>
                    <a:pt x="379603" y="120777"/>
                  </a:lnTo>
                  <a:lnTo>
                    <a:pt x="317119" y="120777"/>
                  </a:lnTo>
                  <a:lnTo>
                    <a:pt x="317119" y="92075"/>
                  </a:lnTo>
                  <a:lnTo>
                    <a:pt x="379603" y="92075"/>
                  </a:lnTo>
                  <a:lnTo>
                    <a:pt x="379603" y="83058"/>
                  </a:lnTo>
                  <a:lnTo>
                    <a:pt x="306959" y="83058"/>
                  </a:lnTo>
                  <a:lnTo>
                    <a:pt x="306959" y="129794"/>
                  </a:lnTo>
                  <a:lnTo>
                    <a:pt x="389636" y="129794"/>
                  </a:lnTo>
                  <a:lnTo>
                    <a:pt x="389636" y="120777"/>
                  </a:lnTo>
                  <a:lnTo>
                    <a:pt x="389636" y="92075"/>
                  </a:lnTo>
                  <a:lnTo>
                    <a:pt x="389636" y="83058"/>
                  </a:lnTo>
                  <a:close/>
                </a:path>
                <a:path w="1776095" h="133350">
                  <a:moveTo>
                    <a:pt x="389636" y="1270"/>
                  </a:moveTo>
                  <a:lnTo>
                    <a:pt x="379476" y="1270"/>
                  </a:lnTo>
                  <a:lnTo>
                    <a:pt x="379476" y="75692"/>
                  </a:lnTo>
                  <a:lnTo>
                    <a:pt x="389636" y="75692"/>
                  </a:lnTo>
                  <a:lnTo>
                    <a:pt x="389636" y="1270"/>
                  </a:lnTo>
                  <a:close/>
                </a:path>
                <a:path w="1776095" h="133350">
                  <a:moveTo>
                    <a:pt x="535178" y="13462"/>
                  </a:moveTo>
                  <a:lnTo>
                    <a:pt x="473202" y="13462"/>
                  </a:lnTo>
                  <a:lnTo>
                    <a:pt x="473202" y="22606"/>
                  </a:lnTo>
                  <a:lnTo>
                    <a:pt x="524129" y="22606"/>
                  </a:lnTo>
                  <a:lnTo>
                    <a:pt x="521716" y="34874"/>
                  </a:lnTo>
                  <a:lnTo>
                    <a:pt x="496506" y="75603"/>
                  </a:lnTo>
                  <a:lnTo>
                    <a:pt x="467868" y="94361"/>
                  </a:lnTo>
                  <a:lnTo>
                    <a:pt x="475615" y="102616"/>
                  </a:lnTo>
                  <a:lnTo>
                    <a:pt x="510921" y="74891"/>
                  </a:lnTo>
                  <a:lnTo>
                    <a:pt x="530961" y="39865"/>
                  </a:lnTo>
                  <a:lnTo>
                    <a:pt x="533984" y="26974"/>
                  </a:lnTo>
                  <a:lnTo>
                    <a:pt x="535178" y="13462"/>
                  </a:lnTo>
                  <a:close/>
                </a:path>
                <a:path w="1776095" h="133350">
                  <a:moveTo>
                    <a:pt x="571754" y="1270"/>
                  </a:moveTo>
                  <a:lnTo>
                    <a:pt x="561594" y="1270"/>
                  </a:lnTo>
                  <a:lnTo>
                    <a:pt x="561594" y="133350"/>
                  </a:lnTo>
                  <a:lnTo>
                    <a:pt x="571754" y="133350"/>
                  </a:lnTo>
                  <a:lnTo>
                    <a:pt x="571754" y="1270"/>
                  </a:lnTo>
                  <a:close/>
                </a:path>
                <a:path w="1776095" h="133350">
                  <a:moveTo>
                    <a:pt x="670433" y="7620"/>
                  </a:moveTo>
                  <a:lnTo>
                    <a:pt x="660273" y="7620"/>
                  </a:lnTo>
                  <a:lnTo>
                    <a:pt x="660273" y="33020"/>
                  </a:lnTo>
                  <a:lnTo>
                    <a:pt x="660273" y="42164"/>
                  </a:lnTo>
                  <a:lnTo>
                    <a:pt x="660273" y="65532"/>
                  </a:lnTo>
                  <a:lnTo>
                    <a:pt x="619887" y="65532"/>
                  </a:lnTo>
                  <a:lnTo>
                    <a:pt x="619887" y="42164"/>
                  </a:lnTo>
                  <a:lnTo>
                    <a:pt x="660273" y="42164"/>
                  </a:lnTo>
                  <a:lnTo>
                    <a:pt x="660273" y="33020"/>
                  </a:lnTo>
                  <a:lnTo>
                    <a:pt x="619887" y="33020"/>
                  </a:lnTo>
                  <a:lnTo>
                    <a:pt x="619887" y="7620"/>
                  </a:lnTo>
                  <a:lnTo>
                    <a:pt x="609854" y="7620"/>
                  </a:lnTo>
                  <a:lnTo>
                    <a:pt x="609854" y="74676"/>
                  </a:lnTo>
                  <a:lnTo>
                    <a:pt x="670433" y="74676"/>
                  </a:lnTo>
                  <a:lnTo>
                    <a:pt x="670433" y="65532"/>
                  </a:lnTo>
                  <a:lnTo>
                    <a:pt x="670433" y="42164"/>
                  </a:lnTo>
                  <a:lnTo>
                    <a:pt x="670433" y="33020"/>
                  </a:lnTo>
                  <a:lnTo>
                    <a:pt x="670433" y="7620"/>
                  </a:lnTo>
                  <a:close/>
                </a:path>
                <a:path w="1776095" h="133350">
                  <a:moveTo>
                    <a:pt x="709295" y="120142"/>
                  </a:moveTo>
                  <a:lnTo>
                    <a:pt x="635381" y="120142"/>
                  </a:lnTo>
                  <a:lnTo>
                    <a:pt x="635381" y="88646"/>
                  </a:lnTo>
                  <a:lnTo>
                    <a:pt x="625094" y="88646"/>
                  </a:lnTo>
                  <a:lnTo>
                    <a:pt x="625094" y="129159"/>
                  </a:lnTo>
                  <a:lnTo>
                    <a:pt x="709295" y="129159"/>
                  </a:lnTo>
                  <a:lnTo>
                    <a:pt x="709295" y="120142"/>
                  </a:lnTo>
                  <a:close/>
                </a:path>
                <a:path w="1776095" h="133350">
                  <a:moveTo>
                    <a:pt x="725551" y="42418"/>
                  </a:moveTo>
                  <a:lnTo>
                    <a:pt x="705612" y="42418"/>
                  </a:lnTo>
                  <a:lnTo>
                    <a:pt x="705612" y="1270"/>
                  </a:lnTo>
                  <a:lnTo>
                    <a:pt x="695325" y="1270"/>
                  </a:lnTo>
                  <a:lnTo>
                    <a:pt x="695325" y="97790"/>
                  </a:lnTo>
                  <a:lnTo>
                    <a:pt x="705612" y="97790"/>
                  </a:lnTo>
                  <a:lnTo>
                    <a:pt x="705612" y="51689"/>
                  </a:lnTo>
                  <a:lnTo>
                    <a:pt x="725551" y="51689"/>
                  </a:lnTo>
                  <a:lnTo>
                    <a:pt x="725551" y="42418"/>
                  </a:lnTo>
                  <a:close/>
                </a:path>
                <a:path w="1776095" h="133350">
                  <a:moveTo>
                    <a:pt x="859790" y="13462"/>
                  </a:moveTo>
                  <a:lnTo>
                    <a:pt x="797814" y="13462"/>
                  </a:lnTo>
                  <a:lnTo>
                    <a:pt x="797814" y="22606"/>
                  </a:lnTo>
                  <a:lnTo>
                    <a:pt x="848741" y="22606"/>
                  </a:lnTo>
                  <a:lnTo>
                    <a:pt x="846328" y="34874"/>
                  </a:lnTo>
                  <a:lnTo>
                    <a:pt x="821118" y="75603"/>
                  </a:lnTo>
                  <a:lnTo>
                    <a:pt x="792480" y="94361"/>
                  </a:lnTo>
                  <a:lnTo>
                    <a:pt x="800227" y="102616"/>
                  </a:lnTo>
                  <a:lnTo>
                    <a:pt x="835533" y="74891"/>
                  </a:lnTo>
                  <a:lnTo>
                    <a:pt x="855573" y="39865"/>
                  </a:lnTo>
                  <a:lnTo>
                    <a:pt x="858596" y="26974"/>
                  </a:lnTo>
                  <a:lnTo>
                    <a:pt x="859790" y="13462"/>
                  </a:lnTo>
                  <a:close/>
                </a:path>
                <a:path w="1776095" h="133350">
                  <a:moveTo>
                    <a:pt x="896366" y="1270"/>
                  </a:moveTo>
                  <a:lnTo>
                    <a:pt x="886206" y="1270"/>
                  </a:lnTo>
                  <a:lnTo>
                    <a:pt x="886206" y="133350"/>
                  </a:lnTo>
                  <a:lnTo>
                    <a:pt x="896366" y="133350"/>
                  </a:lnTo>
                  <a:lnTo>
                    <a:pt x="896366" y="1270"/>
                  </a:lnTo>
                  <a:close/>
                </a:path>
                <a:path w="1776095" h="133350">
                  <a:moveTo>
                    <a:pt x="1042797" y="38354"/>
                  </a:moveTo>
                  <a:lnTo>
                    <a:pt x="998905" y="21209"/>
                  </a:lnTo>
                  <a:lnTo>
                    <a:pt x="993013" y="14097"/>
                  </a:lnTo>
                  <a:lnTo>
                    <a:pt x="993013" y="4064"/>
                  </a:lnTo>
                  <a:lnTo>
                    <a:pt x="982980" y="4064"/>
                  </a:lnTo>
                  <a:lnTo>
                    <a:pt x="952512" y="34417"/>
                  </a:lnTo>
                  <a:lnTo>
                    <a:pt x="933196" y="38227"/>
                  </a:lnTo>
                  <a:lnTo>
                    <a:pt x="939165" y="46482"/>
                  </a:lnTo>
                  <a:lnTo>
                    <a:pt x="979678" y="30861"/>
                  </a:lnTo>
                  <a:lnTo>
                    <a:pt x="988187" y="21209"/>
                  </a:lnTo>
                  <a:lnTo>
                    <a:pt x="991235" y="26289"/>
                  </a:lnTo>
                  <a:lnTo>
                    <a:pt x="1029385" y="45212"/>
                  </a:lnTo>
                  <a:lnTo>
                    <a:pt x="1037463" y="46609"/>
                  </a:lnTo>
                  <a:lnTo>
                    <a:pt x="1042797" y="38354"/>
                  </a:lnTo>
                  <a:close/>
                </a:path>
                <a:path w="1776095" h="133350">
                  <a:moveTo>
                    <a:pt x="1049274" y="56388"/>
                  </a:moveTo>
                  <a:lnTo>
                    <a:pt x="926719" y="56388"/>
                  </a:lnTo>
                  <a:lnTo>
                    <a:pt x="926719" y="65659"/>
                  </a:lnTo>
                  <a:lnTo>
                    <a:pt x="982853" y="65659"/>
                  </a:lnTo>
                  <a:lnTo>
                    <a:pt x="982853" y="79756"/>
                  </a:lnTo>
                  <a:lnTo>
                    <a:pt x="946785" y="79756"/>
                  </a:lnTo>
                  <a:lnTo>
                    <a:pt x="946785" y="88646"/>
                  </a:lnTo>
                  <a:lnTo>
                    <a:pt x="1019048" y="88646"/>
                  </a:lnTo>
                  <a:lnTo>
                    <a:pt x="1019048" y="100330"/>
                  </a:lnTo>
                  <a:lnTo>
                    <a:pt x="946785" y="100330"/>
                  </a:lnTo>
                  <a:lnTo>
                    <a:pt x="946785" y="130175"/>
                  </a:lnTo>
                  <a:lnTo>
                    <a:pt x="1032637" y="130175"/>
                  </a:lnTo>
                  <a:lnTo>
                    <a:pt x="1032637" y="121031"/>
                  </a:lnTo>
                  <a:lnTo>
                    <a:pt x="956818" y="121031"/>
                  </a:lnTo>
                  <a:lnTo>
                    <a:pt x="956818" y="109093"/>
                  </a:lnTo>
                  <a:lnTo>
                    <a:pt x="1029081" y="109093"/>
                  </a:lnTo>
                  <a:lnTo>
                    <a:pt x="1029081" y="79756"/>
                  </a:lnTo>
                  <a:lnTo>
                    <a:pt x="993267" y="79756"/>
                  </a:lnTo>
                  <a:lnTo>
                    <a:pt x="993267" y="65532"/>
                  </a:lnTo>
                  <a:lnTo>
                    <a:pt x="1049274" y="65532"/>
                  </a:lnTo>
                  <a:lnTo>
                    <a:pt x="1049274" y="56388"/>
                  </a:lnTo>
                  <a:close/>
                </a:path>
                <a:path w="1776095" h="133350">
                  <a:moveTo>
                    <a:pt x="1169035" y="18034"/>
                  </a:moveTo>
                  <a:lnTo>
                    <a:pt x="1165352" y="12319"/>
                  </a:lnTo>
                  <a:lnTo>
                    <a:pt x="1161402" y="10033"/>
                  </a:lnTo>
                  <a:lnTo>
                    <a:pt x="1158367" y="8280"/>
                  </a:lnTo>
                  <a:lnTo>
                    <a:pt x="1158367" y="29718"/>
                  </a:lnTo>
                  <a:lnTo>
                    <a:pt x="1155573" y="33401"/>
                  </a:lnTo>
                  <a:lnTo>
                    <a:pt x="1149985" y="36195"/>
                  </a:lnTo>
                  <a:lnTo>
                    <a:pt x="1144524" y="38989"/>
                  </a:lnTo>
                  <a:lnTo>
                    <a:pt x="1136650" y="40386"/>
                  </a:lnTo>
                  <a:lnTo>
                    <a:pt x="1116584" y="40386"/>
                  </a:lnTo>
                  <a:lnTo>
                    <a:pt x="1108837" y="38989"/>
                  </a:lnTo>
                  <a:lnTo>
                    <a:pt x="1103249" y="36195"/>
                  </a:lnTo>
                  <a:lnTo>
                    <a:pt x="1097788" y="33401"/>
                  </a:lnTo>
                  <a:lnTo>
                    <a:pt x="1094994" y="29718"/>
                  </a:lnTo>
                  <a:lnTo>
                    <a:pt x="1094994" y="20574"/>
                  </a:lnTo>
                  <a:lnTo>
                    <a:pt x="1097788" y="17018"/>
                  </a:lnTo>
                  <a:lnTo>
                    <a:pt x="1108710" y="11430"/>
                  </a:lnTo>
                  <a:lnTo>
                    <a:pt x="1116457" y="10033"/>
                  </a:lnTo>
                  <a:lnTo>
                    <a:pt x="1136777" y="10033"/>
                  </a:lnTo>
                  <a:lnTo>
                    <a:pt x="1158367" y="29718"/>
                  </a:lnTo>
                  <a:lnTo>
                    <a:pt x="1158367" y="8280"/>
                  </a:lnTo>
                  <a:lnTo>
                    <a:pt x="1126744" y="1905"/>
                  </a:lnTo>
                  <a:lnTo>
                    <a:pt x="1117142" y="2311"/>
                  </a:lnTo>
                  <a:lnTo>
                    <a:pt x="1084326" y="32258"/>
                  </a:lnTo>
                  <a:lnTo>
                    <a:pt x="1088009" y="37846"/>
                  </a:lnTo>
                  <a:lnTo>
                    <a:pt x="1126744" y="48387"/>
                  </a:lnTo>
                  <a:lnTo>
                    <a:pt x="1136345" y="48006"/>
                  </a:lnTo>
                  <a:lnTo>
                    <a:pt x="1144816" y="46837"/>
                  </a:lnTo>
                  <a:lnTo>
                    <a:pt x="1152004" y="44907"/>
                  </a:lnTo>
                  <a:lnTo>
                    <a:pt x="1158113" y="42164"/>
                  </a:lnTo>
                  <a:lnTo>
                    <a:pt x="1161173" y="40386"/>
                  </a:lnTo>
                  <a:lnTo>
                    <a:pt x="1165352" y="37973"/>
                  </a:lnTo>
                  <a:lnTo>
                    <a:pt x="1169035" y="32258"/>
                  </a:lnTo>
                  <a:lnTo>
                    <a:pt x="1169035" y="18034"/>
                  </a:lnTo>
                  <a:close/>
                </a:path>
                <a:path w="1776095" h="133350">
                  <a:moveTo>
                    <a:pt x="1171575" y="123444"/>
                  </a:moveTo>
                  <a:lnTo>
                    <a:pt x="1095248" y="123444"/>
                  </a:lnTo>
                  <a:lnTo>
                    <a:pt x="1095248" y="109855"/>
                  </a:lnTo>
                  <a:lnTo>
                    <a:pt x="1168019" y="109855"/>
                  </a:lnTo>
                  <a:lnTo>
                    <a:pt x="1168019" y="80391"/>
                  </a:lnTo>
                  <a:lnTo>
                    <a:pt x="1085202" y="80391"/>
                  </a:lnTo>
                  <a:lnTo>
                    <a:pt x="1085202" y="88900"/>
                  </a:lnTo>
                  <a:lnTo>
                    <a:pt x="1157986" y="88900"/>
                  </a:lnTo>
                  <a:lnTo>
                    <a:pt x="1157986" y="101854"/>
                  </a:lnTo>
                  <a:lnTo>
                    <a:pt x="1085202" y="101854"/>
                  </a:lnTo>
                  <a:lnTo>
                    <a:pt x="1085202" y="132080"/>
                  </a:lnTo>
                  <a:lnTo>
                    <a:pt x="1171575" y="132080"/>
                  </a:lnTo>
                  <a:lnTo>
                    <a:pt x="1171575" y="123444"/>
                  </a:lnTo>
                  <a:close/>
                </a:path>
                <a:path w="1776095" h="133350">
                  <a:moveTo>
                    <a:pt x="1187958" y="59690"/>
                  </a:moveTo>
                  <a:lnTo>
                    <a:pt x="1065390" y="59690"/>
                  </a:lnTo>
                  <a:lnTo>
                    <a:pt x="1065390" y="68072"/>
                  </a:lnTo>
                  <a:lnTo>
                    <a:pt x="1187958" y="68072"/>
                  </a:lnTo>
                  <a:lnTo>
                    <a:pt x="1187958" y="59690"/>
                  </a:lnTo>
                  <a:close/>
                </a:path>
                <a:path w="1776095" h="133350">
                  <a:moveTo>
                    <a:pt x="1333627" y="12319"/>
                  </a:moveTo>
                  <a:lnTo>
                    <a:pt x="1299845" y="12319"/>
                  </a:lnTo>
                  <a:lnTo>
                    <a:pt x="1299845" y="0"/>
                  </a:lnTo>
                  <a:lnTo>
                    <a:pt x="1289558" y="0"/>
                  </a:lnTo>
                  <a:lnTo>
                    <a:pt x="1289558" y="12319"/>
                  </a:lnTo>
                  <a:lnTo>
                    <a:pt x="1255903" y="12319"/>
                  </a:lnTo>
                  <a:lnTo>
                    <a:pt x="1255903" y="20701"/>
                  </a:lnTo>
                  <a:lnTo>
                    <a:pt x="1333627" y="20701"/>
                  </a:lnTo>
                  <a:lnTo>
                    <a:pt x="1333627" y="12319"/>
                  </a:lnTo>
                  <a:close/>
                </a:path>
                <a:path w="1776095" h="133350">
                  <a:moveTo>
                    <a:pt x="1337691" y="75184"/>
                  </a:moveTo>
                  <a:lnTo>
                    <a:pt x="1336827" y="68453"/>
                  </a:lnTo>
                  <a:lnTo>
                    <a:pt x="1336675" y="67183"/>
                  </a:lnTo>
                  <a:lnTo>
                    <a:pt x="1328712" y="67640"/>
                  </a:lnTo>
                  <a:lnTo>
                    <a:pt x="1319898" y="68008"/>
                  </a:lnTo>
                  <a:lnTo>
                    <a:pt x="1310233" y="68300"/>
                  </a:lnTo>
                  <a:lnTo>
                    <a:pt x="1299718" y="68453"/>
                  </a:lnTo>
                  <a:lnTo>
                    <a:pt x="1299718" y="59690"/>
                  </a:lnTo>
                  <a:lnTo>
                    <a:pt x="1308608" y="59055"/>
                  </a:lnTo>
                  <a:lnTo>
                    <a:pt x="1315466" y="57277"/>
                  </a:lnTo>
                  <a:lnTo>
                    <a:pt x="1320292" y="54356"/>
                  </a:lnTo>
                  <a:lnTo>
                    <a:pt x="1324102" y="51943"/>
                  </a:lnTo>
                  <a:lnTo>
                    <a:pt x="1325118" y="51308"/>
                  </a:lnTo>
                  <a:lnTo>
                    <a:pt x="1327658" y="47371"/>
                  </a:lnTo>
                  <a:lnTo>
                    <a:pt x="1327658" y="37719"/>
                  </a:lnTo>
                  <a:lnTo>
                    <a:pt x="1324737" y="33655"/>
                  </a:lnTo>
                  <a:lnTo>
                    <a:pt x="1324267" y="33401"/>
                  </a:lnTo>
                  <a:lnTo>
                    <a:pt x="1318895" y="30480"/>
                  </a:lnTo>
                  <a:lnTo>
                    <a:pt x="1317244" y="29565"/>
                  </a:lnTo>
                  <a:lnTo>
                    <a:pt x="1317244" y="36576"/>
                  </a:lnTo>
                  <a:lnTo>
                    <a:pt x="1317244" y="48895"/>
                  </a:lnTo>
                  <a:lnTo>
                    <a:pt x="1309751" y="51943"/>
                  </a:lnTo>
                  <a:lnTo>
                    <a:pt x="1279779" y="51943"/>
                  </a:lnTo>
                  <a:lnTo>
                    <a:pt x="1272286" y="48895"/>
                  </a:lnTo>
                  <a:lnTo>
                    <a:pt x="1272286" y="36576"/>
                  </a:lnTo>
                  <a:lnTo>
                    <a:pt x="1279779" y="33401"/>
                  </a:lnTo>
                  <a:lnTo>
                    <a:pt x="1309751" y="33401"/>
                  </a:lnTo>
                  <a:lnTo>
                    <a:pt x="1317244" y="36576"/>
                  </a:lnTo>
                  <a:lnTo>
                    <a:pt x="1317244" y="29565"/>
                  </a:lnTo>
                  <a:lnTo>
                    <a:pt x="1313180" y="27305"/>
                  </a:lnTo>
                  <a:lnTo>
                    <a:pt x="1305052" y="25654"/>
                  </a:lnTo>
                  <a:lnTo>
                    <a:pt x="1284605" y="25654"/>
                  </a:lnTo>
                  <a:lnTo>
                    <a:pt x="1276477" y="27305"/>
                  </a:lnTo>
                  <a:lnTo>
                    <a:pt x="1264793" y="33655"/>
                  </a:lnTo>
                  <a:lnTo>
                    <a:pt x="1261872" y="37719"/>
                  </a:lnTo>
                  <a:lnTo>
                    <a:pt x="1261948" y="47371"/>
                  </a:lnTo>
                  <a:lnTo>
                    <a:pt x="1289558" y="59690"/>
                  </a:lnTo>
                  <a:lnTo>
                    <a:pt x="1289558" y="68707"/>
                  </a:lnTo>
                  <a:lnTo>
                    <a:pt x="1251712" y="69342"/>
                  </a:lnTo>
                  <a:lnTo>
                    <a:pt x="1252728" y="77724"/>
                  </a:lnTo>
                  <a:lnTo>
                    <a:pt x="1295400" y="76962"/>
                  </a:lnTo>
                  <a:lnTo>
                    <a:pt x="1321498" y="76073"/>
                  </a:lnTo>
                  <a:lnTo>
                    <a:pt x="1330833" y="75641"/>
                  </a:lnTo>
                  <a:lnTo>
                    <a:pt x="1337691" y="75184"/>
                  </a:lnTo>
                  <a:close/>
                </a:path>
                <a:path w="1776095" h="133350">
                  <a:moveTo>
                    <a:pt x="1360424" y="123825"/>
                  </a:moveTo>
                  <a:lnTo>
                    <a:pt x="1284859" y="123825"/>
                  </a:lnTo>
                  <a:lnTo>
                    <a:pt x="1284859" y="112649"/>
                  </a:lnTo>
                  <a:lnTo>
                    <a:pt x="1356741" y="112649"/>
                  </a:lnTo>
                  <a:lnTo>
                    <a:pt x="1356741" y="85979"/>
                  </a:lnTo>
                  <a:lnTo>
                    <a:pt x="1274699" y="85979"/>
                  </a:lnTo>
                  <a:lnTo>
                    <a:pt x="1274699" y="94488"/>
                  </a:lnTo>
                  <a:lnTo>
                    <a:pt x="1346708" y="94488"/>
                  </a:lnTo>
                  <a:lnTo>
                    <a:pt x="1346708" y="104648"/>
                  </a:lnTo>
                  <a:lnTo>
                    <a:pt x="1274699" y="104648"/>
                  </a:lnTo>
                  <a:lnTo>
                    <a:pt x="1274699" y="132334"/>
                  </a:lnTo>
                  <a:lnTo>
                    <a:pt x="1360424" y="132334"/>
                  </a:lnTo>
                  <a:lnTo>
                    <a:pt x="1360424" y="123825"/>
                  </a:lnTo>
                  <a:close/>
                </a:path>
                <a:path w="1776095" h="133350">
                  <a:moveTo>
                    <a:pt x="1376553" y="43307"/>
                  </a:moveTo>
                  <a:lnTo>
                    <a:pt x="1356741" y="43307"/>
                  </a:lnTo>
                  <a:lnTo>
                    <a:pt x="1356741" y="1270"/>
                  </a:lnTo>
                  <a:lnTo>
                    <a:pt x="1346581" y="1270"/>
                  </a:lnTo>
                  <a:lnTo>
                    <a:pt x="1346581" y="79248"/>
                  </a:lnTo>
                  <a:lnTo>
                    <a:pt x="1356741" y="79248"/>
                  </a:lnTo>
                  <a:lnTo>
                    <a:pt x="1356741" y="52705"/>
                  </a:lnTo>
                  <a:lnTo>
                    <a:pt x="1376553" y="52705"/>
                  </a:lnTo>
                  <a:lnTo>
                    <a:pt x="1376553" y="43307"/>
                  </a:lnTo>
                  <a:close/>
                </a:path>
                <a:path w="1776095" h="133350">
                  <a:moveTo>
                    <a:pt x="1493647" y="100711"/>
                  </a:moveTo>
                  <a:lnTo>
                    <a:pt x="1489964" y="94615"/>
                  </a:lnTo>
                  <a:lnTo>
                    <a:pt x="1486331" y="92456"/>
                  </a:lnTo>
                  <a:lnTo>
                    <a:pt x="1482979" y="90449"/>
                  </a:lnTo>
                  <a:lnTo>
                    <a:pt x="1482979" y="103378"/>
                  </a:lnTo>
                  <a:lnTo>
                    <a:pt x="1482979" y="113284"/>
                  </a:lnTo>
                  <a:lnTo>
                    <a:pt x="1480312" y="117094"/>
                  </a:lnTo>
                  <a:lnTo>
                    <a:pt x="1469644" y="122682"/>
                  </a:lnTo>
                  <a:lnTo>
                    <a:pt x="1461770" y="123952"/>
                  </a:lnTo>
                  <a:lnTo>
                    <a:pt x="1440815" y="123952"/>
                  </a:lnTo>
                  <a:lnTo>
                    <a:pt x="1432941" y="122682"/>
                  </a:lnTo>
                  <a:lnTo>
                    <a:pt x="1422273" y="117094"/>
                  </a:lnTo>
                  <a:lnTo>
                    <a:pt x="1419606" y="113284"/>
                  </a:lnTo>
                  <a:lnTo>
                    <a:pt x="1419606" y="103378"/>
                  </a:lnTo>
                  <a:lnTo>
                    <a:pt x="1422273" y="99568"/>
                  </a:lnTo>
                  <a:lnTo>
                    <a:pt x="1427607" y="96647"/>
                  </a:lnTo>
                  <a:lnTo>
                    <a:pt x="1432941" y="93853"/>
                  </a:lnTo>
                  <a:lnTo>
                    <a:pt x="1440815" y="92456"/>
                  </a:lnTo>
                  <a:lnTo>
                    <a:pt x="1461770" y="92456"/>
                  </a:lnTo>
                  <a:lnTo>
                    <a:pt x="1469644" y="93853"/>
                  </a:lnTo>
                  <a:lnTo>
                    <a:pt x="1480312" y="99441"/>
                  </a:lnTo>
                  <a:lnTo>
                    <a:pt x="1482979" y="103378"/>
                  </a:lnTo>
                  <a:lnTo>
                    <a:pt x="1482979" y="90449"/>
                  </a:lnTo>
                  <a:lnTo>
                    <a:pt x="1451356" y="83820"/>
                  </a:lnTo>
                  <a:lnTo>
                    <a:pt x="1441678" y="84226"/>
                  </a:lnTo>
                  <a:lnTo>
                    <a:pt x="1408938" y="100711"/>
                  </a:lnTo>
                  <a:lnTo>
                    <a:pt x="1408938" y="115951"/>
                  </a:lnTo>
                  <a:lnTo>
                    <a:pt x="1451356" y="132715"/>
                  </a:lnTo>
                  <a:lnTo>
                    <a:pt x="1461020" y="132321"/>
                  </a:lnTo>
                  <a:lnTo>
                    <a:pt x="1469466" y="131102"/>
                  </a:lnTo>
                  <a:lnTo>
                    <a:pt x="1476692" y="129082"/>
                  </a:lnTo>
                  <a:lnTo>
                    <a:pt x="1482725" y="126238"/>
                  </a:lnTo>
                  <a:lnTo>
                    <a:pt x="1486547" y="123952"/>
                  </a:lnTo>
                  <a:lnTo>
                    <a:pt x="1489964" y="121920"/>
                  </a:lnTo>
                  <a:lnTo>
                    <a:pt x="1493647" y="115951"/>
                  </a:lnTo>
                  <a:lnTo>
                    <a:pt x="1493647" y="100711"/>
                  </a:lnTo>
                  <a:close/>
                </a:path>
                <a:path w="1776095" h="133350">
                  <a:moveTo>
                    <a:pt x="1512570" y="65786"/>
                  </a:moveTo>
                  <a:lnTo>
                    <a:pt x="1479677" y="65786"/>
                  </a:lnTo>
                  <a:lnTo>
                    <a:pt x="1479677" y="50419"/>
                  </a:lnTo>
                  <a:lnTo>
                    <a:pt x="1479677" y="50292"/>
                  </a:lnTo>
                  <a:lnTo>
                    <a:pt x="1479677" y="47117"/>
                  </a:lnTo>
                  <a:lnTo>
                    <a:pt x="1487627" y="43307"/>
                  </a:lnTo>
                  <a:lnTo>
                    <a:pt x="1488694" y="42799"/>
                  </a:lnTo>
                  <a:lnTo>
                    <a:pt x="1493050" y="36449"/>
                  </a:lnTo>
                  <a:lnTo>
                    <a:pt x="1493139" y="19685"/>
                  </a:lnTo>
                  <a:lnTo>
                    <a:pt x="1489583" y="13716"/>
                  </a:lnTo>
                  <a:lnTo>
                    <a:pt x="1486166" y="11684"/>
                  </a:lnTo>
                  <a:lnTo>
                    <a:pt x="1482598" y="9550"/>
                  </a:lnTo>
                  <a:lnTo>
                    <a:pt x="1482598" y="27559"/>
                  </a:lnTo>
                  <a:lnTo>
                    <a:pt x="1482598" y="32512"/>
                  </a:lnTo>
                  <a:lnTo>
                    <a:pt x="1480058" y="36449"/>
                  </a:lnTo>
                  <a:lnTo>
                    <a:pt x="1469644" y="42037"/>
                  </a:lnTo>
                  <a:lnTo>
                    <a:pt x="1469390" y="42087"/>
                  </a:lnTo>
                  <a:lnTo>
                    <a:pt x="1469390" y="50419"/>
                  </a:lnTo>
                  <a:lnTo>
                    <a:pt x="1469390" y="65786"/>
                  </a:lnTo>
                  <a:lnTo>
                    <a:pt x="1433068" y="65786"/>
                  </a:lnTo>
                  <a:lnTo>
                    <a:pt x="1433068" y="50292"/>
                  </a:lnTo>
                  <a:lnTo>
                    <a:pt x="1438783" y="51435"/>
                  </a:lnTo>
                  <a:lnTo>
                    <a:pt x="1444879" y="52070"/>
                  </a:lnTo>
                  <a:lnTo>
                    <a:pt x="1458341" y="52070"/>
                  </a:lnTo>
                  <a:lnTo>
                    <a:pt x="1464310" y="51562"/>
                  </a:lnTo>
                  <a:lnTo>
                    <a:pt x="1469390" y="50419"/>
                  </a:lnTo>
                  <a:lnTo>
                    <a:pt x="1469390" y="42087"/>
                  </a:lnTo>
                  <a:lnTo>
                    <a:pt x="1461770" y="43307"/>
                  </a:lnTo>
                  <a:lnTo>
                    <a:pt x="1440815" y="43307"/>
                  </a:lnTo>
                  <a:lnTo>
                    <a:pt x="1432941" y="42037"/>
                  </a:lnTo>
                  <a:lnTo>
                    <a:pt x="1427734" y="39243"/>
                  </a:lnTo>
                  <a:lnTo>
                    <a:pt x="1422654" y="36449"/>
                  </a:lnTo>
                  <a:lnTo>
                    <a:pt x="1419987" y="32512"/>
                  </a:lnTo>
                  <a:lnTo>
                    <a:pt x="1419987" y="27559"/>
                  </a:lnTo>
                  <a:lnTo>
                    <a:pt x="1421930" y="20637"/>
                  </a:lnTo>
                  <a:lnTo>
                    <a:pt x="1427810" y="15671"/>
                  </a:lnTo>
                  <a:lnTo>
                    <a:pt x="1437601" y="12687"/>
                  </a:lnTo>
                  <a:lnTo>
                    <a:pt x="1451356" y="11684"/>
                  </a:lnTo>
                  <a:lnTo>
                    <a:pt x="1465021" y="12687"/>
                  </a:lnTo>
                  <a:lnTo>
                    <a:pt x="1474787" y="15671"/>
                  </a:lnTo>
                  <a:lnTo>
                    <a:pt x="1480642" y="20637"/>
                  </a:lnTo>
                  <a:lnTo>
                    <a:pt x="1482598" y="27559"/>
                  </a:lnTo>
                  <a:lnTo>
                    <a:pt x="1482598" y="9550"/>
                  </a:lnTo>
                  <a:lnTo>
                    <a:pt x="1451356" y="3048"/>
                  </a:lnTo>
                  <a:lnTo>
                    <a:pt x="1441843" y="3454"/>
                  </a:lnTo>
                  <a:lnTo>
                    <a:pt x="1409446" y="19685"/>
                  </a:lnTo>
                  <a:lnTo>
                    <a:pt x="1409522" y="36322"/>
                  </a:lnTo>
                  <a:lnTo>
                    <a:pt x="1413891" y="42672"/>
                  </a:lnTo>
                  <a:lnTo>
                    <a:pt x="1422781" y="47117"/>
                  </a:lnTo>
                  <a:lnTo>
                    <a:pt x="1422781" y="65786"/>
                  </a:lnTo>
                  <a:lnTo>
                    <a:pt x="1390015" y="65786"/>
                  </a:lnTo>
                  <a:lnTo>
                    <a:pt x="1390015" y="74930"/>
                  </a:lnTo>
                  <a:lnTo>
                    <a:pt x="1512570" y="74930"/>
                  </a:lnTo>
                  <a:lnTo>
                    <a:pt x="1512570" y="65786"/>
                  </a:lnTo>
                  <a:close/>
                </a:path>
                <a:path w="1776095" h="133350">
                  <a:moveTo>
                    <a:pt x="1602613" y="79756"/>
                  </a:moveTo>
                  <a:lnTo>
                    <a:pt x="1602549" y="62865"/>
                  </a:lnTo>
                  <a:lnTo>
                    <a:pt x="1599438" y="55880"/>
                  </a:lnTo>
                  <a:lnTo>
                    <a:pt x="1593608" y="50546"/>
                  </a:lnTo>
                  <a:lnTo>
                    <a:pt x="1593342" y="50292"/>
                  </a:lnTo>
                  <a:lnTo>
                    <a:pt x="1592580" y="49745"/>
                  </a:lnTo>
                  <a:lnTo>
                    <a:pt x="1592580" y="65532"/>
                  </a:lnTo>
                  <a:lnTo>
                    <a:pt x="1592580" y="76962"/>
                  </a:lnTo>
                  <a:lnTo>
                    <a:pt x="1590294" y="81788"/>
                  </a:lnTo>
                  <a:lnTo>
                    <a:pt x="1581658" y="89916"/>
                  </a:lnTo>
                  <a:lnTo>
                    <a:pt x="1576070" y="91948"/>
                  </a:lnTo>
                  <a:lnTo>
                    <a:pt x="1562608" y="91948"/>
                  </a:lnTo>
                  <a:lnTo>
                    <a:pt x="1557147" y="89916"/>
                  </a:lnTo>
                  <a:lnTo>
                    <a:pt x="1552829" y="85852"/>
                  </a:lnTo>
                  <a:lnTo>
                    <a:pt x="1548384" y="81788"/>
                  </a:lnTo>
                  <a:lnTo>
                    <a:pt x="1546225" y="76962"/>
                  </a:lnTo>
                  <a:lnTo>
                    <a:pt x="1546225" y="65532"/>
                  </a:lnTo>
                  <a:lnTo>
                    <a:pt x="1548384" y="60706"/>
                  </a:lnTo>
                  <a:lnTo>
                    <a:pt x="1557020" y="52578"/>
                  </a:lnTo>
                  <a:lnTo>
                    <a:pt x="1562608" y="50546"/>
                  </a:lnTo>
                  <a:lnTo>
                    <a:pt x="1576197" y="50546"/>
                  </a:lnTo>
                  <a:lnTo>
                    <a:pt x="1581658" y="52578"/>
                  </a:lnTo>
                  <a:lnTo>
                    <a:pt x="1590294" y="60706"/>
                  </a:lnTo>
                  <a:lnTo>
                    <a:pt x="1592580" y="65532"/>
                  </a:lnTo>
                  <a:lnTo>
                    <a:pt x="1592580" y="49745"/>
                  </a:lnTo>
                  <a:lnTo>
                    <a:pt x="1588338" y="46634"/>
                  </a:lnTo>
                  <a:lnTo>
                    <a:pt x="1582674" y="44005"/>
                  </a:lnTo>
                  <a:lnTo>
                    <a:pt x="1576336" y="42443"/>
                  </a:lnTo>
                  <a:lnTo>
                    <a:pt x="1569339" y="41910"/>
                  </a:lnTo>
                  <a:lnTo>
                    <a:pt x="1559560" y="41910"/>
                  </a:lnTo>
                  <a:lnTo>
                    <a:pt x="1551559" y="44704"/>
                  </a:lnTo>
                  <a:lnTo>
                    <a:pt x="1545463" y="50292"/>
                  </a:lnTo>
                  <a:lnTo>
                    <a:pt x="1539240" y="55880"/>
                  </a:lnTo>
                  <a:lnTo>
                    <a:pt x="1536192" y="62865"/>
                  </a:lnTo>
                  <a:lnTo>
                    <a:pt x="1536242" y="79756"/>
                  </a:lnTo>
                  <a:lnTo>
                    <a:pt x="1539240" y="86614"/>
                  </a:lnTo>
                  <a:lnTo>
                    <a:pt x="1545463" y="92202"/>
                  </a:lnTo>
                  <a:lnTo>
                    <a:pt x="1551559" y="97790"/>
                  </a:lnTo>
                  <a:lnTo>
                    <a:pt x="1559560" y="100584"/>
                  </a:lnTo>
                  <a:lnTo>
                    <a:pt x="1569212" y="100584"/>
                  </a:lnTo>
                  <a:lnTo>
                    <a:pt x="1593748" y="91948"/>
                  </a:lnTo>
                  <a:lnTo>
                    <a:pt x="1599438" y="86741"/>
                  </a:lnTo>
                  <a:lnTo>
                    <a:pt x="1602613" y="79756"/>
                  </a:lnTo>
                  <a:close/>
                </a:path>
                <a:path w="1776095" h="133350">
                  <a:moveTo>
                    <a:pt x="1608582" y="22352"/>
                  </a:moveTo>
                  <a:lnTo>
                    <a:pt x="1574419" y="22352"/>
                  </a:lnTo>
                  <a:lnTo>
                    <a:pt x="1574419" y="1270"/>
                  </a:lnTo>
                  <a:lnTo>
                    <a:pt x="1564132" y="1270"/>
                  </a:lnTo>
                  <a:lnTo>
                    <a:pt x="1564132" y="22352"/>
                  </a:lnTo>
                  <a:lnTo>
                    <a:pt x="1530096" y="22352"/>
                  </a:lnTo>
                  <a:lnTo>
                    <a:pt x="1530096" y="31623"/>
                  </a:lnTo>
                  <a:lnTo>
                    <a:pt x="1608582" y="31623"/>
                  </a:lnTo>
                  <a:lnTo>
                    <a:pt x="1608582" y="22352"/>
                  </a:lnTo>
                  <a:close/>
                </a:path>
                <a:path w="1776095" h="133350">
                  <a:moveTo>
                    <a:pt x="1653794" y="62103"/>
                  </a:moveTo>
                  <a:lnTo>
                    <a:pt x="1631442" y="62103"/>
                  </a:lnTo>
                  <a:lnTo>
                    <a:pt x="1631442" y="1270"/>
                  </a:lnTo>
                  <a:lnTo>
                    <a:pt x="1621282" y="1270"/>
                  </a:lnTo>
                  <a:lnTo>
                    <a:pt x="1621282" y="133350"/>
                  </a:lnTo>
                  <a:lnTo>
                    <a:pt x="1631442" y="133350"/>
                  </a:lnTo>
                  <a:lnTo>
                    <a:pt x="1631442" y="71120"/>
                  </a:lnTo>
                  <a:lnTo>
                    <a:pt x="1653794" y="71120"/>
                  </a:lnTo>
                  <a:lnTo>
                    <a:pt x="1653794" y="62103"/>
                  </a:lnTo>
                  <a:close/>
                </a:path>
                <a:path w="1776095" h="133350">
                  <a:moveTo>
                    <a:pt x="1775968" y="1270"/>
                  </a:moveTo>
                  <a:lnTo>
                    <a:pt x="1765681" y="1270"/>
                  </a:lnTo>
                  <a:lnTo>
                    <a:pt x="1765681" y="28067"/>
                  </a:lnTo>
                  <a:lnTo>
                    <a:pt x="1765681" y="37211"/>
                  </a:lnTo>
                  <a:lnTo>
                    <a:pt x="1765681" y="72771"/>
                  </a:lnTo>
                  <a:lnTo>
                    <a:pt x="1740662" y="72771"/>
                  </a:lnTo>
                  <a:lnTo>
                    <a:pt x="1742186" y="67818"/>
                  </a:lnTo>
                  <a:lnTo>
                    <a:pt x="1742719" y="62712"/>
                  </a:lnTo>
                  <a:lnTo>
                    <a:pt x="1742706" y="47218"/>
                  </a:lnTo>
                  <a:lnTo>
                    <a:pt x="1742186" y="42291"/>
                  </a:lnTo>
                  <a:lnTo>
                    <a:pt x="1740662" y="37211"/>
                  </a:lnTo>
                  <a:lnTo>
                    <a:pt x="1765681" y="37211"/>
                  </a:lnTo>
                  <a:lnTo>
                    <a:pt x="1765681" y="28067"/>
                  </a:lnTo>
                  <a:lnTo>
                    <a:pt x="1737487" y="28067"/>
                  </a:lnTo>
                  <a:lnTo>
                    <a:pt x="1732661" y="20713"/>
                  </a:lnTo>
                  <a:lnTo>
                    <a:pt x="1732661" y="54991"/>
                  </a:lnTo>
                  <a:lnTo>
                    <a:pt x="1732241" y="62712"/>
                  </a:lnTo>
                  <a:lnTo>
                    <a:pt x="1716151" y="90805"/>
                  </a:lnTo>
                  <a:lnTo>
                    <a:pt x="1702435" y="90805"/>
                  </a:lnTo>
                  <a:lnTo>
                    <a:pt x="1685925" y="54991"/>
                  </a:lnTo>
                  <a:lnTo>
                    <a:pt x="1686331" y="47218"/>
                  </a:lnTo>
                  <a:lnTo>
                    <a:pt x="1702308" y="19304"/>
                  </a:lnTo>
                  <a:lnTo>
                    <a:pt x="1716278" y="19304"/>
                  </a:lnTo>
                  <a:lnTo>
                    <a:pt x="1732661" y="54991"/>
                  </a:lnTo>
                  <a:lnTo>
                    <a:pt x="1732661" y="20713"/>
                  </a:lnTo>
                  <a:lnTo>
                    <a:pt x="1709293" y="10160"/>
                  </a:lnTo>
                  <a:lnTo>
                    <a:pt x="1702066" y="10909"/>
                  </a:lnTo>
                  <a:lnTo>
                    <a:pt x="1676565" y="45072"/>
                  </a:lnTo>
                  <a:lnTo>
                    <a:pt x="1676019" y="54991"/>
                  </a:lnTo>
                  <a:lnTo>
                    <a:pt x="1676590" y="64846"/>
                  </a:lnTo>
                  <a:lnTo>
                    <a:pt x="1702142" y="99199"/>
                  </a:lnTo>
                  <a:lnTo>
                    <a:pt x="1709293" y="99949"/>
                  </a:lnTo>
                  <a:lnTo>
                    <a:pt x="1718259" y="98818"/>
                  </a:lnTo>
                  <a:lnTo>
                    <a:pt x="1725955" y="95402"/>
                  </a:lnTo>
                  <a:lnTo>
                    <a:pt x="1731137" y="90805"/>
                  </a:lnTo>
                  <a:lnTo>
                    <a:pt x="1732356" y="89725"/>
                  </a:lnTo>
                  <a:lnTo>
                    <a:pt x="1737487" y="81788"/>
                  </a:lnTo>
                  <a:lnTo>
                    <a:pt x="1765681" y="81788"/>
                  </a:lnTo>
                  <a:lnTo>
                    <a:pt x="1765681" y="133350"/>
                  </a:lnTo>
                  <a:lnTo>
                    <a:pt x="1775968" y="133350"/>
                  </a:lnTo>
                  <a:lnTo>
                    <a:pt x="1775968" y="81788"/>
                  </a:lnTo>
                  <a:lnTo>
                    <a:pt x="1775968" y="72771"/>
                  </a:lnTo>
                  <a:lnTo>
                    <a:pt x="1775968" y="37211"/>
                  </a:lnTo>
                  <a:lnTo>
                    <a:pt x="1775968" y="28067"/>
                  </a:lnTo>
                  <a:lnTo>
                    <a:pt x="1775968" y="127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045839" y="2458211"/>
              <a:ext cx="250444" cy="132079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747788" y="2458211"/>
              <a:ext cx="5581650" cy="333375"/>
            </a:xfrm>
            <a:custGeom>
              <a:avLst/>
              <a:gdLst/>
              <a:ahLst/>
              <a:cxnLst/>
              <a:rect l="l" t="t" r="r" b="b"/>
              <a:pathLst>
                <a:path w="5581650" h="333375">
                  <a:moveTo>
                    <a:pt x="117348" y="263398"/>
                  </a:moveTo>
                  <a:lnTo>
                    <a:pt x="80403" y="244856"/>
                  </a:lnTo>
                  <a:lnTo>
                    <a:pt x="72593" y="235585"/>
                  </a:lnTo>
                  <a:lnTo>
                    <a:pt x="69951" y="231622"/>
                  </a:lnTo>
                  <a:lnTo>
                    <a:pt x="67348" y="225221"/>
                  </a:lnTo>
                  <a:lnTo>
                    <a:pt x="66484" y="218948"/>
                  </a:lnTo>
                  <a:lnTo>
                    <a:pt x="66484" y="211963"/>
                  </a:lnTo>
                  <a:lnTo>
                    <a:pt x="55930" y="211963"/>
                  </a:lnTo>
                  <a:lnTo>
                    <a:pt x="55930" y="218948"/>
                  </a:lnTo>
                  <a:lnTo>
                    <a:pt x="55067" y="225145"/>
                  </a:lnTo>
                  <a:lnTo>
                    <a:pt x="26085" y="256501"/>
                  </a:lnTo>
                  <a:lnTo>
                    <a:pt x="5207" y="263652"/>
                  </a:lnTo>
                  <a:lnTo>
                    <a:pt x="12192" y="271780"/>
                  </a:lnTo>
                  <a:lnTo>
                    <a:pt x="48615" y="251472"/>
                  </a:lnTo>
                  <a:lnTo>
                    <a:pt x="61137" y="235585"/>
                  </a:lnTo>
                  <a:lnTo>
                    <a:pt x="64185" y="240728"/>
                  </a:lnTo>
                  <a:lnTo>
                    <a:pt x="94538" y="265239"/>
                  </a:lnTo>
                  <a:lnTo>
                    <a:pt x="110083" y="271653"/>
                  </a:lnTo>
                  <a:lnTo>
                    <a:pt x="117348" y="263398"/>
                  </a:lnTo>
                  <a:close/>
                </a:path>
                <a:path w="5581650" h="333375">
                  <a:moveTo>
                    <a:pt x="122542" y="302133"/>
                  </a:moveTo>
                  <a:lnTo>
                    <a:pt x="0" y="302133"/>
                  </a:lnTo>
                  <a:lnTo>
                    <a:pt x="0" y="311150"/>
                  </a:lnTo>
                  <a:lnTo>
                    <a:pt x="122542" y="311150"/>
                  </a:lnTo>
                  <a:lnTo>
                    <a:pt x="122542" y="302133"/>
                  </a:lnTo>
                  <a:close/>
                </a:path>
                <a:path w="5581650" h="333375">
                  <a:moveTo>
                    <a:pt x="209753" y="212852"/>
                  </a:moveTo>
                  <a:lnTo>
                    <a:pt x="199682" y="212852"/>
                  </a:lnTo>
                  <a:lnTo>
                    <a:pt x="199682" y="221869"/>
                  </a:lnTo>
                  <a:lnTo>
                    <a:pt x="199682" y="285496"/>
                  </a:lnTo>
                  <a:lnTo>
                    <a:pt x="157645" y="285496"/>
                  </a:lnTo>
                  <a:lnTo>
                    <a:pt x="157645" y="221869"/>
                  </a:lnTo>
                  <a:lnTo>
                    <a:pt x="199682" y="221869"/>
                  </a:lnTo>
                  <a:lnTo>
                    <a:pt x="199682" y="212852"/>
                  </a:lnTo>
                  <a:lnTo>
                    <a:pt x="147383" y="212852"/>
                  </a:lnTo>
                  <a:lnTo>
                    <a:pt x="147383" y="294513"/>
                  </a:lnTo>
                  <a:lnTo>
                    <a:pt x="209753" y="294513"/>
                  </a:lnTo>
                  <a:lnTo>
                    <a:pt x="209753" y="285496"/>
                  </a:lnTo>
                  <a:lnTo>
                    <a:pt x="209753" y="221869"/>
                  </a:lnTo>
                  <a:lnTo>
                    <a:pt x="209753" y="212852"/>
                  </a:lnTo>
                  <a:close/>
                </a:path>
                <a:path w="5581650" h="333375">
                  <a:moveTo>
                    <a:pt x="264312" y="254254"/>
                  </a:moveTo>
                  <a:lnTo>
                    <a:pt x="241452" y="254254"/>
                  </a:lnTo>
                  <a:lnTo>
                    <a:pt x="241452" y="201168"/>
                  </a:lnTo>
                  <a:lnTo>
                    <a:pt x="231241" y="201168"/>
                  </a:lnTo>
                  <a:lnTo>
                    <a:pt x="231241" y="333248"/>
                  </a:lnTo>
                  <a:lnTo>
                    <a:pt x="241452" y="333248"/>
                  </a:lnTo>
                  <a:lnTo>
                    <a:pt x="241452" y="263271"/>
                  </a:lnTo>
                  <a:lnTo>
                    <a:pt x="264312" y="263271"/>
                  </a:lnTo>
                  <a:lnTo>
                    <a:pt x="264312" y="254254"/>
                  </a:lnTo>
                  <a:close/>
                </a:path>
                <a:path w="5581650" h="333375">
                  <a:moveTo>
                    <a:pt x="383070" y="269367"/>
                  </a:moveTo>
                  <a:lnTo>
                    <a:pt x="307225" y="269367"/>
                  </a:lnTo>
                  <a:lnTo>
                    <a:pt x="307225" y="251333"/>
                  </a:lnTo>
                  <a:lnTo>
                    <a:pt x="377190" y="251333"/>
                  </a:lnTo>
                  <a:lnTo>
                    <a:pt x="377190" y="242189"/>
                  </a:lnTo>
                  <a:lnTo>
                    <a:pt x="307225" y="242189"/>
                  </a:lnTo>
                  <a:lnTo>
                    <a:pt x="307225" y="223012"/>
                  </a:lnTo>
                  <a:lnTo>
                    <a:pt x="380949" y="223012"/>
                  </a:lnTo>
                  <a:lnTo>
                    <a:pt x="380949" y="214122"/>
                  </a:lnTo>
                  <a:lnTo>
                    <a:pt x="297154" y="214122"/>
                  </a:lnTo>
                  <a:lnTo>
                    <a:pt x="297154" y="278511"/>
                  </a:lnTo>
                  <a:lnTo>
                    <a:pt x="383070" y="278511"/>
                  </a:lnTo>
                  <a:lnTo>
                    <a:pt x="383070" y="269367"/>
                  </a:lnTo>
                  <a:close/>
                </a:path>
                <a:path w="5581650" h="333375">
                  <a:moveTo>
                    <a:pt x="399910" y="303403"/>
                  </a:moveTo>
                  <a:lnTo>
                    <a:pt x="277368" y="303403"/>
                  </a:lnTo>
                  <a:lnTo>
                    <a:pt x="277368" y="312547"/>
                  </a:lnTo>
                  <a:lnTo>
                    <a:pt x="399910" y="312547"/>
                  </a:lnTo>
                  <a:lnTo>
                    <a:pt x="399910" y="303403"/>
                  </a:lnTo>
                  <a:close/>
                </a:path>
                <a:path w="5581650" h="333375">
                  <a:moveTo>
                    <a:pt x="520661" y="243459"/>
                  </a:moveTo>
                  <a:lnTo>
                    <a:pt x="446036" y="243459"/>
                  </a:lnTo>
                  <a:lnTo>
                    <a:pt x="446036" y="231140"/>
                  </a:lnTo>
                  <a:lnTo>
                    <a:pt x="516686" y="231140"/>
                  </a:lnTo>
                  <a:lnTo>
                    <a:pt x="516686" y="223266"/>
                  </a:lnTo>
                  <a:lnTo>
                    <a:pt x="446036" y="223266"/>
                  </a:lnTo>
                  <a:lnTo>
                    <a:pt x="446036" y="211709"/>
                  </a:lnTo>
                  <a:lnTo>
                    <a:pt x="518947" y="211709"/>
                  </a:lnTo>
                  <a:lnTo>
                    <a:pt x="518947" y="203454"/>
                  </a:lnTo>
                  <a:lnTo>
                    <a:pt x="435978" y="203454"/>
                  </a:lnTo>
                  <a:lnTo>
                    <a:pt x="435978" y="251587"/>
                  </a:lnTo>
                  <a:lnTo>
                    <a:pt x="520661" y="251587"/>
                  </a:lnTo>
                  <a:lnTo>
                    <a:pt x="520661" y="243459"/>
                  </a:lnTo>
                  <a:close/>
                </a:path>
                <a:path w="5581650" h="333375">
                  <a:moveTo>
                    <a:pt x="521893" y="323723"/>
                  </a:moveTo>
                  <a:lnTo>
                    <a:pt x="445630" y="323723"/>
                  </a:lnTo>
                  <a:lnTo>
                    <a:pt x="445630" y="311277"/>
                  </a:lnTo>
                  <a:lnTo>
                    <a:pt x="518947" y="311277"/>
                  </a:lnTo>
                  <a:lnTo>
                    <a:pt x="518947" y="283464"/>
                  </a:lnTo>
                  <a:lnTo>
                    <a:pt x="435571" y="283464"/>
                  </a:lnTo>
                  <a:lnTo>
                    <a:pt x="435571" y="291846"/>
                  </a:lnTo>
                  <a:lnTo>
                    <a:pt x="508889" y="291846"/>
                  </a:lnTo>
                  <a:lnTo>
                    <a:pt x="508889" y="303276"/>
                  </a:lnTo>
                  <a:lnTo>
                    <a:pt x="435571" y="303276"/>
                  </a:lnTo>
                  <a:lnTo>
                    <a:pt x="435571" y="331978"/>
                  </a:lnTo>
                  <a:lnTo>
                    <a:pt x="521893" y="331978"/>
                  </a:lnTo>
                  <a:lnTo>
                    <a:pt x="521893" y="323723"/>
                  </a:lnTo>
                  <a:close/>
                </a:path>
                <a:path w="5581650" h="333375">
                  <a:moveTo>
                    <a:pt x="538594" y="263271"/>
                  </a:moveTo>
                  <a:lnTo>
                    <a:pt x="416052" y="263271"/>
                  </a:lnTo>
                  <a:lnTo>
                    <a:pt x="416052" y="271526"/>
                  </a:lnTo>
                  <a:lnTo>
                    <a:pt x="538594" y="271526"/>
                  </a:lnTo>
                  <a:lnTo>
                    <a:pt x="538594" y="263271"/>
                  </a:lnTo>
                  <a:close/>
                </a:path>
                <a:path w="5581650" h="333375">
                  <a:moveTo>
                    <a:pt x="644258" y="291592"/>
                  </a:moveTo>
                  <a:lnTo>
                    <a:pt x="643293" y="285496"/>
                  </a:lnTo>
                  <a:lnTo>
                    <a:pt x="642861" y="282702"/>
                  </a:lnTo>
                  <a:lnTo>
                    <a:pt x="634085" y="283946"/>
                  </a:lnTo>
                  <a:lnTo>
                    <a:pt x="622071" y="284822"/>
                  </a:lnTo>
                  <a:lnTo>
                    <a:pt x="606793" y="285330"/>
                  </a:lnTo>
                  <a:lnTo>
                    <a:pt x="588251" y="285496"/>
                  </a:lnTo>
                  <a:lnTo>
                    <a:pt x="579234" y="285496"/>
                  </a:lnTo>
                  <a:lnTo>
                    <a:pt x="579234" y="212471"/>
                  </a:lnTo>
                  <a:lnTo>
                    <a:pt x="569074" y="212471"/>
                  </a:lnTo>
                  <a:lnTo>
                    <a:pt x="569074" y="294640"/>
                  </a:lnTo>
                  <a:lnTo>
                    <a:pt x="597928" y="294449"/>
                  </a:lnTo>
                  <a:lnTo>
                    <a:pt x="620090" y="293878"/>
                  </a:lnTo>
                  <a:lnTo>
                    <a:pt x="635546" y="292925"/>
                  </a:lnTo>
                  <a:lnTo>
                    <a:pt x="644258" y="291592"/>
                  </a:lnTo>
                  <a:close/>
                </a:path>
                <a:path w="5581650" h="333375">
                  <a:moveTo>
                    <a:pt x="664578" y="201168"/>
                  </a:moveTo>
                  <a:lnTo>
                    <a:pt x="654291" y="201168"/>
                  </a:lnTo>
                  <a:lnTo>
                    <a:pt x="654291" y="333248"/>
                  </a:lnTo>
                  <a:lnTo>
                    <a:pt x="664578" y="333248"/>
                  </a:lnTo>
                  <a:lnTo>
                    <a:pt x="664578" y="201168"/>
                  </a:lnTo>
                  <a:close/>
                </a:path>
                <a:path w="5581650" h="333375">
                  <a:moveTo>
                    <a:pt x="3710927" y="59944"/>
                  </a:moveTo>
                  <a:lnTo>
                    <a:pt x="3674859" y="33782"/>
                  </a:lnTo>
                  <a:lnTo>
                    <a:pt x="3674605" y="26670"/>
                  </a:lnTo>
                  <a:lnTo>
                    <a:pt x="3705847" y="26670"/>
                  </a:lnTo>
                  <a:lnTo>
                    <a:pt x="3705847" y="17526"/>
                  </a:lnTo>
                  <a:lnTo>
                    <a:pt x="3674732" y="17526"/>
                  </a:lnTo>
                  <a:lnTo>
                    <a:pt x="3674732" y="2159"/>
                  </a:lnTo>
                  <a:lnTo>
                    <a:pt x="3664318" y="2159"/>
                  </a:lnTo>
                  <a:lnTo>
                    <a:pt x="3664318" y="17526"/>
                  </a:lnTo>
                  <a:lnTo>
                    <a:pt x="3632060" y="17526"/>
                  </a:lnTo>
                  <a:lnTo>
                    <a:pt x="3632060" y="26670"/>
                  </a:lnTo>
                  <a:lnTo>
                    <a:pt x="3664318" y="26670"/>
                  </a:lnTo>
                  <a:lnTo>
                    <a:pt x="3663937" y="34163"/>
                  </a:lnTo>
                  <a:lnTo>
                    <a:pt x="3634181" y="61175"/>
                  </a:lnTo>
                  <a:lnTo>
                    <a:pt x="3627615" y="63500"/>
                  </a:lnTo>
                  <a:lnTo>
                    <a:pt x="3634981" y="70993"/>
                  </a:lnTo>
                  <a:lnTo>
                    <a:pt x="3642093" y="68199"/>
                  </a:lnTo>
                  <a:lnTo>
                    <a:pt x="3649078" y="63881"/>
                  </a:lnTo>
                  <a:lnTo>
                    <a:pt x="3655809" y="57912"/>
                  </a:lnTo>
                  <a:lnTo>
                    <a:pt x="3662667" y="52070"/>
                  </a:lnTo>
                  <a:lnTo>
                    <a:pt x="3667239" y="46736"/>
                  </a:lnTo>
                  <a:lnTo>
                    <a:pt x="3669398" y="42037"/>
                  </a:lnTo>
                  <a:lnTo>
                    <a:pt x="3671557" y="46482"/>
                  </a:lnTo>
                  <a:lnTo>
                    <a:pt x="3676002" y="51435"/>
                  </a:lnTo>
                  <a:lnTo>
                    <a:pt x="3682860" y="56642"/>
                  </a:lnTo>
                  <a:lnTo>
                    <a:pt x="3689718" y="61976"/>
                  </a:lnTo>
                  <a:lnTo>
                    <a:pt x="3696703" y="65786"/>
                  </a:lnTo>
                  <a:lnTo>
                    <a:pt x="3703942" y="68199"/>
                  </a:lnTo>
                  <a:lnTo>
                    <a:pt x="3710927" y="59944"/>
                  </a:lnTo>
                  <a:close/>
                </a:path>
                <a:path w="5581650" h="333375">
                  <a:moveTo>
                    <a:pt x="3715753" y="105410"/>
                  </a:moveTo>
                  <a:lnTo>
                    <a:pt x="3715321" y="97917"/>
                  </a:lnTo>
                  <a:lnTo>
                    <a:pt x="3715245" y="96520"/>
                  </a:lnTo>
                  <a:lnTo>
                    <a:pt x="3709187" y="96837"/>
                  </a:lnTo>
                  <a:lnTo>
                    <a:pt x="3700399" y="97180"/>
                  </a:lnTo>
                  <a:lnTo>
                    <a:pt x="3674605" y="97917"/>
                  </a:lnTo>
                  <a:lnTo>
                    <a:pt x="3674605" y="68199"/>
                  </a:lnTo>
                  <a:lnTo>
                    <a:pt x="3664318" y="68199"/>
                  </a:lnTo>
                  <a:lnTo>
                    <a:pt x="3664318" y="98044"/>
                  </a:lnTo>
                  <a:lnTo>
                    <a:pt x="3644709" y="98450"/>
                  </a:lnTo>
                  <a:lnTo>
                    <a:pt x="3623678" y="98552"/>
                  </a:lnTo>
                  <a:lnTo>
                    <a:pt x="3624694" y="107569"/>
                  </a:lnTo>
                  <a:lnTo>
                    <a:pt x="3649878" y="107429"/>
                  </a:lnTo>
                  <a:lnTo>
                    <a:pt x="3673462" y="107022"/>
                  </a:lnTo>
                  <a:lnTo>
                    <a:pt x="3695408" y="106337"/>
                  </a:lnTo>
                  <a:lnTo>
                    <a:pt x="3715753" y="105410"/>
                  </a:lnTo>
                  <a:close/>
                </a:path>
                <a:path w="5581650" h="333375">
                  <a:moveTo>
                    <a:pt x="3733914" y="0"/>
                  </a:moveTo>
                  <a:lnTo>
                    <a:pt x="3723627" y="0"/>
                  </a:lnTo>
                  <a:lnTo>
                    <a:pt x="3723627" y="132080"/>
                  </a:lnTo>
                  <a:lnTo>
                    <a:pt x="3733914" y="132080"/>
                  </a:lnTo>
                  <a:lnTo>
                    <a:pt x="3733914" y="0"/>
                  </a:lnTo>
                  <a:close/>
                </a:path>
                <a:path w="5581650" h="333375">
                  <a:moveTo>
                    <a:pt x="3878059" y="64516"/>
                  </a:moveTo>
                  <a:lnTo>
                    <a:pt x="3836720" y="44246"/>
                  </a:lnTo>
                  <a:lnTo>
                    <a:pt x="3834409" y="41402"/>
                  </a:lnTo>
                  <a:lnTo>
                    <a:pt x="3832021" y="38468"/>
                  </a:lnTo>
                  <a:lnTo>
                    <a:pt x="3829024" y="32575"/>
                  </a:lnTo>
                  <a:lnTo>
                    <a:pt x="3827767" y="26543"/>
                  </a:lnTo>
                  <a:lnTo>
                    <a:pt x="3870185" y="26543"/>
                  </a:lnTo>
                  <a:lnTo>
                    <a:pt x="3870185" y="17399"/>
                  </a:lnTo>
                  <a:lnTo>
                    <a:pt x="3827894" y="17399"/>
                  </a:lnTo>
                  <a:lnTo>
                    <a:pt x="3827894" y="2413"/>
                  </a:lnTo>
                  <a:lnTo>
                    <a:pt x="3817480" y="2413"/>
                  </a:lnTo>
                  <a:lnTo>
                    <a:pt x="3817480" y="17399"/>
                  </a:lnTo>
                  <a:lnTo>
                    <a:pt x="3774808" y="17399"/>
                  </a:lnTo>
                  <a:lnTo>
                    <a:pt x="3774808" y="26543"/>
                  </a:lnTo>
                  <a:lnTo>
                    <a:pt x="3817226" y="26543"/>
                  </a:lnTo>
                  <a:lnTo>
                    <a:pt x="3815791" y="32677"/>
                  </a:lnTo>
                  <a:lnTo>
                    <a:pt x="3785235" y="59842"/>
                  </a:lnTo>
                  <a:lnTo>
                    <a:pt x="3767061" y="64770"/>
                  </a:lnTo>
                  <a:lnTo>
                    <a:pt x="3774300" y="73660"/>
                  </a:lnTo>
                  <a:lnTo>
                    <a:pt x="3809352" y="55689"/>
                  </a:lnTo>
                  <a:lnTo>
                    <a:pt x="3822433" y="41402"/>
                  </a:lnTo>
                  <a:lnTo>
                    <a:pt x="3825735" y="46240"/>
                  </a:lnTo>
                  <a:lnTo>
                    <a:pt x="3856748" y="68478"/>
                  </a:lnTo>
                  <a:lnTo>
                    <a:pt x="3871455" y="73533"/>
                  </a:lnTo>
                  <a:lnTo>
                    <a:pt x="3878059" y="64516"/>
                  </a:lnTo>
                  <a:close/>
                </a:path>
                <a:path w="5581650" h="333375">
                  <a:moveTo>
                    <a:pt x="3883774" y="102108"/>
                  </a:moveTo>
                  <a:lnTo>
                    <a:pt x="3827513" y="102108"/>
                  </a:lnTo>
                  <a:lnTo>
                    <a:pt x="3827513" y="71374"/>
                  </a:lnTo>
                  <a:lnTo>
                    <a:pt x="3817226" y="71374"/>
                  </a:lnTo>
                  <a:lnTo>
                    <a:pt x="3817226" y="102108"/>
                  </a:lnTo>
                  <a:lnTo>
                    <a:pt x="3761219" y="102108"/>
                  </a:lnTo>
                  <a:lnTo>
                    <a:pt x="3761219" y="111252"/>
                  </a:lnTo>
                  <a:lnTo>
                    <a:pt x="3883774" y="111252"/>
                  </a:lnTo>
                  <a:lnTo>
                    <a:pt x="3883774" y="102108"/>
                  </a:lnTo>
                  <a:close/>
                </a:path>
                <a:path w="5581650" h="333375">
                  <a:moveTo>
                    <a:pt x="4022458" y="103886"/>
                  </a:moveTo>
                  <a:lnTo>
                    <a:pt x="3966451" y="103886"/>
                  </a:lnTo>
                  <a:lnTo>
                    <a:pt x="3966451" y="79756"/>
                  </a:lnTo>
                  <a:lnTo>
                    <a:pt x="4007218" y="79756"/>
                  </a:lnTo>
                  <a:lnTo>
                    <a:pt x="4007218" y="70739"/>
                  </a:lnTo>
                  <a:lnTo>
                    <a:pt x="3928859" y="70739"/>
                  </a:lnTo>
                  <a:lnTo>
                    <a:pt x="3928859" y="48895"/>
                  </a:lnTo>
                  <a:lnTo>
                    <a:pt x="4003408" y="48895"/>
                  </a:lnTo>
                  <a:lnTo>
                    <a:pt x="4003408" y="11557"/>
                  </a:lnTo>
                  <a:lnTo>
                    <a:pt x="3918699" y="11557"/>
                  </a:lnTo>
                  <a:lnTo>
                    <a:pt x="3918699" y="20574"/>
                  </a:lnTo>
                  <a:lnTo>
                    <a:pt x="3993121" y="20574"/>
                  </a:lnTo>
                  <a:lnTo>
                    <a:pt x="3993121" y="40005"/>
                  </a:lnTo>
                  <a:lnTo>
                    <a:pt x="3918445" y="40005"/>
                  </a:lnTo>
                  <a:lnTo>
                    <a:pt x="3918445" y="79756"/>
                  </a:lnTo>
                  <a:lnTo>
                    <a:pt x="3956164" y="79756"/>
                  </a:lnTo>
                  <a:lnTo>
                    <a:pt x="3956164" y="103886"/>
                  </a:lnTo>
                  <a:lnTo>
                    <a:pt x="3899903" y="103886"/>
                  </a:lnTo>
                  <a:lnTo>
                    <a:pt x="3899903" y="112903"/>
                  </a:lnTo>
                  <a:lnTo>
                    <a:pt x="4022458" y="112903"/>
                  </a:lnTo>
                  <a:lnTo>
                    <a:pt x="4022458" y="103886"/>
                  </a:lnTo>
                  <a:close/>
                </a:path>
                <a:path w="5581650" h="333375">
                  <a:moveTo>
                    <a:pt x="4162666" y="61595"/>
                  </a:moveTo>
                  <a:lnTo>
                    <a:pt x="4136110" y="39116"/>
                  </a:lnTo>
                  <a:lnTo>
                    <a:pt x="4135056" y="37604"/>
                  </a:lnTo>
                  <a:lnTo>
                    <a:pt x="4132034" y="31343"/>
                  </a:lnTo>
                  <a:lnTo>
                    <a:pt x="4130243" y="24942"/>
                  </a:lnTo>
                  <a:lnTo>
                    <a:pt x="4129646" y="18415"/>
                  </a:lnTo>
                  <a:lnTo>
                    <a:pt x="4129646" y="4572"/>
                  </a:lnTo>
                  <a:lnTo>
                    <a:pt x="4119740" y="4572"/>
                  </a:lnTo>
                  <a:lnTo>
                    <a:pt x="4119740" y="18415"/>
                  </a:lnTo>
                  <a:lnTo>
                    <a:pt x="4119130" y="25374"/>
                  </a:lnTo>
                  <a:lnTo>
                    <a:pt x="4092905" y="61506"/>
                  </a:lnTo>
                  <a:lnTo>
                    <a:pt x="4085958" y="65405"/>
                  </a:lnTo>
                  <a:lnTo>
                    <a:pt x="4093451" y="72390"/>
                  </a:lnTo>
                  <a:lnTo>
                    <a:pt x="4099928" y="68834"/>
                  </a:lnTo>
                  <a:lnTo>
                    <a:pt x="4106278" y="63754"/>
                  </a:lnTo>
                  <a:lnTo>
                    <a:pt x="4112247" y="57277"/>
                  </a:lnTo>
                  <a:lnTo>
                    <a:pt x="4118343" y="50927"/>
                  </a:lnTo>
                  <a:lnTo>
                    <a:pt x="4122534" y="44831"/>
                  </a:lnTo>
                  <a:lnTo>
                    <a:pt x="4124947" y="39116"/>
                  </a:lnTo>
                  <a:lnTo>
                    <a:pt x="4127360" y="44069"/>
                  </a:lnTo>
                  <a:lnTo>
                    <a:pt x="4131678" y="49530"/>
                  </a:lnTo>
                  <a:lnTo>
                    <a:pt x="4144162" y="61506"/>
                  </a:lnTo>
                  <a:lnTo>
                    <a:pt x="4150093" y="65913"/>
                  </a:lnTo>
                  <a:lnTo>
                    <a:pt x="4155935" y="69088"/>
                  </a:lnTo>
                  <a:lnTo>
                    <a:pt x="4162666" y="61595"/>
                  </a:lnTo>
                  <a:close/>
                </a:path>
                <a:path w="5581650" h="333375">
                  <a:moveTo>
                    <a:pt x="4191495" y="97790"/>
                  </a:moveTo>
                  <a:lnTo>
                    <a:pt x="4187812" y="91567"/>
                  </a:lnTo>
                  <a:lnTo>
                    <a:pt x="4182948" y="88519"/>
                  </a:lnTo>
                  <a:lnTo>
                    <a:pt x="4180827" y="87198"/>
                  </a:lnTo>
                  <a:lnTo>
                    <a:pt x="4180827" y="100330"/>
                  </a:lnTo>
                  <a:lnTo>
                    <a:pt x="4180738" y="110490"/>
                  </a:lnTo>
                  <a:lnTo>
                    <a:pt x="4178033" y="114554"/>
                  </a:lnTo>
                  <a:lnTo>
                    <a:pt x="4172318" y="117602"/>
                  </a:lnTo>
                  <a:lnTo>
                    <a:pt x="4166730" y="120777"/>
                  </a:lnTo>
                  <a:lnTo>
                    <a:pt x="4158856" y="122301"/>
                  </a:lnTo>
                  <a:lnTo>
                    <a:pt x="4138282" y="122301"/>
                  </a:lnTo>
                  <a:lnTo>
                    <a:pt x="4130408" y="120777"/>
                  </a:lnTo>
                  <a:lnTo>
                    <a:pt x="4124820" y="117729"/>
                  </a:lnTo>
                  <a:lnTo>
                    <a:pt x="4119232" y="114554"/>
                  </a:lnTo>
                  <a:lnTo>
                    <a:pt x="4116438" y="110490"/>
                  </a:lnTo>
                  <a:lnTo>
                    <a:pt x="4116438" y="100330"/>
                  </a:lnTo>
                  <a:lnTo>
                    <a:pt x="4119232" y="96266"/>
                  </a:lnTo>
                  <a:lnTo>
                    <a:pt x="4124820" y="93218"/>
                  </a:lnTo>
                  <a:lnTo>
                    <a:pt x="4130408" y="90043"/>
                  </a:lnTo>
                  <a:lnTo>
                    <a:pt x="4138282" y="88519"/>
                  </a:lnTo>
                  <a:lnTo>
                    <a:pt x="4158856" y="88519"/>
                  </a:lnTo>
                  <a:lnTo>
                    <a:pt x="4166730" y="90043"/>
                  </a:lnTo>
                  <a:lnTo>
                    <a:pt x="4172318" y="93218"/>
                  </a:lnTo>
                  <a:lnTo>
                    <a:pt x="4178033" y="96266"/>
                  </a:lnTo>
                  <a:lnTo>
                    <a:pt x="4148442" y="79756"/>
                  </a:lnTo>
                  <a:lnTo>
                    <a:pt x="4138790" y="80213"/>
                  </a:lnTo>
                  <a:lnTo>
                    <a:pt x="4105516" y="97790"/>
                  </a:lnTo>
                  <a:lnTo>
                    <a:pt x="4105579" y="113030"/>
                  </a:lnTo>
                  <a:lnTo>
                    <a:pt x="4148442" y="131064"/>
                  </a:lnTo>
                  <a:lnTo>
                    <a:pt x="4158234" y="130619"/>
                  </a:lnTo>
                  <a:lnTo>
                    <a:pt x="4166857" y="129260"/>
                  </a:lnTo>
                  <a:lnTo>
                    <a:pt x="4174172" y="127050"/>
                  </a:lnTo>
                  <a:lnTo>
                    <a:pt x="4180319" y="123952"/>
                  </a:lnTo>
                  <a:lnTo>
                    <a:pt x="4182872" y="122301"/>
                  </a:lnTo>
                  <a:lnTo>
                    <a:pt x="4187812" y="119126"/>
                  </a:lnTo>
                  <a:lnTo>
                    <a:pt x="4191495" y="113030"/>
                  </a:lnTo>
                  <a:lnTo>
                    <a:pt x="4191495" y="97790"/>
                  </a:lnTo>
                  <a:close/>
                </a:path>
                <a:path w="5581650" h="333375">
                  <a:moveTo>
                    <a:pt x="4209275" y="36195"/>
                  </a:moveTo>
                  <a:lnTo>
                    <a:pt x="4189336" y="36195"/>
                  </a:lnTo>
                  <a:lnTo>
                    <a:pt x="4189336" y="0"/>
                  </a:lnTo>
                  <a:lnTo>
                    <a:pt x="4179049" y="0"/>
                  </a:lnTo>
                  <a:lnTo>
                    <a:pt x="4179049" y="76200"/>
                  </a:lnTo>
                  <a:lnTo>
                    <a:pt x="4189336" y="76200"/>
                  </a:lnTo>
                  <a:lnTo>
                    <a:pt x="4189336" y="45466"/>
                  </a:lnTo>
                  <a:lnTo>
                    <a:pt x="4209275" y="45466"/>
                  </a:lnTo>
                  <a:lnTo>
                    <a:pt x="4209275" y="36195"/>
                  </a:lnTo>
                  <a:close/>
                </a:path>
                <a:path w="5581650" h="333375">
                  <a:moveTo>
                    <a:pt x="4328147" y="99441"/>
                  </a:moveTo>
                  <a:lnTo>
                    <a:pt x="4324464" y="93345"/>
                  </a:lnTo>
                  <a:lnTo>
                    <a:pt x="4320845" y="91186"/>
                  </a:lnTo>
                  <a:lnTo>
                    <a:pt x="4317479" y="89179"/>
                  </a:lnTo>
                  <a:lnTo>
                    <a:pt x="4317479" y="102108"/>
                  </a:lnTo>
                  <a:lnTo>
                    <a:pt x="4317479" y="112014"/>
                  </a:lnTo>
                  <a:lnTo>
                    <a:pt x="4314812" y="115824"/>
                  </a:lnTo>
                  <a:lnTo>
                    <a:pt x="4304144" y="121412"/>
                  </a:lnTo>
                  <a:lnTo>
                    <a:pt x="4296270" y="122682"/>
                  </a:lnTo>
                  <a:lnTo>
                    <a:pt x="4275315" y="122682"/>
                  </a:lnTo>
                  <a:lnTo>
                    <a:pt x="4267441" y="121412"/>
                  </a:lnTo>
                  <a:lnTo>
                    <a:pt x="4256773" y="115824"/>
                  </a:lnTo>
                  <a:lnTo>
                    <a:pt x="4254106" y="112014"/>
                  </a:lnTo>
                  <a:lnTo>
                    <a:pt x="4254106" y="102108"/>
                  </a:lnTo>
                  <a:lnTo>
                    <a:pt x="4256773" y="98298"/>
                  </a:lnTo>
                  <a:lnTo>
                    <a:pt x="4262107" y="95377"/>
                  </a:lnTo>
                  <a:lnTo>
                    <a:pt x="4267441" y="92583"/>
                  </a:lnTo>
                  <a:lnTo>
                    <a:pt x="4275315" y="91186"/>
                  </a:lnTo>
                  <a:lnTo>
                    <a:pt x="4296270" y="91186"/>
                  </a:lnTo>
                  <a:lnTo>
                    <a:pt x="4304144" y="92583"/>
                  </a:lnTo>
                  <a:lnTo>
                    <a:pt x="4314812" y="98171"/>
                  </a:lnTo>
                  <a:lnTo>
                    <a:pt x="4317479" y="102108"/>
                  </a:lnTo>
                  <a:lnTo>
                    <a:pt x="4317479" y="89179"/>
                  </a:lnTo>
                  <a:lnTo>
                    <a:pt x="4285856" y="82550"/>
                  </a:lnTo>
                  <a:lnTo>
                    <a:pt x="4276179" y="82956"/>
                  </a:lnTo>
                  <a:lnTo>
                    <a:pt x="4243438" y="99441"/>
                  </a:lnTo>
                  <a:lnTo>
                    <a:pt x="4243438" y="114681"/>
                  </a:lnTo>
                  <a:lnTo>
                    <a:pt x="4285856" y="131445"/>
                  </a:lnTo>
                  <a:lnTo>
                    <a:pt x="4295521" y="131051"/>
                  </a:lnTo>
                  <a:lnTo>
                    <a:pt x="4303966" y="129832"/>
                  </a:lnTo>
                  <a:lnTo>
                    <a:pt x="4311193" y="127812"/>
                  </a:lnTo>
                  <a:lnTo>
                    <a:pt x="4317225" y="124968"/>
                  </a:lnTo>
                  <a:lnTo>
                    <a:pt x="4321048" y="122682"/>
                  </a:lnTo>
                  <a:lnTo>
                    <a:pt x="4324464" y="120650"/>
                  </a:lnTo>
                  <a:lnTo>
                    <a:pt x="4328147" y="114681"/>
                  </a:lnTo>
                  <a:lnTo>
                    <a:pt x="4328147" y="99441"/>
                  </a:lnTo>
                  <a:close/>
                </a:path>
                <a:path w="5581650" h="333375">
                  <a:moveTo>
                    <a:pt x="4347070" y="64516"/>
                  </a:moveTo>
                  <a:lnTo>
                    <a:pt x="4314177" y="64516"/>
                  </a:lnTo>
                  <a:lnTo>
                    <a:pt x="4314177" y="49149"/>
                  </a:lnTo>
                  <a:lnTo>
                    <a:pt x="4314177" y="49022"/>
                  </a:lnTo>
                  <a:lnTo>
                    <a:pt x="4314177" y="45847"/>
                  </a:lnTo>
                  <a:lnTo>
                    <a:pt x="4322127" y="42037"/>
                  </a:lnTo>
                  <a:lnTo>
                    <a:pt x="4323194" y="41529"/>
                  </a:lnTo>
                  <a:lnTo>
                    <a:pt x="4327550" y="35179"/>
                  </a:lnTo>
                  <a:lnTo>
                    <a:pt x="4327639" y="18415"/>
                  </a:lnTo>
                  <a:lnTo>
                    <a:pt x="4324083" y="12446"/>
                  </a:lnTo>
                  <a:lnTo>
                    <a:pt x="4320667" y="10414"/>
                  </a:lnTo>
                  <a:lnTo>
                    <a:pt x="4317098" y="8280"/>
                  </a:lnTo>
                  <a:lnTo>
                    <a:pt x="4317098" y="26289"/>
                  </a:lnTo>
                  <a:lnTo>
                    <a:pt x="4317098" y="31242"/>
                  </a:lnTo>
                  <a:lnTo>
                    <a:pt x="4314558" y="35179"/>
                  </a:lnTo>
                  <a:lnTo>
                    <a:pt x="4304144" y="40767"/>
                  </a:lnTo>
                  <a:lnTo>
                    <a:pt x="4303890" y="40817"/>
                  </a:lnTo>
                  <a:lnTo>
                    <a:pt x="4303890" y="49149"/>
                  </a:lnTo>
                  <a:lnTo>
                    <a:pt x="4303890" y="64516"/>
                  </a:lnTo>
                  <a:lnTo>
                    <a:pt x="4267568" y="64516"/>
                  </a:lnTo>
                  <a:lnTo>
                    <a:pt x="4267568" y="49022"/>
                  </a:lnTo>
                  <a:lnTo>
                    <a:pt x="4273283" y="50165"/>
                  </a:lnTo>
                  <a:lnTo>
                    <a:pt x="4279379" y="50800"/>
                  </a:lnTo>
                  <a:lnTo>
                    <a:pt x="4292841" y="50800"/>
                  </a:lnTo>
                  <a:lnTo>
                    <a:pt x="4298810" y="50292"/>
                  </a:lnTo>
                  <a:lnTo>
                    <a:pt x="4303890" y="49149"/>
                  </a:lnTo>
                  <a:lnTo>
                    <a:pt x="4303890" y="40817"/>
                  </a:lnTo>
                  <a:lnTo>
                    <a:pt x="4296270" y="42037"/>
                  </a:lnTo>
                  <a:lnTo>
                    <a:pt x="4275315" y="42037"/>
                  </a:lnTo>
                  <a:lnTo>
                    <a:pt x="4267441" y="40767"/>
                  </a:lnTo>
                  <a:lnTo>
                    <a:pt x="4262234" y="37973"/>
                  </a:lnTo>
                  <a:lnTo>
                    <a:pt x="4257154" y="35179"/>
                  </a:lnTo>
                  <a:lnTo>
                    <a:pt x="4254487" y="31242"/>
                  </a:lnTo>
                  <a:lnTo>
                    <a:pt x="4254487" y="26289"/>
                  </a:lnTo>
                  <a:lnTo>
                    <a:pt x="4256430" y="19367"/>
                  </a:lnTo>
                  <a:lnTo>
                    <a:pt x="4262310" y="14401"/>
                  </a:lnTo>
                  <a:lnTo>
                    <a:pt x="4272102" y="11417"/>
                  </a:lnTo>
                  <a:lnTo>
                    <a:pt x="4285856" y="10414"/>
                  </a:lnTo>
                  <a:lnTo>
                    <a:pt x="4299521" y="11417"/>
                  </a:lnTo>
                  <a:lnTo>
                    <a:pt x="4309288" y="14401"/>
                  </a:lnTo>
                  <a:lnTo>
                    <a:pt x="4315142" y="19367"/>
                  </a:lnTo>
                  <a:lnTo>
                    <a:pt x="4317098" y="26289"/>
                  </a:lnTo>
                  <a:lnTo>
                    <a:pt x="4317098" y="8280"/>
                  </a:lnTo>
                  <a:lnTo>
                    <a:pt x="4285856" y="1778"/>
                  </a:lnTo>
                  <a:lnTo>
                    <a:pt x="4276344" y="2184"/>
                  </a:lnTo>
                  <a:lnTo>
                    <a:pt x="4243946" y="18415"/>
                  </a:lnTo>
                  <a:lnTo>
                    <a:pt x="4244022" y="35052"/>
                  </a:lnTo>
                  <a:lnTo>
                    <a:pt x="4248391" y="41402"/>
                  </a:lnTo>
                  <a:lnTo>
                    <a:pt x="4257281" y="45847"/>
                  </a:lnTo>
                  <a:lnTo>
                    <a:pt x="4257281" y="64516"/>
                  </a:lnTo>
                  <a:lnTo>
                    <a:pt x="4224515" y="64516"/>
                  </a:lnTo>
                  <a:lnTo>
                    <a:pt x="4224515" y="73660"/>
                  </a:lnTo>
                  <a:lnTo>
                    <a:pt x="4347070" y="73660"/>
                  </a:lnTo>
                  <a:lnTo>
                    <a:pt x="4347070" y="64516"/>
                  </a:lnTo>
                  <a:close/>
                </a:path>
                <a:path w="5581650" h="333375">
                  <a:moveTo>
                    <a:pt x="4445495" y="17907"/>
                  </a:moveTo>
                  <a:lnTo>
                    <a:pt x="4411078" y="17907"/>
                  </a:lnTo>
                  <a:lnTo>
                    <a:pt x="4411078" y="635"/>
                  </a:lnTo>
                  <a:lnTo>
                    <a:pt x="4401045" y="635"/>
                  </a:lnTo>
                  <a:lnTo>
                    <a:pt x="4401045" y="17907"/>
                  </a:lnTo>
                  <a:lnTo>
                    <a:pt x="4366628" y="17907"/>
                  </a:lnTo>
                  <a:lnTo>
                    <a:pt x="4366628" y="26924"/>
                  </a:lnTo>
                  <a:lnTo>
                    <a:pt x="4445495" y="26924"/>
                  </a:lnTo>
                  <a:lnTo>
                    <a:pt x="4445495" y="17907"/>
                  </a:lnTo>
                  <a:close/>
                </a:path>
                <a:path w="5581650" h="333375">
                  <a:moveTo>
                    <a:pt x="4451718" y="107823"/>
                  </a:moveTo>
                  <a:lnTo>
                    <a:pt x="4451070" y="100457"/>
                  </a:lnTo>
                  <a:lnTo>
                    <a:pt x="4450956" y="99060"/>
                  </a:lnTo>
                  <a:lnTo>
                    <a:pt x="4442536" y="99517"/>
                  </a:lnTo>
                  <a:lnTo>
                    <a:pt x="4433113" y="99910"/>
                  </a:lnTo>
                  <a:lnTo>
                    <a:pt x="4422622" y="100228"/>
                  </a:lnTo>
                  <a:lnTo>
                    <a:pt x="4411078" y="100457"/>
                  </a:lnTo>
                  <a:lnTo>
                    <a:pt x="4411078" y="81661"/>
                  </a:lnTo>
                  <a:lnTo>
                    <a:pt x="4420095" y="80899"/>
                  </a:lnTo>
                  <a:lnTo>
                    <a:pt x="4426953" y="78232"/>
                  </a:lnTo>
                  <a:lnTo>
                    <a:pt x="4432478" y="73279"/>
                  </a:lnTo>
                  <a:lnTo>
                    <a:pt x="4436732" y="69469"/>
                  </a:lnTo>
                  <a:lnTo>
                    <a:pt x="4439031" y="64135"/>
                  </a:lnTo>
                  <a:lnTo>
                    <a:pt x="4439145" y="50292"/>
                  </a:lnTo>
                  <a:lnTo>
                    <a:pt x="4436224" y="44704"/>
                  </a:lnTo>
                  <a:lnTo>
                    <a:pt x="4432973" y="42291"/>
                  </a:lnTo>
                  <a:lnTo>
                    <a:pt x="4430255" y="40259"/>
                  </a:lnTo>
                  <a:lnTo>
                    <a:pt x="4428985" y="39293"/>
                  </a:lnTo>
                  <a:lnTo>
                    <a:pt x="4428985" y="53213"/>
                  </a:lnTo>
                  <a:lnTo>
                    <a:pt x="4428909" y="62484"/>
                  </a:lnTo>
                  <a:lnTo>
                    <a:pt x="4426953" y="66167"/>
                  </a:lnTo>
                  <a:lnTo>
                    <a:pt x="4422889" y="68961"/>
                  </a:lnTo>
                  <a:lnTo>
                    <a:pt x="4418825" y="71882"/>
                  </a:lnTo>
                  <a:lnTo>
                    <a:pt x="4413237" y="73279"/>
                  </a:lnTo>
                  <a:lnTo>
                    <a:pt x="4399013" y="73279"/>
                  </a:lnTo>
                  <a:lnTo>
                    <a:pt x="4393298" y="71882"/>
                  </a:lnTo>
                  <a:lnTo>
                    <a:pt x="4389234" y="68961"/>
                  </a:lnTo>
                  <a:lnTo>
                    <a:pt x="4385170" y="66167"/>
                  </a:lnTo>
                  <a:lnTo>
                    <a:pt x="4383138" y="62484"/>
                  </a:lnTo>
                  <a:lnTo>
                    <a:pt x="4383138" y="53213"/>
                  </a:lnTo>
                  <a:lnTo>
                    <a:pt x="4385170" y="49530"/>
                  </a:lnTo>
                  <a:lnTo>
                    <a:pt x="4389361" y="46609"/>
                  </a:lnTo>
                  <a:lnTo>
                    <a:pt x="4393425" y="43688"/>
                  </a:lnTo>
                  <a:lnTo>
                    <a:pt x="4399013" y="42291"/>
                  </a:lnTo>
                  <a:lnTo>
                    <a:pt x="4413110" y="42291"/>
                  </a:lnTo>
                  <a:lnTo>
                    <a:pt x="4418698" y="43688"/>
                  </a:lnTo>
                  <a:lnTo>
                    <a:pt x="4422889" y="46609"/>
                  </a:lnTo>
                  <a:lnTo>
                    <a:pt x="4426953" y="49530"/>
                  </a:lnTo>
                  <a:lnTo>
                    <a:pt x="4428985" y="53213"/>
                  </a:lnTo>
                  <a:lnTo>
                    <a:pt x="4428985" y="39293"/>
                  </a:lnTo>
                  <a:lnTo>
                    <a:pt x="4424413" y="35814"/>
                  </a:lnTo>
                  <a:lnTo>
                    <a:pt x="4416285" y="33528"/>
                  </a:lnTo>
                  <a:lnTo>
                    <a:pt x="4395838" y="33528"/>
                  </a:lnTo>
                  <a:lnTo>
                    <a:pt x="4387710" y="35814"/>
                  </a:lnTo>
                  <a:lnTo>
                    <a:pt x="4381741" y="40386"/>
                  </a:lnTo>
                  <a:lnTo>
                    <a:pt x="4375772" y="44831"/>
                  </a:lnTo>
                  <a:lnTo>
                    <a:pt x="4372851" y="50673"/>
                  </a:lnTo>
                  <a:lnTo>
                    <a:pt x="4372851" y="64135"/>
                  </a:lnTo>
                  <a:lnTo>
                    <a:pt x="4375264" y="69596"/>
                  </a:lnTo>
                  <a:lnTo>
                    <a:pt x="4380090" y="73914"/>
                  </a:lnTo>
                  <a:lnTo>
                    <a:pt x="4384916" y="78359"/>
                  </a:lnTo>
                  <a:lnTo>
                    <a:pt x="4391901" y="81026"/>
                  </a:lnTo>
                  <a:lnTo>
                    <a:pt x="4400918" y="81788"/>
                  </a:lnTo>
                  <a:lnTo>
                    <a:pt x="4400918" y="100584"/>
                  </a:lnTo>
                  <a:lnTo>
                    <a:pt x="4361167" y="101092"/>
                  </a:lnTo>
                  <a:lnTo>
                    <a:pt x="4362310" y="109982"/>
                  </a:lnTo>
                  <a:lnTo>
                    <a:pt x="4387824" y="109867"/>
                  </a:lnTo>
                  <a:lnTo>
                    <a:pt x="4411243" y="109474"/>
                  </a:lnTo>
                  <a:lnTo>
                    <a:pt x="4432541" y="108813"/>
                  </a:lnTo>
                  <a:lnTo>
                    <a:pt x="4451718" y="107823"/>
                  </a:lnTo>
                  <a:close/>
                </a:path>
                <a:path w="5581650" h="333375">
                  <a:moveTo>
                    <a:pt x="4489310" y="58928"/>
                  </a:moveTo>
                  <a:lnTo>
                    <a:pt x="4468863" y="58928"/>
                  </a:lnTo>
                  <a:lnTo>
                    <a:pt x="4468863" y="0"/>
                  </a:lnTo>
                  <a:lnTo>
                    <a:pt x="4458703" y="0"/>
                  </a:lnTo>
                  <a:lnTo>
                    <a:pt x="4458703" y="132080"/>
                  </a:lnTo>
                  <a:lnTo>
                    <a:pt x="4468863" y="132080"/>
                  </a:lnTo>
                  <a:lnTo>
                    <a:pt x="4468863" y="68072"/>
                  </a:lnTo>
                  <a:lnTo>
                    <a:pt x="4489310" y="68072"/>
                  </a:lnTo>
                  <a:lnTo>
                    <a:pt x="4489310" y="58928"/>
                  </a:lnTo>
                  <a:close/>
                </a:path>
                <a:path w="5581650" h="333375">
                  <a:moveTo>
                    <a:pt x="4574781" y="51689"/>
                  </a:moveTo>
                  <a:lnTo>
                    <a:pt x="4571860" y="45847"/>
                  </a:lnTo>
                  <a:lnTo>
                    <a:pt x="4567860" y="42545"/>
                  </a:lnTo>
                  <a:lnTo>
                    <a:pt x="4566018" y="41021"/>
                  </a:lnTo>
                  <a:lnTo>
                    <a:pt x="4564748" y="40005"/>
                  </a:lnTo>
                  <a:lnTo>
                    <a:pt x="4564748" y="53975"/>
                  </a:lnTo>
                  <a:lnTo>
                    <a:pt x="4564748" y="63373"/>
                  </a:lnTo>
                  <a:lnTo>
                    <a:pt x="4562716" y="67310"/>
                  </a:lnTo>
                  <a:lnTo>
                    <a:pt x="4554588" y="73406"/>
                  </a:lnTo>
                  <a:lnTo>
                    <a:pt x="4549127" y="74930"/>
                  </a:lnTo>
                  <a:lnTo>
                    <a:pt x="4535411" y="74930"/>
                  </a:lnTo>
                  <a:lnTo>
                    <a:pt x="4529950" y="73406"/>
                  </a:lnTo>
                  <a:lnTo>
                    <a:pt x="4521822" y="67310"/>
                  </a:lnTo>
                  <a:lnTo>
                    <a:pt x="4519790" y="63373"/>
                  </a:lnTo>
                  <a:lnTo>
                    <a:pt x="4519790" y="53975"/>
                  </a:lnTo>
                  <a:lnTo>
                    <a:pt x="4521822" y="50165"/>
                  </a:lnTo>
                  <a:lnTo>
                    <a:pt x="4525886" y="47117"/>
                  </a:lnTo>
                  <a:lnTo>
                    <a:pt x="4529823" y="44069"/>
                  </a:lnTo>
                  <a:lnTo>
                    <a:pt x="4535411" y="42545"/>
                  </a:lnTo>
                  <a:lnTo>
                    <a:pt x="4549254" y="42545"/>
                  </a:lnTo>
                  <a:lnTo>
                    <a:pt x="4554715" y="44069"/>
                  </a:lnTo>
                  <a:lnTo>
                    <a:pt x="4558779" y="47117"/>
                  </a:lnTo>
                  <a:lnTo>
                    <a:pt x="4562716" y="50165"/>
                  </a:lnTo>
                  <a:lnTo>
                    <a:pt x="4564748" y="53975"/>
                  </a:lnTo>
                  <a:lnTo>
                    <a:pt x="4564748" y="40005"/>
                  </a:lnTo>
                  <a:lnTo>
                    <a:pt x="4560176" y="36322"/>
                  </a:lnTo>
                  <a:lnTo>
                    <a:pt x="4552302" y="33909"/>
                  </a:lnTo>
                  <a:lnTo>
                    <a:pt x="4532236" y="33909"/>
                  </a:lnTo>
                  <a:lnTo>
                    <a:pt x="4524362" y="36322"/>
                  </a:lnTo>
                  <a:lnTo>
                    <a:pt x="4518520" y="41021"/>
                  </a:lnTo>
                  <a:lnTo>
                    <a:pt x="4512678" y="45847"/>
                  </a:lnTo>
                  <a:lnTo>
                    <a:pt x="4509757" y="51689"/>
                  </a:lnTo>
                  <a:lnTo>
                    <a:pt x="4509757" y="65659"/>
                  </a:lnTo>
                  <a:lnTo>
                    <a:pt x="4512678" y="71628"/>
                  </a:lnTo>
                  <a:lnTo>
                    <a:pt x="4524362" y="81280"/>
                  </a:lnTo>
                  <a:lnTo>
                    <a:pt x="4532236" y="83693"/>
                  </a:lnTo>
                  <a:lnTo>
                    <a:pt x="4552175" y="83693"/>
                  </a:lnTo>
                  <a:lnTo>
                    <a:pt x="4560176" y="81280"/>
                  </a:lnTo>
                  <a:lnTo>
                    <a:pt x="4566018" y="76327"/>
                  </a:lnTo>
                  <a:lnTo>
                    <a:pt x="4567707" y="74930"/>
                  </a:lnTo>
                  <a:lnTo>
                    <a:pt x="4571860" y="71501"/>
                  </a:lnTo>
                  <a:lnTo>
                    <a:pt x="4574781" y="65659"/>
                  </a:lnTo>
                  <a:lnTo>
                    <a:pt x="4574781" y="51689"/>
                  </a:lnTo>
                  <a:close/>
                </a:path>
                <a:path w="5581650" h="333375">
                  <a:moveTo>
                    <a:pt x="4581385" y="17780"/>
                  </a:moveTo>
                  <a:lnTo>
                    <a:pt x="4547349" y="17780"/>
                  </a:lnTo>
                  <a:lnTo>
                    <a:pt x="4547349" y="635"/>
                  </a:lnTo>
                  <a:lnTo>
                    <a:pt x="4536935" y="635"/>
                  </a:lnTo>
                  <a:lnTo>
                    <a:pt x="4536935" y="17780"/>
                  </a:lnTo>
                  <a:lnTo>
                    <a:pt x="4502899" y="17780"/>
                  </a:lnTo>
                  <a:lnTo>
                    <a:pt x="4502899" y="26797"/>
                  </a:lnTo>
                  <a:lnTo>
                    <a:pt x="4581385" y="26797"/>
                  </a:lnTo>
                  <a:lnTo>
                    <a:pt x="4581385" y="17780"/>
                  </a:lnTo>
                  <a:close/>
                </a:path>
                <a:path w="5581650" h="333375">
                  <a:moveTo>
                    <a:pt x="4609452" y="120650"/>
                  </a:moveTo>
                  <a:lnTo>
                    <a:pt x="4535157" y="120650"/>
                  </a:lnTo>
                  <a:lnTo>
                    <a:pt x="4535157" y="93218"/>
                  </a:lnTo>
                  <a:lnTo>
                    <a:pt x="4524997" y="93218"/>
                  </a:lnTo>
                  <a:lnTo>
                    <a:pt x="4524997" y="129667"/>
                  </a:lnTo>
                  <a:lnTo>
                    <a:pt x="4609452" y="129667"/>
                  </a:lnTo>
                  <a:lnTo>
                    <a:pt x="4609452" y="120650"/>
                  </a:lnTo>
                  <a:close/>
                </a:path>
                <a:path w="5581650" h="333375">
                  <a:moveTo>
                    <a:pt x="4625327" y="51054"/>
                  </a:moveTo>
                  <a:lnTo>
                    <a:pt x="4605388" y="51054"/>
                  </a:lnTo>
                  <a:lnTo>
                    <a:pt x="4605388" y="0"/>
                  </a:lnTo>
                  <a:lnTo>
                    <a:pt x="4595101" y="0"/>
                  </a:lnTo>
                  <a:lnTo>
                    <a:pt x="4595101" y="98425"/>
                  </a:lnTo>
                  <a:lnTo>
                    <a:pt x="4605388" y="98425"/>
                  </a:lnTo>
                  <a:lnTo>
                    <a:pt x="4605388" y="60325"/>
                  </a:lnTo>
                  <a:lnTo>
                    <a:pt x="4625327" y="60325"/>
                  </a:lnTo>
                  <a:lnTo>
                    <a:pt x="4625327" y="51054"/>
                  </a:lnTo>
                  <a:close/>
                </a:path>
                <a:path w="5581650" h="333375">
                  <a:moveTo>
                    <a:pt x="4758042" y="12192"/>
                  </a:moveTo>
                  <a:lnTo>
                    <a:pt x="4696066" y="12192"/>
                  </a:lnTo>
                  <a:lnTo>
                    <a:pt x="4696066" y="21336"/>
                  </a:lnTo>
                  <a:lnTo>
                    <a:pt x="4746993" y="21336"/>
                  </a:lnTo>
                  <a:lnTo>
                    <a:pt x="4744580" y="33604"/>
                  </a:lnTo>
                  <a:lnTo>
                    <a:pt x="4719371" y="74333"/>
                  </a:lnTo>
                  <a:lnTo>
                    <a:pt x="4690732" y="93091"/>
                  </a:lnTo>
                  <a:lnTo>
                    <a:pt x="4698479" y="101346"/>
                  </a:lnTo>
                  <a:lnTo>
                    <a:pt x="4733785" y="73621"/>
                  </a:lnTo>
                  <a:lnTo>
                    <a:pt x="4753826" y="38595"/>
                  </a:lnTo>
                  <a:lnTo>
                    <a:pt x="4756848" y="25704"/>
                  </a:lnTo>
                  <a:lnTo>
                    <a:pt x="4758042" y="12192"/>
                  </a:lnTo>
                  <a:close/>
                </a:path>
                <a:path w="5581650" h="333375">
                  <a:moveTo>
                    <a:pt x="4794618" y="0"/>
                  </a:moveTo>
                  <a:lnTo>
                    <a:pt x="4784458" y="0"/>
                  </a:lnTo>
                  <a:lnTo>
                    <a:pt x="4784458" y="132080"/>
                  </a:lnTo>
                  <a:lnTo>
                    <a:pt x="4794618" y="132080"/>
                  </a:lnTo>
                  <a:lnTo>
                    <a:pt x="4794618" y="0"/>
                  </a:lnTo>
                  <a:close/>
                </a:path>
                <a:path w="5581650" h="333375">
                  <a:moveTo>
                    <a:pt x="4941049" y="37084"/>
                  </a:moveTo>
                  <a:lnTo>
                    <a:pt x="4897158" y="19939"/>
                  </a:lnTo>
                  <a:lnTo>
                    <a:pt x="4891265" y="12827"/>
                  </a:lnTo>
                  <a:lnTo>
                    <a:pt x="4891265" y="2794"/>
                  </a:lnTo>
                  <a:lnTo>
                    <a:pt x="4881232" y="2794"/>
                  </a:lnTo>
                  <a:lnTo>
                    <a:pt x="4850765" y="33147"/>
                  </a:lnTo>
                  <a:lnTo>
                    <a:pt x="4831448" y="36957"/>
                  </a:lnTo>
                  <a:lnTo>
                    <a:pt x="4837417" y="45212"/>
                  </a:lnTo>
                  <a:lnTo>
                    <a:pt x="4877930" y="29591"/>
                  </a:lnTo>
                  <a:lnTo>
                    <a:pt x="4886439" y="19939"/>
                  </a:lnTo>
                  <a:lnTo>
                    <a:pt x="4889487" y="25019"/>
                  </a:lnTo>
                  <a:lnTo>
                    <a:pt x="4927638" y="43942"/>
                  </a:lnTo>
                  <a:lnTo>
                    <a:pt x="4935715" y="45339"/>
                  </a:lnTo>
                  <a:lnTo>
                    <a:pt x="4941049" y="37084"/>
                  </a:lnTo>
                  <a:close/>
                </a:path>
                <a:path w="5581650" h="333375">
                  <a:moveTo>
                    <a:pt x="4947526" y="55118"/>
                  </a:moveTo>
                  <a:lnTo>
                    <a:pt x="4824971" y="55118"/>
                  </a:lnTo>
                  <a:lnTo>
                    <a:pt x="4824971" y="64389"/>
                  </a:lnTo>
                  <a:lnTo>
                    <a:pt x="4881105" y="64389"/>
                  </a:lnTo>
                  <a:lnTo>
                    <a:pt x="4881105" y="78486"/>
                  </a:lnTo>
                  <a:lnTo>
                    <a:pt x="4845037" y="78486"/>
                  </a:lnTo>
                  <a:lnTo>
                    <a:pt x="4845037" y="87376"/>
                  </a:lnTo>
                  <a:lnTo>
                    <a:pt x="4917300" y="87376"/>
                  </a:lnTo>
                  <a:lnTo>
                    <a:pt x="4917300" y="99060"/>
                  </a:lnTo>
                  <a:lnTo>
                    <a:pt x="4845037" y="99060"/>
                  </a:lnTo>
                  <a:lnTo>
                    <a:pt x="4845037" y="128905"/>
                  </a:lnTo>
                  <a:lnTo>
                    <a:pt x="4930889" y="128905"/>
                  </a:lnTo>
                  <a:lnTo>
                    <a:pt x="4930889" y="119761"/>
                  </a:lnTo>
                  <a:lnTo>
                    <a:pt x="4855070" y="119761"/>
                  </a:lnTo>
                  <a:lnTo>
                    <a:pt x="4855070" y="107823"/>
                  </a:lnTo>
                  <a:lnTo>
                    <a:pt x="4927333" y="107823"/>
                  </a:lnTo>
                  <a:lnTo>
                    <a:pt x="4927333" y="78486"/>
                  </a:lnTo>
                  <a:lnTo>
                    <a:pt x="4891519" y="78486"/>
                  </a:lnTo>
                  <a:lnTo>
                    <a:pt x="4891519" y="64262"/>
                  </a:lnTo>
                  <a:lnTo>
                    <a:pt x="4947526" y="64262"/>
                  </a:lnTo>
                  <a:lnTo>
                    <a:pt x="4947526" y="55118"/>
                  </a:lnTo>
                  <a:close/>
                </a:path>
                <a:path w="5581650" h="333375">
                  <a:moveTo>
                    <a:pt x="5093322" y="90678"/>
                  </a:moveTo>
                  <a:lnTo>
                    <a:pt x="5063363" y="55537"/>
                  </a:lnTo>
                  <a:lnTo>
                    <a:pt x="5063223" y="55118"/>
                  </a:lnTo>
                  <a:lnTo>
                    <a:pt x="5060391" y="47256"/>
                  </a:lnTo>
                  <a:lnTo>
                    <a:pt x="5058600" y="38862"/>
                  </a:lnTo>
                  <a:lnTo>
                    <a:pt x="5058041" y="30861"/>
                  </a:lnTo>
                  <a:lnTo>
                    <a:pt x="5058016" y="9144"/>
                  </a:lnTo>
                  <a:lnTo>
                    <a:pt x="5047856" y="9144"/>
                  </a:lnTo>
                  <a:lnTo>
                    <a:pt x="5047856" y="30861"/>
                  </a:lnTo>
                  <a:lnTo>
                    <a:pt x="5047246" y="39611"/>
                  </a:lnTo>
                  <a:lnTo>
                    <a:pt x="5026965" y="80987"/>
                  </a:lnTo>
                  <a:lnTo>
                    <a:pt x="5012296" y="93472"/>
                  </a:lnTo>
                  <a:lnTo>
                    <a:pt x="5020170" y="100330"/>
                  </a:lnTo>
                  <a:lnTo>
                    <a:pt x="5048402" y="66357"/>
                  </a:lnTo>
                  <a:lnTo>
                    <a:pt x="5053063" y="55118"/>
                  </a:lnTo>
                  <a:lnTo>
                    <a:pt x="5054816" y="60007"/>
                  </a:lnTo>
                  <a:lnTo>
                    <a:pt x="5080698" y="94132"/>
                  </a:lnTo>
                  <a:lnTo>
                    <a:pt x="5086210" y="98679"/>
                  </a:lnTo>
                  <a:lnTo>
                    <a:pt x="5093322" y="90678"/>
                  </a:lnTo>
                  <a:close/>
                </a:path>
                <a:path w="5581650" h="333375">
                  <a:moveTo>
                    <a:pt x="5122278" y="0"/>
                  </a:moveTo>
                  <a:lnTo>
                    <a:pt x="5111991" y="0"/>
                  </a:lnTo>
                  <a:lnTo>
                    <a:pt x="5111991" y="132080"/>
                  </a:lnTo>
                  <a:lnTo>
                    <a:pt x="5122278" y="132080"/>
                  </a:lnTo>
                  <a:lnTo>
                    <a:pt x="5122278" y="0"/>
                  </a:lnTo>
                  <a:close/>
                </a:path>
                <a:path w="5581650" h="333375">
                  <a:moveTo>
                    <a:pt x="5268455" y="62230"/>
                  </a:moveTo>
                  <a:lnTo>
                    <a:pt x="5231498" y="43688"/>
                  </a:lnTo>
                  <a:lnTo>
                    <a:pt x="5223713" y="34417"/>
                  </a:lnTo>
                  <a:lnTo>
                    <a:pt x="5221097" y="30454"/>
                  </a:lnTo>
                  <a:lnTo>
                    <a:pt x="5218506" y="24053"/>
                  </a:lnTo>
                  <a:lnTo>
                    <a:pt x="5217655" y="17780"/>
                  </a:lnTo>
                  <a:lnTo>
                    <a:pt x="5217655" y="10795"/>
                  </a:lnTo>
                  <a:lnTo>
                    <a:pt x="5207114" y="10795"/>
                  </a:lnTo>
                  <a:lnTo>
                    <a:pt x="5207114" y="17780"/>
                  </a:lnTo>
                  <a:lnTo>
                    <a:pt x="5206250" y="23977"/>
                  </a:lnTo>
                  <a:lnTo>
                    <a:pt x="5177167" y="55333"/>
                  </a:lnTo>
                  <a:lnTo>
                    <a:pt x="5156314" y="62484"/>
                  </a:lnTo>
                  <a:lnTo>
                    <a:pt x="5163299" y="70612"/>
                  </a:lnTo>
                  <a:lnTo>
                    <a:pt x="5199748" y="50304"/>
                  </a:lnTo>
                  <a:lnTo>
                    <a:pt x="5212321" y="34417"/>
                  </a:lnTo>
                  <a:lnTo>
                    <a:pt x="5215344" y="39560"/>
                  </a:lnTo>
                  <a:lnTo>
                    <a:pt x="5245659" y="64071"/>
                  </a:lnTo>
                  <a:lnTo>
                    <a:pt x="5261216" y="70485"/>
                  </a:lnTo>
                  <a:lnTo>
                    <a:pt x="5268455" y="62230"/>
                  </a:lnTo>
                  <a:close/>
                </a:path>
                <a:path w="5581650" h="333375">
                  <a:moveTo>
                    <a:pt x="5273662" y="100965"/>
                  </a:moveTo>
                  <a:lnTo>
                    <a:pt x="5151107" y="100965"/>
                  </a:lnTo>
                  <a:lnTo>
                    <a:pt x="5151107" y="109982"/>
                  </a:lnTo>
                  <a:lnTo>
                    <a:pt x="5273662" y="109982"/>
                  </a:lnTo>
                  <a:lnTo>
                    <a:pt x="5273662" y="100965"/>
                  </a:lnTo>
                  <a:close/>
                </a:path>
                <a:path w="5581650" h="333375">
                  <a:moveTo>
                    <a:pt x="5355450" y="68453"/>
                  </a:moveTo>
                  <a:lnTo>
                    <a:pt x="5354815" y="60960"/>
                  </a:lnTo>
                  <a:lnTo>
                    <a:pt x="5354688" y="59436"/>
                  </a:lnTo>
                  <a:lnTo>
                    <a:pt x="5347106" y="60109"/>
                  </a:lnTo>
                  <a:lnTo>
                    <a:pt x="5337530" y="60591"/>
                  </a:lnTo>
                  <a:lnTo>
                    <a:pt x="5325961" y="60871"/>
                  </a:lnTo>
                  <a:lnTo>
                    <a:pt x="5312397" y="60960"/>
                  </a:lnTo>
                  <a:lnTo>
                    <a:pt x="5312397" y="43307"/>
                  </a:lnTo>
                  <a:lnTo>
                    <a:pt x="5341734" y="43307"/>
                  </a:lnTo>
                  <a:lnTo>
                    <a:pt x="5341734" y="34417"/>
                  </a:lnTo>
                  <a:lnTo>
                    <a:pt x="5312397" y="34417"/>
                  </a:lnTo>
                  <a:lnTo>
                    <a:pt x="5312397" y="15748"/>
                  </a:lnTo>
                  <a:lnTo>
                    <a:pt x="5352783" y="15748"/>
                  </a:lnTo>
                  <a:lnTo>
                    <a:pt x="5352783" y="6731"/>
                  </a:lnTo>
                  <a:lnTo>
                    <a:pt x="5302237" y="6731"/>
                  </a:lnTo>
                  <a:lnTo>
                    <a:pt x="5302237" y="69850"/>
                  </a:lnTo>
                  <a:lnTo>
                    <a:pt x="5318569" y="69786"/>
                  </a:lnTo>
                  <a:lnTo>
                    <a:pt x="5332882" y="69532"/>
                  </a:lnTo>
                  <a:lnTo>
                    <a:pt x="5345188" y="69100"/>
                  </a:lnTo>
                  <a:lnTo>
                    <a:pt x="5355450" y="68453"/>
                  </a:lnTo>
                  <a:close/>
                </a:path>
                <a:path w="5581650" h="333375">
                  <a:moveTo>
                    <a:pt x="5378183" y="2794"/>
                  </a:moveTo>
                  <a:lnTo>
                    <a:pt x="5368023" y="2794"/>
                  </a:lnTo>
                  <a:lnTo>
                    <a:pt x="5368023" y="33274"/>
                  </a:lnTo>
                  <a:lnTo>
                    <a:pt x="5349989" y="33274"/>
                  </a:lnTo>
                  <a:lnTo>
                    <a:pt x="5349989" y="42418"/>
                  </a:lnTo>
                  <a:lnTo>
                    <a:pt x="5368023" y="42418"/>
                  </a:lnTo>
                  <a:lnTo>
                    <a:pt x="5368023" y="74422"/>
                  </a:lnTo>
                  <a:lnTo>
                    <a:pt x="5378183" y="74422"/>
                  </a:lnTo>
                  <a:lnTo>
                    <a:pt x="5378183" y="2794"/>
                  </a:lnTo>
                  <a:close/>
                </a:path>
                <a:path w="5581650" h="333375">
                  <a:moveTo>
                    <a:pt x="5401932" y="81788"/>
                  </a:moveTo>
                  <a:lnTo>
                    <a:pt x="5391899" y="81788"/>
                  </a:lnTo>
                  <a:lnTo>
                    <a:pt x="5391899" y="90805"/>
                  </a:lnTo>
                  <a:lnTo>
                    <a:pt x="5391899" y="119507"/>
                  </a:lnTo>
                  <a:lnTo>
                    <a:pt x="5329415" y="119507"/>
                  </a:lnTo>
                  <a:lnTo>
                    <a:pt x="5329415" y="90805"/>
                  </a:lnTo>
                  <a:lnTo>
                    <a:pt x="5391899" y="90805"/>
                  </a:lnTo>
                  <a:lnTo>
                    <a:pt x="5391899" y="81788"/>
                  </a:lnTo>
                  <a:lnTo>
                    <a:pt x="5319255" y="81788"/>
                  </a:lnTo>
                  <a:lnTo>
                    <a:pt x="5319255" y="128524"/>
                  </a:lnTo>
                  <a:lnTo>
                    <a:pt x="5401932" y="128524"/>
                  </a:lnTo>
                  <a:lnTo>
                    <a:pt x="5401932" y="119507"/>
                  </a:lnTo>
                  <a:lnTo>
                    <a:pt x="5401932" y="90805"/>
                  </a:lnTo>
                  <a:lnTo>
                    <a:pt x="5401932" y="81788"/>
                  </a:lnTo>
                  <a:close/>
                </a:path>
                <a:path w="5581650" h="333375">
                  <a:moveTo>
                    <a:pt x="5401932" y="0"/>
                  </a:moveTo>
                  <a:lnTo>
                    <a:pt x="5391772" y="0"/>
                  </a:lnTo>
                  <a:lnTo>
                    <a:pt x="5391772" y="74422"/>
                  </a:lnTo>
                  <a:lnTo>
                    <a:pt x="5401932" y="74422"/>
                  </a:lnTo>
                  <a:lnTo>
                    <a:pt x="5401932" y="0"/>
                  </a:lnTo>
                  <a:close/>
                </a:path>
                <a:path w="5581650" h="333375">
                  <a:moveTo>
                    <a:pt x="5506072" y="26289"/>
                  </a:moveTo>
                  <a:lnTo>
                    <a:pt x="5502897" y="18796"/>
                  </a:lnTo>
                  <a:lnTo>
                    <a:pt x="5496547" y="12954"/>
                  </a:lnTo>
                  <a:lnTo>
                    <a:pt x="5495734" y="12331"/>
                  </a:lnTo>
                  <a:lnTo>
                    <a:pt x="5495734" y="28702"/>
                  </a:lnTo>
                  <a:lnTo>
                    <a:pt x="5495734" y="42164"/>
                  </a:lnTo>
                  <a:lnTo>
                    <a:pt x="5493626" y="47498"/>
                  </a:lnTo>
                  <a:lnTo>
                    <a:pt x="5489435" y="51689"/>
                  </a:lnTo>
                  <a:lnTo>
                    <a:pt x="5485117" y="55880"/>
                  </a:lnTo>
                  <a:lnTo>
                    <a:pt x="5479402" y="58039"/>
                  </a:lnTo>
                  <a:lnTo>
                    <a:pt x="5465432" y="58039"/>
                  </a:lnTo>
                  <a:lnTo>
                    <a:pt x="5459717" y="55880"/>
                  </a:lnTo>
                  <a:lnTo>
                    <a:pt x="5455526" y="51689"/>
                  </a:lnTo>
                  <a:lnTo>
                    <a:pt x="5451208" y="47625"/>
                  </a:lnTo>
                  <a:lnTo>
                    <a:pt x="5449049" y="42164"/>
                  </a:lnTo>
                  <a:lnTo>
                    <a:pt x="5449049" y="28702"/>
                  </a:lnTo>
                  <a:lnTo>
                    <a:pt x="5451208" y="23368"/>
                  </a:lnTo>
                  <a:lnTo>
                    <a:pt x="5455894" y="18796"/>
                  </a:lnTo>
                  <a:lnTo>
                    <a:pt x="5459717" y="14986"/>
                  </a:lnTo>
                  <a:lnTo>
                    <a:pt x="5465432" y="12954"/>
                  </a:lnTo>
                  <a:lnTo>
                    <a:pt x="5479402" y="12954"/>
                  </a:lnTo>
                  <a:lnTo>
                    <a:pt x="5485117" y="14986"/>
                  </a:lnTo>
                  <a:lnTo>
                    <a:pt x="5489435" y="19177"/>
                  </a:lnTo>
                  <a:lnTo>
                    <a:pt x="5493626" y="23368"/>
                  </a:lnTo>
                  <a:lnTo>
                    <a:pt x="5495734" y="28702"/>
                  </a:lnTo>
                  <a:lnTo>
                    <a:pt x="5495734" y="12331"/>
                  </a:lnTo>
                  <a:lnTo>
                    <a:pt x="5491518" y="9055"/>
                  </a:lnTo>
                  <a:lnTo>
                    <a:pt x="5485816" y="6273"/>
                  </a:lnTo>
                  <a:lnTo>
                    <a:pt x="5479427" y="4622"/>
                  </a:lnTo>
                  <a:lnTo>
                    <a:pt x="5472417" y="4064"/>
                  </a:lnTo>
                  <a:lnTo>
                    <a:pt x="5465330" y="4635"/>
                  </a:lnTo>
                  <a:lnTo>
                    <a:pt x="5438889" y="26289"/>
                  </a:lnTo>
                  <a:lnTo>
                    <a:pt x="5438940" y="44577"/>
                  </a:lnTo>
                  <a:lnTo>
                    <a:pt x="5472417" y="66802"/>
                  </a:lnTo>
                  <a:lnTo>
                    <a:pt x="5479491" y="66255"/>
                  </a:lnTo>
                  <a:lnTo>
                    <a:pt x="5485879" y="64604"/>
                  </a:lnTo>
                  <a:lnTo>
                    <a:pt x="5491594" y="61823"/>
                  </a:lnTo>
                  <a:lnTo>
                    <a:pt x="5496509" y="58039"/>
                  </a:lnTo>
                  <a:lnTo>
                    <a:pt x="5496674" y="57912"/>
                  </a:lnTo>
                  <a:lnTo>
                    <a:pt x="5502897" y="52070"/>
                  </a:lnTo>
                  <a:lnTo>
                    <a:pt x="5506072" y="44577"/>
                  </a:lnTo>
                  <a:lnTo>
                    <a:pt x="5506072" y="26289"/>
                  </a:lnTo>
                  <a:close/>
                </a:path>
                <a:path w="5581650" h="333375">
                  <a:moveTo>
                    <a:pt x="5538330" y="80264"/>
                  </a:moveTo>
                  <a:lnTo>
                    <a:pt x="5528170" y="80264"/>
                  </a:lnTo>
                  <a:lnTo>
                    <a:pt x="5528170" y="89281"/>
                  </a:lnTo>
                  <a:lnTo>
                    <a:pt x="5528170" y="119507"/>
                  </a:lnTo>
                  <a:lnTo>
                    <a:pt x="5467083" y="119507"/>
                  </a:lnTo>
                  <a:lnTo>
                    <a:pt x="5467083" y="89281"/>
                  </a:lnTo>
                  <a:lnTo>
                    <a:pt x="5528170" y="89281"/>
                  </a:lnTo>
                  <a:lnTo>
                    <a:pt x="5528170" y="80264"/>
                  </a:lnTo>
                  <a:lnTo>
                    <a:pt x="5456923" y="80264"/>
                  </a:lnTo>
                  <a:lnTo>
                    <a:pt x="5456923" y="128524"/>
                  </a:lnTo>
                  <a:lnTo>
                    <a:pt x="5538330" y="128524"/>
                  </a:lnTo>
                  <a:lnTo>
                    <a:pt x="5538330" y="119507"/>
                  </a:lnTo>
                  <a:lnTo>
                    <a:pt x="5538330" y="89281"/>
                  </a:lnTo>
                  <a:lnTo>
                    <a:pt x="5538330" y="80264"/>
                  </a:lnTo>
                  <a:close/>
                </a:path>
                <a:path w="5581650" h="333375">
                  <a:moveTo>
                    <a:pt x="5538330" y="0"/>
                  </a:moveTo>
                  <a:lnTo>
                    <a:pt x="5528043" y="0"/>
                  </a:lnTo>
                  <a:lnTo>
                    <a:pt x="5528043" y="73025"/>
                  </a:lnTo>
                  <a:lnTo>
                    <a:pt x="5538330" y="73025"/>
                  </a:lnTo>
                  <a:lnTo>
                    <a:pt x="5538330" y="0"/>
                  </a:lnTo>
                  <a:close/>
                </a:path>
                <a:path w="5581650" h="333375">
                  <a:moveTo>
                    <a:pt x="5581256" y="111633"/>
                  </a:moveTo>
                  <a:lnTo>
                    <a:pt x="5580494" y="109855"/>
                  </a:lnTo>
                  <a:lnTo>
                    <a:pt x="5577446" y="106807"/>
                  </a:lnTo>
                  <a:lnTo>
                    <a:pt x="5575668" y="106045"/>
                  </a:lnTo>
                  <a:lnTo>
                    <a:pt x="5573636" y="106045"/>
                  </a:lnTo>
                  <a:lnTo>
                    <a:pt x="5571731" y="106045"/>
                  </a:lnTo>
                  <a:lnTo>
                    <a:pt x="5569953" y="106807"/>
                  </a:lnTo>
                  <a:lnTo>
                    <a:pt x="5566905" y="109855"/>
                  </a:lnTo>
                  <a:lnTo>
                    <a:pt x="5566143" y="111633"/>
                  </a:lnTo>
                  <a:lnTo>
                    <a:pt x="5566143" y="115824"/>
                  </a:lnTo>
                  <a:lnTo>
                    <a:pt x="5566905" y="117602"/>
                  </a:lnTo>
                  <a:lnTo>
                    <a:pt x="5568429" y="119126"/>
                  </a:lnTo>
                  <a:lnTo>
                    <a:pt x="5569826" y="120650"/>
                  </a:lnTo>
                  <a:lnTo>
                    <a:pt x="5571604" y="121412"/>
                  </a:lnTo>
                  <a:lnTo>
                    <a:pt x="5575795" y="121412"/>
                  </a:lnTo>
                  <a:lnTo>
                    <a:pt x="5577446" y="120650"/>
                  </a:lnTo>
                  <a:lnTo>
                    <a:pt x="5580494" y="117602"/>
                  </a:lnTo>
                  <a:lnTo>
                    <a:pt x="5581256" y="115824"/>
                  </a:lnTo>
                  <a:lnTo>
                    <a:pt x="5581256" y="111633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496313" y="2659379"/>
              <a:ext cx="240665" cy="132080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1812544" y="2659379"/>
              <a:ext cx="528320" cy="132080"/>
            </a:xfrm>
            <a:custGeom>
              <a:avLst/>
              <a:gdLst/>
              <a:ahLst/>
              <a:cxnLst/>
              <a:rect l="l" t="t" r="r" b="b"/>
              <a:pathLst>
                <a:path w="528319" h="132080">
                  <a:moveTo>
                    <a:pt x="508254" y="97028"/>
                  </a:moveTo>
                  <a:lnTo>
                    <a:pt x="501703" y="97482"/>
                  </a:lnTo>
                  <a:lnTo>
                    <a:pt x="492521" y="97901"/>
                  </a:lnTo>
                  <a:lnTo>
                    <a:pt x="466217" y="98679"/>
                  </a:lnTo>
                  <a:lnTo>
                    <a:pt x="416813" y="99314"/>
                  </a:lnTo>
                  <a:lnTo>
                    <a:pt x="417830" y="108204"/>
                  </a:lnTo>
                  <a:lnTo>
                    <a:pt x="480974" y="107132"/>
                  </a:lnTo>
                  <a:lnTo>
                    <a:pt x="492871" y="106775"/>
                  </a:lnTo>
                  <a:lnTo>
                    <a:pt x="502171" y="106370"/>
                  </a:lnTo>
                  <a:lnTo>
                    <a:pt x="508888" y="105918"/>
                  </a:lnTo>
                  <a:lnTo>
                    <a:pt x="508254" y="97028"/>
                  </a:lnTo>
                  <a:close/>
                </a:path>
                <a:path w="528319" h="132080">
                  <a:moveTo>
                    <a:pt x="200532" y="82550"/>
                  </a:moveTo>
                  <a:lnTo>
                    <a:pt x="161798" y="93345"/>
                  </a:lnTo>
                  <a:lnTo>
                    <a:pt x="158114" y="99441"/>
                  </a:lnTo>
                  <a:lnTo>
                    <a:pt x="158114" y="114681"/>
                  </a:lnTo>
                  <a:lnTo>
                    <a:pt x="200532" y="131445"/>
                  </a:lnTo>
                  <a:lnTo>
                    <a:pt x="210202" y="131040"/>
                  </a:lnTo>
                  <a:lnTo>
                    <a:pt x="218646" y="129825"/>
                  </a:lnTo>
                  <a:lnTo>
                    <a:pt x="225875" y="127801"/>
                  </a:lnTo>
                  <a:lnTo>
                    <a:pt x="231901" y="124968"/>
                  </a:lnTo>
                  <a:lnTo>
                    <a:pt x="235734" y="122682"/>
                  </a:lnTo>
                  <a:lnTo>
                    <a:pt x="189992" y="122682"/>
                  </a:lnTo>
                  <a:lnTo>
                    <a:pt x="182118" y="121412"/>
                  </a:lnTo>
                  <a:lnTo>
                    <a:pt x="171450" y="115824"/>
                  </a:lnTo>
                  <a:lnTo>
                    <a:pt x="168782" y="112014"/>
                  </a:lnTo>
                  <a:lnTo>
                    <a:pt x="168782" y="102108"/>
                  </a:lnTo>
                  <a:lnTo>
                    <a:pt x="171450" y="98298"/>
                  </a:lnTo>
                  <a:lnTo>
                    <a:pt x="176783" y="95377"/>
                  </a:lnTo>
                  <a:lnTo>
                    <a:pt x="182118" y="92583"/>
                  </a:lnTo>
                  <a:lnTo>
                    <a:pt x="189992" y="91186"/>
                  </a:lnTo>
                  <a:lnTo>
                    <a:pt x="235521" y="91186"/>
                  </a:lnTo>
                  <a:lnTo>
                    <a:pt x="231901" y="89027"/>
                  </a:lnTo>
                  <a:lnTo>
                    <a:pt x="225804" y="86193"/>
                  </a:lnTo>
                  <a:lnTo>
                    <a:pt x="218551" y="84169"/>
                  </a:lnTo>
                  <a:lnTo>
                    <a:pt x="210131" y="82954"/>
                  </a:lnTo>
                  <a:lnTo>
                    <a:pt x="200532" y="82550"/>
                  </a:lnTo>
                  <a:close/>
                </a:path>
                <a:path w="528319" h="132080">
                  <a:moveTo>
                    <a:pt x="235521" y="91186"/>
                  </a:moveTo>
                  <a:lnTo>
                    <a:pt x="210947" y="91186"/>
                  </a:lnTo>
                  <a:lnTo>
                    <a:pt x="218820" y="92583"/>
                  </a:lnTo>
                  <a:lnTo>
                    <a:pt x="229488" y="98171"/>
                  </a:lnTo>
                  <a:lnTo>
                    <a:pt x="232156" y="102108"/>
                  </a:lnTo>
                  <a:lnTo>
                    <a:pt x="232156" y="112014"/>
                  </a:lnTo>
                  <a:lnTo>
                    <a:pt x="229488" y="115824"/>
                  </a:lnTo>
                  <a:lnTo>
                    <a:pt x="218820" y="121412"/>
                  </a:lnTo>
                  <a:lnTo>
                    <a:pt x="210947" y="122682"/>
                  </a:lnTo>
                  <a:lnTo>
                    <a:pt x="235734" y="122682"/>
                  </a:lnTo>
                  <a:lnTo>
                    <a:pt x="239141" y="120650"/>
                  </a:lnTo>
                  <a:lnTo>
                    <a:pt x="242824" y="114681"/>
                  </a:lnTo>
                  <a:lnTo>
                    <a:pt x="242824" y="99441"/>
                  </a:lnTo>
                  <a:lnTo>
                    <a:pt x="239141" y="93345"/>
                  </a:lnTo>
                  <a:lnTo>
                    <a:pt x="235521" y="91186"/>
                  </a:lnTo>
                  <a:close/>
                </a:path>
                <a:path w="528319" h="132080">
                  <a:moveTo>
                    <a:pt x="261747" y="64516"/>
                  </a:moveTo>
                  <a:lnTo>
                    <a:pt x="139192" y="64516"/>
                  </a:lnTo>
                  <a:lnTo>
                    <a:pt x="139192" y="73660"/>
                  </a:lnTo>
                  <a:lnTo>
                    <a:pt x="261747" y="73660"/>
                  </a:lnTo>
                  <a:lnTo>
                    <a:pt x="261747" y="64516"/>
                  </a:lnTo>
                  <a:close/>
                </a:path>
                <a:path w="528319" h="132080">
                  <a:moveTo>
                    <a:pt x="200532" y="1778"/>
                  </a:moveTo>
                  <a:lnTo>
                    <a:pt x="162179" y="12446"/>
                  </a:lnTo>
                  <a:lnTo>
                    <a:pt x="158623" y="18415"/>
                  </a:lnTo>
                  <a:lnTo>
                    <a:pt x="158710" y="35052"/>
                  </a:lnTo>
                  <a:lnTo>
                    <a:pt x="163068" y="41402"/>
                  </a:lnTo>
                  <a:lnTo>
                    <a:pt x="171957" y="45847"/>
                  </a:lnTo>
                  <a:lnTo>
                    <a:pt x="171957" y="64516"/>
                  </a:lnTo>
                  <a:lnTo>
                    <a:pt x="182244" y="64516"/>
                  </a:lnTo>
                  <a:lnTo>
                    <a:pt x="182244" y="49022"/>
                  </a:lnTo>
                  <a:lnTo>
                    <a:pt x="228854" y="49022"/>
                  </a:lnTo>
                  <a:lnTo>
                    <a:pt x="228854" y="45847"/>
                  </a:lnTo>
                  <a:lnTo>
                    <a:pt x="236810" y="42037"/>
                  </a:lnTo>
                  <a:lnTo>
                    <a:pt x="189992" y="42037"/>
                  </a:lnTo>
                  <a:lnTo>
                    <a:pt x="182118" y="40767"/>
                  </a:lnTo>
                  <a:lnTo>
                    <a:pt x="176911" y="37973"/>
                  </a:lnTo>
                  <a:lnTo>
                    <a:pt x="171831" y="35179"/>
                  </a:lnTo>
                  <a:lnTo>
                    <a:pt x="169163" y="31242"/>
                  </a:lnTo>
                  <a:lnTo>
                    <a:pt x="169163" y="26289"/>
                  </a:lnTo>
                  <a:lnTo>
                    <a:pt x="171118" y="19361"/>
                  </a:lnTo>
                  <a:lnTo>
                    <a:pt x="176990" y="14398"/>
                  </a:lnTo>
                  <a:lnTo>
                    <a:pt x="186791" y="11412"/>
                  </a:lnTo>
                  <a:lnTo>
                    <a:pt x="200532" y="10414"/>
                  </a:lnTo>
                  <a:lnTo>
                    <a:pt x="235353" y="10414"/>
                  </a:lnTo>
                  <a:lnTo>
                    <a:pt x="231520" y="8128"/>
                  </a:lnTo>
                  <a:lnTo>
                    <a:pt x="225500" y="5367"/>
                  </a:lnTo>
                  <a:lnTo>
                    <a:pt x="218313" y="3381"/>
                  </a:lnTo>
                  <a:lnTo>
                    <a:pt x="209982" y="2180"/>
                  </a:lnTo>
                  <a:lnTo>
                    <a:pt x="200532" y="1778"/>
                  </a:lnTo>
                  <a:close/>
                </a:path>
                <a:path w="528319" h="132080">
                  <a:moveTo>
                    <a:pt x="228854" y="49149"/>
                  </a:moveTo>
                  <a:lnTo>
                    <a:pt x="218567" y="49149"/>
                  </a:lnTo>
                  <a:lnTo>
                    <a:pt x="218567" y="64516"/>
                  </a:lnTo>
                  <a:lnTo>
                    <a:pt x="228854" y="64516"/>
                  </a:lnTo>
                  <a:lnTo>
                    <a:pt x="228854" y="49149"/>
                  </a:lnTo>
                  <a:close/>
                </a:path>
                <a:path w="528319" h="132080">
                  <a:moveTo>
                    <a:pt x="228854" y="49022"/>
                  </a:moveTo>
                  <a:lnTo>
                    <a:pt x="182244" y="49022"/>
                  </a:lnTo>
                  <a:lnTo>
                    <a:pt x="187960" y="50165"/>
                  </a:lnTo>
                  <a:lnTo>
                    <a:pt x="194056" y="50800"/>
                  </a:lnTo>
                  <a:lnTo>
                    <a:pt x="207518" y="50800"/>
                  </a:lnTo>
                  <a:lnTo>
                    <a:pt x="213487" y="50292"/>
                  </a:lnTo>
                  <a:lnTo>
                    <a:pt x="218567" y="49149"/>
                  </a:lnTo>
                  <a:lnTo>
                    <a:pt x="228854" y="49149"/>
                  </a:lnTo>
                  <a:close/>
                </a:path>
                <a:path w="528319" h="132080">
                  <a:moveTo>
                    <a:pt x="235353" y="10414"/>
                  </a:moveTo>
                  <a:lnTo>
                    <a:pt x="200532" y="10414"/>
                  </a:lnTo>
                  <a:lnTo>
                    <a:pt x="214201" y="11412"/>
                  </a:lnTo>
                  <a:lnTo>
                    <a:pt x="223964" y="14398"/>
                  </a:lnTo>
                  <a:lnTo>
                    <a:pt x="229822" y="19361"/>
                  </a:lnTo>
                  <a:lnTo>
                    <a:pt x="231775" y="26289"/>
                  </a:lnTo>
                  <a:lnTo>
                    <a:pt x="231775" y="31242"/>
                  </a:lnTo>
                  <a:lnTo>
                    <a:pt x="229235" y="35179"/>
                  </a:lnTo>
                  <a:lnTo>
                    <a:pt x="218820" y="40767"/>
                  </a:lnTo>
                  <a:lnTo>
                    <a:pt x="210947" y="42037"/>
                  </a:lnTo>
                  <a:lnTo>
                    <a:pt x="236810" y="42037"/>
                  </a:lnTo>
                  <a:lnTo>
                    <a:pt x="237870" y="41529"/>
                  </a:lnTo>
                  <a:lnTo>
                    <a:pt x="242228" y="35179"/>
                  </a:lnTo>
                  <a:lnTo>
                    <a:pt x="242316" y="18415"/>
                  </a:lnTo>
                  <a:lnTo>
                    <a:pt x="238760" y="12446"/>
                  </a:lnTo>
                  <a:lnTo>
                    <a:pt x="235353" y="10414"/>
                  </a:lnTo>
                  <a:close/>
                </a:path>
                <a:path w="528319" h="132080">
                  <a:moveTo>
                    <a:pt x="461391" y="10160"/>
                  </a:moveTo>
                  <a:lnTo>
                    <a:pt x="426466" y="32639"/>
                  </a:lnTo>
                  <a:lnTo>
                    <a:pt x="426466" y="50673"/>
                  </a:lnTo>
                  <a:lnTo>
                    <a:pt x="461391" y="73152"/>
                  </a:lnTo>
                  <a:lnTo>
                    <a:pt x="468584" y="72582"/>
                  </a:lnTo>
                  <a:lnTo>
                    <a:pt x="475122" y="70881"/>
                  </a:lnTo>
                  <a:lnTo>
                    <a:pt x="481018" y="68062"/>
                  </a:lnTo>
                  <a:lnTo>
                    <a:pt x="486282" y="64135"/>
                  </a:lnTo>
                  <a:lnTo>
                    <a:pt x="486426" y="64008"/>
                  </a:lnTo>
                  <a:lnTo>
                    <a:pt x="454660" y="64008"/>
                  </a:lnTo>
                  <a:lnTo>
                    <a:pt x="448944" y="61975"/>
                  </a:lnTo>
                  <a:lnTo>
                    <a:pt x="444245" y="57785"/>
                  </a:lnTo>
                  <a:lnTo>
                    <a:pt x="439419" y="53594"/>
                  </a:lnTo>
                  <a:lnTo>
                    <a:pt x="437006" y="48133"/>
                  </a:lnTo>
                  <a:lnTo>
                    <a:pt x="454532" y="19177"/>
                  </a:lnTo>
                  <a:lnTo>
                    <a:pt x="486282" y="19177"/>
                  </a:lnTo>
                  <a:lnTo>
                    <a:pt x="481000" y="15249"/>
                  </a:lnTo>
                  <a:lnTo>
                    <a:pt x="475075" y="12430"/>
                  </a:lnTo>
                  <a:lnTo>
                    <a:pt x="468530" y="10729"/>
                  </a:lnTo>
                  <a:lnTo>
                    <a:pt x="461391" y="10160"/>
                  </a:lnTo>
                  <a:close/>
                </a:path>
                <a:path w="528319" h="132080">
                  <a:moveTo>
                    <a:pt x="486282" y="19177"/>
                  </a:moveTo>
                  <a:lnTo>
                    <a:pt x="468375" y="19177"/>
                  </a:lnTo>
                  <a:lnTo>
                    <a:pt x="474218" y="21209"/>
                  </a:lnTo>
                  <a:lnTo>
                    <a:pt x="478917" y="25400"/>
                  </a:lnTo>
                  <a:lnTo>
                    <a:pt x="483488" y="29591"/>
                  </a:lnTo>
                  <a:lnTo>
                    <a:pt x="485901" y="34925"/>
                  </a:lnTo>
                  <a:lnTo>
                    <a:pt x="485901" y="48133"/>
                  </a:lnTo>
                  <a:lnTo>
                    <a:pt x="483488" y="53594"/>
                  </a:lnTo>
                  <a:lnTo>
                    <a:pt x="474091" y="61975"/>
                  </a:lnTo>
                  <a:lnTo>
                    <a:pt x="468249" y="64008"/>
                  </a:lnTo>
                  <a:lnTo>
                    <a:pt x="486426" y="64008"/>
                  </a:lnTo>
                  <a:lnTo>
                    <a:pt x="493013" y="58166"/>
                  </a:lnTo>
                  <a:lnTo>
                    <a:pt x="496316" y="50673"/>
                  </a:lnTo>
                  <a:lnTo>
                    <a:pt x="496260" y="32639"/>
                  </a:lnTo>
                  <a:lnTo>
                    <a:pt x="493013" y="25273"/>
                  </a:lnTo>
                  <a:lnTo>
                    <a:pt x="486282" y="19177"/>
                  </a:lnTo>
                  <a:close/>
                </a:path>
                <a:path w="528319" h="132080">
                  <a:moveTo>
                    <a:pt x="322961" y="20700"/>
                  </a:moveTo>
                  <a:lnTo>
                    <a:pt x="312928" y="20700"/>
                  </a:lnTo>
                  <a:lnTo>
                    <a:pt x="312928" y="34544"/>
                  </a:lnTo>
                  <a:lnTo>
                    <a:pt x="312308" y="42638"/>
                  </a:lnTo>
                  <a:lnTo>
                    <a:pt x="291988" y="83470"/>
                  </a:lnTo>
                  <a:lnTo>
                    <a:pt x="278764" y="94996"/>
                  </a:lnTo>
                  <a:lnTo>
                    <a:pt x="286638" y="101727"/>
                  </a:lnTo>
                  <a:lnTo>
                    <a:pt x="312547" y="71628"/>
                  </a:lnTo>
                  <a:lnTo>
                    <a:pt x="318262" y="58039"/>
                  </a:lnTo>
                  <a:lnTo>
                    <a:pt x="328512" y="58039"/>
                  </a:lnTo>
                  <a:lnTo>
                    <a:pt x="325453" y="50069"/>
                  </a:lnTo>
                  <a:lnTo>
                    <a:pt x="323582" y="41953"/>
                  </a:lnTo>
                  <a:lnTo>
                    <a:pt x="323010" y="34544"/>
                  </a:lnTo>
                  <a:lnTo>
                    <a:pt x="322961" y="20700"/>
                  </a:lnTo>
                  <a:close/>
                </a:path>
                <a:path w="528319" h="132080">
                  <a:moveTo>
                    <a:pt x="328512" y="58039"/>
                  </a:moveTo>
                  <a:lnTo>
                    <a:pt x="318262" y="58039"/>
                  </a:lnTo>
                  <a:lnTo>
                    <a:pt x="320294" y="64516"/>
                  </a:lnTo>
                  <a:lnTo>
                    <a:pt x="344725" y="95799"/>
                  </a:lnTo>
                  <a:lnTo>
                    <a:pt x="349631" y="99822"/>
                  </a:lnTo>
                  <a:lnTo>
                    <a:pt x="356743" y="92202"/>
                  </a:lnTo>
                  <a:lnTo>
                    <a:pt x="350049" y="87155"/>
                  </a:lnTo>
                  <a:lnTo>
                    <a:pt x="343868" y="81168"/>
                  </a:lnTo>
                  <a:lnTo>
                    <a:pt x="338187" y="74253"/>
                  </a:lnTo>
                  <a:lnTo>
                    <a:pt x="332994" y="66421"/>
                  </a:lnTo>
                  <a:lnTo>
                    <a:pt x="328586" y="58233"/>
                  </a:lnTo>
                  <a:lnTo>
                    <a:pt x="328512" y="58039"/>
                  </a:lnTo>
                  <a:close/>
                </a:path>
                <a:path w="528319" h="132080">
                  <a:moveTo>
                    <a:pt x="351789" y="11557"/>
                  </a:moveTo>
                  <a:lnTo>
                    <a:pt x="283591" y="11557"/>
                  </a:lnTo>
                  <a:lnTo>
                    <a:pt x="283591" y="20700"/>
                  </a:lnTo>
                  <a:lnTo>
                    <a:pt x="351789" y="20700"/>
                  </a:lnTo>
                  <a:lnTo>
                    <a:pt x="351789" y="11557"/>
                  </a:lnTo>
                  <a:close/>
                </a:path>
                <a:path w="528319" h="132080">
                  <a:moveTo>
                    <a:pt x="45593" y="9144"/>
                  </a:moveTo>
                  <a:lnTo>
                    <a:pt x="35432" y="9144"/>
                  </a:lnTo>
                  <a:lnTo>
                    <a:pt x="35432" y="30861"/>
                  </a:lnTo>
                  <a:lnTo>
                    <a:pt x="34835" y="39600"/>
                  </a:lnTo>
                  <a:lnTo>
                    <a:pt x="14509" y="80978"/>
                  </a:lnTo>
                  <a:lnTo>
                    <a:pt x="0" y="93472"/>
                  </a:lnTo>
                  <a:lnTo>
                    <a:pt x="7874" y="100330"/>
                  </a:lnTo>
                  <a:lnTo>
                    <a:pt x="36004" y="66246"/>
                  </a:lnTo>
                  <a:lnTo>
                    <a:pt x="40639" y="55118"/>
                  </a:lnTo>
                  <a:lnTo>
                    <a:pt x="50814" y="55118"/>
                  </a:lnTo>
                  <a:lnTo>
                    <a:pt x="47990" y="47307"/>
                  </a:lnTo>
                  <a:lnTo>
                    <a:pt x="46190" y="38877"/>
                  </a:lnTo>
                  <a:lnTo>
                    <a:pt x="45628" y="30861"/>
                  </a:lnTo>
                  <a:lnTo>
                    <a:pt x="45593" y="9144"/>
                  </a:lnTo>
                  <a:close/>
                </a:path>
                <a:path w="528319" h="132080">
                  <a:moveTo>
                    <a:pt x="50814" y="55118"/>
                  </a:moveTo>
                  <a:lnTo>
                    <a:pt x="40639" y="55118"/>
                  </a:lnTo>
                  <a:lnTo>
                    <a:pt x="42495" y="60090"/>
                  </a:lnTo>
                  <a:lnTo>
                    <a:pt x="68230" y="94130"/>
                  </a:lnTo>
                  <a:lnTo>
                    <a:pt x="73660" y="98679"/>
                  </a:lnTo>
                  <a:lnTo>
                    <a:pt x="80899" y="90678"/>
                  </a:lnTo>
                  <a:lnTo>
                    <a:pt x="73229" y="85062"/>
                  </a:lnTo>
                  <a:lnTo>
                    <a:pt x="66405" y="78708"/>
                  </a:lnTo>
                  <a:lnTo>
                    <a:pt x="60414" y="71639"/>
                  </a:lnTo>
                  <a:lnTo>
                    <a:pt x="55244" y="63881"/>
                  </a:lnTo>
                  <a:lnTo>
                    <a:pt x="51004" y="55641"/>
                  </a:lnTo>
                  <a:lnTo>
                    <a:pt x="50814" y="55118"/>
                  </a:lnTo>
                  <a:close/>
                </a:path>
                <a:path w="528319" h="132080">
                  <a:moveTo>
                    <a:pt x="527812" y="0"/>
                  </a:moveTo>
                  <a:lnTo>
                    <a:pt x="517525" y="0"/>
                  </a:lnTo>
                  <a:lnTo>
                    <a:pt x="517525" y="132080"/>
                  </a:lnTo>
                  <a:lnTo>
                    <a:pt x="527812" y="132080"/>
                  </a:lnTo>
                  <a:lnTo>
                    <a:pt x="527812" y="0"/>
                  </a:lnTo>
                  <a:close/>
                </a:path>
                <a:path w="528319" h="132080">
                  <a:moveTo>
                    <a:pt x="380619" y="0"/>
                  </a:moveTo>
                  <a:lnTo>
                    <a:pt x="370458" y="0"/>
                  </a:lnTo>
                  <a:lnTo>
                    <a:pt x="370458" y="132080"/>
                  </a:lnTo>
                  <a:lnTo>
                    <a:pt x="380619" y="132080"/>
                  </a:lnTo>
                  <a:lnTo>
                    <a:pt x="380619" y="62865"/>
                  </a:lnTo>
                  <a:lnTo>
                    <a:pt x="403479" y="62865"/>
                  </a:lnTo>
                  <a:lnTo>
                    <a:pt x="403479" y="53721"/>
                  </a:lnTo>
                  <a:lnTo>
                    <a:pt x="380619" y="53721"/>
                  </a:lnTo>
                  <a:lnTo>
                    <a:pt x="380619" y="0"/>
                  </a:lnTo>
                  <a:close/>
                </a:path>
                <a:path w="528319" h="132080">
                  <a:moveTo>
                    <a:pt x="103250" y="0"/>
                  </a:moveTo>
                  <a:lnTo>
                    <a:pt x="93091" y="0"/>
                  </a:lnTo>
                  <a:lnTo>
                    <a:pt x="93091" y="132080"/>
                  </a:lnTo>
                  <a:lnTo>
                    <a:pt x="103250" y="132080"/>
                  </a:lnTo>
                  <a:lnTo>
                    <a:pt x="103250" y="62865"/>
                  </a:lnTo>
                  <a:lnTo>
                    <a:pt x="126111" y="62865"/>
                  </a:lnTo>
                  <a:lnTo>
                    <a:pt x="126111" y="53721"/>
                  </a:lnTo>
                  <a:lnTo>
                    <a:pt x="103250" y="53721"/>
                  </a:lnTo>
                  <a:lnTo>
                    <a:pt x="103250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29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419604" y="2676779"/>
              <a:ext cx="241934" cy="104140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2725674" y="2658236"/>
              <a:ext cx="695960" cy="133350"/>
            </a:xfrm>
            <a:custGeom>
              <a:avLst/>
              <a:gdLst/>
              <a:ahLst/>
              <a:cxnLst/>
              <a:rect l="l" t="t" r="r" b="b"/>
              <a:pathLst>
                <a:path w="695960" h="133350">
                  <a:moveTo>
                    <a:pt x="79502" y="65405"/>
                  </a:moveTo>
                  <a:lnTo>
                    <a:pt x="45085" y="36703"/>
                  </a:lnTo>
                  <a:lnTo>
                    <a:pt x="45085" y="24384"/>
                  </a:lnTo>
                  <a:lnTo>
                    <a:pt x="75692" y="24384"/>
                  </a:lnTo>
                  <a:lnTo>
                    <a:pt x="75692" y="15367"/>
                  </a:lnTo>
                  <a:lnTo>
                    <a:pt x="45085" y="15367"/>
                  </a:lnTo>
                  <a:lnTo>
                    <a:pt x="45085" y="0"/>
                  </a:lnTo>
                  <a:lnTo>
                    <a:pt x="34925" y="0"/>
                  </a:lnTo>
                  <a:lnTo>
                    <a:pt x="34925" y="15367"/>
                  </a:lnTo>
                  <a:lnTo>
                    <a:pt x="4318" y="15367"/>
                  </a:lnTo>
                  <a:lnTo>
                    <a:pt x="4318" y="24384"/>
                  </a:lnTo>
                  <a:lnTo>
                    <a:pt x="34925" y="24384"/>
                  </a:lnTo>
                  <a:lnTo>
                    <a:pt x="34925" y="37084"/>
                  </a:lnTo>
                  <a:lnTo>
                    <a:pt x="6807" y="65582"/>
                  </a:lnTo>
                  <a:lnTo>
                    <a:pt x="0" y="68453"/>
                  </a:lnTo>
                  <a:lnTo>
                    <a:pt x="7620" y="76327"/>
                  </a:lnTo>
                  <a:lnTo>
                    <a:pt x="18427" y="69786"/>
                  </a:lnTo>
                  <a:lnTo>
                    <a:pt x="27444" y="62484"/>
                  </a:lnTo>
                  <a:lnTo>
                    <a:pt x="34671" y="54432"/>
                  </a:lnTo>
                  <a:lnTo>
                    <a:pt x="40132" y="45593"/>
                  </a:lnTo>
                  <a:lnTo>
                    <a:pt x="45720" y="53771"/>
                  </a:lnTo>
                  <a:lnTo>
                    <a:pt x="52997" y="61150"/>
                  </a:lnTo>
                  <a:lnTo>
                    <a:pt x="61963" y="67779"/>
                  </a:lnTo>
                  <a:lnTo>
                    <a:pt x="72644" y="73660"/>
                  </a:lnTo>
                  <a:lnTo>
                    <a:pt x="79502" y="65405"/>
                  </a:lnTo>
                  <a:close/>
                </a:path>
                <a:path w="695960" h="133350">
                  <a:moveTo>
                    <a:pt x="105537" y="1143"/>
                  </a:moveTo>
                  <a:lnTo>
                    <a:pt x="95377" y="1143"/>
                  </a:lnTo>
                  <a:lnTo>
                    <a:pt x="95377" y="71247"/>
                  </a:lnTo>
                  <a:lnTo>
                    <a:pt x="105537" y="71247"/>
                  </a:lnTo>
                  <a:lnTo>
                    <a:pt x="105537" y="1143"/>
                  </a:lnTo>
                  <a:close/>
                </a:path>
                <a:path w="695960" h="133350">
                  <a:moveTo>
                    <a:pt x="105791" y="78486"/>
                  </a:moveTo>
                  <a:lnTo>
                    <a:pt x="95631" y="78486"/>
                  </a:lnTo>
                  <a:lnTo>
                    <a:pt x="95631" y="95250"/>
                  </a:lnTo>
                  <a:lnTo>
                    <a:pt x="95631" y="104394"/>
                  </a:lnTo>
                  <a:lnTo>
                    <a:pt x="95631" y="120650"/>
                  </a:lnTo>
                  <a:lnTo>
                    <a:pt x="34163" y="120650"/>
                  </a:lnTo>
                  <a:lnTo>
                    <a:pt x="34163" y="104394"/>
                  </a:lnTo>
                  <a:lnTo>
                    <a:pt x="95631" y="104394"/>
                  </a:lnTo>
                  <a:lnTo>
                    <a:pt x="95631" y="95250"/>
                  </a:lnTo>
                  <a:lnTo>
                    <a:pt x="34163" y="95250"/>
                  </a:lnTo>
                  <a:lnTo>
                    <a:pt x="34163" y="78486"/>
                  </a:lnTo>
                  <a:lnTo>
                    <a:pt x="23876" y="78486"/>
                  </a:lnTo>
                  <a:lnTo>
                    <a:pt x="23876" y="129667"/>
                  </a:lnTo>
                  <a:lnTo>
                    <a:pt x="105791" y="129667"/>
                  </a:lnTo>
                  <a:lnTo>
                    <a:pt x="105791" y="120650"/>
                  </a:lnTo>
                  <a:lnTo>
                    <a:pt x="105791" y="104394"/>
                  </a:lnTo>
                  <a:lnTo>
                    <a:pt x="105791" y="95250"/>
                  </a:lnTo>
                  <a:lnTo>
                    <a:pt x="105791" y="78486"/>
                  </a:lnTo>
                  <a:close/>
                </a:path>
                <a:path w="695960" h="133350">
                  <a:moveTo>
                    <a:pt x="210947" y="13716"/>
                  </a:moveTo>
                  <a:lnTo>
                    <a:pt x="144653" y="13716"/>
                  </a:lnTo>
                  <a:lnTo>
                    <a:pt x="144653" y="22733"/>
                  </a:lnTo>
                  <a:lnTo>
                    <a:pt x="200660" y="22733"/>
                  </a:lnTo>
                  <a:lnTo>
                    <a:pt x="200533" y="32321"/>
                  </a:lnTo>
                  <a:lnTo>
                    <a:pt x="198818" y="76365"/>
                  </a:lnTo>
                  <a:lnTo>
                    <a:pt x="198374" y="80772"/>
                  </a:lnTo>
                  <a:lnTo>
                    <a:pt x="208407" y="81534"/>
                  </a:lnTo>
                  <a:lnTo>
                    <a:pt x="209499" y="66230"/>
                  </a:lnTo>
                  <a:lnTo>
                    <a:pt x="210286" y="49822"/>
                  </a:lnTo>
                  <a:lnTo>
                    <a:pt x="210781" y="32321"/>
                  </a:lnTo>
                  <a:lnTo>
                    <a:pt x="210947" y="13716"/>
                  </a:lnTo>
                  <a:close/>
                </a:path>
                <a:path w="695960" h="133350">
                  <a:moveTo>
                    <a:pt x="221742" y="106299"/>
                  </a:moveTo>
                  <a:lnTo>
                    <a:pt x="221094" y="98933"/>
                  </a:lnTo>
                  <a:lnTo>
                    <a:pt x="220980" y="97536"/>
                  </a:lnTo>
                  <a:lnTo>
                    <a:pt x="175641" y="98933"/>
                  </a:lnTo>
                  <a:lnTo>
                    <a:pt x="175641" y="53340"/>
                  </a:lnTo>
                  <a:lnTo>
                    <a:pt x="165354" y="53340"/>
                  </a:lnTo>
                  <a:lnTo>
                    <a:pt x="165354" y="99060"/>
                  </a:lnTo>
                  <a:lnTo>
                    <a:pt x="132334" y="99314"/>
                  </a:lnTo>
                  <a:lnTo>
                    <a:pt x="133223" y="108331"/>
                  </a:lnTo>
                  <a:lnTo>
                    <a:pt x="158534" y="108216"/>
                  </a:lnTo>
                  <a:lnTo>
                    <a:pt x="181711" y="107848"/>
                  </a:lnTo>
                  <a:lnTo>
                    <a:pt x="202780" y="107213"/>
                  </a:lnTo>
                  <a:lnTo>
                    <a:pt x="221742" y="106299"/>
                  </a:lnTo>
                  <a:close/>
                </a:path>
                <a:path w="695960" h="133350">
                  <a:moveTo>
                    <a:pt x="262636" y="53467"/>
                  </a:moveTo>
                  <a:lnTo>
                    <a:pt x="240919" y="53467"/>
                  </a:lnTo>
                  <a:lnTo>
                    <a:pt x="240919" y="1143"/>
                  </a:lnTo>
                  <a:lnTo>
                    <a:pt x="230632" y="1143"/>
                  </a:lnTo>
                  <a:lnTo>
                    <a:pt x="230632" y="133223"/>
                  </a:lnTo>
                  <a:lnTo>
                    <a:pt x="241046" y="133223"/>
                  </a:lnTo>
                  <a:lnTo>
                    <a:pt x="241046" y="62611"/>
                  </a:lnTo>
                  <a:lnTo>
                    <a:pt x="262636" y="62611"/>
                  </a:lnTo>
                  <a:lnTo>
                    <a:pt x="262636" y="53467"/>
                  </a:lnTo>
                  <a:close/>
                </a:path>
                <a:path w="695960" h="133350">
                  <a:moveTo>
                    <a:pt x="397129" y="120904"/>
                  </a:moveTo>
                  <a:lnTo>
                    <a:pt x="352983" y="71374"/>
                  </a:lnTo>
                  <a:lnTo>
                    <a:pt x="350393" y="68453"/>
                  </a:lnTo>
                  <a:lnTo>
                    <a:pt x="351193" y="67564"/>
                  </a:lnTo>
                  <a:lnTo>
                    <a:pt x="393954" y="20193"/>
                  </a:lnTo>
                  <a:lnTo>
                    <a:pt x="380238" y="20193"/>
                  </a:lnTo>
                  <a:lnTo>
                    <a:pt x="341884" y="64262"/>
                  </a:lnTo>
                  <a:lnTo>
                    <a:pt x="340868" y="65405"/>
                  </a:lnTo>
                  <a:lnTo>
                    <a:pt x="339217" y="67564"/>
                  </a:lnTo>
                  <a:lnTo>
                    <a:pt x="338836" y="67564"/>
                  </a:lnTo>
                  <a:lnTo>
                    <a:pt x="338836" y="20193"/>
                  </a:lnTo>
                  <a:lnTo>
                    <a:pt x="327914" y="20193"/>
                  </a:lnTo>
                  <a:lnTo>
                    <a:pt x="327914" y="120904"/>
                  </a:lnTo>
                  <a:lnTo>
                    <a:pt x="338836" y="120904"/>
                  </a:lnTo>
                  <a:lnTo>
                    <a:pt x="338836" y="71374"/>
                  </a:lnTo>
                  <a:lnTo>
                    <a:pt x="339217" y="71374"/>
                  </a:lnTo>
                  <a:lnTo>
                    <a:pt x="340487" y="73025"/>
                  </a:lnTo>
                  <a:lnTo>
                    <a:pt x="381381" y="120904"/>
                  </a:lnTo>
                  <a:lnTo>
                    <a:pt x="397129" y="120904"/>
                  </a:lnTo>
                  <a:close/>
                </a:path>
                <a:path w="695960" h="133350">
                  <a:moveTo>
                    <a:pt x="419735" y="20193"/>
                  </a:moveTo>
                  <a:lnTo>
                    <a:pt x="408686" y="20193"/>
                  </a:lnTo>
                  <a:lnTo>
                    <a:pt x="408686" y="120904"/>
                  </a:lnTo>
                  <a:lnTo>
                    <a:pt x="419735" y="120904"/>
                  </a:lnTo>
                  <a:lnTo>
                    <a:pt x="419735" y="20193"/>
                  </a:lnTo>
                  <a:close/>
                </a:path>
                <a:path w="695960" h="133350">
                  <a:moveTo>
                    <a:pt x="533654" y="69215"/>
                  </a:moveTo>
                  <a:lnTo>
                    <a:pt x="532841" y="58508"/>
                  </a:lnTo>
                  <a:lnTo>
                    <a:pt x="530428" y="48831"/>
                  </a:lnTo>
                  <a:lnTo>
                    <a:pt x="526415" y="40220"/>
                  </a:lnTo>
                  <a:lnTo>
                    <a:pt x="522033" y="34277"/>
                  </a:lnTo>
                  <a:lnTo>
                    <a:pt x="522033" y="71755"/>
                  </a:lnTo>
                  <a:lnTo>
                    <a:pt x="521474" y="80086"/>
                  </a:lnTo>
                  <a:lnTo>
                    <a:pt x="493737" y="111950"/>
                  </a:lnTo>
                  <a:lnTo>
                    <a:pt x="485648" y="112649"/>
                  </a:lnTo>
                  <a:lnTo>
                    <a:pt x="477964" y="111912"/>
                  </a:lnTo>
                  <a:lnTo>
                    <a:pt x="450811" y="79489"/>
                  </a:lnTo>
                  <a:lnTo>
                    <a:pt x="450278" y="71755"/>
                  </a:lnTo>
                  <a:lnTo>
                    <a:pt x="450316" y="69215"/>
                  </a:lnTo>
                  <a:lnTo>
                    <a:pt x="471652" y="31661"/>
                  </a:lnTo>
                  <a:lnTo>
                    <a:pt x="486537" y="28702"/>
                  </a:lnTo>
                  <a:lnTo>
                    <a:pt x="494525" y="29400"/>
                  </a:lnTo>
                  <a:lnTo>
                    <a:pt x="521500" y="61506"/>
                  </a:lnTo>
                  <a:lnTo>
                    <a:pt x="522033" y="71755"/>
                  </a:lnTo>
                  <a:lnTo>
                    <a:pt x="522033" y="34277"/>
                  </a:lnTo>
                  <a:lnTo>
                    <a:pt x="520827" y="32639"/>
                  </a:lnTo>
                  <a:lnTo>
                    <a:pt x="516458" y="28702"/>
                  </a:lnTo>
                  <a:lnTo>
                    <a:pt x="513994" y="26479"/>
                  </a:lnTo>
                  <a:lnTo>
                    <a:pt x="506107" y="22072"/>
                  </a:lnTo>
                  <a:lnTo>
                    <a:pt x="497192" y="19431"/>
                  </a:lnTo>
                  <a:lnTo>
                    <a:pt x="487299" y="18542"/>
                  </a:lnTo>
                  <a:lnTo>
                    <a:pt x="476631" y="19456"/>
                  </a:lnTo>
                  <a:lnTo>
                    <a:pt x="441833" y="49961"/>
                  </a:lnTo>
                  <a:lnTo>
                    <a:pt x="438531" y="71755"/>
                  </a:lnTo>
                  <a:lnTo>
                    <a:pt x="439331" y="82473"/>
                  </a:lnTo>
                  <a:lnTo>
                    <a:pt x="466509" y="119100"/>
                  </a:lnTo>
                  <a:lnTo>
                    <a:pt x="485648" y="122682"/>
                  </a:lnTo>
                  <a:lnTo>
                    <a:pt x="496189" y="121767"/>
                  </a:lnTo>
                  <a:lnTo>
                    <a:pt x="505548" y="118999"/>
                  </a:lnTo>
                  <a:lnTo>
                    <a:pt x="513715" y="114439"/>
                  </a:lnTo>
                  <a:lnTo>
                    <a:pt x="515670" y="112649"/>
                  </a:lnTo>
                  <a:lnTo>
                    <a:pt x="520700" y="108077"/>
                  </a:lnTo>
                  <a:lnTo>
                    <a:pt x="526364" y="100152"/>
                  </a:lnTo>
                  <a:lnTo>
                    <a:pt x="530415" y="91033"/>
                  </a:lnTo>
                  <a:lnTo>
                    <a:pt x="532841" y="80721"/>
                  </a:lnTo>
                  <a:lnTo>
                    <a:pt x="533654" y="69215"/>
                  </a:lnTo>
                  <a:close/>
                </a:path>
                <a:path w="695960" h="133350">
                  <a:moveTo>
                    <a:pt x="607695" y="90297"/>
                  </a:moveTo>
                  <a:lnTo>
                    <a:pt x="572008" y="61341"/>
                  </a:lnTo>
                  <a:lnTo>
                    <a:pt x="566039" y="57785"/>
                  </a:lnTo>
                  <a:lnTo>
                    <a:pt x="563245" y="54991"/>
                  </a:lnTo>
                  <a:lnTo>
                    <a:pt x="560324" y="52197"/>
                  </a:lnTo>
                  <a:lnTo>
                    <a:pt x="558927" y="48641"/>
                  </a:lnTo>
                  <a:lnTo>
                    <a:pt x="558927" y="39370"/>
                  </a:lnTo>
                  <a:lnTo>
                    <a:pt x="560959" y="35687"/>
                  </a:lnTo>
                  <a:lnTo>
                    <a:pt x="569087" y="30099"/>
                  </a:lnTo>
                  <a:lnTo>
                    <a:pt x="574281" y="28829"/>
                  </a:lnTo>
                  <a:lnTo>
                    <a:pt x="590029" y="28829"/>
                  </a:lnTo>
                  <a:lnTo>
                    <a:pt x="597662" y="30861"/>
                  </a:lnTo>
                  <a:lnTo>
                    <a:pt x="603504" y="34925"/>
                  </a:lnTo>
                  <a:lnTo>
                    <a:pt x="603504" y="28829"/>
                  </a:lnTo>
                  <a:lnTo>
                    <a:pt x="603504" y="22098"/>
                  </a:lnTo>
                  <a:lnTo>
                    <a:pt x="599186" y="19685"/>
                  </a:lnTo>
                  <a:lnTo>
                    <a:pt x="592074" y="18542"/>
                  </a:lnTo>
                  <a:lnTo>
                    <a:pt x="582041" y="18542"/>
                  </a:lnTo>
                  <a:lnTo>
                    <a:pt x="547370" y="36957"/>
                  </a:lnTo>
                  <a:lnTo>
                    <a:pt x="547370" y="51435"/>
                  </a:lnTo>
                  <a:lnTo>
                    <a:pt x="580263" y="77978"/>
                  </a:lnTo>
                  <a:lnTo>
                    <a:pt x="585330" y="80772"/>
                  </a:lnTo>
                  <a:lnTo>
                    <a:pt x="596138" y="93472"/>
                  </a:lnTo>
                  <a:lnTo>
                    <a:pt x="596138" y="96520"/>
                  </a:lnTo>
                  <a:lnTo>
                    <a:pt x="594753" y="103505"/>
                  </a:lnTo>
                  <a:lnTo>
                    <a:pt x="590626" y="108458"/>
                  </a:lnTo>
                  <a:lnTo>
                    <a:pt x="583755" y="111417"/>
                  </a:lnTo>
                  <a:lnTo>
                    <a:pt x="574154" y="112395"/>
                  </a:lnTo>
                  <a:lnTo>
                    <a:pt x="569722" y="112395"/>
                  </a:lnTo>
                  <a:lnTo>
                    <a:pt x="564896" y="111633"/>
                  </a:lnTo>
                  <a:lnTo>
                    <a:pt x="554469" y="108331"/>
                  </a:lnTo>
                  <a:lnTo>
                    <a:pt x="550291" y="106172"/>
                  </a:lnTo>
                  <a:lnTo>
                    <a:pt x="547230" y="103505"/>
                  </a:lnTo>
                  <a:lnTo>
                    <a:pt x="547230" y="116840"/>
                  </a:lnTo>
                  <a:lnTo>
                    <a:pt x="568579" y="122682"/>
                  </a:lnTo>
                  <a:lnTo>
                    <a:pt x="572135" y="122682"/>
                  </a:lnTo>
                  <a:lnTo>
                    <a:pt x="602780" y="112395"/>
                  </a:lnTo>
                  <a:lnTo>
                    <a:pt x="604520" y="111125"/>
                  </a:lnTo>
                  <a:lnTo>
                    <a:pt x="607695" y="104394"/>
                  </a:lnTo>
                  <a:lnTo>
                    <a:pt x="607695" y="90297"/>
                  </a:lnTo>
                  <a:close/>
                </a:path>
                <a:path w="695960" h="133350">
                  <a:moveTo>
                    <a:pt x="695833" y="120904"/>
                  </a:moveTo>
                  <a:lnTo>
                    <a:pt x="651687" y="71374"/>
                  </a:lnTo>
                  <a:lnTo>
                    <a:pt x="649097" y="68453"/>
                  </a:lnTo>
                  <a:lnTo>
                    <a:pt x="649897" y="67564"/>
                  </a:lnTo>
                  <a:lnTo>
                    <a:pt x="692658" y="20193"/>
                  </a:lnTo>
                  <a:lnTo>
                    <a:pt x="678942" y="20193"/>
                  </a:lnTo>
                  <a:lnTo>
                    <a:pt x="640588" y="64262"/>
                  </a:lnTo>
                  <a:lnTo>
                    <a:pt x="639572" y="65405"/>
                  </a:lnTo>
                  <a:lnTo>
                    <a:pt x="637921" y="67564"/>
                  </a:lnTo>
                  <a:lnTo>
                    <a:pt x="637540" y="67564"/>
                  </a:lnTo>
                  <a:lnTo>
                    <a:pt x="637540" y="20193"/>
                  </a:lnTo>
                  <a:lnTo>
                    <a:pt x="626618" y="20193"/>
                  </a:lnTo>
                  <a:lnTo>
                    <a:pt x="626618" y="120904"/>
                  </a:lnTo>
                  <a:lnTo>
                    <a:pt x="637540" y="120904"/>
                  </a:lnTo>
                  <a:lnTo>
                    <a:pt x="637540" y="71374"/>
                  </a:lnTo>
                  <a:lnTo>
                    <a:pt x="637921" y="71374"/>
                  </a:lnTo>
                  <a:lnTo>
                    <a:pt x="639191" y="73025"/>
                  </a:lnTo>
                  <a:lnTo>
                    <a:pt x="680085" y="120904"/>
                  </a:lnTo>
                  <a:lnTo>
                    <a:pt x="695833" y="120904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1" name="object 31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475609" y="2659379"/>
              <a:ext cx="251587" cy="132080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806188" y="2659379"/>
              <a:ext cx="247396" cy="132080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144770" y="2659379"/>
              <a:ext cx="106933" cy="129159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5321172" y="2659379"/>
              <a:ext cx="260985" cy="132080"/>
            </a:xfrm>
            <a:custGeom>
              <a:avLst/>
              <a:gdLst/>
              <a:ahLst/>
              <a:cxnLst/>
              <a:rect l="l" t="t" r="r" b="b"/>
              <a:pathLst>
                <a:path w="260985" h="132080">
                  <a:moveTo>
                    <a:pt x="35178" y="75819"/>
                  </a:moveTo>
                  <a:lnTo>
                    <a:pt x="25018" y="75819"/>
                  </a:lnTo>
                  <a:lnTo>
                    <a:pt x="25018" y="128524"/>
                  </a:lnTo>
                  <a:lnTo>
                    <a:pt x="107696" y="128524"/>
                  </a:lnTo>
                  <a:lnTo>
                    <a:pt x="107696" y="119507"/>
                  </a:lnTo>
                  <a:lnTo>
                    <a:pt x="35178" y="119507"/>
                  </a:lnTo>
                  <a:lnTo>
                    <a:pt x="35178" y="104012"/>
                  </a:lnTo>
                  <a:lnTo>
                    <a:pt x="107696" y="104012"/>
                  </a:lnTo>
                  <a:lnTo>
                    <a:pt x="107696" y="94996"/>
                  </a:lnTo>
                  <a:lnTo>
                    <a:pt x="35178" y="94996"/>
                  </a:lnTo>
                  <a:lnTo>
                    <a:pt x="35178" y="75819"/>
                  </a:lnTo>
                  <a:close/>
                </a:path>
                <a:path w="260985" h="132080">
                  <a:moveTo>
                    <a:pt x="107696" y="104012"/>
                  </a:moveTo>
                  <a:lnTo>
                    <a:pt x="97662" y="104012"/>
                  </a:lnTo>
                  <a:lnTo>
                    <a:pt x="97662" y="119507"/>
                  </a:lnTo>
                  <a:lnTo>
                    <a:pt x="107696" y="119507"/>
                  </a:lnTo>
                  <a:lnTo>
                    <a:pt x="107696" y="104012"/>
                  </a:lnTo>
                  <a:close/>
                </a:path>
                <a:path w="260985" h="132080">
                  <a:moveTo>
                    <a:pt x="107696" y="75819"/>
                  </a:moveTo>
                  <a:lnTo>
                    <a:pt x="97662" y="75819"/>
                  </a:lnTo>
                  <a:lnTo>
                    <a:pt x="97662" y="94996"/>
                  </a:lnTo>
                  <a:lnTo>
                    <a:pt x="107696" y="94996"/>
                  </a:lnTo>
                  <a:lnTo>
                    <a:pt x="107696" y="75819"/>
                  </a:lnTo>
                  <a:close/>
                </a:path>
                <a:path w="260985" h="132080">
                  <a:moveTo>
                    <a:pt x="173989" y="52197"/>
                  </a:moveTo>
                  <a:lnTo>
                    <a:pt x="163702" y="52197"/>
                  </a:lnTo>
                  <a:lnTo>
                    <a:pt x="163702" y="97917"/>
                  </a:lnTo>
                  <a:lnTo>
                    <a:pt x="130682" y="98171"/>
                  </a:lnTo>
                  <a:lnTo>
                    <a:pt x="131572" y="107187"/>
                  </a:lnTo>
                  <a:lnTo>
                    <a:pt x="156886" y="107066"/>
                  </a:lnTo>
                  <a:lnTo>
                    <a:pt x="180070" y="106695"/>
                  </a:lnTo>
                  <a:lnTo>
                    <a:pt x="201134" y="106062"/>
                  </a:lnTo>
                  <a:lnTo>
                    <a:pt x="220090" y="105156"/>
                  </a:lnTo>
                  <a:lnTo>
                    <a:pt x="219450" y="97790"/>
                  </a:lnTo>
                  <a:lnTo>
                    <a:pt x="173989" y="97790"/>
                  </a:lnTo>
                  <a:lnTo>
                    <a:pt x="173989" y="52197"/>
                  </a:lnTo>
                  <a:close/>
                </a:path>
                <a:path w="260985" h="132080">
                  <a:moveTo>
                    <a:pt x="219328" y="96393"/>
                  </a:moveTo>
                  <a:lnTo>
                    <a:pt x="173989" y="97790"/>
                  </a:lnTo>
                  <a:lnTo>
                    <a:pt x="219450" y="97790"/>
                  </a:lnTo>
                  <a:lnTo>
                    <a:pt x="219328" y="96393"/>
                  </a:lnTo>
                  <a:close/>
                </a:path>
                <a:path w="260985" h="132080">
                  <a:moveTo>
                    <a:pt x="209296" y="12573"/>
                  </a:moveTo>
                  <a:lnTo>
                    <a:pt x="143001" y="12573"/>
                  </a:lnTo>
                  <a:lnTo>
                    <a:pt x="143001" y="21590"/>
                  </a:lnTo>
                  <a:lnTo>
                    <a:pt x="199009" y="21590"/>
                  </a:lnTo>
                  <a:lnTo>
                    <a:pt x="198889" y="31170"/>
                  </a:lnTo>
                  <a:lnTo>
                    <a:pt x="197175" y="75221"/>
                  </a:lnTo>
                  <a:lnTo>
                    <a:pt x="196723" y="79629"/>
                  </a:lnTo>
                  <a:lnTo>
                    <a:pt x="206755" y="80391"/>
                  </a:lnTo>
                  <a:lnTo>
                    <a:pt x="207849" y="65079"/>
                  </a:lnTo>
                  <a:lnTo>
                    <a:pt x="208645" y="48672"/>
                  </a:lnTo>
                  <a:lnTo>
                    <a:pt x="209131" y="31170"/>
                  </a:lnTo>
                  <a:lnTo>
                    <a:pt x="209296" y="12573"/>
                  </a:lnTo>
                  <a:close/>
                </a:path>
                <a:path w="260985" h="132080">
                  <a:moveTo>
                    <a:pt x="37973" y="3683"/>
                  </a:moveTo>
                  <a:lnTo>
                    <a:pt x="21843" y="3683"/>
                  </a:lnTo>
                  <a:lnTo>
                    <a:pt x="14859" y="6477"/>
                  </a:lnTo>
                  <a:lnTo>
                    <a:pt x="8889" y="12192"/>
                  </a:lnTo>
                  <a:lnTo>
                    <a:pt x="2921" y="17780"/>
                  </a:lnTo>
                  <a:lnTo>
                    <a:pt x="0" y="25400"/>
                  </a:lnTo>
                  <a:lnTo>
                    <a:pt x="0" y="44196"/>
                  </a:lnTo>
                  <a:lnTo>
                    <a:pt x="2921" y="51816"/>
                  </a:lnTo>
                  <a:lnTo>
                    <a:pt x="14859" y="62992"/>
                  </a:lnTo>
                  <a:lnTo>
                    <a:pt x="21843" y="65912"/>
                  </a:lnTo>
                  <a:lnTo>
                    <a:pt x="37973" y="65912"/>
                  </a:lnTo>
                  <a:lnTo>
                    <a:pt x="45085" y="62992"/>
                  </a:lnTo>
                  <a:lnTo>
                    <a:pt x="51469" y="56896"/>
                  </a:lnTo>
                  <a:lnTo>
                    <a:pt x="24384" y="56896"/>
                  </a:lnTo>
                  <a:lnTo>
                    <a:pt x="19557" y="54991"/>
                  </a:lnTo>
                  <a:lnTo>
                    <a:pt x="15621" y="51054"/>
                  </a:lnTo>
                  <a:lnTo>
                    <a:pt x="11556" y="47244"/>
                  </a:lnTo>
                  <a:lnTo>
                    <a:pt x="9651" y="41783"/>
                  </a:lnTo>
                  <a:lnTo>
                    <a:pt x="9651" y="27812"/>
                  </a:lnTo>
                  <a:lnTo>
                    <a:pt x="11556" y="22352"/>
                  </a:lnTo>
                  <a:lnTo>
                    <a:pt x="15621" y="18415"/>
                  </a:lnTo>
                  <a:lnTo>
                    <a:pt x="19557" y="14478"/>
                  </a:lnTo>
                  <a:lnTo>
                    <a:pt x="24384" y="12573"/>
                  </a:lnTo>
                  <a:lnTo>
                    <a:pt x="51333" y="12573"/>
                  </a:lnTo>
                  <a:lnTo>
                    <a:pt x="45085" y="6477"/>
                  </a:lnTo>
                  <a:lnTo>
                    <a:pt x="37973" y="3683"/>
                  </a:lnTo>
                  <a:close/>
                </a:path>
                <a:path w="260985" h="132080">
                  <a:moveTo>
                    <a:pt x="51333" y="12573"/>
                  </a:moveTo>
                  <a:lnTo>
                    <a:pt x="35560" y="12573"/>
                  </a:lnTo>
                  <a:lnTo>
                    <a:pt x="40386" y="14478"/>
                  </a:lnTo>
                  <a:lnTo>
                    <a:pt x="48260" y="22352"/>
                  </a:lnTo>
                  <a:lnTo>
                    <a:pt x="50291" y="27812"/>
                  </a:lnTo>
                  <a:lnTo>
                    <a:pt x="50291" y="41783"/>
                  </a:lnTo>
                  <a:lnTo>
                    <a:pt x="48260" y="47244"/>
                  </a:lnTo>
                  <a:lnTo>
                    <a:pt x="40259" y="54991"/>
                  </a:lnTo>
                  <a:lnTo>
                    <a:pt x="35560" y="56896"/>
                  </a:lnTo>
                  <a:lnTo>
                    <a:pt x="51469" y="56896"/>
                  </a:lnTo>
                  <a:lnTo>
                    <a:pt x="56896" y="51816"/>
                  </a:lnTo>
                  <a:lnTo>
                    <a:pt x="59943" y="44196"/>
                  </a:lnTo>
                  <a:lnTo>
                    <a:pt x="59943" y="25400"/>
                  </a:lnTo>
                  <a:lnTo>
                    <a:pt x="56896" y="17780"/>
                  </a:lnTo>
                  <a:lnTo>
                    <a:pt x="51333" y="12573"/>
                  </a:lnTo>
                  <a:close/>
                </a:path>
                <a:path w="260985" h="132080">
                  <a:moveTo>
                    <a:pt x="239267" y="0"/>
                  </a:moveTo>
                  <a:lnTo>
                    <a:pt x="228980" y="0"/>
                  </a:lnTo>
                  <a:lnTo>
                    <a:pt x="228980" y="132080"/>
                  </a:lnTo>
                  <a:lnTo>
                    <a:pt x="239394" y="132080"/>
                  </a:lnTo>
                  <a:lnTo>
                    <a:pt x="239394" y="61468"/>
                  </a:lnTo>
                  <a:lnTo>
                    <a:pt x="260985" y="61468"/>
                  </a:lnTo>
                  <a:lnTo>
                    <a:pt x="260985" y="52324"/>
                  </a:lnTo>
                  <a:lnTo>
                    <a:pt x="239267" y="52324"/>
                  </a:lnTo>
                  <a:lnTo>
                    <a:pt x="239267" y="0"/>
                  </a:lnTo>
                  <a:close/>
                </a:path>
                <a:path w="260985" h="132080">
                  <a:moveTo>
                    <a:pt x="82041" y="2667"/>
                  </a:moveTo>
                  <a:lnTo>
                    <a:pt x="72009" y="2667"/>
                  </a:lnTo>
                  <a:lnTo>
                    <a:pt x="72009" y="68453"/>
                  </a:lnTo>
                  <a:lnTo>
                    <a:pt x="82041" y="68453"/>
                  </a:lnTo>
                  <a:lnTo>
                    <a:pt x="82041" y="41021"/>
                  </a:lnTo>
                  <a:lnTo>
                    <a:pt x="107696" y="41021"/>
                  </a:lnTo>
                  <a:lnTo>
                    <a:pt x="107696" y="31877"/>
                  </a:lnTo>
                  <a:lnTo>
                    <a:pt x="82041" y="31877"/>
                  </a:lnTo>
                  <a:lnTo>
                    <a:pt x="82041" y="2667"/>
                  </a:lnTo>
                  <a:close/>
                </a:path>
                <a:path w="260985" h="132080">
                  <a:moveTo>
                    <a:pt x="107696" y="41021"/>
                  </a:moveTo>
                  <a:lnTo>
                    <a:pt x="97536" y="41021"/>
                  </a:lnTo>
                  <a:lnTo>
                    <a:pt x="97536" y="68453"/>
                  </a:lnTo>
                  <a:lnTo>
                    <a:pt x="107696" y="68453"/>
                  </a:lnTo>
                  <a:lnTo>
                    <a:pt x="107696" y="41021"/>
                  </a:lnTo>
                  <a:close/>
                </a:path>
                <a:path w="260985" h="132080">
                  <a:moveTo>
                    <a:pt x="107696" y="0"/>
                  </a:moveTo>
                  <a:lnTo>
                    <a:pt x="97536" y="0"/>
                  </a:lnTo>
                  <a:lnTo>
                    <a:pt x="97536" y="31877"/>
                  </a:lnTo>
                  <a:lnTo>
                    <a:pt x="107696" y="31877"/>
                  </a:lnTo>
                  <a:lnTo>
                    <a:pt x="107696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5" name="object 35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5641340" y="2659379"/>
              <a:ext cx="110617" cy="129412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5828665" y="2659379"/>
              <a:ext cx="248538" cy="132080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747788" y="2860547"/>
              <a:ext cx="5187315" cy="132080"/>
            </a:xfrm>
            <a:custGeom>
              <a:avLst/>
              <a:gdLst/>
              <a:ahLst/>
              <a:cxnLst/>
              <a:rect l="l" t="t" r="r" b="b"/>
              <a:pathLst>
                <a:path w="5187315" h="132080">
                  <a:moveTo>
                    <a:pt x="104343" y="101092"/>
                  </a:moveTo>
                  <a:lnTo>
                    <a:pt x="100660" y="95250"/>
                  </a:lnTo>
                  <a:lnTo>
                    <a:pt x="97764" y="93599"/>
                  </a:lnTo>
                  <a:lnTo>
                    <a:pt x="93522" y="91186"/>
                  </a:lnTo>
                  <a:lnTo>
                    <a:pt x="93522" y="108458"/>
                  </a:lnTo>
                  <a:lnTo>
                    <a:pt x="91503" y="114960"/>
                  </a:lnTo>
                  <a:lnTo>
                    <a:pt x="85445" y="119608"/>
                  </a:lnTo>
                  <a:lnTo>
                    <a:pt x="75374" y="122389"/>
                  </a:lnTo>
                  <a:lnTo>
                    <a:pt x="61277" y="123317"/>
                  </a:lnTo>
                  <a:lnTo>
                    <a:pt x="47167" y="122389"/>
                  </a:lnTo>
                  <a:lnTo>
                    <a:pt x="37084" y="119608"/>
                  </a:lnTo>
                  <a:lnTo>
                    <a:pt x="31038" y="114960"/>
                  </a:lnTo>
                  <a:lnTo>
                    <a:pt x="29032" y="108458"/>
                  </a:lnTo>
                  <a:lnTo>
                    <a:pt x="31038" y="101968"/>
                  </a:lnTo>
                  <a:lnTo>
                    <a:pt x="37084" y="97320"/>
                  </a:lnTo>
                  <a:lnTo>
                    <a:pt x="47167" y="94538"/>
                  </a:lnTo>
                  <a:lnTo>
                    <a:pt x="61277" y="93599"/>
                  </a:lnTo>
                  <a:lnTo>
                    <a:pt x="75374" y="94538"/>
                  </a:lnTo>
                  <a:lnTo>
                    <a:pt x="85458" y="97320"/>
                  </a:lnTo>
                  <a:lnTo>
                    <a:pt x="91503" y="101968"/>
                  </a:lnTo>
                  <a:lnTo>
                    <a:pt x="93522" y="108458"/>
                  </a:lnTo>
                  <a:lnTo>
                    <a:pt x="93522" y="91186"/>
                  </a:lnTo>
                  <a:lnTo>
                    <a:pt x="61277" y="84836"/>
                  </a:lnTo>
                  <a:lnTo>
                    <a:pt x="51384" y="85242"/>
                  </a:lnTo>
                  <a:lnTo>
                    <a:pt x="18211" y="101092"/>
                  </a:lnTo>
                  <a:lnTo>
                    <a:pt x="18211" y="115824"/>
                  </a:lnTo>
                  <a:lnTo>
                    <a:pt x="61277" y="131953"/>
                  </a:lnTo>
                  <a:lnTo>
                    <a:pt x="71158" y="131572"/>
                  </a:lnTo>
                  <a:lnTo>
                    <a:pt x="79794" y="130416"/>
                  </a:lnTo>
                  <a:lnTo>
                    <a:pt x="87172" y="128473"/>
                  </a:lnTo>
                  <a:lnTo>
                    <a:pt x="93319" y="125730"/>
                  </a:lnTo>
                  <a:lnTo>
                    <a:pt x="97536" y="123317"/>
                  </a:lnTo>
                  <a:lnTo>
                    <a:pt x="100660" y="121539"/>
                  </a:lnTo>
                  <a:lnTo>
                    <a:pt x="104343" y="115824"/>
                  </a:lnTo>
                  <a:lnTo>
                    <a:pt x="104343" y="101092"/>
                  </a:lnTo>
                  <a:close/>
                </a:path>
                <a:path w="5187315" h="132080">
                  <a:moveTo>
                    <a:pt x="122542" y="67310"/>
                  </a:moveTo>
                  <a:lnTo>
                    <a:pt x="66484" y="67310"/>
                  </a:lnTo>
                  <a:lnTo>
                    <a:pt x="66484" y="53721"/>
                  </a:lnTo>
                  <a:lnTo>
                    <a:pt x="104343" y="53721"/>
                  </a:lnTo>
                  <a:lnTo>
                    <a:pt x="104343" y="44704"/>
                  </a:lnTo>
                  <a:lnTo>
                    <a:pt x="30530" y="44704"/>
                  </a:lnTo>
                  <a:lnTo>
                    <a:pt x="30530" y="32893"/>
                  </a:lnTo>
                  <a:lnTo>
                    <a:pt x="100368" y="32893"/>
                  </a:lnTo>
                  <a:lnTo>
                    <a:pt x="100368" y="23876"/>
                  </a:lnTo>
                  <a:lnTo>
                    <a:pt x="30530" y="23876"/>
                  </a:lnTo>
                  <a:lnTo>
                    <a:pt x="30530" y="12065"/>
                  </a:lnTo>
                  <a:lnTo>
                    <a:pt x="102628" y="12065"/>
                  </a:lnTo>
                  <a:lnTo>
                    <a:pt x="102628" y="3048"/>
                  </a:lnTo>
                  <a:lnTo>
                    <a:pt x="20332" y="3048"/>
                  </a:lnTo>
                  <a:lnTo>
                    <a:pt x="20332" y="53721"/>
                  </a:lnTo>
                  <a:lnTo>
                    <a:pt x="56210" y="53721"/>
                  </a:lnTo>
                  <a:lnTo>
                    <a:pt x="56210" y="67310"/>
                  </a:lnTo>
                  <a:lnTo>
                    <a:pt x="0" y="67310"/>
                  </a:lnTo>
                  <a:lnTo>
                    <a:pt x="0" y="76454"/>
                  </a:lnTo>
                  <a:lnTo>
                    <a:pt x="122542" y="76454"/>
                  </a:lnTo>
                  <a:lnTo>
                    <a:pt x="122542" y="67310"/>
                  </a:lnTo>
                  <a:close/>
                </a:path>
                <a:path w="5187315" h="132080">
                  <a:moveTo>
                    <a:pt x="217208" y="67056"/>
                  </a:moveTo>
                  <a:lnTo>
                    <a:pt x="186690" y="34556"/>
                  </a:lnTo>
                  <a:lnTo>
                    <a:pt x="184150" y="21336"/>
                  </a:lnTo>
                  <a:lnTo>
                    <a:pt x="184150" y="4318"/>
                  </a:lnTo>
                  <a:lnTo>
                    <a:pt x="174155" y="4318"/>
                  </a:lnTo>
                  <a:lnTo>
                    <a:pt x="174155" y="21336"/>
                  </a:lnTo>
                  <a:lnTo>
                    <a:pt x="173532" y="28536"/>
                  </a:lnTo>
                  <a:lnTo>
                    <a:pt x="153428" y="62001"/>
                  </a:lnTo>
                  <a:lnTo>
                    <a:pt x="140398" y="70866"/>
                  </a:lnTo>
                  <a:lnTo>
                    <a:pt x="147789" y="77851"/>
                  </a:lnTo>
                  <a:lnTo>
                    <a:pt x="153860" y="74422"/>
                  </a:lnTo>
                  <a:lnTo>
                    <a:pt x="160020" y="69088"/>
                  </a:lnTo>
                  <a:lnTo>
                    <a:pt x="166281" y="61722"/>
                  </a:lnTo>
                  <a:lnTo>
                    <a:pt x="172529" y="54483"/>
                  </a:lnTo>
                  <a:lnTo>
                    <a:pt x="176936" y="47752"/>
                  </a:lnTo>
                  <a:lnTo>
                    <a:pt x="179489" y="41656"/>
                  </a:lnTo>
                  <a:lnTo>
                    <a:pt x="181914" y="46863"/>
                  </a:lnTo>
                  <a:lnTo>
                    <a:pt x="186029" y="52705"/>
                  </a:lnTo>
                  <a:lnTo>
                    <a:pt x="191846" y="58928"/>
                  </a:lnTo>
                  <a:lnTo>
                    <a:pt x="197662" y="65278"/>
                  </a:lnTo>
                  <a:lnTo>
                    <a:pt x="203835" y="70485"/>
                  </a:lnTo>
                  <a:lnTo>
                    <a:pt x="210362" y="74422"/>
                  </a:lnTo>
                  <a:lnTo>
                    <a:pt x="217208" y="67056"/>
                  </a:lnTo>
                  <a:close/>
                </a:path>
                <a:path w="5187315" h="132080">
                  <a:moveTo>
                    <a:pt x="246926" y="0"/>
                  </a:moveTo>
                  <a:lnTo>
                    <a:pt x="236728" y="0"/>
                  </a:lnTo>
                  <a:lnTo>
                    <a:pt x="236728" y="93980"/>
                  </a:lnTo>
                  <a:lnTo>
                    <a:pt x="246926" y="93980"/>
                  </a:lnTo>
                  <a:lnTo>
                    <a:pt x="246926" y="0"/>
                  </a:lnTo>
                  <a:close/>
                </a:path>
                <a:path w="5187315" h="132080">
                  <a:moveTo>
                    <a:pt x="250418" y="118872"/>
                  </a:moveTo>
                  <a:lnTo>
                    <a:pt x="175856" y="118872"/>
                  </a:lnTo>
                  <a:lnTo>
                    <a:pt x="175856" y="85852"/>
                  </a:lnTo>
                  <a:lnTo>
                    <a:pt x="165595" y="85852"/>
                  </a:lnTo>
                  <a:lnTo>
                    <a:pt x="165595" y="127762"/>
                  </a:lnTo>
                  <a:lnTo>
                    <a:pt x="250418" y="127762"/>
                  </a:lnTo>
                  <a:lnTo>
                    <a:pt x="250418" y="118872"/>
                  </a:lnTo>
                  <a:close/>
                </a:path>
                <a:path w="5187315" h="132080">
                  <a:moveTo>
                    <a:pt x="382803" y="41910"/>
                  </a:moveTo>
                  <a:lnTo>
                    <a:pt x="382041" y="34798"/>
                  </a:lnTo>
                  <a:lnTo>
                    <a:pt x="379755" y="28486"/>
                  </a:lnTo>
                  <a:lnTo>
                    <a:pt x="375945" y="22987"/>
                  </a:lnTo>
                  <a:lnTo>
                    <a:pt x="372122" y="19621"/>
                  </a:lnTo>
                  <a:lnTo>
                    <a:pt x="372122" y="49276"/>
                  </a:lnTo>
                  <a:lnTo>
                    <a:pt x="369074" y="54991"/>
                  </a:lnTo>
                  <a:lnTo>
                    <a:pt x="356882" y="63373"/>
                  </a:lnTo>
                  <a:lnTo>
                    <a:pt x="348780" y="65532"/>
                  </a:lnTo>
                  <a:lnTo>
                    <a:pt x="328422" y="65532"/>
                  </a:lnTo>
                  <a:lnTo>
                    <a:pt x="320255" y="63373"/>
                  </a:lnTo>
                  <a:lnTo>
                    <a:pt x="308013" y="54991"/>
                  </a:lnTo>
                  <a:lnTo>
                    <a:pt x="304965" y="49276"/>
                  </a:lnTo>
                  <a:lnTo>
                    <a:pt x="304965" y="34798"/>
                  </a:lnTo>
                  <a:lnTo>
                    <a:pt x="308025" y="29083"/>
                  </a:lnTo>
                  <a:lnTo>
                    <a:pt x="320306" y="20701"/>
                  </a:lnTo>
                  <a:lnTo>
                    <a:pt x="328460" y="18669"/>
                  </a:lnTo>
                  <a:lnTo>
                    <a:pt x="348729" y="18669"/>
                  </a:lnTo>
                  <a:lnTo>
                    <a:pt x="372122" y="49276"/>
                  </a:lnTo>
                  <a:lnTo>
                    <a:pt x="372122" y="19621"/>
                  </a:lnTo>
                  <a:lnTo>
                    <a:pt x="371043" y="18669"/>
                  </a:lnTo>
                  <a:lnTo>
                    <a:pt x="370611" y="18288"/>
                  </a:lnTo>
                  <a:lnTo>
                    <a:pt x="364045" y="14528"/>
                  </a:lnTo>
                  <a:lnTo>
                    <a:pt x="356527" y="11836"/>
                  </a:lnTo>
                  <a:lnTo>
                    <a:pt x="348056" y="10198"/>
                  </a:lnTo>
                  <a:lnTo>
                    <a:pt x="338645" y="9652"/>
                  </a:lnTo>
                  <a:lnTo>
                    <a:pt x="329158" y="10198"/>
                  </a:lnTo>
                  <a:lnTo>
                    <a:pt x="295097" y="34798"/>
                  </a:lnTo>
                  <a:lnTo>
                    <a:pt x="294347" y="41910"/>
                  </a:lnTo>
                  <a:lnTo>
                    <a:pt x="295109" y="49136"/>
                  </a:lnTo>
                  <a:lnTo>
                    <a:pt x="329158" y="74129"/>
                  </a:lnTo>
                  <a:lnTo>
                    <a:pt x="338645" y="74676"/>
                  </a:lnTo>
                  <a:lnTo>
                    <a:pt x="348081" y="74129"/>
                  </a:lnTo>
                  <a:lnTo>
                    <a:pt x="356565" y="72491"/>
                  </a:lnTo>
                  <a:lnTo>
                    <a:pt x="364083" y="69748"/>
                  </a:lnTo>
                  <a:lnTo>
                    <a:pt x="370649" y="65913"/>
                  </a:lnTo>
                  <a:lnTo>
                    <a:pt x="371068" y="65532"/>
                  </a:lnTo>
                  <a:lnTo>
                    <a:pt x="375958" y="61137"/>
                  </a:lnTo>
                  <a:lnTo>
                    <a:pt x="379755" y="55537"/>
                  </a:lnTo>
                  <a:lnTo>
                    <a:pt x="382041" y="49136"/>
                  </a:lnTo>
                  <a:lnTo>
                    <a:pt x="382803" y="41910"/>
                  </a:lnTo>
                  <a:close/>
                </a:path>
                <a:path w="5187315" h="132080">
                  <a:moveTo>
                    <a:pt x="399910" y="102489"/>
                  </a:moveTo>
                  <a:lnTo>
                    <a:pt x="277368" y="102489"/>
                  </a:lnTo>
                  <a:lnTo>
                    <a:pt x="277368" y="111633"/>
                  </a:lnTo>
                  <a:lnTo>
                    <a:pt x="399910" y="111633"/>
                  </a:lnTo>
                  <a:lnTo>
                    <a:pt x="399910" y="102489"/>
                  </a:lnTo>
                  <a:close/>
                </a:path>
                <a:path w="5187315" h="132080">
                  <a:moveTo>
                    <a:pt x="538594" y="103886"/>
                  </a:moveTo>
                  <a:lnTo>
                    <a:pt x="482536" y="103886"/>
                  </a:lnTo>
                  <a:lnTo>
                    <a:pt x="482536" y="79756"/>
                  </a:lnTo>
                  <a:lnTo>
                    <a:pt x="523354" y="79756"/>
                  </a:lnTo>
                  <a:lnTo>
                    <a:pt x="523354" y="70739"/>
                  </a:lnTo>
                  <a:lnTo>
                    <a:pt x="444944" y="70739"/>
                  </a:lnTo>
                  <a:lnTo>
                    <a:pt x="444944" y="48895"/>
                  </a:lnTo>
                  <a:lnTo>
                    <a:pt x="519493" y="48895"/>
                  </a:lnTo>
                  <a:lnTo>
                    <a:pt x="519493" y="11557"/>
                  </a:lnTo>
                  <a:lnTo>
                    <a:pt x="434809" y="11557"/>
                  </a:lnTo>
                  <a:lnTo>
                    <a:pt x="434809" y="20574"/>
                  </a:lnTo>
                  <a:lnTo>
                    <a:pt x="509295" y="20574"/>
                  </a:lnTo>
                  <a:lnTo>
                    <a:pt x="509295" y="40005"/>
                  </a:lnTo>
                  <a:lnTo>
                    <a:pt x="434543" y="40005"/>
                  </a:lnTo>
                  <a:lnTo>
                    <a:pt x="434543" y="79756"/>
                  </a:lnTo>
                  <a:lnTo>
                    <a:pt x="472262" y="79756"/>
                  </a:lnTo>
                  <a:lnTo>
                    <a:pt x="472262" y="103886"/>
                  </a:lnTo>
                  <a:lnTo>
                    <a:pt x="416052" y="103886"/>
                  </a:lnTo>
                  <a:lnTo>
                    <a:pt x="416052" y="112903"/>
                  </a:lnTo>
                  <a:lnTo>
                    <a:pt x="538594" y="112903"/>
                  </a:lnTo>
                  <a:lnTo>
                    <a:pt x="538594" y="103886"/>
                  </a:lnTo>
                  <a:close/>
                </a:path>
                <a:path w="5187315" h="132080">
                  <a:moveTo>
                    <a:pt x="660641" y="11557"/>
                  </a:moveTo>
                  <a:lnTo>
                    <a:pt x="610730" y="11557"/>
                  </a:lnTo>
                  <a:lnTo>
                    <a:pt x="610730" y="20574"/>
                  </a:lnTo>
                  <a:lnTo>
                    <a:pt x="649719" y="20574"/>
                  </a:lnTo>
                  <a:lnTo>
                    <a:pt x="648258" y="31559"/>
                  </a:lnTo>
                  <a:lnTo>
                    <a:pt x="627405" y="72999"/>
                  </a:lnTo>
                  <a:lnTo>
                    <a:pt x="602856" y="93599"/>
                  </a:lnTo>
                  <a:lnTo>
                    <a:pt x="610984" y="100584"/>
                  </a:lnTo>
                  <a:lnTo>
                    <a:pt x="631863" y="82588"/>
                  </a:lnTo>
                  <a:lnTo>
                    <a:pt x="647090" y="61747"/>
                  </a:lnTo>
                  <a:lnTo>
                    <a:pt x="656678" y="38061"/>
                  </a:lnTo>
                  <a:lnTo>
                    <a:pt x="660641" y="11557"/>
                  </a:lnTo>
                  <a:close/>
                </a:path>
                <a:path w="5187315" h="132080">
                  <a:moveTo>
                    <a:pt x="713727" y="0"/>
                  </a:moveTo>
                  <a:lnTo>
                    <a:pt x="703567" y="0"/>
                  </a:lnTo>
                  <a:lnTo>
                    <a:pt x="703567" y="57404"/>
                  </a:lnTo>
                  <a:lnTo>
                    <a:pt x="687057" y="57404"/>
                  </a:lnTo>
                  <a:lnTo>
                    <a:pt x="687057" y="2794"/>
                  </a:lnTo>
                  <a:lnTo>
                    <a:pt x="677024" y="2794"/>
                  </a:lnTo>
                  <a:lnTo>
                    <a:pt x="677024" y="128143"/>
                  </a:lnTo>
                  <a:lnTo>
                    <a:pt x="687057" y="128143"/>
                  </a:lnTo>
                  <a:lnTo>
                    <a:pt x="687057" y="66548"/>
                  </a:lnTo>
                  <a:lnTo>
                    <a:pt x="703567" y="66548"/>
                  </a:lnTo>
                  <a:lnTo>
                    <a:pt x="703567" y="132080"/>
                  </a:lnTo>
                  <a:lnTo>
                    <a:pt x="713727" y="132080"/>
                  </a:lnTo>
                  <a:lnTo>
                    <a:pt x="713727" y="66548"/>
                  </a:lnTo>
                  <a:lnTo>
                    <a:pt x="713727" y="57404"/>
                  </a:lnTo>
                  <a:lnTo>
                    <a:pt x="713727" y="0"/>
                  </a:lnTo>
                  <a:close/>
                </a:path>
                <a:path w="5187315" h="132080">
                  <a:moveTo>
                    <a:pt x="819772" y="38608"/>
                  </a:moveTo>
                  <a:lnTo>
                    <a:pt x="809612" y="14160"/>
                  </a:lnTo>
                  <a:lnTo>
                    <a:pt x="809612" y="31242"/>
                  </a:lnTo>
                  <a:lnTo>
                    <a:pt x="809612" y="45974"/>
                  </a:lnTo>
                  <a:lnTo>
                    <a:pt x="807453" y="51943"/>
                  </a:lnTo>
                  <a:lnTo>
                    <a:pt x="802881" y="56388"/>
                  </a:lnTo>
                  <a:lnTo>
                    <a:pt x="798436" y="60833"/>
                  </a:lnTo>
                  <a:lnTo>
                    <a:pt x="792467" y="62992"/>
                  </a:lnTo>
                  <a:lnTo>
                    <a:pt x="777989" y="62992"/>
                  </a:lnTo>
                  <a:lnTo>
                    <a:pt x="772147" y="60833"/>
                  </a:lnTo>
                  <a:lnTo>
                    <a:pt x="767575" y="56388"/>
                  </a:lnTo>
                  <a:lnTo>
                    <a:pt x="763130" y="51943"/>
                  </a:lnTo>
                  <a:lnTo>
                    <a:pt x="760844" y="45974"/>
                  </a:lnTo>
                  <a:lnTo>
                    <a:pt x="760844" y="31242"/>
                  </a:lnTo>
                  <a:lnTo>
                    <a:pt x="763130" y="25273"/>
                  </a:lnTo>
                  <a:lnTo>
                    <a:pt x="767702" y="20828"/>
                  </a:lnTo>
                  <a:lnTo>
                    <a:pt x="772147" y="16383"/>
                  </a:lnTo>
                  <a:lnTo>
                    <a:pt x="777989" y="14224"/>
                  </a:lnTo>
                  <a:lnTo>
                    <a:pt x="792467" y="14224"/>
                  </a:lnTo>
                  <a:lnTo>
                    <a:pt x="798436" y="16383"/>
                  </a:lnTo>
                  <a:lnTo>
                    <a:pt x="802881" y="20828"/>
                  </a:lnTo>
                  <a:lnTo>
                    <a:pt x="807453" y="25273"/>
                  </a:lnTo>
                  <a:lnTo>
                    <a:pt x="785228" y="5080"/>
                  </a:lnTo>
                  <a:lnTo>
                    <a:pt x="778103" y="5676"/>
                  </a:lnTo>
                  <a:lnTo>
                    <a:pt x="750557" y="38608"/>
                  </a:lnTo>
                  <a:lnTo>
                    <a:pt x="751166" y="45694"/>
                  </a:lnTo>
                  <a:lnTo>
                    <a:pt x="785228" y="72136"/>
                  </a:lnTo>
                  <a:lnTo>
                    <a:pt x="792327" y="71564"/>
                  </a:lnTo>
                  <a:lnTo>
                    <a:pt x="798779" y="69837"/>
                  </a:lnTo>
                  <a:lnTo>
                    <a:pt x="804621" y="66941"/>
                  </a:lnTo>
                  <a:lnTo>
                    <a:pt x="809701" y="62992"/>
                  </a:lnTo>
                  <a:lnTo>
                    <a:pt x="809866" y="62865"/>
                  </a:lnTo>
                  <a:lnTo>
                    <a:pt x="814197" y="57797"/>
                  </a:lnTo>
                  <a:lnTo>
                    <a:pt x="817295" y="52070"/>
                  </a:lnTo>
                  <a:lnTo>
                    <a:pt x="819150" y="45694"/>
                  </a:lnTo>
                  <a:lnTo>
                    <a:pt x="819772" y="38608"/>
                  </a:lnTo>
                  <a:close/>
                </a:path>
                <a:path w="5187315" h="132080">
                  <a:moveTo>
                    <a:pt x="850506" y="0"/>
                  </a:moveTo>
                  <a:lnTo>
                    <a:pt x="840219" y="0"/>
                  </a:lnTo>
                  <a:lnTo>
                    <a:pt x="840219" y="96520"/>
                  </a:lnTo>
                  <a:lnTo>
                    <a:pt x="850506" y="96520"/>
                  </a:lnTo>
                  <a:lnTo>
                    <a:pt x="850506" y="0"/>
                  </a:lnTo>
                  <a:close/>
                </a:path>
                <a:path w="5187315" h="132080">
                  <a:moveTo>
                    <a:pt x="853935" y="117856"/>
                  </a:moveTo>
                  <a:lnTo>
                    <a:pt x="777481" y="117856"/>
                  </a:lnTo>
                  <a:lnTo>
                    <a:pt x="777481" y="84201"/>
                  </a:lnTo>
                  <a:lnTo>
                    <a:pt x="767194" y="84201"/>
                  </a:lnTo>
                  <a:lnTo>
                    <a:pt x="767194" y="127000"/>
                  </a:lnTo>
                  <a:lnTo>
                    <a:pt x="853935" y="127000"/>
                  </a:lnTo>
                  <a:lnTo>
                    <a:pt x="853935" y="117856"/>
                  </a:lnTo>
                  <a:close/>
                </a:path>
                <a:path w="5187315" h="132080">
                  <a:moveTo>
                    <a:pt x="954392" y="12573"/>
                  </a:moveTo>
                  <a:lnTo>
                    <a:pt x="888098" y="12573"/>
                  </a:lnTo>
                  <a:lnTo>
                    <a:pt x="888098" y="21590"/>
                  </a:lnTo>
                  <a:lnTo>
                    <a:pt x="944105" y="21590"/>
                  </a:lnTo>
                  <a:lnTo>
                    <a:pt x="943978" y="31178"/>
                  </a:lnTo>
                  <a:lnTo>
                    <a:pt x="942263" y="75222"/>
                  </a:lnTo>
                  <a:lnTo>
                    <a:pt x="941819" y="79629"/>
                  </a:lnTo>
                  <a:lnTo>
                    <a:pt x="951852" y="80391"/>
                  </a:lnTo>
                  <a:lnTo>
                    <a:pt x="952944" y="65087"/>
                  </a:lnTo>
                  <a:lnTo>
                    <a:pt x="953731" y="48679"/>
                  </a:lnTo>
                  <a:lnTo>
                    <a:pt x="954227" y="31178"/>
                  </a:lnTo>
                  <a:lnTo>
                    <a:pt x="954392" y="12573"/>
                  </a:lnTo>
                  <a:close/>
                </a:path>
                <a:path w="5187315" h="132080">
                  <a:moveTo>
                    <a:pt x="965187" y="105156"/>
                  </a:moveTo>
                  <a:lnTo>
                    <a:pt x="964539" y="97790"/>
                  </a:lnTo>
                  <a:lnTo>
                    <a:pt x="964425" y="96393"/>
                  </a:lnTo>
                  <a:lnTo>
                    <a:pt x="919086" y="97790"/>
                  </a:lnTo>
                  <a:lnTo>
                    <a:pt x="919086" y="52197"/>
                  </a:lnTo>
                  <a:lnTo>
                    <a:pt x="908799" y="52197"/>
                  </a:lnTo>
                  <a:lnTo>
                    <a:pt x="908799" y="97917"/>
                  </a:lnTo>
                  <a:lnTo>
                    <a:pt x="875779" y="98171"/>
                  </a:lnTo>
                  <a:lnTo>
                    <a:pt x="876668" y="107188"/>
                  </a:lnTo>
                  <a:lnTo>
                    <a:pt x="901979" y="107073"/>
                  </a:lnTo>
                  <a:lnTo>
                    <a:pt x="925156" y="106705"/>
                  </a:lnTo>
                  <a:lnTo>
                    <a:pt x="946226" y="106070"/>
                  </a:lnTo>
                  <a:lnTo>
                    <a:pt x="965187" y="105156"/>
                  </a:lnTo>
                  <a:close/>
                </a:path>
                <a:path w="5187315" h="132080">
                  <a:moveTo>
                    <a:pt x="1006081" y="52324"/>
                  </a:moveTo>
                  <a:lnTo>
                    <a:pt x="984364" y="52324"/>
                  </a:lnTo>
                  <a:lnTo>
                    <a:pt x="984364" y="0"/>
                  </a:lnTo>
                  <a:lnTo>
                    <a:pt x="974077" y="0"/>
                  </a:lnTo>
                  <a:lnTo>
                    <a:pt x="974077" y="132080"/>
                  </a:lnTo>
                  <a:lnTo>
                    <a:pt x="984491" y="132080"/>
                  </a:lnTo>
                  <a:lnTo>
                    <a:pt x="984491" y="61468"/>
                  </a:lnTo>
                  <a:lnTo>
                    <a:pt x="1006081" y="61468"/>
                  </a:lnTo>
                  <a:lnTo>
                    <a:pt x="1006081" y="52324"/>
                  </a:lnTo>
                  <a:close/>
                </a:path>
                <a:path w="5187315" h="132080">
                  <a:moveTo>
                    <a:pt x="4864214" y="90678"/>
                  </a:moveTo>
                  <a:lnTo>
                    <a:pt x="4834318" y="55651"/>
                  </a:lnTo>
                  <a:lnTo>
                    <a:pt x="4834128" y="55118"/>
                  </a:lnTo>
                  <a:lnTo>
                    <a:pt x="4831296" y="47307"/>
                  </a:lnTo>
                  <a:lnTo>
                    <a:pt x="4829505" y="38887"/>
                  </a:lnTo>
                  <a:lnTo>
                    <a:pt x="4828933" y="30861"/>
                  </a:lnTo>
                  <a:lnTo>
                    <a:pt x="4828908" y="9144"/>
                  </a:lnTo>
                  <a:lnTo>
                    <a:pt x="4818748" y="9144"/>
                  </a:lnTo>
                  <a:lnTo>
                    <a:pt x="4818748" y="30861"/>
                  </a:lnTo>
                  <a:lnTo>
                    <a:pt x="4818138" y="39611"/>
                  </a:lnTo>
                  <a:lnTo>
                    <a:pt x="4797818" y="80987"/>
                  </a:lnTo>
                  <a:lnTo>
                    <a:pt x="4783315" y="93472"/>
                  </a:lnTo>
                  <a:lnTo>
                    <a:pt x="4791189" y="100330"/>
                  </a:lnTo>
                  <a:lnTo>
                    <a:pt x="4819320" y="66255"/>
                  </a:lnTo>
                  <a:lnTo>
                    <a:pt x="4823955" y="55118"/>
                  </a:lnTo>
                  <a:lnTo>
                    <a:pt x="4825809" y="60096"/>
                  </a:lnTo>
                  <a:lnTo>
                    <a:pt x="4851539" y="94132"/>
                  </a:lnTo>
                  <a:lnTo>
                    <a:pt x="4856975" y="98679"/>
                  </a:lnTo>
                  <a:lnTo>
                    <a:pt x="4864214" y="90678"/>
                  </a:lnTo>
                  <a:close/>
                </a:path>
                <a:path w="5187315" h="132080">
                  <a:moveTo>
                    <a:pt x="4909426" y="53721"/>
                  </a:moveTo>
                  <a:lnTo>
                    <a:pt x="4886566" y="53721"/>
                  </a:lnTo>
                  <a:lnTo>
                    <a:pt x="4886566" y="0"/>
                  </a:lnTo>
                  <a:lnTo>
                    <a:pt x="4876406" y="0"/>
                  </a:lnTo>
                  <a:lnTo>
                    <a:pt x="4876406" y="132080"/>
                  </a:lnTo>
                  <a:lnTo>
                    <a:pt x="4886566" y="132080"/>
                  </a:lnTo>
                  <a:lnTo>
                    <a:pt x="4886566" y="62865"/>
                  </a:lnTo>
                  <a:lnTo>
                    <a:pt x="4909426" y="62865"/>
                  </a:lnTo>
                  <a:lnTo>
                    <a:pt x="4909426" y="53721"/>
                  </a:lnTo>
                  <a:close/>
                </a:path>
                <a:path w="5187315" h="132080">
                  <a:moveTo>
                    <a:pt x="5026139" y="99441"/>
                  </a:moveTo>
                  <a:lnTo>
                    <a:pt x="5022456" y="93345"/>
                  </a:lnTo>
                  <a:lnTo>
                    <a:pt x="5018837" y="91186"/>
                  </a:lnTo>
                  <a:lnTo>
                    <a:pt x="5015471" y="89179"/>
                  </a:lnTo>
                  <a:lnTo>
                    <a:pt x="5015471" y="102108"/>
                  </a:lnTo>
                  <a:lnTo>
                    <a:pt x="5015471" y="112014"/>
                  </a:lnTo>
                  <a:lnTo>
                    <a:pt x="5012804" y="115824"/>
                  </a:lnTo>
                  <a:lnTo>
                    <a:pt x="5002136" y="121412"/>
                  </a:lnTo>
                  <a:lnTo>
                    <a:pt x="4994262" y="122682"/>
                  </a:lnTo>
                  <a:lnTo>
                    <a:pt x="4973307" y="122682"/>
                  </a:lnTo>
                  <a:lnTo>
                    <a:pt x="4965433" y="121412"/>
                  </a:lnTo>
                  <a:lnTo>
                    <a:pt x="4954765" y="115824"/>
                  </a:lnTo>
                  <a:lnTo>
                    <a:pt x="4952098" y="112014"/>
                  </a:lnTo>
                  <a:lnTo>
                    <a:pt x="4952098" y="102108"/>
                  </a:lnTo>
                  <a:lnTo>
                    <a:pt x="4954765" y="98298"/>
                  </a:lnTo>
                  <a:lnTo>
                    <a:pt x="4960099" y="95377"/>
                  </a:lnTo>
                  <a:lnTo>
                    <a:pt x="4965433" y="92583"/>
                  </a:lnTo>
                  <a:lnTo>
                    <a:pt x="4973307" y="91186"/>
                  </a:lnTo>
                  <a:lnTo>
                    <a:pt x="4994262" y="91186"/>
                  </a:lnTo>
                  <a:lnTo>
                    <a:pt x="5002136" y="92583"/>
                  </a:lnTo>
                  <a:lnTo>
                    <a:pt x="5012804" y="98171"/>
                  </a:lnTo>
                  <a:lnTo>
                    <a:pt x="5015471" y="102108"/>
                  </a:lnTo>
                  <a:lnTo>
                    <a:pt x="5015471" y="89179"/>
                  </a:lnTo>
                  <a:lnTo>
                    <a:pt x="4983848" y="82550"/>
                  </a:lnTo>
                  <a:lnTo>
                    <a:pt x="4974171" y="82956"/>
                  </a:lnTo>
                  <a:lnTo>
                    <a:pt x="4941430" y="99441"/>
                  </a:lnTo>
                  <a:lnTo>
                    <a:pt x="4941430" y="114681"/>
                  </a:lnTo>
                  <a:lnTo>
                    <a:pt x="4983848" y="131445"/>
                  </a:lnTo>
                  <a:lnTo>
                    <a:pt x="4993513" y="131051"/>
                  </a:lnTo>
                  <a:lnTo>
                    <a:pt x="5001958" y="129832"/>
                  </a:lnTo>
                  <a:lnTo>
                    <a:pt x="5009185" y="127812"/>
                  </a:lnTo>
                  <a:lnTo>
                    <a:pt x="5015217" y="124968"/>
                  </a:lnTo>
                  <a:lnTo>
                    <a:pt x="5019040" y="122682"/>
                  </a:lnTo>
                  <a:lnTo>
                    <a:pt x="5022456" y="120650"/>
                  </a:lnTo>
                  <a:lnTo>
                    <a:pt x="5026139" y="114681"/>
                  </a:lnTo>
                  <a:lnTo>
                    <a:pt x="5026139" y="99441"/>
                  </a:lnTo>
                  <a:close/>
                </a:path>
                <a:path w="5187315" h="132080">
                  <a:moveTo>
                    <a:pt x="5045062" y="64516"/>
                  </a:moveTo>
                  <a:lnTo>
                    <a:pt x="5012169" y="64516"/>
                  </a:lnTo>
                  <a:lnTo>
                    <a:pt x="5012169" y="49149"/>
                  </a:lnTo>
                  <a:lnTo>
                    <a:pt x="5012169" y="49022"/>
                  </a:lnTo>
                  <a:lnTo>
                    <a:pt x="5012169" y="45847"/>
                  </a:lnTo>
                  <a:lnTo>
                    <a:pt x="5020119" y="42037"/>
                  </a:lnTo>
                  <a:lnTo>
                    <a:pt x="5021186" y="41529"/>
                  </a:lnTo>
                  <a:lnTo>
                    <a:pt x="5025542" y="35179"/>
                  </a:lnTo>
                  <a:lnTo>
                    <a:pt x="5025631" y="18415"/>
                  </a:lnTo>
                  <a:lnTo>
                    <a:pt x="5022075" y="12446"/>
                  </a:lnTo>
                  <a:lnTo>
                    <a:pt x="5018659" y="10414"/>
                  </a:lnTo>
                  <a:lnTo>
                    <a:pt x="5015090" y="8280"/>
                  </a:lnTo>
                  <a:lnTo>
                    <a:pt x="5015090" y="26289"/>
                  </a:lnTo>
                  <a:lnTo>
                    <a:pt x="5015090" y="31242"/>
                  </a:lnTo>
                  <a:lnTo>
                    <a:pt x="5012550" y="35179"/>
                  </a:lnTo>
                  <a:lnTo>
                    <a:pt x="5002136" y="40767"/>
                  </a:lnTo>
                  <a:lnTo>
                    <a:pt x="5001882" y="40817"/>
                  </a:lnTo>
                  <a:lnTo>
                    <a:pt x="5001882" y="49149"/>
                  </a:lnTo>
                  <a:lnTo>
                    <a:pt x="5001882" y="64516"/>
                  </a:lnTo>
                  <a:lnTo>
                    <a:pt x="4965560" y="64516"/>
                  </a:lnTo>
                  <a:lnTo>
                    <a:pt x="4965560" y="49022"/>
                  </a:lnTo>
                  <a:lnTo>
                    <a:pt x="4971275" y="50165"/>
                  </a:lnTo>
                  <a:lnTo>
                    <a:pt x="4977371" y="50800"/>
                  </a:lnTo>
                  <a:lnTo>
                    <a:pt x="4990833" y="50800"/>
                  </a:lnTo>
                  <a:lnTo>
                    <a:pt x="4996802" y="50292"/>
                  </a:lnTo>
                  <a:lnTo>
                    <a:pt x="5001882" y="49149"/>
                  </a:lnTo>
                  <a:lnTo>
                    <a:pt x="5001882" y="40817"/>
                  </a:lnTo>
                  <a:lnTo>
                    <a:pt x="4994262" y="42037"/>
                  </a:lnTo>
                  <a:lnTo>
                    <a:pt x="4973307" y="42037"/>
                  </a:lnTo>
                  <a:lnTo>
                    <a:pt x="4965433" y="40767"/>
                  </a:lnTo>
                  <a:lnTo>
                    <a:pt x="4960226" y="37973"/>
                  </a:lnTo>
                  <a:lnTo>
                    <a:pt x="4955146" y="35179"/>
                  </a:lnTo>
                  <a:lnTo>
                    <a:pt x="4952479" y="31242"/>
                  </a:lnTo>
                  <a:lnTo>
                    <a:pt x="4952479" y="26289"/>
                  </a:lnTo>
                  <a:lnTo>
                    <a:pt x="4954422" y="19367"/>
                  </a:lnTo>
                  <a:lnTo>
                    <a:pt x="4960302" y="14401"/>
                  </a:lnTo>
                  <a:lnTo>
                    <a:pt x="4970094" y="11417"/>
                  </a:lnTo>
                  <a:lnTo>
                    <a:pt x="4983848" y="10414"/>
                  </a:lnTo>
                  <a:lnTo>
                    <a:pt x="4997513" y="11417"/>
                  </a:lnTo>
                  <a:lnTo>
                    <a:pt x="5007280" y="14401"/>
                  </a:lnTo>
                  <a:lnTo>
                    <a:pt x="5013134" y="19367"/>
                  </a:lnTo>
                  <a:lnTo>
                    <a:pt x="5015090" y="26289"/>
                  </a:lnTo>
                  <a:lnTo>
                    <a:pt x="5015090" y="8280"/>
                  </a:lnTo>
                  <a:lnTo>
                    <a:pt x="4983848" y="1778"/>
                  </a:lnTo>
                  <a:lnTo>
                    <a:pt x="4974336" y="2184"/>
                  </a:lnTo>
                  <a:lnTo>
                    <a:pt x="4941938" y="18415"/>
                  </a:lnTo>
                  <a:lnTo>
                    <a:pt x="4942014" y="35052"/>
                  </a:lnTo>
                  <a:lnTo>
                    <a:pt x="4946383" y="41402"/>
                  </a:lnTo>
                  <a:lnTo>
                    <a:pt x="4955273" y="45847"/>
                  </a:lnTo>
                  <a:lnTo>
                    <a:pt x="4955273" y="64516"/>
                  </a:lnTo>
                  <a:lnTo>
                    <a:pt x="4922507" y="64516"/>
                  </a:lnTo>
                  <a:lnTo>
                    <a:pt x="4922507" y="73660"/>
                  </a:lnTo>
                  <a:lnTo>
                    <a:pt x="5045062" y="73660"/>
                  </a:lnTo>
                  <a:lnTo>
                    <a:pt x="5045062" y="64516"/>
                  </a:lnTo>
                  <a:close/>
                </a:path>
                <a:path w="5187315" h="132080">
                  <a:moveTo>
                    <a:pt x="5140058" y="92202"/>
                  </a:moveTo>
                  <a:lnTo>
                    <a:pt x="5111889" y="58242"/>
                  </a:lnTo>
                  <a:lnTo>
                    <a:pt x="5111826" y="58039"/>
                  </a:lnTo>
                  <a:lnTo>
                    <a:pt x="5108765" y="50076"/>
                  </a:lnTo>
                  <a:lnTo>
                    <a:pt x="5106886" y="41960"/>
                  </a:lnTo>
                  <a:lnTo>
                    <a:pt x="5106314" y="34544"/>
                  </a:lnTo>
                  <a:lnTo>
                    <a:pt x="5106276" y="20701"/>
                  </a:lnTo>
                  <a:lnTo>
                    <a:pt x="5135105" y="20701"/>
                  </a:lnTo>
                  <a:lnTo>
                    <a:pt x="5135105" y="11557"/>
                  </a:lnTo>
                  <a:lnTo>
                    <a:pt x="5066906" y="11557"/>
                  </a:lnTo>
                  <a:lnTo>
                    <a:pt x="5066906" y="20701"/>
                  </a:lnTo>
                  <a:lnTo>
                    <a:pt x="5096243" y="20701"/>
                  </a:lnTo>
                  <a:lnTo>
                    <a:pt x="5096243" y="34544"/>
                  </a:lnTo>
                  <a:lnTo>
                    <a:pt x="5081092" y="76212"/>
                  </a:lnTo>
                  <a:lnTo>
                    <a:pt x="5062080" y="94996"/>
                  </a:lnTo>
                  <a:lnTo>
                    <a:pt x="5069954" y="101727"/>
                  </a:lnTo>
                  <a:lnTo>
                    <a:pt x="5095862" y="71628"/>
                  </a:lnTo>
                  <a:lnTo>
                    <a:pt x="5101577" y="58039"/>
                  </a:lnTo>
                  <a:lnTo>
                    <a:pt x="5103609" y="64516"/>
                  </a:lnTo>
                  <a:lnTo>
                    <a:pt x="5128031" y="95808"/>
                  </a:lnTo>
                  <a:lnTo>
                    <a:pt x="5132946" y="99822"/>
                  </a:lnTo>
                  <a:lnTo>
                    <a:pt x="5140058" y="92202"/>
                  </a:lnTo>
                  <a:close/>
                </a:path>
                <a:path w="5187315" h="132080">
                  <a:moveTo>
                    <a:pt x="5186794" y="53721"/>
                  </a:moveTo>
                  <a:lnTo>
                    <a:pt x="5163934" y="53721"/>
                  </a:lnTo>
                  <a:lnTo>
                    <a:pt x="5163934" y="0"/>
                  </a:lnTo>
                  <a:lnTo>
                    <a:pt x="5153774" y="0"/>
                  </a:lnTo>
                  <a:lnTo>
                    <a:pt x="5153774" y="132080"/>
                  </a:lnTo>
                  <a:lnTo>
                    <a:pt x="5163934" y="132080"/>
                  </a:lnTo>
                  <a:lnTo>
                    <a:pt x="5163934" y="62865"/>
                  </a:lnTo>
                  <a:lnTo>
                    <a:pt x="5186794" y="62865"/>
                  </a:lnTo>
                  <a:lnTo>
                    <a:pt x="5186794" y="53721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8" name="object 38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675892" y="2659379"/>
              <a:ext cx="4212971" cy="735584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747928" y="3061716"/>
              <a:ext cx="863066" cy="333248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747788" y="3262883"/>
              <a:ext cx="2067560" cy="561975"/>
            </a:xfrm>
            <a:custGeom>
              <a:avLst/>
              <a:gdLst/>
              <a:ahLst/>
              <a:cxnLst/>
              <a:rect l="l" t="t" r="r" b="b"/>
              <a:pathLst>
                <a:path w="2067560" h="561975">
                  <a:moveTo>
                    <a:pt x="56959" y="489331"/>
                  </a:moveTo>
                  <a:lnTo>
                    <a:pt x="22186" y="489331"/>
                  </a:lnTo>
                  <a:lnTo>
                    <a:pt x="22186" y="451231"/>
                  </a:lnTo>
                  <a:lnTo>
                    <a:pt x="55118" y="451231"/>
                  </a:lnTo>
                  <a:lnTo>
                    <a:pt x="55118" y="442214"/>
                  </a:lnTo>
                  <a:lnTo>
                    <a:pt x="11912" y="442214"/>
                  </a:lnTo>
                  <a:lnTo>
                    <a:pt x="11912" y="498348"/>
                  </a:lnTo>
                  <a:lnTo>
                    <a:pt x="56959" y="498348"/>
                  </a:lnTo>
                  <a:lnTo>
                    <a:pt x="56959" y="489331"/>
                  </a:lnTo>
                  <a:close/>
                </a:path>
                <a:path w="2067560" h="561975">
                  <a:moveTo>
                    <a:pt x="110363" y="489331"/>
                  </a:moveTo>
                  <a:lnTo>
                    <a:pt x="73190" y="489331"/>
                  </a:lnTo>
                  <a:lnTo>
                    <a:pt x="73190" y="451231"/>
                  </a:lnTo>
                  <a:lnTo>
                    <a:pt x="108648" y="451231"/>
                  </a:lnTo>
                  <a:lnTo>
                    <a:pt x="108648" y="442214"/>
                  </a:lnTo>
                  <a:lnTo>
                    <a:pt x="63119" y="442214"/>
                  </a:lnTo>
                  <a:lnTo>
                    <a:pt x="63119" y="498348"/>
                  </a:lnTo>
                  <a:lnTo>
                    <a:pt x="110363" y="498348"/>
                  </a:lnTo>
                  <a:lnTo>
                    <a:pt x="110363" y="489331"/>
                  </a:lnTo>
                  <a:close/>
                </a:path>
                <a:path w="2067560" h="561975">
                  <a:moveTo>
                    <a:pt x="122542" y="531876"/>
                  </a:moveTo>
                  <a:lnTo>
                    <a:pt x="66484" y="531876"/>
                  </a:lnTo>
                  <a:lnTo>
                    <a:pt x="66484" y="505841"/>
                  </a:lnTo>
                  <a:lnTo>
                    <a:pt x="56070" y="505841"/>
                  </a:lnTo>
                  <a:lnTo>
                    <a:pt x="56070" y="531876"/>
                  </a:lnTo>
                  <a:lnTo>
                    <a:pt x="0" y="531876"/>
                  </a:lnTo>
                  <a:lnTo>
                    <a:pt x="0" y="541020"/>
                  </a:lnTo>
                  <a:lnTo>
                    <a:pt x="122542" y="541020"/>
                  </a:lnTo>
                  <a:lnTo>
                    <a:pt x="122542" y="531876"/>
                  </a:lnTo>
                  <a:close/>
                </a:path>
                <a:path w="2067560" h="561975">
                  <a:moveTo>
                    <a:pt x="211594" y="481457"/>
                  </a:moveTo>
                  <a:lnTo>
                    <a:pt x="208673" y="475615"/>
                  </a:lnTo>
                  <a:lnTo>
                    <a:pt x="204673" y="472313"/>
                  </a:lnTo>
                  <a:lnTo>
                    <a:pt x="202831" y="470789"/>
                  </a:lnTo>
                  <a:lnTo>
                    <a:pt x="201536" y="469747"/>
                  </a:lnTo>
                  <a:lnTo>
                    <a:pt x="201536" y="483743"/>
                  </a:lnTo>
                  <a:lnTo>
                    <a:pt x="201536" y="493141"/>
                  </a:lnTo>
                  <a:lnTo>
                    <a:pt x="199517" y="497078"/>
                  </a:lnTo>
                  <a:lnTo>
                    <a:pt x="191439" y="503174"/>
                  </a:lnTo>
                  <a:lnTo>
                    <a:pt x="185966" y="504698"/>
                  </a:lnTo>
                  <a:lnTo>
                    <a:pt x="172186" y="504698"/>
                  </a:lnTo>
                  <a:lnTo>
                    <a:pt x="166725" y="503174"/>
                  </a:lnTo>
                  <a:lnTo>
                    <a:pt x="158648" y="497078"/>
                  </a:lnTo>
                  <a:lnTo>
                    <a:pt x="156629" y="493141"/>
                  </a:lnTo>
                  <a:lnTo>
                    <a:pt x="156629" y="483743"/>
                  </a:lnTo>
                  <a:lnTo>
                    <a:pt x="158635" y="479933"/>
                  </a:lnTo>
                  <a:lnTo>
                    <a:pt x="166662" y="473837"/>
                  </a:lnTo>
                  <a:lnTo>
                    <a:pt x="172135" y="472313"/>
                  </a:lnTo>
                  <a:lnTo>
                    <a:pt x="186016" y="472313"/>
                  </a:lnTo>
                  <a:lnTo>
                    <a:pt x="191490" y="473837"/>
                  </a:lnTo>
                  <a:lnTo>
                    <a:pt x="199529" y="479933"/>
                  </a:lnTo>
                  <a:lnTo>
                    <a:pt x="201536" y="483743"/>
                  </a:lnTo>
                  <a:lnTo>
                    <a:pt x="201536" y="469747"/>
                  </a:lnTo>
                  <a:lnTo>
                    <a:pt x="196989" y="466090"/>
                  </a:lnTo>
                  <a:lnTo>
                    <a:pt x="189077" y="463677"/>
                  </a:lnTo>
                  <a:lnTo>
                    <a:pt x="169037" y="463677"/>
                  </a:lnTo>
                  <a:lnTo>
                    <a:pt x="161112" y="466090"/>
                  </a:lnTo>
                  <a:lnTo>
                    <a:pt x="155282" y="470789"/>
                  </a:lnTo>
                  <a:lnTo>
                    <a:pt x="149466" y="475615"/>
                  </a:lnTo>
                  <a:lnTo>
                    <a:pt x="146558" y="481457"/>
                  </a:lnTo>
                  <a:lnTo>
                    <a:pt x="146558" y="495427"/>
                  </a:lnTo>
                  <a:lnTo>
                    <a:pt x="149466" y="501396"/>
                  </a:lnTo>
                  <a:lnTo>
                    <a:pt x="161112" y="511048"/>
                  </a:lnTo>
                  <a:lnTo>
                    <a:pt x="168986" y="513461"/>
                  </a:lnTo>
                  <a:lnTo>
                    <a:pt x="188988" y="513461"/>
                  </a:lnTo>
                  <a:lnTo>
                    <a:pt x="196938" y="511048"/>
                  </a:lnTo>
                  <a:lnTo>
                    <a:pt x="202806" y="506095"/>
                  </a:lnTo>
                  <a:lnTo>
                    <a:pt x="204495" y="504698"/>
                  </a:lnTo>
                  <a:lnTo>
                    <a:pt x="208661" y="501269"/>
                  </a:lnTo>
                  <a:lnTo>
                    <a:pt x="211594" y="495427"/>
                  </a:lnTo>
                  <a:lnTo>
                    <a:pt x="211594" y="481457"/>
                  </a:lnTo>
                  <a:close/>
                </a:path>
                <a:path w="2067560" h="561975">
                  <a:moveTo>
                    <a:pt x="218173" y="447548"/>
                  </a:moveTo>
                  <a:lnTo>
                    <a:pt x="184150" y="447548"/>
                  </a:lnTo>
                  <a:lnTo>
                    <a:pt x="184150" y="430403"/>
                  </a:lnTo>
                  <a:lnTo>
                    <a:pt x="173736" y="430403"/>
                  </a:lnTo>
                  <a:lnTo>
                    <a:pt x="173736" y="447548"/>
                  </a:lnTo>
                  <a:lnTo>
                    <a:pt x="139649" y="447548"/>
                  </a:lnTo>
                  <a:lnTo>
                    <a:pt x="139649" y="456565"/>
                  </a:lnTo>
                  <a:lnTo>
                    <a:pt x="218173" y="456565"/>
                  </a:lnTo>
                  <a:lnTo>
                    <a:pt x="218173" y="447548"/>
                  </a:lnTo>
                  <a:close/>
                </a:path>
                <a:path w="2067560" h="561975">
                  <a:moveTo>
                    <a:pt x="246240" y="550418"/>
                  </a:moveTo>
                  <a:lnTo>
                    <a:pt x="171894" y="550418"/>
                  </a:lnTo>
                  <a:lnTo>
                    <a:pt x="171894" y="522986"/>
                  </a:lnTo>
                  <a:lnTo>
                    <a:pt x="161823" y="522986"/>
                  </a:lnTo>
                  <a:lnTo>
                    <a:pt x="161823" y="559435"/>
                  </a:lnTo>
                  <a:lnTo>
                    <a:pt x="246240" y="559435"/>
                  </a:lnTo>
                  <a:lnTo>
                    <a:pt x="246240" y="550418"/>
                  </a:lnTo>
                  <a:close/>
                </a:path>
                <a:path w="2067560" h="561975">
                  <a:moveTo>
                    <a:pt x="262051" y="480822"/>
                  </a:moveTo>
                  <a:lnTo>
                    <a:pt x="242125" y="480822"/>
                  </a:lnTo>
                  <a:lnTo>
                    <a:pt x="242125" y="429768"/>
                  </a:lnTo>
                  <a:lnTo>
                    <a:pt x="231927" y="429768"/>
                  </a:lnTo>
                  <a:lnTo>
                    <a:pt x="231927" y="528193"/>
                  </a:lnTo>
                  <a:lnTo>
                    <a:pt x="242125" y="528193"/>
                  </a:lnTo>
                  <a:lnTo>
                    <a:pt x="242125" y="490093"/>
                  </a:lnTo>
                  <a:lnTo>
                    <a:pt x="262051" y="490093"/>
                  </a:lnTo>
                  <a:lnTo>
                    <a:pt x="262051" y="480822"/>
                  </a:lnTo>
                  <a:close/>
                </a:path>
                <a:path w="2067560" h="561975">
                  <a:moveTo>
                    <a:pt x="403415" y="493522"/>
                  </a:moveTo>
                  <a:lnTo>
                    <a:pt x="402805" y="485775"/>
                  </a:lnTo>
                  <a:lnTo>
                    <a:pt x="402729" y="484632"/>
                  </a:lnTo>
                  <a:lnTo>
                    <a:pt x="392671" y="485140"/>
                  </a:lnTo>
                  <a:lnTo>
                    <a:pt x="379590" y="485495"/>
                  </a:lnTo>
                  <a:lnTo>
                    <a:pt x="344258" y="485775"/>
                  </a:lnTo>
                  <a:lnTo>
                    <a:pt x="344258" y="446532"/>
                  </a:lnTo>
                  <a:lnTo>
                    <a:pt x="397256" y="446532"/>
                  </a:lnTo>
                  <a:lnTo>
                    <a:pt x="397256" y="437388"/>
                  </a:lnTo>
                  <a:lnTo>
                    <a:pt x="333997" y="437388"/>
                  </a:lnTo>
                  <a:lnTo>
                    <a:pt x="333997" y="494919"/>
                  </a:lnTo>
                  <a:lnTo>
                    <a:pt x="356273" y="494830"/>
                  </a:lnTo>
                  <a:lnTo>
                    <a:pt x="375272" y="494563"/>
                  </a:lnTo>
                  <a:lnTo>
                    <a:pt x="390982" y="494118"/>
                  </a:lnTo>
                  <a:lnTo>
                    <a:pt x="403415" y="493522"/>
                  </a:lnTo>
                  <a:close/>
                </a:path>
                <a:path w="2067560" h="561975">
                  <a:moveTo>
                    <a:pt x="430314" y="527304"/>
                  </a:moveTo>
                  <a:lnTo>
                    <a:pt x="426593" y="521208"/>
                  </a:lnTo>
                  <a:lnTo>
                    <a:pt x="421970" y="518287"/>
                  </a:lnTo>
                  <a:lnTo>
                    <a:pt x="419481" y="516712"/>
                  </a:lnTo>
                  <a:lnTo>
                    <a:pt x="419481" y="529844"/>
                  </a:lnTo>
                  <a:lnTo>
                    <a:pt x="419481" y="539877"/>
                  </a:lnTo>
                  <a:lnTo>
                    <a:pt x="416814" y="543814"/>
                  </a:lnTo>
                  <a:lnTo>
                    <a:pt x="405765" y="549910"/>
                  </a:lnTo>
                  <a:lnTo>
                    <a:pt x="397751" y="551434"/>
                  </a:lnTo>
                  <a:lnTo>
                    <a:pt x="376847" y="551434"/>
                  </a:lnTo>
                  <a:lnTo>
                    <a:pt x="368896" y="549910"/>
                  </a:lnTo>
                  <a:lnTo>
                    <a:pt x="357898" y="543814"/>
                  </a:lnTo>
                  <a:lnTo>
                    <a:pt x="355142" y="539877"/>
                  </a:lnTo>
                  <a:lnTo>
                    <a:pt x="355142" y="529844"/>
                  </a:lnTo>
                  <a:lnTo>
                    <a:pt x="357898" y="525907"/>
                  </a:lnTo>
                  <a:lnTo>
                    <a:pt x="368896" y="519811"/>
                  </a:lnTo>
                  <a:lnTo>
                    <a:pt x="376847" y="518287"/>
                  </a:lnTo>
                  <a:lnTo>
                    <a:pt x="397751" y="518287"/>
                  </a:lnTo>
                  <a:lnTo>
                    <a:pt x="405765" y="519811"/>
                  </a:lnTo>
                  <a:lnTo>
                    <a:pt x="416814" y="525907"/>
                  </a:lnTo>
                  <a:lnTo>
                    <a:pt x="419481" y="529844"/>
                  </a:lnTo>
                  <a:lnTo>
                    <a:pt x="419481" y="516712"/>
                  </a:lnTo>
                  <a:lnTo>
                    <a:pt x="387261" y="509524"/>
                  </a:lnTo>
                  <a:lnTo>
                    <a:pt x="377482" y="509981"/>
                  </a:lnTo>
                  <a:lnTo>
                    <a:pt x="344258" y="527304"/>
                  </a:lnTo>
                  <a:lnTo>
                    <a:pt x="344258" y="542417"/>
                  </a:lnTo>
                  <a:lnTo>
                    <a:pt x="387261" y="560070"/>
                  </a:lnTo>
                  <a:lnTo>
                    <a:pt x="397014" y="559650"/>
                  </a:lnTo>
                  <a:lnTo>
                    <a:pt x="405612" y="558342"/>
                  </a:lnTo>
                  <a:lnTo>
                    <a:pt x="412927" y="556221"/>
                  </a:lnTo>
                  <a:lnTo>
                    <a:pt x="419125" y="553212"/>
                  </a:lnTo>
                  <a:lnTo>
                    <a:pt x="422021" y="551434"/>
                  </a:lnTo>
                  <a:lnTo>
                    <a:pt x="426593" y="548640"/>
                  </a:lnTo>
                  <a:lnTo>
                    <a:pt x="430314" y="542417"/>
                  </a:lnTo>
                  <a:lnTo>
                    <a:pt x="430314" y="527304"/>
                  </a:lnTo>
                  <a:close/>
                </a:path>
                <a:path w="2067560" h="561975">
                  <a:moveTo>
                    <a:pt x="447979" y="465963"/>
                  </a:moveTo>
                  <a:lnTo>
                    <a:pt x="428053" y="465963"/>
                  </a:lnTo>
                  <a:lnTo>
                    <a:pt x="428053" y="429768"/>
                  </a:lnTo>
                  <a:lnTo>
                    <a:pt x="417855" y="429768"/>
                  </a:lnTo>
                  <a:lnTo>
                    <a:pt x="417855" y="506603"/>
                  </a:lnTo>
                  <a:lnTo>
                    <a:pt x="428053" y="506603"/>
                  </a:lnTo>
                  <a:lnTo>
                    <a:pt x="428053" y="475234"/>
                  </a:lnTo>
                  <a:lnTo>
                    <a:pt x="447979" y="475234"/>
                  </a:lnTo>
                  <a:lnTo>
                    <a:pt x="447979" y="465963"/>
                  </a:lnTo>
                  <a:close/>
                </a:path>
                <a:path w="2067560" h="561975">
                  <a:moveTo>
                    <a:pt x="543674" y="520446"/>
                  </a:moveTo>
                  <a:lnTo>
                    <a:pt x="513778" y="485419"/>
                  </a:lnTo>
                  <a:lnTo>
                    <a:pt x="513588" y="484886"/>
                  </a:lnTo>
                  <a:lnTo>
                    <a:pt x="510794" y="477075"/>
                  </a:lnTo>
                  <a:lnTo>
                    <a:pt x="509003" y="468655"/>
                  </a:lnTo>
                  <a:lnTo>
                    <a:pt x="508444" y="460629"/>
                  </a:lnTo>
                  <a:lnTo>
                    <a:pt x="508419" y="438912"/>
                  </a:lnTo>
                  <a:lnTo>
                    <a:pt x="498208" y="438912"/>
                  </a:lnTo>
                  <a:lnTo>
                    <a:pt x="498208" y="460629"/>
                  </a:lnTo>
                  <a:lnTo>
                    <a:pt x="497598" y="469379"/>
                  </a:lnTo>
                  <a:lnTo>
                    <a:pt x="477278" y="510755"/>
                  </a:lnTo>
                  <a:lnTo>
                    <a:pt x="462749" y="523240"/>
                  </a:lnTo>
                  <a:lnTo>
                    <a:pt x="470623" y="530098"/>
                  </a:lnTo>
                  <a:lnTo>
                    <a:pt x="498792" y="496023"/>
                  </a:lnTo>
                  <a:lnTo>
                    <a:pt x="503415" y="484886"/>
                  </a:lnTo>
                  <a:lnTo>
                    <a:pt x="505256" y="489864"/>
                  </a:lnTo>
                  <a:lnTo>
                    <a:pt x="530987" y="523900"/>
                  </a:lnTo>
                  <a:lnTo>
                    <a:pt x="536435" y="528447"/>
                  </a:lnTo>
                  <a:lnTo>
                    <a:pt x="543674" y="520446"/>
                  </a:lnTo>
                  <a:close/>
                </a:path>
                <a:path w="2067560" h="561975">
                  <a:moveTo>
                    <a:pt x="588886" y="483489"/>
                  </a:moveTo>
                  <a:lnTo>
                    <a:pt x="566026" y="483489"/>
                  </a:lnTo>
                  <a:lnTo>
                    <a:pt x="566026" y="429768"/>
                  </a:lnTo>
                  <a:lnTo>
                    <a:pt x="555866" y="429768"/>
                  </a:lnTo>
                  <a:lnTo>
                    <a:pt x="555866" y="561848"/>
                  </a:lnTo>
                  <a:lnTo>
                    <a:pt x="566026" y="561848"/>
                  </a:lnTo>
                  <a:lnTo>
                    <a:pt x="566026" y="492633"/>
                  </a:lnTo>
                  <a:lnTo>
                    <a:pt x="588886" y="492633"/>
                  </a:lnTo>
                  <a:lnTo>
                    <a:pt x="588886" y="483489"/>
                  </a:lnTo>
                  <a:close/>
                </a:path>
                <a:path w="2067560" h="561975">
                  <a:moveTo>
                    <a:pt x="681723" y="480441"/>
                  </a:moveTo>
                  <a:lnTo>
                    <a:pt x="681659" y="462407"/>
                  </a:lnTo>
                  <a:lnTo>
                    <a:pt x="678421" y="455041"/>
                  </a:lnTo>
                  <a:lnTo>
                    <a:pt x="671690" y="448945"/>
                  </a:lnTo>
                  <a:lnTo>
                    <a:pt x="671309" y="448665"/>
                  </a:lnTo>
                  <a:lnTo>
                    <a:pt x="671309" y="464693"/>
                  </a:lnTo>
                  <a:lnTo>
                    <a:pt x="671309" y="477901"/>
                  </a:lnTo>
                  <a:lnTo>
                    <a:pt x="668896" y="483362"/>
                  </a:lnTo>
                  <a:lnTo>
                    <a:pt x="659498" y="491744"/>
                  </a:lnTo>
                  <a:lnTo>
                    <a:pt x="653656" y="493776"/>
                  </a:lnTo>
                  <a:lnTo>
                    <a:pt x="640067" y="493776"/>
                  </a:lnTo>
                  <a:lnTo>
                    <a:pt x="634352" y="491744"/>
                  </a:lnTo>
                  <a:lnTo>
                    <a:pt x="629653" y="487553"/>
                  </a:lnTo>
                  <a:lnTo>
                    <a:pt x="624827" y="483362"/>
                  </a:lnTo>
                  <a:lnTo>
                    <a:pt x="622414" y="477901"/>
                  </a:lnTo>
                  <a:lnTo>
                    <a:pt x="622465" y="464693"/>
                  </a:lnTo>
                  <a:lnTo>
                    <a:pt x="624827" y="459486"/>
                  </a:lnTo>
                  <a:lnTo>
                    <a:pt x="629399" y="455168"/>
                  </a:lnTo>
                  <a:lnTo>
                    <a:pt x="634098" y="450977"/>
                  </a:lnTo>
                  <a:lnTo>
                    <a:pt x="639940" y="448945"/>
                  </a:lnTo>
                  <a:lnTo>
                    <a:pt x="653783" y="448945"/>
                  </a:lnTo>
                  <a:lnTo>
                    <a:pt x="659625" y="450977"/>
                  </a:lnTo>
                  <a:lnTo>
                    <a:pt x="664324" y="455168"/>
                  </a:lnTo>
                  <a:lnTo>
                    <a:pt x="668896" y="459359"/>
                  </a:lnTo>
                  <a:lnTo>
                    <a:pt x="671309" y="464693"/>
                  </a:lnTo>
                  <a:lnTo>
                    <a:pt x="671309" y="448665"/>
                  </a:lnTo>
                  <a:lnTo>
                    <a:pt x="666407" y="445020"/>
                  </a:lnTo>
                  <a:lnTo>
                    <a:pt x="660476" y="442201"/>
                  </a:lnTo>
                  <a:lnTo>
                    <a:pt x="653935" y="440499"/>
                  </a:lnTo>
                  <a:lnTo>
                    <a:pt x="646798" y="439928"/>
                  </a:lnTo>
                  <a:lnTo>
                    <a:pt x="639584" y="440499"/>
                  </a:lnTo>
                  <a:lnTo>
                    <a:pt x="611873" y="462407"/>
                  </a:lnTo>
                  <a:lnTo>
                    <a:pt x="611873" y="480441"/>
                  </a:lnTo>
                  <a:lnTo>
                    <a:pt x="646798" y="502920"/>
                  </a:lnTo>
                  <a:lnTo>
                    <a:pt x="653986" y="502361"/>
                  </a:lnTo>
                  <a:lnTo>
                    <a:pt x="660527" y="500659"/>
                  </a:lnTo>
                  <a:lnTo>
                    <a:pt x="666419" y="497840"/>
                  </a:lnTo>
                  <a:lnTo>
                    <a:pt x="671690" y="493903"/>
                  </a:lnTo>
                  <a:lnTo>
                    <a:pt x="671830" y="493776"/>
                  </a:lnTo>
                  <a:lnTo>
                    <a:pt x="678421" y="487934"/>
                  </a:lnTo>
                  <a:lnTo>
                    <a:pt x="681723" y="480441"/>
                  </a:lnTo>
                  <a:close/>
                </a:path>
                <a:path w="2067560" h="561975">
                  <a:moveTo>
                    <a:pt x="694296" y="535686"/>
                  </a:moveTo>
                  <a:lnTo>
                    <a:pt x="693661" y="526796"/>
                  </a:lnTo>
                  <a:lnTo>
                    <a:pt x="687108" y="527253"/>
                  </a:lnTo>
                  <a:lnTo>
                    <a:pt x="677926" y="527672"/>
                  </a:lnTo>
                  <a:lnTo>
                    <a:pt x="651624" y="528447"/>
                  </a:lnTo>
                  <a:lnTo>
                    <a:pt x="602221" y="529082"/>
                  </a:lnTo>
                  <a:lnTo>
                    <a:pt x="603237" y="537972"/>
                  </a:lnTo>
                  <a:lnTo>
                    <a:pt x="666381" y="536905"/>
                  </a:lnTo>
                  <a:lnTo>
                    <a:pt x="678268" y="536549"/>
                  </a:lnTo>
                  <a:lnTo>
                    <a:pt x="687578" y="536143"/>
                  </a:lnTo>
                  <a:lnTo>
                    <a:pt x="694296" y="535686"/>
                  </a:lnTo>
                  <a:close/>
                </a:path>
                <a:path w="2067560" h="561975">
                  <a:moveTo>
                    <a:pt x="713219" y="429768"/>
                  </a:moveTo>
                  <a:lnTo>
                    <a:pt x="702932" y="429768"/>
                  </a:lnTo>
                  <a:lnTo>
                    <a:pt x="702932" y="561848"/>
                  </a:lnTo>
                  <a:lnTo>
                    <a:pt x="713219" y="561848"/>
                  </a:lnTo>
                  <a:lnTo>
                    <a:pt x="713219" y="429768"/>
                  </a:lnTo>
                  <a:close/>
                </a:path>
                <a:path w="2067560" h="561975">
                  <a:moveTo>
                    <a:pt x="905243" y="491998"/>
                  </a:moveTo>
                  <a:lnTo>
                    <a:pt x="868286" y="473456"/>
                  </a:lnTo>
                  <a:lnTo>
                    <a:pt x="860501" y="464185"/>
                  </a:lnTo>
                  <a:lnTo>
                    <a:pt x="857885" y="460222"/>
                  </a:lnTo>
                  <a:lnTo>
                    <a:pt x="855294" y="453821"/>
                  </a:lnTo>
                  <a:lnTo>
                    <a:pt x="854443" y="447548"/>
                  </a:lnTo>
                  <a:lnTo>
                    <a:pt x="854443" y="440563"/>
                  </a:lnTo>
                  <a:lnTo>
                    <a:pt x="843902" y="440563"/>
                  </a:lnTo>
                  <a:lnTo>
                    <a:pt x="843902" y="447548"/>
                  </a:lnTo>
                  <a:lnTo>
                    <a:pt x="843038" y="453745"/>
                  </a:lnTo>
                  <a:lnTo>
                    <a:pt x="813955" y="485101"/>
                  </a:lnTo>
                  <a:lnTo>
                    <a:pt x="793102" y="492252"/>
                  </a:lnTo>
                  <a:lnTo>
                    <a:pt x="800087" y="500380"/>
                  </a:lnTo>
                  <a:lnTo>
                    <a:pt x="836536" y="480072"/>
                  </a:lnTo>
                  <a:lnTo>
                    <a:pt x="849109" y="464185"/>
                  </a:lnTo>
                  <a:lnTo>
                    <a:pt x="852131" y="469328"/>
                  </a:lnTo>
                  <a:lnTo>
                    <a:pt x="882446" y="493839"/>
                  </a:lnTo>
                  <a:lnTo>
                    <a:pt x="898004" y="500253"/>
                  </a:lnTo>
                  <a:lnTo>
                    <a:pt x="905243" y="491998"/>
                  </a:lnTo>
                  <a:close/>
                </a:path>
                <a:path w="2067560" h="561975">
                  <a:moveTo>
                    <a:pt x="910450" y="530733"/>
                  </a:moveTo>
                  <a:lnTo>
                    <a:pt x="787895" y="530733"/>
                  </a:lnTo>
                  <a:lnTo>
                    <a:pt x="787895" y="539750"/>
                  </a:lnTo>
                  <a:lnTo>
                    <a:pt x="910450" y="539750"/>
                  </a:lnTo>
                  <a:lnTo>
                    <a:pt x="910450" y="530733"/>
                  </a:lnTo>
                  <a:close/>
                </a:path>
                <a:path w="2067560" h="561975">
                  <a:moveTo>
                    <a:pt x="997699" y="441452"/>
                  </a:moveTo>
                  <a:lnTo>
                    <a:pt x="987539" y="441452"/>
                  </a:lnTo>
                  <a:lnTo>
                    <a:pt x="987539" y="450469"/>
                  </a:lnTo>
                  <a:lnTo>
                    <a:pt x="987539" y="514096"/>
                  </a:lnTo>
                  <a:lnTo>
                    <a:pt x="945502" y="514096"/>
                  </a:lnTo>
                  <a:lnTo>
                    <a:pt x="945502" y="450469"/>
                  </a:lnTo>
                  <a:lnTo>
                    <a:pt x="987539" y="450469"/>
                  </a:lnTo>
                  <a:lnTo>
                    <a:pt x="987539" y="441452"/>
                  </a:lnTo>
                  <a:lnTo>
                    <a:pt x="935342" y="441452"/>
                  </a:lnTo>
                  <a:lnTo>
                    <a:pt x="935342" y="523113"/>
                  </a:lnTo>
                  <a:lnTo>
                    <a:pt x="997699" y="523113"/>
                  </a:lnTo>
                  <a:lnTo>
                    <a:pt x="997699" y="514096"/>
                  </a:lnTo>
                  <a:lnTo>
                    <a:pt x="997699" y="450469"/>
                  </a:lnTo>
                  <a:lnTo>
                    <a:pt x="997699" y="441452"/>
                  </a:lnTo>
                  <a:close/>
                </a:path>
                <a:path w="2067560" h="561975">
                  <a:moveTo>
                    <a:pt x="1038339" y="17526"/>
                  </a:moveTo>
                  <a:lnTo>
                    <a:pt x="992873" y="17526"/>
                  </a:lnTo>
                  <a:lnTo>
                    <a:pt x="992873" y="1397"/>
                  </a:lnTo>
                  <a:lnTo>
                    <a:pt x="982840" y="1397"/>
                  </a:lnTo>
                  <a:lnTo>
                    <a:pt x="982840" y="17526"/>
                  </a:lnTo>
                  <a:lnTo>
                    <a:pt x="937374" y="17526"/>
                  </a:lnTo>
                  <a:lnTo>
                    <a:pt x="937374" y="26543"/>
                  </a:lnTo>
                  <a:lnTo>
                    <a:pt x="1038339" y="26543"/>
                  </a:lnTo>
                  <a:lnTo>
                    <a:pt x="1038339" y="17526"/>
                  </a:lnTo>
                  <a:close/>
                </a:path>
                <a:path w="2067560" h="561975">
                  <a:moveTo>
                    <a:pt x="1049134" y="103124"/>
                  </a:moveTo>
                  <a:lnTo>
                    <a:pt x="1016114" y="103124"/>
                  </a:lnTo>
                  <a:lnTo>
                    <a:pt x="1016114" y="81915"/>
                  </a:lnTo>
                  <a:lnTo>
                    <a:pt x="1016114" y="78613"/>
                  </a:lnTo>
                  <a:lnTo>
                    <a:pt x="1023670" y="74930"/>
                  </a:lnTo>
                  <a:lnTo>
                    <a:pt x="1026020" y="73787"/>
                  </a:lnTo>
                  <a:lnTo>
                    <a:pt x="1031100" y="67056"/>
                  </a:lnTo>
                  <a:lnTo>
                    <a:pt x="1031100" y="51181"/>
                  </a:lnTo>
                  <a:lnTo>
                    <a:pt x="1027290" y="45212"/>
                  </a:lnTo>
                  <a:lnTo>
                    <a:pt x="1022629" y="42291"/>
                  </a:lnTo>
                  <a:lnTo>
                    <a:pt x="1020051" y="40678"/>
                  </a:lnTo>
                  <a:lnTo>
                    <a:pt x="1020051" y="53594"/>
                  </a:lnTo>
                  <a:lnTo>
                    <a:pt x="1020051" y="63500"/>
                  </a:lnTo>
                  <a:lnTo>
                    <a:pt x="1017384" y="67437"/>
                  </a:lnTo>
                  <a:lnTo>
                    <a:pt x="1011796" y="70485"/>
                  </a:lnTo>
                  <a:lnTo>
                    <a:pt x="1006208" y="73406"/>
                  </a:lnTo>
                  <a:lnTo>
                    <a:pt x="1005827" y="73482"/>
                  </a:lnTo>
                  <a:lnTo>
                    <a:pt x="1005827" y="81915"/>
                  </a:lnTo>
                  <a:lnTo>
                    <a:pt x="1005827" y="103124"/>
                  </a:lnTo>
                  <a:lnTo>
                    <a:pt x="969886" y="103124"/>
                  </a:lnTo>
                  <a:lnTo>
                    <a:pt x="969886" y="81915"/>
                  </a:lnTo>
                  <a:lnTo>
                    <a:pt x="975220" y="83058"/>
                  </a:lnTo>
                  <a:lnTo>
                    <a:pt x="981189" y="83693"/>
                  </a:lnTo>
                  <a:lnTo>
                    <a:pt x="994397" y="83693"/>
                  </a:lnTo>
                  <a:lnTo>
                    <a:pt x="1000366" y="83058"/>
                  </a:lnTo>
                  <a:lnTo>
                    <a:pt x="1005827" y="81915"/>
                  </a:lnTo>
                  <a:lnTo>
                    <a:pt x="1005827" y="73482"/>
                  </a:lnTo>
                  <a:lnTo>
                    <a:pt x="998207" y="74930"/>
                  </a:lnTo>
                  <a:lnTo>
                    <a:pt x="977506" y="74930"/>
                  </a:lnTo>
                  <a:lnTo>
                    <a:pt x="969505" y="73406"/>
                  </a:lnTo>
                  <a:lnTo>
                    <a:pt x="963917" y="70485"/>
                  </a:lnTo>
                  <a:lnTo>
                    <a:pt x="958329" y="67437"/>
                  </a:lnTo>
                  <a:lnTo>
                    <a:pt x="955535" y="63500"/>
                  </a:lnTo>
                  <a:lnTo>
                    <a:pt x="955535" y="53594"/>
                  </a:lnTo>
                  <a:lnTo>
                    <a:pt x="958329" y="49657"/>
                  </a:lnTo>
                  <a:lnTo>
                    <a:pt x="963790" y="46736"/>
                  </a:lnTo>
                  <a:lnTo>
                    <a:pt x="969378" y="43688"/>
                  </a:lnTo>
                  <a:lnTo>
                    <a:pt x="977379" y="42291"/>
                  </a:lnTo>
                  <a:lnTo>
                    <a:pt x="998334" y="42291"/>
                  </a:lnTo>
                  <a:lnTo>
                    <a:pt x="1006208" y="43688"/>
                  </a:lnTo>
                  <a:lnTo>
                    <a:pt x="1011796" y="46736"/>
                  </a:lnTo>
                  <a:lnTo>
                    <a:pt x="1017384" y="49657"/>
                  </a:lnTo>
                  <a:lnTo>
                    <a:pt x="1020051" y="53594"/>
                  </a:lnTo>
                  <a:lnTo>
                    <a:pt x="1020051" y="40678"/>
                  </a:lnTo>
                  <a:lnTo>
                    <a:pt x="987920" y="33528"/>
                  </a:lnTo>
                  <a:lnTo>
                    <a:pt x="978128" y="33959"/>
                  </a:lnTo>
                  <a:lnTo>
                    <a:pt x="944486" y="51181"/>
                  </a:lnTo>
                  <a:lnTo>
                    <a:pt x="944575" y="67437"/>
                  </a:lnTo>
                  <a:lnTo>
                    <a:pt x="949566" y="73914"/>
                  </a:lnTo>
                  <a:lnTo>
                    <a:pt x="959599" y="78613"/>
                  </a:lnTo>
                  <a:lnTo>
                    <a:pt x="959599" y="103124"/>
                  </a:lnTo>
                  <a:lnTo>
                    <a:pt x="926579" y="103124"/>
                  </a:lnTo>
                  <a:lnTo>
                    <a:pt x="926579" y="112141"/>
                  </a:lnTo>
                  <a:lnTo>
                    <a:pt x="1049134" y="112141"/>
                  </a:lnTo>
                  <a:lnTo>
                    <a:pt x="1049134" y="103124"/>
                  </a:lnTo>
                  <a:close/>
                </a:path>
                <a:path w="2067560" h="561975">
                  <a:moveTo>
                    <a:pt x="1052182" y="482854"/>
                  </a:moveTo>
                  <a:lnTo>
                    <a:pt x="1029322" y="482854"/>
                  </a:lnTo>
                  <a:lnTo>
                    <a:pt x="1029322" y="429768"/>
                  </a:lnTo>
                  <a:lnTo>
                    <a:pt x="1019162" y="429768"/>
                  </a:lnTo>
                  <a:lnTo>
                    <a:pt x="1019162" y="561848"/>
                  </a:lnTo>
                  <a:lnTo>
                    <a:pt x="1029322" y="561848"/>
                  </a:lnTo>
                  <a:lnTo>
                    <a:pt x="1029322" y="491871"/>
                  </a:lnTo>
                  <a:lnTo>
                    <a:pt x="1052182" y="491871"/>
                  </a:lnTo>
                  <a:lnTo>
                    <a:pt x="1052182" y="482854"/>
                  </a:lnTo>
                  <a:close/>
                </a:path>
                <a:path w="2067560" h="561975">
                  <a:moveTo>
                    <a:pt x="1168895" y="16764"/>
                  </a:moveTo>
                  <a:lnTo>
                    <a:pt x="1165212" y="11049"/>
                  </a:lnTo>
                  <a:lnTo>
                    <a:pt x="1161262" y="8763"/>
                  </a:lnTo>
                  <a:lnTo>
                    <a:pt x="1158227" y="7010"/>
                  </a:lnTo>
                  <a:lnTo>
                    <a:pt x="1158227" y="28448"/>
                  </a:lnTo>
                  <a:lnTo>
                    <a:pt x="1155433" y="32131"/>
                  </a:lnTo>
                  <a:lnTo>
                    <a:pt x="1149845" y="34925"/>
                  </a:lnTo>
                  <a:lnTo>
                    <a:pt x="1144384" y="37719"/>
                  </a:lnTo>
                  <a:lnTo>
                    <a:pt x="1136510" y="39116"/>
                  </a:lnTo>
                  <a:lnTo>
                    <a:pt x="1116444" y="39116"/>
                  </a:lnTo>
                  <a:lnTo>
                    <a:pt x="1108697" y="37719"/>
                  </a:lnTo>
                  <a:lnTo>
                    <a:pt x="1103109" y="34925"/>
                  </a:lnTo>
                  <a:lnTo>
                    <a:pt x="1097648" y="32131"/>
                  </a:lnTo>
                  <a:lnTo>
                    <a:pt x="1094854" y="28448"/>
                  </a:lnTo>
                  <a:lnTo>
                    <a:pt x="1094854" y="19304"/>
                  </a:lnTo>
                  <a:lnTo>
                    <a:pt x="1097648" y="15748"/>
                  </a:lnTo>
                  <a:lnTo>
                    <a:pt x="1108570" y="10160"/>
                  </a:lnTo>
                  <a:lnTo>
                    <a:pt x="1116317" y="8763"/>
                  </a:lnTo>
                  <a:lnTo>
                    <a:pt x="1136637" y="8763"/>
                  </a:lnTo>
                  <a:lnTo>
                    <a:pt x="1158227" y="28448"/>
                  </a:lnTo>
                  <a:lnTo>
                    <a:pt x="1158227" y="7010"/>
                  </a:lnTo>
                  <a:lnTo>
                    <a:pt x="1126604" y="635"/>
                  </a:lnTo>
                  <a:lnTo>
                    <a:pt x="1117003" y="1041"/>
                  </a:lnTo>
                  <a:lnTo>
                    <a:pt x="1084186" y="30988"/>
                  </a:lnTo>
                  <a:lnTo>
                    <a:pt x="1087869" y="36576"/>
                  </a:lnTo>
                  <a:lnTo>
                    <a:pt x="1126604" y="47117"/>
                  </a:lnTo>
                  <a:lnTo>
                    <a:pt x="1136205" y="46736"/>
                  </a:lnTo>
                  <a:lnTo>
                    <a:pt x="1144676" y="45567"/>
                  </a:lnTo>
                  <a:lnTo>
                    <a:pt x="1151864" y="43637"/>
                  </a:lnTo>
                  <a:lnTo>
                    <a:pt x="1157973" y="40894"/>
                  </a:lnTo>
                  <a:lnTo>
                    <a:pt x="1161034" y="39116"/>
                  </a:lnTo>
                  <a:lnTo>
                    <a:pt x="1165212" y="36703"/>
                  </a:lnTo>
                  <a:lnTo>
                    <a:pt x="1168895" y="30988"/>
                  </a:lnTo>
                  <a:lnTo>
                    <a:pt x="1168895" y="16764"/>
                  </a:lnTo>
                  <a:close/>
                </a:path>
                <a:path w="2067560" h="561975">
                  <a:moveTo>
                    <a:pt x="1170927" y="497967"/>
                  </a:moveTo>
                  <a:lnTo>
                    <a:pt x="1095108" y="497967"/>
                  </a:lnTo>
                  <a:lnTo>
                    <a:pt x="1095108" y="479933"/>
                  </a:lnTo>
                  <a:lnTo>
                    <a:pt x="1165085" y="479933"/>
                  </a:lnTo>
                  <a:lnTo>
                    <a:pt x="1165085" y="470789"/>
                  </a:lnTo>
                  <a:lnTo>
                    <a:pt x="1095108" y="470789"/>
                  </a:lnTo>
                  <a:lnTo>
                    <a:pt x="1095108" y="451612"/>
                  </a:lnTo>
                  <a:lnTo>
                    <a:pt x="1168895" y="451612"/>
                  </a:lnTo>
                  <a:lnTo>
                    <a:pt x="1168895" y="442722"/>
                  </a:lnTo>
                  <a:lnTo>
                    <a:pt x="1085075" y="442722"/>
                  </a:lnTo>
                  <a:lnTo>
                    <a:pt x="1085075" y="507111"/>
                  </a:lnTo>
                  <a:lnTo>
                    <a:pt x="1170927" y="507111"/>
                  </a:lnTo>
                  <a:lnTo>
                    <a:pt x="1170927" y="497967"/>
                  </a:lnTo>
                  <a:close/>
                </a:path>
                <a:path w="2067560" h="561975">
                  <a:moveTo>
                    <a:pt x="1187818" y="532003"/>
                  </a:moveTo>
                  <a:lnTo>
                    <a:pt x="1065263" y="532003"/>
                  </a:lnTo>
                  <a:lnTo>
                    <a:pt x="1065263" y="541147"/>
                  </a:lnTo>
                  <a:lnTo>
                    <a:pt x="1187818" y="541147"/>
                  </a:lnTo>
                  <a:lnTo>
                    <a:pt x="1187818" y="532003"/>
                  </a:lnTo>
                  <a:close/>
                </a:path>
                <a:path w="2067560" h="561975">
                  <a:moveTo>
                    <a:pt x="1187818" y="58166"/>
                  </a:moveTo>
                  <a:lnTo>
                    <a:pt x="1142479" y="58166"/>
                  </a:lnTo>
                  <a:lnTo>
                    <a:pt x="1142479" y="66675"/>
                  </a:lnTo>
                  <a:lnTo>
                    <a:pt x="1142479" y="80645"/>
                  </a:lnTo>
                  <a:lnTo>
                    <a:pt x="1110602" y="80645"/>
                  </a:lnTo>
                  <a:lnTo>
                    <a:pt x="1110602" y="66675"/>
                  </a:lnTo>
                  <a:lnTo>
                    <a:pt x="1142479" y="66675"/>
                  </a:lnTo>
                  <a:lnTo>
                    <a:pt x="1142479" y="58166"/>
                  </a:lnTo>
                  <a:lnTo>
                    <a:pt x="1065263" y="58166"/>
                  </a:lnTo>
                  <a:lnTo>
                    <a:pt x="1065263" y="66675"/>
                  </a:lnTo>
                  <a:lnTo>
                    <a:pt x="1100442" y="66675"/>
                  </a:lnTo>
                  <a:lnTo>
                    <a:pt x="1100442" y="80645"/>
                  </a:lnTo>
                  <a:lnTo>
                    <a:pt x="1085075" y="80645"/>
                  </a:lnTo>
                  <a:lnTo>
                    <a:pt x="1085075" y="89027"/>
                  </a:lnTo>
                  <a:lnTo>
                    <a:pt x="1157846" y="89027"/>
                  </a:lnTo>
                  <a:lnTo>
                    <a:pt x="1157846" y="101346"/>
                  </a:lnTo>
                  <a:lnTo>
                    <a:pt x="1085075" y="101346"/>
                  </a:lnTo>
                  <a:lnTo>
                    <a:pt x="1085075" y="130810"/>
                  </a:lnTo>
                  <a:lnTo>
                    <a:pt x="1171435" y="130810"/>
                  </a:lnTo>
                  <a:lnTo>
                    <a:pt x="1171435" y="122174"/>
                  </a:lnTo>
                  <a:lnTo>
                    <a:pt x="1095108" y="122174"/>
                  </a:lnTo>
                  <a:lnTo>
                    <a:pt x="1095108" y="109347"/>
                  </a:lnTo>
                  <a:lnTo>
                    <a:pt x="1167879" y="109347"/>
                  </a:lnTo>
                  <a:lnTo>
                    <a:pt x="1167879" y="80645"/>
                  </a:lnTo>
                  <a:lnTo>
                    <a:pt x="1152639" y="80645"/>
                  </a:lnTo>
                  <a:lnTo>
                    <a:pt x="1152639" y="66675"/>
                  </a:lnTo>
                  <a:lnTo>
                    <a:pt x="1187818" y="66675"/>
                  </a:lnTo>
                  <a:lnTo>
                    <a:pt x="1187818" y="58166"/>
                  </a:lnTo>
                  <a:close/>
                </a:path>
                <a:path w="2067560" h="561975">
                  <a:moveTo>
                    <a:pt x="1282052" y="61976"/>
                  </a:moveTo>
                  <a:lnTo>
                    <a:pt x="1255572" y="39878"/>
                  </a:lnTo>
                  <a:lnTo>
                    <a:pt x="1254594" y="38519"/>
                  </a:lnTo>
                  <a:lnTo>
                    <a:pt x="1251508" y="32308"/>
                  </a:lnTo>
                  <a:lnTo>
                    <a:pt x="1249641" y="25996"/>
                  </a:lnTo>
                  <a:lnTo>
                    <a:pt x="1249032" y="19558"/>
                  </a:lnTo>
                  <a:lnTo>
                    <a:pt x="1249032" y="15113"/>
                  </a:lnTo>
                  <a:lnTo>
                    <a:pt x="1278115" y="15113"/>
                  </a:lnTo>
                  <a:lnTo>
                    <a:pt x="1278115" y="5969"/>
                  </a:lnTo>
                  <a:lnTo>
                    <a:pt x="1210170" y="5969"/>
                  </a:lnTo>
                  <a:lnTo>
                    <a:pt x="1210170" y="15113"/>
                  </a:lnTo>
                  <a:lnTo>
                    <a:pt x="1239126" y="15113"/>
                  </a:lnTo>
                  <a:lnTo>
                    <a:pt x="1239126" y="19558"/>
                  </a:lnTo>
                  <a:lnTo>
                    <a:pt x="1219022" y="57454"/>
                  </a:lnTo>
                  <a:lnTo>
                    <a:pt x="1205852" y="65913"/>
                  </a:lnTo>
                  <a:lnTo>
                    <a:pt x="1213091" y="72771"/>
                  </a:lnTo>
                  <a:lnTo>
                    <a:pt x="1242047" y="45466"/>
                  </a:lnTo>
                  <a:lnTo>
                    <a:pt x="1244460" y="39878"/>
                  </a:lnTo>
                  <a:lnTo>
                    <a:pt x="1246873" y="44958"/>
                  </a:lnTo>
                  <a:lnTo>
                    <a:pt x="1251064" y="50292"/>
                  </a:lnTo>
                  <a:lnTo>
                    <a:pt x="1257160" y="56007"/>
                  </a:lnTo>
                  <a:lnTo>
                    <a:pt x="1263129" y="61722"/>
                  </a:lnTo>
                  <a:lnTo>
                    <a:pt x="1269225" y="66294"/>
                  </a:lnTo>
                  <a:lnTo>
                    <a:pt x="1275194" y="69469"/>
                  </a:lnTo>
                  <a:lnTo>
                    <a:pt x="1282052" y="61976"/>
                  </a:lnTo>
                  <a:close/>
                </a:path>
                <a:path w="2067560" h="561975">
                  <a:moveTo>
                    <a:pt x="1308595" y="472059"/>
                  </a:moveTo>
                  <a:lnTo>
                    <a:pt x="1233919" y="472059"/>
                  </a:lnTo>
                  <a:lnTo>
                    <a:pt x="1233919" y="459740"/>
                  </a:lnTo>
                  <a:lnTo>
                    <a:pt x="1304658" y="459740"/>
                  </a:lnTo>
                  <a:lnTo>
                    <a:pt x="1304658" y="451866"/>
                  </a:lnTo>
                  <a:lnTo>
                    <a:pt x="1233919" y="451866"/>
                  </a:lnTo>
                  <a:lnTo>
                    <a:pt x="1233919" y="440309"/>
                  </a:lnTo>
                  <a:lnTo>
                    <a:pt x="1306817" y="440309"/>
                  </a:lnTo>
                  <a:lnTo>
                    <a:pt x="1306817" y="432054"/>
                  </a:lnTo>
                  <a:lnTo>
                    <a:pt x="1223886" y="432054"/>
                  </a:lnTo>
                  <a:lnTo>
                    <a:pt x="1223886" y="480187"/>
                  </a:lnTo>
                  <a:lnTo>
                    <a:pt x="1308595" y="480187"/>
                  </a:lnTo>
                  <a:lnTo>
                    <a:pt x="1308595" y="472059"/>
                  </a:lnTo>
                  <a:close/>
                </a:path>
                <a:path w="2067560" h="561975">
                  <a:moveTo>
                    <a:pt x="1309865" y="552323"/>
                  </a:moveTo>
                  <a:lnTo>
                    <a:pt x="1233538" y="552323"/>
                  </a:lnTo>
                  <a:lnTo>
                    <a:pt x="1233538" y="539877"/>
                  </a:lnTo>
                  <a:lnTo>
                    <a:pt x="1306817" y="539877"/>
                  </a:lnTo>
                  <a:lnTo>
                    <a:pt x="1306817" y="512064"/>
                  </a:lnTo>
                  <a:lnTo>
                    <a:pt x="1223505" y="512064"/>
                  </a:lnTo>
                  <a:lnTo>
                    <a:pt x="1223505" y="520446"/>
                  </a:lnTo>
                  <a:lnTo>
                    <a:pt x="1296784" y="520446"/>
                  </a:lnTo>
                  <a:lnTo>
                    <a:pt x="1296784" y="531876"/>
                  </a:lnTo>
                  <a:lnTo>
                    <a:pt x="1223505" y="531876"/>
                  </a:lnTo>
                  <a:lnTo>
                    <a:pt x="1223505" y="560578"/>
                  </a:lnTo>
                  <a:lnTo>
                    <a:pt x="1309865" y="560578"/>
                  </a:lnTo>
                  <a:lnTo>
                    <a:pt x="1309865" y="552323"/>
                  </a:lnTo>
                  <a:close/>
                </a:path>
                <a:path w="2067560" h="561975">
                  <a:moveTo>
                    <a:pt x="1312278" y="83693"/>
                  </a:moveTo>
                  <a:lnTo>
                    <a:pt x="1226426" y="83693"/>
                  </a:lnTo>
                  <a:lnTo>
                    <a:pt x="1226426" y="92710"/>
                  </a:lnTo>
                  <a:lnTo>
                    <a:pt x="1302118" y="92710"/>
                  </a:lnTo>
                  <a:lnTo>
                    <a:pt x="1302118" y="132080"/>
                  </a:lnTo>
                  <a:lnTo>
                    <a:pt x="1312278" y="132080"/>
                  </a:lnTo>
                  <a:lnTo>
                    <a:pt x="1312278" y="83693"/>
                  </a:lnTo>
                  <a:close/>
                </a:path>
                <a:path w="2067560" h="561975">
                  <a:moveTo>
                    <a:pt x="1312278" y="0"/>
                  </a:moveTo>
                  <a:lnTo>
                    <a:pt x="1302118" y="0"/>
                  </a:lnTo>
                  <a:lnTo>
                    <a:pt x="1302118" y="29718"/>
                  </a:lnTo>
                  <a:lnTo>
                    <a:pt x="1270622" y="29718"/>
                  </a:lnTo>
                  <a:lnTo>
                    <a:pt x="1270622" y="38989"/>
                  </a:lnTo>
                  <a:lnTo>
                    <a:pt x="1302118" y="38989"/>
                  </a:lnTo>
                  <a:lnTo>
                    <a:pt x="1302118" y="76200"/>
                  </a:lnTo>
                  <a:lnTo>
                    <a:pt x="1312278" y="76200"/>
                  </a:lnTo>
                  <a:lnTo>
                    <a:pt x="1312278" y="0"/>
                  </a:lnTo>
                  <a:close/>
                </a:path>
                <a:path w="2067560" h="561975">
                  <a:moveTo>
                    <a:pt x="1326502" y="491871"/>
                  </a:moveTo>
                  <a:lnTo>
                    <a:pt x="1203947" y="491871"/>
                  </a:lnTo>
                  <a:lnTo>
                    <a:pt x="1203947" y="500126"/>
                  </a:lnTo>
                  <a:lnTo>
                    <a:pt x="1326502" y="500126"/>
                  </a:lnTo>
                  <a:lnTo>
                    <a:pt x="1326502" y="491871"/>
                  </a:lnTo>
                  <a:close/>
                </a:path>
                <a:path w="2067560" h="561975">
                  <a:moveTo>
                    <a:pt x="1421752" y="38608"/>
                  </a:moveTo>
                  <a:lnTo>
                    <a:pt x="1411592" y="14160"/>
                  </a:lnTo>
                  <a:lnTo>
                    <a:pt x="1411592" y="31242"/>
                  </a:lnTo>
                  <a:lnTo>
                    <a:pt x="1411592" y="45974"/>
                  </a:lnTo>
                  <a:lnTo>
                    <a:pt x="1409433" y="51943"/>
                  </a:lnTo>
                  <a:lnTo>
                    <a:pt x="1404861" y="56388"/>
                  </a:lnTo>
                  <a:lnTo>
                    <a:pt x="1400416" y="60833"/>
                  </a:lnTo>
                  <a:lnTo>
                    <a:pt x="1394447" y="62992"/>
                  </a:lnTo>
                  <a:lnTo>
                    <a:pt x="1379969" y="62992"/>
                  </a:lnTo>
                  <a:lnTo>
                    <a:pt x="1374127" y="60833"/>
                  </a:lnTo>
                  <a:lnTo>
                    <a:pt x="1369555" y="56388"/>
                  </a:lnTo>
                  <a:lnTo>
                    <a:pt x="1365110" y="51943"/>
                  </a:lnTo>
                  <a:lnTo>
                    <a:pt x="1362824" y="45974"/>
                  </a:lnTo>
                  <a:lnTo>
                    <a:pt x="1362824" y="31242"/>
                  </a:lnTo>
                  <a:lnTo>
                    <a:pt x="1365110" y="25273"/>
                  </a:lnTo>
                  <a:lnTo>
                    <a:pt x="1369682" y="20828"/>
                  </a:lnTo>
                  <a:lnTo>
                    <a:pt x="1374127" y="16383"/>
                  </a:lnTo>
                  <a:lnTo>
                    <a:pt x="1379969" y="14224"/>
                  </a:lnTo>
                  <a:lnTo>
                    <a:pt x="1394447" y="14224"/>
                  </a:lnTo>
                  <a:lnTo>
                    <a:pt x="1400416" y="16383"/>
                  </a:lnTo>
                  <a:lnTo>
                    <a:pt x="1404861" y="20828"/>
                  </a:lnTo>
                  <a:lnTo>
                    <a:pt x="1409433" y="25273"/>
                  </a:lnTo>
                  <a:lnTo>
                    <a:pt x="1387208" y="5080"/>
                  </a:lnTo>
                  <a:lnTo>
                    <a:pt x="1380083" y="5676"/>
                  </a:lnTo>
                  <a:lnTo>
                    <a:pt x="1352537" y="38608"/>
                  </a:lnTo>
                  <a:lnTo>
                    <a:pt x="1353146" y="45694"/>
                  </a:lnTo>
                  <a:lnTo>
                    <a:pt x="1387208" y="72136"/>
                  </a:lnTo>
                  <a:lnTo>
                    <a:pt x="1394307" y="71564"/>
                  </a:lnTo>
                  <a:lnTo>
                    <a:pt x="1400759" y="69837"/>
                  </a:lnTo>
                  <a:lnTo>
                    <a:pt x="1406601" y="66941"/>
                  </a:lnTo>
                  <a:lnTo>
                    <a:pt x="1411681" y="62992"/>
                  </a:lnTo>
                  <a:lnTo>
                    <a:pt x="1411846" y="62865"/>
                  </a:lnTo>
                  <a:lnTo>
                    <a:pt x="1416177" y="57797"/>
                  </a:lnTo>
                  <a:lnTo>
                    <a:pt x="1419275" y="52070"/>
                  </a:lnTo>
                  <a:lnTo>
                    <a:pt x="1421130" y="45694"/>
                  </a:lnTo>
                  <a:lnTo>
                    <a:pt x="1421752" y="38608"/>
                  </a:lnTo>
                  <a:close/>
                </a:path>
                <a:path w="2067560" h="561975">
                  <a:moveTo>
                    <a:pt x="1432166" y="520065"/>
                  </a:moveTo>
                  <a:lnTo>
                    <a:pt x="1431213" y="514096"/>
                  </a:lnTo>
                  <a:lnTo>
                    <a:pt x="1430769" y="511302"/>
                  </a:lnTo>
                  <a:lnTo>
                    <a:pt x="1421993" y="512546"/>
                  </a:lnTo>
                  <a:lnTo>
                    <a:pt x="1409979" y="513422"/>
                  </a:lnTo>
                  <a:lnTo>
                    <a:pt x="1394701" y="513930"/>
                  </a:lnTo>
                  <a:lnTo>
                    <a:pt x="1376159" y="514096"/>
                  </a:lnTo>
                  <a:lnTo>
                    <a:pt x="1367142" y="514096"/>
                  </a:lnTo>
                  <a:lnTo>
                    <a:pt x="1367142" y="441071"/>
                  </a:lnTo>
                  <a:lnTo>
                    <a:pt x="1356982" y="441071"/>
                  </a:lnTo>
                  <a:lnTo>
                    <a:pt x="1356982" y="523240"/>
                  </a:lnTo>
                  <a:lnTo>
                    <a:pt x="1385836" y="523049"/>
                  </a:lnTo>
                  <a:lnTo>
                    <a:pt x="1407998" y="522465"/>
                  </a:lnTo>
                  <a:lnTo>
                    <a:pt x="1423454" y="521474"/>
                  </a:lnTo>
                  <a:lnTo>
                    <a:pt x="1432166" y="520065"/>
                  </a:lnTo>
                  <a:close/>
                </a:path>
                <a:path w="2067560" h="561975">
                  <a:moveTo>
                    <a:pt x="1452486" y="429768"/>
                  </a:moveTo>
                  <a:lnTo>
                    <a:pt x="1442199" y="429768"/>
                  </a:lnTo>
                  <a:lnTo>
                    <a:pt x="1442199" y="561848"/>
                  </a:lnTo>
                  <a:lnTo>
                    <a:pt x="1452486" y="561848"/>
                  </a:lnTo>
                  <a:lnTo>
                    <a:pt x="1452486" y="429768"/>
                  </a:lnTo>
                  <a:close/>
                </a:path>
                <a:path w="2067560" h="561975">
                  <a:moveTo>
                    <a:pt x="1452486" y="0"/>
                  </a:moveTo>
                  <a:lnTo>
                    <a:pt x="1442199" y="0"/>
                  </a:lnTo>
                  <a:lnTo>
                    <a:pt x="1442199" y="96520"/>
                  </a:lnTo>
                  <a:lnTo>
                    <a:pt x="1452486" y="96520"/>
                  </a:lnTo>
                  <a:lnTo>
                    <a:pt x="1452486" y="0"/>
                  </a:lnTo>
                  <a:close/>
                </a:path>
                <a:path w="2067560" h="561975">
                  <a:moveTo>
                    <a:pt x="1455915" y="117856"/>
                  </a:moveTo>
                  <a:lnTo>
                    <a:pt x="1379461" y="117856"/>
                  </a:lnTo>
                  <a:lnTo>
                    <a:pt x="1379461" y="84201"/>
                  </a:lnTo>
                  <a:lnTo>
                    <a:pt x="1369174" y="84201"/>
                  </a:lnTo>
                  <a:lnTo>
                    <a:pt x="1369174" y="127000"/>
                  </a:lnTo>
                  <a:lnTo>
                    <a:pt x="1455915" y="127000"/>
                  </a:lnTo>
                  <a:lnTo>
                    <a:pt x="1455915" y="117856"/>
                  </a:lnTo>
                  <a:close/>
                </a:path>
                <a:path w="2067560" h="561975">
                  <a:moveTo>
                    <a:pt x="1634477" y="549529"/>
                  </a:moveTo>
                  <a:lnTo>
                    <a:pt x="1558785" y="549529"/>
                  </a:lnTo>
                  <a:lnTo>
                    <a:pt x="1558785" y="537591"/>
                  </a:lnTo>
                  <a:lnTo>
                    <a:pt x="1630921" y="537591"/>
                  </a:lnTo>
                  <a:lnTo>
                    <a:pt x="1630921" y="508254"/>
                  </a:lnTo>
                  <a:lnTo>
                    <a:pt x="1548752" y="508254"/>
                  </a:lnTo>
                  <a:lnTo>
                    <a:pt x="1548752" y="517144"/>
                  </a:lnTo>
                  <a:lnTo>
                    <a:pt x="1620888" y="517144"/>
                  </a:lnTo>
                  <a:lnTo>
                    <a:pt x="1620888" y="528828"/>
                  </a:lnTo>
                  <a:lnTo>
                    <a:pt x="1548752" y="528828"/>
                  </a:lnTo>
                  <a:lnTo>
                    <a:pt x="1548752" y="558673"/>
                  </a:lnTo>
                  <a:lnTo>
                    <a:pt x="1634477" y="558673"/>
                  </a:lnTo>
                  <a:lnTo>
                    <a:pt x="1634477" y="549529"/>
                  </a:lnTo>
                  <a:close/>
                </a:path>
                <a:path w="2067560" h="561975">
                  <a:moveTo>
                    <a:pt x="1636128" y="432816"/>
                  </a:moveTo>
                  <a:lnTo>
                    <a:pt x="1543545" y="432816"/>
                  </a:lnTo>
                  <a:lnTo>
                    <a:pt x="1543545" y="441579"/>
                  </a:lnTo>
                  <a:lnTo>
                    <a:pt x="1636128" y="441579"/>
                  </a:lnTo>
                  <a:lnTo>
                    <a:pt x="1636128" y="432816"/>
                  </a:lnTo>
                  <a:close/>
                </a:path>
                <a:path w="2067560" h="561975">
                  <a:moveTo>
                    <a:pt x="1637779" y="466979"/>
                  </a:moveTo>
                  <a:lnTo>
                    <a:pt x="1618094" y="466979"/>
                  </a:lnTo>
                  <a:lnTo>
                    <a:pt x="1619237" y="446405"/>
                  </a:lnTo>
                  <a:lnTo>
                    <a:pt x="1609204" y="446405"/>
                  </a:lnTo>
                  <a:lnTo>
                    <a:pt x="1607807" y="466979"/>
                  </a:lnTo>
                  <a:lnTo>
                    <a:pt x="1571866" y="466979"/>
                  </a:lnTo>
                  <a:lnTo>
                    <a:pt x="1570469" y="446405"/>
                  </a:lnTo>
                  <a:lnTo>
                    <a:pt x="1560436" y="446405"/>
                  </a:lnTo>
                  <a:lnTo>
                    <a:pt x="1561579" y="466979"/>
                  </a:lnTo>
                  <a:lnTo>
                    <a:pt x="1541894" y="466979"/>
                  </a:lnTo>
                  <a:lnTo>
                    <a:pt x="1541894" y="475869"/>
                  </a:lnTo>
                  <a:lnTo>
                    <a:pt x="1637779" y="475869"/>
                  </a:lnTo>
                  <a:lnTo>
                    <a:pt x="1637779" y="466979"/>
                  </a:lnTo>
                  <a:close/>
                </a:path>
                <a:path w="2067560" h="561975">
                  <a:moveTo>
                    <a:pt x="1651114" y="487553"/>
                  </a:moveTo>
                  <a:lnTo>
                    <a:pt x="1528559" y="487553"/>
                  </a:lnTo>
                  <a:lnTo>
                    <a:pt x="1528559" y="496697"/>
                  </a:lnTo>
                  <a:lnTo>
                    <a:pt x="1651114" y="496697"/>
                  </a:lnTo>
                  <a:lnTo>
                    <a:pt x="1651114" y="487553"/>
                  </a:lnTo>
                  <a:close/>
                </a:path>
                <a:path w="2067560" h="561975">
                  <a:moveTo>
                    <a:pt x="1734680" y="499745"/>
                  </a:moveTo>
                  <a:lnTo>
                    <a:pt x="1733956" y="492633"/>
                  </a:lnTo>
                  <a:lnTo>
                    <a:pt x="1733791" y="490982"/>
                  </a:lnTo>
                  <a:lnTo>
                    <a:pt x="1727288" y="491680"/>
                  </a:lnTo>
                  <a:lnTo>
                    <a:pt x="1719795" y="492188"/>
                  </a:lnTo>
                  <a:lnTo>
                    <a:pt x="1711337" y="492518"/>
                  </a:lnTo>
                  <a:lnTo>
                    <a:pt x="1701914" y="492633"/>
                  </a:lnTo>
                  <a:lnTo>
                    <a:pt x="1686801" y="492633"/>
                  </a:lnTo>
                  <a:lnTo>
                    <a:pt x="1686801" y="472186"/>
                  </a:lnTo>
                  <a:lnTo>
                    <a:pt x="1726552" y="472186"/>
                  </a:lnTo>
                  <a:lnTo>
                    <a:pt x="1726552" y="435991"/>
                  </a:lnTo>
                  <a:lnTo>
                    <a:pt x="1676514" y="435991"/>
                  </a:lnTo>
                  <a:lnTo>
                    <a:pt x="1676514" y="445008"/>
                  </a:lnTo>
                  <a:lnTo>
                    <a:pt x="1716392" y="445008"/>
                  </a:lnTo>
                  <a:lnTo>
                    <a:pt x="1716392" y="463296"/>
                  </a:lnTo>
                  <a:lnTo>
                    <a:pt x="1676514" y="463296"/>
                  </a:lnTo>
                  <a:lnTo>
                    <a:pt x="1676514" y="501650"/>
                  </a:lnTo>
                  <a:lnTo>
                    <a:pt x="1709077" y="501497"/>
                  </a:lnTo>
                  <a:lnTo>
                    <a:pt x="1720202" y="501269"/>
                  </a:lnTo>
                  <a:lnTo>
                    <a:pt x="1726806" y="500761"/>
                  </a:lnTo>
                  <a:lnTo>
                    <a:pt x="1734680" y="499745"/>
                  </a:lnTo>
                  <a:close/>
                </a:path>
                <a:path w="2067560" h="561975">
                  <a:moveTo>
                    <a:pt x="1779384" y="429768"/>
                  </a:moveTo>
                  <a:lnTo>
                    <a:pt x="1769224" y="429768"/>
                  </a:lnTo>
                  <a:lnTo>
                    <a:pt x="1769224" y="467487"/>
                  </a:lnTo>
                  <a:lnTo>
                    <a:pt x="1753730" y="467487"/>
                  </a:lnTo>
                  <a:lnTo>
                    <a:pt x="1753730" y="432562"/>
                  </a:lnTo>
                  <a:lnTo>
                    <a:pt x="1743824" y="432562"/>
                  </a:lnTo>
                  <a:lnTo>
                    <a:pt x="1743824" y="507238"/>
                  </a:lnTo>
                  <a:lnTo>
                    <a:pt x="1753730" y="507238"/>
                  </a:lnTo>
                  <a:lnTo>
                    <a:pt x="1753730" y="476631"/>
                  </a:lnTo>
                  <a:lnTo>
                    <a:pt x="1769224" y="476631"/>
                  </a:lnTo>
                  <a:lnTo>
                    <a:pt x="1769224" y="515493"/>
                  </a:lnTo>
                  <a:lnTo>
                    <a:pt x="1779384" y="515493"/>
                  </a:lnTo>
                  <a:lnTo>
                    <a:pt x="1779384" y="476631"/>
                  </a:lnTo>
                  <a:lnTo>
                    <a:pt x="1779384" y="467487"/>
                  </a:lnTo>
                  <a:lnTo>
                    <a:pt x="1779384" y="429768"/>
                  </a:lnTo>
                  <a:close/>
                </a:path>
                <a:path w="2067560" h="561975">
                  <a:moveTo>
                    <a:pt x="1787639" y="550164"/>
                  </a:moveTo>
                  <a:lnTo>
                    <a:pt x="1748586" y="530428"/>
                  </a:lnTo>
                  <a:lnTo>
                    <a:pt x="1747659" y="529209"/>
                  </a:lnTo>
                  <a:lnTo>
                    <a:pt x="1744230" y="524751"/>
                  </a:lnTo>
                  <a:lnTo>
                    <a:pt x="1741627" y="519049"/>
                  </a:lnTo>
                  <a:lnTo>
                    <a:pt x="1740789" y="513461"/>
                  </a:lnTo>
                  <a:lnTo>
                    <a:pt x="1740776" y="509016"/>
                  </a:lnTo>
                  <a:lnTo>
                    <a:pt x="1730489" y="509016"/>
                  </a:lnTo>
                  <a:lnTo>
                    <a:pt x="1730489" y="513461"/>
                  </a:lnTo>
                  <a:lnTo>
                    <a:pt x="1729511" y="519252"/>
                  </a:lnTo>
                  <a:lnTo>
                    <a:pt x="1700911" y="545388"/>
                  </a:lnTo>
                  <a:lnTo>
                    <a:pt x="1683499" y="550164"/>
                  </a:lnTo>
                  <a:lnTo>
                    <a:pt x="1689976" y="558927"/>
                  </a:lnTo>
                  <a:lnTo>
                    <a:pt x="1728431" y="538454"/>
                  </a:lnTo>
                  <a:lnTo>
                    <a:pt x="1735569" y="529209"/>
                  </a:lnTo>
                  <a:lnTo>
                    <a:pt x="1738731" y="533908"/>
                  </a:lnTo>
                  <a:lnTo>
                    <a:pt x="1774482" y="556983"/>
                  </a:lnTo>
                  <a:lnTo>
                    <a:pt x="1781797" y="558927"/>
                  </a:lnTo>
                  <a:lnTo>
                    <a:pt x="1787639" y="550164"/>
                  </a:lnTo>
                  <a:close/>
                </a:path>
                <a:path w="2067560" h="561975">
                  <a:moveTo>
                    <a:pt x="1908289" y="516382"/>
                  </a:moveTo>
                  <a:lnTo>
                    <a:pt x="1898256" y="516382"/>
                  </a:lnTo>
                  <a:lnTo>
                    <a:pt x="1898256" y="525526"/>
                  </a:lnTo>
                  <a:lnTo>
                    <a:pt x="1898256" y="549021"/>
                  </a:lnTo>
                  <a:lnTo>
                    <a:pt x="1836153" y="549021"/>
                  </a:lnTo>
                  <a:lnTo>
                    <a:pt x="1836153" y="525526"/>
                  </a:lnTo>
                  <a:lnTo>
                    <a:pt x="1898256" y="525526"/>
                  </a:lnTo>
                  <a:lnTo>
                    <a:pt x="1898256" y="516382"/>
                  </a:lnTo>
                  <a:lnTo>
                    <a:pt x="1826120" y="516382"/>
                  </a:lnTo>
                  <a:lnTo>
                    <a:pt x="1826120" y="558038"/>
                  </a:lnTo>
                  <a:lnTo>
                    <a:pt x="1908289" y="558038"/>
                  </a:lnTo>
                  <a:lnTo>
                    <a:pt x="1908289" y="549021"/>
                  </a:lnTo>
                  <a:lnTo>
                    <a:pt x="1908289" y="525526"/>
                  </a:lnTo>
                  <a:lnTo>
                    <a:pt x="1908289" y="516382"/>
                  </a:lnTo>
                  <a:close/>
                </a:path>
                <a:path w="2067560" h="561975">
                  <a:moveTo>
                    <a:pt x="1913496" y="433197"/>
                  </a:moveTo>
                  <a:lnTo>
                    <a:pt x="1820913" y="433197"/>
                  </a:lnTo>
                  <a:lnTo>
                    <a:pt x="1820913" y="442341"/>
                  </a:lnTo>
                  <a:lnTo>
                    <a:pt x="1913496" y="442341"/>
                  </a:lnTo>
                  <a:lnTo>
                    <a:pt x="1913496" y="433197"/>
                  </a:lnTo>
                  <a:close/>
                </a:path>
                <a:path w="2067560" h="561975">
                  <a:moveTo>
                    <a:pt x="1928482" y="496316"/>
                  </a:moveTo>
                  <a:lnTo>
                    <a:pt x="1872475" y="496316"/>
                  </a:lnTo>
                  <a:lnTo>
                    <a:pt x="1872475" y="479933"/>
                  </a:lnTo>
                  <a:lnTo>
                    <a:pt x="1915147" y="479933"/>
                  </a:lnTo>
                  <a:lnTo>
                    <a:pt x="1915147" y="471043"/>
                  </a:lnTo>
                  <a:lnTo>
                    <a:pt x="1895716" y="471043"/>
                  </a:lnTo>
                  <a:lnTo>
                    <a:pt x="1897113" y="447040"/>
                  </a:lnTo>
                  <a:lnTo>
                    <a:pt x="1886953" y="447040"/>
                  </a:lnTo>
                  <a:lnTo>
                    <a:pt x="1885556" y="471043"/>
                  </a:lnTo>
                  <a:lnTo>
                    <a:pt x="1848853" y="471043"/>
                  </a:lnTo>
                  <a:lnTo>
                    <a:pt x="1847456" y="447040"/>
                  </a:lnTo>
                  <a:lnTo>
                    <a:pt x="1837423" y="447040"/>
                  </a:lnTo>
                  <a:lnTo>
                    <a:pt x="1838693" y="471043"/>
                  </a:lnTo>
                  <a:lnTo>
                    <a:pt x="1819262" y="471043"/>
                  </a:lnTo>
                  <a:lnTo>
                    <a:pt x="1819262" y="479933"/>
                  </a:lnTo>
                  <a:lnTo>
                    <a:pt x="1862061" y="479933"/>
                  </a:lnTo>
                  <a:lnTo>
                    <a:pt x="1862061" y="496316"/>
                  </a:lnTo>
                  <a:lnTo>
                    <a:pt x="1805927" y="496316"/>
                  </a:lnTo>
                  <a:lnTo>
                    <a:pt x="1805927" y="505460"/>
                  </a:lnTo>
                  <a:lnTo>
                    <a:pt x="1928482" y="505460"/>
                  </a:lnTo>
                  <a:lnTo>
                    <a:pt x="1928482" y="496316"/>
                  </a:lnTo>
                  <a:close/>
                </a:path>
                <a:path w="2067560" h="561975">
                  <a:moveTo>
                    <a:pt x="2048243" y="446532"/>
                  </a:moveTo>
                  <a:lnTo>
                    <a:pt x="2044560" y="440817"/>
                  </a:lnTo>
                  <a:lnTo>
                    <a:pt x="2040610" y="438531"/>
                  </a:lnTo>
                  <a:lnTo>
                    <a:pt x="2037575" y="436778"/>
                  </a:lnTo>
                  <a:lnTo>
                    <a:pt x="2037575" y="458216"/>
                  </a:lnTo>
                  <a:lnTo>
                    <a:pt x="2034781" y="461899"/>
                  </a:lnTo>
                  <a:lnTo>
                    <a:pt x="2029193" y="464693"/>
                  </a:lnTo>
                  <a:lnTo>
                    <a:pt x="2023732" y="467487"/>
                  </a:lnTo>
                  <a:lnTo>
                    <a:pt x="2015858" y="468884"/>
                  </a:lnTo>
                  <a:lnTo>
                    <a:pt x="1995792" y="468884"/>
                  </a:lnTo>
                  <a:lnTo>
                    <a:pt x="1988045" y="467487"/>
                  </a:lnTo>
                  <a:lnTo>
                    <a:pt x="1982457" y="464693"/>
                  </a:lnTo>
                  <a:lnTo>
                    <a:pt x="1976996" y="461899"/>
                  </a:lnTo>
                  <a:lnTo>
                    <a:pt x="1974202" y="458216"/>
                  </a:lnTo>
                  <a:lnTo>
                    <a:pt x="1974202" y="449072"/>
                  </a:lnTo>
                  <a:lnTo>
                    <a:pt x="1976996" y="445516"/>
                  </a:lnTo>
                  <a:lnTo>
                    <a:pt x="1987918" y="439928"/>
                  </a:lnTo>
                  <a:lnTo>
                    <a:pt x="1995665" y="438531"/>
                  </a:lnTo>
                  <a:lnTo>
                    <a:pt x="2015985" y="438531"/>
                  </a:lnTo>
                  <a:lnTo>
                    <a:pt x="2037575" y="458216"/>
                  </a:lnTo>
                  <a:lnTo>
                    <a:pt x="2037575" y="436778"/>
                  </a:lnTo>
                  <a:lnTo>
                    <a:pt x="2005952" y="430403"/>
                  </a:lnTo>
                  <a:lnTo>
                    <a:pt x="1996351" y="430809"/>
                  </a:lnTo>
                  <a:lnTo>
                    <a:pt x="1963534" y="460756"/>
                  </a:lnTo>
                  <a:lnTo>
                    <a:pt x="1967217" y="466344"/>
                  </a:lnTo>
                  <a:lnTo>
                    <a:pt x="2005952" y="476885"/>
                  </a:lnTo>
                  <a:lnTo>
                    <a:pt x="2015553" y="476504"/>
                  </a:lnTo>
                  <a:lnTo>
                    <a:pt x="2024024" y="475335"/>
                  </a:lnTo>
                  <a:lnTo>
                    <a:pt x="2031212" y="473405"/>
                  </a:lnTo>
                  <a:lnTo>
                    <a:pt x="2037321" y="470662"/>
                  </a:lnTo>
                  <a:lnTo>
                    <a:pt x="2040382" y="468884"/>
                  </a:lnTo>
                  <a:lnTo>
                    <a:pt x="2044560" y="466471"/>
                  </a:lnTo>
                  <a:lnTo>
                    <a:pt x="2048243" y="460756"/>
                  </a:lnTo>
                  <a:lnTo>
                    <a:pt x="2048243" y="446532"/>
                  </a:lnTo>
                  <a:close/>
                </a:path>
                <a:path w="2067560" h="561975">
                  <a:moveTo>
                    <a:pt x="2050783" y="551942"/>
                  </a:moveTo>
                  <a:lnTo>
                    <a:pt x="1974456" y="551942"/>
                  </a:lnTo>
                  <a:lnTo>
                    <a:pt x="1974456" y="538353"/>
                  </a:lnTo>
                  <a:lnTo>
                    <a:pt x="2047227" y="538353"/>
                  </a:lnTo>
                  <a:lnTo>
                    <a:pt x="2047227" y="508889"/>
                  </a:lnTo>
                  <a:lnTo>
                    <a:pt x="1964423" y="508889"/>
                  </a:lnTo>
                  <a:lnTo>
                    <a:pt x="1964423" y="517398"/>
                  </a:lnTo>
                  <a:lnTo>
                    <a:pt x="2037194" y="517398"/>
                  </a:lnTo>
                  <a:lnTo>
                    <a:pt x="2037194" y="530352"/>
                  </a:lnTo>
                  <a:lnTo>
                    <a:pt x="1964423" y="530352"/>
                  </a:lnTo>
                  <a:lnTo>
                    <a:pt x="1964423" y="560578"/>
                  </a:lnTo>
                  <a:lnTo>
                    <a:pt x="2050783" y="560578"/>
                  </a:lnTo>
                  <a:lnTo>
                    <a:pt x="2050783" y="551942"/>
                  </a:lnTo>
                  <a:close/>
                </a:path>
                <a:path w="2067560" h="561975">
                  <a:moveTo>
                    <a:pt x="2067166" y="488188"/>
                  </a:moveTo>
                  <a:lnTo>
                    <a:pt x="1944611" y="488188"/>
                  </a:lnTo>
                  <a:lnTo>
                    <a:pt x="1944611" y="496570"/>
                  </a:lnTo>
                  <a:lnTo>
                    <a:pt x="2067166" y="496570"/>
                  </a:lnTo>
                  <a:lnTo>
                    <a:pt x="2067166" y="488188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1" name="object 41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2878327" y="3692652"/>
              <a:ext cx="252222" cy="132080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747788" y="3692651"/>
              <a:ext cx="4937125" cy="339725"/>
            </a:xfrm>
            <a:custGeom>
              <a:avLst/>
              <a:gdLst/>
              <a:ahLst/>
              <a:cxnLst/>
              <a:rect l="l" t="t" r="r" b="b"/>
              <a:pathLst>
                <a:path w="4937125" h="339725">
                  <a:moveTo>
                    <a:pt x="116116" y="243078"/>
                  </a:moveTo>
                  <a:lnTo>
                    <a:pt x="76542" y="232791"/>
                  </a:lnTo>
                  <a:lnTo>
                    <a:pt x="67437" y="221615"/>
                  </a:lnTo>
                  <a:lnTo>
                    <a:pt x="108242" y="221615"/>
                  </a:lnTo>
                  <a:lnTo>
                    <a:pt x="108242" y="212471"/>
                  </a:lnTo>
                  <a:lnTo>
                    <a:pt x="66611" y="212471"/>
                  </a:lnTo>
                  <a:lnTo>
                    <a:pt x="66611" y="200152"/>
                  </a:lnTo>
                  <a:lnTo>
                    <a:pt x="56210" y="200152"/>
                  </a:lnTo>
                  <a:lnTo>
                    <a:pt x="56210" y="212471"/>
                  </a:lnTo>
                  <a:lnTo>
                    <a:pt x="14312" y="212471"/>
                  </a:lnTo>
                  <a:lnTo>
                    <a:pt x="14312" y="221615"/>
                  </a:lnTo>
                  <a:lnTo>
                    <a:pt x="55118" y="221615"/>
                  </a:lnTo>
                  <a:lnTo>
                    <a:pt x="52425" y="227584"/>
                  </a:lnTo>
                  <a:lnTo>
                    <a:pt x="13728" y="242824"/>
                  </a:lnTo>
                  <a:lnTo>
                    <a:pt x="6438" y="243205"/>
                  </a:lnTo>
                  <a:lnTo>
                    <a:pt x="12331" y="252603"/>
                  </a:lnTo>
                  <a:lnTo>
                    <a:pt x="51422" y="239649"/>
                  </a:lnTo>
                  <a:lnTo>
                    <a:pt x="61417" y="230251"/>
                  </a:lnTo>
                  <a:lnTo>
                    <a:pt x="64427" y="234696"/>
                  </a:lnTo>
                  <a:lnTo>
                    <a:pt x="103517" y="251612"/>
                  </a:lnTo>
                  <a:lnTo>
                    <a:pt x="110909" y="252730"/>
                  </a:lnTo>
                  <a:lnTo>
                    <a:pt x="116116" y="243078"/>
                  </a:lnTo>
                  <a:close/>
                </a:path>
                <a:path w="4937125" h="339725">
                  <a:moveTo>
                    <a:pt x="122542" y="263017"/>
                  </a:moveTo>
                  <a:lnTo>
                    <a:pt x="0" y="263017"/>
                  </a:lnTo>
                  <a:lnTo>
                    <a:pt x="0" y="272288"/>
                  </a:lnTo>
                  <a:lnTo>
                    <a:pt x="56070" y="272288"/>
                  </a:lnTo>
                  <a:lnTo>
                    <a:pt x="56070" y="288290"/>
                  </a:lnTo>
                  <a:lnTo>
                    <a:pt x="17386" y="288290"/>
                  </a:lnTo>
                  <a:lnTo>
                    <a:pt x="17386" y="297434"/>
                  </a:lnTo>
                  <a:lnTo>
                    <a:pt x="92151" y="297434"/>
                  </a:lnTo>
                  <a:lnTo>
                    <a:pt x="92151" y="333248"/>
                  </a:lnTo>
                  <a:lnTo>
                    <a:pt x="102349" y="333248"/>
                  </a:lnTo>
                  <a:lnTo>
                    <a:pt x="102349" y="288290"/>
                  </a:lnTo>
                  <a:lnTo>
                    <a:pt x="66484" y="288290"/>
                  </a:lnTo>
                  <a:lnTo>
                    <a:pt x="66484" y="272288"/>
                  </a:lnTo>
                  <a:lnTo>
                    <a:pt x="122542" y="272288"/>
                  </a:lnTo>
                  <a:lnTo>
                    <a:pt x="122542" y="263017"/>
                  </a:lnTo>
                  <a:close/>
                </a:path>
                <a:path w="4937125" h="339725">
                  <a:moveTo>
                    <a:pt x="216801" y="263144"/>
                  </a:moveTo>
                  <a:lnTo>
                    <a:pt x="186258" y="233476"/>
                  </a:lnTo>
                  <a:lnTo>
                    <a:pt x="183807" y="220726"/>
                  </a:lnTo>
                  <a:lnTo>
                    <a:pt x="183807" y="216281"/>
                  </a:lnTo>
                  <a:lnTo>
                    <a:pt x="212826" y="216281"/>
                  </a:lnTo>
                  <a:lnTo>
                    <a:pt x="212826" y="207137"/>
                  </a:lnTo>
                  <a:lnTo>
                    <a:pt x="144843" y="207137"/>
                  </a:lnTo>
                  <a:lnTo>
                    <a:pt x="144843" y="216281"/>
                  </a:lnTo>
                  <a:lnTo>
                    <a:pt x="173875" y="216281"/>
                  </a:lnTo>
                  <a:lnTo>
                    <a:pt x="173875" y="220726"/>
                  </a:lnTo>
                  <a:lnTo>
                    <a:pt x="153720" y="258622"/>
                  </a:lnTo>
                  <a:lnTo>
                    <a:pt x="140538" y="267081"/>
                  </a:lnTo>
                  <a:lnTo>
                    <a:pt x="147789" y="273939"/>
                  </a:lnTo>
                  <a:lnTo>
                    <a:pt x="176745" y="246634"/>
                  </a:lnTo>
                  <a:lnTo>
                    <a:pt x="179209" y="241046"/>
                  </a:lnTo>
                  <a:lnTo>
                    <a:pt x="181584" y="246126"/>
                  </a:lnTo>
                  <a:lnTo>
                    <a:pt x="185801" y="251460"/>
                  </a:lnTo>
                  <a:lnTo>
                    <a:pt x="197891" y="262890"/>
                  </a:lnTo>
                  <a:lnTo>
                    <a:pt x="203911" y="267462"/>
                  </a:lnTo>
                  <a:lnTo>
                    <a:pt x="209880" y="270637"/>
                  </a:lnTo>
                  <a:lnTo>
                    <a:pt x="216801" y="263144"/>
                  </a:lnTo>
                  <a:close/>
                </a:path>
                <a:path w="4937125" h="339725">
                  <a:moveTo>
                    <a:pt x="247065" y="284861"/>
                  </a:moveTo>
                  <a:lnTo>
                    <a:pt x="161137" y="284861"/>
                  </a:lnTo>
                  <a:lnTo>
                    <a:pt x="161137" y="293878"/>
                  </a:lnTo>
                  <a:lnTo>
                    <a:pt x="236855" y="293878"/>
                  </a:lnTo>
                  <a:lnTo>
                    <a:pt x="236855" y="333248"/>
                  </a:lnTo>
                  <a:lnTo>
                    <a:pt x="247065" y="333248"/>
                  </a:lnTo>
                  <a:lnTo>
                    <a:pt x="247065" y="284861"/>
                  </a:lnTo>
                  <a:close/>
                </a:path>
                <a:path w="4937125" h="339725">
                  <a:moveTo>
                    <a:pt x="247065" y="201168"/>
                  </a:moveTo>
                  <a:lnTo>
                    <a:pt x="236855" y="201168"/>
                  </a:lnTo>
                  <a:lnTo>
                    <a:pt x="236855" y="230886"/>
                  </a:lnTo>
                  <a:lnTo>
                    <a:pt x="205295" y="230886"/>
                  </a:lnTo>
                  <a:lnTo>
                    <a:pt x="205295" y="240157"/>
                  </a:lnTo>
                  <a:lnTo>
                    <a:pt x="236855" y="240157"/>
                  </a:lnTo>
                  <a:lnTo>
                    <a:pt x="236855" y="277368"/>
                  </a:lnTo>
                  <a:lnTo>
                    <a:pt x="247065" y="277368"/>
                  </a:lnTo>
                  <a:lnTo>
                    <a:pt x="247065" y="201168"/>
                  </a:lnTo>
                  <a:close/>
                </a:path>
                <a:path w="4937125" h="339725">
                  <a:moveTo>
                    <a:pt x="368630" y="307594"/>
                  </a:moveTo>
                  <a:lnTo>
                    <a:pt x="368046" y="300228"/>
                  </a:lnTo>
                  <a:lnTo>
                    <a:pt x="367944" y="298831"/>
                  </a:lnTo>
                  <a:lnTo>
                    <a:pt x="361315" y="299288"/>
                  </a:lnTo>
                  <a:lnTo>
                    <a:pt x="352856" y="299681"/>
                  </a:lnTo>
                  <a:lnTo>
                    <a:pt x="342582" y="299999"/>
                  </a:lnTo>
                  <a:lnTo>
                    <a:pt x="330492" y="300228"/>
                  </a:lnTo>
                  <a:lnTo>
                    <a:pt x="330492" y="268986"/>
                  </a:lnTo>
                  <a:lnTo>
                    <a:pt x="358292" y="268986"/>
                  </a:lnTo>
                  <a:lnTo>
                    <a:pt x="358292" y="259842"/>
                  </a:lnTo>
                  <a:lnTo>
                    <a:pt x="301879" y="259842"/>
                  </a:lnTo>
                  <a:lnTo>
                    <a:pt x="301879" y="222885"/>
                  </a:lnTo>
                  <a:lnTo>
                    <a:pt x="356717" y="222885"/>
                  </a:lnTo>
                  <a:lnTo>
                    <a:pt x="356717" y="213868"/>
                  </a:lnTo>
                  <a:lnTo>
                    <a:pt x="291680" y="213868"/>
                  </a:lnTo>
                  <a:lnTo>
                    <a:pt x="291680" y="268986"/>
                  </a:lnTo>
                  <a:lnTo>
                    <a:pt x="320294" y="268986"/>
                  </a:lnTo>
                  <a:lnTo>
                    <a:pt x="320294" y="300482"/>
                  </a:lnTo>
                  <a:lnTo>
                    <a:pt x="313690" y="300634"/>
                  </a:lnTo>
                  <a:lnTo>
                    <a:pt x="280593" y="300736"/>
                  </a:lnTo>
                  <a:lnTo>
                    <a:pt x="281546" y="309753"/>
                  </a:lnTo>
                  <a:lnTo>
                    <a:pt x="340296" y="308813"/>
                  </a:lnTo>
                  <a:lnTo>
                    <a:pt x="352044" y="308457"/>
                  </a:lnTo>
                  <a:lnTo>
                    <a:pt x="361480" y="308051"/>
                  </a:lnTo>
                  <a:lnTo>
                    <a:pt x="368630" y="307594"/>
                  </a:lnTo>
                  <a:close/>
                </a:path>
                <a:path w="4937125" h="339725">
                  <a:moveTo>
                    <a:pt x="387997" y="201168"/>
                  </a:moveTo>
                  <a:lnTo>
                    <a:pt x="377736" y="201168"/>
                  </a:lnTo>
                  <a:lnTo>
                    <a:pt x="377736" y="333248"/>
                  </a:lnTo>
                  <a:lnTo>
                    <a:pt x="387997" y="333248"/>
                  </a:lnTo>
                  <a:lnTo>
                    <a:pt x="387997" y="201168"/>
                  </a:lnTo>
                  <a:close/>
                </a:path>
                <a:path w="4937125" h="339725">
                  <a:moveTo>
                    <a:pt x="524624" y="201168"/>
                  </a:moveTo>
                  <a:lnTo>
                    <a:pt x="514362" y="201168"/>
                  </a:lnTo>
                  <a:lnTo>
                    <a:pt x="514362" y="250063"/>
                  </a:lnTo>
                  <a:lnTo>
                    <a:pt x="489927" y="250063"/>
                  </a:lnTo>
                  <a:lnTo>
                    <a:pt x="488873" y="241084"/>
                  </a:lnTo>
                  <a:lnTo>
                    <a:pt x="486841" y="233197"/>
                  </a:lnTo>
                  <a:lnTo>
                    <a:pt x="483806" y="226364"/>
                  </a:lnTo>
                  <a:lnTo>
                    <a:pt x="480136" y="221094"/>
                  </a:lnTo>
                  <a:lnTo>
                    <a:pt x="480136" y="254889"/>
                  </a:lnTo>
                  <a:lnTo>
                    <a:pt x="479704" y="262661"/>
                  </a:lnTo>
                  <a:lnTo>
                    <a:pt x="463562" y="290703"/>
                  </a:lnTo>
                  <a:lnTo>
                    <a:pt x="449783" y="290703"/>
                  </a:lnTo>
                  <a:lnTo>
                    <a:pt x="433311" y="254889"/>
                  </a:lnTo>
                  <a:lnTo>
                    <a:pt x="433705" y="247116"/>
                  </a:lnTo>
                  <a:lnTo>
                    <a:pt x="449643" y="219202"/>
                  </a:lnTo>
                  <a:lnTo>
                    <a:pt x="463753" y="219202"/>
                  </a:lnTo>
                  <a:lnTo>
                    <a:pt x="480136" y="254889"/>
                  </a:lnTo>
                  <a:lnTo>
                    <a:pt x="480136" y="221094"/>
                  </a:lnTo>
                  <a:lnTo>
                    <a:pt x="479793" y="220599"/>
                  </a:lnTo>
                  <a:lnTo>
                    <a:pt x="478586" y="219202"/>
                  </a:lnTo>
                  <a:lnTo>
                    <a:pt x="473773" y="213614"/>
                  </a:lnTo>
                  <a:lnTo>
                    <a:pt x="466077" y="210058"/>
                  </a:lnTo>
                  <a:lnTo>
                    <a:pt x="456717" y="210058"/>
                  </a:lnTo>
                  <a:lnTo>
                    <a:pt x="425450" y="236118"/>
                  </a:lnTo>
                  <a:lnTo>
                    <a:pt x="423176" y="254889"/>
                  </a:lnTo>
                  <a:lnTo>
                    <a:pt x="423748" y="264807"/>
                  </a:lnTo>
                  <a:lnTo>
                    <a:pt x="449554" y="299097"/>
                  </a:lnTo>
                  <a:lnTo>
                    <a:pt x="456717" y="299847"/>
                  </a:lnTo>
                  <a:lnTo>
                    <a:pt x="463397" y="299186"/>
                  </a:lnTo>
                  <a:lnTo>
                    <a:pt x="469468" y="297205"/>
                  </a:lnTo>
                  <a:lnTo>
                    <a:pt x="474954" y="293903"/>
                  </a:lnTo>
                  <a:lnTo>
                    <a:pt x="478345" y="290703"/>
                  </a:lnTo>
                  <a:lnTo>
                    <a:pt x="479831" y="289306"/>
                  </a:lnTo>
                  <a:lnTo>
                    <a:pt x="483882" y="283502"/>
                  </a:lnTo>
                  <a:lnTo>
                    <a:pt x="486943" y="276542"/>
                  </a:lnTo>
                  <a:lnTo>
                    <a:pt x="489000" y="268452"/>
                  </a:lnTo>
                  <a:lnTo>
                    <a:pt x="490054" y="259207"/>
                  </a:lnTo>
                  <a:lnTo>
                    <a:pt x="514362" y="259207"/>
                  </a:lnTo>
                  <a:lnTo>
                    <a:pt x="514362" y="333248"/>
                  </a:lnTo>
                  <a:lnTo>
                    <a:pt x="524624" y="333248"/>
                  </a:lnTo>
                  <a:lnTo>
                    <a:pt x="524624" y="259207"/>
                  </a:lnTo>
                  <a:lnTo>
                    <a:pt x="524624" y="250063"/>
                  </a:lnTo>
                  <a:lnTo>
                    <a:pt x="524624" y="201168"/>
                  </a:lnTo>
                  <a:close/>
                </a:path>
                <a:path w="4937125" h="339725">
                  <a:moveTo>
                    <a:pt x="1443850" y="262890"/>
                  </a:moveTo>
                  <a:lnTo>
                    <a:pt x="1423022" y="262890"/>
                  </a:lnTo>
                  <a:lnTo>
                    <a:pt x="1423847" y="251129"/>
                  </a:lnTo>
                  <a:lnTo>
                    <a:pt x="1424444" y="237909"/>
                  </a:lnTo>
                  <a:lnTo>
                    <a:pt x="1424800" y="223215"/>
                  </a:lnTo>
                  <a:lnTo>
                    <a:pt x="1424927" y="207010"/>
                  </a:lnTo>
                  <a:lnTo>
                    <a:pt x="1341234" y="207010"/>
                  </a:lnTo>
                  <a:lnTo>
                    <a:pt x="1341234" y="216027"/>
                  </a:lnTo>
                  <a:lnTo>
                    <a:pt x="1414640" y="216027"/>
                  </a:lnTo>
                  <a:lnTo>
                    <a:pt x="1414538" y="230466"/>
                  </a:lnTo>
                  <a:lnTo>
                    <a:pt x="1414246" y="243078"/>
                  </a:lnTo>
                  <a:lnTo>
                    <a:pt x="1413776" y="253898"/>
                  </a:lnTo>
                  <a:lnTo>
                    <a:pt x="1413116" y="262890"/>
                  </a:lnTo>
                  <a:lnTo>
                    <a:pt x="1321295" y="262890"/>
                  </a:lnTo>
                  <a:lnTo>
                    <a:pt x="1321295" y="272161"/>
                  </a:lnTo>
                  <a:lnTo>
                    <a:pt x="1376286" y="272161"/>
                  </a:lnTo>
                  <a:lnTo>
                    <a:pt x="1376286" y="333248"/>
                  </a:lnTo>
                  <a:lnTo>
                    <a:pt x="1386446" y="333248"/>
                  </a:lnTo>
                  <a:lnTo>
                    <a:pt x="1386446" y="272161"/>
                  </a:lnTo>
                  <a:lnTo>
                    <a:pt x="1443850" y="272161"/>
                  </a:lnTo>
                  <a:lnTo>
                    <a:pt x="1443850" y="262890"/>
                  </a:lnTo>
                  <a:close/>
                </a:path>
                <a:path w="4937125" h="339725">
                  <a:moveTo>
                    <a:pt x="1576057" y="243078"/>
                  </a:moveTo>
                  <a:lnTo>
                    <a:pt x="1536560" y="232791"/>
                  </a:lnTo>
                  <a:lnTo>
                    <a:pt x="1527416" y="221615"/>
                  </a:lnTo>
                  <a:lnTo>
                    <a:pt x="1568183" y="221615"/>
                  </a:lnTo>
                  <a:lnTo>
                    <a:pt x="1568183" y="212471"/>
                  </a:lnTo>
                  <a:lnTo>
                    <a:pt x="1526654" y="212471"/>
                  </a:lnTo>
                  <a:lnTo>
                    <a:pt x="1526654" y="200152"/>
                  </a:lnTo>
                  <a:lnTo>
                    <a:pt x="1516240" y="200152"/>
                  </a:lnTo>
                  <a:lnTo>
                    <a:pt x="1516240" y="212471"/>
                  </a:lnTo>
                  <a:lnTo>
                    <a:pt x="1474330" y="212471"/>
                  </a:lnTo>
                  <a:lnTo>
                    <a:pt x="1474330" y="221615"/>
                  </a:lnTo>
                  <a:lnTo>
                    <a:pt x="1515097" y="221615"/>
                  </a:lnTo>
                  <a:lnTo>
                    <a:pt x="1512430" y="227584"/>
                  </a:lnTo>
                  <a:lnTo>
                    <a:pt x="1473733" y="242824"/>
                  </a:lnTo>
                  <a:lnTo>
                    <a:pt x="1466456" y="243205"/>
                  </a:lnTo>
                  <a:lnTo>
                    <a:pt x="1472298" y="252603"/>
                  </a:lnTo>
                  <a:lnTo>
                    <a:pt x="1511414" y="239649"/>
                  </a:lnTo>
                  <a:lnTo>
                    <a:pt x="1521447" y="230251"/>
                  </a:lnTo>
                  <a:lnTo>
                    <a:pt x="1524368" y="234696"/>
                  </a:lnTo>
                  <a:lnTo>
                    <a:pt x="1563484" y="251612"/>
                  </a:lnTo>
                  <a:lnTo>
                    <a:pt x="1570850" y="252730"/>
                  </a:lnTo>
                  <a:lnTo>
                    <a:pt x="1576057" y="243078"/>
                  </a:lnTo>
                  <a:close/>
                </a:path>
                <a:path w="4937125" h="339725">
                  <a:moveTo>
                    <a:pt x="1582534" y="263017"/>
                  </a:moveTo>
                  <a:lnTo>
                    <a:pt x="1459979" y="263017"/>
                  </a:lnTo>
                  <a:lnTo>
                    <a:pt x="1459979" y="272288"/>
                  </a:lnTo>
                  <a:lnTo>
                    <a:pt x="1516113" y="272288"/>
                  </a:lnTo>
                  <a:lnTo>
                    <a:pt x="1516113" y="288290"/>
                  </a:lnTo>
                  <a:lnTo>
                    <a:pt x="1477378" y="288290"/>
                  </a:lnTo>
                  <a:lnTo>
                    <a:pt x="1477378" y="297434"/>
                  </a:lnTo>
                  <a:lnTo>
                    <a:pt x="1552181" y="297434"/>
                  </a:lnTo>
                  <a:lnTo>
                    <a:pt x="1552181" y="333248"/>
                  </a:lnTo>
                  <a:lnTo>
                    <a:pt x="1562341" y="333248"/>
                  </a:lnTo>
                  <a:lnTo>
                    <a:pt x="1562341" y="288290"/>
                  </a:lnTo>
                  <a:lnTo>
                    <a:pt x="1526527" y="288290"/>
                  </a:lnTo>
                  <a:lnTo>
                    <a:pt x="1526527" y="272288"/>
                  </a:lnTo>
                  <a:lnTo>
                    <a:pt x="1582534" y="272288"/>
                  </a:lnTo>
                  <a:lnTo>
                    <a:pt x="1582534" y="263017"/>
                  </a:lnTo>
                  <a:close/>
                </a:path>
                <a:path w="4937125" h="339725">
                  <a:moveTo>
                    <a:pt x="1689976" y="307594"/>
                  </a:moveTo>
                  <a:lnTo>
                    <a:pt x="1689328" y="300228"/>
                  </a:lnTo>
                  <a:lnTo>
                    <a:pt x="1689214" y="298831"/>
                  </a:lnTo>
                  <a:lnTo>
                    <a:pt x="1682584" y="299288"/>
                  </a:lnTo>
                  <a:lnTo>
                    <a:pt x="1674139" y="299681"/>
                  </a:lnTo>
                  <a:lnTo>
                    <a:pt x="1663865" y="299999"/>
                  </a:lnTo>
                  <a:lnTo>
                    <a:pt x="1651749" y="300228"/>
                  </a:lnTo>
                  <a:lnTo>
                    <a:pt x="1651749" y="268986"/>
                  </a:lnTo>
                  <a:lnTo>
                    <a:pt x="1679562" y="268986"/>
                  </a:lnTo>
                  <a:lnTo>
                    <a:pt x="1679562" y="259842"/>
                  </a:lnTo>
                  <a:lnTo>
                    <a:pt x="1623174" y="259842"/>
                  </a:lnTo>
                  <a:lnTo>
                    <a:pt x="1623174" y="222885"/>
                  </a:lnTo>
                  <a:lnTo>
                    <a:pt x="1678038" y="222885"/>
                  </a:lnTo>
                  <a:lnTo>
                    <a:pt x="1678038" y="213868"/>
                  </a:lnTo>
                  <a:lnTo>
                    <a:pt x="1613014" y="213868"/>
                  </a:lnTo>
                  <a:lnTo>
                    <a:pt x="1613014" y="268986"/>
                  </a:lnTo>
                  <a:lnTo>
                    <a:pt x="1641589" y="268986"/>
                  </a:lnTo>
                  <a:lnTo>
                    <a:pt x="1641589" y="300482"/>
                  </a:lnTo>
                  <a:lnTo>
                    <a:pt x="1634985" y="300634"/>
                  </a:lnTo>
                  <a:lnTo>
                    <a:pt x="1601838" y="300736"/>
                  </a:lnTo>
                  <a:lnTo>
                    <a:pt x="1602854" y="309753"/>
                  </a:lnTo>
                  <a:lnTo>
                    <a:pt x="1661629" y="308813"/>
                  </a:lnTo>
                  <a:lnTo>
                    <a:pt x="1673377" y="308457"/>
                  </a:lnTo>
                  <a:lnTo>
                    <a:pt x="1682826" y="308051"/>
                  </a:lnTo>
                  <a:lnTo>
                    <a:pt x="1689976" y="307594"/>
                  </a:lnTo>
                  <a:close/>
                </a:path>
                <a:path w="4937125" h="339725">
                  <a:moveTo>
                    <a:pt x="1709280" y="201168"/>
                  </a:moveTo>
                  <a:lnTo>
                    <a:pt x="1698993" y="201168"/>
                  </a:lnTo>
                  <a:lnTo>
                    <a:pt x="1698993" y="333248"/>
                  </a:lnTo>
                  <a:lnTo>
                    <a:pt x="1709280" y="333248"/>
                  </a:lnTo>
                  <a:lnTo>
                    <a:pt x="1709280" y="201168"/>
                  </a:lnTo>
                  <a:close/>
                </a:path>
                <a:path w="4937125" h="339725">
                  <a:moveTo>
                    <a:pt x="1839836" y="213741"/>
                  </a:moveTo>
                  <a:lnTo>
                    <a:pt x="1755127" y="213741"/>
                  </a:lnTo>
                  <a:lnTo>
                    <a:pt x="1755127" y="222885"/>
                  </a:lnTo>
                  <a:lnTo>
                    <a:pt x="1829676" y="222885"/>
                  </a:lnTo>
                  <a:lnTo>
                    <a:pt x="1829663" y="243713"/>
                  </a:lnTo>
                  <a:lnTo>
                    <a:pt x="1829511" y="252971"/>
                  </a:lnTo>
                  <a:lnTo>
                    <a:pt x="1829028" y="262813"/>
                  </a:lnTo>
                  <a:lnTo>
                    <a:pt x="1828279" y="273113"/>
                  </a:lnTo>
                  <a:lnTo>
                    <a:pt x="1827263" y="283845"/>
                  </a:lnTo>
                  <a:lnTo>
                    <a:pt x="1837169" y="284734"/>
                  </a:lnTo>
                  <a:lnTo>
                    <a:pt x="1838325" y="274307"/>
                  </a:lnTo>
                  <a:lnTo>
                    <a:pt x="1839163" y="263994"/>
                  </a:lnTo>
                  <a:lnTo>
                    <a:pt x="1839658" y="253784"/>
                  </a:lnTo>
                  <a:lnTo>
                    <a:pt x="1839836" y="243713"/>
                  </a:lnTo>
                  <a:lnTo>
                    <a:pt x="1839836" y="213741"/>
                  </a:lnTo>
                  <a:close/>
                </a:path>
                <a:path w="4937125" h="339725">
                  <a:moveTo>
                    <a:pt x="1859902" y="300482"/>
                  </a:moveTo>
                  <a:lnTo>
                    <a:pt x="1796275" y="300482"/>
                  </a:lnTo>
                  <a:lnTo>
                    <a:pt x="1796275" y="257429"/>
                  </a:lnTo>
                  <a:lnTo>
                    <a:pt x="1785988" y="257429"/>
                  </a:lnTo>
                  <a:lnTo>
                    <a:pt x="1785988" y="300482"/>
                  </a:lnTo>
                  <a:lnTo>
                    <a:pt x="1737347" y="300482"/>
                  </a:lnTo>
                  <a:lnTo>
                    <a:pt x="1737347" y="309753"/>
                  </a:lnTo>
                  <a:lnTo>
                    <a:pt x="1859902" y="309753"/>
                  </a:lnTo>
                  <a:lnTo>
                    <a:pt x="1859902" y="300482"/>
                  </a:lnTo>
                  <a:close/>
                </a:path>
                <a:path w="4937125" h="339725">
                  <a:moveTo>
                    <a:pt x="1888858" y="305054"/>
                  </a:moveTo>
                  <a:lnTo>
                    <a:pt x="1878190" y="305054"/>
                  </a:lnTo>
                  <a:lnTo>
                    <a:pt x="1869935" y="339598"/>
                  </a:lnTo>
                  <a:lnTo>
                    <a:pt x="1877555" y="339598"/>
                  </a:lnTo>
                  <a:lnTo>
                    <a:pt x="1888858" y="305054"/>
                  </a:lnTo>
                  <a:close/>
                </a:path>
                <a:path w="4937125" h="339725">
                  <a:moveTo>
                    <a:pt x="2572499" y="62230"/>
                  </a:moveTo>
                  <a:lnTo>
                    <a:pt x="2535529" y="43688"/>
                  </a:lnTo>
                  <a:lnTo>
                    <a:pt x="2527757" y="34417"/>
                  </a:lnTo>
                  <a:lnTo>
                    <a:pt x="2525141" y="30454"/>
                  </a:lnTo>
                  <a:lnTo>
                    <a:pt x="2522550" y="24053"/>
                  </a:lnTo>
                  <a:lnTo>
                    <a:pt x="2521699" y="17780"/>
                  </a:lnTo>
                  <a:lnTo>
                    <a:pt x="2521699" y="10795"/>
                  </a:lnTo>
                  <a:lnTo>
                    <a:pt x="2511158" y="10795"/>
                  </a:lnTo>
                  <a:lnTo>
                    <a:pt x="2511158" y="17780"/>
                  </a:lnTo>
                  <a:lnTo>
                    <a:pt x="2510294" y="23977"/>
                  </a:lnTo>
                  <a:lnTo>
                    <a:pt x="2481211" y="55333"/>
                  </a:lnTo>
                  <a:lnTo>
                    <a:pt x="2460358" y="62484"/>
                  </a:lnTo>
                  <a:lnTo>
                    <a:pt x="2467343" y="70612"/>
                  </a:lnTo>
                  <a:lnTo>
                    <a:pt x="2503779" y="50304"/>
                  </a:lnTo>
                  <a:lnTo>
                    <a:pt x="2516352" y="34417"/>
                  </a:lnTo>
                  <a:lnTo>
                    <a:pt x="2519388" y="39560"/>
                  </a:lnTo>
                  <a:lnTo>
                    <a:pt x="2549702" y="64071"/>
                  </a:lnTo>
                  <a:lnTo>
                    <a:pt x="2565260" y="70485"/>
                  </a:lnTo>
                  <a:lnTo>
                    <a:pt x="2572499" y="62230"/>
                  </a:lnTo>
                  <a:close/>
                </a:path>
                <a:path w="4937125" h="339725">
                  <a:moveTo>
                    <a:pt x="2577706" y="100965"/>
                  </a:moveTo>
                  <a:lnTo>
                    <a:pt x="2455151" y="100965"/>
                  </a:lnTo>
                  <a:lnTo>
                    <a:pt x="2455151" y="109982"/>
                  </a:lnTo>
                  <a:lnTo>
                    <a:pt x="2577706" y="109982"/>
                  </a:lnTo>
                  <a:lnTo>
                    <a:pt x="2577706" y="100965"/>
                  </a:lnTo>
                  <a:close/>
                </a:path>
                <a:path w="4937125" h="339725">
                  <a:moveTo>
                    <a:pt x="2664955" y="11684"/>
                  </a:moveTo>
                  <a:lnTo>
                    <a:pt x="2654795" y="11684"/>
                  </a:lnTo>
                  <a:lnTo>
                    <a:pt x="2654795" y="20701"/>
                  </a:lnTo>
                  <a:lnTo>
                    <a:pt x="2654795" y="84328"/>
                  </a:lnTo>
                  <a:lnTo>
                    <a:pt x="2612758" y="84328"/>
                  </a:lnTo>
                  <a:lnTo>
                    <a:pt x="2612758" y="20701"/>
                  </a:lnTo>
                  <a:lnTo>
                    <a:pt x="2654795" y="20701"/>
                  </a:lnTo>
                  <a:lnTo>
                    <a:pt x="2654795" y="11684"/>
                  </a:lnTo>
                  <a:lnTo>
                    <a:pt x="2602598" y="11684"/>
                  </a:lnTo>
                  <a:lnTo>
                    <a:pt x="2602598" y="93345"/>
                  </a:lnTo>
                  <a:lnTo>
                    <a:pt x="2664955" y="93345"/>
                  </a:lnTo>
                  <a:lnTo>
                    <a:pt x="2664955" y="84328"/>
                  </a:lnTo>
                  <a:lnTo>
                    <a:pt x="2664955" y="20701"/>
                  </a:lnTo>
                  <a:lnTo>
                    <a:pt x="2664955" y="11684"/>
                  </a:lnTo>
                  <a:close/>
                </a:path>
                <a:path w="4937125" h="339725">
                  <a:moveTo>
                    <a:pt x="2719438" y="53086"/>
                  </a:moveTo>
                  <a:lnTo>
                    <a:pt x="2696578" y="53086"/>
                  </a:lnTo>
                  <a:lnTo>
                    <a:pt x="2696578" y="0"/>
                  </a:lnTo>
                  <a:lnTo>
                    <a:pt x="2686418" y="0"/>
                  </a:lnTo>
                  <a:lnTo>
                    <a:pt x="2686418" y="132080"/>
                  </a:lnTo>
                  <a:lnTo>
                    <a:pt x="2696578" y="132080"/>
                  </a:lnTo>
                  <a:lnTo>
                    <a:pt x="2696578" y="62103"/>
                  </a:lnTo>
                  <a:lnTo>
                    <a:pt x="2719438" y="62103"/>
                  </a:lnTo>
                  <a:lnTo>
                    <a:pt x="2719438" y="53086"/>
                  </a:lnTo>
                  <a:close/>
                </a:path>
                <a:path w="4937125" h="339725">
                  <a:moveTo>
                    <a:pt x="2838183" y="68199"/>
                  </a:moveTo>
                  <a:lnTo>
                    <a:pt x="2762364" y="68199"/>
                  </a:lnTo>
                  <a:lnTo>
                    <a:pt x="2762364" y="50165"/>
                  </a:lnTo>
                  <a:lnTo>
                    <a:pt x="2832341" y="50165"/>
                  </a:lnTo>
                  <a:lnTo>
                    <a:pt x="2832341" y="41021"/>
                  </a:lnTo>
                  <a:lnTo>
                    <a:pt x="2762364" y="41021"/>
                  </a:lnTo>
                  <a:lnTo>
                    <a:pt x="2762364" y="21844"/>
                  </a:lnTo>
                  <a:lnTo>
                    <a:pt x="2836151" y="21844"/>
                  </a:lnTo>
                  <a:lnTo>
                    <a:pt x="2836151" y="12954"/>
                  </a:lnTo>
                  <a:lnTo>
                    <a:pt x="2752331" y="12954"/>
                  </a:lnTo>
                  <a:lnTo>
                    <a:pt x="2752331" y="77343"/>
                  </a:lnTo>
                  <a:lnTo>
                    <a:pt x="2838183" y="77343"/>
                  </a:lnTo>
                  <a:lnTo>
                    <a:pt x="2838183" y="68199"/>
                  </a:lnTo>
                  <a:close/>
                </a:path>
                <a:path w="4937125" h="339725">
                  <a:moveTo>
                    <a:pt x="2855074" y="102235"/>
                  </a:moveTo>
                  <a:lnTo>
                    <a:pt x="2732519" y="102235"/>
                  </a:lnTo>
                  <a:lnTo>
                    <a:pt x="2732519" y="111379"/>
                  </a:lnTo>
                  <a:lnTo>
                    <a:pt x="2855074" y="111379"/>
                  </a:lnTo>
                  <a:lnTo>
                    <a:pt x="2855074" y="102235"/>
                  </a:lnTo>
                  <a:close/>
                </a:path>
                <a:path w="4937125" h="339725">
                  <a:moveTo>
                    <a:pt x="2975851" y="42291"/>
                  </a:moveTo>
                  <a:lnTo>
                    <a:pt x="2901175" y="42291"/>
                  </a:lnTo>
                  <a:lnTo>
                    <a:pt x="2901175" y="29972"/>
                  </a:lnTo>
                  <a:lnTo>
                    <a:pt x="2971914" y="29972"/>
                  </a:lnTo>
                  <a:lnTo>
                    <a:pt x="2971914" y="22098"/>
                  </a:lnTo>
                  <a:lnTo>
                    <a:pt x="2901175" y="22098"/>
                  </a:lnTo>
                  <a:lnTo>
                    <a:pt x="2901175" y="10541"/>
                  </a:lnTo>
                  <a:lnTo>
                    <a:pt x="2974073" y="10541"/>
                  </a:lnTo>
                  <a:lnTo>
                    <a:pt x="2974073" y="2286"/>
                  </a:lnTo>
                  <a:lnTo>
                    <a:pt x="2891142" y="2286"/>
                  </a:lnTo>
                  <a:lnTo>
                    <a:pt x="2891142" y="50419"/>
                  </a:lnTo>
                  <a:lnTo>
                    <a:pt x="2975851" y="50419"/>
                  </a:lnTo>
                  <a:lnTo>
                    <a:pt x="2975851" y="42291"/>
                  </a:lnTo>
                  <a:close/>
                </a:path>
                <a:path w="4937125" h="339725">
                  <a:moveTo>
                    <a:pt x="2977121" y="122555"/>
                  </a:moveTo>
                  <a:lnTo>
                    <a:pt x="2900794" y="122555"/>
                  </a:lnTo>
                  <a:lnTo>
                    <a:pt x="2900794" y="110109"/>
                  </a:lnTo>
                  <a:lnTo>
                    <a:pt x="2974073" y="110109"/>
                  </a:lnTo>
                  <a:lnTo>
                    <a:pt x="2974073" y="82296"/>
                  </a:lnTo>
                  <a:lnTo>
                    <a:pt x="2890761" y="82296"/>
                  </a:lnTo>
                  <a:lnTo>
                    <a:pt x="2890761" y="90678"/>
                  </a:lnTo>
                  <a:lnTo>
                    <a:pt x="2964040" y="90678"/>
                  </a:lnTo>
                  <a:lnTo>
                    <a:pt x="2964040" y="102108"/>
                  </a:lnTo>
                  <a:lnTo>
                    <a:pt x="2890761" y="102108"/>
                  </a:lnTo>
                  <a:lnTo>
                    <a:pt x="2890761" y="130810"/>
                  </a:lnTo>
                  <a:lnTo>
                    <a:pt x="2977121" y="130810"/>
                  </a:lnTo>
                  <a:lnTo>
                    <a:pt x="2977121" y="122555"/>
                  </a:lnTo>
                  <a:close/>
                </a:path>
                <a:path w="4937125" h="339725">
                  <a:moveTo>
                    <a:pt x="2993758" y="62103"/>
                  </a:moveTo>
                  <a:lnTo>
                    <a:pt x="2871203" y="62103"/>
                  </a:lnTo>
                  <a:lnTo>
                    <a:pt x="2871203" y="70358"/>
                  </a:lnTo>
                  <a:lnTo>
                    <a:pt x="2993758" y="70358"/>
                  </a:lnTo>
                  <a:lnTo>
                    <a:pt x="2993758" y="62103"/>
                  </a:lnTo>
                  <a:close/>
                </a:path>
                <a:path w="4937125" h="339725">
                  <a:moveTo>
                    <a:pt x="3099422" y="90297"/>
                  </a:moveTo>
                  <a:lnTo>
                    <a:pt x="3098469" y="84328"/>
                  </a:lnTo>
                  <a:lnTo>
                    <a:pt x="3098025" y="81534"/>
                  </a:lnTo>
                  <a:lnTo>
                    <a:pt x="3089249" y="82778"/>
                  </a:lnTo>
                  <a:lnTo>
                    <a:pt x="3077235" y="83654"/>
                  </a:lnTo>
                  <a:lnTo>
                    <a:pt x="3061957" y="84162"/>
                  </a:lnTo>
                  <a:lnTo>
                    <a:pt x="3043415" y="84328"/>
                  </a:lnTo>
                  <a:lnTo>
                    <a:pt x="3034398" y="84328"/>
                  </a:lnTo>
                  <a:lnTo>
                    <a:pt x="3034398" y="11303"/>
                  </a:lnTo>
                  <a:lnTo>
                    <a:pt x="3024238" y="11303"/>
                  </a:lnTo>
                  <a:lnTo>
                    <a:pt x="3024238" y="93472"/>
                  </a:lnTo>
                  <a:lnTo>
                    <a:pt x="3053092" y="93281"/>
                  </a:lnTo>
                  <a:lnTo>
                    <a:pt x="3075254" y="92697"/>
                  </a:lnTo>
                  <a:lnTo>
                    <a:pt x="3090710" y="91706"/>
                  </a:lnTo>
                  <a:lnTo>
                    <a:pt x="3099422" y="90297"/>
                  </a:lnTo>
                  <a:close/>
                </a:path>
                <a:path w="4937125" h="339725">
                  <a:moveTo>
                    <a:pt x="3119742" y="0"/>
                  </a:moveTo>
                  <a:lnTo>
                    <a:pt x="3109455" y="0"/>
                  </a:lnTo>
                  <a:lnTo>
                    <a:pt x="3109455" y="132080"/>
                  </a:lnTo>
                  <a:lnTo>
                    <a:pt x="3119742" y="132080"/>
                  </a:lnTo>
                  <a:lnTo>
                    <a:pt x="3119742" y="0"/>
                  </a:lnTo>
                  <a:close/>
                </a:path>
                <a:path w="4937125" h="339725">
                  <a:moveTo>
                    <a:pt x="3274682" y="90678"/>
                  </a:moveTo>
                  <a:lnTo>
                    <a:pt x="3244786" y="55651"/>
                  </a:lnTo>
                  <a:lnTo>
                    <a:pt x="3244596" y="55118"/>
                  </a:lnTo>
                  <a:lnTo>
                    <a:pt x="3241764" y="47307"/>
                  </a:lnTo>
                  <a:lnTo>
                    <a:pt x="3239973" y="38887"/>
                  </a:lnTo>
                  <a:lnTo>
                    <a:pt x="3239401" y="30861"/>
                  </a:lnTo>
                  <a:lnTo>
                    <a:pt x="3239376" y="9144"/>
                  </a:lnTo>
                  <a:lnTo>
                    <a:pt x="3229216" y="9144"/>
                  </a:lnTo>
                  <a:lnTo>
                    <a:pt x="3229216" y="30861"/>
                  </a:lnTo>
                  <a:lnTo>
                    <a:pt x="3228606" y="39611"/>
                  </a:lnTo>
                  <a:lnTo>
                    <a:pt x="3208286" y="80987"/>
                  </a:lnTo>
                  <a:lnTo>
                    <a:pt x="3193783" y="93472"/>
                  </a:lnTo>
                  <a:lnTo>
                    <a:pt x="3201657" y="100330"/>
                  </a:lnTo>
                  <a:lnTo>
                    <a:pt x="3229787" y="66255"/>
                  </a:lnTo>
                  <a:lnTo>
                    <a:pt x="3234423" y="55118"/>
                  </a:lnTo>
                  <a:lnTo>
                    <a:pt x="3236277" y="60096"/>
                  </a:lnTo>
                  <a:lnTo>
                    <a:pt x="3262007" y="94132"/>
                  </a:lnTo>
                  <a:lnTo>
                    <a:pt x="3267443" y="98679"/>
                  </a:lnTo>
                  <a:lnTo>
                    <a:pt x="3274682" y="90678"/>
                  </a:lnTo>
                  <a:close/>
                </a:path>
                <a:path w="4937125" h="339725">
                  <a:moveTo>
                    <a:pt x="3319894" y="53721"/>
                  </a:moveTo>
                  <a:lnTo>
                    <a:pt x="3297034" y="53721"/>
                  </a:lnTo>
                  <a:lnTo>
                    <a:pt x="3297034" y="0"/>
                  </a:lnTo>
                  <a:lnTo>
                    <a:pt x="3286874" y="0"/>
                  </a:lnTo>
                  <a:lnTo>
                    <a:pt x="3286874" y="132080"/>
                  </a:lnTo>
                  <a:lnTo>
                    <a:pt x="3297034" y="132080"/>
                  </a:lnTo>
                  <a:lnTo>
                    <a:pt x="3297034" y="62865"/>
                  </a:lnTo>
                  <a:lnTo>
                    <a:pt x="3319894" y="62865"/>
                  </a:lnTo>
                  <a:lnTo>
                    <a:pt x="3319894" y="53721"/>
                  </a:lnTo>
                  <a:close/>
                </a:path>
                <a:path w="4937125" h="339725">
                  <a:moveTo>
                    <a:pt x="3436607" y="99441"/>
                  </a:moveTo>
                  <a:lnTo>
                    <a:pt x="3432924" y="93345"/>
                  </a:lnTo>
                  <a:lnTo>
                    <a:pt x="3429304" y="91186"/>
                  </a:lnTo>
                  <a:lnTo>
                    <a:pt x="3425939" y="89179"/>
                  </a:lnTo>
                  <a:lnTo>
                    <a:pt x="3425939" y="102108"/>
                  </a:lnTo>
                  <a:lnTo>
                    <a:pt x="3425939" y="112014"/>
                  </a:lnTo>
                  <a:lnTo>
                    <a:pt x="3423272" y="115824"/>
                  </a:lnTo>
                  <a:lnTo>
                    <a:pt x="3412604" y="121412"/>
                  </a:lnTo>
                  <a:lnTo>
                    <a:pt x="3404730" y="122682"/>
                  </a:lnTo>
                  <a:lnTo>
                    <a:pt x="3383775" y="122682"/>
                  </a:lnTo>
                  <a:lnTo>
                    <a:pt x="3375901" y="121412"/>
                  </a:lnTo>
                  <a:lnTo>
                    <a:pt x="3365233" y="115824"/>
                  </a:lnTo>
                  <a:lnTo>
                    <a:pt x="3362566" y="112014"/>
                  </a:lnTo>
                  <a:lnTo>
                    <a:pt x="3362566" y="102108"/>
                  </a:lnTo>
                  <a:lnTo>
                    <a:pt x="3365233" y="98298"/>
                  </a:lnTo>
                  <a:lnTo>
                    <a:pt x="3370567" y="95377"/>
                  </a:lnTo>
                  <a:lnTo>
                    <a:pt x="3375901" y="92583"/>
                  </a:lnTo>
                  <a:lnTo>
                    <a:pt x="3383775" y="91186"/>
                  </a:lnTo>
                  <a:lnTo>
                    <a:pt x="3404730" y="91186"/>
                  </a:lnTo>
                  <a:lnTo>
                    <a:pt x="3412604" y="92583"/>
                  </a:lnTo>
                  <a:lnTo>
                    <a:pt x="3423272" y="98171"/>
                  </a:lnTo>
                  <a:lnTo>
                    <a:pt x="3425939" y="102108"/>
                  </a:lnTo>
                  <a:lnTo>
                    <a:pt x="3425939" y="89179"/>
                  </a:lnTo>
                  <a:lnTo>
                    <a:pt x="3394316" y="82550"/>
                  </a:lnTo>
                  <a:lnTo>
                    <a:pt x="3384639" y="82956"/>
                  </a:lnTo>
                  <a:lnTo>
                    <a:pt x="3351898" y="99441"/>
                  </a:lnTo>
                  <a:lnTo>
                    <a:pt x="3351898" y="114681"/>
                  </a:lnTo>
                  <a:lnTo>
                    <a:pt x="3394316" y="131445"/>
                  </a:lnTo>
                  <a:lnTo>
                    <a:pt x="3403981" y="131051"/>
                  </a:lnTo>
                  <a:lnTo>
                    <a:pt x="3412426" y="129832"/>
                  </a:lnTo>
                  <a:lnTo>
                    <a:pt x="3419652" y="127812"/>
                  </a:lnTo>
                  <a:lnTo>
                    <a:pt x="3425685" y="124968"/>
                  </a:lnTo>
                  <a:lnTo>
                    <a:pt x="3429508" y="122682"/>
                  </a:lnTo>
                  <a:lnTo>
                    <a:pt x="3432924" y="120650"/>
                  </a:lnTo>
                  <a:lnTo>
                    <a:pt x="3436607" y="114681"/>
                  </a:lnTo>
                  <a:lnTo>
                    <a:pt x="3436607" y="99441"/>
                  </a:lnTo>
                  <a:close/>
                </a:path>
                <a:path w="4937125" h="339725">
                  <a:moveTo>
                    <a:pt x="3455530" y="64516"/>
                  </a:moveTo>
                  <a:lnTo>
                    <a:pt x="3422637" y="64516"/>
                  </a:lnTo>
                  <a:lnTo>
                    <a:pt x="3422637" y="49149"/>
                  </a:lnTo>
                  <a:lnTo>
                    <a:pt x="3422637" y="49022"/>
                  </a:lnTo>
                  <a:lnTo>
                    <a:pt x="3422637" y="45847"/>
                  </a:lnTo>
                  <a:lnTo>
                    <a:pt x="3430587" y="42037"/>
                  </a:lnTo>
                  <a:lnTo>
                    <a:pt x="3431654" y="41529"/>
                  </a:lnTo>
                  <a:lnTo>
                    <a:pt x="3436010" y="35179"/>
                  </a:lnTo>
                  <a:lnTo>
                    <a:pt x="3436099" y="18415"/>
                  </a:lnTo>
                  <a:lnTo>
                    <a:pt x="3432543" y="12446"/>
                  </a:lnTo>
                  <a:lnTo>
                    <a:pt x="3429127" y="10414"/>
                  </a:lnTo>
                  <a:lnTo>
                    <a:pt x="3425558" y="8280"/>
                  </a:lnTo>
                  <a:lnTo>
                    <a:pt x="3425558" y="26289"/>
                  </a:lnTo>
                  <a:lnTo>
                    <a:pt x="3425558" y="31242"/>
                  </a:lnTo>
                  <a:lnTo>
                    <a:pt x="3423018" y="35179"/>
                  </a:lnTo>
                  <a:lnTo>
                    <a:pt x="3417811" y="37973"/>
                  </a:lnTo>
                  <a:lnTo>
                    <a:pt x="3412604" y="40640"/>
                  </a:lnTo>
                  <a:lnTo>
                    <a:pt x="3412350" y="40690"/>
                  </a:lnTo>
                  <a:lnTo>
                    <a:pt x="3412350" y="49149"/>
                  </a:lnTo>
                  <a:lnTo>
                    <a:pt x="3412350" y="64516"/>
                  </a:lnTo>
                  <a:lnTo>
                    <a:pt x="3376028" y="64516"/>
                  </a:lnTo>
                  <a:lnTo>
                    <a:pt x="3376028" y="49022"/>
                  </a:lnTo>
                  <a:lnTo>
                    <a:pt x="3381743" y="50165"/>
                  </a:lnTo>
                  <a:lnTo>
                    <a:pt x="3387839" y="50800"/>
                  </a:lnTo>
                  <a:lnTo>
                    <a:pt x="3401301" y="50800"/>
                  </a:lnTo>
                  <a:lnTo>
                    <a:pt x="3407270" y="50292"/>
                  </a:lnTo>
                  <a:lnTo>
                    <a:pt x="3412350" y="49149"/>
                  </a:lnTo>
                  <a:lnTo>
                    <a:pt x="3412350" y="40690"/>
                  </a:lnTo>
                  <a:lnTo>
                    <a:pt x="3404730" y="42037"/>
                  </a:lnTo>
                  <a:lnTo>
                    <a:pt x="3383775" y="42037"/>
                  </a:lnTo>
                  <a:lnTo>
                    <a:pt x="3375901" y="40640"/>
                  </a:lnTo>
                  <a:lnTo>
                    <a:pt x="3370694" y="37973"/>
                  </a:lnTo>
                  <a:lnTo>
                    <a:pt x="3365614" y="35179"/>
                  </a:lnTo>
                  <a:lnTo>
                    <a:pt x="3362947" y="31242"/>
                  </a:lnTo>
                  <a:lnTo>
                    <a:pt x="3362947" y="26289"/>
                  </a:lnTo>
                  <a:lnTo>
                    <a:pt x="3364890" y="19367"/>
                  </a:lnTo>
                  <a:lnTo>
                    <a:pt x="3370770" y="14401"/>
                  </a:lnTo>
                  <a:lnTo>
                    <a:pt x="3380562" y="11417"/>
                  </a:lnTo>
                  <a:lnTo>
                    <a:pt x="3394316" y="10414"/>
                  </a:lnTo>
                  <a:lnTo>
                    <a:pt x="3407981" y="11417"/>
                  </a:lnTo>
                  <a:lnTo>
                    <a:pt x="3417747" y="14401"/>
                  </a:lnTo>
                  <a:lnTo>
                    <a:pt x="3423602" y="19367"/>
                  </a:lnTo>
                  <a:lnTo>
                    <a:pt x="3425558" y="26289"/>
                  </a:lnTo>
                  <a:lnTo>
                    <a:pt x="3425558" y="8280"/>
                  </a:lnTo>
                  <a:lnTo>
                    <a:pt x="3394316" y="1778"/>
                  </a:lnTo>
                  <a:lnTo>
                    <a:pt x="3384804" y="2184"/>
                  </a:lnTo>
                  <a:lnTo>
                    <a:pt x="3352406" y="18415"/>
                  </a:lnTo>
                  <a:lnTo>
                    <a:pt x="3352482" y="35052"/>
                  </a:lnTo>
                  <a:lnTo>
                    <a:pt x="3356851" y="41402"/>
                  </a:lnTo>
                  <a:lnTo>
                    <a:pt x="3365741" y="45847"/>
                  </a:lnTo>
                  <a:lnTo>
                    <a:pt x="3365741" y="64516"/>
                  </a:lnTo>
                  <a:lnTo>
                    <a:pt x="3332975" y="64516"/>
                  </a:lnTo>
                  <a:lnTo>
                    <a:pt x="3332975" y="73660"/>
                  </a:lnTo>
                  <a:lnTo>
                    <a:pt x="3455530" y="73660"/>
                  </a:lnTo>
                  <a:lnTo>
                    <a:pt x="3455530" y="64516"/>
                  </a:lnTo>
                  <a:close/>
                </a:path>
                <a:path w="4937125" h="339725">
                  <a:moveTo>
                    <a:pt x="3550526" y="92202"/>
                  </a:moveTo>
                  <a:lnTo>
                    <a:pt x="3522357" y="58242"/>
                  </a:lnTo>
                  <a:lnTo>
                    <a:pt x="3522294" y="58039"/>
                  </a:lnTo>
                  <a:lnTo>
                    <a:pt x="3519233" y="50076"/>
                  </a:lnTo>
                  <a:lnTo>
                    <a:pt x="3517354" y="41960"/>
                  </a:lnTo>
                  <a:lnTo>
                    <a:pt x="3516782" y="34544"/>
                  </a:lnTo>
                  <a:lnTo>
                    <a:pt x="3516744" y="20701"/>
                  </a:lnTo>
                  <a:lnTo>
                    <a:pt x="3545573" y="20701"/>
                  </a:lnTo>
                  <a:lnTo>
                    <a:pt x="3545573" y="11557"/>
                  </a:lnTo>
                  <a:lnTo>
                    <a:pt x="3477374" y="11557"/>
                  </a:lnTo>
                  <a:lnTo>
                    <a:pt x="3477374" y="20701"/>
                  </a:lnTo>
                  <a:lnTo>
                    <a:pt x="3506711" y="20701"/>
                  </a:lnTo>
                  <a:lnTo>
                    <a:pt x="3506711" y="34544"/>
                  </a:lnTo>
                  <a:lnTo>
                    <a:pt x="3491560" y="76212"/>
                  </a:lnTo>
                  <a:lnTo>
                    <a:pt x="3472548" y="94996"/>
                  </a:lnTo>
                  <a:lnTo>
                    <a:pt x="3480422" y="101727"/>
                  </a:lnTo>
                  <a:lnTo>
                    <a:pt x="3506330" y="71628"/>
                  </a:lnTo>
                  <a:lnTo>
                    <a:pt x="3512045" y="58039"/>
                  </a:lnTo>
                  <a:lnTo>
                    <a:pt x="3514077" y="64516"/>
                  </a:lnTo>
                  <a:lnTo>
                    <a:pt x="3538499" y="95808"/>
                  </a:lnTo>
                  <a:lnTo>
                    <a:pt x="3543414" y="99822"/>
                  </a:lnTo>
                  <a:lnTo>
                    <a:pt x="3550526" y="92202"/>
                  </a:lnTo>
                  <a:close/>
                </a:path>
                <a:path w="4937125" h="339725">
                  <a:moveTo>
                    <a:pt x="3597262" y="53721"/>
                  </a:moveTo>
                  <a:lnTo>
                    <a:pt x="3574402" y="53721"/>
                  </a:lnTo>
                  <a:lnTo>
                    <a:pt x="3574402" y="0"/>
                  </a:lnTo>
                  <a:lnTo>
                    <a:pt x="3564242" y="0"/>
                  </a:lnTo>
                  <a:lnTo>
                    <a:pt x="3564242" y="132080"/>
                  </a:lnTo>
                  <a:lnTo>
                    <a:pt x="3574402" y="132080"/>
                  </a:lnTo>
                  <a:lnTo>
                    <a:pt x="3574402" y="62865"/>
                  </a:lnTo>
                  <a:lnTo>
                    <a:pt x="3597262" y="62865"/>
                  </a:lnTo>
                  <a:lnTo>
                    <a:pt x="3597262" y="53721"/>
                  </a:lnTo>
                  <a:close/>
                </a:path>
                <a:path w="4937125" h="339725">
                  <a:moveTo>
                    <a:pt x="3690099" y="50673"/>
                  </a:moveTo>
                  <a:lnTo>
                    <a:pt x="3690035" y="32639"/>
                  </a:lnTo>
                  <a:lnTo>
                    <a:pt x="3686797" y="25273"/>
                  </a:lnTo>
                  <a:lnTo>
                    <a:pt x="3680066" y="19177"/>
                  </a:lnTo>
                  <a:lnTo>
                    <a:pt x="3679685" y="18897"/>
                  </a:lnTo>
                  <a:lnTo>
                    <a:pt x="3679685" y="34925"/>
                  </a:lnTo>
                  <a:lnTo>
                    <a:pt x="3679685" y="48133"/>
                  </a:lnTo>
                  <a:lnTo>
                    <a:pt x="3677272" y="53594"/>
                  </a:lnTo>
                  <a:lnTo>
                    <a:pt x="3667874" y="61976"/>
                  </a:lnTo>
                  <a:lnTo>
                    <a:pt x="3662032" y="64008"/>
                  </a:lnTo>
                  <a:lnTo>
                    <a:pt x="3648443" y="64008"/>
                  </a:lnTo>
                  <a:lnTo>
                    <a:pt x="3642728" y="61976"/>
                  </a:lnTo>
                  <a:lnTo>
                    <a:pt x="3638029" y="57785"/>
                  </a:lnTo>
                  <a:lnTo>
                    <a:pt x="3633203" y="53594"/>
                  </a:lnTo>
                  <a:lnTo>
                    <a:pt x="3630790" y="48133"/>
                  </a:lnTo>
                  <a:lnTo>
                    <a:pt x="3630841" y="34925"/>
                  </a:lnTo>
                  <a:lnTo>
                    <a:pt x="3633203" y="29718"/>
                  </a:lnTo>
                  <a:lnTo>
                    <a:pt x="3637775" y="25400"/>
                  </a:lnTo>
                  <a:lnTo>
                    <a:pt x="3642474" y="21209"/>
                  </a:lnTo>
                  <a:lnTo>
                    <a:pt x="3648316" y="19177"/>
                  </a:lnTo>
                  <a:lnTo>
                    <a:pt x="3662159" y="19177"/>
                  </a:lnTo>
                  <a:lnTo>
                    <a:pt x="3668001" y="21209"/>
                  </a:lnTo>
                  <a:lnTo>
                    <a:pt x="3672700" y="25400"/>
                  </a:lnTo>
                  <a:lnTo>
                    <a:pt x="3677272" y="29591"/>
                  </a:lnTo>
                  <a:lnTo>
                    <a:pt x="3679685" y="34925"/>
                  </a:lnTo>
                  <a:lnTo>
                    <a:pt x="3679685" y="18897"/>
                  </a:lnTo>
                  <a:lnTo>
                    <a:pt x="3674783" y="15252"/>
                  </a:lnTo>
                  <a:lnTo>
                    <a:pt x="3668852" y="12433"/>
                  </a:lnTo>
                  <a:lnTo>
                    <a:pt x="3662311" y="10731"/>
                  </a:lnTo>
                  <a:lnTo>
                    <a:pt x="3655174" y="10160"/>
                  </a:lnTo>
                  <a:lnTo>
                    <a:pt x="3647960" y="10731"/>
                  </a:lnTo>
                  <a:lnTo>
                    <a:pt x="3620249" y="32639"/>
                  </a:lnTo>
                  <a:lnTo>
                    <a:pt x="3620249" y="50673"/>
                  </a:lnTo>
                  <a:lnTo>
                    <a:pt x="3655174" y="73152"/>
                  </a:lnTo>
                  <a:lnTo>
                    <a:pt x="3662362" y="72593"/>
                  </a:lnTo>
                  <a:lnTo>
                    <a:pt x="3668903" y="70891"/>
                  </a:lnTo>
                  <a:lnTo>
                    <a:pt x="3674795" y="68072"/>
                  </a:lnTo>
                  <a:lnTo>
                    <a:pt x="3680066" y="64135"/>
                  </a:lnTo>
                  <a:lnTo>
                    <a:pt x="3680206" y="64008"/>
                  </a:lnTo>
                  <a:lnTo>
                    <a:pt x="3686797" y="58166"/>
                  </a:lnTo>
                  <a:lnTo>
                    <a:pt x="3690099" y="50673"/>
                  </a:lnTo>
                  <a:close/>
                </a:path>
                <a:path w="4937125" h="339725">
                  <a:moveTo>
                    <a:pt x="3702672" y="105918"/>
                  </a:moveTo>
                  <a:lnTo>
                    <a:pt x="3702037" y="97028"/>
                  </a:lnTo>
                  <a:lnTo>
                    <a:pt x="3695484" y="97485"/>
                  </a:lnTo>
                  <a:lnTo>
                    <a:pt x="3686302" y="97904"/>
                  </a:lnTo>
                  <a:lnTo>
                    <a:pt x="3660000" y="98679"/>
                  </a:lnTo>
                  <a:lnTo>
                    <a:pt x="3610597" y="99314"/>
                  </a:lnTo>
                  <a:lnTo>
                    <a:pt x="3611613" y="108204"/>
                  </a:lnTo>
                  <a:lnTo>
                    <a:pt x="3674757" y="107137"/>
                  </a:lnTo>
                  <a:lnTo>
                    <a:pt x="3686645" y="106781"/>
                  </a:lnTo>
                  <a:lnTo>
                    <a:pt x="3695954" y="106375"/>
                  </a:lnTo>
                  <a:lnTo>
                    <a:pt x="3702672" y="105918"/>
                  </a:lnTo>
                  <a:close/>
                </a:path>
                <a:path w="4937125" h="339725">
                  <a:moveTo>
                    <a:pt x="3721595" y="0"/>
                  </a:moveTo>
                  <a:lnTo>
                    <a:pt x="3711308" y="0"/>
                  </a:lnTo>
                  <a:lnTo>
                    <a:pt x="3711308" y="132080"/>
                  </a:lnTo>
                  <a:lnTo>
                    <a:pt x="3721595" y="132080"/>
                  </a:lnTo>
                  <a:lnTo>
                    <a:pt x="3721595" y="0"/>
                  </a:lnTo>
                  <a:close/>
                </a:path>
                <a:path w="4937125" h="339725">
                  <a:moveTo>
                    <a:pt x="3874376" y="61341"/>
                  </a:moveTo>
                  <a:lnTo>
                    <a:pt x="3847795" y="38735"/>
                  </a:lnTo>
                  <a:lnTo>
                    <a:pt x="3846969" y="37604"/>
                  </a:lnTo>
                  <a:lnTo>
                    <a:pt x="3843845" y="31343"/>
                  </a:lnTo>
                  <a:lnTo>
                    <a:pt x="3841966" y="24942"/>
                  </a:lnTo>
                  <a:lnTo>
                    <a:pt x="3841356" y="18415"/>
                  </a:lnTo>
                  <a:lnTo>
                    <a:pt x="3841356" y="15113"/>
                  </a:lnTo>
                  <a:lnTo>
                    <a:pt x="3870439" y="15113"/>
                  </a:lnTo>
                  <a:lnTo>
                    <a:pt x="3870439" y="5969"/>
                  </a:lnTo>
                  <a:lnTo>
                    <a:pt x="3802494" y="5969"/>
                  </a:lnTo>
                  <a:lnTo>
                    <a:pt x="3802494" y="15113"/>
                  </a:lnTo>
                  <a:lnTo>
                    <a:pt x="3831450" y="15113"/>
                  </a:lnTo>
                  <a:lnTo>
                    <a:pt x="3831450" y="18415"/>
                  </a:lnTo>
                  <a:lnTo>
                    <a:pt x="3811143" y="56794"/>
                  </a:lnTo>
                  <a:lnTo>
                    <a:pt x="3798176" y="65151"/>
                  </a:lnTo>
                  <a:lnTo>
                    <a:pt x="3805415" y="72136"/>
                  </a:lnTo>
                  <a:lnTo>
                    <a:pt x="3811638" y="68707"/>
                  </a:lnTo>
                  <a:lnTo>
                    <a:pt x="3817734" y="63754"/>
                  </a:lnTo>
                  <a:lnTo>
                    <a:pt x="3823830" y="57150"/>
                  </a:lnTo>
                  <a:lnTo>
                    <a:pt x="3829926" y="50673"/>
                  </a:lnTo>
                  <a:lnTo>
                    <a:pt x="3834244" y="44577"/>
                  </a:lnTo>
                  <a:lnTo>
                    <a:pt x="3836784" y="38735"/>
                  </a:lnTo>
                  <a:lnTo>
                    <a:pt x="3839197" y="43815"/>
                  </a:lnTo>
                  <a:lnTo>
                    <a:pt x="3843515" y="49276"/>
                  </a:lnTo>
                  <a:lnTo>
                    <a:pt x="3855453" y="60960"/>
                  </a:lnTo>
                  <a:lnTo>
                    <a:pt x="3861549" y="65532"/>
                  </a:lnTo>
                  <a:lnTo>
                    <a:pt x="3867518" y="68834"/>
                  </a:lnTo>
                  <a:lnTo>
                    <a:pt x="3874376" y="61341"/>
                  </a:lnTo>
                  <a:close/>
                </a:path>
                <a:path w="4937125" h="339725">
                  <a:moveTo>
                    <a:pt x="3906126" y="0"/>
                  </a:moveTo>
                  <a:lnTo>
                    <a:pt x="3895839" y="0"/>
                  </a:lnTo>
                  <a:lnTo>
                    <a:pt x="3895839" y="29718"/>
                  </a:lnTo>
                  <a:lnTo>
                    <a:pt x="3864978" y="29718"/>
                  </a:lnTo>
                  <a:lnTo>
                    <a:pt x="3864978" y="38862"/>
                  </a:lnTo>
                  <a:lnTo>
                    <a:pt x="3895839" y="38862"/>
                  </a:lnTo>
                  <a:lnTo>
                    <a:pt x="3895839" y="76327"/>
                  </a:lnTo>
                  <a:lnTo>
                    <a:pt x="3906126" y="76327"/>
                  </a:lnTo>
                  <a:lnTo>
                    <a:pt x="3906126" y="0"/>
                  </a:lnTo>
                  <a:close/>
                </a:path>
                <a:path w="4937125" h="339725">
                  <a:moveTo>
                    <a:pt x="3908793" y="96901"/>
                  </a:moveTo>
                  <a:lnTo>
                    <a:pt x="3904983" y="90805"/>
                  </a:lnTo>
                  <a:lnTo>
                    <a:pt x="3899916" y="87630"/>
                  </a:lnTo>
                  <a:lnTo>
                    <a:pt x="3897871" y="86347"/>
                  </a:lnTo>
                  <a:lnTo>
                    <a:pt x="3897871" y="99568"/>
                  </a:lnTo>
                  <a:lnTo>
                    <a:pt x="3897871" y="109474"/>
                  </a:lnTo>
                  <a:lnTo>
                    <a:pt x="3895077" y="113538"/>
                  </a:lnTo>
                  <a:lnTo>
                    <a:pt x="3889489" y="116713"/>
                  </a:lnTo>
                  <a:lnTo>
                    <a:pt x="3883901" y="119761"/>
                  </a:lnTo>
                  <a:lnTo>
                    <a:pt x="3875900" y="121412"/>
                  </a:lnTo>
                  <a:lnTo>
                    <a:pt x="3855199" y="121412"/>
                  </a:lnTo>
                  <a:lnTo>
                    <a:pt x="3847198" y="119761"/>
                  </a:lnTo>
                  <a:lnTo>
                    <a:pt x="3841610" y="116713"/>
                  </a:lnTo>
                  <a:lnTo>
                    <a:pt x="3836149" y="113538"/>
                  </a:lnTo>
                  <a:lnTo>
                    <a:pt x="3833355" y="109474"/>
                  </a:lnTo>
                  <a:lnTo>
                    <a:pt x="3833431" y="99568"/>
                  </a:lnTo>
                  <a:lnTo>
                    <a:pt x="3836022" y="95631"/>
                  </a:lnTo>
                  <a:lnTo>
                    <a:pt x="3841610" y="92456"/>
                  </a:lnTo>
                  <a:lnTo>
                    <a:pt x="3847071" y="89281"/>
                  </a:lnTo>
                  <a:lnTo>
                    <a:pt x="3855072" y="87630"/>
                  </a:lnTo>
                  <a:lnTo>
                    <a:pt x="3876027" y="87630"/>
                  </a:lnTo>
                  <a:lnTo>
                    <a:pt x="3884028" y="89281"/>
                  </a:lnTo>
                  <a:lnTo>
                    <a:pt x="3889489" y="92456"/>
                  </a:lnTo>
                  <a:lnTo>
                    <a:pt x="3895077" y="95504"/>
                  </a:lnTo>
                  <a:lnTo>
                    <a:pt x="3865613" y="78994"/>
                  </a:lnTo>
                  <a:lnTo>
                    <a:pt x="3855821" y="79451"/>
                  </a:lnTo>
                  <a:lnTo>
                    <a:pt x="3822433" y="96901"/>
                  </a:lnTo>
                  <a:lnTo>
                    <a:pt x="3822433" y="112141"/>
                  </a:lnTo>
                  <a:lnTo>
                    <a:pt x="3865613" y="130175"/>
                  </a:lnTo>
                  <a:lnTo>
                    <a:pt x="3875316" y="129730"/>
                  </a:lnTo>
                  <a:lnTo>
                    <a:pt x="3883876" y="128384"/>
                  </a:lnTo>
                  <a:lnTo>
                    <a:pt x="3891267" y="126161"/>
                  </a:lnTo>
                  <a:lnTo>
                    <a:pt x="3897490" y="123063"/>
                  </a:lnTo>
                  <a:lnTo>
                    <a:pt x="3900043" y="121412"/>
                  </a:lnTo>
                  <a:lnTo>
                    <a:pt x="3904983" y="118237"/>
                  </a:lnTo>
                  <a:lnTo>
                    <a:pt x="3908793" y="112141"/>
                  </a:lnTo>
                  <a:lnTo>
                    <a:pt x="3908793" y="96901"/>
                  </a:lnTo>
                  <a:close/>
                </a:path>
                <a:path w="4937125" h="339725">
                  <a:moveTo>
                    <a:pt x="4057510" y="103251"/>
                  </a:moveTo>
                  <a:lnTo>
                    <a:pt x="4001503" y="103251"/>
                  </a:lnTo>
                  <a:lnTo>
                    <a:pt x="4001503" y="74803"/>
                  </a:lnTo>
                  <a:lnTo>
                    <a:pt x="4037571" y="74803"/>
                  </a:lnTo>
                  <a:lnTo>
                    <a:pt x="4037571" y="65532"/>
                  </a:lnTo>
                  <a:lnTo>
                    <a:pt x="4037571" y="43561"/>
                  </a:lnTo>
                  <a:lnTo>
                    <a:pt x="4037571" y="34290"/>
                  </a:lnTo>
                  <a:lnTo>
                    <a:pt x="4037571" y="11430"/>
                  </a:lnTo>
                  <a:lnTo>
                    <a:pt x="4027538" y="11430"/>
                  </a:lnTo>
                  <a:lnTo>
                    <a:pt x="4027538" y="34290"/>
                  </a:lnTo>
                  <a:lnTo>
                    <a:pt x="4027538" y="43561"/>
                  </a:lnTo>
                  <a:lnTo>
                    <a:pt x="4027538" y="65532"/>
                  </a:lnTo>
                  <a:lnTo>
                    <a:pt x="3964927" y="65532"/>
                  </a:lnTo>
                  <a:lnTo>
                    <a:pt x="3964927" y="43561"/>
                  </a:lnTo>
                  <a:lnTo>
                    <a:pt x="4027538" y="43561"/>
                  </a:lnTo>
                  <a:lnTo>
                    <a:pt x="4027538" y="34290"/>
                  </a:lnTo>
                  <a:lnTo>
                    <a:pt x="3964927" y="34290"/>
                  </a:lnTo>
                  <a:lnTo>
                    <a:pt x="3964927" y="11430"/>
                  </a:lnTo>
                  <a:lnTo>
                    <a:pt x="3954767" y="11430"/>
                  </a:lnTo>
                  <a:lnTo>
                    <a:pt x="3954767" y="74803"/>
                  </a:lnTo>
                  <a:lnTo>
                    <a:pt x="3991089" y="74803"/>
                  </a:lnTo>
                  <a:lnTo>
                    <a:pt x="3991089" y="103251"/>
                  </a:lnTo>
                  <a:lnTo>
                    <a:pt x="3934955" y="103251"/>
                  </a:lnTo>
                  <a:lnTo>
                    <a:pt x="3934955" y="112395"/>
                  </a:lnTo>
                  <a:lnTo>
                    <a:pt x="4057510" y="112395"/>
                  </a:lnTo>
                  <a:lnTo>
                    <a:pt x="4057510" y="103251"/>
                  </a:lnTo>
                  <a:close/>
                </a:path>
                <a:path w="4937125" h="339725">
                  <a:moveTo>
                    <a:pt x="4143870" y="11811"/>
                  </a:moveTo>
                  <a:lnTo>
                    <a:pt x="4082275" y="11811"/>
                  </a:lnTo>
                  <a:lnTo>
                    <a:pt x="4082275" y="20955"/>
                  </a:lnTo>
                  <a:lnTo>
                    <a:pt x="4132948" y="20955"/>
                  </a:lnTo>
                  <a:lnTo>
                    <a:pt x="4130725" y="32994"/>
                  </a:lnTo>
                  <a:lnTo>
                    <a:pt x="4105287" y="73837"/>
                  </a:lnTo>
                  <a:lnTo>
                    <a:pt x="4076560" y="92583"/>
                  </a:lnTo>
                  <a:lnTo>
                    <a:pt x="4084434" y="100965"/>
                  </a:lnTo>
                  <a:lnTo>
                    <a:pt x="4109859" y="83045"/>
                  </a:lnTo>
                  <a:lnTo>
                    <a:pt x="4128249" y="62204"/>
                  </a:lnTo>
                  <a:lnTo>
                    <a:pt x="4139577" y="38468"/>
                  </a:lnTo>
                  <a:lnTo>
                    <a:pt x="4143870" y="11811"/>
                  </a:lnTo>
                  <a:close/>
                </a:path>
                <a:path w="4937125" h="339725">
                  <a:moveTo>
                    <a:pt x="4200131" y="54483"/>
                  </a:moveTo>
                  <a:lnTo>
                    <a:pt x="4176382" y="54483"/>
                  </a:lnTo>
                  <a:lnTo>
                    <a:pt x="4176382" y="0"/>
                  </a:lnTo>
                  <a:lnTo>
                    <a:pt x="4166222" y="0"/>
                  </a:lnTo>
                  <a:lnTo>
                    <a:pt x="4166222" y="132080"/>
                  </a:lnTo>
                  <a:lnTo>
                    <a:pt x="4176382" y="132080"/>
                  </a:lnTo>
                  <a:lnTo>
                    <a:pt x="4176382" y="63627"/>
                  </a:lnTo>
                  <a:lnTo>
                    <a:pt x="4200131" y="63627"/>
                  </a:lnTo>
                  <a:lnTo>
                    <a:pt x="4200131" y="54483"/>
                  </a:lnTo>
                  <a:close/>
                </a:path>
                <a:path w="4937125" h="339725">
                  <a:moveTo>
                    <a:pt x="4340466" y="91948"/>
                  </a:moveTo>
                  <a:lnTo>
                    <a:pt x="4311586" y="57391"/>
                  </a:lnTo>
                  <a:lnTo>
                    <a:pt x="4306176" y="20701"/>
                  </a:lnTo>
                  <a:lnTo>
                    <a:pt x="4335894" y="20701"/>
                  </a:lnTo>
                  <a:lnTo>
                    <a:pt x="4335894" y="11557"/>
                  </a:lnTo>
                  <a:lnTo>
                    <a:pt x="4266425" y="11557"/>
                  </a:lnTo>
                  <a:lnTo>
                    <a:pt x="4266425" y="20701"/>
                  </a:lnTo>
                  <a:lnTo>
                    <a:pt x="4295889" y="20701"/>
                  </a:lnTo>
                  <a:lnTo>
                    <a:pt x="4295889" y="31750"/>
                  </a:lnTo>
                  <a:lnTo>
                    <a:pt x="4281208" y="74917"/>
                  </a:lnTo>
                  <a:lnTo>
                    <a:pt x="4261218" y="94615"/>
                  </a:lnTo>
                  <a:lnTo>
                    <a:pt x="4268838" y="101727"/>
                  </a:lnTo>
                  <a:lnTo>
                    <a:pt x="4296803" y="67919"/>
                  </a:lnTo>
                  <a:lnTo>
                    <a:pt x="4301096" y="57150"/>
                  </a:lnTo>
                  <a:lnTo>
                    <a:pt x="4302747" y="63500"/>
                  </a:lnTo>
                  <a:lnTo>
                    <a:pt x="4327664" y="94996"/>
                  </a:lnTo>
                  <a:lnTo>
                    <a:pt x="4333481" y="99822"/>
                  </a:lnTo>
                  <a:lnTo>
                    <a:pt x="4340466" y="91948"/>
                  </a:lnTo>
                  <a:close/>
                </a:path>
                <a:path w="4937125" h="339725">
                  <a:moveTo>
                    <a:pt x="4367898" y="0"/>
                  </a:moveTo>
                  <a:lnTo>
                    <a:pt x="4357738" y="0"/>
                  </a:lnTo>
                  <a:lnTo>
                    <a:pt x="4357738" y="132080"/>
                  </a:lnTo>
                  <a:lnTo>
                    <a:pt x="4367898" y="132080"/>
                  </a:lnTo>
                  <a:lnTo>
                    <a:pt x="4367898" y="0"/>
                  </a:lnTo>
                  <a:close/>
                </a:path>
                <a:path w="4937125" h="339725">
                  <a:moveTo>
                    <a:pt x="4500613" y="86487"/>
                  </a:moveTo>
                  <a:lnTo>
                    <a:pt x="4415650" y="86487"/>
                  </a:lnTo>
                  <a:lnTo>
                    <a:pt x="4415650" y="95504"/>
                  </a:lnTo>
                  <a:lnTo>
                    <a:pt x="4490453" y="95504"/>
                  </a:lnTo>
                  <a:lnTo>
                    <a:pt x="4490453" y="132080"/>
                  </a:lnTo>
                  <a:lnTo>
                    <a:pt x="4500613" y="132080"/>
                  </a:lnTo>
                  <a:lnTo>
                    <a:pt x="4500613" y="86487"/>
                  </a:lnTo>
                  <a:close/>
                </a:path>
                <a:path w="4937125" h="339725">
                  <a:moveTo>
                    <a:pt x="4514329" y="39751"/>
                  </a:moveTo>
                  <a:lnTo>
                    <a:pt x="4470362" y="20828"/>
                  </a:lnTo>
                  <a:lnTo>
                    <a:pt x="4464545" y="13462"/>
                  </a:lnTo>
                  <a:lnTo>
                    <a:pt x="4464545" y="2413"/>
                  </a:lnTo>
                  <a:lnTo>
                    <a:pt x="4454512" y="2413"/>
                  </a:lnTo>
                  <a:lnTo>
                    <a:pt x="4454512" y="13462"/>
                  </a:lnTo>
                  <a:lnTo>
                    <a:pt x="4449686" y="20193"/>
                  </a:lnTo>
                  <a:lnTo>
                    <a:pt x="4414647" y="37731"/>
                  </a:lnTo>
                  <a:lnTo>
                    <a:pt x="4404728" y="39116"/>
                  </a:lnTo>
                  <a:lnTo>
                    <a:pt x="4410697" y="47498"/>
                  </a:lnTo>
                  <a:lnTo>
                    <a:pt x="4450194" y="31115"/>
                  </a:lnTo>
                  <a:lnTo>
                    <a:pt x="4459719" y="20828"/>
                  </a:lnTo>
                  <a:lnTo>
                    <a:pt x="4463402" y="26416"/>
                  </a:lnTo>
                  <a:lnTo>
                    <a:pt x="4500867" y="46215"/>
                  </a:lnTo>
                  <a:lnTo>
                    <a:pt x="4508995" y="47879"/>
                  </a:lnTo>
                  <a:lnTo>
                    <a:pt x="4514329" y="39751"/>
                  </a:lnTo>
                  <a:close/>
                </a:path>
                <a:path w="4937125" h="339725">
                  <a:moveTo>
                    <a:pt x="4520806" y="62230"/>
                  </a:moveTo>
                  <a:lnTo>
                    <a:pt x="4464799" y="62230"/>
                  </a:lnTo>
                  <a:lnTo>
                    <a:pt x="4464799" y="42926"/>
                  </a:lnTo>
                  <a:lnTo>
                    <a:pt x="4454385" y="42926"/>
                  </a:lnTo>
                  <a:lnTo>
                    <a:pt x="4454385" y="62230"/>
                  </a:lnTo>
                  <a:lnTo>
                    <a:pt x="4398251" y="62230"/>
                  </a:lnTo>
                  <a:lnTo>
                    <a:pt x="4398251" y="71501"/>
                  </a:lnTo>
                  <a:lnTo>
                    <a:pt x="4520806" y="71501"/>
                  </a:lnTo>
                  <a:lnTo>
                    <a:pt x="4520806" y="62230"/>
                  </a:lnTo>
                  <a:close/>
                </a:path>
                <a:path w="4937125" h="339725">
                  <a:moveTo>
                    <a:pt x="4615040" y="61976"/>
                  </a:moveTo>
                  <a:lnTo>
                    <a:pt x="4588561" y="39878"/>
                  </a:lnTo>
                  <a:lnTo>
                    <a:pt x="4587583" y="38519"/>
                  </a:lnTo>
                  <a:lnTo>
                    <a:pt x="4584497" y="32308"/>
                  </a:lnTo>
                  <a:lnTo>
                    <a:pt x="4582630" y="25996"/>
                  </a:lnTo>
                  <a:lnTo>
                    <a:pt x="4582020" y="19558"/>
                  </a:lnTo>
                  <a:lnTo>
                    <a:pt x="4582020" y="15113"/>
                  </a:lnTo>
                  <a:lnTo>
                    <a:pt x="4611103" y="15113"/>
                  </a:lnTo>
                  <a:lnTo>
                    <a:pt x="4611103" y="5969"/>
                  </a:lnTo>
                  <a:lnTo>
                    <a:pt x="4543158" y="5969"/>
                  </a:lnTo>
                  <a:lnTo>
                    <a:pt x="4543158" y="15113"/>
                  </a:lnTo>
                  <a:lnTo>
                    <a:pt x="4572114" y="15113"/>
                  </a:lnTo>
                  <a:lnTo>
                    <a:pt x="4572114" y="19558"/>
                  </a:lnTo>
                  <a:lnTo>
                    <a:pt x="4551959" y="57454"/>
                  </a:lnTo>
                  <a:lnTo>
                    <a:pt x="4538840" y="65913"/>
                  </a:lnTo>
                  <a:lnTo>
                    <a:pt x="4546079" y="72771"/>
                  </a:lnTo>
                  <a:lnTo>
                    <a:pt x="4575035" y="45466"/>
                  </a:lnTo>
                  <a:lnTo>
                    <a:pt x="4577448" y="39878"/>
                  </a:lnTo>
                  <a:lnTo>
                    <a:pt x="4579861" y="44958"/>
                  </a:lnTo>
                  <a:lnTo>
                    <a:pt x="4584052" y="50292"/>
                  </a:lnTo>
                  <a:lnTo>
                    <a:pt x="4590148" y="56007"/>
                  </a:lnTo>
                  <a:lnTo>
                    <a:pt x="4596117" y="61722"/>
                  </a:lnTo>
                  <a:lnTo>
                    <a:pt x="4602213" y="66294"/>
                  </a:lnTo>
                  <a:lnTo>
                    <a:pt x="4608182" y="69469"/>
                  </a:lnTo>
                  <a:lnTo>
                    <a:pt x="4615040" y="61976"/>
                  </a:lnTo>
                  <a:close/>
                </a:path>
                <a:path w="4937125" h="339725">
                  <a:moveTo>
                    <a:pt x="4645266" y="83693"/>
                  </a:moveTo>
                  <a:lnTo>
                    <a:pt x="4559414" y="83693"/>
                  </a:lnTo>
                  <a:lnTo>
                    <a:pt x="4559414" y="92710"/>
                  </a:lnTo>
                  <a:lnTo>
                    <a:pt x="4635106" y="92710"/>
                  </a:lnTo>
                  <a:lnTo>
                    <a:pt x="4635106" y="132080"/>
                  </a:lnTo>
                  <a:lnTo>
                    <a:pt x="4645266" y="132080"/>
                  </a:lnTo>
                  <a:lnTo>
                    <a:pt x="4645266" y="83693"/>
                  </a:lnTo>
                  <a:close/>
                </a:path>
                <a:path w="4937125" h="339725">
                  <a:moveTo>
                    <a:pt x="4645266" y="0"/>
                  </a:moveTo>
                  <a:lnTo>
                    <a:pt x="4635106" y="0"/>
                  </a:lnTo>
                  <a:lnTo>
                    <a:pt x="4635106" y="29718"/>
                  </a:lnTo>
                  <a:lnTo>
                    <a:pt x="4603610" y="29718"/>
                  </a:lnTo>
                  <a:lnTo>
                    <a:pt x="4603610" y="38989"/>
                  </a:lnTo>
                  <a:lnTo>
                    <a:pt x="4635106" y="38989"/>
                  </a:lnTo>
                  <a:lnTo>
                    <a:pt x="4635106" y="76200"/>
                  </a:lnTo>
                  <a:lnTo>
                    <a:pt x="4645266" y="76200"/>
                  </a:lnTo>
                  <a:lnTo>
                    <a:pt x="4645266" y="0"/>
                  </a:lnTo>
                  <a:close/>
                </a:path>
                <a:path w="4937125" h="339725">
                  <a:moveTo>
                    <a:pt x="4781029" y="41910"/>
                  </a:moveTo>
                  <a:lnTo>
                    <a:pt x="4780267" y="34798"/>
                  </a:lnTo>
                  <a:lnTo>
                    <a:pt x="4777981" y="28486"/>
                  </a:lnTo>
                  <a:lnTo>
                    <a:pt x="4774171" y="22987"/>
                  </a:lnTo>
                  <a:lnTo>
                    <a:pt x="4770361" y="19634"/>
                  </a:lnTo>
                  <a:lnTo>
                    <a:pt x="4770361" y="49276"/>
                  </a:lnTo>
                  <a:lnTo>
                    <a:pt x="4767313" y="54991"/>
                  </a:lnTo>
                  <a:lnTo>
                    <a:pt x="4755121" y="63373"/>
                  </a:lnTo>
                  <a:lnTo>
                    <a:pt x="4746993" y="65532"/>
                  </a:lnTo>
                  <a:lnTo>
                    <a:pt x="4726673" y="65532"/>
                  </a:lnTo>
                  <a:lnTo>
                    <a:pt x="4718545" y="63373"/>
                  </a:lnTo>
                  <a:lnTo>
                    <a:pt x="4712449" y="59182"/>
                  </a:lnTo>
                  <a:lnTo>
                    <a:pt x="4706226" y="54991"/>
                  </a:lnTo>
                  <a:lnTo>
                    <a:pt x="4703178" y="49276"/>
                  </a:lnTo>
                  <a:lnTo>
                    <a:pt x="4703178" y="34798"/>
                  </a:lnTo>
                  <a:lnTo>
                    <a:pt x="4706353" y="29083"/>
                  </a:lnTo>
                  <a:lnTo>
                    <a:pt x="4718545" y="20701"/>
                  </a:lnTo>
                  <a:lnTo>
                    <a:pt x="4726673" y="18669"/>
                  </a:lnTo>
                  <a:lnTo>
                    <a:pt x="4746993" y="18669"/>
                  </a:lnTo>
                  <a:lnTo>
                    <a:pt x="4770361" y="49276"/>
                  </a:lnTo>
                  <a:lnTo>
                    <a:pt x="4770361" y="19634"/>
                  </a:lnTo>
                  <a:lnTo>
                    <a:pt x="4736960" y="9652"/>
                  </a:lnTo>
                  <a:lnTo>
                    <a:pt x="4727448" y="10198"/>
                  </a:lnTo>
                  <a:lnTo>
                    <a:pt x="4693386" y="34798"/>
                  </a:lnTo>
                  <a:lnTo>
                    <a:pt x="4692637" y="41910"/>
                  </a:lnTo>
                  <a:lnTo>
                    <a:pt x="4693386" y="49136"/>
                  </a:lnTo>
                  <a:lnTo>
                    <a:pt x="4727448" y="74129"/>
                  </a:lnTo>
                  <a:lnTo>
                    <a:pt x="4736960" y="74676"/>
                  </a:lnTo>
                  <a:lnTo>
                    <a:pt x="4746383" y="74129"/>
                  </a:lnTo>
                  <a:lnTo>
                    <a:pt x="4754867" y="72491"/>
                  </a:lnTo>
                  <a:lnTo>
                    <a:pt x="4762385" y="69748"/>
                  </a:lnTo>
                  <a:lnTo>
                    <a:pt x="4768964" y="65913"/>
                  </a:lnTo>
                  <a:lnTo>
                    <a:pt x="4769370" y="65532"/>
                  </a:lnTo>
                  <a:lnTo>
                    <a:pt x="4774222" y="61137"/>
                  </a:lnTo>
                  <a:lnTo>
                    <a:pt x="4777994" y="55537"/>
                  </a:lnTo>
                  <a:lnTo>
                    <a:pt x="4780267" y="49136"/>
                  </a:lnTo>
                  <a:lnTo>
                    <a:pt x="4781029" y="41910"/>
                  </a:lnTo>
                  <a:close/>
                </a:path>
                <a:path w="4937125" h="339725">
                  <a:moveTo>
                    <a:pt x="4798174" y="102489"/>
                  </a:moveTo>
                  <a:lnTo>
                    <a:pt x="4675619" y="102489"/>
                  </a:lnTo>
                  <a:lnTo>
                    <a:pt x="4675619" y="111633"/>
                  </a:lnTo>
                  <a:lnTo>
                    <a:pt x="4798174" y="111633"/>
                  </a:lnTo>
                  <a:lnTo>
                    <a:pt x="4798174" y="102489"/>
                  </a:lnTo>
                  <a:close/>
                </a:path>
                <a:path w="4937125" h="339725">
                  <a:moveTo>
                    <a:pt x="4936858" y="103886"/>
                  </a:moveTo>
                  <a:lnTo>
                    <a:pt x="4880851" y="103886"/>
                  </a:lnTo>
                  <a:lnTo>
                    <a:pt x="4880851" y="79756"/>
                  </a:lnTo>
                  <a:lnTo>
                    <a:pt x="4921618" y="79756"/>
                  </a:lnTo>
                  <a:lnTo>
                    <a:pt x="4921618" y="70739"/>
                  </a:lnTo>
                  <a:lnTo>
                    <a:pt x="4843259" y="70739"/>
                  </a:lnTo>
                  <a:lnTo>
                    <a:pt x="4843259" y="48895"/>
                  </a:lnTo>
                  <a:lnTo>
                    <a:pt x="4917808" y="48895"/>
                  </a:lnTo>
                  <a:lnTo>
                    <a:pt x="4917808" y="11557"/>
                  </a:lnTo>
                  <a:lnTo>
                    <a:pt x="4833099" y="11557"/>
                  </a:lnTo>
                  <a:lnTo>
                    <a:pt x="4833099" y="20574"/>
                  </a:lnTo>
                  <a:lnTo>
                    <a:pt x="4907521" y="20574"/>
                  </a:lnTo>
                  <a:lnTo>
                    <a:pt x="4907521" y="40005"/>
                  </a:lnTo>
                  <a:lnTo>
                    <a:pt x="4832845" y="40005"/>
                  </a:lnTo>
                  <a:lnTo>
                    <a:pt x="4832845" y="79756"/>
                  </a:lnTo>
                  <a:lnTo>
                    <a:pt x="4870564" y="79756"/>
                  </a:lnTo>
                  <a:lnTo>
                    <a:pt x="4870564" y="103886"/>
                  </a:lnTo>
                  <a:lnTo>
                    <a:pt x="4814303" y="103886"/>
                  </a:lnTo>
                  <a:lnTo>
                    <a:pt x="4814303" y="112903"/>
                  </a:lnTo>
                  <a:lnTo>
                    <a:pt x="4936858" y="112903"/>
                  </a:lnTo>
                  <a:lnTo>
                    <a:pt x="4936858" y="103886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3" name="object 43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2706116" y="3893820"/>
              <a:ext cx="253619" cy="132080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3025648" y="3893184"/>
              <a:ext cx="260350" cy="132715"/>
            </a:xfrm>
            <a:custGeom>
              <a:avLst/>
              <a:gdLst/>
              <a:ahLst/>
              <a:cxnLst/>
              <a:rect l="l" t="t" r="r" b="b"/>
              <a:pathLst>
                <a:path w="260350" h="132714">
                  <a:moveTo>
                    <a:pt x="61594" y="85216"/>
                  </a:moveTo>
                  <a:lnTo>
                    <a:pt x="22351" y="95631"/>
                  </a:lnTo>
                  <a:lnTo>
                    <a:pt x="18749" y="101345"/>
                  </a:lnTo>
                  <a:lnTo>
                    <a:pt x="18750" y="116204"/>
                  </a:lnTo>
                  <a:lnTo>
                    <a:pt x="61594" y="131825"/>
                  </a:lnTo>
                  <a:lnTo>
                    <a:pt x="71468" y="131444"/>
                  </a:lnTo>
                  <a:lnTo>
                    <a:pt x="80136" y="130301"/>
                  </a:lnTo>
                  <a:lnTo>
                    <a:pt x="87455" y="128450"/>
                  </a:lnTo>
                  <a:lnTo>
                    <a:pt x="93599" y="125856"/>
                  </a:lnTo>
                  <a:lnTo>
                    <a:pt x="97512" y="123697"/>
                  </a:lnTo>
                  <a:lnTo>
                    <a:pt x="61594" y="123697"/>
                  </a:lnTo>
                  <a:lnTo>
                    <a:pt x="47593" y="122769"/>
                  </a:lnTo>
                  <a:lnTo>
                    <a:pt x="37591" y="119983"/>
                  </a:lnTo>
                  <a:lnTo>
                    <a:pt x="31591" y="115339"/>
                  </a:lnTo>
                  <a:lnTo>
                    <a:pt x="29590" y="108838"/>
                  </a:lnTo>
                  <a:lnTo>
                    <a:pt x="31591" y="102338"/>
                  </a:lnTo>
                  <a:lnTo>
                    <a:pt x="37592" y="97694"/>
                  </a:lnTo>
                  <a:lnTo>
                    <a:pt x="47593" y="94908"/>
                  </a:lnTo>
                  <a:lnTo>
                    <a:pt x="61594" y="93979"/>
                  </a:lnTo>
                  <a:lnTo>
                    <a:pt x="98190" y="93979"/>
                  </a:lnTo>
                  <a:lnTo>
                    <a:pt x="93725" y="91439"/>
                  </a:lnTo>
                  <a:lnTo>
                    <a:pt x="87580" y="88753"/>
                  </a:lnTo>
                  <a:lnTo>
                    <a:pt x="80184" y="86804"/>
                  </a:lnTo>
                  <a:lnTo>
                    <a:pt x="71526" y="85617"/>
                  </a:lnTo>
                  <a:lnTo>
                    <a:pt x="61594" y="85216"/>
                  </a:lnTo>
                  <a:close/>
                </a:path>
                <a:path w="260350" h="132714">
                  <a:moveTo>
                    <a:pt x="98190" y="93979"/>
                  </a:moveTo>
                  <a:lnTo>
                    <a:pt x="61594" y="93979"/>
                  </a:lnTo>
                  <a:lnTo>
                    <a:pt x="75763" y="94908"/>
                  </a:lnTo>
                  <a:lnTo>
                    <a:pt x="85883" y="97694"/>
                  </a:lnTo>
                  <a:lnTo>
                    <a:pt x="91955" y="102338"/>
                  </a:lnTo>
                  <a:lnTo>
                    <a:pt x="93979" y="108838"/>
                  </a:lnTo>
                  <a:lnTo>
                    <a:pt x="91955" y="115339"/>
                  </a:lnTo>
                  <a:lnTo>
                    <a:pt x="85883" y="119983"/>
                  </a:lnTo>
                  <a:lnTo>
                    <a:pt x="75763" y="122769"/>
                  </a:lnTo>
                  <a:lnTo>
                    <a:pt x="61594" y="123697"/>
                  </a:lnTo>
                  <a:lnTo>
                    <a:pt x="97512" y="123697"/>
                  </a:lnTo>
                  <a:lnTo>
                    <a:pt x="100964" y="121792"/>
                  </a:lnTo>
                  <a:lnTo>
                    <a:pt x="104647" y="116204"/>
                  </a:lnTo>
                  <a:lnTo>
                    <a:pt x="104647" y="101345"/>
                  </a:lnTo>
                  <a:lnTo>
                    <a:pt x="101091" y="95631"/>
                  </a:lnTo>
                  <a:lnTo>
                    <a:pt x="98190" y="93979"/>
                  </a:lnTo>
                  <a:close/>
                </a:path>
                <a:path w="260350" h="132714">
                  <a:moveTo>
                    <a:pt x="204215" y="93979"/>
                  </a:moveTo>
                  <a:lnTo>
                    <a:pt x="193801" y="93979"/>
                  </a:lnTo>
                  <a:lnTo>
                    <a:pt x="193801" y="132714"/>
                  </a:lnTo>
                  <a:lnTo>
                    <a:pt x="204215" y="132714"/>
                  </a:lnTo>
                  <a:lnTo>
                    <a:pt x="204215" y="93979"/>
                  </a:lnTo>
                  <a:close/>
                </a:path>
                <a:path w="260350" h="132714">
                  <a:moveTo>
                    <a:pt x="260223" y="84835"/>
                  </a:moveTo>
                  <a:lnTo>
                    <a:pt x="137668" y="84835"/>
                  </a:lnTo>
                  <a:lnTo>
                    <a:pt x="137668" y="93979"/>
                  </a:lnTo>
                  <a:lnTo>
                    <a:pt x="260223" y="93979"/>
                  </a:lnTo>
                  <a:lnTo>
                    <a:pt x="260223" y="84835"/>
                  </a:lnTo>
                  <a:close/>
                </a:path>
                <a:path w="260350" h="132714">
                  <a:moveTo>
                    <a:pt x="49529" y="32131"/>
                  </a:moveTo>
                  <a:lnTo>
                    <a:pt x="29209" y="32131"/>
                  </a:lnTo>
                  <a:lnTo>
                    <a:pt x="21335" y="34289"/>
                  </a:lnTo>
                  <a:lnTo>
                    <a:pt x="9651" y="42671"/>
                  </a:lnTo>
                  <a:lnTo>
                    <a:pt x="6731" y="48132"/>
                  </a:lnTo>
                  <a:lnTo>
                    <a:pt x="6731" y="61467"/>
                  </a:lnTo>
                  <a:lnTo>
                    <a:pt x="9651" y="66928"/>
                  </a:lnTo>
                  <a:lnTo>
                    <a:pt x="21081" y="75310"/>
                  </a:lnTo>
                  <a:lnTo>
                    <a:pt x="29082" y="77342"/>
                  </a:lnTo>
                  <a:lnTo>
                    <a:pt x="49529" y="77342"/>
                  </a:lnTo>
                  <a:lnTo>
                    <a:pt x="57531" y="75310"/>
                  </a:lnTo>
                  <a:lnTo>
                    <a:pt x="66490" y="68706"/>
                  </a:lnTo>
                  <a:lnTo>
                    <a:pt x="32257" y="68706"/>
                  </a:lnTo>
                  <a:lnTo>
                    <a:pt x="26669" y="67437"/>
                  </a:lnTo>
                  <a:lnTo>
                    <a:pt x="22732" y="64896"/>
                  </a:lnTo>
                  <a:lnTo>
                    <a:pt x="18795" y="62229"/>
                  </a:lnTo>
                  <a:lnTo>
                    <a:pt x="16763" y="58927"/>
                  </a:lnTo>
                  <a:lnTo>
                    <a:pt x="16763" y="50672"/>
                  </a:lnTo>
                  <a:lnTo>
                    <a:pt x="18795" y="47370"/>
                  </a:lnTo>
                  <a:lnTo>
                    <a:pt x="22732" y="44703"/>
                  </a:lnTo>
                  <a:lnTo>
                    <a:pt x="26796" y="42163"/>
                  </a:lnTo>
                  <a:lnTo>
                    <a:pt x="32257" y="40766"/>
                  </a:lnTo>
                  <a:lnTo>
                    <a:pt x="66490" y="40766"/>
                  </a:lnTo>
                  <a:lnTo>
                    <a:pt x="63372" y="38481"/>
                  </a:lnTo>
                  <a:lnTo>
                    <a:pt x="57531" y="34289"/>
                  </a:lnTo>
                  <a:lnTo>
                    <a:pt x="49529" y="32131"/>
                  </a:lnTo>
                  <a:close/>
                </a:path>
                <a:path w="260350" h="132714">
                  <a:moveTo>
                    <a:pt x="66490" y="40766"/>
                  </a:moveTo>
                  <a:lnTo>
                    <a:pt x="46481" y="40766"/>
                  </a:lnTo>
                  <a:lnTo>
                    <a:pt x="51943" y="42163"/>
                  </a:lnTo>
                  <a:lnTo>
                    <a:pt x="56006" y="44703"/>
                  </a:lnTo>
                  <a:lnTo>
                    <a:pt x="59943" y="47370"/>
                  </a:lnTo>
                  <a:lnTo>
                    <a:pt x="61975" y="50672"/>
                  </a:lnTo>
                  <a:lnTo>
                    <a:pt x="61975" y="58927"/>
                  </a:lnTo>
                  <a:lnTo>
                    <a:pt x="59943" y="62229"/>
                  </a:lnTo>
                  <a:lnTo>
                    <a:pt x="56006" y="64896"/>
                  </a:lnTo>
                  <a:lnTo>
                    <a:pt x="52069" y="67437"/>
                  </a:lnTo>
                  <a:lnTo>
                    <a:pt x="46481" y="68706"/>
                  </a:lnTo>
                  <a:lnTo>
                    <a:pt x="66490" y="68706"/>
                  </a:lnTo>
                  <a:lnTo>
                    <a:pt x="69087" y="66801"/>
                  </a:lnTo>
                  <a:lnTo>
                    <a:pt x="72008" y="61467"/>
                  </a:lnTo>
                  <a:lnTo>
                    <a:pt x="72008" y="48132"/>
                  </a:lnTo>
                  <a:lnTo>
                    <a:pt x="69087" y="42671"/>
                  </a:lnTo>
                  <a:lnTo>
                    <a:pt x="66490" y="40766"/>
                  </a:lnTo>
                  <a:close/>
                </a:path>
                <a:path w="260350" h="132714">
                  <a:moveTo>
                    <a:pt x="199008" y="31495"/>
                  </a:moveTo>
                  <a:lnTo>
                    <a:pt x="159893" y="41147"/>
                  </a:lnTo>
                  <a:lnTo>
                    <a:pt x="156337" y="46481"/>
                  </a:lnTo>
                  <a:lnTo>
                    <a:pt x="156337" y="59943"/>
                  </a:lnTo>
                  <a:lnTo>
                    <a:pt x="199008" y="74929"/>
                  </a:lnTo>
                  <a:lnTo>
                    <a:pt x="208845" y="74572"/>
                  </a:lnTo>
                  <a:lnTo>
                    <a:pt x="217408" y="73501"/>
                  </a:lnTo>
                  <a:lnTo>
                    <a:pt x="224708" y="71715"/>
                  </a:lnTo>
                  <a:lnTo>
                    <a:pt x="230759" y="69214"/>
                  </a:lnTo>
                  <a:lnTo>
                    <a:pt x="235576" y="66547"/>
                  </a:lnTo>
                  <a:lnTo>
                    <a:pt x="188468" y="66547"/>
                  </a:lnTo>
                  <a:lnTo>
                    <a:pt x="180594" y="65277"/>
                  </a:lnTo>
                  <a:lnTo>
                    <a:pt x="175132" y="62864"/>
                  </a:lnTo>
                  <a:lnTo>
                    <a:pt x="169671" y="60325"/>
                  </a:lnTo>
                  <a:lnTo>
                    <a:pt x="167111" y="57276"/>
                  </a:lnTo>
                  <a:lnTo>
                    <a:pt x="167004" y="49402"/>
                  </a:lnTo>
                  <a:lnTo>
                    <a:pt x="169671" y="46227"/>
                  </a:lnTo>
                  <a:lnTo>
                    <a:pt x="180594" y="41147"/>
                  </a:lnTo>
                  <a:lnTo>
                    <a:pt x="188468" y="39877"/>
                  </a:lnTo>
                  <a:lnTo>
                    <a:pt x="235415" y="39877"/>
                  </a:lnTo>
                  <a:lnTo>
                    <a:pt x="230504" y="37337"/>
                  </a:lnTo>
                  <a:lnTo>
                    <a:pt x="224458" y="34764"/>
                  </a:lnTo>
                  <a:lnTo>
                    <a:pt x="217185" y="32940"/>
                  </a:lnTo>
                  <a:lnTo>
                    <a:pt x="208698" y="31855"/>
                  </a:lnTo>
                  <a:lnTo>
                    <a:pt x="199008" y="31495"/>
                  </a:lnTo>
                  <a:close/>
                </a:path>
                <a:path w="260350" h="132714">
                  <a:moveTo>
                    <a:pt x="235415" y="39877"/>
                  </a:moveTo>
                  <a:lnTo>
                    <a:pt x="209169" y="39877"/>
                  </a:lnTo>
                  <a:lnTo>
                    <a:pt x="217043" y="41147"/>
                  </a:lnTo>
                  <a:lnTo>
                    <a:pt x="222503" y="43687"/>
                  </a:lnTo>
                  <a:lnTo>
                    <a:pt x="228091" y="46100"/>
                  </a:lnTo>
                  <a:lnTo>
                    <a:pt x="230759" y="49402"/>
                  </a:lnTo>
                  <a:lnTo>
                    <a:pt x="230759" y="57276"/>
                  </a:lnTo>
                  <a:lnTo>
                    <a:pt x="228091" y="60451"/>
                  </a:lnTo>
                  <a:lnTo>
                    <a:pt x="222503" y="62864"/>
                  </a:lnTo>
                  <a:lnTo>
                    <a:pt x="217043" y="65277"/>
                  </a:lnTo>
                  <a:lnTo>
                    <a:pt x="209169" y="66547"/>
                  </a:lnTo>
                  <a:lnTo>
                    <a:pt x="235576" y="66547"/>
                  </a:lnTo>
                  <a:lnTo>
                    <a:pt x="237871" y="65277"/>
                  </a:lnTo>
                  <a:lnTo>
                    <a:pt x="241426" y="59943"/>
                  </a:lnTo>
                  <a:lnTo>
                    <a:pt x="241426" y="46481"/>
                  </a:lnTo>
                  <a:lnTo>
                    <a:pt x="237871" y="41147"/>
                  </a:lnTo>
                  <a:lnTo>
                    <a:pt x="235415" y="39877"/>
                  </a:lnTo>
                  <a:close/>
                </a:path>
                <a:path w="260350" h="132714">
                  <a:moveTo>
                    <a:pt x="248665" y="15239"/>
                  </a:moveTo>
                  <a:lnTo>
                    <a:pt x="149225" y="15239"/>
                  </a:lnTo>
                  <a:lnTo>
                    <a:pt x="149225" y="24129"/>
                  </a:lnTo>
                  <a:lnTo>
                    <a:pt x="248665" y="24129"/>
                  </a:lnTo>
                  <a:lnTo>
                    <a:pt x="248665" y="15239"/>
                  </a:lnTo>
                  <a:close/>
                </a:path>
                <a:path w="260350" h="132714">
                  <a:moveTo>
                    <a:pt x="204215" y="888"/>
                  </a:moveTo>
                  <a:lnTo>
                    <a:pt x="193801" y="888"/>
                  </a:lnTo>
                  <a:lnTo>
                    <a:pt x="193801" y="15239"/>
                  </a:lnTo>
                  <a:lnTo>
                    <a:pt x="204215" y="15239"/>
                  </a:lnTo>
                  <a:lnTo>
                    <a:pt x="204215" y="888"/>
                  </a:lnTo>
                  <a:close/>
                </a:path>
                <a:path w="260350" h="132714">
                  <a:moveTo>
                    <a:pt x="102488" y="634"/>
                  </a:moveTo>
                  <a:lnTo>
                    <a:pt x="92201" y="634"/>
                  </a:lnTo>
                  <a:lnTo>
                    <a:pt x="92201" y="83692"/>
                  </a:lnTo>
                  <a:lnTo>
                    <a:pt x="102488" y="83692"/>
                  </a:lnTo>
                  <a:lnTo>
                    <a:pt x="102488" y="64388"/>
                  </a:lnTo>
                  <a:lnTo>
                    <a:pt x="122427" y="64388"/>
                  </a:lnTo>
                  <a:lnTo>
                    <a:pt x="122427" y="55371"/>
                  </a:lnTo>
                  <a:lnTo>
                    <a:pt x="102488" y="55371"/>
                  </a:lnTo>
                  <a:lnTo>
                    <a:pt x="102488" y="35432"/>
                  </a:lnTo>
                  <a:lnTo>
                    <a:pt x="122427" y="35432"/>
                  </a:lnTo>
                  <a:lnTo>
                    <a:pt x="122427" y="26669"/>
                  </a:lnTo>
                  <a:lnTo>
                    <a:pt x="102488" y="26669"/>
                  </a:lnTo>
                  <a:lnTo>
                    <a:pt x="102488" y="634"/>
                  </a:lnTo>
                  <a:close/>
                </a:path>
                <a:path w="260350" h="132714">
                  <a:moveTo>
                    <a:pt x="78104" y="16509"/>
                  </a:moveTo>
                  <a:lnTo>
                    <a:pt x="0" y="16509"/>
                  </a:lnTo>
                  <a:lnTo>
                    <a:pt x="0" y="25653"/>
                  </a:lnTo>
                  <a:lnTo>
                    <a:pt x="78104" y="25653"/>
                  </a:lnTo>
                  <a:lnTo>
                    <a:pt x="78104" y="16509"/>
                  </a:lnTo>
                  <a:close/>
                </a:path>
                <a:path w="260350" h="132714">
                  <a:moveTo>
                    <a:pt x="44068" y="0"/>
                  </a:moveTo>
                  <a:lnTo>
                    <a:pt x="33908" y="0"/>
                  </a:lnTo>
                  <a:lnTo>
                    <a:pt x="33908" y="16509"/>
                  </a:lnTo>
                  <a:lnTo>
                    <a:pt x="44068" y="16509"/>
                  </a:lnTo>
                  <a:lnTo>
                    <a:pt x="44068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5" name="object 45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3349244" y="3893820"/>
              <a:ext cx="251205" cy="132080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3673983" y="3892803"/>
              <a:ext cx="666115" cy="133350"/>
            </a:xfrm>
            <a:custGeom>
              <a:avLst/>
              <a:gdLst/>
              <a:ahLst/>
              <a:cxnLst/>
              <a:rect l="l" t="t" r="r" b="b"/>
              <a:pathLst>
                <a:path w="666114" h="133350">
                  <a:moveTo>
                    <a:pt x="646302" y="98044"/>
                  </a:moveTo>
                  <a:lnTo>
                    <a:pt x="639752" y="98498"/>
                  </a:lnTo>
                  <a:lnTo>
                    <a:pt x="630570" y="98917"/>
                  </a:lnTo>
                  <a:lnTo>
                    <a:pt x="604265" y="99695"/>
                  </a:lnTo>
                  <a:lnTo>
                    <a:pt x="554863" y="100330"/>
                  </a:lnTo>
                  <a:lnTo>
                    <a:pt x="555878" y="109220"/>
                  </a:lnTo>
                  <a:lnTo>
                    <a:pt x="619023" y="108148"/>
                  </a:lnTo>
                  <a:lnTo>
                    <a:pt x="630920" y="107791"/>
                  </a:lnTo>
                  <a:lnTo>
                    <a:pt x="640220" y="107386"/>
                  </a:lnTo>
                  <a:lnTo>
                    <a:pt x="646938" y="106934"/>
                  </a:lnTo>
                  <a:lnTo>
                    <a:pt x="646302" y="98044"/>
                  </a:lnTo>
                  <a:close/>
                </a:path>
                <a:path w="666114" h="133350">
                  <a:moveTo>
                    <a:pt x="202056" y="89281"/>
                  </a:moveTo>
                  <a:lnTo>
                    <a:pt x="162178" y="98552"/>
                  </a:lnTo>
                  <a:lnTo>
                    <a:pt x="158495" y="103886"/>
                  </a:lnTo>
                  <a:lnTo>
                    <a:pt x="158585" y="117729"/>
                  </a:lnTo>
                  <a:lnTo>
                    <a:pt x="202056" y="132080"/>
                  </a:lnTo>
                  <a:lnTo>
                    <a:pt x="212084" y="131724"/>
                  </a:lnTo>
                  <a:lnTo>
                    <a:pt x="220837" y="130667"/>
                  </a:lnTo>
                  <a:lnTo>
                    <a:pt x="228328" y="128918"/>
                  </a:lnTo>
                  <a:lnTo>
                    <a:pt x="234568" y="126492"/>
                  </a:lnTo>
                  <a:lnTo>
                    <a:pt x="241172" y="123190"/>
                  </a:lnTo>
                  <a:lnTo>
                    <a:pt x="191388" y="123190"/>
                  </a:lnTo>
                  <a:lnTo>
                    <a:pt x="183133" y="122047"/>
                  </a:lnTo>
                  <a:lnTo>
                    <a:pt x="172084" y="117729"/>
                  </a:lnTo>
                  <a:lnTo>
                    <a:pt x="169290" y="114681"/>
                  </a:lnTo>
                  <a:lnTo>
                    <a:pt x="169290" y="110744"/>
                  </a:lnTo>
                  <a:lnTo>
                    <a:pt x="171338" y="105223"/>
                  </a:lnTo>
                  <a:lnTo>
                    <a:pt x="177482" y="101250"/>
                  </a:lnTo>
                  <a:lnTo>
                    <a:pt x="187721" y="98849"/>
                  </a:lnTo>
                  <a:lnTo>
                    <a:pt x="202056" y="98044"/>
                  </a:lnTo>
                  <a:lnTo>
                    <a:pt x="241046" y="98044"/>
                  </a:lnTo>
                  <a:lnTo>
                    <a:pt x="234695" y="94869"/>
                  </a:lnTo>
                  <a:lnTo>
                    <a:pt x="228524" y="92388"/>
                  </a:lnTo>
                  <a:lnTo>
                    <a:pt x="221043" y="90646"/>
                  </a:lnTo>
                  <a:lnTo>
                    <a:pt x="212228" y="89618"/>
                  </a:lnTo>
                  <a:lnTo>
                    <a:pt x="202056" y="89281"/>
                  </a:lnTo>
                  <a:close/>
                </a:path>
                <a:path w="666114" h="133350">
                  <a:moveTo>
                    <a:pt x="241046" y="98044"/>
                  </a:moveTo>
                  <a:lnTo>
                    <a:pt x="202056" y="98044"/>
                  </a:lnTo>
                  <a:lnTo>
                    <a:pt x="216465" y="98849"/>
                  </a:lnTo>
                  <a:lnTo>
                    <a:pt x="226742" y="101250"/>
                  </a:lnTo>
                  <a:lnTo>
                    <a:pt x="232900" y="105223"/>
                  </a:lnTo>
                  <a:lnTo>
                    <a:pt x="234950" y="110744"/>
                  </a:lnTo>
                  <a:lnTo>
                    <a:pt x="234950" y="114681"/>
                  </a:lnTo>
                  <a:lnTo>
                    <a:pt x="232155" y="117729"/>
                  </a:lnTo>
                  <a:lnTo>
                    <a:pt x="220979" y="122047"/>
                  </a:lnTo>
                  <a:lnTo>
                    <a:pt x="212851" y="123190"/>
                  </a:lnTo>
                  <a:lnTo>
                    <a:pt x="241172" y="123190"/>
                  </a:lnTo>
                  <a:lnTo>
                    <a:pt x="241934" y="122809"/>
                  </a:lnTo>
                  <a:lnTo>
                    <a:pt x="245652" y="117729"/>
                  </a:lnTo>
                  <a:lnTo>
                    <a:pt x="245744" y="103886"/>
                  </a:lnTo>
                  <a:lnTo>
                    <a:pt x="242062" y="98552"/>
                  </a:lnTo>
                  <a:lnTo>
                    <a:pt x="241046" y="98044"/>
                  </a:lnTo>
                  <a:close/>
                </a:path>
                <a:path w="666114" h="133350">
                  <a:moveTo>
                    <a:pt x="62483" y="80772"/>
                  </a:moveTo>
                  <a:lnTo>
                    <a:pt x="23240" y="92710"/>
                  </a:lnTo>
                  <a:lnTo>
                    <a:pt x="19557" y="98806"/>
                  </a:lnTo>
                  <a:lnTo>
                    <a:pt x="19633" y="114046"/>
                  </a:lnTo>
                  <a:lnTo>
                    <a:pt x="62483" y="132080"/>
                  </a:lnTo>
                  <a:lnTo>
                    <a:pt x="72281" y="131627"/>
                  </a:lnTo>
                  <a:lnTo>
                    <a:pt x="80903" y="130270"/>
                  </a:lnTo>
                  <a:lnTo>
                    <a:pt x="88219" y="128061"/>
                  </a:lnTo>
                  <a:lnTo>
                    <a:pt x="94361" y="124968"/>
                  </a:lnTo>
                  <a:lnTo>
                    <a:pt x="96924" y="123317"/>
                  </a:lnTo>
                  <a:lnTo>
                    <a:pt x="52324" y="123317"/>
                  </a:lnTo>
                  <a:lnTo>
                    <a:pt x="44450" y="121793"/>
                  </a:lnTo>
                  <a:lnTo>
                    <a:pt x="38862" y="118745"/>
                  </a:lnTo>
                  <a:lnTo>
                    <a:pt x="33274" y="115570"/>
                  </a:lnTo>
                  <a:lnTo>
                    <a:pt x="30479" y="111506"/>
                  </a:lnTo>
                  <a:lnTo>
                    <a:pt x="30479" y="101346"/>
                  </a:lnTo>
                  <a:lnTo>
                    <a:pt x="33274" y="97282"/>
                  </a:lnTo>
                  <a:lnTo>
                    <a:pt x="38862" y="94234"/>
                  </a:lnTo>
                  <a:lnTo>
                    <a:pt x="44450" y="91059"/>
                  </a:lnTo>
                  <a:lnTo>
                    <a:pt x="52324" y="89535"/>
                  </a:lnTo>
                  <a:lnTo>
                    <a:pt x="96993" y="89535"/>
                  </a:lnTo>
                  <a:lnTo>
                    <a:pt x="94361" y="87884"/>
                  </a:lnTo>
                  <a:lnTo>
                    <a:pt x="88165" y="84790"/>
                  </a:lnTo>
                  <a:lnTo>
                    <a:pt x="80803" y="82565"/>
                  </a:lnTo>
                  <a:lnTo>
                    <a:pt x="72251" y="81222"/>
                  </a:lnTo>
                  <a:lnTo>
                    <a:pt x="62483" y="80772"/>
                  </a:lnTo>
                  <a:close/>
                </a:path>
                <a:path w="666114" h="133350">
                  <a:moveTo>
                    <a:pt x="96993" y="89535"/>
                  </a:moveTo>
                  <a:lnTo>
                    <a:pt x="72897" y="89535"/>
                  </a:lnTo>
                  <a:lnTo>
                    <a:pt x="80771" y="91059"/>
                  </a:lnTo>
                  <a:lnTo>
                    <a:pt x="86359" y="94234"/>
                  </a:lnTo>
                  <a:lnTo>
                    <a:pt x="92075" y="97282"/>
                  </a:lnTo>
                  <a:lnTo>
                    <a:pt x="94868" y="101346"/>
                  </a:lnTo>
                  <a:lnTo>
                    <a:pt x="94784" y="111506"/>
                  </a:lnTo>
                  <a:lnTo>
                    <a:pt x="92075" y="115570"/>
                  </a:lnTo>
                  <a:lnTo>
                    <a:pt x="86359" y="118618"/>
                  </a:lnTo>
                  <a:lnTo>
                    <a:pt x="80771" y="121793"/>
                  </a:lnTo>
                  <a:lnTo>
                    <a:pt x="72897" y="123317"/>
                  </a:lnTo>
                  <a:lnTo>
                    <a:pt x="96924" y="123317"/>
                  </a:lnTo>
                  <a:lnTo>
                    <a:pt x="101853" y="120142"/>
                  </a:lnTo>
                  <a:lnTo>
                    <a:pt x="105537" y="114046"/>
                  </a:lnTo>
                  <a:lnTo>
                    <a:pt x="105537" y="98806"/>
                  </a:lnTo>
                  <a:lnTo>
                    <a:pt x="101853" y="92583"/>
                  </a:lnTo>
                  <a:lnTo>
                    <a:pt x="96993" y="89535"/>
                  </a:lnTo>
                  <a:close/>
                </a:path>
                <a:path w="666114" h="133350">
                  <a:moveTo>
                    <a:pt x="192277" y="26924"/>
                  </a:moveTo>
                  <a:lnTo>
                    <a:pt x="171703" y="26924"/>
                  </a:lnTo>
                  <a:lnTo>
                    <a:pt x="163575" y="28575"/>
                  </a:lnTo>
                  <a:lnTo>
                    <a:pt x="152145" y="35179"/>
                  </a:lnTo>
                  <a:lnTo>
                    <a:pt x="149225" y="39878"/>
                  </a:lnTo>
                  <a:lnTo>
                    <a:pt x="149225" y="51181"/>
                  </a:lnTo>
                  <a:lnTo>
                    <a:pt x="176783" y="64897"/>
                  </a:lnTo>
                  <a:lnTo>
                    <a:pt x="176783" y="74295"/>
                  </a:lnTo>
                  <a:lnTo>
                    <a:pt x="165782" y="74535"/>
                  </a:lnTo>
                  <a:lnTo>
                    <a:pt x="139064" y="74803"/>
                  </a:lnTo>
                  <a:lnTo>
                    <a:pt x="140207" y="83693"/>
                  </a:lnTo>
                  <a:lnTo>
                    <a:pt x="194252" y="82599"/>
                  </a:lnTo>
                  <a:lnTo>
                    <a:pt x="206073" y="82184"/>
                  </a:lnTo>
                  <a:lnTo>
                    <a:pt x="216298" y="81698"/>
                  </a:lnTo>
                  <a:lnTo>
                    <a:pt x="224916" y="81153"/>
                  </a:lnTo>
                  <a:lnTo>
                    <a:pt x="224506" y="74168"/>
                  </a:lnTo>
                  <a:lnTo>
                    <a:pt x="186943" y="74168"/>
                  </a:lnTo>
                  <a:lnTo>
                    <a:pt x="186943" y="64897"/>
                  </a:lnTo>
                  <a:lnTo>
                    <a:pt x="196214" y="64262"/>
                  </a:lnTo>
                  <a:lnTo>
                    <a:pt x="203072" y="62357"/>
                  </a:lnTo>
                  <a:lnTo>
                    <a:pt x="207771" y="58928"/>
                  </a:lnTo>
                  <a:lnTo>
                    <a:pt x="210819" y="56642"/>
                  </a:lnTo>
                  <a:lnTo>
                    <a:pt x="166877" y="56642"/>
                  </a:lnTo>
                  <a:lnTo>
                    <a:pt x="159257" y="53086"/>
                  </a:lnTo>
                  <a:lnTo>
                    <a:pt x="159257" y="38735"/>
                  </a:lnTo>
                  <a:lnTo>
                    <a:pt x="166877" y="35179"/>
                  </a:lnTo>
                  <a:lnTo>
                    <a:pt x="211186" y="35179"/>
                  </a:lnTo>
                  <a:lnTo>
                    <a:pt x="205993" y="32131"/>
                  </a:lnTo>
                  <a:lnTo>
                    <a:pt x="200278" y="28575"/>
                  </a:lnTo>
                  <a:lnTo>
                    <a:pt x="192277" y="26924"/>
                  </a:lnTo>
                  <a:close/>
                </a:path>
                <a:path w="666114" h="133350">
                  <a:moveTo>
                    <a:pt x="224408" y="72517"/>
                  </a:moveTo>
                  <a:lnTo>
                    <a:pt x="216644" y="73042"/>
                  </a:lnTo>
                  <a:lnTo>
                    <a:pt x="207819" y="73485"/>
                  </a:lnTo>
                  <a:lnTo>
                    <a:pt x="186943" y="74168"/>
                  </a:lnTo>
                  <a:lnTo>
                    <a:pt x="224506" y="74168"/>
                  </a:lnTo>
                  <a:lnTo>
                    <a:pt x="224408" y="72517"/>
                  </a:lnTo>
                  <a:close/>
                </a:path>
                <a:path w="666114" h="133350">
                  <a:moveTo>
                    <a:pt x="211186" y="35179"/>
                  </a:moveTo>
                  <a:lnTo>
                    <a:pt x="197103" y="35179"/>
                  </a:lnTo>
                  <a:lnTo>
                    <a:pt x="204596" y="38735"/>
                  </a:lnTo>
                  <a:lnTo>
                    <a:pt x="204596" y="53086"/>
                  </a:lnTo>
                  <a:lnTo>
                    <a:pt x="197103" y="56642"/>
                  </a:lnTo>
                  <a:lnTo>
                    <a:pt x="210819" y="56642"/>
                  </a:lnTo>
                  <a:lnTo>
                    <a:pt x="212343" y="55499"/>
                  </a:lnTo>
                  <a:lnTo>
                    <a:pt x="214756" y="51181"/>
                  </a:lnTo>
                  <a:lnTo>
                    <a:pt x="214756" y="40259"/>
                  </a:lnTo>
                  <a:lnTo>
                    <a:pt x="211836" y="35560"/>
                  </a:lnTo>
                  <a:lnTo>
                    <a:pt x="211186" y="35179"/>
                  </a:lnTo>
                  <a:close/>
                </a:path>
                <a:path w="666114" h="133350">
                  <a:moveTo>
                    <a:pt x="599439" y="11176"/>
                  </a:moveTo>
                  <a:lnTo>
                    <a:pt x="564514" y="33655"/>
                  </a:lnTo>
                  <a:lnTo>
                    <a:pt x="564514" y="51689"/>
                  </a:lnTo>
                  <a:lnTo>
                    <a:pt x="599439" y="74168"/>
                  </a:lnTo>
                  <a:lnTo>
                    <a:pt x="606633" y="73598"/>
                  </a:lnTo>
                  <a:lnTo>
                    <a:pt x="613171" y="71897"/>
                  </a:lnTo>
                  <a:lnTo>
                    <a:pt x="619067" y="69078"/>
                  </a:lnTo>
                  <a:lnTo>
                    <a:pt x="624331" y="65151"/>
                  </a:lnTo>
                  <a:lnTo>
                    <a:pt x="624475" y="65024"/>
                  </a:lnTo>
                  <a:lnTo>
                    <a:pt x="592708" y="65024"/>
                  </a:lnTo>
                  <a:lnTo>
                    <a:pt x="586993" y="62992"/>
                  </a:lnTo>
                  <a:lnTo>
                    <a:pt x="582294" y="58801"/>
                  </a:lnTo>
                  <a:lnTo>
                    <a:pt x="577468" y="54610"/>
                  </a:lnTo>
                  <a:lnTo>
                    <a:pt x="575055" y="49149"/>
                  </a:lnTo>
                  <a:lnTo>
                    <a:pt x="592581" y="20193"/>
                  </a:lnTo>
                  <a:lnTo>
                    <a:pt x="624331" y="20193"/>
                  </a:lnTo>
                  <a:lnTo>
                    <a:pt x="619049" y="16265"/>
                  </a:lnTo>
                  <a:lnTo>
                    <a:pt x="613124" y="13446"/>
                  </a:lnTo>
                  <a:lnTo>
                    <a:pt x="606579" y="11745"/>
                  </a:lnTo>
                  <a:lnTo>
                    <a:pt x="599439" y="11176"/>
                  </a:lnTo>
                  <a:close/>
                </a:path>
                <a:path w="666114" h="133350">
                  <a:moveTo>
                    <a:pt x="624331" y="20193"/>
                  </a:moveTo>
                  <a:lnTo>
                    <a:pt x="606425" y="20193"/>
                  </a:lnTo>
                  <a:lnTo>
                    <a:pt x="612266" y="22225"/>
                  </a:lnTo>
                  <a:lnTo>
                    <a:pt x="616965" y="26416"/>
                  </a:lnTo>
                  <a:lnTo>
                    <a:pt x="621538" y="30607"/>
                  </a:lnTo>
                  <a:lnTo>
                    <a:pt x="623951" y="35941"/>
                  </a:lnTo>
                  <a:lnTo>
                    <a:pt x="623951" y="49149"/>
                  </a:lnTo>
                  <a:lnTo>
                    <a:pt x="621538" y="54610"/>
                  </a:lnTo>
                  <a:lnTo>
                    <a:pt x="612139" y="62992"/>
                  </a:lnTo>
                  <a:lnTo>
                    <a:pt x="606297" y="65024"/>
                  </a:lnTo>
                  <a:lnTo>
                    <a:pt x="624475" y="65024"/>
                  </a:lnTo>
                  <a:lnTo>
                    <a:pt x="631063" y="59182"/>
                  </a:lnTo>
                  <a:lnTo>
                    <a:pt x="634364" y="51689"/>
                  </a:lnTo>
                  <a:lnTo>
                    <a:pt x="634309" y="33655"/>
                  </a:lnTo>
                  <a:lnTo>
                    <a:pt x="631063" y="26289"/>
                  </a:lnTo>
                  <a:lnTo>
                    <a:pt x="624331" y="20193"/>
                  </a:lnTo>
                  <a:close/>
                </a:path>
                <a:path w="666114" h="133350">
                  <a:moveTo>
                    <a:pt x="366267" y="59055"/>
                  </a:moveTo>
                  <a:lnTo>
                    <a:pt x="356107" y="59055"/>
                  </a:lnTo>
                  <a:lnTo>
                    <a:pt x="356107" y="129159"/>
                  </a:lnTo>
                  <a:lnTo>
                    <a:pt x="366267" y="129159"/>
                  </a:lnTo>
                  <a:lnTo>
                    <a:pt x="366267" y="59055"/>
                  </a:lnTo>
                  <a:close/>
                </a:path>
                <a:path w="666114" h="133350">
                  <a:moveTo>
                    <a:pt x="320166" y="9906"/>
                  </a:moveTo>
                  <a:lnTo>
                    <a:pt x="302132" y="9906"/>
                  </a:lnTo>
                  <a:lnTo>
                    <a:pt x="295020" y="13716"/>
                  </a:lnTo>
                  <a:lnTo>
                    <a:pt x="282447" y="54737"/>
                  </a:lnTo>
                  <a:lnTo>
                    <a:pt x="282922" y="64954"/>
                  </a:lnTo>
                  <a:lnTo>
                    <a:pt x="302132" y="99695"/>
                  </a:lnTo>
                  <a:lnTo>
                    <a:pt x="320166" y="99695"/>
                  </a:lnTo>
                  <a:lnTo>
                    <a:pt x="327025" y="96139"/>
                  </a:lnTo>
                  <a:lnTo>
                    <a:pt x="331005" y="90424"/>
                  </a:lnTo>
                  <a:lnTo>
                    <a:pt x="305180" y="90424"/>
                  </a:lnTo>
                  <a:lnTo>
                    <a:pt x="300481" y="87376"/>
                  </a:lnTo>
                  <a:lnTo>
                    <a:pt x="292353" y="54737"/>
                  </a:lnTo>
                  <a:lnTo>
                    <a:pt x="292663" y="46571"/>
                  </a:lnTo>
                  <a:lnTo>
                    <a:pt x="305180" y="19177"/>
                  </a:lnTo>
                  <a:lnTo>
                    <a:pt x="331244" y="19177"/>
                  </a:lnTo>
                  <a:lnTo>
                    <a:pt x="327025" y="13335"/>
                  </a:lnTo>
                  <a:lnTo>
                    <a:pt x="320166" y="9906"/>
                  </a:lnTo>
                  <a:close/>
                </a:path>
                <a:path w="666114" h="133350">
                  <a:moveTo>
                    <a:pt x="331244" y="19177"/>
                  </a:moveTo>
                  <a:lnTo>
                    <a:pt x="317500" y="19177"/>
                  </a:lnTo>
                  <a:lnTo>
                    <a:pt x="322199" y="22225"/>
                  </a:lnTo>
                  <a:lnTo>
                    <a:pt x="325374" y="28321"/>
                  </a:lnTo>
                  <a:lnTo>
                    <a:pt x="327521" y="33395"/>
                  </a:lnTo>
                  <a:lnTo>
                    <a:pt x="329025" y="39481"/>
                  </a:lnTo>
                  <a:lnTo>
                    <a:pt x="329907" y="46571"/>
                  </a:lnTo>
                  <a:lnTo>
                    <a:pt x="330200" y="54737"/>
                  </a:lnTo>
                  <a:lnTo>
                    <a:pt x="329910" y="62902"/>
                  </a:lnTo>
                  <a:lnTo>
                    <a:pt x="317500" y="90424"/>
                  </a:lnTo>
                  <a:lnTo>
                    <a:pt x="331005" y="90424"/>
                  </a:lnTo>
                  <a:lnTo>
                    <a:pt x="340232" y="59055"/>
                  </a:lnTo>
                  <a:lnTo>
                    <a:pt x="366267" y="59055"/>
                  </a:lnTo>
                  <a:lnTo>
                    <a:pt x="366267" y="49911"/>
                  </a:lnTo>
                  <a:lnTo>
                    <a:pt x="340105" y="49911"/>
                  </a:lnTo>
                  <a:lnTo>
                    <a:pt x="339318" y="40784"/>
                  </a:lnTo>
                  <a:lnTo>
                    <a:pt x="337708" y="32813"/>
                  </a:lnTo>
                  <a:lnTo>
                    <a:pt x="335266" y="25961"/>
                  </a:lnTo>
                  <a:lnTo>
                    <a:pt x="331977" y="20193"/>
                  </a:lnTo>
                  <a:lnTo>
                    <a:pt x="331244" y="19177"/>
                  </a:lnTo>
                  <a:close/>
                </a:path>
                <a:path w="666114" h="133350">
                  <a:moveTo>
                    <a:pt x="366267" y="3683"/>
                  </a:moveTo>
                  <a:lnTo>
                    <a:pt x="356107" y="3683"/>
                  </a:lnTo>
                  <a:lnTo>
                    <a:pt x="356107" y="49911"/>
                  </a:lnTo>
                  <a:lnTo>
                    <a:pt x="366267" y="49911"/>
                  </a:lnTo>
                  <a:lnTo>
                    <a:pt x="366267" y="3683"/>
                  </a:lnTo>
                  <a:close/>
                </a:path>
                <a:path w="666114" h="133350">
                  <a:moveTo>
                    <a:pt x="525779" y="1016"/>
                  </a:moveTo>
                  <a:lnTo>
                    <a:pt x="515492" y="1016"/>
                  </a:lnTo>
                  <a:lnTo>
                    <a:pt x="515492" y="44450"/>
                  </a:lnTo>
                  <a:lnTo>
                    <a:pt x="484631" y="44450"/>
                  </a:lnTo>
                  <a:lnTo>
                    <a:pt x="484631" y="53467"/>
                  </a:lnTo>
                  <a:lnTo>
                    <a:pt x="515492" y="53467"/>
                  </a:lnTo>
                  <a:lnTo>
                    <a:pt x="515492" y="133096"/>
                  </a:lnTo>
                  <a:lnTo>
                    <a:pt x="525779" y="133096"/>
                  </a:lnTo>
                  <a:lnTo>
                    <a:pt x="525779" y="1016"/>
                  </a:lnTo>
                  <a:close/>
                </a:path>
                <a:path w="666114" h="133350">
                  <a:moveTo>
                    <a:pt x="461644" y="10160"/>
                  </a:moveTo>
                  <a:lnTo>
                    <a:pt x="451484" y="10160"/>
                  </a:lnTo>
                  <a:lnTo>
                    <a:pt x="451484" y="31877"/>
                  </a:lnTo>
                  <a:lnTo>
                    <a:pt x="450887" y="40616"/>
                  </a:lnTo>
                  <a:lnTo>
                    <a:pt x="430593" y="81994"/>
                  </a:lnTo>
                  <a:lnTo>
                    <a:pt x="415925" y="94488"/>
                  </a:lnTo>
                  <a:lnTo>
                    <a:pt x="423799" y="101346"/>
                  </a:lnTo>
                  <a:lnTo>
                    <a:pt x="452040" y="67373"/>
                  </a:lnTo>
                  <a:lnTo>
                    <a:pt x="456691" y="56134"/>
                  </a:lnTo>
                  <a:lnTo>
                    <a:pt x="466853" y="56134"/>
                  </a:lnTo>
                  <a:lnTo>
                    <a:pt x="464026" y="48260"/>
                  </a:lnTo>
                  <a:lnTo>
                    <a:pt x="462240" y="39874"/>
                  </a:lnTo>
                  <a:lnTo>
                    <a:pt x="461680" y="31877"/>
                  </a:lnTo>
                  <a:lnTo>
                    <a:pt x="461644" y="10160"/>
                  </a:lnTo>
                  <a:close/>
                </a:path>
                <a:path w="666114" h="133350">
                  <a:moveTo>
                    <a:pt x="466853" y="56134"/>
                  </a:moveTo>
                  <a:lnTo>
                    <a:pt x="456691" y="56134"/>
                  </a:lnTo>
                  <a:lnTo>
                    <a:pt x="458456" y="61017"/>
                  </a:lnTo>
                  <a:lnTo>
                    <a:pt x="484387" y="95146"/>
                  </a:lnTo>
                  <a:lnTo>
                    <a:pt x="489838" y="99695"/>
                  </a:lnTo>
                  <a:lnTo>
                    <a:pt x="496950" y="91694"/>
                  </a:lnTo>
                  <a:lnTo>
                    <a:pt x="489279" y="86076"/>
                  </a:lnTo>
                  <a:lnTo>
                    <a:pt x="482441" y="79708"/>
                  </a:lnTo>
                  <a:lnTo>
                    <a:pt x="476412" y="72602"/>
                  </a:lnTo>
                  <a:lnTo>
                    <a:pt x="471169" y="64770"/>
                  </a:lnTo>
                  <a:lnTo>
                    <a:pt x="467002" y="56550"/>
                  </a:lnTo>
                  <a:lnTo>
                    <a:pt x="466853" y="56134"/>
                  </a:lnTo>
                  <a:close/>
                </a:path>
                <a:path w="666114" h="133350">
                  <a:moveTo>
                    <a:pt x="43687" y="5588"/>
                  </a:moveTo>
                  <a:lnTo>
                    <a:pt x="33781" y="5588"/>
                  </a:lnTo>
                  <a:lnTo>
                    <a:pt x="33781" y="19431"/>
                  </a:lnTo>
                  <a:lnTo>
                    <a:pt x="33184" y="26388"/>
                  </a:lnTo>
                  <a:lnTo>
                    <a:pt x="6949" y="62517"/>
                  </a:lnTo>
                  <a:lnTo>
                    <a:pt x="0" y="66421"/>
                  </a:lnTo>
                  <a:lnTo>
                    <a:pt x="7492" y="73406"/>
                  </a:lnTo>
                  <a:lnTo>
                    <a:pt x="13969" y="69850"/>
                  </a:lnTo>
                  <a:lnTo>
                    <a:pt x="20319" y="64770"/>
                  </a:lnTo>
                  <a:lnTo>
                    <a:pt x="26288" y="58293"/>
                  </a:lnTo>
                  <a:lnTo>
                    <a:pt x="32384" y="51943"/>
                  </a:lnTo>
                  <a:lnTo>
                    <a:pt x="36575" y="45847"/>
                  </a:lnTo>
                  <a:lnTo>
                    <a:pt x="38988" y="40132"/>
                  </a:lnTo>
                  <a:lnTo>
                    <a:pt x="50157" y="40132"/>
                  </a:lnTo>
                  <a:lnTo>
                    <a:pt x="49099" y="38611"/>
                  </a:lnTo>
                  <a:lnTo>
                    <a:pt x="46085" y="32353"/>
                  </a:lnTo>
                  <a:lnTo>
                    <a:pt x="44285" y="25951"/>
                  </a:lnTo>
                  <a:lnTo>
                    <a:pt x="43687" y="19431"/>
                  </a:lnTo>
                  <a:lnTo>
                    <a:pt x="43687" y="5588"/>
                  </a:lnTo>
                  <a:close/>
                </a:path>
                <a:path w="666114" h="133350">
                  <a:moveTo>
                    <a:pt x="50157" y="40132"/>
                  </a:moveTo>
                  <a:lnTo>
                    <a:pt x="38988" y="40132"/>
                  </a:lnTo>
                  <a:lnTo>
                    <a:pt x="41401" y="45085"/>
                  </a:lnTo>
                  <a:lnTo>
                    <a:pt x="45719" y="50546"/>
                  </a:lnTo>
                  <a:lnTo>
                    <a:pt x="58211" y="62517"/>
                  </a:lnTo>
                  <a:lnTo>
                    <a:pt x="64134" y="66929"/>
                  </a:lnTo>
                  <a:lnTo>
                    <a:pt x="69976" y="70104"/>
                  </a:lnTo>
                  <a:lnTo>
                    <a:pt x="76707" y="62611"/>
                  </a:lnTo>
                  <a:lnTo>
                    <a:pt x="70181" y="59348"/>
                  </a:lnTo>
                  <a:lnTo>
                    <a:pt x="64119" y="55276"/>
                  </a:lnTo>
                  <a:lnTo>
                    <a:pt x="58509" y="50395"/>
                  </a:lnTo>
                  <a:lnTo>
                    <a:pt x="53339" y="44704"/>
                  </a:lnTo>
                  <a:lnTo>
                    <a:pt x="50157" y="40132"/>
                  </a:lnTo>
                  <a:close/>
                </a:path>
                <a:path w="666114" h="133350">
                  <a:moveTo>
                    <a:pt x="665861" y="1016"/>
                  </a:moveTo>
                  <a:lnTo>
                    <a:pt x="655574" y="1016"/>
                  </a:lnTo>
                  <a:lnTo>
                    <a:pt x="655574" y="133096"/>
                  </a:lnTo>
                  <a:lnTo>
                    <a:pt x="665861" y="133096"/>
                  </a:lnTo>
                  <a:lnTo>
                    <a:pt x="665861" y="1016"/>
                  </a:lnTo>
                  <a:close/>
                </a:path>
                <a:path w="666114" h="133350">
                  <a:moveTo>
                    <a:pt x="390016" y="1016"/>
                  </a:moveTo>
                  <a:lnTo>
                    <a:pt x="379729" y="1016"/>
                  </a:lnTo>
                  <a:lnTo>
                    <a:pt x="379729" y="133096"/>
                  </a:lnTo>
                  <a:lnTo>
                    <a:pt x="390016" y="133096"/>
                  </a:lnTo>
                  <a:lnTo>
                    <a:pt x="390016" y="1016"/>
                  </a:lnTo>
                  <a:close/>
                </a:path>
                <a:path w="666114" h="133350">
                  <a:moveTo>
                    <a:pt x="243966" y="1016"/>
                  </a:moveTo>
                  <a:lnTo>
                    <a:pt x="233933" y="1016"/>
                  </a:lnTo>
                  <a:lnTo>
                    <a:pt x="233933" y="88519"/>
                  </a:lnTo>
                  <a:lnTo>
                    <a:pt x="243966" y="88519"/>
                  </a:lnTo>
                  <a:lnTo>
                    <a:pt x="243966" y="53086"/>
                  </a:lnTo>
                  <a:lnTo>
                    <a:pt x="263778" y="53086"/>
                  </a:lnTo>
                  <a:lnTo>
                    <a:pt x="263778" y="43942"/>
                  </a:lnTo>
                  <a:lnTo>
                    <a:pt x="243966" y="43942"/>
                  </a:lnTo>
                  <a:lnTo>
                    <a:pt x="243966" y="1016"/>
                  </a:lnTo>
                  <a:close/>
                </a:path>
                <a:path w="666114" h="133350">
                  <a:moveTo>
                    <a:pt x="103377" y="1016"/>
                  </a:moveTo>
                  <a:lnTo>
                    <a:pt x="93090" y="1016"/>
                  </a:lnTo>
                  <a:lnTo>
                    <a:pt x="93090" y="77216"/>
                  </a:lnTo>
                  <a:lnTo>
                    <a:pt x="103377" y="77216"/>
                  </a:lnTo>
                  <a:lnTo>
                    <a:pt x="103377" y="46482"/>
                  </a:lnTo>
                  <a:lnTo>
                    <a:pt x="123316" y="46482"/>
                  </a:lnTo>
                  <a:lnTo>
                    <a:pt x="123316" y="37211"/>
                  </a:lnTo>
                  <a:lnTo>
                    <a:pt x="103377" y="37211"/>
                  </a:lnTo>
                  <a:lnTo>
                    <a:pt x="103377" y="1016"/>
                  </a:lnTo>
                  <a:close/>
                </a:path>
                <a:path w="666114" h="133350">
                  <a:moveTo>
                    <a:pt x="220852" y="13462"/>
                  </a:moveTo>
                  <a:lnTo>
                    <a:pt x="143128" y="13462"/>
                  </a:lnTo>
                  <a:lnTo>
                    <a:pt x="143128" y="22352"/>
                  </a:lnTo>
                  <a:lnTo>
                    <a:pt x="220852" y="22352"/>
                  </a:lnTo>
                  <a:lnTo>
                    <a:pt x="220852" y="13462"/>
                  </a:lnTo>
                  <a:close/>
                </a:path>
                <a:path w="666114" h="133350">
                  <a:moveTo>
                    <a:pt x="187070" y="0"/>
                  </a:moveTo>
                  <a:lnTo>
                    <a:pt x="177037" y="0"/>
                  </a:lnTo>
                  <a:lnTo>
                    <a:pt x="177037" y="13462"/>
                  </a:lnTo>
                  <a:lnTo>
                    <a:pt x="187070" y="13462"/>
                  </a:lnTo>
                  <a:lnTo>
                    <a:pt x="187070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7" name="object 47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4412996" y="3893820"/>
              <a:ext cx="251205" cy="132080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747788" y="3893820"/>
              <a:ext cx="1651114" cy="333248"/>
            </a:xfrm>
            <a:prstGeom prst="rect">
              <a:avLst/>
            </a:prstGeom>
          </p:spPr>
        </p:pic>
        <p:sp>
          <p:nvSpPr>
            <p:cNvPr id="49" name="object 49"/>
            <p:cNvSpPr/>
            <p:nvPr/>
          </p:nvSpPr>
          <p:spPr>
            <a:xfrm>
              <a:off x="2463038" y="3892550"/>
              <a:ext cx="3278504" cy="334645"/>
            </a:xfrm>
            <a:custGeom>
              <a:avLst/>
              <a:gdLst/>
              <a:ahLst/>
              <a:cxnLst/>
              <a:rect l="l" t="t" r="r" b="b"/>
              <a:pathLst>
                <a:path w="3278504" h="334645">
                  <a:moveTo>
                    <a:pt x="78613" y="265303"/>
                  </a:moveTo>
                  <a:lnTo>
                    <a:pt x="44831" y="236601"/>
                  </a:lnTo>
                  <a:lnTo>
                    <a:pt x="44831" y="225679"/>
                  </a:lnTo>
                  <a:lnTo>
                    <a:pt x="74930" y="225679"/>
                  </a:lnTo>
                  <a:lnTo>
                    <a:pt x="74930" y="216662"/>
                  </a:lnTo>
                  <a:lnTo>
                    <a:pt x="44831" y="216662"/>
                  </a:lnTo>
                  <a:lnTo>
                    <a:pt x="44831" y="201295"/>
                  </a:lnTo>
                  <a:lnTo>
                    <a:pt x="34544" y="201295"/>
                  </a:lnTo>
                  <a:lnTo>
                    <a:pt x="34544" y="216662"/>
                  </a:lnTo>
                  <a:lnTo>
                    <a:pt x="4445" y="216662"/>
                  </a:lnTo>
                  <a:lnTo>
                    <a:pt x="4445" y="225679"/>
                  </a:lnTo>
                  <a:lnTo>
                    <a:pt x="34417" y="225679"/>
                  </a:lnTo>
                  <a:lnTo>
                    <a:pt x="34417" y="236982"/>
                  </a:lnTo>
                  <a:lnTo>
                    <a:pt x="6705" y="265658"/>
                  </a:lnTo>
                  <a:lnTo>
                    <a:pt x="0" y="268605"/>
                  </a:lnTo>
                  <a:lnTo>
                    <a:pt x="7620" y="276225"/>
                  </a:lnTo>
                  <a:lnTo>
                    <a:pt x="14097" y="273050"/>
                  </a:lnTo>
                  <a:lnTo>
                    <a:pt x="20447" y="268605"/>
                  </a:lnTo>
                  <a:lnTo>
                    <a:pt x="26543" y="262763"/>
                  </a:lnTo>
                  <a:lnTo>
                    <a:pt x="32639" y="257048"/>
                  </a:lnTo>
                  <a:lnTo>
                    <a:pt x="37084" y="251333"/>
                  </a:lnTo>
                  <a:lnTo>
                    <a:pt x="39751" y="245745"/>
                  </a:lnTo>
                  <a:lnTo>
                    <a:pt x="42291" y="250444"/>
                  </a:lnTo>
                  <a:lnTo>
                    <a:pt x="46609" y="255524"/>
                  </a:lnTo>
                  <a:lnTo>
                    <a:pt x="58547" y="266192"/>
                  </a:lnTo>
                  <a:lnTo>
                    <a:pt x="65024" y="270383"/>
                  </a:lnTo>
                  <a:lnTo>
                    <a:pt x="71882" y="273558"/>
                  </a:lnTo>
                  <a:lnTo>
                    <a:pt x="78613" y="265303"/>
                  </a:lnTo>
                  <a:close/>
                </a:path>
                <a:path w="3278504" h="334645">
                  <a:moveTo>
                    <a:pt x="105537" y="299339"/>
                  </a:moveTo>
                  <a:lnTo>
                    <a:pt x="101727" y="293243"/>
                  </a:lnTo>
                  <a:lnTo>
                    <a:pt x="96748" y="290068"/>
                  </a:lnTo>
                  <a:lnTo>
                    <a:pt x="94615" y="288709"/>
                  </a:lnTo>
                  <a:lnTo>
                    <a:pt x="94615" y="302006"/>
                  </a:lnTo>
                  <a:lnTo>
                    <a:pt x="94615" y="311912"/>
                  </a:lnTo>
                  <a:lnTo>
                    <a:pt x="91821" y="315976"/>
                  </a:lnTo>
                  <a:lnTo>
                    <a:pt x="86233" y="319151"/>
                  </a:lnTo>
                  <a:lnTo>
                    <a:pt x="80645" y="322199"/>
                  </a:lnTo>
                  <a:lnTo>
                    <a:pt x="72771" y="323850"/>
                  </a:lnTo>
                  <a:lnTo>
                    <a:pt x="51943" y="323850"/>
                  </a:lnTo>
                  <a:lnTo>
                    <a:pt x="43942" y="322199"/>
                  </a:lnTo>
                  <a:lnTo>
                    <a:pt x="38481" y="319024"/>
                  </a:lnTo>
                  <a:lnTo>
                    <a:pt x="32893" y="315976"/>
                  </a:lnTo>
                  <a:lnTo>
                    <a:pt x="30099" y="311912"/>
                  </a:lnTo>
                  <a:lnTo>
                    <a:pt x="30175" y="302006"/>
                  </a:lnTo>
                  <a:lnTo>
                    <a:pt x="32893" y="298069"/>
                  </a:lnTo>
                  <a:lnTo>
                    <a:pt x="38354" y="294894"/>
                  </a:lnTo>
                  <a:lnTo>
                    <a:pt x="43942" y="291719"/>
                  </a:lnTo>
                  <a:lnTo>
                    <a:pt x="51943" y="290068"/>
                  </a:lnTo>
                  <a:lnTo>
                    <a:pt x="72771" y="290068"/>
                  </a:lnTo>
                  <a:lnTo>
                    <a:pt x="80772" y="291719"/>
                  </a:lnTo>
                  <a:lnTo>
                    <a:pt x="86360" y="294894"/>
                  </a:lnTo>
                  <a:lnTo>
                    <a:pt x="91821" y="297942"/>
                  </a:lnTo>
                  <a:lnTo>
                    <a:pt x="62357" y="281432"/>
                  </a:lnTo>
                  <a:lnTo>
                    <a:pt x="52565" y="281889"/>
                  </a:lnTo>
                  <a:lnTo>
                    <a:pt x="19177" y="299339"/>
                  </a:lnTo>
                  <a:lnTo>
                    <a:pt x="19177" y="314579"/>
                  </a:lnTo>
                  <a:lnTo>
                    <a:pt x="62357" y="332613"/>
                  </a:lnTo>
                  <a:lnTo>
                    <a:pt x="72136" y="332168"/>
                  </a:lnTo>
                  <a:lnTo>
                    <a:pt x="80733" y="330822"/>
                  </a:lnTo>
                  <a:lnTo>
                    <a:pt x="88138" y="328599"/>
                  </a:lnTo>
                  <a:lnTo>
                    <a:pt x="94361" y="325501"/>
                  </a:lnTo>
                  <a:lnTo>
                    <a:pt x="96875" y="323850"/>
                  </a:lnTo>
                  <a:lnTo>
                    <a:pt x="101727" y="320675"/>
                  </a:lnTo>
                  <a:lnTo>
                    <a:pt x="105537" y="314579"/>
                  </a:lnTo>
                  <a:lnTo>
                    <a:pt x="105537" y="299339"/>
                  </a:lnTo>
                  <a:close/>
                </a:path>
                <a:path w="3278504" h="334645">
                  <a:moveTo>
                    <a:pt x="122682" y="239141"/>
                  </a:moveTo>
                  <a:lnTo>
                    <a:pt x="102743" y="239141"/>
                  </a:lnTo>
                  <a:lnTo>
                    <a:pt x="102743" y="202438"/>
                  </a:lnTo>
                  <a:lnTo>
                    <a:pt x="92456" y="202438"/>
                  </a:lnTo>
                  <a:lnTo>
                    <a:pt x="92456" y="278638"/>
                  </a:lnTo>
                  <a:lnTo>
                    <a:pt x="102743" y="278638"/>
                  </a:lnTo>
                  <a:lnTo>
                    <a:pt x="102743" y="248285"/>
                  </a:lnTo>
                  <a:lnTo>
                    <a:pt x="122682" y="248285"/>
                  </a:lnTo>
                  <a:lnTo>
                    <a:pt x="122682" y="239141"/>
                  </a:lnTo>
                  <a:close/>
                </a:path>
                <a:path w="3278504" h="334645">
                  <a:moveTo>
                    <a:pt x="253746" y="240030"/>
                  </a:moveTo>
                  <a:lnTo>
                    <a:pt x="214757" y="231140"/>
                  </a:lnTo>
                  <a:lnTo>
                    <a:pt x="212623" y="229616"/>
                  </a:lnTo>
                  <a:lnTo>
                    <a:pt x="208534" y="226695"/>
                  </a:lnTo>
                  <a:lnTo>
                    <a:pt x="205613" y="221361"/>
                  </a:lnTo>
                  <a:lnTo>
                    <a:pt x="246126" y="221361"/>
                  </a:lnTo>
                  <a:lnTo>
                    <a:pt x="246126" y="212344"/>
                  </a:lnTo>
                  <a:lnTo>
                    <a:pt x="204597" y="212344"/>
                  </a:lnTo>
                  <a:lnTo>
                    <a:pt x="204597" y="200660"/>
                  </a:lnTo>
                  <a:lnTo>
                    <a:pt x="194183" y="200660"/>
                  </a:lnTo>
                  <a:lnTo>
                    <a:pt x="194183" y="212344"/>
                  </a:lnTo>
                  <a:lnTo>
                    <a:pt x="152273" y="212344"/>
                  </a:lnTo>
                  <a:lnTo>
                    <a:pt x="152273" y="221361"/>
                  </a:lnTo>
                  <a:lnTo>
                    <a:pt x="192786" y="221361"/>
                  </a:lnTo>
                  <a:lnTo>
                    <a:pt x="189865" y="227076"/>
                  </a:lnTo>
                  <a:lnTo>
                    <a:pt x="151511" y="239966"/>
                  </a:lnTo>
                  <a:lnTo>
                    <a:pt x="144653" y="240030"/>
                  </a:lnTo>
                  <a:lnTo>
                    <a:pt x="150241" y="249047"/>
                  </a:lnTo>
                  <a:lnTo>
                    <a:pt x="189357" y="237998"/>
                  </a:lnTo>
                  <a:lnTo>
                    <a:pt x="199517" y="229616"/>
                  </a:lnTo>
                  <a:lnTo>
                    <a:pt x="203200" y="234061"/>
                  </a:lnTo>
                  <a:lnTo>
                    <a:pt x="241147" y="248234"/>
                  </a:lnTo>
                  <a:lnTo>
                    <a:pt x="248793" y="249174"/>
                  </a:lnTo>
                  <a:lnTo>
                    <a:pt x="253746" y="240030"/>
                  </a:lnTo>
                  <a:close/>
                </a:path>
                <a:path w="3278504" h="334645">
                  <a:moveTo>
                    <a:pt x="260477" y="258699"/>
                  </a:moveTo>
                  <a:lnTo>
                    <a:pt x="137922" y="258699"/>
                  </a:lnTo>
                  <a:lnTo>
                    <a:pt x="137922" y="267843"/>
                  </a:lnTo>
                  <a:lnTo>
                    <a:pt x="194056" y="267843"/>
                  </a:lnTo>
                  <a:lnTo>
                    <a:pt x="194056" y="280924"/>
                  </a:lnTo>
                  <a:lnTo>
                    <a:pt x="157988" y="280924"/>
                  </a:lnTo>
                  <a:lnTo>
                    <a:pt x="157988" y="289814"/>
                  </a:lnTo>
                  <a:lnTo>
                    <a:pt x="230251" y="289814"/>
                  </a:lnTo>
                  <a:lnTo>
                    <a:pt x="230251" y="301498"/>
                  </a:lnTo>
                  <a:lnTo>
                    <a:pt x="157988" y="301498"/>
                  </a:lnTo>
                  <a:lnTo>
                    <a:pt x="157988" y="331343"/>
                  </a:lnTo>
                  <a:lnTo>
                    <a:pt x="243840" y="331343"/>
                  </a:lnTo>
                  <a:lnTo>
                    <a:pt x="243840" y="322199"/>
                  </a:lnTo>
                  <a:lnTo>
                    <a:pt x="168021" y="322199"/>
                  </a:lnTo>
                  <a:lnTo>
                    <a:pt x="168021" y="310261"/>
                  </a:lnTo>
                  <a:lnTo>
                    <a:pt x="240284" y="310261"/>
                  </a:lnTo>
                  <a:lnTo>
                    <a:pt x="240284" y="280924"/>
                  </a:lnTo>
                  <a:lnTo>
                    <a:pt x="204470" y="280924"/>
                  </a:lnTo>
                  <a:lnTo>
                    <a:pt x="204470" y="267843"/>
                  </a:lnTo>
                  <a:lnTo>
                    <a:pt x="260477" y="267843"/>
                  </a:lnTo>
                  <a:lnTo>
                    <a:pt x="260477" y="258699"/>
                  </a:lnTo>
                  <a:close/>
                </a:path>
                <a:path w="3278504" h="334645">
                  <a:moveTo>
                    <a:pt x="350520" y="280924"/>
                  </a:moveTo>
                  <a:lnTo>
                    <a:pt x="350456" y="264033"/>
                  </a:lnTo>
                  <a:lnTo>
                    <a:pt x="347345" y="257048"/>
                  </a:lnTo>
                  <a:lnTo>
                    <a:pt x="341515" y="251714"/>
                  </a:lnTo>
                  <a:lnTo>
                    <a:pt x="341249" y="251460"/>
                  </a:lnTo>
                  <a:lnTo>
                    <a:pt x="340487" y="250913"/>
                  </a:lnTo>
                  <a:lnTo>
                    <a:pt x="340487" y="266700"/>
                  </a:lnTo>
                  <a:lnTo>
                    <a:pt x="340487" y="278130"/>
                  </a:lnTo>
                  <a:lnTo>
                    <a:pt x="338201" y="282956"/>
                  </a:lnTo>
                  <a:lnTo>
                    <a:pt x="329565" y="291084"/>
                  </a:lnTo>
                  <a:lnTo>
                    <a:pt x="323977" y="293116"/>
                  </a:lnTo>
                  <a:lnTo>
                    <a:pt x="310515" y="293116"/>
                  </a:lnTo>
                  <a:lnTo>
                    <a:pt x="305054" y="291084"/>
                  </a:lnTo>
                  <a:lnTo>
                    <a:pt x="300736" y="287020"/>
                  </a:lnTo>
                  <a:lnTo>
                    <a:pt x="296291" y="282956"/>
                  </a:lnTo>
                  <a:lnTo>
                    <a:pt x="294132" y="278130"/>
                  </a:lnTo>
                  <a:lnTo>
                    <a:pt x="294132" y="266700"/>
                  </a:lnTo>
                  <a:lnTo>
                    <a:pt x="296291" y="261874"/>
                  </a:lnTo>
                  <a:lnTo>
                    <a:pt x="304927" y="253746"/>
                  </a:lnTo>
                  <a:lnTo>
                    <a:pt x="310515" y="251714"/>
                  </a:lnTo>
                  <a:lnTo>
                    <a:pt x="324104" y="251714"/>
                  </a:lnTo>
                  <a:lnTo>
                    <a:pt x="329565" y="253746"/>
                  </a:lnTo>
                  <a:lnTo>
                    <a:pt x="338201" y="261874"/>
                  </a:lnTo>
                  <a:lnTo>
                    <a:pt x="340487" y="266700"/>
                  </a:lnTo>
                  <a:lnTo>
                    <a:pt x="340487" y="250913"/>
                  </a:lnTo>
                  <a:lnTo>
                    <a:pt x="336245" y="247802"/>
                  </a:lnTo>
                  <a:lnTo>
                    <a:pt x="330581" y="245173"/>
                  </a:lnTo>
                  <a:lnTo>
                    <a:pt x="324243" y="243611"/>
                  </a:lnTo>
                  <a:lnTo>
                    <a:pt x="317246" y="243078"/>
                  </a:lnTo>
                  <a:lnTo>
                    <a:pt x="307467" y="243078"/>
                  </a:lnTo>
                  <a:lnTo>
                    <a:pt x="299466" y="245872"/>
                  </a:lnTo>
                  <a:lnTo>
                    <a:pt x="293370" y="251460"/>
                  </a:lnTo>
                  <a:lnTo>
                    <a:pt x="287147" y="257048"/>
                  </a:lnTo>
                  <a:lnTo>
                    <a:pt x="284099" y="264033"/>
                  </a:lnTo>
                  <a:lnTo>
                    <a:pt x="284149" y="280924"/>
                  </a:lnTo>
                  <a:lnTo>
                    <a:pt x="287147" y="287782"/>
                  </a:lnTo>
                  <a:lnTo>
                    <a:pt x="293370" y="293370"/>
                  </a:lnTo>
                  <a:lnTo>
                    <a:pt x="299466" y="298958"/>
                  </a:lnTo>
                  <a:lnTo>
                    <a:pt x="307467" y="301752"/>
                  </a:lnTo>
                  <a:lnTo>
                    <a:pt x="317119" y="301752"/>
                  </a:lnTo>
                  <a:lnTo>
                    <a:pt x="341655" y="293116"/>
                  </a:lnTo>
                  <a:lnTo>
                    <a:pt x="347345" y="287909"/>
                  </a:lnTo>
                  <a:lnTo>
                    <a:pt x="350520" y="280924"/>
                  </a:lnTo>
                  <a:close/>
                </a:path>
                <a:path w="3278504" h="334645">
                  <a:moveTo>
                    <a:pt x="356489" y="223520"/>
                  </a:moveTo>
                  <a:lnTo>
                    <a:pt x="322326" y="223520"/>
                  </a:lnTo>
                  <a:lnTo>
                    <a:pt x="322326" y="202438"/>
                  </a:lnTo>
                  <a:lnTo>
                    <a:pt x="312039" y="202438"/>
                  </a:lnTo>
                  <a:lnTo>
                    <a:pt x="312039" y="223520"/>
                  </a:lnTo>
                  <a:lnTo>
                    <a:pt x="278003" y="223520"/>
                  </a:lnTo>
                  <a:lnTo>
                    <a:pt x="278003" y="232791"/>
                  </a:lnTo>
                  <a:lnTo>
                    <a:pt x="356489" y="232791"/>
                  </a:lnTo>
                  <a:lnTo>
                    <a:pt x="356489" y="223520"/>
                  </a:lnTo>
                  <a:close/>
                </a:path>
                <a:path w="3278504" h="334645">
                  <a:moveTo>
                    <a:pt x="401701" y="263271"/>
                  </a:moveTo>
                  <a:lnTo>
                    <a:pt x="379349" y="263271"/>
                  </a:lnTo>
                  <a:lnTo>
                    <a:pt x="379349" y="202438"/>
                  </a:lnTo>
                  <a:lnTo>
                    <a:pt x="369189" y="202438"/>
                  </a:lnTo>
                  <a:lnTo>
                    <a:pt x="369189" y="334518"/>
                  </a:lnTo>
                  <a:lnTo>
                    <a:pt x="379349" y="334518"/>
                  </a:lnTo>
                  <a:lnTo>
                    <a:pt x="379349" y="272288"/>
                  </a:lnTo>
                  <a:lnTo>
                    <a:pt x="401701" y="272288"/>
                  </a:lnTo>
                  <a:lnTo>
                    <a:pt x="401701" y="263271"/>
                  </a:lnTo>
                  <a:close/>
                </a:path>
                <a:path w="3278504" h="334645">
                  <a:moveTo>
                    <a:pt x="523875" y="202438"/>
                  </a:moveTo>
                  <a:lnTo>
                    <a:pt x="513588" y="202438"/>
                  </a:lnTo>
                  <a:lnTo>
                    <a:pt x="513588" y="229235"/>
                  </a:lnTo>
                  <a:lnTo>
                    <a:pt x="513588" y="238379"/>
                  </a:lnTo>
                  <a:lnTo>
                    <a:pt x="513588" y="273939"/>
                  </a:lnTo>
                  <a:lnTo>
                    <a:pt x="488569" y="273939"/>
                  </a:lnTo>
                  <a:lnTo>
                    <a:pt x="490093" y="268986"/>
                  </a:lnTo>
                  <a:lnTo>
                    <a:pt x="490626" y="263880"/>
                  </a:lnTo>
                  <a:lnTo>
                    <a:pt x="490613" y="248386"/>
                  </a:lnTo>
                  <a:lnTo>
                    <a:pt x="490093" y="243459"/>
                  </a:lnTo>
                  <a:lnTo>
                    <a:pt x="488569" y="238379"/>
                  </a:lnTo>
                  <a:lnTo>
                    <a:pt x="513588" y="238379"/>
                  </a:lnTo>
                  <a:lnTo>
                    <a:pt x="513588" y="229235"/>
                  </a:lnTo>
                  <a:lnTo>
                    <a:pt x="485394" y="229235"/>
                  </a:lnTo>
                  <a:lnTo>
                    <a:pt x="480568" y="221881"/>
                  </a:lnTo>
                  <a:lnTo>
                    <a:pt x="480568" y="256159"/>
                  </a:lnTo>
                  <a:lnTo>
                    <a:pt x="480148" y="263880"/>
                  </a:lnTo>
                  <a:lnTo>
                    <a:pt x="464058" y="291973"/>
                  </a:lnTo>
                  <a:lnTo>
                    <a:pt x="450342" y="291973"/>
                  </a:lnTo>
                  <a:lnTo>
                    <a:pt x="433832" y="256159"/>
                  </a:lnTo>
                  <a:lnTo>
                    <a:pt x="434238" y="248386"/>
                  </a:lnTo>
                  <a:lnTo>
                    <a:pt x="450215" y="220472"/>
                  </a:lnTo>
                  <a:lnTo>
                    <a:pt x="464185" y="220472"/>
                  </a:lnTo>
                  <a:lnTo>
                    <a:pt x="480568" y="256159"/>
                  </a:lnTo>
                  <a:lnTo>
                    <a:pt x="480568" y="221881"/>
                  </a:lnTo>
                  <a:lnTo>
                    <a:pt x="457200" y="211328"/>
                  </a:lnTo>
                  <a:lnTo>
                    <a:pt x="449973" y="212077"/>
                  </a:lnTo>
                  <a:lnTo>
                    <a:pt x="424472" y="246240"/>
                  </a:lnTo>
                  <a:lnTo>
                    <a:pt x="423926" y="256159"/>
                  </a:lnTo>
                  <a:lnTo>
                    <a:pt x="424497" y="266014"/>
                  </a:lnTo>
                  <a:lnTo>
                    <a:pt x="450049" y="300367"/>
                  </a:lnTo>
                  <a:lnTo>
                    <a:pt x="457200" y="301117"/>
                  </a:lnTo>
                  <a:lnTo>
                    <a:pt x="466166" y="299986"/>
                  </a:lnTo>
                  <a:lnTo>
                    <a:pt x="473862" y="296570"/>
                  </a:lnTo>
                  <a:lnTo>
                    <a:pt x="479044" y="291973"/>
                  </a:lnTo>
                  <a:lnTo>
                    <a:pt x="480263" y="290893"/>
                  </a:lnTo>
                  <a:lnTo>
                    <a:pt x="485394" y="282956"/>
                  </a:lnTo>
                  <a:lnTo>
                    <a:pt x="513588" y="282956"/>
                  </a:lnTo>
                  <a:lnTo>
                    <a:pt x="513588" y="334518"/>
                  </a:lnTo>
                  <a:lnTo>
                    <a:pt x="523875" y="334518"/>
                  </a:lnTo>
                  <a:lnTo>
                    <a:pt x="523875" y="282956"/>
                  </a:lnTo>
                  <a:lnTo>
                    <a:pt x="523875" y="273939"/>
                  </a:lnTo>
                  <a:lnTo>
                    <a:pt x="523875" y="238379"/>
                  </a:lnTo>
                  <a:lnTo>
                    <a:pt x="523875" y="229235"/>
                  </a:lnTo>
                  <a:lnTo>
                    <a:pt x="523875" y="202438"/>
                  </a:lnTo>
                  <a:close/>
                </a:path>
                <a:path w="3278504" h="334645">
                  <a:moveTo>
                    <a:pt x="2354199" y="62611"/>
                  </a:moveTo>
                  <a:lnTo>
                    <a:pt x="2327618" y="40005"/>
                  </a:lnTo>
                  <a:lnTo>
                    <a:pt x="2326792" y="38874"/>
                  </a:lnTo>
                  <a:lnTo>
                    <a:pt x="2323668" y="32613"/>
                  </a:lnTo>
                  <a:lnTo>
                    <a:pt x="2321788" y="26212"/>
                  </a:lnTo>
                  <a:lnTo>
                    <a:pt x="2321179" y="19685"/>
                  </a:lnTo>
                  <a:lnTo>
                    <a:pt x="2321179" y="16383"/>
                  </a:lnTo>
                  <a:lnTo>
                    <a:pt x="2350262" y="16383"/>
                  </a:lnTo>
                  <a:lnTo>
                    <a:pt x="2350262" y="7239"/>
                  </a:lnTo>
                  <a:lnTo>
                    <a:pt x="2282317" y="7239"/>
                  </a:lnTo>
                  <a:lnTo>
                    <a:pt x="2282317" y="16383"/>
                  </a:lnTo>
                  <a:lnTo>
                    <a:pt x="2311273" y="16383"/>
                  </a:lnTo>
                  <a:lnTo>
                    <a:pt x="2311273" y="19685"/>
                  </a:lnTo>
                  <a:lnTo>
                    <a:pt x="2290965" y="58064"/>
                  </a:lnTo>
                  <a:lnTo>
                    <a:pt x="2277999" y="66421"/>
                  </a:lnTo>
                  <a:lnTo>
                    <a:pt x="2285238" y="73406"/>
                  </a:lnTo>
                  <a:lnTo>
                    <a:pt x="2291461" y="69977"/>
                  </a:lnTo>
                  <a:lnTo>
                    <a:pt x="2297557" y="65024"/>
                  </a:lnTo>
                  <a:lnTo>
                    <a:pt x="2303653" y="58420"/>
                  </a:lnTo>
                  <a:lnTo>
                    <a:pt x="2309749" y="51943"/>
                  </a:lnTo>
                  <a:lnTo>
                    <a:pt x="2314067" y="45847"/>
                  </a:lnTo>
                  <a:lnTo>
                    <a:pt x="2316607" y="40005"/>
                  </a:lnTo>
                  <a:lnTo>
                    <a:pt x="2319020" y="45085"/>
                  </a:lnTo>
                  <a:lnTo>
                    <a:pt x="2323338" y="50546"/>
                  </a:lnTo>
                  <a:lnTo>
                    <a:pt x="2335276" y="62230"/>
                  </a:lnTo>
                  <a:lnTo>
                    <a:pt x="2341372" y="66802"/>
                  </a:lnTo>
                  <a:lnTo>
                    <a:pt x="2347341" y="70104"/>
                  </a:lnTo>
                  <a:lnTo>
                    <a:pt x="2354199" y="62611"/>
                  </a:lnTo>
                  <a:close/>
                </a:path>
                <a:path w="3278504" h="334645">
                  <a:moveTo>
                    <a:pt x="2385949" y="1270"/>
                  </a:moveTo>
                  <a:lnTo>
                    <a:pt x="2375662" y="1270"/>
                  </a:lnTo>
                  <a:lnTo>
                    <a:pt x="2375662" y="30988"/>
                  </a:lnTo>
                  <a:lnTo>
                    <a:pt x="2344801" y="30988"/>
                  </a:lnTo>
                  <a:lnTo>
                    <a:pt x="2344801" y="40132"/>
                  </a:lnTo>
                  <a:lnTo>
                    <a:pt x="2375662" y="40132"/>
                  </a:lnTo>
                  <a:lnTo>
                    <a:pt x="2375662" y="77597"/>
                  </a:lnTo>
                  <a:lnTo>
                    <a:pt x="2385949" y="77597"/>
                  </a:lnTo>
                  <a:lnTo>
                    <a:pt x="2385949" y="1270"/>
                  </a:lnTo>
                  <a:close/>
                </a:path>
                <a:path w="3278504" h="334645">
                  <a:moveTo>
                    <a:pt x="2388616" y="98171"/>
                  </a:moveTo>
                  <a:lnTo>
                    <a:pt x="2384806" y="92075"/>
                  </a:lnTo>
                  <a:lnTo>
                    <a:pt x="2379738" y="88900"/>
                  </a:lnTo>
                  <a:lnTo>
                    <a:pt x="2377694" y="87617"/>
                  </a:lnTo>
                  <a:lnTo>
                    <a:pt x="2377694" y="100838"/>
                  </a:lnTo>
                  <a:lnTo>
                    <a:pt x="2377694" y="110744"/>
                  </a:lnTo>
                  <a:lnTo>
                    <a:pt x="2374900" y="114808"/>
                  </a:lnTo>
                  <a:lnTo>
                    <a:pt x="2369312" y="117983"/>
                  </a:lnTo>
                  <a:lnTo>
                    <a:pt x="2363724" y="121031"/>
                  </a:lnTo>
                  <a:lnTo>
                    <a:pt x="2355723" y="122682"/>
                  </a:lnTo>
                  <a:lnTo>
                    <a:pt x="2335022" y="122682"/>
                  </a:lnTo>
                  <a:lnTo>
                    <a:pt x="2327021" y="121031"/>
                  </a:lnTo>
                  <a:lnTo>
                    <a:pt x="2321433" y="117856"/>
                  </a:lnTo>
                  <a:lnTo>
                    <a:pt x="2315972" y="114808"/>
                  </a:lnTo>
                  <a:lnTo>
                    <a:pt x="2313178" y="110744"/>
                  </a:lnTo>
                  <a:lnTo>
                    <a:pt x="2313254" y="100838"/>
                  </a:lnTo>
                  <a:lnTo>
                    <a:pt x="2315845" y="96901"/>
                  </a:lnTo>
                  <a:lnTo>
                    <a:pt x="2321433" y="93726"/>
                  </a:lnTo>
                  <a:lnTo>
                    <a:pt x="2326894" y="90551"/>
                  </a:lnTo>
                  <a:lnTo>
                    <a:pt x="2334895" y="88900"/>
                  </a:lnTo>
                  <a:lnTo>
                    <a:pt x="2355850" y="88900"/>
                  </a:lnTo>
                  <a:lnTo>
                    <a:pt x="2363851" y="90551"/>
                  </a:lnTo>
                  <a:lnTo>
                    <a:pt x="2369312" y="93726"/>
                  </a:lnTo>
                  <a:lnTo>
                    <a:pt x="2374900" y="96774"/>
                  </a:lnTo>
                  <a:lnTo>
                    <a:pt x="2345436" y="80264"/>
                  </a:lnTo>
                  <a:lnTo>
                    <a:pt x="2335644" y="80721"/>
                  </a:lnTo>
                  <a:lnTo>
                    <a:pt x="2302256" y="98171"/>
                  </a:lnTo>
                  <a:lnTo>
                    <a:pt x="2302256" y="113411"/>
                  </a:lnTo>
                  <a:lnTo>
                    <a:pt x="2345436" y="131445"/>
                  </a:lnTo>
                  <a:lnTo>
                    <a:pt x="2355138" y="131000"/>
                  </a:lnTo>
                  <a:lnTo>
                    <a:pt x="2363698" y="129654"/>
                  </a:lnTo>
                  <a:lnTo>
                    <a:pt x="2371090" y="127431"/>
                  </a:lnTo>
                  <a:lnTo>
                    <a:pt x="2377313" y="124333"/>
                  </a:lnTo>
                  <a:lnTo>
                    <a:pt x="2379865" y="122682"/>
                  </a:lnTo>
                  <a:lnTo>
                    <a:pt x="2384806" y="119507"/>
                  </a:lnTo>
                  <a:lnTo>
                    <a:pt x="2388616" y="113411"/>
                  </a:lnTo>
                  <a:lnTo>
                    <a:pt x="2388616" y="98171"/>
                  </a:lnTo>
                  <a:close/>
                </a:path>
                <a:path w="3278504" h="334645">
                  <a:moveTo>
                    <a:pt x="2537333" y="104521"/>
                  </a:moveTo>
                  <a:lnTo>
                    <a:pt x="2481326" y="104521"/>
                  </a:lnTo>
                  <a:lnTo>
                    <a:pt x="2481326" y="76073"/>
                  </a:lnTo>
                  <a:lnTo>
                    <a:pt x="2517394" y="76073"/>
                  </a:lnTo>
                  <a:lnTo>
                    <a:pt x="2517394" y="66802"/>
                  </a:lnTo>
                  <a:lnTo>
                    <a:pt x="2517394" y="44831"/>
                  </a:lnTo>
                  <a:lnTo>
                    <a:pt x="2517394" y="35560"/>
                  </a:lnTo>
                  <a:lnTo>
                    <a:pt x="2517394" y="12700"/>
                  </a:lnTo>
                  <a:lnTo>
                    <a:pt x="2507361" y="12700"/>
                  </a:lnTo>
                  <a:lnTo>
                    <a:pt x="2507361" y="35560"/>
                  </a:lnTo>
                  <a:lnTo>
                    <a:pt x="2507361" y="44831"/>
                  </a:lnTo>
                  <a:lnTo>
                    <a:pt x="2507361" y="66802"/>
                  </a:lnTo>
                  <a:lnTo>
                    <a:pt x="2444750" y="66802"/>
                  </a:lnTo>
                  <a:lnTo>
                    <a:pt x="2444750" y="44831"/>
                  </a:lnTo>
                  <a:lnTo>
                    <a:pt x="2507361" y="44831"/>
                  </a:lnTo>
                  <a:lnTo>
                    <a:pt x="2507361" y="35560"/>
                  </a:lnTo>
                  <a:lnTo>
                    <a:pt x="2444750" y="35560"/>
                  </a:lnTo>
                  <a:lnTo>
                    <a:pt x="2444750" y="12700"/>
                  </a:lnTo>
                  <a:lnTo>
                    <a:pt x="2434590" y="12700"/>
                  </a:lnTo>
                  <a:lnTo>
                    <a:pt x="2434590" y="76073"/>
                  </a:lnTo>
                  <a:lnTo>
                    <a:pt x="2470912" y="76073"/>
                  </a:lnTo>
                  <a:lnTo>
                    <a:pt x="2470912" y="104521"/>
                  </a:lnTo>
                  <a:lnTo>
                    <a:pt x="2414778" y="104521"/>
                  </a:lnTo>
                  <a:lnTo>
                    <a:pt x="2414778" y="113665"/>
                  </a:lnTo>
                  <a:lnTo>
                    <a:pt x="2537333" y="113665"/>
                  </a:lnTo>
                  <a:lnTo>
                    <a:pt x="2537333" y="104521"/>
                  </a:lnTo>
                  <a:close/>
                </a:path>
                <a:path w="3278504" h="334645">
                  <a:moveTo>
                    <a:pt x="2633218" y="51943"/>
                  </a:moveTo>
                  <a:lnTo>
                    <a:pt x="2633154" y="33909"/>
                  </a:lnTo>
                  <a:lnTo>
                    <a:pt x="2629916" y="26543"/>
                  </a:lnTo>
                  <a:lnTo>
                    <a:pt x="2623185" y="20447"/>
                  </a:lnTo>
                  <a:lnTo>
                    <a:pt x="2622804" y="20167"/>
                  </a:lnTo>
                  <a:lnTo>
                    <a:pt x="2622804" y="36195"/>
                  </a:lnTo>
                  <a:lnTo>
                    <a:pt x="2622804" y="49403"/>
                  </a:lnTo>
                  <a:lnTo>
                    <a:pt x="2620391" y="54864"/>
                  </a:lnTo>
                  <a:lnTo>
                    <a:pt x="2610993" y="63246"/>
                  </a:lnTo>
                  <a:lnTo>
                    <a:pt x="2605151" y="65278"/>
                  </a:lnTo>
                  <a:lnTo>
                    <a:pt x="2591562" y="65278"/>
                  </a:lnTo>
                  <a:lnTo>
                    <a:pt x="2585847" y="63246"/>
                  </a:lnTo>
                  <a:lnTo>
                    <a:pt x="2581148" y="59055"/>
                  </a:lnTo>
                  <a:lnTo>
                    <a:pt x="2576322" y="54864"/>
                  </a:lnTo>
                  <a:lnTo>
                    <a:pt x="2573909" y="49403"/>
                  </a:lnTo>
                  <a:lnTo>
                    <a:pt x="2573959" y="36195"/>
                  </a:lnTo>
                  <a:lnTo>
                    <a:pt x="2576322" y="30988"/>
                  </a:lnTo>
                  <a:lnTo>
                    <a:pt x="2580894" y="26670"/>
                  </a:lnTo>
                  <a:lnTo>
                    <a:pt x="2585593" y="22479"/>
                  </a:lnTo>
                  <a:lnTo>
                    <a:pt x="2591435" y="20447"/>
                  </a:lnTo>
                  <a:lnTo>
                    <a:pt x="2605278" y="20447"/>
                  </a:lnTo>
                  <a:lnTo>
                    <a:pt x="2611120" y="22479"/>
                  </a:lnTo>
                  <a:lnTo>
                    <a:pt x="2615819" y="26670"/>
                  </a:lnTo>
                  <a:lnTo>
                    <a:pt x="2620391" y="30861"/>
                  </a:lnTo>
                  <a:lnTo>
                    <a:pt x="2622804" y="36195"/>
                  </a:lnTo>
                  <a:lnTo>
                    <a:pt x="2622804" y="20167"/>
                  </a:lnTo>
                  <a:lnTo>
                    <a:pt x="2617901" y="16522"/>
                  </a:lnTo>
                  <a:lnTo>
                    <a:pt x="2611971" y="13703"/>
                  </a:lnTo>
                  <a:lnTo>
                    <a:pt x="2605430" y="12001"/>
                  </a:lnTo>
                  <a:lnTo>
                    <a:pt x="2598293" y="11430"/>
                  </a:lnTo>
                  <a:lnTo>
                    <a:pt x="2591079" y="12001"/>
                  </a:lnTo>
                  <a:lnTo>
                    <a:pt x="2563368" y="33909"/>
                  </a:lnTo>
                  <a:lnTo>
                    <a:pt x="2563368" y="51943"/>
                  </a:lnTo>
                  <a:lnTo>
                    <a:pt x="2598293" y="74422"/>
                  </a:lnTo>
                  <a:lnTo>
                    <a:pt x="2605481" y="73863"/>
                  </a:lnTo>
                  <a:lnTo>
                    <a:pt x="2612021" y="72161"/>
                  </a:lnTo>
                  <a:lnTo>
                    <a:pt x="2617914" y="69342"/>
                  </a:lnTo>
                  <a:lnTo>
                    <a:pt x="2623185" y="65405"/>
                  </a:lnTo>
                  <a:lnTo>
                    <a:pt x="2623324" y="65278"/>
                  </a:lnTo>
                  <a:lnTo>
                    <a:pt x="2629916" y="59436"/>
                  </a:lnTo>
                  <a:lnTo>
                    <a:pt x="2633218" y="51943"/>
                  </a:lnTo>
                  <a:close/>
                </a:path>
                <a:path w="3278504" h="334645">
                  <a:moveTo>
                    <a:pt x="2645791" y="107188"/>
                  </a:moveTo>
                  <a:lnTo>
                    <a:pt x="2645156" y="98298"/>
                  </a:lnTo>
                  <a:lnTo>
                    <a:pt x="2638602" y="98755"/>
                  </a:lnTo>
                  <a:lnTo>
                    <a:pt x="2629420" y="99174"/>
                  </a:lnTo>
                  <a:lnTo>
                    <a:pt x="2603119" y="99949"/>
                  </a:lnTo>
                  <a:lnTo>
                    <a:pt x="2553716" y="100584"/>
                  </a:lnTo>
                  <a:lnTo>
                    <a:pt x="2554732" y="109474"/>
                  </a:lnTo>
                  <a:lnTo>
                    <a:pt x="2617876" y="108407"/>
                  </a:lnTo>
                  <a:lnTo>
                    <a:pt x="2629763" y="108051"/>
                  </a:lnTo>
                  <a:lnTo>
                    <a:pt x="2639072" y="107645"/>
                  </a:lnTo>
                  <a:lnTo>
                    <a:pt x="2645791" y="107188"/>
                  </a:lnTo>
                  <a:close/>
                </a:path>
                <a:path w="3278504" h="334645">
                  <a:moveTo>
                    <a:pt x="2664714" y="1270"/>
                  </a:moveTo>
                  <a:lnTo>
                    <a:pt x="2654427" y="1270"/>
                  </a:lnTo>
                  <a:lnTo>
                    <a:pt x="2654427" y="133350"/>
                  </a:lnTo>
                  <a:lnTo>
                    <a:pt x="2664714" y="133350"/>
                  </a:lnTo>
                  <a:lnTo>
                    <a:pt x="2664714" y="1270"/>
                  </a:lnTo>
                  <a:close/>
                </a:path>
                <a:path w="3278504" h="334645">
                  <a:moveTo>
                    <a:pt x="2821686" y="12319"/>
                  </a:moveTo>
                  <a:lnTo>
                    <a:pt x="2787904" y="12319"/>
                  </a:lnTo>
                  <a:lnTo>
                    <a:pt x="2787904" y="0"/>
                  </a:lnTo>
                  <a:lnTo>
                    <a:pt x="2777617" y="0"/>
                  </a:lnTo>
                  <a:lnTo>
                    <a:pt x="2777617" y="12319"/>
                  </a:lnTo>
                  <a:lnTo>
                    <a:pt x="2743962" y="12319"/>
                  </a:lnTo>
                  <a:lnTo>
                    <a:pt x="2743962" y="20701"/>
                  </a:lnTo>
                  <a:lnTo>
                    <a:pt x="2821686" y="20701"/>
                  </a:lnTo>
                  <a:lnTo>
                    <a:pt x="2821686" y="12319"/>
                  </a:lnTo>
                  <a:close/>
                </a:path>
                <a:path w="3278504" h="334645">
                  <a:moveTo>
                    <a:pt x="2825750" y="75184"/>
                  </a:moveTo>
                  <a:lnTo>
                    <a:pt x="2824886" y="68453"/>
                  </a:lnTo>
                  <a:lnTo>
                    <a:pt x="2824734" y="67183"/>
                  </a:lnTo>
                  <a:lnTo>
                    <a:pt x="2816771" y="67614"/>
                  </a:lnTo>
                  <a:lnTo>
                    <a:pt x="2807970" y="67970"/>
                  </a:lnTo>
                  <a:lnTo>
                    <a:pt x="2787777" y="68453"/>
                  </a:lnTo>
                  <a:lnTo>
                    <a:pt x="2787777" y="59690"/>
                  </a:lnTo>
                  <a:lnTo>
                    <a:pt x="2796667" y="59055"/>
                  </a:lnTo>
                  <a:lnTo>
                    <a:pt x="2803525" y="57277"/>
                  </a:lnTo>
                  <a:lnTo>
                    <a:pt x="2808351" y="54356"/>
                  </a:lnTo>
                  <a:lnTo>
                    <a:pt x="2812161" y="51943"/>
                  </a:lnTo>
                  <a:lnTo>
                    <a:pt x="2813177" y="51308"/>
                  </a:lnTo>
                  <a:lnTo>
                    <a:pt x="2815717" y="47371"/>
                  </a:lnTo>
                  <a:lnTo>
                    <a:pt x="2815717" y="37719"/>
                  </a:lnTo>
                  <a:lnTo>
                    <a:pt x="2812796" y="33655"/>
                  </a:lnTo>
                  <a:lnTo>
                    <a:pt x="2812326" y="33401"/>
                  </a:lnTo>
                  <a:lnTo>
                    <a:pt x="2806954" y="30480"/>
                  </a:lnTo>
                  <a:lnTo>
                    <a:pt x="2805303" y="29565"/>
                  </a:lnTo>
                  <a:lnTo>
                    <a:pt x="2805303" y="36576"/>
                  </a:lnTo>
                  <a:lnTo>
                    <a:pt x="2805303" y="48895"/>
                  </a:lnTo>
                  <a:lnTo>
                    <a:pt x="2797810" y="51943"/>
                  </a:lnTo>
                  <a:lnTo>
                    <a:pt x="2767838" y="51943"/>
                  </a:lnTo>
                  <a:lnTo>
                    <a:pt x="2760345" y="48895"/>
                  </a:lnTo>
                  <a:lnTo>
                    <a:pt x="2760345" y="36576"/>
                  </a:lnTo>
                  <a:lnTo>
                    <a:pt x="2767838" y="33401"/>
                  </a:lnTo>
                  <a:lnTo>
                    <a:pt x="2797810" y="33401"/>
                  </a:lnTo>
                  <a:lnTo>
                    <a:pt x="2805303" y="36576"/>
                  </a:lnTo>
                  <a:lnTo>
                    <a:pt x="2805303" y="29565"/>
                  </a:lnTo>
                  <a:lnTo>
                    <a:pt x="2801239" y="27305"/>
                  </a:lnTo>
                  <a:lnTo>
                    <a:pt x="2793111" y="25654"/>
                  </a:lnTo>
                  <a:lnTo>
                    <a:pt x="2772664" y="25654"/>
                  </a:lnTo>
                  <a:lnTo>
                    <a:pt x="2764536" y="27305"/>
                  </a:lnTo>
                  <a:lnTo>
                    <a:pt x="2752852" y="33655"/>
                  </a:lnTo>
                  <a:lnTo>
                    <a:pt x="2749931" y="37719"/>
                  </a:lnTo>
                  <a:lnTo>
                    <a:pt x="2750007" y="47371"/>
                  </a:lnTo>
                  <a:lnTo>
                    <a:pt x="2777617" y="59690"/>
                  </a:lnTo>
                  <a:lnTo>
                    <a:pt x="2777617" y="68707"/>
                  </a:lnTo>
                  <a:lnTo>
                    <a:pt x="2739771" y="69342"/>
                  </a:lnTo>
                  <a:lnTo>
                    <a:pt x="2740787" y="77724"/>
                  </a:lnTo>
                  <a:lnTo>
                    <a:pt x="2783459" y="76962"/>
                  </a:lnTo>
                  <a:lnTo>
                    <a:pt x="2809557" y="76073"/>
                  </a:lnTo>
                  <a:lnTo>
                    <a:pt x="2818892" y="75641"/>
                  </a:lnTo>
                  <a:lnTo>
                    <a:pt x="2825750" y="75184"/>
                  </a:lnTo>
                  <a:close/>
                </a:path>
                <a:path w="3278504" h="334645">
                  <a:moveTo>
                    <a:pt x="2848483" y="123825"/>
                  </a:moveTo>
                  <a:lnTo>
                    <a:pt x="2772918" y="123825"/>
                  </a:lnTo>
                  <a:lnTo>
                    <a:pt x="2772918" y="112649"/>
                  </a:lnTo>
                  <a:lnTo>
                    <a:pt x="2844800" y="112649"/>
                  </a:lnTo>
                  <a:lnTo>
                    <a:pt x="2844800" y="85979"/>
                  </a:lnTo>
                  <a:lnTo>
                    <a:pt x="2762758" y="85979"/>
                  </a:lnTo>
                  <a:lnTo>
                    <a:pt x="2762758" y="94488"/>
                  </a:lnTo>
                  <a:lnTo>
                    <a:pt x="2834767" y="94488"/>
                  </a:lnTo>
                  <a:lnTo>
                    <a:pt x="2834767" y="104648"/>
                  </a:lnTo>
                  <a:lnTo>
                    <a:pt x="2762758" y="104648"/>
                  </a:lnTo>
                  <a:lnTo>
                    <a:pt x="2762758" y="132334"/>
                  </a:lnTo>
                  <a:lnTo>
                    <a:pt x="2848483" y="132334"/>
                  </a:lnTo>
                  <a:lnTo>
                    <a:pt x="2848483" y="123825"/>
                  </a:lnTo>
                  <a:close/>
                </a:path>
                <a:path w="3278504" h="334645">
                  <a:moveTo>
                    <a:pt x="2864612" y="43307"/>
                  </a:moveTo>
                  <a:lnTo>
                    <a:pt x="2844800" y="43307"/>
                  </a:lnTo>
                  <a:lnTo>
                    <a:pt x="2844800" y="1270"/>
                  </a:lnTo>
                  <a:lnTo>
                    <a:pt x="2834640" y="1270"/>
                  </a:lnTo>
                  <a:lnTo>
                    <a:pt x="2834640" y="79248"/>
                  </a:lnTo>
                  <a:lnTo>
                    <a:pt x="2844800" y="79248"/>
                  </a:lnTo>
                  <a:lnTo>
                    <a:pt x="2844800" y="52705"/>
                  </a:lnTo>
                  <a:lnTo>
                    <a:pt x="2864612" y="52705"/>
                  </a:lnTo>
                  <a:lnTo>
                    <a:pt x="2864612" y="43307"/>
                  </a:lnTo>
                  <a:close/>
                </a:path>
                <a:path w="3278504" h="334645">
                  <a:moveTo>
                    <a:pt x="2981706" y="100711"/>
                  </a:moveTo>
                  <a:lnTo>
                    <a:pt x="2978023" y="94615"/>
                  </a:lnTo>
                  <a:lnTo>
                    <a:pt x="2974403" y="92456"/>
                  </a:lnTo>
                  <a:lnTo>
                    <a:pt x="2971038" y="90449"/>
                  </a:lnTo>
                  <a:lnTo>
                    <a:pt x="2971038" y="103378"/>
                  </a:lnTo>
                  <a:lnTo>
                    <a:pt x="2971038" y="113284"/>
                  </a:lnTo>
                  <a:lnTo>
                    <a:pt x="2968371" y="117094"/>
                  </a:lnTo>
                  <a:lnTo>
                    <a:pt x="2957703" y="122682"/>
                  </a:lnTo>
                  <a:lnTo>
                    <a:pt x="2949829" y="123952"/>
                  </a:lnTo>
                  <a:lnTo>
                    <a:pt x="2928874" y="123952"/>
                  </a:lnTo>
                  <a:lnTo>
                    <a:pt x="2921000" y="122682"/>
                  </a:lnTo>
                  <a:lnTo>
                    <a:pt x="2910332" y="117094"/>
                  </a:lnTo>
                  <a:lnTo>
                    <a:pt x="2907665" y="113284"/>
                  </a:lnTo>
                  <a:lnTo>
                    <a:pt x="2907665" y="103378"/>
                  </a:lnTo>
                  <a:lnTo>
                    <a:pt x="2910332" y="99568"/>
                  </a:lnTo>
                  <a:lnTo>
                    <a:pt x="2915666" y="96647"/>
                  </a:lnTo>
                  <a:lnTo>
                    <a:pt x="2921000" y="93853"/>
                  </a:lnTo>
                  <a:lnTo>
                    <a:pt x="2928874" y="92456"/>
                  </a:lnTo>
                  <a:lnTo>
                    <a:pt x="2949829" y="92456"/>
                  </a:lnTo>
                  <a:lnTo>
                    <a:pt x="2957703" y="93853"/>
                  </a:lnTo>
                  <a:lnTo>
                    <a:pt x="2968371" y="99441"/>
                  </a:lnTo>
                  <a:lnTo>
                    <a:pt x="2971038" y="103378"/>
                  </a:lnTo>
                  <a:lnTo>
                    <a:pt x="2971038" y="90449"/>
                  </a:lnTo>
                  <a:lnTo>
                    <a:pt x="2939415" y="83820"/>
                  </a:lnTo>
                  <a:lnTo>
                    <a:pt x="2929737" y="84226"/>
                  </a:lnTo>
                  <a:lnTo>
                    <a:pt x="2896997" y="100711"/>
                  </a:lnTo>
                  <a:lnTo>
                    <a:pt x="2896997" y="115951"/>
                  </a:lnTo>
                  <a:lnTo>
                    <a:pt x="2939415" y="132715"/>
                  </a:lnTo>
                  <a:lnTo>
                    <a:pt x="2949079" y="132321"/>
                  </a:lnTo>
                  <a:lnTo>
                    <a:pt x="2957525" y="131102"/>
                  </a:lnTo>
                  <a:lnTo>
                    <a:pt x="2964751" y="129082"/>
                  </a:lnTo>
                  <a:lnTo>
                    <a:pt x="2970784" y="126238"/>
                  </a:lnTo>
                  <a:lnTo>
                    <a:pt x="2974606" y="123952"/>
                  </a:lnTo>
                  <a:lnTo>
                    <a:pt x="2978023" y="121920"/>
                  </a:lnTo>
                  <a:lnTo>
                    <a:pt x="2981706" y="115951"/>
                  </a:lnTo>
                  <a:lnTo>
                    <a:pt x="2981706" y="100711"/>
                  </a:lnTo>
                  <a:close/>
                </a:path>
                <a:path w="3278504" h="334645">
                  <a:moveTo>
                    <a:pt x="3000629" y="65786"/>
                  </a:moveTo>
                  <a:lnTo>
                    <a:pt x="2967736" y="65786"/>
                  </a:lnTo>
                  <a:lnTo>
                    <a:pt x="2967736" y="50419"/>
                  </a:lnTo>
                  <a:lnTo>
                    <a:pt x="2967736" y="50292"/>
                  </a:lnTo>
                  <a:lnTo>
                    <a:pt x="2967736" y="47117"/>
                  </a:lnTo>
                  <a:lnTo>
                    <a:pt x="2975686" y="43307"/>
                  </a:lnTo>
                  <a:lnTo>
                    <a:pt x="2976753" y="42799"/>
                  </a:lnTo>
                  <a:lnTo>
                    <a:pt x="2981109" y="36449"/>
                  </a:lnTo>
                  <a:lnTo>
                    <a:pt x="2981198" y="19685"/>
                  </a:lnTo>
                  <a:lnTo>
                    <a:pt x="2977642" y="13716"/>
                  </a:lnTo>
                  <a:lnTo>
                    <a:pt x="2974225" y="11684"/>
                  </a:lnTo>
                  <a:lnTo>
                    <a:pt x="2970657" y="9550"/>
                  </a:lnTo>
                  <a:lnTo>
                    <a:pt x="2970657" y="27559"/>
                  </a:lnTo>
                  <a:lnTo>
                    <a:pt x="2970657" y="32512"/>
                  </a:lnTo>
                  <a:lnTo>
                    <a:pt x="2968117" y="36449"/>
                  </a:lnTo>
                  <a:lnTo>
                    <a:pt x="2962910" y="39243"/>
                  </a:lnTo>
                  <a:lnTo>
                    <a:pt x="2957703" y="41910"/>
                  </a:lnTo>
                  <a:lnTo>
                    <a:pt x="2957449" y="41960"/>
                  </a:lnTo>
                  <a:lnTo>
                    <a:pt x="2957449" y="50419"/>
                  </a:lnTo>
                  <a:lnTo>
                    <a:pt x="2957449" y="65786"/>
                  </a:lnTo>
                  <a:lnTo>
                    <a:pt x="2921127" y="65786"/>
                  </a:lnTo>
                  <a:lnTo>
                    <a:pt x="2921127" y="50292"/>
                  </a:lnTo>
                  <a:lnTo>
                    <a:pt x="2926842" y="51435"/>
                  </a:lnTo>
                  <a:lnTo>
                    <a:pt x="2932938" y="52070"/>
                  </a:lnTo>
                  <a:lnTo>
                    <a:pt x="2946400" y="52070"/>
                  </a:lnTo>
                  <a:lnTo>
                    <a:pt x="2952369" y="51562"/>
                  </a:lnTo>
                  <a:lnTo>
                    <a:pt x="2957449" y="50419"/>
                  </a:lnTo>
                  <a:lnTo>
                    <a:pt x="2957449" y="41960"/>
                  </a:lnTo>
                  <a:lnTo>
                    <a:pt x="2949829" y="43307"/>
                  </a:lnTo>
                  <a:lnTo>
                    <a:pt x="2928874" y="43307"/>
                  </a:lnTo>
                  <a:lnTo>
                    <a:pt x="2921000" y="41910"/>
                  </a:lnTo>
                  <a:lnTo>
                    <a:pt x="2915793" y="39243"/>
                  </a:lnTo>
                  <a:lnTo>
                    <a:pt x="2910713" y="36449"/>
                  </a:lnTo>
                  <a:lnTo>
                    <a:pt x="2908046" y="32512"/>
                  </a:lnTo>
                  <a:lnTo>
                    <a:pt x="2908046" y="27559"/>
                  </a:lnTo>
                  <a:lnTo>
                    <a:pt x="2909989" y="20637"/>
                  </a:lnTo>
                  <a:lnTo>
                    <a:pt x="2915869" y="15671"/>
                  </a:lnTo>
                  <a:lnTo>
                    <a:pt x="2925661" y="12687"/>
                  </a:lnTo>
                  <a:lnTo>
                    <a:pt x="2939415" y="11684"/>
                  </a:lnTo>
                  <a:lnTo>
                    <a:pt x="2953080" y="12687"/>
                  </a:lnTo>
                  <a:lnTo>
                    <a:pt x="2962846" y="15671"/>
                  </a:lnTo>
                  <a:lnTo>
                    <a:pt x="2968701" y="20637"/>
                  </a:lnTo>
                  <a:lnTo>
                    <a:pt x="2970657" y="27559"/>
                  </a:lnTo>
                  <a:lnTo>
                    <a:pt x="2970657" y="9550"/>
                  </a:lnTo>
                  <a:lnTo>
                    <a:pt x="2939415" y="3048"/>
                  </a:lnTo>
                  <a:lnTo>
                    <a:pt x="2929902" y="3454"/>
                  </a:lnTo>
                  <a:lnTo>
                    <a:pt x="2897505" y="19685"/>
                  </a:lnTo>
                  <a:lnTo>
                    <a:pt x="2897581" y="36322"/>
                  </a:lnTo>
                  <a:lnTo>
                    <a:pt x="2901950" y="42672"/>
                  </a:lnTo>
                  <a:lnTo>
                    <a:pt x="2910840" y="47117"/>
                  </a:lnTo>
                  <a:lnTo>
                    <a:pt x="2910840" y="65786"/>
                  </a:lnTo>
                  <a:lnTo>
                    <a:pt x="2878074" y="65786"/>
                  </a:lnTo>
                  <a:lnTo>
                    <a:pt x="2878074" y="74930"/>
                  </a:lnTo>
                  <a:lnTo>
                    <a:pt x="3000629" y="74930"/>
                  </a:lnTo>
                  <a:lnTo>
                    <a:pt x="3000629" y="65786"/>
                  </a:lnTo>
                  <a:close/>
                </a:path>
                <a:path w="3278504" h="334645">
                  <a:moveTo>
                    <a:pt x="3139313" y="103759"/>
                  </a:moveTo>
                  <a:lnTo>
                    <a:pt x="3083306" y="103759"/>
                  </a:lnTo>
                  <a:lnTo>
                    <a:pt x="3083306" y="73279"/>
                  </a:lnTo>
                  <a:lnTo>
                    <a:pt x="3120644" y="73279"/>
                  </a:lnTo>
                  <a:lnTo>
                    <a:pt x="3120644" y="64135"/>
                  </a:lnTo>
                  <a:lnTo>
                    <a:pt x="3047746" y="64135"/>
                  </a:lnTo>
                  <a:lnTo>
                    <a:pt x="3047746" y="22860"/>
                  </a:lnTo>
                  <a:lnTo>
                    <a:pt x="3118612" y="22860"/>
                  </a:lnTo>
                  <a:lnTo>
                    <a:pt x="3118612" y="13843"/>
                  </a:lnTo>
                  <a:lnTo>
                    <a:pt x="3037459" y="13843"/>
                  </a:lnTo>
                  <a:lnTo>
                    <a:pt x="3037459" y="73279"/>
                  </a:lnTo>
                  <a:lnTo>
                    <a:pt x="3072892" y="73279"/>
                  </a:lnTo>
                  <a:lnTo>
                    <a:pt x="3072892" y="103759"/>
                  </a:lnTo>
                  <a:lnTo>
                    <a:pt x="3016758" y="103759"/>
                  </a:lnTo>
                  <a:lnTo>
                    <a:pt x="3016758" y="112903"/>
                  </a:lnTo>
                  <a:lnTo>
                    <a:pt x="3139313" y="112903"/>
                  </a:lnTo>
                  <a:lnTo>
                    <a:pt x="3139313" y="103759"/>
                  </a:lnTo>
                  <a:close/>
                </a:path>
                <a:path w="3278504" h="334645">
                  <a:moveTo>
                    <a:pt x="3260979" y="43561"/>
                  </a:moveTo>
                  <a:lnTo>
                    <a:pt x="3185414" y="43561"/>
                  </a:lnTo>
                  <a:lnTo>
                    <a:pt x="3185414" y="31623"/>
                  </a:lnTo>
                  <a:lnTo>
                    <a:pt x="3258058" y="31623"/>
                  </a:lnTo>
                  <a:lnTo>
                    <a:pt x="3258058" y="3556"/>
                  </a:lnTo>
                  <a:lnTo>
                    <a:pt x="3175381" y="3556"/>
                  </a:lnTo>
                  <a:lnTo>
                    <a:pt x="3175381" y="12319"/>
                  </a:lnTo>
                  <a:lnTo>
                    <a:pt x="3248025" y="12319"/>
                  </a:lnTo>
                  <a:lnTo>
                    <a:pt x="3248025" y="23622"/>
                  </a:lnTo>
                  <a:lnTo>
                    <a:pt x="3175381" y="23622"/>
                  </a:lnTo>
                  <a:lnTo>
                    <a:pt x="3175381" y="52197"/>
                  </a:lnTo>
                  <a:lnTo>
                    <a:pt x="3260979" y="52197"/>
                  </a:lnTo>
                  <a:lnTo>
                    <a:pt x="3260979" y="43561"/>
                  </a:lnTo>
                  <a:close/>
                </a:path>
                <a:path w="3278504" h="334645">
                  <a:moveTo>
                    <a:pt x="3261360" y="123317"/>
                  </a:moveTo>
                  <a:lnTo>
                    <a:pt x="3185033" y="123317"/>
                  </a:lnTo>
                  <a:lnTo>
                    <a:pt x="3185033" y="111252"/>
                  </a:lnTo>
                  <a:lnTo>
                    <a:pt x="3258312" y="111252"/>
                  </a:lnTo>
                  <a:lnTo>
                    <a:pt x="3258312" y="83058"/>
                  </a:lnTo>
                  <a:lnTo>
                    <a:pt x="3175000" y="83058"/>
                  </a:lnTo>
                  <a:lnTo>
                    <a:pt x="3175000" y="91821"/>
                  </a:lnTo>
                  <a:lnTo>
                    <a:pt x="3248279" y="91821"/>
                  </a:lnTo>
                  <a:lnTo>
                    <a:pt x="3248279" y="103124"/>
                  </a:lnTo>
                  <a:lnTo>
                    <a:pt x="3175000" y="103124"/>
                  </a:lnTo>
                  <a:lnTo>
                    <a:pt x="3175000" y="132080"/>
                  </a:lnTo>
                  <a:lnTo>
                    <a:pt x="3261360" y="132080"/>
                  </a:lnTo>
                  <a:lnTo>
                    <a:pt x="3261360" y="123317"/>
                  </a:lnTo>
                  <a:close/>
                </a:path>
                <a:path w="3278504" h="334645">
                  <a:moveTo>
                    <a:pt x="3277997" y="63246"/>
                  </a:moveTo>
                  <a:lnTo>
                    <a:pt x="3155442" y="63246"/>
                  </a:lnTo>
                  <a:lnTo>
                    <a:pt x="3155442" y="72009"/>
                  </a:lnTo>
                  <a:lnTo>
                    <a:pt x="3277997" y="72009"/>
                  </a:lnTo>
                  <a:lnTo>
                    <a:pt x="3277997" y="63246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0" name="object 50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3064255" y="4099940"/>
              <a:ext cx="122555" cy="127126"/>
            </a:xfrm>
            <a:prstGeom prst="rect">
              <a:avLst/>
            </a:prstGeom>
          </p:spPr>
        </p:pic>
        <p:sp>
          <p:nvSpPr>
            <p:cNvPr id="51" name="object 51"/>
            <p:cNvSpPr/>
            <p:nvPr/>
          </p:nvSpPr>
          <p:spPr>
            <a:xfrm>
              <a:off x="3249676" y="4094988"/>
              <a:ext cx="530225" cy="132080"/>
            </a:xfrm>
            <a:custGeom>
              <a:avLst/>
              <a:gdLst/>
              <a:ahLst/>
              <a:cxnLst/>
              <a:rect l="l" t="t" r="r" b="b"/>
              <a:pathLst>
                <a:path w="530225" h="132079">
                  <a:moveTo>
                    <a:pt x="200533" y="82550"/>
                  </a:moveTo>
                  <a:lnTo>
                    <a:pt x="161798" y="93344"/>
                  </a:lnTo>
                  <a:lnTo>
                    <a:pt x="158114" y="99441"/>
                  </a:lnTo>
                  <a:lnTo>
                    <a:pt x="158114" y="114681"/>
                  </a:lnTo>
                  <a:lnTo>
                    <a:pt x="200533" y="131444"/>
                  </a:lnTo>
                  <a:lnTo>
                    <a:pt x="210202" y="131040"/>
                  </a:lnTo>
                  <a:lnTo>
                    <a:pt x="218646" y="129825"/>
                  </a:lnTo>
                  <a:lnTo>
                    <a:pt x="225875" y="127801"/>
                  </a:lnTo>
                  <a:lnTo>
                    <a:pt x="231901" y="124968"/>
                  </a:lnTo>
                  <a:lnTo>
                    <a:pt x="235734" y="122681"/>
                  </a:lnTo>
                  <a:lnTo>
                    <a:pt x="189991" y="122681"/>
                  </a:lnTo>
                  <a:lnTo>
                    <a:pt x="182118" y="121412"/>
                  </a:lnTo>
                  <a:lnTo>
                    <a:pt x="171450" y="115824"/>
                  </a:lnTo>
                  <a:lnTo>
                    <a:pt x="168783" y="112013"/>
                  </a:lnTo>
                  <a:lnTo>
                    <a:pt x="168783" y="102107"/>
                  </a:lnTo>
                  <a:lnTo>
                    <a:pt x="171450" y="98298"/>
                  </a:lnTo>
                  <a:lnTo>
                    <a:pt x="176784" y="95376"/>
                  </a:lnTo>
                  <a:lnTo>
                    <a:pt x="182118" y="92582"/>
                  </a:lnTo>
                  <a:lnTo>
                    <a:pt x="189991" y="91186"/>
                  </a:lnTo>
                  <a:lnTo>
                    <a:pt x="235521" y="91186"/>
                  </a:lnTo>
                  <a:lnTo>
                    <a:pt x="231901" y="89026"/>
                  </a:lnTo>
                  <a:lnTo>
                    <a:pt x="225804" y="86193"/>
                  </a:lnTo>
                  <a:lnTo>
                    <a:pt x="218551" y="84169"/>
                  </a:lnTo>
                  <a:lnTo>
                    <a:pt x="210131" y="82954"/>
                  </a:lnTo>
                  <a:lnTo>
                    <a:pt x="200533" y="82550"/>
                  </a:lnTo>
                  <a:close/>
                </a:path>
                <a:path w="530225" h="132079">
                  <a:moveTo>
                    <a:pt x="235521" y="91186"/>
                  </a:moveTo>
                  <a:lnTo>
                    <a:pt x="210947" y="91186"/>
                  </a:lnTo>
                  <a:lnTo>
                    <a:pt x="218821" y="92582"/>
                  </a:lnTo>
                  <a:lnTo>
                    <a:pt x="229488" y="98170"/>
                  </a:lnTo>
                  <a:lnTo>
                    <a:pt x="232156" y="102107"/>
                  </a:lnTo>
                  <a:lnTo>
                    <a:pt x="232156" y="112013"/>
                  </a:lnTo>
                  <a:lnTo>
                    <a:pt x="229488" y="115824"/>
                  </a:lnTo>
                  <a:lnTo>
                    <a:pt x="218821" y="121412"/>
                  </a:lnTo>
                  <a:lnTo>
                    <a:pt x="210947" y="122681"/>
                  </a:lnTo>
                  <a:lnTo>
                    <a:pt x="235734" y="122681"/>
                  </a:lnTo>
                  <a:lnTo>
                    <a:pt x="239140" y="120650"/>
                  </a:lnTo>
                  <a:lnTo>
                    <a:pt x="242824" y="114681"/>
                  </a:lnTo>
                  <a:lnTo>
                    <a:pt x="242824" y="99441"/>
                  </a:lnTo>
                  <a:lnTo>
                    <a:pt x="239140" y="93344"/>
                  </a:lnTo>
                  <a:lnTo>
                    <a:pt x="235521" y="91186"/>
                  </a:lnTo>
                  <a:close/>
                </a:path>
                <a:path w="530225" h="132079">
                  <a:moveTo>
                    <a:pt x="453389" y="84200"/>
                  </a:moveTo>
                  <a:lnTo>
                    <a:pt x="443102" y="84200"/>
                  </a:lnTo>
                  <a:lnTo>
                    <a:pt x="443102" y="127000"/>
                  </a:lnTo>
                  <a:lnTo>
                    <a:pt x="529844" y="127000"/>
                  </a:lnTo>
                  <a:lnTo>
                    <a:pt x="529844" y="117856"/>
                  </a:lnTo>
                  <a:lnTo>
                    <a:pt x="453389" y="117856"/>
                  </a:lnTo>
                  <a:lnTo>
                    <a:pt x="453389" y="84200"/>
                  </a:lnTo>
                  <a:close/>
                </a:path>
                <a:path w="530225" h="132079">
                  <a:moveTo>
                    <a:pt x="526414" y="0"/>
                  </a:moveTo>
                  <a:lnTo>
                    <a:pt x="516127" y="0"/>
                  </a:lnTo>
                  <a:lnTo>
                    <a:pt x="516127" y="96519"/>
                  </a:lnTo>
                  <a:lnTo>
                    <a:pt x="526414" y="96519"/>
                  </a:lnTo>
                  <a:lnTo>
                    <a:pt x="526414" y="0"/>
                  </a:lnTo>
                  <a:close/>
                </a:path>
                <a:path w="530225" h="132079">
                  <a:moveTo>
                    <a:pt x="461137" y="5080"/>
                  </a:moveTo>
                  <a:lnTo>
                    <a:pt x="427085" y="31513"/>
                  </a:lnTo>
                  <a:lnTo>
                    <a:pt x="426465" y="38607"/>
                  </a:lnTo>
                  <a:lnTo>
                    <a:pt x="427085" y="45684"/>
                  </a:lnTo>
                  <a:lnTo>
                    <a:pt x="461137" y="72136"/>
                  </a:lnTo>
                  <a:lnTo>
                    <a:pt x="468237" y="71562"/>
                  </a:lnTo>
                  <a:lnTo>
                    <a:pt x="474694" y="69834"/>
                  </a:lnTo>
                  <a:lnTo>
                    <a:pt x="480532" y="66938"/>
                  </a:lnTo>
                  <a:lnTo>
                    <a:pt x="485611" y="62992"/>
                  </a:lnTo>
                  <a:lnTo>
                    <a:pt x="453898" y="62992"/>
                  </a:lnTo>
                  <a:lnTo>
                    <a:pt x="448056" y="60832"/>
                  </a:lnTo>
                  <a:lnTo>
                    <a:pt x="443484" y="56387"/>
                  </a:lnTo>
                  <a:lnTo>
                    <a:pt x="439038" y="51943"/>
                  </a:lnTo>
                  <a:lnTo>
                    <a:pt x="436752" y="45974"/>
                  </a:lnTo>
                  <a:lnTo>
                    <a:pt x="436752" y="31242"/>
                  </a:lnTo>
                  <a:lnTo>
                    <a:pt x="439038" y="25273"/>
                  </a:lnTo>
                  <a:lnTo>
                    <a:pt x="443611" y="20828"/>
                  </a:lnTo>
                  <a:lnTo>
                    <a:pt x="448056" y="16382"/>
                  </a:lnTo>
                  <a:lnTo>
                    <a:pt x="453898" y="14224"/>
                  </a:lnTo>
                  <a:lnTo>
                    <a:pt x="485611" y="14224"/>
                  </a:lnTo>
                  <a:lnTo>
                    <a:pt x="480585" y="10330"/>
                  </a:lnTo>
                  <a:lnTo>
                    <a:pt x="474741" y="7429"/>
                  </a:lnTo>
                  <a:lnTo>
                    <a:pt x="468254" y="5671"/>
                  </a:lnTo>
                  <a:lnTo>
                    <a:pt x="461137" y="5080"/>
                  </a:lnTo>
                  <a:close/>
                </a:path>
                <a:path w="530225" h="132079">
                  <a:moveTo>
                    <a:pt x="485611" y="14224"/>
                  </a:moveTo>
                  <a:lnTo>
                    <a:pt x="468375" y="14224"/>
                  </a:lnTo>
                  <a:lnTo>
                    <a:pt x="474345" y="16382"/>
                  </a:lnTo>
                  <a:lnTo>
                    <a:pt x="478789" y="20828"/>
                  </a:lnTo>
                  <a:lnTo>
                    <a:pt x="483362" y="25273"/>
                  </a:lnTo>
                  <a:lnTo>
                    <a:pt x="485521" y="31242"/>
                  </a:lnTo>
                  <a:lnTo>
                    <a:pt x="485521" y="45974"/>
                  </a:lnTo>
                  <a:lnTo>
                    <a:pt x="483362" y="51943"/>
                  </a:lnTo>
                  <a:lnTo>
                    <a:pt x="478789" y="56387"/>
                  </a:lnTo>
                  <a:lnTo>
                    <a:pt x="474345" y="60832"/>
                  </a:lnTo>
                  <a:lnTo>
                    <a:pt x="468375" y="62992"/>
                  </a:lnTo>
                  <a:lnTo>
                    <a:pt x="485611" y="62992"/>
                  </a:lnTo>
                  <a:lnTo>
                    <a:pt x="495681" y="38607"/>
                  </a:lnTo>
                  <a:lnTo>
                    <a:pt x="495066" y="31513"/>
                  </a:lnTo>
                  <a:lnTo>
                    <a:pt x="493204" y="25050"/>
                  </a:lnTo>
                  <a:lnTo>
                    <a:pt x="490108" y="19355"/>
                  </a:lnTo>
                  <a:lnTo>
                    <a:pt x="485775" y="14350"/>
                  </a:lnTo>
                  <a:lnTo>
                    <a:pt x="485611" y="14224"/>
                  </a:lnTo>
                  <a:close/>
                </a:path>
                <a:path w="530225" h="132079">
                  <a:moveTo>
                    <a:pt x="261747" y="64516"/>
                  </a:moveTo>
                  <a:lnTo>
                    <a:pt x="139191" y="64516"/>
                  </a:lnTo>
                  <a:lnTo>
                    <a:pt x="139191" y="73660"/>
                  </a:lnTo>
                  <a:lnTo>
                    <a:pt x="261747" y="73660"/>
                  </a:lnTo>
                  <a:lnTo>
                    <a:pt x="261747" y="64516"/>
                  </a:lnTo>
                  <a:close/>
                </a:path>
                <a:path w="530225" h="132079">
                  <a:moveTo>
                    <a:pt x="200533" y="1778"/>
                  </a:moveTo>
                  <a:lnTo>
                    <a:pt x="162178" y="12445"/>
                  </a:lnTo>
                  <a:lnTo>
                    <a:pt x="158623" y="18414"/>
                  </a:lnTo>
                  <a:lnTo>
                    <a:pt x="158710" y="35051"/>
                  </a:lnTo>
                  <a:lnTo>
                    <a:pt x="163068" y="41401"/>
                  </a:lnTo>
                  <a:lnTo>
                    <a:pt x="171958" y="45847"/>
                  </a:lnTo>
                  <a:lnTo>
                    <a:pt x="171958" y="64516"/>
                  </a:lnTo>
                  <a:lnTo>
                    <a:pt x="182245" y="64516"/>
                  </a:lnTo>
                  <a:lnTo>
                    <a:pt x="182245" y="49022"/>
                  </a:lnTo>
                  <a:lnTo>
                    <a:pt x="228853" y="49022"/>
                  </a:lnTo>
                  <a:lnTo>
                    <a:pt x="228853" y="45847"/>
                  </a:lnTo>
                  <a:lnTo>
                    <a:pt x="236810" y="42037"/>
                  </a:lnTo>
                  <a:lnTo>
                    <a:pt x="189991" y="42037"/>
                  </a:lnTo>
                  <a:lnTo>
                    <a:pt x="182118" y="40639"/>
                  </a:lnTo>
                  <a:lnTo>
                    <a:pt x="176911" y="37973"/>
                  </a:lnTo>
                  <a:lnTo>
                    <a:pt x="171831" y="35179"/>
                  </a:lnTo>
                  <a:lnTo>
                    <a:pt x="169163" y="31242"/>
                  </a:lnTo>
                  <a:lnTo>
                    <a:pt x="169163" y="26288"/>
                  </a:lnTo>
                  <a:lnTo>
                    <a:pt x="171118" y="19361"/>
                  </a:lnTo>
                  <a:lnTo>
                    <a:pt x="176990" y="14398"/>
                  </a:lnTo>
                  <a:lnTo>
                    <a:pt x="186791" y="11412"/>
                  </a:lnTo>
                  <a:lnTo>
                    <a:pt x="200533" y="10413"/>
                  </a:lnTo>
                  <a:lnTo>
                    <a:pt x="235353" y="10413"/>
                  </a:lnTo>
                  <a:lnTo>
                    <a:pt x="231521" y="8128"/>
                  </a:lnTo>
                  <a:lnTo>
                    <a:pt x="225500" y="5367"/>
                  </a:lnTo>
                  <a:lnTo>
                    <a:pt x="218312" y="3381"/>
                  </a:lnTo>
                  <a:lnTo>
                    <a:pt x="209982" y="2180"/>
                  </a:lnTo>
                  <a:lnTo>
                    <a:pt x="200533" y="1778"/>
                  </a:lnTo>
                  <a:close/>
                </a:path>
                <a:path w="530225" h="132079">
                  <a:moveTo>
                    <a:pt x="228853" y="49149"/>
                  </a:moveTo>
                  <a:lnTo>
                    <a:pt x="218566" y="49149"/>
                  </a:lnTo>
                  <a:lnTo>
                    <a:pt x="218566" y="64516"/>
                  </a:lnTo>
                  <a:lnTo>
                    <a:pt x="228853" y="64516"/>
                  </a:lnTo>
                  <a:lnTo>
                    <a:pt x="228853" y="49149"/>
                  </a:lnTo>
                  <a:close/>
                </a:path>
                <a:path w="530225" h="132079">
                  <a:moveTo>
                    <a:pt x="228853" y="49022"/>
                  </a:moveTo>
                  <a:lnTo>
                    <a:pt x="182245" y="49022"/>
                  </a:lnTo>
                  <a:lnTo>
                    <a:pt x="187960" y="50164"/>
                  </a:lnTo>
                  <a:lnTo>
                    <a:pt x="194056" y="50800"/>
                  </a:lnTo>
                  <a:lnTo>
                    <a:pt x="207518" y="50800"/>
                  </a:lnTo>
                  <a:lnTo>
                    <a:pt x="213487" y="50292"/>
                  </a:lnTo>
                  <a:lnTo>
                    <a:pt x="218566" y="49149"/>
                  </a:lnTo>
                  <a:lnTo>
                    <a:pt x="228853" y="49149"/>
                  </a:lnTo>
                  <a:close/>
                </a:path>
                <a:path w="530225" h="132079">
                  <a:moveTo>
                    <a:pt x="235353" y="10413"/>
                  </a:moveTo>
                  <a:lnTo>
                    <a:pt x="200533" y="10413"/>
                  </a:lnTo>
                  <a:lnTo>
                    <a:pt x="214201" y="11412"/>
                  </a:lnTo>
                  <a:lnTo>
                    <a:pt x="223964" y="14398"/>
                  </a:lnTo>
                  <a:lnTo>
                    <a:pt x="229822" y="19361"/>
                  </a:lnTo>
                  <a:lnTo>
                    <a:pt x="231775" y="26288"/>
                  </a:lnTo>
                  <a:lnTo>
                    <a:pt x="231775" y="31242"/>
                  </a:lnTo>
                  <a:lnTo>
                    <a:pt x="229235" y="35179"/>
                  </a:lnTo>
                  <a:lnTo>
                    <a:pt x="224027" y="37973"/>
                  </a:lnTo>
                  <a:lnTo>
                    <a:pt x="218821" y="40639"/>
                  </a:lnTo>
                  <a:lnTo>
                    <a:pt x="210947" y="42037"/>
                  </a:lnTo>
                  <a:lnTo>
                    <a:pt x="236810" y="42037"/>
                  </a:lnTo>
                  <a:lnTo>
                    <a:pt x="237871" y="41529"/>
                  </a:lnTo>
                  <a:lnTo>
                    <a:pt x="242228" y="35179"/>
                  </a:lnTo>
                  <a:lnTo>
                    <a:pt x="242315" y="18414"/>
                  </a:lnTo>
                  <a:lnTo>
                    <a:pt x="238760" y="12445"/>
                  </a:lnTo>
                  <a:lnTo>
                    <a:pt x="235353" y="10413"/>
                  </a:lnTo>
                  <a:close/>
                </a:path>
                <a:path w="530225" h="132079">
                  <a:moveTo>
                    <a:pt x="322961" y="20700"/>
                  </a:moveTo>
                  <a:lnTo>
                    <a:pt x="312927" y="20700"/>
                  </a:lnTo>
                  <a:lnTo>
                    <a:pt x="312927" y="34543"/>
                  </a:lnTo>
                  <a:lnTo>
                    <a:pt x="312308" y="42638"/>
                  </a:lnTo>
                  <a:lnTo>
                    <a:pt x="291988" y="83470"/>
                  </a:lnTo>
                  <a:lnTo>
                    <a:pt x="278764" y="94995"/>
                  </a:lnTo>
                  <a:lnTo>
                    <a:pt x="286638" y="101726"/>
                  </a:lnTo>
                  <a:lnTo>
                    <a:pt x="312547" y="71628"/>
                  </a:lnTo>
                  <a:lnTo>
                    <a:pt x="318262" y="58038"/>
                  </a:lnTo>
                  <a:lnTo>
                    <a:pt x="328512" y="58038"/>
                  </a:lnTo>
                  <a:lnTo>
                    <a:pt x="325453" y="50069"/>
                  </a:lnTo>
                  <a:lnTo>
                    <a:pt x="323582" y="41953"/>
                  </a:lnTo>
                  <a:lnTo>
                    <a:pt x="323010" y="34543"/>
                  </a:lnTo>
                  <a:lnTo>
                    <a:pt x="322961" y="20700"/>
                  </a:lnTo>
                  <a:close/>
                </a:path>
                <a:path w="530225" h="132079">
                  <a:moveTo>
                    <a:pt x="328512" y="58038"/>
                  </a:moveTo>
                  <a:lnTo>
                    <a:pt x="318262" y="58038"/>
                  </a:lnTo>
                  <a:lnTo>
                    <a:pt x="320294" y="64516"/>
                  </a:lnTo>
                  <a:lnTo>
                    <a:pt x="344725" y="95799"/>
                  </a:lnTo>
                  <a:lnTo>
                    <a:pt x="349631" y="99822"/>
                  </a:lnTo>
                  <a:lnTo>
                    <a:pt x="356743" y="92201"/>
                  </a:lnTo>
                  <a:lnTo>
                    <a:pt x="350049" y="87155"/>
                  </a:lnTo>
                  <a:lnTo>
                    <a:pt x="343868" y="81168"/>
                  </a:lnTo>
                  <a:lnTo>
                    <a:pt x="338187" y="74253"/>
                  </a:lnTo>
                  <a:lnTo>
                    <a:pt x="332994" y="66420"/>
                  </a:lnTo>
                  <a:lnTo>
                    <a:pt x="328586" y="58233"/>
                  </a:lnTo>
                  <a:lnTo>
                    <a:pt x="328512" y="58038"/>
                  </a:lnTo>
                  <a:close/>
                </a:path>
                <a:path w="530225" h="132079">
                  <a:moveTo>
                    <a:pt x="351789" y="11556"/>
                  </a:moveTo>
                  <a:lnTo>
                    <a:pt x="283590" y="11556"/>
                  </a:lnTo>
                  <a:lnTo>
                    <a:pt x="283590" y="20700"/>
                  </a:lnTo>
                  <a:lnTo>
                    <a:pt x="351789" y="20700"/>
                  </a:lnTo>
                  <a:lnTo>
                    <a:pt x="351789" y="11556"/>
                  </a:lnTo>
                  <a:close/>
                </a:path>
                <a:path w="530225" h="132079">
                  <a:moveTo>
                    <a:pt x="45593" y="9143"/>
                  </a:moveTo>
                  <a:lnTo>
                    <a:pt x="35433" y="9143"/>
                  </a:lnTo>
                  <a:lnTo>
                    <a:pt x="35433" y="30861"/>
                  </a:lnTo>
                  <a:lnTo>
                    <a:pt x="34835" y="39600"/>
                  </a:lnTo>
                  <a:lnTo>
                    <a:pt x="14509" y="80978"/>
                  </a:lnTo>
                  <a:lnTo>
                    <a:pt x="0" y="93472"/>
                  </a:lnTo>
                  <a:lnTo>
                    <a:pt x="7874" y="100330"/>
                  </a:lnTo>
                  <a:lnTo>
                    <a:pt x="36004" y="66246"/>
                  </a:lnTo>
                  <a:lnTo>
                    <a:pt x="40639" y="55118"/>
                  </a:lnTo>
                  <a:lnTo>
                    <a:pt x="50814" y="55118"/>
                  </a:lnTo>
                  <a:lnTo>
                    <a:pt x="47990" y="47307"/>
                  </a:lnTo>
                  <a:lnTo>
                    <a:pt x="46190" y="38877"/>
                  </a:lnTo>
                  <a:lnTo>
                    <a:pt x="45628" y="30861"/>
                  </a:lnTo>
                  <a:lnTo>
                    <a:pt x="45593" y="9143"/>
                  </a:lnTo>
                  <a:close/>
                </a:path>
                <a:path w="530225" h="132079">
                  <a:moveTo>
                    <a:pt x="50814" y="55118"/>
                  </a:moveTo>
                  <a:lnTo>
                    <a:pt x="40639" y="55118"/>
                  </a:lnTo>
                  <a:lnTo>
                    <a:pt x="42495" y="60090"/>
                  </a:lnTo>
                  <a:lnTo>
                    <a:pt x="68230" y="94130"/>
                  </a:lnTo>
                  <a:lnTo>
                    <a:pt x="73660" y="98679"/>
                  </a:lnTo>
                  <a:lnTo>
                    <a:pt x="80899" y="90678"/>
                  </a:lnTo>
                  <a:lnTo>
                    <a:pt x="73229" y="85062"/>
                  </a:lnTo>
                  <a:lnTo>
                    <a:pt x="66405" y="78708"/>
                  </a:lnTo>
                  <a:lnTo>
                    <a:pt x="60414" y="71639"/>
                  </a:lnTo>
                  <a:lnTo>
                    <a:pt x="55245" y="63881"/>
                  </a:lnTo>
                  <a:lnTo>
                    <a:pt x="51004" y="55641"/>
                  </a:lnTo>
                  <a:lnTo>
                    <a:pt x="50814" y="55118"/>
                  </a:lnTo>
                  <a:close/>
                </a:path>
                <a:path w="530225" h="132079">
                  <a:moveTo>
                    <a:pt x="380619" y="0"/>
                  </a:moveTo>
                  <a:lnTo>
                    <a:pt x="370459" y="0"/>
                  </a:lnTo>
                  <a:lnTo>
                    <a:pt x="370459" y="132080"/>
                  </a:lnTo>
                  <a:lnTo>
                    <a:pt x="380619" y="132080"/>
                  </a:lnTo>
                  <a:lnTo>
                    <a:pt x="380619" y="62864"/>
                  </a:lnTo>
                  <a:lnTo>
                    <a:pt x="403478" y="62864"/>
                  </a:lnTo>
                  <a:lnTo>
                    <a:pt x="403478" y="53720"/>
                  </a:lnTo>
                  <a:lnTo>
                    <a:pt x="380619" y="53720"/>
                  </a:lnTo>
                  <a:lnTo>
                    <a:pt x="380619" y="0"/>
                  </a:lnTo>
                  <a:close/>
                </a:path>
                <a:path w="530225" h="132079">
                  <a:moveTo>
                    <a:pt x="103250" y="0"/>
                  </a:moveTo>
                  <a:lnTo>
                    <a:pt x="93090" y="0"/>
                  </a:lnTo>
                  <a:lnTo>
                    <a:pt x="93090" y="132080"/>
                  </a:lnTo>
                  <a:lnTo>
                    <a:pt x="103250" y="132080"/>
                  </a:lnTo>
                  <a:lnTo>
                    <a:pt x="103250" y="62864"/>
                  </a:lnTo>
                  <a:lnTo>
                    <a:pt x="126111" y="62864"/>
                  </a:lnTo>
                  <a:lnTo>
                    <a:pt x="126111" y="53720"/>
                  </a:lnTo>
                  <a:lnTo>
                    <a:pt x="103250" y="53720"/>
                  </a:lnTo>
                  <a:lnTo>
                    <a:pt x="103250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2" name="object 52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3852164" y="4094988"/>
              <a:ext cx="251968" cy="127000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4176014" y="4094988"/>
              <a:ext cx="252730" cy="127762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4501388" y="4094988"/>
              <a:ext cx="250444" cy="132080"/>
            </a:xfrm>
            <a:prstGeom prst="rect">
              <a:avLst/>
            </a:prstGeom>
          </p:spPr>
        </p:pic>
        <p:sp>
          <p:nvSpPr>
            <p:cNvPr id="55" name="object 55"/>
            <p:cNvSpPr/>
            <p:nvPr/>
          </p:nvSpPr>
          <p:spPr>
            <a:xfrm>
              <a:off x="4824221" y="4094988"/>
              <a:ext cx="264160" cy="132080"/>
            </a:xfrm>
            <a:custGeom>
              <a:avLst/>
              <a:gdLst/>
              <a:ahLst/>
              <a:cxnLst/>
              <a:rect l="l" t="t" r="r" b="b"/>
              <a:pathLst>
                <a:path w="264160" h="132079">
                  <a:moveTo>
                    <a:pt x="243966" y="81153"/>
                  </a:moveTo>
                  <a:lnTo>
                    <a:pt x="159257" y="81153"/>
                  </a:lnTo>
                  <a:lnTo>
                    <a:pt x="159257" y="90169"/>
                  </a:lnTo>
                  <a:lnTo>
                    <a:pt x="233679" y="90169"/>
                  </a:lnTo>
                  <a:lnTo>
                    <a:pt x="233679" y="132080"/>
                  </a:lnTo>
                  <a:lnTo>
                    <a:pt x="243966" y="132080"/>
                  </a:lnTo>
                  <a:lnTo>
                    <a:pt x="243966" y="81153"/>
                  </a:lnTo>
                  <a:close/>
                </a:path>
                <a:path w="264160" h="132079">
                  <a:moveTo>
                    <a:pt x="86740" y="86106"/>
                  </a:moveTo>
                  <a:lnTo>
                    <a:pt x="82676" y="87122"/>
                  </a:lnTo>
                  <a:lnTo>
                    <a:pt x="75311" y="87630"/>
                  </a:lnTo>
                  <a:lnTo>
                    <a:pt x="0" y="87630"/>
                  </a:lnTo>
                  <a:lnTo>
                    <a:pt x="0" y="96774"/>
                  </a:lnTo>
                  <a:lnTo>
                    <a:pt x="74040" y="96774"/>
                  </a:lnTo>
                  <a:lnTo>
                    <a:pt x="81152" y="96138"/>
                  </a:lnTo>
                  <a:lnTo>
                    <a:pt x="87756" y="94868"/>
                  </a:lnTo>
                  <a:lnTo>
                    <a:pt x="86740" y="86106"/>
                  </a:lnTo>
                  <a:close/>
                </a:path>
                <a:path w="264160" h="132079">
                  <a:moveTo>
                    <a:pt x="29210" y="30225"/>
                  </a:moveTo>
                  <a:lnTo>
                    <a:pt x="19176" y="30225"/>
                  </a:lnTo>
                  <a:lnTo>
                    <a:pt x="20447" y="87630"/>
                  </a:lnTo>
                  <a:lnTo>
                    <a:pt x="30733" y="87630"/>
                  </a:lnTo>
                  <a:lnTo>
                    <a:pt x="29210" y="30225"/>
                  </a:lnTo>
                  <a:close/>
                </a:path>
                <a:path w="264160" h="132079">
                  <a:moveTo>
                    <a:pt x="66293" y="30225"/>
                  </a:moveTo>
                  <a:lnTo>
                    <a:pt x="56261" y="30225"/>
                  </a:lnTo>
                  <a:lnTo>
                    <a:pt x="54863" y="87630"/>
                  </a:lnTo>
                  <a:lnTo>
                    <a:pt x="64897" y="87630"/>
                  </a:lnTo>
                  <a:lnTo>
                    <a:pt x="66293" y="30225"/>
                  </a:lnTo>
                  <a:close/>
                </a:path>
                <a:path w="264160" h="132079">
                  <a:moveTo>
                    <a:pt x="178688" y="3810"/>
                  </a:moveTo>
                  <a:lnTo>
                    <a:pt x="145287" y="26416"/>
                  </a:lnTo>
                  <a:lnTo>
                    <a:pt x="145287" y="44704"/>
                  </a:lnTo>
                  <a:lnTo>
                    <a:pt x="178688" y="67310"/>
                  </a:lnTo>
                  <a:lnTo>
                    <a:pt x="185783" y="66758"/>
                  </a:lnTo>
                  <a:lnTo>
                    <a:pt x="192198" y="65087"/>
                  </a:lnTo>
                  <a:lnTo>
                    <a:pt x="197923" y="62273"/>
                  </a:lnTo>
                  <a:lnTo>
                    <a:pt x="202625" y="58547"/>
                  </a:lnTo>
                  <a:lnTo>
                    <a:pt x="171830" y="58547"/>
                  </a:lnTo>
                  <a:lnTo>
                    <a:pt x="166242" y="56387"/>
                  </a:lnTo>
                  <a:lnTo>
                    <a:pt x="161925" y="52069"/>
                  </a:lnTo>
                  <a:lnTo>
                    <a:pt x="157606" y="47879"/>
                  </a:lnTo>
                  <a:lnTo>
                    <a:pt x="155448" y="42291"/>
                  </a:lnTo>
                  <a:lnTo>
                    <a:pt x="155448" y="28829"/>
                  </a:lnTo>
                  <a:lnTo>
                    <a:pt x="157606" y="23241"/>
                  </a:lnTo>
                  <a:lnTo>
                    <a:pt x="162178" y="18795"/>
                  </a:lnTo>
                  <a:lnTo>
                    <a:pt x="166242" y="14731"/>
                  </a:lnTo>
                  <a:lnTo>
                    <a:pt x="171830" y="12573"/>
                  </a:lnTo>
                  <a:lnTo>
                    <a:pt x="202743" y="12573"/>
                  </a:lnTo>
                  <a:lnTo>
                    <a:pt x="197977" y="8899"/>
                  </a:lnTo>
                  <a:lnTo>
                    <a:pt x="192214" y="6080"/>
                  </a:lnTo>
                  <a:lnTo>
                    <a:pt x="185785" y="4379"/>
                  </a:lnTo>
                  <a:lnTo>
                    <a:pt x="178688" y="3810"/>
                  </a:lnTo>
                  <a:close/>
                </a:path>
                <a:path w="264160" h="132079">
                  <a:moveTo>
                    <a:pt x="202743" y="12573"/>
                  </a:moveTo>
                  <a:lnTo>
                    <a:pt x="185674" y="12573"/>
                  </a:lnTo>
                  <a:lnTo>
                    <a:pt x="191388" y="14731"/>
                  </a:lnTo>
                  <a:lnTo>
                    <a:pt x="200025" y="23368"/>
                  </a:lnTo>
                  <a:lnTo>
                    <a:pt x="202134" y="28829"/>
                  </a:lnTo>
                  <a:lnTo>
                    <a:pt x="202183" y="42291"/>
                  </a:lnTo>
                  <a:lnTo>
                    <a:pt x="200025" y="47751"/>
                  </a:lnTo>
                  <a:lnTo>
                    <a:pt x="191388" y="56387"/>
                  </a:lnTo>
                  <a:lnTo>
                    <a:pt x="185674" y="58547"/>
                  </a:lnTo>
                  <a:lnTo>
                    <a:pt x="202625" y="58547"/>
                  </a:lnTo>
                  <a:lnTo>
                    <a:pt x="202945" y="58293"/>
                  </a:lnTo>
                  <a:lnTo>
                    <a:pt x="209295" y="52324"/>
                  </a:lnTo>
                  <a:lnTo>
                    <a:pt x="212470" y="44704"/>
                  </a:lnTo>
                  <a:lnTo>
                    <a:pt x="212470" y="26416"/>
                  </a:lnTo>
                  <a:lnTo>
                    <a:pt x="209295" y="18795"/>
                  </a:lnTo>
                  <a:lnTo>
                    <a:pt x="203073" y="12826"/>
                  </a:lnTo>
                  <a:lnTo>
                    <a:pt x="202743" y="12573"/>
                  </a:lnTo>
                  <a:close/>
                </a:path>
                <a:path w="264160" h="132079">
                  <a:moveTo>
                    <a:pt x="80644" y="11556"/>
                  </a:moveTo>
                  <a:lnTo>
                    <a:pt x="4699" y="11556"/>
                  </a:lnTo>
                  <a:lnTo>
                    <a:pt x="4699" y="20574"/>
                  </a:lnTo>
                  <a:lnTo>
                    <a:pt x="80644" y="20574"/>
                  </a:lnTo>
                  <a:lnTo>
                    <a:pt x="80644" y="11556"/>
                  </a:lnTo>
                  <a:close/>
                </a:path>
                <a:path w="264160" h="132079">
                  <a:moveTo>
                    <a:pt x="243966" y="0"/>
                  </a:moveTo>
                  <a:lnTo>
                    <a:pt x="233679" y="0"/>
                  </a:lnTo>
                  <a:lnTo>
                    <a:pt x="233679" y="73787"/>
                  </a:lnTo>
                  <a:lnTo>
                    <a:pt x="243966" y="73787"/>
                  </a:lnTo>
                  <a:lnTo>
                    <a:pt x="243966" y="44450"/>
                  </a:lnTo>
                  <a:lnTo>
                    <a:pt x="263905" y="44450"/>
                  </a:lnTo>
                  <a:lnTo>
                    <a:pt x="263905" y="35306"/>
                  </a:lnTo>
                  <a:lnTo>
                    <a:pt x="243966" y="35306"/>
                  </a:lnTo>
                  <a:lnTo>
                    <a:pt x="243966" y="0"/>
                  </a:lnTo>
                  <a:close/>
                </a:path>
                <a:path w="264160" h="132079">
                  <a:moveTo>
                    <a:pt x="105537" y="0"/>
                  </a:moveTo>
                  <a:lnTo>
                    <a:pt x="95123" y="0"/>
                  </a:lnTo>
                  <a:lnTo>
                    <a:pt x="95123" y="132080"/>
                  </a:lnTo>
                  <a:lnTo>
                    <a:pt x="105410" y="132080"/>
                  </a:lnTo>
                  <a:lnTo>
                    <a:pt x="105537" y="61468"/>
                  </a:lnTo>
                  <a:lnTo>
                    <a:pt x="127635" y="61468"/>
                  </a:lnTo>
                  <a:lnTo>
                    <a:pt x="127635" y="52324"/>
                  </a:lnTo>
                  <a:lnTo>
                    <a:pt x="105537" y="52324"/>
                  </a:lnTo>
                  <a:lnTo>
                    <a:pt x="105537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6" name="object 56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5164582" y="4094988"/>
              <a:ext cx="106933" cy="129159"/>
            </a:xfrm>
            <a:prstGeom prst="rect">
              <a:avLst/>
            </a:prstGeom>
          </p:spPr>
        </p:pic>
        <p:sp>
          <p:nvSpPr>
            <p:cNvPr id="57" name="object 57"/>
            <p:cNvSpPr/>
            <p:nvPr/>
          </p:nvSpPr>
          <p:spPr>
            <a:xfrm>
              <a:off x="747788" y="4094988"/>
              <a:ext cx="4979670" cy="333375"/>
            </a:xfrm>
            <a:custGeom>
              <a:avLst/>
              <a:gdLst/>
              <a:ahLst/>
              <a:cxnLst/>
              <a:rect l="l" t="t" r="r" b="b"/>
              <a:pathLst>
                <a:path w="4979670" h="333375">
                  <a:moveTo>
                    <a:pt x="122542" y="262890"/>
                  </a:moveTo>
                  <a:lnTo>
                    <a:pt x="101663" y="262890"/>
                  </a:lnTo>
                  <a:lnTo>
                    <a:pt x="102501" y="251129"/>
                  </a:lnTo>
                  <a:lnTo>
                    <a:pt x="103098" y="237909"/>
                  </a:lnTo>
                  <a:lnTo>
                    <a:pt x="103454" y="223215"/>
                  </a:lnTo>
                  <a:lnTo>
                    <a:pt x="103581" y="207010"/>
                  </a:lnTo>
                  <a:lnTo>
                    <a:pt x="19926" y="207010"/>
                  </a:lnTo>
                  <a:lnTo>
                    <a:pt x="19926" y="216027"/>
                  </a:lnTo>
                  <a:lnTo>
                    <a:pt x="93383" y="216027"/>
                  </a:lnTo>
                  <a:lnTo>
                    <a:pt x="93281" y="230466"/>
                  </a:lnTo>
                  <a:lnTo>
                    <a:pt x="92989" y="243078"/>
                  </a:lnTo>
                  <a:lnTo>
                    <a:pt x="92494" y="253898"/>
                  </a:lnTo>
                  <a:lnTo>
                    <a:pt x="91808" y="262890"/>
                  </a:lnTo>
                  <a:lnTo>
                    <a:pt x="0" y="262890"/>
                  </a:lnTo>
                  <a:lnTo>
                    <a:pt x="0" y="272161"/>
                  </a:lnTo>
                  <a:lnTo>
                    <a:pt x="54978" y="272161"/>
                  </a:lnTo>
                  <a:lnTo>
                    <a:pt x="54978" y="333248"/>
                  </a:lnTo>
                  <a:lnTo>
                    <a:pt x="65176" y="333248"/>
                  </a:lnTo>
                  <a:lnTo>
                    <a:pt x="65176" y="272161"/>
                  </a:lnTo>
                  <a:lnTo>
                    <a:pt x="122542" y="272161"/>
                  </a:lnTo>
                  <a:lnTo>
                    <a:pt x="122542" y="262890"/>
                  </a:lnTo>
                  <a:close/>
                </a:path>
                <a:path w="4979670" h="333375">
                  <a:moveTo>
                    <a:pt x="254800" y="243078"/>
                  </a:moveTo>
                  <a:lnTo>
                    <a:pt x="215226" y="232791"/>
                  </a:lnTo>
                  <a:lnTo>
                    <a:pt x="206121" y="221615"/>
                  </a:lnTo>
                  <a:lnTo>
                    <a:pt x="246926" y="221615"/>
                  </a:lnTo>
                  <a:lnTo>
                    <a:pt x="246926" y="212471"/>
                  </a:lnTo>
                  <a:lnTo>
                    <a:pt x="205295" y="212471"/>
                  </a:lnTo>
                  <a:lnTo>
                    <a:pt x="205295" y="200152"/>
                  </a:lnTo>
                  <a:lnTo>
                    <a:pt x="194894" y="200152"/>
                  </a:lnTo>
                  <a:lnTo>
                    <a:pt x="194894" y="212471"/>
                  </a:lnTo>
                  <a:lnTo>
                    <a:pt x="152996" y="212471"/>
                  </a:lnTo>
                  <a:lnTo>
                    <a:pt x="152996" y="221615"/>
                  </a:lnTo>
                  <a:lnTo>
                    <a:pt x="193802" y="221615"/>
                  </a:lnTo>
                  <a:lnTo>
                    <a:pt x="191109" y="227584"/>
                  </a:lnTo>
                  <a:lnTo>
                    <a:pt x="152412" y="242824"/>
                  </a:lnTo>
                  <a:lnTo>
                    <a:pt x="145122" y="243205"/>
                  </a:lnTo>
                  <a:lnTo>
                    <a:pt x="151015" y="252603"/>
                  </a:lnTo>
                  <a:lnTo>
                    <a:pt x="190106" y="239649"/>
                  </a:lnTo>
                  <a:lnTo>
                    <a:pt x="200101" y="230251"/>
                  </a:lnTo>
                  <a:lnTo>
                    <a:pt x="203111" y="234696"/>
                  </a:lnTo>
                  <a:lnTo>
                    <a:pt x="242201" y="251612"/>
                  </a:lnTo>
                  <a:lnTo>
                    <a:pt x="249593" y="252730"/>
                  </a:lnTo>
                  <a:lnTo>
                    <a:pt x="254800" y="243078"/>
                  </a:lnTo>
                  <a:close/>
                </a:path>
                <a:path w="4979670" h="333375">
                  <a:moveTo>
                    <a:pt x="261226" y="263017"/>
                  </a:moveTo>
                  <a:lnTo>
                    <a:pt x="138684" y="263017"/>
                  </a:lnTo>
                  <a:lnTo>
                    <a:pt x="138684" y="272288"/>
                  </a:lnTo>
                  <a:lnTo>
                    <a:pt x="194754" y="272288"/>
                  </a:lnTo>
                  <a:lnTo>
                    <a:pt x="194754" y="288290"/>
                  </a:lnTo>
                  <a:lnTo>
                    <a:pt x="156070" y="288290"/>
                  </a:lnTo>
                  <a:lnTo>
                    <a:pt x="156070" y="297434"/>
                  </a:lnTo>
                  <a:lnTo>
                    <a:pt x="230835" y="297434"/>
                  </a:lnTo>
                  <a:lnTo>
                    <a:pt x="230835" y="333248"/>
                  </a:lnTo>
                  <a:lnTo>
                    <a:pt x="241033" y="333248"/>
                  </a:lnTo>
                  <a:lnTo>
                    <a:pt x="241033" y="288290"/>
                  </a:lnTo>
                  <a:lnTo>
                    <a:pt x="205168" y="288290"/>
                  </a:lnTo>
                  <a:lnTo>
                    <a:pt x="205168" y="272288"/>
                  </a:lnTo>
                  <a:lnTo>
                    <a:pt x="261226" y="272288"/>
                  </a:lnTo>
                  <a:lnTo>
                    <a:pt x="261226" y="263017"/>
                  </a:lnTo>
                  <a:close/>
                </a:path>
                <a:path w="4979670" h="333375">
                  <a:moveTo>
                    <a:pt x="366433" y="203835"/>
                  </a:moveTo>
                  <a:lnTo>
                    <a:pt x="356171" y="203835"/>
                  </a:lnTo>
                  <a:lnTo>
                    <a:pt x="356171" y="250063"/>
                  </a:lnTo>
                  <a:lnTo>
                    <a:pt x="340220" y="250063"/>
                  </a:lnTo>
                  <a:lnTo>
                    <a:pt x="330365" y="218033"/>
                  </a:lnTo>
                  <a:lnTo>
                    <a:pt x="330365" y="254889"/>
                  </a:lnTo>
                  <a:lnTo>
                    <a:pt x="330060" y="263055"/>
                  </a:lnTo>
                  <a:lnTo>
                    <a:pt x="317576" y="290576"/>
                  </a:lnTo>
                  <a:lnTo>
                    <a:pt x="305308" y="290576"/>
                  </a:lnTo>
                  <a:lnTo>
                    <a:pt x="292506" y="254889"/>
                  </a:lnTo>
                  <a:lnTo>
                    <a:pt x="292798" y="246735"/>
                  </a:lnTo>
                  <a:lnTo>
                    <a:pt x="305308" y="219329"/>
                  </a:lnTo>
                  <a:lnTo>
                    <a:pt x="317576" y="219329"/>
                  </a:lnTo>
                  <a:lnTo>
                    <a:pt x="330365" y="254889"/>
                  </a:lnTo>
                  <a:lnTo>
                    <a:pt x="330365" y="218033"/>
                  </a:lnTo>
                  <a:lnTo>
                    <a:pt x="327088" y="213487"/>
                  </a:lnTo>
                  <a:lnTo>
                    <a:pt x="320230" y="210058"/>
                  </a:lnTo>
                  <a:lnTo>
                    <a:pt x="302285" y="210058"/>
                  </a:lnTo>
                  <a:lnTo>
                    <a:pt x="283044" y="244678"/>
                  </a:lnTo>
                  <a:lnTo>
                    <a:pt x="282575" y="254889"/>
                  </a:lnTo>
                  <a:lnTo>
                    <a:pt x="283032" y="265112"/>
                  </a:lnTo>
                  <a:lnTo>
                    <a:pt x="302196" y="299847"/>
                  </a:lnTo>
                  <a:lnTo>
                    <a:pt x="320268" y="299847"/>
                  </a:lnTo>
                  <a:lnTo>
                    <a:pt x="327164" y="296291"/>
                  </a:lnTo>
                  <a:lnTo>
                    <a:pt x="331165" y="290576"/>
                  </a:lnTo>
                  <a:lnTo>
                    <a:pt x="332143" y="289179"/>
                  </a:lnTo>
                  <a:lnTo>
                    <a:pt x="335445" y="283375"/>
                  </a:lnTo>
                  <a:lnTo>
                    <a:pt x="337921" y="276440"/>
                  </a:lnTo>
                  <a:lnTo>
                    <a:pt x="339559" y="268376"/>
                  </a:lnTo>
                  <a:lnTo>
                    <a:pt x="340360" y="259207"/>
                  </a:lnTo>
                  <a:lnTo>
                    <a:pt x="356171" y="259207"/>
                  </a:lnTo>
                  <a:lnTo>
                    <a:pt x="356171" y="329311"/>
                  </a:lnTo>
                  <a:lnTo>
                    <a:pt x="366433" y="329311"/>
                  </a:lnTo>
                  <a:lnTo>
                    <a:pt x="366433" y="259207"/>
                  </a:lnTo>
                  <a:lnTo>
                    <a:pt x="366433" y="250063"/>
                  </a:lnTo>
                  <a:lnTo>
                    <a:pt x="366433" y="203835"/>
                  </a:lnTo>
                  <a:close/>
                </a:path>
                <a:path w="4979670" h="333375">
                  <a:moveTo>
                    <a:pt x="390131" y="201168"/>
                  </a:moveTo>
                  <a:lnTo>
                    <a:pt x="379857" y="201168"/>
                  </a:lnTo>
                  <a:lnTo>
                    <a:pt x="379857" y="333248"/>
                  </a:lnTo>
                  <a:lnTo>
                    <a:pt x="390131" y="333248"/>
                  </a:lnTo>
                  <a:lnTo>
                    <a:pt x="390131" y="201168"/>
                  </a:lnTo>
                  <a:close/>
                </a:path>
                <a:path w="4979670" h="333375">
                  <a:moveTo>
                    <a:pt x="567296" y="223012"/>
                  </a:moveTo>
                  <a:lnTo>
                    <a:pt x="563613" y="216027"/>
                  </a:lnTo>
                  <a:lnTo>
                    <a:pt x="557758" y="211963"/>
                  </a:lnTo>
                  <a:lnTo>
                    <a:pt x="556374" y="210997"/>
                  </a:lnTo>
                  <a:lnTo>
                    <a:pt x="556374" y="225552"/>
                  </a:lnTo>
                  <a:lnTo>
                    <a:pt x="556374" y="237617"/>
                  </a:lnTo>
                  <a:lnTo>
                    <a:pt x="553580" y="242316"/>
                  </a:lnTo>
                  <a:lnTo>
                    <a:pt x="547992" y="245872"/>
                  </a:lnTo>
                  <a:lnTo>
                    <a:pt x="542404" y="249555"/>
                  </a:lnTo>
                  <a:lnTo>
                    <a:pt x="534657" y="251333"/>
                  </a:lnTo>
                  <a:lnTo>
                    <a:pt x="514527" y="251333"/>
                  </a:lnTo>
                  <a:lnTo>
                    <a:pt x="506717" y="249555"/>
                  </a:lnTo>
                  <a:lnTo>
                    <a:pt x="501129" y="245872"/>
                  </a:lnTo>
                  <a:lnTo>
                    <a:pt x="495528" y="242316"/>
                  </a:lnTo>
                  <a:lnTo>
                    <a:pt x="492734" y="237617"/>
                  </a:lnTo>
                  <a:lnTo>
                    <a:pt x="492734" y="225552"/>
                  </a:lnTo>
                  <a:lnTo>
                    <a:pt x="495528" y="220726"/>
                  </a:lnTo>
                  <a:lnTo>
                    <a:pt x="506717" y="213614"/>
                  </a:lnTo>
                  <a:lnTo>
                    <a:pt x="514527" y="211963"/>
                  </a:lnTo>
                  <a:lnTo>
                    <a:pt x="534657" y="211963"/>
                  </a:lnTo>
                  <a:lnTo>
                    <a:pt x="542404" y="213614"/>
                  </a:lnTo>
                  <a:lnTo>
                    <a:pt x="553580" y="220726"/>
                  </a:lnTo>
                  <a:lnTo>
                    <a:pt x="556374" y="225552"/>
                  </a:lnTo>
                  <a:lnTo>
                    <a:pt x="556374" y="210997"/>
                  </a:lnTo>
                  <a:lnTo>
                    <a:pt x="524624" y="203073"/>
                  </a:lnTo>
                  <a:lnTo>
                    <a:pt x="515162" y="203581"/>
                  </a:lnTo>
                  <a:lnTo>
                    <a:pt x="482053" y="223012"/>
                  </a:lnTo>
                  <a:lnTo>
                    <a:pt x="482053" y="240411"/>
                  </a:lnTo>
                  <a:lnTo>
                    <a:pt x="515061" y="259499"/>
                  </a:lnTo>
                  <a:lnTo>
                    <a:pt x="524624" y="259969"/>
                  </a:lnTo>
                  <a:lnTo>
                    <a:pt x="534162" y="259499"/>
                  </a:lnTo>
                  <a:lnTo>
                    <a:pt x="542607" y="258076"/>
                  </a:lnTo>
                  <a:lnTo>
                    <a:pt x="549922" y="255689"/>
                  </a:lnTo>
                  <a:lnTo>
                    <a:pt x="556120" y="252349"/>
                  </a:lnTo>
                  <a:lnTo>
                    <a:pt x="557580" y="251333"/>
                  </a:lnTo>
                  <a:lnTo>
                    <a:pt x="563613" y="247142"/>
                  </a:lnTo>
                  <a:lnTo>
                    <a:pt x="567220" y="240411"/>
                  </a:lnTo>
                  <a:lnTo>
                    <a:pt x="567296" y="223012"/>
                  </a:lnTo>
                  <a:close/>
                </a:path>
                <a:path w="4979670" h="333375">
                  <a:moveTo>
                    <a:pt x="585838" y="275082"/>
                  </a:moveTo>
                  <a:lnTo>
                    <a:pt x="463296" y="275082"/>
                  </a:lnTo>
                  <a:lnTo>
                    <a:pt x="463296" y="284353"/>
                  </a:lnTo>
                  <a:lnTo>
                    <a:pt x="496366" y="284353"/>
                  </a:lnTo>
                  <a:lnTo>
                    <a:pt x="496366" y="333121"/>
                  </a:lnTo>
                  <a:lnTo>
                    <a:pt x="506628" y="333121"/>
                  </a:lnTo>
                  <a:lnTo>
                    <a:pt x="506628" y="284353"/>
                  </a:lnTo>
                  <a:lnTo>
                    <a:pt x="542531" y="284353"/>
                  </a:lnTo>
                  <a:lnTo>
                    <a:pt x="542531" y="333121"/>
                  </a:lnTo>
                  <a:lnTo>
                    <a:pt x="552818" y="333121"/>
                  </a:lnTo>
                  <a:lnTo>
                    <a:pt x="552818" y="284353"/>
                  </a:lnTo>
                  <a:lnTo>
                    <a:pt x="585838" y="284353"/>
                  </a:lnTo>
                  <a:lnTo>
                    <a:pt x="585838" y="275082"/>
                  </a:lnTo>
                  <a:close/>
                </a:path>
                <a:path w="4979670" h="333375">
                  <a:moveTo>
                    <a:pt x="705599" y="300609"/>
                  </a:moveTo>
                  <a:lnTo>
                    <a:pt x="701916" y="294513"/>
                  </a:lnTo>
                  <a:lnTo>
                    <a:pt x="698296" y="292354"/>
                  </a:lnTo>
                  <a:lnTo>
                    <a:pt x="694931" y="290347"/>
                  </a:lnTo>
                  <a:lnTo>
                    <a:pt x="694931" y="303276"/>
                  </a:lnTo>
                  <a:lnTo>
                    <a:pt x="694931" y="313182"/>
                  </a:lnTo>
                  <a:lnTo>
                    <a:pt x="692264" y="316992"/>
                  </a:lnTo>
                  <a:lnTo>
                    <a:pt x="681596" y="322580"/>
                  </a:lnTo>
                  <a:lnTo>
                    <a:pt x="673722" y="323850"/>
                  </a:lnTo>
                  <a:lnTo>
                    <a:pt x="652767" y="323850"/>
                  </a:lnTo>
                  <a:lnTo>
                    <a:pt x="644893" y="322580"/>
                  </a:lnTo>
                  <a:lnTo>
                    <a:pt x="634225" y="316992"/>
                  </a:lnTo>
                  <a:lnTo>
                    <a:pt x="631558" y="313182"/>
                  </a:lnTo>
                  <a:lnTo>
                    <a:pt x="631558" y="303276"/>
                  </a:lnTo>
                  <a:lnTo>
                    <a:pt x="634225" y="299466"/>
                  </a:lnTo>
                  <a:lnTo>
                    <a:pt x="639559" y="296545"/>
                  </a:lnTo>
                  <a:lnTo>
                    <a:pt x="644893" y="293751"/>
                  </a:lnTo>
                  <a:lnTo>
                    <a:pt x="652767" y="292354"/>
                  </a:lnTo>
                  <a:lnTo>
                    <a:pt x="673722" y="292354"/>
                  </a:lnTo>
                  <a:lnTo>
                    <a:pt x="681596" y="293751"/>
                  </a:lnTo>
                  <a:lnTo>
                    <a:pt x="692264" y="299339"/>
                  </a:lnTo>
                  <a:lnTo>
                    <a:pt x="694931" y="303276"/>
                  </a:lnTo>
                  <a:lnTo>
                    <a:pt x="694931" y="290347"/>
                  </a:lnTo>
                  <a:lnTo>
                    <a:pt x="663308" y="283718"/>
                  </a:lnTo>
                  <a:lnTo>
                    <a:pt x="653630" y="284124"/>
                  </a:lnTo>
                  <a:lnTo>
                    <a:pt x="620890" y="300609"/>
                  </a:lnTo>
                  <a:lnTo>
                    <a:pt x="620890" y="315849"/>
                  </a:lnTo>
                  <a:lnTo>
                    <a:pt x="663308" y="332613"/>
                  </a:lnTo>
                  <a:lnTo>
                    <a:pt x="672973" y="332219"/>
                  </a:lnTo>
                  <a:lnTo>
                    <a:pt x="681418" y="331000"/>
                  </a:lnTo>
                  <a:lnTo>
                    <a:pt x="688644" y="328980"/>
                  </a:lnTo>
                  <a:lnTo>
                    <a:pt x="694677" y="326136"/>
                  </a:lnTo>
                  <a:lnTo>
                    <a:pt x="698500" y="323850"/>
                  </a:lnTo>
                  <a:lnTo>
                    <a:pt x="701916" y="321818"/>
                  </a:lnTo>
                  <a:lnTo>
                    <a:pt x="705599" y="315849"/>
                  </a:lnTo>
                  <a:lnTo>
                    <a:pt x="705599" y="300609"/>
                  </a:lnTo>
                  <a:close/>
                </a:path>
                <a:path w="4979670" h="333375">
                  <a:moveTo>
                    <a:pt x="724522" y="265684"/>
                  </a:moveTo>
                  <a:lnTo>
                    <a:pt x="691629" y="265684"/>
                  </a:lnTo>
                  <a:lnTo>
                    <a:pt x="691629" y="250317"/>
                  </a:lnTo>
                  <a:lnTo>
                    <a:pt x="691629" y="250190"/>
                  </a:lnTo>
                  <a:lnTo>
                    <a:pt x="691629" y="247015"/>
                  </a:lnTo>
                  <a:lnTo>
                    <a:pt x="699579" y="243205"/>
                  </a:lnTo>
                  <a:lnTo>
                    <a:pt x="700646" y="242697"/>
                  </a:lnTo>
                  <a:lnTo>
                    <a:pt x="705002" y="236347"/>
                  </a:lnTo>
                  <a:lnTo>
                    <a:pt x="705091" y="219583"/>
                  </a:lnTo>
                  <a:lnTo>
                    <a:pt x="701535" y="213614"/>
                  </a:lnTo>
                  <a:lnTo>
                    <a:pt x="698119" y="211582"/>
                  </a:lnTo>
                  <a:lnTo>
                    <a:pt x="694550" y="209448"/>
                  </a:lnTo>
                  <a:lnTo>
                    <a:pt x="694550" y="227457"/>
                  </a:lnTo>
                  <a:lnTo>
                    <a:pt x="694550" y="232410"/>
                  </a:lnTo>
                  <a:lnTo>
                    <a:pt x="692010" y="236347"/>
                  </a:lnTo>
                  <a:lnTo>
                    <a:pt x="686803" y="239141"/>
                  </a:lnTo>
                  <a:lnTo>
                    <a:pt x="681596" y="241808"/>
                  </a:lnTo>
                  <a:lnTo>
                    <a:pt x="681342" y="241858"/>
                  </a:lnTo>
                  <a:lnTo>
                    <a:pt x="681342" y="250317"/>
                  </a:lnTo>
                  <a:lnTo>
                    <a:pt x="681342" y="265684"/>
                  </a:lnTo>
                  <a:lnTo>
                    <a:pt x="645020" y="265684"/>
                  </a:lnTo>
                  <a:lnTo>
                    <a:pt x="645020" y="250190"/>
                  </a:lnTo>
                  <a:lnTo>
                    <a:pt x="650735" y="251333"/>
                  </a:lnTo>
                  <a:lnTo>
                    <a:pt x="656831" y="251968"/>
                  </a:lnTo>
                  <a:lnTo>
                    <a:pt x="670293" y="251968"/>
                  </a:lnTo>
                  <a:lnTo>
                    <a:pt x="676262" y="251460"/>
                  </a:lnTo>
                  <a:lnTo>
                    <a:pt x="681342" y="250317"/>
                  </a:lnTo>
                  <a:lnTo>
                    <a:pt x="681342" y="241858"/>
                  </a:lnTo>
                  <a:lnTo>
                    <a:pt x="673722" y="243205"/>
                  </a:lnTo>
                  <a:lnTo>
                    <a:pt x="652767" y="243205"/>
                  </a:lnTo>
                  <a:lnTo>
                    <a:pt x="644893" y="241808"/>
                  </a:lnTo>
                  <a:lnTo>
                    <a:pt x="639686" y="239141"/>
                  </a:lnTo>
                  <a:lnTo>
                    <a:pt x="634606" y="236347"/>
                  </a:lnTo>
                  <a:lnTo>
                    <a:pt x="631939" y="232410"/>
                  </a:lnTo>
                  <a:lnTo>
                    <a:pt x="631939" y="227457"/>
                  </a:lnTo>
                  <a:lnTo>
                    <a:pt x="633882" y="220535"/>
                  </a:lnTo>
                  <a:lnTo>
                    <a:pt x="639762" y="215569"/>
                  </a:lnTo>
                  <a:lnTo>
                    <a:pt x="649554" y="212585"/>
                  </a:lnTo>
                  <a:lnTo>
                    <a:pt x="663308" y="211582"/>
                  </a:lnTo>
                  <a:lnTo>
                    <a:pt x="676973" y="212585"/>
                  </a:lnTo>
                  <a:lnTo>
                    <a:pt x="686739" y="215569"/>
                  </a:lnTo>
                  <a:lnTo>
                    <a:pt x="692594" y="220535"/>
                  </a:lnTo>
                  <a:lnTo>
                    <a:pt x="694550" y="227457"/>
                  </a:lnTo>
                  <a:lnTo>
                    <a:pt x="694550" y="209448"/>
                  </a:lnTo>
                  <a:lnTo>
                    <a:pt x="663308" y="202946"/>
                  </a:lnTo>
                  <a:lnTo>
                    <a:pt x="653796" y="203352"/>
                  </a:lnTo>
                  <a:lnTo>
                    <a:pt x="621398" y="219583"/>
                  </a:lnTo>
                  <a:lnTo>
                    <a:pt x="621474" y="236220"/>
                  </a:lnTo>
                  <a:lnTo>
                    <a:pt x="625843" y="242570"/>
                  </a:lnTo>
                  <a:lnTo>
                    <a:pt x="634733" y="247015"/>
                  </a:lnTo>
                  <a:lnTo>
                    <a:pt x="634733" y="265684"/>
                  </a:lnTo>
                  <a:lnTo>
                    <a:pt x="601967" y="265684"/>
                  </a:lnTo>
                  <a:lnTo>
                    <a:pt x="601967" y="274828"/>
                  </a:lnTo>
                  <a:lnTo>
                    <a:pt x="724522" y="274828"/>
                  </a:lnTo>
                  <a:lnTo>
                    <a:pt x="724522" y="265684"/>
                  </a:lnTo>
                  <a:close/>
                </a:path>
                <a:path w="4979670" h="333375">
                  <a:moveTo>
                    <a:pt x="814565" y="279654"/>
                  </a:moveTo>
                  <a:lnTo>
                    <a:pt x="814501" y="262763"/>
                  </a:lnTo>
                  <a:lnTo>
                    <a:pt x="811390" y="255778"/>
                  </a:lnTo>
                  <a:lnTo>
                    <a:pt x="805561" y="250444"/>
                  </a:lnTo>
                  <a:lnTo>
                    <a:pt x="805294" y="250190"/>
                  </a:lnTo>
                  <a:lnTo>
                    <a:pt x="804532" y="249643"/>
                  </a:lnTo>
                  <a:lnTo>
                    <a:pt x="804532" y="265430"/>
                  </a:lnTo>
                  <a:lnTo>
                    <a:pt x="804532" y="276860"/>
                  </a:lnTo>
                  <a:lnTo>
                    <a:pt x="802246" y="281686"/>
                  </a:lnTo>
                  <a:lnTo>
                    <a:pt x="793610" y="289814"/>
                  </a:lnTo>
                  <a:lnTo>
                    <a:pt x="788022" y="291846"/>
                  </a:lnTo>
                  <a:lnTo>
                    <a:pt x="774560" y="291846"/>
                  </a:lnTo>
                  <a:lnTo>
                    <a:pt x="769099" y="289814"/>
                  </a:lnTo>
                  <a:lnTo>
                    <a:pt x="764781" y="285750"/>
                  </a:lnTo>
                  <a:lnTo>
                    <a:pt x="760336" y="281686"/>
                  </a:lnTo>
                  <a:lnTo>
                    <a:pt x="758177" y="276860"/>
                  </a:lnTo>
                  <a:lnTo>
                    <a:pt x="758177" y="265430"/>
                  </a:lnTo>
                  <a:lnTo>
                    <a:pt x="760336" y="260604"/>
                  </a:lnTo>
                  <a:lnTo>
                    <a:pt x="768972" y="252476"/>
                  </a:lnTo>
                  <a:lnTo>
                    <a:pt x="774560" y="250444"/>
                  </a:lnTo>
                  <a:lnTo>
                    <a:pt x="788149" y="250444"/>
                  </a:lnTo>
                  <a:lnTo>
                    <a:pt x="793610" y="252476"/>
                  </a:lnTo>
                  <a:lnTo>
                    <a:pt x="802246" y="260604"/>
                  </a:lnTo>
                  <a:lnTo>
                    <a:pt x="804532" y="265430"/>
                  </a:lnTo>
                  <a:lnTo>
                    <a:pt x="804532" y="249643"/>
                  </a:lnTo>
                  <a:lnTo>
                    <a:pt x="800290" y="246532"/>
                  </a:lnTo>
                  <a:lnTo>
                    <a:pt x="794626" y="243903"/>
                  </a:lnTo>
                  <a:lnTo>
                    <a:pt x="788289" y="242341"/>
                  </a:lnTo>
                  <a:lnTo>
                    <a:pt x="781291" y="241808"/>
                  </a:lnTo>
                  <a:lnTo>
                    <a:pt x="771512" y="241808"/>
                  </a:lnTo>
                  <a:lnTo>
                    <a:pt x="763511" y="244602"/>
                  </a:lnTo>
                  <a:lnTo>
                    <a:pt x="757415" y="250190"/>
                  </a:lnTo>
                  <a:lnTo>
                    <a:pt x="751192" y="255778"/>
                  </a:lnTo>
                  <a:lnTo>
                    <a:pt x="748144" y="262763"/>
                  </a:lnTo>
                  <a:lnTo>
                    <a:pt x="748195" y="279654"/>
                  </a:lnTo>
                  <a:lnTo>
                    <a:pt x="751192" y="286512"/>
                  </a:lnTo>
                  <a:lnTo>
                    <a:pt x="757415" y="292100"/>
                  </a:lnTo>
                  <a:lnTo>
                    <a:pt x="763511" y="297688"/>
                  </a:lnTo>
                  <a:lnTo>
                    <a:pt x="771512" y="300482"/>
                  </a:lnTo>
                  <a:lnTo>
                    <a:pt x="781164" y="300482"/>
                  </a:lnTo>
                  <a:lnTo>
                    <a:pt x="805700" y="291846"/>
                  </a:lnTo>
                  <a:lnTo>
                    <a:pt x="811390" y="286639"/>
                  </a:lnTo>
                  <a:lnTo>
                    <a:pt x="814565" y="279654"/>
                  </a:lnTo>
                  <a:close/>
                </a:path>
                <a:path w="4979670" h="333375">
                  <a:moveTo>
                    <a:pt x="820534" y="222250"/>
                  </a:moveTo>
                  <a:lnTo>
                    <a:pt x="786371" y="222250"/>
                  </a:lnTo>
                  <a:lnTo>
                    <a:pt x="786371" y="201168"/>
                  </a:lnTo>
                  <a:lnTo>
                    <a:pt x="776084" y="201168"/>
                  </a:lnTo>
                  <a:lnTo>
                    <a:pt x="776084" y="222250"/>
                  </a:lnTo>
                  <a:lnTo>
                    <a:pt x="742048" y="222250"/>
                  </a:lnTo>
                  <a:lnTo>
                    <a:pt x="742048" y="231521"/>
                  </a:lnTo>
                  <a:lnTo>
                    <a:pt x="820534" y="231521"/>
                  </a:lnTo>
                  <a:lnTo>
                    <a:pt x="820534" y="222250"/>
                  </a:lnTo>
                  <a:close/>
                </a:path>
                <a:path w="4979670" h="333375">
                  <a:moveTo>
                    <a:pt x="865746" y="262001"/>
                  </a:moveTo>
                  <a:lnTo>
                    <a:pt x="843394" y="262001"/>
                  </a:lnTo>
                  <a:lnTo>
                    <a:pt x="843394" y="201168"/>
                  </a:lnTo>
                  <a:lnTo>
                    <a:pt x="833234" y="201168"/>
                  </a:lnTo>
                  <a:lnTo>
                    <a:pt x="833234" y="333248"/>
                  </a:lnTo>
                  <a:lnTo>
                    <a:pt x="843394" y="333248"/>
                  </a:lnTo>
                  <a:lnTo>
                    <a:pt x="843394" y="271018"/>
                  </a:lnTo>
                  <a:lnTo>
                    <a:pt x="865746" y="271018"/>
                  </a:lnTo>
                  <a:lnTo>
                    <a:pt x="865746" y="262001"/>
                  </a:lnTo>
                  <a:close/>
                </a:path>
                <a:path w="4979670" h="333375">
                  <a:moveTo>
                    <a:pt x="938009" y="212725"/>
                  </a:moveTo>
                  <a:lnTo>
                    <a:pt x="888098" y="212725"/>
                  </a:lnTo>
                  <a:lnTo>
                    <a:pt x="888098" y="221742"/>
                  </a:lnTo>
                  <a:lnTo>
                    <a:pt x="927087" y="221742"/>
                  </a:lnTo>
                  <a:lnTo>
                    <a:pt x="925626" y="232727"/>
                  </a:lnTo>
                  <a:lnTo>
                    <a:pt x="904773" y="274167"/>
                  </a:lnTo>
                  <a:lnTo>
                    <a:pt x="880224" y="294767"/>
                  </a:lnTo>
                  <a:lnTo>
                    <a:pt x="888352" y="301752"/>
                  </a:lnTo>
                  <a:lnTo>
                    <a:pt x="909231" y="283756"/>
                  </a:lnTo>
                  <a:lnTo>
                    <a:pt x="924458" y="262915"/>
                  </a:lnTo>
                  <a:lnTo>
                    <a:pt x="934046" y="239229"/>
                  </a:lnTo>
                  <a:lnTo>
                    <a:pt x="938009" y="212725"/>
                  </a:lnTo>
                  <a:close/>
                </a:path>
                <a:path w="4979670" h="333375">
                  <a:moveTo>
                    <a:pt x="966838" y="203835"/>
                  </a:moveTo>
                  <a:lnTo>
                    <a:pt x="956805" y="203835"/>
                  </a:lnTo>
                  <a:lnTo>
                    <a:pt x="956805" y="249174"/>
                  </a:lnTo>
                  <a:lnTo>
                    <a:pt x="931786" y="249174"/>
                  </a:lnTo>
                  <a:lnTo>
                    <a:pt x="931786" y="258318"/>
                  </a:lnTo>
                  <a:lnTo>
                    <a:pt x="956805" y="258318"/>
                  </a:lnTo>
                  <a:lnTo>
                    <a:pt x="956805" y="328930"/>
                  </a:lnTo>
                  <a:lnTo>
                    <a:pt x="966838" y="328930"/>
                  </a:lnTo>
                  <a:lnTo>
                    <a:pt x="966838" y="203835"/>
                  </a:lnTo>
                  <a:close/>
                </a:path>
                <a:path w="4979670" h="333375">
                  <a:moveTo>
                    <a:pt x="991222" y="201168"/>
                  </a:moveTo>
                  <a:lnTo>
                    <a:pt x="981062" y="201168"/>
                  </a:lnTo>
                  <a:lnTo>
                    <a:pt x="981062" y="333248"/>
                  </a:lnTo>
                  <a:lnTo>
                    <a:pt x="991222" y="333248"/>
                  </a:lnTo>
                  <a:lnTo>
                    <a:pt x="991222" y="201168"/>
                  </a:lnTo>
                  <a:close/>
                </a:path>
                <a:path w="4979670" h="333375">
                  <a:moveTo>
                    <a:pt x="1145654" y="291846"/>
                  </a:moveTo>
                  <a:lnTo>
                    <a:pt x="1115758" y="256819"/>
                  </a:lnTo>
                  <a:lnTo>
                    <a:pt x="1115568" y="256286"/>
                  </a:lnTo>
                  <a:lnTo>
                    <a:pt x="1112735" y="248475"/>
                  </a:lnTo>
                  <a:lnTo>
                    <a:pt x="1110945" y="240055"/>
                  </a:lnTo>
                  <a:lnTo>
                    <a:pt x="1110373" y="232029"/>
                  </a:lnTo>
                  <a:lnTo>
                    <a:pt x="1110348" y="210312"/>
                  </a:lnTo>
                  <a:lnTo>
                    <a:pt x="1100188" y="210312"/>
                  </a:lnTo>
                  <a:lnTo>
                    <a:pt x="1100188" y="232029"/>
                  </a:lnTo>
                  <a:lnTo>
                    <a:pt x="1099578" y="240779"/>
                  </a:lnTo>
                  <a:lnTo>
                    <a:pt x="1079258" y="282155"/>
                  </a:lnTo>
                  <a:lnTo>
                    <a:pt x="1064755" y="294640"/>
                  </a:lnTo>
                  <a:lnTo>
                    <a:pt x="1072629" y="301498"/>
                  </a:lnTo>
                  <a:lnTo>
                    <a:pt x="1100759" y="267423"/>
                  </a:lnTo>
                  <a:lnTo>
                    <a:pt x="1105395" y="256286"/>
                  </a:lnTo>
                  <a:lnTo>
                    <a:pt x="1107249" y="261264"/>
                  </a:lnTo>
                  <a:lnTo>
                    <a:pt x="1132979" y="295300"/>
                  </a:lnTo>
                  <a:lnTo>
                    <a:pt x="1138415" y="299847"/>
                  </a:lnTo>
                  <a:lnTo>
                    <a:pt x="1145654" y="291846"/>
                  </a:lnTo>
                  <a:close/>
                </a:path>
                <a:path w="4979670" h="333375">
                  <a:moveTo>
                    <a:pt x="1190866" y="254889"/>
                  </a:moveTo>
                  <a:lnTo>
                    <a:pt x="1168006" y="254889"/>
                  </a:lnTo>
                  <a:lnTo>
                    <a:pt x="1168006" y="201168"/>
                  </a:lnTo>
                  <a:lnTo>
                    <a:pt x="1157846" y="201168"/>
                  </a:lnTo>
                  <a:lnTo>
                    <a:pt x="1157846" y="333248"/>
                  </a:lnTo>
                  <a:lnTo>
                    <a:pt x="1168006" y="333248"/>
                  </a:lnTo>
                  <a:lnTo>
                    <a:pt x="1168006" y="264033"/>
                  </a:lnTo>
                  <a:lnTo>
                    <a:pt x="1190866" y="264033"/>
                  </a:lnTo>
                  <a:lnTo>
                    <a:pt x="1190866" y="254889"/>
                  </a:lnTo>
                  <a:close/>
                </a:path>
                <a:path w="4979670" h="333375">
                  <a:moveTo>
                    <a:pt x="1307579" y="300609"/>
                  </a:moveTo>
                  <a:lnTo>
                    <a:pt x="1303896" y="294513"/>
                  </a:lnTo>
                  <a:lnTo>
                    <a:pt x="1300276" y="292354"/>
                  </a:lnTo>
                  <a:lnTo>
                    <a:pt x="1296911" y="290347"/>
                  </a:lnTo>
                  <a:lnTo>
                    <a:pt x="1296911" y="303276"/>
                  </a:lnTo>
                  <a:lnTo>
                    <a:pt x="1296911" y="313182"/>
                  </a:lnTo>
                  <a:lnTo>
                    <a:pt x="1294244" y="316992"/>
                  </a:lnTo>
                  <a:lnTo>
                    <a:pt x="1283576" y="322580"/>
                  </a:lnTo>
                  <a:lnTo>
                    <a:pt x="1275702" y="323850"/>
                  </a:lnTo>
                  <a:lnTo>
                    <a:pt x="1254747" y="323850"/>
                  </a:lnTo>
                  <a:lnTo>
                    <a:pt x="1246873" y="322580"/>
                  </a:lnTo>
                  <a:lnTo>
                    <a:pt x="1236205" y="316992"/>
                  </a:lnTo>
                  <a:lnTo>
                    <a:pt x="1233538" y="313182"/>
                  </a:lnTo>
                  <a:lnTo>
                    <a:pt x="1233538" y="303276"/>
                  </a:lnTo>
                  <a:lnTo>
                    <a:pt x="1236205" y="299466"/>
                  </a:lnTo>
                  <a:lnTo>
                    <a:pt x="1241539" y="296545"/>
                  </a:lnTo>
                  <a:lnTo>
                    <a:pt x="1246873" y="293751"/>
                  </a:lnTo>
                  <a:lnTo>
                    <a:pt x="1254747" y="292354"/>
                  </a:lnTo>
                  <a:lnTo>
                    <a:pt x="1275702" y="292354"/>
                  </a:lnTo>
                  <a:lnTo>
                    <a:pt x="1283576" y="293751"/>
                  </a:lnTo>
                  <a:lnTo>
                    <a:pt x="1294244" y="299339"/>
                  </a:lnTo>
                  <a:lnTo>
                    <a:pt x="1296911" y="303276"/>
                  </a:lnTo>
                  <a:lnTo>
                    <a:pt x="1296911" y="290347"/>
                  </a:lnTo>
                  <a:lnTo>
                    <a:pt x="1265288" y="283718"/>
                  </a:lnTo>
                  <a:lnTo>
                    <a:pt x="1255610" y="284124"/>
                  </a:lnTo>
                  <a:lnTo>
                    <a:pt x="1222870" y="300609"/>
                  </a:lnTo>
                  <a:lnTo>
                    <a:pt x="1222870" y="315849"/>
                  </a:lnTo>
                  <a:lnTo>
                    <a:pt x="1265288" y="332613"/>
                  </a:lnTo>
                  <a:lnTo>
                    <a:pt x="1274953" y="332219"/>
                  </a:lnTo>
                  <a:lnTo>
                    <a:pt x="1283398" y="331000"/>
                  </a:lnTo>
                  <a:lnTo>
                    <a:pt x="1290624" y="328980"/>
                  </a:lnTo>
                  <a:lnTo>
                    <a:pt x="1296657" y="326136"/>
                  </a:lnTo>
                  <a:lnTo>
                    <a:pt x="1300480" y="323850"/>
                  </a:lnTo>
                  <a:lnTo>
                    <a:pt x="1303896" y="321818"/>
                  </a:lnTo>
                  <a:lnTo>
                    <a:pt x="1307579" y="315849"/>
                  </a:lnTo>
                  <a:lnTo>
                    <a:pt x="1307579" y="300609"/>
                  </a:lnTo>
                  <a:close/>
                </a:path>
                <a:path w="4979670" h="333375">
                  <a:moveTo>
                    <a:pt x="1326502" y="265684"/>
                  </a:moveTo>
                  <a:lnTo>
                    <a:pt x="1293609" y="265684"/>
                  </a:lnTo>
                  <a:lnTo>
                    <a:pt x="1293609" y="250317"/>
                  </a:lnTo>
                  <a:lnTo>
                    <a:pt x="1293609" y="250190"/>
                  </a:lnTo>
                  <a:lnTo>
                    <a:pt x="1293609" y="247015"/>
                  </a:lnTo>
                  <a:lnTo>
                    <a:pt x="1301559" y="243205"/>
                  </a:lnTo>
                  <a:lnTo>
                    <a:pt x="1302626" y="242697"/>
                  </a:lnTo>
                  <a:lnTo>
                    <a:pt x="1306982" y="236347"/>
                  </a:lnTo>
                  <a:lnTo>
                    <a:pt x="1307071" y="219583"/>
                  </a:lnTo>
                  <a:lnTo>
                    <a:pt x="1303515" y="213614"/>
                  </a:lnTo>
                  <a:lnTo>
                    <a:pt x="1300099" y="211582"/>
                  </a:lnTo>
                  <a:lnTo>
                    <a:pt x="1296530" y="209448"/>
                  </a:lnTo>
                  <a:lnTo>
                    <a:pt x="1296530" y="227457"/>
                  </a:lnTo>
                  <a:lnTo>
                    <a:pt x="1296530" y="232410"/>
                  </a:lnTo>
                  <a:lnTo>
                    <a:pt x="1293990" y="236347"/>
                  </a:lnTo>
                  <a:lnTo>
                    <a:pt x="1288783" y="239141"/>
                  </a:lnTo>
                  <a:lnTo>
                    <a:pt x="1283576" y="241808"/>
                  </a:lnTo>
                  <a:lnTo>
                    <a:pt x="1283322" y="241858"/>
                  </a:lnTo>
                  <a:lnTo>
                    <a:pt x="1283322" y="250317"/>
                  </a:lnTo>
                  <a:lnTo>
                    <a:pt x="1283322" y="265684"/>
                  </a:lnTo>
                  <a:lnTo>
                    <a:pt x="1247000" y="265684"/>
                  </a:lnTo>
                  <a:lnTo>
                    <a:pt x="1247000" y="250190"/>
                  </a:lnTo>
                  <a:lnTo>
                    <a:pt x="1252715" y="251333"/>
                  </a:lnTo>
                  <a:lnTo>
                    <a:pt x="1258811" y="251968"/>
                  </a:lnTo>
                  <a:lnTo>
                    <a:pt x="1272273" y="251968"/>
                  </a:lnTo>
                  <a:lnTo>
                    <a:pt x="1278242" y="251460"/>
                  </a:lnTo>
                  <a:lnTo>
                    <a:pt x="1283322" y="250317"/>
                  </a:lnTo>
                  <a:lnTo>
                    <a:pt x="1283322" y="241858"/>
                  </a:lnTo>
                  <a:lnTo>
                    <a:pt x="1275702" y="243205"/>
                  </a:lnTo>
                  <a:lnTo>
                    <a:pt x="1254747" y="243205"/>
                  </a:lnTo>
                  <a:lnTo>
                    <a:pt x="1246873" y="241808"/>
                  </a:lnTo>
                  <a:lnTo>
                    <a:pt x="1241666" y="239141"/>
                  </a:lnTo>
                  <a:lnTo>
                    <a:pt x="1236586" y="236347"/>
                  </a:lnTo>
                  <a:lnTo>
                    <a:pt x="1233919" y="232410"/>
                  </a:lnTo>
                  <a:lnTo>
                    <a:pt x="1233919" y="227457"/>
                  </a:lnTo>
                  <a:lnTo>
                    <a:pt x="1235862" y="220535"/>
                  </a:lnTo>
                  <a:lnTo>
                    <a:pt x="1241742" y="215569"/>
                  </a:lnTo>
                  <a:lnTo>
                    <a:pt x="1251534" y="212585"/>
                  </a:lnTo>
                  <a:lnTo>
                    <a:pt x="1265288" y="211582"/>
                  </a:lnTo>
                  <a:lnTo>
                    <a:pt x="1278953" y="212585"/>
                  </a:lnTo>
                  <a:lnTo>
                    <a:pt x="1288719" y="215569"/>
                  </a:lnTo>
                  <a:lnTo>
                    <a:pt x="1294574" y="220535"/>
                  </a:lnTo>
                  <a:lnTo>
                    <a:pt x="1296530" y="227457"/>
                  </a:lnTo>
                  <a:lnTo>
                    <a:pt x="1296530" y="209448"/>
                  </a:lnTo>
                  <a:lnTo>
                    <a:pt x="1265288" y="202946"/>
                  </a:lnTo>
                  <a:lnTo>
                    <a:pt x="1255776" y="203352"/>
                  </a:lnTo>
                  <a:lnTo>
                    <a:pt x="1223378" y="219583"/>
                  </a:lnTo>
                  <a:lnTo>
                    <a:pt x="1223454" y="236220"/>
                  </a:lnTo>
                  <a:lnTo>
                    <a:pt x="1227823" y="242570"/>
                  </a:lnTo>
                  <a:lnTo>
                    <a:pt x="1236713" y="247015"/>
                  </a:lnTo>
                  <a:lnTo>
                    <a:pt x="1236713" y="265684"/>
                  </a:lnTo>
                  <a:lnTo>
                    <a:pt x="1203947" y="265684"/>
                  </a:lnTo>
                  <a:lnTo>
                    <a:pt x="1203947" y="274828"/>
                  </a:lnTo>
                  <a:lnTo>
                    <a:pt x="1326502" y="274828"/>
                  </a:lnTo>
                  <a:lnTo>
                    <a:pt x="1326502" y="265684"/>
                  </a:lnTo>
                  <a:close/>
                </a:path>
                <a:path w="4979670" h="333375">
                  <a:moveTo>
                    <a:pt x="1415529" y="244602"/>
                  </a:moveTo>
                  <a:lnTo>
                    <a:pt x="1412735" y="239522"/>
                  </a:lnTo>
                  <a:lnTo>
                    <a:pt x="1410398" y="237998"/>
                  </a:lnTo>
                  <a:lnTo>
                    <a:pt x="1406893" y="235712"/>
                  </a:lnTo>
                  <a:lnTo>
                    <a:pt x="1405115" y="234492"/>
                  </a:lnTo>
                  <a:lnTo>
                    <a:pt x="1405115" y="247015"/>
                  </a:lnTo>
                  <a:lnTo>
                    <a:pt x="1405039" y="255016"/>
                  </a:lnTo>
                  <a:lnTo>
                    <a:pt x="1403210" y="258064"/>
                  </a:lnTo>
                  <a:lnTo>
                    <a:pt x="1399146" y="260350"/>
                  </a:lnTo>
                  <a:lnTo>
                    <a:pt x="1395209" y="262636"/>
                  </a:lnTo>
                  <a:lnTo>
                    <a:pt x="1389748" y="263779"/>
                  </a:lnTo>
                  <a:lnTo>
                    <a:pt x="1375778" y="263779"/>
                  </a:lnTo>
                  <a:lnTo>
                    <a:pt x="1370317" y="262636"/>
                  </a:lnTo>
                  <a:lnTo>
                    <a:pt x="1362189" y="258064"/>
                  </a:lnTo>
                  <a:lnTo>
                    <a:pt x="1360157" y="255016"/>
                  </a:lnTo>
                  <a:lnTo>
                    <a:pt x="1360157" y="247015"/>
                  </a:lnTo>
                  <a:lnTo>
                    <a:pt x="1362189" y="243840"/>
                  </a:lnTo>
                  <a:lnTo>
                    <a:pt x="1366126" y="241554"/>
                  </a:lnTo>
                  <a:lnTo>
                    <a:pt x="1370190" y="239141"/>
                  </a:lnTo>
                  <a:lnTo>
                    <a:pt x="1375651" y="237998"/>
                  </a:lnTo>
                  <a:lnTo>
                    <a:pt x="1389875" y="237998"/>
                  </a:lnTo>
                  <a:lnTo>
                    <a:pt x="1395336" y="239141"/>
                  </a:lnTo>
                  <a:lnTo>
                    <a:pt x="1403210" y="243967"/>
                  </a:lnTo>
                  <a:lnTo>
                    <a:pt x="1405115" y="247015"/>
                  </a:lnTo>
                  <a:lnTo>
                    <a:pt x="1405115" y="234492"/>
                  </a:lnTo>
                  <a:lnTo>
                    <a:pt x="1401178" y="231775"/>
                  </a:lnTo>
                  <a:lnTo>
                    <a:pt x="1393177" y="229870"/>
                  </a:lnTo>
                  <a:lnTo>
                    <a:pt x="1372349" y="229870"/>
                  </a:lnTo>
                  <a:lnTo>
                    <a:pt x="1364348" y="231775"/>
                  </a:lnTo>
                  <a:lnTo>
                    <a:pt x="1358506" y="235585"/>
                  </a:lnTo>
                  <a:lnTo>
                    <a:pt x="1352791" y="239395"/>
                  </a:lnTo>
                  <a:lnTo>
                    <a:pt x="1349997" y="244602"/>
                  </a:lnTo>
                  <a:lnTo>
                    <a:pt x="1349997" y="257429"/>
                  </a:lnTo>
                  <a:lnTo>
                    <a:pt x="1352918" y="262509"/>
                  </a:lnTo>
                  <a:lnTo>
                    <a:pt x="1364348" y="270129"/>
                  </a:lnTo>
                  <a:lnTo>
                    <a:pt x="1372349" y="272034"/>
                  </a:lnTo>
                  <a:lnTo>
                    <a:pt x="1392923" y="272034"/>
                  </a:lnTo>
                  <a:lnTo>
                    <a:pt x="1401051" y="270129"/>
                  </a:lnTo>
                  <a:lnTo>
                    <a:pt x="1410525" y="263779"/>
                  </a:lnTo>
                  <a:lnTo>
                    <a:pt x="1412608" y="262382"/>
                  </a:lnTo>
                  <a:lnTo>
                    <a:pt x="1415453" y="257429"/>
                  </a:lnTo>
                  <a:lnTo>
                    <a:pt x="1415529" y="244602"/>
                  </a:lnTo>
                  <a:close/>
                </a:path>
                <a:path w="4979670" h="333375">
                  <a:moveTo>
                    <a:pt x="1421879" y="213614"/>
                  </a:moveTo>
                  <a:lnTo>
                    <a:pt x="1387716" y="213614"/>
                  </a:lnTo>
                  <a:lnTo>
                    <a:pt x="1387716" y="199136"/>
                  </a:lnTo>
                  <a:lnTo>
                    <a:pt x="1377556" y="199136"/>
                  </a:lnTo>
                  <a:lnTo>
                    <a:pt x="1377556" y="213614"/>
                  </a:lnTo>
                  <a:lnTo>
                    <a:pt x="1343647" y="213614"/>
                  </a:lnTo>
                  <a:lnTo>
                    <a:pt x="1343647" y="222250"/>
                  </a:lnTo>
                  <a:lnTo>
                    <a:pt x="1421879" y="222250"/>
                  </a:lnTo>
                  <a:lnTo>
                    <a:pt x="1421879" y="213614"/>
                  </a:lnTo>
                  <a:close/>
                </a:path>
                <a:path w="4979670" h="333375">
                  <a:moveTo>
                    <a:pt x="1449692" y="323342"/>
                  </a:moveTo>
                  <a:lnTo>
                    <a:pt x="1375143" y="323342"/>
                  </a:lnTo>
                  <a:lnTo>
                    <a:pt x="1375143" y="310896"/>
                  </a:lnTo>
                  <a:lnTo>
                    <a:pt x="1446136" y="310896"/>
                  </a:lnTo>
                  <a:lnTo>
                    <a:pt x="1446136" y="282194"/>
                  </a:lnTo>
                  <a:lnTo>
                    <a:pt x="1365110" y="282194"/>
                  </a:lnTo>
                  <a:lnTo>
                    <a:pt x="1365110" y="290957"/>
                  </a:lnTo>
                  <a:lnTo>
                    <a:pt x="1435976" y="290957"/>
                  </a:lnTo>
                  <a:lnTo>
                    <a:pt x="1435976" y="302514"/>
                  </a:lnTo>
                  <a:lnTo>
                    <a:pt x="1365110" y="302514"/>
                  </a:lnTo>
                  <a:lnTo>
                    <a:pt x="1365110" y="332105"/>
                  </a:lnTo>
                  <a:lnTo>
                    <a:pt x="1449692" y="332105"/>
                  </a:lnTo>
                  <a:lnTo>
                    <a:pt x="1449692" y="323342"/>
                  </a:lnTo>
                  <a:close/>
                </a:path>
                <a:path w="4979670" h="333375">
                  <a:moveTo>
                    <a:pt x="1466075" y="240157"/>
                  </a:moveTo>
                  <a:lnTo>
                    <a:pt x="1446136" y="240157"/>
                  </a:lnTo>
                  <a:lnTo>
                    <a:pt x="1446136" y="201168"/>
                  </a:lnTo>
                  <a:lnTo>
                    <a:pt x="1435849" y="201168"/>
                  </a:lnTo>
                  <a:lnTo>
                    <a:pt x="1435849" y="274828"/>
                  </a:lnTo>
                  <a:lnTo>
                    <a:pt x="1446136" y="274828"/>
                  </a:lnTo>
                  <a:lnTo>
                    <a:pt x="1446136" y="249174"/>
                  </a:lnTo>
                  <a:lnTo>
                    <a:pt x="1466075" y="249174"/>
                  </a:lnTo>
                  <a:lnTo>
                    <a:pt x="1466075" y="240157"/>
                  </a:lnTo>
                  <a:close/>
                </a:path>
                <a:path w="4979670" h="333375">
                  <a:moveTo>
                    <a:pt x="4696193" y="119761"/>
                  </a:moveTo>
                  <a:lnTo>
                    <a:pt x="4620374" y="119761"/>
                  </a:lnTo>
                  <a:lnTo>
                    <a:pt x="4620374" y="107823"/>
                  </a:lnTo>
                  <a:lnTo>
                    <a:pt x="4692637" y="107823"/>
                  </a:lnTo>
                  <a:lnTo>
                    <a:pt x="4692637" y="78486"/>
                  </a:lnTo>
                  <a:lnTo>
                    <a:pt x="4610341" y="78486"/>
                  </a:lnTo>
                  <a:lnTo>
                    <a:pt x="4610341" y="87376"/>
                  </a:lnTo>
                  <a:lnTo>
                    <a:pt x="4682604" y="87376"/>
                  </a:lnTo>
                  <a:lnTo>
                    <a:pt x="4682604" y="99060"/>
                  </a:lnTo>
                  <a:lnTo>
                    <a:pt x="4610341" y="99060"/>
                  </a:lnTo>
                  <a:lnTo>
                    <a:pt x="4610341" y="128905"/>
                  </a:lnTo>
                  <a:lnTo>
                    <a:pt x="4696193" y="128905"/>
                  </a:lnTo>
                  <a:lnTo>
                    <a:pt x="4696193" y="119761"/>
                  </a:lnTo>
                  <a:close/>
                </a:path>
                <a:path w="4979670" h="333375">
                  <a:moveTo>
                    <a:pt x="4706353" y="37084"/>
                  </a:moveTo>
                  <a:lnTo>
                    <a:pt x="4662462" y="19939"/>
                  </a:lnTo>
                  <a:lnTo>
                    <a:pt x="4656569" y="12827"/>
                  </a:lnTo>
                  <a:lnTo>
                    <a:pt x="4656569" y="2667"/>
                  </a:lnTo>
                  <a:lnTo>
                    <a:pt x="4646536" y="2667"/>
                  </a:lnTo>
                  <a:lnTo>
                    <a:pt x="4616069" y="33147"/>
                  </a:lnTo>
                  <a:lnTo>
                    <a:pt x="4596752" y="36957"/>
                  </a:lnTo>
                  <a:lnTo>
                    <a:pt x="4602721" y="45212"/>
                  </a:lnTo>
                  <a:lnTo>
                    <a:pt x="4643234" y="29591"/>
                  </a:lnTo>
                  <a:lnTo>
                    <a:pt x="4651743" y="19939"/>
                  </a:lnTo>
                  <a:lnTo>
                    <a:pt x="4654791" y="25019"/>
                  </a:lnTo>
                  <a:lnTo>
                    <a:pt x="4692942" y="43942"/>
                  </a:lnTo>
                  <a:lnTo>
                    <a:pt x="4701019" y="45339"/>
                  </a:lnTo>
                  <a:lnTo>
                    <a:pt x="4706353" y="37084"/>
                  </a:lnTo>
                  <a:close/>
                </a:path>
                <a:path w="4979670" h="333375">
                  <a:moveTo>
                    <a:pt x="4712830" y="56642"/>
                  </a:moveTo>
                  <a:lnTo>
                    <a:pt x="4656823" y="56642"/>
                  </a:lnTo>
                  <a:lnTo>
                    <a:pt x="4656823" y="40767"/>
                  </a:lnTo>
                  <a:lnTo>
                    <a:pt x="4646409" y="40767"/>
                  </a:lnTo>
                  <a:lnTo>
                    <a:pt x="4646409" y="56642"/>
                  </a:lnTo>
                  <a:lnTo>
                    <a:pt x="4590275" y="56642"/>
                  </a:lnTo>
                  <a:lnTo>
                    <a:pt x="4590275" y="66040"/>
                  </a:lnTo>
                  <a:lnTo>
                    <a:pt x="4712830" y="66040"/>
                  </a:lnTo>
                  <a:lnTo>
                    <a:pt x="4712830" y="56642"/>
                  </a:lnTo>
                  <a:close/>
                </a:path>
                <a:path w="4979670" h="333375">
                  <a:moveTo>
                    <a:pt x="4834369" y="52070"/>
                  </a:moveTo>
                  <a:lnTo>
                    <a:pt x="4759185" y="52070"/>
                  </a:lnTo>
                  <a:lnTo>
                    <a:pt x="4759185" y="36449"/>
                  </a:lnTo>
                  <a:lnTo>
                    <a:pt x="4831321" y="36449"/>
                  </a:lnTo>
                  <a:lnTo>
                    <a:pt x="4831321" y="4064"/>
                  </a:lnTo>
                  <a:lnTo>
                    <a:pt x="4749152" y="4064"/>
                  </a:lnTo>
                  <a:lnTo>
                    <a:pt x="4749152" y="13335"/>
                  </a:lnTo>
                  <a:lnTo>
                    <a:pt x="4821288" y="13335"/>
                  </a:lnTo>
                  <a:lnTo>
                    <a:pt x="4821288" y="27686"/>
                  </a:lnTo>
                  <a:lnTo>
                    <a:pt x="4749152" y="27686"/>
                  </a:lnTo>
                  <a:lnTo>
                    <a:pt x="4749152" y="61214"/>
                  </a:lnTo>
                  <a:lnTo>
                    <a:pt x="4834369" y="61214"/>
                  </a:lnTo>
                  <a:lnTo>
                    <a:pt x="4834369" y="52070"/>
                  </a:lnTo>
                  <a:close/>
                </a:path>
                <a:path w="4979670" h="333375">
                  <a:moveTo>
                    <a:pt x="4851514" y="76327"/>
                  </a:moveTo>
                  <a:lnTo>
                    <a:pt x="4728959" y="76327"/>
                  </a:lnTo>
                  <a:lnTo>
                    <a:pt x="4728959" y="85598"/>
                  </a:lnTo>
                  <a:lnTo>
                    <a:pt x="4785093" y="85598"/>
                  </a:lnTo>
                  <a:lnTo>
                    <a:pt x="4785093" y="132080"/>
                  </a:lnTo>
                  <a:lnTo>
                    <a:pt x="4795507" y="132080"/>
                  </a:lnTo>
                  <a:lnTo>
                    <a:pt x="4795507" y="85598"/>
                  </a:lnTo>
                  <a:lnTo>
                    <a:pt x="4851514" y="85598"/>
                  </a:lnTo>
                  <a:lnTo>
                    <a:pt x="4851514" y="76327"/>
                  </a:lnTo>
                  <a:close/>
                </a:path>
                <a:path w="4979670" h="333375">
                  <a:moveTo>
                    <a:pt x="4946129" y="67056"/>
                  </a:moveTo>
                  <a:lnTo>
                    <a:pt x="4915662" y="34544"/>
                  </a:lnTo>
                  <a:lnTo>
                    <a:pt x="4913109" y="21336"/>
                  </a:lnTo>
                  <a:lnTo>
                    <a:pt x="4913109" y="4318"/>
                  </a:lnTo>
                  <a:lnTo>
                    <a:pt x="4903076" y="4318"/>
                  </a:lnTo>
                  <a:lnTo>
                    <a:pt x="4903076" y="21336"/>
                  </a:lnTo>
                  <a:lnTo>
                    <a:pt x="4902517" y="27940"/>
                  </a:lnTo>
                  <a:lnTo>
                    <a:pt x="4882400" y="62001"/>
                  </a:lnTo>
                  <a:lnTo>
                    <a:pt x="4869421" y="70866"/>
                  </a:lnTo>
                  <a:lnTo>
                    <a:pt x="4876787" y="77851"/>
                  </a:lnTo>
                  <a:lnTo>
                    <a:pt x="4882883" y="74422"/>
                  </a:lnTo>
                  <a:lnTo>
                    <a:pt x="4888979" y="69088"/>
                  </a:lnTo>
                  <a:lnTo>
                    <a:pt x="4895202" y="61722"/>
                  </a:lnTo>
                  <a:lnTo>
                    <a:pt x="4901552" y="54483"/>
                  </a:lnTo>
                  <a:lnTo>
                    <a:pt x="4905870" y="47752"/>
                  </a:lnTo>
                  <a:lnTo>
                    <a:pt x="4908410" y="41656"/>
                  </a:lnTo>
                  <a:lnTo>
                    <a:pt x="4910823" y="46863"/>
                  </a:lnTo>
                  <a:lnTo>
                    <a:pt x="4915014" y="52705"/>
                  </a:lnTo>
                  <a:lnTo>
                    <a:pt x="4920856" y="58928"/>
                  </a:lnTo>
                  <a:lnTo>
                    <a:pt x="4926698" y="65278"/>
                  </a:lnTo>
                  <a:lnTo>
                    <a:pt x="4932794" y="70485"/>
                  </a:lnTo>
                  <a:lnTo>
                    <a:pt x="4939398" y="74422"/>
                  </a:lnTo>
                  <a:lnTo>
                    <a:pt x="4946129" y="67056"/>
                  </a:lnTo>
                  <a:close/>
                </a:path>
                <a:path w="4979670" h="333375">
                  <a:moveTo>
                    <a:pt x="4975847" y="0"/>
                  </a:moveTo>
                  <a:lnTo>
                    <a:pt x="4965687" y="0"/>
                  </a:lnTo>
                  <a:lnTo>
                    <a:pt x="4965687" y="19939"/>
                  </a:lnTo>
                  <a:lnTo>
                    <a:pt x="4940160" y="19939"/>
                  </a:lnTo>
                  <a:lnTo>
                    <a:pt x="4940160" y="28829"/>
                  </a:lnTo>
                  <a:lnTo>
                    <a:pt x="4965687" y="28829"/>
                  </a:lnTo>
                  <a:lnTo>
                    <a:pt x="4965687" y="43815"/>
                  </a:lnTo>
                  <a:lnTo>
                    <a:pt x="4940160" y="43815"/>
                  </a:lnTo>
                  <a:lnTo>
                    <a:pt x="4940160" y="52578"/>
                  </a:lnTo>
                  <a:lnTo>
                    <a:pt x="4965687" y="52578"/>
                  </a:lnTo>
                  <a:lnTo>
                    <a:pt x="4965687" y="96520"/>
                  </a:lnTo>
                  <a:lnTo>
                    <a:pt x="4975847" y="96520"/>
                  </a:lnTo>
                  <a:lnTo>
                    <a:pt x="4975847" y="0"/>
                  </a:lnTo>
                  <a:close/>
                </a:path>
                <a:path w="4979670" h="333375">
                  <a:moveTo>
                    <a:pt x="4979403" y="118872"/>
                  </a:moveTo>
                  <a:lnTo>
                    <a:pt x="4904854" y="118872"/>
                  </a:lnTo>
                  <a:lnTo>
                    <a:pt x="4904854" y="85852"/>
                  </a:lnTo>
                  <a:lnTo>
                    <a:pt x="4894567" y="85852"/>
                  </a:lnTo>
                  <a:lnTo>
                    <a:pt x="4894567" y="127762"/>
                  </a:lnTo>
                  <a:lnTo>
                    <a:pt x="4979403" y="127762"/>
                  </a:lnTo>
                  <a:lnTo>
                    <a:pt x="4979403" y="118872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8" name="object 58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2276348" y="4300346"/>
              <a:ext cx="122554" cy="127888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2471801" y="4296155"/>
              <a:ext cx="251713" cy="130810"/>
            </a:xfrm>
            <a:prstGeom prst="rect">
              <a:avLst/>
            </a:prstGeom>
          </p:spPr>
        </p:pic>
        <p:sp>
          <p:nvSpPr>
            <p:cNvPr id="60" name="object 60"/>
            <p:cNvSpPr/>
            <p:nvPr/>
          </p:nvSpPr>
          <p:spPr>
            <a:xfrm>
              <a:off x="2789936" y="4296155"/>
              <a:ext cx="1631314" cy="132080"/>
            </a:xfrm>
            <a:custGeom>
              <a:avLst/>
              <a:gdLst/>
              <a:ahLst/>
              <a:cxnLst/>
              <a:rect l="l" t="t" r="r" b="b"/>
              <a:pathLst>
                <a:path w="1631314" h="132079">
                  <a:moveTo>
                    <a:pt x="67564" y="8509"/>
                  </a:moveTo>
                  <a:lnTo>
                    <a:pt x="8763" y="8509"/>
                  </a:lnTo>
                  <a:lnTo>
                    <a:pt x="8763" y="17526"/>
                  </a:lnTo>
                  <a:lnTo>
                    <a:pt x="55245" y="17526"/>
                  </a:lnTo>
                  <a:lnTo>
                    <a:pt x="52717" y="26733"/>
                  </a:lnTo>
                  <a:lnTo>
                    <a:pt x="27317" y="58839"/>
                  </a:lnTo>
                  <a:lnTo>
                    <a:pt x="0" y="73533"/>
                  </a:lnTo>
                  <a:lnTo>
                    <a:pt x="7366" y="81534"/>
                  </a:lnTo>
                  <a:lnTo>
                    <a:pt x="47371" y="53467"/>
                  </a:lnTo>
                  <a:lnTo>
                    <a:pt x="67056" y="12573"/>
                  </a:lnTo>
                  <a:lnTo>
                    <a:pt x="67564" y="8509"/>
                  </a:lnTo>
                  <a:close/>
                </a:path>
                <a:path w="1631314" h="132079">
                  <a:moveTo>
                    <a:pt x="106934" y="0"/>
                  </a:moveTo>
                  <a:lnTo>
                    <a:pt x="96647" y="0"/>
                  </a:lnTo>
                  <a:lnTo>
                    <a:pt x="96647" y="41148"/>
                  </a:lnTo>
                  <a:lnTo>
                    <a:pt x="66421" y="41148"/>
                  </a:lnTo>
                  <a:lnTo>
                    <a:pt x="66421" y="50419"/>
                  </a:lnTo>
                  <a:lnTo>
                    <a:pt x="96647" y="50419"/>
                  </a:lnTo>
                  <a:lnTo>
                    <a:pt x="96647" y="92202"/>
                  </a:lnTo>
                  <a:lnTo>
                    <a:pt x="106934" y="92202"/>
                  </a:lnTo>
                  <a:lnTo>
                    <a:pt x="106934" y="0"/>
                  </a:lnTo>
                  <a:close/>
                </a:path>
                <a:path w="1631314" h="132079">
                  <a:moveTo>
                    <a:pt x="117348" y="120396"/>
                  </a:moveTo>
                  <a:lnTo>
                    <a:pt x="78460" y="98920"/>
                  </a:lnTo>
                  <a:lnTo>
                    <a:pt x="76911" y="96774"/>
                  </a:lnTo>
                  <a:lnTo>
                    <a:pt x="74015" y="92798"/>
                  </a:lnTo>
                  <a:lnTo>
                    <a:pt x="71361" y="86779"/>
                  </a:lnTo>
                  <a:lnTo>
                    <a:pt x="70573" y="81534"/>
                  </a:lnTo>
                  <a:lnTo>
                    <a:pt x="70485" y="77851"/>
                  </a:lnTo>
                  <a:lnTo>
                    <a:pt x="60198" y="77851"/>
                  </a:lnTo>
                  <a:lnTo>
                    <a:pt x="38150" y="111061"/>
                  </a:lnTo>
                  <a:lnTo>
                    <a:pt x="13208" y="120396"/>
                  </a:lnTo>
                  <a:lnTo>
                    <a:pt x="19685" y="129159"/>
                  </a:lnTo>
                  <a:lnTo>
                    <a:pt x="58242" y="106768"/>
                  </a:lnTo>
                  <a:lnTo>
                    <a:pt x="65278" y="96774"/>
                  </a:lnTo>
                  <a:lnTo>
                    <a:pt x="68770" y="102044"/>
                  </a:lnTo>
                  <a:lnTo>
                    <a:pt x="104673" y="127241"/>
                  </a:lnTo>
                  <a:lnTo>
                    <a:pt x="111506" y="129159"/>
                  </a:lnTo>
                  <a:lnTo>
                    <a:pt x="117348" y="120396"/>
                  </a:lnTo>
                  <a:close/>
                </a:path>
                <a:path w="1631314" h="132079">
                  <a:moveTo>
                    <a:pt x="241046" y="41910"/>
                  </a:moveTo>
                  <a:lnTo>
                    <a:pt x="240284" y="34798"/>
                  </a:lnTo>
                  <a:lnTo>
                    <a:pt x="237998" y="28486"/>
                  </a:lnTo>
                  <a:lnTo>
                    <a:pt x="234188" y="22987"/>
                  </a:lnTo>
                  <a:lnTo>
                    <a:pt x="230378" y="19634"/>
                  </a:lnTo>
                  <a:lnTo>
                    <a:pt x="230378" y="49276"/>
                  </a:lnTo>
                  <a:lnTo>
                    <a:pt x="227330" y="54991"/>
                  </a:lnTo>
                  <a:lnTo>
                    <a:pt x="215138" y="63373"/>
                  </a:lnTo>
                  <a:lnTo>
                    <a:pt x="207010" y="65532"/>
                  </a:lnTo>
                  <a:lnTo>
                    <a:pt x="186690" y="65532"/>
                  </a:lnTo>
                  <a:lnTo>
                    <a:pt x="178562" y="63373"/>
                  </a:lnTo>
                  <a:lnTo>
                    <a:pt x="172466" y="59182"/>
                  </a:lnTo>
                  <a:lnTo>
                    <a:pt x="166243" y="54991"/>
                  </a:lnTo>
                  <a:lnTo>
                    <a:pt x="163195" y="49276"/>
                  </a:lnTo>
                  <a:lnTo>
                    <a:pt x="163195" y="34798"/>
                  </a:lnTo>
                  <a:lnTo>
                    <a:pt x="166370" y="29083"/>
                  </a:lnTo>
                  <a:lnTo>
                    <a:pt x="178562" y="20701"/>
                  </a:lnTo>
                  <a:lnTo>
                    <a:pt x="186690" y="18669"/>
                  </a:lnTo>
                  <a:lnTo>
                    <a:pt x="207010" y="18669"/>
                  </a:lnTo>
                  <a:lnTo>
                    <a:pt x="230378" y="49276"/>
                  </a:lnTo>
                  <a:lnTo>
                    <a:pt x="230378" y="19634"/>
                  </a:lnTo>
                  <a:lnTo>
                    <a:pt x="196977" y="9652"/>
                  </a:lnTo>
                  <a:lnTo>
                    <a:pt x="187464" y="10198"/>
                  </a:lnTo>
                  <a:lnTo>
                    <a:pt x="153403" y="34798"/>
                  </a:lnTo>
                  <a:lnTo>
                    <a:pt x="152654" y="41910"/>
                  </a:lnTo>
                  <a:lnTo>
                    <a:pt x="153416" y="49136"/>
                  </a:lnTo>
                  <a:lnTo>
                    <a:pt x="187464" y="74129"/>
                  </a:lnTo>
                  <a:lnTo>
                    <a:pt x="196977" y="74676"/>
                  </a:lnTo>
                  <a:lnTo>
                    <a:pt x="206400" y="74129"/>
                  </a:lnTo>
                  <a:lnTo>
                    <a:pt x="214884" y="72491"/>
                  </a:lnTo>
                  <a:lnTo>
                    <a:pt x="222402" y="69748"/>
                  </a:lnTo>
                  <a:lnTo>
                    <a:pt x="228981" y="65913"/>
                  </a:lnTo>
                  <a:lnTo>
                    <a:pt x="229387" y="65532"/>
                  </a:lnTo>
                  <a:lnTo>
                    <a:pt x="234238" y="61137"/>
                  </a:lnTo>
                  <a:lnTo>
                    <a:pt x="238010" y="55537"/>
                  </a:lnTo>
                  <a:lnTo>
                    <a:pt x="240284" y="49136"/>
                  </a:lnTo>
                  <a:lnTo>
                    <a:pt x="241046" y="41910"/>
                  </a:lnTo>
                  <a:close/>
                </a:path>
                <a:path w="1631314" h="132079">
                  <a:moveTo>
                    <a:pt x="258191" y="102489"/>
                  </a:moveTo>
                  <a:lnTo>
                    <a:pt x="135636" y="102489"/>
                  </a:lnTo>
                  <a:lnTo>
                    <a:pt x="135636" y="111633"/>
                  </a:lnTo>
                  <a:lnTo>
                    <a:pt x="258191" y="111633"/>
                  </a:lnTo>
                  <a:lnTo>
                    <a:pt x="258191" y="102489"/>
                  </a:lnTo>
                  <a:close/>
                </a:path>
                <a:path w="1631314" h="132079">
                  <a:moveTo>
                    <a:pt x="396875" y="103886"/>
                  </a:moveTo>
                  <a:lnTo>
                    <a:pt x="340868" y="103886"/>
                  </a:lnTo>
                  <a:lnTo>
                    <a:pt x="340868" y="79756"/>
                  </a:lnTo>
                  <a:lnTo>
                    <a:pt x="381635" y="79756"/>
                  </a:lnTo>
                  <a:lnTo>
                    <a:pt x="381635" y="70739"/>
                  </a:lnTo>
                  <a:lnTo>
                    <a:pt x="303276" y="70739"/>
                  </a:lnTo>
                  <a:lnTo>
                    <a:pt x="303276" y="48895"/>
                  </a:lnTo>
                  <a:lnTo>
                    <a:pt x="377825" y="48895"/>
                  </a:lnTo>
                  <a:lnTo>
                    <a:pt x="377825" y="11557"/>
                  </a:lnTo>
                  <a:lnTo>
                    <a:pt x="293116" y="11557"/>
                  </a:lnTo>
                  <a:lnTo>
                    <a:pt x="293116" y="20574"/>
                  </a:lnTo>
                  <a:lnTo>
                    <a:pt x="367538" y="20574"/>
                  </a:lnTo>
                  <a:lnTo>
                    <a:pt x="367538" y="40005"/>
                  </a:lnTo>
                  <a:lnTo>
                    <a:pt x="292862" y="40005"/>
                  </a:lnTo>
                  <a:lnTo>
                    <a:pt x="292862" y="79756"/>
                  </a:lnTo>
                  <a:lnTo>
                    <a:pt x="330581" y="79756"/>
                  </a:lnTo>
                  <a:lnTo>
                    <a:pt x="330581" y="103886"/>
                  </a:lnTo>
                  <a:lnTo>
                    <a:pt x="274320" y="103886"/>
                  </a:lnTo>
                  <a:lnTo>
                    <a:pt x="274320" y="112903"/>
                  </a:lnTo>
                  <a:lnTo>
                    <a:pt x="396875" y="112903"/>
                  </a:lnTo>
                  <a:lnTo>
                    <a:pt x="396875" y="103886"/>
                  </a:lnTo>
                  <a:close/>
                </a:path>
                <a:path w="1631314" h="132079">
                  <a:moveTo>
                    <a:pt x="532003" y="12192"/>
                  </a:moveTo>
                  <a:lnTo>
                    <a:pt x="470027" y="12192"/>
                  </a:lnTo>
                  <a:lnTo>
                    <a:pt x="470027" y="21336"/>
                  </a:lnTo>
                  <a:lnTo>
                    <a:pt x="520954" y="21336"/>
                  </a:lnTo>
                  <a:lnTo>
                    <a:pt x="518541" y="33604"/>
                  </a:lnTo>
                  <a:lnTo>
                    <a:pt x="493331" y="74333"/>
                  </a:lnTo>
                  <a:lnTo>
                    <a:pt x="464680" y="93091"/>
                  </a:lnTo>
                  <a:lnTo>
                    <a:pt x="472440" y="101346"/>
                  </a:lnTo>
                  <a:lnTo>
                    <a:pt x="507746" y="73621"/>
                  </a:lnTo>
                  <a:lnTo>
                    <a:pt x="527786" y="38595"/>
                  </a:lnTo>
                  <a:lnTo>
                    <a:pt x="530809" y="25704"/>
                  </a:lnTo>
                  <a:lnTo>
                    <a:pt x="532003" y="12192"/>
                  </a:lnTo>
                  <a:close/>
                </a:path>
                <a:path w="1631314" h="132079">
                  <a:moveTo>
                    <a:pt x="568579" y="0"/>
                  </a:moveTo>
                  <a:lnTo>
                    <a:pt x="558419" y="0"/>
                  </a:lnTo>
                  <a:lnTo>
                    <a:pt x="558419" y="132080"/>
                  </a:lnTo>
                  <a:lnTo>
                    <a:pt x="568579" y="132080"/>
                  </a:lnTo>
                  <a:lnTo>
                    <a:pt x="568579" y="0"/>
                  </a:lnTo>
                  <a:close/>
                </a:path>
                <a:path w="1631314" h="132079">
                  <a:moveTo>
                    <a:pt x="664337" y="94488"/>
                  </a:moveTo>
                  <a:lnTo>
                    <a:pt x="663803" y="87376"/>
                  </a:lnTo>
                  <a:lnTo>
                    <a:pt x="663702" y="85852"/>
                  </a:lnTo>
                  <a:lnTo>
                    <a:pt x="656983" y="86525"/>
                  </a:lnTo>
                  <a:lnTo>
                    <a:pt x="649224" y="86995"/>
                  </a:lnTo>
                  <a:lnTo>
                    <a:pt x="640410" y="87287"/>
                  </a:lnTo>
                  <a:lnTo>
                    <a:pt x="630555" y="87376"/>
                  </a:lnTo>
                  <a:lnTo>
                    <a:pt x="618363" y="87376"/>
                  </a:lnTo>
                  <a:lnTo>
                    <a:pt x="618363" y="20828"/>
                  </a:lnTo>
                  <a:lnTo>
                    <a:pt x="658876" y="20828"/>
                  </a:lnTo>
                  <a:lnTo>
                    <a:pt x="658876" y="11684"/>
                  </a:lnTo>
                  <a:lnTo>
                    <a:pt x="608203" y="11684"/>
                  </a:lnTo>
                  <a:lnTo>
                    <a:pt x="608203" y="96520"/>
                  </a:lnTo>
                  <a:lnTo>
                    <a:pt x="625576" y="96405"/>
                  </a:lnTo>
                  <a:lnTo>
                    <a:pt x="640740" y="96037"/>
                  </a:lnTo>
                  <a:lnTo>
                    <a:pt x="653669" y="95402"/>
                  </a:lnTo>
                  <a:lnTo>
                    <a:pt x="664337" y="94488"/>
                  </a:lnTo>
                  <a:close/>
                </a:path>
                <a:path w="1631314" h="132079">
                  <a:moveTo>
                    <a:pt x="711454" y="0"/>
                  </a:moveTo>
                  <a:lnTo>
                    <a:pt x="701167" y="0"/>
                  </a:lnTo>
                  <a:lnTo>
                    <a:pt x="701167" y="54356"/>
                  </a:lnTo>
                  <a:lnTo>
                    <a:pt x="684149" y="54356"/>
                  </a:lnTo>
                  <a:lnTo>
                    <a:pt x="684149" y="2667"/>
                  </a:lnTo>
                  <a:lnTo>
                    <a:pt x="674116" y="2667"/>
                  </a:lnTo>
                  <a:lnTo>
                    <a:pt x="674116" y="128143"/>
                  </a:lnTo>
                  <a:lnTo>
                    <a:pt x="684149" y="128143"/>
                  </a:lnTo>
                  <a:lnTo>
                    <a:pt x="684149" y="63500"/>
                  </a:lnTo>
                  <a:lnTo>
                    <a:pt x="701167" y="63500"/>
                  </a:lnTo>
                  <a:lnTo>
                    <a:pt x="701167" y="132080"/>
                  </a:lnTo>
                  <a:lnTo>
                    <a:pt x="711454" y="132080"/>
                  </a:lnTo>
                  <a:lnTo>
                    <a:pt x="711454" y="63500"/>
                  </a:lnTo>
                  <a:lnTo>
                    <a:pt x="711454" y="54356"/>
                  </a:lnTo>
                  <a:lnTo>
                    <a:pt x="711454" y="0"/>
                  </a:lnTo>
                  <a:close/>
                </a:path>
                <a:path w="1631314" h="132079">
                  <a:moveTo>
                    <a:pt x="811530" y="78486"/>
                  </a:moveTo>
                  <a:lnTo>
                    <a:pt x="811466" y="61595"/>
                  </a:lnTo>
                  <a:lnTo>
                    <a:pt x="808355" y="54610"/>
                  </a:lnTo>
                  <a:lnTo>
                    <a:pt x="802525" y="49276"/>
                  </a:lnTo>
                  <a:lnTo>
                    <a:pt x="802259" y="49022"/>
                  </a:lnTo>
                  <a:lnTo>
                    <a:pt x="801497" y="48475"/>
                  </a:lnTo>
                  <a:lnTo>
                    <a:pt x="801497" y="64262"/>
                  </a:lnTo>
                  <a:lnTo>
                    <a:pt x="801497" y="75692"/>
                  </a:lnTo>
                  <a:lnTo>
                    <a:pt x="799211" y="80518"/>
                  </a:lnTo>
                  <a:lnTo>
                    <a:pt x="790575" y="88646"/>
                  </a:lnTo>
                  <a:lnTo>
                    <a:pt x="784987" y="90678"/>
                  </a:lnTo>
                  <a:lnTo>
                    <a:pt x="771525" y="90678"/>
                  </a:lnTo>
                  <a:lnTo>
                    <a:pt x="766064" y="88646"/>
                  </a:lnTo>
                  <a:lnTo>
                    <a:pt x="761746" y="84582"/>
                  </a:lnTo>
                  <a:lnTo>
                    <a:pt x="757301" y="80518"/>
                  </a:lnTo>
                  <a:lnTo>
                    <a:pt x="755142" y="75692"/>
                  </a:lnTo>
                  <a:lnTo>
                    <a:pt x="755142" y="64262"/>
                  </a:lnTo>
                  <a:lnTo>
                    <a:pt x="757301" y="59436"/>
                  </a:lnTo>
                  <a:lnTo>
                    <a:pt x="765937" y="51308"/>
                  </a:lnTo>
                  <a:lnTo>
                    <a:pt x="771525" y="49276"/>
                  </a:lnTo>
                  <a:lnTo>
                    <a:pt x="785114" y="49276"/>
                  </a:lnTo>
                  <a:lnTo>
                    <a:pt x="790575" y="51308"/>
                  </a:lnTo>
                  <a:lnTo>
                    <a:pt x="799211" y="59436"/>
                  </a:lnTo>
                  <a:lnTo>
                    <a:pt x="801497" y="64262"/>
                  </a:lnTo>
                  <a:lnTo>
                    <a:pt x="801497" y="48475"/>
                  </a:lnTo>
                  <a:lnTo>
                    <a:pt x="797255" y="45364"/>
                  </a:lnTo>
                  <a:lnTo>
                    <a:pt x="791591" y="42735"/>
                  </a:lnTo>
                  <a:lnTo>
                    <a:pt x="785253" y="41173"/>
                  </a:lnTo>
                  <a:lnTo>
                    <a:pt x="778256" y="40640"/>
                  </a:lnTo>
                  <a:lnTo>
                    <a:pt x="768477" y="40640"/>
                  </a:lnTo>
                  <a:lnTo>
                    <a:pt x="760476" y="43434"/>
                  </a:lnTo>
                  <a:lnTo>
                    <a:pt x="754380" y="49022"/>
                  </a:lnTo>
                  <a:lnTo>
                    <a:pt x="748157" y="54610"/>
                  </a:lnTo>
                  <a:lnTo>
                    <a:pt x="745109" y="61595"/>
                  </a:lnTo>
                  <a:lnTo>
                    <a:pt x="745159" y="78486"/>
                  </a:lnTo>
                  <a:lnTo>
                    <a:pt x="748157" y="85344"/>
                  </a:lnTo>
                  <a:lnTo>
                    <a:pt x="754380" y="90932"/>
                  </a:lnTo>
                  <a:lnTo>
                    <a:pt x="760476" y="96520"/>
                  </a:lnTo>
                  <a:lnTo>
                    <a:pt x="768477" y="99314"/>
                  </a:lnTo>
                  <a:lnTo>
                    <a:pt x="778129" y="99314"/>
                  </a:lnTo>
                  <a:lnTo>
                    <a:pt x="802665" y="90678"/>
                  </a:lnTo>
                  <a:lnTo>
                    <a:pt x="808355" y="85471"/>
                  </a:lnTo>
                  <a:lnTo>
                    <a:pt x="811530" y="78486"/>
                  </a:lnTo>
                  <a:close/>
                </a:path>
                <a:path w="1631314" h="132079">
                  <a:moveTo>
                    <a:pt x="817499" y="21082"/>
                  </a:moveTo>
                  <a:lnTo>
                    <a:pt x="783336" y="21082"/>
                  </a:lnTo>
                  <a:lnTo>
                    <a:pt x="783336" y="0"/>
                  </a:lnTo>
                  <a:lnTo>
                    <a:pt x="773049" y="0"/>
                  </a:lnTo>
                  <a:lnTo>
                    <a:pt x="773049" y="21082"/>
                  </a:lnTo>
                  <a:lnTo>
                    <a:pt x="739013" y="21082"/>
                  </a:lnTo>
                  <a:lnTo>
                    <a:pt x="739013" y="30353"/>
                  </a:lnTo>
                  <a:lnTo>
                    <a:pt x="817499" y="30353"/>
                  </a:lnTo>
                  <a:lnTo>
                    <a:pt x="817499" y="21082"/>
                  </a:lnTo>
                  <a:close/>
                </a:path>
                <a:path w="1631314" h="132079">
                  <a:moveTo>
                    <a:pt x="862711" y="60833"/>
                  </a:moveTo>
                  <a:lnTo>
                    <a:pt x="840359" y="60833"/>
                  </a:lnTo>
                  <a:lnTo>
                    <a:pt x="840359" y="0"/>
                  </a:lnTo>
                  <a:lnTo>
                    <a:pt x="830199" y="0"/>
                  </a:lnTo>
                  <a:lnTo>
                    <a:pt x="830199" y="132080"/>
                  </a:lnTo>
                  <a:lnTo>
                    <a:pt x="840359" y="132080"/>
                  </a:lnTo>
                  <a:lnTo>
                    <a:pt x="840359" y="69850"/>
                  </a:lnTo>
                  <a:lnTo>
                    <a:pt x="862711" y="69850"/>
                  </a:lnTo>
                  <a:lnTo>
                    <a:pt x="862711" y="60833"/>
                  </a:lnTo>
                  <a:close/>
                </a:path>
                <a:path w="1631314" h="132079">
                  <a:moveTo>
                    <a:pt x="978789" y="12573"/>
                  </a:moveTo>
                  <a:lnTo>
                    <a:pt x="894080" y="12573"/>
                  </a:lnTo>
                  <a:lnTo>
                    <a:pt x="894080" y="21717"/>
                  </a:lnTo>
                  <a:lnTo>
                    <a:pt x="968629" y="21717"/>
                  </a:lnTo>
                  <a:lnTo>
                    <a:pt x="968616" y="42545"/>
                  </a:lnTo>
                  <a:lnTo>
                    <a:pt x="968463" y="51803"/>
                  </a:lnTo>
                  <a:lnTo>
                    <a:pt x="967994" y="61645"/>
                  </a:lnTo>
                  <a:lnTo>
                    <a:pt x="967232" y="71945"/>
                  </a:lnTo>
                  <a:lnTo>
                    <a:pt x="966216" y="82677"/>
                  </a:lnTo>
                  <a:lnTo>
                    <a:pt x="976122" y="83566"/>
                  </a:lnTo>
                  <a:lnTo>
                    <a:pt x="977277" y="73139"/>
                  </a:lnTo>
                  <a:lnTo>
                    <a:pt x="978115" y="62826"/>
                  </a:lnTo>
                  <a:lnTo>
                    <a:pt x="978611" y="52616"/>
                  </a:lnTo>
                  <a:lnTo>
                    <a:pt x="978789" y="42545"/>
                  </a:lnTo>
                  <a:lnTo>
                    <a:pt x="978789" y="12573"/>
                  </a:lnTo>
                  <a:close/>
                </a:path>
                <a:path w="1631314" h="132079">
                  <a:moveTo>
                    <a:pt x="998855" y="99314"/>
                  </a:moveTo>
                  <a:lnTo>
                    <a:pt x="935228" y="99314"/>
                  </a:lnTo>
                  <a:lnTo>
                    <a:pt x="935228" y="56261"/>
                  </a:lnTo>
                  <a:lnTo>
                    <a:pt x="924941" y="56261"/>
                  </a:lnTo>
                  <a:lnTo>
                    <a:pt x="924941" y="99314"/>
                  </a:lnTo>
                  <a:lnTo>
                    <a:pt x="876300" y="99314"/>
                  </a:lnTo>
                  <a:lnTo>
                    <a:pt x="876300" y="108585"/>
                  </a:lnTo>
                  <a:lnTo>
                    <a:pt x="998855" y="108585"/>
                  </a:lnTo>
                  <a:lnTo>
                    <a:pt x="998855" y="99314"/>
                  </a:lnTo>
                  <a:close/>
                </a:path>
                <a:path w="1631314" h="132079">
                  <a:moveTo>
                    <a:pt x="1132205" y="113030"/>
                  </a:moveTo>
                  <a:lnTo>
                    <a:pt x="1112393" y="91821"/>
                  </a:lnTo>
                  <a:lnTo>
                    <a:pt x="1112393" y="79502"/>
                  </a:lnTo>
                  <a:lnTo>
                    <a:pt x="1102487" y="79502"/>
                  </a:lnTo>
                  <a:lnTo>
                    <a:pt x="1102487" y="92837"/>
                  </a:lnTo>
                  <a:lnTo>
                    <a:pt x="1099947" y="100203"/>
                  </a:lnTo>
                  <a:lnTo>
                    <a:pt x="1075055" y="123698"/>
                  </a:lnTo>
                  <a:lnTo>
                    <a:pt x="1082929" y="130175"/>
                  </a:lnTo>
                  <a:lnTo>
                    <a:pt x="1090968" y="124587"/>
                  </a:lnTo>
                  <a:lnTo>
                    <a:pt x="1097788" y="118110"/>
                  </a:lnTo>
                  <a:lnTo>
                    <a:pt x="1103350" y="110845"/>
                  </a:lnTo>
                  <a:lnTo>
                    <a:pt x="1107694" y="102743"/>
                  </a:lnTo>
                  <a:lnTo>
                    <a:pt x="1110615" y="108839"/>
                  </a:lnTo>
                  <a:lnTo>
                    <a:pt x="1116330" y="114554"/>
                  </a:lnTo>
                  <a:lnTo>
                    <a:pt x="1124712" y="119761"/>
                  </a:lnTo>
                  <a:lnTo>
                    <a:pt x="1132205" y="113030"/>
                  </a:lnTo>
                  <a:close/>
                </a:path>
                <a:path w="1631314" h="132079">
                  <a:moveTo>
                    <a:pt x="1138809" y="26289"/>
                  </a:moveTo>
                  <a:lnTo>
                    <a:pt x="1135634" y="18796"/>
                  </a:lnTo>
                  <a:lnTo>
                    <a:pt x="1129411" y="12827"/>
                  </a:lnTo>
                  <a:lnTo>
                    <a:pt x="1129245" y="12700"/>
                  </a:lnTo>
                  <a:lnTo>
                    <a:pt x="1128776" y="12344"/>
                  </a:lnTo>
                  <a:lnTo>
                    <a:pt x="1128776" y="42291"/>
                  </a:lnTo>
                  <a:lnTo>
                    <a:pt x="1126617" y="47752"/>
                  </a:lnTo>
                  <a:lnTo>
                    <a:pt x="1117981" y="56388"/>
                  </a:lnTo>
                  <a:lnTo>
                    <a:pt x="1112266" y="58547"/>
                  </a:lnTo>
                  <a:lnTo>
                    <a:pt x="1098423" y="58547"/>
                  </a:lnTo>
                  <a:lnTo>
                    <a:pt x="1092708" y="56388"/>
                  </a:lnTo>
                  <a:lnTo>
                    <a:pt x="1088517" y="52070"/>
                  </a:lnTo>
                  <a:lnTo>
                    <a:pt x="1084199" y="47879"/>
                  </a:lnTo>
                  <a:lnTo>
                    <a:pt x="1082040" y="42291"/>
                  </a:lnTo>
                  <a:lnTo>
                    <a:pt x="1082040" y="28829"/>
                  </a:lnTo>
                  <a:lnTo>
                    <a:pt x="1084199" y="23368"/>
                  </a:lnTo>
                  <a:lnTo>
                    <a:pt x="1088517" y="19050"/>
                  </a:lnTo>
                  <a:lnTo>
                    <a:pt x="1092708" y="14732"/>
                  </a:lnTo>
                  <a:lnTo>
                    <a:pt x="1098423" y="12700"/>
                  </a:lnTo>
                  <a:lnTo>
                    <a:pt x="1112266" y="12700"/>
                  </a:lnTo>
                  <a:lnTo>
                    <a:pt x="1117981" y="14859"/>
                  </a:lnTo>
                  <a:lnTo>
                    <a:pt x="1126617" y="23495"/>
                  </a:lnTo>
                  <a:lnTo>
                    <a:pt x="1128725" y="28829"/>
                  </a:lnTo>
                  <a:lnTo>
                    <a:pt x="1128776" y="42291"/>
                  </a:lnTo>
                  <a:lnTo>
                    <a:pt x="1128776" y="12344"/>
                  </a:lnTo>
                  <a:lnTo>
                    <a:pt x="1124458" y="8978"/>
                  </a:lnTo>
                  <a:lnTo>
                    <a:pt x="1118768" y="6197"/>
                  </a:lnTo>
                  <a:lnTo>
                    <a:pt x="1112367" y="4508"/>
                  </a:lnTo>
                  <a:lnTo>
                    <a:pt x="1105281" y="3937"/>
                  </a:lnTo>
                  <a:lnTo>
                    <a:pt x="1098194" y="4508"/>
                  </a:lnTo>
                  <a:lnTo>
                    <a:pt x="1071753" y="44704"/>
                  </a:lnTo>
                  <a:lnTo>
                    <a:pt x="1074928" y="52324"/>
                  </a:lnTo>
                  <a:lnTo>
                    <a:pt x="1105281" y="67183"/>
                  </a:lnTo>
                  <a:lnTo>
                    <a:pt x="1112354" y="66636"/>
                  </a:lnTo>
                  <a:lnTo>
                    <a:pt x="1118717" y="64985"/>
                  </a:lnTo>
                  <a:lnTo>
                    <a:pt x="1124407" y="62204"/>
                  </a:lnTo>
                  <a:lnTo>
                    <a:pt x="1129080" y="58547"/>
                  </a:lnTo>
                  <a:lnTo>
                    <a:pt x="1129411" y="58293"/>
                  </a:lnTo>
                  <a:lnTo>
                    <a:pt x="1135634" y="52324"/>
                  </a:lnTo>
                  <a:lnTo>
                    <a:pt x="1138809" y="44704"/>
                  </a:lnTo>
                  <a:lnTo>
                    <a:pt x="1138809" y="26289"/>
                  </a:lnTo>
                  <a:close/>
                </a:path>
                <a:path w="1631314" h="132079">
                  <a:moveTo>
                    <a:pt x="1172083" y="0"/>
                  </a:moveTo>
                  <a:lnTo>
                    <a:pt x="1161796" y="0"/>
                  </a:lnTo>
                  <a:lnTo>
                    <a:pt x="1161796" y="73025"/>
                  </a:lnTo>
                  <a:lnTo>
                    <a:pt x="1172083" y="73025"/>
                  </a:lnTo>
                  <a:lnTo>
                    <a:pt x="1172083" y="0"/>
                  </a:lnTo>
                  <a:close/>
                </a:path>
                <a:path w="1631314" h="132079">
                  <a:moveTo>
                    <a:pt x="1187577" y="122047"/>
                  </a:moveTo>
                  <a:lnTo>
                    <a:pt x="1160907" y="93218"/>
                  </a:lnTo>
                  <a:lnTo>
                    <a:pt x="1160907" y="79375"/>
                  </a:lnTo>
                  <a:lnTo>
                    <a:pt x="1150874" y="79375"/>
                  </a:lnTo>
                  <a:lnTo>
                    <a:pt x="1150874" y="93218"/>
                  </a:lnTo>
                  <a:lnTo>
                    <a:pt x="1148334" y="100711"/>
                  </a:lnTo>
                  <a:lnTo>
                    <a:pt x="1138682" y="114681"/>
                  </a:lnTo>
                  <a:lnTo>
                    <a:pt x="1132205" y="120015"/>
                  </a:lnTo>
                  <a:lnTo>
                    <a:pt x="1124331" y="123698"/>
                  </a:lnTo>
                  <a:lnTo>
                    <a:pt x="1131951" y="130429"/>
                  </a:lnTo>
                  <a:lnTo>
                    <a:pt x="1156081" y="104267"/>
                  </a:lnTo>
                  <a:lnTo>
                    <a:pt x="1157859" y="108458"/>
                  </a:lnTo>
                  <a:lnTo>
                    <a:pt x="1161161" y="113157"/>
                  </a:lnTo>
                  <a:lnTo>
                    <a:pt x="1165999" y="118135"/>
                  </a:lnTo>
                  <a:lnTo>
                    <a:pt x="1170686" y="123063"/>
                  </a:lnTo>
                  <a:lnTo>
                    <a:pt x="1175385" y="126619"/>
                  </a:lnTo>
                  <a:lnTo>
                    <a:pt x="1179957" y="129032"/>
                  </a:lnTo>
                  <a:lnTo>
                    <a:pt x="1187577" y="122047"/>
                  </a:lnTo>
                  <a:close/>
                </a:path>
                <a:path w="1631314" h="132079">
                  <a:moveTo>
                    <a:pt x="1303147" y="79248"/>
                  </a:moveTo>
                  <a:lnTo>
                    <a:pt x="1293114" y="79248"/>
                  </a:lnTo>
                  <a:lnTo>
                    <a:pt x="1293114" y="95758"/>
                  </a:lnTo>
                  <a:lnTo>
                    <a:pt x="1293114" y="104648"/>
                  </a:lnTo>
                  <a:lnTo>
                    <a:pt x="1293114" y="119507"/>
                  </a:lnTo>
                  <a:lnTo>
                    <a:pt x="1231138" y="119507"/>
                  </a:lnTo>
                  <a:lnTo>
                    <a:pt x="1231138" y="104648"/>
                  </a:lnTo>
                  <a:lnTo>
                    <a:pt x="1293114" y="104648"/>
                  </a:lnTo>
                  <a:lnTo>
                    <a:pt x="1293114" y="95758"/>
                  </a:lnTo>
                  <a:lnTo>
                    <a:pt x="1231138" y="95758"/>
                  </a:lnTo>
                  <a:lnTo>
                    <a:pt x="1231138" y="79248"/>
                  </a:lnTo>
                  <a:lnTo>
                    <a:pt x="1221105" y="79248"/>
                  </a:lnTo>
                  <a:lnTo>
                    <a:pt x="1221105" y="128524"/>
                  </a:lnTo>
                  <a:lnTo>
                    <a:pt x="1303147" y="128524"/>
                  </a:lnTo>
                  <a:lnTo>
                    <a:pt x="1303147" y="119507"/>
                  </a:lnTo>
                  <a:lnTo>
                    <a:pt x="1303147" y="104648"/>
                  </a:lnTo>
                  <a:lnTo>
                    <a:pt x="1303147" y="95758"/>
                  </a:lnTo>
                  <a:lnTo>
                    <a:pt x="1303147" y="79248"/>
                  </a:lnTo>
                  <a:close/>
                </a:path>
                <a:path w="1631314" h="132079">
                  <a:moveTo>
                    <a:pt x="1316990" y="39116"/>
                  </a:moveTo>
                  <a:lnTo>
                    <a:pt x="1272387" y="20574"/>
                  </a:lnTo>
                  <a:lnTo>
                    <a:pt x="1267206" y="13589"/>
                  </a:lnTo>
                  <a:lnTo>
                    <a:pt x="1267206" y="2413"/>
                  </a:lnTo>
                  <a:lnTo>
                    <a:pt x="1257173" y="2413"/>
                  </a:lnTo>
                  <a:lnTo>
                    <a:pt x="1226604" y="35102"/>
                  </a:lnTo>
                  <a:lnTo>
                    <a:pt x="1207389" y="38989"/>
                  </a:lnTo>
                  <a:lnTo>
                    <a:pt x="1213358" y="47244"/>
                  </a:lnTo>
                  <a:lnTo>
                    <a:pt x="1252474" y="31369"/>
                  </a:lnTo>
                  <a:lnTo>
                    <a:pt x="1262380" y="20574"/>
                  </a:lnTo>
                  <a:lnTo>
                    <a:pt x="1265656" y="24841"/>
                  </a:lnTo>
                  <a:lnTo>
                    <a:pt x="1303845" y="45999"/>
                  </a:lnTo>
                  <a:lnTo>
                    <a:pt x="1311656" y="47498"/>
                  </a:lnTo>
                  <a:lnTo>
                    <a:pt x="1316990" y="39116"/>
                  </a:lnTo>
                  <a:close/>
                </a:path>
                <a:path w="1631314" h="132079">
                  <a:moveTo>
                    <a:pt x="1323467" y="59563"/>
                  </a:moveTo>
                  <a:lnTo>
                    <a:pt x="1200912" y="59563"/>
                  </a:lnTo>
                  <a:lnTo>
                    <a:pt x="1200912" y="68834"/>
                  </a:lnTo>
                  <a:lnTo>
                    <a:pt x="1323467" y="68834"/>
                  </a:lnTo>
                  <a:lnTo>
                    <a:pt x="1323467" y="59563"/>
                  </a:lnTo>
                  <a:close/>
                </a:path>
                <a:path w="1631314" h="132079">
                  <a:moveTo>
                    <a:pt x="1429131" y="90297"/>
                  </a:moveTo>
                  <a:lnTo>
                    <a:pt x="1428178" y="84328"/>
                  </a:lnTo>
                  <a:lnTo>
                    <a:pt x="1427734" y="81534"/>
                  </a:lnTo>
                  <a:lnTo>
                    <a:pt x="1418958" y="82778"/>
                  </a:lnTo>
                  <a:lnTo>
                    <a:pt x="1406944" y="83654"/>
                  </a:lnTo>
                  <a:lnTo>
                    <a:pt x="1391666" y="84162"/>
                  </a:lnTo>
                  <a:lnTo>
                    <a:pt x="1373124" y="84328"/>
                  </a:lnTo>
                  <a:lnTo>
                    <a:pt x="1364107" y="84328"/>
                  </a:lnTo>
                  <a:lnTo>
                    <a:pt x="1364107" y="11303"/>
                  </a:lnTo>
                  <a:lnTo>
                    <a:pt x="1353947" y="11303"/>
                  </a:lnTo>
                  <a:lnTo>
                    <a:pt x="1353947" y="93472"/>
                  </a:lnTo>
                  <a:lnTo>
                    <a:pt x="1382801" y="93281"/>
                  </a:lnTo>
                  <a:lnTo>
                    <a:pt x="1404962" y="92697"/>
                  </a:lnTo>
                  <a:lnTo>
                    <a:pt x="1420418" y="91706"/>
                  </a:lnTo>
                  <a:lnTo>
                    <a:pt x="1429131" y="90297"/>
                  </a:lnTo>
                  <a:close/>
                </a:path>
                <a:path w="1631314" h="132079">
                  <a:moveTo>
                    <a:pt x="1449451" y="0"/>
                  </a:moveTo>
                  <a:lnTo>
                    <a:pt x="1439164" y="0"/>
                  </a:lnTo>
                  <a:lnTo>
                    <a:pt x="1439164" y="132080"/>
                  </a:lnTo>
                  <a:lnTo>
                    <a:pt x="1449451" y="132080"/>
                  </a:lnTo>
                  <a:lnTo>
                    <a:pt x="1449451" y="0"/>
                  </a:lnTo>
                  <a:close/>
                </a:path>
                <a:path w="1631314" h="132079">
                  <a:moveTo>
                    <a:pt x="1558163" y="92710"/>
                  </a:moveTo>
                  <a:lnTo>
                    <a:pt x="1557540" y="85598"/>
                  </a:lnTo>
                  <a:lnTo>
                    <a:pt x="1557401" y="83947"/>
                  </a:lnTo>
                  <a:lnTo>
                    <a:pt x="1549984" y="84645"/>
                  </a:lnTo>
                  <a:lnTo>
                    <a:pt x="1537652" y="85153"/>
                  </a:lnTo>
                  <a:lnTo>
                    <a:pt x="1520355" y="85483"/>
                  </a:lnTo>
                  <a:lnTo>
                    <a:pt x="1498092" y="85598"/>
                  </a:lnTo>
                  <a:lnTo>
                    <a:pt x="1498092" y="20828"/>
                  </a:lnTo>
                  <a:lnTo>
                    <a:pt x="1549527" y="20828"/>
                  </a:lnTo>
                  <a:lnTo>
                    <a:pt x="1549527" y="11684"/>
                  </a:lnTo>
                  <a:lnTo>
                    <a:pt x="1487805" y="11684"/>
                  </a:lnTo>
                  <a:lnTo>
                    <a:pt x="1487805" y="94615"/>
                  </a:lnTo>
                  <a:lnTo>
                    <a:pt x="1527911" y="94513"/>
                  </a:lnTo>
                  <a:lnTo>
                    <a:pt x="1543050" y="94234"/>
                  </a:lnTo>
                  <a:lnTo>
                    <a:pt x="1550670" y="93726"/>
                  </a:lnTo>
                  <a:lnTo>
                    <a:pt x="1558163" y="92710"/>
                  </a:lnTo>
                  <a:close/>
                </a:path>
                <a:path w="1631314" h="132079">
                  <a:moveTo>
                    <a:pt x="1604391" y="52070"/>
                  </a:moveTo>
                  <a:lnTo>
                    <a:pt x="1581023" y="52070"/>
                  </a:lnTo>
                  <a:lnTo>
                    <a:pt x="1581023" y="0"/>
                  </a:lnTo>
                  <a:lnTo>
                    <a:pt x="1570863" y="0"/>
                  </a:lnTo>
                  <a:lnTo>
                    <a:pt x="1570863" y="132080"/>
                  </a:lnTo>
                  <a:lnTo>
                    <a:pt x="1581023" y="132080"/>
                  </a:lnTo>
                  <a:lnTo>
                    <a:pt x="1581023" y="61341"/>
                  </a:lnTo>
                  <a:lnTo>
                    <a:pt x="1604391" y="61341"/>
                  </a:lnTo>
                  <a:lnTo>
                    <a:pt x="1604391" y="52070"/>
                  </a:lnTo>
                  <a:close/>
                </a:path>
                <a:path w="1631314" h="132079">
                  <a:moveTo>
                    <a:pt x="1631061" y="111633"/>
                  </a:moveTo>
                  <a:lnTo>
                    <a:pt x="1630299" y="109855"/>
                  </a:lnTo>
                  <a:lnTo>
                    <a:pt x="1627251" y="106807"/>
                  </a:lnTo>
                  <a:lnTo>
                    <a:pt x="1625473" y="106045"/>
                  </a:lnTo>
                  <a:lnTo>
                    <a:pt x="1623441" y="106045"/>
                  </a:lnTo>
                  <a:lnTo>
                    <a:pt x="1621536" y="106045"/>
                  </a:lnTo>
                  <a:lnTo>
                    <a:pt x="1619758" y="106807"/>
                  </a:lnTo>
                  <a:lnTo>
                    <a:pt x="1616710" y="109855"/>
                  </a:lnTo>
                  <a:lnTo>
                    <a:pt x="1615948" y="111633"/>
                  </a:lnTo>
                  <a:lnTo>
                    <a:pt x="1615948" y="115824"/>
                  </a:lnTo>
                  <a:lnTo>
                    <a:pt x="1616710" y="117602"/>
                  </a:lnTo>
                  <a:lnTo>
                    <a:pt x="1618234" y="119126"/>
                  </a:lnTo>
                  <a:lnTo>
                    <a:pt x="1619631" y="120650"/>
                  </a:lnTo>
                  <a:lnTo>
                    <a:pt x="1621409" y="121412"/>
                  </a:lnTo>
                  <a:lnTo>
                    <a:pt x="1625600" y="121412"/>
                  </a:lnTo>
                  <a:lnTo>
                    <a:pt x="1627251" y="120650"/>
                  </a:lnTo>
                  <a:lnTo>
                    <a:pt x="1630299" y="117602"/>
                  </a:lnTo>
                  <a:lnTo>
                    <a:pt x="1631061" y="115824"/>
                  </a:lnTo>
                  <a:lnTo>
                    <a:pt x="1631061" y="111633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1" name="object 61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748753" y="4730877"/>
              <a:ext cx="203377" cy="137668"/>
            </a:xfrm>
            <a:prstGeom prst="rect">
              <a:avLst/>
            </a:prstGeom>
          </p:spPr>
        </p:pic>
        <p:sp>
          <p:nvSpPr>
            <p:cNvPr id="62" name="object 62"/>
            <p:cNvSpPr/>
            <p:nvPr/>
          </p:nvSpPr>
          <p:spPr>
            <a:xfrm>
              <a:off x="981227" y="4725923"/>
              <a:ext cx="664845" cy="132080"/>
            </a:xfrm>
            <a:custGeom>
              <a:avLst/>
              <a:gdLst/>
              <a:ahLst/>
              <a:cxnLst/>
              <a:rect l="l" t="t" r="r" b="b"/>
              <a:pathLst>
                <a:path w="664844" h="132079">
                  <a:moveTo>
                    <a:pt x="526135" y="100202"/>
                  </a:moveTo>
                  <a:lnTo>
                    <a:pt x="403580" y="100202"/>
                  </a:lnTo>
                  <a:lnTo>
                    <a:pt x="403580" y="109219"/>
                  </a:lnTo>
                  <a:lnTo>
                    <a:pt x="526135" y="109219"/>
                  </a:lnTo>
                  <a:lnTo>
                    <a:pt x="526135" y="100202"/>
                  </a:lnTo>
                  <a:close/>
                </a:path>
                <a:path w="664844" h="132079">
                  <a:moveTo>
                    <a:pt x="574014" y="87883"/>
                  </a:moveTo>
                  <a:lnTo>
                    <a:pt x="563727" y="87883"/>
                  </a:lnTo>
                  <a:lnTo>
                    <a:pt x="563727" y="127000"/>
                  </a:lnTo>
                  <a:lnTo>
                    <a:pt x="647039" y="127000"/>
                  </a:lnTo>
                  <a:lnTo>
                    <a:pt x="647039" y="117856"/>
                  </a:lnTo>
                  <a:lnTo>
                    <a:pt x="574014" y="117856"/>
                  </a:lnTo>
                  <a:lnTo>
                    <a:pt x="574014" y="87883"/>
                  </a:lnTo>
                  <a:close/>
                </a:path>
                <a:path w="664844" h="132079">
                  <a:moveTo>
                    <a:pt x="27254" y="86994"/>
                  </a:moveTo>
                  <a:lnTo>
                    <a:pt x="16979" y="86994"/>
                  </a:lnTo>
                  <a:lnTo>
                    <a:pt x="16979" y="127000"/>
                  </a:lnTo>
                  <a:lnTo>
                    <a:pt x="103517" y="127000"/>
                  </a:lnTo>
                  <a:lnTo>
                    <a:pt x="103517" y="117856"/>
                  </a:lnTo>
                  <a:lnTo>
                    <a:pt x="27254" y="117856"/>
                  </a:lnTo>
                  <a:lnTo>
                    <a:pt x="27254" y="86994"/>
                  </a:lnTo>
                  <a:close/>
                </a:path>
                <a:path w="664844" h="132079">
                  <a:moveTo>
                    <a:pt x="99682" y="0"/>
                  </a:moveTo>
                  <a:lnTo>
                    <a:pt x="89484" y="0"/>
                  </a:lnTo>
                  <a:lnTo>
                    <a:pt x="89484" y="94233"/>
                  </a:lnTo>
                  <a:lnTo>
                    <a:pt x="99682" y="94233"/>
                  </a:lnTo>
                  <a:lnTo>
                    <a:pt x="99682" y="0"/>
                  </a:lnTo>
                  <a:close/>
                </a:path>
                <a:path w="664844" h="132079">
                  <a:moveTo>
                    <a:pt x="75857" y="2667"/>
                  </a:moveTo>
                  <a:lnTo>
                    <a:pt x="65798" y="2667"/>
                  </a:lnTo>
                  <a:lnTo>
                    <a:pt x="65798" y="36321"/>
                  </a:lnTo>
                  <a:lnTo>
                    <a:pt x="36766" y="36321"/>
                  </a:lnTo>
                  <a:lnTo>
                    <a:pt x="36766" y="45338"/>
                  </a:lnTo>
                  <a:lnTo>
                    <a:pt x="65798" y="45338"/>
                  </a:lnTo>
                  <a:lnTo>
                    <a:pt x="65798" y="91439"/>
                  </a:lnTo>
                  <a:lnTo>
                    <a:pt x="75857" y="91439"/>
                  </a:lnTo>
                  <a:lnTo>
                    <a:pt x="75857" y="2667"/>
                  </a:lnTo>
                  <a:close/>
                </a:path>
                <a:path w="664844" h="132079">
                  <a:moveTo>
                    <a:pt x="49771" y="8889"/>
                  </a:moveTo>
                  <a:lnTo>
                    <a:pt x="0" y="8889"/>
                  </a:lnTo>
                  <a:lnTo>
                    <a:pt x="0" y="74294"/>
                  </a:lnTo>
                  <a:lnTo>
                    <a:pt x="17404" y="74221"/>
                  </a:lnTo>
                  <a:lnTo>
                    <a:pt x="32300" y="73993"/>
                  </a:lnTo>
                  <a:lnTo>
                    <a:pt x="44689" y="73598"/>
                  </a:lnTo>
                  <a:lnTo>
                    <a:pt x="54571" y="73025"/>
                  </a:lnTo>
                  <a:lnTo>
                    <a:pt x="53984" y="65405"/>
                  </a:lnTo>
                  <a:lnTo>
                    <a:pt x="10134" y="65405"/>
                  </a:lnTo>
                  <a:lnTo>
                    <a:pt x="10134" y="17906"/>
                  </a:lnTo>
                  <a:lnTo>
                    <a:pt x="49771" y="17906"/>
                  </a:lnTo>
                  <a:lnTo>
                    <a:pt x="49771" y="8889"/>
                  </a:lnTo>
                  <a:close/>
                </a:path>
                <a:path w="664844" h="132079">
                  <a:moveTo>
                    <a:pt x="53886" y="64134"/>
                  </a:moveTo>
                  <a:lnTo>
                    <a:pt x="46373" y="64708"/>
                  </a:lnTo>
                  <a:lnTo>
                    <a:pt x="36577" y="65103"/>
                  </a:lnTo>
                  <a:lnTo>
                    <a:pt x="24498" y="65331"/>
                  </a:lnTo>
                  <a:lnTo>
                    <a:pt x="10134" y="65405"/>
                  </a:lnTo>
                  <a:lnTo>
                    <a:pt x="53984" y="65405"/>
                  </a:lnTo>
                  <a:lnTo>
                    <a:pt x="53886" y="64134"/>
                  </a:lnTo>
                  <a:close/>
                </a:path>
                <a:path w="664844" h="132079">
                  <a:moveTo>
                    <a:pt x="664819" y="67309"/>
                  </a:moveTo>
                  <a:lnTo>
                    <a:pt x="542264" y="67309"/>
                  </a:lnTo>
                  <a:lnTo>
                    <a:pt x="542264" y="76581"/>
                  </a:lnTo>
                  <a:lnTo>
                    <a:pt x="664819" y="76581"/>
                  </a:lnTo>
                  <a:lnTo>
                    <a:pt x="664819" y="67309"/>
                  </a:lnTo>
                  <a:close/>
                </a:path>
                <a:path w="664844" h="132079">
                  <a:moveTo>
                    <a:pt x="505434" y="12445"/>
                  </a:moveTo>
                  <a:lnTo>
                    <a:pt x="424281" y="12445"/>
                  </a:lnTo>
                  <a:lnTo>
                    <a:pt x="424281" y="71755"/>
                  </a:lnTo>
                  <a:lnTo>
                    <a:pt x="507466" y="71755"/>
                  </a:lnTo>
                  <a:lnTo>
                    <a:pt x="507466" y="62611"/>
                  </a:lnTo>
                  <a:lnTo>
                    <a:pt x="434568" y="62611"/>
                  </a:lnTo>
                  <a:lnTo>
                    <a:pt x="434568" y="21462"/>
                  </a:lnTo>
                  <a:lnTo>
                    <a:pt x="505434" y="21462"/>
                  </a:lnTo>
                  <a:lnTo>
                    <a:pt x="505434" y="12445"/>
                  </a:lnTo>
                  <a:close/>
                </a:path>
                <a:path w="664844" h="132079">
                  <a:moveTo>
                    <a:pt x="387451" y="103886"/>
                  </a:moveTo>
                  <a:lnTo>
                    <a:pt x="264909" y="103886"/>
                  </a:lnTo>
                  <a:lnTo>
                    <a:pt x="264909" y="112902"/>
                  </a:lnTo>
                  <a:lnTo>
                    <a:pt x="387451" y="112902"/>
                  </a:lnTo>
                  <a:lnTo>
                    <a:pt x="387451" y="103886"/>
                  </a:lnTo>
                  <a:close/>
                </a:path>
                <a:path w="664844" h="132079">
                  <a:moveTo>
                    <a:pt x="331444" y="79756"/>
                  </a:moveTo>
                  <a:lnTo>
                    <a:pt x="321157" y="79756"/>
                  </a:lnTo>
                  <a:lnTo>
                    <a:pt x="321157" y="103886"/>
                  </a:lnTo>
                  <a:lnTo>
                    <a:pt x="331444" y="103886"/>
                  </a:lnTo>
                  <a:lnTo>
                    <a:pt x="331444" y="79756"/>
                  </a:lnTo>
                  <a:close/>
                </a:path>
                <a:path w="664844" h="132079">
                  <a:moveTo>
                    <a:pt x="368401" y="11556"/>
                  </a:moveTo>
                  <a:lnTo>
                    <a:pt x="283667" y="11556"/>
                  </a:lnTo>
                  <a:lnTo>
                    <a:pt x="283667" y="20574"/>
                  </a:lnTo>
                  <a:lnTo>
                    <a:pt x="358114" y="20574"/>
                  </a:lnTo>
                  <a:lnTo>
                    <a:pt x="358114" y="40005"/>
                  </a:lnTo>
                  <a:lnTo>
                    <a:pt x="283400" y="40005"/>
                  </a:lnTo>
                  <a:lnTo>
                    <a:pt x="283400" y="79756"/>
                  </a:lnTo>
                  <a:lnTo>
                    <a:pt x="372211" y="79756"/>
                  </a:lnTo>
                  <a:lnTo>
                    <a:pt x="372211" y="70738"/>
                  </a:lnTo>
                  <a:lnTo>
                    <a:pt x="293852" y="70738"/>
                  </a:lnTo>
                  <a:lnTo>
                    <a:pt x="293852" y="48894"/>
                  </a:lnTo>
                  <a:lnTo>
                    <a:pt x="368401" y="48894"/>
                  </a:lnTo>
                  <a:lnTo>
                    <a:pt x="368401" y="11556"/>
                  </a:lnTo>
                  <a:close/>
                </a:path>
                <a:path w="664844" h="132079">
                  <a:moveTo>
                    <a:pt x="202907" y="11302"/>
                  </a:moveTo>
                  <a:lnTo>
                    <a:pt x="139712" y="11302"/>
                  </a:lnTo>
                  <a:lnTo>
                    <a:pt x="139712" y="99568"/>
                  </a:lnTo>
                  <a:lnTo>
                    <a:pt x="187642" y="99313"/>
                  </a:lnTo>
                  <a:lnTo>
                    <a:pt x="195719" y="99059"/>
                  </a:lnTo>
                  <a:lnTo>
                    <a:pt x="203250" y="98551"/>
                  </a:lnTo>
                  <a:lnTo>
                    <a:pt x="210235" y="97789"/>
                  </a:lnTo>
                  <a:lnTo>
                    <a:pt x="209687" y="90677"/>
                  </a:lnTo>
                  <a:lnTo>
                    <a:pt x="149910" y="90677"/>
                  </a:lnTo>
                  <a:lnTo>
                    <a:pt x="149910" y="58165"/>
                  </a:lnTo>
                  <a:lnTo>
                    <a:pt x="197294" y="58165"/>
                  </a:lnTo>
                  <a:lnTo>
                    <a:pt x="197294" y="49275"/>
                  </a:lnTo>
                  <a:lnTo>
                    <a:pt x="149910" y="49275"/>
                  </a:lnTo>
                  <a:lnTo>
                    <a:pt x="149910" y="20574"/>
                  </a:lnTo>
                  <a:lnTo>
                    <a:pt x="202907" y="20574"/>
                  </a:lnTo>
                  <a:lnTo>
                    <a:pt x="202907" y="11302"/>
                  </a:lnTo>
                  <a:close/>
                </a:path>
                <a:path w="664844" h="132079">
                  <a:moveTo>
                    <a:pt x="209550" y="88900"/>
                  </a:moveTo>
                  <a:lnTo>
                    <a:pt x="201675" y="89660"/>
                  </a:lnTo>
                  <a:lnTo>
                    <a:pt x="191747" y="90217"/>
                  </a:lnTo>
                  <a:lnTo>
                    <a:pt x="179767" y="90560"/>
                  </a:lnTo>
                  <a:lnTo>
                    <a:pt x="165734" y="90677"/>
                  </a:lnTo>
                  <a:lnTo>
                    <a:pt x="209687" y="90677"/>
                  </a:lnTo>
                  <a:lnTo>
                    <a:pt x="209550" y="88900"/>
                  </a:lnTo>
                  <a:close/>
                </a:path>
                <a:path w="664844" h="132079">
                  <a:moveTo>
                    <a:pt x="574522" y="4825"/>
                  </a:moveTo>
                  <a:lnTo>
                    <a:pt x="564362" y="4825"/>
                  </a:lnTo>
                  <a:lnTo>
                    <a:pt x="564362" y="49149"/>
                  </a:lnTo>
                  <a:lnTo>
                    <a:pt x="646785" y="49149"/>
                  </a:lnTo>
                  <a:lnTo>
                    <a:pt x="646785" y="40005"/>
                  </a:lnTo>
                  <a:lnTo>
                    <a:pt x="574522" y="40005"/>
                  </a:lnTo>
                  <a:lnTo>
                    <a:pt x="574522" y="4825"/>
                  </a:lnTo>
                  <a:close/>
                </a:path>
                <a:path w="664844" h="132079">
                  <a:moveTo>
                    <a:pt x="236042" y="0"/>
                  </a:moveTo>
                  <a:lnTo>
                    <a:pt x="225767" y="0"/>
                  </a:lnTo>
                  <a:lnTo>
                    <a:pt x="225767" y="132080"/>
                  </a:lnTo>
                  <a:lnTo>
                    <a:pt x="236042" y="132080"/>
                  </a:lnTo>
                  <a:lnTo>
                    <a:pt x="236042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3" name="object 63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1713992" y="4743322"/>
              <a:ext cx="182244" cy="104139"/>
            </a:xfrm>
            <a:prstGeom prst="rect">
              <a:avLst/>
            </a:prstGeom>
          </p:spPr>
        </p:pic>
        <p:sp>
          <p:nvSpPr>
            <p:cNvPr id="64" name="object 64"/>
            <p:cNvSpPr/>
            <p:nvPr/>
          </p:nvSpPr>
          <p:spPr>
            <a:xfrm>
              <a:off x="1910461" y="4724653"/>
              <a:ext cx="3916045" cy="133350"/>
            </a:xfrm>
            <a:custGeom>
              <a:avLst/>
              <a:gdLst/>
              <a:ahLst/>
              <a:cxnLst/>
              <a:rect l="l" t="t" r="r" b="b"/>
              <a:pathLst>
                <a:path w="3916045" h="133350">
                  <a:moveTo>
                    <a:pt x="67310" y="13462"/>
                  </a:moveTo>
                  <a:lnTo>
                    <a:pt x="5334" y="13462"/>
                  </a:lnTo>
                  <a:lnTo>
                    <a:pt x="5334" y="22606"/>
                  </a:lnTo>
                  <a:lnTo>
                    <a:pt x="56261" y="22606"/>
                  </a:lnTo>
                  <a:lnTo>
                    <a:pt x="53848" y="34874"/>
                  </a:lnTo>
                  <a:lnTo>
                    <a:pt x="28638" y="75603"/>
                  </a:lnTo>
                  <a:lnTo>
                    <a:pt x="0" y="94361"/>
                  </a:lnTo>
                  <a:lnTo>
                    <a:pt x="7747" y="102616"/>
                  </a:lnTo>
                  <a:lnTo>
                    <a:pt x="43053" y="74891"/>
                  </a:lnTo>
                  <a:lnTo>
                    <a:pt x="63093" y="39865"/>
                  </a:lnTo>
                  <a:lnTo>
                    <a:pt x="66116" y="26974"/>
                  </a:lnTo>
                  <a:lnTo>
                    <a:pt x="67310" y="13462"/>
                  </a:lnTo>
                  <a:close/>
                </a:path>
                <a:path w="3916045" h="133350">
                  <a:moveTo>
                    <a:pt x="103886" y="1270"/>
                  </a:moveTo>
                  <a:lnTo>
                    <a:pt x="93726" y="1270"/>
                  </a:lnTo>
                  <a:lnTo>
                    <a:pt x="93726" y="133350"/>
                  </a:lnTo>
                  <a:lnTo>
                    <a:pt x="103886" y="133350"/>
                  </a:lnTo>
                  <a:lnTo>
                    <a:pt x="103886" y="1270"/>
                  </a:lnTo>
                  <a:close/>
                </a:path>
                <a:path w="3916045" h="133350">
                  <a:moveTo>
                    <a:pt x="202565" y="7620"/>
                  </a:moveTo>
                  <a:lnTo>
                    <a:pt x="192405" y="7620"/>
                  </a:lnTo>
                  <a:lnTo>
                    <a:pt x="192405" y="33020"/>
                  </a:lnTo>
                  <a:lnTo>
                    <a:pt x="192405" y="42164"/>
                  </a:lnTo>
                  <a:lnTo>
                    <a:pt x="192405" y="65532"/>
                  </a:lnTo>
                  <a:lnTo>
                    <a:pt x="152019" y="65532"/>
                  </a:lnTo>
                  <a:lnTo>
                    <a:pt x="152019" y="42164"/>
                  </a:lnTo>
                  <a:lnTo>
                    <a:pt x="192405" y="42164"/>
                  </a:lnTo>
                  <a:lnTo>
                    <a:pt x="192405" y="33020"/>
                  </a:lnTo>
                  <a:lnTo>
                    <a:pt x="152019" y="33020"/>
                  </a:lnTo>
                  <a:lnTo>
                    <a:pt x="152019" y="7620"/>
                  </a:lnTo>
                  <a:lnTo>
                    <a:pt x="141986" y="7620"/>
                  </a:lnTo>
                  <a:lnTo>
                    <a:pt x="141986" y="74676"/>
                  </a:lnTo>
                  <a:lnTo>
                    <a:pt x="202565" y="74676"/>
                  </a:lnTo>
                  <a:lnTo>
                    <a:pt x="202565" y="65532"/>
                  </a:lnTo>
                  <a:lnTo>
                    <a:pt x="202565" y="42164"/>
                  </a:lnTo>
                  <a:lnTo>
                    <a:pt x="202565" y="33020"/>
                  </a:lnTo>
                  <a:lnTo>
                    <a:pt x="202565" y="7620"/>
                  </a:lnTo>
                  <a:close/>
                </a:path>
                <a:path w="3916045" h="133350">
                  <a:moveTo>
                    <a:pt x="241427" y="120142"/>
                  </a:moveTo>
                  <a:lnTo>
                    <a:pt x="167513" y="120142"/>
                  </a:lnTo>
                  <a:lnTo>
                    <a:pt x="167513" y="88646"/>
                  </a:lnTo>
                  <a:lnTo>
                    <a:pt x="157226" y="88646"/>
                  </a:lnTo>
                  <a:lnTo>
                    <a:pt x="157226" y="129159"/>
                  </a:lnTo>
                  <a:lnTo>
                    <a:pt x="241427" y="129159"/>
                  </a:lnTo>
                  <a:lnTo>
                    <a:pt x="241427" y="120142"/>
                  </a:lnTo>
                  <a:close/>
                </a:path>
                <a:path w="3916045" h="133350">
                  <a:moveTo>
                    <a:pt x="257683" y="42418"/>
                  </a:moveTo>
                  <a:lnTo>
                    <a:pt x="237744" y="42418"/>
                  </a:lnTo>
                  <a:lnTo>
                    <a:pt x="237744" y="1270"/>
                  </a:lnTo>
                  <a:lnTo>
                    <a:pt x="227457" y="1270"/>
                  </a:lnTo>
                  <a:lnTo>
                    <a:pt x="227457" y="97790"/>
                  </a:lnTo>
                  <a:lnTo>
                    <a:pt x="237744" y="97790"/>
                  </a:lnTo>
                  <a:lnTo>
                    <a:pt x="237744" y="51689"/>
                  </a:lnTo>
                  <a:lnTo>
                    <a:pt x="257683" y="51689"/>
                  </a:lnTo>
                  <a:lnTo>
                    <a:pt x="257683" y="42418"/>
                  </a:lnTo>
                  <a:close/>
                </a:path>
                <a:path w="3916045" h="133350">
                  <a:moveTo>
                    <a:pt x="352679" y="51943"/>
                  </a:moveTo>
                  <a:lnTo>
                    <a:pt x="352615" y="33909"/>
                  </a:lnTo>
                  <a:lnTo>
                    <a:pt x="349377" y="26543"/>
                  </a:lnTo>
                  <a:lnTo>
                    <a:pt x="342646" y="20447"/>
                  </a:lnTo>
                  <a:lnTo>
                    <a:pt x="342265" y="20167"/>
                  </a:lnTo>
                  <a:lnTo>
                    <a:pt x="342265" y="36195"/>
                  </a:lnTo>
                  <a:lnTo>
                    <a:pt x="342265" y="49403"/>
                  </a:lnTo>
                  <a:lnTo>
                    <a:pt x="339852" y="54864"/>
                  </a:lnTo>
                  <a:lnTo>
                    <a:pt x="330454" y="63246"/>
                  </a:lnTo>
                  <a:lnTo>
                    <a:pt x="324612" y="65278"/>
                  </a:lnTo>
                  <a:lnTo>
                    <a:pt x="311023" y="65278"/>
                  </a:lnTo>
                  <a:lnTo>
                    <a:pt x="305308" y="63246"/>
                  </a:lnTo>
                  <a:lnTo>
                    <a:pt x="300609" y="59055"/>
                  </a:lnTo>
                  <a:lnTo>
                    <a:pt x="295783" y="54864"/>
                  </a:lnTo>
                  <a:lnTo>
                    <a:pt x="293370" y="49403"/>
                  </a:lnTo>
                  <a:lnTo>
                    <a:pt x="293420" y="36195"/>
                  </a:lnTo>
                  <a:lnTo>
                    <a:pt x="295783" y="30988"/>
                  </a:lnTo>
                  <a:lnTo>
                    <a:pt x="300355" y="26670"/>
                  </a:lnTo>
                  <a:lnTo>
                    <a:pt x="305054" y="22479"/>
                  </a:lnTo>
                  <a:lnTo>
                    <a:pt x="310896" y="20447"/>
                  </a:lnTo>
                  <a:lnTo>
                    <a:pt x="324739" y="20447"/>
                  </a:lnTo>
                  <a:lnTo>
                    <a:pt x="330581" y="22479"/>
                  </a:lnTo>
                  <a:lnTo>
                    <a:pt x="335280" y="26670"/>
                  </a:lnTo>
                  <a:lnTo>
                    <a:pt x="339852" y="30861"/>
                  </a:lnTo>
                  <a:lnTo>
                    <a:pt x="342265" y="36195"/>
                  </a:lnTo>
                  <a:lnTo>
                    <a:pt x="342265" y="20167"/>
                  </a:lnTo>
                  <a:lnTo>
                    <a:pt x="337362" y="16522"/>
                  </a:lnTo>
                  <a:lnTo>
                    <a:pt x="331431" y="13703"/>
                  </a:lnTo>
                  <a:lnTo>
                    <a:pt x="324891" y="12001"/>
                  </a:lnTo>
                  <a:lnTo>
                    <a:pt x="317754" y="11430"/>
                  </a:lnTo>
                  <a:lnTo>
                    <a:pt x="310540" y="12001"/>
                  </a:lnTo>
                  <a:lnTo>
                    <a:pt x="282829" y="33909"/>
                  </a:lnTo>
                  <a:lnTo>
                    <a:pt x="282829" y="51943"/>
                  </a:lnTo>
                  <a:lnTo>
                    <a:pt x="317754" y="74422"/>
                  </a:lnTo>
                  <a:lnTo>
                    <a:pt x="324942" y="73863"/>
                  </a:lnTo>
                  <a:lnTo>
                    <a:pt x="331482" y="72161"/>
                  </a:lnTo>
                  <a:lnTo>
                    <a:pt x="337375" y="69342"/>
                  </a:lnTo>
                  <a:lnTo>
                    <a:pt x="342646" y="65405"/>
                  </a:lnTo>
                  <a:lnTo>
                    <a:pt x="342785" y="65278"/>
                  </a:lnTo>
                  <a:lnTo>
                    <a:pt x="349377" y="59436"/>
                  </a:lnTo>
                  <a:lnTo>
                    <a:pt x="352679" y="51943"/>
                  </a:lnTo>
                  <a:close/>
                </a:path>
                <a:path w="3916045" h="133350">
                  <a:moveTo>
                    <a:pt x="365252" y="107188"/>
                  </a:moveTo>
                  <a:lnTo>
                    <a:pt x="364617" y="98298"/>
                  </a:lnTo>
                  <a:lnTo>
                    <a:pt x="358063" y="98755"/>
                  </a:lnTo>
                  <a:lnTo>
                    <a:pt x="348881" y="99174"/>
                  </a:lnTo>
                  <a:lnTo>
                    <a:pt x="322580" y="99949"/>
                  </a:lnTo>
                  <a:lnTo>
                    <a:pt x="273177" y="100584"/>
                  </a:lnTo>
                  <a:lnTo>
                    <a:pt x="274193" y="109474"/>
                  </a:lnTo>
                  <a:lnTo>
                    <a:pt x="337337" y="108407"/>
                  </a:lnTo>
                  <a:lnTo>
                    <a:pt x="349224" y="108051"/>
                  </a:lnTo>
                  <a:lnTo>
                    <a:pt x="358533" y="107645"/>
                  </a:lnTo>
                  <a:lnTo>
                    <a:pt x="365252" y="107188"/>
                  </a:lnTo>
                  <a:close/>
                </a:path>
                <a:path w="3916045" h="133350">
                  <a:moveTo>
                    <a:pt x="384175" y="1270"/>
                  </a:moveTo>
                  <a:lnTo>
                    <a:pt x="373888" y="1270"/>
                  </a:lnTo>
                  <a:lnTo>
                    <a:pt x="373888" y="133350"/>
                  </a:lnTo>
                  <a:lnTo>
                    <a:pt x="384175" y="133350"/>
                  </a:lnTo>
                  <a:lnTo>
                    <a:pt x="384175" y="1270"/>
                  </a:lnTo>
                  <a:close/>
                </a:path>
                <a:path w="3916045" h="133350">
                  <a:moveTo>
                    <a:pt x="577723" y="63500"/>
                  </a:moveTo>
                  <a:lnTo>
                    <a:pt x="540766" y="44958"/>
                  </a:lnTo>
                  <a:lnTo>
                    <a:pt x="532980" y="35687"/>
                  </a:lnTo>
                  <a:lnTo>
                    <a:pt x="530364" y="31724"/>
                  </a:lnTo>
                  <a:lnTo>
                    <a:pt x="527773" y="25323"/>
                  </a:lnTo>
                  <a:lnTo>
                    <a:pt x="526923" y="19050"/>
                  </a:lnTo>
                  <a:lnTo>
                    <a:pt x="526923" y="12065"/>
                  </a:lnTo>
                  <a:lnTo>
                    <a:pt x="516382" y="12065"/>
                  </a:lnTo>
                  <a:lnTo>
                    <a:pt x="516382" y="19050"/>
                  </a:lnTo>
                  <a:lnTo>
                    <a:pt x="515518" y="25247"/>
                  </a:lnTo>
                  <a:lnTo>
                    <a:pt x="486435" y="56603"/>
                  </a:lnTo>
                  <a:lnTo>
                    <a:pt x="465582" y="63754"/>
                  </a:lnTo>
                  <a:lnTo>
                    <a:pt x="472567" y="71882"/>
                  </a:lnTo>
                  <a:lnTo>
                    <a:pt x="509016" y="51574"/>
                  </a:lnTo>
                  <a:lnTo>
                    <a:pt x="521589" y="35687"/>
                  </a:lnTo>
                  <a:lnTo>
                    <a:pt x="524611" y="40830"/>
                  </a:lnTo>
                  <a:lnTo>
                    <a:pt x="554926" y="65341"/>
                  </a:lnTo>
                  <a:lnTo>
                    <a:pt x="570484" y="71755"/>
                  </a:lnTo>
                  <a:lnTo>
                    <a:pt x="577723" y="63500"/>
                  </a:lnTo>
                  <a:close/>
                </a:path>
                <a:path w="3916045" h="133350">
                  <a:moveTo>
                    <a:pt x="582930" y="102235"/>
                  </a:moveTo>
                  <a:lnTo>
                    <a:pt x="460375" y="102235"/>
                  </a:lnTo>
                  <a:lnTo>
                    <a:pt x="460375" y="111252"/>
                  </a:lnTo>
                  <a:lnTo>
                    <a:pt x="582930" y="111252"/>
                  </a:lnTo>
                  <a:lnTo>
                    <a:pt x="582930" y="102235"/>
                  </a:lnTo>
                  <a:close/>
                </a:path>
                <a:path w="3916045" h="133350">
                  <a:moveTo>
                    <a:pt x="670179" y="12954"/>
                  </a:moveTo>
                  <a:lnTo>
                    <a:pt x="660019" y="12954"/>
                  </a:lnTo>
                  <a:lnTo>
                    <a:pt x="660019" y="21971"/>
                  </a:lnTo>
                  <a:lnTo>
                    <a:pt x="660019" y="85598"/>
                  </a:lnTo>
                  <a:lnTo>
                    <a:pt x="617982" y="85598"/>
                  </a:lnTo>
                  <a:lnTo>
                    <a:pt x="617982" y="21971"/>
                  </a:lnTo>
                  <a:lnTo>
                    <a:pt x="660019" y="21971"/>
                  </a:lnTo>
                  <a:lnTo>
                    <a:pt x="660019" y="12954"/>
                  </a:lnTo>
                  <a:lnTo>
                    <a:pt x="607822" y="12954"/>
                  </a:lnTo>
                  <a:lnTo>
                    <a:pt x="607822" y="94615"/>
                  </a:lnTo>
                  <a:lnTo>
                    <a:pt x="670179" y="94615"/>
                  </a:lnTo>
                  <a:lnTo>
                    <a:pt x="670179" y="85598"/>
                  </a:lnTo>
                  <a:lnTo>
                    <a:pt x="670179" y="21971"/>
                  </a:lnTo>
                  <a:lnTo>
                    <a:pt x="670179" y="12954"/>
                  </a:lnTo>
                  <a:close/>
                </a:path>
                <a:path w="3916045" h="133350">
                  <a:moveTo>
                    <a:pt x="724662" y="54356"/>
                  </a:moveTo>
                  <a:lnTo>
                    <a:pt x="701802" y="54356"/>
                  </a:lnTo>
                  <a:lnTo>
                    <a:pt x="701802" y="1270"/>
                  </a:lnTo>
                  <a:lnTo>
                    <a:pt x="691642" y="1270"/>
                  </a:lnTo>
                  <a:lnTo>
                    <a:pt x="691642" y="133350"/>
                  </a:lnTo>
                  <a:lnTo>
                    <a:pt x="701802" y="133350"/>
                  </a:lnTo>
                  <a:lnTo>
                    <a:pt x="701802" y="63373"/>
                  </a:lnTo>
                  <a:lnTo>
                    <a:pt x="724662" y="63373"/>
                  </a:lnTo>
                  <a:lnTo>
                    <a:pt x="724662" y="54356"/>
                  </a:lnTo>
                  <a:close/>
                </a:path>
                <a:path w="3916045" h="133350">
                  <a:moveTo>
                    <a:pt x="843407" y="69469"/>
                  </a:moveTo>
                  <a:lnTo>
                    <a:pt x="767588" y="69469"/>
                  </a:lnTo>
                  <a:lnTo>
                    <a:pt x="767588" y="51435"/>
                  </a:lnTo>
                  <a:lnTo>
                    <a:pt x="837565" y="51435"/>
                  </a:lnTo>
                  <a:lnTo>
                    <a:pt x="837565" y="42291"/>
                  </a:lnTo>
                  <a:lnTo>
                    <a:pt x="767588" y="42291"/>
                  </a:lnTo>
                  <a:lnTo>
                    <a:pt x="767588" y="23114"/>
                  </a:lnTo>
                  <a:lnTo>
                    <a:pt x="841375" y="23114"/>
                  </a:lnTo>
                  <a:lnTo>
                    <a:pt x="841375" y="14224"/>
                  </a:lnTo>
                  <a:lnTo>
                    <a:pt x="757555" y="14224"/>
                  </a:lnTo>
                  <a:lnTo>
                    <a:pt x="757555" y="78613"/>
                  </a:lnTo>
                  <a:lnTo>
                    <a:pt x="843407" y="78613"/>
                  </a:lnTo>
                  <a:lnTo>
                    <a:pt x="843407" y="69469"/>
                  </a:lnTo>
                  <a:close/>
                </a:path>
                <a:path w="3916045" h="133350">
                  <a:moveTo>
                    <a:pt x="860298" y="103505"/>
                  </a:moveTo>
                  <a:lnTo>
                    <a:pt x="737743" y="103505"/>
                  </a:lnTo>
                  <a:lnTo>
                    <a:pt x="737743" y="112649"/>
                  </a:lnTo>
                  <a:lnTo>
                    <a:pt x="860298" y="112649"/>
                  </a:lnTo>
                  <a:lnTo>
                    <a:pt x="860298" y="103505"/>
                  </a:lnTo>
                  <a:close/>
                </a:path>
                <a:path w="3916045" h="133350">
                  <a:moveTo>
                    <a:pt x="1046226" y="62992"/>
                  </a:moveTo>
                  <a:lnTo>
                    <a:pt x="1025398" y="62992"/>
                  </a:lnTo>
                  <a:lnTo>
                    <a:pt x="1026223" y="51231"/>
                  </a:lnTo>
                  <a:lnTo>
                    <a:pt x="1026820" y="38011"/>
                  </a:lnTo>
                  <a:lnTo>
                    <a:pt x="1027176" y="23317"/>
                  </a:lnTo>
                  <a:lnTo>
                    <a:pt x="1027303" y="7112"/>
                  </a:lnTo>
                  <a:lnTo>
                    <a:pt x="943610" y="7112"/>
                  </a:lnTo>
                  <a:lnTo>
                    <a:pt x="943610" y="16129"/>
                  </a:lnTo>
                  <a:lnTo>
                    <a:pt x="1017016" y="16129"/>
                  </a:lnTo>
                  <a:lnTo>
                    <a:pt x="1016914" y="30568"/>
                  </a:lnTo>
                  <a:lnTo>
                    <a:pt x="1016635" y="43180"/>
                  </a:lnTo>
                  <a:lnTo>
                    <a:pt x="1016152" y="54000"/>
                  </a:lnTo>
                  <a:lnTo>
                    <a:pt x="1015492" y="62992"/>
                  </a:lnTo>
                  <a:lnTo>
                    <a:pt x="923671" y="62992"/>
                  </a:lnTo>
                  <a:lnTo>
                    <a:pt x="923671" y="72263"/>
                  </a:lnTo>
                  <a:lnTo>
                    <a:pt x="978662" y="72263"/>
                  </a:lnTo>
                  <a:lnTo>
                    <a:pt x="978662" y="133350"/>
                  </a:lnTo>
                  <a:lnTo>
                    <a:pt x="988822" y="133350"/>
                  </a:lnTo>
                  <a:lnTo>
                    <a:pt x="988822" y="72263"/>
                  </a:lnTo>
                  <a:lnTo>
                    <a:pt x="1046226" y="72263"/>
                  </a:lnTo>
                  <a:lnTo>
                    <a:pt x="1046226" y="62992"/>
                  </a:lnTo>
                  <a:close/>
                </a:path>
                <a:path w="3916045" h="133350">
                  <a:moveTo>
                    <a:pt x="1130427" y="9017"/>
                  </a:moveTo>
                  <a:lnTo>
                    <a:pt x="1071753" y="9017"/>
                  </a:lnTo>
                  <a:lnTo>
                    <a:pt x="1071753" y="18161"/>
                  </a:lnTo>
                  <a:lnTo>
                    <a:pt x="1118489" y="18161"/>
                  </a:lnTo>
                  <a:lnTo>
                    <a:pt x="1116164" y="26670"/>
                  </a:lnTo>
                  <a:lnTo>
                    <a:pt x="1091514" y="57404"/>
                  </a:lnTo>
                  <a:lnTo>
                    <a:pt x="1063625" y="71882"/>
                  </a:lnTo>
                  <a:lnTo>
                    <a:pt x="1070991" y="80137"/>
                  </a:lnTo>
                  <a:lnTo>
                    <a:pt x="1109472" y="54483"/>
                  </a:lnTo>
                  <a:lnTo>
                    <a:pt x="1128179" y="22288"/>
                  </a:lnTo>
                  <a:lnTo>
                    <a:pt x="1130427" y="9017"/>
                  </a:lnTo>
                  <a:close/>
                </a:path>
                <a:path w="3916045" h="133350">
                  <a:moveTo>
                    <a:pt x="1168527" y="97790"/>
                  </a:moveTo>
                  <a:lnTo>
                    <a:pt x="1164717" y="91694"/>
                  </a:lnTo>
                  <a:lnTo>
                    <a:pt x="1159852" y="88646"/>
                  </a:lnTo>
                  <a:lnTo>
                    <a:pt x="1157605" y="87236"/>
                  </a:lnTo>
                  <a:lnTo>
                    <a:pt x="1157605" y="100457"/>
                  </a:lnTo>
                  <a:lnTo>
                    <a:pt x="1157605" y="110363"/>
                  </a:lnTo>
                  <a:lnTo>
                    <a:pt x="1154811" y="114300"/>
                  </a:lnTo>
                  <a:lnTo>
                    <a:pt x="1149223" y="117475"/>
                  </a:lnTo>
                  <a:lnTo>
                    <a:pt x="1143508" y="120650"/>
                  </a:lnTo>
                  <a:lnTo>
                    <a:pt x="1135507" y="122174"/>
                  </a:lnTo>
                  <a:lnTo>
                    <a:pt x="1114552" y="122174"/>
                  </a:lnTo>
                  <a:lnTo>
                    <a:pt x="1106551" y="120650"/>
                  </a:lnTo>
                  <a:lnTo>
                    <a:pt x="1100963" y="117475"/>
                  </a:lnTo>
                  <a:lnTo>
                    <a:pt x="1095248" y="114300"/>
                  </a:lnTo>
                  <a:lnTo>
                    <a:pt x="1092454" y="110363"/>
                  </a:lnTo>
                  <a:lnTo>
                    <a:pt x="1092454" y="100457"/>
                  </a:lnTo>
                  <a:lnTo>
                    <a:pt x="1095375" y="96393"/>
                  </a:lnTo>
                  <a:lnTo>
                    <a:pt x="1106805" y="90297"/>
                  </a:lnTo>
                  <a:lnTo>
                    <a:pt x="1114806" y="88646"/>
                  </a:lnTo>
                  <a:lnTo>
                    <a:pt x="1135380" y="88646"/>
                  </a:lnTo>
                  <a:lnTo>
                    <a:pt x="1143381" y="90297"/>
                  </a:lnTo>
                  <a:lnTo>
                    <a:pt x="1149096" y="93345"/>
                  </a:lnTo>
                  <a:lnTo>
                    <a:pt x="1154684" y="96393"/>
                  </a:lnTo>
                  <a:lnTo>
                    <a:pt x="1157605" y="100457"/>
                  </a:lnTo>
                  <a:lnTo>
                    <a:pt x="1157605" y="87236"/>
                  </a:lnTo>
                  <a:lnTo>
                    <a:pt x="1124966" y="79883"/>
                  </a:lnTo>
                  <a:lnTo>
                    <a:pt x="1115250" y="80327"/>
                  </a:lnTo>
                  <a:lnTo>
                    <a:pt x="1081786" y="113030"/>
                  </a:lnTo>
                  <a:lnTo>
                    <a:pt x="1085596" y="119126"/>
                  </a:lnTo>
                  <a:lnTo>
                    <a:pt x="1124966" y="130937"/>
                  </a:lnTo>
                  <a:lnTo>
                    <a:pt x="1134745" y="130505"/>
                  </a:lnTo>
                  <a:lnTo>
                    <a:pt x="1143355" y="129197"/>
                  </a:lnTo>
                  <a:lnTo>
                    <a:pt x="1150797" y="126974"/>
                  </a:lnTo>
                  <a:lnTo>
                    <a:pt x="1157097" y="123825"/>
                  </a:lnTo>
                  <a:lnTo>
                    <a:pt x="1159764" y="122174"/>
                  </a:lnTo>
                  <a:lnTo>
                    <a:pt x="1164717" y="119126"/>
                  </a:lnTo>
                  <a:lnTo>
                    <a:pt x="1168527" y="113030"/>
                  </a:lnTo>
                  <a:lnTo>
                    <a:pt x="1168527" y="97790"/>
                  </a:lnTo>
                  <a:close/>
                </a:path>
                <a:path w="3916045" h="133350">
                  <a:moveTo>
                    <a:pt x="1185799" y="37592"/>
                  </a:moveTo>
                  <a:lnTo>
                    <a:pt x="1165860" y="37592"/>
                  </a:lnTo>
                  <a:lnTo>
                    <a:pt x="1165860" y="1270"/>
                  </a:lnTo>
                  <a:lnTo>
                    <a:pt x="1155573" y="1270"/>
                  </a:lnTo>
                  <a:lnTo>
                    <a:pt x="1155573" y="77089"/>
                  </a:lnTo>
                  <a:lnTo>
                    <a:pt x="1165860" y="77089"/>
                  </a:lnTo>
                  <a:lnTo>
                    <a:pt x="1165860" y="47244"/>
                  </a:lnTo>
                  <a:lnTo>
                    <a:pt x="1185799" y="47244"/>
                  </a:lnTo>
                  <a:lnTo>
                    <a:pt x="1185799" y="37592"/>
                  </a:lnTo>
                  <a:close/>
                </a:path>
                <a:path w="3916045" h="133350">
                  <a:moveTo>
                    <a:pt x="1317498" y="17018"/>
                  </a:moveTo>
                  <a:lnTo>
                    <a:pt x="1288669" y="17018"/>
                  </a:lnTo>
                  <a:lnTo>
                    <a:pt x="1288669" y="2032"/>
                  </a:lnTo>
                  <a:lnTo>
                    <a:pt x="1278509" y="2032"/>
                  </a:lnTo>
                  <a:lnTo>
                    <a:pt x="1278509" y="17018"/>
                  </a:lnTo>
                  <a:lnTo>
                    <a:pt x="1249553" y="17018"/>
                  </a:lnTo>
                  <a:lnTo>
                    <a:pt x="1249553" y="25781"/>
                  </a:lnTo>
                  <a:lnTo>
                    <a:pt x="1317498" y="25781"/>
                  </a:lnTo>
                  <a:lnTo>
                    <a:pt x="1317498" y="17018"/>
                  </a:lnTo>
                  <a:close/>
                </a:path>
                <a:path w="3916045" h="133350">
                  <a:moveTo>
                    <a:pt x="1338072" y="3937"/>
                  </a:moveTo>
                  <a:lnTo>
                    <a:pt x="1327912" y="3937"/>
                  </a:lnTo>
                  <a:lnTo>
                    <a:pt x="1327912" y="44958"/>
                  </a:lnTo>
                  <a:lnTo>
                    <a:pt x="1311148" y="44958"/>
                  </a:lnTo>
                  <a:lnTo>
                    <a:pt x="1307515" y="39624"/>
                  </a:lnTo>
                  <a:lnTo>
                    <a:pt x="1307071" y="38989"/>
                  </a:lnTo>
                  <a:lnTo>
                    <a:pt x="1303020" y="36093"/>
                  </a:lnTo>
                  <a:lnTo>
                    <a:pt x="1303020" y="48641"/>
                  </a:lnTo>
                  <a:lnTo>
                    <a:pt x="1303020" y="56515"/>
                  </a:lnTo>
                  <a:lnTo>
                    <a:pt x="1301242" y="59563"/>
                  </a:lnTo>
                  <a:lnTo>
                    <a:pt x="1297686" y="61976"/>
                  </a:lnTo>
                  <a:lnTo>
                    <a:pt x="1294257" y="64262"/>
                  </a:lnTo>
                  <a:lnTo>
                    <a:pt x="1289558" y="65405"/>
                  </a:lnTo>
                  <a:lnTo>
                    <a:pt x="1278001" y="65405"/>
                  </a:lnTo>
                  <a:lnTo>
                    <a:pt x="1273429" y="64262"/>
                  </a:lnTo>
                  <a:lnTo>
                    <a:pt x="1269873" y="61976"/>
                  </a:lnTo>
                  <a:lnTo>
                    <a:pt x="1266444" y="59563"/>
                  </a:lnTo>
                  <a:lnTo>
                    <a:pt x="1264666" y="56515"/>
                  </a:lnTo>
                  <a:lnTo>
                    <a:pt x="1264666" y="48641"/>
                  </a:lnTo>
                  <a:lnTo>
                    <a:pt x="1266444" y="45466"/>
                  </a:lnTo>
                  <a:lnTo>
                    <a:pt x="1270000" y="43180"/>
                  </a:lnTo>
                  <a:lnTo>
                    <a:pt x="1273556" y="40767"/>
                  </a:lnTo>
                  <a:lnTo>
                    <a:pt x="1278128" y="39624"/>
                  </a:lnTo>
                  <a:lnTo>
                    <a:pt x="1289431" y="39624"/>
                  </a:lnTo>
                  <a:lnTo>
                    <a:pt x="1294130" y="40767"/>
                  </a:lnTo>
                  <a:lnTo>
                    <a:pt x="1297686" y="43180"/>
                  </a:lnTo>
                  <a:lnTo>
                    <a:pt x="1301242" y="45466"/>
                  </a:lnTo>
                  <a:lnTo>
                    <a:pt x="1303020" y="48641"/>
                  </a:lnTo>
                  <a:lnTo>
                    <a:pt x="1303020" y="36093"/>
                  </a:lnTo>
                  <a:lnTo>
                    <a:pt x="1301140" y="34734"/>
                  </a:lnTo>
                  <a:lnTo>
                    <a:pt x="1293355" y="32207"/>
                  </a:lnTo>
                  <a:lnTo>
                    <a:pt x="1283716" y="31369"/>
                  </a:lnTo>
                  <a:lnTo>
                    <a:pt x="1274953" y="31369"/>
                  </a:lnTo>
                  <a:lnTo>
                    <a:pt x="1267841" y="33274"/>
                  </a:lnTo>
                  <a:lnTo>
                    <a:pt x="1257554" y="41021"/>
                  </a:lnTo>
                  <a:lnTo>
                    <a:pt x="1255014" y="46101"/>
                  </a:lnTo>
                  <a:lnTo>
                    <a:pt x="1255014" y="58928"/>
                  </a:lnTo>
                  <a:lnTo>
                    <a:pt x="1257554" y="64135"/>
                  </a:lnTo>
                  <a:lnTo>
                    <a:pt x="1262761" y="67945"/>
                  </a:lnTo>
                  <a:lnTo>
                    <a:pt x="1267841" y="71882"/>
                  </a:lnTo>
                  <a:lnTo>
                    <a:pt x="1274953" y="73787"/>
                  </a:lnTo>
                  <a:lnTo>
                    <a:pt x="1292352" y="73787"/>
                  </a:lnTo>
                  <a:lnTo>
                    <a:pt x="1299083" y="72009"/>
                  </a:lnTo>
                  <a:lnTo>
                    <a:pt x="1304290" y="68453"/>
                  </a:lnTo>
                  <a:lnTo>
                    <a:pt x="1308493" y="65405"/>
                  </a:lnTo>
                  <a:lnTo>
                    <a:pt x="1309370" y="64770"/>
                  </a:lnTo>
                  <a:lnTo>
                    <a:pt x="1312164" y="59944"/>
                  </a:lnTo>
                  <a:lnTo>
                    <a:pt x="1312545" y="53721"/>
                  </a:lnTo>
                  <a:lnTo>
                    <a:pt x="1327912" y="53721"/>
                  </a:lnTo>
                  <a:lnTo>
                    <a:pt x="1327912" y="75565"/>
                  </a:lnTo>
                  <a:lnTo>
                    <a:pt x="1338072" y="75565"/>
                  </a:lnTo>
                  <a:lnTo>
                    <a:pt x="1338072" y="53721"/>
                  </a:lnTo>
                  <a:lnTo>
                    <a:pt x="1338072" y="44958"/>
                  </a:lnTo>
                  <a:lnTo>
                    <a:pt x="1338072" y="3937"/>
                  </a:lnTo>
                  <a:close/>
                </a:path>
                <a:path w="3916045" h="133350">
                  <a:moveTo>
                    <a:pt x="1360424" y="1270"/>
                  </a:moveTo>
                  <a:lnTo>
                    <a:pt x="1350264" y="1270"/>
                  </a:lnTo>
                  <a:lnTo>
                    <a:pt x="1350264" y="75565"/>
                  </a:lnTo>
                  <a:lnTo>
                    <a:pt x="1360424" y="75565"/>
                  </a:lnTo>
                  <a:lnTo>
                    <a:pt x="1360424" y="1270"/>
                  </a:lnTo>
                  <a:close/>
                </a:path>
                <a:path w="3916045" h="133350">
                  <a:moveTo>
                    <a:pt x="1363967" y="123063"/>
                  </a:moveTo>
                  <a:lnTo>
                    <a:pt x="1287272" y="123063"/>
                  </a:lnTo>
                  <a:lnTo>
                    <a:pt x="1287272" y="111379"/>
                  </a:lnTo>
                  <a:lnTo>
                    <a:pt x="1360424" y="111379"/>
                  </a:lnTo>
                  <a:lnTo>
                    <a:pt x="1360424" y="82931"/>
                  </a:lnTo>
                  <a:lnTo>
                    <a:pt x="1277239" y="82931"/>
                  </a:lnTo>
                  <a:lnTo>
                    <a:pt x="1277239" y="91948"/>
                  </a:lnTo>
                  <a:lnTo>
                    <a:pt x="1350391" y="91948"/>
                  </a:lnTo>
                  <a:lnTo>
                    <a:pt x="1350391" y="102616"/>
                  </a:lnTo>
                  <a:lnTo>
                    <a:pt x="1277239" y="102616"/>
                  </a:lnTo>
                  <a:lnTo>
                    <a:pt x="1277239" y="132080"/>
                  </a:lnTo>
                  <a:lnTo>
                    <a:pt x="1363967" y="132080"/>
                  </a:lnTo>
                  <a:lnTo>
                    <a:pt x="1363967" y="123063"/>
                  </a:lnTo>
                  <a:close/>
                </a:path>
                <a:path w="3916045" h="133350">
                  <a:moveTo>
                    <a:pt x="1504315" y="63500"/>
                  </a:moveTo>
                  <a:lnTo>
                    <a:pt x="1467358" y="44958"/>
                  </a:lnTo>
                  <a:lnTo>
                    <a:pt x="1459572" y="35687"/>
                  </a:lnTo>
                  <a:lnTo>
                    <a:pt x="1456956" y="31724"/>
                  </a:lnTo>
                  <a:lnTo>
                    <a:pt x="1454365" y="25323"/>
                  </a:lnTo>
                  <a:lnTo>
                    <a:pt x="1453515" y="19050"/>
                  </a:lnTo>
                  <a:lnTo>
                    <a:pt x="1453515" y="12065"/>
                  </a:lnTo>
                  <a:lnTo>
                    <a:pt x="1442974" y="12065"/>
                  </a:lnTo>
                  <a:lnTo>
                    <a:pt x="1442974" y="19050"/>
                  </a:lnTo>
                  <a:lnTo>
                    <a:pt x="1442110" y="25247"/>
                  </a:lnTo>
                  <a:lnTo>
                    <a:pt x="1413027" y="56603"/>
                  </a:lnTo>
                  <a:lnTo>
                    <a:pt x="1392174" y="63754"/>
                  </a:lnTo>
                  <a:lnTo>
                    <a:pt x="1399159" y="71882"/>
                  </a:lnTo>
                  <a:lnTo>
                    <a:pt x="1435595" y="51574"/>
                  </a:lnTo>
                  <a:lnTo>
                    <a:pt x="1448181" y="35687"/>
                  </a:lnTo>
                  <a:lnTo>
                    <a:pt x="1451203" y="40830"/>
                  </a:lnTo>
                  <a:lnTo>
                    <a:pt x="1481518" y="65341"/>
                  </a:lnTo>
                  <a:lnTo>
                    <a:pt x="1497076" y="71755"/>
                  </a:lnTo>
                  <a:lnTo>
                    <a:pt x="1504315" y="63500"/>
                  </a:lnTo>
                  <a:close/>
                </a:path>
                <a:path w="3916045" h="133350">
                  <a:moveTo>
                    <a:pt x="1509522" y="102235"/>
                  </a:moveTo>
                  <a:lnTo>
                    <a:pt x="1386967" y="102235"/>
                  </a:lnTo>
                  <a:lnTo>
                    <a:pt x="1386967" y="111252"/>
                  </a:lnTo>
                  <a:lnTo>
                    <a:pt x="1509522" y="111252"/>
                  </a:lnTo>
                  <a:lnTo>
                    <a:pt x="1509522" y="102235"/>
                  </a:lnTo>
                  <a:close/>
                </a:path>
                <a:path w="3916045" h="133350">
                  <a:moveTo>
                    <a:pt x="1584325" y="12827"/>
                  </a:moveTo>
                  <a:lnTo>
                    <a:pt x="1534414" y="12827"/>
                  </a:lnTo>
                  <a:lnTo>
                    <a:pt x="1534414" y="21844"/>
                  </a:lnTo>
                  <a:lnTo>
                    <a:pt x="1573403" y="21844"/>
                  </a:lnTo>
                  <a:lnTo>
                    <a:pt x="1573022" y="28829"/>
                  </a:lnTo>
                  <a:lnTo>
                    <a:pt x="1571752" y="35560"/>
                  </a:lnTo>
                  <a:lnTo>
                    <a:pt x="1569593" y="41910"/>
                  </a:lnTo>
                  <a:lnTo>
                    <a:pt x="1529080" y="44958"/>
                  </a:lnTo>
                  <a:lnTo>
                    <a:pt x="1532636" y="54610"/>
                  </a:lnTo>
                  <a:lnTo>
                    <a:pt x="1566164" y="50292"/>
                  </a:lnTo>
                  <a:lnTo>
                    <a:pt x="1563344" y="56273"/>
                  </a:lnTo>
                  <a:lnTo>
                    <a:pt x="1559839" y="62357"/>
                  </a:lnTo>
                  <a:lnTo>
                    <a:pt x="1533105" y="90830"/>
                  </a:lnTo>
                  <a:lnTo>
                    <a:pt x="1526540" y="94869"/>
                  </a:lnTo>
                  <a:lnTo>
                    <a:pt x="1534668" y="101981"/>
                  </a:lnTo>
                  <a:lnTo>
                    <a:pt x="1555546" y="83845"/>
                  </a:lnTo>
                  <a:lnTo>
                    <a:pt x="1570774" y="62928"/>
                  </a:lnTo>
                  <a:lnTo>
                    <a:pt x="1575892" y="50292"/>
                  </a:lnTo>
                  <a:lnTo>
                    <a:pt x="1580362" y="39268"/>
                  </a:lnTo>
                  <a:lnTo>
                    <a:pt x="1584325" y="12827"/>
                  </a:lnTo>
                  <a:close/>
                </a:path>
                <a:path w="3916045" h="133350">
                  <a:moveTo>
                    <a:pt x="1613154" y="3937"/>
                  </a:moveTo>
                  <a:lnTo>
                    <a:pt x="1603121" y="3937"/>
                  </a:lnTo>
                  <a:lnTo>
                    <a:pt x="1603121" y="52832"/>
                  </a:lnTo>
                  <a:lnTo>
                    <a:pt x="1578229" y="52832"/>
                  </a:lnTo>
                  <a:lnTo>
                    <a:pt x="1578229" y="61976"/>
                  </a:lnTo>
                  <a:lnTo>
                    <a:pt x="1603121" y="61976"/>
                  </a:lnTo>
                  <a:lnTo>
                    <a:pt x="1603121" y="129032"/>
                  </a:lnTo>
                  <a:lnTo>
                    <a:pt x="1613154" y="129032"/>
                  </a:lnTo>
                  <a:lnTo>
                    <a:pt x="1613154" y="3937"/>
                  </a:lnTo>
                  <a:close/>
                </a:path>
                <a:path w="3916045" h="133350">
                  <a:moveTo>
                    <a:pt x="1637538" y="1270"/>
                  </a:moveTo>
                  <a:lnTo>
                    <a:pt x="1627378" y="1270"/>
                  </a:lnTo>
                  <a:lnTo>
                    <a:pt x="1627378" y="133350"/>
                  </a:lnTo>
                  <a:lnTo>
                    <a:pt x="1637538" y="133350"/>
                  </a:lnTo>
                  <a:lnTo>
                    <a:pt x="1637538" y="1270"/>
                  </a:lnTo>
                  <a:close/>
                </a:path>
                <a:path w="3916045" h="133350">
                  <a:moveTo>
                    <a:pt x="1772920" y="1270"/>
                  </a:moveTo>
                  <a:lnTo>
                    <a:pt x="1762633" y="1270"/>
                  </a:lnTo>
                  <a:lnTo>
                    <a:pt x="1762633" y="50165"/>
                  </a:lnTo>
                  <a:lnTo>
                    <a:pt x="1738249" y="50165"/>
                  </a:lnTo>
                  <a:lnTo>
                    <a:pt x="1737169" y="41186"/>
                  </a:lnTo>
                  <a:lnTo>
                    <a:pt x="1735112" y="33299"/>
                  </a:lnTo>
                  <a:lnTo>
                    <a:pt x="1732076" y="26466"/>
                  </a:lnTo>
                  <a:lnTo>
                    <a:pt x="1728470" y="21259"/>
                  </a:lnTo>
                  <a:lnTo>
                    <a:pt x="1728470" y="54991"/>
                  </a:lnTo>
                  <a:lnTo>
                    <a:pt x="1728025" y="62763"/>
                  </a:lnTo>
                  <a:lnTo>
                    <a:pt x="1711833" y="90805"/>
                  </a:lnTo>
                  <a:lnTo>
                    <a:pt x="1698117" y="90805"/>
                  </a:lnTo>
                  <a:lnTo>
                    <a:pt x="1681607" y="54991"/>
                  </a:lnTo>
                  <a:lnTo>
                    <a:pt x="1682000" y="47218"/>
                  </a:lnTo>
                  <a:lnTo>
                    <a:pt x="1697990" y="19304"/>
                  </a:lnTo>
                  <a:lnTo>
                    <a:pt x="1712087" y="19304"/>
                  </a:lnTo>
                  <a:lnTo>
                    <a:pt x="1728470" y="54991"/>
                  </a:lnTo>
                  <a:lnTo>
                    <a:pt x="1728470" y="21259"/>
                  </a:lnTo>
                  <a:lnTo>
                    <a:pt x="1728089" y="20701"/>
                  </a:lnTo>
                  <a:lnTo>
                    <a:pt x="1726615" y="19304"/>
                  </a:lnTo>
                  <a:lnTo>
                    <a:pt x="1723275" y="16116"/>
                  </a:lnTo>
                  <a:lnTo>
                    <a:pt x="1717814" y="12814"/>
                  </a:lnTo>
                  <a:lnTo>
                    <a:pt x="1711706" y="10833"/>
                  </a:lnTo>
                  <a:lnTo>
                    <a:pt x="1704975" y="10160"/>
                  </a:lnTo>
                  <a:lnTo>
                    <a:pt x="1697723" y="10909"/>
                  </a:lnTo>
                  <a:lnTo>
                    <a:pt x="1672018" y="45021"/>
                  </a:lnTo>
                  <a:lnTo>
                    <a:pt x="1671447" y="54991"/>
                  </a:lnTo>
                  <a:lnTo>
                    <a:pt x="1672018" y="64909"/>
                  </a:lnTo>
                  <a:lnTo>
                    <a:pt x="1697799" y="99199"/>
                  </a:lnTo>
                  <a:lnTo>
                    <a:pt x="1704975" y="99949"/>
                  </a:lnTo>
                  <a:lnTo>
                    <a:pt x="1711693" y="99288"/>
                  </a:lnTo>
                  <a:lnTo>
                    <a:pt x="1717763" y="97307"/>
                  </a:lnTo>
                  <a:lnTo>
                    <a:pt x="1723224" y="94005"/>
                  </a:lnTo>
                  <a:lnTo>
                    <a:pt x="1726603" y="90805"/>
                  </a:lnTo>
                  <a:lnTo>
                    <a:pt x="1728089" y="89408"/>
                  </a:lnTo>
                  <a:lnTo>
                    <a:pt x="1732153" y="83604"/>
                  </a:lnTo>
                  <a:lnTo>
                    <a:pt x="1735226" y="76644"/>
                  </a:lnTo>
                  <a:lnTo>
                    <a:pt x="1737296" y="68554"/>
                  </a:lnTo>
                  <a:lnTo>
                    <a:pt x="1738376" y="59309"/>
                  </a:lnTo>
                  <a:lnTo>
                    <a:pt x="1762633" y="59309"/>
                  </a:lnTo>
                  <a:lnTo>
                    <a:pt x="1762633" y="133350"/>
                  </a:lnTo>
                  <a:lnTo>
                    <a:pt x="1772920" y="133350"/>
                  </a:lnTo>
                  <a:lnTo>
                    <a:pt x="1772920" y="59309"/>
                  </a:lnTo>
                  <a:lnTo>
                    <a:pt x="1772920" y="50165"/>
                  </a:lnTo>
                  <a:lnTo>
                    <a:pt x="1772920" y="1270"/>
                  </a:lnTo>
                  <a:close/>
                </a:path>
                <a:path w="3916045" h="133350">
                  <a:moveTo>
                    <a:pt x="1922018" y="13462"/>
                  </a:moveTo>
                  <a:lnTo>
                    <a:pt x="1860042" y="13462"/>
                  </a:lnTo>
                  <a:lnTo>
                    <a:pt x="1860042" y="22606"/>
                  </a:lnTo>
                  <a:lnTo>
                    <a:pt x="1910969" y="22606"/>
                  </a:lnTo>
                  <a:lnTo>
                    <a:pt x="1908556" y="34874"/>
                  </a:lnTo>
                  <a:lnTo>
                    <a:pt x="1883346" y="75603"/>
                  </a:lnTo>
                  <a:lnTo>
                    <a:pt x="1854708" y="94361"/>
                  </a:lnTo>
                  <a:lnTo>
                    <a:pt x="1862455" y="102616"/>
                  </a:lnTo>
                  <a:lnTo>
                    <a:pt x="1897761" y="74891"/>
                  </a:lnTo>
                  <a:lnTo>
                    <a:pt x="1917801" y="39865"/>
                  </a:lnTo>
                  <a:lnTo>
                    <a:pt x="1920824" y="26974"/>
                  </a:lnTo>
                  <a:lnTo>
                    <a:pt x="1922018" y="13462"/>
                  </a:lnTo>
                  <a:close/>
                </a:path>
                <a:path w="3916045" h="133350">
                  <a:moveTo>
                    <a:pt x="1958594" y="1270"/>
                  </a:moveTo>
                  <a:lnTo>
                    <a:pt x="1948434" y="1270"/>
                  </a:lnTo>
                  <a:lnTo>
                    <a:pt x="1948434" y="133350"/>
                  </a:lnTo>
                  <a:lnTo>
                    <a:pt x="1958594" y="133350"/>
                  </a:lnTo>
                  <a:lnTo>
                    <a:pt x="1958594" y="1270"/>
                  </a:lnTo>
                  <a:close/>
                </a:path>
                <a:path w="3916045" h="133350">
                  <a:moveTo>
                    <a:pt x="2105025" y="38354"/>
                  </a:moveTo>
                  <a:lnTo>
                    <a:pt x="2061133" y="21209"/>
                  </a:lnTo>
                  <a:lnTo>
                    <a:pt x="2055241" y="14097"/>
                  </a:lnTo>
                  <a:lnTo>
                    <a:pt x="2055241" y="3937"/>
                  </a:lnTo>
                  <a:lnTo>
                    <a:pt x="2045208" y="3937"/>
                  </a:lnTo>
                  <a:lnTo>
                    <a:pt x="2014740" y="34417"/>
                  </a:lnTo>
                  <a:lnTo>
                    <a:pt x="1995424" y="38227"/>
                  </a:lnTo>
                  <a:lnTo>
                    <a:pt x="2001393" y="46482"/>
                  </a:lnTo>
                  <a:lnTo>
                    <a:pt x="2041906" y="30861"/>
                  </a:lnTo>
                  <a:lnTo>
                    <a:pt x="2050415" y="21209"/>
                  </a:lnTo>
                  <a:lnTo>
                    <a:pt x="2053463" y="26289"/>
                  </a:lnTo>
                  <a:lnTo>
                    <a:pt x="2091613" y="45212"/>
                  </a:lnTo>
                  <a:lnTo>
                    <a:pt x="2099691" y="46609"/>
                  </a:lnTo>
                  <a:lnTo>
                    <a:pt x="2105025" y="38354"/>
                  </a:lnTo>
                  <a:close/>
                </a:path>
                <a:path w="3916045" h="133350">
                  <a:moveTo>
                    <a:pt x="2111502" y="56388"/>
                  </a:moveTo>
                  <a:lnTo>
                    <a:pt x="1988947" y="56388"/>
                  </a:lnTo>
                  <a:lnTo>
                    <a:pt x="1988947" y="65659"/>
                  </a:lnTo>
                  <a:lnTo>
                    <a:pt x="2045081" y="65659"/>
                  </a:lnTo>
                  <a:lnTo>
                    <a:pt x="2045081" y="79756"/>
                  </a:lnTo>
                  <a:lnTo>
                    <a:pt x="2009013" y="79756"/>
                  </a:lnTo>
                  <a:lnTo>
                    <a:pt x="2009013" y="88646"/>
                  </a:lnTo>
                  <a:lnTo>
                    <a:pt x="2081276" y="88646"/>
                  </a:lnTo>
                  <a:lnTo>
                    <a:pt x="2081276" y="100330"/>
                  </a:lnTo>
                  <a:lnTo>
                    <a:pt x="2009013" y="100330"/>
                  </a:lnTo>
                  <a:lnTo>
                    <a:pt x="2009013" y="130175"/>
                  </a:lnTo>
                  <a:lnTo>
                    <a:pt x="2094865" y="130175"/>
                  </a:lnTo>
                  <a:lnTo>
                    <a:pt x="2094865" y="121031"/>
                  </a:lnTo>
                  <a:lnTo>
                    <a:pt x="2019046" y="121031"/>
                  </a:lnTo>
                  <a:lnTo>
                    <a:pt x="2019046" y="109093"/>
                  </a:lnTo>
                  <a:lnTo>
                    <a:pt x="2091309" y="109093"/>
                  </a:lnTo>
                  <a:lnTo>
                    <a:pt x="2091309" y="79756"/>
                  </a:lnTo>
                  <a:lnTo>
                    <a:pt x="2055495" y="79756"/>
                  </a:lnTo>
                  <a:lnTo>
                    <a:pt x="2055495" y="65532"/>
                  </a:lnTo>
                  <a:lnTo>
                    <a:pt x="2111502" y="65532"/>
                  </a:lnTo>
                  <a:lnTo>
                    <a:pt x="2111502" y="56388"/>
                  </a:lnTo>
                  <a:close/>
                </a:path>
                <a:path w="3916045" h="133350">
                  <a:moveTo>
                    <a:pt x="2206752" y="39878"/>
                  </a:moveTo>
                  <a:lnTo>
                    <a:pt x="2196592" y="15430"/>
                  </a:lnTo>
                  <a:lnTo>
                    <a:pt x="2196592" y="32512"/>
                  </a:lnTo>
                  <a:lnTo>
                    <a:pt x="2196592" y="47244"/>
                  </a:lnTo>
                  <a:lnTo>
                    <a:pt x="2194433" y="53213"/>
                  </a:lnTo>
                  <a:lnTo>
                    <a:pt x="2189861" y="57658"/>
                  </a:lnTo>
                  <a:lnTo>
                    <a:pt x="2185416" y="62103"/>
                  </a:lnTo>
                  <a:lnTo>
                    <a:pt x="2179447" y="64262"/>
                  </a:lnTo>
                  <a:lnTo>
                    <a:pt x="2164969" y="64262"/>
                  </a:lnTo>
                  <a:lnTo>
                    <a:pt x="2159127" y="62103"/>
                  </a:lnTo>
                  <a:lnTo>
                    <a:pt x="2154555" y="57658"/>
                  </a:lnTo>
                  <a:lnTo>
                    <a:pt x="2150110" y="53213"/>
                  </a:lnTo>
                  <a:lnTo>
                    <a:pt x="2147824" y="47244"/>
                  </a:lnTo>
                  <a:lnTo>
                    <a:pt x="2147824" y="32512"/>
                  </a:lnTo>
                  <a:lnTo>
                    <a:pt x="2150110" y="26543"/>
                  </a:lnTo>
                  <a:lnTo>
                    <a:pt x="2154682" y="22098"/>
                  </a:lnTo>
                  <a:lnTo>
                    <a:pt x="2159127" y="17653"/>
                  </a:lnTo>
                  <a:lnTo>
                    <a:pt x="2164969" y="15494"/>
                  </a:lnTo>
                  <a:lnTo>
                    <a:pt x="2179447" y="15494"/>
                  </a:lnTo>
                  <a:lnTo>
                    <a:pt x="2185416" y="17653"/>
                  </a:lnTo>
                  <a:lnTo>
                    <a:pt x="2189861" y="22098"/>
                  </a:lnTo>
                  <a:lnTo>
                    <a:pt x="2194433" y="26543"/>
                  </a:lnTo>
                  <a:lnTo>
                    <a:pt x="2172208" y="6350"/>
                  </a:lnTo>
                  <a:lnTo>
                    <a:pt x="2165083" y="6946"/>
                  </a:lnTo>
                  <a:lnTo>
                    <a:pt x="2137537" y="39878"/>
                  </a:lnTo>
                  <a:lnTo>
                    <a:pt x="2138146" y="46964"/>
                  </a:lnTo>
                  <a:lnTo>
                    <a:pt x="2172208" y="73406"/>
                  </a:lnTo>
                  <a:lnTo>
                    <a:pt x="2179307" y="72834"/>
                  </a:lnTo>
                  <a:lnTo>
                    <a:pt x="2185759" y="71107"/>
                  </a:lnTo>
                  <a:lnTo>
                    <a:pt x="2191601" y="68211"/>
                  </a:lnTo>
                  <a:lnTo>
                    <a:pt x="2196681" y="64262"/>
                  </a:lnTo>
                  <a:lnTo>
                    <a:pt x="2196846" y="64135"/>
                  </a:lnTo>
                  <a:lnTo>
                    <a:pt x="2201176" y="59067"/>
                  </a:lnTo>
                  <a:lnTo>
                    <a:pt x="2204275" y="53340"/>
                  </a:lnTo>
                  <a:lnTo>
                    <a:pt x="2206129" y="46964"/>
                  </a:lnTo>
                  <a:lnTo>
                    <a:pt x="2206752" y="39878"/>
                  </a:lnTo>
                  <a:close/>
                </a:path>
                <a:path w="3916045" h="133350">
                  <a:moveTo>
                    <a:pt x="2237486" y="1270"/>
                  </a:moveTo>
                  <a:lnTo>
                    <a:pt x="2227199" y="1270"/>
                  </a:lnTo>
                  <a:lnTo>
                    <a:pt x="2227199" y="97790"/>
                  </a:lnTo>
                  <a:lnTo>
                    <a:pt x="2237486" y="97790"/>
                  </a:lnTo>
                  <a:lnTo>
                    <a:pt x="2237486" y="1270"/>
                  </a:lnTo>
                  <a:close/>
                </a:path>
                <a:path w="3916045" h="133350">
                  <a:moveTo>
                    <a:pt x="2240915" y="119126"/>
                  </a:moveTo>
                  <a:lnTo>
                    <a:pt x="2164461" y="119126"/>
                  </a:lnTo>
                  <a:lnTo>
                    <a:pt x="2164461" y="85471"/>
                  </a:lnTo>
                  <a:lnTo>
                    <a:pt x="2154174" y="85471"/>
                  </a:lnTo>
                  <a:lnTo>
                    <a:pt x="2154174" y="128270"/>
                  </a:lnTo>
                  <a:lnTo>
                    <a:pt x="2240915" y="128270"/>
                  </a:lnTo>
                  <a:lnTo>
                    <a:pt x="2240915" y="119126"/>
                  </a:lnTo>
                  <a:close/>
                </a:path>
                <a:path w="3916045" h="133350">
                  <a:moveTo>
                    <a:pt x="2430907" y="63500"/>
                  </a:moveTo>
                  <a:lnTo>
                    <a:pt x="2393950" y="44958"/>
                  </a:lnTo>
                  <a:lnTo>
                    <a:pt x="2386165" y="35687"/>
                  </a:lnTo>
                  <a:lnTo>
                    <a:pt x="2383548" y="31724"/>
                  </a:lnTo>
                  <a:lnTo>
                    <a:pt x="2380958" y="25323"/>
                  </a:lnTo>
                  <a:lnTo>
                    <a:pt x="2380107" y="19050"/>
                  </a:lnTo>
                  <a:lnTo>
                    <a:pt x="2380107" y="12065"/>
                  </a:lnTo>
                  <a:lnTo>
                    <a:pt x="2369566" y="12065"/>
                  </a:lnTo>
                  <a:lnTo>
                    <a:pt x="2369566" y="19050"/>
                  </a:lnTo>
                  <a:lnTo>
                    <a:pt x="2368702" y="25247"/>
                  </a:lnTo>
                  <a:lnTo>
                    <a:pt x="2339619" y="56603"/>
                  </a:lnTo>
                  <a:lnTo>
                    <a:pt x="2318766" y="63754"/>
                  </a:lnTo>
                  <a:lnTo>
                    <a:pt x="2325751" y="71882"/>
                  </a:lnTo>
                  <a:lnTo>
                    <a:pt x="2362200" y="51574"/>
                  </a:lnTo>
                  <a:lnTo>
                    <a:pt x="2374773" y="35687"/>
                  </a:lnTo>
                  <a:lnTo>
                    <a:pt x="2377795" y="40830"/>
                  </a:lnTo>
                  <a:lnTo>
                    <a:pt x="2408110" y="65341"/>
                  </a:lnTo>
                  <a:lnTo>
                    <a:pt x="2423668" y="71755"/>
                  </a:lnTo>
                  <a:lnTo>
                    <a:pt x="2430907" y="63500"/>
                  </a:lnTo>
                  <a:close/>
                </a:path>
                <a:path w="3916045" h="133350">
                  <a:moveTo>
                    <a:pt x="2436114" y="102235"/>
                  </a:moveTo>
                  <a:lnTo>
                    <a:pt x="2313559" y="102235"/>
                  </a:lnTo>
                  <a:lnTo>
                    <a:pt x="2313559" y="111252"/>
                  </a:lnTo>
                  <a:lnTo>
                    <a:pt x="2436114" y="111252"/>
                  </a:lnTo>
                  <a:lnTo>
                    <a:pt x="2436114" y="102235"/>
                  </a:lnTo>
                  <a:close/>
                </a:path>
                <a:path w="3916045" h="133350">
                  <a:moveTo>
                    <a:pt x="2523363" y="12954"/>
                  </a:moveTo>
                  <a:lnTo>
                    <a:pt x="2513203" y="12954"/>
                  </a:lnTo>
                  <a:lnTo>
                    <a:pt x="2513203" y="21971"/>
                  </a:lnTo>
                  <a:lnTo>
                    <a:pt x="2513203" y="85598"/>
                  </a:lnTo>
                  <a:lnTo>
                    <a:pt x="2471166" y="85598"/>
                  </a:lnTo>
                  <a:lnTo>
                    <a:pt x="2471166" y="21971"/>
                  </a:lnTo>
                  <a:lnTo>
                    <a:pt x="2513203" y="21971"/>
                  </a:lnTo>
                  <a:lnTo>
                    <a:pt x="2513203" y="12954"/>
                  </a:lnTo>
                  <a:lnTo>
                    <a:pt x="2461006" y="12954"/>
                  </a:lnTo>
                  <a:lnTo>
                    <a:pt x="2461006" y="94615"/>
                  </a:lnTo>
                  <a:lnTo>
                    <a:pt x="2523363" y="94615"/>
                  </a:lnTo>
                  <a:lnTo>
                    <a:pt x="2523363" y="85598"/>
                  </a:lnTo>
                  <a:lnTo>
                    <a:pt x="2523363" y="21971"/>
                  </a:lnTo>
                  <a:lnTo>
                    <a:pt x="2523363" y="12954"/>
                  </a:lnTo>
                  <a:close/>
                </a:path>
                <a:path w="3916045" h="133350">
                  <a:moveTo>
                    <a:pt x="2577846" y="54356"/>
                  </a:moveTo>
                  <a:lnTo>
                    <a:pt x="2554986" y="54356"/>
                  </a:lnTo>
                  <a:lnTo>
                    <a:pt x="2554986" y="1270"/>
                  </a:lnTo>
                  <a:lnTo>
                    <a:pt x="2544826" y="1270"/>
                  </a:lnTo>
                  <a:lnTo>
                    <a:pt x="2544826" y="133350"/>
                  </a:lnTo>
                  <a:lnTo>
                    <a:pt x="2554986" y="133350"/>
                  </a:lnTo>
                  <a:lnTo>
                    <a:pt x="2554986" y="63373"/>
                  </a:lnTo>
                  <a:lnTo>
                    <a:pt x="2577846" y="63373"/>
                  </a:lnTo>
                  <a:lnTo>
                    <a:pt x="2577846" y="54356"/>
                  </a:lnTo>
                  <a:close/>
                </a:path>
                <a:path w="3916045" h="133350">
                  <a:moveTo>
                    <a:pt x="2696591" y="69469"/>
                  </a:moveTo>
                  <a:lnTo>
                    <a:pt x="2620772" y="69469"/>
                  </a:lnTo>
                  <a:lnTo>
                    <a:pt x="2620772" y="51435"/>
                  </a:lnTo>
                  <a:lnTo>
                    <a:pt x="2690749" y="51435"/>
                  </a:lnTo>
                  <a:lnTo>
                    <a:pt x="2690749" y="42291"/>
                  </a:lnTo>
                  <a:lnTo>
                    <a:pt x="2620772" y="42291"/>
                  </a:lnTo>
                  <a:lnTo>
                    <a:pt x="2620772" y="23114"/>
                  </a:lnTo>
                  <a:lnTo>
                    <a:pt x="2694559" y="23114"/>
                  </a:lnTo>
                  <a:lnTo>
                    <a:pt x="2694559" y="14224"/>
                  </a:lnTo>
                  <a:lnTo>
                    <a:pt x="2610739" y="14224"/>
                  </a:lnTo>
                  <a:lnTo>
                    <a:pt x="2610739" y="78613"/>
                  </a:lnTo>
                  <a:lnTo>
                    <a:pt x="2696591" y="78613"/>
                  </a:lnTo>
                  <a:lnTo>
                    <a:pt x="2696591" y="69469"/>
                  </a:lnTo>
                  <a:close/>
                </a:path>
                <a:path w="3916045" h="133350">
                  <a:moveTo>
                    <a:pt x="2713482" y="103505"/>
                  </a:moveTo>
                  <a:lnTo>
                    <a:pt x="2590927" y="103505"/>
                  </a:lnTo>
                  <a:lnTo>
                    <a:pt x="2590927" y="112649"/>
                  </a:lnTo>
                  <a:lnTo>
                    <a:pt x="2713482" y="112649"/>
                  </a:lnTo>
                  <a:lnTo>
                    <a:pt x="2713482" y="103505"/>
                  </a:lnTo>
                  <a:close/>
                </a:path>
                <a:path w="3916045" h="133350">
                  <a:moveTo>
                    <a:pt x="2834259" y="43561"/>
                  </a:moveTo>
                  <a:lnTo>
                    <a:pt x="2759583" y="43561"/>
                  </a:lnTo>
                  <a:lnTo>
                    <a:pt x="2759583" y="31242"/>
                  </a:lnTo>
                  <a:lnTo>
                    <a:pt x="2830322" y="31242"/>
                  </a:lnTo>
                  <a:lnTo>
                    <a:pt x="2830322" y="23368"/>
                  </a:lnTo>
                  <a:lnTo>
                    <a:pt x="2759583" y="23368"/>
                  </a:lnTo>
                  <a:lnTo>
                    <a:pt x="2759583" y="11811"/>
                  </a:lnTo>
                  <a:lnTo>
                    <a:pt x="2832481" y="11811"/>
                  </a:lnTo>
                  <a:lnTo>
                    <a:pt x="2832481" y="3556"/>
                  </a:lnTo>
                  <a:lnTo>
                    <a:pt x="2749550" y="3556"/>
                  </a:lnTo>
                  <a:lnTo>
                    <a:pt x="2749550" y="51689"/>
                  </a:lnTo>
                  <a:lnTo>
                    <a:pt x="2834259" y="51689"/>
                  </a:lnTo>
                  <a:lnTo>
                    <a:pt x="2834259" y="43561"/>
                  </a:lnTo>
                  <a:close/>
                </a:path>
                <a:path w="3916045" h="133350">
                  <a:moveTo>
                    <a:pt x="2835529" y="123825"/>
                  </a:moveTo>
                  <a:lnTo>
                    <a:pt x="2759202" y="123825"/>
                  </a:lnTo>
                  <a:lnTo>
                    <a:pt x="2759202" y="111379"/>
                  </a:lnTo>
                  <a:lnTo>
                    <a:pt x="2832481" y="111379"/>
                  </a:lnTo>
                  <a:lnTo>
                    <a:pt x="2832481" y="83566"/>
                  </a:lnTo>
                  <a:lnTo>
                    <a:pt x="2749169" y="83566"/>
                  </a:lnTo>
                  <a:lnTo>
                    <a:pt x="2749169" y="91948"/>
                  </a:lnTo>
                  <a:lnTo>
                    <a:pt x="2822448" y="91948"/>
                  </a:lnTo>
                  <a:lnTo>
                    <a:pt x="2822448" y="103378"/>
                  </a:lnTo>
                  <a:lnTo>
                    <a:pt x="2749169" y="103378"/>
                  </a:lnTo>
                  <a:lnTo>
                    <a:pt x="2749169" y="132080"/>
                  </a:lnTo>
                  <a:lnTo>
                    <a:pt x="2835529" y="132080"/>
                  </a:lnTo>
                  <a:lnTo>
                    <a:pt x="2835529" y="123825"/>
                  </a:lnTo>
                  <a:close/>
                </a:path>
                <a:path w="3916045" h="133350">
                  <a:moveTo>
                    <a:pt x="2852166" y="63373"/>
                  </a:moveTo>
                  <a:lnTo>
                    <a:pt x="2729611" y="63373"/>
                  </a:lnTo>
                  <a:lnTo>
                    <a:pt x="2729611" y="71628"/>
                  </a:lnTo>
                  <a:lnTo>
                    <a:pt x="2852166" y="71628"/>
                  </a:lnTo>
                  <a:lnTo>
                    <a:pt x="2852166" y="63373"/>
                  </a:lnTo>
                  <a:close/>
                </a:path>
                <a:path w="3916045" h="133350">
                  <a:moveTo>
                    <a:pt x="2957830" y="91567"/>
                  </a:moveTo>
                  <a:lnTo>
                    <a:pt x="2956877" y="85598"/>
                  </a:lnTo>
                  <a:lnTo>
                    <a:pt x="2956433" y="82804"/>
                  </a:lnTo>
                  <a:lnTo>
                    <a:pt x="2947657" y="84048"/>
                  </a:lnTo>
                  <a:lnTo>
                    <a:pt x="2935643" y="84924"/>
                  </a:lnTo>
                  <a:lnTo>
                    <a:pt x="2920365" y="85432"/>
                  </a:lnTo>
                  <a:lnTo>
                    <a:pt x="2901823" y="85598"/>
                  </a:lnTo>
                  <a:lnTo>
                    <a:pt x="2892806" y="85598"/>
                  </a:lnTo>
                  <a:lnTo>
                    <a:pt x="2892806" y="12573"/>
                  </a:lnTo>
                  <a:lnTo>
                    <a:pt x="2882646" y="12573"/>
                  </a:lnTo>
                  <a:lnTo>
                    <a:pt x="2882646" y="94742"/>
                  </a:lnTo>
                  <a:lnTo>
                    <a:pt x="2911500" y="94551"/>
                  </a:lnTo>
                  <a:lnTo>
                    <a:pt x="2933662" y="93967"/>
                  </a:lnTo>
                  <a:lnTo>
                    <a:pt x="2949117" y="92976"/>
                  </a:lnTo>
                  <a:lnTo>
                    <a:pt x="2957830" y="91567"/>
                  </a:lnTo>
                  <a:close/>
                </a:path>
                <a:path w="3916045" h="133350">
                  <a:moveTo>
                    <a:pt x="2978150" y="1270"/>
                  </a:moveTo>
                  <a:lnTo>
                    <a:pt x="2967863" y="1270"/>
                  </a:lnTo>
                  <a:lnTo>
                    <a:pt x="2967863" y="133350"/>
                  </a:lnTo>
                  <a:lnTo>
                    <a:pt x="2978150" y="133350"/>
                  </a:lnTo>
                  <a:lnTo>
                    <a:pt x="2978150" y="1270"/>
                  </a:lnTo>
                  <a:close/>
                </a:path>
                <a:path w="3916045" h="133350">
                  <a:moveTo>
                    <a:pt x="3158617" y="121031"/>
                  </a:moveTo>
                  <a:lnTo>
                    <a:pt x="3082925" y="121031"/>
                  </a:lnTo>
                  <a:lnTo>
                    <a:pt x="3082925" y="109093"/>
                  </a:lnTo>
                  <a:lnTo>
                    <a:pt x="3155061" y="109093"/>
                  </a:lnTo>
                  <a:lnTo>
                    <a:pt x="3155061" y="79756"/>
                  </a:lnTo>
                  <a:lnTo>
                    <a:pt x="3072892" y="79756"/>
                  </a:lnTo>
                  <a:lnTo>
                    <a:pt x="3072892" y="88646"/>
                  </a:lnTo>
                  <a:lnTo>
                    <a:pt x="3145028" y="88646"/>
                  </a:lnTo>
                  <a:lnTo>
                    <a:pt x="3145028" y="100330"/>
                  </a:lnTo>
                  <a:lnTo>
                    <a:pt x="3072892" y="100330"/>
                  </a:lnTo>
                  <a:lnTo>
                    <a:pt x="3072892" y="130175"/>
                  </a:lnTo>
                  <a:lnTo>
                    <a:pt x="3158617" y="130175"/>
                  </a:lnTo>
                  <a:lnTo>
                    <a:pt x="3158617" y="121031"/>
                  </a:lnTo>
                  <a:close/>
                </a:path>
                <a:path w="3916045" h="133350">
                  <a:moveTo>
                    <a:pt x="3160268" y="4318"/>
                  </a:moveTo>
                  <a:lnTo>
                    <a:pt x="3067685" y="4318"/>
                  </a:lnTo>
                  <a:lnTo>
                    <a:pt x="3067685" y="13081"/>
                  </a:lnTo>
                  <a:lnTo>
                    <a:pt x="3160268" y="13081"/>
                  </a:lnTo>
                  <a:lnTo>
                    <a:pt x="3160268" y="4318"/>
                  </a:lnTo>
                  <a:close/>
                </a:path>
                <a:path w="3916045" h="133350">
                  <a:moveTo>
                    <a:pt x="3161919" y="38481"/>
                  </a:moveTo>
                  <a:lnTo>
                    <a:pt x="3142234" y="38481"/>
                  </a:lnTo>
                  <a:lnTo>
                    <a:pt x="3143377" y="17907"/>
                  </a:lnTo>
                  <a:lnTo>
                    <a:pt x="3133344" y="17907"/>
                  </a:lnTo>
                  <a:lnTo>
                    <a:pt x="3131947" y="38481"/>
                  </a:lnTo>
                  <a:lnTo>
                    <a:pt x="3096006" y="38481"/>
                  </a:lnTo>
                  <a:lnTo>
                    <a:pt x="3094609" y="17907"/>
                  </a:lnTo>
                  <a:lnTo>
                    <a:pt x="3084576" y="17907"/>
                  </a:lnTo>
                  <a:lnTo>
                    <a:pt x="3085719" y="38481"/>
                  </a:lnTo>
                  <a:lnTo>
                    <a:pt x="3066034" y="38481"/>
                  </a:lnTo>
                  <a:lnTo>
                    <a:pt x="3066034" y="47371"/>
                  </a:lnTo>
                  <a:lnTo>
                    <a:pt x="3161919" y="47371"/>
                  </a:lnTo>
                  <a:lnTo>
                    <a:pt x="3161919" y="38481"/>
                  </a:lnTo>
                  <a:close/>
                </a:path>
                <a:path w="3916045" h="133350">
                  <a:moveTo>
                    <a:pt x="3175254" y="59055"/>
                  </a:moveTo>
                  <a:lnTo>
                    <a:pt x="3052699" y="59055"/>
                  </a:lnTo>
                  <a:lnTo>
                    <a:pt x="3052699" y="68199"/>
                  </a:lnTo>
                  <a:lnTo>
                    <a:pt x="3175254" y="68199"/>
                  </a:lnTo>
                  <a:lnTo>
                    <a:pt x="3175254" y="59055"/>
                  </a:lnTo>
                  <a:close/>
                </a:path>
                <a:path w="3916045" h="133350">
                  <a:moveTo>
                    <a:pt x="3258820" y="71247"/>
                  </a:moveTo>
                  <a:lnTo>
                    <a:pt x="3258096" y="64135"/>
                  </a:lnTo>
                  <a:lnTo>
                    <a:pt x="3257931" y="62484"/>
                  </a:lnTo>
                  <a:lnTo>
                    <a:pt x="3251428" y="63182"/>
                  </a:lnTo>
                  <a:lnTo>
                    <a:pt x="3243935" y="63690"/>
                  </a:lnTo>
                  <a:lnTo>
                    <a:pt x="3235477" y="64020"/>
                  </a:lnTo>
                  <a:lnTo>
                    <a:pt x="3226054" y="64135"/>
                  </a:lnTo>
                  <a:lnTo>
                    <a:pt x="3210941" y="64135"/>
                  </a:lnTo>
                  <a:lnTo>
                    <a:pt x="3210941" y="43688"/>
                  </a:lnTo>
                  <a:lnTo>
                    <a:pt x="3250692" y="43688"/>
                  </a:lnTo>
                  <a:lnTo>
                    <a:pt x="3250692" y="7493"/>
                  </a:lnTo>
                  <a:lnTo>
                    <a:pt x="3200654" y="7493"/>
                  </a:lnTo>
                  <a:lnTo>
                    <a:pt x="3200654" y="16510"/>
                  </a:lnTo>
                  <a:lnTo>
                    <a:pt x="3240532" y="16510"/>
                  </a:lnTo>
                  <a:lnTo>
                    <a:pt x="3240532" y="34798"/>
                  </a:lnTo>
                  <a:lnTo>
                    <a:pt x="3200654" y="34798"/>
                  </a:lnTo>
                  <a:lnTo>
                    <a:pt x="3200654" y="73152"/>
                  </a:lnTo>
                  <a:lnTo>
                    <a:pt x="3233229" y="72999"/>
                  </a:lnTo>
                  <a:lnTo>
                    <a:pt x="3244342" y="72771"/>
                  </a:lnTo>
                  <a:lnTo>
                    <a:pt x="3250946" y="72263"/>
                  </a:lnTo>
                  <a:lnTo>
                    <a:pt x="3258820" y="71247"/>
                  </a:lnTo>
                  <a:close/>
                </a:path>
                <a:path w="3916045" h="133350">
                  <a:moveTo>
                    <a:pt x="3303524" y="1270"/>
                  </a:moveTo>
                  <a:lnTo>
                    <a:pt x="3293364" y="1270"/>
                  </a:lnTo>
                  <a:lnTo>
                    <a:pt x="3293364" y="38989"/>
                  </a:lnTo>
                  <a:lnTo>
                    <a:pt x="3277870" y="38989"/>
                  </a:lnTo>
                  <a:lnTo>
                    <a:pt x="3277870" y="3937"/>
                  </a:lnTo>
                  <a:lnTo>
                    <a:pt x="3267964" y="3937"/>
                  </a:lnTo>
                  <a:lnTo>
                    <a:pt x="3267964" y="78740"/>
                  </a:lnTo>
                  <a:lnTo>
                    <a:pt x="3277870" y="78740"/>
                  </a:lnTo>
                  <a:lnTo>
                    <a:pt x="3277870" y="48133"/>
                  </a:lnTo>
                  <a:lnTo>
                    <a:pt x="3293364" y="48133"/>
                  </a:lnTo>
                  <a:lnTo>
                    <a:pt x="3293364" y="86995"/>
                  </a:lnTo>
                  <a:lnTo>
                    <a:pt x="3303524" y="86995"/>
                  </a:lnTo>
                  <a:lnTo>
                    <a:pt x="3303524" y="48133"/>
                  </a:lnTo>
                  <a:lnTo>
                    <a:pt x="3303524" y="38989"/>
                  </a:lnTo>
                  <a:lnTo>
                    <a:pt x="3303524" y="1270"/>
                  </a:lnTo>
                  <a:close/>
                </a:path>
                <a:path w="3916045" h="133350">
                  <a:moveTo>
                    <a:pt x="3311779" y="121666"/>
                  </a:moveTo>
                  <a:lnTo>
                    <a:pt x="3272726" y="101930"/>
                  </a:lnTo>
                  <a:lnTo>
                    <a:pt x="3271799" y="100711"/>
                  </a:lnTo>
                  <a:lnTo>
                    <a:pt x="3268370" y="96253"/>
                  </a:lnTo>
                  <a:lnTo>
                    <a:pt x="3265767" y="90551"/>
                  </a:lnTo>
                  <a:lnTo>
                    <a:pt x="3264928" y="84963"/>
                  </a:lnTo>
                  <a:lnTo>
                    <a:pt x="3264916" y="80518"/>
                  </a:lnTo>
                  <a:lnTo>
                    <a:pt x="3254629" y="80518"/>
                  </a:lnTo>
                  <a:lnTo>
                    <a:pt x="3254629" y="84963"/>
                  </a:lnTo>
                  <a:lnTo>
                    <a:pt x="3253651" y="90754"/>
                  </a:lnTo>
                  <a:lnTo>
                    <a:pt x="3225050" y="116890"/>
                  </a:lnTo>
                  <a:lnTo>
                    <a:pt x="3207639" y="121666"/>
                  </a:lnTo>
                  <a:lnTo>
                    <a:pt x="3214116" y="130429"/>
                  </a:lnTo>
                  <a:lnTo>
                    <a:pt x="3252571" y="109956"/>
                  </a:lnTo>
                  <a:lnTo>
                    <a:pt x="3259709" y="100711"/>
                  </a:lnTo>
                  <a:lnTo>
                    <a:pt x="3262871" y="105410"/>
                  </a:lnTo>
                  <a:lnTo>
                    <a:pt x="3298621" y="128485"/>
                  </a:lnTo>
                  <a:lnTo>
                    <a:pt x="3305937" y="130429"/>
                  </a:lnTo>
                  <a:lnTo>
                    <a:pt x="3311779" y="121666"/>
                  </a:lnTo>
                  <a:close/>
                </a:path>
                <a:path w="3916045" h="133350">
                  <a:moveTo>
                    <a:pt x="3432429" y="87884"/>
                  </a:moveTo>
                  <a:lnTo>
                    <a:pt x="3422396" y="87884"/>
                  </a:lnTo>
                  <a:lnTo>
                    <a:pt x="3422396" y="97028"/>
                  </a:lnTo>
                  <a:lnTo>
                    <a:pt x="3422396" y="120523"/>
                  </a:lnTo>
                  <a:lnTo>
                    <a:pt x="3360293" y="120523"/>
                  </a:lnTo>
                  <a:lnTo>
                    <a:pt x="3360293" y="97028"/>
                  </a:lnTo>
                  <a:lnTo>
                    <a:pt x="3422396" y="97028"/>
                  </a:lnTo>
                  <a:lnTo>
                    <a:pt x="3422396" y="87884"/>
                  </a:lnTo>
                  <a:lnTo>
                    <a:pt x="3350260" y="87884"/>
                  </a:lnTo>
                  <a:lnTo>
                    <a:pt x="3350260" y="129540"/>
                  </a:lnTo>
                  <a:lnTo>
                    <a:pt x="3432429" y="129540"/>
                  </a:lnTo>
                  <a:lnTo>
                    <a:pt x="3432429" y="120523"/>
                  </a:lnTo>
                  <a:lnTo>
                    <a:pt x="3432429" y="97028"/>
                  </a:lnTo>
                  <a:lnTo>
                    <a:pt x="3432429" y="87884"/>
                  </a:lnTo>
                  <a:close/>
                </a:path>
                <a:path w="3916045" h="133350">
                  <a:moveTo>
                    <a:pt x="3437636" y="4699"/>
                  </a:moveTo>
                  <a:lnTo>
                    <a:pt x="3345053" y="4699"/>
                  </a:lnTo>
                  <a:lnTo>
                    <a:pt x="3345053" y="13843"/>
                  </a:lnTo>
                  <a:lnTo>
                    <a:pt x="3437636" y="13843"/>
                  </a:lnTo>
                  <a:lnTo>
                    <a:pt x="3437636" y="4699"/>
                  </a:lnTo>
                  <a:close/>
                </a:path>
                <a:path w="3916045" h="133350">
                  <a:moveTo>
                    <a:pt x="3452622" y="67818"/>
                  </a:moveTo>
                  <a:lnTo>
                    <a:pt x="3396615" y="67818"/>
                  </a:lnTo>
                  <a:lnTo>
                    <a:pt x="3396615" y="51435"/>
                  </a:lnTo>
                  <a:lnTo>
                    <a:pt x="3439287" y="51435"/>
                  </a:lnTo>
                  <a:lnTo>
                    <a:pt x="3439287" y="42545"/>
                  </a:lnTo>
                  <a:lnTo>
                    <a:pt x="3419856" y="42545"/>
                  </a:lnTo>
                  <a:lnTo>
                    <a:pt x="3421253" y="18542"/>
                  </a:lnTo>
                  <a:lnTo>
                    <a:pt x="3411093" y="18542"/>
                  </a:lnTo>
                  <a:lnTo>
                    <a:pt x="3409696" y="42545"/>
                  </a:lnTo>
                  <a:lnTo>
                    <a:pt x="3372993" y="42545"/>
                  </a:lnTo>
                  <a:lnTo>
                    <a:pt x="3371596" y="18542"/>
                  </a:lnTo>
                  <a:lnTo>
                    <a:pt x="3361563" y="18542"/>
                  </a:lnTo>
                  <a:lnTo>
                    <a:pt x="3362833" y="42545"/>
                  </a:lnTo>
                  <a:lnTo>
                    <a:pt x="3343402" y="42545"/>
                  </a:lnTo>
                  <a:lnTo>
                    <a:pt x="3343402" y="51435"/>
                  </a:lnTo>
                  <a:lnTo>
                    <a:pt x="3386201" y="51435"/>
                  </a:lnTo>
                  <a:lnTo>
                    <a:pt x="3386201" y="67818"/>
                  </a:lnTo>
                  <a:lnTo>
                    <a:pt x="3330067" y="67818"/>
                  </a:lnTo>
                  <a:lnTo>
                    <a:pt x="3330067" y="76962"/>
                  </a:lnTo>
                  <a:lnTo>
                    <a:pt x="3452622" y="76962"/>
                  </a:lnTo>
                  <a:lnTo>
                    <a:pt x="3452622" y="67818"/>
                  </a:lnTo>
                  <a:close/>
                </a:path>
                <a:path w="3916045" h="133350">
                  <a:moveTo>
                    <a:pt x="3572383" y="18034"/>
                  </a:moveTo>
                  <a:lnTo>
                    <a:pt x="3568700" y="12319"/>
                  </a:lnTo>
                  <a:lnTo>
                    <a:pt x="3564750" y="10033"/>
                  </a:lnTo>
                  <a:lnTo>
                    <a:pt x="3561715" y="8280"/>
                  </a:lnTo>
                  <a:lnTo>
                    <a:pt x="3561715" y="29718"/>
                  </a:lnTo>
                  <a:lnTo>
                    <a:pt x="3558921" y="33401"/>
                  </a:lnTo>
                  <a:lnTo>
                    <a:pt x="3553333" y="36195"/>
                  </a:lnTo>
                  <a:lnTo>
                    <a:pt x="3547872" y="38989"/>
                  </a:lnTo>
                  <a:lnTo>
                    <a:pt x="3539998" y="40386"/>
                  </a:lnTo>
                  <a:lnTo>
                    <a:pt x="3519932" y="40386"/>
                  </a:lnTo>
                  <a:lnTo>
                    <a:pt x="3512185" y="38989"/>
                  </a:lnTo>
                  <a:lnTo>
                    <a:pt x="3506597" y="36195"/>
                  </a:lnTo>
                  <a:lnTo>
                    <a:pt x="3501136" y="33401"/>
                  </a:lnTo>
                  <a:lnTo>
                    <a:pt x="3498342" y="29718"/>
                  </a:lnTo>
                  <a:lnTo>
                    <a:pt x="3498342" y="20574"/>
                  </a:lnTo>
                  <a:lnTo>
                    <a:pt x="3501136" y="17018"/>
                  </a:lnTo>
                  <a:lnTo>
                    <a:pt x="3512058" y="11430"/>
                  </a:lnTo>
                  <a:lnTo>
                    <a:pt x="3519805" y="10033"/>
                  </a:lnTo>
                  <a:lnTo>
                    <a:pt x="3540125" y="10033"/>
                  </a:lnTo>
                  <a:lnTo>
                    <a:pt x="3561715" y="29718"/>
                  </a:lnTo>
                  <a:lnTo>
                    <a:pt x="3561715" y="8280"/>
                  </a:lnTo>
                  <a:lnTo>
                    <a:pt x="3530092" y="1905"/>
                  </a:lnTo>
                  <a:lnTo>
                    <a:pt x="3520490" y="2298"/>
                  </a:lnTo>
                  <a:lnTo>
                    <a:pt x="3487674" y="32258"/>
                  </a:lnTo>
                  <a:lnTo>
                    <a:pt x="3491357" y="37846"/>
                  </a:lnTo>
                  <a:lnTo>
                    <a:pt x="3530092" y="48387"/>
                  </a:lnTo>
                  <a:lnTo>
                    <a:pt x="3539693" y="48006"/>
                  </a:lnTo>
                  <a:lnTo>
                    <a:pt x="3548164" y="46837"/>
                  </a:lnTo>
                  <a:lnTo>
                    <a:pt x="3555352" y="44907"/>
                  </a:lnTo>
                  <a:lnTo>
                    <a:pt x="3561461" y="42164"/>
                  </a:lnTo>
                  <a:lnTo>
                    <a:pt x="3564521" y="40386"/>
                  </a:lnTo>
                  <a:lnTo>
                    <a:pt x="3568700" y="37973"/>
                  </a:lnTo>
                  <a:lnTo>
                    <a:pt x="3572383" y="32258"/>
                  </a:lnTo>
                  <a:lnTo>
                    <a:pt x="3572383" y="18034"/>
                  </a:lnTo>
                  <a:close/>
                </a:path>
                <a:path w="3916045" h="133350">
                  <a:moveTo>
                    <a:pt x="3574923" y="123444"/>
                  </a:moveTo>
                  <a:lnTo>
                    <a:pt x="3498596" y="123444"/>
                  </a:lnTo>
                  <a:lnTo>
                    <a:pt x="3498596" y="109855"/>
                  </a:lnTo>
                  <a:lnTo>
                    <a:pt x="3571367" y="109855"/>
                  </a:lnTo>
                  <a:lnTo>
                    <a:pt x="3571367" y="80391"/>
                  </a:lnTo>
                  <a:lnTo>
                    <a:pt x="3488563" y="80391"/>
                  </a:lnTo>
                  <a:lnTo>
                    <a:pt x="3488563" y="88900"/>
                  </a:lnTo>
                  <a:lnTo>
                    <a:pt x="3561334" y="88900"/>
                  </a:lnTo>
                  <a:lnTo>
                    <a:pt x="3561334" y="101854"/>
                  </a:lnTo>
                  <a:lnTo>
                    <a:pt x="3488563" y="101854"/>
                  </a:lnTo>
                  <a:lnTo>
                    <a:pt x="3488563" y="132080"/>
                  </a:lnTo>
                  <a:lnTo>
                    <a:pt x="3574923" y="132080"/>
                  </a:lnTo>
                  <a:lnTo>
                    <a:pt x="3574923" y="123444"/>
                  </a:lnTo>
                  <a:close/>
                </a:path>
                <a:path w="3916045" h="133350">
                  <a:moveTo>
                    <a:pt x="3591306" y="59690"/>
                  </a:moveTo>
                  <a:lnTo>
                    <a:pt x="3468751" y="59690"/>
                  </a:lnTo>
                  <a:lnTo>
                    <a:pt x="3468751" y="68072"/>
                  </a:lnTo>
                  <a:lnTo>
                    <a:pt x="3591306" y="68072"/>
                  </a:lnTo>
                  <a:lnTo>
                    <a:pt x="3591306" y="59690"/>
                  </a:lnTo>
                  <a:close/>
                </a:path>
                <a:path w="3916045" h="133350">
                  <a:moveTo>
                    <a:pt x="3736975" y="12319"/>
                  </a:moveTo>
                  <a:lnTo>
                    <a:pt x="3703193" y="12319"/>
                  </a:lnTo>
                  <a:lnTo>
                    <a:pt x="3703193" y="0"/>
                  </a:lnTo>
                  <a:lnTo>
                    <a:pt x="3692906" y="0"/>
                  </a:lnTo>
                  <a:lnTo>
                    <a:pt x="3692906" y="12319"/>
                  </a:lnTo>
                  <a:lnTo>
                    <a:pt x="3659251" y="12319"/>
                  </a:lnTo>
                  <a:lnTo>
                    <a:pt x="3659251" y="20701"/>
                  </a:lnTo>
                  <a:lnTo>
                    <a:pt x="3736975" y="20701"/>
                  </a:lnTo>
                  <a:lnTo>
                    <a:pt x="3736975" y="12319"/>
                  </a:lnTo>
                  <a:close/>
                </a:path>
                <a:path w="3916045" h="133350">
                  <a:moveTo>
                    <a:pt x="3741039" y="75184"/>
                  </a:moveTo>
                  <a:lnTo>
                    <a:pt x="3740175" y="68453"/>
                  </a:lnTo>
                  <a:lnTo>
                    <a:pt x="3740023" y="67183"/>
                  </a:lnTo>
                  <a:lnTo>
                    <a:pt x="3732060" y="67614"/>
                  </a:lnTo>
                  <a:lnTo>
                    <a:pt x="3723259" y="67970"/>
                  </a:lnTo>
                  <a:lnTo>
                    <a:pt x="3703066" y="68453"/>
                  </a:lnTo>
                  <a:lnTo>
                    <a:pt x="3703066" y="59690"/>
                  </a:lnTo>
                  <a:lnTo>
                    <a:pt x="3711956" y="59055"/>
                  </a:lnTo>
                  <a:lnTo>
                    <a:pt x="3718814" y="57277"/>
                  </a:lnTo>
                  <a:lnTo>
                    <a:pt x="3723640" y="54356"/>
                  </a:lnTo>
                  <a:lnTo>
                    <a:pt x="3727450" y="51943"/>
                  </a:lnTo>
                  <a:lnTo>
                    <a:pt x="3728466" y="51308"/>
                  </a:lnTo>
                  <a:lnTo>
                    <a:pt x="3731006" y="47371"/>
                  </a:lnTo>
                  <a:lnTo>
                    <a:pt x="3731006" y="37719"/>
                  </a:lnTo>
                  <a:lnTo>
                    <a:pt x="3728085" y="33655"/>
                  </a:lnTo>
                  <a:lnTo>
                    <a:pt x="3727615" y="33401"/>
                  </a:lnTo>
                  <a:lnTo>
                    <a:pt x="3722243" y="30480"/>
                  </a:lnTo>
                  <a:lnTo>
                    <a:pt x="3720592" y="29565"/>
                  </a:lnTo>
                  <a:lnTo>
                    <a:pt x="3720592" y="36576"/>
                  </a:lnTo>
                  <a:lnTo>
                    <a:pt x="3720592" y="48895"/>
                  </a:lnTo>
                  <a:lnTo>
                    <a:pt x="3713099" y="51943"/>
                  </a:lnTo>
                  <a:lnTo>
                    <a:pt x="3683127" y="51943"/>
                  </a:lnTo>
                  <a:lnTo>
                    <a:pt x="3675634" y="48895"/>
                  </a:lnTo>
                  <a:lnTo>
                    <a:pt x="3675634" y="36576"/>
                  </a:lnTo>
                  <a:lnTo>
                    <a:pt x="3683127" y="33401"/>
                  </a:lnTo>
                  <a:lnTo>
                    <a:pt x="3713099" y="33401"/>
                  </a:lnTo>
                  <a:lnTo>
                    <a:pt x="3720592" y="36576"/>
                  </a:lnTo>
                  <a:lnTo>
                    <a:pt x="3720592" y="29565"/>
                  </a:lnTo>
                  <a:lnTo>
                    <a:pt x="3716528" y="27305"/>
                  </a:lnTo>
                  <a:lnTo>
                    <a:pt x="3708400" y="25654"/>
                  </a:lnTo>
                  <a:lnTo>
                    <a:pt x="3687953" y="25654"/>
                  </a:lnTo>
                  <a:lnTo>
                    <a:pt x="3679825" y="27305"/>
                  </a:lnTo>
                  <a:lnTo>
                    <a:pt x="3668141" y="33655"/>
                  </a:lnTo>
                  <a:lnTo>
                    <a:pt x="3665220" y="37719"/>
                  </a:lnTo>
                  <a:lnTo>
                    <a:pt x="3665296" y="47371"/>
                  </a:lnTo>
                  <a:lnTo>
                    <a:pt x="3692906" y="59690"/>
                  </a:lnTo>
                  <a:lnTo>
                    <a:pt x="3692906" y="68707"/>
                  </a:lnTo>
                  <a:lnTo>
                    <a:pt x="3655060" y="69342"/>
                  </a:lnTo>
                  <a:lnTo>
                    <a:pt x="3656076" y="77724"/>
                  </a:lnTo>
                  <a:lnTo>
                    <a:pt x="3698748" y="76962"/>
                  </a:lnTo>
                  <a:lnTo>
                    <a:pt x="3724846" y="76085"/>
                  </a:lnTo>
                  <a:lnTo>
                    <a:pt x="3734181" y="75641"/>
                  </a:lnTo>
                  <a:lnTo>
                    <a:pt x="3741039" y="75184"/>
                  </a:lnTo>
                  <a:close/>
                </a:path>
                <a:path w="3916045" h="133350">
                  <a:moveTo>
                    <a:pt x="3763772" y="123825"/>
                  </a:moveTo>
                  <a:lnTo>
                    <a:pt x="3688207" y="123825"/>
                  </a:lnTo>
                  <a:lnTo>
                    <a:pt x="3688207" y="112649"/>
                  </a:lnTo>
                  <a:lnTo>
                    <a:pt x="3760089" y="112649"/>
                  </a:lnTo>
                  <a:lnTo>
                    <a:pt x="3760089" y="85979"/>
                  </a:lnTo>
                  <a:lnTo>
                    <a:pt x="3678047" y="85979"/>
                  </a:lnTo>
                  <a:lnTo>
                    <a:pt x="3678047" y="94488"/>
                  </a:lnTo>
                  <a:lnTo>
                    <a:pt x="3750056" y="94488"/>
                  </a:lnTo>
                  <a:lnTo>
                    <a:pt x="3750056" y="104648"/>
                  </a:lnTo>
                  <a:lnTo>
                    <a:pt x="3678047" y="104648"/>
                  </a:lnTo>
                  <a:lnTo>
                    <a:pt x="3678047" y="132334"/>
                  </a:lnTo>
                  <a:lnTo>
                    <a:pt x="3763772" y="132334"/>
                  </a:lnTo>
                  <a:lnTo>
                    <a:pt x="3763772" y="123825"/>
                  </a:lnTo>
                  <a:close/>
                </a:path>
                <a:path w="3916045" h="133350">
                  <a:moveTo>
                    <a:pt x="3779901" y="43307"/>
                  </a:moveTo>
                  <a:lnTo>
                    <a:pt x="3760089" y="43307"/>
                  </a:lnTo>
                  <a:lnTo>
                    <a:pt x="3760089" y="1270"/>
                  </a:lnTo>
                  <a:lnTo>
                    <a:pt x="3749929" y="1270"/>
                  </a:lnTo>
                  <a:lnTo>
                    <a:pt x="3749929" y="79248"/>
                  </a:lnTo>
                  <a:lnTo>
                    <a:pt x="3760089" y="79248"/>
                  </a:lnTo>
                  <a:lnTo>
                    <a:pt x="3760089" y="52705"/>
                  </a:lnTo>
                  <a:lnTo>
                    <a:pt x="3779901" y="52705"/>
                  </a:lnTo>
                  <a:lnTo>
                    <a:pt x="3779901" y="43307"/>
                  </a:lnTo>
                  <a:close/>
                </a:path>
                <a:path w="3916045" h="133350">
                  <a:moveTo>
                    <a:pt x="3896995" y="100711"/>
                  </a:moveTo>
                  <a:lnTo>
                    <a:pt x="3893312" y="94615"/>
                  </a:lnTo>
                  <a:lnTo>
                    <a:pt x="3889692" y="92456"/>
                  </a:lnTo>
                  <a:lnTo>
                    <a:pt x="3886327" y="90449"/>
                  </a:lnTo>
                  <a:lnTo>
                    <a:pt x="3886327" y="103378"/>
                  </a:lnTo>
                  <a:lnTo>
                    <a:pt x="3886327" y="113284"/>
                  </a:lnTo>
                  <a:lnTo>
                    <a:pt x="3883660" y="117094"/>
                  </a:lnTo>
                  <a:lnTo>
                    <a:pt x="3872992" y="122682"/>
                  </a:lnTo>
                  <a:lnTo>
                    <a:pt x="3865118" y="123952"/>
                  </a:lnTo>
                  <a:lnTo>
                    <a:pt x="3844163" y="123952"/>
                  </a:lnTo>
                  <a:lnTo>
                    <a:pt x="3836289" y="122682"/>
                  </a:lnTo>
                  <a:lnTo>
                    <a:pt x="3825621" y="117094"/>
                  </a:lnTo>
                  <a:lnTo>
                    <a:pt x="3822954" y="113284"/>
                  </a:lnTo>
                  <a:lnTo>
                    <a:pt x="3822954" y="103378"/>
                  </a:lnTo>
                  <a:lnTo>
                    <a:pt x="3825621" y="99568"/>
                  </a:lnTo>
                  <a:lnTo>
                    <a:pt x="3830955" y="96647"/>
                  </a:lnTo>
                  <a:lnTo>
                    <a:pt x="3836289" y="93853"/>
                  </a:lnTo>
                  <a:lnTo>
                    <a:pt x="3844163" y="92456"/>
                  </a:lnTo>
                  <a:lnTo>
                    <a:pt x="3865118" y="92456"/>
                  </a:lnTo>
                  <a:lnTo>
                    <a:pt x="3872992" y="93853"/>
                  </a:lnTo>
                  <a:lnTo>
                    <a:pt x="3883660" y="99441"/>
                  </a:lnTo>
                  <a:lnTo>
                    <a:pt x="3886327" y="103378"/>
                  </a:lnTo>
                  <a:lnTo>
                    <a:pt x="3886327" y="90449"/>
                  </a:lnTo>
                  <a:lnTo>
                    <a:pt x="3854704" y="83820"/>
                  </a:lnTo>
                  <a:lnTo>
                    <a:pt x="3845026" y="84226"/>
                  </a:lnTo>
                  <a:lnTo>
                    <a:pt x="3812286" y="100711"/>
                  </a:lnTo>
                  <a:lnTo>
                    <a:pt x="3812286" y="115951"/>
                  </a:lnTo>
                  <a:lnTo>
                    <a:pt x="3854704" y="132715"/>
                  </a:lnTo>
                  <a:lnTo>
                    <a:pt x="3864368" y="132321"/>
                  </a:lnTo>
                  <a:lnTo>
                    <a:pt x="3872814" y="131102"/>
                  </a:lnTo>
                  <a:lnTo>
                    <a:pt x="3880040" y="129082"/>
                  </a:lnTo>
                  <a:lnTo>
                    <a:pt x="3886073" y="126238"/>
                  </a:lnTo>
                  <a:lnTo>
                    <a:pt x="3889895" y="123952"/>
                  </a:lnTo>
                  <a:lnTo>
                    <a:pt x="3893312" y="121920"/>
                  </a:lnTo>
                  <a:lnTo>
                    <a:pt x="3896995" y="115951"/>
                  </a:lnTo>
                  <a:lnTo>
                    <a:pt x="3896995" y="100711"/>
                  </a:lnTo>
                  <a:close/>
                </a:path>
                <a:path w="3916045" h="133350">
                  <a:moveTo>
                    <a:pt x="3915918" y="65786"/>
                  </a:moveTo>
                  <a:lnTo>
                    <a:pt x="3883025" y="65786"/>
                  </a:lnTo>
                  <a:lnTo>
                    <a:pt x="3883025" y="50419"/>
                  </a:lnTo>
                  <a:lnTo>
                    <a:pt x="3883025" y="50292"/>
                  </a:lnTo>
                  <a:lnTo>
                    <a:pt x="3883025" y="47117"/>
                  </a:lnTo>
                  <a:lnTo>
                    <a:pt x="3890975" y="43307"/>
                  </a:lnTo>
                  <a:lnTo>
                    <a:pt x="3892042" y="42799"/>
                  </a:lnTo>
                  <a:lnTo>
                    <a:pt x="3896398" y="36449"/>
                  </a:lnTo>
                  <a:lnTo>
                    <a:pt x="3896487" y="19685"/>
                  </a:lnTo>
                  <a:lnTo>
                    <a:pt x="3892931" y="13716"/>
                  </a:lnTo>
                  <a:lnTo>
                    <a:pt x="3889514" y="11684"/>
                  </a:lnTo>
                  <a:lnTo>
                    <a:pt x="3885946" y="9550"/>
                  </a:lnTo>
                  <a:lnTo>
                    <a:pt x="3885946" y="27559"/>
                  </a:lnTo>
                  <a:lnTo>
                    <a:pt x="3885946" y="32512"/>
                  </a:lnTo>
                  <a:lnTo>
                    <a:pt x="3883406" y="36449"/>
                  </a:lnTo>
                  <a:lnTo>
                    <a:pt x="3878199" y="39243"/>
                  </a:lnTo>
                  <a:lnTo>
                    <a:pt x="3872992" y="41910"/>
                  </a:lnTo>
                  <a:lnTo>
                    <a:pt x="3872738" y="41960"/>
                  </a:lnTo>
                  <a:lnTo>
                    <a:pt x="3872738" y="50419"/>
                  </a:lnTo>
                  <a:lnTo>
                    <a:pt x="3872738" y="65786"/>
                  </a:lnTo>
                  <a:lnTo>
                    <a:pt x="3836416" y="65786"/>
                  </a:lnTo>
                  <a:lnTo>
                    <a:pt x="3836416" y="50292"/>
                  </a:lnTo>
                  <a:lnTo>
                    <a:pt x="3842131" y="51435"/>
                  </a:lnTo>
                  <a:lnTo>
                    <a:pt x="3848227" y="52070"/>
                  </a:lnTo>
                  <a:lnTo>
                    <a:pt x="3861689" y="52070"/>
                  </a:lnTo>
                  <a:lnTo>
                    <a:pt x="3867658" y="51562"/>
                  </a:lnTo>
                  <a:lnTo>
                    <a:pt x="3872738" y="50419"/>
                  </a:lnTo>
                  <a:lnTo>
                    <a:pt x="3872738" y="41960"/>
                  </a:lnTo>
                  <a:lnTo>
                    <a:pt x="3865118" y="43307"/>
                  </a:lnTo>
                  <a:lnTo>
                    <a:pt x="3844163" y="43307"/>
                  </a:lnTo>
                  <a:lnTo>
                    <a:pt x="3836289" y="41910"/>
                  </a:lnTo>
                  <a:lnTo>
                    <a:pt x="3831082" y="39243"/>
                  </a:lnTo>
                  <a:lnTo>
                    <a:pt x="3826002" y="36449"/>
                  </a:lnTo>
                  <a:lnTo>
                    <a:pt x="3823335" y="32512"/>
                  </a:lnTo>
                  <a:lnTo>
                    <a:pt x="3823335" y="27559"/>
                  </a:lnTo>
                  <a:lnTo>
                    <a:pt x="3825278" y="20637"/>
                  </a:lnTo>
                  <a:lnTo>
                    <a:pt x="3831158" y="15671"/>
                  </a:lnTo>
                  <a:lnTo>
                    <a:pt x="3840950" y="12687"/>
                  </a:lnTo>
                  <a:lnTo>
                    <a:pt x="3854704" y="11684"/>
                  </a:lnTo>
                  <a:lnTo>
                    <a:pt x="3868369" y="12687"/>
                  </a:lnTo>
                  <a:lnTo>
                    <a:pt x="3878135" y="15671"/>
                  </a:lnTo>
                  <a:lnTo>
                    <a:pt x="3883990" y="20637"/>
                  </a:lnTo>
                  <a:lnTo>
                    <a:pt x="3885946" y="27559"/>
                  </a:lnTo>
                  <a:lnTo>
                    <a:pt x="3885946" y="9550"/>
                  </a:lnTo>
                  <a:lnTo>
                    <a:pt x="3854704" y="3048"/>
                  </a:lnTo>
                  <a:lnTo>
                    <a:pt x="3845191" y="3454"/>
                  </a:lnTo>
                  <a:lnTo>
                    <a:pt x="3812794" y="19685"/>
                  </a:lnTo>
                  <a:lnTo>
                    <a:pt x="3812870" y="36322"/>
                  </a:lnTo>
                  <a:lnTo>
                    <a:pt x="3817239" y="42672"/>
                  </a:lnTo>
                  <a:lnTo>
                    <a:pt x="3826129" y="47117"/>
                  </a:lnTo>
                  <a:lnTo>
                    <a:pt x="3826129" y="65786"/>
                  </a:lnTo>
                  <a:lnTo>
                    <a:pt x="3793363" y="65786"/>
                  </a:lnTo>
                  <a:lnTo>
                    <a:pt x="3793363" y="74930"/>
                  </a:lnTo>
                  <a:lnTo>
                    <a:pt x="3915918" y="74930"/>
                  </a:lnTo>
                  <a:lnTo>
                    <a:pt x="3915918" y="65786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5" name="object 65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749223" y="4927091"/>
              <a:ext cx="245757" cy="132080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1074115" y="4927091"/>
              <a:ext cx="110020" cy="127762"/>
            </a:xfrm>
            <a:prstGeom prst="rect">
              <a:avLst/>
            </a:prstGeom>
          </p:spPr>
        </p:pic>
        <p:sp>
          <p:nvSpPr>
            <p:cNvPr id="67" name="object 67"/>
            <p:cNvSpPr/>
            <p:nvPr/>
          </p:nvSpPr>
          <p:spPr>
            <a:xfrm>
              <a:off x="1258328" y="4927091"/>
              <a:ext cx="3547110" cy="132080"/>
            </a:xfrm>
            <a:custGeom>
              <a:avLst/>
              <a:gdLst/>
              <a:ahLst/>
              <a:cxnLst/>
              <a:rect l="l" t="t" r="r" b="b"/>
              <a:pathLst>
                <a:path w="3547110" h="132079">
                  <a:moveTo>
                    <a:pt x="122542" y="49276"/>
                  </a:moveTo>
                  <a:lnTo>
                    <a:pt x="101333" y="49276"/>
                  </a:lnTo>
                  <a:lnTo>
                    <a:pt x="101993" y="38188"/>
                  </a:lnTo>
                  <a:lnTo>
                    <a:pt x="102463" y="26987"/>
                  </a:lnTo>
                  <a:lnTo>
                    <a:pt x="102755" y="15709"/>
                  </a:lnTo>
                  <a:lnTo>
                    <a:pt x="102857" y="4318"/>
                  </a:lnTo>
                  <a:lnTo>
                    <a:pt x="20434" y="4318"/>
                  </a:lnTo>
                  <a:lnTo>
                    <a:pt x="20434" y="13589"/>
                  </a:lnTo>
                  <a:lnTo>
                    <a:pt x="92697" y="13589"/>
                  </a:lnTo>
                  <a:lnTo>
                    <a:pt x="92570" y="26987"/>
                  </a:lnTo>
                  <a:lnTo>
                    <a:pt x="92405" y="34772"/>
                  </a:lnTo>
                  <a:lnTo>
                    <a:pt x="92049" y="42849"/>
                  </a:lnTo>
                  <a:lnTo>
                    <a:pt x="91554" y="49276"/>
                  </a:lnTo>
                  <a:lnTo>
                    <a:pt x="0" y="49276"/>
                  </a:lnTo>
                  <a:lnTo>
                    <a:pt x="0" y="58420"/>
                  </a:lnTo>
                  <a:lnTo>
                    <a:pt x="54978" y="58420"/>
                  </a:lnTo>
                  <a:lnTo>
                    <a:pt x="54978" y="83058"/>
                  </a:lnTo>
                  <a:lnTo>
                    <a:pt x="18402" y="83058"/>
                  </a:lnTo>
                  <a:lnTo>
                    <a:pt x="18402" y="92202"/>
                  </a:lnTo>
                  <a:lnTo>
                    <a:pt x="92062" y="92202"/>
                  </a:lnTo>
                  <a:lnTo>
                    <a:pt x="92062" y="132080"/>
                  </a:lnTo>
                  <a:lnTo>
                    <a:pt x="102222" y="132080"/>
                  </a:lnTo>
                  <a:lnTo>
                    <a:pt x="102222" y="83058"/>
                  </a:lnTo>
                  <a:lnTo>
                    <a:pt x="65138" y="83058"/>
                  </a:lnTo>
                  <a:lnTo>
                    <a:pt x="65138" y="58420"/>
                  </a:lnTo>
                  <a:lnTo>
                    <a:pt x="122542" y="58420"/>
                  </a:lnTo>
                  <a:lnTo>
                    <a:pt x="122542" y="49276"/>
                  </a:lnTo>
                  <a:close/>
                </a:path>
                <a:path w="3547110" h="132079">
                  <a:moveTo>
                    <a:pt x="213728" y="8128"/>
                  </a:moveTo>
                  <a:lnTo>
                    <a:pt x="203568" y="8128"/>
                  </a:lnTo>
                  <a:lnTo>
                    <a:pt x="203568" y="17145"/>
                  </a:lnTo>
                  <a:lnTo>
                    <a:pt x="203568" y="61976"/>
                  </a:lnTo>
                  <a:lnTo>
                    <a:pt x="162801" y="61976"/>
                  </a:lnTo>
                  <a:lnTo>
                    <a:pt x="162801" y="17145"/>
                  </a:lnTo>
                  <a:lnTo>
                    <a:pt x="203568" y="17145"/>
                  </a:lnTo>
                  <a:lnTo>
                    <a:pt x="203568" y="8128"/>
                  </a:lnTo>
                  <a:lnTo>
                    <a:pt x="152768" y="8128"/>
                  </a:lnTo>
                  <a:lnTo>
                    <a:pt x="152768" y="70993"/>
                  </a:lnTo>
                  <a:lnTo>
                    <a:pt x="213728" y="70993"/>
                  </a:lnTo>
                  <a:lnTo>
                    <a:pt x="213728" y="61976"/>
                  </a:lnTo>
                  <a:lnTo>
                    <a:pt x="213728" y="17145"/>
                  </a:lnTo>
                  <a:lnTo>
                    <a:pt x="213728" y="8128"/>
                  </a:lnTo>
                  <a:close/>
                </a:path>
                <a:path w="3547110" h="132079">
                  <a:moveTo>
                    <a:pt x="248526" y="0"/>
                  </a:moveTo>
                  <a:lnTo>
                    <a:pt x="238239" y="0"/>
                  </a:lnTo>
                  <a:lnTo>
                    <a:pt x="238239" y="96520"/>
                  </a:lnTo>
                  <a:lnTo>
                    <a:pt x="248526" y="96520"/>
                  </a:lnTo>
                  <a:lnTo>
                    <a:pt x="248526" y="0"/>
                  </a:lnTo>
                  <a:close/>
                </a:path>
                <a:path w="3547110" h="132079">
                  <a:moveTo>
                    <a:pt x="251955" y="117856"/>
                  </a:moveTo>
                  <a:lnTo>
                    <a:pt x="177406" y="117856"/>
                  </a:lnTo>
                  <a:lnTo>
                    <a:pt x="177406" y="84836"/>
                  </a:lnTo>
                  <a:lnTo>
                    <a:pt x="167119" y="84836"/>
                  </a:lnTo>
                  <a:lnTo>
                    <a:pt x="167119" y="127000"/>
                  </a:lnTo>
                  <a:lnTo>
                    <a:pt x="251955" y="127000"/>
                  </a:lnTo>
                  <a:lnTo>
                    <a:pt x="251955" y="117856"/>
                  </a:lnTo>
                  <a:close/>
                </a:path>
                <a:path w="3547110" h="132079">
                  <a:moveTo>
                    <a:pt x="357111" y="50673"/>
                  </a:moveTo>
                  <a:lnTo>
                    <a:pt x="357047" y="32639"/>
                  </a:lnTo>
                  <a:lnTo>
                    <a:pt x="353809" y="25273"/>
                  </a:lnTo>
                  <a:lnTo>
                    <a:pt x="347078" y="19177"/>
                  </a:lnTo>
                  <a:lnTo>
                    <a:pt x="346697" y="18897"/>
                  </a:lnTo>
                  <a:lnTo>
                    <a:pt x="346697" y="34925"/>
                  </a:lnTo>
                  <a:lnTo>
                    <a:pt x="346697" y="48133"/>
                  </a:lnTo>
                  <a:lnTo>
                    <a:pt x="344284" y="53594"/>
                  </a:lnTo>
                  <a:lnTo>
                    <a:pt x="334886" y="61976"/>
                  </a:lnTo>
                  <a:lnTo>
                    <a:pt x="329044" y="64008"/>
                  </a:lnTo>
                  <a:lnTo>
                    <a:pt x="315455" y="64008"/>
                  </a:lnTo>
                  <a:lnTo>
                    <a:pt x="309740" y="61976"/>
                  </a:lnTo>
                  <a:lnTo>
                    <a:pt x="305041" y="57785"/>
                  </a:lnTo>
                  <a:lnTo>
                    <a:pt x="300215" y="53594"/>
                  </a:lnTo>
                  <a:lnTo>
                    <a:pt x="297802" y="48133"/>
                  </a:lnTo>
                  <a:lnTo>
                    <a:pt x="297853" y="34925"/>
                  </a:lnTo>
                  <a:lnTo>
                    <a:pt x="300215" y="29718"/>
                  </a:lnTo>
                  <a:lnTo>
                    <a:pt x="304787" y="25400"/>
                  </a:lnTo>
                  <a:lnTo>
                    <a:pt x="309486" y="21209"/>
                  </a:lnTo>
                  <a:lnTo>
                    <a:pt x="315328" y="19177"/>
                  </a:lnTo>
                  <a:lnTo>
                    <a:pt x="329171" y="19177"/>
                  </a:lnTo>
                  <a:lnTo>
                    <a:pt x="335013" y="21209"/>
                  </a:lnTo>
                  <a:lnTo>
                    <a:pt x="339712" y="25400"/>
                  </a:lnTo>
                  <a:lnTo>
                    <a:pt x="344284" y="29591"/>
                  </a:lnTo>
                  <a:lnTo>
                    <a:pt x="346697" y="34925"/>
                  </a:lnTo>
                  <a:lnTo>
                    <a:pt x="346697" y="18897"/>
                  </a:lnTo>
                  <a:lnTo>
                    <a:pt x="341795" y="15252"/>
                  </a:lnTo>
                  <a:lnTo>
                    <a:pt x="335864" y="12433"/>
                  </a:lnTo>
                  <a:lnTo>
                    <a:pt x="329323" y="10731"/>
                  </a:lnTo>
                  <a:lnTo>
                    <a:pt x="322186" y="10160"/>
                  </a:lnTo>
                  <a:lnTo>
                    <a:pt x="314972" y="10731"/>
                  </a:lnTo>
                  <a:lnTo>
                    <a:pt x="287261" y="32639"/>
                  </a:lnTo>
                  <a:lnTo>
                    <a:pt x="287261" y="50673"/>
                  </a:lnTo>
                  <a:lnTo>
                    <a:pt x="322186" y="73152"/>
                  </a:lnTo>
                  <a:lnTo>
                    <a:pt x="329374" y="72593"/>
                  </a:lnTo>
                  <a:lnTo>
                    <a:pt x="335915" y="70891"/>
                  </a:lnTo>
                  <a:lnTo>
                    <a:pt x="341807" y="68072"/>
                  </a:lnTo>
                  <a:lnTo>
                    <a:pt x="347078" y="64135"/>
                  </a:lnTo>
                  <a:lnTo>
                    <a:pt x="347218" y="64008"/>
                  </a:lnTo>
                  <a:lnTo>
                    <a:pt x="353809" y="58166"/>
                  </a:lnTo>
                  <a:lnTo>
                    <a:pt x="357111" y="50673"/>
                  </a:lnTo>
                  <a:close/>
                </a:path>
                <a:path w="3547110" h="132079">
                  <a:moveTo>
                    <a:pt x="369684" y="105918"/>
                  </a:moveTo>
                  <a:lnTo>
                    <a:pt x="369036" y="97028"/>
                  </a:lnTo>
                  <a:lnTo>
                    <a:pt x="362496" y="97485"/>
                  </a:lnTo>
                  <a:lnTo>
                    <a:pt x="353314" y="97904"/>
                  </a:lnTo>
                  <a:lnTo>
                    <a:pt x="327012" y="98679"/>
                  </a:lnTo>
                  <a:lnTo>
                    <a:pt x="277609" y="99314"/>
                  </a:lnTo>
                  <a:lnTo>
                    <a:pt x="278625" y="108204"/>
                  </a:lnTo>
                  <a:lnTo>
                    <a:pt x="341769" y="107137"/>
                  </a:lnTo>
                  <a:lnTo>
                    <a:pt x="353656" y="106781"/>
                  </a:lnTo>
                  <a:lnTo>
                    <a:pt x="362966" y="106375"/>
                  </a:lnTo>
                  <a:lnTo>
                    <a:pt x="369684" y="105918"/>
                  </a:lnTo>
                  <a:close/>
                </a:path>
                <a:path w="3547110" h="132079">
                  <a:moveTo>
                    <a:pt x="388607" y="0"/>
                  </a:moveTo>
                  <a:lnTo>
                    <a:pt x="378320" y="0"/>
                  </a:lnTo>
                  <a:lnTo>
                    <a:pt x="378320" y="132080"/>
                  </a:lnTo>
                  <a:lnTo>
                    <a:pt x="388607" y="132080"/>
                  </a:lnTo>
                  <a:lnTo>
                    <a:pt x="388607" y="0"/>
                  </a:lnTo>
                  <a:close/>
                </a:path>
                <a:path w="3547110" h="132079">
                  <a:moveTo>
                    <a:pt x="585838" y="61722"/>
                  </a:moveTo>
                  <a:lnTo>
                    <a:pt x="565010" y="61722"/>
                  </a:lnTo>
                  <a:lnTo>
                    <a:pt x="565835" y="49961"/>
                  </a:lnTo>
                  <a:lnTo>
                    <a:pt x="566432" y="36741"/>
                  </a:lnTo>
                  <a:lnTo>
                    <a:pt x="566788" y="22047"/>
                  </a:lnTo>
                  <a:lnTo>
                    <a:pt x="566915" y="5842"/>
                  </a:lnTo>
                  <a:lnTo>
                    <a:pt x="483222" y="5842"/>
                  </a:lnTo>
                  <a:lnTo>
                    <a:pt x="483222" y="14859"/>
                  </a:lnTo>
                  <a:lnTo>
                    <a:pt x="556628" y="14859"/>
                  </a:lnTo>
                  <a:lnTo>
                    <a:pt x="556526" y="29298"/>
                  </a:lnTo>
                  <a:lnTo>
                    <a:pt x="556247" y="41910"/>
                  </a:lnTo>
                  <a:lnTo>
                    <a:pt x="555764" y="52730"/>
                  </a:lnTo>
                  <a:lnTo>
                    <a:pt x="555104" y="61722"/>
                  </a:lnTo>
                  <a:lnTo>
                    <a:pt x="463283" y="61722"/>
                  </a:lnTo>
                  <a:lnTo>
                    <a:pt x="463283" y="70993"/>
                  </a:lnTo>
                  <a:lnTo>
                    <a:pt x="518274" y="70993"/>
                  </a:lnTo>
                  <a:lnTo>
                    <a:pt x="518274" y="132080"/>
                  </a:lnTo>
                  <a:lnTo>
                    <a:pt x="528434" y="132080"/>
                  </a:lnTo>
                  <a:lnTo>
                    <a:pt x="528434" y="70993"/>
                  </a:lnTo>
                  <a:lnTo>
                    <a:pt x="585838" y="70993"/>
                  </a:lnTo>
                  <a:lnTo>
                    <a:pt x="585838" y="61722"/>
                  </a:lnTo>
                  <a:close/>
                </a:path>
                <a:path w="3547110" h="132079">
                  <a:moveTo>
                    <a:pt x="670039" y="7747"/>
                  </a:moveTo>
                  <a:lnTo>
                    <a:pt x="611365" y="7747"/>
                  </a:lnTo>
                  <a:lnTo>
                    <a:pt x="611365" y="16891"/>
                  </a:lnTo>
                  <a:lnTo>
                    <a:pt x="658101" y="16891"/>
                  </a:lnTo>
                  <a:lnTo>
                    <a:pt x="655777" y="25400"/>
                  </a:lnTo>
                  <a:lnTo>
                    <a:pt x="631126" y="56134"/>
                  </a:lnTo>
                  <a:lnTo>
                    <a:pt x="603237" y="70612"/>
                  </a:lnTo>
                  <a:lnTo>
                    <a:pt x="610603" y="78867"/>
                  </a:lnTo>
                  <a:lnTo>
                    <a:pt x="649084" y="53213"/>
                  </a:lnTo>
                  <a:lnTo>
                    <a:pt x="667791" y="21018"/>
                  </a:lnTo>
                  <a:lnTo>
                    <a:pt x="670039" y="7747"/>
                  </a:lnTo>
                  <a:close/>
                </a:path>
                <a:path w="3547110" h="132079">
                  <a:moveTo>
                    <a:pt x="708139" y="96520"/>
                  </a:moveTo>
                  <a:lnTo>
                    <a:pt x="704329" y="90424"/>
                  </a:lnTo>
                  <a:lnTo>
                    <a:pt x="699465" y="87376"/>
                  </a:lnTo>
                  <a:lnTo>
                    <a:pt x="697217" y="85966"/>
                  </a:lnTo>
                  <a:lnTo>
                    <a:pt x="697217" y="99187"/>
                  </a:lnTo>
                  <a:lnTo>
                    <a:pt x="697217" y="109093"/>
                  </a:lnTo>
                  <a:lnTo>
                    <a:pt x="694423" y="113030"/>
                  </a:lnTo>
                  <a:lnTo>
                    <a:pt x="688835" y="116205"/>
                  </a:lnTo>
                  <a:lnTo>
                    <a:pt x="683120" y="119380"/>
                  </a:lnTo>
                  <a:lnTo>
                    <a:pt x="675119" y="120904"/>
                  </a:lnTo>
                  <a:lnTo>
                    <a:pt x="654164" y="120904"/>
                  </a:lnTo>
                  <a:lnTo>
                    <a:pt x="646163" y="119380"/>
                  </a:lnTo>
                  <a:lnTo>
                    <a:pt x="640575" y="116205"/>
                  </a:lnTo>
                  <a:lnTo>
                    <a:pt x="634860" y="113030"/>
                  </a:lnTo>
                  <a:lnTo>
                    <a:pt x="632066" y="109093"/>
                  </a:lnTo>
                  <a:lnTo>
                    <a:pt x="632066" y="99187"/>
                  </a:lnTo>
                  <a:lnTo>
                    <a:pt x="634987" y="95123"/>
                  </a:lnTo>
                  <a:lnTo>
                    <a:pt x="646417" y="89027"/>
                  </a:lnTo>
                  <a:lnTo>
                    <a:pt x="654418" y="87376"/>
                  </a:lnTo>
                  <a:lnTo>
                    <a:pt x="674992" y="87376"/>
                  </a:lnTo>
                  <a:lnTo>
                    <a:pt x="682993" y="89027"/>
                  </a:lnTo>
                  <a:lnTo>
                    <a:pt x="688708" y="92075"/>
                  </a:lnTo>
                  <a:lnTo>
                    <a:pt x="694296" y="95123"/>
                  </a:lnTo>
                  <a:lnTo>
                    <a:pt x="697217" y="99187"/>
                  </a:lnTo>
                  <a:lnTo>
                    <a:pt x="697217" y="85966"/>
                  </a:lnTo>
                  <a:lnTo>
                    <a:pt x="664578" y="78613"/>
                  </a:lnTo>
                  <a:lnTo>
                    <a:pt x="654862" y="79057"/>
                  </a:lnTo>
                  <a:lnTo>
                    <a:pt x="621398" y="111760"/>
                  </a:lnTo>
                  <a:lnTo>
                    <a:pt x="625208" y="117856"/>
                  </a:lnTo>
                  <a:lnTo>
                    <a:pt x="664578" y="129667"/>
                  </a:lnTo>
                  <a:lnTo>
                    <a:pt x="674357" y="129235"/>
                  </a:lnTo>
                  <a:lnTo>
                    <a:pt x="682967" y="127927"/>
                  </a:lnTo>
                  <a:lnTo>
                    <a:pt x="690410" y="125704"/>
                  </a:lnTo>
                  <a:lnTo>
                    <a:pt x="696709" y="122555"/>
                  </a:lnTo>
                  <a:lnTo>
                    <a:pt x="699376" y="120904"/>
                  </a:lnTo>
                  <a:lnTo>
                    <a:pt x="704329" y="117856"/>
                  </a:lnTo>
                  <a:lnTo>
                    <a:pt x="708139" y="111760"/>
                  </a:lnTo>
                  <a:lnTo>
                    <a:pt x="708139" y="96520"/>
                  </a:lnTo>
                  <a:close/>
                </a:path>
                <a:path w="3547110" h="132079">
                  <a:moveTo>
                    <a:pt x="725411" y="36322"/>
                  </a:moveTo>
                  <a:lnTo>
                    <a:pt x="705472" y="36322"/>
                  </a:lnTo>
                  <a:lnTo>
                    <a:pt x="705472" y="0"/>
                  </a:lnTo>
                  <a:lnTo>
                    <a:pt x="695185" y="0"/>
                  </a:lnTo>
                  <a:lnTo>
                    <a:pt x="695185" y="75819"/>
                  </a:lnTo>
                  <a:lnTo>
                    <a:pt x="705472" y="75819"/>
                  </a:lnTo>
                  <a:lnTo>
                    <a:pt x="705472" y="45974"/>
                  </a:lnTo>
                  <a:lnTo>
                    <a:pt x="725411" y="45974"/>
                  </a:lnTo>
                  <a:lnTo>
                    <a:pt x="725411" y="36322"/>
                  </a:lnTo>
                  <a:close/>
                </a:path>
                <a:path w="3547110" h="132079">
                  <a:moveTo>
                    <a:pt x="858253" y="8509"/>
                  </a:moveTo>
                  <a:lnTo>
                    <a:pt x="799706" y="8509"/>
                  </a:lnTo>
                  <a:lnTo>
                    <a:pt x="799706" y="17526"/>
                  </a:lnTo>
                  <a:lnTo>
                    <a:pt x="846188" y="17526"/>
                  </a:lnTo>
                  <a:lnTo>
                    <a:pt x="843635" y="26555"/>
                  </a:lnTo>
                  <a:lnTo>
                    <a:pt x="819327" y="57988"/>
                  </a:lnTo>
                  <a:lnTo>
                    <a:pt x="790943" y="73533"/>
                  </a:lnTo>
                  <a:lnTo>
                    <a:pt x="797801" y="81788"/>
                  </a:lnTo>
                  <a:lnTo>
                    <a:pt x="830732" y="60883"/>
                  </a:lnTo>
                  <a:lnTo>
                    <a:pt x="856056" y="20370"/>
                  </a:lnTo>
                  <a:lnTo>
                    <a:pt x="858253" y="8509"/>
                  </a:lnTo>
                  <a:close/>
                </a:path>
                <a:path w="3547110" h="132079">
                  <a:moveTo>
                    <a:pt x="897750" y="0"/>
                  </a:moveTo>
                  <a:lnTo>
                    <a:pt x="887463" y="0"/>
                  </a:lnTo>
                  <a:lnTo>
                    <a:pt x="887463" y="43307"/>
                  </a:lnTo>
                  <a:lnTo>
                    <a:pt x="857110" y="43307"/>
                  </a:lnTo>
                  <a:lnTo>
                    <a:pt x="857110" y="52324"/>
                  </a:lnTo>
                  <a:lnTo>
                    <a:pt x="887463" y="52324"/>
                  </a:lnTo>
                  <a:lnTo>
                    <a:pt x="887463" y="96647"/>
                  </a:lnTo>
                  <a:lnTo>
                    <a:pt x="897750" y="96647"/>
                  </a:lnTo>
                  <a:lnTo>
                    <a:pt x="897750" y="0"/>
                  </a:lnTo>
                  <a:close/>
                </a:path>
                <a:path w="3547110" h="132079">
                  <a:moveTo>
                    <a:pt x="901433" y="117729"/>
                  </a:moveTo>
                  <a:lnTo>
                    <a:pt x="827011" y="117729"/>
                  </a:lnTo>
                  <a:lnTo>
                    <a:pt x="827011" y="85344"/>
                  </a:lnTo>
                  <a:lnTo>
                    <a:pt x="816851" y="85344"/>
                  </a:lnTo>
                  <a:lnTo>
                    <a:pt x="816851" y="126873"/>
                  </a:lnTo>
                  <a:lnTo>
                    <a:pt x="901433" y="126873"/>
                  </a:lnTo>
                  <a:lnTo>
                    <a:pt x="901433" y="117729"/>
                  </a:lnTo>
                  <a:close/>
                </a:path>
                <a:path w="3547110" h="132079">
                  <a:moveTo>
                    <a:pt x="994651" y="7747"/>
                  </a:moveTo>
                  <a:lnTo>
                    <a:pt x="935977" y="7747"/>
                  </a:lnTo>
                  <a:lnTo>
                    <a:pt x="935977" y="16891"/>
                  </a:lnTo>
                  <a:lnTo>
                    <a:pt x="982713" y="16891"/>
                  </a:lnTo>
                  <a:lnTo>
                    <a:pt x="980389" y="25400"/>
                  </a:lnTo>
                  <a:lnTo>
                    <a:pt x="955738" y="56134"/>
                  </a:lnTo>
                  <a:lnTo>
                    <a:pt x="927849" y="70612"/>
                  </a:lnTo>
                  <a:lnTo>
                    <a:pt x="935215" y="78867"/>
                  </a:lnTo>
                  <a:lnTo>
                    <a:pt x="973696" y="53213"/>
                  </a:lnTo>
                  <a:lnTo>
                    <a:pt x="992403" y="21018"/>
                  </a:lnTo>
                  <a:lnTo>
                    <a:pt x="994651" y="7747"/>
                  </a:lnTo>
                  <a:close/>
                </a:path>
                <a:path w="3547110" h="132079">
                  <a:moveTo>
                    <a:pt x="1032751" y="96520"/>
                  </a:moveTo>
                  <a:lnTo>
                    <a:pt x="1028941" y="90424"/>
                  </a:lnTo>
                  <a:lnTo>
                    <a:pt x="1024077" y="87376"/>
                  </a:lnTo>
                  <a:lnTo>
                    <a:pt x="1021829" y="85966"/>
                  </a:lnTo>
                  <a:lnTo>
                    <a:pt x="1021829" y="99187"/>
                  </a:lnTo>
                  <a:lnTo>
                    <a:pt x="1021829" y="109093"/>
                  </a:lnTo>
                  <a:lnTo>
                    <a:pt x="1019035" y="113030"/>
                  </a:lnTo>
                  <a:lnTo>
                    <a:pt x="1013447" y="116205"/>
                  </a:lnTo>
                  <a:lnTo>
                    <a:pt x="1007732" y="119380"/>
                  </a:lnTo>
                  <a:lnTo>
                    <a:pt x="999731" y="120904"/>
                  </a:lnTo>
                  <a:lnTo>
                    <a:pt x="978776" y="120904"/>
                  </a:lnTo>
                  <a:lnTo>
                    <a:pt x="970775" y="119380"/>
                  </a:lnTo>
                  <a:lnTo>
                    <a:pt x="965187" y="116205"/>
                  </a:lnTo>
                  <a:lnTo>
                    <a:pt x="959472" y="113030"/>
                  </a:lnTo>
                  <a:lnTo>
                    <a:pt x="956678" y="109093"/>
                  </a:lnTo>
                  <a:lnTo>
                    <a:pt x="956678" y="99187"/>
                  </a:lnTo>
                  <a:lnTo>
                    <a:pt x="959599" y="95123"/>
                  </a:lnTo>
                  <a:lnTo>
                    <a:pt x="971029" y="89027"/>
                  </a:lnTo>
                  <a:lnTo>
                    <a:pt x="979030" y="87376"/>
                  </a:lnTo>
                  <a:lnTo>
                    <a:pt x="999604" y="87376"/>
                  </a:lnTo>
                  <a:lnTo>
                    <a:pt x="1007605" y="89027"/>
                  </a:lnTo>
                  <a:lnTo>
                    <a:pt x="1013320" y="92075"/>
                  </a:lnTo>
                  <a:lnTo>
                    <a:pt x="1018908" y="95123"/>
                  </a:lnTo>
                  <a:lnTo>
                    <a:pt x="1021829" y="99187"/>
                  </a:lnTo>
                  <a:lnTo>
                    <a:pt x="1021829" y="85966"/>
                  </a:lnTo>
                  <a:lnTo>
                    <a:pt x="989190" y="78613"/>
                  </a:lnTo>
                  <a:lnTo>
                    <a:pt x="979474" y="79057"/>
                  </a:lnTo>
                  <a:lnTo>
                    <a:pt x="946010" y="111760"/>
                  </a:lnTo>
                  <a:lnTo>
                    <a:pt x="949820" y="117856"/>
                  </a:lnTo>
                  <a:lnTo>
                    <a:pt x="989190" y="129667"/>
                  </a:lnTo>
                  <a:lnTo>
                    <a:pt x="998969" y="129235"/>
                  </a:lnTo>
                  <a:lnTo>
                    <a:pt x="1007579" y="127927"/>
                  </a:lnTo>
                  <a:lnTo>
                    <a:pt x="1015022" y="125704"/>
                  </a:lnTo>
                  <a:lnTo>
                    <a:pt x="1021321" y="122555"/>
                  </a:lnTo>
                  <a:lnTo>
                    <a:pt x="1023988" y="120904"/>
                  </a:lnTo>
                  <a:lnTo>
                    <a:pt x="1028941" y="117856"/>
                  </a:lnTo>
                  <a:lnTo>
                    <a:pt x="1032751" y="111760"/>
                  </a:lnTo>
                  <a:lnTo>
                    <a:pt x="1032751" y="96520"/>
                  </a:lnTo>
                  <a:close/>
                </a:path>
                <a:path w="3547110" h="132079">
                  <a:moveTo>
                    <a:pt x="1050023" y="36322"/>
                  </a:moveTo>
                  <a:lnTo>
                    <a:pt x="1030084" y="36322"/>
                  </a:lnTo>
                  <a:lnTo>
                    <a:pt x="1030084" y="0"/>
                  </a:lnTo>
                  <a:lnTo>
                    <a:pt x="1019797" y="0"/>
                  </a:lnTo>
                  <a:lnTo>
                    <a:pt x="1019797" y="75819"/>
                  </a:lnTo>
                  <a:lnTo>
                    <a:pt x="1030084" y="75819"/>
                  </a:lnTo>
                  <a:lnTo>
                    <a:pt x="1030084" y="45974"/>
                  </a:lnTo>
                  <a:lnTo>
                    <a:pt x="1050023" y="45974"/>
                  </a:lnTo>
                  <a:lnTo>
                    <a:pt x="1050023" y="36322"/>
                  </a:lnTo>
                  <a:close/>
                </a:path>
                <a:path w="3547110" h="132079">
                  <a:moveTo>
                    <a:pt x="1140320" y="12573"/>
                  </a:moveTo>
                  <a:lnTo>
                    <a:pt x="1074026" y="12573"/>
                  </a:lnTo>
                  <a:lnTo>
                    <a:pt x="1074026" y="21590"/>
                  </a:lnTo>
                  <a:lnTo>
                    <a:pt x="1130033" y="21590"/>
                  </a:lnTo>
                  <a:lnTo>
                    <a:pt x="1129906" y="31178"/>
                  </a:lnTo>
                  <a:lnTo>
                    <a:pt x="1128191" y="75222"/>
                  </a:lnTo>
                  <a:lnTo>
                    <a:pt x="1127747" y="79629"/>
                  </a:lnTo>
                  <a:lnTo>
                    <a:pt x="1137780" y="80391"/>
                  </a:lnTo>
                  <a:lnTo>
                    <a:pt x="1138872" y="65087"/>
                  </a:lnTo>
                  <a:lnTo>
                    <a:pt x="1139659" y="48679"/>
                  </a:lnTo>
                  <a:lnTo>
                    <a:pt x="1140155" y="31178"/>
                  </a:lnTo>
                  <a:lnTo>
                    <a:pt x="1140320" y="12573"/>
                  </a:lnTo>
                  <a:close/>
                </a:path>
                <a:path w="3547110" h="132079">
                  <a:moveTo>
                    <a:pt x="1151115" y="105156"/>
                  </a:moveTo>
                  <a:lnTo>
                    <a:pt x="1150467" y="97790"/>
                  </a:lnTo>
                  <a:lnTo>
                    <a:pt x="1150353" y="96393"/>
                  </a:lnTo>
                  <a:lnTo>
                    <a:pt x="1105014" y="97790"/>
                  </a:lnTo>
                  <a:lnTo>
                    <a:pt x="1105014" y="52197"/>
                  </a:lnTo>
                  <a:lnTo>
                    <a:pt x="1094727" y="52197"/>
                  </a:lnTo>
                  <a:lnTo>
                    <a:pt x="1094727" y="97917"/>
                  </a:lnTo>
                  <a:lnTo>
                    <a:pt x="1061707" y="98171"/>
                  </a:lnTo>
                  <a:lnTo>
                    <a:pt x="1062596" y="107188"/>
                  </a:lnTo>
                  <a:lnTo>
                    <a:pt x="1087907" y="107073"/>
                  </a:lnTo>
                  <a:lnTo>
                    <a:pt x="1111084" y="106705"/>
                  </a:lnTo>
                  <a:lnTo>
                    <a:pt x="1132154" y="106070"/>
                  </a:lnTo>
                  <a:lnTo>
                    <a:pt x="1151115" y="105156"/>
                  </a:lnTo>
                  <a:close/>
                </a:path>
                <a:path w="3547110" h="132079">
                  <a:moveTo>
                    <a:pt x="1192009" y="52324"/>
                  </a:moveTo>
                  <a:lnTo>
                    <a:pt x="1170292" y="52324"/>
                  </a:lnTo>
                  <a:lnTo>
                    <a:pt x="1170292" y="0"/>
                  </a:lnTo>
                  <a:lnTo>
                    <a:pt x="1160005" y="0"/>
                  </a:lnTo>
                  <a:lnTo>
                    <a:pt x="1160005" y="132080"/>
                  </a:lnTo>
                  <a:lnTo>
                    <a:pt x="1170419" y="132080"/>
                  </a:lnTo>
                  <a:lnTo>
                    <a:pt x="1170419" y="61468"/>
                  </a:lnTo>
                  <a:lnTo>
                    <a:pt x="1192009" y="61468"/>
                  </a:lnTo>
                  <a:lnTo>
                    <a:pt x="1192009" y="52324"/>
                  </a:lnTo>
                  <a:close/>
                </a:path>
                <a:path w="3547110" h="132079">
                  <a:moveTo>
                    <a:pt x="1336535" y="90551"/>
                  </a:moveTo>
                  <a:lnTo>
                    <a:pt x="1305852" y="61760"/>
                  </a:lnTo>
                  <a:lnTo>
                    <a:pt x="1299959" y="40894"/>
                  </a:lnTo>
                  <a:lnTo>
                    <a:pt x="1300213" y="27686"/>
                  </a:lnTo>
                  <a:lnTo>
                    <a:pt x="1332852" y="27686"/>
                  </a:lnTo>
                  <a:lnTo>
                    <a:pt x="1332852" y="18542"/>
                  </a:lnTo>
                  <a:lnTo>
                    <a:pt x="1299959" y="18542"/>
                  </a:lnTo>
                  <a:lnTo>
                    <a:pt x="1299959" y="0"/>
                  </a:lnTo>
                  <a:lnTo>
                    <a:pt x="1289799" y="0"/>
                  </a:lnTo>
                  <a:lnTo>
                    <a:pt x="1289799" y="18542"/>
                  </a:lnTo>
                  <a:lnTo>
                    <a:pt x="1257287" y="18542"/>
                  </a:lnTo>
                  <a:lnTo>
                    <a:pt x="1257287" y="27686"/>
                  </a:lnTo>
                  <a:lnTo>
                    <a:pt x="1289926" y="27686"/>
                  </a:lnTo>
                  <a:lnTo>
                    <a:pt x="1289862" y="40894"/>
                  </a:lnTo>
                  <a:lnTo>
                    <a:pt x="1273683" y="78105"/>
                  </a:lnTo>
                  <a:lnTo>
                    <a:pt x="1253985" y="93599"/>
                  </a:lnTo>
                  <a:lnTo>
                    <a:pt x="1261859" y="101600"/>
                  </a:lnTo>
                  <a:lnTo>
                    <a:pt x="1288910" y="74549"/>
                  </a:lnTo>
                  <a:lnTo>
                    <a:pt x="1295133" y="61595"/>
                  </a:lnTo>
                  <a:lnTo>
                    <a:pt x="1297038" y="67183"/>
                  </a:lnTo>
                  <a:lnTo>
                    <a:pt x="1323670" y="95072"/>
                  </a:lnTo>
                  <a:lnTo>
                    <a:pt x="1329296" y="98679"/>
                  </a:lnTo>
                  <a:lnTo>
                    <a:pt x="1336535" y="90551"/>
                  </a:lnTo>
                  <a:close/>
                </a:path>
                <a:path w="3547110" h="132079">
                  <a:moveTo>
                    <a:pt x="1360919" y="0"/>
                  </a:moveTo>
                  <a:lnTo>
                    <a:pt x="1350632" y="0"/>
                  </a:lnTo>
                  <a:lnTo>
                    <a:pt x="1350632" y="132080"/>
                  </a:lnTo>
                  <a:lnTo>
                    <a:pt x="1360919" y="132080"/>
                  </a:lnTo>
                  <a:lnTo>
                    <a:pt x="1360919" y="0"/>
                  </a:lnTo>
                  <a:close/>
                </a:path>
                <a:path w="3547110" h="132079">
                  <a:moveTo>
                    <a:pt x="1450581" y="11811"/>
                  </a:moveTo>
                  <a:lnTo>
                    <a:pt x="1440421" y="11811"/>
                  </a:lnTo>
                  <a:lnTo>
                    <a:pt x="1440421" y="20828"/>
                  </a:lnTo>
                  <a:lnTo>
                    <a:pt x="1440421" y="84582"/>
                  </a:lnTo>
                  <a:lnTo>
                    <a:pt x="1407782" y="84582"/>
                  </a:lnTo>
                  <a:lnTo>
                    <a:pt x="1407782" y="20828"/>
                  </a:lnTo>
                  <a:lnTo>
                    <a:pt x="1440421" y="20828"/>
                  </a:lnTo>
                  <a:lnTo>
                    <a:pt x="1440421" y="11811"/>
                  </a:lnTo>
                  <a:lnTo>
                    <a:pt x="1397749" y="11811"/>
                  </a:lnTo>
                  <a:lnTo>
                    <a:pt x="1397749" y="93599"/>
                  </a:lnTo>
                  <a:lnTo>
                    <a:pt x="1450581" y="93599"/>
                  </a:lnTo>
                  <a:lnTo>
                    <a:pt x="1450581" y="84582"/>
                  </a:lnTo>
                  <a:lnTo>
                    <a:pt x="1450581" y="20828"/>
                  </a:lnTo>
                  <a:lnTo>
                    <a:pt x="1450581" y="11811"/>
                  </a:lnTo>
                  <a:close/>
                </a:path>
                <a:path w="3547110" h="132079">
                  <a:moveTo>
                    <a:pt x="1502397" y="0"/>
                  </a:moveTo>
                  <a:lnTo>
                    <a:pt x="1492110" y="0"/>
                  </a:lnTo>
                  <a:lnTo>
                    <a:pt x="1492110" y="53975"/>
                  </a:lnTo>
                  <a:lnTo>
                    <a:pt x="1475473" y="53975"/>
                  </a:lnTo>
                  <a:lnTo>
                    <a:pt x="1475473" y="2667"/>
                  </a:lnTo>
                  <a:lnTo>
                    <a:pt x="1465440" y="2667"/>
                  </a:lnTo>
                  <a:lnTo>
                    <a:pt x="1465440" y="128143"/>
                  </a:lnTo>
                  <a:lnTo>
                    <a:pt x="1475473" y="128143"/>
                  </a:lnTo>
                  <a:lnTo>
                    <a:pt x="1475473" y="63119"/>
                  </a:lnTo>
                  <a:lnTo>
                    <a:pt x="1492110" y="63119"/>
                  </a:lnTo>
                  <a:lnTo>
                    <a:pt x="1492110" y="132080"/>
                  </a:lnTo>
                  <a:lnTo>
                    <a:pt x="1502397" y="132080"/>
                  </a:lnTo>
                  <a:lnTo>
                    <a:pt x="1502397" y="63119"/>
                  </a:lnTo>
                  <a:lnTo>
                    <a:pt x="1502397" y="53975"/>
                  </a:lnTo>
                  <a:lnTo>
                    <a:pt x="1502397" y="0"/>
                  </a:lnTo>
                  <a:close/>
                </a:path>
                <a:path w="3547110" h="132079">
                  <a:moveTo>
                    <a:pt x="1610855" y="14859"/>
                  </a:moveTo>
                  <a:lnTo>
                    <a:pt x="1577073" y="14859"/>
                  </a:lnTo>
                  <a:lnTo>
                    <a:pt x="1577073" y="381"/>
                  </a:lnTo>
                  <a:lnTo>
                    <a:pt x="1567040" y="381"/>
                  </a:lnTo>
                  <a:lnTo>
                    <a:pt x="1567040" y="14859"/>
                  </a:lnTo>
                  <a:lnTo>
                    <a:pt x="1533131" y="14859"/>
                  </a:lnTo>
                  <a:lnTo>
                    <a:pt x="1533131" y="23876"/>
                  </a:lnTo>
                  <a:lnTo>
                    <a:pt x="1610855" y="23876"/>
                  </a:lnTo>
                  <a:lnTo>
                    <a:pt x="1610855" y="14859"/>
                  </a:lnTo>
                  <a:close/>
                </a:path>
                <a:path w="3547110" h="132079">
                  <a:moveTo>
                    <a:pt x="1614919" y="87122"/>
                  </a:moveTo>
                  <a:lnTo>
                    <a:pt x="1614487" y="79756"/>
                  </a:lnTo>
                  <a:lnTo>
                    <a:pt x="1614411" y="78359"/>
                  </a:lnTo>
                  <a:lnTo>
                    <a:pt x="1606638" y="78816"/>
                  </a:lnTo>
                  <a:lnTo>
                    <a:pt x="1597812" y="79209"/>
                  </a:lnTo>
                  <a:lnTo>
                    <a:pt x="1587919" y="79527"/>
                  </a:lnTo>
                  <a:lnTo>
                    <a:pt x="1576946" y="79756"/>
                  </a:lnTo>
                  <a:lnTo>
                    <a:pt x="1576946" y="69977"/>
                  </a:lnTo>
                  <a:lnTo>
                    <a:pt x="1585836" y="69342"/>
                  </a:lnTo>
                  <a:lnTo>
                    <a:pt x="1592694" y="67183"/>
                  </a:lnTo>
                  <a:lnTo>
                    <a:pt x="1599679" y="61849"/>
                  </a:lnTo>
                  <a:lnTo>
                    <a:pt x="1602346" y="59817"/>
                  </a:lnTo>
                  <a:lnTo>
                    <a:pt x="1604759" y="55118"/>
                  </a:lnTo>
                  <a:lnTo>
                    <a:pt x="1604759" y="43815"/>
                  </a:lnTo>
                  <a:lnTo>
                    <a:pt x="1601711" y="38989"/>
                  </a:lnTo>
                  <a:lnTo>
                    <a:pt x="1599260" y="37338"/>
                  </a:lnTo>
                  <a:lnTo>
                    <a:pt x="1595869" y="35052"/>
                  </a:lnTo>
                  <a:lnTo>
                    <a:pt x="1594599" y="34226"/>
                  </a:lnTo>
                  <a:lnTo>
                    <a:pt x="1594599" y="46101"/>
                  </a:lnTo>
                  <a:lnTo>
                    <a:pt x="1594599" y="53213"/>
                  </a:lnTo>
                  <a:lnTo>
                    <a:pt x="1592567" y="56134"/>
                  </a:lnTo>
                  <a:lnTo>
                    <a:pt x="1584439" y="60706"/>
                  </a:lnTo>
                  <a:lnTo>
                    <a:pt x="1578851" y="61849"/>
                  </a:lnTo>
                  <a:lnTo>
                    <a:pt x="1564881" y="61849"/>
                  </a:lnTo>
                  <a:lnTo>
                    <a:pt x="1559420" y="60706"/>
                  </a:lnTo>
                  <a:lnTo>
                    <a:pt x="1555356" y="58420"/>
                  </a:lnTo>
                  <a:lnTo>
                    <a:pt x="1551165" y="56134"/>
                  </a:lnTo>
                  <a:lnTo>
                    <a:pt x="1549133" y="53213"/>
                  </a:lnTo>
                  <a:lnTo>
                    <a:pt x="1549133" y="46101"/>
                  </a:lnTo>
                  <a:lnTo>
                    <a:pt x="1551165" y="43180"/>
                  </a:lnTo>
                  <a:lnTo>
                    <a:pt x="1555229" y="40894"/>
                  </a:lnTo>
                  <a:lnTo>
                    <a:pt x="1559293" y="38481"/>
                  </a:lnTo>
                  <a:lnTo>
                    <a:pt x="1564881" y="37338"/>
                  </a:lnTo>
                  <a:lnTo>
                    <a:pt x="1578978" y="37338"/>
                  </a:lnTo>
                  <a:lnTo>
                    <a:pt x="1584566" y="38481"/>
                  </a:lnTo>
                  <a:lnTo>
                    <a:pt x="1588630" y="40894"/>
                  </a:lnTo>
                  <a:lnTo>
                    <a:pt x="1592567" y="43180"/>
                  </a:lnTo>
                  <a:lnTo>
                    <a:pt x="1594599" y="46101"/>
                  </a:lnTo>
                  <a:lnTo>
                    <a:pt x="1594599" y="34226"/>
                  </a:lnTo>
                  <a:lnTo>
                    <a:pt x="1589900" y="31115"/>
                  </a:lnTo>
                  <a:lnTo>
                    <a:pt x="1581899" y="29083"/>
                  </a:lnTo>
                  <a:lnTo>
                    <a:pt x="1561706" y="29083"/>
                  </a:lnTo>
                  <a:lnTo>
                    <a:pt x="1553705" y="30988"/>
                  </a:lnTo>
                  <a:lnTo>
                    <a:pt x="1547863" y="34798"/>
                  </a:lnTo>
                  <a:lnTo>
                    <a:pt x="1542021" y="38481"/>
                  </a:lnTo>
                  <a:lnTo>
                    <a:pt x="1539100" y="43434"/>
                  </a:lnTo>
                  <a:lnTo>
                    <a:pt x="1539100" y="55118"/>
                  </a:lnTo>
                  <a:lnTo>
                    <a:pt x="1541513" y="59817"/>
                  </a:lnTo>
                  <a:lnTo>
                    <a:pt x="1551165" y="67183"/>
                  </a:lnTo>
                  <a:lnTo>
                    <a:pt x="1558023" y="69342"/>
                  </a:lnTo>
                  <a:lnTo>
                    <a:pt x="1566786" y="69977"/>
                  </a:lnTo>
                  <a:lnTo>
                    <a:pt x="1566786" y="80010"/>
                  </a:lnTo>
                  <a:lnTo>
                    <a:pt x="1555496" y="80251"/>
                  </a:lnTo>
                  <a:lnTo>
                    <a:pt x="1528940" y="80518"/>
                  </a:lnTo>
                  <a:lnTo>
                    <a:pt x="1529956" y="89535"/>
                  </a:lnTo>
                  <a:lnTo>
                    <a:pt x="1551546" y="89395"/>
                  </a:lnTo>
                  <a:lnTo>
                    <a:pt x="1572907" y="88950"/>
                  </a:lnTo>
                  <a:lnTo>
                    <a:pt x="1594027" y="88201"/>
                  </a:lnTo>
                  <a:lnTo>
                    <a:pt x="1614919" y="87122"/>
                  </a:lnTo>
                  <a:close/>
                </a:path>
                <a:path w="3547110" h="132079">
                  <a:moveTo>
                    <a:pt x="1637144" y="121539"/>
                  </a:moveTo>
                  <a:lnTo>
                    <a:pt x="1560690" y="121539"/>
                  </a:lnTo>
                  <a:lnTo>
                    <a:pt x="1560690" y="96647"/>
                  </a:lnTo>
                  <a:lnTo>
                    <a:pt x="1550657" y="96647"/>
                  </a:lnTo>
                  <a:lnTo>
                    <a:pt x="1550657" y="130429"/>
                  </a:lnTo>
                  <a:lnTo>
                    <a:pt x="1637144" y="130429"/>
                  </a:lnTo>
                  <a:lnTo>
                    <a:pt x="1637144" y="121539"/>
                  </a:lnTo>
                  <a:close/>
                </a:path>
                <a:path w="3547110" h="132079">
                  <a:moveTo>
                    <a:pt x="1653781" y="52324"/>
                  </a:moveTo>
                  <a:lnTo>
                    <a:pt x="1633969" y="52324"/>
                  </a:lnTo>
                  <a:lnTo>
                    <a:pt x="1633969" y="0"/>
                  </a:lnTo>
                  <a:lnTo>
                    <a:pt x="1623809" y="0"/>
                  </a:lnTo>
                  <a:lnTo>
                    <a:pt x="1623809" y="101473"/>
                  </a:lnTo>
                  <a:lnTo>
                    <a:pt x="1633969" y="101473"/>
                  </a:lnTo>
                  <a:lnTo>
                    <a:pt x="1633969" y="61468"/>
                  </a:lnTo>
                  <a:lnTo>
                    <a:pt x="1653781" y="61468"/>
                  </a:lnTo>
                  <a:lnTo>
                    <a:pt x="1653781" y="52324"/>
                  </a:lnTo>
                  <a:close/>
                </a:path>
                <a:path w="3547110" h="132079">
                  <a:moveTo>
                    <a:pt x="1737474" y="6985"/>
                  </a:moveTo>
                  <a:lnTo>
                    <a:pt x="1679054" y="6985"/>
                  </a:lnTo>
                  <a:lnTo>
                    <a:pt x="1679054" y="16256"/>
                  </a:lnTo>
                  <a:lnTo>
                    <a:pt x="1725536" y="16256"/>
                  </a:lnTo>
                  <a:lnTo>
                    <a:pt x="1723034" y="25184"/>
                  </a:lnTo>
                  <a:lnTo>
                    <a:pt x="1698053" y="56172"/>
                  </a:lnTo>
                  <a:lnTo>
                    <a:pt x="1670291" y="70485"/>
                  </a:lnTo>
                  <a:lnTo>
                    <a:pt x="1677530" y="78613"/>
                  </a:lnTo>
                  <a:lnTo>
                    <a:pt x="1718551" y="50673"/>
                  </a:lnTo>
                  <a:lnTo>
                    <a:pt x="1735785" y="19011"/>
                  </a:lnTo>
                  <a:lnTo>
                    <a:pt x="1737474" y="6985"/>
                  </a:lnTo>
                  <a:close/>
                </a:path>
                <a:path w="3547110" h="132079">
                  <a:moveTo>
                    <a:pt x="1777098" y="0"/>
                  </a:moveTo>
                  <a:lnTo>
                    <a:pt x="1766811" y="0"/>
                  </a:lnTo>
                  <a:lnTo>
                    <a:pt x="1766811" y="23749"/>
                  </a:lnTo>
                  <a:lnTo>
                    <a:pt x="1740395" y="23749"/>
                  </a:lnTo>
                  <a:lnTo>
                    <a:pt x="1740395" y="33020"/>
                  </a:lnTo>
                  <a:lnTo>
                    <a:pt x="1766811" y="33020"/>
                  </a:lnTo>
                  <a:lnTo>
                    <a:pt x="1766811" y="51689"/>
                  </a:lnTo>
                  <a:lnTo>
                    <a:pt x="1739125" y="51689"/>
                  </a:lnTo>
                  <a:lnTo>
                    <a:pt x="1739125" y="60960"/>
                  </a:lnTo>
                  <a:lnTo>
                    <a:pt x="1766811" y="60960"/>
                  </a:lnTo>
                  <a:lnTo>
                    <a:pt x="1766811" y="77470"/>
                  </a:lnTo>
                  <a:lnTo>
                    <a:pt x="1777098" y="77470"/>
                  </a:lnTo>
                  <a:lnTo>
                    <a:pt x="1777098" y="0"/>
                  </a:lnTo>
                  <a:close/>
                </a:path>
                <a:path w="3547110" h="132079">
                  <a:moveTo>
                    <a:pt x="1778114" y="96520"/>
                  </a:moveTo>
                  <a:lnTo>
                    <a:pt x="1774431" y="90297"/>
                  </a:lnTo>
                  <a:lnTo>
                    <a:pt x="1769211" y="86995"/>
                  </a:lnTo>
                  <a:lnTo>
                    <a:pt x="1767192" y="85725"/>
                  </a:lnTo>
                  <a:lnTo>
                    <a:pt x="1767192" y="99187"/>
                  </a:lnTo>
                  <a:lnTo>
                    <a:pt x="1767192" y="109093"/>
                  </a:lnTo>
                  <a:lnTo>
                    <a:pt x="1764398" y="113284"/>
                  </a:lnTo>
                  <a:lnTo>
                    <a:pt x="1758810" y="116586"/>
                  </a:lnTo>
                  <a:lnTo>
                    <a:pt x="1753095" y="119888"/>
                  </a:lnTo>
                  <a:lnTo>
                    <a:pt x="1745094" y="121539"/>
                  </a:lnTo>
                  <a:lnTo>
                    <a:pt x="1724266" y="121539"/>
                  </a:lnTo>
                  <a:lnTo>
                    <a:pt x="1716265" y="119888"/>
                  </a:lnTo>
                  <a:lnTo>
                    <a:pt x="1710550" y="116586"/>
                  </a:lnTo>
                  <a:lnTo>
                    <a:pt x="1704962" y="113284"/>
                  </a:lnTo>
                  <a:lnTo>
                    <a:pt x="1702168" y="109093"/>
                  </a:lnTo>
                  <a:lnTo>
                    <a:pt x="1702168" y="99187"/>
                  </a:lnTo>
                  <a:lnTo>
                    <a:pt x="1704962" y="95123"/>
                  </a:lnTo>
                  <a:lnTo>
                    <a:pt x="1710677" y="91821"/>
                  </a:lnTo>
                  <a:lnTo>
                    <a:pt x="1716392" y="88646"/>
                  </a:lnTo>
                  <a:lnTo>
                    <a:pt x="1724393" y="86995"/>
                  </a:lnTo>
                  <a:lnTo>
                    <a:pt x="1744967" y="86995"/>
                  </a:lnTo>
                  <a:lnTo>
                    <a:pt x="1752968" y="88646"/>
                  </a:lnTo>
                  <a:lnTo>
                    <a:pt x="1764398" y="94996"/>
                  </a:lnTo>
                  <a:lnTo>
                    <a:pt x="1767192" y="99187"/>
                  </a:lnTo>
                  <a:lnTo>
                    <a:pt x="1767192" y="85725"/>
                  </a:lnTo>
                  <a:lnTo>
                    <a:pt x="1734680" y="78232"/>
                  </a:lnTo>
                  <a:lnTo>
                    <a:pt x="1724964" y="78689"/>
                  </a:lnTo>
                  <a:lnTo>
                    <a:pt x="1691373" y="96520"/>
                  </a:lnTo>
                  <a:lnTo>
                    <a:pt x="1691373" y="111760"/>
                  </a:lnTo>
                  <a:lnTo>
                    <a:pt x="1724964" y="129857"/>
                  </a:lnTo>
                  <a:lnTo>
                    <a:pt x="1734680" y="130302"/>
                  </a:lnTo>
                  <a:lnTo>
                    <a:pt x="1744484" y="129857"/>
                  </a:lnTo>
                  <a:lnTo>
                    <a:pt x="1753120" y="128485"/>
                  </a:lnTo>
                  <a:lnTo>
                    <a:pt x="1760575" y="126187"/>
                  </a:lnTo>
                  <a:lnTo>
                    <a:pt x="1766811" y="122936"/>
                  </a:lnTo>
                  <a:lnTo>
                    <a:pt x="1768957" y="121539"/>
                  </a:lnTo>
                  <a:lnTo>
                    <a:pt x="1774431" y="117983"/>
                  </a:lnTo>
                  <a:lnTo>
                    <a:pt x="1778114" y="111760"/>
                  </a:lnTo>
                  <a:lnTo>
                    <a:pt x="1778114" y="96520"/>
                  </a:lnTo>
                  <a:close/>
                </a:path>
                <a:path w="3547110" h="132079">
                  <a:moveTo>
                    <a:pt x="1864601" y="11557"/>
                  </a:moveTo>
                  <a:lnTo>
                    <a:pt x="1814690" y="11557"/>
                  </a:lnTo>
                  <a:lnTo>
                    <a:pt x="1814690" y="20574"/>
                  </a:lnTo>
                  <a:lnTo>
                    <a:pt x="1853679" y="20574"/>
                  </a:lnTo>
                  <a:lnTo>
                    <a:pt x="1852218" y="31559"/>
                  </a:lnTo>
                  <a:lnTo>
                    <a:pt x="1831365" y="72999"/>
                  </a:lnTo>
                  <a:lnTo>
                    <a:pt x="1806816" y="93599"/>
                  </a:lnTo>
                  <a:lnTo>
                    <a:pt x="1814944" y="100584"/>
                  </a:lnTo>
                  <a:lnTo>
                    <a:pt x="1835823" y="82588"/>
                  </a:lnTo>
                  <a:lnTo>
                    <a:pt x="1851050" y="61747"/>
                  </a:lnTo>
                  <a:lnTo>
                    <a:pt x="1860638" y="38061"/>
                  </a:lnTo>
                  <a:lnTo>
                    <a:pt x="1864601" y="11557"/>
                  </a:lnTo>
                  <a:close/>
                </a:path>
                <a:path w="3547110" h="132079">
                  <a:moveTo>
                    <a:pt x="1917687" y="0"/>
                  </a:moveTo>
                  <a:lnTo>
                    <a:pt x="1907527" y="0"/>
                  </a:lnTo>
                  <a:lnTo>
                    <a:pt x="1907527" y="57404"/>
                  </a:lnTo>
                  <a:lnTo>
                    <a:pt x="1891017" y="57404"/>
                  </a:lnTo>
                  <a:lnTo>
                    <a:pt x="1891017" y="2667"/>
                  </a:lnTo>
                  <a:lnTo>
                    <a:pt x="1880984" y="2667"/>
                  </a:lnTo>
                  <a:lnTo>
                    <a:pt x="1880984" y="128143"/>
                  </a:lnTo>
                  <a:lnTo>
                    <a:pt x="1891017" y="128143"/>
                  </a:lnTo>
                  <a:lnTo>
                    <a:pt x="1891017" y="66548"/>
                  </a:lnTo>
                  <a:lnTo>
                    <a:pt x="1907527" y="66548"/>
                  </a:lnTo>
                  <a:lnTo>
                    <a:pt x="1907527" y="132080"/>
                  </a:lnTo>
                  <a:lnTo>
                    <a:pt x="1917687" y="132080"/>
                  </a:lnTo>
                  <a:lnTo>
                    <a:pt x="1917687" y="66548"/>
                  </a:lnTo>
                  <a:lnTo>
                    <a:pt x="1917687" y="57404"/>
                  </a:lnTo>
                  <a:lnTo>
                    <a:pt x="1917687" y="0"/>
                  </a:lnTo>
                  <a:close/>
                </a:path>
                <a:path w="3547110" h="132079">
                  <a:moveTo>
                    <a:pt x="2023097" y="67056"/>
                  </a:moveTo>
                  <a:lnTo>
                    <a:pt x="1992630" y="34544"/>
                  </a:lnTo>
                  <a:lnTo>
                    <a:pt x="1990077" y="21336"/>
                  </a:lnTo>
                  <a:lnTo>
                    <a:pt x="1990077" y="4318"/>
                  </a:lnTo>
                  <a:lnTo>
                    <a:pt x="1980044" y="4318"/>
                  </a:lnTo>
                  <a:lnTo>
                    <a:pt x="1980044" y="21336"/>
                  </a:lnTo>
                  <a:lnTo>
                    <a:pt x="1979434" y="28536"/>
                  </a:lnTo>
                  <a:lnTo>
                    <a:pt x="1959368" y="62001"/>
                  </a:lnTo>
                  <a:lnTo>
                    <a:pt x="1946389" y="70866"/>
                  </a:lnTo>
                  <a:lnTo>
                    <a:pt x="1953755" y="77851"/>
                  </a:lnTo>
                  <a:lnTo>
                    <a:pt x="1959851" y="74422"/>
                  </a:lnTo>
                  <a:lnTo>
                    <a:pt x="1965947" y="69088"/>
                  </a:lnTo>
                  <a:lnTo>
                    <a:pt x="1972170" y="61722"/>
                  </a:lnTo>
                  <a:lnTo>
                    <a:pt x="1978520" y="54483"/>
                  </a:lnTo>
                  <a:lnTo>
                    <a:pt x="1982838" y="47752"/>
                  </a:lnTo>
                  <a:lnTo>
                    <a:pt x="1985378" y="41656"/>
                  </a:lnTo>
                  <a:lnTo>
                    <a:pt x="1987791" y="46863"/>
                  </a:lnTo>
                  <a:lnTo>
                    <a:pt x="1991982" y="52705"/>
                  </a:lnTo>
                  <a:lnTo>
                    <a:pt x="1997824" y="58928"/>
                  </a:lnTo>
                  <a:lnTo>
                    <a:pt x="2003666" y="65278"/>
                  </a:lnTo>
                  <a:lnTo>
                    <a:pt x="2009749" y="70485"/>
                  </a:lnTo>
                  <a:lnTo>
                    <a:pt x="2016366" y="74422"/>
                  </a:lnTo>
                  <a:lnTo>
                    <a:pt x="2023097" y="67056"/>
                  </a:lnTo>
                  <a:close/>
                </a:path>
                <a:path w="3547110" h="132079">
                  <a:moveTo>
                    <a:pt x="2052815" y="0"/>
                  </a:moveTo>
                  <a:lnTo>
                    <a:pt x="2042655" y="0"/>
                  </a:lnTo>
                  <a:lnTo>
                    <a:pt x="2042655" y="30607"/>
                  </a:lnTo>
                  <a:lnTo>
                    <a:pt x="2011794" y="30607"/>
                  </a:lnTo>
                  <a:lnTo>
                    <a:pt x="2011794" y="39751"/>
                  </a:lnTo>
                  <a:lnTo>
                    <a:pt x="2042655" y="39751"/>
                  </a:lnTo>
                  <a:lnTo>
                    <a:pt x="2042655" y="96520"/>
                  </a:lnTo>
                  <a:lnTo>
                    <a:pt x="2052815" y="96520"/>
                  </a:lnTo>
                  <a:lnTo>
                    <a:pt x="2052815" y="0"/>
                  </a:lnTo>
                  <a:close/>
                </a:path>
                <a:path w="3547110" h="132079">
                  <a:moveTo>
                    <a:pt x="2056371" y="118872"/>
                  </a:moveTo>
                  <a:lnTo>
                    <a:pt x="1981822" y="118872"/>
                  </a:lnTo>
                  <a:lnTo>
                    <a:pt x="1981822" y="85852"/>
                  </a:lnTo>
                  <a:lnTo>
                    <a:pt x="1971535" y="85852"/>
                  </a:lnTo>
                  <a:lnTo>
                    <a:pt x="1971535" y="127762"/>
                  </a:lnTo>
                  <a:lnTo>
                    <a:pt x="2056371" y="127762"/>
                  </a:lnTo>
                  <a:lnTo>
                    <a:pt x="2056371" y="118872"/>
                  </a:lnTo>
                  <a:close/>
                </a:path>
                <a:path w="3547110" h="132079">
                  <a:moveTo>
                    <a:pt x="2172322" y="2667"/>
                  </a:moveTo>
                  <a:lnTo>
                    <a:pt x="2162162" y="2667"/>
                  </a:lnTo>
                  <a:lnTo>
                    <a:pt x="2162162" y="48895"/>
                  </a:lnTo>
                  <a:lnTo>
                    <a:pt x="2146160" y="48895"/>
                  </a:lnTo>
                  <a:lnTo>
                    <a:pt x="2136254" y="16725"/>
                  </a:lnTo>
                  <a:lnTo>
                    <a:pt x="2136254" y="53721"/>
                  </a:lnTo>
                  <a:lnTo>
                    <a:pt x="2135962" y="61887"/>
                  </a:lnTo>
                  <a:lnTo>
                    <a:pt x="2123554" y="89408"/>
                  </a:lnTo>
                  <a:lnTo>
                    <a:pt x="2111235" y="89408"/>
                  </a:lnTo>
                  <a:lnTo>
                    <a:pt x="2098408" y="53721"/>
                  </a:lnTo>
                  <a:lnTo>
                    <a:pt x="2098713" y="45567"/>
                  </a:lnTo>
                  <a:lnTo>
                    <a:pt x="2111235" y="18161"/>
                  </a:lnTo>
                  <a:lnTo>
                    <a:pt x="2123554" y="18161"/>
                  </a:lnTo>
                  <a:lnTo>
                    <a:pt x="2136254" y="53721"/>
                  </a:lnTo>
                  <a:lnTo>
                    <a:pt x="2136254" y="16725"/>
                  </a:lnTo>
                  <a:lnTo>
                    <a:pt x="2133079" y="12319"/>
                  </a:lnTo>
                  <a:lnTo>
                    <a:pt x="2126221" y="8890"/>
                  </a:lnTo>
                  <a:lnTo>
                    <a:pt x="2108187" y="8890"/>
                  </a:lnTo>
                  <a:lnTo>
                    <a:pt x="2088972" y="43510"/>
                  </a:lnTo>
                  <a:lnTo>
                    <a:pt x="2088502" y="53721"/>
                  </a:lnTo>
                  <a:lnTo>
                    <a:pt x="2088972" y="63944"/>
                  </a:lnTo>
                  <a:lnTo>
                    <a:pt x="2108187" y="98679"/>
                  </a:lnTo>
                  <a:lnTo>
                    <a:pt x="2126221" y="98679"/>
                  </a:lnTo>
                  <a:lnTo>
                    <a:pt x="2133079" y="95123"/>
                  </a:lnTo>
                  <a:lnTo>
                    <a:pt x="2137054" y="89408"/>
                  </a:lnTo>
                  <a:lnTo>
                    <a:pt x="2138032" y="88011"/>
                  </a:lnTo>
                  <a:lnTo>
                    <a:pt x="2141385" y="82207"/>
                  </a:lnTo>
                  <a:lnTo>
                    <a:pt x="2143874" y="75272"/>
                  </a:lnTo>
                  <a:lnTo>
                    <a:pt x="2145487" y="67208"/>
                  </a:lnTo>
                  <a:lnTo>
                    <a:pt x="2146287" y="58039"/>
                  </a:lnTo>
                  <a:lnTo>
                    <a:pt x="2162162" y="58039"/>
                  </a:lnTo>
                  <a:lnTo>
                    <a:pt x="2162162" y="128143"/>
                  </a:lnTo>
                  <a:lnTo>
                    <a:pt x="2172322" y="128143"/>
                  </a:lnTo>
                  <a:lnTo>
                    <a:pt x="2172322" y="58039"/>
                  </a:lnTo>
                  <a:lnTo>
                    <a:pt x="2172322" y="48895"/>
                  </a:lnTo>
                  <a:lnTo>
                    <a:pt x="2172322" y="2667"/>
                  </a:lnTo>
                  <a:close/>
                </a:path>
                <a:path w="3547110" h="132079">
                  <a:moveTo>
                    <a:pt x="2196071" y="0"/>
                  </a:moveTo>
                  <a:lnTo>
                    <a:pt x="2185784" y="0"/>
                  </a:lnTo>
                  <a:lnTo>
                    <a:pt x="2185784" y="132080"/>
                  </a:lnTo>
                  <a:lnTo>
                    <a:pt x="2196071" y="132080"/>
                  </a:lnTo>
                  <a:lnTo>
                    <a:pt x="2196071" y="0"/>
                  </a:lnTo>
                  <a:close/>
                </a:path>
                <a:path w="3547110" h="132079">
                  <a:moveTo>
                    <a:pt x="2344280" y="53721"/>
                  </a:moveTo>
                  <a:lnTo>
                    <a:pt x="2334120" y="19786"/>
                  </a:lnTo>
                  <a:lnTo>
                    <a:pt x="2334120" y="53721"/>
                  </a:lnTo>
                  <a:lnTo>
                    <a:pt x="2333701" y="61417"/>
                  </a:lnTo>
                  <a:lnTo>
                    <a:pt x="2317356" y="89662"/>
                  </a:lnTo>
                  <a:lnTo>
                    <a:pt x="2303513" y="89662"/>
                  </a:lnTo>
                  <a:lnTo>
                    <a:pt x="2286749" y="53721"/>
                  </a:lnTo>
                  <a:lnTo>
                    <a:pt x="2287155" y="46012"/>
                  </a:lnTo>
                  <a:lnTo>
                    <a:pt x="2303386" y="17907"/>
                  </a:lnTo>
                  <a:lnTo>
                    <a:pt x="2317483" y="17907"/>
                  </a:lnTo>
                  <a:lnTo>
                    <a:pt x="2334120" y="53721"/>
                  </a:lnTo>
                  <a:lnTo>
                    <a:pt x="2334120" y="19786"/>
                  </a:lnTo>
                  <a:lnTo>
                    <a:pt x="2310498" y="8763"/>
                  </a:lnTo>
                  <a:lnTo>
                    <a:pt x="2303183" y="9512"/>
                  </a:lnTo>
                  <a:lnTo>
                    <a:pt x="2277414" y="43802"/>
                  </a:lnTo>
                  <a:lnTo>
                    <a:pt x="2276843" y="53721"/>
                  </a:lnTo>
                  <a:lnTo>
                    <a:pt x="2277427" y="63639"/>
                  </a:lnTo>
                  <a:lnTo>
                    <a:pt x="2303348" y="98056"/>
                  </a:lnTo>
                  <a:lnTo>
                    <a:pt x="2310498" y="98806"/>
                  </a:lnTo>
                  <a:lnTo>
                    <a:pt x="2317661" y="98044"/>
                  </a:lnTo>
                  <a:lnTo>
                    <a:pt x="2324138" y="95758"/>
                  </a:lnTo>
                  <a:lnTo>
                    <a:pt x="2329853" y="92011"/>
                  </a:lnTo>
                  <a:lnTo>
                    <a:pt x="2332088" y="89662"/>
                  </a:lnTo>
                  <a:lnTo>
                    <a:pt x="2334882" y="86741"/>
                  </a:lnTo>
                  <a:lnTo>
                    <a:pt x="2338971" y="80124"/>
                  </a:lnTo>
                  <a:lnTo>
                    <a:pt x="2341905" y="72428"/>
                  </a:lnTo>
                  <a:lnTo>
                    <a:pt x="2343683" y="63563"/>
                  </a:lnTo>
                  <a:lnTo>
                    <a:pt x="2344280" y="53721"/>
                  </a:lnTo>
                  <a:close/>
                </a:path>
                <a:path w="3547110" h="132079">
                  <a:moveTo>
                    <a:pt x="2379078" y="0"/>
                  </a:moveTo>
                  <a:lnTo>
                    <a:pt x="2368791" y="0"/>
                  </a:lnTo>
                  <a:lnTo>
                    <a:pt x="2368791" y="132080"/>
                  </a:lnTo>
                  <a:lnTo>
                    <a:pt x="2379078" y="132080"/>
                  </a:lnTo>
                  <a:lnTo>
                    <a:pt x="2379078" y="0"/>
                  </a:lnTo>
                  <a:close/>
                </a:path>
                <a:path w="3547110" h="132079">
                  <a:moveTo>
                    <a:pt x="2479408" y="10033"/>
                  </a:moveTo>
                  <a:lnTo>
                    <a:pt x="2469375" y="10033"/>
                  </a:lnTo>
                  <a:lnTo>
                    <a:pt x="2469375" y="45339"/>
                  </a:lnTo>
                  <a:lnTo>
                    <a:pt x="2469375" y="54356"/>
                  </a:lnTo>
                  <a:lnTo>
                    <a:pt x="2469375" y="86995"/>
                  </a:lnTo>
                  <a:lnTo>
                    <a:pt x="2426449" y="86995"/>
                  </a:lnTo>
                  <a:lnTo>
                    <a:pt x="2426449" y="54356"/>
                  </a:lnTo>
                  <a:lnTo>
                    <a:pt x="2469375" y="54356"/>
                  </a:lnTo>
                  <a:lnTo>
                    <a:pt x="2469375" y="45339"/>
                  </a:lnTo>
                  <a:lnTo>
                    <a:pt x="2426449" y="45339"/>
                  </a:lnTo>
                  <a:lnTo>
                    <a:pt x="2426449" y="10033"/>
                  </a:lnTo>
                  <a:lnTo>
                    <a:pt x="2416289" y="10033"/>
                  </a:lnTo>
                  <a:lnTo>
                    <a:pt x="2416289" y="96139"/>
                  </a:lnTo>
                  <a:lnTo>
                    <a:pt x="2479408" y="96139"/>
                  </a:lnTo>
                  <a:lnTo>
                    <a:pt x="2479408" y="86995"/>
                  </a:lnTo>
                  <a:lnTo>
                    <a:pt x="2479408" y="54356"/>
                  </a:lnTo>
                  <a:lnTo>
                    <a:pt x="2479408" y="45339"/>
                  </a:lnTo>
                  <a:lnTo>
                    <a:pt x="2479408" y="10033"/>
                  </a:lnTo>
                  <a:close/>
                </a:path>
                <a:path w="3547110" h="132079">
                  <a:moveTo>
                    <a:pt x="2533510" y="53086"/>
                  </a:moveTo>
                  <a:lnTo>
                    <a:pt x="2510650" y="53086"/>
                  </a:lnTo>
                  <a:lnTo>
                    <a:pt x="2510650" y="0"/>
                  </a:lnTo>
                  <a:lnTo>
                    <a:pt x="2500490" y="0"/>
                  </a:lnTo>
                  <a:lnTo>
                    <a:pt x="2500490" y="132080"/>
                  </a:lnTo>
                  <a:lnTo>
                    <a:pt x="2510650" y="132080"/>
                  </a:lnTo>
                  <a:lnTo>
                    <a:pt x="2510650" y="62103"/>
                  </a:lnTo>
                  <a:lnTo>
                    <a:pt x="2533510" y="62103"/>
                  </a:lnTo>
                  <a:lnTo>
                    <a:pt x="2533510" y="53086"/>
                  </a:lnTo>
                  <a:close/>
                </a:path>
                <a:path w="3547110" h="132079">
                  <a:moveTo>
                    <a:pt x="2627490" y="91948"/>
                  </a:moveTo>
                  <a:lnTo>
                    <a:pt x="2598610" y="57391"/>
                  </a:lnTo>
                  <a:lnTo>
                    <a:pt x="2593200" y="20701"/>
                  </a:lnTo>
                  <a:lnTo>
                    <a:pt x="2622918" y="20701"/>
                  </a:lnTo>
                  <a:lnTo>
                    <a:pt x="2622918" y="11557"/>
                  </a:lnTo>
                  <a:lnTo>
                    <a:pt x="2553449" y="11557"/>
                  </a:lnTo>
                  <a:lnTo>
                    <a:pt x="2553449" y="20701"/>
                  </a:lnTo>
                  <a:lnTo>
                    <a:pt x="2582913" y="20701"/>
                  </a:lnTo>
                  <a:lnTo>
                    <a:pt x="2582913" y="31750"/>
                  </a:lnTo>
                  <a:lnTo>
                    <a:pt x="2568232" y="74917"/>
                  </a:lnTo>
                  <a:lnTo>
                    <a:pt x="2548242" y="94615"/>
                  </a:lnTo>
                  <a:lnTo>
                    <a:pt x="2555862" y="101727"/>
                  </a:lnTo>
                  <a:lnTo>
                    <a:pt x="2583827" y="67919"/>
                  </a:lnTo>
                  <a:lnTo>
                    <a:pt x="2588120" y="57150"/>
                  </a:lnTo>
                  <a:lnTo>
                    <a:pt x="2589771" y="63500"/>
                  </a:lnTo>
                  <a:lnTo>
                    <a:pt x="2614688" y="94996"/>
                  </a:lnTo>
                  <a:lnTo>
                    <a:pt x="2620505" y="99822"/>
                  </a:lnTo>
                  <a:lnTo>
                    <a:pt x="2627490" y="91948"/>
                  </a:lnTo>
                  <a:close/>
                </a:path>
                <a:path w="3547110" h="132079">
                  <a:moveTo>
                    <a:pt x="2654922" y="0"/>
                  </a:moveTo>
                  <a:lnTo>
                    <a:pt x="2644762" y="0"/>
                  </a:lnTo>
                  <a:lnTo>
                    <a:pt x="2644762" y="132080"/>
                  </a:lnTo>
                  <a:lnTo>
                    <a:pt x="2654922" y="132080"/>
                  </a:lnTo>
                  <a:lnTo>
                    <a:pt x="2654922" y="0"/>
                  </a:lnTo>
                  <a:close/>
                </a:path>
                <a:path w="3547110" h="132079">
                  <a:moveTo>
                    <a:pt x="2759189" y="78486"/>
                  </a:moveTo>
                  <a:lnTo>
                    <a:pt x="2759125" y="61595"/>
                  </a:lnTo>
                  <a:lnTo>
                    <a:pt x="2756014" y="54610"/>
                  </a:lnTo>
                  <a:lnTo>
                    <a:pt x="2750185" y="49276"/>
                  </a:lnTo>
                  <a:lnTo>
                    <a:pt x="2749918" y="49022"/>
                  </a:lnTo>
                  <a:lnTo>
                    <a:pt x="2749156" y="48475"/>
                  </a:lnTo>
                  <a:lnTo>
                    <a:pt x="2749156" y="64262"/>
                  </a:lnTo>
                  <a:lnTo>
                    <a:pt x="2749156" y="75692"/>
                  </a:lnTo>
                  <a:lnTo>
                    <a:pt x="2746870" y="80518"/>
                  </a:lnTo>
                  <a:lnTo>
                    <a:pt x="2738234" y="88646"/>
                  </a:lnTo>
                  <a:lnTo>
                    <a:pt x="2732646" y="90678"/>
                  </a:lnTo>
                  <a:lnTo>
                    <a:pt x="2719184" y="90678"/>
                  </a:lnTo>
                  <a:lnTo>
                    <a:pt x="2713723" y="88646"/>
                  </a:lnTo>
                  <a:lnTo>
                    <a:pt x="2709405" y="84582"/>
                  </a:lnTo>
                  <a:lnTo>
                    <a:pt x="2704960" y="80518"/>
                  </a:lnTo>
                  <a:lnTo>
                    <a:pt x="2702801" y="75692"/>
                  </a:lnTo>
                  <a:lnTo>
                    <a:pt x="2702801" y="64262"/>
                  </a:lnTo>
                  <a:lnTo>
                    <a:pt x="2704960" y="59436"/>
                  </a:lnTo>
                  <a:lnTo>
                    <a:pt x="2713596" y="51308"/>
                  </a:lnTo>
                  <a:lnTo>
                    <a:pt x="2719184" y="49276"/>
                  </a:lnTo>
                  <a:lnTo>
                    <a:pt x="2732773" y="49276"/>
                  </a:lnTo>
                  <a:lnTo>
                    <a:pt x="2738234" y="51308"/>
                  </a:lnTo>
                  <a:lnTo>
                    <a:pt x="2746870" y="59436"/>
                  </a:lnTo>
                  <a:lnTo>
                    <a:pt x="2749156" y="64262"/>
                  </a:lnTo>
                  <a:lnTo>
                    <a:pt x="2749156" y="48475"/>
                  </a:lnTo>
                  <a:lnTo>
                    <a:pt x="2744914" y="45364"/>
                  </a:lnTo>
                  <a:lnTo>
                    <a:pt x="2739250" y="42735"/>
                  </a:lnTo>
                  <a:lnTo>
                    <a:pt x="2732913" y="41173"/>
                  </a:lnTo>
                  <a:lnTo>
                    <a:pt x="2725915" y="40640"/>
                  </a:lnTo>
                  <a:lnTo>
                    <a:pt x="2716136" y="40640"/>
                  </a:lnTo>
                  <a:lnTo>
                    <a:pt x="2708135" y="43434"/>
                  </a:lnTo>
                  <a:lnTo>
                    <a:pt x="2702039" y="49022"/>
                  </a:lnTo>
                  <a:lnTo>
                    <a:pt x="2695816" y="54610"/>
                  </a:lnTo>
                  <a:lnTo>
                    <a:pt x="2692768" y="61595"/>
                  </a:lnTo>
                  <a:lnTo>
                    <a:pt x="2692819" y="78486"/>
                  </a:lnTo>
                  <a:lnTo>
                    <a:pt x="2695816" y="85344"/>
                  </a:lnTo>
                  <a:lnTo>
                    <a:pt x="2702039" y="90932"/>
                  </a:lnTo>
                  <a:lnTo>
                    <a:pt x="2708135" y="96520"/>
                  </a:lnTo>
                  <a:lnTo>
                    <a:pt x="2716136" y="99314"/>
                  </a:lnTo>
                  <a:lnTo>
                    <a:pt x="2725788" y="99314"/>
                  </a:lnTo>
                  <a:lnTo>
                    <a:pt x="2750324" y="90678"/>
                  </a:lnTo>
                  <a:lnTo>
                    <a:pt x="2756014" y="85471"/>
                  </a:lnTo>
                  <a:lnTo>
                    <a:pt x="2759189" y="78486"/>
                  </a:lnTo>
                  <a:close/>
                </a:path>
                <a:path w="3547110" h="132079">
                  <a:moveTo>
                    <a:pt x="2765158" y="21082"/>
                  </a:moveTo>
                  <a:lnTo>
                    <a:pt x="2730995" y="21082"/>
                  </a:lnTo>
                  <a:lnTo>
                    <a:pt x="2730995" y="0"/>
                  </a:lnTo>
                  <a:lnTo>
                    <a:pt x="2720708" y="0"/>
                  </a:lnTo>
                  <a:lnTo>
                    <a:pt x="2720708" y="21082"/>
                  </a:lnTo>
                  <a:lnTo>
                    <a:pt x="2686672" y="21082"/>
                  </a:lnTo>
                  <a:lnTo>
                    <a:pt x="2686672" y="30353"/>
                  </a:lnTo>
                  <a:lnTo>
                    <a:pt x="2765158" y="30353"/>
                  </a:lnTo>
                  <a:lnTo>
                    <a:pt x="2765158" y="21082"/>
                  </a:lnTo>
                  <a:close/>
                </a:path>
                <a:path w="3547110" h="132079">
                  <a:moveTo>
                    <a:pt x="2810370" y="60833"/>
                  </a:moveTo>
                  <a:lnTo>
                    <a:pt x="2788018" y="60833"/>
                  </a:lnTo>
                  <a:lnTo>
                    <a:pt x="2788018" y="0"/>
                  </a:lnTo>
                  <a:lnTo>
                    <a:pt x="2777858" y="0"/>
                  </a:lnTo>
                  <a:lnTo>
                    <a:pt x="2777858" y="132080"/>
                  </a:lnTo>
                  <a:lnTo>
                    <a:pt x="2788018" y="132080"/>
                  </a:lnTo>
                  <a:lnTo>
                    <a:pt x="2788018" y="69850"/>
                  </a:lnTo>
                  <a:lnTo>
                    <a:pt x="2810370" y="69850"/>
                  </a:lnTo>
                  <a:lnTo>
                    <a:pt x="2810370" y="60833"/>
                  </a:lnTo>
                  <a:close/>
                </a:path>
                <a:path w="3547110" h="132079">
                  <a:moveTo>
                    <a:pt x="2926448" y="12573"/>
                  </a:moveTo>
                  <a:lnTo>
                    <a:pt x="2841739" y="12573"/>
                  </a:lnTo>
                  <a:lnTo>
                    <a:pt x="2841739" y="21717"/>
                  </a:lnTo>
                  <a:lnTo>
                    <a:pt x="2916288" y="21717"/>
                  </a:lnTo>
                  <a:lnTo>
                    <a:pt x="2916275" y="42545"/>
                  </a:lnTo>
                  <a:lnTo>
                    <a:pt x="2916123" y="51803"/>
                  </a:lnTo>
                  <a:lnTo>
                    <a:pt x="2915640" y="61645"/>
                  </a:lnTo>
                  <a:lnTo>
                    <a:pt x="2914891" y="71945"/>
                  </a:lnTo>
                  <a:lnTo>
                    <a:pt x="2913875" y="82677"/>
                  </a:lnTo>
                  <a:lnTo>
                    <a:pt x="2923781" y="83566"/>
                  </a:lnTo>
                  <a:lnTo>
                    <a:pt x="2924937" y="73139"/>
                  </a:lnTo>
                  <a:lnTo>
                    <a:pt x="2925775" y="62826"/>
                  </a:lnTo>
                  <a:lnTo>
                    <a:pt x="2926270" y="52616"/>
                  </a:lnTo>
                  <a:lnTo>
                    <a:pt x="2926448" y="42545"/>
                  </a:lnTo>
                  <a:lnTo>
                    <a:pt x="2926448" y="12573"/>
                  </a:lnTo>
                  <a:close/>
                </a:path>
                <a:path w="3547110" h="132079">
                  <a:moveTo>
                    <a:pt x="2946514" y="99314"/>
                  </a:moveTo>
                  <a:lnTo>
                    <a:pt x="2882887" y="99314"/>
                  </a:lnTo>
                  <a:lnTo>
                    <a:pt x="2882887" y="56261"/>
                  </a:lnTo>
                  <a:lnTo>
                    <a:pt x="2872600" y="56261"/>
                  </a:lnTo>
                  <a:lnTo>
                    <a:pt x="2872600" y="99314"/>
                  </a:lnTo>
                  <a:lnTo>
                    <a:pt x="2823959" y="99314"/>
                  </a:lnTo>
                  <a:lnTo>
                    <a:pt x="2823959" y="108585"/>
                  </a:lnTo>
                  <a:lnTo>
                    <a:pt x="2946514" y="108585"/>
                  </a:lnTo>
                  <a:lnTo>
                    <a:pt x="2946514" y="99314"/>
                  </a:lnTo>
                  <a:close/>
                </a:path>
                <a:path w="3547110" h="132079">
                  <a:moveTo>
                    <a:pt x="3111995" y="98552"/>
                  </a:moveTo>
                  <a:lnTo>
                    <a:pt x="3108312" y="92583"/>
                  </a:lnTo>
                  <a:lnTo>
                    <a:pt x="3104477" y="90297"/>
                  </a:lnTo>
                  <a:lnTo>
                    <a:pt x="3101327" y="88417"/>
                  </a:lnTo>
                  <a:lnTo>
                    <a:pt x="3101327" y="101092"/>
                  </a:lnTo>
                  <a:lnTo>
                    <a:pt x="3101327" y="110998"/>
                  </a:lnTo>
                  <a:lnTo>
                    <a:pt x="3098660" y="114935"/>
                  </a:lnTo>
                  <a:lnTo>
                    <a:pt x="3093199" y="117856"/>
                  </a:lnTo>
                  <a:lnTo>
                    <a:pt x="3087738" y="120650"/>
                  </a:lnTo>
                  <a:lnTo>
                    <a:pt x="3079864" y="122047"/>
                  </a:lnTo>
                  <a:lnTo>
                    <a:pt x="3059290" y="122047"/>
                  </a:lnTo>
                  <a:lnTo>
                    <a:pt x="3051416" y="120650"/>
                  </a:lnTo>
                  <a:lnTo>
                    <a:pt x="3046082" y="117856"/>
                  </a:lnTo>
                  <a:lnTo>
                    <a:pt x="3040621" y="114935"/>
                  </a:lnTo>
                  <a:lnTo>
                    <a:pt x="3037954" y="110998"/>
                  </a:lnTo>
                  <a:lnTo>
                    <a:pt x="3037954" y="101092"/>
                  </a:lnTo>
                  <a:lnTo>
                    <a:pt x="3040621" y="97282"/>
                  </a:lnTo>
                  <a:lnTo>
                    <a:pt x="3051289" y="91694"/>
                  </a:lnTo>
                  <a:lnTo>
                    <a:pt x="3059163" y="90297"/>
                  </a:lnTo>
                  <a:lnTo>
                    <a:pt x="3080118" y="90297"/>
                  </a:lnTo>
                  <a:lnTo>
                    <a:pt x="3087992" y="91694"/>
                  </a:lnTo>
                  <a:lnTo>
                    <a:pt x="3098660" y="97282"/>
                  </a:lnTo>
                  <a:lnTo>
                    <a:pt x="3101327" y="101092"/>
                  </a:lnTo>
                  <a:lnTo>
                    <a:pt x="3101327" y="88417"/>
                  </a:lnTo>
                  <a:lnTo>
                    <a:pt x="3069704" y="81661"/>
                  </a:lnTo>
                  <a:lnTo>
                    <a:pt x="3060027" y="82080"/>
                  </a:lnTo>
                  <a:lnTo>
                    <a:pt x="3027286" y="98552"/>
                  </a:lnTo>
                  <a:lnTo>
                    <a:pt x="3027286" y="113792"/>
                  </a:lnTo>
                  <a:lnTo>
                    <a:pt x="3069704" y="130810"/>
                  </a:lnTo>
                  <a:lnTo>
                    <a:pt x="3079318" y="130390"/>
                  </a:lnTo>
                  <a:lnTo>
                    <a:pt x="3087763" y="129133"/>
                  </a:lnTo>
                  <a:lnTo>
                    <a:pt x="3095028" y="127063"/>
                  </a:lnTo>
                  <a:lnTo>
                    <a:pt x="3101073" y="124206"/>
                  </a:lnTo>
                  <a:lnTo>
                    <a:pt x="3104578" y="122047"/>
                  </a:lnTo>
                  <a:lnTo>
                    <a:pt x="3108312" y="119761"/>
                  </a:lnTo>
                  <a:lnTo>
                    <a:pt x="3111995" y="113792"/>
                  </a:lnTo>
                  <a:lnTo>
                    <a:pt x="3111995" y="98552"/>
                  </a:lnTo>
                  <a:close/>
                </a:path>
                <a:path w="3547110" h="132079">
                  <a:moveTo>
                    <a:pt x="3124441" y="39751"/>
                  </a:moveTo>
                  <a:lnTo>
                    <a:pt x="3083293" y="24892"/>
                  </a:lnTo>
                  <a:lnTo>
                    <a:pt x="3075292" y="12954"/>
                  </a:lnTo>
                  <a:lnTo>
                    <a:pt x="3117329" y="12954"/>
                  </a:lnTo>
                  <a:lnTo>
                    <a:pt x="3117329" y="3683"/>
                  </a:lnTo>
                  <a:lnTo>
                    <a:pt x="3021952" y="3683"/>
                  </a:lnTo>
                  <a:lnTo>
                    <a:pt x="3021952" y="12954"/>
                  </a:lnTo>
                  <a:lnTo>
                    <a:pt x="3064116" y="12954"/>
                  </a:lnTo>
                  <a:lnTo>
                    <a:pt x="3062211" y="19050"/>
                  </a:lnTo>
                  <a:lnTo>
                    <a:pt x="3023260" y="38658"/>
                  </a:lnTo>
                  <a:lnTo>
                    <a:pt x="3014840" y="39751"/>
                  </a:lnTo>
                  <a:lnTo>
                    <a:pt x="3020809" y="48006"/>
                  </a:lnTo>
                  <a:lnTo>
                    <a:pt x="3059290" y="33401"/>
                  </a:lnTo>
                  <a:lnTo>
                    <a:pt x="3069831" y="23114"/>
                  </a:lnTo>
                  <a:lnTo>
                    <a:pt x="3073387" y="28321"/>
                  </a:lnTo>
                  <a:lnTo>
                    <a:pt x="3111309" y="46659"/>
                  </a:lnTo>
                  <a:lnTo>
                    <a:pt x="3119107" y="48133"/>
                  </a:lnTo>
                  <a:lnTo>
                    <a:pt x="3124441" y="39751"/>
                  </a:lnTo>
                  <a:close/>
                </a:path>
                <a:path w="3547110" h="132079">
                  <a:moveTo>
                    <a:pt x="3130918" y="59563"/>
                  </a:moveTo>
                  <a:lnTo>
                    <a:pt x="3008363" y="59563"/>
                  </a:lnTo>
                  <a:lnTo>
                    <a:pt x="3008363" y="68834"/>
                  </a:lnTo>
                  <a:lnTo>
                    <a:pt x="3130918" y="68834"/>
                  </a:lnTo>
                  <a:lnTo>
                    <a:pt x="3130918" y="59563"/>
                  </a:lnTo>
                  <a:close/>
                </a:path>
                <a:path w="3547110" h="132079">
                  <a:moveTo>
                    <a:pt x="3217278" y="11811"/>
                  </a:moveTo>
                  <a:lnTo>
                    <a:pt x="3155683" y="11811"/>
                  </a:lnTo>
                  <a:lnTo>
                    <a:pt x="3155683" y="20955"/>
                  </a:lnTo>
                  <a:lnTo>
                    <a:pt x="3206356" y="20955"/>
                  </a:lnTo>
                  <a:lnTo>
                    <a:pt x="3204133" y="32994"/>
                  </a:lnTo>
                  <a:lnTo>
                    <a:pt x="3178695" y="73837"/>
                  </a:lnTo>
                  <a:lnTo>
                    <a:pt x="3149968" y="92583"/>
                  </a:lnTo>
                  <a:lnTo>
                    <a:pt x="3157842" y="100965"/>
                  </a:lnTo>
                  <a:lnTo>
                    <a:pt x="3183267" y="83045"/>
                  </a:lnTo>
                  <a:lnTo>
                    <a:pt x="3201657" y="62204"/>
                  </a:lnTo>
                  <a:lnTo>
                    <a:pt x="3212985" y="38468"/>
                  </a:lnTo>
                  <a:lnTo>
                    <a:pt x="3217278" y="11811"/>
                  </a:lnTo>
                  <a:close/>
                </a:path>
                <a:path w="3547110" h="132079">
                  <a:moveTo>
                    <a:pt x="3273539" y="54483"/>
                  </a:moveTo>
                  <a:lnTo>
                    <a:pt x="3249790" y="54483"/>
                  </a:lnTo>
                  <a:lnTo>
                    <a:pt x="3249790" y="0"/>
                  </a:lnTo>
                  <a:lnTo>
                    <a:pt x="3239630" y="0"/>
                  </a:lnTo>
                  <a:lnTo>
                    <a:pt x="3239630" y="132080"/>
                  </a:lnTo>
                  <a:lnTo>
                    <a:pt x="3249790" y="132080"/>
                  </a:lnTo>
                  <a:lnTo>
                    <a:pt x="3249790" y="63627"/>
                  </a:lnTo>
                  <a:lnTo>
                    <a:pt x="3273539" y="63627"/>
                  </a:lnTo>
                  <a:lnTo>
                    <a:pt x="3273539" y="54483"/>
                  </a:lnTo>
                  <a:close/>
                </a:path>
                <a:path w="3547110" h="132079">
                  <a:moveTo>
                    <a:pt x="3359645" y="78486"/>
                  </a:moveTo>
                  <a:lnTo>
                    <a:pt x="3359581" y="61595"/>
                  </a:lnTo>
                  <a:lnTo>
                    <a:pt x="3356470" y="54610"/>
                  </a:lnTo>
                  <a:lnTo>
                    <a:pt x="3350641" y="49276"/>
                  </a:lnTo>
                  <a:lnTo>
                    <a:pt x="3350374" y="49022"/>
                  </a:lnTo>
                  <a:lnTo>
                    <a:pt x="3349612" y="48475"/>
                  </a:lnTo>
                  <a:lnTo>
                    <a:pt x="3349612" y="64262"/>
                  </a:lnTo>
                  <a:lnTo>
                    <a:pt x="3349612" y="75692"/>
                  </a:lnTo>
                  <a:lnTo>
                    <a:pt x="3347326" y="80518"/>
                  </a:lnTo>
                  <a:lnTo>
                    <a:pt x="3338690" y="88646"/>
                  </a:lnTo>
                  <a:lnTo>
                    <a:pt x="3333102" y="90678"/>
                  </a:lnTo>
                  <a:lnTo>
                    <a:pt x="3319640" y="90678"/>
                  </a:lnTo>
                  <a:lnTo>
                    <a:pt x="3314179" y="88646"/>
                  </a:lnTo>
                  <a:lnTo>
                    <a:pt x="3309861" y="84582"/>
                  </a:lnTo>
                  <a:lnTo>
                    <a:pt x="3305416" y="80518"/>
                  </a:lnTo>
                  <a:lnTo>
                    <a:pt x="3303257" y="75692"/>
                  </a:lnTo>
                  <a:lnTo>
                    <a:pt x="3303257" y="64262"/>
                  </a:lnTo>
                  <a:lnTo>
                    <a:pt x="3305416" y="59436"/>
                  </a:lnTo>
                  <a:lnTo>
                    <a:pt x="3314052" y="51308"/>
                  </a:lnTo>
                  <a:lnTo>
                    <a:pt x="3319640" y="49276"/>
                  </a:lnTo>
                  <a:lnTo>
                    <a:pt x="3333229" y="49276"/>
                  </a:lnTo>
                  <a:lnTo>
                    <a:pt x="3338690" y="51308"/>
                  </a:lnTo>
                  <a:lnTo>
                    <a:pt x="3347326" y="59436"/>
                  </a:lnTo>
                  <a:lnTo>
                    <a:pt x="3349612" y="64262"/>
                  </a:lnTo>
                  <a:lnTo>
                    <a:pt x="3349612" y="48475"/>
                  </a:lnTo>
                  <a:lnTo>
                    <a:pt x="3345370" y="45364"/>
                  </a:lnTo>
                  <a:lnTo>
                    <a:pt x="3339693" y="42735"/>
                  </a:lnTo>
                  <a:lnTo>
                    <a:pt x="3333369" y="41173"/>
                  </a:lnTo>
                  <a:lnTo>
                    <a:pt x="3326371" y="40640"/>
                  </a:lnTo>
                  <a:lnTo>
                    <a:pt x="3316592" y="40640"/>
                  </a:lnTo>
                  <a:lnTo>
                    <a:pt x="3308591" y="43434"/>
                  </a:lnTo>
                  <a:lnTo>
                    <a:pt x="3302495" y="49022"/>
                  </a:lnTo>
                  <a:lnTo>
                    <a:pt x="3296272" y="54610"/>
                  </a:lnTo>
                  <a:lnTo>
                    <a:pt x="3293224" y="61595"/>
                  </a:lnTo>
                  <a:lnTo>
                    <a:pt x="3293275" y="78486"/>
                  </a:lnTo>
                  <a:lnTo>
                    <a:pt x="3296272" y="85344"/>
                  </a:lnTo>
                  <a:lnTo>
                    <a:pt x="3302495" y="90932"/>
                  </a:lnTo>
                  <a:lnTo>
                    <a:pt x="3308591" y="96520"/>
                  </a:lnTo>
                  <a:lnTo>
                    <a:pt x="3316592" y="99314"/>
                  </a:lnTo>
                  <a:lnTo>
                    <a:pt x="3326244" y="99314"/>
                  </a:lnTo>
                  <a:lnTo>
                    <a:pt x="3350780" y="90678"/>
                  </a:lnTo>
                  <a:lnTo>
                    <a:pt x="3356470" y="85471"/>
                  </a:lnTo>
                  <a:lnTo>
                    <a:pt x="3359645" y="78486"/>
                  </a:lnTo>
                  <a:close/>
                </a:path>
                <a:path w="3547110" h="132079">
                  <a:moveTo>
                    <a:pt x="3365614" y="21082"/>
                  </a:moveTo>
                  <a:lnTo>
                    <a:pt x="3331451" y="21082"/>
                  </a:lnTo>
                  <a:lnTo>
                    <a:pt x="3331451" y="0"/>
                  </a:lnTo>
                  <a:lnTo>
                    <a:pt x="3321164" y="0"/>
                  </a:lnTo>
                  <a:lnTo>
                    <a:pt x="3321164" y="21082"/>
                  </a:lnTo>
                  <a:lnTo>
                    <a:pt x="3287128" y="21082"/>
                  </a:lnTo>
                  <a:lnTo>
                    <a:pt x="3287128" y="30353"/>
                  </a:lnTo>
                  <a:lnTo>
                    <a:pt x="3365614" y="30353"/>
                  </a:lnTo>
                  <a:lnTo>
                    <a:pt x="3365614" y="21082"/>
                  </a:lnTo>
                  <a:close/>
                </a:path>
                <a:path w="3547110" h="132079">
                  <a:moveTo>
                    <a:pt x="3410826" y="60833"/>
                  </a:moveTo>
                  <a:lnTo>
                    <a:pt x="3388474" y="60833"/>
                  </a:lnTo>
                  <a:lnTo>
                    <a:pt x="3388474" y="0"/>
                  </a:lnTo>
                  <a:lnTo>
                    <a:pt x="3378314" y="0"/>
                  </a:lnTo>
                  <a:lnTo>
                    <a:pt x="3378314" y="132080"/>
                  </a:lnTo>
                  <a:lnTo>
                    <a:pt x="3388474" y="132080"/>
                  </a:lnTo>
                  <a:lnTo>
                    <a:pt x="3388474" y="69850"/>
                  </a:lnTo>
                  <a:lnTo>
                    <a:pt x="3410826" y="69850"/>
                  </a:lnTo>
                  <a:lnTo>
                    <a:pt x="3410826" y="60833"/>
                  </a:lnTo>
                  <a:close/>
                </a:path>
                <a:path w="3547110" h="132079">
                  <a:moveTo>
                    <a:pt x="3528936" y="40005"/>
                  </a:moveTo>
                  <a:lnTo>
                    <a:pt x="3456673" y="40005"/>
                  </a:lnTo>
                  <a:lnTo>
                    <a:pt x="3456673" y="4826"/>
                  </a:lnTo>
                  <a:lnTo>
                    <a:pt x="3446513" y="4826"/>
                  </a:lnTo>
                  <a:lnTo>
                    <a:pt x="3446513" y="49149"/>
                  </a:lnTo>
                  <a:lnTo>
                    <a:pt x="3528936" y="49149"/>
                  </a:lnTo>
                  <a:lnTo>
                    <a:pt x="3528936" y="40005"/>
                  </a:lnTo>
                  <a:close/>
                </a:path>
                <a:path w="3547110" h="132079">
                  <a:moveTo>
                    <a:pt x="3529190" y="117856"/>
                  </a:moveTo>
                  <a:lnTo>
                    <a:pt x="3456165" y="117856"/>
                  </a:lnTo>
                  <a:lnTo>
                    <a:pt x="3456165" y="87884"/>
                  </a:lnTo>
                  <a:lnTo>
                    <a:pt x="3445878" y="87884"/>
                  </a:lnTo>
                  <a:lnTo>
                    <a:pt x="3445878" y="127000"/>
                  </a:lnTo>
                  <a:lnTo>
                    <a:pt x="3529190" y="127000"/>
                  </a:lnTo>
                  <a:lnTo>
                    <a:pt x="3529190" y="117856"/>
                  </a:lnTo>
                  <a:close/>
                </a:path>
                <a:path w="3547110" h="132079">
                  <a:moveTo>
                    <a:pt x="3546970" y="67310"/>
                  </a:moveTo>
                  <a:lnTo>
                    <a:pt x="3424415" y="67310"/>
                  </a:lnTo>
                  <a:lnTo>
                    <a:pt x="3424415" y="76581"/>
                  </a:lnTo>
                  <a:lnTo>
                    <a:pt x="3546970" y="76581"/>
                  </a:lnTo>
                  <a:lnTo>
                    <a:pt x="3546970" y="6731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8" name="object 68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4870069" y="4927091"/>
              <a:ext cx="245998" cy="132080"/>
            </a:xfrm>
            <a:prstGeom prst="rect">
              <a:avLst/>
            </a:prstGeom>
          </p:spPr>
        </p:pic>
        <p:sp>
          <p:nvSpPr>
            <p:cNvPr id="69" name="object 69"/>
            <p:cNvSpPr/>
            <p:nvPr/>
          </p:nvSpPr>
          <p:spPr>
            <a:xfrm>
              <a:off x="5203190" y="4927091"/>
              <a:ext cx="379095" cy="132080"/>
            </a:xfrm>
            <a:custGeom>
              <a:avLst/>
              <a:gdLst/>
              <a:ahLst/>
              <a:cxnLst/>
              <a:rect l="l" t="t" r="r" b="b"/>
              <a:pathLst>
                <a:path w="379095" h="132079">
                  <a:moveTo>
                    <a:pt x="359156" y="97027"/>
                  </a:moveTo>
                  <a:lnTo>
                    <a:pt x="352605" y="97482"/>
                  </a:lnTo>
                  <a:lnTo>
                    <a:pt x="343423" y="97901"/>
                  </a:lnTo>
                  <a:lnTo>
                    <a:pt x="317119" y="98678"/>
                  </a:lnTo>
                  <a:lnTo>
                    <a:pt x="267715" y="99313"/>
                  </a:lnTo>
                  <a:lnTo>
                    <a:pt x="268732" y="108203"/>
                  </a:lnTo>
                  <a:lnTo>
                    <a:pt x="331876" y="107132"/>
                  </a:lnTo>
                  <a:lnTo>
                    <a:pt x="343773" y="106775"/>
                  </a:lnTo>
                  <a:lnTo>
                    <a:pt x="353073" y="106370"/>
                  </a:lnTo>
                  <a:lnTo>
                    <a:pt x="359790" y="105917"/>
                  </a:lnTo>
                  <a:lnTo>
                    <a:pt x="359156" y="97027"/>
                  </a:lnTo>
                  <a:close/>
                </a:path>
                <a:path w="379095" h="132079">
                  <a:moveTo>
                    <a:pt x="26924" y="84200"/>
                  </a:moveTo>
                  <a:lnTo>
                    <a:pt x="16637" y="84200"/>
                  </a:lnTo>
                  <a:lnTo>
                    <a:pt x="16637" y="126999"/>
                  </a:lnTo>
                  <a:lnTo>
                    <a:pt x="103377" y="126999"/>
                  </a:lnTo>
                  <a:lnTo>
                    <a:pt x="103377" y="117855"/>
                  </a:lnTo>
                  <a:lnTo>
                    <a:pt x="26924" y="117855"/>
                  </a:lnTo>
                  <a:lnTo>
                    <a:pt x="26924" y="84200"/>
                  </a:lnTo>
                  <a:close/>
                </a:path>
                <a:path w="379095" h="132079">
                  <a:moveTo>
                    <a:pt x="99949" y="0"/>
                  </a:moveTo>
                  <a:lnTo>
                    <a:pt x="89662" y="0"/>
                  </a:lnTo>
                  <a:lnTo>
                    <a:pt x="89662" y="96519"/>
                  </a:lnTo>
                  <a:lnTo>
                    <a:pt x="99949" y="96519"/>
                  </a:lnTo>
                  <a:lnTo>
                    <a:pt x="99949" y="0"/>
                  </a:lnTo>
                  <a:close/>
                </a:path>
                <a:path w="379095" h="132079">
                  <a:moveTo>
                    <a:pt x="34671" y="5079"/>
                  </a:moveTo>
                  <a:lnTo>
                    <a:pt x="619" y="31513"/>
                  </a:lnTo>
                  <a:lnTo>
                    <a:pt x="0" y="38607"/>
                  </a:lnTo>
                  <a:lnTo>
                    <a:pt x="619" y="45684"/>
                  </a:lnTo>
                  <a:lnTo>
                    <a:pt x="34671" y="72135"/>
                  </a:lnTo>
                  <a:lnTo>
                    <a:pt x="41771" y="71562"/>
                  </a:lnTo>
                  <a:lnTo>
                    <a:pt x="48228" y="69834"/>
                  </a:lnTo>
                  <a:lnTo>
                    <a:pt x="54066" y="66938"/>
                  </a:lnTo>
                  <a:lnTo>
                    <a:pt x="59145" y="62991"/>
                  </a:lnTo>
                  <a:lnTo>
                    <a:pt x="27432" y="62991"/>
                  </a:lnTo>
                  <a:lnTo>
                    <a:pt x="21589" y="60832"/>
                  </a:lnTo>
                  <a:lnTo>
                    <a:pt x="17018" y="56387"/>
                  </a:lnTo>
                  <a:lnTo>
                    <a:pt x="12573" y="51942"/>
                  </a:lnTo>
                  <a:lnTo>
                    <a:pt x="10287" y="45973"/>
                  </a:lnTo>
                  <a:lnTo>
                    <a:pt x="10287" y="31241"/>
                  </a:lnTo>
                  <a:lnTo>
                    <a:pt x="12573" y="25272"/>
                  </a:lnTo>
                  <a:lnTo>
                    <a:pt x="17145" y="20827"/>
                  </a:lnTo>
                  <a:lnTo>
                    <a:pt x="21589" y="16382"/>
                  </a:lnTo>
                  <a:lnTo>
                    <a:pt x="27432" y="14223"/>
                  </a:lnTo>
                  <a:lnTo>
                    <a:pt x="59145" y="14223"/>
                  </a:lnTo>
                  <a:lnTo>
                    <a:pt x="54119" y="10330"/>
                  </a:lnTo>
                  <a:lnTo>
                    <a:pt x="48275" y="7429"/>
                  </a:lnTo>
                  <a:lnTo>
                    <a:pt x="41788" y="5671"/>
                  </a:lnTo>
                  <a:lnTo>
                    <a:pt x="34671" y="5079"/>
                  </a:lnTo>
                  <a:close/>
                </a:path>
                <a:path w="379095" h="132079">
                  <a:moveTo>
                    <a:pt x="59145" y="14223"/>
                  </a:moveTo>
                  <a:lnTo>
                    <a:pt x="41910" y="14223"/>
                  </a:lnTo>
                  <a:lnTo>
                    <a:pt x="47879" y="16382"/>
                  </a:lnTo>
                  <a:lnTo>
                    <a:pt x="52324" y="20827"/>
                  </a:lnTo>
                  <a:lnTo>
                    <a:pt x="56896" y="25272"/>
                  </a:lnTo>
                  <a:lnTo>
                    <a:pt x="59055" y="31241"/>
                  </a:lnTo>
                  <a:lnTo>
                    <a:pt x="59055" y="45973"/>
                  </a:lnTo>
                  <a:lnTo>
                    <a:pt x="56896" y="51942"/>
                  </a:lnTo>
                  <a:lnTo>
                    <a:pt x="52324" y="56387"/>
                  </a:lnTo>
                  <a:lnTo>
                    <a:pt x="47879" y="60832"/>
                  </a:lnTo>
                  <a:lnTo>
                    <a:pt x="41910" y="62991"/>
                  </a:lnTo>
                  <a:lnTo>
                    <a:pt x="59145" y="62991"/>
                  </a:lnTo>
                  <a:lnTo>
                    <a:pt x="69214" y="38607"/>
                  </a:lnTo>
                  <a:lnTo>
                    <a:pt x="68600" y="31513"/>
                  </a:lnTo>
                  <a:lnTo>
                    <a:pt x="66738" y="25050"/>
                  </a:lnTo>
                  <a:lnTo>
                    <a:pt x="63642" y="19355"/>
                  </a:lnTo>
                  <a:lnTo>
                    <a:pt x="59309" y="14350"/>
                  </a:lnTo>
                  <a:lnTo>
                    <a:pt x="59145" y="14223"/>
                  </a:lnTo>
                  <a:close/>
                </a:path>
                <a:path w="379095" h="132079">
                  <a:moveTo>
                    <a:pt x="312293" y="10159"/>
                  </a:moveTo>
                  <a:lnTo>
                    <a:pt x="277368" y="32638"/>
                  </a:lnTo>
                  <a:lnTo>
                    <a:pt x="277368" y="50672"/>
                  </a:lnTo>
                  <a:lnTo>
                    <a:pt x="312293" y="73151"/>
                  </a:lnTo>
                  <a:lnTo>
                    <a:pt x="319486" y="72582"/>
                  </a:lnTo>
                  <a:lnTo>
                    <a:pt x="326024" y="70881"/>
                  </a:lnTo>
                  <a:lnTo>
                    <a:pt x="331920" y="68062"/>
                  </a:lnTo>
                  <a:lnTo>
                    <a:pt x="337185" y="64134"/>
                  </a:lnTo>
                  <a:lnTo>
                    <a:pt x="337328" y="64007"/>
                  </a:lnTo>
                  <a:lnTo>
                    <a:pt x="305562" y="64007"/>
                  </a:lnTo>
                  <a:lnTo>
                    <a:pt x="299847" y="61975"/>
                  </a:lnTo>
                  <a:lnTo>
                    <a:pt x="295148" y="57784"/>
                  </a:lnTo>
                  <a:lnTo>
                    <a:pt x="290322" y="53593"/>
                  </a:lnTo>
                  <a:lnTo>
                    <a:pt x="287909" y="48132"/>
                  </a:lnTo>
                  <a:lnTo>
                    <a:pt x="305435" y="19176"/>
                  </a:lnTo>
                  <a:lnTo>
                    <a:pt x="337185" y="19176"/>
                  </a:lnTo>
                  <a:lnTo>
                    <a:pt x="331902" y="15249"/>
                  </a:lnTo>
                  <a:lnTo>
                    <a:pt x="325977" y="12430"/>
                  </a:lnTo>
                  <a:lnTo>
                    <a:pt x="319432" y="10729"/>
                  </a:lnTo>
                  <a:lnTo>
                    <a:pt x="312293" y="10159"/>
                  </a:lnTo>
                  <a:close/>
                </a:path>
                <a:path w="379095" h="132079">
                  <a:moveTo>
                    <a:pt x="337185" y="19176"/>
                  </a:moveTo>
                  <a:lnTo>
                    <a:pt x="319277" y="19176"/>
                  </a:lnTo>
                  <a:lnTo>
                    <a:pt x="325120" y="21208"/>
                  </a:lnTo>
                  <a:lnTo>
                    <a:pt x="329819" y="25399"/>
                  </a:lnTo>
                  <a:lnTo>
                    <a:pt x="334390" y="29590"/>
                  </a:lnTo>
                  <a:lnTo>
                    <a:pt x="336804" y="34924"/>
                  </a:lnTo>
                  <a:lnTo>
                    <a:pt x="336804" y="48132"/>
                  </a:lnTo>
                  <a:lnTo>
                    <a:pt x="334390" y="53593"/>
                  </a:lnTo>
                  <a:lnTo>
                    <a:pt x="324993" y="61975"/>
                  </a:lnTo>
                  <a:lnTo>
                    <a:pt x="319150" y="64007"/>
                  </a:lnTo>
                  <a:lnTo>
                    <a:pt x="337328" y="64007"/>
                  </a:lnTo>
                  <a:lnTo>
                    <a:pt x="343915" y="58165"/>
                  </a:lnTo>
                  <a:lnTo>
                    <a:pt x="347218" y="50672"/>
                  </a:lnTo>
                  <a:lnTo>
                    <a:pt x="347162" y="32638"/>
                  </a:lnTo>
                  <a:lnTo>
                    <a:pt x="343915" y="25272"/>
                  </a:lnTo>
                  <a:lnTo>
                    <a:pt x="337185" y="19176"/>
                  </a:lnTo>
                  <a:close/>
                </a:path>
                <a:path w="379095" h="132079">
                  <a:moveTo>
                    <a:pt x="193929" y="70992"/>
                  </a:moveTo>
                  <a:lnTo>
                    <a:pt x="183769" y="70992"/>
                  </a:lnTo>
                  <a:lnTo>
                    <a:pt x="183769" y="132079"/>
                  </a:lnTo>
                  <a:lnTo>
                    <a:pt x="193929" y="132079"/>
                  </a:lnTo>
                  <a:lnTo>
                    <a:pt x="193929" y="70992"/>
                  </a:lnTo>
                  <a:close/>
                </a:path>
                <a:path w="379095" h="132079">
                  <a:moveTo>
                    <a:pt x="251333" y="61721"/>
                  </a:moveTo>
                  <a:lnTo>
                    <a:pt x="128777" y="61721"/>
                  </a:lnTo>
                  <a:lnTo>
                    <a:pt x="128777" y="70992"/>
                  </a:lnTo>
                  <a:lnTo>
                    <a:pt x="251333" y="70992"/>
                  </a:lnTo>
                  <a:lnTo>
                    <a:pt x="251333" y="61721"/>
                  </a:lnTo>
                  <a:close/>
                </a:path>
                <a:path w="379095" h="132079">
                  <a:moveTo>
                    <a:pt x="232410" y="5841"/>
                  </a:moveTo>
                  <a:lnTo>
                    <a:pt x="148717" y="5841"/>
                  </a:lnTo>
                  <a:lnTo>
                    <a:pt x="148717" y="14858"/>
                  </a:lnTo>
                  <a:lnTo>
                    <a:pt x="222123" y="14858"/>
                  </a:lnTo>
                  <a:lnTo>
                    <a:pt x="222027" y="29289"/>
                  </a:lnTo>
                  <a:lnTo>
                    <a:pt x="221742" y="41909"/>
                  </a:lnTo>
                  <a:lnTo>
                    <a:pt x="221265" y="52720"/>
                  </a:lnTo>
                  <a:lnTo>
                    <a:pt x="220599" y="61721"/>
                  </a:lnTo>
                  <a:lnTo>
                    <a:pt x="230505" y="61721"/>
                  </a:lnTo>
                  <a:lnTo>
                    <a:pt x="231338" y="49954"/>
                  </a:lnTo>
                  <a:lnTo>
                    <a:pt x="231933" y="36734"/>
                  </a:lnTo>
                  <a:lnTo>
                    <a:pt x="232290" y="22038"/>
                  </a:lnTo>
                  <a:lnTo>
                    <a:pt x="232410" y="5841"/>
                  </a:lnTo>
                  <a:close/>
                </a:path>
                <a:path w="379095" h="132079">
                  <a:moveTo>
                    <a:pt x="378713" y="0"/>
                  </a:moveTo>
                  <a:lnTo>
                    <a:pt x="368426" y="0"/>
                  </a:lnTo>
                  <a:lnTo>
                    <a:pt x="368426" y="132079"/>
                  </a:lnTo>
                  <a:lnTo>
                    <a:pt x="378713" y="132079"/>
                  </a:lnTo>
                  <a:lnTo>
                    <a:pt x="378713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0" name="object 70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753402" y="5128259"/>
              <a:ext cx="241452" cy="132079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1072819" y="5128259"/>
              <a:ext cx="249504" cy="132079"/>
            </a:xfrm>
            <a:prstGeom prst="rect">
              <a:avLst/>
            </a:prstGeom>
          </p:spPr>
        </p:pic>
        <p:sp>
          <p:nvSpPr>
            <p:cNvPr id="72" name="object 72"/>
            <p:cNvSpPr/>
            <p:nvPr/>
          </p:nvSpPr>
          <p:spPr>
            <a:xfrm>
              <a:off x="1402588" y="5127625"/>
              <a:ext cx="1770380" cy="132715"/>
            </a:xfrm>
            <a:custGeom>
              <a:avLst/>
              <a:gdLst/>
              <a:ahLst/>
              <a:cxnLst/>
              <a:rect l="l" t="t" r="r" b="b"/>
              <a:pathLst>
                <a:path w="1770380" h="132714">
                  <a:moveTo>
                    <a:pt x="77978" y="54229"/>
                  </a:moveTo>
                  <a:lnTo>
                    <a:pt x="44196" y="24638"/>
                  </a:lnTo>
                  <a:lnTo>
                    <a:pt x="44196" y="14351"/>
                  </a:lnTo>
                  <a:lnTo>
                    <a:pt x="74168" y="14351"/>
                  </a:lnTo>
                  <a:lnTo>
                    <a:pt x="74168" y="5207"/>
                  </a:lnTo>
                  <a:lnTo>
                    <a:pt x="4826" y="5207"/>
                  </a:lnTo>
                  <a:lnTo>
                    <a:pt x="4826" y="14351"/>
                  </a:lnTo>
                  <a:lnTo>
                    <a:pt x="34417" y="14351"/>
                  </a:lnTo>
                  <a:lnTo>
                    <a:pt x="34417" y="16637"/>
                  </a:lnTo>
                  <a:lnTo>
                    <a:pt x="14122" y="50380"/>
                  </a:lnTo>
                  <a:lnTo>
                    <a:pt x="0" y="58674"/>
                  </a:lnTo>
                  <a:lnTo>
                    <a:pt x="7239" y="65405"/>
                  </a:lnTo>
                  <a:lnTo>
                    <a:pt x="36830" y="40767"/>
                  </a:lnTo>
                  <a:lnTo>
                    <a:pt x="39370" y="35433"/>
                  </a:lnTo>
                  <a:lnTo>
                    <a:pt x="41275" y="39878"/>
                  </a:lnTo>
                  <a:lnTo>
                    <a:pt x="45212" y="44577"/>
                  </a:lnTo>
                  <a:lnTo>
                    <a:pt x="57150" y="54483"/>
                  </a:lnTo>
                  <a:lnTo>
                    <a:pt x="63754" y="58674"/>
                  </a:lnTo>
                  <a:lnTo>
                    <a:pt x="71120" y="62103"/>
                  </a:lnTo>
                  <a:lnTo>
                    <a:pt x="77978" y="54229"/>
                  </a:lnTo>
                  <a:close/>
                </a:path>
                <a:path w="1770380" h="132714">
                  <a:moveTo>
                    <a:pt x="104140" y="635"/>
                  </a:moveTo>
                  <a:lnTo>
                    <a:pt x="93853" y="635"/>
                  </a:lnTo>
                  <a:lnTo>
                    <a:pt x="93853" y="66802"/>
                  </a:lnTo>
                  <a:lnTo>
                    <a:pt x="104140" y="66802"/>
                  </a:lnTo>
                  <a:lnTo>
                    <a:pt x="104140" y="635"/>
                  </a:lnTo>
                  <a:close/>
                </a:path>
                <a:path w="1770380" h="132714">
                  <a:moveTo>
                    <a:pt x="107696" y="120523"/>
                  </a:moveTo>
                  <a:lnTo>
                    <a:pt x="32893" y="120523"/>
                  </a:lnTo>
                  <a:lnTo>
                    <a:pt x="32893" y="105791"/>
                  </a:lnTo>
                  <a:lnTo>
                    <a:pt x="104140" y="105791"/>
                  </a:lnTo>
                  <a:lnTo>
                    <a:pt x="104140" y="73787"/>
                  </a:lnTo>
                  <a:lnTo>
                    <a:pt x="22733" y="73787"/>
                  </a:lnTo>
                  <a:lnTo>
                    <a:pt x="22733" y="82816"/>
                  </a:lnTo>
                  <a:lnTo>
                    <a:pt x="93980" y="82816"/>
                  </a:lnTo>
                  <a:lnTo>
                    <a:pt x="93980" y="97028"/>
                  </a:lnTo>
                  <a:lnTo>
                    <a:pt x="22733" y="97028"/>
                  </a:lnTo>
                  <a:lnTo>
                    <a:pt x="22733" y="129667"/>
                  </a:lnTo>
                  <a:lnTo>
                    <a:pt x="107696" y="129667"/>
                  </a:lnTo>
                  <a:lnTo>
                    <a:pt x="107696" y="120523"/>
                  </a:lnTo>
                  <a:close/>
                </a:path>
                <a:path w="1770380" h="132714">
                  <a:moveTo>
                    <a:pt x="236728" y="17399"/>
                  </a:moveTo>
                  <a:lnTo>
                    <a:pt x="233032" y="11684"/>
                  </a:lnTo>
                  <a:lnTo>
                    <a:pt x="229095" y="9398"/>
                  </a:lnTo>
                  <a:lnTo>
                    <a:pt x="226060" y="7645"/>
                  </a:lnTo>
                  <a:lnTo>
                    <a:pt x="226060" y="29083"/>
                  </a:lnTo>
                  <a:lnTo>
                    <a:pt x="223266" y="32766"/>
                  </a:lnTo>
                  <a:lnTo>
                    <a:pt x="217678" y="35560"/>
                  </a:lnTo>
                  <a:lnTo>
                    <a:pt x="212217" y="38354"/>
                  </a:lnTo>
                  <a:lnTo>
                    <a:pt x="204343" y="39751"/>
                  </a:lnTo>
                  <a:lnTo>
                    <a:pt x="184277" y="39751"/>
                  </a:lnTo>
                  <a:lnTo>
                    <a:pt x="176530" y="38354"/>
                  </a:lnTo>
                  <a:lnTo>
                    <a:pt x="170942" y="35560"/>
                  </a:lnTo>
                  <a:lnTo>
                    <a:pt x="165481" y="32766"/>
                  </a:lnTo>
                  <a:lnTo>
                    <a:pt x="162687" y="29083"/>
                  </a:lnTo>
                  <a:lnTo>
                    <a:pt x="162687" y="19939"/>
                  </a:lnTo>
                  <a:lnTo>
                    <a:pt x="165481" y="16383"/>
                  </a:lnTo>
                  <a:lnTo>
                    <a:pt x="176403" y="10795"/>
                  </a:lnTo>
                  <a:lnTo>
                    <a:pt x="184150" y="9398"/>
                  </a:lnTo>
                  <a:lnTo>
                    <a:pt x="204470" y="9398"/>
                  </a:lnTo>
                  <a:lnTo>
                    <a:pt x="226060" y="29083"/>
                  </a:lnTo>
                  <a:lnTo>
                    <a:pt x="226060" y="7645"/>
                  </a:lnTo>
                  <a:lnTo>
                    <a:pt x="194437" y="1270"/>
                  </a:lnTo>
                  <a:lnTo>
                    <a:pt x="184835" y="1663"/>
                  </a:lnTo>
                  <a:lnTo>
                    <a:pt x="152019" y="31623"/>
                  </a:lnTo>
                  <a:lnTo>
                    <a:pt x="155702" y="37211"/>
                  </a:lnTo>
                  <a:lnTo>
                    <a:pt x="194437" y="47752"/>
                  </a:lnTo>
                  <a:lnTo>
                    <a:pt x="204038" y="47371"/>
                  </a:lnTo>
                  <a:lnTo>
                    <a:pt x="212509" y="46202"/>
                  </a:lnTo>
                  <a:lnTo>
                    <a:pt x="219697" y="44272"/>
                  </a:lnTo>
                  <a:lnTo>
                    <a:pt x="225806" y="41529"/>
                  </a:lnTo>
                  <a:lnTo>
                    <a:pt x="228866" y="39751"/>
                  </a:lnTo>
                  <a:lnTo>
                    <a:pt x="233032" y="37338"/>
                  </a:lnTo>
                  <a:lnTo>
                    <a:pt x="236728" y="31623"/>
                  </a:lnTo>
                  <a:lnTo>
                    <a:pt x="236728" y="17399"/>
                  </a:lnTo>
                  <a:close/>
                </a:path>
                <a:path w="1770380" h="132714">
                  <a:moveTo>
                    <a:pt x="239268" y="122809"/>
                  </a:moveTo>
                  <a:lnTo>
                    <a:pt x="162941" y="122809"/>
                  </a:lnTo>
                  <a:lnTo>
                    <a:pt x="162941" y="109220"/>
                  </a:lnTo>
                  <a:lnTo>
                    <a:pt x="235712" y="109220"/>
                  </a:lnTo>
                  <a:lnTo>
                    <a:pt x="235712" y="79756"/>
                  </a:lnTo>
                  <a:lnTo>
                    <a:pt x="152908" y="79756"/>
                  </a:lnTo>
                  <a:lnTo>
                    <a:pt x="152908" y="88265"/>
                  </a:lnTo>
                  <a:lnTo>
                    <a:pt x="225679" y="88265"/>
                  </a:lnTo>
                  <a:lnTo>
                    <a:pt x="225679" y="101219"/>
                  </a:lnTo>
                  <a:lnTo>
                    <a:pt x="152908" y="101219"/>
                  </a:lnTo>
                  <a:lnTo>
                    <a:pt x="152908" y="131445"/>
                  </a:lnTo>
                  <a:lnTo>
                    <a:pt x="239268" y="131445"/>
                  </a:lnTo>
                  <a:lnTo>
                    <a:pt x="239268" y="122809"/>
                  </a:lnTo>
                  <a:close/>
                </a:path>
                <a:path w="1770380" h="132714">
                  <a:moveTo>
                    <a:pt x="255651" y="59055"/>
                  </a:moveTo>
                  <a:lnTo>
                    <a:pt x="133096" y="59055"/>
                  </a:lnTo>
                  <a:lnTo>
                    <a:pt x="133096" y="67437"/>
                  </a:lnTo>
                  <a:lnTo>
                    <a:pt x="255651" y="67437"/>
                  </a:lnTo>
                  <a:lnTo>
                    <a:pt x="255651" y="59055"/>
                  </a:lnTo>
                  <a:close/>
                </a:path>
                <a:path w="1770380" h="132714">
                  <a:moveTo>
                    <a:pt x="392049" y="48133"/>
                  </a:moveTo>
                  <a:lnTo>
                    <a:pt x="389128" y="42672"/>
                  </a:lnTo>
                  <a:lnTo>
                    <a:pt x="386524" y="40767"/>
                  </a:lnTo>
                  <a:lnTo>
                    <a:pt x="383413" y="38481"/>
                  </a:lnTo>
                  <a:lnTo>
                    <a:pt x="382016" y="37490"/>
                  </a:lnTo>
                  <a:lnTo>
                    <a:pt x="382016" y="50673"/>
                  </a:lnTo>
                  <a:lnTo>
                    <a:pt x="382016" y="58928"/>
                  </a:lnTo>
                  <a:lnTo>
                    <a:pt x="379984" y="62230"/>
                  </a:lnTo>
                  <a:lnTo>
                    <a:pt x="376047" y="64897"/>
                  </a:lnTo>
                  <a:lnTo>
                    <a:pt x="372110" y="67437"/>
                  </a:lnTo>
                  <a:lnTo>
                    <a:pt x="366522" y="68707"/>
                  </a:lnTo>
                  <a:lnTo>
                    <a:pt x="352298" y="68707"/>
                  </a:lnTo>
                  <a:lnTo>
                    <a:pt x="346710" y="67437"/>
                  </a:lnTo>
                  <a:lnTo>
                    <a:pt x="342773" y="64897"/>
                  </a:lnTo>
                  <a:lnTo>
                    <a:pt x="338836" y="62230"/>
                  </a:lnTo>
                  <a:lnTo>
                    <a:pt x="336804" y="58928"/>
                  </a:lnTo>
                  <a:lnTo>
                    <a:pt x="336804" y="50673"/>
                  </a:lnTo>
                  <a:lnTo>
                    <a:pt x="338836" y="47371"/>
                  </a:lnTo>
                  <a:lnTo>
                    <a:pt x="342773" y="44704"/>
                  </a:lnTo>
                  <a:lnTo>
                    <a:pt x="346837" y="42164"/>
                  </a:lnTo>
                  <a:lnTo>
                    <a:pt x="352298" y="40767"/>
                  </a:lnTo>
                  <a:lnTo>
                    <a:pt x="366522" y="40767"/>
                  </a:lnTo>
                  <a:lnTo>
                    <a:pt x="371983" y="42164"/>
                  </a:lnTo>
                  <a:lnTo>
                    <a:pt x="376047" y="44704"/>
                  </a:lnTo>
                  <a:lnTo>
                    <a:pt x="379984" y="47371"/>
                  </a:lnTo>
                  <a:lnTo>
                    <a:pt x="382016" y="50673"/>
                  </a:lnTo>
                  <a:lnTo>
                    <a:pt x="382016" y="37490"/>
                  </a:lnTo>
                  <a:lnTo>
                    <a:pt x="377571" y="34290"/>
                  </a:lnTo>
                  <a:lnTo>
                    <a:pt x="369570" y="32131"/>
                  </a:lnTo>
                  <a:lnTo>
                    <a:pt x="349250" y="32131"/>
                  </a:lnTo>
                  <a:lnTo>
                    <a:pt x="341376" y="34290"/>
                  </a:lnTo>
                  <a:lnTo>
                    <a:pt x="329692" y="42672"/>
                  </a:lnTo>
                  <a:lnTo>
                    <a:pt x="326771" y="48133"/>
                  </a:lnTo>
                  <a:lnTo>
                    <a:pt x="326771" y="61468"/>
                  </a:lnTo>
                  <a:lnTo>
                    <a:pt x="329692" y="66941"/>
                  </a:lnTo>
                  <a:lnTo>
                    <a:pt x="341122" y="75311"/>
                  </a:lnTo>
                  <a:lnTo>
                    <a:pt x="349123" y="77343"/>
                  </a:lnTo>
                  <a:lnTo>
                    <a:pt x="369570" y="77343"/>
                  </a:lnTo>
                  <a:lnTo>
                    <a:pt x="377571" y="75311"/>
                  </a:lnTo>
                  <a:lnTo>
                    <a:pt x="386524" y="68707"/>
                  </a:lnTo>
                  <a:lnTo>
                    <a:pt x="389128" y="66802"/>
                  </a:lnTo>
                  <a:lnTo>
                    <a:pt x="392049" y="61468"/>
                  </a:lnTo>
                  <a:lnTo>
                    <a:pt x="392049" y="48133"/>
                  </a:lnTo>
                  <a:close/>
                </a:path>
                <a:path w="1770380" h="132714">
                  <a:moveTo>
                    <a:pt x="398145" y="16510"/>
                  </a:moveTo>
                  <a:lnTo>
                    <a:pt x="364109" y="16510"/>
                  </a:lnTo>
                  <a:lnTo>
                    <a:pt x="364109" y="0"/>
                  </a:lnTo>
                  <a:lnTo>
                    <a:pt x="353949" y="0"/>
                  </a:lnTo>
                  <a:lnTo>
                    <a:pt x="353949" y="16510"/>
                  </a:lnTo>
                  <a:lnTo>
                    <a:pt x="320040" y="16510"/>
                  </a:lnTo>
                  <a:lnTo>
                    <a:pt x="320040" y="25654"/>
                  </a:lnTo>
                  <a:lnTo>
                    <a:pt x="398145" y="25654"/>
                  </a:lnTo>
                  <a:lnTo>
                    <a:pt x="398145" y="16510"/>
                  </a:lnTo>
                  <a:close/>
                </a:path>
                <a:path w="1770380" h="132714">
                  <a:moveTo>
                    <a:pt x="424688" y="101346"/>
                  </a:moveTo>
                  <a:lnTo>
                    <a:pt x="421132" y="95631"/>
                  </a:lnTo>
                  <a:lnTo>
                    <a:pt x="418223" y="93980"/>
                  </a:lnTo>
                  <a:lnTo>
                    <a:pt x="414020" y="91592"/>
                  </a:lnTo>
                  <a:lnTo>
                    <a:pt x="414020" y="108839"/>
                  </a:lnTo>
                  <a:lnTo>
                    <a:pt x="411988" y="115341"/>
                  </a:lnTo>
                  <a:lnTo>
                    <a:pt x="405917" y="119989"/>
                  </a:lnTo>
                  <a:lnTo>
                    <a:pt x="395795" y="122770"/>
                  </a:lnTo>
                  <a:lnTo>
                    <a:pt x="381635" y="123698"/>
                  </a:lnTo>
                  <a:lnTo>
                    <a:pt x="367626" y="122770"/>
                  </a:lnTo>
                  <a:lnTo>
                    <a:pt x="357632" y="119989"/>
                  </a:lnTo>
                  <a:lnTo>
                    <a:pt x="351624" y="115341"/>
                  </a:lnTo>
                  <a:lnTo>
                    <a:pt x="349631" y="108839"/>
                  </a:lnTo>
                  <a:lnTo>
                    <a:pt x="351624" y="102349"/>
                  </a:lnTo>
                  <a:lnTo>
                    <a:pt x="395795" y="94919"/>
                  </a:lnTo>
                  <a:lnTo>
                    <a:pt x="414020" y="108839"/>
                  </a:lnTo>
                  <a:lnTo>
                    <a:pt x="414020" y="91592"/>
                  </a:lnTo>
                  <a:lnTo>
                    <a:pt x="381635" y="85229"/>
                  </a:lnTo>
                  <a:lnTo>
                    <a:pt x="371767" y="85623"/>
                  </a:lnTo>
                  <a:lnTo>
                    <a:pt x="338785" y="101346"/>
                  </a:lnTo>
                  <a:lnTo>
                    <a:pt x="338785" y="116205"/>
                  </a:lnTo>
                  <a:lnTo>
                    <a:pt x="381635" y="131826"/>
                  </a:lnTo>
                  <a:lnTo>
                    <a:pt x="391502" y="131445"/>
                  </a:lnTo>
                  <a:lnTo>
                    <a:pt x="400164" y="130302"/>
                  </a:lnTo>
                  <a:lnTo>
                    <a:pt x="407492" y="128460"/>
                  </a:lnTo>
                  <a:lnTo>
                    <a:pt x="413639" y="125857"/>
                  </a:lnTo>
                  <a:lnTo>
                    <a:pt x="417550" y="123698"/>
                  </a:lnTo>
                  <a:lnTo>
                    <a:pt x="421005" y="121793"/>
                  </a:lnTo>
                  <a:lnTo>
                    <a:pt x="424688" y="116205"/>
                  </a:lnTo>
                  <a:lnTo>
                    <a:pt x="424688" y="101346"/>
                  </a:lnTo>
                  <a:close/>
                </a:path>
                <a:path w="1770380" h="132714">
                  <a:moveTo>
                    <a:pt x="442468" y="26670"/>
                  </a:moveTo>
                  <a:lnTo>
                    <a:pt x="422529" y="26670"/>
                  </a:lnTo>
                  <a:lnTo>
                    <a:pt x="422529" y="635"/>
                  </a:lnTo>
                  <a:lnTo>
                    <a:pt x="412242" y="635"/>
                  </a:lnTo>
                  <a:lnTo>
                    <a:pt x="412242" y="83693"/>
                  </a:lnTo>
                  <a:lnTo>
                    <a:pt x="422529" y="83693"/>
                  </a:lnTo>
                  <a:lnTo>
                    <a:pt x="422529" y="64389"/>
                  </a:lnTo>
                  <a:lnTo>
                    <a:pt x="442468" y="64389"/>
                  </a:lnTo>
                  <a:lnTo>
                    <a:pt x="442468" y="55372"/>
                  </a:lnTo>
                  <a:lnTo>
                    <a:pt x="422529" y="55372"/>
                  </a:lnTo>
                  <a:lnTo>
                    <a:pt x="422529" y="35433"/>
                  </a:lnTo>
                  <a:lnTo>
                    <a:pt x="442468" y="35433"/>
                  </a:lnTo>
                  <a:lnTo>
                    <a:pt x="442468" y="26670"/>
                  </a:lnTo>
                  <a:close/>
                </a:path>
                <a:path w="1770380" h="132714">
                  <a:moveTo>
                    <a:pt x="534543" y="62230"/>
                  </a:moveTo>
                  <a:lnTo>
                    <a:pt x="507987" y="39751"/>
                  </a:lnTo>
                  <a:lnTo>
                    <a:pt x="506933" y="38239"/>
                  </a:lnTo>
                  <a:lnTo>
                    <a:pt x="503910" y="31978"/>
                  </a:lnTo>
                  <a:lnTo>
                    <a:pt x="502119" y="25577"/>
                  </a:lnTo>
                  <a:lnTo>
                    <a:pt x="501523" y="19050"/>
                  </a:lnTo>
                  <a:lnTo>
                    <a:pt x="501523" y="5207"/>
                  </a:lnTo>
                  <a:lnTo>
                    <a:pt x="491617" y="5207"/>
                  </a:lnTo>
                  <a:lnTo>
                    <a:pt x="491617" y="19050"/>
                  </a:lnTo>
                  <a:lnTo>
                    <a:pt x="491007" y="26009"/>
                  </a:lnTo>
                  <a:lnTo>
                    <a:pt x="464781" y="62141"/>
                  </a:lnTo>
                  <a:lnTo>
                    <a:pt x="457835" y="66040"/>
                  </a:lnTo>
                  <a:lnTo>
                    <a:pt x="465328" y="73025"/>
                  </a:lnTo>
                  <a:lnTo>
                    <a:pt x="471805" y="69469"/>
                  </a:lnTo>
                  <a:lnTo>
                    <a:pt x="478155" y="64389"/>
                  </a:lnTo>
                  <a:lnTo>
                    <a:pt x="484124" y="57912"/>
                  </a:lnTo>
                  <a:lnTo>
                    <a:pt x="490220" y="51562"/>
                  </a:lnTo>
                  <a:lnTo>
                    <a:pt x="494411" y="45466"/>
                  </a:lnTo>
                  <a:lnTo>
                    <a:pt x="496824" y="39751"/>
                  </a:lnTo>
                  <a:lnTo>
                    <a:pt x="499237" y="44704"/>
                  </a:lnTo>
                  <a:lnTo>
                    <a:pt x="503555" y="50165"/>
                  </a:lnTo>
                  <a:lnTo>
                    <a:pt x="516039" y="62141"/>
                  </a:lnTo>
                  <a:lnTo>
                    <a:pt x="521970" y="66560"/>
                  </a:lnTo>
                  <a:lnTo>
                    <a:pt x="527812" y="69735"/>
                  </a:lnTo>
                  <a:lnTo>
                    <a:pt x="534543" y="62230"/>
                  </a:lnTo>
                  <a:close/>
                </a:path>
                <a:path w="1770380" h="132714">
                  <a:moveTo>
                    <a:pt x="563372" y="98425"/>
                  </a:moveTo>
                  <a:lnTo>
                    <a:pt x="559689" y="92202"/>
                  </a:lnTo>
                  <a:lnTo>
                    <a:pt x="554824" y="89166"/>
                  </a:lnTo>
                  <a:lnTo>
                    <a:pt x="552704" y="87833"/>
                  </a:lnTo>
                  <a:lnTo>
                    <a:pt x="552704" y="100965"/>
                  </a:lnTo>
                  <a:lnTo>
                    <a:pt x="552615" y="111125"/>
                  </a:lnTo>
                  <a:lnTo>
                    <a:pt x="549910" y="115189"/>
                  </a:lnTo>
                  <a:lnTo>
                    <a:pt x="544195" y="118237"/>
                  </a:lnTo>
                  <a:lnTo>
                    <a:pt x="538607" y="121412"/>
                  </a:lnTo>
                  <a:lnTo>
                    <a:pt x="530733" y="122936"/>
                  </a:lnTo>
                  <a:lnTo>
                    <a:pt x="510159" y="122936"/>
                  </a:lnTo>
                  <a:lnTo>
                    <a:pt x="502285" y="121412"/>
                  </a:lnTo>
                  <a:lnTo>
                    <a:pt x="496697" y="118364"/>
                  </a:lnTo>
                  <a:lnTo>
                    <a:pt x="491109" y="115189"/>
                  </a:lnTo>
                  <a:lnTo>
                    <a:pt x="488315" y="111125"/>
                  </a:lnTo>
                  <a:lnTo>
                    <a:pt x="488315" y="100965"/>
                  </a:lnTo>
                  <a:lnTo>
                    <a:pt x="491109" y="96901"/>
                  </a:lnTo>
                  <a:lnTo>
                    <a:pt x="496697" y="93853"/>
                  </a:lnTo>
                  <a:lnTo>
                    <a:pt x="502285" y="90678"/>
                  </a:lnTo>
                  <a:lnTo>
                    <a:pt x="510159" y="89166"/>
                  </a:lnTo>
                  <a:lnTo>
                    <a:pt x="530733" y="89166"/>
                  </a:lnTo>
                  <a:lnTo>
                    <a:pt x="538607" y="90678"/>
                  </a:lnTo>
                  <a:lnTo>
                    <a:pt x="544195" y="93853"/>
                  </a:lnTo>
                  <a:lnTo>
                    <a:pt x="549910" y="96901"/>
                  </a:lnTo>
                  <a:lnTo>
                    <a:pt x="520319" y="80403"/>
                  </a:lnTo>
                  <a:lnTo>
                    <a:pt x="510667" y="80848"/>
                  </a:lnTo>
                  <a:lnTo>
                    <a:pt x="477393" y="98425"/>
                  </a:lnTo>
                  <a:lnTo>
                    <a:pt x="477456" y="113665"/>
                  </a:lnTo>
                  <a:lnTo>
                    <a:pt x="520319" y="131699"/>
                  </a:lnTo>
                  <a:lnTo>
                    <a:pt x="530110" y="131254"/>
                  </a:lnTo>
                  <a:lnTo>
                    <a:pt x="538734" y="129895"/>
                  </a:lnTo>
                  <a:lnTo>
                    <a:pt x="546049" y="127685"/>
                  </a:lnTo>
                  <a:lnTo>
                    <a:pt x="552196" y="124587"/>
                  </a:lnTo>
                  <a:lnTo>
                    <a:pt x="554748" y="122936"/>
                  </a:lnTo>
                  <a:lnTo>
                    <a:pt x="559689" y="119761"/>
                  </a:lnTo>
                  <a:lnTo>
                    <a:pt x="563372" y="113665"/>
                  </a:lnTo>
                  <a:lnTo>
                    <a:pt x="563372" y="98425"/>
                  </a:lnTo>
                  <a:close/>
                </a:path>
                <a:path w="1770380" h="132714">
                  <a:moveTo>
                    <a:pt x="581152" y="36830"/>
                  </a:moveTo>
                  <a:lnTo>
                    <a:pt x="561213" y="36830"/>
                  </a:lnTo>
                  <a:lnTo>
                    <a:pt x="561213" y="635"/>
                  </a:lnTo>
                  <a:lnTo>
                    <a:pt x="550926" y="635"/>
                  </a:lnTo>
                  <a:lnTo>
                    <a:pt x="550926" y="76847"/>
                  </a:lnTo>
                  <a:lnTo>
                    <a:pt x="561213" y="76847"/>
                  </a:lnTo>
                  <a:lnTo>
                    <a:pt x="561213" y="46101"/>
                  </a:lnTo>
                  <a:lnTo>
                    <a:pt x="581152" y="46101"/>
                  </a:lnTo>
                  <a:lnTo>
                    <a:pt x="581152" y="36830"/>
                  </a:lnTo>
                  <a:close/>
                </a:path>
                <a:path w="1770380" h="132714">
                  <a:moveTo>
                    <a:pt x="724535" y="91313"/>
                  </a:moveTo>
                  <a:lnTo>
                    <a:pt x="694575" y="56172"/>
                  </a:lnTo>
                  <a:lnTo>
                    <a:pt x="694436" y="55753"/>
                  </a:lnTo>
                  <a:lnTo>
                    <a:pt x="691603" y="47879"/>
                  </a:lnTo>
                  <a:lnTo>
                    <a:pt x="689813" y="39497"/>
                  </a:lnTo>
                  <a:lnTo>
                    <a:pt x="689254" y="31496"/>
                  </a:lnTo>
                  <a:lnTo>
                    <a:pt x="689229" y="9779"/>
                  </a:lnTo>
                  <a:lnTo>
                    <a:pt x="679069" y="9779"/>
                  </a:lnTo>
                  <a:lnTo>
                    <a:pt x="679069" y="31496"/>
                  </a:lnTo>
                  <a:lnTo>
                    <a:pt x="678459" y="40246"/>
                  </a:lnTo>
                  <a:lnTo>
                    <a:pt x="658177" y="81622"/>
                  </a:lnTo>
                  <a:lnTo>
                    <a:pt x="643509" y="94107"/>
                  </a:lnTo>
                  <a:lnTo>
                    <a:pt x="651383" y="100965"/>
                  </a:lnTo>
                  <a:lnTo>
                    <a:pt x="679615" y="66992"/>
                  </a:lnTo>
                  <a:lnTo>
                    <a:pt x="684276" y="55753"/>
                  </a:lnTo>
                  <a:lnTo>
                    <a:pt x="686028" y="60642"/>
                  </a:lnTo>
                  <a:lnTo>
                    <a:pt x="711911" y="94767"/>
                  </a:lnTo>
                  <a:lnTo>
                    <a:pt x="717423" y="99314"/>
                  </a:lnTo>
                  <a:lnTo>
                    <a:pt x="724535" y="91313"/>
                  </a:lnTo>
                  <a:close/>
                </a:path>
                <a:path w="1770380" h="132714">
                  <a:moveTo>
                    <a:pt x="753491" y="635"/>
                  </a:moveTo>
                  <a:lnTo>
                    <a:pt x="743204" y="635"/>
                  </a:lnTo>
                  <a:lnTo>
                    <a:pt x="743204" y="132715"/>
                  </a:lnTo>
                  <a:lnTo>
                    <a:pt x="753491" y="132715"/>
                  </a:lnTo>
                  <a:lnTo>
                    <a:pt x="753491" y="635"/>
                  </a:lnTo>
                  <a:close/>
                </a:path>
                <a:path w="1770380" h="132714">
                  <a:moveTo>
                    <a:pt x="855345" y="6985"/>
                  </a:moveTo>
                  <a:lnTo>
                    <a:pt x="796925" y="6985"/>
                  </a:lnTo>
                  <a:lnTo>
                    <a:pt x="796925" y="16129"/>
                  </a:lnTo>
                  <a:lnTo>
                    <a:pt x="843915" y="16129"/>
                  </a:lnTo>
                  <a:lnTo>
                    <a:pt x="843280" y="20193"/>
                  </a:lnTo>
                  <a:lnTo>
                    <a:pt x="841629" y="24892"/>
                  </a:lnTo>
                  <a:lnTo>
                    <a:pt x="839089" y="29845"/>
                  </a:lnTo>
                  <a:lnTo>
                    <a:pt x="790194" y="33020"/>
                  </a:lnTo>
                  <a:lnTo>
                    <a:pt x="794004" y="42418"/>
                  </a:lnTo>
                  <a:lnTo>
                    <a:pt x="834009" y="38100"/>
                  </a:lnTo>
                  <a:lnTo>
                    <a:pt x="825233" y="47853"/>
                  </a:lnTo>
                  <a:lnTo>
                    <a:pt x="814743" y="56134"/>
                  </a:lnTo>
                  <a:lnTo>
                    <a:pt x="802513" y="63004"/>
                  </a:lnTo>
                  <a:lnTo>
                    <a:pt x="788543" y="68453"/>
                  </a:lnTo>
                  <a:lnTo>
                    <a:pt x="795655" y="76581"/>
                  </a:lnTo>
                  <a:lnTo>
                    <a:pt x="832231" y="54533"/>
                  </a:lnTo>
                  <a:lnTo>
                    <a:pt x="845731" y="38100"/>
                  </a:lnTo>
                  <a:lnTo>
                    <a:pt x="847039" y="36195"/>
                  </a:lnTo>
                  <a:lnTo>
                    <a:pt x="851636" y="26631"/>
                  </a:lnTo>
                  <a:lnTo>
                    <a:pt x="854417" y="16903"/>
                  </a:lnTo>
                  <a:lnTo>
                    <a:pt x="855345" y="6985"/>
                  </a:lnTo>
                  <a:close/>
                </a:path>
                <a:path w="1770380" h="132714">
                  <a:moveTo>
                    <a:pt x="892175" y="81534"/>
                  </a:moveTo>
                  <a:lnTo>
                    <a:pt x="882015" y="81534"/>
                  </a:lnTo>
                  <a:lnTo>
                    <a:pt x="882015" y="90551"/>
                  </a:lnTo>
                  <a:lnTo>
                    <a:pt x="882015" y="120142"/>
                  </a:lnTo>
                  <a:lnTo>
                    <a:pt x="821309" y="120142"/>
                  </a:lnTo>
                  <a:lnTo>
                    <a:pt x="821309" y="90551"/>
                  </a:lnTo>
                  <a:lnTo>
                    <a:pt x="882015" y="90551"/>
                  </a:lnTo>
                  <a:lnTo>
                    <a:pt x="882015" y="81534"/>
                  </a:lnTo>
                  <a:lnTo>
                    <a:pt x="811276" y="81534"/>
                  </a:lnTo>
                  <a:lnTo>
                    <a:pt x="811276" y="129159"/>
                  </a:lnTo>
                  <a:lnTo>
                    <a:pt x="892175" y="129159"/>
                  </a:lnTo>
                  <a:lnTo>
                    <a:pt x="892175" y="120142"/>
                  </a:lnTo>
                  <a:lnTo>
                    <a:pt x="892175" y="90551"/>
                  </a:lnTo>
                  <a:lnTo>
                    <a:pt x="892175" y="81534"/>
                  </a:lnTo>
                  <a:close/>
                </a:path>
                <a:path w="1770380" h="132714">
                  <a:moveTo>
                    <a:pt x="892175" y="635"/>
                  </a:moveTo>
                  <a:lnTo>
                    <a:pt x="881888" y="635"/>
                  </a:lnTo>
                  <a:lnTo>
                    <a:pt x="881888" y="74168"/>
                  </a:lnTo>
                  <a:lnTo>
                    <a:pt x="892175" y="74168"/>
                  </a:lnTo>
                  <a:lnTo>
                    <a:pt x="892175" y="635"/>
                  </a:lnTo>
                  <a:close/>
                </a:path>
                <a:path w="1770380" h="132714">
                  <a:moveTo>
                    <a:pt x="1026414" y="42545"/>
                  </a:moveTo>
                  <a:lnTo>
                    <a:pt x="1025652" y="35433"/>
                  </a:lnTo>
                  <a:lnTo>
                    <a:pt x="1023353" y="29121"/>
                  </a:lnTo>
                  <a:lnTo>
                    <a:pt x="1019556" y="23622"/>
                  </a:lnTo>
                  <a:lnTo>
                    <a:pt x="1015746" y="20269"/>
                  </a:lnTo>
                  <a:lnTo>
                    <a:pt x="1015746" y="49911"/>
                  </a:lnTo>
                  <a:lnTo>
                    <a:pt x="1012698" y="55626"/>
                  </a:lnTo>
                  <a:lnTo>
                    <a:pt x="1000506" y="64008"/>
                  </a:lnTo>
                  <a:lnTo>
                    <a:pt x="992378" y="66179"/>
                  </a:lnTo>
                  <a:lnTo>
                    <a:pt x="972058" y="66179"/>
                  </a:lnTo>
                  <a:lnTo>
                    <a:pt x="963930" y="64008"/>
                  </a:lnTo>
                  <a:lnTo>
                    <a:pt x="957834" y="59817"/>
                  </a:lnTo>
                  <a:lnTo>
                    <a:pt x="951611" y="55626"/>
                  </a:lnTo>
                  <a:lnTo>
                    <a:pt x="948563" y="49911"/>
                  </a:lnTo>
                  <a:lnTo>
                    <a:pt x="948563" y="35433"/>
                  </a:lnTo>
                  <a:lnTo>
                    <a:pt x="951738" y="29718"/>
                  </a:lnTo>
                  <a:lnTo>
                    <a:pt x="963930" y="21336"/>
                  </a:lnTo>
                  <a:lnTo>
                    <a:pt x="972058" y="19304"/>
                  </a:lnTo>
                  <a:lnTo>
                    <a:pt x="992378" y="19304"/>
                  </a:lnTo>
                  <a:lnTo>
                    <a:pt x="1015746" y="49911"/>
                  </a:lnTo>
                  <a:lnTo>
                    <a:pt x="1015746" y="20269"/>
                  </a:lnTo>
                  <a:lnTo>
                    <a:pt x="982345" y="10287"/>
                  </a:lnTo>
                  <a:lnTo>
                    <a:pt x="972832" y="10833"/>
                  </a:lnTo>
                  <a:lnTo>
                    <a:pt x="938771" y="35433"/>
                  </a:lnTo>
                  <a:lnTo>
                    <a:pt x="938022" y="42545"/>
                  </a:lnTo>
                  <a:lnTo>
                    <a:pt x="938784" y="49771"/>
                  </a:lnTo>
                  <a:lnTo>
                    <a:pt x="972832" y="74764"/>
                  </a:lnTo>
                  <a:lnTo>
                    <a:pt x="982345" y="75311"/>
                  </a:lnTo>
                  <a:lnTo>
                    <a:pt x="991768" y="74764"/>
                  </a:lnTo>
                  <a:lnTo>
                    <a:pt x="1000252" y="73126"/>
                  </a:lnTo>
                  <a:lnTo>
                    <a:pt x="1007770" y="70383"/>
                  </a:lnTo>
                  <a:lnTo>
                    <a:pt x="1014349" y="66560"/>
                  </a:lnTo>
                  <a:lnTo>
                    <a:pt x="1014755" y="66179"/>
                  </a:lnTo>
                  <a:lnTo>
                    <a:pt x="1019606" y="61772"/>
                  </a:lnTo>
                  <a:lnTo>
                    <a:pt x="1023378" y="56172"/>
                  </a:lnTo>
                  <a:lnTo>
                    <a:pt x="1025652" y="49771"/>
                  </a:lnTo>
                  <a:lnTo>
                    <a:pt x="1026414" y="42545"/>
                  </a:lnTo>
                  <a:close/>
                </a:path>
                <a:path w="1770380" h="132714">
                  <a:moveTo>
                    <a:pt x="1043559" y="103124"/>
                  </a:moveTo>
                  <a:lnTo>
                    <a:pt x="921004" y="103124"/>
                  </a:lnTo>
                  <a:lnTo>
                    <a:pt x="921004" y="112268"/>
                  </a:lnTo>
                  <a:lnTo>
                    <a:pt x="1043559" y="112268"/>
                  </a:lnTo>
                  <a:lnTo>
                    <a:pt x="1043559" y="103124"/>
                  </a:lnTo>
                  <a:close/>
                </a:path>
                <a:path w="1770380" h="132714">
                  <a:moveTo>
                    <a:pt x="1182243" y="104521"/>
                  </a:moveTo>
                  <a:lnTo>
                    <a:pt x="1126236" y="104521"/>
                  </a:lnTo>
                  <a:lnTo>
                    <a:pt x="1126236" y="80403"/>
                  </a:lnTo>
                  <a:lnTo>
                    <a:pt x="1167003" y="80403"/>
                  </a:lnTo>
                  <a:lnTo>
                    <a:pt x="1167003" y="71374"/>
                  </a:lnTo>
                  <a:lnTo>
                    <a:pt x="1088644" y="71374"/>
                  </a:lnTo>
                  <a:lnTo>
                    <a:pt x="1088644" y="49530"/>
                  </a:lnTo>
                  <a:lnTo>
                    <a:pt x="1163193" y="49530"/>
                  </a:lnTo>
                  <a:lnTo>
                    <a:pt x="1163193" y="12192"/>
                  </a:lnTo>
                  <a:lnTo>
                    <a:pt x="1078484" y="12192"/>
                  </a:lnTo>
                  <a:lnTo>
                    <a:pt x="1078484" y="21209"/>
                  </a:lnTo>
                  <a:lnTo>
                    <a:pt x="1152906" y="21209"/>
                  </a:lnTo>
                  <a:lnTo>
                    <a:pt x="1152906" y="40640"/>
                  </a:lnTo>
                  <a:lnTo>
                    <a:pt x="1078230" y="40640"/>
                  </a:lnTo>
                  <a:lnTo>
                    <a:pt x="1078230" y="80403"/>
                  </a:lnTo>
                  <a:lnTo>
                    <a:pt x="1115949" y="80403"/>
                  </a:lnTo>
                  <a:lnTo>
                    <a:pt x="1115949" y="104521"/>
                  </a:lnTo>
                  <a:lnTo>
                    <a:pt x="1059688" y="104521"/>
                  </a:lnTo>
                  <a:lnTo>
                    <a:pt x="1059688" y="113538"/>
                  </a:lnTo>
                  <a:lnTo>
                    <a:pt x="1182243" y="113538"/>
                  </a:lnTo>
                  <a:lnTo>
                    <a:pt x="1182243" y="104521"/>
                  </a:lnTo>
                  <a:close/>
                </a:path>
                <a:path w="1770380" h="132714">
                  <a:moveTo>
                    <a:pt x="1285875" y="95897"/>
                  </a:moveTo>
                  <a:lnTo>
                    <a:pt x="1264958" y="59944"/>
                  </a:lnTo>
                  <a:lnTo>
                    <a:pt x="1260602" y="27559"/>
                  </a:lnTo>
                  <a:lnTo>
                    <a:pt x="1260602" y="9779"/>
                  </a:lnTo>
                  <a:lnTo>
                    <a:pt x="1250823" y="9779"/>
                  </a:lnTo>
                  <a:lnTo>
                    <a:pt x="1248448" y="51917"/>
                  </a:lnTo>
                  <a:lnTo>
                    <a:pt x="1241425" y="76581"/>
                  </a:lnTo>
                  <a:lnTo>
                    <a:pt x="1237462" y="71094"/>
                  </a:lnTo>
                  <a:lnTo>
                    <a:pt x="1228242" y="27559"/>
                  </a:lnTo>
                  <a:lnTo>
                    <a:pt x="1228217" y="10160"/>
                  </a:lnTo>
                  <a:lnTo>
                    <a:pt x="1218565" y="10160"/>
                  </a:lnTo>
                  <a:lnTo>
                    <a:pt x="1215402" y="53759"/>
                  </a:lnTo>
                  <a:lnTo>
                    <a:pt x="1197737" y="92837"/>
                  </a:lnTo>
                  <a:lnTo>
                    <a:pt x="1206373" y="97536"/>
                  </a:lnTo>
                  <a:lnTo>
                    <a:pt x="1212342" y="87210"/>
                  </a:lnTo>
                  <a:lnTo>
                    <a:pt x="1217142" y="77177"/>
                  </a:lnTo>
                  <a:lnTo>
                    <a:pt x="1220774" y="67449"/>
                  </a:lnTo>
                  <a:lnTo>
                    <a:pt x="1223264" y="58039"/>
                  </a:lnTo>
                  <a:lnTo>
                    <a:pt x="1225499" y="65405"/>
                  </a:lnTo>
                  <a:lnTo>
                    <a:pt x="1228559" y="72555"/>
                  </a:lnTo>
                  <a:lnTo>
                    <a:pt x="1232433" y="79578"/>
                  </a:lnTo>
                  <a:lnTo>
                    <a:pt x="1237107" y="86487"/>
                  </a:lnTo>
                  <a:lnTo>
                    <a:pt x="1233805" y="92964"/>
                  </a:lnTo>
                  <a:lnTo>
                    <a:pt x="1230249" y="98425"/>
                  </a:lnTo>
                  <a:lnTo>
                    <a:pt x="1226312" y="102743"/>
                  </a:lnTo>
                  <a:lnTo>
                    <a:pt x="1234694" y="108204"/>
                  </a:lnTo>
                  <a:lnTo>
                    <a:pt x="1252283" y="73025"/>
                  </a:lnTo>
                  <a:lnTo>
                    <a:pt x="1255649" y="59944"/>
                  </a:lnTo>
                  <a:lnTo>
                    <a:pt x="1256665" y="65913"/>
                  </a:lnTo>
                  <a:lnTo>
                    <a:pt x="1277874" y="102108"/>
                  </a:lnTo>
                  <a:lnTo>
                    <a:pt x="1285875" y="95897"/>
                  </a:lnTo>
                  <a:close/>
                </a:path>
                <a:path w="1770380" h="132714">
                  <a:moveTo>
                    <a:pt x="1307084" y="635"/>
                  </a:moveTo>
                  <a:lnTo>
                    <a:pt x="1296797" y="635"/>
                  </a:lnTo>
                  <a:lnTo>
                    <a:pt x="1296797" y="48514"/>
                  </a:lnTo>
                  <a:lnTo>
                    <a:pt x="1273810" y="48514"/>
                  </a:lnTo>
                  <a:lnTo>
                    <a:pt x="1273810" y="57531"/>
                  </a:lnTo>
                  <a:lnTo>
                    <a:pt x="1296797" y="57531"/>
                  </a:lnTo>
                  <a:lnTo>
                    <a:pt x="1296797" y="132715"/>
                  </a:lnTo>
                  <a:lnTo>
                    <a:pt x="1307084" y="132715"/>
                  </a:lnTo>
                  <a:lnTo>
                    <a:pt x="1307084" y="635"/>
                  </a:lnTo>
                  <a:close/>
                </a:path>
                <a:path w="1770380" h="132714">
                  <a:moveTo>
                    <a:pt x="1464691" y="91313"/>
                  </a:moveTo>
                  <a:lnTo>
                    <a:pt x="1434795" y="56286"/>
                  </a:lnTo>
                  <a:lnTo>
                    <a:pt x="1434604" y="55753"/>
                  </a:lnTo>
                  <a:lnTo>
                    <a:pt x="1431772" y="47942"/>
                  </a:lnTo>
                  <a:lnTo>
                    <a:pt x="1429981" y="39522"/>
                  </a:lnTo>
                  <a:lnTo>
                    <a:pt x="1429410" y="31496"/>
                  </a:lnTo>
                  <a:lnTo>
                    <a:pt x="1429385" y="9779"/>
                  </a:lnTo>
                  <a:lnTo>
                    <a:pt x="1419225" y="9779"/>
                  </a:lnTo>
                  <a:lnTo>
                    <a:pt x="1419225" y="31496"/>
                  </a:lnTo>
                  <a:lnTo>
                    <a:pt x="1418615" y="40246"/>
                  </a:lnTo>
                  <a:lnTo>
                    <a:pt x="1398295" y="81622"/>
                  </a:lnTo>
                  <a:lnTo>
                    <a:pt x="1383792" y="94107"/>
                  </a:lnTo>
                  <a:lnTo>
                    <a:pt x="1391666" y="100965"/>
                  </a:lnTo>
                  <a:lnTo>
                    <a:pt x="1419796" y="66890"/>
                  </a:lnTo>
                  <a:lnTo>
                    <a:pt x="1424432" y="55753"/>
                  </a:lnTo>
                  <a:lnTo>
                    <a:pt x="1426286" y="60731"/>
                  </a:lnTo>
                  <a:lnTo>
                    <a:pt x="1452016" y="94767"/>
                  </a:lnTo>
                  <a:lnTo>
                    <a:pt x="1457452" y="99314"/>
                  </a:lnTo>
                  <a:lnTo>
                    <a:pt x="1464691" y="91313"/>
                  </a:lnTo>
                  <a:close/>
                </a:path>
                <a:path w="1770380" h="132714">
                  <a:moveTo>
                    <a:pt x="1509903" y="54356"/>
                  </a:moveTo>
                  <a:lnTo>
                    <a:pt x="1487043" y="54356"/>
                  </a:lnTo>
                  <a:lnTo>
                    <a:pt x="1487043" y="635"/>
                  </a:lnTo>
                  <a:lnTo>
                    <a:pt x="1476883" y="635"/>
                  </a:lnTo>
                  <a:lnTo>
                    <a:pt x="1476883" y="132715"/>
                  </a:lnTo>
                  <a:lnTo>
                    <a:pt x="1487043" y="132715"/>
                  </a:lnTo>
                  <a:lnTo>
                    <a:pt x="1487043" y="63500"/>
                  </a:lnTo>
                  <a:lnTo>
                    <a:pt x="1509903" y="63500"/>
                  </a:lnTo>
                  <a:lnTo>
                    <a:pt x="1509903" y="54356"/>
                  </a:lnTo>
                  <a:close/>
                </a:path>
                <a:path w="1770380" h="132714">
                  <a:moveTo>
                    <a:pt x="1607820" y="18161"/>
                  </a:moveTo>
                  <a:lnTo>
                    <a:pt x="1573530" y="18161"/>
                  </a:lnTo>
                  <a:lnTo>
                    <a:pt x="1573530" y="1016"/>
                  </a:lnTo>
                  <a:lnTo>
                    <a:pt x="1563370" y="1016"/>
                  </a:lnTo>
                  <a:lnTo>
                    <a:pt x="1563370" y="18161"/>
                  </a:lnTo>
                  <a:lnTo>
                    <a:pt x="1528826" y="18161"/>
                  </a:lnTo>
                  <a:lnTo>
                    <a:pt x="1528826" y="27305"/>
                  </a:lnTo>
                  <a:lnTo>
                    <a:pt x="1607820" y="27305"/>
                  </a:lnTo>
                  <a:lnTo>
                    <a:pt x="1607820" y="18161"/>
                  </a:lnTo>
                  <a:close/>
                </a:path>
                <a:path w="1770380" h="132714">
                  <a:moveTo>
                    <a:pt x="1614043" y="108839"/>
                  </a:moveTo>
                  <a:lnTo>
                    <a:pt x="1613522" y="101600"/>
                  </a:lnTo>
                  <a:lnTo>
                    <a:pt x="1613408" y="99949"/>
                  </a:lnTo>
                  <a:lnTo>
                    <a:pt x="1610614" y="100203"/>
                  </a:lnTo>
                  <a:lnTo>
                    <a:pt x="1605534" y="100457"/>
                  </a:lnTo>
                  <a:lnTo>
                    <a:pt x="1573403" y="101600"/>
                  </a:lnTo>
                  <a:lnTo>
                    <a:pt x="1573403" y="82550"/>
                  </a:lnTo>
                  <a:lnTo>
                    <a:pt x="1582420" y="81788"/>
                  </a:lnTo>
                  <a:lnTo>
                    <a:pt x="1589278" y="79121"/>
                  </a:lnTo>
                  <a:lnTo>
                    <a:pt x="1594789" y="74053"/>
                  </a:lnTo>
                  <a:lnTo>
                    <a:pt x="1599184" y="70116"/>
                  </a:lnTo>
                  <a:lnTo>
                    <a:pt x="1601724" y="64516"/>
                  </a:lnTo>
                  <a:lnTo>
                    <a:pt x="1601724" y="51181"/>
                  </a:lnTo>
                  <a:lnTo>
                    <a:pt x="1598676" y="45593"/>
                  </a:lnTo>
                  <a:lnTo>
                    <a:pt x="1595348" y="43053"/>
                  </a:lnTo>
                  <a:lnTo>
                    <a:pt x="1591437" y="40068"/>
                  </a:lnTo>
                  <a:lnTo>
                    <a:pt x="1591437" y="63246"/>
                  </a:lnTo>
                  <a:lnTo>
                    <a:pt x="1589405" y="66941"/>
                  </a:lnTo>
                  <a:lnTo>
                    <a:pt x="1585341" y="69735"/>
                  </a:lnTo>
                  <a:lnTo>
                    <a:pt x="1581404" y="72644"/>
                  </a:lnTo>
                  <a:lnTo>
                    <a:pt x="1575816" y="74053"/>
                  </a:lnTo>
                  <a:lnTo>
                    <a:pt x="1561338" y="74053"/>
                  </a:lnTo>
                  <a:lnTo>
                    <a:pt x="1555750" y="72644"/>
                  </a:lnTo>
                  <a:lnTo>
                    <a:pt x="1551686" y="69735"/>
                  </a:lnTo>
                  <a:lnTo>
                    <a:pt x="1547622" y="66941"/>
                  </a:lnTo>
                  <a:lnTo>
                    <a:pt x="1545590" y="63246"/>
                  </a:lnTo>
                  <a:lnTo>
                    <a:pt x="1545590" y="54102"/>
                  </a:lnTo>
                  <a:lnTo>
                    <a:pt x="1547622" y="50419"/>
                  </a:lnTo>
                  <a:lnTo>
                    <a:pt x="1551813" y="47371"/>
                  </a:lnTo>
                  <a:lnTo>
                    <a:pt x="1556004" y="44450"/>
                  </a:lnTo>
                  <a:lnTo>
                    <a:pt x="1561592" y="43053"/>
                  </a:lnTo>
                  <a:lnTo>
                    <a:pt x="1575562" y="43053"/>
                  </a:lnTo>
                  <a:lnTo>
                    <a:pt x="1581150" y="44450"/>
                  </a:lnTo>
                  <a:lnTo>
                    <a:pt x="1585214" y="47498"/>
                  </a:lnTo>
                  <a:lnTo>
                    <a:pt x="1589405" y="50419"/>
                  </a:lnTo>
                  <a:lnTo>
                    <a:pt x="1591360" y="54102"/>
                  </a:lnTo>
                  <a:lnTo>
                    <a:pt x="1591437" y="63246"/>
                  </a:lnTo>
                  <a:lnTo>
                    <a:pt x="1591437" y="40068"/>
                  </a:lnTo>
                  <a:lnTo>
                    <a:pt x="1586865" y="36576"/>
                  </a:lnTo>
                  <a:lnTo>
                    <a:pt x="1578864" y="34417"/>
                  </a:lnTo>
                  <a:lnTo>
                    <a:pt x="1558290" y="34417"/>
                  </a:lnTo>
                  <a:lnTo>
                    <a:pt x="1550162" y="36576"/>
                  </a:lnTo>
                  <a:lnTo>
                    <a:pt x="1544193" y="41148"/>
                  </a:lnTo>
                  <a:lnTo>
                    <a:pt x="1538224" y="45593"/>
                  </a:lnTo>
                  <a:lnTo>
                    <a:pt x="1535176" y="51435"/>
                  </a:lnTo>
                  <a:lnTo>
                    <a:pt x="1535176" y="65151"/>
                  </a:lnTo>
                  <a:lnTo>
                    <a:pt x="1537589" y="70497"/>
                  </a:lnTo>
                  <a:lnTo>
                    <a:pt x="1542542" y="74803"/>
                  </a:lnTo>
                  <a:lnTo>
                    <a:pt x="1547368" y="79121"/>
                  </a:lnTo>
                  <a:lnTo>
                    <a:pt x="1554353" y="81788"/>
                  </a:lnTo>
                  <a:lnTo>
                    <a:pt x="1563370" y="82550"/>
                  </a:lnTo>
                  <a:lnTo>
                    <a:pt x="1563370" y="101727"/>
                  </a:lnTo>
                  <a:lnTo>
                    <a:pt x="1554073" y="101904"/>
                  </a:lnTo>
                  <a:lnTo>
                    <a:pt x="1524381" y="102108"/>
                  </a:lnTo>
                  <a:lnTo>
                    <a:pt x="1525397" y="110998"/>
                  </a:lnTo>
                  <a:lnTo>
                    <a:pt x="1558175" y="110680"/>
                  </a:lnTo>
                  <a:lnTo>
                    <a:pt x="1598244" y="109601"/>
                  </a:lnTo>
                  <a:lnTo>
                    <a:pt x="1607375" y="109220"/>
                  </a:lnTo>
                  <a:lnTo>
                    <a:pt x="1614043" y="108839"/>
                  </a:lnTo>
                  <a:close/>
                </a:path>
                <a:path w="1770380" h="132714">
                  <a:moveTo>
                    <a:pt x="1633855" y="635"/>
                  </a:moveTo>
                  <a:lnTo>
                    <a:pt x="1623695" y="635"/>
                  </a:lnTo>
                  <a:lnTo>
                    <a:pt x="1623695" y="132715"/>
                  </a:lnTo>
                  <a:lnTo>
                    <a:pt x="1633855" y="132715"/>
                  </a:lnTo>
                  <a:lnTo>
                    <a:pt x="1633855" y="635"/>
                  </a:lnTo>
                  <a:close/>
                </a:path>
                <a:path w="1770380" h="132714">
                  <a:moveTo>
                    <a:pt x="1739773" y="62611"/>
                  </a:moveTo>
                  <a:lnTo>
                    <a:pt x="1713293" y="40513"/>
                  </a:lnTo>
                  <a:lnTo>
                    <a:pt x="1712315" y="39154"/>
                  </a:lnTo>
                  <a:lnTo>
                    <a:pt x="1709229" y="32943"/>
                  </a:lnTo>
                  <a:lnTo>
                    <a:pt x="1707362" y="26631"/>
                  </a:lnTo>
                  <a:lnTo>
                    <a:pt x="1706753" y="20193"/>
                  </a:lnTo>
                  <a:lnTo>
                    <a:pt x="1706753" y="15748"/>
                  </a:lnTo>
                  <a:lnTo>
                    <a:pt x="1735836" y="15748"/>
                  </a:lnTo>
                  <a:lnTo>
                    <a:pt x="1735836" y="6604"/>
                  </a:lnTo>
                  <a:lnTo>
                    <a:pt x="1667891" y="6604"/>
                  </a:lnTo>
                  <a:lnTo>
                    <a:pt x="1667891" y="15748"/>
                  </a:lnTo>
                  <a:lnTo>
                    <a:pt x="1696847" y="15748"/>
                  </a:lnTo>
                  <a:lnTo>
                    <a:pt x="1696847" y="20193"/>
                  </a:lnTo>
                  <a:lnTo>
                    <a:pt x="1676742" y="58089"/>
                  </a:lnTo>
                  <a:lnTo>
                    <a:pt x="1663573" y="66560"/>
                  </a:lnTo>
                  <a:lnTo>
                    <a:pt x="1670812" y="73406"/>
                  </a:lnTo>
                  <a:lnTo>
                    <a:pt x="1699768" y="46101"/>
                  </a:lnTo>
                  <a:lnTo>
                    <a:pt x="1702181" y="40513"/>
                  </a:lnTo>
                  <a:lnTo>
                    <a:pt x="1704594" y="45593"/>
                  </a:lnTo>
                  <a:lnTo>
                    <a:pt x="1708785" y="50927"/>
                  </a:lnTo>
                  <a:lnTo>
                    <a:pt x="1714881" y="56642"/>
                  </a:lnTo>
                  <a:lnTo>
                    <a:pt x="1720850" y="62357"/>
                  </a:lnTo>
                  <a:lnTo>
                    <a:pt x="1726946" y="66941"/>
                  </a:lnTo>
                  <a:lnTo>
                    <a:pt x="1732915" y="70116"/>
                  </a:lnTo>
                  <a:lnTo>
                    <a:pt x="1739773" y="62611"/>
                  </a:lnTo>
                  <a:close/>
                </a:path>
                <a:path w="1770380" h="132714">
                  <a:moveTo>
                    <a:pt x="1769999" y="84328"/>
                  </a:moveTo>
                  <a:lnTo>
                    <a:pt x="1684147" y="84328"/>
                  </a:lnTo>
                  <a:lnTo>
                    <a:pt x="1684147" y="93345"/>
                  </a:lnTo>
                  <a:lnTo>
                    <a:pt x="1759839" y="93345"/>
                  </a:lnTo>
                  <a:lnTo>
                    <a:pt x="1759839" y="132715"/>
                  </a:lnTo>
                  <a:lnTo>
                    <a:pt x="1769999" y="132715"/>
                  </a:lnTo>
                  <a:lnTo>
                    <a:pt x="1769999" y="84328"/>
                  </a:lnTo>
                  <a:close/>
                </a:path>
                <a:path w="1770380" h="132714">
                  <a:moveTo>
                    <a:pt x="1769999" y="635"/>
                  </a:moveTo>
                  <a:lnTo>
                    <a:pt x="1759839" y="635"/>
                  </a:lnTo>
                  <a:lnTo>
                    <a:pt x="1759839" y="30353"/>
                  </a:lnTo>
                  <a:lnTo>
                    <a:pt x="1728343" y="30353"/>
                  </a:lnTo>
                  <a:lnTo>
                    <a:pt x="1728343" y="39624"/>
                  </a:lnTo>
                  <a:lnTo>
                    <a:pt x="1759839" y="39624"/>
                  </a:lnTo>
                  <a:lnTo>
                    <a:pt x="1759839" y="76847"/>
                  </a:lnTo>
                  <a:lnTo>
                    <a:pt x="1769999" y="76847"/>
                  </a:lnTo>
                  <a:lnTo>
                    <a:pt x="1769999" y="635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3" name="object 73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3253104" y="5128259"/>
              <a:ext cx="245491" cy="132079"/>
            </a:xfrm>
            <a:prstGeom prst="rect">
              <a:avLst/>
            </a:prstGeom>
          </p:spPr>
        </p:pic>
        <p:sp>
          <p:nvSpPr>
            <p:cNvPr id="74" name="object 74"/>
            <p:cNvSpPr/>
            <p:nvPr/>
          </p:nvSpPr>
          <p:spPr>
            <a:xfrm>
              <a:off x="3576192" y="5128259"/>
              <a:ext cx="398780" cy="130810"/>
            </a:xfrm>
            <a:custGeom>
              <a:avLst/>
              <a:gdLst/>
              <a:ahLst/>
              <a:cxnLst/>
              <a:rect l="l" t="t" r="r" b="b"/>
              <a:pathLst>
                <a:path w="398779" h="130810">
                  <a:moveTo>
                    <a:pt x="173228" y="92328"/>
                  </a:moveTo>
                  <a:lnTo>
                    <a:pt x="163068" y="92328"/>
                  </a:lnTo>
                  <a:lnTo>
                    <a:pt x="163068" y="128523"/>
                  </a:lnTo>
                  <a:lnTo>
                    <a:pt x="250571" y="128523"/>
                  </a:lnTo>
                  <a:lnTo>
                    <a:pt x="250571" y="119506"/>
                  </a:lnTo>
                  <a:lnTo>
                    <a:pt x="173228" y="119506"/>
                  </a:lnTo>
                  <a:lnTo>
                    <a:pt x="173228" y="92328"/>
                  </a:lnTo>
                  <a:close/>
                </a:path>
                <a:path w="398779" h="130810">
                  <a:moveTo>
                    <a:pt x="247142" y="0"/>
                  </a:moveTo>
                  <a:lnTo>
                    <a:pt x="236855" y="0"/>
                  </a:lnTo>
                  <a:lnTo>
                    <a:pt x="236855" y="38862"/>
                  </a:lnTo>
                  <a:lnTo>
                    <a:pt x="215011" y="38862"/>
                  </a:lnTo>
                  <a:lnTo>
                    <a:pt x="215011" y="47878"/>
                  </a:lnTo>
                  <a:lnTo>
                    <a:pt x="236855" y="47878"/>
                  </a:lnTo>
                  <a:lnTo>
                    <a:pt x="236855" y="67437"/>
                  </a:lnTo>
                  <a:lnTo>
                    <a:pt x="215011" y="67437"/>
                  </a:lnTo>
                  <a:lnTo>
                    <a:pt x="215011" y="76326"/>
                  </a:lnTo>
                  <a:lnTo>
                    <a:pt x="236855" y="76326"/>
                  </a:lnTo>
                  <a:lnTo>
                    <a:pt x="236855" y="98932"/>
                  </a:lnTo>
                  <a:lnTo>
                    <a:pt x="247142" y="98932"/>
                  </a:lnTo>
                  <a:lnTo>
                    <a:pt x="247142" y="0"/>
                  </a:lnTo>
                  <a:close/>
                </a:path>
                <a:path w="398779" h="130810">
                  <a:moveTo>
                    <a:pt x="187706" y="34289"/>
                  </a:moveTo>
                  <a:lnTo>
                    <a:pt x="168148" y="34289"/>
                  </a:lnTo>
                  <a:lnTo>
                    <a:pt x="160274" y="36575"/>
                  </a:lnTo>
                  <a:lnTo>
                    <a:pt x="148844" y="45719"/>
                  </a:lnTo>
                  <a:lnTo>
                    <a:pt x="146050" y="51307"/>
                  </a:lnTo>
                  <a:lnTo>
                    <a:pt x="146050" y="64642"/>
                  </a:lnTo>
                  <a:lnTo>
                    <a:pt x="148844" y="70231"/>
                  </a:lnTo>
                  <a:lnTo>
                    <a:pt x="154559" y="74802"/>
                  </a:lnTo>
                  <a:lnTo>
                    <a:pt x="160147" y="79501"/>
                  </a:lnTo>
                  <a:lnTo>
                    <a:pt x="168021" y="81787"/>
                  </a:lnTo>
                  <a:lnTo>
                    <a:pt x="187833" y="81787"/>
                  </a:lnTo>
                  <a:lnTo>
                    <a:pt x="195580" y="79501"/>
                  </a:lnTo>
                  <a:lnTo>
                    <a:pt x="201295" y="74802"/>
                  </a:lnTo>
                  <a:lnTo>
                    <a:pt x="203358" y="73151"/>
                  </a:lnTo>
                  <a:lnTo>
                    <a:pt x="171450" y="73151"/>
                  </a:lnTo>
                  <a:lnTo>
                    <a:pt x="166116" y="71627"/>
                  </a:lnTo>
                  <a:lnTo>
                    <a:pt x="162179" y="68833"/>
                  </a:lnTo>
                  <a:lnTo>
                    <a:pt x="158242" y="65912"/>
                  </a:lnTo>
                  <a:lnTo>
                    <a:pt x="156210" y="62356"/>
                  </a:lnTo>
                  <a:lnTo>
                    <a:pt x="156210" y="53720"/>
                  </a:lnTo>
                  <a:lnTo>
                    <a:pt x="158242" y="50164"/>
                  </a:lnTo>
                  <a:lnTo>
                    <a:pt x="165989" y="44450"/>
                  </a:lnTo>
                  <a:lnTo>
                    <a:pt x="171323" y="42925"/>
                  </a:lnTo>
                  <a:lnTo>
                    <a:pt x="203390" y="42925"/>
                  </a:lnTo>
                  <a:lnTo>
                    <a:pt x="195453" y="36575"/>
                  </a:lnTo>
                  <a:lnTo>
                    <a:pt x="187706" y="34289"/>
                  </a:lnTo>
                  <a:close/>
                </a:path>
                <a:path w="398779" h="130810">
                  <a:moveTo>
                    <a:pt x="203390" y="42925"/>
                  </a:moveTo>
                  <a:lnTo>
                    <a:pt x="184658" y="42925"/>
                  </a:lnTo>
                  <a:lnTo>
                    <a:pt x="189865" y="44450"/>
                  </a:lnTo>
                  <a:lnTo>
                    <a:pt x="193802" y="47243"/>
                  </a:lnTo>
                  <a:lnTo>
                    <a:pt x="197612" y="50164"/>
                  </a:lnTo>
                  <a:lnTo>
                    <a:pt x="199517" y="53720"/>
                  </a:lnTo>
                  <a:lnTo>
                    <a:pt x="199451" y="62356"/>
                  </a:lnTo>
                  <a:lnTo>
                    <a:pt x="197612" y="65912"/>
                  </a:lnTo>
                  <a:lnTo>
                    <a:pt x="193675" y="68706"/>
                  </a:lnTo>
                  <a:lnTo>
                    <a:pt x="189865" y="71627"/>
                  </a:lnTo>
                  <a:lnTo>
                    <a:pt x="184531" y="73151"/>
                  </a:lnTo>
                  <a:lnTo>
                    <a:pt x="203358" y="73151"/>
                  </a:lnTo>
                  <a:lnTo>
                    <a:pt x="207010" y="70231"/>
                  </a:lnTo>
                  <a:lnTo>
                    <a:pt x="209804" y="64642"/>
                  </a:lnTo>
                  <a:lnTo>
                    <a:pt x="209804" y="51307"/>
                  </a:lnTo>
                  <a:lnTo>
                    <a:pt x="206883" y="45719"/>
                  </a:lnTo>
                  <a:lnTo>
                    <a:pt x="203390" y="42925"/>
                  </a:lnTo>
                  <a:close/>
                </a:path>
                <a:path w="398779" h="130810">
                  <a:moveTo>
                    <a:pt x="216662" y="18414"/>
                  </a:moveTo>
                  <a:lnTo>
                    <a:pt x="139319" y="18414"/>
                  </a:lnTo>
                  <a:lnTo>
                    <a:pt x="139319" y="27558"/>
                  </a:lnTo>
                  <a:lnTo>
                    <a:pt x="216662" y="27558"/>
                  </a:lnTo>
                  <a:lnTo>
                    <a:pt x="216662" y="18414"/>
                  </a:lnTo>
                  <a:close/>
                </a:path>
                <a:path w="398779" h="130810">
                  <a:moveTo>
                    <a:pt x="183007" y="1015"/>
                  </a:moveTo>
                  <a:lnTo>
                    <a:pt x="172847" y="1015"/>
                  </a:lnTo>
                  <a:lnTo>
                    <a:pt x="172847" y="18414"/>
                  </a:lnTo>
                  <a:lnTo>
                    <a:pt x="183007" y="18414"/>
                  </a:lnTo>
                  <a:lnTo>
                    <a:pt x="183007" y="1015"/>
                  </a:lnTo>
                  <a:close/>
                </a:path>
                <a:path w="398779" h="130810">
                  <a:moveTo>
                    <a:pt x="378587" y="79120"/>
                  </a:moveTo>
                  <a:lnTo>
                    <a:pt x="295783" y="79120"/>
                  </a:lnTo>
                  <a:lnTo>
                    <a:pt x="295783" y="87629"/>
                  </a:lnTo>
                  <a:lnTo>
                    <a:pt x="368554" y="87629"/>
                  </a:lnTo>
                  <a:lnTo>
                    <a:pt x="368554" y="100583"/>
                  </a:lnTo>
                  <a:lnTo>
                    <a:pt x="295783" y="100583"/>
                  </a:lnTo>
                  <a:lnTo>
                    <a:pt x="295783" y="130809"/>
                  </a:lnTo>
                  <a:lnTo>
                    <a:pt x="382143" y="130809"/>
                  </a:lnTo>
                  <a:lnTo>
                    <a:pt x="382143" y="122173"/>
                  </a:lnTo>
                  <a:lnTo>
                    <a:pt x="305816" y="122173"/>
                  </a:lnTo>
                  <a:lnTo>
                    <a:pt x="305816" y="108584"/>
                  </a:lnTo>
                  <a:lnTo>
                    <a:pt x="378587" y="108584"/>
                  </a:lnTo>
                  <a:lnTo>
                    <a:pt x="378587" y="79120"/>
                  </a:lnTo>
                  <a:close/>
                </a:path>
                <a:path w="398779" h="130810">
                  <a:moveTo>
                    <a:pt x="106807" y="73151"/>
                  </a:moveTo>
                  <a:lnTo>
                    <a:pt x="25527" y="73151"/>
                  </a:lnTo>
                  <a:lnTo>
                    <a:pt x="25527" y="82168"/>
                  </a:lnTo>
                  <a:lnTo>
                    <a:pt x="96774" y="82168"/>
                  </a:lnTo>
                  <a:lnTo>
                    <a:pt x="96774" y="96392"/>
                  </a:lnTo>
                  <a:lnTo>
                    <a:pt x="25527" y="96392"/>
                  </a:lnTo>
                  <a:lnTo>
                    <a:pt x="25527" y="129031"/>
                  </a:lnTo>
                  <a:lnTo>
                    <a:pt x="110490" y="129031"/>
                  </a:lnTo>
                  <a:lnTo>
                    <a:pt x="110490" y="119887"/>
                  </a:lnTo>
                  <a:lnTo>
                    <a:pt x="35687" y="119887"/>
                  </a:lnTo>
                  <a:lnTo>
                    <a:pt x="35687" y="105155"/>
                  </a:lnTo>
                  <a:lnTo>
                    <a:pt x="106807" y="105155"/>
                  </a:lnTo>
                  <a:lnTo>
                    <a:pt x="106807" y="73151"/>
                  </a:lnTo>
                  <a:close/>
                </a:path>
                <a:path w="398779" h="130810">
                  <a:moveTo>
                    <a:pt x="398526" y="58419"/>
                  </a:moveTo>
                  <a:lnTo>
                    <a:pt x="275971" y="58419"/>
                  </a:lnTo>
                  <a:lnTo>
                    <a:pt x="275971" y="66801"/>
                  </a:lnTo>
                  <a:lnTo>
                    <a:pt x="398526" y="66801"/>
                  </a:lnTo>
                  <a:lnTo>
                    <a:pt x="398526" y="58419"/>
                  </a:lnTo>
                  <a:close/>
                </a:path>
                <a:path w="398779" h="130810">
                  <a:moveTo>
                    <a:pt x="337312" y="634"/>
                  </a:moveTo>
                  <a:lnTo>
                    <a:pt x="298577" y="11175"/>
                  </a:lnTo>
                  <a:lnTo>
                    <a:pt x="294894" y="30987"/>
                  </a:lnTo>
                  <a:lnTo>
                    <a:pt x="298577" y="36575"/>
                  </a:lnTo>
                  <a:lnTo>
                    <a:pt x="337312" y="47116"/>
                  </a:lnTo>
                  <a:lnTo>
                    <a:pt x="346924" y="46732"/>
                  </a:lnTo>
                  <a:lnTo>
                    <a:pt x="355389" y="45561"/>
                  </a:lnTo>
                  <a:lnTo>
                    <a:pt x="362583" y="43634"/>
                  </a:lnTo>
                  <a:lnTo>
                    <a:pt x="368681" y="40893"/>
                  </a:lnTo>
                  <a:lnTo>
                    <a:pt x="371752" y="39115"/>
                  </a:lnTo>
                  <a:lnTo>
                    <a:pt x="327152" y="39115"/>
                  </a:lnTo>
                  <a:lnTo>
                    <a:pt x="319405" y="37718"/>
                  </a:lnTo>
                  <a:lnTo>
                    <a:pt x="313817" y="34925"/>
                  </a:lnTo>
                  <a:lnTo>
                    <a:pt x="308356" y="32131"/>
                  </a:lnTo>
                  <a:lnTo>
                    <a:pt x="305562" y="28447"/>
                  </a:lnTo>
                  <a:lnTo>
                    <a:pt x="305562" y="19303"/>
                  </a:lnTo>
                  <a:lnTo>
                    <a:pt x="308356" y="15747"/>
                  </a:lnTo>
                  <a:lnTo>
                    <a:pt x="319278" y="10159"/>
                  </a:lnTo>
                  <a:lnTo>
                    <a:pt x="327025" y="8762"/>
                  </a:lnTo>
                  <a:lnTo>
                    <a:pt x="371971" y="8762"/>
                  </a:lnTo>
                  <a:lnTo>
                    <a:pt x="368681" y="6857"/>
                  </a:lnTo>
                  <a:lnTo>
                    <a:pt x="362636" y="4117"/>
                  </a:lnTo>
                  <a:lnTo>
                    <a:pt x="355377" y="2174"/>
                  </a:lnTo>
                  <a:lnTo>
                    <a:pt x="346928" y="1017"/>
                  </a:lnTo>
                  <a:lnTo>
                    <a:pt x="337312" y="634"/>
                  </a:lnTo>
                  <a:close/>
                </a:path>
                <a:path w="398779" h="130810">
                  <a:moveTo>
                    <a:pt x="371971" y="8762"/>
                  </a:moveTo>
                  <a:lnTo>
                    <a:pt x="347345" y="8762"/>
                  </a:lnTo>
                  <a:lnTo>
                    <a:pt x="355092" y="10159"/>
                  </a:lnTo>
                  <a:lnTo>
                    <a:pt x="360680" y="12953"/>
                  </a:lnTo>
                  <a:lnTo>
                    <a:pt x="366141" y="15875"/>
                  </a:lnTo>
                  <a:lnTo>
                    <a:pt x="368835" y="19303"/>
                  </a:lnTo>
                  <a:lnTo>
                    <a:pt x="368935" y="28447"/>
                  </a:lnTo>
                  <a:lnTo>
                    <a:pt x="366141" y="32131"/>
                  </a:lnTo>
                  <a:lnTo>
                    <a:pt x="360553" y="34925"/>
                  </a:lnTo>
                  <a:lnTo>
                    <a:pt x="355092" y="37718"/>
                  </a:lnTo>
                  <a:lnTo>
                    <a:pt x="347218" y="39115"/>
                  </a:lnTo>
                  <a:lnTo>
                    <a:pt x="371752" y="39115"/>
                  </a:lnTo>
                  <a:lnTo>
                    <a:pt x="375920" y="36702"/>
                  </a:lnTo>
                  <a:lnTo>
                    <a:pt x="379603" y="30987"/>
                  </a:lnTo>
                  <a:lnTo>
                    <a:pt x="379603" y="16763"/>
                  </a:lnTo>
                  <a:lnTo>
                    <a:pt x="375920" y="11048"/>
                  </a:lnTo>
                  <a:lnTo>
                    <a:pt x="371971" y="8762"/>
                  </a:lnTo>
                  <a:close/>
                </a:path>
                <a:path w="398779" h="130810">
                  <a:moveTo>
                    <a:pt x="43561" y="3047"/>
                  </a:moveTo>
                  <a:lnTo>
                    <a:pt x="33655" y="3047"/>
                  </a:lnTo>
                  <a:lnTo>
                    <a:pt x="33655" y="14350"/>
                  </a:lnTo>
                  <a:lnTo>
                    <a:pt x="33085" y="20899"/>
                  </a:lnTo>
                  <a:lnTo>
                    <a:pt x="7403" y="54064"/>
                  </a:lnTo>
                  <a:lnTo>
                    <a:pt x="0" y="58038"/>
                  </a:lnTo>
                  <a:lnTo>
                    <a:pt x="7366" y="64769"/>
                  </a:lnTo>
                  <a:lnTo>
                    <a:pt x="18198" y="57816"/>
                  </a:lnTo>
                  <a:lnTo>
                    <a:pt x="27066" y="50291"/>
                  </a:lnTo>
                  <a:lnTo>
                    <a:pt x="33958" y="42195"/>
                  </a:lnTo>
                  <a:lnTo>
                    <a:pt x="38862" y="33527"/>
                  </a:lnTo>
                  <a:lnTo>
                    <a:pt x="49760" y="33527"/>
                  </a:lnTo>
                  <a:lnTo>
                    <a:pt x="49133" y="32710"/>
                  </a:lnTo>
                  <a:lnTo>
                    <a:pt x="46037" y="26828"/>
                  </a:lnTo>
                  <a:lnTo>
                    <a:pt x="44180" y="20708"/>
                  </a:lnTo>
                  <a:lnTo>
                    <a:pt x="43561" y="14350"/>
                  </a:lnTo>
                  <a:lnTo>
                    <a:pt x="43561" y="3047"/>
                  </a:lnTo>
                  <a:close/>
                </a:path>
                <a:path w="398779" h="130810">
                  <a:moveTo>
                    <a:pt x="49760" y="33527"/>
                  </a:moveTo>
                  <a:lnTo>
                    <a:pt x="38862" y="33527"/>
                  </a:lnTo>
                  <a:lnTo>
                    <a:pt x="41529" y="38734"/>
                  </a:lnTo>
                  <a:lnTo>
                    <a:pt x="69850" y="61467"/>
                  </a:lnTo>
                  <a:lnTo>
                    <a:pt x="76708" y="53975"/>
                  </a:lnTo>
                  <a:lnTo>
                    <a:pt x="70254" y="51284"/>
                  </a:lnTo>
                  <a:lnTo>
                    <a:pt x="64230" y="47783"/>
                  </a:lnTo>
                  <a:lnTo>
                    <a:pt x="58634" y="43473"/>
                  </a:lnTo>
                  <a:lnTo>
                    <a:pt x="53467" y="38353"/>
                  </a:lnTo>
                  <a:lnTo>
                    <a:pt x="49760" y="33527"/>
                  </a:lnTo>
                  <a:close/>
                </a:path>
                <a:path w="398779" h="130810">
                  <a:moveTo>
                    <a:pt x="106807" y="0"/>
                  </a:moveTo>
                  <a:lnTo>
                    <a:pt x="96647" y="0"/>
                  </a:lnTo>
                  <a:lnTo>
                    <a:pt x="96647" y="66166"/>
                  </a:lnTo>
                  <a:lnTo>
                    <a:pt x="106807" y="66166"/>
                  </a:lnTo>
                  <a:lnTo>
                    <a:pt x="106807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5" name="object 75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4039234" y="5128259"/>
              <a:ext cx="251078" cy="132079"/>
            </a:xfrm>
            <a:prstGeom prst="rect">
              <a:avLst/>
            </a:prstGeom>
          </p:spPr>
        </p:pic>
        <p:sp>
          <p:nvSpPr>
            <p:cNvPr id="76" name="object 76"/>
            <p:cNvSpPr/>
            <p:nvPr/>
          </p:nvSpPr>
          <p:spPr>
            <a:xfrm>
              <a:off x="4363846" y="5128259"/>
              <a:ext cx="398780" cy="132080"/>
            </a:xfrm>
            <a:custGeom>
              <a:avLst/>
              <a:gdLst/>
              <a:ahLst/>
              <a:cxnLst/>
              <a:rect l="l" t="t" r="r" b="b"/>
              <a:pathLst>
                <a:path w="398779" h="132079">
                  <a:moveTo>
                    <a:pt x="174751" y="85851"/>
                  </a:moveTo>
                  <a:lnTo>
                    <a:pt x="164464" y="85851"/>
                  </a:lnTo>
                  <a:lnTo>
                    <a:pt x="164464" y="127761"/>
                  </a:lnTo>
                  <a:lnTo>
                    <a:pt x="249300" y="127761"/>
                  </a:lnTo>
                  <a:lnTo>
                    <a:pt x="249300" y="118871"/>
                  </a:lnTo>
                  <a:lnTo>
                    <a:pt x="174751" y="118871"/>
                  </a:lnTo>
                  <a:lnTo>
                    <a:pt x="174751" y="85851"/>
                  </a:lnTo>
                  <a:close/>
                </a:path>
                <a:path w="398779" h="132079">
                  <a:moveTo>
                    <a:pt x="245744" y="0"/>
                  </a:moveTo>
                  <a:lnTo>
                    <a:pt x="235585" y="0"/>
                  </a:lnTo>
                  <a:lnTo>
                    <a:pt x="235585" y="30606"/>
                  </a:lnTo>
                  <a:lnTo>
                    <a:pt x="204724" y="30606"/>
                  </a:lnTo>
                  <a:lnTo>
                    <a:pt x="204724" y="39750"/>
                  </a:lnTo>
                  <a:lnTo>
                    <a:pt x="235585" y="39750"/>
                  </a:lnTo>
                  <a:lnTo>
                    <a:pt x="235585" y="96519"/>
                  </a:lnTo>
                  <a:lnTo>
                    <a:pt x="245744" y="96519"/>
                  </a:lnTo>
                  <a:lnTo>
                    <a:pt x="245744" y="0"/>
                  </a:lnTo>
                  <a:close/>
                </a:path>
                <a:path w="398779" h="132079">
                  <a:moveTo>
                    <a:pt x="183006" y="4317"/>
                  </a:moveTo>
                  <a:lnTo>
                    <a:pt x="172974" y="4317"/>
                  </a:lnTo>
                  <a:lnTo>
                    <a:pt x="172974" y="21335"/>
                  </a:lnTo>
                  <a:lnTo>
                    <a:pt x="172374" y="28531"/>
                  </a:lnTo>
                  <a:lnTo>
                    <a:pt x="152304" y="61991"/>
                  </a:lnTo>
                  <a:lnTo>
                    <a:pt x="139318" y="70865"/>
                  </a:lnTo>
                  <a:lnTo>
                    <a:pt x="146685" y="77850"/>
                  </a:lnTo>
                  <a:lnTo>
                    <a:pt x="152780" y="74421"/>
                  </a:lnTo>
                  <a:lnTo>
                    <a:pt x="158876" y="69087"/>
                  </a:lnTo>
                  <a:lnTo>
                    <a:pt x="165100" y="61721"/>
                  </a:lnTo>
                  <a:lnTo>
                    <a:pt x="171450" y="54482"/>
                  </a:lnTo>
                  <a:lnTo>
                    <a:pt x="175767" y="47751"/>
                  </a:lnTo>
                  <a:lnTo>
                    <a:pt x="178307" y="41656"/>
                  </a:lnTo>
                  <a:lnTo>
                    <a:pt x="189073" y="41656"/>
                  </a:lnTo>
                  <a:lnTo>
                    <a:pt x="188739" y="41159"/>
                  </a:lnTo>
                  <a:lnTo>
                    <a:pt x="185562" y="34543"/>
                  </a:lnTo>
                  <a:lnTo>
                    <a:pt x="183647" y="27928"/>
                  </a:lnTo>
                  <a:lnTo>
                    <a:pt x="183006" y="21335"/>
                  </a:lnTo>
                  <a:lnTo>
                    <a:pt x="183006" y="4317"/>
                  </a:lnTo>
                  <a:close/>
                </a:path>
                <a:path w="398779" h="132079">
                  <a:moveTo>
                    <a:pt x="189073" y="41656"/>
                  </a:moveTo>
                  <a:lnTo>
                    <a:pt x="178307" y="41656"/>
                  </a:lnTo>
                  <a:lnTo>
                    <a:pt x="180720" y="46862"/>
                  </a:lnTo>
                  <a:lnTo>
                    <a:pt x="184912" y="52704"/>
                  </a:lnTo>
                  <a:lnTo>
                    <a:pt x="190753" y="58927"/>
                  </a:lnTo>
                  <a:lnTo>
                    <a:pt x="196595" y="65277"/>
                  </a:lnTo>
                  <a:lnTo>
                    <a:pt x="202691" y="70484"/>
                  </a:lnTo>
                  <a:lnTo>
                    <a:pt x="209295" y="74421"/>
                  </a:lnTo>
                  <a:lnTo>
                    <a:pt x="216026" y="67056"/>
                  </a:lnTo>
                  <a:lnTo>
                    <a:pt x="209883" y="63628"/>
                  </a:lnTo>
                  <a:lnTo>
                    <a:pt x="204025" y="59261"/>
                  </a:lnTo>
                  <a:lnTo>
                    <a:pt x="198453" y="53965"/>
                  </a:lnTo>
                  <a:lnTo>
                    <a:pt x="193166" y="47751"/>
                  </a:lnTo>
                  <a:lnTo>
                    <a:pt x="189073" y="41656"/>
                  </a:lnTo>
                  <a:close/>
                </a:path>
                <a:path w="398779" h="132079">
                  <a:moveTo>
                    <a:pt x="378840" y="79120"/>
                  </a:moveTo>
                  <a:lnTo>
                    <a:pt x="296037" y="79120"/>
                  </a:lnTo>
                  <a:lnTo>
                    <a:pt x="296037" y="87629"/>
                  </a:lnTo>
                  <a:lnTo>
                    <a:pt x="368807" y="87629"/>
                  </a:lnTo>
                  <a:lnTo>
                    <a:pt x="368807" y="100583"/>
                  </a:lnTo>
                  <a:lnTo>
                    <a:pt x="296037" y="100583"/>
                  </a:lnTo>
                  <a:lnTo>
                    <a:pt x="296037" y="130809"/>
                  </a:lnTo>
                  <a:lnTo>
                    <a:pt x="382397" y="130809"/>
                  </a:lnTo>
                  <a:lnTo>
                    <a:pt x="382397" y="122173"/>
                  </a:lnTo>
                  <a:lnTo>
                    <a:pt x="306069" y="122173"/>
                  </a:lnTo>
                  <a:lnTo>
                    <a:pt x="306069" y="108584"/>
                  </a:lnTo>
                  <a:lnTo>
                    <a:pt x="378840" y="108584"/>
                  </a:lnTo>
                  <a:lnTo>
                    <a:pt x="378840" y="79120"/>
                  </a:lnTo>
                  <a:close/>
                </a:path>
                <a:path w="398779" h="132079">
                  <a:moveTo>
                    <a:pt x="50926" y="68198"/>
                  </a:moveTo>
                  <a:lnTo>
                    <a:pt x="40639" y="68198"/>
                  </a:lnTo>
                  <a:lnTo>
                    <a:pt x="40639" y="98043"/>
                  </a:lnTo>
                  <a:lnTo>
                    <a:pt x="21034" y="98440"/>
                  </a:lnTo>
                  <a:lnTo>
                    <a:pt x="0" y="98551"/>
                  </a:lnTo>
                  <a:lnTo>
                    <a:pt x="1015" y="107568"/>
                  </a:lnTo>
                  <a:lnTo>
                    <a:pt x="26209" y="107428"/>
                  </a:lnTo>
                  <a:lnTo>
                    <a:pt x="49784" y="107013"/>
                  </a:lnTo>
                  <a:lnTo>
                    <a:pt x="71739" y="106336"/>
                  </a:lnTo>
                  <a:lnTo>
                    <a:pt x="92075" y="105409"/>
                  </a:lnTo>
                  <a:lnTo>
                    <a:pt x="91646" y="97916"/>
                  </a:lnTo>
                  <a:lnTo>
                    <a:pt x="50926" y="97916"/>
                  </a:lnTo>
                  <a:lnTo>
                    <a:pt x="50926" y="68198"/>
                  </a:lnTo>
                  <a:close/>
                </a:path>
                <a:path w="398779" h="132079">
                  <a:moveTo>
                    <a:pt x="91566" y="96519"/>
                  </a:moveTo>
                  <a:lnTo>
                    <a:pt x="85520" y="96827"/>
                  </a:lnTo>
                  <a:lnTo>
                    <a:pt x="76723" y="97170"/>
                  </a:lnTo>
                  <a:lnTo>
                    <a:pt x="50926" y="97916"/>
                  </a:lnTo>
                  <a:lnTo>
                    <a:pt x="91646" y="97916"/>
                  </a:lnTo>
                  <a:lnTo>
                    <a:pt x="91566" y="96519"/>
                  </a:lnTo>
                  <a:close/>
                </a:path>
                <a:path w="398779" h="132079">
                  <a:moveTo>
                    <a:pt x="50926" y="26669"/>
                  </a:moveTo>
                  <a:lnTo>
                    <a:pt x="40639" y="26669"/>
                  </a:lnTo>
                  <a:lnTo>
                    <a:pt x="40258" y="34162"/>
                  </a:lnTo>
                  <a:lnTo>
                    <a:pt x="36322" y="41656"/>
                  </a:lnTo>
                  <a:lnTo>
                    <a:pt x="3937" y="63500"/>
                  </a:lnTo>
                  <a:lnTo>
                    <a:pt x="11302" y="70992"/>
                  </a:lnTo>
                  <a:lnTo>
                    <a:pt x="18414" y="68198"/>
                  </a:lnTo>
                  <a:lnTo>
                    <a:pt x="25400" y="63881"/>
                  </a:lnTo>
                  <a:lnTo>
                    <a:pt x="32130" y="57912"/>
                  </a:lnTo>
                  <a:lnTo>
                    <a:pt x="38988" y="52069"/>
                  </a:lnTo>
                  <a:lnTo>
                    <a:pt x="43561" y="46735"/>
                  </a:lnTo>
                  <a:lnTo>
                    <a:pt x="45719" y="42037"/>
                  </a:lnTo>
                  <a:lnTo>
                    <a:pt x="56579" y="42037"/>
                  </a:lnTo>
                  <a:lnTo>
                    <a:pt x="55117" y="40766"/>
                  </a:lnTo>
                  <a:lnTo>
                    <a:pt x="51180" y="33781"/>
                  </a:lnTo>
                  <a:lnTo>
                    <a:pt x="50926" y="26669"/>
                  </a:lnTo>
                  <a:close/>
                </a:path>
                <a:path w="398779" h="132079">
                  <a:moveTo>
                    <a:pt x="56579" y="42037"/>
                  </a:moveTo>
                  <a:lnTo>
                    <a:pt x="45719" y="42037"/>
                  </a:lnTo>
                  <a:lnTo>
                    <a:pt x="47878" y="46481"/>
                  </a:lnTo>
                  <a:lnTo>
                    <a:pt x="52324" y="51307"/>
                  </a:lnTo>
                  <a:lnTo>
                    <a:pt x="66039" y="61975"/>
                  </a:lnTo>
                  <a:lnTo>
                    <a:pt x="73025" y="65785"/>
                  </a:lnTo>
                  <a:lnTo>
                    <a:pt x="80263" y="68198"/>
                  </a:lnTo>
                  <a:lnTo>
                    <a:pt x="87249" y="59943"/>
                  </a:lnTo>
                  <a:lnTo>
                    <a:pt x="80938" y="58320"/>
                  </a:lnTo>
                  <a:lnTo>
                    <a:pt x="74771" y="55721"/>
                  </a:lnTo>
                  <a:lnTo>
                    <a:pt x="68681" y="52069"/>
                  </a:lnTo>
                  <a:lnTo>
                    <a:pt x="62864" y="47497"/>
                  </a:lnTo>
                  <a:lnTo>
                    <a:pt x="56579" y="42037"/>
                  </a:lnTo>
                  <a:close/>
                </a:path>
                <a:path w="398779" h="132079">
                  <a:moveTo>
                    <a:pt x="82168" y="17525"/>
                  </a:moveTo>
                  <a:lnTo>
                    <a:pt x="8381" y="17525"/>
                  </a:lnTo>
                  <a:lnTo>
                    <a:pt x="8381" y="26669"/>
                  </a:lnTo>
                  <a:lnTo>
                    <a:pt x="82168" y="26669"/>
                  </a:lnTo>
                  <a:lnTo>
                    <a:pt x="82168" y="17525"/>
                  </a:lnTo>
                  <a:close/>
                </a:path>
                <a:path w="398779" h="132079">
                  <a:moveTo>
                    <a:pt x="51053" y="2158"/>
                  </a:moveTo>
                  <a:lnTo>
                    <a:pt x="40639" y="2158"/>
                  </a:lnTo>
                  <a:lnTo>
                    <a:pt x="40639" y="17525"/>
                  </a:lnTo>
                  <a:lnTo>
                    <a:pt x="51053" y="17525"/>
                  </a:lnTo>
                  <a:lnTo>
                    <a:pt x="51053" y="2158"/>
                  </a:lnTo>
                  <a:close/>
                </a:path>
                <a:path w="398779" h="132079">
                  <a:moveTo>
                    <a:pt x="398779" y="58419"/>
                  </a:moveTo>
                  <a:lnTo>
                    <a:pt x="276225" y="58419"/>
                  </a:lnTo>
                  <a:lnTo>
                    <a:pt x="276225" y="66801"/>
                  </a:lnTo>
                  <a:lnTo>
                    <a:pt x="398779" y="66801"/>
                  </a:lnTo>
                  <a:lnTo>
                    <a:pt x="398779" y="58419"/>
                  </a:lnTo>
                  <a:close/>
                </a:path>
                <a:path w="398779" h="132079">
                  <a:moveTo>
                    <a:pt x="337565" y="634"/>
                  </a:moveTo>
                  <a:lnTo>
                    <a:pt x="298830" y="11175"/>
                  </a:lnTo>
                  <a:lnTo>
                    <a:pt x="295148" y="30987"/>
                  </a:lnTo>
                  <a:lnTo>
                    <a:pt x="298830" y="36575"/>
                  </a:lnTo>
                  <a:lnTo>
                    <a:pt x="337565" y="47116"/>
                  </a:lnTo>
                  <a:lnTo>
                    <a:pt x="347178" y="46732"/>
                  </a:lnTo>
                  <a:lnTo>
                    <a:pt x="355643" y="45561"/>
                  </a:lnTo>
                  <a:lnTo>
                    <a:pt x="362837" y="43634"/>
                  </a:lnTo>
                  <a:lnTo>
                    <a:pt x="368935" y="40893"/>
                  </a:lnTo>
                  <a:lnTo>
                    <a:pt x="372006" y="39115"/>
                  </a:lnTo>
                  <a:lnTo>
                    <a:pt x="327405" y="39115"/>
                  </a:lnTo>
                  <a:lnTo>
                    <a:pt x="319658" y="37718"/>
                  </a:lnTo>
                  <a:lnTo>
                    <a:pt x="314070" y="34925"/>
                  </a:lnTo>
                  <a:lnTo>
                    <a:pt x="308610" y="32131"/>
                  </a:lnTo>
                  <a:lnTo>
                    <a:pt x="305815" y="28447"/>
                  </a:lnTo>
                  <a:lnTo>
                    <a:pt x="305815" y="19303"/>
                  </a:lnTo>
                  <a:lnTo>
                    <a:pt x="308610" y="15747"/>
                  </a:lnTo>
                  <a:lnTo>
                    <a:pt x="319531" y="10159"/>
                  </a:lnTo>
                  <a:lnTo>
                    <a:pt x="327278" y="8762"/>
                  </a:lnTo>
                  <a:lnTo>
                    <a:pt x="372225" y="8762"/>
                  </a:lnTo>
                  <a:lnTo>
                    <a:pt x="368935" y="6857"/>
                  </a:lnTo>
                  <a:lnTo>
                    <a:pt x="362890" y="4117"/>
                  </a:lnTo>
                  <a:lnTo>
                    <a:pt x="355631" y="2174"/>
                  </a:lnTo>
                  <a:lnTo>
                    <a:pt x="347182" y="1017"/>
                  </a:lnTo>
                  <a:lnTo>
                    <a:pt x="337565" y="634"/>
                  </a:lnTo>
                  <a:close/>
                </a:path>
                <a:path w="398779" h="132079">
                  <a:moveTo>
                    <a:pt x="372225" y="8762"/>
                  </a:moveTo>
                  <a:lnTo>
                    <a:pt x="347599" y="8762"/>
                  </a:lnTo>
                  <a:lnTo>
                    <a:pt x="355345" y="10159"/>
                  </a:lnTo>
                  <a:lnTo>
                    <a:pt x="360933" y="12953"/>
                  </a:lnTo>
                  <a:lnTo>
                    <a:pt x="366394" y="15875"/>
                  </a:lnTo>
                  <a:lnTo>
                    <a:pt x="369089" y="19303"/>
                  </a:lnTo>
                  <a:lnTo>
                    <a:pt x="369188" y="28447"/>
                  </a:lnTo>
                  <a:lnTo>
                    <a:pt x="366394" y="32131"/>
                  </a:lnTo>
                  <a:lnTo>
                    <a:pt x="360806" y="34925"/>
                  </a:lnTo>
                  <a:lnTo>
                    <a:pt x="355345" y="37718"/>
                  </a:lnTo>
                  <a:lnTo>
                    <a:pt x="347472" y="39115"/>
                  </a:lnTo>
                  <a:lnTo>
                    <a:pt x="372006" y="39115"/>
                  </a:lnTo>
                  <a:lnTo>
                    <a:pt x="376174" y="36702"/>
                  </a:lnTo>
                  <a:lnTo>
                    <a:pt x="379856" y="30987"/>
                  </a:lnTo>
                  <a:lnTo>
                    <a:pt x="379856" y="16763"/>
                  </a:lnTo>
                  <a:lnTo>
                    <a:pt x="376174" y="11048"/>
                  </a:lnTo>
                  <a:lnTo>
                    <a:pt x="372225" y="8762"/>
                  </a:lnTo>
                  <a:close/>
                </a:path>
                <a:path w="398779" h="132079">
                  <a:moveTo>
                    <a:pt x="110236" y="0"/>
                  </a:moveTo>
                  <a:lnTo>
                    <a:pt x="99949" y="0"/>
                  </a:lnTo>
                  <a:lnTo>
                    <a:pt x="99949" y="132079"/>
                  </a:lnTo>
                  <a:lnTo>
                    <a:pt x="110236" y="132079"/>
                  </a:lnTo>
                  <a:lnTo>
                    <a:pt x="110236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7" name="object 77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4835525" y="5126228"/>
              <a:ext cx="252602" cy="134112"/>
            </a:xfrm>
            <a:prstGeom prst="rect">
              <a:avLst/>
            </a:prstGeom>
          </p:spPr>
        </p:pic>
        <p:sp>
          <p:nvSpPr>
            <p:cNvPr id="78" name="object 78"/>
            <p:cNvSpPr/>
            <p:nvPr/>
          </p:nvSpPr>
          <p:spPr>
            <a:xfrm>
              <a:off x="748880" y="5128259"/>
              <a:ext cx="4970780" cy="561975"/>
            </a:xfrm>
            <a:custGeom>
              <a:avLst/>
              <a:gdLst/>
              <a:ahLst/>
              <a:cxnLst/>
              <a:rect l="l" t="t" r="r" b="b"/>
              <a:pathLst>
                <a:path w="4970780" h="561975">
                  <a:moveTo>
                    <a:pt x="67030" y="436753"/>
                  </a:moveTo>
                  <a:lnTo>
                    <a:pt x="8293" y="436753"/>
                  </a:lnTo>
                  <a:lnTo>
                    <a:pt x="8293" y="446024"/>
                  </a:lnTo>
                  <a:lnTo>
                    <a:pt x="54978" y="446024"/>
                  </a:lnTo>
                  <a:lnTo>
                    <a:pt x="52920" y="453796"/>
                  </a:lnTo>
                  <a:lnTo>
                    <a:pt x="20840" y="489331"/>
                  </a:lnTo>
                  <a:lnTo>
                    <a:pt x="0" y="498360"/>
                  </a:lnTo>
                  <a:lnTo>
                    <a:pt x="7327" y="506501"/>
                  </a:lnTo>
                  <a:lnTo>
                    <a:pt x="32131" y="493369"/>
                  </a:lnTo>
                  <a:lnTo>
                    <a:pt x="50355" y="477367"/>
                  </a:lnTo>
                  <a:lnTo>
                    <a:pt x="61988" y="458508"/>
                  </a:lnTo>
                  <a:lnTo>
                    <a:pt x="67030" y="436753"/>
                  </a:lnTo>
                  <a:close/>
                </a:path>
                <a:path w="4970780" h="561975">
                  <a:moveTo>
                    <a:pt x="102349" y="510476"/>
                  </a:moveTo>
                  <a:lnTo>
                    <a:pt x="92151" y="510476"/>
                  </a:lnTo>
                  <a:lnTo>
                    <a:pt x="92151" y="519582"/>
                  </a:lnTo>
                  <a:lnTo>
                    <a:pt x="92151" y="549706"/>
                  </a:lnTo>
                  <a:lnTo>
                    <a:pt x="32385" y="549706"/>
                  </a:lnTo>
                  <a:lnTo>
                    <a:pt x="32385" y="519582"/>
                  </a:lnTo>
                  <a:lnTo>
                    <a:pt x="92151" y="519582"/>
                  </a:lnTo>
                  <a:lnTo>
                    <a:pt x="92151" y="510476"/>
                  </a:lnTo>
                  <a:lnTo>
                    <a:pt x="22186" y="510476"/>
                  </a:lnTo>
                  <a:lnTo>
                    <a:pt x="22186" y="558812"/>
                  </a:lnTo>
                  <a:lnTo>
                    <a:pt x="102349" y="558812"/>
                  </a:lnTo>
                  <a:lnTo>
                    <a:pt x="102349" y="549706"/>
                  </a:lnTo>
                  <a:lnTo>
                    <a:pt x="102349" y="519582"/>
                  </a:lnTo>
                  <a:lnTo>
                    <a:pt x="102349" y="510476"/>
                  </a:lnTo>
                  <a:close/>
                </a:path>
                <a:path w="4970780" h="561975">
                  <a:moveTo>
                    <a:pt x="122135" y="465289"/>
                  </a:moveTo>
                  <a:lnTo>
                    <a:pt x="102222" y="465289"/>
                  </a:lnTo>
                  <a:lnTo>
                    <a:pt x="102222" y="429768"/>
                  </a:lnTo>
                  <a:lnTo>
                    <a:pt x="92011" y="429768"/>
                  </a:lnTo>
                  <a:lnTo>
                    <a:pt x="92011" y="503008"/>
                  </a:lnTo>
                  <a:lnTo>
                    <a:pt x="102222" y="503008"/>
                  </a:lnTo>
                  <a:lnTo>
                    <a:pt x="102222" y="474395"/>
                  </a:lnTo>
                  <a:lnTo>
                    <a:pt x="122135" y="474395"/>
                  </a:lnTo>
                  <a:lnTo>
                    <a:pt x="122135" y="465289"/>
                  </a:lnTo>
                  <a:close/>
                </a:path>
                <a:path w="4970780" h="561975">
                  <a:moveTo>
                    <a:pt x="217970" y="520407"/>
                  </a:moveTo>
                  <a:lnTo>
                    <a:pt x="188074" y="485432"/>
                  </a:lnTo>
                  <a:lnTo>
                    <a:pt x="182714" y="438912"/>
                  </a:lnTo>
                  <a:lnTo>
                    <a:pt x="172504" y="438912"/>
                  </a:lnTo>
                  <a:lnTo>
                    <a:pt x="172504" y="460565"/>
                  </a:lnTo>
                  <a:lnTo>
                    <a:pt x="171894" y="469366"/>
                  </a:lnTo>
                  <a:lnTo>
                    <a:pt x="151574" y="510755"/>
                  </a:lnTo>
                  <a:lnTo>
                    <a:pt x="137045" y="523214"/>
                  </a:lnTo>
                  <a:lnTo>
                    <a:pt x="144919" y="530059"/>
                  </a:lnTo>
                  <a:lnTo>
                    <a:pt x="173088" y="496023"/>
                  </a:lnTo>
                  <a:lnTo>
                    <a:pt x="177711" y="484936"/>
                  </a:lnTo>
                  <a:lnTo>
                    <a:pt x="179552" y="489902"/>
                  </a:lnTo>
                  <a:lnTo>
                    <a:pt x="205295" y="523875"/>
                  </a:lnTo>
                  <a:lnTo>
                    <a:pt x="210781" y="528408"/>
                  </a:lnTo>
                  <a:lnTo>
                    <a:pt x="217970" y="520407"/>
                  </a:lnTo>
                  <a:close/>
                </a:path>
                <a:path w="4970780" h="561975">
                  <a:moveTo>
                    <a:pt x="263220" y="483501"/>
                  </a:moveTo>
                  <a:lnTo>
                    <a:pt x="240360" y="483501"/>
                  </a:lnTo>
                  <a:lnTo>
                    <a:pt x="240360" y="429768"/>
                  </a:lnTo>
                  <a:lnTo>
                    <a:pt x="230149" y="429768"/>
                  </a:lnTo>
                  <a:lnTo>
                    <a:pt x="230149" y="561886"/>
                  </a:lnTo>
                  <a:lnTo>
                    <a:pt x="240360" y="561886"/>
                  </a:lnTo>
                  <a:lnTo>
                    <a:pt x="240360" y="492607"/>
                  </a:lnTo>
                  <a:lnTo>
                    <a:pt x="263220" y="492607"/>
                  </a:lnTo>
                  <a:lnTo>
                    <a:pt x="263220" y="483501"/>
                  </a:lnTo>
                  <a:close/>
                </a:path>
                <a:path w="4970780" h="561975">
                  <a:moveTo>
                    <a:pt x="349326" y="475881"/>
                  </a:moveTo>
                  <a:lnTo>
                    <a:pt x="346392" y="470306"/>
                  </a:lnTo>
                  <a:lnTo>
                    <a:pt x="343141" y="467829"/>
                  </a:lnTo>
                  <a:lnTo>
                    <a:pt x="339267" y="464883"/>
                  </a:lnTo>
                  <a:lnTo>
                    <a:pt x="339267" y="478345"/>
                  </a:lnTo>
                  <a:lnTo>
                    <a:pt x="339267" y="486879"/>
                  </a:lnTo>
                  <a:lnTo>
                    <a:pt x="337235" y="490410"/>
                  </a:lnTo>
                  <a:lnTo>
                    <a:pt x="329107" y="495896"/>
                  </a:lnTo>
                  <a:lnTo>
                    <a:pt x="323608" y="497268"/>
                  </a:lnTo>
                  <a:lnTo>
                    <a:pt x="309727" y="497268"/>
                  </a:lnTo>
                  <a:lnTo>
                    <a:pt x="304228" y="495896"/>
                  </a:lnTo>
                  <a:lnTo>
                    <a:pt x="296113" y="490410"/>
                  </a:lnTo>
                  <a:lnTo>
                    <a:pt x="294081" y="486879"/>
                  </a:lnTo>
                  <a:lnTo>
                    <a:pt x="294081" y="478345"/>
                  </a:lnTo>
                  <a:lnTo>
                    <a:pt x="296087" y="474840"/>
                  </a:lnTo>
                  <a:lnTo>
                    <a:pt x="304114" y="469226"/>
                  </a:lnTo>
                  <a:lnTo>
                    <a:pt x="309638" y="467829"/>
                  </a:lnTo>
                  <a:lnTo>
                    <a:pt x="323697" y="467829"/>
                  </a:lnTo>
                  <a:lnTo>
                    <a:pt x="329222" y="469226"/>
                  </a:lnTo>
                  <a:lnTo>
                    <a:pt x="337248" y="474840"/>
                  </a:lnTo>
                  <a:lnTo>
                    <a:pt x="339267" y="478345"/>
                  </a:lnTo>
                  <a:lnTo>
                    <a:pt x="339267" y="464883"/>
                  </a:lnTo>
                  <a:lnTo>
                    <a:pt x="334670" y="461365"/>
                  </a:lnTo>
                  <a:lnTo>
                    <a:pt x="326707" y="459105"/>
                  </a:lnTo>
                  <a:lnTo>
                    <a:pt x="306628" y="459105"/>
                  </a:lnTo>
                  <a:lnTo>
                    <a:pt x="298678" y="461365"/>
                  </a:lnTo>
                  <a:lnTo>
                    <a:pt x="286943" y="470306"/>
                  </a:lnTo>
                  <a:lnTo>
                    <a:pt x="284010" y="475881"/>
                  </a:lnTo>
                  <a:lnTo>
                    <a:pt x="284010" y="489292"/>
                  </a:lnTo>
                  <a:lnTo>
                    <a:pt x="286918" y="494893"/>
                  </a:lnTo>
                  <a:lnTo>
                    <a:pt x="298500" y="503745"/>
                  </a:lnTo>
                  <a:lnTo>
                    <a:pt x="306451" y="505955"/>
                  </a:lnTo>
                  <a:lnTo>
                    <a:pt x="326669" y="505955"/>
                  </a:lnTo>
                  <a:lnTo>
                    <a:pt x="334670" y="503720"/>
                  </a:lnTo>
                  <a:lnTo>
                    <a:pt x="343128" y="497268"/>
                  </a:lnTo>
                  <a:lnTo>
                    <a:pt x="346392" y="494779"/>
                  </a:lnTo>
                  <a:lnTo>
                    <a:pt x="349275" y="489292"/>
                  </a:lnTo>
                  <a:lnTo>
                    <a:pt x="349326" y="475881"/>
                  </a:lnTo>
                  <a:close/>
                </a:path>
                <a:path w="4970780" h="561975">
                  <a:moveTo>
                    <a:pt x="355346" y="443611"/>
                  </a:moveTo>
                  <a:lnTo>
                    <a:pt x="321398" y="443611"/>
                  </a:lnTo>
                  <a:lnTo>
                    <a:pt x="321398" y="427990"/>
                  </a:lnTo>
                  <a:lnTo>
                    <a:pt x="311188" y="427990"/>
                  </a:lnTo>
                  <a:lnTo>
                    <a:pt x="311188" y="443611"/>
                  </a:lnTo>
                  <a:lnTo>
                    <a:pt x="277241" y="443611"/>
                  </a:lnTo>
                  <a:lnTo>
                    <a:pt x="277241" y="452501"/>
                  </a:lnTo>
                  <a:lnTo>
                    <a:pt x="355346" y="452501"/>
                  </a:lnTo>
                  <a:lnTo>
                    <a:pt x="355346" y="443611"/>
                  </a:lnTo>
                  <a:close/>
                </a:path>
                <a:path w="4970780" h="561975">
                  <a:moveTo>
                    <a:pt x="379717" y="514375"/>
                  </a:moveTo>
                  <a:lnTo>
                    <a:pt x="369658" y="514375"/>
                  </a:lnTo>
                  <a:lnTo>
                    <a:pt x="369658" y="529501"/>
                  </a:lnTo>
                  <a:lnTo>
                    <a:pt x="369658" y="538340"/>
                  </a:lnTo>
                  <a:lnTo>
                    <a:pt x="369658" y="551548"/>
                  </a:lnTo>
                  <a:lnTo>
                    <a:pt x="308521" y="551548"/>
                  </a:lnTo>
                  <a:lnTo>
                    <a:pt x="308521" y="538340"/>
                  </a:lnTo>
                  <a:lnTo>
                    <a:pt x="369658" y="538340"/>
                  </a:lnTo>
                  <a:lnTo>
                    <a:pt x="369658" y="529501"/>
                  </a:lnTo>
                  <a:lnTo>
                    <a:pt x="308521" y="529501"/>
                  </a:lnTo>
                  <a:lnTo>
                    <a:pt x="308521" y="514375"/>
                  </a:lnTo>
                  <a:lnTo>
                    <a:pt x="298462" y="514375"/>
                  </a:lnTo>
                  <a:lnTo>
                    <a:pt x="298462" y="560514"/>
                  </a:lnTo>
                  <a:lnTo>
                    <a:pt x="379717" y="560514"/>
                  </a:lnTo>
                  <a:lnTo>
                    <a:pt x="379717" y="551548"/>
                  </a:lnTo>
                  <a:lnTo>
                    <a:pt x="379717" y="538340"/>
                  </a:lnTo>
                  <a:lnTo>
                    <a:pt x="379717" y="529501"/>
                  </a:lnTo>
                  <a:lnTo>
                    <a:pt x="379717" y="514375"/>
                  </a:lnTo>
                  <a:close/>
                </a:path>
                <a:path w="4970780" h="561975">
                  <a:moveTo>
                    <a:pt x="398272" y="468096"/>
                  </a:moveTo>
                  <a:lnTo>
                    <a:pt x="379717" y="468096"/>
                  </a:lnTo>
                  <a:lnTo>
                    <a:pt x="379717" y="429768"/>
                  </a:lnTo>
                  <a:lnTo>
                    <a:pt x="369519" y="429768"/>
                  </a:lnTo>
                  <a:lnTo>
                    <a:pt x="369519" y="507047"/>
                  </a:lnTo>
                  <a:lnTo>
                    <a:pt x="379717" y="507047"/>
                  </a:lnTo>
                  <a:lnTo>
                    <a:pt x="379717" y="477202"/>
                  </a:lnTo>
                  <a:lnTo>
                    <a:pt x="398272" y="477202"/>
                  </a:lnTo>
                  <a:lnTo>
                    <a:pt x="398272" y="468096"/>
                  </a:lnTo>
                  <a:close/>
                </a:path>
                <a:path w="4970780" h="561975">
                  <a:moveTo>
                    <a:pt x="504444" y="520128"/>
                  </a:moveTo>
                  <a:lnTo>
                    <a:pt x="503542" y="514108"/>
                  </a:lnTo>
                  <a:lnTo>
                    <a:pt x="503135" y="511302"/>
                  </a:lnTo>
                  <a:lnTo>
                    <a:pt x="494347" y="512533"/>
                  </a:lnTo>
                  <a:lnTo>
                    <a:pt x="482320" y="513410"/>
                  </a:lnTo>
                  <a:lnTo>
                    <a:pt x="467042" y="513943"/>
                  </a:lnTo>
                  <a:lnTo>
                    <a:pt x="448513" y="514108"/>
                  </a:lnTo>
                  <a:lnTo>
                    <a:pt x="439470" y="514108"/>
                  </a:lnTo>
                  <a:lnTo>
                    <a:pt x="439470" y="441071"/>
                  </a:lnTo>
                  <a:lnTo>
                    <a:pt x="429272" y="441071"/>
                  </a:lnTo>
                  <a:lnTo>
                    <a:pt x="429272" y="523214"/>
                  </a:lnTo>
                  <a:lnTo>
                    <a:pt x="458152" y="523024"/>
                  </a:lnTo>
                  <a:lnTo>
                    <a:pt x="480301" y="522452"/>
                  </a:lnTo>
                  <a:lnTo>
                    <a:pt x="495731" y="521487"/>
                  </a:lnTo>
                  <a:lnTo>
                    <a:pt x="504444" y="520128"/>
                  </a:lnTo>
                  <a:close/>
                </a:path>
                <a:path w="4970780" h="561975">
                  <a:moveTo>
                    <a:pt x="524802" y="429768"/>
                  </a:moveTo>
                  <a:lnTo>
                    <a:pt x="514502" y="429768"/>
                  </a:lnTo>
                  <a:lnTo>
                    <a:pt x="514502" y="561886"/>
                  </a:lnTo>
                  <a:lnTo>
                    <a:pt x="524802" y="561886"/>
                  </a:lnTo>
                  <a:lnTo>
                    <a:pt x="524802" y="429768"/>
                  </a:lnTo>
                  <a:close/>
                </a:path>
                <a:path w="4970780" h="561975">
                  <a:moveTo>
                    <a:pt x="633514" y="522528"/>
                  </a:moveTo>
                  <a:lnTo>
                    <a:pt x="632891" y="515340"/>
                  </a:lnTo>
                  <a:lnTo>
                    <a:pt x="632752" y="513689"/>
                  </a:lnTo>
                  <a:lnTo>
                    <a:pt x="625335" y="514426"/>
                  </a:lnTo>
                  <a:lnTo>
                    <a:pt x="613003" y="514934"/>
                  </a:lnTo>
                  <a:lnTo>
                    <a:pt x="595706" y="515239"/>
                  </a:lnTo>
                  <a:lnTo>
                    <a:pt x="573443" y="515340"/>
                  </a:lnTo>
                  <a:lnTo>
                    <a:pt x="573443" y="450596"/>
                  </a:lnTo>
                  <a:lnTo>
                    <a:pt x="624878" y="450596"/>
                  </a:lnTo>
                  <a:lnTo>
                    <a:pt x="624878" y="441452"/>
                  </a:lnTo>
                  <a:lnTo>
                    <a:pt x="563156" y="441452"/>
                  </a:lnTo>
                  <a:lnTo>
                    <a:pt x="563156" y="524446"/>
                  </a:lnTo>
                  <a:lnTo>
                    <a:pt x="603262" y="524294"/>
                  </a:lnTo>
                  <a:lnTo>
                    <a:pt x="618401" y="523989"/>
                  </a:lnTo>
                  <a:lnTo>
                    <a:pt x="626021" y="523443"/>
                  </a:lnTo>
                  <a:lnTo>
                    <a:pt x="633514" y="522528"/>
                  </a:lnTo>
                  <a:close/>
                </a:path>
                <a:path w="4970780" h="561975">
                  <a:moveTo>
                    <a:pt x="679742" y="481863"/>
                  </a:moveTo>
                  <a:lnTo>
                    <a:pt x="656374" y="481863"/>
                  </a:lnTo>
                  <a:lnTo>
                    <a:pt x="656374" y="429768"/>
                  </a:lnTo>
                  <a:lnTo>
                    <a:pt x="646214" y="429768"/>
                  </a:lnTo>
                  <a:lnTo>
                    <a:pt x="646214" y="561886"/>
                  </a:lnTo>
                  <a:lnTo>
                    <a:pt x="656374" y="561886"/>
                  </a:lnTo>
                  <a:lnTo>
                    <a:pt x="656374" y="491096"/>
                  </a:lnTo>
                  <a:lnTo>
                    <a:pt x="679742" y="491096"/>
                  </a:lnTo>
                  <a:lnTo>
                    <a:pt x="679742" y="481863"/>
                  </a:lnTo>
                  <a:close/>
                </a:path>
                <a:path w="4970780" h="561975">
                  <a:moveTo>
                    <a:pt x="706412" y="541401"/>
                  </a:moveTo>
                  <a:lnTo>
                    <a:pt x="705650" y="539584"/>
                  </a:lnTo>
                  <a:lnTo>
                    <a:pt x="702602" y="536613"/>
                  </a:lnTo>
                  <a:lnTo>
                    <a:pt x="700824" y="535876"/>
                  </a:lnTo>
                  <a:lnTo>
                    <a:pt x="698792" y="535876"/>
                  </a:lnTo>
                  <a:lnTo>
                    <a:pt x="696887" y="535876"/>
                  </a:lnTo>
                  <a:lnTo>
                    <a:pt x="695109" y="536613"/>
                  </a:lnTo>
                  <a:lnTo>
                    <a:pt x="692061" y="539584"/>
                  </a:lnTo>
                  <a:lnTo>
                    <a:pt x="691299" y="541401"/>
                  </a:lnTo>
                  <a:lnTo>
                    <a:pt x="691299" y="545642"/>
                  </a:lnTo>
                  <a:lnTo>
                    <a:pt x="692061" y="547433"/>
                  </a:lnTo>
                  <a:lnTo>
                    <a:pt x="693585" y="548919"/>
                  </a:lnTo>
                  <a:lnTo>
                    <a:pt x="694982" y="550405"/>
                  </a:lnTo>
                  <a:lnTo>
                    <a:pt x="696760" y="551141"/>
                  </a:lnTo>
                  <a:lnTo>
                    <a:pt x="700951" y="551141"/>
                  </a:lnTo>
                  <a:lnTo>
                    <a:pt x="702602" y="550379"/>
                  </a:lnTo>
                  <a:lnTo>
                    <a:pt x="705650" y="547319"/>
                  </a:lnTo>
                  <a:lnTo>
                    <a:pt x="706412" y="545553"/>
                  </a:lnTo>
                  <a:lnTo>
                    <a:pt x="706412" y="541401"/>
                  </a:lnTo>
                  <a:close/>
                </a:path>
                <a:path w="4970780" h="561975">
                  <a:moveTo>
                    <a:pt x="4472343" y="8509"/>
                  </a:moveTo>
                  <a:lnTo>
                    <a:pt x="4413542" y="8509"/>
                  </a:lnTo>
                  <a:lnTo>
                    <a:pt x="4413542" y="17526"/>
                  </a:lnTo>
                  <a:lnTo>
                    <a:pt x="4460024" y="17526"/>
                  </a:lnTo>
                  <a:lnTo>
                    <a:pt x="4457497" y="26733"/>
                  </a:lnTo>
                  <a:lnTo>
                    <a:pt x="4432097" y="58839"/>
                  </a:lnTo>
                  <a:lnTo>
                    <a:pt x="4404779" y="73533"/>
                  </a:lnTo>
                  <a:lnTo>
                    <a:pt x="4412145" y="81534"/>
                  </a:lnTo>
                  <a:lnTo>
                    <a:pt x="4452150" y="53467"/>
                  </a:lnTo>
                  <a:lnTo>
                    <a:pt x="4471835" y="12573"/>
                  </a:lnTo>
                  <a:lnTo>
                    <a:pt x="4472343" y="8509"/>
                  </a:lnTo>
                  <a:close/>
                </a:path>
                <a:path w="4970780" h="561975">
                  <a:moveTo>
                    <a:pt x="4511713" y="0"/>
                  </a:moveTo>
                  <a:lnTo>
                    <a:pt x="4501426" y="0"/>
                  </a:lnTo>
                  <a:lnTo>
                    <a:pt x="4501426" y="41148"/>
                  </a:lnTo>
                  <a:lnTo>
                    <a:pt x="4471200" y="41148"/>
                  </a:lnTo>
                  <a:lnTo>
                    <a:pt x="4471200" y="50419"/>
                  </a:lnTo>
                  <a:lnTo>
                    <a:pt x="4501426" y="50419"/>
                  </a:lnTo>
                  <a:lnTo>
                    <a:pt x="4501426" y="92202"/>
                  </a:lnTo>
                  <a:lnTo>
                    <a:pt x="4511713" y="92202"/>
                  </a:lnTo>
                  <a:lnTo>
                    <a:pt x="4511713" y="0"/>
                  </a:lnTo>
                  <a:close/>
                </a:path>
                <a:path w="4970780" h="561975">
                  <a:moveTo>
                    <a:pt x="4522127" y="120396"/>
                  </a:moveTo>
                  <a:lnTo>
                    <a:pt x="4483239" y="98920"/>
                  </a:lnTo>
                  <a:lnTo>
                    <a:pt x="4481690" y="96774"/>
                  </a:lnTo>
                  <a:lnTo>
                    <a:pt x="4478794" y="92798"/>
                  </a:lnTo>
                  <a:lnTo>
                    <a:pt x="4476140" y="86779"/>
                  </a:lnTo>
                  <a:lnTo>
                    <a:pt x="4475353" y="81534"/>
                  </a:lnTo>
                  <a:lnTo>
                    <a:pt x="4475264" y="77851"/>
                  </a:lnTo>
                  <a:lnTo>
                    <a:pt x="4464977" y="77851"/>
                  </a:lnTo>
                  <a:lnTo>
                    <a:pt x="4442930" y="111061"/>
                  </a:lnTo>
                  <a:lnTo>
                    <a:pt x="4417987" y="120396"/>
                  </a:lnTo>
                  <a:lnTo>
                    <a:pt x="4424464" y="129159"/>
                  </a:lnTo>
                  <a:lnTo>
                    <a:pt x="4463021" y="106768"/>
                  </a:lnTo>
                  <a:lnTo>
                    <a:pt x="4470057" y="96774"/>
                  </a:lnTo>
                  <a:lnTo>
                    <a:pt x="4473549" y="102044"/>
                  </a:lnTo>
                  <a:lnTo>
                    <a:pt x="4509452" y="127241"/>
                  </a:lnTo>
                  <a:lnTo>
                    <a:pt x="4516285" y="129159"/>
                  </a:lnTo>
                  <a:lnTo>
                    <a:pt x="4522127" y="120396"/>
                  </a:lnTo>
                  <a:close/>
                </a:path>
                <a:path w="4970780" h="561975">
                  <a:moveTo>
                    <a:pt x="4617885" y="24003"/>
                  </a:moveTo>
                  <a:lnTo>
                    <a:pt x="4614710" y="16637"/>
                  </a:lnTo>
                  <a:lnTo>
                    <a:pt x="4608754" y="11049"/>
                  </a:lnTo>
                  <a:lnTo>
                    <a:pt x="4608487" y="10795"/>
                  </a:lnTo>
                  <a:lnTo>
                    <a:pt x="4607598" y="10134"/>
                  </a:lnTo>
                  <a:lnTo>
                    <a:pt x="4607598" y="26416"/>
                  </a:lnTo>
                  <a:lnTo>
                    <a:pt x="4607598" y="39370"/>
                  </a:lnTo>
                  <a:lnTo>
                    <a:pt x="4605439" y="44704"/>
                  </a:lnTo>
                  <a:lnTo>
                    <a:pt x="4597057" y="52832"/>
                  </a:lnTo>
                  <a:lnTo>
                    <a:pt x="4591469" y="54864"/>
                  </a:lnTo>
                  <a:lnTo>
                    <a:pt x="4577245" y="54864"/>
                  </a:lnTo>
                  <a:lnTo>
                    <a:pt x="4571530" y="52832"/>
                  </a:lnTo>
                  <a:lnTo>
                    <a:pt x="4563148" y="44704"/>
                  </a:lnTo>
                  <a:lnTo>
                    <a:pt x="4560989" y="39370"/>
                  </a:lnTo>
                  <a:lnTo>
                    <a:pt x="4560989" y="26416"/>
                  </a:lnTo>
                  <a:lnTo>
                    <a:pt x="4563148" y="21082"/>
                  </a:lnTo>
                  <a:lnTo>
                    <a:pt x="4567339" y="17018"/>
                  </a:lnTo>
                  <a:lnTo>
                    <a:pt x="4571530" y="13081"/>
                  </a:lnTo>
                  <a:lnTo>
                    <a:pt x="4577245" y="11049"/>
                  </a:lnTo>
                  <a:lnTo>
                    <a:pt x="4591342" y="11049"/>
                  </a:lnTo>
                  <a:lnTo>
                    <a:pt x="4597057" y="13081"/>
                  </a:lnTo>
                  <a:lnTo>
                    <a:pt x="4601248" y="17018"/>
                  </a:lnTo>
                  <a:lnTo>
                    <a:pt x="4605439" y="21082"/>
                  </a:lnTo>
                  <a:lnTo>
                    <a:pt x="4607598" y="26416"/>
                  </a:lnTo>
                  <a:lnTo>
                    <a:pt x="4607598" y="10134"/>
                  </a:lnTo>
                  <a:lnTo>
                    <a:pt x="4603458" y="7035"/>
                  </a:lnTo>
                  <a:lnTo>
                    <a:pt x="4597755" y="4343"/>
                  </a:lnTo>
                  <a:lnTo>
                    <a:pt x="4591367" y="2705"/>
                  </a:lnTo>
                  <a:lnTo>
                    <a:pt x="4584357" y="2159"/>
                  </a:lnTo>
                  <a:lnTo>
                    <a:pt x="4577258" y="2717"/>
                  </a:lnTo>
                  <a:lnTo>
                    <a:pt x="4550829" y="24003"/>
                  </a:lnTo>
                  <a:lnTo>
                    <a:pt x="4550829" y="41783"/>
                  </a:lnTo>
                  <a:lnTo>
                    <a:pt x="4584357" y="63754"/>
                  </a:lnTo>
                  <a:lnTo>
                    <a:pt x="4591355" y="63207"/>
                  </a:lnTo>
                  <a:lnTo>
                    <a:pt x="4597705" y="61569"/>
                  </a:lnTo>
                  <a:lnTo>
                    <a:pt x="4603407" y="58826"/>
                  </a:lnTo>
                  <a:lnTo>
                    <a:pt x="4608487" y="54991"/>
                  </a:lnTo>
                  <a:lnTo>
                    <a:pt x="4608614" y="54864"/>
                  </a:lnTo>
                  <a:lnTo>
                    <a:pt x="4614710" y="49149"/>
                  </a:lnTo>
                  <a:lnTo>
                    <a:pt x="4617885" y="41783"/>
                  </a:lnTo>
                  <a:lnTo>
                    <a:pt x="4617885" y="24003"/>
                  </a:lnTo>
                  <a:close/>
                </a:path>
                <a:path w="4970780" h="561975">
                  <a:moveTo>
                    <a:pt x="4650270" y="74422"/>
                  </a:moveTo>
                  <a:lnTo>
                    <a:pt x="4640110" y="74422"/>
                  </a:lnTo>
                  <a:lnTo>
                    <a:pt x="4640110" y="93472"/>
                  </a:lnTo>
                  <a:lnTo>
                    <a:pt x="4640110" y="102374"/>
                  </a:lnTo>
                  <a:lnTo>
                    <a:pt x="4640110" y="119507"/>
                  </a:lnTo>
                  <a:lnTo>
                    <a:pt x="4579150" y="119507"/>
                  </a:lnTo>
                  <a:lnTo>
                    <a:pt x="4579150" y="102374"/>
                  </a:lnTo>
                  <a:lnTo>
                    <a:pt x="4640110" y="102374"/>
                  </a:lnTo>
                  <a:lnTo>
                    <a:pt x="4640110" y="93472"/>
                  </a:lnTo>
                  <a:lnTo>
                    <a:pt x="4579150" y="93472"/>
                  </a:lnTo>
                  <a:lnTo>
                    <a:pt x="4579150" y="74422"/>
                  </a:lnTo>
                  <a:lnTo>
                    <a:pt x="4568990" y="74422"/>
                  </a:lnTo>
                  <a:lnTo>
                    <a:pt x="4568990" y="128524"/>
                  </a:lnTo>
                  <a:lnTo>
                    <a:pt x="4650270" y="128524"/>
                  </a:lnTo>
                  <a:lnTo>
                    <a:pt x="4650270" y="119507"/>
                  </a:lnTo>
                  <a:lnTo>
                    <a:pt x="4650270" y="102374"/>
                  </a:lnTo>
                  <a:lnTo>
                    <a:pt x="4650270" y="93472"/>
                  </a:lnTo>
                  <a:lnTo>
                    <a:pt x="4650270" y="74422"/>
                  </a:lnTo>
                  <a:close/>
                </a:path>
                <a:path w="4970780" h="561975">
                  <a:moveTo>
                    <a:pt x="4650270" y="0"/>
                  </a:moveTo>
                  <a:lnTo>
                    <a:pt x="4639983" y="0"/>
                  </a:lnTo>
                  <a:lnTo>
                    <a:pt x="4639983" y="67183"/>
                  </a:lnTo>
                  <a:lnTo>
                    <a:pt x="4650270" y="67183"/>
                  </a:lnTo>
                  <a:lnTo>
                    <a:pt x="4650270" y="0"/>
                  </a:lnTo>
                  <a:close/>
                </a:path>
                <a:path w="4970780" h="561975">
                  <a:moveTo>
                    <a:pt x="4768634" y="90297"/>
                  </a:moveTo>
                  <a:lnTo>
                    <a:pt x="4767681" y="84328"/>
                  </a:lnTo>
                  <a:lnTo>
                    <a:pt x="4767237" y="81534"/>
                  </a:lnTo>
                  <a:lnTo>
                    <a:pt x="4758461" y="82778"/>
                  </a:lnTo>
                  <a:lnTo>
                    <a:pt x="4746447" y="83654"/>
                  </a:lnTo>
                  <a:lnTo>
                    <a:pt x="4731169" y="84162"/>
                  </a:lnTo>
                  <a:lnTo>
                    <a:pt x="4712627" y="84328"/>
                  </a:lnTo>
                  <a:lnTo>
                    <a:pt x="4703610" y="84328"/>
                  </a:lnTo>
                  <a:lnTo>
                    <a:pt x="4703610" y="11303"/>
                  </a:lnTo>
                  <a:lnTo>
                    <a:pt x="4693450" y="11303"/>
                  </a:lnTo>
                  <a:lnTo>
                    <a:pt x="4693450" y="93472"/>
                  </a:lnTo>
                  <a:lnTo>
                    <a:pt x="4722304" y="93281"/>
                  </a:lnTo>
                  <a:lnTo>
                    <a:pt x="4744466" y="92697"/>
                  </a:lnTo>
                  <a:lnTo>
                    <a:pt x="4759922" y="91706"/>
                  </a:lnTo>
                  <a:lnTo>
                    <a:pt x="4768634" y="90297"/>
                  </a:lnTo>
                  <a:close/>
                </a:path>
                <a:path w="4970780" h="561975">
                  <a:moveTo>
                    <a:pt x="4788954" y="0"/>
                  </a:moveTo>
                  <a:lnTo>
                    <a:pt x="4778667" y="0"/>
                  </a:lnTo>
                  <a:lnTo>
                    <a:pt x="4778667" y="132080"/>
                  </a:lnTo>
                  <a:lnTo>
                    <a:pt x="4788954" y="132080"/>
                  </a:lnTo>
                  <a:lnTo>
                    <a:pt x="4788954" y="0"/>
                  </a:lnTo>
                  <a:close/>
                </a:path>
                <a:path w="4970780" h="561975">
                  <a:moveTo>
                    <a:pt x="4897666" y="92710"/>
                  </a:moveTo>
                  <a:lnTo>
                    <a:pt x="4897044" y="85598"/>
                  </a:lnTo>
                  <a:lnTo>
                    <a:pt x="4896904" y="83947"/>
                  </a:lnTo>
                  <a:lnTo>
                    <a:pt x="4889487" y="84645"/>
                  </a:lnTo>
                  <a:lnTo>
                    <a:pt x="4877155" y="85153"/>
                  </a:lnTo>
                  <a:lnTo>
                    <a:pt x="4859858" y="85483"/>
                  </a:lnTo>
                  <a:lnTo>
                    <a:pt x="4837595" y="85598"/>
                  </a:lnTo>
                  <a:lnTo>
                    <a:pt x="4837595" y="20828"/>
                  </a:lnTo>
                  <a:lnTo>
                    <a:pt x="4889030" y="20828"/>
                  </a:lnTo>
                  <a:lnTo>
                    <a:pt x="4889030" y="11684"/>
                  </a:lnTo>
                  <a:lnTo>
                    <a:pt x="4827308" y="11684"/>
                  </a:lnTo>
                  <a:lnTo>
                    <a:pt x="4827308" y="94615"/>
                  </a:lnTo>
                  <a:lnTo>
                    <a:pt x="4867414" y="94513"/>
                  </a:lnTo>
                  <a:lnTo>
                    <a:pt x="4882553" y="94234"/>
                  </a:lnTo>
                  <a:lnTo>
                    <a:pt x="4890173" y="93726"/>
                  </a:lnTo>
                  <a:lnTo>
                    <a:pt x="4897666" y="92710"/>
                  </a:lnTo>
                  <a:close/>
                </a:path>
                <a:path w="4970780" h="561975">
                  <a:moveTo>
                    <a:pt x="4943894" y="52070"/>
                  </a:moveTo>
                  <a:lnTo>
                    <a:pt x="4920526" y="52070"/>
                  </a:lnTo>
                  <a:lnTo>
                    <a:pt x="4920526" y="0"/>
                  </a:lnTo>
                  <a:lnTo>
                    <a:pt x="4910366" y="0"/>
                  </a:lnTo>
                  <a:lnTo>
                    <a:pt x="4910366" y="132080"/>
                  </a:lnTo>
                  <a:lnTo>
                    <a:pt x="4920526" y="132080"/>
                  </a:lnTo>
                  <a:lnTo>
                    <a:pt x="4920526" y="61341"/>
                  </a:lnTo>
                  <a:lnTo>
                    <a:pt x="4943894" y="61341"/>
                  </a:lnTo>
                  <a:lnTo>
                    <a:pt x="4943894" y="52070"/>
                  </a:lnTo>
                  <a:close/>
                </a:path>
                <a:path w="4970780" h="561975">
                  <a:moveTo>
                    <a:pt x="4970564" y="111633"/>
                  </a:moveTo>
                  <a:lnTo>
                    <a:pt x="4969802" y="109855"/>
                  </a:lnTo>
                  <a:lnTo>
                    <a:pt x="4966754" y="106807"/>
                  </a:lnTo>
                  <a:lnTo>
                    <a:pt x="4964976" y="106045"/>
                  </a:lnTo>
                  <a:lnTo>
                    <a:pt x="4962944" y="106045"/>
                  </a:lnTo>
                  <a:lnTo>
                    <a:pt x="4961039" y="106045"/>
                  </a:lnTo>
                  <a:lnTo>
                    <a:pt x="4959261" y="106807"/>
                  </a:lnTo>
                  <a:lnTo>
                    <a:pt x="4956213" y="109855"/>
                  </a:lnTo>
                  <a:lnTo>
                    <a:pt x="4955451" y="111633"/>
                  </a:lnTo>
                  <a:lnTo>
                    <a:pt x="4955451" y="115824"/>
                  </a:lnTo>
                  <a:lnTo>
                    <a:pt x="4956213" y="117602"/>
                  </a:lnTo>
                  <a:lnTo>
                    <a:pt x="4957737" y="119126"/>
                  </a:lnTo>
                  <a:lnTo>
                    <a:pt x="4959134" y="120650"/>
                  </a:lnTo>
                  <a:lnTo>
                    <a:pt x="4960912" y="121412"/>
                  </a:lnTo>
                  <a:lnTo>
                    <a:pt x="4965103" y="121412"/>
                  </a:lnTo>
                  <a:lnTo>
                    <a:pt x="4966754" y="120650"/>
                  </a:lnTo>
                  <a:lnTo>
                    <a:pt x="4969802" y="117602"/>
                  </a:lnTo>
                  <a:lnTo>
                    <a:pt x="4970564" y="115824"/>
                  </a:lnTo>
                  <a:lnTo>
                    <a:pt x="4970564" y="111633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" name="object 79"/>
            <p:cNvSpPr/>
            <p:nvPr/>
          </p:nvSpPr>
          <p:spPr>
            <a:xfrm>
              <a:off x="4299712" y="5869876"/>
              <a:ext cx="1085850" cy="126364"/>
            </a:xfrm>
            <a:custGeom>
              <a:avLst/>
              <a:gdLst/>
              <a:ahLst/>
              <a:cxnLst/>
              <a:rect l="l" t="t" r="r" b="b"/>
              <a:pathLst>
                <a:path w="1085850" h="126364">
                  <a:moveTo>
                    <a:pt x="29718" y="5232"/>
                  </a:moveTo>
                  <a:lnTo>
                    <a:pt x="22098" y="5232"/>
                  </a:lnTo>
                  <a:lnTo>
                    <a:pt x="17259" y="11722"/>
                  </a:lnTo>
                  <a:lnTo>
                    <a:pt x="1536" y="47663"/>
                  </a:lnTo>
                  <a:lnTo>
                    <a:pt x="0" y="62928"/>
                  </a:lnTo>
                  <a:lnTo>
                    <a:pt x="381" y="70548"/>
                  </a:lnTo>
                  <a:lnTo>
                    <a:pt x="13055" y="107505"/>
                  </a:lnTo>
                  <a:lnTo>
                    <a:pt x="22098" y="120561"/>
                  </a:lnTo>
                  <a:lnTo>
                    <a:pt x="29718" y="120561"/>
                  </a:lnTo>
                  <a:lnTo>
                    <a:pt x="24980" y="113042"/>
                  </a:lnTo>
                  <a:lnTo>
                    <a:pt x="20916" y="105676"/>
                  </a:lnTo>
                  <a:lnTo>
                    <a:pt x="9906" y="62928"/>
                  </a:lnTo>
                  <a:lnTo>
                    <a:pt x="10210" y="55664"/>
                  </a:lnTo>
                  <a:lnTo>
                    <a:pt x="25006" y="12788"/>
                  </a:lnTo>
                  <a:lnTo>
                    <a:pt x="29718" y="5232"/>
                  </a:lnTo>
                  <a:close/>
                </a:path>
                <a:path w="1085850" h="126364">
                  <a:moveTo>
                    <a:pt x="107188" y="48387"/>
                  </a:moveTo>
                  <a:lnTo>
                    <a:pt x="98679" y="48387"/>
                  </a:lnTo>
                  <a:lnTo>
                    <a:pt x="90551" y="46101"/>
                  </a:lnTo>
                  <a:lnTo>
                    <a:pt x="83070" y="41452"/>
                  </a:lnTo>
                  <a:lnTo>
                    <a:pt x="78460" y="38633"/>
                  </a:lnTo>
                  <a:lnTo>
                    <a:pt x="76327" y="37325"/>
                  </a:lnTo>
                  <a:lnTo>
                    <a:pt x="72136" y="32778"/>
                  </a:lnTo>
                  <a:lnTo>
                    <a:pt x="70612" y="27889"/>
                  </a:lnTo>
                  <a:lnTo>
                    <a:pt x="98933" y="27889"/>
                  </a:lnTo>
                  <a:lnTo>
                    <a:pt x="98933" y="17284"/>
                  </a:lnTo>
                  <a:lnTo>
                    <a:pt x="27686" y="17284"/>
                  </a:lnTo>
                  <a:lnTo>
                    <a:pt x="27686" y="27889"/>
                  </a:lnTo>
                  <a:lnTo>
                    <a:pt x="56261" y="27889"/>
                  </a:lnTo>
                  <a:lnTo>
                    <a:pt x="54610" y="33007"/>
                  </a:lnTo>
                  <a:lnTo>
                    <a:pt x="50292" y="37604"/>
                  </a:lnTo>
                  <a:lnTo>
                    <a:pt x="35941" y="45986"/>
                  </a:lnTo>
                  <a:lnTo>
                    <a:pt x="28067" y="48133"/>
                  </a:lnTo>
                  <a:lnTo>
                    <a:pt x="19812" y="48133"/>
                  </a:lnTo>
                  <a:lnTo>
                    <a:pt x="26543" y="58864"/>
                  </a:lnTo>
                  <a:lnTo>
                    <a:pt x="63373" y="38633"/>
                  </a:lnTo>
                  <a:lnTo>
                    <a:pt x="67310" y="43180"/>
                  </a:lnTo>
                  <a:lnTo>
                    <a:pt x="72390" y="47282"/>
                  </a:lnTo>
                  <a:lnTo>
                    <a:pt x="86106" y="55219"/>
                  </a:lnTo>
                  <a:lnTo>
                    <a:pt x="93345" y="57861"/>
                  </a:lnTo>
                  <a:lnTo>
                    <a:pt x="100711" y="58864"/>
                  </a:lnTo>
                  <a:lnTo>
                    <a:pt x="107188" y="48387"/>
                  </a:lnTo>
                  <a:close/>
                </a:path>
                <a:path w="1085850" h="126364">
                  <a:moveTo>
                    <a:pt x="110871" y="66929"/>
                  </a:moveTo>
                  <a:lnTo>
                    <a:pt x="16002" y="66929"/>
                  </a:lnTo>
                  <a:lnTo>
                    <a:pt x="16002" y="77533"/>
                  </a:lnTo>
                  <a:lnTo>
                    <a:pt x="57150" y="77533"/>
                  </a:lnTo>
                  <a:lnTo>
                    <a:pt x="57150" y="114922"/>
                  </a:lnTo>
                  <a:lnTo>
                    <a:pt x="69596" y="114922"/>
                  </a:lnTo>
                  <a:lnTo>
                    <a:pt x="69596" y="77533"/>
                  </a:lnTo>
                  <a:lnTo>
                    <a:pt x="110871" y="77533"/>
                  </a:lnTo>
                  <a:lnTo>
                    <a:pt x="110871" y="66929"/>
                  </a:lnTo>
                  <a:close/>
                </a:path>
                <a:path w="1085850" h="126364">
                  <a:moveTo>
                    <a:pt x="125476" y="62928"/>
                  </a:moveTo>
                  <a:lnTo>
                    <a:pt x="116103" y="25184"/>
                  </a:lnTo>
                  <a:lnTo>
                    <a:pt x="103378" y="5232"/>
                  </a:lnTo>
                  <a:lnTo>
                    <a:pt x="95758" y="5232"/>
                  </a:lnTo>
                  <a:lnTo>
                    <a:pt x="100469" y="12788"/>
                  </a:lnTo>
                  <a:lnTo>
                    <a:pt x="104508" y="20167"/>
                  </a:lnTo>
                  <a:lnTo>
                    <a:pt x="115570" y="62928"/>
                  </a:lnTo>
                  <a:lnTo>
                    <a:pt x="115252" y="70142"/>
                  </a:lnTo>
                  <a:lnTo>
                    <a:pt x="100457" y="113068"/>
                  </a:lnTo>
                  <a:lnTo>
                    <a:pt x="95758" y="120561"/>
                  </a:lnTo>
                  <a:lnTo>
                    <a:pt x="103124" y="120561"/>
                  </a:lnTo>
                  <a:lnTo>
                    <a:pt x="121881" y="85902"/>
                  </a:lnTo>
                  <a:lnTo>
                    <a:pt x="125069" y="70548"/>
                  </a:lnTo>
                  <a:lnTo>
                    <a:pt x="125476" y="62928"/>
                  </a:lnTo>
                  <a:close/>
                </a:path>
                <a:path w="1085850" h="126364">
                  <a:moveTo>
                    <a:pt x="194691" y="67322"/>
                  </a:moveTo>
                  <a:lnTo>
                    <a:pt x="193560" y="55270"/>
                  </a:lnTo>
                  <a:lnTo>
                    <a:pt x="193421" y="53759"/>
                  </a:lnTo>
                  <a:lnTo>
                    <a:pt x="184454" y="54419"/>
                  </a:lnTo>
                  <a:lnTo>
                    <a:pt x="175488" y="54902"/>
                  </a:lnTo>
                  <a:lnTo>
                    <a:pt x="166497" y="55181"/>
                  </a:lnTo>
                  <a:lnTo>
                    <a:pt x="157480" y="55270"/>
                  </a:lnTo>
                  <a:lnTo>
                    <a:pt x="157480" y="22783"/>
                  </a:lnTo>
                  <a:lnTo>
                    <a:pt x="190881" y="22783"/>
                  </a:lnTo>
                  <a:lnTo>
                    <a:pt x="190881" y="8966"/>
                  </a:lnTo>
                  <a:lnTo>
                    <a:pt x="141351" y="8966"/>
                  </a:lnTo>
                  <a:lnTo>
                    <a:pt x="141351" y="69088"/>
                  </a:lnTo>
                  <a:lnTo>
                    <a:pt x="156819" y="68986"/>
                  </a:lnTo>
                  <a:lnTo>
                    <a:pt x="170878" y="68643"/>
                  </a:lnTo>
                  <a:lnTo>
                    <a:pt x="183489" y="68097"/>
                  </a:lnTo>
                  <a:lnTo>
                    <a:pt x="194691" y="67322"/>
                  </a:lnTo>
                  <a:close/>
                </a:path>
                <a:path w="1085850" h="126364">
                  <a:moveTo>
                    <a:pt x="220980" y="2552"/>
                  </a:moveTo>
                  <a:lnTo>
                    <a:pt x="204851" y="2552"/>
                  </a:lnTo>
                  <a:lnTo>
                    <a:pt x="204851" y="31369"/>
                  </a:lnTo>
                  <a:lnTo>
                    <a:pt x="180213" y="31369"/>
                  </a:lnTo>
                  <a:lnTo>
                    <a:pt x="180213" y="44526"/>
                  </a:lnTo>
                  <a:lnTo>
                    <a:pt x="204851" y="44526"/>
                  </a:lnTo>
                  <a:lnTo>
                    <a:pt x="204851" y="86639"/>
                  </a:lnTo>
                  <a:lnTo>
                    <a:pt x="220980" y="86639"/>
                  </a:lnTo>
                  <a:lnTo>
                    <a:pt x="220980" y="2552"/>
                  </a:lnTo>
                  <a:close/>
                </a:path>
                <a:path w="1085850" h="126364">
                  <a:moveTo>
                    <a:pt x="246253" y="0"/>
                  </a:moveTo>
                  <a:lnTo>
                    <a:pt x="229997" y="0"/>
                  </a:lnTo>
                  <a:lnTo>
                    <a:pt x="229997" y="90627"/>
                  </a:lnTo>
                  <a:lnTo>
                    <a:pt x="246253" y="90627"/>
                  </a:lnTo>
                  <a:lnTo>
                    <a:pt x="246253" y="0"/>
                  </a:lnTo>
                  <a:close/>
                </a:path>
                <a:path w="1085850" h="126364">
                  <a:moveTo>
                    <a:pt x="247777" y="108242"/>
                  </a:moveTo>
                  <a:lnTo>
                    <a:pt x="180467" y="108242"/>
                  </a:lnTo>
                  <a:lnTo>
                    <a:pt x="180467" y="78968"/>
                  </a:lnTo>
                  <a:lnTo>
                    <a:pt x="163957" y="78968"/>
                  </a:lnTo>
                  <a:lnTo>
                    <a:pt x="163957" y="122186"/>
                  </a:lnTo>
                  <a:lnTo>
                    <a:pt x="247777" y="122186"/>
                  </a:lnTo>
                  <a:lnTo>
                    <a:pt x="247777" y="108242"/>
                  </a:lnTo>
                  <a:close/>
                </a:path>
                <a:path w="1085850" h="126364">
                  <a:moveTo>
                    <a:pt x="346583" y="89052"/>
                  </a:moveTo>
                  <a:lnTo>
                    <a:pt x="345706" y="77406"/>
                  </a:lnTo>
                  <a:lnTo>
                    <a:pt x="345567" y="75501"/>
                  </a:lnTo>
                  <a:lnTo>
                    <a:pt x="337388" y="76339"/>
                  </a:lnTo>
                  <a:lnTo>
                    <a:pt x="326936" y="76936"/>
                  </a:lnTo>
                  <a:lnTo>
                    <a:pt x="314185" y="77292"/>
                  </a:lnTo>
                  <a:lnTo>
                    <a:pt x="299085" y="77406"/>
                  </a:lnTo>
                  <a:lnTo>
                    <a:pt x="292608" y="77406"/>
                  </a:lnTo>
                  <a:lnTo>
                    <a:pt x="292608" y="55130"/>
                  </a:lnTo>
                  <a:lnTo>
                    <a:pt x="333756" y="55130"/>
                  </a:lnTo>
                  <a:lnTo>
                    <a:pt x="333756" y="41452"/>
                  </a:lnTo>
                  <a:lnTo>
                    <a:pt x="292608" y="41452"/>
                  </a:lnTo>
                  <a:lnTo>
                    <a:pt x="292608" y="24815"/>
                  </a:lnTo>
                  <a:lnTo>
                    <a:pt x="339725" y="24815"/>
                  </a:lnTo>
                  <a:lnTo>
                    <a:pt x="339725" y="10998"/>
                  </a:lnTo>
                  <a:lnTo>
                    <a:pt x="276606" y="10998"/>
                  </a:lnTo>
                  <a:lnTo>
                    <a:pt x="276606" y="91084"/>
                  </a:lnTo>
                  <a:lnTo>
                    <a:pt x="314502" y="90944"/>
                  </a:lnTo>
                  <a:lnTo>
                    <a:pt x="329438" y="90652"/>
                  </a:lnTo>
                  <a:lnTo>
                    <a:pt x="337693" y="90055"/>
                  </a:lnTo>
                  <a:lnTo>
                    <a:pt x="346583" y="89052"/>
                  </a:lnTo>
                  <a:close/>
                </a:path>
                <a:path w="1085850" h="126364">
                  <a:moveTo>
                    <a:pt x="374777" y="0"/>
                  </a:moveTo>
                  <a:lnTo>
                    <a:pt x="358775" y="0"/>
                  </a:lnTo>
                  <a:lnTo>
                    <a:pt x="358775" y="126314"/>
                  </a:lnTo>
                  <a:lnTo>
                    <a:pt x="374777" y="126314"/>
                  </a:lnTo>
                  <a:lnTo>
                    <a:pt x="374777" y="0"/>
                  </a:lnTo>
                  <a:close/>
                </a:path>
                <a:path w="1085850" h="126364">
                  <a:moveTo>
                    <a:pt x="519049" y="95605"/>
                  </a:moveTo>
                  <a:lnTo>
                    <a:pt x="468630" y="95605"/>
                  </a:lnTo>
                  <a:lnTo>
                    <a:pt x="468630" y="77927"/>
                  </a:lnTo>
                  <a:lnTo>
                    <a:pt x="505206" y="77927"/>
                  </a:lnTo>
                  <a:lnTo>
                    <a:pt x="505206" y="64376"/>
                  </a:lnTo>
                  <a:lnTo>
                    <a:pt x="434975" y="64376"/>
                  </a:lnTo>
                  <a:lnTo>
                    <a:pt x="434975" y="50419"/>
                  </a:lnTo>
                  <a:lnTo>
                    <a:pt x="501904" y="50419"/>
                  </a:lnTo>
                  <a:lnTo>
                    <a:pt x="501904" y="10998"/>
                  </a:lnTo>
                  <a:lnTo>
                    <a:pt x="418719" y="10998"/>
                  </a:lnTo>
                  <a:lnTo>
                    <a:pt x="418719" y="24561"/>
                  </a:lnTo>
                  <a:lnTo>
                    <a:pt x="485394" y="24561"/>
                  </a:lnTo>
                  <a:lnTo>
                    <a:pt x="485394" y="37261"/>
                  </a:lnTo>
                  <a:lnTo>
                    <a:pt x="418465" y="37261"/>
                  </a:lnTo>
                  <a:lnTo>
                    <a:pt x="418465" y="77927"/>
                  </a:lnTo>
                  <a:lnTo>
                    <a:pt x="452247" y="77927"/>
                  </a:lnTo>
                  <a:lnTo>
                    <a:pt x="452247" y="95605"/>
                  </a:lnTo>
                  <a:lnTo>
                    <a:pt x="401828" y="95605"/>
                  </a:lnTo>
                  <a:lnTo>
                    <a:pt x="401828" y="109296"/>
                  </a:lnTo>
                  <a:lnTo>
                    <a:pt x="519049" y="109296"/>
                  </a:lnTo>
                  <a:lnTo>
                    <a:pt x="519049" y="95605"/>
                  </a:lnTo>
                  <a:close/>
                </a:path>
                <a:path w="1085850" h="126364">
                  <a:moveTo>
                    <a:pt x="634873" y="55270"/>
                  </a:moveTo>
                  <a:lnTo>
                    <a:pt x="569595" y="55270"/>
                  </a:lnTo>
                  <a:lnTo>
                    <a:pt x="569595" y="24815"/>
                  </a:lnTo>
                  <a:lnTo>
                    <a:pt x="632968" y="24815"/>
                  </a:lnTo>
                  <a:lnTo>
                    <a:pt x="632968" y="11125"/>
                  </a:lnTo>
                  <a:lnTo>
                    <a:pt x="553085" y="11125"/>
                  </a:lnTo>
                  <a:lnTo>
                    <a:pt x="553085" y="68948"/>
                  </a:lnTo>
                  <a:lnTo>
                    <a:pt x="634873" y="68948"/>
                  </a:lnTo>
                  <a:lnTo>
                    <a:pt x="634873" y="55270"/>
                  </a:lnTo>
                  <a:close/>
                </a:path>
                <a:path w="1085850" h="126364">
                  <a:moveTo>
                    <a:pt x="651637" y="94030"/>
                  </a:moveTo>
                  <a:lnTo>
                    <a:pt x="534416" y="94030"/>
                  </a:lnTo>
                  <a:lnTo>
                    <a:pt x="534416" y="107721"/>
                  </a:lnTo>
                  <a:lnTo>
                    <a:pt x="651637" y="107721"/>
                  </a:lnTo>
                  <a:lnTo>
                    <a:pt x="651637" y="94030"/>
                  </a:lnTo>
                  <a:close/>
                </a:path>
                <a:path w="1085850" h="126364">
                  <a:moveTo>
                    <a:pt x="783691" y="25323"/>
                  </a:moveTo>
                  <a:lnTo>
                    <a:pt x="780542" y="17754"/>
                  </a:lnTo>
                  <a:lnTo>
                    <a:pt x="779462" y="16764"/>
                  </a:lnTo>
                  <a:lnTo>
                    <a:pt x="774141" y="11849"/>
                  </a:lnTo>
                  <a:lnTo>
                    <a:pt x="769061" y="8013"/>
                  </a:lnTo>
                  <a:lnTo>
                    <a:pt x="767461" y="7251"/>
                  </a:lnTo>
                  <a:lnTo>
                    <a:pt x="767461" y="29248"/>
                  </a:lnTo>
                  <a:lnTo>
                    <a:pt x="767461" y="40081"/>
                  </a:lnTo>
                  <a:lnTo>
                    <a:pt x="765810" y="44437"/>
                  </a:lnTo>
                  <a:lnTo>
                    <a:pt x="762635" y="47802"/>
                  </a:lnTo>
                  <a:lnTo>
                    <a:pt x="759333" y="51168"/>
                  </a:lnTo>
                  <a:lnTo>
                    <a:pt x="755142" y="52844"/>
                  </a:lnTo>
                  <a:lnTo>
                    <a:pt x="744728" y="52844"/>
                  </a:lnTo>
                  <a:lnTo>
                    <a:pt x="740410" y="51155"/>
                  </a:lnTo>
                  <a:lnTo>
                    <a:pt x="737235" y="47764"/>
                  </a:lnTo>
                  <a:lnTo>
                    <a:pt x="733971" y="44437"/>
                  </a:lnTo>
                  <a:lnTo>
                    <a:pt x="733844" y="44183"/>
                  </a:lnTo>
                  <a:lnTo>
                    <a:pt x="732294" y="40081"/>
                  </a:lnTo>
                  <a:lnTo>
                    <a:pt x="732282" y="29248"/>
                  </a:lnTo>
                  <a:lnTo>
                    <a:pt x="733933" y="24892"/>
                  </a:lnTo>
                  <a:lnTo>
                    <a:pt x="740283" y="18389"/>
                  </a:lnTo>
                  <a:lnTo>
                    <a:pt x="744601" y="16764"/>
                  </a:lnTo>
                  <a:lnTo>
                    <a:pt x="755142" y="16764"/>
                  </a:lnTo>
                  <a:lnTo>
                    <a:pt x="759460" y="18389"/>
                  </a:lnTo>
                  <a:lnTo>
                    <a:pt x="765810" y="24892"/>
                  </a:lnTo>
                  <a:lnTo>
                    <a:pt x="767461" y="29248"/>
                  </a:lnTo>
                  <a:lnTo>
                    <a:pt x="767461" y="7251"/>
                  </a:lnTo>
                  <a:lnTo>
                    <a:pt x="763308" y="5270"/>
                  </a:lnTo>
                  <a:lnTo>
                    <a:pt x="756894" y="3632"/>
                  </a:lnTo>
                  <a:lnTo>
                    <a:pt x="749808" y="3073"/>
                  </a:lnTo>
                  <a:lnTo>
                    <a:pt x="742797" y="3632"/>
                  </a:lnTo>
                  <a:lnTo>
                    <a:pt x="716089" y="44437"/>
                  </a:lnTo>
                  <a:lnTo>
                    <a:pt x="719328" y="51955"/>
                  </a:lnTo>
                  <a:lnTo>
                    <a:pt x="749808" y="66535"/>
                  </a:lnTo>
                  <a:lnTo>
                    <a:pt x="756894" y="65989"/>
                  </a:lnTo>
                  <a:lnTo>
                    <a:pt x="763320" y="64338"/>
                  </a:lnTo>
                  <a:lnTo>
                    <a:pt x="769086" y="61582"/>
                  </a:lnTo>
                  <a:lnTo>
                    <a:pt x="774192" y="57721"/>
                  </a:lnTo>
                  <a:lnTo>
                    <a:pt x="779462" y="52844"/>
                  </a:lnTo>
                  <a:lnTo>
                    <a:pt x="780542" y="51854"/>
                  </a:lnTo>
                  <a:lnTo>
                    <a:pt x="783602" y="44437"/>
                  </a:lnTo>
                  <a:lnTo>
                    <a:pt x="783691" y="25323"/>
                  </a:lnTo>
                  <a:close/>
                </a:path>
                <a:path w="1085850" h="126364">
                  <a:moveTo>
                    <a:pt x="817499" y="76809"/>
                  </a:moveTo>
                  <a:lnTo>
                    <a:pt x="801497" y="76809"/>
                  </a:lnTo>
                  <a:lnTo>
                    <a:pt x="801497" y="90500"/>
                  </a:lnTo>
                  <a:lnTo>
                    <a:pt x="801497" y="109943"/>
                  </a:lnTo>
                  <a:lnTo>
                    <a:pt x="752094" y="109943"/>
                  </a:lnTo>
                  <a:lnTo>
                    <a:pt x="752094" y="90500"/>
                  </a:lnTo>
                  <a:lnTo>
                    <a:pt x="801497" y="90500"/>
                  </a:lnTo>
                  <a:lnTo>
                    <a:pt x="801497" y="76809"/>
                  </a:lnTo>
                  <a:lnTo>
                    <a:pt x="735965" y="76809"/>
                  </a:lnTo>
                  <a:lnTo>
                    <a:pt x="735965" y="123634"/>
                  </a:lnTo>
                  <a:lnTo>
                    <a:pt x="817499" y="123634"/>
                  </a:lnTo>
                  <a:lnTo>
                    <a:pt x="817499" y="109943"/>
                  </a:lnTo>
                  <a:lnTo>
                    <a:pt x="817499" y="90500"/>
                  </a:lnTo>
                  <a:lnTo>
                    <a:pt x="817499" y="76809"/>
                  </a:lnTo>
                  <a:close/>
                </a:path>
                <a:path w="1085850" h="126364">
                  <a:moveTo>
                    <a:pt x="817499" y="0"/>
                  </a:moveTo>
                  <a:lnTo>
                    <a:pt x="801370" y="0"/>
                  </a:lnTo>
                  <a:lnTo>
                    <a:pt x="801370" y="71513"/>
                  </a:lnTo>
                  <a:lnTo>
                    <a:pt x="817499" y="71513"/>
                  </a:lnTo>
                  <a:lnTo>
                    <a:pt x="817499" y="0"/>
                  </a:lnTo>
                  <a:close/>
                </a:path>
                <a:path w="1085850" h="126364">
                  <a:moveTo>
                    <a:pt x="922020" y="58864"/>
                  </a:moveTo>
                  <a:lnTo>
                    <a:pt x="915466" y="56375"/>
                  </a:lnTo>
                  <a:lnTo>
                    <a:pt x="909548" y="53289"/>
                  </a:lnTo>
                  <a:lnTo>
                    <a:pt x="904278" y="49606"/>
                  </a:lnTo>
                  <a:lnTo>
                    <a:pt x="902843" y="48260"/>
                  </a:lnTo>
                  <a:lnTo>
                    <a:pt x="899668" y="45313"/>
                  </a:lnTo>
                  <a:lnTo>
                    <a:pt x="894080" y="39204"/>
                  </a:lnTo>
                  <a:lnTo>
                    <a:pt x="891159" y="32410"/>
                  </a:lnTo>
                  <a:lnTo>
                    <a:pt x="891159" y="19050"/>
                  </a:lnTo>
                  <a:lnTo>
                    <a:pt x="916559" y="19050"/>
                  </a:lnTo>
                  <a:lnTo>
                    <a:pt x="916559" y="5372"/>
                  </a:lnTo>
                  <a:lnTo>
                    <a:pt x="848614" y="5372"/>
                  </a:lnTo>
                  <a:lnTo>
                    <a:pt x="848614" y="19050"/>
                  </a:lnTo>
                  <a:lnTo>
                    <a:pt x="874649" y="19050"/>
                  </a:lnTo>
                  <a:lnTo>
                    <a:pt x="874649" y="33197"/>
                  </a:lnTo>
                  <a:lnTo>
                    <a:pt x="843153" y="64109"/>
                  </a:lnTo>
                  <a:lnTo>
                    <a:pt x="854837" y="75628"/>
                  </a:lnTo>
                  <a:lnTo>
                    <a:pt x="860298" y="72758"/>
                  </a:lnTo>
                  <a:lnTo>
                    <a:pt x="865886" y="68580"/>
                  </a:lnTo>
                  <a:lnTo>
                    <a:pt x="871601" y="63131"/>
                  </a:lnTo>
                  <a:lnTo>
                    <a:pt x="877443" y="57670"/>
                  </a:lnTo>
                  <a:lnTo>
                    <a:pt x="881380" y="52717"/>
                  </a:lnTo>
                  <a:lnTo>
                    <a:pt x="883412" y="48260"/>
                  </a:lnTo>
                  <a:lnTo>
                    <a:pt x="888593" y="54648"/>
                  </a:lnTo>
                  <a:lnTo>
                    <a:pt x="895007" y="60629"/>
                  </a:lnTo>
                  <a:lnTo>
                    <a:pt x="902639" y="66205"/>
                  </a:lnTo>
                  <a:lnTo>
                    <a:pt x="911479" y="71374"/>
                  </a:lnTo>
                  <a:lnTo>
                    <a:pt x="922020" y="58864"/>
                  </a:lnTo>
                  <a:close/>
                </a:path>
                <a:path w="1085850" h="126364">
                  <a:moveTo>
                    <a:pt x="950341" y="78714"/>
                  </a:moveTo>
                  <a:lnTo>
                    <a:pt x="866140" y="78714"/>
                  </a:lnTo>
                  <a:lnTo>
                    <a:pt x="866140" y="92532"/>
                  </a:lnTo>
                  <a:lnTo>
                    <a:pt x="933958" y="92532"/>
                  </a:lnTo>
                  <a:lnTo>
                    <a:pt x="933958" y="126314"/>
                  </a:lnTo>
                  <a:lnTo>
                    <a:pt x="950341" y="126314"/>
                  </a:lnTo>
                  <a:lnTo>
                    <a:pt x="950341" y="78714"/>
                  </a:lnTo>
                  <a:close/>
                </a:path>
                <a:path w="1085850" h="126364">
                  <a:moveTo>
                    <a:pt x="950341" y="0"/>
                  </a:moveTo>
                  <a:lnTo>
                    <a:pt x="934212" y="0"/>
                  </a:lnTo>
                  <a:lnTo>
                    <a:pt x="934212" y="73342"/>
                  </a:lnTo>
                  <a:lnTo>
                    <a:pt x="950341" y="73342"/>
                  </a:lnTo>
                  <a:lnTo>
                    <a:pt x="950341" y="0"/>
                  </a:lnTo>
                  <a:close/>
                </a:path>
                <a:path w="1085850" h="126364">
                  <a:moveTo>
                    <a:pt x="1051052" y="32499"/>
                  </a:moveTo>
                  <a:lnTo>
                    <a:pt x="1034796" y="4152"/>
                  </a:lnTo>
                  <a:lnTo>
                    <a:pt x="1034796" y="22377"/>
                  </a:lnTo>
                  <a:lnTo>
                    <a:pt x="1034745" y="28435"/>
                  </a:lnTo>
                  <a:lnTo>
                    <a:pt x="1033272" y="30822"/>
                  </a:lnTo>
                  <a:lnTo>
                    <a:pt x="1027430" y="34925"/>
                  </a:lnTo>
                  <a:lnTo>
                    <a:pt x="1023493" y="35953"/>
                  </a:lnTo>
                  <a:lnTo>
                    <a:pt x="1013206" y="35953"/>
                  </a:lnTo>
                  <a:lnTo>
                    <a:pt x="1009269" y="34950"/>
                  </a:lnTo>
                  <a:lnTo>
                    <a:pt x="1003427" y="30924"/>
                  </a:lnTo>
                  <a:lnTo>
                    <a:pt x="1002030" y="28435"/>
                  </a:lnTo>
                  <a:lnTo>
                    <a:pt x="1002144" y="22377"/>
                  </a:lnTo>
                  <a:lnTo>
                    <a:pt x="1003427" y="20142"/>
                  </a:lnTo>
                  <a:lnTo>
                    <a:pt x="1006475" y="18135"/>
                  </a:lnTo>
                  <a:lnTo>
                    <a:pt x="1009396" y="16129"/>
                  </a:lnTo>
                  <a:lnTo>
                    <a:pt x="1013333" y="15125"/>
                  </a:lnTo>
                  <a:lnTo>
                    <a:pt x="1023620" y="15125"/>
                  </a:lnTo>
                  <a:lnTo>
                    <a:pt x="1027684" y="16078"/>
                  </a:lnTo>
                  <a:lnTo>
                    <a:pt x="1030478" y="17970"/>
                  </a:lnTo>
                  <a:lnTo>
                    <a:pt x="1033399" y="19875"/>
                  </a:lnTo>
                  <a:lnTo>
                    <a:pt x="1034796" y="22377"/>
                  </a:lnTo>
                  <a:lnTo>
                    <a:pt x="1034796" y="4152"/>
                  </a:lnTo>
                  <a:lnTo>
                    <a:pt x="1028192" y="2425"/>
                  </a:lnTo>
                  <a:lnTo>
                    <a:pt x="1008888" y="2425"/>
                  </a:lnTo>
                  <a:lnTo>
                    <a:pt x="985659" y="32499"/>
                  </a:lnTo>
                  <a:lnTo>
                    <a:pt x="988695" y="38061"/>
                  </a:lnTo>
                  <a:lnTo>
                    <a:pt x="994664" y="42303"/>
                  </a:lnTo>
                  <a:lnTo>
                    <a:pt x="1000760" y="46532"/>
                  </a:lnTo>
                  <a:lnTo>
                    <a:pt x="1008634" y="48653"/>
                  </a:lnTo>
                  <a:lnTo>
                    <a:pt x="1027938" y="48653"/>
                  </a:lnTo>
                  <a:lnTo>
                    <a:pt x="1035824" y="46532"/>
                  </a:lnTo>
                  <a:lnTo>
                    <a:pt x="1048004" y="38125"/>
                  </a:lnTo>
                  <a:lnTo>
                    <a:pt x="1049172" y="35953"/>
                  </a:lnTo>
                  <a:lnTo>
                    <a:pt x="1051052" y="32499"/>
                  </a:lnTo>
                  <a:close/>
                </a:path>
                <a:path w="1085850" h="126364">
                  <a:moveTo>
                    <a:pt x="1059688" y="66141"/>
                  </a:moveTo>
                  <a:lnTo>
                    <a:pt x="1058545" y="52578"/>
                  </a:lnTo>
                  <a:lnTo>
                    <a:pt x="1040130" y="53644"/>
                  </a:lnTo>
                  <a:lnTo>
                    <a:pt x="1020356" y="54406"/>
                  </a:lnTo>
                  <a:lnTo>
                    <a:pt x="999223" y="54864"/>
                  </a:lnTo>
                  <a:lnTo>
                    <a:pt x="976757" y="55003"/>
                  </a:lnTo>
                  <a:lnTo>
                    <a:pt x="979043" y="69215"/>
                  </a:lnTo>
                  <a:lnTo>
                    <a:pt x="986637" y="69164"/>
                  </a:lnTo>
                  <a:lnTo>
                    <a:pt x="1004544" y="68745"/>
                  </a:lnTo>
                  <a:lnTo>
                    <a:pt x="1014857" y="68364"/>
                  </a:lnTo>
                  <a:lnTo>
                    <a:pt x="1014857" y="94030"/>
                  </a:lnTo>
                  <a:lnTo>
                    <a:pt x="1030859" y="94030"/>
                  </a:lnTo>
                  <a:lnTo>
                    <a:pt x="1030859" y="68364"/>
                  </a:lnTo>
                  <a:lnTo>
                    <a:pt x="1030859" y="67703"/>
                  </a:lnTo>
                  <a:lnTo>
                    <a:pt x="1045311" y="67030"/>
                  </a:lnTo>
                  <a:lnTo>
                    <a:pt x="1059688" y="66141"/>
                  </a:lnTo>
                  <a:close/>
                </a:path>
                <a:path w="1085850" h="126364">
                  <a:moveTo>
                    <a:pt x="1082548" y="0"/>
                  </a:moveTo>
                  <a:lnTo>
                    <a:pt x="1066038" y="0"/>
                  </a:lnTo>
                  <a:lnTo>
                    <a:pt x="1066038" y="74193"/>
                  </a:lnTo>
                  <a:lnTo>
                    <a:pt x="1041527" y="74193"/>
                  </a:lnTo>
                  <a:lnTo>
                    <a:pt x="1041527" y="86893"/>
                  </a:lnTo>
                  <a:lnTo>
                    <a:pt x="1066038" y="86893"/>
                  </a:lnTo>
                  <a:lnTo>
                    <a:pt x="1066038" y="95999"/>
                  </a:lnTo>
                  <a:lnTo>
                    <a:pt x="1082548" y="95999"/>
                  </a:lnTo>
                  <a:lnTo>
                    <a:pt x="1082548" y="0"/>
                  </a:lnTo>
                  <a:close/>
                </a:path>
                <a:path w="1085850" h="126364">
                  <a:moveTo>
                    <a:pt x="1085596" y="108508"/>
                  </a:moveTo>
                  <a:lnTo>
                    <a:pt x="1011809" y="108508"/>
                  </a:lnTo>
                  <a:lnTo>
                    <a:pt x="1011809" y="83299"/>
                  </a:lnTo>
                  <a:lnTo>
                    <a:pt x="995426" y="83299"/>
                  </a:lnTo>
                  <a:lnTo>
                    <a:pt x="995426" y="122326"/>
                  </a:lnTo>
                  <a:lnTo>
                    <a:pt x="1085596" y="122326"/>
                  </a:lnTo>
                  <a:lnTo>
                    <a:pt x="1085596" y="108508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0" name="object 80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5456873" y="5869876"/>
              <a:ext cx="245807" cy="12631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7905" cy="6856730"/>
            <a:chOff x="0" y="0"/>
            <a:chExt cx="9907905" cy="68567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523"/>
              <a:ext cx="9905999" cy="6854951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9906000" cy="309372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201411" y="0"/>
              <a:ext cx="4358640" cy="309372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23" y="6095"/>
              <a:ext cx="9906000" cy="3076955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23722" y="1887854"/>
              <a:ext cx="3299917" cy="357759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456666" y="2432938"/>
              <a:ext cx="2478405" cy="191135"/>
            </a:xfrm>
            <a:custGeom>
              <a:avLst/>
              <a:gdLst/>
              <a:ahLst/>
              <a:cxnLst/>
              <a:rect l="l" t="t" r="r" b="b"/>
              <a:pathLst>
                <a:path w="2478405" h="191135">
                  <a:moveTo>
                    <a:pt x="15938" y="27432"/>
                  </a:moveTo>
                  <a:lnTo>
                    <a:pt x="0" y="27432"/>
                  </a:lnTo>
                  <a:lnTo>
                    <a:pt x="0" y="173101"/>
                  </a:lnTo>
                  <a:lnTo>
                    <a:pt x="15938" y="173101"/>
                  </a:lnTo>
                  <a:lnTo>
                    <a:pt x="15938" y="27432"/>
                  </a:lnTo>
                  <a:close/>
                </a:path>
                <a:path w="2478405" h="191135">
                  <a:moveTo>
                    <a:pt x="153441" y="30988"/>
                  </a:moveTo>
                  <a:lnTo>
                    <a:pt x="146202" y="28397"/>
                  </a:lnTo>
                  <a:lnTo>
                    <a:pt x="138087" y="26530"/>
                  </a:lnTo>
                  <a:lnTo>
                    <a:pt x="129082" y="25400"/>
                  </a:lnTo>
                  <a:lnTo>
                    <a:pt x="119202" y="25019"/>
                  </a:lnTo>
                  <a:lnTo>
                    <a:pt x="103606" y="26403"/>
                  </a:lnTo>
                  <a:lnTo>
                    <a:pt x="65849" y="47117"/>
                  </a:lnTo>
                  <a:lnTo>
                    <a:pt x="46443" y="86791"/>
                  </a:lnTo>
                  <a:lnTo>
                    <a:pt x="45161" y="102997"/>
                  </a:lnTo>
                  <a:lnTo>
                    <a:pt x="46329" y="118287"/>
                  </a:lnTo>
                  <a:lnTo>
                    <a:pt x="63868" y="155321"/>
                  </a:lnTo>
                  <a:lnTo>
                    <a:pt x="98717" y="174256"/>
                  </a:lnTo>
                  <a:lnTo>
                    <a:pt x="113360" y="175514"/>
                  </a:lnTo>
                  <a:lnTo>
                    <a:pt x="124841" y="174980"/>
                  </a:lnTo>
                  <a:lnTo>
                    <a:pt x="135343" y="173342"/>
                  </a:lnTo>
                  <a:lnTo>
                    <a:pt x="144881" y="170649"/>
                  </a:lnTo>
                  <a:lnTo>
                    <a:pt x="153441" y="166878"/>
                  </a:lnTo>
                  <a:lnTo>
                    <a:pt x="153441" y="161036"/>
                  </a:lnTo>
                  <a:lnTo>
                    <a:pt x="153441" y="151257"/>
                  </a:lnTo>
                  <a:lnTo>
                    <a:pt x="145008" y="155524"/>
                  </a:lnTo>
                  <a:lnTo>
                    <a:pt x="135839" y="158584"/>
                  </a:lnTo>
                  <a:lnTo>
                    <a:pt x="125958" y="160426"/>
                  </a:lnTo>
                  <a:lnTo>
                    <a:pt x="115341" y="161036"/>
                  </a:lnTo>
                  <a:lnTo>
                    <a:pt x="103822" y="160020"/>
                  </a:lnTo>
                  <a:lnTo>
                    <a:pt x="70167" y="135864"/>
                  </a:lnTo>
                  <a:lnTo>
                    <a:pt x="61988" y="102108"/>
                  </a:lnTo>
                  <a:lnTo>
                    <a:pt x="62953" y="89014"/>
                  </a:lnTo>
                  <a:lnTo>
                    <a:pt x="85801" y="49491"/>
                  </a:lnTo>
                  <a:lnTo>
                    <a:pt x="118897" y="39624"/>
                  </a:lnTo>
                  <a:lnTo>
                    <a:pt x="128181" y="40170"/>
                  </a:lnTo>
                  <a:lnTo>
                    <a:pt x="137033" y="41808"/>
                  </a:lnTo>
                  <a:lnTo>
                    <a:pt x="145453" y="44500"/>
                  </a:lnTo>
                  <a:lnTo>
                    <a:pt x="153441" y="48260"/>
                  </a:lnTo>
                  <a:lnTo>
                    <a:pt x="153441" y="39624"/>
                  </a:lnTo>
                  <a:lnTo>
                    <a:pt x="153441" y="30988"/>
                  </a:lnTo>
                  <a:close/>
                </a:path>
                <a:path w="2478405" h="191135">
                  <a:moveTo>
                    <a:pt x="267804" y="27432"/>
                  </a:moveTo>
                  <a:lnTo>
                    <a:pt x="167741" y="27432"/>
                  </a:lnTo>
                  <a:lnTo>
                    <a:pt x="167741" y="42164"/>
                  </a:lnTo>
                  <a:lnTo>
                    <a:pt x="209600" y="42164"/>
                  </a:lnTo>
                  <a:lnTo>
                    <a:pt x="209600" y="173101"/>
                  </a:lnTo>
                  <a:lnTo>
                    <a:pt x="225742" y="173101"/>
                  </a:lnTo>
                  <a:lnTo>
                    <a:pt x="225742" y="42164"/>
                  </a:lnTo>
                  <a:lnTo>
                    <a:pt x="267804" y="42164"/>
                  </a:lnTo>
                  <a:lnTo>
                    <a:pt x="267804" y="27432"/>
                  </a:lnTo>
                  <a:close/>
                </a:path>
                <a:path w="2478405" h="191135">
                  <a:moveTo>
                    <a:pt x="341757" y="108724"/>
                  </a:moveTo>
                  <a:lnTo>
                    <a:pt x="286334" y="108724"/>
                  </a:lnTo>
                  <a:lnTo>
                    <a:pt x="286334" y="121285"/>
                  </a:lnTo>
                  <a:lnTo>
                    <a:pt x="341757" y="121285"/>
                  </a:lnTo>
                  <a:lnTo>
                    <a:pt x="341757" y="108724"/>
                  </a:lnTo>
                  <a:close/>
                </a:path>
                <a:path w="2478405" h="191135">
                  <a:moveTo>
                    <a:pt x="390842" y="27432"/>
                  </a:moveTo>
                  <a:lnTo>
                    <a:pt x="374891" y="27432"/>
                  </a:lnTo>
                  <a:lnTo>
                    <a:pt x="374891" y="173101"/>
                  </a:lnTo>
                  <a:lnTo>
                    <a:pt x="390842" y="173101"/>
                  </a:lnTo>
                  <a:lnTo>
                    <a:pt x="390842" y="27432"/>
                  </a:lnTo>
                  <a:close/>
                </a:path>
                <a:path w="2478405" h="191135">
                  <a:moveTo>
                    <a:pt x="557441" y="98298"/>
                  </a:moveTo>
                  <a:lnTo>
                    <a:pt x="556285" y="82854"/>
                  </a:lnTo>
                  <a:lnTo>
                    <a:pt x="552831" y="68884"/>
                  </a:lnTo>
                  <a:lnTo>
                    <a:pt x="547077" y="56426"/>
                  </a:lnTo>
                  <a:lnTo>
                    <a:pt x="540626" y="47637"/>
                  </a:lnTo>
                  <a:lnTo>
                    <a:pt x="540626" y="101981"/>
                  </a:lnTo>
                  <a:lnTo>
                    <a:pt x="539838" y="114046"/>
                  </a:lnTo>
                  <a:lnTo>
                    <a:pt x="519163" y="151930"/>
                  </a:lnTo>
                  <a:lnTo>
                    <a:pt x="488061" y="161036"/>
                  </a:lnTo>
                  <a:lnTo>
                    <a:pt x="477012" y="159969"/>
                  </a:lnTo>
                  <a:lnTo>
                    <a:pt x="444741" y="134874"/>
                  </a:lnTo>
                  <a:lnTo>
                    <a:pt x="436892" y="100457"/>
                  </a:lnTo>
                  <a:lnTo>
                    <a:pt x="437781" y="87820"/>
                  </a:lnTo>
                  <a:lnTo>
                    <a:pt x="458939" y="49276"/>
                  </a:lnTo>
                  <a:lnTo>
                    <a:pt x="489356" y="39624"/>
                  </a:lnTo>
                  <a:lnTo>
                    <a:pt x="500926" y="40652"/>
                  </a:lnTo>
                  <a:lnTo>
                    <a:pt x="533171" y="64770"/>
                  </a:lnTo>
                  <a:lnTo>
                    <a:pt x="540626" y="101981"/>
                  </a:lnTo>
                  <a:lnTo>
                    <a:pt x="540626" y="47637"/>
                  </a:lnTo>
                  <a:lnTo>
                    <a:pt x="539038" y="45466"/>
                  </a:lnTo>
                  <a:lnTo>
                    <a:pt x="532561" y="39624"/>
                  </a:lnTo>
                  <a:lnTo>
                    <a:pt x="529094" y="36487"/>
                  </a:lnTo>
                  <a:lnTo>
                    <a:pt x="517702" y="30099"/>
                  </a:lnTo>
                  <a:lnTo>
                    <a:pt x="504837" y="26289"/>
                  </a:lnTo>
                  <a:lnTo>
                    <a:pt x="490537" y="25019"/>
                  </a:lnTo>
                  <a:lnTo>
                    <a:pt x="475068" y="26339"/>
                  </a:lnTo>
                  <a:lnTo>
                    <a:pt x="438975" y="45974"/>
                  </a:lnTo>
                  <a:lnTo>
                    <a:pt x="421246" y="85344"/>
                  </a:lnTo>
                  <a:lnTo>
                    <a:pt x="420065" y="101981"/>
                  </a:lnTo>
                  <a:lnTo>
                    <a:pt x="421233" y="117513"/>
                  </a:lnTo>
                  <a:lnTo>
                    <a:pt x="438772" y="154940"/>
                  </a:lnTo>
                  <a:lnTo>
                    <a:pt x="473570" y="174231"/>
                  </a:lnTo>
                  <a:lnTo>
                    <a:pt x="488162" y="175514"/>
                  </a:lnTo>
                  <a:lnTo>
                    <a:pt x="503351" y="174205"/>
                  </a:lnTo>
                  <a:lnTo>
                    <a:pt x="516851" y="170268"/>
                  </a:lnTo>
                  <a:lnTo>
                    <a:pt x="528688" y="163677"/>
                  </a:lnTo>
                  <a:lnTo>
                    <a:pt x="531583" y="161036"/>
                  </a:lnTo>
                  <a:lnTo>
                    <a:pt x="538835" y="154432"/>
                  </a:lnTo>
                  <a:lnTo>
                    <a:pt x="546976" y="143002"/>
                  </a:lnTo>
                  <a:lnTo>
                    <a:pt x="552780" y="129844"/>
                  </a:lnTo>
                  <a:lnTo>
                    <a:pt x="556272" y="114947"/>
                  </a:lnTo>
                  <a:lnTo>
                    <a:pt x="557441" y="98298"/>
                  </a:lnTo>
                  <a:close/>
                </a:path>
                <a:path w="2478405" h="191135">
                  <a:moveTo>
                    <a:pt x="662520" y="27432"/>
                  </a:moveTo>
                  <a:lnTo>
                    <a:pt x="562457" y="27432"/>
                  </a:lnTo>
                  <a:lnTo>
                    <a:pt x="562457" y="42164"/>
                  </a:lnTo>
                  <a:lnTo>
                    <a:pt x="604316" y="42164"/>
                  </a:lnTo>
                  <a:lnTo>
                    <a:pt x="604316" y="173101"/>
                  </a:lnTo>
                  <a:lnTo>
                    <a:pt x="620458" y="173101"/>
                  </a:lnTo>
                  <a:lnTo>
                    <a:pt x="620458" y="42164"/>
                  </a:lnTo>
                  <a:lnTo>
                    <a:pt x="662520" y="42164"/>
                  </a:lnTo>
                  <a:lnTo>
                    <a:pt x="662520" y="27432"/>
                  </a:lnTo>
                  <a:close/>
                </a:path>
                <a:path w="2478405" h="191135">
                  <a:moveTo>
                    <a:pt x="921918" y="89916"/>
                  </a:moveTo>
                  <a:lnTo>
                    <a:pt x="879475" y="71970"/>
                  </a:lnTo>
                  <a:lnTo>
                    <a:pt x="857313" y="49657"/>
                  </a:lnTo>
                  <a:lnTo>
                    <a:pt x="853427" y="43840"/>
                  </a:lnTo>
                  <a:lnTo>
                    <a:pt x="849642" y="34582"/>
                  </a:lnTo>
                  <a:lnTo>
                    <a:pt x="848385" y="25527"/>
                  </a:lnTo>
                  <a:lnTo>
                    <a:pt x="848385" y="15367"/>
                  </a:lnTo>
                  <a:lnTo>
                    <a:pt x="833145" y="15367"/>
                  </a:lnTo>
                  <a:lnTo>
                    <a:pt x="833145" y="25527"/>
                  </a:lnTo>
                  <a:lnTo>
                    <a:pt x="831900" y="34455"/>
                  </a:lnTo>
                  <a:lnTo>
                    <a:pt x="802551" y="72313"/>
                  </a:lnTo>
                  <a:lnTo>
                    <a:pt x="759841" y="90170"/>
                  </a:lnTo>
                  <a:lnTo>
                    <a:pt x="769937" y="101854"/>
                  </a:lnTo>
                  <a:lnTo>
                    <a:pt x="813295" y="80264"/>
                  </a:lnTo>
                  <a:lnTo>
                    <a:pt x="840765" y="49657"/>
                  </a:lnTo>
                  <a:lnTo>
                    <a:pt x="845108" y="57023"/>
                  </a:lnTo>
                  <a:lnTo>
                    <a:pt x="878344" y="86423"/>
                  </a:lnTo>
                  <a:lnTo>
                    <a:pt x="911504" y="101727"/>
                  </a:lnTo>
                  <a:lnTo>
                    <a:pt x="921918" y="89916"/>
                  </a:lnTo>
                  <a:close/>
                </a:path>
                <a:path w="2478405" h="191135">
                  <a:moveTo>
                    <a:pt x="929538" y="145796"/>
                  </a:moveTo>
                  <a:lnTo>
                    <a:pt x="752322" y="145796"/>
                  </a:lnTo>
                  <a:lnTo>
                    <a:pt x="752322" y="158877"/>
                  </a:lnTo>
                  <a:lnTo>
                    <a:pt x="929538" y="158877"/>
                  </a:lnTo>
                  <a:lnTo>
                    <a:pt x="929538" y="145796"/>
                  </a:lnTo>
                  <a:close/>
                </a:path>
                <a:path w="2478405" h="191135">
                  <a:moveTo>
                    <a:pt x="1057808" y="16764"/>
                  </a:moveTo>
                  <a:lnTo>
                    <a:pt x="1043203" y="16764"/>
                  </a:lnTo>
                  <a:lnTo>
                    <a:pt x="1043203" y="29718"/>
                  </a:lnTo>
                  <a:lnTo>
                    <a:pt x="1043203" y="121793"/>
                  </a:lnTo>
                  <a:lnTo>
                    <a:pt x="982370" y="121793"/>
                  </a:lnTo>
                  <a:lnTo>
                    <a:pt x="982370" y="29718"/>
                  </a:lnTo>
                  <a:lnTo>
                    <a:pt x="1043203" y="29718"/>
                  </a:lnTo>
                  <a:lnTo>
                    <a:pt x="1043203" y="16764"/>
                  </a:lnTo>
                  <a:lnTo>
                    <a:pt x="967638" y="16764"/>
                  </a:lnTo>
                  <a:lnTo>
                    <a:pt x="967638" y="134747"/>
                  </a:lnTo>
                  <a:lnTo>
                    <a:pt x="1057808" y="134747"/>
                  </a:lnTo>
                  <a:lnTo>
                    <a:pt x="1057808" y="121793"/>
                  </a:lnTo>
                  <a:lnTo>
                    <a:pt x="1057808" y="29718"/>
                  </a:lnTo>
                  <a:lnTo>
                    <a:pt x="1057808" y="16764"/>
                  </a:lnTo>
                  <a:close/>
                </a:path>
                <a:path w="2478405" h="191135">
                  <a:moveTo>
                    <a:pt x="1136675" y="76581"/>
                  </a:moveTo>
                  <a:lnTo>
                    <a:pt x="1103528" y="76581"/>
                  </a:lnTo>
                  <a:lnTo>
                    <a:pt x="1103528" y="0"/>
                  </a:lnTo>
                  <a:lnTo>
                    <a:pt x="1088796" y="0"/>
                  </a:lnTo>
                  <a:lnTo>
                    <a:pt x="1088796" y="190881"/>
                  </a:lnTo>
                  <a:lnTo>
                    <a:pt x="1103528" y="190881"/>
                  </a:lnTo>
                  <a:lnTo>
                    <a:pt x="1103528" y="89789"/>
                  </a:lnTo>
                  <a:lnTo>
                    <a:pt x="1136675" y="89789"/>
                  </a:lnTo>
                  <a:lnTo>
                    <a:pt x="1136675" y="76581"/>
                  </a:lnTo>
                  <a:close/>
                </a:path>
                <a:path w="2478405" h="191135">
                  <a:moveTo>
                    <a:pt x="1310538" y="98425"/>
                  </a:moveTo>
                  <a:lnTo>
                    <a:pt x="1200797" y="98425"/>
                  </a:lnTo>
                  <a:lnTo>
                    <a:pt x="1200797" y="72263"/>
                  </a:lnTo>
                  <a:lnTo>
                    <a:pt x="1302029" y="72263"/>
                  </a:lnTo>
                  <a:lnTo>
                    <a:pt x="1302029" y="59182"/>
                  </a:lnTo>
                  <a:lnTo>
                    <a:pt x="1200797" y="59182"/>
                  </a:lnTo>
                  <a:lnTo>
                    <a:pt x="1200797" y="31496"/>
                  </a:lnTo>
                  <a:lnTo>
                    <a:pt x="1307490" y="31496"/>
                  </a:lnTo>
                  <a:lnTo>
                    <a:pt x="1307490" y="18542"/>
                  </a:lnTo>
                  <a:lnTo>
                    <a:pt x="1186332" y="18542"/>
                  </a:lnTo>
                  <a:lnTo>
                    <a:pt x="1186332" y="111633"/>
                  </a:lnTo>
                  <a:lnTo>
                    <a:pt x="1310538" y="111633"/>
                  </a:lnTo>
                  <a:lnTo>
                    <a:pt x="1310538" y="98425"/>
                  </a:lnTo>
                  <a:close/>
                </a:path>
                <a:path w="2478405" h="191135">
                  <a:moveTo>
                    <a:pt x="1334922" y="147701"/>
                  </a:moveTo>
                  <a:lnTo>
                    <a:pt x="1157757" y="147701"/>
                  </a:lnTo>
                  <a:lnTo>
                    <a:pt x="1157757" y="160909"/>
                  </a:lnTo>
                  <a:lnTo>
                    <a:pt x="1334922" y="160909"/>
                  </a:lnTo>
                  <a:lnTo>
                    <a:pt x="1334922" y="147701"/>
                  </a:lnTo>
                  <a:close/>
                </a:path>
                <a:path w="2478405" h="191135">
                  <a:moveTo>
                    <a:pt x="1530502" y="105410"/>
                  </a:moveTo>
                  <a:lnTo>
                    <a:pt x="1529626" y="94361"/>
                  </a:lnTo>
                  <a:lnTo>
                    <a:pt x="1529486" y="92583"/>
                  </a:lnTo>
                  <a:lnTo>
                    <a:pt x="1518602" y="93345"/>
                  </a:lnTo>
                  <a:lnTo>
                    <a:pt x="1504429" y="93903"/>
                  </a:lnTo>
                  <a:lnTo>
                    <a:pt x="1486979" y="94246"/>
                  </a:lnTo>
                  <a:lnTo>
                    <a:pt x="1466240" y="94361"/>
                  </a:lnTo>
                  <a:lnTo>
                    <a:pt x="1466240" y="25654"/>
                  </a:lnTo>
                  <a:lnTo>
                    <a:pt x="1523517" y="25654"/>
                  </a:lnTo>
                  <a:lnTo>
                    <a:pt x="1523517" y="12700"/>
                  </a:lnTo>
                  <a:lnTo>
                    <a:pt x="1451508" y="12700"/>
                  </a:lnTo>
                  <a:lnTo>
                    <a:pt x="1451508" y="107315"/>
                  </a:lnTo>
                  <a:lnTo>
                    <a:pt x="1476717" y="107200"/>
                  </a:lnTo>
                  <a:lnTo>
                    <a:pt x="1498282" y="106845"/>
                  </a:lnTo>
                  <a:lnTo>
                    <a:pt x="1516202" y="106248"/>
                  </a:lnTo>
                  <a:lnTo>
                    <a:pt x="1530502" y="105410"/>
                  </a:lnTo>
                  <a:close/>
                </a:path>
                <a:path w="2478405" h="191135">
                  <a:moveTo>
                    <a:pt x="1561236" y="3810"/>
                  </a:moveTo>
                  <a:lnTo>
                    <a:pt x="1546631" y="3810"/>
                  </a:lnTo>
                  <a:lnTo>
                    <a:pt x="1546631" y="52451"/>
                  </a:lnTo>
                  <a:lnTo>
                    <a:pt x="1504721" y="52451"/>
                  </a:lnTo>
                  <a:lnTo>
                    <a:pt x="1504721" y="65405"/>
                  </a:lnTo>
                  <a:lnTo>
                    <a:pt x="1546631" y="65405"/>
                  </a:lnTo>
                  <a:lnTo>
                    <a:pt x="1546631" y="132080"/>
                  </a:lnTo>
                  <a:lnTo>
                    <a:pt x="1561236" y="132080"/>
                  </a:lnTo>
                  <a:lnTo>
                    <a:pt x="1561236" y="3810"/>
                  </a:lnTo>
                  <a:close/>
                </a:path>
                <a:path w="2478405" h="191135">
                  <a:moveTo>
                    <a:pt x="1595653" y="0"/>
                  </a:moveTo>
                  <a:lnTo>
                    <a:pt x="1580921" y="0"/>
                  </a:lnTo>
                  <a:lnTo>
                    <a:pt x="1580921" y="136144"/>
                  </a:lnTo>
                  <a:lnTo>
                    <a:pt x="1595653" y="136144"/>
                  </a:lnTo>
                  <a:lnTo>
                    <a:pt x="1595653" y="0"/>
                  </a:lnTo>
                  <a:close/>
                </a:path>
                <a:path w="2478405" h="191135">
                  <a:moveTo>
                    <a:pt x="1601241" y="170180"/>
                  </a:moveTo>
                  <a:lnTo>
                    <a:pt x="1491005" y="170180"/>
                  </a:lnTo>
                  <a:lnTo>
                    <a:pt x="1491005" y="125603"/>
                  </a:lnTo>
                  <a:lnTo>
                    <a:pt x="1476146" y="125603"/>
                  </a:lnTo>
                  <a:lnTo>
                    <a:pt x="1476146" y="183515"/>
                  </a:lnTo>
                  <a:lnTo>
                    <a:pt x="1601241" y="183515"/>
                  </a:lnTo>
                  <a:lnTo>
                    <a:pt x="1601241" y="170180"/>
                  </a:lnTo>
                  <a:close/>
                </a:path>
                <a:path w="2478405" h="191135">
                  <a:moveTo>
                    <a:pt x="1756054" y="131699"/>
                  </a:moveTo>
                  <a:lnTo>
                    <a:pt x="1718970" y="100965"/>
                  </a:lnTo>
                  <a:lnTo>
                    <a:pt x="1703984" y="59690"/>
                  </a:lnTo>
                  <a:lnTo>
                    <a:pt x="1704111" y="39878"/>
                  </a:lnTo>
                  <a:lnTo>
                    <a:pt x="1750339" y="39878"/>
                  </a:lnTo>
                  <a:lnTo>
                    <a:pt x="1750339" y="26670"/>
                  </a:lnTo>
                  <a:lnTo>
                    <a:pt x="1703984" y="26670"/>
                  </a:lnTo>
                  <a:lnTo>
                    <a:pt x="1703984" y="0"/>
                  </a:lnTo>
                  <a:lnTo>
                    <a:pt x="1689252" y="0"/>
                  </a:lnTo>
                  <a:lnTo>
                    <a:pt x="1689252" y="26670"/>
                  </a:lnTo>
                  <a:lnTo>
                    <a:pt x="1643024" y="26670"/>
                  </a:lnTo>
                  <a:lnTo>
                    <a:pt x="1643024" y="39878"/>
                  </a:lnTo>
                  <a:lnTo>
                    <a:pt x="1689379" y="39878"/>
                  </a:lnTo>
                  <a:lnTo>
                    <a:pt x="1689328" y="59690"/>
                  </a:lnTo>
                  <a:lnTo>
                    <a:pt x="1674266" y="103251"/>
                  </a:lnTo>
                  <a:lnTo>
                    <a:pt x="1638325" y="136144"/>
                  </a:lnTo>
                  <a:lnTo>
                    <a:pt x="1649628" y="147701"/>
                  </a:lnTo>
                  <a:lnTo>
                    <a:pt x="1678457" y="120904"/>
                  </a:lnTo>
                  <a:lnTo>
                    <a:pt x="1696872" y="89916"/>
                  </a:lnTo>
                  <a:lnTo>
                    <a:pt x="1699958" y="96710"/>
                  </a:lnTo>
                  <a:lnTo>
                    <a:pt x="1730324" y="132842"/>
                  </a:lnTo>
                  <a:lnTo>
                    <a:pt x="1745513" y="143510"/>
                  </a:lnTo>
                  <a:lnTo>
                    <a:pt x="1756054" y="131699"/>
                  </a:lnTo>
                  <a:close/>
                </a:path>
                <a:path w="2478405" h="191135">
                  <a:moveTo>
                    <a:pt x="1795043" y="0"/>
                  </a:moveTo>
                  <a:lnTo>
                    <a:pt x="1780184" y="0"/>
                  </a:lnTo>
                  <a:lnTo>
                    <a:pt x="1780184" y="55118"/>
                  </a:lnTo>
                  <a:lnTo>
                    <a:pt x="1740687" y="55118"/>
                  </a:lnTo>
                  <a:lnTo>
                    <a:pt x="1740687" y="68199"/>
                  </a:lnTo>
                  <a:lnTo>
                    <a:pt x="1780184" y="68199"/>
                  </a:lnTo>
                  <a:lnTo>
                    <a:pt x="1780184" y="90170"/>
                  </a:lnTo>
                  <a:lnTo>
                    <a:pt x="1741068" y="90170"/>
                  </a:lnTo>
                  <a:lnTo>
                    <a:pt x="1741068" y="103251"/>
                  </a:lnTo>
                  <a:lnTo>
                    <a:pt x="1780184" y="103251"/>
                  </a:lnTo>
                  <a:lnTo>
                    <a:pt x="1780184" y="190881"/>
                  </a:lnTo>
                  <a:lnTo>
                    <a:pt x="1795043" y="190881"/>
                  </a:lnTo>
                  <a:lnTo>
                    <a:pt x="1795043" y="0"/>
                  </a:lnTo>
                  <a:close/>
                </a:path>
                <a:path w="2478405" h="191135">
                  <a:moveTo>
                    <a:pt x="2027580" y="130937"/>
                  </a:moveTo>
                  <a:lnTo>
                    <a:pt x="1997786" y="103365"/>
                  </a:lnTo>
                  <a:lnTo>
                    <a:pt x="1984032" y="79629"/>
                  </a:lnTo>
                  <a:lnTo>
                    <a:pt x="1979942" y="68173"/>
                  </a:lnTo>
                  <a:lnTo>
                    <a:pt x="1977377" y="56007"/>
                  </a:lnTo>
                  <a:lnTo>
                    <a:pt x="1976577" y="44450"/>
                  </a:lnTo>
                  <a:lnTo>
                    <a:pt x="1976526" y="13081"/>
                  </a:lnTo>
                  <a:lnTo>
                    <a:pt x="1961794" y="13081"/>
                  </a:lnTo>
                  <a:lnTo>
                    <a:pt x="1961794" y="44450"/>
                  </a:lnTo>
                  <a:lnTo>
                    <a:pt x="1960930" y="57150"/>
                  </a:lnTo>
                  <a:lnTo>
                    <a:pt x="1947824" y="94488"/>
                  </a:lnTo>
                  <a:lnTo>
                    <a:pt x="1921548" y="126530"/>
                  </a:lnTo>
                  <a:lnTo>
                    <a:pt x="1910359" y="135001"/>
                  </a:lnTo>
                  <a:lnTo>
                    <a:pt x="1921789" y="144907"/>
                  </a:lnTo>
                  <a:lnTo>
                    <a:pt x="1951253" y="113792"/>
                  </a:lnTo>
                  <a:lnTo>
                    <a:pt x="1969414" y="79629"/>
                  </a:lnTo>
                  <a:lnTo>
                    <a:pt x="1971878" y="86702"/>
                  </a:lnTo>
                  <a:lnTo>
                    <a:pt x="1994230" y="120548"/>
                  </a:lnTo>
                  <a:lnTo>
                    <a:pt x="2017166" y="142494"/>
                  </a:lnTo>
                  <a:lnTo>
                    <a:pt x="2027580" y="130937"/>
                  </a:lnTo>
                  <a:close/>
                </a:path>
                <a:path w="2478405" h="191135">
                  <a:moveTo>
                    <a:pt x="2069363" y="0"/>
                  </a:moveTo>
                  <a:lnTo>
                    <a:pt x="2054504" y="0"/>
                  </a:lnTo>
                  <a:lnTo>
                    <a:pt x="2054504" y="190881"/>
                  </a:lnTo>
                  <a:lnTo>
                    <a:pt x="2069363" y="190881"/>
                  </a:lnTo>
                  <a:lnTo>
                    <a:pt x="2069363" y="0"/>
                  </a:lnTo>
                  <a:close/>
                </a:path>
                <a:path w="2478405" h="191135">
                  <a:moveTo>
                    <a:pt x="2282850" y="89916"/>
                  </a:moveTo>
                  <a:lnTo>
                    <a:pt x="2240407" y="71970"/>
                  </a:lnTo>
                  <a:lnTo>
                    <a:pt x="2218245" y="49657"/>
                  </a:lnTo>
                  <a:lnTo>
                    <a:pt x="2214359" y="43840"/>
                  </a:lnTo>
                  <a:lnTo>
                    <a:pt x="2210574" y="34582"/>
                  </a:lnTo>
                  <a:lnTo>
                    <a:pt x="2209317" y="25527"/>
                  </a:lnTo>
                  <a:lnTo>
                    <a:pt x="2209317" y="15367"/>
                  </a:lnTo>
                  <a:lnTo>
                    <a:pt x="2194077" y="15367"/>
                  </a:lnTo>
                  <a:lnTo>
                    <a:pt x="2194077" y="25527"/>
                  </a:lnTo>
                  <a:lnTo>
                    <a:pt x="2192832" y="34455"/>
                  </a:lnTo>
                  <a:lnTo>
                    <a:pt x="2163470" y="72313"/>
                  </a:lnTo>
                  <a:lnTo>
                    <a:pt x="2120798" y="90170"/>
                  </a:lnTo>
                  <a:lnTo>
                    <a:pt x="2130831" y="101854"/>
                  </a:lnTo>
                  <a:lnTo>
                    <a:pt x="2174265" y="80264"/>
                  </a:lnTo>
                  <a:lnTo>
                    <a:pt x="2201697" y="49657"/>
                  </a:lnTo>
                  <a:lnTo>
                    <a:pt x="2206040" y="57023"/>
                  </a:lnTo>
                  <a:lnTo>
                    <a:pt x="2239276" y="86423"/>
                  </a:lnTo>
                  <a:lnTo>
                    <a:pt x="2272436" y="101727"/>
                  </a:lnTo>
                  <a:lnTo>
                    <a:pt x="2282850" y="89916"/>
                  </a:lnTo>
                  <a:close/>
                </a:path>
                <a:path w="2478405" h="191135">
                  <a:moveTo>
                    <a:pt x="2290470" y="145796"/>
                  </a:moveTo>
                  <a:lnTo>
                    <a:pt x="2113305" y="145796"/>
                  </a:lnTo>
                  <a:lnTo>
                    <a:pt x="2113305" y="158877"/>
                  </a:lnTo>
                  <a:lnTo>
                    <a:pt x="2290470" y="158877"/>
                  </a:lnTo>
                  <a:lnTo>
                    <a:pt x="2290470" y="145796"/>
                  </a:lnTo>
                  <a:close/>
                </a:path>
                <a:path w="2478405" h="191135">
                  <a:moveTo>
                    <a:pt x="2410739" y="98806"/>
                  </a:moveTo>
                  <a:lnTo>
                    <a:pt x="2409875" y="87884"/>
                  </a:lnTo>
                  <a:lnTo>
                    <a:pt x="2409723" y="85852"/>
                  </a:lnTo>
                  <a:lnTo>
                    <a:pt x="2398763" y="86766"/>
                  </a:lnTo>
                  <a:lnTo>
                    <a:pt x="2384933" y="87401"/>
                  </a:lnTo>
                  <a:lnTo>
                    <a:pt x="2368232" y="87769"/>
                  </a:lnTo>
                  <a:lnTo>
                    <a:pt x="2348636" y="87884"/>
                  </a:lnTo>
                  <a:lnTo>
                    <a:pt x="2348636" y="62357"/>
                  </a:lnTo>
                  <a:lnTo>
                    <a:pt x="2390927" y="62357"/>
                  </a:lnTo>
                  <a:lnTo>
                    <a:pt x="2390927" y="49657"/>
                  </a:lnTo>
                  <a:lnTo>
                    <a:pt x="2348636" y="49657"/>
                  </a:lnTo>
                  <a:lnTo>
                    <a:pt x="2348636" y="22606"/>
                  </a:lnTo>
                  <a:lnTo>
                    <a:pt x="2407056" y="22606"/>
                  </a:lnTo>
                  <a:lnTo>
                    <a:pt x="2407056" y="9652"/>
                  </a:lnTo>
                  <a:lnTo>
                    <a:pt x="2333904" y="9652"/>
                  </a:lnTo>
                  <a:lnTo>
                    <a:pt x="2333904" y="100965"/>
                  </a:lnTo>
                  <a:lnTo>
                    <a:pt x="2357488" y="100825"/>
                  </a:lnTo>
                  <a:lnTo>
                    <a:pt x="2378176" y="100418"/>
                  </a:lnTo>
                  <a:lnTo>
                    <a:pt x="2395918" y="99733"/>
                  </a:lnTo>
                  <a:lnTo>
                    <a:pt x="2410739" y="98806"/>
                  </a:lnTo>
                  <a:close/>
                </a:path>
                <a:path w="2478405" h="191135">
                  <a:moveTo>
                    <a:pt x="2443632" y="3810"/>
                  </a:moveTo>
                  <a:lnTo>
                    <a:pt x="2429027" y="3810"/>
                  </a:lnTo>
                  <a:lnTo>
                    <a:pt x="2429027" y="48006"/>
                  </a:lnTo>
                  <a:lnTo>
                    <a:pt x="2402992" y="48006"/>
                  </a:lnTo>
                  <a:lnTo>
                    <a:pt x="2402992" y="61087"/>
                  </a:lnTo>
                  <a:lnTo>
                    <a:pt x="2429027" y="61087"/>
                  </a:lnTo>
                  <a:lnTo>
                    <a:pt x="2429027" y="107569"/>
                  </a:lnTo>
                  <a:lnTo>
                    <a:pt x="2443632" y="107569"/>
                  </a:lnTo>
                  <a:lnTo>
                    <a:pt x="2443632" y="3810"/>
                  </a:lnTo>
                  <a:close/>
                </a:path>
                <a:path w="2478405" h="191135">
                  <a:moveTo>
                    <a:pt x="2478049" y="118110"/>
                  </a:moveTo>
                  <a:lnTo>
                    <a:pt x="2463571" y="118110"/>
                  </a:lnTo>
                  <a:lnTo>
                    <a:pt x="2463571" y="131064"/>
                  </a:lnTo>
                  <a:lnTo>
                    <a:pt x="2463571" y="172720"/>
                  </a:lnTo>
                  <a:lnTo>
                    <a:pt x="2373147" y="172720"/>
                  </a:lnTo>
                  <a:lnTo>
                    <a:pt x="2373147" y="131064"/>
                  </a:lnTo>
                  <a:lnTo>
                    <a:pt x="2463571" y="131064"/>
                  </a:lnTo>
                  <a:lnTo>
                    <a:pt x="2463571" y="118110"/>
                  </a:lnTo>
                  <a:lnTo>
                    <a:pt x="2358542" y="118110"/>
                  </a:lnTo>
                  <a:lnTo>
                    <a:pt x="2358542" y="185674"/>
                  </a:lnTo>
                  <a:lnTo>
                    <a:pt x="2478049" y="185674"/>
                  </a:lnTo>
                  <a:lnTo>
                    <a:pt x="2478049" y="172720"/>
                  </a:lnTo>
                  <a:lnTo>
                    <a:pt x="2478049" y="131064"/>
                  </a:lnTo>
                  <a:lnTo>
                    <a:pt x="2478049" y="118110"/>
                  </a:lnTo>
                  <a:close/>
                </a:path>
                <a:path w="2478405" h="191135">
                  <a:moveTo>
                    <a:pt x="2478049" y="0"/>
                  </a:moveTo>
                  <a:lnTo>
                    <a:pt x="2463317" y="0"/>
                  </a:lnTo>
                  <a:lnTo>
                    <a:pt x="2463317" y="107569"/>
                  </a:lnTo>
                  <a:lnTo>
                    <a:pt x="2478049" y="107569"/>
                  </a:lnTo>
                  <a:lnTo>
                    <a:pt x="247804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055111" y="2460370"/>
              <a:ext cx="157861" cy="145668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823459" y="0"/>
              <a:ext cx="5082540" cy="3093720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715255" y="0"/>
              <a:ext cx="4145279" cy="3090672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701929" y="4299762"/>
              <a:ext cx="993775" cy="297815"/>
            </a:xfrm>
            <a:custGeom>
              <a:avLst/>
              <a:gdLst/>
              <a:ahLst/>
              <a:cxnLst/>
              <a:rect l="l" t="t" r="r" b="b"/>
              <a:pathLst>
                <a:path w="993775" h="297814">
                  <a:moveTo>
                    <a:pt x="27914" y="0"/>
                  </a:moveTo>
                  <a:lnTo>
                    <a:pt x="0" y="0"/>
                  </a:lnTo>
                  <a:lnTo>
                    <a:pt x="0" y="255219"/>
                  </a:lnTo>
                  <a:lnTo>
                    <a:pt x="27914" y="255219"/>
                  </a:lnTo>
                  <a:lnTo>
                    <a:pt x="27914" y="0"/>
                  </a:lnTo>
                  <a:close/>
                </a:path>
                <a:path w="993775" h="297814">
                  <a:moveTo>
                    <a:pt x="364490" y="123520"/>
                  </a:moveTo>
                  <a:lnTo>
                    <a:pt x="292341" y="123520"/>
                  </a:lnTo>
                  <a:lnTo>
                    <a:pt x="292341" y="136474"/>
                  </a:lnTo>
                  <a:lnTo>
                    <a:pt x="348843" y="136474"/>
                  </a:lnTo>
                  <a:lnTo>
                    <a:pt x="346684" y="152412"/>
                  </a:lnTo>
                  <a:lnTo>
                    <a:pt x="326872" y="198450"/>
                  </a:lnTo>
                  <a:lnTo>
                    <a:pt x="293573" y="234188"/>
                  </a:lnTo>
                  <a:lnTo>
                    <a:pt x="280949" y="242138"/>
                  </a:lnTo>
                  <a:lnTo>
                    <a:pt x="292735" y="252171"/>
                  </a:lnTo>
                  <a:lnTo>
                    <a:pt x="322973" y="226123"/>
                  </a:lnTo>
                  <a:lnTo>
                    <a:pt x="345008" y="195999"/>
                  </a:lnTo>
                  <a:lnTo>
                    <a:pt x="358851" y="161785"/>
                  </a:lnTo>
                  <a:lnTo>
                    <a:pt x="364490" y="123520"/>
                  </a:lnTo>
                  <a:close/>
                </a:path>
                <a:path w="993775" h="297814">
                  <a:moveTo>
                    <a:pt x="441286" y="106883"/>
                  </a:moveTo>
                  <a:lnTo>
                    <a:pt x="426542" y="106883"/>
                  </a:lnTo>
                  <a:lnTo>
                    <a:pt x="426542" y="189814"/>
                  </a:lnTo>
                  <a:lnTo>
                    <a:pt x="402793" y="189814"/>
                  </a:lnTo>
                  <a:lnTo>
                    <a:pt x="402793" y="110693"/>
                  </a:lnTo>
                  <a:lnTo>
                    <a:pt x="388239" y="110693"/>
                  </a:lnTo>
                  <a:lnTo>
                    <a:pt x="388239" y="291922"/>
                  </a:lnTo>
                  <a:lnTo>
                    <a:pt x="402793" y="291922"/>
                  </a:lnTo>
                  <a:lnTo>
                    <a:pt x="402793" y="203022"/>
                  </a:lnTo>
                  <a:lnTo>
                    <a:pt x="426542" y="203022"/>
                  </a:lnTo>
                  <a:lnTo>
                    <a:pt x="426542" y="297764"/>
                  </a:lnTo>
                  <a:lnTo>
                    <a:pt x="441286" y="297764"/>
                  </a:lnTo>
                  <a:lnTo>
                    <a:pt x="441286" y="203022"/>
                  </a:lnTo>
                  <a:lnTo>
                    <a:pt x="441286" y="189814"/>
                  </a:lnTo>
                  <a:lnTo>
                    <a:pt x="441286" y="106883"/>
                  </a:lnTo>
                  <a:close/>
                </a:path>
                <a:path w="993775" h="297814">
                  <a:moveTo>
                    <a:pt x="562851" y="113360"/>
                  </a:moveTo>
                  <a:lnTo>
                    <a:pt x="548297" y="113360"/>
                  </a:lnTo>
                  <a:lnTo>
                    <a:pt x="548297" y="143205"/>
                  </a:lnTo>
                  <a:lnTo>
                    <a:pt x="548297" y="156032"/>
                  </a:lnTo>
                  <a:lnTo>
                    <a:pt x="548297" y="180924"/>
                  </a:lnTo>
                  <a:lnTo>
                    <a:pt x="489902" y="180924"/>
                  </a:lnTo>
                  <a:lnTo>
                    <a:pt x="489902" y="156032"/>
                  </a:lnTo>
                  <a:lnTo>
                    <a:pt x="548297" y="156032"/>
                  </a:lnTo>
                  <a:lnTo>
                    <a:pt x="548297" y="143205"/>
                  </a:lnTo>
                  <a:lnTo>
                    <a:pt x="489902" y="143205"/>
                  </a:lnTo>
                  <a:lnTo>
                    <a:pt x="489902" y="113360"/>
                  </a:lnTo>
                  <a:lnTo>
                    <a:pt x="475361" y="113360"/>
                  </a:lnTo>
                  <a:lnTo>
                    <a:pt x="475361" y="193624"/>
                  </a:lnTo>
                  <a:lnTo>
                    <a:pt x="562851" y="193624"/>
                  </a:lnTo>
                  <a:lnTo>
                    <a:pt x="562851" y="180924"/>
                  </a:lnTo>
                  <a:lnTo>
                    <a:pt x="562851" y="156032"/>
                  </a:lnTo>
                  <a:lnTo>
                    <a:pt x="562851" y="143205"/>
                  </a:lnTo>
                  <a:lnTo>
                    <a:pt x="562851" y="113360"/>
                  </a:lnTo>
                  <a:close/>
                </a:path>
                <a:path w="993775" h="297814">
                  <a:moveTo>
                    <a:pt x="618998" y="282397"/>
                  </a:moveTo>
                  <a:lnTo>
                    <a:pt x="511771" y="282397"/>
                  </a:lnTo>
                  <a:lnTo>
                    <a:pt x="511771" y="260934"/>
                  </a:lnTo>
                  <a:lnTo>
                    <a:pt x="613664" y="260934"/>
                  </a:lnTo>
                  <a:lnTo>
                    <a:pt x="613664" y="214452"/>
                  </a:lnTo>
                  <a:lnTo>
                    <a:pt x="497230" y="214452"/>
                  </a:lnTo>
                  <a:lnTo>
                    <a:pt x="497230" y="227533"/>
                  </a:lnTo>
                  <a:lnTo>
                    <a:pt x="599186" y="227533"/>
                  </a:lnTo>
                  <a:lnTo>
                    <a:pt x="599186" y="248615"/>
                  </a:lnTo>
                  <a:lnTo>
                    <a:pt x="497230" y="248615"/>
                  </a:lnTo>
                  <a:lnTo>
                    <a:pt x="497230" y="295478"/>
                  </a:lnTo>
                  <a:lnTo>
                    <a:pt x="618998" y="295478"/>
                  </a:lnTo>
                  <a:lnTo>
                    <a:pt x="618998" y="282397"/>
                  </a:lnTo>
                  <a:close/>
                </a:path>
                <a:path w="993775" h="297814">
                  <a:moveTo>
                    <a:pt x="642493" y="153238"/>
                  </a:moveTo>
                  <a:lnTo>
                    <a:pt x="613664" y="153238"/>
                  </a:lnTo>
                  <a:lnTo>
                    <a:pt x="613664" y="106883"/>
                  </a:lnTo>
                  <a:lnTo>
                    <a:pt x="599186" y="106883"/>
                  </a:lnTo>
                  <a:lnTo>
                    <a:pt x="599186" y="203911"/>
                  </a:lnTo>
                  <a:lnTo>
                    <a:pt x="613664" y="203911"/>
                  </a:lnTo>
                  <a:lnTo>
                    <a:pt x="613664" y="166446"/>
                  </a:lnTo>
                  <a:lnTo>
                    <a:pt x="642493" y="166446"/>
                  </a:lnTo>
                  <a:lnTo>
                    <a:pt x="642493" y="153238"/>
                  </a:lnTo>
                  <a:close/>
                </a:path>
                <a:path w="993775" h="297814">
                  <a:moveTo>
                    <a:pt x="736981" y="120599"/>
                  </a:moveTo>
                  <a:lnTo>
                    <a:pt x="722122" y="120599"/>
                  </a:lnTo>
                  <a:lnTo>
                    <a:pt x="722122" y="171653"/>
                  </a:lnTo>
                  <a:lnTo>
                    <a:pt x="722122" y="184734"/>
                  </a:lnTo>
                  <a:lnTo>
                    <a:pt x="722122" y="233121"/>
                  </a:lnTo>
                  <a:lnTo>
                    <a:pt x="674497" y="233121"/>
                  </a:lnTo>
                  <a:lnTo>
                    <a:pt x="674497" y="184734"/>
                  </a:lnTo>
                  <a:lnTo>
                    <a:pt x="722122" y="184734"/>
                  </a:lnTo>
                  <a:lnTo>
                    <a:pt x="722122" y="171653"/>
                  </a:lnTo>
                  <a:lnTo>
                    <a:pt x="674497" y="171653"/>
                  </a:lnTo>
                  <a:lnTo>
                    <a:pt x="674497" y="120599"/>
                  </a:lnTo>
                  <a:lnTo>
                    <a:pt x="660019" y="120599"/>
                  </a:lnTo>
                  <a:lnTo>
                    <a:pt x="660019" y="246075"/>
                  </a:lnTo>
                  <a:lnTo>
                    <a:pt x="736981" y="246075"/>
                  </a:lnTo>
                  <a:lnTo>
                    <a:pt x="736981" y="233121"/>
                  </a:lnTo>
                  <a:lnTo>
                    <a:pt x="736981" y="184734"/>
                  </a:lnTo>
                  <a:lnTo>
                    <a:pt x="736981" y="171653"/>
                  </a:lnTo>
                  <a:lnTo>
                    <a:pt x="736981" y="120599"/>
                  </a:lnTo>
                  <a:close/>
                </a:path>
                <a:path w="993775" h="297814">
                  <a:moveTo>
                    <a:pt x="811149" y="106883"/>
                  </a:moveTo>
                  <a:lnTo>
                    <a:pt x="796290" y="106883"/>
                  </a:lnTo>
                  <a:lnTo>
                    <a:pt x="796290" y="184861"/>
                  </a:lnTo>
                  <a:lnTo>
                    <a:pt x="772541" y="184861"/>
                  </a:lnTo>
                  <a:lnTo>
                    <a:pt x="772541" y="110693"/>
                  </a:lnTo>
                  <a:lnTo>
                    <a:pt x="758063" y="110693"/>
                  </a:lnTo>
                  <a:lnTo>
                    <a:pt x="758063" y="291922"/>
                  </a:lnTo>
                  <a:lnTo>
                    <a:pt x="772541" y="291922"/>
                  </a:lnTo>
                  <a:lnTo>
                    <a:pt x="772541" y="198196"/>
                  </a:lnTo>
                  <a:lnTo>
                    <a:pt x="796290" y="198196"/>
                  </a:lnTo>
                  <a:lnTo>
                    <a:pt x="796290" y="297764"/>
                  </a:lnTo>
                  <a:lnTo>
                    <a:pt x="811149" y="297764"/>
                  </a:lnTo>
                  <a:lnTo>
                    <a:pt x="811149" y="198196"/>
                  </a:lnTo>
                  <a:lnTo>
                    <a:pt x="811149" y="184861"/>
                  </a:lnTo>
                  <a:lnTo>
                    <a:pt x="811149" y="106883"/>
                  </a:lnTo>
                  <a:close/>
                </a:path>
                <a:path w="993775" h="297814">
                  <a:moveTo>
                    <a:pt x="934466" y="116916"/>
                  </a:moveTo>
                  <a:lnTo>
                    <a:pt x="850011" y="116916"/>
                  </a:lnTo>
                  <a:lnTo>
                    <a:pt x="850011" y="130251"/>
                  </a:lnTo>
                  <a:lnTo>
                    <a:pt x="917321" y="130251"/>
                  </a:lnTo>
                  <a:lnTo>
                    <a:pt x="913625" y="143179"/>
                  </a:lnTo>
                  <a:lnTo>
                    <a:pt x="889254" y="178130"/>
                  </a:lnTo>
                  <a:lnTo>
                    <a:pt x="851535" y="203276"/>
                  </a:lnTo>
                  <a:lnTo>
                    <a:pt x="837438" y="208610"/>
                  </a:lnTo>
                  <a:lnTo>
                    <a:pt x="847852" y="220421"/>
                  </a:lnTo>
                  <a:lnTo>
                    <a:pt x="893762" y="192786"/>
                  </a:lnTo>
                  <a:lnTo>
                    <a:pt x="926655" y="150622"/>
                  </a:lnTo>
                  <a:lnTo>
                    <a:pt x="932027" y="134302"/>
                  </a:lnTo>
                  <a:lnTo>
                    <a:pt x="934466" y="116916"/>
                  </a:lnTo>
                  <a:close/>
                </a:path>
                <a:path w="993775" h="297814">
                  <a:moveTo>
                    <a:pt x="991743" y="106883"/>
                  </a:moveTo>
                  <a:lnTo>
                    <a:pt x="976884" y="106883"/>
                  </a:lnTo>
                  <a:lnTo>
                    <a:pt x="976884" y="141173"/>
                  </a:lnTo>
                  <a:lnTo>
                    <a:pt x="938784" y="141173"/>
                  </a:lnTo>
                  <a:lnTo>
                    <a:pt x="938784" y="154508"/>
                  </a:lnTo>
                  <a:lnTo>
                    <a:pt x="976884" y="154508"/>
                  </a:lnTo>
                  <a:lnTo>
                    <a:pt x="976884" y="181559"/>
                  </a:lnTo>
                  <a:lnTo>
                    <a:pt x="936752" y="181559"/>
                  </a:lnTo>
                  <a:lnTo>
                    <a:pt x="936752" y="194894"/>
                  </a:lnTo>
                  <a:lnTo>
                    <a:pt x="976884" y="194894"/>
                  </a:lnTo>
                  <a:lnTo>
                    <a:pt x="976884" y="218770"/>
                  </a:lnTo>
                  <a:lnTo>
                    <a:pt x="991743" y="218770"/>
                  </a:lnTo>
                  <a:lnTo>
                    <a:pt x="991743" y="106883"/>
                  </a:lnTo>
                  <a:close/>
                </a:path>
                <a:path w="993775" h="297814">
                  <a:moveTo>
                    <a:pt x="993267" y="257378"/>
                  </a:moveTo>
                  <a:lnTo>
                    <a:pt x="977519" y="230835"/>
                  </a:lnTo>
                  <a:lnTo>
                    <a:pt x="977519" y="250139"/>
                  </a:lnTo>
                  <a:lnTo>
                    <a:pt x="977519" y="264617"/>
                  </a:lnTo>
                  <a:lnTo>
                    <a:pt x="941070" y="281965"/>
                  </a:lnTo>
                  <a:lnTo>
                    <a:pt x="930402" y="282397"/>
                  </a:lnTo>
                  <a:lnTo>
                    <a:pt x="919784" y="281965"/>
                  </a:lnTo>
                  <a:lnTo>
                    <a:pt x="883488" y="264617"/>
                  </a:lnTo>
                  <a:lnTo>
                    <a:pt x="883412" y="250139"/>
                  </a:lnTo>
                  <a:lnTo>
                    <a:pt x="887603" y="244297"/>
                  </a:lnTo>
                  <a:lnTo>
                    <a:pt x="930402" y="232613"/>
                  </a:lnTo>
                  <a:lnTo>
                    <a:pt x="940917" y="233045"/>
                  </a:lnTo>
                  <a:lnTo>
                    <a:pt x="977519" y="250139"/>
                  </a:lnTo>
                  <a:lnTo>
                    <a:pt x="977519" y="230835"/>
                  </a:lnTo>
                  <a:lnTo>
                    <a:pt x="930402" y="219786"/>
                  </a:lnTo>
                  <a:lnTo>
                    <a:pt x="916355" y="220459"/>
                  </a:lnTo>
                  <a:lnTo>
                    <a:pt x="876998" y="235953"/>
                  </a:lnTo>
                  <a:lnTo>
                    <a:pt x="867791" y="257378"/>
                  </a:lnTo>
                  <a:lnTo>
                    <a:pt x="868807" y="265239"/>
                  </a:lnTo>
                  <a:lnTo>
                    <a:pt x="903947" y="292557"/>
                  </a:lnTo>
                  <a:lnTo>
                    <a:pt x="930402" y="295224"/>
                  </a:lnTo>
                  <a:lnTo>
                    <a:pt x="944587" y="294563"/>
                  </a:lnTo>
                  <a:lnTo>
                    <a:pt x="957072" y="292557"/>
                  </a:lnTo>
                  <a:lnTo>
                    <a:pt x="967828" y="289229"/>
                  </a:lnTo>
                  <a:lnTo>
                    <a:pt x="976884" y="284556"/>
                  </a:lnTo>
                  <a:lnTo>
                    <a:pt x="979589" y="282397"/>
                  </a:lnTo>
                  <a:lnTo>
                    <a:pt x="984046" y="278853"/>
                  </a:lnTo>
                  <a:lnTo>
                    <a:pt x="989164" y="272402"/>
                  </a:lnTo>
                  <a:lnTo>
                    <a:pt x="992238" y="265239"/>
                  </a:lnTo>
                  <a:lnTo>
                    <a:pt x="993267" y="257378"/>
                  </a:lnTo>
                  <a:close/>
                </a:path>
              </a:pathLst>
            </a:custGeom>
            <a:solidFill>
              <a:srgbClr val="2D73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04912" y="4732909"/>
              <a:ext cx="77889" cy="99949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1227874" y="4716907"/>
              <a:ext cx="803275" cy="126364"/>
            </a:xfrm>
            <a:custGeom>
              <a:avLst/>
              <a:gdLst/>
              <a:ahLst/>
              <a:cxnLst/>
              <a:rect l="l" t="t" r="r" b="b"/>
              <a:pathLst>
                <a:path w="803275" h="126364">
                  <a:moveTo>
                    <a:pt x="98005" y="11938"/>
                  </a:moveTo>
                  <a:lnTo>
                    <a:pt x="17030" y="11938"/>
                  </a:lnTo>
                  <a:lnTo>
                    <a:pt x="17030" y="20701"/>
                  </a:lnTo>
                  <a:lnTo>
                    <a:pt x="88226" y="20701"/>
                  </a:lnTo>
                  <a:lnTo>
                    <a:pt x="88214" y="40640"/>
                  </a:lnTo>
                  <a:lnTo>
                    <a:pt x="88074" y="49441"/>
                  </a:lnTo>
                  <a:lnTo>
                    <a:pt x="87655" y="58889"/>
                  </a:lnTo>
                  <a:lnTo>
                    <a:pt x="86931" y="68732"/>
                  </a:lnTo>
                  <a:lnTo>
                    <a:pt x="85940" y="78994"/>
                  </a:lnTo>
                  <a:lnTo>
                    <a:pt x="95465" y="79756"/>
                  </a:lnTo>
                  <a:lnTo>
                    <a:pt x="96608" y="69811"/>
                  </a:lnTo>
                  <a:lnTo>
                    <a:pt x="97396" y="59969"/>
                  </a:lnTo>
                  <a:lnTo>
                    <a:pt x="97853" y="50241"/>
                  </a:lnTo>
                  <a:lnTo>
                    <a:pt x="98005" y="40640"/>
                  </a:lnTo>
                  <a:lnTo>
                    <a:pt x="98005" y="11938"/>
                  </a:lnTo>
                  <a:close/>
                </a:path>
                <a:path w="803275" h="126364">
                  <a:moveTo>
                    <a:pt x="117182" y="94869"/>
                  </a:moveTo>
                  <a:lnTo>
                    <a:pt x="56349" y="94869"/>
                  </a:lnTo>
                  <a:lnTo>
                    <a:pt x="56349" y="53721"/>
                  </a:lnTo>
                  <a:lnTo>
                    <a:pt x="46570" y="53721"/>
                  </a:lnTo>
                  <a:lnTo>
                    <a:pt x="46570" y="94869"/>
                  </a:lnTo>
                  <a:lnTo>
                    <a:pt x="0" y="94869"/>
                  </a:lnTo>
                  <a:lnTo>
                    <a:pt x="0" y="103759"/>
                  </a:lnTo>
                  <a:lnTo>
                    <a:pt x="117182" y="103759"/>
                  </a:lnTo>
                  <a:lnTo>
                    <a:pt x="117182" y="94869"/>
                  </a:lnTo>
                  <a:close/>
                </a:path>
                <a:path w="803275" h="126364">
                  <a:moveTo>
                    <a:pt x="200748" y="66929"/>
                  </a:moveTo>
                  <a:lnTo>
                    <a:pt x="199796" y="60579"/>
                  </a:lnTo>
                  <a:lnTo>
                    <a:pt x="199478" y="58420"/>
                  </a:lnTo>
                  <a:lnTo>
                    <a:pt x="193217" y="59410"/>
                  </a:lnTo>
                  <a:lnTo>
                    <a:pt x="185864" y="60071"/>
                  </a:lnTo>
                  <a:lnTo>
                    <a:pt x="177457" y="60464"/>
                  </a:lnTo>
                  <a:lnTo>
                    <a:pt x="167982" y="60579"/>
                  </a:lnTo>
                  <a:lnTo>
                    <a:pt x="153250" y="60579"/>
                  </a:lnTo>
                  <a:lnTo>
                    <a:pt x="153250" y="40386"/>
                  </a:lnTo>
                  <a:lnTo>
                    <a:pt x="194779" y="40386"/>
                  </a:lnTo>
                  <a:lnTo>
                    <a:pt x="194779" y="6096"/>
                  </a:lnTo>
                  <a:lnTo>
                    <a:pt x="143344" y="6096"/>
                  </a:lnTo>
                  <a:lnTo>
                    <a:pt x="143344" y="14732"/>
                  </a:lnTo>
                  <a:lnTo>
                    <a:pt x="185000" y="14732"/>
                  </a:lnTo>
                  <a:lnTo>
                    <a:pt x="185000" y="31877"/>
                  </a:lnTo>
                  <a:lnTo>
                    <a:pt x="143344" y="31877"/>
                  </a:lnTo>
                  <a:lnTo>
                    <a:pt x="143344" y="69342"/>
                  </a:lnTo>
                  <a:lnTo>
                    <a:pt x="181571" y="68961"/>
                  </a:lnTo>
                  <a:lnTo>
                    <a:pt x="194017" y="68072"/>
                  </a:lnTo>
                  <a:lnTo>
                    <a:pt x="200748" y="66929"/>
                  </a:lnTo>
                  <a:close/>
                </a:path>
                <a:path w="803275" h="126364">
                  <a:moveTo>
                    <a:pt x="236054" y="0"/>
                  </a:moveTo>
                  <a:lnTo>
                    <a:pt x="226275" y="0"/>
                  </a:lnTo>
                  <a:lnTo>
                    <a:pt x="226275" y="20193"/>
                  </a:lnTo>
                  <a:lnTo>
                    <a:pt x="203288" y="20193"/>
                  </a:lnTo>
                  <a:lnTo>
                    <a:pt x="203288" y="28829"/>
                  </a:lnTo>
                  <a:lnTo>
                    <a:pt x="226275" y="28829"/>
                  </a:lnTo>
                  <a:lnTo>
                    <a:pt x="226275" y="43180"/>
                  </a:lnTo>
                  <a:lnTo>
                    <a:pt x="202907" y="43180"/>
                  </a:lnTo>
                  <a:lnTo>
                    <a:pt x="202907" y="51562"/>
                  </a:lnTo>
                  <a:lnTo>
                    <a:pt x="226275" y="51562"/>
                  </a:lnTo>
                  <a:lnTo>
                    <a:pt x="226275" y="76073"/>
                  </a:lnTo>
                  <a:lnTo>
                    <a:pt x="236054" y="76073"/>
                  </a:lnTo>
                  <a:lnTo>
                    <a:pt x="236054" y="0"/>
                  </a:lnTo>
                  <a:close/>
                </a:path>
                <a:path w="803275" h="126364">
                  <a:moveTo>
                    <a:pt x="237324" y="94869"/>
                  </a:moveTo>
                  <a:lnTo>
                    <a:pt x="233768" y="89281"/>
                  </a:lnTo>
                  <a:lnTo>
                    <a:pt x="230428" y="87376"/>
                  </a:lnTo>
                  <a:lnTo>
                    <a:pt x="226910" y="85369"/>
                  </a:lnTo>
                  <a:lnTo>
                    <a:pt x="226910" y="97282"/>
                  </a:lnTo>
                  <a:lnTo>
                    <a:pt x="226910" y="106553"/>
                  </a:lnTo>
                  <a:lnTo>
                    <a:pt x="224243" y="110109"/>
                  </a:lnTo>
                  <a:lnTo>
                    <a:pt x="218782" y="112522"/>
                  </a:lnTo>
                  <a:lnTo>
                    <a:pt x="213448" y="115062"/>
                  </a:lnTo>
                  <a:lnTo>
                    <a:pt x="205701" y="116332"/>
                  </a:lnTo>
                  <a:lnTo>
                    <a:pt x="185635" y="116332"/>
                  </a:lnTo>
                  <a:lnTo>
                    <a:pt x="178015" y="115062"/>
                  </a:lnTo>
                  <a:lnTo>
                    <a:pt x="167347" y="109982"/>
                  </a:lnTo>
                  <a:lnTo>
                    <a:pt x="164769" y="106553"/>
                  </a:lnTo>
                  <a:lnTo>
                    <a:pt x="164769" y="97282"/>
                  </a:lnTo>
                  <a:lnTo>
                    <a:pt x="167347" y="93853"/>
                  </a:lnTo>
                  <a:lnTo>
                    <a:pt x="172554" y="91313"/>
                  </a:lnTo>
                  <a:lnTo>
                    <a:pt x="177761" y="88646"/>
                  </a:lnTo>
                  <a:lnTo>
                    <a:pt x="185508" y="87376"/>
                  </a:lnTo>
                  <a:lnTo>
                    <a:pt x="205828" y="87376"/>
                  </a:lnTo>
                  <a:lnTo>
                    <a:pt x="213575" y="88646"/>
                  </a:lnTo>
                  <a:lnTo>
                    <a:pt x="224243" y="93726"/>
                  </a:lnTo>
                  <a:lnTo>
                    <a:pt x="226910" y="97282"/>
                  </a:lnTo>
                  <a:lnTo>
                    <a:pt x="226910" y="85369"/>
                  </a:lnTo>
                  <a:lnTo>
                    <a:pt x="195668" y="79121"/>
                  </a:lnTo>
                  <a:lnTo>
                    <a:pt x="186169" y="79502"/>
                  </a:lnTo>
                  <a:lnTo>
                    <a:pt x="154266" y="94869"/>
                  </a:lnTo>
                  <a:lnTo>
                    <a:pt x="154266" y="108839"/>
                  </a:lnTo>
                  <a:lnTo>
                    <a:pt x="195668" y="124587"/>
                  </a:lnTo>
                  <a:lnTo>
                    <a:pt x="205232" y="124218"/>
                  </a:lnTo>
                  <a:lnTo>
                    <a:pt x="213588" y="123075"/>
                  </a:lnTo>
                  <a:lnTo>
                    <a:pt x="220713" y="121170"/>
                  </a:lnTo>
                  <a:lnTo>
                    <a:pt x="226656" y="118491"/>
                  </a:lnTo>
                  <a:lnTo>
                    <a:pt x="230428" y="116332"/>
                  </a:lnTo>
                  <a:lnTo>
                    <a:pt x="233768" y="114427"/>
                  </a:lnTo>
                  <a:lnTo>
                    <a:pt x="237324" y="108839"/>
                  </a:lnTo>
                  <a:lnTo>
                    <a:pt x="237324" y="94869"/>
                  </a:lnTo>
                  <a:close/>
                </a:path>
                <a:path w="803275" h="126364">
                  <a:moveTo>
                    <a:pt x="340829" y="17018"/>
                  </a:moveTo>
                  <a:lnTo>
                    <a:pt x="307936" y="17018"/>
                  </a:lnTo>
                  <a:lnTo>
                    <a:pt x="307936" y="508"/>
                  </a:lnTo>
                  <a:lnTo>
                    <a:pt x="298284" y="508"/>
                  </a:lnTo>
                  <a:lnTo>
                    <a:pt x="298284" y="17018"/>
                  </a:lnTo>
                  <a:lnTo>
                    <a:pt x="265391" y="17018"/>
                  </a:lnTo>
                  <a:lnTo>
                    <a:pt x="265391" y="25654"/>
                  </a:lnTo>
                  <a:lnTo>
                    <a:pt x="340829" y="25654"/>
                  </a:lnTo>
                  <a:lnTo>
                    <a:pt x="340829" y="17018"/>
                  </a:lnTo>
                  <a:close/>
                </a:path>
                <a:path w="803275" h="126364">
                  <a:moveTo>
                    <a:pt x="346798" y="103124"/>
                  </a:moveTo>
                  <a:lnTo>
                    <a:pt x="346151" y="96012"/>
                  </a:lnTo>
                  <a:lnTo>
                    <a:pt x="346036" y="94615"/>
                  </a:lnTo>
                  <a:lnTo>
                    <a:pt x="338010" y="95123"/>
                  </a:lnTo>
                  <a:lnTo>
                    <a:pt x="328980" y="95504"/>
                  </a:lnTo>
                  <a:lnTo>
                    <a:pt x="307936" y="96012"/>
                  </a:lnTo>
                  <a:lnTo>
                    <a:pt x="307936" y="77978"/>
                  </a:lnTo>
                  <a:lnTo>
                    <a:pt x="316445" y="77216"/>
                  </a:lnTo>
                  <a:lnTo>
                    <a:pt x="323049" y="74803"/>
                  </a:lnTo>
                  <a:lnTo>
                    <a:pt x="328307" y="69977"/>
                  </a:lnTo>
                  <a:lnTo>
                    <a:pt x="332447" y="66294"/>
                  </a:lnTo>
                  <a:lnTo>
                    <a:pt x="334860" y="60960"/>
                  </a:lnTo>
                  <a:lnTo>
                    <a:pt x="334860" y="48006"/>
                  </a:lnTo>
                  <a:lnTo>
                    <a:pt x="331939" y="42672"/>
                  </a:lnTo>
                  <a:lnTo>
                    <a:pt x="328815" y="40259"/>
                  </a:lnTo>
                  <a:lnTo>
                    <a:pt x="326351" y="38354"/>
                  </a:lnTo>
                  <a:lnTo>
                    <a:pt x="325081" y="37426"/>
                  </a:lnTo>
                  <a:lnTo>
                    <a:pt x="325081" y="50800"/>
                  </a:lnTo>
                  <a:lnTo>
                    <a:pt x="325005" y="59690"/>
                  </a:lnTo>
                  <a:lnTo>
                    <a:pt x="323049" y="63119"/>
                  </a:lnTo>
                  <a:lnTo>
                    <a:pt x="319239" y="65913"/>
                  </a:lnTo>
                  <a:lnTo>
                    <a:pt x="315302" y="68580"/>
                  </a:lnTo>
                  <a:lnTo>
                    <a:pt x="309968" y="69977"/>
                  </a:lnTo>
                  <a:lnTo>
                    <a:pt x="296379" y="69977"/>
                  </a:lnTo>
                  <a:lnTo>
                    <a:pt x="290918" y="68580"/>
                  </a:lnTo>
                  <a:lnTo>
                    <a:pt x="287108" y="65913"/>
                  </a:lnTo>
                  <a:lnTo>
                    <a:pt x="283171" y="63246"/>
                  </a:lnTo>
                  <a:lnTo>
                    <a:pt x="281139" y="59690"/>
                  </a:lnTo>
                  <a:lnTo>
                    <a:pt x="281139" y="50800"/>
                  </a:lnTo>
                  <a:lnTo>
                    <a:pt x="283171" y="47244"/>
                  </a:lnTo>
                  <a:lnTo>
                    <a:pt x="291045" y="41656"/>
                  </a:lnTo>
                  <a:lnTo>
                    <a:pt x="296379" y="40259"/>
                  </a:lnTo>
                  <a:lnTo>
                    <a:pt x="309968" y="40259"/>
                  </a:lnTo>
                  <a:lnTo>
                    <a:pt x="315175" y="41656"/>
                  </a:lnTo>
                  <a:lnTo>
                    <a:pt x="323049" y="47244"/>
                  </a:lnTo>
                  <a:lnTo>
                    <a:pt x="325081" y="50800"/>
                  </a:lnTo>
                  <a:lnTo>
                    <a:pt x="325081" y="37426"/>
                  </a:lnTo>
                  <a:lnTo>
                    <a:pt x="320636" y="34163"/>
                  </a:lnTo>
                  <a:lnTo>
                    <a:pt x="312889" y="32004"/>
                  </a:lnTo>
                  <a:lnTo>
                    <a:pt x="293331" y="32004"/>
                  </a:lnTo>
                  <a:lnTo>
                    <a:pt x="285584" y="34163"/>
                  </a:lnTo>
                  <a:lnTo>
                    <a:pt x="274154" y="42799"/>
                  </a:lnTo>
                  <a:lnTo>
                    <a:pt x="271360" y="48387"/>
                  </a:lnTo>
                  <a:lnTo>
                    <a:pt x="271360" y="61341"/>
                  </a:lnTo>
                  <a:lnTo>
                    <a:pt x="273646" y="66421"/>
                  </a:lnTo>
                  <a:lnTo>
                    <a:pt x="278345" y="70612"/>
                  </a:lnTo>
                  <a:lnTo>
                    <a:pt x="282917" y="74930"/>
                  </a:lnTo>
                  <a:lnTo>
                    <a:pt x="289521" y="77343"/>
                  </a:lnTo>
                  <a:lnTo>
                    <a:pt x="298157" y="78105"/>
                  </a:lnTo>
                  <a:lnTo>
                    <a:pt x="298157" y="96139"/>
                  </a:lnTo>
                  <a:lnTo>
                    <a:pt x="260184" y="96520"/>
                  </a:lnTo>
                  <a:lnTo>
                    <a:pt x="261200" y="105156"/>
                  </a:lnTo>
                  <a:lnTo>
                    <a:pt x="285673" y="105041"/>
                  </a:lnTo>
                  <a:lnTo>
                    <a:pt x="308089" y="104673"/>
                  </a:lnTo>
                  <a:lnTo>
                    <a:pt x="328447" y="104038"/>
                  </a:lnTo>
                  <a:lnTo>
                    <a:pt x="346798" y="103124"/>
                  </a:lnTo>
                  <a:close/>
                </a:path>
                <a:path w="803275" h="126364">
                  <a:moveTo>
                    <a:pt x="382739" y="56261"/>
                  </a:moveTo>
                  <a:lnTo>
                    <a:pt x="363181" y="56261"/>
                  </a:lnTo>
                  <a:lnTo>
                    <a:pt x="363181" y="0"/>
                  </a:lnTo>
                  <a:lnTo>
                    <a:pt x="353529" y="0"/>
                  </a:lnTo>
                  <a:lnTo>
                    <a:pt x="353529" y="126238"/>
                  </a:lnTo>
                  <a:lnTo>
                    <a:pt x="363181" y="126238"/>
                  </a:lnTo>
                  <a:lnTo>
                    <a:pt x="363181" y="65024"/>
                  </a:lnTo>
                  <a:lnTo>
                    <a:pt x="382739" y="65024"/>
                  </a:lnTo>
                  <a:lnTo>
                    <a:pt x="382739" y="56261"/>
                  </a:lnTo>
                  <a:close/>
                </a:path>
                <a:path w="803275" h="126364">
                  <a:moveTo>
                    <a:pt x="514311" y="86614"/>
                  </a:moveTo>
                  <a:lnTo>
                    <a:pt x="485660" y="53162"/>
                  </a:lnTo>
                  <a:lnTo>
                    <a:pt x="485508" y="52705"/>
                  </a:lnTo>
                  <a:lnTo>
                    <a:pt x="482815" y="45199"/>
                  </a:lnTo>
                  <a:lnTo>
                    <a:pt x="481101" y="37122"/>
                  </a:lnTo>
                  <a:lnTo>
                    <a:pt x="480555" y="29337"/>
                  </a:lnTo>
                  <a:lnTo>
                    <a:pt x="480529" y="8636"/>
                  </a:lnTo>
                  <a:lnTo>
                    <a:pt x="470750" y="8636"/>
                  </a:lnTo>
                  <a:lnTo>
                    <a:pt x="470750" y="29337"/>
                  </a:lnTo>
                  <a:lnTo>
                    <a:pt x="470166" y="37769"/>
                  </a:lnTo>
                  <a:lnTo>
                    <a:pt x="450735" y="77368"/>
                  </a:lnTo>
                  <a:lnTo>
                    <a:pt x="436841" y="89281"/>
                  </a:lnTo>
                  <a:lnTo>
                    <a:pt x="444334" y="95885"/>
                  </a:lnTo>
                  <a:lnTo>
                    <a:pt x="469861" y="66802"/>
                  </a:lnTo>
                  <a:lnTo>
                    <a:pt x="475703" y="52705"/>
                  </a:lnTo>
                  <a:lnTo>
                    <a:pt x="477608" y="58801"/>
                  </a:lnTo>
                  <a:lnTo>
                    <a:pt x="502158" y="89903"/>
                  </a:lnTo>
                  <a:lnTo>
                    <a:pt x="507453" y="94234"/>
                  </a:lnTo>
                  <a:lnTo>
                    <a:pt x="514311" y="86614"/>
                  </a:lnTo>
                  <a:close/>
                </a:path>
                <a:path w="803275" h="126364">
                  <a:moveTo>
                    <a:pt x="557491" y="51308"/>
                  </a:moveTo>
                  <a:lnTo>
                    <a:pt x="535647" y="51308"/>
                  </a:lnTo>
                  <a:lnTo>
                    <a:pt x="535647" y="0"/>
                  </a:lnTo>
                  <a:lnTo>
                    <a:pt x="525868" y="0"/>
                  </a:lnTo>
                  <a:lnTo>
                    <a:pt x="525868" y="126238"/>
                  </a:lnTo>
                  <a:lnTo>
                    <a:pt x="535647" y="126238"/>
                  </a:lnTo>
                  <a:lnTo>
                    <a:pt x="535647" y="60071"/>
                  </a:lnTo>
                  <a:lnTo>
                    <a:pt x="557491" y="60071"/>
                  </a:lnTo>
                  <a:lnTo>
                    <a:pt x="557491" y="51308"/>
                  </a:lnTo>
                  <a:close/>
                </a:path>
                <a:path w="803275" h="126364">
                  <a:moveTo>
                    <a:pt x="649566" y="16764"/>
                  </a:moveTo>
                  <a:lnTo>
                    <a:pt x="616800" y="16764"/>
                  </a:lnTo>
                  <a:lnTo>
                    <a:pt x="616800" y="254"/>
                  </a:lnTo>
                  <a:lnTo>
                    <a:pt x="607148" y="254"/>
                  </a:lnTo>
                  <a:lnTo>
                    <a:pt x="607148" y="16764"/>
                  </a:lnTo>
                  <a:lnTo>
                    <a:pt x="574128" y="16764"/>
                  </a:lnTo>
                  <a:lnTo>
                    <a:pt x="574128" y="25400"/>
                  </a:lnTo>
                  <a:lnTo>
                    <a:pt x="649566" y="25400"/>
                  </a:lnTo>
                  <a:lnTo>
                    <a:pt x="649566" y="16764"/>
                  </a:lnTo>
                  <a:close/>
                </a:path>
                <a:path w="803275" h="126364">
                  <a:moveTo>
                    <a:pt x="655535" y="103378"/>
                  </a:moveTo>
                  <a:lnTo>
                    <a:pt x="655002" y="96393"/>
                  </a:lnTo>
                  <a:lnTo>
                    <a:pt x="654900" y="94869"/>
                  </a:lnTo>
                  <a:lnTo>
                    <a:pt x="652233" y="95250"/>
                  </a:lnTo>
                  <a:lnTo>
                    <a:pt x="616673" y="96393"/>
                  </a:lnTo>
                  <a:lnTo>
                    <a:pt x="616673" y="78232"/>
                  </a:lnTo>
                  <a:lnTo>
                    <a:pt x="625309" y="77470"/>
                  </a:lnTo>
                  <a:lnTo>
                    <a:pt x="631913" y="74930"/>
                  </a:lnTo>
                  <a:lnTo>
                    <a:pt x="637171" y="70104"/>
                  </a:lnTo>
                  <a:lnTo>
                    <a:pt x="641311" y="66421"/>
                  </a:lnTo>
                  <a:lnTo>
                    <a:pt x="643724" y="61087"/>
                  </a:lnTo>
                  <a:lnTo>
                    <a:pt x="643724" y="48260"/>
                  </a:lnTo>
                  <a:lnTo>
                    <a:pt x="640930" y="42926"/>
                  </a:lnTo>
                  <a:lnTo>
                    <a:pt x="637565" y="40386"/>
                  </a:lnTo>
                  <a:lnTo>
                    <a:pt x="633818" y="37566"/>
                  </a:lnTo>
                  <a:lnTo>
                    <a:pt x="633818" y="59817"/>
                  </a:lnTo>
                  <a:lnTo>
                    <a:pt x="631913" y="63246"/>
                  </a:lnTo>
                  <a:lnTo>
                    <a:pt x="628103" y="66040"/>
                  </a:lnTo>
                  <a:lnTo>
                    <a:pt x="624293" y="68707"/>
                  </a:lnTo>
                  <a:lnTo>
                    <a:pt x="618959" y="70104"/>
                  </a:lnTo>
                  <a:lnTo>
                    <a:pt x="605116" y="70104"/>
                  </a:lnTo>
                  <a:lnTo>
                    <a:pt x="599782" y="68707"/>
                  </a:lnTo>
                  <a:lnTo>
                    <a:pt x="595845" y="66040"/>
                  </a:lnTo>
                  <a:lnTo>
                    <a:pt x="592035" y="63373"/>
                  </a:lnTo>
                  <a:lnTo>
                    <a:pt x="590003" y="59817"/>
                  </a:lnTo>
                  <a:lnTo>
                    <a:pt x="590003" y="51054"/>
                  </a:lnTo>
                  <a:lnTo>
                    <a:pt x="592035" y="47498"/>
                  </a:lnTo>
                  <a:lnTo>
                    <a:pt x="595972" y="44704"/>
                  </a:lnTo>
                  <a:lnTo>
                    <a:pt x="600036" y="41910"/>
                  </a:lnTo>
                  <a:lnTo>
                    <a:pt x="605370" y="40386"/>
                  </a:lnTo>
                  <a:lnTo>
                    <a:pt x="618832" y="40386"/>
                  </a:lnTo>
                  <a:lnTo>
                    <a:pt x="624166" y="41910"/>
                  </a:lnTo>
                  <a:lnTo>
                    <a:pt x="627976" y="44704"/>
                  </a:lnTo>
                  <a:lnTo>
                    <a:pt x="631913" y="47498"/>
                  </a:lnTo>
                  <a:lnTo>
                    <a:pt x="633742" y="51054"/>
                  </a:lnTo>
                  <a:lnTo>
                    <a:pt x="633818" y="59817"/>
                  </a:lnTo>
                  <a:lnTo>
                    <a:pt x="633818" y="37566"/>
                  </a:lnTo>
                  <a:lnTo>
                    <a:pt x="629500" y="34290"/>
                  </a:lnTo>
                  <a:lnTo>
                    <a:pt x="621880" y="32131"/>
                  </a:lnTo>
                  <a:lnTo>
                    <a:pt x="602195" y="32131"/>
                  </a:lnTo>
                  <a:lnTo>
                    <a:pt x="594448" y="34290"/>
                  </a:lnTo>
                  <a:lnTo>
                    <a:pt x="583018" y="42926"/>
                  </a:lnTo>
                  <a:lnTo>
                    <a:pt x="580097" y="48514"/>
                  </a:lnTo>
                  <a:lnTo>
                    <a:pt x="580097" y="61595"/>
                  </a:lnTo>
                  <a:lnTo>
                    <a:pt x="582383" y="66675"/>
                  </a:lnTo>
                  <a:lnTo>
                    <a:pt x="591781" y="75057"/>
                  </a:lnTo>
                  <a:lnTo>
                    <a:pt x="598385" y="77470"/>
                  </a:lnTo>
                  <a:lnTo>
                    <a:pt x="607148" y="78232"/>
                  </a:lnTo>
                  <a:lnTo>
                    <a:pt x="607148" y="96520"/>
                  </a:lnTo>
                  <a:lnTo>
                    <a:pt x="598233" y="96697"/>
                  </a:lnTo>
                  <a:lnTo>
                    <a:pt x="569810" y="96901"/>
                  </a:lnTo>
                  <a:lnTo>
                    <a:pt x="570699" y="105537"/>
                  </a:lnTo>
                  <a:lnTo>
                    <a:pt x="615911" y="104902"/>
                  </a:lnTo>
                  <a:lnTo>
                    <a:pt x="640384" y="104140"/>
                  </a:lnTo>
                  <a:lnTo>
                    <a:pt x="649122" y="103759"/>
                  </a:lnTo>
                  <a:lnTo>
                    <a:pt x="655535" y="103378"/>
                  </a:lnTo>
                  <a:close/>
                </a:path>
                <a:path w="803275" h="126364">
                  <a:moveTo>
                    <a:pt x="674585" y="0"/>
                  </a:moveTo>
                  <a:lnTo>
                    <a:pt x="664679" y="0"/>
                  </a:lnTo>
                  <a:lnTo>
                    <a:pt x="664679" y="126238"/>
                  </a:lnTo>
                  <a:lnTo>
                    <a:pt x="674585" y="126238"/>
                  </a:lnTo>
                  <a:lnTo>
                    <a:pt x="674585" y="0"/>
                  </a:lnTo>
                  <a:close/>
                </a:path>
                <a:path w="803275" h="126364">
                  <a:moveTo>
                    <a:pt x="774280" y="59182"/>
                  </a:moveTo>
                  <a:lnTo>
                    <a:pt x="748906" y="38100"/>
                  </a:lnTo>
                  <a:lnTo>
                    <a:pt x="747953" y="36766"/>
                  </a:lnTo>
                  <a:lnTo>
                    <a:pt x="745020" y="30848"/>
                  </a:lnTo>
                  <a:lnTo>
                    <a:pt x="743242" y="24815"/>
                  </a:lnTo>
                  <a:lnTo>
                    <a:pt x="742657" y="18669"/>
                  </a:lnTo>
                  <a:lnTo>
                    <a:pt x="742657" y="14351"/>
                  </a:lnTo>
                  <a:lnTo>
                    <a:pt x="770470" y="14351"/>
                  </a:lnTo>
                  <a:lnTo>
                    <a:pt x="770470" y="5588"/>
                  </a:lnTo>
                  <a:lnTo>
                    <a:pt x="705446" y="5588"/>
                  </a:lnTo>
                  <a:lnTo>
                    <a:pt x="705446" y="14351"/>
                  </a:lnTo>
                  <a:lnTo>
                    <a:pt x="733132" y="14351"/>
                  </a:lnTo>
                  <a:lnTo>
                    <a:pt x="733132" y="18669"/>
                  </a:lnTo>
                  <a:lnTo>
                    <a:pt x="713917" y="54851"/>
                  </a:lnTo>
                  <a:lnTo>
                    <a:pt x="701255" y="62865"/>
                  </a:lnTo>
                  <a:lnTo>
                    <a:pt x="708240" y="69596"/>
                  </a:lnTo>
                  <a:lnTo>
                    <a:pt x="738339" y="38100"/>
                  </a:lnTo>
                  <a:lnTo>
                    <a:pt x="740498" y="42926"/>
                  </a:lnTo>
                  <a:lnTo>
                    <a:pt x="744562" y="48006"/>
                  </a:lnTo>
                  <a:lnTo>
                    <a:pt x="750404" y="53467"/>
                  </a:lnTo>
                  <a:lnTo>
                    <a:pt x="756119" y="58928"/>
                  </a:lnTo>
                  <a:lnTo>
                    <a:pt x="761961" y="63246"/>
                  </a:lnTo>
                  <a:lnTo>
                    <a:pt x="767676" y="66421"/>
                  </a:lnTo>
                  <a:lnTo>
                    <a:pt x="774280" y="59182"/>
                  </a:lnTo>
                  <a:close/>
                </a:path>
                <a:path w="803275" h="126364">
                  <a:moveTo>
                    <a:pt x="803236" y="79883"/>
                  </a:moveTo>
                  <a:lnTo>
                    <a:pt x="720940" y="79883"/>
                  </a:lnTo>
                  <a:lnTo>
                    <a:pt x="720940" y="88646"/>
                  </a:lnTo>
                  <a:lnTo>
                    <a:pt x="793457" y="88646"/>
                  </a:lnTo>
                  <a:lnTo>
                    <a:pt x="793457" y="126238"/>
                  </a:lnTo>
                  <a:lnTo>
                    <a:pt x="803236" y="126238"/>
                  </a:lnTo>
                  <a:lnTo>
                    <a:pt x="803236" y="79883"/>
                  </a:lnTo>
                  <a:close/>
                </a:path>
                <a:path w="803275" h="126364">
                  <a:moveTo>
                    <a:pt x="803236" y="0"/>
                  </a:moveTo>
                  <a:lnTo>
                    <a:pt x="793457" y="0"/>
                  </a:lnTo>
                  <a:lnTo>
                    <a:pt x="793457" y="28448"/>
                  </a:lnTo>
                  <a:lnTo>
                    <a:pt x="763231" y="28448"/>
                  </a:lnTo>
                  <a:lnTo>
                    <a:pt x="763231" y="37211"/>
                  </a:lnTo>
                  <a:lnTo>
                    <a:pt x="793457" y="37211"/>
                  </a:lnTo>
                  <a:lnTo>
                    <a:pt x="793457" y="72771"/>
                  </a:lnTo>
                  <a:lnTo>
                    <a:pt x="803236" y="72771"/>
                  </a:lnTo>
                  <a:lnTo>
                    <a:pt x="803236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422270" y="4716907"/>
              <a:ext cx="102235" cy="123443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102611" y="4716907"/>
              <a:ext cx="237998" cy="126237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2585211" y="4716907"/>
              <a:ext cx="366395" cy="126364"/>
            </a:xfrm>
            <a:custGeom>
              <a:avLst/>
              <a:gdLst/>
              <a:ahLst/>
              <a:cxnLst/>
              <a:rect l="l" t="t" r="r" b="b"/>
              <a:pathLst>
                <a:path w="366394" h="126364">
                  <a:moveTo>
                    <a:pt x="366394" y="79883"/>
                  </a:moveTo>
                  <a:lnTo>
                    <a:pt x="284099" y="79883"/>
                  </a:lnTo>
                  <a:lnTo>
                    <a:pt x="284099" y="88646"/>
                  </a:lnTo>
                  <a:lnTo>
                    <a:pt x="356615" y="88646"/>
                  </a:lnTo>
                  <a:lnTo>
                    <a:pt x="356615" y="126238"/>
                  </a:lnTo>
                  <a:lnTo>
                    <a:pt x="366394" y="126238"/>
                  </a:lnTo>
                  <a:lnTo>
                    <a:pt x="366394" y="79883"/>
                  </a:lnTo>
                  <a:close/>
                </a:path>
                <a:path w="366394" h="126364">
                  <a:moveTo>
                    <a:pt x="185038" y="32131"/>
                  </a:moveTo>
                  <a:lnTo>
                    <a:pt x="165354" y="32131"/>
                  </a:lnTo>
                  <a:lnTo>
                    <a:pt x="157606" y="34290"/>
                  </a:lnTo>
                  <a:lnTo>
                    <a:pt x="146176" y="42926"/>
                  </a:lnTo>
                  <a:lnTo>
                    <a:pt x="143256" y="48514"/>
                  </a:lnTo>
                  <a:lnTo>
                    <a:pt x="143256" y="61595"/>
                  </a:lnTo>
                  <a:lnTo>
                    <a:pt x="145542" y="66675"/>
                  </a:lnTo>
                  <a:lnTo>
                    <a:pt x="154939" y="75057"/>
                  </a:lnTo>
                  <a:lnTo>
                    <a:pt x="161544" y="77470"/>
                  </a:lnTo>
                  <a:lnTo>
                    <a:pt x="170306" y="78232"/>
                  </a:lnTo>
                  <a:lnTo>
                    <a:pt x="170306" y="96520"/>
                  </a:lnTo>
                  <a:lnTo>
                    <a:pt x="161401" y="96686"/>
                  </a:lnTo>
                  <a:lnTo>
                    <a:pt x="132969" y="96901"/>
                  </a:lnTo>
                  <a:lnTo>
                    <a:pt x="133857" y="105537"/>
                  </a:lnTo>
                  <a:lnTo>
                    <a:pt x="179069" y="104902"/>
                  </a:lnTo>
                  <a:lnTo>
                    <a:pt x="203549" y="104140"/>
                  </a:lnTo>
                  <a:lnTo>
                    <a:pt x="212288" y="103759"/>
                  </a:lnTo>
                  <a:lnTo>
                    <a:pt x="218694" y="103378"/>
                  </a:lnTo>
                  <a:lnTo>
                    <a:pt x="218172" y="96393"/>
                  </a:lnTo>
                  <a:lnTo>
                    <a:pt x="179831" y="96393"/>
                  </a:lnTo>
                  <a:lnTo>
                    <a:pt x="179831" y="78232"/>
                  </a:lnTo>
                  <a:lnTo>
                    <a:pt x="188468" y="77470"/>
                  </a:lnTo>
                  <a:lnTo>
                    <a:pt x="195071" y="74930"/>
                  </a:lnTo>
                  <a:lnTo>
                    <a:pt x="200340" y="70104"/>
                  </a:lnTo>
                  <a:lnTo>
                    <a:pt x="168275" y="70104"/>
                  </a:lnTo>
                  <a:lnTo>
                    <a:pt x="162940" y="68707"/>
                  </a:lnTo>
                  <a:lnTo>
                    <a:pt x="159004" y="66040"/>
                  </a:lnTo>
                  <a:lnTo>
                    <a:pt x="155194" y="63373"/>
                  </a:lnTo>
                  <a:lnTo>
                    <a:pt x="153162" y="59817"/>
                  </a:lnTo>
                  <a:lnTo>
                    <a:pt x="153162" y="51054"/>
                  </a:lnTo>
                  <a:lnTo>
                    <a:pt x="155194" y="47498"/>
                  </a:lnTo>
                  <a:lnTo>
                    <a:pt x="159131" y="44704"/>
                  </a:lnTo>
                  <a:lnTo>
                    <a:pt x="163194" y="41910"/>
                  </a:lnTo>
                  <a:lnTo>
                    <a:pt x="168529" y="40386"/>
                  </a:lnTo>
                  <a:lnTo>
                    <a:pt x="200727" y="40386"/>
                  </a:lnTo>
                  <a:lnTo>
                    <a:pt x="192658" y="34290"/>
                  </a:lnTo>
                  <a:lnTo>
                    <a:pt x="185038" y="32131"/>
                  </a:lnTo>
                  <a:close/>
                </a:path>
                <a:path w="366394" h="126364">
                  <a:moveTo>
                    <a:pt x="218058" y="94869"/>
                  </a:moveTo>
                  <a:lnTo>
                    <a:pt x="215392" y="95250"/>
                  </a:lnTo>
                  <a:lnTo>
                    <a:pt x="179831" y="96393"/>
                  </a:lnTo>
                  <a:lnTo>
                    <a:pt x="218172" y="96393"/>
                  </a:lnTo>
                  <a:lnTo>
                    <a:pt x="218058" y="94869"/>
                  </a:lnTo>
                  <a:close/>
                </a:path>
                <a:path w="366394" h="126364">
                  <a:moveTo>
                    <a:pt x="200727" y="40386"/>
                  </a:moveTo>
                  <a:lnTo>
                    <a:pt x="181990" y="40386"/>
                  </a:lnTo>
                  <a:lnTo>
                    <a:pt x="187325" y="41910"/>
                  </a:lnTo>
                  <a:lnTo>
                    <a:pt x="191135" y="44704"/>
                  </a:lnTo>
                  <a:lnTo>
                    <a:pt x="195071" y="47498"/>
                  </a:lnTo>
                  <a:lnTo>
                    <a:pt x="196911" y="51054"/>
                  </a:lnTo>
                  <a:lnTo>
                    <a:pt x="196976" y="59817"/>
                  </a:lnTo>
                  <a:lnTo>
                    <a:pt x="195071" y="63246"/>
                  </a:lnTo>
                  <a:lnTo>
                    <a:pt x="191262" y="66040"/>
                  </a:lnTo>
                  <a:lnTo>
                    <a:pt x="187451" y="68707"/>
                  </a:lnTo>
                  <a:lnTo>
                    <a:pt x="182118" y="70104"/>
                  </a:lnTo>
                  <a:lnTo>
                    <a:pt x="200340" y="70104"/>
                  </a:lnTo>
                  <a:lnTo>
                    <a:pt x="204469" y="66421"/>
                  </a:lnTo>
                  <a:lnTo>
                    <a:pt x="206882" y="61087"/>
                  </a:lnTo>
                  <a:lnTo>
                    <a:pt x="206882" y="48260"/>
                  </a:lnTo>
                  <a:lnTo>
                    <a:pt x="204088" y="42926"/>
                  </a:lnTo>
                  <a:lnTo>
                    <a:pt x="200727" y="40386"/>
                  </a:lnTo>
                  <a:close/>
                </a:path>
                <a:path w="366394" h="126364">
                  <a:moveTo>
                    <a:pt x="43687" y="8636"/>
                  </a:moveTo>
                  <a:lnTo>
                    <a:pt x="33908" y="8636"/>
                  </a:lnTo>
                  <a:lnTo>
                    <a:pt x="33908" y="29337"/>
                  </a:lnTo>
                  <a:lnTo>
                    <a:pt x="33337" y="37766"/>
                  </a:lnTo>
                  <a:lnTo>
                    <a:pt x="13906" y="77358"/>
                  </a:lnTo>
                  <a:lnTo>
                    <a:pt x="0" y="89281"/>
                  </a:lnTo>
                  <a:lnTo>
                    <a:pt x="7493" y="95885"/>
                  </a:lnTo>
                  <a:lnTo>
                    <a:pt x="33019" y="66802"/>
                  </a:lnTo>
                  <a:lnTo>
                    <a:pt x="38862" y="52705"/>
                  </a:lnTo>
                  <a:lnTo>
                    <a:pt x="48669" y="52705"/>
                  </a:lnTo>
                  <a:lnTo>
                    <a:pt x="45973" y="45196"/>
                  </a:lnTo>
                  <a:lnTo>
                    <a:pt x="44259" y="37117"/>
                  </a:lnTo>
                  <a:lnTo>
                    <a:pt x="43714" y="29337"/>
                  </a:lnTo>
                  <a:lnTo>
                    <a:pt x="43687" y="8636"/>
                  </a:lnTo>
                  <a:close/>
                </a:path>
                <a:path w="366394" h="126364">
                  <a:moveTo>
                    <a:pt x="48669" y="52705"/>
                  </a:moveTo>
                  <a:lnTo>
                    <a:pt x="38862" y="52705"/>
                  </a:lnTo>
                  <a:lnTo>
                    <a:pt x="40767" y="58801"/>
                  </a:lnTo>
                  <a:lnTo>
                    <a:pt x="65319" y="89898"/>
                  </a:lnTo>
                  <a:lnTo>
                    <a:pt x="70612" y="94234"/>
                  </a:lnTo>
                  <a:lnTo>
                    <a:pt x="77469" y="86614"/>
                  </a:lnTo>
                  <a:lnTo>
                    <a:pt x="70137" y="81230"/>
                  </a:lnTo>
                  <a:lnTo>
                    <a:pt x="63579" y="75168"/>
                  </a:lnTo>
                  <a:lnTo>
                    <a:pt x="57806" y="68415"/>
                  </a:lnTo>
                  <a:lnTo>
                    <a:pt x="52831" y="60960"/>
                  </a:lnTo>
                  <a:lnTo>
                    <a:pt x="48831" y="53155"/>
                  </a:lnTo>
                  <a:lnTo>
                    <a:pt x="48669" y="52705"/>
                  </a:lnTo>
                  <a:close/>
                </a:path>
                <a:path w="366394" h="126364">
                  <a:moveTo>
                    <a:pt x="366394" y="0"/>
                  </a:moveTo>
                  <a:lnTo>
                    <a:pt x="356615" y="0"/>
                  </a:lnTo>
                  <a:lnTo>
                    <a:pt x="356615" y="28448"/>
                  </a:lnTo>
                  <a:lnTo>
                    <a:pt x="326389" y="28448"/>
                  </a:lnTo>
                  <a:lnTo>
                    <a:pt x="326389" y="37211"/>
                  </a:lnTo>
                  <a:lnTo>
                    <a:pt x="356615" y="37211"/>
                  </a:lnTo>
                  <a:lnTo>
                    <a:pt x="356615" y="72771"/>
                  </a:lnTo>
                  <a:lnTo>
                    <a:pt x="366394" y="72771"/>
                  </a:lnTo>
                  <a:lnTo>
                    <a:pt x="366394" y="0"/>
                  </a:lnTo>
                  <a:close/>
                </a:path>
                <a:path w="366394" h="126364">
                  <a:moveTo>
                    <a:pt x="305815" y="14351"/>
                  </a:moveTo>
                  <a:lnTo>
                    <a:pt x="296290" y="14351"/>
                  </a:lnTo>
                  <a:lnTo>
                    <a:pt x="296290" y="18669"/>
                  </a:lnTo>
                  <a:lnTo>
                    <a:pt x="295739" y="25245"/>
                  </a:lnTo>
                  <a:lnTo>
                    <a:pt x="271057" y="59195"/>
                  </a:lnTo>
                  <a:lnTo>
                    <a:pt x="264413" y="62865"/>
                  </a:lnTo>
                  <a:lnTo>
                    <a:pt x="271399" y="69596"/>
                  </a:lnTo>
                  <a:lnTo>
                    <a:pt x="301498" y="38100"/>
                  </a:lnTo>
                  <a:lnTo>
                    <a:pt x="312068" y="38100"/>
                  </a:lnTo>
                  <a:lnTo>
                    <a:pt x="311120" y="36760"/>
                  </a:lnTo>
                  <a:lnTo>
                    <a:pt x="308181" y="30845"/>
                  </a:lnTo>
                  <a:lnTo>
                    <a:pt x="306409" y="24810"/>
                  </a:lnTo>
                  <a:lnTo>
                    <a:pt x="305815" y="18669"/>
                  </a:lnTo>
                  <a:lnTo>
                    <a:pt x="305815" y="14351"/>
                  </a:lnTo>
                  <a:close/>
                </a:path>
                <a:path w="366394" h="126364">
                  <a:moveTo>
                    <a:pt x="312068" y="38100"/>
                  </a:moveTo>
                  <a:lnTo>
                    <a:pt x="301498" y="38100"/>
                  </a:lnTo>
                  <a:lnTo>
                    <a:pt x="303656" y="42926"/>
                  </a:lnTo>
                  <a:lnTo>
                    <a:pt x="307720" y="48006"/>
                  </a:lnTo>
                  <a:lnTo>
                    <a:pt x="313563" y="53467"/>
                  </a:lnTo>
                  <a:lnTo>
                    <a:pt x="319277" y="58928"/>
                  </a:lnTo>
                  <a:lnTo>
                    <a:pt x="325119" y="63246"/>
                  </a:lnTo>
                  <a:lnTo>
                    <a:pt x="330835" y="66421"/>
                  </a:lnTo>
                  <a:lnTo>
                    <a:pt x="337438" y="59182"/>
                  </a:lnTo>
                  <a:lnTo>
                    <a:pt x="331251" y="56207"/>
                  </a:lnTo>
                  <a:lnTo>
                    <a:pt x="325469" y="52435"/>
                  </a:lnTo>
                  <a:lnTo>
                    <a:pt x="320115" y="47877"/>
                  </a:lnTo>
                  <a:lnTo>
                    <a:pt x="315213" y="42545"/>
                  </a:lnTo>
                  <a:lnTo>
                    <a:pt x="312068" y="38100"/>
                  </a:lnTo>
                  <a:close/>
                </a:path>
                <a:path w="366394" h="126364">
                  <a:moveTo>
                    <a:pt x="333629" y="5588"/>
                  </a:moveTo>
                  <a:lnTo>
                    <a:pt x="268605" y="5588"/>
                  </a:lnTo>
                  <a:lnTo>
                    <a:pt x="268605" y="14351"/>
                  </a:lnTo>
                  <a:lnTo>
                    <a:pt x="333629" y="14351"/>
                  </a:lnTo>
                  <a:lnTo>
                    <a:pt x="333629" y="5588"/>
                  </a:lnTo>
                  <a:close/>
                </a:path>
                <a:path w="366394" h="126364">
                  <a:moveTo>
                    <a:pt x="212725" y="16764"/>
                  </a:moveTo>
                  <a:lnTo>
                    <a:pt x="137287" y="16764"/>
                  </a:lnTo>
                  <a:lnTo>
                    <a:pt x="137287" y="25400"/>
                  </a:lnTo>
                  <a:lnTo>
                    <a:pt x="212725" y="25400"/>
                  </a:lnTo>
                  <a:lnTo>
                    <a:pt x="212725" y="16764"/>
                  </a:lnTo>
                  <a:close/>
                </a:path>
                <a:path w="366394" h="126364">
                  <a:moveTo>
                    <a:pt x="179958" y="254"/>
                  </a:moveTo>
                  <a:lnTo>
                    <a:pt x="170306" y="254"/>
                  </a:lnTo>
                  <a:lnTo>
                    <a:pt x="170306" y="16764"/>
                  </a:lnTo>
                  <a:lnTo>
                    <a:pt x="179958" y="16764"/>
                  </a:lnTo>
                  <a:lnTo>
                    <a:pt x="179958" y="254"/>
                  </a:lnTo>
                  <a:close/>
                </a:path>
                <a:path w="366394" h="126364">
                  <a:moveTo>
                    <a:pt x="237744" y="0"/>
                  </a:moveTo>
                  <a:lnTo>
                    <a:pt x="227837" y="0"/>
                  </a:lnTo>
                  <a:lnTo>
                    <a:pt x="227837" y="126238"/>
                  </a:lnTo>
                  <a:lnTo>
                    <a:pt x="237744" y="126238"/>
                  </a:lnTo>
                  <a:lnTo>
                    <a:pt x="237744" y="0"/>
                  </a:lnTo>
                  <a:close/>
                </a:path>
                <a:path w="366394" h="126364">
                  <a:moveTo>
                    <a:pt x="98806" y="0"/>
                  </a:moveTo>
                  <a:lnTo>
                    <a:pt x="89026" y="0"/>
                  </a:lnTo>
                  <a:lnTo>
                    <a:pt x="89026" y="126238"/>
                  </a:lnTo>
                  <a:lnTo>
                    <a:pt x="98806" y="126238"/>
                  </a:lnTo>
                  <a:lnTo>
                    <a:pt x="98806" y="60071"/>
                  </a:lnTo>
                  <a:lnTo>
                    <a:pt x="120650" y="60071"/>
                  </a:lnTo>
                  <a:lnTo>
                    <a:pt x="120650" y="51308"/>
                  </a:lnTo>
                  <a:lnTo>
                    <a:pt x="98806" y="51308"/>
                  </a:lnTo>
                  <a:lnTo>
                    <a:pt x="98806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031998" y="4716907"/>
              <a:ext cx="239394" cy="126237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998296" y="4925440"/>
              <a:ext cx="84505" cy="99440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230566" y="4908930"/>
              <a:ext cx="247967" cy="126237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1534287" y="4908930"/>
              <a:ext cx="1244600" cy="126364"/>
            </a:xfrm>
            <a:custGeom>
              <a:avLst/>
              <a:gdLst/>
              <a:ahLst/>
              <a:cxnLst/>
              <a:rect l="l" t="t" r="r" b="b"/>
              <a:pathLst>
                <a:path w="1244600" h="126364">
                  <a:moveTo>
                    <a:pt x="73406" y="58801"/>
                  </a:moveTo>
                  <a:lnTo>
                    <a:pt x="47967" y="37338"/>
                  </a:lnTo>
                  <a:lnTo>
                    <a:pt x="46977" y="35915"/>
                  </a:lnTo>
                  <a:lnTo>
                    <a:pt x="44081" y="29895"/>
                  </a:lnTo>
                  <a:lnTo>
                    <a:pt x="42354" y="23774"/>
                  </a:lnTo>
                  <a:lnTo>
                    <a:pt x="41783" y="17526"/>
                  </a:lnTo>
                  <a:lnTo>
                    <a:pt x="41783" y="4318"/>
                  </a:lnTo>
                  <a:lnTo>
                    <a:pt x="32385" y="4318"/>
                  </a:lnTo>
                  <a:lnTo>
                    <a:pt x="32385" y="17526"/>
                  </a:lnTo>
                  <a:lnTo>
                    <a:pt x="31800" y="24155"/>
                  </a:lnTo>
                  <a:lnTo>
                    <a:pt x="6654" y="58724"/>
                  </a:lnTo>
                  <a:lnTo>
                    <a:pt x="0" y="62484"/>
                  </a:lnTo>
                  <a:lnTo>
                    <a:pt x="7239" y="69215"/>
                  </a:lnTo>
                  <a:lnTo>
                    <a:pt x="13462" y="65659"/>
                  </a:lnTo>
                  <a:lnTo>
                    <a:pt x="19431" y="60833"/>
                  </a:lnTo>
                  <a:lnTo>
                    <a:pt x="25146" y="54737"/>
                  </a:lnTo>
                  <a:lnTo>
                    <a:pt x="30988" y="48641"/>
                  </a:lnTo>
                  <a:lnTo>
                    <a:pt x="35052" y="42799"/>
                  </a:lnTo>
                  <a:lnTo>
                    <a:pt x="37338" y="37338"/>
                  </a:lnTo>
                  <a:lnTo>
                    <a:pt x="39624" y="42164"/>
                  </a:lnTo>
                  <a:lnTo>
                    <a:pt x="43688" y="47371"/>
                  </a:lnTo>
                  <a:lnTo>
                    <a:pt x="49657" y="52959"/>
                  </a:lnTo>
                  <a:lnTo>
                    <a:pt x="55676" y="58724"/>
                  </a:lnTo>
                  <a:lnTo>
                    <a:pt x="61468" y="62992"/>
                  </a:lnTo>
                  <a:lnTo>
                    <a:pt x="66929" y="66040"/>
                  </a:lnTo>
                  <a:lnTo>
                    <a:pt x="73406" y="58801"/>
                  </a:lnTo>
                  <a:close/>
                </a:path>
                <a:path w="1244600" h="126364">
                  <a:moveTo>
                    <a:pt x="100952" y="93472"/>
                  </a:moveTo>
                  <a:lnTo>
                    <a:pt x="97396" y="87503"/>
                  </a:lnTo>
                  <a:lnTo>
                    <a:pt x="92735" y="84582"/>
                  </a:lnTo>
                  <a:lnTo>
                    <a:pt x="90678" y="83299"/>
                  </a:lnTo>
                  <a:lnTo>
                    <a:pt x="90678" y="95885"/>
                  </a:lnTo>
                  <a:lnTo>
                    <a:pt x="90678" y="105537"/>
                  </a:lnTo>
                  <a:lnTo>
                    <a:pt x="88011" y="109474"/>
                  </a:lnTo>
                  <a:lnTo>
                    <a:pt x="82677" y="112395"/>
                  </a:lnTo>
                  <a:lnTo>
                    <a:pt x="77343" y="115443"/>
                  </a:lnTo>
                  <a:lnTo>
                    <a:pt x="69723" y="116967"/>
                  </a:lnTo>
                  <a:lnTo>
                    <a:pt x="50038" y="116967"/>
                  </a:lnTo>
                  <a:lnTo>
                    <a:pt x="42545" y="115443"/>
                  </a:lnTo>
                  <a:lnTo>
                    <a:pt x="37211" y="112522"/>
                  </a:lnTo>
                  <a:lnTo>
                    <a:pt x="31750" y="109474"/>
                  </a:lnTo>
                  <a:lnTo>
                    <a:pt x="29083" y="105537"/>
                  </a:lnTo>
                  <a:lnTo>
                    <a:pt x="29083" y="95885"/>
                  </a:lnTo>
                  <a:lnTo>
                    <a:pt x="31750" y="91948"/>
                  </a:lnTo>
                  <a:lnTo>
                    <a:pt x="37084" y="89027"/>
                  </a:lnTo>
                  <a:lnTo>
                    <a:pt x="42545" y="86106"/>
                  </a:lnTo>
                  <a:lnTo>
                    <a:pt x="50038" y="84582"/>
                  </a:lnTo>
                  <a:lnTo>
                    <a:pt x="69723" y="84582"/>
                  </a:lnTo>
                  <a:lnTo>
                    <a:pt x="77343" y="86106"/>
                  </a:lnTo>
                  <a:lnTo>
                    <a:pt x="82677" y="89027"/>
                  </a:lnTo>
                  <a:lnTo>
                    <a:pt x="88011" y="92075"/>
                  </a:lnTo>
                  <a:lnTo>
                    <a:pt x="90678" y="95885"/>
                  </a:lnTo>
                  <a:lnTo>
                    <a:pt x="90678" y="83299"/>
                  </a:lnTo>
                  <a:lnTo>
                    <a:pt x="59817" y="76200"/>
                  </a:lnTo>
                  <a:lnTo>
                    <a:pt x="50546" y="76631"/>
                  </a:lnTo>
                  <a:lnTo>
                    <a:pt x="18669" y="93472"/>
                  </a:lnTo>
                  <a:lnTo>
                    <a:pt x="18669" y="107950"/>
                  </a:lnTo>
                  <a:lnTo>
                    <a:pt x="59817" y="125222"/>
                  </a:lnTo>
                  <a:lnTo>
                    <a:pt x="69164" y="124802"/>
                  </a:lnTo>
                  <a:lnTo>
                    <a:pt x="77393" y="123507"/>
                  </a:lnTo>
                  <a:lnTo>
                    <a:pt x="84391" y="121424"/>
                  </a:lnTo>
                  <a:lnTo>
                    <a:pt x="90297" y="118491"/>
                  </a:lnTo>
                  <a:lnTo>
                    <a:pt x="92659" y="116967"/>
                  </a:lnTo>
                  <a:lnTo>
                    <a:pt x="97396" y="113919"/>
                  </a:lnTo>
                  <a:lnTo>
                    <a:pt x="100952" y="107950"/>
                  </a:lnTo>
                  <a:lnTo>
                    <a:pt x="100952" y="93472"/>
                  </a:lnTo>
                  <a:close/>
                </a:path>
                <a:path w="1244600" h="126364">
                  <a:moveTo>
                    <a:pt x="117856" y="34544"/>
                  </a:moveTo>
                  <a:lnTo>
                    <a:pt x="98806" y="34544"/>
                  </a:lnTo>
                  <a:lnTo>
                    <a:pt x="98806" y="0"/>
                  </a:lnTo>
                  <a:lnTo>
                    <a:pt x="89154" y="0"/>
                  </a:lnTo>
                  <a:lnTo>
                    <a:pt x="89154" y="72771"/>
                  </a:lnTo>
                  <a:lnTo>
                    <a:pt x="98806" y="72771"/>
                  </a:lnTo>
                  <a:lnTo>
                    <a:pt x="98806" y="43434"/>
                  </a:lnTo>
                  <a:lnTo>
                    <a:pt x="117856" y="43434"/>
                  </a:lnTo>
                  <a:lnTo>
                    <a:pt x="117856" y="34544"/>
                  </a:lnTo>
                  <a:close/>
                </a:path>
                <a:path w="1244600" h="126364">
                  <a:moveTo>
                    <a:pt x="205740" y="51562"/>
                  </a:moveTo>
                  <a:lnTo>
                    <a:pt x="174091" y="22225"/>
                  </a:lnTo>
                  <a:lnTo>
                    <a:pt x="173990" y="2794"/>
                  </a:lnTo>
                  <a:lnTo>
                    <a:pt x="164465" y="2794"/>
                  </a:lnTo>
                  <a:lnTo>
                    <a:pt x="164465" y="22225"/>
                  </a:lnTo>
                  <a:lnTo>
                    <a:pt x="161671" y="30099"/>
                  </a:lnTo>
                  <a:lnTo>
                    <a:pt x="132334" y="55372"/>
                  </a:lnTo>
                  <a:lnTo>
                    <a:pt x="139319" y="61976"/>
                  </a:lnTo>
                  <a:lnTo>
                    <a:pt x="149694" y="55245"/>
                  </a:lnTo>
                  <a:lnTo>
                    <a:pt x="158191" y="47993"/>
                  </a:lnTo>
                  <a:lnTo>
                    <a:pt x="164795" y="40246"/>
                  </a:lnTo>
                  <a:lnTo>
                    <a:pt x="169545" y="32004"/>
                  </a:lnTo>
                  <a:lnTo>
                    <a:pt x="172085" y="36957"/>
                  </a:lnTo>
                  <a:lnTo>
                    <a:pt x="199136" y="58674"/>
                  </a:lnTo>
                  <a:lnTo>
                    <a:pt x="205740" y="51562"/>
                  </a:lnTo>
                  <a:close/>
                </a:path>
                <a:path w="1244600" h="126364">
                  <a:moveTo>
                    <a:pt x="234569" y="0"/>
                  </a:moveTo>
                  <a:lnTo>
                    <a:pt x="224790" y="0"/>
                  </a:lnTo>
                  <a:lnTo>
                    <a:pt x="224790" y="63119"/>
                  </a:lnTo>
                  <a:lnTo>
                    <a:pt x="234569" y="63119"/>
                  </a:lnTo>
                  <a:lnTo>
                    <a:pt x="234569" y="0"/>
                  </a:lnTo>
                  <a:close/>
                </a:path>
                <a:path w="1244600" h="126364">
                  <a:moveTo>
                    <a:pt x="237998" y="114681"/>
                  </a:moveTo>
                  <a:lnTo>
                    <a:pt x="166370" y="114681"/>
                  </a:lnTo>
                  <a:lnTo>
                    <a:pt x="166370" y="100584"/>
                  </a:lnTo>
                  <a:lnTo>
                    <a:pt x="234569" y="100584"/>
                  </a:lnTo>
                  <a:lnTo>
                    <a:pt x="234569" y="69850"/>
                  </a:lnTo>
                  <a:lnTo>
                    <a:pt x="156718" y="69850"/>
                  </a:lnTo>
                  <a:lnTo>
                    <a:pt x="156718" y="78613"/>
                  </a:lnTo>
                  <a:lnTo>
                    <a:pt x="224917" y="78613"/>
                  </a:lnTo>
                  <a:lnTo>
                    <a:pt x="224917" y="92075"/>
                  </a:lnTo>
                  <a:lnTo>
                    <a:pt x="156718" y="92075"/>
                  </a:lnTo>
                  <a:lnTo>
                    <a:pt x="156718" y="123317"/>
                  </a:lnTo>
                  <a:lnTo>
                    <a:pt x="237998" y="123317"/>
                  </a:lnTo>
                  <a:lnTo>
                    <a:pt x="237998" y="114681"/>
                  </a:lnTo>
                  <a:close/>
                </a:path>
                <a:path w="1244600" h="126364">
                  <a:moveTo>
                    <a:pt x="333756" y="11938"/>
                  </a:moveTo>
                  <a:lnTo>
                    <a:pt x="270383" y="11938"/>
                  </a:lnTo>
                  <a:lnTo>
                    <a:pt x="270383" y="20574"/>
                  </a:lnTo>
                  <a:lnTo>
                    <a:pt x="323977" y="20574"/>
                  </a:lnTo>
                  <a:lnTo>
                    <a:pt x="323862" y="29730"/>
                  </a:lnTo>
                  <a:lnTo>
                    <a:pt x="322199" y="71882"/>
                  </a:lnTo>
                  <a:lnTo>
                    <a:pt x="321818" y="76073"/>
                  </a:lnTo>
                  <a:lnTo>
                    <a:pt x="331343" y="76835"/>
                  </a:lnTo>
                  <a:lnTo>
                    <a:pt x="332409" y="62204"/>
                  </a:lnTo>
                  <a:lnTo>
                    <a:pt x="333159" y="46482"/>
                  </a:lnTo>
                  <a:lnTo>
                    <a:pt x="333514" y="33070"/>
                  </a:lnTo>
                  <a:lnTo>
                    <a:pt x="333629" y="26276"/>
                  </a:lnTo>
                  <a:lnTo>
                    <a:pt x="333756" y="11938"/>
                  </a:lnTo>
                  <a:close/>
                </a:path>
                <a:path w="1244600" h="126364">
                  <a:moveTo>
                    <a:pt x="344043" y="100584"/>
                  </a:moveTo>
                  <a:lnTo>
                    <a:pt x="343509" y="93472"/>
                  </a:lnTo>
                  <a:lnTo>
                    <a:pt x="343408" y="92075"/>
                  </a:lnTo>
                  <a:lnTo>
                    <a:pt x="299974" y="93472"/>
                  </a:lnTo>
                  <a:lnTo>
                    <a:pt x="299974" y="49911"/>
                  </a:lnTo>
                  <a:lnTo>
                    <a:pt x="290195" y="49911"/>
                  </a:lnTo>
                  <a:lnTo>
                    <a:pt x="290195" y="93599"/>
                  </a:lnTo>
                  <a:lnTo>
                    <a:pt x="258572" y="93853"/>
                  </a:lnTo>
                  <a:lnTo>
                    <a:pt x="259461" y="102489"/>
                  </a:lnTo>
                  <a:lnTo>
                    <a:pt x="283667" y="102374"/>
                  </a:lnTo>
                  <a:lnTo>
                    <a:pt x="305841" y="102019"/>
                  </a:lnTo>
                  <a:lnTo>
                    <a:pt x="325958" y="101422"/>
                  </a:lnTo>
                  <a:lnTo>
                    <a:pt x="344043" y="100584"/>
                  </a:lnTo>
                  <a:close/>
                </a:path>
                <a:path w="1244600" h="126364">
                  <a:moveTo>
                    <a:pt x="383286" y="50038"/>
                  </a:moveTo>
                  <a:lnTo>
                    <a:pt x="362458" y="50038"/>
                  </a:lnTo>
                  <a:lnTo>
                    <a:pt x="362458" y="0"/>
                  </a:lnTo>
                  <a:lnTo>
                    <a:pt x="352679" y="0"/>
                  </a:lnTo>
                  <a:lnTo>
                    <a:pt x="352679" y="126238"/>
                  </a:lnTo>
                  <a:lnTo>
                    <a:pt x="362585" y="126238"/>
                  </a:lnTo>
                  <a:lnTo>
                    <a:pt x="362585" y="58674"/>
                  </a:lnTo>
                  <a:lnTo>
                    <a:pt x="383286" y="58674"/>
                  </a:lnTo>
                  <a:lnTo>
                    <a:pt x="383286" y="50038"/>
                  </a:lnTo>
                  <a:close/>
                </a:path>
                <a:path w="1244600" h="126364">
                  <a:moveTo>
                    <a:pt x="518922" y="86487"/>
                  </a:moveTo>
                  <a:lnTo>
                    <a:pt x="489597" y="58991"/>
                  </a:lnTo>
                  <a:lnTo>
                    <a:pt x="483997" y="38989"/>
                  </a:lnTo>
                  <a:lnTo>
                    <a:pt x="484124" y="26416"/>
                  </a:lnTo>
                  <a:lnTo>
                    <a:pt x="515366" y="26416"/>
                  </a:lnTo>
                  <a:lnTo>
                    <a:pt x="515366" y="17653"/>
                  </a:lnTo>
                  <a:lnTo>
                    <a:pt x="483997" y="17653"/>
                  </a:lnTo>
                  <a:lnTo>
                    <a:pt x="483997" y="0"/>
                  </a:lnTo>
                  <a:lnTo>
                    <a:pt x="474218" y="0"/>
                  </a:lnTo>
                  <a:lnTo>
                    <a:pt x="474218" y="17653"/>
                  </a:lnTo>
                  <a:lnTo>
                    <a:pt x="443103" y="17653"/>
                  </a:lnTo>
                  <a:lnTo>
                    <a:pt x="443103" y="26416"/>
                  </a:lnTo>
                  <a:lnTo>
                    <a:pt x="474345" y="26416"/>
                  </a:lnTo>
                  <a:lnTo>
                    <a:pt x="474294" y="38989"/>
                  </a:lnTo>
                  <a:lnTo>
                    <a:pt x="458762" y="74587"/>
                  </a:lnTo>
                  <a:lnTo>
                    <a:pt x="439928" y="89408"/>
                  </a:lnTo>
                  <a:lnTo>
                    <a:pt x="447548" y="97028"/>
                  </a:lnTo>
                  <a:lnTo>
                    <a:pt x="477520" y="64389"/>
                  </a:lnTo>
                  <a:lnTo>
                    <a:pt x="479298" y="58801"/>
                  </a:lnTo>
                  <a:lnTo>
                    <a:pt x="481203" y="64135"/>
                  </a:lnTo>
                  <a:lnTo>
                    <a:pt x="512064" y="94234"/>
                  </a:lnTo>
                  <a:lnTo>
                    <a:pt x="518922" y="86487"/>
                  </a:lnTo>
                  <a:close/>
                </a:path>
                <a:path w="1244600" h="126364">
                  <a:moveTo>
                    <a:pt x="542163" y="0"/>
                  </a:moveTo>
                  <a:lnTo>
                    <a:pt x="532384" y="0"/>
                  </a:lnTo>
                  <a:lnTo>
                    <a:pt x="532384" y="126238"/>
                  </a:lnTo>
                  <a:lnTo>
                    <a:pt x="542163" y="126238"/>
                  </a:lnTo>
                  <a:lnTo>
                    <a:pt x="542163" y="0"/>
                  </a:lnTo>
                  <a:close/>
                </a:path>
                <a:path w="1244600" h="126364">
                  <a:moveTo>
                    <a:pt x="626491" y="11176"/>
                  </a:moveTo>
                  <a:lnTo>
                    <a:pt x="616712" y="11176"/>
                  </a:lnTo>
                  <a:lnTo>
                    <a:pt x="616712" y="19812"/>
                  </a:lnTo>
                  <a:lnTo>
                    <a:pt x="616712" y="80899"/>
                  </a:lnTo>
                  <a:lnTo>
                    <a:pt x="585470" y="80899"/>
                  </a:lnTo>
                  <a:lnTo>
                    <a:pt x="585470" y="19812"/>
                  </a:lnTo>
                  <a:lnTo>
                    <a:pt x="616712" y="19812"/>
                  </a:lnTo>
                  <a:lnTo>
                    <a:pt x="616712" y="11176"/>
                  </a:lnTo>
                  <a:lnTo>
                    <a:pt x="575945" y="11176"/>
                  </a:lnTo>
                  <a:lnTo>
                    <a:pt x="575945" y="89408"/>
                  </a:lnTo>
                  <a:lnTo>
                    <a:pt x="626491" y="89408"/>
                  </a:lnTo>
                  <a:lnTo>
                    <a:pt x="626491" y="80899"/>
                  </a:lnTo>
                  <a:lnTo>
                    <a:pt x="626491" y="19812"/>
                  </a:lnTo>
                  <a:lnTo>
                    <a:pt x="626491" y="11176"/>
                  </a:lnTo>
                  <a:close/>
                </a:path>
                <a:path w="1244600" h="126364">
                  <a:moveTo>
                    <a:pt x="675894" y="0"/>
                  </a:moveTo>
                  <a:lnTo>
                    <a:pt x="666115" y="0"/>
                  </a:lnTo>
                  <a:lnTo>
                    <a:pt x="666115" y="51562"/>
                  </a:lnTo>
                  <a:lnTo>
                    <a:pt x="650240" y="51562"/>
                  </a:lnTo>
                  <a:lnTo>
                    <a:pt x="650240" y="2540"/>
                  </a:lnTo>
                  <a:lnTo>
                    <a:pt x="640715" y="2540"/>
                  </a:lnTo>
                  <a:lnTo>
                    <a:pt x="640715" y="122428"/>
                  </a:lnTo>
                  <a:lnTo>
                    <a:pt x="650240" y="122428"/>
                  </a:lnTo>
                  <a:lnTo>
                    <a:pt x="650240" y="60325"/>
                  </a:lnTo>
                  <a:lnTo>
                    <a:pt x="666115" y="60325"/>
                  </a:lnTo>
                  <a:lnTo>
                    <a:pt x="666115" y="126238"/>
                  </a:lnTo>
                  <a:lnTo>
                    <a:pt x="675894" y="126238"/>
                  </a:lnTo>
                  <a:lnTo>
                    <a:pt x="675894" y="60325"/>
                  </a:lnTo>
                  <a:lnTo>
                    <a:pt x="675894" y="51562"/>
                  </a:lnTo>
                  <a:lnTo>
                    <a:pt x="675894" y="0"/>
                  </a:lnTo>
                  <a:close/>
                </a:path>
                <a:path w="1244600" h="126364">
                  <a:moveTo>
                    <a:pt x="775716" y="48387"/>
                  </a:moveTo>
                  <a:lnTo>
                    <a:pt x="775652" y="31115"/>
                  </a:lnTo>
                  <a:lnTo>
                    <a:pt x="772541" y="24130"/>
                  </a:lnTo>
                  <a:lnTo>
                    <a:pt x="766064" y="18288"/>
                  </a:lnTo>
                  <a:lnTo>
                    <a:pt x="765683" y="17945"/>
                  </a:lnTo>
                  <a:lnTo>
                    <a:pt x="765683" y="33274"/>
                  </a:lnTo>
                  <a:lnTo>
                    <a:pt x="765683" y="45974"/>
                  </a:lnTo>
                  <a:lnTo>
                    <a:pt x="763397" y="51181"/>
                  </a:lnTo>
                  <a:lnTo>
                    <a:pt x="758952" y="55118"/>
                  </a:lnTo>
                  <a:lnTo>
                    <a:pt x="754507" y="59182"/>
                  </a:lnTo>
                  <a:lnTo>
                    <a:pt x="748919" y="61087"/>
                  </a:lnTo>
                  <a:lnTo>
                    <a:pt x="735965" y="61087"/>
                  </a:lnTo>
                  <a:lnTo>
                    <a:pt x="730377" y="59182"/>
                  </a:lnTo>
                  <a:lnTo>
                    <a:pt x="725805" y="55118"/>
                  </a:lnTo>
                  <a:lnTo>
                    <a:pt x="721233" y="51181"/>
                  </a:lnTo>
                  <a:lnTo>
                    <a:pt x="718947" y="45974"/>
                  </a:lnTo>
                  <a:lnTo>
                    <a:pt x="718997" y="33274"/>
                  </a:lnTo>
                  <a:lnTo>
                    <a:pt x="721233" y="28321"/>
                  </a:lnTo>
                  <a:lnTo>
                    <a:pt x="730123" y="20193"/>
                  </a:lnTo>
                  <a:lnTo>
                    <a:pt x="735711" y="18288"/>
                  </a:lnTo>
                  <a:lnTo>
                    <a:pt x="749046" y="18288"/>
                  </a:lnTo>
                  <a:lnTo>
                    <a:pt x="754507" y="20193"/>
                  </a:lnTo>
                  <a:lnTo>
                    <a:pt x="763524" y="28194"/>
                  </a:lnTo>
                  <a:lnTo>
                    <a:pt x="765683" y="33274"/>
                  </a:lnTo>
                  <a:lnTo>
                    <a:pt x="765683" y="17945"/>
                  </a:lnTo>
                  <a:lnTo>
                    <a:pt x="759714" y="12446"/>
                  </a:lnTo>
                  <a:lnTo>
                    <a:pt x="751840" y="9652"/>
                  </a:lnTo>
                  <a:lnTo>
                    <a:pt x="732790" y="9652"/>
                  </a:lnTo>
                  <a:lnTo>
                    <a:pt x="724916" y="12446"/>
                  </a:lnTo>
                  <a:lnTo>
                    <a:pt x="712089" y="24003"/>
                  </a:lnTo>
                  <a:lnTo>
                    <a:pt x="708914" y="31115"/>
                  </a:lnTo>
                  <a:lnTo>
                    <a:pt x="708914" y="48387"/>
                  </a:lnTo>
                  <a:lnTo>
                    <a:pt x="712089" y="55499"/>
                  </a:lnTo>
                  <a:lnTo>
                    <a:pt x="718566" y="61214"/>
                  </a:lnTo>
                  <a:lnTo>
                    <a:pt x="724916" y="66929"/>
                  </a:lnTo>
                  <a:lnTo>
                    <a:pt x="732917" y="69850"/>
                  </a:lnTo>
                  <a:lnTo>
                    <a:pt x="751840" y="69850"/>
                  </a:lnTo>
                  <a:lnTo>
                    <a:pt x="759841" y="67056"/>
                  </a:lnTo>
                  <a:lnTo>
                    <a:pt x="766470" y="61087"/>
                  </a:lnTo>
                  <a:lnTo>
                    <a:pt x="772541" y="55626"/>
                  </a:lnTo>
                  <a:lnTo>
                    <a:pt x="775716" y="48387"/>
                  </a:lnTo>
                  <a:close/>
                </a:path>
                <a:path w="1244600" h="126364">
                  <a:moveTo>
                    <a:pt x="787654" y="101219"/>
                  </a:moveTo>
                  <a:lnTo>
                    <a:pt x="787146" y="92710"/>
                  </a:lnTo>
                  <a:lnTo>
                    <a:pt x="780846" y="93167"/>
                  </a:lnTo>
                  <a:lnTo>
                    <a:pt x="772058" y="93573"/>
                  </a:lnTo>
                  <a:lnTo>
                    <a:pt x="732574" y="94551"/>
                  </a:lnTo>
                  <a:lnTo>
                    <a:pt x="699643" y="94869"/>
                  </a:lnTo>
                  <a:lnTo>
                    <a:pt x="700659" y="103378"/>
                  </a:lnTo>
                  <a:lnTo>
                    <a:pt x="747141" y="102743"/>
                  </a:lnTo>
                  <a:lnTo>
                    <a:pt x="772388" y="101981"/>
                  </a:lnTo>
                  <a:lnTo>
                    <a:pt x="781265" y="101600"/>
                  </a:lnTo>
                  <a:lnTo>
                    <a:pt x="787654" y="101219"/>
                  </a:lnTo>
                  <a:close/>
                </a:path>
                <a:path w="1244600" h="126364">
                  <a:moveTo>
                    <a:pt x="805815" y="0"/>
                  </a:moveTo>
                  <a:lnTo>
                    <a:pt x="796036" y="0"/>
                  </a:lnTo>
                  <a:lnTo>
                    <a:pt x="796036" y="126238"/>
                  </a:lnTo>
                  <a:lnTo>
                    <a:pt x="805815" y="126238"/>
                  </a:lnTo>
                  <a:lnTo>
                    <a:pt x="805815" y="0"/>
                  </a:lnTo>
                  <a:close/>
                </a:path>
                <a:path w="1244600" h="126364">
                  <a:moveTo>
                    <a:pt x="979932" y="0"/>
                  </a:moveTo>
                  <a:lnTo>
                    <a:pt x="970153" y="0"/>
                  </a:lnTo>
                  <a:lnTo>
                    <a:pt x="970153" y="18034"/>
                  </a:lnTo>
                  <a:lnTo>
                    <a:pt x="970153" y="26670"/>
                  </a:lnTo>
                  <a:lnTo>
                    <a:pt x="970153" y="52959"/>
                  </a:lnTo>
                  <a:lnTo>
                    <a:pt x="947166" y="52959"/>
                  </a:lnTo>
                  <a:lnTo>
                    <a:pt x="949071" y="48387"/>
                  </a:lnTo>
                  <a:lnTo>
                    <a:pt x="950087" y="43434"/>
                  </a:lnTo>
                  <a:lnTo>
                    <a:pt x="950087" y="34163"/>
                  </a:lnTo>
                  <a:lnTo>
                    <a:pt x="949452" y="30353"/>
                  </a:lnTo>
                  <a:lnTo>
                    <a:pt x="948309" y="26670"/>
                  </a:lnTo>
                  <a:lnTo>
                    <a:pt x="970153" y="26670"/>
                  </a:lnTo>
                  <a:lnTo>
                    <a:pt x="970153" y="18034"/>
                  </a:lnTo>
                  <a:lnTo>
                    <a:pt x="944245" y="18034"/>
                  </a:lnTo>
                  <a:lnTo>
                    <a:pt x="940435" y="13766"/>
                  </a:lnTo>
                  <a:lnTo>
                    <a:pt x="940435" y="45720"/>
                  </a:lnTo>
                  <a:lnTo>
                    <a:pt x="938276" y="51816"/>
                  </a:lnTo>
                  <a:lnTo>
                    <a:pt x="929513" y="60833"/>
                  </a:lnTo>
                  <a:lnTo>
                    <a:pt x="923798" y="63119"/>
                  </a:lnTo>
                  <a:lnTo>
                    <a:pt x="909955" y="63119"/>
                  </a:lnTo>
                  <a:lnTo>
                    <a:pt x="904240" y="60960"/>
                  </a:lnTo>
                  <a:lnTo>
                    <a:pt x="895604" y="51816"/>
                  </a:lnTo>
                  <a:lnTo>
                    <a:pt x="893445" y="45720"/>
                  </a:lnTo>
                  <a:lnTo>
                    <a:pt x="893445" y="30353"/>
                  </a:lnTo>
                  <a:lnTo>
                    <a:pt x="895604" y="24257"/>
                  </a:lnTo>
                  <a:lnTo>
                    <a:pt x="899922" y="19812"/>
                  </a:lnTo>
                  <a:lnTo>
                    <a:pt x="904240" y="15240"/>
                  </a:lnTo>
                  <a:lnTo>
                    <a:pt x="909955" y="12954"/>
                  </a:lnTo>
                  <a:lnTo>
                    <a:pt x="923798" y="12954"/>
                  </a:lnTo>
                  <a:lnTo>
                    <a:pt x="929513" y="15240"/>
                  </a:lnTo>
                  <a:lnTo>
                    <a:pt x="933831" y="19812"/>
                  </a:lnTo>
                  <a:lnTo>
                    <a:pt x="938276" y="24396"/>
                  </a:lnTo>
                  <a:lnTo>
                    <a:pt x="940384" y="30353"/>
                  </a:lnTo>
                  <a:lnTo>
                    <a:pt x="940435" y="45720"/>
                  </a:lnTo>
                  <a:lnTo>
                    <a:pt x="940435" y="13766"/>
                  </a:lnTo>
                  <a:lnTo>
                    <a:pt x="916813" y="4445"/>
                  </a:lnTo>
                  <a:lnTo>
                    <a:pt x="907415" y="4445"/>
                  </a:lnTo>
                  <a:lnTo>
                    <a:pt x="883666" y="38100"/>
                  </a:lnTo>
                  <a:lnTo>
                    <a:pt x="884250" y="45199"/>
                  </a:lnTo>
                  <a:lnTo>
                    <a:pt x="916813" y="71755"/>
                  </a:lnTo>
                  <a:lnTo>
                    <a:pt x="924001" y="71120"/>
                  </a:lnTo>
                  <a:lnTo>
                    <a:pt x="930503" y="69189"/>
                  </a:lnTo>
                  <a:lnTo>
                    <a:pt x="936332" y="65976"/>
                  </a:lnTo>
                  <a:lnTo>
                    <a:pt x="939571" y="63119"/>
                  </a:lnTo>
                  <a:lnTo>
                    <a:pt x="941451" y="61468"/>
                  </a:lnTo>
                  <a:lnTo>
                    <a:pt x="970153" y="61468"/>
                  </a:lnTo>
                  <a:lnTo>
                    <a:pt x="970153" y="92202"/>
                  </a:lnTo>
                  <a:lnTo>
                    <a:pt x="979932" y="92202"/>
                  </a:lnTo>
                  <a:lnTo>
                    <a:pt x="979932" y="61468"/>
                  </a:lnTo>
                  <a:lnTo>
                    <a:pt x="979932" y="52959"/>
                  </a:lnTo>
                  <a:lnTo>
                    <a:pt x="979932" y="26670"/>
                  </a:lnTo>
                  <a:lnTo>
                    <a:pt x="979932" y="18034"/>
                  </a:lnTo>
                  <a:lnTo>
                    <a:pt x="979932" y="0"/>
                  </a:lnTo>
                  <a:close/>
                </a:path>
                <a:path w="1244600" h="126364">
                  <a:moveTo>
                    <a:pt x="983107" y="113538"/>
                  </a:moveTo>
                  <a:lnTo>
                    <a:pt x="911733" y="113538"/>
                  </a:lnTo>
                  <a:lnTo>
                    <a:pt x="911733" y="83566"/>
                  </a:lnTo>
                  <a:lnTo>
                    <a:pt x="901954" y="83566"/>
                  </a:lnTo>
                  <a:lnTo>
                    <a:pt x="901954" y="122428"/>
                  </a:lnTo>
                  <a:lnTo>
                    <a:pt x="983107" y="122428"/>
                  </a:lnTo>
                  <a:lnTo>
                    <a:pt x="983107" y="113538"/>
                  </a:lnTo>
                  <a:close/>
                </a:path>
                <a:path w="1244600" h="126364">
                  <a:moveTo>
                    <a:pt x="1078484" y="8509"/>
                  </a:moveTo>
                  <a:lnTo>
                    <a:pt x="1015619" y="8509"/>
                  </a:lnTo>
                  <a:lnTo>
                    <a:pt x="1015619" y="17272"/>
                  </a:lnTo>
                  <a:lnTo>
                    <a:pt x="1068705" y="17272"/>
                  </a:lnTo>
                  <a:lnTo>
                    <a:pt x="1068578" y="25882"/>
                  </a:lnTo>
                  <a:lnTo>
                    <a:pt x="1068235" y="34531"/>
                  </a:lnTo>
                  <a:lnTo>
                    <a:pt x="1067676" y="43268"/>
                  </a:lnTo>
                  <a:lnTo>
                    <a:pt x="1066927" y="52070"/>
                  </a:lnTo>
                  <a:lnTo>
                    <a:pt x="1076452" y="52705"/>
                  </a:lnTo>
                  <a:lnTo>
                    <a:pt x="1077302" y="43014"/>
                  </a:lnTo>
                  <a:lnTo>
                    <a:pt x="1077937" y="32423"/>
                  </a:lnTo>
                  <a:lnTo>
                    <a:pt x="1078344" y="20916"/>
                  </a:lnTo>
                  <a:lnTo>
                    <a:pt x="1078484" y="8509"/>
                  </a:lnTo>
                  <a:close/>
                </a:path>
                <a:path w="1244600" h="126364">
                  <a:moveTo>
                    <a:pt x="1086993" y="71120"/>
                  </a:moveTo>
                  <a:lnTo>
                    <a:pt x="1086561" y="64135"/>
                  </a:lnTo>
                  <a:lnTo>
                    <a:pt x="1086485" y="62738"/>
                  </a:lnTo>
                  <a:lnTo>
                    <a:pt x="1077861" y="63195"/>
                  </a:lnTo>
                  <a:lnTo>
                    <a:pt x="1068209" y="63588"/>
                  </a:lnTo>
                  <a:lnTo>
                    <a:pt x="1045845" y="64135"/>
                  </a:lnTo>
                  <a:lnTo>
                    <a:pt x="1045845" y="36195"/>
                  </a:lnTo>
                  <a:lnTo>
                    <a:pt x="1036066" y="36195"/>
                  </a:lnTo>
                  <a:lnTo>
                    <a:pt x="1036066" y="64262"/>
                  </a:lnTo>
                  <a:lnTo>
                    <a:pt x="1028750" y="64439"/>
                  </a:lnTo>
                  <a:lnTo>
                    <a:pt x="1004951" y="64643"/>
                  </a:lnTo>
                  <a:lnTo>
                    <a:pt x="1005840" y="73279"/>
                  </a:lnTo>
                  <a:lnTo>
                    <a:pt x="1049782" y="72644"/>
                  </a:lnTo>
                  <a:lnTo>
                    <a:pt x="1073289" y="71882"/>
                  </a:lnTo>
                  <a:lnTo>
                    <a:pt x="1081366" y="71501"/>
                  </a:lnTo>
                  <a:lnTo>
                    <a:pt x="1086993" y="71120"/>
                  </a:lnTo>
                  <a:close/>
                </a:path>
                <a:path w="1244600" h="126364">
                  <a:moveTo>
                    <a:pt x="1109472" y="113284"/>
                  </a:moveTo>
                  <a:lnTo>
                    <a:pt x="1036955" y="113284"/>
                  </a:lnTo>
                  <a:lnTo>
                    <a:pt x="1036955" y="85598"/>
                  </a:lnTo>
                  <a:lnTo>
                    <a:pt x="1027176" y="85598"/>
                  </a:lnTo>
                  <a:lnTo>
                    <a:pt x="1027176" y="122047"/>
                  </a:lnTo>
                  <a:lnTo>
                    <a:pt x="1109472" y="122047"/>
                  </a:lnTo>
                  <a:lnTo>
                    <a:pt x="1109472" y="113284"/>
                  </a:lnTo>
                  <a:close/>
                </a:path>
                <a:path w="1244600" h="126364">
                  <a:moveTo>
                    <a:pt x="1124966" y="46609"/>
                  </a:moveTo>
                  <a:lnTo>
                    <a:pt x="1106043" y="46609"/>
                  </a:lnTo>
                  <a:lnTo>
                    <a:pt x="1106043" y="0"/>
                  </a:lnTo>
                  <a:lnTo>
                    <a:pt x="1096264" y="0"/>
                  </a:lnTo>
                  <a:lnTo>
                    <a:pt x="1096264" y="94107"/>
                  </a:lnTo>
                  <a:lnTo>
                    <a:pt x="1106043" y="94107"/>
                  </a:lnTo>
                  <a:lnTo>
                    <a:pt x="1106043" y="55499"/>
                  </a:lnTo>
                  <a:lnTo>
                    <a:pt x="1124966" y="55499"/>
                  </a:lnTo>
                  <a:lnTo>
                    <a:pt x="1124966" y="46609"/>
                  </a:lnTo>
                  <a:close/>
                </a:path>
                <a:path w="1244600" h="126364">
                  <a:moveTo>
                    <a:pt x="1211580" y="58547"/>
                  </a:moveTo>
                  <a:lnTo>
                    <a:pt x="1186053" y="36957"/>
                  </a:lnTo>
                  <a:lnTo>
                    <a:pt x="1185303" y="35915"/>
                  </a:lnTo>
                  <a:lnTo>
                    <a:pt x="1182331" y="29895"/>
                  </a:lnTo>
                  <a:lnTo>
                    <a:pt x="1180541" y="23774"/>
                  </a:lnTo>
                  <a:lnTo>
                    <a:pt x="1179957" y="17526"/>
                  </a:lnTo>
                  <a:lnTo>
                    <a:pt x="1179957" y="4064"/>
                  </a:lnTo>
                  <a:lnTo>
                    <a:pt x="1170432" y="4064"/>
                  </a:lnTo>
                  <a:lnTo>
                    <a:pt x="1170432" y="17526"/>
                  </a:lnTo>
                  <a:lnTo>
                    <a:pt x="1169847" y="24218"/>
                  </a:lnTo>
                  <a:lnTo>
                    <a:pt x="1145044" y="58623"/>
                  </a:lnTo>
                  <a:lnTo>
                    <a:pt x="1138555" y="62230"/>
                  </a:lnTo>
                  <a:lnTo>
                    <a:pt x="1145540" y="68961"/>
                  </a:lnTo>
                  <a:lnTo>
                    <a:pt x="1173099" y="42545"/>
                  </a:lnTo>
                  <a:lnTo>
                    <a:pt x="1175639" y="36957"/>
                  </a:lnTo>
                  <a:lnTo>
                    <a:pt x="1177925" y="41910"/>
                  </a:lnTo>
                  <a:lnTo>
                    <a:pt x="1181989" y="47117"/>
                  </a:lnTo>
                  <a:lnTo>
                    <a:pt x="1193419" y="58293"/>
                  </a:lnTo>
                  <a:lnTo>
                    <a:pt x="1199261" y="62611"/>
                  </a:lnTo>
                  <a:lnTo>
                    <a:pt x="1204976" y="65659"/>
                  </a:lnTo>
                  <a:lnTo>
                    <a:pt x="1211580" y="58547"/>
                  </a:lnTo>
                  <a:close/>
                </a:path>
                <a:path w="1244600" h="126364">
                  <a:moveTo>
                    <a:pt x="1241806" y="0"/>
                  </a:moveTo>
                  <a:lnTo>
                    <a:pt x="1232027" y="0"/>
                  </a:lnTo>
                  <a:lnTo>
                    <a:pt x="1232027" y="26543"/>
                  </a:lnTo>
                  <a:lnTo>
                    <a:pt x="1202563" y="26543"/>
                  </a:lnTo>
                  <a:lnTo>
                    <a:pt x="1202563" y="35306"/>
                  </a:lnTo>
                  <a:lnTo>
                    <a:pt x="1232027" y="35306"/>
                  </a:lnTo>
                  <a:lnTo>
                    <a:pt x="1232027" y="72898"/>
                  </a:lnTo>
                  <a:lnTo>
                    <a:pt x="1241806" y="72898"/>
                  </a:lnTo>
                  <a:lnTo>
                    <a:pt x="1241806" y="0"/>
                  </a:lnTo>
                  <a:close/>
                </a:path>
                <a:path w="1244600" h="126364">
                  <a:moveTo>
                    <a:pt x="1244346" y="92710"/>
                  </a:moveTo>
                  <a:lnTo>
                    <a:pt x="1240790" y="86741"/>
                  </a:lnTo>
                  <a:lnTo>
                    <a:pt x="1236116" y="83820"/>
                  </a:lnTo>
                  <a:lnTo>
                    <a:pt x="1233932" y="82461"/>
                  </a:lnTo>
                  <a:lnTo>
                    <a:pt x="1233932" y="95250"/>
                  </a:lnTo>
                  <a:lnTo>
                    <a:pt x="1233932" y="104648"/>
                  </a:lnTo>
                  <a:lnTo>
                    <a:pt x="1231265" y="108585"/>
                  </a:lnTo>
                  <a:lnTo>
                    <a:pt x="1225931" y="111506"/>
                  </a:lnTo>
                  <a:lnTo>
                    <a:pt x="1220597" y="114554"/>
                  </a:lnTo>
                  <a:lnTo>
                    <a:pt x="1212977" y="115951"/>
                  </a:lnTo>
                  <a:lnTo>
                    <a:pt x="1193165" y="115951"/>
                  </a:lnTo>
                  <a:lnTo>
                    <a:pt x="1185545" y="114554"/>
                  </a:lnTo>
                  <a:lnTo>
                    <a:pt x="1174877" y="108458"/>
                  </a:lnTo>
                  <a:lnTo>
                    <a:pt x="1172210" y="104648"/>
                  </a:lnTo>
                  <a:lnTo>
                    <a:pt x="1172210" y="95250"/>
                  </a:lnTo>
                  <a:lnTo>
                    <a:pt x="1174877" y="91440"/>
                  </a:lnTo>
                  <a:lnTo>
                    <a:pt x="1180211" y="88392"/>
                  </a:lnTo>
                  <a:lnTo>
                    <a:pt x="1185418" y="85344"/>
                  </a:lnTo>
                  <a:lnTo>
                    <a:pt x="1193038" y="83820"/>
                  </a:lnTo>
                  <a:lnTo>
                    <a:pt x="1213104" y="83820"/>
                  </a:lnTo>
                  <a:lnTo>
                    <a:pt x="1220724" y="85344"/>
                  </a:lnTo>
                  <a:lnTo>
                    <a:pt x="1226058" y="88265"/>
                  </a:lnTo>
                  <a:lnTo>
                    <a:pt x="1231265" y="91313"/>
                  </a:lnTo>
                  <a:lnTo>
                    <a:pt x="1233932" y="95250"/>
                  </a:lnTo>
                  <a:lnTo>
                    <a:pt x="1233932" y="82461"/>
                  </a:lnTo>
                  <a:lnTo>
                    <a:pt x="1203071" y="75438"/>
                  </a:lnTo>
                  <a:lnTo>
                    <a:pt x="1193723" y="75869"/>
                  </a:lnTo>
                  <a:lnTo>
                    <a:pt x="1161796" y="92710"/>
                  </a:lnTo>
                  <a:lnTo>
                    <a:pt x="1161796" y="107188"/>
                  </a:lnTo>
                  <a:lnTo>
                    <a:pt x="1203071" y="124460"/>
                  </a:lnTo>
                  <a:lnTo>
                    <a:pt x="1212405" y="124040"/>
                  </a:lnTo>
                  <a:lnTo>
                    <a:pt x="1220609" y="122758"/>
                  </a:lnTo>
                  <a:lnTo>
                    <a:pt x="1227696" y="120611"/>
                  </a:lnTo>
                  <a:lnTo>
                    <a:pt x="1233678" y="117602"/>
                  </a:lnTo>
                  <a:lnTo>
                    <a:pt x="1236243" y="115951"/>
                  </a:lnTo>
                  <a:lnTo>
                    <a:pt x="1240790" y="113030"/>
                  </a:lnTo>
                  <a:lnTo>
                    <a:pt x="1244346" y="107188"/>
                  </a:lnTo>
                  <a:lnTo>
                    <a:pt x="1244346" y="9271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701929" y="5556758"/>
              <a:ext cx="1011555" cy="297815"/>
            </a:xfrm>
            <a:custGeom>
              <a:avLst/>
              <a:gdLst/>
              <a:ahLst/>
              <a:cxnLst/>
              <a:rect l="l" t="t" r="r" b="b"/>
              <a:pathLst>
                <a:path w="1011555" h="297814">
                  <a:moveTo>
                    <a:pt x="27914" y="0"/>
                  </a:moveTo>
                  <a:lnTo>
                    <a:pt x="0" y="0"/>
                  </a:lnTo>
                  <a:lnTo>
                    <a:pt x="0" y="255181"/>
                  </a:lnTo>
                  <a:lnTo>
                    <a:pt x="27914" y="255181"/>
                  </a:lnTo>
                  <a:lnTo>
                    <a:pt x="27914" y="0"/>
                  </a:lnTo>
                  <a:close/>
                </a:path>
                <a:path w="1011555" h="297814">
                  <a:moveTo>
                    <a:pt x="85826" y="0"/>
                  </a:moveTo>
                  <a:lnTo>
                    <a:pt x="57912" y="0"/>
                  </a:lnTo>
                  <a:lnTo>
                    <a:pt x="57912" y="255181"/>
                  </a:lnTo>
                  <a:lnTo>
                    <a:pt x="85826" y="255181"/>
                  </a:lnTo>
                  <a:lnTo>
                    <a:pt x="85826" y="0"/>
                  </a:lnTo>
                  <a:close/>
                </a:path>
                <a:path w="1011555" h="297814">
                  <a:moveTo>
                    <a:pt x="427723" y="231736"/>
                  </a:moveTo>
                  <a:lnTo>
                    <a:pt x="304901" y="231736"/>
                  </a:lnTo>
                  <a:lnTo>
                    <a:pt x="304901" y="244906"/>
                  </a:lnTo>
                  <a:lnTo>
                    <a:pt x="412978" y="244906"/>
                  </a:lnTo>
                  <a:lnTo>
                    <a:pt x="412978" y="297751"/>
                  </a:lnTo>
                  <a:lnTo>
                    <a:pt x="427723" y="297751"/>
                  </a:lnTo>
                  <a:lnTo>
                    <a:pt x="427723" y="231736"/>
                  </a:lnTo>
                  <a:close/>
                </a:path>
                <a:path w="1011555" h="297814">
                  <a:moveTo>
                    <a:pt x="456920" y="199669"/>
                  </a:moveTo>
                  <a:lnTo>
                    <a:pt x="375869" y="199669"/>
                  </a:lnTo>
                  <a:lnTo>
                    <a:pt x="375869" y="177990"/>
                  </a:lnTo>
                  <a:lnTo>
                    <a:pt x="427139" y="177990"/>
                  </a:lnTo>
                  <a:lnTo>
                    <a:pt x="427139" y="165036"/>
                  </a:lnTo>
                  <a:lnTo>
                    <a:pt x="427139" y="124447"/>
                  </a:lnTo>
                  <a:lnTo>
                    <a:pt x="427139" y="111493"/>
                  </a:lnTo>
                  <a:lnTo>
                    <a:pt x="412483" y="111493"/>
                  </a:lnTo>
                  <a:lnTo>
                    <a:pt x="412483" y="124447"/>
                  </a:lnTo>
                  <a:lnTo>
                    <a:pt x="412483" y="165036"/>
                  </a:lnTo>
                  <a:lnTo>
                    <a:pt x="324205" y="165036"/>
                  </a:lnTo>
                  <a:lnTo>
                    <a:pt x="324205" y="124447"/>
                  </a:lnTo>
                  <a:lnTo>
                    <a:pt x="412483" y="124447"/>
                  </a:lnTo>
                  <a:lnTo>
                    <a:pt x="412483" y="111493"/>
                  </a:lnTo>
                  <a:lnTo>
                    <a:pt x="309562" y="111493"/>
                  </a:lnTo>
                  <a:lnTo>
                    <a:pt x="309562" y="177990"/>
                  </a:lnTo>
                  <a:lnTo>
                    <a:pt x="360819" y="177990"/>
                  </a:lnTo>
                  <a:lnTo>
                    <a:pt x="360819" y="199872"/>
                  </a:lnTo>
                  <a:lnTo>
                    <a:pt x="279768" y="199872"/>
                  </a:lnTo>
                  <a:lnTo>
                    <a:pt x="279768" y="213029"/>
                  </a:lnTo>
                  <a:lnTo>
                    <a:pt x="456920" y="213029"/>
                  </a:lnTo>
                  <a:lnTo>
                    <a:pt x="456920" y="199669"/>
                  </a:lnTo>
                  <a:close/>
                </a:path>
                <a:path w="1011555" h="297814">
                  <a:moveTo>
                    <a:pt x="622554" y="124853"/>
                  </a:moveTo>
                  <a:lnTo>
                    <a:pt x="482981" y="124853"/>
                  </a:lnTo>
                  <a:lnTo>
                    <a:pt x="482981" y="137820"/>
                  </a:lnTo>
                  <a:lnTo>
                    <a:pt x="622554" y="137820"/>
                  </a:lnTo>
                  <a:lnTo>
                    <a:pt x="622554" y="124853"/>
                  </a:lnTo>
                  <a:close/>
                </a:path>
                <a:path w="1011555" h="297814">
                  <a:moveTo>
                    <a:pt x="641350" y="255981"/>
                  </a:moveTo>
                  <a:lnTo>
                    <a:pt x="593725" y="255981"/>
                  </a:lnTo>
                  <a:lnTo>
                    <a:pt x="593725" y="211645"/>
                  </a:lnTo>
                  <a:lnTo>
                    <a:pt x="624840" y="211645"/>
                  </a:lnTo>
                  <a:lnTo>
                    <a:pt x="624840" y="198678"/>
                  </a:lnTo>
                  <a:lnTo>
                    <a:pt x="593344" y="198678"/>
                  </a:lnTo>
                  <a:lnTo>
                    <a:pt x="595757" y="147815"/>
                  </a:lnTo>
                  <a:lnTo>
                    <a:pt x="581152" y="147815"/>
                  </a:lnTo>
                  <a:lnTo>
                    <a:pt x="578866" y="196011"/>
                  </a:lnTo>
                  <a:lnTo>
                    <a:pt x="578866" y="211645"/>
                  </a:lnTo>
                  <a:lnTo>
                    <a:pt x="578866" y="255981"/>
                  </a:lnTo>
                  <a:lnTo>
                    <a:pt x="526618" y="255981"/>
                  </a:lnTo>
                  <a:lnTo>
                    <a:pt x="526618" y="211645"/>
                  </a:lnTo>
                  <a:lnTo>
                    <a:pt x="578866" y="211645"/>
                  </a:lnTo>
                  <a:lnTo>
                    <a:pt x="578866" y="196011"/>
                  </a:lnTo>
                  <a:lnTo>
                    <a:pt x="578739" y="198678"/>
                  </a:lnTo>
                  <a:lnTo>
                    <a:pt x="526821" y="198678"/>
                  </a:lnTo>
                  <a:lnTo>
                    <a:pt x="524344" y="147815"/>
                  </a:lnTo>
                  <a:lnTo>
                    <a:pt x="509790" y="147815"/>
                  </a:lnTo>
                  <a:lnTo>
                    <a:pt x="512178" y="198678"/>
                  </a:lnTo>
                  <a:lnTo>
                    <a:pt x="480606" y="198678"/>
                  </a:lnTo>
                  <a:lnTo>
                    <a:pt x="480606" y="211645"/>
                  </a:lnTo>
                  <a:lnTo>
                    <a:pt x="511771" y="211645"/>
                  </a:lnTo>
                  <a:lnTo>
                    <a:pt x="511771" y="255981"/>
                  </a:lnTo>
                  <a:lnTo>
                    <a:pt x="464172" y="255981"/>
                  </a:lnTo>
                  <a:lnTo>
                    <a:pt x="464172" y="269151"/>
                  </a:lnTo>
                  <a:lnTo>
                    <a:pt x="641350" y="269151"/>
                  </a:lnTo>
                  <a:lnTo>
                    <a:pt x="641350" y="255981"/>
                  </a:lnTo>
                  <a:close/>
                </a:path>
                <a:path w="1011555" h="297814">
                  <a:moveTo>
                    <a:pt x="765556" y="237769"/>
                  </a:moveTo>
                  <a:lnTo>
                    <a:pt x="735812" y="210286"/>
                  </a:lnTo>
                  <a:lnTo>
                    <a:pt x="722058" y="186512"/>
                  </a:lnTo>
                  <a:lnTo>
                    <a:pt x="717943" y="175056"/>
                  </a:lnTo>
                  <a:lnTo>
                    <a:pt x="715352" y="162890"/>
                  </a:lnTo>
                  <a:lnTo>
                    <a:pt x="714540" y="151269"/>
                  </a:lnTo>
                  <a:lnTo>
                    <a:pt x="714502" y="120002"/>
                  </a:lnTo>
                  <a:lnTo>
                    <a:pt x="699897" y="120002"/>
                  </a:lnTo>
                  <a:lnTo>
                    <a:pt x="699897" y="151269"/>
                  </a:lnTo>
                  <a:lnTo>
                    <a:pt x="699008" y="163982"/>
                  </a:lnTo>
                  <a:lnTo>
                    <a:pt x="685927" y="201409"/>
                  </a:lnTo>
                  <a:lnTo>
                    <a:pt x="659523" y="233375"/>
                  </a:lnTo>
                  <a:lnTo>
                    <a:pt x="648335" y="241833"/>
                  </a:lnTo>
                  <a:lnTo>
                    <a:pt x="659765" y="251726"/>
                  </a:lnTo>
                  <a:lnTo>
                    <a:pt x="689317" y="220510"/>
                  </a:lnTo>
                  <a:lnTo>
                    <a:pt x="707390" y="186512"/>
                  </a:lnTo>
                  <a:lnTo>
                    <a:pt x="709917" y="193560"/>
                  </a:lnTo>
                  <a:lnTo>
                    <a:pt x="732256" y="227418"/>
                  </a:lnTo>
                  <a:lnTo>
                    <a:pt x="755142" y="249351"/>
                  </a:lnTo>
                  <a:lnTo>
                    <a:pt x="765556" y="237769"/>
                  </a:lnTo>
                  <a:close/>
                </a:path>
                <a:path w="1011555" h="297814">
                  <a:moveTo>
                    <a:pt x="807339" y="106832"/>
                  </a:moveTo>
                  <a:lnTo>
                    <a:pt x="792480" y="106832"/>
                  </a:lnTo>
                  <a:lnTo>
                    <a:pt x="792480" y="297751"/>
                  </a:lnTo>
                  <a:lnTo>
                    <a:pt x="807339" y="297751"/>
                  </a:lnTo>
                  <a:lnTo>
                    <a:pt x="807339" y="106832"/>
                  </a:lnTo>
                  <a:close/>
                </a:path>
                <a:path w="1011555" h="297814">
                  <a:moveTo>
                    <a:pt x="943991" y="195808"/>
                  </a:moveTo>
                  <a:lnTo>
                    <a:pt x="910336" y="169976"/>
                  </a:lnTo>
                  <a:lnTo>
                    <a:pt x="896239" y="133362"/>
                  </a:lnTo>
                  <a:lnTo>
                    <a:pt x="896239" y="128511"/>
                  </a:lnTo>
                  <a:lnTo>
                    <a:pt x="938403" y="128511"/>
                  </a:lnTo>
                  <a:lnTo>
                    <a:pt x="938403" y="115354"/>
                  </a:lnTo>
                  <a:lnTo>
                    <a:pt x="839851" y="115354"/>
                  </a:lnTo>
                  <a:lnTo>
                    <a:pt x="839851" y="128511"/>
                  </a:lnTo>
                  <a:lnTo>
                    <a:pt x="882015" y="128511"/>
                  </a:lnTo>
                  <a:lnTo>
                    <a:pt x="882015" y="133362"/>
                  </a:lnTo>
                  <a:lnTo>
                    <a:pt x="868172" y="172351"/>
                  </a:lnTo>
                  <a:lnTo>
                    <a:pt x="833120" y="201256"/>
                  </a:lnTo>
                  <a:lnTo>
                    <a:pt x="843915" y="211455"/>
                  </a:lnTo>
                  <a:lnTo>
                    <a:pt x="876935" y="182613"/>
                  </a:lnTo>
                  <a:lnTo>
                    <a:pt x="889508" y="162953"/>
                  </a:lnTo>
                  <a:lnTo>
                    <a:pt x="892594" y="168490"/>
                  </a:lnTo>
                  <a:lnTo>
                    <a:pt x="921486" y="198285"/>
                  </a:lnTo>
                  <a:lnTo>
                    <a:pt x="934339" y="206603"/>
                  </a:lnTo>
                  <a:lnTo>
                    <a:pt x="943991" y="195808"/>
                  </a:lnTo>
                  <a:close/>
                </a:path>
                <a:path w="1011555" h="297814">
                  <a:moveTo>
                    <a:pt x="985774" y="259054"/>
                  </a:moveTo>
                  <a:lnTo>
                    <a:pt x="970229" y="232943"/>
                  </a:lnTo>
                  <a:lnTo>
                    <a:pt x="970229" y="266446"/>
                  </a:lnTo>
                  <a:lnTo>
                    <a:pt x="966216" y="272300"/>
                  </a:lnTo>
                  <a:lnTo>
                    <a:pt x="923544" y="283603"/>
                  </a:lnTo>
                  <a:lnTo>
                    <a:pt x="913091" y="283184"/>
                  </a:lnTo>
                  <a:lnTo>
                    <a:pt x="877062" y="266446"/>
                  </a:lnTo>
                  <a:lnTo>
                    <a:pt x="877062" y="251790"/>
                  </a:lnTo>
                  <a:lnTo>
                    <a:pt x="913104" y="235140"/>
                  </a:lnTo>
                  <a:lnTo>
                    <a:pt x="923544" y="234708"/>
                  </a:lnTo>
                  <a:lnTo>
                    <a:pt x="934059" y="235140"/>
                  </a:lnTo>
                  <a:lnTo>
                    <a:pt x="970216" y="251790"/>
                  </a:lnTo>
                  <a:lnTo>
                    <a:pt x="970229" y="266446"/>
                  </a:lnTo>
                  <a:lnTo>
                    <a:pt x="970229" y="232943"/>
                  </a:lnTo>
                  <a:lnTo>
                    <a:pt x="923544" y="222135"/>
                  </a:lnTo>
                  <a:lnTo>
                    <a:pt x="909535" y="222783"/>
                  </a:lnTo>
                  <a:lnTo>
                    <a:pt x="870483" y="237959"/>
                  </a:lnTo>
                  <a:lnTo>
                    <a:pt x="861441" y="259054"/>
                  </a:lnTo>
                  <a:lnTo>
                    <a:pt x="862457" y="266941"/>
                  </a:lnTo>
                  <a:lnTo>
                    <a:pt x="897242" y="293598"/>
                  </a:lnTo>
                  <a:lnTo>
                    <a:pt x="923544" y="296164"/>
                  </a:lnTo>
                  <a:lnTo>
                    <a:pt x="937653" y="295529"/>
                  </a:lnTo>
                  <a:lnTo>
                    <a:pt x="950048" y="293585"/>
                  </a:lnTo>
                  <a:lnTo>
                    <a:pt x="960742" y="290360"/>
                  </a:lnTo>
                  <a:lnTo>
                    <a:pt x="969645" y="285877"/>
                  </a:lnTo>
                  <a:lnTo>
                    <a:pt x="972540" y="283603"/>
                  </a:lnTo>
                  <a:lnTo>
                    <a:pt x="976718" y="280352"/>
                  </a:lnTo>
                  <a:lnTo>
                    <a:pt x="981748" y="274027"/>
                  </a:lnTo>
                  <a:lnTo>
                    <a:pt x="984770" y="266941"/>
                  </a:lnTo>
                  <a:lnTo>
                    <a:pt x="985774" y="259054"/>
                  </a:lnTo>
                  <a:close/>
                </a:path>
                <a:path w="1011555" h="297814">
                  <a:moveTo>
                    <a:pt x="1011301" y="159092"/>
                  </a:moveTo>
                  <a:lnTo>
                    <a:pt x="982472" y="159092"/>
                  </a:lnTo>
                  <a:lnTo>
                    <a:pt x="982472" y="106832"/>
                  </a:lnTo>
                  <a:lnTo>
                    <a:pt x="967740" y="106832"/>
                  </a:lnTo>
                  <a:lnTo>
                    <a:pt x="967740" y="216890"/>
                  </a:lnTo>
                  <a:lnTo>
                    <a:pt x="982472" y="216890"/>
                  </a:lnTo>
                  <a:lnTo>
                    <a:pt x="982472" y="172554"/>
                  </a:lnTo>
                  <a:lnTo>
                    <a:pt x="1011301" y="172554"/>
                  </a:lnTo>
                  <a:lnTo>
                    <a:pt x="1011301" y="159092"/>
                  </a:lnTo>
                  <a:close/>
                </a:path>
              </a:pathLst>
            </a:custGeom>
            <a:solidFill>
              <a:srgbClr val="2D73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004912" y="5989866"/>
              <a:ext cx="77889" cy="99999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227874" y="5973826"/>
              <a:ext cx="238213" cy="126326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534033" y="5973826"/>
              <a:ext cx="249173" cy="126326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998296" y="6182423"/>
              <a:ext cx="84505" cy="99466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1227874" y="6165850"/>
              <a:ext cx="370840" cy="123825"/>
            </a:xfrm>
            <a:custGeom>
              <a:avLst/>
              <a:gdLst/>
              <a:ahLst/>
              <a:cxnLst/>
              <a:rect l="l" t="t" r="r" b="b"/>
              <a:pathLst>
                <a:path w="370840" h="123825">
                  <a:moveTo>
                    <a:pt x="367118" y="72555"/>
                  </a:moveTo>
                  <a:lnTo>
                    <a:pt x="289902" y="72555"/>
                  </a:lnTo>
                  <a:lnTo>
                    <a:pt x="289902" y="81140"/>
                  </a:lnTo>
                  <a:lnTo>
                    <a:pt x="357466" y="81140"/>
                  </a:lnTo>
                  <a:lnTo>
                    <a:pt x="357466" y="93052"/>
                  </a:lnTo>
                  <a:lnTo>
                    <a:pt x="289902" y="93052"/>
                  </a:lnTo>
                  <a:lnTo>
                    <a:pt x="289902" y="123380"/>
                  </a:lnTo>
                  <a:lnTo>
                    <a:pt x="370674" y="123380"/>
                  </a:lnTo>
                  <a:lnTo>
                    <a:pt x="370674" y="114668"/>
                  </a:lnTo>
                  <a:lnTo>
                    <a:pt x="299681" y="114668"/>
                  </a:lnTo>
                  <a:lnTo>
                    <a:pt x="299681" y="101638"/>
                  </a:lnTo>
                  <a:lnTo>
                    <a:pt x="367118" y="101638"/>
                  </a:lnTo>
                  <a:lnTo>
                    <a:pt x="367118" y="72555"/>
                  </a:lnTo>
                  <a:close/>
                </a:path>
                <a:path w="370840" h="123825">
                  <a:moveTo>
                    <a:pt x="19977" y="91224"/>
                  </a:moveTo>
                  <a:lnTo>
                    <a:pt x="19977" y="122593"/>
                  </a:lnTo>
                  <a:lnTo>
                    <a:pt x="101180" y="122593"/>
                  </a:lnTo>
                  <a:lnTo>
                    <a:pt x="101180" y="114007"/>
                  </a:lnTo>
                  <a:lnTo>
                    <a:pt x="29667" y="114007"/>
                  </a:lnTo>
                  <a:lnTo>
                    <a:pt x="29667" y="99796"/>
                  </a:lnTo>
                  <a:lnTo>
                    <a:pt x="97751" y="99796"/>
                  </a:lnTo>
                  <a:lnTo>
                    <a:pt x="97751" y="91478"/>
                  </a:lnTo>
                  <a:lnTo>
                    <a:pt x="88099" y="91478"/>
                  </a:lnTo>
                  <a:lnTo>
                    <a:pt x="19977" y="91224"/>
                  </a:lnTo>
                  <a:close/>
                </a:path>
                <a:path w="370840" h="123825">
                  <a:moveTo>
                    <a:pt x="97751" y="69215"/>
                  </a:moveTo>
                  <a:lnTo>
                    <a:pt x="19977" y="69215"/>
                  </a:lnTo>
                  <a:lnTo>
                    <a:pt x="19977" y="77927"/>
                  </a:lnTo>
                  <a:lnTo>
                    <a:pt x="88099" y="77927"/>
                  </a:lnTo>
                  <a:lnTo>
                    <a:pt x="88099" y="91478"/>
                  </a:lnTo>
                  <a:lnTo>
                    <a:pt x="97751" y="91478"/>
                  </a:lnTo>
                  <a:lnTo>
                    <a:pt x="97751" y="69215"/>
                  </a:lnTo>
                  <a:close/>
                </a:path>
                <a:path w="370840" h="123825">
                  <a:moveTo>
                    <a:pt x="367118" y="37261"/>
                  </a:moveTo>
                  <a:lnTo>
                    <a:pt x="357339" y="37261"/>
                  </a:lnTo>
                  <a:lnTo>
                    <a:pt x="357339" y="65557"/>
                  </a:lnTo>
                  <a:lnTo>
                    <a:pt x="367118" y="65557"/>
                  </a:lnTo>
                  <a:lnTo>
                    <a:pt x="367118" y="37261"/>
                  </a:lnTo>
                  <a:close/>
                </a:path>
                <a:path w="370840" h="123825">
                  <a:moveTo>
                    <a:pt x="285076" y="3733"/>
                  </a:moveTo>
                  <a:lnTo>
                    <a:pt x="275424" y="3733"/>
                  </a:lnTo>
                  <a:lnTo>
                    <a:pt x="275424" y="58737"/>
                  </a:lnTo>
                  <a:lnTo>
                    <a:pt x="333717" y="58737"/>
                  </a:lnTo>
                  <a:lnTo>
                    <a:pt x="333717" y="50165"/>
                  </a:lnTo>
                  <a:lnTo>
                    <a:pt x="285076" y="50165"/>
                  </a:lnTo>
                  <a:lnTo>
                    <a:pt x="285076" y="31635"/>
                  </a:lnTo>
                  <a:lnTo>
                    <a:pt x="367118" y="31635"/>
                  </a:lnTo>
                  <a:lnTo>
                    <a:pt x="367118" y="28549"/>
                  </a:lnTo>
                  <a:lnTo>
                    <a:pt x="333717" y="28549"/>
                  </a:lnTo>
                  <a:lnTo>
                    <a:pt x="333717" y="22923"/>
                  </a:lnTo>
                  <a:lnTo>
                    <a:pt x="285076" y="22923"/>
                  </a:lnTo>
                  <a:lnTo>
                    <a:pt x="285076" y="3733"/>
                  </a:lnTo>
                  <a:close/>
                </a:path>
                <a:path w="370840" h="123825">
                  <a:moveTo>
                    <a:pt x="367118" y="31635"/>
                  </a:moveTo>
                  <a:lnTo>
                    <a:pt x="323938" y="31635"/>
                  </a:lnTo>
                  <a:lnTo>
                    <a:pt x="323938" y="50165"/>
                  </a:lnTo>
                  <a:lnTo>
                    <a:pt x="333717" y="50165"/>
                  </a:lnTo>
                  <a:lnTo>
                    <a:pt x="333717" y="37261"/>
                  </a:lnTo>
                  <a:lnTo>
                    <a:pt x="367118" y="37261"/>
                  </a:lnTo>
                  <a:lnTo>
                    <a:pt x="367118" y="31635"/>
                  </a:lnTo>
                  <a:close/>
                </a:path>
                <a:path w="370840" h="123825">
                  <a:moveTo>
                    <a:pt x="367118" y="0"/>
                  </a:moveTo>
                  <a:lnTo>
                    <a:pt x="357339" y="0"/>
                  </a:lnTo>
                  <a:lnTo>
                    <a:pt x="357339" y="28549"/>
                  </a:lnTo>
                  <a:lnTo>
                    <a:pt x="367118" y="28549"/>
                  </a:lnTo>
                  <a:lnTo>
                    <a:pt x="367118" y="0"/>
                  </a:lnTo>
                  <a:close/>
                </a:path>
                <a:path w="370840" h="123825">
                  <a:moveTo>
                    <a:pt x="333717" y="3733"/>
                  </a:moveTo>
                  <a:lnTo>
                    <a:pt x="323938" y="3733"/>
                  </a:lnTo>
                  <a:lnTo>
                    <a:pt x="323938" y="22923"/>
                  </a:lnTo>
                  <a:lnTo>
                    <a:pt x="333717" y="22923"/>
                  </a:lnTo>
                  <a:lnTo>
                    <a:pt x="333717" y="3733"/>
                  </a:lnTo>
                  <a:close/>
                </a:path>
                <a:path w="370840" h="123825">
                  <a:moveTo>
                    <a:pt x="248246" y="99275"/>
                  </a:moveTo>
                  <a:lnTo>
                    <a:pt x="131025" y="99275"/>
                  </a:lnTo>
                  <a:lnTo>
                    <a:pt x="131025" y="107988"/>
                  </a:lnTo>
                  <a:lnTo>
                    <a:pt x="248246" y="107988"/>
                  </a:lnTo>
                  <a:lnTo>
                    <a:pt x="248246" y="99275"/>
                  </a:lnTo>
                  <a:close/>
                </a:path>
                <a:path w="370840" h="123825">
                  <a:moveTo>
                    <a:pt x="194652" y="76288"/>
                  </a:moveTo>
                  <a:lnTo>
                    <a:pt x="184873" y="76288"/>
                  </a:lnTo>
                  <a:lnTo>
                    <a:pt x="184873" y="99275"/>
                  </a:lnTo>
                  <a:lnTo>
                    <a:pt x="194652" y="99275"/>
                  </a:lnTo>
                  <a:lnTo>
                    <a:pt x="194652" y="76288"/>
                  </a:lnTo>
                  <a:close/>
                </a:path>
                <a:path w="370840" h="123825">
                  <a:moveTo>
                    <a:pt x="229958" y="10998"/>
                  </a:moveTo>
                  <a:lnTo>
                    <a:pt x="149059" y="10998"/>
                  </a:lnTo>
                  <a:lnTo>
                    <a:pt x="149059" y="19583"/>
                  </a:lnTo>
                  <a:lnTo>
                    <a:pt x="220306" y="19583"/>
                  </a:lnTo>
                  <a:lnTo>
                    <a:pt x="220306" y="38239"/>
                  </a:lnTo>
                  <a:lnTo>
                    <a:pt x="148805" y="38239"/>
                  </a:lnTo>
                  <a:lnTo>
                    <a:pt x="148805" y="76288"/>
                  </a:lnTo>
                  <a:lnTo>
                    <a:pt x="233641" y="76288"/>
                  </a:lnTo>
                  <a:lnTo>
                    <a:pt x="233641" y="67576"/>
                  </a:lnTo>
                  <a:lnTo>
                    <a:pt x="158711" y="67576"/>
                  </a:lnTo>
                  <a:lnTo>
                    <a:pt x="158711" y="46697"/>
                  </a:lnTo>
                  <a:lnTo>
                    <a:pt x="229958" y="46697"/>
                  </a:lnTo>
                  <a:lnTo>
                    <a:pt x="229958" y="10998"/>
                  </a:lnTo>
                  <a:close/>
                </a:path>
                <a:path w="370840" h="123825">
                  <a:moveTo>
                    <a:pt x="117182" y="46431"/>
                  </a:moveTo>
                  <a:lnTo>
                    <a:pt x="0" y="46431"/>
                  </a:lnTo>
                  <a:lnTo>
                    <a:pt x="0" y="55143"/>
                  </a:lnTo>
                  <a:lnTo>
                    <a:pt x="117182" y="55143"/>
                  </a:lnTo>
                  <a:lnTo>
                    <a:pt x="117182" y="46431"/>
                  </a:lnTo>
                  <a:close/>
                </a:path>
                <a:path w="370840" h="123825">
                  <a:moveTo>
                    <a:pt x="98386" y="4127"/>
                  </a:moveTo>
                  <a:lnTo>
                    <a:pt x="19583" y="4127"/>
                  </a:lnTo>
                  <a:lnTo>
                    <a:pt x="19583" y="12903"/>
                  </a:lnTo>
                  <a:lnTo>
                    <a:pt x="88607" y="12903"/>
                  </a:lnTo>
                  <a:lnTo>
                    <a:pt x="88491" y="29537"/>
                  </a:lnTo>
                  <a:lnTo>
                    <a:pt x="88417" y="34543"/>
                  </a:lnTo>
                  <a:lnTo>
                    <a:pt x="88179" y="41706"/>
                  </a:lnTo>
                  <a:lnTo>
                    <a:pt x="87845" y="46431"/>
                  </a:lnTo>
                  <a:lnTo>
                    <a:pt x="97370" y="46431"/>
                  </a:lnTo>
                  <a:lnTo>
                    <a:pt x="97851" y="39049"/>
                  </a:lnTo>
                  <a:lnTo>
                    <a:pt x="98164" y="29537"/>
                  </a:lnTo>
                  <a:lnTo>
                    <a:pt x="98231" y="24942"/>
                  </a:lnTo>
                  <a:lnTo>
                    <a:pt x="98354" y="12903"/>
                  </a:lnTo>
                  <a:lnTo>
                    <a:pt x="98386" y="4127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" name="object 28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665097" y="6165850"/>
              <a:ext cx="249173" cy="126326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692937" y="3518280"/>
              <a:ext cx="4243070" cy="313690"/>
            </a:xfrm>
            <a:custGeom>
              <a:avLst/>
              <a:gdLst/>
              <a:ahLst/>
              <a:cxnLst/>
              <a:rect l="l" t="t" r="r" b="b"/>
              <a:pathLst>
                <a:path w="4243070" h="313689">
                  <a:moveTo>
                    <a:pt x="152400" y="81038"/>
                  </a:moveTo>
                  <a:lnTo>
                    <a:pt x="147383" y="51028"/>
                  </a:lnTo>
                  <a:lnTo>
                    <a:pt x="144030" y="46240"/>
                  </a:lnTo>
                  <a:lnTo>
                    <a:pt x="132372" y="29591"/>
                  </a:lnTo>
                  <a:lnTo>
                    <a:pt x="107899" y="17030"/>
                  </a:lnTo>
                  <a:lnTo>
                    <a:pt x="107899" y="82689"/>
                  </a:lnTo>
                  <a:lnTo>
                    <a:pt x="105143" y="99263"/>
                  </a:lnTo>
                  <a:lnTo>
                    <a:pt x="96913" y="111086"/>
                  </a:lnTo>
                  <a:lnTo>
                    <a:pt x="83197" y="118173"/>
                  </a:lnTo>
                  <a:lnTo>
                    <a:pt x="63995" y="120523"/>
                  </a:lnTo>
                  <a:lnTo>
                    <a:pt x="42418" y="120523"/>
                  </a:lnTo>
                  <a:lnTo>
                    <a:pt x="42418" y="46240"/>
                  </a:lnTo>
                  <a:lnTo>
                    <a:pt x="64884" y="46240"/>
                  </a:lnTo>
                  <a:lnTo>
                    <a:pt x="83693" y="48501"/>
                  </a:lnTo>
                  <a:lnTo>
                    <a:pt x="97142" y="55308"/>
                  </a:lnTo>
                  <a:lnTo>
                    <a:pt x="105206" y="66700"/>
                  </a:lnTo>
                  <a:lnTo>
                    <a:pt x="107899" y="82689"/>
                  </a:lnTo>
                  <a:lnTo>
                    <a:pt x="107899" y="17030"/>
                  </a:lnTo>
                  <a:lnTo>
                    <a:pt x="107353" y="16738"/>
                  </a:lnTo>
                  <a:lnTo>
                    <a:pt x="72326" y="12446"/>
                  </a:lnTo>
                  <a:lnTo>
                    <a:pt x="0" y="12446"/>
                  </a:lnTo>
                  <a:lnTo>
                    <a:pt x="0" y="231521"/>
                  </a:lnTo>
                  <a:lnTo>
                    <a:pt x="42418" y="231521"/>
                  </a:lnTo>
                  <a:lnTo>
                    <a:pt x="42418" y="153797"/>
                  </a:lnTo>
                  <a:lnTo>
                    <a:pt x="67411" y="153797"/>
                  </a:lnTo>
                  <a:lnTo>
                    <a:pt x="115341" y="143217"/>
                  </a:lnTo>
                  <a:lnTo>
                    <a:pt x="140563" y="120523"/>
                  </a:lnTo>
                  <a:lnTo>
                    <a:pt x="146342" y="110947"/>
                  </a:lnTo>
                  <a:lnTo>
                    <a:pt x="150876" y="96799"/>
                  </a:lnTo>
                  <a:lnTo>
                    <a:pt x="152400" y="81038"/>
                  </a:lnTo>
                  <a:close/>
                </a:path>
                <a:path w="4243070" h="313689">
                  <a:moveTo>
                    <a:pt x="259321" y="74422"/>
                  </a:moveTo>
                  <a:lnTo>
                    <a:pt x="256438" y="73025"/>
                  </a:lnTo>
                  <a:lnTo>
                    <a:pt x="252171" y="72402"/>
                  </a:lnTo>
                  <a:lnTo>
                    <a:pt x="246519" y="72402"/>
                  </a:lnTo>
                  <a:lnTo>
                    <a:pt x="232765" y="74447"/>
                  </a:lnTo>
                  <a:lnTo>
                    <a:pt x="221322" y="80581"/>
                  </a:lnTo>
                  <a:lnTo>
                    <a:pt x="212153" y="90830"/>
                  </a:lnTo>
                  <a:lnTo>
                    <a:pt x="205295" y="105156"/>
                  </a:lnTo>
                  <a:lnTo>
                    <a:pt x="204851" y="105156"/>
                  </a:lnTo>
                  <a:lnTo>
                    <a:pt x="204851" y="75057"/>
                  </a:lnTo>
                  <a:lnTo>
                    <a:pt x="163322" y="75057"/>
                  </a:lnTo>
                  <a:lnTo>
                    <a:pt x="163322" y="231521"/>
                  </a:lnTo>
                  <a:lnTo>
                    <a:pt x="204851" y="231521"/>
                  </a:lnTo>
                  <a:lnTo>
                    <a:pt x="204939" y="153670"/>
                  </a:lnTo>
                  <a:lnTo>
                    <a:pt x="205435" y="145110"/>
                  </a:lnTo>
                  <a:lnTo>
                    <a:pt x="225158" y="111556"/>
                  </a:lnTo>
                  <a:lnTo>
                    <a:pt x="239229" y="108331"/>
                  </a:lnTo>
                  <a:lnTo>
                    <a:pt x="247167" y="108331"/>
                  </a:lnTo>
                  <a:lnTo>
                    <a:pt x="253860" y="109982"/>
                  </a:lnTo>
                  <a:lnTo>
                    <a:pt x="259321" y="113284"/>
                  </a:lnTo>
                  <a:lnTo>
                    <a:pt x="259321" y="108331"/>
                  </a:lnTo>
                  <a:lnTo>
                    <a:pt x="259321" y="105156"/>
                  </a:lnTo>
                  <a:lnTo>
                    <a:pt x="259321" y="74422"/>
                  </a:lnTo>
                  <a:close/>
                </a:path>
                <a:path w="4243070" h="313689">
                  <a:moveTo>
                    <a:pt x="417461" y="151511"/>
                  </a:moveTo>
                  <a:lnTo>
                    <a:pt x="405282" y="104952"/>
                  </a:lnTo>
                  <a:lnTo>
                    <a:pt x="375196" y="79273"/>
                  </a:lnTo>
                  <a:lnTo>
                    <a:pt x="375196" y="152400"/>
                  </a:lnTo>
                  <a:lnTo>
                    <a:pt x="372719" y="174498"/>
                  </a:lnTo>
                  <a:lnTo>
                    <a:pt x="365328" y="190296"/>
                  </a:lnTo>
                  <a:lnTo>
                    <a:pt x="353009" y="199783"/>
                  </a:lnTo>
                  <a:lnTo>
                    <a:pt x="335749" y="202946"/>
                  </a:lnTo>
                  <a:lnTo>
                    <a:pt x="317842" y="199859"/>
                  </a:lnTo>
                  <a:lnTo>
                    <a:pt x="305054" y="190601"/>
                  </a:lnTo>
                  <a:lnTo>
                    <a:pt x="297383" y="175196"/>
                  </a:lnTo>
                  <a:lnTo>
                    <a:pt x="294881" y="154178"/>
                  </a:lnTo>
                  <a:lnTo>
                    <a:pt x="294957" y="151511"/>
                  </a:lnTo>
                  <a:lnTo>
                    <a:pt x="311429" y="111137"/>
                  </a:lnTo>
                  <a:lnTo>
                    <a:pt x="335610" y="103632"/>
                  </a:lnTo>
                  <a:lnTo>
                    <a:pt x="352920" y="106692"/>
                  </a:lnTo>
                  <a:lnTo>
                    <a:pt x="365290" y="115824"/>
                  </a:lnTo>
                  <a:lnTo>
                    <a:pt x="372719" y="131064"/>
                  </a:lnTo>
                  <a:lnTo>
                    <a:pt x="375196" y="152400"/>
                  </a:lnTo>
                  <a:lnTo>
                    <a:pt x="375196" y="79273"/>
                  </a:lnTo>
                  <a:lnTo>
                    <a:pt x="370217" y="76809"/>
                  </a:lnTo>
                  <a:lnTo>
                    <a:pt x="354482" y="72732"/>
                  </a:lnTo>
                  <a:lnTo>
                    <a:pt x="336791" y="71374"/>
                  </a:lnTo>
                  <a:lnTo>
                    <a:pt x="318439" y="72758"/>
                  </a:lnTo>
                  <a:lnTo>
                    <a:pt x="275475" y="93599"/>
                  </a:lnTo>
                  <a:lnTo>
                    <a:pt x="254266" y="136042"/>
                  </a:lnTo>
                  <a:lnTo>
                    <a:pt x="252945" y="155321"/>
                  </a:lnTo>
                  <a:lnTo>
                    <a:pt x="254228" y="171881"/>
                  </a:lnTo>
                  <a:lnTo>
                    <a:pt x="274878" y="213360"/>
                  </a:lnTo>
                  <a:lnTo>
                    <a:pt x="316623" y="233959"/>
                  </a:lnTo>
                  <a:lnTo>
                    <a:pt x="334416" y="235331"/>
                  </a:lnTo>
                  <a:lnTo>
                    <a:pt x="352539" y="233908"/>
                  </a:lnTo>
                  <a:lnTo>
                    <a:pt x="368693" y="229616"/>
                  </a:lnTo>
                  <a:lnTo>
                    <a:pt x="382866" y="222478"/>
                  </a:lnTo>
                  <a:lnTo>
                    <a:pt x="395058" y="212471"/>
                  </a:lnTo>
                  <a:lnTo>
                    <a:pt x="402590" y="202946"/>
                  </a:lnTo>
                  <a:lnTo>
                    <a:pt x="404850" y="200101"/>
                  </a:lnTo>
                  <a:lnTo>
                    <a:pt x="411848" y="185813"/>
                  </a:lnTo>
                  <a:lnTo>
                    <a:pt x="416052" y="169621"/>
                  </a:lnTo>
                  <a:lnTo>
                    <a:pt x="417461" y="151511"/>
                  </a:lnTo>
                  <a:close/>
                </a:path>
                <a:path w="4243070" h="313689">
                  <a:moveTo>
                    <a:pt x="472325" y="0"/>
                  </a:moveTo>
                  <a:lnTo>
                    <a:pt x="430949" y="0"/>
                  </a:lnTo>
                  <a:lnTo>
                    <a:pt x="430949" y="231521"/>
                  </a:lnTo>
                  <a:lnTo>
                    <a:pt x="472325" y="231521"/>
                  </a:lnTo>
                  <a:lnTo>
                    <a:pt x="472325" y="0"/>
                  </a:lnTo>
                  <a:close/>
                </a:path>
                <a:path w="4243070" h="313689">
                  <a:moveTo>
                    <a:pt x="650595" y="151511"/>
                  </a:moveTo>
                  <a:lnTo>
                    <a:pt x="649236" y="134150"/>
                  </a:lnTo>
                  <a:lnTo>
                    <a:pt x="645172" y="118643"/>
                  </a:lnTo>
                  <a:lnTo>
                    <a:pt x="638429" y="104952"/>
                  </a:lnTo>
                  <a:lnTo>
                    <a:pt x="637374" y="103632"/>
                  </a:lnTo>
                  <a:lnTo>
                    <a:pt x="629005" y="93091"/>
                  </a:lnTo>
                  <a:lnTo>
                    <a:pt x="617169" y="83591"/>
                  </a:lnTo>
                  <a:lnTo>
                    <a:pt x="608304" y="79235"/>
                  </a:lnTo>
                  <a:lnTo>
                    <a:pt x="608304" y="152400"/>
                  </a:lnTo>
                  <a:lnTo>
                    <a:pt x="605840" y="174498"/>
                  </a:lnTo>
                  <a:lnTo>
                    <a:pt x="598474" y="190296"/>
                  </a:lnTo>
                  <a:lnTo>
                    <a:pt x="586168" y="199783"/>
                  </a:lnTo>
                  <a:lnTo>
                    <a:pt x="568921" y="202946"/>
                  </a:lnTo>
                  <a:lnTo>
                    <a:pt x="551014" y="199859"/>
                  </a:lnTo>
                  <a:lnTo>
                    <a:pt x="538226" y="190601"/>
                  </a:lnTo>
                  <a:lnTo>
                    <a:pt x="530555" y="175196"/>
                  </a:lnTo>
                  <a:lnTo>
                    <a:pt x="528053" y="154178"/>
                  </a:lnTo>
                  <a:lnTo>
                    <a:pt x="528129" y="151511"/>
                  </a:lnTo>
                  <a:lnTo>
                    <a:pt x="544601" y="111137"/>
                  </a:lnTo>
                  <a:lnTo>
                    <a:pt x="568782" y="103632"/>
                  </a:lnTo>
                  <a:lnTo>
                    <a:pt x="586105" y="106692"/>
                  </a:lnTo>
                  <a:lnTo>
                    <a:pt x="598449" y="115824"/>
                  </a:lnTo>
                  <a:lnTo>
                    <a:pt x="605840" y="131064"/>
                  </a:lnTo>
                  <a:lnTo>
                    <a:pt x="608304" y="152400"/>
                  </a:lnTo>
                  <a:lnTo>
                    <a:pt x="608304" y="79235"/>
                  </a:lnTo>
                  <a:lnTo>
                    <a:pt x="603377" y="76809"/>
                  </a:lnTo>
                  <a:lnTo>
                    <a:pt x="587641" y="72732"/>
                  </a:lnTo>
                  <a:lnTo>
                    <a:pt x="569963" y="71374"/>
                  </a:lnTo>
                  <a:lnTo>
                    <a:pt x="551611" y="72758"/>
                  </a:lnTo>
                  <a:lnTo>
                    <a:pt x="508647" y="93599"/>
                  </a:lnTo>
                  <a:lnTo>
                    <a:pt x="487438" y="136042"/>
                  </a:lnTo>
                  <a:lnTo>
                    <a:pt x="486029" y="154178"/>
                  </a:lnTo>
                  <a:lnTo>
                    <a:pt x="487400" y="171881"/>
                  </a:lnTo>
                  <a:lnTo>
                    <a:pt x="508050" y="213360"/>
                  </a:lnTo>
                  <a:lnTo>
                    <a:pt x="549795" y="233959"/>
                  </a:lnTo>
                  <a:lnTo>
                    <a:pt x="567588" y="235331"/>
                  </a:lnTo>
                  <a:lnTo>
                    <a:pt x="585698" y="233908"/>
                  </a:lnTo>
                  <a:lnTo>
                    <a:pt x="601840" y="229616"/>
                  </a:lnTo>
                  <a:lnTo>
                    <a:pt x="616026" y="222478"/>
                  </a:lnTo>
                  <a:lnTo>
                    <a:pt x="628243" y="212471"/>
                  </a:lnTo>
                  <a:lnTo>
                    <a:pt x="635787" y="202946"/>
                  </a:lnTo>
                  <a:lnTo>
                    <a:pt x="638048" y="200101"/>
                  </a:lnTo>
                  <a:lnTo>
                    <a:pt x="645033" y="185813"/>
                  </a:lnTo>
                  <a:lnTo>
                    <a:pt x="649198" y="169621"/>
                  </a:lnTo>
                  <a:lnTo>
                    <a:pt x="650595" y="151511"/>
                  </a:lnTo>
                  <a:close/>
                </a:path>
                <a:path w="4243070" h="313689">
                  <a:moveTo>
                    <a:pt x="812266" y="75057"/>
                  </a:moveTo>
                  <a:lnTo>
                    <a:pt x="771245" y="75057"/>
                  </a:lnTo>
                  <a:lnTo>
                    <a:pt x="771245" y="142113"/>
                  </a:lnTo>
                  <a:lnTo>
                    <a:pt x="771232" y="157734"/>
                  </a:lnTo>
                  <a:lnTo>
                    <a:pt x="755256" y="195770"/>
                  </a:lnTo>
                  <a:lnTo>
                    <a:pt x="733653" y="202946"/>
                  </a:lnTo>
                  <a:lnTo>
                    <a:pt x="725779" y="202145"/>
                  </a:lnTo>
                  <a:lnTo>
                    <a:pt x="697814" y="166344"/>
                  </a:lnTo>
                  <a:lnTo>
                    <a:pt x="697204" y="156210"/>
                  </a:lnTo>
                  <a:lnTo>
                    <a:pt x="697839" y="144449"/>
                  </a:lnTo>
                  <a:lnTo>
                    <a:pt x="719975" y="107086"/>
                  </a:lnTo>
                  <a:lnTo>
                    <a:pt x="736066" y="103632"/>
                  </a:lnTo>
                  <a:lnTo>
                    <a:pt x="743343" y="104355"/>
                  </a:lnTo>
                  <a:lnTo>
                    <a:pt x="770623" y="134480"/>
                  </a:lnTo>
                  <a:lnTo>
                    <a:pt x="771245" y="142113"/>
                  </a:lnTo>
                  <a:lnTo>
                    <a:pt x="771245" y="75057"/>
                  </a:lnTo>
                  <a:lnTo>
                    <a:pt x="770864" y="75057"/>
                  </a:lnTo>
                  <a:lnTo>
                    <a:pt x="770864" y="94234"/>
                  </a:lnTo>
                  <a:lnTo>
                    <a:pt x="770229" y="94234"/>
                  </a:lnTo>
                  <a:lnTo>
                    <a:pt x="761911" y="84239"/>
                  </a:lnTo>
                  <a:lnTo>
                    <a:pt x="751827" y="77101"/>
                  </a:lnTo>
                  <a:lnTo>
                    <a:pt x="739952" y="72809"/>
                  </a:lnTo>
                  <a:lnTo>
                    <a:pt x="726287" y="71374"/>
                  </a:lnTo>
                  <a:lnTo>
                    <a:pt x="711060" y="72834"/>
                  </a:lnTo>
                  <a:lnTo>
                    <a:pt x="674725" y="94869"/>
                  </a:lnTo>
                  <a:lnTo>
                    <a:pt x="656399" y="139026"/>
                  </a:lnTo>
                  <a:lnTo>
                    <a:pt x="655167" y="157734"/>
                  </a:lnTo>
                  <a:lnTo>
                    <a:pt x="656285" y="174650"/>
                  </a:lnTo>
                  <a:lnTo>
                    <a:pt x="673074" y="214376"/>
                  </a:lnTo>
                  <a:lnTo>
                    <a:pt x="706196" y="234022"/>
                  </a:lnTo>
                  <a:lnTo>
                    <a:pt x="720064" y="235331"/>
                  </a:lnTo>
                  <a:lnTo>
                    <a:pt x="735634" y="233616"/>
                  </a:lnTo>
                  <a:lnTo>
                    <a:pt x="749185" y="228460"/>
                  </a:lnTo>
                  <a:lnTo>
                    <a:pt x="760730" y="219849"/>
                  </a:lnTo>
                  <a:lnTo>
                    <a:pt x="770229" y="207772"/>
                  </a:lnTo>
                  <a:lnTo>
                    <a:pt x="770864" y="207772"/>
                  </a:lnTo>
                  <a:lnTo>
                    <a:pt x="770864" y="221615"/>
                  </a:lnTo>
                  <a:lnTo>
                    <a:pt x="769975" y="233362"/>
                  </a:lnTo>
                  <a:lnTo>
                    <a:pt x="749223" y="265887"/>
                  </a:lnTo>
                  <a:lnTo>
                    <a:pt x="717651" y="273431"/>
                  </a:lnTo>
                  <a:lnTo>
                    <a:pt x="705345" y="272554"/>
                  </a:lnTo>
                  <a:lnTo>
                    <a:pt x="693026" y="269913"/>
                  </a:lnTo>
                  <a:lnTo>
                    <a:pt x="680732" y="265506"/>
                  </a:lnTo>
                  <a:lnTo>
                    <a:pt x="668502" y="259334"/>
                  </a:lnTo>
                  <a:lnTo>
                    <a:pt x="668502" y="295275"/>
                  </a:lnTo>
                  <a:lnTo>
                    <a:pt x="678853" y="299516"/>
                  </a:lnTo>
                  <a:lnTo>
                    <a:pt x="690689" y="302539"/>
                  </a:lnTo>
                  <a:lnTo>
                    <a:pt x="703999" y="304330"/>
                  </a:lnTo>
                  <a:lnTo>
                    <a:pt x="718794" y="304927"/>
                  </a:lnTo>
                  <a:lnTo>
                    <a:pt x="740194" y="303504"/>
                  </a:lnTo>
                  <a:lnTo>
                    <a:pt x="788263" y="281813"/>
                  </a:lnTo>
                  <a:lnTo>
                    <a:pt x="810755" y="235724"/>
                  </a:lnTo>
                  <a:lnTo>
                    <a:pt x="812266" y="215265"/>
                  </a:lnTo>
                  <a:lnTo>
                    <a:pt x="812266" y="207772"/>
                  </a:lnTo>
                  <a:lnTo>
                    <a:pt x="812266" y="202946"/>
                  </a:lnTo>
                  <a:lnTo>
                    <a:pt x="812266" y="103632"/>
                  </a:lnTo>
                  <a:lnTo>
                    <a:pt x="812266" y="94234"/>
                  </a:lnTo>
                  <a:lnTo>
                    <a:pt x="812266" y="75057"/>
                  </a:lnTo>
                  <a:close/>
                </a:path>
                <a:path w="4243070" h="313689">
                  <a:moveTo>
                    <a:pt x="977747" y="75057"/>
                  </a:moveTo>
                  <a:lnTo>
                    <a:pt x="936332" y="75057"/>
                  </a:lnTo>
                  <a:lnTo>
                    <a:pt x="936332" y="164973"/>
                  </a:lnTo>
                  <a:lnTo>
                    <a:pt x="935774" y="173088"/>
                  </a:lnTo>
                  <a:lnTo>
                    <a:pt x="910602" y="202285"/>
                  </a:lnTo>
                  <a:lnTo>
                    <a:pt x="903706" y="202946"/>
                  </a:lnTo>
                  <a:lnTo>
                    <a:pt x="890790" y="200571"/>
                  </a:lnTo>
                  <a:lnTo>
                    <a:pt x="881583" y="193446"/>
                  </a:lnTo>
                  <a:lnTo>
                    <a:pt x="876071" y="181571"/>
                  </a:lnTo>
                  <a:lnTo>
                    <a:pt x="874242" y="164973"/>
                  </a:lnTo>
                  <a:lnTo>
                    <a:pt x="874242" y="75057"/>
                  </a:lnTo>
                  <a:lnTo>
                    <a:pt x="832713" y="75057"/>
                  </a:lnTo>
                  <a:lnTo>
                    <a:pt x="832713" y="169291"/>
                  </a:lnTo>
                  <a:lnTo>
                    <a:pt x="836142" y="198208"/>
                  </a:lnTo>
                  <a:lnTo>
                    <a:pt x="846442" y="218846"/>
                  </a:lnTo>
                  <a:lnTo>
                    <a:pt x="863625" y="231216"/>
                  </a:lnTo>
                  <a:lnTo>
                    <a:pt x="887704" y="235331"/>
                  </a:lnTo>
                  <a:lnTo>
                    <a:pt x="902131" y="233591"/>
                  </a:lnTo>
                  <a:lnTo>
                    <a:pt x="914920" y="228371"/>
                  </a:lnTo>
                  <a:lnTo>
                    <a:pt x="926084" y="219633"/>
                  </a:lnTo>
                  <a:lnTo>
                    <a:pt x="935570" y="207391"/>
                  </a:lnTo>
                  <a:lnTo>
                    <a:pt x="936332" y="207391"/>
                  </a:lnTo>
                  <a:lnTo>
                    <a:pt x="936332" y="231521"/>
                  </a:lnTo>
                  <a:lnTo>
                    <a:pt x="977747" y="231521"/>
                  </a:lnTo>
                  <a:lnTo>
                    <a:pt x="977747" y="207391"/>
                  </a:lnTo>
                  <a:lnTo>
                    <a:pt x="977747" y="202946"/>
                  </a:lnTo>
                  <a:lnTo>
                    <a:pt x="977747" y="75057"/>
                  </a:lnTo>
                  <a:close/>
                </a:path>
                <a:path w="4243070" h="313689">
                  <a:moveTo>
                    <a:pt x="1137640" y="146685"/>
                  </a:moveTo>
                  <a:lnTo>
                    <a:pt x="1127340" y="102400"/>
                  </a:lnTo>
                  <a:lnTo>
                    <a:pt x="1098524" y="76936"/>
                  </a:lnTo>
                  <a:lnTo>
                    <a:pt x="1098524" y="137668"/>
                  </a:lnTo>
                  <a:lnTo>
                    <a:pt x="1033246" y="137668"/>
                  </a:lnTo>
                  <a:lnTo>
                    <a:pt x="1051788" y="103886"/>
                  </a:lnTo>
                  <a:lnTo>
                    <a:pt x="1059408" y="100457"/>
                  </a:lnTo>
                  <a:lnTo>
                    <a:pt x="1067917" y="100457"/>
                  </a:lnTo>
                  <a:lnTo>
                    <a:pt x="1081316" y="102793"/>
                  </a:lnTo>
                  <a:lnTo>
                    <a:pt x="1090879" y="109778"/>
                  </a:lnTo>
                  <a:lnTo>
                    <a:pt x="1096606" y="121412"/>
                  </a:lnTo>
                  <a:lnTo>
                    <a:pt x="1098524" y="137668"/>
                  </a:lnTo>
                  <a:lnTo>
                    <a:pt x="1098524" y="76936"/>
                  </a:lnTo>
                  <a:lnTo>
                    <a:pt x="1097445" y="76365"/>
                  </a:lnTo>
                  <a:lnTo>
                    <a:pt x="1083767" y="72618"/>
                  </a:lnTo>
                  <a:lnTo>
                    <a:pt x="1068298" y="71374"/>
                  </a:lnTo>
                  <a:lnTo>
                    <a:pt x="1052652" y="72834"/>
                  </a:lnTo>
                  <a:lnTo>
                    <a:pt x="1013815" y="94615"/>
                  </a:lnTo>
                  <a:lnTo>
                    <a:pt x="993330" y="137363"/>
                  </a:lnTo>
                  <a:lnTo>
                    <a:pt x="991971" y="155067"/>
                  </a:lnTo>
                  <a:lnTo>
                    <a:pt x="993241" y="173050"/>
                  </a:lnTo>
                  <a:lnTo>
                    <a:pt x="1012291" y="214249"/>
                  </a:lnTo>
                  <a:lnTo>
                    <a:pt x="1051864" y="234022"/>
                  </a:lnTo>
                  <a:lnTo>
                    <a:pt x="1069060" y="235331"/>
                  </a:lnTo>
                  <a:lnTo>
                    <a:pt x="1085342" y="234543"/>
                  </a:lnTo>
                  <a:lnTo>
                    <a:pt x="1100086" y="232181"/>
                  </a:lnTo>
                  <a:lnTo>
                    <a:pt x="1113294" y="228206"/>
                  </a:lnTo>
                  <a:lnTo>
                    <a:pt x="1124940" y="222631"/>
                  </a:lnTo>
                  <a:lnTo>
                    <a:pt x="1124940" y="204851"/>
                  </a:lnTo>
                  <a:lnTo>
                    <a:pt x="1124940" y="191135"/>
                  </a:lnTo>
                  <a:lnTo>
                    <a:pt x="1114386" y="197142"/>
                  </a:lnTo>
                  <a:lnTo>
                    <a:pt x="1103122" y="201434"/>
                  </a:lnTo>
                  <a:lnTo>
                    <a:pt x="1091145" y="204000"/>
                  </a:lnTo>
                  <a:lnTo>
                    <a:pt x="1078458" y="204851"/>
                  </a:lnTo>
                  <a:lnTo>
                    <a:pt x="1059624" y="202361"/>
                  </a:lnTo>
                  <a:lnTo>
                    <a:pt x="1045794" y="194868"/>
                  </a:lnTo>
                  <a:lnTo>
                    <a:pt x="1037005" y="182410"/>
                  </a:lnTo>
                  <a:lnTo>
                    <a:pt x="1033246" y="164973"/>
                  </a:lnTo>
                  <a:lnTo>
                    <a:pt x="1137640" y="164973"/>
                  </a:lnTo>
                  <a:lnTo>
                    <a:pt x="1137640" y="146685"/>
                  </a:lnTo>
                  <a:close/>
                </a:path>
                <a:path w="4243070" h="313689">
                  <a:moveTo>
                    <a:pt x="3195167" y="15494"/>
                  </a:moveTo>
                  <a:lnTo>
                    <a:pt x="3167354" y="15494"/>
                  </a:lnTo>
                  <a:lnTo>
                    <a:pt x="3167354" y="270764"/>
                  </a:lnTo>
                  <a:lnTo>
                    <a:pt x="3195167" y="270764"/>
                  </a:lnTo>
                  <a:lnTo>
                    <a:pt x="3195167" y="15494"/>
                  </a:lnTo>
                  <a:close/>
                </a:path>
                <a:path w="4243070" h="313689">
                  <a:moveTo>
                    <a:pt x="3253079" y="15494"/>
                  </a:moveTo>
                  <a:lnTo>
                    <a:pt x="3225266" y="15494"/>
                  </a:lnTo>
                  <a:lnTo>
                    <a:pt x="3225266" y="270764"/>
                  </a:lnTo>
                  <a:lnTo>
                    <a:pt x="3253079" y="270764"/>
                  </a:lnTo>
                  <a:lnTo>
                    <a:pt x="3253079" y="15494"/>
                  </a:lnTo>
                  <a:close/>
                </a:path>
                <a:path w="4243070" h="313689">
                  <a:moveTo>
                    <a:pt x="3310991" y="15494"/>
                  </a:moveTo>
                  <a:lnTo>
                    <a:pt x="3283178" y="15494"/>
                  </a:lnTo>
                  <a:lnTo>
                    <a:pt x="3283178" y="270764"/>
                  </a:lnTo>
                  <a:lnTo>
                    <a:pt x="3310991" y="270764"/>
                  </a:lnTo>
                  <a:lnTo>
                    <a:pt x="3310991" y="15494"/>
                  </a:lnTo>
                  <a:close/>
                </a:path>
                <a:path w="4243070" h="313689">
                  <a:moveTo>
                    <a:pt x="3625189" y="258953"/>
                  </a:moveTo>
                  <a:lnTo>
                    <a:pt x="3597376" y="221742"/>
                  </a:lnTo>
                  <a:lnTo>
                    <a:pt x="3591966" y="208915"/>
                  </a:lnTo>
                  <a:lnTo>
                    <a:pt x="3588626" y="198043"/>
                  </a:lnTo>
                  <a:lnTo>
                    <a:pt x="3586416" y="186156"/>
                  </a:lnTo>
                  <a:lnTo>
                    <a:pt x="3585692" y="174244"/>
                  </a:lnTo>
                  <a:lnTo>
                    <a:pt x="3585692" y="152146"/>
                  </a:lnTo>
                  <a:lnTo>
                    <a:pt x="3621760" y="152146"/>
                  </a:lnTo>
                  <a:lnTo>
                    <a:pt x="3621760" y="138938"/>
                  </a:lnTo>
                  <a:lnTo>
                    <a:pt x="3535400" y="138938"/>
                  </a:lnTo>
                  <a:lnTo>
                    <a:pt x="3535400" y="152146"/>
                  </a:lnTo>
                  <a:lnTo>
                    <a:pt x="3571087" y="152146"/>
                  </a:lnTo>
                  <a:lnTo>
                    <a:pt x="3571062" y="174244"/>
                  </a:lnTo>
                  <a:lnTo>
                    <a:pt x="3558133" y="224282"/>
                  </a:lnTo>
                  <a:lnTo>
                    <a:pt x="3528288" y="261874"/>
                  </a:lnTo>
                  <a:lnTo>
                    <a:pt x="3539845" y="271145"/>
                  </a:lnTo>
                  <a:lnTo>
                    <a:pt x="3563848" y="240919"/>
                  </a:lnTo>
                  <a:lnTo>
                    <a:pt x="3578199" y="208915"/>
                  </a:lnTo>
                  <a:lnTo>
                    <a:pt x="3584219" y="225513"/>
                  </a:lnTo>
                  <a:lnTo>
                    <a:pt x="3592195" y="240982"/>
                  </a:lnTo>
                  <a:lnTo>
                    <a:pt x="3602126" y="255320"/>
                  </a:lnTo>
                  <a:lnTo>
                    <a:pt x="3614013" y="268478"/>
                  </a:lnTo>
                  <a:lnTo>
                    <a:pt x="3625189" y="258953"/>
                  </a:lnTo>
                  <a:close/>
                </a:path>
                <a:path w="4243070" h="313689">
                  <a:moveTo>
                    <a:pt x="3654780" y="126238"/>
                  </a:moveTo>
                  <a:lnTo>
                    <a:pt x="3640302" y="126238"/>
                  </a:lnTo>
                  <a:lnTo>
                    <a:pt x="3640302" y="188087"/>
                  </a:lnTo>
                  <a:lnTo>
                    <a:pt x="3607028" y="188087"/>
                  </a:lnTo>
                  <a:lnTo>
                    <a:pt x="3607028" y="201295"/>
                  </a:lnTo>
                  <a:lnTo>
                    <a:pt x="3640302" y="201295"/>
                  </a:lnTo>
                  <a:lnTo>
                    <a:pt x="3640302" y="307467"/>
                  </a:lnTo>
                  <a:lnTo>
                    <a:pt x="3654780" y="307467"/>
                  </a:lnTo>
                  <a:lnTo>
                    <a:pt x="3654780" y="126238"/>
                  </a:lnTo>
                  <a:close/>
                </a:path>
                <a:path w="4243070" h="313689">
                  <a:moveTo>
                    <a:pt x="3689578" y="122301"/>
                  </a:moveTo>
                  <a:lnTo>
                    <a:pt x="3674846" y="122301"/>
                  </a:lnTo>
                  <a:lnTo>
                    <a:pt x="3674846" y="313309"/>
                  </a:lnTo>
                  <a:lnTo>
                    <a:pt x="3689578" y="313309"/>
                  </a:lnTo>
                  <a:lnTo>
                    <a:pt x="3689578" y="122301"/>
                  </a:lnTo>
                  <a:close/>
                </a:path>
                <a:path w="4243070" h="313689">
                  <a:moveTo>
                    <a:pt x="3868013" y="127254"/>
                  </a:moveTo>
                  <a:lnTo>
                    <a:pt x="3734155" y="127254"/>
                  </a:lnTo>
                  <a:lnTo>
                    <a:pt x="3734155" y="140335"/>
                  </a:lnTo>
                  <a:lnTo>
                    <a:pt x="3868013" y="140335"/>
                  </a:lnTo>
                  <a:lnTo>
                    <a:pt x="3868013" y="127254"/>
                  </a:lnTo>
                  <a:close/>
                </a:path>
                <a:path w="4243070" h="313689">
                  <a:moveTo>
                    <a:pt x="3870426" y="181991"/>
                  </a:moveTo>
                  <a:lnTo>
                    <a:pt x="3841851" y="181991"/>
                  </a:lnTo>
                  <a:lnTo>
                    <a:pt x="3843629" y="147320"/>
                  </a:lnTo>
                  <a:lnTo>
                    <a:pt x="3829151" y="147320"/>
                  </a:lnTo>
                  <a:lnTo>
                    <a:pt x="3826992" y="181991"/>
                  </a:lnTo>
                  <a:lnTo>
                    <a:pt x="3775176" y="181991"/>
                  </a:lnTo>
                  <a:lnTo>
                    <a:pt x="3773144" y="147320"/>
                  </a:lnTo>
                  <a:lnTo>
                    <a:pt x="3758539" y="147320"/>
                  </a:lnTo>
                  <a:lnTo>
                    <a:pt x="3760317" y="181991"/>
                  </a:lnTo>
                  <a:lnTo>
                    <a:pt x="3731869" y="181991"/>
                  </a:lnTo>
                  <a:lnTo>
                    <a:pt x="3731869" y="194691"/>
                  </a:lnTo>
                  <a:lnTo>
                    <a:pt x="3870426" y="194691"/>
                  </a:lnTo>
                  <a:lnTo>
                    <a:pt x="3870426" y="181991"/>
                  </a:lnTo>
                  <a:close/>
                </a:path>
                <a:path w="4243070" h="313689">
                  <a:moveTo>
                    <a:pt x="3889730" y="211709"/>
                  </a:moveTo>
                  <a:lnTo>
                    <a:pt x="3712565" y="211709"/>
                  </a:lnTo>
                  <a:lnTo>
                    <a:pt x="3712565" y="224917"/>
                  </a:lnTo>
                  <a:lnTo>
                    <a:pt x="3793591" y="224917"/>
                  </a:lnTo>
                  <a:lnTo>
                    <a:pt x="3793591" y="247015"/>
                  </a:lnTo>
                  <a:lnTo>
                    <a:pt x="3741648" y="247015"/>
                  </a:lnTo>
                  <a:lnTo>
                    <a:pt x="3741648" y="307594"/>
                  </a:lnTo>
                  <a:lnTo>
                    <a:pt x="3860520" y="307594"/>
                  </a:lnTo>
                  <a:lnTo>
                    <a:pt x="3860520" y="294640"/>
                  </a:lnTo>
                  <a:lnTo>
                    <a:pt x="3860520" y="260223"/>
                  </a:lnTo>
                  <a:lnTo>
                    <a:pt x="3860520" y="247015"/>
                  </a:lnTo>
                  <a:lnTo>
                    <a:pt x="3845915" y="247015"/>
                  </a:lnTo>
                  <a:lnTo>
                    <a:pt x="3845915" y="260223"/>
                  </a:lnTo>
                  <a:lnTo>
                    <a:pt x="3845915" y="294640"/>
                  </a:lnTo>
                  <a:lnTo>
                    <a:pt x="3756253" y="294640"/>
                  </a:lnTo>
                  <a:lnTo>
                    <a:pt x="3756253" y="260223"/>
                  </a:lnTo>
                  <a:lnTo>
                    <a:pt x="3845915" y="260223"/>
                  </a:lnTo>
                  <a:lnTo>
                    <a:pt x="3845915" y="247015"/>
                  </a:lnTo>
                  <a:lnTo>
                    <a:pt x="3808577" y="247015"/>
                  </a:lnTo>
                  <a:lnTo>
                    <a:pt x="3808577" y="224917"/>
                  </a:lnTo>
                  <a:lnTo>
                    <a:pt x="3889730" y="224917"/>
                  </a:lnTo>
                  <a:lnTo>
                    <a:pt x="3889730" y="211709"/>
                  </a:lnTo>
                  <a:close/>
                </a:path>
                <a:path w="4243070" h="313689">
                  <a:moveTo>
                    <a:pt x="4066514" y="212090"/>
                  </a:moveTo>
                  <a:lnTo>
                    <a:pt x="4023880" y="193573"/>
                  </a:lnTo>
                  <a:lnTo>
                    <a:pt x="3998010" y="165341"/>
                  </a:lnTo>
                  <a:lnTo>
                    <a:pt x="3992981" y="147701"/>
                  </a:lnTo>
                  <a:lnTo>
                    <a:pt x="3992981" y="137541"/>
                  </a:lnTo>
                  <a:lnTo>
                    <a:pt x="3977741" y="137541"/>
                  </a:lnTo>
                  <a:lnTo>
                    <a:pt x="3977741" y="147701"/>
                  </a:lnTo>
                  <a:lnTo>
                    <a:pt x="3976497" y="156464"/>
                  </a:lnTo>
                  <a:lnTo>
                    <a:pt x="3947083" y="193814"/>
                  </a:lnTo>
                  <a:lnTo>
                    <a:pt x="3904462" y="212090"/>
                  </a:lnTo>
                  <a:lnTo>
                    <a:pt x="3914495" y="223901"/>
                  </a:lnTo>
                  <a:lnTo>
                    <a:pt x="3957929" y="202311"/>
                  </a:lnTo>
                  <a:lnTo>
                    <a:pt x="3985234" y="171704"/>
                  </a:lnTo>
                  <a:lnTo>
                    <a:pt x="3989755" y="179235"/>
                  </a:lnTo>
                  <a:lnTo>
                    <a:pt x="4023449" y="208826"/>
                  </a:lnTo>
                  <a:lnTo>
                    <a:pt x="4056100" y="223647"/>
                  </a:lnTo>
                  <a:lnTo>
                    <a:pt x="4066514" y="212090"/>
                  </a:lnTo>
                  <a:close/>
                </a:path>
                <a:path w="4243070" h="313689">
                  <a:moveTo>
                    <a:pt x="4074134" y="270129"/>
                  </a:moveTo>
                  <a:lnTo>
                    <a:pt x="3992981" y="270129"/>
                  </a:lnTo>
                  <a:lnTo>
                    <a:pt x="3992981" y="223647"/>
                  </a:lnTo>
                  <a:lnTo>
                    <a:pt x="3977995" y="223647"/>
                  </a:lnTo>
                  <a:lnTo>
                    <a:pt x="3977995" y="270129"/>
                  </a:lnTo>
                  <a:lnTo>
                    <a:pt x="3896969" y="270129"/>
                  </a:lnTo>
                  <a:lnTo>
                    <a:pt x="3896969" y="283337"/>
                  </a:lnTo>
                  <a:lnTo>
                    <a:pt x="4074134" y="283337"/>
                  </a:lnTo>
                  <a:lnTo>
                    <a:pt x="4074134" y="270129"/>
                  </a:lnTo>
                  <a:close/>
                </a:path>
                <a:path w="4243070" h="313689">
                  <a:moveTo>
                    <a:pt x="4166082" y="138938"/>
                  </a:moveTo>
                  <a:lnTo>
                    <a:pt x="4093946" y="138938"/>
                  </a:lnTo>
                  <a:lnTo>
                    <a:pt x="4093946" y="151892"/>
                  </a:lnTo>
                  <a:lnTo>
                    <a:pt x="4150461" y="151892"/>
                  </a:lnTo>
                  <a:lnTo>
                    <a:pt x="4148290" y="167855"/>
                  </a:lnTo>
                  <a:lnTo>
                    <a:pt x="4128490" y="213868"/>
                  </a:lnTo>
                  <a:lnTo>
                    <a:pt x="4095153" y="249631"/>
                  </a:lnTo>
                  <a:lnTo>
                    <a:pt x="4082516" y="257556"/>
                  </a:lnTo>
                  <a:lnTo>
                    <a:pt x="4094327" y="267589"/>
                  </a:lnTo>
                  <a:lnTo>
                    <a:pt x="4124541" y="241617"/>
                  </a:lnTo>
                  <a:lnTo>
                    <a:pt x="4146588" y="211505"/>
                  </a:lnTo>
                  <a:lnTo>
                    <a:pt x="4160431" y="177279"/>
                  </a:lnTo>
                  <a:lnTo>
                    <a:pt x="4166082" y="138938"/>
                  </a:lnTo>
                  <a:close/>
                </a:path>
                <a:path w="4243070" h="313689">
                  <a:moveTo>
                    <a:pt x="4242790" y="122301"/>
                  </a:moveTo>
                  <a:lnTo>
                    <a:pt x="4228058" y="122301"/>
                  </a:lnTo>
                  <a:lnTo>
                    <a:pt x="4228058" y="205359"/>
                  </a:lnTo>
                  <a:lnTo>
                    <a:pt x="4204309" y="205359"/>
                  </a:lnTo>
                  <a:lnTo>
                    <a:pt x="4204309" y="126238"/>
                  </a:lnTo>
                  <a:lnTo>
                    <a:pt x="4189831" y="126238"/>
                  </a:lnTo>
                  <a:lnTo>
                    <a:pt x="4189831" y="307467"/>
                  </a:lnTo>
                  <a:lnTo>
                    <a:pt x="4204309" y="307467"/>
                  </a:lnTo>
                  <a:lnTo>
                    <a:pt x="4204309" y="218440"/>
                  </a:lnTo>
                  <a:lnTo>
                    <a:pt x="4228058" y="218440"/>
                  </a:lnTo>
                  <a:lnTo>
                    <a:pt x="4228058" y="313309"/>
                  </a:lnTo>
                  <a:lnTo>
                    <a:pt x="4242790" y="313309"/>
                  </a:lnTo>
                  <a:lnTo>
                    <a:pt x="4242790" y="218440"/>
                  </a:lnTo>
                  <a:lnTo>
                    <a:pt x="4242790" y="205359"/>
                  </a:lnTo>
                  <a:lnTo>
                    <a:pt x="4242790" y="122301"/>
                  </a:lnTo>
                  <a:close/>
                </a:path>
              </a:pathLst>
            </a:custGeom>
            <a:solidFill>
              <a:srgbClr val="2D73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0" name="object 30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4163186" y="3966971"/>
              <a:ext cx="77977" cy="99948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4386199" y="3950842"/>
              <a:ext cx="1078865" cy="126364"/>
            </a:xfrm>
            <a:custGeom>
              <a:avLst/>
              <a:gdLst/>
              <a:ahLst/>
              <a:cxnLst/>
              <a:rect l="l" t="t" r="r" b="b"/>
              <a:pathLst>
                <a:path w="1078864" h="126364">
                  <a:moveTo>
                    <a:pt x="112268" y="59563"/>
                  </a:moveTo>
                  <a:lnTo>
                    <a:pt x="76962" y="41656"/>
                  </a:lnTo>
                  <a:lnTo>
                    <a:pt x="69494" y="32893"/>
                  </a:lnTo>
                  <a:lnTo>
                    <a:pt x="66954" y="29095"/>
                  </a:lnTo>
                  <a:lnTo>
                    <a:pt x="64452" y="22948"/>
                  </a:lnTo>
                  <a:lnTo>
                    <a:pt x="63627" y="16891"/>
                  </a:lnTo>
                  <a:lnTo>
                    <a:pt x="63627" y="10287"/>
                  </a:lnTo>
                  <a:lnTo>
                    <a:pt x="53467" y="10287"/>
                  </a:lnTo>
                  <a:lnTo>
                    <a:pt x="53467" y="16891"/>
                  </a:lnTo>
                  <a:lnTo>
                    <a:pt x="52654" y="22821"/>
                  </a:lnTo>
                  <a:lnTo>
                    <a:pt x="24955" y="52933"/>
                  </a:lnTo>
                  <a:lnTo>
                    <a:pt x="4953" y="59690"/>
                  </a:lnTo>
                  <a:lnTo>
                    <a:pt x="11684" y="67437"/>
                  </a:lnTo>
                  <a:lnTo>
                    <a:pt x="46520" y="48094"/>
                  </a:lnTo>
                  <a:lnTo>
                    <a:pt x="58420" y="32893"/>
                  </a:lnTo>
                  <a:lnTo>
                    <a:pt x="61391" y="37782"/>
                  </a:lnTo>
                  <a:lnTo>
                    <a:pt x="97701" y="64617"/>
                  </a:lnTo>
                  <a:lnTo>
                    <a:pt x="105283" y="67310"/>
                  </a:lnTo>
                  <a:lnTo>
                    <a:pt x="112268" y="59563"/>
                  </a:lnTo>
                  <a:close/>
                </a:path>
                <a:path w="1078864" h="126364">
                  <a:moveTo>
                    <a:pt x="117221" y="96520"/>
                  </a:moveTo>
                  <a:lnTo>
                    <a:pt x="0" y="96520"/>
                  </a:lnTo>
                  <a:lnTo>
                    <a:pt x="0" y="105156"/>
                  </a:lnTo>
                  <a:lnTo>
                    <a:pt x="117221" y="105156"/>
                  </a:lnTo>
                  <a:lnTo>
                    <a:pt x="117221" y="96520"/>
                  </a:lnTo>
                  <a:close/>
                </a:path>
                <a:path w="1078864" h="126364">
                  <a:moveTo>
                    <a:pt x="199009" y="11176"/>
                  </a:moveTo>
                  <a:lnTo>
                    <a:pt x="189357" y="11176"/>
                  </a:lnTo>
                  <a:lnTo>
                    <a:pt x="189357" y="19685"/>
                  </a:lnTo>
                  <a:lnTo>
                    <a:pt x="189357" y="80645"/>
                  </a:lnTo>
                  <a:lnTo>
                    <a:pt x="149225" y="80645"/>
                  </a:lnTo>
                  <a:lnTo>
                    <a:pt x="149225" y="19685"/>
                  </a:lnTo>
                  <a:lnTo>
                    <a:pt x="189357" y="19685"/>
                  </a:lnTo>
                  <a:lnTo>
                    <a:pt x="189357" y="11176"/>
                  </a:lnTo>
                  <a:lnTo>
                    <a:pt x="139319" y="11176"/>
                  </a:lnTo>
                  <a:lnTo>
                    <a:pt x="139319" y="89281"/>
                  </a:lnTo>
                  <a:lnTo>
                    <a:pt x="199009" y="89281"/>
                  </a:lnTo>
                  <a:lnTo>
                    <a:pt x="199009" y="80645"/>
                  </a:lnTo>
                  <a:lnTo>
                    <a:pt x="199009" y="19685"/>
                  </a:lnTo>
                  <a:lnTo>
                    <a:pt x="199009" y="11176"/>
                  </a:lnTo>
                  <a:close/>
                </a:path>
                <a:path w="1078864" h="126364">
                  <a:moveTo>
                    <a:pt x="251206" y="50673"/>
                  </a:moveTo>
                  <a:lnTo>
                    <a:pt x="229362" y="50673"/>
                  </a:lnTo>
                  <a:lnTo>
                    <a:pt x="229362" y="0"/>
                  </a:lnTo>
                  <a:lnTo>
                    <a:pt x="219583" y="0"/>
                  </a:lnTo>
                  <a:lnTo>
                    <a:pt x="219583" y="126365"/>
                  </a:lnTo>
                  <a:lnTo>
                    <a:pt x="229362" y="126365"/>
                  </a:lnTo>
                  <a:lnTo>
                    <a:pt x="229362" y="59436"/>
                  </a:lnTo>
                  <a:lnTo>
                    <a:pt x="251206" y="59436"/>
                  </a:lnTo>
                  <a:lnTo>
                    <a:pt x="251206" y="50673"/>
                  </a:lnTo>
                  <a:close/>
                </a:path>
                <a:path w="1078864" h="126364">
                  <a:moveTo>
                    <a:pt x="363220" y="65151"/>
                  </a:moveTo>
                  <a:lnTo>
                    <a:pt x="290703" y="65151"/>
                  </a:lnTo>
                  <a:lnTo>
                    <a:pt x="290703" y="47879"/>
                  </a:lnTo>
                  <a:lnTo>
                    <a:pt x="357632" y="47879"/>
                  </a:lnTo>
                  <a:lnTo>
                    <a:pt x="357632" y="39243"/>
                  </a:lnTo>
                  <a:lnTo>
                    <a:pt x="290703" y="39243"/>
                  </a:lnTo>
                  <a:lnTo>
                    <a:pt x="290703" y="20955"/>
                  </a:lnTo>
                  <a:lnTo>
                    <a:pt x="361188" y="20955"/>
                  </a:lnTo>
                  <a:lnTo>
                    <a:pt x="361188" y="12319"/>
                  </a:lnTo>
                  <a:lnTo>
                    <a:pt x="281051" y="12319"/>
                  </a:lnTo>
                  <a:lnTo>
                    <a:pt x="281051" y="73914"/>
                  </a:lnTo>
                  <a:lnTo>
                    <a:pt x="363220" y="73914"/>
                  </a:lnTo>
                  <a:lnTo>
                    <a:pt x="363220" y="65151"/>
                  </a:lnTo>
                  <a:close/>
                </a:path>
                <a:path w="1078864" h="126364">
                  <a:moveTo>
                    <a:pt x="379349" y="97790"/>
                  </a:moveTo>
                  <a:lnTo>
                    <a:pt x="262128" y="97790"/>
                  </a:lnTo>
                  <a:lnTo>
                    <a:pt x="262128" y="106553"/>
                  </a:lnTo>
                  <a:lnTo>
                    <a:pt x="379349" y="106553"/>
                  </a:lnTo>
                  <a:lnTo>
                    <a:pt x="379349" y="97790"/>
                  </a:lnTo>
                  <a:close/>
                </a:path>
                <a:path w="1078864" h="126364">
                  <a:moveTo>
                    <a:pt x="493268" y="40386"/>
                  </a:moveTo>
                  <a:lnTo>
                    <a:pt x="421894" y="40386"/>
                  </a:lnTo>
                  <a:lnTo>
                    <a:pt x="421894" y="28575"/>
                  </a:lnTo>
                  <a:lnTo>
                    <a:pt x="489458" y="28575"/>
                  </a:lnTo>
                  <a:lnTo>
                    <a:pt x="489458" y="21082"/>
                  </a:lnTo>
                  <a:lnTo>
                    <a:pt x="421894" y="21082"/>
                  </a:lnTo>
                  <a:lnTo>
                    <a:pt x="421894" y="10160"/>
                  </a:lnTo>
                  <a:lnTo>
                    <a:pt x="491617" y="10160"/>
                  </a:lnTo>
                  <a:lnTo>
                    <a:pt x="491617" y="2159"/>
                  </a:lnTo>
                  <a:lnTo>
                    <a:pt x="412242" y="2159"/>
                  </a:lnTo>
                  <a:lnTo>
                    <a:pt x="412242" y="48133"/>
                  </a:lnTo>
                  <a:lnTo>
                    <a:pt x="493268" y="48133"/>
                  </a:lnTo>
                  <a:lnTo>
                    <a:pt x="493268" y="40386"/>
                  </a:lnTo>
                  <a:close/>
                </a:path>
                <a:path w="1078864" h="126364">
                  <a:moveTo>
                    <a:pt x="494411" y="117221"/>
                  </a:moveTo>
                  <a:lnTo>
                    <a:pt x="421513" y="117221"/>
                  </a:lnTo>
                  <a:lnTo>
                    <a:pt x="421513" y="105283"/>
                  </a:lnTo>
                  <a:lnTo>
                    <a:pt x="491617" y="105283"/>
                  </a:lnTo>
                  <a:lnTo>
                    <a:pt x="491617" y="78740"/>
                  </a:lnTo>
                  <a:lnTo>
                    <a:pt x="411861" y="78740"/>
                  </a:lnTo>
                  <a:lnTo>
                    <a:pt x="411861" y="86614"/>
                  </a:lnTo>
                  <a:lnTo>
                    <a:pt x="481965" y="86614"/>
                  </a:lnTo>
                  <a:lnTo>
                    <a:pt x="481965" y="97663"/>
                  </a:lnTo>
                  <a:lnTo>
                    <a:pt x="411861" y="97663"/>
                  </a:lnTo>
                  <a:lnTo>
                    <a:pt x="411861" y="125095"/>
                  </a:lnTo>
                  <a:lnTo>
                    <a:pt x="494411" y="125095"/>
                  </a:lnTo>
                  <a:lnTo>
                    <a:pt x="494411" y="117221"/>
                  </a:lnTo>
                  <a:close/>
                </a:path>
                <a:path w="1078864" h="126364">
                  <a:moveTo>
                    <a:pt x="510413" y="59436"/>
                  </a:moveTo>
                  <a:lnTo>
                    <a:pt x="393192" y="59436"/>
                  </a:lnTo>
                  <a:lnTo>
                    <a:pt x="393192" y="67183"/>
                  </a:lnTo>
                  <a:lnTo>
                    <a:pt x="510413" y="67183"/>
                  </a:lnTo>
                  <a:lnTo>
                    <a:pt x="510413" y="59436"/>
                  </a:lnTo>
                  <a:close/>
                </a:path>
                <a:path w="1078864" h="126364">
                  <a:moveTo>
                    <a:pt x="609854" y="86360"/>
                  </a:moveTo>
                  <a:lnTo>
                    <a:pt x="608977" y="80645"/>
                  </a:lnTo>
                  <a:lnTo>
                    <a:pt x="608584" y="77978"/>
                  </a:lnTo>
                  <a:lnTo>
                    <a:pt x="600176" y="79146"/>
                  </a:lnTo>
                  <a:lnTo>
                    <a:pt x="588670" y="79984"/>
                  </a:lnTo>
                  <a:lnTo>
                    <a:pt x="574078" y="80479"/>
                  </a:lnTo>
                  <a:lnTo>
                    <a:pt x="556387" y="80645"/>
                  </a:lnTo>
                  <a:lnTo>
                    <a:pt x="547751" y="80645"/>
                  </a:lnTo>
                  <a:lnTo>
                    <a:pt x="547751" y="10795"/>
                  </a:lnTo>
                  <a:lnTo>
                    <a:pt x="537972" y="10795"/>
                  </a:lnTo>
                  <a:lnTo>
                    <a:pt x="537972" y="89408"/>
                  </a:lnTo>
                  <a:lnTo>
                    <a:pt x="565594" y="89217"/>
                  </a:lnTo>
                  <a:lnTo>
                    <a:pt x="586765" y="88646"/>
                  </a:lnTo>
                  <a:lnTo>
                    <a:pt x="601510" y="87693"/>
                  </a:lnTo>
                  <a:lnTo>
                    <a:pt x="609854" y="86360"/>
                  </a:lnTo>
                  <a:close/>
                </a:path>
                <a:path w="1078864" h="126364">
                  <a:moveTo>
                    <a:pt x="629285" y="0"/>
                  </a:moveTo>
                  <a:lnTo>
                    <a:pt x="619506" y="0"/>
                  </a:lnTo>
                  <a:lnTo>
                    <a:pt x="619506" y="126365"/>
                  </a:lnTo>
                  <a:lnTo>
                    <a:pt x="629285" y="126365"/>
                  </a:lnTo>
                  <a:lnTo>
                    <a:pt x="629285" y="0"/>
                  </a:lnTo>
                  <a:close/>
                </a:path>
                <a:path w="1078864" h="126364">
                  <a:moveTo>
                    <a:pt x="800735" y="114554"/>
                  </a:moveTo>
                  <a:lnTo>
                    <a:pt x="728472" y="114554"/>
                  </a:lnTo>
                  <a:lnTo>
                    <a:pt x="728472" y="103124"/>
                  </a:lnTo>
                  <a:lnTo>
                    <a:pt x="797433" y="103124"/>
                  </a:lnTo>
                  <a:lnTo>
                    <a:pt x="797433" y="75057"/>
                  </a:lnTo>
                  <a:lnTo>
                    <a:pt x="718820" y="75057"/>
                  </a:lnTo>
                  <a:lnTo>
                    <a:pt x="718820" y="83566"/>
                  </a:lnTo>
                  <a:lnTo>
                    <a:pt x="787781" y="83566"/>
                  </a:lnTo>
                  <a:lnTo>
                    <a:pt x="787781" y="94742"/>
                  </a:lnTo>
                  <a:lnTo>
                    <a:pt x="718820" y="94742"/>
                  </a:lnTo>
                  <a:lnTo>
                    <a:pt x="718820" y="123317"/>
                  </a:lnTo>
                  <a:lnTo>
                    <a:pt x="800735" y="123317"/>
                  </a:lnTo>
                  <a:lnTo>
                    <a:pt x="800735" y="114554"/>
                  </a:lnTo>
                  <a:close/>
                </a:path>
                <a:path w="1078864" h="126364">
                  <a:moveTo>
                    <a:pt x="802386" y="2794"/>
                  </a:moveTo>
                  <a:lnTo>
                    <a:pt x="713867" y="2794"/>
                  </a:lnTo>
                  <a:lnTo>
                    <a:pt x="713867" y="11303"/>
                  </a:lnTo>
                  <a:lnTo>
                    <a:pt x="802386" y="11303"/>
                  </a:lnTo>
                  <a:lnTo>
                    <a:pt x="802386" y="2794"/>
                  </a:lnTo>
                  <a:close/>
                </a:path>
                <a:path w="1078864" h="126364">
                  <a:moveTo>
                    <a:pt x="803910" y="35560"/>
                  </a:moveTo>
                  <a:lnTo>
                    <a:pt x="785114" y="35560"/>
                  </a:lnTo>
                  <a:lnTo>
                    <a:pt x="786257" y="15875"/>
                  </a:lnTo>
                  <a:lnTo>
                    <a:pt x="776605" y="15875"/>
                  </a:lnTo>
                  <a:lnTo>
                    <a:pt x="775335" y="35560"/>
                  </a:lnTo>
                  <a:lnTo>
                    <a:pt x="740918" y="35560"/>
                  </a:lnTo>
                  <a:lnTo>
                    <a:pt x="739648" y="15875"/>
                  </a:lnTo>
                  <a:lnTo>
                    <a:pt x="729996" y="15875"/>
                  </a:lnTo>
                  <a:lnTo>
                    <a:pt x="731139" y="35560"/>
                  </a:lnTo>
                  <a:lnTo>
                    <a:pt x="712343" y="35560"/>
                  </a:lnTo>
                  <a:lnTo>
                    <a:pt x="712343" y="44069"/>
                  </a:lnTo>
                  <a:lnTo>
                    <a:pt x="803910" y="44069"/>
                  </a:lnTo>
                  <a:lnTo>
                    <a:pt x="803910" y="35560"/>
                  </a:lnTo>
                  <a:close/>
                </a:path>
                <a:path w="1078864" h="126364">
                  <a:moveTo>
                    <a:pt x="816737" y="55245"/>
                  </a:moveTo>
                  <a:lnTo>
                    <a:pt x="699516" y="55245"/>
                  </a:lnTo>
                  <a:lnTo>
                    <a:pt x="699516" y="64008"/>
                  </a:lnTo>
                  <a:lnTo>
                    <a:pt x="816737" y="64008"/>
                  </a:lnTo>
                  <a:lnTo>
                    <a:pt x="816737" y="55245"/>
                  </a:lnTo>
                  <a:close/>
                </a:path>
                <a:path w="1078864" h="126364">
                  <a:moveTo>
                    <a:pt x="895096" y="66929"/>
                  </a:moveTo>
                  <a:lnTo>
                    <a:pt x="894359" y="60071"/>
                  </a:lnTo>
                  <a:lnTo>
                    <a:pt x="894207" y="58547"/>
                  </a:lnTo>
                  <a:lnTo>
                    <a:pt x="888009" y="59220"/>
                  </a:lnTo>
                  <a:lnTo>
                    <a:pt x="880859" y="59690"/>
                  </a:lnTo>
                  <a:lnTo>
                    <a:pt x="872769" y="59982"/>
                  </a:lnTo>
                  <a:lnTo>
                    <a:pt x="863727" y="60071"/>
                  </a:lnTo>
                  <a:lnTo>
                    <a:pt x="849249" y="60071"/>
                  </a:lnTo>
                  <a:lnTo>
                    <a:pt x="849249" y="40513"/>
                  </a:lnTo>
                  <a:lnTo>
                    <a:pt x="887349" y="40513"/>
                  </a:lnTo>
                  <a:lnTo>
                    <a:pt x="887349" y="5969"/>
                  </a:lnTo>
                  <a:lnTo>
                    <a:pt x="839470" y="5969"/>
                  </a:lnTo>
                  <a:lnTo>
                    <a:pt x="839470" y="14478"/>
                  </a:lnTo>
                  <a:lnTo>
                    <a:pt x="877570" y="14478"/>
                  </a:lnTo>
                  <a:lnTo>
                    <a:pt x="877570" y="32004"/>
                  </a:lnTo>
                  <a:lnTo>
                    <a:pt x="839470" y="32004"/>
                  </a:lnTo>
                  <a:lnTo>
                    <a:pt x="839470" y="68707"/>
                  </a:lnTo>
                  <a:lnTo>
                    <a:pt x="870623" y="68605"/>
                  </a:lnTo>
                  <a:lnTo>
                    <a:pt x="881126" y="68326"/>
                  </a:lnTo>
                  <a:lnTo>
                    <a:pt x="887603" y="67818"/>
                  </a:lnTo>
                  <a:lnTo>
                    <a:pt x="895096" y="66929"/>
                  </a:lnTo>
                  <a:close/>
                </a:path>
                <a:path w="1078864" h="126364">
                  <a:moveTo>
                    <a:pt x="937895" y="0"/>
                  </a:moveTo>
                  <a:lnTo>
                    <a:pt x="928116" y="0"/>
                  </a:lnTo>
                  <a:lnTo>
                    <a:pt x="928116" y="36068"/>
                  </a:lnTo>
                  <a:lnTo>
                    <a:pt x="913384" y="36068"/>
                  </a:lnTo>
                  <a:lnTo>
                    <a:pt x="913384" y="2540"/>
                  </a:lnTo>
                  <a:lnTo>
                    <a:pt x="903732" y="2540"/>
                  </a:lnTo>
                  <a:lnTo>
                    <a:pt x="903732" y="74041"/>
                  </a:lnTo>
                  <a:lnTo>
                    <a:pt x="913384" y="74041"/>
                  </a:lnTo>
                  <a:lnTo>
                    <a:pt x="913384" y="44831"/>
                  </a:lnTo>
                  <a:lnTo>
                    <a:pt x="928116" y="44831"/>
                  </a:lnTo>
                  <a:lnTo>
                    <a:pt x="928116" y="81915"/>
                  </a:lnTo>
                  <a:lnTo>
                    <a:pt x="937895" y="81915"/>
                  </a:lnTo>
                  <a:lnTo>
                    <a:pt x="937895" y="44831"/>
                  </a:lnTo>
                  <a:lnTo>
                    <a:pt x="937895" y="36068"/>
                  </a:lnTo>
                  <a:lnTo>
                    <a:pt x="937895" y="0"/>
                  </a:lnTo>
                  <a:close/>
                </a:path>
                <a:path w="1078864" h="126364">
                  <a:moveTo>
                    <a:pt x="945769" y="115062"/>
                  </a:moveTo>
                  <a:lnTo>
                    <a:pt x="908354" y="96304"/>
                  </a:lnTo>
                  <a:lnTo>
                    <a:pt x="907453" y="95123"/>
                  </a:lnTo>
                  <a:lnTo>
                    <a:pt x="904151" y="90855"/>
                  </a:lnTo>
                  <a:lnTo>
                    <a:pt x="901636" y="85394"/>
                  </a:lnTo>
                  <a:lnTo>
                    <a:pt x="900823" y="80010"/>
                  </a:lnTo>
                  <a:lnTo>
                    <a:pt x="900811" y="75819"/>
                  </a:lnTo>
                  <a:lnTo>
                    <a:pt x="891032" y="75819"/>
                  </a:lnTo>
                  <a:lnTo>
                    <a:pt x="891032" y="80010"/>
                  </a:lnTo>
                  <a:lnTo>
                    <a:pt x="890092" y="85598"/>
                  </a:lnTo>
                  <a:lnTo>
                    <a:pt x="854773" y="113322"/>
                  </a:lnTo>
                  <a:lnTo>
                    <a:pt x="846201" y="115062"/>
                  </a:lnTo>
                  <a:lnTo>
                    <a:pt x="852297" y="123571"/>
                  </a:lnTo>
                  <a:lnTo>
                    <a:pt x="886841" y="106934"/>
                  </a:lnTo>
                  <a:lnTo>
                    <a:pt x="895858" y="95123"/>
                  </a:lnTo>
                  <a:lnTo>
                    <a:pt x="899414" y="101092"/>
                  </a:lnTo>
                  <a:lnTo>
                    <a:pt x="933145" y="121653"/>
                  </a:lnTo>
                  <a:lnTo>
                    <a:pt x="940181" y="123571"/>
                  </a:lnTo>
                  <a:lnTo>
                    <a:pt x="945769" y="115062"/>
                  </a:lnTo>
                  <a:close/>
                </a:path>
                <a:path w="1078864" h="126364">
                  <a:moveTo>
                    <a:pt x="1059561" y="82804"/>
                  </a:moveTo>
                  <a:lnTo>
                    <a:pt x="1049909" y="82804"/>
                  </a:lnTo>
                  <a:lnTo>
                    <a:pt x="1049909" y="91567"/>
                  </a:lnTo>
                  <a:lnTo>
                    <a:pt x="1049909" y="114046"/>
                  </a:lnTo>
                  <a:lnTo>
                    <a:pt x="990600" y="114046"/>
                  </a:lnTo>
                  <a:lnTo>
                    <a:pt x="990600" y="91567"/>
                  </a:lnTo>
                  <a:lnTo>
                    <a:pt x="1049909" y="91567"/>
                  </a:lnTo>
                  <a:lnTo>
                    <a:pt x="1049909" y="82804"/>
                  </a:lnTo>
                  <a:lnTo>
                    <a:pt x="980948" y="82804"/>
                  </a:lnTo>
                  <a:lnTo>
                    <a:pt x="980948" y="122682"/>
                  </a:lnTo>
                  <a:lnTo>
                    <a:pt x="1059561" y="122682"/>
                  </a:lnTo>
                  <a:lnTo>
                    <a:pt x="1059561" y="114046"/>
                  </a:lnTo>
                  <a:lnTo>
                    <a:pt x="1059561" y="91567"/>
                  </a:lnTo>
                  <a:lnTo>
                    <a:pt x="1059561" y="82804"/>
                  </a:lnTo>
                  <a:close/>
                </a:path>
                <a:path w="1078864" h="126364">
                  <a:moveTo>
                    <a:pt x="1064514" y="3302"/>
                  </a:moveTo>
                  <a:lnTo>
                    <a:pt x="975995" y="3302"/>
                  </a:lnTo>
                  <a:lnTo>
                    <a:pt x="975995" y="11938"/>
                  </a:lnTo>
                  <a:lnTo>
                    <a:pt x="1064514" y="11938"/>
                  </a:lnTo>
                  <a:lnTo>
                    <a:pt x="1064514" y="3302"/>
                  </a:lnTo>
                  <a:close/>
                </a:path>
                <a:path w="1078864" h="126364">
                  <a:moveTo>
                    <a:pt x="1078865" y="63627"/>
                  </a:moveTo>
                  <a:lnTo>
                    <a:pt x="1025271" y="63627"/>
                  </a:lnTo>
                  <a:lnTo>
                    <a:pt x="1025271" y="47879"/>
                  </a:lnTo>
                  <a:lnTo>
                    <a:pt x="1066038" y="47879"/>
                  </a:lnTo>
                  <a:lnTo>
                    <a:pt x="1066038" y="39497"/>
                  </a:lnTo>
                  <a:lnTo>
                    <a:pt x="1047496" y="39497"/>
                  </a:lnTo>
                  <a:lnTo>
                    <a:pt x="1048766" y="16510"/>
                  </a:lnTo>
                  <a:lnTo>
                    <a:pt x="1039241" y="16510"/>
                  </a:lnTo>
                  <a:lnTo>
                    <a:pt x="1037844" y="39497"/>
                  </a:lnTo>
                  <a:lnTo>
                    <a:pt x="1002665" y="39497"/>
                  </a:lnTo>
                  <a:lnTo>
                    <a:pt x="1001268" y="16510"/>
                  </a:lnTo>
                  <a:lnTo>
                    <a:pt x="991743" y="16510"/>
                  </a:lnTo>
                  <a:lnTo>
                    <a:pt x="993013" y="39497"/>
                  </a:lnTo>
                  <a:lnTo>
                    <a:pt x="974471" y="39497"/>
                  </a:lnTo>
                  <a:lnTo>
                    <a:pt x="974471" y="47879"/>
                  </a:lnTo>
                  <a:lnTo>
                    <a:pt x="1015238" y="47879"/>
                  </a:lnTo>
                  <a:lnTo>
                    <a:pt x="1015238" y="63627"/>
                  </a:lnTo>
                  <a:lnTo>
                    <a:pt x="961644" y="63627"/>
                  </a:lnTo>
                  <a:lnTo>
                    <a:pt x="961644" y="72390"/>
                  </a:lnTo>
                  <a:lnTo>
                    <a:pt x="1078865" y="72390"/>
                  </a:lnTo>
                  <a:lnTo>
                    <a:pt x="1078865" y="63627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5523103" y="3950842"/>
              <a:ext cx="237998" cy="126364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4156583" y="4159503"/>
              <a:ext cx="84581" cy="99440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4386199" y="4142866"/>
              <a:ext cx="1078865" cy="126364"/>
            </a:xfrm>
            <a:custGeom>
              <a:avLst/>
              <a:gdLst/>
              <a:ahLst/>
              <a:cxnLst/>
              <a:rect l="l" t="t" r="r" b="b"/>
              <a:pathLst>
                <a:path w="1078864" h="126364">
                  <a:moveTo>
                    <a:pt x="112268" y="59563"/>
                  </a:moveTo>
                  <a:lnTo>
                    <a:pt x="76962" y="41656"/>
                  </a:lnTo>
                  <a:lnTo>
                    <a:pt x="69494" y="32893"/>
                  </a:lnTo>
                  <a:lnTo>
                    <a:pt x="66954" y="29083"/>
                  </a:lnTo>
                  <a:lnTo>
                    <a:pt x="64452" y="22948"/>
                  </a:lnTo>
                  <a:lnTo>
                    <a:pt x="63627" y="16891"/>
                  </a:lnTo>
                  <a:lnTo>
                    <a:pt x="63627" y="10287"/>
                  </a:lnTo>
                  <a:lnTo>
                    <a:pt x="53467" y="10287"/>
                  </a:lnTo>
                  <a:lnTo>
                    <a:pt x="53467" y="16891"/>
                  </a:lnTo>
                  <a:lnTo>
                    <a:pt x="52654" y="22821"/>
                  </a:lnTo>
                  <a:lnTo>
                    <a:pt x="24955" y="52933"/>
                  </a:lnTo>
                  <a:lnTo>
                    <a:pt x="4953" y="59690"/>
                  </a:lnTo>
                  <a:lnTo>
                    <a:pt x="11684" y="67437"/>
                  </a:lnTo>
                  <a:lnTo>
                    <a:pt x="46520" y="48094"/>
                  </a:lnTo>
                  <a:lnTo>
                    <a:pt x="58420" y="32893"/>
                  </a:lnTo>
                  <a:lnTo>
                    <a:pt x="61391" y="37782"/>
                  </a:lnTo>
                  <a:lnTo>
                    <a:pt x="97701" y="64617"/>
                  </a:lnTo>
                  <a:lnTo>
                    <a:pt x="105283" y="67310"/>
                  </a:lnTo>
                  <a:lnTo>
                    <a:pt x="112268" y="59563"/>
                  </a:lnTo>
                  <a:close/>
                </a:path>
                <a:path w="1078864" h="126364">
                  <a:moveTo>
                    <a:pt x="117221" y="96520"/>
                  </a:moveTo>
                  <a:lnTo>
                    <a:pt x="0" y="96520"/>
                  </a:lnTo>
                  <a:lnTo>
                    <a:pt x="0" y="105156"/>
                  </a:lnTo>
                  <a:lnTo>
                    <a:pt x="117221" y="105156"/>
                  </a:lnTo>
                  <a:lnTo>
                    <a:pt x="117221" y="96520"/>
                  </a:lnTo>
                  <a:close/>
                </a:path>
                <a:path w="1078864" h="126364">
                  <a:moveTo>
                    <a:pt x="199009" y="11176"/>
                  </a:moveTo>
                  <a:lnTo>
                    <a:pt x="189357" y="11176"/>
                  </a:lnTo>
                  <a:lnTo>
                    <a:pt x="189357" y="19685"/>
                  </a:lnTo>
                  <a:lnTo>
                    <a:pt x="189357" y="80645"/>
                  </a:lnTo>
                  <a:lnTo>
                    <a:pt x="149225" y="80645"/>
                  </a:lnTo>
                  <a:lnTo>
                    <a:pt x="149225" y="19685"/>
                  </a:lnTo>
                  <a:lnTo>
                    <a:pt x="189357" y="19685"/>
                  </a:lnTo>
                  <a:lnTo>
                    <a:pt x="189357" y="11176"/>
                  </a:lnTo>
                  <a:lnTo>
                    <a:pt x="139319" y="11176"/>
                  </a:lnTo>
                  <a:lnTo>
                    <a:pt x="139319" y="89281"/>
                  </a:lnTo>
                  <a:lnTo>
                    <a:pt x="199009" y="89281"/>
                  </a:lnTo>
                  <a:lnTo>
                    <a:pt x="199009" y="80645"/>
                  </a:lnTo>
                  <a:lnTo>
                    <a:pt x="199009" y="19685"/>
                  </a:lnTo>
                  <a:lnTo>
                    <a:pt x="199009" y="11176"/>
                  </a:lnTo>
                  <a:close/>
                </a:path>
                <a:path w="1078864" h="126364">
                  <a:moveTo>
                    <a:pt x="251206" y="50673"/>
                  </a:moveTo>
                  <a:lnTo>
                    <a:pt x="229362" y="50673"/>
                  </a:lnTo>
                  <a:lnTo>
                    <a:pt x="229362" y="0"/>
                  </a:lnTo>
                  <a:lnTo>
                    <a:pt x="219583" y="0"/>
                  </a:lnTo>
                  <a:lnTo>
                    <a:pt x="219583" y="126365"/>
                  </a:lnTo>
                  <a:lnTo>
                    <a:pt x="229362" y="126365"/>
                  </a:lnTo>
                  <a:lnTo>
                    <a:pt x="229362" y="59436"/>
                  </a:lnTo>
                  <a:lnTo>
                    <a:pt x="251206" y="59436"/>
                  </a:lnTo>
                  <a:lnTo>
                    <a:pt x="251206" y="50673"/>
                  </a:lnTo>
                  <a:close/>
                </a:path>
                <a:path w="1078864" h="126364">
                  <a:moveTo>
                    <a:pt x="363220" y="65151"/>
                  </a:moveTo>
                  <a:lnTo>
                    <a:pt x="290703" y="65151"/>
                  </a:lnTo>
                  <a:lnTo>
                    <a:pt x="290703" y="47879"/>
                  </a:lnTo>
                  <a:lnTo>
                    <a:pt x="357632" y="47879"/>
                  </a:lnTo>
                  <a:lnTo>
                    <a:pt x="357632" y="39243"/>
                  </a:lnTo>
                  <a:lnTo>
                    <a:pt x="290703" y="39243"/>
                  </a:lnTo>
                  <a:lnTo>
                    <a:pt x="290703" y="20955"/>
                  </a:lnTo>
                  <a:lnTo>
                    <a:pt x="361188" y="20955"/>
                  </a:lnTo>
                  <a:lnTo>
                    <a:pt x="361188" y="12319"/>
                  </a:lnTo>
                  <a:lnTo>
                    <a:pt x="281051" y="12319"/>
                  </a:lnTo>
                  <a:lnTo>
                    <a:pt x="281051" y="73914"/>
                  </a:lnTo>
                  <a:lnTo>
                    <a:pt x="363220" y="73914"/>
                  </a:lnTo>
                  <a:lnTo>
                    <a:pt x="363220" y="65151"/>
                  </a:lnTo>
                  <a:close/>
                </a:path>
                <a:path w="1078864" h="126364">
                  <a:moveTo>
                    <a:pt x="379349" y="97790"/>
                  </a:moveTo>
                  <a:lnTo>
                    <a:pt x="262128" y="97790"/>
                  </a:lnTo>
                  <a:lnTo>
                    <a:pt x="262128" y="106553"/>
                  </a:lnTo>
                  <a:lnTo>
                    <a:pt x="379349" y="106553"/>
                  </a:lnTo>
                  <a:lnTo>
                    <a:pt x="379349" y="97790"/>
                  </a:lnTo>
                  <a:close/>
                </a:path>
                <a:path w="1078864" h="126364">
                  <a:moveTo>
                    <a:pt x="493268" y="40386"/>
                  </a:moveTo>
                  <a:lnTo>
                    <a:pt x="421894" y="40386"/>
                  </a:lnTo>
                  <a:lnTo>
                    <a:pt x="421894" y="28575"/>
                  </a:lnTo>
                  <a:lnTo>
                    <a:pt x="489458" y="28575"/>
                  </a:lnTo>
                  <a:lnTo>
                    <a:pt x="489458" y="21082"/>
                  </a:lnTo>
                  <a:lnTo>
                    <a:pt x="421894" y="21082"/>
                  </a:lnTo>
                  <a:lnTo>
                    <a:pt x="421894" y="10160"/>
                  </a:lnTo>
                  <a:lnTo>
                    <a:pt x="491617" y="10160"/>
                  </a:lnTo>
                  <a:lnTo>
                    <a:pt x="491617" y="2159"/>
                  </a:lnTo>
                  <a:lnTo>
                    <a:pt x="412242" y="2159"/>
                  </a:lnTo>
                  <a:lnTo>
                    <a:pt x="412242" y="48133"/>
                  </a:lnTo>
                  <a:lnTo>
                    <a:pt x="493268" y="48133"/>
                  </a:lnTo>
                  <a:lnTo>
                    <a:pt x="493268" y="40386"/>
                  </a:lnTo>
                  <a:close/>
                </a:path>
                <a:path w="1078864" h="126364">
                  <a:moveTo>
                    <a:pt x="494411" y="117221"/>
                  </a:moveTo>
                  <a:lnTo>
                    <a:pt x="421513" y="117221"/>
                  </a:lnTo>
                  <a:lnTo>
                    <a:pt x="421513" y="105283"/>
                  </a:lnTo>
                  <a:lnTo>
                    <a:pt x="491617" y="105283"/>
                  </a:lnTo>
                  <a:lnTo>
                    <a:pt x="491617" y="78740"/>
                  </a:lnTo>
                  <a:lnTo>
                    <a:pt x="411861" y="78740"/>
                  </a:lnTo>
                  <a:lnTo>
                    <a:pt x="411861" y="86614"/>
                  </a:lnTo>
                  <a:lnTo>
                    <a:pt x="481965" y="86614"/>
                  </a:lnTo>
                  <a:lnTo>
                    <a:pt x="481965" y="97663"/>
                  </a:lnTo>
                  <a:lnTo>
                    <a:pt x="411861" y="97663"/>
                  </a:lnTo>
                  <a:lnTo>
                    <a:pt x="411861" y="125095"/>
                  </a:lnTo>
                  <a:lnTo>
                    <a:pt x="494411" y="125095"/>
                  </a:lnTo>
                  <a:lnTo>
                    <a:pt x="494411" y="117221"/>
                  </a:lnTo>
                  <a:close/>
                </a:path>
                <a:path w="1078864" h="126364">
                  <a:moveTo>
                    <a:pt x="510413" y="59436"/>
                  </a:moveTo>
                  <a:lnTo>
                    <a:pt x="393192" y="59436"/>
                  </a:lnTo>
                  <a:lnTo>
                    <a:pt x="393192" y="67183"/>
                  </a:lnTo>
                  <a:lnTo>
                    <a:pt x="510413" y="67183"/>
                  </a:lnTo>
                  <a:lnTo>
                    <a:pt x="510413" y="59436"/>
                  </a:lnTo>
                  <a:close/>
                </a:path>
                <a:path w="1078864" h="126364">
                  <a:moveTo>
                    <a:pt x="609854" y="86360"/>
                  </a:moveTo>
                  <a:lnTo>
                    <a:pt x="608977" y="80645"/>
                  </a:lnTo>
                  <a:lnTo>
                    <a:pt x="608584" y="77978"/>
                  </a:lnTo>
                  <a:lnTo>
                    <a:pt x="600176" y="79146"/>
                  </a:lnTo>
                  <a:lnTo>
                    <a:pt x="588670" y="79984"/>
                  </a:lnTo>
                  <a:lnTo>
                    <a:pt x="574078" y="80479"/>
                  </a:lnTo>
                  <a:lnTo>
                    <a:pt x="556387" y="80645"/>
                  </a:lnTo>
                  <a:lnTo>
                    <a:pt x="547751" y="80645"/>
                  </a:lnTo>
                  <a:lnTo>
                    <a:pt x="547751" y="10795"/>
                  </a:lnTo>
                  <a:lnTo>
                    <a:pt x="537972" y="10795"/>
                  </a:lnTo>
                  <a:lnTo>
                    <a:pt x="537972" y="89408"/>
                  </a:lnTo>
                  <a:lnTo>
                    <a:pt x="565594" y="89217"/>
                  </a:lnTo>
                  <a:lnTo>
                    <a:pt x="586765" y="88646"/>
                  </a:lnTo>
                  <a:lnTo>
                    <a:pt x="601510" y="87693"/>
                  </a:lnTo>
                  <a:lnTo>
                    <a:pt x="609854" y="86360"/>
                  </a:lnTo>
                  <a:close/>
                </a:path>
                <a:path w="1078864" h="126364">
                  <a:moveTo>
                    <a:pt x="629285" y="0"/>
                  </a:moveTo>
                  <a:lnTo>
                    <a:pt x="619506" y="0"/>
                  </a:lnTo>
                  <a:lnTo>
                    <a:pt x="619506" y="126365"/>
                  </a:lnTo>
                  <a:lnTo>
                    <a:pt x="629285" y="126365"/>
                  </a:lnTo>
                  <a:lnTo>
                    <a:pt x="629285" y="0"/>
                  </a:lnTo>
                  <a:close/>
                </a:path>
                <a:path w="1078864" h="126364">
                  <a:moveTo>
                    <a:pt x="800735" y="114554"/>
                  </a:moveTo>
                  <a:lnTo>
                    <a:pt x="728472" y="114554"/>
                  </a:lnTo>
                  <a:lnTo>
                    <a:pt x="728472" y="103124"/>
                  </a:lnTo>
                  <a:lnTo>
                    <a:pt x="797433" y="103124"/>
                  </a:lnTo>
                  <a:lnTo>
                    <a:pt x="797433" y="75057"/>
                  </a:lnTo>
                  <a:lnTo>
                    <a:pt x="718820" y="75057"/>
                  </a:lnTo>
                  <a:lnTo>
                    <a:pt x="718820" y="83566"/>
                  </a:lnTo>
                  <a:lnTo>
                    <a:pt x="787781" y="83566"/>
                  </a:lnTo>
                  <a:lnTo>
                    <a:pt x="787781" y="94742"/>
                  </a:lnTo>
                  <a:lnTo>
                    <a:pt x="718820" y="94742"/>
                  </a:lnTo>
                  <a:lnTo>
                    <a:pt x="718820" y="123317"/>
                  </a:lnTo>
                  <a:lnTo>
                    <a:pt x="800735" y="123317"/>
                  </a:lnTo>
                  <a:lnTo>
                    <a:pt x="800735" y="114554"/>
                  </a:lnTo>
                  <a:close/>
                </a:path>
                <a:path w="1078864" h="126364">
                  <a:moveTo>
                    <a:pt x="802386" y="2794"/>
                  </a:moveTo>
                  <a:lnTo>
                    <a:pt x="713867" y="2794"/>
                  </a:lnTo>
                  <a:lnTo>
                    <a:pt x="713867" y="11303"/>
                  </a:lnTo>
                  <a:lnTo>
                    <a:pt x="802386" y="11303"/>
                  </a:lnTo>
                  <a:lnTo>
                    <a:pt x="802386" y="2794"/>
                  </a:lnTo>
                  <a:close/>
                </a:path>
                <a:path w="1078864" h="126364">
                  <a:moveTo>
                    <a:pt x="803910" y="35560"/>
                  </a:moveTo>
                  <a:lnTo>
                    <a:pt x="785114" y="35560"/>
                  </a:lnTo>
                  <a:lnTo>
                    <a:pt x="786257" y="15875"/>
                  </a:lnTo>
                  <a:lnTo>
                    <a:pt x="776605" y="15875"/>
                  </a:lnTo>
                  <a:lnTo>
                    <a:pt x="775335" y="35560"/>
                  </a:lnTo>
                  <a:lnTo>
                    <a:pt x="740918" y="35560"/>
                  </a:lnTo>
                  <a:lnTo>
                    <a:pt x="739648" y="15875"/>
                  </a:lnTo>
                  <a:lnTo>
                    <a:pt x="729996" y="15875"/>
                  </a:lnTo>
                  <a:lnTo>
                    <a:pt x="731139" y="35560"/>
                  </a:lnTo>
                  <a:lnTo>
                    <a:pt x="712343" y="35560"/>
                  </a:lnTo>
                  <a:lnTo>
                    <a:pt x="712343" y="44069"/>
                  </a:lnTo>
                  <a:lnTo>
                    <a:pt x="803910" y="44069"/>
                  </a:lnTo>
                  <a:lnTo>
                    <a:pt x="803910" y="35560"/>
                  </a:lnTo>
                  <a:close/>
                </a:path>
                <a:path w="1078864" h="126364">
                  <a:moveTo>
                    <a:pt x="816737" y="55245"/>
                  </a:moveTo>
                  <a:lnTo>
                    <a:pt x="699516" y="55245"/>
                  </a:lnTo>
                  <a:lnTo>
                    <a:pt x="699516" y="64008"/>
                  </a:lnTo>
                  <a:lnTo>
                    <a:pt x="816737" y="64008"/>
                  </a:lnTo>
                  <a:lnTo>
                    <a:pt x="816737" y="55245"/>
                  </a:lnTo>
                  <a:close/>
                </a:path>
                <a:path w="1078864" h="126364">
                  <a:moveTo>
                    <a:pt x="895096" y="66929"/>
                  </a:moveTo>
                  <a:lnTo>
                    <a:pt x="894359" y="60071"/>
                  </a:lnTo>
                  <a:lnTo>
                    <a:pt x="894207" y="58547"/>
                  </a:lnTo>
                  <a:lnTo>
                    <a:pt x="888009" y="59220"/>
                  </a:lnTo>
                  <a:lnTo>
                    <a:pt x="880859" y="59690"/>
                  </a:lnTo>
                  <a:lnTo>
                    <a:pt x="872769" y="59982"/>
                  </a:lnTo>
                  <a:lnTo>
                    <a:pt x="863727" y="60071"/>
                  </a:lnTo>
                  <a:lnTo>
                    <a:pt x="849249" y="60071"/>
                  </a:lnTo>
                  <a:lnTo>
                    <a:pt x="849249" y="40513"/>
                  </a:lnTo>
                  <a:lnTo>
                    <a:pt x="887349" y="40513"/>
                  </a:lnTo>
                  <a:lnTo>
                    <a:pt x="887349" y="5969"/>
                  </a:lnTo>
                  <a:lnTo>
                    <a:pt x="839470" y="5969"/>
                  </a:lnTo>
                  <a:lnTo>
                    <a:pt x="839470" y="14478"/>
                  </a:lnTo>
                  <a:lnTo>
                    <a:pt x="877570" y="14478"/>
                  </a:lnTo>
                  <a:lnTo>
                    <a:pt x="877570" y="32004"/>
                  </a:lnTo>
                  <a:lnTo>
                    <a:pt x="839470" y="32004"/>
                  </a:lnTo>
                  <a:lnTo>
                    <a:pt x="839470" y="68707"/>
                  </a:lnTo>
                  <a:lnTo>
                    <a:pt x="870623" y="68605"/>
                  </a:lnTo>
                  <a:lnTo>
                    <a:pt x="881126" y="68326"/>
                  </a:lnTo>
                  <a:lnTo>
                    <a:pt x="887603" y="67818"/>
                  </a:lnTo>
                  <a:lnTo>
                    <a:pt x="895096" y="66929"/>
                  </a:lnTo>
                  <a:close/>
                </a:path>
                <a:path w="1078864" h="126364">
                  <a:moveTo>
                    <a:pt x="937895" y="0"/>
                  </a:moveTo>
                  <a:lnTo>
                    <a:pt x="928116" y="0"/>
                  </a:lnTo>
                  <a:lnTo>
                    <a:pt x="928116" y="36068"/>
                  </a:lnTo>
                  <a:lnTo>
                    <a:pt x="913384" y="36068"/>
                  </a:lnTo>
                  <a:lnTo>
                    <a:pt x="913384" y="2540"/>
                  </a:lnTo>
                  <a:lnTo>
                    <a:pt x="903732" y="2540"/>
                  </a:lnTo>
                  <a:lnTo>
                    <a:pt x="903732" y="74041"/>
                  </a:lnTo>
                  <a:lnTo>
                    <a:pt x="913384" y="74041"/>
                  </a:lnTo>
                  <a:lnTo>
                    <a:pt x="913384" y="44831"/>
                  </a:lnTo>
                  <a:lnTo>
                    <a:pt x="928116" y="44831"/>
                  </a:lnTo>
                  <a:lnTo>
                    <a:pt x="928116" y="81915"/>
                  </a:lnTo>
                  <a:lnTo>
                    <a:pt x="937895" y="81915"/>
                  </a:lnTo>
                  <a:lnTo>
                    <a:pt x="937895" y="44831"/>
                  </a:lnTo>
                  <a:lnTo>
                    <a:pt x="937895" y="36068"/>
                  </a:lnTo>
                  <a:lnTo>
                    <a:pt x="937895" y="0"/>
                  </a:lnTo>
                  <a:close/>
                </a:path>
                <a:path w="1078864" h="126364">
                  <a:moveTo>
                    <a:pt x="945769" y="115062"/>
                  </a:moveTo>
                  <a:lnTo>
                    <a:pt x="908354" y="96304"/>
                  </a:lnTo>
                  <a:lnTo>
                    <a:pt x="907453" y="95123"/>
                  </a:lnTo>
                  <a:lnTo>
                    <a:pt x="904151" y="90855"/>
                  </a:lnTo>
                  <a:lnTo>
                    <a:pt x="901636" y="85394"/>
                  </a:lnTo>
                  <a:lnTo>
                    <a:pt x="900823" y="80010"/>
                  </a:lnTo>
                  <a:lnTo>
                    <a:pt x="900811" y="75819"/>
                  </a:lnTo>
                  <a:lnTo>
                    <a:pt x="891032" y="75819"/>
                  </a:lnTo>
                  <a:lnTo>
                    <a:pt x="891032" y="80010"/>
                  </a:lnTo>
                  <a:lnTo>
                    <a:pt x="890092" y="85598"/>
                  </a:lnTo>
                  <a:lnTo>
                    <a:pt x="854773" y="113322"/>
                  </a:lnTo>
                  <a:lnTo>
                    <a:pt x="846201" y="115062"/>
                  </a:lnTo>
                  <a:lnTo>
                    <a:pt x="852297" y="123571"/>
                  </a:lnTo>
                  <a:lnTo>
                    <a:pt x="886841" y="106934"/>
                  </a:lnTo>
                  <a:lnTo>
                    <a:pt x="895858" y="95123"/>
                  </a:lnTo>
                  <a:lnTo>
                    <a:pt x="899414" y="101092"/>
                  </a:lnTo>
                  <a:lnTo>
                    <a:pt x="933145" y="121653"/>
                  </a:lnTo>
                  <a:lnTo>
                    <a:pt x="940181" y="123571"/>
                  </a:lnTo>
                  <a:lnTo>
                    <a:pt x="945769" y="115062"/>
                  </a:lnTo>
                  <a:close/>
                </a:path>
                <a:path w="1078864" h="126364">
                  <a:moveTo>
                    <a:pt x="1059561" y="82804"/>
                  </a:moveTo>
                  <a:lnTo>
                    <a:pt x="1049909" y="82804"/>
                  </a:lnTo>
                  <a:lnTo>
                    <a:pt x="1049909" y="91567"/>
                  </a:lnTo>
                  <a:lnTo>
                    <a:pt x="1049909" y="114046"/>
                  </a:lnTo>
                  <a:lnTo>
                    <a:pt x="990600" y="114046"/>
                  </a:lnTo>
                  <a:lnTo>
                    <a:pt x="990600" y="91567"/>
                  </a:lnTo>
                  <a:lnTo>
                    <a:pt x="1049909" y="91567"/>
                  </a:lnTo>
                  <a:lnTo>
                    <a:pt x="1049909" y="82804"/>
                  </a:lnTo>
                  <a:lnTo>
                    <a:pt x="980948" y="82804"/>
                  </a:lnTo>
                  <a:lnTo>
                    <a:pt x="980948" y="122682"/>
                  </a:lnTo>
                  <a:lnTo>
                    <a:pt x="1059561" y="122682"/>
                  </a:lnTo>
                  <a:lnTo>
                    <a:pt x="1059561" y="114046"/>
                  </a:lnTo>
                  <a:lnTo>
                    <a:pt x="1059561" y="91567"/>
                  </a:lnTo>
                  <a:lnTo>
                    <a:pt x="1059561" y="82804"/>
                  </a:lnTo>
                  <a:close/>
                </a:path>
                <a:path w="1078864" h="126364">
                  <a:moveTo>
                    <a:pt x="1064514" y="3302"/>
                  </a:moveTo>
                  <a:lnTo>
                    <a:pt x="975995" y="3302"/>
                  </a:lnTo>
                  <a:lnTo>
                    <a:pt x="975995" y="11938"/>
                  </a:lnTo>
                  <a:lnTo>
                    <a:pt x="1064514" y="11938"/>
                  </a:lnTo>
                  <a:lnTo>
                    <a:pt x="1064514" y="3302"/>
                  </a:lnTo>
                  <a:close/>
                </a:path>
                <a:path w="1078864" h="126364">
                  <a:moveTo>
                    <a:pt x="1078865" y="63627"/>
                  </a:moveTo>
                  <a:lnTo>
                    <a:pt x="1025271" y="63627"/>
                  </a:lnTo>
                  <a:lnTo>
                    <a:pt x="1025271" y="47879"/>
                  </a:lnTo>
                  <a:lnTo>
                    <a:pt x="1066038" y="47879"/>
                  </a:lnTo>
                  <a:lnTo>
                    <a:pt x="1066038" y="39497"/>
                  </a:lnTo>
                  <a:lnTo>
                    <a:pt x="1047496" y="39497"/>
                  </a:lnTo>
                  <a:lnTo>
                    <a:pt x="1048766" y="16510"/>
                  </a:lnTo>
                  <a:lnTo>
                    <a:pt x="1039241" y="16510"/>
                  </a:lnTo>
                  <a:lnTo>
                    <a:pt x="1037844" y="39497"/>
                  </a:lnTo>
                  <a:lnTo>
                    <a:pt x="1002665" y="39497"/>
                  </a:lnTo>
                  <a:lnTo>
                    <a:pt x="1001268" y="16510"/>
                  </a:lnTo>
                  <a:lnTo>
                    <a:pt x="991743" y="16510"/>
                  </a:lnTo>
                  <a:lnTo>
                    <a:pt x="993013" y="39497"/>
                  </a:lnTo>
                  <a:lnTo>
                    <a:pt x="974471" y="39497"/>
                  </a:lnTo>
                  <a:lnTo>
                    <a:pt x="974471" y="47879"/>
                  </a:lnTo>
                  <a:lnTo>
                    <a:pt x="1015238" y="47879"/>
                  </a:lnTo>
                  <a:lnTo>
                    <a:pt x="1015238" y="63627"/>
                  </a:lnTo>
                  <a:lnTo>
                    <a:pt x="961644" y="63627"/>
                  </a:lnTo>
                  <a:lnTo>
                    <a:pt x="961644" y="72390"/>
                  </a:lnTo>
                  <a:lnTo>
                    <a:pt x="1078865" y="72390"/>
                  </a:lnTo>
                  <a:lnTo>
                    <a:pt x="1078865" y="63627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5" name="object 35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5524246" y="4142866"/>
              <a:ext cx="233552" cy="124078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4157853" y="4351528"/>
              <a:ext cx="83312" cy="99568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4386199" y="4334890"/>
              <a:ext cx="1078865" cy="126364"/>
            </a:xfrm>
            <a:custGeom>
              <a:avLst/>
              <a:gdLst/>
              <a:ahLst/>
              <a:cxnLst/>
              <a:rect l="l" t="t" r="r" b="b"/>
              <a:pathLst>
                <a:path w="1078864" h="126364">
                  <a:moveTo>
                    <a:pt x="112268" y="59563"/>
                  </a:moveTo>
                  <a:lnTo>
                    <a:pt x="76962" y="41656"/>
                  </a:lnTo>
                  <a:lnTo>
                    <a:pt x="69494" y="32893"/>
                  </a:lnTo>
                  <a:lnTo>
                    <a:pt x="66954" y="29083"/>
                  </a:lnTo>
                  <a:lnTo>
                    <a:pt x="64452" y="22948"/>
                  </a:lnTo>
                  <a:lnTo>
                    <a:pt x="63627" y="16891"/>
                  </a:lnTo>
                  <a:lnTo>
                    <a:pt x="63627" y="10287"/>
                  </a:lnTo>
                  <a:lnTo>
                    <a:pt x="53467" y="10287"/>
                  </a:lnTo>
                  <a:lnTo>
                    <a:pt x="53467" y="16891"/>
                  </a:lnTo>
                  <a:lnTo>
                    <a:pt x="52654" y="22821"/>
                  </a:lnTo>
                  <a:lnTo>
                    <a:pt x="24955" y="52933"/>
                  </a:lnTo>
                  <a:lnTo>
                    <a:pt x="4953" y="59690"/>
                  </a:lnTo>
                  <a:lnTo>
                    <a:pt x="11684" y="67437"/>
                  </a:lnTo>
                  <a:lnTo>
                    <a:pt x="46520" y="48094"/>
                  </a:lnTo>
                  <a:lnTo>
                    <a:pt x="58420" y="32893"/>
                  </a:lnTo>
                  <a:lnTo>
                    <a:pt x="61391" y="37782"/>
                  </a:lnTo>
                  <a:lnTo>
                    <a:pt x="97701" y="64617"/>
                  </a:lnTo>
                  <a:lnTo>
                    <a:pt x="105283" y="67310"/>
                  </a:lnTo>
                  <a:lnTo>
                    <a:pt x="112268" y="59563"/>
                  </a:lnTo>
                  <a:close/>
                </a:path>
                <a:path w="1078864" h="126364">
                  <a:moveTo>
                    <a:pt x="117221" y="96520"/>
                  </a:moveTo>
                  <a:lnTo>
                    <a:pt x="0" y="96520"/>
                  </a:lnTo>
                  <a:lnTo>
                    <a:pt x="0" y="105156"/>
                  </a:lnTo>
                  <a:lnTo>
                    <a:pt x="117221" y="105156"/>
                  </a:lnTo>
                  <a:lnTo>
                    <a:pt x="117221" y="96520"/>
                  </a:lnTo>
                  <a:close/>
                </a:path>
                <a:path w="1078864" h="126364">
                  <a:moveTo>
                    <a:pt x="199009" y="11176"/>
                  </a:moveTo>
                  <a:lnTo>
                    <a:pt x="189357" y="11176"/>
                  </a:lnTo>
                  <a:lnTo>
                    <a:pt x="189357" y="19685"/>
                  </a:lnTo>
                  <a:lnTo>
                    <a:pt x="189357" y="80645"/>
                  </a:lnTo>
                  <a:lnTo>
                    <a:pt x="149225" y="80645"/>
                  </a:lnTo>
                  <a:lnTo>
                    <a:pt x="149225" y="19685"/>
                  </a:lnTo>
                  <a:lnTo>
                    <a:pt x="189357" y="19685"/>
                  </a:lnTo>
                  <a:lnTo>
                    <a:pt x="189357" y="11176"/>
                  </a:lnTo>
                  <a:lnTo>
                    <a:pt x="139319" y="11176"/>
                  </a:lnTo>
                  <a:lnTo>
                    <a:pt x="139319" y="89281"/>
                  </a:lnTo>
                  <a:lnTo>
                    <a:pt x="199009" y="89281"/>
                  </a:lnTo>
                  <a:lnTo>
                    <a:pt x="199009" y="80645"/>
                  </a:lnTo>
                  <a:lnTo>
                    <a:pt x="199009" y="19685"/>
                  </a:lnTo>
                  <a:lnTo>
                    <a:pt x="199009" y="11176"/>
                  </a:lnTo>
                  <a:close/>
                </a:path>
                <a:path w="1078864" h="126364">
                  <a:moveTo>
                    <a:pt x="251206" y="50673"/>
                  </a:moveTo>
                  <a:lnTo>
                    <a:pt x="229362" y="50673"/>
                  </a:lnTo>
                  <a:lnTo>
                    <a:pt x="229362" y="0"/>
                  </a:lnTo>
                  <a:lnTo>
                    <a:pt x="219583" y="0"/>
                  </a:lnTo>
                  <a:lnTo>
                    <a:pt x="219583" y="126365"/>
                  </a:lnTo>
                  <a:lnTo>
                    <a:pt x="229362" y="126365"/>
                  </a:lnTo>
                  <a:lnTo>
                    <a:pt x="229362" y="59436"/>
                  </a:lnTo>
                  <a:lnTo>
                    <a:pt x="251206" y="59436"/>
                  </a:lnTo>
                  <a:lnTo>
                    <a:pt x="251206" y="50673"/>
                  </a:lnTo>
                  <a:close/>
                </a:path>
                <a:path w="1078864" h="126364">
                  <a:moveTo>
                    <a:pt x="363220" y="65151"/>
                  </a:moveTo>
                  <a:lnTo>
                    <a:pt x="290703" y="65151"/>
                  </a:lnTo>
                  <a:lnTo>
                    <a:pt x="290703" y="47879"/>
                  </a:lnTo>
                  <a:lnTo>
                    <a:pt x="357632" y="47879"/>
                  </a:lnTo>
                  <a:lnTo>
                    <a:pt x="357632" y="39243"/>
                  </a:lnTo>
                  <a:lnTo>
                    <a:pt x="290703" y="39243"/>
                  </a:lnTo>
                  <a:lnTo>
                    <a:pt x="290703" y="20955"/>
                  </a:lnTo>
                  <a:lnTo>
                    <a:pt x="361188" y="20955"/>
                  </a:lnTo>
                  <a:lnTo>
                    <a:pt x="361188" y="12319"/>
                  </a:lnTo>
                  <a:lnTo>
                    <a:pt x="281051" y="12319"/>
                  </a:lnTo>
                  <a:lnTo>
                    <a:pt x="281051" y="73914"/>
                  </a:lnTo>
                  <a:lnTo>
                    <a:pt x="363220" y="73914"/>
                  </a:lnTo>
                  <a:lnTo>
                    <a:pt x="363220" y="65151"/>
                  </a:lnTo>
                  <a:close/>
                </a:path>
                <a:path w="1078864" h="126364">
                  <a:moveTo>
                    <a:pt x="379349" y="97790"/>
                  </a:moveTo>
                  <a:lnTo>
                    <a:pt x="262128" y="97790"/>
                  </a:lnTo>
                  <a:lnTo>
                    <a:pt x="262128" y="106553"/>
                  </a:lnTo>
                  <a:lnTo>
                    <a:pt x="379349" y="106553"/>
                  </a:lnTo>
                  <a:lnTo>
                    <a:pt x="379349" y="97790"/>
                  </a:lnTo>
                  <a:close/>
                </a:path>
                <a:path w="1078864" h="126364">
                  <a:moveTo>
                    <a:pt x="493268" y="40386"/>
                  </a:moveTo>
                  <a:lnTo>
                    <a:pt x="421894" y="40386"/>
                  </a:lnTo>
                  <a:lnTo>
                    <a:pt x="421894" y="28575"/>
                  </a:lnTo>
                  <a:lnTo>
                    <a:pt x="489458" y="28575"/>
                  </a:lnTo>
                  <a:lnTo>
                    <a:pt x="489458" y="21082"/>
                  </a:lnTo>
                  <a:lnTo>
                    <a:pt x="421894" y="21082"/>
                  </a:lnTo>
                  <a:lnTo>
                    <a:pt x="421894" y="10160"/>
                  </a:lnTo>
                  <a:lnTo>
                    <a:pt x="491617" y="10160"/>
                  </a:lnTo>
                  <a:lnTo>
                    <a:pt x="491617" y="2159"/>
                  </a:lnTo>
                  <a:lnTo>
                    <a:pt x="412242" y="2159"/>
                  </a:lnTo>
                  <a:lnTo>
                    <a:pt x="412242" y="48133"/>
                  </a:lnTo>
                  <a:lnTo>
                    <a:pt x="493268" y="48133"/>
                  </a:lnTo>
                  <a:lnTo>
                    <a:pt x="493268" y="40386"/>
                  </a:lnTo>
                  <a:close/>
                </a:path>
                <a:path w="1078864" h="126364">
                  <a:moveTo>
                    <a:pt x="494411" y="117221"/>
                  </a:moveTo>
                  <a:lnTo>
                    <a:pt x="421513" y="117221"/>
                  </a:lnTo>
                  <a:lnTo>
                    <a:pt x="421513" y="105283"/>
                  </a:lnTo>
                  <a:lnTo>
                    <a:pt x="491617" y="105283"/>
                  </a:lnTo>
                  <a:lnTo>
                    <a:pt x="491617" y="78740"/>
                  </a:lnTo>
                  <a:lnTo>
                    <a:pt x="411861" y="78740"/>
                  </a:lnTo>
                  <a:lnTo>
                    <a:pt x="411861" y="86614"/>
                  </a:lnTo>
                  <a:lnTo>
                    <a:pt x="481965" y="86614"/>
                  </a:lnTo>
                  <a:lnTo>
                    <a:pt x="481965" y="97663"/>
                  </a:lnTo>
                  <a:lnTo>
                    <a:pt x="411861" y="97663"/>
                  </a:lnTo>
                  <a:lnTo>
                    <a:pt x="411861" y="125095"/>
                  </a:lnTo>
                  <a:lnTo>
                    <a:pt x="494411" y="125095"/>
                  </a:lnTo>
                  <a:lnTo>
                    <a:pt x="494411" y="117221"/>
                  </a:lnTo>
                  <a:close/>
                </a:path>
                <a:path w="1078864" h="126364">
                  <a:moveTo>
                    <a:pt x="510413" y="59436"/>
                  </a:moveTo>
                  <a:lnTo>
                    <a:pt x="393192" y="59436"/>
                  </a:lnTo>
                  <a:lnTo>
                    <a:pt x="393192" y="67183"/>
                  </a:lnTo>
                  <a:lnTo>
                    <a:pt x="510413" y="67183"/>
                  </a:lnTo>
                  <a:lnTo>
                    <a:pt x="510413" y="59436"/>
                  </a:lnTo>
                  <a:close/>
                </a:path>
                <a:path w="1078864" h="126364">
                  <a:moveTo>
                    <a:pt x="609854" y="86360"/>
                  </a:moveTo>
                  <a:lnTo>
                    <a:pt x="608977" y="80645"/>
                  </a:lnTo>
                  <a:lnTo>
                    <a:pt x="608584" y="77978"/>
                  </a:lnTo>
                  <a:lnTo>
                    <a:pt x="600176" y="79146"/>
                  </a:lnTo>
                  <a:lnTo>
                    <a:pt x="588670" y="79984"/>
                  </a:lnTo>
                  <a:lnTo>
                    <a:pt x="574078" y="80479"/>
                  </a:lnTo>
                  <a:lnTo>
                    <a:pt x="556387" y="80645"/>
                  </a:lnTo>
                  <a:lnTo>
                    <a:pt x="547751" y="80645"/>
                  </a:lnTo>
                  <a:lnTo>
                    <a:pt x="547751" y="10795"/>
                  </a:lnTo>
                  <a:lnTo>
                    <a:pt x="537972" y="10795"/>
                  </a:lnTo>
                  <a:lnTo>
                    <a:pt x="537972" y="89408"/>
                  </a:lnTo>
                  <a:lnTo>
                    <a:pt x="565594" y="89230"/>
                  </a:lnTo>
                  <a:lnTo>
                    <a:pt x="586765" y="88646"/>
                  </a:lnTo>
                  <a:lnTo>
                    <a:pt x="601510" y="87693"/>
                  </a:lnTo>
                  <a:lnTo>
                    <a:pt x="609854" y="86360"/>
                  </a:lnTo>
                  <a:close/>
                </a:path>
                <a:path w="1078864" h="126364">
                  <a:moveTo>
                    <a:pt x="629285" y="0"/>
                  </a:moveTo>
                  <a:lnTo>
                    <a:pt x="619506" y="0"/>
                  </a:lnTo>
                  <a:lnTo>
                    <a:pt x="619506" y="126365"/>
                  </a:lnTo>
                  <a:lnTo>
                    <a:pt x="629285" y="126365"/>
                  </a:lnTo>
                  <a:lnTo>
                    <a:pt x="629285" y="0"/>
                  </a:lnTo>
                  <a:close/>
                </a:path>
                <a:path w="1078864" h="126364">
                  <a:moveTo>
                    <a:pt x="800735" y="114554"/>
                  </a:moveTo>
                  <a:lnTo>
                    <a:pt x="728472" y="114554"/>
                  </a:lnTo>
                  <a:lnTo>
                    <a:pt x="728472" y="103124"/>
                  </a:lnTo>
                  <a:lnTo>
                    <a:pt x="797433" y="103124"/>
                  </a:lnTo>
                  <a:lnTo>
                    <a:pt x="797433" y="75057"/>
                  </a:lnTo>
                  <a:lnTo>
                    <a:pt x="718820" y="75057"/>
                  </a:lnTo>
                  <a:lnTo>
                    <a:pt x="718820" y="83566"/>
                  </a:lnTo>
                  <a:lnTo>
                    <a:pt x="787781" y="83566"/>
                  </a:lnTo>
                  <a:lnTo>
                    <a:pt x="787781" y="94742"/>
                  </a:lnTo>
                  <a:lnTo>
                    <a:pt x="718820" y="94742"/>
                  </a:lnTo>
                  <a:lnTo>
                    <a:pt x="718820" y="123317"/>
                  </a:lnTo>
                  <a:lnTo>
                    <a:pt x="800735" y="123317"/>
                  </a:lnTo>
                  <a:lnTo>
                    <a:pt x="800735" y="114554"/>
                  </a:lnTo>
                  <a:close/>
                </a:path>
                <a:path w="1078864" h="126364">
                  <a:moveTo>
                    <a:pt x="802386" y="2794"/>
                  </a:moveTo>
                  <a:lnTo>
                    <a:pt x="713867" y="2794"/>
                  </a:lnTo>
                  <a:lnTo>
                    <a:pt x="713867" y="11303"/>
                  </a:lnTo>
                  <a:lnTo>
                    <a:pt x="802386" y="11303"/>
                  </a:lnTo>
                  <a:lnTo>
                    <a:pt x="802386" y="2794"/>
                  </a:lnTo>
                  <a:close/>
                </a:path>
                <a:path w="1078864" h="126364">
                  <a:moveTo>
                    <a:pt x="803910" y="35560"/>
                  </a:moveTo>
                  <a:lnTo>
                    <a:pt x="785114" y="35560"/>
                  </a:lnTo>
                  <a:lnTo>
                    <a:pt x="786257" y="15875"/>
                  </a:lnTo>
                  <a:lnTo>
                    <a:pt x="776605" y="15875"/>
                  </a:lnTo>
                  <a:lnTo>
                    <a:pt x="775335" y="35560"/>
                  </a:lnTo>
                  <a:lnTo>
                    <a:pt x="740918" y="35560"/>
                  </a:lnTo>
                  <a:lnTo>
                    <a:pt x="739648" y="15875"/>
                  </a:lnTo>
                  <a:lnTo>
                    <a:pt x="729996" y="15875"/>
                  </a:lnTo>
                  <a:lnTo>
                    <a:pt x="731139" y="35560"/>
                  </a:lnTo>
                  <a:lnTo>
                    <a:pt x="712343" y="35560"/>
                  </a:lnTo>
                  <a:lnTo>
                    <a:pt x="712343" y="44069"/>
                  </a:lnTo>
                  <a:lnTo>
                    <a:pt x="803910" y="44069"/>
                  </a:lnTo>
                  <a:lnTo>
                    <a:pt x="803910" y="35560"/>
                  </a:lnTo>
                  <a:close/>
                </a:path>
                <a:path w="1078864" h="126364">
                  <a:moveTo>
                    <a:pt x="816737" y="55245"/>
                  </a:moveTo>
                  <a:lnTo>
                    <a:pt x="699516" y="55245"/>
                  </a:lnTo>
                  <a:lnTo>
                    <a:pt x="699516" y="64008"/>
                  </a:lnTo>
                  <a:lnTo>
                    <a:pt x="816737" y="64008"/>
                  </a:lnTo>
                  <a:lnTo>
                    <a:pt x="816737" y="55245"/>
                  </a:lnTo>
                  <a:close/>
                </a:path>
                <a:path w="1078864" h="126364">
                  <a:moveTo>
                    <a:pt x="891159" y="67564"/>
                  </a:moveTo>
                  <a:lnTo>
                    <a:pt x="890447" y="60960"/>
                  </a:lnTo>
                  <a:lnTo>
                    <a:pt x="890270" y="59309"/>
                  </a:lnTo>
                  <a:lnTo>
                    <a:pt x="884339" y="60007"/>
                  </a:lnTo>
                  <a:lnTo>
                    <a:pt x="877227" y="60515"/>
                  </a:lnTo>
                  <a:lnTo>
                    <a:pt x="868959" y="60845"/>
                  </a:lnTo>
                  <a:lnTo>
                    <a:pt x="859536" y="60960"/>
                  </a:lnTo>
                  <a:lnTo>
                    <a:pt x="849757" y="60960"/>
                  </a:lnTo>
                  <a:lnTo>
                    <a:pt x="849757" y="40513"/>
                  </a:lnTo>
                  <a:lnTo>
                    <a:pt x="884047" y="40513"/>
                  </a:lnTo>
                  <a:lnTo>
                    <a:pt x="884047" y="5842"/>
                  </a:lnTo>
                  <a:lnTo>
                    <a:pt x="840105" y="5842"/>
                  </a:lnTo>
                  <a:lnTo>
                    <a:pt x="840105" y="14224"/>
                  </a:lnTo>
                  <a:lnTo>
                    <a:pt x="874395" y="14224"/>
                  </a:lnTo>
                  <a:lnTo>
                    <a:pt x="874395" y="32258"/>
                  </a:lnTo>
                  <a:lnTo>
                    <a:pt x="840105" y="32258"/>
                  </a:lnTo>
                  <a:lnTo>
                    <a:pt x="840105" y="69469"/>
                  </a:lnTo>
                  <a:lnTo>
                    <a:pt x="857643" y="69354"/>
                  </a:lnTo>
                  <a:lnTo>
                    <a:pt x="872007" y="68999"/>
                  </a:lnTo>
                  <a:lnTo>
                    <a:pt x="883170" y="68402"/>
                  </a:lnTo>
                  <a:lnTo>
                    <a:pt x="891159" y="67564"/>
                  </a:lnTo>
                  <a:close/>
                </a:path>
                <a:path w="1078864" h="126364">
                  <a:moveTo>
                    <a:pt x="915924" y="2540"/>
                  </a:moveTo>
                  <a:lnTo>
                    <a:pt x="906399" y="2540"/>
                  </a:lnTo>
                  <a:lnTo>
                    <a:pt x="906399" y="33782"/>
                  </a:lnTo>
                  <a:lnTo>
                    <a:pt x="889635" y="33782"/>
                  </a:lnTo>
                  <a:lnTo>
                    <a:pt x="889635" y="42418"/>
                  </a:lnTo>
                  <a:lnTo>
                    <a:pt x="906399" y="42418"/>
                  </a:lnTo>
                  <a:lnTo>
                    <a:pt x="906399" y="76454"/>
                  </a:lnTo>
                  <a:lnTo>
                    <a:pt x="915924" y="76454"/>
                  </a:lnTo>
                  <a:lnTo>
                    <a:pt x="915924" y="2540"/>
                  </a:lnTo>
                  <a:close/>
                </a:path>
                <a:path w="1078864" h="126364">
                  <a:moveTo>
                    <a:pt x="937895" y="0"/>
                  </a:moveTo>
                  <a:lnTo>
                    <a:pt x="928116" y="0"/>
                  </a:lnTo>
                  <a:lnTo>
                    <a:pt x="928116" y="83185"/>
                  </a:lnTo>
                  <a:lnTo>
                    <a:pt x="937895" y="83185"/>
                  </a:lnTo>
                  <a:lnTo>
                    <a:pt x="937895" y="0"/>
                  </a:lnTo>
                  <a:close/>
                </a:path>
                <a:path w="1078864" h="126364">
                  <a:moveTo>
                    <a:pt x="943102" y="115697"/>
                  </a:moveTo>
                  <a:lnTo>
                    <a:pt x="903389" y="96139"/>
                  </a:lnTo>
                  <a:lnTo>
                    <a:pt x="898144" y="88265"/>
                  </a:lnTo>
                  <a:lnTo>
                    <a:pt x="898144" y="77724"/>
                  </a:lnTo>
                  <a:lnTo>
                    <a:pt x="888365" y="77724"/>
                  </a:lnTo>
                  <a:lnTo>
                    <a:pt x="860844" y="111125"/>
                  </a:lnTo>
                  <a:lnTo>
                    <a:pt x="843534" y="115697"/>
                  </a:lnTo>
                  <a:lnTo>
                    <a:pt x="849630" y="124079"/>
                  </a:lnTo>
                  <a:lnTo>
                    <a:pt x="884199" y="107416"/>
                  </a:lnTo>
                  <a:lnTo>
                    <a:pt x="893191" y="96139"/>
                  </a:lnTo>
                  <a:lnTo>
                    <a:pt x="897001" y="102108"/>
                  </a:lnTo>
                  <a:lnTo>
                    <a:pt x="930935" y="122339"/>
                  </a:lnTo>
                  <a:lnTo>
                    <a:pt x="937641" y="124079"/>
                  </a:lnTo>
                  <a:lnTo>
                    <a:pt x="943102" y="115697"/>
                  </a:lnTo>
                  <a:close/>
                </a:path>
                <a:path w="1078864" h="126364">
                  <a:moveTo>
                    <a:pt x="1059561" y="82804"/>
                  </a:moveTo>
                  <a:lnTo>
                    <a:pt x="1049909" y="82804"/>
                  </a:lnTo>
                  <a:lnTo>
                    <a:pt x="1049909" y="91567"/>
                  </a:lnTo>
                  <a:lnTo>
                    <a:pt x="1049909" y="114046"/>
                  </a:lnTo>
                  <a:lnTo>
                    <a:pt x="990600" y="114046"/>
                  </a:lnTo>
                  <a:lnTo>
                    <a:pt x="990600" y="91567"/>
                  </a:lnTo>
                  <a:lnTo>
                    <a:pt x="1049909" y="91567"/>
                  </a:lnTo>
                  <a:lnTo>
                    <a:pt x="1049909" y="82804"/>
                  </a:lnTo>
                  <a:lnTo>
                    <a:pt x="980948" y="82804"/>
                  </a:lnTo>
                  <a:lnTo>
                    <a:pt x="980948" y="122682"/>
                  </a:lnTo>
                  <a:lnTo>
                    <a:pt x="1059561" y="122682"/>
                  </a:lnTo>
                  <a:lnTo>
                    <a:pt x="1059561" y="114046"/>
                  </a:lnTo>
                  <a:lnTo>
                    <a:pt x="1059561" y="91567"/>
                  </a:lnTo>
                  <a:lnTo>
                    <a:pt x="1059561" y="82804"/>
                  </a:lnTo>
                  <a:close/>
                </a:path>
                <a:path w="1078864" h="126364">
                  <a:moveTo>
                    <a:pt x="1064514" y="3302"/>
                  </a:moveTo>
                  <a:lnTo>
                    <a:pt x="975995" y="3302"/>
                  </a:lnTo>
                  <a:lnTo>
                    <a:pt x="975995" y="11938"/>
                  </a:lnTo>
                  <a:lnTo>
                    <a:pt x="1064514" y="11938"/>
                  </a:lnTo>
                  <a:lnTo>
                    <a:pt x="1064514" y="3302"/>
                  </a:lnTo>
                  <a:close/>
                </a:path>
                <a:path w="1078864" h="126364">
                  <a:moveTo>
                    <a:pt x="1078865" y="63627"/>
                  </a:moveTo>
                  <a:lnTo>
                    <a:pt x="1025271" y="63627"/>
                  </a:lnTo>
                  <a:lnTo>
                    <a:pt x="1025271" y="47879"/>
                  </a:lnTo>
                  <a:lnTo>
                    <a:pt x="1066038" y="47879"/>
                  </a:lnTo>
                  <a:lnTo>
                    <a:pt x="1066038" y="39497"/>
                  </a:lnTo>
                  <a:lnTo>
                    <a:pt x="1047496" y="39497"/>
                  </a:lnTo>
                  <a:lnTo>
                    <a:pt x="1048766" y="16510"/>
                  </a:lnTo>
                  <a:lnTo>
                    <a:pt x="1039241" y="16510"/>
                  </a:lnTo>
                  <a:lnTo>
                    <a:pt x="1037844" y="39497"/>
                  </a:lnTo>
                  <a:lnTo>
                    <a:pt x="1002665" y="39497"/>
                  </a:lnTo>
                  <a:lnTo>
                    <a:pt x="1001268" y="16510"/>
                  </a:lnTo>
                  <a:lnTo>
                    <a:pt x="991743" y="16510"/>
                  </a:lnTo>
                  <a:lnTo>
                    <a:pt x="993013" y="39497"/>
                  </a:lnTo>
                  <a:lnTo>
                    <a:pt x="974471" y="39497"/>
                  </a:lnTo>
                  <a:lnTo>
                    <a:pt x="974471" y="47879"/>
                  </a:lnTo>
                  <a:lnTo>
                    <a:pt x="1015238" y="47879"/>
                  </a:lnTo>
                  <a:lnTo>
                    <a:pt x="1015238" y="63627"/>
                  </a:lnTo>
                  <a:lnTo>
                    <a:pt x="961644" y="63627"/>
                  </a:lnTo>
                  <a:lnTo>
                    <a:pt x="961644" y="72390"/>
                  </a:lnTo>
                  <a:lnTo>
                    <a:pt x="1078865" y="72390"/>
                  </a:lnTo>
                  <a:lnTo>
                    <a:pt x="1078865" y="63627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8" name="object 38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5516245" y="4353052"/>
              <a:ext cx="227837" cy="96393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4150233" y="4545076"/>
              <a:ext cx="90931" cy="97917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4386198" y="4526915"/>
              <a:ext cx="629285" cy="126364"/>
            </a:xfrm>
            <a:custGeom>
              <a:avLst/>
              <a:gdLst/>
              <a:ahLst/>
              <a:cxnLst/>
              <a:rect l="l" t="t" r="r" b="b"/>
              <a:pathLst>
                <a:path w="629285" h="126364">
                  <a:moveTo>
                    <a:pt x="379349" y="97790"/>
                  </a:moveTo>
                  <a:lnTo>
                    <a:pt x="262127" y="97790"/>
                  </a:lnTo>
                  <a:lnTo>
                    <a:pt x="262127" y="106553"/>
                  </a:lnTo>
                  <a:lnTo>
                    <a:pt x="379349" y="106553"/>
                  </a:lnTo>
                  <a:lnTo>
                    <a:pt x="379349" y="97790"/>
                  </a:lnTo>
                  <a:close/>
                </a:path>
                <a:path w="629285" h="126364">
                  <a:moveTo>
                    <a:pt x="117221" y="96520"/>
                  </a:moveTo>
                  <a:lnTo>
                    <a:pt x="0" y="96520"/>
                  </a:lnTo>
                  <a:lnTo>
                    <a:pt x="0" y="105156"/>
                  </a:lnTo>
                  <a:lnTo>
                    <a:pt x="117221" y="105156"/>
                  </a:lnTo>
                  <a:lnTo>
                    <a:pt x="117221" y="96520"/>
                  </a:lnTo>
                  <a:close/>
                </a:path>
                <a:path w="629285" h="126364">
                  <a:moveTo>
                    <a:pt x="491616" y="78740"/>
                  </a:moveTo>
                  <a:lnTo>
                    <a:pt x="411861" y="78740"/>
                  </a:lnTo>
                  <a:lnTo>
                    <a:pt x="411861" y="86614"/>
                  </a:lnTo>
                  <a:lnTo>
                    <a:pt x="481964" y="86614"/>
                  </a:lnTo>
                  <a:lnTo>
                    <a:pt x="481964" y="97662"/>
                  </a:lnTo>
                  <a:lnTo>
                    <a:pt x="411861" y="97662"/>
                  </a:lnTo>
                  <a:lnTo>
                    <a:pt x="411861" y="125095"/>
                  </a:lnTo>
                  <a:lnTo>
                    <a:pt x="494411" y="125095"/>
                  </a:lnTo>
                  <a:lnTo>
                    <a:pt x="494411" y="117221"/>
                  </a:lnTo>
                  <a:lnTo>
                    <a:pt x="421513" y="117221"/>
                  </a:lnTo>
                  <a:lnTo>
                    <a:pt x="421513" y="105283"/>
                  </a:lnTo>
                  <a:lnTo>
                    <a:pt x="491616" y="105283"/>
                  </a:lnTo>
                  <a:lnTo>
                    <a:pt x="491616" y="78740"/>
                  </a:lnTo>
                  <a:close/>
                </a:path>
                <a:path w="629285" h="126364">
                  <a:moveTo>
                    <a:pt x="510413" y="59436"/>
                  </a:moveTo>
                  <a:lnTo>
                    <a:pt x="393191" y="59436"/>
                  </a:lnTo>
                  <a:lnTo>
                    <a:pt x="393191" y="67183"/>
                  </a:lnTo>
                  <a:lnTo>
                    <a:pt x="510413" y="67183"/>
                  </a:lnTo>
                  <a:lnTo>
                    <a:pt x="510413" y="59436"/>
                  </a:lnTo>
                  <a:close/>
                </a:path>
                <a:path w="629285" h="126364">
                  <a:moveTo>
                    <a:pt x="199009" y="11176"/>
                  </a:moveTo>
                  <a:lnTo>
                    <a:pt x="139318" y="11176"/>
                  </a:lnTo>
                  <a:lnTo>
                    <a:pt x="139318" y="89281"/>
                  </a:lnTo>
                  <a:lnTo>
                    <a:pt x="199009" y="89281"/>
                  </a:lnTo>
                  <a:lnTo>
                    <a:pt x="199009" y="80645"/>
                  </a:lnTo>
                  <a:lnTo>
                    <a:pt x="149225" y="80645"/>
                  </a:lnTo>
                  <a:lnTo>
                    <a:pt x="149225" y="19685"/>
                  </a:lnTo>
                  <a:lnTo>
                    <a:pt x="199009" y="19685"/>
                  </a:lnTo>
                  <a:lnTo>
                    <a:pt x="199009" y="11176"/>
                  </a:lnTo>
                  <a:close/>
                </a:path>
                <a:path w="629285" h="126364">
                  <a:moveTo>
                    <a:pt x="199009" y="19685"/>
                  </a:moveTo>
                  <a:lnTo>
                    <a:pt x="189356" y="19685"/>
                  </a:lnTo>
                  <a:lnTo>
                    <a:pt x="189356" y="80645"/>
                  </a:lnTo>
                  <a:lnTo>
                    <a:pt x="199009" y="80645"/>
                  </a:lnTo>
                  <a:lnTo>
                    <a:pt x="199009" y="19685"/>
                  </a:lnTo>
                  <a:close/>
                </a:path>
                <a:path w="629285" h="126364">
                  <a:moveTo>
                    <a:pt x="361188" y="12318"/>
                  </a:moveTo>
                  <a:lnTo>
                    <a:pt x="281050" y="12318"/>
                  </a:lnTo>
                  <a:lnTo>
                    <a:pt x="281050" y="73914"/>
                  </a:lnTo>
                  <a:lnTo>
                    <a:pt x="363220" y="73914"/>
                  </a:lnTo>
                  <a:lnTo>
                    <a:pt x="363220" y="65151"/>
                  </a:lnTo>
                  <a:lnTo>
                    <a:pt x="290702" y="65151"/>
                  </a:lnTo>
                  <a:lnTo>
                    <a:pt x="290702" y="47879"/>
                  </a:lnTo>
                  <a:lnTo>
                    <a:pt x="357631" y="47879"/>
                  </a:lnTo>
                  <a:lnTo>
                    <a:pt x="357631" y="39243"/>
                  </a:lnTo>
                  <a:lnTo>
                    <a:pt x="290702" y="39243"/>
                  </a:lnTo>
                  <a:lnTo>
                    <a:pt x="290702" y="20955"/>
                  </a:lnTo>
                  <a:lnTo>
                    <a:pt x="361188" y="20955"/>
                  </a:lnTo>
                  <a:lnTo>
                    <a:pt x="361188" y="12318"/>
                  </a:lnTo>
                  <a:close/>
                </a:path>
                <a:path w="629285" h="126364">
                  <a:moveTo>
                    <a:pt x="547751" y="10795"/>
                  </a:moveTo>
                  <a:lnTo>
                    <a:pt x="537972" y="10795"/>
                  </a:lnTo>
                  <a:lnTo>
                    <a:pt x="537972" y="89408"/>
                  </a:lnTo>
                  <a:lnTo>
                    <a:pt x="565598" y="89217"/>
                  </a:lnTo>
                  <a:lnTo>
                    <a:pt x="586771" y="88646"/>
                  </a:lnTo>
                  <a:lnTo>
                    <a:pt x="601515" y="87693"/>
                  </a:lnTo>
                  <a:lnTo>
                    <a:pt x="609853" y="86360"/>
                  </a:lnTo>
                  <a:lnTo>
                    <a:pt x="608988" y="80645"/>
                  </a:lnTo>
                  <a:lnTo>
                    <a:pt x="547751" y="80645"/>
                  </a:lnTo>
                  <a:lnTo>
                    <a:pt x="547751" y="10795"/>
                  </a:lnTo>
                  <a:close/>
                </a:path>
                <a:path w="629285" h="126364">
                  <a:moveTo>
                    <a:pt x="608584" y="77978"/>
                  </a:moveTo>
                  <a:lnTo>
                    <a:pt x="600178" y="79144"/>
                  </a:lnTo>
                  <a:lnTo>
                    <a:pt x="588676" y="79978"/>
                  </a:lnTo>
                  <a:lnTo>
                    <a:pt x="574079" y="80478"/>
                  </a:lnTo>
                  <a:lnTo>
                    <a:pt x="556387" y="80645"/>
                  </a:lnTo>
                  <a:lnTo>
                    <a:pt x="608988" y="80645"/>
                  </a:lnTo>
                  <a:lnTo>
                    <a:pt x="608584" y="77978"/>
                  </a:lnTo>
                  <a:close/>
                </a:path>
                <a:path w="629285" h="126364">
                  <a:moveTo>
                    <a:pt x="63626" y="10287"/>
                  </a:moveTo>
                  <a:lnTo>
                    <a:pt x="53466" y="10287"/>
                  </a:lnTo>
                  <a:lnTo>
                    <a:pt x="53466" y="16891"/>
                  </a:lnTo>
                  <a:lnTo>
                    <a:pt x="52655" y="22816"/>
                  </a:lnTo>
                  <a:lnTo>
                    <a:pt x="24955" y="52927"/>
                  </a:lnTo>
                  <a:lnTo>
                    <a:pt x="4952" y="59690"/>
                  </a:lnTo>
                  <a:lnTo>
                    <a:pt x="11684" y="67437"/>
                  </a:lnTo>
                  <a:lnTo>
                    <a:pt x="46525" y="48091"/>
                  </a:lnTo>
                  <a:lnTo>
                    <a:pt x="58420" y="32893"/>
                  </a:lnTo>
                  <a:lnTo>
                    <a:pt x="69505" y="32893"/>
                  </a:lnTo>
                  <a:lnTo>
                    <a:pt x="66960" y="29082"/>
                  </a:lnTo>
                  <a:lnTo>
                    <a:pt x="64460" y="22939"/>
                  </a:lnTo>
                  <a:lnTo>
                    <a:pt x="63626" y="16891"/>
                  </a:lnTo>
                  <a:lnTo>
                    <a:pt x="63626" y="10287"/>
                  </a:lnTo>
                  <a:close/>
                </a:path>
                <a:path w="629285" h="126364">
                  <a:moveTo>
                    <a:pt x="69505" y="32893"/>
                  </a:moveTo>
                  <a:lnTo>
                    <a:pt x="58420" y="32893"/>
                  </a:lnTo>
                  <a:lnTo>
                    <a:pt x="61400" y="37772"/>
                  </a:lnTo>
                  <a:lnTo>
                    <a:pt x="97708" y="64615"/>
                  </a:lnTo>
                  <a:lnTo>
                    <a:pt x="105283" y="67310"/>
                  </a:lnTo>
                  <a:lnTo>
                    <a:pt x="112267" y="59562"/>
                  </a:lnTo>
                  <a:lnTo>
                    <a:pt x="101786" y="56586"/>
                  </a:lnTo>
                  <a:lnTo>
                    <a:pt x="92371" y="52578"/>
                  </a:lnTo>
                  <a:lnTo>
                    <a:pt x="84150" y="47626"/>
                  </a:lnTo>
                  <a:lnTo>
                    <a:pt x="76962" y="41656"/>
                  </a:lnTo>
                  <a:lnTo>
                    <a:pt x="71104" y="35286"/>
                  </a:lnTo>
                  <a:lnTo>
                    <a:pt x="69505" y="32893"/>
                  </a:lnTo>
                  <a:close/>
                </a:path>
                <a:path w="629285" h="126364">
                  <a:moveTo>
                    <a:pt x="491616" y="2159"/>
                  </a:moveTo>
                  <a:lnTo>
                    <a:pt x="412241" y="2159"/>
                  </a:lnTo>
                  <a:lnTo>
                    <a:pt x="412241" y="48133"/>
                  </a:lnTo>
                  <a:lnTo>
                    <a:pt x="493267" y="48133"/>
                  </a:lnTo>
                  <a:lnTo>
                    <a:pt x="493267" y="40386"/>
                  </a:lnTo>
                  <a:lnTo>
                    <a:pt x="421893" y="40386"/>
                  </a:lnTo>
                  <a:lnTo>
                    <a:pt x="421893" y="28575"/>
                  </a:lnTo>
                  <a:lnTo>
                    <a:pt x="489458" y="28575"/>
                  </a:lnTo>
                  <a:lnTo>
                    <a:pt x="489458" y="21082"/>
                  </a:lnTo>
                  <a:lnTo>
                    <a:pt x="421893" y="21082"/>
                  </a:lnTo>
                  <a:lnTo>
                    <a:pt x="421893" y="10160"/>
                  </a:lnTo>
                  <a:lnTo>
                    <a:pt x="491616" y="10160"/>
                  </a:lnTo>
                  <a:lnTo>
                    <a:pt x="491616" y="2159"/>
                  </a:lnTo>
                  <a:close/>
                </a:path>
                <a:path w="629285" h="126364">
                  <a:moveTo>
                    <a:pt x="629285" y="0"/>
                  </a:moveTo>
                  <a:lnTo>
                    <a:pt x="619505" y="0"/>
                  </a:lnTo>
                  <a:lnTo>
                    <a:pt x="619505" y="126365"/>
                  </a:lnTo>
                  <a:lnTo>
                    <a:pt x="629285" y="126365"/>
                  </a:lnTo>
                  <a:lnTo>
                    <a:pt x="629285" y="0"/>
                  </a:lnTo>
                  <a:close/>
                </a:path>
                <a:path w="629285" h="126364">
                  <a:moveTo>
                    <a:pt x="229362" y="0"/>
                  </a:moveTo>
                  <a:lnTo>
                    <a:pt x="219583" y="0"/>
                  </a:lnTo>
                  <a:lnTo>
                    <a:pt x="219583" y="126365"/>
                  </a:lnTo>
                  <a:lnTo>
                    <a:pt x="229362" y="126365"/>
                  </a:lnTo>
                  <a:lnTo>
                    <a:pt x="229362" y="59436"/>
                  </a:lnTo>
                  <a:lnTo>
                    <a:pt x="251205" y="59436"/>
                  </a:lnTo>
                  <a:lnTo>
                    <a:pt x="251205" y="50673"/>
                  </a:lnTo>
                  <a:lnTo>
                    <a:pt x="229362" y="50673"/>
                  </a:lnTo>
                  <a:lnTo>
                    <a:pt x="229362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1" name="object 41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5085841" y="4525771"/>
              <a:ext cx="234569" cy="127507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5391911" y="4526915"/>
              <a:ext cx="369570" cy="126364"/>
            </a:xfrm>
            <a:custGeom>
              <a:avLst/>
              <a:gdLst/>
              <a:ahLst/>
              <a:cxnLst/>
              <a:rect l="l" t="t" r="r" b="b"/>
              <a:pathLst>
                <a:path w="369570" h="126364">
                  <a:moveTo>
                    <a:pt x="248412" y="96520"/>
                  </a:moveTo>
                  <a:lnTo>
                    <a:pt x="131190" y="96520"/>
                  </a:lnTo>
                  <a:lnTo>
                    <a:pt x="131190" y="105156"/>
                  </a:lnTo>
                  <a:lnTo>
                    <a:pt x="248412" y="105156"/>
                  </a:lnTo>
                  <a:lnTo>
                    <a:pt x="248412" y="96520"/>
                  </a:lnTo>
                  <a:close/>
                </a:path>
                <a:path w="369570" h="126364">
                  <a:moveTo>
                    <a:pt x="369570" y="78232"/>
                  </a:moveTo>
                  <a:lnTo>
                    <a:pt x="290449" y="78232"/>
                  </a:lnTo>
                  <a:lnTo>
                    <a:pt x="290449" y="122936"/>
                  </a:lnTo>
                  <a:lnTo>
                    <a:pt x="369570" y="122936"/>
                  </a:lnTo>
                  <a:lnTo>
                    <a:pt x="369570" y="114300"/>
                  </a:lnTo>
                  <a:lnTo>
                    <a:pt x="300100" y="114300"/>
                  </a:lnTo>
                  <a:lnTo>
                    <a:pt x="300100" y="86741"/>
                  </a:lnTo>
                  <a:lnTo>
                    <a:pt x="369570" y="86741"/>
                  </a:lnTo>
                  <a:lnTo>
                    <a:pt x="369570" y="78232"/>
                  </a:lnTo>
                  <a:close/>
                </a:path>
                <a:path w="369570" h="126364">
                  <a:moveTo>
                    <a:pt x="369570" y="86741"/>
                  </a:moveTo>
                  <a:lnTo>
                    <a:pt x="359917" y="86741"/>
                  </a:lnTo>
                  <a:lnTo>
                    <a:pt x="359917" y="114300"/>
                  </a:lnTo>
                  <a:lnTo>
                    <a:pt x="369570" y="114300"/>
                  </a:lnTo>
                  <a:lnTo>
                    <a:pt x="369570" y="86741"/>
                  </a:lnTo>
                  <a:close/>
                </a:path>
                <a:path w="369570" h="126364">
                  <a:moveTo>
                    <a:pt x="194817" y="10287"/>
                  </a:moveTo>
                  <a:lnTo>
                    <a:pt x="184658" y="10287"/>
                  </a:lnTo>
                  <a:lnTo>
                    <a:pt x="184658" y="16891"/>
                  </a:lnTo>
                  <a:lnTo>
                    <a:pt x="183846" y="22816"/>
                  </a:lnTo>
                  <a:lnTo>
                    <a:pt x="156146" y="52927"/>
                  </a:lnTo>
                  <a:lnTo>
                    <a:pt x="136143" y="59690"/>
                  </a:lnTo>
                  <a:lnTo>
                    <a:pt x="142875" y="67437"/>
                  </a:lnTo>
                  <a:lnTo>
                    <a:pt x="177716" y="48091"/>
                  </a:lnTo>
                  <a:lnTo>
                    <a:pt x="189611" y="32893"/>
                  </a:lnTo>
                  <a:lnTo>
                    <a:pt x="200696" y="32893"/>
                  </a:lnTo>
                  <a:lnTo>
                    <a:pt x="198151" y="29082"/>
                  </a:lnTo>
                  <a:lnTo>
                    <a:pt x="195651" y="22939"/>
                  </a:lnTo>
                  <a:lnTo>
                    <a:pt x="194817" y="16891"/>
                  </a:lnTo>
                  <a:lnTo>
                    <a:pt x="194817" y="10287"/>
                  </a:lnTo>
                  <a:close/>
                </a:path>
                <a:path w="369570" h="126364">
                  <a:moveTo>
                    <a:pt x="200696" y="32893"/>
                  </a:moveTo>
                  <a:lnTo>
                    <a:pt x="189611" y="32893"/>
                  </a:lnTo>
                  <a:lnTo>
                    <a:pt x="192591" y="37772"/>
                  </a:lnTo>
                  <a:lnTo>
                    <a:pt x="228899" y="64615"/>
                  </a:lnTo>
                  <a:lnTo>
                    <a:pt x="236474" y="67310"/>
                  </a:lnTo>
                  <a:lnTo>
                    <a:pt x="243459" y="59562"/>
                  </a:lnTo>
                  <a:lnTo>
                    <a:pt x="232977" y="56586"/>
                  </a:lnTo>
                  <a:lnTo>
                    <a:pt x="223562" y="52578"/>
                  </a:lnTo>
                  <a:lnTo>
                    <a:pt x="215341" y="47626"/>
                  </a:lnTo>
                  <a:lnTo>
                    <a:pt x="208152" y="41656"/>
                  </a:lnTo>
                  <a:lnTo>
                    <a:pt x="202295" y="35286"/>
                  </a:lnTo>
                  <a:lnTo>
                    <a:pt x="200696" y="32893"/>
                  </a:lnTo>
                  <a:close/>
                </a:path>
                <a:path w="369570" h="126364">
                  <a:moveTo>
                    <a:pt x="43687" y="8762"/>
                  </a:moveTo>
                  <a:lnTo>
                    <a:pt x="34036" y="8762"/>
                  </a:lnTo>
                  <a:lnTo>
                    <a:pt x="34036" y="29464"/>
                  </a:lnTo>
                  <a:lnTo>
                    <a:pt x="33462" y="37840"/>
                  </a:lnTo>
                  <a:lnTo>
                    <a:pt x="14001" y="77438"/>
                  </a:lnTo>
                  <a:lnTo>
                    <a:pt x="0" y="89408"/>
                  </a:lnTo>
                  <a:lnTo>
                    <a:pt x="7492" y="95885"/>
                  </a:lnTo>
                  <a:lnTo>
                    <a:pt x="34496" y="63484"/>
                  </a:lnTo>
                  <a:lnTo>
                    <a:pt x="38988" y="52705"/>
                  </a:lnTo>
                  <a:lnTo>
                    <a:pt x="48688" y="52705"/>
                  </a:lnTo>
                  <a:lnTo>
                    <a:pt x="45974" y="45148"/>
                  </a:lnTo>
                  <a:lnTo>
                    <a:pt x="44259" y="37099"/>
                  </a:lnTo>
                  <a:lnTo>
                    <a:pt x="43723" y="29464"/>
                  </a:lnTo>
                  <a:lnTo>
                    <a:pt x="43687" y="8762"/>
                  </a:lnTo>
                  <a:close/>
                </a:path>
                <a:path w="369570" h="126364">
                  <a:moveTo>
                    <a:pt x="48688" y="52705"/>
                  </a:moveTo>
                  <a:lnTo>
                    <a:pt x="38988" y="52705"/>
                  </a:lnTo>
                  <a:lnTo>
                    <a:pt x="40639" y="58674"/>
                  </a:lnTo>
                  <a:lnTo>
                    <a:pt x="65426" y="90023"/>
                  </a:lnTo>
                  <a:lnTo>
                    <a:pt x="70612" y="94361"/>
                  </a:lnTo>
                  <a:lnTo>
                    <a:pt x="77470" y="86614"/>
                  </a:lnTo>
                  <a:lnTo>
                    <a:pt x="70090" y="81240"/>
                  </a:lnTo>
                  <a:lnTo>
                    <a:pt x="63579" y="75215"/>
                  </a:lnTo>
                  <a:lnTo>
                    <a:pt x="57806" y="68433"/>
                  </a:lnTo>
                  <a:lnTo>
                    <a:pt x="52832" y="60960"/>
                  </a:lnTo>
                  <a:lnTo>
                    <a:pt x="48831" y="53101"/>
                  </a:lnTo>
                  <a:lnTo>
                    <a:pt x="48688" y="52705"/>
                  </a:lnTo>
                  <a:close/>
                </a:path>
                <a:path w="369570" h="126364">
                  <a:moveTo>
                    <a:pt x="346710" y="2540"/>
                  </a:moveTo>
                  <a:lnTo>
                    <a:pt x="337058" y="2540"/>
                  </a:lnTo>
                  <a:lnTo>
                    <a:pt x="337058" y="31750"/>
                  </a:lnTo>
                  <a:lnTo>
                    <a:pt x="319786" y="31750"/>
                  </a:lnTo>
                  <a:lnTo>
                    <a:pt x="319786" y="40512"/>
                  </a:lnTo>
                  <a:lnTo>
                    <a:pt x="337058" y="40512"/>
                  </a:lnTo>
                  <a:lnTo>
                    <a:pt x="337058" y="71247"/>
                  </a:lnTo>
                  <a:lnTo>
                    <a:pt x="346710" y="71247"/>
                  </a:lnTo>
                  <a:lnTo>
                    <a:pt x="346710" y="2540"/>
                  </a:lnTo>
                  <a:close/>
                </a:path>
                <a:path w="369570" h="126364">
                  <a:moveTo>
                    <a:pt x="322452" y="6477"/>
                  </a:moveTo>
                  <a:lnTo>
                    <a:pt x="274192" y="6477"/>
                  </a:lnTo>
                  <a:lnTo>
                    <a:pt x="274192" y="66802"/>
                  </a:lnTo>
                  <a:lnTo>
                    <a:pt x="289792" y="66726"/>
                  </a:lnTo>
                  <a:lnTo>
                    <a:pt x="303450" y="66484"/>
                  </a:lnTo>
                  <a:lnTo>
                    <a:pt x="315180" y="66051"/>
                  </a:lnTo>
                  <a:lnTo>
                    <a:pt x="324992" y="65405"/>
                  </a:lnTo>
                  <a:lnTo>
                    <a:pt x="324462" y="58293"/>
                  </a:lnTo>
                  <a:lnTo>
                    <a:pt x="283845" y="58293"/>
                  </a:lnTo>
                  <a:lnTo>
                    <a:pt x="283845" y="41402"/>
                  </a:lnTo>
                  <a:lnTo>
                    <a:pt x="311912" y="41402"/>
                  </a:lnTo>
                  <a:lnTo>
                    <a:pt x="311912" y="32893"/>
                  </a:lnTo>
                  <a:lnTo>
                    <a:pt x="283845" y="32893"/>
                  </a:lnTo>
                  <a:lnTo>
                    <a:pt x="283845" y="14986"/>
                  </a:lnTo>
                  <a:lnTo>
                    <a:pt x="322452" y="14986"/>
                  </a:lnTo>
                  <a:lnTo>
                    <a:pt x="322452" y="6477"/>
                  </a:lnTo>
                  <a:close/>
                </a:path>
                <a:path w="369570" h="126364">
                  <a:moveTo>
                    <a:pt x="324358" y="56896"/>
                  </a:moveTo>
                  <a:lnTo>
                    <a:pt x="317045" y="57489"/>
                  </a:lnTo>
                  <a:lnTo>
                    <a:pt x="307863" y="57927"/>
                  </a:lnTo>
                  <a:lnTo>
                    <a:pt x="296800" y="58199"/>
                  </a:lnTo>
                  <a:lnTo>
                    <a:pt x="283845" y="58293"/>
                  </a:lnTo>
                  <a:lnTo>
                    <a:pt x="324462" y="58293"/>
                  </a:lnTo>
                  <a:lnTo>
                    <a:pt x="324358" y="56896"/>
                  </a:lnTo>
                  <a:close/>
                </a:path>
                <a:path w="369570" h="126364">
                  <a:moveTo>
                    <a:pt x="369570" y="0"/>
                  </a:moveTo>
                  <a:lnTo>
                    <a:pt x="359790" y="0"/>
                  </a:lnTo>
                  <a:lnTo>
                    <a:pt x="359790" y="71247"/>
                  </a:lnTo>
                  <a:lnTo>
                    <a:pt x="369570" y="71247"/>
                  </a:lnTo>
                  <a:lnTo>
                    <a:pt x="369570" y="0"/>
                  </a:lnTo>
                  <a:close/>
                </a:path>
                <a:path w="369570" h="126364">
                  <a:moveTo>
                    <a:pt x="105155" y="0"/>
                  </a:moveTo>
                  <a:lnTo>
                    <a:pt x="95376" y="0"/>
                  </a:lnTo>
                  <a:lnTo>
                    <a:pt x="95376" y="126365"/>
                  </a:lnTo>
                  <a:lnTo>
                    <a:pt x="105155" y="126365"/>
                  </a:lnTo>
                  <a:lnTo>
                    <a:pt x="105155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3860292" y="5150484"/>
              <a:ext cx="1092835" cy="297815"/>
            </a:xfrm>
            <a:custGeom>
              <a:avLst/>
              <a:gdLst/>
              <a:ahLst/>
              <a:cxnLst/>
              <a:rect l="l" t="t" r="r" b="b"/>
              <a:pathLst>
                <a:path w="1092835" h="297814">
                  <a:moveTo>
                    <a:pt x="245872" y="0"/>
                  </a:moveTo>
                  <a:lnTo>
                    <a:pt x="215519" y="0"/>
                  </a:lnTo>
                  <a:lnTo>
                    <a:pt x="139065" y="211709"/>
                  </a:lnTo>
                  <a:lnTo>
                    <a:pt x="137160" y="219202"/>
                  </a:lnTo>
                  <a:lnTo>
                    <a:pt x="136271" y="226441"/>
                  </a:lnTo>
                  <a:lnTo>
                    <a:pt x="135382" y="226441"/>
                  </a:lnTo>
                  <a:lnTo>
                    <a:pt x="134239" y="217805"/>
                  </a:lnTo>
                  <a:lnTo>
                    <a:pt x="132588" y="210439"/>
                  </a:lnTo>
                  <a:lnTo>
                    <a:pt x="58547" y="0"/>
                  </a:lnTo>
                  <a:lnTo>
                    <a:pt x="0" y="0"/>
                  </a:lnTo>
                  <a:lnTo>
                    <a:pt x="0" y="255143"/>
                  </a:lnTo>
                  <a:lnTo>
                    <a:pt x="27813" y="255143"/>
                  </a:lnTo>
                  <a:lnTo>
                    <a:pt x="27813" y="1905"/>
                  </a:lnTo>
                  <a:lnTo>
                    <a:pt x="120142" y="255143"/>
                  </a:lnTo>
                  <a:lnTo>
                    <a:pt x="150749" y="255143"/>
                  </a:lnTo>
                  <a:lnTo>
                    <a:pt x="245872" y="0"/>
                  </a:lnTo>
                  <a:close/>
                </a:path>
                <a:path w="1092835" h="297814">
                  <a:moveTo>
                    <a:pt x="508762" y="231775"/>
                  </a:moveTo>
                  <a:lnTo>
                    <a:pt x="385953" y="231775"/>
                  </a:lnTo>
                  <a:lnTo>
                    <a:pt x="385953" y="244856"/>
                  </a:lnTo>
                  <a:lnTo>
                    <a:pt x="494030" y="244856"/>
                  </a:lnTo>
                  <a:lnTo>
                    <a:pt x="494030" y="297815"/>
                  </a:lnTo>
                  <a:lnTo>
                    <a:pt x="508762" y="297815"/>
                  </a:lnTo>
                  <a:lnTo>
                    <a:pt x="508762" y="231775"/>
                  </a:lnTo>
                  <a:close/>
                </a:path>
                <a:path w="1092835" h="297814">
                  <a:moveTo>
                    <a:pt x="537972" y="199644"/>
                  </a:moveTo>
                  <a:lnTo>
                    <a:pt x="456819" y="199644"/>
                  </a:lnTo>
                  <a:lnTo>
                    <a:pt x="456819" y="178054"/>
                  </a:lnTo>
                  <a:lnTo>
                    <a:pt x="508127" y="178054"/>
                  </a:lnTo>
                  <a:lnTo>
                    <a:pt x="508127" y="165100"/>
                  </a:lnTo>
                  <a:lnTo>
                    <a:pt x="508127" y="124460"/>
                  </a:lnTo>
                  <a:lnTo>
                    <a:pt x="508127" y="111506"/>
                  </a:lnTo>
                  <a:lnTo>
                    <a:pt x="493522" y="111506"/>
                  </a:lnTo>
                  <a:lnTo>
                    <a:pt x="493522" y="124460"/>
                  </a:lnTo>
                  <a:lnTo>
                    <a:pt x="493522" y="165100"/>
                  </a:lnTo>
                  <a:lnTo>
                    <a:pt x="405130" y="165100"/>
                  </a:lnTo>
                  <a:lnTo>
                    <a:pt x="405130" y="124460"/>
                  </a:lnTo>
                  <a:lnTo>
                    <a:pt x="493522" y="124460"/>
                  </a:lnTo>
                  <a:lnTo>
                    <a:pt x="493522" y="111506"/>
                  </a:lnTo>
                  <a:lnTo>
                    <a:pt x="390525" y="111506"/>
                  </a:lnTo>
                  <a:lnTo>
                    <a:pt x="390525" y="178054"/>
                  </a:lnTo>
                  <a:lnTo>
                    <a:pt x="441833" y="178054"/>
                  </a:lnTo>
                  <a:lnTo>
                    <a:pt x="441833" y="199898"/>
                  </a:lnTo>
                  <a:lnTo>
                    <a:pt x="360807" y="199898"/>
                  </a:lnTo>
                  <a:lnTo>
                    <a:pt x="360807" y="212979"/>
                  </a:lnTo>
                  <a:lnTo>
                    <a:pt x="537972" y="212979"/>
                  </a:lnTo>
                  <a:lnTo>
                    <a:pt x="537972" y="199644"/>
                  </a:lnTo>
                  <a:close/>
                </a:path>
                <a:path w="1092835" h="297814">
                  <a:moveTo>
                    <a:pt x="703453" y="124841"/>
                  </a:moveTo>
                  <a:lnTo>
                    <a:pt x="564007" y="124841"/>
                  </a:lnTo>
                  <a:lnTo>
                    <a:pt x="564007" y="137795"/>
                  </a:lnTo>
                  <a:lnTo>
                    <a:pt x="703453" y="137795"/>
                  </a:lnTo>
                  <a:lnTo>
                    <a:pt x="703453" y="124841"/>
                  </a:lnTo>
                  <a:close/>
                </a:path>
                <a:path w="1092835" h="297814">
                  <a:moveTo>
                    <a:pt x="722376" y="256032"/>
                  </a:moveTo>
                  <a:lnTo>
                    <a:pt x="674751" y="256032"/>
                  </a:lnTo>
                  <a:lnTo>
                    <a:pt x="674751" y="211709"/>
                  </a:lnTo>
                  <a:lnTo>
                    <a:pt x="705866" y="211709"/>
                  </a:lnTo>
                  <a:lnTo>
                    <a:pt x="705866" y="198628"/>
                  </a:lnTo>
                  <a:lnTo>
                    <a:pt x="674370" y="198628"/>
                  </a:lnTo>
                  <a:lnTo>
                    <a:pt x="676656" y="147828"/>
                  </a:lnTo>
                  <a:lnTo>
                    <a:pt x="662178" y="147828"/>
                  </a:lnTo>
                  <a:lnTo>
                    <a:pt x="659892" y="193548"/>
                  </a:lnTo>
                  <a:lnTo>
                    <a:pt x="659892" y="211709"/>
                  </a:lnTo>
                  <a:lnTo>
                    <a:pt x="659892" y="256032"/>
                  </a:lnTo>
                  <a:lnTo>
                    <a:pt x="607568" y="256032"/>
                  </a:lnTo>
                  <a:lnTo>
                    <a:pt x="607568" y="211709"/>
                  </a:lnTo>
                  <a:lnTo>
                    <a:pt x="659892" y="211709"/>
                  </a:lnTo>
                  <a:lnTo>
                    <a:pt x="659892" y="193548"/>
                  </a:lnTo>
                  <a:lnTo>
                    <a:pt x="659638" y="198628"/>
                  </a:lnTo>
                  <a:lnTo>
                    <a:pt x="607822" y="198628"/>
                  </a:lnTo>
                  <a:lnTo>
                    <a:pt x="605282" y="147828"/>
                  </a:lnTo>
                  <a:lnTo>
                    <a:pt x="590804" y="147828"/>
                  </a:lnTo>
                  <a:lnTo>
                    <a:pt x="593217" y="198628"/>
                  </a:lnTo>
                  <a:lnTo>
                    <a:pt x="561594" y="198628"/>
                  </a:lnTo>
                  <a:lnTo>
                    <a:pt x="561594" y="211709"/>
                  </a:lnTo>
                  <a:lnTo>
                    <a:pt x="592709" y="211709"/>
                  </a:lnTo>
                  <a:lnTo>
                    <a:pt x="592709" y="256032"/>
                  </a:lnTo>
                  <a:lnTo>
                    <a:pt x="545211" y="256032"/>
                  </a:lnTo>
                  <a:lnTo>
                    <a:pt x="545211" y="269113"/>
                  </a:lnTo>
                  <a:lnTo>
                    <a:pt x="722376" y="269113"/>
                  </a:lnTo>
                  <a:lnTo>
                    <a:pt x="722376" y="256032"/>
                  </a:lnTo>
                  <a:close/>
                </a:path>
                <a:path w="1092835" h="297814">
                  <a:moveTo>
                    <a:pt x="846582" y="237744"/>
                  </a:moveTo>
                  <a:lnTo>
                    <a:pt x="816787" y="210299"/>
                  </a:lnTo>
                  <a:lnTo>
                    <a:pt x="803033" y="186563"/>
                  </a:lnTo>
                  <a:lnTo>
                    <a:pt x="798957" y="175107"/>
                  </a:lnTo>
                  <a:lnTo>
                    <a:pt x="796378" y="162941"/>
                  </a:lnTo>
                  <a:lnTo>
                    <a:pt x="795566" y="151257"/>
                  </a:lnTo>
                  <a:lnTo>
                    <a:pt x="795528" y="120015"/>
                  </a:lnTo>
                  <a:lnTo>
                    <a:pt x="780796" y="120015"/>
                  </a:lnTo>
                  <a:lnTo>
                    <a:pt x="780796" y="151257"/>
                  </a:lnTo>
                  <a:lnTo>
                    <a:pt x="779932" y="163982"/>
                  </a:lnTo>
                  <a:lnTo>
                    <a:pt x="766826" y="201422"/>
                  </a:lnTo>
                  <a:lnTo>
                    <a:pt x="740549" y="233362"/>
                  </a:lnTo>
                  <a:lnTo>
                    <a:pt x="729361" y="241808"/>
                  </a:lnTo>
                  <a:lnTo>
                    <a:pt x="740791" y="251714"/>
                  </a:lnTo>
                  <a:lnTo>
                    <a:pt x="770305" y="220522"/>
                  </a:lnTo>
                  <a:lnTo>
                    <a:pt x="788289" y="186563"/>
                  </a:lnTo>
                  <a:lnTo>
                    <a:pt x="790829" y="193573"/>
                  </a:lnTo>
                  <a:lnTo>
                    <a:pt x="813231" y="227431"/>
                  </a:lnTo>
                  <a:lnTo>
                    <a:pt x="836168" y="249301"/>
                  </a:lnTo>
                  <a:lnTo>
                    <a:pt x="846582" y="237744"/>
                  </a:lnTo>
                  <a:close/>
                </a:path>
                <a:path w="1092835" h="297814">
                  <a:moveTo>
                    <a:pt x="888365" y="106807"/>
                  </a:moveTo>
                  <a:lnTo>
                    <a:pt x="873506" y="106807"/>
                  </a:lnTo>
                  <a:lnTo>
                    <a:pt x="873506" y="297815"/>
                  </a:lnTo>
                  <a:lnTo>
                    <a:pt x="888365" y="297815"/>
                  </a:lnTo>
                  <a:lnTo>
                    <a:pt x="888365" y="106807"/>
                  </a:lnTo>
                  <a:close/>
                </a:path>
                <a:path w="1092835" h="297814">
                  <a:moveTo>
                    <a:pt x="1025017" y="195834"/>
                  </a:moveTo>
                  <a:lnTo>
                    <a:pt x="991362" y="169926"/>
                  </a:lnTo>
                  <a:lnTo>
                    <a:pt x="977265" y="133350"/>
                  </a:lnTo>
                  <a:lnTo>
                    <a:pt x="977265" y="128524"/>
                  </a:lnTo>
                  <a:lnTo>
                    <a:pt x="1019429" y="128524"/>
                  </a:lnTo>
                  <a:lnTo>
                    <a:pt x="1019429" y="115316"/>
                  </a:lnTo>
                  <a:lnTo>
                    <a:pt x="920877" y="115316"/>
                  </a:lnTo>
                  <a:lnTo>
                    <a:pt x="920877" y="128524"/>
                  </a:lnTo>
                  <a:lnTo>
                    <a:pt x="963041" y="128524"/>
                  </a:lnTo>
                  <a:lnTo>
                    <a:pt x="963041" y="133350"/>
                  </a:lnTo>
                  <a:lnTo>
                    <a:pt x="949071" y="172339"/>
                  </a:lnTo>
                  <a:lnTo>
                    <a:pt x="914146" y="201295"/>
                  </a:lnTo>
                  <a:lnTo>
                    <a:pt x="924941" y="211455"/>
                  </a:lnTo>
                  <a:lnTo>
                    <a:pt x="957961" y="182613"/>
                  </a:lnTo>
                  <a:lnTo>
                    <a:pt x="970534" y="162941"/>
                  </a:lnTo>
                  <a:lnTo>
                    <a:pt x="973620" y="168503"/>
                  </a:lnTo>
                  <a:lnTo>
                    <a:pt x="1002512" y="198297"/>
                  </a:lnTo>
                  <a:lnTo>
                    <a:pt x="1015365" y="206629"/>
                  </a:lnTo>
                  <a:lnTo>
                    <a:pt x="1025017" y="195834"/>
                  </a:lnTo>
                  <a:close/>
                </a:path>
                <a:path w="1092835" h="297814">
                  <a:moveTo>
                    <a:pt x="1066800" y="259080"/>
                  </a:moveTo>
                  <a:lnTo>
                    <a:pt x="1051179" y="232905"/>
                  </a:lnTo>
                  <a:lnTo>
                    <a:pt x="1051179" y="251841"/>
                  </a:lnTo>
                  <a:lnTo>
                    <a:pt x="1051179" y="266446"/>
                  </a:lnTo>
                  <a:lnTo>
                    <a:pt x="1015085" y="283171"/>
                  </a:lnTo>
                  <a:lnTo>
                    <a:pt x="1004570" y="283591"/>
                  </a:lnTo>
                  <a:lnTo>
                    <a:pt x="994130" y="283171"/>
                  </a:lnTo>
                  <a:lnTo>
                    <a:pt x="958088" y="266446"/>
                  </a:lnTo>
                  <a:lnTo>
                    <a:pt x="958088" y="251841"/>
                  </a:lnTo>
                  <a:lnTo>
                    <a:pt x="994067" y="235127"/>
                  </a:lnTo>
                  <a:lnTo>
                    <a:pt x="1004570" y="234696"/>
                  </a:lnTo>
                  <a:lnTo>
                    <a:pt x="1015085" y="235127"/>
                  </a:lnTo>
                  <a:lnTo>
                    <a:pt x="1051179" y="251841"/>
                  </a:lnTo>
                  <a:lnTo>
                    <a:pt x="1051179" y="232905"/>
                  </a:lnTo>
                  <a:lnTo>
                    <a:pt x="1004570" y="222123"/>
                  </a:lnTo>
                  <a:lnTo>
                    <a:pt x="990536" y="222770"/>
                  </a:lnTo>
                  <a:lnTo>
                    <a:pt x="951496" y="237934"/>
                  </a:lnTo>
                  <a:lnTo>
                    <a:pt x="942340" y="259080"/>
                  </a:lnTo>
                  <a:lnTo>
                    <a:pt x="943292" y="266446"/>
                  </a:lnTo>
                  <a:lnTo>
                    <a:pt x="978154" y="293598"/>
                  </a:lnTo>
                  <a:lnTo>
                    <a:pt x="1004570" y="296164"/>
                  </a:lnTo>
                  <a:lnTo>
                    <a:pt x="1018641" y="295529"/>
                  </a:lnTo>
                  <a:lnTo>
                    <a:pt x="1057630" y="280352"/>
                  </a:lnTo>
                  <a:lnTo>
                    <a:pt x="1065771" y="266966"/>
                  </a:lnTo>
                  <a:lnTo>
                    <a:pt x="1066800" y="259080"/>
                  </a:lnTo>
                  <a:close/>
                </a:path>
                <a:path w="1092835" h="297814">
                  <a:moveTo>
                    <a:pt x="1092327" y="159131"/>
                  </a:moveTo>
                  <a:lnTo>
                    <a:pt x="1063498" y="159131"/>
                  </a:lnTo>
                  <a:lnTo>
                    <a:pt x="1063498" y="106807"/>
                  </a:lnTo>
                  <a:lnTo>
                    <a:pt x="1048766" y="106807"/>
                  </a:lnTo>
                  <a:lnTo>
                    <a:pt x="1048766" y="216916"/>
                  </a:lnTo>
                  <a:lnTo>
                    <a:pt x="1063498" y="216916"/>
                  </a:lnTo>
                  <a:lnTo>
                    <a:pt x="1063498" y="172593"/>
                  </a:lnTo>
                  <a:lnTo>
                    <a:pt x="1092327" y="172593"/>
                  </a:lnTo>
                  <a:lnTo>
                    <a:pt x="1092327" y="159131"/>
                  </a:lnTo>
                  <a:close/>
                </a:path>
              </a:pathLst>
            </a:custGeom>
            <a:solidFill>
              <a:srgbClr val="2D73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4" name="object 44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4163186" y="5583554"/>
              <a:ext cx="77977" cy="100050"/>
            </a:xfrm>
            <a:prstGeom prst="rect">
              <a:avLst/>
            </a:prstGeom>
          </p:spPr>
        </p:pic>
        <p:sp>
          <p:nvSpPr>
            <p:cNvPr id="45" name="object 45"/>
            <p:cNvSpPr/>
            <p:nvPr/>
          </p:nvSpPr>
          <p:spPr>
            <a:xfrm>
              <a:off x="4378959" y="5584190"/>
              <a:ext cx="408940" cy="99695"/>
            </a:xfrm>
            <a:custGeom>
              <a:avLst/>
              <a:gdLst/>
              <a:ahLst/>
              <a:cxnLst/>
              <a:rect l="l" t="t" r="r" b="b"/>
              <a:pathLst>
                <a:path w="408939" h="99695">
                  <a:moveTo>
                    <a:pt x="271272" y="0"/>
                  </a:moveTo>
                  <a:lnTo>
                    <a:pt x="231735" y="21342"/>
                  </a:lnTo>
                  <a:lnTo>
                    <a:pt x="224662" y="50888"/>
                  </a:lnTo>
                  <a:lnTo>
                    <a:pt x="225444" y="61132"/>
                  </a:lnTo>
                  <a:lnTo>
                    <a:pt x="251364" y="96143"/>
                  </a:lnTo>
                  <a:lnTo>
                    <a:pt x="269748" y="99542"/>
                  </a:lnTo>
                  <a:lnTo>
                    <a:pt x="279773" y="98668"/>
                  </a:lnTo>
                  <a:lnTo>
                    <a:pt x="288702" y="96046"/>
                  </a:lnTo>
                  <a:lnTo>
                    <a:pt x="296537" y="91677"/>
                  </a:lnTo>
                  <a:lnTo>
                    <a:pt x="298477" y="89916"/>
                  </a:lnTo>
                  <a:lnTo>
                    <a:pt x="269620" y="89916"/>
                  </a:lnTo>
                  <a:lnTo>
                    <a:pt x="262306" y="89211"/>
                  </a:lnTo>
                  <a:lnTo>
                    <a:pt x="236410" y="58259"/>
                  </a:lnTo>
                  <a:lnTo>
                    <a:pt x="235905" y="50888"/>
                  </a:lnTo>
                  <a:lnTo>
                    <a:pt x="235941" y="48463"/>
                  </a:lnTo>
                  <a:lnTo>
                    <a:pt x="256301" y="12471"/>
                  </a:lnTo>
                  <a:lnTo>
                    <a:pt x="270510" y="9626"/>
                  </a:lnTo>
                  <a:lnTo>
                    <a:pt x="299134" y="9626"/>
                  </a:lnTo>
                  <a:lnTo>
                    <a:pt x="296828" y="7554"/>
                  </a:lnTo>
                  <a:lnTo>
                    <a:pt x="289290" y="3349"/>
                  </a:lnTo>
                  <a:lnTo>
                    <a:pt x="280775" y="835"/>
                  </a:lnTo>
                  <a:lnTo>
                    <a:pt x="271272" y="0"/>
                  </a:lnTo>
                  <a:close/>
                </a:path>
                <a:path w="408939" h="99695">
                  <a:moveTo>
                    <a:pt x="299134" y="9626"/>
                  </a:moveTo>
                  <a:lnTo>
                    <a:pt x="270510" y="9626"/>
                  </a:lnTo>
                  <a:lnTo>
                    <a:pt x="278153" y="10298"/>
                  </a:lnTo>
                  <a:lnTo>
                    <a:pt x="284892" y="12312"/>
                  </a:lnTo>
                  <a:lnTo>
                    <a:pt x="304446" y="48463"/>
                  </a:lnTo>
                  <a:lnTo>
                    <a:pt x="304488" y="50888"/>
                  </a:lnTo>
                  <a:lnTo>
                    <a:pt x="303954" y="58838"/>
                  </a:lnTo>
                  <a:lnTo>
                    <a:pt x="277433" y="89251"/>
                  </a:lnTo>
                  <a:lnTo>
                    <a:pt x="269620" y="89916"/>
                  </a:lnTo>
                  <a:lnTo>
                    <a:pt x="298477" y="89916"/>
                  </a:lnTo>
                  <a:lnTo>
                    <a:pt x="315594" y="48463"/>
                  </a:lnTo>
                  <a:lnTo>
                    <a:pt x="314833" y="38224"/>
                  </a:lnTo>
                  <a:lnTo>
                    <a:pt x="312547" y="28976"/>
                  </a:lnTo>
                  <a:lnTo>
                    <a:pt x="308737" y="20722"/>
                  </a:lnTo>
                  <a:lnTo>
                    <a:pt x="303402" y="13462"/>
                  </a:lnTo>
                  <a:lnTo>
                    <a:pt x="299134" y="9626"/>
                  </a:lnTo>
                  <a:close/>
                </a:path>
                <a:path w="408939" h="99695">
                  <a:moveTo>
                    <a:pt x="345566" y="1524"/>
                  </a:moveTo>
                  <a:lnTo>
                    <a:pt x="331597" y="1524"/>
                  </a:lnTo>
                  <a:lnTo>
                    <a:pt x="331597" y="97904"/>
                  </a:lnTo>
                  <a:lnTo>
                    <a:pt x="342264" y="97904"/>
                  </a:lnTo>
                  <a:lnTo>
                    <a:pt x="342215" y="20116"/>
                  </a:lnTo>
                  <a:lnTo>
                    <a:pt x="342001" y="16484"/>
                  </a:lnTo>
                  <a:lnTo>
                    <a:pt x="341756" y="14084"/>
                  </a:lnTo>
                  <a:lnTo>
                    <a:pt x="353591" y="14084"/>
                  </a:lnTo>
                  <a:lnTo>
                    <a:pt x="345566" y="1524"/>
                  </a:lnTo>
                  <a:close/>
                </a:path>
                <a:path w="408939" h="99695">
                  <a:moveTo>
                    <a:pt x="353591" y="14084"/>
                  </a:moveTo>
                  <a:lnTo>
                    <a:pt x="342138" y="14084"/>
                  </a:lnTo>
                  <a:lnTo>
                    <a:pt x="343072" y="16573"/>
                  </a:lnTo>
                  <a:lnTo>
                    <a:pt x="344042" y="18491"/>
                  </a:lnTo>
                  <a:lnTo>
                    <a:pt x="345059" y="20116"/>
                  </a:lnTo>
                  <a:lnTo>
                    <a:pt x="395350" y="97904"/>
                  </a:lnTo>
                  <a:lnTo>
                    <a:pt x="408686" y="97904"/>
                  </a:lnTo>
                  <a:lnTo>
                    <a:pt x="408686" y="84607"/>
                  </a:lnTo>
                  <a:lnTo>
                    <a:pt x="398399" y="84607"/>
                  </a:lnTo>
                  <a:lnTo>
                    <a:pt x="398144" y="83908"/>
                  </a:lnTo>
                  <a:lnTo>
                    <a:pt x="396748" y="81800"/>
                  </a:lnTo>
                  <a:lnTo>
                    <a:pt x="394588" y="78257"/>
                  </a:lnTo>
                  <a:lnTo>
                    <a:pt x="353591" y="14084"/>
                  </a:lnTo>
                  <a:close/>
                </a:path>
                <a:path w="408939" h="99695">
                  <a:moveTo>
                    <a:pt x="408686" y="1524"/>
                  </a:moveTo>
                  <a:lnTo>
                    <a:pt x="397890" y="1524"/>
                  </a:lnTo>
                  <a:lnTo>
                    <a:pt x="397975" y="78257"/>
                  </a:lnTo>
                  <a:lnTo>
                    <a:pt x="398144" y="81419"/>
                  </a:lnTo>
                  <a:lnTo>
                    <a:pt x="398652" y="84607"/>
                  </a:lnTo>
                  <a:lnTo>
                    <a:pt x="408686" y="84607"/>
                  </a:lnTo>
                  <a:lnTo>
                    <a:pt x="408686" y="1524"/>
                  </a:lnTo>
                  <a:close/>
                </a:path>
                <a:path w="408939" h="99695">
                  <a:moveTo>
                    <a:pt x="208152" y="1524"/>
                  </a:moveTo>
                  <a:lnTo>
                    <a:pt x="197612" y="1524"/>
                  </a:lnTo>
                  <a:lnTo>
                    <a:pt x="197612" y="97904"/>
                  </a:lnTo>
                  <a:lnTo>
                    <a:pt x="208152" y="97904"/>
                  </a:lnTo>
                  <a:lnTo>
                    <a:pt x="208152" y="1524"/>
                  </a:lnTo>
                  <a:close/>
                </a:path>
                <a:path w="408939" h="99695">
                  <a:moveTo>
                    <a:pt x="104520" y="1524"/>
                  </a:moveTo>
                  <a:lnTo>
                    <a:pt x="93979" y="1524"/>
                  </a:lnTo>
                  <a:lnTo>
                    <a:pt x="93979" y="97904"/>
                  </a:lnTo>
                  <a:lnTo>
                    <a:pt x="104520" y="97904"/>
                  </a:lnTo>
                  <a:lnTo>
                    <a:pt x="104520" y="1524"/>
                  </a:lnTo>
                  <a:close/>
                </a:path>
                <a:path w="408939" h="99695">
                  <a:moveTo>
                    <a:pt x="11937" y="1524"/>
                  </a:moveTo>
                  <a:lnTo>
                    <a:pt x="0" y="1524"/>
                  </a:lnTo>
                  <a:lnTo>
                    <a:pt x="35178" y="97904"/>
                  </a:lnTo>
                  <a:lnTo>
                    <a:pt x="46736" y="97904"/>
                  </a:lnTo>
                  <a:lnTo>
                    <a:pt x="50775" y="87033"/>
                  </a:lnTo>
                  <a:lnTo>
                    <a:pt x="40893" y="87033"/>
                  </a:lnTo>
                  <a:lnTo>
                    <a:pt x="40512" y="83807"/>
                  </a:lnTo>
                  <a:lnTo>
                    <a:pt x="39877" y="80987"/>
                  </a:lnTo>
                  <a:lnTo>
                    <a:pt x="38944" y="78460"/>
                  </a:lnTo>
                  <a:lnTo>
                    <a:pt x="11937" y="1524"/>
                  </a:lnTo>
                  <a:close/>
                </a:path>
                <a:path w="408939" h="99695">
                  <a:moveTo>
                    <a:pt x="82550" y="1524"/>
                  </a:moveTo>
                  <a:lnTo>
                    <a:pt x="71119" y="1524"/>
                  </a:lnTo>
                  <a:lnTo>
                    <a:pt x="43385" y="78587"/>
                  </a:lnTo>
                  <a:lnTo>
                    <a:pt x="42290" y="81470"/>
                  </a:lnTo>
                  <a:lnTo>
                    <a:pt x="41528" y="84328"/>
                  </a:lnTo>
                  <a:lnTo>
                    <a:pt x="41275" y="87033"/>
                  </a:lnTo>
                  <a:lnTo>
                    <a:pt x="50775" y="87033"/>
                  </a:lnTo>
                  <a:lnTo>
                    <a:pt x="82550" y="1524"/>
                  </a:lnTo>
                  <a:close/>
                </a:path>
                <a:path w="408939" h="99695">
                  <a:moveTo>
                    <a:pt x="122809" y="81203"/>
                  </a:moveTo>
                  <a:lnTo>
                    <a:pt x="122809" y="93980"/>
                  </a:lnTo>
                  <a:lnTo>
                    <a:pt x="125222" y="95542"/>
                  </a:lnTo>
                  <a:lnTo>
                    <a:pt x="128904" y="96862"/>
                  </a:lnTo>
                  <a:lnTo>
                    <a:pt x="139064" y="99009"/>
                  </a:lnTo>
                  <a:lnTo>
                    <a:pt x="143382" y="99542"/>
                  </a:lnTo>
                  <a:lnTo>
                    <a:pt x="146685" y="99542"/>
                  </a:lnTo>
                  <a:lnTo>
                    <a:pt x="175983" y="89789"/>
                  </a:lnTo>
                  <a:lnTo>
                    <a:pt x="144399" y="89789"/>
                  </a:lnTo>
                  <a:lnTo>
                    <a:pt x="139826" y="89001"/>
                  </a:lnTo>
                  <a:lnTo>
                    <a:pt x="129793" y="85852"/>
                  </a:lnTo>
                  <a:lnTo>
                    <a:pt x="125856" y="83781"/>
                  </a:lnTo>
                  <a:lnTo>
                    <a:pt x="122809" y="81203"/>
                  </a:lnTo>
                  <a:close/>
                </a:path>
                <a:path w="408939" h="99695">
                  <a:moveTo>
                    <a:pt x="165735" y="0"/>
                  </a:moveTo>
                  <a:lnTo>
                    <a:pt x="146938" y="0"/>
                  </a:lnTo>
                  <a:lnTo>
                    <a:pt x="138937" y="2286"/>
                  </a:lnTo>
                  <a:lnTo>
                    <a:pt x="126237" y="11404"/>
                  </a:lnTo>
                  <a:lnTo>
                    <a:pt x="122936" y="17627"/>
                  </a:lnTo>
                  <a:lnTo>
                    <a:pt x="122936" y="31369"/>
                  </a:lnTo>
                  <a:lnTo>
                    <a:pt x="124713" y="36271"/>
                  </a:lnTo>
                  <a:lnTo>
                    <a:pt x="131825" y="44094"/>
                  </a:lnTo>
                  <a:lnTo>
                    <a:pt x="138049" y="48361"/>
                  </a:lnTo>
                  <a:lnTo>
                    <a:pt x="154559" y="56819"/>
                  </a:lnTo>
                  <a:lnTo>
                    <a:pt x="159385" y="59537"/>
                  </a:lnTo>
                  <a:lnTo>
                    <a:pt x="169672" y="71602"/>
                  </a:lnTo>
                  <a:lnTo>
                    <a:pt x="169672" y="74523"/>
                  </a:lnTo>
                  <a:lnTo>
                    <a:pt x="168359" y="81203"/>
                  </a:lnTo>
                  <a:lnTo>
                    <a:pt x="164433" y="85971"/>
                  </a:lnTo>
                  <a:lnTo>
                    <a:pt x="157884" y="88834"/>
                  </a:lnTo>
                  <a:lnTo>
                    <a:pt x="148716" y="89789"/>
                  </a:lnTo>
                  <a:lnTo>
                    <a:pt x="175983" y="89789"/>
                  </a:lnTo>
                  <a:lnTo>
                    <a:pt x="177800" y="88468"/>
                  </a:lnTo>
                  <a:lnTo>
                    <a:pt x="180720" y="82080"/>
                  </a:lnTo>
                  <a:lnTo>
                    <a:pt x="180720" y="68541"/>
                  </a:lnTo>
                  <a:lnTo>
                    <a:pt x="179069" y="63728"/>
                  </a:lnTo>
                  <a:lnTo>
                    <a:pt x="175513" y="59270"/>
                  </a:lnTo>
                  <a:lnTo>
                    <a:pt x="172085" y="54813"/>
                  </a:lnTo>
                  <a:lnTo>
                    <a:pt x="165226" y="50076"/>
                  </a:lnTo>
                  <a:lnTo>
                    <a:pt x="155193" y="45059"/>
                  </a:lnTo>
                  <a:lnTo>
                    <a:pt x="146557" y="40868"/>
                  </a:lnTo>
                  <a:lnTo>
                    <a:pt x="140969" y="37452"/>
                  </a:lnTo>
                  <a:lnTo>
                    <a:pt x="138175" y="34810"/>
                  </a:lnTo>
                  <a:lnTo>
                    <a:pt x="135509" y="32169"/>
                  </a:lnTo>
                  <a:lnTo>
                    <a:pt x="134112" y="28752"/>
                  </a:lnTo>
                  <a:lnTo>
                    <a:pt x="134112" y="19939"/>
                  </a:lnTo>
                  <a:lnTo>
                    <a:pt x="136016" y="16306"/>
                  </a:lnTo>
                  <a:lnTo>
                    <a:pt x="139953" y="13690"/>
                  </a:lnTo>
                  <a:lnTo>
                    <a:pt x="143763" y="11074"/>
                  </a:lnTo>
                  <a:lnTo>
                    <a:pt x="148716" y="9766"/>
                  </a:lnTo>
                  <a:lnTo>
                    <a:pt x="176656" y="9766"/>
                  </a:lnTo>
                  <a:lnTo>
                    <a:pt x="176656" y="3302"/>
                  </a:lnTo>
                  <a:lnTo>
                    <a:pt x="172592" y="1016"/>
                  </a:lnTo>
                  <a:lnTo>
                    <a:pt x="165735" y="0"/>
                  </a:lnTo>
                  <a:close/>
                </a:path>
                <a:path w="408939" h="99695">
                  <a:moveTo>
                    <a:pt x="176656" y="9766"/>
                  </a:moveTo>
                  <a:lnTo>
                    <a:pt x="163829" y="9766"/>
                  </a:lnTo>
                  <a:lnTo>
                    <a:pt x="171068" y="11709"/>
                  </a:lnTo>
                  <a:lnTo>
                    <a:pt x="176656" y="15595"/>
                  </a:lnTo>
                  <a:lnTo>
                    <a:pt x="176656" y="9766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6" name="object 46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4156583" y="5776150"/>
              <a:ext cx="84581" cy="99479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4387596" y="5759589"/>
              <a:ext cx="249808" cy="126314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4694428" y="5758535"/>
              <a:ext cx="248920" cy="126326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5012182" y="5759589"/>
              <a:ext cx="102234" cy="123507"/>
            </a:xfrm>
            <a:prstGeom prst="rect">
              <a:avLst/>
            </a:prstGeom>
          </p:spPr>
        </p:pic>
        <p:sp>
          <p:nvSpPr>
            <p:cNvPr id="50" name="object 50"/>
            <p:cNvSpPr/>
            <p:nvPr/>
          </p:nvSpPr>
          <p:spPr>
            <a:xfrm>
              <a:off x="5175630" y="5759589"/>
              <a:ext cx="379730" cy="126364"/>
            </a:xfrm>
            <a:custGeom>
              <a:avLst/>
              <a:gdLst/>
              <a:ahLst/>
              <a:cxnLst/>
              <a:rect l="l" t="t" r="r" b="b"/>
              <a:pathLst>
                <a:path w="379729" h="126364">
                  <a:moveTo>
                    <a:pt x="235966" y="79959"/>
                  </a:moveTo>
                  <a:lnTo>
                    <a:pt x="153543" y="79959"/>
                  </a:lnTo>
                  <a:lnTo>
                    <a:pt x="153543" y="88658"/>
                  </a:lnTo>
                  <a:lnTo>
                    <a:pt x="226060" y="88658"/>
                  </a:lnTo>
                  <a:lnTo>
                    <a:pt x="226060" y="126314"/>
                  </a:lnTo>
                  <a:lnTo>
                    <a:pt x="235966" y="126314"/>
                  </a:lnTo>
                  <a:lnTo>
                    <a:pt x="235966" y="79959"/>
                  </a:lnTo>
                  <a:close/>
                </a:path>
                <a:path w="379729" h="126364">
                  <a:moveTo>
                    <a:pt x="117221" y="97764"/>
                  </a:moveTo>
                  <a:lnTo>
                    <a:pt x="0" y="97764"/>
                  </a:lnTo>
                  <a:lnTo>
                    <a:pt x="0" y="106349"/>
                  </a:lnTo>
                  <a:lnTo>
                    <a:pt x="117221" y="106349"/>
                  </a:lnTo>
                  <a:lnTo>
                    <a:pt x="117221" y="97764"/>
                  </a:lnTo>
                  <a:close/>
                </a:path>
                <a:path w="379729" h="126364">
                  <a:moveTo>
                    <a:pt x="63627" y="65874"/>
                  </a:moveTo>
                  <a:lnTo>
                    <a:pt x="53594" y="65874"/>
                  </a:lnTo>
                  <a:lnTo>
                    <a:pt x="53594" y="97764"/>
                  </a:lnTo>
                  <a:lnTo>
                    <a:pt x="63627" y="97764"/>
                  </a:lnTo>
                  <a:lnTo>
                    <a:pt x="63627" y="65874"/>
                  </a:lnTo>
                  <a:close/>
                </a:path>
                <a:path w="379729" h="126364">
                  <a:moveTo>
                    <a:pt x="63627" y="20358"/>
                  </a:moveTo>
                  <a:lnTo>
                    <a:pt x="53467" y="20358"/>
                  </a:lnTo>
                  <a:lnTo>
                    <a:pt x="53467" y="21475"/>
                  </a:lnTo>
                  <a:lnTo>
                    <a:pt x="52620" y="27209"/>
                  </a:lnTo>
                  <a:lnTo>
                    <a:pt x="24479" y="57197"/>
                  </a:lnTo>
                  <a:lnTo>
                    <a:pt x="4953" y="63842"/>
                  </a:lnTo>
                  <a:lnTo>
                    <a:pt x="11938" y="71894"/>
                  </a:lnTo>
                  <a:lnTo>
                    <a:pt x="46614" y="51783"/>
                  </a:lnTo>
                  <a:lnTo>
                    <a:pt x="58420" y="37261"/>
                  </a:lnTo>
                  <a:lnTo>
                    <a:pt x="69650" y="37261"/>
                  </a:lnTo>
                  <a:lnTo>
                    <a:pt x="66897" y="33153"/>
                  </a:lnTo>
                  <a:lnTo>
                    <a:pt x="64436" y="27183"/>
                  </a:lnTo>
                  <a:lnTo>
                    <a:pt x="63627" y="21475"/>
                  </a:lnTo>
                  <a:lnTo>
                    <a:pt x="63627" y="20358"/>
                  </a:lnTo>
                  <a:close/>
                </a:path>
                <a:path w="379729" h="126364">
                  <a:moveTo>
                    <a:pt x="69650" y="37261"/>
                  </a:moveTo>
                  <a:lnTo>
                    <a:pt x="58420" y="37261"/>
                  </a:lnTo>
                  <a:lnTo>
                    <a:pt x="61344" y="42062"/>
                  </a:lnTo>
                  <a:lnTo>
                    <a:pt x="97635" y="68990"/>
                  </a:lnTo>
                  <a:lnTo>
                    <a:pt x="105283" y="71767"/>
                  </a:lnTo>
                  <a:lnTo>
                    <a:pt x="112268" y="63715"/>
                  </a:lnTo>
                  <a:lnTo>
                    <a:pt x="101766" y="60672"/>
                  </a:lnTo>
                  <a:lnTo>
                    <a:pt x="92360" y="56649"/>
                  </a:lnTo>
                  <a:lnTo>
                    <a:pt x="84050" y="51648"/>
                  </a:lnTo>
                  <a:lnTo>
                    <a:pt x="76835" y="45669"/>
                  </a:lnTo>
                  <a:lnTo>
                    <a:pt x="71020" y="39306"/>
                  </a:lnTo>
                  <a:lnTo>
                    <a:pt x="69650" y="37261"/>
                  </a:lnTo>
                  <a:close/>
                </a:path>
                <a:path w="379729" h="126364">
                  <a:moveTo>
                    <a:pt x="104140" y="11658"/>
                  </a:moveTo>
                  <a:lnTo>
                    <a:pt x="13081" y="11658"/>
                  </a:lnTo>
                  <a:lnTo>
                    <a:pt x="13081" y="20358"/>
                  </a:lnTo>
                  <a:lnTo>
                    <a:pt x="104140" y="20358"/>
                  </a:lnTo>
                  <a:lnTo>
                    <a:pt x="104140" y="11658"/>
                  </a:lnTo>
                  <a:close/>
                </a:path>
                <a:path w="379729" h="126364">
                  <a:moveTo>
                    <a:pt x="379349" y="98031"/>
                  </a:moveTo>
                  <a:lnTo>
                    <a:pt x="262128" y="98031"/>
                  </a:lnTo>
                  <a:lnTo>
                    <a:pt x="262128" y="106743"/>
                  </a:lnTo>
                  <a:lnTo>
                    <a:pt x="379349" y="106743"/>
                  </a:lnTo>
                  <a:lnTo>
                    <a:pt x="379349" y="98031"/>
                  </a:lnTo>
                  <a:close/>
                </a:path>
                <a:path w="379729" h="126364">
                  <a:moveTo>
                    <a:pt x="325755" y="68821"/>
                  </a:moveTo>
                  <a:lnTo>
                    <a:pt x="315722" y="68821"/>
                  </a:lnTo>
                  <a:lnTo>
                    <a:pt x="315722" y="98031"/>
                  </a:lnTo>
                  <a:lnTo>
                    <a:pt x="325755" y="98031"/>
                  </a:lnTo>
                  <a:lnTo>
                    <a:pt x="325755" y="68821"/>
                  </a:lnTo>
                  <a:close/>
                </a:path>
                <a:path w="379729" h="126364">
                  <a:moveTo>
                    <a:pt x="359537" y="11912"/>
                  </a:moveTo>
                  <a:lnTo>
                    <a:pt x="281940" y="11912"/>
                  </a:lnTo>
                  <a:lnTo>
                    <a:pt x="281940" y="68821"/>
                  </a:lnTo>
                  <a:lnTo>
                    <a:pt x="361569" y="68821"/>
                  </a:lnTo>
                  <a:lnTo>
                    <a:pt x="361569" y="60045"/>
                  </a:lnTo>
                  <a:lnTo>
                    <a:pt x="291846" y="60045"/>
                  </a:lnTo>
                  <a:lnTo>
                    <a:pt x="291846" y="20624"/>
                  </a:lnTo>
                  <a:lnTo>
                    <a:pt x="359537" y="20624"/>
                  </a:lnTo>
                  <a:lnTo>
                    <a:pt x="359537" y="11912"/>
                  </a:lnTo>
                  <a:close/>
                </a:path>
                <a:path w="379729" h="126364">
                  <a:moveTo>
                    <a:pt x="178308" y="14338"/>
                  </a:moveTo>
                  <a:lnTo>
                    <a:pt x="168783" y="14338"/>
                  </a:lnTo>
                  <a:lnTo>
                    <a:pt x="168783" y="18656"/>
                  </a:lnTo>
                  <a:lnTo>
                    <a:pt x="168209" y="25147"/>
                  </a:lnTo>
                  <a:lnTo>
                    <a:pt x="142831" y="59161"/>
                  </a:lnTo>
                  <a:lnTo>
                    <a:pt x="136017" y="62928"/>
                  </a:lnTo>
                  <a:lnTo>
                    <a:pt x="143002" y="69608"/>
                  </a:lnTo>
                  <a:lnTo>
                    <a:pt x="171323" y="43395"/>
                  </a:lnTo>
                  <a:lnTo>
                    <a:pt x="173736" y="37973"/>
                  </a:lnTo>
                  <a:lnTo>
                    <a:pt x="184131" y="37973"/>
                  </a:lnTo>
                  <a:lnTo>
                    <a:pt x="181483" y="34810"/>
                  </a:lnTo>
                  <a:lnTo>
                    <a:pt x="178308" y="26949"/>
                  </a:lnTo>
                  <a:lnTo>
                    <a:pt x="178308" y="14338"/>
                  </a:lnTo>
                  <a:close/>
                </a:path>
                <a:path w="379729" h="126364">
                  <a:moveTo>
                    <a:pt x="184131" y="37973"/>
                  </a:moveTo>
                  <a:lnTo>
                    <a:pt x="173736" y="37973"/>
                  </a:lnTo>
                  <a:lnTo>
                    <a:pt x="176149" y="42786"/>
                  </a:lnTo>
                  <a:lnTo>
                    <a:pt x="180340" y="48107"/>
                  </a:lnTo>
                  <a:lnTo>
                    <a:pt x="192786" y="59804"/>
                  </a:lnTo>
                  <a:lnTo>
                    <a:pt x="198501" y="63957"/>
                  </a:lnTo>
                  <a:lnTo>
                    <a:pt x="203708" y="66395"/>
                  </a:lnTo>
                  <a:lnTo>
                    <a:pt x="210312" y="59004"/>
                  </a:lnTo>
                  <a:lnTo>
                    <a:pt x="203975" y="55841"/>
                  </a:lnTo>
                  <a:lnTo>
                    <a:pt x="198104" y="51993"/>
                  </a:lnTo>
                  <a:lnTo>
                    <a:pt x="192684" y="47459"/>
                  </a:lnTo>
                  <a:lnTo>
                    <a:pt x="187706" y="42240"/>
                  </a:lnTo>
                  <a:lnTo>
                    <a:pt x="184131" y="37973"/>
                  </a:lnTo>
                  <a:close/>
                </a:path>
                <a:path w="379729" h="126364">
                  <a:moveTo>
                    <a:pt x="206629" y="5626"/>
                  </a:moveTo>
                  <a:lnTo>
                    <a:pt x="140208" y="5626"/>
                  </a:lnTo>
                  <a:lnTo>
                    <a:pt x="140208" y="14338"/>
                  </a:lnTo>
                  <a:lnTo>
                    <a:pt x="206629" y="14338"/>
                  </a:lnTo>
                  <a:lnTo>
                    <a:pt x="206629" y="5626"/>
                  </a:lnTo>
                  <a:close/>
                </a:path>
                <a:path w="379729" h="126364">
                  <a:moveTo>
                    <a:pt x="235966" y="0"/>
                  </a:moveTo>
                  <a:lnTo>
                    <a:pt x="226060" y="0"/>
                  </a:lnTo>
                  <a:lnTo>
                    <a:pt x="226060" y="72821"/>
                  </a:lnTo>
                  <a:lnTo>
                    <a:pt x="235966" y="72821"/>
                  </a:lnTo>
                  <a:lnTo>
                    <a:pt x="235966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1" name="object 51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4157853" y="5968174"/>
              <a:ext cx="83312" cy="99606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4387596" y="5951613"/>
              <a:ext cx="249808" cy="126314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4701540" y="5950953"/>
              <a:ext cx="227075" cy="126974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4150233" y="6161773"/>
              <a:ext cx="90931" cy="97904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4387341" y="6143637"/>
              <a:ext cx="233553" cy="126314"/>
            </a:xfrm>
            <a:prstGeom prst="rect">
              <a:avLst/>
            </a:prstGeom>
          </p:spPr>
        </p:pic>
        <p:sp>
          <p:nvSpPr>
            <p:cNvPr id="56" name="object 56"/>
            <p:cNvSpPr/>
            <p:nvPr/>
          </p:nvSpPr>
          <p:spPr>
            <a:xfrm>
              <a:off x="4695444" y="6143637"/>
              <a:ext cx="364490" cy="126364"/>
            </a:xfrm>
            <a:custGeom>
              <a:avLst/>
              <a:gdLst/>
              <a:ahLst/>
              <a:cxnLst/>
              <a:rect l="l" t="t" r="r" b="b"/>
              <a:pathLst>
                <a:path w="364489" h="126364">
                  <a:moveTo>
                    <a:pt x="192785" y="75895"/>
                  </a:moveTo>
                  <a:lnTo>
                    <a:pt x="154431" y="87134"/>
                  </a:lnTo>
                  <a:lnTo>
                    <a:pt x="150621" y="92938"/>
                  </a:lnTo>
                  <a:lnTo>
                    <a:pt x="150621" y="107175"/>
                  </a:lnTo>
                  <a:lnTo>
                    <a:pt x="192785" y="124155"/>
                  </a:lnTo>
                  <a:lnTo>
                    <a:pt x="202237" y="123736"/>
                  </a:lnTo>
                  <a:lnTo>
                    <a:pt x="210581" y="122478"/>
                  </a:lnTo>
                  <a:lnTo>
                    <a:pt x="217806" y="120383"/>
                  </a:lnTo>
                  <a:lnTo>
                    <a:pt x="223900" y="117449"/>
                  </a:lnTo>
                  <a:lnTo>
                    <a:pt x="226551" y="115836"/>
                  </a:lnTo>
                  <a:lnTo>
                    <a:pt x="182625" y="115836"/>
                  </a:lnTo>
                  <a:lnTo>
                    <a:pt x="174878" y="114363"/>
                  </a:lnTo>
                  <a:lnTo>
                    <a:pt x="169290" y="111417"/>
                  </a:lnTo>
                  <a:lnTo>
                    <a:pt x="163829" y="108470"/>
                  </a:lnTo>
                  <a:lnTo>
                    <a:pt x="161064" y="104724"/>
                  </a:lnTo>
                  <a:lnTo>
                    <a:pt x="161071" y="95427"/>
                  </a:lnTo>
                  <a:lnTo>
                    <a:pt x="163702" y="91681"/>
                  </a:lnTo>
                  <a:lnTo>
                    <a:pt x="169290" y="88696"/>
                  </a:lnTo>
                  <a:lnTo>
                    <a:pt x="174751" y="85712"/>
                  </a:lnTo>
                  <a:lnTo>
                    <a:pt x="182498" y="84213"/>
                  </a:lnTo>
                  <a:lnTo>
                    <a:pt x="226481" y="84213"/>
                  </a:lnTo>
                  <a:lnTo>
                    <a:pt x="223900" y="82638"/>
                  </a:lnTo>
                  <a:lnTo>
                    <a:pt x="217806" y="79688"/>
                  </a:lnTo>
                  <a:lnTo>
                    <a:pt x="210581" y="77581"/>
                  </a:lnTo>
                  <a:lnTo>
                    <a:pt x="202237" y="76316"/>
                  </a:lnTo>
                  <a:lnTo>
                    <a:pt x="192785" y="75895"/>
                  </a:lnTo>
                  <a:close/>
                </a:path>
                <a:path w="364489" h="126364">
                  <a:moveTo>
                    <a:pt x="226481" y="84213"/>
                  </a:moveTo>
                  <a:lnTo>
                    <a:pt x="202945" y="84213"/>
                  </a:lnTo>
                  <a:lnTo>
                    <a:pt x="210716" y="85712"/>
                  </a:lnTo>
                  <a:lnTo>
                    <a:pt x="221868" y="91630"/>
                  </a:lnTo>
                  <a:lnTo>
                    <a:pt x="224662" y="95427"/>
                  </a:lnTo>
                  <a:lnTo>
                    <a:pt x="224662" y="104724"/>
                  </a:lnTo>
                  <a:lnTo>
                    <a:pt x="221868" y="108521"/>
                  </a:lnTo>
                  <a:lnTo>
                    <a:pt x="210692" y="114376"/>
                  </a:lnTo>
                  <a:lnTo>
                    <a:pt x="202818" y="115836"/>
                  </a:lnTo>
                  <a:lnTo>
                    <a:pt x="226551" y="115836"/>
                  </a:lnTo>
                  <a:lnTo>
                    <a:pt x="231266" y="112966"/>
                  </a:lnTo>
                  <a:lnTo>
                    <a:pt x="235076" y="107175"/>
                  </a:lnTo>
                  <a:lnTo>
                    <a:pt x="235076" y="92938"/>
                  </a:lnTo>
                  <a:lnTo>
                    <a:pt x="231266" y="87134"/>
                  </a:lnTo>
                  <a:lnTo>
                    <a:pt x="226481" y="84213"/>
                  </a:lnTo>
                  <a:close/>
                </a:path>
                <a:path w="364489" h="126364">
                  <a:moveTo>
                    <a:pt x="61594" y="74714"/>
                  </a:moveTo>
                  <a:lnTo>
                    <a:pt x="23748" y="86283"/>
                  </a:lnTo>
                  <a:lnTo>
                    <a:pt x="20192" y="92240"/>
                  </a:lnTo>
                  <a:lnTo>
                    <a:pt x="20192" y="106819"/>
                  </a:lnTo>
                  <a:lnTo>
                    <a:pt x="61594" y="124612"/>
                  </a:lnTo>
                  <a:lnTo>
                    <a:pt x="70951" y="124171"/>
                  </a:lnTo>
                  <a:lnTo>
                    <a:pt x="79200" y="122847"/>
                  </a:lnTo>
                  <a:lnTo>
                    <a:pt x="86330" y="120636"/>
                  </a:lnTo>
                  <a:lnTo>
                    <a:pt x="92328" y="117538"/>
                  </a:lnTo>
                  <a:lnTo>
                    <a:pt x="94436" y="116166"/>
                  </a:lnTo>
                  <a:lnTo>
                    <a:pt x="51561" y="116166"/>
                  </a:lnTo>
                  <a:lnTo>
                    <a:pt x="43941" y="114579"/>
                  </a:lnTo>
                  <a:lnTo>
                    <a:pt x="38480" y="111417"/>
                  </a:lnTo>
                  <a:lnTo>
                    <a:pt x="33146" y="108254"/>
                  </a:lnTo>
                  <a:lnTo>
                    <a:pt x="30505" y="104330"/>
                  </a:lnTo>
                  <a:lnTo>
                    <a:pt x="30505" y="94780"/>
                  </a:lnTo>
                  <a:lnTo>
                    <a:pt x="33146" y="90906"/>
                  </a:lnTo>
                  <a:lnTo>
                    <a:pt x="44068" y="84709"/>
                  </a:lnTo>
                  <a:lnTo>
                    <a:pt x="51688" y="83159"/>
                  </a:lnTo>
                  <a:lnTo>
                    <a:pt x="94675" y="83159"/>
                  </a:lnTo>
                  <a:lnTo>
                    <a:pt x="92328" y="81661"/>
                  </a:lnTo>
                  <a:lnTo>
                    <a:pt x="86330" y="78619"/>
                  </a:lnTo>
                  <a:lnTo>
                    <a:pt x="79200" y="76449"/>
                  </a:lnTo>
                  <a:lnTo>
                    <a:pt x="70951" y="75147"/>
                  </a:lnTo>
                  <a:lnTo>
                    <a:pt x="61594" y="74714"/>
                  </a:lnTo>
                  <a:close/>
                </a:path>
                <a:path w="364489" h="126364">
                  <a:moveTo>
                    <a:pt x="94675" y="83159"/>
                  </a:moveTo>
                  <a:lnTo>
                    <a:pt x="71373" y="83159"/>
                  </a:lnTo>
                  <a:lnTo>
                    <a:pt x="79016" y="84709"/>
                  </a:lnTo>
                  <a:lnTo>
                    <a:pt x="89915" y="90855"/>
                  </a:lnTo>
                  <a:lnTo>
                    <a:pt x="92709" y="94780"/>
                  </a:lnTo>
                  <a:lnTo>
                    <a:pt x="92709" y="104330"/>
                  </a:lnTo>
                  <a:lnTo>
                    <a:pt x="90042" y="108305"/>
                  </a:lnTo>
                  <a:lnTo>
                    <a:pt x="84581" y="111455"/>
                  </a:lnTo>
                  <a:lnTo>
                    <a:pt x="79247" y="114592"/>
                  </a:lnTo>
                  <a:lnTo>
                    <a:pt x="71500" y="116166"/>
                  </a:lnTo>
                  <a:lnTo>
                    <a:pt x="94436" y="116166"/>
                  </a:lnTo>
                  <a:lnTo>
                    <a:pt x="99567" y="112826"/>
                  </a:lnTo>
                  <a:lnTo>
                    <a:pt x="103123" y="106819"/>
                  </a:lnTo>
                  <a:lnTo>
                    <a:pt x="103123" y="92240"/>
                  </a:lnTo>
                  <a:lnTo>
                    <a:pt x="99567" y="86283"/>
                  </a:lnTo>
                  <a:lnTo>
                    <a:pt x="94675" y="83159"/>
                  </a:lnTo>
                  <a:close/>
                </a:path>
                <a:path w="364489" h="126364">
                  <a:moveTo>
                    <a:pt x="64261" y="6680"/>
                  </a:moveTo>
                  <a:lnTo>
                    <a:pt x="8381" y="6680"/>
                  </a:lnTo>
                  <a:lnTo>
                    <a:pt x="8381" y="15455"/>
                  </a:lnTo>
                  <a:lnTo>
                    <a:pt x="52831" y="15455"/>
                  </a:lnTo>
                  <a:lnTo>
                    <a:pt x="50399" y="24014"/>
                  </a:lnTo>
                  <a:lnTo>
                    <a:pt x="18192" y="59223"/>
                  </a:lnTo>
                  <a:lnTo>
                    <a:pt x="0" y="67310"/>
                  </a:lnTo>
                  <a:lnTo>
                    <a:pt x="6857" y="75107"/>
                  </a:lnTo>
                  <a:lnTo>
                    <a:pt x="46100" y="48387"/>
                  </a:lnTo>
                  <a:lnTo>
                    <a:pt x="62620" y="18152"/>
                  </a:lnTo>
                  <a:lnTo>
                    <a:pt x="64261" y="6680"/>
                  </a:lnTo>
                  <a:close/>
                </a:path>
                <a:path w="364489" h="126364">
                  <a:moveTo>
                    <a:pt x="102107" y="0"/>
                  </a:moveTo>
                  <a:lnTo>
                    <a:pt x="92328" y="0"/>
                  </a:lnTo>
                  <a:lnTo>
                    <a:pt x="92328" y="22656"/>
                  </a:lnTo>
                  <a:lnTo>
                    <a:pt x="67055" y="22656"/>
                  </a:lnTo>
                  <a:lnTo>
                    <a:pt x="67055" y="31496"/>
                  </a:lnTo>
                  <a:lnTo>
                    <a:pt x="92328" y="31496"/>
                  </a:lnTo>
                  <a:lnTo>
                    <a:pt x="92328" y="49377"/>
                  </a:lnTo>
                  <a:lnTo>
                    <a:pt x="65785" y="49377"/>
                  </a:lnTo>
                  <a:lnTo>
                    <a:pt x="65785" y="58216"/>
                  </a:lnTo>
                  <a:lnTo>
                    <a:pt x="92328" y="58216"/>
                  </a:lnTo>
                  <a:lnTo>
                    <a:pt x="92328" y="73990"/>
                  </a:lnTo>
                  <a:lnTo>
                    <a:pt x="102107" y="73990"/>
                  </a:lnTo>
                  <a:lnTo>
                    <a:pt x="102107" y="0"/>
                  </a:lnTo>
                  <a:close/>
                </a:path>
                <a:path w="364489" h="126364">
                  <a:moveTo>
                    <a:pt x="364235" y="81521"/>
                  </a:moveTo>
                  <a:lnTo>
                    <a:pt x="281939" y="81521"/>
                  </a:lnTo>
                  <a:lnTo>
                    <a:pt x="281939" y="90233"/>
                  </a:lnTo>
                  <a:lnTo>
                    <a:pt x="354456" y="90233"/>
                  </a:lnTo>
                  <a:lnTo>
                    <a:pt x="354456" y="126314"/>
                  </a:lnTo>
                  <a:lnTo>
                    <a:pt x="364235" y="126314"/>
                  </a:lnTo>
                  <a:lnTo>
                    <a:pt x="364235" y="81521"/>
                  </a:lnTo>
                  <a:close/>
                </a:path>
                <a:path w="364489" h="126364">
                  <a:moveTo>
                    <a:pt x="164845" y="14998"/>
                  </a:moveTo>
                  <a:lnTo>
                    <a:pt x="155575" y="14998"/>
                  </a:lnTo>
                  <a:lnTo>
                    <a:pt x="155575" y="17805"/>
                  </a:lnTo>
                  <a:lnTo>
                    <a:pt x="155096" y="24158"/>
                  </a:lnTo>
                  <a:lnTo>
                    <a:pt x="133707" y="57150"/>
                  </a:lnTo>
                  <a:lnTo>
                    <a:pt x="127761" y="60769"/>
                  </a:lnTo>
                  <a:lnTo>
                    <a:pt x="134746" y="67310"/>
                  </a:lnTo>
                  <a:lnTo>
                    <a:pt x="160400" y="36474"/>
                  </a:lnTo>
                  <a:lnTo>
                    <a:pt x="169624" y="36474"/>
                  </a:lnTo>
                  <a:lnTo>
                    <a:pt x="167512" y="33578"/>
                  </a:lnTo>
                  <a:lnTo>
                    <a:pt x="164845" y="25882"/>
                  </a:lnTo>
                  <a:lnTo>
                    <a:pt x="164845" y="14998"/>
                  </a:lnTo>
                  <a:close/>
                </a:path>
                <a:path w="364489" h="126364">
                  <a:moveTo>
                    <a:pt x="169624" y="36474"/>
                  </a:moveTo>
                  <a:lnTo>
                    <a:pt x="160400" y="36474"/>
                  </a:lnTo>
                  <a:lnTo>
                    <a:pt x="162178" y="40792"/>
                  </a:lnTo>
                  <a:lnTo>
                    <a:pt x="165607" y="45796"/>
                  </a:lnTo>
                  <a:lnTo>
                    <a:pt x="175767" y="57150"/>
                  </a:lnTo>
                  <a:lnTo>
                    <a:pt x="180593" y="61353"/>
                  </a:lnTo>
                  <a:lnTo>
                    <a:pt x="185419" y="64109"/>
                  </a:lnTo>
                  <a:lnTo>
                    <a:pt x="191896" y="56832"/>
                  </a:lnTo>
                  <a:lnTo>
                    <a:pt x="184530" y="53517"/>
                  </a:lnTo>
                  <a:lnTo>
                    <a:pt x="178180" y="48209"/>
                  </a:lnTo>
                  <a:lnTo>
                    <a:pt x="169624" y="36474"/>
                  </a:lnTo>
                  <a:close/>
                </a:path>
                <a:path w="364489" h="126364">
                  <a:moveTo>
                    <a:pt x="188213" y="6159"/>
                  </a:moveTo>
                  <a:lnTo>
                    <a:pt x="132333" y="6159"/>
                  </a:lnTo>
                  <a:lnTo>
                    <a:pt x="132333" y="14998"/>
                  </a:lnTo>
                  <a:lnTo>
                    <a:pt x="188213" y="14998"/>
                  </a:lnTo>
                  <a:lnTo>
                    <a:pt x="188213" y="6159"/>
                  </a:lnTo>
                  <a:close/>
                </a:path>
                <a:path w="364489" h="126364">
                  <a:moveTo>
                    <a:pt x="323595" y="5499"/>
                  </a:moveTo>
                  <a:lnTo>
                    <a:pt x="271525" y="5499"/>
                  </a:lnTo>
                  <a:lnTo>
                    <a:pt x="271525" y="14071"/>
                  </a:lnTo>
                  <a:lnTo>
                    <a:pt x="313816" y="14071"/>
                  </a:lnTo>
                  <a:lnTo>
                    <a:pt x="313816" y="31762"/>
                  </a:lnTo>
                  <a:lnTo>
                    <a:pt x="271525" y="31762"/>
                  </a:lnTo>
                  <a:lnTo>
                    <a:pt x="271525" y="68821"/>
                  </a:lnTo>
                  <a:lnTo>
                    <a:pt x="311276" y="68427"/>
                  </a:lnTo>
                  <a:lnTo>
                    <a:pt x="330961" y="66395"/>
                  </a:lnTo>
                  <a:lnTo>
                    <a:pt x="329929" y="60248"/>
                  </a:lnTo>
                  <a:lnTo>
                    <a:pt x="281304" y="60248"/>
                  </a:lnTo>
                  <a:lnTo>
                    <a:pt x="281304" y="40068"/>
                  </a:lnTo>
                  <a:lnTo>
                    <a:pt x="323595" y="40068"/>
                  </a:lnTo>
                  <a:lnTo>
                    <a:pt x="323595" y="5499"/>
                  </a:lnTo>
                  <a:close/>
                </a:path>
                <a:path w="364489" h="126364">
                  <a:moveTo>
                    <a:pt x="329564" y="58077"/>
                  </a:moveTo>
                  <a:lnTo>
                    <a:pt x="323135" y="59027"/>
                  </a:lnTo>
                  <a:lnTo>
                    <a:pt x="315467" y="59705"/>
                  </a:lnTo>
                  <a:lnTo>
                    <a:pt x="306562" y="60113"/>
                  </a:lnTo>
                  <a:lnTo>
                    <a:pt x="296417" y="60248"/>
                  </a:lnTo>
                  <a:lnTo>
                    <a:pt x="329929" y="60248"/>
                  </a:lnTo>
                  <a:lnTo>
                    <a:pt x="329564" y="58077"/>
                  </a:lnTo>
                  <a:close/>
                </a:path>
                <a:path w="364489" h="126364">
                  <a:moveTo>
                    <a:pt x="364235" y="0"/>
                  </a:moveTo>
                  <a:lnTo>
                    <a:pt x="354456" y="0"/>
                  </a:lnTo>
                  <a:lnTo>
                    <a:pt x="354456" y="19583"/>
                  </a:lnTo>
                  <a:lnTo>
                    <a:pt x="331342" y="19583"/>
                  </a:lnTo>
                  <a:lnTo>
                    <a:pt x="331342" y="28028"/>
                  </a:lnTo>
                  <a:lnTo>
                    <a:pt x="354456" y="28028"/>
                  </a:lnTo>
                  <a:lnTo>
                    <a:pt x="354456" y="43281"/>
                  </a:lnTo>
                  <a:lnTo>
                    <a:pt x="331088" y="43281"/>
                  </a:lnTo>
                  <a:lnTo>
                    <a:pt x="331088" y="51790"/>
                  </a:lnTo>
                  <a:lnTo>
                    <a:pt x="354456" y="51790"/>
                  </a:lnTo>
                  <a:lnTo>
                    <a:pt x="354456" y="74587"/>
                  </a:lnTo>
                  <a:lnTo>
                    <a:pt x="364235" y="74587"/>
                  </a:lnTo>
                  <a:lnTo>
                    <a:pt x="364235" y="0"/>
                  </a:lnTo>
                  <a:close/>
                </a:path>
                <a:path w="364489" h="126364">
                  <a:moveTo>
                    <a:pt x="234060" y="41973"/>
                  </a:moveTo>
                  <a:lnTo>
                    <a:pt x="224281" y="41973"/>
                  </a:lnTo>
                  <a:lnTo>
                    <a:pt x="224281" y="73596"/>
                  </a:lnTo>
                  <a:lnTo>
                    <a:pt x="234060" y="73596"/>
                  </a:lnTo>
                  <a:lnTo>
                    <a:pt x="234060" y="41973"/>
                  </a:lnTo>
                  <a:close/>
                </a:path>
                <a:path w="364489" h="126364">
                  <a:moveTo>
                    <a:pt x="209550" y="2552"/>
                  </a:moveTo>
                  <a:lnTo>
                    <a:pt x="199770" y="2552"/>
                  </a:lnTo>
                  <a:lnTo>
                    <a:pt x="199770" y="70269"/>
                  </a:lnTo>
                  <a:lnTo>
                    <a:pt x="209550" y="70269"/>
                  </a:lnTo>
                  <a:lnTo>
                    <a:pt x="209550" y="41973"/>
                  </a:lnTo>
                  <a:lnTo>
                    <a:pt x="234060" y="41973"/>
                  </a:lnTo>
                  <a:lnTo>
                    <a:pt x="234060" y="33528"/>
                  </a:lnTo>
                  <a:lnTo>
                    <a:pt x="209550" y="33528"/>
                  </a:lnTo>
                  <a:lnTo>
                    <a:pt x="209550" y="2552"/>
                  </a:lnTo>
                  <a:close/>
                </a:path>
                <a:path w="364489" h="126364">
                  <a:moveTo>
                    <a:pt x="234060" y="0"/>
                  </a:moveTo>
                  <a:lnTo>
                    <a:pt x="224281" y="0"/>
                  </a:lnTo>
                  <a:lnTo>
                    <a:pt x="224281" y="33528"/>
                  </a:lnTo>
                  <a:lnTo>
                    <a:pt x="234060" y="33528"/>
                  </a:lnTo>
                  <a:lnTo>
                    <a:pt x="234060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6615430" y="3533775"/>
              <a:ext cx="1569720" cy="297815"/>
            </a:xfrm>
            <a:custGeom>
              <a:avLst/>
              <a:gdLst/>
              <a:ahLst/>
              <a:cxnLst/>
              <a:rect l="l" t="t" r="r" b="b"/>
              <a:pathLst>
                <a:path w="1569720" h="297814">
                  <a:moveTo>
                    <a:pt x="218567" y="0"/>
                  </a:moveTo>
                  <a:lnTo>
                    <a:pt x="188341" y="0"/>
                  </a:lnTo>
                  <a:lnTo>
                    <a:pt x="111887" y="211709"/>
                  </a:lnTo>
                  <a:lnTo>
                    <a:pt x="109982" y="219329"/>
                  </a:lnTo>
                  <a:lnTo>
                    <a:pt x="109093" y="226441"/>
                  </a:lnTo>
                  <a:lnTo>
                    <a:pt x="108204" y="226441"/>
                  </a:lnTo>
                  <a:lnTo>
                    <a:pt x="107061" y="217932"/>
                  </a:lnTo>
                  <a:lnTo>
                    <a:pt x="105283" y="210439"/>
                  </a:lnTo>
                  <a:lnTo>
                    <a:pt x="31369" y="0"/>
                  </a:lnTo>
                  <a:lnTo>
                    <a:pt x="0" y="0"/>
                  </a:lnTo>
                  <a:lnTo>
                    <a:pt x="92964" y="255270"/>
                  </a:lnTo>
                  <a:lnTo>
                    <a:pt x="123571" y="255270"/>
                  </a:lnTo>
                  <a:lnTo>
                    <a:pt x="218567" y="0"/>
                  </a:lnTo>
                  <a:close/>
                </a:path>
                <a:path w="1569720" h="297814">
                  <a:moveTo>
                    <a:pt x="454279" y="265684"/>
                  </a:moveTo>
                  <a:lnTo>
                    <a:pt x="383540" y="265684"/>
                  </a:lnTo>
                  <a:lnTo>
                    <a:pt x="383540" y="260731"/>
                  </a:lnTo>
                  <a:lnTo>
                    <a:pt x="410667" y="229247"/>
                  </a:lnTo>
                  <a:lnTo>
                    <a:pt x="418338" y="223774"/>
                  </a:lnTo>
                  <a:lnTo>
                    <a:pt x="426529" y="217538"/>
                  </a:lnTo>
                  <a:lnTo>
                    <a:pt x="448779" y="186563"/>
                  </a:lnTo>
                  <a:lnTo>
                    <a:pt x="450596" y="171831"/>
                  </a:lnTo>
                  <a:lnTo>
                    <a:pt x="449872" y="163144"/>
                  </a:lnTo>
                  <a:lnTo>
                    <a:pt x="417944" y="132626"/>
                  </a:lnTo>
                  <a:lnTo>
                    <a:pt x="409067" y="131953"/>
                  </a:lnTo>
                  <a:lnTo>
                    <a:pt x="398348" y="132816"/>
                  </a:lnTo>
                  <a:lnTo>
                    <a:pt x="388683" y="135420"/>
                  </a:lnTo>
                  <a:lnTo>
                    <a:pt x="380060" y="139776"/>
                  </a:lnTo>
                  <a:lnTo>
                    <a:pt x="372491" y="145923"/>
                  </a:lnTo>
                  <a:lnTo>
                    <a:pt x="372491" y="162941"/>
                  </a:lnTo>
                  <a:lnTo>
                    <a:pt x="377317" y="157353"/>
                  </a:lnTo>
                  <a:lnTo>
                    <a:pt x="382778" y="153162"/>
                  </a:lnTo>
                  <a:lnTo>
                    <a:pt x="394970" y="146812"/>
                  </a:lnTo>
                  <a:lnTo>
                    <a:pt x="401066" y="145288"/>
                  </a:lnTo>
                  <a:lnTo>
                    <a:pt x="415671" y="145288"/>
                  </a:lnTo>
                  <a:lnTo>
                    <a:pt x="422402" y="147701"/>
                  </a:lnTo>
                  <a:lnTo>
                    <a:pt x="427609" y="152654"/>
                  </a:lnTo>
                  <a:lnTo>
                    <a:pt x="432689" y="157607"/>
                  </a:lnTo>
                  <a:lnTo>
                    <a:pt x="435356" y="164465"/>
                  </a:lnTo>
                  <a:lnTo>
                    <a:pt x="435356" y="181483"/>
                  </a:lnTo>
                  <a:lnTo>
                    <a:pt x="398157" y="221653"/>
                  </a:lnTo>
                  <a:lnTo>
                    <a:pt x="391363" y="226872"/>
                  </a:lnTo>
                  <a:lnTo>
                    <a:pt x="370205" y="252349"/>
                  </a:lnTo>
                  <a:lnTo>
                    <a:pt x="367919" y="258064"/>
                  </a:lnTo>
                  <a:lnTo>
                    <a:pt x="366776" y="264795"/>
                  </a:lnTo>
                  <a:lnTo>
                    <a:pt x="366776" y="279908"/>
                  </a:lnTo>
                  <a:lnTo>
                    <a:pt x="454279" y="279908"/>
                  </a:lnTo>
                  <a:lnTo>
                    <a:pt x="454279" y="265684"/>
                  </a:lnTo>
                  <a:close/>
                </a:path>
                <a:path w="1569720" h="297814">
                  <a:moveTo>
                    <a:pt x="551561" y="206502"/>
                  </a:moveTo>
                  <a:lnTo>
                    <a:pt x="548716" y="173863"/>
                  </a:lnTo>
                  <a:lnTo>
                    <a:pt x="540207" y="150558"/>
                  </a:lnTo>
                  <a:lnTo>
                    <a:pt x="535432" y="145872"/>
                  </a:lnTo>
                  <a:lnTo>
                    <a:pt x="535432" y="210058"/>
                  </a:lnTo>
                  <a:lnTo>
                    <a:pt x="533603" y="234988"/>
                  </a:lnTo>
                  <a:lnTo>
                    <a:pt x="527773" y="253961"/>
                  </a:lnTo>
                  <a:lnTo>
                    <a:pt x="518083" y="265328"/>
                  </a:lnTo>
                  <a:lnTo>
                    <a:pt x="504571" y="269113"/>
                  </a:lnTo>
                  <a:lnTo>
                    <a:pt x="490893" y="265379"/>
                  </a:lnTo>
                  <a:lnTo>
                    <a:pt x="481139" y="254165"/>
                  </a:lnTo>
                  <a:lnTo>
                    <a:pt x="475272" y="235470"/>
                  </a:lnTo>
                  <a:lnTo>
                    <a:pt x="473379" y="210058"/>
                  </a:lnTo>
                  <a:lnTo>
                    <a:pt x="473392" y="208407"/>
                  </a:lnTo>
                  <a:lnTo>
                    <a:pt x="475322" y="181317"/>
                  </a:lnTo>
                  <a:lnTo>
                    <a:pt x="481330" y="161353"/>
                  </a:lnTo>
                  <a:lnTo>
                    <a:pt x="491324" y="149402"/>
                  </a:lnTo>
                  <a:lnTo>
                    <a:pt x="505333" y="145415"/>
                  </a:lnTo>
                  <a:lnTo>
                    <a:pt x="518515" y="149352"/>
                  </a:lnTo>
                  <a:lnTo>
                    <a:pt x="527964" y="161150"/>
                  </a:lnTo>
                  <a:lnTo>
                    <a:pt x="533654" y="180835"/>
                  </a:lnTo>
                  <a:lnTo>
                    <a:pt x="535419" y="206502"/>
                  </a:lnTo>
                  <a:lnTo>
                    <a:pt x="535432" y="210058"/>
                  </a:lnTo>
                  <a:lnTo>
                    <a:pt x="535432" y="145872"/>
                  </a:lnTo>
                  <a:lnTo>
                    <a:pt x="534974" y="145415"/>
                  </a:lnTo>
                  <a:lnTo>
                    <a:pt x="525995" y="136601"/>
                  </a:lnTo>
                  <a:lnTo>
                    <a:pt x="506095" y="131953"/>
                  </a:lnTo>
                  <a:lnTo>
                    <a:pt x="494969" y="133197"/>
                  </a:lnTo>
                  <a:lnTo>
                    <a:pt x="464388" y="162737"/>
                  </a:lnTo>
                  <a:lnTo>
                    <a:pt x="457327" y="210058"/>
                  </a:lnTo>
                  <a:lnTo>
                    <a:pt x="458050" y="226326"/>
                  </a:lnTo>
                  <a:lnTo>
                    <a:pt x="469011" y="263525"/>
                  </a:lnTo>
                  <a:lnTo>
                    <a:pt x="502793" y="282448"/>
                  </a:lnTo>
                  <a:lnTo>
                    <a:pt x="513892" y="281241"/>
                  </a:lnTo>
                  <a:lnTo>
                    <a:pt x="523582" y="277583"/>
                  </a:lnTo>
                  <a:lnTo>
                    <a:pt x="531901" y="271475"/>
                  </a:lnTo>
                  <a:lnTo>
                    <a:pt x="533806" y="269113"/>
                  </a:lnTo>
                  <a:lnTo>
                    <a:pt x="538861" y="262890"/>
                  </a:lnTo>
                  <a:lnTo>
                    <a:pt x="544423" y="252018"/>
                  </a:lnTo>
                  <a:lnTo>
                    <a:pt x="548398" y="238988"/>
                  </a:lnTo>
                  <a:lnTo>
                    <a:pt x="550760" y="223824"/>
                  </a:lnTo>
                  <a:lnTo>
                    <a:pt x="551561" y="206502"/>
                  </a:lnTo>
                  <a:close/>
                </a:path>
                <a:path w="1569720" h="297814">
                  <a:moveTo>
                    <a:pt x="640207" y="265684"/>
                  </a:moveTo>
                  <a:lnTo>
                    <a:pt x="569468" y="265684"/>
                  </a:lnTo>
                  <a:lnTo>
                    <a:pt x="569468" y="260731"/>
                  </a:lnTo>
                  <a:lnTo>
                    <a:pt x="596607" y="229247"/>
                  </a:lnTo>
                  <a:lnTo>
                    <a:pt x="604266" y="223774"/>
                  </a:lnTo>
                  <a:lnTo>
                    <a:pt x="612457" y="217538"/>
                  </a:lnTo>
                  <a:lnTo>
                    <a:pt x="634707" y="186563"/>
                  </a:lnTo>
                  <a:lnTo>
                    <a:pt x="636524" y="171831"/>
                  </a:lnTo>
                  <a:lnTo>
                    <a:pt x="635800" y="163144"/>
                  </a:lnTo>
                  <a:lnTo>
                    <a:pt x="603872" y="132626"/>
                  </a:lnTo>
                  <a:lnTo>
                    <a:pt x="594995" y="131953"/>
                  </a:lnTo>
                  <a:lnTo>
                    <a:pt x="584276" y="132816"/>
                  </a:lnTo>
                  <a:lnTo>
                    <a:pt x="574611" y="135420"/>
                  </a:lnTo>
                  <a:lnTo>
                    <a:pt x="565988" y="139776"/>
                  </a:lnTo>
                  <a:lnTo>
                    <a:pt x="558419" y="145923"/>
                  </a:lnTo>
                  <a:lnTo>
                    <a:pt x="558419" y="162941"/>
                  </a:lnTo>
                  <a:lnTo>
                    <a:pt x="563245" y="157353"/>
                  </a:lnTo>
                  <a:lnTo>
                    <a:pt x="568706" y="153162"/>
                  </a:lnTo>
                  <a:lnTo>
                    <a:pt x="580898" y="146812"/>
                  </a:lnTo>
                  <a:lnTo>
                    <a:pt x="586994" y="145288"/>
                  </a:lnTo>
                  <a:lnTo>
                    <a:pt x="601599" y="145288"/>
                  </a:lnTo>
                  <a:lnTo>
                    <a:pt x="608330" y="147701"/>
                  </a:lnTo>
                  <a:lnTo>
                    <a:pt x="613537" y="152654"/>
                  </a:lnTo>
                  <a:lnTo>
                    <a:pt x="618617" y="157607"/>
                  </a:lnTo>
                  <a:lnTo>
                    <a:pt x="621284" y="164465"/>
                  </a:lnTo>
                  <a:lnTo>
                    <a:pt x="621284" y="181483"/>
                  </a:lnTo>
                  <a:lnTo>
                    <a:pt x="584085" y="221653"/>
                  </a:lnTo>
                  <a:lnTo>
                    <a:pt x="577291" y="226872"/>
                  </a:lnTo>
                  <a:lnTo>
                    <a:pt x="556133" y="252349"/>
                  </a:lnTo>
                  <a:lnTo>
                    <a:pt x="553847" y="258064"/>
                  </a:lnTo>
                  <a:lnTo>
                    <a:pt x="552704" y="264795"/>
                  </a:lnTo>
                  <a:lnTo>
                    <a:pt x="552704" y="279908"/>
                  </a:lnTo>
                  <a:lnTo>
                    <a:pt x="640207" y="279908"/>
                  </a:lnTo>
                  <a:lnTo>
                    <a:pt x="640207" y="265684"/>
                  </a:lnTo>
                  <a:close/>
                </a:path>
                <a:path w="1569720" h="297814">
                  <a:moveTo>
                    <a:pt x="733171" y="265684"/>
                  </a:moveTo>
                  <a:lnTo>
                    <a:pt x="662432" y="265684"/>
                  </a:lnTo>
                  <a:lnTo>
                    <a:pt x="662432" y="260731"/>
                  </a:lnTo>
                  <a:lnTo>
                    <a:pt x="689571" y="229247"/>
                  </a:lnTo>
                  <a:lnTo>
                    <a:pt x="697230" y="223774"/>
                  </a:lnTo>
                  <a:lnTo>
                    <a:pt x="705421" y="217538"/>
                  </a:lnTo>
                  <a:lnTo>
                    <a:pt x="727671" y="186563"/>
                  </a:lnTo>
                  <a:lnTo>
                    <a:pt x="729488" y="171831"/>
                  </a:lnTo>
                  <a:lnTo>
                    <a:pt x="728764" y="163144"/>
                  </a:lnTo>
                  <a:lnTo>
                    <a:pt x="696836" y="132626"/>
                  </a:lnTo>
                  <a:lnTo>
                    <a:pt x="687959" y="131953"/>
                  </a:lnTo>
                  <a:lnTo>
                    <a:pt x="677240" y="132816"/>
                  </a:lnTo>
                  <a:lnTo>
                    <a:pt x="667575" y="135420"/>
                  </a:lnTo>
                  <a:lnTo>
                    <a:pt x="658952" y="139776"/>
                  </a:lnTo>
                  <a:lnTo>
                    <a:pt x="651383" y="145923"/>
                  </a:lnTo>
                  <a:lnTo>
                    <a:pt x="651383" y="162941"/>
                  </a:lnTo>
                  <a:lnTo>
                    <a:pt x="656209" y="157353"/>
                  </a:lnTo>
                  <a:lnTo>
                    <a:pt x="661670" y="153162"/>
                  </a:lnTo>
                  <a:lnTo>
                    <a:pt x="673862" y="146812"/>
                  </a:lnTo>
                  <a:lnTo>
                    <a:pt x="679958" y="145288"/>
                  </a:lnTo>
                  <a:lnTo>
                    <a:pt x="694563" y="145288"/>
                  </a:lnTo>
                  <a:lnTo>
                    <a:pt x="701294" y="147701"/>
                  </a:lnTo>
                  <a:lnTo>
                    <a:pt x="706501" y="152654"/>
                  </a:lnTo>
                  <a:lnTo>
                    <a:pt x="711581" y="157607"/>
                  </a:lnTo>
                  <a:lnTo>
                    <a:pt x="714248" y="164465"/>
                  </a:lnTo>
                  <a:lnTo>
                    <a:pt x="714248" y="181483"/>
                  </a:lnTo>
                  <a:lnTo>
                    <a:pt x="677049" y="221653"/>
                  </a:lnTo>
                  <a:lnTo>
                    <a:pt x="670255" y="226872"/>
                  </a:lnTo>
                  <a:lnTo>
                    <a:pt x="649097" y="252349"/>
                  </a:lnTo>
                  <a:lnTo>
                    <a:pt x="646811" y="258064"/>
                  </a:lnTo>
                  <a:lnTo>
                    <a:pt x="645668" y="264795"/>
                  </a:lnTo>
                  <a:lnTo>
                    <a:pt x="645668" y="279908"/>
                  </a:lnTo>
                  <a:lnTo>
                    <a:pt x="733171" y="279908"/>
                  </a:lnTo>
                  <a:lnTo>
                    <a:pt x="733171" y="265684"/>
                  </a:lnTo>
                  <a:close/>
                </a:path>
                <a:path w="1569720" h="297814">
                  <a:moveTo>
                    <a:pt x="904748" y="279908"/>
                  </a:moveTo>
                  <a:lnTo>
                    <a:pt x="877443" y="236220"/>
                  </a:lnTo>
                  <a:lnTo>
                    <a:pt x="872490" y="228219"/>
                  </a:lnTo>
                  <a:lnTo>
                    <a:pt x="868680" y="222631"/>
                  </a:lnTo>
                  <a:lnTo>
                    <a:pt x="864146" y="217678"/>
                  </a:lnTo>
                  <a:lnTo>
                    <a:pt x="863346" y="216789"/>
                  </a:lnTo>
                  <a:lnTo>
                    <a:pt x="860044" y="214503"/>
                  </a:lnTo>
                  <a:lnTo>
                    <a:pt x="855853" y="212725"/>
                  </a:lnTo>
                  <a:lnTo>
                    <a:pt x="855853" y="212217"/>
                  </a:lnTo>
                  <a:lnTo>
                    <a:pt x="870000" y="206413"/>
                  </a:lnTo>
                  <a:lnTo>
                    <a:pt x="874268" y="202819"/>
                  </a:lnTo>
                  <a:lnTo>
                    <a:pt x="880071" y="197954"/>
                  </a:lnTo>
                  <a:lnTo>
                    <a:pt x="886104" y="186842"/>
                  </a:lnTo>
                  <a:lnTo>
                    <a:pt x="888060" y="173393"/>
                  </a:lnTo>
                  <a:lnTo>
                    <a:pt x="887945" y="171196"/>
                  </a:lnTo>
                  <a:lnTo>
                    <a:pt x="871347" y="141185"/>
                  </a:lnTo>
                  <a:lnTo>
                    <a:pt x="871347" y="166497"/>
                  </a:lnTo>
                  <a:lnTo>
                    <a:pt x="871347" y="182753"/>
                  </a:lnTo>
                  <a:lnTo>
                    <a:pt x="868553" y="189611"/>
                  </a:lnTo>
                  <a:lnTo>
                    <a:pt x="863092" y="194945"/>
                  </a:lnTo>
                  <a:lnTo>
                    <a:pt x="857504" y="200152"/>
                  </a:lnTo>
                  <a:lnTo>
                    <a:pt x="850265" y="202819"/>
                  </a:lnTo>
                  <a:lnTo>
                    <a:pt x="817499" y="202819"/>
                  </a:lnTo>
                  <a:lnTo>
                    <a:pt x="817499" y="149225"/>
                  </a:lnTo>
                  <a:lnTo>
                    <a:pt x="851154" y="149225"/>
                  </a:lnTo>
                  <a:lnTo>
                    <a:pt x="858520" y="151384"/>
                  </a:lnTo>
                  <a:lnTo>
                    <a:pt x="863727" y="155829"/>
                  </a:lnTo>
                  <a:lnTo>
                    <a:pt x="868807" y="160274"/>
                  </a:lnTo>
                  <a:lnTo>
                    <a:pt x="871347" y="166497"/>
                  </a:lnTo>
                  <a:lnTo>
                    <a:pt x="871347" y="141185"/>
                  </a:lnTo>
                  <a:lnTo>
                    <a:pt x="869861" y="140144"/>
                  </a:lnTo>
                  <a:lnTo>
                    <a:pt x="862406" y="136880"/>
                  </a:lnTo>
                  <a:lnTo>
                    <a:pt x="853909" y="134912"/>
                  </a:lnTo>
                  <a:lnTo>
                    <a:pt x="844423" y="134239"/>
                  </a:lnTo>
                  <a:lnTo>
                    <a:pt x="801624" y="134239"/>
                  </a:lnTo>
                  <a:lnTo>
                    <a:pt x="801624" y="279908"/>
                  </a:lnTo>
                  <a:lnTo>
                    <a:pt x="817499" y="279908"/>
                  </a:lnTo>
                  <a:lnTo>
                    <a:pt x="817499" y="217678"/>
                  </a:lnTo>
                  <a:lnTo>
                    <a:pt x="837819" y="217678"/>
                  </a:lnTo>
                  <a:lnTo>
                    <a:pt x="842899" y="218948"/>
                  </a:lnTo>
                  <a:lnTo>
                    <a:pt x="846963" y="221742"/>
                  </a:lnTo>
                  <a:lnTo>
                    <a:pt x="851154" y="224536"/>
                  </a:lnTo>
                  <a:lnTo>
                    <a:pt x="855853" y="230251"/>
                  </a:lnTo>
                  <a:lnTo>
                    <a:pt x="885444" y="279908"/>
                  </a:lnTo>
                  <a:lnTo>
                    <a:pt x="904748" y="279908"/>
                  </a:lnTo>
                  <a:close/>
                </a:path>
                <a:path w="1569720" h="297814">
                  <a:moveTo>
                    <a:pt x="1048893" y="264668"/>
                  </a:moveTo>
                  <a:lnTo>
                    <a:pt x="1043178" y="266573"/>
                  </a:lnTo>
                  <a:lnTo>
                    <a:pt x="1038987" y="267462"/>
                  </a:lnTo>
                  <a:lnTo>
                    <a:pt x="1032129" y="267462"/>
                  </a:lnTo>
                  <a:lnTo>
                    <a:pt x="1028065" y="266319"/>
                  </a:lnTo>
                  <a:lnTo>
                    <a:pt x="1024636" y="263779"/>
                  </a:lnTo>
                  <a:lnTo>
                    <a:pt x="1021080" y="261366"/>
                  </a:lnTo>
                  <a:lnTo>
                    <a:pt x="1019429" y="259461"/>
                  </a:lnTo>
                  <a:lnTo>
                    <a:pt x="1016381" y="255905"/>
                  </a:lnTo>
                  <a:lnTo>
                    <a:pt x="1010285" y="247523"/>
                  </a:lnTo>
                  <a:lnTo>
                    <a:pt x="1018006" y="234823"/>
                  </a:lnTo>
                  <a:lnTo>
                    <a:pt x="1020597" y="230568"/>
                  </a:lnTo>
                  <a:lnTo>
                    <a:pt x="1027938" y="213601"/>
                  </a:lnTo>
                  <a:lnTo>
                    <a:pt x="1032281" y="196723"/>
                  </a:lnTo>
                  <a:lnTo>
                    <a:pt x="1032459" y="194945"/>
                  </a:lnTo>
                  <a:lnTo>
                    <a:pt x="1033729" y="180086"/>
                  </a:lnTo>
                  <a:lnTo>
                    <a:pt x="1033602" y="172046"/>
                  </a:lnTo>
                  <a:lnTo>
                    <a:pt x="1033399" y="169545"/>
                  </a:lnTo>
                  <a:lnTo>
                    <a:pt x="1032637" y="166116"/>
                  </a:lnTo>
                  <a:lnTo>
                    <a:pt x="1017016" y="166116"/>
                  </a:lnTo>
                  <a:lnTo>
                    <a:pt x="1018286" y="171196"/>
                  </a:lnTo>
                  <a:lnTo>
                    <a:pt x="1018578" y="173875"/>
                  </a:lnTo>
                  <a:lnTo>
                    <a:pt x="1009523" y="222415"/>
                  </a:lnTo>
                  <a:lnTo>
                    <a:pt x="1002284" y="234823"/>
                  </a:lnTo>
                  <a:lnTo>
                    <a:pt x="993521" y="222618"/>
                  </a:lnTo>
                  <a:lnTo>
                    <a:pt x="993521" y="247650"/>
                  </a:lnTo>
                  <a:lnTo>
                    <a:pt x="983919" y="256755"/>
                  </a:lnTo>
                  <a:lnTo>
                    <a:pt x="973239" y="263258"/>
                  </a:lnTo>
                  <a:lnTo>
                    <a:pt x="961491" y="267182"/>
                  </a:lnTo>
                  <a:lnTo>
                    <a:pt x="948690" y="268478"/>
                  </a:lnTo>
                  <a:lnTo>
                    <a:pt x="938784" y="268478"/>
                  </a:lnTo>
                  <a:lnTo>
                    <a:pt x="930783" y="265938"/>
                  </a:lnTo>
                  <a:lnTo>
                    <a:pt x="924814" y="260731"/>
                  </a:lnTo>
                  <a:lnTo>
                    <a:pt x="918718" y="255651"/>
                  </a:lnTo>
                  <a:lnTo>
                    <a:pt x="915670" y="248666"/>
                  </a:lnTo>
                  <a:lnTo>
                    <a:pt x="915670" y="231521"/>
                  </a:lnTo>
                  <a:lnTo>
                    <a:pt x="945769" y="203708"/>
                  </a:lnTo>
                  <a:lnTo>
                    <a:pt x="952792" y="206667"/>
                  </a:lnTo>
                  <a:lnTo>
                    <a:pt x="986993" y="237883"/>
                  </a:lnTo>
                  <a:lnTo>
                    <a:pt x="993521" y="247650"/>
                  </a:lnTo>
                  <a:lnTo>
                    <a:pt x="993521" y="222618"/>
                  </a:lnTo>
                  <a:lnTo>
                    <a:pt x="961390" y="196723"/>
                  </a:lnTo>
                  <a:lnTo>
                    <a:pt x="973696" y="190398"/>
                  </a:lnTo>
                  <a:lnTo>
                    <a:pt x="974140" y="189992"/>
                  </a:lnTo>
                  <a:lnTo>
                    <a:pt x="982472" y="182613"/>
                  </a:lnTo>
                  <a:lnTo>
                    <a:pt x="987704" y="173393"/>
                  </a:lnTo>
                  <a:lnTo>
                    <a:pt x="989457" y="162687"/>
                  </a:lnTo>
                  <a:lnTo>
                    <a:pt x="989342" y="153289"/>
                  </a:lnTo>
                  <a:lnTo>
                    <a:pt x="986155" y="146050"/>
                  </a:lnTo>
                  <a:lnTo>
                    <a:pt x="984529" y="144653"/>
                  </a:lnTo>
                  <a:lnTo>
                    <a:pt x="979678" y="140462"/>
                  </a:lnTo>
                  <a:lnTo>
                    <a:pt x="974534" y="136855"/>
                  </a:lnTo>
                  <a:lnTo>
                    <a:pt x="974534" y="158000"/>
                  </a:lnTo>
                  <a:lnTo>
                    <a:pt x="974521" y="164553"/>
                  </a:lnTo>
                  <a:lnTo>
                    <a:pt x="972972" y="172046"/>
                  </a:lnTo>
                  <a:lnTo>
                    <a:pt x="968095" y="178968"/>
                  </a:lnTo>
                  <a:lnTo>
                    <a:pt x="959967" y="184950"/>
                  </a:lnTo>
                  <a:lnTo>
                    <a:pt x="948563" y="189992"/>
                  </a:lnTo>
                  <a:lnTo>
                    <a:pt x="941146" y="184950"/>
                  </a:lnTo>
                  <a:lnTo>
                    <a:pt x="935875" y="179120"/>
                  </a:lnTo>
                  <a:lnTo>
                    <a:pt x="932713" y="172516"/>
                  </a:lnTo>
                  <a:lnTo>
                    <a:pt x="931684" y="165227"/>
                  </a:lnTo>
                  <a:lnTo>
                    <a:pt x="931672" y="159004"/>
                  </a:lnTo>
                  <a:lnTo>
                    <a:pt x="933704" y="154051"/>
                  </a:lnTo>
                  <a:lnTo>
                    <a:pt x="937768" y="150241"/>
                  </a:lnTo>
                  <a:lnTo>
                    <a:pt x="941832" y="146558"/>
                  </a:lnTo>
                  <a:lnTo>
                    <a:pt x="947293" y="144653"/>
                  </a:lnTo>
                  <a:lnTo>
                    <a:pt x="959866" y="144653"/>
                  </a:lnTo>
                  <a:lnTo>
                    <a:pt x="964692" y="146431"/>
                  </a:lnTo>
                  <a:lnTo>
                    <a:pt x="972566" y="153289"/>
                  </a:lnTo>
                  <a:lnTo>
                    <a:pt x="974534" y="158000"/>
                  </a:lnTo>
                  <a:lnTo>
                    <a:pt x="974534" y="136855"/>
                  </a:lnTo>
                  <a:lnTo>
                    <a:pt x="974356" y="136728"/>
                  </a:lnTo>
                  <a:lnTo>
                    <a:pt x="968336" y="134073"/>
                  </a:lnTo>
                  <a:lnTo>
                    <a:pt x="961593" y="132486"/>
                  </a:lnTo>
                  <a:lnTo>
                    <a:pt x="954151" y="131953"/>
                  </a:lnTo>
                  <a:lnTo>
                    <a:pt x="946238" y="132511"/>
                  </a:lnTo>
                  <a:lnTo>
                    <a:pt x="917346" y="158000"/>
                  </a:lnTo>
                  <a:lnTo>
                    <a:pt x="916787" y="166116"/>
                  </a:lnTo>
                  <a:lnTo>
                    <a:pt x="917676" y="173393"/>
                  </a:lnTo>
                  <a:lnTo>
                    <a:pt x="917778" y="173990"/>
                  </a:lnTo>
                  <a:lnTo>
                    <a:pt x="920889" y="181864"/>
                  </a:lnTo>
                  <a:lnTo>
                    <a:pt x="926160" y="189204"/>
                  </a:lnTo>
                  <a:lnTo>
                    <a:pt x="933577" y="195834"/>
                  </a:lnTo>
                  <a:lnTo>
                    <a:pt x="918806" y="204076"/>
                  </a:lnTo>
                  <a:lnTo>
                    <a:pt x="908253" y="214287"/>
                  </a:lnTo>
                  <a:lnTo>
                    <a:pt x="901903" y="226453"/>
                  </a:lnTo>
                  <a:lnTo>
                    <a:pt x="899795" y="240538"/>
                  </a:lnTo>
                  <a:lnTo>
                    <a:pt x="900620" y="249732"/>
                  </a:lnTo>
                  <a:lnTo>
                    <a:pt x="928522" y="279552"/>
                  </a:lnTo>
                  <a:lnTo>
                    <a:pt x="948817" y="282321"/>
                  </a:lnTo>
                  <a:lnTo>
                    <a:pt x="963599" y="280898"/>
                  </a:lnTo>
                  <a:lnTo>
                    <a:pt x="977265" y="276606"/>
                  </a:lnTo>
                  <a:lnTo>
                    <a:pt x="989774" y="269468"/>
                  </a:lnTo>
                  <a:lnTo>
                    <a:pt x="990892" y="268478"/>
                  </a:lnTo>
                  <a:lnTo>
                    <a:pt x="1001141" y="259461"/>
                  </a:lnTo>
                  <a:lnTo>
                    <a:pt x="1007999" y="269240"/>
                  </a:lnTo>
                  <a:lnTo>
                    <a:pt x="1013587" y="275463"/>
                  </a:lnTo>
                  <a:lnTo>
                    <a:pt x="1018159" y="278130"/>
                  </a:lnTo>
                  <a:lnTo>
                    <a:pt x="1022858" y="280924"/>
                  </a:lnTo>
                  <a:lnTo>
                    <a:pt x="1028065" y="282321"/>
                  </a:lnTo>
                  <a:lnTo>
                    <a:pt x="1039368" y="282321"/>
                  </a:lnTo>
                  <a:lnTo>
                    <a:pt x="1044321" y="281432"/>
                  </a:lnTo>
                  <a:lnTo>
                    <a:pt x="1048854" y="279552"/>
                  </a:lnTo>
                  <a:lnTo>
                    <a:pt x="1048893" y="267462"/>
                  </a:lnTo>
                  <a:lnTo>
                    <a:pt x="1048893" y="264668"/>
                  </a:lnTo>
                  <a:close/>
                </a:path>
                <a:path w="1569720" h="297814">
                  <a:moveTo>
                    <a:pt x="1170813" y="205359"/>
                  </a:moveTo>
                  <a:lnTo>
                    <a:pt x="1166012" y="174269"/>
                  </a:lnTo>
                  <a:lnTo>
                    <a:pt x="1154176" y="155981"/>
                  </a:lnTo>
                  <a:lnTo>
                    <a:pt x="1154176" y="205740"/>
                  </a:lnTo>
                  <a:lnTo>
                    <a:pt x="1153147" y="219062"/>
                  </a:lnTo>
                  <a:lnTo>
                    <a:pt x="1129080" y="256527"/>
                  </a:lnTo>
                  <a:lnTo>
                    <a:pt x="1092708" y="265303"/>
                  </a:lnTo>
                  <a:lnTo>
                    <a:pt x="1070483" y="265303"/>
                  </a:lnTo>
                  <a:lnTo>
                    <a:pt x="1070483" y="148971"/>
                  </a:lnTo>
                  <a:lnTo>
                    <a:pt x="1093597" y="148971"/>
                  </a:lnTo>
                  <a:lnTo>
                    <a:pt x="1120089" y="152527"/>
                  </a:lnTo>
                  <a:lnTo>
                    <a:pt x="1139024" y="163169"/>
                  </a:lnTo>
                  <a:lnTo>
                    <a:pt x="1150378" y="180911"/>
                  </a:lnTo>
                  <a:lnTo>
                    <a:pt x="1154176" y="205740"/>
                  </a:lnTo>
                  <a:lnTo>
                    <a:pt x="1154176" y="155981"/>
                  </a:lnTo>
                  <a:lnTo>
                    <a:pt x="1151636" y="152044"/>
                  </a:lnTo>
                  <a:lnTo>
                    <a:pt x="1146124" y="148971"/>
                  </a:lnTo>
                  <a:lnTo>
                    <a:pt x="1127620" y="138696"/>
                  </a:lnTo>
                  <a:lnTo>
                    <a:pt x="1093978" y="134239"/>
                  </a:lnTo>
                  <a:lnTo>
                    <a:pt x="1054608" y="134239"/>
                  </a:lnTo>
                  <a:lnTo>
                    <a:pt x="1054608" y="279908"/>
                  </a:lnTo>
                  <a:lnTo>
                    <a:pt x="1092200" y="279908"/>
                  </a:lnTo>
                  <a:lnTo>
                    <a:pt x="1108735" y="278650"/>
                  </a:lnTo>
                  <a:lnTo>
                    <a:pt x="1123708" y="274853"/>
                  </a:lnTo>
                  <a:lnTo>
                    <a:pt x="1137069" y="268503"/>
                  </a:lnTo>
                  <a:lnTo>
                    <a:pt x="1141285" y="265303"/>
                  </a:lnTo>
                  <a:lnTo>
                    <a:pt x="1148842" y="259588"/>
                  </a:lnTo>
                  <a:lnTo>
                    <a:pt x="1158481" y="248564"/>
                  </a:lnTo>
                  <a:lnTo>
                    <a:pt x="1165352" y="235864"/>
                  </a:lnTo>
                  <a:lnTo>
                    <a:pt x="1169441" y="221462"/>
                  </a:lnTo>
                  <a:lnTo>
                    <a:pt x="1170813" y="205359"/>
                  </a:lnTo>
                  <a:close/>
                </a:path>
                <a:path w="1569720" h="297814">
                  <a:moveTo>
                    <a:pt x="1354328" y="110744"/>
                  </a:moveTo>
                  <a:lnTo>
                    <a:pt x="1339723" y="110744"/>
                  </a:lnTo>
                  <a:lnTo>
                    <a:pt x="1339723" y="152273"/>
                  </a:lnTo>
                  <a:lnTo>
                    <a:pt x="1309116" y="152273"/>
                  </a:lnTo>
                  <a:lnTo>
                    <a:pt x="1310347" y="145986"/>
                  </a:lnTo>
                  <a:lnTo>
                    <a:pt x="1311351" y="139103"/>
                  </a:lnTo>
                  <a:lnTo>
                    <a:pt x="1312087" y="131597"/>
                  </a:lnTo>
                  <a:lnTo>
                    <a:pt x="1312545" y="123444"/>
                  </a:lnTo>
                  <a:lnTo>
                    <a:pt x="1240409" y="123444"/>
                  </a:lnTo>
                  <a:lnTo>
                    <a:pt x="1240409" y="136398"/>
                  </a:lnTo>
                  <a:lnTo>
                    <a:pt x="1296924" y="136398"/>
                  </a:lnTo>
                  <a:lnTo>
                    <a:pt x="1294752" y="152361"/>
                  </a:lnTo>
                  <a:lnTo>
                    <a:pt x="1274953" y="198374"/>
                  </a:lnTo>
                  <a:lnTo>
                    <a:pt x="1241640" y="234137"/>
                  </a:lnTo>
                  <a:lnTo>
                    <a:pt x="1228979" y="242062"/>
                  </a:lnTo>
                  <a:lnTo>
                    <a:pt x="1240790" y="252095"/>
                  </a:lnTo>
                  <a:lnTo>
                    <a:pt x="1263281" y="233959"/>
                  </a:lnTo>
                  <a:lnTo>
                    <a:pt x="1281645" y="213461"/>
                  </a:lnTo>
                  <a:lnTo>
                    <a:pt x="1295857" y="190627"/>
                  </a:lnTo>
                  <a:lnTo>
                    <a:pt x="1305941" y="165481"/>
                  </a:lnTo>
                  <a:lnTo>
                    <a:pt x="1339723" y="165481"/>
                  </a:lnTo>
                  <a:lnTo>
                    <a:pt x="1339723" y="205740"/>
                  </a:lnTo>
                  <a:lnTo>
                    <a:pt x="1300607" y="205740"/>
                  </a:lnTo>
                  <a:lnTo>
                    <a:pt x="1300607" y="218948"/>
                  </a:lnTo>
                  <a:lnTo>
                    <a:pt x="1339723" y="218948"/>
                  </a:lnTo>
                  <a:lnTo>
                    <a:pt x="1339723" y="291592"/>
                  </a:lnTo>
                  <a:lnTo>
                    <a:pt x="1354328" y="291592"/>
                  </a:lnTo>
                  <a:lnTo>
                    <a:pt x="1354328" y="165481"/>
                  </a:lnTo>
                  <a:lnTo>
                    <a:pt x="1354328" y="152273"/>
                  </a:lnTo>
                  <a:lnTo>
                    <a:pt x="1354328" y="110744"/>
                  </a:lnTo>
                  <a:close/>
                </a:path>
                <a:path w="1569720" h="297814">
                  <a:moveTo>
                    <a:pt x="1389507" y="106807"/>
                  </a:moveTo>
                  <a:lnTo>
                    <a:pt x="1374775" y="106807"/>
                  </a:lnTo>
                  <a:lnTo>
                    <a:pt x="1374775" y="297815"/>
                  </a:lnTo>
                  <a:lnTo>
                    <a:pt x="1389507" y="297815"/>
                  </a:lnTo>
                  <a:lnTo>
                    <a:pt x="1389507" y="106807"/>
                  </a:lnTo>
                  <a:close/>
                </a:path>
                <a:path w="1569720" h="297814">
                  <a:moveTo>
                    <a:pt x="1534668" y="125095"/>
                  </a:moveTo>
                  <a:lnTo>
                    <a:pt x="1485773" y="125095"/>
                  </a:lnTo>
                  <a:lnTo>
                    <a:pt x="1485773" y="105283"/>
                  </a:lnTo>
                  <a:lnTo>
                    <a:pt x="1471295" y="105283"/>
                  </a:lnTo>
                  <a:lnTo>
                    <a:pt x="1471295" y="125095"/>
                  </a:lnTo>
                  <a:lnTo>
                    <a:pt x="1422146" y="125095"/>
                  </a:lnTo>
                  <a:lnTo>
                    <a:pt x="1422146" y="138049"/>
                  </a:lnTo>
                  <a:lnTo>
                    <a:pt x="1534668" y="138049"/>
                  </a:lnTo>
                  <a:lnTo>
                    <a:pt x="1534668" y="125095"/>
                  </a:lnTo>
                  <a:close/>
                </a:path>
                <a:path w="1569720" h="297814">
                  <a:moveTo>
                    <a:pt x="1540510" y="227076"/>
                  </a:moveTo>
                  <a:lnTo>
                    <a:pt x="1539849" y="216535"/>
                  </a:lnTo>
                  <a:lnTo>
                    <a:pt x="1539748" y="214757"/>
                  </a:lnTo>
                  <a:lnTo>
                    <a:pt x="1528292" y="215379"/>
                  </a:lnTo>
                  <a:lnTo>
                    <a:pt x="1515452" y="215887"/>
                  </a:lnTo>
                  <a:lnTo>
                    <a:pt x="1501241" y="216281"/>
                  </a:lnTo>
                  <a:lnTo>
                    <a:pt x="1485646" y="216535"/>
                  </a:lnTo>
                  <a:lnTo>
                    <a:pt x="1485646" y="201422"/>
                  </a:lnTo>
                  <a:lnTo>
                    <a:pt x="1494726" y="200456"/>
                  </a:lnTo>
                  <a:lnTo>
                    <a:pt x="1502752" y="198666"/>
                  </a:lnTo>
                  <a:lnTo>
                    <a:pt x="1509674" y="196075"/>
                  </a:lnTo>
                  <a:lnTo>
                    <a:pt x="1515491" y="192659"/>
                  </a:lnTo>
                  <a:lnTo>
                    <a:pt x="1519326" y="189865"/>
                  </a:lnTo>
                  <a:lnTo>
                    <a:pt x="1522476" y="187579"/>
                  </a:lnTo>
                  <a:lnTo>
                    <a:pt x="1526032" y="181102"/>
                  </a:lnTo>
                  <a:lnTo>
                    <a:pt x="1526032" y="164719"/>
                  </a:lnTo>
                  <a:lnTo>
                    <a:pt x="1521714" y="157861"/>
                  </a:lnTo>
                  <a:lnTo>
                    <a:pt x="1519694" y="156591"/>
                  </a:lnTo>
                  <a:lnTo>
                    <a:pt x="1513078" y="152400"/>
                  </a:lnTo>
                  <a:lnTo>
                    <a:pt x="1511173" y="151447"/>
                  </a:lnTo>
                  <a:lnTo>
                    <a:pt x="1511173" y="168148"/>
                  </a:lnTo>
                  <a:lnTo>
                    <a:pt x="1511173" y="178181"/>
                  </a:lnTo>
                  <a:lnTo>
                    <a:pt x="1508252" y="182245"/>
                  </a:lnTo>
                  <a:lnTo>
                    <a:pt x="1496822" y="188341"/>
                  </a:lnTo>
                  <a:lnTo>
                    <a:pt x="1488821" y="189865"/>
                  </a:lnTo>
                  <a:lnTo>
                    <a:pt x="1468247" y="189865"/>
                  </a:lnTo>
                  <a:lnTo>
                    <a:pt x="1460246" y="188341"/>
                  </a:lnTo>
                  <a:lnTo>
                    <a:pt x="1448562" y="182245"/>
                  </a:lnTo>
                  <a:lnTo>
                    <a:pt x="1445768" y="178181"/>
                  </a:lnTo>
                  <a:lnTo>
                    <a:pt x="1445768" y="168148"/>
                  </a:lnTo>
                  <a:lnTo>
                    <a:pt x="1448435" y="164084"/>
                  </a:lnTo>
                  <a:lnTo>
                    <a:pt x="1454023" y="161163"/>
                  </a:lnTo>
                  <a:lnTo>
                    <a:pt x="1459611" y="158115"/>
                  </a:lnTo>
                  <a:lnTo>
                    <a:pt x="1467739" y="156591"/>
                  </a:lnTo>
                  <a:lnTo>
                    <a:pt x="1489329" y="156591"/>
                  </a:lnTo>
                  <a:lnTo>
                    <a:pt x="1497457" y="158115"/>
                  </a:lnTo>
                  <a:lnTo>
                    <a:pt x="1502918" y="161163"/>
                  </a:lnTo>
                  <a:lnTo>
                    <a:pt x="1508379" y="164084"/>
                  </a:lnTo>
                  <a:lnTo>
                    <a:pt x="1511173" y="168148"/>
                  </a:lnTo>
                  <a:lnTo>
                    <a:pt x="1511173" y="151447"/>
                  </a:lnTo>
                  <a:lnTo>
                    <a:pt x="1506118" y="148907"/>
                  </a:lnTo>
                  <a:lnTo>
                    <a:pt x="1498041" y="146405"/>
                  </a:lnTo>
                  <a:lnTo>
                    <a:pt x="1488833" y="144907"/>
                  </a:lnTo>
                  <a:lnTo>
                    <a:pt x="1478534" y="144399"/>
                  </a:lnTo>
                  <a:lnTo>
                    <a:pt x="1467980" y="144881"/>
                  </a:lnTo>
                  <a:lnTo>
                    <a:pt x="1431036" y="164465"/>
                  </a:lnTo>
                  <a:lnTo>
                    <a:pt x="1431099" y="181102"/>
                  </a:lnTo>
                  <a:lnTo>
                    <a:pt x="1471041" y="201422"/>
                  </a:lnTo>
                  <a:lnTo>
                    <a:pt x="1471041" y="216662"/>
                  </a:lnTo>
                  <a:lnTo>
                    <a:pt x="1444942" y="217182"/>
                  </a:lnTo>
                  <a:lnTo>
                    <a:pt x="1416558" y="217297"/>
                  </a:lnTo>
                  <a:lnTo>
                    <a:pt x="1417955" y="230124"/>
                  </a:lnTo>
                  <a:lnTo>
                    <a:pt x="1454188" y="229946"/>
                  </a:lnTo>
                  <a:lnTo>
                    <a:pt x="1486700" y="229362"/>
                  </a:lnTo>
                  <a:lnTo>
                    <a:pt x="1515478" y="228409"/>
                  </a:lnTo>
                  <a:lnTo>
                    <a:pt x="1540510" y="227076"/>
                  </a:lnTo>
                  <a:close/>
                </a:path>
                <a:path w="1569720" h="297814">
                  <a:moveTo>
                    <a:pt x="1569466" y="245364"/>
                  </a:moveTo>
                  <a:lnTo>
                    <a:pt x="1444752" y="245364"/>
                  </a:lnTo>
                  <a:lnTo>
                    <a:pt x="1444752" y="258318"/>
                  </a:lnTo>
                  <a:lnTo>
                    <a:pt x="1555115" y="258318"/>
                  </a:lnTo>
                  <a:lnTo>
                    <a:pt x="1555115" y="297815"/>
                  </a:lnTo>
                  <a:lnTo>
                    <a:pt x="1569466" y="297815"/>
                  </a:lnTo>
                  <a:lnTo>
                    <a:pt x="1569466" y="245364"/>
                  </a:lnTo>
                  <a:close/>
                </a:path>
                <a:path w="1569720" h="297814">
                  <a:moveTo>
                    <a:pt x="1569466" y="106807"/>
                  </a:moveTo>
                  <a:lnTo>
                    <a:pt x="1554988" y="106807"/>
                  </a:lnTo>
                  <a:lnTo>
                    <a:pt x="1554988" y="234696"/>
                  </a:lnTo>
                  <a:lnTo>
                    <a:pt x="1569466" y="234696"/>
                  </a:lnTo>
                  <a:lnTo>
                    <a:pt x="1569466" y="106807"/>
                  </a:lnTo>
                  <a:close/>
                </a:path>
              </a:pathLst>
            </a:custGeom>
            <a:solidFill>
              <a:srgbClr val="2D73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8" name="object 58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6949058" y="3966971"/>
              <a:ext cx="77977" cy="99948"/>
            </a:xfrm>
            <a:prstGeom prst="rect">
              <a:avLst/>
            </a:prstGeom>
          </p:spPr>
        </p:pic>
        <p:sp>
          <p:nvSpPr>
            <p:cNvPr id="59" name="object 59"/>
            <p:cNvSpPr/>
            <p:nvPr/>
          </p:nvSpPr>
          <p:spPr>
            <a:xfrm>
              <a:off x="7172070" y="3950842"/>
              <a:ext cx="629285" cy="126364"/>
            </a:xfrm>
            <a:custGeom>
              <a:avLst/>
              <a:gdLst/>
              <a:ahLst/>
              <a:cxnLst/>
              <a:rect l="l" t="t" r="r" b="b"/>
              <a:pathLst>
                <a:path w="629284" h="126364">
                  <a:moveTo>
                    <a:pt x="379349" y="97789"/>
                  </a:moveTo>
                  <a:lnTo>
                    <a:pt x="262127" y="97789"/>
                  </a:lnTo>
                  <a:lnTo>
                    <a:pt x="262127" y="106552"/>
                  </a:lnTo>
                  <a:lnTo>
                    <a:pt x="379349" y="106552"/>
                  </a:lnTo>
                  <a:lnTo>
                    <a:pt x="379349" y="97789"/>
                  </a:lnTo>
                  <a:close/>
                </a:path>
                <a:path w="629284" h="126364">
                  <a:moveTo>
                    <a:pt x="117221" y="96519"/>
                  </a:moveTo>
                  <a:lnTo>
                    <a:pt x="0" y="96519"/>
                  </a:lnTo>
                  <a:lnTo>
                    <a:pt x="0" y="105155"/>
                  </a:lnTo>
                  <a:lnTo>
                    <a:pt x="117221" y="105155"/>
                  </a:lnTo>
                  <a:lnTo>
                    <a:pt x="117221" y="96519"/>
                  </a:lnTo>
                  <a:close/>
                </a:path>
                <a:path w="629284" h="126364">
                  <a:moveTo>
                    <a:pt x="491617" y="78739"/>
                  </a:moveTo>
                  <a:lnTo>
                    <a:pt x="411860" y="78739"/>
                  </a:lnTo>
                  <a:lnTo>
                    <a:pt x="411860" y="86613"/>
                  </a:lnTo>
                  <a:lnTo>
                    <a:pt x="481964" y="86613"/>
                  </a:lnTo>
                  <a:lnTo>
                    <a:pt x="481964" y="97662"/>
                  </a:lnTo>
                  <a:lnTo>
                    <a:pt x="411860" y="97662"/>
                  </a:lnTo>
                  <a:lnTo>
                    <a:pt x="411860" y="125094"/>
                  </a:lnTo>
                  <a:lnTo>
                    <a:pt x="494410" y="125094"/>
                  </a:lnTo>
                  <a:lnTo>
                    <a:pt x="494410" y="117220"/>
                  </a:lnTo>
                  <a:lnTo>
                    <a:pt x="421512" y="117220"/>
                  </a:lnTo>
                  <a:lnTo>
                    <a:pt x="421512" y="105282"/>
                  </a:lnTo>
                  <a:lnTo>
                    <a:pt x="491617" y="105282"/>
                  </a:lnTo>
                  <a:lnTo>
                    <a:pt x="491617" y="78739"/>
                  </a:lnTo>
                  <a:close/>
                </a:path>
                <a:path w="629284" h="126364">
                  <a:moveTo>
                    <a:pt x="510412" y="59435"/>
                  </a:moveTo>
                  <a:lnTo>
                    <a:pt x="393192" y="59435"/>
                  </a:lnTo>
                  <a:lnTo>
                    <a:pt x="393192" y="67182"/>
                  </a:lnTo>
                  <a:lnTo>
                    <a:pt x="510412" y="67182"/>
                  </a:lnTo>
                  <a:lnTo>
                    <a:pt x="510412" y="59435"/>
                  </a:lnTo>
                  <a:close/>
                </a:path>
                <a:path w="629284" h="126364">
                  <a:moveTo>
                    <a:pt x="199008" y="11175"/>
                  </a:moveTo>
                  <a:lnTo>
                    <a:pt x="139319" y="11175"/>
                  </a:lnTo>
                  <a:lnTo>
                    <a:pt x="139319" y="89280"/>
                  </a:lnTo>
                  <a:lnTo>
                    <a:pt x="199008" y="89280"/>
                  </a:lnTo>
                  <a:lnTo>
                    <a:pt x="199008" y="80644"/>
                  </a:lnTo>
                  <a:lnTo>
                    <a:pt x="149225" y="80644"/>
                  </a:lnTo>
                  <a:lnTo>
                    <a:pt x="149225" y="19684"/>
                  </a:lnTo>
                  <a:lnTo>
                    <a:pt x="199008" y="19684"/>
                  </a:lnTo>
                  <a:lnTo>
                    <a:pt x="199008" y="11175"/>
                  </a:lnTo>
                  <a:close/>
                </a:path>
                <a:path w="629284" h="126364">
                  <a:moveTo>
                    <a:pt x="199008" y="19684"/>
                  </a:moveTo>
                  <a:lnTo>
                    <a:pt x="189356" y="19684"/>
                  </a:lnTo>
                  <a:lnTo>
                    <a:pt x="189356" y="80644"/>
                  </a:lnTo>
                  <a:lnTo>
                    <a:pt x="199008" y="80644"/>
                  </a:lnTo>
                  <a:lnTo>
                    <a:pt x="199008" y="19684"/>
                  </a:lnTo>
                  <a:close/>
                </a:path>
                <a:path w="629284" h="126364">
                  <a:moveTo>
                    <a:pt x="361187" y="12318"/>
                  </a:moveTo>
                  <a:lnTo>
                    <a:pt x="281050" y="12318"/>
                  </a:lnTo>
                  <a:lnTo>
                    <a:pt x="281050" y="73913"/>
                  </a:lnTo>
                  <a:lnTo>
                    <a:pt x="363220" y="73913"/>
                  </a:lnTo>
                  <a:lnTo>
                    <a:pt x="363220" y="65150"/>
                  </a:lnTo>
                  <a:lnTo>
                    <a:pt x="290702" y="65150"/>
                  </a:lnTo>
                  <a:lnTo>
                    <a:pt x="290702" y="47878"/>
                  </a:lnTo>
                  <a:lnTo>
                    <a:pt x="357631" y="47878"/>
                  </a:lnTo>
                  <a:lnTo>
                    <a:pt x="357631" y="39242"/>
                  </a:lnTo>
                  <a:lnTo>
                    <a:pt x="290702" y="39242"/>
                  </a:lnTo>
                  <a:lnTo>
                    <a:pt x="290702" y="20954"/>
                  </a:lnTo>
                  <a:lnTo>
                    <a:pt x="361187" y="20954"/>
                  </a:lnTo>
                  <a:lnTo>
                    <a:pt x="361187" y="12318"/>
                  </a:lnTo>
                  <a:close/>
                </a:path>
                <a:path w="629284" h="126364">
                  <a:moveTo>
                    <a:pt x="547624" y="10794"/>
                  </a:moveTo>
                  <a:lnTo>
                    <a:pt x="537972" y="10794"/>
                  </a:lnTo>
                  <a:lnTo>
                    <a:pt x="537972" y="89407"/>
                  </a:lnTo>
                  <a:lnTo>
                    <a:pt x="565544" y="89217"/>
                  </a:lnTo>
                  <a:lnTo>
                    <a:pt x="586724" y="88645"/>
                  </a:lnTo>
                  <a:lnTo>
                    <a:pt x="601497" y="87693"/>
                  </a:lnTo>
                  <a:lnTo>
                    <a:pt x="609853" y="86359"/>
                  </a:lnTo>
                  <a:lnTo>
                    <a:pt x="608988" y="80644"/>
                  </a:lnTo>
                  <a:lnTo>
                    <a:pt x="547624" y="80644"/>
                  </a:lnTo>
                  <a:lnTo>
                    <a:pt x="547624" y="10794"/>
                  </a:lnTo>
                  <a:close/>
                </a:path>
                <a:path w="629284" h="126364">
                  <a:moveTo>
                    <a:pt x="608583" y="77977"/>
                  </a:moveTo>
                  <a:lnTo>
                    <a:pt x="600176" y="79144"/>
                  </a:lnTo>
                  <a:lnTo>
                    <a:pt x="588660" y="79978"/>
                  </a:lnTo>
                  <a:lnTo>
                    <a:pt x="574026" y="80478"/>
                  </a:lnTo>
                  <a:lnTo>
                    <a:pt x="556259" y="80644"/>
                  </a:lnTo>
                  <a:lnTo>
                    <a:pt x="608988" y="80644"/>
                  </a:lnTo>
                  <a:lnTo>
                    <a:pt x="608583" y="77977"/>
                  </a:lnTo>
                  <a:close/>
                </a:path>
                <a:path w="629284" h="126364">
                  <a:moveTo>
                    <a:pt x="63626" y="10286"/>
                  </a:moveTo>
                  <a:lnTo>
                    <a:pt x="53467" y="10286"/>
                  </a:lnTo>
                  <a:lnTo>
                    <a:pt x="53467" y="16890"/>
                  </a:lnTo>
                  <a:lnTo>
                    <a:pt x="52655" y="22816"/>
                  </a:lnTo>
                  <a:lnTo>
                    <a:pt x="24955" y="52927"/>
                  </a:lnTo>
                  <a:lnTo>
                    <a:pt x="4952" y="59689"/>
                  </a:lnTo>
                  <a:lnTo>
                    <a:pt x="11683" y="67436"/>
                  </a:lnTo>
                  <a:lnTo>
                    <a:pt x="46472" y="48091"/>
                  </a:lnTo>
                  <a:lnTo>
                    <a:pt x="58420" y="32892"/>
                  </a:lnTo>
                  <a:lnTo>
                    <a:pt x="69415" y="32892"/>
                  </a:lnTo>
                  <a:lnTo>
                    <a:pt x="66897" y="29082"/>
                  </a:lnTo>
                  <a:lnTo>
                    <a:pt x="64440" y="22939"/>
                  </a:lnTo>
                  <a:lnTo>
                    <a:pt x="63626" y="16890"/>
                  </a:lnTo>
                  <a:lnTo>
                    <a:pt x="63626" y="10286"/>
                  </a:lnTo>
                  <a:close/>
                </a:path>
                <a:path w="629284" h="126364">
                  <a:moveTo>
                    <a:pt x="69415" y="32892"/>
                  </a:moveTo>
                  <a:lnTo>
                    <a:pt x="58420" y="32892"/>
                  </a:lnTo>
                  <a:lnTo>
                    <a:pt x="61346" y="37772"/>
                  </a:lnTo>
                  <a:lnTo>
                    <a:pt x="97708" y="64615"/>
                  </a:lnTo>
                  <a:lnTo>
                    <a:pt x="105282" y="67309"/>
                  </a:lnTo>
                  <a:lnTo>
                    <a:pt x="112268" y="59562"/>
                  </a:lnTo>
                  <a:lnTo>
                    <a:pt x="101766" y="56586"/>
                  </a:lnTo>
                  <a:lnTo>
                    <a:pt x="92307" y="52577"/>
                  </a:lnTo>
                  <a:lnTo>
                    <a:pt x="84043" y="47626"/>
                  </a:lnTo>
                  <a:lnTo>
                    <a:pt x="76834" y="41655"/>
                  </a:lnTo>
                  <a:lnTo>
                    <a:pt x="70997" y="35286"/>
                  </a:lnTo>
                  <a:lnTo>
                    <a:pt x="69415" y="32892"/>
                  </a:lnTo>
                  <a:close/>
                </a:path>
                <a:path w="629284" h="126364">
                  <a:moveTo>
                    <a:pt x="491617" y="2158"/>
                  </a:moveTo>
                  <a:lnTo>
                    <a:pt x="412242" y="2158"/>
                  </a:lnTo>
                  <a:lnTo>
                    <a:pt x="412242" y="48132"/>
                  </a:lnTo>
                  <a:lnTo>
                    <a:pt x="493268" y="48132"/>
                  </a:lnTo>
                  <a:lnTo>
                    <a:pt x="493268" y="40385"/>
                  </a:lnTo>
                  <a:lnTo>
                    <a:pt x="421894" y="40385"/>
                  </a:lnTo>
                  <a:lnTo>
                    <a:pt x="421894" y="28574"/>
                  </a:lnTo>
                  <a:lnTo>
                    <a:pt x="489457" y="28574"/>
                  </a:lnTo>
                  <a:lnTo>
                    <a:pt x="489457" y="21081"/>
                  </a:lnTo>
                  <a:lnTo>
                    <a:pt x="421894" y="21081"/>
                  </a:lnTo>
                  <a:lnTo>
                    <a:pt x="421894" y="10159"/>
                  </a:lnTo>
                  <a:lnTo>
                    <a:pt x="491617" y="10159"/>
                  </a:lnTo>
                  <a:lnTo>
                    <a:pt x="491617" y="2158"/>
                  </a:lnTo>
                  <a:close/>
                </a:path>
                <a:path w="629284" h="126364">
                  <a:moveTo>
                    <a:pt x="629284" y="0"/>
                  </a:moveTo>
                  <a:lnTo>
                    <a:pt x="619505" y="0"/>
                  </a:lnTo>
                  <a:lnTo>
                    <a:pt x="619505" y="126364"/>
                  </a:lnTo>
                  <a:lnTo>
                    <a:pt x="629284" y="126364"/>
                  </a:lnTo>
                  <a:lnTo>
                    <a:pt x="629284" y="0"/>
                  </a:lnTo>
                  <a:close/>
                </a:path>
                <a:path w="629284" h="126364">
                  <a:moveTo>
                    <a:pt x="229361" y="0"/>
                  </a:moveTo>
                  <a:lnTo>
                    <a:pt x="219582" y="0"/>
                  </a:lnTo>
                  <a:lnTo>
                    <a:pt x="219582" y="126364"/>
                  </a:lnTo>
                  <a:lnTo>
                    <a:pt x="229361" y="126364"/>
                  </a:lnTo>
                  <a:lnTo>
                    <a:pt x="229361" y="59435"/>
                  </a:lnTo>
                  <a:lnTo>
                    <a:pt x="251205" y="59435"/>
                  </a:lnTo>
                  <a:lnTo>
                    <a:pt x="251205" y="50672"/>
                  </a:lnTo>
                  <a:lnTo>
                    <a:pt x="229361" y="50672"/>
                  </a:lnTo>
                  <a:lnTo>
                    <a:pt x="229361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0" name="object 60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6942455" y="4159503"/>
              <a:ext cx="84581" cy="99440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7172070" y="3950842"/>
              <a:ext cx="1870582" cy="318388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6943725" y="4351528"/>
              <a:ext cx="83311" cy="99568"/>
            </a:xfrm>
            <a:prstGeom prst="rect">
              <a:avLst/>
            </a:prstGeom>
          </p:spPr>
        </p:pic>
        <p:sp>
          <p:nvSpPr>
            <p:cNvPr id="63" name="object 63"/>
            <p:cNvSpPr/>
            <p:nvPr/>
          </p:nvSpPr>
          <p:spPr>
            <a:xfrm>
              <a:off x="7171055" y="4351528"/>
              <a:ext cx="268605" cy="99695"/>
            </a:xfrm>
            <a:custGeom>
              <a:avLst/>
              <a:gdLst/>
              <a:ahLst/>
              <a:cxnLst/>
              <a:rect l="l" t="t" r="r" b="b"/>
              <a:pathLst>
                <a:path w="268604" h="99695">
                  <a:moveTo>
                    <a:pt x="100711" y="0"/>
                  </a:moveTo>
                  <a:lnTo>
                    <a:pt x="70548" y="29289"/>
                  </a:lnTo>
                  <a:lnTo>
                    <a:pt x="68452" y="51689"/>
                  </a:lnTo>
                  <a:lnTo>
                    <a:pt x="68931" y="62456"/>
                  </a:lnTo>
                  <a:lnTo>
                    <a:pt x="91666" y="98782"/>
                  </a:lnTo>
                  <a:lnTo>
                    <a:pt x="98551" y="99568"/>
                  </a:lnTo>
                  <a:lnTo>
                    <a:pt x="105908" y="98758"/>
                  </a:lnTo>
                  <a:lnTo>
                    <a:pt x="112347" y="96329"/>
                  </a:lnTo>
                  <a:lnTo>
                    <a:pt x="117857" y="92281"/>
                  </a:lnTo>
                  <a:lnTo>
                    <a:pt x="119150" y="90678"/>
                  </a:lnTo>
                  <a:lnTo>
                    <a:pt x="99695" y="90678"/>
                  </a:lnTo>
                  <a:lnTo>
                    <a:pt x="90693" y="88221"/>
                  </a:lnTo>
                  <a:lnTo>
                    <a:pt x="84264" y="80835"/>
                  </a:lnTo>
                  <a:lnTo>
                    <a:pt x="80406" y="68496"/>
                  </a:lnTo>
                  <a:lnTo>
                    <a:pt x="79158" y="51689"/>
                  </a:lnTo>
                  <a:lnTo>
                    <a:pt x="79256" y="49276"/>
                  </a:lnTo>
                  <a:lnTo>
                    <a:pt x="80432" y="32678"/>
                  </a:lnTo>
                  <a:lnTo>
                    <a:pt x="84375" y="19462"/>
                  </a:lnTo>
                  <a:lnTo>
                    <a:pt x="90961" y="11533"/>
                  </a:lnTo>
                  <a:lnTo>
                    <a:pt x="100202" y="8890"/>
                  </a:lnTo>
                  <a:lnTo>
                    <a:pt x="119806" y="8890"/>
                  </a:lnTo>
                  <a:lnTo>
                    <a:pt x="113879" y="3073"/>
                  </a:lnTo>
                  <a:lnTo>
                    <a:pt x="100711" y="0"/>
                  </a:lnTo>
                  <a:close/>
                </a:path>
                <a:path w="268604" h="99695">
                  <a:moveTo>
                    <a:pt x="119806" y="8890"/>
                  </a:moveTo>
                  <a:lnTo>
                    <a:pt x="100202" y="8890"/>
                  </a:lnTo>
                  <a:lnTo>
                    <a:pt x="108964" y="11487"/>
                  </a:lnTo>
                  <a:lnTo>
                    <a:pt x="115236" y="19288"/>
                  </a:lnTo>
                  <a:lnTo>
                    <a:pt x="119008" y="32303"/>
                  </a:lnTo>
                  <a:lnTo>
                    <a:pt x="120181" y="49276"/>
                  </a:lnTo>
                  <a:lnTo>
                    <a:pt x="120185" y="51689"/>
                  </a:lnTo>
                  <a:lnTo>
                    <a:pt x="118983" y="68121"/>
                  </a:lnTo>
                  <a:lnTo>
                    <a:pt x="115125" y="80660"/>
                  </a:lnTo>
                  <a:lnTo>
                    <a:pt x="108696" y="88175"/>
                  </a:lnTo>
                  <a:lnTo>
                    <a:pt x="99695" y="90678"/>
                  </a:lnTo>
                  <a:lnTo>
                    <a:pt x="119150" y="90678"/>
                  </a:lnTo>
                  <a:lnTo>
                    <a:pt x="130810" y="49276"/>
                  </a:lnTo>
                  <a:lnTo>
                    <a:pt x="128928" y="27699"/>
                  </a:lnTo>
                  <a:lnTo>
                    <a:pt x="123285" y="12303"/>
                  </a:lnTo>
                  <a:lnTo>
                    <a:pt x="119806" y="8890"/>
                  </a:lnTo>
                  <a:close/>
                </a:path>
                <a:path w="268604" h="99695">
                  <a:moveTo>
                    <a:pt x="259975" y="8763"/>
                  </a:moveTo>
                  <a:lnTo>
                    <a:pt x="242570" y="8763"/>
                  </a:lnTo>
                  <a:lnTo>
                    <a:pt x="247142" y="10414"/>
                  </a:lnTo>
                  <a:lnTo>
                    <a:pt x="254000" y="17018"/>
                  </a:lnTo>
                  <a:lnTo>
                    <a:pt x="255650" y="21463"/>
                  </a:lnTo>
                  <a:lnTo>
                    <a:pt x="255650" y="32766"/>
                  </a:lnTo>
                  <a:lnTo>
                    <a:pt x="236347" y="55499"/>
                  </a:lnTo>
                  <a:lnTo>
                    <a:pt x="228726" y="60833"/>
                  </a:lnTo>
                  <a:lnTo>
                    <a:pt x="210312" y="87884"/>
                  </a:lnTo>
                  <a:lnTo>
                    <a:pt x="210312" y="97917"/>
                  </a:lnTo>
                  <a:lnTo>
                    <a:pt x="268097" y="97917"/>
                  </a:lnTo>
                  <a:lnTo>
                    <a:pt x="268097" y="88519"/>
                  </a:lnTo>
                  <a:lnTo>
                    <a:pt x="221361" y="88519"/>
                  </a:lnTo>
                  <a:lnTo>
                    <a:pt x="221361" y="85217"/>
                  </a:lnTo>
                  <a:lnTo>
                    <a:pt x="252222" y="55245"/>
                  </a:lnTo>
                  <a:lnTo>
                    <a:pt x="257683" y="49784"/>
                  </a:lnTo>
                  <a:lnTo>
                    <a:pt x="260985" y="44577"/>
                  </a:lnTo>
                  <a:lnTo>
                    <a:pt x="264160" y="39370"/>
                  </a:lnTo>
                  <a:lnTo>
                    <a:pt x="265811" y="33274"/>
                  </a:lnTo>
                  <a:lnTo>
                    <a:pt x="265811" y="18288"/>
                  </a:lnTo>
                  <a:lnTo>
                    <a:pt x="263271" y="11811"/>
                  </a:lnTo>
                  <a:lnTo>
                    <a:pt x="259975" y="8763"/>
                  </a:lnTo>
                  <a:close/>
                </a:path>
                <a:path w="268604" h="99695">
                  <a:moveTo>
                    <a:pt x="246506" y="0"/>
                  </a:moveTo>
                  <a:lnTo>
                    <a:pt x="238251" y="0"/>
                  </a:lnTo>
                  <a:lnTo>
                    <a:pt x="231175" y="571"/>
                  </a:lnTo>
                  <a:lnTo>
                    <a:pt x="224790" y="2286"/>
                  </a:lnTo>
                  <a:lnTo>
                    <a:pt x="219071" y="5143"/>
                  </a:lnTo>
                  <a:lnTo>
                    <a:pt x="213995" y="9144"/>
                  </a:lnTo>
                  <a:lnTo>
                    <a:pt x="213995" y="20447"/>
                  </a:lnTo>
                  <a:lnTo>
                    <a:pt x="217297" y="16891"/>
                  </a:lnTo>
                  <a:lnTo>
                    <a:pt x="220852" y="13970"/>
                  </a:lnTo>
                  <a:lnTo>
                    <a:pt x="224917" y="11938"/>
                  </a:lnTo>
                  <a:lnTo>
                    <a:pt x="228980" y="9779"/>
                  </a:lnTo>
                  <a:lnTo>
                    <a:pt x="232918" y="8763"/>
                  </a:lnTo>
                  <a:lnTo>
                    <a:pt x="259975" y="8763"/>
                  </a:lnTo>
                  <a:lnTo>
                    <a:pt x="258191" y="7112"/>
                  </a:lnTo>
                  <a:lnTo>
                    <a:pt x="253238" y="2286"/>
                  </a:lnTo>
                  <a:lnTo>
                    <a:pt x="246506" y="0"/>
                  </a:lnTo>
                  <a:close/>
                </a:path>
                <a:path w="268604" h="99695">
                  <a:moveTo>
                    <a:pt x="189871" y="8763"/>
                  </a:moveTo>
                  <a:lnTo>
                    <a:pt x="172466" y="8763"/>
                  </a:lnTo>
                  <a:lnTo>
                    <a:pt x="177038" y="10414"/>
                  </a:lnTo>
                  <a:lnTo>
                    <a:pt x="183896" y="17018"/>
                  </a:lnTo>
                  <a:lnTo>
                    <a:pt x="185547" y="21463"/>
                  </a:lnTo>
                  <a:lnTo>
                    <a:pt x="185547" y="32766"/>
                  </a:lnTo>
                  <a:lnTo>
                    <a:pt x="166243" y="55499"/>
                  </a:lnTo>
                  <a:lnTo>
                    <a:pt x="158623" y="60833"/>
                  </a:lnTo>
                  <a:lnTo>
                    <a:pt x="140208" y="87884"/>
                  </a:lnTo>
                  <a:lnTo>
                    <a:pt x="140208" y="97917"/>
                  </a:lnTo>
                  <a:lnTo>
                    <a:pt x="197993" y="97917"/>
                  </a:lnTo>
                  <a:lnTo>
                    <a:pt x="197993" y="88519"/>
                  </a:lnTo>
                  <a:lnTo>
                    <a:pt x="151256" y="88519"/>
                  </a:lnTo>
                  <a:lnTo>
                    <a:pt x="151256" y="85217"/>
                  </a:lnTo>
                  <a:lnTo>
                    <a:pt x="182118" y="55245"/>
                  </a:lnTo>
                  <a:lnTo>
                    <a:pt x="187578" y="49784"/>
                  </a:lnTo>
                  <a:lnTo>
                    <a:pt x="190880" y="44577"/>
                  </a:lnTo>
                  <a:lnTo>
                    <a:pt x="194055" y="39370"/>
                  </a:lnTo>
                  <a:lnTo>
                    <a:pt x="195706" y="33274"/>
                  </a:lnTo>
                  <a:lnTo>
                    <a:pt x="195706" y="18288"/>
                  </a:lnTo>
                  <a:lnTo>
                    <a:pt x="193167" y="11811"/>
                  </a:lnTo>
                  <a:lnTo>
                    <a:pt x="189871" y="8763"/>
                  </a:lnTo>
                  <a:close/>
                </a:path>
                <a:path w="268604" h="99695">
                  <a:moveTo>
                    <a:pt x="176402" y="0"/>
                  </a:moveTo>
                  <a:lnTo>
                    <a:pt x="168148" y="0"/>
                  </a:lnTo>
                  <a:lnTo>
                    <a:pt x="161071" y="571"/>
                  </a:lnTo>
                  <a:lnTo>
                    <a:pt x="154686" y="2286"/>
                  </a:lnTo>
                  <a:lnTo>
                    <a:pt x="148967" y="5143"/>
                  </a:lnTo>
                  <a:lnTo>
                    <a:pt x="143891" y="9144"/>
                  </a:lnTo>
                  <a:lnTo>
                    <a:pt x="143891" y="20447"/>
                  </a:lnTo>
                  <a:lnTo>
                    <a:pt x="147193" y="16891"/>
                  </a:lnTo>
                  <a:lnTo>
                    <a:pt x="150749" y="13970"/>
                  </a:lnTo>
                  <a:lnTo>
                    <a:pt x="154813" y="11938"/>
                  </a:lnTo>
                  <a:lnTo>
                    <a:pt x="158876" y="9779"/>
                  </a:lnTo>
                  <a:lnTo>
                    <a:pt x="162814" y="8763"/>
                  </a:lnTo>
                  <a:lnTo>
                    <a:pt x="189871" y="8763"/>
                  </a:lnTo>
                  <a:lnTo>
                    <a:pt x="188087" y="7112"/>
                  </a:lnTo>
                  <a:lnTo>
                    <a:pt x="183134" y="2286"/>
                  </a:lnTo>
                  <a:lnTo>
                    <a:pt x="176402" y="0"/>
                  </a:lnTo>
                  <a:close/>
                </a:path>
                <a:path w="268604" h="99695">
                  <a:moveTo>
                    <a:pt x="49663" y="8763"/>
                  </a:moveTo>
                  <a:lnTo>
                    <a:pt x="32258" y="8763"/>
                  </a:lnTo>
                  <a:lnTo>
                    <a:pt x="36829" y="10414"/>
                  </a:lnTo>
                  <a:lnTo>
                    <a:pt x="43688" y="17018"/>
                  </a:lnTo>
                  <a:lnTo>
                    <a:pt x="45339" y="21463"/>
                  </a:lnTo>
                  <a:lnTo>
                    <a:pt x="45339" y="32766"/>
                  </a:lnTo>
                  <a:lnTo>
                    <a:pt x="26035" y="55499"/>
                  </a:lnTo>
                  <a:lnTo>
                    <a:pt x="18415" y="60833"/>
                  </a:lnTo>
                  <a:lnTo>
                    <a:pt x="0" y="87884"/>
                  </a:lnTo>
                  <a:lnTo>
                    <a:pt x="0" y="97917"/>
                  </a:lnTo>
                  <a:lnTo>
                    <a:pt x="57785" y="97917"/>
                  </a:lnTo>
                  <a:lnTo>
                    <a:pt x="57785" y="88519"/>
                  </a:lnTo>
                  <a:lnTo>
                    <a:pt x="11049" y="88519"/>
                  </a:lnTo>
                  <a:lnTo>
                    <a:pt x="11049" y="85217"/>
                  </a:lnTo>
                  <a:lnTo>
                    <a:pt x="41910" y="55245"/>
                  </a:lnTo>
                  <a:lnTo>
                    <a:pt x="47371" y="49784"/>
                  </a:lnTo>
                  <a:lnTo>
                    <a:pt x="50673" y="44577"/>
                  </a:lnTo>
                  <a:lnTo>
                    <a:pt x="53848" y="39370"/>
                  </a:lnTo>
                  <a:lnTo>
                    <a:pt x="55499" y="33274"/>
                  </a:lnTo>
                  <a:lnTo>
                    <a:pt x="55499" y="18288"/>
                  </a:lnTo>
                  <a:lnTo>
                    <a:pt x="52959" y="11811"/>
                  </a:lnTo>
                  <a:lnTo>
                    <a:pt x="49663" y="8763"/>
                  </a:lnTo>
                  <a:close/>
                </a:path>
                <a:path w="268604" h="99695">
                  <a:moveTo>
                    <a:pt x="36195" y="0"/>
                  </a:moveTo>
                  <a:lnTo>
                    <a:pt x="27940" y="0"/>
                  </a:lnTo>
                  <a:lnTo>
                    <a:pt x="20863" y="571"/>
                  </a:lnTo>
                  <a:lnTo>
                    <a:pt x="14478" y="2286"/>
                  </a:lnTo>
                  <a:lnTo>
                    <a:pt x="8759" y="5143"/>
                  </a:lnTo>
                  <a:lnTo>
                    <a:pt x="3683" y="9144"/>
                  </a:lnTo>
                  <a:lnTo>
                    <a:pt x="3683" y="20447"/>
                  </a:lnTo>
                  <a:lnTo>
                    <a:pt x="6985" y="16891"/>
                  </a:lnTo>
                  <a:lnTo>
                    <a:pt x="10541" y="13970"/>
                  </a:lnTo>
                  <a:lnTo>
                    <a:pt x="14604" y="11938"/>
                  </a:lnTo>
                  <a:lnTo>
                    <a:pt x="18669" y="9779"/>
                  </a:lnTo>
                  <a:lnTo>
                    <a:pt x="22605" y="8763"/>
                  </a:lnTo>
                  <a:lnTo>
                    <a:pt x="49663" y="8763"/>
                  </a:lnTo>
                  <a:lnTo>
                    <a:pt x="47878" y="7112"/>
                  </a:lnTo>
                  <a:lnTo>
                    <a:pt x="42925" y="2286"/>
                  </a:lnTo>
                  <a:lnTo>
                    <a:pt x="36195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4" name="object 64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7466583" y="4334890"/>
              <a:ext cx="94234" cy="122046"/>
            </a:xfrm>
            <a:prstGeom prst="rect">
              <a:avLst/>
            </a:prstGeom>
          </p:spPr>
        </p:pic>
        <p:sp>
          <p:nvSpPr>
            <p:cNvPr id="65" name="object 65"/>
            <p:cNvSpPr/>
            <p:nvPr/>
          </p:nvSpPr>
          <p:spPr>
            <a:xfrm>
              <a:off x="7629271" y="4334890"/>
              <a:ext cx="948055" cy="126364"/>
            </a:xfrm>
            <a:custGeom>
              <a:avLst/>
              <a:gdLst/>
              <a:ahLst/>
              <a:cxnLst/>
              <a:rect l="l" t="t" r="r" b="b"/>
              <a:pathLst>
                <a:path w="948054" h="126364">
                  <a:moveTo>
                    <a:pt x="101219" y="114554"/>
                  </a:moveTo>
                  <a:lnTo>
                    <a:pt x="28956" y="114554"/>
                  </a:lnTo>
                  <a:lnTo>
                    <a:pt x="28956" y="103124"/>
                  </a:lnTo>
                  <a:lnTo>
                    <a:pt x="97917" y="103124"/>
                  </a:lnTo>
                  <a:lnTo>
                    <a:pt x="97917" y="75057"/>
                  </a:lnTo>
                  <a:lnTo>
                    <a:pt x="19304" y="75057"/>
                  </a:lnTo>
                  <a:lnTo>
                    <a:pt x="19304" y="83566"/>
                  </a:lnTo>
                  <a:lnTo>
                    <a:pt x="88265" y="83566"/>
                  </a:lnTo>
                  <a:lnTo>
                    <a:pt x="88265" y="94742"/>
                  </a:lnTo>
                  <a:lnTo>
                    <a:pt x="19304" y="94742"/>
                  </a:lnTo>
                  <a:lnTo>
                    <a:pt x="19304" y="123317"/>
                  </a:lnTo>
                  <a:lnTo>
                    <a:pt x="101219" y="123317"/>
                  </a:lnTo>
                  <a:lnTo>
                    <a:pt x="101219" y="114554"/>
                  </a:lnTo>
                  <a:close/>
                </a:path>
                <a:path w="948054" h="126364">
                  <a:moveTo>
                    <a:pt x="102870" y="2794"/>
                  </a:moveTo>
                  <a:lnTo>
                    <a:pt x="14351" y="2794"/>
                  </a:lnTo>
                  <a:lnTo>
                    <a:pt x="14351" y="11303"/>
                  </a:lnTo>
                  <a:lnTo>
                    <a:pt x="102870" y="11303"/>
                  </a:lnTo>
                  <a:lnTo>
                    <a:pt x="102870" y="2794"/>
                  </a:lnTo>
                  <a:close/>
                </a:path>
                <a:path w="948054" h="126364">
                  <a:moveTo>
                    <a:pt x="104394" y="35560"/>
                  </a:moveTo>
                  <a:lnTo>
                    <a:pt x="85598" y="35560"/>
                  </a:lnTo>
                  <a:lnTo>
                    <a:pt x="86741" y="15875"/>
                  </a:lnTo>
                  <a:lnTo>
                    <a:pt x="77089" y="15875"/>
                  </a:lnTo>
                  <a:lnTo>
                    <a:pt x="75692" y="35560"/>
                  </a:lnTo>
                  <a:lnTo>
                    <a:pt x="41402" y="35560"/>
                  </a:lnTo>
                  <a:lnTo>
                    <a:pt x="40005" y="15875"/>
                  </a:lnTo>
                  <a:lnTo>
                    <a:pt x="30480" y="15875"/>
                  </a:lnTo>
                  <a:lnTo>
                    <a:pt x="31623" y="35560"/>
                  </a:lnTo>
                  <a:lnTo>
                    <a:pt x="12700" y="35560"/>
                  </a:lnTo>
                  <a:lnTo>
                    <a:pt x="12700" y="44069"/>
                  </a:lnTo>
                  <a:lnTo>
                    <a:pt x="104394" y="44069"/>
                  </a:lnTo>
                  <a:lnTo>
                    <a:pt x="104394" y="35560"/>
                  </a:lnTo>
                  <a:close/>
                </a:path>
                <a:path w="948054" h="126364">
                  <a:moveTo>
                    <a:pt x="117221" y="55245"/>
                  </a:moveTo>
                  <a:lnTo>
                    <a:pt x="0" y="55245"/>
                  </a:lnTo>
                  <a:lnTo>
                    <a:pt x="0" y="64008"/>
                  </a:lnTo>
                  <a:lnTo>
                    <a:pt x="117221" y="64008"/>
                  </a:lnTo>
                  <a:lnTo>
                    <a:pt x="117221" y="55245"/>
                  </a:lnTo>
                  <a:close/>
                </a:path>
                <a:path w="948054" h="126364">
                  <a:moveTo>
                    <a:pt x="195580" y="66929"/>
                  </a:moveTo>
                  <a:lnTo>
                    <a:pt x="194843" y="60071"/>
                  </a:lnTo>
                  <a:lnTo>
                    <a:pt x="194691" y="58547"/>
                  </a:lnTo>
                  <a:lnTo>
                    <a:pt x="188493" y="59220"/>
                  </a:lnTo>
                  <a:lnTo>
                    <a:pt x="181356" y="59690"/>
                  </a:lnTo>
                  <a:lnTo>
                    <a:pt x="173253" y="59982"/>
                  </a:lnTo>
                  <a:lnTo>
                    <a:pt x="164211" y="60071"/>
                  </a:lnTo>
                  <a:lnTo>
                    <a:pt x="149733" y="60071"/>
                  </a:lnTo>
                  <a:lnTo>
                    <a:pt x="149733" y="40513"/>
                  </a:lnTo>
                  <a:lnTo>
                    <a:pt x="187706" y="40513"/>
                  </a:lnTo>
                  <a:lnTo>
                    <a:pt x="187706" y="5969"/>
                  </a:lnTo>
                  <a:lnTo>
                    <a:pt x="139827" y="5969"/>
                  </a:lnTo>
                  <a:lnTo>
                    <a:pt x="139827" y="14478"/>
                  </a:lnTo>
                  <a:lnTo>
                    <a:pt x="178054" y="14478"/>
                  </a:lnTo>
                  <a:lnTo>
                    <a:pt x="178054" y="32004"/>
                  </a:lnTo>
                  <a:lnTo>
                    <a:pt x="139827" y="32004"/>
                  </a:lnTo>
                  <a:lnTo>
                    <a:pt x="139827" y="68707"/>
                  </a:lnTo>
                  <a:lnTo>
                    <a:pt x="171056" y="68605"/>
                  </a:lnTo>
                  <a:lnTo>
                    <a:pt x="181610" y="68326"/>
                  </a:lnTo>
                  <a:lnTo>
                    <a:pt x="188087" y="67818"/>
                  </a:lnTo>
                  <a:lnTo>
                    <a:pt x="195580" y="66929"/>
                  </a:lnTo>
                  <a:close/>
                </a:path>
                <a:path w="948054" h="126364">
                  <a:moveTo>
                    <a:pt x="238252" y="0"/>
                  </a:moveTo>
                  <a:lnTo>
                    <a:pt x="228600" y="0"/>
                  </a:lnTo>
                  <a:lnTo>
                    <a:pt x="228600" y="36068"/>
                  </a:lnTo>
                  <a:lnTo>
                    <a:pt x="213868" y="36068"/>
                  </a:lnTo>
                  <a:lnTo>
                    <a:pt x="213868" y="2540"/>
                  </a:lnTo>
                  <a:lnTo>
                    <a:pt x="204216" y="2540"/>
                  </a:lnTo>
                  <a:lnTo>
                    <a:pt x="204216" y="74041"/>
                  </a:lnTo>
                  <a:lnTo>
                    <a:pt x="213868" y="74041"/>
                  </a:lnTo>
                  <a:lnTo>
                    <a:pt x="213868" y="44831"/>
                  </a:lnTo>
                  <a:lnTo>
                    <a:pt x="228600" y="44831"/>
                  </a:lnTo>
                  <a:lnTo>
                    <a:pt x="228600" y="81915"/>
                  </a:lnTo>
                  <a:lnTo>
                    <a:pt x="238252" y="81915"/>
                  </a:lnTo>
                  <a:lnTo>
                    <a:pt x="238252" y="44831"/>
                  </a:lnTo>
                  <a:lnTo>
                    <a:pt x="238252" y="36068"/>
                  </a:lnTo>
                  <a:lnTo>
                    <a:pt x="238252" y="0"/>
                  </a:lnTo>
                  <a:close/>
                </a:path>
                <a:path w="948054" h="126364">
                  <a:moveTo>
                    <a:pt x="246253" y="115062"/>
                  </a:moveTo>
                  <a:lnTo>
                    <a:pt x="208838" y="96304"/>
                  </a:lnTo>
                  <a:lnTo>
                    <a:pt x="207937" y="95123"/>
                  </a:lnTo>
                  <a:lnTo>
                    <a:pt x="204635" y="90855"/>
                  </a:lnTo>
                  <a:lnTo>
                    <a:pt x="202120" y="85394"/>
                  </a:lnTo>
                  <a:lnTo>
                    <a:pt x="201307" y="80010"/>
                  </a:lnTo>
                  <a:lnTo>
                    <a:pt x="201295" y="75819"/>
                  </a:lnTo>
                  <a:lnTo>
                    <a:pt x="191516" y="75819"/>
                  </a:lnTo>
                  <a:lnTo>
                    <a:pt x="191516" y="80010"/>
                  </a:lnTo>
                  <a:lnTo>
                    <a:pt x="190576" y="85598"/>
                  </a:lnTo>
                  <a:lnTo>
                    <a:pt x="155206" y="113322"/>
                  </a:lnTo>
                  <a:lnTo>
                    <a:pt x="146685" y="115062"/>
                  </a:lnTo>
                  <a:lnTo>
                    <a:pt x="152781" y="123571"/>
                  </a:lnTo>
                  <a:lnTo>
                    <a:pt x="187325" y="106934"/>
                  </a:lnTo>
                  <a:lnTo>
                    <a:pt x="196342" y="95123"/>
                  </a:lnTo>
                  <a:lnTo>
                    <a:pt x="199771" y="101092"/>
                  </a:lnTo>
                  <a:lnTo>
                    <a:pt x="233578" y="121653"/>
                  </a:lnTo>
                  <a:lnTo>
                    <a:pt x="240538" y="123571"/>
                  </a:lnTo>
                  <a:lnTo>
                    <a:pt x="246253" y="115062"/>
                  </a:lnTo>
                  <a:close/>
                </a:path>
                <a:path w="948054" h="126364">
                  <a:moveTo>
                    <a:pt x="360045" y="82804"/>
                  </a:moveTo>
                  <a:lnTo>
                    <a:pt x="350393" y="82804"/>
                  </a:lnTo>
                  <a:lnTo>
                    <a:pt x="350393" y="91567"/>
                  </a:lnTo>
                  <a:lnTo>
                    <a:pt x="350393" y="114046"/>
                  </a:lnTo>
                  <a:lnTo>
                    <a:pt x="291084" y="114046"/>
                  </a:lnTo>
                  <a:lnTo>
                    <a:pt x="291084" y="91567"/>
                  </a:lnTo>
                  <a:lnTo>
                    <a:pt x="350393" y="91567"/>
                  </a:lnTo>
                  <a:lnTo>
                    <a:pt x="350393" y="82804"/>
                  </a:lnTo>
                  <a:lnTo>
                    <a:pt x="281432" y="82804"/>
                  </a:lnTo>
                  <a:lnTo>
                    <a:pt x="281432" y="122682"/>
                  </a:lnTo>
                  <a:lnTo>
                    <a:pt x="360045" y="122682"/>
                  </a:lnTo>
                  <a:lnTo>
                    <a:pt x="360045" y="114046"/>
                  </a:lnTo>
                  <a:lnTo>
                    <a:pt x="360045" y="91567"/>
                  </a:lnTo>
                  <a:lnTo>
                    <a:pt x="360045" y="82804"/>
                  </a:lnTo>
                  <a:close/>
                </a:path>
                <a:path w="948054" h="126364">
                  <a:moveTo>
                    <a:pt x="364998" y="3302"/>
                  </a:moveTo>
                  <a:lnTo>
                    <a:pt x="276479" y="3302"/>
                  </a:lnTo>
                  <a:lnTo>
                    <a:pt x="276479" y="11938"/>
                  </a:lnTo>
                  <a:lnTo>
                    <a:pt x="364998" y="11938"/>
                  </a:lnTo>
                  <a:lnTo>
                    <a:pt x="364998" y="3302"/>
                  </a:lnTo>
                  <a:close/>
                </a:path>
                <a:path w="948054" h="126364">
                  <a:moveTo>
                    <a:pt x="379349" y="63627"/>
                  </a:moveTo>
                  <a:lnTo>
                    <a:pt x="325755" y="63627"/>
                  </a:lnTo>
                  <a:lnTo>
                    <a:pt x="325755" y="47879"/>
                  </a:lnTo>
                  <a:lnTo>
                    <a:pt x="366522" y="47879"/>
                  </a:lnTo>
                  <a:lnTo>
                    <a:pt x="366522" y="39497"/>
                  </a:lnTo>
                  <a:lnTo>
                    <a:pt x="347980" y="39497"/>
                  </a:lnTo>
                  <a:lnTo>
                    <a:pt x="349250" y="16510"/>
                  </a:lnTo>
                  <a:lnTo>
                    <a:pt x="339598" y="16510"/>
                  </a:lnTo>
                  <a:lnTo>
                    <a:pt x="338328" y="39497"/>
                  </a:lnTo>
                  <a:lnTo>
                    <a:pt x="303149" y="39497"/>
                  </a:lnTo>
                  <a:lnTo>
                    <a:pt x="301752" y="16510"/>
                  </a:lnTo>
                  <a:lnTo>
                    <a:pt x="292227" y="16510"/>
                  </a:lnTo>
                  <a:lnTo>
                    <a:pt x="293497" y="39497"/>
                  </a:lnTo>
                  <a:lnTo>
                    <a:pt x="274828" y="39497"/>
                  </a:lnTo>
                  <a:lnTo>
                    <a:pt x="274828" y="47879"/>
                  </a:lnTo>
                  <a:lnTo>
                    <a:pt x="315722" y="47879"/>
                  </a:lnTo>
                  <a:lnTo>
                    <a:pt x="315722" y="63627"/>
                  </a:lnTo>
                  <a:lnTo>
                    <a:pt x="262128" y="63627"/>
                  </a:lnTo>
                  <a:lnTo>
                    <a:pt x="262128" y="72390"/>
                  </a:lnTo>
                  <a:lnTo>
                    <a:pt x="379349" y="72390"/>
                  </a:lnTo>
                  <a:lnTo>
                    <a:pt x="379349" y="63627"/>
                  </a:lnTo>
                  <a:close/>
                </a:path>
                <a:path w="948054" h="126364">
                  <a:moveTo>
                    <a:pt x="506730" y="9525"/>
                  </a:moveTo>
                  <a:lnTo>
                    <a:pt x="496951" y="9525"/>
                  </a:lnTo>
                  <a:lnTo>
                    <a:pt x="496951" y="41910"/>
                  </a:lnTo>
                  <a:lnTo>
                    <a:pt x="496951" y="50546"/>
                  </a:lnTo>
                  <a:lnTo>
                    <a:pt x="496951" y="83185"/>
                  </a:lnTo>
                  <a:lnTo>
                    <a:pt x="456057" y="83185"/>
                  </a:lnTo>
                  <a:lnTo>
                    <a:pt x="456057" y="50546"/>
                  </a:lnTo>
                  <a:lnTo>
                    <a:pt x="496951" y="50546"/>
                  </a:lnTo>
                  <a:lnTo>
                    <a:pt x="496951" y="41910"/>
                  </a:lnTo>
                  <a:lnTo>
                    <a:pt x="456057" y="41910"/>
                  </a:lnTo>
                  <a:lnTo>
                    <a:pt x="456057" y="9525"/>
                  </a:lnTo>
                  <a:lnTo>
                    <a:pt x="446151" y="9525"/>
                  </a:lnTo>
                  <a:lnTo>
                    <a:pt x="446151" y="91948"/>
                  </a:lnTo>
                  <a:lnTo>
                    <a:pt x="506730" y="91948"/>
                  </a:lnTo>
                  <a:lnTo>
                    <a:pt x="506730" y="83185"/>
                  </a:lnTo>
                  <a:lnTo>
                    <a:pt x="506730" y="50546"/>
                  </a:lnTo>
                  <a:lnTo>
                    <a:pt x="506730" y="41910"/>
                  </a:lnTo>
                  <a:lnTo>
                    <a:pt x="506730" y="9525"/>
                  </a:lnTo>
                  <a:close/>
                </a:path>
                <a:path w="948054" h="126364">
                  <a:moveTo>
                    <a:pt x="541020" y="0"/>
                  </a:moveTo>
                  <a:lnTo>
                    <a:pt x="531241" y="0"/>
                  </a:lnTo>
                  <a:lnTo>
                    <a:pt x="531241" y="126365"/>
                  </a:lnTo>
                  <a:lnTo>
                    <a:pt x="541020" y="126365"/>
                  </a:lnTo>
                  <a:lnTo>
                    <a:pt x="541020" y="0"/>
                  </a:lnTo>
                  <a:close/>
                </a:path>
                <a:path w="948054" h="126364">
                  <a:moveTo>
                    <a:pt x="680720" y="61722"/>
                  </a:moveTo>
                  <a:lnTo>
                    <a:pt x="640372" y="39141"/>
                  </a:lnTo>
                  <a:lnTo>
                    <a:pt x="638048" y="35941"/>
                  </a:lnTo>
                  <a:lnTo>
                    <a:pt x="635965" y="33083"/>
                  </a:lnTo>
                  <a:lnTo>
                    <a:pt x="633183" y="27038"/>
                  </a:lnTo>
                  <a:lnTo>
                    <a:pt x="632079" y="20955"/>
                  </a:lnTo>
                  <a:lnTo>
                    <a:pt x="672592" y="20955"/>
                  </a:lnTo>
                  <a:lnTo>
                    <a:pt x="672592" y="12192"/>
                  </a:lnTo>
                  <a:lnTo>
                    <a:pt x="581406" y="12192"/>
                  </a:lnTo>
                  <a:lnTo>
                    <a:pt x="581406" y="20955"/>
                  </a:lnTo>
                  <a:lnTo>
                    <a:pt x="621792" y="20955"/>
                  </a:lnTo>
                  <a:lnTo>
                    <a:pt x="620572" y="27076"/>
                  </a:lnTo>
                  <a:lnTo>
                    <a:pt x="591807" y="55968"/>
                  </a:lnTo>
                  <a:lnTo>
                    <a:pt x="573405" y="62230"/>
                  </a:lnTo>
                  <a:lnTo>
                    <a:pt x="580390" y="69977"/>
                  </a:lnTo>
                  <a:lnTo>
                    <a:pt x="615251" y="50698"/>
                  </a:lnTo>
                  <a:lnTo>
                    <a:pt x="626872" y="35941"/>
                  </a:lnTo>
                  <a:lnTo>
                    <a:pt x="629945" y="40894"/>
                  </a:lnTo>
                  <a:lnTo>
                    <a:pt x="666305" y="67386"/>
                  </a:lnTo>
                  <a:lnTo>
                    <a:pt x="673735" y="69977"/>
                  </a:lnTo>
                  <a:lnTo>
                    <a:pt x="680720" y="61722"/>
                  </a:lnTo>
                  <a:close/>
                </a:path>
                <a:path w="948054" h="126364">
                  <a:moveTo>
                    <a:pt x="685673" y="95758"/>
                  </a:moveTo>
                  <a:lnTo>
                    <a:pt x="568452" y="95758"/>
                  </a:lnTo>
                  <a:lnTo>
                    <a:pt x="568452" y="104521"/>
                  </a:lnTo>
                  <a:lnTo>
                    <a:pt x="685673" y="104521"/>
                  </a:lnTo>
                  <a:lnTo>
                    <a:pt x="685673" y="95758"/>
                  </a:lnTo>
                  <a:close/>
                </a:path>
                <a:path w="948054" h="126364">
                  <a:moveTo>
                    <a:pt x="785114" y="86360"/>
                  </a:moveTo>
                  <a:lnTo>
                    <a:pt x="784237" y="80645"/>
                  </a:lnTo>
                  <a:lnTo>
                    <a:pt x="783844" y="77978"/>
                  </a:lnTo>
                  <a:lnTo>
                    <a:pt x="775423" y="79146"/>
                  </a:lnTo>
                  <a:lnTo>
                    <a:pt x="763917" y="79984"/>
                  </a:lnTo>
                  <a:lnTo>
                    <a:pt x="749274" y="80479"/>
                  </a:lnTo>
                  <a:lnTo>
                    <a:pt x="731520" y="80645"/>
                  </a:lnTo>
                  <a:lnTo>
                    <a:pt x="722884" y="80645"/>
                  </a:lnTo>
                  <a:lnTo>
                    <a:pt x="722884" y="10795"/>
                  </a:lnTo>
                  <a:lnTo>
                    <a:pt x="713232" y="10795"/>
                  </a:lnTo>
                  <a:lnTo>
                    <a:pt x="713232" y="89408"/>
                  </a:lnTo>
                  <a:lnTo>
                    <a:pt x="740803" y="89230"/>
                  </a:lnTo>
                  <a:lnTo>
                    <a:pt x="761974" y="88646"/>
                  </a:lnTo>
                  <a:lnTo>
                    <a:pt x="776757" y="87693"/>
                  </a:lnTo>
                  <a:lnTo>
                    <a:pt x="785114" y="86360"/>
                  </a:lnTo>
                  <a:close/>
                </a:path>
                <a:path w="948054" h="126364">
                  <a:moveTo>
                    <a:pt x="804545" y="0"/>
                  </a:moveTo>
                  <a:lnTo>
                    <a:pt x="794766" y="0"/>
                  </a:lnTo>
                  <a:lnTo>
                    <a:pt x="794766" y="126365"/>
                  </a:lnTo>
                  <a:lnTo>
                    <a:pt x="804545" y="126365"/>
                  </a:lnTo>
                  <a:lnTo>
                    <a:pt x="804545" y="0"/>
                  </a:lnTo>
                  <a:close/>
                </a:path>
                <a:path w="948054" h="126364">
                  <a:moveTo>
                    <a:pt x="942848" y="59563"/>
                  </a:moveTo>
                  <a:lnTo>
                    <a:pt x="907415" y="41656"/>
                  </a:lnTo>
                  <a:lnTo>
                    <a:pt x="894207" y="16891"/>
                  </a:lnTo>
                  <a:lnTo>
                    <a:pt x="894207" y="10287"/>
                  </a:lnTo>
                  <a:lnTo>
                    <a:pt x="884047" y="10287"/>
                  </a:lnTo>
                  <a:lnTo>
                    <a:pt x="884047" y="16891"/>
                  </a:lnTo>
                  <a:lnTo>
                    <a:pt x="883234" y="22821"/>
                  </a:lnTo>
                  <a:lnTo>
                    <a:pt x="855522" y="52933"/>
                  </a:lnTo>
                  <a:lnTo>
                    <a:pt x="835533" y="59690"/>
                  </a:lnTo>
                  <a:lnTo>
                    <a:pt x="842264" y="67437"/>
                  </a:lnTo>
                  <a:lnTo>
                    <a:pt x="877049" y="48094"/>
                  </a:lnTo>
                  <a:lnTo>
                    <a:pt x="889000" y="32893"/>
                  </a:lnTo>
                  <a:lnTo>
                    <a:pt x="891921" y="37782"/>
                  </a:lnTo>
                  <a:lnTo>
                    <a:pt x="928281" y="64617"/>
                  </a:lnTo>
                  <a:lnTo>
                    <a:pt x="935863" y="67310"/>
                  </a:lnTo>
                  <a:lnTo>
                    <a:pt x="942848" y="59563"/>
                  </a:lnTo>
                  <a:close/>
                </a:path>
                <a:path w="948054" h="126364">
                  <a:moveTo>
                    <a:pt x="947801" y="96520"/>
                  </a:moveTo>
                  <a:lnTo>
                    <a:pt x="830580" y="96520"/>
                  </a:lnTo>
                  <a:lnTo>
                    <a:pt x="830580" y="105156"/>
                  </a:lnTo>
                  <a:lnTo>
                    <a:pt x="947801" y="105156"/>
                  </a:lnTo>
                  <a:lnTo>
                    <a:pt x="947801" y="9652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6" name="object 66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8635110" y="4334890"/>
              <a:ext cx="241681" cy="123443"/>
            </a:xfrm>
            <a:prstGeom prst="rect">
              <a:avLst/>
            </a:prstGeom>
          </p:spPr>
        </p:pic>
        <p:sp>
          <p:nvSpPr>
            <p:cNvPr id="67" name="object 67"/>
            <p:cNvSpPr/>
            <p:nvPr/>
          </p:nvSpPr>
          <p:spPr>
            <a:xfrm>
              <a:off x="8943847" y="4353052"/>
              <a:ext cx="328930" cy="118745"/>
            </a:xfrm>
            <a:custGeom>
              <a:avLst/>
              <a:gdLst/>
              <a:ahLst/>
              <a:cxnLst/>
              <a:rect l="l" t="t" r="r" b="b"/>
              <a:pathLst>
                <a:path w="328929" h="118745">
                  <a:moveTo>
                    <a:pt x="149605" y="0"/>
                  </a:moveTo>
                  <a:lnTo>
                    <a:pt x="114680" y="0"/>
                  </a:lnTo>
                  <a:lnTo>
                    <a:pt x="114680" y="96393"/>
                  </a:lnTo>
                  <a:lnTo>
                    <a:pt x="151002" y="96393"/>
                  </a:lnTo>
                  <a:lnTo>
                    <a:pt x="158369" y="93853"/>
                  </a:lnTo>
                  <a:lnTo>
                    <a:pt x="164337" y="88773"/>
                  </a:lnTo>
                  <a:lnTo>
                    <a:pt x="166820" y="86614"/>
                  </a:lnTo>
                  <a:lnTo>
                    <a:pt x="125222" y="86614"/>
                  </a:lnTo>
                  <a:lnTo>
                    <a:pt x="125222" y="51308"/>
                  </a:lnTo>
                  <a:lnTo>
                    <a:pt x="166108" y="51308"/>
                  </a:lnTo>
                  <a:lnTo>
                    <a:pt x="163449" y="48387"/>
                  </a:lnTo>
                  <a:lnTo>
                    <a:pt x="158242" y="45974"/>
                  </a:lnTo>
                  <a:lnTo>
                    <a:pt x="151765" y="45212"/>
                  </a:lnTo>
                  <a:lnTo>
                    <a:pt x="151765" y="44958"/>
                  </a:lnTo>
                  <a:lnTo>
                    <a:pt x="156972" y="43306"/>
                  </a:lnTo>
                  <a:lnTo>
                    <a:pt x="159445" y="41529"/>
                  </a:lnTo>
                  <a:lnTo>
                    <a:pt x="125222" y="41529"/>
                  </a:lnTo>
                  <a:lnTo>
                    <a:pt x="125222" y="9906"/>
                  </a:lnTo>
                  <a:lnTo>
                    <a:pt x="165552" y="9906"/>
                  </a:lnTo>
                  <a:lnTo>
                    <a:pt x="155955" y="2031"/>
                  </a:lnTo>
                  <a:lnTo>
                    <a:pt x="149605" y="0"/>
                  </a:lnTo>
                  <a:close/>
                </a:path>
                <a:path w="328929" h="118745">
                  <a:moveTo>
                    <a:pt x="166108" y="51308"/>
                  </a:moveTo>
                  <a:lnTo>
                    <a:pt x="138302" y="51308"/>
                  </a:lnTo>
                  <a:lnTo>
                    <a:pt x="148711" y="52381"/>
                  </a:lnTo>
                  <a:lnTo>
                    <a:pt x="156130" y="55610"/>
                  </a:lnTo>
                  <a:lnTo>
                    <a:pt x="160573" y="61005"/>
                  </a:lnTo>
                  <a:lnTo>
                    <a:pt x="162051" y="68580"/>
                  </a:lnTo>
                  <a:lnTo>
                    <a:pt x="162051" y="74168"/>
                  </a:lnTo>
                  <a:lnTo>
                    <a:pt x="160147" y="78612"/>
                  </a:lnTo>
                  <a:lnTo>
                    <a:pt x="156463" y="81787"/>
                  </a:lnTo>
                  <a:lnTo>
                    <a:pt x="152653" y="84962"/>
                  </a:lnTo>
                  <a:lnTo>
                    <a:pt x="147447" y="86614"/>
                  </a:lnTo>
                  <a:lnTo>
                    <a:pt x="166820" y="86614"/>
                  </a:lnTo>
                  <a:lnTo>
                    <a:pt x="170179" y="83693"/>
                  </a:lnTo>
                  <a:lnTo>
                    <a:pt x="173100" y="76962"/>
                  </a:lnTo>
                  <a:lnTo>
                    <a:pt x="173100" y="62230"/>
                  </a:lnTo>
                  <a:lnTo>
                    <a:pt x="171196" y="56896"/>
                  </a:lnTo>
                  <a:lnTo>
                    <a:pt x="166108" y="51308"/>
                  </a:lnTo>
                  <a:close/>
                </a:path>
                <a:path w="328929" h="118745">
                  <a:moveTo>
                    <a:pt x="165552" y="9906"/>
                  </a:moveTo>
                  <a:lnTo>
                    <a:pt x="151002" y="9906"/>
                  </a:lnTo>
                  <a:lnTo>
                    <a:pt x="157225" y="14605"/>
                  </a:lnTo>
                  <a:lnTo>
                    <a:pt x="157225" y="29591"/>
                  </a:lnTo>
                  <a:lnTo>
                    <a:pt x="155448" y="33781"/>
                  </a:lnTo>
                  <a:lnTo>
                    <a:pt x="151892" y="36956"/>
                  </a:lnTo>
                  <a:lnTo>
                    <a:pt x="148335" y="40005"/>
                  </a:lnTo>
                  <a:lnTo>
                    <a:pt x="143382" y="41529"/>
                  </a:lnTo>
                  <a:lnTo>
                    <a:pt x="159445" y="41529"/>
                  </a:lnTo>
                  <a:lnTo>
                    <a:pt x="161035" y="40386"/>
                  </a:lnTo>
                  <a:lnTo>
                    <a:pt x="163956" y="36195"/>
                  </a:lnTo>
                  <a:lnTo>
                    <a:pt x="166877" y="32131"/>
                  </a:lnTo>
                  <a:lnTo>
                    <a:pt x="168275" y="27431"/>
                  </a:lnTo>
                  <a:lnTo>
                    <a:pt x="168275" y="15493"/>
                  </a:lnTo>
                  <a:lnTo>
                    <a:pt x="165861" y="10160"/>
                  </a:lnTo>
                  <a:lnTo>
                    <a:pt x="165552" y="9906"/>
                  </a:lnTo>
                  <a:close/>
                </a:path>
                <a:path w="328929" h="118745">
                  <a:moveTo>
                    <a:pt x="77597" y="0"/>
                  </a:moveTo>
                  <a:lnTo>
                    <a:pt x="41528" y="0"/>
                  </a:lnTo>
                  <a:lnTo>
                    <a:pt x="41528" y="96393"/>
                  </a:lnTo>
                  <a:lnTo>
                    <a:pt x="52070" y="96393"/>
                  </a:lnTo>
                  <a:lnTo>
                    <a:pt x="52070" y="59817"/>
                  </a:lnTo>
                  <a:lnTo>
                    <a:pt x="64897" y="59817"/>
                  </a:lnTo>
                  <a:lnTo>
                    <a:pt x="91564" y="49911"/>
                  </a:lnTo>
                  <a:lnTo>
                    <a:pt x="52070" y="49911"/>
                  </a:lnTo>
                  <a:lnTo>
                    <a:pt x="52070" y="9779"/>
                  </a:lnTo>
                  <a:lnTo>
                    <a:pt x="93700" y="9779"/>
                  </a:lnTo>
                  <a:lnTo>
                    <a:pt x="91185" y="7493"/>
                  </a:lnTo>
                  <a:lnTo>
                    <a:pt x="85471" y="2540"/>
                  </a:lnTo>
                  <a:lnTo>
                    <a:pt x="77597" y="0"/>
                  </a:lnTo>
                  <a:close/>
                </a:path>
                <a:path w="328929" h="118745">
                  <a:moveTo>
                    <a:pt x="93700" y="9779"/>
                  </a:moveTo>
                  <a:lnTo>
                    <a:pt x="65658" y="9779"/>
                  </a:lnTo>
                  <a:lnTo>
                    <a:pt x="75660" y="10993"/>
                  </a:lnTo>
                  <a:lnTo>
                    <a:pt x="82804" y="14636"/>
                  </a:lnTo>
                  <a:lnTo>
                    <a:pt x="87090" y="20708"/>
                  </a:lnTo>
                  <a:lnTo>
                    <a:pt x="88519" y="29210"/>
                  </a:lnTo>
                  <a:lnTo>
                    <a:pt x="88519" y="35814"/>
                  </a:lnTo>
                  <a:lnTo>
                    <a:pt x="86486" y="41021"/>
                  </a:lnTo>
                  <a:lnTo>
                    <a:pt x="78104" y="48133"/>
                  </a:lnTo>
                  <a:lnTo>
                    <a:pt x="72008" y="49911"/>
                  </a:lnTo>
                  <a:lnTo>
                    <a:pt x="91564" y="49911"/>
                  </a:lnTo>
                  <a:lnTo>
                    <a:pt x="96393" y="45720"/>
                  </a:lnTo>
                  <a:lnTo>
                    <a:pt x="99695" y="38100"/>
                  </a:lnTo>
                  <a:lnTo>
                    <a:pt x="99695" y="19558"/>
                  </a:lnTo>
                  <a:lnTo>
                    <a:pt x="96774" y="12573"/>
                  </a:lnTo>
                  <a:lnTo>
                    <a:pt x="93700" y="9779"/>
                  </a:lnTo>
                  <a:close/>
                </a:path>
                <a:path w="328929" h="118745">
                  <a:moveTo>
                    <a:pt x="307975" y="0"/>
                  </a:moveTo>
                  <a:lnTo>
                    <a:pt x="298450" y="0"/>
                  </a:lnTo>
                  <a:lnTo>
                    <a:pt x="307711" y="13307"/>
                  </a:lnTo>
                  <a:lnTo>
                    <a:pt x="314340" y="27686"/>
                  </a:lnTo>
                  <a:lnTo>
                    <a:pt x="318327" y="43112"/>
                  </a:lnTo>
                  <a:lnTo>
                    <a:pt x="319658" y="59562"/>
                  </a:lnTo>
                  <a:lnTo>
                    <a:pt x="318349" y="75874"/>
                  </a:lnTo>
                  <a:lnTo>
                    <a:pt x="314420" y="91090"/>
                  </a:lnTo>
                  <a:lnTo>
                    <a:pt x="307871" y="105211"/>
                  </a:lnTo>
                  <a:lnTo>
                    <a:pt x="298703" y="118237"/>
                  </a:lnTo>
                  <a:lnTo>
                    <a:pt x="307975" y="118237"/>
                  </a:lnTo>
                  <a:lnTo>
                    <a:pt x="317122" y="105713"/>
                  </a:lnTo>
                  <a:lnTo>
                    <a:pt x="323627" y="91773"/>
                  </a:lnTo>
                  <a:lnTo>
                    <a:pt x="327513" y="76428"/>
                  </a:lnTo>
                  <a:lnTo>
                    <a:pt x="328802" y="59690"/>
                  </a:lnTo>
                  <a:lnTo>
                    <a:pt x="327513" y="42755"/>
                  </a:lnTo>
                  <a:lnTo>
                    <a:pt x="323627" y="27178"/>
                  </a:lnTo>
                  <a:lnTo>
                    <a:pt x="317122" y="12934"/>
                  </a:lnTo>
                  <a:lnTo>
                    <a:pt x="307975" y="0"/>
                  </a:lnTo>
                  <a:close/>
                </a:path>
                <a:path w="328929" h="118745">
                  <a:moveTo>
                    <a:pt x="203200" y="0"/>
                  </a:moveTo>
                  <a:lnTo>
                    <a:pt x="189356" y="0"/>
                  </a:lnTo>
                  <a:lnTo>
                    <a:pt x="189356" y="96393"/>
                  </a:lnTo>
                  <a:lnTo>
                    <a:pt x="199644" y="96393"/>
                  </a:lnTo>
                  <a:lnTo>
                    <a:pt x="199596" y="20066"/>
                  </a:lnTo>
                  <a:lnTo>
                    <a:pt x="199390" y="15112"/>
                  </a:lnTo>
                  <a:lnTo>
                    <a:pt x="199135" y="12700"/>
                  </a:lnTo>
                  <a:lnTo>
                    <a:pt x="208824" y="12700"/>
                  </a:lnTo>
                  <a:lnTo>
                    <a:pt x="203200" y="0"/>
                  </a:lnTo>
                  <a:close/>
                </a:path>
                <a:path w="328929" h="118745">
                  <a:moveTo>
                    <a:pt x="208824" y="12700"/>
                  </a:moveTo>
                  <a:lnTo>
                    <a:pt x="199390" y="12700"/>
                  </a:lnTo>
                  <a:lnTo>
                    <a:pt x="200405" y="17272"/>
                  </a:lnTo>
                  <a:lnTo>
                    <a:pt x="201295" y="20447"/>
                  </a:lnTo>
                  <a:lnTo>
                    <a:pt x="202183" y="22352"/>
                  </a:lnTo>
                  <a:lnTo>
                    <a:pt x="235711" y="96393"/>
                  </a:lnTo>
                  <a:lnTo>
                    <a:pt x="240537" y="96393"/>
                  </a:lnTo>
                  <a:lnTo>
                    <a:pt x="248191" y="79375"/>
                  </a:lnTo>
                  <a:lnTo>
                    <a:pt x="237744" y="79375"/>
                  </a:lnTo>
                  <a:lnTo>
                    <a:pt x="237235" y="77216"/>
                  </a:lnTo>
                  <a:lnTo>
                    <a:pt x="235711" y="73406"/>
                  </a:lnTo>
                  <a:lnTo>
                    <a:pt x="208824" y="12700"/>
                  </a:lnTo>
                  <a:close/>
                </a:path>
                <a:path w="328929" h="118745">
                  <a:moveTo>
                    <a:pt x="286766" y="12700"/>
                  </a:moveTo>
                  <a:lnTo>
                    <a:pt x="277241" y="12700"/>
                  </a:lnTo>
                  <a:lnTo>
                    <a:pt x="276582" y="20447"/>
                  </a:lnTo>
                  <a:lnTo>
                    <a:pt x="276225" y="26289"/>
                  </a:lnTo>
                  <a:lnTo>
                    <a:pt x="276225" y="96393"/>
                  </a:lnTo>
                  <a:lnTo>
                    <a:pt x="286766" y="96393"/>
                  </a:lnTo>
                  <a:lnTo>
                    <a:pt x="286766" y="12700"/>
                  </a:lnTo>
                  <a:close/>
                </a:path>
                <a:path w="328929" h="118745">
                  <a:moveTo>
                    <a:pt x="286766" y="0"/>
                  </a:moveTo>
                  <a:lnTo>
                    <a:pt x="273811" y="0"/>
                  </a:lnTo>
                  <a:lnTo>
                    <a:pt x="242950" y="67564"/>
                  </a:lnTo>
                  <a:lnTo>
                    <a:pt x="240410" y="73660"/>
                  </a:lnTo>
                  <a:lnTo>
                    <a:pt x="238886" y="77470"/>
                  </a:lnTo>
                  <a:lnTo>
                    <a:pt x="238251" y="79375"/>
                  </a:lnTo>
                  <a:lnTo>
                    <a:pt x="248191" y="79375"/>
                  </a:lnTo>
                  <a:lnTo>
                    <a:pt x="274066" y="21843"/>
                  </a:lnTo>
                  <a:lnTo>
                    <a:pt x="274954" y="20066"/>
                  </a:lnTo>
                  <a:lnTo>
                    <a:pt x="275844" y="17018"/>
                  </a:lnTo>
                  <a:lnTo>
                    <a:pt x="276859" y="12700"/>
                  </a:lnTo>
                  <a:lnTo>
                    <a:pt x="286766" y="12700"/>
                  </a:lnTo>
                  <a:lnTo>
                    <a:pt x="286766" y="0"/>
                  </a:lnTo>
                  <a:close/>
                </a:path>
                <a:path w="328929" h="118745">
                  <a:moveTo>
                    <a:pt x="30225" y="0"/>
                  </a:moveTo>
                  <a:lnTo>
                    <a:pt x="20827" y="0"/>
                  </a:lnTo>
                  <a:lnTo>
                    <a:pt x="11733" y="12934"/>
                  </a:lnTo>
                  <a:lnTo>
                    <a:pt x="5222" y="27178"/>
                  </a:lnTo>
                  <a:lnTo>
                    <a:pt x="1307" y="42755"/>
                  </a:lnTo>
                  <a:lnTo>
                    <a:pt x="0" y="59690"/>
                  </a:lnTo>
                  <a:lnTo>
                    <a:pt x="1307" y="76428"/>
                  </a:lnTo>
                  <a:lnTo>
                    <a:pt x="5222" y="91773"/>
                  </a:lnTo>
                  <a:lnTo>
                    <a:pt x="11733" y="105713"/>
                  </a:lnTo>
                  <a:lnTo>
                    <a:pt x="20827" y="118237"/>
                  </a:lnTo>
                  <a:lnTo>
                    <a:pt x="30099" y="118237"/>
                  </a:lnTo>
                  <a:lnTo>
                    <a:pt x="20857" y="105193"/>
                  </a:lnTo>
                  <a:lnTo>
                    <a:pt x="14271" y="91043"/>
                  </a:lnTo>
                  <a:lnTo>
                    <a:pt x="10328" y="75820"/>
                  </a:lnTo>
                  <a:lnTo>
                    <a:pt x="9017" y="59562"/>
                  </a:lnTo>
                  <a:lnTo>
                    <a:pt x="10348" y="43130"/>
                  </a:lnTo>
                  <a:lnTo>
                    <a:pt x="14335" y="27733"/>
                  </a:lnTo>
                  <a:lnTo>
                    <a:pt x="20964" y="13360"/>
                  </a:lnTo>
                  <a:lnTo>
                    <a:pt x="30225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8" name="object 68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6936105" y="4545076"/>
              <a:ext cx="90931" cy="97917"/>
            </a:xfrm>
            <a:prstGeom prst="rect">
              <a:avLst/>
            </a:prstGeom>
          </p:spPr>
        </p:pic>
        <p:sp>
          <p:nvSpPr>
            <p:cNvPr id="69" name="object 69"/>
            <p:cNvSpPr/>
            <p:nvPr/>
          </p:nvSpPr>
          <p:spPr>
            <a:xfrm>
              <a:off x="7176389" y="4543552"/>
              <a:ext cx="664845" cy="99695"/>
            </a:xfrm>
            <a:custGeom>
              <a:avLst/>
              <a:gdLst/>
              <a:ahLst/>
              <a:cxnLst/>
              <a:rect l="l" t="t" r="r" b="b"/>
              <a:pathLst>
                <a:path w="664845" h="99695">
                  <a:moveTo>
                    <a:pt x="454786" y="0"/>
                  </a:moveTo>
                  <a:lnTo>
                    <a:pt x="415196" y="21369"/>
                  </a:lnTo>
                  <a:lnTo>
                    <a:pt x="408177" y="50927"/>
                  </a:lnTo>
                  <a:lnTo>
                    <a:pt x="408941" y="61190"/>
                  </a:lnTo>
                  <a:lnTo>
                    <a:pt x="434879" y="96154"/>
                  </a:lnTo>
                  <a:lnTo>
                    <a:pt x="453262" y="99568"/>
                  </a:lnTo>
                  <a:lnTo>
                    <a:pt x="463288" y="98688"/>
                  </a:lnTo>
                  <a:lnTo>
                    <a:pt x="472217" y="96059"/>
                  </a:lnTo>
                  <a:lnTo>
                    <a:pt x="480052" y="91692"/>
                  </a:lnTo>
                  <a:lnTo>
                    <a:pt x="482016" y="89916"/>
                  </a:lnTo>
                  <a:lnTo>
                    <a:pt x="453135" y="89916"/>
                  </a:lnTo>
                  <a:lnTo>
                    <a:pt x="445821" y="89221"/>
                  </a:lnTo>
                  <a:lnTo>
                    <a:pt x="419925" y="58271"/>
                  </a:lnTo>
                  <a:lnTo>
                    <a:pt x="419423" y="50927"/>
                  </a:lnTo>
                  <a:lnTo>
                    <a:pt x="419449" y="48514"/>
                  </a:lnTo>
                  <a:lnTo>
                    <a:pt x="439816" y="12493"/>
                  </a:lnTo>
                  <a:lnTo>
                    <a:pt x="454025" y="9652"/>
                  </a:lnTo>
                  <a:lnTo>
                    <a:pt x="482666" y="9652"/>
                  </a:lnTo>
                  <a:lnTo>
                    <a:pt x="480325" y="7554"/>
                  </a:lnTo>
                  <a:lnTo>
                    <a:pt x="472757" y="3349"/>
                  </a:lnTo>
                  <a:lnTo>
                    <a:pt x="464236" y="835"/>
                  </a:lnTo>
                  <a:lnTo>
                    <a:pt x="454786" y="0"/>
                  </a:lnTo>
                  <a:close/>
                </a:path>
                <a:path w="664845" h="99695">
                  <a:moveTo>
                    <a:pt x="380491" y="11303"/>
                  </a:moveTo>
                  <a:lnTo>
                    <a:pt x="369824" y="11303"/>
                  </a:lnTo>
                  <a:lnTo>
                    <a:pt x="369824" y="97917"/>
                  </a:lnTo>
                  <a:lnTo>
                    <a:pt x="380491" y="97917"/>
                  </a:lnTo>
                  <a:lnTo>
                    <a:pt x="380491" y="11303"/>
                  </a:lnTo>
                  <a:close/>
                </a:path>
                <a:path w="664845" h="99695">
                  <a:moveTo>
                    <a:pt x="482666" y="9652"/>
                  </a:moveTo>
                  <a:lnTo>
                    <a:pt x="454025" y="9652"/>
                  </a:lnTo>
                  <a:lnTo>
                    <a:pt x="461668" y="10320"/>
                  </a:lnTo>
                  <a:lnTo>
                    <a:pt x="468407" y="12334"/>
                  </a:lnTo>
                  <a:lnTo>
                    <a:pt x="487840" y="48514"/>
                  </a:lnTo>
                  <a:lnTo>
                    <a:pt x="487876" y="50927"/>
                  </a:lnTo>
                  <a:lnTo>
                    <a:pt x="487362" y="58870"/>
                  </a:lnTo>
                  <a:lnTo>
                    <a:pt x="460894" y="89249"/>
                  </a:lnTo>
                  <a:lnTo>
                    <a:pt x="453135" y="89916"/>
                  </a:lnTo>
                  <a:lnTo>
                    <a:pt x="482016" y="89916"/>
                  </a:lnTo>
                  <a:lnTo>
                    <a:pt x="499109" y="48514"/>
                  </a:lnTo>
                  <a:lnTo>
                    <a:pt x="498348" y="38250"/>
                  </a:lnTo>
                  <a:lnTo>
                    <a:pt x="496061" y="28987"/>
                  </a:lnTo>
                  <a:lnTo>
                    <a:pt x="492251" y="20724"/>
                  </a:lnTo>
                  <a:lnTo>
                    <a:pt x="486917" y="13462"/>
                  </a:lnTo>
                  <a:lnTo>
                    <a:pt x="482666" y="9652"/>
                  </a:lnTo>
                  <a:close/>
                </a:path>
                <a:path w="664845" h="99695">
                  <a:moveTo>
                    <a:pt x="408304" y="1524"/>
                  </a:moveTo>
                  <a:lnTo>
                    <a:pt x="342010" y="1524"/>
                  </a:lnTo>
                  <a:lnTo>
                    <a:pt x="342010" y="11303"/>
                  </a:lnTo>
                  <a:lnTo>
                    <a:pt x="408304" y="11303"/>
                  </a:lnTo>
                  <a:lnTo>
                    <a:pt x="408304" y="1524"/>
                  </a:lnTo>
                  <a:close/>
                </a:path>
                <a:path w="664845" h="99695">
                  <a:moveTo>
                    <a:pt x="662558" y="1524"/>
                  </a:moveTo>
                  <a:lnTo>
                    <a:pt x="614171" y="1524"/>
                  </a:lnTo>
                  <a:lnTo>
                    <a:pt x="614171" y="97917"/>
                  </a:lnTo>
                  <a:lnTo>
                    <a:pt x="664717" y="97917"/>
                  </a:lnTo>
                  <a:lnTo>
                    <a:pt x="664717" y="88265"/>
                  </a:lnTo>
                  <a:lnTo>
                    <a:pt x="624712" y="88265"/>
                  </a:lnTo>
                  <a:lnTo>
                    <a:pt x="624712" y="53721"/>
                  </a:lnTo>
                  <a:lnTo>
                    <a:pt x="659764" y="53721"/>
                  </a:lnTo>
                  <a:lnTo>
                    <a:pt x="659764" y="44068"/>
                  </a:lnTo>
                  <a:lnTo>
                    <a:pt x="624712" y="44068"/>
                  </a:lnTo>
                  <a:lnTo>
                    <a:pt x="624712" y="11303"/>
                  </a:lnTo>
                  <a:lnTo>
                    <a:pt x="662558" y="11303"/>
                  </a:lnTo>
                  <a:lnTo>
                    <a:pt x="662558" y="1524"/>
                  </a:lnTo>
                  <a:close/>
                </a:path>
                <a:path w="664845" h="99695">
                  <a:moveTo>
                    <a:pt x="529081" y="1524"/>
                  </a:moveTo>
                  <a:lnTo>
                    <a:pt x="515111" y="1524"/>
                  </a:lnTo>
                  <a:lnTo>
                    <a:pt x="515111" y="97917"/>
                  </a:lnTo>
                  <a:lnTo>
                    <a:pt x="525652" y="97917"/>
                  </a:lnTo>
                  <a:lnTo>
                    <a:pt x="525513" y="16510"/>
                  </a:lnTo>
                  <a:lnTo>
                    <a:pt x="525271" y="14097"/>
                  </a:lnTo>
                  <a:lnTo>
                    <a:pt x="537096" y="14097"/>
                  </a:lnTo>
                  <a:lnTo>
                    <a:pt x="529081" y="1524"/>
                  </a:lnTo>
                  <a:close/>
                </a:path>
                <a:path w="664845" h="99695">
                  <a:moveTo>
                    <a:pt x="537096" y="14097"/>
                  </a:moveTo>
                  <a:lnTo>
                    <a:pt x="525526" y="14097"/>
                  </a:lnTo>
                  <a:lnTo>
                    <a:pt x="526605" y="16637"/>
                  </a:lnTo>
                  <a:lnTo>
                    <a:pt x="527557" y="18542"/>
                  </a:lnTo>
                  <a:lnTo>
                    <a:pt x="528574" y="20193"/>
                  </a:lnTo>
                  <a:lnTo>
                    <a:pt x="578865" y="97917"/>
                  </a:lnTo>
                  <a:lnTo>
                    <a:pt x="592201" y="97917"/>
                  </a:lnTo>
                  <a:lnTo>
                    <a:pt x="592201" y="84581"/>
                  </a:lnTo>
                  <a:lnTo>
                    <a:pt x="581913" y="84581"/>
                  </a:lnTo>
                  <a:lnTo>
                    <a:pt x="580262" y="81787"/>
                  </a:lnTo>
                  <a:lnTo>
                    <a:pt x="577976" y="78231"/>
                  </a:lnTo>
                  <a:lnTo>
                    <a:pt x="537096" y="14097"/>
                  </a:lnTo>
                  <a:close/>
                </a:path>
                <a:path w="664845" h="99695">
                  <a:moveTo>
                    <a:pt x="592201" y="1524"/>
                  </a:moveTo>
                  <a:lnTo>
                    <a:pt x="581405" y="1524"/>
                  </a:lnTo>
                  <a:lnTo>
                    <a:pt x="581488" y="78231"/>
                  </a:lnTo>
                  <a:lnTo>
                    <a:pt x="581659" y="81406"/>
                  </a:lnTo>
                  <a:lnTo>
                    <a:pt x="582167" y="84581"/>
                  </a:lnTo>
                  <a:lnTo>
                    <a:pt x="592201" y="84581"/>
                  </a:lnTo>
                  <a:lnTo>
                    <a:pt x="592201" y="1524"/>
                  </a:lnTo>
                  <a:close/>
                </a:path>
                <a:path w="664845" h="99695">
                  <a:moveTo>
                    <a:pt x="263270" y="1524"/>
                  </a:moveTo>
                  <a:lnTo>
                    <a:pt x="214883" y="1524"/>
                  </a:lnTo>
                  <a:lnTo>
                    <a:pt x="214883" y="97917"/>
                  </a:lnTo>
                  <a:lnTo>
                    <a:pt x="265429" y="97917"/>
                  </a:lnTo>
                  <a:lnTo>
                    <a:pt x="265429" y="88265"/>
                  </a:lnTo>
                  <a:lnTo>
                    <a:pt x="225425" y="88265"/>
                  </a:lnTo>
                  <a:lnTo>
                    <a:pt x="225425" y="53721"/>
                  </a:lnTo>
                  <a:lnTo>
                    <a:pt x="260476" y="53721"/>
                  </a:lnTo>
                  <a:lnTo>
                    <a:pt x="260476" y="44068"/>
                  </a:lnTo>
                  <a:lnTo>
                    <a:pt x="225425" y="44068"/>
                  </a:lnTo>
                  <a:lnTo>
                    <a:pt x="225425" y="11303"/>
                  </a:lnTo>
                  <a:lnTo>
                    <a:pt x="263270" y="11303"/>
                  </a:lnTo>
                  <a:lnTo>
                    <a:pt x="263270" y="1524"/>
                  </a:lnTo>
                  <a:close/>
                </a:path>
                <a:path w="664845" h="99695">
                  <a:moveTo>
                    <a:pt x="164464" y="1524"/>
                  </a:moveTo>
                  <a:lnTo>
                    <a:pt x="153924" y="1524"/>
                  </a:lnTo>
                  <a:lnTo>
                    <a:pt x="153924" y="97917"/>
                  </a:lnTo>
                  <a:lnTo>
                    <a:pt x="203453" y="97917"/>
                  </a:lnTo>
                  <a:lnTo>
                    <a:pt x="203453" y="88265"/>
                  </a:lnTo>
                  <a:lnTo>
                    <a:pt x="164464" y="88265"/>
                  </a:lnTo>
                  <a:lnTo>
                    <a:pt x="164464" y="1524"/>
                  </a:lnTo>
                  <a:close/>
                </a:path>
                <a:path w="664845" h="99695">
                  <a:moveTo>
                    <a:pt x="130936" y="1524"/>
                  </a:moveTo>
                  <a:lnTo>
                    <a:pt x="120395" y="1524"/>
                  </a:lnTo>
                  <a:lnTo>
                    <a:pt x="120395" y="97917"/>
                  </a:lnTo>
                  <a:lnTo>
                    <a:pt x="130936" y="97917"/>
                  </a:lnTo>
                  <a:lnTo>
                    <a:pt x="130936" y="1524"/>
                  </a:lnTo>
                  <a:close/>
                </a:path>
                <a:path w="664845" h="99695">
                  <a:moveTo>
                    <a:pt x="13842" y="1524"/>
                  </a:moveTo>
                  <a:lnTo>
                    <a:pt x="0" y="1524"/>
                  </a:lnTo>
                  <a:lnTo>
                    <a:pt x="0" y="97917"/>
                  </a:lnTo>
                  <a:lnTo>
                    <a:pt x="10286" y="97917"/>
                  </a:lnTo>
                  <a:lnTo>
                    <a:pt x="10239" y="21590"/>
                  </a:lnTo>
                  <a:lnTo>
                    <a:pt x="10032" y="16637"/>
                  </a:lnTo>
                  <a:lnTo>
                    <a:pt x="9778" y="14224"/>
                  </a:lnTo>
                  <a:lnTo>
                    <a:pt x="19467" y="14224"/>
                  </a:lnTo>
                  <a:lnTo>
                    <a:pt x="13842" y="1524"/>
                  </a:lnTo>
                  <a:close/>
                </a:path>
                <a:path w="664845" h="99695">
                  <a:moveTo>
                    <a:pt x="19467" y="14224"/>
                  </a:moveTo>
                  <a:lnTo>
                    <a:pt x="10032" y="14224"/>
                  </a:lnTo>
                  <a:lnTo>
                    <a:pt x="11049" y="18796"/>
                  </a:lnTo>
                  <a:lnTo>
                    <a:pt x="11937" y="21971"/>
                  </a:lnTo>
                  <a:lnTo>
                    <a:pt x="12826" y="23875"/>
                  </a:lnTo>
                  <a:lnTo>
                    <a:pt x="46354" y="97917"/>
                  </a:lnTo>
                  <a:lnTo>
                    <a:pt x="51180" y="97917"/>
                  </a:lnTo>
                  <a:lnTo>
                    <a:pt x="58834" y="80899"/>
                  </a:lnTo>
                  <a:lnTo>
                    <a:pt x="48386" y="80899"/>
                  </a:lnTo>
                  <a:lnTo>
                    <a:pt x="47878" y="78740"/>
                  </a:lnTo>
                  <a:lnTo>
                    <a:pt x="46354" y="74930"/>
                  </a:lnTo>
                  <a:lnTo>
                    <a:pt x="19467" y="14224"/>
                  </a:lnTo>
                  <a:close/>
                </a:path>
                <a:path w="664845" h="99695">
                  <a:moveTo>
                    <a:pt x="97408" y="14224"/>
                  </a:moveTo>
                  <a:lnTo>
                    <a:pt x="87883" y="14224"/>
                  </a:lnTo>
                  <a:lnTo>
                    <a:pt x="87225" y="21971"/>
                  </a:lnTo>
                  <a:lnTo>
                    <a:pt x="86867" y="27812"/>
                  </a:lnTo>
                  <a:lnTo>
                    <a:pt x="86867" y="97917"/>
                  </a:lnTo>
                  <a:lnTo>
                    <a:pt x="97408" y="97917"/>
                  </a:lnTo>
                  <a:lnTo>
                    <a:pt x="97408" y="14224"/>
                  </a:lnTo>
                  <a:close/>
                </a:path>
                <a:path w="664845" h="99695">
                  <a:moveTo>
                    <a:pt x="97408" y="1524"/>
                  </a:moveTo>
                  <a:lnTo>
                    <a:pt x="84454" y="1524"/>
                  </a:lnTo>
                  <a:lnTo>
                    <a:pt x="53593" y="69087"/>
                  </a:lnTo>
                  <a:lnTo>
                    <a:pt x="51053" y="75184"/>
                  </a:lnTo>
                  <a:lnTo>
                    <a:pt x="49529" y="78993"/>
                  </a:lnTo>
                  <a:lnTo>
                    <a:pt x="48894" y="80899"/>
                  </a:lnTo>
                  <a:lnTo>
                    <a:pt x="58834" y="80899"/>
                  </a:lnTo>
                  <a:lnTo>
                    <a:pt x="84708" y="23368"/>
                  </a:lnTo>
                  <a:lnTo>
                    <a:pt x="85597" y="21590"/>
                  </a:lnTo>
                  <a:lnTo>
                    <a:pt x="86486" y="18542"/>
                  </a:lnTo>
                  <a:lnTo>
                    <a:pt x="87502" y="14224"/>
                  </a:lnTo>
                  <a:lnTo>
                    <a:pt x="97408" y="14224"/>
                  </a:lnTo>
                  <a:lnTo>
                    <a:pt x="97408" y="1524"/>
                  </a:lnTo>
                  <a:close/>
                </a:path>
                <a:path w="664845" h="99695">
                  <a:moveTo>
                    <a:pt x="277367" y="81280"/>
                  </a:moveTo>
                  <a:lnTo>
                    <a:pt x="277367" y="93980"/>
                  </a:lnTo>
                  <a:lnTo>
                    <a:pt x="279780" y="95631"/>
                  </a:lnTo>
                  <a:lnTo>
                    <a:pt x="283463" y="96900"/>
                  </a:lnTo>
                  <a:lnTo>
                    <a:pt x="288614" y="97932"/>
                  </a:lnTo>
                  <a:lnTo>
                    <a:pt x="293624" y="99060"/>
                  </a:lnTo>
                  <a:lnTo>
                    <a:pt x="297941" y="99568"/>
                  </a:lnTo>
                  <a:lnTo>
                    <a:pt x="301243" y="99568"/>
                  </a:lnTo>
                  <a:lnTo>
                    <a:pt x="330526" y="89789"/>
                  </a:lnTo>
                  <a:lnTo>
                    <a:pt x="298957" y="89789"/>
                  </a:lnTo>
                  <a:lnTo>
                    <a:pt x="294385" y="89027"/>
                  </a:lnTo>
                  <a:lnTo>
                    <a:pt x="289305" y="87503"/>
                  </a:lnTo>
                  <a:lnTo>
                    <a:pt x="284352" y="85852"/>
                  </a:lnTo>
                  <a:lnTo>
                    <a:pt x="280415" y="83820"/>
                  </a:lnTo>
                  <a:lnTo>
                    <a:pt x="277367" y="81280"/>
                  </a:lnTo>
                  <a:close/>
                </a:path>
                <a:path w="664845" h="99695">
                  <a:moveTo>
                    <a:pt x="320293" y="0"/>
                  </a:moveTo>
                  <a:lnTo>
                    <a:pt x="301370" y="0"/>
                  </a:lnTo>
                  <a:lnTo>
                    <a:pt x="293496" y="2286"/>
                  </a:lnTo>
                  <a:lnTo>
                    <a:pt x="287146" y="6858"/>
                  </a:lnTo>
                  <a:lnTo>
                    <a:pt x="280669" y="11430"/>
                  </a:lnTo>
                  <a:lnTo>
                    <a:pt x="277494" y="17653"/>
                  </a:lnTo>
                  <a:lnTo>
                    <a:pt x="277494" y="31368"/>
                  </a:lnTo>
                  <a:lnTo>
                    <a:pt x="279272" y="36322"/>
                  </a:lnTo>
                  <a:lnTo>
                    <a:pt x="286257" y="44068"/>
                  </a:lnTo>
                  <a:lnTo>
                    <a:pt x="292607" y="48387"/>
                  </a:lnTo>
                  <a:lnTo>
                    <a:pt x="301625" y="52959"/>
                  </a:lnTo>
                  <a:lnTo>
                    <a:pt x="313943" y="59562"/>
                  </a:lnTo>
                  <a:lnTo>
                    <a:pt x="324230" y="71628"/>
                  </a:lnTo>
                  <a:lnTo>
                    <a:pt x="324230" y="74549"/>
                  </a:lnTo>
                  <a:lnTo>
                    <a:pt x="322919" y="81216"/>
                  </a:lnTo>
                  <a:lnTo>
                    <a:pt x="318976" y="85979"/>
                  </a:lnTo>
                  <a:lnTo>
                    <a:pt x="312390" y="88836"/>
                  </a:lnTo>
                  <a:lnTo>
                    <a:pt x="303149" y="89789"/>
                  </a:lnTo>
                  <a:lnTo>
                    <a:pt x="330526" y="89789"/>
                  </a:lnTo>
                  <a:lnTo>
                    <a:pt x="332231" y="88518"/>
                  </a:lnTo>
                  <a:lnTo>
                    <a:pt x="335279" y="82042"/>
                  </a:lnTo>
                  <a:lnTo>
                    <a:pt x="335279" y="68580"/>
                  </a:lnTo>
                  <a:lnTo>
                    <a:pt x="301116" y="40893"/>
                  </a:lnTo>
                  <a:lnTo>
                    <a:pt x="295528" y="37465"/>
                  </a:lnTo>
                  <a:lnTo>
                    <a:pt x="292734" y="34798"/>
                  </a:lnTo>
                  <a:lnTo>
                    <a:pt x="290067" y="32131"/>
                  </a:lnTo>
                  <a:lnTo>
                    <a:pt x="288670" y="28829"/>
                  </a:lnTo>
                  <a:lnTo>
                    <a:pt x="288670" y="19939"/>
                  </a:lnTo>
                  <a:lnTo>
                    <a:pt x="290575" y="16383"/>
                  </a:lnTo>
                  <a:lnTo>
                    <a:pt x="294512" y="13716"/>
                  </a:lnTo>
                  <a:lnTo>
                    <a:pt x="298322" y="11049"/>
                  </a:lnTo>
                  <a:lnTo>
                    <a:pt x="303275" y="9779"/>
                  </a:lnTo>
                  <a:lnTo>
                    <a:pt x="331215" y="9779"/>
                  </a:lnTo>
                  <a:lnTo>
                    <a:pt x="331215" y="3429"/>
                  </a:lnTo>
                  <a:lnTo>
                    <a:pt x="327151" y="1143"/>
                  </a:lnTo>
                  <a:lnTo>
                    <a:pt x="320293" y="0"/>
                  </a:lnTo>
                  <a:close/>
                </a:path>
                <a:path w="664845" h="99695">
                  <a:moveTo>
                    <a:pt x="331215" y="9779"/>
                  </a:moveTo>
                  <a:lnTo>
                    <a:pt x="318388" y="9779"/>
                  </a:lnTo>
                  <a:lnTo>
                    <a:pt x="325627" y="11684"/>
                  </a:lnTo>
                  <a:lnTo>
                    <a:pt x="331215" y="15621"/>
                  </a:lnTo>
                  <a:lnTo>
                    <a:pt x="331215" y="9779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6730"/>
            <a:chOff x="0" y="0"/>
            <a:chExt cx="9906000" cy="68567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522"/>
              <a:ext cx="9905999" cy="685481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9905999" cy="131368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1313688"/>
              <a:ext cx="9906000" cy="45720"/>
            </a:xfrm>
            <a:custGeom>
              <a:avLst/>
              <a:gdLst/>
              <a:ahLst/>
              <a:cxnLst/>
              <a:rect l="l" t="t" r="r" b="b"/>
              <a:pathLst>
                <a:path w="9906000" h="45719">
                  <a:moveTo>
                    <a:pt x="9906000" y="0"/>
                  </a:moveTo>
                  <a:lnTo>
                    <a:pt x="0" y="0"/>
                  </a:lnTo>
                  <a:lnTo>
                    <a:pt x="0" y="45720"/>
                  </a:lnTo>
                  <a:lnTo>
                    <a:pt x="9906000" y="45720"/>
                  </a:lnTo>
                  <a:lnTo>
                    <a:pt x="9906000" y="0"/>
                  </a:lnTo>
                  <a:close/>
                </a:path>
              </a:pathLst>
            </a:custGeom>
            <a:solidFill>
              <a:srgbClr val="EBEB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386071" y="1844039"/>
              <a:ext cx="5009387" cy="4456176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4277867" y="391668"/>
              <a:ext cx="1350645" cy="256540"/>
            </a:xfrm>
            <a:custGeom>
              <a:avLst/>
              <a:gdLst/>
              <a:ahLst/>
              <a:cxnLst/>
              <a:rect l="l" t="t" r="r" b="b"/>
              <a:pathLst>
                <a:path w="1350645" h="256540">
                  <a:moveTo>
                    <a:pt x="1222248" y="0"/>
                  </a:moveTo>
                  <a:lnTo>
                    <a:pt x="128016" y="0"/>
                  </a:lnTo>
                  <a:lnTo>
                    <a:pt x="78170" y="10054"/>
                  </a:lnTo>
                  <a:lnTo>
                    <a:pt x="37480" y="37480"/>
                  </a:lnTo>
                  <a:lnTo>
                    <a:pt x="10054" y="78170"/>
                  </a:lnTo>
                  <a:lnTo>
                    <a:pt x="0" y="128016"/>
                  </a:lnTo>
                  <a:lnTo>
                    <a:pt x="10054" y="177861"/>
                  </a:lnTo>
                  <a:lnTo>
                    <a:pt x="37480" y="218551"/>
                  </a:lnTo>
                  <a:lnTo>
                    <a:pt x="78170" y="245977"/>
                  </a:lnTo>
                  <a:lnTo>
                    <a:pt x="128016" y="256032"/>
                  </a:lnTo>
                  <a:lnTo>
                    <a:pt x="1222248" y="256032"/>
                  </a:lnTo>
                  <a:lnTo>
                    <a:pt x="1272093" y="245977"/>
                  </a:lnTo>
                  <a:lnTo>
                    <a:pt x="1312783" y="218551"/>
                  </a:lnTo>
                  <a:lnTo>
                    <a:pt x="1340209" y="177861"/>
                  </a:lnTo>
                  <a:lnTo>
                    <a:pt x="1350264" y="128016"/>
                  </a:lnTo>
                  <a:lnTo>
                    <a:pt x="1340209" y="78170"/>
                  </a:lnTo>
                  <a:lnTo>
                    <a:pt x="1312783" y="37480"/>
                  </a:lnTo>
                  <a:lnTo>
                    <a:pt x="1272093" y="10054"/>
                  </a:lnTo>
                  <a:lnTo>
                    <a:pt x="1222248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456684" y="449198"/>
              <a:ext cx="1002030" cy="151130"/>
            </a:xfrm>
            <a:custGeom>
              <a:avLst/>
              <a:gdLst/>
              <a:ahLst/>
              <a:cxnLst/>
              <a:rect l="l" t="t" r="r" b="b"/>
              <a:pathLst>
                <a:path w="1002029" h="151129">
                  <a:moveTo>
                    <a:pt x="158750" y="2412"/>
                  </a:moveTo>
                  <a:lnTo>
                    <a:pt x="115824" y="2412"/>
                  </a:lnTo>
                  <a:lnTo>
                    <a:pt x="115824" y="148081"/>
                  </a:lnTo>
                  <a:lnTo>
                    <a:pt x="131825" y="148081"/>
                  </a:lnTo>
                  <a:lnTo>
                    <a:pt x="131825" y="85725"/>
                  </a:lnTo>
                  <a:lnTo>
                    <a:pt x="178368" y="85725"/>
                  </a:lnTo>
                  <a:lnTo>
                    <a:pt x="177673" y="84962"/>
                  </a:lnTo>
                  <a:lnTo>
                    <a:pt x="174243" y="82550"/>
                  </a:lnTo>
                  <a:lnTo>
                    <a:pt x="170179" y="80772"/>
                  </a:lnTo>
                  <a:lnTo>
                    <a:pt x="170179" y="80390"/>
                  </a:lnTo>
                  <a:lnTo>
                    <a:pt x="184275" y="74582"/>
                  </a:lnTo>
                  <a:lnTo>
                    <a:pt x="188702" y="70865"/>
                  </a:lnTo>
                  <a:lnTo>
                    <a:pt x="131825" y="70865"/>
                  </a:lnTo>
                  <a:lnTo>
                    <a:pt x="131825" y="17399"/>
                  </a:lnTo>
                  <a:lnTo>
                    <a:pt x="194814" y="17399"/>
                  </a:lnTo>
                  <a:lnTo>
                    <a:pt x="190626" y="12826"/>
                  </a:lnTo>
                  <a:lnTo>
                    <a:pt x="184199" y="8253"/>
                  </a:lnTo>
                  <a:lnTo>
                    <a:pt x="176736" y="5000"/>
                  </a:lnTo>
                  <a:lnTo>
                    <a:pt x="168249" y="3057"/>
                  </a:lnTo>
                  <a:lnTo>
                    <a:pt x="158750" y="2412"/>
                  </a:lnTo>
                  <a:close/>
                </a:path>
                <a:path w="1002029" h="151129">
                  <a:moveTo>
                    <a:pt x="178368" y="85725"/>
                  </a:moveTo>
                  <a:lnTo>
                    <a:pt x="152145" y="85725"/>
                  </a:lnTo>
                  <a:lnTo>
                    <a:pt x="157099" y="87122"/>
                  </a:lnTo>
                  <a:lnTo>
                    <a:pt x="165480" y="92710"/>
                  </a:lnTo>
                  <a:lnTo>
                    <a:pt x="170179" y="98425"/>
                  </a:lnTo>
                  <a:lnTo>
                    <a:pt x="199770" y="148081"/>
                  </a:lnTo>
                  <a:lnTo>
                    <a:pt x="218948" y="148081"/>
                  </a:lnTo>
                  <a:lnTo>
                    <a:pt x="191769" y="104393"/>
                  </a:lnTo>
                  <a:lnTo>
                    <a:pt x="186816" y="96265"/>
                  </a:lnTo>
                  <a:lnTo>
                    <a:pt x="183006" y="90804"/>
                  </a:lnTo>
                  <a:lnTo>
                    <a:pt x="178368" y="85725"/>
                  </a:lnTo>
                  <a:close/>
                </a:path>
                <a:path w="1002029" h="151129">
                  <a:moveTo>
                    <a:pt x="194814" y="17399"/>
                  </a:moveTo>
                  <a:lnTo>
                    <a:pt x="165480" y="17399"/>
                  </a:lnTo>
                  <a:lnTo>
                    <a:pt x="172846" y="19558"/>
                  </a:lnTo>
                  <a:lnTo>
                    <a:pt x="183006" y="28448"/>
                  </a:lnTo>
                  <a:lnTo>
                    <a:pt x="185674" y="34543"/>
                  </a:lnTo>
                  <a:lnTo>
                    <a:pt x="185674" y="50926"/>
                  </a:lnTo>
                  <a:lnTo>
                    <a:pt x="182879" y="57785"/>
                  </a:lnTo>
                  <a:lnTo>
                    <a:pt x="171830" y="68325"/>
                  </a:lnTo>
                  <a:lnTo>
                    <a:pt x="164591" y="70865"/>
                  </a:lnTo>
                  <a:lnTo>
                    <a:pt x="188702" y="70865"/>
                  </a:lnTo>
                  <a:lnTo>
                    <a:pt x="194357" y="66119"/>
                  </a:lnTo>
                  <a:lnTo>
                    <a:pt x="200415" y="55012"/>
                  </a:lnTo>
                  <a:lnTo>
                    <a:pt x="202437" y="41275"/>
                  </a:lnTo>
                  <a:lnTo>
                    <a:pt x="201699" y="32704"/>
                  </a:lnTo>
                  <a:lnTo>
                    <a:pt x="199485" y="25098"/>
                  </a:lnTo>
                  <a:lnTo>
                    <a:pt x="195794" y="18468"/>
                  </a:lnTo>
                  <a:lnTo>
                    <a:pt x="194814" y="17399"/>
                  </a:lnTo>
                  <a:close/>
                </a:path>
                <a:path w="1002029" h="151129">
                  <a:moveTo>
                    <a:pt x="39369" y="2412"/>
                  </a:moveTo>
                  <a:lnTo>
                    <a:pt x="0" y="2412"/>
                  </a:lnTo>
                  <a:lnTo>
                    <a:pt x="0" y="148081"/>
                  </a:lnTo>
                  <a:lnTo>
                    <a:pt x="16001" y="148081"/>
                  </a:lnTo>
                  <a:lnTo>
                    <a:pt x="16001" y="92837"/>
                  </a:lnTo>
                  <a:lnTo>
                    <a:pt x="35432" y="92837"/>
                  </a:lnTo>
                  <a:lnTo>
                    <a:pt x="72898" y="80263"/>
                  </a:lnTo>
                  <a:lnTo>
                    <a:pt x="75134" y="77850"/>
                  </a:lnTo>
                  <a:lnTo>
                    <a:pt x="16001" y="77850"/>
                  </a:lnTo>
                  <a:lnTo>
                    <a:pt x="16001" y="17272"/>
                  </a:lnTo>
                  <a:lnTo>
                    <a:pt x="78173" y="17272"/>
                  </a:lnTo>
                  <a:lnTo>
                    <a:pt x="75056" y="13842"/>
                  </a:lnTo>
                  <a:lnTo>
                    <a:pt x="68034" y="8842"/>
                  </a:lnTo>
                  <a:lnTo>
                    <a:pt x="59737" y="5270"/>
                  </a:lnTo>
                  <a:lnTo>
                    <a:pt x="50178" y="3127"/>
                  </a:lnTo>
                  <a:lnTo>
                    <a:pt x="39369" y="2412"/>
                  </a:lnTo>
                  <a:close/>
                </a:path>
                <a:path w="1002029" h="151129">
                  <a:moveTo>
                    <a:pt x="78173" y="17272"/>
                  </a:moveTo>
                  <a:lnTo>
                    <a:pt x="36449" y="17272"/>
                  </a:lnTo>
                  <a:lnTo>
                    <a:pt x="51617" y="19105"/>
                  </a:lnTo>
                  <a:lnTo>
                    <a:pt x="62452" y="24606"/>
                  </a:lnTo>
                  <a:lnTo>
                    <a:pt x="68953" y="33774"/>
                  </a:lnTo>
                  <a:lnTo>
                    <a:pt x="71119" y="46609"/>
                  </a:lnTo>
                  <a:lnTo>
                    <a:pt x="71119" y="56641"/>
                  </a:lnTo>
                  <a:lnTo>
                    <a:pt x="34289" y="77850"/>
                  </a:lnTo>
                  <a:lnTo>
                    <a:pt x="75134" y="77850"/>
                  </a:lnTo>
                  <a:lnTo>
                    <a:pt x="79472" y="73169"/>
                  </a:lnTo>
                  <a:lnTo>
                    <a:pt x="84153" y="65039"/>
                  </a:lnTo>
                  <a:lnTo>
                    <a:pt x="86953" y="55885"/>
                  </a:lnTo>
                  <a:lnTo>
                    <a:pt x="87883" y="45720"/>
                  </a:lnTo>
                  <a:lnTo>
                    <a:pt x="87094" y="36006"/>
                  </a:lnTo>
                  <a:lnTo>
                    <a:pt x="84708" y="27447"/>
                  </a:lnTo>
                  <a:lnTo>
                    <a:pt x="80704" y="20056"/>
                  </a:lnTo>
                  <a:lnTo>
                    <a:pt x="78173" y="17272"/>
                  </a:lnTo>
                  <a:close/>
                </a:path>
                <a:path w="1002029" h="151129">
                  <a:moveTo>
                    <a:pt x="545464" y="0"/>
                  </a:moveTo>
                  <a:lnTo>
                    <a:pt x="504263" y="11840"/>
                  </a:lnTo>
                  <a:lnTo>
                    <a:pt x="479790" y="45561"/>
                  </a:lnTo>
                  <a:lnTo>
                    <a:pt x="475106" y="77088"/>
                  </a:lnTo>
                  <a:lnTo>
                    <a:pt x="476273" y="92543"/>
                  </a:lnTo>
                  <a:lnTo>
                    <a:pt x="493775" y="130048"/>
                  </a:lnTo>
                  <a:lnTo>
                    <a:pt x="528583" y="149336"/>
                  </a:lnTo>
                  <a:lnTo>
                    <a:pt x="543178" y="150622"/>
                  </a:lnTo>
                  <a:lnTo>
                    <a:pt x="558347" y="149290"/>
                  </a:lnTo>
                  <a:lnTo>
                    <a:pt x="571849" y="145303"/>
                  </a:lnTo>
                  <a:lnTo>
                    <a:pt x="583684" y="138674"/>
                  </a:lnTo>
                  <a:lnTo>
                    <a:pt x="586601" y="136016"/>
                  </a:lnTo>
                  <a:lnTo>
                    <a:pt x="543051" y="136016"/>
                  </a:lnTo>
                  <a:lnTo>
                    <a:pt x="532004" y="134947"/>
                  </a:lnTo>
                  <a:lnTo>
                    <a:pt x="499746" y="109926"/>
                  </a:lnTo>
                  <a:lnTo>
                    <a:pt x="491870" y="75564"/>
                  </a:lnTo>
                  <a:lnTo>
                    <a:pt x="492773" y="62898"/>
                  </a:lnTo>
                  <a:lnTo>
                    <a:pt x="513961" y="24376"/>
                  </a:lnTo>
                  <a:lnTo>
                    <a:pt x="544321" y="14731"/>
                  </a:lnTo>
                  <a:lnTo>
                    <a:pt x="587640" y="14731"/>
                  </a:lnTo>
                  <a:lnTo>
                    <a:pt x="584076" y="11519"/>
                  </a:lnTo>
                  <a:lnTo>
                    <a:pt x="572674" y="5127"/>
                  </a:lnTo>
                  <a:lnTo>
                    <a:pt x="559796" y="1283"/>
                  </a:lnTo>
                  <a:lnTo>
                    <a:pt x="545464" y="0"/>
                  </a:lnTo>
                  <a:close/>
                </a:path>
                <a:path w="1002029" h="151129">
                  <a:moveTo>
                    <a:pt x="587640" y="14731"/>
                  </a:moveTo>
                  <a:lnTo>
                    <a:pt x="544321" y="14731"/>
                  </a:lnTo>
                  <a:lnTo>
                    <a:pt x="555916" y="15734"/>
                  </a:lnTo>
                  <a:lnTo>
                    <a:pt x="566118" y="18748"/>
                  </a:lnTo>
                  <a:lnTo>
                    <a:pt x="592359" y="50228"/>
                  </a:lnTo>
                  <a:lnTo>
                    <a:pt x="595664" y="77088"/>
                  </a:lnTo>
                  <a:lnTo>
                    <a:pt x="594877" y="89026"/>
                  </a:lnTo>
                  <a:lnTo>
                    <a:pt x="574145" y="126962"/>
                  </a:lnTo>
                  <a:lnTo>
                    <a:pt x="543051" y="136016"/>
                  </a:lnTo>
                  <a:lnTo>
                    <a:pt x="586601" y="136016"/>
                  </a:lnTo>
                  <a:lnTo>
                    <a:pt x="611229" y="89979"/>
                  </a:lnTo>
                  <a:lnTo>
                    <a:pt x="612393" y="73405"/>
                  </a:lnTo>
                  <a:lnTo>
                    <a:pt x="611249" y="57898"/>
                  </a:lnTo>
                  <a:lnTo>
                    <a:pt x="607806" y="43926"/>
                  </a:lnTo>
                  <a:lnTo>
                    <a:pt x="602053" y="31454"/>
                  </a:lnTo>
                  <a:lnTo>
                    <a:pt x="593978" y="20447"/>
                  </a:lnTo>
                  <a:lnTo>
                    <a:pt x="587640" y="14731"/>
                  </a:lnTo>
                  <a:close/>
                </a:path>
                <a:path w="1002029" h="151129">
                  <a:moveTo>
                    <a:pt x="298576" y="0"/>
                  </a:moveTo>
                  <a:lnTo>
                    <a:pt x="257375" y="11840"/>
                  </a:lnTo>
                  <a:lnTo>
                    <a:pt x="232902" y="45561"/>
                  </a:lnTo>
                  <a:lnTo>
                    <a:pt x="228218" y="77088"/>
                  </a:lnTo>
                  <a:lnTo>
                    <a:pt x="229385" y="92543"/>
                  </a:lnTo>
                  <a:lnTo>
                    <a:pt x="246887" y="130048"/>
                  </a:lnTo>
                  <a:lnTo>
                    <a:pt x="281695" y="149336"/>
                  </a:lnTo>
                  <a:lnTo>
                    <a:pt x="296290" y="150622"/>
                  </a:lnTo>
                  <a:lnTo>
                    <a:pt x="311459" y="149290"/>
                  </a:lnTo>
                  <a:lnTo>
                    <a:pt x="324961" y="145303"/>
                  </a:lnTo>
                  <a:lnTo>
                    <a:pt x="336796" y="138674"/>
                  </a:lnTo>
                  <a:lnTo>
                    <a:pt x="339713" y="136016"/>
                  </a:lnTo>
                  <a:lnTo>
                    <a:pt x="296163" y="136016"/>
                  </a:lnTo>
                  <a:lnTo>
                    <a:pt x="285116" y="134947"/>
                  </a:lnTo>
                  <a:lnTo>
                    <a:pt x="252858" y="109926"/>
                  </a:lnTo>
                  <a:lnTo>
                    <a:pt x="244982" y="75564"/>
                  </a:lnTo>
                  <a:lnTo>
                    <a:pt x="245885" y="62898"/>
                  </a:lnTo>
                  <a:lnTo>
                    <a:pt x="267073" y="24376"/>
                  </a:lnTo>
                  <a:lnTo>
                    <a:pt x="297433" y="14731"/>
                  </a:lnTo>
                  <a:lnTo>
                    <a:pt x="340752" y="14731"/>
                  </a:lnTo>
                  <a:lnTo>
                    <a:pt x="337188" y="11519"/>
                  </a:lnTo>
                  <a:lnTo>
                    <a:pt x="325786" y="5127"/>
                  </a:lnTo>
                  <a:lnTo>
                    <a:pt x="312908" y="1283"/>
                  </a:lnTo>
                  <a:lnTo>
                    <a:pt x="298576" y="0"/>
                  </a:lnTo>
                  <a:close/>
                </a:path>
                <a:path w="1002029" h="151129">
                  <a:moveTo>
                    <a:pt x="340752" y="14731"/>
                  </a:moveTo>
                  <a:lnTo>
                    <a:pt x="297433" y="14731"/>
                  </a:lnTo>
                  <a:lnTo>
                    <a:pt x="309028" y="15734"/>
                  </a:lnTo>
                  <a:lnTo>
                    <a:pt x="319230" y="18748"/>
                  </a:lnTo>
                  <a:lnTo>
                    <a:pt x="345471" y="50228"/>
                  </a:lnTo>
                  <a:lnTo>
                    <a:pt x="348776" y="77088"/>
                  </a:lnTo>
                  <a:lnTo>
                    <a:pt x="347989" y="89026"/>
                  </a:lnTo>
                  <a:lnTo>
                    <a:pt x="327257" y="126962"/>
                  </a:lnTo>
                  <a:lnTo>
                    <a:pt x="296163" y="136016"/>
                  </a:lnTo>
                  <a:lnTo>
                    <a:pt x="339713" y="136016"/>
                  </a:lnTo>
                  <a:lnTo>
                    <a:pt x="364341" y="89979"/>
                  </a:lnTo>
                  <a:lnTo>
                    <a:pt x="365505" y="73405"/>
                  </a:lnTo>
                  <a:lnTo>
                    <a:pt x="364361" y="57898"/>
                  </a:lnTo>
                  <a:lnTo>
                    <a:pt x="360918" y="43926"/>
                  </a:lnTo>
                  <a:lnTo>
                    <a:pt x="355165" y="31454"/>
                  </a:lnTo>
                  <a:lnTo>
                    <a:pt x="347090" y="20447"/>
                  </a:lnTo>
                  <a:lnTo>
                    <a:pt x="340752" y="14731"/>
                  </a:lnTo>
                  <a:close/>
                </a:path>
                <a:path w="1002029" h="151129">
                  <a:moveTo>
                    <a:pt x="998346" y="2412"/>
                  </a:moveTo>
                  <a:lnTo>
                    <a:pt x="925067" y="2412"/>
                  </a:lnTo>
                  <a:lnTo>
                    <a:pt x="925067" y="148081"/>
                  </a:lnTo>
                  <a:lnTo>
                    <a:pt x="1001649" y="148081"/>
                  </a:lnTo>
                  <a:lnTo>
                    <a:pt x="1001649" y="133476"/>
                  </a:lnTo>
                  <a:lnTo>
                    <a:pt x="941069" y="133476"/>
                  </a:lnTo>
                  <a:lnTo>
                    <a:pt x="941069" y="81279"/>
                  </a:lnTo>
                  <a:lnTo>
                    <a:pt x="994028" y="81279"/>
                  </a:lnTo>
                  <a:lnTo>
                    <a:pt x="994028" y="66675"/>
                  </a:lnTo>
                  <a:lnTo>
                    <a:pt x="941069" y="66675"/>
                  </a:lnTo>
                  <a:lnTo>
                    <a:pt x="941069" y="17145"/>
                  </a:lnTo>
                  <a:lnTo>
                    <a:pt x="998346" y="17145"/>
                  </a:lnTo>
                  <a:lnTo>
                    <a:pt x="998346" y="2412"/>
                  </a:lnTo>
                  <a:close/>
                </a:path>
                <a:path w="1002029" h="151129">
                  <a:moveTo>
                    <a:pt x="797560" y="2412"/>
                  </a:moveTo>
                  <a:lnTo>
                    <a:pt x="781557" y="2412"/>
                  </a:lnTo>
                  <a:lnTo>
                    <a:pt x="781622" y="92328"/>
                  </a:lnTo>
                  <a:lnTo>
                    <a:pt x="784842" y="117510"/>
                  </a:lnTo>
                  <a:lnTo>
                    <a:pt x="794686" y="135889"/>
                  </a:lnTo>
                  <a:lnTo>
                    <a:pt x="811079" y="146935"/>
                  </a:lnTo>
                  <a:lnTo>
                    <a:pt x="834008" y="150622"/>
                  </a:lnTo>
                  <a:lnTo>
                    <a:pt x="858105" y="146792"/>
                  </a:lnTo>
                  <a:lnTo>
                    <a:pt x="874282" y="136016"/>
                  </a:lnTo>
                  <a:lnTo>
                    <a:pt x="836040" y="136016"/>
                  </a:lnTo>
                  <a:lnTo>
                    <a:pt x="819205" y="133183"/>
                  </a:lnTo>
                  <a:lnTo>
                    <a:pt x="807180" y="124682"/>
                  </a:lnTo>
                  <a:lnTo>
                    <a:pt x="799965" y="110513"/>
                  </a:lnTo>
                  <a:lnTo>
                    <a:pt x="797560" y="90677"/>
                  </a:lnTo>
                  <a:lnTo>
                    <a:pt x="797560" y="2412"/>
                  </a:lnTo>
                  <a:close/>
                </a:path>
                <a:path w="1002029" h="151129">
                  <a:moveTo>
                    <a:pt x="889126" y="2412"/>
                  </a:moveTo>
                  <a:lnTo>
                    <a:pt x="872998" y="2412"/>
                  </a:lnTo>
                  <a:lnTo>
                    <a:pt x="872998" y="92328"/>
                  </a:lnTo>
                  <a:lnTo>
                    <a:pt x="870688" y="111424"/>
                  </a:lnTo>
                  <a:lnTo>
                    <a:pt x="863758" y="125079"/>
                  </a:lnTo>
                  <a:lnTo>
                    <a:pt x="852209" y="133280"/>
                  </a:lnTo>
                  <a:lnTo>
                    <a:pt x="836040" y="136016"/>
                  </a:lnTo>
                  <a:lnTo>
                    <a:pt x="874282" y="136016"/>
                  </a:lnTo>
                  <a:lnTo>
                    <a:pt x="875331" y="135318"/>
                  </a:lnTo>
                  <a:lnTo>
                    <a:pt x="885676" y="116224"/>
                  </a:lnTo>
                  <a:lnTo>
                    <a:pt x="889126" y="89535"/>
                  </a:lnTo>
                  <a:lnTo>
                    <a:pt x="889126" y="2412"/>
                  </a:lnTo>
                  <a:close/>
                </a:path>
                <a:path w="1002029" h="151129">
                  <a:moveTo>
                    <a:pt x="410717" y="2412"/>
                  </a:moveTo>
                  <a:lnTo>
                    <a:pt x="394715" y="2412"/>
                  </a:lnTo>
                  <a:lnTo>
                    <a:pt x="394715" y="148081"/>
                  </a:lnTo>
                  <a:lnTo>
                    <a:pt x="469518" y="148081"/>
                  </a:lnTo>
                  <a:lnTo>
                    <a:pt x="469518" y="133476"/>
                  </a:lnTo>
                  <a:lnTo>
                    <a:pt x="410717" y="133476"/>
                  </a:lnTo>
                  <a:lnTo>
                    <a:pt x="410717" y="2412"/>
                  </a:lnTo>
                  <a:close/>
                </a:path>
                <a:path w="1002029" h="151129">
                  <a:moveTo>
                    <a:pt x="707263" y="0"/>
                  </a:moveTo>
                  <a:lnTo>
                    <a:pt x="664775" y="12215"/>
                  </a:lnTo>
                  <a:lnTo>
                    <a:pt x="637413" y="46466"/>
                  </a:lnTo>
                  <a:lnTo>
                    <a:pt x="632078" y="77215"/>
                  </a:lnTo>
                  <a:lnTo>
                    <a:pt x="633273" y="92960"/>
                  </a:lnTo>
                  <a:lnTo>
                    <a:pt x="651382" y="130428"/>
                  </a:lnTo>
                  <a:lnTo>
                    <a:pt x="686619" y="149359"/>
                  </a:lnTo>
                  <a:lnTo>
                    <a:pt x="701166" y="150622"/>
                  </a:lnTo>
                  <a:lnTo>
                    <a:pt x="714265" y="149836"/>
                  </a:lnTo>
                  <a:lnTo>
                    <a:pt x="726709" y="147478"/>
                  </a:lnTo>
                  <a:lnTo>
                    <a:pt x="738510" y="143549"/>
                  </a:lnTo>
                  <a:lnTo>
                    <a:pt x="749680" y="138049"/>
                  </a:lnTo>
                  <a:lnTo>
                    <a:pt x="749680" y="135889"/>
                  </a:lnTo>
                  <a:lnTo>
                    <a:pt x="703452" y="135889"/>
                  </a:lnTo>
                  <a:lnTo>
                    <a:pt x="691451" y="134891"/>
                  </a:lnTo>
                  <a:lnTo>
                    <a:pt x="657094" y="111271"/>
                  </a:lnTo>
                  <a:lnTo>
                    <a:pt x="648842" y="75946"/>
                  </a:lnTo>
                  <a:lnTo>
                    <a:pt x="649841" y="63039"/>
                  </a:lnTo>
                  <a:lnTo>
                    <a:pt x="673173" y="24322"/>
                  </a:lnTo>
                  <a:lnTo>
                    <a:pt x="705230" y="14731"/>
                  </a:lnTo>
                  <a:lnTo>
                    <a:pt x="747013" y="14731"/>
                  </a:lnTo>
                  <a:lnTo>
                    <a:pt x="747013" y="7874"/>
                  </a:lnTo>
                  <a:lnTo>
                    <a:pt x="738802" y="4446"/>
                  </a:lnTo>
                  <a:lnTo>
                    <a:pt x="729424" y="1984"/>
                  </a:lnTo>
                  <a:lnTo>
                    <a:pt x="718903" y="498"/>
                  </a:lnTo>
                  <a:lnTo>
                    <a:pt x="707263" y="0"/>
                  </a:lnTo>
                  <a:close/>
                </a:path>
                <a:path w="1002029" h="151129">
                  <a:moveTo>
                    <a:pt x="749680" y="72643"/>
                  </a:moveTo>
                  <a:lnTo>
                    <a:pt x="701548" y="72643"/>
                  </a:lnTo>
                  <a:lnTo>
                    <a:pt x="701548" y="87249"/>
                  </a:lnTo>
                  <a:lnTo>
                    <a:pt x="733678" y="87249"/>
                  </a:lnTo>
                  <a:lnTo>
                    <a:pt x="733678" y="128904"/>
                  </a:lnTo>
                  <a:lnTo>
                    <a:pt x="727205" y="131978"/>
                  </a:lnTo>
                  <a:lnTo>
                    <a:pt x="719994" y="134159"/>
                  </a:lnTo>
                  <a:lnTo>
                    <a:pt x="712069" y="135459"/>
                  </a:lnTo>
                  <a:lnTo>
                    <a:pt x="703452" y="135889"/>
                  </a:lnTo>
                  <a:lnTo>
                    <a:pt x="749680" y="135889"/>
                  </a:lnTo>
                  <a:lnTo>
                    <a:pt x="749680" y="72643"/>
                  </a:lnTo>
                  <a:close/>
                </a:path>
                <a:path w="1002029" h="151129">
                  <a:moveTo>
                    <a:pt x="747013" y="14731"/>
                  </a:moveTo>
                  <a:lnTo>
                    <a:pt x="705230" y="14731"/>
                  </a:lnTo>
                  <a:lnTo>
                    <a:pt x="716920" y="15442"/>
                  </a:lnTo>
                  <a:lnTo>
                    <a:pt x="727789" y="17557"/>
                  </a:lnTo>
                  <a:lnTo>
                    <a:pt x="737824" y="21054"/>
                  </a:lnTo>
                  <a:lnTo>
                    <a:pt x="747013" y="25908"/>
                  </a:lnTo>
                  <a:lnTo>
                    <a:pt x="747013" y="1473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998599" y="730122"/>
              <a:ext cx="5935980" cy="266700"/>
            </a:xfrm>
            <a:custGeom>
              <a:avLst/>
              <a:gdLst/>
              <a:ahLst/>
              <a:cxnLst/>
              <a:rect l="l" t="t" r="r" b="b"/>
              <a:pathLst>
                <a:path w="5935980" h="266700">
                  <a:moveTo>
                    <a:pt x="235712" y="134493"/>
                  </a:moveTo>
                  <a:lnTo>
                    <a:pt x="198640" y="124904"/>
                  </a:lnTo>
                  <a:lnTo>
                    <a:pt x="163664" y="104267"/>
                  </a:lnTo>
                  <a:lnTo>
                    <a:pt x="139192" y="63881"/>
                  </a:lnTo>
                  <a:lnTo>
                    <a:pt x="218694" y="63881"/>
                  </a:lnTo>
                  <a:lnTo>
                    <a:pt x="218694" y="36068"/>
                  </a:lnTo>
                  <a:lnTo>
                    <a:pt x="139192" y="36068"/>
                  </a:lnTo>
                  <a:lnTo>
                    <a:pt x="139192" y="5080"/>
                  </a:lnTo>
                  <a:lnTo>
                    <a:pt x="104775" y="5080"/>
                  </a:lnTo>
                  <a:lnTo>
                    <a:pt x="104775" y="36068"/>
                  </a:lnTo>
                  <a:lnTo>
                    <a:pt x="25019" y="36068"/>
                  </a:lnTo>
                  <a:lnTo>
                    <a:pt x="25019" y="63881"/>
                  </a:lnTo>
                  <a:lnTo>
                    <a:pt x="104267" y="63881"/>
                  </a:lnTo>
                  <a:lnTo>
                    <a:pt x="101142" y="76009"/>
                  </a:lnTo>
                  <a:lnTo>
                    <a:pt x="73787" y="109093"/>
                  </a:lnTo>
                  <a:lnTo>
                    <a:pt x="25793" y="131368"/>
                  </a:lnTo>
                  <a:lnTo>
                    <a:pt x="6604" y="135128"/>
                  </a:lnTo>
                  <a:lnTo>
                    <a:pt x="29210" y="161544"/>
                  </a:lnTo>
                  <a:lnTo>
                    <a:pt x="58902" y="151193"/>
                  </a:lnTo>
                  <a:lnTo>
                    <a:pt x="84175" y="138201"/>
                  </a:lnTo>
                  <a:lnTo>
                    <a:pt x="105054" y="122567"/>
                  </a:lnTo>
                  <a:lnTo>
                    <a:pt x="121539" y="104267"/>
                  </a:lnTo>
                  <a:lnTo>
                    <a:pt x="128892" y="113106"/>
                  </a:lnTo>
                  <a:lnTo>
                    <a:pt x="161671" y="138303"/>
                  </a:lnTo>
                  <a:lnTo>
                    <a:pt x="202450" y="157365"/>
                  </a:lnTo>
                  <a:lnTo>
                    <a:pt x="216154" y="161290"/>
                  </a:lnTo>
                  <a:lnTo>
                    <a:pt x="235712" y="134493"/>
                  </a:lnTo>
                  <a:close/>
                </a:path>
                <a:path w="5935980" h="266700">
                  <a:moveTo>
                    <a:pt x="243713" y="204597"/>
                  </a:moveTo>
                  <a:lnTo>
                    <a:pt x="138938" y="204597"/>
                  </a:lnTo>
                  <a:lnTo>
                    <a:pt x="138938" y="151765"/>
                  </a:lnTo>
                  <a:lnTo>
                    <a:pt x="104521" y="151765"/>
                  </a:lnTo>
                  <a:lnTo>
                    <a:pt x="104521" y="204597"/>
                  </a:lnTo>
                  <a:lnTo>
                    <a:pt x="0" y="204597"/>
                  </a:lnTo>
                  <a:lnTo>
                    <a:pt x="0" y="232918"/>
                  </a:lnTo>
                  <a:lnTo>
                    <a:pt x="243713" y="232918"/>
                  </a:lnTo>
                  <a:lnTo>
                    <a:pt x="243713" y="204597"/>
                  </a:lnTo>
                  <a:close/>
                </a:path>
                <a:path w="5935980" h="266700">
                  <a:moveTo>
                    <a:pt x="470027" y="27686"/>
                  </a:moveTo>
                  <a:lnTo>
                    <a:pt x="291465" y="27686"/>
                  </a:lnTo>
                  <a:lnTo>
                    <a:pt x="291465" y="55880"/>
                  </a:lnTo>
                  <a:lnTo>
                    <a:pt x="435737" y="55880"/>
                  </a:lnTo>
                  <a:lnTo>
                    <a:pt x="435737" y="90932"/>
                  </a:lnTo>
                  <a:lnTo>
                    <a:pt x="435381" y="110324"/>
                  </a:lnTo>
                  <a:lnTo>
                    <a:pt x="434314" y="130175"/>
                  </a:lnTo>
                  <a:lnTo>
                    <a:pt x="432523" y="150926"/>
                  </a:lnTo>
                  <a:lnTo>
                    <a:pt x="430149" y="171323"/>
                  </a:lnTo>
                  <a:lnTo>
                    <a:pt x="463931" y="173736"/>
                  </a:lnTo>
                  <a:lnTo>
                    <a:pt x="466585" y="150926"/>
                  </a:lnTo>
                  <a:lnTo>
                    <a:pt x="468503" y="128193"/>
                  </a:lnTo>
                  <a:lnTo>
                    <a:pt x="469646" y="105537"/>
                  </a:lnTo>
                  <a:lnTo>
                    <a:pt x="470027" y="82931"/>
                  </a:lnTo>
                  <a:lnTo>
                    <a:pt x="470027" y="27686"/>
                  </a:lnTo>
                  <a:close/>
                </a:path>
                <a:path w="5935980" h="266700">
                  <a:moveTo>
                    <a:pt x="504317" y="201676"/>
                  </a:moveTo>
                  <a:lnTo>
                    <a:pt x="381635" y="201676"/>
                  </a:lnTo>
                  <a:lnTo>
                    <a:pt x="381635" y="114173"/>
                  </a:lnTo>
                  <a:lnTo>
                    <a:pt x="347345" y="114173"/>
                  </a:lnTo>
                  <a:lnTo>
                    <a:pt x="347345" y="201676"/>
                  </a:lnTo>
                  <a:lnTo>
                    <a:pt x="260604" y="201676"/>
                  </a:lnTo>
                  <a:lnTo>
                    <a:pt x="260604" y="230378"/>
                  </a:lnTo>
                  <a:lnTo>
                    <a:pt x="504317" y="230378"/>
                  </a:lnTo>
                  <a:lnTo>
                    <a:pt x="504317" y="201676"/>
                  </a:lnTo>
                  <a:close/>
                </a:path>
                <a:path w="5935980" h="266700">
                  <a:moveTo>
                    <a:pt x="666750" y="141986"/>
                  </a:moveTo>
                  <a:lnTo>
                    <a:pt x="663397" y="119761"/>
                  </a:lnTo>
                  <a:lnTo>
                    <a:pt x="662559" y="114173"/>
                  </a:lnTo>
                  <a:lnTo>
                    <a:pt x="655078" y="115900"/>
                  </a:lnTo>
                  <a:lnTo>
                    <a:pt x="608418" y="119519"/>
                  </a:lnTo>
                  <a:lnTo>
                    <a:pt x="569087" y="119761"/>
                  </a:lnTo>
                  <a:lnTo>
                    <a:pt x="569087" y="92329"/>
                  </a:lnTo>
                  <a:lnTo>
                    <a:pt x="656717" y="92329"/>
                  </a:lnTo>
                  <a:lnTo>
                    <a:pt x="656717" y="12954"/>
                  </a:lnTo>
                  <a:lnTo>
                    <a:pt x="535813" y="12954"/>
                  </a:lnTo>
                  <a:lnTo>
                    <a:pt x="535813" y="40767"/>
                  </a:lnTo>
                  <a:lnTo>
                    <a:pt x="623062" y="40767"/>
                  </a:lnTo>
                  <a:lnTo>
                    <a:pt x="623062" y="65659"/>
                  </a:lnTo>
                  <a:lnTo>
                    <a:pt x="535813" y="65659"/>
                  </a:lnTo>
                  <a:lnTo>
                    <a:pt x="535813" y="147574"/>
                  </a:lnTo>
                  <a:lnTo>
                    <a:pt x="611187" y="147370"/>
                  </a:lnTo>
                  <a:lnTo>
                    <a:pt x="652284" y="144106"/>
                  </a:lnTo>
                  <a:lnTo>
                    <a:pt x="666750" y="141986"/>
                  </a:lnTo>
                  <a:close/>
                </a:path>
                <a:path w="5935980" h="266700">
                  <a:moveTo>
                    <a:pt x="744982" y="3683"/>
                  </a:moveTo>
                  <a:lnTo>
                    <a:pt x="711454" y="3683"/>
                  </a:lnTo>
                  <a:lnTo>
                    <a:pt x="711454" y="39116"/>
                  </a:lnTo>
                  <a:lnTo>
                    <a:pt x="671195" y="39116"/>
                  </a:lnTo>
                  <a:lnTo>
                    <a:pt x="671195" y="66167"/>
                  </a:lnTo>
                  <a:lnTo>
                    <a:pt x="711454" y="66167"/>
                  </a:lnTo>
                  <a:lnTo>
                    <a:pt x="711454" y="92583"/>
                  </a:lnTo>
                  <a:lnTo>
                    <a:pt x="671195" y="92583"/>
                  </a:lnTo>
                  <a:lnTo>
                    <a:pt x="671195" y="119761"/>
                  </a:lnTo>
                  <a:lnTo>
                    <a:pt x="711454" y="119761"/>
                  </a:lnTo>
                  <a:lnTo>
                    <a:pt x="711454" y="155067"/>
                  </a:lnTo>
                  <a:lnTo>
                    <a:pt x="744982" y="155067"/>
                  </a:lnTo>
                  <a:lnTo>
                    <a:pt x="744982" y="3683"/>
                  </a:lnTo>
                  <a:close/>
                </a:path>
                <a:path w="5935980" h="266700">
                  <a:moveTo>
                    <a:pt x="749808" y="211709"/>
                  </a:moveTo>
                  <a:lnTo>
                    <a:pt x="726948" y="172974"/>
                  </a:lnTo>
                  <a:lnTo>
                    <a:pt x="715264" y="167005"/>
                  </a:lnTo>
                  <a:lnTo>
                    <a:pt x="715264" y="219710"/>
                  </a:lnTo>
                  <a:lnTo>
                    <a:pt x="710819" y="225933"/>
                  </a:lnTo>
                  <a:lnTo>
                    <a:pt x="663067" y="237109"/>
                  </a:lnTo>
                  <a:lnTo>
                    <a:pt x="651154" y="236689"/>
                  </a:lnTo>
                  <a:lnTo>
                    <a:pt x="611378" y="219710"/>
                  </a:lnTo>
                  <a:lnTo>
                    <a:pt x="611378" y="203835"/>
                  </a:lnTo>
                  <a:lnTo>
                    <a:pt x="651065" y="186740"/>
                  </a:lnTo>
                  <a:lnTo>
                    <a:pt x="663067" y="186309"/>
                  </a:lnTo>
                  <a:lnTo>
                    <a:pt x="675208" y="186740"/>
                  </a:lnTo>
                  <a:lnTo>
                    <a:pt x="715162" y="203835"/>
                  </a:lnTo>
                  <a:lnTo>
                    <a:pt x="715264" y="219710"/>
                  </a:lnTo>
                  <a:lnTo>
                    <a:pt x="715264" y="167005"/>
                  </a:lnTo>
                  <a:lnTo>
                    <a:pt x="714375" y="166547"/>
                  </a:lnTo>
                  <a:lnTo>
                    <a:pt x="699528" y="161950"/>
                  </a:lnTo>
                  <a:lnTo>
                    <a:pt x="682421" y="159169"/>
                  </a:lnTo>
                  <a:lnTo>
                    <a:pt x="663067" y="158242"/>
                  </a:lnTo>
                  <a:lnTo>
                    <a:pt x="643801" y="159169"/>
                  </a:lnTo>
                  <a:lnTo>
                    <a:pt x="599440" y="172974"/>
                  </a:lnTo>
                  <a:lnTo>
                    <a:pt x="576707" y="211709"/>
                  </a:lnTo>
                  <a:lnTo>
                    <a:pt x="578129" y="223215"/>
                  </a:lnTo>
                  <a:lnTo>
                    <a:pt x="611784" y="257009"/>
                  </a:lnTo>
                  <a:lnTo>
                    <a:pt x="663067" y="265303"/>
                  </a:lnTo>
                  <a:lnTo>
                    <a:pt x="682561" y="264388"/>
                  </a:lnTo>
                  <a:lnTo>
                    <a:pt x="727075" y="250571"/>
                  </a:lnTo>
                  <a:lnTo>
                    <a:pt x="741235" y="237109"/>
                  </a:lnTo>
                  <a:lnTo>
                    <a:pt x="744029" y="233527"/>
                  </a:lnTo>
                  <a:lnTo>
                    <a:pt x="744156" y="233311"/>
                  </a:lnTo>
                  <a:lnTo>
                    <a:pt x="748372" y="223139"/>
                  </a:lnTo>
                  <a:lnTo>
                    <a:pt x="749808" y="211709"/>
                  </a:lnTo>
                  <a:close/>
                </a:path>
                <a:path w="5935980" h="266700">
                  <a:moveTo>
                    <a:pt x="1024763" y="175260"/>
                  </a:moveTo>
                  <a:lnTo>
                    <a:pt x="987463" y="147472"/>
                  </a:lnTo>
                  <a:lnTo>
                    <a:pt x="962494" y="103441"/>
                  </a:lnTo>
                  <a:lnTo>
                    <a:pt x="957580" y="21209"/>
                  </a:lnTo>
                  <a:lnTo>
                    <a:pt x="923544" y="21209"/>
                  </a:lnTo>
                  <a:lnTo>
                    <a:pt x="923544" y="72898"/>
                  </a:lnTo>
                  <a:lnTo>
                    <a:pt x="922299" y="89077"/>
                  </a:lnTo>
                  <a:lnTo>
                    <a:pt x="903605" y="136271"/>
                  </a:lnTo>
                  <a:lnTo>
                    <a:pt x="868045" y="174066"/>
                  </a:lnTo>
                  <a:lnTo>
                    <a:pt x="853567" y="182753"/>
                  </a:lnTo>
                  <a:lnTo>
                    <a:pt x="879983" y="205613"/>
                  </a:lnTo>
                  <a:lnTo>
                    <a:pt x="898550" y="190881"/>
                  </a:lnTo>
                  <a:lnTo>
                    <a:pt x="914844" y="174434"/>
                  </a:lnTo>
                  <a:lnTo>
                    <a:pt x="928839" y="156286"/>
                  </a:lnTo>
                  <a:lnTo>
                    <a:pt x="940562" y="136398"/>
                  </a:lnTo>
                  <a:lnTo>
                    <a:pt x="951242" y="153949"/>
                  </a:lnTo>
                  <a:lnTo>
                    <a:pt x="964844" y="170599"/>
                  </a:lnTo>
                  <a:lnTo>
                    <a:pt x="981341" y="186334"/>
                  </a:lnTo>
                  <a:lnTo>
                    <a:pt x="1000760" y="201168"/>
                  </a:lnTo>
                  <a:lnTo>
                    <a:pt x="1024763" y="175260"/>
                  </a:lnTo>
                  <a:close/>
                </a:path>
                <a:path w="5935980" h="266700">
                  <a:moveTo>
                    <a:pt x="1113790" y="104648"/>
                  </a:moveTo>
                  <a:lnTo>
                    <a:pt x="1072642" y="104648"/>
                  </a:lnTo>
                  <a:lnTo>
                    <a:pt x="1072642" y="3683"/>
                  </a:lnTo>
                  <a:lnTo>
                    <a:pt x="1038733" y="3683"/>
                  </a:lnTo>
                  <a:lnTo>
                    <a:pt x="1038733" y="266319"/>
                  </a:lnTo>
                  <a:lnTo>
                    <a:pt x="1072642" y="266319"/>
                  </a:lnTo>
                  <a:lnTo>
                    <a:pt x="1072642" y="133350"/>
                  </a:lnTo>
                  <a:lnTo>
                    <a:pt x="1113790" y="133350"/>
                  </a:lnTo>
                  <a:lnTo>
                    <a:pt x="1113790" y="104648"/>
                  </a:lnTo>
                  <a:close/>
                </a:path>
                <a:path w="5935980" h="266700">
                  <a:moveTo>
                    <a:pt x="1291209" y="31877"/>
                  </a:moveTo>
                  <a:lnTo>
                    <a:pt x="1226439" y="31877"/>
                  </a:lnTo>
                  <a:lnTo>
                    <a:pt x="1226439" y="1778"/>
                  </a:lnTo>
                  <a:lnTo>
                    <a:pt x="1192149" y="1778"/>
                  </a:lnTo>
                  <a:lnTo>
                    <a:pt x="1192149" y="31877"/>
                  </a:lnTo>
                  <a:lnTo>
                    <a:pt x="1127506" y="31877"/>
                  </a:lnTo>
                  <a:lnTo>
                    <a:pt x="1127506" y="60579"/>
                  </a:lnTo>
                  <a:lnTo>
                    <a:pt x="1291209" y="60579"/>
                  </a:lnTo>
                  <a:lnTo>
                    <a:pt x="1291209" y="31877"/>
                  </a:lnTo>
                  <a:close/>
                </a:path>
                <a:path w="5935980" h="266700">
                  <a:moveTo>
                    <a:pt x="1304925" y="224282"/>
                  </a:moveTo>
                  <a:lnTo>
                    <a:pt x="1302867" y="198755"/>
                  </a:lnTo>
                  <a:lnTo>
                    <a:pt x="1302639" y="195834"/>
                  </a:lnTo>
                  <a:lnTo>
                    <a:pt x="1291653" y="196583"/>
                  </a:lnTo>
                  <a:lnTo>
                    <a:pt x="1275295" y="197307"/>
                  </a:lnTo>
                  <a:lnTo>
                    <a:pt x="1226439" y="198755"/>
                  </a:lnTo>
                  <a:lnTo>
                    <a:pt x="1226439" y="171831"/>
                  </a:lnTo>
                  <a:lnTo>
                    <a:pt x="1237919" y="169125"/>
                  </a:lnTo>
                  <a:lnTo>
                    <a:pt x="1247990" y="165163"/>
                  </a:lnTo>
                  <a:lnTo>
                    <a:pt x="1276413" y="129667"/>
                  </a:lnTo>
                  <a:lnTo>
                    <a:pt x="1277239" y="120523"/>
                  </a:lnTo>
                  <a:lnTo>
                    <a:pt x="1276108" y="109651"/>
                  </a:lnTo>
                  <a:lnTo>
                    <a:pt x="1249362" y="77609"/>
                  </a:lnTo>
                  <a:lnTo>
                    <a:pt x="1243203" y="75298"/>
                  </a:lnTo>
                  <a:lnTo>
                    <a:pt x="1243203" y="114808"/>
                  </a:lnTo>
                  <a:lnTo>
                    <a:pt x="1243203" y="128778"/>
                  </a:lnTo>
                  <a:lnTo>
                    <a:pt x="1209421" y="145288"/>
                  </a:lnTo>
                  <a:lnTo>
                    <a:pt x="1201991" y="144881"/>
                  </a:lnTo>
                  <a:lnTo>
                    <a:pt x="1175385" y="115189"/>
                  </a:lnTo>
                  <a:lnTo>
                    <a:pt x="1178560" y="109474"/>
                  </a:lnTo>
                  <a:lnTo>
                    <a:pt x="1209421" y="97917"/>
                  </a:lnTo>
                  <a:lnTo>
                    <a:pt x="1216990" y="98348"/>
                  </a:lnTo>
                  <a:lnTo>
                    <a:pt x="1243203" y="114808"/>
                  </a:lnTo>
                  <a:lnTo>
                    <a:pt x="1243203" y="75298"/>
                  </a:lnTo>
                  <a:lnTo>
                    <a:pt x="1237780" y="73240"/>
                  </a:lnTo>
                  <a:lnTo>
                    <a:pt x="1224457" y="70612"/>
                  </a:lnTo>
                  <a:lnTo>
                    <a:pt x="1209421" y="69723"/>
                  </a:lnTo>
                  <a:lnTo>
                    <a:pt x="1194752" y="70637"/>
                  </a:lnTo>
                  <a:lnTo>
                    <a:pt x="1151648" y="91986"/>
                  </a:lnTo>
                  <a:lnTo>
                    <a:pt x="1141095" y="121666"/>
                  </a:lnTo>
                  <a:lnTo>
                    <a:pt x="1141945" y="130937"/>
                  </a:lnTo>
                  <a:lnTo>
                    <a:pt x="1170724" y="165709"/>
                  </a:lnTo>
                  <a:lnTo>
                    <a:pt x="1192149" y="172085"/>
                  </a:lnTo>
                  <a:lnTo>
                    <a:pt x="1192149" y="199517"/>
                  </a:lnTo>
                  <a:lnTo>
                    <a:pt x="1113663" y="200025"/>
                  </a:lnTo>
                  <a:lnTo>
                    <a:pt x="1116838" y="228473"/>
                  </a:lnTo>
                  <a:lnTo>
                    <a:pt x="1171727" y="228219"/>
                  </a:lnTo>
                  <a:lnTo>
                    <a:pt x="1221346" y="227431"/>
                  </a:lnTo>
                  <a:lnTo>
                    <a:pt x="1265745" y="226123"/>
                  </a:lnTo>
                  <a:lnTo>
                    <a:pt x="1304925" y="224282"/>
                  </a:lnTo>
                  <a:close/>
                </a:path>
                <a:path w="5935980" h="266700">
                  <a:moveTo>
                    <a:pt x="1348359" y="3683"/>
                  </a:moveTo>
                  <a:lnTo>
                    <a:pt x="1314056" y="3683"/>
                  </a:lnTo>
                  <a:lnTo>
                    <a:pt x="1314056" y="266319"/>
                  </a:lnTo>
                  <a:lnTo>
                    <a:pt x="1348359" y="266319"/>
                  </a:lnTo>
                  <a:lnTo>
                    <a:pt x="1348359" y="3683"/>
                  </a:lnTo>
                  <a:close/>
                </a:path>
                <a:path w="5935980" h="266700">
                  <a:moveTo>
                    <a:pt x="1623949" y="132842"/>
                  </a:moveTo>
                  <a:lnTo>
                    <a:pt x="1587512" y="113233"/>
                  </a:lnTo>
                  <a:lnTo>
                    <a:pt x="1560931" y="72466"/>
                  </a:lnTo>
                  <a:lnTo>
                    <a:pt x="1559814" y="46863"/>
                  </a:lnTo>
                  <a:lnTo>
                    <a:pt x="1612519" y="46863"/>
                  </a:lnTo>
                  <a:lnTo>
                    <a:pt x="1612519" y="18542"/>
                  </a:lnTo>
                  <a:lnTo>
                    <a:pt x="1471422" y="18542"/>
                  </a:lnTo>
                  <a:lnTo>
                    <a:pt x="1471422" y="46863"/>
                  </a:lnTo>
                  <a:lnTo>
                    <a:pt x="1525524" y="46863"/>
                  </a:lnTo>
                  <a:lnTo>
                    <a:pt x="1525524" y="61976"/>
                  </a:lnTo>
                  <a:lnTo>
                    <a:pt x="1506474" y="109601"/>
                  </a:lnTo>
                  <a:lnTo>
                    <a:pt x="1473174" y="137591"/>
                  </a:lnTo>
                  <a:lnTo>
                    <a:pt x="1459992" y="143637"/>
                  </a:lnTo>
                  <a:lnTo>
                    <a:pt x="1484249" y="167640"/>
                  </a:lnTo>
                  <a:lnTo>
                    <a:pt x="1518412" y="142113"/>
                  </a:lnTo>
                  <a:lnTo>
                    <a:pt x="1543558" y="109347"/>
                  </a:lnTo>
                  <a:lnTo>
                    <a:pt x="1555292" y="124167"/>
                  </a:lnTo>
                  <a:lnTo>
                    <a:pt x="1568983" y="137337"/>
                  </a:lnTo>
                  <a:lnTo>
                    <a:pt x="1584629" y="148882"/>
                  </a:lnTo>
                  <a:lnTo>
                    <a:pt x="1602232" y="158750"/>
                  </a:lnTo>
                  <a:lnTo>
                    <a:pt x="1623949" y="132842"/>
                  </a:lnTo>
                  <a:close/>
                </a:path>
                <a:path w="5935980" h="266700">
                  <a:moveTo>
                    <a:pt x="1680845" y="3683"/>
                  </a:moveTo>
                  <a:lnTo>
                    <a:pt x="1647317" y="3683"/>
                  </a:lnTo>
                  <a:lnTo>
                    <a:pt x="1647317" y="191643"/>
                  </a:lnTo>
                  <a:lnTo>
                    <a:pt x="1680845" y="191643"/>
                  </a:lnTo>
                  <a:lnTo>
                    <a:pt x="1680845" y="3683"/>
                  </a:lnTo>
                  <a:close/>
                </a:path>
                <a:path w="5935980" h="266700">
                  <a:moveTo>
                    <a:pt x="1683766" y="228727"/>
                  </a:moveTo>
                  <a:lnTo>
                    <a:pt x="1543304" y="228727"/>
                  </a:lnTo>
                  <a:lnTo>
                    <a:pt x="1543304" y="169672"/>
                  </a:lnTo>
                  <a:lnTo>
                    <a:pt x="1509014" y="169672"/>
                  </a:lnTo>
                  <a:lnTo>
                    <a:pt x="1509014" y="257556"/>
                  </a:lnTo>
                  <a:lnTo>
                    <a:pt x="1683766" y="257556"/>
                  </a:lnTo>
                  <a:lnTo>
                    <a:pt x="1683766" y="228727"/>
                  </a:lnTo>
                  <a:close/>
                </a:path>
                <a:path w="5935980" h="266700">
                  <a:moveTo>
                    <a:pt x="1869059" y="72644"/>
                  </a:moveTo>
                  <a:lnTo>
                    <a:pt x="1857959" y="35687"/>
                  </a:lnTo>
                  <a:lnTo>
                    <a:pt x="1835277" y="15379"/>
                  </a:lnTo>
                  <a:lnTo>
                    <a:pt x="1835277" y="72644"/>
                  </a:lnTo>
                  <a:lnTo>
                    <a:pt x="1834654" y="80556"/>
                  </a:lnTo>
                  <a:lnTo>
                    <a:pt x="1807248" y="109829"/>
                  </a:lnTo>
                  <a:lnTo>
                    <a:pt x="1799590" y="110490"/>
                  </a:lnTo>
                  <a:lnTo>
                    <a:pt x="1791881" y="109829"/>
                  </a:lnTo>
                  <a:lnTo>
                    <a:pt x="1764741" y="80556"/>
                  </a:lnTo>
                  <a:lnTo>
                    <a:pt x="1764157" y="72644"/>
                  </a:lnTo>
                  <a:lnTo>
                    <a:pt x="1764753" y="64655"/>
                  </a:lnTo>
                  <a:lnTo>
                    <a:pt x="1791906" y="35572"/>
                  </a:lnTo>
                  <a:lnTo>
                    <a:pt x="1799590" y="34925"/>
                  </a:lnTo>
                  <a:lnTo>
                    <a:pt x="1807197" y="35572"/>
                  </a:lnTo>
                  <a:lnTo>
                    <a:pt x="1834654" y="64655"/>
                  </a:lnTo>
                  <a:lnTo>
                    <a:pt x="1835277" y="72644"/>
                  </a:lnTo>
                  <a:lnTo>
                    <a:pt x="1835277" y="15379"/>
                  </a:lnTo>
                  <a:lnTo>
                    <a:pt x="1827047" y="11176"/>
                  </a:lnTo>
                  <a:lnTo>
                    <a:pt x="1813966" y="7569"/>
                  </a:lnTo>
                  <a:lnTo>
                    <a:pt x="1799590" y="6350"/>
                  </a:lnTo>
                  <a:lnTo>
                    <a:pt x="1785366" y="7569"/>
                  </a:lnTo>
                  <a:lnTo>
                    <a:pt x="1750314" y="25527"/>
                  </a:lnTo>
                  <a:lnTo>
                    <a:pt x="1731860" y="59143"/>
                  </a:lnTo>
                  <a:lnTo>
                    <a:pt x="1730629" y="72644"/>
                  </a:lnTo>
                  <a:lnTo>
                    <a:pt x="1731860" y="86169"/>
                  </a:lnTo>
                  <a:lnTo>
                    <a:pt x="1750314" y="119634"/>
                  </a:lnTo>
                  <a:lnTo>
                    <a:pt x="1785416" y="137147"/>
                  </a:lnTo>
                  <a:lnTo>
                    <a:pt x="1799590" y="138303"/>
                  </a:lnTo>
                  <a:lnTo>
                    <a:pt x="1813839" y="137134"/>
                  </a:lnTo>
                  <a:lnTo>
                    <a:pt x="1826895" y="133604"/>
                  </a:lnTo>
                  <a:lnTo>
                    <a:pt x="1838693" y="127698"/>
                  </a:lnTo>
                  <a:lnTo>
                    <a:pt x="1849247" y="119380"/>
                  </a:lnTo>
                  <a:lnTo>
                    <a:pt x="1856943" y="110490"/>
                  </a:lnTo>
                  <a:lnTo>
                    <a:pt x="1857908" y="109385"/>
                  </a:lnTo>
                  <a:lnTo>
                    <a:pt x="1864106" y="98259"/>
                  </a:lnTo>
                  <a:lnTo>
                    <a:pt x="1867814" y="86004"/>
                  </a:lnTo>
                  <a:lnTo>
                    <a:pt x="1869059" y="72644"/>
                  </a:lnTo>
                  <a:close/>
                </a:path>
                <a:path w="5935980" h="266700">
                  <a:moveTo>
                    <a:pt x="1941195" y="155956"/>
                  </a:moveTo>
                  <a:lnTo>
                    <a:pt x="1907921" y="155956"/>
                  </a:lnTo>
                  <a:lnTo>
                    <a:pt x="1907921" y="182753"/>
                  </a:lnTo>
                  <a:lnTo>
                    <a:pt x="1907921" y="211201"/>
                  </a:lnTo>
                  <a:lnTo>
                    <a:pt x="1907921" y="232918"/>
                  </a:lnTo>
                  <a:lnTo>
                    <a:pt x="1805432" y="232918"/>
                  </a:lnTo>
                  <a:lnTo>
                    <a:pt x="1805432" y="211201"/>
                  </a:lnTo>
                  <a:lnTo>
                    <a:pt x="1907921" y="211201"/>
                  </a:lnTo>
                  <a:lnTo>
                    <a:pt x="1907921" y="182753"/>
                  </a:lnTo>
                  <a:lnTo>
                    <a:pt x="1805432" y="182753"/>
                  </a:lnTo>
                  <a:lnTo>
                    <a:pt x="1805432" y="155956"/>
                  </a:lnTo>
                  <a:lnTo>
                    <a:pt x="1771904" y="155956"/>
                  </a:lnTo>
                  <a:lnTo>
                    <a:pt x="1771904" y="260731"/>
                  </a:lnTo>
                  <a:lnTo>
                    <a:pt x="1941195" y="260731"/>
                  </a:lnTo>
                  <a:lnTo>
                    <a:pt x="1941195" y="232918"/>
                  </a:lnTo>
                  <a:lnTo>
                    <a:pt x="1941195" y="211201"/>
                  </a:lnTo>
                  <a:lnTo>
                    <a:pt x="1941195" y="182753"/>
                  </a:lnTo>
                  <a:lnTo>
                    <a:pt x="1941195" y="155956"/>
                  </a:lnTo>
                  <a:close/>
                </a:path>
                <a:path w="5935980" h="266700">
                  <a:moveTo>
                    <a:pt x="1941449" y="3683"/>
                  </a:moveTo>
                  <a:lnTo>
                    <a:pt x="1907921" y="3683"/>
                  </a:lnTo>
                  <a:lnTo>
                    <a:pt x="1907921" y="144780"/>
                  </a:lnTo>
                  <a:lnTo>
                    <a:pt x="1941449" y="144780"/>
                  </a:lnTo>
                  <a:lnTo>
                    <a:pt x="1941449" y="3683"/>
                  </a:lnTo>
                  <a:close/>
                </a:path>
                <a:path w="5935980" h="266700">
                  <a:moveTo>
                    <a:pt x="2193417" y="89027"/>
                  </a:moveTo>
                  <a:lnTo>
                    <a:pt x="2191816" y="74218"/>
                  </a:lnTo>
                  <a:lnTo>
                    <a:pt x="2187016" y="61048"/>
                  </a:lnTo>
                  <a:lnTo>
                    <a:pt x="2179104" y="49657"/>
                  </a:lnTo>
                  <a:lnTo>
                    <a:pt x="2179002" y="49504"/>
                  </a:lnTo>
                  <a:lnTo>
                    <a:pt x="2167763" y="39624"/>
                  </a:lnTo>
                  <a:lnTo>
                    <a:pt x="2158619" y="34340"/>
                  </a:lnTo>
                  <a:lnTo>
                    <a:pt x="2158619" y="89027"/>
                  </a:lnTo>
                  <a:lnTo>
                    <a:pt x="2157679" y="97701"/>
                  </a:lnTo>
                  <a:lnTo>
                    <a:pt x="2125992" y="125882"/>
                  </a:lnTo>
                  <a:lnTo>
                    <a:pt x="2103120" y="128524"/>
                  </a:lnTo>
                  <a:lnTo>
                    <a:pt x="2090750" y="127863"/>
                  </a:lnTo>
                  <a:lnTo>
                    <a:pt x="2055647" y="112255"/>
                  </a:lnTo>
                  <a:lnTo>
                    <a:pt x="2047240" y="89027"/>
                  </a:lnTo>
                  <a:lnTo>
                    <a:pt x="2048167" y="80454"/>
                  </a:lnTo>
                  <a:lnTo>
                    <a:pt x="2079955" y="52324"/>
                  </a:lnTo>
                  <a:lnTo>
                    <a:pt x="2103120" y="49657"/>
                  </a:lnTo>
                  <a:lnTo>
                    <a:pt x="2115286" y="50330"/>
                  </a:lnTo>
                  <a:lnTo>
                    <a:pt x="2150249" y="66116"/>
                  </a:lnTo>
                  <a:lnTo>
                    <a:pt x="2158619" y="89027"/>
                  </a:lnTo>
                  <a:lnTo>
                    <a:pt x="2158619" y="34340"/>
                  </a:lnTo>
                  <a:lnTo>
                    <a:pt x="2154072" y="31699"/>
                  </a:lnTo>
                  <a:lnTo>
                    <a:pt x="2138718" y="26022"/>
                  </a:lnTo>
                  <a:lnTo>
                    <a:pt x="2121738" y="22606"/>
                  </a:lnTo>
                  <a:lnTo>
                    <a:pt x="2103120" y="21463"/>
                  </a:lnTo>
                  <a:lnTo>
                    <a:pt x="2084260" y="22606"/>
                  </a:lnTo>
                  <a:lnTo>
                    <a:pt x="2037969" y="39624"/>
                  </a:lnTo>
                  <a:lnTo>
                    <a:pt x="2013927" y="74218"/>
                  </a:lnTo>
                  <a:lnTo>
                    <a:pt x="2012315" y="89027"/>
                  </a:lnTo>
                  <a:lnTo>
                    <a:pt x="2013927" y="103936"/>
                  </a:lnTo>
                  <a:lnTo>
                    <a:pt x="2038223" y="138684"/>
                  </a:lnTo>
                  <a:lnTo>
                    <a:pt x="2084349" y="155600"/>
                  </a:lnTo>
                  <a:lnTo>
                    <a:pt x="2103120" y="156718"/>
                  </a:lnTo>
                  <a:lnTo>
                    <a:pt x="2121801" y="155600"/>
                  </a:lnTo>
                  <a:lnTo>
                    <a:pt x="2167763" y="138684"/>
                  </a:lnTo>
                  <a:lnTo>
                    <a:pt x="2179180" y="128524"/>
                  </a:lnTo>
                  <a:lnTo>
                    <a:pt x="2187016" y="117195"/>
                  </a:lnTo>
                  <a:lnTo>
                    <a:pt x="2191816" y="103936"/>
                  </a:lnTo>
                  <a:lnTo>
                    <a:pt x="2193417" y="89027"/>
                  </a:lnTo>
                  <a:close/>
                </a:path>
                <a:path w="5935980" h="266700">
                  <a:moveTo>
                    <a:pt x="2224913" y="200025"/>
                  </a:moveTo>
                  <a:lnTo>
                    <a:pt x="1981200" y="200025"/>
                  </a:lnTo>
                  <a:lnTo>
                    <a:pt x="1981200" y="228219"/>
                  </a:lnTo>
                  <a:lnTo>
                    <a:pt x="2224913" y="228219"/>
                  </a:lnTo>
                  <a:lnTo>
                    <a:pt x="2224913" y="200025"/>
                  </a:lnTo>
                  <a:close/>
                </a:path>
                <a:path w="5935980" h="266700">
                  <a:moveTo>
                    <a:pt x="2485517" y="202565"/>
                  </a:moveTo>
                  <a:lnTo>
                    <a:pt x="2380742" y="202565"/>
                  </a:lnTo>
                  <a:lnTo>
                    <a:pt x="2380742" y="165735"/>
                  </a:lnTo>
                  <a:lnTo>
                    <a:pt x="2456815" y="165735"/>
                  </a:lnTo>
                  <a:lnTo>
                    <a:pt x="2456815" y="137541"/>
                  </a:lnTo>
                  <a:lnTo>
                    <a:pt x="2310638" y="137541"/>
                  </a:lnTo>
                  <a:lnTo>
                    <a:pt x="2310638" y="108585"/>
                  </a:lnTo>
                  <a:lnTo>
                    <a:pt x="2449830" y="108585"/>
                  </a:lnTo>
                  <a:lnTo>
                    <a:pt x="2449830" y="26543"/>
                  </a:lnTo>
                  <a:lnTo>
                    <a:pt x="2276856" y="26543"/>
                  </a:lnTo>
                  <a:lnTo>
                    <a:pt x="2276856" y="54737"/>
                  </a:lnTo>
                  <a:lnTo>
                    <a:pt x="2415540" y="54737"/>
                  </a:lnTo>
                  <a:lnTo>
                    <a:pt x="2415540" y="81153"/>
                  </a:lnTo>
                  <a:lnTo>
                    <a:pt x="2276348" y="81153"/>
                  </a:lnTo>
                  <a:lnTo>
                    <a:pt x="2276348" y="165735"/>
                  </a:lnTo>
                  <a:lnTo>
                    <a:pt x="2346579" y="165735"/>
                  </a:lnTo>
                  <a:lnTo>
                    <a:pt x="2346579" y="202565"/>
                  </a:lnTo>
                  <a:lnTo>
                    <a:pt x="2241804" y="202565"/>
                  </a:lnTo>
                  <a:lnTo>
                    <a:pt x="2241804" y="231013"/>
                  </a:lnTo>
                  <a:lnTo>
                    <a:pt x="2485517" y="231013"/>
                  </a:lnTo>
                  <a:lnTo>
                    <a:pt x="2485517" y="202565"/>
                  </a:lnTo>
                  <a:close/>
                </a:path>
                <a:path w="5935980" h="266700">
                  <a:moveTo>
                    <a:pt x="2731389" y="83820"/>
                  </a:moveTo>
                  <a:lnTo>
                    <a:pt x="2720187" y="43967"/>
                  </a:lnTo>
                  <a:lnTo>
                    <a:pt x="2697988" y="23622"/>
                  </a:lnTo>
                  <a:lnTo>
                    <a:pt x="2697988" y="83820"/>
                  </a:lnTo>
                  <a:lnTo>
                    <a:pt x="2697340" y="92468"/>
                  </a:lnTo>
                  <a:lnTo>
                    <a:pt x="2668803" y="123774"/>
                  </a:lnTo>
                  <a:lnTo>
                    <a:pt x="2660904" y="124460"/>
                  </a:lnTo>
                  <a:lnTo>
                    <a:pt x="2653080" y="123774"/>
                  </a:lnTo>
                  <a:lnTo>
                    <a:pt x="2624328" y="92468"/>
                  </a:lnTo>
                  <a:lnTo>
                    <a:pt x="2623693" y="83820"/>
                  </a:lnTo>
                  <a:lnTo>
                    <a:pt x="2624328" y="75044"/>
                  </a:lnTo>
                  <a:lnTo>
                    <a:pt x="2653080" y="43497"/>
                  </a:lnTo>
                  <a:lnTo>
                    <a:pt x="2660904" y="42799"/>
                  </a:lnTo>
                  <a:lnTo>
                    <a:pt x="2668714" y="43522"/>
                  </a:lnTo>
                  <a:lnTo>
                    <a:pt x="2697315" y="75196"/>
                  </a:lnTo>
                  <a:lnTo>
                    <a:pt x="2697988" y="83820"/>
                  </a:lnTo>
                  <a:lnTo>
                    <a:pt x="2697988" y="23622"/>
                  </a:lnTo>
                  <a:lnTo>
                    <a:pt x="2688793" y="18961"/>
                  </a:lnTo>
                  <a:lnTo>
                    <a:pt x="2675496" y="15316"/>
                  </a:lnTo>
                  <a:lnTo>
                    <a:pt x="2660904" y="14097"/>
                  </a:lnTo>
                  <a:lnTo>
                    <a:pt x="2646299" y="15316"/>
                  </a:lnTo>
                  <a:lnTo>
                    <a:pt x="2610358" y="33528"/>
                  </a:lnTo>
                  <a:lnTo>
                    <a:pt x="2591549" y="69176"/>
                  </a:lnTo>
                  <a:lnTo>
                    <a:pt x="2590292" y="83820"/>
                  </a:lnTo>
                  <a:lnTo>
                    <a:pt x="2591549" y="98298"/>
                  </a:lnTo>
                  <a:lnTo>
                    <a:pt x="2610358" y="133731"/>
                  </a:lnTo>
                  <a:lnTo>
                    <a:pt x="2646299" y="151955"/>
                  </a:lnTo>
                  <a:lnTo>
                    <a:pt x="2660904" y="153162"/>
                  </a:lnTo>
                  <a:lnTo>
                    <a:pt x="2675496" y="151955"/>
                  </a:lnTo>
                  <a:lnTo>
                    <a:pt x="2688793" y="148310"/>
                  </a:lnTo>
                  <a:lnTo>
                    <a:pt x="2700782" y="142240"/>
                  </a:lnTo>
                  <a:lnTo>
                    <a:pt x="2711450" y="133731"/>
                  </a:lnTo>
                  <a:lnTo>
                    <a:pt x="2719235" y="124460"/>
                  </a:lnTo>
                  <a:lnTo>
                    <a:pt x="2720187" y="123329"/>
                  </a:lnTo>
                  <a:lnTo>
                    <a:pt x="2726410" y="111544"/>
                  </a:lnTo>
                  <a:lnTo>
                    <a:pt x="2730144" y="98374"/>
                  </a:lnTo>
                  <a:lnTo>
                    <a:pt x="2731389" y="83820"/>
                  </a:lnTo>
                  <a:close/>
                </a:path>
                <a:path w="5935980" h="266700">
                  <a:moveTo>
                    <a:pt x="2802255" y="3683"/>
                  </a:moveTo>
                  <a:lnTo>
                    <a:pt x="2768727" y="3683"/>
                  </a:lnTo>
                  <a:lnTo>
                    <a:pt x="2768727" y="190754"/>
                  </a:lnTo>
                  <a:lnTo>
                    <a:pt x="2802255" y="190754"/>
                  </a:lnTo>
                  <a:lnTo>
                    <a:pt x="2802255" y="3683"/>
                  </a:lnTo>
                  <a:close/>
                </a:path>
                <a:path w="5935980" h="266700">
                  <a:moveTo>
                    <a:pt x="2807335" y="228473"/>
                  </a:moveTo>
                  <a:lnTo>
                    <a:pt x="2667000" y="228473"/>
                  </a:lnTo>
                  <a:lnTo>
                    <a:pt x="2667000" y="170561"/>
                  </a:lnTo>
                  <a:lnTo>
                    <a:pt x="2632710" y="170561"/>
                  </a:lnTo>
                  <a:lnTo>
                    <a:pt x="2632710" y="257302"/>
                  </a:lnTo>
                  <a:lnTo>
                    <a:pt x="2807335" y="257302"/>
                  </a:lnTo>
                  <a:lnTo>
                    <a:pt x="2807335" y="228473"/>
                  </a:lnTo>
                  <a:close/>
                </a:path>
                <a:path w="5935980" h="266700">
                  <a:moveTo>
                    <a:pt x="2993390" y="118618"/>
                  </a:moveTo>
                  <a:lnTo>
                    <a:pt x="2992221" y="108267"/>
                  </a:lnTo>
                  <a:lnTo>
                    <a:pt x="2988729" y="98869"/>
                  </a:lnTo>
                  <a:lnTo>
                    <a:pt x="2987548" y="97155"/>
                  </a:lnTo>
                  <a:lnTo>
                    <a:pt x="2982938" y="90436"/>
                  </a:lnTo>
                  <a:lnTo>
                    <a:pt x="2974848" y="82931"/>
                  </a:lnTo>
                  <a:lnTo>
                    <a:pt x="2964815" y="76784"/>
                  </a:lnTo>
                  <a:lnTo>
                    <a:pt x="2959354" y="74739"/>
                  </a:lnTo>
                  <a:lnTo>
                    <a:pt x="2959354" y="111887"/>
                  </a:lnTo>
                  <a:lnTo>
                    <a:pt x="2959354" y="125476"/>
                  </a:lnTo>
                  <a:lnTo>
                    <a:pt x="2925318" y="140716"/>
                  </a:lnTo>
                  <a:lnTo>
                    <a:pt x="2917545" y="140347"/>
                  </a:lnTo>
                  <a:lnTo>
                    <a:pt x="2891726" y="125476"/>
                  </a:lnTo>
                  <a:lnTo>
                    <a:pt x="2891726" y="111887"/>
                  </a:lnTo>
                  <a:lnTo>
                    <a:pt x="2925318" y="97155"/>
                  </a:lnTo>
                  <a:lnTo>
                    <a:pt x="2933027" y="97523"/>
                  </a:lnTo>
                  <a:lnTo>
                    <a:pt x="2959354" y="111887"/>
                  </a:lnTo>
                  <a:lnTo>
                    <a:pt x="2959354" y="74739"/>
                  </a:lnTo>
                  <a:lnTo>
                    <a:pt x="2953220" y="72428"/>
                  </a:lnTo>
                  <a:lnTo>
                    <a:pt x="2940050" y="69824"/>
                  </a:lnTo>
                  <a:lnTo>
                    <a:pt x="2925318" y="68961"/>
                  </a:lnTo>
                  <a:lnTo>
                    <a:pt x="2910573" y="69850"/>
                  </a:lnTo>
                  <a:lnTo>
                    <a:pt x="2867710" y="90563"/>
                  </a:lnTo>
                  <a:lnTo>
                    <a:pt x="2857373" y="118618"/>
                  </a:lnTo>
                  <a:lnTo>
                    <a:pt x="2858528" y="129006"/>
                  </a:lnTo>
                  <a:lnTo>
                    <a:pt x="2885986" y="160591"/>
                  </a:lnTo>
                  <a:lnTo>
                    <a:pt x="2925064" y="168402"/>
                  </a:lnTo>
                  <a:lnTo>
                    <a:pt x="2939821" y="167525"/>
                  </a:lnTo>
                  <a:lnTo>
                    <a:pt x="2982938" y="146812"/>
                  </a:lnTo>
                  <a:lnTo>
                    <a:pt x="2987116" y="140716"/>
                  </a:lnTo>
                  <a:lnTo>
                    <a:pt x="2988729" y="138366"/>
                  </a:lnTo>
                  <a:lnTo>
                    <a:pt x="2992221" y="128981"/>
                  </a:lnTo>
                  <a:lnTo>
                    <a:pt x="2993390" y="118618"/>
                  </a:lnTo>
                  <a:close/>
                </a:path>
                <a:path w="5935980" h="266700">
                  <a:moveTo>
                    <a:pt x="3005074" y="29591"/>
                  </a:moveTo>
                  <a:lnTo>
                    <a:pt x="2941828" y="29591"/>
                  </a:lnTo>
                  <a:lnTo>
                    <a:pt x="2941828" y="0"/>
                  </a:lnTo>
                  <a:lnTo>
                    <a:pt x="2907411" y="0"/>
                  </a:lnTo>
                  <a:lnTo>
                    <a:pt x="2907411" y="29591"/>
                  </a:lnTo>
                  <a:lnTo>
                    <a:pt x="2844165" y="29591"/>
                  </a:lnTo>
                  <a:lnTo>
                    <a:pt x="2844165" y="56896"/>
                  </a:lnTo>
                  <a:lnTo>
                    <a:pt x="3005074" y="56896"/>
                  </a:lnTo>
                  <a:lnTo>
                    <a:pt x="3005074" y="29591"/>
                  </a:lnTo>
                  <a:close/>
                </a:path>
                <a:path w="5935980" h="266700">
                  <a:moveTo>
                    <a:pt x="3060954" y="229362"/>
                  </a:moveTo>
                  <a:lnTo>
                    <a:pt x="2919222" y="229362"/>
                  </a:lnTo>
                  <a:lnTo>
                    <a:pt x="2919222" y="180467"/>
                  </a:lnTo>
                  <a:lnTo>
                    <a:pt x="2884805" y="180467"/>
                  </a:lnTo>
                  <a:lnTo>
                    <a:pt x="2884805" y="258064"/>
                  </a:lnTo>
                  <a:lnTo>
                    <a:pt x="3060954" y="258064"/>
                  </a:lnTo>
                  <a:lnTo>
                    <a:pt x="3060954" y="229362"/>
                  </a:lnTo>
                  <a:close/>
                </a:path>
                <a:path w="5935980" h="266700">
                  <a:moveTo>
                    <a:pt x="3093720" y="90170"/>
                  </a:moveTo>
                  <a:lnTo>
                    <a:pt x="3053588" y="90170"/>
                  </a:lnTo>
                  <a:lnTo>
                    <a:pt x="3053588" y="3683"/>
                  </a:lnTo>
                  <a:lnTo>
                    <a:pt x="3019679" y="3683"/>
                  </a:lnTo>
                  <a:lnTo>
                    <a:pt x="3019679" y="194437"/>
                  </a:lnTo>
                  <a:lnTo>
                    <a:pt x="3053588" y="194437"/>
                  </a:lnTo>
                  <a:lnTo>
                    <a:pt x="3053588" y="118872"/>
                  </a:lnTo>
                  <a:lnTo>
                    <a:pt x="3093720" y="118872"/>
                  </a:lnTo>
                  <a:lnTo>
                    <a:pt x="3093720" y="90170"/>
                  </a:lnTo>
                  <a:close/>
                </a:path>
                <a:path w="5935980" h="266700">
                  <a:moveTo>
                    <a:pt x="3343021" y="106045"/>
                  </a:moveTo>
                  <a:lnTo>
                    <a:pt x="3329965" y="101219"/>
                  </a:lnTo>
                  <a:lnTo>
                    <a:pt x="3318065" y="94894"/>
                  </a:lnTo>
                  <a:lnTo>
                    <a:pt x="3307296" y="87071"/>
                  </a:lnTo>
                  <a:lnTo>
                    <a:pt x="3304743" y="84582"/>
                  </a:lnTo>
                  <a:lnTo>
                    <a:pt x="3297682" y="77724"/>
                  </a:lnTo>
                  <a:lnTo>
                    <a:pt x="3289668" y="67487"/>
                  </a:lnTo>
                  <a:lnTo>
                    <a:pt x="3283953" y="56794"/>
                  </a:lnTo>
                  <a:lnTo>
                    <a:pt x="3280524" y="45631"/>
                  </a:lnTo>
                  <a:lnTo>
                    <a:pt x="3279394" y="34036"/>
                  </a:lnTo>
                  <a:lnTo>
                    <a:pt x="3279394" y="9271"/>
                  </a:lnTo>
                  <a:lnTo>
                    <a:pt x="3246247" y="9271"/>
                  </a:lnTo>
                  <a:lnTo>
                    <a:pt x="3246247" y="34036"/>
                  </a:lnTo>
                  <a:lnTo>
                    <a:pt x="3245167" y="46393"/>
                  </a:lnTo>
                  <a:lnTo>
                    <a:pt x="3219716" y="90893"/>
                  </a:lnTo>
                  <a:lnTo>
                    <a:pt x="3180969" y="115443"/>
                  </a:lnTo>
                  <a:lnTo>
                    <a:pt x="3203829" y="139700"/>
                  </a:lnTo>
                  <a:lnTo>
                    <a:pt x="3238754" y="115443"/>
                  </a:lnTo>
                  <a:lnTo>
                    <a:pt x="3263773" y="84582"/>
                  </a:lnTo>
                  <a:lnTo>
                    <a:pt x="3274098" y="97396"/>
                  </a:lnTo>
                  <a:lnTo>
                    <a:pt x="3287357" y="109715"/>
                  </a:lnTo>
                  <a:lnTo>
                    <a:pt x="3303524" y="121539"/>
                  </a:lnTo>
                  <a:lnTo>
                    <a:pt x="3322574" y="132842"/>
                  </a:lnTo>
                  <a:lnTo>
                    <a:pt x="3343021" y="106045"/>
                  </a:lnTo>
                  <a:close/>
                </a:path>
                <a:path w="5935980" h="266700">
                  <a:moveTo>
                    <a:pt x="3402965" y="3683"/>
                  </a:moveTo>
                  <a:lnTo>
                    <a:pt x="3369437" y="3683"/>
                  </a:lnTo>
                  <a:lnTo>
                    <a:pt x="3369437" y="135636"/>
                  </a:lnTo>
                  <a:lnTo>
                    <a:pt x="3402965" y="135636"/>
                  </a:lnTo>
                  <a:lnTo>
                    <a:pt x="3402965" y="3683"/>
                  </a:lnTo>
                  <a:close/>
                </a:path>
                <a:path w="5935980" h="266700">
                  <a:moveTo>
                    <a:pt x="3409696" y="233553"/>
                  </a:moveTo>
                  <a:lnTo>
                    <a:pt x="3266948" y="233553"/>
                  </a:lnTo>
                  <a:lnTo>
                    <a:pt x="3266948" y="216789"/>
                  </a:lnTo>
                  <a:lnTo>
                    <a:pt x="3402965" y="216789"/>
                  </a:lnTo>
                  <a:lnTo>
                    <a:pt x="3402965" y="145796"/>
                  </a:lnTo>
                  <a:lnTo>
                    <a:pt x="3233166" y="145796"/>
                  </a:lnTo>
                  <a:lnTo>
                    <a:pt x="3233166" y="174625"/>
                  </a:lnTo>
                  <a:lnTo>
                    <a:pt x="3369437" y="174625"/>
                  </a:lnTo>
                  <a:lnTo>
                    <a:pt x="3369437" y="190500"/>
                  </a:lnTo>
                  <a:lnTo>
                    <a:pt x="3233166" y="190500"/>
                  </a:lnTo>
                  <a:lnTo>
                    <a:pt x="3233166" y="262128"/>
                  </a:lnTo>
                  <a:lnTo>
                    <a:pt x="3409696" y="262128"/>
                  </a:lnTo>
                  <a:lnTo>
                    <a:pt x="3409696" y="233553"/>
                  </a:lnTo>
                  <a:close/>
                </a:path>
                <a:path w="5935980" h="266700">
                  <a:moveTo>
                    <a:pt x="3667760" y="3683"/>
                  </a:moveTo>
                  <a:lnTo>
                    <a:pt x="3634359" y="3683"/>
                  </a:lnTo>
                  <a:lnTo>
                    <a:pt x="3634359" y="96012"/>
                  </a:lnTo>
                  <a:lnTo>
                    <a:pt x="3585591" y="96012"/>
                  </a:lnTo>
                  <a:lnTo>
                    <a:pt x="3585591" y="82042"/>
                  </a:lnTo>
                  <a:lnTo>
                    <a:pt x="3585591" y="22606"/>
                  </a:lnTo>
                  <a:lnTo>
                    <a:pt x="3551555" y="22606"/>
                  </a:lnTo>
                  <a:lnTo>
                    <a:pt x="3551555" y="82042"/>
                  </a:lnTo>
                  <a:lnTo>
                    <a:pt x="3551555" y="110744"/>
                  </a:lnTo>
                  <a:lnTo>
                    <a:pt x="3551555" y="166497"/>
                  </a:lnTo>
                  <a:lnTo>
                    <a:pt x="3488182" y="166497"/>
                  </a:lnTo>
                  <a:lnTo>
                    <a:pt x="3488182" y="110744"/>
                  </a:lnTo>
                  <a:lnTo>
                    <a:pt x="3551555" y="110744"/>
                  </a:lnTo>
                  <a:lnTo>
                    <a:pt x="3551555" y="82042"/>
                  </a:lnTo>
                  <a:lnTo>
                    <a:pt x="3488182" y="82042"/>
                  </a:lnTo>
                  <a:lnTo>
                    <a:pt x="3488182" y="22606"/>
                  </a:lnTo>
                  <a:lnTo>
                    <a:pt x="3454654" y="22606"/>
                  </a:lnTo>
                  <a:lnTo>
                    <a:pt x="3454654" y="195326"/>
                  </a:lnTo>
                  <a:lnTo>
                    <a:pt x="3585591" y="195326"/>
                  </a:lnTo>
                  <a:lnTo>
                    <a:pt x="3585591" y="166497"/>
                  </a:lnTo>
                  <a:lnTo>
                    <a:pt x="3585591" y="124714"/>
                  </a:lnTo>
                  <a:lnTo>
                    <a:pt x="3634359" y="124714"/>
                  </a:lnTo>
                  <a:lnTo>
                    <a:pt x="3634359" y="266319"/>
                  </a:lnTo>
                  <a:lnTo>
                    <a:pt x="3667760" y="266319"/>
                  </a:lnTo>
                  <a:lnTo>
                    <a:pt x="3667760" y="124714"/>
                  </a:lnTo>
                  <a:lnTo>
                    <a:pt x="3667760" y="110744"/>
                  </a:lnTo>
                  <a:lnTo>
                    <a:pt x="3667760" y="96012"/>
                  </a:lnTo>
                  <a:lnTo>
                    <a:pt x="3667760" y="3683"/>
                  </a:lnTo>
                  <a:close/>
                </a:path>
                <a:path w="5935980" h="266700">
                  <a:moveTo>
                    <a:pt x="3876548" y="9017"/>
                  </a:moveTo>
                  <a:lnTo>
                    <a:pt x="3842766" y="9017"/>
                  </a:lnTo>
                  <a:lnTo>
                    <a:pt x="3842766" y="93726"/>
                  </a:lnTo>
                  <a:lnTo>
                    <a:pt x="3808095" y="93726"/>
                  </a:lnTo>
                  <a:lnTo>
                    <a:pt x="3812717" y="78397"/>
                  </a:lnTo>
                  <a:lnTo>
                    <a:pt x="3816540" y="61810"/>
                  </a:lnTo>
                  <a:lnTo>
                    <a:pt x="3819537" y="44399"/>
                  </a:lnTo>
                  <a:lnTo>
                    <a:pt x="3821811" y="25781"/>
                  </a:lnTo>
                  <a:lnTo>
                    <a:pt x="3715512" y="25781"/>
                  </a:lnTo>
                  <a:lnTo>
                    <a:pt x="3715512" y="54229"/>
                  </a:lnTo>
                  <a:lnTo>
                    <a:pt x="3785235" y="54229"/>
                  </a:lnTo>
                  <a:lnTo>
                    <a:pt x="3783761" y="61950"/>
                  </a:lnTo>
                  <a:lnTo>
                    <a:pt x="3781996" y="69697"/>
                  </a:lnTo>
                  <a:lnTo>
                    <a:pt x="3779799" y="77914"/>
                  </a:lnTo>
                  <a:lnTo>
                    <a:pt x="3777234" y="86487"/>
                  </a:lnTo>
                  <a:lnTo>
                    <a:pt x="3701669" y="93472"/>
                  </a:lnTo>
                  <a:lnTo>
                    <a:pt x="3713861" y="122174"/>
                  </a:lnTo>
                  <a:lnTo>
                    <a:pt x="3765550" y="114681"/>
                  </a:lnTo>
                  <a:lnTo>
                    <a:pt x="3750526" y="138811"/>
                  </a:lnTo>
                  <a:lnTo>
                    <a:pt x="3734981" y="158940"/>
                  </a:lnTo>
                  <a:lnTo>
                    <a:pt x="3718953" y="175082"/>
                  </a:lnTo>
                  <a:lnTo>
                    <a:pt x="3702431" y="187198"/>
                  </a:lnTo>
                  <a:lnTo>
                    <a:pt x="3729863" y="207772"/>
                  </a:lnTo>
                  <a:lnTo>
                    <a:pt x="3748328" y="190995"/>
                  </a:lnTo>
                  <a:lnTo>
                    <a:pt x="3765639" y="171119"/>
                  </a:lnTo>
                  <a:lnTo>
                    <a:pt x="3781755" y="148183"/>
                  </a:lnTo>
                  <a:lnTo>
                    <a:pt x="3796665" y="122174"/>
                  </a:lnTo>
                  <a:lnTo>
                    <a:pt x="3842766" y="122174"/>
                  </a:lnTo>
                  <a:lnTo>
                    <a:pt x="3842766" y="258572"/>
                  </a:lnTo>
                  <a:lnTo>
                    <a:pt x="3876548" y="258572"/>
                  </a:lnTo>
                  <a:lnTo>
                    <a:pt x="3876548" y="122174"/>
                  </a:lnTo>
                  <a:lnTo>
                    <a:pt x="3876548" y="114681"/>
                  </a:lnTo>
                  <a:lnTo>
                    <a:pt x="3876548" y="93726"/>
                  </a:lnTo>
                  <a:lnTo>
                    <a:pt x="3876548" y="9017"/>
                  </a:lnTo>
                  <a:close/>
                </a:path>
                <a:path w="5935980" h="266700">
                  <a:moveTo>
                    <a:pt x="3931920" y="3683"/>
                  </a:moveTo>
                  <a:lnTo>
                    <a:pt x="3898011" y="3683"/>
                  </a:lnTo>
                  <a:lnTo>
                    <a:pt x="3898011" y="266319"/>
                  </a:lnTo>
                  <a:lnTo>
                    <a:pt x="3931920" y="266319"/>
                  </a:lnTo>
                  <a:lnTo>
                    <a:pt x="3931920" y="3683"/>
                  </a:lnTo>
                  <a:close/>
                </a:path>
                <a:path w="5935980" h="266700">
                  <a:moveTo>
                    <a:pt x="4189222" y="3683"/>
                  </a:moveTo>
                  <a:lnTo>
                    <a:pt x="4155567" y="3683"/>
                  </a:lnTo>
                  <a:lnTo>
                    <a:pt x="4155567" y="96520"/>
                  </a:lnTo>
                  <a:lnTo>
                    <a:pt x="4109720" y="96520"/>
                  </a:lnTo>
                  <a:lnTo>
                    <a:pt x="4107142" y="79667"/>
                  </a:lnTo>
                  <a:lnTo>
                    <a:pt x="4102684" y="64731"/>
                  </a:lnTo>
                  <a:lnTo>
                    <a:pt x="4096334" y="51714"/>
                  </a:lnTo>
                  <a:lnTo>
                    <a:pt x="4094619" y="49403"/>
                  </a:lnTo>
                  <a:lnTo>
                    <a:pt x="4088130" y="40640"/>
                  </a:lnTo>
                  <a:lnTo>
                    <a:pt x="4078338" y="31813"/>
                  </a:lnTo>
                  <a:lnTo>
                    <a:pt x="4077208" y="31178"/>
                  </a:lnTo>
                  <a:lnTo>
                    <a:pt x="4077208" y="111633"/>
                  </a:lnTo>
                  <a:lnTo>
                    <a:pt x="4076560" y="125183"/>
                  </a:lnTo>
                  <a:lnTo>
                    <a:pt x="4061333" y="164312"/>
                  </a:lnTo>
                  <a:lnTo>
                    <a:pt x="4041394" y="173736"/>
                  </a:lnTo>
                  <a:lnTo>
                    <a:pt x="4034244" y="172694"/>
                  </a:lnTo>
                  <a:lnTo>
                    <a:pt x="4008285" y="137261"/>
                  </a:lnTo>
                  <a:lnTo>
                    <a:pt x="4005707" y="111633"/>
                  </a:lnTo>
                  <a:lnTo>
                    <a:pt x="4006329" y="98018"/>
                  </a:lnTo>
                  <a:lnTo>
                    <a:pt x="4021061" y="58889"/>
                  </a:lnTo>
                  <a:lnTo>
                    <a:pt x="4041394" y="49403"/>
                  </a:lnTo>
                  <a:lnTo>
                    <a:pt x="4048988" y="50457"/>
                  </a:lnTo>
                  <a:lnTo>
                    <a:pt x="4074731" y="85902"/>
                  </a:lnTo>
                  <a:lnTo>
                    <a:pt x="4077208" y="111633"/>
                  </a:lnTo>
                  <a:lnTo>
                    <a:pt x="4077208" y="31178"/>
                  </a:lnTo>
                  <a:lnTo>
                    <a:pt x="4067276" y="25501"/>
                  </a:lnTo>
                  <a:lnTo>
                    <a:pt x="4054957" y="21717"/>
                  </a:lnTo>
                  <a:lnTo>
                    <a:pt x="4041394" y="20447"/>
                  </a:lnTo>
                  <a:lnTo>
                    <a:pt x="4026458" y="21971"/>
                  </a:lnTo>
                  <a:lnTo>
                    <a:pt x="3991102" y="44704"/>
                  </a:lnTo>
                  <a:lnTo>
                    <a:pt x="3973360" y="91287"/>
                  </a:lnTo>
                  <a:lnTo>
                    <a:pt x="3972179" y="111379"/>
                  </a:lnTo>
                  <a:lnTo>
                    <a:pt x="3973360" y="131241"/>
                  </a:lnTo>
                  <a:lnTo>
                    <a:pt x="3991102" y="177800"/>
                  </a:lnTo>
                  <a:lnTo>
                    <a:pt x="4026522" y="201028"/>
                  </a:lnTo>
                  <a:lnTo>
                    <a:pt x="4041394" y="202565"/>
                  </a:lnTo>
                  <a:lnTo>
                    <a:pt x="4054945" y="201307"/>
                  </a:lnTo>
                  <a:lnTo>
                    <a:pt x="4094365" y="173736"/>
                  </a:lnTo>
                  <a:lnTo>
                    <a:pt x="4109720" y="125349"/>
                  </a:lnTo>
                  <a:lnTo>
                    <a:pt x="4155567" y="125349"/>
                  </a:lnTo>
                  <a:lnTo>
                    <a:pt x="4155567" y="266319"/>
                  </a:lnTo>
                  <a:lnTo>
                    <a:pt x="4189222" y="266319"/>
                  </a:lnTo>
                  <a:lnTo>
                    <a:pt x="4189222" y="125349"/>
                  </a:lnTo>
                  <a:lnTo>
                    <a:pt x="4189222" y="96520"/>
                  </a:lnTo>
                  <a:lnTo>
                    <a:pt x="4189222" y="3683"/>
                  </a:lnTo>
                  <a:close/>
                </a:path>
                <a:path w="5935980" h="266700">
                  <a:moveTo>
                    <a:pt x="4462907" y="126619"/>
                  </a:moveTo>
                  <a:lnTo>
                    <a:pt x="4449851" y="121983"/>
                  </a:lnTo>
                  <a:lnTo>
                    <a:pt x="4437786" y="115468"/>
                  </a:lnTo>
                  <a:lnTo>
                    <a:pt x="4426712" y="107073"/>
                  </a:lnTo>
                  <a:lnTo>
                    <a:pt x="4421136" y="101346"/>
                  </a:lnTo>
                  <a:lnTo>
                    <a:pt x="4416679" y="96774"/>
                  </a:lnTo>
                  <a:lnTo>
                    <a:pt x="4398708" y="61633"/>
                  </a:lnTo>
                  <a:lnTo>
                    <a:pt x="4397502" y="14859"/>
                  </a:lnTo>
                  <a:lnTo>
                    <a:pt x="4363339" y="14859"/>
                  </a:lnTo>
                  <a:lnTo>
                    <a:pt x="4363339" y="50292"/>
                  </a:lnTo>
                  <a:lnTo>
                    <a:pt x="4362158" y="62941"/>
                  </a:lnTo>
                  <a:lnTo>
                    <a:pt x="4344416" y="100457"/>
                  </a:lnTo>
                  <a:lnTo>
                    <a:pt x="4311027" y="130505"/>
                  </a:lnTo>
                  <a:lnTo>
                    <a:pt x="4297680" y="137287"/>
                  </a:lnTo>
                  <a:lnTo>
                    <a:pt x="4322699" y="161798"/>
                  </a:lnTo>
                  <a:lnTo>
                    <a:pt x="4354957" y="135509"/>
                  </a:lnTo>
                  <a:lnTo>
                    <a:pt x="4381246" y="101346"/>
                  </a:lnTo>
                  <a:lnTo>
                    <a:pt x="4393196" y="117589"/>
                  </a:lnTo>
                  <a:lnTo>
                    <a:pt x="4407166" y="131800"/>
                  </a:lnTo>
                  <a:lnTo>
                    <a:pt x="4423156" y="143967"/>
                  </a:lnTo>
                  <a:lnTo>
                    <a:pt x="4441190" y="154051"/>
                  </a:lnTo>
                  <a:lnTo>
                    <a:pt x="4462907" y="126619"/>
                  </a:lnTo>
                  <a:close/>
                </a:path>
                <a:path w="5935980" h="266700">
                  <a:moveTo>
                    <a:pt x="4520946" y="228473"/>
                  </a:moveTo>
                  <a:lnTo>
                    <a:pt x="4383659" y="228473"/>
                  </a:lnTo>
                  <a:lnTo>
                    <a:pt x="4383659" y="170561"/>
                  </a:lnTo>
                  <a:lnTo>
                    <a:pt x="4349369" y="170561"/>
                  </a:lnTo>
                  <a:lnTo>
                    <a:pt x="4349369" y="257302"/>
                  </a:lnTo>
                  <a:lnTo>
                    <a:pt x="4520946" y="257302"/>
                  </a:lnTo>
                  <a:lnTo>
                    <a:pt x="4520946" y="228473"/>
                  </a:lnTo>
                  <a:close/>
                </a:path>
                <a:path w="5935980" h="266700">
                  <a:moveTo>
                    <a:pt x="4553699" y="82931"/>
                  </a:moveTo>
                  <a:lnTo>
                    <a:pt x="4513580" y="82931"/>
                  </a:lnTo>
                  <a:lnTo>
                    <a:pt x="4513580" y="3683"/>
                  </a:lnTo>
                  <a:lnTo>
                    <a:pt x="4479671" y="3683"/>
                  </a:lnTo>
                  <a:lnTo>
                    <a:pt x="4479671" y="192786"/>
                  </a:lnTo>
                  <a:lnTo>
                    <a:pt x="4513580" y="192786"/>
                  </a:lnTo>
                  <a:lnTo>
                    <a:pt x="4513580" y="111633"/>
                  </a:lnTo>
                  <a:lnTo>
                    <a:pt x="4553699" y="111633"/>
                  </a:lnTo>
                  <a:lnTo>
                    <a:pt x="4553699" y="82931"/>
                  </a:lnTo>
                  <a:close/>
                </a:path>
                <a:path w="5935980" h="266700">
                  <a:moveTo>
                    <a:pt x="4787138" y="155956"/>
                  </a:moveTo>
                  <a:lnTo>
                    <a:pt x="4753864" y="155956"/>
                  </a:lnTo>
                  <a:lnTo>
                    <a:pt x="4753864" y="182753"/>
                  </a:lnTo>
                  <a:lnTo>
                    <a:pt x="4753864" y="211201"/>
                  </a:lnTo>
                  <a:lnTo>
                    <a:pt x="4753864" y="232918"/>
                  </a:lnTo>
                  <a:lnTo>
                    <a:pt x="4651248" y="232918"/>
                  </a:lnTo>
                  <a:lnTo>
                    <a:pt x="4651248" y="211201"/>
                  </a:lnTo>
                  <a:lnTo>
                    <a:pt x="4753864" y="211201"/>
                  </a:lnTo>
                  <a:lnTo>
                    <a:pt x="4753864" y="182753"/>
                  </a:lnTo>
                  <a:lnTo>
                    <a:pt x="4651248" y="182753"/>
                  </a:lnTo>
                  <a:lnTo>
                    <a:pt x="4651248" y="155956"/>
                  </a:lnTo>
                  <a:lnTo>
                    <a:pt x="4617720" y="155956"/>
                  </a:lnTo>
                  <a:lnTo>
                    <a:pt x="4617720" y="260731"/>
                  </a:lnTo>
                  <a:lnTo>
                    <a:pt x="4787138" y="260731"/>
                  </a:lnTo>
                  <a:lnTo>
                    <a:pt x="4787138" y="232918"/>
                  </a:lnTo>
                  <a:lnTo>
                    <a:pt x="4787138" y="211201"/>
                  </a:lnTo>
                  <a:lnTo>
                    <a:pt x="4787138" y="182753"/>
                  </a:lnTo>
                  <a:lnTo>
                    <a:pt x="4787138" y="155956"/>
                  </a:lnTo>
                  <a:close/>
                </a:path>
                <a:path w="5935980" h="266700">
                  <a:moveTo>
                    <a:pt x="4787392" y="3683"/>
                  </a:moveTo>
                  <a:lnTo>
                    <a:pt x="4753864" y="3683"/>
                  </a:lnTo>
                  <a:lnTo>
                    <a:pt x="4753864" y="58547"/>
                  </a:lnTo>
                  <a:lnTo>
                    <a:pt x="4707890" y="58547"/>
                  </a:lnTo>
                  <a:lnTo>
                    <a:pt x="4704473" y="47320"/>
                  </a:lnTo>
                  <a:lnTo>
                    <a:pt x="4699381" y="37249"/>
                  </a:lnTo>
                  <a:lnTo>
                    <a:pt x="4697590" y="34925"/>
                  </a:lnTo>
                  <a:lnTo>
                    <a:pt x="4692561" y="28371"/>
                  </a:lnTo>
                  <a:lnTo>
                    <a:pt x="4684014" y="20701"/>
                  </a:lnTo>
                  <a:lnTo>
                    <a:pt x="4675505" y="15303"/>
                  </a:lnTo>
                  <a:lnTo>
                    <a:pt x="4675505" y="72644"/>
                  </a:lnTo>
                  <a:lnTo>
                    <a:pt x="4674882" y="80556"/>
                  </a:lnTo>
                  <a:lnTo>
                    <a:pt x="4647501" y="109829"/>
                  </a:lnTo>
                  <a:lnTo>
                    <a:pt x="4639818" y="110490"/>
                  </a:lnTo>
                  <a:lnTo>
                    <a:pt x="4632109" y="109829"/>
                  </a:lnTo>
                  <a:lnTo>
                    <a:pt x="4604969" y="80556"/>
                  </a:lnTo>
                  <a:lnTo>
                    <a:pt x="4604372" y="72644"/>
                  </a:lnTo>
                  <a:lnTo>
                    <a:pt x="4604982" y="64655"/>
                  </a:lnTo>
                  <a:lnTo>
                    <a:pt x="4632134" y="35572"/>
                  </a:lnTo>
                  <a:lnTo>
                    <a:pt x="4639818" y="34925"/>
                  </a:lnTo>
                  <a:lnTo>
                    <a:pt x="4647501" y="35572"/>
                  </a:lnTo>
                  <a:lnTo>
                    <a:pt x="4674882" y="64668"/>
                  </a:lnTo>
                  <a:lnTo>
                    <a:pt x="4675505" y="72644"/>
                  </a:lnTo>
                  <a:lnTo>
                    <a:pt x="4675505" y="15303"/>
                  </a:lnTo>
                  <a:lnTo>
                    <a:pt x="4674171" y="14452"/>
                  </a:lnTo>
                  <a:lnTo>
                    <a:pt x="4663529" y="9956"/>
                  </a:lnTo>
                  <a:lnTo>
                    <a:pt x="4652073" y="7264"/>
                  </a:lnTo>
                  <a:lnTo>
                    <a:pt x="4639818" y="6350"/>
                  </a:lnTo>
                  <a:lnTo>
                    <a:pt x="4625568" y="7569"/>
                  </a:lnTo>
                  <a:lnTo>
                    <a:pt x="4590415" y="25527"/>
                  </a:lnTo>
                  <a:lnTo>
                    <a:pt x="4572089" y="59143"/>
                  </a:lnTo>
                  <a:lnTo>
                    <a:pt x="4570857" y="72644"/>
                  </a:lnTo>
                  <a:lnTo>
                    <a:pt x="4572089" y="86169"/>
                  </a:lnTo>
                  <a:lnTo>
                    <a:pt x="4590542" y="119634"/>
                  </a:lnTo>
                  <a:lnTo>
                    <a:pt x="4625645" y="137147"/>
                  </a:lnTo>
                  <a:lnTo>
                    <a:pt x="4639818" y="138303"/>
                  </a:lnTo>
                  <a:lnTo>
                    <a:pt x="4652073" y="137452"/>
                  </a:lnTo>
                  <a:lnTo>
                    <a:pt x="4692294" y="116763"/>
                  </a:lnTo>
                  <a:lnTo>
                    <a:pt x="4707636" y="87630"/>
                  </a:lnTo>
                  <a:lnTo>
                    <a:pt x="4753864" y="87630"/>
                  </a:lnTo>
                  <a:lnTo>
                    <a:pt x="4753864" y="144780"/>
                  </a:lnTo>
                  <a:lnTo>
                    <a:pt x="4787392" y="144780"/>
                  </a:lnTo>
                  <a:lnTo>
                    <a:pt x="4787392" y="87630"/>
                  </a:lnTo>
                  <a:lnTo>
                    <a:pt x="4787392" y="58547"/>
                  </a:lnTo>
                  <a:lnTo>
                    <a:pt x="4787392" y="3683"/>
                  </a:lnTo>
                  <a:close/>
                </a:path>
                <a:path w="5935980" h="266700">
                  <a:moveTo>
                    <a:pt x="4980686" y="86233"/>
                  </a:moveTo>
                  <a:lnTo>
                    <a:pt x="4979416" y="72161"/>
                  </a:lnTo>
                  <a:lnTo>
                    <a:pt x="4975618" y="59474"/>
                  </a:lnTo>
                  <a:lnTo>
                    <a:pt x="4969535" y="48641"/>
                  </a:lnTo>
                  <a:lnTo>
                    <a:pt x="4969268" y="48158"/>
                  </a:lnTo>
                  <a:lnTo>
                    <a:pt x="4960366" y="38227"/>
                  </a:lnTo>
                  <a:lnTo>
                    <a:pt x="4949495" y="30226"/>
                  </a:lnTo>
                  <a:lnTo>
                    <a:pt x="4945888" y="28549"/>
                  </a:lnTo>
                  <a:lnTo>
                    <a:pt x="4945888" y="86233"/>
                  </a:lnTo>
                  <a:lnTo>
                    <a:pt x="4945215" y="93814"/>
                  </a:lnTo>
                  <a:lnTo>
                    <a:pt x="4915852" y="122758"/>
                  </a:lnTo>
                  <a:lnTo>
                    <a:pt x="4907788" y="123444"/>
                  </a:lnTo>
                  <a:lnTo>
                    <a:pt x="4899761" y="122783"/>
                  </a:lnTo>
                  <a:lnTo>
                    <a:pt x="4870094" y="93903"/>
                  </a:lnTo>
                  <a:lnTo>
                    <a:pt x="4869434" y="86233"/>
                  </a:lnTo>
                  <a:lnTo>
                    <a:pt x="4870094" y="78409"/>
                  </a:lnTo>
                  <a:lnTo>
                    <a:pt x="4899545" y="49314"/>
                  </a:lnTo>
                  <a:lnTo>
                    <a:pt x="4907788" y="48641"/>
                  </a:lnTo>
                  <a:lnTo>
                    <a:pt x="4915725" y="49314"/>
                  </a:lnTo>
                  <a:lnTo>
                    <a:pt x="4945215" y="78574"/>
                  </a:lnTo>
                  <a:lnTo>
                    <a:pt x="4945888" y="86233"/>
                  </a:lnTo>
                  <a:lnTo>
                    <a:pt x="4945888" y="28549"/>
                  </a:lnTo>
                  <a:lnTo>
                    <a:pt x="4937290" y="24511"/>
                  </a:lnTo>
                  <a:lnTo>
                    <a:pt x="4923726" y="21094"/>
                  </a:lnTo>
                  <a:lnTo>
                    <a:pt x="4908804" y="19939"/>
                  </a:lnTo>
                  <a:lnTo>
                    <a:pt x="4893703" y="21094"/>
                  </a:lnTo>
                  <a:lnTo>
                    <a:pt x="4855972" y="38227"/>
                  </a:lnTo>
                  <a:lnTo>
                    <a:pt x="4835969" y="72161"/>
                  </a:lnTo>
                  <a:lnTo>
                    <a:pt x="4834636" y="86233"/>
                  </a:lnTo>
                  <a:lnTo>
                    <a:pt x="4835931" y="100203"/>
                  </a:lnTo>
                  <a:lnTo>
                    <a:pt x="4855464" y="133858"/>
                  </a:lnTo>
                  <a:lnTo>
                    <a:pt x="4892459" y="151003"/>
                  </a:lnTo>
                  <a:lnTo>
                    <a:pt x="4907280" y="152146"/>
                  </a:lnTo>
                  <a:lnTo>
                    <a:pt x="4922253" y="151003"/>
                  </a:lnTo>
                  <a:lnTo>
                    <a:pt x="4959604" y="133731"/>
                  </a:lnTo>
                  <a:lnTo>
                    <a:pt x="4969103" y="123444"/>
                  </a:lnTo>
                  <a:lnTo>
                    <a:pt x="4975441" y="112649"/>
                  </a:lnTo>
                  <a:lnTo>
                    <a:pt x="4979365" y="100139"/>
                  </a:lnTo>
                  <a:lnTo>
                    <a:pt x="4980686" y="86233"/>
                  </a:lnTo>
                  <a:close/>
                </a:path>
                <a:path w="5935980" h="266700">
                  <a:moveTo>
                    <a:pt x="5004943" y="218440"/>
                  </a:moveTo>
                  <a:lnTo>
                    <a:pt x="5003038" y="190246"/>
                  </a:lnTo>
                  <a:lnTo>
                    <a:pt x="4968075" y="191998"/>
                  </a:lnTo>
                  <a:lnTo>
                    <a:pt x="4925288" y="193217"/>
                  </a:lnTo>
                  <a:lnTo>
                    <a:pt x="4874679" y="193954"/>
                  </a:lnTo>
                  <a:lnTo>
                    <a:pt x="4816221" y="194183"/>
                  </a:lnTo>
                  <a:lnTo>
                    <a:pt x="4819777" y="222885"/>
                  </a:lnTo>
                  <a:lnTo>
                    <a:pt x="4868342" y="222631"/>
                  </a:lnTo>
                  <a:lnTo>
                    <a:pt x="4915408" y="221805"/>
                  </a:lnTo>
                  <a:lnTo>
                    <a:pt x="4960937" y="220421"/>
                  </a:lnTo>
                  <a:lnTo>
                    <a:pt x="5004943" y="218440"/>
                  </a:lnTo>
                  <a:close/>
                </a:path>
                <a:path w="5935980" h="266700">
                  <a:moveTo>
                    <a:pt x="5048758" y="3683"/>
                  </a:moveTo>
                  <a:lnTo>
                    <a:pt x="5015103" y="3683"/>
                  </a:lnTo>
                  <a:lnTo>
                    <a:pt x="5015103" y="266319"/>
                  </a:lnTo>
                  <a:lnTo>
                    <a:pt x="5048758" y="266319"/>
                  </a:lnTo>
                  <a:lnTo>
                    <a:pt x="5048758" y="3683"/>
                  </a:lnTo>
                  <a:close/>
                </a:path>
                <a:path w="5935980" h="266700">
                  <a:moveTo>
                    <a:pt x="5371338" y="154051"/>
                  </a:moveTo>
                  <a:lnTo>
                    <a:pt x="5337302" y="154051"/>
                  </a:lnTo>
                  <a:lnTo>
                    <a:pt x="5337302" y="181610"/>
                  </a:lnTo>
                  <a:lnTo>
                    <a:pt x="5337302" y="210439"/>
                  </a:lnTo>
                  <a:lnTo>
                    <a:pt x="5337302" y="232283"/>
                  </a:lnTo>
                  <a:lnTo>
                    <a:pt x="5233543" y="232283"/>
                  </a:lnTo>
                  <a:lnTo>
                    <a:pt x="5233543" y="210439"/>
                  </a:lnTo>
                  <a:lnTo>
                    <a:pt x="5337302" y="210439"/>
                  </a:lnTo>
                  <a:lnTo>
                    <a:pt x="5337302" y="181610"/>
                  </a:lnTo>
                  <a:lnTo>
                    <a:pt x="5233543" y="181610"/>
                  </a:lnTo>
                  <a:lnTo>
                    <a:pt x="5233543" y="154051"/>
                  </a:lnTo>
                  <a:lnTo>
                    <a:pt x="5199507" y="154051"/>
                  </a:lnTo>
                  <a:lnTo>
                    <a:pt x="5199507" y="260731"/>
                  </a:lnTo>
                  <a:lnTo>
                    <a:pt x="5371338" y="260731"/>
                  </a:lnTo>
                  <a:lnTo>
                    <a:pt x="5371338" y="232283"/>
                  </a:lnTo>
                  <a:lnTo>
                    <a:pt x="5371338" y="210439"/>
                  </a:lnTo>
                  <a:lnTo>
                    <a:pt x="5371338" y="181610"/>
                  </a:lnTo>
                  <a:lnTo>
                    <a:pt x="5371338" y="154051"/>
                  </a:lnTo>
                  <a:close/>
                </a:path>
                <a:path w="5935980" h="266700">
                  <a:moveTo>
                    <a:pt x="5407025" y="100838"/>
                  </a:moveTo>
                  <a:lnTo>
                    <a:pt x="5366893" y="100838"/>
                  </a:lnTo>
                  <a:lnTo>
                    <a:pt x="5368480" y="74269"/>
                  </a:lnTo>
                  <a:lnTo>
                    <a:pt x="5369636" y="50190"/>
                  </a:lnTo>
                  <a:lnTo>
                    <a:pt x="5370334" y="28600"/>
                  </a:lnTo>
                  <a:lnTo>
                    <a:pt x="5370576" y="9525"/>
                  </a:lnTo>
                  <a:lnTo>
                    <a:pt x="5198745" y="9525"/>
                  </a:lnTo>
                  <a:lnTo>
                    <a:pt x="5198745" y="38227"/>
                  </a:lnTo>
                  <a:lnTo>
                    <a:pt x="5336286" y="38227"/>
                  </a:lnTo>
                  <a:lnTo>
                    <a:pt x="5336133" y="51993"/>
                  </a:lnTo>
                  <a:lnTo>
                    <a:pt x="5335689" y="67017"/>
                  </a:lnTo>
                  <a:lnTo>
                    <a:pt x="5334940" y="83286"/>
                  </a:lnTo>
                  <a:lnTo>
                    <a:pt x="5333873" y="100838"/>
                  </a:lnTo>
                  <a:lnTo>
                    <a:pt x="5163312" y="100838"/>
                  </a:lnTo>
                  <a:lnTo>
                    <a:pt x="5163312" y="129540"/>
                  </a:lnTo>
                  <a:lnTo>
                    <a:pt x="5407025" y="129540"/>
                  </a:lnTo>
                  <a:lnTo>
                    <a:pt x="5407025" y="100838"/>
                  </a:lnTo>
                  <a:close/>
                </a:path>
                <a:path w="5935980" h="266700">
                  <a:moveTo>
                    <a:pt x="5630926" y="11430"/>
                  </a:moveTo>
                  <a:lnTo>
                    <a:pt x="5596890" y="11430"/>
                  </a:lnTo>
                  <a:lnTo>
                    <a:pt x="5596890" y="41021"/>
                  </a:lnTo>
                  <a:lnTo>
                    <a:pt x="5596890" y="69723"/>
                  </a:lnTo>
                  <a:lnTo>
                    <a:pt x="5596890" y="95250"/>
                  </a:lnTo>
                  <a:lnTo>
                    <a:pt x="5494655" y="95250"/>
                  </a:lnTo>
                  <a:lnTo>
                    <a:pt x="5494655" y="69723"/>
                  </a:lnTo>
                  <a:lnTo>
                    <a:pt x="5596890" y="69723"/>
                  </a:lnTo>
                  <a:lnTo>
                    <a:pt x="5596890" y="41021"/>
                  </a:lnTo>
                  <a:lnTo>
                    <a:pt x="5494655" y="41021"/>
                  </a:lnTo>
                  <a:lnTo>
                    <a:pt x="5494655" y="11430"/>
                  </a:lnTo>
                  <a:lnTo>
                    <a:pt x="5460619" y="11430"/>
                  </a:lnTo>
                  <a:lnTo>
                    <a:pt x="5460619" y="123698"/>
                  </a:lnTo>
                  <a:lnTo>
                    <a:pt x="5630926" y="123698"/>
                  </a:lnTo>
                  <a:lnTo>
                    <a:pt x="5630926" y="95250"/>
                  </a:lnTo>
                  <a:lnTo>
                    <a:pt x="5630926" y="69723"/>
                  </a:lnTo>
                  <a:lnTo>
                    <a:pt x="5630926" y="41021"/>
                  </a:lnTo>
                  <a:lnTo>
                    <a:pt x="5630926" y="11430"/>
                  </a:lnTo>
                  <a:close/>
                </a:path>
                <a:path w="5935980" h="266700">
                  <a:moveTo>
                    <a:pt x="5667629" y="148463"/>
                  </a:moveTo>
                  <a:lnTo>
                    <a:pt x="5423916" y="148463"/>
                  </a:lnTo>
                  <a:lnTo>
                    <a:pt x="5423916" y="177165"/>
                  </a:lnTo>
                  <a:lnTo>
                    <a:pt x="5528437" y="177165"/>
                  </a:lnTo>
                  <a:lnTo>
                    <a:pt x="5528437" y="266319"/>
                  </a:lnTo>
                  <a:lnTo>
                    <a:pt x="5562473" y="266319"/>
                  </a:lnTo>
                  <a:lnTo>
                    <a:pt x="5562473" y="177165"/>
                  </a:lnTo>
                  <a:lnTo>
                    <a:pt x="5667629" y="177165"/>
                  </a:lnTo>
                  <a:lnTo>
                    <a:pt x="5667629" y="148463"/>
                  </a:lnTo>
                  <a:close/>
                </a:path>
                <a:path w="5935980" h="266700">
                  <a:moveTo>
                    <a:pt x="5845175" y="118364"/>
                  </a:moveTo>
                  <a:lnTo>
                    <a:pt x="5808484" y="99314"/>
                  </a:lnTo>
                  <a:lnTo>
                    <a:pt x="5784494" y="67665"/>
                  </a:lnTo>
                  <a:lnTo>
                    <a:pt x="5779770" y="11938"/>
                  </a:lnTo>
                  <a:lnTo>
                    <a:pt x="5745607" y="11938"/>
                  </a:lnTo>
                  <a:lnTo>
                    <a:pt x="5745607" y="44704"/>
                  </a:lnTo>
                  <a:lnTo>
                    <a:pt x="5744464" y="57073"/>
                  </a:lnTo>
                  <a:lnTo>
                    <a:pt x="5727446" y="92837"/>
                  </a:lnTo>
                  <a:lnTo>
                    <a:pt x="5693842" y="121932"/>
                  </a:lnTo>
                  <a:lnTo>
                    <a:pt x="5679948" y="129032"/>
                  </a:lnTo>
                  <a:lnTo>
                    <a:pt x="5704967" y="153543"/>
                  </a:lnTo>
                  <a:lnTo>
                    <a:pt x="5737733" y="127889"/>
                  </a:lnTo>
                  <a:lnTo>
                    <a:pt x="5763514" y="95758"/>
                  </a:lnTo>
                  <a:lnTo>
                    <a:pt x="5774398" y="110236"/>
                  </a:lnTo>
                  <a:lnTo>
                    <a:pt x="5787999" y="123367"/>
                  </a:lnTo>
                  <a:lnTo>
                    <a:pt x="5804357" y="135140"/>
                  </a:lnTo>
                  <a:lnTo>
                    <a:pt x="5823458" y="145542"/>
                  </a:lnTo>
                  <a:lnTo>
                    <a:pt x="5845175" y="118364"/>
                  </a:lnTo>
                  <a:close/>
                </a:path>
                <a:path w="5935980" h="266700">
                  <a:moveTo>
                    <a:pt x="5900293" y="212852"/>
                  </a:moveTo>
                  <a:lnTo>
                    <a:pt x="5877306" y="175006"/>
                  </a:lnTo>
                  <a:lnTo>
                    <a:pt x="5865241" y="169189"/>
                  </a:lnTo>
                  <a:lnTo>
                    <a:pt x="5865241" y="212852"/>
                  </a:lnTo>
                  <a:lnTo>
                    <a:pt x="5861951" y="223354"/>
                  </a:lnTo>
                  <a:lnTo>
                    <a:pt x="5852109" y="230860"/>
                  </a:lnTo>
                  <a:lnTo>
                    <a:pt x="5835713" y="235356"/>
                  </a:lnTo>
                  <a:lnTo>
                    <a:pt x="5812790" y="236855"/>
                  </a:lnTo>
                  <a:lnTo>
                    <a:pt x="5789942" y="235356"/>
                  </a:lnTo>
                  <a:lnTo>
                    <a:pt x="5773636" y="230860"/>
                  </a:lnTo>
                  <a:lnTo>
                    <a:pt x="5763844" y="223354"/>
                  </a:lnTo>
                  <a:lnTo>
                    <a:pt x="5760593" y="212852"/>
                  </a:lnTo>
                  <a:lnTo>
                    <a:pt x="5763844" y="202615"/>
                  </a:lnTo>
                  <a:lnTo>
                    <a:pt x="5773636" y="195313"/>
                  </a:lnTo>
                  <a:lnTo>
                    <a:pt x="5789942" y="190944"/>
                  </a:lnTo>
                  <a:lnTo>
                    <a:pt x="5812790" y="189484"/>
                  </a:lnTo>
                  <a:lnTo>
                    <a:pt x="5835713" y="190944"/>
                  </a:lnTo>
                  <a:lnTo>
                    <a:pt x="5852109" y="195313"/>
                  </a:lnTo>
                  <a:lnTo>
                    <a:pt x="5861951" y="202615"/>
                  </a:lnTo>
                  <a:lnTo>
                    <a:pt x="5865241" y="212852"/>
                  </a:lnTo>
                  <a:lnTo>
                    <a:pt x="5865241" y="169189"/>
                  </a:lnTo>
                  <a:lnTo>
                    <a:pt x="5864555" y="168846"/>
                  </a:lnTo>
                  <a:lnTo>
                    <a:pt x="5849569" y="164439"/>
                  </a:lnTo>
                  <a:lnTo>
                    <a:pt x="5832310" y="161798"/>
                  </a:lnTo>
                  <a:lnTo>
                    <a:pt x="5812790" y="160909"/>
                  </a:lnTo>
                  <a:lnTo>
                    <a:pt x="5793257" y="161810"/>
                  </a:lnTo>
                  <a:lnTo>
                    <a:pt x="5748401" y="175133"/>
                  </a:lnTo>
                  <a:lnTo>
                    <a:pt x="5725160" y="212852"/>
                  </a:lnTo>
                  <a:lnTo>
                    <a:pt x="5726493" y="223354"/>
                  </a:lnTo>
                  <a:lnTo>
                    <a:pt x="5760745" y="257213"/>
                  </a:lnTo>
                  <a:lnTo>
                    <a:pt x="5812790" y="265303"/>
                  </a:lnTo>
                  <a:lnTo>
                    <a:pt x="5832462" y="264401"/>
                  </a:lnTo>
                  <a:lnTo>
                    <a:pt x="5877433" y="250952"/>
                  </a:lnTo>
                  <a:lnTo>
                    <a:pt x="5892520" y="236855"/>
                  </a:lnTo>
                  <a:lnTo>
                    <a:pt x="5894578" y="234289"/>
                  </a:lnTo>
                  <a:lnTo>
                    <a:pt x="5898858" y="224167"/>
                  </a:lnTo>
                  <a:lnTo>
                    <a:pt x="5900293" y="212852"/>
                  </a:lnTo>
                  <a:close/>
                </a:path>
                <a:path w="5935980" h="266700">
                  <a:moveTo>
                    <a:pt x="5935980" y="68072"/>
                  </a:moveTo>
                  <a:lnTo>
                    <a:pt x="5896102" y="68072"/>
                  </a:lnTo>
                  <a:lnTo>
                    <a:pt x="5896102" y="3683"/>
                  </a:lnTo>
                  <a:lnTo>
                    <a:pt x="5861939" y="3683"/>
                  </a:lnTo>
                  <a:lnTo>
                    <a:pt x="5861939" y="156972"/>
                  </a:lnTo>
                  <a:lnTo>
                    <a:pt x="5896102" y="156972"/>
                  </a:lnTo>
                  <a:lnTo>
                    <a:pt x="5896102" y="96774"/>
                  </a:lnTo>
                  <a:lnTo>
                    <a:pt x="5935980" y="96774"/>
                  </a:lnTo>
                  <a:lnTo>
                    <a:pt x="5935980" y="68072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570476" y="2013204"/>
              <a:ext cx="4642485" cy="4117975"/>
            </a:xfrm>
            <a:custGeom>
              <a:avLst/>
              <a:gdLst/>
              <a:ahLst/>
              <a:cxnLst/>
              <a:rect l="l" t="t" r="r" b="b"/>
              <a:pathLst>
                <a:path w="4642484" h="4117975">
                  <a:moveTo>
                    <a:pt x="4642104" y="0"/>
                  </a:moveTo>
                  <a:lnTo>
                    <a:pt x="0" y="0"/>
                  </a:lnTo>
                  <a:lnTo>
                    <a:pt x="0" y="4117848"/>
                  </a:lnTo>
                  <a:lnTo>
                    <a:pt x="4642104" y="4117848"/>
                  </a:lnTo>
                  <a:lnTo>
                    <a:pt x="464210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5301996" y="2667000"/>
              <a:ext cx="3206750" cy="2270760"/>
            </a:xfrm>
            <a:custGeom>
              <a:avLst/>
              <a:gdLst/>
              <a:ahLst/>
              <a:cxnLst/>
              <a:rect l="l" t="t" r="r" b="b"/>
              <a:pathLst>
                <a:path w="3206750" h="2270760">
                  <a:moveTo>
                    <a:pt x="0" y="2270760"/>
                  </a:moveTo>
                  <a:lnTo>
                    <a:pt x="137159" y="2270760"/>
                  </a:lnTo>
                </a:path>
                <a:path w="3206750" h="2270760">
                  <a:moveTo>
                    <a:pt x="321563" y="2270760"/>
                  </a:moveTo>
                  <a:lnTo>
                    <a:pt x="778763" y="2270760"/>
                  </a:lnTo>
                </a:path>
                <a:path w="3206750" h="2270760">
                  <a:moveTo>
                    <a:pt x="1146048" y="2270760"/>
                  </a:moveTo>
                  <a:lnTo>
                    <a:pt x="1420368" y="2270760"/>
                  </a:lnTo>
                </a:path>
                <a:path w="3206750" h="2270760">
                  <a:moveTo>
                    <a:pt x="1786127" y="2270760"/>
                  </a:moveTo>
                  <a:lnTo>
                    <a:pt x="2061972" y="2270760"/>
                  </a:lnTo>
                </a:path>
                <a:path w="3206750" h="2270760">
                  <a:moveTo>
                    <a:pt x="2427731" y="2270760"/>
                  </a:moveTo>
                  <a:lnTo>
                    <a:pt x="2702052" y="2270760"/>
                  </a:lnTo>
                </a:path>
                <a:path w="3206750" h="2270760">
                  <a:moveTo>
                    <a:pt x="3069335" y="2270760"/>
                  </a:moveTo>
                  <a:lnTo>
                    <a:pt x="3206496" y="2270760"/>
                  </a:lnTo>
                </a:path>
                <a:path w="3206750" h="2270760">
                  <a:moveTo>
                    <a:pt x="0" y="1816608"/>
                  </a:moveTo>
                  <a:lnTo>
                    <a:pt x="137159" y="1816608"/>
                  </a:lnTo>
                </a:path>
                <a:path w="3206750" h="2270760">
                  <a:moveTo>
                    <a:pt x="321563" y="1816608"/>
                  </a:moveTo>
                  <a:lnTo>
                    <a:pt x="778763" y="1816608"/>
                  </a:lnTo>
                </a:path>
                <a:path w="3206750" h="2270760">
                  <a:moveTo>
                    <a:pt x="961643" y="1816608"/>
                  </a:moveTo>
                  <a:lnTo>
                    <a:pt x="1420368" y="1816608"/>
                  </a:lnTo>
                </a:path>
                <a:path w="3206750" h="2270760">
                  <a:moveTo>
                    <a:pt x="1603248" y="1816608"/>
                  </a:moveTo>
                  <a:lnTo>
                    <a:pt x="2061972" y="1816608"/>
                  </a:lnTo>
                </a:path>
                <a:path w="3206750" h="2270760">
                  <a:moveTo>
                    <a:pt x="2244852" y="1816608"/>
                  </a:moveTo>
                  <a:lnTo>
                    <a:pt x="2702052" y="1816608"/>
                  </a:lnTo>
                </a:path>
                <a:path w="3206750" h="2270760">
                  <a:moveTo>
                    <a:pt x="2884931" y="1816608"/>
                  </a:moveTo>
                  <a:lnTo>
                    <a:pt x="3206496" y="1816608"/>
                  </a:lnTo>
                </a:path>
                <a:path w="3206750" h="2270760">
                  <a:moveTo>
                    <a:pt x="0" y="1362456"/>
                  </a:moveTo>
                  <a:lnTo>
                    <a:pt x="137159" y="1362456"/>
                  </a:lnTo>
                </a:path>
                <a:path w="3206750" h="2270760">
                  <a:moveTo>
                    <a:pt x="321563" y="1362456"/>
                  </a:moveTo>
                  <a:lnTo>
                    <a:pt x="778763" y="1362456"/>
                  </a:lnTo>
                </a:path>
                <a:path w="3206750" h="2270760">
                  <a:moveTo>
                    <a:pt x="961643" y="1362456"/>
                  </a:moveTo>
                  <a:lnTo>
                    <a:pt x="1420368" y="1362456"/>
                  </a:lnTo>
                </a:path>
                <a:path w="3206750" h="2270760">
                  <a:moveTo>
                    <a:pt x="1603248" y="1362456"/>
                  </a:moveTo>
                  <a:lnTo>
                    <a:pt x="2061972" y="1362456"/>
                  </a:lnTo>
                </a:path>
                <a:path w="3206750" h="2270760">
                  <a:moveTo>
                    <a:pt x="2244852" y="1362456"/>
                  </a:moveTo>
                  <a:lnTo>
                    <a:pt x="2702052" y="1362456"/>
                  </a:lnTo>
                </a:path>
                <a:path w="3206750" h="2270760">
                  <a:moveTo>
                    <a:pt x="2884931" y="1362456"/>
                  </a:moveTo>
                  <a:lnTo>
                    <a:pt x="3206496" y="1362456"/>
                  </a:lnTo>
                </a:path>
                <a:path w="3206750" h="2270760">
                  <a:moveTo>
                    <a:pt x="0" y="908303"/>
                  </a:moveTo>
                  <a:lnTo>
                    <a:pt x="137159" y="908303"/>
                  </a:lnTo>
                </a:path>
                <a:path w="3206750" h="2270760">
                  <a:moveTo>
                    <a:pt x="321563" y="908303"/>
                  </a:moveTo>
                  <a:lnTo>
                    <a:pt x="778763" y="908303"/>
                  </a:lnTo>
                </a:path>
                <a:path w="3206750" h="2270760">
                  <a:moveTo>
                    <a:pt x="961643" y="908303"/>
                  </a:moveTo>
                  <a:lnTo>
                    <a:pt x="1420368" y="908303"/>
                  </a:lnTo>
                </a:path>
                <a:path w="3206750" h="2270760">
                  <a:moveTo>
                    <a:pt x="1603248" y="908303"/>
                  </a:moveTo>
                  <a:lnTo>
                    <a:pt x="2061972" y="908303"/>
                  </a:lnTo>
                </a:path>
                <a:path w="3206750" h="2270760">
                  <a:moveTo>
                    <a:pt x="2244852" y="908303"/>
                  </a:moveTo>
                  <a:lnTo>
                    <a:pt x="2702052" y="908303"/>
                  </a:lnTo>
                </a:path>
                <a:path w="3206750" h="2270760">
                  <a:moveTo>
                    <a:pt x="2884931" y="908303"/>
                  </a:moveTo>
                  <a:lnTo>
                    <a:pt x="3206496" y="908303"/>
                  </a:lnTo>
                </a:path>
                <a:path w="3206750" h="2270760">
                  <a:moveTo>
                    <a:pt x="0" y="454151"/>
                  </a:moveTo>
                  <a:lnTo>
                    <a:pt x="137159" y="454151"/>
                  </a:lnTo>
                </a:path>
                <a:path w="3206750" h="2270760">
                  <a:moveTo>
                    <a:pt x="321563" y="454151"/>
                  </a:moveTo>
                  <a:lnTo>
                    <a:pt x="778763" y="454151"/>
                  </a:lnTo>
                </a:path>
                <a:path w="3206750" h="2270760">
                  <a:moveTo>
                    <a:pt x="961643" y="454151"/>
                  </a:moveTo>
                  <a:lnTo>
                    <a:pt x="1420368" y="454151"/>
                  </a:lnTo>
                </a:path>
                <a:path w="3206750" h="2270760">
                  <a:moveTo>
                    <a:pt x="1603248" y="454151"/>
                  </a:moveTo>
                  <a:lnTo>
                    <a:pt x="3206496" y="454151"/>
                  </a:lnTo>
                </a:path>
                <a:path w="3206750" h="2270760">
                  <a:moveTo>
                    <a:pt x="0" y="0"/>
                  </a:moveTo>
                  <a:lnTo>
                    <a:pt x="3206496" y="0"/>
                  </a:lnTo>
                </a:path>
              </a:pathLst>
            </a:custGeom>
            <a:ln w="9525">
              <a:solidFill>
                <a:srgbClr val="F1F1F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5439156" y="3032759"/>
              <a:ext cx="2748280" cy="2359660"/>
            </a:xfrm>
            <a:custGeom>
              <a:avLst/>
              <a:gdLst/>
              <a:ahLst/>
              <a:cxnLst/>
              <a:rect l="l" t="t" r="r" b="b"/>
              <a:pathLst>
                <a:path w="2748279" h="2359660">
                  <a:moveTo>
                    <a:pt x="184404" y="3048"/>
                  </a:moveTo>
                  <a:lnTo>
                    <a:pt x="0" y="3048"/>
                  </a:lnTo>
                  <a:lnTo>
                    <a:pt x="0" y="2359152"/>
                  </a:lnTo>
                  <a:lnTo>
                    <a:pt x="184404" y="2359152"/>
                  </a:lnTo>
                  <a:lnTo>
                    <a:pt x="184404" y="3048"/>
                  </a:lnTo>
                  <a:close/>
                </a:path>
                <a:path w="2748279" h="2359660">
                  <a:moveTo>
                    <a:pt x="824484" y="0"/>
                  </a:moveTo>
                  <a:lnTo>
                    <a:pt x="641604" y="0"/>
                  </a:lnTo>
                  <a:lnTo>
                    <a:pt x="641604" y="2359152"/>
                  </a:lnTo>
                  <a:lnTo>
                    <a:pt x="824484" y="2359152"/>
                  </a:lnTo>
                  <a:lnTo>
                    <a:pt x="824484" y="0"/>
                  </a:lnTo>
                  <a:close/>
                </a:path>
                <a:path w="2748279" h="2359660">
                  <a:moveTo>
                    <a:pt x="1466088" y="48768"/>
                  </a:moveTo>
                  <a:lnTo>
                    <a:pt x="1283208" y="48768"/>
                  </a:lnTo>
                  <a:lnTo>
                    <a:pt x="1283208" y="2359152"/>
                  </a:lnTo>
                  <a:lnTo>
                    <a:pt x="1466088" y="2359152"/>
                  </a:lnTo>
                  <a:lnTo>
                    <a:pt x="1466088" y="48768"/>
                  </a:lnTo>
                  <a:close/>
                </a:path>
                <a:path w="2748279" h="2359660">
                  <a:moveTo>
                    <a:pt x="2107692" y="190500"/>
                  </a:moveTo>
                  <a:lnTo>
                    <a:pt x="1924812" y="190500"/>
                  </a:lnTo>
                  <a:lnTo>
                    <a:pt x="1924812" y="2359152"/>
                  </a:lnTo>
                  <a:lnTo>
                    <a:pt x="2107692" y="2359152"/>
                  </a:lnTo>
                  <a:lnTo>
                    <a:pt x="2107692" y="190500"/>
                  </a:lnTo>
                  <a:close/>
                </a:path>
                <a:path w="2748279" h="2359660">
                  <a:moveTo>
                    <a:pt x="2747772" y="413004"/>
                  </a:moveTo>
                  <a:lnTo>
                    <a:pt x="2564892" y="413004"/>
                  </a:lnTo>
                  <a:lnTo>
                    <a:pt x="2564892" y="2359152"/>
                  </a:lnTo>
                  <a:lnTo>
                    <a:pt x="2747772" y="2359152"/>
                  </a:lnTo>
                  <a:lnTo>
                    <a:pt x="2747772" y="413004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623560" y="4527803"/>
              <a:ext cx="2748280" cy="864235"/>
            </a:xfrm>
            <a:custGeom>
              <a:avLst/>
              <a:gdLst/>
              <a:ahLst/>
              <a:cxnLst/>
              <a:rect l="l" t="t" r="r" b="b"/>
              <a:pathLst>
                <a:path w="2748279" h="864235">
                  <a:moveTo>
                    <a:pt x="182880" y="475488"/>
                  </a:moveTo>
                  <a:lnTo>
                    <a:pt x="0" y="475488"/>
                  </a:lnTo>
                  <a:lnTo>
                    <a:pt x="0" y="864108"/>
                  </a:lnTo>
                  <a:lnTo>
                    <a:pt x="182880" y="864108"/>
                  </a:lnTo>
                  <a:lnTo>
                    <a:pt x="182880" y="475488"/>
                  </a:lnTo>
                  <a:close/>
                </a:path>
                <a:path w="2748279" h="864235">
                  <a:moveTo>
                    <a:pt x="824484" y="274320"/>
                  </a:moveTo>
                  <a:lnTo>
                    <a:pt x="640080" y="274320"/>
                  </a:lnTo>
                  <a:lnTo>
                    <a:pt x="640080" y="864108"/>
                  </a:lnTo>
                  <a:lnTo>
                    <a:pt x="824484" y="864108"/>
                  </a:lnTo>
                  <a:lnTo>
                    <a:pt x="824484" y="274320"/>
                  </a:lnTo>
                  <a:close/>
                </a:path>
                <a:path w="2748279" h="864235">
                  <a:moveTo>
                    <a:pt x="1464564" y="80772"/>
                  </a:moveTo>
                  <a:lnTo>
                    <a:pt x="1281684" y="80772"/>
                  </a:lnTo>
                  <a:lnTo>
                    <a:pt x="1281684" y="864108"/>
                  </a:lnTo>
                  <a:lnTo>
                    <a:pt x="1464564" y="864108"/>
                  </a:lnTo>
                  <a:lnTo>
                    <a:pt x="1464564" y="80772"/>
                  </a:lnTo>
                  <a:close/>
                </a:path>
                <a:path w="2748279" h="864235">
                  <a:moveTo>
                    <a:pt x="2106168" y="0"/>
                  </a:moveTo>
                  <a:lnTo>
                    <a:pt x="1923288" y="0"/>
                  </a:lnTo>
                  <a:lnTo>
                    <a:pt x="1923288" y="864108"/>
                  </a:lnTo>
                  <a:lnTo>
                    <a:pt x="2106168" y="864108"/>
                  </a:lnTo>
                  <a:lnTo>
                    <a:pt x="2106168" y="0"/>
                  </a:lnTo>
                  <a:close/>
                </a:path>
                <a:path w="2748279" h="864235">
                  <a:moveTo>
                    <a:pt x="2747772" y="9144"/>
                  </a:moveTo>
                  <a:lnTo>
                    <a:pt x="2563368" y="9144"/>
                  </a:lnTo>
                  <a:lnTo>
                    <a:pt x="2563368" y="864108"/>
                  </a:lnTo>
                  <a:lnTo>
                    <a:pt x="2747772" y="864108"/>
                  </a:lnTo>
                  <a:lnTo>
                    <a:pt x="2747772" y="9144"/>
                  </a:lnTo>
                  <a:close/>
                </a:path>
              </a:pathLst>
            </a:custGeom>
            <a:solidFill>
              <a:srgbClr val="39A9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301996" y="5391911"/>
              <a:ext cx="3206750" cy="0"/>
            </a:xfrm>
            <a:custGeom>
              <a:avLst/>
              <a:gdLst/>
              <a:ahLst/>
              <a:cxnLst/>
              <a:rect l="l" t="t" r="r" b="b"/>
              <a:pathLst>
                <a:path w="3206750">
                  <a:moveTo>
                    <a:pt x="0" y="0"/>
                  </a:moveTo>
                  <a:lnTo>
                    <a:pt x="3206496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5622797" y="2998470"/>
              <a:ext cx="2565400" cy="1493520"/>
            </a:xfrm>
            <a:custGeom>
              <a:avLst/>
              <a:gdLst/>
              <a:ahLst/>
              <a:cxnLst/>
              <a:rect l="l" t="t" r="r" b="b"/>
              <a:pathLst>
                <a:path w="2565400" h="1493520">
                  <a:moveTo>
                    <a:pt x="0" y="1493519"/>
                  </a:moveTo>
                  <a:lnTo>
                    <a:pt x="641603" y="1030223"/>
                  </a:lnTo>
                  <a:lnTo>
                    <a:pt x="1283207" y="545591"/>
                  </a:lnTo>
                  <a:lnTo>
                    <a:pt x="1923287" y="224027"/>
                  </a:lnTo>
                  <a:lnTo>
                    <a:pt x="2564892" y="0"/>
                  </a:lnTo>
                </a:path>
              </a:pathLst>
            </a:custGeom>
            <a:ln w="28575">
              <a:solidFill>
                <a:srgbClr val="2793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586412" y="4456112"/>
              <a:ext cx="73533" cy="73532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226492" y="3992816"/>
              <a:ext cx="73533" cy="73532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868096" y="3506660"/>
              <a:ext cx="73533" cy="73532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509700" y="3186620"/>
              <a:ext cx="73532" cy="73532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149780" y="2962592"/>
              <a:ext cx="73532" cy="73533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381244" y="2816326"/>
              <a:ext cx="313182" cy="151663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5409057" y="2844419"/>
              <a:ext cx="259715" cy="99695"/>
            </a:xfrm>
            <a:custGeom>
              <a:avLst/>
              <a:gdLst/>
              <a:ahLst/>
              <a:cxnLst/>
              <a:rect l="l" t="t" r="r" b="b"/>
              <a:pathLst>
                <a:path w="259714" h="99694">
                  <a:moveTo>
                    <a:pt x="108965" y="70992"/>
                  </a:moveTo>
                  <a:lnTo>
                    <a:pt x="100329" y="70992"/>
                  </a:lnTo>
                  <a:lnTo>
                    <a:pt x="93598" y="99186"/>
                  </a:lnTo>
                  <a:lnTo>
                    <a:pt x="99694" y="99186"/>
                  </a:lnTo>
                  <a:lnTo>
                    <a:pt x="108965" y="70992"/>
                  </a:lnTo>
                  <a:close/>
                </a:path>
                <a:path w="259714" h="99694">
                  <a:moveTo>
                    <a:pt x="141858" y="507"/>
                  </a:moveTo>
                  <a:lnTo>
                    <a:pt x="130937" y="507"/>
                  </a:lnTo>
                  <a:lnTo>
                    <a:pt x="127126" y="1396"/>
                  </a:lnTo>
                  <a:lnTo>
                    <a:pt x="123570" y="3175"/>
                  </a:lnTo>
                  <a:lnTo>
                    <a:pt x="120014" y="5079"/>
                  </a:lnTo>
                  <a:lnTo>
                    <a:pt x="117220" y="7619"/>
                  </a:lnTo>
                  <a:lnTo>
                    <a:pt x="115315" y="10794"/>
                  </a:lnTo>
                  <a:lnTo>
                    <a:pt x="113283" y="13969"/>
                  </a:lnTo>
                  <a:lnTo>
                    <a:pt x="112394" y="17525"/>
                  </a:lnTo>
                  <a:lnTo>
                    <a:pt x="112394" y="25272"/>
                  </a:lnTo>
                  <a:lnTo>
                    <a:pt x="113410" y="28701"/>
                  </a:lnTo>
                  <a:lnTo>
                    <a:pt x="117728" y="35051"/>
                  </a:lnTo>
                  <a:lnTo>
                    <a:pt x="120522" y="37591"/>
                  </a:lnTo>
                  <a:lnTo>
                    <a:pt x="124078" y="39496"/>
                  </a:lnTo>
                  <a:lnTo>
                    <a:pt x="119633" y="41147"/>
                  </a:lnTo>
                  <a:lnTo>
                    <a:pt x="109018" y="68325"/>
                  </a:lnTo>
                  <a:lnTo>
                    <a:pt x="111378" y="74040"/>
                  </a:lnTo>
                  <a:lnTo>
                    <a:pt x="116331" y="78612"/>
                  </a:lnTo>
                  <a:lnTo>
                    <a:pt x="121284" y="83057"/>
                  </a:lnTo>
                  <a:lnTo>
                    <a:pt x="127634" y="85343"/>
                  </a:lnTo>
                  <a:lnTo>
                    <a:pt x="143001" y="85343"/>
                  </a:lnTo>
                  <a:lnTo>
                    <a:pt x="149351" y="83184"/>
                  </a:lnTo>
                  <a:lnTo>
                    <a:pt x="154304" y="78612"/>
                  </a:lnTo>
                  <a:lnTo>
                    <a:pt x="155156" y="77850"/>
                  </a:lnTo>
                  <a:lnTo>
                    <a:pt x="130175" y="77850"/>
                  </a:lnTo>
                  <a:lnTo>
                    <a:pt x="126110" y="76200"/>
                  </a:lnTo>
                  <a:lnTo>
                    <a:pt x="122808" y="73025"/>
                  </a:lnTo>
                  <a:lnTo>
                    <a:pt x="119633" y="69850"/>
                  </a:lnTo>
                  <a:lnTo>
                    <a:pt x="117982" y="65658"/>
                  </a:lnTo>
                  <a:lnTo>
                    <a:pt x="117982" y="55244"/>
                  </a:lnTo>
                  <a:lnTo>
                    <a:pt x="119633" y="51053"/>
                  </a:lnTo>
                  <a:lnTo>
                    <a:pt x="123062" y="47878"/>
                  </a:lnTo>
                  <a:lnTo>
                    <a:pt x="126364" y="44703"/>
                  </a:lnTo>
                  <a:lnTo>
                    <a:pt x="130428" y="43052"/>
                  </a:lnTo>
                  <a:lnTo>
                    <a:pt x="153449" y="43052"/>
                  </a:lnTo>
                  <a:lnTo>
                    <a:pt x="151129" y="41147"/>
                  </a:lnTo>
                  <a:lnTo>
                    <a:pt x="146557" y="39496"/>
                  </a:lnTo>
                  <a:lnTo>
                    <a:pt x="149987" y="37591"/>
                  </a:lnTo>
                  <a:lnTo>
                    <a:pt x="151523" y="36194"/>
                  </a:lnTo>
                  <a:lnTo>
                    <a:pt x="131571" y="36194"/>
                  </a:lnTo>
                  <a:lnTo>
                    <a:pt x="128269" y="34925"/>
                  </a:lnTo>
                  <a:lnTo>
                    <a:pt x="125602" y="32130"/>
                  </a:lnTo>
                  <a:lnTo>
                    <a:pt x="122808" y="29463"/>
                  </a:lnTo>
                  <a:lnTo>
                    <a:pt x="121412" y="26161"/>
                  </a:lnTo>
                  <a:lnTo>
                    <a:pt x="121463" y="17906"/>
                  </a:lnTo>
                  <a:lnTo>
                    <a:pt x="122808" y="14604"/>
                  </a:lnTo>
                  <a:lnTo>
                    <a:pt x="125475" y="12064"/>
                  </a:lnTo>
                  <a:lnTo>
                    <a:pt x="128142" y="9397"/>
                  </a:lnTo>
                  <a:lnTo>
                    <a:pt x="131444" y="8127"/>
                  </a:lnTo>
                  <a:lnTo>
                    <a:pt x="153575" y="8127"/>
                  </a:lnTo>
                  <a:lnTo>
                    <a:pt x="151764" y="6476"/>
                  </a:lnTo>
                  <a:lnTo>
                    <a:pt x="147446" y="2412"/>
                  </a:lnTo>
                  <a:lnTo>
                    <a:pt x="141858" y="507"/>
                  </a:lnTo>
                  <a:close/>
                </a:path>
                <a:path w="259714" h="99694">
                  <a:moveTo>
                    <a:pt x="169525" y="68833"/>
                  </a:moveTo>
                  <a:lnTo>
                    <a:pt x="160527" y="68833"/>
                  </a:lnTo>
                  <a:lnTo>
                    <a:pt x="161004" y="70738"/>
                  </a:lnTo>
                  <a:lnTo>
                    <a:pt x="177926" y="85343"/>
                  </a:lnTo>
                  <a:lnTo>
                    <a:pt x="193293" y="85343"/>
                  </a:lnTo>
                  <a:lnTo>
                    <a:pt x="199643" y="83184"/>
                  </a:lnTo>
                  <a:lnTo>
                    <a:pt x="204596" y="78612"/>
                  </a:lnTo>
                  <a:lnTo>
                    <a:pt x="205446" y="77850"/>
                  </a:lnTo>
                  <a:lnTo>
                    <a:pt x="180466" y="77850"/>
                  </a:lnTo>
                  <a:lnTo>
                    <a:pt x="176402" y="76200"/>
                  </a:lnTo>
                  <a:lnTo>
                    <a:pt x="173100" y="73025"/>
                  </a:lnTo>
                  <a:lnTo>
                    <a:pt x="169925" y="69850"/>
                  </a:lnTo>
                  <a:lnTo>
                    <a:pt x="169525" y="68833"/>
                  </a:lnTo>
                  <a:close/>
                </a:path>
                <a:path w="259714" h="99694">
                  <a:moveTo>
                    <a:pt x="252817" y="8000"/>
                  </a:moveTo>
                  <a:lnTo>
                    <a:pt x="237997" y="8000"/>
                  </a:lnTo>
                  <a:lnTo>
                    <a:pt x="241807" y="9397"/>
                  </a:lnTo>
                  <a:lnTo>
                    <a:pt x="247650" y="14985"/>
                  </a:lnTo>
                  <a:lnTo>
                    <a:pt x="248814" y="18160"/>
                  </a:lnTo>
                  <a:lnTo>
                    <a:pt x="248931" y="28828"/>
                  </a:lnTo>
                  <a:lnTo>
                    <a:pt x="247776" y="32638"/>
                  </a:lnTo>
                  <a:lnTo>
                    <a:pt x="242696" y="40004"/>
                  </a:lnTo>
                  <a:lnTo>
                    <a:pt x="238505" y="43814"/>
                  </a:lnTo>
                  <a:lnTo>
                    <a:pt x="226187" y="52323"/>
                  </a:lnTo>
                  <a:lnTo>
                    <a:pt x="221487" y="56133"/>
                  </a:lnTo>
                  <a:lnTo>
                    <a:pt x="210438" y="75437"/>
                  </a:lnTo>
                  <a:lnTo>
                    <a:pt x="210438" y="83946"/>
                  </a:lnTo>
                  <a:lnTo>
                    <a:pt x="259714" y="83946"/>
                  </a:lnTo>
                  <a:lnTo>
                    <a:pt x="259714" y="75945"/>
                  </a:lnTo>
                  <a:lnTo>
                    <a:pt x="219963" y="75945"/>
                  </a:lnTo>
                  <a:lnTo>
                    <a:pt x="219984" y="73025"/>
                  </a:lnTo>
                  <a:lnTo>
                    <a:pt x="220344" y="70738"/>
                  </a:lnTo>
                  <a:lnTo>
                    <a:pt x="222376" y="66675"/>
                  </a:lnTo>
                  <a:lnTo>
                    <a:pt x="224027" y="64515"/>
                  </a:lnTo>
                  <a:lnTo>
                    <a:pt x="226567" y="62229"/>
                  </a:lnTo>
                  <a:lnTo>
                    <a:pt x="228980" y="59943"/>
                  </a:lnTo>
                  <a:lnTo>
                    <a:pt x="233298" y="56641"/>
                  </a:lnTo>
                  <a:lnTo>
                    <a:pt x="239521" y="52323"/>
                  </a:lnTo>
                  <a:lnTo>
                    <a:pt x="246125" y="47497"/>
                  </a:lnTo>
                  <a:lnTo>
                    <a:pt x="250825" y="42925"/>
                  </a:lnTo>
                  <a:lnTo>
                    <a:pt x="256412" y="34035"/>
                  </a:lnTo>
                  <a:lnTo>
                    <a:pt x="257682" y="28828"/>
                  </a:lnTo>
                  <a:lnTo>
                    <a:pt x="257682" y="16128"/>
                  </a:lnTo>
                  <a:lnTo>
                    <a:pt x="255650" y="10667"/>
                  </a:lnTo>
                  <a:lnTo>
                    <a:pt x="252817" y="8000"/>
                  </a:lnTo>
                  <a:close/>
                </a:path>
                <a:path w="259714" h="99694">
                  <a:moveTo>
                    <a:pt x="153449" y="43052"/>
                  </a:moveTo>
                  <a:lnTo>
                    <a:pt x="140334" y="43052"/>
                  </a:lnTo>
                  <a:lnTo>
                    <a:pt x="144525" y="44703"/>
                  </a:lnTo>
                  <a:lnTo>
                    <a:pt x="147950" y="48132"/>
                  </a:lnTo>
                  <a:lnTo>
                    <a:pt x="151129" y="51434"/>
                  </a:lnTo>
                  <a:lnTo>
                    <a:pt x="152677" y="55244"/>
                  </a:lnTo>
                  <a:lnTo>
                    <a:pt x="152680" y="65658"/>
                  </a:lnTo>
                  <a:lnTo>
                    <a:pt x="151129" y="69595"/>
                  </a:lnTo>
                  <a:lnTo>
                    <a:pt x="144525" y="76200"/>
                  </a:lnTo>
                  <a:lnTo>
                    <a:pt x="140334" y="77850"/>
                  </a:lnTo>
                  <a:lnTo>
                    <a:pt x="155156" y="77850"/>
                  </a:lnTo>
                  <a:lnTo>
                    <a:pt x="156717" y="76453"/>
                  </a:lnTo>
                  <a:lnTo>
                    <a:pt x="158622" y="73913"/>
                  </a:lnTo>
                  <a:lnTo>
                    <a:pt x="159892" y="70992"/>
                  </a:lnTo>
                  <a:lnTo>
                    <a:pt x="160527" y="68833"/>
                  </a:lnTo>
                  <a:lnTo>
                    <a:pt x="169525" y="68833"/>
                  </a:lnTo>
                  <a:lnTo>
                    <a:pt x="168275" y="65658"/>
                  </a:lnTo>
                  <a:lnTo>
                    <a:pt x="168275" y="55244"/>
                  </a:lnTo>
                  <a:lnTo>
                    <a:pt x="168775" y="53975"/>
                  </a:lnTo>
                  <a:lnTo>
                    <a:pt x="160400" y="53975"/>
                  </a:lnTo>
                  <a:lnTo>
                    <a:pt x="157479" y="48132"/>
                  </a:lnTo>
                  <a:lnTo>
                    <a:pt x="154685" y="44068"/>
                  </a:lnTo>
                  <a:lnTo>
                    <a:pt x="153449" y="43052"/>
                  </a:lnTo>
                  <a:close/>
                </a:path>
                <a:path w="259714" h="99694">
                  <a:moveTo>
                    <a:pt x="203741" y="43052"/>
                  </a:moveTo>
                  <a:lnTo>
                    <a:pt x="190626" y="43052"/>
                  </a:lnTo>
                  <a:lnTo>
                    <a:pt x="194817" y="44703"/>
                  </a:lnTo>
                  <a:lnTo>
                    <a:pt x="198242" y="48132"/>
                  </a:lnTo>
                  <a:lnTo>
                    <a:pt x="201421" y="51434"/>
                  </a:lnTo>
                  <a:lnTo>
                    <a:pt x="202969" y="55244"/>
                  </a:lnTo>
                  <a:lnTo>
                    <a:pt x="202972" y="65658"/>
                  </a:lnTo>
                  <a:lnTo>
                    <a:pt x="201421" y="69595"/>
                  </a:lnTo>
                  <a:lnTo>
                    <a:pt x="194817" y="76200"/>
                  </a:lnTo>
                  <a:lnTo>
                    <a:pt x="190626" y="77850"/>
                  </a:lnTo>
                  <a:lnTo>
                    <a:pt x="205446" y="77850"/>
                  </a:lnTo>
                  <a:lnTo>
                    <a:pt x="209550" y="74167"/>
                  </a:lnTo>
                  <a:lnTo>
                    <a:pt x="211962" y="68325"/>
                  </a:lnTo>
                  <a:lnTo>
                    <a:pt x="211839" y="56133"/>
                  </a:lnTo>
                  <a:lnTo>
                    <a:pt x="210565" y="52196"/>
                  </a:lnTo>
                  <a:lnTo>
                    <a:pt x="204977" y="44068"/>
                  </a:lnTo>
                  <a:lnTo>
                    <a:pt x="203741" y="43052"/>
                  </a:lnTo>
                  <a:close/>
                </a:path>
                <a:path w="259714" h="99694">
                  <a:moveTo>
                    <a:pt x="192150" y="507"/>
                  </a:moveTo>
                  <a:lnTo>
                    <a:pt x="181228" y="507"/>
                  </a:lnTo>
                  <a:lnTo>
                    <a:pt x="177418" y="1396"/>
                  </a:lnTo>
                  <a:lnTo>
                    <a:pt x="173862" y="3175"/>
                  </a:lnTo>
                  <a:lnTo>
                    <a:pt x="170306" y="5079"/>
                  </a:lnTo>
                  <a:lnTo>
                    <a:pt x="167512" y="7619"/>
                  </a:lnTo>
                  <a:lnTo>
                    <a:pt x="165607" y="10794"/>
                  </a:lnTo>
                  <a:lnTo>
                    <a:pt x="163575" y="13969"/>
                  </a:lnTo>
                  <a:lnTo>
                    <a:pt x="162687" y="17525"/>
                  </a:lnTo>
                  <a:lnTo>
                    <a:pt x="162687" y="25272"/>
                  </a:lnTo>
                  <a:lnTo>
                    <a:pt x="163702" y="28701"/>
                  </a:lnTo>
                  <a:lnTo>
                    <a:pt x="168020" y="35051"/>
                  </a:lnTo>
                  <a:lnTo>
                    <a:pt x="170814" y="37591"/>
                  </a:lnTo>
                  <a:lnTo>
                    <a:pt x="174370" y="39496"/>
                  </a:lnTo>
                  <a:lnTo>
                    <a:pt x="169925" y="41147"/>
                  </a:lnTo>
                  <a:lnTo>
                    <a:pt x="166242" y="43941"/>
                  </a:lnTo>
                  <a:lnTo>
                    <a:pt x="163448" y="48005"/>
                  </a:lnTo>
                  <a:lnTo>
                    <a:pt x="160400" y="53975"/>
                  </a:lnTo>
                  <a:lnTo>
                    <a:pt x="168775" y="53975"/>
                  </a:lnTo>
                  <a:lnTo>
                    <a:pt x="169925" y="51053"/>
                  </a:lnTo>
                  <a:lnTo>
                    <a:pt x="173354" y="47878"/>
                  </a:lnTo>
                  <a:lnTo>
                    <a:pt x="176656" y="44703"/>
                  </a:lnTo>
                  <a:lnTo>
                    <a:pt x="180720" y="43052"/>
                  </a:lnTo>
                  <a:lnTo>
                    <a:pt x="203741" y="43052"/>
                  </a:lnTo>
                  <a:lnTo>
                    <a:pt x="201421" y="41147"/>
                  </a:lnTo>
                  <a:lnTo>
                    <a:pt x="196850" y="39496"/>
                  </a:lnTo>
                  <a:lnTo>
                    <a:pt x="200278" y="37591"/>
                  </a:lnTo>
                  <a:lnTo>
                    <a:pt x="201815" y="36194"/>
                  </a:lnTo>
                  <a:lnTo>
                    <a:pt x="181863" y="36194"/>
                  </a:lnTo>
                  <a:lnTo>
                    <a:pt x="178562" y="34925"/>
                  </a:lnTo>
                  <a:lnTo>
                    <a:pt x="175894" y="32130"/>
                  </a:lnTo>
                  <a:lnTo>
                    <a:pt x="173100" y="29463"/>
                  </a:lnTo>
                  <a:lnTo>
                    <a:pt x="171703" y="26161"/>
                  </a:lnTo>
                  <a:lnTo>
                    <a:pt x="171755" y="17906"/>
                  </a:lnTo>
                  <a:lnTo>
                    <a:pt x="173100" y="14604"/>
                  </a:lnTo>
                  <a:lnTo>
                    <a:pt x="175767" y="12064"/>
                  </a:lnTo>
                  <a:lnTo>
                    <a:pt x="178434" y="9397"/>
                  </a:lnTo>
                  <a:lnTo>
                    <a:pt x="181737" y="8127"/>
                  </a:lnTo>
                  <a:lnTo>
                    <a:pt x="203867" y="8127"/>
                  </a:lnTo>
                  <a:lnTo>
                    <a:pt x="202056" y="6476"/>
                  </a:lnTo>
                  <a:lnTo>
                    <a:pt x="197738" y="2412"/>
                  </a:lnTo>
                  <a:lnTo>
                    <a:pt x="192150" y="507"/>
                  </a:lnTo>
                  <a:close/>
                </a:path>
                <a:path w="259714" h="99694">
                  <a:moveTo>
                    <a:pt x="153575" y="8127"/>
                  </a:moveTo>
                  <a:lnTo>
                    <a:pt x="139318" y="8127"/>
                  </a:lnTo>
                  <a:lnTo>
                    <a:pt x="142620" y="9397"/>
                  </a:lnTo>
                  <a:lnTo>
                    <a:pt x="147954" y="14731"/>
                  </a:lnTo>
                  <a:lnTo>
                    <a:pt x="149130" y="17906"/>
                  </a:lnTo>
                  <a:lnTo>
                    <a:pt x="149225" y="26161"/>
                  </a:lnTo>
                  <a:lnTo>
                    <a:pt x="147954" y="29463"/>
                  </a:lnTo>
                  <a:lnTo>
                    <a:pt x="145160" y="32130"/>
                  </a:lnTo>
                  <a:lnTo>
                    <a:pt x="142366" y="34925"/>
                  </a:lnTo>
                  <a:lnTo>
                    <a:pt x="139064" y="36194"/>
                  </a:lnTo>
                  <a:lnTo>
                    <a:pt x="151523" y="36194"/>
                  </a:lnTo>
                  <a:lnTo>
                    <a:pt x="152780" y="35051"/>
                  </a:lnTo>
                  <a:lnTo>
                    <a:pt x="154939" y="31876"/>
                  </a:lnTo>
                  <a:lnTo>
                    <a:pt x="157225" y="28701"/>
                  </a:lnTo>
                  <a:lnTo>
                    <a:pt x="158241" y="25272"/>
                  </a:lnTo>
                  <a:lnTo>
                    <a:pt x="158241" y="15366"/>
                  </a:lnTo>
                  <a:lnTo>
                    <a:pt x="156082" y="10413"/>
                  </a:lnTo>
                  <a:lnTo>
                    <a:pt x="153575" y="8127"/>
                  </a:lnTo>
                  <a:close/>
                </a:path>
                <a:path w="259714" h="99694">
                  <a:moveTo>
                    <a:pt x="203867" y="8127"/>
                  </a:moveTo>
                  <a:lnTo>
                    <a:pt x="189610" y="8127"/>
                  </a:lnTo>
                  <a:lnTo>
                    <a:pt x="192912" y="9397"/>
                  </a:lnTo>
                  <a:lnTo>
                    <a:pt x="198246" y="14731"/>
                  </a:lnTo>
                  <a:lnTo>
                    <a:pt x="199422" y="17906"/>
                  </a:lnTo>
                  <a:lnTo>
                    <a:pt x="199516" y="26161"/>
                  </a:lnTo>
                  <a:lnTo>
                    <a:pt x="198246" y="29463"/>
                  </a:lnTo>
                  <a:lnTo>
                    <a:pt x="195452" y="32130"/>
                  </a:lnTo>
                  <a:lnTo>
                    <a:pt x="192658" y="34925"/>
                  </a:lnTo>
                  <a:lnTo>
                    <a:pt x="189356" y="36194"/>
                  </a:lnTo>
                  <a:lnTo>
                    <a:pt x="201815" y="36194"/>
                  </a:lnTo>
                  <a:lnTo>
                    <a:pt x="203072" y="35051"/>
                  </a:lnTo>
                  <a:lnTo>
                    <a:pt x="205231" y="31876"/>
                  </a:lnTo>
                  <a:lnTo>
                    <a:pt x="207517" y="28701"/>
                  </a:lnTo>
                  <a:lnTo>
                    <a:pt x="208533" y="25272"/>
                  </a:lnTo>
                  <a:lnTo>
                    <a:pt x="208533" y="15366"/>
                  </a:lnTo>
                  <a:lnTo>
                    <a:pt x="206375" y="10413"/>
                  </a:lnTo>
                  <a:lnTo>
                    <a:pt x="203867" y="8127"/>
                  </a:lnTo>
                  <a:close/>
                </a:path>
                <a:path w="259714" h="99694">
                  <a:moveTo>
                    <a:pt x="241300" y="507"/>
                  </a:moveTo>
                  <a:lnTo>
                    <a:pt x="225805" y="507"/>
                  </a:lnTo>
                  <a:lnTo>
                    <a:pt x="218947" y="3047"/>
                  </a:lnTo>
                  <a:lnTo>
                    <a:pt x="213613" y="8381"/>
                  </a:lnTo>
                  <a:lnTo>
                    <a:pt x="213613" y="17906"/>
                  </a:lnTo>
                  <a:lnTo>
                    <a:pt x="216407" y="14858"/>
                  </a:lnTo>
                  <a:lnTo>
                    <a:pt x="219455" y="12445"/>
                  </a:lnTo>
                  <a:lnTo>
                    <a:pt x="226313" y="8889"/>
                  </a:lnTo>
                  <a:lnTo>
                    <a:pt x="229742" y="8000"/>
                  </a:lnTo>
                  <a:lnTo>
                    <a:pt x="252817" y="8000"/>
                  </a:lnTo>
                  <a:lnTo>
                    <a:pt x="247014" y="2539"/>
                  </a:lnTo>
                  <a:lnTo>
                    <a:pt x="241300" y="507"/>
                  </a:lnTo>
                  <a:close/>
                </a:path>
                <a:path w="259714" h="99694">
                  <a:moveTo>
                    <a:pt x="0" y="72389"/>
                  </a:moveTo>
                  <a:lnTo>
                    <a:pt x="0" y="81914"/>
                  </a:lnTo>
                  <a:lnTo>
                    <a:pt x="3682" y="84200"/>
                  </a:lnTo>
                  <a:lnTo>
                    <a:pt x="9397" y="85343"/>
                  </a:lnTo>
                  <a:lnTo>
                    <a:pt x="25653" y="85343"/>
                  </a:lnTo>
                  <a:lnTo>
                    <a:pt x="32638" y="82930"/>
                  </a:lnTo>
                  <a:lnTo>
                    <a:pt x="38257" y="77850"/>
                  </a:lnTo>
                  <a:lnTo>
                    <a:pt x="11302" y="77850"/>
                  </a:lnTo>
                  <a:lnTo>
                    <a:pt x="5587" y="76072"/>
                  </a:lnTo>
                  <a:lnTo>
                    <a:pt x="0" y="72389"/>
                  </a:lnTo>
                  <a:close/>
                </a:path>
                <a:path w="259714" h="99694">
                  <a:moveTo>
                    <a:pt x="39631" y="42036"/>
                  </a:moveTo>
                  <a:lnTo>
                    <a:pt x="22351" y="42036"/>
                  </a:lnTo>
                  <a:lnTo>
                    <a:pt x="27558" y="43560"/>
                  </a:lnTo>
                  <a:lnTo>
                    <a:pt x="31241" y="46608"/>
                  </a:lnTo>
                  <a:lnTo>
                    <a:pt x="34797" y="49656"/>
                  </a:lnTo>
                  <a:lnTo>
                    <a:pt x="36702" y="53975"/>
                  </a:lnTo>
                  <a:lnTo>
                    <a:pt x="36702" y="64896"/>
                  </a:lnTo>
                  <a:lnTo>
                    <a:pt x="34925" y="69341"/>
                  </a:lnTo>
                  <a:lnTo>
                    <a:pt x="27685" y="76072"/>
                  </a:lnTo>
                  <a:lnTo>
                    <a:pt x="22987" y="77850"/>
                  </a:lnTo>
                  <a:lnTo>
                    <a:pt x="38257" y="77850"/>
                  </a:lnTo>
                  <a:lnTo>
                    <a:pt x="43052" y="73405"/>
                  </a:lnTo>
                  <a:lnTo>
                    <a:pt x="45592" y="67055"/>
                  </a:lnTo>
                  <a:lnTo>
                    <a:pt x="45592" y="51307"/>
                  </a:lnTo>
                  <a:lnTo>
                    <a:pt x="43179" y="45211"/>
                  </a:lnTo>
                  <a:lnTo>
                    <a:pt x="39631" y="42036"/>
                  </a:lnTo>
                  <a:close/>
                </a:path>
                <a:path w="259714" h="99694">
                  <a:moveTo>
                    <a:pt x="42037" y="1777"/>
                  </a:moveTo>
                  <a:lnTo>
                    <a:pt x="4317" y="1777"/>
                  </a:lnTo>
                  <a:lnTo>
                    <a:pt x="1523" y="42925"/>
                  </a:lnTo>
                  <a:lnTo>
                    <a:pt x="6222" y="42290"/>
                  </a:lnTo>
                  <a:lnTo>
                    <a:pt x="10794" y="42036"/>
                  </a:lnTo>
                  <a:lnTo>
                    <a:pt x="39631" y="42036"/>
                  </a:lnTo>
                  <a:lnTo>
                    <a:pt x="38353" y="40893"/>
                  </a:lnTo>
                  <a:lnTo>
                    <a:pt x="33527" y="36448"/>
                  </a:lnTo>
                  <a:lnTo>
                    <a:pt x="28089" y="34670"/>
                  </a:lnTo>
                  <a:lnTo>
                    <a:pt x="10540" y="34670"/>
                  </a:lnTo>
                  <a:lnTo>
                    <a:pt x="12318" y="9905"/>
                  </a:lnTo>
                  <a:lnTo>
                    <a:pt x="42037" y="9905"/>
                  </a:lnTo>
                  <a:lnTo>
                    <a:pt x="42037" y="1777"/>
                  </a:lnTo>
                  <a:close/>
                </a:path>
                <a:path w="259714" h="99694">
                  <a:moveTo>
                    <a:pt x="26923" y="34289"/>
                  </a:moveTo>
                  <a:lnTo>
                    <a:pt x="16001" y="34289"/>
                  </a:lnTo>
                  <a:lnTo>
                    <a:pt x="13334" y="34416"/>
                  </a:lnTo>
                  <a:lnTo>
                    <a:pt x="10540" y="34670"/>
                  </a:lnTo>
                  <a:lnTo>
                    <a:pt x="28089" y="34670"/>
                  </a:lnTo>
                  <a:lnTo>
                    <a:pt x="26923" y="34289"/>
                  </a:lnTo>
                  <a:close/>
                </a:path>
                <a:path w="259714" h="99694">
                  <a:moveTo>
                    <a:pt x="80898" y="13080"/>
                  </a:moveTo>
                  <a:lnTo>
                    <a:pt x="72008" y="13080"/>
                  </a:lnTo>
                  <a:lnTo>
                    <a:pt x="72008" y="83946"/>
                  </a:lnTo>
                  <a:lnTo>
                    <a:pt x="80898" y="83946"/>
                  </a:lnTo>
                  <a:lnTo>
                    <a:pt x="80898" y="13080"/>
                  </a:lnTo>
                  <a:close/>
                </a:path>
                <a:path w="259714" h="99694">
                  <a:moveTo>
                    <a:pt x="80898" y="0"/>
                  </a:moveTo>
                  <a:lnTo>
                    <a:pt x="77342" y="0"/>
                  </a:lnTo>
                  <a:lnTo>
                    <a:pt x="74548" y="2539"/>
                  </a:lnTo>
                  <a:lnTo>
                    <a:pt x="70865" y="5079"/>
                  </a:lnTo>
                  <a:lnTo>
                    <a:pt x="66166" y="7619"/>
                  </a:lnTo>
                  <a:lnTo>
                    <a:pt x="61467" y="10286"/>
                  </a:lnTo>
                  <a:lnTo>
                    <a:pt x="57150" y="12064"/>
                  </a:lnTo>
                  <a:lnTo>
                    <a:pt x="53085" y="13207"/>
                  </a:lnTo>
                  <a:lnTo>
                    <a:pt x="53085" y="22732"/>
                  </a:lnTo>
                  <a:lnTo>
                    <a:pt x="56260" y="21970"/>
                  </a:lnTo>
                  <a:lnTo>
                    <a:pt x="59816" y="20573"/>
                  </a:lnTo>
                  <a:lnTo>
                    <a:pt x="63626" y="18541"/>
                  </a:lnTo>
                  <a:lnTo>
                    <a:pt x="67563" y="16636"/>
                  </a:lnTo>
                  <a:lnTo>
                    <a:pt x="70357" y="14731"/>
                  </a:lnTo>
                  <a:lnTo>
                    <a:pt x="72008" y="13080"/>
                  </a:lnTo>
                  <a:lnTo>
                    <a:pt x="80898" y="13080"/>
                  </a:lnTo>
                  <a:lnTo>
                    <a:pt x="80898" y="0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022847" y="2814802"/>
              <a:ext cx="314693" cy="151663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6050153" y="2842386"/>
              <a:ext cx="261620" cy="99695"/>
            </a:xfrm>
            <a:custGeom>
              <a:avLst/>
              <a:gdLst/>
              <a:ahLst/>
              <a:cxnLst/>
              <a:rect l="l" t="t" r="r" b="b"/>
              <a:pathLst>
                <a:path w="261620" h="99694">
                  <a:moveTo>
                    <a:pt x="109093" y="70992"/>
                  </a:moveTo>
                  <a:lnTo>
                    <a:pt x="100330" y="70992"/>
                  </a:lnTo>
                  <a:lnTo>
                    <a:pt x="93599" y="99187"/>
                  </a:lnTo>
                  <a:lnTo>
                    <a:pt x="99822" y="99187"/>
                  </a:lnTo>
                  <a:lnTo>
                    <a:pt x="109093" y="70992"/>
                  </a:lnTo>
                  <a:close/>
                </a:path>
                <a:path w="261620" h="99694">
                  <a:moveTo>
                    <a:pt x="113537" y="73913"/>
                  </a:moveTo>
                  <a:lnTo>
                    <a:pt x="113537" y="82550"/>
                  </a:lnTo>
                  <a:lnTo>
                    <a:pt x="117348" y="84454"/>
                  </a:lnTo>
                  <a:lnTo>
                    <a:pt x="122047" y="85343"/>
                  </a:lnTo>
                  <a:lnTo>
                    <a:pt x="127635" y="85343"/>
                  </a:lnTo>
                  <a:lnTo>
                    <a:pt x="135108" y="84560"/>
                  </a:lnTo>
                  <a:lnTo>
                    <a:pt x="141700" y="82216"/>
                  </a:lnTo>
                  <a:lnTo>
                    <a:pt x="147387" y="78325"/>
                  </a:lnTo>
                  <a:lnTo>
                    <a:pt x="147803" y="77850"/>
                  </a:lnTo>
                  <a:lnTo>
                    <a:pt x="122936" y="77850"/>
                  </a:lnTo>
                  <a:lnTo>
                    <a:pt x="118110" y="76580"/>
                  </a:lnTo>
                  <a:lnTo>
                    <a:pt x="113537" y="73913"/>
                  </a:lnTo>
                  <a:close/>
                </a:path>
                <a:path w="261620" h="99694">
                  <a:moveTo>
                    <a:pt x="202525" y="8000"/>
                  </a:moveTo>
                  <a:lnTo>
                    <a:pt x="187706" y="8000"/>
                  </a:lnTo>
                  <a:lnTo>
                    <a:pt x="191643" y="9398"/>
                  </a:lnTo>
                  <a:lnTo>
                    <a:pt x="197485" y="14986"/>
                  </a:lnTo>
                  <a:lnTo>
                    <a:pt x="198742" y="18414"/>
                  </a:lnTo>
                  <a:lnTo>
                    <a:pt x="198766" y="28828"/>
                  </a:lnTo>
                  <a:lnTo>
                    <a:pt x="197612" y="32638"/>
                  </a:lnTo>
                  <a:lnTo>
                    <a:pt x="195072" y="36322"/>
                  </a:lnTo>
                  <a:lnTo>
                    <a:pt x="192532" y="39877"/>
                  </a:lnTo>
                  <a:lnTo>
                    <a:pt x="188341" y="43814"/>
                  </a:lnTo>
                  <a:lnTo>
                    <a:pt x="182372" y="47878"/>
                  </a:lnTo>
                  <a:lnTo>
                    <a:pt x="176022" y="52324"/>
                  </a:lnTo>
                  <a:lnTo>
                    <a:pt x="171323" y="56007"/>
                  </a:lnTo>
                  <a:lnTo>
                    <a:pt x="165481" y="62102"/>
                  </a:lnTo>
                  <a:lnTo>
                    <a:pt x="163322" y="65277"/>
                  </a:lnTo>
                  <a:lnTo>
                    <a:pt x="162077" y="68707"/>
                  </a:lnTo>
                  <a:lnTo>
                    <a:pt x="160909" y="71627"/>
                  </a:lnTo>
                  <a:lnTo>
                    <a:pt x="160379" y="74802"/>
                  </a:lnTo>
                  <a:lnTo>
                    <a:pt x="160274" y="83947"/>
                  </a:lnTo>
                  <a:lnTo>
                    <a:pt x="209550" y="83947"/>
                  </a:lnTo>
                  <a:lnTo>
                    <a:pt x="209550" y="75946"/>
                  </a:lnTo>
                  <a:lnTo>
                    <a:pt x="169672" y="75946"/>
                  </a:lnTo>
                  <a:lnTo>
                    <a:pt x="169725" y="72898"/>
                  </a:lnTo>
                  <a:lnTo>
                    <a:pt x="189357" y="52324"/>
                  </a:lnTo>
                  <a:lnTo>
                    <a:pt x="195961" y="47498"/>
                  </a:lnTo>
                  <a:lnTo>
                    <a:pt x="200660" y="42925"/>
                  </a:lnTo>
                  <a:lnTo>
                    <a:pt x="203454" y="38480"/>
                  </a:lnTo>
                  <a:lnTo>
                    <a:pt x="206121" y="34036"/>
                  </a:lnTo>
                  <a:lnTo>
                    <a:pt x="207518" y="28828"/>
                  </a:lnTo>
                  <a:lnTo>
                    <a:pt x="207518" y="16128"/>
                  </a:lnTo>
                  <a:lnTo>
                    <a:pt x="205359" y="10667"/>
                  </a:lnTo>
                  <a:lnTo>
                    <a:pt x="202525" y="8000"/>
                  </a:lnTo>
                  <a:close/>
                </a:path>
                <a:path w="261620" h="99694">
                  <a:moveTo>
                    <a:pt x="261493" y="1777"/>
                  </a:moveTo>
                  <a:lnTo>
                    <a:pt x="209423" y="1777"/>
                  </a:lnTo>
                  <a:lnTo>
                    <a:pt x="209423" y="9905"/>
                  </a:lnTo>
                  <a:lnTo>
                    <a:pt x="251206" y="9905"/>
                  </a:lnTo>
                  <a:lnTo>
                    <a:pt x="246506" y="18528"/>
                  </a:lnTo>
                  <a:lnTo>
                    <a:pt x="228934" y="57912"/>
                  </a:lnTo>
                  <a:lnTo>
                    <a:pt x="222250" y="83947"/>
                  </a:lnTo>
                  <a:lnTo>
                    <a:pt x="231901" y="83947"/>
                  </a:lnTo>
                  <a:lnTo>
                    <a:pt x="233061" y="76580"/>
                  </a:lnTo>
                  <a:lnTo>
                    <a:pt x="233301" y="75437"/>
                  </a:lnTo>
                  <a:lnTo>
                    <a:pt x="249888" y="29352"/>
                  </a:lnTo>
                  <a:lnTo>
                    <a:pt x="261493" y="7238"/>
                  </a:lnTo>
                  <a:lnTo>
                    <a:pt x="261493" y="1777"/>
                  </a:lnTo>
                  <a:close/>
                </a:path>
                <a:path w="261620" h="99694">
                  <a:moveTo>
                    <a:pt x="160540" y="42672"/>
                  </a:moveTo>
                  <a:lnTo>
                    <a:pt x="151764" y="42672"/>
                  </a:lnTo>
                  <a:lnTo>
                    <a:pt x="151429" y="49657"/>
                  </a:lnTo>
                  <a:lnTo>
                    <a:pt x="151310" y="51085"/>
                  </a:lnTo>
                  <a:lnTo>
                    <a:pt x="135509" y="77850"/>
                  </a:lnTo>
                  <a:lnTo>
                    <a:pt x="147803" y="77850"/>
                  </a:lnTo>
                  <a:lnTo>
                    <a:pt x="152146" y="72898"/>
                  </a:lnTo>
                  <a:lnTo>
                    <a:pt x="155906" y="66012"/>
                  </a:lnTo>
                  <a:lnTo>
                    <a:pt x="158607" y="57912"/>
                  </a:lnTo>
                  <a:lnTo>
                    <a:pt x="160236" y="48573"/>
                  </a:lnTo>
                  <a:lnTo>
                    <a:pt x="160540" y="42672"/>
                  </a:lnTo>
                  <a:close/>
                </a:path>
                <a:path w="261620" h="99694">
                  <a:moveTo>
                    <a:pt x="143510" y="508"/>
                  </a:moveTo>
                  <a:lnTo>
                    <a:pt x="127381" y="508"/>
                  </a:lnTo>
                  <a:lnTo>
                    <a:pt x="121158" y="3048"/>
                  </a:lnTo>
                  <a:lnTo>
                    <a:pt x="111506" y="13462"/>
                  </a:lnTo>
                  <a:lnTo>
                    <a:pt x="109093" y="19938"/>
                  </a:lnTo>
                  <a:lnTo>
                    <a:pt x="109093" y="35178"/>
                  </a:lnTo>
                  <a:lnTo>
                    <a:pt x="111251" y="41275"/>
                  </a:lnTo>
                  <a:lnTo>
                    <a:pt x="115824" y="46100"/>
                  </a:lnTo>
                  <a:lnTo>
                    <a:pt x="120269" y="50926"/>
                  </a:lnTo>
                  <a:lnTo>
                    <a:pt x="126111" y="53339"/>
                  </a:lnTo>
                  <a:lnTo>
                    <a:pt x="141859" y="53339"/>
                  </a:lnTo>
                  <a:lnTo>
                    <a:pt x="148082" y="49784"/>
                  </a:lnTo>
                  <a:lnTo>
                    <a:pt x="150304" y="45338"/>
                  </a:lnTo>
                  <a:lnTo>
                    <a:pt x="129667" y="45338"/>
                  </a:lnTo>
                  <a:lnTo>
                    <a:pt x="125602" y="43687"/>
                  </a:lnTo>
                  <a:lnTo>
                    <a:pt x="122555" y="40259"/>
                  </a:lnTo>
                  <a:lnTo>
                    <a:pt x="119634" y="36702"/>
                  </a:lnTo>
                  <a:lnTo>
                    <a:pt x="118110" y="32130"/>
                  </a:lnTo>
                  <a:lnTo>
                    <a:pt x="118110" y="21336"/>
                  </a:lnTo>
                  <a:lnTo>
                    <a:pt x="119634" y="17017"/>
                  </a:lnTo>
                  <a:lnTo>
                    <a:pt x="125730" y="9905"/>
                  </a:lnTo>
                  <a:lnTo>
                    <a:pt x="129667" y="8000"/>
                  </a:lnTo>
                  <a:lnTo>
                    <a:pt x="152738" y="8000"/>
                  </a:lnTo>
                  <a:lnTo>
                    <a:pt x="149860" y="3683"/>
                  </a:lnTo>
                  <a:lnTo>
                    <a:pt x="143510" y="508"/>
                  </a:lnTo>
                  <a:close/>
                </a:path>
                <a:path w="261620" h="99694">
                  <a:moveTo>
                    <a:pt x="152738" y="8000"/>
                  </a:moveTo>
                  <a:lnTo>
                    <a:pt x="139573" y="8000"/>
                  </a:lnTo>
                  <a:lnTo>
                    <a:pt x="143637" y="10160"/>
                  </a:lnTo>
                  <a:lnTo>
                    <a:pt x="147239" y="14986"/>
                  </a:lnTo>
                  <a:lnTo>
                    <a:pt x="149733" y="18414"/>
                  </a:lnTo>
                  <a:lnTo>
                    <a:pt x="151257" y="23495"/>
                  </a:lnTo>
                  <a:lnTo>
                    <a:pt x="151257" y="34036"/>
                  </a:lnTo>
                  <a:lnTo>
                    <a:pt x="149606" y="37718"/>
                  </a:lnTo>
                  <a:lnTo>
                    <a:pt x="143510" y="43814"/>
                  </a:lnTo>
                  <a:lnTo>
                    <a:pt x="139573" y="45338"/>
                  </a:lnTo>
                  <a:lnTo>
                    <a:pt x="150304" y="45338"/>
                  </a:lnTo>
                  <a:lnTo>
                    <a:pt x="151637" y="42672"/>
                  </a:lnTo>
                  <a:lnTo>
                    <a:pt x="160540" y="42672"/>
                  </a:lnTo>
                  <a:lnTo>
                    <a:pt x="160664" y="40259"/>
                  </a:lnTo>
                  <a:lnTo>
                    <a:pt x="154177" y="10160"/>
                  </a:lnTo>
                  <a:lnTo>
                    <a:pt x="152738" y="8000"/>
                  </a:lnTo>
                  <a:close/>
                </a:path>
                <a:path w="261620" h="99694">
                  <a:moveTo>
                    <a:pt x="151764" y="42672"/>
                  </a:moveTo>
                  <a:close/>
                </a:path>
                <a:path w="261620" h="99694">
                  <a:moveTo>
                    <a:pt x="191135" y="508"/>
                  </a:moveTo>
                  <a:lnTo>
                    <a:pt x="175641" y="508"/>
                  </a:lnTo>
                  <a:lnTo>
                    <a:pt x="168783" y="3048"/>
                  </a:lnTo>
                  <a:lnTo>
                    <a:pt x="163449" y="8382"/>
                  </a:lnTo>
                  <a:lnTo>
                    <a:pt x="163449" y="17907"/>
                  </a:lnTo>
                  <a:lnTo>
                    <a:pt x="166243" y="14859"/>
                  </a:lnTo>
                  <a:lnTo>
                    <a:pt x="169291" y="12446"/>
                  </a:lnTo>
                  <a:lnTo>
                    <a:pt x="176149" y="8889"/>
                  </a:lnTo>
                  <a:lnTo>
                    <a:pt x="179577" y="8000"/>
                  </a:lnTo>
                  <a:lnTo>
                    <a:pt x="202525" y="8000"/>
                  </a:lnTo>
                  <a:lnTo>
                    <a:pt x="196723" y="2539"/>
                  </a:lnTo>
                  <a:lnTo>
                    <a:pt x="191135" y="508"/>
                  </a:lnTo>
                  <a:close/>
                </a:path>
                <a:path w="261620" h="99694">
                  <a:moveTo>
                    <a:pt x="0" y="72389"/>
                  </a:moveTo>
                  <a:lnTo>
                    <a:pt x="0" y="81914"/>
                  </a:lnTo>
                  <a:lnTo>
                    <a:pt x="3810" y="84200"/>
                  </a:lnTo>
                  <a:lnTo>
                    <a:pt x="9398" y="85343"/>
                  </a:lnTo>
                  <a:lnTo>
                    <a:pt x="25781" y="85343"/>
                  </a:lnTo>
                  <a:lnTo>
                    <a:pt x="32766" y="82930"/>
                  </a:lnTo>
                  <a:lnTo>
                    <a:pt x="38252" y="77850"/>
                  </a:lnTo>
                  <a:lnTo>
                    <a:pt x="11430" y="77850"/>
                  </a:lnTo>
                  <a:lnTo>
                    <a:pt x="5714" y="75946"/>
                  </a:lnTo>
                  <a:lnTo>
                    <a:pt x="0" y="72389"/>
                  </a:lnTo>
                  <a:close/>
                </a:path>
                <a:path w="261620" h="99694">
                  <a:moveTo>
                    <a:pt x="39758" y="42037"/>
                  </a:moveTo>
                  <a:lnTo>
                    <a:pt x="22351" y="42037"/>
                  </a:lnTo>
                  <a:lnTo>
                    <a:pt x="27686" y="43561"/>
                  </a:lnTo>
                  <a:lnTo>
                    <a:pt x="31242" y="46609"/>
                  </a:lnTo>
                  <a:lnTo>
                    <a:pt x="34925" y="49657"/>
                  </a:lnTo>
                  <a:lnTo>
                    <a:pt x="36702" y="53975"/>
                  </a:lnTo>
                  <a:lnTo>
                    <a:pt x="36702" y="64897"/>
                  </a:lnTo>
                  <a:lnTo>
                    <a:pt x="34925" y="69341"/>
                  </a:lnTo>
                  <a:lnTo>
                    <a:pt x="31369" y="72771"/>
                  </a:lnTo>
                  <a:lnTo>
                    <a:pt x="27812" y="76073"/>
                  </a:lnTo>
                  <a:lnTo>
                    <a:pt x="22987" y="77850"/>
                  </a:lnTo>
                  <a:lnTo>
                    <a:pt x="38252" y="77850"/>
                  </a:lnTo>
                  <a:lnTo>
                    <a:pt x="43052" y="73405"/>
                  </a:lnTo>
                  <a:lnTo>
                    <a:pt x="45720" y="67055"/>
                  </a:lnTo>
                  <a:lnTo>
                    <a:pt x="45720" y="51308"/>
                  </a:lnTo>
                  <a:lnTo>
                    <a:pt x="43307" y="45212"/>
                  </a:lnTo>
                  <a:lnTo>
                    <a:pt x="39758" y="42037"/>
                  </a:lnTo>
                  <a:close/>
                </a:path>
                <a:path w="261620" h="99694">
                  <a:moveTo>
                    <a:pt x="42037" y="1777"/>
                  </a:moveTo>
                  <a:lnTo>
                    <a:pt x="4445" y="1777"/>
                  </a:lnTo>
                  <a:lnTo>
                    <a:pt x="1650" y="42925"/>
                  </a:lnTo>
                  <a:lnTo>
                    <a:pt x="6223" y="42290"/>
                  </a:lnTo>
                  <a:lnTo>
                    <a:pt x="10922" y="42037"/>
                  </a:lnTo>
                  <a:lnTo>
                    <a:pt x="39758" y="42037"/>
                  </a:lnTo>
                  <a:lnTo>
                    <a:pt x="38481" y="40893"/>
                  </a:lnTo>
                  <a:lnTo>
                    <a:pt x="33655" y="36449"/>
                  </a:lnTo>
                  <a:lnTo>
                    <a:pt x="28111" y="34671"/>
                  </a:lnTo>
                  <a:lnTo>
                    <a:pt x="10541" y="34671"/>
                  </a:lnTo>
                  <a:lnTo>
                    <a:pt x="12319" y="9905"/>
                  </a:lnTo>
                  <a:lnTo>
                    <a:pt x="42037" y="9905"/>
                  </a:lnTo>
                  <a:lnTo>
                    <a:pt x="42037" y="1777"/>
                  </a:lnTo>
                  <a:close/>
                </a:path>
                <a:path w="261620" h="99694">
                  <a:moveTo>
                    <a:pt x="26924" y="34289"/>
                  </a:moveTo>
                  <a:lnTo>
                    <a:pt x="16129" y="34289"/>
                  </a:lnTo>
                  <a:lnTo>
                    <a:pt x="13462" y="34416"/>
                  </a:lnTo>
                  <a:lnTo>
                    <a:pt x="10541" y="34671"/>
                  </a:lnTo>
                  <a:lnTo>
                    <a:pt x="28111" y="34671"/>
                  </a:lnTo>
                  <a:lnTo>
                    <a:pt x="26924" y="34289"/>
                  </a:lnTo>
                  <a:close/>
                </a:path>
                <a:path w="261620" h="99694">
                  <a:moveTo>
                    <a:pt x="80899" y="13080"/>
                  </a:moveTo>
                  <a:lnTo>
                    <a:pt x="72136" y="13080"/>
                  </a:lnTo>
                  <a:lnTo>
                    <a:pt x="72136" y="83947"/>
                  </a:lnTo>
                  <a:lnTo>
                    <a:pt x="80899" y="83947"/>
                  </a:lnTo>
                  <a:lnTo>
                    <a:pt x="80899" y="13080"/>
                  </a:lnTo>
                  <a:close/>
                </a:path>
                <a:path w="261620" h="99694">
                  <a:moveTo>
                    <a:pt x="80899" y="0"/>
                  </a:moveTo>
                  <a:lnTo>
                    <a:pt x="77343" y="0"/>
                  </a:lnTo>
                  <a:lnTo>
                    <a:pt x="74675" y="2539"/>
                  </a:lnTo>
                  <a:lnTo>
                    <a:pt x="70993" y="4952"/>
                  </a:lnTo>
                  <a:lnTo>
                    <a:pt x="66294" y="7620"/>
                  </a:lnTo>
                  <a:lnTo>
                    <a:pt x="61595" y="10160"/>
                  </a:lnTo>
                  <a:lnTo>
                    <a:pt x="57150" y="12064"/>
                  </a:lnTo>
                  <a:lnTo>
                    <a:pt x="53086" y="13208"/>
                  </a:lnTo>
                  <a:lnTo>
                    <a:pt x="53086" y="22733"/>
                  </a:lnTo>
                  <a:lnTo>
                    <a:pt x="56261" y="21971"/>
                  </a:lnTo>
                  <a:lnTo>
                    <a:pt x="59817" y="20574"/>
                  </a:lnTo>
                  <a:lnTo>
                    <a:pt x="63754" y="18541"/>
                  </a:lnTo>
                  <a:lnTo>
                    <a:pt x="67563" y="16637"/>
                  </a:lnTo>
                  <a:lnTo>
                    <a:pt x="70358" y="14732"/>
                  </a:lnTo>
                  <a:lnTo>
                    <a:pt x="72136" y="13080"/>
                  </a:lnTo>
                  <a:lnTo>
                    <a:pt x="80899" y="13080"/>
                  </a:lnTo>
                  <a:lnTo>
                    <a:pt x="80899" y="0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664452" y="2863570"/>
              <a:ext cx="311670" cy="151663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6691376" y="2891535"/>
              <a:ext cx="259079" cy="99060"/>
            </a:xfrm>
            <a:custGeom>
              <a:avLst/>
              <a:gdLst/>
              <a:ahLst/>
              <a:cxnLst/>
              <a:rect l="l" t="t" r="r" b="b"/>
              <a:pathLst>
                <a:path w="259079" h="99060">
                  <a:moveTo>
                    <a:pt x="108966" y="70612"/>
                  </a:moveTo>
                  <a:lnTo>
                    <a:pt x="100329" y="70612"/>
                  </a:lnTo>
                  <a:lnTo>
                    <a:pt x="93599" y="98678"/>
                  </a:lnTo>
                  <a:lnTo>
                    <a:pt x="99822" y="98678"/>
                  </a:lnTo>
                  <a:lnTo>
                    <a:pt x="108966" y="70612"/>
                  </a:lnTo>
                  <a:close/>
                </a:path>
                <a:path w="259079" h="99060">
                  <a:moveTo>
                    <a:pt x="73532" y="0"/>
                  </a:moveTo>
                  <a:lnTo>
                    <a:pt x="64643" y="0"/>
                  </a:lnTo>
                  <a:lnTo>
                    <a:pt x="57784" y="3683"/>
                  </a:lnTo>
                  <a:lnTo>
                    <a:pt x="45979" y="44196"/>
                  </a:lnTo>
                  <a:lnTo>
                    <a:pt x="46398" y="53236"/>
                  </a:lnTo>
                  <a:lnTo>
                    <a:pt x="63373" y="84836"/>
                  </a:lnTo>
                  <a:lnTo>
                    <a:pt x="80518" y="84836"/>
                  </a:lnTo>
                  <a:lnTo>
                    <a:pt x="87249" y="81279"/>
                  </a:lnTo>
                  <a:lnTo>
                    <a:pt x="89828" y="77342"/>
                  </a:lnTo>
                  <a:lnTo>
                    <a:pt x="72644" y="77342"/>
                  </a:lnTo>
                  <a:lnTo>
                    <a:pt x="64976" y="75245"/>
                  </a:lnTo>
                  <a:lnTo>
                    <a:pt x="59499" y="68945"/>
                  </a:lnTo>
                  <a:lnTo>
                    <a:pt x="56213" y="58429"/>
                  </a:lnTo>
                  <a:lnTo>
                    <a:pt x="55155" y="44196"/>
                  </a:lnTo>
                  <a:lnTo>
                    <a:pt x="55235" y="42037"/>
                  </a:lnTo>
                  <a:lnTo>
                    <a:pt x="56239" y="27872"/>
                  </a:lnTo>
                  <a:lnTo>
                    <a:pt x="59610" y="16605"/>
                  </a:lnTo>
                  <a:lnTo>
                    <a:pt x="65244" y="9862"/>
                  </a:lnTo>
                  <a:lnTo>
                    <a:pt x="73151" y="7619"/>
                  </a:lnTo>
                  <a:lnTo>
                    <a:pt x="89826" y="7619"/>
                  </a:lnTo>
                  <a:lnTo>
                    <a:pt x="84774" y="2639"/>
                  </a:lnTo>
                  <a:lnTo>
                    <a:pt x="73532" y="0"/>
                  </a:lnTo>
                  <a:close/>
                </a:path>
                <a:path w="259079" h="99060">
                  <a:moveTo>
                    <a:pt x="141985" y="0"/>
                  </a:moveTo>
                  <a:lnTo>
                    <a:pt x="131064" y="0"/>
                  </a:lnTo>
                  <a:lnTo>
                    <a:pt x="127126" y="888"/>
                  </a:lnTo>
                  <a:lnTo>
                    <a:pt x="123571" y="2793"/>
                  </a:lnTo>
                  <a:lnTo>
                    <a:pt x="120015" y="4572"/>
                  </a:lnTo>
                  <a:lnTo>
                    <a:pt x="112465" y="25003"/>
                  </a:lnTo>
                  <a:lnTo>
                    <a:pt x="113410" y="28193"/>
                  </a:lnTo>
                  <a:lnTo>
                    <a:pt x="115653" y="31496"/>
                  </a:lnTo>
                  <a:lnTo>
                    <a:pt x="117728" y="34671"/>
                  </a:lnTo>
                  <a:lnTo>
                    <a:pt x="120650" y="37084"/>
                  </a:lnTo>
                  <a:lnTo>
                    <a:pt x="124078" y="38988"/>
                  </a:lnTo>
                  <a:lnTo>
                    <a:pt x="119633" y="40639"/>
                  </a:lnTo>
                  <a:lnTo>
                    <a:pt x="115950" y="43561"/>
                  </a:lnTo>
                  <a:lnTo>
                    <a:pt x="110363" y="51688"/>
                  </a:lnTo>
                  <a:lnTo>
                    <a:pt x="108966" y="56006"/>
                  </a:lnTo>
                  <a:lnTo>
                    <a:pt x="108966" y="67817"/>
                  </a:lnTo>
                  <a:lnTo>
                    <a:pt x="111378" y="73533"/>
                  </a:lnTo>
                  <a:lnTo>
                    <a:pt x="121284" y="82676"/>
                  </a:lnTo>
                  <a:lnTo>
                    <a:pt x="127634" y="84836"/>
                  </a:lnTo>
                  <a:lnTo>
                    <a:pt x="143128" y="84836"/>
                  </a:lnTo>
                  <a:lnTo>
                    <a:pt x="149478" y="82676"/>
                  </a:lnTo>
                  <a:lnTo>
                    <a:pt x="154304" y="78231"/>
                  </a:lnTo>
                  <a:lnTo>
                    <a:pt x="155295" y="77342"/>
                  </a:lnTo>
                  <a:lnTo>
                    <a:pt x="130301" y="77342"/>
                  </a:lnTo>
                  <a:lnTo>
                    <a:pt x="126110" y="75818"/>
                  </a:lnTo>
                  <a:lnTo>
                    <a:pt x="122808" y="72643"/>
                  </a:lnTo>
                  <a:lnTo>
                    <a:pt x="119633" y="69468"/>
                  </a:lnTo>
                  <a:lnTo>
                    <a:pt x="117982" y="65150"/>
                  </a:lnTo>
                  <a:lnTo>
                    <a:pt x="117982" y="54737"/>
                  </a:lnTo>
                  <a:lnTo>
                    <a:pt x="119633" y="50673"/>
                  </a:lnTo>
                  <a:lnTo>
                    <a:pt x="126365" y="44196"/>
                  </a:lnTo>
                  <a:lnTo>
                    <a:pt x="130428" y="42544"/>
                  </a:lnTo>
                  <a:lnTo>
                    <a:pt x="153449" y="42544"/>
                  </a:lnTo>
                  <a:lnTo>
                    <a:pt x="151129" y="40639"/>
                  </a:lnTo>
                  <a:lnTo>
                    <a:pt x="146684" y="38988"/>
                  </a:lnTo>
                  <a:lnTo>
                    <a:pt x="149987" y="37084"/>
                  </a:lnTo>
                  <a:lnTo>
                    <a:pt x="151604" y="35687"/>
                  </a:lnTo>
                  <a:lnTo>
                    <a:pt x="131572" y="35687"/>
                  </a:lnTo>
                  <a:lnTo>
                    <a:pt x="128397" y="34416"/>
                  </a:lnTo>
                  <a:lnTo>
                    <a:pt x="122808" y="29083"/>
                  </a:lnTo>
                  <a:lnTo>
                    <a:pt x="121412" y="25653"/>
                  </a:lnTo>
                  <a:lnTo>
                    <a:pt x="121446" y="17440"/>
                  </a:lnTo>
                  <a:lnTo>
                    <a:pt x="122808" y="14097"/>
                  </a:lnTo>
                  <a:lnTo>
                    <a:pt x="125475" y="11556"/>
                  </a:lnTo>
                  <a:lnTo>
                    <a:pt x="128143" y="8889"/>
                  </a:lnTo>
                  <a:lnTo>
                    <a:pt x="131445" y="7619"/>
                  </a:lnTo>
                  <a:lnTo>
                    <a:pt x="153575" y="7619"/>
                  </a:lnTo>
                  <a:lnTo>
                    <a:pt x="147447" y="2031"/>
                  </a:lnTo>
                  <a:lnTo>
                    <a:pt x="141985" y="0"/>
                  </a:lnTo>
                  <a:close/>
                </a:path>
                <a:path w="259079" h="99060">
                  <a:moveTo>
                    <a:pt x="89826" y="7619"/>
                  </a:moveTo>
                  <a:lnTo>
                    <a:pt x="73151" y="7619"/>
                  </a:lnTo>
                  <a:lnTo>
                    <a:pt x="80579" y="9836"/>
                  </a:lnTo>
                  <a:lnTo>
                    <a:pt x="85899" y="16494"/>
                  </a:lnTo>
                  <a:lnTo>
                    <a:pt x="89100" y="27604"/>
                  </a:lnTo>
                  <a:lnTo>
                    <a:pt x="89995" y="40639"/>
                  </a:lnTo>
                  <a:lnTo>
                    <a:pt x="90095" y="44196"/>
                  </a:lnTo>
                  <a:lnTo>
                    <a:pt x="89074" y="58108"/>
                  </a:lnTo>
                  <a:lnTo>
                    <a:pt x="85788" y="68786"/>
                  </a:lnTo>
                  <a:lnTo>
                    <a:pt x="80311" y="75201"/>
                  </a:lnTo>
                  <a:lnTo>
                    <a:pt x="72644" y="77342"/>
                  </a:lnTo>
                  <a:lnTo>
                    <a:pt x="89828" y="77342"/>
                  </a:lnTo>
                  <a:lnTo>
                    <a:pt x="99087" y="44196"/>
                  </a:lnTo>
                  <a:lnTo>
                    <a:pt x="99065" y="40639"/>
                  </a:lnTo>
                  <a:lnTo>
                    <a:pt x="97589" y="23681"/>
                  </a:lnTo>
                  <a:lnTo>
                    <a:pt x="92789" y="10540"/>
                  </a:lnTo>
                  <a:lnTo>
                    <a:pt x="89826" y="7619"/>
                  </a:lnTo>
                  <a:close/>
                </a:path>
                <a:path w="259079" h="99060">
                  <a:moveTo>
                    <a:pt x="153449" y="42544"/>
                  </a:moveTo>
                  <a:lnTo>
                    <a:pt x="140462" y="42544"/>
                  </a:lnTo>
                  <a:lnTo>
                    <a:pt x="144652" y="44196"/>
                  </a:lnTo>
                  <a:lnTo>
                    <a:pt x="147827" y="47625"/>
                  </a:lnTo>
                  <a:lnTo>
                    <a:pt x="151129" y="50926"/>
                  </a:lnTo>
                  <a:lnTo>
                    <a:pt x="152677" y="54737"/>
                  </a:lnTo>
                  <a:lnTo>
                    <a:pt x="152683" y="65150"/>
                  </a:lnTo>
                  <a:lnTo>
                    <a:pt x="151129" y="69214"/>
                  </a:lnTo>
                  <a:lnTo>
                    <a:pt x="147827" y="72389"/>
                  </a:lnTo>
                  <a:lnTo>
                    <a:pt x="144652" y="75691"/>
                  </a:lnTo>
                  <a:lnTo>
                    <a:pt x="140462" y="77342"/>
                  </a:lnTo>
                  <a:lnTo>
                    <a:pt x="155295" y="77342"/>
                  </a:lnTo>
                  <a:lnTo>
                    <a:pt x="159257" y="73787"/>
                  </a:lnTo>
                  <a:lnTo>
                    <a:pt x="161671" y="67817"/>
                  </a:lnTo>
                  <a:lnTo>
                    <a:pt x="161671" y="56006"/>
                  </a:lnTo>
                  <a:lnTo>
                    <a:pt x="160274" y="51688"/>
                  </a:lnTo>
                  <a:lnTo>
                    <a:pt x="154685" y="43561"/>
                  </a:lnTo>
                  <a:lnTo>
                    <a:pt x="153449" y="42544"/>
                  </a:lnTo>
                  <a:close/>
                </a:path>
                <a:path w="259079" h="99060">
                  <a:moveTo>
                    <a:pt x="153575" y="7619"/>
                  </a:moveTo>
                  <a:lnTo>
                    <a:pt x="139319" y="7619"/>
                  </a:lnTo>
                  <a:lnTo>
                    <a:pt x="142748" y="8889"/>
                  </a:lnTo>
                  <a:lnTo>
                    <a:pt x="145288" y="11556"/>
                  </a:lnTo>
                  <a:lnTo>
                    <a:pt x="147954" y="14224"/>
                  </a:lnTo>
                  <a:lnTo>
                    <a:pt x="149265" y="17440"/>
                  </a:lnTo>
                  <a:lnTo>
                    <a:pt x="149351" y="25653"/>
                  </a:lnTo>
                  <a:lnTo>
                    <a:pt x="147954" y="29083"/>
                  </a:lnTo>
                  <a:lnTo>
                    <a:pt x="142367" y="34416"/>
                  </a:lnTo>
                  <a:lnTo>
                    <a:pt x="139065" y="35687"/>
                  </a:lnTo>
                  <a:lnTo>
                    <a:pt x="151604" y="35687"/>
                  </a:lnTo>
                  <a:lnTo>
                    <a:pt x="152780" y="34671"/>
                  </a:lnTo>
                  <a:lnTo>
                    <a:pt x="155031" y="31368"/>
                  </a:lnTo>
                  <a:lnTo>
                    <a:pt x="157225" y="28321"/>
                  </a:lnTo>
                  <a:lnTo>
                    <a:pt x="158173" y="25003"/>
                  </a:lnTo>
                  <a:lnTo>
                    <a:pt x="158242" y="14986"/>
                  </a:lnTo>
                  <a:lnTo>
                    <a:pt x="156082" y="9905"/>
                  </a:lnTo>
                  <a:lnTo>
                    <a:pt x="153575" y="7619"/>
                  </a:lnTo>
                  <a:close/>
                </a:path>
                <a:path w="259079" h="99060">
                  <a:moveTo>
                    <a:pt x="213359" y="71881"/>
                  </a:moveTo>
                  <a:lnTo>
                    <a:pt x="213359" y="81534"/>
                  </a:lnTo>
                  <a:lnTo>
                    <a:pt x="217043" y="83819"/>
                  </a:lnTo>
                  <a:lnTo>
                    <a:pt x="222757" y="84836"/>
                  </a:lnTo>
                  <a:lnTo>
                    <a:pt x="239014" y="84836"/>
                  </a:lnTo>
                  <a:lnTo>
                    <a:pt x="245999" y="82550"/>
                  </a:lnTo>
                  <a:lnTo>
                    <a:pt x="251628" y="77342"/>
                  </a:lnTo>
                  <a:lnTo>
                    <a:pt x="224790" y="77342"/>
                  </a:lnTo>
                  <a:lnTo>
                    <a:pt x="219075" y="75564"/>
                  </a:lnTo>
                  <a:lnTo>
                    <a:pt x="213359" y="71881"/>
                  </a:lnTo>
                  <a:close/>
                </a:path>
                <a:path w="259079" h="99060">
                  <a:moveTo>
                    <a:pt x="252954" y="41528"/>
                  </a:moveTo>
                  <a:lnTo>
                    <a:pt x="235712" y="41528"/>
                  </a:lnTo>
                  <a:lnTo>
                    <a:pt x="240919" y="43052"/>
                  </a:lnTo>
                  <a:lnTo>
                    <a:pt x="248284" y="49149"/>
                  </a:lnTo>
                  <a:lnTo>
                    <a:pt x="250063" y="53466"/>
                  </a:lnTo>
                  <a:lnTo>
                    <a:pt x="250063" y="64388"/>
                  </a:lnTo>
                  <a:lnTo>
                    <a:pt x="248284" y="68834"/>
                  </a:lnTo>
                  <a:lnTo>
                    <a:pt x="244728" y="72262"/>
                  </a:lnTo>
                  <a:lnTo>
                    <a:pt x="241046" y="75691"/>
                  </a:lnTo>
                  <a:lnTo>
                    <a:pt x="236347" y="77342"/>
                  </a:lnTo>
                  <a:lnTo>
                    <a:pt x="251628" y="77342"/>
                  </a:lnTo>
                  <a:lnTo>
                    <a:pt x="256413" y="73025"/>
                  </a:lnTo>
                  <a:lnTo>
                    <a:pt x="258952" y="66548"/>
                  </a:lnTo>
                  <a:lnTo>
                    <a:pt x="258952" y="50800"/>
                  </a:lnTo>
                  <a:lnTo>
                    <a:pt x="256540" y="44830"/>
                  </a:lnTo>
                  <a:lnTo>
                    <a:pt x="252954" y="41528"/>
                  </a:lnTo>
                  <a:close/>
                </a:path>
                <a:path w="259079" h="99060">
                  <a:moveTo>
                    <a:pt x="255397" y="1397"/>
                  </a:moveTo>
                  <a:lnTo>
                    <a:pt x="217677" y="1397"/>
                  </a:lnTo>
                  <a:lnTo>
                    <a:pt x="214883" y="42417"/>
                  </a:lnTo>
                  <a:lnTo>
                    <a:pt x="219582" y="41910"/>
                  </a:lnTo>
                  <a:lnTo>
                    <a:pt x="224154" y="41528"/>
                  </a:lnTo>
                  <a:lnTo>
                    <a:pt x="252954" y="41528"/>
                  </a:lnTo>
                  <a:lnTo>
                    <a:pt x="246888" y="35940"/>
                  </a:lnTo>
                  <a:lnTo>
                    <a:pt x="241449" y="34162"/>
                  </a:lnTo>
                  <a:lnTo>
                    <a:pt x="223900" y="34162"/>
                  </a:lnTo>
                  <a:lnTo>
                    <a:pt x="225678" y="9398"/>
                  </a:lnTo>
                  <a:lnTo>
                    <a:pt x="255397" y="9398"/>
                  </a:lnTo>
                  <a:lnTo>
                    <a:pt x="255397" y="1397"/>
                  </a:lnTo>
                  <a:close/>
                </a:path>
                <a:path w="259079" h="99060">
                  <a:moveTo>
                    <a:pt x="240283" y="33781"/>
                  </a:moveTo>
                  <a:lnTo>
                    <a:pt x="229362" y="33781"/>
                  </a:lnTo>
                  <a:lnTo>
                    <a:pt x="226695" y="33909"/>
                  </a:lnTo>
                  <a:lnTo>
                    <a:pt x="223900" y="34162"/>
                  </a:lnTo>
                  <a:lnTo>
                    <a:pt x="241449" y="34162"/>
                  </a:lnTo>
                  <a:lnTo>
                    <a:pt x="240283" y="33781"/>
                  </a:lnTo>
                  <a:close/>
                </a:path>
                <a:path w="259079" h="99060">
                  <a:moveTo>
                    <a:pt x="163068" y="71881"/>
                  </a:moveTo>
                  <a:lnTo>
                    <a:pt x="163068" y="81534"/>
                  </a:lnTo>
                  <a:lnTo>
                    <a:pt x="166750" y="83819"/>
                  </a:lnTo>
                  <a:lnTo>
                    <a:pt x="172466" y="84836"/>
                  </a:lnTo>
                  <a:lnTo>
                    <a:pt x="188722" y="84836"/>
                  </a:lnTo>
                  <a:lnTo>
                    <a:pt x="195706" y="82550"/>
                  </a:lnTo>
                  <a:lnTo>
                    <a:pt x="201336" y="77342"/>
                  </a:lnTo>
                  <a:lnTo>
                    <a:pt x="174498" y="77342"/>
                  </a:lnTo>
                  <a:lnTo>
                    <a:pt x="168782" y="75564"/>
                  </a:lnTo>
                  <a:lnTo>
                    <a:pt x="163068" y="71881"/>
                  </a:lnTo>
                  <a:close/>
                </a:path>
                <a:path w="259079" h="99060">
                  <a:moveTo>
                    <a:pt x="202662" y="41528"/>
                  </a:moveTo>
                  <a:lnTo>
                    <a:pt x="185420" y="41528"/>
                  </a:lnTo>
                  <a:lnTo>
                    <a:pt x="190626" y="43052"/>
                  </a:lnTo>
                  <a:lnTo>
                    <a:pt x="197993" y="49149"/>
                  </a:lnTo>
                  <a:lnTo>
                    <a:pt x="199771" y="53466"/>
                  </a:lnTo>
                  <a:lnTo>
                    <a:pt x="199771" y="64388"/>
                  </a:lnTo>
                  <a:lnTo>
                    <a:pt x="197993" y="68834"/>
                  </a:lnTo>
                  <a:lnTo>
                    <a:pt x="194437" y="72262"/>
                  </a:lnTo>
                  <a:lnTo>
                    <a:pt x="190753" y="75691"/>
                  </a:lnTo>
                  <a:lnTo>
                    <a:pt x="186054" y="77342"/>
                  </a:lnTo>
                  <a:lnTo>
                    <a:pt x="201336" y="77342"/>
                  </a:lnTo>
                  <a:lnTo>
                    <a:pt x="206121" y="73025"/>
                  </a:lnTo>
                  <a:lnTo>
                    <a:pt x="208660" y="66548"/>
                  </a:lnTo>
                  <a:lnTo>
                    <a:pt x="208660" y="50800"/>
                  </a:lnTo>
                  <a:lnTo>
                    <a:pt x="206248" y="44830"/>
                  </a:lnTo>
                  <a:lnTo>
                    <a:pt x="202662" y="41528"/>
                  </a:lnTo>
                  <a:close/>
                </a:path>
                <a:path w="259079" h="99060">
                  <a:moveTo>
                    <a:pt x="205104" y="1397"/>
                  </a:moveTo>
                  <a:lnTo>
                    <a:pt x="167385" y="1397"/>
                  </a:lnTo>
                  <a:lnTo>
                    <a:pt x="164592" y="42417"/>
                  </a:lnTo>
                  <a:lnTo>
                    <a:pt x="169291" y="41910"/>
                  </a:lnTo>
                  <a:lnTo>
                    <a:pt x="173863" y="41528"/>
                  </a:lnTo>
                  <a:lnTo>
                    <a:pt x="202662" y="41528"/>
                  </a:lnTo>
                  <a:lnTo>
                    <a:pt x="196596" y="35940"/>
                  </a:lnTo>
                  <a:lnTo>
                    <a:pt x="191157" y="34162"/>
                  </a:lnTo>
                  <a:lnTo>
                    <a:pt x="173608" y="34162"/>
                  </a:lnTo>
                  <a:lnTo>
                    <a:pt x="175387" y="9398"/>
                  </a:lnTo>
                  <a:lnTo>
                    <a:pt x="205104" y="9398"/>
                  </a:lnTo>
                  <a:lnTo>
                    <a:pt x="205104" y="1397"/>
                  </a:lnTo>
                  <a:close/>
                </a:path>
                <a:path w="259079" h="99060">
                  <a:moveTo>
                    <a:pt x="189992" y="33781"/>
                  </a:moveTo>
                  <a:lnTo>
                    <a:pt x="179070" y="33781"/>
                  </a:lnTo>
                  <a:lnTo>
                    <a:pt x="176402" y="33909"/>
                  </a:lnTo>
                  <a:lnTo>
                    <a:pt x="173608" y="34162"/>
                  </a:lnTo>
                  <a:lnTo>
                    <a:pt x="191157" y="34162"/>
                  </a:lnTo>
                  <a:lnTo>
                    <a:pt x="189992" y="33781"/>
                  </a:lnTo>
                  <a:close/>
                </a:path>
                <a:path w="259079" h="99060">
                  <a:moveTo>
                    <a:pt x="0" y="71881"/>
                  </a:moveTo>
                  <a:lnTo>
                    <a:pt x="0" y="81534"/>
                  </a:lnTo>
                  <a:lnTo>
                    <a:pt x="3682" y="83819"/>
                  </a:lnTo>
                  <a:lnTo>
                    <a:pt x="9398" y="84836"/>
                  </a:lnTo>
                  <a:lnTo>
                    <a:pt x="25653" y="84836"/>
                  </a:lnTo>
                  <a:lnTo>
                    <a:pt x="32639" y="82550"/>
                  </a:lnTo>
                  <a:lnTo>
                    <a:pt x="38268" y="77342"/>
                  </a:lnTo>
                  <a:lnTo>
                    <a:pt x="11429" y="77342"/>
                  </a:lnTo>
                  <a:lnTo>
                    <a:pt x="5715" y="75564"/>
                  </a:lnTo>
                  <a:lnTo>
                    <a:pt x="0" y="71881"/>
                  </a:lnTo>
                  <a:close/>
                </a:path>
                <a:path w="259079" h="99060">
                  <a:moveTo>
                    <a:pt x="39594" y="41528"/>
                  </a:moveTo>
                  <a:lnTo>
                    <a:pt x="22351" y="41528"/>
                  </a:lnTo>
                  <a:lnTo>
                    <a:pt x="27558" y="43052"/>
                  </a:lnTo>
                  <a:lnTo>
                    <a:pt x="34925" y="49149"/>
                  </a:lnTo>
                  <a:lnTo>
                    <a:pt x="36702" y="53466"/>
                  </a:lnTo>
                  <a:lnTo>
                    <a:pt x="36702" y="64388"/>
                  </a:lnTo>
                  <a:lnTo>
                    <a:pt x="34925" y="68834"/>
                  </a:lnTo>
                  <a:lnTo>
                    <a:pt x="31369" y="72262"/>
                  </a:lnTo>
                  <a:lnTo>
                    <a:pt x="27685" y="75691"/>
                  </a:lnTo>
                  <a:lnTo>
                    <a:pt x="22987" y="77342"/>
                  </a:lnTo>
                  <a:lnTo>
                    <a:pt x="38268" y="77342"/>
                  </a:lnTo>
                  <a:lnTo>
                    <a:pt x="43052" y="73025"/>
                  </a:lnTo>
                  <a:lnTo>
                    <a:pt x="45593" y="66548"/>
                  </a:lnTo>
                  <a:lnTo>
                    <a:pt x="45593" y="50800"/>
                  </a:lnTo>
                  <a:lnTo>
                    <a:pt x="43179" y="44830"/>
                  </a:lnTo>
                  <a:lnTo>
                    <a:pt x="39594" y="41528"/>
                  </a:lnTo>
                  <a:close/>
                </a:path>
                <a:path w="259079" h="99060">
                  <a:moveTo>
                    <a:pt x="42037" y="1397"/>
                  </a:moveTo>
                  <a:lnTo>
                    <a:pt x="4318" y="1397"/>
                  </a:lnTo>
                  <a:lnTo>
                    <a:pt x="1524" y="42417"/>
                  </a:lnTo>
                  <a:lnTo>
                    <a:pt x="6223" y="41910"/>
                  </a:lnTo>
                  <a:lnTo>
                    <a:pt x="10795" y="41528"/>
                  </a:lnTo>
                  <a:lnTo>
                    <a:pt x="39594" y="41528"/>
                  </a:lnTo>
                  <a:lnTo>
                    <a:pt x="33527" y="35940"/>
                  </a:lnTo>
                  <a:lnTo>
                    <a:pt x="28089" y="34162"/>
                  </a:lnTo>
                  <a:lnTo>
                    <a:pt x="10541" y="34162"/>
                  </a:lnTo>
                  <a:lnTo>
                    <a:pt x="12319" y="9398"/>
                  </a:lnTo>
                  <a:lnTo>
                    <a:pt x="42037" y="9398"/>
                  </a:lnTo>
                  <a:lnTo>
                    <a:pt x="42037" y="1397"/>
                  </a:lnTo>
                  <a:close/>
                </a:path>
                <a:path w="259079" h="99060">
                  <a:moveTo>
                    <a:pt x="26924" y="33781"/>
                  </a:moveTo>
                  <a:lnTo>
                    <a:pt x="16001" y="33781"/>
                  </a:lnTo>
                  <a:lnTo>
                    <a:pt x="13334" y="33909"/>
                  </a:lnTo>
                  <a:lnTo>
                    <a:pt x="10541" y="34162"/>
                  </a:lnTo>
                  <a:lnTo>
                    <a:pt x="28089" y="34162"/>
                  </a:lnTo>
                  <a:lnTo>
                    <a:pt x="26924" y="33781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296911" y="3006877"/>
              <a:ext cx="319265" cy="150088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7324217" y="3034157"/>
              <a:ext cx="267335" cy="97790"/>
            </a:xfrm>
            <a:custGeom>
              <a:avLst/>
              <a:gdLst/>
              <a:ahLst/>
              <a:cxnLst/>
              <a:rect l="l" t="t" r="r" b="b"/>
              <a:pathLst>
                <a:path w="267334" h="97789">
                  <a:moveTo>
                    <a:pt x="117348" y="69214"/>
                  </a:moveTo>
                  <a:lnTo>
                    <a:pt x="108711" y="69214"/>
                  </a:lnTo>
                  <a:lnTo>
                    <a:pt x="101853" y="97281"/>
                  </a:lnTo>
                  <a:lnTo>
                    <a:pt x="108076" y="97281"/>
                  </a:lnTo>
                  <a:lnTo>
                    <a:pt x="117348" y="69214"/>
                  </a:lnTo>
                  <a:close/>
                </a:path>
                <a:path w="267334" h="97789">
                  <a:moveTo>
                    <a:pt x="47371" y="62229"/>
                  </a:moveTo>
                  <a:lnTo>
                    <a:pt x="38607" y="62229"/>
                  </a:lnTo>
                  <a:lnTo>
                    <a:pt x="38607" y="82168"/>
                  </a:lnTo>
                  <a:lnTo>
                    <a:pt x="47371" y="82168"/>
                  </a:lnTo>
                  <a:lnTo>
                    <a:pt x="47371" y="62229"/>
                  </a:lnTo>
                  <a:close/>
                </a:path>
                <a:path w="267334" h="97789">
                  <a:moveTo>
                    <a:pt x="106806" y="0"/>
                  </a:moveTo>
                  <a:lnTo>
                    <a:pt x="54609" y="0"/>
                  </a:lnTo>
                  <a:lnTo>
                    <a:pt x="54609" y="8000"/>
                  </a:lnTo>
                  <a:lnTo>
                    <a:pt x="96392" y="8000"/>
                  </a:lnTo>
                  <a:lnTo>
                    <a:pt x="92128" y="15809"/>
                  </a:lnTo>
                  <a:lnTo>
                    <a:pt x="74394" y="55278"/>
                  </a:lnTo>
                  <a:lnTo>
                    <a:pt x="67436" y="82168"/>
                  </a:lnTo>
                  <a:lnTo>
                    <a:pt x="77088" y="82168"/>
                  </a:lnTo>
                  <a:lnTo>
                    <a:pt x="78303" y="74453"/>
                  </a:lnTo>
                  <a:lnTo>
                    <a:pt x="80232" y="66166"/>
                  </a:lnTo>
                  <a:lnTo>
                    <a:pt x="95091" y="27511"/>
                  </a:lnTo>
                  <a:lnTo>
                    <a:pt x="106806" y="5333"/>
                  </a:lnTo>
                  <a:lnTo>
                    <a:pt x="106806" y="0"/>
                  </a:lnTo>
                  <a:close/>
                </a:path>
                <a:path w="267334" h="97789">
                  <a:moveTo>
                    <a:pt x="169290" y="0"/>
                  </a:moveTo>
                  <a:lnTo>
                    <a:pt x="117093" y="0"/>
                  </a:lnTo>
                  <a:lnTo>
                    <a:pt x="117093" y="8000"/>
                  </a:lnTo>
                  <a:lnTo>
                    <a:pt x="158876" y="8000"/>
                  </a:lnTo>
                  <a:lnTo>
                    <a:pt x="154612" y="15809"/>
                  </a:lnTo>
                  <a:lnTo>
                    <a:pt x="136878" y="55278"/>
                  </a:lnTo>
                  <a:lnTo>
                    <a:pt x="129921" y="82168"/>
                  </a:lnTo>
                  <a:lnTo>
                    <a:pt x="139573" y="82168"/>
                  </a:lnTo>
                  <a:lnTo>
                    <a:pt x="140787" y="74453"/>
                  </a:lnTo>
                  <a:lnTo>
                    <a:pt x="142716" y="66166"/>
                  </a:lnTo>
                  <a:lnTo>
                    <a:pt x="157575" y="27511"/>
                  </a:lnTo>
                  <a:lnTo>
                    <a:pt x="169290" y="5333"/>
                  </a:lnTo>
                  <a:lnTo>
                    <a:pt x="169290" y="0"/>
                  </a:lnTo>
                  <a:close/>
                </a:path>
                <a:path w="267334" h="97789">
                  <a:moveTo>
                    <a:pt x="210438" y="62229"/>
                  </a:moveTo>
                  <a:lnTo>
                    <a:pt x="201675" y="62229"/>
                  </a:lnTo>
                  <a:lnTo>
                    <a:pt x="201675" y="82168"/>
                  </a:lnTo>
                  <a:lnTo>
                    <a:pt x="210438" y="82168"/>
                  </a:lnTo>
                  <a:lnTo>
                    <a:pt x="210438" y="62229"/>
                  </a:lnTo>
                  <a:close/>
                </a:path>
                <a:path w="267334" h="97789">
                  <a:moveTo>
                    <a:pt x="47371" y="0"/>
                  </a:moveTo>
                  <a:lnTo>
                    <a:pt x="37846" y="0"/>
                  </a:lnTo>
                  <a:lnTo>
                    <a:pt x="34798" y="6165"/>
                  </a:lnTo>
                  <a:lnTo>
                    <a:pt x="31178" y="12652"/>
                  </a:lnTo>
                  <a:lnTo>
                    <a:pt x="5914" y="47878"/>
                  </a:lnTo>
                  <a:lnTo>
                    <a:pt x="0" y="54737"/>
                  </a:lnTo>
                  <a:lnTo>
                    <a:pt x="0" y="62229"/>
                  </a:lnTo>
                  <a:lnTo>
                    <a:pt x="58165" y="62229"/>
                  </a:lnTo>
                  <a:lnTo>
                    <a:pt x="58165" y="54228"/>
                  </a:lnTo>
                  <a:lnTo>
                    <a:pt x="10286" y="54228"/>
                  </a:lnTo>
                  <a:lnTo>
                    <a:pt x="16255" y="46735"/>
                  </a:lnTo>
                  <a:lnTo>
                    <a:pt x="22016" y="39254"/>
                  </a:lnTo>
                  <a:lnTo>
                    <a:pt x="27670" y="31273"/>
                  </a:lnTo>
                  <a:lnTo>
                    <a:pt x="33204" y="22768"/>
                  </a:lnTo>
                  <a:lnTo>
                    <a:pt x="38607" y="13715"/>
                  </a:lnTo>
                  <a:lnTo>
                    <a:pt x="47371" y="13715"/>
                  </a:lnTo>
                  <a:lnTo>
                    <a:pt x="47371" y="0"/>
                  </a:lnTo>
                  <a:close/>
                </a:path>
                <a:path w="267334" h="97789">
                  <a:moveTo>
                    <a:pt x="210438" y="0"/>
                  </a:moveTo>
                  <a:lnTo>
                    <a:pt x="200913" y="0"/>
                  </a:lnTo>
                  <a:lnTo>
                    <a:pt x="197865" y="6165"/>
                  </a:lnTo>
                  <a:lnTo>
                    <a:pt x="194246" y="12652"/>
                  </a:lnTo>
                  <a:lnTo>
                    <a:pt x="168982" y="47878"/>
                  </a:lnTo>
                  <a:lnTo>
                    <a:pt x="163067" y="54737"/>
                  </a:lnTo>
                  <a:lnTo>
                    <a:pt x="163067" y="62229"/>
                  </a:lnTo>
                  <a:lnTo>
                    <a:pt x="221233" y="62229"/>
                  </a:lnTo>
                  <a:lnTo>
                    <a:pt x="221233" y="54228"/>
                  </a:lnTo>
                  <a:lnTo>
                    <a:pt x="173354" y="54228"/>
                  </a:lnTo>
                  <a:lnTo>
                    <a:pt x="179324" y="46735"/>
                  </a:lnTo>
                  <a:lnTo>
                    <a:pt x="185084" y="39254"/>
                  </a:lnTo>
                  <a:lnTo>
                    <a:pt x="190738" y="31273"/>
                  </a:lnTo>
                  <a:lnTo>
                    <a:pt x="196272" y="22768"/>
                  </a:lnTo>
                  <a:lnTo>
                    <a:pt x="201675" y="13715"/>
                  </a:lnTo>
                  <a:lnTo>
                    <a:pt x="210438" y="13715"/>
                  </a:lnTo>
                  <a:lnTo>
                    <a:pt x="210438" y="0"/>
                  </a:lnTo>
                  <a:close/>
                </a:path>
                <a:path w="267334" h="97789">
                  <a:moveTo>
                    <a:pt x="47371" y="13715"/>
                  </a:moveTo>
                  <a:lnTo>
                    <a:pt x="38607" y="13715"/>
                  </a:lnTo>
                  <a:lnTo>
                    <a:pt x="38607" y="54228"/>
                  </a:lnTo>
                  <a:lnTo>
                    <a:pt x="47371" y="54228"/>
                  </a:lnTo>
                  <a:lnTo>
                    <a:pt x="47371" y="13715"/>
                  </a:lnTo>
                  <a:close/>
                </a:path>
                <a:path w="267334" h="97789">
                  <a:moveTo>
                    <a:pt x="210438" y="13715"/>
                  </a:moveTo>
                  <a:lnTo>
                    <a:pt x="201675" y="13715"/>
                  </a:lnTo>
                  <a:lnTo>
                    <a:pt x="201675" y="54228"/>
                  </a:lnTo>
                  <a:lnTo>
                    <a:pt x="210438" y="54228"/>
                  </a:lnTo>
                  <a:lnTo>
                    <a:pt x="210438" y="13715"/>
                  </a:lnTo>
                  <a:close/>
                </a:path>
                <a:path w="267334" h="97789">
                  <a:moveTo>
                    <a:pt x="221614" y="70484"/>
                  </a:moveTo>
                  <a:lnTo>
                    <a:pt x="221614" y="80137"/>
                  </a:lnTo>
                  <a:lnTo>
                    <a:pt x="225425" y="82422"/>
                  </a:lnTo>
                  <a:lnTo>
                    <a:pt x="231012" y="83565"/>
                  </a:lnTo>
                  <a:lnTo>
                    <a:pt x="247396" y="83565"/>
                  </a:lnTo>
                  <a:lnTo>
                    <a:pt x="254380" y="81152"/>
                  </a:lnTo>
                  <a:lnTo>
                    <a:pt x="260004" y="75945"/>
                  </a:lnTo>
                  <a:lnTo>
                    <a:pt x="233044" y="75945"/>
                  </a:lnTo>
                  <a:lnTo>
                    <a:pt x="227329" y="74167"/>
                  </a:lnTo>
                  <a:lnTo>
                    <a:pt x="221614" y="70484"/>
                  </a:lnTo>
                  <a:close/>
                </a:path>
                <a:path w="267334" h="97789">
                  <a:moveTo>
                    <a:pt x="261474" y="40258"/>
                  </a:moveTo>
                  <a:lnTo>
                    <a:pt x="243966" y="40258"/>
                  </a:lnTo>
                  <a:lnTo>
                    <a:pt x="249300" y="41655"/>
                  </a:lnTo>
                  <a:lnTo>
                    <a:pt x="252983" y="44703"/>
                  </a:lnTo>
                  <a:lnTo>
                    <a:pt x="256539" y="47751"/>
                  </a:lnTo>
                  <a:lnTo>
                    <a:pt x="258444" y="52069"/>
                  </a:lnTo>
                  <a:lnTo>
                    <a:pt x="258444" y="62991"/>
                  </a:lnTo>
                  <a:lnTo>
                    <a:pt x="256539" y="67437"/>
                  </a:lnTo>
                  <a:lnTo>
                    <a:pt x="249427" y="74294"/>
                  </a:lnTo>
                  <a:lnTo>
                    <a:pt x="244728" y="75945"/>
                  </a:lnTo>
                  <a:lnTo>
                    <a:pt x="260004" y="75945"/>
                  </a:lnTo>
                  <a:lnTo>
                    <a:pt x="264667" y="71627"/>
                  </a:lnTo>
                  <a:lnTo>
                    <a:pt x="267334" y="65150"/>
                  </a:lnTo>
                  <a:lnTo>
                    <a:pt x="267334" y="49402"/>
                  </a:lnTo>
                  <a:lnTo>
                    <a:pt x="264922" y="43433"/>
                  </a:lnTo>
                  <a:lnTo>
                    <a:pt x="261474" y="40258"/>
                  </a:lnTo>
                  <a:close/>
                </a:path>
                <a:path w="267334" h="97789">
                  <a:moveTo>
                    <a:pt x="263651" y="0"/>
                  </a:moveTo>
                  <a:lnTo>
                    <a:pt x="226059" y="0"/>
                  </a:lnTo>
                  <a:lnTo>
                    <a:pt x="223265" y="41020"/>
                  </a:lnTo>
                  <a:lnTo>
                    <a:pt x="227837" y="40512"/>
                  </a:lnTo>
                  <a:lnTo>
                    <a:pt x="232536" y="40258"/>
                  </a:lnTo>
                  <a:lnTo>
                    <a:pt x="261474" y="40258"/>
                  </a:lnTo>
                  <a:lnTo>
                    <a:pt x="255269" y="34543"/>
                  </a:lnTo>
                  <a:lnTo>
                    <a:pt x="249831" y="32765"/>
                  </a:lnTo>
                  <a:lnTo>
                    <a:pt x="232155" y="32765"/>
                  </a:lnTo>
                  <a:lnTo>
                    <a:pt x="234060" y="8000"/>
                  </a:lnTo>
                  <a:lnTo>
                    <a:pt x="263651" y="8000"/>
                  </a:lnTo>
                  <a:lnTo>
                    <a:pt x="263651" y="0"/>
                  </a:lnTo>
                  <a:close/>
                </a:path>
                <a:path w="267334" h="97789">
                  <a:moveTo>
                    <a:pt x="248665" y="32384"/>
                  </a:moveTo>
                  <a:lnTo>
                    <a:pt x="237743" y="32384"/>
                  </a:lnTo>
                  <a:lnTo>
                    <a:pt x="235076" y="32512"/>
                  </a:lnTo>
                  <a:lnTo>
                    <a:pt x="232155" y="32765"/>
                  </a:lnTo>
                  <a:lnTo>
                    <a:pt x="249831" y="32765"/>
                  </a:lnTo>
                  <a:lnTo>
                    <a:pt x="248665" y="32384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29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938516" y="3227806"/>
              <a:ext cx="322325" cy="151663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7965440" y="3255645"/>
              <a:ext cx="270510" cy="99060"/>
            </a:xfrm>
            <a:custGeom>
              <a:avLst/>
              <a:gdLst/>
              <a:ahLst/>
              <a:cxnLst/>
              <a:rect l="l" t="t" r="r" b="b"/>
              <a:pathLst>
                <a:path w="270509" h="99060">
                  <a:moveTo>
                    <a:pt x="117220" y="70484"/>
                  </a:moveTo>
                  <a:lnTo>
                    <a:pt x="108584" y="70484"/>
                  </a:lnTo>
                  <a:lnTo>
                    <a:pt x="101853" y="98678"/>
                  </a:lnTo>
                  <a:lnTo>
                    <a:pt x="108076" y="98678"/>
                  </a:lnTo>
                  <a:lnTo>
                    <a:pt x="117220" y="70484"/>
                  </a:lnTo>
                  <a:close/>
                </a:path>
                <a:path w="270509" h="99060">
                  <a:moveTo>
                    <a:pt x="150240" y="0"/>
                  </a:moveTo>
                  <a:lnTo>
                    <a:pt x="139318" y="0"/>
                  </a:lnTo>
                  <a:lnTo>
                    <a:pt x="135381" y="888"/>
                  </a:lnTo>
                  <a:lnTo>
                    <a:pt x="120650" y="17017"/>
                  </a:lnTo>
                  <a:lnTo>
                    <a:pt x="120650" y="24764"/>
                  </a:lnTo>
                  <a:lnTo>
                    <a:pt x="121665" y="28193"/>
                  </a:lnTo>
                  <a:lnTo>
                    <a:pt x="125983" y="34543"/>
                  </a:lnTo>
                  <a:lnTo>
                    <a:pt x="128904" y="37083"/>
                  </a:lnTo>
                  <a:lnTo>
                    <a:pt x="132460" y="38988"/>
                  </a:lnTo>
                  <a:lnTo>
                    <a:pt x="127888" y="40639"/>
                  </a:lnTo>
                  <a:lnTo>
                    <a:pt x="117331" y="67944"/>
                  </a:lnTo>
                  <a:lnTo>
                    <a:pt x="119760" y="73532"/>
                  </a:lnTo>
                  <a:lnTo>
                    <a:pt x="124586" y="78104"/>
                  </a:lnTo>
                  <a:lnTo>
                    <a:pt x="129539" y="82550"/>
                  </a:lnTo>
                  <a:lnTo>
                    <a:pt x="135889" y="84835"/>
                  </a:lnTo>
                  <a:lnTo>
                    <a:pt x="151383" y="84835"/>
                  </a:lnTo>
                  <a:lnTo>
                    <a:pt x="157733" y="82676"/>
                  </a:lnTo>
                  <a:lnTo>
                    <a:pt x="163518" y="77342"/>
                  </a:lnTo>
                  <a:lnTo>
                    <a:pt x="138556" y="77342"/>
                  </a:lnTo>
                  <a:lnTo>
                    <a:pt x="134365" y="75691"/>
                  </a:lnTo>
                  <a:lnTo>
                    <a:pt x="131190" y="72516"/>
                  </a:lnTo>
                  <a:lnTo>
                    <a:pt x="127888" y="69341"/>
                  </a:lnTo>
                  <a:lnTo>
                    <a:pt x="126237" y="65150"/>
                  </a:lnTo>
                  <a:lnTo>
                    <a:pt x="126237" y="54737"/>
                  </a:lnTo>
                  <a:lnTo>
                    <a:pt x="127888" y="50545"/>
                  </a:lnTo>
                  <a:lnTo>
                    <a:pt x="131317" y="47370"/>
                  </a:lnTo>
                  <a:lnTo>
                    <a:pt x="134619" y="44195"/>
                  </a:lnTo>
                  <a:lnTo>
                    <a:pt x="138810" y="42544"/>
                  </a:lnTo>
                  <a:lnTo>
                    <a:pt x="161704" y="42544"/>
                  </a:lnTo>
                  <a:lnTo>
                    <a:pt x="159363" y="40632"/>
                  </a:lnTo>
                  <a:lnTo>
                    <a:pt x="154939" y="38988"/>
                  </a:lnTo>
                  <a:lnTo>
                    <a:pt x="158241" y="37083"/>
                  </a:lnTo>
                  <a:lnTo>
                    <a:pt x="159859" y="35687"/>
                  </a:lnTo>
                  <a:lnTo>
                    <a:pt x="139826" y="35687"/>
                  </a:lnTo>
                  <a:lnTo>
                    <a:pt x="136651" y="34416"/>
                  </a:lnTo>
                  <a:lnTo>
                    <a:pt x="133857" y="31622"/>
                  </a:lnTo>
                  <a:lnTo>
                    <a:pt x="131063" y="28955"/>
                  </a:lnTo>
                  <a:lnTo>
                    <a:pt x="129793" y="25653"/>
                  </a:lnTo>
                  <a:lnTo>
                    <a:pt x="129841" y="17399"/>
                  </a:lnTo>
                  <a:lnTo>
                    <a:pt x="131016" y="14224"/>
                  </a:lnTo>
                  <a:lnTo>
                    <a:pt x="131130" y="14033"/>
                  </a:lnTo>
                  <a:lnTo>
                    <a:pt x="133730" y="11556"/>
                  </a:lnTo>
                  <a:lnTo>
                    <a:pt x="136398" y="8889"/>
                  </a:lnTo>
                  <a:lnTo>
                    <a:pt x="139700" y="7619"/>
                  </a:lnTo>
                  <a:lnTo>
                    <a:pt x="161830" y="7619"/>
                  </a:lnTo>
                  <a:lnTo>
                    <a:pt x="160019" y="5968"/>
                  </a:lnTo>
                  <a:lnTo>
                    <a:pt x="155701" y="1904"/>
                  </a:lnTo>
                  <a:lnTo>
                    <a:pt x="150240" y="0"/>
                  </a:lnTo>
                  <a:close/>
                </a:path>
                <a:path w="270509" h="99060">
                  <a:moveTo>
                    <a:pt x="169544" y="70612"/>
                  </a:moveTo>
                  <a:lnTo>
                    <a:pt x="169544" y="80517"/>
                  </a:lnTo>
                  <a:lnTo>
                    <a:pt x="174243" y="83438"/>
                  </a:lnTo>
                  <a:lnTo>
                    <a:pt x="180339" y="84835"/>
                  </a:lnTo>
                  <a:lnTo>
                    <a:pt x="196341" y="84835"/>
                  </a:lnTo>
                  <a:lnTo>
                    <a:pt x="203200" y="82676"/>
                  </a:lnTo>
                  <a:lnTo>
                    <a:pt x="208660" y="78231"/>
                  </a:lnTo>
                  <a:lnTo>
                    <a:pt x="209698" y="77342"/>
                  </a:lnTo>
                  <a:lnTo>
                    <a:pt x="181482" y="77342"/>
                  </a:lnTo>
                  <a:lnTo>
                    <a:pt x="175132" y="75056"/>
                  </a:lnTo>
                  <a:lnTo>
                    <a:pt x="169544" y="70612"/>
                  </a:lnTo>
                  <a:close/>
                </a:path>
                <a:path w="270509" h="99060">
                  <a:moveTo>
                    <a:pt x="47370" y="63626"/>
                  </a:moveTo>
                  <a:lnTo>
                    <a:pt x="38607" y="63626"/>
                  </a:lnTo>
                  <a:lnTo>
                    <a:pt x="38607" y="83438"/>
                  </a:lnTo>
                  <a:lnTo>
                    <a:pt x="47370" y="83438"/>
                  </a:lnTo>
                  <a:lnTo>
                    <a:pt x="47370" y="63626"/>
                  </a:lnTo>
                  <a:close/>
                </a:path>
                <a:path w="270509" h="99060">
                  <a:moveTo>
                    <a:pt x="98004" y="7492"/>
                  </a:moveTo>
                  <a:lnTo>
                    <a:pt x="83184" y="7492"/>
                  </a:lnTo>
                  <a:lnTo>
                    <a:pt x="87121" y="8889"/>
                  </a:lnTo>
                  <a:lnTo>
                    <a:pt x="89915" y="11683"/>
                  </a:lnTo>
                  <a:lnTo>
                    <a:pt x="92836" y="14477"/>
                  </a:lnTo>
                  <a:lnTo>
                    <a:pt x="94360" y="18287"/>
                  </a:lnTo>
                  <a:lnTo>
                    <a:pt x="94284" y="28193"/>
                  </a:lnTo>
                  <a:lnTo>
                    <a:pt x="93090" y="32130"/>
                  </a:lnTo>
                  <a:lnTo>
                    <a:pt x="88010" y="39496"/>
                  </a:lnTo>
                  <a:lnTo>
                    <a:pt x="83692" y="43306"/>
                  </a:lnTo>
                  <a:lnTo>
                    <a:pt x="71374" y="51815"/>
                  </a:lnTo>
                  <a:lnTo>
                    <a:pt x="66801" y="55625"/>
                  </a:lnTo>
                  <a:lnTo>
                    <a:pt x="55752" y="74929"/>
                  </a:lnTo>
                  <a:lnTo>
                    <a:pt x="55752" y="83438"/>
                  </a:lnTo>
                  <a:lnTo>
                    <a:pt x="105028" y="83438"/>
                  </a:lnTo>
                  <a:lnTo>
                    <a:pt x="105028" y="75437"/>
                  </a:lnTo>
                  <a:lnTo>
                    <a:pt x="65150" y="75437"/>
                  </a:lnTo>
                  <a:lnTo>
                    <a:pt x="65177" y="72516"/>
                  </a:lnTo>
                  <a:lnTo>
                    <a:pt x="65658" y="70230"/>
                  </a:lnTo>
                  <a:lnTo>
                    <a:pt x="66897" y="67690"/>
                  </a:lnTo>
                  <a:lnTo>
                    <a:pt x="67563" y="66166"/>
                  </a:lnTo>
                  <a:lnTo>
                    <a:pt x="69341" y="64007"/>
                  </a:lnTo>
                  <a:lnTo>
                    <a:pt x="74167" y="59435"/>
                  </a:lnTo>
                  <a:lnTo>
                    <a:pt x="78485" y="56133"/>
                  </a:lnTo>
                  <a:lnTo>
                    <a:pt x="84835" y="51815"/>
                  </a:lnTo>
                  <a:lnTo>
                    <a:pt x="91439" y="46989"/>
                  </a:lnTo>
                  <a:lnTo>
                    <a:pt x="96138" y="42417"/>
                  </a:lnTo>
                  <a:lnTo>
                    <a:pt x="98805" y="37972"/>
                  </a:lnTo>
                  <a:lnTo>
                    <a:pt x="101600" y="33527"/>
                  </a:lnTo>
                  <a:lnTo>
                    <a:pt x="102959" y="28584"/>
                  </a:lnTo>
                  <a:lnTo>
                    <a:pt x="102996" y="15620"/>
                  </a:lnTo>
                  <a:lnTo>
                    <a:pt x="100837" y="10159"/>
                  </a:lnTo>
                  <a:lnTo>
                    <a:pt x="98004" y="7492"/>
                  </a:lnTo>
                  <a:close/>
                </a:path>
                <a:path w="270509" h="99060">
                  <a:moveTo>
                    <a:pt x="161704" y="42544"/>
                  </a:moveTo>
                  <a:lnTo>
                    <a:pt x="148716" y="42544"/>
                  </a:lnTo>
                  <a:lnTo>
                    <a:pt x="152907" y="44195"/>
                  </a:lnTo>
                  <a:lnTo>
                    <a:pt x="156209" y="47497"/>
                  </a:lnTo>
                  <a:lnTo>
                    <a:pt x="159511" y="50926"/>
                  </a:lnTo>
                  <a:lnTo>
                    <a:pt x="161059" y="54737"/>
                  </a:lnTo>
                  <a:lnTo>
                    <a:pt x="161062" y="65150"/>
                  </a:lnTo>
                  <a:lnTo>
                    <a:pt x="159511" y="69087"/>
                  </a:lnTo>
                  <a:lnTo>
                    <a:pt x="152907" y="75691"/>
                  </a:lnTo>
                  <a:lnTo>
                    <a:pt x="148716" y="77342"/>
                  </a:lnTo>
                  <a:lnTo>
                    <a:pt x="163518" y="77342"/>
                  </a:lnTo>
                  <a:lnTo>
                    <a:pt x="167512" y="73659"/>
                  </a:lnTo>
                  <a:lnTo>
                    <a:pt x="169873" y="67944"/>
                  </a:lnTo>
                  <a:lnTo>
                    <a:pt x="169802" y="55625"/>
                  </a:lnTo>
                  <a:lnTo>
                    <a:pt x="168528" y="51688"/>
                  </a:lnTo>
                  <a:lnTo>
                    <a:pt x="162940" y="43560"/>
                  </a:lnTo>
                  <a:lnTo>
                    <a:pt x="161704" y="42544"/>
                  </a:lnTo>
                  <a:close/>
                </a:path>
                <a:path w="270509" h="99060">
                  <a:moveTo>
                    <a:pt x="210119" y="7619"/>
                  </a:moveTo>
                  <a:lnTo>
                    <a:pt x="199516" y="7619"/>
                  </a:lnTo>
                  <a:lnTo>
                    <a:pt x="204724" y="12318"/>
                  </a:lnTo>
                  <a:lnTo>
                    <a:pt x="204724" y="21843"/>
                  </a:lnTo>
                  <a:lnTo>
                    <a:pt x="203438" y="28584"/>
                  </a:lnTo>
                  <a:lnTo>
                    <a:pt x="199580" y="33385"/>
                  </a:lnTo>
                  <a:lnTo>
                    <a:pt x="193151" y="36256"/>
                  </a:lnTo>
                  <a:lnTo>
                    <a:pt x="184150" y="37210"/>
                  </a:lnTo>
                  <a:lnTo>
                    <a:pt x="177673" y="37210"/>
                  </a:lnTo>
                  <a:lnTo>
                    <a:pt x="177673" y="44703"/>
                  </a:lnTo>
                  <a:lnTo>
                    <a:pt x="184530" y="44703"/>
                  </a:lnTo>
                  <a:lnTo>
                    <a:pt x="194625" y="45729"/>
                  </a:lnTo>
                  <a:lnTo>
                    <a:pt x="201850" y="48815"/>
                  </a:lnTo>
                  <a:lnTo>
                    <a:pt x="206194" y="53973"/>
                  </a:lnTo>
                  <a:lnTo>
                    <a:pt x="207644" y="61213"/>
                  </a:lnTo>
                  <a:lnTo>
                    <a:pt x="207644" y="66166"/>
                  </a:lnTo>
                  <a:lnTo>
                    <a:pt x="205866" y="70103"/>
                  </a:lnTo>
                  <a:lnTo>
                    <a:pt x="202437" y="73025"/>
                  </a:lnTo>
                  <a:lnTo>
                    <a:pt x="198881" y="75818"/>
                  </a:lnTo>
                  <a:lnTo>
                    <a:pt x="194182" y="77342"/>
                  </a:lnTo>
                  <a:lnTo>
                    <a:pt x="209698" y="77342"/>
                  </a:lnTo>
                  <a:lnTo>
                    <a:pt x="213994" y="73659"/>
                  </a:lnTo>
                  <a:lnTo>
                    <a:pt x="216670" y="67944"/>
                  </a:lnTo>
                  <a:lnTo>
                    <a:pt x="216738" y="54737"/>
                  </a:lnTo>
                  <a:lnTo>
                    <a:pt x="215010" y="50418"/>
                  </a:lnTo>
                  <a:lnTo>
                    <a:pt x="211454" y="46862"/>
                  </a:lnTo>
                  <a:lnTo>
                    <a:pt x="208025" y="43179"/>
                  </a:lnTo>
                  <a:lnTo>
                    <a:pt x="203200" y="41147"/>
                  </a:lnTo>
                  <a:lnTo>
                    <a:pt x="197357" y="40639"/>
                  </a:lnTo>
                  <a:lnTo>
                    <a:pt x="197357" y="40385"/>
                  </a:lnTo>
                  <a:lnTo>
                    <a:pt x="204525" y="37292"/>
                  </a:lnTo>
                  <a:lnTo>
                    <a:pt x="209645" y="32781"/>
                  </a:lnTo>
                  <a:lnTo>
                    <a:pt x="212717" y="26866"/>
                  </a:lnTo>
                  <a:lnTo>
                    <a:pt x="213740" y="19557"/>
                  </a:lnTo>
                  <a:lnTo>
                    <a:pt x="213631" y="13462"/>
                  </a:lnTo>
                  <a:lnTo>
                    <a:pt x="211708" y="9016"/>
                  </a:lnTo>
                  <a:lnTo>
                    <a:pt x="210119" y="7619"/>
                  </a:lnTo>
                  <a:close/>
                </a:path>
                <a:path w="270509" h="99060">
                  <a:moveTo>
                    <a:pt x="47370" y="1269"/>
                  </a:moveTo>
                  <a:lnTo>
                    <a:pt x="37845" y="1269"/>
                  </a:lnTo>
                  <a:lnTo>
                    <a:pt x="34736" y="7619"/>
                  </a:lnTo>
                  <a:lnTo>
                    <a:pt x="30904" y="14477"/>
                  </a:lnTo>
                  <a:lnTo>
                    <a:pt x="5883" y="49174"/>
                  </a:lnTo>
                  <a:lnTo>
                    <a:pt x="0" y="56006"/>
                  </a:lnTo>
                  <a:lnTo>
                    <a:pt x="0" y="63626"/>
                  </a:lnTo>
                  <a:lnTo>
                    <a:pt x="58165" y="63626"/>
                  </a:lnTo>
                  <a:lnTo>
                    <a:pt x="58165" y="55625"/>
                  </a:lnTo>
                  <a:lnTo>
                    <a:pt x="10159" y="55625"/>
                  </a:lnTo>
                  <a:lnTo>
                    <a:pt x="17113" y="46862"/>
                  </a:lnTo>
                  <a:lnTo>
                    <a:pt x="21945" y="40632"/>
                  </a:lnTo>
                  <a:lnTo>
                    <a:pt x="27606" y="32607"/>
                  </a:lnTo>
                  <a:lnTo>
                    <a:pt x="33148" y="24058"/>
                  </a:lnTo>
                  <a:lnTo>
                    <a:pt x="38607" y="14985"/>
                  </a:lnTo>
                  <a:lnTo>
                    <a:pt x="47370" y="14985"/>
                  </a:lnTo>
                  <a:lnTo>
                    <a:pt x="47370" y="1269"/>
                  </a:lnTo>
                  <a:close/>
                </a:path>
                <a:path w="270509" h="99060">
                  <a:moveTo>
                    <a:pt x="47370" y="14985"/>
                  </a:moveTo>
                  <a:lnTo>
                    <a:pt x="38607" y="14985"/>
                  </a:lnTo>
                  <a:lnTo>
                    <a:pt x="38607" y="55625"/>
                  </a:lnTo>
                  <a:lnTo>
                    <a:pt x="47370" y="55625"/>
                  </a:lnTo>
                  <a:lnTo>
                    <a:pt x="47370" y="14985"/>
                  </a:lnTo>
                  <a:close/>
                </a:path>
                <a:path w="270509" h="99060">
                  <a:moveTo>
                    <a:pt x="161830" y="7619"/>
                  </a:moveTo>
                  <a:lnTo>
                    <a:pt x="147700" y="7619"/>
                  </a:lnTo>
                  <a:lnTo>
                    <a:pt x="151002" y="8889"/>
                  </a:lnTo>
                  <a:lnTo>
                    <a:pt x="153790" y="11683"/>
                  </a:lnTo>
                  <a:lnTo>
                    <a:pt x="156209" y="14224"/>
                  </a:lnTo>
                  <a:lnTo>
                    <a:pt x="157503" y="17399"/>
                  </a:lnTo>
                  <a:lnTo>
                    <a:pt x="157606" y="25653"/>
                  </a:lnTo>
                  <a:lnTo>
                    <a:pt x="156209" y="28955"/>
                  </a:lnTo>
                  <a:lnTo>
                    <a:pt x="153415" y="31622"/>
                  </a:lnTo>
                  <a:lnTo>
                    <a:pt x="150621" y="34416"/>
                  </a:lnTo>
                  <a:lnTo>
                    <a:pt x="147446" y="35687"/>
                  </a:lnTo>
                  <a:lnTo>
                    <a:pt x="159859" y="35687"/>
                  </a:lnTo>
                  <a:lnTo>
                    <a:pt x="161035" y="34670"/>
                  </a:lnTo>
                  <a:lnTo>
                    <a:pt x="163321" y="31368"/>
                  </a:lnTo>
                  <a:lnTo>
                    <a:pt x="165480" y="28193"/>
                  </a:lnTo>
                  <a:lnTo>
                    <a:pt x="166624" y="24764"/>
                  </a:lnTo>
                  <a:lnTo>
                    <a:pt x="166624" y="14858"/>
                  </a:lnTo>
                  <a:lnTo>
                    <a:pt x="164337" y="9905"/>
                  </a:lnTo>
                  <a:lnTo>
                    <a:pt x="161830" y="7619"/>
                  </a:lnTo>
                  <a:close/>
                </a:path>
                <a:path w="270509" h="99060">
                  <a:moveTo>
                    <a:pt x="86613" y="0"/>
                  </a:moveTo>
                  <a:lnTo>
                    <a:pt x="71119" y="0"/>
                  </a:lnTo>
                  <a:lnTo>
                    <a:pt x="64261" y="2539"/>
                  </a:lnTo>
                  <a:lnTo>
                    <a:pt x="58927" y="7874"/>
                  </a:lnTo>
                  <a:lnTo>
                    <a:pt x="58927" y="17399"/>
                  </a:lnTo>
                  <a:lnTo>
                    <a:pt x="61594" y="14350"/>
                  </a:lnTo>
                  <a:lnTo>
                    <a:pt x="64769" y="11937"/>
                  </a:lnTo>
                  <a:lnTo>
                    <a:pt x="71627" y="8381"/>
                  </a:lnTo>
                  <a:lnTo>
                    <a:pt x="74929" y="7492"/>
                  </a:lnTo>
                  <a:lnTo>
                    <a:pt x="98004" y="7492"/>
                  </a:lnTo>
                  <a:lnTo>
                    <a:pt x="92201" y="2031"/>
                  </a:lnTo>
                  <a:lnTo>
                    <a:pt x="86613" y="0"/>
                  </a:lnTo>
                  <a:close/>
                </a:path>
                <a:path w="270509" h="99060">
                  <a:moveTo>
                    <a:pt x="197865" y="0"/>
                  </a:moveTo>
                  <a:lnTo>
                    <a:pt x="184150" y="0"/>
                  </a:lnTo>
                  <a:lnTo>
                    <a:pt x="177926" y="1524"/>
                  </a:lnTo>
                  <a:lnTo>
                    <a:pt x="172719" y="4699"/>
                  </a:lnTo>
                  <a:lnTo>
                    <a:pt x="172719" y="13588"/>
                  </a:lnTo>
                  <a:lnTo>
                    <a:pt x="177800" y="9525"/>
                  </a:lnTo>
                  <a:lnTo>
                    <a:pt x="183260" y="7619"/>
                  </a:lnTo>
                  <a:lnTo>
                    <a:pt x="210119" y="7619"/>
                  </a:lnTo>
                  <a:lnTo>
                    <a:pt x="207517" y="5333"/>
                  </a:lnTo>
                  <a:lnTo>
                    <a:pt x="203200" y="1777"/>
                  </a:lnTo>
                  <a:lnTo>
                    <a:pt x="197865" y="0"/>
                  </a:lnTo>
                  <a:close/>
                </a:path>
                <a:path w="270509" h="99060">
                  <a:moveTo>
                    <a:pt x="250825" y="0"/>
                  </a:moveTo>
                  <a:lnTo>
                    <a:pt x="239902" y="0"/>
                  </a:lnTo>
                  <a:lnTo>
                    <a:pt x="235965" y="888"/>
                  </a:lnTo>
                  <a:lnTo>
                    <a:pt x="221233" y="17017"/>
                  </a:lnTo>
                  <a:lnTo>
                    <a:pt x="221233" y="24764"/>
                  </a:lnTo>
                  <a:lnTo>
                    <a:pt x="222250" y="28193"/>
                  </a:lnTo>
                  <a:lnTo>
                    <a:pt x="226567" y="34543"/>
                  </a:lnTo>
                  <a:lnTo>
                    <a:pt x="229488" y="37083"/>
                  </a:lnTo>
                  <a:lnTo>
                    <a:pt x="233044" y="38988"/>
                  </a:lnTo>
                  <a:lnTo>
                    <a:pt x="228473" y="40639"/>
                  </a:lnTo>
                  <a:lnTo>
                    <a:pt x="224789" y="43433"/>
                  </a:lnTo>
                  <a:lnTo>
                    <a:pt x="221995" y="47497"/>
                  </a:lnTo>
                  <a:lnTo>
                    <a:pt x="219201" y="51688"/>
                  </a:lnTo>
                  <a:lnTo>
                    <a:pt x="217804" y="56006"/>
                  </a:lnTo>
                  <a:lnTo>
                    <a:pt x="217860" y="67817"/>
                  </a:lnTo>
                  <a:lnTo>
                    <a:pt x="220344" y="73532"/>
                  </a:lnTo>
                  <a:lnTo>
                    <a:pt x="225170" y="78104"/>
                  </a:lnTo>
                  <a:lnTo>
                    <a:pt x="230124" y="82550"/>
                  </a:lnTo>
                  <a:lnTo>
                    <a:pt x="236474" y="84835"/>
                  </a:lnTo>
                  <a:lnTo>
                    <a:pt x="251967" y="84835"/>
                  </a:lnTo>
                  <a:lnTo>
                    <a:pt x="258317" y="82676"/>
                  </a:lnTo>
                  <a:lnTo>
                    <a:pt x="264102" y="77342"/>
                  </a:lnTo>
                  <a:lnTo>
                    <a:pt x="239140" y="77342"/>
                  </a:lnTo>
                  <a:lnTo>
                    <a:pt x="234950" y="75691"/>
                  </a:lnTo>
                  <a:lnTo>
                    <a:pt x="231775" y="72516"/>
                  </a:lnTo>
                  <a:lnTo>
                    <a:pt x="228473" y="69341"/>
                  </a:lnTo>
                  <a:lnTo>
                    <a:pt x="226821" y="65150"/>
                  </a:lnTo>
                  <a:lnTo>
                    <a:pt x="226821" y="54737"/>
                  </a:lnTo>
                  <a:lnTo>
                    <a:pt x="228473" y="50545"/>
                  </a:lnTo>
                  <a:lnTo>
                    <a:pt x="231901" y="47370"/>
                  </a:lnTo>
                  <a:lnTo>
                    <a:pt x="235203" y="44195"/>
                  </a:lnTo>
                  <a:lnTo>
                    <a:pt x="239394" y="42544"/>
                  </a:lnTo>
                  <a:lnTo>
                    <a:pt x="262288" y="42544"/>
                  </a:lnTo>
                  <a:lnTo>
                    <a:pt x="259968" y="40639"/>
                  </a:lnTo>
                  <a:lnTo>
                    <a:pt x="255524" y="38988"/>
                  </a:lnTo>
                  <a:lnTo>
                    <a:pt x="258825" y="37083"/>
                  </a:lnTo>
                  <a:lnTo>
                    <a:pt x="260443" y="35687"/>
                  </a:lnTo>
                  <a:lnTo>
                    <a:pt x="240410" y="35687"/>
                  </a:lnTo>
                  <a:lnTo>
                    <a:pt x="237235" y="34416"/>
                  </a:lnTo>
                  <a:lnTo>
                    <a:pt x="234441" y="31622"/>
                  </a:lnTo>
                  <a:lnTo>
                    <a:pt x="231648" y="28955"/>
                  </a:lnTo>
                  <a:lnTo>
                    <a:pt x="230377" y="25653"/>
                  </a:lnTo>
                  <a:lnTo>
                    <a:pt x="230377" y="17525"/>
                  </a:lnTo>
                  <a:lnTo>
                    <a:pt x="231648" y="14096"/>
                  </a:lnTo>
                  <a:lnTo>
                    <a:pt x="234314" y="11556"/>
                  </a:lnTo>
                  <a:lnTo>
                    <a:pt x="236981" y="8889"/>
                  </a:lnTo>
                  <a:lnTo>
                    <a:pt x="240283" y="7619"/>
                  </a:lnTo>
                  <a:lnTo>
                    <a:pt x="262414" y="7619"/>
                  </a:lnTo>
                  <a:lnTo>
                    <a:pt x="260603" y="5968"/>
                  </a:lnTo>
                  <a:lnTo>
                    <a:pt x="256285" y="1904"/>
                  </a:lnTo>
                  <a:lnTo>
                    <a:pt x="250825" y="0"/>
                  </a:lnTo>
                  <a:close/>
                </a:path>
                <a:path w="270509" h="99060">
                  <a:moveTo>
                    <a:pt x="262288" y="42544"/>
                  </a:moveTo>
                  <a:lnTo>
                    <a:pt x="249300" y="42544"/>
                  </a:lnTo>
                  <a:lnTo>
                    <a:pt x="253491" y="44195"/>
                  </a:lnTo>
                  <a:lnTo>
                    <a:pt x="256793" y="47497"/>
                  </a:lnTo>
                  <a:lnTo>
                    <a:pt x="260095" y="50926"/>
                  </a:lnTo>
                  <a:lnTo>
                    <a:pt x="261643" y="54737"/>
                  </a:lnTo>
                  <a:lnTo>
                    <a:pt x="261646" y="65150"/>
                  </a:lnTo>
                  <a:lnTo>
                    <a:pt x="260095" y="69087"/>
                  </a:lnTo>
                  <a:lnTo>
                    <a:pt x="253491" y="75691"/>
                  </a:lnTo>
                  <a:lnTo>
                    <a:pt x="249300" y="77342"/>
                  </a:lnTo>
                  <a:lnTo>
                    <a:pt x="264102" y="77342"/>
                  </a:lnTo>
                  <a:lnTo>
                    <a:pt x="268096" y="73659"/>
                  </a:lnTo>
                  <a:lnTo>
                    <a:pt x="270509" y="67817"/>
                  </a:lnTo>
                  <a:lnTo>
                    <a:pt x="270509" y="56006"/>
                  </a:lnTo>
                  <a:lnTo>
                    <a:pt x="269112" y="51688"/>
                  </a:lnTo>
                  <a:lnTo>
                    <a:pt x="263525" y="43560"/>
                  </a:lnTo>
                  <a:lnTo>
                    <a:pt x="262288" y="42544"/>
                  </a:lnTo>
                  <a:close/>
                </a:path>
                <a:path w="270509" h="99060">
                  <a:moveTo>
                    <a:pt x="262414" y="7619"/>
                  </a:moveTo>
                  <a:lnTo>
                    <a:pt x="248284" y="7619"/>
                  </a:lnTo>
                  <a:lnTo>
                    <a:pt x="251586" y="8889"/>
                  </a:lnTo>
                  <a:lnTo>
                    <a:pt x="254253" y="11556"/>
                  </a:lnTo>
                  <a:lnTo>
                    <a:pt x="256793" y="14224"/>
                  </a:lnTo>
                  <a:lnTo>
                    <a:pt x="258139" y="17525"/>
                  </a:lnTo>
                  <a:lnTo>
                    <a:pt x="258190" y="25653"/>
                  </a:lnTo>
                  <a:lnTo>
                    <a:pt x="256793" y="28955"/>
                  </a:lnTo>
                  <a:lnTo>
                    <a:pt x="254000" y="31622"/>
                  </a:lnTo>
                  <a:lnTo>
                    <a:pt x="251205" y="34416"/>
                  </a:lnTo>
                  <a:lnTo>
                    <a:pt x="248030" y="35687"/>
                  </a:lnTo>
                  <a:lnTo>
                    <a:pt x="260443" y="35687"/>
                  </a:lnTo>
                  <a:lnTo>
                    <a:pt x="261619" y="34670"/>
                  </a:lnTo>
                  <a:lnTo>
                    <a:pt x="263905" y="31368"/>
                  </a:lnTo>
                  <a:lnTo>
                    <a:pt x="266064" y="28193"/>
                  </a:lnTo>
                  <a:lnTo>
                    <a:pt x="267207" y="24764"/>
                  </a:lnTo>
                  <a:lnTo>
                    <a:pt x="267207" y="14858"/>
                  </a:lnTo>
                  <a:lnTo>
                    <a:pt x="264921" y="9905"/>
                  </a:lnTo>
                  <a:lnTo>
                    <a:pt x="262414" y="7619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1" name="object 31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585459" y="4785334"/>
              <a:ext cx="267462" cy="151663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612765" y="4813427"/>
              <a:ext cx="215011" cy="98552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208776" y="4584166"/>
              <a:ext cx="311670" cy="151663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6236208" y="4611115"/>
              <a:ext cx="259715" cy="99695"/>
            </a:xfrm>
            <a:custGeom>
              <a:avLst/>
              <a:gdLst/>
              <a:ahLst/>
              <a:cxnLst/>
              <a:rect l="l" t="t" r="r" b="b"/>
              <a:pathLst>
                <a:path w="259714" h="99695">
                  <a:moveTo>
                    <a:pt x="106171" y="70992"/>
                  </a:moveTo>
                  <a:lnTo>
                    <a:pt x="97536" y="70992"/>
                  </a:lnTo>
                  <a:lnTo>
                    <a:pt x="90804" y="99186"/>
                  </a:lnTo>
                  <a:lnTo>
                    <a:pt x="97027" y="99186"/>
                  </a:lnTo>
                  <a:lnTo>
                    <a:pt x="106171" y="70992"/>
                  </a:lnTo>
                  <a:close/>
                </a:path>
                <a:path w="259714" h="99695">
                  <a:moveTo>
                    <a:pt x="110616" y="73913"/>
                  </a:moveTo>
                  <a:lnTo>
                    <a:pt x="110616" y="82549"/>
                  </a:lnTo>
                  <a:lnTo>
                    <a:pt x="114553" y="84454"/>
                  </a:lnTo>
                  <a:lnTo>
                    <a:pt x="119252" y="85343"/>
                  </a:lnTo>
                  <a:lnTo>
                    <a:pt x="124713" y="85343"/>
                  </a:lnTo>
                  <a:lnTo>
                    <a:pt x="132240" y="84560"/>
                  </a:lnTo>
                  <a:lnTo>
                    <a:pt x="138826" y="82216"/>
                  </a:lnTo>
                  <a:lnTo>
                    <a:pt x="144484" y="78325"/>
                  </a:lnTo>
                  <a:lnTo>
                    <a:pt x="144898" y="77850"/>
                  </a:lnTo>
                  <a:lnTo>
                    <a:pt x="120014" y="77850"/>
                  </a:lnTo>
                  <a:lnTo>
                    <a:pt x="115188" y="76580"/>
                  </a:lnTo>
                  <a:lnTo>
                    <a:pt x="110616" y="73913"/>
                  </a:lnTo>
                  <a:close/>
                </a:path>
                <a:path w="259714" h="99695">
                  <a:moveTo>
                    <a:pt x="189356" y="507"/>
                  </a:moveTo>
                  <a:lnTo>
                    <a:pt x="178562" y="507"/>
                  </a:lnTo>
                  <a:lnTo>
                    <a:pt x="174625" y="1396"/>
                  </a:lnTo>
                  <a:lnTo>
                    <a:pt x="171068" y="3174"/>
                  </a:lnTo>
                  <a:lnTo>
                    <a:pt x="167512" y="5079"/>
                  </a:lnTo>
                  <a:lnTo>
                    <a:pt x="164718" y="7492"/>
                  </a:lnTo>
                  <a:lnTo>
                    <a:pt x="162813" y="10794"/>
                  </a:lnTo>
                  <a:lnTo>
                    <a:pt x="160781" y="13969"/>
                  </a:lnTo>
                  <a:lnTo>
                    <a:pt x="160027" y="16986"/>
                  </a:lnTo>
                  <a:lnTo>
                    <a:pt x="159949" y="25463"/>
                  </a:lnTo>
                  <a:lnTo>
                    <a:pt x="160908" y="28701"/>
                  </a:lnTo>
                  <a:lnTo>
                    <a:pt x="165226" y="35051"/>
                  </a:lnTo>
                  <a:lnTo>
                    <a:pt x="168147" y="37591"/>
                  </a:lnTo>
                  <a:lnTo>
                    <a:pt x="171576" y="39369"/>
                  </a:lnTo>
                  <a:lnTo>
                    <a:pt x="167131" y="41147"/>
                  </a:lnTo>
                  <a:lnTo>
                    <a:pt x="163449" y="43941"/>
                  </a:lnTo>
                  <a:lnTo>
                    <a:pt x="157861" y="52069"/>
                  </a:lnTo>
                  <a:lnTo>
                    <a:pt x="156583" y="56133"/>
                  </a:lnTo>
                  <a:lnTo>
                    <a:pt x="156475" y="68226"/>
                  </a:lnTo>
                  <a:lnTo>
                    <a:pt x="158876" y="74040"/>
                  </a:lnTo>
                  <a:lnTo>
                    <a:pt x="163829" y="78612"/>
                  </a:lnTo>
                  <a:lnTo>
                    <a:pt x="168782" y="83057"/>
                  </a:lnTo>
                  <a:lnTo>
                    <a:pt x="175132" y="85343"/>
                  </a:lnTo>
                  <a:lnTo>
                    <a:pt x="190500" y="85343"/>
                  </a:lnTo>
                  <a:lnTo>
                    <a:pt x="196850" y="83184"/>
                  </a:lnTo>
                  <a:lnTo>
                    <a:pt x="201802" y="78612"/>
                  </a:lnTo>
                  <a:lnTo>
                    <a:pt x="202652" y="77850"/>
                  </a:lnTo>
                  <a:lnTo>
                    <a:pt x="177800" y="77850"/>
                  </a:lnTo>
                  <a:lnTo>
                    <a:pt x="173608" y="76199"/>
                  </a:lnTo>
                  <a:lnTo>
                    <a:pt x="170179" y="72897"/>
                  </a:lnTo>
                  <a:lnTo>
                    <a:pt x="167131" y="69849"/>
                  </a:lnTo>
                  <a:lnTo>
                    <a:pt x="165480" y="65658"/>
                  </a:lnTo>
                  <a:lnTo>
                    <a:pt x="165480" y="55244"/>
                  </a:lnTo>
                  <a:lnTo>
                    <a:pt x="167131" y="51053"/>
                  </a:lnTo>
                  <a:lnTo>
                    <a:pt x="170561" y="47878"/>
                  </a:lnTo>
                  <a:lnTo>
                    <a:pt x="173862" y="44703"/>
                  </a:lnTo>
                  <a:lnTo>
                    <a:pt x="177926" y="43052"/>
                  </a:lnTo>
                  <a:lnTo>
                    <a:pt x="200947" y="43052"/>
                  </a:lnTo>
                  <a:lnTo>
                    <a:pt x="198627" y="41147"/>
                  </a:lnTo>
                  <a:lnTo>
                    <a:pt x="194055" y="39369"/>
                  </a:lnTo>
                  <a:lnTo>
                    <a:pt x="197484" y="37591"/>
                  </a:lnTo>
                  <a:lnTo>
                    <a:pt x="199021" y="36194"/>
                  </a:lnTo>
                  <a:lnTo>
                    <a:pt x="179069" y="36194"/>
                  </a:lnTo>
                  <a:lnTo>
                    <a:pt x="175767" y="34797"/>
                  </a:lnTo>
                  <a:lnTo>
                    <a:pt x="173100" y="32130"/>
                  </a:lnTo>
                  <a:lnTo>
                    <a:pt x="170300" y="29448"/>
                  </a:lnTo>
                  <a:lnTo>
                    <a:pt x="168909" y="26161"/>
                  </a:lnTo>
                  <a:lnTo>
                    <a:pt x="168966" y="17895"/>
                  </a:lnTo>
                  <a:lnTo>
                    <a:pt x="170306" y="14604"/>
                  </a:lnTo>
                  <a:lnTo>
                    <a:pt x="172974" y="11937"/>
                  </a:lnTo>
                  <a:lnTo>
                    <a:pt x="175640" y="9397"/>
                  </a:lnTo>
                  <a:lnTo>
                    <a:pt x="178942" y="8127"/>
                  </a:lnTo>
                  <a:lnTo>
                    <a:pt x="201073" y="8127"/>
                  </a:lnTo>
                  <a:lnTo>
                    <a:pt x="199262" y="6476"/>
                  </a:lnTo>
                  <a:lnTo>
                    <a:pt x="194944" y="2412"/>
                  </a:lnTo>
                  <a:lnTo>
                    <a:pt x="189356" y="507"/>
                  </a:lnTo>
                  <a:close/>
                </a:path>
                <a:path w="259714" h="99695">
                  <a:moveTo>
                    <a:pt x="218293" y="64896"/>
                  </a:moveTo>
                  <a:lnTo>
                    <a:pt x="208787" y="64896"/>
                  </a:lnTo>
                  <a:lnTo>
                    <a:pt x="209930" y="68833"/>
                  </a:lnTo>
                  <a:lnTo>
                    <a:pt x="223646" y="85343"/>
                  </a:lnTo>
                  <a:lnTo>
                    <a:pt x="240791" y="85343"/>
                  </a:lnTo>
                  <a:lnTo>
                    <a:pt x="247522" y="81660"/>
                  </a:lnTo>
                  <a:lnTo>
                    <a:pt x="250019" y="77850"/>
                  </a:lnTo>
                  <a:lnTo>
                    <a:pt x="232917" y="77850"/>
                  </a:lnTo>
                  <a:lnTo>
                    <a:pt x="225230" y="75733"/>
                  </a:lnTo>
                  <a:lnTo>
                    <a:pt x="219709" y="69389"/>
                  </a:lnTo>
                  <a:lnTo>
                    <a:pt x="218293" y="64896"/>
                  </a:lnTo>
                  <a:close/>
                </a:path>
                <a:path w="259714" h="99695">
                  <a:moveTo>
                    <a:pt x="86955" y="8000"/>
                  </a:moveTo>
                  <a:lnTo>
                    <a:pt x="72136" y="8000"/>
                  </a:lnTo>
                  <a:lnTo>
                    <a:pt x="75945" y="9397"/>
                  </a:lnTo>
                  <a:lnTo>
                    <a:pt x="81787" y="14985"/>
                  </a:lnTo>
                  <a:lnTo>
                    <a:pt x="83045" y="18414"/>
                  </a:lnTo>
                  <a:lnTo>
                    <a:pt x="83069" y="28828"/>
                  </a:lnTo>
                  <a:lnTo>
                    <a:pt x="81914" y="32638"/>
                  </a:lnTo>
                  <a:lnTo>
                    <a:pt x="76834" y="40004"/>
                  </a:lnTo>
                  <a:lnTo>
                    <a:pt x="72643" y="43814"/>
                  </a:lnTo>
                  <a:lnTo>
                    <a:pt x="60320" y="52327"/>
                  </a:lnTo>
                  <a:lnTo>
                    <a:pt x="55625" y="56133"/>
                  </a:lnTo>
                  <a:lnTo>
                    <a:pt x="44576" y="83946"/>
                  </a:lnTo>
                  <a:lnTo>
                    <a:pt x="93852" y="83946"/>
                  </a:lnTo>
                  <a:lnTo>
                    <a:pt x="93852" y="75945"/>
                  </a:lnTo>
                  <a:lnTo>
                    <a:pt x="54101" y="75945"/>
                  </a:lnTo>
                  <a:lnTo>
                    <a:pt x="54142" y="72897"/>
                  </a:lnTo>
                  <a:lnTo>
                    <a:pt x="54482" y="70738"/>
                  </a:lnTo>
                  <a:lnTo>
                    <a:pt x="56514" y="66674"/>
                  </a:lnTo>
                  <a:lnTo>
                    <a:pt x="58165" y="64515"/>
                  </a:lnTo>
                  <a:lnTo>
                    <a:pt x="60705" y="62229"/>
                  </a:lnTo>
                  <a:lnTo>
                    <a:pt x="63118" y="59943"/>
                  </a:lnTo>
                  <a:lnTo>
                    <a:pt x="67437" y="56641"/>
                  </a:lnTo>
                  <a:lnTo>
                    <a:pt x="73659" y="52323"/>
                  </a:lnTo>
                  <a:lnTo>
                    <a:pt x="80263" y="47497"/>
                  </a:lnTo>
                  <a:lnTo>
                    <a:pt x="84962" y="42925"/>
                  </a:lnTo>
                  <a:lnTo>
                    <a:pt x="90550" y="34035"/>
                  </a:lnTo>
                  <a:lnTo>
                    <a:pt x="91820" y="28828"/>
                  </a:lnTo>
                  <a:lnTo>
                    <a:pt x="91820" y="16128"/>
                  </a:lnTo>
                  <a:lnTo>
                    <a:pt x="89788" y="10667"/>
                  </a:lnTo>
                  <a:lnTo>
                    <a:pt x="86955" y="8000"/>
                  </a:lnTo>
                  <a:close/>
                </a:path>
                <a:path w="259714" h="99695">
                  <a:moveTo>
                    <a:pt x="157627" y="42671"/>
                  </a:moveTo>
                  <a:lnTo>
                    <a:pt x="148970" y="42671"/>
                  </a:lnTo>
                  <a:lnTo>
                    <a:pt x="148611" y="49783"/>
                  </a:lnTo>
                  <a:lnTo>
                    <a:pt x="148520" y="50926"/>
                  </a:lnTo>
                  <a:lnTo>
                    <a:pt x="132587" y="77850"/>
                  </a:lnTo>
                  <a:lnTo>
                    <a:pt x="144898" y="77850"/>
                  </a:lnTo>
                  <a:lnTo>
                    <a:pt x="149225" y="72897"/>
                  </a:lnTo>
                  <a:lnTo>
                    <a:pt x="153038" y="66012"/>
                  </a:lnTo>
                  <a:lnTo>
                    <a:pt x="155733" y="57911"/>
                  </a:lnTo>
                  <a:lnTo>
                    <a:pt x="157333" y="48573"/>
                  </a:lnTo>
                  <a:lnTo>
                    <a:pt x="157627" y="42671"/>
                  </a:lnTo>
                  <a:close/>
                </a:path>
                <a:path w="259714" h="99695">
                  <a:moveTo>
                    <a:pt x="200947" y="43052"/>
                  </a:moveTo>
                  <a:lnTo>
                    <a:pt x="187959" y="43052"/>
                  </a:lnTo>
                  <a:lnTo>
                    <a:pt x="192024" y="44703"/>
                  </a:lnTo>
                  <a:lnTo>
                    <a:pt x="195448" y="48132"/>
                  </a:lnTo>
                  <a:lnTo>
                    <a:pt x="198627" y="51434"/>
                  </a:lnTo>
                  <a:lnTo>
                    <a:pt x="200175" y="55244"/>
                  </a:lnTo>
                  <a:lnTo>
                    <a:pt x="200178" y="65658"/>
                  </a:lnTo>
                  <a:lnTo>
                    <a:pt x="198627" y="69595"/>
                  </a:lnTo>
                  <a:lnTo>
                    <a:pt x="192024" y="76199"/>
                  </a:lnTo>
                  <a:lnTo>
                    <a:pt x="187959" y="77850"/>
                  </a:lnTo>
                  <a:lnTo>
                    <a:pt x="202652" y="77850"/>
                  </a:lnTo>
                  <a:lnTo>
                    <a:pt x="208787" y="64896"/>
                  </a:lnTo>
                  <a:lnTo>
                    <a:pt x="218293" y="64896"/>
                  </a:lnTo>
                  <a:lnTo>
                    <a:pt x="216450" y="59054"/>
                  </a:lnTo>
                  <a:lnTo>
                    <a:pt x="216359" y="58562"/>
                  </a:lnTo>
                  <a:lnTo>
                    <a:pt x="215811" y="51307"/>
                  </a:lnTo>
                  <a:lnTo>
                    <a:pt x="206628" y="51307"/>
                  </a:lnTo>
                  <a:lnTo>
                    <a:pt x="204977" y="48132"/>
                  </a:lnTo>
                  <a:lnTo>
                    <a:pt x="202183" y="44068"/>
                  </a:lnTo>
                  <a:lnTo>
                    <a:pt x="200947" y="43052"/>
                  </a:lnTo>
                  <a:close/>
                </a:path>
                <a:path w="259714" h="99695">
                  <a:moveTo>
                    <a:pt x="250088" y="8127"/>
                  </a:moveTo>
                  <a:lnTo>
                    <a:pt x="233299" y="8127"/>
                  </a:lnTo>
                  <a:lnTo>
                    <a:pt x="240780" y="10342"/>
                  </a:lnTo>
                  <a:lnTo>
                    <a:pt x="246094" y="16986"/>
                  </a:lnTo>
                  <a:lnTo>
                    <a:pt x="249265" y="28059"/>
                  </a:lnTo>
                  <a:lnTo>
                    <a:pt x="250127" y="40766"/>
                  </a:lnTo>
                  <a:lnTo>
                    <a:pt x="250244" y="44576"/>
                  </a:lnTo>
                  <a:lnTo>
                    <a:pt x="249241" y="58562"/>
                  </a:lnTo>
                  <a:lnTo>
                    <a:pt x="245999" y="69278"/>
                  </a:lnTo>
                  <a:lnTo>
                    <a:pt x="240565" y="75707"/>
                  </a:lnTo>
                  <a:lnTo>
                    <a:pt x="232917" y="77850"/>
                  </a:lnTo>
                  <a:lnTo>
                    <a:pt x="250019" y="77850"/>
                  </a:lnTo>
                  <a:lnTo>
                    <a:pt x="259449" y="42798"/>
                  </a:lnTo>
                  <a:lnTo>
                    <a:pt x="259338" y="41147"/>
                  </a:lnTo>
                  <a:lnTo>
                    <a:pt x="257845" y="24135"/>
                  </a:lnTo>
                  <a:lnTo>
                    <a:pt x="253015" y="11001"/>
                  </a:lnTo>
                  <a:lnTo>
                    <a:pt x="250088" y="8127"/>
                  </a:lnTo>
                  <a:close/>
                </a:path>
                <a:path w="259714" h="99695">
                  <a:moveTo>
                    <a:pt x="140588" y="507"/>
                  </a:moveTo>
                  <a:lnTo>
                    <a:pt x="124587" y="507"/>
                  </a:lnTo>
                  <a:lnTo>
                    <a:pt x="118237" y="3047"/>
                  </a:lnTo>
                  <a:lnTo>
                    <a:pt x="108584" y="13461"/>
                  </a:lnTo>
                  <a:lnTo>
                    <a:pt x="106171" y="19938"/>
                  </a:lnTo>
                  <a:lnTo>
                    <a:pt x="106171" y="35178"/>
                  </a:lnTo>
                  <a:lnTo>
                    <a:pt x="108457" y="41274"/>
                  </a:lnTo>
                  <a:lnTo>
                    <a:pt x="112902" y="46100"/>
                  </a:lnTo>
                  <a:lnTo>
                    <a:pt x="117475" y="50926"/>
                  </a:lnTo>
                  <a:lnTo>
                    <a:pt x="123189" y="53339"/>
                  </a:lnTo>
                  <a:lnTo>
                    <a:pt x="138937" y="53339"/>
                  </a:lnTo>
                  <a:lnTo>
                    <a:pt x="145161" y="49783"/>
                  </a:lnTo>
                  <a:lnTo>
                    <a:pt x="147319" y="45465"/>
                  </a:lnTo>
                  <a:lnTo>
                    <a:pt x="126872" y="45465"/>
                  </a:lnTo>
                  <a:lnTo>
                    <a:pt x="122681" y="43687"/>
                  </a:lnTo>
                  <a:lnTo>
                    <a:pt x="116712" y="36702"/>
                  </a:lnTo>
                  <a:lnTo>
                    <a:pt x="115188" y="32130"/>
                  </a:lnTo>
                  <a:lnTo>
                    <a:pt x="115188" y="21335"/>
                  </a:lnTo>
                  <a:lnTo>
                    <a:pt x="116684" y="17097"/>
                  </a:lnTo>
                  <a:lnTo>
                    <a:pt x="122808" y="9905"/>
                  </a:lnTo>
                  <a:lnTo>
                    <a:pt x="126745" y="8127"/>
                  </a:lnTo>
                  <a:lnTo>
                    <a:pt x="149989" y="8127"/>
                  </a:lnTo>
                  <a:lnTo>
                    <a:pt x="146938" y="3682"/>
                  </a:lnTo>
                  <a:lnTo>
                    <a:pt x="140588" y="507"/>
                  </a:lnTo>
                  <a:close/>
                </a:path>
                <a:path w="259714" h="99695">
                  <a:moveTo>
                    <a:pt x="233806" y="507"/>
                  </a:moveTo>
                  <a:lnTo>
                    <a:pt x="224916" y="507"/>
                  </a:lnTo>
                  <a:lnTo>
                    <a:pt x="218058" y="4190"/>
                  </a:lnTo>
                  <a:lnTo>
                    <a:pt x="206334" y="46100"/>
                  </a:lnTo>
                  <a:lnTo>
                    <a:pt x="206628" y="51307"/>
                  </a:lnTo>
                  <a:lnTo>
                    <a:pt x="215811" y="51307"/>
                  </a:lnTo>
                  <a:lnTo>
                    <a:pt x="215303" y="44576"/>
                  </a:lnTo>
                  <a:lnTo>
                    <a:pt x="215375" y="42544"/>
                  </a:lnTo>
                  <a:lnTo>
                    <a:pt x="216404" y="28326"/>
                  </a:lnTo>
                  <a:lnTo>
                    <a:pt x="219805" y="17097"/>
                  </a:lnTo>
                  <a:lnTo>
                    <a:pt x="225444" y="10368"/>
                  </a:lnTo>
                  <a:lnTo>
                    <a:pt x="233299" y="8127"/>
                  </a:lnTo>
                  <a:lnTo>
                    <a:pt x="250088" y="8127"/>
                  </a:lnTo>
                  <a:lnTo>
                    <a:pt x="244994" y="3129"/>
                  </a:lnTo>
                  <a:lnTo>
                    <a:pt x="233806" y="507"/>
                  </a:lnTo>
                  <a:close/>
                </a:path>
                <a:path w="259714" h="99695">
                  <a:moveTo>
                    <a:pt x="149989" y="8127"/>
                  </a:moveTo>
                  <a:lnTo>
                    <a:pt x="136651" y="8127"/>
                  </a:lnTo>
                  <a:lnTo>
                    <a:pt x="140715" y="10159"/>
                  </a:lnTo>
                  <a:lnTo>
                    <a:pt x="144722" y="15541"/>
                  </a:lnTo>
                  <a:lnTo>
                    <a:pt x="146812" y="18414"/>
                  </a:lnTo>
                  <a:lnTo>
                    <a:pt x="148336" y="23494"/>
                  </a:lnTo>
                  <a:lnTo>
                    <a:pt x="148336" y="34035"/>
                  </a:lnTo>
                  <a:lnTo>
                    <a:pt x="146812" y="37718"/>
                  </a:lnTo>
                  <a:lnTo>
                    <a:pt x="143763" y="40766"/>
                  </a:lnTo>
                  <a:lnTo>
                    <a:pt x="140588" y="43814"/>
                  </a:lnTo>
                  <a:lnTo>
                    <a:pt x="136778" y="45465"/>
                  </a:lnTo>
                  <a:lnTo>
                    <a:pt x="147319" y="45465"/>
                  </a:lnTo>
                  <a:lnTo>
                    <a:pt x="148716" y="42671"/>
                  </a:lnTo>
                  <a:lnTo>
                    <a:pt x="157627" y="42671"/>
                  </a:lnTo>
                  <a:lnTo>
                    <a:pt x="157791" y="39369"/>
                  </a:lnTo>
                  <a:lnTo>
                    <a:pt x="151383" y="10159"/>
                  </a:lnTo>
                  <a:lnTo>
                    <a:pt x="149989" y="8127"/>
                  </a:lnTo>
                  <a:close/>
                </a:path>
                <a:path w="259714" h="99695">
                  <a:moveTo>
                    <a:pt x="148970" y="42671"/>
                  </a:moveTo>
                  <a:lnTo>
                    <a:pt x="148716" y="42671"/>
                  </a:lnTo>
                  <a:lnTo>
                    <a:pt x="148970" y="42671"/>
                  </a:lnTo>
                  <a:close/>
                </a:path>
                <a:path w="259714" h="99695">
                  <a:moveTo>
                    <a:pt x="201073" y="8127"/>
                  </a:moveTo>
                  <a:lnTo>
                    <a:pt x="186816" y="8127"/>
                  </a:lnTo>
                  <a:lnTo>
                    <a:pt x="190245" y="9397"/>
                  </a:lnTo>
                  <a:lnTo>
                    <a:pt x="192786" y="12064"/>
                  </a:lnTo>
                  <a:lnTo>
                    <a:pt x="195452" y="14731"/>
                  </a:lnTo>
                  <a:lnTo>
                    <a:pt x="196791" y="17895"/>
                  </a:lnTo>
                  <a:lnTo>
                    <a:pt x="196850" y="26161"/>
                  </a:lnTo>
                  <a:lnTo>
                    <a:pt x="195452" y="29463"/>
                  </a:lnTo>
                  <a:lnTo>
                    <a:pt x="189864" y="34797"/>
                  </a:lnTo>
                  <a:lnTo>
                    <a:pt x="186562" y="36194"/>
                  </a:lnTo>
                  <a:lnTo>
                    <a:pt x="199021" y="36194"/>
                  </a:lnTo>
                  <a:lnTo>
                    <a:pt x="200278" y="35051"/>
                  </a:lnTo>
                  <a:lnTo>
                    <a:pt x="202437" y="31876"/>
                  </a:lnTo>
                  <a:lnTo>
                    <a:pt x="204724" y="28701"/>
                  </a:lnTo>
                  <a:lnTo>
                    <a:pt x="205683" y="25463"/>
                  </a:lnTo>
                  <a:lnTo>
                    <a:pt x="205739" y="15366"/>
                  </a:lnTo>
                  <a:lnTo>
                    <a:pt x="203580" y="10413"/>
                  </a:lnTo>
                  <a:lnTo>
                    <a:pt x="201073" y="8127"/>
                  </a:lnTo>
                  <a:close/>
                </a:path>
                <a:path w="259714" h="99695">
                  <a:moveTo>
                    <a:pt x="75437" y="507"/>
                  </a:moveTo>
                  <a:lnTo>
                    <a:pt x="59943" y="507"/>
                  </a:lnTo>
                  <a:lnTo>
                    <a:pt x="53086" y="3047"/>
                  </a:lnTo>
                  <a:lnTo>
                    <a:pt x="47751" y="8381"/>
                  </a:lnTo>
                  <a:lnTo>
                    <a:pt x="47751" y="17906"/>
                  </a:lnTo>
                  <a:lnTo>
                    <a:pt x="50545" y="14858"/>
                  </a:lnTo>
                  <a:lnTo>
                    <a:pt x="53593" y="12445"/>
                  </a:lnTo>
                  <a:lnTo>
                    <a:pt x="60451" y="8889"/>
                  </a:lnTo>
                  <a:lnTo>
                    <a:pt x="63880" y="8000"/>
                  </a:lnTo>
                  <a:lnTo>
                    <a:pt x="86955" y="8000"/>
                  </a:lnTo>
                  <a:lnTo>
                    <a:pt x="81152" y="2539"/>
                  </a:lnTo>
                  <a:lnTo>
                    <a:pt x="75437" y="507"/>
                  </a:lnTo>
                  <a:close/>
                </a:path>
                <a:path w="259714" h="99695">
                  <a:moveTo>
                    <a:pt x="27812" y="13080"/>
                  </a:moveTo>
                  <a:lnTo>
                    <a:pt x="18922" y="13080"/>
                  </a:lnTo>
                  <a:lnTo>
                    <a:pt x="18922" y="83946"/>
                  </a:lnTo>
                  <a:lnTo>
                    <a:pt x="27812" y="83946"/>
                  </a:lnTo>
                  <a:lnTo>
                    <a:pt x="27812" y="13080"/>
                  </a:lnTo>
                  <a:close/>
                </a:path>
                <a:path w="259714" h="99695">
                  <a:moveTo>
                    <a:pt x="27812" y="0"/>
                  </a:moveTo>
                  <a:lnTo>
                    <a:pt x="24256" y="0"/>
                  </a:lnTo>
                  <a:lnTo>
                    <a:pt x="21462" y="2539"/>
                  </a:lnTo>
                  <a:lnTo>
                    <a:pt x="17779" y="4952"/>
                  </a:lnTo>
                  <a:lnTo>
                    <a:pt x="8381" y="10286"/>
                  </a:lnTo>
                  <a:lnTo>
                    <a:pt x="4063" y="12064"/>
                  </a:lnTo>
                  <a:lnTo>
                    <a:pt x="0" y="13207"/>
                  </a:lnTo>
                  <a:lnTo>
                    <a:pt x="0" y="22732"/>
                  </a:lnTo>
                  <a:lnTo>
                    <a:pt x="3175" y="21970"/>
                  </a:lnTo>
                  <a:lnTo>
                    <a:pt x="6730" y="20573"/>
                  </a:lnTo>
                  <a:lnTo>
                    <a:pt x="10540" y="18541"/>
                  </a:lnTo>
                  <a:lnTo>
                    <a:pt x="14477" y="16636"/>
                  </a:lnTo>
                  <a:lnTo>
                    <a:pt x="17271" y="14731"/>
                  </a:lnTo>
                  <a:lnTo>
                    <a:pt x="18922" y="13080"/>
                  </a:lnTo>
                  <a:lnTo>
                    <a:pt x="27812" y="13080"/>
                  </a:lnTo>
                  <a:lnTo>
                    <a:pt x="27812" y="0"/>
                  </a:lnTo>
                  <a:close/>
                </a:path>
              </a:pathLst>
            </a:custGeom>
            <a:solidFill>
              <a:srgbClr val="39A9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5" name="object 35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850380" y="4390618"/>
              <a:ext cx="313181" cy="151663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6877304" y="4418457"/>
              <a:ext cx="260985" cy="99060"/>
            </a:xfrm>
            <a:custGeom>
              <a:avLst/>
              <a:gdLst/>
              <a:ahLst/>
              <a:cxnLst/>
              <a:rect l="l" t="t" r="r" b="b"/>
              <a:pathLst>
                <a:path w="260984" h="99060">
                  <a:moveTo>
                    <a:pt x="106299" y="70993"/>
                  </a:moveTo>
                  <a:lnTo>
                    <a:pt x="97663" y="70993"/>
                  </a:lnTo>
                  <a:lnTo>
                    <a:pt x="90804" y="99060"/>
                  </a:lnTo>
                  <a:lnTo>
                    <a:pt x="97027" y="99060"/>
                  </a:lnTo>
                  <a:lnTo>
                    <a:pt x="106299" y="70993"/>
                  </a:lnTo>
                  <a:close/>
                </a:path>
                <a:path w="260984" h="99060">
                  <a:moveTo>
                    <a:pt x="95757" y="1778"/>
                  </a:moveTo>
                  <a:lnTo>
                    <a:pt x="43561" y="1778"/>
                  </a:lnTo>
                  <a:lnTo>
                    <a:pt x="43561" y="9779"/>
                  </a:lnTo>
                  <a:lnTo>
                    <a:pt x="85344" y="9779"/>
                  </a:lnTo>
                  <a:lnTo>
                    <a:pt x="81079" y="17587"/>
                  </a:lnTo>
                  <a:lnTo>
                    <a:pt x="63345" y="57056"/>
                  </a:lnTo>
                  <a:lnTo>
                    <a:pt x="56388" y="83947"/>
                  </a:lnTo>
                  <a:lnTo>
                    <a:pt x="66040" y="83947"/>
                  </a:lnTo>
                  <a:lnTo>
                    <a:pt x="67254" y="76231"/>
                  </a:lnTo>
                  <a:lnTo>
                    <a:pt x="69183" y="67945"/>
                  </a:lnTo>
                  <a:lnTo>
                    <a:pt x="84042" y="29289"/>
                  </a:lnTo>
                  <a:lnTo>
                    <a:pt x="95757" y="7112"/>
                  </a:lnTo>
                  <a:lnTo>
                    <a:pt x="95757" y="1778"/>
                  </a:lnTo>
                  <a:close/>
                </a:path>
                <a:path w="260984" h="99060">
                  <a:moveTo>
                    <a:pt x="199731" y="7874"/>
                  </a:moveTo>
                  <a:lnTo>
                    <a:pt x="185039" y="7874"/>
                  </a:lnTo>
                  <a:lnTo>
                    <a:pt x="188849" y="9271"/>
                  </a:lnTo>
                  <a:lnTo>
                    <a:pt x="194691" y="14859"/>
                  </a:lnTo>
                  <a:lnTo>
                    <a:pt x="196088" y="18796"/>
                  </a:lnTo>
                  <a:lnTo>
                    <a:pt x="196088" y="28321"/>
                  </a:lnTo>
                  <a:lnTo>
                    <a:pt x="194818" y="32512"/>
                  </a:lnTo>
                  <a:lnTo>
                    <a:pt x="189738" y="39878"/>
                  </a:lnTo>
                  <a:lnTo>
                    <a:pt x="185547" y="43688"/>
                  </a:lnTo>
                  <a:lnTo>
                    <a:pt x="179577" y="47752"/>
                  </a:lnTo>
                  <a:lnTo>
                    <a:pt x="173227" y="52197"/>
                  </a:lnTo>
                  <a:lnTo>
                    <a:pt x="168528" y="56007"/>
                  </a:lnTo>
                  <a:lnTo>
                    <a:pt x="162687" y="62103"/>
                  </a:lnTo>
                  <a:lnTo>
                    <a:pt x="160527" y="65151"/>
                  </a:lnTo>
                  <a:lnTo>
                    <a:pt x="159385" y="68326"/>
                  </a:lnTo>
                  <a:lnTo>
                    <a:pt x="158115" y="71501"/>
                  </a:lnTo>
                  <a:lnTo>
                    <a:pt x="157479" y="75311"/>
                  </a:lnTo>
                  <a:lnTo>
                    <a:pt x="157479" y="83947"/>
                  </a:lnTo>
                  <a:lnTo>
                    <a:pt x="206755" y="83947"/>
                  </a:lnTo>
                  <a:lnTo>
                    <a:pt x="206755" y="75819"/>
                  </a:lnTo>
                  <a:lnTo>
                    <a:pt x="166877" y="75819"/>
                  </a:lnTo>
                  <a:lnTo>
                    <a:pt x="166877" y="73025"/>
                  </a:lnTo>
                  <a:lnTo>
                    <a:pt x="167386" y="70612"/>
                  </a:lnTo>
                  <a:lnTo>
                    <a:pt x="169418" y="66548"/>
                  </a:lnTo>
                  <a:lnTo>
                    <a:pt x="171069" y="64389"/>
                  </a:lnTo>
                  <a:lnTo>
                    <a:pt x="173481" y="62230"/>
                  </a:lnTo>
                  <a:lnTo>
                    <a:pt x="175895" y="59944"/>
                  </a:lnTo>
                  <a:lnTo>
                    <a:pt x="180340" y="56642"/>
                  </a:lnTo>
                  <a:lnTo>
                    <a:pt x="193167" y="47498"/>
                  </a:lnTo>
                  <a:lnTo>
                    <a:pt x="197866" y="42926"/>
                  </a:lnTo>
                  <a:lnTo>
                    <a:pt x="200660" y="38481"/>
                  </a:lnTo>
                  <a:lnTo>
                    <a:pt x="203326" y="34036"/>
                  </a:lnTo>
                  <a:lnTo>
                    <a:pt x="204724" y="28829"/>
                  </a:lnTo>
                  <a:lnTo>
                    <a:pt x="204724" y="16002"/>
                  </a:lnTo>
                  <a:lnTo>
                    <a:pt x="202565" y="10541"/>
                  </a:lnTo>
                  <a:lnTo>
                    <a:pt x="199731" y="7874"/>
                  </a:lnTo>
                  <a:close/>
                </a:path>
                <a:path w="260984" h="99060">
                  <a:moveTo>
                    <a:pt x="249681" y="64008"/>
                  </a:moveTo>
                  <a:lnTo>
                    <a:pt x="240919" y="64008"/>
                  </a:lnTo>
                  <a:lnTo>
                    <a:pt x="240919" y="83947"/>
                  </a:lnTo>
                  <a:lnTo>
                    <a:pt x="249681" y="83947"/>
                  </a:lnTo>
                  <a:lnTo>
                    <a:pt x="249681" y="64008"/>
                  </a:lnTo>
                  <a:close/>
                </a:path>
                <a:path w="260984" h="99060">
                  <a:moveTo>
                    <a:pt x="249681" y="1778"/>
                  </a:moveTo>
                  <a:lnTo>
                    <a:pt x="240156" y="1778"/>
                  </a:lnTo>
                  <a:lnTo>
                    <a:pt x="237108" y="7943"/>
                  </a:lnTo>
                  <a:lnTo>
                    <a:pt x="233489" y="14430"/>
                  </a:lnTo>
                  <a:lnTo>
                    <a:pt x="208212" y="49609"/>
                  </a:lnTo>
                  <a:lnTo>
                    <a:pt x="202311" y="56515"/>
                  </a:lnTo>
                  <a:lnTo>
                    <a:pt x="202311" y="64008"/>
                  </a:lnTo>
                  <a:lnTo>
                    <a:pt x="260476" y="64008"/>
                  </a:lnTo>
                  <a:lnTo>
                    <a:pt x="260476" y="56007"/>
                  </a:lnTo>
                  <a:lnTo>
                    <a:pt x="212598" y="56007"/>
                  </a:lnTo>
                  <a:lnTo>
                    <a:pt x="218567" y="48514"/>
                  </a:lnTo>
                  <a:lnTo>
                    <a:pt x="224327" y="41032"/>
                  </a:lnTo>
                  <a:lnTo>
                    <a:pt x="229981" y="33051"/>
                  </a:lnTo>
                  <a:lnTo>
                    <a:pt x="235515" y="24546"/>
                  </a:lnTo>
                  <a:lnTo>
                    <a:pt x="240919" y="15494"/>
                  </a:lnTo>
                  <a:lnTo>
                    <a:pt x="249681" y="15494"/>
                  </a:lnTo>
                  <a:lnTo>
                    <a:pt x="249681" y="1778"/>
                  </a:lnTo>
                  <a:close/>
                </a:path>
                <a:path w="260984" h="99060">
                  <a:moveTo>
                    <a:pt x="249681" y="15494"/>
                  </a:moveTo>
                  <a:lnTo>
                    <a:pt x="240919" y="15494"/>
                  </a:lnTo>
                  <a:lnTo>
                    <a:pt x="240919" y="56007"/>
                  </a:lnTo>
                  <a:lnTo>
                    <a:pt x="249681" y="56007"/>
                  </a:lnTo>
                  <a:lnTo>
                    <a:pt x="249681" y="15494"/>
                  </a:lnTo>
                  <a:close/>
                </a:path>
                <a:path w="260984" h="99060">
                  <a:moveTo>
                    <a:pt x="188341" y="381"/>
                  </a:moveTo>
                  <a:lnTo>
                    <a:pt x="172847" y="381"/>
                  </a:lnTo>
                  <a:lnTo>
                    <a:pt x="165989" y="3048"/>
                  </a:lnTo>
                  <a:lnTo>
                    <a:pt x="160654" y="8255"/>
                  </a:lnTo>
                  <a:lnTo>
                    <a:pt x="160654" y="17907"/>
                  </a:lnTo>
                  <a:lnTo>
                    <a:pt x="163449" y="14732"/>
                  </a:lnTo>
                  <a:lnTo>
                    <a:pt x="166497" y="12319"/>
                  </a:lnTo>
                  <a:lnTo>
                    <a:pt x="173354" y="8763"/>
                  </a:lnTo>
                  <a:lnTo>
                    <a:pt x="176784" y="7874"/>
                  </a:lnTo>
                  <a:lnTo>
                    <a:pt x="199731" y="7874"/>
                  </a:lnTo>
                  <a:lnTo>
                    <a:pt x="193928" y="2413"/>
                  </a:lnTo>
                  <a:lnTo>
                    <a:pt x="188341" y="381"/>
                  </a:lnTo>
                  <a:close/>
                </a:path>
                <a:path w="260984" h="99060">
                  <a:moveTo>
                    <a:pt x="149439" y="7874"/>
                  </a:moveTo>
                  <a:lnTo>
                    <a:pt x="134747" y="7874"/>
                  </a:lnTo>
                  <a:lnTo>
                    <a:pt x="138556" y="9271"/>
                  </a:lnTo>
                  <a:lnTo>
                    <a:pt x="144399" y="14859"/>
                  </a:lnTo>
                  <a:lnTo>
                    <a:pt x="145796" y="18796"/>
                  </a:lnTo>
                  <a:lnTo>
                    <a:pt x="145796" y="28321"/>
                  </a:lnTo>
                  <a:lnTo>
                    <a:pt x="144525" y="32512"/>
                  </a:lnTo>
                  <a:lnTo>
                    <a:pt x="139446" y="39878"/>
                  </a:lnTo>
                  <a:lnTo>
                    <a:pt x="135254" y="43688"/>
                  </a:lnTo>
                  <a:lnTo>
                    <a:pt x="129286" y="47752"/>
                  </a:lnTo>
                  <a:lnTo>
                    <a:pt x="122936" y="52197"/>
                  </a:lnTo>
                  <a:lnTo>
                    <a:pt x="118237" y="56007"/>
                  </a:lnTo>
                  <a:lnTo>
                    <a:pt x="112395" y="62103"/>
                  </a:lnTo>
                  <a:lnTo>
                    <a:pt x="110236" y="65151"/>
                  </a:lnTo>
                  <a:lnTo>
                    <a:pt x="109093" y="68326"/>
                  </a:lnTo>
                  <a:lnTo>
                    <a:pt x="107823" y="71501"/>
                  </a:lnTo>
                  <a:lnTo>
                    <a:pt x="107188" y="75311"/>
                  </a:lnTo>
                  <a:lnTo>
                    <a:pt x="107188" y="83947"/>
                  </a:lnTo>
                  <a:lnTo>
                    <a:pt x="156464" y="83947"/>
                  </a:lnTo>
                  <a:lnTo>
                    <a:pt x="156464" y="75819"/>
                  </a:lnTo>
                  <a:lnTo>
                    <a:pt x="116586" y="75819"/>
                  </a:lnTo>
                  <a:lnTo>
                    <a:pt x="116586" y="73025"/>
                  </a:lnTo>
                  <a:lnTo>
                    <a:pt x="117094" y="70612"/>
                  </a:lnTo>
                  <a:lnTo>
                    <a:pt x="119125" y="66548"/>
                  </a:lnTo>
                  <a:lnTo>
                    <a:pt x="120776" y="64389"/>
                  </a:lnTo>
                  <a:lnTo>
                    <a:pt x="123190" y="62230"/>
                  </a:lnTo>
                  <a:lnTo>
                    <a:pt x="125602" y="59944"/>
                  </a:lnTo>
                  <a:lnTo>
                    <a:pt x="130048" y="56642"/>
                  </a:lnTo>
                  <a:lnTo>
                    <a:pt x="142875" y="47498"/>
                  </a:lnTo>
                  <a:lnTo>
                    <a:pt x="147574" y="42926"/>
                  </a:lnTo>
                  <a:lnTo>
                    <a:pt x="150368" y="38481"/>
                  </a:lnTo>
                  <a:lnTo>
                    <a:pt x="153035" y="34036"/>
                  </a:lnTo>
                  <a:lnTo>
                    <a:pt x="154431" y="28829"/>
                  </a:lnTo>
                  <a:lnTo>
                    <a:pt x="154431" y="16002"/>
                  </a:lnTo>
                  <a:lnTo>
                    <a:pt x="152273" y="10541"/>
                  </a:lnTo>
                  <a:lnTo>
                    <a:pt x="149439" y="7874"/>
                  </a:lnTo>
                  <a:close/>
                </a:path>
                <a:path w="260984" h="99060">
                  <a:moveTo>
                    <a:pt x="138049" y="381"/>
                  </a:moveTo>
                  <a:lnTo>
                    <a:pt x="122554" y="381"/>
                  </a:lnTo>
                  <a:lnTo>
                    <a:pt x="115697" y="3048"/>
                  </a:lnTo>
                  <a:lnTo>
                    <a:pt x="110363" y="8255"/>
                  </a:lnTo>
                  <a:lnTo>
                    <a:pt x="110363" y="17907"/>
                  </a:lnTo>
                  <a:lnTo>
                    <a:pt x="113156" y="14732"/>
                  </a:lnTo>
                  <a:lnTo>
                    <a:pt x="116204" y="12319"/>
                  </a:lnTo>
                  <a:lnTo>
                    <a:pt x="123063" y="8763"/>
                  </a:lnTo>
                  <a:lnTo>
                    <a:pt x="126492" y="7874"/>
                  </a:lnTo>
                  <a:lnTo>
                    <a:pt x="149439" y="7874"/>
                  </a:lnTo>
                  <a:lnTo>
                    <a:pt x="143637" y="2413"/>
                  </a:lnTo>
                  <a:lnTo>
                    <a:pt x="138049" y="381"/>
                  </a:lnTo>
                  <a:close/>
                </a:path>
                <a:path w="260984" h="99060">
                  <a:moveTo>
                    <a:pt x="27940" y="12954"/>
                  </a:moveTo>
                  <a:lnTo>
                    <a:pt x="19050" y="12954"/>
                  </a:lnTo>
                  <a:lnTo>
                    <a:pt x="19050" y="83947"/>
                  </a:lnTo>
                  <a:lnTo>
                    <a:pt x="27940" y="83947"/>
                  </a:lnTo>
                  <a:lnTo>
                    <a:pt x="27940" y="12954"/>
                  </a:lnTo>
                  <a:close/>
                </a:path>
                <a:path w="260984" h="99060">
                  <a:moveTo>
                    <a:pt x="27940" y="0"/>
                  </a:moveTo>
                  <a:lnTo>
                    <a:pt x="24256" y="0"/>
                  </a:lnTo>
                  <a:lnTo>
                    <a:pt x="21590" y="2413"/>
                  </a:lnTo>
                  <a:lnTo>
                    <a:pt x="17906" y="4953"/>
                  </a:lnTo>
                  <a:lnTo>
                    <a:pt x="13207" y="7493"/>
                  </a:lnTo>
                  <a:lnTo>
                    <a:pt x="8509" y="10160"/>
                  </a:lnTo>
                  <a:lnTo>
                    <a:pt x="4064" y="12065"/>
                  </a:lnTo>
                  <a:lnTo>
                    <a:pt x="0" y="13208"/>
                  </a:lnTo>
                  <a:lnTo>
                    <a:pt x="0" y="22606"/>
                  </a:lnTo>
                  <a:lnTo>
                    <a:pt x="19050" y="12954"/>
                  </a:lnTo>
                  <a:lnTo>
                    <a:pt x="27940" y="12954"/>
                  </a:lnTo>
                  <a:lnTo>
                    <a:pt x="27940" y="0"/>
                  </a:lnTo>
                  <a:close/>
                </a:path>
              </a:pathLst>
            </a:custGeom>
            <a:solidFill>
              <a:srgbClr val="39A9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7" name="object 37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7490459" y="4309846"/>
              <a:ext cx="311670" cy="151663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7518527" y="4337430"/>
              <a:ext cx="259079" cy="99695"/>
            </a:xfrm>
            <a:custGeom>
              <a:avLst/>
              <a:gdLst/>
              <a:ahLst/>
              <a:cxnLst/>
              <a:rect l="l" t="t" r="r" b="b"/>
              <a:pathLst>
                <a:path w="259079" h="99695">
                  <a:moveTo>
                    <a:pt x="106172" y="70993"/>
                  </a:moveTo>
                  <a:lnTo>
                    <a:pt x="97536" y="70993"/>
                  </a:lnTo>
                  <a:lnTo>
                    <a:pt x="90804" y="99187"/>
                  </a:lnTo>
                  <a:lnTo>
                    <a:pt x="97027" y="99187"/>
                  </a:lnTo>
                  <a:lnTo>
                    <a:pt x="106172" y="70993"/>
                  </a:lnTo>
                  <a:close/>
                </a:path>
                <a:path w="259079" h="99695">
                  <a:moveTo>
                    <a:pt x="48259" y="73914"/>
                  </a:moveTo>
                  <a:lnTo>
                    <a:pt x="48259" y="82550"/>
                  </a:lnTo>
                  <a:lnTo>
                    <a:pt x="52070" y="84455"/>
                  </a:lnTo>
                  <a:lnTo>
                    <a:pt x="56769" y="85344"/>
                  </a:lnTo>
                  <a:lnTo>
                    <a:pt x="62229" y="85344"/>
                  </a:lnTo>
                  <a:lnTo>
                    <a:pt x="69756" y="84560"/>
                  </a:lnTo>
                  <a:lnTo>
                    <a:pt x="76342" y="82216"/>
                  </a:lnTo>
                  <a:lnTo>
                    <a:pt x="82000" y="78325"/>
                  </a:lnTo>
                  <a:lnTo>
                    <a:pt x="82414" y="77851"/>
                  </a:lnTo>
                  <a:lnTo>
                    <a:pt x="57657" y="77851"/>
                  </a:lnTo>
                  <a:lnTo>
                    <a:pt x="52831" y="76454"/>
                  </a:lnTo>
                  <a:lnTo>
                    <a:pt x="48259" y="73914"/>
                  </a:lnTo>
                  <a:close/>
                </a:path>
                <a:path w="259079" h="99695">
                  <a:moveTo>
                    <a:pt x="133223" y="508"/>
                  </a:moveTo>
                  <a:lnTo>
                    <a:pt x="124332" y="508"/>
                  </a:lnTo>
                  <a:lnTo>
                    <a:pt x="117475" y="4191"/>
                  </a:lnTo>
                  <a:lnTo>
                    <a:pt x="105734" y="46101"/>
                  </a:lnTo>
                  <a:lnTo>
                    <a:pt x="106088" y="53744"/>
                  </a:lnTo>
                  <a:lnTo>
                    <a:pt x="123063" y="85344"/>
                  </a:lnTo>
                  <a:lnTo>
                    <a:pt x="140207" y="85344"/>
                  </a:lnTo>
                  <a:lnTo>
                    <a:pt x="146939" y="81661"/>
                  </a:lnTo>
                  <a:lnTo>
                    <a:pt x="149435" y="77851"/>
                  </a:lnTo>
                  <a:lnTo>
                    <a:pt x="132333" y="77851"/>
                  </a:lnTo>
                  <a:lnTo>
                    <a:pt x="124666" y="75733"/>
                  </a:lnTo>
                  <a:lnTo>
                    <a:pt x="119189" y="69389"/>
                  </a:lnTo>
                  <a:lnTo>
                    <a:pt x="115983" y="59086"/>
                  </a:lnTo>
                  <a:lnTo>
                    <a:pt x="115883" y="58562"/>
                  </a:lnTo>
                  <a:lnTo>
                    <a:pt x="114845" y="44577"/>
                  </a:lnTo>
                  <a:lnTo>
                    <a:pt x="114916" y="42545"/>
                  </a:lnTo>
                  <a:lnTo>
                    <a:pt x="115929" y="28307"/>
                  </a:lnTo>
                  <a:lnTo>
                    <a:pt x="119300" y="17033"/>
                  </a:lnTo>
                  <a:lnTo>
                    <a:pt x="124934" y="10261"/>
                  </a:lnTo>
                  <a:lnTo>
                    <a:pt x="132842" y="8001"/>
                  </a:lnTo>
                  <a:lnTo>
                    <a:pt x="149939" y="8001"/>
                  </a:lnTo>
                  <a:lnTo>
                    <a:pt x="148844" y="6413"/>
                  </a:lnTo>
                  <a:lnTo>
                    <a:pt x="141938" y="1984"/>
                  </a:lnTo>
                  <a:lnTo>
                    <a:pt x="133223" y="508"/>
                  </a:lnTo>
                  <a:close/>
                </a:path>
                <a:path w="259079" h="99695">
                  <a:moveTo>
                    <a:pt x="166423" y="59563"/>
                  </a:moveTo>
                  <a:lnTo>
                    <a:pt x="157352" y="59563"/>
                  </a:lnTo>
                  <a:lnTo>
                    <a:pt x="157628" y="61817"/>
                  </a:lnTo>
                  <a:lnTo>
                    <a:pt x="173354" y="85344"/>
                  </a:lnTo>
                  <a:lnTo>
                    <a:pt x="190500" y="85344"/>
                  </a:lnTo>
                  <a:lnTo>
                    <a:pt x="197230" y="81661"/>
                  </a:lnTo>
                  <a:lnTo>
                    <a:pt x="199727" y="77851"/>
                  </a:lnTo>
                  <a:lnTo>
                    <a:pt x="182625" y="77851"/>
                  </a:lnTo>
                  <a:lnTo>
                    <a:pt x="174958" y="75733"/>
                  </a:lnTo>
                  <a:lnTo>
                    <a:pt x="169481" y="69389"/>
                  </a:lnTo>
                  <a:lnTo>
                    <a:pt x="166423" y="59563"/>
                  </a:lnTo>
                  <a:close/>
                </a:path>
                <a:path w="259079" h="99695">
                  <a:moveTo>
                    <a:pt x="258699" y="1778"/>
                  </a:moveTo>
                  <a:lnTo>
                    <a:pt x="206501" y="1778"/>
                  </a:lnTo>
                  <a:lnTo>
                    <a:pt x="206501" y="9906"/>
                  </a:lnTo>
                  <a:lnTo>
                    <a:pt x="248284" y="9906"/>
                  </a:lnTo>
                  <a:lnTo>
                    <a:pt x="243663" y="18528"/>
                  </a:lnTo>
                  <a:lnTo>
                    <a:pt x="226359" y="57110"/>
                  </a:lnTo>
                  <a:lnTo>
                    <a:pt x="219328" y="83947"/>
                  </a:lnTo>
                  <a:lnTo>
                    <a:pt x="228980" y="83947"/>
                  </a:lnTo>
                  <a:lnTo>
                    <a:pt x="230268" y="76231"/>
                  </a:lnTo>
                  <a:lnTo>
                    <a:pt x="232235" y="67945"/>
                  </a:lnTo>
                  <a:lnTo>
                    <a:pt x="246999" y="29352"/>
                  </a:lnTo>
                  <a:lnTo>
                    <a:pt x="258699" y="7239"/>
                  </a:lnTo>
                  <a:lnTo>
                    <a:pt x="258699" y="1778"/>
                  </a:lnTo>
                  <a:close/>
                </a:path>
                <a:path w="259079" h="99695">
                  <a:moveTo>
                    <a:pt x="95137" y="42672"/>
                  </a:moveTo>
                  <a:lnTo>
                    <a:pt x="86487" y="42672"/>
                  </a:lnTo>
                  <a:lnTo>
                    <a:pt x="86134" y="49657"/>
                  </a:lnTo>
                  <a:lnTo>
                    <a:pt x="86009" y="51085"/>
                  </a:lnTo>
                  <a:lnTo>
                    <a:pt x="70103" y="77851"/>
                  </a:lnTo>
                  <a:lnTo>
                    <a:pt x="82414" y="77851"/>
                  </a:lnTo>
                  <a:lnTo>
                    <a:pt x="86741" y="72898"/>
                  </a:lnTo>
                  <a:lnTo>
                    <a:pt x="90554" y="65992"/>
                  </a:lnTo>
                  <a:lnTo>
                    <a:pt x="93249" y="57848"/>
                  </a:lnTo>
                  <a:lnTo>
                    <a:pt x="94849" y="48466"/>
                  </a:lnTo>
                  <a:lnTo>
                    <a:pt x="95137" y="42672"/>
                  </a:lnTo>
                  <a:close/>
                </a:path>
                <a:path w="259079" h="99695">
                  <a:moveTo>
                    <a:pt x="149939" y="8001"/>
                  </a:moveTo>
                  <a:lnTo>
                    <a:pt x="132842" y="8001"/>
                  </a:lnTo>
                  <a:lnTo>
                    <a:pt x="140269" y="10235"/>
                  </a:lnTo>
                  <a:lnTo>
                    <a:pt x="145589" y="16922"/>
                  </a:lnTo>
                  <a:lnTo>
                    <a:pt x="148790" y="28039"/>
                  </a:lnTo>
                  <a:lnTo>
                    <a:pt x="149667" y="40767"/>
                  </a:lnTo>
                  <a:lnTo>
                    <a:pt x="149785" y="44577"/>
                  </a:lnTo>
                  <a:lnTo>
                    <a:pt x="148764" y="58562"/>
                  </a:lnTo>
                  <a:lnTo>
                    <a:pt x="145478" y="69278"/>
                  </a:lnTo>
                  <a:lnTo>
                    <a:pt x="140001" y="75707"/>
                  </a:lnTo>
                  <a:lnTo>
                    <a:pt x="132333" y="77851"/>
                  </a:lnTo>
                  <a:lnTo>
                    <a:pt x="149435" y="77851"/>
                  </a:lnTo>
                  <a:lnTo>
                    <a:pt x="157352" y="59563"/>
                  </a:lnTo>
                  <a:lnTo>
                    <a:pt x="166423" y="59563"/>
                  </a:lnTo>
                  <a:lnTo>
                    <a:pt x="166275" y="59086"/>
                  </a:lnTo>
                  <a:lnTo>
                    <a:pt x="166175" y="58562"/>
                  </a:lnTo>
                  <a:lnTo>
                    <a:pt x="165137" y="44577"/>
                  </a:lnTo>
                  <a:lnTo>
                    <a:pt x="165208" y="42545"/>
                  </a:lnTo>
                  <a:lnTo>
                    <a:pt x="166221" y="28307"/>
                  </a:lnTo>
                  <a:lnTo>
                    <a:pt x="166824" y="26289"/>
                  </a:lnTo>
                  <a:lnTo>
                    <a:pt x="157606" y="26289"/>
                  </a:lnTo>
                  <a:lnTo>
                    <a:pt x="157225" y="24130"/>
                  </a:lnTo>
                  <a:lnTo>
                    <a:pt x="153939" y="13795"/>
                  </a:lnTo>
                  <a:lnTo>
                    <a:pt x="149939" y="8001"/>
                  </a:lnTo>
                  <a:close/>
                </a:path>
                <a:path w="259079" h="99695">
                  <a:moveTo>
                    <a:pt x="199716" y="8001"/>
                  </a:moveTo>
                  <a:lnTo>
                    <a:pt x="183133" y="8001"/>
                  </a:lnTo>
                  <a:lnTo>
                    <a:pt x="190561" y="10235"/>
                  </a:lnTo>
                  <a:lnTo>
                    <a:pt x="195881" y="16922"/>
                  </a:lnTo>
                  <a:lnTo>
                    <a:pt x="199082" y="28039"/>
                  </a:lnTo>
                  <a:lnTo>
                    <a:pt x="199959" y="40767"/>
                  </a:lnTo>
                  <a:lnTo>
                    <a:pt x="200077" y="44577"/>
                  </a:lnTo>
                  <a:lnTo>
                    <a:pt x="199056" y="58562"/>
                  </a:lnTo>
                  <a:lnTo>
                    <a:pt x="195770" y="69278"/>
                  </a:lnTo>
                  <a:lnTo>
                    <a:pt x="190293" y="75707"/>
                  </a:lnTo>
                  <a:lnTo>
                    <a:pt x="182625" y="77851"/>
                  </a:lnTo>
                  <a:lnTo>
                    <a:pt x="199727" y="77851"/>
                  </a:lnTo>
                  <a:lnTo>
                    <a:pt x="209122" y="43561"/>
                  </a:lnTo>
                  <a:lnTo>
                    <a:pt x="209014" y="40767"/>
                  </a:lnTo>
                  <a:lnTo>
                    <a:pt x="207569" y="24130"/>
                  </a:lnTo>
                  <a:lnTo>
                    <a:pt x="202771" y="11001"/>
                  </a:lnTo>
                  <a:lnTo>
                    <a:pt x="199716" y="8001"/>
                  </a:lnTo>
                  <a:close/>
                </a:path>
                <a:path w="259079" h="99695">
                  <a:moveTo>
                    <a:pt x="78231" y="508"/>
                  </a:moveTo>
                  <a:lnTo>
                    <a:pt x="62102" y="508"/>
                  </a:lnTo>
                  <a:lnTo>
                    <a:pt x="55752" y="3048"/>
                  </a:lnTo>
                  <a:lnTo>
                    <a:pt x="50926" y="8255"/>
                  </a:lnTo>
                  <a:lnTo>
                    <a:pt x="46100" y="13335"/>
                  </a:lnTo>
                  <a:lnTo>
                    <a:pt x="43688" y="19939"/>
                  </a:lnTo>
                  <a:lnTo>
                    <a:pt x="43688" y="35179"/>
                  </a:lnTo>
                  <a:lnTo>
                    <a:pt x="45974" y="41275"/>
                  </a:lnTo>
                  <a:lnTo>
                    <a:pt x="50419" y="46101"/>
                  </a:lnTo>
                  <a:lnTo>
                    <a:pt x="54991" y="50927"/>
                  </a:lnTo>
                  <a:lnTo>
                    <a:pt x="60705" y="53340"/>
                  </a:lnTo>
                  <a:lnTo>
                    <a:pt x="76580" y="53340"/>
                  </a:lnTo>
                  <a:lnTo>
                    <a:pt x="82676" y="49784"/>
                  </a:lnTo>
                  <a:lnTo>
                    <a:pt x="84899" y="45339"/>
                  </a:lnTo>
                  <a:lnTo>
                    <a:pt x="64389" y="45339"/>
                  </a:lnTo>
                  <a:lnTo>
                    <a:pt x="60198" y="43688"/>
                  </a:lnTo>
                  <a:lnTo>
                    <a:pt x="57276" y="40132"/>
                  </a:lnTo>
                  <a:lnTo>
                    <a:pt x="54228" y="36703"/>
                  </a:lnTo>
                  <a:lnTo>
                    <a:pt x="52831" y="32131"/>
                  </a:lnTo>
                  <a:lnTo>
                    <a:pt x="52831" y="21336"/>
                  </a:lnTo>
                  <a:lnTo>
                    <a:pt x="54350" y="17033"/>
                  </a:lnTo>
                  <a:lnTo>
                    <a:pt x="60325" y="9779"/>
                  </a:lnTo>
                  <a:lnTo>
                    <a:pt x="64262" y="8001"/>
                  </a:lnTo>
                  <a:lnTo>
                    <a:pt x="87418" y="8001"/>
                  </a:lnTo>
                  <a:lnTo>
                    <a:pt x="84454" y="3683"/>
                  </a:lnTo>
                  <a:lnTo>
                    <a:pt x="78231" y="508"/>
                  </a:lnTo>
                  <a:close/>
                </a:path>
                <a:path w="259079" h="99695">
                  <a:moveTo>
                    <a:pt x="87418" y="8001"/>
                  </a:moveTo>
                  <a:lnTo>
                    <a:pt x="74168" y="8001"/>
                  </a:lnTo>
                  <a:lnTo>
                    <a:pt x="78358" y="10160"/>
                  </a:lnTo>
                  <a:lnTo>
                    <a:pt x="84327" y="18415"/>
                  </a:lnTo>
                  <a:lnTo>
                    <a:pt x="85851" y="23495"/>
                  </a:lnTo>
                  <a:lnTo>
                    <a:pt x="85851" y="33909"/>
                  </a:lnTo>
                  <a:lnTo>
                    <a:pt x="84327" y="37719"/>
                  </a:lnTo>
                  <a:lnTo>
                    <a:pt x="81279" y="40767"/>
                  </a:lnTo>
                  <a:lnTo>
                    <a:pt x="78104" y="43815"/>
                  </a:lnTo>
                  <a:lnTo>
                    <a:pt x="74295" y="45339"/>
                  </a:lnTo>
                  <a:lnTo>
                    <a:pt x="84899" y="45339"/>
                  </a:lnTo>
                  <a:lnTo>
                    <a:pt x="86232" y="42672"/>
                  </a:lnTo>
                  <a:lnTo>
                    <a:pt x="95137" y="42672"/>
                  </a:lnTo>
                  <a:lnTo>
                    <a:pt x="95263" y="40132"/>
                  </a:lnTo>
                  <a:lnTo>
                    <a:pt x="88900" y="10160"/>
                  </a:lnTo>
                  <a:lnTo>
                    <a:pt x="87418" y="8001"/>
                  </a:lnTo>
                  <a:close/>
                </a:path>
                <a:path w="259079" h="99695">
                  <a:moveTo>
                    <a:pt x="183515" y="508"/>
                  </a:moveTo>
                  <a:lnTo>
                    <a:pt x="174625" y="508"/>
                  </a:lnTo>
                  <a:lnTo>
                    <a:pt x="167767" y="4191"/>
                  </a:lnTo>
                  <a:lnTo>
                    <a:pt x="157606" y="26289"/>
                  </a:lnTo>
                  <a:lnTo>
                    <a:pt x="166824" y="26289"/>
                  </a:lnTo>
                  <a:lnTo>
                    <a:pt x="169592" y="17033"/>
                  </a:lnTo>
                  <a:lnTo>
                    <a:pt x="175226" y="10261"/>
                  </a:lnTo>
                  <a:lnTo>
                    <a:pt x="183133" y="8001"/>
                  </a:lnTo>
                  <a:lnTo>
                    <a:pt x="199716" y="8001"/>
                  </a:lnTo>
                  <a:lnTo>
                    <a:pt x="194756" y="3129"/>
                  </a:lnTo>
                  <a:lnTo>
                    <a:pt x="183515" y="508"/>
                  </a:lnTo>
                  <a:close/>
                </a:path>
                <a:path w="259079" h="99695">
                  <a:moveTo>
                    <a:pt x="27813" y="12954"/>
                  </a:moveTo>
                  <a:lnTo>
                    <a:pt x="18923" y="12954"/>
                  </a:lnTo>
                  <a:lnTo>
                    <a:pt x="18923" y="83947"/>
                  </a:lnTo>
                  <a:lnTo>
                    <a:pt x="27813" y="83947"/>
                  </a:lnTo>
                  <a:lnTo>
                    <a:pt x="27813" y="12954"/>
                  </a:lnTo>
                  <a:close/>
                </a:path>
                <a:path w="259079" h="99695">
                  <a:moveTo>
                    <a:pt x="27813" y="0"/>
                  </a:moveTo>
                  <a:lnTo>
                    <a:pt x="24256" y="0"/>
                  </a:lnTo>
                  <a:lnTo>
                    <a:pt x="21590" y="2413"/>
                  </a:lnTo>
                  <a:lnTo>
                    <a:pt x="17779" y="4953"/>
                  </a:lnTo>
                  <a:lnTo>
                    <a:pt x="13207" y="7620"/>
                  </a:lnTo>
                  <a:lnTo>
                    <a:pt x="8508" y="10160"/>
                  </a:lnTo>
                  <a:lnTo>
                    <a:pt x="4064" y="12065"/>
                  </a:lnTo>
                  <a:lnTo>
                    <a:pt x="0" y="13208"/>
                  </a:lnTo>
                  <a:lnTo>
                    <a:pt x="0" y="22733"/>
                  </a:lnTo>
                  <a:lnTo>
                    <a:pt x="3175" y="21971"/>
                  </a:lnTo>
                  <a:lnTo>
                    <a:pt x="6730" y="20574"/>
                  </a:lnTo>
                  <a:lnTo>
                    <a:pt x="10541" y="18542"/>
                  </a:lnTo>
                  <a:lnTo>
                    <a:pt x="14477" y="16510"/>
                  </a:lnTo>
                  <a:lnTo>
                    <a:pt x="17272" y="14732"/>
                  </a:lnTo>
                  <a:lnTo>
                    <a:pt x="18923" y="12954"/>
                  </a:lnTo>
                  <a:lnTo>
                    <a:pt x="27813" y="12954"/>
                  </a:lnTo>
                  <a:lnTo>
                    <a:pt x="27813" y="0"/>
                  </a:lnTo>
                  <a:close/>
                </a:path>
              </a:pathLst>
            </a:custGeom>
            <a:solidFill>
              <a:srgbClr val="39A9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9" name="object 39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8132064" y="4318990"/>
              <a:ext cx="308609" cy="151663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8159622" y="4346194"/>
              <a:ext cx="256540" cy="99060"/>
            </a:xfrm>
            <a:custGeom>
              <a:avLst/>
              <a:gdLst/>
              <a:ahLst/>
              <a:cxnLst/>
              <a:rect l="l" t="t" r="r" b="b"/>
              <a:pathLst>
                <a:path w="256540" h="99060">
                  <a:moveTo>
                    <a:pt x="106299" y="70992"/>
                  </a:moveTo>
                  <a:lnTo>
                    <a:pt x="97662" y="70992"/>
                  </a:lnTo>
                  <a:lnTo>
                    <a:pt x="90931" y="99059"/>
                  </a:lnTo>
                  <a:lnTo>
                    <a:pt x="97027" y="99059"/>
                  </a:lnTo>
                  <a:lnTo>
                    <a:pt x="106299" y="70992"/>
                  </a:lnTo>
                  <a:close/>
                </a:path>
                <a:path w="256540" h="99060">
                  <a:moveTo>
                    <a:pt x="76707" y="380"/>
                  </a:moveTo>
                  <a:lnTo>
                    <a:pt x="65785" y="380"/>
                  </a:lnTo>
                  <a:lnTo>
                    <a:pt x="61975" y="1269"/>
                  </a:lnTo>
                  <a:lnTo>
                    <a:pt x="58420" y="3174"/>
                  </a:lnTo>
                  <a:lnTo>
                    <a:pt x="54863" y="4952"/>
                  </a:lnTo>
                  <a:lnTo>
                    <a:pt x="52070" y="7492"/>
                  </a:lnTo>
                  <a:lnTo>
                    <a:pt x="50165" y="10667"/>
                  </a:lnTo>
                  <a:lnTo>
                    <a:pt x="48132" y="13969"/>
                  </a:lnTo>
                  <a:lnTo>
                    <a:pt x="47117" y="17525"/>
                  </a:lnTo>
                  <a:lnTo>
                    <a:pt x="47117" y="25145"/>
                  </a:lnTo>
                  <a:lnTo>
                    <a:pt x="58927" y="39369"/>
                  </a:lnTo>
                  <a:lnTo>
                    <a:pt x="54482" y="41020"/>
                  </a:lnTo>
                  <a:lnTo>
                    <a:pt x="50800" y="43941"/>
                  </a:lnTo>
                  <a:lnTo>
                    <a:pt x="45211" y="52069"/>
                  </a:lnTo>
                  <a:lnTo>
                    <a:pt x="43815" y="56387"/>
                  </a:lnTo>
                  <a:lnTo>
                    <a:pt x="43867" y="68325"/>
                  </a:lnTo>
                  <a:lnTo>
                    <a:pt x="46227" y="74040"/>
                  </a:lnTo>
                  <a:lnTo>
                    <a:pt x="51180" y="78485"/>
                  </a:lnTo>
                  <a:lnTo>
                    <a:pt x="56133" y="83057"/>
                  </a:lnTo>
                  <a:lnTo>
                    <a:pt x="62356" y="85343"/>
                  </a:lnTo>
                  <a:lnTo>
                    <a:pt x="77850" y="85343"/>
                  </a:lnTo>
                  <a:lnTo>
                    <a:pt x="84200" y="83057"/>
                  </a:lnTo>
                  <a:lnTo>
                    <a:pt x="90144" y="77723"/>
                  </a:lnTo>
                  <a:lnTo>
                    <a:pt x="65024" y="77723"/>
                  </a:lnTo>
                  <a:lnTo>
                    <a:pt x="60832" y="76199"/>
                  </a:lnTo>
                  <a:lnTo>
                    <a:pt x="54482" y="69849"/>
                  </a:lnTo>
                  <a:lnTo>
                    <a:pt x="52831" y="65531"/>
                  </a:lnTo>
                  <a:lnTo>
                    <a:pt x="52831" y="55117"/>
                  </a:lnTo>
                  <a:lnTo>
                    <a:pt x="54482" y="51053"/>
                  </a:lnTo>
                  <a:lnTo>
                    <a:pt x="61213" y="44576"/>
                  </a:lnTo>
                  <a:lnTo>
                    <a:pt x="65277" y="43052"/>
                  </a:lnTo>
                  <a:lnTo>
                    <a:pt x="88414" y="43052"/>
                  </a:lnTo>
                  <a:lnTo>
                    <a:pt x="85851" y="41020"/>
                  </a:lnTo>
                  <a:lnTo>
                    <a:pt x="81406" y="39369"/>
                  </a:lnTo>
                  <a:lnTo>
                    <a:pt x="84835" y="37591"/>
                  </a:lnTo>
                  <a:lnTo>
                    <a:pt x="86512" y="36067"/>
                  </a:lnTo>
                  <a:lnTo>
                    <a:pt x="66421" y="36067"/>
                  </a:lnTo>
                  <a:lnTo>
                    <a:pt x="63119" y="34797"/>
                  </a:lnTo>
                  <a:lnTo>
                    <a:pt x="60451" y="32130"/>
                  </a:lnTo>
                  <a:lnTo>
                    <a:pt x="57657" y="29463"/>
                  </a:lnTo>
                  <a:lnTo>
                    <a:pt x="56260" y="26161"/>
                  </a:lnTo>
                  <a:lnTo>
                    <a:pt x="56260" y="17906"/>
                  </a:lnTo>
                  <a:lnTo>
                    <a:pt x="57530" y="14604"/>
                  </a:lnTo>
                  <a:lnTo>
                    <a:pt x="62865" y="9270"/>
                  </a:lnTo>
                  <a:lnTo>
                    <a:pt x="66167" y="8000"/>
                  </a:lnTo>
                  <a:lnTo>
                    <a:pt x="88424" y="8000"/>
                  </a:lnTo>
                  <a:lnTo>
                    <a:pt x="86613" y="6349"/>
                  </a:lnTo>
                  <a:lnTo>
                    <a:pt x="82169" y="2412"/>
                  </a:lnTo>
                  <a:lnTo>
                    <a:pt x="76707" y="380"/>
                  </a:lnTo>
                  <a:close/>
                </a:path>
                <a:path w="256540" h="99060">
                  <a:moveTo>
                    <a:pt x="139192" y="380"/>
                  </a:moveTo>
                  <a:lnTo>
                    <a:pt x="128270" y="380"/>
                  </a:lnTo>
                  <a:lnTo>
                    <a:pt x="124459" y="1269"/>
                  </a:lnTo>
                  <a:lnTo>
                    <a:pt x="120903" y="3174"/>
                  </a:lnTo>
                  <a:lnTo>
                    <a:pt x="117348" y="4952"/>
                  </a:lnTo>
                  <a:lnTo>
                    <a:pt x="114553" y="7492"/>
                  </a:lnTo>
                  <a:lnTo>
                    <a:pt x="112649" y="10667"/>
                  </a:lnTo>
                  <a:lnTo>
                    <a:pt x="110617" y="13969"/>
                  </a:lnTo>
                  <a:lnTo>
                    <a:pt x="109600" y="17525"/>
                  </a:lnTo>
                  <a:lnTo>
                    <a:pt x="109600" y="25145"/>
                  </a:lnTo>
                  <a:lnTo>
                    <a:pt x="121411" y="39369"/>
                  </a:lnTo>
                  <a:lnTo>
                    <a:pt x="116967" y="41020"/>
                  </a:lnTo>
                  <a:lnTo>
                    <a:pt x="113283" y="43941"/>
                  </a:lnTo>
                  <a:lnTo>
                    <a:pt x="107696" y="52069"/>
                  </a:lnTo>
                  <a:lnTo>
                    <a:pt x="106299" y="56387"/>
                  </a:lnTo>
                  <a:lnTo>
                    <a:pt x="106351" y="68325"/>
                  </a:lnTo>
                  <a:lnTo>
                    <a:pt x="108711" y="74040"/>
                  </a:lnTo>
                  <a:lnTo>
                    <a:pt x="113665" y="78485"/>
                  </a:lnTo>
                  <a:lnTo>
                    <a:pt x="118618" y="83057"/>
                  </a:lnTo>
                  <a:lnTo>
                    <a:pt x="124841" y="85343"/>
                  </a:lnTo>
                  <a:lnTo>
                    <a:pt x="140334" y="85343"/>
                  </a:lnTo>
                  <a:lnTo>
                    <a:pt x="146684" y="83057"/>
                  </a:lnTo>
                  <a:lnTo>
                    <a:pt x="152628" y="77723"/>
                  </a:lnTo>
                  <a:lnTo>
                    <a:pt x="127507" y="77723"/>
                  </a:lnTo>
                  <a:lnTo>
                    <a:pt x="123317" y="76199"/>
                  </a:lnTo>
                  <a:lnTo>
                    <a:pt x="116967" y="69849"/>
                  </a:lnTo>
                  <a:lnTo>
                    <a:pt x="115316" y="65531"/>
                  </a:lnTo>
                  <a:lnTo>
                    <a:pt x="115316" y="55117"/>
                  </a:lnTo>
                  <a:lnTo>
                    <a:pt x="116967" y="51053"/>
                  </a:lnTo>
                  <a:lnTo>
                    <a:pt x="123698" y="44576"/>
                  </a:lnTo>
                  <a:lnTo>
                    <a:pt x="127761" y="43052"/>
                  </a:lnTo>
                  <a:lnTo>
                    <a:pt x="150898" y="43052"/>
                  </a:lnTo>
                  <a:lnTo>
                    <a:pt x="148335" y="41020"/>
                  </a:lnTo>
                  <a:lnTo>
                    <a:pt x="143891" y="39369"/>
                  </a:lnTo>
                  <a:lnTo>
                    <a:pt x="147320" y="37591"/>
                  </a:lnTo>
                  <a:lnTo>
                    <a:pt x="148996" y="36067"/>
                  </a:lnTo>
                  <a:lnTo>
                    <a:pt x="128904" y="36067"/>
                  </a:lnTo>
                  <a:lnTo>
                    <a:pt x="125602" y="34797"/>
                  </a:lnTo>
                  <a:lnTo>
                    <a:pt x="122935" y="32130"/>
                  </a:lnTo>
                  <a:lnTo>
                    <a:pt x="120142" y="29463"/>
                  </a:lnTo>
                  <a:lnTo>
                    <a:pt x="118745" y="26161"/>
                  </a:lnTo>
                  <a:lnTo>
                    <a:pt x="118745" y="17906"/>
                  </a:lnTo>
                  <a:lnTo>
                    <a:pt x="120015" y="14604"/>
                  </a:lnTo>
                  <a:lnTo>
                    <a:pt x="125349" y="9270"/>
                  </a:lnTo>
                  <a:lnTo>
                    <a:pt x="128650" y="8000"/>
                  </a:lnTo>
                  <a:lnTo>
                    <a:pt x="150908" y="8000"/>
                  </a:lnTo>
                  <a:lnTo>
                    <a:pt x="149098" y="6349"/>
                  </a:lnTo>
                  <a:lnTo>
                    <a:pt x="144652" y="2412"/>
                  </a:lnTo>
                  <a:lnTo>
                    <a:pt x="139192" y="380"/>
                  </a:lnTo>
                  <a:close/>
                </a:path>
                <a:path w="256540" h="99060">
                  <a:moveTo>
                    <a:pt x="88414" y="43052"/>
                  </a:moveTo>
                  <a:lnTo>
                    <a:pt x="75183" y="43052"/>
                  </a:lnTo>
                  <a:lnTo>
                    <a:pt x="79375" y="44703"/>
                  </a:lnTo>
                  <a:lnTo>
                    <a:pt x="85978" y="51307"/>
                  </a:lnTo>
                  <a:lnTo>
                    <a:pt x="87526" y="55117"/>
                  </a:lnTo>
                  <a:lnTo>
                    <a:pt x="87579" y="65531"/>
                  </a:lnTo>
                  <a:lnTo>
                    <a:pt x="85978" y="69595"/>
                  </a:lnTo>
                  <a:lnTo>
                    <a:pt x="82676" y="72897"/>
                  </a:lnTo>
                  <a:lnTo>
                    <a:pt x="79375" y="76072"/>
                  </a:lnTo>
                  <a:lnTo>
                    <a:pt x="75183" y="77723"/>
                  </a:lnTo>
                  <a:lnTo>
                    <a:pt x="90144" y="77723"/>
                  </a:lnTo>
                  <a:lnTo>
                    <a:pt x="94106" y="74167"/>
                  </a:lnTo>
                  <a:lnTo>
                    <a:pt x="96520" y="68325"/>
                  </a:lnTo>
                  <a:lnTo>
                    <a:pt x="96520" y="56387"/>
                  </a:lnTo>
                  <a:lnTo>
                    <a:pt x="95123" y="52069"/>
                  </a:lnTo>
                  <a:lnTo>
                    <a:pt x="89534" y="43941"/>
                  </a:lnTo>
                  <a:lnTo>
                    <a:pt x="88414" y="43052"/>
                  </a:lnTo>
                  <a:close/>
                </a:path>
                <a:path w="256540" h="99060">
                  <a:moveTo>
                    <a:pt x="150898" y="43052"/>
                  </a:moveTo>
                  <a:lnTo>
                    <a:pt x="137668" y="43052"/>
                  </a:lnTo>
                  <a:lnTo>
                    <a:pt x="141858" y="44703"/>
                  </a:lnTo>
                  <a:lnTo>
                    <a:pt x="148462" y="51307"/>
                  </a:lnTo>
                  <a:lnTo>
                    <a:pt x="150010" y="55117"/>
                  </a:lnTo>
                  <a:lnTo>
                    <a:pt x="150063" y="65531"/>
                  </a:lnTo>
                  <a:lnTo>
                    <a:pt x="148462" y="69595"/>
                  </a:lnTo>
                  <a:lnTo>
                    <a:pt x="145160" y="72897"/>
                  </a:lnTo>
                  <a:lnTo>
                    <a:pt x="141858" y="76072"/>
                  </a:lnTo>
                  <a:lnTo>
                    <a:pt x="137668" y="77723"/>
                  </a:lnTo>
                  <a:lnTo>
                    <a:pt x="152628" y="77723"/>
                  </a:lnTo>
                  <a:lnTo>
                    <a:pt x="156591" y="74167"/>
                  </a:lnTo>
                  <a:lnTo>
                    <a:pt x="159003" y="68325"/>
                  </a:lnTo>
                  <a:lnTo>
                    <a:pt x="159003" y="56387"/>
                  </a:lnTo>
                  <a:lnTo>
                    <a:pt x="157606" y="52069"/>
                  </a:lnTo>
                  <a:lnTo>
                    <a:pt x="152019" y="43941"/>
                  </a:lnTo>
                  <a:lnTo>
                    <a:pt x="150898" y="43052"/>
                  </a:lnTo>
                  <a:close/>
                </a:path>
                <a:path w="256540" h="99060">
                  <a:moveTo>
                    <a:pt x="88424" y="8000"/>
                  </a:moveTo>
                  <a:lnTo>
                    <a:pt x="74168" y="8000"/>
                  </a:lnTo>
                  <a:lnTo>
                    <a:pt x="77470" y="9270"/>
                  </a:lnTo>
                  <a:lnTo>
                    <a:pt x="82803" y="14604"/>
                  </a:lnTo>
                  <a:lnTo>
                    <a:pt x="84026" y="17906"/>
                  </a:lnTo>
                  <a:lnTo>
                    <a:pt x="84074" y="26161"/>
                  </a:lnTo>
                  <a:lnTo>
                    <a:pt x="82676" y="29463"/>
                  </a:lnTo>
                  <a:lnTo>
                    <a:pt x="80009" y="32130"/>
                  </a:lnTo>
                  <a:lnTo>
                    <a:pt x="77216" y="34797"/>
                  </a:lnTo>
                  <a:lnTo>
                    <a:pt x="73913" y="36067"/>
                  </a:lnTo>
                  <a:lnTo>
                    <a:pt x="86512" y="36067"/>
                  </a:lnTo>
                  <a:lnTo>
                    <a:pt x="87629" y="35051"/>
                  </a:lnTo>
                  <a:lnTo>
                    <a:pt x="91948" y="28701"/>
                  </a:lnTo>
                  <a:lnTo>
                    <a:pt x="93091" y="25145"/>
                  </a:lnTo>
                  <a:lnTo>
                    <a:pt x="93091" y="15366"/>
                  </a:lnTo>
                  <a:lnTo>
                    <a:pt x="90931" y="10286"/>
                  </a:lnTo>
                  <a:lnTo>
                    <a:pt x="88424" y="8000"/>
                  </a:lnTo>
                  <a:close/>
                </a:path>
                <a:path w="256540" h="99060">
                  <a:moveTo>
                    <a:pt x="150908" y="8000"/>
                  </a:moveTo>
                  <a:lnTo>
                    <a:pt x="136651" y="8000"/>
                  </a:lnTo>
                  <a:lnTo>
                    <a:pt x="139953" y="9270"/>
                  </a:lnTo>
                  <a:lnTo>
                    <a:pt x="145287" y="14604"/>
                  </a:lnTo>
                  <a:lnTo>
                    <a:pt x="146510" y="17906"/>
                  </a:lnTo>
                  <a:lnTo>
                    <a:pt x="146557" y="26161"/>
                  </a:lnTo>
                  <a:lnTo>
                    <a:pt x="145160" y="29463"/>
                  </a:lnTo>
                  <a:lnTo>
                    <a:pt x="142494" y="32130"/>
                  </a:lnTo>
                  <a:lnTo>
                    <a:pt x="139700" y="34797"/>
                  </a:lnTo>
                  <a:lnTo>
                    <a:pt x="136398" y="36067"/>
                  </a:lnTo>
                  <a:lnTo>
                    <a:pt x="148996" y="36067"/>
                  </a:lnTo>
                  <a:lnTo>
                    <a:pt x="150113" y="35051"/>
                  </a:lnTo>
                  <a:lnTo>
                    <a:pt x="154431" y="28701"/>
                  </a:lnTo>
                  <a:lnTo>
                    <a:pt x="155575" y="25145"/>
                  </a:lnTo>
                  <a:lnTo>
                    <a:pt x="155575" y="15366"/>
                  </a:lnTo>
                  <a:lnTo>
                    <a:pt x="153416" y="10286"/>
                  </a:lnTo>
                  <a:lnTo>
                    <a:pt x="150908" y="8000"/>
                  </a:lnTo>
                  <a:close/>
                </a:path>
                <a:path w="256540" h="99060">
                  <a:moveTo>
                    <a:pt x="210566" y="72262"/>
                  </a:moveTo>
                  <a:lnTo>
                    <a:pt x="210566" y="81914"/>
                  </a:lnTo>
                  <a:lnTo>
                    <a:pt x="214375" y="84200"/>
                  </a:lnTo>
                  <a:lnTo>
                    <a:pt x="219963" y="85343"/>
                  </a:lnTo>
                  <a:lnTo>
                    <a:pt x="236347" y="85343"/>
                  </a:lnTo>
                  <a:lnTo>
                    <a:pt x="243331" y="82930"/>
                  </a:lnTo>
                  <a:lnTo>
                    <a:pt x="248955" y="77723"/>
                  </a:lnTo>
                  <a:lnTo>
                    <a:pt x="221996" y="77723"/>
                  </a:lnTo>
                  <a:lnTo>
                    <a:pt x="216280" y="75945"/>
                  </a:lnTo>
                  <a:lnTo>
                    <a:pt x="210566" y="72262"/>
                  </a:lnTo>
                  <a:close/>
                </a:path>
                <a:path w="256540" h="99060">
                  <a:moveTo>
                    <a:pt x="250425" y="42036"/>
                  </a:moveTo>
                  <a:lnTo>
                    <a:pt x="232918" y="42036"/>
                  </a:lnTo>
                  <a:lnTo>
                    <a:pt x="238251" y="43560"/>
                  </a:lnTo>
                  <a:lnTo>
                    <a:pt x="241934" y="46481"/>
                  </a:lnTo>
                  <a:lnTo>
                    <a:pt x="245491" y="49529"/>
                  </a:lnTo>
                  <a:lnTo>
                    <a:pt x="247396" y="53847"/>
                  </a:lnTo>
                  <a:lnTo>
                    <a:pt x="247396" y="64769"/>
                  </a:lnTo>
                  <a:lnTo>
                    <a:pt x="245491" y="69214"/>
                  </a:lnTo>
                  <a:lnTo>
                    <a:pt x="238378" y="76072"/>
                  </a:lnTo>
                  <a:lnTo>
                    <a:pt x="233679" y="77723"/>
                  </a:lnTo>
                  <a:lnTo>
                    <a:pt x="248955" y="77723"/>
                  </a:lnTo>
                  <a:lnTo>
                    <a:pt x="253619" y="73405"/>
                  </a:lnTo>
                  <a:lnTo>
                    <a:pt x="256285" y="66928"/>
                  </a:lnTo>
                  <a:lnTo>
                    <a:pt x="256285" y="51180"/>
                  </a:lnTo>
                  <a:lnTo>
                    <a:pt x="253873" y="45211"/>
                  </a:lnTo>
                  <a:lnTo>
                    <a:pt x="250425" y="42036"/>
                  </a:lnTo>
                  <a:close/>
                </a:path>
                <a:path w="256540" h="99060">
                  <a:moveTo>
                    <a:pt x="252602" y="1777"/>
                  </a:moveTo>
                  <a:lnTo>
                    <a:pt x="215010" y="1777"/>
                  </a:lnTo>
                  <a:lnTo>
                    <a:pt x="212217" y="42798"/>
                  </a:lnTo>
                  <a:lnTo>
                    <a:pt x="216788" y="42290"/>
                  </a:lnTo>
                  <a:lnTo>
                    <a:pt x="221487" y="42036"/>
                  </a:lnTo>
                  <a:lnTo>
                    <a:pt x="250425" y="42036"/>
                  </a:lnTo>
                  <a:lnTo>
                    <a:pt x="244221" y="36321"/>
                  </a:lnTo>
                  <a:lnTo>
                    <a:pt x="238782" y="34543"/>
                  </a:lnTo>
                  <a:lnTo>
                    <a:pt x="221233" y="34543"/>
                  </a:lnTo>
                  <a:lnTo>
                    <a:pt x="223011" y="9778"/>
                  </a:lnTo>
                  <a:lnTo>
                    <a:pt x="252602" y="9778"/>
                  </a:lnTo>
                  <a:lnTo>
                    <a:pt x="252602" y="1777"/>
                  </a:lnTo>
                  <a:close/>
                </a:path>
                <a:path w="256540" h="99060">
                  <a:moveTo>
                    <a:pt x="237617" y="34162"/>
                  </a:moveTo>
                  <a:lnTo>
                    <a:pt x="226695" y="34162"/>
                  </a:lnTo>
                  <a:lnTo>
                    <a:pt x="224027" y="34289"/>
                  </a:lnTo>
                  <a:lnTo>
                    <a:pt x="221233" y="34543"/>
                  </a:lnTo>
                  <a:lnTo>
                    <a:pt x="238782" y="34543"/>
                  </a:lnTo>
                  <a:lnTo>
                    <a:pt x="237617" y="34162"/>
                  </a:lnTo>
                  <a:close/>
                </a:path>
                <a:path w="256540" h="99060">
                  <a:moveTo>
                    <a:pt x="191007" y="12953"/>
                  </a:moveTo>
                  <a:lnTo>
                    <a:pt x="182118" y="12953"/>
                  </a:lnTo>
                  <a:lnTo>
                    <a:pt x="182118" y="83946"/>
                  </a:lnTo>
                  <a:lnTo>
                    <a:pt x="191007" y="83946"/>
                  </a:lnTo>
                  <a:lnTo>
                    <a:pt x="191007" y="12953"/>
                  </a:lnTo>
                  <a:close/>
                </a:path>
                <a:path w="256540" h="99060">
                  <a:moveTo>
                    <a:pt x="191007" y="0"/>
                  </a:moveTo>
                  <a:lnTo>
                    <a:pt x="187451" y="0"/>
                  </a:lnTo>
                  <a:lnTo>
                    <a:pt x="184657" y="2412"/>
                  </a:lnTo>
                  <a:lnTo>
                    <a:pt x="180975" y="4952"/>
                  </a:lnTo>
                  <a:lnTo>
                    <a:pt x="176275" y="7492"/>
                  </a:lnTo>
                  <a:lnTo>
                    <a:pt x="171576" y="10159"/>
                  </a:lnTo>
                  <a:lnTo>
                    <a:pt x="167258" y="12064"/>
                  </a:lnTo>
                  <a:lnTo>
                    <a:pt x="163068" y="13207"/>
                  </a:lnTo>
                  <a:lnTo>
                    <a:pt x="163068" y="22732"/>
                  </a:lnTo>
                  <a:lnTo>
                    <a:pt x="182118" y="12953"/>
                  </a:lnTo>
                  <a:lnTo>
                    <a:pt x="191007" y="12953"/>
                  </a:lnTo>
                  <a:lnTo>
                    <a:pt x="191007" y="0"/>
                  </a:lnTo>
                  <a:close/>
                </a:path>
                <a:path w="256540" h="99060">
                  <a:moveTo>
                    <a:pt x="27940" y="12953"/>
                  </a:moveTo>
                  <a:lnTo>
                    <a:pt x="19050" y="12953"/>
                  </a:lnTo>
                  <a:lnTo>
                    <a:pt x="19050" y="83946"/>
                  </a:lnTo>
                  <a:lnTo>
                    <a:pt x="27940" y="83946"/>
                  </a:lnTo>
                  <a:lnTo>
                    <a:pt x="27940" y="12953"/>
                  </a:lnTo>
                  <a:close/>
                </a:path>
                <a:path w="256540" h="99060">
                  <a:moveTo>
                    <a:pt x="27940" y="0"/>
                  </a:moveTo>
                  <a:lnTo>
                    <a:pt x="24383" y="0"/>
                  </a:lnTo>
                  <a:lnTo>
                    <a:pt x="21590" y="2412"/>
                  </a:lnTo>
                  <a:lnTo>
                    <a:pt x="17906" y="4952"/>
                  </a:lnTo>
                  <a:lnTo>
                    <a:pt x="13207" y="7492"/>
                  </a:lnTo>
                  <a:lnTo>
                    <a:pt x="8508" y="10159"/>
                  </a:lnTo>
                  <a:lnTo>
                    <a:pt x="4191" y="12064"/>
                  </a:lnTo>
                  <a:lnTo>
                    <a:pt x="0" y="13207"/>
                  </a:lnTo>
                  <a:lnTo>
                    <a:pt x="0" y="22732"/>
                  </a:lnTo>
                  <a:lnTo>
                    <a:pt x="19050" y="12953"/>
                  </a:lnTo>
                  <a:lnTo>
                    <a:pt x="27940" y="12953"/>
                  </a:lnTo>
                  <a:lnTo>
                    <a:pt x="27940" y="0"/>
                  </a:lnTo>
                  <a:close/>
                </a:path>
              </a:pathLst>
            </a:custGeom>
            <a:solidFill>
              <a:srgbClr val="39A9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1" name="object 41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715000" y="4430242"/>
              <a:ext cx="261378" cy="137947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5742304" y="4457319"/>
              <a:ext cx="209169" cy="85343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6350508" y="3966946"/>
              <a:ext cx="267462" cy="137947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6377813" y="3994658"/>
              <a:ext cx="214884" cy="84836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992111" y="3482314"/>
              <a:ext cx="267461" cy="137947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7020052" y="3509645"/>
              <a:ext cx="213630" cy="84835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7633716" y="3160750"/>
              <a:ext cx="265950" cy="137947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7661275" y="3188080"/>
              <a:ext cx="213729" cy="84836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8269223" y="2936722"/>
              <a:ext cx="272033" cy="137947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8295893" y="2964560"/>
              <a:ext cx="220172" cy="84962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8630666" y="5347589"/>
              <a:ext cx="203961" cy="84836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8634856" y="5075046"/>
              <a:ext cx="199771" cy="84835"/>
            </a:xfrm>
            <a:prstGeom prst="rect">
              <a:avLst/>
            </a:prstGeom>
          </p:spPr>
        </p:pic>
        <p:sp>
          <p:nvSpPr>
            <p:cNvPr id="53" name="object 53"/>
            <p:cNvSpPr/>
            <p:nvPr/>
          </p:nvSpPr>
          <p:spPr>
            <a:xfrm>
              <a:off x="4805934" y="2622676"/>
              <a:ext cx="4091304" cy="2809875"/>
            </a:xfrm>
            <a:custGeom>
              <a:avLst/>
              <a:gdLst/>
              <a:ahLst/>
              <a:cxnLst/>
              <a:rect l="l" t="t" r="r" b="b"/>
              <a:pathLst>
                <a:path w="4091304" h="2809875">
                  <a:moveTo>
                    <a:pt x="38989" y="2270252"/>
                  </a:moveTo>
                  <a:lnTo>
                    <a:pt x="35306" y="2270252"/>
                  </a:lnTo>
                  <a:lnTo>
                    <a:pt x="32639" y="2272665"/>
                  </a:lnTo>
                  <a:lnTo>
                    <a:pt x="28956" y="2275205"/>
                  </a:lnTo>
                  <a:lnTo>
                    <a:pt x="24257" y="2277872"/>
                  </a:lnTo>
                  <a:lnTo>
                    <a:pt x="19558" y="2280412"/>
                  </a:lnTo>
                  <a:lnTo>
                    <a:pt x="15240" y="2282317"/>
                  </a:lnTo>
                  <a:lnTo>
                    <a:pt x="11049" y="2283460"/>
                  </a:lnTo>
                  <a:lnTo>
                    <a:pt x="11049" y="2292985"/>
                  </a:lnTo>
                  <a:lnTo>
                    <a:pt x="14224" y="2292223"/>
                  </a:lnTo>
                  <a:lnTo>
                    <a:pt x="17780" y="2290826"/>
                  </a:lnTo>
                  <a:lnTo>
                    <a:pt x="21717" y="2288794"/>
                  </a:lnTo>
                  <a:lnTo>
                    <a:pt x="25527" y="2286889"/>
                  </a:lnTo>
                  <a:lnTo>
                    <a:pt x="28321" y="2284984"/>
                  </a:lnTo>
                  <a:lnTo>
                    <a:pt x="30099" y="2283206"/>
                  </a:lnTo>
                  <a:lnTo>
                    <a:pt x="30099" y="2354199"/>
                  </a:lnTo>
                  <a:lnTo>
                    <a:pt x="38989" y="2354199"/>
                  </a:lnTo>
                  <a:lnTo>
                    <a:pt x="38989" y="2283206"/>
                  </a:lnTo>
                  <a:lnTo>
                    <a:pt x="38989" y="2270252"/>
                  </a:lnTo>
                  <a:close/>
                </a:path>
                <a:path w="4091304" h="2809875">
                  <a:moveTo>
                    <a:pt x="53721" y="1417320"/>
                  </a:moveTo>
                  <a:lnTo>
                    <a:pt x="51943" y="1412875"/>
                  </a:lnTo>
                  <a:lnTo>
                    <a:pt x="48387" y="1409319"/>
                  </a:lnTo>
                  <a:lnTo>
                    <a:pt x="44958" y="1405636"/>
                  </a:lnTo>
                  <a:lnTo>
                    <a:pt x="40259" y="1403604"/>
                  </a:lnTo>
                  <a:lnTo>
                    <a:pt x="34290" y="1403096"/>
                  </a:lnTo>
                  <a:lnTo>
                    <a:pt x="34290" y="1402842"/>
                  </a:lnTo>
                  <a:lnTo>
                    <a:pt x="41529" y="1399755"/>
                  </a:lnTo>
                  <a:lnTo>
                    <a:pt x="46685" y="1395247"/>
                  </a:lnTo>
                  <a:lnTo>
                    <a:pt x="49771" y="1389329"/>
                  </a:lnTo>
                  <a:lnTo>
                    <a:pt x="50800" y="1382014"/>
                  </a:lnTo>
                  <a:lnTo>
                    <a:pt x="50736" y="1376045"/>
                  </a:lnTo>
                  <a:lnTo>
                    <a:pt x="48641" y="1371473"/>
                  </a:lnTo>
                  <a:lnTo>
                    <a:pt x="47040" y="1370076"/>
                  </a:lnTo>
                  <a:lnTo>
                    <a:pt x="44450" y="1367790"/>
                  </a:lnTo>
                  <a:lnTo>
                    <a:pt x="40259" y="1364234"/>
                  </a:lnTo>
                  <a:lnTo>
                    <a:pt x="34798" y="1362456"/>
                  </a:lnTo>
                  <a:lnTo>
                    <a:pt x="21082" y="1362456"/>
                  </a:lnTo>
                  <a:lnTo>
                    <a:pt x="14859" y="1363980"/>
                  </a:lnTo>
                  <a:lnTo>
                    <a:pt x="9652" y="1367155"/>
                  </a:lnTo>
                  <a:lnTo>
                    <a:pt x="9652" y="1376045"/>
                  </a:lnTo>
                  <a:lnTo>
                    <a:pt x="14732" y="1371981"/>
                  </a:lnTo>
                  <a:lnTo>
                    <a:pt x="20193" y="1370076"/>
                  </a:lnTo>
                  <a:lnTo>
                    <a:pt x="36449" y="1370076"/>
                  </a:lnTo>
                  <a:lnTo>
                    <a:pt x="41783" y="1374775"/>
                  </a:lnTo>
                  <a:lnTo>
                    <a:pt x="41783" y="1384300"/>
                  </a:lnTo>
                  <a:lnTo>
                    <a:pt x="40474" y="1391043"/>
                  </a:lnTo>
                  <a:lnTo>
                    <a:pt x="36576" y="1395844"/>
                  </a:lnTo>
                  <a:lnTo>
                    <a:pt x="30099" y="1398714"/>
                  </a:lnTo>
                  <a:lnTo>
                    <a:pt x="21082" y="1399667"/>
                  </a:lnTo>
                  <a:lnTo>
                    <a:pt x="14605" y="1399667"/>
                  </a:lnTo>
                  <a:lnTo>
                    <a:pt x="14605" y="1407160"/>
                  </a:lnTo>
                  <a:lnTo>
                    <a:pt x="21463" y="1407160"/>
                  </a:lnTo>
                  <a:lnTo>
                    <a:pt x="31610" y="1408188"/>
                  </a:lnTo>
                  <a:lnTo>
                    <a:pt x="38823" y="1411274"/>
                  </a:lnTo>
                  <a:lnTo>
                    <a:pt x="43141" y="1416431"/>
                  </a:lnTo>
                  <a:lnTo>
                    <a:pt x="44577" y="1423670"/>
                  </a:lnTo>
                  <a:lnTo>
                    <a:pt x="44577" y="1428623"/>
                  </a:lnTo>
                  <a:lnTo>
                    <a:pt x="42926" y="1432560"/>
                  </a:lnTo>
                  <a:lnTo>
                    <a:pt x="39370" y="1435481"/>
                  </a:lnTo>
                  <a:lnTo>
                    <a:pt x="35814" y="1438275"/>
                  </a:lnTo>
                  <a:lnTo>
                    <a:pt x="31242" y="1439799"/>
                  </a:lnTo>
                  <a:lnTo>
                    <a:pt x="18542" y="1439799"/>
                  </a:lnTo>
                  <a:lnTo>
                    <a:pt x="12192" y="1437513"/>
                  </a:lnTo>
                  <a:lnTo>
                    <a:pt x="6477" y="1433068"/>
                  </a:lnTo>
                  <a:lnTo>
                    <a:pt x="6477" y="1442974"/>
                  </a:lnTo>
                  <a:lnTo>
                    <a:pt x="11176" y="1445895"/>
                  </a:lnTo>
                  <a:lnTo>
                    <a:pt x="17272" y="1447292"/>
                  </a:lnTo>
                  <a:lnTo>
                    <a:pt x="33274" y="1447292"/>
                  </a:lnTo>
                  <a:lnTo>
                    <a:pt x="40132" y="1445133"/>
                  </a:lnTo>
                  <a:lnTo>
                    <a:pt x="45593" y="1440561"/>
                  </a:lnTo>
                  <a:lnTo>
                    <a:pt x="46520" y="1439799"/>
                  </a:lnTo>
                  <a:lnTo>
                    <a:pt x="51054" y="1436116"/>
                  </a:lnTo>
                  <a:lnTo>
                    <a:pt x="53721" y="1430147"/>
                  </a:lnTo>
                  <a:lnTo>
                    <a:pt x="53721" y="1417320"/>
                  </a:lnTo>
                  <a:close/>
                </a:path>
                <a:path w="4091304" h="2809875">
                  <a:moveTo>
                    <a:pt x="53975" y="504952"/>
                  </a:moveTo>
                  <a:lnTo>
                    <a:pt x="51562" y="498983"/>
                  </a:lnTo>
                  <a:lnTo>
                    <a:pt x="47967" y="495681"/>
                  </a:lnTo>
                  <a:lnTo>
                    <a:pt x="41910" y="490093"/>
                  </a:lnTo>
                  <a:lnTo>
                    <a:pt x="36360" y="488315"/>
                  </a:lnTo>
                  <a:lnTo>
                    <a:pt x="35179" y="487934"/>
                  </a:lnTo>
                  <a:lnTo>
                    <a:pt x="24384" y="487934"/>
                  </a:lnTo>
                  <a:lnTo>
                    <a:pt x="21717" y="488061"/>
                  </a:lnTo>
                  <a:lnTo>
                    <a:pt x="18796" y="488315"/>
                  </a:lnTo>
                  <a:lnTo>
                    <a:pt x="20574" y="463550"/>
                  </a:lnTo>
                  <a:lnTo>
                    <a:pt x="50292" y="463550"/>
                  </a:lnTo>
                  <a:lnTo>
                    <a:pt x="50292" y="455549"/>
                  </a:lnTo>
                  <a:lnTo>
                    <a:pt x="12700" y="455549"/>
                  </a:lnTo>
                  <a:lnTo>
                    <a:pt x="9906" y="496570"/>
                  </a:lnTo>
                  <a:lnTo>
                    <a:pt x="14478" y="496062"/>
                  </a:lnTo>
                  <a:lnTo>
                    <a:pt x="19177" y="495681"/>
                  </a:lnTo>
                  <a:lnTo>
                    <a:pt x="30607" y="495681"/>
                  </a:lnTo>
                  <a:lnTo>
                    <a:pt x="35941" y="497205"/>
                  </a:lnTo>
                  <a:lnTo>
                    <a:pt x="39497" y="500253"/>
                  </a:lnTo>
                  <a:lnTo>
                    <a:pt x="43180" y="503301"/>
                  </a:lnTo>
                  <a:lnTo>
                    <a:pt x="44958" y="507619"/>
                  </a:lnTo>
                  <a:lnTo>
                    <a:pt x="44958" y="518541"/>
                  </a:lnTo>
                  <a:lnTo>
                    <a:pt x="43180" y="522986"/>
                  </a:lnTo>
                  <a:lnTo>
                    <a:pt x="36068" y="529844"/>
                  </a:lnTo>
                  <a:lnTo>
                    <a:pt x="31369" y="531495"/>
                  </a:lnTo>
                  <a:lnTo>
                    <a:pt x="19685" y="531495"/>
                  </a:lnTo>
                  <a:lnTo>
                    <a:pt x="13970" y="529717"/>
                  </a:lnTo>
                  <a:lnTo>
                    <a:pt x="8255" y="526034"/>
                  </a:lnTo>
                  <a:lnTo>
                    <a:pt x="8255" y="535686"/>
                  </a:lnTo>
                  <a:lnTo>
                    <a:pt x="12065" y="537972"/>
                  </a:lnTo>
                  <a:lnTo>
                    <a:pt x="17653" y="538988"/>
                  </a:lnTo>
                  <a:lnTo>
                    <a:pt x="34036" y="538988"/>
                  </a:lnTo>
                  <a:lnTo>
                    <a:pt x="41021" y="536702"/>
                  </a:lnTo>
                  <a:lnTo>
                    <a:pt x="46101" y="531876"/>
                  </a:lnTo>
                  <a:lnTo>
                    <a:pt x="46520" y="531495"/>
                  </a:lnTo>
                  <a:lnTo>
                    <a:pt x="51308" y="527177"/>
                  </a:lnTo>
                  <a:lnTo>
                    <a:pt x="53975" y="520700"/>
                  </a:lnTo>
                  <a:lnTo>
                    <a:pt x="53975" y="504952"/>
                  </a:lnTo>
                  <a:close/>
                </a:path>
                <a:path w="4091304" h="2809875">
                  <a:moveTo>
                    <a:pt x="54737" y="1892046"/>
                  </a:moveTo>
                  <a:lnTo>
                    <a:pt x="14859" y="1892046"/>
                  </a:lnTo>
                  <a:lnTo>
                    <a:pt x="14859" y="1889252"/>
                  </a:lnTo>
                  <a:lnTo>
                    <a:pt x="34544" y="1868424"/>
                  </a:lnTo>
                  <a:lnTo>
                    <a:pt x="41148" y="1863598"/>
                  </a:lnTo>
                  <a:lnTo>
                    <a:pt x="45847" y="1859026"/>
                  </a:lnTo>
                  <a:lnTo>
                    <a:pt x="48641" y="1854581"/>
                  </a:lnTo>
                  <a:lnTo>
                    <a:pt x="51308" y="1850136"/>
                  </a:lnTo>
                  <a:lnTo>
                    <a:pt x="52705" y="1844929"/>
                  </a:lnTo>
                  <a:lnTo>
                    <a:pt x="52705" y="1832229"/>
                  </a:lnTo>
                  <a:lnTo>
                    <a:pt x="50546" y="1826768"/>
                  </a:lnTo>
                  <a:lnTo>
                    <a:pt x="47701" y="1824101"/>
                  </a:lnTo>
                  <a:lnTo>
                    <a:pt x="46228" y="1822704"/>
                  </a:lnTo>
                  <a:lnTo>
                    <a:pt x="42037" y="1818640"/>
                  </a:lnTo>
                  <a:lnTo>
                    <a:pt x="36322" y="1816608"/>
                  </a:lnTo>
                  <a:lnTo>
                    <a:pt x="20828" y="1816608"/>
                  </a:lnTo>
                  <a:lnTo>
                    <a:pt x="13970" y="1819148"/>
                  </a:lnTo>
                  <a:lnTo>
                    <a:pt x="8636" y="1824482"/>
                  </a:lnTo>
                  <a:lnTo>
                    <a:pt x="8636" y="1834007"/>
                  </a:lnTo>
                  <a:lnTo>
                    <a:pt x="11430" y="1830959"/>
                  </a:lnTo>
                  <a:lnTo>
                    <a:pt x="14478" y="1828546"/>
                  </a:lnTo>
                  <a:lnTo>
                    <a:pt x="21336" y="1824990"/>
                  </a:lnTo>
                  <a:lnTo>
                    <a:pt x="24765" y="1824101"/>
                  </a:lnTo>
                  <a:lnTo>
                    <a:pt x="33020" y="1824101"/>
                  </a:lnTo>
                  <a:lnTo>
                    <a:pt x="36830" y="1825498"/>
                  </a:lnTo>
                  <a:lnTo>
                    <a:pt x="42672" y="1831086"/>
                  </a:lnTo>
                  <a:lnTo>
                    <a:pt x="44069" y="1834896"/>
                  </a:lnTo>
                  <a:lnTo>
                    <a:pt x="43942" y="1844929"/>
                  </a:lnTo>
                  <a:lnTo>
                    <a:pt x="27559" y="1863979"/>
                  </a:lnTo>
                  <a:lnTo>
                    <a:pt x="21209" y="1868424"/>
                  </a:lnTo>
                  <a:lnTo>
                    <a:pt x="16510" y="1872107"/>
                  </a:lnTo>
                  <a:lnTo>
                    <a:pt x="10668" y="1878203"/>
                  </a:lnTo>
                  <a:lnTo>
                    <a:pt x="8509" y="1881378"/>
                  </a:lnTo>
                  <a:lnTo>
                    <a:pt x="7366" y="1884553"/>
                  </a:lnTo>
                  <a:lnTo>
                    <a:pt x="6096" y="1887728"/>
                  </a:lnTo>
                  <a:lnTo>
                    <a:pt x="5461" y="1891538"/>
                  </a:lnTo>
                  <a:lnTo>
                    <a:pt x="5461" y="1900047"/>
                  </a:lnTo>
                  <a:lnTo>
                    <a:pt x="54737" y="1900047"/>
                  </a:lnTo>
                  <a:lnTo>
                    <a:pt x="54737" y="1892046"/>
                  </a:lnTo>
                  <a:close/>
                </a:path>
                <a:path w="4091304" h="2809875">
                  <a:moveTo>
                    <a:pt x="57277" y="50038"/>
                  </a:moveTo>
                  <a:lnTo>
                    <a:pt x="55118" y="43942"/>
                  </a:lnTo>
                  <a:lnTo>
                    <a:pt x="51371" y="39751"/>
                  </a:lnTo>
                  <a:lnTo>
                    <a:pt x="48260" y="36258"/>
                  </a:lnTo>
                  <a:lnTo>
                    <a:pt x="48260" y="52832"/>
                  </a:lnTo>
                  <a:lnTo>
                    <a:pt x="48260" y="64008"/>
                  </a:lnTo>
                  <a:lnTo>
                    <a:pt x="46736" y="68453"/>
                  </a:lnTo>
                  <a:lnTo>
                    <a:pt x="43688" y="72009"/>
                  </a:lnTo>
                  <a:lnTo>
                    <a:pt x="40767" y="75565"/>
                  </a:lnTo>
                  <a:lnTo>
                    <a:pt x="36830" y="77343"/>
                  </a:lnTo>
                  <a:lnTo>
                    <a:pt x="27051" y="77343"/>
                  </a:lnTo>
                  <a:lnTo>
                    <a:pt x="22987" y="75311"/>
                  </a:lnTo>
                  <a:lnTo>
                    <a:pt x="16764" y="67310"/>
                  </a:lnTo>
                  <a:lnTo>
                    <a:pt x="15240" y="62357"/>
                  </a:lnTo>
                  <a:lnTo>
                    <a:pt x="15240" y="51943"/>
                  </a:lnTo>
                  <a:lnTo>
                    <a:pt x="16891" y="48006"/>
                  </a:lnTo>
                  <a:lnTo>
                    <a:pt x="20789" y="43942"/>
                  </a:lnTo>
                  <a:lnTo>
                    <a:pt x="23241" y="41402"/>
                  </a:lnTo>
                  <a:lnTo>
                    <a:pt x="27178" y="39751"/>
                  </a:lnTo>
                  <a:lnTo>
                    <a:pt x="37084" y="39751"/>
                  </a:lnTo>
                  <a:lnTo>
                    <a:pt x="41021" y="41529"/>
                  </a:lnTo>
                  <a:lnTo>
                    <a:pt x="43942" y="44831"/>
                  </a:lnTo>
                  <a:lnTo>
                    <a:pt x="46736" y="48133"/>
                  </a:lnTo>
                  <a:lnTo>
                    <a:pt x="48260" y="52832"/>
                  </a:lnTo>
                  <a:lnTo>
                    <a:pt x="48260" y="36258"/>
                  </a:lnTo>
                  <a:lnTo>
                    <a:pt x="46736" y="34544"/>
                  </a:lnTo>
                  <a:lnTo>
                    <a:pt x="40894" y="32258"/>
                  </a:lnTo>
                  <a:lnTo>
                    <a:pt x="24892" y="32258"/>
                  </a:lnTo>
                  <a:lnTo>
                    <a:pt x="18656" y="36220"/>
                  </a:lnTo>
                  <a:lnTo>
                    <a:pt x="14859" y="43942"/>
                  </a:lnTo>
                  <a:lnTo>
                    <a:pt x="14605" y="43942"/>
                  </a:lnTo>
                  <a:lnTo>
                    <a:pt x="31242" y="7620"/>
                  </a:lnTo>
                  <a:lnTo>
                    <a:pt x="43561" y="7620"/>
                  </a:lnTo>
                  <a:lnTo>
                    <a:pt x="48006" y="8636"/>
                  </a:lnTo>
                  <a:lnTo>
                    <a:pt x="52324" y="10795"/>
                  </a:lnTo>
                  <a:lnTo>
                    <a:pt x="52324" y="7620"/>
                  </a:lnTo>
                  <a:lnTo>
                    <a:pt x="52324" y="2413"/>
                  </a:lnTo>
                  <a:lnTo>
                    <a:pt x="49022" y="762"/>
                  </a:lnTo>
                  <a:lnTo>
                    <a:pt x="44450" y="0"/>
                  </a:lnTo>
                  <a:lnTo>
                    <a:pt x="38735" y="0"/>
                  </a:lnTo>
                  <a:lnTo>
                    <a:pt x="7645" y="28562"/>
                  </a:lnTo>
                  <a:lnTo>
                    <a:pt x="5486" y="48006"/>
                  </a:lnTo>
                  <a:lnTo>
                    <a:pt x="5880" y="55791"/>
                  </a:lnTo>
                  <a:lnTo>
                    <a:pt x="23241" y="84963"/>
                  </a:lnTo>
                  <a:lnTo>
                    <a:pt x="39243" y="84963"/>
                  </a:lnTo>
                  <a:lnTo>
                    <a:pt x="45339" y="82296"/>
                  </a:lnTo>
                  <a:lnTo>
                    <a:pt x="49923" y="77343"/>
                  </a:lnTo>
                  <a:lnTo>
                    <a:pt x="54864" y="71882"/>
                  </a:lnTo>
                  <a:lnTo>
                    <a:pt x="57277" y="65405"/>
                  </a:lnTo>
                  <a:lnTo>
                    <a:pt x="57277" y="50038"/>
                  </a:lnTo>
                  <a:close/>
                </a:path>
                <a:path w="4091304" h="2809875">
                  <a:moveTo>
                    <a:pt x="58166" y="963942"/>
                  </a:moveTo>
                  <a:lnTo>
                    <a:pt x="47371" y="963942"/>
                  </a:lnTo>
                  <a:lnTo>
                    <a:pt x="47371" y="923429"/>
                  </a:lnTo>
                  <a:lnTo>
                    <a:pt x="47371" y="909574"/>
                  </a:lnTo>
                  <a:lnTo>
                    <a:pt x="38608" y="909574"/>
                  </a:lnTo>
                  <a:lnTo>
                    <a:pt x="38608" y="923429"/>
                  </a:lnTo>
                  <a:lnTo>
                    <a:pt x="38608" y="963942"/>
                  </a:lnTo>
                  <a:lnTo>
                    <a:pt x="10287" y="963942"/>
                  </a:lnTo>
                  <a:lnTo>
                    <a:pt x="16256" y="956437"/>
                  </a:lnTo>
                  <a:lnTo>
                    <a:pt x="22009" y="948944"/>
                  </a:lnTo>
                  <a:lnTo>
                    <a:pt x="27660" y="940930"/>
                  </a:lnTo>
                  <a:lnTo>
                    <a:pt x="33197" y="932421"/>
                  </a:lnTo>
                  <a:lnTo>
                    <a:pt x="38608" y="923429"/>
                  </a:lnTo>
                  <a:lnTo>
                    <a:pt x="38608" y="909574"/>
                  </a:lnTo>
                  <a:lnTo>
                    <a:pt x="37846" y="909574"/>
                  </a:lnTo>
                  <a:lnTo>
                    <a:pt x="34785" y="915822"/>
                  </a:lnTo>
                  <a:lnTo>
                    <a:pt x="31178" y="922350"/>
                  </a:lnTo>
                  <a:lnTo>
                    <a:pt x="5892" y="957541"/>
                  </a:lnTo>
                  <a:lnTo>
                    <a:pt x="0" y="964438"/>
                  </a:lnTo>
                  <a:lnTo>
                    <a:pt x="0" y="971943"/>
                  </a:lnTo>
                  <a:lnTo>
                    <a:pt x="38608" y="971943"/>
                  </a:lnTo>
                  <a:lnTo>
                    <a:pt x="38608" y="991743"/>
                  </a:lnTo>
                  <a:lnTo>
                    <a:pt x="47371" y="991743"/>
                  </a:lnTo>
                  <a:lnTo>
                    <a:pt x="47371" y="971943"/>
                  </a:lnTo>
                  <a:lnTo>
                    <a:pt x="58166" y="971943"/>
                  </a:lnTo>
                  <a:lnTo>
                    <a:pt x="58166" y="963942"/>
                  </a:lnTo>
                  <a:close/>
                </a:path>
                <a:path w="4091304" h="2809875">
                  <a:moveTo>
                    <a:pt x="119634" y="2312797"/>
                  </a:moveTo>
                  <a:lnTo>
                    <a:pt x="118033" y="2294394"/>
                  </a:lnTo>
                  <a:lnTo>
                    <a:pt x="113245" y="2281263"/>
                  </a:lnTo>
                  <a:lnTo>
                    <a:pt x="110540" y="2278583"/>
                  </a:lnTo>
                  <a:lnTo>
                    <a:pt x="110540" y="2312797"/>
                  </a:lnTo>
                  <a:lnTo>
                    <a:pt x="110540" y="2314829"/>
                  </a:lnTo>
                  <a:lnTo>
                    <a:pt x="109512" y="2328824"/>
                  </a:lnTo>
                  <a:lnTo>
                    <a:pt x="106248" y="2339543"/>
                  </a:lnTo>
                  <a:lnTo>
                    <a:pt x="100799" y="2345969"/>
                  </a:lnTo>
                  <a:lnTo>
                    <a:pt x="93218" y="2348103"/>
                  </a:lnTo>
                  <a:lnTo>
                    <a:pt x="85471" y="2345994"/>
                  </a:lnTo>
                  <a:lnTo>
                    <a:pt x="79959" y="2339644"/>
                  </a:lnTo>
                  <a:lnTo>
                    <a:pt x="76657" y="2329091"/>
                  </a:lnTo>
                  <a:lnTo>
                    <a:pt x="75590" y="2314829"/>
                  </a:lnTo>
                  <a:lnTo>
                    <a:pt x="75666" y="2312797"/>
                  </a:lnTo>
                  <a:lnTo>
                    <a:pt x="76682" y="2298560"/>
                  </a:lnTo>
                  <a:lnTo>
                    <a:pt x="80048" y="2287295"/>
                  </a:lnTo>
                  <a:lnTo>
                    <a:pt x="85686" y="2280513"/>
                  </a:lnTo>
                  <a:lnTo>
                    <a:pt x="93599" y="2278253"/>
                  </a:lnTo>
                  <a:lnTo>
                    <a:pt x="101015" y="2280488"/>
                  </a:lnTo>
                  <a:lnTo>
                    <a:pt x="106337" y="2287181"/>
                  </a:lnTo>
                  <a:lnTo>
                    <a:pt x="109537" y="2298293"/>
                  </a:lnTo>
                  <a:lnTo>
                    <a:pt x="110540" y="2312797"/>
                  </a:lnTo>
                  <a:lnTo>
                    <a:pt x="110540" y="2278583"/>
                  </a:lnTo>
                  <a:lnTo>
                    <a:pt x="110210" y="2278253"/>
                  </a:lnTo>
                  <a:lnTo>
                    <a:pt x="105270" y="2273389"/>
                  </a:lnTo>
                  <a:lnTo>
                    <a:pt x="94107" y="2270760"/>
                  </a:lnTo>
                  <a:lnTo>
                    <a:pt x="85217" y="2270760"/>
                  </a:lnTo>
                  <a:lnTo>
                    <a:pt x="66992" y="2304618"/>
                  </a:lnTo>
                  <a:lnTo>
                    <a:pt x="66548" y="2314829"/>
                  </a:lnTo>
                  <a:lnTo>
                    <a:pt x="66954" y="2323998"/>
                  </a:lnTo>
                  <a:lnTo>
                    <a:pt x="83820" y="2355596"/>
                  </a:lnTo>
                  <a:lnTo>
                    <a:pt x="100965" y="2355596"/>
                  </a:lnTo>
                  <a:lnTo>
                    <a:pt x="107823" y="2351913"/>
                  </a:lnTo>
                  <a:lnTo>
                    <a:pt x="110248" y="2348103"/>
                  </a:lnTo>
                  <a:lnTo>
                    <a:pt x="112522" y="2344547"/>
                  </a:lnTo>
                  <a:lnTo>
                    <a:pt x="115658" y="2338425"/>
                  </a:lnTo>
                  <a:lnTo>
                    <a:pt x="117881" y="2331110"/>
                  </a:lnTo>
                  <a:lnTo>
                    <a:pt x="119189" y="2322563"/>
                  </a:lnTo>
                  <a:lnTo>
                    <a:pt x="119634" y="2312797"/>
                  </a:lnTo>
                  <a:close/>
                </a:path>
                <a:path w="4091304" h="2809875">
                  <a:moveTo>
                    <a:pt x="119634" y="1858645"/>
                  </a:moveTo>
                  <a:lnTo>
                    <a:pt x="118033" y="1840242"/>
                  </a:lnTo>
                  <a:lnTo>
                    <a:pt x="113245" y="1827110"/>
                  </a:lnTo>
                  <a:lnTo>
                    <a:pt x="110540" y="1824431"/>
                  </a:lnTo>
                  <a:lnTo>
                    <a:pt x="110540" y="1858645"/>
                  </a:lnTo>
                  <a:lnTo>
                    <a:pt x="110540" y="1860677"/>
                  </a:lnTo>
                  <a:lnTo>
                    <a:pt x="109512" y="1874672"/>
                  </a:lnTo>
                  <a:lnTo>
                    <a:pt x="106248" y="1885378"/>
                  </a:lnTo>
                  <a:lnTo>
                    <a:pt x="100799" y="1891817"/>
                  </a:lnTo>
                  <a:lnTo>
                    <a:pt x="93218" y="1893951"/>
                  </a:lnTo>
                  <a:lnTo>
                    <a:pt x="85471" y="1891842"/>
                  </a:lnTo>
                  <a:lnTo>
                    <a:pt x="79959" y="1885492"/>
                  </a:lnTo>
                  <a:lnTo>
                    <a:pt x="76657" y="1874939"/>
                  </a:lnTo>
                  <a:lnTo>
                    <a:pt x="75590" y="1860677"/>
                  </a:lnTo>
                  <a:lnTo>
                    <a:pt x="75666" y="1858645"/>
                  </a:lnTo>
                  <a:lnTo>
                    <a:pt x="76682" y="1844408"/>
                  </a:lnTo>
                  <a:lnTo>
                    <a:pt x="80048" y="1833143"/>
                  </a:lnTo>
                  <a:lnTo>
                    <a:pt x="85686" y="1826361"/>
                  </a:lnTo>
                  <a:lnTo>
                    <a:pt x="93599" y="1824101"/>
                  </a:lnTo>
                  <a:lnTo>
                    <a:pt x="101015" y="1826336"/>
                  </a:lnTo>
                  <a:lnTo>
                    <a:pt x="106337" y="1833029"/>
                  </a:lnTo>
                  <a:lnTo>
                    <a:pt x="109537" y="1844141"/>
                  </a:lnTo>
                  <a:lnTo>
                    <a:pt x="110540" y="1858645"/>
                  </a:lnTo>
                  <a:lnTo>
                    <a:pt x="110540" y="1824431"/>
                  </a:lnTo>
                  <a:lnTo>
                    <a:pt x="110210" y="1824101"/>
                  </a:lnTo>
                  <a:lnTo>
                    <a:pt x="105270" y="1819236"/>
                  </a:lnTo>
                  <a:lnTo>
                    <a:pt x="94107" y="1816608"/>
                  </a:lnTo>
                  <a:lnTo>
                    <a:pt x="85217" y="1816608"/>
                  </a:lnTo>
                  <a:lnTo>
                    <a:pt x="66992" y="1850466"/>
                  </a:lnTo>
                  <a:lnTo>
                    <a:pt x="66548" y="1860677"/>
                  </a:lnTo>
                  <a:lnTo>
                    <a:pt x="66954" y="1869846"/>
                  </a:lnTo>
                  <a:lnTo>
                    <a:pt x="83820" y="1901444"/>
                  </a:lnTo>
                  <a:lnTo>
                    <a:pt x="100965" y="1901444"/>
                  </a:lnTo>
                  <a:lnTo>
                    <a:pt x="107823" y="1897761"/>
                  </a:lnTo>
                  <a:lnTo>
                    <a:pt x="110248" y="1893951"/>
                  </a:lnTo>
                  <a:lnTo>
                    <a:pt x="112522" y="1890395"/>
                  </a:lnTo>
                  <a:lnTo>
                    <a:pt x="115658" y="1884273"/>
                  </a:lnTo>
                  <a:lnTo>
                    <a:pt x="117881" y="1876958"/>
                  </a:lnTo>
                  <a:lnTo>
                    <a:pt x="119189" y="1868411"/>
                  </a:lnTo>
                  <a:lnTo>
                    <a:pt x="119634" y="1858645"/>
                  </a:lnTo>
                  <a:close/>
                </a:path>
                <a:path w="4091304" h="2809875">
                  <a:moveTo>
                    <a:pt x="119634" y="1404493"/>
                  </a:moveTo>
                  <a:lnTo>
                    <a:pt x="118033" y="1386090"/>
                  </a:lnTo>
                  <a:lnTo>
                    <a:pt x="113245" y="1372958"/>
                  </a:lnTo>
                  <a:lnTo>
                    <a:pt x="110540" y="1370279"/>
                  </a:lnTo>
                  <a:lnTo>
                    <a:pt x="110540" y="1406525"/>
                  </a:lnTo>
                  <a:lnTo>
                    <a:pt x="109512" y="1420571"/>
                  </a:lnTo>
                  <a:lnTo>
                    <a:pt x="106248" y="1431251"/>
                  </a:lnTo>
                  <a:lnTo>
                    <a:pt x="100799" y="1437665"/>
                  </a:lnTo>
                  <a:lnTo>
                    <a:pt x="93218" y="1439799"/>
                  </a:lnTo>
                  <a:lnTo>
                    <a:pt x="85471" y="1437690"/>
                  </a:lnTo>
                  <a:lnTo>
                    <a:pt x="79959" y="1431340"/>
                  </a:lnTo>
                  <a:lnTo>
                    <a:pt x="76657" y="1420787"/>
                  </a:lnTo>
                  <a:lnTo>
                    <a:pt x="75590" y="1406525"/>
                  </a:lnTo>
                  <a:lnTo>
                    <a:pt x="75666" y="1404493"/>
                  </a:lnTo>
                  <a:lnTo>
                    <a:pt x="76682" y="1390281"/>
                  </a:lnTo>
                  <a:lnTo>
                    <a:pt x="80048" y="1379054"/>
                  </a:lnTo>
                  <a:lnTo>
                    <a:pt x="85686" y="1372323"/>
                  </a:lnTo>
                  <a:lnTo>
                    <a:pt x="93599" y="1370076"/>
                  </a:lnTo>
                  <a:lnTo>
                    <a:pt x="101015" y="1372298"/>
                  </a:lnTo>
                  <a:lnTo>
                    <a:pt x="106337" y="1378953"/>
                  </a:lnTo>
                  <a:lnTo>
                    <a:pt x="109537" y="1390065"/>
                  </a:lnTo>
                  <a:lnTo>
                    <a:pt x="110528" y="1404493"/>
                  </a:lnTo>
                  <a:lnTo>
                    <a:pt x="110540" y="1406525"/>
                  </a:lnTo>
                  <a:lnTo>
                    <a:pt x="110540" y="1370279"/>
                  </a:lnTo>
                  <a:lnTo>
                    <a:pt x="110337" y="1370076"/>
                  </a:lnTo>
                  <a:lnTo>
                    <a:pt x="105270" y="1365084"/>
                  </a:lnTo>
                  <a:lnTo>
                    <a:pt x="94107" y="1362456"/>
                  </a:lnTo>
                  <a:lnTo>
                    <a:pt x="85217" y="1362456"/>
                  </a:lnTo>
                  <a:lnTo>
                    <a:pt x="66992" y="1396314"/>
                  </a:lnTo>
                  <a:lnTo>
                    <a:pt x="66548" y="1406525"/>
                  </a:lnTo>
                  <a:lnTo>
                    <a:pt x="66954" y="1415694"/>
                  </a:lnTo>
                  <a:lnTo>
                    <a:pt x="83820" y="1447292"/>
                  </a:lnTo>
                  <a:lnTo>
                    <a:pt x="100965" y="1447292"/>
                  </a:lnTo>
                  <a:lnTo>
                    <a:pt x="107823" y="1443609"/>
                  </a:lnTo>
                  <a:lnTo>
                    <a:pt x="110248" y="1439799"/>
                  </a:lnTo>
                  <a:lnTo>
                    <a:pt x="112522" y="1436243"/>
                  </a:lnTo>
                  <a:lnTo>
                    <a:pt x="115658" y="1430185"/>
                  </a:lnTo>
                  <a:lnTo>
                    <a:pt x="117881" y="1422844"/>
                  </a:lnTo>
                  <a:lnTo>
                    <a:pt x="119189" y="1414284"/>
                  </a:lnTo>
                  <a:lnTo>
                    <a:pt x="119634" y="1404493"/>
                  </a:lnTo>
                  <a:close/>
                </a:path>
                <a:path w="4091304" h="2809875">
                  <a:moveTo>
                    <a:pt x="119634" y="950341"/>
                  </a:moveTo>
                  <a:lnTo>
                    <a:pt x="118033" y="931938"/>
                  </a:lnTo>
                  <a:lnTo>
                    <a:pt x="113245" y="918806"/>
                  </a:lnTo>
                  <a:lnTo>
                    <a:pt x="110540" y="916127"/>
                  </a:lnTo>
                  <a:lnTo>
                    <a:pt x="110540" y="952373"/>
                  </a:lnTo>
                  <a:lnTo>
                    <a:pt x="109512" y="966419"/>
                  </a:lnTo>
                  <a:lnTo>
                    <a:pt x="106248" y="977099"/>
                  </a:lnTo>
                  <a:lnTo>
                    <a:pt x="100799" y="983513"/>
                  </a:lnTo>
                  <a:lnTo>
                    <a:pt x="93218" y="985647"/>
                  </a:lnTo>
                  <a:lnTo>
                    <a:pt x="85471" y="983551"/>
                  </a:lnTo>
                  <a:lnTo>
                    <a:pt x="79959" y="977252"/>
                  </a:lnTo>
                  <a:lnTo>
                    <a:pt x="76657" y="966736"/>
                  </a:lnTo>
                  <a:lnTo>
                    <a:pt x="75590" y="952373"/>
                  </a:lnTo>
                  <a:lnTo>
                    <a:pt x="75679" y="950341"/>
                  </a:lnTo>
                  <a:lnTo>
                    <a:pt x="76682" y="936180"/>
                  </a:lnTo>
                  <a:lnTo>
                    <a:pt x="80048" y="924915"/>
                  </a:lnTo>
                  <a:lnTo>
                    <a:pt x="85686" y="918171"/>
                  </a:lnTo>
                  <a:lnTo>
                    <a:pt x="93599" y="915924"/>
                  </a:lnTo>
                  <a:lnTo>
                    <a:pt x="101015" y="918146"/>
                  </a:lnTo>
                  <a:lnTo>
                    <a:pt x="106337" y="924801"/>
                  </a:lnTo>
                  <a:lnTo>
                    <a:pt x="109537" y="935913"/>
                  </a:lnTo>
                  <a:lnTo>
                    <a:pt x="110528" y="950341"/>
                  </a:lnTo>
                  <a:lnTo>
                    <a:pt x="110540" y="952373"/>
                  </a:lnTo>
                  <a:lnTo>
                    <a:pt x="110540" y="916127"/>
                  </a:lnTo>
                  <a:lnTo>
                    <a:pt x="110337" y="915924"/>
                  </a:lnTo>
                  <a:lnTo>
                    <a:pt x="105270" y="910932"/>
                  </a:lnTo>
                  <a:lnTo>
                    <a:pt x="94107" y="908304"/>
                  </a:lnTo>
                  <a:lnTo>
                    <a:pt x="85217" y="908304"/>
                  </a:lnTo>
                  <a:lnTo>
                    <a:pt x="66992" y="942162"/>
                  </a:lnTo>
                  <a:lnTo>
                    <a:pt x="66548" y="952373"/>
                  </a:lnTo>
                  <a:lnTo>
                    <a:pt x="66954" y="961542"/>
                  </a:lnTo>
                  <a:lnTo>
                    <a:pt x="83820" y="993140"/>
                  </a:lnTo>
                  <a:lnTo>
                    <a:pt x="100965" y="993140"/>
                  </a:lnTo>
                  <a:lnTo>
                    <a:pt x="107823" y="989457"/>
                  </a:lnTo>
                  <a:lnTo>
                    <a:pt x="110286" y="985647"/>
                  </a:lnTo>
                  <a:lnTo>
                    <a:pt x="112522" y="982230"/>
                  </a:lnTo>
                  <a:lnTo>
                    <a:pt x="115658" y="976083"/>
                  </a:lnTo>
                  <a:lnTo>
                    <a:pt x="117881" y="968717"/>
                  </a:lnTo>
                  <a:lnTo>
                    <a:pt x="119189" y="960132"/>
                  </a:lnTo>
                  <a:lnTo>
                    <a:pt x="119634" y="950341"/>
                  </a:lnTo>
                  <a:close/>
                </a:path>
                <a:path w="4091304" h="2809875">
                  <a:moveTo>
                    <a:pt x="119634" y="496189"/>
                  </a:moveTo>
                  <a:lnTo>
                    <a:pt x="118033" y="477786"/>
                  </a:lnTo>
                  <a:lnTo>
                    <a:pt x="113245" y="464654"/>
                  </a:lnTo>
                  <a:lnTo>
                    <a:pt x="110540" y="461975"/>
                  </a:lnTo>
                  <a:lnTo>
                    <a:pt x="110540" y="498221"/>
                  </a:lnTo>
                  <a:lnTo>
                    <a:pt x="109512" y="512267"/>
                  </a:lnTo>
                  <a:lnTo>
                    <a:pt x="106248" y="522947"/>
                  </a:lnTo>
                  <a:lnTo>
                    <a:pt x="100799" y="529361"/>
                  </a:lnTo>
                  <a:lnTo>
                    <a:pt x="93218" y="531495"/>
                  </a:lnTo>
                  <a:lnTo>
                    <a:pt x="85471" y="529399"/>
                  </a:lnTo>
                  <a:lnTo>
                    <a:pt x="79959" y="523100"/>
                  </a:lnTo>
                  <a:lnTo>
                    <a:pt x="76657" y="512584"/>
                  </a:lnTo>
                  <a:lnTo>
                    <a:pt x="75590" y="498221"/>
                  </a:lnTo>
                  <a:lnTo>
                    <a:pt x="75679" y="496189"/>
                  </a:lnTo>
                  <a:lnTo>
                    <a:pt x="76682" y="482028"/>
                  </a:lnTo>
                  <a:lnTo>
                    <a:pt x="80048" y="470763"/>
                  </a:lnTo>
                  <a:lnTo>
                    <a:pt x="85686" y="464019"/>
                  </a:lnTo>
                  <a:lnTo>
                    <a:pt x="93599" y="461772"/>
                  </a:lnTo>
                  <a:lnTo>
                    <a:pt x="101015" y="463994"/>
                  </a:lnTo>
                  <a:lnTo>
                    <a:pt x="106337" y="470649"/>
                  </a:lnTo>
                  <a:lnTo>
                    <a:pt x="109537" y="481761"/>
                  </a:lnTo>
                  <a:lnTo>
                    <a:pt x="110528" y="496189"/>
                  </a:lnTo>
                  <a:lnTo>
                    <a:pt x="110540" y="498221"/>
                  </a:lnTo>
                  <a:lnTo>
                    <a:pt x="110540" y="461975"/>
                  </a:lnTo>
                  <a:lnTo>
                    <a:pt x="110337" y="461772"/>
                  </a:lnTo>
                  <a:lnTo>
                    <a:pt x="105270" y="456780"/>
                  </a:lnTo>
                  <a:lnTo>
                    <a:pt x="94107" y="454152"/>
                  </a:lnTo>
                  <a:lnTo>
                    <a:pt x="85217" y="454152"/>
                  </a:lnTo>
                  <a:lnTo>
                    <a:pt x="66992" y="488035"/>
                  </a:lnTo>
                  <a:lnTo>
                    <a:pt x="66548" y="498221"/>
                  </a:lnTo>
                  <a:lnTo>
                    <a:pt x="66954" y="507390"/>
                  </a:lnTo>
                  <a:lnTo>
                    <a:pt x="83820" y="538988"/>
                  </a:lnTo>
                  <a:lnTo>
                    <a:pt x="100965" y="538988"/>
                  </a:lnTo>
                  <a:lnTo>
                    <a:pt x="107823" y="535432"/>
                  </a:lnTo>
                  <a:lnTo>
                    <a:pt x="110324" y="531495"/>
                  </a:lnTo>
                  <a:lnTo>
                    <a:pt x="112522" y="528066"/>
                  </a:lnTo>
                  <a:lnTo>
                    <a:pt x="115658" y="521931"/>
                  </a:lnTo>
                  <a:lnTo>
                    <a:pt x="117881" y="514565"/>
                  </a:lnTo>
                  <a:lnTo>
                    <a:pt x="119189" y="505980"/>
                  </a:lnTo>
                  <a:lnTo>
                    <a:pt x="119634" y="496189"/>
                  </a:lnTo>
                  <a:close/>
                </a:path>
                <a:path w="4091304" h="2809875">
                  <a:moveTo>
                    <a:pt x="119634" y="42037"/>
                  </a:moveTo>
                  <a:lnTo>
                    <a:pt x="118033" y="23685"/>
                  </a:lnTo>
                  <a:lnTo>
                    <a:pt x="113245" y="10541"/>
                  </a:lnTo>
                  <a:lnTo>
                    <a:pt x="110540" y="7861"/>
                  </a:lnTo>
                  <a:lnTo>
                    <a:pt x="110540" y="44069"/>
                  </a:lnTo>
                  <a:lnTo>
                    <a:pt x="109512" y="58115"/>
                  </a:lnTo>
                  <a:lnTo>
                    <a:pt x="106248" y="68795"/>
                  </a:lnTo>
                  <a:lnTo>
                    <a:pt x="100799" y="75209"/>
                  </a:lnTo>
                  <a:lnTo>
                    <a:pt x="93218" y="77343"/>
                  </a:lnTo>
                  <a:lnTo>
                    <a:pt x="85471" y="75247"/>
                  </a:lnTo>
                  <a:lnTo>
                    <a:pt x="79959" y="68948"/>
                  </a:lnTo>
                  <a:lnTo>
                    <a:pt x="76657" y="58432"/>
                  </a:lnTo>
                  <a:lnTo>
                    <a:pt x="75590" y="44069"/>
                  </a:lnTo>
                  <a:lnTo>
                    <a:pt x="75679" y="42037"/>
                  </a:lnTo>
                  <a:lnTo>
                    <a:pt x="76682" y="27927"/>
                  </a:lnTo>
                  <a:lnTo>
                    <a:pt x="80048" y="16662"/>
                  </a:lnTo>
                  <a:lnTo>
                    <a:pt x="85686" y="9880"/>
                  </a:lnTo>
                  <a:lnTo>
                    <a:pt x="93599" y="7620"/>
                  </a:lnTo>
                  <a:lnTo>
                    <a:pt x="101015" y="9842"/>
                  </a:lnTo>
                  <a:lnTo>
                    <a:pt x="106337" y="16497"/>
                  </a:lnTo>
                  <a:lnTo>
                    <a:pt x="109537" y="27609"/>
                  </a:lnTo>
                  <a:lnTo>
                    <a:pt x="110528" y="42037"/>
                  </a:lnTo>
                  <a:lnTo>
                    <a:pt x="110540" y="44069"/>
                  </a:lnTo>
                  <a:lnTo>
                    <a:pt x="110540" y="7861"/>
                  </a:lnTo>
                  <a:lnTo>
                    <a:pt x="110299" y="7620"/>
                  </a:lnTo>
                  <a:lnTo>
                    <a:pt x="105270" y="2641"/>
                  </a:lnTo>
                  <a:lnTo>
                    <a:pt x="94107" y="0"/>
                  </a:lnTo>
                  <a:lnTo>
                    <a:pt x="85217" y="0"/>
                  </a:lnTo>
                  <a:lnTo>
                    <a:pt x="66992" y="33883"/>
                  </a:lnTo>
                  <a:lnTo>
                    <a:pt x="66548" y="44069"/>
                  </a:lnTo>
                  <a:lnTo>
                    <a:pt x="66954" y="53238"/>
                  </a:lnTo>
                  <a:lnTo>
                    <a:pt x="83820" y="84963"/>
                  </a:lnTo>
                  <a:lnTo>
                    <a:pt x="100965" y="84963"/>
                  </a:lnTo>
                  <a:lnTo>
                    <a:pt x="107823" y="81280"/>
                  </a:lnTo>
                  <a:lnTo>
                    <a:pt x="110324" y="77343"/>
                  </a:lnTo>
                  <a:lnTo>
                    <a:pt x="112522" y="73914"/>
                  </a:lnTo>
                  <a:lnTo>
                    <a:pt x="115658" y="67779"/>
                  </a:lnTo>
                  <a:lnTo>
                    <a:pt x="117881" y="60413"/>
                  </a:lnTo>
                  <a:lnTo>
                    <a:pt x="119189" y="51828"/>
                  </a:lnTo>
                  <a:lnTo>
                    <a:pt x="119634" y="42037"/>
                  </a:lnTo>
                  <a:close/>
                </a:path>
                <a:path w="4091304" h="2809875">
                  <a:moveTo>
                    <a:pt x="143256" y="2341245"/>
                  </a:moveTo>
                  <a:lnTo>
                    <a:pt x="134620" y="2341245"/>
                  </a:lnTo>
                  <a:lnTo>
                    <a:pt x="127762" y="2369439"/>
                  </a:lnTo>
                  <a:lnTo>
                    <a:pt x="133985" y="2369439"/>
                  </a:lnTo>
                  <a:lnTo>
                    <a:pt x="143256" y="2341245"/>
                  </a:lnTo>
                  <a:close/>
                </a:path>
                <a:path w="4091304" h="2809875">
                  <a:moveTo>
                    <a:pt x="143256" y="1887093"/>
                  </a:moveTo>
                  <a:lnTo>
                    <a:pt x="134620" y="1887093"/>
                  </a:lnTo>
                  <a:lnTo>
                    <a:pt x="127762" y="1915287"/>
                  </a:lnTo>
                  <a:lnTo>
                    <a:pt x="133985" y="1915287"/>
                  </a:lnTo>
                  <a:lnTo>
                    <a:pt x="143256" y="1887093"/>
                  </a:lnTo>
                  <a:close/>
                </a:path>
                <a:path w="4091304" h="2809875">
                  <a:moveTo>
                    <a:pt x="143256" y="1432941"/>
                  </a:moveTo>
                  <a:lnTo>
                    <a:pt x="134620" y="1432941"/>
                  </a:lnTo>
                  <a:lnTo>
                    <a:pt x="127762" y="1461135"/>
                  </a:lnTo>
                  <a:lnTo>
                    <a:pt x="133985" y="1461135"/>
                  </a:lnTo>
                  <a:lnTo>
                    <a:pt x="143256" y="1432941"/>
                  </a:lnTo>
                  <a:close/>
                </a:path>
                <a:path w="4091304" h="2809875">
                  <a:moveTo>
                    <a:pt x="143256" y="978789"/>
                  </a:moveTo>
                  <a:lnTo>
                    <a:pt x="134620" y="978789"/>
                  </a:lnTo>
                  <a:lnTo>
                    <a:pt x="127762" y="1006983"/>
                  </a:lnTo>
                  <a:lnTo>
                    <a:pt x="133985" y="1006983"/>
                  </a:lnTo>
                  <a:lnTo>
                    <a:pt x="143256" y="978789"/>
                  </a:lnTo>
                  <a:close/>
                </a:path>
                <a:path w="4091304" h="2809875">
                  <a:moveTo>
                    <a:pt x="143256" y="524764"/>
                  </a:moveTo>
                  <a:lnTo>
                    <a:pt x="134620" y="524764"/>
                  </a:lnTo>
                  <a:lnTo>
                    <a:pt x="127762" y="552831"/>
                  </a:lnTo>
                  <a:lnTo>
                    <a:pt x="133985" y="552831"/>
                  </a:lnTo>
                  <a:lnTo>
                    <a:pt x="143256" y="524764"/>
                  </a:lnTo>
                  <a:close/>
                </a:path>
                <a:path w="4091304" h="2809875">
                  <a:moveTo>
                    <a:pt x="143256" y="70612"/>
                  </a:moveTo>
                  <a:lnTo>
                    <a:pt x="134620" y="70612"/>
                  </a:lnTo>
                  <a:lnTo>
                    <a:pt x="127762" y="98679"/>
                  </a:lnTo>
                  <a:lnTo>
                    <a:pt x="133985" y="98679"/>
                  </a:lnTo>
                  <a:lnTo>
                    <a:pt x="143256" y="70612"/>
                  </a:lnTo>
                  <a:close/>
                </a:path>
                <a:path w="4091304" h="2809875">
                  <a:moveTo>
                    <a:pt x="208026" y="2312797"/>
                  </a:moveTo>
                  <a:lnTo>
                    <a:pt x="206425" y="2294394"/>
                  </a:lnTo>
                  <a:lnTo>
                    <a:pt x="201637" y="2281263"/>
                  </a:lnTo>
                  <a:lnTo>
                    <a:pt x="198932" y="2278583"/>
                  </a:lnTo>
                  <a:lnTo>
                    <a:pt x="198932" y="2312797"/>
                  </a:lnTo>
                  <a:lnTo>
                    <a:pt x="198932" y="2314829"/>
                  </a:lnTo>
                  <a:lnTo>
                    <a:pt x="197904" y="2328824"/>
                  </a:lnTo>
                  <a:lnTo>
                    <a:pt x="194640" y="2339543"/>
                  </a:lnTo>
                  <a:lnTo>
                    <a:pt x="189191" y="2345969"/>
                  </a:lnTo>
                  <a:lnTo>
                    <a:pt x="181610" y="2348103"/>
                  </a:lnTo>
                  <a:lnTo>
                    <a:pt x="173863" y="2345994"/>
                  </a:lnTo>
                  <a:lnTo>
                    <a:pt x="168351" y="2339644"/>
                  </a:lnTo>
                  <a:lnTo>
                    <a:pt x="165049" y="2329091"/>
                  </a:lnTo>
                  <a:lnTo>
                    <a:pt x="163982" y="2314829"/>
                  </a:lnTo>
                  <a:lnTo>
                    <a:pt x="164058" y="2312797"/>
                  </a:lnTo>
                  <a:lnTo>
                    <a:pt x="165074" y="2298560"/>
                  </a:lnTo>
                  <a:lnTo>
                    <a:pt x="168440" y="2287295"/>
                  </a:lnTo>
                  <a:lnTo>
                    <a:pt x="174078" y="2280513"/>
                  </a:lnTo>
                  <a:lnTo>
                    <a:pt x="181991" y="2278253"/>
                  </a:lnTo>
                  <a:lnTo>
                    <a:pt x="189407" y="2280488"/>
                  </a:lnTo>
                  <a:lnTo>
                    <a:pt x="194729" y="2287181"/>
                  </a:lnTo>
                  <a:lnTo>
                    <a:pt x="197929" y="2298293"/>
                  </a:lnTo>
                  <a:lnTo>
                    <a:pt x="198932" y="2312797"/>
                  </a:lnTo>
                  <a:lnTo>
                    <a:pt x="198932" y="2278583"/>
                  </a:lnTo>
                  <a:lnTo>
                    <a:pt x="198602" y="2278253"/>
                  </a:lnTo>
                  <a:lnTo>
                    <a:pt x="193662" y="2273389"/>
                  </a:lnTo>
                  <a:lnTo>
                    <a:pt x="182499" y="2270760"/>
                  </a:lnTo>
                  <a:lnTo>
                    <a:pt x="173609" y="2270760"/>
                  </a:lnTo>
                  <a:lnTo>
                    <a:pt x="155384" y="2304618"/>
                  </a:lnTo>
                  <a:lnTo>
                    <a:pt x="154940" y="2314829"/>
                  </a:lnTo>
                  <a:lnTo>
                    <a:pt x="155346" y="2323998"/>
                  </a:lnTo>
                  <a:lnTo>
                    <a:pt x="172212" y="2355596"/>
                  </a:lnTo>
                  <a:lnTo>
                    <a:pt x="189357" y="2355596"/>
                  </a:lnTo>
                  <a:lnTo>
                    <a:pt x="196215" y="2351913"/>
                  </a:lnTo>
                  <a:lnTo>
                    <a:pt x="198640" y="2348103"/>
                  </a:lnTo>
                  <a:lnTo>
                    <a:pt x="200914" y="2344547"/>
                  </a:lnTo>
                  <a:lnTo>
                    <a:pt x="204050" y="2338425"/>
                  </a:lnTo>
                  <a:lnTo>
                    <a:pt x="206273" y="2331110"/>
                  </a:lnTo>
                  <a:lnTo>
                    <a:pt x="207581" y="2322563"/>
                  </a:lnTo>
                  <a:lnTo>
                    <a:pt x="208026" y="2312797"/>
                  </a:lnTo>
                  <a:close/>
                </a:path>
                <a:path w="4091304" h="2809875">
                  <a:moveTo>
                    <a:pt x="208026" y="1858645"/>
                  </a:moveTo>
                  <a:lnTo>
                    <a:pt x="206425" y="1840242"/>
                  </a:lnTo>
                  <a:lnTo>
                    <a:pt x="201637" y="1827110"/>
                  </a:lnTo>
                  <a:lnTo>
                    <a:pt x="198932" y="1824431"/>
                  </a:lnTo>
                  <a:lnTo>
                    <a:pt x="198932" y="1858645"/>
                  </a:lnTo>
                  <a:lnTo>
                    <a:pt x="198932" y="1860677"/>
                  </a:lnTo>
                  <a:lnTo>
                    <a:pt x="197904" y="1874672"/>
                  </a:lnTo>
                  <a:lnTo>
                    <a:pt x="194640" y="1885378"/>
                  </a:lnTo>
                  <a:lnTo>
                    <a:pt x="189191" y="1891817"/>
                  </a:lnTo>
                  <a:lnTo>
                    <a:pt x="181610" y="1893951"/>
                  </a:lnTo>
                  <a:lnTo>
                    <a:pt x="173863" y="1891842"/>
                  </a:lnTo>
                  <a:lnTo>
                    <a:pt x="168351" y="1885492"/>
                  </a:lnTo>
                  <a:lnTo>
                    <a:pt x="165049" y="1874939"/>
                  </a:lnTo>
                  <a:lnTo>
                    <a:pt x="163982" y="1860677"/>
                  </a:lnTo>
                  <a:lnTo>
                    <a:pt x="164058" y="1858645"/>
                  </a:lnTo>
                  <a:lnTo>
                    <a:pt x="165074" y="1844408"/>
                  </a:lnTo>
                  <a:lnTo>
                    <a:pt x="168440" y="1833143"/>
                  </a:lnTo>
                  <a:lnTo>
                    <a:pt x="174078" y="1826361"/>
                  </a:lnTo>
                  <a:lnTo>
                    <a:pt x="181991" y="1824101"/>
                  </a:lnTo>
                  <a:lnTo>
                    <a:pt x="189407" y="1826336"/>
                  </a:lnTo>
                  <a:lnTo>
                    <a:pt x="194729" y="1833029"/>
                  </a:lnTo>
                  <a:lnTo>
                    <a:pt x="197929" y="1844141"/>
                  </a:lnTo>
                  <a:lnTo>
                    <a:pt x="198932" y="1858645"/>
                  </a:lnTo>
                  <a:lnTo>
                    <a:pt x="198932" y="1824431"/>
                  </a:lnTo>
                  <a:lnTo>
                    <a:pt x="198602" y="1824101"/>
                  </a:lnTo>
                  <a:lnTo>
                    <a:pt x="193662" y="1819236"/>
                  </a:lnTo>
                  <a:lnTo>
                    <a:pt x="182499" y="1816608"/>
                  </a:lnTo>
                  <a:lnTo>
                    <a:pt x="173609" y="1816608"/>
                  </a:lnTo>
                  <a:lnTo>
                    <a:pt x="155384" y="1850466"/>
                  </a:lnTo>
                  <a:lnTo>
                    <a:pt x="154940" y="1860677"/>
                  </a:lnTo>
                  <a:lnTo>
                    <a:pt x="155346" y="1869846"/>
                  </a:lnTo>
                  <a:lnTo>
                    <a:pt x="172212" y="1901444"/>
                  </a:lnTo>
                  <a:lnTo>
                    <a:pt x="189357" y="1901444"/>
                  </a:lnTo>
                  <a:lnTo>
                    <a:pt x="196215" y="1897761"/>
                  </a:lnTo>
                  <a:lnTo>
                    <a:pt x="198640" y="1893951"/>
                  </a:lnTo>
                  <a:lnTo>
                    <a:pt x="200914" y="1890395"/>
                  </a:lnTo>
                  <a:lnTo>
                    <a:pt x="204050" y="1884273"/>
                  </a:lnTo>
                  <a:lnTo>
                    <a:pt x="206273" y="1876958"/>
                  </a:lnTo>
                  <a:lnTo>
                    <a:pt x="207581" y="1868411"/>
                  </a:lnTo>
                  <a:lnTo>
                    <a:pt x="208026" y="1858645"/>
                  </a:lnTo>
                  <a:close/>
                </a:path>
                <a:path w="4091304" h="2809875">
                  <a:moveTo>
                    <a:pt x="208026" y="1404493"/>
                  </a:moveTo>
                  <a:lnTo>
                    <a:pt x="206425" y="1386090"/>
                  </a:lnTo>
                  <a:lnTo>
                    <a:pt x="201637" y="1372958"/>
                  </a:lnTo>
                  <a:lnTo>
                    <a:pt x="198932" y="1370279"/>
                  </a:lnTo>
                  <a:lnTo>
                    <a:pt x="198932" y="1406525"/>
                  </a:lnTo>
                  <a:lnTo>
                    <a:pt x="197904" y="1420571"/>
                  </a:lnTo>
                  <a:lnTo>
                    <a:pt x="194640" y="1431251"/>
                  </a:lnTo>
                  <a:lnTo>
                    <a:pt x="189191" y="1437665"/>
                  </a:lnTo>
                  <a:lnTo>
                    <a:pt x="181610" y="1439799"/>
                  </a:lnTo>
                  <a:lnTo>
                    <a:pt x="173863" y="1437690"/>
                  </a:lnTo>
                  <a:lnTo>
                    <a:pt x="168351" y="1431340"/>
                  </a:lnTo>
                  <a:lnTo>
                    <a:pt x="165049" y="1420787"/>
                  </a:lnTo>
                  <a:lnTo>
                    <a:pt x="163982" y="1406525"/>
                  </a:lnTo>
                  <a:lnTo>
                    <a:pt x="164058" y="1404493"/>
                  </a:lnTo>
                  <a:lnTo>
                    <a:pt x="165074" y="1390281"/>
                  </a:lnTo>
                  <a:lnTo>
                    <a:pt x="168440" y="1379054"/>
                  </a:lnTo>
                  <a:lnTo>
                    <a:pt x="174078" y="1372323"/>
                  </a:lnTo>
                  <a:lnTo>
                    <a:pt x="181991" y="1370076"/>
                  </a:lnTo>
                  <a:lnTo>
                    <a:pt x="189407" y="1372298"/>
                  </a:lnTo>
                  <a:lnTo>
                    <a:pt x="194729" y="1378953"/>
                  </a:lnTo>
                  <a:lnTo>
                    <a:pt x="197929" y="1390065"/>
                  </a:lnTo>
                  <a:lnTo>
                    <a:pt x="198920" y="1404493"/>
                  </a:lnTo>
                  <a:lnTo>
                    <a:pt x="198932" y="1406525"/>
                  </a:lnTo>
                  <a:lnTo>
                    <a:pt x="198932" y="1370279"/>
                  </a:lnTo>
                  <a:lnTo>
                    <a:pt x="198729" y="1370076"/>
                  </a:lnTo>
                  <a:lnTo>
                    <a:pt x="193662" y="1365084"/>
                  </a:lnTo>
                  <a:lnTo>
                    <a:pt x="182499" y="1362456"/>
                  </a:lnTo>
                  <a:lnTo>
                    <a:pt x="173609" y="1362456"/>
                  </a:lnTo>
                  <a:lnTo>
                    <a:pt x="155384" y="1396314"/>
                  </a:lnTo>
                  <a:lnTo>
                    <a:pt x="154940" y="1406525"/>
                  </a:lnTo>
                  <a:lnTo>
                    <a:pt x="155346" y="1415694"/>
                  </a:lnTo>
                  <a:lnTo>
                    <a:pt x="172212" y="1447292"/>
                  </a:lnTo>
                  <a:lnTo>
                    <a:pt x="189357" y="1447292"/>
                  </a:lnTo>
                  <a:lnTo>
                    <a:pt x="196215" y="1443609"/>
                  </a:lnTo>
                  <a:lnTo>
                    <a:pt x="198640" y="1439799"/>
                  </a:lnTo>
                  <a:lnTo>
                    <a:pt x="200914" y="1436243"/>
                  </a:lnTo>
                  <a:lnTo>
                    <a:pt x="204050" y="1430185"/>
                  </a:lnTo>
                  <a:lnTo>
                    <a:pt x="206273" y="1422844"/>
                  </a:lnTo>
                  <a:lnTo>
                    <a:pt x="207581" y="1414284"/>
                  </a:lnTo>
                  <a:lnTo>
                    <a:pt x="208026" y="1404493"/>
                  </a:lnTo>
                  <a:close/>
                </a:path>
                <a:path w="4091304" h="2809875">
                  <a:moveTo>
                    <a:pt x="208026" y="950341"/>
                  </a:moveTo>
                  <a:lnTo>
                    <a:pt x="206425" y="931938"/>
                  </a:lnTo>
                  <a:lnTo>
                    <a:pt x="201637" y="918806"/>
                  </a:lnTo>
                  <a:lnTo>
                    <a:pt x="198932" y="916127"/>
                  </a:lnTo>
                  <a:lnTo>
                    <a:pt x="198932" y="952373"/>
                  </a:lnTo>
                  <a:lnTo>
                    <a:pt x="197904" y="966419"/>
                  </a:lnTo>
                  <a:lnTo>
                    <a:pt x="194640" y="977099"/>
                  </a:lnTo>
                  <a:lnTo>
                    <a:pt x="189191" y="983513"/>
                  </a:lnTo>
                  <a:lnTo>
                    <a:pt x="181610" y="985647"/>
                  </a:lnTo>
                  <a:lnTo>
                    <a:pt x="173863" y="983551"/>
                  </a:lnTo>
                  <a:lnTo>
                    <a:pt x="168351" y="977252"/>
                  </a:lnTo>
                  <a:lnTo>
                    <a:pt x="165049" y="966736"/>
                  </a:lnTo>
                  <a:lnTo>
                    <a:pt x="163982" y="952373"/>
                  </a:lnTo>
                  <a:lnTo>
                    <a:pt x="164071" y="950341"/>
                  </a:lnTo>
                  <a:lnTo>
                    <a:pt x="165074" y="936180"/>
                  </a:lnTo>
                  <a:lnTo>
                    <a:pt x="168440" y="924915"/>
                  </a:lnTo>
                  <a:lnTo>
                    <a:pt x="174078" y="918171"/>
                  </a:lnTo>
                  <a:lnTo>
                    <a:pt x="181991" y="915924"/>
                  </a:lnTo>
                  <a:lnTo>
                    <a:pt x="189407" y="918146"/>
                  </a:lnTo>
                  <a:lnTo>
                    <a:pt x="194729" y="924801"/>
                  </a:lnTo>
                  <a:lnTo>
                    <a:pt x="197929" y="935913"/>
                  </a:lnTo>
                  <a:lnTo>
                    <a:pt x="198920" y="950341"/>
                  </a:lnTo>
                  <a:lnTo>
                    <a:pt x="198932" y="952373"/>
                  </a:lnTo>
                  <a:lnTo>
                    <a:pt x="198932" y="916127"/>
                  </a:lnTo>
                  <a:lnTo>
                    <a:pt x="198729" y="915924"/>
                  </a:lnTo>
                  <a:lnTo>
                    <a:pt x="193662" y="910932"/>
                  </a:lnTo>
                  <a:lnTo>
                    <a:pt x="182499" y="908304"/>
                  </a:lnTo>
                  <a:lnTo>
                    <a:pt x="173609" y="908304"/>
                  </a:lnTo>
                  <a:lnTo>
                    <a:pt x="155384" y="942162"/>
                  </a:lnTo>
                  <a:lnTo>
                    <a:pt x="154940" y="952373"/>
                  </a:lnTo>
                  <a:lnTo>
                    <a:pt x="155346" y="961542"/>
                  </a:lnTo>
                  <a:lnTo>
                    <a:pt x="172212" y="993140"/>
                  </a:lnTo>
                  <a:lnTo>
                    <a:pt x="189357" y="993140"/>
                  </a:lnTo>
                  <a:lnTo>
                    <a:pt x="196215" y="989457"/>
                  </a:lnTo>
                  <a:lnTo>
                    <a:pt x="198678" y="985647"/>
                  </a:lnTo>
                  <a:lnTo>
                    <a:pt x="200914" y="982230"/>
                  </a:lnTo>
                  <a:lnTo>
                    <a:pt x="204050" y="976083"/>
                  </a:lnTo>
                  <a:lnTo>
                    <a:pt x="206273" y="968717"/>
                  </a:lnTo>
                  <a:lnTo>
                    <a:pt x="207581" y="960132"/>
                  </a:lnTo>
                  <a:lnTo>
                    <a:pt x="208026" y="950341"/>
                  </a:lnTo>
                  <a:close/>
                </a:path>
                <a:path w="4091304" h="2809875">
                  <a:moveTo>
                    <a:pt x="208026" y="496189"/>
                  </a:moveTo>
                  <a:lnTo>
                    <a:pt x="206425" y="477786"/>
                  </a:lnTo>
                  <a:lnTo>
                    <a:pt x="201637" y="464654"/>
                  </a:lnTo>
                  <a:lnTo>
                    <a:pt x="198932" y="461975"/>
                  </a:lnTo>
                  <a:lnTo>
                    <a:pt x="198932" y="498221"/>
                  </a:lnTo>
                  <a:lnTo>
                    <a:pt x="197904" y="512267"/>
                  </a:lnTo>
                  <a:lnTo>
                    <a:pt x="194640" y="522947"/>
                  </a:lnTo>
                  <a:lnTo>
                    <a:pt x="189191" y="529361"/>
                  </a:lnTo>
                  <a:lnTo>
                    <a:pt x="181610" y="531495"/>
                  </a:lnTo>
                  <a:lnTo>
                    <a:pt x="173863" y="529399"/>
                  </a:lnTo>
                  <a:lnTo>
                    <a:pt x="168351" y="523100"/>
                  </a:lnTo>
                  <a:lnTo>
                    <a:pt x="165049" y="512584"/>
                  </a:lnTo>
                  <a:lnTo>
                    <a:pt x="163982" y="498221"/>
                  </a:lnTo>
                  <a:lnTo>
                    <a:pt x="164071" y="496189"/>
                  </a:lnTo>
                  <a:lnTo>
                    <a:pt x="165074" y="482028"/>
                  </a:lnTo>
                  <a:lnTo>
                    <a:pt x="168440" y="470763"/>
                  </a:lnTo>
                  <a:lnTo>
                    <a:pt x="174078" y="464019"/>
                  </a:lnTo>
                  <a:lnTo>
                    <a:pt x="181991" y="461772"/>
                  </a:lnTo>
                  <a:lnTo>
                    <a:pt x="189407" y="463994"/>
                  </a:lnTo>
                  <a:lnTo>
                    <a:pt x="194729" y="470649"/>
                  </a:lnTo>
                  <a:lnTo>
                    <a:pt x="197929" y="481761"/>
                  </a:lnTo>
                  <a:lnTo>
                    <a:pt x="198920" y="496189"/>
                  </a:lnTo>
                  <a:lnTo>
                    <a:pt x="198932" y="498221"/>
                  </a:lnTo>
                  <a:lnTo>
                    <a:pt x="198932" y="461975"/>
                  </a:lnTo>
                  <a:lnTo>
                    <a:pt x="198729" y="461772"/>
                  </a:lnTo>
                  <a:lnTo>
                    <a:pt x="193662" y="456780"/>
                  </a:lnTo>
                  <a:lnTo>
                    <a:pt x="182499" y="454152"/>
                  </a:lnTo>
                  <a:lnTo>
                    <a:pt x="173609" y="454152"/>
                  </a:lnTo>
                  <a:lnTo>
                    <a:pt x="155384" y="488035"/>
                  </a:lnTo>
                  <a:lnTo>
                    <a:pt x="154940" y="498221"/>
                  </a:lnTo>
                  <a:lnTo>
                    <a:pt x="155346" y="507390"/>
                  </a:lnTo>
                  <a:lnTo>
                    <a:pt x="172212" y="538988"/>
                  </a:lnTo>
                  <a:lnTo>
                    <a:pt x="189357" y="538988"/>
                  </a:lnTo>
                  <a:lnTo>
                    <a:pt x="196215" y="535432"/>
                  </a:lnTo>
                  <a:lnTo>
                    <a:pt x="198716" y="531495"/>
                  </a:lnTo>
                  <a:lnTo>
                    <a:pt x="200914" y="528066"/>
                  </a:lnTo>
                  <a:lnTo>
                    <a:pt x="204050" y="521931"/>
                  </a:lnTo>
                  <a:lnTo>
                    <a:pt x="206273" y="514565"/>
                  </a:lnTo>
                  <a:lnTo>
                    <a:pt x="207581" y="505980"/>
                  </a:lnTo>
                  <a:lnTo>
                    <a:pt x="208026" y="496189"/>
                  </a:lnTo>
                  <a:close/>
                </a:path>
                <a:path w="4091304" h="2809875">
                  <a:moveTo>
                    <a:pt x="208026" y="42037"/>
                  </a:moveTo>
                  <a:lnTo>
                    <a:pt x="206425" y="23685"/>
                  </a:lnTo>
                  <a:lnTo>
                    <a:pt x="201637" y="10541"/>
                  </a:lnTo>
                  <a:lnTo>
                    <a:pt x="198932" y="7861"/>
                  </a:lnTo>
                  <a:lnTo>
                    <a:pt x="198932" y="44069"/>
                  </a:lnTo>
                  <a:lnTo>
                    <a:pt x="197904" y="58115"/>
                  </a:lnTo>
                  <a:lnTo>
                    <a:pt x="194640" y="68795"/>
                  </a:lnTo>
                  <a:lnTo>
                    <a:pt x="189191" y="75209"/>
                  </a:lnTo>
                  <a:lnTo>
                    <a:pt x="181610" y="77343"/>
                  </a:lnTo>
                  <a:lnTo>
                    <a:pt x="173863" y="75247"/>
                  </a:lnTo>
                  <a:lnTo>
                    <a:pt x="168351" y="68948"/>
                  </a:lnTo>
                  <a:lnTo>
                    <a:pt x="165049" y="58432"/>
                  </a:lnTo>
                  <a:lnTo>
                    <a:pt x="163982" y="44069"/>
                  </a:lnTo>
                  <a:lnTo>
                    <a:pt x="164071" y="42037"/>
                  </a:lnTo>
                  <a:lnTo>
                    <a:pt x="165074" y="27927"/>
                  </a:lnTo>
                  <a:lnTo>
                    <a:pt x="168440" y="16662"/>
                  </a:lnTo>
                  <a:lnTo>
                    <a:pt x="174078" y="9880"/>
                  </a:lnTo>
                  <a:lnTo>
                    <a:pt x="181991" y="7620"/>
                  </a:lnTo>
                  <a:lnTo>
                    <a:pt x="189407" y="9842"/>
                  </a:lnTo>
                  <a:lnTo>
                    <a:pt x="194729" y="16497"/>
                  </a:lnTo>
                  <a:lnTo>
                    <a:pt x="197929" y="27609"/>
                  </a:lnTo>
                  <a:lnTo>
                    <a:pt x="198920" y="42037"/>
                  </a:lnTo>
                  <a:lnTo>
                    <a:pt x="198932" y="44069"/>
                  </a:lnTo>
                  <a:lnTo>
                    <a:pt x="198932" y="7861"/>
                  </a:lnTo>
                  <a:lnTo>
                    <a:pt x="198691" y="7620"/>
                  </a:lnTo>
                  <a:lnTo>
                    <a:pt x="193662" y="2641"/>
                  </a:lnTo>
                  <a:lnTo>
                    <a:pt x="182499" y="0"/>
                  </a:lnTo>
                  <a:lnTo>
                    <a:pt x="173609" y="0"/>
                  </a:lnTo>
                  <a:lnTo>
                    <a:pt x="155384" y="33883"/>
                  </a:lnTo>
                  <a:lnTo>
                    <a:pt x="154940" y="44069"/>
                  </a:lnTo>
                  <a:lnTo>
                    <a:pt x="155346" y="53238"/>
                  </a:lnTo>
                  <a:lnTo>
                    <a:pt x="172212" y="84963"/>
                  </a:lnTo>
                  <a:lnTo>
                    <a:pt x="189357" y="84963"/>
                  </a:lnTo>
                  <a:lnTo>
                    <a:pt x="196215" y="81280"/>
                  </a:lnTo>
                  <a:lnTo>
                    <a:pt x="198716" y="77343"/>
                  </a:lnTo>
                  <a:lnTo>
                    <a:pt x="200914" y="73914"/>
                  </a:lnTo>
                  <a:lnTo>
                    <a:pt x="204050" y="67779"/>
                  </a:lnTo>
                  <a:lnTo>
                    <a:pt x="206273" y="60413"/>
                  </a:lnTo>
                  <a:lnTo>
                    <a:pt x="207581" y="51828"/>
                  </a:lnTo>
                  <a:lnTo>
                    <a:pt x="208026" y="42037"/>
                  </a:lnTo>
                  <a:close/>
                </a:path>
                <a:path w="4091304" h="2809875">
                  <a:moveTo>
                    <a:pt x="270510" y="2312797"/>
                  </a:moveTo>
                  <a:lnTo>
                    <a:pt x="268909" y="2294394"/>
                  </a:lnTo>
                  <a:lnTo>
                    <a:pt x="264121" y="2281263"/>
                  </a:lnTo>
                  <a:lnTo>
                    <a:pt x="261416" y="2278583"/>
                  </a:lnTo>
                  <a:lnTo>
                    <a:pt x="261416" y="2312797"/>
                  </a:lnTo>
                  <a:lnTo>
                    <a:pt x="261416" y="2314829"/>
                  </a:lnTo>
                  <a:lnTo>
                    <a:pt x="260388" y="2328824"/>
                  </a:lnTo>
                  <a:lnTo>
                    <a:pt x="257124" y="2339543"/>
                  </a:lnTo>
                  <a:lnTo>
                    <a:pt x="251675" y="2345969"/>
                  </a:lnTo>
                  <a:lnTo>
                    <a:pt x="244094" y="2348103"/>
                  </a:lnTo>
                  <a:lnTo>
                    <a:pt x="236347" y="2345994"/>
                  </a:lnTo>
                  <a:lnTo>
                    <a:pt x="230835" y="2339644"/>
                  </a:lnTo>
                  <a:lnTo>
                    <a:pt x="227533" y="2329091"/>
                  </a:lnTo>
                  <a:lnTo>
                    <a:pt x="226466" y="2314829"/>
                  </a:lnTo>
                  <a:lnTo>
                    <a:pt x="226542" y="2312797"/>
                  </a:lnTo>
                  <a:lnTo>
                    <a:pt x="227558" y="2298560"/>
                  </a:lnTo>
                  <a:lnTo>
                    <a:pt x="230924" y="2287295"/>
                  </a:lnTo>
                  <a:lnTo>
                    <a:pt x="236562" y="2280513"/>
                  </a:lnTo>
                  <a:lnTo>
                    <a:pt x="244475" y="2278253"/>
                  </a:lnTo>
                  <a:lnTo>
                    <a:pt x="251891" y="2280488"/>
                  </a:lnTo>
                  <a:lnTo>
                    <a:pt x="257213" y="2287181"/>
                  </a:lnTo>
                  <a:lnTo>
                    <a:pt x="260413" y="2298293"/>
                  </a:lnTo>
                  <a:lnTo>
                    <a:pt x="261416" y="2312797"/>
                  </a:lnTo>
                  <a:lnTo>
                    <a:pt x="261416" y="2278583"/>
                  </a:lnTo>
                  <a:lnTo>
                    <a:pt x="261086" y="2278253"/>
                  </a:lnTo>
                  <a:lnTo>
                    <a:pt x="256146" y="2273389"/>
                  </a:lnTo>
                  <a:lnTo>
                    <a:pt x="244983" y="2270760"/>
                  </a:lnTo>
                  <a:lnTo>
                    <a:pt x="236093" y="2270760"/>
                  </a:lnTo>
                  <a:lnTo>
                    <a:pt x="217868" y="2304618"/>
                  </a:lnTo>
                  <a:lnTo>
                    <a:pt x="217424" y="2314829"/>
                  </a:lnTo>
                  <a:lnTo>
                    <a:pt x="217830" y="2323998"/>
                  </a:lnTo>
                  <a:lnTo>
                    <a:pt x="234696" y="2355596"/>
                  </a:lnTo>
                  <a:lnTo>
                    <a:pt x="251841" y="2355596"/>
                  </a:lnTo>
                  <a:lnTo>
                    <a:pt x="258699" y="2351913"/>
                  </a:lnTo>
                  <a:lnTo>
                    <a:pt x="261124" y="2348103"/>
                  </a:lnTo>
                  <a:lnTo>
                    <a:pt x="263398" y="2344547"/>
                  </a:lnTo>
                  <a:lnTo>
                    <a:pt x="266534" y="2338425"/>
                  </a:lnTo>
                  <a:lnTo>
                    <a:pt x="268757" y="2331110"/>
                  </a:lnTo>
                  <a:lnTo>
                    <a:pt x="270065" y="2322563"/>
                  </a:lnTo>
                  <a:lnTo>
                    <a:pt x="270510" y="2312797"/>
                  </a:lnTo>
                  <a:close/>
                </a:path>
                <a:path w="4091304" h="2809875">
                  <a:moveTo>
                    <a:pt x="270510" y="1858645"/>
                  </a:moveTo>
                  <a:lnTo>
                    <a:pt x="268909" y="1840242"/>
                  </a:lnTo>
                  <a:lnTo>
                    <a:pt x="264121" y="1827110"/>
                  </a:lnTo>
                  <a:lnTo>
                    <a:pt x="261416" y="1824431"/>
                  </a:lnTo>
                  <a:lnTo>
                    <a:pt x="261416" y="1858645"/>
                  </a:lnTo>
                  <a:lnTo>
                    <a:pt x="261416" y="1860677"/>
                  </a:lnTo>
                  <a:lnTo>
                    <a:pt x="260388" y="1874672"/>
                  </a:lnTo>
                  <a:lnTo>
                    <a:pt x="257124" y="1885378"/>
                  </a:lnTo>
                  <a:lnTo>
                    <a:pt x="251675" y="1891817"/>
                  </a:lnTo>
                  <a:lnTo>
                    <a:pt x="244094" y="1893951"/>
                  </a:lnTo>
                  <a:lnTo>
                    <a:pt x="236347" y="1891842"/>
                  </a:lnTo>
                  <a:lnTo>
                    <a:pt x="230835" y="1885492"/>
                  </a:lnTo>
                  <a:lnTo>
                    <a:pt x="227533" y="1874939"/>
                  </a:lnTo>
                  <a:lnTo>
                    <a:pt x="226466" y="1860677"/>
                  </a:lnTo>
                  <a:lnTo>
                    <a:pt x="226542" y="1858645"/>
                  </a:lnTo>
                  <a:lnTo>
                    <a:pt x="227558" y="1844408"/>
                  </a:lnTo>
                  <a:lnTo>
                    <a:pt x="230924" y="1833143"/>
                  </a:lnTo>
                  <a:lnTo>
                    <a:pt x="236562" y="1826361"/>
                  </a:lnTo>
                  <a:lnTo>
                    <a:pt x="244475" y="1824101"/>
                  </a:lnTo>
                  <a:lnTo>
                    <a:pt x="251891" y="1826336"/>
                  </a:lnTo>
                  <a:lnTo>
                    <a:pt x="257213" y="1833029"/>
                  </a:lnTo>
                  <a:lnTo>
                    <a:pt x="260413" y="1844141"/>
                  </a:lnTo>
                  <a:lnTo>
                    <a:pt x="261416" y="1858645"/>
                  </a:lnTo>
                  <a:lnTo>
                    <a:pt x="261416" y="1824431"/>
                  </a:lnTo>
                  <a:lnTo>
                    <a:pt x="261086" y="1824101"/>
                  </a:lnTo>
                  <a:lnTo>
                    <a:pt x="256146" y="1819236"/>
                  </a:lnTo>
                  <a:lnTo>
                    <a:pt x="244983" y="1816608"/>
                  </a:lnTo>
                  <a:lnTo>
                    <a:pt x="236093" y="1816608"/>
                  </a:lnTo>
                  <a:lnTo>
                    <a:pt x="217868" y="1850466"/>
                  </a:lnTo>
                  <a:lnTo>
                    <a:pt x="217424" y="1860677"/>
                  </a:lnTo>
                  <a:lnTo>
                    <a:pt x="217830" y="1869846"/>
                  </a:lnTo>
                  <a:lnTo>
                    <a:pt x="234696" y="1901444"/>
                  </a:lnTo>
                  <a:lnTo>
                    <a:pt x="251841" y="1901444"/>
                  </a:lnTo>
                  <a:lnTo>
                    <a:pt x="258699" y="1897761"/>
                  </a:lnTo>
                  <a:lnTo>
                    <a:pt x="261124" y="1893951"/>
                  </a:lnTo>
                  <a:lnTo>
                    <a:pt x="263398" y="1890395"/>
                  </a:lnTo>
                  <a:lnTo>
                    <a:pt x="266534" y="1884273"/>
                  </a:lnTo>
                  <a:lnTo>
                    <a:pt x="268757" y="1876958"/>
                  </a:lnTo>
                  <a:lnTo>
                    <a:pt x="270065" y="1868411"/>
                  </a:lnTo>
                  <a:lnTo>
                    <a:pt x="270510" y="1858645"/>
                  </a:lnTo>
                  <a:close/>
                </a:path>
                <a:path w="4091304" h="2809875">
                  <a:moveTo>
                    <a:pt x="270510" y="1404493"/>
                  </a:moveTo>
                  <a:lnTo>
                    <a:pt x="268909" y="1386090"/>
                  </a:lnTo>
                  <a:lnTo>
                    <a:pt x="264121" y="1372958"/>
                  </a:lnTo>
                  <a:lnTo>
                    <a:pt x="261416" y="1370279"/>
                  </a:lnTo>
                  <a:lnTo>
                    <a:pt x="261416" y="1406525"/>
                  </a:lnTo>
                  <a:lnTo>
                    <a:pt x="260388" y="1420571"/>
                  </a:lnTo>
                  <a:lnTo>
                    <a:pt x="257124" y="1431251"/>
                  </a:lnTo>
                  <a:lnTo>
                    <a:pt x="251675" y="1437665"/>
                  </a:lnTo>
                  <a:lnTo>
                    <a:pt x="244094" y="1439799"/>
                  </a:lnTo>
                  <a:lnTo>
                    <a:pt x="236347" y="1437690"/>
                  </a:lnTo>
                  <a:lnTo>
                    <a:pt x="230835" y="1431340"/>
                  </a:lnTo>
                  <a:lnTo>
                    <a:pt x="227533" y="1420787"/>
                  </a:lnTo>
                  <a:lnTo>
                    <a:pt x="226466" y="1406525"/>
                  </a:lnTo>
                  <a:lnTo>
                    <a:pt x="226542" y="1404493"/>
                  </a:lnTo>
                  <a:lnTo>
                    <a:pt x="227558" y="1390281"/>
                  </a:lnTo>
                  <a:lnTo>
                    <a:pt x="230924" y="1379054"/>
                  </a:lnTo>
                  <a:lnTo>
                    <a:pt x="236562" y="1372323"/>
                  </a:lnTo>
                  <a:lnTo>
                    <a:pt x="244475" y="1370076"/>
                  </a:lnTo>
                  <a:lnTo>
                    <a:pt x="251891" y="1372298"/>
                  </a:lnTo>
                  <a:lnTo>
                    <a:pt x="257213" y="1378953"/>
                  </a:lnTo>
                  <a:lnTo>
                    <a:pt x="260413" y="1390065"/>
                  </a:lnTo>
                  <a:lnTo>
                    <a:pt x="261404" y="1404493"/>
                  </a:lnTo>
                  <a:lnTo>
                    <a:pt x="261416" y="1406525"/>
                  </a:lnTo>
                  <a:lnTo>
                    <a:pt x="261416" y="1370279"/>
                  </a:lnTo>
                  <a:lnTo>
                    <a:pt x="261213" y="1370076"/>
                  </a:lnTo>
                  <a:lnTo>
                    <a:pt x="256146" y="1365084"/>
                  </a:lnTo>
                  <a:lnTo>
                    <a:pt x="244983" y="1362456"/>
                  </a:lnTo>
                  <a:lnTo>
                    <a:pt x="236093" y="1362456"/>
                  </a:lnTo>
                  <a:lnTo>
                    <a:pt x="217868" y="1396314"/>
                  </a:lnTo>
                  <a:lnTo>
                    <a:pt x="217424" y="1406525"/>
                  </a:lnTo>
                  <a:lnTo>
                    <a:pt x="217830" y="1415694"/>
                  </a:lnTo>
                  <a:lnTo>
                    <a:pt x="234696" y="1447292"/>
                  </a:lnTo>
                  <a:lnTo>
                    <a:pt x="251841" y="1447292"/>
                  </a:lnTo>
                  <a:lnTo>
                    <a:pt x="258699" y="1443609"/>
                  </a:lnTo>
                  <a:lnTo>
                    <a:pt x="261124" y="1439799"/>
                  </a:lnTo>
                  <a:lnTo>
                    <a:pt x="263398" y="1436243"/>
                  </a:lnTo>
                  <a:lnTo>
                    <a:pt x="266534" y="1430185"/>
                  </a:lnTo>
                  <a:lnTo>
                    <a:pt x="268757" y="1422844"/>
                  </a:lnTo>
                  <a:lnTo>
                    <a:pt x="270065" y="1414284"/>
                  </a:lnTo>
                  <a:lnTo>
                    <a:pt x="270510" y="1404493"/>
                  </a:lnTo>
                  <a:close/>
                </a:path>
                <a:path w="4091304" h="2809875">
                  <a:moveTo>
                    <a:pt x="270510" y="950341"/>
                  </a:moveTo>
                  <a:lnTo>
                    <a:pt x="268909" y="931938"/>
                  </a:lnTo>
                  <a:lnTo>
                    <a:pt x="264121" y="918806"/>
                  </a:lnTo>
                  <a:lnTo>
                    <a:pt x="261416" y="916127"/>
                  </a:lnTo>
                  <a:lnTo>
                    <a:pt x="261416" y="952373"/>
                  </a:lnTo>
                  <a:lnTo>
                    <a:pt x="260388" y="966419"/>
                  </a:lnTo>
                  <a:lnTo>
                    <a:pt x="257124" y="977099"/>
                  </a:lnTo>
                  <a:lnTo>
                    <a:pt x="251675" y="983513"/>
                  </a:lnTo>
                  <a:lnTo>
                    <a:pt x="244094" y="985647"/>
                  </a:lnTo>
                  <a:lnTo>
                    <a:pt x="236347" y="983551"/>
                  </a:lnTo>
                  <a:lnTo>
                    <a:pt x="230835" y="977252"/>
                  </a:lnTo>
                  <a:lnTo>
                    <a:pt x="227533" y="966736"/>
                  </a:lnTo>
                  <a:lnTo>
                    <a:pt x="226466" y="952373"/>
                  </a:lnTo>
                  <a:lnTo>
                    <a:pt x="226555" y="950341"/>
                  </a:lnTo>
                  <a:lnTo>
                    <a:pt x="227558" y="936180"/>
                  </a:lnTo>
                  <a:lnTo>
                    <a:pt x="230924" y="924915"/>
                  </a:lnTo>
                  <a:lnTo>
                    <a:pt x="236562" y="918171"/>
                  </a:lnTo>
                  <a:lnTo>
                    <a:pt x="244475" y="915924"/>
                  </a:lnTo>
                  <a:lnTo>
                    <a:pt x="251891" y="918146"/>
                  </a:lnTo>
                  <a:lnTo>
                    <a:pt x="257213" y="924801"/>
                  </a:lnTo>
                  <a:lnTo>
                    <a:pt x="260413" y="935913"/>
                  </a:lnTo>
                  <a:lnTo>
                    <a:pt x="261404" y="950341"/>
                  </a:lnTo>
                  <a:lnTo>
                    <a:pt x="261416" y="952373"/>
                  </a:lnTo>
                  <a:lnTo>
                    <a:pt x="261416" y="916127"/>
                  </a:lnTo>
                  <a:lnTo>
                    <a:pt x="261213" y="915924"/>
                  </a:lnTo>
                  <a:lnTo>
                    <a:pt x="256146" y="910932"/>
                  </a:lnTo>
                  <a:lnTo>
                    <a:pt x="244983" y="908304"/>
                  </a:lnTo>
                  <a:lnTo>
                    <a:pt x="236093" y="908304"/>
                  </a:lnTo>
                  <a:lnTo>
                    <a:pt x="217868" y="942162"/>
                  </a:lnTo>
                  <a:lnTo>
                    <a:pt x="217424" y="952373"/>
                  </a:lnTo>
                  <a:lnTo>
                    <a:pt x="217830" y="961542"/>
                  </a:lnTo>
                  <a:lnTo>
                    <a:pt x="234696" y="993140"/>
                  </a:lnTo>
                  <a:lnTo>
                    <a:pt x="251841" y="993140"/>
                  </a:lnTo>
                  <a:lnTo>
                    <a:pt x="258699" y="989457"/>
                  </a:lnTo>
                  <a:lnTo>
                    <a:pt x="261162" y="985647"/>
                  </a:lnTo>
                  <a:lnTo>
                    <a:pt x="263398" y="982230"/>
                  </a:lnTo>
                  <a:lnTo>
                    <a:pt x="266534" y="976083"/>
                  </a:lnTo>
                  <a:lnTo>
                    <a:pt x="268757" y="968717"/>
                  </a:lnTo>
                  <a:lnTo>
                    <a:pt x="270065" y="960132"/>
                  </a:lnTo>
                  <a:lnTo>
                    <a:pt x="270510" y="950341"/>
                  </a:lnTo>
                  <a:close/>
                </a:path>
                <a:path w="4091304" h="2809875">
                  <a:moveTo>
                    <a:pt x="270510" y="496189"/>
                  </a:moveTo>
                  <a:lnTo>
                    <a:pt x="268909" y="477786"/>
                  </a:lnTo>
                  <a:lnTo>
                    <a:pt x="264121" y="464654"/>
                  </a:lnTo>
                  <a:lnTo>
                    <a:pt x="261416" y="461975"/>
                  </a:lnTo>
                  <a:lnTo>
                    <a:pt x="261416" y="498221"/>
                  </a:lnTo>
                  <a:lnTo>
                    <a:pt x="260388" y="512267"/>
                  </a:lnTo>
                  <a:lnTo>
                    <a:pt x="257124" y="522947"/>
                  </a:lnTo>
                  <a:lnTo>
                    <a:pt x="251675" y="529361"/>
                  </a:lnTo>
                  <a:lnTo>
                    <a:pt x="244094" y="531495"/>
                  </a:lnTo>
                  <a:lnTo>
                    <a:pt x="236347" y="529399"/>
                  </a:lnTo>
                  <a:lnTo>
                    <a:pt x="230835" y="523100"/>
                  </a:lnTo>
                  <a:lnTo>
                    <a:pt x="227533" y="512584"/>
                  </a:lnTo>
                  <a:lnTo>
                    <a:pt x="226466" y="498221"/>
                  </a:lnTo>
                  <a:lnTo>
                    <a:pt x="226555" y="496189"/>
                  </a:lnTo>
                  <a:lnTo>
                    <a:pt x="227558" y="482028"/>
                  </a:lnTo>
                  <a:lnTo>
                    <a:pt x="230924" y="470763"/>
                  </a:lnTo>
                  <a:lnTo>
                    <a:pt x="236562" y="464019"/>
                  </a:lnTo>
                  <a:lnTo>
                    <a:pt x="244475" y="461772"/>
                  </a:lnTo>
                  <a:lnTo>
                    <a:pt x="251891" y="463994"/>
                  </a:lnTo>
                  <a:lnTo>
                    <a:pt x="257213" y="470649"/>
                  </a:lnTo>
                  <a:lnTo>
                    <a:pt x="260413" y="481761"/>
                  </a:lnTo>
                  <a:lnTo>
                    <a:pt x="261404" y="496189"/>
                  </a:lnTo>
                  <a:lnTo>
                    <a:pt x="261416" y="498221"/>
                  </a:lnTo>
                  <a:lnTo>
                    <a:pt x="261416" y="461975"/>
                  </a:lnTo>
                  <a:lnTo>
                    <a:pt x="261213" y="461772"/>
                  </a:lnTo>
                  <a:lnTo>
                    <a:pt x="256146" y="456780"/>
                  </a:lnTo>
                  <a:lnTo>
                    <a:pt x="244983" y="454152"/>
                  </a:lnTo>
                  <a:lnTo>
                    <a:pt x="236093" y="454152"/>
                  </a:lnTo>
                  <a:lnTo>
                    <a:pt x="217868" y="488035"/>
                  </a:lnTo>
                  <a:lnTo>
                    <a:pt x="217424" y="498221"/>
                  </a:lnTo>
                  <a:lnTo>
                    <a:pt x="217830" y="507390"/>
                  </a:lnTo>
                  <a:lnTo>
                    <a:pt x="234696" y="538988"/>
                  </a:lnTo>
                  <a:lnTo>
                    <a:pt x="251841" y="538988"/>
                  </a:lnTo>
                  <a:lnTo>
                    <a:pt x="258699" y="535432"/>
                  </a:lnTo>
                  <a:lnTo>
                    <a:pt x="261200" y="531495"/>
                  </a:lnTo>
                  <a:lnTo>
                    <a:pt x="263398" y="528066"/>
                  </a:lnTo>
                  <a:lnTo>
                    <a:pt x="266534" y="521931"/>
                  </a:lnTo>
                  <a:lnTo>
                    <a:pt x="268757" y="514565"/>
                  </a:lnTo>
                  <a:lnTo>
                    <a:pt x="270065" y="505980"/>
                  </a:lnTo>
                  <a:lnTo>
                    <a:pt x="270510" y="496189"/>
                  </a:lnTo>
                  <a:close/>
                </a:path>
                <a:path w="4091304" h="2809875">
                  <a:moveTo>
                    <a:pt x="270510" y="42037"/>
                  </a:moveTo>
                  <a:lnTo>
                    <a:pt x="268909" y="23685"/>
                  </a:lnTo>
                  <a:lnTo>
                    <a:pt x="264121" y="10541"/>
                  </a:lnTo>
                  <a:lnTo>
                    <a:pt x="261416" y="7861"/>
                  </a:lnTo>
                  <a:lnTo>
                    <a:pt x="261416" y="44069"/>
                  </a:lnTo>
                  <a:lnTo>
                    <a:pt x="260388" y="58115"/>
                  </a:lnTo>
                  <a:lnTo>
                    <a:pt x="257124" y="68795"/>
                  </a:lnTo>
                  <a:lnTo>
                    <a:pt x="251675" y="75209"/>
                  </a:lnTo>
                  <a:lnTo>
                    <a:pt x="244094" y="77343"/>
                  </a:lnTo>
                  <a:lnTo>
                    <a:pt x="236347" y="75247"/>
                  </a:lnTo>
                  <a:lnTo>
                    <a:pt x="230835" y="68948"/>
                  </a:lnTo>
                  <a:lnTo>
                    <a:pt x="227533" y="58432"/>
                  </a:lnTo>
                  <a:lnTo>
                    <a:pt x="226466" y="44069"/>
                  </a:lnTo>
                  <a:lnTo>
                    <a:pt x="226555" y="42037"/>
                  </a:lnTo>
                  <a:lnTo>
                    <a:pt x="227558" y="27927"/>
                  </a:lnTo>
                  <a:lnTo>
                    <a:pt x="230924" y="16662"/>
                  </a:lnTo>
                  <a:lnTo>
                    <a:pt x="236562" y="9880"/>
                  </a:lnTo>
                  <a:lnTo>
                    <a:pt x="244475" y="7620"/>
                  </a:lnTo>
                  <a:lnTo>
                    <a:pt x="251891" y="9842"/>
                  </a:lnTo>
                  <a:lnTo>
                    <a:pt x="257213" y="16497"/>
                  </a:lnTo>
                  <a:lnTo>
                    <a:pt x="260413" y="27609"/>
                  </a:lnTo>
                  <a:lnTo>
                    <a:pt x="261404" y="42037"/>
                  </a:lnTo>
                  <a:lnTo>
                    <a:pt x="261416" y="44069"/>
                  </a:lnTo>
                  <a:lnTo>
                    <a:pt x="261416" y="7861"/>
                  </a:lnTo>
                  <a:lnTo>
                    <a:pt x="261175" y="7620"/>
                  </a:lnTo>
                  <a:lnTo>
                    <a:pt x="256146" y="2641"/>
                  </a:lnTo>
                  <a:lnTo>
                    <a:pt x="244983" y="0"/>
                  </a:lnTo>
                  <a:lnTo>
                    <a:pt x="236093" y="0"/>
                  </a:lnTo>
                  <a:lnTo>
                    <a:pt x="217868" y="33883"/>
                  </a:lnTo>
                  <a:lnTo>
                    <a:pt x="217424" y="44069"/>
                  </a:lnTo>
                  <a:lnTo>
                    <a:pt x="217830" y="53238"/>
                  </a:lnTo>
                  <a:lnTo>
                    <a:pt x="234696" y="84963"/>
                  </a:lnTo>
                  <a:lnTo>
                    <a:pt x="251841" y="84963"/>
                  </a:lnTo>
                  <a:lnTo>
                    <a:pt x="258699" y="81280"/>
                  </a:lnTo>
                  <a:lnTo>
                    <a:pt x="261200" y="77343"/>
                  </a:lnTo>
                  <a:lnTo>
                    <a:pt x="263398" y="73914"/>
                  </a:lnTo>
                  <a:lnTo>
                    <a:pt x="266534" y="67779"/>
                  </a:lnTo>
                  <a:lnTo>
                    <a:pt x="268757" y="60413"/>
                  </a:lnTo>
                  <a:lnTo>
                    <a:pt x="270065" y="51828"/>
                  </a:lnTo>
                  <a:lnTo>
                    <a:pt x="270510" y="42037"/>
                  </a:lnTo>
                  <a:close/>
                </a:path>
                <a:path w="4091304" h="2809875">
                  <a:moveTo>
                    <a:pt x="333883" y="2766949"/>
                  </a:moveTo>
                  <a:lnTo>
                    <a:pt x="332282" y="2748546"/>
                  </a:lnTo>
                  <a:lnTo>
                    <a:pt x="327494" y="2735415"/>
                  </a:lnTo>
                  <a:lnTo>
                    <a:pt x="324789" y="2732735"/>
                  </a:lnTo>
                  <a:lnTo>
                    <a:pt x="324789" y="2766949"/>
                  </a:lnTo>
                  <a:lnTo>
                    <a:pt x="324789" y="2768981"/>
                  </a:lnTo>
                  <a:lnTo>
                    <a:pt x="323761" y="2782976"/>
                  </a:lnTo>
                  <a:lnTo>
                    <a:pt x="320497" y="2793682"/>
                  </a:lnTo>
                  <a:lnTo>
                    <a:pt x="315048" y="2800121"/>
                  </a:lnTo>
                  <a:lnTo>
                    <a:pt x="307467" y="2802255"/>
                  </a:lnTo>
                  <a:lnTo>
                    <a:pt x="299720" y="2800146"/>
                  </a:lnTo>
                  <a:lnTo>
                    <a:pt x="294208" y="2793796"/>
                  </a:lnTo>
                  <a:lnTo>
                    <a:pt x="290906" y="2783243"/>
                  </a:lnTo>
                  <a:lnTo>
                    <a:pt x="289839" y="2768981"/>
                  </a:lnTo>
                  <a:lnTo>
                    <a:pt x="289915" y="2766949"/>
                  </a:lnTo>
                  <a:lnTo>
                    <a:pt x="290931" y="2752712"/>
                  </a:lnTo>
                  <a:lnTo>
                    <a:pt x="294297" y="2741447"/>
                  </a:lnTo>
                  <a:lnTo>
                    <a:pt x="299935" y="2734665"/>
                  </a:lnTo>
                  <a:lnTo>
                    <a:pt x="307848" y="2732405"/>
                  </a:lnTo>
                  <a:lnTo>
                    <a:pt x="315264" y="2734640"/>
                  </a:lnTo>
                  <a:lnTo>
                    <a:pt x="320586" y="2741333"/>
                  </a:lnTo>
                  <a:lnTo>
                    <a:pt x="323786" y="2752445"/>
                  </a:lnTo>
                  <a:lnTo>
                    <a:pt x="324789" y="2766949"/>
                  </a:lnTo>
                  <a:lnTo>
                    <a:pt x="324789" y="2732735"/>
                  </a:lnTo>
                  <a:lnTo>
                    <a:pt x="324459" y="2732405"/>
                  </a:lnTo>
                  <a:lnTo>
                    <a:pt x="319519" y="2727541"/>
                  </a:lnTo>
                  <a:lnTo>
                    <a:pt x="308356" y="2724912"/>
                  </a:lnTo>
                  <a:lnTo>
                    <a:pt x="299466" y="2724912"/>
                  </a:lnTo>
                  <a:lnTo>
                    <a:pt x="281241" y="2758719"/>
                  </a:lnTo>
                  <a:lnTo>
                    <a:pt x="280797" y="2768981"/>
                  </a:lnTo>
                  <a:lnTo>
                    <a:pt x="281203" y="2778150"/>
                  </a:lnTo>
                  <a:lnTo>
                    <a:pt x="298069" y="2809748"/>
                  </a:lnTo>
                  <a:lnTo>
                    <a:pt x="315341" y="2809748"/>
                  </a:lnTo>
                  <a:lnTo>
                    <a:pt x="322072" y="2806065"/>
                  </a:lnTo>
                  <a:lnTo>
                    <a:pt x="324497" y="2802255"/>
                  </a:lnTo>
                  <a:lnTo>
                    <a:pt x="326771" y="2798699"/>
                  </a:lnTo>
                  <a:lnTo>
                    <a:pt x="329907" y="2792577"/>
                  </a:lnTo>
                  <a:lnTo>
                    <a:pt x="332130" y="2785262"/>
                  </a:lnTo>
                  <a:lnTo>
                    <a:pt x="333438" y="2776715"/>
                  </a:lnTo>
                  <a:lnTo>
                    <a:pt x="333883" y="2766949"/>
                  </a:lnTo>
                  <a:close/>
                </a:path>
                <a:path w="4091304" h="2809875">
                  <a:moveTo>
                    <a:pt x="334518" y="2312797"/>
                  </a:moveTo>
                  <a:lnTo>
                    <a:pt x="332917" y="2294394"/>
                  </a:lnTo>
                  <a:lnTo>
                    <a:pt x="328129" y="2281263"/>
                  </a:lnTo>
                  <a:lnTo>
                    <a:pt x="325424" y="2278583"/>
                  </a:lnTo>
                  <a:lnTo>
                    <a:pt x="325424" y="2312797"/>
                  </a:lnTo>
                  <a:lnTo>
                    <a:pt x="325424" y="2314829"/>
                  </a:lnTo>
                  <a:lnTo>
                    <a:pt x="324396" y="2328824"/>
                  </a:lnTo>
                  <a:lnTo>
                    <a:pt x="321132" y="2339543"/>
                  </a:lnTo>
                  <a:lnTo>
                    <a:pt x="315683" y="2345969"/>
                  </a:lnTo>
                  <a:lnTo>
                    <a:pt x="308102" y="2348103"/>
                  </a:lnTo>
                  <a:lnTo>
                    <a:pt x="300355" y="2345994"/>
                  </a:lnTo>
                  <a:lnTo>
                    <a:pt x="294843" y="2339644"/>
                  </a:lnTo>
                  <a:lnTo>
                    <a:pt x="291541" y="2329091"/>
                  </a:lnTo>
                  <a:lnTo>
                    <a:pt x="290474" y="2314829"/>
                  </a:lnTo>
                  <a:lnTo>
                    <a:pt x="290550" y="2312797"/>
                  </a:lnTo>
                  <a:lnTo>
                    <a:pt x="291566" y="2298560"/>
                  </a:lnTo>
                  <a:lnTo>
                    <a:pt x="294932" y="2287295"/>
                  </a:lnTo>
                  <a:lnTo>
                    <a:pt x="300570" y="2280513"/>
                  </a:lnTo>
                  <a:lnTo>
                    <a:pt x="308483" y="2278253"/>
                  </a:lnTo>
                  <a:lnTo>
                    <a:pt x="315899" y="2280488"/>
                  </a:lnTo>
                  <a:lnTo>
                    <a:pt x="321221" y="2287181"/>
                  </a:lnTo>
                  <a:lnTo>
                    <a:pt x="324421" y="2298293"/>
                  </a:lnTo>
                  <a:lnTo>
                    <a:pt x="325424" y="2312797"/>
                  </a:lnTo>
                  <a:lnTo>
                    <a:pt x="325424" y="2278583"/>
                  </a:lnTo>
                  <a:lnTo>
                    <a:pt x="325094" y="2278253"/>
                  </a:lnTo>
                  <a:lnTo>
                    <a:pt x="320154" y="2273389"/>
                  </a:lnTo>
                  <a:lnTo>
                    <a:pt x="308991" y="2270760"/>
                  </a:lnTo>
                  <a:lnTo>
                    <a:pt x="300101" y="2270760"/>
                  </a:lnTo>
                  <a:lnTo>
                    <a:pt x="281876" y="2304618"/>
                  </a:lnTo>
                  <a:lnTo>
                    <a:pt x="281432" y="2314829"/>
                  </a:lnTo>
                  <a:lnTo>
                    <a:pt x="281838" y="2323998"/>
                  </a:lnTo>
                  <a:lnTo>
                    <a:pt x="298704" y="2355596"/>
                  </a:lnTo>
                  <a:lnTo>
                    <a:pt x="315849" y="2355596"/>
                  </a:lnTo>
                  <a:lnTo>
                    <a:pt x="322707" y="2351913"/>
                  </a:lnTo>
                  <a:lnTo>
                    <a:pt x="325132" y="2348103"/>
                  </a:lnTo>
                  <a:lnTo>
                    <a:pt x="327406" y="2344547"/>
                  </a:lnTo>
                  <a:lnTo>
                    <a:pt x="330542" y="2338425"/>
                  </a:lnTo>
                  <a:lnTo>
                    <a:pt x="332765" y="2331110"/>
                  </a:lnTo>
                  <a:lnTo>
                    <a:pt x="334073" y="2322563"/>
                  </a:lnTo>
                  <a:lnTo>
                    <a:pt x="334518" y="2312797"/>
                  </a:lnTo>
                  <a:close/>
                </a:path>
                <a:path w="4091304" h="2809875">
                  <a:moveTo>
                    <a:pt x="334518" y="1858645"/>
                  </a:moveTo>
                  <a:lnTo>
                    <a:pt x="332917" y="1840242"/>
                  </a:lnTo>
                  <a:lnTo>
                    <a:pt x="328129" y="1827110"/>
                  </a:lnTo>
                  <a:lnTo>
                    <a:pt x="325424" y="1824431"/>
                  </a:lnTo>
                  <a:lnTo>
                    <a:pt x="325424" y="1858645"/>
                  </a:lnTo>
                  <a:lnTo>
                    <a:pt x="325424" y="1860677"/>
                  </a:lnTo>
                  <a:lnTo>
                    <a:pt x="324396" y="1874672"/>
                  </a:lnTo>
                  <a:lnTo>
                    <a:pt x="321132" y="1885378"/>
                  </a:lnTo>
                  <a:lnTo>
                    <a:pt x="315683" y="1891817"/>
                  </a:lnTo>
                  <a:lnTo>
                    <a:pt x="308102" y="1893951"/>
                  </a:lnTo>
                  <a:lnTo>
                    <a:pt x="300355" y="1891842"/>
                  </a:lnTo>
                  <a:lnTo>
                    <a:pt x="294843" y="1885492"/>
                  </a:lnTo>
                  <a:lnTo>
                    <a:pt x="291541" y="1874939"/>
                  </a:lnTo>
                  <a:lnTo>
                    <a:pt x="290474" y="1860677"/>
                  </a:lnTo>
                  <a:lnTo>
                    <a:pt x="290550" y="1858645"/>
                  </a:lnTo>
                  <a:lnTo>
                    <a:pt x="291566" y="1844408"/>
                  </a:lnTo>
                  <a:lnTo>
                    <a:pt x="294932" y="1833143"/>
                  </a:lnTo>
                  <a:lnTo>
                    <a:pt x="300570" y="1826361"/>
                  </a:lnTo>
                  <a:lnTo>
                    <a:pt x="308483" y="1824101"/>
                  </a:lnTo>
                  <a:lnTo>
                    <a:pt x="315899" y="1826336"/>
                  </a:lnTo>
                  <a:lnTo>
                    <a:pt x="321221" y="1833029"/>
                  </a:lnTo>
                  <a:lnTo>
                    <a:pt x="324421" y="1844141"/>
                  </a:lnTo>
                  <a:lnTo>
                    <a:pt x="325424" y="1858645"/>
                  </a:lnTo>
                  <a:lnTo>
                    <a:pt x="325424" y="1824431"/>
                  </a:lnTo>
                  <a:lnTo>
                    <a:pt x="325094" y="1824101"/>
                  </a:lnTo>
                  <a:lnTo>
                    <a:pt x="320154" y="1819236"/>
                  </a:lnTo>
                  <a:lnTo>
                    <a:pt x="308991" y="1816608"/>
                  </a:lnTo>
                  <a:lnTo>
                    <a:pt x="300101" y="1816608"/>
                  </a:lnTo>
                  <a:lnTo>
                    <a:pt x="281876" y="1850466"/>
                  </a:lnTo>
                  <a:lnTo>
                    <a:pt x="281432" y="1860677"/>
                  </a:lnTo>
                  <a:lnTo>
                    <a:pt x="281838" y="1869846"/>
                  </a:lnTo>
                  <a:lnTo>
                    <a:pt x="298704" y="1901444"/>
                  </a:lnTo>
                  <a:lnTo>
                    <a:pt x="315849" y="1901444"/>
                  </a:lnTo>
                  <a:lnTo>
                    <a:pt x="322707" y="1897761"/>
                  </a:lnTo>
                  <a:lnTo>
                    <a:pt x="325132" y="1893951"/>
                  </a:lnTo>
                  <a:lnTo>
                    <a:pt x="327406" y="1890395"/>
                  </a:lnTo>
                  <a:lnTo>
                    <a:pt x="330542" y="1884273"/>
                  </a:lnTo>
                  <a:lnTo>
                    <a:pt x="332765" y="1876958"/>
                  </a:lnTo>
                  <a:lnTo>
                    <a:pt x="334073" y="1868411"/>
                  </a:lnTo>
                  <a:lnTo>
                    <a:pt x="334518" y="1858645"/>
                  </a:lnTo>
                  <a:close/>
                </a:path>
                <a:path w="4091304" h="2809875">
                  <a:moveTo>
                    <a:pt x="334518" y="1404493"/>
                  </a:moveTo>
                  <a:lnTo>
                    <a:pt x="332917" y="1386090"/>
                  </a:lnTo>
                  <a:lnTo>
                    <a:pt x="328129" y="1372958"/>
                  </a:lnTo>
                  <a:lnTo>
                    <a:pt x="325424" y="1370279"/>
                  </a:lnTo>
                  <a:lnTo>
                    <a:pt x="325424" y="1406525"/>
                  </a:lnTo>
                  <a:lnTo>
                    <a:pt x="324396" y="1420571"/>
                  </a:lnTo>
                  <a:lnTo>
                    <a:pt x="321132" y="1431251"/>
                  </a:lnTo>
                  <a:lnTo>
                    <a:pt x="315683" y="1437665"/>
                  </a:lnTo>
                  <a:lnTo>
                    <a:pt x="308102" y="1439799"/>
                  </a:lnTo>
                  <a:lnTo>
                    <a:pt x="300355" y="1437690"/>
                  </a:lnTo>
                  <a:lnTo>
                    <a:pt x="294843" y="1431340"/>
                  </a:lnTo>
                  <a:lnTo>
                    <a:pt x="291541" y="1420787"/>
                  </a:lnTo>
                  <a:lnTo>
                    <a:pt x="290474" y="1406525"/>
                  </a:lnTo>
                  <a:lnTo>
                    <a:pt x="290550" y="1404493"/>
                  </a:lnTo>
                  <a:lnTo>
                    <a:pt x="291566" y="1390281"/>
                  </a:lnTo>
                  <a:lnTo>
                    <a:pt x="294932" y="1379054"/>
                  </a:lnTo>
                  <a:lnTo>
                    <a:pt x="300570" y="1372323"/>
                  </a:lnTo>
                  <a:lnTo>
                    <a:pt x="308483" y="1370076"/>
                  </a:lnTo>
                  <a:lnTo>
                    <a:pt x="315899" y="1372298"/>
                  </a:lnTo>
                  <a:lnTo>
                    <a:pt x="321221" y="1378953"/>
                  </a:lnTo>
                  <a:lnTo>
                    <a:pt x="324421" y="1390065"/>
                  </a:lnTo>
                  <a:lnTo>
                    <a:pt x="325412" y="1404493"/>
                  </a:lnTo>
                  <a:lnTo>
                    <a:pt x="325424" y="1406525"/>
                  </a:lnTo>
                  <a:lnTo>
                    <a:pt x="325424" y="1370279"/>
                  </a:lnTo>
                  <a:lnTo>
                    <a:pt x="325221" y="1370076"/>
                  </a:lnTo>
                  <a:lnTo>
                    <a:pt x="320154" y="1365084"/>
                  </a:lnTo>
                  <a:lnTo>
                    <a:pt x="308991" y="1362456"/>
                  </a:lnTo>
                  <a:lnTo>
                    <a:pt x="300101" y="1362456"/>
                  </a:lnTo>
                  <a:lnTo>
                    <a:pt x="281876" y="1396314"/>
                  </a:lnTo>
                  <a:lnTo>
                    <a:pt x="281432" y="1406525"/>
                  </a:lnTo>
                  <a:lnTo>
                    <a:pt x="281838" y="1415694"/>
                  </a:lnTo>
                  <a:lnTo>
                    <a:pt x="298704" y="1447292"/>
                  </a:lnTo>
                  <a:lnTo>
                    <a:pt x="315849" y="1447292"/>
                  </a:lnTo>
                  <a:lnTo>
                    <a:pt x="322707" y="1443609"/>
                  </a:lnTo>
                  <a:lnTo>
                    <a:pt x="325132" y="1439799"/>
                  </a:lnTo>
                  <a:lnTo>
                    <a:pt x="327406" y="1436243"/>
                  </a:lnTo>
                  <a:lnTo>
                    <a:pt x="330542" y="1430185"/>
                  </a:lnTo>
                  <a:lnTo>
                    <a:pt x="332765" y="1422844"/>
                  </a:lnTo>
                  <a:lnTo>
                    <a:pt x="334073" y="1414284"/>
                  </a:lnTo>
                  <a:lnTo>
                    <a:pt x="334518" y="1404493"/>
                  </a:lnTo>
                  <a:close/>
                </a:path>
                <a:path w="4091304" h="2809875">
                  <a:moveTo>
                    <a:pt x="334518" y="950341"/>
                  </a:moveTo>
                  <a:lnTo>
                    <a:pt x="332917" y="931938"/>
                  </a:lnTo>
                  <a:lnTo>
                    <a:pt x="328129" y="918806"/>
                  </a:lnTo>
                  <a:lnTo>
                    <a:pt x="325424" y="916127"/>
                  </a:lnTo>
                  <a:lnTo>
                    <a:pt x="325424" y="952373"/>
                  </a:lnTo>
                  <a:lnTo>
                    <a:pt x="324396" y="966419"/>
                  </a:lnTo>
                  <a:lnTo>
                    <a:pt x="321132" y="977099"/>
                  </a:lnTo>
                  <a:lnTo>
                    <a:pt x="315683" y="983513"/>
                  </a:lnTo>
                  <a:lnTo>
                    <a:pt x="308102" y="985647"/>
                  </a:lnTo>
                  <a:lnTo>
                    <a:pt x="300355" y="983551"/>
                  </a:lnTo>
                  <a:lnTo>
                    <a:pt x="294843" y="977252"/>
                  </a:lnTo>
                  <a:lnTo>
                    <a:pt x="291541" y="966736"/>
                  </a:lnTo>
                  <a:lnTo>
                    <a:pt x="290474" y="952373"/>
                  </a:lnTo>
                  <a:lnTo>
                    <a:pt x="290563" y="950341"/>
                  </a:lnTo>
                  <a:lnTo>
                    <a:pt x="291566" y="936180"/>
                  </a:lnTo>
                  <a:lnTo>
                    <a:pt x="294932" y="924915"/>
                  </a:lnTo>
                  <a:lnTo>
                    <a:pt x="300570" y="918171"/>
                  </a:lnTo>
                  <a:lnTo>
                    <a:pt x="308483" y="915924"/>
                  </a:lnTo>
                  <a:lnTo>
                    <a:pt x="315899" y="918146"/>
                  </a:lnTo>
                  <a:lnTo>
                    <a:pt x="321221" y="924801"/>
                  </a:lnTo>
                  <a:lnTo>
                    <a:pt x="324421" y="935913"/>
                  </a:lnTo>
                  <a:lnTo>
                    <a:pt x="325412" y="950341"/>
                  </a:lnTo>
                  <a:lnTo>
                    <a:pt x="325424" y="952373"/>
                  </a:lnTo>
                  <a:lnTo>
                    <a:pt x="325424" y="916127"/>
                  </a:lnTo>
                  <a:lnTo>
                    <a:pt x="325221" y="915924"/>
                  </a:lnTo>
                  <a:lnTo>
                    <a:pt x="320154" y="910932"/>
                  </a:lnTo>
                  <a:lnTo>
                    <a:pt x="308991" y="908304"/>
                  </a:lnTo>
                  <a:lnTo>
                    <a:pt x="300101" y="908304"/>
                  </a:lnTo>
                  <a:lnTo>
                    <a:pt x="281876" y="942162"/>
                  </a:lnTo>
                  <a:lnTo>
                    <a:pt x="281432" y="952373"/>
                  </a:lnTo>
                  <a:lnTo>
                    <a:pt x="281838" y="961542"/>
                  </a:lnTo>
                  <a:lnTo>
                    <a:pt x="298704" y="993140"/>
                  </a:lnTo>
                  <a:lnTo>
                    <a:pt x="315849" y="993140"/>
                  </a:lnTo>
                  <a:lnTo>
                    <a:pt x="322707" y="989457"/>
                  </a:lnTo>
                  <a:lnTo>
                    <a:pt x="325170" y="985647"/>
                  </a:lnTo>
                  <a:lnTo>
                    <a:pt x="327406" y="982230"/>
                  </a:lnTo>
                  <a:lnTo>
                    <a:pt x="330542" y="976083"/>
                  </a:lnTo>
                  <a:lnTo>
                    <a:pt x="332765" y="968717"/>
                  </a:lnTo>
                  <a:lnTo>
                    <a:pt x="334073" y="960132"/>
                  </a:lnTo>
                  <a:lnTo>
                    <a:pt x="334518" y="950341"/>
                  </a:lnTo>
                  <a:close/>
                </a:path>
                <a:path w="4091304" h="2809875">
                  <a:moveTo>
                    <a:pt x="334518" y="496189"/>
                  </a:moveTo>
                  <a:lnTo>
                    <a:pt x="332917" y="477786"/>
                  </a:lnTo>
                  <a:lnTo>
                    <a:pt x="328129" y="464654"/>
                  </a:lnTo>
                  <a:lnTo>
                    <a:pt x="325424" y="461975"/>
                  </a:lnTo>
                  <a:lnTo>
                    <a:pt x="325424" y="498221"/>
                  </a:lnTo>
                  <a:lnTo>
                    <a:pt x="324396" y="512267"/>
                  </a:lnTo>
                  <a:lnTo>
                    <a:pt x="321132" y="522947"/>
                  </a:lnTo>
                  <a:lnTo>
                    <a:pt x="315683" y="529361"/>
                  </a:lnTo>
                  <a:lnTo>
                    <a:pt x="308102" y="531495"/>
                  </a:lnTo>
                  <a:lnTo>
                    <a:pt x="300355" y="529399"/>
                  </a:lnTo>
                  <a:lnTo>
                    <a:pt x="294843" y="523100"/>
                  </a:lnTo>
                  <a:lnTo>
                    <a:pt x="291541" y="512584"/>
                  </a:lnTo>
                  <a:lnTo>
                    <a:pt x="290474" y="498221"/>
                  </a:lnTo>
                  <a:lnTo>
                    <a:pt x="290563" y="496189"/>
                  </a:lnTo>
                  <a:lnTo>
                    <a:pt x="291566" y="482028"/>
                  </a:lnTo>
                  <a:lnTo>
                    <a:pt x="294932" y="470763"/>
                  </a:lnTo>
                  <a:lnTo>
                    <a:pt x="300570" y="464019"/>
                  </a:lnTo>
                  <a:lnTo>
                    <a:pt x="308483" y="461772"/>
                  </a:lnTo>
                  <a:lnTo>
                    <a:pt x="315899" y="463994"/>
                  </a:lnTo>
                  <a:lnTo>
                    <a:pt x="321221" y="470649"/>
                  </a:lnTo>
                  <a:lnTo>
                    <a:pt x="324421" y="481761"/>
                  </a:lnTo>
                  <a:lnTo>
                    <a:pt x="325412" y="496189"/>
                  </a:lnTo>
                  <a:lnTo>
                    <a:pt x="325424" y="498221"/>
                  </a:lnTo>
                  <a:lnTo>
                    <a:pt x="325424" y="461975"/>
                  </a:lnTo>
                  <a:lnTo>
                    <a:pt x="325221" y="461772"/>
                  </a:lnTo>
                  <a:lnTo>
                    <a:pt x="320154" y="456780"/>
                  </a:lnTo>
                  <a:lnTo>
                    <a:pt x="308991" y="454152"/>
                  </a:lnTo>
                  <a:lnTo>
                    <a:pt x="300101" y="454152"/>
                  </a:lnTo>
                  <a:lnTo>
                    <a:pt x="281876" y="488035"/>
                  </a:lnTo>
                  <a:lnTo>
                    <a:pt x="281432" y="498221"/>
                  </a:lnTo>
                  <a:lnTo>
                    <a:pt x="281838" y="507390"/>
                  </a:lnTo>
                  <a:lnTo>
                    <a:pt x="298704" y="538988"/>
                  </a:lnTo>
                  <a:lnTo>
                    <a:pt x="315849" y="538988"/>
                  </a:lnTo>
                  <a:lnTo>
                    <a:pt x="322707" y="535432"/>
                  </a:lnTo>
                  <a:lnTo>
                    <a:pt x="325208" y="531495"/>
                  </a:lnTo>
                  <a:lnTo>
                    <a:pt x="327406" y="528066"/>
                  </a:lnTo>
                  <a:lnTo>
                    <a:pt x="330542" y="521931"/>
                  </a:lnTo>
                  <a:lnTo>
                    <a:pt x="332765" y="514565"/>
                  </a:lnTo>
                  <a:lnTo>
                    <a:pt x="334073" y="505980"/>
                  </a:lnTo>
                  <a:lnTo>
                    <a:pt x="334518" y="496189"/>
                  </a:lnTo>
                  <a:close/>
                </a:path>
                <a:path w="4091304" h="2809875">
                  <a:moveTo>
                    <a:pt x="334518" y="42037"/>
                  </a:moveTo>
                  <a:lnTo>
                    <a:pt x="332917" y="23685"/>
                  </a:lnTo>
                  <a:lnTo>
                    <a:pt x="328129" y="10541"/>
                  </a:lnTo>
                  <a:lnTo>
                    <a:pt x="325424" y="7861"/>
                  </a:lnTo>
                  <a:lnTo>
                    <a:pt x="325424" y="44069"/>
                  </a:lnTo>
                  <a:lnTo>
                    <a:pt x="324396" y="58115"/>
                  </a:lnTo>
                  <a:lnTo>
                    <a:pt x="321132" y="68795"/>
                  </a:lnTo>
                  <a:lnTo>
                    <a:pt x="315683" y="75209"/>
                  </a:lnTo>
                  <a:lnTo>
                    <a:pt x="308102" y="77343"/>
                  </a:lnTo>
                  <a:lnTo>
                    <a:pt x="300355" y="75247"/>
                  </a:lnTo>
                  <a:lnTo>
                    <a:pt x="294843" y="68948"/>
                  </a:lnTo>
                  <a:lnTo>
                    <a:pt x="291541" y="58432"/>
                  </a:lnTo>
                  <a:lnTo>
                    <a:pt x="290474" y="44069"/>
                  </a:lnTo>
                  <a:lnTo>
                    <a:pt x="290563" y="42037"/>
                  </a:lnTo>
                  <a:lnTo>
                    <a:pt x="291566" y="27927"/>
                  </a:lnTo>
                  <a:lnTo>
                    <a:pt x="294932" y="16662"/>
                  </a:lnTo>
                  <a:lnTo>
                    <a:pt x="300570" y="9880"/>
                  </a:lnTo>
                  <a:lnTo>
                    <a:pt x="308483" y="7620"/>
                  </a:lnTo>
                  <a:lnTo>
                    <a:pt x="315899" y="9842"/>
                  </a:lnTo>
                  <a:lnTo>
                    <a:pt x="321221" y="16497"/>
                  </a:lnTo>
                  <a:lnTo>
                    <a:pt x="324421" y="27609"/>
                  </a:lnTo>
                  <a:lnTo>
                    <a:pt x="325412" y="42037"/>
                  </a:lnTo>
                  <a:lnTo>
                    <a:pt x="325424" y="44069"/>
                  </a:lnTo>
                  <a:lnTo>
                    <a:pt x="325424" y="7861"/>
                  </a:lnTo>
                  <a:lnTo>
                    <a:pt x="325183" y="7620"/>
                  </a:lnTo>
                  <a:lnTo>
                    <a:pt x="320154" y="2641"/>
                  </a:lnTo>
                  <a:lnTo>
                    <a:pt x="308991" y="0"/>
                  </a:lnTo>
                  <a:lnTo>
                    <a:pt x="300101" y="0"/>
                  </a:lnTo>
                  <a:lnTo>
                    <a:pt x="281876" y="33883"/>
                  </a:lnTo>
                  <a:lnTo>
                    <a:pt x="281432" y="44069"/>
                  </a:lnTo>
                  <a:lnTo>
                    <a:pt x="281838" y="53238"/>
                  </a:lnTo>
                  <a:lnTo>
                    <a:pt x="298704" y="84963"/>
                  </a:lnTo>
                  <a:lnTo>
                    <a:pt x="315849" y="84963"/>
                  </a:lnTo>
                  <a:lnTo>
                    <a:pt x="322707" y="81280"/>
                  </a:lnTo>
                  <a:lnTo>
                    <a:pt x="325208" y="77343"/>
                  </a:lnTo>
                  <a:lnTo>
                    <a:pt x="327406" y="73914"/>
                  </a:lnTo>
                  <a:lnTo>
                    <a:pt x="330542" y="67779"/>
                  </a:lnTo>
                  <a:lnTo>
                    <a:pt x="332765" y="60413"/>
                  </a:lnTo>
                  <a:lnTo>
                    <a:pt x="334073" y="51828"/>
                  </a:lnTo>
                  <a:lnTo>
                    <a:pt x="334518" y="42037"/>
                  </a:lnTo>
                  <a:close/>
                </a:path>
                <a:path w="4091304" h="2809875">
                  <a:moveTo>
                    <a:pt x="3859657" y="2179447"/>
                  </a:moveTo>
                  <a:lnTo>
                    <a:pt x="3855974" y="2179447"/>
                  </a:lnTo>
                  <a:lnTo>
                    <a:pt x="3853307" y="2181860"/>
                  </a:lnTo>
                  <a:lnTo>
                    <a:pt x="3849624" y="2184400"/>
                  </a:lnTo>
                  <a:lnTo>
                    <a:pt x="3844925" y="2187067"/>
                  </a:lnTo>
                  <a:lnTo>
                    <a:pt x="3840226" y="2189607"/>
                  </a:lnTo>
                  <a:lnTo>
                    <a:pt x="3835781" y="2191512"/>
                  </a:lnTo>
                  <a:lnTo>
                    <a:pt x="3831717" y="2192655"/>
                  </a:lnTo>
                  <a:lnTo>
                    <a:pt x="3831717" y="2202180"/>
                  </a:lnTo>
                  <a:lnTo>
                    <a:pt x="3850767" y="2192401"/>
                  </a:lnTo>
                  <a:lnTo>
                    <a:pt x="3850767" y="2263394"/>
                  </a:lnTo>
                  <a:lnTo>
                    <a:pt x="3859657" y="2263394"/>
                  </a:lnTo>
                  <a:lnTo>
                    <a:pt x="3859657" y="2192401"/>
                  </a:lnTo>
                  <a:lnTo>
                    <a:pt x="3859657" y="2179447"/>
                  </a:lnTo>
                  <a:close/>
                </a:path>
                <a:path w="4091304" h="2809875">
                  <a:moveTo>
                    <a:pt x="3859657" y="1906905"/>
                  </a:moveTo>
                  <a:lnTo>
                    <a:pt x="3855974" y="1906905"/>
                  </a:lnTo>
                  <a:lnTo>
                    <a:pt x="3853307" y="1909445"/>
                  </a:lnTo>
                  <a:lnTo>
                    <a:pt x="3849624" y="1911985"/>
                  </a:lnTo>
                  <a:lnTo>
                    <a:pt x="3844925" y="1914525"/>
                  </a:lnTo>
                  <a:lnTo>
                    <a:pt x="3840226" y="1917192"/>
                  </a:lnTo>
                  <a:lnTo>
                    <a:pt x="3835781" y="1918970"/>
                  </a:lnTo>
                  <a:lnTo>
                    <a:pt x="3831717" y="1920240"/>
                  </a:lnTo>
                  <a:lnTo>
                    <a:pt x="3831717" y="1929638"/>
                  </a:lnTo>
                  <a:lnTo>
                    <a:pt x="3834892" y="1928876"/>
                  </a:lnTo>
                  <a:lnTo>
                    <a:pt x="3838448" y="1927479"/>
                  </a:lnTo>
                  <a:lnTo>
                    <a:pt x="3842385" y="1925447"/>
                  </a:lnTo>
                  <a:lnTo>
                    <a:pt x="3846195" y="1923542"/>
                  </a:lnTo>
                  <a:lnTo>
                    <a:pt x="3848989" y="1921637"/>
                  </a:lnTo>
                  <a:lnTo>
                    <a:pt x="3850767" y="1919986"/>
                  </a:lnTo>
                  <a:lnTo>
                    <a:pt x="3850767" y="1990852"/>
                  </a:lnTo>
                  <a:lnTo>
                    <a:pt x="3859657" y="1990852"/>
                  </a:lnTo>
                  <a:lnTo>
                    <a:pt x="3859657" y="1919986"/>
                  </a:lnTo>
                  <a:lnTo>
                    <a:pt x="3859657" y="1906905"/>
                  </a:lnTo>
                  <a:close/>
                </a:path>
                <a:path w="4091304" h="2809875">
                  <a:moveTo>
                    <a:pt x="3874389" y="1144905"/>
                  </a:moveTo>
                  <a:lnTo>
                    <a:pt x="3872611" y="1140333"/>
                  </a:lnTo>
                  <a:lnTo>
                    <a:pt x="3869055" y="1136777"/>
                  </a:lnTo>
                  <a:lnTo>
                    <a:pt x="3865626" y="1133221"/>
                  </a:lnTo>
                  <a:lnTo>
                    <a:pt x="3860927" y="1131062"/>
                  </a:lnTo>
                  <a:lnTo>
                    <a:pt x="3854958" y="1130554"/>
                  </a:lnTo>
                  <a:lnTo>
                    <a:pt x="3854958" y="1130427"/>
                  </a:lnTo>
                  <a:lnTo>
                    <a:pt x="3862133" y="1127340"/>
                  </a:lnTo>
                  <a:lnTo>
                    <a:pt x="3867302" y="1122819"/>
                  </a:lnTo>
                  <a:lnTo>
                    <a:pt x="3870414" y="1116863"/>
                  </a:lnTo>
                  <a:lnTo>
                    <a:pt x="3871468" y="1109472"/>
                  </a:lnTo>
                  <a:lnTo>
                    <a:pt x="3871404" y="1103503"/>
                  </a:lnTo>
                  <a:lnTo>
                    <a:pt x="3869309" y="1098931"/>
                  </a:lnTo>
                  <a:lnTo>
                    <a:pt x="3867658" y="1097534"/>
                  </a:lnTo>
                  <a:lnTo>
                    <a:pt x="3865118" y="1095375"/>
                  </a:lnTo>
                  <a:lnTo>
                    <a:pt x="3860927" y="1091692"/>
                  </a:lnTo>
                  <a:lnTo>
                    <a:pt x="3855466" y="1089914"/>
                  </a:lnTo>
                  <a:lnTo>
                    <a:pt x="3841750" y="1089914"/>
                  </a:lnTo>
                  <a:lnTo>
                    <a:pt x="3835527" y="1091565"/>
                  </a:lnTo>
                  <a:lnTo>
                    <a:pt x="3830320" y="1094613"/>
                  </a:lnTo>
                  <a:lnTo>
                    <a:pt x="3830320" y="1103503"/>
                  </a:lnTo>
                  <a:lnTo>
                    <a:pt x="3835400" y="1099566"/>
                  </a:lnTo>
                  <a:lnTo>
                    <a:pt x="3840861" y="1097534"/>
                  </a:lnTo>
                  <a:lnTo>
                    <a:pt x="3857117" y="1097534"/>
                  </a:lnTo>
                  <a:lnTo>
                    <a:pt x="3862451" y="1102233"/>
                  </a:lnTo>
                  <a:lnTo>
                    <a:pt x="3862451" y="1111758"/>
                  </a:lnTo>
                  <a:lnTo>
                    <a:pt x="3861143" y="1118501"/>
                  </a:lnTo>
                  <a:lnTo>
                    <a:pt x="3857244" y="1123302"/>
                  </a:lnTo>
                  <a:lnTo>
                    <a:pt x="3850767" y="1126172"/>
                  </a:lnTo>
                  <a:lnTo>
                    <a:pt x="3841750" y="1127125"/>
                  </a:lnTo>
                  <a:lnTo>
                    <a:pt x="3835273" y="1127125"/>
                  </a:lnTo>
                  <a:lnTo>
                    <a:pt x="3835273" y="1134745"/>
                  </a:lnTo>
                  <a:lnTo>
                    <a:pt x="3842131" y="1134745"/>
                  </a:lnTo>
                  <a:lnTo>
                    <a:pt x="3852278" y="1135773"/>
                  </a:lnTo>
                  <a:lnTo>
                    <a:pt x="3859492" y="1138847"/>
                  </a:lnTo>
                  <a:lnTo>
                    <a:pt x="3863810" y="1143965"/>
                  </a:lnTo>
                  <a:lnTo>
                    <a:pt x="3865245" y="1151128"/>
                  </a:lnTo>
                  <a:lnTo>
                    <a:pt x="3865245" y="1156081"/>
                  </a:lnTo>
                  <a:lnTo>
                    <a:pt x="3863594" y="1160018"/>
                  </a:lnTo>
                  <a:lnTo>
                    <a:pt x="3856482" y="1165860"/>
                  </a:lnTo>
                  <a:lnTo>
                    <a:pt x="3851910" y="1167257"/>
                  </a:lnTo>
                  <a:lnTo>
                    <a:pt x="3839210" y="1167257"/>
                  </a:lnTo>
                  <a:lnTo>
                    <a:pt x="3832860" y="1165098"/>
                  </a:lnTo>
                  <a:lnTo>
                    <a:pt x="3827145" y="1160653"/>
                  </a:lnTo>
                  <a:lnTo>
                    <a:pt x="3827145" y="1170432"/>
                  </a:lnTo>
                  <a:lnTo>
                    <a:pt x="3831844" y="1173353"/>
                  </a:lnTo>
                  <a:lnTo>
                    <a:pt x="3837940" y="1174877"/>
                  </a:lnTo>
                  <a:lnTo>
                    <a:pt x="3853942" y="1174877"/>
                  </a:lnTo>
                  <a:lnTo>
                    <a:pt x="3860800" y="1172591"/>
                  </a:lnTo>
                  <a:lnTo>
                    <a:pt x="3867340" y="1167257"/>
                  </a:lnTo>
                  <a:lnTo>
                    <a:pt x="3871722" y="1163701"/>
                  </a:lnTo>
                  <a:lnTo>
                    <a:pt x="3874389" y="1157732"/>
                  </a:lnTo>
                  <a:lnTo>
                    <a:pt x="3874389" y="1144905"/>
                  </a:lnTo>
                  <a:close/>
                </a:path>
                <a:path w="4091304" h="2809875">
                  <a:moveTo>
                    <a:pt x="3874389" y="872363"/>
                  </a:moveTo>
                  <a:lnTo>
                    <a:pt x="3872611" y="867918"/>
                  </a:lnTo>
                  <a:lnTo>
                    <a:pt x="3865626" y="860679"/>
                  </a:lnTo>
                  <a:lnTo>
                    <a:pt x="3860927" y="858647"/>
                  </a:lnTo>
                  <a:lnTo>
                    <a:pt x="3854958" y="858139"/>
                  </a:lnTo>
                  <a:lnTo>
                    <a:pt x="3854958" y="857885"/>
                  </a:lnTo>
                  <a:lnTo>
                    <a:pt x="3862133" y="854798"/>
                  </a:lnTo>
                  <a:lnTo>
                    <a:pt x="3867302" y="850290"/>
                  </a:lnTo>
                  <a:lnTo>
                    <a:pt x="3870414" y="844372"/>
                  </a:lnTo>
                  <a:lnTo>
                    <a:pt x="3871468" y="837057"/>
                  </a:lnTo>
                  <a:lnTo>
                    <a:pt x="3871404" y="831088"/>
                  </a:lnTo>
                  <a:lnTo>
                    <a:pt x="3869309" y="826516"/>
                  </a:lnTo>
                  <a:lnTo>
                    <a:pt x="3867708" y="825119"/>
                  </a:lnTo>
                  <a:lnTo>
                    <a:pt x="3865118" y="822833"/>
                  </a:lnTo>
                  <a:lnTo>
                    <a:pt x="3860927" y="819277"/>
                  </a:lnTo>
                  <a:lnTo>
                    <a:pt x="3855466" y="817499"/>
                  </a:lnTo>
                  <a:lnTo>
                    <a:pt x="3841750" y="817499"/>
                  </a:lnTo>
                  <a:lnTo>
                    <a:pt x="3835527" y="819023"/>
                  </a:lnTo>
                  <a:lnTo>
                    <a:pt x="3830320" y="822198"/>
                  </a:lnTo>
                  <a:lnTo>
                    <a:pt x="3830320" y="831088"/>
                  </a:lnTo>
                  <a:lnTo>
                    <a:pt x="3835400" y="827024"/>
                  </a:lnTo>
                  <a:lnTo>
                    <a:pt x="3840861" y="825119"/>
                  </a:lnTo>
                  <a:lnTo>
                    <a:pt x="3857117" y="825119"/>
                  </a:lnTo>
                  <a:lnTo>
                    <a:pt x="3862451" y="829818"/>
                  </a:lnTo>
                  <a:lnTo>
                    <a:pt x="3862451" y="839343"/>
                  </a:lnTo>
                  <a:lnTo>
                    <a:pt x="3861143" y="846035"/>
                  </a:lnTo>
                  <a:lnTo>
                    <a:pt x="3857244" y="850836"/>
                  </a:lnTo>
                  <a:lnTo>
                    <a:pt x="3850767" y="853744"/>
                  </a:lnTo>
                  <a:lnTo>
                    <a:pt x="3841750" y="854710"/>
                  </a:lnTo>
                  <a:lnTo>
                    <a:pt x="3835273" y="854710"/>
                  </a:lnTo>
                  <a:lnTo>
                    <a:pt x="3835273" y="862203"/>
                  </a:lnTo>
                  <a:lnTo>
                    <a:pt x="3842131" y="862203"/>
                  </a:lnTo>
                  <a:lnTo>
                    <a:pt x="3852278" y="863231"/>
                  </a:lnTo>
                  <a:lnTo>
                    <a:pt x="3859492" y="866317"/>
                  </a:lnTo>
                  <a:lnTo>
                    <a:pt x="3863810" y="871474"/>
                  </a:lnTo>
                  <a:lnTo>
                    <a:pt x="3865245" y="878713"/>
                  </a:lnTo>
                  <a:lnTo>
                    <a:pt x="3865245" y="883666"/>
                  </a:lnTo>
                  <a:lnTo>
                    <a:pt x="3863594" y="887603"/>
                  </a:lnTo>
                  <a:lnTo>
                    <a:pt x="3860038" y="890524"/>
                  </a:lnTo>
                  <a:lnTo>
                    <a:pt x="3856482" y="893318"/>
                  </a:lnTo>
                  <a:lnTo>
                    <a:pt x="3851910" y="894842"/>
                  </a:lnTo>
                  <a:lnTo>
                    <a:pt x="3839210" y="894842"/>
                  </a:lnTo>
                  <a:lnTo>
                    <a:pt x="3832860" y="892556"/>
                  </a:lnTo>
                  <a:lnTo>
                    <a:pt x="3827145" y="888111"/>
                  </a:lnTo>
                  <a:lnTo>
                    <a:pt x="3827145" y="897890"/>
                  </a:lnTo>
                  <a:lnTo>
                    <a:pt x="3831844" y="900938"/>
                  </a:lnTo>
                  <a:lnTo>
                    <a:pt x="3837940" y="902335"/>
                  </a:lnTo>
                  <a:lnTo>
                    <a:pt x="3853942" y="902335"/>
                  </a:lnTo>
                  <a:lnTo>
                    <a:pt x="3860800" y="900176"/>
                  </a:lnTo>
                  <a:lnTo>
                    <a:pt x="3866261" y="895604"/>
                  </a:lnTo>
                  <a:lnTo>
                    <a:pt x="3867188" y="894842"/>
                  </a:lnTo>
                  <a:lnTo>
                    <a:pt x="3871722" y="891159"/>
                  </a:lnTo>
                  <a:lnTo>
                    <a:pt x="3874389" y="885190"/>
                  </a:lnTo>
                  <a:lnTo>
                    <a:pt x="3874389" y="872363"/>
                  </a:lnTo>
                  <a:close/>
                </a:path>
                <a:path w="4091304" h="2809875">
                  <a:moveTo>
                    <a:pt x="3874643" y="50800"/>
                  </a:moveTo>
                  <a:lnTo>
                    <a:pt x="3872230" y="44831"/>
                  </a:lnTo>
                  <a:lnTo>
                    <a:pt x="3868775" y="41656"/>
                  </a:lnTo>
                  <a:lnTo>
                    <a:pt x="3862578" y="35941"/>
                  </a:lnTo>
                  <a:lnTo>
                    <a:pt x="3857028" y="34163"/>
                  </a:lnTo>
                  <a:lnTo>
                    <a:pt x="3855847" y="33782"/>
                  </a:lnTo>
                  <a:lnTo>
                    <a:pt x="3845052" y="33782"/>
                  </a:lnTo>
                  <a:lnTo>
                    <a:pt x="3842385" y="33909"/>
                  </a:lnTo>
                  <a:lnTo>
                    <a:pt x="3839464" y="34163"/>
                  </a:lnTo>
                  <a:lnTo>
                    <a:pt x="3841242" y="9398"/>
                  </a:lnTo>
                  <a:lnTo>
                    <a:pt x="3870960" y="9398"/>
                  </a:lnTo>
                  <a:lnTo>
                    <a:pt x="3870960" y="1397"/>
                  </a:lnTo>
                  <a:lnTo>
                    <a:pt x="3833368" y="1397"/>
                  </a:lnTo>
                  <a:lnTo>
                    <a:pt x="3830574" y="42418"/>
                  </a:lnTo>
                  <a:lnTo>
                    <a:pt x="3835146" y="41910"/>
                  </a:lnTo>
                  <a:lnTo>
                    <a:pt x="3839845" y="41656"/>
                  </a:lnTo>
                  <a:lnTo>
                    <a:pt x="3851275" y="41656"/>
                  </a:lnTo>
                  <a:lnTo>
                    <a:pt x="3856609" y="43053"/>
                  </a:lnTo>
                  <a:lnTo>
                    <a:pt x="3860165" y="46101"/>
                  </a:lnTo>
                  <a:lnTo>
                    <a:pt x="3863848" y="49149"/>
                  </a:lnTo>
                  <a:lnTo>
                    <a:pt x="3865626" y="53467"/>
                  </a:lnTo>
                  <a:lnTo>
                    <a:pt x="3865626" y="64389"/>
                  </a:lnTo>
                  <a:lnTo>
                    <a:pt x="3863848" y="68834"/>
                  </a:lnTo>
                  <a:lnTo>
                    <a:pt x="3856736" y="75692"/>
                  </a:lnTo>
                  <a:lnTo>
                    <a:pt x="3851910" y="77343"/>
                  </a:lnTo>
                  <a:lnTo>
                    <a:pt x="3840353" y="77343"/>
                  </a:lnTo>
                  <a:lnTo>
                    <a:pt x="3834638" y="75565"/>
                  </a:lnTo>
                  <a:lnTo>
                    <a:pt x="3828923" y="71882"/>
                  </a:lnTo>
                  <a:lnTo>
                    <a:pt x="3828923" y="81534"/>
                  </a:lnTo>
                  <a:lnTo>
                    <a:pt x="3832733" y="83820"/>
                  </a:lnTo>
                  <a:lnTo>
                    <a:pt x="3838321" y="84963"/>
                  </a:lnTo>
                  <a:lnTo>
                    <a:pt x="3854704" y="84963"/>
                  </a:lnTo>
                  <a:lnTo>
                    <a:pt x="3861689" y="82550"/>
                  </a:lnTo>
                  <a:lnTo>
                    <a:pt x="3866769" y="77724"/>
                  </a:lnTo>
                  <a:lnTo>
                    <a:pt x="3867188" y="77343"/>
                  </a:lnTo>
                  <a:lnTo>
                    <a:pt x="3871976" y="73025"/>
                  </a:lnTo>
                  <a:lnTo>
                    <a:pt x="3874643" y="66548"/>
                  </a:lnTo>
                  <a:lnTo>
                    <a:pt x="3874643" y="50800"/>
                  </a:lnTo>
                  <a:close/>
                </a:path>
                <a:path w="4091304" h="2809875">
                  <a:moveTo>
                    <a:pt x="3875405" y="1710436"/>
                  </a:moveTo>
                  <a:lnTo>
                    <a:pt x="3835527" y="1710436"/>
                  </a:lnTo>
                  <a:lnTo>
                    <a:pt x="3835527" y="1707642"/>
                  </a:lnTo>
                  <a:lnTo>
                    <a:pt x="3861816" y="1681988"/>
                  </a:lnTo>
                  <a:lnTo>
                    <a:pt x="3866515" y="1677416"/>
                  </a:lnTo>
                  <a:lnTo>
                    <a:pt x="3869309" y="1672971"/>
                  </a:lnTo>
                  <a:lnTo>
                    <a:pt x="3871976" y="1668526"/>
                  </a:lnTo>
                  <a:lnTo>
                    <a:pt x="3873373" y="1663319"/>
                  </a:lnTo>
                  <a:lnTo>
                    <a:pt x="3873373" y="1650492"/>
                  </a:lnTo>
                  <a:lnTo>
                    <a:pt x="3871214" y="1645031"/>
                  </a:lnTo>
                  <a:lnTo>
                    <a:pt x="3868509" y="1642491"/>
                  </a:lnTo>
                  <a:lnTo>
                    <a:pt x="3862578" y="1636903"/>
                  </a:lnTo>
                  <a:lnTo>
                    <a:pt x="3856990" y="1634871"/>
                  </a:lnTo>
                  <a:lnTo>
                    <a:pt x="3841496" y="1634871"/>
                  </a:lnTo>
                  <a:lnTo>
                    <a:pt x="3834638" y="1637538"/>
                  </a:lnTo>
                  <a:lnTo>
                    <a:pt x="3829304" y="1642745"/>
                  </a:lnTo>
                  <a:lnTo>
                    <a:pt x="3829304" y="1652397"/>
                  </a:lnTo>
                  <a:lnTo>
                    <a:pt x="3832098" y="1649349"/>
                  </a:lnTo>
                  <a:lnTo>
                    <a:pt x="3835146" y="1646809"/>
                  </a:lnTo>
                  <a:lnTo>
                    <a:pt x="3838575" y="1645158"/>
                  </a:lnTo>
                  <a:lnTo>
                    <a:pt x="3842004" y="1643380"/>
                  </a:lnTo>
                  <a:lnTo>
                    <a:pt x="3845433" y="1642491"/>
                  </a:lnTo>
                  <a:lnTo>
                    <a:pt x="3853688" y="1642491"/>
                  </a:lnTo>
                  <a:lnTo>
                    <a:pt x="3857498" y="1643888"/>
                  </a:lnTo>
                  <a:lnTo>
                    <a:pt x="3863340" y="1649476"/>
                  </a:lnTo>
                  <a:lnTo>
                    <a:pt x="3864737" y="1653286"/>
                  </a:lnTo>
                  <a:lnTo>
                    <a:pt x="3864610" y="1663319"/>
                  </a:lnTo>
                  <a:lnTo>
                    <a:pt x="3863467" y="1667002"/>
                  </a:lnTo>
                  <a:lnTo>
                    <a:pt x="3858387" y="1674368"/>
                  </a:lnTo>
                  <a:lnTo>
                    <a:pt x="3854196" y="1678305"/>
                  </a:lnTo>
                  <a:lnTo>
                    <a:pt x="3848227" y="1682242"/>
                  </a:lnTo>
                  <a:lnTo>
                    <a:pt x="3841877" y="1686814"/>
                  </a:lnTo>
                  <a:lnTo>
                    <a:pt x="3837178" y="1690497"/>
                  </a:lnTo>
                  <a:lnTo>
                    <a:pt x="3831336" y="1696593"/>
                  </a:lnTo>
                  <a:lnTo>
                    <a:pt x="3829177" y="1699641"/>
                  </a:lnTo>
                  <a:lnTo>
                    <a:pt x="3828034" y="1702816"/>
                  </a:lnTo>
                  <a:lnTo>
                    <a:pt x="3826764" y="1705991"/>
                  </a:lnTo>
                  <a:lnTo>
                    <a:pt x="3826129" y="1709928"/>
                  </a:lnTo>
                  <a:lnTo>
                    <a:pt x="3826129" y="1718437"/>
                  </a:lnTo>
                  <a:lnTo>
                    <a:pt x="3875405" y="1718437"/>
                  </a:lnTo>
                  <a:lnTo>
                    <a:pt x="3875405" y="1710436"/>
                  </a:lnTo>
                  <a:close/>
                </a:path>
                <a:path w="4091304" h="2809875">
                  <a:moveTo>
                    <a:pt x="3875405" y="1437894"/>
                  </a:moveTo>
                  <a:lnTo>
                    <a:pt x="3835527" y="1437894"/>
                  </a:lnTo>
                  <a:lnTo>
                    <a:pt x="3835527" y="1435100"/>
                  </a:lnTo>
                  <a:lnTo>
                    <a:pt x="3855212" y="1414272"/>
                  </a:lnTo>
                  <a:lnTo>
                    <a:pt x="3861816" y="1409446"/>
                  </a:lnTo>
                  <a:lnTo>
                    <a:pt x="3866515" y="1404874"/>
                  </a:lnTo>
                  <a:lnTo>
                    <a:pt x="3869309" y="1400429"/>
                  </a:lnTo>
                  <a:lnTo>
                    <a:pt x="3871976" y="1395984"/>
                  </a:lnTo>
                  <a:lnTo>
                    <a:pt x="3873373" y="1390904"/>
                  </a:lnTo>
                  <a:lnTo>
                    <a:pt x="3873373" y="1378077"/>
                  </a:lnTo>
                  <a:lnTo>
                    <a:pt x="3871214" y="1372616"/>
                  </a:lnTo>
                  <a:lnTo>
                    <a:pt x="3868369" y="1369949"/>
                  </a:lnTo>
                  <a:lnTo>
                    <a:pt x="3862578" y="1364488"/>
                  </a:lnTo>
                  <a:lnTo>
                    <a:pt x="3856990" y="1362456"/>
                  </a:lnTo>
                  <a:lnTo>
                    <a:pt x="3841496" y="1362456"/>
                  </a:lnTo>
                  <a:lnTo>
                    <a:pt x="3834638" y="1364996"/>
                  </a:lnTo>
                  <a:lnTo>
                    <a:pt x="3829304" y="1370330"/>
                  </a:lnTo>
                  <a:lnTo>
                    <a:pt x="3829304" y="1379855"/>
                  </a:lnTo>
                  <a:lnTo>
                    <a:pt x="3832098" y="1376807"/>
                  </a:lnTo>
                  <a:lnTo>
                    <a:pt x="3835146" y="1374394"/>
                  </a:lnTo>
                  <a:lnTo>
                    <a:pt x="3842004" y="1370838"/>
                  </a:lnTo>
                  <a:lnTo>
                    <a:pt x="3845433" y="1369949"/>
                  </a:lnTo>
                  <a:lnTo>
                    <a:pt x="3853688" y="1369949"/>
                  </a:lnTo>
                  <a:lnTo>
                    <a:pt x="3857498" y="1371346"/>
                  </a:lnTo>
                  <a:lnTo>
                    <a:pt x="3863340" y="1376934"/>
                  </a:lnTo>
                  <a:lnTo>
                    <a:pt x="3864737" y="1380744"/>
                  </a:lnTo>
                  <a:lnTo>
                    <a:pt x="3864737" y="1390396"/>
                  </a:lnTo>
                  <a:lnTo>
                    <a:pt x="3863467" y="1394587"/>
                  </a:lnTo>
                  <a:lnTo>
                    <a:pt x="3858387" y="1401953"/>
                  </a:lnTo>
                  <a:lnTo>
                    <a:pt x="3854196" y="1405763"/>
                  </a:lnTo>
                  <a:lnTo>
                    <a:pt x="3848227" y="1409827"/>
                  </a:lnTo>
                  <a:lnTo>
                    <a:pt x="3841877" y="1414272"/>
                  </a:lnTo>
                  <a:lnTo>
                    <a:pt x="3828034" y="1430401"/>
                  </a:lnTo>
                  <a:lnTo>
                    <a:pt x="3826764" y="1433576"/>
                  </a:lnTo>
                  <a:lnTo>
                    <a:pt x="3826129" y="1437386"/>
                  </a:lnTo>
                  <a:lnTo>
                    <a:pt x="3826129" y="1445895"/>
                  </a:lnTo>
                  <a:lnTo>
                    <a:pt x="3875405" y="1445895"/>
                  </a:lnTo>
                  <a:lnTo>
                    <a:pt x="3875405" y="1437894"/>
                  </a:lnTo>
                  <a:close/>
                </a:path>
                <a:path w="4091304" h="2809875">
                  <a:moveTo>
                    <a:pt x="3878834" y="600583"/>
                  </a:moveTo>
                  <a:lnTo>
                    <a:pt x="3868039" y="600583"/>
                  </a:lnTo>
                  <a:lnTo>
                    <a:pt x="3868039" y="560070"/>
                  </a:lnTo>
                  <a:lnTo>
                    <a:pt x="3868039" y="546354"/>
                  </a:lnTo>
                  <a:lnTo>
                    <a:pt x="3859276" y="546354"/>
                  </a:lnTo>
                  <a:lnTo>
                    <a:pt x="3859276" y="560070"/>
                  </a:lnTo>
                  <a:lnTo>
                    <a:pt x="3859276" y="600583"/>
                  </a:lnTo>
                  <a:lnTo>
                    <a:pt x="3830955" y="600583"/>
                  </a:lnTo>
                  <a:lnTo>
                    <a:pt x="3836924" y="593090"/>
                  </a:lnTo>
                  <a:lnTo>
                    <a:pt x="3842677" y="585609"/>
                  </a:lnTo>
                  <a:lnTo>
                    <a:pt x="3848328" y="577634"/>
                  </a:lnTo>
                  <a:lnTo>
                    <a:pt x="3853865" y="569125"/>
                  </a:lnTo>
                  <a:lnTo>
                    <a:pt x="3859276" y="560070"/>
                  </a:lnTo>
                  <a:lnTo>
                    <a:pt x="3859276" y="546354"/>
                  </a:lnTo>
                  <a:lnTo>
                    <a:pt x="3858514" y="546354"/>
                  </a:lnTo>
                  <a:lnTo>
                    <a:pt x="3855466" y="552526"/>
                  </a:lnTo>
                  <a:lnTo>
                    <a:pt x="3851846" y="559015"/>
                  </a:lnTo>
                  <a:lnTo>
                    <a:pt x="3826560" y="594207"/>
                  </a:lnTo>
                  <a:lnTo>
                    <a:pt x="3820668" y="601091"/>
                  </a:lnTo>
                  <a:lnTo>
                    <a:pt x="3820668" y="608584"/>
                  </a:lnTo>
                  <a:lnTo>
                    <a:pt x="3859276" y="608584"/>
                  </a:lnTo>
                  <a:lnTo>
                    <a:pt x="3859276" y="628523"/>
                  </a:lnTo>
                  <a:lnTo>
                    <a:pt x="3868039" y="628523"/>
                  </a:lnTo>
                  <a:lnTo>
                    <a:pt x="3868039" y="608584"/>
                  </a:lnTo>
                  <a:lnTo>
                    <a:pt x="3878834" y="608584"/>
                  </a:lnTo>
                  <a:lnTo>
                    <a:pt x="3878834" y="600583"/>
                  </a:lnTo>
                  <a:close/>
                </a:path>
                <a:path w="4091304" h="2809875">
                  <a:moveTo>
                    <a:pt x="3878834" y="328041"/>
                  </a:moveTo>
                  <a:lnTo>
                    <a:pt x="3868039" y="328041"/>
                  </a:lnTo>
                  <a:lnTo>
                    <a:pt x="3868039" y="287528"/>
                  </a:lnTo>
                  <a:lnTo>
                    <a:pt x="3868039" y="273812"/>
                  </a:lnTo>
                  <a:lnTo>
                    <a:pt x="3859276" y="273812"/>
                  </a:lnTo>
                  <a:lnTo>
                    <a:pt x="3859276" y="287528"/>
                  </a:lnTo>
                  <a:lnTo>
                    <a:pt x="3859276" y="328041"/>
                  </a:lnTo>
                  <a:lnTo>
                    <a:pt x="3830955" y="328041"/>
                  </a:lnTo>
                  <a:lnTo>
                    <a:pt x="3836924" y="320548"/>
                  </a:lnTo>
                  <a:lnTo>
                    <a:pt x="3842677" y="313131"/>
                  </a:lnTo>
                  <a:lnTo>
                    <a:pt x="3848328" y="305142"/>
                  </a:lnTo>
                  <a:lnTo>
                    <a:pt x="3853865" y="296608"/>
                  </a:lnTo>
                  <a:lnTo>
                    <a:pt x="3859276" y="287528"/>
                  </a:lnTo>
                  <a:lnTo>
                    <a:pt x="3859276" y="273812"/>
                  </a:lnTo>
                  <a:lnTo>
                    <a:pt x="3858514" y="273812"/>
                  </a:lnTo>
                  <a:lnTo>
                    <a:pt x="3855466" y="280060"/>
                  </a:lnTo>
                  <a:lnTo>
                    <a:pt x="3851846" y="286588"/>
                  </a:lnTo>
                  <a:lnTo>
                    <a:pt x="3826560" y="321729"/>
                  </a:lnTo>
                  <a:lnTo>
                    <a:pt x="3820668" y="328549"/>
                  </a:lnTo>
                  <a:lnTo>
                    <a:pt x="3820668" y="336169"/>
                  </a:lnTo>
                  <a:lnTo>
                    <a:pt x="3859276" y="336169"/>
                  </a:lnTo>
                  <a:lnTo>
                    <a:pt x="3859276" y="355981"/>
                  </a:lnTo>
                  <a:lnTo>
                    <a:pt x="3868039" y="355981"/>
                  </a:lnTo>
                  <a:lnTo>
                    <a:pt x="3868039" y="336169"/>
                  </a:lnTo>
                  <a:lnTo>
                    <a:pt x="3878834" y="336169"/>
                  </a:lnTo>
                  <a:lnTo>
                    <a:pt x="3878834" y="328041"/>
                  </a:lnTo>
                  <a:close/>
                </a:path>
                <a:path w="4091304" h="2809875">
                  <a:moveTo>
                    <a:pt x="3937127" y="1958213"/>
                  </a:moveTo>
                  <a:lnTo>
                    <a:pt x="3934714" y="1952244"/>
                  </a:lnTo>
                  <a:lnTo>
                    <a:pt x="3931120" y="1948942"/>
                  </a:lnTo>
                  <a:lnTo>
                    <a:pt x="3925062" y="1943354"/>
                  </a:lnTo>
                  <a:lnTo>
                    <a:pt x="3919512" y="1941576"/>
                  </a:lnTo>
                  <a:lnTo>
                    <a:pt x="3918331" y="1941195"/>
                  </a:lnTo>
                  <a:lnTo>
                    <a:pt x="3907536" y="1941195"/>
                  </a:lnTo>
                  <a:lnTo>
                    <a:pt x="3904869" y="1941322"/>
                  </a:lnTo>
                  <a:lnTo>
                    <a:pt x="3901948" y="1941576"/>
                  </a:lnTo>
                  <a:lnTo>
                    <a:pt x="3903726" y="1916811"/>
                  </a:lnTo>
                  <a:lnTo>
                    <a:pt x="3933444" y="1916811"/>
                  </a:lnTo>
                  <a:lnTo>
                    <a:pt x="3933444" y="1908683"/>
                  </a:lnTo>
                  <a:lnTo>
                    <a:pt x="3895852" y="1908683"/>
                  </a:lnTo>
                  <a:lnTo>
                    <a:pt x="3893058" y="1949831"/>
                  </a:lnTo>
                  <a:lnTo>
                    <a:pt x="3897630" y="1949196"/>
                  </a:lnTo>
                  <a:lnTo>
                    <a:pt x="3902329" y="1948942"/>
                  </a:lnTo>
                  <a:lnTo>
                    <a:pt x="3913759" y="1948942"/>
                  </a:lnTo>
                  <a:lnTo>
                    <a:pt x="3919093" y="1950466"/>
                  </a:lnTo>
                  <a:lnTo>
                    <a:pt x="3922649" y="1953514"/>
                  </a:lnTo>
                  <a:lnTo>
                    <a:pt x="3926332" y="1956562"/>
                  </a:lnTo>
                  <a:lnTo>
                    <a:pt x="3928110" y="1960880"/>
                  </a:lnTo>
                  <a:lnTo>
                    <a:pt x="3928110" y="1971802"/>
                  </a:lnTo>
                  <a:lnTo>
                    <a:pt x="3926332" y="1976247"/>
                  </a:lnTo>
                  <a:lnTo>
                    <a:pt x="3919220" y="1983105"/>
                  </a:lnTo>
                  <a:lnTo>
                    <a:pt x="3914394" y="1984756"/>
                  </a:lnTo>
                  <a:lnTo>
                    <a:pt x="3902837" y="1984756"/>
                  </a:lnTo>
                  <a:lnTo>
                    <a:pt x="3897122" y="1982978"/>
                  </a:lnTo>
                  <a:lnTo>
                    <a:pt x="3891407" y="1979295"/>
                  </a:lnTo>
                  <a:lnTo>
                    <a:pt x="3891407" y="1988820"/>
                  </a:lnTo>
                  <a:lnTo>
                    <a:pt x="3895217" y="1991106"/>
                  </a:lnTo>
                  <a:lnTo>
                    <a:pt x="3900805" y="1992249"/>
                  </a:lnTo>
                  <a:lnTo>
                    <a:pt x="3917188" y="1992249"/>
                  </a:lnTo>
                  <a:lnTo>
                    <a:pt x="3924173" y="1989963"/>
                  </a:lnTo>
                  <a:lnTo>
                    <a:pt x="3929253" y="1985137"/>
                  </a:lnTo>
                  <a:lnTo>
                    <a:pt x="3929672" y="1984756"/>
                  </a:lnTo>
                  <a:lnTo>
                    <a:pt x="3934460" y="1980438"/>
                  </a:lnTo>
                  <a:lnTo>
                    <a:pt x="3937127" y="1973961"/>
                  </a:lnTo>
                  <a:lnTo>
                    <a:pt x="3937127" y="1958213"/>
                  </a:lnTo>
                  <a:close/>
                </a:path>
                <a:path w="4091304" h="2809875">
                  <a:moveTo>
                    <a:pt x="3937127" y="1413256"/>
                  </a:moveTo>
                  <a:lnTo>
                    <a:pt x="3934714" y="1407160"/>
                  </a:lnTo>
                  <a:lnTo>
                    <a:pt x="3931158" y="1403985"/>
                  </a:lnTo>
                  <a:lnTo>
                    <a:pt x="3929888" y="1402842"/>
                  </a:lnTo>
                  <a:lnTo>
                    <a:pt x="3925062" y="1398397"/>
                  </a:lnTo>
                  <a:lnTo>
                    <a:pt x="3919512" y="1396619"/>
                  </a:lnTo>
                  <a:lnTo>
                    <a:pt x="3918331" y="1396238"/>
                  </a:lnTo>
                  <a:lnTo>
                    <a:pt x="3907536" y="1396238"/>
                  </a:lnTo>
                  <a:lnTo>
                    <a:pt x="3904869" y="1396365"/>
                  </a:lnTo>
                  <a:lnTo>
                    <a:pt x="3901948" y="1396619"/>
                  </a:lnTo>
                  <a:lnTo>
                    <a:pt x="3903726" y="1371854"/>
                  </a:lnTo>
                  <a:lnTo>
                    <a:pt x="3933444" y="1371854"/>
                  </a:lnTo>
                  <a:lnTo>
                    <a:pt x="3933444" y="1363726"/>
                  </a:lnTo>
                  <a:lnTo>
                    <a:pt x="3895852" y="1363726"/>
                  </a:lnTo>
                  <a:lnTo>
                    <a:pt x="3893058" y="1404874"/>
                  </a:lnTo>
                  <a:lnTo>
                    <a:pt x="3897630" y="1404239"/>
                  </a:lnTo>
                  <a:lnTo>
                    <a:pt x="3902329" y="1403985"/>
                  </a:lnTo>
                  <a:lnTo>
                    <a:pt x="3913759" y="1403985"/>
                  </a:lnTo>
                  <a:lnTo>
                    <a:pt x="3919093" y="1405509"/>
                  </a:lnTo>
                  <a:lnTo>
                    <a:pt x="3922649" y="1408557"/>
                  </a:lnTo>
                  <a:lnTo>
                    <a:pt x="3926332" y="1411605"/>
                  </a:lnTo>
                  <a:lnTo>
                    <a:pt x="3928110" y="1415923"/>
                  </a:lnTo>
                  <a:lnTo>
                    <a:pt x="3928110" y="1426845"/>
                  </a:lnTo>
                  <a:lnTo>
                    <a:pt x="3926332" y="1431290"/>
                  </a:lnTo>
                  <a:lnTo>
                    <a:pt x="3922776" y="1434719"/>
                  </a:lnTo>
                  <a:lnTo>
                    <a:pt x="3919220" y="1438021"/>
                  </a:lnTo>
                  <a:lnTo>
                    <a:pt x="3914394" y="1439799"/>
                  </a:lnTo>
                  <a:lnTo>
                    <a:pt x="3902837" y="1439799"/>
                  </a:lnTo>
                  <a:lnTo>
                    <a:pt x="3897122" y="1438021"/>
                  </a:lnTo>
                  <a:lnTo>
                    <a:pt x="3891407" y="1434338"/>
                  </a:lnTo>
                  <a:lnTo>
                    <a:pt x="3891407" y="1443863"/>
                  </a:lnTo>
                  <a:lnTo>
                    <a:pt x="3895217" y="1446149"/>
                  </a:lnTo>
                  <a:lnTo>
                    <a:pt x="3900805" y="1447292"/>
                  </a:lnTo>
                  <a:lnTo>
                    <a:pt x="3917188" y="1447292"/>
                  </a:lnTo>
                  <a:lnTo>
                    <a:pt x="3924173" y="1444879"/>
                  </a:lnTo>
                  <a:lnTo>
                    <a:pt x="3929659" y="1439799"/>
                  </a:lnTo>
                  <a:lnTo>
                    <a:pt x="3934460" y="1435354"/>
                  </a:lnTo>
                  <a:lnTo>
                    <a:pt x="3937127" y="1429004"/>
                  </a:lnTo>
                  <a:lnTo>
                    <a:pt x="3937127" y="1413256"/>
                  </a:lnTo>
                  <a:close/>
                </a:path>
                <a:path w="4091304" h="2809875">
                  <a:moveTo>
                    <a:pt x="3937127" y="868299"/>
                  </a:moveTo>
                  <a:lnTo>
                    <a:pt x="3934714" y="862203"/>
                  </a:lnTo>
                  <a:lnTo>
                    <a:pt x="3931158" y="859028"/>
                  </a:lnTo>
                  <a:lnTo>
                    <a:pt x="3929888" y="857885"/>
                  </a:lnTo>
                  <a:lnTo>
                    <a:pt x="3925062" y="853440"/>
                  </a:lnTo>
                  <a:lnTo>
                    <a:pt x="3919512" y="851662"/>
                  </a:lnTo>
                  <a:lnTo>
                    <a:pt x="3918331" y="851281"/>
                  </a:lnTo>
                  <a:lnTo>
                    <a:pt x="3907536" y="851281"/>
                  </a:lnTo>
                  <a:lnTo>
                    <a:pt x="3904869" y="851408"/>
                  </a:lnTo>
                  <a:lnTo>
                    <a:pt x="3901948" y="851662"/>
                  </a:lnTo>
                  <a:lnTo>
                    <a:pt x="3903726" y="826897"/>
                  </a:lnTo>
                  <a:lnTo>
                    <a:pt x="3933444" y="826897"/>
                  </a:lnTo>
                  <a:lnTo>
                    <a:pt x="3933444" y="818769"/>
                  </a:lnTo>
                  <a:lnTo>
                    <a:pt x="3895852" y="818769"/>
                  </a:lnTo>
                  <a:lnTo>
                    <a:pt x="3893058" y="859917"/>
                  </a:lnTo>
                  <a:lnTo>
                    <a:pt x="3897630" y="859282"/>
                  </a:lnTo>
                  <a:lnTo>
                    <a:pt x="3902329" y="859028"/>
                  </a:lnTo>
                  <a:lnTo>
                    <a:pt x="3913759" y="859028"/>
                  </a:lnTo>
                  <a:lnTo>
                    <a:pt x="3919093" y="860552"/>
                  </a:lnTo>
                  <a:lnTo>
                    <a:pt x="3922649" y="863600"/>
                  </a:lnTo>
                  <a:lnTo>
                    <a:pt x="3926332" y="866648"/>
                  </a:lnTo>
                  <a:lnTo>
                    <a:pt x="3928110" y="870966"/>
                  </a:lnTo>
                  <a:lnTo>
                    <a:pt x="3928110" y="881888"/>
                  </a:lnTo>
                  <a:lnTo>
                    <a:pt x="3926332" y="886333"/>
                  </a:lnTo>
                  <a:lnTo>
                    <a:pt x="3922776" y="889762"/>
                  </a:lnTo>
                  <a:lnTo>
                    <a:pt x="3919220" y="893064"/>
                  </a:lnTo>
                  <a:lnTo>
                    <a:pt x="3914394" y="894842"/>
                  </a:lnTo>
                  <a:lnTo>
                    <a:pt x="3902837" y="894842"/>
                  </a:lnTo>
                  <a:lnTo>
                    <a:pt x="3897122" y="892937"/>
                  </a:lnTo>
                  <a:lnTo>
                    <a:pt x="3891407" y="889381"/>
                  </a:lnTo>
                  <a:lnTo>
                    <a:pt x="3891407" y="898906"/>
                  </a:lnTo>
                  <a:lnTo>
                    <a:pt x="3895217" y="901192"/>
                  </a:lnTo>
                  <a:lnTo>
                    <a:pt x="3900805" y="902335"/>
                  </a:lnTo>
                  <a:lnTo>
                    <a:pt x="3917188" y="902335"/>
                  </a:lnTo>
                  <a:lnTo>
                    <a:pt x="3924173" y="899922"/>
                  </a:lnTo>
                  <a:lnTo>
                    <a:pt x="3929659" y="894842"/>
                  </a:lnTo>
                  <a:lnTo>
                    <a:pt x="3934460" y="890397"/>
                  </a:lnTo>
                  <a:lnTo>
                    <a:pt x="3937127" y="884047"/>
                  </a:lnTo>
                  <a:lnTo>
                    <a:pt x="3937127" y="868299"/>
                  </a:lnTo>
                  <a:close/>
                </a:path>
                <a:path w="4091304" h="2809875">
                  <a:moveTo>
                    <a:pt x="3937127" y="323342"/>
                  </a:moveTo>
                  <a:lnTo>
                    <a:pt x="3934714" y="317246"/>
                  </a:lnTo>
                  <a:lnTo>
                    <a:pt x="3931158" y="314071"/>
                  </a:lnTo>
                  <a:lnTo>
                    <a:pt x="3929888" y="312928"/>
                  </a:lnTo>
                  <a:lnTo>
                    <a:pt x="3925062" y="308483"/>
                  </a:lnTo>
                  <a:lnTo>
                    <a:pt x="3919512" y="306705"/>
                  </a:lnTo>
                  <a:lnTo>
                    <a:pt x="3918331" y="306324"/>
                  </a:lnTo>
                  <a:lnTo>
                    <a:pt x="3907536" y="306324"/>
                  </a:lnTo>
                  <a:lnTo>
                    <a:pt x="3904869" y="306451"/>
                  </a:lnTo>
                  <a:lnTo>
                    <a:pt x="3901948" y="306705"/>
                  </a:lnTo>
                  <a:lnTo>
                    <a:pt x="3903726" y="281940"/>
                  </a:lnTo>
                  <a:lnTo>
                    <a:pt x="3933444" y="281940"/>
                  </a:lnTo>
                  <a:lnTo>
                    <a:pt x="3933444" y="273812"/>
                  </a:lnTo>
                  <a:lnTo>
                    <a:pt x="3895852" y="273812"/>
                  </a:lnTo>
                  <a:lnTo>
                    <a:pt x="3893058" y="314960"/>
                  </a:lnTo>
                  <a:lnTo>
                    <a:pt x="3897630" y="314325"/>
                  </a:lnTo>
                  <a:lnTo>
                    <a:pt x="3902329" y="314071"/>
                  </a:lnTo>
                  <a:lnTo>
                    <a:pt x="3913759" y="314071"/>
                  </a:lnTo>
                  <a:lnTo>
                    <a:pt x="3919093" y="315595"/>
                  </a:lnTo>
                  <a:lnTo>
                    <a:pt x="3922649" y="318643"/>
                  </a:lnTo>
                  <a:lnTo>
                    <a:pt x="3926332" y="321691"/>
                  </a:lnTo>
                  <a:lnTo>
                    <a:pt x="3928110" y="326009"/>
                  </a:lnTo>
                  <a:lnTo>
                    <a:pt x="3928110" y="336931"/>
                  </a:lnTo>
                  <a:lnTo>
                    <a:pt x="3926332" y="341376"/>
                  </a:lnTo>
                  <a:lnTo>
                    <a:pt x="3922776" y="344805"/>
                  </a:lnTo>
                  <a:lnTo>
                    <a:pt x="3919220" y="348107"/>
                  </a:lnTo>
                  <a:lnTo>
                    <a:pt x="3914394" y="349885"/>
                  </a:lnTo>
                  <a:lnTo>
                    <a:pt x="3902837" y="349885"/>
                  </a:lnTo>
                  <a:lnTo>
                    <a:pt x="3897122" y="347980"/>
                  </a:lnTo>
                  <a:lnTo>
                    <a:pt x="3891407" y="344424"/>
                  </a:lnTo>
                  <a:lnTo>
                    <a:pt x="3891407" y="353949"/>
                  </a:lnTo>
                  <a:lnTo>
                    <a:pt x="3895217" y="356235"/>
                  </a:lnTo>
                  <a:lnTo>
                    <a:pt x="3900805" y="357378"/>
                  </a:lnTo>
                  <a:lnTo>
                    <a:pt x="3917188" y="357378"/>
                  </a:lnTo>
                  <a:lnTo>
                    <a:pt x="3924173" y="354965"/>
                  </a:lnTo>
                  <a:lnTo>
                    <a:pt x="3929659" y="349885"/>
                  </a:lnTo>
                  <a:lnTo>
                    <a:pt x="3934460" y="345440"/>
                  </a:lnTo>
                  <a:lnTo>
                    <a:pt x="3937127" y="339090"/>
                  </a:lnTo>
                  <a:lnTo>
                    <a:pt x="3937127" y="323342"/>
                  </a:lnTo>
                  <a:close/>
                </a:path>
                <a:path w="4091304" h="2809875">
                  <a:moveTo>
                    <a:pt x="3940302" y="2221992"/>
                  </a:moveTo>
                  <a:lnTo>
                    <a:pt x="3938701" y="2203564"/>
                  </a:lnTo>
                  <a:lnTo>
                    <a:pt x="3933914" y="2190394"/>
                  </a:lnTo>
                  <a:lnTo>
                    <a:pt x="3931208" y="2187702"/>
                  </a:lnTo>
                  <a:lnTo>
                    <a:pt x="3931208" y="2221992"/>
                  </a:lnTo>
                  <a:lnTo>
                    <a:pt x="3931208" y="2224024"/>
                  </a:lnTo>
                  <a:lnTo>
                    <a:pt x="3930180" y="2238019"/>
                  </a:lnTo>
                  <a:lnTo>
                    <a:pt x="3926903" y="2248738"/>
                  </a:lnTo>
                  <a:lnTo>
                    <a:pt x="3921417" y="2255164"/>
                  </a:lnTo>
                  <a:lnTo>
                    <a:pt x="3913759" y="2257298"/>
                  </a:lnTo>
                  <a:lnTo>
                    <a:pt x="3906088" y="2255189"/>
                  </a:lnTo>
                  <a:lnTo>
                    <a:pt x="3900614" y="2248839"/>
                  </a:lnTo>
                  <a:lnTo>
                    <a:pt x="3897325" y="2238286"/>
                  </a:lnTo>
                  <a:lnTo>
                    <a:pt x="3896258" y="2224024"/>
                  </a:lnTo>
                  <a:lnTo>
                    <a:pt x="3896334" y="2221992"/>
                  </a:lnTo>
                  <a:lnTo>
                    <a:pt x="3897350" y="2207755"/>
                  </a:lnTo>
                  <a:lnTo>
                    <a:pt x="3900716" y="2196490"/>
                  </a:lnTo>
                  <a:lnTo>
                    <a:pt x="3906355" y="2189708"/>
                  </a:lnTo>
                  <a:lnTo>
                    <a:pt x="3914267" y="2187448"/>
                  </a:lnTo>
                  <a:lnTo>
                    <a:pt x="3921683" y="2189683"/>
                  </a:lnTo>
                  <a:lnTo>
                    <a:pt x="3927005" y="2196376"/>
                  </a:lnTo>
                  <a:lnTo>
                    <a:pt x="3930205" y="2207488"/>
                  </a:lnTo>
                  <a:lnTo>
                    <a:pt x="3931208" y="2221992"/>
                  </a:lnTo>
                  <a:lnTo>
                    <a:pt x="3931208" y="2187702"/>
                  </a:lnTo>
                  <a:lnTo>
                    <a:pt x="3930954" y="2187448"/>
                  </a:lnTo>
                  <a:lnTo>
                    <a:pt x="3925938" y="2182469"/>
                  </a:lnTo>
                  <a:lnTo>
                    <a:pt x="3914775" y="2179828"/>
                  </a:lnTo>
                  <a:lnTo>
                    <a:pt x="3905885" y="2179828"/>
                  </a:lnTo>
                  <a:lnTo>
                    <a:pt x="3887647" y="2213762"/>
                  </a:lnTo>
                  <a:lnTo>
                    <a:pt x="3887216" y="2224024"/>
                  </a:lnTo>
                  <a:lnTo>
                    <a:pt x="3887622" y="2233193"/>
                  </a:lnTo>
                  <a:lnTo>
                    <a:pt x="3904488" y="2264791"/>
                  </a:lnTo>
                  <a:lnTo>
                    <a:pt x="3921633" y="2264791"/>
                  </a:lnTo>
                  <a:lnTo>
                    <a:pt x="3928491" y="2261108"/>
                  </a:lnTo>
                  <a:lnTo>
                    <a:pt x="3930916" y="2257298"/>
                  </a:lnTo>
                  <a:lnTo>
                    <a:pt x="3933190" y="2253742"/>
                  </a:lnTo>
                  <a:lnTo>
                    <a:pt x="3936327" y="2247620"/>
                  </a:lnTo>
                  <a:lnTo>
                    <a:pt x="3938549" y="2240305"/>
                  </a:lnTo>
                  <a:lnTo>
                    <a:pt x="3939857" y="2231758"/>
                  </a:lnTo>
                  <a:lnTo>
                    <a:pt x="3940302" y="2221992"/>
                  </a:lnTo>
                  <a:close/>
                </a:path>
                <a:path w="4091304" h="2809875">
                  <a:moveTo>
                    <a:pt x="3940302" y="1677035"/>
                  </a:moveTo>
                  <a:lnTo>
                    <a:pt x="3938701" y="1658607"/>
                  </a:lnTo>
                  <a:lnTo>
                    <a:pt x="3933914" y="1645437"/>
                  </a:lnTo>
                  <a:lnTo>
                    <a:pt x="3931208" y="1642745"/>
                  </a:lnTo>
                  <a:lnTo>
                    <a:pt x="3931208" y="1677035"/>
                  </a:lnTo>
                  <a:lnTo>
                    <a:pt x="3931208" y="1679067"/>
                  </a:lnTo>
                  <a:lnTo>
                    <a:pt x="3930180" y="1693037"/>
                  </a:lnTo>
                  <a:lnTo>
                    <a:pt x="3926903" y="1703705"/>
                  </a:lnTo>
                  <a:lnTo>
                    <a:pt x="3921417" y="1710093"/>
                  </a:lnTo>
                  <a:lnTo>
                    <a:pt x="3913759" y="1712214"/>
                  </a:lnTo>
                  <a:lnTo>
                    <a:pt x="3906088" y="1710118"/>
                  </a:lnTo>
                  <a:lnTo>
                    <a:pt x="3900614" y="1703819"/>
                  </a:lnTo>
                  <a:lnTo>
                    <a:pt x="3897325" y="1693303"/>
                  </a:lnTo>
                  <a:lnTo>
                    <a:pt x="3896258" y="1679067"/>
                  </a:lnTo>
                  <a:lnTo>
                    <a:pt x="3896334" y="1677035"/>
                  </a:lnTo>
                  <a:lnTo>
                    <a:pt x="3897350" y="1662798"/>
                  </a:lnTo>
                  <a:lnTo>
                    <a:pt x="3900716" y="1651533"/>
                  </a:lnTo>
                  <a:lnTo>
                    <a:pt x="3906355" y="1644751"/>
                  </a:lnTo>
                  <a:lnTo>
                    <a:pt x="3914267" y="1642491"/>
                  </a:lnTo>
                  <a:lnTo>
                    <a:pt x="3921683" y="1644713"/>
                  </a:lnTo>
                  <a:lnTo>
                    <a:pt x="3927005" y="1651368"/>
                  </a:lnTo>
                  <a:lnTo>
                    <a:pt x="3930205" y="1662480"/>
                  </a:lnTo>
                  <a:lnTo>
                    <a:pt x="3931208" y="1677035"/>
                  </a:lnTo>
                  <a:lnTo>
                    <a:pt x="3931208" y="1642745"/>
                  </a:lnTo>
                  <a:lnTo>
                    <a:pt x="3930954" y="1642491"/>
                  </a:lnTo>
                  <a:lnTo>
                    <a:pt x="3925938" y="1637512"/>
                  </a:lnTo>
                  <a:lnTo>
                    <a:pt x="3914775" y="1634871"/>
                  </a:lnTo>
                  <a:lnTo>
                    <a:pt x="3905885" y="1634871"/>
                  </a:lnTo>
                  <a:lnTo>
                    <a:pt x="3887647" y="1668805"/>
                  </a:lnTo>
                  <a:lnTo>
                    <a:pt x="3887216" y="1679067"/>
                  </a:lnTo>
                  <a:lnTo>
                    <a:pt x="3887622" y="1688185"/>
                  </a:lnTo>
                  <a:lnTo>
                    <a:pt x="3904488" y="1719834"/>
                  </a:lnTo>
                  <a:lnTo>
                    <a:pt x="3921633" y="1719834"/>
                  </a:lnTo>
                  <a:lnTo>
                    <a:pt x="3928491" y="1716151"/>
                  </a:lnTo>
                  <a:lnTo>
                    <a:pt x="3930993" y="1712214"/>
                  </a:lnTo>
                  <a:lnTo>
                    <a:pt x="3933190" y="1708785"/>
                  </a:lnTo>
                  <a:lnTo>
                    <a:pt x="3936327" y="1702663"/>
                  </a:lnTo>
                  <a:lnTo>
                    <a:pt x="3938549" y="1695348"/>
                  </a:lnTo>
                  <a:lnTo>
                    <a:pt x="3939857" y="1686801"/>
                  </a:lnTo>
                  <a:lnTo>
                    <a:pt x="3940302" y="1677035"/>
                  </a:lnTo>
                  <a:close/>
                </a:path>
                <a:path w="4091304" h="2809875">
                  <a:moveTo>
                    <a:pt x="3940302" y="1132078"/>
                  </a:moveTo>
                  <a:lnTo>
                    <a:pt x="3938701" y="1113650"/>
                  </a:lnTo>
                  <a:lnTo>
                    <a:pt x="3933914" y="1100480"/>
                  </a:lnTo>
                  <a:lnTo>
                    <a:pt x="3931208" y="1097788"/>
                  </a:lnTo>
                  <a:lnTo>
                    <a:pt x="3931208" y="1132078"/>
                  </a:lnTo>
                  <a:lnTo>
                    <a:pt x="3931208" y="1133983"/>
                  </a:lnTo>
                  <a:lnTo>
                    <a:pt x="3930180" y="1148080"/>
                  </a:lnTo>
                  <a:lnTo>
                    <a:pt x="3926903" y="1158748"/>
                  </a:lnTo>
                  <a:lnTo>
                    <a:pt x="3921417" y="1165136"/>
                  </a:lnTo>
                  <a:lnTo>
                    <a:pt x="3913759" y="1167257"/>
                  </a:lnTo>
                  <a:lnTo>
                    <a:pt x="3906088" y="1165161"/>
                  </a:lnTo>
                  <a:lnTo>
                    <a:pt x="3900614" y="1158862"/>
                  </a:lnTo>
                  <a:lnTo>
                    <a:pt x="3897325" y="1148346"/>
                  </a:lnTo>
                  <a:lnTo>
                    <a:pt x="3896258" y="1133983"/>
                  </a:lnTo>
                  <a:lnTo>
                    <a:pt x="3896334" y="1132078"/>
                  </a:lnTo>
                  <a:lnTo>
                    <a:pt x="3897350" y="1117841"/>
                  </a:lnTo>
                  <a:lnTo>
                    <a:pt x="3900716" y="1106576"/>
                  </a:lnTo>
                  <a:lnTo>
                    <a:pt x="3906355" y="1099794"/>
                  </a:lnTo>
                  <a:lnTo>
                    <a:pt x="3914267" y="1097534"/>
                  </a:lnTo>
                  <a:lnTo>
                    <a:pt x="3921683" y="1099756"/>
                  </a:lnTo>
                  <a:lnTo>
                    <a:pt x="3927005" y="1106411"/>
                  </a:lnTo>
                  <a:lnTo>
                    <a:pt x="3930205" y="1117523"/>
                  </a:lnTo>
                  <a:lnTo>
                    <a:pt x="3931208" y="1132078"/>
                  </a:lnTo>
                  <a:lnTo>
                    <a:pt x="3931208" y="1097788"/>
                  </a:lnTo>
                  <a:lnTo>
                    <a:pt x="3930954" y="1097534"/>
                  </a:lnTo>
                  <a:lnTo>
                    <a:pt x="3925938" y="1092555"/>
                  </a:lnTo>
                  <a:lnTo>
                    <a:pt x="3914775" y="1089914"/>
                  </a:lnTo>
                  <a:lnTo>
                    <a:pt x="3905885" y="1089914"/>
                  </a:lnTo>
                  <a:lnTo>
                    <a:pt x="3887647" y="1123797"/>
                  </a:lnTo>
                  <a:lnTo>
                    <a:pt x="3887216" y="1133983"/>
                  </a:lnTo>
                  <a:lnTo>
                    <a:pt x="3887622" y="1143165"/>
                  </a:lnTo>
                  <a:lnTo>
                    <a:pt x="3904488" y="1174877"/>
                  </a:lnTo>
                  <a:lnTo>
                    <a:pt x="3921633" y="1174877"/>
                  </a:lnTo>
                  <a:lnTo>
                    <a:pt x="3928491" y="1171194"/>
                  </a:lnTo>
                  <a:lnTo>
                    <a:pt x="3930993" y="1167257"/>
                  </a:lnTo>
                  <a:lnTo>
                    <a:pt x="3933190" y="1163828"/>
                  </a:lnTo>
                  <a:lnTo>
                    <a:pt x="3936327" y="1157706"/>
                  </a:lnTo>
                  <a:lnTo>
                    <a:pt x="3938549" y="1150391"/>
                  </a:lnTo>
                  <a:lnTo>
                    <a:pt x="3939857" y="1141844"/>
                  </a:lnTo>
                  <a:lnTo>
                    <a:pt x="3940302" y="1132078"/>
                  </a:lnTo>
                  <a:close/>
                </a:path>
                <a:path w="4091304" h="2809875">
                  <a:moveTo>
                    <a:pt x="3940302" y="587121"/>
                  </a:moveTo>
                  <a:lnTo>
                    <a:pt x="3938701" y="568693"/>
                  </a:lnTo>
                  <a:lnTo>
                    <a:pt x="3933914" y="555523"/>
                  </a:lnTo>
                  <a:lnTo>
                    <a:pt x="3931208" y="552831"/>
                  </a:lnTo>
                  <a:lnTo>
                    <a:pt x="3931208" y="587121"/>
                  </a:lnTo>
                  <a:lnTo>
                    <a:pt x="3931208" y="589026"/>
                  </a:lnTo>
                  <a:lnTo>
                    <a:pt x="3930180" y="603123"/>
                  </a:lnTo>
                  <a:lnTo>
                    <a:pt x="3926903" y="613791"/>
                  </a:lnTo>
                  <a:lnTo>
                    <a:pt x="3921417" y="620179"/>
                  </a:lnTo>
                  <a:lnTo>
                    <a:pt x="3913759" y="622300"/>
                  </a:lnTo>
                  <a:lnTo>
                    <a:pt x="3906088" y="620204"/>
                  </a:lnTo>
                  <a:lnTo>
                    <a:pt x="3900614" y="613905"/>
                  </a:lnTo>
                  <a:lnTo>
                    <a:pt x="3897325" y="603389"/>
                  </a:lnTo>
                  <a:lnTo>
                    <a:pt x="3896258" y="589026"/>
                  </a:lnTo>
                  <a:lnTo>
                    <a:pt x="3896334" y="587121"/>
                  </a:lnTo>
                  <a:lnTo>
                    <a:pt x="3897350" y="572884"/>
                  </a:lnTo>
                  <a:lnTo>
                    <a:pt x="3900716" y="561619"/>
                  </a:lnTo>
                  <a:lnTo>
                    <a:pt x="3906355" y="554837"/>
                  </a:lnTo>
                  <a:lnTo>
                    <a:pt x="3914267" y="552577"/>
                  </a:lnTo>
                  <a:lnTo>
                    <a:pt x="3921683" y="554799"/>
                  </a:lnTo>
                  <a:lnTo>
                    <a:pt x="3927005" y="561454"/>
                  </a:lnTo>
                  <a:lnTo>
                    <a:pt x="3930205" y="572566"/>
                  </a:lnTo>
                  <a:lnTo>
                    <a:pt x="3931208" y="587121"/>
                  </a:lnTo>
                  <a:lnTo>
                    <a:pt x="3931208" y="552831"/>
                  </a:lnTo>
                  <a:lnTo>
                    <a:pt x="3930954" y="552577"/>
                  </a:lnTo>
                  <a:lnTo>
                    <a:pt x="3925938" y="547598"/>
                  </a:lnTo>
                  <a:lnTo>
                    <a:pt x="3914775" y="544957"/>
                  </a:lnTo>
                  <a:lnTo>
                    <a:pt x="3905885" y="544957"/>
                  </a:lnTo>
                  <a:lnTo>
                    <a:pt x="3887647" y="578840"/>
                  </a:lnTo>
                  <a:lnTo>
                    <a:pt x="3887216" y="589026"/>
                  </a:lnTo>
                  <a:lnTo>
                    <a:pt x="3887622" y="598195"/>
                  </a:lnTo>
                  <a:lnTo>
                    <a:pt x="3904488" y="629920"/>
                  </a:lnTo>
                  <a:lnTo>
                    <a:pt x="3921633" y="629920"/>
                  </a:lnTo>
                  <a:lnTo>
                    <a:pt x="3928491" y="626237"/>
                  </a:lnTo>
                  <a:lnTo>
                    <a:pt x="3930993" y="622300"/>
                  </a:lnTo>
                  <a:lnTo>
                    <a:pt x="3933190" y="618871"/>
                  </a:lnTo>
                  <a:lnTo>
                    <a:pt x="3936327" y="612749"/>
                  </a:lnTo>
                  <a:lnTo>
                    <a:pt x="3938549" y="605434"/>
                  </a:lnTo>
                  <a:lnTo>
                    <a:pt x="3939857" y="596887"/>
                  </a:lnTo>
                  <a:lnTo>
                    <a:pt x="3940302" y="587121"/>
                  </a:lnTo>
                  <a:close/>
                </a:path>
                <a:path w="4091304" h="2809875">
                  <a:moveTo>
                    <a:pt x="3940302" y="42037"/>
                  </a:moveTo>
                  <a:lnTo>
                    <a:pt x="3938701" y="23685"/>
                  </a:lnTo>
                  <a:lnTo>
                    <a:pt x="3933914" y="10541"/>
                  </a:lnTo>
                  <a:lnTo>
                    <a:pt x="3931208" y="7861"/>
                  </a:lnTo>
                  <a:lnTo>
                    <a:pt x="3931208" y="44069"/>
                  </a:lnTo>
                  <a:lnTo>
                    <a:pt x="3930180" y="58115"/>
                  </a:lnTo>
                  <a:lnTo>
                    <a:pt x="3926903" y="68795"/>
                  </a:lnTo>
                  <a:lnTo>
                    <a:pt x="3921417" y="75209"/>
                  </a:lnTo>
                  <a:lnTo>
                    <a:pt x="3913759" y="77343"/>
                  </a:lnTo>
                  <a:lnTo>
                    <a:pt x="3906088" y="75247"/>
                  </a:lnTo>
                  <a:lnTo>
                    <a:pt x="3900614" y="68948"/>
                  </a:lnTo>
                  <a:lnTo>
                    <a:pt x="3897325" y="58432"/>
                  </a:lnTo>
                  <a:lnTo>
                    <a:pt x="3896258" y="44069"/>
                  </a:lnTo>
                  <a:lnTo>
                    <a:pt x="3896347" y="42037"/>
                  </a:lnTo>
                  <a:lnTo>
                    <a:pt x="3897350" y="27927"/>
                  </a:lnTo>
                  <a:lnTo>
                    <a:pt x="3900716" y="16662"/>
                  </a:lnTo>
                  <a:lnTo>
                    <a:pt x="3906355" y="9880"/>
                  </a:lnTo>
                  <a:lnTo>
                    <a:pt x="3914267" y="7620"/>
                  </a:lnTo>
                  <a:lnTo>
                    <a:pt x="3921683" y="9842"/>
                  </a:lnTo>
                  <a:lnTo>
                    <a:pt x="3927005" y="16497"/>
                  </a:lnTo>
                  <a:lnTo>
                    <a:pt x="3930205" y="27609"/>
                  </a:lnTo>
                  <a:lnTo>
                    <a:pt x="3931196" y="42037"/>
                  </a:lnTo>
                  <a:lnTo>
                    <a:pt x="3931208" y="44069"/>
                  </a:lnTo>
                  <a:lnTo>
                    <a:pt x="3931208" y="7861"/>
                  </a:lnTo>
                  <a:lnTo>
                    <a:pt x="3930967" y="7620"/>
                  </a:lnTo>
                  <a:lnTo>
                    <a:pt x="3925938" y="2641"/>
                  </a:lnTo>
                  <a:lnTo>
                    <a:pt x="3914775" y="0"/>
                  </a:lnTo>
                  <a:lnTo>
                    <a:pt x="3905885" y="0"/>
                  </a:lnTo>
                  <a:lnTo>
                    <a:pt x="3887647" y="33883"/>
                  </a:lnTo>
                  <a:lnTo>
                    <a:pt x="3887216" y="44069"/>
                  </a:lnTo>
                  <a:lnTo>
                    <a:pt x="3887622" y="53238"/>
                  </a:lnTo>
                  <a:lnTo>
                    <a:pt x="3904488" y="84963"/>
                  </a:lnTo>
                  <a:lnTo>
                    <a:pt x="3921633" y="84963"/>
                  </a:lnTo>
                  <a:lnTo>
                    <a:pt x="3928491" y="81280"/>
                  </a:lnTo>
                  <a:lnTo>
                    <a:pt x="3930993" y="77343"/>
                  </a:lnTo>
                  <a:lnTo>
                    <a:pt x="3933190" y="73914"/>
                  </a:lnTo>
                  <a:lnTo>
                    <a:pt x="3936327" y="67779"/>
                  </a:lnTo>
                  <a:lnTo>
                    <a:pt x="3938549" y="60413"/>
                  </a:lnTo>
                  <a:lnTo>
                    <a:pt x="3939857" y="51828"/>
                  </a:lnTo>
                  <a:lnTo>
                    <a:pt x="3940302" y="42037"/>
                  </a:lnTo>
                  <a:close/>
                </a:path>
                <a:path w="4091304" h="2809875">
                  <a:moveTo>
                    <a:pt x="3964940" y="2256663"/>
                  </a:moveTo>
                  <a:lnTo>
                    <a:pt x="3964305" y="2255266"/>
                  </a:lnTo>
                  <a:lnTo>
                    <a:pt x="3963035" y="2253996"/>
                  </a:lnTo>
                  <a:lnTo>
                    <a:pt x="3961765" y="2252853"/>
                  </a:lnTo>
                  <a:lnTo>
                    <a:pt x="3960368" y="2252218"/>
                  </a:lnTo>
                  <a:lnTo>
                    <a:pt x="3957066" y="2252218"/>
                  </a:lnTo>
                  <a:lnTo>
                    <a:pt x="3955669" y="2252853"/>
                  </a:lnTo>
                  <a:lnTo>
                    <a:pt x="3954399" y="2253996"/>
                  </a:lnTo>
                  <a:lnTo>
                    <a:pt x="3953256" y="2255266"/>
                  </a:lnTo>
                  <a:lnTo>
                    <a:pt x="3952621" y="2256663"/>
                  </a:lnTo>
                  <a:lnTo>
                    <a:pt x="3952621" y="2260219"/>
                  </a:lnTo>
                  <a:lnTo>
                    <a:pt x="3953256" y="2261616"/>
                  </a:lnTo>
                  <a:lnTo>
                    <a:pt x="3954399" y="2262886"/>
                  </a:lnTo>
                  <a:lnTo>
                    <a:pt x="3955669" y="2264029"/>
                  </a:lnTo>
                  <a:lnTo>
                    <a:pt x="3957066" y="2264664"/>
                  </a:lnTo>
                  <a:lnTo>
                    <a:pt x="3960368" y="2264664"/>
                  </a:lnTo>
                  <a:lnTo>
                    <a:pt x="3961892" y="2264029"/>
                  </a:lnTo>
                  <a:lnTo>
                    <a:pt x="3963035" y="2262759"/>
                  </a:lnTo>
                  <a:lnTo>
                    <a:pt x="3964305" y="2261489"/>
                  </a:lnTo>
                  <a:lnTo>
                    <a:pt x="3964876" y="2260219"/>
                  </a:lnTo>
                  <a:lnTo>
                    <a:pt x="3964940" y="2256663"/>
                  </a:lnTo>
                  <a:close/>
                </a:path>
                <a:path w="4091304" h="2809875">
                  <a:moveTo>
                    <a:pt x="3964940" y="1984248"/>
                  </a:moveTo>
                  <a:lnTo>
                    <a:pt x="3964305" y="1982724"/>
                  </a:lnTo>
                  <a:lnTo>
                    <a:pt x="3963035" y="1981581"/>
                  </a:lnTo>
                  <a:lnTo>
                    <a:pt x="3961765" y="1980311"/>
                  </a:lnTo>
                  <a:lnTo>
                    <a:pt x="3960368" y="1979676"/>
                  </a:lnTo>
                  <a:lnTo>
                    <a:pt x="3957066" y="1979676"/>
                  </a:lnTo>
                  <a:lnTo>
                    <a:pt x="3955669" y="1980311"/>
                  </a:lnTo>
                  <a:lnTo>
                    <a:pt x="3953256" y="1982724"/>
                  </a:lnTo>
                  <a:lnTo>
                    <a:pt x="3952621" y="1984248"/>
                  </a:lnTo>
                  <a:lnTo>
                    <a:pt x="3952621" y="1987677"/>
                  </a:lnTo>
                  <a:lnTo>
                    <a:pt x="3953256" y="1989201"/>
                  </a:lnTo>
                  <a:lnTo>
                    <a:pt x="3955669" y="1991614"/>
                  </a:lnTo>
                  <a:lnTo>
                    <a:pt x="3957066" y="1992122"/>
                  </a:lnTo>
                  <a:lnTo>
                    <a:pt x="3960368" y="1992122"/>
                  </a:lnTo>
                  <a:lnTo>
                    <a:pt x="3961892" y="1991614"/>
                  </a:lnTo>
                  <a:lnTo>
                    <a:pt x="3963035" y="1990344"/>
                  </a:lnTo>
                  <a:lnTo>
                    <a:pt x="3964305" y="1989074"/>
                  </a:lnTo>
                  <a:lnTo>
                    <a:pt x="3964940" y="1987677"/>
                  </a:lnTo>
                  <a:lnTo>
                    <a:pt x="3964940" y="1984248"/>
                  </a:lnTo>
                  <a:close/>
                </a:path>
                <a:path w="4091304" h="2809875">
                  <a:moveTo>
                    <a:pt x="3964940" y="1711706"/>
                  </a:moveTo>
                  <a:lnTo>
                    <a:pt x="3964305" y="1710309"/>
                  </a:lnTo>
                  <a:lnTo>
                    <a:pt x="3963035" y="1709039"/>
                  </a:lnTo>
                  <a:lnTo>
                    <a:pt x="3961765" y="1707896"/>
                  </a:lnTo>
                  <a:lnTo>
                    <a:pt x="3960368" y="1707261"/>
                  </a:lnTo>
                  <a:lnTo>
                    <a:pt x="3957066" y="1707261"/>
                  </a:lnTo>
                  <a:lnTo>
                    <a:pt x="3955669" y="1707896"/>
                  </a:lnTo>
                  <a:lnTo>
                    <a:pt x="3954399" y="1709039"/>
                  </a:lnTo>
                  <a:lnTo>
                    <a:pt x="3953256" y="1710309"/>
                  </a:lnTo>
                  <a:lnTo>
                    <a:pt x="3952621" y="1711706"/>
                  </a:lnTo>
                  <a:lnTo>
                    <a:pt x="3952621" y="1715262"/>
                  </a:lnTo>
                  <a:lnTo>
                    <a:pt x="3953256" y="1716659"/>
                  </a:lnTo>
                  <a:lnTo>
                    <a:pt x="3954399" y="1717929"/>
                  </a:lnTo>
                  <a:lnTo>
                    <a:pt x="3955669" y="1719072"/>
                  </a:lnTo>
                  <a:lnTo>
                    <a:pt x="3957066" y="1719707"/>
                  </a:lnTo>
                  <a:lnTo>
                    <a:pt x="3960368" y="1719707"/>
                  </a:lnTo>
                  <a:lnTo>
                    <a:pt x="3961892" y="1719072"/>
                  </a:lnTo>
                  <a:lnTo>
                    <a:pt x="3963035" y="1717802"/>
                  </a:lnTo>
                  <a:lnTo>
                    <a:pt x="3964305" y="1716532"/>
                  </a:lnTo>
                  <a:lnTo>
                    <a:pt x="3964876" y="1715262"/>
                  </a:lnTo>
                  <a:lnTo>
                    <a:pt x="3964940" y="1711706"/>
                  </a:lnTo>
                  <a:close/>
                </a:path>
                <a:path w="4091304" h="2809875">
                  <a:moveTo>
                    <a:pt x="3964940" y="1439291"/>
                  </a:moveTo>
                  <a:lnTo>
                    <a:pt x="3964305" y="1437767"/>
                  </a:lnTo>
                  <a:lnTo>
                    <a:pt x="3963035" y="1436624"/>
                  </a:lnTo>
                  <a:lnTo>
                    <a:pt x="3961765" y="1435354"/>
                  </a:lnTo>
                  <a:lnTo>
                    <a:pt x="3960368" y="1434719"/>
                  </a:lnTo>
                  <a:lnTo>
                    <a:pt x="3957066" y="1434719"/>
                  </a:lnTo>
                  <a:lnTo>
                    <a:pt x="3955669" y="1435354"/>
                  </a:lnTo>
                  <a:lnTo>
                    <a:pt x="3953256" y="1437767"/>
                  </a:lnTo>
                  <a:lnTo>
                    <a:pt x="3952621" y="1439291"/>
                  </a:lnTo>
                  <a:lnTo>
                    <a:pt x="3952621" y="1442720"/>
                  </a:lnTo>
                  <a:lnTo>
                    <a:pt x="3953256" y="1444244"/>
                  </a:lnTo>
                  <a:lnTo>
                    <a:pt x="3955669" y="1446657"/>
                  </a:lnTo>
                  <a:lnTo>
                    <a:pt x="3957066" y="1447165"/>
                  </a:lnTo>
                  <a:lnTo>
                    <a:pt x="3960368" y="1447165"/>
                  </a:lnTo>
                  <a:lnTo>
                    <a:pt x="3961892" y="1446530"/>
                  </a:lnTo>
                  <a:lnTo>
                    <a:pt x="3964305" y="1444117"/>
                  </a:lnTo>
                  <a:lnTo>
                    <a:pt x="3964876" y="1442720"/>
                  </a:lnTo>
                  <a:lnTo>
                    <a:pt x="3964940" y="1439291"/>
                  </a:lnTo>
                  <a:close/>
                </a:path>
                <a:path w="4091304" h="2809875">
                  <a:moveTo>
                    <a:pt x="3964940" y="1166749"/>
                  </a:moveTo>
                  <a:lnTo>
                    <a:pt x="3964305" y="1165352"/>
                  </a:lnTo>
                  <a:lnTo>
                    <a:pt x="3963035" y="1164082"/>
                  </a:lnTo>
                  <a:lnTo>
                    <a:pt x="3961765" y="1162939"/>
                  </a:lnTo>
                  <a:lnTo>
                    <a:pt x="3960368" y="1162304"/>
                  </a:lnTo>
                  <a:lnTo>
                    <a:pt x="3957066" y="1162304"/>
                  </a:lnTo>
                  <a:lnTo>
                    <a:pt x="3955669" y="1162939"/>
                  </a:lnTo>
                  <a:lnTo>
                    <a:pt x="3954399" y="1164082"/>
                  </a:lnTo>
                  <a:lnTo>
                    <a:pt x="3953256" y="1165352"/>
                  </a:lnTo>
                  <a:lnTo>
                    <a:pt x="3952621" y="1166749"/>
                  </a:lnTo>
                  <a:lnTo>
                    <a:pt x="3952621" y="1170305"/>
                  </a:lnTo>
                  <a:lnTo>
                    <a:pt x="3953256" y="1171702"/>
                  </a:lnTo>
                  <a:lnTo>
                    <a:pt x="3954399" y="1172972"/>
                  </a:lnTo>
                  <a:lnTo>
                    <a:pt x="3955669" y="1174115"/>
                  </a:lnTo>
                  <a:lnTo>
                    <a:pt x="3957066" y="1174750"/>
                  </a:lnTo>
                  <a:lnTo>
                    <a:pt x="3960368" y="1174750"/>
                  </a:lnTo>
                  <a:lnTo>
                    <a:pt x="3961892" y="1174115"/>
                  </a:lnTo>
                  <a:lnTo>
                    <a:pt x="3963035" y="1172845"/>
                  </a:lnTo>
                  <a:lnTo>
                    <a:pt x="3964305" y="1171575"/>
                  </a:lnTo>
                  <a:lnTo>
                    <a:pt x="3964876" y="1170305"/>
                  </a:lnTo>
                  <a:lnTo>
                    <a:pt x="3964940" y="1166749"/>
                  </a:lnTo>
                  <a:close/>
                </a:path>
                <a:path w="4091304" h="2809875">
                  <a:moveTo>
                    <a:pt x="3964940" y="894334"/>
                  </a:moveTo>
                  <a:lnTo>
                    <a:pt x="3964305" y="892810"/>
                  </a:lnTo>
                  <a:lnTo>
                    <a:pt x="3963035" y="891667"/>
                  </a:lnTo>
                  <a:lnTo>
                    <a:pt x="3961765" y="890397"/>
                  </a:lnTo>
                  <a:lnTo>
                    <a:pt x="3960368" y="889762"/>
                  </a:lnTo>
                  <a:lnTo>
                    <a:pt x="3957066" y="889762"/>
                  </a:lnTo>
                  <a:lnTo>
                    <a:pt x="3955669" y="890397"/>
                  </a:lnTo>
                  <a:lnTo>
                    <a:pt x="3953256" y="892810"/>
                  </a:lnTo>
                  <a:lnTo>
                    <a:pt x="3952621" y="894334"/>
                  </a:lnTo>
                  <a:lnTo>
                    <a:pt x="3952621" y="897763"/>
                  </a:lnTo>
                  <a:lnTo>
                    <a:pt x="3953256" y="899160"/>
                  </a:lnTo>
                  <a:lnTo>
                    <a:pt x="3954399" y="900430"/>
                  </a:lnTo>
                  <a:lnTo>
                    <a:pt x="3955669" y="901700"/>
                  </a:lnTo>
                  <a:lnTo>
                    <a:pt x="3957066" y="902208"/>
                  </a:lnTo>
                  <a:lnTo>
                    <a:pt x="3960368" y="902208"/>
                  </a:lnTo>
                  <a:lnTo>
                    <a:pt x="3961892" y="901573"/>
                  </a:lnTo>
                  <a:lnTo>
                    <a:pt x="3964305" y="899160"/>
                  </a:lnTo>
                  <a:lnTo>
                    <a:pt x="3964876" y="897763"/>
                  </a:lnTo>
                  <a:lnTo>
                    <a:pt x="3964940" y="894334"/>
                  </a:lnTo>
                  <a:close/>
                </a:path>
                <a:path w="4091304" h="2809875">
                  <a:moveTo>
                    <a:pt x="3964940" y="621792"/>
                  </a:moveTo>
                  <a:lnTo>
                    <a:pt x="3964305" y="620395"/>
                  </a:lnTo>
                  <a:lnTo>
                    <a:pt x="3963035" y="619125"/>
                  </a:lnTo>
                  <a:lnTo>
                    <a:pt x="3961765" y="617982"/>
                  </a:lnTo>
                  <a:lnTo>
                    <a:pt x="3960368" y="617347"/>
                  </a:lnTo>
                  <a:lnTo>
                    <a:pt x="3957066" y="617347"/>
                  </a:lnTo>
                  <a:lnTo>
                    <a:pt x="3955669" y="617982"/>
                  </a:lnTo>
                  <a:lnTo>
                    <a:pt x="3954399" y="619125"/>
                  </a:lnTo>
                  <a:lnTo>
                    <a:pt x="3953256" y="620395"/>
                  </a:lnTo>
                  <a:lnTo>
                    <a:pt x="3952621" y="621792"/>
                  </a:lnTo>
                  <a:lnTo>
                    <a:pt x="3952621" y="625221"/>
                  </a:lnTo>
                  <a:lnTo>
                    <a:pt x="3953256" y="626745"/>
                  </a:lnTo>
                  <a:lnTo>
                    <a:pt x="3955669" y="629158"/>
                  </a:lnTo>
                  <a:lnTo>
                    <a:pt x="3957066" y="629793"/>
                  </a:lnTo>
                  <a:lnTo>
                    <a:pt x="3960368" y="629793"/>
                  </a:lnTo>
                  <a:lnTo>
                    <a:pt x="3961892" y="629158"/>
                  </a:lnTo>
                  <a:lnTo>
                    <a:pt x="3963035" y="627888"/>
                  </a:lnTo>
                  <a:lnTo>
                    <a:pt x="3964305" y="626618"/>
                  </a:lnTo>
                  <a:lnTo>
                    <a:pt x="3964940" y="625221"/>
                  </a:lnTo>
                  <a:lnTo>
                    <a:pt x="3964940" y="621792"/>
                  </a:lnTo>
                  <a:close/>
                </a:path>
                <a:path w="4091304" h="2809875">
                  <a:moveTo>
                    <a:pt x="3964940" y="349377"/>
                  </a:moveTo>
                  <a:lnTo>
                    <a:pt x="3964305" y="347853"/>
                  </a:lnTo>
                  <a:lnTo>
                    <a:pt x="3963035" y="346583"/>
                  </a:lnTo>
                  <a:lnTo>
                    <a:pt x="3961765" y="345440"/>
                  </a:lnTo>
                  <a:lnTo>
                    <a:pt x="3960368" y="344805"/>
                  </a:lnTo>
                  <a:lnTo>
                    <a:pt x="3957066" y="344805"/>
                  </a:lnTo>
                  <a:lnTo>
                    <a:pt x="3955669" y="345440"/>
                  </a:lnTo>
                  <a:lnTo>
                    <a:pt x="3954399" y="346583"/>
                  </a:lnTo>
                  <a:lnTo>
                    <a:pt x="3953256" y="347853"/>
                  </a:lnTo>
                  <a:lnTo>
                    <a:pt x="3952621" y="349377"/>
                  </a:lnTo>
                  <a:lnTo>
                    <a:pt x="3952621" y="352806"/>
                  </a:lnTo>
                  <a:lnTo>
                    <a:pt x="3953256" y="354203"/>
                  </a:lnTo>
                  <a:lnTo>
                    <a:pt x="3954399" y="355473"/>
                  </a:lnTo>
                  <a:lnTo>
                    <a:pt x="3955669" y="356616"/>
                  </a:lnTo>
                  <a:lnTo>
                    <a:pt x="3957066" y="357251"/>
                  </a:lnTo>
                  <a:lnTo>
                    <a:pt x="3960368" y="357251"/>
                  </a:lnTo>
                  <a:lnTo>
                    <a:pt x="3961892" y="356616"/>
                  </a:lnTo>
                  <a:lnTo>
                    <a:pt x="3963035" y="355346"/>
                  </a:lnTo>
                  <a:lnTo>
                    <a:pt x="3964305" y="354203"/>
                  </a:lnTo>
                  <a:lnTo>
                    <a:pt x="3964876" y="352806"/>
                  </a:lnTo>
                  <a:lnTo>
                    <a:pt x="3964940" y="349377"/>
                  </a:lnTo>
                  <a:close/>
                </a:path>
                <a:path w="4091304" h="2809875">
                  <a:moveTo>
                    <a:pt x="3964940" y="76835"/>
                  </a:moveTo>
                  <a:lnTo>
                    <a:pt x="3964305" y="75311"/>
                  </a:lnTo>
                  <a:lnTo>
                    <a:pt x="3963035" y="74168"/>
                  </a:lnTo>
                  <a:lnTo>
                    <a:pt x="3961765" y="72898"/>
                  </a:lnTo>
                  <a:lnTo>
                    <a:pt x="3960368" y="72390"/>
                  </a:lnTo>
                  <a:lnTo>
                    <a:pt x="3957066" y="72390"/>
                  </a:lnTo>
                  <a:lnTo>
                    <a:pt x="3955669" y="72898"/>
                  </a:lnTo>
                  <a:lnTo>
                    <a:pt x="3953256" y="75311"/>
                  </a:lnTo>
                  <a:lnTo>
                    <a:pt x="3952621" y="76835"/>
                  </a:lnTo>
                  <a:lnTo>
                    <a:pt x="3952621" y="80264"/>
                  </a:lnTo>
                  <a:lnTo>
                    <a:pt x="3953256" y="81788"/>
                  </a:lnTo>
                  <a:lnTo>
                    <a:pt x="3955669" y="84201"/>
                  </a:lnTo>
                  <a:lnTo>
                    <a:pt x="3957066" y="84836"/>
                  </a:lnTo>
                  <a:lnTo>
                    <a:pt x="3960368" y="84836"/>
                  </a:lnTo>
                  <a:lnTo>
                    <a:pt x="3961892" y="84201"/>
                  </a:lnTo>
                  <a:lnTo>
                    <a:pt x="3963035" y="82931"/>
                  </a:lnTo>
                  <a:lnTo>
                    <a:pt x="3964305" y="81661"/>
                  </a:lnTo>
                  <a:lnTo>
                    <a:pt x="3964940" y="80264"/>
                  </a:lnTo>
                  <a:lnTo>
                    <a:pt x="3964940" y="76835"/>
                  </a:lnTo>
                  <a:close/>
                </a:path>
                <a:path w="4091304" h="2809875">
                  <a:moveTo>
                    <a:pt x="4028694" y="2221992"/>
                  </a:moveTo>
                  <a:lnTo>
                    <a:pt x="4027093" y="2203564"/>
                  </a:lnTo>
                  <a:lnTo>
                    <a:pt x="4022306" y="2190394"/>
                  </a:lnTo>
                  <a:lnTo>
                    <a:pt x="4019600" y="2187702"/>
                  </a:lnTo>
                  <a:lnTo>
                    <a:pt x="4019600" y="2221992"/>
                  </a:lnTo>
                  <a:lnTo>
                    <a:pt x="4019600" y="2224024"/>
                  </a:lnTo>
                  <a:lnTo>
                    <a:pt x="4018572" y="2238019"/>
                  </a:lnTo>
                  <a:lnTo>
                    <a:pt x="4015282" y="2248738"/>
                  </a:lnTo>
                  <a:lnTo>
                    <a:pt x="4009809" y="2255164"/>
                  </a:lnTo>
                  <a:lnTo>
                    <a:pt x="4002151" y="2257298"/>
                  </a:lnTo>
                  <a:lnTo>
                    <a:pt x="3994480" y="2255189"/>
                  </a:lnTo>
                  <a:lnTo>
                    <a:pt x="3988993" y="2248839"/>
                  </a:lnTo>
                  <a:lnTo>
                    <a:pt x="3985717" y="2238286"/>
                  </a:lnTo>
                  <a:lnTo>
                    <a:pt x="3984650" y="2224024"/>
                  </a:lnTo>
                  <a:lnTo>
                    <a:pt x="3984726" y="2221992"/>
                  </a:lnTo>
                  <a:lnTo>
                    <a:pt x="3985742" y="2207755"/>
                  </a:lnTo>
                  <a:lnTo>
                    <a:pt x="3989108" y="2196490"/>
                  </a:lnTo>
                  <a:lnTo>
                    <a:pt x="3994747" y="2189708"/>
                  </a:lnTo>
                  <a:lnTo>
                    <a:pt x="4002659" y="2187448"/>
                  </a:lnTo>
                  <a:lnTo>
                    <a:pt x="4010075" y="2189683"/>
                  </a:lnTo>
                  <a:lnTo>
                    <a:pt x="4015397" y="2196376"/>
                  </a:lnTo>
                  <a:lnTo>
                    <a:pt x="4018597" y="2207488"/>
                  </a:lnTo>
                  <a:lnTo>
                    <a:pt x="4019600" y="2221992"/>
                  </a:lnTo>
                  <a:lnTo>
                    <a:pt x="4019600" y="2187702"/>
                  </a:lnTo>
                  <a:lnTo>
                    <a:pt x="4019346" y="2187448"/>
                  </a:lnTo>
                  <a:lnTo>
                    <a:pt x="4014330" y="2182469"/>
                  </a:lnTo>
                  <a:lnTo>
                    <a:pt x="4003167" y="2179828"/>
                  </a:lnTo>
                  <a:lnTo>
                    <a:pt x="3994277" y="2179828"/>
                  </a:lnTo>
                  <a:lnTo>
                    <a:pt x="3976039" y="2213762"/>
                  </a:lnTo>
                  <a:lnTo>
                    <a:pt x="3975608" y="2224024"/>
                  </a:lnTo>
                  <a:lnTo>
                    <a:pt x="3976014" y="2233193"/>
                  </a:lnTo>
                  <a:lnTo>
                    <a:pt x="3992880" y="2264791"/>
                  </a:lnTo>
                  <a:lnTo>
                    <a:pt x="4010025" y="2264791"/>
                  </a:lnTo>
                  <a:lnTo>
                    <a:pt x="4016883" y="2261108"/>
                  </a:lnTo>
                  <a:lnTo>
                    <a:pt x="4019308" y="2257298"/>
                  </a:lnTo>
                  <a:lnTo>
                    <a:pt x="4021582" y="2253742"/>
                  </a:lnTo>
                  <a:lnTo>
                    <a:pt x="4024719" y="2247620"/>
                  </a:lnTo>
                  <a:lnTo>
                    <a:pt x="4026941" y="2240305"/>
                  </a:lnTo>
                  <a:lnTo>
                    <a:pt x="4028249" y="2231758"/>
                  </a:lnTo>
                  <a:lnTo>
                    <a:pt x="4028694" y="2221992"/>
                  </a:lnTo>
                  <a:close/>
                </a:path>
                <a:path w="4091304" h="2809875">
                  <a:moveTo>
                    <a:pt x="4028694" y="1949450"/>
                  </a:moveTo>
                  <a:lnTo>
                    <a:pt x="4027093" y="1931047"/>
                  </a:lnTo>
                  <a:lnTo>
                    <a:pt x="4022306" y="1917915"/>
                  </a:lnTo>
                  <a:lnTo>
                    <a:pt x="4019600" y="1915236"/>
                  </a:lnTo>
                  <a:lnTo>
                    <a:pt x="4019600" y="1951482"/>
                  </a:lnTo>
                  <a:lnTo>
                    <a:pt x="4018572" y="1965528"/>
                  </a:lnTo>
                  <a:lnTo>
                    <a:pt x="4015282" y="1976208"/>
                  </a:lnTo>
                  <a:lnTo>
                    <a:pt x="4009809" y="1982622"/>
                  </a:lnTo>
                  <a:lnTo>
                    <a:pt x="4002151" y="1984756"/>
                  </a:lnTo>
                  <a:lnTo>
                    <a:pt x="3994480" y="1982660"/>
                  </a:lnTo>
                  <a:lnTo>
                    <a:pt x="3988993" y="1976361"/>
                  </a:lnTo>
                  <a:lnTo>
                    <a:pt x="3985717" y="1965845"/>
                  </a:lnTo>
                  <a:lnTo>
                    <a:pt x="3984650" y="1951482"/>
                  </a:lnTo>
                  <a:lnTo>
                    <a:pt x="3984739" y="1949450"/>
                  </a:lnTo>
                  <a:lnTo>
                    <a:pt x="3985742" y="1935289"/>
                  </a:lnTo>
                  <a:lnTo>
                    <a:pt x="3989108" y="1924024"/>
                  </a:lnTo>
                  <a:lnTo>
                    <a:pt x="3994747" y="1917280"/>
                  </a:lnTo>
                  <a:lnTo>
                    <a:pt x="4002659" y="1915033"/>
                  </a:lnTo>
                  <a:lnTo>
                    <a:pt x="4010075" y="1917255"/>
                  </a:lnTo>
                  <a:lnTo>
                    <a:pt x="4015397" y="1923910"/>
                  </a:lnTo>
                  <a:lnTo>
                    <a:pt x="4018597" y="1935022"/>
                  </a:lnTo>
                  <a:lnTo>
                    <a:pt x="4019588" y="1949450"/>
                  </a:lnTo>
                  <a:lnTo>
                    <a:pt x="4019600" y="1951482"/>
                  </a:lnTo>
                  <a:lnTo>
                    <a:pt x="4019600" y="1915236"/>
                  </a:lnTo>
                  <a:lnTo>
                    <a:pt x="4019397" y="1915033"/>
                  </a:lnTo>
                  <a:lnTo>
                    <a:pt x="4014330" y="1910041"/>
                  </a:lnTo>
                  <a:lnTo>
                    <a:pt x="4003167" y="1907413"/>
                  </a:lnTo>
                  <a:lnTo>
                    <a:pt x="3994277" y="1907413"/>
                  </a:lnTo>
                  <a:lnTo>
                    <a:pt x="3976039" y="1941271"/>
                  </a:lnTo>
                  <a:lnTo>
                    <a:pt x="3975608" y="1951482"/>
                  </a:lnTo>
                  <a:lnTo>
                    <a:pt x="3976014" y="1960651"/>
                  </a:lnTo>
                  <a:lnTo>
                    <a:pt x="3992880" y="1992249"/>
                  </a:lnTo>
                  <a:lnTo>
                    <a:pt x="4010025" y="1992249"/>
                  </a:lnTo>
                  <a:lnTo>
                    <a:pt x="4016883" y="1988566"/>
                  </a:lnTo>
                  <a:lnTo>
                    <a:pt x="4019346" y="1984756"/>
                  </a:lnTo>
                  <a:lnTo>
                    <a:pt x="4021582" y="1981327"/>
                  </a:lnTo>
                  <a:lnTo>
                    <a:pt x="4024719" y="1975192"/>
                  </a:lnTo>
                  <a:lnTo>
                    <a:pt x="4026941" y="1967826"/>
                  </a:lnTo>
                  <a:lnTo>
                    <a:pt x="4028249" y="1959241"/>
                  </a:lnTo>
                  <a:lnTo>
                    <a:pt x="4028694" y="1949450"/>
                  </a:lnTo>
                  <a:close/>
                </a:path>
                <a:path w="4091304" h="2809875">
                  <a:moveTo>
                    <a:pt x="4028694" y="1677035"/>
                  </a:moveTo>
                  <a:lnTo>
                    <a:pt x="4027093" y="1658607"/>
                  </a:lnTo>
                  <a:lnTo>
                    <a:pt x="4022306" y="1645437"/>
                  </a:lnTo>
                  <a:lnTo>
                    <a:pt x="4019600" y="1642745"/>
                  </a:lnTo>
                  <a:lnTo>
                    <a:pt x="4019600" y="1677035"/>
                  </a:lnTo>
                  <a:lnTo>
                    <a:pt x="4019600" y="1679067"/>
                  </a:lnTo>
                  <a:lnTo>
                    <a:pt x="4018572" y="1693037"/>
                  </a:lnTo>
                  <a:lnTo>
                    <a:pt x="4015282" y="1703705"/>
                  </a:lnTo>
                  <a:lnTo>
                    <a:pt x="4009809" y="1710093"/>
                  </a:lnTo>
                  <a:lnTo>
                    <a:pt x="4002151" y="1712214"/>
                  </a:lnTo>
                  <a:lnTo>
                    <a:pt x="3994480" y="1710118"/>
                  </a:lnTo>
                  <a:lnTo>
                    <a:pt x="3988993" y="1703819"/>
                  </a:lnTo>
                  <a:lnTo>
                    <a:pt x="3985717" y="1693303"/>
                  </a:lnTo>
                  <a:lnTo>
                    <a:pt x="3984650" y="1679067"/>
                  </a:lnTo>
                  <a:lnTo>
                    <a:pt x="3984726" y="1677035"/>
                  </a:lnTo>
                  <a:lnTo>
                    <a:pt x="3985742" y="1662798"/>
                  </a:lnTo>
                  <a:lnTo>
                    <a:pt x="3989108" y="1651533"/>
                  </a:lnTo>
                  <a:lnTo>
                    <a:pt x="3994747" y="1644751"/>
                  </a:lnTo>
                  <a:lnTo>
                    <a:pt x="4002659" y="1642491"/>
                  </a:lnTo>
                  <a:lnTo>
                    <a:pt x="4010075" y="1644713"/>
                  </a:lnTo>
                  <a:lnTo>
                    <a:pt x="4015397" y="1651368"/>
                  </a:lnTo>
                  <a:lnTo>
                    <a:pt x="4018597" y="1662480"/>
                  </a:lnTo>
                  <a:lnTo>
                    <a:pt x="4019600" y="1677035"/>
                  </a:lnTo>
                  <a:lnTo>
                    <a:pt x="4019600" y="1642745"/>
                  </a:lnTo>
                  <a:lnTo>
                    <a:pt x="4019346" y="1642491"/>
                  </a:lnTo>
                  <a:lnTo>
                    <a:pt x="4014330" y="1637512"/>
                  </a:lnTo>
                  <a:lnTo>
                    <a:pt x="4003167" y="1634871"/>
                  </a:lnTo>
                  <a:lnTo>
                    <a:pt x="3994277" y="1634871"/>
                  </a:lnTo>
                  <a:lnTo>
                    <a:pt x="3976039" y="1668805"/>
                  </a:lnTo>
                  <a:lnTo>
                    <a:pt x="3975608" y="1679067"/>
                  </a:lnTo>
                  <a:lnTo>
                    <a:pt x="3976014" y="1688185"/>
                  </a:lnTo>
                  <a:lnTo>
                    <a:pt x="3992880" y="1719834"/>
                  </a:lnTo>
                  <a:lnTo>
                    <a:pt x="4010025" y="1719834"/>
                  </a:lnTo>
                  <a:lnTo>
                    <a:pt x="4016883" y="1716151"/>
                  </a:lnTo>
                  <a:lnTo>
                    <a:pt x="4019385" y="1712214"/>
                  </a:lnTo>
                  <a:lnTo>
                    <a:pt x="4021582" y="1708785"/>
                  </a:lnTo>
                  <a:lnTo>
                    <a:pt x="4024719" y="1702663"/>
                  </a:lnTo>
                  <a:lnTo>
                    <a:pt x="4026941" y="1695348"/>
                  </a:lnTo>
                  <a:lnTo>
                    <a:pt x="4028249" y="1686801"/>
                  </a:lnTo>
                  <a:lnTo>
                    <a:pt x="4028694" y="1677035"/>
                  </a:lnTo>
                  <a:close/>
                </a:path>
                <a:path w="4091304" h="2809875">
                  <a:moveTo>
                    <a:pt x="4028694" y="1404493"/>
                  </a:moveTo>
                  <a:lnTo>
                    <a:pt x="4027093" y="1386090"/>
                  </a:lnTo>
                  <a:lnTo>
                    <a:pt x="4022306" y="1372958"/>
                  </a:lnTo>
                  <a:lnTo>
                    <a:pt x="4019600" y="1370279"/>
                  </a:lnTo>
                  <a:lnTo>
                    <a:pt x="4019600" y="1406525"/>
                  </a:lnTo>
                  <a:lnTo>
                    <a:pt x="4018572" y="1420571"/>
                  </a:lnTo>
                  <a:lnTo>
                    <a:pt x="4015282" y="1431251"/>
                  </a:lnTo>
                  <a:lnTo>
                    <a:pt x="4009809" y="1437665"/>
                  </a:lnTo>
                  <a:lnTo>
                    <a:pt x="4002151" y="1439799"/>
                  </a:lnTo>
                  <a:lnTo>
                    <a:pt x="3994480" y="1437690"/>
                  </a:lnTo>
                  <a:lnTo>
                    <a:pt x="3988993" y="1431340"/>
                  </a:lnTo>
                  <a:lnTo>
                    <a:pt x="3985717" y="1420787"/>
                  </a:lnTo>
                  <a:lnTo>
                    <a:pt x="3984650" y="1406525"/>
                  </a:lnTo>
                  <a:lnTo>
                    <a:pt x="3984726" y="1404493"/>
                  </a:lnTo>
                  <a:lnTo>
                    <a:pt x="3985742" y="1390281"/>
                  </a:lnTo>
                  <a:lnTo>
                    <a:pt x="3989108" y="1379054"/>
                  </a:lnTo>
                  <a:lnTo>
                    <a:pt x="3994747" y="1372323"/>
                  </a:lnTo>
                  <a:lnTo>
                    <a:pt x="4002659" y="1370076"/>
                  </a:lnTo>
                  <a:lnTo>
                    <a:pt x="4010075" y="1372298"/>
                  </a:lnTo>
                  <a:lnTo>
                    <a:pt x="4015397" y="1378953"/>
                  </a:lnTo>
                  <a:lnTo>
                    <a:pt x="4018597" y="1390065"/>
                  </a:lnTo>
                  <a:lnTo>
                    <a:pt x="4019588" y="1404493"/>
                  </a:lnTo>
                  <a:lnTo>
                    <a:pt x="4019600" y="1406525"/>
                  </a:lnTo>
                  <a:lnTo>
                    <a:pt x="4019600" y="1370279"/>
                  </a:lnTo>
                  <a:lnTo>
                    <a:pt x="4019397" y="1370076"/>
                  </a:lnTo>
                  <a:lnTo>
                    <a:pt x="4014330" y="1365084"/>
                  </a:lnTo>
                  <a:lnTo>
                    <a:pt x="4003167" y="1362456"/>
                  </a:lnTo>
                  <a:lnTo>
                    <a:pt x="3994277" y="1362456"/>
                  </a:lnTo>
                  <a:lnTo>
                    <a:pt x="3976039" y="1396314"/>
                  </a:lnTo>
                  <a:lnTo>
                    <a:pt x="3975608" y="1406525"/>
                  </a:lnTo>
                  <a:lnTo>
                    <a:pt x="3976014" y="1415694"/>
                  </a:lnTo>
                  <a:lnTo>
                    <a:pt x="3992880" y="1447292"/>
                  </a:lnTo>
                  <a:lnTo>
                    <a:pt x="4010025" y="1447292"/>
                  </a:lnTo>
                  <a:lnTo>
                    <a:pt x="4016883" y="1443609"/>
                  </a:lnTo>
                  <a:lnTo>
                    <a:pt x="4019308" y="1439799"/>
                  </a:lnTo>
                  <a:lnTo>
                    <a:pt x="4021582" y="1436243"/>
                  </a:lnTo>
                  <a:lnTo>
                    <a:pt x="4024719" y="1430185"/>
                  </a:lnTo>
                  <a:lnTo>
                    <a:pt x="4026941" y="1422844"/>
                  </a:lnTo>
                  <a:lnTo>
                    <a:pt x="4028249" y="1414284"/>
                  </a:lnTo>
                  <a:lnTo>
                    <a:pt x="4028694" y="1404493"/>
                  </a:lnTo>
                  <a:close/>
                </a:path>
                <a:path w="4091304" h="2809875">
                  <a:moveTo>
                    <a:pt x="4028694" y="1132078"/>
                  </a:moveTo>
                  <a:lnTo>
                    <a:pt x="4027093" y="1113650"/>
                  </a:lnTo>
                  <a:lnTo>
                    <a:pt x="4022306" y="1100480"/>
                  </a:lnTo>
                  <a:lnTo>
                    <a:pt x="4019600" y="1097788"/>
                  </a:lnTo>
                  <a:lnTo>
                    <a:pt x="4019600" y="1132078"/>
                  </a:lnTo>
                  <a:lnTo>
                    <a:pt x="4019600" y="1133983"/>
                  </a:lnTo>
                  <a:lnTo>
                    <a:pt x="4018572" y="1148080"/>
                  </a:lnTo>
                  <a:lnTo>
                    <a:pt x="4015282" y="1158748"/>
                  </a:lnTo>
                  <a:lnTo>
                    <a:pt x="4009809" y="1165136"/>
                  </a:lnTo>
                  <a:lnTo>
                    <a:pt x="4002151" y="1167257"/>
                  </a:lnTo>
                  <a:lnTo>
                    <a:pt x="3994480" y="1165161"/>
                  </a:lnTo>
                  <a:lnTo>
                    <a:pt x="3988993" y="1158862"/>
                  </a:lnTo>
                  <a:lnTo>
                    <a:pt x="3985717" y="1148346"/>
                  </a:lnTo>
                  <a:lnTo>
                    <a:pt x="3984650" y="1133983"/>
                  </a:lnTo>
                  <a:lnTo>
                    <a:pt x="3984726" y="1132078"/>
                  </a:lnTo>
                  <a:lnTo>
                    <a:pt x="3985742" y="1117841"/>
                  </a:lnTo>
                  <a:lnTo>
                    <a:pt x="3989108" y="1106576"/>
                  </a:lnTo>
                  <a:lnTo>
                    <a:pt x="3994747" y="1099794"/>
                  </a:lnTo>
                  <a:lnTo>
                    <a:pt x="4002659" y="1097534"/>
                  </a:lnTo>
                  <a:lnTo>
                    <a:pt x="4010075" y="1099756"/>
                  </a:lnTo>
                  <a:lnTo>
                    <a:pt x="4015397" y="1106411"/>
                  </a:lnTo>
                  <a:lnTo>
                    <a:pt x="4018597" y="1117523"/>
                  </a:lnTo>
                  <a:lnTo>
                    <a:pt x="4019600" y="1132078"/>
                  </a:lnTo>
                  <a:lnTo>
                    <a:pt x="4019600" y="1097788"/>
                  </a:lnTo>
                  <a:lnTo>
                    <a:pt x="4019346" y="1097534"/>
                  </a:lnTo>
                  <a:lnTo>
                    <a:pt x="4014330" y="1092555"/>
                  </a:lnTo>
                  <a:lnTo>
                    <a:pt x="4003167" y="1089914"/>
                  </a:lnTo>
                  <a:lnTo>
                    <a:pt x="3994277" y="1089914"/>
                  </a:lnTo>
                  <a:lnTo>
                    <a:pt x="3976039" y="1123797"/>
                  </a:lnTo>
                  <a:lnTo>
                    <a:pt x="3975608" y="1133983"/>
                  </a:lnTo>
                  <a:lnTo>
                    <a:pt x="3976014" y="1143165"/>
                  </a:lnTo>
                  <a:lnTo>
                    <a:pt x="3992880" y="1174877"/>
                  </a:lnTo>
                  <a:lnTo>
                    <a:pt x="4010025" y="1174877"/>
                  </a:lnTo>
                  <a:lnTo>
                    <a:pt x="4016883" y="1171194"/>
                  </a:lnTo>
                  <a:lnTo>
                    <a:pt x="4019385" y="1167257"/>
                  </a:lnTo>
                  <a:lnTo>
                    <a:pt x="4021582" y="1163828"/>
                  </a:lnTo>
                  <a:lnTo>
                    <a:pt x="4024719" y="1157706"/>
                  </a:lnTo>
                  <a:lnTo>
                    <a:pt x="4026941" y="1150391"/>
                  </a:lnTo>
                  <a:lnTo>
                    <a:pt x="4028249" y="1141844"/>
                  </a:lnTo>
                  <a:lnTo>
                    <a:pt x="4028694" y="1132078"/>
                  </a:lnTo>
                  <a:close/>
                </a:path>
                <a:path w="4091304" h="2809875">
                  <a:moveTo>
                    <a:pt x="4028694" y="859536"/>
                  </a:moveTo>
                  <a:lnTo>
                    <a:pt x="4027093" y="841133"/>
                  </a:lnTo>
                  <a:lnTo>
                    <a:pt x="4022306" y="828001"/>
                  </a:lnTo>
                  <a:lnTo>
                    <a:pt x="4019600" y="825322"/>
                  </a:lnTo>
                  <a:lnTo>
                    <a:pt x="4019600" y="859536"/>
                  </a:lnTo>
                  <a:lnTo>
                    <a:pt x="4019600" y="861568"/>
                  </a:lnTo>
                  <a:lnTo>
                    <a:pt x="4018572" y="875563"/>
                  </a:lnTo>
                  <a:lnTo>
                    <a:pt x="4015282" y="886269"/>
                  </a:lnTo>
                  <a:lnTo>
                    <a:pt x="4009809" y="892708"/>
                  </a:lnTo>
                  <a:lnTo>
                    <a:pt x="4002151" y="894842"/>
                  </a:lnTo>
                  <a:lnTo>
                    <a:pt x="3994480" y="892733"/>
                  </a:lnTo>
                  <a:lnTo>
                    <a:pt x="3988993" y="886383"/>
                  </a:lnTo>
                  <a:lnTo>
                    <a:pt x="3985717" y="875830"/>
                  </a:lnTo>
                  <a:lnTo>
                    <a:pt x="3984650" y="861568"/>
                  </a:lnTo>
                  <a:lnTo>
                    <a:pt x="3984726" y="859536"/>
                  </a:lnTo>
                  <a:lnTo>
                    <a:pt x="3985742" y="845324"/>
                  </a:lnTo>
                  <a:lnTo>
                    <a:pt x="3989108" y="834097"/>
                  </a:lnTo>
                  <a:lnTo>
                    <a:pt x="3994747" y="827366"/>
                  </a:lnTo>
                  <a:lnTo>
                    <a:pt x="4002659" y="825119"/>
                  </a:lnTo>
                  <a:lnTo>
                    <a:pt x="4010075" y="827341"/>
                  </a:lnTo>
                  <a:lnTo>
                    <a:pt x="4015397" y="833983"/>
                  </a:lnTo>
                  <a:lnTo>
                    <a:pt x="4018597" y="845058"/>
                  </a:lnTo>
                  <a:lnTo>
                    <a:pt x="4019600" y="859536"/>
                  </a:lnTo>
                  <a:lnTo>
                    <a:pt x="4019600" y="825322"/>
                  </a:lnTo>
                  <a:lnTo>
                    <a:pt x="4019397" y="825119"/>
                  </a:lnTo>
                  <a:lnTo>
                    <a:pt x="4014330" y="820127"/>
                  </a:lnTo>
                  <a:lnTo>
                    <a:pt x="4003167" y="817499"/>
                  </a:lnTo>
                  <a:lnTo>
                    <a:pt x="3994277" y="817499"/>
                  </a:lnTo>
                  <a:lnTo>
                    <a:pt x="3976039" y="851357"/>
                  </a:lnTo>
                  <a:lnTo>
                    <a:pt x="3975608" y="861568"/>
                  </a:lnTo>
                  <a:lnTo>
                    <a:pt x="3976014" y="870737"/>
                  </a:lnTo>
                  <a:lnTo>
                    <a:pt x="3992880" y="902335"/>
                  </a:lnTo>
                  <a:lnTo>
                    <a:pt x="4010025" y="902335"/>
                  </a:lnTo>
                  <a:lnTo>
                    <a:pt x="4016883" y="898652"/>
                  </a:lnTo>
                  <a:lnTo>
                    <a:pt x="4019308" y="894842"/>
                  </a:lnTo>
                  <a:lnTo>
                    <a:pt x="4021582" y="891286"/>
                  </a:lnTo>
                  <a:lnTo>
                    <a:pt x="4024719" y="885228"/>
                  </a:lnTo>
                  <a:lnTo>
                    <a:pt x="4026941" y="877887"/>
                  </a:lnTo>
                  <a:lnTo>
                    <a:pt x="4028249" y="869327"/>
                  </a:lnTo>
                  <a:lnTo>
                    <a:pt x="4028694" y="859536"/>
                  </a:lnTo>
                  <a:close/>
                </a:path>
                <a:path w="4091304" h="2809875">
                  <a:moveTo>
                    <a:pt x="4028694" y="587121"/>
                  </a:moveTo>
                  <a:lnTo>
                    <a:pt x="4027093" y="568693"/>
                  </a:lnTo>
                  <a:lnTo>
                    <a:pt x="4022306" y="555523"/>
                  </a:lnTo>
                  <a:lnTo>
                    <a:pt x="4019600" y="552831"/>
                  </a:lnTo>
                  <a:lnTo>
                    <a:pt x="4019600" y="587121"/>
                  </a:lnTo>
                  <a:lnTo>
                    <a:pt x="4019600" y="589026"/>
                  </a:lnTo>
                  <a:lnTo>
                    <a:pt x="4018572" y="603123"/>
                  </a:lnTo>
                  <a:lnTo>
                    <a:pt x="4015282" y="613791"/>
                  </a:lnTo>
                  <a:lnTo>
                    <a:pt x="4009809" y="620179"/>
                  </a:lnTo>
                  <a:lnTo>
                    <a:pt x="4002151" y="622300"/>
                  </a:lnTo>
                  <a:lnTo>
                    <a:pt x="3994480" y="620204"/>
                  </a:lnTo>
                  <a:lnTo>
                    <a:pt x="3988993" y="613905"/>
                  </a:lnTo>
                  <a:lnTo>
                    <a:pt x="3985717" y="603389"/>
                  </a:lnTo>
                  <a:lnTo>
                    <a:pt x="3984650" y="589026"/>
                  </a:lnTo>
                  <a:lnTo>
                    <a:pt x="3984726" y="587121"/>
                  </a:lnTo>
                  <a:lnTo>
                    <a:pt x="3985742" y="572884"/>
                  </a:lnTo>
                  <a:lnTo>
                    <a:pt x="3989108" y="561619"/>
                  </a:lnTo>
                  <a:lnTo>
                    <a:pt x="3994747" y="554837"/>
                  </a:lnTo>
                  <a:lnTo>
                    <a:pt x="4002659" y="552577"/>
                  </a:lnTo>
                  <a:lnTo>
                    <a:pt x="4010075" y="554799"/>
                  </a:lnTo>
                  <a:lnTo>
                    <a:pt x="4015397" y="561454"/>
                  </a:lnTo>
                  <a:lnTo>
                    <a:pt x="4018597" y="572566"/>
                  </a:lnTo>
                  <a:lnTo>
                    <a:pt x="4019600" y="587121"/>
                  </a:lnTo>
                  <a:lnTo>
                    <a:pt x="4019600" y="552831"/>
                  </a:lnTo>
                  <a:lnTo>
                    <a:pt x="4019346" y="552577"/>
                  </a:lnTo>
                  <a:lnTo>
                    <a:pt x="4014330" y="547598"/>
                  </a:lnTo>
                  <a:lnTo>
                    <a:pt x="4003167" y="544957"/>
                  </a:lnTo>
                  <a:lnTo>
                    <a:pt x="3994277" y="544957"/>
                  </a:lnTo>
                  <a:lnTo>
                    <a:pt x="3976039" y="578840"/>
                  </a:lnTo>
                  <a:lnTo>
                    <a:pt x="3975608" y="589026"/>
                  </a:lnTo>
                  <a:lnTo>
                    <a:pt x="3976014" y="598195"/>
                  </a:lnTo>
                  <a:lnTo>
                    <a:pt x="3992880" y="629920"/>
                  </a:lnTo>
                  <a:lnTo>
                    <a:pt x="4010025" y="629920"/>
                  </a:lnTo>
                  <a:lnTo>
                    <a:pt x="4016883" y="626237"/>
                  </a:lnTo>
                  <a:lnTo>
                    <a:pt x="4019385" y="622300"/>
                  </a:lnTo>
                  <a:lnTo>
                    <a:pt x="4021582" y="618871"/>
                  </a:lnTo>
                  <a:lnTo>
                    <a:pt x="4024719" y="612749"/>
                  </a:lnTo>
                  <a:lnTo>
                    <a:pt x="4026941" y="605434"/>
                  </a:lnTo>
                  <a:lnTo>
                    <a:pt x="4028249" y="596887"/>
                  </a:lnTo>
                  <a:lnTo>
                    <a:pt x="4028694" y="587121"/>
                  </a:lnTo>
                  <a:close/>
                </a:path>
                <a:path w="4091304" h="2809875">
                  <a:moveTo>
                    <a:pt x="4028694" y="314579"/>
                  </a:moveTo>
                  <a:lnTo>
                    <a:pt x="4027093" y="296176"/>
                  </a:lnTo>
                  <a:lnTo>
                    <a:pt x="4022306" y="283044"/>
                  </a:lnTo>
                  <a:lnTo>
                    <a:pt x="4019600" y="280365"/>
                  </a:lnTo>
                  <a:lnTo>
                    <a:pt x="4019600" y="314579"/>
                  </a:lnTo>
                  <a:lnTo>
                    <a:pt x="4019600" y="316611"/>
                  </a:lnTo>
                  <a:lnTo>
                    <a:pt x="4018572" y="330606"/>
                  </a:lnTo>
                  <a:lnTo>
                    <a:pt x="4015282" y="341325"/>
                  </a:lnTo>
                  <a:lnTo>
                    <a:pt x="4009809" y="347751"/>
                  </a:lnTo>
                  <a:lnTo>
                    <a:pt x="4002151" y="349885"/>
                  </a:lnTo>
                  <a:lnTo>
                    <a:pt x="3994480" y="347776"/>
                  </a:lnTo>
                  <a:lnTo>
                    <a:pt x="3988993" y="341426"/>
                  </a:lnTo>
                  <a:lnTo>
                    <a:pt x="3985717" y="330873"/>
                  </a:lnTo>
                  <a:lnTo>
                    <a:pt x="3984650" y="316611"/>
                  </a:lnTo>
                  <a:lnTo>
                    <a:pt x="3984726" y="314579"/>
                  </a:lnTo>
                  <a:lnTo>
                    <a:pt x="3985742" y="300342"/>
                  </a:lnTo>
                  <a:lnTo>
                    <a:pt x="3989108" y="289077"/>
                  </a:lnTo>
                  <a:lnTo>
                    <a:pt x="3994747" y="282295"/>
                  </a:lnTo>
                  <a:lnTo>
                    <a:pt x="4002659" y="280035"/>
                  </a:lnTo>
                  <a:lnTo>
                    <a:pt x="4010075" y="282270"/>
                  </a:lnTo>
                  <a:lnTo>
                    <a:pt x="4015397" y="288963"/>
                  </a:lnTo>
                  <a:lnTo>
                    <a:pt x="4018597" y="300075"/>
                  </a:lnTo>
                  <a:lnTo>
                    <a:pt x="4019600" y="314579"/>
                  </a:lnTo>
                  <a:lnTo>
                    <a:pt x="4019600" y="280365"/>
                  </a:lnTo>
                  <a:lnTo>
                    <a:pt x="4019270" y="280035"/>
                  </a:lnTo>
                  <a:lnTo>
                    <a:pt x="4014330" y="275170"/>
                  </a:lnTo>
                  <a:lnTo>
                    <a:pt x="4003167" y="272542"/>
                  </a:lnTo>
                  <a:lnTo>
                    <a:pt x="3994277" y="272542"/>
                  </a:lnTo>
                  <a:lnTo>
                    <a:pt x="3976039" y="306400"/>
                  </a:lnTo>
                  <a:lnTo>
                    <a:pt x="3975608" y="316611"/>
                  </a:lnTo>
                  <a:lnTo>
                    <a:pt x="3976014" y="325780"/>
                  </a:lnTo>
                  <a:lnTo>
                    <a:pt x="3992880" y="357378"/>
                  </a:lnTo>
                  <a:lnTo>
                    <a:pt x="4010025" y="357378"/>
                  </a:lnTo>
                  <a:lnTo>
                    <a:pt x="4016883" y="353695"/>
                  </a:lnTo>
                  <a:lnTo>
                    <a:pt x="4019308" y="349885"/>
                  </a:lnTo>
                  <a:lnTo>
                    <a:pt x="4021582" y="346329"/>
                  </a:lnTo>
                  <a:lnTo>
                    <a:pt x="4024719" y="340207"/>
                  </a:lnTo>
                  <a:lnTo>
                    <a:pt x="4026941" y="332892"/>
                  </a:lnTo>
                  <a:lnTo>
                    <a:pt x="4028249" y="324345"/>
                  </a:lnTo>
                  <a:lnTo>
                    <a:pt x="4028694" y="314579"/>
                  </a:lnTo>
                  <a:close/>
                </a:path>
                <a:path w="4091304" h="2809875">
                  <a:moveTo>
                    <a:pt x="4028694" y="42037"/>
                  </a:moveTo>
                  <a:lnTo>
                    <a:pt x="4027093" y="23685"/>
                  </a:lnTo>
                  <a:lnTo>
                    <a:pt x="4022306" y="10541"/>
                  </a:lnTo>
                  <a:lnTo>
                    <a:pt x="4019600" y="7861"/>
                  </a:lnTo>
                  <a:lnTo>
                    <a:pt x="4019600" y="44069"/>
                  </a:lnTo>
                  <a:lnTo>
                    <a:pt x="4018572" y="58115"/>
                  </a:lnTo>
                  <a:lnTo>
                    <a:pt x="4015282" y="68795"/>
                  </a:lnTo>
                  <a:lnTo>
                    <a:pt x="4009809" y="75209"/>
                  </a:lnTo>
                  <a:lnTo>
                    <a:pt x="4002151" y="77343"/>
                  </a:lnTo>
                  <a:lnTo>
                    <a:pt x="3994480" y="75247"/>
                  </a:lnTo>
                  <a:lnTo>
                    <a:pt x="3988993" y="68948"/>
                  </a:lnTo>
                  <a:lnTo>
                    <a:pt x="3985717" y="58432"/>
                  </a:lnTo>
                  <a:lnTo>
                    <a:pt x="3984650" y="44069"/>
                  </a:lnTo>
                  <a:lnTo>
                    <a:pt x="3984739" y="42037"/>
                  </a:lnTo>
                  <a:lnTo>
                    <a:pt x="3985742" y="27927"/>
                  </a:lnTo>
                  <a:lnTo>
                    <a:pt x="3989108" y="16662"/>
                  </a:lnTo>
                  <a:lnTo>
                    <a:pt x="3994747" y="9880"/>
                  </a:lnTo>
                  <a:lnTo>
                    <a:pt x="4002659" y="7620"/>
                  </a:lnTo>
                  <a:lnTo>
                    <a:pt x="4010075" y="9842"/>
                  </a:lnTo>
                  <a:lnTo>
                    <a:pt x="4015397" y="16497"/>
                  </a:lnTo>
                  <a:lnTo>
                    <a:pt x="4018597" y="27609"/>
                  </a:lnTo>
                  <a:lnTo>
                    <a:pt x="4019588" y="42037"/>
                  </a:lnTo>
                  <a:lnTo>
                    <a:pt x="4019600" y="44069"/>
                  </a:lnTo>
                  <a:lnTo>
                    <a:pt x="4019600" y="7861"/>
                  </a:lnTo>
                  <a:lnTo>
                    <a:pt x="4019359" y="7620"/>
                  </a:lnTo>
                  <a:lnTo>
                    <a:pt x="4014330" y="2641"/>
                  </a:lnTo>
                  <a:lnTo>
                    <a:pt x="4003167" y="0"/>
                  </a:lnTo>
                  <a:lnTo>
                    <a:pt x="3994277" y="0"/>
                  </a:lnTo>
                  <a:lnTo>
                    <a:pt x="3976039" y="33883"/>
                  </a:lnTo>
                  <a:lnTo>
                    <a:pt x="3975608" y="44069"/>
                  </a:lnTo>
                  <a:lnTo>
                    <a:pt x="3976014" y="53238"/>
                  </a:lnTo>
                  <a:lnTo>
                    <a:pt x="3992880" y="84963"/>
                  </a:lnTo>
                  <a:lnTo>
                    <a:pt x="4010025" y="84963"/>
                  </a:lnTo>
                  <a:lnTo>
                    <a:pt x="4016883" y="81280"/>
                  </a:lnTo>
                  <a:lnTo>
                    <a:pt x="4019385" y="77343"/>
                  </a:lnTo>
                  <a:lnTo>
                    <a:pt x="4021582" y="73914"/>
                  </a:lnTo>
                  <a:lnTo>
                    <a:pt x="4024719" y="67779"/>
                  </a:lnTo>
                  <a:lnTo>
                    <a:pt x="4026941" y="60413"/>
                  </a:lnTo>
                  <a:lnTo>
                    <a:pt x="4028249" y="51828"/>
                  </a:lnTo>
                  <a:lnTo>
                    <a:pt x="4028694" y="42037"/>
                  </a:lnTo>
                  <a:close/>
                </a:path>
                <a:path w="4091304" h="2809875">
                  <a:moveTo>
                    <a:pt x="4091178" y="2221992"/>
                  </a:moveTo>
                  <a:lnTo>
                    <a:pt x="4089577" y="2203564"/>
                  </a:lnTo>
                  <a:lnTo>
                    <a:pt x="4084790" y="2190394"/>
                  </a:lnTo>
                  <a:lnTo>
                    <a:pt x="4082084" y="2187702"/>
                  </a:lnTo>
                  <a:lnTo>
                    <a:pt x="4082084" y="2221992"/>
                  </a:lnTo>
                  <a:lnTo>
                    <a:pt x="4082084" y="2224024"/>
                  </a:lnTo>
                  <a:lnTo>
                    <a:pt x="4081056" y="2238019"/>
                  </a:lnTo>
                  <a:lnTo>
                    <a:pt x="4077779" y="2248738"/>
                  </a:lnTo>
                  <a:lnTo>
                    <a:pt x="4072293" y="2255164"/>
                  </a:lnTo>
                  <a:lnTo>
                    <a:pt x="4064635" y="2257298"/>
                  </a:lnTo>
                  <a:lnTo>
                    <a:pt x="4056964" y="2255189"/>
                  </a:lnTo>
                  <a:lnTo>
                    <a:pt x="4051490" y="2248839"/>
                  </a:lnTo>
                  <a:lnTo>
                    <a:pt x="4048201" y="2238286"/>
                  </a:lnTo>
                  <a:lnTo>
                    <a:pt x="4047134" y="2224024"/>
                  </a:lnTo>
                  <a:lnTo>
                    <a:pt x="4047210" y="2221992"/>
                  </a:lnTo>
                  <a:lnTo>
                    <a:pt x="4048226" y="2207755"/>
                  </a:lnTo>
                  <a:lnTo>
                    <a:pt x="4051592" y="2196490"/>
                  </a:lnTo>
                  <a:lnTo>
                    <a:pt x="4057231" y="2189708"/>
                  </a:lnTo>
                  <a:lnTo>
                    <a:pt x="4065143" y="2187448"/>
                  </a:lnTo>
                  <a:lnTo>
                    <a:pt x="4072559" y="2189683"/>
                  </a:lnTo>
                  <a:lnTo>
                    <a:pt x="4077881" y="2196376"/>
                  </a:lnTo>
                  <a:lnTo>
                    <a:pt x="4081081" y="2207488"/>
                  </a:lnTo>
                  <a:lnTo>
                    <a:pt x="4082084" y="2221992"/>
                  </a:lnTo>
                  <a:lnTo>
                    <a:pt x="4082084" y="2187702"/>
                  </a:lnTo>
                  <a:lnTo>
                    <a:pt x="4081830" y="2187448"/>
                  </a:lnTo>
                  <a:lnTo>
                    <a:pt x="4076814" y="2182469"/>
                  </a:lnTo>
                  <a:lnTo>
                    <a:pt x="4065651" y="2179828"/>
                  </a:lnTo>
                  <a:lnTo>
                    <a:pt x="4056761" y="2179828"/>
                  </a:lnTo>
                  <a:lnTo>
                    <a:pt x="4038523" y="2213762"/>
                  </a:lnTo>
                  <a:lnTo>
                    <a:pt x="4038092" y="2224024"/>
                  </a:lnTo>
                  <a:lnTo>
                    <a:pt x="4038498" y="2233193"/>
                  </a:lnTo>
                  <a:lnTo>
                    <a:pt x="4055364" y="2264791"/>
                  </a:lnTo>
                  <a:lnTo>
                    <a:pt x="4072509" y="2264791"/>
                  </a:lnTo>
                  <a:lnTo>
                    <a:pt x="4079367" y="2261108"/>
                  </a:lnTo>
                  <a:lnTo>
                    <a:pt x="4081792" y="2257298"/>
                  </a:lnTo>
                  <a:lnTo>
                    <a:pt x="4084066" y="2253742"/>
                  </a:lnTo>
                  <a:lnTo>
                    <a:pt x="4087203" y="2247620"/>
                  </a:lnTo>
                  <a:lnTo>
                    <a:pt x="4089425" y="2240305"/>
                  </a:lnTo>
                  <a:lnTo>
                    <a:pt x="4090733" y="2231758"/>
                  </a:lnTo>
                  <a:lnTo>
                    <a:pt x="4091178" y="2221992"/>
                  </a:lnTo>
                  <a:close/>
                </a:path>
                <a:path w="4091304" h="2809875">
                  <a:moveTo>
                    <a:pt x="4091178" y="1949450"/>
                  </a:moveTo>
                  <a:lnTo>
                    <a:pt x="4089577" y="1931047"/>
                  </a:lnTo>
                  <a:lnTo>
                    <a:pt x="4084790" y="1917915"/>
                  </a:lnTo>
                  <a:lnTo>
                    <a:pt x="4082084" y="1915236"/>
                  </a:lnTo>
                  <a:lnTo>
                    <a:pt x="4082084" y="1951482"/>
                  </a:lnTo>
                  <a:lnTo>
                    <a:pt x="4081056" y="1965528"/>
                  </a:lnTo>
                  <a:lnTo>
                    <a:pt x="4077779" y="1976208"/>
                  </a:lnTo>
                  <a:lnTo>
                    <a:pt x="4072293" y="1982622"/>
                  </a:lnTo>
                  <a:lnTo>
                    <a:pt x="4064635" y="1984756"/>
                  </a:lnTo>
                  <a:lnTo>
                    <a:pt x="4056964" y="1982660"/>
                  </a:lnTo>
                  <a:lnTo>
                    <a:pt x="4051490" y="1976361"/>
                  </a:lnTo>
                  <a:lnTo>
                    <a:pt x="4048201" y="1965845"/>
                  </a:lnTo>
                  <a:lnTo>
                    <a:pt x="4047134" y="1951482"/>
                  </a:lnTo>
                  <a:lnTo>
                    <a:pt x="4047223" y="1949450"/>
                  </a:lnTo>
                  <a:lnTo>
                    <a:pt x="4048226" y="1935289"/>
                  </a:lnTo>
                  <a:lnTo>
                    <a:pt x="4051592" y="1924024"/>
                  </a:lnTo>
                  <a:lnTo>
                    <a:pt x="4057231" y="1917280"/>
                  </a:lnTo>
                  <a:lnTo>
                    <a:pt x="4065143" y="1915033"/>
                  </a:lnTo>
                  <a:lnTo>
                    <a:pt x="4072559" y="1917255"/>
                  </a:lnTo>
                  <a:lnTo>
                    <a:pt x="4077881" y="1923910"/>
                  </a:lnTo>
                  <a:lnTo>
                    <a:pt x="4081081" y="1935022"/>
                  </a:lnTo>
                  <a:lnTo>
                    <a:pt x="4082072" y="1949450"/>
                  </a:lnTo>
                  <a:lnTo>
                    <a:pt x="4082084" y="1951482"/>
                  </a:lnTo>
                  <a:lnTo>
                    <a:pt x="4082084" y="1915236"/>
                  </a:lnTo>
                  <a:lnTo>
                    <a:pt x="4081881" y="1915033"/>
                  </a:lnTo>
                  <a:lnTo>
                    <a:pt x="4076814" y="1910041"/>
                  </a:lnTo>
                  <a:lnTo>
                    <a:pt x="4065651" y="1907413"/>
                  </a:lnTo>
                  <a:lnTo>
                    <a:pt x="4056761" y="1907413"/>
                  </a:lnTo>
                  <a:lnTo>
                    <a:pt x="4038523" y="1941271"/>
                  </a:lnTo>
                  <a:lnTo>
                    <a:pt x="4038092" y="1951482"/>
                  </a:lnTo>
                  <a:lnTo>
                    <a:pt x="4038498" y="1960651"/>
                  </a:lnTo>
                  <a:lnTo>
                    <a:pt x="4055364" y="1992249"/>
                  </a:lnTo>
                  <a:lnTo>
                    <a:pt x="4072509" y="1992249"/>
                  </a:lnTo>
                  <a:lnTo>
                    <a:pt x="4079367" y="1988566"/>
                  </a:lnTo>
                  <a:lnTo>
                    <a:pt x="4081830" y="1984756"/>
                  </a:lnTo>
                  <a:lnTo>
                    <a:pt x="4084066" y="1981327"/>
                  </a:lnTo>
                  <a:lnTo>
                    <a:pt x="4087203" y="1975192"/>
                  </a:lnTo>
                  <a:lnTo>
                    <a:pt x="4089425" y="1967826"/>
                  </a:lnTo>
                  <a:lnTo>
                    <a:pt x="4090733" y="1959241"/>
                  </a:lnTo>
                  <a:lnTo>
                    <a:pt x="4091178" y="1949450"/>
                  </a:lnTo>
                  <a:close/>
                </a:path>
                <a:path w="4091304" h="2809875">
                  <a:moveTo>
                    <a:pt x="4091178" y="1677035"/>
                  </a:moveTo>
                  <a:lnTo>
                    <a:pt x="4089577" y="1658607"/>
                  </a:lnTo>
                  <a:lnTo>
                    <a:pt x="4084790" y="1645437"/>
                  </a:lnTo>
                  <a:lnTo>
                    <a:pt x="4082084" y="1642745"/>
                  </a:lnTo>
                  <a:lnTo>
                    <a:pt x="4082084" y="1677035"/>
                  </a:lnTo>
                  <a:lnTo>
                    <a:pt x="4082084" y="1679067"/>
                  </a:lnTo>
                  <a:lnTo>
                    <a:pt x="4081056" y="1693037"/>
                  </a:lnTo>
                  <a:lnTo>
                    <a:pt x="4077779" y="1703705"/>
                  </a:lnTo>
                  <a:lnTo>
                    <a:pt x="4072293" y="1710093"/>
                  </a:lnTo>
                  <a:lnTo>
                    <a:pt x="4064635" y="1712214"/>
                  </a:lnTo>
                  <a:lnTo>
                    <a:pt x="4056964" y="1710118"/>
                  </a:lnTo>
                  <a:lnTo>
                    <a:pt x="4051490" y="1703819"/>
                  </a:lnTo>
                  <a:lnTo>
                    <a:pt x="4048201" y="1693303"/>
                  </a:lnTo>
                  <a:lnTo>
                    <a:pt x="4047134" y="1679067"/>
                  </a:lnTo>
                  <a:lnTo>
                    <a:pt x="4047210" y="1677035"/>
                  </a:lnTo>
                  <a:lnTo>
                    <a:pt x="4048226" y="1662798"/>
                  </a:lnTo>
                  <a:lnTo>
                    <a:pt x="4051592" y="1651533"/>
                  </a:lnTo>
                  <a:lnTo>
                    <a:pt x="4057231" y="1644751"/>
                  </a:lnTo>
                  <a:lnTo>
                    <a:pt x="4065143" y="1642491"/>
                  </a:lnTo>
                  <a:lnTo>
                    <a:pt x="4072559" y="1644713"/>
                  </a:lnTo>
                  <a:lnTo>
                    <a:pt x="4077881" y="1651368"/>
                  </a:lnTo>
                  <a:lnTo>
                    <a:pt x="4081081" y="1662480"/>
                  </a:lnTo>
                  <a:lnTo>
                    <a:pt x="4082084" y="1677035"/>
                  </a:lnTo>
                  <a:lnTo>
                    <a:pt x="4082084" y="1642745"/>
                  </a:lnTo>
                  <a:lnTo>
                    <a:pt x="4081830" y="1642491"/>
                  </a:lnTo>
                  <a:lnTo>
                    <a:pt x="4076814" y="1637512"/>
                  </a:lnTo>
                  <a:lnTo>
                    <a:pt x="4065651" y="1634871"/>
                  </a:lnTo>
                  <a:lnTo>
                    <a:pt x="4056761" y="1634871"/>
                  </a:lnTo>
                  <a:lnTo>
                    <a:pt x="4038523" y="1668805"/>
                  </a:lnTo>
                  <a:lnTo>
                    <a:pt x="4038092" y="1679067"/>
                  </a:lnTo>
                  <a:lnTo>
                    <a:pt x="4038498" y="1688185"/>
                  </a:lnTo>
                  <a:lnTo>
                    <a:pt x="4055364" y="1719834"/>
                  </a:lnTo>
                  <a:lnTo>
                    <a:pt x="4072509" y="1719834"/>
                  </a:lnTo>
                  <a:lnTo>
                    <a:pt x="4079367" y="1716151"/>
                  </a:lnTo>
                  <a:lnTo>
                    <a:pt x="4081869" y="1712214"/>
                  </a:lnTo>
                  <a:lnTo>
                    <a:pt x="4084066" y="1708785"/>
                  </a:lnTo>
                  <a:lnTo>
                    <a:pt x="4087203" y="1702663"/>
                  </a:lnTo>
                  <a:lnTo>
                    <a:pt x="4089425" y="1695348"/>
                  </a:lnTo>
                  <a:lnTo>
                    <a:pt x="4090733" y="1686801"/>
                  </a:lnTo>
                  <a:lnTo>
                    <a:pt x="4091178" y="1677035"/>
                  </a:lnTo>
                  <a:close/>
                </a:path>
                <a:path w="4091304" h="2809875">
                  <a:moveTo>
                    <a:pt x="4091178" y="1404493"/>
                  </a:moveTo>
                  <a:lnTo>
                    <a:pt x="4089577" y="1386090"/>
                  </a:lnTo>
                  <a:lnTo>
                    <a:pt x="4084790" y="1372958"/>
                  </a:lnTo>
                  <a:lnTo>
                    <a:pt x="4082084" y="1370279"/>
                  </a:lnTo>
                  <a:lnTo>
                    <a:pt x="4082084" y="1406525"/>
                  </a:lnTo>
                  <a:lnTo>
                    <a:pt x="4081056" y="1420571"/>
                  </a:lnTo>
                  <a:lnTo>
                    <a:pt x="4077779" y="1431251"/>
                  </a:lnTo>
                  <a:lnTo>
                    <a:pt x="4072293" y="1437665"/>
                  </a:lnTo>
                  <a:lnTo>
                    <a:pt x="4064635" y="1439799"/>
                  </a:lnTo>
                  <a:lnTo>
                    <a:pt x="4056964" y="1437690"/>
                  </a:lnTo>
                  <a:lnTo>
                    <a:pt x="4051490" y="1431340"/>
                  </a:lnTo>
                  <a:lnTo>
                    <a:pt x="4048201" y="1420787"/>
                  </a:lnTo>
                  <a:lnTo>
                    <a:pt x="4047134" y="1406525"/>
                  </a:lnTo>
                  <a:lnTo>
                    <a:pt x="4047210" y="1404493"/>
                  </a:lnTo>
                  <a:lnTo>
                    <a:pt x="4048226" y="1390281"/>
                  </a:lnTo>
                  <a:lnTo>
                    <a:pt x="4051592" y="1379054"/>
                  </a:lnTo>
                  <a:lnTo>
                    <a:pt x="4057231" y="1372323"/>
                  </a:lnTo>
                  <a:lnTo>
                    <a:pt x="4065143" y="1370076"/>
                  </a:lnTo>
                  <a:lnTo>
                    <a:pt x="4072559" y="1372298"/>
                  </a:lnTo>
                  <a:lnTo>
                    <a:pt x="4077881" y="1378953"/>
                  </a:lnTo>
                  <a:lnTo>
                    <a:pt x="4081081" y="1390065"/>
                  </a:lnTo>
                  <a:lnTo>
                    <a:pt x="4082072" y="1404493"/>
                  </a:lnTo>
                  <a:lnTo>
                    <a:pt x="4082084" y="1406525"/>
                  </a:lnTo>
                  <a:lnTo>
                    <a:pt x="4082084" y="1370279"/>
                  </a:lnTo>
                  <a:lnTo>
                    <a:pt x="4081881" y="1370076"/>
                  </a:lnTo>
                  <a:lnTo>
                    <a:pt x="4076814" y="1365084"/>
                  </a:lnTo>
                  <a:lnTo>
                    <a:pt x="4065651" y="1362456"/>
                  </a:lnTo>
                  <a:lnTo>
                    <a:pt x="4056761" y="1362456"/>
                  </a:lnTo>
                  <a:lnTo>
                    <a:pt x="4038523" y="1396314"/>
                  </a:lnTo>
                  <a:lnTo>
                    <a:pt x="4038092" y="1406525"/>
                  </a:lnTo>
                  <a:lnTo>
                    <a:pt x="4038498" y="1415694"/>
                  </a:lnTo>
                  <a:lnTo>
                    <a:pt x="4055364" y="1447292"/>
                  </a:lnTo>
                  <a:lnTo>
                    <a:pt x="4072509" y="1447292"/>
                  </a:lnTo>
                  <a:lnTo>
                    <a:pt x="4079367" y="1443609"/>
                  </a:lnTo>
                  <a:lnTo>
                    <a:pt x="4081792" y="1439799"/>
                  </a:lnTo>
                  <a:lnTo>
                    <a:pt x="4084066" y="1436243"/>
                  </a:lnTo>
                  <a:lnTo>
                    <a:pt x="4087203" y="1430185"/>
                  </a:lnTo>
                  <a:lnTo>
                    <a:pt x="4089425" y="1422844"/>
                  </a:lnTo>
                  <a:lnTo>
                    <a:pt x="4090733" y="1414284"/>
                  </a:lnTo>
                  <a:lnTo>
                    <a:pt x="4091178" y="1404493"/>
                  </a:lnTo>
                  <a:close/>
                </a:path>
                <a:path w="4091304" h="2809875">
                  <a:moveTo>
                    <a:pt x="4091178" y="1132078"/>
                  </a:moveTo>
                  <a:lnTo>
                    <a:pt x="4089577" y="1113650"/>
                  </a:lnTo>
                  <a:lnTo>
                    <a:pt x="4084790" y="1100480"/>
                  </a:lnTo>
                  <a:lnTo>
                    <a:pt x="4082084" y="1097788"/>
                  </a:lnTo>
                  <a:lnTo>
                    <a:pt x="4082084" y="1132078"/>
                  </a:lnTo>
                  <a:lnTo>
                    <a:pt x="4082084" y="1133983"/>
                  </a:lnTo>
                  <a:lnTo>
                    <a:pt x="4081056" y="1148080"/>
                  </a:lnTo>
                  <a:lnTo>
                    <a:pt x="4077779" y="1158748"/>
                  </a:lnTo>
                  <a:lnTo>
                    <a:pt x="4072293" y="1165136"/>
                  </a:lnTo>
                  <a:lnTo>
                    <a:pt x="4064635" y="1167257"/>
                  </a:lnTo>
                  <a:lnTo>
                    <a:pt x="4056964" y="1165161"/>
                  </a:lnTo>
                  <a:lnTo>
                    <a:pt x="4051490" y="1158862"/>
                  </a:lnTo>
                  <a:lnTo>
                    <a:pt x="4048201" y="1148346"/>
                  </a:lnTo>
                  <a:lnTo>
                    <a:pt x="4047134" y="1133983"/>
                  </a:lnTo>
                  <a:lnTo>
                    <a:pt x="4047210" y="1132078"/>
                  </a:lnTo>
                  <a:lnTo>
                    <a:pt x="4048226" y="1117841"/>
                  </a:lnTo>
                  <a:lnTo>
                    <a:pt x="4051592" y="1106576"/>
                  </a:lnTo>
                  <a:lnTo>
                    <a:pt x="4057231" y="1099794"/>
                  </a:lnTo>
                  <a:lnTo>
                    <a:pt x="4065143" y="1097534"/>
                  </a:lnTo>
                  <a:lnTo>
                    <a:pt x="4072559" y="1099756"/>
                  </a:lnTo>
                  <a:lnTo>
                    <a:pt x="4077881" y="1106411"/>
                  </a:lnTo>
                  <a:lnTo>
                    <a:pt x="4081081" y="1117523"/>
                  </a:lnTo>
                  <a:lnTo>
                    <a:pt x="4082084" y="1132078"/>
                  </a:lnTo>
                  <a:lnTo>
                    <a:pt x="4082084" y="1097788"/>
                  </a:lnTo>
                  <a:lnTo>
                    <a:pt x="4081830" y="1097534"/>
                  </a:lnTo>
                  <a:lnTo>
                    <a:pt x="4076814" y="1092555"/>
                  </a:lnTo>
                  <a:lnTo>
                    <a:pt x="4065651" y="1089914"/>
                  </a:lnTo>
                  <a:lnTo>
                    <a:pt x="4056761" y="1089914"/>
                  </a:lnTo>
                  <a:lnTo>
                    <a:pt x="4038523" y="1123797"/>
                  </a:lnTo>
                  <a:lnTo>
                    <a:pt x="4038092" y="1133983"/>
                  </a:lnTo>
                  <a:lnTo>
                    <a:pt x="4038498" y="1143165"/>
                  </a:lnTo>
                  <a:lnTo>
                    <a:pt x="4055364" y="1174877"/>
                  </a:lnTo>
                  <a:lnTo>
                    <a:pt x="4072509" y="1174877"/>
                  </a:lnTo>
                  <a:lnTo>
                    <a:pt x="4079367" y="1171194"/>
                  </a:lnTo>
                  <a:lnTo>
                    <a:pt x="4081869" y="1167257"/>
                  </a:lnTo>
                  <a:lnTo>
                    <a:pt x="4084066" y="1163828"/>
                  </a:lnTo>
                  <a:lnTo>
                    <a:pt x="4087203" y="1157706"/>
                  </a:lnTo>
                  <a:lnTo>
                    <a:pt x="4089425" y="1150391"/>
                  </a:lnTo>
                  <a:lnTo>
                    <a:pt x="4090733" y="1141844"/>
                  </a:lnTo>
                  <a:lnTo>
                    <a:pt x="4091178" y="1132078"/>
                  </a:lnTo>
                  <a:close/>
                </a:path>
                <a:path w="4091304" h="2809875">
                  <a:moveTo>
                    <a:pt x="4091178" y="859536"/>
                  </a:moveTo>
                  <a:lnTo>
                    <a:pt x="4089577" y="841133"/>
                  </a:lnTo>
                  <a:lnTo>
                    <a:pt x="4084790" y="828001"/>
                  </a:lnTo>
                  <a:lnTo>
                    <a:pt x="4082084" y="825322"/>
                  </a:lnTo>
                  <a:lnTo>
                    <a:pt x="4082084" y="859536"/>
                  </a:lnTo>
                  <a:lnTo>
                    <a:pt x="4082084" y="861568"/>
                  </a:lnTo>
                  <a:lnTo>
                    <a:pt x="4081056" y="875563"/>
                  </a:lnTo>
                  <a:lnTo>
                    <a:pt x="4077779" y="886269"/>
                  </a:lnTo>
                  <a:lnTo>
                    <a:pt x="4072293" y="892708"/>
                  </a:lnTo>
                  <a:lnTo>
                    <a:pt x="4064635" y="894842"/>
                  </a:lnTo>
                  <a:lnTo>
                    <a:pt x="4056964" y="892733"/>
                  </a:lnTo>
                  <a:lnTo>
                    <a:pt x="4051490" y="886383"/>
                  </a:lnTo>
                  <a:lnTo>
                    <a:pt x="4048201" y="875830"/>
                  </a:lnTo>
                  <a:lnTo>
                    <a:pt x="4047134" y="861568"/>
                  </a:lnTo>
                  <a:lnTo>
                    <a:pt x="4047210" y="859536"/>
                  </a:lnTo>
                  <a:lnTo>
                    <a:pt x="4048226" y="845324"/>
                  </a:lnTo>
                  <a:lnTo>
                    <a:pt x="4051592" y="834097"/>
                  </a:lnTo>
                  <a:lnTo>
                    <a:pt x="4057231" y="827366"/>
                  </a:lnTo>
                  <a:lnTo>
                    <a:pt x="4065143" y="825119"/>
                  </a:lnTo>
                  <a:lnTo>
                    <a:pt x="4072559" y="827341"/>
                  </a:lnTo>
                  <a:lnTo>
                    <a:pt x="4077881" y="833983"/>
                  </a:lnTo>
                  <a:lnTo>
                    <a:pt x="4081081" y="845058"/>
                  </a:lnTo>
                  <a:lnTo>
                    <a:pt x="4082084" y="859536"/>
                  </a:lnTo>
                  <a:lnTo>
                    <a:pt x="4082084" y="825322"/>
                  </a:lnTo>
                  <a:lnTo>
                    <a:pt x="4081881" y="825119"/>
                  </a:lnTo>
                  <a:lnTo>
                    <a:pt x="4076814" y="820127"/>
                  </a:lnTo>
                  <a:lnTo>
                    <a:pt x="4065651" y="817499"/>
                  </a:lnTo>
                  <a:lnTo>
                    <a:pt x="4056761" y="817499"/>
                  </a:lnTo>
                  <a:lnTo>
                    <a:pt x="4038523" y="851357"/>
                  </a:lnTo>
                  <a:lnTo>
                    <a:pt x="4038092" y="861568"/>
                  </a:lnTo>
                  <a:lnTo>
                    <a:pt x="4038498" y="870737"/>
                  </a:lnTo>
                  <a:lnTo>
                    <a:pt x="4055364" y="902335"/>
                  </a:lnTo>
                  <a:lnTo>
                    <a:pt x="4072509" y="902335"/>
                  </a:lnTo>
                  <a:lnTo>
                    <a:pt x="4079367" y="898652"/>
                  </a:lnTo>
                  <a:lnTo>
                    <a:pt x="4081792" y="894842"/>
                  </a:lnTo>
                  <a:lnTo>
                    <a:pt x="4084066" y="891286"/>
                  </a:lnTo>
                  <a:lnTo>
                    <a:pt x="4087203" y="885228"/>
                  </a:lnTo>
                  <a:lnTo>
                    <a:pt x="4089425" y="877887"/>
                  </a:lnTo>
                  <a:lnTo>
                    <a:pt x="4090733" y="869327"/>
                  </a:lnTo>
                  <a:lnTo>
                    <a:pt x="4091178" y="859536"/>
                  </a:lnTo>
                  <a:close/>
                </a:path>
                <a:path w="4091304" h="2809875">
                  <a:moveTo>
                    <a:pt x="4091178" y="587121"/>
                  </a:moveTo>
                  <a:lnTo>
                    <a:pt x="4089577" y="568693"/>
                  </a:lnTo>
                  <a:lnTo>
                    <a:pt x="4084790" y="555523"/>
                  </a:lnTo>
                  <a:lnTo>
                    <a:pt x="4082084" y="552831"/>
                  </a:lnTo>
                  <a:lnTo>
                    <a:pt x="4082084" y="587121"/>
                  </a:lnTo>
                  <a:lnTo>
                    <a:pt x="4082084" y="589026"/>
                  </a:lnTo>
                  <a:lnTo>
                    <a:pt x="4081056" y="603123"/>
                  </a:lnTo>
                  <a:lnTo>
                    <a:pt x="4077779" y="613791"/>
                  </a:lnTo>
                  <a:lnTo>
                    <a:pt x="4072293" y="620179"/>
                  </a:lnTo>
                  <a:lnTo>
                    <a:pt x="4064635" y="622300"/>
                  </a:lnTo>
                  <a:lnTo>
                    <a:pt x="4056964" y="620204"/>
                  </a:lnTo>
                  <a:lnTo>
                    <a:pt x="4051490" y="613905"/>
                  </a:lnTo>
                  <a:lnTo>
                    <a:pt x="4048201" y="603389"/>
                  </a:lnTo>
                  <a:lnTo>
                    <a:pt x="4047134" y="589026"/>
                  </a:lnTo>
                  <a:lnTo>
                    <a:pt x="4047210" y="587121"/>
                  </a:lnTo>
                  <a:lnTo>
                    <a:pt x="4048226" y="572884"/>
                  </a:lnTo>
                  <a:lnTo>
                    <a:pt x="4051592" y="561619"/>
                  </a:lnTo>
                  <a:lnTo>
                    <a:pt x="4057231" y="554837"/>
                  </a:lnTo>
                  <a:lnTo>
                    <a:pt x="4065143" y="552577"/>
                  </a:lnTo>
                  <a:lnTo>
                    <a:pt x="4072559" y="554799"/>
                  </a:lnTo>
                  <a:lnTo>
                    <a:pt x="4077881" y="561454"/>
                  </a:lnTo>
                  <a:lnTo>
                    <a:pt x="4081081" y="572566"/>
                  </a:lnTo>
                  <a:lnTo>
                    <a:pt x="4082084" y="587121"/>
                  </a:lnTo>
                  <a:lnTo>
                    <a:pt x="4082084" y="552831"/>
                  </a:lnTo>
                  <a:lnTo>
                    <a:pt x="4081830" y="552577"/>
                  </a:lnTo>
                  <a:lnTo>
                    <a:pt x="4076814" y="547598"/>
                  </a:lnTo>
                  <a:lnTo>
                    <a:pt x="4065651" y="544957"/>
                  </a:lnTo>
                  <a:lnTo>
                    <a:pt x="4056761" y="544957"/>
                  </a:lnTo>
                  <a:lnTo>
                    <a:pt x="4038523" y="578840"/>
                  </a:lnTo>
                  <a:lnTo>
                    <a:pt x="4038092" y="589026"/>
                  </a:lnTo>
                  <a:lnTo>
                    <a:pt x="4038498" y="598195"/>
                  </a:lnTo>
                  <a:lnTo>
                    <a:pt x="4055364" y="629920"/>
                  </a:lnTo>
                  <a:lnTo>
                    <a:pt x="4072509" y="629920"/>
                  </a:lnTo>
                  <a:lnTo>
                    <a:pt x="4079367" y="626237"/>
                  </a:lnTo>
                  <a:lnTo>
                    <a:pt x="4081869" y="622300"/>
                  </a:lnTo>
                  <a:lnTo>
                    <a:pt x="4084066" y="618871"/>
                  </a:lnTo>
                  <a:lnTo>
                    <a:pt x="4087203" y="612749"/>
                  </a:lnTo>
                  <a:lnTo>
                    <a:pt x="4089425" y="605434"/>
                  </a:lnTo>
                  <a:lnTo>
                    <a:pt x="4090733" y="596887"/>
                  </a:lnTo>
                  <a:lnTo>
                    <a:pt x="4091178" y="587121"/>
                  </a:lnTo>
                  <a:close/>
                </a:path>
                <a:path w="4091304" h="2809875">
                  <a:moveTo>
                    <a:pt x="4091178" y="314579"/>
                  </a:moveTo>
                  <a:lnTo>
                    <a:pt x="4089577" y="296176"/>
                  </a:lnTo>
                  <a:lnTo>
                    <a:pt x="4084790" y="283044"/>
                  </a:lnTo>
                  <a:lnTo>
                    <a:pt x="4082084" y="280365"/>
                  </a:lnTo>
                  <a:lnTo>
                    <a:pt x="4082084" y="314579"/>
                  </a:lnTo>
                  <a:lnTo>
                    <a:pt x="4082084" y="316611"/>
                  </a:lnTo>
                  <a:lnTo>
                    <a:pt x="4081056" y="330606"/>
                  </a:lnTo>
                  <a:lnTo>
                    <a:pt x="4077779" y="341325"/>
                  </a:lnTo>
                  <a:lnTo>
                    <a:pt x="4072293" y="347751"/>
                  </a:lnTo>
                  <a:lnTo>
                    <a:pt x="4064635" y="349885"/>
                  </a:lnTo>
                  <a:lnTo>
                    <a:pt x="4056964" y="347776"/>
                  </a:lnTo>
                  <a:lnTo>
                    <a:pt x="4051490" y="341426"/>
                  </a:lnTo>
                  <a:lnTo>
                    <a:pt x="4048201" y="330873"/>
                  </a:lnTo>
                  <a:lnTo>
                    <a:pt x="4047134" y="316611"/>
                  </a:lnTo>
                  <a:lnTo>
                    <a:pt x="4047210" y="314579"/>
                  </a:lnTo>
                  <a:lnTo>
                    <a:pt x="4048226" y="300342"/>
                  </a:lnTo>
                  <a:lnTo>
                    <a:pt x="4051592" y="289077"/>
                  </a:lnTo>
                  <a:lnTo>
                    <a:pt x="4057231" y="282295"/>
                  </a:lnTo>
                  <a:lnTo>
                    <a:pt x="4065143" y="280035"/>
                  </a:lnTo>
                  <a:lnTo>
                    <a:pt x="4072559" y="282270"/>
                  </a:lnTo>
                  <a:lnTo>
                    <a:pt x="4077881" y="288963"/>
                  </a:lnTo>
                  <a:lnTo>
                    <a:pt x="4081081" y="300075"/>
                  </a:lnTo>
                  <a:lnTo>
                    <a:pt x="4082084" y="314579"/>
                  </a:lnTo>
                  <a:lnTo>
                    <a:pt x="4082084" y="280365"/>
                  </a:lnTo>
                  <a:lnTo>
                    <a:pt x="4081754" y="280035"/>
                  </a:lnTo>
                  <a:lnTo>
                    <a:pt x="4076814" y="275170"/>
                  </a:lnTo>
                  <a:lnTo>
                    <a:pt x="4065651" y="272542"/>
                  </a:lnTo>
                  <a:lnTo>
                    <a:pt x="4056761" y="272542"/>
                  </a:lnTo>
                  <a:lnTo>
                    <a:pt x="4038523" y="306400"/>
                  </a:lnTo>
                  <a:lnTo>
                    <a:pt x="4038092" y="316611"/>
                  </a:lnTo>
                  <a:lnTo>
                    <a:pt x="4038498" y="325780"/>
                  </a:lnTo>
                  <a:lnTo>
                    <a:pt x="4055364" y="357378"/>
                  </a:lnTo>
                  <a:lnTo>
                    <a:pt x="4072509" y="357378"/>
                  </a:lnTo>
                  <a:lnTo>
                    <a:pt x="4079367" y="353695"/>
                  </a:lnTo>
                  <a:lnTo>
                    <a:pt x="4081792" y="349885"/>
                  </a:lnTo>
                  <a:lnTo>
                    <a:pt x="4084066" y="346329"/>
                  </a:lnTo>
                  <a:lnTo>
                    <a:pt x="4087203" y="340207"/>
                  </a:lnTo>
                  <a:lnTo>
                    <a:pt x="4089425" y="332892"/>
                  </a:lnTo>
                  <a:lnTo>
                    <a:pt x="4090733" y="324345"/>
                  </a:lnTo>
                  <a:lnTo>
                    <a:pt x="4091178" y="314579"/>
                  </a:lnTo>
                  <a:close/>
                </a:path>
                <a:path w="4091304" h="2809875">
                  <a:moveTo>
                    <a:pt x="4091178" y="42037"/>
                  </a:moveTo>
                  <a:lnTo>
                    <a:pt x="4089577" y="23685"/>
                  </a:lnTo>
                  <a:lnTo>
                    <a:pt x="4084790" y="10541"/>
                  </a:lnTo>
                  <a:lnTo>
                    <a:pt x="4082084" y="7861"/>
                  </a:lnTo>
                  <a:lnTo>
                    <a:pt x="4082084" y="44069"/>
                  </a:lnTo>
                  <a:lnTo>
                    <a:pt x="4081056" y="58115"/>
                  </a:lnTo>
                  <a:lnTo>
                    <a:pt x="4077779" y="68795"/>
                  </a:lnTo>
                  <a:lnTo>
                    <a:pt x="4072293" y="75209"/>
                  </a:lnTo>
                  <a:lnTo>
                    <a:pt x="4064635" y="77343"/>
                  </a:lnTo>
                  <a:lnTo>
                    <a:pt x="4056964" y="75247"/>
                  </a:lnTo>
                  <a:lnTo>
                    <a:pt x="4051490" y="68948"/>
                  </a:lnTo>
                  <a:lnTo>
                    <a:pt x="4048201" y="58432"/>
                  </a:lnTo>
                  <a:lnTo>
                    <a:pt x="4047134" y="44069"/>
                  </a:lnTo>
                  <a:lnTo>
                    <a:pt x="4047223" y="42037"/>
                  </a:lnTo>
                  <a:lnTo>
                    <a:pt x="4048226" y="27927"/>
                  </a:lnTo>
                  <a:lnTo>
                    <a:pt x="4051592" y="16662"/>
                  </a:lnTo>
                  <a:lnTo>
                    <a:pt x="4057231" y="9880"/>
                  </a:lnTo>
                  <a:lnTo>
                    <a:pt x="4065143" y="7620"/>
                  </a:lnTo>
                  <a:lnTo>
                    <a:pt x="4072559" y="9842"/>
                  </a:lnTo>
                  <a:lnTo>
                    <a:pt x="4077881" y="16497"/>
                  </a:lnTo>
                  <a:lnTo>
                    <a:pt x="4081081" y="27609"/>
                  </a:lnTo>
                  <a:lnTo>
                    <a:pt x="4082072" y="42037"/>
                  </a:lnTo>
                  <a:lnTo>
                    <a:pt x="4082084" y="44069"/>
                  </a:lnTo>
                  <a:lnTo>
                    <a:pt x="4082084" y="7861"/>
                  </a:lnTo>
                  <a:lnTo>
                    <a:pt x="4081843" y="7620"/>
                  </a:lnTo>
                  <a:lnTo>
                    <a:pt x="4076814" y="2641"/>
                  </a:lnTo>
                  <a:lnTo>
                    <a:pt x="4065651" y="0"/>
                  </a:lnTo>
                  <a:lnTo>
                    <a:pt x="4056761" y="0"/>
                  </a:lnTo>
                  <a:lnTo>
                    <a:pt x="4038523" y="33883"/>
                  </a:lnTo>
                  <a:lnTo>
                    <a:pt x="4038092" y="44069"/>
                  </a:lnTo>
                  <a:lnTo>
                    <a:pt x="4038498" y="53238"/>
                  </a:lnTo>
                  <a:lnTo>
                    <a:pt x="4055364" y="84963"/>
                  </a:lnTo>
                  <a:lnTo>
                    <a:pt x="4072509" y="84963"/>
                  </a:lnTo>
                  <a:lnTo>
                    <a:pt x="4079367" y="81280"/>
                  </a:lnTo>
                  <a:lnTo>
                    <a:pt x="4081869" y="77343"/>
                  </a:lnTo>
                  <a:lnTo>
                    <a:pt x="4084066" y="73914"/>
                  </a:lnTo>
                  <a:lnTo>
                    <a:pt x="4087203" y="67779"/>
                  </a:lnTo>
                  <a:lnTo>
                    <a:pt x="4089425" y="60413"/>
                  </a:lnTo>
                  <a:lnTo>
                    <a:pt x="4090733" y="51828"/>
                  </a:lnTo>
                  <a:lnTo>
                    <a:pt x="4091178" y="42037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4" name="object 54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5503417" y="5515483"/>
              <a:ext cx="222504" cy="85305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6144640" y="5515864"/>
              <a:ext cx="240664" cy="84924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6785736" y="5515864"/>
              <a:ext cx="240792" cy="84924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7426959" y="5515864"/>
              <a:ext cx="240665" cy="84924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8068182" y="5515864"/>
              <a:ext cx="240665" cy="84924"/>
            </a:xfrm>
            <a:prstGeom prst="rect">
              <a:avLst/>
            </a:prstGeom>
          </p:spPr>
        </p:pic>
        <p:sp>
          <p:nvSpPr>
            <p:cNvPr id="59" name="object 59"/>
            <p:cNvSpPr/>
            <p:nvPr/>
          </p:nvSpPr>
          <p:spPr>
            <a:xfrm>
              <a:off x="5669279" y="5788152"/>
              <a:ext cx="243840" cy="68580"/>
            </a:xfrm>
            <a:custGeom>
              <a:avLst/>
              <a:gdLst/>
              <a:ahLst/>
              <a:cxnLst/>
              <a:rect l="l" t="t" r="r" b="b"/>
              <a:pathLst>
                <a:path w="243839" h="68579">
                  <a:moveTo>
                    <a:pt x="243839" y="0"/>
                  </a:moveTo>
                  <a:lnTo>
                    <a:pt x="0" y="0"/>
                  </a:lnTo>
                  <a:lnTo>
                    <a:pt x="0" y="68580"/>
                  </a:lnTo>
                  <a:lnTo>
                    <a:pt x="243839" y="68580"/>
                  </a:lnTo>
                  <a:lnTo>
                    <a:pt x="243839" y="0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60"/>
            <p:cNvSpPr/>
            <p:nvPr/>
          </p:nvSpPr>
          <p:spPr>
            <a:xfrm>
              <a:off x="5945632" y="5763424"/>
              <a:ext cx="328930" cy="108585"/>
            </a:xfrm>
            <a:custGeom>
              <a:avLst/>
              <a:gdLst/>
              <a:ahLst/>
              <a:cxnLst/>
              <a:rect l="l" t="t" r="r" b="b"/>
              <a:pathLst>
                <a:path w="328929" h="108585">
                  <a:moveTo>
                    <a:pt x="49910" y="67424"/>
                  </a:moveTo>
                  <a:lnTo>
                    <a:pt x="15366" y="81153"/>
                  </a:lnTo>
                  <a:lnTo>
                    <a:pt x="15366" y="93573"/>
                  </a:lnTo>
                  <a:lnTo>
                    <a:pt x="49910" y="107442"/>
                  </a:lnTo>
                  <a:lnTo>
                    <a:pt x="57794" y="107106"/>
                  </a:lnTo>
                  <a:lnTo>
                    <a:pt x="64690" y="106100"/>
                  </a:lnTo>
                  <a:lnTo>
                    <a:pt x="70610" y="104425"/>
                  </a:lnTo>
                  <a:lnTo>
                    <a:pt x="75564" y="102082"/>
                  </a:lnTo>
                  <a:lnTo>
                    <a:pt x="78403" y="100342"/>
                  </a:lnTo>
                  <a:lnTo>
                    <a:pt x="41528" y="100342"/>
                  </a:lnTo>
                  <a:lnTo>
                    <a:pt x="35051" y="99199"/>
                  </a:lnTo>
                  <a:lnTo>
                    <a:pt x="30606" y="96888"/>
                  </a:lnTo>
                  <a:lnTo>
                    <a:pt x="26288" y="94576"/>
                  </a:lnTo>
                  <a:lnTo>
                    <a:pt x="24002" y="91376"/>
                  </a:lnTo>
                  <a:lnTo>
                    <a:pt x="24002" y="83273"/>
                  </a:lnTo>
                  <a:lnTo>
                    <a:pt x="26162" y="80137"/>
                  </a:lnTo>
                  <a:lnTo>
                    <a:pt x="30606" y="77889"/>
                  </a:lnTo>
                  <a:lnTo>
                    <a:pt x="34925" y="75628"/>
                  </a:lnTo>
                  <a:lnTo>
                    <a:pt x="41275" y="74510"/>
                  </a:lnTo>
                  <a:lnTo>
                    <a:pt x="78401" y="74510"/>
                  </a:lnTo>
                  <a:lnTo>
                    <a:pt x="75437" y="72745"/>
                  </a:lnTo>
                  <a:lnTo>
                    <a:pt x="70538" y="70419"/>
                  </a:lnTo>
                  <a:lnTo>
                    <a:pt x="64627" y="68756"/>
                  </a:lnTo>
                  <a:lnTo>
                    <a:pt x="57739" y="67757"/>
                  </a:lnTo>
                  <a:lnTo>
                    <a:pt x="49910" y="67424"/>
                  </a:lnTo>
                  <a:close/>
                </a:path>
                <a:path w="328929" h="108585">
                  <a:moveTo>
                    <a:pt x="78401" y="74510"/>
                  </a:moveTo>
                  <a:lnTo>
                    <a:pt x="58419" y="74510"/>
                  </a:lnTo>
                  <a:lnTo>
                    <a:pt x="64896" y="75628"/>
                  </a:lnTo>
                  <a:lnTo>
                    <a:pt x="73532" y="80137"/>
                  </a:lnTo>
                  <a:lnTo>
                    <a:pt x="75691" y="83273"/>
                  </a:lnTo>
                  <a:lnTo>
                    <a:pt x="75691" y="91376"/>
                  </a:lnTo>
                  <a:lnTo>
                    <a:pt x="73532" y="94576"/>
                  </a:lnTo>
                  <a:lnTo>
                    <a:pt x="64642" y="99199"/>
                  </a:lnTo>
                  <a:lnTo>
                    <a:pt x="58292" y="100342"/>
                  </a:lnTo>
                  <a:lnTo>
                    <a:pt x="78403" y="100342"/>
                  </a:lnTo>
                  <a:lnTo>
                    <a:pt x="81406" y="98501"/>
                  </a:lnTo>
                  <a:lnTo>
                    <a:pt x="84327" y="93573"/>
                  </a:lnTo>
                  <a:lnTo>
                    <a:pt x="84327" y="81153"/>
                  </a:lnTo>
                  <a:lnTo>
                    <a:pt x="81406" y="76301"/>
                  </a:lnTo>
                  <a:lnTo>
                    <a:pt x="78401" y="74510"/>
                  </a:lnTo>
                  <a:close/>
                </a:path>
                <a:path w="328929" h="108585">
                  <a:moveTo>
                    <a:pt x="144271" y="69481"/>
                  </a:moveTo>
                  <a:lnTo>
                    <a:pt x="135889" y="69481"/>
                  </a:lnTo>
                  <a:lnTo>
                    <a:pt x="135889" y="104419"/>
                  </a:lnTo>
                  <a:lnTo>
                    <a:pt x="206628" y="104419"/>
                  </a:lnTo>
                  <a:lnTo>
                    <a:pt x="206628" y="96888"/>
                  </a:lnTo>
                  <a:lnTo>
                    <a:pt x="144271" y="96888"/>
                  </a:lnTo>
                  <a:lnTo>
                    <a:pt x="144271" y="69481"/>
                  </a:lnTo>
                  <a:close/>
                </a:path>
                <a:path w="328929" h="108585">
                  <a:moveTo>
                    <a:pt x="203707" y="889"/>
                  </a:moveTo>
                  <a:lnTo>
                    <a:pt x="195325" y="889"/>
                  </a:lnTo>
                  <a:lnTo>
                    <a:pt x="195325" y="79527"/>
                  </a:lnTo>
                  <a:lnTo>
                    <a:pt x="203707" y="79527"/>
                  </a:lnTo>
                  <a:lnTo>
                    <a:pt x="203707" y="889"/>
                  </a:lnTo>
                  <a:close/>
                </a:path>
                <a:path w="328929" h="108585">
                  <a:moveTo>
                    <a:pt x="158622" y="5029"/>
                  </a:moveTo>
                  <a:lnTo>
                    <a:pt x="142493" y="5029"/>
                  </a:lnTo>
                  <a:lnTo>
                    <a:pt x="135762" y="7543"/>
                  </a:lnTo>
                  <a:lnTo>
                    <a:pt x="130428" y="12585"/>
                  </a:lnTo>
                  <a:lnTo>
                    <a:pt x="124967" y="17627"/>
                  </a:lnTo>
                  <a:lnTo>
                    <a:pt x="122316" y="24168"/>
                  </a:lnTo>
                  <a:lnTo>
                    <a:pt x="122300" y="40386"/>
                  </a:lnTo>
                  <a:lnTo>
                    <a:pt x="124967" y="46964"/>
                  </a:lnTo>
                  <a:lnTo>
                    <a:pt x="130428" y="52044"/>
                  </a:lnTo>
                  <a:lnTo>
                    <a:pt x="135762" y="57124"/>
                  </a:lnTo>
                  <a:lnTo>
                    <a:pt x="142493" y="59664"/>
                  </a:lnTo>
                  <a:lnTo>
                    <a:pt x="158622" y="59664"/>
                  </a:lnTo>
                  <a:lnTo>
                    <a:pt x="165353" y="57124"/>
                  </a:lnTo>
                  <a:lnTo>
                    <a:pt x="170487" y="52235"/>
                  </a:lnTo>
                  <a:lnTo>
                    <a:pt x="144652" y="52235"/>
                  </a:lnTo>
                  <a:lnTo>
                    <a:pt x="139826" y="50431"/>
                  </a:lnTo>
                  <a:lnTo>
                    <a:pt x="136143" y="46799"/>
                  </a:lnTo>
                  <a:lnTo>
                    <a:pt x="132587" y="43167"/>
                  </a:lnTo>
                  <a:lnTo>
                    <a:pt x="130682" y="38341"/>
                  </a:lnTo>
                  <a:lnTo>
                    <a:pt x="130682" y="26289"/>
                  </a:lnTo>
                  <a:lnTo>
                    <a:pt x="132587" y="21475"/>
                  </a:lnTo>
                  <a:lnTo>
                    <a:pt x="139953" y="14249"/>
                  </a:lnTo>
                  <a:lnTo>
                    <a:pt x="144652" y="12446"/>
                  </a:lnTo>
                  <a:lnTo>
                    <a:pt x="170573" y="12446"/>
                  </a:lnTo>
                  <a:lnTo>
                    <a:pt x="165353" y="7531"/>
                  </a:lnTo>
                  <a:lnTo>
                    <a:pt x="158622" y="5029"/>
                  </a:lnTo>
                  <a:close/>
                </a:path>
                <a:path w="328929" h="108585">
                  <a:moveTo>
                    <a:pt x="170573" y="12446"/>
                  </a:moveTo>
                  <a:lnTo>
                    <a:pt x="156463" y="12446"/>
                  </a:lnTo>
                  <a:lnTo>
                    <a:pt x="161289" y="14249"/>
                  </a:lnTo>
                  <a:lnTo>
                    <a:pt x="168655" y="21475"/>
                  </a:lnTo>
                  <a:lnTo>
                    <a:pt x="170560" y="26289"/>
                  </a:lnTo>
                  <a:lnTo>
                    <a:pt x="170560" y="38341"/>
                  </a:lnTo>
                  <a:lnTo>
                    <a:pt x="168655" y="43167"/>
                  </a:lnTo>
                  <a:lnTo>
                    <a:pt x="161289" y="50431"/>
                  </a:lnTo>
                  <a:lnTo>
                    <a:pt x="156463" y="52235"/>
                  </a:lnTo>
                  <a:lnTo>
                    <a:pt x="170487" y="52235"/>
                  </a:lnTo>
                  <a:lnTo>
                    <a:pt x="176021" y="46964"/>
                  </a:lnTo>
                  <a:lnTo>
                    <a:pt x="178688" y="40386"/>
                  </a:lnTo>
                  <a:lnTo>
                    <a:pt x="178688" y="24168"/>
                  </a:lnTo>
                  <a:lnTo>
                    <a:pt x="176021" y="17576"/>
                  </a:lnTo>
                  <a:lnTo>
                    <a:pt x="170573" y="12446"/>
                  </a:lnTo>
                  <a:close/>
                </a:path>
                <a:path w="328929" h="108585">
                  <a:moveTo>
                    <a:pt x="99821" y="52349"/>
                  </a:moveTo>
                  <a:lnTo>
                    <a:pt x="0" y="52349"/>
                  </a:lnTo>
                  <a:lnTo>
                    <a:pt x="0" y="59778"/>
                  </a:lnTo>
                  <a:lnTo>
                    <a:pt x="99821" y="59778"/>
                  </a:lnTo>
                  <a:lnTo>
                    <a:pt x="99821" y="52349"/>
                  </a:lnTo>
                  <a:close/>
                </a:path>
                <a:path w="328929" h="108585">
                  <a:moveTo>
                    <a:pt x="54101" y="37782"/>
                  </a:moveTo>
                  <a:lnTo>
                    <a:pt x="45592" y="37782"/>
                  </a:lnTo>
                  <a:lnTo>
                    <a:pt x="45592" y="52349"/>
                  </a:lnTo>
                  <a:lnTo>
                    <a:pt x="54101" y="52349"/>
                  </a:lnTo>
                  <a:lnTo>
                    <a:pt x="54101" y="37782"/>
                  </a:lnTo>
                  <a:close/>
                </a:path>
                <a:path w="328929" h="108585">
                  <a:moveTo>
                    <a:pt x="59777" y="24561"/>
                  </a:moveTo>
                  <a:lnTo>
                    <a:pt x="50037" y="24561"/>
                  </a:lnTo>
                  <a:lnTo>
                    <a:pt x="52450" y="28130"/>
                  </a:lnTo>
                  <a:lnTo>
                    <a:pt x="57784" y="31864"/>
                  </a:lnTo>
                  <a:lnTo>
                    <a:pt x="74294" y="39687"/>
                  </a:lnTo>
                  <a:lnTo>
                    <a:pt x="82295" y="42049"/>
                  </a:lnTo>
                  <a:lnTo>
                    <a:pt x="90296" y="42862"/>
                  </a:lnTo>
                  <a:lnTo>
                    <a:pt x="94614" y="35052"/>
                  </a:lnTo>
                  <a:lnTo>
                    <a:pt x="86613" y="35052"/>
                  </a:lnTo>
                  <a:lnTo>
                    <a:pt x="78612" y="33362"/>
                  </a:lnTo>
                  <a:lnTo>
                    <a:pt x="62356" y="26631"/>
                  </a:lnTo>
                  <a:lnTo>
                    <a:pt x="59777" y="24561"/>
                  </a:lnTo>
                  <a:close/>
                </a:path>
                <a:path w="328929" h="108585">
                  <a:moveTo>
                    <a:pt x="54863" y="17475"/>
                  </a:moveTo>
                  <a:lnTo>
                    <a:pt x="44830" y="17475"/>
                  </a:lnTo>
                  <a:lnTo>
                    <a:pt x="42671" y="22377"/>
                  </a:lnTo>
                  <a:lnTo>
                    <a:pt x="37464" y="26555"/>
                  </a:lnTo>
                  <a:lnTo>
                    <a:pt x="21081" y="33439"/>
                  </a:lnTo>
                  <a:lnTo>
                    <a:pt x="13080" y="35166"/>
                  </a:lnTo>
                  <a:lnTo>
                    <a:pt x="5206" y="35166"/>
                  </a:lnTo>
                  <a:lnTo>
                    <a:pt x="10032" y="42748"/>
                  </a:lnTo>
                  <a:lnTo>
                    <a:pt x="47243" y="28422"/>
                  </a:lnTo>
                  <a:lnTo>
                    <a:pt x="50037" y="24561"/>
                  </a:lnTo>
                  <a:lnTo>
                    <a:pt x="59777" y="24561"/>
                  </a:lnTo>
                  <a:lnTo>
                    <a:pt x="57150" y="22453"/>
                  </a:lnTo>
                  <a:lnTo>
                    <a:pt x="54863" y="17475"/>
                  </a:lnTo>
                  <a:close/>
                </a:path>
                <a:path w="328929" h="108585">
                  <a:moveTo>
                    <a:pt x="88137" y="10045"/>
                  </a:moveTo>
                  <a:lnTo>
                    <a:pt x="11556" y="10045"/>
                  </a:lnTo>
                  <a:lnTo>
                    <a:pt x="11556" y="17475"/>
                  </a:lnTo>
                  <a:lnTo>
                    <a:pt x="88137" y="17475"/>
                  </a:lnTo>
                  <a:lnTo>
                    <a:pt x="88137" y="10045"/>
                  </a:lnTo>
                  <a:close/>
                </a:path>
                <a:path w="328929" h="108585">
                  <a:moveTo>
                    <a:pt x="54228" y="0"/>
                  </a:moveTo>
                  <a:lnTo>
                    <a:pt x="45719" y="0"/>
                  </a:lnTo>
                  <a:lnTo>
                    <a:pt x="45719" y="10045"/>
                  </a:lnTo>
                  <a:lnTo>
                    <a:pt x="54228" y="10045"/>
                  </a:lnTo>
                  <a:lnTo>
                    <a:pt x="54228" y="0"/>
                  </a:lnTo>
                  <a:close/>
                </a:path>
                <a:path w="328929" h="108585">
                  <a:moveTo>
                    <a:pt x="281685" y="58712"/>
                  </a:moveTo>
                  <a:lnTo>
                    <a:pt x="273303" y="58712"/>
                  </a:lnTo>
                  <a:lnTo>
                    <a:pt x="273303" y="108546"/>
                  </a:lnTo>
                  <a:lnTo>
                    <a:pt x="281685" y="108546"/>
                  </a:lnTo>
                  <a:lnTo>
                    <a:pt x="281685" y="58712"/>
                  </a:lnTo>
                  <a:close/>
                </a:path>
                <a:path w="328929" h="108585">
                  <a:moveTo>
                    <a:pt x="328421" y="51181"/>
                  </a:moveTo>
                  <a:lnTo>
                    <a:pt x="228600" y="51181"/>
                  </a:lnTo>
                  <a:lnTo>
                    <a:pt x="228600" y="58712"/>
                  </a:lnTo>
                  <a:lnTo>
                    <a:pt x="328421" y="58712"/>
                  </a:lnTo>
                  <a:lnTo>
                    <a:pt x="328421" y="51181"/>
                  </a:lnTo>
                  <a:close/>
                </a:path>
                <a:path w="328929" h="108585">
                  <a:moveTo>
                    <a:pt x="312927" y="5588"/>
                  </a:moveTo>
                  <a:lnTo>
                    <a:pt x="244728" y="5588"/>
                  </a:lnTo>
                  <a:lnTo>
                    <a:pt x="244728" y="13004"/>
                  </a:lnTo>
                  <a:lnTo>
                    <a:pt x="304672" y="13004"/>
                  </a:lnTo>
                  <a:lnTo>
                    <a:pt x="304599" y="24749"/>
                  </a:lnTo>
                  <a:lnTo>
                    <a:pt x="304371" y="35026"/>
                  </a:lnTo>
                  <a:lnTo>
                    <a:pt x="303976" y="43837"/>
                  </a:lnTo>
                  <a:lnTo>
                    <a:pt x="303402" y="51181"/>
                  </a:lnTo>
                  <a:lnTo>
                    <a:pt x="311403" y="51181"/>
                  </a:lnTo>
                  <a:lnTo>
                    <a:pt x="312070" y="41594"/>
                  </a:lnTo>
                  <a:lnTo>
                    <a:pt x="312547" y="30799"/>
                  </a:lnTo>
                  <a:lnTo>
                    <a:pt x="312832" y="18796"/>
                  </a:lnTo>
                  <a:lnTo>
                    <a:pt x="312927" y="5588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object 61"/>
            <p:cNvSpPr/>
            <p:nvPr/>
          </p:nvSpPr>
          <p:spPr>
            <a:xfrm>
              <a:off x="6429755" y="5788152"/>
              <a:ext cx="243840" cy="68580"/>
            </a:xfrm>
            <a:custGeom>
              <a:avLst/>
              <a:gdLst/>
              <a:ahLst/>
              <a:cxnLst/>
              <a:rect l="l" t="t" r="r" b="b"/>
              <a:pathLst>
                <a:path w="243840" h="68579">
                  <a:moveTo>
                    <a:pt x="243840" y="0"/>
                  </a:moveTo>
                  <a:lnTo>
                    <a:pt x="0" y="0"/>
                  </a:lnTo>
                  <a:lnTo>
                    <a:pt x="0" y="68580"/>
                  </a:lnTo>
                  <a:lnTo>
                    <a:pt x="243840" y="68580"/>
                  </a:lnTo>
                  <a:lnTo>
                    <a:pt x="243840" y="0"/>
                  </a:lnTo>
                  <a:close/>
                </a:path>
              </a:pathLst>
            </a:custGeom>
            <a:solidFill>
              <a:srgbClr val="39A9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2" name="object 62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6705624" y="5764314"/>
              <a:ext cx="216891" cy="107657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6993128" y="5764314"/>
              <a:ext cx="208661" cy="107657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7263130" y="5764314"/>
              <a:ext cx="206121" cy="107657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7625333" y="5784913"/>
              <a:ext cx="243840" cy="73533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7909686" y="5764314"/>
              <a:ext cx="206756" cy="107657"/>
            </a:xfrm>
            <a:prstGeom prst="rect">
              <a:avLst/>
            </a:prstGeom>
          </p:spPr>
        </p:pic>
        <p:sp>
          <p:nvSpPr>
            <p:cNvPr id="67" name="object 67"/>
            <p:cNvSpPr/>
            <p:nvPr/>
          </p:nvSpPr>
          <p:spPr>
            <a:xfrm>
              <a:off x="5777103" y="2249804"/>
              <a:ext cx="1270000" cy="194310"/>
            </a:xfrm>
            <a:custGeom>
              <a:avLst/>
              <a:gdLst/>
              <a:ahLst/>
              <a:cxnLst/>
              <a:rect l="l" t="t" r="r" b="b"/>
              <a:pathLst>
                <a:path w="1270000" h="194310">
                  <a:moveTo>
                    <a:pt x="152146" y="20701"/>
                  </a:moveTo>
                  <a:lnTo>
                    <a:pt x="22479" y="20701"/>
                  </a:lnTo>
                  <a:lnTo>
                    <a:pt x="22479" y="41148"/>
                  </a:lnTo>
                  <a:lnTo>
                    <a:pt x="127254" y="41148"/>
                  </a:lnTo>
                  <a:lnTo>
                    <a:pt x="127254" y="66675"/>
                  </a:lnTo>
                  <a:lnTo>
                    <a:pt x="126987" y="80759"/>
                  </a:lnTo>
                  <a:lnTo>
                    <a:pt x="126212" y="95173"/>
                  </a:lnTo>
                  <a:lnTo>
                    <a:pt x="124904" y="110261"/>
                  </a:lnTo>
                  <a:lnTo>
                    <a:pt x="123190" y="125095"/>
                  </a:lnTo>
                  <a:lnTo>
                    <a:pt x="147701" y="126873"/>
                  </a:lnTo>
                  <a:lnTo>
                    <a:pt x="149694" y="109956"/>
                  </a:lnTo>
                  <a:lnTo>
                    <a:pt x="151053" y="93713"/>
                  </a:lnTo>
                  <a:lnTo>
                    <a:pt x="151879" y="77254"/>
                  </a:lnTo>
                  <a:lnTo>
                    <a:pt x="152044" y="66675"/>
                  </a:lnTo>
                  <a:lnTo>
                    <a:pt x="152146" y="20701"/>
                  </a:lnTo>
                  <a:close/>
                </a:path>
                <a:path w="1270000" h="194310">
                  <a:moveTo>
                    <a:pt x="177165" y="147193"/>
                  </a:moveTo>
                  <a:lnTo>
                    <a:pt x="88011" y="147193"/>
                  </a:lnTo>
                  <a:lnTo>
                    <a:pt x="88011" y="83439"/>
                  </a:lnTo>
                  <a:lnTo>
                    <a:pt x="62992" y="83439"/>
                  </a:lnTo>
                  <a:lnTo>
                    <a:pt x="62992" y="147193"/>
                  </a:lnTo>
                  <a:lnTo>
                    <a:pt x="0" y="147193"/>
                  </a:lnTo>
                  <a:lnTo>
                    <a:pt x="0" y="168021"/>
                  </a:lnTo>
                  <a:lnTo>
                    <a:pt x="177165" y="168021"/>
                  </a:lnTo>
                  <a:lnTo>
                    <a:pt x="177165" y="147193"/>
                  </a:lnTo>
                  <a:close/>
                </a:path>
                <a:path w="1270000" h="194310">
                  <a:moveTo>
                    <a:pt x="308483" y="103759"/>
                  </a:moveTo>
                  <a:lnTo>
                    <a:pt x="306044" y="87503"/>
                  </a:lnTo>
                  <a:lnTo>
                    <a:pt x="305435" y="83439"/>
                  </a:lnTo>
                  <a:lnTo>
                    <a:pt x="298196" y="85344"/>
                  </a:lnTo>
                  <a:lnTo>
                    <a:pt x="290830" y="86487"/>
                  </a:lnTo>
                  <a:lnTo>
                    <a:pt x="276059" y="87185"/>
                  </a:lnTo>
                  <a:lnTo>
                    <a:pt x="266065" y="87388"/>
                  </a:lnTo>
                  <a:lnTo>
                    <a:pt x="237490" y="87503"/>
                  </a:lnTo>
                  <a:lnTo>
                    <a:pt x="237490" y="67691"/>
                  </a:lnTo>
                  <a:lnTo>
                    <a:pt x="301117" y="67691"/>
                  </a:lnTo>
                  <a:lnTo>
                    <a:pt x="301117" y="9906"/>
                  </a:lnTo>
                  <a:lnTo>
                    <a:pt x="213233" y="9906"/>
                  </a:lnTo>
                  <a:lnTo>
                    <a:pt x="213233" y="30099"/>
                  </a:lnTo>
                  <a:lnTo>
                    <a:pt x="276733" y="30099"/>
                  </a:lnTo>
                  <a:lnTo>
                    <a:pt x="276733" y="48260"/>
                  </a:lnTo>
                  <a:lnTo>
                    <a:pt x="213233" y="48260"/>
                  </a:lnTo>
                  <a:lnTo>
                    <a:pt x="213233" y="107823"/>
                  </a:lnTo>
                  <a:lnTo>
                    <a:pt x="275844" y="107569"/>
                  </a:lnTo>
                  <a:lnTo>
                    <a:pt x="281647" y="107200"/>
                  </a:lnTo>
                  <a:lnTo>
                    <a:pt x="289013" y="106438"/>
                  </a:lnTo>
                  <a:lnTo>
                    <a:pt x="297942" y="105283"/>
                  </a:lnTo>
                  <a:lnTo>
                    <a:pt x="308483" y="103759"/>
                  </a:lnTo>
                  <a:close/>
                </a:path>
                <a:path w="1270000" h="194310">
                  <a:moveTo>
                    <a:pt x="365252" y="3175"/>
                  </a:moveTo>
                  <a:lnTo>
                    <a:pt x="340868" y="3175"/>
                  </a:lnTo>
                  <a:lnTo>
                    <a:pt x="340868" y="28956"/>
                  </a:lnTo>
                  <a:lnTo>
                    <a:pt x="311785" y="28956"/>
                  </a:lnTo>
                  <a:lnTo>
                    <a:pt x="311785" y="48641"/>
                  </a:lnTo>
                  <a:lnTo>
                    <a:pt x="340868" y="48641"/>
                  </a:lnTo>
                  <a:lnTo>
                    <a:pt x="340868" y="67818"/>
                  </a:lnTo>
                  <a:lnTo>
                    <a:pt x="311785" y="67818"/>
                  </a:lnTo>
                  <a:lnTo>
                    <a:pt x="311785" y="87503"/>
                  </a:lnTo>
                  <a:lnTo>
                    <a:pt x="340868" y="87503"/>
                  </a:lnTo>
                  <a:lnTo>
                    <a:pt x="340868" y="113284"/>
                  </a:lnTo>
                  <a:lnTo>
                    <a:pt x="365252" y="113284"/>
                  </a:lnTo>
                  <a:lnTo>
                    <a:pt x="365252" y="3175"/>
                  </a:lnTo>
                  <a:close/>
                </a:path>
                <a:path w="1270000" h="194310">
                  <a:moveTo>
                    <a:pt x="368808" y="154432"/>
                  </a:moveTo>
                  <a:lnTo>
                    <a:pt x="367779" y="146177"/>
                  </a:lnTo>
                  <a:lnTo>
                    <a:pt x="364680" y="138734"/>
                  </a:lnTo>
                  <a:lnTo>
                    <a:pt x="362534" y="136017"/>
                  </a:lnTo>
                  <a:lnTo>
                    <a:pt x="359473" y="132130"/>
                  </a:lnTo>
                  <a:lnTo>
                    <a:pt x="352171" y="126365"/>
                  </a:lnTo>
                  <a:lnTo>
                    <a:pt x="343662" y="121945"/>
                  </a:lnTo>
                  <a:lnTo>
                    <a:pt x="343662" y="160274"/>
                  </a:lnTo>
                  <a:lnTo>
                    <a:pt x="340487" y="164846"/>
                  </a:lnTo>
                  <a:lnTo>
                    <a:pt x="305816" y="172847"/>
                  </a:lnTo>
                  <a:lnTo>
                    <a:pt x="297141" y="172542"/>
                  </a:lnTo>
                  <a:lnTo>
                    <a:pt x="268224" y="148717"/>
                  </a:lnTo>
                  <a:lnTo>
                    <a:pt x="271399" y="144145"/>
                  </a:lnTo>
                  <a:lnTo>
                    <a:pt x="305816" y="136017"/>
                  </a:lnTo>
                  <a:lnTo>
                    <a:pt x="314642" y="136334"/>
                  </a:lnTo>
                  <a:lnTo>
                    <a:pt x="343662" y="160274"/>
                  </a:lnTo>
                  <a:lnTo>
                    <a:pt x="343662" y="121945"/>
                  </a:lnTo>
                  <a:lnTo>
                    <a:pt x="343052" y="121627"/>
                  </a:lnTo>
                  <a:lnTo>
                    <a:pt x="332270" y="118262"/>
                  </a:lnTo>
                  <a:lnTo>
                    <a:pt x="319862" y="116243"/>
                  </a:lnTo>
                  <a:lnTo>
                    <a:pt x="305816" y="115570"/>
                  </a:lnTo>
                  <a:lnTo>
                    <a:pt x="291782" y="116243"/>
                  </a:lnTo>
                  <a:lnTo>
                    <a:pt x="252336" y="132130"/>
                  </a:lnTo>
                  <a:lnTo>
                    <a:pt x="243078" y="154432"/>
                  </a:lnTo>
                  <a:lnTo>
                    <a:pt x="244094" y="162775"/>
                  </a:lnTo>
                  <a:lnTo>
                    <a:pt x="279247" y="190690"/>
                  </a:lnTo>
                  <a:lnTo>
                    <a:pt x="305816" y="193421"/>
                  </a:lnTo>
                  <a:lnTo>
                    <a:pt x="319925" y="192735"/>
                  </a:lnTo>
                  <a:lnTo>
                    <a:pt x="359537" y="176872"/>
                  </a:lnTo>
                  <a:lnTo>
                    <a:pt x="362661" y="172847"/>
                  </a:lnTo>
                  <a:lnTo>
                    <a:pt x="364693" y="170243"/>
                  </a:lnTo>
                  <a:lnTo>
                    <a:pt x="367779" y="162775"/>
                  </a:lnTo>
                  <a:lnTo>
                    <a:pt x="368808" y="154432"/>
                  </a:lnTo>
                  <a:close/>
                </a:path>
                <a:path w="1270000" h="194310">
                  <a:moveTo>
                    <a:pt x="514223" y="61468"/>
                  </a:moveTo>
                  <a:lnTo>
                    <a:pt x="499618" y="24892"/>
                  </a:lnTo>
                  <a:lnTo>
                    <a:pt x="489839" y="17691"/>
                  </a:lnTo>
                  <a:lnTo>
                    <a:pt x="489839" y="70231"/>
                  </a:lnTo>
                  <a:lnTo>
                    <a:pt x="487426" y="77470"/>
                  </a:lnTo>
                  <a:lnTo>
                    <a:pt x="482473" y="82804"/>
                  </a:lnTo>
                  <a:lnTo>
                    <a:pt x="477520" y="88265"/>
                  </a:lnTo>
                  <a:lnTo>
                    <a:pt x="471043" y="91059"/>
                  </a:lnTo>
                  <a:lnTo>
                    <a:pt x="455041" y="91059"/>
                  </a:lnTo>
                  <a:lnTo>
                    <a:pt x="448564" y="88265"/>
                  </a:lnTo>
                  <a:lnTo>
                    <a:pt x="443484" y="82804"/>
                  </a:lnTo>
                  <a:lnTo>
                    <a:pt x="438404" y="77470"/>
                  </a:lnTo>
                  <a:lnTo>
                    <a:pt x="435991" y="70231"/>
                  </a:lnTo>
                  <a:lnTo>
                    <a:pt x="435991" y="52578"/>
                  </a:lnTo>
                  <a:lnTo>
                    <a:pt x="438404" y="45339"/>
                  </a:lnTo>
                  <a:lnTo>
                    <a:pt x="448564" y="34417"/>
                  </a:lnTo>
                  <a:lnTo>
                    <a:pt x="455041" y="31623"/>
                  </a:lnTo>
                  <a:lnTo>
                    <a:pt x="470916" y="31623"/>
                  </a:lnTo>
                  <a:lnTo>
                    <a:pt x="477393" y="34417"/>
                  </a:lnTo>
                  <a:lnTo>
                    <a:pt x="482346" y="40005"/>
                  </a:lnTo>
                  <a:lnTo>
                    <a:pt x="487426" y="45593"/>
                  </a:lnTo>
                  <a:lnTo>
                    <a:pt x="489788" y="52578"/>
                  </a:lnTo>
                  <a:lnTo>
                    <a:pt x="489839" y="70231"/>
                  </a:lnTo>
                  <a:lnTo>
                    <a:pt x="489839" y="17691"/>
                  </a:lnTo>
                  <a:lnTo>
                    <a:pt x="483209" y="14325"/>
                  </a:lnTo>
                  <a:lnTo>
                    <a:pt x="473557" y="11684"/>
                  </a:lnTo>
                  <a:lnTo>
                    <a:pt x="462915" y="10795"/>
                  </a:lnTo>
                  <a:lnTo>
                    <a:pt x="452335" y="11684"/>
                  </a:lnTo>
                  <a:lnTo>
                    <a:pt x="419874" y="32600"/>
                  </a:lnTo>
                  <a:lnTo>
                    <a:pt x="411734" y="61468"/>
                  </a:lnTo>
                  <a:lnTo>
                    <a:pt x="412635" y="72021"/>
                  </a:lnTo>
                  <a:lnTo>
                    <a:pt x="433997" y="103911"/>
                  </a:lnTo>
                  <a:lnTo>
                    <a:pt x="462915" y="111887"/>
                  </a:lnTo>
                  <a:lnTo>
                    <a:pt x="473557" y="111010"/>
                  </a:lnTo>
                  <a:lnTo>
                    <a:pt x="506044" y="90119"/>
                  </a:lnTo>
                  <a:lnTo>
                    <a:pt x="513308" y="72021"/>
                  </a:lnTo>
                  <a:lnTo>
                    <a:pt x="514223" y="61468"/>
                  </a:lnTo>
                  <a:close/>
                </a:path>
                <a:path w="1270000" h="194310">
                  <a:moveTo>
                    <a:pt x="565658" y="3175"/>
                  </a:moveTo>
                  <a:lnTo>
                    <a:pt x="541401" y="3175"/>
                  </a:lnTo>
                  <a:lnTo>
                    <a:pt x="541401" y="139192"/>
                  </a:lnTo>
                  <a:lnTo>
                    <a:pt x="565658" y="139192"/>
                  </a:lnTo>
                  <a:lnTo>
                    <a:pt x="565658" y="3175"/>
                  </a:lnTo>
                  <a:close/>
                </a:path>
                <a:path w="1270000" h="194310">
                  <a:moveTo>
                    <a:pt x="569341" y="166624"/>
                  </a:moveTo>
                  <a:lnTo>
                    <a:pt x="467360" y="166624"/>
                  </a:lnTo>
                  <a:lnTo>
                    <a:pt x="467360" y="124460"/>
                  </a:lnTo>
                  <a:lnTo>
                    <a:pt x="442468" y="124460"/>
                  </a:lnTo>
                  <a:lnTo>
                    <a:pt x="442468" y="187579"/>
                  </a:lnTo>
                  <a:lnTo>
                    <a:pt x="569341" y="187579"/>
                  </a:lnTo>
                  <a:lnTo>
                    <a:pt x="569341" y="166624"/>
                  </a:lnTo>
                  <a:close/>
                </a:path>
                <a:path w="1270000" h="194310">
                  <a:moveTo>
                    <a:pt x="785241" y="88773"/>
                  </a:moveTo>
                  <a:lnTo>
                    <a:pt x="755777" y="88773"/>
                  </a:lnTo>
                  <a:lnTo>
                    <a:pt x="757288" y="68110"/>
                  </a:lnTo>
                  <a:lnTo>
                    <a:pt x="758405" y="48361"/>
                  </a:lnTo>
                  <a:lnTo>
                    <a:pt x="759091" y="29527"/>
                  </a:lnTo>
                  <a:lnTo>
                    <a:pt x="759320" y="11557"/>
                  </a:lnTo>
                  <a:lnTo>
                    <a:pt x="635000" y="11557"/>
                  </a:lnTo>
                  <a:lnTo>
                    <a:pt x="635000" y="32385"/>
                  </a:lnTo>
                  <a:lnTo>
                    <a:pt x="734568" y="32385"/>
                  </a:lnTo>
                  <a:lnTo>
                    <a:pt x="734390" y="43484"/>
                  </a:lnTo>
                  <a:lnTo>
                    <a:pt x="733894" y="56578"/>
                  </a:lnTo>
                  <a:lnTo>
                    <a:pt x="733056" y="71678"/>
                  </a:lnTo>
                  <a:lnTo>
                    <a:pt x="731901" y="88773"/>
                  </a:lnTo>
                  <a:lnTo>
                    <a:pt x="608076" y="88773"/>
                  </a:lnTo>
                  <a:lnTo>
                    <a:pt x="608076" y="109855"/>
                  </a:lnTo>
                  <a:lnTo>
                    <a:pt x="682625" y="109855"/>
                  </a:lnTo>
                  <a:lnTo>
                    <a:pt x="682625" y="194183"/>
                  </a:lnTo>
                  <a:lnTo>
                    <a:pt x="707644" y="194183"/>
                  </a:lnTo>
                  <a:lnTo>
                    <a:pt x="707644" y="109855"/>
                  </a:lnTo>
                  <a:lnTo>
                    <a:pt x="785241" y="109855"/>
                  </a:lnTo>
                  <a:lnTo>
                    <a:pt x="785241" y="88773"/>
                  </a:lnTo>
                  <a:close/>
                </a:path>
                <a:path w="1270000" h="194310">
                  <a:moveTo>
                    <a:pt x="991743" y="86741"/>
                  </a:moveTo>
                  <a:lnTo>
                    <a:pt x="967994" y="54660"/>
                  </a:lnTo>
                  <a:lnTo>
                    <a:pt x="967994" y="82042"/>
                  </a:lnTo>
                  <a:lnTo>
                    <a:pt x="967994" y="91567"/>
                  </a:lnTo>
                  <a:lnTo>
                    <a:pt x="965962" y="95377"/>
                  </a:lnTo>
                  <a:lnTo>
                    <a:pt x="961898" y="98298"/>
                  </a:lnTo>
                  <a:lnTo>
                    <a:pt x="957834" y="101346"/>
                  </a:lnTo>
                  <a:lnTo>
                    <a:pt x="951992" y="102743"/>
                  </a:lnTo>
                  <a:lnTo>
                    <a:pt x="936752" y="102743"/>
                  </a:lnTo>
                  <a:lnTo>
                    <a:pt x="930910" y="101346"/>
                  </a:lnTo>
                  <a:lnTo>
                    <a:pt x="922782" y="95504"/>
                  </a:lnTo>
                  <a:lnTo>
                    <a:pt x="920750" y="91567"/>
                  </a:lnTo>
                  <a:lnTo>
                    <a:pt x="920750" y="82296"/>
                  </a:lnTo>
                  <a:lnTo>
                    <a:pt x="922782" y="78613"/>
                  </a:lnTo>
                  <a:lnTo>
                    <a:pt x="926846" y="75565"/>
                  </a:lnTo>
                  <a:lnTo>
                    <a:pt x="930910" y="72644"/>
                  </a:lnTo>
                  <a:lnTo>
                    <a:pt x="936752" y="71120"/>
                  </a:lnTo>
                  <a:lnTo>
                    <a:pt x="951738" y="71120"/>
                  </a:lnTo>
                  <a:lnTo>
                    <a:pt x="957580" y="72517"/>
                  </a:lnTo>
                  <a:lnTo>
                    <a:pt x="965962" y="78359"/>
                  </a:lnTo>
                  <a:lnTo>
                    <a:pt x="967994" y="82042"/>
                  </a:lnTo>
                  <a:lnTo>
                    <a:pt x="967994" y="54660"/>
                  </a:lnTo>
                  <a:lnTo>
                    <a:pt x="964133" y="53174"/>
                  </a:lnTo>
                  <a:lnTo>
                    <a:pt x="954786" y="51295"/>
                  </a:lnTo>
                  <a:lnTo>
                    <a:pt x="944245" y="50673"/>
                  </a:lnTo>
                  <a:lnTo>
                    <a:pt x="933780" y="51295"/>
                  </a:lnTo>
                  <a:lnTo>
                    <a:pt x="900010" y="72301"/>
                  </a:lnTo>
                  <a:lnTo>
                    <a:pt x="896874" y="86741"/>
                  </a:lnTo>
                  <a:lnTo>
                    <a:pt x="897661" y="94462"/>
                  </a:lnTo>
                  <a:lnTo>
                    <a:pt x="933767" y="122326"/>
                  </a:lnTo>
                  <a:lnTo>
                    <a:pt x="944118" y="122936"/>
                  </a:lnTo>
                  <a:lnTo>
                    <a:pt x="954595" y="122326"/>
                  </a:lnTo>
                  <a:lnTo>
                    <a:pt x="987717" y="102743"/>
                  </a:lnTo>
                  <a:lnTo>
                    <a:pt x="988580" y="101409"/>
                  </a:lnTo>
                  <a:lnTo>
                    <a:pt x="990942" y="94462"/>
                  </a:lnTo>
                  <a:lnTo>
                    <a:pt x="991743" y="86741"/>
                  </a:lnTo>
                  <a:close/>
                </a:path>
                <a:path w="1270000" h="194310">
                  <a:moveTo>
                    <a:pt x="1002284" y="22098"/>
                  </a:moveTo>
                  <a:lnTo>
                    <a:pt x="956183" y="22098"/>
                  </a:lnTo>
                  <a:lnTo>
                    <a:pt x="956183" y="508"/>
                  </a:lnTo>
                  <a:lnTo>
                    <a:pt x="931291" y="508"/>
                  </a:lnTo>
                  <a:lnTo>
                    <a:pt x="931291" y="22098"/>
                  </a:lnTo>
                  <a:lnTo>
                    <a:pt x="885317" y="22098"/>
                  </a:lnTo>
                  <a:lnTo>
                    <a:pt x="885317" y="41910"/>
                  </a:lnTo>
                  <a:lnTo>
                    <a:pt x="1002284" y="41910"/>
                  </a:lnTo>
                  <a:lnTo>
                    <a:pt x="1002284" y="22098"/>
                  </a:lnTo>
                  <a:close/>
                </a:path>
                <a:path w="1270000" h="194310">
                  <a:moveTo>
                    <a:pt x="1046480" y="3175"/>
                  </a:moveTo>
                  <a:lnTo>
                    <a:pt x="1021715" y="3175"/>
                  </a:lnTo>
                  <a:lnTo>
                    <a:pt x="1021715" y="53721"/>
                  </a:lnTo>
                  <a:lnTo>
                    <a:pt x="995553" y="53721"/>
                  </a:lnTo>
                  <a:lnTo>
                    <a:pt x="995553" y="73787"/>
                  </a:lnTo>
                  <a:lnTo>
                    <a:pt x="1021715" y="73787"/>
                  </a:lnTo>
                  <a:lnTo>
                    <a:pt x="1021715" y="92456"/>
                  </a:lnTo>
                  <a:lnTo>
                    <a:pt x="995553" y="92456"/>
                  </a:lnTo>
                  <a:lnTo>
                    <a:pt x="995553" y="112522"/>
                  </a:lnTo>
                  <a:lnTo>
                    <a:pt x="1021715" y="112522"/>
                  </a:lnTo>
                  <a:lnTo>
                    <a:pt x="1021715" y="141351"/>
                  </a:lnTo>
                  <a:lnTo>
                    <a:pt x="1046480" y="141351"/>
                  </a:lnTo>
                  <a:lnTo>
                    <a:pt x="1046480" y="3175"/>
                  </a:lnTo>
                  <a:close/>
                </a:path>
                <a:path w="1270000" h="194310">
                  <a:moveTo>
                    <a:pt x="1051687" y="168275"/>
                  </a:moveTo>
                  <a:lnTo>
                    <a:pt x="944118" y="168275"/>
                  </a:lnTo>
                  <a:lnTo>
                    <a:pt x="944118" y="132588"/>
                  </a:lnTo>
                  <a:lnTo>
                    <a:pt x="919480" y="132588"/>
                  </a:lnTo>
                  <a:lnTo>
                    <a:pt x="919480" y="188849"/>
                  </a:lnTo>
                  <a:lnTo>
                    <a:pt x="1051687" y="188849"/>
                  </a:lnTo>
                  <a:lnTo>
                    <a:pt x="1051687" y="168275"/>
                  </a:lnTo>
                  <a:close/>
                </a:path>
                <a:path w="1270000" h="194310">
                  <a:moveTo>
                    <a:pt x="1205738" y="17399"/>
                  </a:moveTo>
                  <a:lnTo>
                    <a:pt x="1160780" y="17399"/>
                  </a:lnTo>
                  <a:lnTo>
                    <a:pt x="1160780" y="0"/>
                  </a:lnTo>
                  <a:lnTo>
                    <a:pt x="1135888" y="0"/>
                  </a:lnTo>
                  <a:lnTo>
                    <a:pt x="1135888" y="17399"/>
                  </a:lnTo>
                  <a:lnTo>
                    <a:pt x="1090422" y="17399"/>
                  </a:lnTo>
                  <a:lnTo>
                    <a:pt x="1090422" y="36068"/>
                  </a:lnTo>
                  <a:lnTo>
                    <a:pt x="1205738" y="36068"/>
                  </a:lnTo>
                  <a:lnTo>
                    <a:pt x="1205738" y="17399"/>
                  </a:lnTo>
                  <a:close/>
                </a:path>
                <a:path w="1270000" h="194310">
                  <a:moveTo>
                    <a:pt x="1212088" y="122428"/>
                  </a:moveTo>
                  <a:lnTo>
                    <a:pt x="1210957" y="105410"/>
                  </a:lnTo>
                  <a:lnTo>
                    <a:pt x="1210818" y="103251"/>
                  </a:lnTo>
                  <a:lnTo>
                    <a:pt x="1202093" y="103733"/>
                  </a:lnTo>
                  <a:lnTo>
                    <a:pt x="1160653" y="105410"/>
                  </a:lnTo>
                  <a:lnTo>
                    <a:pt x="1160653" y="96520"/>
                  </a:lnTo>
                  <a:lnTo>
                    <a:pt x="1168933" y="94970"/>
                  </a:lnTo>
                  <a:lnTo>
                    <a:pt x="1176274" y="92798"/>
                  </a:lnTo>
                  <a:lnTo>
                    <a:pt x="1182649" y="89966"/>
                  </a:lnTo>
                  <a:lnTo>
                    <a:pt x="1188085" y="86487"/>
                  </a:lnTo>
                  <a:lnTo>
                    <a:pt x="1194689" y="81407"/>
                  </a:lnTo>
                  <a:lnTo>
                    <a:pt x="1195882" y="79248"/>
                  </a:lnTo>
                  <a:lnTo>
                    <a:pt x="1197991" y="75438"/>
                  </a:lnTo>
                  <a:lnTo>
                    <a:pt x="1197902" y="59563"/>
                  </a:lnTo>
                  <a:lnTo>
                    <a:pt x="1196606" y="57531"/>
                  </a:lnTo>
                  <a:lnTo>
                    <a:pt x="1193546" y="52705"/>
                  </a:lnTo>
                  <a:lnTo>
                    <a:pt x="1184656" y="47498"/>
                  </a:lnTo>
                  <a:lnTo>
                    <a:pt x="1177315" y="44005"/>
                  </a:lnTo>
                  <a:lnTo>
                    <a:pt x="1173353" y="42849"/>
                  </a:lnTo>
                  <a:lnTo>
                    <a:pt x="1173353" y="65278"/>
                  </a:lnTo>
                  <a:lnTo>
                    <a:pt x="1173353" y="71628"/>
                  </a:lnTo>
                  <a:lnTo>
                    <a:pt x="1171194" y="74168"/>
                  </a:lnTo>
                  <a:lnTo>
                    <a:pt x="1167003" y="76200"/>
                  </a:lnTo>
                  <a:lnTo>
                    <a:pt x="1162685" y="78232"/>
                  </a:lnTo>
                  <a:lnTo>
                    <a:pt x="1156462" y="79248"/>
                  </a:lnTo>
                  <a:lnTo>
                    <a:pt x="1148207" y="79248"/>
                  </a:lnTo>
                  <a:lnTo>
                    <a:pt x="1137119" y="78587"/>
                  </a:lnTo>
                  <a:lnTo>
                    <a:pt x="1129233" y="76568"/>
                  </a:lnTo>
                  <a:lnTo>
                    <a:pt x="1124496" y="73202"/>
                  </a:lnTo>
                  <a:lnTo>
                    <a:pt x="1122934" y="68453"/>
                  </a:lnTo>
                  <a:lnTo>
                    <a:pt x="1124496" y="63703"/>
                  </a:lnTo>
                  <a:lnTo>
                    <a:pt x="1129233" y="60286"/>
                  </a:lnTo>
                  <a:lnTo>
                    <a:pt x="1137119" y="58229"/>
                  </a:lnTo>
                  <a:lnTo>
                    <a:pt x="1148207" y="57531"/>
                  </a:lnTo>
                  <a:lnTo>
                    <a:pt x="1156589" y="57531"/>
                  </a:lnTo>
                  <a:lnTo>
                    <a:pt x="1162812" y="58547"/>
                  </a:lnTo>
                  <a:lnTo>
                    <a:pt x="1167003" y="60579"/>
                  </a:lnTo>
                  <a:lnTo>
                    <a:pt x="1171321" y="62738"/>
                  </a:lnTo>
                  <a:lnTo>
                    <a:pt x="1173353" y="65278"/>
                  </a:lnTo>
                  <a:lnTo>
                    <a:pt x="1173353" y="42849"/>
                  </a:lnTo>
                  <a:lnTo>
                    <a:pt x="1168806" y="41503"/>
                  </a:lnTo>
                  <a:lnTo>
                    <a:pt x="1159065" y="40005"/>
                  </a:lnTo>
                  <a:lnTo>
                    <a:pt x="1148207" y="39497"/>
                  </a:lnTo>
                  <a:lnTo>
                    <a:pt x="1137259" y="40005"/>
                  </a:lnTo>
                  <a:lnTo>
                    <a:pt x="1098169" y="59563"/>
                  </a:lnTo>
                  <a:lnTo>
                    <a:pt x="1098169" y="68453"/>
                  </a:lnTo>
                  <a:lnTo>
                    <a:pt x="1100493" y="79006"/>
                  </a:lnTo>
                  <a:lnTo>
                    <a:pt x="1107516" y="87223"/>
                  </a:lnTo>
                  <a:lnTo>
                    <a:pt x="1119212" y="93103"/>
                  </a:lnTo>
                  <a:lnTo>
                    <a:pt x="1135634" y="96647"/>
                  </a:lnTo>
                  <a:lnTo>
                    <a:pt x="1135634" y="106172"/>
                  </a:lnTo>
                  <a:lnTo>
                    <a:pt x="1105128" y="106857"/>
                  </a:lnTo>
                  <a:lnTo>
                    <a:pt x="1082929" y="107061"/>
                  </a:lnTo>
                  <a:lnTo>
                    <a:pt x="1085342" y="126873"/>
                  </a:lnTo>
                  <a:lnTo>
                    <a:pt x="1113675" y="126593"/>
                  </a:lnTo>
                  <a:lnTo>
                    <a:pt x="1144231" y="125755"/>
                  </a:lnTo>
                  <a:lnTo>
                    <a:pt x="1177023" y="124358"/>
                  </a:lnTo>
                  <a:lnTo>
                    <a:pt x="1212088" y="122428"/>
                  </a:lnTo>
                  <a:close/>
                </a:path>
                <a:path w="1270000" h="194310">
                  <a:moveTo>
                    <a:pt x="1246759" y="162179"/>
                  </a:moveTo>
                  <a:lnTo>
                    <a:pt x="1221232" y="135394"/>
                  </a:lnTo>
                  <a:lnTo>
                    <a:pt x="1221232" y="162179"/>
                  </a:lnTo>
                  <a:lnTo>
                    <a:pt x="1218704" y="167779"/>
                  </a:lnTo>
                  <a:lnTo>
                    <a:pt x="1211135" y="171792"/>
                  </a:lnTo>
                  <a:lnTo>
                    <a:pt x="1198511" y="174205"/>
                  </a:lnTo>
                  <a:lnTo>
                    <a:pt x="1180846" y="175006"/>
                  </a:lnTo>
                  <a:lnTo>
                    <a:pt x="1163193" y="174205"/>
                  </a:lnTo>
                  <a:lnTo>
                    <a:pt x="1150620" y="171792"/>
                  </a:lnTo>
                  <a:lnTo>
                    <a:pt x="1143088" y="167779"/>
                  </a:lnTo>
                  <a:lnTo>
                    <a:pt x="1140587" y="162179"/>
                  </a:lnTo>
                  <a:lnTo>
                    <a:pt x="1143088" y="156616"/>
                  </a:lnTo>
                  <a:lnTo>
                    <a:pt x="1150620" y="152641"/>
                  </a:lnTo>
                  <a:lnTo>
                    <a:pt x="1163193" y="150279"/>
                  </a:lnTo>
                  <a:lnTo>
                    <a:pt x="1180846" y="149479"/>
                  </a:lnTo>
                  <a:lnTo>
                    <a:pt x="1198511" y="150279"/>
                  </a:lnTo>
                  <a:lnTo>
                    <a:pt x="1211135" y="152641"/>
                  </a:lnTo>
                  <a:lnTo>
                    <a:pt x="1218704" y="156616"/>
                  </a:lnTo>
                  <a:lnTo>
                    <a:pt x="1221232" y="162179"/>
                  </a:lnTo>
                  <a:lnTo>
                    <a:pt x="1221232" y="135394"/>
                  </a:lnTo>
                  <a:lnTo>
                    <a:pt x="1220127" y="134975"/>
                  </a:lnTo>
                  <a:lnTo>
                    <a:pt x="1208836" y="132384"/>
                  </a:lnTo>
                  <a:lnTo>
                    <a:pt x="1195743" y="130835"/>
                  </a:lnTo>
                  <a:lnTo>
                    <a:pt x="1180846" y="130302"/>
                  </a:lnTo>
                  <a:lnTo>
                    <a:pt x="1165479" y="130835"/>
                  </a:lnTo>
                  <a:lnTo>
                    <a:pt x="1124305" y="143306"/>
                  </a:lnTo>
                  <a:lnTo>
                    <a:pt x="1114933" y="162179"/>
                  </a:lnTo>
                  <a:lnTo>
                    <a:pt x="1115999" y="169354"/>
                  </a:lnTo>
                  <a:lnTo>
                    <a:pt x="1152842" y="191858"/>
                  </a:lnTo>
                  <a:lnTo>
                    <a:pt x="1180846" y="193929"/>
                  </a:lnTo>
                  <a:lnTo>
                    <a:pt x="1195666" y="193408"/>
                  </a:lnTo>
                  <a:lnTo>
                    <a:pt x="1237056" y="180949"/>
                  </a:lnTo>
                  <a:lnTo>
                    <a:pt x="1242720" y="175006"/>
                  </a:lnTo>
                  <a:lnTo>
                    <a:pt x="1245679" y="169278"/>
                  </a:lnTo>
                  <a:lnTo>
                    <a:pt x="1246759" y="162179"/>
                  </a:lnTo>
                  <a:close/>
                </a:path>
                <a:path w="1270000" h="194310">
                  <a:moveTo>
                    <a:pt x="1270000" y="65659"/>
                  </a:moveTo>
                  <a:lnTo>
                    <a:pt x="1243203" y="65659"/>
                  </a:lnTo>
                  <a:lnTo>
                    <a:pt x="1243203" y="3175"/>
                  </a:lnTo>
                  <a:lnTo>
                    <a:pt x="1218311" y="3175"/>
                  </a:lnTo>
                  <a:lnTo>
                    <a:pt x="1218311" y="128778"/>
                  </a:lnTo>
                  <a:lnTo>
                    <a:pt x="1243203" y="128778"/>
                  </a:lnTo>
                  <a:lnTo>
                    <a:pt x="1243203" y="86614"/>
                  </a:lnTo>
                  <a:lnTo>
                    <a:pt x="1270000" y="86614"/>
                  </a:lnTo>
                  <a:lnTo>
                    <a:pt x="1270000" y="65659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8" name="object 68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7065264" y="2296032"/>
              <a:ext cx="354583" cy="154939"/>
            </a:xfrm>
            <a:prstGeom prst="rect">
              <a:avLst/>
            </a:prstGeom>
          </p:spPr>
        </p:pic>
        <p:sp>
          <p:nvSpPr>
            <p:cNvPr id="69" name="object 69"/>
            <p:cNvSpPr/>
            <p:nvPr/>
          </p:nvSpPr>
          <p:spPr>
            <a:xfrm>
              <a:off x="7507224" y="2296032"/>
              <a:ext cx="333375" cy="154940"/>
            </a:xfrm>
            <a:custGeom>
              <a:avLst/>
              <a:gdLst/>
              <a:ahLst/>
              <a:cxnLst/>
              <a:rect l="l" t="t" r="r" b="b"/>
              <a:pathLst>
                <a:path w="333375" h="154939">
                  <a:moveTo>
                    <a:pt x="75311" y="58801"/>
                  </a:moveTo>
                  <a:lnTo>
                    <a:pt x="74650" y="47828"/>
                  </a:lnTo>
                  <a:lnTo>
                    <a:pt x="72745" y="38214"/>
                  </a:lnTo>
                  <a:lnTo>
                    <a:pt x="69570" y="29756"/>
                  </a:lnTo>
                  <a:lnTo>
                    <a:pt x="66687" y="25019"/>
                  </a:lnTo>
                  <a:lnTo>
                    <a:pt x="65151" y="22479"/>
                  </a:lnTo>
                  <a:lnTo>
                    <a:pt x="59575" y="16649"/>
                  </a:lnTo>
                  <a:lnTo>
                    <a:pt x="57277" y="15176"/>
                  </a:lnTo>
                  <a:lnTo>
                    <a:pt x="57277" y="48514"/>
                  </a:lnTo>
                  <a:lnTo>
                    <a:pt x="57277" y="58928"/>
                  </a:lnTo>
                  <a:lnTo>
                    <a:pt x="43180" y="92964"/>
                  </a:lnTo>
                  <a:lnTo>
                    <a:pt x="32258" y="92964"/>
                  </a:lnTo>
                  <a:lnTo>
                    <a:pt x="18161" y="58928"/>
                  </a:lnTo>
                  <a:lnTo>
                    <a:pt x="18161" y="48514"/>
                  </a:lnTo>
                  <a:lnTo>
                    <a:pt x="20066" y="40259"/>
                  </a:lnTo>
                  <a:lnTo>
                    <a:pt x="27432" y="28067"/>
                  </a:lnTo>
                  <a:lnTo>
                    <a:pt x="32004" y="25019"/>
                  </a:lnTo>
                  <a:lnTo>
                    <a:pt x="43434" y="25019"/>
                  </a:lnTo>
                  <a:lnTo>
                    <a:pt x="48133" y="28067"/>
                  </a:lnTo>
                  <a:lnTo>
                    <a:pt x="55499" y="40259"/>
                  </a:lnTo>
                  <a:lnTo>
                    <a:pt x="57277" y="48514"/>
                  </a:lnTo>
                  <a:lnTo>
                    <a:pt x="57277" y="15176"/>
                  </a:lnTo>
                  <a:lnTo>
                    <a:pt x="53098" y="12471"/>
                  </a:lnTo>
                  <a:lnTo>
                    <a:pt x="45834" y="9982"/>
                  </a:lnTo>
                  <a:lnTo>
                    <a:pt x="37719" y="9144"/>
                  </a:lnTo>
                  <a:lnTo>
                    <a:pt x="29565" y="9982"/>
                  </a:lnTo>
                  <a:lnTo>
                    <a:pt x="2565" y="38100"/>
                  </a:lnTo>
                  <a:lnTo>
                    <a:pt x="0" y="58801"/>
                  </a:lnTo>
                  <a:lnTo>
                    <a:pt x="660" y="69735"/>
                  </a:lnTo>
                  <a:lnTo>
                    <a:pt x="22377" y="105257"/>
                  </a:lnTo>
                  <a:lnTo>
                    <a:pt x="37719" y="108585"/>
                  </a:lnTo>
                  <a:lnTo>
                    <a:pt x="45910" y="107759"/>
                  </a:lnTo>
                  <a:lnTo>
                    <a:pt x="53213" y="105244"/>
                  </a:lnTo>
                  <a:lnTo>
                    <a:pt x="59588" y="101092"/>
                  </a:lnTo>
                  <a:lnTo>
                    <a:pt x="65151" y="95250"/>
                  </a:lnTo>
                  <a:lnTo>
                    <a:pt x="66535" y="92964"/>
                  </a:lnTo>
                  <a:lnTo>
                    <a:pt x="69570" y="87972"/>
                  </a:lnTo>
                  <a:lnTo>
                    <a:pt x="72745" y="79463"/>
                  </a:lnTo>
                  <a:lnTo>
                    <a:pt x="74663" y="69646"/>
                  </a:lnTo>
                  <a:lnTo>
                    <a:pt x="75311" y="58801"/>
                  </a:lnTo>
                  <a:close/>
                </a:path>
                <a:path w="333375" h="154939">
                  <a:moveTo>
                    <a:pt x="115443" y="0"/>
                  </a:moveTo>
                  <a:lnTo>
                    <a:pt x="97028" y="0"/>
                  </a:lnTo>
                  <a:lnTo>
                    <a:pt x="97028" y="143510"/>
                  </a:lnTo>
                  <a:lnTo>
                    <a:pt x="115443" y="143510"/>
                  </a:lnTo>
                  <a:lnTo>
                    <a:pt x="115443" y="0"/>
                  </a:lnTo>
                  <a:close/>
                </a:path>
                <a:path w="333375" h="154939">
                  <a:moveTo>
                    <a:pt x="235077" y="62611"/>
                  </a:moveTo>
                  <a:lnTo>
                    <a:pt x="227761" y="60071"/>
                  </a:lnTo>
                  <a:lnTo>
                    <a:pt x="221081" y="56603"/>
                  </a:lnTo>
                  <a:lnTo>
                    <a:pt x="215049" y="52209"/>
                  </a:lnTo>
                  <a:lnTo>
                    <a:pt x="213131" y="50292"/>
                  </a:lnTo>
                  <a:lnTo>
                    <a:pt x="209677" y="46863"/>
                  </a:lnTo>
                  <a:lnTo>
                    <a:pt x="199390" y="4445"/>
                  </a:lnTo>
                  <a:lnTo>
                    <a:pt x="180721" y="4445"/>
                  </a:lnTo>
                  <a:lnTo>
                    <a:pt x="180721" y="22352"/>
                  </a:lnTo>
                  <a:lnTo>
                    <a:pt x="180098" y="29146"/>
                  </a:lnTo>
                  <a:lnTo>
                    <a:pt x="152450" y="64579"/>
                  </a:lnTo>
                  <a:lnTo>
                    <a:pt x="144907" y="68453"/>
                  </a:lnTo>
                  <a:lnTo>
                    <a:pt x="158496" y="81788"/>
                  </a:lnTo>
                  <a:lnTo>
                    <a:pt x="187833" y="55372"/>
                  </a:lnTo>
                  <a:lnTo>
                    <a:pt x="190500" y="50292"/>
                  </a:lnTo>
                  <a:lnTo>
                    <a:pt x="196392" y="58204"/>
                  </a:lnTo>
                  <a:lnTo>
                    <a:pt x="203835" y="65366"/>
                  </a:lnTo>
                  <a:lnTo>
                    <a:pt x="212788" y="71780"/>
                  </a:lnTo>
                  <a:lnTo>
                    <a:pt x="223266" y="77470"/>
                  </a:lnTo>
                  <a:lnTo>
                    <a:pt x="235077" y="62611"/>
                  </a:lnTo>
                  <a:close/>
                </a:path>
                <a:path w="333375" h="154939">
                  <a:moveTo>
                    <a:pt x="265303" y="105664"/>
                  </a:moveTo>
                  <a:lnTo>
                    <a:pt x="262699" y="101473"/>
                  </a:lnTo>
                  <a:lnTo>
                    <a:pt x="260985" y="98679"/>
                  </a:lnTo>
                  <a:lnTo>
                    <a:pt x="252603" y="93599"/>
                  </a:lnTo>
                  <a:lnTo>
                    <a:pt x="245999" y="90398"/>
                  </a:lnTo>
                  <a:lnTo>
                    <a:pt x="245999" y="114300"/>
                  </a:lnTo>
                  <a:lnTo>
                    <a:pt x="244208" y="119989"/>
                  </a:lnTo>
                  <a:lnTo>
                    <a:pt x="238848" y="124079"/>
                  </a:lnTo>
                  <a:lnTo>
                    <a:pt x="229920" y="126555"/>
                  </a:lnTo>
                  <a:lnTo>
                    <a:pt x="217424" y="127381"/>
                  </a:lnTo>
                  <a:lnTo>
                    <a:pt x="204914" y="126555"/>
                  </a:lnTo>
                  <a:lnTo>
                    <a:pt x="195986" y="124079"/>
                  </a:lnTo>
                  <a:lnTo>
                    <a:pt x="190627" y="119989"/>
                  </a:lnTo>
                  <a:lnTo>
                    <a:pt x="188849" y="114300"/>
                  </a:lnTo>
                  <a:lnTo>
                    <a:pt x="190627" y="108661"/>
                  </a:lnTo>
                  <a:lnTo>
                    <a:pt x="195986" y="104660"/>
                  </a:lnTo>
                  <a:lnTo>
                    <a:pt x="204914" y="102273"/>
                  </a:lnTo>
                  <a:lnTo>
                    <a:pt x="217424" y="101473"/>
                  </a:lnTo>
                  <a:lnTo>
                    <a:pt x="229920" y="102273"/>
                  </a:lnTo>
                  <a:lnTo>
                    <a:pt x="238848" y="104660"/>
                  </a:lnTo>
                  <a:lnTo>
                    <a:pt x="244208" y="108661"/>
                  </a:lnTo>
                  <a:lnTo>
                    <a:pt x="245999" y="114300"/>
                  </a:lnTo>
                  <a:lnTo>
                    <a:pt x="245999" y="90398"/>
                  </a:lnTo>
                  <a:lnTo>
                    <a:pt x="245694" y="90246"/>
                  </a:lnTo>
                  <a:lnTo>
                    <a:pt x="237528" y="87820"/>
                  </a:lnTo>
                  <a:lnTo>
                    <a:pt x="228117" y="86360"/>
                  </a:lnTo>
                  <a:lnTo>
                    <a:pt x="217424" y="85852"/>
                  </a:lnTo>
                  <a:lnTo>
                    <a:pt x="206717" y="86360"/>
                  </a:lnTo>
                  <a:lnTo>
                    <a:pt x="169545" y="105664"/>
                  </a:lnTo>
                  <a:lnTo>
                    <a:pt x="169545" y="122936"/>
                  </a:lnTo>
                  <a:lnTo>
                    <a:pt x="206679" y="142405"/>
                  </a:lnTo>
                  <a:lnTo>
                    <a:pt x="217424" y="142875"/>
                  </a:lnTo>
                  <a:lnTo>
                    <a:pt x="228142" y="142405"/>
                  </a:lnTo>
                  <a:lnTo>
                    <a:pt x="262636" y="127381"/>
                  </a:lnTo>
                  <a:lnTo>
                    <a:pt x="265303" y="122936"/>
                  </a:lnTo>
                  <a:lnTo>
                    <a:pt x="265303" y="105664"/>
                  </a:lnTo>
                  <a:close/>
                </a:path>
                <a:path w="333375" h="154939">
                  <a:moveTo>
                    <a:pt x="284734" y="35179"/>
                  </a:moveTo>
                  <a:lnTo>
                    <a:pt x="262890" y="35179"/>
                  </a:lnTo>
                  <a:lnTo>
                    <a:pt x="262890" y="0"/>
                  </a:lnTo>
                  <a:lnTo>
                    <a:pt x="244221" y="0"/>
                  </a:lnTo>
                  <a:lnTo>
                    <a:pt x="244221" y="83693"/>
                  </a:lnTo>
                  <a:lnTo>
                    <a:pt x="262890" y="83693"/>
                  </a:lnTo>
                  <a:lnTo>
                    <a:pt x="262890" y="50800"/>
                  </a:lnTo>
                  <a:lnTo>
                    <a:pt x="284734" y="50800"/>
                  </a:lnTo>
                  <a:lnTo>
                    <a:pt x="284734" y="35179"/>
                  </a:lnTo>
                  <a:close/>
                </a:path>
                <a:path w="333375" h="154939">
                  <a:moveTo>
                    <a:pt x="333248" y="88265"/>
                  </a:moveTo>
                  <a:lnTo>
                    <a:pt x="331711" y="69545"/>
                  </a:lnTo>
                  <a:lnTo>
                    <a:pt x="327126" y="52044"/>
                  </a:lnTo>
                  <a:lnTo>
                    <a:pt x="319468" y="35725"/>
                  </a:lnTo>
                  <a:lnTo>
                    <a:pt x="308737" y="20574"/>
                  </a:lnTo>
                  <a:lnTo>
                    <a:pt x="291465" y="20574"/>
                  </a:lnTo>
                  <a:lnTo>
                    <a:pt x="301790" y="36156"/>
                  </a:lnTo>
                  <a:lnTo>
                    <a:pt x="309168" y="52616"/>
                  </a:lnTo>
                  <a:lnTo>
                    <a:pt x="313601" y="69977"/>
                  </a:lnTo>
                  <a:lnTo>
                    <a:pt x="315087" y="88265"/>
                  </a:lnTo>
                  <a:lnTo>
                    <a:pt x="313601" y="106578"/>
                  </a:lnTo>
                  <a:lnTo>
                    <a:pt x="309168" y="123799"/>
                  </a:lnTo>
                  <a:lnTo>
                    <a:pt x="301790" y="139915"/>
                  </a:lnTo>
                  <a:lnTo>
                    <a:pt x="291465" y="154940"/>
                  </a:lnTo>
                  <a:lnTo>
                    <a:pt x="308737" y="154940"/>
                  </a:lnTo>
                  <a:lnTo>
                    <a:pt x="319468" y="140487"/>
                  </a:lnTo>
                  <a:lnTo>
                    <a:pt x="327126" y="124561"/>
                  </a:lnTo>
                  <a:lnTo>
                    <a:pt x="331711" y="107149"/>
                  </a:lnTo>
                  <a:lnTo>
                    <a:pt x="333248" y="88265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0" name="object 70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8280654" y="2306954"/>
              <a:ext cx="245999" cy="116205"/>
            </a:xfrm>
            <a:prstGeom prst="rect">
              <a:avLst/>
            </a:prstGeom>
          </p:spPr>
        </p:pic>
        <p:sp>
          <p:nvSpPr>
            <p:cNvPr id="71" name="object 71"/>
            <p:cNvSpPr/>
            <p:nvPr/>
          </p:nvSpPr>
          <p:spPr>
            <a:xfrm>
              <a:off x="8547227" y="2345054"/>
              <a:ext cx="19050" cy="60960"/>
            </a:xfrm>
            <a:custGeom>
              <a:avLst/>
              <a:gdLst/>
              <a:ahLst/>
              <a:cxnLst/>
              <a:rect l="l" t="t" r="r" b="b"/>
              <a:pathLst>
                <a:path w="19050" h="60960">
                  <a:moveTo>
                    <a:pt x="12065" y="43815"/>
                  </a:moveTo>
                  <a:lnTo>
                    <a:pt x="6984" y="43815"/>
                  </a:lnTo>
                  <a:lnTo>
                    <a:pt x="4699" y="44577"/>
                  </a:lnTo>
                  <a:lnTo>
                    <a:pt x="2921" y="46228"/>
                  </a:lnTo>
                  <a:lnTo>
                    <a:pt x="1016" y="47752"/>
                  </a:lnTo>
                  <a:lnTo>
                    <a:pt x="0" y="49784"/>
                  </a:lnTo>
                  <a:lnTo>
                    <a:pt x="55" y="54864"/>
                  </a:lnTo>
                  <a:lnTo>
                    <a:pt x="889" y="56769"/>
                  </a:lnTo>
                  <a:lnTo>
                    <a:pt x="2794" y="58420"/>
                  </a:lnTo>
                  <a:lnTo>
                    <a:pt x="4572" y="60071"/>
                  </a:lnTo>
                  <a:lnTo>
                    <a:pt x="6730" y="60833"/>
                  </a:lnTo>
                  <a:lnTo>
                    <a:pt x="12065" y="60833"/>
                  </a:lnTo>
                  <a:lnTo>
                    <a:pt x="14350" y="60071"/>
                  </a:lnTo>
                  <a:lnTo>
                    <a:pt x="16128" y="58420"/>
                  </a:lnTo>
                  <a:lnTo>
                    <a:pt x="17906" y="56896"/>
                  </a:lnTo>
                  <a:lnTo>
                    <a:pt x="18796" y="54864"/>
                  </a:lnTo>
                  <a:lnTo>
                    <a:pt x="18796" y="49784"/>
                  </a:lnTo>
                  <a:lnTo>
                    <a:pt x="17906" y="47752"/>
                  </a:lnTo>
                  <a:lnTo>
                    <a:pt x="16128" y="46228"/>
                  </a:lnTo>
                  <a:lnTo>
                    <a:pt x="14350" y="44577"/>
                  </a:lnTo>
                  <a:lnTo>
                    <a:pt x="12065" y="43815"/>
                  </a:lnTo>
                  <a:close/>
                </a:path>
                <a:path w="19050" h="60960">
                  <a:moveTo>
                    <a:pt x="12065" y="0"/>
                  </a:moveTo>
                  <a:lnTo>
                    <a:pt x="6984" y="0"/>
                  </a:lnTo>
                  <a:lnTo>
                    <a:pt x="4825" y="762"/>
                  </a:lnTo>
                  <a:lnTo>
                    <a:pt x="2921" y="2286"/>
                  </a:lnTo>
                  <a:lnTo>
                    <a:pt x="1016" y="3937"/>
                  </a:lnTo>
                  <a:lnTo>
                    <a:pt x="0" y="5969"/>
                  </a:lnTo>
                  <a:lnTo>
                    <a:pt x="63" y="11049"/>
                  </a:lnTo>
                  <a:lnTo>
                    <a:pt x="1016" y="12954"/>
                  </a:lnTo>
                  <a:lnTo>
                    <a:pt x="2794" y="14605"/>
                  </a:lnTo>
                  <a:lnTo>
                    <a:pt x="4699" y="16256"/>
                  </a:lnTo>
                  <a:lnTo>
                    <a:pt x="6857" y="17018"/>
                  </a:lnTo>
                  <a:lnTo>
                    <a:pt x="12065" y="17018"/>
                  </a:lnTo>
                  <a:lnTo>
                    <a:pt x="14350" y="16256"/>
                  </a:lnTo>
                  <a:lnTo>
                    <a:pt x="16128" y="14605"/>
                  </a:lnTo>
                  <a:lnTo>
                    <a:pt x="17906" y="13081"/>
                  </a:lnTo>
                  <a:lnTo>
                    <a:pt x="18796" y="11049"/>
                  </a:lnTo>
                  <a:lnTo>
                    <a:pt x="18796" y="5969"/>
                  </a:lnTo>
                  <a:lnTo>
                    <a:pt x="17906" y="3937"/>
                  </a:lnTo>
                  <a:lnTo>
                    <a:pt x="16128" y="2412"/>
                  </a:lnTo>
                  <a:lnTo>
                    <a:pt x="14350" y="762"/>
                  </a:lnTo>
                  <a:lnTo>
                    <a:pt x="12065" y="0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2" name="object 72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8620252" y="2306573"/>
              <a:ext cx="423291" cy="116586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8599296" y="6395732"/>
              <a:ext cx="84835" cy="84836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8734297" y="6379933"/>
              <a:ext cx="206628" cy="109283"/>
            </a:xfrm>
            <a:prstGeom prst="rect">
              <a:avLst/>
            </a:prstGeom>
          </p:spPr>
        </p:pic>
        <p:sp>
          <p:nvSpPr>
            <p:cNvPr id="75" name="object 75"/>
            <p:cNvSpPr/>
            <p:nvPr/>
          </p:nvSpPr>
          <p:spPr>
            <a:xfrm>
              <a:off x="9000871" y="6380048"/>
              <a:ext cx="394335" cy="109220"/>
            </a:xfrm>
            <a:custGeom>
              <a:avLst/>
              <a:gdLst/>
              <a:ahLst/>
              <a:cxnLst/>
              <a:rect l="l" t="t" r="r" b="b"/>
              <a:pathLst>
                <a:path w="394334" h="109220">
                  <a:moveTo>
                    <a:pt x="18796" y="89484"/>
                  </a:moveTo>
                  <a:lnTo>
                    <a:pt x="17907" y="87439"/>
                  </a:lnTo>
                  <a:lnTo>
                    <a:pt x="16002" y="85839"/>
                  </a:lnTo>
                  <a:lnTo>
                    <a:pt x="14224" y="84239"/>
                  </a:lnTo>
                  <a:lnTo>
                    <a:pt x="12065" y="83439"/>
                  </a:lnTo>
                  <a:lnTo>
                    <a:pt x="6858" y="83439"/>
                  </a:lnTo>
                  <a:lnTo>
                    <a:pt x="4699" y="84239"/>
                  </a:lnTo>
                  <a:lnTo>
                    <a:pt x="889" y="87439"/>
                  </a:lnTo>
                  <a:lnTo>
                    <a:pt x="0" y="89484"/>
                  </a:lnTo>
                  <a:lnTo>
                    <a:pt x="38" y="94500"/>
                  </a:lnTo>
                  <a:lnTo>
                    <a:pt x="889" y="96418"/>
                  </a:lnTo>
                  <a:lnTo>
                    <a:pt x="4445" y="99695"/>
                  </a:lnTo>
                  <a:lnTo>
                    <a:pt x="6604" y="100520"/>
                  </a:lnTo>
                  <a:lnTo>
                    <a:pt x="11938" y="100520"/>
                  </a:lnTo>
                  <a:lnTo>
                    <a:pt x="14224" y="99720"/>
                  </a:lnTo>
                  <a:lnTo>
                    <a:pt x="16002" y="98145"/>
                  </a:lnTo>
                  <a:lnTo>
                    <a:pt x="17907" y="96558"/>
                  </a:lnTo>
                  <a:lnTo>
                    <a:pt x="18796" y="94500"/>
                  </a:lnTo>
                  <a:lnTo>
                    <a:pt x="18796" y="89484"/>
                  </a:lnTo>
                  <a:close/>
                </a:path>
                <a:path w="394334" h="109220">
                  <a:moveTo>
                    <a:pt x="18796" y="50673"/>
                  </a:moveTo>
                  <a:lnTo>
                    <a:pt x="18770" y="45618"/>
                  </a:lnTo>
                  <a:lnTo>
                    <a:pt x="17907" y="43624"/>
                  </a:lnTo>
                  <a:lnTo>
                    <a:pt x="16002" y="42024"/>
                  </a:lnTo>
                  <a:lnTo>
                    <a:pt x="14224" y="40424"/>
                  </a:lnTo>
                  <a:lnTo>
                    <a:pt x="12065" y="39624"/>
                  </a:lnTo>
                  <a:lnTo>
                    <a:pt x="6858" y="39624"/>
                  </a:lnTo>
                  <a:lnTo>
                    <a:pt x="4673" y="40424"/>
                  </a:lnTo>
                  <a:lnTo>
                    <a:pt x="889" y="43573"/>
                  </a:lnTo>
                  <a:lnTo>
                    <a:pt x="0" y="45618"/>
                  </a:lnTo>
                  <a:lnTo>
                    <a:pt x="25" y="50673"/>
                  </a:lnTo>
                  <a:lnTo>
                    <a:pt x="889" y="52654"/>
                  </a:lnTo>
                  <a:lnTo>
                    <a:pt x="2717" y="54330"/>
                  </a:lnTo>
                  <a:lnTo>
                    <a:pt x="4572" y="55892"/>
                  </a:lnTo>
                  <a:lnTo>
                    <a:pt x="6731" y="56705"/>
                  </a:lnTo>
                  <a:lnTo>
                    <a:pt x="11938" y="56705"/>
                  </a:lnTo>
                  <a:lnTo>
                    <a:pt x="14224" y="55918"/>
                  </a:lnTo>
                  <a:lnTo>
                    <a:pt x="16052" y="54279"/>
                  </a:lnTo>
                  <a:lnTo>
                    <a:pt x="17907" y="52755"/>
                  </a:lnTo>
                  <a:lnTo>
                    <a:pt x="18796" y="50673"/>
                  </a:lnTo>
                  <a:close/>
                </a:path>
                <a:path w="394334" h="109220">
                  <a:moveTo>
                    <a:pt x="158242" y="83566"/>
                  </a:moveTo>
                  <a:lnTo>
                    <a:pt x="157314" y="82207"/>
                  </a:lnTo>
                  <a:lnTo>
                    <a:pt x="155067" y="78892"/>
                  </a:lnTo>
                  <a:lnTo>
                    <a:pt x="148844" y="75590"/>
                  </a:lnTo>
                  <a:lnTo>
                    <a:pt x="143891" y="73533"/>
                  </a:lnTo>
                  <a:lnTo>
                    <a:pt x="143891" y="86918"/>
                  </a:lnTo>
                  <a:lnTo>
                    <a:pt x="143891" y="94805"/>
                  </a:lnTo>
                  <a:lnTo>
                    <a:pt x="136525" y="97383"/>
                  </a:lnTo>
                  <a:lnTo>
                    <a:pt x="106807" y="97383"/>
                  </a:lnTo>
                  <a:lnTo>
                    <a:pt x="99441" y="94805"/>
                  </a:lnTo>
                  <a:lnTo>
                    <a:pt x="99441" y="86918"/>
                  </a:lnTo>
                  <a:lnTo>
                    <a:pt x="101346" y="85001"/>
                  </a:lnTo>
                  <a:lnTo>
                    <a:pt x="105029" y="83883"/>
                  </a:lnTo>
                  <a:lnTo>
                    <a:pt x="108839" y="82765"/>
                  </a:lnTo>
                  <a:lnTo>
                    <a:pt x="114300" y="82207"/>
                  </a:lnTo>
                  <a:lnTo>
                    <a:pt x="129032" y="82207"/>
                  </a:lnTo>
                  <a:lnTo>
                    <a:pt x="134620" y="82765"/>
                  </a:lnTo>
                  <a:lnTo>
                    <a:pt x="138303" y="83883"/>
                  </a:lnTo>
                  <a:lnTo>
                    <a:pt x="142113" y="85001"/>
                  </a:lnTo>
                  <a:lnTo>
                    <a:pt x="121666" y="70662"/>
                  </a:lnTo>
                  <a:lnTo>
                    <a:pt x="113309" y="70967"/>
                  </a:lnTo>
                  <a:lnTo>
                    <a:pt x="85090" y="83566"/>
                  </a:lnTo>
                  <a:lnTo>
                    <a:pt x="85090" y="95808"/>
                  </a:lnTo>
                  <a:lnTo>
                    <a:pt x="121666" y="108826"/>
                  </a:lnTo>
                  <a:lnTo>
                    <a:pt x="130073" y="108521"/>
                  </a:lnTo>
                  <a:lnTo>
                    <a:pt x="157175" y="97383"/>
                  </a:lnTo>
                  <a:lnTo>
                    <a:pt x="158242" y="95808"/>
                  </a:lnTo>
                  <a:lnTo>
                    <a:pt x="158242" y="83566"/>
                  </a:lnTo>
                  <a:close/>
                </a:path>
                <a:path w="394334" h="109220">
                  <a:moveTo>
                    <a:pt x="171577" y="54419"/>
                  </a:moveTo>
                  <a:lnTo>
                    <a:pt x="128651" y="54419"/>
                  </a:lnTo>
                  <a:lnTo>
                    <a:pt x="128651" y="47434"/>
                  </a:lnTo>
                  <a:lnTo>
                    <a:pt x="157861" y="47434"/>
                  </a:lnTo>
                  <a:lnTo>
                    <a:pt x="157861" y="36271"/>
                  </a:lnTo>
                  <a:lnTo>
                    <a:pt x="100965" y="36271"/>
                  </a:lnTo>
                  <a:lnTo>
                    <a:pt x="100965" y="31089"/>
                  </a:lnTo>
                  <a:lnTo>
                    <a:pt x="154686" y="31089"/>
                  </a:lnTo>
                  <a:lnTo>
                    <a:pt x="154686" y="20599"/>
                  </a:lnTo>
                  <a:lnTo>
                    <a:pt x="100965" y="20599"/>
                  </a:lnTo>
                  <a:lnTo>
                    <a:pt x="100965" y="15341"/>
                  </a:lnTo>
                  <a:lnTo>
                    <a:pt x="156845" y="15341"/>
                  </a:lnTo>
                  <a:lnTo>
                    <a:pt x="156845" y="4127"/>
                  </a:lnTo>
                  <a:lnTo>
                    <a:pt x="86741" y="4127"/>
                  </a:lnTo>
                  <a:lnTo>
                    <a:pt x="86741" y="47434"/>
                  </a:lnTo>
                  <a:lnTo>
                    <a:pt x="114681" y="47434"/>
                  </a:lnTo>
                  <a:lnTo>
                    <a:pt x="114681" y="54419"/>
                  </a:lnTo>
                  <a:lnTo>
                    <a:pt x="71755" y="54419"/>
                  </a:lnTo>
                  <a:lnTo>
                    <a:pt x="71755" y="66319"/>
                  </a:lnTo>
                  <a:lnTo>
                    <a:pt x="171577" y="66319"/>
                  </a:lnTo>
                  <a:lnTo>
                    <a:pt x="171577" y="54419"/>
                  </a:lnTo>
                  <a:close/>
                </a:path>
                <a:path w="394334" h="109220">
                  <a:moveTo>
                    <a:pt x="257429" y="3683"/>
                  </a:moveTo>
                  <a:lnTo>
                    <a:pt x="243586" y="3683"/>
                  </a:lnTo>
                  <a:lnTo>
                    <a:pt x="243586" y="27457"/>
                  </a:lnTo>
                  <a:lnTo>
                    <a:pt x="232029" y="27457"/>
                  </a:lnTo>
                  <a:lnTo>
                    <a:pt x="233045" y="22961"/>
                  </a:lnTo>
                  <a:lnTo>
                    <a:pt x="233934" y="17322"/>
                  </a:lnTo>
                  <a:lnTo>
                    <a:pt x="234569" y="10553"/>
                  </a:lnTo>
                  <a:lnTo>
                    <a:pt x="191008" y="10553"/>
                  </a:lnTo>
                  <a:lnTo>
                    <a:pt x="191008" y="22212"/>
                  </a:lnTo>
                  <a:lnTo>
                    <a:pt x="219583" y="22212"/>
                  </a:lnTo>
                  <a:lnTo>
                    <a:pt x="217487" y="31280"/>
                  </a:lnTo>
                  <a:lnTo>
                    <a:pt x="195262" y="68313"/>
                  </a:lnTo>
                  <a:lnTo>
                    <a:pt x="185166" y="76352"/>
                  </a:lnTo>
                  <a:lnTo>
                    <a:pt x="196977" y="85166"/>
                  </a:lnTo>
                  <a:lnTo>
                    <a:pt x="223367" y="51663"/>
                  </a:lnTo>
                  <a:lnTo>
                    <a:pt x="228727" y="39128"/>
                  </a:lnTo>
                  <a:lnTo>
                    <a:pt x="243586" y="39128"/>
                  </a:lnTo>
                  <a:lnTo>
                    <a:pt x="243586" y="56261"/>
                  </a:lnTo>
                  <a:lnTo>
                    <a:pt x="222758" y="56261"/>
                  </a:lnTo>
                  <a:lnTo>
                    <a:pt x="222758" y="67919"/>
                  </a:lnTo>
                  <a:lnTo>
                    <a:pt x="243586" y="67919"/>
                  </a:lnTo>
                  <a:lnTo>
                    <a:pt x="243586" y="105981"/>
                  </a:lnTo>
                  <a:lnTo>
                    <a:pt x="257429" y="105981"/>
                  </a:lnTo>
                  <a:lnTo>
                    <a:pt x="257429" y="39128"/>
                  </a:lnTo>
                  <a:lnTo>
                    <a:pt x="257429" y="27457"/>
                  </a:lnTo>
                  <a:lnTo>
                    <a:pt x="257429" y="3683"/>
                  </a:lnTo>
                  <a:close/>
                </a:path>
                <a:path w="394334" h="109220">
                  <a:moveTo>
                    <a:pt x="279781" y="1511"/>
                  </a:moveTo>
                  <a:lnTo>
                    <a:pt x="265811" y="1511"/>
                  </a:lnTo>
                  <a:lnTo>
                    <a:pt x="265811" y="109169"/>
                  </a:lnTo>
                  <a:lnTo>
                    <a:pt x="279781" y="109169"/>
                  </a:lnTo>
                  <a:lnTo>
                    <a:pt x="279781" y="1511"/>
                  </a:lnTo>
                  <a:close/>
                </a:path>
                <a:path w="394334" h="109220">
                  <a:moveTo>
                    <a:pt x="369062" y="51904"/>
                  </a:moveTo>
                  <a:lnTo>
                    <a:pt x="342265" y="23444"/>
                  </a:lnTo>
                  <a:lnTo>
                    <a:pt x="366014" y="23444"/>
                  </a:lnTo>
                  <a:lnTo>
                    <a:pt x="366014" y="12001"/>
                  </a:lnTo>
                  <a:lnTo>
                    <a:pt x="342265" y="12001"/>
                  </a:lnTo>
                  <a:lnTo>
                    <a:pt x="342265" y="0"/>
                  </a:lnTo>
                  <a:lnTo>
                    <a:pt x="328295" y="0"/>
                  </a:lnTo>
                  <a:lnTo>
                    <a:pt x="328295" y="12001"/>
                  </a:lnTo>
                  <a:lnTo>
                    <a:pt x="304419" y="12001"/>
                  </a:lnTo>
                  <a:lnTo>
                    <a:pt x="304419" y="23444"/>
                  </a:lnTo>
                  <a:lnTo>
                    <a:pt x="328168" y="23444"/>
                  </a:lnTo>
                  <a:lnTo>
                    <a:pt x="328168" y="31686"/>
                  </a:lnTo>
                  <a:lnTo>
                    <a:pt x="325755" y="37630"/>
                  </a:lnTo>
                  <a:lnTo>
                    <a:pt x="316357" y="48653"/>
                  </a:lnTo>
                  <a:lnTo>
                    <a:pt x="309753" y="53060"/>
                  </a:lnTo>
                  <a:lnTo>
                    <a:pt x="301498" y="56362"/>
                  </a:lnTo>
                  <a:lnTo>
                    <a:pt x="310896" y="65747"/>
                  </a:lnTo>
                  <a:lnTo>
                    <a:pt x="335534" y="43815"/>
                  </a:lnTo>
                  <a:lnTo>
                    <a:pt x="341198" y="49530"/>
                  </a:lnTo>
                  <a:lnTo>
                    <a:pt x="347332" y="54457"/>
                  </a:lnTo>
                  <a:lnTo>
                    <a:pt x="353961" y="58597"/>
                  </a:lnTo>
                  <a:lnTo>
                    <a:pt x="361061" y="61950"/>
                  </a:lnTo>
                  <a:lnTo>
                    <a:pt x="369062" y="51904"/>
                  </a:lnTo>
                  <a:close/>
                </a:path>
                <a:path w="394334" h="109220">
                  <a:moveTo>
                    <a:pt x="392303" y="1511"/>
                  </a:moveTo>
                  <a:lnTo>
                    <a:pt x="378587" y="1511"/>
                  </a:lnTo>
                  <a:lnTo>
                    <a:pt x="378587" y="29629"/>
                  </a:lnTo>
                  <a:lnTo>
                    <a:pt x="359156" y="29629"/>
                  </a:lnTo>
                  <a:lnTo>
                    <a:pt x="359156" y="41186"/>
                  </a:lnTo>
                  <a:lnTo>
                    <a:pt x="378587" y="41186"/>
                  </a:lnTo>
                  <a:lnTo>
                    <a:pt x="378587" y="64236"/>
                  </a:lnTo>
                  <a:lnTo>
                    <a:pt x="392303" y="64236"/>
                  </a:lnTo>
                  <a:lnTo>
                    <a:pt x="392303" y="1511"/>
                  </a:lnTo>
                  <a:close/>
                </a:path>
                <a:path w="394334" h="109220">
                  <a:moveTo>
                    <a:pt x="394081" y="93853"/>
                  </a:moveTo>
                  <a:lnTo>
                    <a:pt x="393966" y="80606"/>
                  </a:lnTo>
                  <a:lnTo>
                    <a:pt x="391769" y="76962"/>
                  </a:lnTo>
                  <a:lnTo>
                    <a:pt x="390906" y="75501"/>
                  </a:lnTo>
                  <a:lnTo>
                    <a:pt x="384683" y="71475"/>
                  </a:lnTo>
                  <a:lnTo>
                    <a:pt x="379857" y="68986"/>
                  </a:lnTo>
                  <a:lnTo>
                    <a:pt x="379857" y="90284"/>
                  </a:lnTo>
                  <a:lnTo>
                    <a:pt x="378079" y="92760"/>
                  </a:lnTo>
                  <a:lnTo>
                    <a:pt x="370967" y="96380"/>
                  </a:lnTo>
                  <a:lnTo>
                    <a:pt x="365633" y="97282"/>
                  </a:lnTo>
                  <a:lnTo>
                    <a:pt x="351409" y="97282"/>
                  </a:lnTo>
                  <a:lnTo>
                    <a:pt x="337312" y="83997"/>
                  </a:lnTo>
                  <a:lnTo>
                    <a:pt x="339090" y="81521"/>
                  </a:lnTo>
                  <a:lnTo>
                    <a:pt x="342519" y="79692"/>
                  </a:lnTo>
                  <a:lnTo>
                    <a:pt x="346075" y="77876"/>
                  </a:lnTo>
                  <a:lnTo>
                    <a:pt x="351409" y="76962"/>
                  </a:lnTo>
                  <a:lnTo>
                    <a:pt x="365633" y="76962"/>
                  </a:lnTo>
                  <a:lnTo>
                    <a:pt x="370967" y="77889"/>
                  </a:lnTo>
                  <a:lnTo>
                    <a:pt x="378079" y="81572"/>
                  </a:lnTo>
                  <a:lnTo>
                    <a:pt x="379818" y="83997"/>
                  </a:lnTo>
                  <a:lnTo>
                    <a:pt x="379857" y="90284"/>
                  </a:lnTo>
                  <a:lnTo>
                    <a:pt x="379857" y="68986"/>
                  </a:lnTo>
                  <a:lnTo>
                    <a:pt x="379539" y="68821"/>
                  </a:lnTo>
                  <a:lnTo>
                    <a:pt x="373456" y="66929"/>
                  </a:lnTo>
                  <a:lnTo>
                    <a:pt x="366344" y="65786"/>
                  </a:lnTo>
                  <a:lnTo>
                    <a:pt x="358521" y="65405"/>
                  </a:lnTo>
                  <a:lnTo>
                    <a:pt x="350558" y="65786"/>
                  </a:lnTo>
                  <a:lnTo>
                    <a:pt x="323088" y="80606"/>
                  </a:lnTo>
                  <a:lnTo>
                    <a:pt x="323189" y="93853"/>
                  </a:lnTo>
                  <a:lnTo>
                    <a:pt x="358521" y="108826"/>
                  </a:lnTo>
                  <a:lnTo>
                    <a:pt x="366522" y="108458"/>
                  </a:lnTo>
                  <a:lnTo>
                    <a:pt x="391985" y="97282"/>
                  </a:lnTo>
                  <a:lnTo>
                    <a:pt x="394081" y="93853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6" name="object 76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533400" y="1854707"/>
              <a:ext cx="2101850" cy="498983"/>
            </a:xfrm>
            <a:prstGeom prst="rect">
              <a:avLst/>
            </a:prstGeom>
          </p:spPr>
        </p:pic>
        <p:sp>
          <p:nvSpPr>
            <p:cNvPr id="77" name="object 77"/>
            <p:cNvSpPr/>
            <p:nvPr/>
          </p:nvSpPr>
          <p:spPr>
            <a:xfrm>
              <a:off x="2719324" y="2174239"/>
              <a:ext cx="1134745" cy="179705"/>
            </a:xfrm>
            <a:custGeom>
              <a:avLst/>
              <a:gdLst/>
              <a:ahLst/>
              <a:cxnLst/>
              <a:rect l="l" t="t" r="r" b="b"/>
              <a:pathLst>
                <a:path w="1134745" h="179705">
                  <a:moveTo>
                    <a:pt x="91567" y="73025"/>
                  </a:moveTo>
                  <a:lnTo>
                    <a:pt x="78994" y="28194"/>
                  </a:lnTo>
                  <a:lnTo>
                    <a:pt x="77851" y="27012"/>
                  </a:lnTo>
                  <a:lnTo>
                    <a:pt x="77851" y="73025"/>
                  </a:lnTo>
                  <a:lnTo>
                    <a:pt x="77254" y="83464"/>
                  </a:lnTo>
                  <a:lnTo>
                    <a:pt x="58432" y="118452"/>
                  </a:lnTo>
                  <a:lnTo>
                    <a:pt x="45593" y="121793"/>
                  </a:lnTo>
                  <a:lnTo>
                    <a:pt x="38849" y="120967"/>
                  </a:lnTo>
                  <a:lnTo>
                    <a:pt x="14020" y="83388"/>
                  </a:lnTo>
                  <a:lnTo>
                    <a:pt x="13462" y="73025"/>
                  </a:lnTo>
                  <a:lnTo>
                    <a:pt x="14033" y="62458"/>
                  </a:lnTo>
                  <a:lnTo>
                    <a:pt x="32677" y="27584"/>
                  </a:lnTo>
                  <a:lnTo>
                    <a:pt x="45593" y="24257"/>
                  </a:lnTo>
                  <a:lnTo>
                    <a:pt x="52476" y="25095"/>
                  </a:lnTo>
                  <a:lnTo>
                    <a:pt x="77304" y="62534"/>
                  </a:lnTo>
                  <a:lnTo>
                    <a:pt x="77851" y="73025"/>
                  </a:lnTo>
                  <a:lnTo>
                    <a:pt x="77851" y="27012"/>
                  </a:lnTo>
                  <a:lnTo>
                    <a:pt x="45593" y="11811"/>
                  </a:lnTo>
                  <a:lnTo>
                    <a:pt x="35775" y="12839"/>
                  </a:lnTo>
                  <a:lnTo>
                    <a:pt x="3124" y="47523"/>
                  </a:lnTo>
                  <a:lnTo>
                    <a:pt x="0" y="73025"/>
                  </a:lnTo>
                  <a:lnTo>
                    <a:pt x="800" y="86410"/>
                  </a:lnTo>
                  <a:lnTo>
                    <a:pt x="19354" y="124853"/>
                  </a:lnTo>
                  <a:lnTo>
                    <a:pt x="45593" y="134112"/>
                  </a:lnTo>
                  <a:lnTo>
                    <a:pt x="55397" y="133096"/>
                  </a:lnTo>
                  <a:lnTo>
                    <a:pt x="64249" y="130009"/>
                  </a:lnTo>
                  <a:lnTo>
                    <a:pt x="72059" y="124904"/>
                  </a:lnTo>
                  <a:lnTo>
                    <a:pt x="75006" y="121793"/>
                  </a:lnTo>
                  <a:lnTo>
                    <a:pt x="78867" y="117729"/>
                  </a:lnTo>
                  <a:lnTo>
                    <a:pt x="84429" y="108788"/>
                  </a:lnTo>
                  <a:lnTo>
                    <a:pt x="88404" y="98336"/>
                  </a:lnTo>
                  <a:lnTo>
                    <a:pt x="90779" y="86334"/>
                  </a:lnTo>
                  <a:lnTo>
                    <a:pt x="91567" y="73025"/>
                  </a:lnTo>
                  <a:close/>
                </a:path>
                <a:path w="1134745" h="179705">
                  <a:moveTo>
                    <a:pt x="138811" y="0"/>
                  </a:moveTo>
                  <a:lnTo>
                    <a:pt x="124968" y="0"/>
                  </a:lnTo>
                  <a:lnTo>
                    <a:pt x="124968" y="179451"/>
                  </a:lnTo>
                  <a:lnTo>
                    <a:pt x="138811" y="179451"/>
                  </a:lnTo>
                  <a:lnTo>
                    <a:pt x="138811" y="0"/>
                  </a:lnTo>
                  <a:close/>
                </a:path>
                <a:path w="1134745" h="179705">
                  <a:moveTo>
                    <a:pt x="269240" y="83693"/>
                  </a:moveTo>
                  <a:lnTo>
                    <a:pt x="237617" y="59436"/>
                  </a:lnTo>
                  <a:lnTo>
                    <a:pt x="233286" y="53213"/>
                  </a:lnTo>
                  <a:lnTo>
                    <a:pt x="231800" y="51079"/>
                  </a:lnTo>
                  <a:lnTo>
                    <a:pt x="227672" y="42570"/>
                  </a:lnTo>
                  <a:lnTo>
                    <a:pt x="225221" y="33883"/>
                  </a:lnTo>
                  <a:lnTo>
                    <a:pt x="224409" y="25019"/>
                  </a:lnTo>
                  <a:lnTo>
                    <a:pt x="224409" y="6223"/>
                  </a:lnTo>
                  <a:lnTo>
                    <a:pt x="211074" y="6223"/>
                  </a:lnTo>
                  <a:lnTo>
                    <a:pt x="211074" y="25019"/>
                  </a:lnTo>
                  <a:lnTo>
                    <a:pt x="210235" y="34455"/>
                  </a:lnTo>
                  <a:lnTo>
                    <a:pt x="191008" y="69888"/>
                  </a:lnTo>
                  <a:lnTo>
                    <a:pt x="165100" y="88773"/>
                  </a:lnTo>
                  <a:lnTo>
                    <a:pt x="175260" y="98298"/>
                  </a:lnTo>
                  <a:lnTo>
                    <a:pt x="206502" y="71399"/>
                  </a:lnTo>
                  <a:lnTo>
                    <a:pt x="218059" y="53213"/>
                  </a:lnTo>
                  <a:lnTo>
                    <a:pt x="220929" y="58394"/>
                  </a:lnTo>
                  <a:lnTo>
                    <a:pt x="248132" y="86029"/>
                  </a:lnTo>
                  <a:lnTo>
                    <a:pt x="260223" y="93853"/>
                  </a:lnTo>
                  <a:lnTo>
                    <a:pt x="269240" y="83693"/>
                  </a:lnTo>
                  <a:close/>
                </a:path>
                <a:path w="1134745" h="179705">
                  <a:moveTo>
                    <a:pt x="308483" y="143129"/>
                  </a:moveTo>
                  <a:lnTo>
                    <a:pt x="293878" y="118491"/>
                  </a:lnTo>
                  <a:lnTo>
                    <a:pt x="293878" y="149987"/>
                  </a:lnTo>
                  <a:lnTo>
                    <a:pt x="290068" y="155575"/>
                  </a:lnTo>
                  <a:lnTo>
                    <a:pt x="250063" y="166116"/>
                  </a:lnTo>
                  <a:lnTo>
                    <a:pt x="240233" y="165735"/>
                  </a:lnTo>
                  <a:lnTo>
                    <a:pt x="206375" y="149987"/>
                  </a:lnTo>
                  <a:lnTo>
                    <a:pt x="206375" y="136271"/>
                  </a:lnTo>
                  <a:lnTo>
                    <a:pt x="250063" y="120269"/>
                  </a:lnTo>
                  <a:lnTo>
                    <a:pt x="259943" y="120662"/>
                  </a:lnTo>
                  <a:lnTo>
                    <a:pt x="293878" y="149987"/>
                  </a:lnTo>
                  <a:lnTo>
                    <a:pt x="293878" y="118491"/>
                  </a:lnTo>
                  <a:lnTo>
                    <a:pt x="250063" y="108458"/>
                  </a:lnTo>
                  <a:lnTo>
                    <a:pt x="236867" y="109067"/>
                  </a:lnTo>
                  <a:lnTo>
                    <a:pt x="200215" y="123317"/>
                  </a:lnTo>
                  <a:lnTo>
                    <a:pt x="191643" y="143129"/>
                  </a:lnTo>
                  <a:lnTo>
                    <a:pt x="192595" y="150495"/>
                  </a:lnTo>
                  <a:lnTo>
                    <a:pt x="225234" y="175539"/>
                  </a:lnTo>
                  <a:lnTo>
                    <a:pt x="250063" y="177927"/>
                  </a:lnTo>
                  <a:lnTo>
                    <a:pt x="263271" y="177330"/>
                  </a:lnTo>
                  <a:lnTo>
                    <a:pt x="274904" y="175539"/>
                  </a:lnTo>
                  <a:lnTo>
                    <a:pt x="284937" y="172516"/>
                  </a:lnTo>
                  <a:lnTo>
                    <a:pt x="293370" y="168275"/>
                  </a:lnTo>
                  <a:lnTo>
                    <a:pt x="296113" y="166116"/>
                  </a:lnTo>
                  <a:lnTo>
                    <a:pt x="300012" y="163068"/>
                  </a:lnTo>
                  <a:lnTo>
                    <a:pt x="304723" y="157137"/>
                  </a:lnTo>
                  <a:lnTo>
                    <a:pt x="307543" y="150495"/>
                  </a:lnTo>
                  <a:lnTo>
                    <a:pt x="308483" y="143129"/>
                  </a:lnTo>
                  <a:close/>
                </a:path>
                <a:path w="1134745" h="179705">
                  <a:moveTo>
                    <a:pt x="332486" y="49149"/>
                  </a:moveTo>
                  <a:lnTo>
                    <a:pt x="305435" y="49149"/>
                  </a:lnTo>
                  <a:lnTo>
                    <a:pt x="305435" y="0"/>
                  </a:lnTo>
                  <a:lnTo>
                    <a:pt x="291592" y="0"/>
                  </a:lnTo>
                  <a:lnTo>
                    <a:pt x="291592" y="103505"/>
                  </a:lnTo>
                  <a:lnTo>
                    <a:pt x="305435" y="103505"/>
                  </a:lnTo>
                  <a:lnTo>
                    <a:pt x="305435" y="61849"/>
                  </a:lnTo>
                  <a:lnTo>
                    <a:pt x="332486" y="61849"/>
                  </a:lnTo>
                  <a:lnTo>
                    <a:pt x="332486" y="49149"/>
                  </a:lnTo>
                  <a:close/>
                </a:path>
                <a:path w="1134745" h="179705">
                  <a:moveTo>
                    <a:pt x="558546" y="138049"/>
                  </a:moveTo>
                  <a:lnTo>
                    <a:pt x="482346" y="138049"/>
                  </a:lnTo>
                  <a:lnTo>
                    <a:pt x="482346" y="90932"/>
                  </a:lnTo>
                  <a:lnTo>
                    <a:pt x="535940" y="90932"/>
                  </a:lnTo>
                  <a:lnTo>
                    <a:pt x="535940" y="78359"/>
                  </a:lnTo>
                  <a:lnTo>
                    <a:pt x="432054" y="78359"/>
                  </a:lnTo>
                  <a:lnTo>
                    <a:pt x="432054" y="15875"/>
                  </a:lnTo>
                  <a:lnTo>
                    <a:pt x="418084" y="15875"/>
                  </a:lnTo>
                  <a:lnTo>
                    <a:pt x="418084" y="90932"/>
                  </a:lnTo>
                  <a:lnTo>
                    <a:pt x="468122" y="90932"/>
                  </a:lnTo>
                  <a:lnTo>
                    <a:pt x="468122" y="138049"/>
                  </a:lnTo>
                  <a:lnTo>
                    <a:pt x="392049" y="138049"/>
                  </a:lnTo>
                  <a:lnTo>
                    <a:pt x="392049" y="150495"/>
                  </a:lnTo>
                  <a:lnTo>
                    <a:pt x="558546" y="150495"/>
                  </a:lnTo>
                  <a:lnTo>
                    <a:pt x="558546" y="138049"/>
                  </a:lnTo>
                  <a:close/>
                </a:path>
                <a:path w="1134745" h="179705">
                  <a:moveTo>
                    <a:pt x="674751" y="52451"/>
                  </a:moveTo>
                  <a:lnTo>
                    <a:pt x="661035" y="19240"/>
                  </a:lnTo>
                  <a:lnTo>
                    <a:pt x="661035" y="52451"/>
                  </a:lnTo>
                  <a:lnTo>
                    <a:pt x="660450" y="59601"/>
                  </a:lnTo>
                  <a:lnTo>
                    <a:pt x="627761" y="85598"/>
                  </a:lnTo>
                  <a:lnTo>
                    <a:pt x="620750" y="85039"/>
                  </a:lnTo>
                  <a:lnTo>
                    <a:pt x="594741" y="52451"/>
                  </a:lnTo>
                  <a:lnTo>
                    <a:pt x="595312" y="45288"/>
                  </a:lnTo>
                  <a:lnTo>
                    <a:pt x="627761" y="19304"/>
                  </a:lnTo>
                  <a:lnTo>
                    <a:pt x="634822" y="19875"/>
                  </a:lnTo>
                  <a:lnTo>
                    <a:pt x="661035" y="52451"/>
                  </a:lnTo>
                  <a:lnTo>
                    <a:pt x="661035" y="19240"/>
                  </a:lnTo>
                  <a:lnTo>
                    <a:pt x="654189" y="13957"/>
                  </a:lnTo>
                  <a:lnTo>
                    <a:pt x="646239" y="10071"/>
                  </a:lnTo>
                  <a:lnTo>
                    <a:pt x="637425" y="7759"/>
                  </a:lnTo>
                  <a:lnTo>
                    <a:pt x="627761" y="6985"/>
                  </a:lnTo>
                  <a:lnTo>
                    <a:pt x="618083" y="7772"/>
                  </a:lnTo>
                  <a:lnTo>
                    <a:pt x="584111" y="34061"/>
                  </a:lnTo>
                  <a:lnTo>
                    <a:pt x="580771" y="52451"/>
                  </a:lnTo>
                  <a:lnTo>
                    <a:pt x="581596" y="62077"/>
                  </a:lnTo>
                  <a:lnTo>
                    <a:pt x="609371" y="94843"/>
                  </a:lnTo>
                  <a:lnTo>
                    <a:pt x="627761" y="98044"/>
                  </a:lnTo>
                  <a:lnTo>
                    <a:pt x="637425" y="97243"/>
                  </a:lnTo>
                  <a:lnTo>
                    <a:pt x="646239" y="94843"/>
                  </a:lnTo>
                  <a:lnTo>
                    <a:pt x="654189" y="90868"/>
                  </a:lnTo>
                  <a:lnTo>
                    <a:pt x="660958" y="85598"/>
                  </a:lnTo>
                  <a:lnTo>
                    <a:pt x="661289" y="85344"/>
                  </a:lnTo>
                  <a:lnTo>
                    <a:pt x="667131" y="78511"/>
                  </a:lnTo>
                  <a:lnTo>
                    <a:pt x="671347" y="70764"/>
                  </a:lnTo>
                  <a:lnTo>
                    <a:pt x="673887" y="62077"/>
                  </a:lnTo>
                  <a:lnTo>
                    <a:pt x="674751" y="52451"/>
                  </a:lnTo>
                  <a:close/>
                </a:path>
                <a:path w="1134745" h="179705">
                  <a:moveTo>
                    <a:pt x="716407" y="0"/>
                  </a:moveTo>
                  <a:lnTo>
                    <a:pt x="702564" y="0"/>
                  </a:lnTo>
                  <a:lnTo>
                    <a:pt x="702564" y="131064"/>
                  </a:lnTo>
                  <a:lnTo>
                    <a:pt x="716407" y="131064"/>
                  </a:lnTo>
                  <a:lnTo>
                    <a:pt x="716407" y="0"/>
                  </a:lnTo>
                  <a:close/>
                </a:path>
                <a:path w="1134745" h="179705">
                  <a:moveTo>
                    <a:pt x="721233" y="160020"/>
                  </a:moveTo>
                  <a:lnTo>
                    <a:pt x="617220" y="160020"/>
                  </a:lnTo>
                  <a:lnTo>
                    <a:pt x="617220" y="114300"/>
                  </a:lnTo>
                  <a:lnTo>
                    <a:pt x="603250" y="114300"/>
                  </a:lnTo>
                  <a:lnTo>
                    <a:pt x="603250" y="172593"/>
                  </a:lnTo>
                  <a:lnTo>
                    <a:pt x="721233" y="172593"/>
                  </a:lnTo>
                  <a:lnTo>
                    <a:pt x="721233" y="160020"/>
                  </a:lnTo>
                  <a:close/>
                </a:path>
                <a:path w="1134745" h="179705">
                  <a:moveTo>
                    <a:pt x="900303" y="52451"/>
                  </a:moveTo>
                  <a:lnTo>
                    <a:pt x="886587" y="19240"/>
                  </a:lnTo>
                  <a:lnTo>
                    <a:pt x="886587" y="52451"/>
                  </a:lnTo>
                  <a:lnTo>
                    <a:pt x="886002" y="59601"/>
                  </a:lnTo>
                  <a:lnTo>
                    <a:pt x="853313" y="85598"/>
                  </a:lnTo>
                  <a:lnTo>
                    <a:pt x="846302" y="85039"/>
                  </a:lnTo>
                  <a:lnTo>
                    <a:pt x="820293" y="52451"/>
                  </a:lnTo>
                  <a:lnTo>
                    <a:pt x="820864" y="45288"/>
                  </a:lnTo>
                  <a:lnTo>
                    <a:pt x="853313" y="19304"/>
                  </a:lnTo>
                  <a:lnTo>
                    <a:pt x="860374" y="19875"/>
                  </a:lnTo>
                  <a:lnTo>
                    <a:pt x="886587" y="52451"/>
                  </a:lnTo>
                  <a:lnTo>
                    <a:pt x="886587" y="19240"/>
                  </a:lnTo>
                  <a:lnTo>
                    <a:pt x="879741" y="13957"/>
                  </a:lnTo>
                  <a:lnTo>
                    <a:pt x="871791" y="10071"/>
                  </a:lnTo>
                  <a:lnTo>
                    <a:pt x="862977" y="7759"/>
                  </a:lnTo>
                  <a:lnTo>
                    <a:pt x="853313" y="6985"/>
                  </a:lnTo>
                  <a:lnTo>
                    <a:pt x="843635" y="7772"/>
                  </a:lnTo>
                  <a:lnTo>
                    <a:pt x="809663" y="34061"/>
                  </a:lnTo>
                  <a:lnTo>
                    <a:pt x="806323" y="52451"/>
                  </a:lnTo>
                  <a:lnTo>
                    <a:pt x="807148" y="62077"/>
                  </a:lnTo>
                  <a:lnTo>
                    <a:pt x="834923" y="94843"/>
                  </a:lnTo>
                  <a:lnTo>
                    <a:pt x="853313" y="98044"/>
                  </a:lnTo>
                  <a:lnTo>
                    <a:pt x="862977" y="97243"/>
                  </a:lnTo>
                  <a:lnTo>
                    <a:pt x="871791" y="94843"/>
                  </a:lnTo>
                  <a:lnTo>
                    <a:pt x="879741" y="90868"/>
                  </a:lnTo>
                  <a:lnTo>
                    <a:pt x="886510" y="85598"/>
                  </a:lnTo>
                  <a:lnTo>
                    <a:pt x="886841" y="85344"/>
                  </a:lnTo>
                  <a:lnTo>
                    <a:pt x="892683" y="78511"/>
                  </a:lnTo>
                  <a:lnTo>
                    <a:pt x="896899" y="70764"/>
                  </a:lnTo>
                  <a:lnTo>
                    <a:pt x="899439" y="62077"/>
                  </a:lnTo>
                  <a:lnTo>
                    <a:pt x="900303" y="52451"/>
                  </a:lnTo>
                  <a:close/>
                </a:path>
                <a:path w="1134745" h="179705">
                  <a:moveTo>
                    <a:pt x="941959" y="0"/>
                  </a:moveTo>
                  <a:lnTo>
                    <a:pt x="928116" y="0"/>
                  </a:lnTo>
                  <a:lnTo>
                    <a:pt x="928116" y="131064"/>
                  </a:lnTo>
                  <a:lnTo>
                    <a:pt x="941959" y="131064"/>
                  </a:lnTo>
                  <a:lnTo>
                    <a:pt x="941959" y="0"/>
                  </a:lnTo>
                  <a:close/>
                </a:path>
                <a:path w="1134745" h="179705">
                  <a:moveTo>
                    <a:pt x="946785" y="160020"/>
                  </a:moveTo>
                  <a:lnTo>
                    <a:pt x="842772" y="160020"/>
                  </a:lnTo>
                  <a:lnTo>
                    <a:pt x="842772" y="114300"/>
                  </a:lnTo>
                  <a:lnTo>
                    <a:pt x="828802" y="114300"/>
                  </a:lnTo>
                  <a:lnTo>
                    <a:pt x="828802" y="172593"/>
                  </a:lnTo>
                  <a:lnTo>
                    <a:pt x="946785" y="172593"/>
                  </a:lnTo>
                  <a:lnTo>
                    <a:pt x="946785" y="160020"/>
                  </a:lnTo>
                  <a:close/>
                </a:path>
                <a:path w="1134745" h="179705">
                  <a:moveTo>
                    <a:pt x="1134618" y="83820"/>
                  </a:moveTo>
                  <a:lnTo>
                    <a:pt x="1106170" y="83820"/>
                  </a:lnTo>
                  <a:lnTo>
                    <a:pt x="1107325" y="67868"/>
                  </a:lnTo>
                  <a:lnTo>
                    <a:pt x="1108163" y="49898"/>
                  </a:lnTo>
                  <a:lnTo>
                    <a:pt x="1108659" y="29908"/>
                  </a:lnTo>
                  <a:lnTo>
                    <a:pt x="1108837" y="7874"/>
                  </a:lnTo>
                  <a:lnTo>
                    <a:pt x="995172" y="7874"/>
                  </a:lnTo>
                  <a:lnTo>
                    <a:pt x="995172" y="20193"/>
                  </a:lnTo>
                  <a:lnTo>
                    <a:pt x="1094994" y="20193"/>
                  </a:lnTo>
                  <a:lnTo>
                    <a:pt x="1094841" y="39827"/>
                  </a:lnTo>
                  <a:lnTo>
                    <a:pt x="1094435" y="56959"/>
                  </a:lnTo>
                  <a:lnTo>
                    <a:pt x="1093749" y="71628"/>
                  </a:lnTo>
                  <a:lnTo>
                    <a:pt x="1092835" y="83820"/>
                  </a:lnTo>
                  <a:lnTo>
                    <a:pt x="968121" y="83820"/>
                  </a:lnTo>
                  <a:lnTo>
                    <a:pt x="968121" y="96393"/>
                  </a:lnTo>
                  <a:lnTo>
                    <a:pt x="1042797" y="96393"/>
                  </a:lnTo>
                  <a:lnTo>
                    <a:pt x="1042797" y="179451"/>
                  </a:lnTo>
                  <a:lnTo>
                    <a:pt x="1056640" y="179451"/>
                  </a:lnTo>
                  <a:lnTo>
                    <a:pt x="1056640" y="96393"/>
                  </a:lnTo>
                  <a:lnTo>
                    <a:pt x="1134618" y="96393"/>
                  </a:lnTo>
                  <a:lnTo>
                    <a:pt x="1134618" y="8382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" name="object 78"/>
            <p:cNvSpPr/>
            <p:nvPr/>
          </p:nvSpPr>
          <p:spPr>
            <a:xfrm>
              <a:off x="556259" y="2476500"/>
              <a:ext cx="3583304" cy="3823970"/>
            </a:xfrm>
            <a:custGeom>
              <a:avLst/>
              <a:gdLst/>
              <a:ahLst/>
              <a:cxnLst/>
              <a:rect l="l" t="t" r="r" b="b"/>
              <a:pathLst>
                <a:path w="3583304" h="3823970">
                  <a:moveTo>
                    <a:pt x="3582924" y="0"/>
                  </a:moveTo>
                  <a:lnTo>
                    <a:pt x="0" y="0"/>
                  </a:lnTo>
                  <a:lnTo>
                    <a:pt x="0" y="3823716"/>
                  </a:lnTo>
                  <a:lnTo>
                    <a:pt x="3582924" y="3823716"/>
                  </a:lnTo>
                  <a:lnTo>
                    <a:pt x="3582924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9" name="object 79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833627" y="2732532"/>
              <a:ext cx="176784" cy="178307"/>
            </a:xfrm>
            <a:prstGeom prst="rect">
              <a:avLst/>
            </a:prstGeom>
          </p:spPr>
        </p:pic>
        <p:sp>
          <p:nvSpPr>
            <p:cNvPr id="80" name="object 80"/>
            <p:cNvSpPr/>
            <p:nvPr/>
          </p:nvSpPr>
          <p:spPr>
            <a:xfrm>
              <a:off x="1120965" y="2755392"/>
              <a:ext cx="511809" cy="127635"/>
            </a:xfrm>
            <a:custGeom>
              <a:avLst/>
              <a:gdLst/>
              <a:ahLst/>
              <a:cxnLst/>
              <a:rect l="l" t="t" r="r" b="b"/>
              <a:pathLst>
                <a:path w="511810" h="127635">
                  <a:moveTo>
                    <a:pt x="327342" y="75184"/>
                  </a:moveTo>
                  <a:lnTo>
                    <a:pt x="289496" y="86995"/>
                  </a:lnTo>
                  <a:lnTo>
                    <a:pt x="285813" y="93218"/>
                  </a:lnTo>
                  <a:lnTo>
                    <a:pt x="285813" y="108712"/>
                  </a:lnTo>
                  <a:lnTo>
                    <a:pt x="327342" y="126619"/>
                  </a:lnTo>
                  <a:lnTo>
                    <a:pt x="336698" y="126186"/>
                  </a:lnTo>
                  <a:lnTo>
                    <a:pt x="366385" y="113157"/>
                  </a:lnTo>
                  <a:lnTo>
                    <a:pt x="319214" y="113157"/>
                  </a:lnTo>
                  <a:lnTo>
                    <a:pt x="312991" y="112013"/>
                  </a:lnTo>
                  <a:lnTo>
                    <a:pt x="304609" y="107696"/>
                  </a:lnTo>
                  <a:lnTo>
                    <a:pt x="302450" y="104775"/>
                  </a:lnTo>
                  <a:lnTo>
                    <a:pt x="302450" y="97155"/>
                  </a:lnTo>
                  <a:lnTo>
                    <a:pt x="304482" y="94107"/>
                  </a:lnTo>
                  <a:lnTo>
                    <a:pt x="312864" y="89788"/>
                  </a:lnTo>
                  <a:lnTo>
                    <a:pt x="319087" y="88646"/>
                  </a:lnTo>
                  <a:lnTo>
                    <a:pt x="366292" y="88646"/>
                  </a:lnTo>
                  <a:lnTo>
                    <a:pt x="365315" y="86995"/>
                  </a:lnTo>
                  <a:lnTo>
                    <a:pt x="358076" y="82296"/>
                  </a:lnTo>
                  <a:lnTo>
                    <a:pt x="352006" y="79202"/>
                  </a:lnTo>
                  <a:lnTo>
                    <a:pt x="344852" y="76977"/>
                  </a:lnTo>
                  <a:lnTo>
                    <a:pt x="336627" y="75634"/>
                  </a:lnTo>
                  <a:lnTo>
                    <a:pt x="327342" y="75184"/>
                  </a:lnTo>
                  <a:close/>
                </a:path>
                <a:path w="511810" h="127635">
                  <a:moveTo>
                    <a:pt x="366292" y="88646"/>
                  </a:moveTo>
                  <a:lnTo>
                    <a:pt x="335597" y="88646"/>
                  </a:lnTo>
                  <a:lnTo>
                    <a:pt x="341820" y="89788"/>
                  </a:lnTo>
                  <a:lnTo>
                    <a:pt x="346138" y="91948"/>
                  </a:lnTo>
                  <a:lnTo>
                    <a:pt x="350329" y="94234"/>
                  </a:lnTo>
                  <a:lnTo>
                    <a:pt x="352361" y="97155"/>
                  </a:lnTo>
                  <a:lnTo>
                    <a:pt x="352361" y="104775"/>
                  </a:lnTo>
                  <a:lnTo>
                    <a:pt x="350202" y="107823"/>
                  </a:lnTo>
                  <a:lnTo>
                    <a:pt x="345884" y="109855"/>
                  </a:lnTo>
                  <a:lnTo>
                    <a:pt x="341693" y="112013"/>
                  </a:lnTo>
                  <a:lnTo>
                    <a:pt x="335470" y="113157"/>
                  </a:lnTo>
                  <a:lnTo>
                    <a:pt x="366385" y="113157"/>
                  </a:lnTo>
                  <a:lnTo>
                    <a:pt x="368925" y="108712"/>
                  </a:lnTo>
                  <a:lnTo>
                    <a:pt x="368998" y="93218"/>
                  </a:lnTo>
                  <a:lnTo>
                    <a:pt x="366292" y="88646"/>
                  </a:lnTo>
                  <a:close/>
                </a:path>
                <a:path w="511810" h="127635">
                  <a:moveTo>
                    <a:pt x="117221" y="97409"/>
                  </a:moveTo>
                  <a:lnTo>
                    <a:pt x="0" y="97409"/>
                  </a:lnTo>
                  <a:lnTo>
                    <a:pt x="0" y="111125"/>
                  </a:lnTo>
                  <a:lnTo>
                    <a:pt x="117221" y="111125"/>
                  </a:lnTo>
                  <a:lnTo>
                    <a:pt x="117221" y="97409"/>
                  </a:lnTo>
                  <a:close/>
                </a:path>
                <a:path w="511810" h="127635">
                  <a:moveTo>
                    <a:pt x="66802" y="72009"/>
                  </a:moveTo>
                  <a:lnTo>
                    <a:pt x="50291" y="72009"/>
                  </a:lnTo>
                  <a:lnTo>
                    <a:pt x="50291" y="97409"/>
                  </a:lnTo>
                  <a:lnTo>
                    <a:pt x="66802" y="97409"/>
                  </a:lnTo>
                  <a:lnTo>
                    <a:pt x="66802" y="72009"/>
                  </a:lnTo>
                  <a:close/>
                </a:path>
                <a:path w="511810" h="127635">
                  <a:moveTo>
                    <a:pt x="66928" y="29845"/>
                  </a:moveTo>
                  <a:lnTo>
                    <a:pt x="50165" y="29845"/>
                  </a:lnTo>
                  <a:lnTo>
                    <a:pt x="48655" y="35631"/>
                  </a:lnTo>
                  <a:lnTo>
                    <a:pt x="45707" y="41179"/>
                  </a:lnTo>
                  <a:lnTo>
                    <a:pt x="12423" y="62241"/>
                  </a:lnTo>
                  <a:lnTo>
                    <a:pt x="3213" y="64008"/>
                  </a:lnTo>
                  <a:lnTo>
                    <a:pt x="14084" y="76708"/>
                  </a:lnTo>
                  <a:lnTo>
                    <a:pt x="28352" y="71778"/>
                  </a:lnTo>
                  <a:lnTo>
                    <a:pt x="40508" y="65563"/>
                  </a:lnTo>
                  <a:lnTo>
                    <a:pt x="50551" y="58062"/>
                  </a:lnTo>
                  <a:lnTo>
                    <a:pt x="58483" y="49275"/>
                  </a:lnTo>
                  <a:lnTo>
                    <a:pt x="78694" y="49275"/>
                  </a:lnTo>
                  <a:lnTo>
                    <a:pt x="75356" y="46382"/>
                  </a:lnTo>
                  <a:lnTo>
                    <a:pt x="71112" y="41148"/>
                  </a:lnTo>
                  <a:lnTo>
                    <a:pt x="68303" y="35627"/>
                  </a:lnTo>
                  <a:lnTo>
                    <a:pt x="66928" y="29845"/>
                  </a:lnTo>
                  <a:close/>
                </a:path>
                <a:path w="511810" h="127635">
                  <a:moveTo>
                    <a:pt x="78694" y="49275"/>
                  </a:moveTo>
                  <a:lnTo>
                    <a:pt x="58483" y="49275"/>
                  </a:lnTo>
                  <a:lnTo>
                    <a:pt x="62623" y="54991"/>
                  </a:lnTo>
                  <a:lnTo>
                    <a:pt x="97351" y="74749"/>
                  </a:lnTo>
                  <a:lnTo>
                    <a:pt x="103924" y="76581"/>
                  </a:lnTo>
                  <a:lnTo>
                    <a:pt x="113360" y="63754"/>
                  </a:lnTo>
                  <a:lnTo>
                    <a:pt x="104018" y="61898"/>
                  </a:lnTo>
                  <a:lnTo>
                    <a:pt x="95518" y="59197"/>
                  </a:lnTo>
                  <a:lnTo>
                    <a:pt x="87858" y="55663"/>
                  </a:lnTo>
                  <a:lnTo>
                    <a:pt x="81038" y="51308"/>
                  </a:lnTo>
                  <a:lnTo>
                    <a:pt x="78694" y="49275"/>
                  </a:lnTo>
                  <a:close/>
                </a:path>
                <a:path w="511810" h="127635">
                  <a:moveTo>
                    <a:pt x="105168" y="16510"/>
                  </a:moveTo>
                  <a:lnTo>
                    <a:pt x="12052" y="16510"/>
                  </a:lnTo>
                  <a:lnTo>
                    <a:pt x="12052" y="29845"/>
                  </a:lnTo>
                  <a:lnTo>
                    <a:pt x="105168" y="29845"/>
                  </a:lnTo>
                  <a:lnTo>
                    <a:pt x="105168" y="16510"/>
                  </a:lnTo>
                  <a:close/>
                </a:path>
                <a:path w="511810" h="127635">
                  <a:moveTo>
                    <a:pt x="66928" y="1524"/>
                  </a:moveTo>
                  <a:lnTo>
                    <a:pt x="50431" y="1524"/>
                  </a:lnTo>
                  <a:lnTo>
                    <a:pt x="50431" y="16510"/>
                  </a:lnTo>
                  <a:lnTo>
                    <a:pt x="66928" y="16510"/>
                  </a:lnTo>
                  <a:lnTo>
                    <a:pt x="66928" y="1524"/>
                  </a:lnTo>
                  <a:close/>
                </a:path>
                <a:path w="511810" h="127635">
                  <a:moveTo>
                    <a:pt x="246697" y="96138"/>
                  </a:moveTo>
                  <a:lnTo>
                    <a:pt x="129540" y="96138"/>
                  </a:lnTo>
                  <a:lnTo>
                    <a:pt x="129540" y="109855"/>
                  </a:lnTo>
                  <a:lnTo>
                    <a:pt x="246697" y="109855"/>
                  </a:lnTo>
                  <a:lnTo>
                    <a:pt x="246697" y="96138"/>
                  </a:lnTo>
                  <a:close/>
                </a:path>
                <a:path w="511810" h="127635">
                  <a:moveTo>
                    <a:pt x="187769" y="53975"/>
                  </a:moveTo>
                  <a:lnTo>
                    <a:pt x="171259" y="53975"/>
                  </a:lnTo>
                  <a:lnTo>
                    <a:pt x="171259" y="96138"/>
                  </a:lnTo>
                  <a:lnTo>
                    <a:pt x="187769" y="96138"/>
                  </a:lnTo>
                  <a:lnTo>
                    <a:pt x="187769" y="53975"/>
                  </a:lnTo>
                  <a:close/>
                </a:path>
                <a:path w="511810" h="127635">
                  <a:moveTo>
                    <a:pt x="230314" y="12446"/>
                  </a:moveTo>
                  <a:lnTo>
                    <a:pt x="144411" y="12446"/>
                  </a:lnTo>
                  <a:lnTo>
                    <a:pt x="144411" y="25908"/>
                  </a:lnTo>
                  <a:lnTo>
                    <a:pt x="213804" y="25908"/>
                  </a:lnTo>
                  <a:lnTo>
                    <a:pt x="213804" y="42799"/>
                  </a:lnTo>
                  <a:lnTo>
                    <a:pt x="213635" y="52137"/>
                  </a:lnTo>
                  <a:lnTo>
                    <a:pt x="213121" y="61690"/>
                  </a:lnTo>
                  <a:lnTo>
                    <a:pt x="212227" y="71671"/>
                  </a:lnTo>
                  <a:lnTo>
                    <a:pt x="211010" y="81534"/>
                  </a:lnTo>
                  <a:lnTo>
                    <a:pt x="227266" y="82677"/>
                  </a:lnTo>
                  <a:lnTo>
                    <a:pt x="228616" y="71481"/>
                  </a:lnTo>
                  <a:lnTo>
                    <a:pt x="229552" y="60737"/>
                  </a:lnTo>
                  <a:lnTo>
                    <a:pt x="230124" y="49851"/>
                  </a:lnTo>
                  <a:lnTo>
                    <a:pt x="230247" y="42799"/>
                  </a:lnTo>
                  <a:lnTo>
                    <a:pt x="230314" y="12446"/>
                  </a:lnTo>
                  <a:close/>
                </a:path>
                <a:path w="511810" h="127635">
                  <a:moveTo>
                    <a:pt x="438213" y="33147"/>
                  </a:moveTo>
                  <a:lnTo>
                    <a:pt x="418020" y="33147"/>
                  </a:lnTo>
                  <a:lnTo>
                    <a:pt x="410019" y="35433"/>
                  </a:lnTo>
                  <a:lnTo>
                    <a:pt x="404050" y="40005"/>
                  </a:lnTo>
                  <a:lnTo>
                    <a:pt x="398208" y="44704"/>
                  </a:lnTo>
                  <a:lnTo>
                    <a:pt x="395160" y="50673"/>
                  </a:lnTo>
                  <a:lnTo>
                    <a:pt x="395160" y="64135"/>
                  </a:lnTo>
                  <a:lnTo>
                    <a:pt x="397319" y="69469"/>
                  </a:lnTo>
                  <a:lnTo>
                    <a:pt x="405955" y="78105"/>
                  </a:lnTo>
                  <a:lnTo>
                    <a:pt x="412051" y="80899"/>
                  </a:lnTo>
                  <a:lnTo>
                    <a:pt x="419671" y="82296"/>
                  </a:lnTo>
                  <a:lnTo>
                    <a:pt x="419671" y="94996"/>
                  </a:lnTo>
                  <a:lnTo>
                    <a:pt x="383603" y="95250"/>
                  </a:lnTo>
                  <a:lnTo>
                    <a:pt x="385254" y="108966"/>
                  </a:lnTo>
                  <a:lnTo>
                    <a:pt x="410184" y="108844"/>
                  </a:lnTo>
                  <a:lnTo>
                    <a:pt x="432958" y="108473"/>
                  </a:lnTo>
                  <a:lnTo>
                    <a:pt x="453566" y="107840"/>
                  </a:lnTo>
                  <a:lnTo>
                    <a:pt x="471995" y="106934"/>
                  </a:lnTo>
                  <a:lnTo>
                    <a:pt x="471082" y="94615"/>
                  </a:lnTo>
                  <a:lnTo>
                    <a:pt x="436181" y="94615"/>
                  </a:lnTo>
                  <a:lnTo>
                    <a:pt x="436181" y="82169"/>
                  </a:lnTo>
                  <a:lnTo>
                    <a:pt x="444055" y="80772"/>
                  </a:lnTo>
                  <a:lnTo>
                    <a:pt x="450024" y="77850"/>
                  </a:lnTo>
                  <a:lnTo>
                    <a:pt x="457934" y="69469"/>
                  </a:lnTo>
                  <a:lnTo>
                    <a:pt x="422973" y="69469"/>
                  </a:lnTo>
                  <a:lnTo>
                    <a:pt x="418909" y="68325"/>
                  </a:lnTo>
                  <a:lnTo>
                    <a:pt x="415988" y="66167"/>
                  </a:lnTo>
                  <a:lnTo>
                    <a:pt x="413067" y="64135"/>
                  </a:lnTo>
                  <a:lnTo>
                    <a:pt x="411734" y="61468"/>
                  </a:lnTo>
                  <a:lnTo>
                    <a:pt x="423100" y="46609"/>
                  </a:lnTo>
                  <a:lnTo>
                    <a:pt x="458978" y="46609"/>
                  </a:lnTo>
                  <a:lnTo>
                    <a:pt x="457771" y="44196"/>
                  </a:lnTo>
                  <a:lnTo>
                    <a:pt x="446087" y="35306"/>
                  </a:lnTo>
                  <a:lnTo>
                    <a:pt x="438213" y="33147"/>
                  </a:lnTo>
                  <a:close/>
                </a:path>
                <a:path w="511810" h="127635">
                  <a:moveTo>
                    <a:pt x="470979" y="93218"/>
                  </a:moveTo>
                  <a:lnTo>
                    <a:pt x="465810" y="93597"/>
                  </a:lnTo>
                  <a:lnTo>
                    <a:pt x="458295" y="93964"/>
                  </a:lnTo>
                  <a:lnTo>
                    <a:pt x="436181" y="94615"/>
                  </a:lnTo>
                  <a:lnTo>
                    <a:pt x="471082" y="94615"/>
                  </a:lnTo>
                  <a:lnTo>
                    <a:pt x="470979" y="93218"/>
                  </a:lnTo>
                  <a:close/>
                </a:path>
                <a:path w="511810" h="127635">
                  <a:moveTo>
                    <a:pt x="458978" y="46609"/>
                  </a:moveTo>
                  <a:lnTo>
                    <a:pt x="433133" y="46609"/>
                  </a:lnTo>
                  <a:lnTo>
                    <a:pt x="437197" y="47625"/>
                  </a:lnTo>
                  <a:lnTo>
                    <a:pt x="439991" y="49784"/>
                  </a:lnTo>
                  <a:lnTo>
                    <a:pt x="442912" y="51943"/>
                  </a:lnTo>
                  <a:lnTo>
                    <a:pt x="444309" y="54737"/>
                  </a:lnTo>
                  <a:lnTo>
                    <a:pt x="444309" y="61468"/>
                  </a:lnTo>
                  <a:lnTo>
                    <a:pt x="442785" y="64135"/>
                  </a:lnTo>
                  <a:lnTo>
                    <a:pt x="439991" y="66294"/>
                  </a:lnTo>
                  <a:lnTo>
                    <a:pt x="437070" y="68325"/>
                  </a:lnTo>
                  <a:lnTo>
                    <a:pt x="433133" y="69469"/>
                  </a:lnTo>
                  <a:lnTo>
                    <a:pt x="457934" y="69469"/>
                  </a:lnTo>
                  <a:lnTo>
                    <a:pt x="458533" y="68834"/>
                  </a:lnTo>
                  <a:lnTo>
                    <a:pt x="460692" y="63627"/>
                  </a:lnTo>
                  <a:lnTo>
                    <a:pt x="460565" y="49784"/>
                  </a:lnTo>
                  <a:lnTo>
                    <a:pt x="458978" y="46609"/>
                  </a:lnTo>
                  <a:close/>
                </a:path>
                <a:path w="511810" h="127635">
                  <a:moveTo>
                    <a:pt x="324294" y="5334"/>
                  </a:moveTo>
                  <a:lnTo>
                    <a:pt x="266128" y="5334"/>
                  </a:lnTo>
                  <a:lnTo>
                    <a:pt x="266128" y="18669"/>
                  </a:lnTo>
                  <a:lnTo>
                    <a:pt x="308038" y="18669"/>
                  </a:lnTo>
                  <a:lnTo>
                    <a:pt x="308038" y="30607"/>
                  </a:lnTo>
                  <a:lnTo>
                    <a:pt x="266128" y="30607"/>
                  </a:lnTo>
                  <a:lnTo>
                    <a:pt x="266128" y="70104"/>
                  </a:lnTo>
                  <a:lnTo>
                    <a:pt x="307530" y="69850"/>
                  </a:lnTo>
                  <a:lnTo>
                    <a:pt x="329120" y="67437"/>
                  </a:lnTo>
                  <a:lnTo>
                    <a:pt x="327491" y="56642"/>
                  </a:lnTo>
                  <a:lnTo>
                    <a:pt x="282130" y="56642"/>
                  </a:lnTo>
                  <a:lnTo>
                    <a:pt x="282130" y="43561"/>
                  </a:lnTo>
                  <a:lnTo>
                    <a:pt x="324294" y="43561"/>
                  </a:lnTo>
                  <a:lnTo>
                    <a:pt x="324294" y="5334"/>
                  </a:lnTo>
                  <a:close/>
                </a:path>
                <a:path w="511810" h="127635">
                  <a:moveTo>
                    <a:pt x="327088" y="53975"/>
                  </a:moveTo>
                  <a:lnTo>
                    <a:pt x="282130" y="56642"/>
                  </a:lnTo>
                  <a:lnTo>
                    <a:pt x="327491" y="56642"/>
                  </a:lnTo>
                  <a:lnTo>
                    <a:pt x="327088" y="53975"/>
                  </a:lnTo>
                  <a:close/>
                </a:path>
                <a:path w="511810" h="127635">
                  <a:moveTo>
                    <a:pt x="492823" y="888"/>
                  </a:moveTo>
                  <a:lnTo>
                    <a:pt x="476313" y="888"/>
                  </a:lnTo>
                  <a:lnTo>
                    <a:pt x="476313" y="127254"/>
                  </a:lnTo>
                  <a:lnTo>
                    <a:pt x="492823" y="127254"/>
                  </a:lnTo>
                  <a:lnTo>
                    <a:pt x="492823" y="68580"/>
                  </a:lnTo>
                  <a:lnTo>
                    <a:pt x="511746" y="68580"/>
                  </a:lnTo>
                  <a:lnTo>
                    <a:pt x="511746" y="54737"/>
                  </a:lnTo>
                  <a:lnTo>
                    <a:pt x="492823" y="54737"/>
                  </a:lnTo>
                  <a:lnTo>
                    <a:pt x="492823" y="888"/>
                  </a:lnTo>
                  <a:close/>
                </a:path>
                <a:path w="511810" h="127635">
                  <a:moveTo>
                    <a:pt x="366712" y="888"/>
                  </a:moveTo>
                  <a:lnTo>
                    <a:pt x="350583" y="888"/>
                  </a:lnTo>
                  <a:lnTo>
                    <a:pt x="350583" y="17907"/>
                  </a:lnTo>
                  <a:lnTo>
                    <a:pt x="331279" y="17907"/>
                  </a:lnTo>
                  <a:lnTo>
                    <a:pt x="331279" y="30987"/>
                  </a:lnTo>
                  <a:lnTo>
                    <a:pt x="350583" y="30987"/>
                  </a:lnTo>
                  <a:lnTo>
                    <a:pt x="350583" y="43687"/>
                  </a:lnTo>
                  <a:lnTo>
                    <a:pt x="331279" y="43687"/>
                  </a:lnTo>
                  <a:lnTo>
                    <a:pt x="331279" y="56642"/>
                  </a:lnTo>
                  <a:lnTo>
                    <a:pt x="350583" y="56642"/>
                  </a:lnTo>
                  <a:lnTo>
                    <a:pt x="350583" y="73660"/>
                  </a:lnTo>
                  <a:lnTo>
                    <a:pt x="366712" y="73660"/>
                  </a:lnTo>
                  <a:lnTo>
                    <a:pt x="366712" y="888"/>
                  </a:lnTo>
                  <a:close/>
                </a:path>
                <a:path w="511810" h="127635">
                  <a:moveTo>
                    <a:pt x="467042" y="14859"/>
                  </a:moveTo>
                  <a:lnTo>
                    <a:pt x="388810" y="14859"/>
                  </a:lnTo>
                  <a:lnTo>
                    <a:pt x="388810" y="28702"/>
                  </a:lnTo>
                  <a:lnTo>
                    <a:pt x="467042" y="28702"/>
                  </a:lnTo>
                  <a:lnTo>
                    <a:pt x="467042" y="14859"/>
                  </a:lnTo>
                  <a:close/>
                </a:path>
                <a:path w="511810" h="127635">
                  <a:moveTo>
                    <a:pt x="436181" y="0"/>
                  </a:moveTo>
                  <a:lnTo>
                    <a:pt x="419671" y="0"/>
                  </a:lnTo>
                  <a:lnTo>
                    <a:pt x="419671" y="14859"/>
                  </a:lnTo>
                  <a:lnTo>
                    <a:pt x="436181" y="14859"/>
                  </a:lnTo>
                  <a:lnTo>
                    <a:pt x="436181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1" name="object 81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1679701" y="2755392"/>
              <a:ext cx="1383030" cy="127254"/>
            </a:xfrm>
            <a:prstGeom prst="rect">
              <a:avLst/>
            </a:prstGeom>
          </p:spPr>
        </p:pic>
        <p:pic>
          <p:nvPicPr>
            <p:cNvPr id="82" name="object 82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3132582" y="2756280"/>
              <a:ext cx="245998" cy="126365"/>
            </a:xfrm>
            <a:prstGeom prst="rect">
              <a:avLst/>
            </a:prstGeom>
          </p:spPr>
        </p:pic>
        <p:sp>
          <p:nvSpPr>
            <p:cNvPr id="83" name="object 83"/>
            <p:cNvSpPr/>
            <p:nvPr/>
          </p:nvSpPr>
          <p:spPr>
            <a:xfrm>
              <a:off x="3431413" y="2756280"/>
              <a:ext cx="369570" cy="126364"/>
            </a:xfrm>
            <a:custGeom>
              <a:avLst/>
              <a:gdLst/>
              <a:ahLst/>
              <a:cxnLst/>
              <a:rect l="l" t="t" r="r" b="b"/>
              <a:pathLst>
                <a:path w="369570" h="126364">
                  <a:moveTo>
                    <a:pt x="170561" y="80264"/>
                  </a:moveTo>
                  <a:lnTo>
                    <a:pt x="154050" y="80264"/>
                  </a:lnTo>
                  <a:lnTo>
                    <a:pt x="154050" y="121920"/>
                  </a:lnTo>
                  <a:lnTo>
                    <a:pt x="237998" y="121920"/>
                  </a:lnTo>
                  <a:lnTo>
                    <a:pt x="237998" y="108077"/>
                  </a:lnTo>
                  <a:lnTo>
                    <a:pt x="170561" y="108077"/>
                  </a:lnTo>
                  <a:lnTo>
                    <a:pt x="170561" y="80264"/>
                  </a:lnTo>
                  <a:close/>
                </a:path>
                <a:path w="369570" h="126364">
                  <a:moveTo>
                    <a:pt x="235585" y="0"/>
                  </a:moveTo>
                  <a:lnTo>
                    <a:pt x="219456" y="0"/>
                  </a:lnTo>
                  <a:lnTo>
                    <a:pt x="219456" y="89916"/>
                  </a:lnTo>
                  <a:lnTo>
                    <a:pt x="235585" y="89916"/>
                  </a:lnTo>
                  <a:lnTo>
                    <a:pt x="235585" y="0"/>
                  </a:lnTo>
                  <a:close/>
                </a:path>
                <a:path w="369570" h="126364">
                  <a:moveTo>
                    <a:pt x="167639" y="4953"/>
                  </a:moveTo>
                  <a:lnTo>
                    <a:pt x="134341" y="31406"/>
                  </a:lnTo>
                  <a:lnTo>
                    <a:pt x="133731" y="38481"/>
                  </a:lnTo>
                  <a:lnTo>
                    <a:pt x="134326" y="45481"/>
                  </a:lnTo>
                  <a:lnTo>
                    <a:pt x="167639" y="71882"/>
                  </a:lnTo>
                  <a:lnTo>
                    <a:pt x="174644" y="71288"/>
                  </a:lnTo>
                  <a:lnTo>
                    <a:pt x="181006" y="69516"/>
                  </a:lnTo>
                  <a:lnTo>
                    <a:pt x="186749" y="66577"/>
                  </a:lnTo>
                  <a:lnTo>
                    <a:pt x="191897" y="62484"/>
                  </a:lnTo>
                  <a:lnTo>
                    <a:pt x="195618" y="58039"/>
                  </a:lnTo>
                  <a:lnTo>
                    <a:pt x="162306" y="58039"/>
                  </a:lnTo>
                  <a:lnTo>
                    <a:pt x="158114" y="56261"/>
                  </a:lnTo>
                  <a:lnTo>
                    <a:pt x="154686" y="52705"/>
                  </a:lnTo>
                  <a:lnTo>
                    <a:pt x="151384" y="49022"/>
                  </a:lnTo>
                  <a:lnTo>
                    <a:pt x="149733" y="44323"/>
                  </a:lnTo>
                  <a:lnTo>
                    <a:pt x="149733" y="32639"/>
                  </a:lnTo>
                  <a:lnTo>
                    <a:pt x="151384" y="27813"/>
                  </a:lnTo>
                  <a:lnTo>
                    <a:pt x="158114" y="20574"/>
                  </a:lnTo>
                  <a:lnTo>
                    <a:pt x="162306" y="18796"/>
                  </a:lnTo>
                  <a:lnTo>
                    <a:pt x="195617" y="18796"/>
                  </a:lnTo>
                  <a:lnTo>
                    <a:pt x="191897" y="14351"/>
                  </a:lnTo>
                  <a:lnTo>
                    <a:pt x="186749" y="10257"/>
                  </a:lnTo>
                  <a:lnTo>
                    <a:pt x="181006" y="7318"/>
                  </a:lnTo>
                  <a:lnTo>
                    <a:pt x="174644" y="5546"/>
                  </a:lnTo>
                  <a:lnTo>
                    <a:pt x="167639" y="4953"/>
                  </a:lnTo>
                  <a:close/>
                </a:path>
                <a:path w="369570" h="126364">
                  <a:moveTo>
                    <a:pt x="195617" y="18796"/>
                  </a:moveTo>
                  <a:lnTo>
                    <a:pt x="172847" y="18796"/>
                  </a:lnTo>
                  <a:lnTo>
                    <a:pt x="177164" y="20574"/>
                  </a:lnTo>
                  <a:lnTo>
                    <a:pt x="183769" y="27940"/>
                  </a:lnTo>
                  <a:lnTo>
                    <a:pt x="185376" y="32639"/>
                  </a:lnTo>
                  <a:lnTo>
                    <a:pt x="185420" y="44323"/>
                  </a:lnTo>
                  <a:lnTo>
                    <a:pt x="183769" y="49022"/>
                  </a:lnTo>
                  <a:lnTo>
                    <a:pt x="180466" y="52705"/>
                  </a:lnTo>
                  <a:lnTo>
                    <a:pt x="177164" y="56261"/>
                  </a:lnTo>
                  <a:lnTo>
                    <a:pt x="172974" y="58039"/>
                  </a:lnTo>
                  <a:lnTo>
                    <a:pt x="195618" y="58039"/>
                  </a:lnTo>
                  <a:lnTo>
                    <a:pt x="196084" y="57483"/>
                  </a:lnTo>
                  <a:lnTo>
                    <a:pt x="199104" y="51815"/>
                  </a:lnTo>
                  <a:lnTo>
                    <a:pt x="200933" y="45481"/>
                  </a:lnTo>
                  <a:lnTo>
                    <a:pt x="201549" y="38481"/>
                  </a:lnTo>
                  <a:lnTo>
                    <a:pt x="200933" y="31406"/>
                  </a:lnTo>
                  <a:lnTo>
                    <a:pt x="199104" y="25034"/>
                  </a:lnTo>
                  <a:lnTo>
                    <a:pt x="196084" y="19353"/>
                  </a:lnTo>
                  <a:lnTo>
                    <a:pt x="195617" y="18796"/>
                  </a:lnTo>
                  <a:close/>
                </a:path>
                <a:path w="369570" h="126364">
                  <a:moveTo>
                    <a:pt x="345186" y="58166"/>
                  </a:moveTo>
                  <a:lnTo>
                    <a:pt x="329691" y="58166"/>
                  </a:lnTo>
                  <a:lnTo>
                    <a:pt x="329691" y="122555"/>
                  </a:lnTo>
                  <a:lnTo>
                    <a:pt x="345186" y="122555"/>
                  </a:lnTo>
                  <a:lnTo>
                    <a:pt x="345186" y="58166"/>
                  </a:lnTo>
                  <a:close/>
                </a:path>
                <a:path w="369570" h="126364">
                  <a:moveTo>
                    <a:pt x="296925" y="8128"/>
                  </a:moveTo>
                  <a:lnTo>
                    <a:pt x="279400" y="8128"/>
                  </a:lnTo>
                  <a:lnTo>
                    <a:pt x="272288" y="11938"/>
                  </a:lnTo>
                  <a:lnTo>
                    <a:pt x="259969" y="51943"/>
                  </a:lnTo>
                  <a:lnTo>
                    <a:pt x="260423" y="61896"/>
                  </a:lnTo>
                  <a:lnTo>
                    <a:pt x="279400" y="95631"/>
                  </a:lnTo>
                  <a:lnTo>
                    <a:pt x="297052" y="95631"/>
                  </a:lnTo>
                  <a:lnTo>
                    <a:pt x="303784" y="92456"/>
                  </a:lnTo>
                  <a:lnTo>
                    <a:pt x="308610" y="86233"/>
                  </a:lnTo>
                  <a:lnTo>
                    <a:pt x="311459" y="81661"/>
                  </a:lnTo>
                  <a:lnTo>
                    <a:pt x="288671" y="81661"/>
                  </a:lnTo>
                  <a:lnTo>
                    <a:pt x="283023" y="79803"/>
                  </a:lnTo>
                  <a:lnTo>
                    <a:pt x="279019" y="74231"/>
                  </a:lnTo>
                  <a:lnTo>
                    <a:pt x="276633" y="64944"/>
                  </a:lnTo>
                  <a:lnTo>
                    <a:pt x="275844" y="51943"/>
                  </a:lnTo>
                  <a:lnTo>
                    <a:pt x="276633" y="38867"/>
                  </a:lnTo>
                  <a:lnTo>
                    <a:pt x="279019" y="29543"/>
                  </a:lnTo>
                  <a:lnTo>
                    <a:pt x="283023" y="23957"/>
                  </a:lnTo>
                  <a:lnTo>
                    <a:pt x="288671" y="22098"/>
                  </a:lnTo>
                  <a:lnTo>
                    <a:pt x="311474" y="22098"/>
                  </a:lnTo>
                  <a:lnTo>
                    <a:pt x="308356" y="17272"/>
                  </a:lnTo>
                  <a:lnTo>
                    <a:pt x="303529" y="11176"/>
                  </a:lnTo>
                  <a:lnTo>
                    <a:pt x="296925" y="8128"/>
                  </a:lnTo>
                  <a:close/>
                </a:path>
                <a:path w="369570" h="126364">
                  <a:moveTo>
                    <a:pt x="311474" y="22098"/>
                  </a:moveTo>
                  <a:lnTo>
                    <a:pt x="292862" y="22098"/>
                  </a:lnTo>
                  <a:lnTo>
                    <a:pt x="296037" y="24638"/>
                  </a:lnTo>
                  <a:lnTo>
                    <a:pt x="300354" y="35052"/>
                  </a:lnTo>
                  <a:lnTo>
                    <a:pt x="301450" y="41987"/>
                  </a:lnTo>
                  <a:lnTo>
                    <a:pt x="301431" y="61896"/>
                  </a:lnTo>
                  <a:lnTo>
                    <a:pt x="300354" y="68834"/>
                  </a:lnTo>
                  <a:lnTo>
                    <a:pt x="297995" y="74485"/>
                  </a:lnTo>
                  <a:lnTo>
                    <a:pt x="295910" y="79121"/>
                  </a:lnTo>
                  <a:lnTo>
                    <a:pt x="292735" y="81661"/>
                  </a:lnTo>
                  <a:lnTo>
                    <a:pt x="311459" y="81661"/>
                  </a:lnTo>
                  <a:lnTo>
                    <a:pt x="311921" y="80918"/>
                  </a:lnTo>
                  <a:lnTo>
                    <a:pt x="314436" y="74485"/>
                  </a:lnTo>
                  <a:lnTo>
                    <a:pt x="316164" y="66909"/>
                  </a:lnTo>
                  <a:lnTo>
                    <a:pt x="317119" y="58166"/>
                  </a:lnTo>
                  <a:lnTo>
                    <a:pt x="345186" y="58166"/>
                  </a:lnTo>
                  <a:lnTo>
                    <a:pt x="345186" y="44196"/>
                  </a:lnTo>
                  <a:lnTo>
                    <a:pt x="316991" y="44196"/>
                  </a:lnTo>
                  <a:lnTo>
                    <a:pt x="315946" y="35792"/>
                  </a:lnTo>
                  <a:lnTo>
                    <a:pt x="314150" y="28495"/>
                  </a:lnTo>
                  <a:lnTo>
                    <a:pt x="311616" y="22318"/>
                  </a:lnTo>
                  <a:lnTo>
                    <a:pt x="311474" y="22098"/>
                  </a:lnTo>
                  <a:close/>
                </a:path>
                <a:path w="369570" h="126364">
                  <a:moveTo>
                    <a:pt x="345186" y="2540"/>
                  </a:moveTo>
                  <a:lnTo>
                    <a:pt x="329691" y="2540"/>
                  </a:lnTo>
                  <a:lnTo>
                    <a:pt x="329691" y="44196"/>
                  </a:lnTo>
                  <a:lnTo>
                    <a:pt x="345186" y="44196"/>
                  </a:lnTo>
                  <a:lnTo>
                    <a:pt x="345186" y="2540"/>
                  </a:lnTo>
                  <a:close/>
                </a:path>
                <a:path w="369570" h="126364">
                  <a:moveTo>
                    <a:pt x="117094" y="95250"/>
                  </a:moveTo>
                  <a:lnTo>
                    <a:pt x="0" y="95250"/>
                  </a:lnTo>
                  <a:lnTo>
                    <a:pt x="0" y="108839"/>
                  </a:lnTo>
                  <a:lnTo>
                    <a:pt x="117094" y="108839"/>
                  </a:lnTo>
                  <a:lnTo>
                    <a:pt x="117094" y="95250"/>
                  </a:lnTo>
                  <a:close/>
                </a:path>
                <a:path w="369570" h="126364">
                  <a:moveTo>
                    <a:pt x="66675" y="66040"/>
                  </a:moveTo>
                  <a:lnTo>
                    <a:pt x="50291" y="66040"/>
                  </a:lnTo>
                  <a:lnTo>
                    <a:pt x="50291" y="95250"/>
                  </a:lnTo>
                  <a:lnTo>
                    <a:pt x="66675" y="95250"/>
                  </a:lnTo>
                  <a:lnTo>
                    <a:pt x="66675" y="66040"/>
                  </a:lnTo>
                  <a:close/>
                </a:path>
                <a:path w="369570" h="126364">
                  <a:moveTo>
                    <a:pt x="33654" y="10160"/>
                  </a:moveTo>
                  <a:lnTo>
                    <a:pt x="17272" y="10160"/>
                  </a:lnTo>
                  <a:lnTo>
                    <a:pt x="17272" y="66040"/>
                  </a:lnTo>
                  <a:lnTo>
                    <a:pt x="102235" y="66040"/>
                  </a:lnTo>
                  <a:lnTo>
                    <a:pt x="102235" y="52324"/>
                  </a:lnTo>
                  <a:lnTo>
                    <a:pt x="33654" y="52324"/>
                  </a:lnTo>
                  <a:lnTo>
                    <a:pt x="33654" y="10160"/>
                  </a:lnTo>
                  <a:close/>
                </a:path>
                <a:path w="369570" h="126364">
                  <a:moveTo>
                    <a:pt x="369570" y="0"/>
                  </a:moveTo>
                  <a:lnTo>
                    <a:pt x="353695" y="0"/>
                  </a:lnTo>
                  <a:lnTo>
                    <a:pt x="353695" y="126365"/>
                  </a:lnTo>
                  <a:lnTo>
                    <a:pt x="369570" y="126365"/>
                  </a:lnTo>
                  <a:lnTo>
                    <a:pt x="369570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4" name="object 84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1125816" y="2963291"/>
              <a:ext cx="1356271" cy="128143"/>
            </a:xfrm>
            <a:prstGeom prst="rect">
              <a:avLst/>
            </a:prstGeom>
          </p:spPr>
        </p:pic>
        <p:pic>
          <p:nvPicPr>
            <p:cNvPr id="85" name="object 85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2547492" y="2965069"/>
              <a:ext cx="250444" cy="122046"/>
            </a:xfrm>
            <a:prstGeom prst="rect">
              <a:avLst/>
            </a:prstGeom>
          </p:spPr>
        </p:pic>
        <p:sp>
          <p:nvSpPr>
            <p:cNvPr id="86" name="object 86"/>
            <p:cNvSpPr/>
            <p:nvPr/>
          </p:nvSpPr>
          <p:spPr>
            <a:xfrm>
              <a:off x="1127252" y="2965068"/>
              <a:ext cx="2521585" cy="334010"/>
            </a:xfrm>
            <a:custGeom>
              <a:avLst/>
              <a:gdLst/>
              <a:ahLst/>
              <a:cxnLst/>
              <a:rect l="l" t="t" r="r" b="b"/>
              <a:pathLst>
                <a:path w="2521585" h="334010">
                  <a:moveTo>
                    <a:pt x="72821" y="301498"/>
                  </a:moveTo>
                  <a:lnTo>
                    <a:pt x="71094" y="290957"/>
                  </a:lnTo>
                  <a:lnTo>
                    <a:pt x="70599" y="287909"/>
                  </a:lnTo>
                  <a:lnTo>
                    <a:pt x="61315" y="289242"/>
                  </a:lnTo>
                  <a:lnTo>
                    <a:pt x="49212" y="290195"/>
                  </a:lnTo>
                  <a:lnTo>
                    <a:pt x="34277" y="290766"/>
                  </a:lnTo>
                  <a:lnTo>
                    <a:pt x="16510" y="290957"/>
                  </a:lnTo>
                  <a:lnTo>
                    <a:pt x="16510" y="265303"/>
                  </a:lnTo>
                  <a:lnTo>
                    <a:pt x="59588" y="265303"/>
                  </a:lnTo>
                  <a:lnTo>
                    <a:pt x="59588" y="216662"/>
                  </a:lnTo>
                  <a:lnTo>
                    <a:pt x="0" y="216662"/>
                  </a:lnTo>
                  <a:lnTo>
                    <a:pt x="0" y="230378"/>
                  </a:lnTo>
                  <a:lnTo>
                    <a:pt x="43091" y="230378"/>
                  </a:lnTo>
                  <a:lnTo>
                    <a:pt x="43091" y="251841"/>
                  </a:lnTo>
                  <a:lnTo>
                    <a:pt x="0" y="251841"/>
                  </a:lnTo>
                  <a:lnTo>
                    <a:pt x="0" y="304800"/>
                  </a:lnTo>
                  <a:lnTo>
                    <a:pt x="24777" y="304596"/>
                  </a:lnTo>
                  <a:lnTo>
                    <a:pt x="45186" y="303961"/>
                  </a:lnTo>
                  <a:lnTo>
                    <a:pt x="61188" y="302933"/>
                  </a:lnTo>
                  <a:lnTo>
                    <a:pt x="72821" y="301498"/>
                  </a:lnTo>
                  <a:close/>
                </a:path>
                <a:path w="2521585" h="334010">
                  <a:moveTo>
                    <a:pt x="115252" y="255778"/>
                  </a:moveTo>
                  <a:lnTo>
                    <a:pt x="95478" y="255778"/>
                  </a:lnTo>
                  <a:lnTo>
                    <a:pt x="95478" y="207264"/>
                  </a:lnTo>
                  <a:lnTo>
                    <a:pt x="79171" y="207264"/>
                  </a:lnTo>
                  <a:lnTo>
                    <a:pt x="79171" y="333629"/>
                  </a:lnTo>
                  <a:lnTo>
                    <a:pt x="95478" y="333629"/>
                  </a:lnTo>
                  <a:lnTo>
                    <a:pt x="95478" y="269621"/>
                  </a:lnTo>
                  <a:lnTo>
                    <a:pt x="115252" y="269621"/>
                  </a:lnTo>
                  <a:lnTo>
                    <a:pt x="115252" y="255778"/>
                  </a:lnTo>
                  <a:close/>
                </a:path>
                <a:path w="2521585" h="334010">
                  <a:moveTo>
                    <a:pt x="194056" y="259080"/>
                  </a:moveTo>
                  <a:lnTo>
                    <a:pt x="186347" y="229235"/>
                  </a:lnTo>
                  <a:lnTo>
                    <a:pt x="185039" y="227076"/>
                  </a:lnTo>
                  <a:lnTo>
                    <a:pt x="180174" y="221919"/>
                  </a:lnTo>
                  <a:lnTo>
                    <a:pt x="178104" y="220573"/>
                  </a:lnTo>
                  <a:lnTo>
                    <a:pt x="178104" y="268655"/>
                  </a:lnTo>
                  <a:lnTo>
                    <a:pt x="176530" y="275717"/>
                  </a:lnTo>
                  <a:lnTo>
                    <a:pt x="173101" y="281051"/>
                  </a:lnTo>
                  <a:lnTo>
                    <a:pt x="169799" y="286385"/>
                  </a:lnTo>
                  <a:lnTo>
                    <a:pt x="165735" y="289052"/>
                  </a:lnTo>
                  <a:lnTo>
                    <a:pt x="156083" y="289052"/>
                  </a:lnTo>
                  <a:lnTo>
                    <a:pt x="152019" y="286385"/>
                  </a:lnTo>
                  <a:lnTo>
                    <a:pt x="145415" y="275463"/>
                  </a:lnTo>
                  <a:lnTo>
                    <a:pt x="143852" y="268655"/>
                  </a:lnTo>
                  <a:lnTo>
                    <a:pt x="143891" y="249364"/>
                  </a:lnTo>
                  <a:lnTo>
                    <a:pt x="145415" y="242697"/>
                  </a:lnTo>
                  <a:lnTo>
                    <a:pt x="148590" y="237363"/>
                  </a:lnTo>
                  <a:lnTo>
                    <a:pt x="151892" y="231902"/>
                  </a:lnTo>
                  <a:lnTo>
                    <a:pt x="155956" y="229235"/>
                  </a:lnTo>
                  <a:lnTo>
                    <a:pt x="165989" y="229235"/>
                  </a:lnTo>
                  <a:lnTo>
                    <a:pt x="178104" y="268655"/>
                  </a:lnTo>
                  <a:lnTo>
                    <a:pt x="178104" y="220573"/>
                  </a:lnTo>
                  <a:lnTo>
                    <a:pt x="174510" y="218211"/>
                  </a:lnTo>
                  <a:lnTo>
                    <a:pt x="168148" y="216001"/>
                  </a:lnTo>
                  <a:lnTo>
                    <a:pt x="161036" y="215265"/>
                  </a:lnTo>
                  <a:lnTo>
                    <a:pt x="153809" y="216014"/>
                  </a:lnTo>
                  <a:lnTo>
                    <a:pt x="128270" y="249364"/>
                  </a:lnTo>
                  <a:lnTo>
                    <a:pt x="127711" y="259080"/>
                  </a:lnTo>
                  <a:lnTo>
                    <a:pt x="128282" y="268655"/>
                  </a:lnTo>
                  <a:lnTo>
                    <a:pt x="153835" y="302158"/>
                  </a:lnTo>
                  <a:lnTo>
                    <a:pt x="161036" y="302895"/>
                  </a:lnTo>
                  <a:lnTo>
                    <a:pt x="168173" y="302158"/>
                  </a:lnTo>
                  <a:lnTo>
                    <a:pt x="174574" y="299935"/>
                  </a:lnTo>
                  <a:lnTo>
                    <a:pt x="180174" y="296252"/>
                  </a:lnTo>
                  <a:lnTo>
                    <a:pt x="185039" y="291084"/>
                  </a:lnTo>
                  <a:lnTo>
                    <a:pt x="186270" y="289052"/>
                  </a:lnTo>
                  <a:lnTo>
                    <a:pt x="188963" y="284657"/>
                  </a:lnTo>
                  <a:lnTo>
                    <a:pt x="191782" y="277177"/>
                  </a:lnTo>
                  <a:lnTo>
                    <a:pt x="193484" y="268655"/>
                  </a:lnTo>
                  <a:lnTo>
                    <a:pt x="194056" y="259080"/>
                  </a:lnTo>
                  <a:close/>
                </a:path>
                <a:path w="2521585" h="334010">
                  <a:moveTo>
                    <a:pt x="229362" y="207264"/>
                  </a:moveTo>
                  <a:lnTo>
                    <a:pt x="213106" y="207264"/>
                  </a:lnTo>
                  <a:lnTo>
                    <a:pt x="213106" y="333629"/>
                  </a:lnTo>
                  <a:lnTo>
                    <a:pt x="229362" y="333629"/>
                  </a:lnTo>
                  <a:lnTo>
                    <a:pt x="229362" y="207264"/>
                  </a:lnTo>
                  <a:close/>
                </a:path>
                <a:path w="2521585" h="334010">
                  <a:moveTo>
                    <a:pt x="358394" y="218313"/>
                  </a:moveTo>
                  <a:lnTo>
                    <a:pt x="264414" y="218313"/>
                  </a:lnTo>
                  <a:lnTo>
                    <a:pt x="264414" y="231775"/>
                  </a:lnTo>
                  <a:lnTo>
                    <a:pt x="358394" y="231775"/>
                  </a:lnTo>
                  <a:lnTo>
                    <a:pt x="358394" y="218313"/>
                  </a:lnTo>
                  <a:close/>
                </a:path>
                <a:path w="2521585" h="334010">
                  <a:moveTo>
                    <a:pt x="359283" y="268224"/>
                  </a:moveTo>
                  <a:lnTo>
                    <a:pt x="340995" y="268224"/>
                  </a:lnTo>
                  <a:lnTo>
                    <a:pt x="342773" y="237490"/>
                  </a:lnTo>
                  <a:lnTo>
                    <a:pt x="326390" y="237490"/>
                  </a:lnTo>
                  <a:lnTo>
                    <a:pt x="325247" y="268224"/>
                  </a:lnTo>
                  <a:lnTo>
                    <a:pt x="297434" y="268224"/>
                  </a:lnTo>
                  <a:lnTo>
                    <a:pt x="296418" y="237490"/>
                  </a:lnTo>
                  <a:lnTo>
                    <a:pt x="280035" y="237490"/>
                  </a:lnTo>
                  <a:lnTo>
                    <a:pt x="281432" y="268224"/>
                  </a:lnTo>
                  <a:lnTo>
                    <a:pt x="263525" y="268224"/>
                  </a:lnTo>
                  <a:lnTo>
                    <a:pt x="263525" y="281813"/>
                  </a:lnTo>
                  <a:lnTo>
                    <a:pt x="359283" y="281813"/>
                  </a:lnTo>
                  <a:lnTo>
                    <a:pt x="359283" y="268224"/>
                  </a:lnTo>
                  <a:close/>
                </a:path>
                <a:path w="2521585" h="334010">
                  <a:moveTo>
                    <a:pt x="369951" y="302768"/>
                  </a:moveTo>
                  <a:lnTo>
                    <a:pt x="252857" y="302768"/>
                  </a:lnTo>
                  <a:lnTo>
                    <a:pt x="252857" y="316357"/>
                  </a:lnTo>
                  <a:lnTo>
                    <a:pt x="369951" y="316357"/>
                  </a:lnTo>
                  <a:lnTo>
                    <a:pt x="369951" y="302768"/>
                  </a:lnTo>
                  <a:close/>
                </a:path>
                <a:path w="2521585" h="334010">
                  <a:moveTo>
                    <a:pt x="505193" y="289433"/>
                  </a:moveTo>
                  <a:lnTo>
                    <a:pt x="498703" y="286042"/>
                  </a:lnTo>
                  <a:lnTo>
                    <a:pt x="492721" y="281546"/>
                  </a:lnTo>
                  <a:lnTo>
                    <a:pt x="487273" y="275996"/>
                  </a:lnTo>
                  <a:lnTo>
                    <a:pt x="483196" y="270510"/>
                  </a:lnTo>
                  <a:lnTo>
                    <a:pt x="482346" y="269367"/>
                  </a:lnTo>
                  <a:lnTo>
                    <a:pt x="472948" y="215646"/>
                  </a:lnTo>
                  <a:lnTo>
                    <a:pt x="456565" y="215646"/>
                  </a:lnTo>
                  <a:lnTo>
                    <a:pt x="456565" y="240284"/>
                  </a:lnTo>
                  <a:lnTo>
                    <a:pt x="455968" y="248056"/>
                  </a:lnTo>
                  <a:lnTo>
                    <a:pt x="436206" y="283806"/>
                  </a:lnTo>
                  <a:lnTo>
                    <a:pt x="422910" y="293116"/>
                  </a:lnTo>
                  <a:lnTo>
                    <a:pt x="435610" y="304419"/>
                  </a:lnTo>
                  <a:lnTo>
                    <a:pt x="444487" y="297307"/>
                  </a:lnTo>
                  <a:lnTo>
                    <a:pt x="452310" y="289280"/>
                  </a:lnTo>
                  <a:lnTo>
                    <a:pt x="459066" y="280352"/>
                  </a:lnTo>
                  <a:lnTo>
                    <a:pt x="464820" y="270510"/>
                  </a:lnTo>
                  <a:lnTo>
                    <a:pt x="470128" y="279349"/>
                  </a:lnTo>
                  <a:lnTo>
                    <a:pt x="476719" y="287578"/>
                  </a:lnTo>
                  <a:lnTo>
                    <a:pt x="484606" y="295211"/>
                  </a:lnTo>
                  <a:lnTo>
                    <a:pt x="493776" y="302260"/>
                  </a:lnTo>
                  <a:lnTo>
                    <a:pt x="505193" y="289433"/>
                  </a:lnTo>
                  <a:close/>
                </a:path>
                <a:path w="2521585" h="334010">
                  <a:moveTo>
                    <a:pt x="534924" y="207264"/>
                  </a:moveTo>
                  <a:lnTo>
                    <a:pt x="518541" y="207264"/>
                  </a:lnTo>
                  <a:lnTo>
                    <a:pt x="518541" y="245491"/>
                  </a:lnTo>
                  <a:lnTo>
                    <a:pt x="491109" y="245491"/>
                  </a:lnTo>
                  <a:lnTo>
                    <a:pt x="491109" y="259334"/>
                  </a:lnTo>
                  <a:lnTo>
                    <a:pt x="518541" y="259334"/>
                  </a:lnTo>
                  <a:lnTo>
                    <a:pt x="518541" y="333629"/>
                  </a:lnTo>
                  <a:lnTo>
                    <a:pt x="534924" y="333629"/>
                  </a:lnTo>
                  <a:lnTo>
                    <a:pt x="534924" y="207264"/>
                  </a:lnTo>
                  <a:close/>
                </a:path>
                <a:path w="2521585" h="334010">
                  <a:moveTo>
                    <a:pt x="624713" y="216408"/>
                  </a:moveTo>
                  <a:lnTo>
                    <a:pt x="608457" y="216408"/>
                  </a:lnTo>
                  <a:lnTo>
                    <a:pt x="608457" y="244856"/>
                  </a:lnTo>
                  <a:lnTo>
                    <a:pt x="608457" y="258699"/>
                  </a:lnTo>
                  <a:lnTo>
                    <a:pt x="608457" y="285623"/>
                  </a:lnTo>
                  <a:lnTo>
                    <a:pt x="579247" y="285623"/>
                  </a:lnTo>
                  <a:lnTo>
                    <a:pt x="579247" y="258699"/>
                  </a:lnTo>
                  <a:lnTo>
                    <a:pt x="608457" y="258699"/>
                  </a:lnTo>
                  <a:lnTo>
                    <a:pt x="608457" y="244856"/>
                  </a:lnTo>
                  <a:lnTo>
                    <a:pt x="579247" y="244856"/>
                  </a:lnTo>
                  <a:lnTo>
                    <a:pt x="579247" y="216408"/>
                  </a:lnTo>
                  <a:lnTo>
                    <a:pt x="563245" y="216408"/>
                  </a:lnTo>
                  <a:lnTo>
                    <a:pt x="563245" y="299339"/>
                  </a:lnTo>
                  <a:lnTo>
                    <a:pt x="624713" y="299339"/>
                  </a:lnTo>
                  <a:lnTo>
                    <a:pt x="624713" y="285623"/>
                  </a:lnTo>
                  <a:lnTo>
                    <a:pt x="624713" y="258699"/>
                  </a:lnTo>
                  <a:lnTo>
                    <a:pt x="624713" y="244856"/>
                  </a:lnTo>
                  <a:lnTo>
                    <a:pt x="624713" y="216408"/>
                  </a:lnTo>
                  <a:close/>
                </a:path>
                <a:path w="2521585" h="334010">
                  <a:moveTo>
                    <a:pt x="661924" y="207264"/>
                  </a:moveTo>
                  <a:lnTo>
                    <a:pt x="645795" y="207264"/>
                  </a:lnTo>
                  <a:lnTo>
                    <a:pt x="645795" y="333629"/>
                  </a:lnTo>
                  <a:lnTo>
                    <a:pt x="661924" y="333629"/>
                  </a:lnTo>
                  <a:lnTo>
                    <a:pt x="661924" y="207264"/>
                  </a:lnTo>
                  <a:close/>
                </a:path>
                <a:path w="2521585" h="334010">
                  <a:moveTo>
                    <a:pt x="798957" y="263525"/>
                  </a:moveTo>
                  <a:lnTo>
                    <a:pt x="763739" y="246126"/>
                  </a:lnTo>
                  <a:lnTo>
                    <a:pt x="752475" y="231775"/>
                  </a:lnTo>
                  <a:lnTo>
                    <a:pt x="752475" y="215392"/>
                  </a:lnTo>
                  <a:lnTo>
                    <a:pt x="735965" y="215392"/>
                  </a:lnTo>
                  <a:lnTo>
                    <a:pt x="735965" y="224790"/>
                  </a:lnTo>
                  <a:lnTo>
                    <a:pt x="735203" y="230200"/>
                  </a:lnTo>
                  <a:lnTo>
                    <a:pt x="699757" y="260718"/>
                  </a:lnTo>
                  <a:lnTo>
                    <a:pt x="689229" y="263525"/>
                  </a:lnTo>
                  <a:lnTo>
                    <a:pt x="698754" y="276352"/>
                  </a:lnTo>
                  <a:lnTo>
                    <a:pt x="736104" y="255485"/>
                  </a:lnTo>
                  <a:lnTo>
                    <a:pt x="744093" y="246126"/>
                  </a:lnTo>
                  <a:lnTo>
                    <a:pt x="747725" y="250736"/>
                  </a:lnTo>
                  <a:lnTo>
                    <a:pt x="782713" y="273951"/>
                  </a:lnTo>
                  <a:lnTo>
                    <a:pt x="789432" y="276225"/>
                  </a:lnTo>
                  <a:lnTo>
                    <a:pt x="798957" y="263525"/>
                  </a:lnTo>
                  <a:close/>
                </a:path>
                <a:path w="2521585" h="334010">
                  <a:moveTo>
                    <a:pt x="802767" y="301244"/>
                  </a:moveTo>
                  <a:lnTo>
                    <a:pt x="685673" y="301244"/>
                  </a:lnTo>
                  <a:lnTo>
                    <a:pt x="685673" y="314833"/>
                  </a:lnTo>
                  <a:lnTo>
                    <a:pt x="802767" y="314833"/>
                  </a:lnTo>
                  <a:lnTo>
                    <a:pt x="802767" y="301244"/>
                  </a:lnTo>
                  <a:close/>
                </a:path>
                <a:path w="2521585" h="334010">
                  <a:moveTo>
                    <a:pt x="898398" y="209804"/>
                  </a:moveTo>
                  <a:lnTo>
                    <a:pt x="882269" y="209804"/>
                  </a:lnTo>
                  <a:lnTo>
                    <a:pt x="882269" y="250571"/>
                  </a:lnTo>
                  <a:lnTo>
                    <a:pt x="865632" y="250571"/>
                  </a:lnTo>
                  <a:lnTo>
                    <a:pt x="867816" y="243166"/>
                  </a:lnTo>
                  <a:lnTo>
                    <a:pt x="869619" y="235242"/>
                  </a:lnTo>
                  <a:lnTo>
                    <a:pt x="871054" y="226783"/>
                  </a:lnTo>
                  <a:lnTo>
                    <a:pt x="872109" y="217805"/>
                  </a:lnTo>
                  <a:lnTo>
                    <a:pt x="821055" y="217805"/>
                  </a:lnTo>
                  <a:lnTo>
                    <a:pt x="821055" y="231521"/>
                  </a:lnTo>
                  <a:lnTo>
                    <a:pt x="854583" y="231521"/>
                  </a:lnTo>
                  <a:lnTo>
                    <a:pt x="853694" y="236347"/>
                  </a:lnTo>
                  <a:lnTo>
                    <a:pt x="852424" y="241427"/>
                  </a:lnTo>
                  <a:lnTo>
                    <a:pt x="850773" y="247015"/>
                  </a:lnTo>
                  <a:lnTo>
                    <a:pt x="814324" y="250444"/>
                  </a:lnTo>
                  <a:lnTo>
                    <a:pt x="820293" y="264160"/>
                  </a:lnTo>
                  <a:lnTo>
                    <a:pt x="845058" y="260604"/>
                  </a:lnTo>
                  <a:lnTo>
                    <a:pt x="837857" y="272224"/>
                  </a:lnTo>
                  <a:lnTo>
                    <a:pt x="830402" y="281927"/>
                  </a:lnTo>
                  <a:lnTo>
                    <a:pt x="822667" y="289699"/>
                  </a:lnTo>
                  <a:lnTo>
                    <a:pt x="814705" y="295529"/>
                  </a:lnTo>
                  <a:lnTo>
                    <a:pt x="827913" y="305435"/>
                  </a:lnTo>
                  <a:lnTo>
                    <a:pt x="836790" y="297294"/>
                  </a:lnTo>
                  <a:lnTo>
                    <a:pt x="845108" y="287705"/>
                  </a:lnTo>
                  <a:lnTo>
                    <a:pt x="852868" y="276669"/>
                  </a:lnTo>
                  <a:lnTo>
                    <a:pt x="860044" y="264160"/>
                  </a:lnTo>
                  <a:lnTo>
                    <a:pt x="882269" y="264160"/>
                  </a:lnTo>
                  <a:lnTo>
                    <a:pt x="882269" y="329819"/>
                  </a:lnTo>
                  <a:lnTo>
                    <a:pt x="898398" y="329819"/>
                  </a:lnTo>
                  <a:lnTo>
                    <a:pt x="898398" y="264160"/>
                  </a:lnTo>
                  <a:lnTo>
                    <a:pt x="898398" y="260604"/>
                  </a:lnTo>
                  <a:lnTo>
                    <a:pt x="898398" y="250571"/>
                  </a:lnTo>
                  <a:lnTo>
                    <a:pt x="898398" y="209804"/>
                  </a:lnTo>
                  <a:close/>
                </a:path>
                <a:path w="2521585" h="334010">
                  <a:moveTo>
                    <a:pt x="925068" y="207264"/>
                  </a:moveTo>
                  <a:lnTo>
                    <a:pt x="908812" y="207264"/>
                  </a:lnTo>
                  <a:lnTo>
                    <a:pt x="908812" y="333629"/>
                  </a:lnTo>
                  <a:lnTo>
                    <a:pt x="925068" y="333629"/>
                  </a:lnTo>
                  <a:lnTo>
                    <a:pt x="925068" y="207264"/>
                  </a:lnTo>
                  <a:close/>
                </a:path>
                <a:path w="2521585" h="334010">
                  <a:moveTo>
                    <a:pt x="1053084" y="207264"/>
                  </a:moveTo>
                  <a:lnTo>
                    <a:pt x="1036828" y="207264"/>
                  </a:lnTo>
                  <a:lnTo>
                    <a:pt x="1036828" y="251968"/>
                  </a:lnTo>
                  <a:lnTo>
                    <a:pt x="1014857" y="251968"/>
                  </a:lnTo>
                  <a:lnTo>
                    <a:pt x="999172" y="219202"/>
                  </a:lnTo>
                  <a:lnTo>
                    <a:pt x="999172" y="268579"/>
                  </a:lnTo>
                  <a:lnTo>
                    <a:pt x="997458" y="275590"/>
                  </a:lnTo>
                  <a:lnTo>
                    <a:pt x="994156" y="280924"/>
                  </a:lnTo>
                  <a:lnTo>
                    <a:pt x="990854" y="286385"/>
                  </a:lnTo>
                  <a:lnTo>
                    <a:pt x="986790" y="289052"/>
                  </a:lnTo>
                  <a:lnTo>
                    <a:pt x="977138" y="289052"/>
                  </a:lnTo>
                  <a:lnTo>
                    <a:pt x="973201" y="286385"/>
                  </a:lnTo>
                  <a:lnTo>
                    <a:pt x="969772" y="280924"/>
                  </a:lnTo>
                  <a:lnTo>
                    <a:pt x="966470" y="275590"/>
                  </a:lnTo>
                  <a:lnTo>
                    <a:pt x="964869" y="268579"/>
                  </a:lnTo>
                  <a:lnTo>
                    <a:pt x="964958" y="249364"/>
                  </a:lnTo>
                  <a:lnTo>
                    <a:pt x="966343" y="242697"/>
                  </a:lnTo>
                  <a:lnTo>
                    <a:pt x="969645" y="237363"/>
                  </a:lnTo>
                  <a:lnTo>
                    <a:pt x="972820" y="231902"/>
                  </a:lnTo>
                  <a:lnTo>
                    <a:pt x="976884" y="229235"/>
                  </a:lnTo>
                  <a:lnTo>
                    <a:pt x="987044" y="229235"/>
                  </a:lnTo>
                  <a:lnTo>
                    <a:pt x="991235" y="231902"/>
                  </a:lnTo>
                  <a:lnTo>
                    <a:pt x="994410" y="237363"/>
                  </a:lnTo>
                  <a:lnTo>
                    <a:pt x="997585" y="242697"/>
                  </a:lnTo>
                  <a:lnTo>
                    <a:pt x="999096" y="249364"/>
                  </a:lnTo>
                  <a:lnTo>
                    <a:pt x="999172" y="268579"/>
                  </a:lnTo>
                  <a:lnTo>
                    <a:pt x="999172" y="219202"/>
                  </a:lnTo>
                  <a:lnTo>
                    <a:pt x="998601" y="218567"/>
                  </a:lnTo>
                  <a:lnTo>
                    <a:pt x="991108" y="215265"/>
                  </a:lnTo>
                  <a:lnTo>
                    <a:pt x="981964" y="215265"/>
                  </a:lnTo>
                  <a:lnTo>
                    <a:pt x="950950" y="240779"/>
                  </a:lnTo>
                  <a:lnTo>
                    <a:pt x="948690" y="259080"/>
                  </a:lnTo>
                  <a:lnTo>
                    <a:pt x="949261" y="268579"/>
                  </a:lnTo>
                  <a:lnTo>
                    <a:pt x="974788" y="302158"/>
                  </a:lnTo>
                  <a:lnTo>
                    <a:pt x="981964" y="302895"/>
                  </a:lnTo>
                  <a:lnTo>
                    <a:pt x="990981" y="302895"/>
                  </a:lnTo>
                  <a:lnTo>
                    <a:pt x="998474" y="299593"/>
                  </a:lnTo>
                  <a:lnTo>
                    <a:pt x="1004443" y="293116"/>
                  </a:lnTo>
                  <a:lnTo>
                    <a:pt x="1007452" y="289052"/>
                  </a:lnTo>
                  <a:lnTo>
                    <a:pt x="1008367" y="287820"/>
                  </a:lnTo>
                  <a:lnTo>
                    <a:pt x="1011402" y="281457"/>
                  </a:lnTo>
                  <a:lnTo>
                    <a:pt x="1013561" y="274066"/>
                  </a:lnTo>
                  <a:lnTo>
                    <a:pt x="1014857" y="265684"/>
                  </a:lnTo>
                  <a:lnTo>
                    <a:pt x="1036828" y="265684"/>
                  </a:lnTo>
                  <a:lnTo>
                    <a:pt x="1036828" y="333629"/>
                  </a:lnTo>
                  <a:lnTo>
                    <a:pt x="1053084" y="333629"/>
                  </a:lnTo>
                  <a:lnTo>
                    <a:pt x="1053084" y="265684"/>
                  </a:lnTo>
                  <a:lnTo>
                    <a:pt x="1053084" y="251968"/>
                  </a:lnTo>
                  <a:lnTo>
                    <a:pt x="1053084" y="207264"/>
                  </a:lnTo>
                  <a:close/>
                </a:path>
                <a:path w="2521585" h="334010">
                  <a:moveTo>
                    <a:pt x="1194181" y="266319"/>
                  </a:moveTo>
                  <a:lnTo>
                    <a:pt x="1162685" y="237236"/>
                  </a:lnTo>
                  <a:lnTo>
                    <a:pt x="1162685" y="212598"/>
                  </a:lnTo>
                  <a:lnTo>
                    <a:pt x="1146302" y="212598"/>
                  </a:lnTo>
                  <a:lnTo>
                    <a:pt x="1146302" y="229616"/>
                  </a:lnTo>
                  <a:lnTo>
                    <a:pt x="1145730" y="235762"/>
                  </a:lnTo>
                  <a:lnTo>
                    <a:pt x="1121206" y="268224"/>
                  </a:lnTo>
                  <a:lnTo>
                    <a:pt x="1114806" y="271526"/>
                  </a:lnTo>
                  <a:lnTo>
                    <a:pt x="1126744" y="283337"/>
                  </a:lnTo>
                  <a:lnTo>
                    <a:pt x="1131062" y="281051"/>
                  </a:lnTo>
                  <a:lnTo>
                    <a:pt x="1136269" y="276733"/>
                  </a:lnTo>
                  <a:lnTo>
                    <a:pt x="1142238" y="270637"/>
                  </a:lnTo>
                  <a:lnTo>
                    <a:pt x="1148334" y="264541"/>
                  </a:lnTo>
                  <a:lnTo>
                    <a:pt x="1152525" y="258953"/>
                  </a:lnTo>
                  <a:lnTo>
                    <a:pt x="1154938" y="254254"/>
                  </a:lnTo>
                  <a:lnTo>
                    <a:pt x="1160665" y="262051"/>
                  </a:lnTo>
                  <a:lnTo>
                    <a:pt x="1167371" y="268846"/>
                  </a:lnTo>
                  <a:lnTo>
                    <a:pt x="1175042" y="274675"/>
                  </a:lnTo>
                  <a:lnTo>
                    <a:pt x="1183640" y="279527"/>
                  </a:lnTo>
                  <a:lnTo>
                    <a:pt x="1194181" y="266319"/>
                  </a:lnTo>
                  <a:close/>
                </a:path>
                <a:path w="2521585" h="334010">
                  <a:moveTo>
                    <a:pt x="1222121" y="315341"/>
                  </a:moveTo>
                  <a:lnTo>
                    <a:pt x="1156081" y="315341"/>
                  </a:lnTo>
                  <a:lnTo>
                    <a:pt x="1156081" y="287528"/>
                  </a:lnTo>
                  <a:lnTo>
                    <a:pt x="1139571" y="287528"/>
                  </a:lnTo>
                  <a:lnTo>
                    <a:pt x="1139571" y="329184"/>
                  </a:lnTo>
                  <a:lnTo>
                    <a:pt x="1222121" y="329184"/>
                  </a:lnTo>
                  <a:lnTo>
                    <a:pt x="1222121" y="315341"/>
                  </a:lnTo>
                  <a:close/>
                </a:path>
                <a:path w="2521585" h="334010">
                  <a:moveTo>
                    <a:pt x="1237869" y="245364"/>
                  </a:moveTo>
                  <a:lnTo>
                    <a:pt x="1218565" y="245364"/>
                  </a:lnTo>
                  <a:lnTo>
                    <a:pt x="1218565" y="207264"/>
                  </a:lnTo>
                  <a:lnTo>
                    <a:pt x="1202182" y="207264"/>
                  </a:lnTo>
                  <a:lnTo>
                    <a:pt x="1202182" y="298196"/>
                  </a:lnTo>
                  <a:lnTo>
                    <a:pt x="1218565" y="298196"/>
                  </a:lnTo>
                  <a:lnTo>
                    <a:pt x="1218565" y="259207"/>
                  </a:lnTo>
                  <a:lnTo>
                    <a:pt x="1237869" y="259207"/>
                  </a:lnTo>
                  <a:lnTo>
                    <a:pt x="1237869" y="245364"/>
                  </a:lnTo>
                  <a:close/>
                </a:path>
                <a:path w="2521585" h="334010">
                  <a:moveTo>
                    <a:pt x="1354328" y="280416"/>
                  </a:moveTo>
                  <a:lnTo>
                    <a:pt x="1338326" y="280416"/>
                  </a:lnTo>
                  <a:lnTo>
                    <a:pt x="1338326" y="293370"/>
                  </a:lnTo>
                  <a:lnTo>
                    <a:pt x="1338326" y="307086"/>
                  </a:lnTo>
                  <a:lnTo>
                    <a:pt x="1338326" y="317500"/>
                  </a:lnTo>
                  <a:lnTo>
                    <a:pt x="1288923" y="317500"/>
                  </a:lnTo>
                  <a:lnTo>
                    <a:pt x="1288923" y="307086"/>
                  </a:lnTo>
                  <a:lnTo>
                    <a:pt x="1338326" y="307086"/>
                  </a:lnTo>
                  <a:lnTo>
                    <a:pt x="1338326" y="293370"/>
                  </a:lnTo>
                  <a:lnTo>
                    <a:pt x="1288923" y="293370"/>
                  </a:lnTo>
                  <a:lnTo>
                    <a:pt x="1288923" y="280416"/>
                  </a:lnTo>
                  <a:lnTo>
                    <a:pt x="1272794" y="280416"/>
                  </a:lnTo>
                  <a:lnTo>
                    <a:pt x="1272794" y="330835"/>
                  </a:lnTo>
                  <a:lnTo>
                    <a:pt x="1354328" y="330835"/>
                  </a:lnTo>
                  <a:lnTo>
                    <a:pt x="1354328" y="317500"/>
                  </a:lnTo>
                  <a:lnTo>
                    <a:pt x="1354328" y="307086"/>
                  </a:lnTo>
                  <a:lnTo>
                    <a:pt x="1354328" y="293370"/>
                  </a:lnTo>
                  <a:lnTo>
                    <a:pt x="1354328" y="280416"/>
                  </a:lnTo>
                  <a:close/>
                </a:path>
                <a:path w="2521585" h="334010">
                  <a:moveTo>
                    <a:pt x="1354455" y="207264"/>
                  </a:moveTo>
                  <a:lnTo>
                    <a:pt x="1338326" y="207264"/>
                  </a:lnTo>
                  <a:lnTo>
                    <a:pt x="1338326" y="233680"/>
                  </a:lnTo>
                  <a:lnTo>
                    <a:pt x="1316228" y="233680"/>
                  </a:lnTo>
                  <a:lnTo>
                    <a:pt x="1314577" y="226060"/>
                  </a:lnTo>
                  <a:lnTo>
                    <a:pt x="1312189" y="222250"/>
                  </a:lnTo>
                  <a:lnTo>
                    <a:pt x="1310767" y="219964"/>
                  </a:lnTo>
                  <a:lnTo>
                    <a:pt x="1304671" y="215392"/>
                  </a:lnTo>
                  <a:lnTo>
                    <a:pt x="1300607" y="212280"/>
                  </a:lnTo>
                  <a:lnTo>
                    <a:pt x="1300607" y="235077"/>
                  </a:lnTo>
                  <a:lnTo>
                    <a:pt x="1300607" y="245745"/>
                  </a:lnTo>
                  <a:lnTo>
                    <a:pt x="1299083" y="250063"/>
                  </a:lnTo>
                  <a:lnTo>
                    <a:pt x="1295908" y="253492"/>
                  </a:lnTo>
                  <a:lnTo>
                    <a:pt x="1292860" y="256921"/>
                  </a:lnTo>
                  <a:lnTo>
                    <a:pt x="1288669" y="258572"/>
                  </a:lnTo>
                  <a:lnTo>
                    <a:pt x="1278255" y="258572"/>
                  </a:lnTo>
                  <a:lnTo>
                    <a:pt x="1274064" y="256921"/>
                  </a:lnTo>
                  <a:lnTo>
                    <a:pt x="1271016" y="253492"/>
                  </a:lnTo>
                  <a:lnTo>
                    <a:pt x="1267968" y="250190"/>
                  </a:lnTo>
                  <a:lnTo>
                    <a:pt x="1266444" y="245745"/>
                  </a:lnTo>
                  <a:lnTo>
                    <a:pt x="1266444" y="235077"/>
                  </a:lnTo>
                  <a:lnTo>
                    <a:pt x="1267968" y="230632"/>
                  </a:lnTo>
                  <a:lnTo>
                    <a:pt x="1274191" y="223901"/>
                  </a:lnTo>
                  <a:lnTo>
                    <a:pt x="1278255" y="222250"/>
                  </a:lnTo>
                  <a:lnTo>
                    <a:pt x="1288669" y="222250"/>
                  </a:lnTo>
                  <a:lnTo>
                    <a:pt x="1292733" y="223901"/>
                  </a:lnTo>
                  <a:lnTo>
                    <a:pt x="1299083" y="230759"/>
                  </a:lnTo>
                  <a:lnTo>
                    <a:pt x="1300607" y="235077"/>
                  </a:lnTo>
                  <a:lnTo>
                    <a:pt x="1300607" y="212280"/>
                  </a:lnTo>
                  <a:lnTo>
                    <a:pt x="1298702" y="210820"/>
                  </a:lnTo>
                  <a:lnTo>
                    <a:pt x="1291590" y="208534"/>
                  </a:lnTo>
                  <a:lnTo>
                    <a:pt x="1283462" y="208534"/>
                  </a:lnTo>
                  <a:lnTo>
                    <a:pt x="1250315" y="231394"/>
                  </a:lnTo>
                  <a:lnTo>
                    <a:pt x="1250315" y="249428"/>
                  </a:lnTo>
                  <a:lnTo>
                    <a:pt x="1283462" y="272034"/>
                  </a:lnTo>
                  <a:lnTo>
                    <a:pt x="1291590" y="272034"/>
                  </a:lnTo>
                  <a:lnTo>
                    <a:pt x="1298702" y="269748"/>
                  </a:lnTo>
                  <a:lnTo>
                    <a:pt x="1304671" y="265303"/>
                  </a:lnTo>
                  <a:lnTo>
                    <a:pt x="1310640" y="260731"/>
                  </a:lnTo>
                  <a:lnTo>
                    <a:pt x="1312037" y="258572"/>
                  </a:lnTo>
                  <a:lnTo>
                    <a:pt x="1314450" y="254889"/>
                  </a:lnTo>
                  <a:lnTo>
                    <a:pt x="1316101" y="247650"/>
                  </a:lnTo>
                  <a:lnTo>
                    <a:pt x="1338326" y="247650"/>
                  </a:lnTo>
                  <a:lnTo>
                    <a:pt x="1338326" y="275082"/>
                  </a:lnTo>
                  <a:lnTo>
                    <a:pt x="1354455" y="275082"/>
                  </a:lnTo>
                  <a:lnTo>
                    <a:pt x="1354455" y="247650"/>
                  </a:lnTo>
                  <a:lnTo>
                    <a:pt x="1354455" y="233680"/>
                  </a:lnTo>
                  <a:lnTo>
                    <a:pt x="1354455" y="207264"/>
                  </a:lnTo>
                  <a:close/>
                </a:path>
                <a:path w="2521585" h="334010">
                  <a:moveTo>
                    <a:pt x="1462151" y="209804"/>
                  </a:moveTo>
                  <a:lnTo>
                    <a:pt x="1446657" y="209804"/>
                  </a:lnTo>
                  <a:lnTo>
                    <a:pt x="1446657" y="251460"/>
                  </a:lnTo>
                  <a:lnTo>
                    <a:pt x="1433957" y="251460"/>
                  </a:lnTo>
                  <a:lnTo>
                    <a:pt x="1418412" y="217487"/>
                  </a:lnTo>
                  <a:lnTo>
                    <a:pt x="1418412" y="249262"/>
                  </a:lnTo>
                  <a:lnTo>
                    <a:pt x="1418386" y="269163"/>
                  </a:lnTo>
                  <a:lnTo>
                    <a:pt x="1417320" y="276098"/>
                  </a:lnTo>
                  <a:lnTo>
                    <a:pt x="1414957" y="281762"/>
                  </a:lnTo>
                  <a:lnTo>
                    <a:pt x="1412875" y="286385"/>
                  </a:lnTo>
                  <a:lnTo>
                    <a:pt x="1409700" y="288925"/>
                  </a:lnTo>
                  <a:lnTo>
                    <a:pt x="1405636" y="288925"/>
                  </a:lnTo>
                  <a:lnTo>
                    <a:pt x="1399984" y="287070"/>
                  </a:lnTo>
                  <a:lnTo>
                    <a:pt x="1395984" y="281495"/>
                  </a:lnTo>
                  <a:lnTo>
                    <a:pt x="1393596" y="272211"/>
                  </a:lnTo>
                  <a:lnTo>
                    <a:pt x="1392809" y="259207"/>
                  </a:lnTo>
                  <a:lnTo>
                    <a:pt x="1393596" y="246138"/>
                  </a:lnTo>
                  <a:lnTo>
                    <a:pt x="1395971" y="236816"/>
                  </a:lnTo>
                  <a:lnTo>
                    <a:pt x="1399984" y="231228"/>
                  </a:lnTo>
                  <a:lnTo>
                    <a:pt x="1405636" y="229362"/>
                  </a:lnTo>
                  <a:lnTo>
                    <a:pt x="1409827" y="229362"/>
                  </a:lnTo>
                  <a:lnTo>
                    <a:pt x="1413002" y="231902"/>
                  </a:lnTo>
                  <a:lnTo>
                    <a:pt x="1417320" y="242316"/>
                  </a:lnTo>
                  <a:lnTo>
                    <a:pt x="1418412" y="249262"/>
                  </a:lnTo>
                  <a:lnTo>
                    <a:pt x="1418412" y="217487"/>
                  </a:lnTo>
                  <a:lnTo>
                    <a:pt x="1413891" y="215392"/>
                  </a:lnTo>
                  <a:lnTo>
                    <a:pt x="1396365" y="215392"/>
                  </a:lnTo>
                  <a:lnTo>
                    <a:pt x="1377378" y="249262"/>
                  </a:lnTo>
                  <a:lnTo>
                    <a:pt x="1376934" y="259207"/>
                  </a:lnTo>
                  <a:lnTo>
                    <a:pt x="1377378" y="269163"/>
                  </a:lnTo>
                  <a:lnTo>
                    <a:pt x="1396365" y="302895"/>
                  </a:lnTo>
                  <a:lnTo>
                    <a:pt x="1414018" y="302895"/>
                  </a:lnTo>
                  <a:lnTo>
                    <a:pt x="1434084" y="265430"/>
                  </a:lnTo>
                  <a:lnTo>
                    <a:pt x="1446657" y="265430"/>
                  </a:lnTo>
                  <a:lnTo>
                    <a:pt x="1446657" y="329819"/>
                  </a:lnTo>
                  <a:lnTo>
                    <a:pt x="1462151" y="329819"/>
                  </a:lnTo>
                  <a:lnTo>
                    <a:pt x="1462151" y="265430"/>
                  </a:lnTo>
                  <a:lnTo>
                    <a:pt x="1462151" y="251460"/>
                  </a:lnTo>
                  <a:lnTo>
                    <a:pt x="1462151" y="209804"/>
                  </a:lnTo>
                  <a:close/>
                </a:path>
                <a:path w="2521585" h="334010">
                  <a:moveTo>
                    <a:pt x="1486535" y="207264"/>
                  </a:moveTo>
                  <a:lnTo>
                    <a:pt x="1470660" y="207264"/>
                  </a:lnTo>
                  <a:lnTo>
                    <a:pt x="1470660" y="333629"/>
                  </a:lnTo>
                  <a:lnTo>
                    <a:pt x="1486535" y="333629"/>
                  </a:lnTo>
                  <a:lnTo>
                    <a:pt x="1486535" y="207264"/>
                  </a:lnTo>
                  <a:close/>
                </a:path>
                <a:path w="2521585" h="334010">
                  <a:moveTo>
                    <a:pt x="1793875" y="51816"/>
                  </a:moveTo>
                  <a:lnTo>
                    <a:pt x="1786140" y="21971"/>
                  </a:lnTo>
                  <a:lnTo>
                    <a:pt x="1784731" y="19685"/>
                  </a:lnTo>
                  <a:lnTo>
                    <a:pt x="1779765" y="14592"/>
                  </a:lnTo>
                  <a:lnTo>
                    <a:pt x="1777580" y="13208"/>
                  </a:lnTo>
                  <a:lnTo>
                    <a:pt x="1777580" y="60960"/>
                  </a:lnTo>
                  <a:lnTo>
                    <a:pt x="1775968" y="68072"/>
                  </a:lnTo>
                  <a:lnTo>
                    <a:pt x="1772539" y="73533"/>
                  </a:lnTo>
                  <a:lnTo>
                    <a:pt x="1769237" y="78994"/>
                  </a:lnTo>
                  <a:lnTo>
                    <a:pt x="1765173" y="81788"/>
                  </a:lnTo>
                  <a:lnTo>
                    <a:pt x="1755394" y="81788"/>
                  </a:lnTo>
                  <a:lnTo>
                    <a:pt x="1751330" y="79121"/>
                  </a:lnTo>
                  <a:lnTo>
                    <a:pt x="1744726" y="68199"/>
                  </a:lnTo>
                  <a:lnTo>
                    <a:pt x="1743176" y="61468"/>
                  </a:lnTo>
                  <a:lnTo>
                    <a:pt x="1743176" y="42037"/>
                  </a:lnTo>
                  <a:lnTo>
                    <a:pt x="1744599" y="35306"/>
                  </a:lnTo>
                  <a:lnTo>
                    <a:pt x="1751203" y="24638"/>
                  </a:lnTo>
                  <a:lnTo>
                    <a:pt x="1755267" y="21971"/>
                  </a:lnTo>
                  <a:lnTo>
                    <a:pt x="1765427" y="21971"/>
                  </a:lnTo>
                  <a:lnTo>
                    <a:pt x="1777580" y="60960"/>
                  </a:lnTo>
                  <a:lnTo>
                    <a:pt x="1777580" y="13208"/>
                  </a:lnTo>
                  <a:lnTo>
                    <a:pt x="1774012" y="10922"/>
                  </a:lnTo>
                  <a:lnTo>
                    <a:pt x="1767560" y="8737"/>
                  </a:lnTo>
                  <a:lnTo>
                    <a:pt x="1760347" y="8001"/>
                  </a:lnTo>
                  <a:lnTo>
                    <a:pt x="1753019" y="8737"/>
                  </a:lnTo>
                  <a:lnTo>
                    <a:pt x="1727263" y="42037"/>
                  </a:lnTo>
                  <a:lnTo>
                    <a:pt x="1726692" y="51816"/>
                  </a:lnTo>
                  <a:lnTo>
                    <a:pt x="1727276" y="61468"/>
                  </a:lnTo>
                  <a:lnTo>
                    <a:pt x="1753095" y="94894"/>
                  </a:lnTo>
                  <a:lnTo>
                    <a:pt x="1760347" y="95631"/>
                  </a:lnTo>
                  <a:lnTo>
                    <a:pt x="1767586" y="94894"/>
                  </a:lnTo>
                  <a:lnTo>
                    <a:pt x="1774063" y="92684"/>
                  </a:lnTo>
                  <a:lnTo>
                    <a:pt x="1779778" y="88988"/>
                  </a:lnTo>
                  <a:lnTo>
                    <a:pt x="1784731" y="83820"/>
                  </a:lnTo>
                  <a:lnTo>
                    <a:pt x="1786001" y="81788"/>
                  </a:lnTo>
                  <a:lnTo>
                    <a:pt x="1788731" y="77470"/>
                  </a:lnTo>
                  <a:lnTo>
                    <a:pt x="1791589" y="70015"/>
                  </a:lnTo>
                  <a:lnTo>
                    <a:pt x="1793303" y="61468"/>
                  </a:lnTo>
                  <a:lnTo>
                    <a:pt x="1793875" y="51816"/>
                  </a:lnTo>
                  <a:close/>
                </a:path>
                <a:path w="2521585" h="334010">
                  <a:moveTo>
                    <a:pt x="1845056" y="48514"/>
                  </a:moveTo>
                  <a:lnTo>
                    <a:pt x="1825244" y="48514"/>
                  </a:lnTo>
                  <a:lnTo>
                    <a:pt x="1825244" y="0"/>
                  </a:lnTo>
                  <a:lnTo>
                    <a:pt x="1808861" y="0"/>
                  </a:lnTo>
                  <a:lnTo>
                    <a:pt x="1808861" y="126365"/>
                  </a:lnTo>
                  <a:lnTo>
                    <a:pt x="1825244" y="126365"/>
                  </a:lnTo>
                  <a:lnTo>
                    <a:pt x="1825244" y="62357"/>
                  </a:lnTo>
                  <a:lnTo>
                    <a:pt x="1845056" y="62357"/>
                  </a:lnTo>
                  <a:lnTo>
                    <a:pt x="1845056" y="48514"/>
                  </a:lnTo>
                  <a:close/>
                </a:path>
                <a:path w="2521585" h="334010">
                  <a:moveTo>
                    <a:pt x="1933448" y="85725"/>
                  </a:moveTo>
                  <a:lnTo>
                    <a:pt x="1932025" y="75184"/>
                  </a:lnTo>
                  <a:lnTo>
                    <a:pt x="1931670" y="72517"/>
                  </a:lnTo>
                  <a:lnTo>
                    <a:pt x="1925193" y="73660"/>
                  </a:lnTo>
                  <a:lnTo>
                    <a:pt x="1878203" y="75184"/>
                  </a:lnTo>
                  <a:lnTo>
                    <a:pt x="1878203" y="9144"/>
                  </a:lnTo>
                  <a:lnTo>
                    <a:pt x="1861947" y="9144"/>
                  </a:lnTo>
                  <a:lnTo>
                    <a:pt x="1861947" y="89027"/>
                  </a:lnTo>
                  <a:lnTo>
                    <a:pt x="1890395" y="89281"/>
                  </a:lnTo>
                  <a:lnTo>
                    <a:pt x="1904149" y="89052"/>
                  </a:lnTo>
                  <a:lnTo>
                    <a:pt x="1915909" y="88366"/>
                  </a:lnTo>
                  <a:lnTo>
                    <a:pt x="1925675" y="87249"/>
                  </a:lnTo>
                  <a:lnTo>
                    <a:pt x="1933448" y="85725"/>
                  </a:lnTo>
                  <a:close/>
                </a:path>
                <a:path w="2521585" h="334010">
                  <a:moveTo>
                    <a:pt x="1957197" y="0"/>
                  </a:moveTo>
                  <a:lnTo>
                    <a:pt x="1941068" y="0"/>
                  </a:lnTo>
                  <a:lnTo>
                    <a:pt x="1941068" y="126365"/>
                  </a:lnTo>
                  <a:lnTo>
                    <a:pt x="1957197" y="126365"/>
                  </a:lnTo>
                  <a:lnTo>
                    <a:pt x="1957197" y="0"/>
                  </a:lnTo>
                  <a:close/>
                </a:path>
                <a:path w="2521585" h="334010">
                  <a:moveTo>
                    <a:pt x="2061591" y="94234"/>
                  </a:moveTo>
                  <a:lnTo>
                    <a:pt x="2059914" y="83693"/>
                  </a:lnTo>
                  <a:lnTo>
                    <a:pt x="2059432" y="80645"/>
                  </a:lnTo>
                  <a:lnTo>
                    <a:pt x="2050110" y="81978"/>
                  </a:lnTo>
                  <a:lnTo>
                    <a:pt x="2037994" y="82931"/>
                  </a:lnTo>
                  <a:lnTo>
                    <a:pt x="2023059" y="83502"/>
                  </a:lnTo>
                  <a:lnTo>
                    <a:pt x="2005330" y="83693"/>
                  </a:lnTo>
                  <a:lnTo>
                    <a:pt x="2005330" y="58039"/>
                  </a:lnTo>
                  <a:lnTo>
                    <a:pt x="2048383" y="58039"/>
                  </a:lnTo>
                  <a:lnTo>
                    <a:pt x="2048383" y="9398"/>
                  </a:lnTo>
                  <a:lnTo>
                    <a:pt x="1988820" y="9398"/>
                  </a:lnTo>
                  <a:lnTo>
                    <a:pt x="1988820" y="23114"/>
                  </a:lnTo>
                  <a:lnTo>
                    <a:pt x="2031873" y="23114"/>
                  </a:lnTo>
                  <a:lnTo>
                    <a:pt x="2031873" y="44577"/>
                  </a:lnTo>
                  <a:lnTo>
                    <a:pt x="1988820" y="44577"/>
                  </a:lnTo>
                  <a:lnTo>
                    <a:pt x="1988820" y="97536"/>
                  </a:lnTo>
                  <a:lnTo>
                    <a:pt x="2013585" y="97332"/>
                  </a:lnTo>
                  <a:lnTo>
                    <a:pt x="2033968" y="96697"/>
                  </a:lnTo>
                  <a:lnTo>
                    <a:pt x="2049970" y="95669"/>
                  </a:lnTo>
                  <a:lnTo>
                    <a:pt x="2061591" y="94234"/>
                  </a:lnTo>
                  <a:close/>
                </a:path>
                <a:path w="2521585" h="334010">
                  <a:moveTo>
                    <a:pt x="2104136" y="48514"/>
                  </a:moveTo>
                  <a:lnTo>
                    <a:pt x="2084324" y="48514"/>
                  </a:lnTo>
                  <a:lnTo>
                    <a:pt x="2084324" y="0"/>
                  </a:lnTo>
                  <a:lnTo>
                    <a:pt x="2067941" y="0"/>
                  </a:lnTo>
                  <a:lnTo>
                    <a:pt x="2067941" y="126365"/>
                  </a:lnTo>
                  <a:lnTo>
                    <a:pt x="2084324" y="126365"/>
                  </a:lnTo>
                  <a:lnTo>
                    <a:pt x="2084324" y="62357"/>
                  </a:lnTo>
                  <a:lnTo>
                    <a:pt x="2104136" y="62357"/>
                  </a:lnTo>
                  <a:lnTo>
                    <a:pt x="2104136" y="48514"/>
                  </a:lnTo>
                  <a:close/>
                </a:path>
                <a:path w="2521585" h="334010">
                  <a:moveTo>
                    <a:pt x="2215515" y="89281"/>
                  </a:moveTo>
                  <a:lnTo>
                    <a:pt x="2214626" y="77597"/>
                  </a:lnTo>
                  <a:lnTo>
                    <a:pt x="2214499" y="75819"/>
                  </a:lnTo>
                  <a:lnTo>
                    <a:pt x="2207577" y="76644"/>
                  </a:lnTo>
                  <a:lnTo>
                    <a:pt x="2200364" y="77190"/>
                  </a:lnTo>
                  <a:lnTo>
                    <a:pt x="2192807" y="77508"/>
                  </a:lnTo>
                  <a:lnTo>
                    <a:pt x="2184908" y="77597"/>
                  </a:lnTo>
                  <a:lnTo>
                    <a:pt x="2177923" y="77597"/>
                  </a:lnTo>
                  <a:lnTo>
                    <a:pt x="2177923" y="24511"/>
                  </a:lnTo>
                  <a:lnTo>
                    <a:pt x="2210054" y="24511"/>
                  </a:lnTo>
                  <a:lnTo>
                    <a:pt x="2210054" y="10668"/>
                  </a:lnTo>
                  <a:lnTo>
                    <a:pt x="2161794" y="10668"/>
                  </a:lnTo>
                  <a:lnTo>
                    <a:pt x="2161794" y="91186"/>
                  </a:lnTo>
                  <a:lnTo>
                    <a:pt x="2180590" y="91071"/>
                  </a:lnTo>
                  <a:lnTo>
                    <a:pt x="2195842" y="90716"/>
                  </a:lnTo>
                  <a:lnTo>
                    <a:pt x="2207488" y="90119"/>
                  </a:lnTo>
                  <a:lnTo>
                    <a:pt x="2215515" y="89281"/>
                  </a:lnTo>
                  <a:close/>
                </a:path>
                <a:path w="2521585" h="334010">
                  <a:moveTo>
                    <a:pt x="2240153" y="2540"/>
                  </a:moveTo>
                  <a:lnTo>
                    <a:pt x="2223897" y="2540"/>
                  </a:lnTo>
                  <a:lnTo>
                    <a:pt x="2223897" y="42926"/>
                  </a:lnTo>
                  <a:lnTo>
                    <a:pt x="2199767" y="42926"/>
                  </a:lnTo>
                  <a:lnTo>
                    <a:pt x="2199767" y="56642"/>
                  </a:lnTo>
                  <a:lnTo>
                    <a:pt x="2223897" y="56642"/>
                  </a:lnTo>
                  <a:lnTo>
                    <a:pt x="2223897" y="122555"/>
                  </a:lnTo>
                  <a:lnTo>
                    <a:pt x="2240153" y="122555"/>
                  </a:lnTo>
                  <a:lnTo>
                    <a:pt x="2240153" y="2540"/>
                  </a:lnTo>
                  <a:close/>
                </a:path>
                <a:path w="2521585" h="334010">
                  <a:moveTo>
                    <a:pt x="2265934" y="0"/>
                  </a:moveTo>
                  <a:lnTo>
                    <a:pt x="2249551" y="0"/>
                  </a:lnTo>
                  <a:lnTo>
                    <a:pt x="2249551" y="126365"/>
                  </a:lnTo>
                  <a:lnTo>
                    <a:pt x="2265934" y="126365"/>
                  </a:lnTo>
                  <a:lnTo>
                    <a:pt x="2265934" y="0"/>
                  </a:lnTo>
                  <a:close/>
                </a:path>
                <a:path w="2521585" h="334010">
                  <a:moveTo>
                    <a:pt x="2355862" y="41275"/>
                  </a:moveTo>
                  <a:lnTo>
                    <a:pt x="2355761" y="23114"/>
                  </a:lnTo>
                  <a:lnTo>
                    <a:pt x="2352929" y="16383"/>
                  </a:lnTo>
                  <a:lnTo>
                    <a:pt x="2352522" y="16002"/>
                  </a:lnTo>
                  <a:lnTo>
                    <a:pt x="2346833" y="10668"/>
                  </a:lnTo>
                  <a:lnTo>
                    <a:pt x="2341829" y="7010"/>
                  </a:lnTo>
                  <a:lnTo>
                    <a:pt x="2339594" y="5981"/>
                  </a:lnTo>
                  <a:lnTo>
                    <a:pt x="2339594" y="27559"/>
                  </a:lnTo>
                  <a:lnTo>
                    <a:pt x="2339594" y="37338"/>
                  </a:lnTo>
                  <a:lnTo>
                    <a:pt x="2338070" y="41275"/>
                  </a:lnTo>
                  <a:lnTo>
                    <a:pt x="2335022" y="44323"/>
                  </a:lnTo>
                  <a:lnTo>
                    <a:pt x="2331974" y="47244"/>
                  </a:lnTo>
                  <a:lnTo>
                    <a:pt x="2327783" y="48768"/>
                  </a:lnTo>
                  <a:lnTo>
                    <a:pt x="2317496" y="48768"/>
                  </a:lnTo>
                  <a:lnTo>
                    <a:pt x="2313432" y="47244"/>
                  </a:lnTo>
                  <a:lnTo>
                    <a:pt x="2307336" y="41148"/>
                  </a:lnTo>
                  <a:lnTo>
                    <a:pt x="2305850" y="37338"/>
                  </a:lnTo>
                  <a:lnTo>
                    <a:pt x="2305812" y="27178"/>
                  </a:lnTo>
                  <a:lnTo>
                    <a:pt x="2307209" y="23114"/>
                  </a:lnTo>
                  <a:lnTo>
                    <a:pt x="2310130" y="20320"/>
                  </a:lnTo>
                  <a:lnTo>
                    <a:pt x="2313051" y="17399"/>
                  </a:lnTo>
                  <a:lnTo>
                    <a:pt x="2317242" y="16002"/>
                  </a:lnTo>
                  <a:lnTo>
                    <a:pt x="2327783" y="16002"/>
                  </a:lnTo>
                  <a:lnTo>
                    <a:pt x="2331974" y="17526"/>
                  </a:lnTo>
                  <a:lnTo>
                    <a:pt x="2338070" y="23622"/>
                  </a:lnTo>
                  <a:lnTo>
                    <a:pt x="2339594" y="27559"/>
                  </a:lnTo>
                  <a:lnTo>
                    <a:pt x="2339594" y="5981"/>
                  </a:lnTo>
                  <a:lnTo>
                    <a:pt x="2336139" y="4381"/>
                  </a:lnTo>
                  <a:lnTo>
                    <a:pt x="2329777" y="2819"/>
                  </a:lnTo>
                  <a:lnTo>
                    <a:pt x="2322703" y="2286"/>
                  </a:lnTo>
                  <a:lnTo>
                    <a:pt x="2312924" y="2286"/>
                  </a:lnTo>
                  <a:lnTo>
                    <a:pt x="2304923" y="5080"/>
                  </a:lnTo>
                  <a:lnTo>
                    <a:pt x="2292731" y="16256"/>
                  </a:lnTo>
                  <a:lnTo>
                    <a:pt x="2289784" y="23114"/>
                  </a:lnTo>
                  <a:lnTo>
                    <a:pt x="2289733" y="41275"/>
                  </a:lnTo>
                  <a:lnTo>
                    <a:pt x="2292731" y="48387"/>
                  </a:lnTo>
                  <a:lnTo>
                    <a:pt x="2298827" y="53848"/>
                  </a:lnTo>
                  <a:lnTo>
                    <a:pt x="2304923" y="59436"/>
                  </a:lnTo>
                  <a:lnTo>
                    <a:pt x="2312797" y="62230"/>
                  </a:lnTo>
                  <a:lnTo>
                    <a:pt x="2322703" y="62230"/>
                  </a:lnTo>
                  <a:lnTo>
                    <a:pt x="2352357" y="48768"/>
                  </a:lnTo>
                  <a:lnTo>
                    <a:pt x="2352929" y="48260"/>
                  </a:lnTo>
                  <a:lnTo>
                    <a:pt x="2355862" y="41275"/>
                  </a:lnTo>
                  <a:close/>
                </a:path>
                <a:path w="2521585" h="334010">
                  <a:moveTo>
                    <a:pt x="2391918" y="0"/>
                  </a:moveTo>
                  <a:lnTo>
                    <a:pt x="2375789" y="0"/>
                  </a:lnTo>
                  <a:lnTo>
                    <a:pt x="2375789" y="64008"/>
                  </a:lnTo>
                  <a:lnTo>
                    <a:pt x="2391918" y="64008"/>
                  </a:lnTo>
                  <a:lnTo>
                    <a:pt x="2391918" y="0"/>
                  </a:lnTo>
                  <a:close/>
                </a:path>
                <a:path w="2521585" h="334010">
                  <a:moveTo>
                    <a:pt x="2395093" y="110617"/>
                  </a:moveTo>
                  <a:lnTo>
                    <a:pt x="2326513" y="110617"/>
                  </a:lnTo>
                  <a:lnTo>
                    <a:pt x="2326513" y="102616"/>
                  </a:lnTo>
                  <a:lnTo>
                    <a:pt x="2391918" y="102616"/>
                  </a:lnTo>
                  <a:lnTo>
                    <a:pt x="2391918" y="68961"/>
                  </a:lnTo>
                  <a:lnTo>
                    <a:pt x="2310257" y="68961"/>
                  </a:lnTo>
                  <a:lnTo>
                    <a:pt x="2310257" y="82804"/>
                  </a:lnTo>
                  <a:lnTo>
                    <a:pt x="2375789" y="82804"/>
                  </a:lnTo>
                  <a:lnTo>
                    <a:pt x="2375789" y="90170"/>
                  </a:lnTo>
                  <a:lnTo>
                    <a:pt x="2310257" y="90170"/>
                  </a:lnTo>
                  <a:lnTo>
                    <a:pt x="2310257" y="124460"/>
                  </a:lnTo>
                  <a:lnTo>
                    <a:pt x="2395093" y="124460"/>
                  </a:lnTo>
                  <a:lnTo>
                    <a:pt x="2395093" y="110617"/>
                  </a:lnTo>
                  <a:close/>
                </a:path>
                <a:path w="2521585" h="334010">
                  <a:moveTo>
                    <a:pt x="2494534" y="95631"/>
                  </a:moveTo>
                  <a:lnTo>
                    <a:pt x="2492819" y="84467"/>
                  </a:lnTo>
                  <a:lnTo>
                    <a:pt x="2492502" y="82296"/>
                  </a:lnTo>
                  <a:lnTo>
                    <a:pt x="2485288" y="83375"/>
                  </a:lnTo>
                  <a:lnTo>
                    <a:pt x="2473934" y="84099"/>
                  </a:lnTo>
                  <a:lnTo>
                    <a:pt x="2458809" y="84467"/>
                  </a:lnTo>
                  <a:lnTo>
                    <a:pt x="2458478" y="84467"/>
                  </a:lnTo>
                  <a:lnTo>
                    <a:pt x="2438908" y="84455"/>
                  </a:lnTo>
                  <a:lnTo>
                    <a:pt x="2438908" y="58420"/>
                  </a:lnTo>
                  <a:lnTo>
                    <a:pt x="2483866" y="58420"/>
                  </a:lnTo>
                  <a:lnTo>
                    <a:pt x="2483866" y="9779"/>
                  </a:lnTo>
                  <a:lnTo>
                    <a:pt x="2423033" y="9779"/>
                  </a:lnTo>
                  <a:lnTo>
                    <a:pt x="2423033" y="23622"/>
                  </a:lnTo>
                  <a:lnTo>
                    <a:pt x="2467737" y="23622"/>
                  </a:lnTo>
                  <a:lnTo>
                    <a:pt x="2467737" y="44831"/>
                  </a:lnTo>
                  <a:lnTo>
                    <a:pt x="2422779" y="44831"/>
                  </a:lnTo>
                  <a:lnTo>
                    <a:pt x="2422779" y="98171"/>
                  </a:lnTo>
                  <a:lnTo>
                    <a:pt x="2466136" y="97967"/>
                  </a:lnTo>
                  <a:lnTo>
                    <a:pt x="2479675" y="97663"/>
                  </a:lnTo>
                  <a:lnTo>
                    <a:pt x="2486914" y="96901"/>
                  </a:lnTo>
                  <a:lnTo>
                    <a:pt x="2494534" y="95631"/>
                  </a:lnTo>
                  <a:close/>
                </a:path>
                <a:path w="2521585" h="334010">
                  <a:moveTo>
                    <a:pt x="2521077" y="0"/>
                  </a:moveTo>
                  <a:lnTo>
                    <a:pt x="2504821" y="0"/>
                  </a:lnTo>
                  <a:lnTo>
                    <a:pt x="2504821" y="126365"/>
                  </a:lnTo>
                  <a:lnTo>
                    <a:pt x="2521077" y="126365"/>
                  </a:lnTo>
                  <a:lnTo>
                    <a:pt x="2521077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7" name="object 87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2681858" y="3170554"/>
              <a:ext cx="245618" cy="128143"/>
            </a:xfrm>
            <a:prstGeom prst="rect">
              <a:avLst/>
            </a:prstGeom>
          </p:spPr>
        </p:pic>
        <p:sp>
          <p:nvSpPr>
            <p:cNvPr id="88" name="object 88"/>
            <p:cNvSpPr/>
            <p:nvPr/>
          </p:nvSpPr>
          <p:spPr>
            <a:xfrm>
              <a:off x="2980308" y="3172332"/>
              <a:ext cx="512445" cy="126364"/>
            </a:xfrm>
            <a:custGeom>
              <a:avLst/>
              <a:gdLst/>
              <a:ahLst/>
              <a:cxnLst/>
              <a:rect l="l" t="t" r="r" b="b"/>
              <a:pathLst>
                <a:path w="512445" h="126364">
                  <a:moveTo>
                    <a:pt x="66675" y="68706"/>
                  </a:moveTo>
                  <a:lnTo>
                    <a:pt x="50292" y="68706"/>
                  </a:lnTo>
                  <a:lnTo>
                    <a:pt x="50292" y="77850"/>
                  </a:lnTo>
                  <a:lnTo>
                    <a:pt x="42390" y="78829"/>
                  </a:lnTo>
                  <a:lnTo>
                    <a:pt x="15621" y="94995"/>
                  </a:lnTo>
                  <a:lnTo>
                    <a:pt x="15621" y="109600"/>
                  </a:lnTo>
                  <a:lnTo>
                    <a:pt x="58547" y="126364"/>
                  </a:lnTo>
                  <a:lnTo>
                    <a:pt x="68312" y="125960"/>
                  </a:lnTo>
                  <a:lnTo>
                    <a:pt x="99478" y="112902"/>
                  </a:lnTo>
                  <a:lnTo>
                    <a:pt x="49911" y="112902"/>
                  </a:lnTo>
                  <a:lnTo>
                    <a:pt x="43434" y="111887"/>
                  </a:lnTo>
                  <a:lnTo>
                    <a:pt x="38989" y="109854"/>
                  </a:lnTo>
                  <a:lnTo>
                    <a:pt x="34671" y="107950"/>
                  </a:lnTo>
                  <a:lnTo>
                    <a:pt x="32385" y="105282"/>
                  </a:lnTo>
                  <a:lnTo>
                    <a:pt x="32385" y="101853"/>
                  </a:lnTo>
                  <a:lnTo>
                    <a:pt x="34026" y="97186"/>
                  </a:lnTo>
                  <a:lnTo>
                    <a:pt x="38941" y="93852"/>
                  </a:lnTo>
                  <a:lnTo>
                    <a:pt x="47118" y="91852"/>
                  </a:lnTo>
                  <a:lnTo>
                    <a:pt x="58547" y="91186"/>
                  </a:lnTo>
                  <a:lnTo>
                    <a:pt x="99299" y="91186"/>
                  </a:lnTo>
                  <a:lnTo>
                    <a:pt x="98552" y="89788"/>
                  </a:lnTo>
                  <a:lnTo>
                    <a:pt x="66675" y="77850"/>
                  </a:lnTo>
                  <a:lnTo>
                    <a:pt x="66675" y="68706"/>
                  </a:lnTo>
                  <a:close/>
                </a:path>
                <a:path w="512445" h="126364">
                  <a:moveTo>
                    <a:pt x="99299" y="91186"/>
                  </a:moveTo>
                  <a:lnTo>
                    <a:pt x="58547" y="91186"/>
                  </a:lnTo>
                  <a:lnTo>
                    <a:pt x="69975" y="91852"/>
                  </a:lnTo>
                  <a:lnTo>
                    <a:pt x="78152" y="93852"/>
                  </a:lnTo>
                  <a:lnTo>
                    <a:pt x="83067" y="97186"/>
                  </a:lnTo>
                  <a:lnTo>
                    <a:pt x="84709" y="101853"/>
                  </a:lnTo>
                  <a:lnTo>
                    <a:pt x="84709" y="105282"/>
                  </a:lnTo>
                  <a:lnTo>
                    <a:pt x="82423" y="107950"/>
                  </a:lnTo>
                  <a:lnTo>
                    <a:pt x="78105" y="109854"/>
                  </a:lnTo>
                  <a:lnTo>
                    <a:pt x="73660" y="111887"/>
                  </a:lnTo>
                  <a:lnTo>
                    <a:pt x="67183" y="112902"/>
                  </a:lnTo>
                  <a:lnTo>
                    <a:pt x="99478" y="112902"/>
                  </a:lnTo>
                  <a:lnTo>
                    <a:pt x="101473" y="109600"/>
                  </a:lnTo>
                  <a:lnTo>
                    <a:pt x="101473" y="95250"/>
                  </a:lnTo>
                  <a:lnTo>
                    <a:pt x="99299" y="91186"/>
                  </a:lnTo>
                  <a:close/>
                </a:path>
                <a:path w="512445" h="126364">
                  <a:moveTo>
                    <a:pt x="117093" y="54863"/>
                  </a:moveTo>
                  <a:lnTo>
                    <a:pt x="0" y="54863"/>
                  </a:lnTo>
                  <a:lnTo>
                    <a:pt x="0" y="68706"/>
                  </a:lnTo>
                  <a:lnTo>
                    <a:pt x="117093" y="68706"/>
                  </a:lnTo>
                  <a:lnTo>
                    <a:pt x="117093" y="54863"/>
                  </a:lnTo>
                  <a:close/>
                </a:path>
                <a:path w="512445" h="126364">
                  <a:moveTo>
                    <a:pt x="246634" y="95376"/>
                  </a:moveTo>
                  <a:lnTo>
                    <a:pt x="129540" y="95376"/>
                  </a:lnTo>
                  <a:lnTo>
                    <a:pt x="129540" y="108838"/>
                  </a:lnTo>
                  <a:lnTo>
                    <a:pt x="246634" y="108838"/>
                  </a:lnTo>
                  <a:lnTo>
                    <a:pt x="246634" y="95376"/>
                  </a:lnTo>
                  <a:close/>
                </a:path>
                <a:path w="512445" h="126364">
                  <a:moveTo>
                    <a:pt x="188087" y="8508"/>
                  </a:moveTo>
                  <a:lnTo>
                    <a:pt x="151437" y="22036"/>
                  </a:lnTo>
                  <a:lnTo>
                    <a:pt x="144526" y="41020"/>
                  </a:lnTo>
                  <a:lnTo>
                    <a:pt x="145411" y="48684"/>
                  </a:lnTo>
                  <a:lnTo>
                    <a:pt x="148082" y="55467"/>
                  </a:lnTo>
                  <a:lnTo>
                    <a:pt x="152562" y="61344"/>
                  </a:lnTo>
                  <a:lnTo>
                    <a:pt x="158877" y="66293"/>
                  </a:lnTo>
                  <a:lnTo>
                    <a:pt x="158877" y="95376"/>
                  </a:lnTo>
                  <a:lnTo>
                    <a:pt x="175006" y="95376"/>
                  </a:lnTo>
                  <a:lnTo>
                    <a:pt x="175006" y="72389"/>
                  </a:lnTo>
                  <a:lnTo>
                    <a:pt x="217297" y="72389"/>
                  </a:lnTo>
                  <a:lnTo>
                    <a:pt x="217297" y="66293"/>
                  </a:lnTo>
                  <a:lnTo>
                    <a:pt x="223537" y="61219"/>
                  </a:lnTo>
                  <a:lnTo>
                    <a:pt x="224403" y="60070"/>
                  </a:lnTo>
                  <a:lnTo>
                    <a:pt x="179832" y="60070"/>
                  </a:lnTo>
                  <a:lnTo>
                    <a:pt x="173355" y="58292"/>
                  </a:lnTo>
                  <a:lnTo>
                    <a:pt x="168529" y="54990"/>
                  </a:lnTo>
                  <a:lnTo>
                    <a:pt x="163703" y="51562"/>
                  </a:lnTo>
                  <a:lnTo>
                    <a:pt x="161290" y="46989"/>
                  </a:lnTo>
                  <a:lnTo>
                    <a:pt x="161290" y="35178"/>
                  </a:lnTo>
                  <a:lnTo>
                    <a:pt x="163703" y="30606"/>
                  </a:lnTo>
                  <a:lnTo>
                    <a:pt x="168529" y="27177"/>
                  </a:lnTo>
                  <a:lnTo>
                    <a:pt x="173355" y="23875"/>
                  </a:lnTo>
                  <a:lnTo>
                    <a:pt x="179832" y="22097"/>
                  </a:lnTo>
                  <a:lnTo>
                    <a:pt x="224652" y="22097"/>
                  </a:lnTo>
                  <a:lnTo>
                    <a:pt x="219202" y="17271"/>
                  </a:lnTo>
                  <a:lnTo>
                    <a:pt x="212607" y="13438"/>
                  </a:lnTo>
                  <a:lnTo>
                    <a:pt x="205216" y="10699"/>
                  </a:lnTo>
                  <a:lnTo>
                    <a:pt x="197038" y="9056"/>
                  </a:lnTo>
                  <a:lnTo>
                    <a:pt x="188087" y="8508"/>
                  </a:lnTo>
                  <a:close/>
                </a:path>
                <a:path w="512445" h="126364">
                  <a:moveTo>
                    <a:pt x="217297" y="72389"/>
                  </a:moveTo>
                  <a:lnTo>
                    <a:pt x="201168" y="72389"/>
                  </a:lnTo>
                  <a:lnTo>
                    <a:pt x="201168" y="95376"/>
                  </a:lnTo>
                  <a:lnTo>
                    <a:pt x="217297" y="95376"/>
                  </a:lnTo>
                  <a:lnTo>
                    <a:pt x="217297" y="72389"/>
                  </a:lnTo>
                  <a:close/>
                </a:path>
                <a:path w="512445" h="126364">
                  <a:moveTo>
                    <a:pt x="201168" y="72389"/>
                  </a:moveTo>
                  <a:lnTo>
                    <a:pt x="175006" y="72389"/>
                  </a:lnTo>
                  <a:lnTo>
                    <a:pt x="179324" y="73151"/>
                  </a:lnTo>
                  <a:lnTo>
                    <a:pt x="183769" y="73532"/>
                  </a:lnTo>
                  <a:lnTo>
                    <a:pt x="192405" y="73532"/>
                  </a:lnTo>
                  <a:lnTo>
                    <a:pt x="196850" y="73151"/>
                  </a:lnTo>
                  <a:lnTo>
                    <a:pt x="201168" y="72389"/>
                  </a:lnTo>
                  <a:close/>
                </a:path>
                <a:path w="512445" h="126364">
                  <a:moveTo>
                    <a:pt x="224652" y="22097"/>
                  </a:moveTo>
                  <a:lnTo>
                    <a:pt x="196342" y="22097"/>
                  </a:lnTo>
                  <a:lnTo>
                    <a:pt x="202819" y="23875"/>
                  </a:lnTo>
                  <a:lnTo>
                    <a:pt x="207645" y="27177"/>
                  </a:lnTo>
                  <a:lnTo>
                    <a:pt x="212471" y="30606"/>
                  </a:lnTo>
                  <a:lnTo>
                    <a:pt x="214757" y="35178"/>
                  </a:lnTo>
                  <a:lnTo>
                    <a:pt x="214691" y="46989"/>
                  </a:lnTo>
                  <a:lnTo>
                    <a:pt x="212344" y="51562"/>
                  </a:lnTo>
                  <a:lnTo>
                    <a:pt x="202819" y="58292"/>
                  </a:lnTo>
                  <a:lnTo>
                    <a:pt x="196342" y="60070"/>
                  </a:lnTo>
                  <a:lnTo>
                    <a:pt x="224403" y="60070"/>
                  </a:lnTo>
                  <a:lnTo>
                    <a:pt x="227980" y="55324"/>
                  </a:lnTo>
                  <a:lnTo>
                    <a:pt x="230637" y="48595"/>
                  </a:lnTo>
                  <a:lnTo>
                    <a:pt x="231521" y="41020"/>
                  </a:lnTo>
                  <a:lnTo>
                    <a:pt x="230757" y="33899"/>
                  </a:lnTo>
                  <a:lnTo>
                    <a:pt x="228457" y="27574"/>
                  </a:lnTo>
                  <a:lnTo>
                    <a:pt x="224652" y="22097"/>
                  </a:lnTo>
                  <a:close/>
                </a:path>
                <a:path w="512445" h="126364">
                  <a:moveTo>
                    <a:pt x="427736" y="7746"/>
                  </a:moveTo>
                  <a:lnTo>
                    <a:pt x="392105" y="30099"/>
                  </a:lnTo>
                  <a:lnTo>
                    <a:pt x="392049" y="47625"/>
                  </a:lnTo>
                  <a:lnTo>
                    <a:pt x="394462" y="54355"/>
                  </a:lnTo>
                  <a:lnTo>
                    <a:pt x="399415" y="59816"/>
                  </a:lnTo>
                  <a:lnTo>
                    <a:pt x="404241" y="65404"/>
                  </a:lnTo>
                  <a:lnTo>
                    <a:pt x="410844" y="68961"/>
                  </a:lnTo>
                  <a:lnTo>
                    <a:pt x="418973" y="70484"/>
                  </a:lnTo>
                  <a:lnTo>
                    <a:pt x="418973" y="92328"/>
                  </a:lnTo>
                  <a:lnTo>
                    <a:pt x="402320" y="92678"/>
                  </a:lnTo>
                  <a:lnTo>
                    <a:pt x="383667" y="92837"/>
                  </a:lnTo>
                  <a:lnTo>
                    <a:pt x="385571" y="106552"/>
                  </a:lnTo>
                  <a:lnTo>
                    <a:pt x="407862" y="106410"/>
                  </a:lnTo>
                  <a:lnTo>
                    <a:pt x="429593" y="105981"/>
                  </a:lnTo>
                  <a:lnTo>
                    <a:pt x="450776" y="105267"/>
                  </a:lnTo>
                  <a:lnTo>
                    <a:pt x="471424" y="104266"/>
                  </a:lnTo>
                  <a:lnTo>
                    <a:pt x="470618" y="91947"/>
                  </a:lnTo>
                  <a:lnTo>
                    <a:pt x="435482" y="91947"/>
                  </a:lnTo>
                  <a:lnTo>
                    <a:pt x="435482" y="70484"/>
                  </a:lnTo>
                  <a:lnTo>
                    <a:pt x="443865" y="68833"/>
                  </a:lnTo>
                  <a:lnTo>
                    <a:pt x="450342" y="65150"/>
                  </a:lnTo>
                  <a:lnTo>
                    <a:pt x="455168" y="59689"/>
                  </a:lnTo>
                  <a:lnTo>
                    <a:pt x="456983" y="57530"/>
                  </a:lnTo>
                  <a:lnTo>
                    <a:pt x="421767" y="57530"/>
                  </a:lnTo>
                  <a:lnTo>
                    <a:pt x="417449" y="55879"/>
                  </a:lnTo>
                  <a:lnTo>
                    <a:pt x="414019" y="52450"/>
                  </a:lnTo>
                  <a:lnTo>
                    <a:pt x="410464" y="49149"/>
                  </a:lnTo>
                  <a:lnTo>
                    <a:pt x="408813" y="44830"/>
                  </a:lnTo>
                  <a:lnTo>
                    <a:pt x="408813" y="34416"/>
                  </a:lnTo>
                  <a:lnTo>
                    <a:pt x="410464" y="30099"/>
                  </a:lnTo>
                  <a:lnTo>
                    <a:pt x="413893" y="26669"/>
                  </a:lnTo>
                  <a:lnTo>
                    <a:pt x="417194" y="23240"/>
                  </a:lnTo>
                  <a:lnTo>
                    <a:pt x="421640" y="21589"/>
                  </a:lnTo>
                  <a:lnTo>
                    <a:pt x="457992" y="21589"/>
                  </a:lnTo>
                  <a:lnTo>
                    <a:pt x="452501" y="16637"/>
                  </a:lnTo>
                  <a:lnTo>
                    <a:pt x="447309" y="12729"/>
                  </a:lnTo>
                  <a:lnTo>
                    <a:pt x="441452" y="9953"/>
                  </a:lnTo>
                  <a:lnTo>
                    <a:pt x="434927" y="8296"/>
                  </a:lnTo>
                  <a:lnTo>
                    <a:pt x="427736" y="7746"/>
                  </a:lnTo>
                  <a:close/>
                </a:path>
                <a:path w="512445" h="126364">
                  <a:moveTo>
                    <a:pt x="470535" y="90677"/>
                  </a:moveTo>
                  <a:lnTo>
                    <a:pt x="462272" y="91126"/>
                  </a:lnTo>
                  <a:lnTo>
                    <a:pt x="453675" y="91503"/>
                  </a:lnTo>
                  <a:lnTo>
                    <a:pt x="444746" y="91785"/>
                  </a:lnTo>
                  <a:lnTo>
                    <a:pt x="435482" y="91947"/>
                  </a:lnTo>
                  <a:lnTo>
                    <a:pt x="470618" y="91947"/>
                  </a:lnTo>
                  <a:lnTo>
                    <a:pt x="470535" y="90677"/>
                  </a:lnTo>
                  <a:close/>
                </a:path>
                <a:path w="512445" h="126364">
                  <a:moveTo>
                    <a:pt x="457992" y="21589"/>
                  </a:moveTo>
                  <a:lnTo>
                    <a:pt x="432435" y="21589"/>
                  </a:lnTo>
                  <a:lnTo>
                    <a:pt x="436880" y="23240"/>
                  </a:lnTo>
                  <a:lnTo>
                    <a:pt x="443738" y="30099"/>
                  </a:lnTo>
                  <a:lnTo>
                    <a:pt x="445516" y="34416"/>
                  </a:lnTo>
                  <a:lnTo>
                    <a:pt x="445516" y="44830"/>
                  </a:lnTo>
                  <a:lnTo>
                    <a:pt x="443865" y="49149"/>
                  </a:lnTo>
                  <a:lnTo>
                    <a:pt x="440436" y="52450"/>
                  </a:lnTo>
                  <a:lnTo>
                    <a:pt x="437006" y="55879"/>
                  </a:lnTo>
                  <a:lnTo>
                    <a:pt x="432562" y="57530"/>
                  </a:lnTo>
                  <a:lnTo>
                    <a:pt x="456983" y="57530"/>
                  </a:lnTo>
                  <a:lnTo>
                    <a:pt x="459867" y="54101"/>
                  </a:lnTo>
                  <a:lnTo>
                    <a:pt x="462233" y="47625"/>
                  </a:lnTo>
                  <a:lnTo>
                    <a:pt x="462225" y="30099"/>
                  </a:lnTo>
                  <a:lnTo>
                    <a:pt x="458978" y="22478"/>
                  </a:lnTo>
                  <a:lnTo>
                    <a:pt x="457992" y="21589"/>
                  </a:lnTo>
                  <a:close/>
                </a:path>
                <a:path w="512445" h="126364">
                  <a:moveTo>
                    <a:pt x="376174" y="95376"/>
                  </a:moveTo>
                  <a:lnTo>
                    <a:pt x="259080" y="95376"/>
                  </a:lnTo>
                  <a:lnTo>
                    <a:pt x="259080" y="108965"/>
                  </a:lnTo>
                  <a:lnTo>
                    <a:pt x="376174" y="108965"/>
                  </a:lnTo>
                  <a:lnTo>
                    <a:pt x="376174" y="95376"/>
                  </a:lnTo>
                  <a:close/>
                </a:path>
                <a:path w="512445" h="126364">
                  <a:moveTo>
                    <a:pt x="325755" y="70230"/>
                  </a:moveTo>
                  <a:lnTo>
                    <a:pt x="309371" y="70230"/>
                  </a:lnTo>
                  <a:lnTo>
                    <a:pt x="309371" y="95376"/>
                  </a:lnTo>
                  <a:lnTo>
                    <a:pt x="325755" y="95376"/>
                  </a:lnTo>
                  <a:lnTo>
                    <a:pt x="325755" y="70230"/>
                  </a:lnTo>
                  <a:close/>
                </a:path>
                <a:path w="512445" h="126364">
                  <a:moveTo>
                    <a:pt x="357631" y="11175"/>
                  </a:moveTo>
                  <a:lnTo>
                    <a:pt x="277621" y="11175"/>
                  </a:lnTo>
                  <a:lnTo>
                    <a:pt x="277621" y="70230"/>
                  </a:lnTo>
                  <a:lnTo>
                    <a:pt x="359410" y="70230"/>
                  </a:lnTo>
                  <a:lnTo>
                    <a:pt x="359410" y="56514"/>
                  </a:lnTo>
                  <a:lnTo>
                    <a:pt x="294131" y="56514"/>
                  </a:lnTo>
                  <a:lnTo>
                    <a:pt x="294131" y="24764"/>
                  </a:lnTo>
                  <a:lnTo>
                    <a:pt x="357631" y="24764"/>
                  </a:lnTo>
                  <a:lnTo>
                    <a:pt x="357631" y="11175"/>
                  </a:lnTo>
                  <a:close/>
                </a:path>
                <a:path w="512445" h="126364">
                  <a:moveTo>
                    <a:pt x="81711" y="27939"/>
                  </a:moveTo>
                  <a:lnTo>
                    <a:pt x="58547" y="27939"/>
                  </a:lnTo>
                  <a:lnTo>
                    <a:pt x="67119" y="34919"/>
                  </a:lnTo>
                  <a:lnTo>
                    <a:pt x="77597" y="40624"/>
                  </a:lnTo>
                  <a:lnTo>
                    <a:pt x="89979" y="45067"/>
                  </a:lnTo>
                  <a:lnTo>
                    <a:pt x="104267" y="48259"/>
                  </a:lnTo>
                  <a:lnTo>
                    <a:pt x="112141" y="35940"/>
                  </a:lnTo>
                  <a:lnTo>
                    <a:pt x="105114" y="35323"/>
                  </a:lnTo>
                  <a:lnTo>
                    <a:pt x="98313" y="34051"/>
                  </a:lnTo>
                  <a:lnTo>
                    <a:pt x="91727" y="32136"/>
                  </a:lnTo>
                  <a:lnTo>
                    <a:pt x="85343" y="29590"/>
                  </a:lnTo>
                  <a:lnTo>
                    <a:pt x="81711" y="27939"/>
                  </a:lnTo>
                  <a:close/>
                </a:path>
                <a:path w="512445" h="126364">
                  <a:moveTo>
                    <a:pt x="68580" y="16763"/>
                  </a:moveTo>
                  <a:lnTo>
                    <a:pt x="48641" y="16763"/>
                  </a:lnTo>
                  <a:lnTo>
                    <a:pt x="46101" y="21462"/>
                  </a:lnTo>
                  <a:lnTo>
                    <a:pt x="40767" y="25653"/>
                  </a:lnTo>
                  <a:lnTo>
                    <a:pt x="4318" y="35940"/>
                  </a:lnTo>
                  <a:lnTo>
                    <a:pt x="13462" y="48132"/>
                  </a:lnTo>
                  <a:lnTo>
                    <a:pt x="54737" y="32257"/>
                  </a:lnTo>
                  <a:lnTo>
                    <a:pt x="58547" y="27939"/>
                  </a:lnTo>
                  <a:lnTo>
                    <a:pt x="81711" y="27939"/>
                  </a:lnTo>
                  <a:lnTo>
                    <a:pt x="76962" y="25780"/>
                  </a:lnTo>
                  <a:lnTo>
                    <a:pt x="71374" y="21462"/>
                  </a:lnTo>
                  <a:lnTo>
                    <a:pt x="68580" y="16763"/>
                  </a:lnTo>
                  <a:close/>
                </a:path>
                <a:path w="512445" h="126364">
                  <a:moveTo>
                    <a:pt x="103759" y="2920"/>
                  </a:moveTo>
                  <a:lnTo>
                    <a:pt x="13335" y="2920"/>
                  </a:lnTo>
                  <a:lnTo>
                    <a:pt x="13335" y="16763"/>
                  </a:lnTo>
                  <a:lnTo>
                    <a:pt x="103759" y="16763"/>
                  </a:lnTo>
                  <a:lnTo>
                    <a:pt x="103759" y="2920"/>
                  </a:lnTo>
                  <a:close/>
                </a:path>
                <a:path w="512445" h="126364">
                  <a:moveTo>
                    <a:pt x="492506" y="0"/>
                  </a:moveTo>
                  <a:lnTo>
                    <a:pt x="475995" y="0"/>
                  </a:lnTo>
                  <a:lnTo>
                    <a:pt x="475995" y="126364"/>
                  </a:lnTo>
                  <a:lnTo>
                    <a:pt x="492506" y="126364"/>
                  </a:lnTo>
                  <a:lnTo>
                    <a:pt x="492506" y="63880"/>
                  </a:lnTo>
                  <a:lnTo>
                    <a:pt x="511937" y="63880"/>
                  </a:lnTo>
                  <a:lnTo>
                    <a:pt x="511937" y="50037"/>
                  </a:lnTo>
                  <a:lnTo>
                    <a:pt x="492506" y="50037"/>
                  </a:lnTo>
                  <a:lnTo>
                    <a:pt x="492506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9" name="object 89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3543553" y="3170554"/>
              <a:ext cx="239903" cy="128143"/>
            </a:xfrm>
            <a:prstGeom prst="rect">
              <a:avLst/>
            </a:prstGeom>
          </p:spPr>
        </p:pic>
        <p:sp>
          <p:nvSpPr>
            <p:cNvPr id="90" name="object 90"/>
            <p:cNvSpPr/>
            <p:nvPr/>
          </p:nvSpPr>
          <p:spPr>
            <a:xfrm>
              <a:off x="1120965" y="3381120"/>
              <a:ext cx="1240790" cy="127000"/>
            </a:xfrm>
            <a:custGeom>
              <a:avLst/>
              <a:gdLst/>
              <a:ahLst/>
              <a:cxnLst/>
              <a:rect l="l" t="t" r="r" b="b"/>
              <a:pathLst>
                <a:path w="1240789" h="127000">
                  <a:moveTo>
                    <a:pt x="112369" y="41275"/>
                  </a:moveTo>
                  <a:lnTo>
                    <a:pt x="70840" y="22987"/>
                  </a:lnTo>
                  <a:lnTo>
                    <a:pt x="66662" y="16002"/>
                  </a:lnTo>
                  <a:lnTo>
                    <a:pt x="66662" y="2667"/>
                  </a:lnTo>
                  <a:lnTo>
                    <a:pt x="50292" y="2667"/>
                  </a:lnTo>
                  <a:lnTo>
                    <a:pt x="50292" y="16002"/>
                  </a:lnTo>
                  <a:lnTo>
                    <a:pt x="46088" y="22860"/>
                  </a:lnTo>
                  <a:lnTo>
                    <a:pt x="4330" y="41148"/>
                  </a:lnTo>
                  <a:lnTo>
                    <a:pt x="14084" y="53594"/>
                  </a:lnTo>
                  <a:lnTo>
                    <a:pt x="54902" y="33909"/>
                  </a:lnTo>
                  <a:lnTo>
                    <a:pt x="58483" y="28575"/>
                  </a:lnTo>
                  <a:lnTo>
                    <a:pt x="62064" y="33655"/>
                  </a:lnTo>
                  <a:lnTo>
                    <a:pt x="96647" y="51816"/>
                  </a:lnTo>
                  <a:lnTo>
                    <a:pt x="103924" y="53594"/>
                  </a:lnTo>
                  <a:lnTo>
                    <a:pt x="112369" y="41275"/>
                  </a:lnTo>
                  <a:close/>
                </a:path>
                <a:path w="1240789" h="127000">
                  <a:moveTo>
                    <a:pt x="117221" y="65532"/>
                  </a:moveTo>
                  <a:lnTo>
                    <a:pt x="0" y="65532"/>
                  </a:lnTo>
                  <a:lnTo>
                    <a:pt x="0" y="79375"/>
                  </a:lnTo>
                  <a:lnTo>
                    <a:pt x="50292" y="79375"/>
                  </a:lnTo>
                  <a:lnTo>
                    <a:pt x="50292" y="126365"/>
                  </a:lnTo>
                  <a:lnTo>
                    <a:pt x="66662" y="126365"/>
                  </a:lnTo>
                  <a:lnTo>
                    <a:pt x="66662" y="79375"/>
                  </a:lnTo>
                  <a:lnTo>
                    <a:pt x="117221" y="79375"/>
                  </a:lnTo>
                  <a:lnTo>
                    <a:pt x="117221" y="65532"/>
                  </a:lnTo>
                  <a:close/>
                </a:path>
                <a:path w="1240789" h="127000">
                  <a:moveTo>
                    <a:pt x="246697" y="95377"/>
                  </a:moveTo>
                  <a:lnTo>
                    <a:pt x="217360" y="95377"/>
                  </a:lnTo>
                  <a:lnTo>
                    <a:pt x="217360" y="72390"/>
                  </a:lnTo>
                  <a:lnTo>
                    <a:pt x="217360" y="66294"/>
                  </a:lnTo>
                  <a:lnTo>
                    <a:pt x="223596" y="61226"/>
                  </a:lnTo>
                  <a:lnTo>
                    <a:pt x="224459" y="60071"/>
                  </a:lnTo>
                  <a:lnTo>
                    <a:pt x="228041" y="55333"/>
                  </a:lnTo>
                  <a:lnTo>
                    <a:pt x="230695" y="48602"/>
                  </a:lnTo>
                  <a:lnTo>
                    <a:pt x="231584" y="41021"/>
                  </a:lnTo>
                  <a:lnTo>
                    <a:pt x="230809" y="33909"/>
                  </a:lnTo>
                  <a:lnTo>
                    <a:pt x="214820" y="14706"/>
                  </a:lnTo>
                  <a:lnTo>
                    <a:pt x="214820" y="35179"/>
                  </a:lnTo>
                  <a:lnTo>
                    <a:pt x="214744" y="46990"/>
                  </a:lnTo>
                  <a:lnTo>
                    <a:pt x="212407" y="51562"/>
                  </a:lnTo>
                  <a:lnTo>
                    <a:pt x="202882" y="58293"/>
                  </a:lnTo>
                  <a:lnTo>
                    <a:pt x="201231" y="58750"/>
                  </a:lnTo>
                  <a:lnTo>
                    <a:pt x="201231" y="72390"/>
                  </a:lnTo>
                  <a:lnTo>
                    <a:pt x="201231" y="95377"/>
                  </a:lnTo>
                  <a:lnTo>
                    <a:pt x="175069" y="95377"/>
                  </a:lnTo>
                  <a:lnTo>
                    <a:pt x="175069" y="72390"/>
                  </a:lnTo>
                  <a:lnTo>
                    <a:pt x="179387" y="73152"/>
                  </a:lnTo>
                  <a:lnTo>
                    <a:pt x="183832" y="73533"/>
                  </a:lnTo>
                  <a:lnTo>
                    <a:pt x="192468" y="73533"/>
                  </a:lnTo>
                  <a:lnTo>
                    <a:pt x="196913" y="73152"/>
                  </a:lnTo>
                  <a:lnTo>
                    <a:pt x="201231" y="72390"/>
                  </a:lnTo>
                  <a:lnTo>
                    <a:pt x="201231" y="58750"/>
                  </a:lnTo>
                  <a:lnTo>
                    <a:pt x="196405" y="60071"/>
                  </a:lnTo>
                  <a:lnTo>
                    <a:pt x="179895" y="60071"/>
                  </a:lnTo>
                  <a:lnTo>
                    <a:pt x="173418" y="58293"/>
                  </a:lnTo>
                  <a:lnTo>
                    <a:pt x="168592" y="54991"/>
                  </a:lnTo>
                  <a:lnTo>
                    <a:pt x="163766" y="51562"/>
                  </a:lnTo>
                  <a:lnTo>
                    <a:pt x="161353" y="46990"/>
                  </a:lnTo>
                  <a:lnTo>
                    <a:pt x="161353" y="35179"/>
                  </a:lnTo>
                  <a:lnTo>
                    <a:pt x="163766" y="30607"/>
                  </a:lnTo>
                  <a:lnTo>
                    <a:pt x="168592" y="27178"/>
                  </a:lnTo>
                  <a:lnTo>
                    <a:pt x="173418" y="23876"/>
                  </a:lnTo>
                  <a:lnTo>
                    <a:pt x="179895" y="22098"/>
                  </a:lnTo>
                  <a:lnTo>
                    <a:pt x="196405" y="22098"/>
                  </a:lnTo>
                  <a:lnTo>
                    <a:pt x="202882" y="23876"/>
                  </a:lnTo>
                  <a:lnTo>
                    <a:pt x="207708" y="27178"/>
                  </a:lnTo>
                  <a:lnTo>
                    <a:pt x="212534" y="30607"/>
                  </a:lnTo>
                  <a:lnTo>
                    <a:pt x="214820" y="35179"/>
                  </a:lnTo>
                  <a:lnTo>
                    <a:pt x="214820" y="14706"/>
                  </a:lnTo>
                  <a:lnTo>
                    <a:pt x="212661" y="13449"/>
                  </a:lnTo>
                  <a:lnTo>
                    <a:pt x="205270" y="10706"/>
                  </a:lnTo>
                  <a:lnTo>
                    <a:pt x="197091" y="9067"/>
                  </a:lnTo>
                  <a:lnTo>
                    <a:pt x="188150" y="8509"/>
                  </a:lnTo>
                  <a:lnTo>
                    <a:pt x="179120" y="9067"/>
                  </a:lnTo>
                  <a:lnTo>
                    <a:pt x="145300" y="33909"/>
                  </a:lnTo>
                  <a:lnTo>
                    <a:pt x="144538" y="41021"/>
                  </a:lnTo>
                  <a:lnTo>
                    <a:pt x="145427" y="48691"/>
                  </a:lnTo>
                  <a:lnTo>
                    <a:pt x="148120" y="55473"/>
                  </a:lnTo>
                  <a:lnTo>
                    <a:pt x="152615" y="61353"/>
                  </a:lnTo>
                  <a:lnTo>
                    <a:pt x="158940" y="66294"/>
                  </a:lnTo>
                  <a:lnTo>
                    <a:pt x="158940" y="95377"/>
                  </a:lnTo>
                  <a:lnTo>
                    <a:pt x="129540" y="95377"/>
                  </a:lnTo>
                  <a:lnTo>
                    <a:pt x="129540" y="108839"/>
                  </a:lnTo>
                  <a:lnTo>
                    <a:pt x="246697" y="108839"/>
                  </a:lnTo>
                  <a:lnTo>
                    <a:pt x="246697" y="95377"/>
                  </a:lnTo>
                  <a:close/>
                </a:path>
                <a:path w="1240789" h="127000">
                  <a:moveTo>
                    <a:pt x="328739" y="10795"/>
                  </a:moveTo>
                  <a:lnTo>
                    <a:pt x="266128" y="10795"/>
                  </a:lnTo>
                  <a:lnTo>
                    <a:pt x="266128" y="24638"/>
                  </a:lnTo>
                  <a:lnTo>
                    <a:pt x="310070" y="24638"/>
                  </a:lnTo>
                  <a:lnTo>
                    <a:pt x="303517" y="43268"/>
                  </a:lnTo>
                  <a:lnTo>
                    <a:pt x="292798" y="59880"/>
                  </a:lnTo>
                  <a:lnTo>
                    <a:pt x="277876" y="74510"/>
                  </a:lnTo>
                  <a:lnTo>
                    <a:pt x="258762" y="87122"/>
                  </a:lnTo>
                  <a:lnTo>
                    <a:pt x="271081" y="98679"/>
                  </a:lnTo>
                  <a:lnTo>
                    <a:pt x="294322" y="81064"/>
                  </a:lnTo>
                  <a:lnTo>
                    <a:pt x="311670" y="60553"/>
                  </a:lnTo>
                  <a:lnTo>
                    <a:pt x="323138" y="37147"/>
                  </a:lnTo>
                  <a:lnTo>
                    <a:pt x="328739" y="10795"/>
                  </a:lnTo>
                  <a:close/>
                </a:path>
                <a:path w="1240789" h="127000">
                  <a:moveTo>
                    <a:pt x="380682" y="49784"/>
                  </a:moveTo>
                  <a:lnTo>
                    <a:pt x="360997" y="49784"/>
                  </a:lnTo>
                  <a:lnTo>
                    <a:pt x="360997" y="0"/>
                  </a:lnTo>
                  <a:lnTo>
                    <a:pt x="344487" y="0"/>
                  </a:lnTo>
                  <a:lnTo>
                    <a:pt x="344487" y="126365"/>
                  </a:lnTo>
                  <a:lnTo>
                    <a:pt x="360997" y="126365"/>
                  </a:lnTo>
                  <a:lnTo>
                    <a:pt x="360997" y="63627"/>
                  </a:lnTo>
                  <a:lnTo>
                    <a:pt x="380682" y="63627"/>
                  </a:lnTo>
                  <a:lnTo>
                    <a:pt x="380682" y="49784"/>
                  </a:lnTo>
                  <a:close/>
                </a:path>
                <a:path w="1240789" h="127000">
                  <a:moveTo>
                    <a:pt x="536384" y="109855"/>
                  </a:moveTo>
                  <a:lnTo>
                    <a:pt x="519239" y="109855"/>
                  </a:lnTo>
                  <a:lnTo>
                    <a:pt x="519239" y="91186"/>
                  </a:lnTo>
                  <a:lnTo>
                    <a:pt x="534860" y="91186"/>
                  </a:lnTo>
                  <a:lnTo>
                    <a:pt x="534860" y="77470"/>
                  </a:lnTo>
                  <a:lnTo>
                    <a:pt x="502983" y="77470"/>
                  </a:lnTo>
                  <a:lnTo>
                    <a:pt x="502983" y="91186"/>
                  </a:lnTo>
                  <a:lnTo>
                    <a:pt x="502983" y="109855"/>
                  </a:lnTo>
                  <a:lnTo>
                    <a:pt x="479996" y="109855"/>
                  </a:lnTo>
                  <a:lnTo>
                    <a:pt x="479996" y="91186"/>
                  </a:lnTo>
                  <a:lnTo>
                    <a:pt x="502983" y="91186"/>
                  </a:lnTo>
                  <a:lnTo>
                    <a:pt x="502983" y="77470"/>
                  </a:lnTo>
                  <a:lnTo>
                    <a:pt x="447865" y="77470"/>
                  </a:lnTo>
                  <a:lnTo>
                    <a:pt x="447865" y="91186"/>
                  </a:lnTo>
                  <a:lnTo>
                    <a:pt x="463740" y="91186"/>
                  </a:lnTo>
                  <a:lnTo>
                    <a:pt x="463740" y="109855"/>
                  </a:lnTo>
                  <a:lnTo>
                    <a:pt x="446341" y="109855"/>
                  </a:lnTo>
                  <a:lnTo>
                    <a:pt x="446341" y="123444"/>
                  </a:lnTo>
                  <a:lnTo>
                    <a:pt x="536384" y="123444"/>
                  </a:lnTo>
                  <a:lnTo>
                    <a:pt x="536384" y="109855"/>
                  </a:lnTo>
                  <a:close/>
                </a:path>
                <a:path w="1240789" h="127000">
                  <a:moveTo>
                    <a:pt x="549973" y="53340"/>
                  </a:moveTo>
                  <a:lnTo>
                    <a:pt x="499554" y="53340"/>
                  </a:lnTo>
                  <a:lnTo>
                    <a:pt x="499554" y="41529"/>
                  </a:lnTo>
                  <a:lnTo>
                    <a:pt x="533971" y="41529"/>
                  </a:lnTo>
                  <a:lnTo>
                    <a:pt x="533971" y="27559"/>
                  </a:lnTo>
                  <a:lnTo>
                    <a:pt x="467169" y="27559"/>
                  </a:lnTo>
                  <a:lnTo>
                    <a:pt x="467169" y="2667"/>
                  </a:lnTo>
                  <a:lnTo>
                    <a:pt x="450659" y="2667"/>
                  </a:lnTo>
                  <a:lnTo>
                    <a:pt x="450659" y="41529"/>
                  </a:lnTo>
                  <a:lnTo>
                    <a:pt x="483171" y="41529"/>
                  </a:lnTo>
                  <a:lnTo>
                    <a:pt x="483171" y="53340"/>
                  </a:lnTo>
                  <a:lnTo>
                    <a:pt x="432879" y="53340"/>
                  </a:lnTo>
                  <a:lnTo>
                    <a:pt x="432879" y="67310"/>
                  </a:lnTo>
                  <a:lnTo>
                    <a:pt x="549973" y="67310"/>
                  </a:lnTo>
                  <a:lnTo>
                    <a:pt x="549973" y="53340"/>
                  </a:lnTo>
                  <a:close/>
                </a:path>
                <a:path w="1240789" h="127000">
                  <a:moveTo>
                    <a:pt x="632777" y="51816"/>
                  </a:moveTo>
                  <a:lnTo>
                    <a:pt x="625043" y="21971"/>
                  </a:lnTo>
                  <a:lnTo>
                    <a:pt x="623633" y="19685"/>
                  </a:lnTo>
                  <a:lnTo>
                    <a:pt x="618667" y="14592"/>
                  </a:lnTo>
                  <a:lnTo>
                    <a:pt x="616483" y="13208"/>
                  </a:lnTo>
                  <a:lnTo>
                    <a:pt x="616483" y="60960"/>
                  </a:lnTo>
                  <a:lnTo>
                    <a:pt x="614870" y="68072"/>
                  </a:lnTo>
                  <a:lnTo>
                    <a:pt x="611441" y="73533"/>
                  </a:lnTo>
                  <a:lnTo>
                    <a:pt x="608139" y="78994"/>
                  </a:lnTo>
                  <a:lnTo>
                    <a:pt x="604075" y="81788"/>
                  </a:lnTo>
                  <a:lnTo>
                    <a:pt x="594296" y="81788"/>
                  </a:lnTo>
                  <a:lnTo>
                    <a:pt x="590232" y="79121"/>
                  </a:lnTo>
                  <a:lnTo>
                    <a:pt x="583628" y="68199"/>
                  </a:lnTo>
                  <a:lnTo>
                    <a:pt x="582079" y="61468"/>
                  </a:lnTo>
                  <a:lnTo>
                    <a:pt x="582091" y="42037"/>
                  </a:lnTo>
                  <a:lnTo>
                    <a:pt x="583628" y="35306"/>
                  </a:lnTo>
                  <a:lnTo>
                    <a:pt x="586803" y="29972"/>
                  </a:lnTo>
                  <a:lnTo>
                    <a:pt x="590105" y="24638"/>
                  </a:lnTo>
                  <a:lnTo>
                    <a:pt x="594169" y="21971"/>
                  </a:lnTo>
                  <a:lnTo>
                    <a:pt x="604329" y="21971"/>
                  </a:lnTo>
                  <a:lnTo>
                    <a:pt x="616483" y="60960"/>
                  </a:lnTo>
                  <a:lnTo>
                    <a:pt x="616483" y="13208"/>
                  </a:lnTo>
                  <a:lnTo>
                    <a:pt x="612914" y="10922"/>
                  </a:lnTo>
                  <a:lnTo>
                    <a:pt x="606463" y="8737"/>
                  </a:lnTo>
                  <a:lnTo>
                    <a:pt x="599249" y="8001"/>
                  </a:lnTo>
                  <a:lnTo>
                    <a:pt x="591921" y="8737"/>
                  </a:lnTo>
                  <a:lnTo>
                    <a:pt x="566166" y="42037"/>
                  </a:lnTo>
                  <a:lnTo>
                    <a:pt x="565594" y="51816"/>
                  </a:lnTo>
                  <a:lnTo>
                    <a:pt x="566178" y="61468"/>
                  </a:lnTo>
                  <a:lnTo>
                    <a:pt x="591997" y="94894"/>
                  </a:lnTo>
                  <a:lnTo>
                    <a:pt x="599249" y="95631"/>
                  </a:lnTo>
                  <a:lnTo>
                    <a:pt x="606488" y="94894"/>
                  </a:lnTo>
                  <a:lnTo>
                    <a:pt x="612965" y="92684"/>
                  </a:lnTo>
                  <a:lnTo>
                    <a:pt x="618680" y="88988"/>
                  </a:lnTo>
                  <a:lnTo>
                    <a:pt x="623633" y="83820"/>
                  </a:lnTo>
                  <a:lnTo>
                    <a:pt x="624903" y="81788"/>
                  </a:lnTo>
                  <a:lnTo>
                    <a:pt x="627634" y="77470"/>
                  </a:lnTo>
                  <a:lnTo>
                    <a:pt x="630491" y="70015"/>
                  </a:lnTo>
                  <a:lnTo>
                    <a:pt x="632206" y="61468"/>
                  </a:lnTo>
                  <a:lnTo>
                    <a:pt x="632777" y="51816"/>
                  </a:lnTo>
                  <a:close/>
                </a:path>
                <a:path w="1240789" h="127000">
                  <a:moveTo>
                    <a:pt x="683958" y="48514"/>
                  </a:moveTo>
                  <a:lnTo>
                    <a:pt x="664146" y="48514"/>
                  </a:lnTo>
                  <a:lnTo>
                    <a:pt x="664146" y="0"/>
                  </a:lnTo>
                  <a:lnTo>
                    <a:pt x="647763" y="0"/>
                  </a:lnTo>
                  <a:lnTo>
                    <a:pt x="647763" y="126365"/>
                  </a:lnTo>
                  <a:lnTo>
                    <a:pt x="664146" y="126365"/>
                  </a:lnTo>
                  <a:lnTo>
                    <a:pt x="664146" y="62357"/>
                  </a:lnTo>
                  <a:lnTo>
                    <a:pt x="683958" y="62357"/>
                  </a:lnTo>
                  <a:lnTo>
                    <a:pt x="683958" y="48514"/>
                  </a:lnTo>
                  <a:close/>
                </a:path>
                <a:path w="1240789" h="127000">
                  <a:moveTo>
                    <a:pt x="769302" y="49657"/>
                  </a:moveTo>
                  <a:lnTo>
                    <a:pt x="760539" y="47498"/>
                  </a:lnTo>
                  <a:lnTo>
                    <a:pt x="753300" y="43561"/>
                  </a:lnTo>
                  <a:lnTo>
                    <a:pt x="750443" y="40767"/>
                  </a:lnTo>
                  <a:lnTo>
                    <a:pt x="741870" y="32385"/>
                  </a:lnTo>
                  <a:lnTo>
                    <a:pt x="738949" y="26162"/>
                  </a:lnTo>
                  <a:lnTo>
                    <a:pt x="738949" y="16637"/>
                  </a:lnTo>
                  <a:lnTo>
                    <a:pt x="764349" y="16637"/>
                  </a:lnTo>
                  <a:lnTo>
                    <a:pt x="764349" y="2921"/>
                  </a:lnTo>
                  <a:lnTo>
                    <a:pt x="696531" y="2921"/>
                  </a:lnTo>
                  <a:lnTo>
                    <a:pt x="696531" y="16637"/>
                  </a:lnTo>
                  <a:lnTo>
                    <a:pt x="722439" y="16637"/>
                  </a:lnTo>
                  <a:lnTo>
                    <a:pt x="722439" y="27305"/>
                  </a:lnTo>
                  <a:lnTo>
                    <a:pt x="691070" y="54991"/>
                  </a:lnTo>
                  <a:lnTo>
                    <a:pt x="702500" y="65913"/>
                  </a:lnTo>
                  <a:lnTo>
                    <a:pt x="708215" y="63246"/>
                  </a:lnTo>
                  <a:lnTo>
                    <a:pt x="713803" y="59436"/>
                  </a:lnTo>
                  <a:lnTo>
                    <a:pt x="719391" y="54483"/>
                  </a:lnTo>
                  <a:lnTo>
                    <a:pt x="725106" y="49530"/>
                  </a:lnTo>
                  <a:lnTo>
                    <a:pt x="728916" y="44958"/>
                  </a:lnTo>
                  <a:lnTo>
                    <a:pt x="731202" y="40767"/>
                  </a:lnTo>
                  <a:lnTo>
                    <a:pt x="734123" y="44450"/>
                  </a:lnTo>
                  <a:lnTo>
                    <a:pt x="738314" y="48387"/>
                  </a:lnTo>
                  <a:lnTo>
                    <a:pt x="743902" y="52451"/>
                  </a:lnTo>
                  <a:lnTo>
                    <a:pt x="749363" y="56515"/>
                  </a:lnTo>
                  <a:lnTo>
                    <a:pt x="754570" y="59436"/>
                  </a:lnTo>
                  <a:lnTo>
                    <a:pt x="759396" y="61341"/>
                  </a:lnTo>
                  <a:lnTo>
                    <a:pt x="769302" y="49657"/>
                  </a:lnTo>
                  <a:close/>
                </a:path>
                <a:path w="1240789" h="127000">
                  <a:moveTo>
                    <a:pt x="798258" y="0"/>
                  </a:moveTo>
                  <a:lnTo>
                    <a:pt x="782129" y="0"/>
                  </a:lnTo>
                  <a:lnTo>
                    <a:pt x="782129" y="63500"/>
                  </a:lnTo>
                  <a:lnTo>
                    <a:pt x="798258" y="63500"/>
                  </a:lnTo>
                  <a:lnTo>
                    <a:pt x="798258" y="0"/>
                  </a:lnTo>
                  <a:close/>
                </a:path>
                <a:path w="1240789" h="127000">
                  <a:moveTo>
                    <a:pt x="801433" y="110490"/>
                  </a:moveTo>
                  <a:lnTo>
                    <a:pt x="732853" y="110490"/>
                  </a:lnTo>
                  <a:lnTo>
                    <a:pt x="732853" y="102489"/>
                  </a:lnTo>
                  <a:lnTo>
                    <a:pt x="798258" y="102489"/>
                  </a:lnTo>
                  <a:lnTo>
                    <a:pt x="798258" y="68326"/>
                  </a:lnTo>
                  <a:lnTo>
                    <a:pt x="716597" y="68326"/>
                  </a:lnTo>
                  <a:lnTo>
                    <a:pt x="716597" y="82169"/>
                  </a:lnTo>
                  <a:lnTo>
                    <a:pt x="782129" y="82169"/>
                  </a:lnTo>
                  <a:lnTo>
                    <a:pt x="782129" y="89789"/>
                  </a:lnTo>
                  <a:lnTo>
                    <a:pt x="716597" y="89789"/>
                  </a:lnTo>
                  <a:lnTo>
                    <a:pt x="716597" y="124333"/>
                  </a:lnTo>
                  <a:lnTo>
                    <a:pt x="801433" y="124333"/>
                  </a:lnTo>
                  <a:lnTo>
                    <a:pt x="801433" y="110490"/>
                  </a:lnTo>
                  <a:close/>
                </a:path>
                <a:path w="1240789" h="127000">
                  <a:moveTo>
                    <a:pt x="933513" y="7239"/>
                  </a:moveTo>
                  <a:lnTo>
                    <a:pt x="872680" y="7239"/>
                  </a:lnTo>
                  <a:lnTo>
                    <a:pt x="872680" y="21082"/>
                  </a:lnTo>
                  <a:lnTo>
                    <a:pt x="913447" y="21082"/>
                  </a:lnTo>
                  <a:lnTo>
                    <a:pt x="910869" y="27597"/>
                  </a:lnTo>
                  <a:lnTo>
                    <a:pt x="882015" y="57111"/>
                  </a:lnTo>
                  <a:lnTo>
                    <a:pt x="865060" y="64897"/>
                  </a:lnTo>
                  <a:lnTo>
                    <a:pt x="876490" y="77470"/>
                  </a:lnTo>
                  <a:lnTo>
                    <a:pt x="899325" y="64236"/>
                  </a:lnTo>
                  <a:lnTo>
                    <a:pt x="916419" y="48120"/>
                  </a:lnTo>
                  <a:lnTo>
                    <a:pt x="927811" y="29133"/>
                  </a:lnTo>
                  <a:lnTo>
                    <a:pt x="933513" y="7239"/>
                  </a:lnTo>
                  <a:close/>
                </a:path>
                <a:path w="1240789" h="127000">
                  <a:moveTo>
                    <a:pt x="972248" y="0"/>
                  </a:moveTo>
                  <a:lnTo>
                    <a:pt x="956119" y="0"/>
                  </a:lnTo>
                  <a:lnTo>
                    <a:pt x="956119" y="35179"/>
                  </a:lnTo>
                  <a:lnTo>
                    <a:pt x="926020" y="35179"/>
                  </a:lnTo>
                  <a:lnTo>
                    <a:pt x="926020" y="49149"/>
                  </a:lnTo>
                  <a:lnTo>
                    <a:pt x="956119" y="49149"/>
                  </a:lnTo>
                  <a:lnTo>
                    <a:pt x="956119" y="84074"/>
                  </a:lnTo>
                  <a:lnTo>
                    <a:pt x="972248" y="84074"/>
                  </a:lnTo>
                  <a:lnTo>
                    <a:pt x="972248" y="0"/>
                  </a:lnTo>
                  <a:close/>
                </a:path>
                <a:path w="1240789" h="127000">
                  <a:moveTo>
                    <a:pt x="978852" y="113538"/>
                  </a:moveTo>
                  <a:lnTo>
                    <a:pt x="946848" y="100330"/>
                  </a:lnTo>
                  <a:lnTo>
                    <a:pt x="939228" y="94234"/>
                  </a:lnTo>
                  <a:lnTo>
                    <a:pt x="935240" y="87630"/>
                  </a:lnTo>
                  <a:lnTo>
                    <a:pt x="935164" y="74549"/>
                  </a:lnTo>
                  <a:lnTo>
                    <a:pt x="918908" y="74549"/>
                  </a:lnTo>
                  <a:lnTo>
                    <a:pt x="918908" y="87630"/>
                  </a:lnTo>
                  <a:lnTo>
                    <a:pt x="914717" y="94361"/>
                  </a:lnTo>
                  <a:lnTo>
                    <a:pt x="875220" y="113411"/>
                  </a:lnTo>
                  <a:lnTo>
                    <a:pt x="885253" y="126492"/>
                  </a:lnTo>
                  <a:lnTo>
                    <a:pt x="924115" y="105283"/>
                  </a:lnTo>
                  <a:lnTo>
                    <a:pt x="927036" y="100330"/>
                  </a:lnTo>
                  <a:lnTo>
                    <a:pt x="930719" y="105791"/>
                  </a:lnTo>
                  <a:lnTo>
                    <a:pt x="963853" y="125158"/>
                  </a:lnTo>
                  <a:lnTo>
                    <a:pt x="969835" y="126492"/>
                  </a:lnTo>
                  <a:lnTo>
                    <a:pt x="978852" y="113538"/>
                  </a:lnTo>
                  <a:close/>
                </a:path>
                <a:path w="1240789" h="127000">
                  <a:moveTo>
                    <a:pt x="1095692" y="41021"/>
                  </a:moveTo>
                  <a:lnTo>
                    <a:pt x="1078928" y="14706"/>
                  </a:lnTo>
                  <a:lnTo>
                    <a:pt x="1078928" y="35179"/>
                  </a:lnTo>
                  <a:lnTo>
                    <a:pt x="1078852" y="46990"/>
                  </a:lnTo>
                  <a:lnTo>
                    <a:pt x="1076515" y="51562"/>
                  </a:lnTo>
                  <a:lnTo>
                    <a:pt x="1066990" y="58293"/>
                  </a:lnTo>
                  <a:lnTo>
                    <a:pt x="1060513" y="60071"/>
                  </a:lnTo>
                  <a:lnTo>
                    <a:pt x="1044003" y="60071"/>
                  </a:lnTo>
                  <a:lnTo>
                    <a:pt x="1037526" y="58293"/>
                  </a:lnTo>
                  <a:lnTo>
                    <a:pt x="1032700" y="54991"/>
                  </a:lnTo>
                  <a:lnTo>
                    <a:pt x="1027874" y="51562"/>
                  </a:lnTo>
                  <a:lnTo>
                    <a:pt x="1025461" y="46990"/>
                  </a:lnTo>
                  <a:lnTo>
                    <a:pt x="1025461" y="35179"/>
                  </a:lnTo>
                  <a:lnTo>
                    <a:pt x="1027874" y="30607"/>
                  </a:lnTo>
                  <a:lnTo>
                    <a:pt x="1032700" y="27178"/>
                  </a:lnTo>
                  <a:lnTo>
                    <a:pt x="1037526" y="23876"/>
                  </a:lnTo>
                  <a:lnTo>
                    <a:pt x="1044003" y="22098"/>
                  </a:lnTo>
                  <a:lnTo>
                    <a:pt x="1060513" y="22098"/>
                  </a:lnTo>
                  <a:lnTo>
                    <a:pt x="1066990" y="23876"/>
                  </a:lnTo>
                  <a:lnTo>
                    <a:pt x="1071816" y="27178"/>
                  </a:lnTo>
                  <a:lnTo>
                    <a:pt x="1076642" y="30607"/>
                  </a:lnTo>
                  <a:lnTo>
                    <a:pt x="1078928" y="35179"/>
                  </a:lnTo>
                  <a:lnTo>
                    <a:pt x="1078928" y="14706"/>
                  </a:lnTo>
                  <a:lnTo>
                    <a:pt x="1076769" y="13449"/>
                  </a:lnTo>
                  <a:lnTo>
                    <a:pt x="1069378" y="10706"/>
                  </a:lnTo>
                  <a:lnTo>
                    <a:pt x="1061199" y="9067"/>
                  </a:lnTo>
                  <a:lnTo>
                    <a:pt x="1052258" y="8509"/>
                  </a:lnTo>
                  <a:lnTo>
                    <a:pt x="1043228" y="9067"/>
                  </a:lnTo>
                  <a:lnTo>
                    <a:pt x="1009459" y="33909"/>
                  </a:lnTo>
                  <a:lnTo>
                    <a:pt x="1008697" y="41021"/>
                  </a:lnTo>
                  <a:lnTo>
                    <a:pt x="1009459" y="48221"/>
                  </a:lnTo>
                  <a:lnTo>
                    <a:pt x="1043228" y="73012"/>
                  </a:lnTo>
                  <a:lnTo>
                    <a:pt x="1052258" y="73533"/>
                  </a:lnTo>
                  <a:lnTo>
                    <a:pt x="1061262" y="73012"/>
                  </a:lnTo>
                  <a:lnTo>
                    <a:pt x="1094917" y="48221"/>
                  </a:lnTo>
                  <a:lnTo>
                    <a:pt x="1095692" y="41021"/>
                  </a:lnTo>
                  <a:close/>
                </a:path>
                <a:path w="1240789" h="127000">
                  <a:moveTo>
                    <a:pt x="1110805" y="94361"/>
                  </a:moveTo>
                  <a:lnTo>
                    <a:pt x="993711" y="94361"/>
                  </a:lnTo>
                  <a:lnTo>
                    <a:pt x="993711" y="107950"/>
                  </a:lnTo>
                  <a:lnTo>
                    <a:pt x="1110805" y="107950"/>
                  </a:lnTo>
                  <a:lnTo>
                    <a:pt x="1110805" y="94361"/>
                  </a:lnTo>
                  <a:close/>
                </a:path>
                <a:path w="1240789" h="127000">
                  <a:moveTo>
                    <a:pt x="1240345" y="95631"/>
                  </a:moveTo>
                  <a:lnTo>
                    <a:pt x="1189926" y="95631"/>
                  </a:lnTo>
                  <a:lnTo>
                    <a:pt x="1189926" y="77851"/>
                  </a:lnTo>
                  <a:lnTo>
                    <a:pt x="1226629" y="77851"/>
                  </a:lnTo>
                  <a:lnTo>
                    <a:pt x="1226629" y="64389"/>
                  </a:lnTo>
                  <a:lnTo>
                    <a:pt x="1156271" y="64389"/>
                  </a:lnTo>
                  <a:lnTo>
                    <a:pt x="1156271" y="50419"/>
                  </a:lnTo>
                  <a:lnTo>
                    <a:pt x="1223200" y="50419"/>
                  </a:lnTo>
                  <a:lnTo>
                    <a:pt x="1223200" y="11049"/>
                  </a:lnTo>
                  <a:lnTo>
                    <a:pt x="1140142" y="11049"/>
                  </a:lnTo>
                  <a:lnTo>
                    <a:pt x="1140142" y="24511"/>
                  </a:lnTo>
                  <a:lnTo>
                    <a:pt x="1206690" y="24511"/>
                  </a:lnTo>
                  <a:lnTo>
                    <a:pt x="1206690" y="37211"/>
                  </a:lnTo>
                  <a:lnTo>
                    <a:pt x="1139761" y="37211"/>
                  </a:lnTo>
                  <a:lnTo>
                    <a:pt x="1139761" y="77851"/>
                  </a:lnTo>
                  <a:lnTo>
                    <a:pt x="1173670" y="77851"/>
                  </a:lnTo>
                  <a:lnTo>
                    <a:pt x="1173670" y="95631"/>
                  </a:lnTo>
                  <a:lnTo>
                    <a:pt x="1123251" y="95631"/>
                  </a:lnTo>
                  <a:lnTo>
                    <a:pt x="1123251" y="109220"/>
                  </a:lnTo>
                  <a:lnTo>
                    <a:pt x="1240345" y="109220"/>
                  </a:lnTo>
                  <a:lnTo>
                    <a:pt x="1240345" y="95631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1" name="object 91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2419604" y="3381121"/>
              <a:ext cx="248793" cy="126364"/>
            </a:xfrm>
            <a:prstGeom prst="rect">
              <a:avLst/>
            </a:prstGeom>
          </p:spPr>
        </p:pic>
        <p:pic>
          <p:nvPicPr>
            <p:cNvPr id="92" name="object 92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833627" y="4085844"/>
              <a:ext cx="176784" cy="176783"/>
            </a:xfrm>
            <a:prstGeom prst="rect">
              <a:avLst/>
            </a:prstGeom>
          </p:spPr>
        </p:pic>
        <p:pic>
          <p:nvPicPr>
            <p:cNvPr id="93" name="object 93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1120965" y="4106671"/>
              <a:ext cx="2516441" cy="134111"/>
            </a:xfrm>
            <a:prstGeom prst="rect">
              <a:avLst/>
            </a:prstGeom>
          </p:spPr>
        </p:pic>
        <p:pic>
          <p:nvPicPr>
            <p:cNvPr id="94" name="object 94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1118679" y="4315967"/>
              <a:ext cx="2016823" cy="128650"/>
            </a:xfrm>
            <a:prstGeom prst="rect">
              <a:avLst/>
            </a:prstGeom>
          </p:spPr>
        </p:pic>
        <p:pic>
          <p:nvPicPr>
            <p:cNvPr id="95" name="object 95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3200907" y="4317746"/>
              <a:ext cx="243967" cy="124841"/>
            </a:xfrm>
            <a:prstGeom prst="rect">
              <a:avLst/>
            </a:prstGeom>
          </p:spPr>
        </p:pic>
        <p:pic>
          <p:nvPicPr>
            <p:cNvPr id="96" name="object 96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833627" y="5018532"/>
              <a:ext cx="176784" cy="176784"/>
            </a:xfrm>
            <a:prstGeom prst="rect">
              <a:avLst/>
            </a:prstGeom>
          </p:spPr>
        </p:pic>
        <p:pic>
          <p:nvPicPr>
            <p:cNvPr id="97" name="object 97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1120965" y="5040629"/>
              <a:ext cx="1749488" cy="127253"/>
            </a:xfrm>
            <a:prstGeom prst="rect">
              <a:avLst/>
            </a:prstGeom>
          </p:spPr>
        </p:pic>
        <p:sp>
          <p:nvSpPr>
            <p:cNvPr id="98" name="object 98"/>
            <p:cNvSpPr/>
            <p:nvPr/>
          </p:nvSpPr>
          <p:spPr>
            <a:xfrm>
              <a:off x="1125816" y="5041519"/>
              <a:ext cx="2186940" cy="335280"/>
            </a:xfrm>
            <a:custGeom>
              <a:avLst/>
              <a:gdLst/>
              <a:ahLst/>
              <a:cxnLst/>
              <a:rect l="l" t="t" r="r" b="b"/>
              <a:pathLst>
                <a:path w="2186940" h="335279">
                  <a:moveTo>
                    <a:pt x="53632" y="297815"/>
                  </a:moveTo>
                  <a:lnTo>
                    <a:pt x="52603" y="286258"/>
                  </a:lnTo>
                  <a:lnTo>
                    <a:pt x="52451" y="284480"/>
                  </a:lnTo>
                  <a:lnTo>
                    <a:pt x="45491" y="285242"/>
                  </a:lnTo>
                  <a:lnTo>
                    <a:pt x="38328" y="285800"/>
                  </a:lnTo>
                  <a:lnTo>
                    <a:pt x="30962" y="286143"/>
                  </a:lnTo>
                  <a:lnTo>
                    <a:pt x="23380" y="286258"/>
                  </a:lnTo>
                  <a:lnTo>
                    <a:pt x="16103" y="286258"/>
                  </a:lnTo>
                  <a:lnTo>
                    <a:pt x="16103" y="233426"/>
                  </a:lnTo>
                  <a:lnTo>
                    <a:pt x="49771" y="233426"/>
                  </a:lnTo>
                  <a:lnTo>
                    <a:pt x="49771" y="219583"/>
                  </a:lnTo>
                  <a:lnTo>
                    <a:pt x="0" y="219583"/>
                  </a:lnTo>
                  <a:lnTo>
                    <a:pt x="0" y="300101"/>
                  </a:lnTo>
                  <a:lnTo>
                    <a:pt x="16256" y="299961"/>
                  </a:lnTo>
                  <a:lnTo>
                    <a:pt x="30619" y="299529"/>
                  </a:lnTo>
                  <a:lnTo>
                    <a:pt x="43078" y="298818"/>
                  </a:lnTo>
                  <a:lnTo>
                    <a:pt x="53632" y="297815"/>
                  </a:lnTo>
                  <a:close/>
                </a:path>
                <a:path w="2186940" h="335279">
                  <a:moveTo>
                    <a:pt x="105105" y="208788"/>
                  </a:moveTo>
                  <a:lnTo>
                    <a:pt x="88798" y="208788"/>
                  </a:lnTo>
                  <a:lnTo>
                    <a:pt x="88798" y="258191"/>
                  </a:lnTo>
                  <a:lnTo>
                    <a:pt x="77330" y="258191"/>
                  </a:lnTo>
                  <a:lnTo>
                    <a:pt x="77330" y="211328"/>
                  </a:lnTo>
                  <a:lnTo>
                    <a:pt x="61163" y="211328"/>
                  </a:lnTo>
                  <a:lnTo>
                    <a:pt x="61163" y="331343"/>
                  </a:lnTo>
                  <a:lnTo>
                    <a:pt x="77330" y="331343"/>
                  </a:lnTo>
                  <a:lnTo>
                    <a:pt x="77330" y="272034"/>
                  </a:lnTo>
                  <a:lnTo>
                    <a:pt x="88798" y="272034"/>
                  </a:lnTo>
                  <a:lnTo>
                    <a:pt x="88798" y="335153"/>
                  </a:lnTo>
                  <a:lnTo>
                    <a:pt x="105105" y="335153"/>
                  </a:lnTo>
                  <a:lnTo>
                    <a:pt x="105105" y="272034"/>
                  </a:lnTo>
                  <a:lnTo>
                    <a:pt x="105105" y="258191"/>
                  </a:lnTo>
                  <a:lnTo>
                    <a:pt x="105105" y="208788"/>
                  </a:lnTo>
                  <a:close/>
                </a:path>
                <a:path w="2186940" h="335279">
                  <a:moveTo>
                    <a:pt x="224955" y="248539"/>
                  </a:moveTo>
                  <a:lnTo>
                    <a:pt x="159296" y="248539"/>
                  </a:lnTo>
                  <a:lnTo>
                    <a:pt x="159296" y="227203"/>
                  </a:lnTo>
                  <a:lnTo>
                    <a:pt x="224193" y="227203"/>
                  </a:lnTo>
                  <a:lnTo>
                    <a:pt x="224193" y="213360"/>
                  </a:lnTo>
                  <a:lnTo>
                    <a:pt x="142836" y="213360"/>
                  </a:lnTo>
                  <a:lnTo>
                    <a:pt x="142836" y="262382"/>
                  </a:lnTo>
                  <a:lnTo>
                    <a:pt x="224955" y="262382"/>
                  </a:lnTo>
                  <a:lnTo>
                    <a:pt x="224955" y="248539"/>
                  </a:lnTo>
                  <a:close/>
                </a:path>
                <a:path w="2186940" h="335279">
                  <a:moveTo>
                    <a:pt x="241846" y="276606"/>
                  </a:moveTo>
                  <a:lnTo>
                    <a:pt x="124688" y="276606"/>
                  </a:lnTo>
                  <a:lnTo>
                    <a:pt x="124688" y="290449"/>
                  </a:lnTo>
                  <a:lnTo>
                    <a:pt x="175044" y="290449"/>
                  </a:lnTo>
                  <a:lnTo>
                    <a:pt x="175044" y="335026"/>
                  </a:lnTo>
                  <a:lnTo>
                    <a:pt x="191427" y="335026"/>
                  </a:lnTo>
                  <a:lnTo>
                    <a:pt x="191427" y="290449"/>
                  </a:lnTo>
                  <a:lnTo>
                    <a:pt x="241846" y="290449"/>
                  </a:lnTo>
                  <a:lnTo>
                    <a:pt x="241846" y="276606"/>
                  </a:lnTo>
                  <a:close/>
                </a:path>
                <a:path w="2186940" h="335279">
                  <a:moveTo>
                    <a:pt x="341795" y="313436"/>
                  </a:moveTo>
                  <a:lnTo>
                    <a:pt x="341096" y="301117"/>
                  </a:lnTo>
                  <a:lnTo>
                    <a:pt x="341033" y="299847"/>
                  </a:lnTo>
                  <a:lnTo>
                    <a:pt x="332955" y="300278"/>
                  </a:lnTo>
                  <a:lnTo>
                    <a:pt x="324142" y="300634"/>
                  </a:lnTo>
                  <a:lnTo>
                    <a:pt x="304203" y="301117"/>
                  </a:lnTo>
                  <a:lnTo>
                    <a:pt x="304203" y="275717"/>
                  </a:lnTo>
                  <a:lnTo>
                    <a:pt x="329730" y="275717"/>
                  </a:lnTo>
                  <a:lnTo>
                    <a:pt x="329730" y="262001"/>
                  </a:lnTo>
                  <a:lnTo>
                    <a:pt x="279438" y="262001"/>
                  </a:lnTo>
                  <a:lnTo>
                    <a:pt x="279438" y="234442"/>
                  </a:lnTo>
                  <a:lnTo>
                    <a:pt x="328333" y="234442"/>
                  </a:lnTo>
                  <a:lnTo>
                    <a:pt x="328333" y="220599"/>
                  </a:lnTo>
                  <a:lnTo>
                    <a:pt x="263182" y="220599"/>
                  </a:lnTo>
                  <a:lnTo>
                    <a:pt x="263182" y="275717"/>
                  </a:lnTo>
                  <a:lnTo>
                    <a:pt x="287947" y="275717"/>
                  </a:lnTo>
                  <a:lnTo>
                    <a:pt x="287947" y="301371"/>
                  </a:lnTo>
                  <a:lnTo>
                    <a:pt x="278942" y="301548"/>
                  </a:lnTo>
                  <a:lnTo>
                    <a:pt x="249085" y="301752"/>
                  </a:lnTo>
                  <a:lnTo>
                    <a:pt x="250990" y="315595"/>
                  </a:lnTo>
                  <a:lnTo>
                    <a:pt x="300139" y="314833"/>
                  </a:lnTo>
                  <a:lnTo>
                    <a:pt x="335407" y="313753"/>
                  </a:lnTo>
                  <a:lnTo>
                    <a:pt x="341795" y="313436"/>
                  </a:lnTo>
                  <a:close/>
                </a:path>
                <a:path w="2186940" h="335279">
                  <a:moveTo>
                    <a:pt x="362750" y="208788"/>
                  </a:moveTo>
                  <a:lnTo>
                    <a:pt x="346113" y="208788"/>
                  </a:lnTo>
                  <a:lnTo>
                    <a:pt x="346113" y="335153"/>
                  </a:lnTo>
                  <a:lnTo>
                    <a:pt x="362750" y="335153"/>
                  </a:lnTo>
                  <a:lnTo>
                    <a:pt x="362750" y="208788"/>
                  </a:lnTo>
                  <a:close/>
                </a:path>
                <a:path w="2186940" h="335279">
                  <a:moveTo>
                    <a:pt x="484543" y="220345"/>
                  </a:moveTo>
                  <a:lnTo>
                    <a:pt x="398691" y="220345"/>
                  </a:lnTo>
                  <a:lnTo>
                    <a:pt x="398691" y="233934"/>
                  </a:lnTo>
                  <a:lnTo>
                    <a:pt x="468033" y="233934"/>
                  </a:lnTo>
                  <a:lnTo>
                    <a:pt x="467906" y="257771"/>
                  </a:lnTo>
                  <a:lnTo>
                    <a:pt x="467855" y="260108"/>
                  </a:lnTo>
                  <a:lnTo>
                    <a:pt x="467347" y="269659"/>
                  </a:lnTo>
                  <a:lnTo>
                    <a:pt x="466445" y="279628"/>
                  </a:lnTo>
                  <a:lnTo>
                    <a:pt x="465239" y="289433"/>
                  </a:lnTo>
                  <a:lnTo>
                    <a:pt x="481495" y="290576"/>
                  </a:lnTo>
                  <a:lnTo>
                    <a:pt x="482841" y="279438"/>
                  </a:lnTo>
                  <a:lnTo>
                    <a:pt x="483781" y="268693"/>
                  </a:lnTo>
                  <a:lnTo>
                    <a:pt x="484352" y="257771"/>
                  </a:lnTo>
                  <a:lnTo>
                    <a:pt x="484466" y="250825"/>
                  </a:lnTo>
                  <a:lnTo>
                    <a:pt x="484543" y="220345"/>
                  </a:lnTo>
                  <a:close/>
                </a:path>
                <a:path w="2186940" h="335279">
                  <a:moveTo>
                    <a:pt x="500926" y="304038"/>
                  </a:moveTo>
                  <a:lnTo>
                    <a:pt x="441998" y="304038"/>
                  </a:lnTo>
                  <a:lnTo>
                    <a:pt x="441998" y="261874"/>
                  </a:lnTo>
                  <a:lnTo>
                    <a:pt x="425488" y="261874"/>
                  </a:lnTo>
                  <a:lnTo>
                    <a:pt x="425488" y="304038"/>
                  </a:lnTo>
                  <a:lnTo>
                    <a:pt x="383832" y="304038"/>
                  </a:lnTo>
                  <a:lnTo>
                    <a:pt x="383832" y="317881"/>
                  </a:lnTo>
                  <a:lnTo>
                    <a:pt x="500926" y="317881"/>
                  </a:lnTo>
                  <a:lnTo>
                    <a:pt x="500926" y="304038"/>
                  </a:lnTo>
                  <a:close/>
                </a:path>
                <a:path w="2186940" h="335279">
                  <a:moveTo>
                    <a:pt x="1909737" y="5080"/>
                  </a:moveTo>
                  <a:lnTo>
                    <a:pt x="1893354" y="5080"/>
                  </a:lnTo>
                  <a:lnTo>
                    <a:pt x="1893354" y="18796"/>
                  </a:lnTo>
                  <a:lnTo>
                    <a:pt x="1893354" y="36449"/>
                  </a:lnTo>
                  <a:lnTo>
                    <a:pt x="1844332" y="36449"/>
                  </a:lnTo>
                  <a:lnTo>
                    <a:pt x="1844332" y="18796"/>
                  </a:lnTo>
                  <a:lnTo>
                    <a:pt x="1893354" y="18796"/>
                  </a:lnTo>
                  <a:lnTo>
                    <a:pt x="1893354" y="5080"/>
                  </a:lnTo>
                  <a:lnTo>
                    <a:pt x="1827949" y="5080"/>
                  </a:lnTo>
                  <a:lnTo>
                    <a:pt x="1827949" y="50165"/>
                  </a:lnTo>
                  <a:lnTo>
                    <a:pt x="1909737" y="50165"/>
                  </a:lnTo>
                  <a:lnTo>
                    <a:pt x="1909737" y="36449"/>
                  </a:lnTo>
                  <a:lnTo>
                    <a:pt x="1909737" y="18796"/>
                  </a:lnTo>
                  <a:lnTo>
                    <a:pt x="1909737" y="5080"/>
                  </a:lnTo>
                  <a:close/>
                </a:path>
                <a:path w="2186940" h="335279">
                  <a:moveTo>
                    <a:pt x="1911896" y="108204"/>
                  </a:moveTo>
                  <a:lnTo>
                    <a:pt x="1843951" y="108204"/>
                  </a:lnTo>
                  <a:lnTo>
                    <a:pt x="1843951" y="83947"/>
                  </a:lnTo>
                  <a:lnTo>
                    <a:pt x="1827441" y="83947"/>
                  </a:lnTo>
                  <a:lnTo>
                    <a:pt x="1827441" y="121920"/>
                  </a:lnTo>
                  <a:lnTo>
                    <a:pt x="1911896" y="121920"/>
                  </a:lnTo>
                  <a:lnTo>
                    <a:pt x="1911896" y="108204"/>
                  </a:lnTo>
                  <a:close/>
                </a:path>
                <a:path w="2186940" h="335279">
                  <a:moveTo>
                    <a:pt x="1927390" y="61341"/>
                  </a:moveTo>
                  <a:lnTo>
                    <a:pt x="1810296" y="61341"/>
                  </a:lnTo>
                  <a:lnTo>
                    <a:pt x="1810296" y="75184"/>
                  </a:lnTo>
                  <a:lnTo>
                    <a:pt x="1861858" y="75184"/>
                  </a:lnTo>
                  <a:lnTo>
                    <a:pt x="1861858" y="99822"/>
                  </a:lnTo>
                  <a:lnTo>
                    <a:pt x="1878368" y="99822"/>
                  </a:lnTo>
                  <a:lnTo>
                    <a:pt x="1878368" y="75184"/>
                  </a:lnTo>
                  <a:lnTo>
                    <a:pt x="1927390" y="75184"/>
                  </a:lnTo>
                  <a:lnTo>
                    <a:pt x="1927390" y="61341"/>
                  </a:lnTo>
                  <a:close/>
                </a:path>
                <a:path w="2186940" h="335279">
                  <a:moveTo>
                    <a:pt x="2003717" y="83439"/>
                  </a:moveTo>
                  <a:lnTo>
                    <a:pt x="1998395" y="79400"/>
                  </a:lnTo>
                  <a:lnTo>
                    <a:pt x="1993696" y="74866"/>
                  </a:lnTo>
                  <a:lnTo>
                    <a:pt x="1989582" y="69875"/>
                  </a:lnTo>
                  <a:lnTo>
                    <a:pt x="1988921" y="68834"/>
                  </a:lnTo>
                  <a:lnTo>
                    <a:pt x="1986064" y="64389"/>
                  </a:lnTo>
                  <a:lnTo>
                    <a:pt x="1979587" y="24384"/>
                  </a:lnTo>
                  <a:lnTo>
                    <a:pt x="1998891" y="24384"/>
                  </a:lnTo>
                  <a:lnTo>
                    <a:pt x="1998891" y="10668"/>
                  </a:lnTo>
                  <a:lnTo>
                    <a:pt x="1941995" y="10668"/>
                  </a:lnTo>
                  <a:lnTo>
                    <a:pt x="1941995" y="24384"/>
                  </a:lnTo>
                  <a:lnTo>
                    <a:pt x="1963712" y="24384"/>
                  </a:lnTo>
                  <a:lnTo>
                    <a:pt x="1963610" y="39751"/>
                  </a:lnTo>
                  <a:lnTo>
                    <a:pt x="1948103" y="78486"/>
                  </a:lnTo>
                  <a:lnTo>
                    <a:pt x="1936661" y="88138"/>
                  </a:lnTo>
                  <a:lnTo>
                    <a:pt x="1948726" y="98425"/>
                  </a:lnTo>
                  <a:lnTo>
                    <a:pt x="1971713" y="68834"/>
                  </a:lnTo>
                  <a:lnTo>
                    <a:pt x="1973364" y="72517"/>
                  </a:lnTo>
                  <a:lnTo>
                    <a:pt x="1976285" y="76962"/>
                  </a:lnTo>
                  <a:lnTo>
                    <a:pt x="1980730" y="82296"/>
                  </a:lnTo>
                  <a:lnTo>
                    <a:pt x="1985175" y="87757"/>
                  </a:lnTo>
                  <a:lnTo>
                    <a:pt x="1989112" y="91694"/>
                  </a:lnTo>
                  <a:lnTo>
                    <a:pt x="1992668" y="94361"/>
                  </a:lnTo>
                  <a:lnTo>
                    <a:pt x="2003717" y="83439"/>
                  </a:lnTo>
                  <a:close/>
                </a:path>
                <a:path w="2186940" h="335279">
                  <a:moveTo>
                    <a:pt x="2024164" y="2540"/>
                  </a:moveTo>
                  <a:lnTo>
                    <a:pt x="2007908" y="2540"/>
                  </a:lnTo>
                  <a:lnTo>
                    <a:pt x="2007908" y="41656"/>
                  </a:lnTo>
                  <a:lnTo>
                    <a:pt x="1990509" y="41656"/>
                  </a:lnTo>
                  <a:lnTo>
                    <a:pt x="1990509" y="54864"/>
                  </a:lnTo>
                  <a:lnTo>
                    <a:pt x="2007908" y="54864"/>
                  </a:lnTo>
                  <a:lnTo>
                    <a:pt x="2007908" y="122555"/>
                  </a:lnTo>
                  <a:lnTo>
                    <a:pt x="2024164" y="122555"/>
                  </a:lnTo>
                  <a:lnTo>
                    <a:pt x="2024164" y="2540"/>
                  </a:lnTo>
                  <a:close/>
                </a:path>
                <a:path w="2186940" h="335279">
                  <a:moveTo>
                    <a:pt x="2049818" y="0"/>
                  </a:moveTo>
                  <a:lnTo>
                    <a:pt x="2033562" y="0"/>
                  </a:lnTo>
                  <a:lnTo>
                    <a:pt x="2033562" y="126365"/>
                  </a:lnTo>
                  <a:lnTo>
                    <a:pt x="2049818" y="126365"/>
                  </a:lnTo>
                  <a:lnTo>
                    <a:pt x="2049818" y="0"/>
                  </a:lnTo>
                  <a:close/>
                </a:path>
                <a:path w="2186940" h="335279">
                  <a:moveTo>
                    <a:pt x="2186470" y="95631"/>
                  </a:moveTo>
                  <a:lnTo>
                    <a:pt x="2136038" y="95631"/>
                  </a:lnTo>
                  <a:lnTo>
                    <a:pt x="2136038" y="77978"/>
                  </a:lnTo>
                  <a:lnTo>
                    <a:pt x="2172754" y="77978"/>
                  </a:lnTo>
                  <a:lnTo>
                    <a:pt x="2172754" y="64389"/>
                  </a:lnTo>
                  <a:lnTo>
                    <a:pt x="2102396" y="64389"/>
                  </a:lnTo>
                  <a:lnTo>
                    <a:pt x="2102396" y="50419"/>
                  </a:lnTo>
                  <a:lnTo>
                    <a:pt x="2169312" y="50419"/>
                  </a:lnTo>
                  <a:lnTo>
                    <a:pt x="2169312" y="11049"/>
                  </a:lnTo>
                  <a:lnTo>
                    <a:pt x="2086267" y="11049"/>
                  </a:lnTo>
                  <a:lnTo>
                    <a:pt x="2086267" y="24638"/>
                  </a:lnTo>
                  <a:lnTo>
                    <a:pt x="2152815" y="24638"/>
                  </a:lnTo>
                  <a:lnTo>
                    <a:pt x="2152815" y="37338"/>
                  </a:lnTo>
                  <a:lnTo>
                    <a:pt x="2085886" y="37338"/>
                  </a:lnTo>
                  <a:lnTo>
                    <a:pt x="2085886" y="77978"/>
                  </a:lnTo>
                  <a:lnTo>
                    <a:pt x="2119795" y="77978"/>
                  </a:lnTo>
                  <a:lnTo>
                    <a:pt x="2119795" y="95631"/>
                  </a:lnTo>
                  <a:lnTo>
                    <a:pt x="2069376" y="95631"/>
                  </a:lnTo>
                  <a:lnTo>
                    <a:pt x="2069376" y="109347"/>
                  </a:lnTo>
                  <a:lnTo>
                    <a:pt x="2186470" y="109347"/>
                  </a:lnTo>
                  <a:lnTo>
                    <a:pt x="2186470" y="95631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9" name="object 99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1686560" y="5250307"/>
              <a:ext cx="243458" cy="126873"/>
            </a:xfrm>
            <a:prstGeom prst="rect">
              <a:avLst/>
            </a:prstGeom>
          </p:spPr>
        </p:pic>
        <p:pic>
          <p:nvPicPr>
            <p:cNvPr id="100" name="object 100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1986026" y="5250307"/>
              <a:ext cx="234696" cy="126492"/>
            </a:xfrm>
            <a:prstGeom prst="rect">
              <a:avLst/>
            </a:prstGeom>
          </p:spPr>
        </p:pic>
        <p:sp>
          <p:nvSpPr>
            <p:cNvPr id="101" name="object 101"/>
            <p:cNvSpPr/>
            <p:nvPr/>
          </p:nvSpPr>
          <p:spPr>
            <a:xfrm>
              <a:off x="1120965" y="5250307"/>
              <a:ext cx="2258695" cy="334010"/>
            </a:xfrm>
            <a:custGeom>
              <a:avLst/>
              <a:gdLst/>
              <a:ahLst/>
              <a:cxnLst/>
              <a:rect l="l" t="t" r="r" b="b"/>
              <a:pathLst>
                <a:path w="2258695" h="334010">
                  <a:moveTo>
                    <a:pt x="117221" y="302514"/>
                  </a:moveTo>
                  <a:lnTo>
                    <a:pt x="66802" y="302514"/>
                  </a:lnTo>
                  <a:lnTo>
                    <a:pt x="66802" y="273304"/>
                  </a:lnTo>
                  <a:lnTo>
                    <a:pt x="102349" y="273304"/>
                  </a:lnTo>
                  <a:lnTo>
                    <a:pt x="102349" y="259588"/>
                  </a:lnTo>
                  <a:lnTo>
                    <a:pt x="33667" y="259588"/>
                  </a:lnTo>
                  <a:lnTo>
                    <a:pt x="33667" y="217551"/>
                  </a:lnTo>
                  <a:lnTo>
                    <a:pt x="17284" y="217551"/>
                  </a:lnTo>
                  <a:lnTo>
                    <a:pt x="17284" y="273304"/>
                  </a:lnTo>
                  <a:lnTo>
                    <a:pt x="50292" y="273304"/>
                  </a:lnTo>
                  <a:lnTo>
                    <a:pt x="50292" y="302514"/>
                  </a:lnTo>
                  <a:lnTo>
                    <a:pt x="0" y="302514"/>
                  </a:lnTo>
                  <a:lnTo>
                    <a:pt x="0" y="316230"/>
                  </a:lnTo>
                  <a:lnTo>
                    <a:pt x="117221" y="316230"/>
                  </a:lnTo>
                  <a:lnTo>
                    <a:pt x="117221" y="302514"/>
                  </a:lnTo>
                  <a:close/>
                </a:path>
                <a:path w="2258695" h="334010">
                  <a:moveTo>
                    <a:pt x="201612" y="245745"/>
                  </a:moveTo>
                  <a:lnTo>
                    <a:pt x="185483" y="216852"/>
                  </a:lnTo>
                  <a:lnTo>
                    <a:pt x="185483" y="251587"/>
                  </a:lnTo>
                  <a:lnTo>
                    <a:pt x="183832" y="256413"/>
                  </a:lnTo>
                  <a:lnTo>
                    <a:pt x="177228" y="263525"/>
                  </a:lnTo>
                  <a:lnTo>
                    <a:pt x="173037" y="265430"/>
                  </a:lnTo>
                  <a:lnTo>
                    <a:pt x="162369" y="265430"/>
                  </a:lnTo>
                  <a:lnTo>
                    <a:pt x="158178" y="263525"/>
                  </a:lnTo>
                  <a:lnTo>
                    <a:pt x="154749" y="259969"/>
                  </a:lnTo>
                  <a:lnTo>
                    <a:pt x="151447" y="256413"/>
                  </a:lnTo>
                  <a:lnTo>
                    <a:pt x="149796" y="251587"/>
                  </a:lnTo>
                  <a:lnTo>
                    <a:pt x="149796" y="239903"/>
                  </a:lnTo>
                  <a:lnTo>
                    <a:pt x="151447" y="235204"/>
                  </a:lnTo>
                  <a:lnTo>
                    <a:pt x="154749" y="231521"/>
                  </a:lnTo>
                  <a:lnTo>
                    <a:pt x="158178" y="227838"/>
                  </a:lnTo>
                  <a:lnTo>
                    <a:pt x="162369" y="226060"/>
                  </a:lnTo>
                  <a:lnTo>
                    <a:pt x="172910" y="226060"/>
                  </a:lnTo>
                  <a:lnTo>
                    <a:pt x="177228" y="227965"/>
                  </a:lnTo>
                  <a:lnTo>
                    <a:pt x="183832" y="235331"/>
                  </a:lnTo>
                  <a:lnTo>
                    <a:pt x="185432" y="239903"/>
                  </a:lnTo>
                  <a:lnTo>
                    <a:pt x="185483" y="251587"/>
                  </a:lnTo>
                  <a:lnTo>
                    <a:pt x="185483" y="216852"/>
                  </a:lnTo>
                  <a:lnTo>
                    <a:pt x="181063" y="214591"/>
                  </a:lnTo>
                  <a:lnTo>
                    <a:pt x="174701" y="212813"/>
                  </a:lnTo>
                  <a:lnTo>
                    <a:pt x="167703" y="212217"/>
                  </a:lnTo>
                  <a:lnTo>
                    <a:pt x="160667" y="212813"/>
                  </a:lnTo>
                  <a:lnTo>
                    <a:pt x="133731" y="245745"/>
                  </a:lnTo>
                  <a:lnTo>
                    <a:pt x="134327" y="252768"/>
                  </a:lnTo>
                  <a:lnTo>
                    <a:pt x="167703" y="279146"/>
                  </a:lnTo>
                  <a:lnTo>
                    <a:pt x="174713" y="278574"/>
                  </a:lnTo>
                  <a:lnTo>
                    <a:pt x="181089" y="276834"/>
                  </a:lnTo>
                  <a:lnTo>
                    <a:pt x="186804" y="273951"/>
                  </a:lnTo>
                  <a:lnTo>
                    <a:pt x="191960" y="269875"/>
                  </a:lnTo>
                  <a:lnTo>
                    <a:pt x="195656" y="265430"/>
                  </a:lnTo>
                  <a:lnTo>
                    <a:pt x="196138" y="264858"/>
                  </a:lnTo>
                  <a:lnTo>
                    <a:pt x="199161" y="259156"/>
                  </a:lnTo>
                  <a:lnTo>
                    <a:pt x="200990" y="252768"/>
                  </a:lnTo>
                  <a:lnTo>
                    <a:pt x="201612" y="245745"/>
                  </a:lnTo>
                  <a:close/>
                </a:path>
                <a:path w="2258695" h="334010">
                  <a:moveTo>
                    <a:pt x="235648" y="207264"/>
                  </a:moveTo>
                  <a:lnTo>
                    <a:pt x="219519" y="207264"/>
                  </a:lnTo>
                  <a:lnTo>
                    <a:pt x="219519" y="297307"/>
                  </a:lnTo>
                  <a:lnTo>
                    <a:pt x="235648" y="297307"/>
                  </a:lnTo>
                  <a:lnTo>
                    <a:pt x="235648" y="207264"/>
                  </a:lnTo>
                  <a:close/>
                </a:path>
                <a:path w="2258695" h="334010">
                  <a:moveTo>
                    <a:pt x="238061" y="315468"/>
                  </a:moveTo>
                  <a:lnTo>
                    <a:pt x="170624" y="315468"/>
                  </a:lnTo>
                  <a:lnTo>
                    <a:pt x="170624" y="287528"/>
                  </a:lnTo>
                  <a:lnTo>
                    <a:pt x="154114" y="287528"/>
                  </a:lnTo>
                  <a:lnTo>
                    <a:pt x="154114" y="329184"/>
                  </a:lnTo>
                  <a:lnTo>
                    <a:pt x="238061" y="329184"/>
                  </a:lnTo>
                  <a:lnTo>
                    <a:pt x="238061" y="315468"/>
                  </a:lnTo>
                  <a:close/>
                </a:path>
                <a:path w="2258695" h="334010">
                  <a:moveTo>
                    <a:pt x="360235" y="237871"/>
                  </a:moveTo>
                  <a:lnTo>
                    <a:pt x="293433" y="237871"/>
                  </a:lnTo>
                  <a:lnTo>
                    <a:pt x="293433" y="221996"/>
                  </a:lnTo>
                  <a:lnTo>
                    <a:pt x="358838" y="221996"/>
                  </a:lnTo>
                  <a:lnTo>
                    <a:pt x="358838" y="209042"/>
                  </a:lnTo>
                  <a:lnTo>
                    <a:pt x="276796" y="209042"/>
                  </a:lnTo>
                  <a:lnTo>
                    <a:pt x="276796" y="250952"/>
                  </a:lnTo>
                  <a:lnTo>
                    <a:pt x="360235" y="250952"/>
                  </a:lnTo>
                  <a:lnTo>
                    <a:pt x="360235" y="237871"/>
                  </a:lnTo>
                  <a:close/>
                </a:path>
                <a:path w="2258695" h="334010">
                  <a:moveTo>
                    <a:pt x="362140" y="318770"/>
                  </a:moveTo>
                  <a:lnTo>
                    <a:pt x="292671" y="318770"/>
                  </a:lnTo>
                  <a:lnTo>
                    <a:pt x="292671" y="311277"/>
                  </a:lnTo>
                  <a:lnTo>
                    <a:pt x="358965" y="311277"/>
                  </a:lnTo>
                  <a:lnTo>
                    <a:pt x="358965" y="278892"/>
                  </a:lnTo>
                  <a:lnTo>
                    <a:pt x="276288" y="278892"/>
                  </a:lnTo>
                  <a:lnTo>
                    <a:pt x="276288" y="291846"/>
                  </a:lnTo>
                  <a:lnTo>
                    <a:pt x="342582" y="291846"/>
                  </a:lnTo>
                  <a:lnTo>
                    <a:pt x="342582" y="299339"/>
                  </a:lnTo>
                  <a:lnTo>
                    <a:pt x="276288" y="299339"/>
                  </a:lnTo>
                  <a:lnTo>
                    <a:pt x="276288" y="331724"/>
                  </a:lnTo>
                  <a:lnTo>
                    <a:pt x="362140" y="331724"/>
                  </a:lnTo>
                  <a:lnTo>
                    <a:pt x="362140" y="318770"/>
                  </a:lnTo>
                  <a:close/>
                </a:path>
                <a:path w="2258695" h="334010">
                  <a:moveTo>
                    <a:pt x="376237" y="258445"/>
                  </a:moveTo>
                  <a:lnTo>
                    <a:pt x="259143" y="258445"/>
                  </a:lnTo>
                  <a:lnTo>
                    <a:pt x="259143" y="271526"/>
                  </a:lnTo>
                  <a:lnTo>
                    <a:pt x="376237" y="271526"/>
                  </a:lnTo>
                  <a:lnTo>
                    <a:pt x="376237" y="258445"/>
                  </a:lnTo>
                  <a:close/>
                </a:path>
                <a:path w="2258695" h="334010">
                  <a:moveTo>
                    <a:pt x="464185" y="237363"/>
                  </a:moveTo>
                  <a:lnTo>
                    <a:pt x="460946" y="229870"/>
                  </a:lnTo>
                  <a:lnTo>
                    <a:pt x="459841" y="228854"/>
                  </a:lnTo>
                  <a:lnTo>
                    <a:pt x="454469" y="223901"/>
                  </a:lnTo>
                  <a:lnTo>
                    <a:pt x="449275" y="220078"/>
                  </a:lnTo>
                  <a:lnTo>
                    <a:pt x="447484" y="219240"/>
                  </a:lnTo>
                  <a:lnTo>
                    <a:pt x="447484" y="252095"/>
                  </a:lnTo>
                  <a:lnTo>
                    <a:pt x="445833" y="256286"/>
                  </a:lnTo>
                  <a:lnTo>
                    <a:pt x="438975" y="263144"/>
                  </a:lnTo>
                  <a:lnTo>
                    <a:pt x="434657" y="264795"/>
                  </a:lnTo>
                  <a:lnTo>
                    <a:pt x="423735" y="264795"/>
                  </a:lnTo>
                  <a:lnTo>
                    <a:pt x="419417" y="263144"/>
                  </a:lnTo>
                  <a:lnTo>
                    <a:pt x="412432" y="256413"/>
                  </a:lnTo>
                  <a:lnTo>
                    <a:pt x="410781" y="252095"/>
                  </a:lnTo>
                  <a:lnTo>
                    <a:pt x="410781" y="241681"/>
                  </a:lnTo>
                  <a:lnTo>
                    <a:pt x="412432" y="237363"/>
                  </a:lnTo>
                  <a:lnTo>
                    <a:pt x="415861" y="234061"/>
                  </a:lnTo>
                  <a:lnTo>
                    <a:pt x="419163" y="230632"/>
                  </a:lnTo>
                  <a:lnTo>
                    <a:pt x="423608" y="228854"/>
                  </a:lnTo>
                  <a:lnTo>
                    <a:pt x="434530" y="228854"/>
                  </a:lnTo>
                  <a:lnTo>
                    <a:pt x="447484" y="252095"/>
                  </a:lnTo>
                  <a:lnTo>
                    <a:pt x="447484" y="219240"/>
                  </a:lnTo>
                  <a:lnTo>
                    <a:pt x="443420" y="217335"/>
                  </a:lnTo>
                  <a:lnTo>
                    <a:pt x="436892" y="215696"/>
                  </a:lnTo>
                  <a:lnTo>
                    <a:pt x="429704" y="215138"/>
                  </a:lnTo>
                  <a:lnTo>
                    <a:pt x="422402" y="215696"/>
                  </a:lnTo>
                  <a:lnTo>
                    <a:pt x="394017" y="256413"/>
                  </a:lnTo>
                  <a:lnTo>
                    <a:pt x="397319" y="264033"/>
                  </a:lnTo>
                  <a:lnTo>
                    <a:pt x="428942" y="278638"/>
                  </a:lnTo>
                  <a:lnTo>
                    <a:pt x="436156" y="278091"/>
                  </a:lnTo>
                  <a:lnTo>
                    <a:pt x="442747" y="276453"/>
                  </a:lnTo>
                  <a:lnTo>
                    <a:pt x="448729" y="273710"/>
                  </a:lnTo>
                  <a:lnTo>
                    <a:pt x="454088" y="269875"/>
                  </a:lnTo>
                  <a:lnTo>
                    <a:pt x="459816" y="264795"/>
                  </a:lnTo>
                  <a:lnTo>
                    <a:pt x="460819" y="263906"/>
                  </a:lnTo>
                  <a:lnTo>
                    <a:pt x="464185" y="256413"/>
                  </a:lnTo>
                  <a:lnTo>
                    <a:pt x="464185" y="237363"/>
                  </a:lnTo>
                  <a:close/>
                </a:path>
                <a:path w="2258695" h="334010">
                  <a:moveTo>
                    <a:pt x="475932" y="310515"/>
                  </a:moveTo>
                  <a:lnTo>
                    <a:pt x="475043" y="297053"/>
                  </a:lnTo>
                  <a:lnTo>
                    <a:pt x="458203" y="297891"/>
                  </a:lnTo>
                  <a:lnTo>
                    <a:pt x="437603" y="298488"/>
                  </a:lnTo>
                  <a:lnTo>
                    <a:pt x="413245" y="298843"/>
                  </a:lnTo>
                  <a:lnTo>
                    <a:pt x="385127" y="298958"/>
                  </a:lnTo>
                  <a:lnTo>
                    <a:pt x="386905" y="312674"/>
                  </a:lnTo>
                  <a:lnTo>
                    <a:pt x="410260" y="312559"/>
                  </a:lnTo>
                  <a:lnTo>
                    <a:pt x="432892" y="312178"/>
                  </a:lnTo>
                  <a:lnTo>
                    <a:pt x="454787" y="311505"/>
                  </a:lnTo>
                  <a:lnTo>
                    <a:pt x="475932" y="310515"/>
                  </a:lnTo>
                  <a:close/>
                </a:path>
                <a:path w="2258695" h="334010">
                  <a:moveTo>
                    <a:pt x="497014" y="207264"/>
                  </a:moveTo>
                  <a:lnTo>
                    <a:pt x="480758" y="207264"/>
                  </a:lnTo>
                  <a:lnTo>
                    <a:pt x="480758" y="333629"/>
                  </a:lnTo>
                  <a:lnTo>
                    <a:pt x="497014" y="333629"/>
                  </a:lnTo>
                  <a:lnTo>
                    <a:pt x="497014" y="207264"/>
                  </a:lnTo>
                  <a:close/>
                </a:path>
                <a:path w="2258695" h="334010">
                  <a:moveTo>
                    <a:pt x="623760" y="252730"/>
                  </a:moveTo>
                  <a:lnTo>
                    <a:pt x="622515" y="250190"/>
                  </a:lnTo>
                  <a:lnTo>
                    <a:pt x="621093" y="247269"/>
                  </a:lnTo>
                  <a:lnTo>
                    <a:pt x="615759" y="243078"/>
                  </a:lnTo>
                  <a:lnTo>
                    <a:pt x="610298" y="239014"/>
                  </a:lnTo>
                  <a:lnTo>
                    <a:pt x="607885" y="238328"/>
                  </a:lnTo>
                  <a:lnTo>
                    <a:pt x="607885" y="256921"/>
                  </a:lnTo>
                  <a:lnTo>
                    <a:pt x="607885" y="262255"/>
                  </a:lnTo>
                  <a:lnTo>
                    <a:pt x="606615" y="264414"/>
                  </a:lnTo>
                  <a:lnTo>
                    <a:pt x="604075" y="266319"/>
                  </a:lnTo>
                  <a:lnTo>
                    <a:pt x="601662" y="268097"/>
                  </a:lnTo>
                  <a:lnTo>
                    <a:pt x="598360" y="268986"/>
                  </a:lnTo>
                  <a:lnTo>
                    <a:pt x="590105" y="268986"/>
                  </a:lnTo>
                  <a:lnTo>
                    <a:pt x="586803" y="268097"/>
                  </a:lnTo>
                  <a:lnTo>
                    <a:pt x="584517" y="266446"/>
                  </a:lnTo>
                  <a:lnTo>
                    <a:pt x="582104" y="264668"/>
                  </a:lnTo>
                  <a:lnTo>
                    <a:pt x="580834" y="262509"/>
                  </a:lnTo>
                  <a:lnTo>
                    <a:pt x="580834" y="256921"/>
                  </a:lnTo>
                  <a:lnTo>
                    <a:pt x="582104" y="254635"/>
                  </a:lnTo>
                  <a:lnTo>
                    <a:pt x="584644" y="252857"/>
                  </a:lnTo>
                  <a:lnTo>
                    <a:pt x="587057" y="251079"/>
                  </a:lnTo>
                  <a:lnTo>
                    <a:pt x="590359" y="250190"/>
                  </a:lnTo>
                  <a:lnTo>
                    <a:pt x="598487" y="250190"/>
                  </a:lnTo>
                  <a:lnTo>
                    <a:pt x="601789" y="251079"/>
                  </a:lnTo>
                  <a:lnTo>
                    <a:pt x="604329" y="252857"/>
                  </a:lnTo>
                  <a:lnTo>
                    <a:pt x="606742" y="254635"/>
                  </a:lnTo>
                  <a:lnTo>
                    <a:pt x="607885" y="256921"/>
                  </a:lnTo>
                  <a:lnTo>
                    <a:pt x="607885" y="238328"/>
                  </a:lnTo>
                  <a:lnTo>
                    <a:pt x="603186" y="236982"/>
                  </a:lnTo>
                  <a:lnTo>
                    <a:pt x="585533" y="236982"/>
                  </a:lnTo>
                  <a:lnTo>
                    <a:pt x="578421" y="239014"/>
                  </a:lnTo>
                  <a:lnTo>
                    <a:pt x="567753" y="247142"/>
                  </a:lnTo>
                  <a:lnTo>
                    <a:pt x="565086" y="252730"/>
                  </a:lnTo>
                  <a:lnTo>
                    <a:pt x="565086" y="266573"/>
                  </a:lnTo>
                  <a:lnTo>
                    <a:pt x="567753" y="272034"/>
                  </a:lnTo>
                  <a:lnTo>
                    <a:pt x="573087" y="276098"/>
                  </a:lnTo>
                  <a:lnTo>
                    <a:pt x="578421" y="280289"/>
                  </a:lnTo>
                  <a:lnTo>
                    <a:pt x="585533" y="282321"/>
                  </a:lnTo>
                  <a:lnTo>
                    <a:pt x="603313" y="282321"/>
                  </a:lnTo>
                  <a:lnTo>
                    <a:pt x="610425" y="280289"/>
                  </a:lnTo>
                  <a:lnTo>
                    <a:pt x="621093" y="272161"/>
                  </a:lnTo>
                  <a:lnTo>
                    <a:pt x="622604" y="268986"/>
                  </a:lnTo>
                  <a:lnTo>
                    <a:pt x="623760" y="266573"/>
                  </a:lnTo>
                  <a:lnTo>
                    <a:pt x="623760" y="252730"/>
                  </a:lnTo>
                  <a:close/>
                </a:path>
                <a:path w="2258695" h="334010">
                  <a:moveTo>
                    <a:pt x="626554" y="219583"/>
                  </a:moveTo>
                  <a:lnTo>
                    <a:pt x="602424" y="219583"/>
                  </a:lnTo>
                  <a:lnTo>
                    <a:pt x="602424" y="206629"/>
                  </a:lnTo>
                  <a:lnTo>
                    <a:pt x="586168" y="206629"/>
                  </a:lnTo>
                  <a:lnTo>
                    <a:pt x="586168" y="219583"/>
                  </a:lnTo>
                  <a:lnTo>
                    <a:pt x="561530" y="219583"/>
                  </a:lnTo>
                  <a:lnTo>
                    <a:pt x="561530" y="232918"/>
                  </a:lnTo>
                  <a:lnTo>
                    <a:pt x="626554" y="232918"/>
                  </a:lnTo>
                  <a:lnTo>
                    <a:pt x="626554" y="219583"/>
                  </a:lnTo>
                  <a:close/>
                </a:path>
                <a:path w="2258695" h="334010">
                  <a:moveTo>
                    <a:pt x="671893" y="207264"/>
                  </a:moveTo>
                  <a:lnTo>
                    <a:pt x="655637" y="207264"/>
                  </a:lnTo>
                  <a:lnTo>
                    <a:pt x="655637" y="243713"/>
                  </a:lnTo>
                  <a:lnTo>
                    <a:pt x="647890" y="243713"/>
                  </a:lnTo>
                  <a:lnTo>
                    <a:pt x="647890" y="209804"/>
                  </a:lnTo>
                  <a:lnTo>
                    <a:pt x="632015" y="209804"/>
                  </a:lnTo>
                  <a:lnTo>
                    <a:pt x="632015" y="279781"/>
                  </a:lnTo>
                  <a:lnTo>
                    <a:pt x="647890" y="279781"/>
                  </a:lnTo>
                  <a:lnTo>
                    <a:pt x="647890" y="257556"/>
                  </a:lnTo>
                  <a:lnTo>
                    <a:pt x="655637" y="257556"/>
                  </a:lnTo>
                  <a:lnTo>
                    <a:pt x="655637" y="284099"/>
                  </a:lnTo>
                  <a:lnTo>
                    <a:pt x="671893" y="284099"/>
                  </a:lnTo>
                  <a:lnTo>
                    <a:pt x="671893" y="257556"/>
                  </a:lnTo>
                  <a:lnTo>
                    <a:pt x="671893" y="243713"/>
                  </a:lnTo>
                  <a:lnTo>
                    <a:pt x="671893" y="207264"/>
                  </a:lnTo>
                  <a:close/>
                </a:path>
                <a:path w="2258695" h="334010">
                  <a:moveTo>
                    <a:pt x="672528" y="316357"/>
                  </a:moveTo>
                  <a:lnTo>
                    <a:pt x="672439" y="301498"/>
                  </a:lnTo>
                  <a:lnTo>
                    <a:pt x="670090" y="297815"/>
                  </a:lnTo>
                  <a:lnTo>
                    <a:pt x="668718" y="295656"/>
                  </a:lnTo>
                  <a:lnTo>
                    <a:pt x="661098" y="291084"/>
                  </a:lnTo>
                  <a:lnTo>
                    <a:pt x="655764" y="288556"/>
                  </a:lnTo>
                  <a:lnTo>
                    <a:pt x="655764" y="305562"/>
                  </a:lnTo>
                  <a:lnTo>
                    <a:pt x="655764" y="312420"/>
                  </a:lnTo>
                  <a:lnTo>
                    <a:pt x="653605" y="315087"/>
                  </a:lnTo>
                  <a:lnTo>
                    <a:pt x="649160" y="317119"/>
                  </a:lnTo>
                  <a:lnTo>
                    <a:pt x="644715" y="319024"/>
                  </a:lnTo>
                  <a:lnTo>
                    <a:pt x="638238" y="320040"/>
                  </a:lnTo>
                  <a:lnTo>
                    <a:pt x="621347" y="320040"/>
                  </a:lnTo>
                  <a:lnTo>
                    <a:pt x="614870" y="319024"/>
                  </a:lnTo>
                  <a:lnTo>
                    <a:pt x="610298" y="317119"/>
                  </a:lnTo>
                  <a:lnTo>
                    <a:pt x="605853" y="315087"/>
                  </a:lnTo>
                  <a:lnTo>
                    <a:pt x="603694" y="312420"/>
                  </a:lnTo>
                  <a:lnTo>
                    <a:pt x="603694" y="305562"/>
                  </a:lnTo>
                  <a:lnTo>
                    <a:pt x="605853" y="302895"/>
                  </a:lnTo>
                  <a:lnTo>
                    <a:pt x="610171" y="300863"/>
                  </a:lnTo>
                  <a:lnTo>
                    <a:pt x="614616" y="298831"/>
                  </a:lnTo>
                  <a:lnTo>
                    <a:pt x="621093" y="297815"/>
                  </a:lnTo>
                  <a:lnTo>
                    <a:pt x="638365" y="297815"/>
                  </a:lnTo>
                  <a:lnTo>
                    <a:pt x="644842" y="298831"/>
                  </a:lnTo>
                  <a:lnTo>
                    <a:pt x="649287" y="300863"/>
                  </a:lnTo>
                  <a:lnTo>
                    <a:pt x="653605" y="302895"/>
                  </a:lnTo>
                  <a:lnTo>
                    <a:pt x="655764" y="305562"/>
                  </a:lnTo>
                  <a:lnTo>
                    <a:pt x="655764" y="288556"/>
                  </a:lnTo>
                  <a:lnTo>
                    <a:pt x="654850" y="288112"/>
                  </a:lnTo>
                  <a:lnTo>
                    <a:pt x="647573" y="286004"/>
                  </a:lnTo>
                  <a:lnTo>
                    <a:pt x="639229" y="284772"/>
                  </a:lnTo>
                  <a:lnTo>
                    <a:pt x="629856" y="284353"/>
                  </a:lnTo>
                  <a:lnTo>
                    <a:pt x="620369" y="284772"/>
                  </a:lnTo>
                  <a:lnTo>
                    <a:pt x="586930" y="301498"/>
                  </a:lnTo>
                  <a:lnTo>
                    <a:pt x="586930" y="316357"/>
                  </a:lnTo>
                  <a:lnTo>
                    <a:pt x="629856" y="333502"/>
                  </a:lnTo>
                  <a:lnTo>
                    <a:pt x="639394" y="333082"/>
                  </a:lnTo>
                  <a:lnTo>
                    <a:pt x="670204" y="320040"/>
                  </a:lnTo>
                  <a:lnTo>
                    <a:pt x="672528" y="316357"/>
                  </a:lnTo>
                  <a:close/>
                </a:path>
                <a:path w="2258695" h="334010">
                  <a:moveTo>
                    <a:pt x="791781" y="289052"/>
                  </a:moveTo>
                  <a:lnTo>
                    <a:pt x="707453" y="289052"/>
                  </a:lnTo>
                  <a:lnTo>
                    <a:pt x="707453" y="303022"/>
                  </a:lnTo>
                  <a:lnTo>
                    <a:pt x="775271" y="303022"/>
                  </a:lnTo>
                  <a:lnTo>
                    <a:pt x="775271" y="333629"/>
                  </a:lnTo>
                  <a:lnTo>
                    <a:pt x="791781" y="333629"/>
                  </a:lnTo>
                  <a:lnTo>
                    <a:pt x="791781" y="289052"/>
                  </a:lnTo>
                  <a:close/>
                </a:path>
                <a:path w="2258695" h="334010">
                  <a:moveTo>
                    <a:pt x="809053" y="266827"/>
                  </a:moveTo>
                  <a:lnTo>
                    <a:pt x="758634" y="266827"/>
                  </a:lnTo>
                  <a:lnTo>
                    <a:pt x="758634" y="257048"/>
                  </a:lnTo>
                  <a:lnTo>
                    <a:pt x="791400" y="257048"/>
                  </a:lnTo>
                  <a:lnTo>
                    <a:pt x="791400" y="243332"/>
                  </a:lnTo>
                  <a:lnTo>
                    <a:pt x="791400" y="234188"/>
                  </a:lnTo>
                  <a:lnTo>
                    <a:pt x="791400" y="220726"/>
                  </a:lnTo>
                  <a:lnTo>
                    <a:pt x="791400" y="209296"/>
                  </a:lnTo>
                  <a:lnTo>
                    <a:pt x="775017" y="209296"/>
                  </a:lnTo>
                  <a:lnTo>
                    <a:pt x="775017" y="220726"/>
                  </a:lnTo>
                  <a:lnTo>
                    <a:pt x="775017" y="234188"/>
                  </a:lnTo>
                  <a:lnTo>
                    <a:pt x="775017" y="243332"/>
                  </a:lnTo>
                  <a:lnTo>
                    <a:pt x="725995" y="243332"/>
                  </a:lnTo>
                  <a:lnTo>
                    <a:pt x="725995" y="234188"/>
                  </a:lnTo>
                  <a:lnTo>
                    <a:pt x="775017" y="234188"/>
                  </a:lnTo>
                  <a:lnTo>
                    <a:pt x="775017" y="220726"/>
                  </a:lnTo>
                  <a:lnTo>
                    <a:pt x="725995" y="220726"/>
                  </a:lnTo>
                  <a:lnTo>
                    <a:pt x="725995" y="209296"/>
                  </a:lnTo>
                  <a:lnTo>
                    <a:pt x="709612" y="209296"/>
                  </a:lnTo>
                  <a:lnTo>
                    <a:pt x="709612" y="257048"/>
                  </a:lnTo>
                  <a:lnTo>
                    <a:pt x="742251" y="257048"/>
                  </a:lnTo>
                  <a:lnTo>
                    <a:pt x="742251" y="266827"/>
                  </a:lnTo>
                  <a:lnTo>
                    <a:pt x="691959" y="266827"/>
                  </a:lnTo>
                  <a:lnTo>
                    <a:pt x="691959" y="280670"/>
                  </a:lnTo>
                  <a:lnTo>
                    <a:pt x="809053" y="280670"/>
                  </a:lnTo>
                  <a:lnTo>
                    <a:pt x="809053" y="266827"/>
                  </a:lnTo>
                  <a:close/>
                </a:path>
                <a:path w="2258695" h="334010">
                  <a:moveTo>
                    <a:pt x="936053" y="254127"/>
                  </a:moveTo>
                  <a:lnTo>
                    <a:pt x="903922" y="244348"/>
                  </a:lnTo>
                  <a:lnTo>
                    <a:pt x="897826" y="241300"/>
                  </a:lnTo>
                  <a:lnTo>
                    <a:pt x="892238" y="236474"/>
                  </a:lnTo>
                  <a:lnTo>
                    <a:pt x="889952" y="231140"/>
                  </a:lnTo>
                  <a:lnTo>
                    <a:pt x="926655" y="231140"/>
                  </a:lnTo>
                  <a:lnTo>
                    <a:pt x="926655" y="217551"/>
                  </a:lnTo>
                  <a:lnTo>
                    <a:pt x="888301" y="217551"/>
                  </a:lnTo>
                  <a:lnTo>
                    <a:pt x="888301" y="205486"/>
                  </a:lnTo>
                  <a:lnTo>
                    <a:pt x="871918" y="205486"/>
                  </a:lnTo>
                  <a:lnTo>
                    <a:pt x="871918" y="217551"/>
                  </a:lnTo>
                  <a:lnTo>
                    <a:pt x="833437" y="217551"/>
                  </a:lnTo>
                  <a:lnTo>
                    <a:pt x="833437" y="231140"/>
                  </a:lnTo>
                  <a:lnTo>
                    <a:pt x="870140" y="231140"/>
                  </a:lnTo>
                  <a:lnTo>
                    <a:pt x="867981" y="236601"/>
                  </a:lnTo>
                  <a:lnTo>
                    <a:pt x="831329" y="253263"/>
                  </a:lnTo>
                  <a:lnTo>
                    <a:pt x="823150" y="254254"/>
                  </a:lnTo>
                  <a:lnTo>
                    <a:pt x="833056" y="266827"/>
                  </a:lnTo>
                  <a:lnTo>
                    <a:pt x="868997" y="253873"/>
                  </a:lnTo>
                  <a:lnTo>
                    <a:pt x="880173" y="244348"/>
                  </a:lnTo>
                  <a:lnTo>
                    <a:pt x="885380" y="249428"/>
                  </a:lnTo>
                  <a:lnTo>
                    <a:pt x="920965" y="265353"/>
                  </a:lnTo>
                  <a:lnTo>
                    <a:pt x="927544" y="266573"/>
                  </a:lnTo>
                  <a:lnTo>
                    <a:pt x="936053" y="254127"/>
                  </a:lnTo>
                  <a:close/>
                </a:path>
                <a:path w="2258695" h="334010">
                  <a:moveTo>
                    <a:pt x="938593" y="274574"/>
                  </a:moveTo>
                  <a:lnTo>
                    <a:pt x="821499" y="274574"/>
                  </a:lnTo>
                  <a:lnTo>
                    <a:pt x="821499" y="288544"/>
                  </a:lnTo>
                  <a:lnTo>
                    <a:pt x="871791" y="288544"/>
                  </a:lnTo>
                  <a:lnTo>
                    <a:pt x="871791" y="333502"/>
                  </a:lnTo>
                  <a:lnTo>
                    <a:pt x="888047" y="333502"/>
                  </a:lnTo>
                  <a:lnTo>
                    <a:pt x="888047" y="288544"/>
                  </a:lnTo>
                  <a:lnTo>
                    <a:pt x="938593" y="288544"/>
                  </a:lnTo>
                  <a:lnTo>
                    <a:pt x="938593" y="274574"/>
                  </a:lnTo>
                  <a:close/>
                </a:path>
                <a:path w="2258695" h="334010">
                  <a:moveTo>
                    <a:pt x="1068133" y="263906"/>
                  </a:moveTo>
                  <a:lnTo>
                    <a:pt x="1048702" y="263906"/>
                  </a:lnTo>
                  <a:lnTo>
                    <a:pt x="1049693" y="250215"/>
                  </a:lnTo>
                  <a:lnTo>
                    <a:pt x="1050417" y="237147"/>
                  </a:lnTo>
                  <a:lnTo>
                    <a:pt x="1050836" y="224688"/>
                  </a:lnTo>
                  <a:lnTo>
                    <a:pt x="1050988" y="212852"/>
                  </a:lnTo>
                  <a:lnTo>
                    <a:pt x="968819" y="212852"/>
                  </a:lnTo>
                  <a:lnTo>
                    <a:pt x="968819" y="226568"/>
                  </a:lnTo>
                  <a:lnTo>
                    <a:pt x="1034605" y="226568"/>
                  </a:lnTo>
                  <a:lnTo>
                    <a:pt x="1034503" y="233908"/>
                  </a:lnTo>
                  <a:lnTo>
                    <a:pt x="1034199" y="242570"/>
                  </a:lnTo>
                  <a:lnTo>
                    <a:pt x="1033691" y="252577"/>
                  </a:lnTo>
                  <a:lnTo>
                    <a:pt x="1032954" y="263906"/>
                  </a:lnTo>
                  <a:lnTo>
                    <a:pt x="951039" y="263906"/>
                  </a:lnTo>
                  <a:lnTo>
                    <a:pt x="951039" y="277876"/>
                  </a:lnTo>
                  <a:lnTo>
                    <a:pt x="1000315" y="277876"/>
                  </a:lnTo>
                  <a:lnTo>
                    <a:pt x="1000315" y="333629"/>
                  </a:lnTo>
                  <a:lnTo>
                    <a:pt x="1016825" y="333629"/>
                  </a:lnTo>
                  <a:lnTo>
                    <a:pt x="1016825" y="277876"/>
                  </a:lnTo>
                  <a:lnTo>
                    <a:pt x="1068133" y="277876"/>
                  </a:lnTo>
                  <a:lnTo>
                    <a:pt x="1068133" y="263906"/>
                  </a:lnTo>
                  <a:close/>
                </a:path>
                <a:path w="2258695" h="334010">
                  <a:moveTo>
                    <a:pt x="1164526" y="264795"/>
                  </a:moveTo>
                  <a:lnTo>
                    <a:pt x="1163675" y="252095"/>
                  </a:lnTo>
                  <a:lnTo>
                    <a:pt x="1163637" y="251333"/>
                  </a:lnTo>
                  <a:lnTo>
                    <a:pt x="1150810" y="252095"/>
                  </a:lnTo>
                  <a:lnTo>
                    <a:pt x="1151496" y="242760"/>
                  </a:lnTo>
                  <a:lnTo>
                    <a:pt x="1152017" y="233019"/>
                  </a:lnTo>
                  <a:lnTo>
                    <a:pt x="1152334" y="222846"/>
                  </a:lnTo>
                  <a:lnTo>
                    <a:pt x="1152461" y="212217"/>
                  </a:lnTo>
                  <a:lnTo>
                    <a:pt x="1092263" y="212217"/>
                  </a:lnTo>
                  <a:lnTo>
                    <a:pt x="1092263" y="226060"/>
                  </a:lnTo>
                  <a:lnTo>
                    <a:pt x="1136078" y="226060"/>
                  </a:lnTo>
                  <a:lnTo>
                    <a:pt x="1135976" y="233019"/>
                  </a:lnTo>
                  <a:lnTo>
                    <a:pt x="1080325" y="253492"/>
                  </a:lnTo>
                  <a:lnTo>
                    <a:pt x="1082738" y="267843"/>
                  </a:lnTo>
                  <a:lnTo>
                    <a:pt x="1089012" y="267779"/>
                  </a:lnTo>
                  <a:lnTo>
                    <a:pt x="1119187" y="266954"/>
                  </a:lnTo>
                  <a:lnTo>
                    <a:pt x="1119187" y="294132"/>
                  </a:lnTo>
                  <a:lnTo>
                    <a:pt x="1135443" y="294132"/>
                  </a:lnTo>
                  <a:lnTo>
                    <a:pt x="1135443" y="266954"/>
                  </a:lnTo>
                  <a:lnTo>
                    <a:pt x="1135443" y="266192"/>
                  </a:lnTo>
                  <a:lnTo>
                    <a:pt x="1164526" y="264795"/>
                  </a:lnTo>
                  <a:close/>
                </a:path>
                <a:path w="2258695" h="334010">
                  <a:moveTo>
                    <a:pt x="1187005" y="207264"/>
                  </a:moveTo>
                  <a:lnTo>
                    <a:pt x="1170495" y="207264"/>
                  </a:lnTo>
                  <a:lnTo>
                    <a:pt x="1170495" y="273685"/>
                  </a:lnTo>
                  <a:lnTo>
                    <a:pt x="1147889" y="273685"/>
                  </a:lnTo>
                  <a:lnTo>
                    <a:pt x="1147889" y="287020"/>
                  </a:lnTo>
                  <a:lnTo>
                    <a:pt x="1170495" y="287020"/>
                  </a:lnTo>
                  <a:lnTo>
                    <a:pt x="1170495" y="300228"/>
                  </a:lnTo>
                  <a:lnTo>
                    <a:pt x="1187005" y="300228"/>
                  </a:lnTo>
                  <a:lnTo>
                    <a:pt x="1187005" y="207264"/>
                  </a:lnTo>
                  <a:close/>
                </a:path>
                <a:path w="2258695" h="334010">
                  <a:moveTo>
                    <a:pt x="1189418" y="314960"/>
                  </a:moveTo>
                  <a:lnTo>
                    <a:pt x="1116520" y="314960"/>
                  </a:lnTo>
                  <a:lnTo>
                    <a:pt x="1116520" y="288036"/>
                  </a:lnTo>
                  <a:lnTo>
                    <a:pt x="1100137" y="288036"/>
                  </a:lnTo>
                  <a:lnTo>
                    <a:pt x="1100137" y="328803"/>
                  </a:lnTo>
                  <a:lnTo>
                    <a:pt x="1189418" y="328803"/>
                  </a:lnTo>
                  <a:lnTo>
                    <a:pt x="1189418" y="314960"/>
                  </a:lnTo>
                  <a:close/>
                </a:path>
                <a:path w="2258695" h="334010">
                  <a:moveTo>
                    <a:pt x="1248854" y="83185"/>
                  </a:moveTo>
                  <a:lnTo>
                    <a:pt x="1219136" y="51917"/>
                  </a:lnTo>
                  <a:lnTo>
                    <a:pt x="1216850" y="39624"/>
                  </a:lnTo>
                  <a:lnTo>
                    <a:pt x="1216850" y="30353"/>
                  </a:lnTo>
                  <a:lnTo>
                    <a:pt x="1245806" y="30353"/>
                  </a:lnTo>
                  <a:lnTo>
                    <a:pt x="1245806" y="16510"/>
                  </a:lnTo>
                  <a:lnTo>
                    <a:pt x="1216850" y="16510"/>
                  </a:lnTo>
                  <a:lnTo>
                    <a:pt x="1216850" y="0"/>
                  </a:lnTo>
                  <a:lnTo>
                    <a:pt x="1200340" y="0"/>
                  </a:lnTo>
                  <a:lnTo>
                    <a:pt x="1200340" y="16510"/>
                  </a:lnTo>
                  <a:lnTo>
                    <a:pt x="1171765" y="16510"/>
                  </a:lnTo>
                  <a:lnTo>
                    <a:pt x="1171765" y="30353"/>
                  </a:lnTo>
                  <a:lnTo>
                    <a:pt x="1200467" y="30353"/>
                  </a:lnTo>
                  <a:lnTo>
                    <a:pt x="1200416" y="39624"/>
                  </a:lnTo>
                  <a:lnTo>
                    <a:pt x="1180820" y="78193"/>
                  </a:lnTo>
                  <a:lnTo>
                    <a:pt x="1168082" y="87630"/>
                  </a:lnTo>
                  <a:lnTo>
                    <a:pt x="1179766" y="98425"/>
                  </a:lnTo>
                  <a:lnTo>
                    <a:pt x="1208722" y="65151"/>
                  </a:lnTo>
                  <a:lnTo>
                    <a:pt x="1213866" y="73012"/>
                  </a:lnTo>
                  <a:lnTo>
                    <a:pt x="1220571" y="80746"/>
                  </a:lnTo>
                  <a:lnTo>
                    <a:pt x="1228877" y="88341"/>
                  </a:lnTo>
                  <a:lnTo>
                    <a:pt x="1238821" y="95758"/>
                  </a:lnTo>
                  <a:lnTo>
                    <a:pt x="1248854" y="83185"/>
                  </a:lnTo>
                  <a:close/>
                </a:path>
                <a:path w="2258695" h="334010">
                  <a:moveTo>
                    <a:pt x="1273619" y="0"/>
                  </a:moveTo>
                  <a:lnTo>
                    <a:pt x="1257236" y="0"/>
                  </a:lnTo>
                  <a:lnTo>
                    <a:pt x="1257236" y="126365"/>
                  </a:lnTo>
                  <a:lnTo>
                    <a:pt x="1273619" y="126365"/>
                  </a:lnTo>
                  <a:lnTo>
                    <a:pt x="1273619" y="0"/>
                  </a:lnTo>
                  <a:close/>
                </a:path>
                <a:path w="2258695" h="334010">
                  <a:moveTo>
                    <a:pt x="1352994" y="10922"/>
                  </a:moveTo>
                  <a:lnTo>
                    <a:pt x="1336865" y="10922"/>
                  </a:lnTo>
                  <a:lnTo>
                    <a:pt x="1336865" y="24638"/>
                  </a:lnTo>
                  <a:lnTo>
                    <a:pt x="1336865" y="77343"/>
                  </a:lnTo>
                  <a:lnTo>
                    <a:pt x="1318069" y="77343"/>
                  </a:lnTo>
                  <a:lnTo>
                    <a:pt x="1318069" y="24638"/>
                  </a:lnTo>
                  <a:lnTo>
                    <a:pt x="1336865" y="24638"/>
                  </a:lnTo>
                  <a:lnTo>
                    <a:pt x="1336865" y="10922"/>
                  </a:lnTo>
                  <a:lnTo>
                    <a:pt x="1301813" y="10922"/>
                  </a:lnTo>
                  <a:lnTo>
                    <a:pt x="1301813" y="91059"/>
                  </a:lnTo>
                  <a:lnTo>
                    <a:pt x="1352994" y="91059"/>
                  </a:lnTo>
                  <a:lnTo>
                    <a:pt x="1352994" y="77343"/>
                  </a:lnTo>
                  <a:lnTo>
                    <a:pt x="1352994" y="24638"/>
                  </a:lnTo>
                  <a:lnTo>
                    <a:pt x="1352994" y="10922"/>
                  </a:lnTo>
                  <a:close/>
                </a:path>
                <a:path w="2258695" h="334010">
                  <a:moveTo>
                    <a:pt x="1406842" y="0"/>
                  </a:moveTo>
                  <a:lnTo>
                    <a:pt x="1390586" y="0"/>
                  </a:lnTo>
                  <a:lnTo>
                    <a:pt x="1390586" y="49403"/>
                  </a:lnTo>
                  <a:lnTo>
                    <a:pt x="1380299" y="49403"/>
                  </a:lnTo>
                  <a:lnTo>
                    <a:pt x="1380299" y="2540"/>
                  </a:lnTo>
                  <a:lnTo>
                    <a:pt x="1364170" y="2540"/>
                  </a:lnTo>
                  <a:lnTo>
                    <a:pt x="1364170" y="122555"/>
                  </a:lnTo>
                  <a:lnTo>
                    <a:pt x="1380299" y="122555"/>
                  </a:lnTo>
                  <a:lnTo>
                    <a:pt x="1380299" y="63246"/>
                  </a:lnTo>
                  <a:lnTo>
                    <a:pt x="1390586" y="63246"/>
                  </a:lnTo>
                  <a:lnTo>
                    <a:pt x="1390586" y="126365"/>
                  </a:lnTo>
                  <a:lnTo>
                    <a:pt x="1406842" y="126365"/>
                  </a:lnTo>
                  <a:lnTo>
                    <a:pt x="1406842" y="63246"/>
                  </a:lnTo>
                  <a:lnTo>
                    <a:pt x="1406842" y="49403"/>
                  </a:lnTo>
                  <a:lnTo>
                    <a:pt x="1406842" y="0"/>
                  </a:lnTo>
                  <a:close/>
                </a:path>
                <a:path w="2258695" h="334010">
                  <a:moveTo>
                    <a:pt x="1497266" y="51816"/>
                  </a:moveTo>
                  <a:lnTo>
                    <a:pt x="1496682" y="42176"/>
                  </a:lnTo>
                  <a:lnTo>
                    <a:pt x="1494993" y="33731"/>
                  </a:lnTo>
                  <a:lnTo>
                    <a:pt x="1492173" y="26250"/>
                  </a:lnTo>
                  <a:lnTo>
                    <a:pt x="1489557" y="21971"/>
                  </a:lnTo>
                  <a:lnTo>
                    <a:pt x="1488249" y="19812"/>
                  </a:lnTo>
                  <a:lnTo>
                    <a:pt x="1483385" y="14719"/>
                  </a:lnTo>
                  <a:lnTo>
                    <a:pt x="1481328" y="13385"/>
                  </a:lnTo>
                  <a:lnTo>
                    <a:pt x="1481328" y="61468"/>
                  </a:lnTo>
                  <a:lnTo>
                    <a:pt x="1479740" y="68453"/>
                  </a:lnTo>
                  <a:lnTo>
                    <a:pt x="1476311" y="73787"/>
                  </a:lnTo>
                  <a:lnTo>
                    <a:pt x="1473009" y="79121"/>
                  </a:lnTo>
                  <a:lnTo>
                    <a:pt x="1468945" y="81788"/>
                  </a:lnTo>
                  <a:lnTo>
                    <a:pt x="1459293" y="81788"/>
                  </a:lnTo>
                  <a:lnTo>
                    <a:pt x="1455229" y="79121"/>
                  </a:lnTo>
                  <a:lnTo>
                    <a:pt x="1451927" y="73660"/>
                  </a:lnTo>
                  <a:lnTo>
                    <a:pt x="1448625" y="68326"/>
                  </a:lnTo>
                  <a:lnTo>
                    <a:pt x="1447050" y="61468"/>
                  </a:lnTo>
                  <a:lnTo>
                    <a:pt x="1447114" y="42176"/>
                  </a:lnTo>
                  <a:lnTo>
                    <a:pt x="1448625" y="35433"/>
                  </a:lnTo>
                  <a:lnTo>
                    <a:pt x="1451800" y="30099"/>
                  </a:lnTo>
                  <a:lnTo>
                    <a:pt x="1455102" y="24765"/>
                  </a:lnTo>
                  <a:lnTo>
                    <a:pt x="1459166" y="21971"/>
                  </a:lnTo>
                  <a:lnTo>
                    <a:pt x="1469199" y="21971"/>
                  </a:lnTo>
                  <a:lnTo>
                    <a:pt x="1481328" y="61468"/>
                  </a:lnTo>
                  <a:lnTo>
                    <a:pt x="1481328" y="13385"/>
                  </a:lnTo>
                  <a:lnTo>
                    <a:pt x="1477772" y="11074"/>
                  </a:lnTo>
                  <a:lnTo>
                    <a:pt x="1471383" y="8864"/>
                  </a:lnTo>
                  <a:lnTo>
                    <a:pt x="1464246" y="8128"/>
                  </a:lnTo>
                  <a:lnTo>
                    <a:pt x="1457020" y="8851"/>
                  </a:lnTo>
                  <a:lnTo>
                    <a:pt x="1431518" y="42176"/>
                  </a:lnTo>
                  <a:lnTo>
                    <a:pt x="1430972" y="51816"/>
                  </a:lnTo>
                  <a:lnTo>
                    <a:pt x="1431531" y="61468"/>
                  </a:lnTo>
                  <a:lnTo>
                    <a:pt x="1457045" y="94907"/>
                  </a:lnTo>
                  <a:lnTo>
                    <a:pt x="1464246" y="95631"/>
                  </a:lnTo>
                  <a:lnTo>
                    <a:pt x="1471383" y="94894"/>
                  </a:lnTo>
                  <a:lnTo>
                    <a:pt x="1477784" y="92684"/>
                  </a:lnTo>
                  <a:lnTo>
                    <a:pt x="1483385" y="89052"/>
                  </a:lnTo>
                  <a:lnTo>
                    <a:pt x="1488249" y="83947"/>
                  </a:lnTo>
                  <a:lnTo>
                    <a:pt x="1489557" y="81788"/>
                  </a:lnTo>
                  <a:lnTo>
                    <a:pt x="1492173" y="77520"/>
                  </a:lnTo>
                  <a:lnTo>
                    <a:pt x="1494993" y="70027"/>
                  </a:lnTo>
                  <a:lnTo>
                    <a:pt x="1496695" y="61468"/>
                  </a:lnTo>
                  <a:lnTo>
                    <a:pt x="1497266" y="51816"/>
                  </a:lnTo>
                  <a:close/>
                </a:path>
                <a:path w="2258695" h="334010">
                  <a:moveTo>
                    <a:pt x="1532572" y="0"/>
                  </a:moveTo>
                  <a:lnTo>
                    <a:pt x="1516316" y="0"/>
                  </a:lnTo>
                  <a:lnTo>
                    <a:pt x="1516316" y="126365"/>
                  </a:lnTo>
                  <a:lnTo>
                    <a:pt x="1532572" y="126365"/>
                  </a:lnTo>
                  <a:lnTo>
                    <a:pt x="1532572" y="0"/>
                  </a:lnTo>
                  <a:close/>
                </a:path>
                <a:path w="2258695" h="334010">
                  <a:moveTo>
                    <a:pt x="1664398" y="0"/>
                  </a:moveTo>
                  <a:lnTo>
                    <a:pt x="1648142" y="0"/>
                  </a:lnTo>
                  <a:lnTo>
                    <a:pt x="1648142" y="27051"/>
                  </a:lnTo>
                  <a:lnTo>
                    <a:pt x="1648142" y="40767"/>
                  </a:lnTo>
                  <a:lnTo>
                    <a:pt x="1648142" y="61087"/>
                  </a:lnTo>
                  <a:lnTo>
                    <a:pt x="1624647" y="61087"/>
                  </a:lnTo>
                  <a:lnTo>
                    <a:pt x="1624647" y="40767"/>
                  </a:lnTo>
                  <a:lnTo>
                    <a:pt x="1648142" y="40767"/>
                  </a:lnTo>
                  <a:lnTo>
                    <a:pt x="1648142" y="27051"/>
                  </a:lnTo>
                  <a:lnTo>
                    <a:pt x="1624647" y="27051"/>
                  </a:lnTo>
                  <a:lnTo>
                    <a:pt x="1624647" y="24765"/>
                  </a:lnTo>
                  <a:lnTo>
                    <a:pt x="1624647" y="10922"/>
                  </a:lnTo>
                  <a:lnTo>
                    <a:pt x="1608391" y="10922"/>
                  </a:lnTo>
                  <a:lnTo>
                    <a:pt x="1608391" y="24765"/>
                  </a:lnTo>
                  <a:lnTo>
                    <a:pt x="1608391" y="77216"/>
                  </a:lnTo>
                  <a:lnTo>
                    <a:pt x="1578546" y="77216"/>
                  </a:lnTo>
                  <a:lnTo>
                    <a:pt x="1578546" y="24765"/>
                  </a:lnTo>
                  <a:lnTo>
                    <a:pt x="1608391" y="24765"/>
                  </a:lnTo>
                  <a:lnTo>
                    <a:pt x="1608391" y="10922"/>
                  </a:lnTo>
                  <a:lnTo>
                    <a:pt x="1562290" y="10922"/>
                  </a:lnTo>
                  <a:lnTo>
                    <a:pt x="1562290" y="91059"/>
                  </a:lnTo>
                  <a:lnTo>
                    <a:pt x="1624647" y="91059"/>
                  </a:lnTo>
                  <a:lnTo>
                    <a:pt x="1624647" y="77216"/>
                  </a:lnTo>
                  <a:lnTo>
                    <a:pt x="1624647" y="74930"/>
                  </a:lnTo>
                  <a:lnTo>
                    <a:pt x="1648142" y="74930"/>
                  </a:lnTo>
                  <a:lnTo>
                    <a:pt x="1648142" y="126365"/>
                  </a:lnTo>
                  <a:lnTo>
                    <a:pt x="1664398" y="126365"/>
                  </a:lnTo>
                  <a:lnTo>
                    <a:pt x="1664398" y="74930"/>
                  </a:lnTo>
                  <a:lnTo>
                    <a:pt x="1664398" y="61087"/>
                  </a:lnTo>
                  <a:lnTo>
                    <a:pt x="1664398" y="40767"/>
                  </a:lnTo>
                  <a:lnTo>
                    <a:pt x="1664398" y="27051"/>
                  </a:lnTo>
                  <a:lnTo>
                    <a:pt x="1664398" y="0"/>
                  </a:lnTo>
                  <a:close/>
                </a:path>
                <a:path w="2258695" h="334010">
                  <a:moveTo>
                    <a:pt x="1703895" y="98171"/>
                  </a:moveTo>
                  <a:lnTo>
                    <a:pt x="1686877" y="98171"/>
                  </a:lnTo>
                  <a:lnTo>
                    <a:pt x="1679765" y="131826"/>
                  </a:lnTo>
                  <a:lnTo>
                    <a:pt x="1693735" y="131826"/>
                  </a:lnTo>
                  <a:lnTo>
                    <a:pt x="1703895" y="98171"/>
                  </a:lnTo>
                  <a:close/>
                </a:path>
                <a:path w="2258695" h="334010">
                  <a:moveTo>
                    <a:pt x="1831022" y="51816"/>
                  </a:moveTo>
                  <a:lnTo>
                    <a:pt x="1830438" y="42176"/>
                  </a:lnTo>
                  <a:lnTo>
                    <a:pt x="1828749" y="33731"/>
                  </a:lnTo>
                  <a:lnTo>
                    <a:pt x="1825929" y="26250"/>
                  </a:lnTo>
                  <a:lnTo>
                    <a:pt x="1823313" y="21971"/>
                  </a:lnTo>
                  <a:lnTo>
                    <a:pt x="1822005" y="19812"/>
                  </a:lnTo>
                  <a:lnTo>
                    <a:pt x="1817141" y="14719"/>
                  </a:lnTo>
                  <a:lnTo>
                    <a:pt x="1815084" y="13385"/>
                  </a:lnTo>
                  <a:lnTo>
                    <a:pt x="1815084" y="61468"/>
                  </a:lnTo>
                  <a:lnTo>
                    <a:pt x="1813496" y="68453"/>
                  </a:lnTo>
                  <a:lnTo>
                    <a:pt x="1810067" y="73787"/>
                  </a:lnTo>
                  <a:lnTo>
                    <a:pt x="1806765" y="79121"/>
                  </a:lnTo>
                  <a:lnTo>
                    <a:pt x="1802701" y="81788"/>
                  </a:lnTo>
                  <a:lnTo>
                    <a:pt x="1793049" y="81788"/>
                  </a:lnTo>
                  <a:lnTo>
                    <a:pt x="1788985" y="79121"/>
                  </a:lnTo>
                  <a:lnTo>
                    <a:pt x="1785683" y="73660"/>
                  </a:lnTo>
                  <a:lnTo>
                    <a:pt x="1782381" y="68326"/>
                  </a:lnTo>
                  <a:lnTo>
                    <a:pt x="1780806" y="61468"/>
                  </a:lnTo>
                  <a:lnTo>
                    <a:pt x="1780870" y="42176"/>
                  </a:lnTo>
                  <a:lnTo>
                    <a:pt x="1782381" y="35433"/>
                  </a:lnTo>
                  <a:lnTo>
                    <a:pt x="1785556" y="30099"/>
                  </a:lnTo>
                  <a:lnTo>
                    <a:pt x="1788858" y="24765"/>
                  </a:lnTo>
                  <a:lnTo>
                    <a:pt x="1792922" y="21971"/>
                  </a:lnTo>
                  <a:lnTo>
                    <a:pt x="1802955" y="21971"/>
                  </a:lnTo>
                  <a:lnTo>
                    <a:pt x="1815084" y="61468"/>
                  </a:lnTo>
                  <a:lnTo>
                    <a:pt x="1815084" y="13385"/>
                  </a:lnTo>
                  <a:lnTo>
                    <a:pt x="1811528" y="11074"/>
                  </a:lnTo>
                  <a:lnTo>
                    <a:pt x="1805139" y="8864"/>
                  </a:lnTo>
                  <a:lnTo>
                    <a:pt x="1798002" y="8128"/>
                  </a:lnTo>
                  <a:lnTo>
                    <a:pt x="1790776" y="8851"/>
                  </a:lnTo>
                  <a:lnTo>
                    <a:pt x="1765274" y="42176"/>
                  </a:lnTo>
                  <a:lnTo>
                    <a:pt x="1764728" y="51816"/>
                  </a:lnTo>
                  <a:lnTo>
                    <a:pt x="1765287" y="61468"/>
                  </a:lnTo>
                  <a:lnTo>
                    <a:pt x="1790801" y="94907"/>
                  </a:lnTo>
                  <a:lnTo>
                    <a:pt x="1798002" y="95631"/>
                  </a:lnTo>
                  <a:lnTo>
                    <a:pt x="1805139" y="94894"/>
                  </a:lnTo>
                  <a:lnTo>
                    <a:pt x="1811540" y="92684"/>
                  </a:lnTo>
                  <a:lnTo>
                    <a:pt x="1817141" y="89052"/>
                  </a:lnTo>
                  <a:lnTo>
                    <a:pt x="1822005" y="83947"/>
                  </a:lnTo>
                  <a:lnTo>
                    <a:pt x="1823313" y="81788"/>
                  </a:lnTo>
                  <a:lnTo>
                    <a:pt x="1825929" y="77520"/>
                  </a:lnTo>
                  <a:lnTo>
                    <a:pt x="1828749" y="70027"/>
                  </a:lnTo>
                  <a:lnTo>
                    <a:pt x="1830451" y="61468"/>
                  </a:lnTo>
                  <a:lnTo>
                    <a:pt x="1831022" y="51816"/>
                  </a:lnTo>
                  <a:close/>
                </a:path>
                <a:path w="2258695" h="334010">
                  <a:moveTo>
                    <a:pt x="1866328" y="0"/>
                  </a:moveTo>
                  <a:lnTo>
                    <a:pt x="1850072" y="0"/>
                  </a:lnTo>
                  <a:lnTo>
                    <a:pt x="1850072" y="126365"/>
                  </a:lnTo>
                  <a:lnTo>
                    <a:pt x="1866328" y="126365"/>
                  </a:lnTo>
                  <a:lnTo>
                    <a:pt x="1866328" y="0"/>
                  </a:lnTo>
                  <a:close/>
                </a:path>
                <a:path w="2258695" h="334010">
                  <a:moveTo>
                    <a:pt x="2006917" y="95631"/>
                  </a:moveTo>
                  <a:lnTo>
                    <a:pt x="1956498" y="95631"/>
                  </a:lnTo>
                  <a:lnTo>
                    <a:pt x="1956498" y="77978"/>
                  </a:lnTo>
                  <a:lnTo>
                    <a:pt x="1993201" y="77978"/>
                  </a:lnTo>
                  <a:lnTo>
                    <a:pt x="1993201" y="64389"/>
                  </a:lnTo>
                  <a:lnTo>
                    <a:pt x="1922843" y="64389"/>
                  </a:lnTo>
                  <a:lnTo>
                    <a:pt x="1922843" y="50419"/>
                  </a:lnTo>
                  <a:lnTo>
                    <a:pt x="1989772" y="50419"/>
                  </a:lnTo>
                  <a:lnTo>
                    <a:pt x="1989772" y="11049"/>
                  </a:lnTo>
                  <a:lnTo>
                    <a:pt x="1906714" y="11049"/>
                  </a:lnTo>
                  <a:lnTo>
                    <a:pt x="1906714" y="24638"/>
                  </a:lnTo>
                  <a:lnTo>
                    <a:pt x="1973262" y="24638"/>
                  </a:lnTo>
                  <a:lnTo>
                    <a:pt x="1973262" y="37338"/>
                  </a:lnTo>
                  <a:lnTo>
                    <a:pt x="1906333" y="37338"/>
                  </a:lnTo>
                  <a:lnTo>
                    <a:pt x="1906333" y="77978"/>
                  </a:lnTo>
                  <a:lnTo>
                    <a:pt x="1940242" y="77978"/>
                  </a:lnTo>
                  <a:lnTo>
                    <a:pt x="1940242" y="95631"/>
                  </a:lnTo>
                  <a:lnTo>
                    <a:pt x="1889823" y="95631"/>
                  </a:lnTo>
                  <a:lnTo>
                    <a:pt x="1889823" y="109347"/>
                  </a:lnTo>
                  <a:lnTo>
                    <a:pt x="2006917" y="109347"/>
                  </a:lnTo>
                  <a:lnTo>
                    <a:pt x="2006917" y="95631"/>
                  </a:lnTo>
                  <a:close/>
                </a:path>
                <a:path w="2258695" h="334010">
                  <a:moveTo>
                    <a:pt x="2091372" y="38481"/>
                  </a:moveTo>
                  <a:lnTo>
                    <a:pt x="2075243" y="9588"/>
                  </a:lnTo>
                  <a:lnTo>
                    <a:pt x="2075243" y="44323"/>
                  </a:lnTo>
                  <a:lnTo>
                    <a:pt x="2073592" y="49149"/>
                  </a:lnTo>
                  <a:lnTo>
                    <a:pt x="2066988" y="56261"/>
                  </a:lnTo>
                  <a:lnTo>
                    <a:pt x="2062797" y="58166"/>
                  </a:lnTo>
                  <a:lnTo>
                    <a:pt x="2052129" y="58166"/>
                  </a:lnTo>
                  <a:lnTo>
                    <a:pt x="2047938" y="56261"/>
                  </a:lnTo>
                  <a:lnTo>
                    <a:pt x="2044509" y="52705"/>
                  </a:lnTo>
                  <a:lnTo>
                    <a:pt x="2041207" y="49149"/>
                  </a:lnTo>
                  <a:lnTo>
                    <a:pt x="2039556" y="44323"/>
                  </a:lnTo>
                  <a:lnTo>
                    <a:pt x="2039556" y="32639"/>
                  </a:lnTo>
                  <a:lnTo>
                    <a:pt x="2041207" y="27940"/>
                  </a:lnTo>
                  <a:lnTo>
                    <a:pt x="2044509" y="24257"/>
                  </a:lnTo>
                  <a:lnTo>
                    <a:pt x="2047938" y="20574"/>
                  </a:lnTo>
                  <a:lnTo>
                    <a:pt x="2052129" y="18796"/>
                  </a:lnTo>
                  <a:lnTo>
                    <a:pt x="2062670" y="18796"/>
                  </a:lnTo>
                  <a:lnTo>
                    <a:pt x="2066988" y="20701"/>
                  </a:lnTo>
                  <a:lnTo>
                    <a:pt x="2073592" y="28067"/>
                  </a:lnTo>
                  <a:lnTo>
                    <a:pt x="2075192" y="32639"/>
                  </a:lnTo>
                  <a:lnTo>
                    <a:pt x="2075243" y="44323"/>
                  </a:lnTo>
                  <a:lnTo>
                    <a:pt x="2075243" y="9588"/>
                  </a:lnTo>
                  <a:lnTo>
                    <a:pt x="2070823" y="7327"/>
                  </a:lnTo>
                  <a:lnTo>
                    <a:pt x="2064461" y="5549"/>
                  </a:lnTo>
                  <a:lnTo>
                    <a:pt x="2057463" y="4953"/>
                  </a:lnTo>
                  <a:lnTo>
                    <a:pt x="2050427" y="5549"/>
                  </a:lnTo>
                  <a:lnTo>
                    <a:pt x="2023554" y="38481"/>
                  </a:lnTo>
                  <a:lnTo>
                    <a:pt x="2024151" y="45504"/>
                  </a:lnTo>
                  <a:lnTo>
                    <a:pt x="2057463" y="71882"/>
                  </a:lnTo>
                  <a:lnTo>
                    <a:pt x="2064473" y="71310"/>
                  </a:lnTo>
                  <a:lnTo>
                    <a:pt x="2070849" y="69570"/>
                  </a:lnTo>
                  <a:lnTo>
                    <a:pt x="2076564" y="66687"/>
                  </a:lnTo>
                  <a:lnTo>
                    <a:pt x="2081720" y="62611"/>
                  </a:lnTo>
                  <a:lnTo>
                    <a:pt x="2085416" y="58166"/>
                  </a:lnTo>
                  <a:lnTo>
                    <a:pt x="2085898" y="57594"/>
                  </a:lnTo>
                  <a:lnTo>
                    <a:pt x="2088921" y="51879"/>
                  </a:lnTo>
                  <a:lnTo>
                    <a:pt x="2090750" y="45504"/>
                  </a:lnTo>
                  <a:lnTo>
                    <a:pt x="2091372" y="38481"/>
                  </a:lnTo>
                  <a:close/>
                </a:path>
                <a:path w="2258695" h="334010">
                  <a:moveTo>
                    <a:pt x="2125408" y="0"/>
                  </a:moveTo>
                  <a:lnTo>
                    <a:pt x="2109279" y="0"/>
                  </a:lnTo>
                  <a:lnTo>
                    <a:pt x="2109279" y="90043"/>
                  </a:lnTo>
                  <a:lnTo>
                    <a:pt x="2125408" y="90043"/>
                  </a:lnTo>
                  <a:lnTo>
                    <a:pt x="2125408" y="0"/>
                  </a:lnTo>
                  <a:close/>
                </a:path>
                <a:path w="2258695" h="334010">
                  <a:moveTo>
                    <a:pt x="2127821" y="108204"/>
                  </a:moveTo>
                  <a:lnTo>
                    <a:pt x="2060384" y="108204"/>
                  </a:lnTo>
                  <a:lnTo>
                    <a:pt x="2060384" y="80264"/>
                  </a:lnTo>
                  <a:lnTo>
                    <a:pt x="2043874" y="80264"/>
                  </a:lnTo>
                  <a:lnTo>
                    <a:pt x="2043874" y="121920"/>
                  </a:lnTo>
                  <a:lnTo>
                    <a:pt x="2127821" y="121920"/>
                  </a:lnTo>
                  <a:lnTo>
                    <a:pt x="2127821" y="108204"/>
                  </a:lnTo>
                  <a:close/>
                </a:path>
                <a:path w="2258695" h="334010">
                  <a:moveTo>
                    <a:pt x="2208593" y="58801"/>
                  </a:moveTo>
                  <a:lnTo>
                    <a:pt x="2206269" y="52324"/>
                  </a:lnTo>
                  <a:lnTo>
                    <a:pt x="2206053" y="51689"/>
                  </a:lnTo>
                  <a:lnTo>
                    <a:pt x="2200846" y="46228"/>
                  </a:lnTo>
                  <a:lnTo>
                    <a:pt x="2195626" y="40894"/>
                  </a:lnTo>
                  <a:lnTo>
                    <a:pt x="2192845" y="39763"/>
                  </a:lnTo>
                  <a:lnTo>
                    <a:pt x="2192845" y="72517"/>
                  </a:lnTo>
                  <a:lnTo>
                    <a:pt x="2191689" y="76200"/>
                  </a:lnTo>
                  <a:lnTo>
                    <a:pt x="2189416" y="79121"/>
                  </a:lnTo>
                  <a:lnTo>
                    <a:pt x="2187257" y="82042"/>
                  </a:lnTo>
                  <a:lnTo>
                    <a:pt x="2184209" y="83439"/>
                  </a:lnTo>
                  <a:lnTo>
                    <a:pt x="2176462" y="83439"/>
                  </a:lnTo>
                  <a:lnTo>
                    <a:pt x="2173401" y="82042"/>
                  </a:lnTo>
                  <a:lnTo>
                    <a:pt x="2168842" y="76200"/>
                  </a:lnTo>
                  <a:lnTo>
                    <a:pt x="2167813" y="72517"/>
                  </a:lnTo>
                  <a:lnTo>
                    <a:pt x="2167813" y="62992"/>
                  </a:lnTo>
                  <a:lnTo>
                    <a:pt x="2168842" y="59309"/>
                  </a:lnTo>
                  <a:lnTo>
                    <a:pt x="2171128" y="56515"/>
                  </a:lnTo>
                  <a:lnTo>
                    <a:pt x="2173287" y="53721"/>
                  </a:lnTo>
                  <a:lnTo>
                    <a:pt x="2176335" y="52324"/>
                  </a:lnTo>
                  <a:lnTo>
                    <a:pt x="2184209" y="52324"/>
                  </a:lnTo>
                  <a:lnTo>
                    <a:pt x="2187384" y="53721"/>
                  </a:lnTo>
                  <a:lnTo>
                    <a:pt x="2191689" y="59309"/>
                  </a:lnTo>
                  <a:lnTo>
                    <a:pt x="2192807" y="62992"/>
                  </a:lnTo>
                  <a:lnTo>
                    <a:pt x="2192845" y="72517"/>
                  </a:lnTo>
                  <a:lnTo>
                    <a:pt x="2192845" y="39763"/>
                  </a:lnTo>
                  <a:lnTo>
                    <a:pt x="2188781" y="38100"/>
                  </a:lnTo>
                  <a:lnTo>
                    <a:pt x="2171750" y="38100"/>
                  </a:lnTo>
                  <a:lnTo>
                    <a:pt x="2164778" y="40894"/>
                  </a:lnTo>
                  <a:lnTo>
                    <a:pt x="2154351" y="51562"/>
                  </a:lnTo>
                  <a:lnTo>
                    <a:pt x="2151824" y="58801"/>
                  </a:lnTo>
                  <a:lnTo>
                    <a:pt x="2151824" y="76708"/>
                  </a:lnTo>
                  <a:lnTo>
                    <a:pt x="2154491" y="83947"/>
                  </a:lnTo>
                  <a:lnTo>
                    <a:pt x="2159698" y="89408"/>
                  </a:lnTo>
                  <a:lnTo>
                    <a:pt x="2165032" y="94869"/>
                  </a:lnTo>
                  <a:lnTo>
                    <a:pt x="2171877" y="97536"/>
                  </a:lnTo>
                  <a:lnTo>
                    <a:pt x="2188908" y="97536"/>
                  </a:lnTo>
                  <a:lnTo>
                    <a:pt x="2195626" y="94869"/>
                  </a:lnTo>
                  <a:lnTo>
                    <a:pt x="2206053" y="83947"/>
                  </a:lnTo>
                  <a:lnTo>
                    <a:pt x="2206231" y="83439"/>
                  </a:lnTo>
                  <a:lnTo>
                    <a:pt x="2208593" y="76708"/>
                  </a:lnTo>
                  <a:lnTo>
                    <a:pt x="2208593" y="58801"/>
                  </a:lnTo>
                  <a:close/>
                </a:path>
                <a:path w="2258695" h="334010">
                  <a:moveTo>
                    <a:pt x="2211387" y="18542"/>
                  </a:moveTo>
                  <a:lnTo>
                    <a:pt x="2188387" y="18542"/>
                  </a:lnTo>
                  <a:lnTo>
                    <a:pt x="2188387" y="2921"/>
                  </a:lnTo>
                  <a:lnTo>
                    <a:pt x="2172017" y="2921"/>
                  </a:lnTo>
                  <a:lnTo>
                    <a:pt x="2172017" y="18542"/>
                  </a:lnTo>
                  <a:lnTo>
                    <a:pt x="2148268" y="18542"/>
                  </a:lnTo>
                  <a:lnTo>
                    <a:pt x="2148268" y="32258"/>
                  </a:lnTo>
                  <a:lnTo>
                    <a:pt x="2211387" y="32258"/>
                  </a:lnTo>
                  <a:lnTo>
                    <a:pt x="2211387" y="18542"/>
                  </a:lnTo>
                  <a:close/>
                </a:path>
                <a:path w="2258695" h="334010">
                  <a:moveTo>
                    <a:pt x="2258631" y="0"/>
                  </a:moveTo>
                  <a:lnTo>
                    <a:pt x="2242629" y="0"/>
                  </a:lnTo>
                  <a:lnTo>
                    <a:pt x="2242629" y="53086"/>
                  </a:lnTo>
                  <a:lnTo>
                    <a:pt x="2233358" y="53086"/>
                  </a:lnTo>
                  <a:lnTo>
                    <a:pt x="2233358" y="2413"/>
                  </a:lnTo>
                  <a:lnTo>
                    <a:pt x="2217737" y="2413"/>
                  </a:lnTo>
                  <a:lnTo>
                    <a:pt x="2217737" y="122428"/>
                  </a:lnTo>
                  <a:lnTo>
                    <a:pt x="2233358" y="122428"/>
                  </a:lnTo>
                  <a:lnTo>
                    <a:pt x="2233358" y="66929"/>
                  </a:lnTo>
                  <a:lnTo>
                    <a:pt x="2242629" y="66929"/>
                  </a:lnTo>
                  <a:lnTo>
                    <a:pt x="2242629" y="126365"/>
                  </a:lnTo>
                  <a:lnTo>
                    <a:pt x="2258631" y="126365"/>
                  </a:lnTo>
                  <a:lnTo>
                    <a:pt x="2258631" y="66929"/>
                  </a:lnTo>
                  <a:lnTo>
                    <a:pt x="2258631" y="53086"/>
                  </a:lnTo>
                  <a:lnTo>
                    <a:pt x="2258631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2" name="object 102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2382139" y="5457571"/>
              <a:ext cx="108966" cy="126365"/>
            </a:xfrm>
            <a:prstGeom prst="rect">
              <a:avLst/>
            </a:prstGeom>
          </p:spPr>
        </p:pic>
        <p:sp>
          <p:nvSpPr>
            <p:cNvPr id="103" name="object 103"/>
            <p:cNvSpPr/>
            <p:nvPr/>
          </p:nvSpPr>
          <p:spPr>
            <a:xfrm>
              <a:off x="2545714" y="5457571"/>
              <a:ext cx="513715" cy="126364"/>
            </a:xfrm>
            <a:custGeom>
              <a:avLst/>
              <a:gdLst/>
              <a:ahLst/>
              <a:cxnLst/>
              <a:rect l="l" t="t" r="r" b="b"/>
              <a:pathLst>
                <a:path w="513714" h="126364">
                  <a:moveTo>
                    <a:pt x="69215" y="75945"/>
                  </a:moveTo>
                  <a:lnTo>
                    <a:pt x="30099" y="87629"/>
                  </a:lnTo>
                  <a:lnTo>
                    <a:pt x="26289" y="93725"/>
                  </a:lnTo>
                  <a:lnTo>
                    <a:pt x="26289" y="108584"/>
                  </a:lnTo>
                  <a:lnTo>
                    <a:pt x="69215" y="126237"/>
                  </a:lnTo>
                  <a:lnTo>
                    <a:pt x="78616" y="125807"/>
                  </a:lnTo>
                  <a:lnTo>
                    <a:pt x="109267" y="112775"/>
                  </a:lnTo>
                  <a:lnTo>
                    <a:pt x="60579" y="112775"/>
                  </a:lnTo>
                  <a:lnTo>
                    <a:pt x="53975" y="111759"/>
                  </a:lnTo>
                  <a:lnTo>
                    <a:pt x="49657" y="109600"/>
                  </a:lnTo>
                  <a:lnTo>
                    <a:pt x="45212" y="107441"/>
                  </a:lnTo>
                  <a:lnTo>
                    <a:pt x="43053" y="104647"/>
                  </a:lnTo>
                  <a:lnTo>
                    <a:pt x="60452" y="89534"/>
                  </a:lnTo>
                  <a:lnTo>
                    <a:pt x="109188" y="89534"/>
                  </a:lnTo>
                  <a:lnTo>
                    <a:pt x="108077" y="87756"/>
                  </a:lnTo>
                  <a:lnTo>
                    <a:pt x="100584" y="83057"/>
                  </a:lnTo>
                  <a:lnTo>
                    <a:pt x="94343" y="79964"/>
                  </a:lnTo>
                  <a:lnTo>
                    <a:pt x="87042" y="77739"/>
                  </a:lnTo>
                  <a:lnTo>
                    <a:pt x="78670" y="76396"/>
                  </a:lnTo>
                  <a:lnTo>
                    <a:pt x="69215" y="75945"/>
                  </a:lnTo>
                  <a:close/>
                </a:path>
                <a:path w="513714" h="126364">
                  <a:moveTo>
                    <a:pt x="109188" y="89534"/>
                  </a:moveTo>
                  <a:lnTo>
                    <a:pt x="77851" y="89534"/>
                  </a:lnTo>
                  <a:lnTo>
                    <a:pt x="84328" y="90550"/>
                  </a:lnTo>
                  <a:lnTo>
                    <a:pt x="92964" y="94868"/>
                  </a:lnTo>
                  <a:lnTo>
                    <a:pt x="95123" y="97662"/>
                  </a:lnTo>
                  <a:lnTo>
                    <a:pt x="95123" y="104647"/>
                  </a:lnTo>
                  <a:lnTo>
                    <a:pt x="92964" y="107441"/>
                  </a:lnTo>
                  <a:lnTo>
                    <a:pt x="88646" y="109600"/>
                  </a:lnTo>
                  <a:lnTo>
                    <a:pt x="84201" y="111759"/>
                  </a:lnTo>
                  <a:lnTo>
                    <a:pt x="77724" y="112775"/>
                  </a:lnTo>
                  <a:lnTo>
                    <a:pt x="109267" y="112775"/>
                  </a:lnTo>
                  <a:lnTo>
                    <a:pt x="111887" y="108584"/>
                  </a:lnTo>
                  <a:lnTo>
                    <a:pt x="111807" y="93725"/>
                  </a:lnTo>
                  <a:lnTo>
                    <a:pt x="109188" y="89534"/>
                  </a:lnTo>
                  <a:close/>
                </a:path>
                <a:path w="513714" h="126364">
                  <a:moveTo>
                    <a:pt x="199009" y="73659"/>
                  </a:moveTo>
                  <a:lnTo>
                    <a:pt x="161036" y="85851"/>
                  </a:lnTo>
                  <a:lnTo>
                    <a:pt x="157353" y="92201"/>
                  </a:lnTo>
                  <a:lnTo>
                    <a:pt x="157353" y="107822"/>
                  </a:lnTo>
                  <a:lnTo>
                    <a:pt x="199009" y="126237"/>
                  </a:lnTo>
                  <a:lnTo>
                    <a:pt x="208202" y="125783"/>
                  </a:lnTo>
                  <a:lnTo>
                    <a:pt x="237792" y="112648"/>
                  </a:lnTo>
                  <a:lnTo>
                    <a:pt x="190627" y="112648"/>
                  </a:lnTo>
                  <a:lnTo>
                    <a:pt x="184404" y="111505"/>
                  </a:lnTo>
                  <a:lnTo>
                    <a:pt x="180212" y="109092"/>
                  </a:lnTo>
                  <a:lnTo>
                    <a:pt x="176149" y="106806"/>
                  </a:lnTo>
                  <a:lnTo>
                    <a:pt x="173990" y="103758"/>
                  </a:lnTo>
                  <a:lnTo>
                    <a:pt x="173990" y="96265"/>
                  </a:lnTo>
                  <a:lnTo>
                    <a:pt x="176022" y="93217"/>
                  </a:lnTo>
                  <a:lnTo>
                    <a:pt x="180212" y="90804"/>
                  </a:lnTo>
                  <a:lnTo>
                    <a:pt x="184277" y="88391"/>
                  </a:lnTo>
                  <a:lnTo>
                    <a:pt x="190500" y="87248"/>
                  </a:lnTo>
                  <a:lnTo>
                    <a:pt x="237792" y="87248"/>
                  </a:lnTo>
                  <a:lnTo>
                    <a:pt x="236982" y="85851"/>
                  </a:lnTo>
                  <a:lnTo>
                    <a:pt x="229616" y="81025"/>
                  </a:lnTo>
                  <a:lnTo>
                    <a:pt x="223494" y="77785"/>
                  </a:lnTo>
                  <a:lnTo>
                    <a:pt x="216360" y="75485"/>
                  </a:lnTo>
                  <a:lnTo>
                    <a:pt x="208202" y="74114"/>
                  </a:lnTo>
                  <a:lnTo>
                    <a:pt x="199009" y="73659"/>
                  </a:lnTo>
                  <a:close/>
                </a:path>
                <a:path w="513714" h="126364">
                  <a:moveTo>
                    <a:pt x="237792" y="87248"/>
                  </a:moveTo>
                  <a:lnTo>
                    <a:pt x="207391" y="87248"/>
                  </a:lnTo>
                  <a:lnTo>
                    <a:pt x="213614" y="88391"/>
                  </a:lnTo>
                  <a:lnTo>
                    <a:pt x="217805" y="90804"/>
                  </a:lnTo>
                  <a:lnTo>
                    <a:pt x="221996" y="93090"/>
                  </a:lnTo>
                  <a:lnTo>
                    <a:pt x="224028" y="96265"/>
                  </a:lnTo>
                  <a:lnTo>
                    <a:pt x="224028" y="103758"/>
                  </a:lnTo>
                  <a:lnTo>
                    <a:pt x="221996" y="106933"/>
                  </a:lnTo>
                  <a:lnTo>
                    <a:pt x="217678" y="109219"/>
                  </a:lnTo>
                  <a:lnTo>
                    <a:pt x="213487" y="111505"/>
                  </a:lnTo>
                  <a:lnTo>
                    <a:pt x="207264" y="112648"/>
                  </a:lnTo>
                  <a:lnTo>
                    <a:pt x="237792" y="112648"/>
                  </a:lnTo>
                  <a:lnTo>
                    <a:pt x="240591" y="107822"/>
                  </a:lnTo>
                  <a:lnTo>
                    <a:pt x="240665" y="92201"/>
                  </a:lnTo>
                  <a:lnTo>
                    <a:pt x="237792" y="87248"/>
                  </a:lnTo>
                  <a:close/>
                </a:path>
                <a:path w="513714" h="126364">
                  <a:moveTo>
                    <a:pt x="296799" y="80771"/>
                  </a:moveTo>
                  <a:lnTo>
                    <a:pt x="280416" y="80771"/>
                  </a:lnTo>
                  <a:lnTo>
                    <a:pt x="280416" y="121538"/>
                  </a:lnTo>
                  <a:lnTo>
                    <a:pt x="369697" y="121538"/>
                  </a:lnTo>
                  <a:lnTo>
                    <a:pt x="369697" y="107695"/>
                  </a:lnTo>
                  <a:lnTo>
                    <a:pt x="296799" y="107695"/>
                  </a:lnTo>
                  <a:lnTo>
                    <a:pt x="296799" y="80771"/>
                  </a:lnTo>
                  <a:close/>
                </a:path>
                <a:path w="513714" h="126364">
                  <a:moveTo>
                    <a:pt x="367284" y="0"/>
                  </a:moveTo>
                  <a:lnTo>
                    <a:pt x="350774" y="0"/>
                  </a:lnTo>
                  <a:lnTo>
                    <a:pt x="350774" y="66420"/>
                  </a:lnTo>
                  <a:lnTo>
                    <a:pt x="328168" y="66420"/>
                  </a:lnTo>
                  <a:lnTo>
                    <a:pt x="328168" y="79755"/>
                  </a:lnTo>
                  <a:lnTo>
                    <a:pt x="350774" y="79755"/>
                  </a:lnTo>
                  <a:lnTo>
                    <a:pt x="350774" y="92963"/>
                  </a:lnTo>
                  <a:lnTo>
                    <a:pt x="367284" y="92963"/>
                  </a:lnTo>
                  <a:lnTo>
                    <a:pt x="367284" y="0"/>
                  </a:lnTo>
                  <a:close/>
                </a:path>
                <a:path w="513714" h="126364">
                  <a:moveTo>
                    <a:pt x="315722" y="59689"/>
                  </a:moveTo>
                  <a:lnTo>
                    <a:pt x="299466" y="59689"/>
                  </a:lnTo>
                  <a:lnTo>
                    <a:pt x="299466" y="86867"/>
                  </a:lnTo>
                  <a:lnTo>
                    <a:pt x="315722" y="86867"/>
                  </a:lnTo>
                  <a:lnTo>
                    <a:pt x="315722" y="59689"/>
                  </a:lnTo>
                  <a:close/>
                </a:path>
                <a:path w="513714" h="126364">
                  <a:moveTo>
                    <a:pt x="332740" y="4952"/>
                  </a:moveTo>
                  <a:lnTo>
                    <a:pt x="272542" y="4952"/>
                  </a:lnTo>
                  <a:lnTo>
                    <a:pt x="272542" y="18795"/>
                  </a:lnTo>
                  <a:lnTo>
                    <a:pt x="316357" y="18795"/>
                  </a:lnTo>
                  <a:lnTo>
                    <a:pt x="316256" y="25749"/>
                  </a:lnTo>
                  <a:lnTo>
                    <a:pt x="260604" y="46227"/>
                  </a:lnTo>
                  <a:lnTo>
                    <a:pt x="263017" y="60578"/>
                  </a:lnTo>
                  <a:lnTo>
                    <a:pt x="269301" y="60511"/>
                  </a:lnTo>
                  <a:lnTo>
                    <a:pt x="299466" y="59689"/>
                  </a:lnTo>
                  <a:lnTo>
                    <a:pt x="315722" y="59689"/>
                  </a:lnTo>
                  <a:lnTo>
                    <a:pt x="315722" y="58927"/>
                  </a:lnTo>
                  <a:lnTo>
                    <a:pt x="344805" y="57530"/>
                  </a:lnTo>
                  <a:lnTo>
                    <a:pt x="343966" y="44830"/>
                  </a:lnTo>
                  <a:lnTo>
                    <a:pt x="331089" y="44830"/>
                  </a:lnTo>
                  <a:lnTo>
                    <a:pt x="331775" y="35492"/>
                  </a:lnTo>
                  <a:lnTo>
                    <a:pt x="332295" y="25749"/>
                  </a:lnTo>
                  <a:lnTo>
                    <a:pt x="332624" y="15577"/>
                  </a:lnTo>
                  <a:lnTo>
                    <a:pt x="332740" y="4952"/>
                  </a:lnTo>
                  <a:close/>
                </a:path>
                <a:path w="513714" h="126364">
                  <a:moveTo>
                    <a:pt x="343916" y="44068"/>
                  </a:moveTo>
                  <a:lnTo>
                    <a:pt x="331089" y="44830"/>
                  </a:lnTo>
                  <a:lnTo>
                    <a:pt x="343966" y="44830"/>
                  </a:lnTo>
                  <a:lnTo>
                    <a:pt x="343916" y="44068"/>
                  </a:lnTo>
                  <a:close/>
                </a:path>
                <a:path w="513714" h="126364">
                  <a:moveTo>
                    <a:pt x="430403" y="50926"/>
                  </a:moveTo>
                  <a:lnTo>
                    <a:pt x="413766" y="50926"/>
                  </a:lnTo>
                  <a:lnTo>
                    <a:pt x="413766" y="92074"/>
                  </a:lnTo>
                  <a:lnTo>
                    <a:pt x="385445" y="92328"/>
                  </a:lnTo>
                  <a:lnTo>
                    <a:pt x="387350" y="106171"/>
                  </a:lnTo>
                  <a:lnTo>
                    <a:pt x="411019" y="106031"/>
                  </a:lnTo>
                  <a:lnTo>
                    <a:pt x="433260" y="105616"/>
                  </a:lnTo>
                  <a:lnTo>
                    <a:pt x="454072" y="104939"/>
                  </a:lnTo>
                  <a:lnTo>
                    <a:pt x="473456" y="104012"/>
                  </a:lnTo>
                  <a:lnTo>
                    <a:pt x="472772" y="91820"/>
                  </a:lnTo>
                  <a:lnTo>
                    <a:pt x="430403" y="91820"/>
                  </a:lnTo>
                  <a:lnTo>
                    <a:pt x="430403" y="50926"/>
                  </a:lnTo>
                  <a:close/>
                </a:path>
                <a:path w="513714" h="126364">
                  <a:moveTo>
                    <a:pt x="472694" y="90423"/>
                  </a:moveTo>
                  <a:lnTo>
                    <a:pt x="452881" y="91265"/>
                  </a:lnTo>
                  <a:lnTo>
                    <a:pt x="430403" y="91820"/>
                  </a:lnTo>
                  <a:lnTo>
                    <a:pt x="472772" y="91820"/>
                  </a:lnTo>
                  <a:lnTo>
                    <a:pt x="472694" y="90423"/>
                  </a:lnTo>
                  <a:close/>
                </a:path>
                <a:path w="513714" h="126364">
                  <a:moveTo>
                    <a:pt x="462788" y="12445"/>
                  </a:moveTo>
                  <a:lnTo>
                    <a:pt x="397637" y="12445"/>
                  </a:lnTo>
                  <a:lnTo>
                    <a:pt x="397637" y="26415"/>
                  </a:lnTo>
                  <a:lnTo>
                    <a:pt x="446659" y="26415"/>
                  </a:lnTo>
                  <a:lnTo>
                    <a:pt x="446100" y="45465"/>
                  </a:lnTo>
                  <a:lnTo>
                    <a:pt x="445531" y="59293"/>
                  </a:lnTo>
                  <a:lnTo>
                    <a:pt x="444855" y="70546"/>
                  </a:lnTo>
                  <a:lnTo>
                    <a:pt x="444119" y="78358"/>
                  </a:lnTo>
                  <a:lnTo>
                    <a:pt x="459994" y="79247"/>
                  </a:lnTo>
                  <a:lnTo>
                    <a:pt x="461180" y="62273"/>
                  </a:lnTo>
                  <a:lnTo>
                    <a:pt x="462057" y="45465"/>
                  </a:lnTo>
                  <a:lnTo>
                    <a:pt x="462601" y="28848"/>
                  </a:lnTo>
                  <a:lnTo>
                    <a:pt x="462788" y="12445"/>
                  </a:lnTo>
                  <a:close/>
                </a:path>
                <a:path w="513714" h="126364">
                  <a:moveTo>
                    <a:pt x="239522" y="56387"/>
                  </a:moveTo>
                  <a:lnTo>
                    <a:pt x="223139" y="56387"/>
                  </a:lnTo>
                  <a:lnTo>
                    <a:pt x="223139" y="73024"/>
                  </a:lnTo>
                  <a:lnTo>
                    <a:pt x="239522" y="73024"/>
                  </a:lnTo>
                  <a:lnTo>
                    <a:pt x="239522" y="56387"/>
                  </a:lnTo>
                  <a:close/>
                </a:path>
                <a:path w="513714" h="126364">
                  <a:moveTo>
                    <a:pt x="199009" y="7111"/>
                  </a:moveTo>
                  <a:lnTo>
                    <a:pt x="138557" y="7111"/>
                  </a:lnTo>
                  <a:lnTo>
                    <a:pt x="138557" y="65785"/>
                  </a:lnTo>
                  <a:lnTo>
                    <a:pt x="199009" y="65785"/>
                  </a:lnTo>
                  <a:lnTo>
                    <a:pt x="199009" y="56387"/>
                  </a:lnTo>
                  <a:lnTo>
                    <a:pt x="239522" y="56387"/>
                  </a:lnTo>
                  <a:lnTo>
                    <a:pt x="239522" y="51942"/>
                  </a:lnTo>
                  <a:lnTo>
                    <a:pt x="154559" y="51942"/>
                  </a:lnTo>
                  <a:lnTo>
                    <a:pt x="154559" y="20954"/>
                  </a:lnTo>
                  <a:lnTo>
                    <a:pt x="239522" y="20954"/>
                  </a:lnTo>
                  <a:lnTo>
                    <a:pt x="239522" y="17525"/>
                  </a:lnTo>
                  <a:lnTo>
                    <a:pt x="199009" y="17525"/>
                  </a:lnTo>
                  <a:lnTo>
                    <a:pt x="199009" y="7111"/>
                  </a:lnTo>
                  <a:close/>
                </a:path>
                <a:path w="513714" h="126364">
                  <a:moveTo>
                    <a:pt x="239522" y="20954"/>
                  </a:moveTo>
                  <a:lnTo>
                    <a:pt x="182880" y="20954"/>
                  </a:lnTo>
                  <a:lnTo>
                    <a:pt x="182880" y="51942"/>
                  </a:lnTo>
                  <a:lnTo>
                    <a:pt x="239522" y="51942"/>
                  </a:lnTo>
                  <a:lnTo>
                    <a:pt x="239522" y="43052"/>
                  </a:lnTo>
                  <a:lnTo>
                    <a:pt x="199009" y="43052"/>
                  </a:lnTo>
                  <a:lnTo>
                    <a:pt x="199009" y="30733"/>
                  </a:lnTo>
                  <a:lnTo>
                    <a:pt x="239522" y="30733"/>
                  </a:lnTo>
                  <a:lnTo>
                    <a:pt x="239522" y="20954"/>
                  </a:lnTo>
                  <a:close/>
                </a:path>
                <a:path w="513714" h="126364">
                  <a:moveTo>
                    <a:pt x="239522" y="30733"/>
                  </a:moveTo>
                  <a:lnTo>
                    <a:pt x="223139" y="30733"/>
                  </a:lnTo>
                  <a:lnTo>
                    <a:pt x="223139" y="43052"/>
                  </a:lnTo>
                  <a:lnTo>
                    <a:pt x="239522" y="43052"/>
                  </a:lnTo>
                  <a:lnTo>
                    <a:pt x="239522" y="30733"/>
                  </a:lnTo>
                  <a:close/>
                </a:path>
                <a:path w="513714" h="126364">
                  <a:moveTo>
                    <a:pt x="239522" y="0"/>
                  </a:moveTo>
                  <a:lnTo>
                    <a:pt x="223139" y="0"/>
                  </a:lnTo>
                  <a:lnTo>
                    <a:pt x="223139" y="17525"/>
                  </a:lnTo>
                  <a:lnTo>
                    <a:pt x="239522" y="17525"/>
                  </a:lnTo>
                  <a:lnTo>
                    <a:pt x="239522" y="0"/>
                  </a:lnTo>
                  <a:close/>
                </a:path>
                <a:path w="513714" h="126364">
                  <a:moveTo>
                    <a:pt x="42418" y="5206"/>
                  </a:moveTo>
                  <a:lnTo>
                    <a:pt x="26670" y="5206"/>
                  </a:lnTo>
                  <a:lnTo>
                    <a:pt x="26670" y="28193"/>
                  </a:lnTo>
                  <a:lnTo>
                    <a:pt x="24257" y="36067"/>
                  </a:lnTo>
                  <a:lnTo>
                    <a:pt x="0" y="60578"/>
                  </a:lnTo>
                  <a:lnTo>
                    <a:pt x="11811" y="72008"/>
                  </a:lnTo>
                  <a:lnTo>
                    <a:pt x="16129" y="69468"/>
                  </a:lnTo>
                  <a:lnTo>
                    <a:pt x="20574" y="65658"/>
                  </a:lnTo>
                  <a:lnTo>
                    <a:pt x="25146" y="60451"/>
                  </a:lnTo>
                  <a:lnTo>
                    <a:pt x="29845" y="55244"/>
                  </a:lnTo>
                  <a:lnTo>
                    <a:pt x="33147" y="50545"/>
                  </a:lnTo>
                  <a:lnTo>
                    <a:pt x="35052" y="46608"/>
                  </a:lnTo>
                  <a:lnTo>
                    <a:pt x="52991" y="46608"/>
                  </a:lnTo>
                  <a:lnTo>
                    <a:pt x="49657" y="41782"/>
                  </a:lnTo>
                  <a:lnTo>
                    <a:pt x="44831" y="34924"/>
                  </a:lnTo>
                  <a:lnTo>
                    <a:pt x="42418" y="27558"/>
                  </a:lnTo>
                  <a:lnTo>
                    <a:pt x="42418" y="5206"/>
                  </a:lnTo>
                  <a:close/>
                </a:path>
                <a:path w="513714" h="126364">
                  <a:moveTo>
                    <a:pt x="52991" y="46608"/>
                  </a:moveTo>
                  <a:lnTo>
                    <a:pt x="35052" y="46608"/>
                  </a:lnTo>
                  <a:lnTo>
                    <a:pt x="39951" y="53292"/>
                  </a:lnTo>
                  <a:lnTo>
                    <a:pt x="45291" y="59166"/>
                  </a:lnTo>
                  <a:lnTo>
                    <a:pt x="51286" y="64414"/>
                  </a:lnTo>
                  <a:lnTo>
                    <a:pt x="57912" y="68960"/>
                  </a:lnTo>
                  <a:lnTo>
                    <a:pt x="67945" y="56641"/>
                  </a:lnTo>
                  <a:lnTo>
                    <a:pt x="60579" y="53720"/>
                  </a:lnTo>
                  <a:lnTo>
                    <a:pt x="54483" y="48767"/>
                  </a:lnTo>
                  <a:lnTo>
                    <a:pt x="52991" y="46608"/>
                  </a:lnTo>
                  <a:close/>
                </a:path>
                <a:path w="513714" h="126364">
                  <a:moveTo>
                    <a:pt x="494411" y="0"/>
                  </a:moveTo>
                  <a:lnTo>
                    <a:pt x="477774" y="0"/>
                  </a:lnTo>
                  <a:lnTo>
                    <a:pt x="477774" y="126364"/>
                  </a:lnTo>
                  <a:lnTo>
                    <a:pt x="494411" y="126364"/>
                  </a:lnTo>
                  <a:lnTo>
                    <a:pt x="494411" y="66928"/>
                  </a:lnTo>
                  <a:lnTo>
                    <a:pt x="513461" y="66928"/>
                  </a:lnTo>
                  <a:lnTo>
                    <a:pt x="513461" y="53085"/>
                  </a:lnTo>
                  <a:lnTo>
                    <a:pt x="494411" y="53085"/>
                  </a:lnTo>
                  <a:lnTo>
                    <a:pt x="494411" y="0"/>
                  </a:lnTo>
                  <a:close/>
                </a:path>
                <a:path w="513714" h="126364">
                  <a:moveTo>
                    <a:pt x="111252" y="45973"/>
                  </a:moveTo>
                  <a:lnTo>
                    <a:pt x="94996" y="45973"/>
                  </a:lnTo>
                  <a:lnTo>
                    <a:pt x="94996" y="75564"/>
                  </a:lnTo>
                  <a:lnTo>
                    <a:pt x="111252" y="75564"/>
                  </a:lnTo>
                  <a:lnTo>
                    <a:pt x="111252" y="45973"/>
                  </a:lnTo>
                  <a:close/>
                </a:path>
                <a:path w="513714" h="126364">
                  <a:moveTo>
                    <a:pt x="85090" y="2539"/>
                  </a:moveTo>
                  <a:lnTo>
                    <a:pt x="69087" y="2539"/>
                  </a:lnTo>
                  <a:lnTo>
                    <a:pt x="69087" y="71500"/>
                  </a:lnTo>
                  <a:lnTo>
                    <a:pt x="85090" y="71500"/>
                  </a:lnTo>
                  <a:lnTo>
                    <a:pt x="85090" y="45973"/>
                  </a:lnTo>
                  <a:lnTo>
                    <a:pt x="111252" y="45973"/>
                  </a:lnTo>
                  <a:lnTo>
                    <a:pt x="111252" y="32257"/>
                  </a:lnTo>
                  <a:lnTo>
                    <a:pt x="85090" y="32257"/>
                  </a:lnTo>
                  <a:lnTo>
                    <a:pt x="85090" y="2539"/>
                  </a:lnTo>
                  <a:close/>
                </a:path>
                <a:path w="513714" h="126364">
                  <a:moveTo>
                    <a:pt x="111252" y="0"/>
                  </a:moveTo>
                  <a:lnTo>
                    <a:pt x="94996" y="0"/>
                  </a:lnTo>
                  <a:lnTo>
                    <a:pt x="94996" y="32257"/>
                  </a:lnTo>
                  <a:lnTo>
                    <a:pt x="111252" y="32257"/>
                  </a:lnTo>
                  <a:lnTo>
                    <a:pt x="111252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4" name="object 104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3417315" y="5457571"/>
              <a:ext cx="234187" cy="121919"/>
            </a:xfrm>
            <a:prstGeom prst="rect">
              <a:avLst/>
            </a:prstGeom>
          </p:spPr>
        </p:pic>
        <p:pic>
          <p:nvPicPr>
            <p:cNvPr id="105" name="object 105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3110102" y="5457571"/>
              <a:ext cx="246380" cy="123697"/>
            </a:xfrm>
            <a:prstGeom prst="rect">
              <a:avLst/>
            </a:prstGeom>
          </p:spPr>
        </p:pic>
        <p:pic>
          <p:nvPicPr>
            <p:cNvPr id="106" name="object 106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1120965" y="5666384"/>
              <a:ext cx="239585" cy="126326"/>
            </a:xfrm>
            <a:prstGeom prst="rect">
              <a:avLst/>
            </a:prstGeom>
          </p:spPr>
        </p:pic>
        <p:pic>
          <p:nvPicPr>
            <p:cNvPr id="107" name="object 107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1424305" y="5664618"/>
              <a:ext cx="2270633" cy="128092"/>
            </a:xfrm>
            <a:prstGeom prst="rect">
              <a:avLst/>
            </a:prstGeom>
          </p:spPr>
        </p:pic>
        <p:sp>
          <p:nvSpPr>
            <p:cNvPr id="108" name="object 108"/>
            <p:cNvSpPr/>
            <p:nvPr/>
          </p:nvSpPr>
          <p:spPr>
            <a:xfrm>
              <a:off x="1117371" y="5871755"/>
              <a:ext cx="1201420" cy="128270"/>
            </a:xfrm>
            <a:custGeom>
              <a:avLst/>
              <a:gdLst/>
              <a:ahLst/>
              <a:cxnLst/>
              <a:rect l="l" t="t" r="r" b="b"/>
              <a:pathLst>
                <a:path w="1201420" h="128270">
                  <a:moveTo>
                    <a:pt x="82308" y="84404"/>
                  </a:moveTo>
                  <a:lnTo>
                    <a:pt x="55333" y="57238"/>
                  </a:lnTo>
                  <a:lnTo>
                    <a:pt x="50025" y="10350"/>
                  </a:lnTo>
                  <a:lnTo>
                    <a:pt x="33655" y="10350"/>
                  </a:lnTo>
                  <a:lnTo>
                    <a:pt x="33655" y="35166"/>
                  </a:lnTo>
                  <a:lnTo>
                    <a:pt x="33045" y="42938"/>
                  </a:lnTo>
                  <a:lnTo>
                    <a:pt x="13284" y="78701"/>
                  </a:lnTo>
                  <a:lnTo>
                    <a:pt x="0" y="88011"/>
                  </a:lnTo>
                  <a:lnTo>
                    <a:pt x="12700" y="99009"/>
                  </a:lnTo>
                  <a:lnTo>
                    <a:pt x="21640" y="91922"/>
                  </a:lnTo>
                  <a:lnTo>
                    <a:pt x="29476" y="84023"/>
                  </a:lnTo>
                  <a:lnTo>
                    <a:pt x="36207" y="75298"/>
                  </a:lnTo>
                  <a:lnTo>
                    <a:pt x="41833" y="65747"/>
                  </a:lnTo>
                  <a:lnTo>
                    <a:pt x="46951" y="74180"/>
                  </a:lnTo>
                  <a:lnTo>
                    <a:pt x="53492" y="82169"/>
                  </a:lnTo>
                  <a:lnTo>
                    <a:pt x="61429" y="89738"/>
                  </a:lnTo>
                  <a:lnTo>
                    <a:pt x="70789" y="96850"/>
                  </a:lnTo>
                  <a:lnTo>
                    <a:pt x="82308" y="84404"/>
                  </a:lnTo>
                  <a:close/>
                </a:path>
                <a:path w="1201420" h="128270">
                  <a:moveTo>
                    <a:pt x="125133" y="50419"/>
                  </a:moveTo>
                  <a:lnTo>
                    <a:pt x="105359" y="50419"/>
                  </a:lnTo>
                  <a:lnTo>
                    <a:pt x="105359" y="1892"/>
                  </a:lnTo>
                  <a:lnTo>
                    <a:pt x="89052" y="1892"/>
                  </a:lnTo>
                  <a:lnTo>
                    <a:pt x="89052" y="128219"/>
                  </a:lnTo>
                  <a:lnTo>
                    <a:pt x="105359" y="128219"/>
                  </a:lnTo>
                  <a:lnTo>
                    <a:pt x="105359" y="64236"/>
                  </a:lnTo>
                  <a:lnTo>
                    <a:pt x="125133" y="64236"/>
                  </a:lnTo>
                  <a:lnTo>
                    <a:pt x="125133" y="50419"/>
                  </a:lnTo>
                  <a:close/>
                </a:path>
                <a:path w="1201420" h="128270">
                  <a:moveTo>
                    <a:pt x="214604" y="15455"/>
                  </a:moveTo>
                  <a:lnTo>
                    <a:pt x="183616" y="15455"/>
                  </a:lnTo>
                  <a:lnTo>
                    <a:pt x="183616" y="977"/>
                  </a:lnTo>
                  <a:lnTo>
                    <a:pt x="167106" y="977"/>
                  </a:lnTo>
                  <a:lnTo>
                    <a:pt x="167106" y="15455"/>
                  </a:lnTo>
                  <a:lnTo>
                    <a:pt x="135953" y="15455"/>
                  </a:lnTo>
                  <a:lnTo>
                    <a:pt x="135953" y="29273"/>
                  </a:lnTo>
                  <a:lnTo>
                    <a:pt x="214604" y="29273"/>
                  </a:lnTo>
                  <a:lnTo>
                    <a:pt x="214604" y="15455"/>
                  </a:lnTo>
                  <a:close/>
                </a:path>
                <a:path w="1201420" h="128270">
                  <a:moveTo>
                    <a:pt x="221335" y="107988"/>
                  </a:moveTo>
                  <a:lnTo>
                    <a:pt x="220306" y="95669"/>
                  </a:lnTo>
                  <a:lnTo>
                    <a:pt x="220192" y="94297"/>
                  </a:lnTo>
                  <a:lnTo>
                    <a:pt x="214896" y="94665"/>
                  </a:lnTo>
                  <a:lnTo>
                    <a:pt x="207048" y="95008"/>
                  </a:lnTo>
                  <a:lnTo>
                    <a:pt x="183616" y="95669"/>
                  </a:lnTo>
                  <a:lnTo>
                    <a:pt x="183616" y="82765"/>
                  </a:lnTo>
                  <a:lnTo>
                    <a:pt x="191363" y="81419"/>
                  </a:lnTo>
                  <a:lnTo>
                    <a:pt x="197332" y="78486"/>
                  </a:lnTo>
                  <a:lnTo>
                    <a:pt x="201650" y="73964"/>
                  </a:lnTo>
                  <a:lnTo>
                    <a:pt x="205320" y="70002"/>
                  </a:lnTo>
                  <a:lnTo>
                    <a:pt x="205841" y="69443"/>
                  </a:lnTo>
                  <a:lnTo>
                    <a:pt x="208000" y="64147"/>
                  </a:lnTo>
                  <a:lnTo>
                    <a:pt x="207899" y="50558"/>
                  </a:lnTo>
                  <a:lnTo>
                    <a:pt x="206248" y="47218"/>
                  </a:lnTo>
                  <a:lnTo>
                    <a:pt x="205079" y="44843"/>
                  </a:lnTo>
                  <a:lnTo>
                    <a:pt x="199364" y="40373"/>
                  </a:lnTo>
                  <a:lnTo>
                    <a:pt x="193522" y="35890"/>
                  </a:lnTo>
                  <a:lnTo>
                    <a:pt x="191617" y="35369"/>
                  </a:lnTo>
                  <a:lnTo>
                    <a:pt x="191617" y="55333"/>
                  </a:lnTo>
                  <a:lnTo>
                    <a:pt x="191617" y="62052"/>
                  </a:lnTo>
                  <a:lnTo>
                    <a:pt x="190271" y="64655"/>
                  </a:lnTo>
                  <a:lnTo>
                    <a:pt x="190157" y="64808"/>
                  </a:lnTo>
                  <a:lnTo>
                    <a:pt x="184378" y="68948"/>
                  </a:lnTo>
                  <a:lnTo>
                    <a:pt x="180441" y="70002"/>
                  </a:lnTo>
                  <a:lnTo>
                    <a:pt x="170281" y="70002"/>
                  </a:lnTo>
                  <a:lnTo>
                    <a:pt x="166344" y="68935"/>
                  </a:lnTo>
                  <a:lnTo>
                    <a:pt x="160502" y="64655"/>
                  </a:lnTo>
                  <a:lnTo>
                    <a:pt x="159016" y="62052"/>
                  </a:lnTo>
                  <a:lnTo>
                    <a:pt x="159067" y="55333"/>
                  </a:lnTo>
                  <a:lnTo>
                    <a:pt x="160502" y="52781"/>
                  </a:lnTo>
                  <a:lnTo>
                    <a:pt x="163550" y="50558"/>
                  </a:lnTo>
                  <a:lnTo>
                    <a:pt x="166471" y="48323"/>
                  </a:lnTo>
                  <a:lnTo>
                    <a:pt x="170408" y="47218"/>
                  </a:lnTo>
                  <a:lnTo>
                    <a:pt x="180441" y="47218"/>
                  </a:lnTo>
                  <a:lnTo>
                    <a:pt x="184505" y="48285"/>
                  </a:lnTo>
                  <a:lnTo>
                    <a:pt x="187299" y="50419"/>
                  </a:lnTo>
                  <a:lnTo>
                    <a:pt x="190220" y="52565"/>
                  </a:lnTo>
                  <a:lnTo>
                    <a:pt x="191617" y="55333"/>
                  </a:lnTo>
                  <a:lnTo>
                    <a:pt x="191617" y="35369"/>
                  </a:lnTo>
                  <a:lnTo>
                    <a:pt x="185521" y="33655"/>
                  </a:lnTo>
                  <a:lnTo>
                    <a:pt x="165455" y="33655"/>
                  </a:lnTo>
                  <a:lnTo>
                    <a:pt x="157454" y="35979"/>
                  </a:lnTo>
                  <a:lnTo>
                    <a:pt x="145503" y="45288"/>
                  </a:lnTo>
                  <a:lnTo>
                    <a:pt x="142506" y="51269"/>
                  </a:lnTo>
                  <a:lnTo>
                    <a:pt x="142506" y="64808"/>
                  </a:lnTo>
                  <a:lnTo>
                    <a:pt x="144665" y="70078"/>
                  </a:lnTo>
                  <a:lnTo>
                    <a:pt x="153263" y="78765"/>
                  </a:lnTo>
                  <a:lnTo>
                    <a:pt x="159359" y="81597"/>
                  </a:lnTo>
                  <a:lnTo>
                    <a:pt x="167106" y="82905"/>
                  </a:lnTo>
                  <a:lnTo>
                    <a:pt x="167106" y="96062"/>
                  </a:lnTo>
                  <a:lnTo>
                    <a:pt x="129273" y="96329"/>
                  </a:lnTo>
                  <a:lnTo>
                    <a:pt x="130848" y="110007"/>
                  </a:lnTo>
                  <a:lnTo>
                    <a:pt x="157238" y="109893"/>
                  </a:lnTo>
                  <a:lnTo>
                    <a:pt x="181114" y="109512"/>
                  </a:lnTo>
                  <a:lnTo>
                    <a:pt x="202463" y="108877"/>
                  </a:lnTo>
                  <a:lnTo>
                    <a:pt x="221335" y="107988"/>
                  </a:lnTo>
                  <a:close/>
                </a:path>
                <a:path w="1201420" h="128270">
                  <a:moveTo>
                    <a:pt x="242163" y="1892"/>
                  </a:moveTo>
                  <a:lnTo>
                    <a:pt x="225653" y="1892"/>
                  </a:lnTo>
                  <a:lnTo>
                    <a:pt x="225653" y="128219"/>
                  </a:lnTo>
                  <a:lnTo>
                    <a:pt x="242163" y="128219"/>
                  </a:lnTo>
                  <a:lnTo>
                    <a:pt x="242163" y="1892"/>
                  </a:lnTo>
                  <a:close/>
                </a:path>
                <a:path w="1201420" h="128270">
                  <a:moveTo>
                    <a:pt x="331317" y="10998"/>
                  </a:moveTo>
                  <a:lnTo>
                    <a:pt x="315061" y="10998"/>
                  </a:lnTo>
                  <a:lnTo>
                    <a:pt x="315061" y="39547"/>
                  </a:lnTo>
                  <a:lnTo>
                    <a:pt x="315061" y="53365"/>
                  </a:lnTo>
                  <a:lnTo>
                    <a:pt x="315061" y="80213"/>
                  </a:lnTo>
                  <a:lnTo>
                    <a:pt x="285851" y="80213"/>
                  </a:lnTo>
                  <a:lnTo>
                    <a:pt x="285851" y="53365"/>
                  </a:lnTo>
                  <a:lnTo>
                    <a:pt x="315061" y="53365"/>
                  </a:lnTo>
                  <a:lnTo>
                    <a:pt x="315061" y="39547"/>
                  </a:lnTo>
                  <a:lnTo>
                    <a:pt x="285851" y="39547"/>
                  </a:lnTo>
                  <a:lnTo>
                    <a:pt x="285851" y="10998"/>
                  </a:lnTo>
                  <a:lnTo>
                    <a:pt x="269849" y="10998"/>
                  </a:lnTo>
                  <a:lnTo>
                    <a:pt x="269849" y="94030"/>
                  </a:lnTo>
                  <a:lnTo>
                    <a:pt x="331317" y="94030"/>
                  </a:lnTo>
                  <a:lnTo>
                    <a:pt x="331317" y="80213"/>
                  </a:lnTo>
                  <a:lnTo>
                    <a:pt x="331317" y="53365"/>
                  </a:lnTo>
                  <a:lnTo>
                    <a:pt x="331317" y="39547"/>
                  </a:lnTo>
                  <a:lnTo>
                    <a:pt x="331317" y="10998"/>
                  </a:lnTo>
                  <a:close/>
                </a:path>
                <a:path w="1201420" h="128270">
                  <a:moveTo>
                    <a:pt x="368528" y="1892"/>
                  </a:moveTo>
                  <a:lnTo>
                    <a:pt x="352399" y="1892"/>
                  </a:lnTo>
                  <a:lnTo>
                    <a:pt x="352399" y="128219"/>
                  </a:lnTo>
                  <a:lnTo>
                    <a:pt x="368528" y="128219"/>
                  </a:lnTo>
                  <a:lnTo>
                    <a:pt x="368528" y="1892"/>
                  </a:lnTo>
                  <a:close/>
                </a:path>
                <a:path w="1201420" h="128270">
                  <a:moveTo>
                    <a:pt x="493750" y="111556"/>
                  </a:moveTo>
                  <a:lnTo>
                    <a:pt x="476986" y="83400"/>
                  </a:lnTo>
                  <a:lnTo>
                    <a:pt x="476986" y="103797"/>
                  </a:lnTo>
                  <a:lnTo>
                    <a:pt x="476986" y="107149"/>
                  </a:lnTo>
                  <a:lnTo>
                    <a:pt x="474700" y="109829"/>
                  </a:lnTo>
                  <a:lnTo>
                    <a:pt x="470382" y="111810"/>
                  </a:lnTo>
                  <a:lnTo>
                    <a:pt x="465937" y="113804"/>
                  </a:lnTo>
                  <a:lnTo>
                    <a:pt x="459460" y="114795"/>
                  </a:lnTo>
                  <a:lnTo>
                    <a:pt x="442188" y="114795"/>
                  </a:lnTo>
                  <a:lnTo>
                    <a:pt x="435711" y="113804"/>
                  </a:lnTo>
                  <a:lnTo>
                    <a:pt x="431266" y="111810"/>
                  </a:lnTo>
                  <a:lnTo>
                    <a:pt x="426948" y="109829"/>
                  </a:lnTo>
                  <a:lnTo>
                    <a:pt x="424662" y="107149"/>
                  </a:lnTo>
                  <a:lnTo>
                    <a:pt x="424662" y="103797"/>
                  </a:lnTo>
                  <a:lnTo>
                    <a:pt x="426300" y="99123"/>
                  </a:lnTo>
                  <a:lnTo>
                    <a:pt x="431215" y="95796"/>
                  </a:lnTo>
                  <a:lnTo>
                    <a:pt x="439394" y="93789"/>
                  </a:lnTo>
                  <a:lnTo>
                    <a:pt x="450824" y="93116"/>
                  </a:lnTo>
                  <a:lnTo>
                    <a:pt x="462241" y="93789"/>
                  </a:lnTo>
                  <a:lnTo>
                    <a:pt x="470420" y="95796"/>
                  </a:lnTo>
                  <a:lnTo>
                    <a:pt x="475335" y="99123"/>
                  </a:lnTo>
                  <a:lnTo>
                    <a:pt x="476986" y="103797"/>
                  </a:lnTo>
                  <a:lnTo>
                    <a:pt x="476986" y="83400"/>
                  </a:lnTo>
                  <a:lnTo>
                    <a:pt x="476554" y="83197"/>
                  </a:lnTo>
                  <a:lnTo>
                    <a:pt x="469188" y="81178"/>
                  </a:lnTo>
                  <a:lnTo>
                    <a:pt x="460489" y="79971"/>
                  </a:lnTo>
                  <a:lnTo>
                    <a:pt x="450824" y="79565"/>
                  </a:lnTo>
                  <a:lnTo>
                    <a:pt x="441071" y="79971"/>
                  </a:lnTo>
                  <a:lnTo>
                    <a:pt x="407898" y="96151"/>
                  </a:lnTo>
                  <a:lnTo>
                    <a:pt x="407898" y="111556"/>
                  </a:lnTo>
                  <a:lnTo>
                    <a:pt x="450824" y="128219"/>
                  </a:lnTo>
                  <a:lnTo>
                    <a:pt x="460578" y="127825"/>
                  </a:lnTo>
                  <a:lnTo>
                    <a:pt x="491756" y="114795"/>
                  </a:lnTo>
                  <a:lnTo>
                    <a:pt x="493750" y="111556"/>
                  </a:lnTo>
                  <a:close/>
                </a:path>
                <a:path w="1201420" h="128270">
                  <a:moveTo>
                    <a:pt x="509371" y="61429"/>
                  </a:moveTo>
                  <a:lnTo>
                    <a:pt x="479907" y="61429"/>
                  </a:lnTo>
                  <a:lnTo>
                    <a:pt x="479907" y="51409"/>
                  </a:lnTo>
                  <a:lnTo>
                    <a:pt x="479907" y="51269"/>
                  </a:lnTo>
                  <a:lnTo>
                    <a:pt x="479907" y="46824"/>
                  </a:lnTo>
                  <a:lnTo>
                    <a:pt x="488924" y="42672"/>
                  </a:lnTo>
                  <a:lnTo>
                    <a:pt x="491363" y="39293"/>
                  </a:lnTo>
                  <a:lnTo>
                    <a:pt x="493433" y="36449"/>
                  </a:lnTo>
                  <a:lnTo>
                    <a:pt x="493496" y="20345"/>
                  </a:lnTo>
                  <a:lnTo>
                    <a:pt x="491083" y="16497"/>
                  </a:lnTo>
                  <a:lnTo>
                    <a:pt x="489813" y="14465"/>
                  </a:lnTo>
                  <a:lnTo>
                    <a:pt x="482447" y="10248"/>
                  </a:lnTo>
                  <a:lnTo>
                    <a:pt x="476732" y="7708"/>
                  </a:lnTo>
                  <a:lnTo>
                    <a:pt x="476732" y="24358"/>
                  </a:lnTo>
                  <a:lnTo>
                    <a:pt x="476732" y="27901"/>
                  </a:lnTo>
                  <a:lnTo>
                    <a:pt x="475107" y="32893"/>
                  </a:lnTo>
                  <a:lnTo>
                    <a:pt x="470255" y="36449"/>
                  </a:lnTo>
                  <a:lnTo>
                    <a:pt x="463651" y="38188"/>
                  </a:lnTo>
                  <a:lnTo>
                    <a:pt x="463651" y="51409"/>
                  </a:lnTo>
                  <a:lnTo>
                    <a:pt x="463651" y="61429"/>
                  </a:lnTo>
                  <a:lnTo>
                    <a:pt x="437870" y="61429"/>
                  </a:lnTo>
                  <a:lnTo>
                    <a:pt x="437870" y="51269"/>
                  </a:lnTo>
                  <a:lnTo>
                    <a:pt x="441807" y="51803"/>
                  </a:lnTo>
                  <a:lnTo>
                    <a:pt x="446125" y="52057"/>
                  </a:lnTo>
                  <a:lnTo>
                    <a:pt x="455396" y="52057"/>
                  </a:lnTo>
                  <a:lnTo>
                    <a:pt x="459714" y="51841"/>
                  </a:lnTo>
                  <a:lnTo>
                    <a:pt x="463651" y="51409"/>
                  </a:lnTo>
                  <a:lnTo>
                    <a:pt x="463651" y="38188"/>
                  </a:lnTo>
                  <a:lnTo>
                    <a:pt x="462153" y="38582"/>
                  </a:lnTo>
                  <a:lnTo>
                    <a:pt x="450824" y="39293"/>
                  </a:lnTo>
                  <a:lnTo>
                    <a:pt x="442569" y="39293"/>
                  </a:lnTo>
                  <a:lnTo>
                    <a:pt x="436219" y="38290"/>
                  </a:lnTo>
                  <a:lnTo>
                    <a:pt x="431533" y="36233"/>
                  </a:lnTo>
                  <a:lnTo>
                    <a:pt x="427202" y="34264"/>
                  </a:lnTo>
                  <a:lnTo>
                    <a:pt x="424916" y="31470"/>
                  </a:lnTo>
                  <a:lnTo>
                    <a:pt x="424916" y="24358"/>
                  </a:lnTo>
                  <a:lnTo>
                    <a:pt x="427202" y="21577"/>
                  </a:lnTo>
                  <a:lnTo>
                    <a:pt x="431520" y="19545"/>
                  </a:lnTo>
                  <a:lnTo>
                    <a:pt x="435965" y="17513"/>
                  </a:lnTo>
                  <a:lnTo>
                    <a:pt x="442315" y="16497"/>
                  </a:lnTo>
                  <a:lnTo>
                    <a:pt x="459333" y="16497"/>
                  </a:lnTo>
                  <a:lnTo>
                    <a:pt x="465810" y="17513"/>
                  </a:lnTo>
                  <a:lnTo>
                    <a:pt x="470128" y="19545"/>
                  </a:lnTo>
                  <a:lnTo>
                    <a:pt x="474573" y="21577"/>
                  </a:lnTo>
                  <a:lnTo>
                    <a:pt x="476732" y="24358"/>
                  </a:lnTo>
                  <a:lnTo>
                    <a:pt x="476732" y="7708"/>
                  </a:lnTo>
                  <a:lnTo>
                    <a:pt x="476262" y="7493"/>
                  </a:lnTo>
                  <a:lnTo>
                    <a:pt x="468960" y="5511"/>
                  </a:lnTo>
                  <a:lnTo>
                    <a:pt x="460489" y="4330"/>
                  </a:lnTo>
                  <a:lnTo>
                    <a:pt x="450824" y="3924"/>
                  </a:lnTo>
                  <a:lnTo>
                    <a:pt x="441147" y="4330"/>
                  </a:lnTo>
                  <a:lnTo>
                    <a:pt x="408152" y="20345"/>
                  </a:lnTo>
                  <a:lnTo>
                    <a:pt x="408178" y="36283"/>
                  </a:lnTo>
                  <a:lnTo>
                    <a:pt x="412724" y="42545"/>
                  </a:lnTo>
                  <a:lnTo>
                    <a:pt x="421614" y="46824"/>
                  </a:lnTo>
                  <a:lnTo>
                    <a:pt x="421614" y="61429"/>
                  </a:lnTo>
                  <a:lnTo>
                    <a:pt x="392277" y="61429"/>
                  </a:lnTo>
                  <a:lnTo>
                    <a:pt x="392277" y="75234"/>
                  </a:lnTo>
                  <a:lnTo>
                    <a:pt x="509371" y="75234"/>
                  </a:lnTo>
                  <a:lnTo>
                    <a:pt x="509371" y="61429"/>
                  </a:lnTo>
                  <a:close/>
                </a:path>
                <a:path w="1201420" h="128270">
                  <a:moveTo>
                    <a:pt x="592556" y="53695"/>
                  </a:moveTo>
                  <a:lnTo>
                    <a:pt x="578675" y="16573"/>
                  </a:lnTo>
                  <a:lnTo>
                    <a:pt x="576618" y="15240"/>
                  </a:lnTo>
                  <a:lnTo>
                    <a:pt x="576618" y="63322"/>
                  </a:lnTo>
                  <a:lnTo>
                    <a:pt x="575030" y="70319"/>
                  </a:lnTo>
                  <a:lnTo>
                    <a:pt x="571601" y="75666"/>
                  </a:lnTo>
                  <a:lnTo>
                    <a:pt x="568299" y="81013"/>
                  </a:lnTo>
                  <a:lnTo>
                    <a:pt x="564235" y="83693"/>
                  </a:lnTo>
                  <a:lnTo>
                    <a:pt x="554583" y="83693"/>
                  </a:lnTo>
                  <a:lnTo>
                    <a:pt x="550519" y="80987"/>
                  </a:lnTo>
                  <a:lnTo>
                    <a:pt x="543915" y="70154"/>
                  </a:lnTo>
                  <a:lnTo>
                    <a:pt x="542353" y="63322"/>
                  </a:lnTo>
                  <a:lnTo>
                    <a:pt x="542391" y="44030"/>
                  </a:lnTo>
                  <a:lnTo>
                    <a:pt x="543915" y="37325"/>
                  </a:lnTo>
                  <a:lnTo>
                    <a:pt x="547090" y="31953"/>
                  </a:lnTo>
                  <a:lnTo>
                    <a:pt x="550392" y="26581"/>
                  </a:lnTo>
                  <a:lnTo>
                    <a:pt x="554456" y="23901"/>
                  </a:lnTo>
                  <a:lnTo>
                    <a:pt x="564489" y="23901"/>
                  </a:lnTo>
                  <a:lnTo>
                    <a:pt x="576618" y="63322"/>
                  </a:lnTo>
                  <a:lnTo>
                    <a:pt x="576618" y="15240"/>
                  </a:lnTo>
                  <a:lnTo>
                    <a:pt x="573062" y="12903"/>
                  </a:lnTo>
                  <a:lnTo>
                    <a:pt x="566623" y="10693"/>
                  </a:lnTo>
                  <a:lnTo>
                    <a:pt x="559536" y="9956"/>
                  </a:lnTo>
                  <a:lnTo>
                    <a:pt x="552297" y="10693"/>
                  </a:lnTo>
                  <a:lnTo>
                    <a:pt x="526808" y="44030"/>
                  </a:lnTo>
                  <a:lnTo>
                    <a:pt x="526249" y="53695"/>
                  </a:lnTo>
                  <a:lnTo>
                    <a:pt x="526821" y="63322"/>
                  </a:lnTo>
                  <a:lnTo>
                    <a:pt x="552361" y="96786"/>
                  </a:lnTo>
                  <a:lnTo>
                    <a:pt x="559536" y="97510"/>
                  </a:lnTo>
                  <a:lnTo>
                    <a:pt x="566686" y="96774"/>
                  </a:lnTo>
                  <a:lnTo>
                    <a:pt x="573087" y="94551"/>
                  </a:lnTo>
                  <a:lnTo>
                    <a:pt x="578675" y="90893"/>
                  </a:lnTo>
                  <a:lnTo>
                    <a:pt x="583539" y="85750"/>
                  </a:lnTo>
                  <a:lnTo>
                    <a:pt x="584796" y="83693"/>
                  </a:lnTo>
                  <a:lnTo>
                    <a:pt x="587463" y="79349"/>
                  </a:lnTo>
                  <a:lnTo>
                    <a:pt x="590283" y="71869"/>
                  </a:lnTo>
                  <a:lnTo>
                    <a:pt x="591985" y="63322"/>
                  </a:lnTo>
                  <a:lnTo>
                    <a:pt x="592556" y="53695"/>
                  </a:lnTo>
                  <a:close/>
                </a:path>
                <a:path w="1201420" h="128270">
                  <a:moveTo>
                    <a:pt x="627862" y="1892"/>
                  </a:moveTo>
                  <a:lnTo>
                    <a:pt x="611606" y="1892"/>
                  </a:lnTo>
                  <a:lnTo>
                    <a:pt x="611606" y="128219"/>
                  </a:lnTo>
                  <a:lnTo>
                    <a:pt x="627862" y="128219"/>
                  </a:lnTo>
                  <a:lnTo>
                    <a:pt x="627862" y="1892"/>
                  </a:lnTo>
                  <a:close/>
                </a:path>
                <a:path w="1201420" h="128270">
                  <a:moveTo>
                    <a:pt x="773785" y="84937"/>
                  </a:moveTo>
                  <a:lnTo>
                    <a:pt x="744918" y="52616"/>
                  </a:lnTo>
                  <a:lnTo>
                    <a:pt x="742543" y="26327"/>
                  </a:lnTo>
                  <a:lnTo>
                    <a:pt x="769340" y="26327"/>
                  </a:lnTo>
                  <a:lnTo>
                    <a:pt x="769340" y="12509"/>
                  </a:lnTo>
                  <a:lnTo>
                    <a:pt x="698855" y="12509"/>
                  </a:lnTo>
                  <a:lnTo>
                    <a:pt x="698855" y="26327"/>
                  </a:lnTo>
                  <a:lnTo>
                    <a:pt x="726160" y="26327"/>
                  </a:lnTo>
                  <a:lnTo>
                    <a:pt x="726160" y="39751"/>
                  </a:lnTo>
                  <a:lnTo>
                    <a:pt x="711085" y="75247"/>
                  </a:lnTo>
                  <a:lnTo>
                    <a:pt x="694156" y="88925"/>
                  </a:lnTo>
                  <a:lnTo>
                    <a:pt x="706221" y="99402"/>
                  </a:lnTo>
                  <a:lnTo>
                    <a:pt x="713765" y="93535"/>
                  </a:lnTo>
                  <a:lnTo>
                    <a:pt x="720991" y="86080"/>
                  </a:lnTo>
                  <a:lnTo>
                    <a:pt x="727913" y="77038"/>
                  </a:lnTo>
                  <a:lnTo>
                    <a:pt x="734542" y="66395"/>
                  </a:lnTo>
                  <a:lnTo>
                    <a:pt x="740105" y="74853"/>
                  </a:lnTo>
                  <a:lnTo>
                    <a:pt x="746709" y="82753"/>
                  </a:lnTo>
                  <a:lnTo>
                    <a:pt x="754341" y="90131"/>
                  </a:lnTo>
                  <a:lnTo>
                    <a:pt x="762990" y="96977"/>
                  </a:lnTo>
                  <a:lnTo>
                    <a:pt x="773785" y="84937"/>
                  </a:lnTo>
                  <a:close/>
                </a:path>
                <a:path w="1201420" h="128270">
                  <a:moveTo>
                    <a:pt x="801090" y="1892"/>
                  </a:moveTo>
                  <a:lnTo>
                    <a:pt x="784961" y="1892"/>
                  </a:lnTo>
                  <a:lnTo>
                    <a:pt x="784961" y="128219"/>
                  </a:lnTo>
                  <a:lnTo>
                    <a:pt x="801090" y="128219"/>
                  </a:lnTo>
                  <a:lnTo>
                    <a:pt x="801090" y="1892"/>
                  </a:lnTo>
                  <a:close/>
                </a:path>
                <a:path w="1201420" h="128270">
                  <a:moveTo>
                    <a:pt x="938377" y="36207"/>
                  </a:moveTo>
                  <a:lnTo>
                    <a:pt x="898880" y="27216"/>
                  </a:lnTo>
                  <a:lnTo>
                    <a:pt x="895197" y="23241"/>
                  </a:lnTo>
                  <a:lnTo>
                    <a:pt x="929360" y="23241"/>
                  </a:lnTo>
                  <a:lnTo>
                    <a:pt x="929360" y="10350"/>
                  </a:lnTo>
                  <a:lnTo>
                    <a:pt x="891895" y="10350"/>
                  </a:lnTo>
                  <a:lnTo>
                    <a:pt x="891895" y="0"/>
                  </a:lnTo>
                  <a:lnTo>
                    <a:pt x="875512" y="0"/>
                  </a:lnTo>
                  <a:lnTo>
                    <a:pt x="875512" y="10350"/>
                  </a:lnTo>
                  <a:lnTo>
                    <a:pt x="837920" y="10350"/>
                  </a:lnTo>
                  <a:lnTo>
                    <a:pt x="837920" y="23241"/>
                  </a:lnTo>
                  <a:lnTo>
                    <a:pt x="872210" y="23241"/>
                  </a:lnTo>
                  <a:lnTo>
                    <a:pt x="868781" y="27305"/>
                  </a:lnTo>
                  <a:lnTo>
                    <a:pt x="827887" y="36601"/>
                  </a:lnTo>
                  <a:lnTo>
                    <a:pt x="836396" y="49110"/>
                  </a:lnTo>
                  <a:lnTo>
                    <a:pt x="879703" y="36283"/>
                  </a:lnTo>
                  <a:lnTo>
                    <a:pt x="883767" y="32346"/>
                  </a:lnTo>
                  <a:lnTo>
                    <a:pt x="888212" y="36322"/>
                  </a:lnTo>
                  <a:lnTo>
                    <a:pt x="930376" y="48856"/>
                  </a:lnTo>
                  <a:lnTo>
                    <a:pt x="938377" y="36207"/>
                  </a:lnTo>
                  <a:close/>
                </a:path>
                <a:path w="1201420" h="128270">
                  <a:moveTo>
                    <a:pt x="942187" y="52844"/>
                  </a:moveTo>
                  <a:lnTo>
                    <a:pt x="825093" y="52844"/>
                  </a:lnTo>
                  <a:lnTo>
                    <a:pt x="825093" y="66268"/>
                  </a:lnTo>
                  <a:lnTo>
                    <a:pt x="875385" y="66268"/>
                  </a:lnTo>
                  <a:lnTo>
                    <a:pt x="875385" y="73926"/>
                  </a:lnTo>
                  <a:lnTo>
                    <a:pt x="842238" y="73926"/>
                  </a:lnTo>
                  <a:lnTo>
                    <a:pt x="842238" y="87033"/>
                  </a:lnTo>
                  <a:lnTo>
                    <a:pt x="908532" y="87033"/>
                  </a:lnTo>
                  <a:lnTo>
                    <a:pt x="908532" y="93637"/>
                  </a:lnTo>
                  <a:lnTo>
                    <a:pt x="842238" y="93637"/>
                  </a:lnTo>
                  <a:lnTo>
                    <a:pt x="842238" y="126060"/>
                  </a:lnTo>
                  <a:lnTo>
                    <a:pt x="928090" y="126060"/>
                  </a:lnTo>
                  <a:lnTo>
                    <a:pt x="928090" y="112953"/>
                  </a:lnTo>
                  <a:lnTo>
                    <a:pt x="858621" y="112953"/>
                  </a:lnTo>
                  <a:lnTo>
                    <a:pt x="858621" y="106210"/>
                  </a:lnTo>
                  <a:lnTo>
                    <a:pt x="924915" y="106210"/>
                  </a:lnTo>
                  <a:lnTo>
                    <a:pt x="924915" y="73926"/>
                  </a:lnTo>
                  <a:lnTo>
                    <a:pt x="891768" y="73926"/>
                  </a:lnTo>
                  <a:lnTo>
                    <a:pt x="891768" y="66268"/>
                  </a:lnTo>
                  <a:lnTo>
                    <a:pt x="942187" y="66268"/>
                  </a:lnTo>
                  <a:lnTo>
                    <a:pt x="942187" y="52844"/>
                  </a:lnTo>
                  <a:close/>
                </a:path>
                <a:path w="1201420" h="128270">
                  <a:moveTo>
                    <a:pt x="1042136" y="106476"/>
                  </a:moveTo>
                  <a:lnTo>
                    <a:pt x="1041438" y="94170"/>
                  </a:lnTo>
                  <a:lnTo>
                    <a:pt x="1041374" y="92989"/>
                  </a:lnTo>
                  <a:lnTo>
                    <a:pt x="1033297" y="93408"/>
                  </a:lnTo>
                  <a:lnTo>
                    <a:pt x="1024483" y="93751"/>
                  </a:lnTo>
                  <a:lnTo>
                    <a:pt x="1004544" y="94170"/>
                  </a:lnTo>
                  <a:lnTo>
                    <a:pt x="1004544" y="68821"/>
                  </a:lnTo>
                  <a:lnTo>
                    <a:pt x="1030071" y="68821"/>
                  </a:lnTo>
                  <a:lnTo>
                    <a:pt x="1030071" y="55143"/>
                  </a:lnTo>
                  <a:lnTo>
                    <a:pt x="979779" y="55143"/>
                  </a:lnTo>
                  <a:lnTo>
                    <a:pt x="979779" y="27508"/>
                  </a:lnTo>
                  <a:lnTo>
                    <a:pt x="1028674" y="27508"/>
                  </a:lnTo>
                  <a:lnTo>
                    <a:pt x="1028674" y="13690"/>
                  </a:lnTo>
                  <a:lnTo>
                    <a:pt x="963523" y="13690"/>
                  </a:lnTo>
                  <a:lnTo>
                    <a:pt x="963523" y="68821"/>
                  </a:lnTo>
                  <a:lnTo>
                    <a:pt x="988288" y="68821"/>
                  </a:lnTo>
                  <a:lnTo>
                    <a:pt x="988288" y="94424"/>
                  </a:lnTo>
                  <a:lnTo>
                    <a:pt x="979284" y="94602"/>
                  </a:lnTo>
                  <a:lnTo>
                    <a:pt x="949426" y="94818"/>
                  </a:lnTo>
                  <a:lnTo>
                    <a:pt x="951331" y="108635"/>
                  </a:lnTo>
                  <a:lnTo>
                    <a:pt x="1014933" y="107569"/>
                  </a:lnTo>
                  <a:lnTo>
                    <a:pt x="1035748" y="106845"/>
                  </a:lnTo>
                  <a:lnTo>
                    <a:pt x="1042136" y="106476"/>
                  </a:lnTo>
                  <a:close/>
                </a:path>
                <a:path w="1201420" h="128270">
                  <a:moveTo>
                    <a:pt x="1063091" y="1892"/>
                  </a:moveTo>
                  <a:lnTo>
                    <a:pt x="1046454" y="1892"/>
                  </a:lnTo>
                  <a:lnTo>
                    <a:pt x="1046454" y="128219"/>
                  </a:lnTo>
                  <a:lnTo>
                    <a:pt x="1063091" y="128219"/>
                  </a:lnTo>
                  <a:lnTo>
                    <a:pt x="1063091" y="1892"/>
                  </a:lnTo>
                  <a:close/>
                </a:path>
                <a:path w="1201420" h="128270">
                  <a:moveTo>
                    <a:pt x="1184884" y="13423"/>
                  </a:moveTo>
                  <a:lnTo>
                    <a:pt x="1099032" y="13423"/>
                  </a:lnTo>
                  <a:lnTo>
                    <a:pt x="1099032" y="26974"/>
                  </a:lnTo>
                  <a:lnTo>
                    <a:pt x="1168374" y="26974"/>
                  </a:lnTo>
                  <a:lnTo>
                    <a:pt x="1168247" y="50876"/>
                  </a:lnTo>
                  <a:lnTo>
                    <a:pt x="1168196" y="53200"/>
                  </a:lnTo>
                  <a:lnTo>
                    <a:pt x="1167688" y="62738"/>
                  </a:lnTo>
                  <a:lnTo>
                    <a:pt x="1166787" y="72720"/>
                  </a:lnTo>
                  <a:lnTo>
                    <a:pt x="1165580" y="82511"/>
                  </a:lnTo>
                  <a:lnTo>
                    <a:pt x="1181836" y="83693"/>
                  </a:lnTo>
                  <a:lnTo>
                    <a:pt x="1183182" y="72517"/>
                  </a:lnTo>
                  <a:lnTo>
                    <a:pt x="1184109" y="61772"/>
                  </a:lnTo>
                  <a:lnTo>
                    <a:pt x="1184694" y="50876"/>
                  </a:lnTo>
                  <a:lnTo>
                    <a:pt x="1184808" y="43878"/>
                  </a:lnTo>
                  <a:lnTo>
                    <a:pt x="1184884" y="13423"/>
                  </a:lnTo>
                  <a:close/>
                </a:path>
                <a:path w="1201420" h="128270">
                  <a:moveTo>
                    <a:pt x="1201267" y="97116"/>
                  </a:moveTo>
                  <a:lnTo>
                    <a:pt x="1142339" y="97116"/>
                  </a:lnTo>
                  <a:lnTo>
                    <a:pt x="1142339" y="55003"/>
                  </a:lnTo>
                  <a:lnTo>
                    <a:pt x="1125829" y="55003"/>
                  </a:lnTo>
                  <a:lnTo>
                    <a:pt x="1125829" y="97116"/>
                  </a:lnTo>
                  <a:lnTo>
                    <a:pt x="1084173" y="97116"/>
                  </a:lnTo>
                  <a:lnTo>
                    <a:pt x="1084173" y="110934"/>
                  </a:lnTo>
                  <a:lnTo>
                    <a:pt x="1201267" y="110934"/>
                  </a:lnTo>
                  <a:lnTo>
                    <a:pt x="1201267" y="97116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9" name="object 109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2376932" y="5873648"/>
              <a:ext cx="243459" cy="126847"/>
            </a:xfrm>
            <a:prstGeom prst="rect">
              <a:avLst/>
            </a:prstGeom>
          </p:spPr>
        </p:pic>
        <p:pic>
          <p:nvPicPr>
            <p:cNvPr id="110" name="object 110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9748393" y="6677939"/>
              <a:ext cx="66039" cy="7468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6730"/>
            <a:chOff x="0" y="0"/>
            <a:chExt cx="9906000" cy="68567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522"/>
              <a:ext cx="9905999" cy="685481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9905999" cy="131368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1313688"/>
              <a:ext cx="9906000" cy="45720"/>
            </a:xfrm>
            <a:custGeom>
              <a:avLst/>
              <a:gdLst/>
              <a:ahLst/>
              <a:cxnLst/>
              <a:rect l="l" t="t" r="r" b="b"/>
              <a:pathLst>
                <a:path w="9906000" h="45719">
                  <a:moveTo>
                    <a:pt x="9906000" y="0"/>
                  </a:moveTo>
                  <a:lnTo>
                    <a:pt x="0" y="0"/>
                  </a:lnTo>
                  <a:lnTo>
                    <a:pt x="0" y="45720"/>
                  </a:lnTo>
                  <a:lnTo>
                    <a:pt x="9906000" y="45720"/>
                  </a:lnTo>
                  <a:lnTo>
                    <a:pt x="9906000" y="0"/>
                  </a:lnTo>
                  <a:close/>
                </a:path>
              </a:pathLst>
            </a:custGeom>
            <a:solidFill>
              <a:srgbClr val="EBEB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277867" y="391668"/>
              <a:ext cx="1350645" cy="256540"/>
            </a:xfrm>
            <a:custGeom>
              <a:avLst/>
              <a:gdLst/>
              <a:ahLst/>
              <a:cxnLst/>
              <a:rect l="l" t="t" r="r" b="b"/>
              <a:pathLst>
                <a:path w="1350645" h="256540">
                  <a:moveTo>
                    <a:pt x="1222248" y="0"/>
                  </a:moveTo>
                  <a:lnTo>
                    <a:pt x="128016" y="0"/>
                  </a:lnTo>
                  <a:lnTo>
                    <a:pt x="78170" y="10054"/>
                  </a:lnTo>
                  <a:lnTo>
                    <a:pt x="37480" y="37480"/>
                  </a:lnTo>
                  <a:lnTo>
                    <a:pt x="10054" y="78170"/>
                  </a:lnTo>
                  <a:lnTo>
                    <a:pt x="0" y="128016"/>
                  </a:lnTo>
                  <a:lnTo>
                    <a:pt x="10054" y="177861"/>
                  </a:lnTo>
                  <a:lnTo>
                    <a:pt x="37480" y="218551"/>
                  </a:lnTo>
                  <a:lnTo>
                    <a:pt x="78170" y="245977"/>
                  </a:lnTo>
                  <a:lnTo>
                    <a:pt x="128016" y="256032"/>
                  </a:lnTo>
                  <a:lnTo>
                    <a:pt x="1222248" y="256032"/>
                  </a:lnTo>
                  <a:lnTo>
                    <a:pt x="1272093" y="245977"/>
                  </a:lnTo>
                  <a:lnTo>
                    <a:pt x="1312783" y="218551"/>
                  </a:lnTo>
                  <a:lnTo>
                    <a:pt x="1340209" y="177861"/>
                  </a:lnTo>
                  <a:lnTo>
                    <a:pt x="1350264" y="128016"/>
                  </a:lnTo>
                  <a:lnTo>
                    <a:pt x="1340209" y="78170"/>
                  </a:lnTo>
                  <a:lnTo>
                    <a:pt x="1312783" y="37480"/>
                  </a:lnTo>
                  <a:lnTo>
                    <a:pt x="1272093" y="10054"/>
                  </a:lnTo>
                  <a:lnTo>
                    <a:pt x="1222248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456684" y="449198"/>
              <a:ext cx="1002030" cy="151130"/>
            </a:xfrm>
            <a:custGeom>
              <a:avLst/>
              <a:gdLst/>
              <a:ahLst/>
              <a:cxnLst/>
              <a:rect l="l" t="t" r="r" b="b"/>
              <a:pathLst>
                <a:path w="1002029" h="151129">
                  <a:moveTo>
                    <a:pt x="158750" y="2412"/>
                  </a:moveTo>
                  <a:lnTo>
                    <a:pt x="115824" y="2412"/>
                  </a:lnTo>
                  <a:lnTo>
                    <a:pt x="115824" y="148081"/>
                  </a:lnTo>
                  <a:lnTo>
                    <a:pt x="131825" y="148081"/>
                  </a:lnTo>
                  <a:lnTo>
                    <a:pt x="131825" y="85725"/>
                  </a:lnTo>
                  <a:lnTo>
                    <a:pt x="178368" y="85725"/>
                  </a:lnTo>
                  <a:lnTo>
                    <a:pt x="177673" y="84962"/>
                  </a:lnTo>
                  <a:lnTo>
                    <a:pt x="174243" y="82550"/>
                  </a:lnTo>
                  <a:lnTo>
                    <a:pt x="170179" y="80772"/>
                  </a:lnTo>
                  <a:lnTo>
                    <a:pt x="170179" y="80390"/>
                  </a:lnTo>
                  <a:lnTo>
                    <a:pt x="184275" y="74582"/>
                  </a:lnTo>
                  <a:lnTo>
                    <a:pt x="188702" y="70865"/>
                  </a:lnTo>
                  <a:lnTo>
                    <a:pt x="131825" y="70865"/>
                  </a:lnTo>
                  <a:lnTo>
                    <a:pt x="131825" y="17399"/>
                  </a:lnTo>
                  <a:lnTo>
                    <a:pt x="194814" y="17399"/>
                  </a:lnTo>
                  <a:lnTo>
                    <a:pt x="190626" y="12826"/>
                  </a:lnTo>
                  <a:lnTo>
                    <a:pt x="184199" y="8253"/>
                  </a:lnTo>
                  <a:lnTo>
                    <a:pt x="176736" y="5000"/>
                  </a:lnTo>
                  <a:lnTo>
                    <a:pt x="168249" y="3057"/>
                  </a:lnTo>
                  <a:lnTo>
                    <a:pt x="158750" y="2412"/>
                  </a:lnTo>
                  <a:close/>
                </a:path>
                <a:path w="1002029" h="151129">
                  <a:moveTo>
                    <a:pt x="178368" y="85725"/>
                  </a:moveTo>
                  <a:lnTo>
                    <a:pt x="152145" y="85725"/>
                  </a:lnTo>
                  <a:lnTo>
                    <a:pt x="157099" y="87122"/>
                  </a:lnTo>
                  <a:lnTo>
                    <a:pt x="165480" y="92710"/>
                  </a:lnTo>
                  <a:lnTo>
                    <a:pt x="170179" y="98425"/>
                  </a:lnTo>
                  <a:lnTo>
                    <a:pt x="199770" y="148081"/>
                  </a:lnTo>
                  <a:lnTo>
                    <a:pt x="218948" y="148081"/>
                  </a:lnTo>
                  <a:lnTo>
                    <a:pt x="191769" y="104393"/>
                  </a:lnTo>
                  <a:lnTo>
                    <a:pt x="186816" y="96265"/>
                  </a:lnTo>
                  <a:lnTo>
                    <a:pt x="183006" y="90804"/>
                  </a:lnTo>
                  <a:lnTo>
                    <a:pt x="178368" y="85725"/>
                  </a:lnTo>
                  <a:close/>
                </a:path>
                <a:path w="1002029" h="151129">
                  <a:moveTo>
                    <a:pt x="194814" y="17399"/>
                  </a:moveTo>
                  <a:lnTo>
                    <a:pt x="165480" y="17399"/>
                  </a:lnTo>
                  <a:lnTo>
                    <a:pt x="172846" y="19558"/>
                  </a:lnTo>
                  <a:lnTo>
                    <a:pt x="183006" y="28448"/>
                  </a:lnTo>
                  <a:lnTo>
                    <a:pt x="185674" y="34543"/>
                  </a:lnTo>
                  <a:lnTo>
                    <a:pt x="185674" y="50926"/>
                  </a:lnTo>
                  <a:lnTo>
                    <a:pt x="182879" y="57785"/>
                  </a:lnTo>
                  <a:lnTo>
                    <a:pt x="171830" y="68325"/>
                  </a:lnTo>
                  <a:lnTo>
                    <a:pt x="164591" y="70865"/>
                  </a:lnTo>
                  <a:lnTo>
                    <a:pt x="188702" y="70865"/>
                  </a:lnTo>
                  <a:lnTo>
                    <a:pt x="194357" y="66119"/>
                  </a:lnTo>
                  <a:lnTo>
                    <a:pt x="200415" y="55012"/>
                  </a:lnTo>
                  <a:lnTo>
                    <a:pt x="202437" y="41275"/>
                  </a:lnTo>
                  <a:lnTo>
                    <a:pt x="201699" y="32704"/>
                  </a:lnTo>
                  <a:lnTo>
                    <a:pt x="199485" y="25098"/>
                  </a:lnTo>
                  <a:lnTo>
                    <a:pt x="195794" y="18468"/>
                  </a:lnTo>
                  <a:lnTo>
                    <a:pt x="194814" y="17399"/>
                  </a:lnTo>
                  <a:close/>
                </a:path>
                <a:path w="1002029" h="151129">
                  <a:moveTo>
                    <a:pt x="39369" y="2412"/>
                  </a:moveTo>
                  <a:lnTo>
                    <a:pt x="0" y="2412"/>
                  </a:lnTo>
                  <a:lnTo>
                    <a:pt x="0" y="148081"/>
                  </a:lnTo>
                  <a:lnTo>
                    <a:pt x="16001" y="148081"/>
                  </a:lnTo>
                  <a:lnTo>
                    <a:pt x="16001" y="92837"/>
                  </a:lnTo>
                  <a:lnTo>
                    <a:pt x="35432" y="92837"/>
                  </a:lnTo>
                  <a:lnTo>
                    <a:pt x="72898" y="80263"/>
                  </a:lnTo>
                  <a:lnTo>
                    <a:pt x="75134" y="77850"/>
                  </a:lnTo>
                  <a:lnTo>
                    <a:pt x="16001" y="77850"/>
                  </a:lnTo>
                  <a:lnTo>
                    <a:pt x="16001" y="17272"/>
                  </a:lnTo>
                  <a:lnTo>
                    <a:pt x="78173" y="17272"/>
                  </a:lnTo>
                  <a:lnTo>
                    <a:pt x="75056" y="13842"/>
                  </a:lnTo>
                  <a:lnTo>
                    <a:pt x="68034" y="8842"/>
                  </a:lnTo>
                  <a:lnTo>
                    <a:pt x="59737" y="5270"/>
                  </a:lnTo>
                  <a:lnTo>
                    <a:pt x="50178" y="3127"/>
                  </a:lnTo>
                  <a:lnTo>
                    <a:pt x="39369" y="2412"/>
                  </a:lnTo>
                  <a:close/>
                </a:path>
                <a:path w="1002029" h="151129">
                  <a:moveTo>
                    <a:pt x="78173" y="17272"/>
                  </a:moveTo>
                  <a:lnTo>
                    <a:pt x="36449" y="17272"/>
                  </a:lnTo>
                  <a:lnTo>
                    <a:pt x="51617" y="19105"/>
                  </a:lnTo>
                  <a:lnTo>
                    <a:pt x="62452" y="24606"/>
                  </a:lnTo>
                  <a:lnTo>
                    <a:pt x="68953" y="33774"/>
                  </a:lnTo>
                  <a:lnTo>
                    <a:pt x="71119" y="46609"/>
                  </a:lnTo>
                  <a:lnTo>
                    <a:pt x="71119" y="56641"/>
                  </a:lnTo>
                  <a:lnTo>
                    <a:pt x="34289" y="77850"/>
                  </a:lnTo>
                  <a:lnTo>
                    <a:pt x="75134" y="77850"/>
                  </a:lnTo>
                  <a:lnTo>
                    <a:pt x="79472" y="73169"/>
                  </a:lnTo>
                  <a:lnTo>
                    <a:pt x="84153" y="65039"/>
                  </a:lnTo>
                  <a:lnTo>
                    <a:pt x="86953" y="55885"/>
                  </a:lnTo>
                  <a:lnTo>
                    <a:pt x="87883" y="45720"/>
                  </a:lnTo>
                  <a:lnTo>
                    <a:pt x="87094" y="36006"/>
                  </a:lnTo>
                  <a:lnTo>
                    <a:pt x="84708" y="27447"/>
                  </a:lnTo>
                  <a:lnTo>
                    <a:pt x="80704" y="20056"/>
                  </a:lnTo>
                  <a:lnTo>
                    <a:pt x="78173" y="17272"/>
                  </a:lnTo>
                  <a:close/>
                </a:path>
                <a:path w="1002029" h="151129">
                  <a:moveTo>
                    <a:pt x="545464" y="0"/>
                  </a:moveTo>
                  <a:lnTo>
                    <a:pt x="504263" y="11840"/>
                  </a:lnTo>
                  <a:lnTo>
                    <a:pt x="479790" y="45561"/>
                  </a:lnTo>
                  <a:lnTo>
                    <a:pt x="475106" y="77088"/>
                  </a:lnTo>
                  <a:lnTo>
                    <a:pt x="476273" y="92543"/>
                  </a:lnTo>
                  <a:lnTo>
                    <a:pt x="493775" y="130048"/>
                  </a:lnTo>
                  <a:lnTo>
                    <a:pt x="528583" y="149336"/>
                  </a:lnTo>
                  <a:lnTo>
                    <a:pt x="543178" y="150622"/>
                  </a:lnTo>
                  <a:lnTo>
                    <a:pt x="558347" y="149290"/>
                  </a:lnTo>
                  <a:lnTo>
                    <a:pt x="571849" y="145303"/>
                  </a:lnTo>
                  <a:lnTo>
                    <a:pt x="583684" y="138674"/>
                  </a:lnTo>
                  <a:lnTo>
                    <a:pt x="586601" y="136016"/>
                  </a:lnTo>
                  <a:lnTo>
                    <a:pt x="543051" y="136016"/>
                  </a:lnTo>
                  <a:lnTo>
                    <a:pt x="532004" y="134947"/>
                  </a:lnTo>
                  <a:lnTo>
                    <a:pt x="499746" y="109926"/>
                  </a:lnTo>
                  <a:lnTo>
                    <a:pt x="491870" y="75564"/>
                  </a:lnTo>
                  <a:lnTo>
                    <a:pt x="492773" y="62898"/>
                  </a:lnTo>
                  <a:lnTo>
                    <a:pt x="513961" y="24376"/>
                  </a:lnTo>
                  <a:lnTo>
                    <a:pt x="544321" y="14731"/>
                  </a:lnTo>
                  <a:lnTo>
                    <a:pt x="587640" y="14731"/>
                  </a:lnTo>
                  <a:lnTo>
                    <a:pt x="584076" y="11519"/>
                  </a:lnTo>
                  <a:lnTo>
                    <a:pt x="572674" y="5127"/>
                  </a:lnTo>
                  <a:lnTo>
                    <a:pt x="559796" y="1283"/>
                  </a:lnTo>
                  <a:lnTo>
                    <a:pt x="545464" y="0"/>
                  </a:lnTo>
                  <a:close/>
                </a:path>
                <a:path w="1002029" h="151129">
                  <a:moveTo>
                    <a:pt x="587640" y="14731"/>
                  </a:moveTo>
                  <a:lnTo>
                    <a:pt x="544321" y="14731"/>
                  </a:lnTo>
                  <a:lnTo>
                    <a:pt x="555916" y="15734"/>
                  </a:lnTo>
                  <a:lnTo>
                    <a:pt x="566118" y="18748"/>
                  </a:lnTo>
                  <a:lnTo>
                    <a:pt x="592359" y="50228"/>
                  </a:lnTo>
                  <a:lnTo>
                    <a:pt x="595664" y="77088"/>
                  </a:lnTo>
                  <a:lnTo>
                    <a:pt x="594877" y="89026"/>
                  </a:lnTo>
                  <a:lnTo>
                    <a:pt x="574145" y="126962"/>
                  </a:lnTo>
                  <a:lnTo>
                    <a:pt x="543051" y="136016"/>
                  </a:lnTo>
                  <a:lnTo>
                    <a:pt x="586601" y="136016"/>
                  </a:lnTo>
                  <a:lnTo>
                    <a:pt x="611229" y="89979"/>
                  </a:lnTo>
                  <a:lnTo>
                    <a:pt x="612393" y="73405"/>
                  </a:lnTo>
                  <a:lnTo>
                    <a:pt x="611249" y="57898"/>
                  </a:lnTo>
                  <a:lnTo>
                    <a:pt x="607806" y="43926"/>
                  </a:lnTo>
                  <a:lnTo>
                    <a:pt x="602053" y="31454"/>
                  </a:lnTo>
                  <a:lnTo>
                    <a:pt x="593978" y="20447"/>
                  </a:lnTo>
                  <a:lnTo>
                    <a:pt x="587640" y="14731"/>
                  </a:lnTo>
                  <a:close/>
                </a:path>
                <a:path w="1002029" h="151129">
                  <a:moveTo>
                    <a:pt x="298576" y="0"/>
                  </a:moveTo>
                  <a:lnTo>
                    <a:pt x="257375" y="11840"/>
                  </a:lnTo>
                  <a:lnTo>
                    <a:pt x="232902" y="45561"/>
                  </a:lnTo>
                  <a:lnTo>
                    <a:pt x="228218" y="77088"/>
                  </a:lnTo>
                  <a:lnTo>
                    <a:pt x="229385" y="92543"/>
                  </a:lnTo>
                  <a:lnTo>
                    <a:pt x="246887" y="130048"/>
                  </a:lnTo>
                  <a:lnTo>
                    <a:pt x="281695" y="149336"/>
                  </a:lnTo>
                  <a:lnTo>
                    <a:pt x="296290" y="150622"/>
                  </a:lnTo>
                  <a:lnTo>
                    <a:pt x="311459" y="149290"/>
                  </a:lnTo>
                  <a:lnTo>
                    <a:pt x="324961" y="145303"/>
                  </a:lnTo>
                  <a:lnTo>
                    <a:pt x="336796" y="138674"/>
                  </a:lnTo>
                  <a:lnTo>
                    <a:pt x="339713" y="136016"/>
                  </a:lnTo>
                  <a:lnTo>
                    <a:pt x="296163" y="136016"/>
                  </a:lnTo>
                  <a:lnTo>
                    <a:pt x="285116" y="134947"/>
                  </a:lnTo>
                  <a:lnTo>
                    <a:pt x="252858" y="109926"/>
                  </a:lnTo>
                  <a:lnTo>
                    <a:pt x="244982" y="75564"/>
                  </a:lnTo>
                  <a:lnTo>
                    <a:pt x="245885" y="62898"/>
                  </a:lnTo>
                  <a:lnTo>
                    <a:pt x="267073" y="24376"/>
                  </a:lnTo>
                  <a:lnTo>
                    <a:pt x="297433" y="14731"/>
                  </a:lnTo>
                  <a:lnTo>
                    <a:pt x="340752" y="14731"/>
                  </a:lnTo>
                  <a:lnTo>
                    <a:pt x="337188" y="11519"/>
                  </a:lnTo>
                  <a:lnTo>
                    <a:pt x="325786" y="5127"/>
                  </a:lnTo>
                  <a:lnTo>
                    <a:pt x="312908" y="1283"/>
                  </a:lnTo>
                  <a:lnTo>
                    <a:pt x="298576" y="0"/>
                  </a:lnTo>
                  <a:close/>
                </a:path>
                <a:path w="1002029" h="151129">
                  <a:moveTo>
                    <a:pt x="340752" y="14731"/>
                  </a:moveTo>
                  <a:lnTo>
                    <a:pt x="297433" y="14731"/>
                  </a:lnTo>
                  <a:lnTo>
                    <a:pt x="309028" y="15734"/>
                  </a:lnTo>
                  <a:lnTo>
                    <a:pt x="319230" y="18748"/>
                  </a:lnTo>
                  <a:lnTo>
                    <a:pt x="345471" y="50228"/>
                  </a:lnTo>
                  <a:lnTo>
                    <a:pt x="348776" y="77088"/>
                  </a:lnTo>
                  <a:lnTo>
                    <a:pt x="347989" y="89026"/>
                  </a:lnTo>
                  <a:lnTo>
                    <a:pt x="327257" y="126962"/>
                  </a:lnTo>
                  <a:lnTo>
                    <a:pt x="296163" y="136016"/>
                  </a:lnTo>
                  <a:lnTo>
                    <a:pt x="339713" y="136016"/>
                  </a:lnTo>
                  <a:lnTo>
                    <a:pt x="364341" y="89979"/>
                  </a:lnTo>
                  <a:lnTo>
                    <a:pt x="365505" y="73405"/>
                  </a:lnTo>
                  <a:lnTo>
                    <a:pt x="364361" y="57898"/>
                  </a:lnTo>
                  <a:lnTo>
                    <a:pt x="360918" y="43926"/>
                  </a:lnTo>
                  <a:lnTo>
                    <a:pt x="355165" y="31454"/>
                  </a:lnTo>
                  <a:lnTo>
                    <a:pt x="347090" y="20447"/>
                  </a:lnTo>
                  <a:lnTo>
                    <a:pt x="340752" y="14731"/>
                  </a:lnTo>
                  <a:close/>
                </a:path>
                <a:path w="1002029" h="151129">
                  <a:moveTo>
                    <a:pt x="998346" y="2412"/>
                  </a:moveTo>
                  <a:lnTo>
                    <a:pt x="925067" y="2412"/>
                  </a:lnTo>
                  <a:lnTo>
                    <a:pt x="925067" y="148081"/>
                  </a:lnTo>
                  <a:lnTo>
                    <a:pt x="1001649" y="148081"/>
                  </a:lnTo>
                  <a:lnTo>
                    <a:pt x="1001649" y="133476"/>
                  </a:lnTo>
                  <a:lnTo>
                    <a:pt x="941069" y="133476"/>
                  </a:lnTo>
                  <a:lnTo>
                    <a:pt x="941069" y="81279"/>
                  </a:lnTo>
                  <a:lnTo>
                    <a:pt x="994028" y="81279"/>
                  </a:lnTo>
                  <a:lnTo>
                    <a:pt x="994028" y="66675"/>
                  </a:lnTo>
                  <a:lnTo>
                    <a:pt x="941069" y="66675"/>
                  </a:lnTo>
                  <a:lnTo>
                    <a:pt x="941069" y="17145"/>
                  </a:lnTo>
                  <a:lnTo>
                    <a:pt x="998346" y="17145"/>
                  </a:lnTo>
                  <a:lnTo>
                    <a:pt x="998346" y="2412"/>
                  </a:lnTo>
                  <a:close/>
                </a:path>
                <a:path w="1002029" h="151129">
                  <a:moveTo>
                    <a:pt x="797560" y="2412"/>
                  </a:moveTo>
                  <a:lnTo>
                    <a:pt x="781557" y="2412"/>
                  </a:lnTo>
                  <a:lnTo>
                    <a:pt x="781622" y="92328"/>
                  </a:lnTo>
                  <a:lnTo>
                    <a:pt x="784842" y="117510"/>
                  </a:lnTo>
                  <a:lnTo>
                    <a:pt x="794686" y="135889"/>
                  </a:lnTo>
                  <a:lnTo>
                    <a:pt x="811079" y="146935"/>
                  </a:lnTo>
                  <a:lnTo>
                    <a:pt x="834008" y="150622"/>
                  </a:lnTo>
                  <a:lnTo>
                    <a:pt x="858105" y="146792"/>
                  </a:lnTo>
                  <a:lnTo>
                    <a:pt x="874282" y="136016"/>
                  </a:lnTo>
                  <a:lnTo>
                    <a:pt x="836040" y="136016"/>
                  </a:lnTo>
                  <a:lnTo>
                    <a:pt x="819205" y="133183"/>
                  </a:lnTo>
                  <a:lnTo>
                    <a:pt x="807180" y="124682"/>
                  </a:lnTo>
                  <a:lnTo>
                    <a:pt x="799965" y="110513"/>
                  </a:lnTo>
                  <a:lnTo>
                    <a:pt x="797560" y="90677"/>
                  </a:lnTo>
                  <a:lnTo>
                    <a:pt x="797560" y="2412"/>
                  </a:lnTo>
                  <a:close/>
                </a:path>
                <a:path w="1002029" h="151129">
                  <a:moveTo>
                    <a:pt x="889126" y="2412"/>
                  </a:moveTo>
                  <a:lnTo>
                    <a:pt x="872998" y="2412"/>
                  </a:lnTo>
                  <a:lnTo>
                    <a:pt x="872998" y="92328"/>
                  </a:lnTo>
                  <a:lnTo>
                    <a:pt x="870688" y="111424"/>
                  </a:lnTo>
                  <a:lnTo>
                    <a:pt x="863758" y="125079"/>
                  </a:lnTo>
                  <a:lnTo>
                    <a:pt x="852209" y="133280"/>
                  </a:lnTo>
                  <a:lnTo>
                    <a:pt x="836040" y="136016"/>
                  </a:lnTo>
                  <a:lnTo>
                    <a:pt x="874282" y="136016"/>
                  </a:lnTo>
                  <a:lnTo>
                    <a:pt x="875331" y="135318"/>
                  </a:lnTo>
                  <a:lnTo>
                    <a:pt x="885676" y="116224"/>
                  </a:lnTo>
                  <a:lnTo>
                    <a:pt x="889126" y="89535"/>
                  </a:lnTo>
                  <a:lnTo>
                    <a:pt x="889126" y="2412"/>
                  </a:lnTo>
                  <a:close/>
                </a:path>
                <a:path w="1002029" h="151129">
                  <a:moveTo>
                    <a:pt x="410717" y="2412"/>
                  </a:moveTo>
                  <a:lnTo>
                    <a:pt x="394715" y="2412"/>
                  </a:lnTo>
                  <a:lnTo>
                    <a:pt x="394715" y="148081"/>
                  </a:lnTo>
                  <a:lnTo>
                    <a:pt x="469518" y="148081"/>
                  </a:lnTo>
                  <a:lnTo>
                    <a:pt x="469518" y="133476"/>
                  </a:lnTo>
                  <a:lnTo>
                    <a:pt x="410717" y="133476"/>
                  </a:lnTo>
                  <a:lnTo>
                    <a:pt x="410717" y="2412"/>
                  </a:lnTo>
                  <a:close/>
                </a:path>
                <a:path w="1002029" h="151129">
                  <a:moveTo>
                    <a:pt x="707263" y="0"/>
                  </a:moveTo>
                  <a:lnTo>
                    <a:pt x="664775" y="12215"/>
                  </a:lnTo>
                  <a:lnTo>
                    <a:pt x="637413" y="46466"/>
                  </a:lnTo>
                  <a:lnTo>
                    <a:pt x="632078" y="77215"/>
                  </a:lnTo>
                  <a:lnTo>
                    <a:pt x="633273" y="92960"/>
                  </a:lnTo>
                  <a:lnTo>
                    <a:pt x="651382" y="130428"/>
                  </a:lnTo>
                  <a:lnTo>
                    <a:pt x="686619" y="149359"/>
                  </a:lnTo>
                  <a:lnTo>
                    <a:pt x="701166" y="150622"/>
                  </a:lnTo>
                  <a:lnTo>
                    <a:pt x="714265" y="149836"/>
                  </a:lnTo>
                  <a:lnTo>
                    <a:pt x="726709" y="147478"/>
                  </a:lnTo>
                  <a:lnTo>
                    <a:pt x="738510" y="143549"/>
                  </a:lnTo>
                  <a:lnTo>
                    <a:pt x="749680" y="138049"/>
                  </a:lnTo>
                  <a:lnTo>
                    <a:pt x="749680" y="135889"/>
                  </a:lnTo>
                  <a:lnTo>
                    <a:pt x="703452" y="135889"/>
                  </a:lnTo>
                  <a:lnTo>
                    <a:pt x="691451" y="134891"/>
                  </a:lnTo>
                  <a:lnTo>
                    <a:pt x="657094" y="111271"/>
                  </a:lnTo>
                  <a:lnTo>
                    <a:pt x="648842" y="75946"/>
                  </a:lnTo>
                  <a:lnTo>
                    <a:pt x="649841" y="63039"/>
                  </a:lnTo>
                  <a:lnTo>
                    <a:pt x="673173" y="24322"/>
                  </a:lnTo>
                  <a:lnTo>
                    <a:pt x="705230" y="14731"/>
                  </a:lnTo>
                  <a:lnTo>
                    <a:pt x="747013" y="14731"/>
                  </a:lnTo>
                  <a:lnTo>
                    <a:pt x="747013" y="7874"/>
                  </a:lnTo>
                  <a:lnTo>
                    <a:pt x="738802" y="4446"/>
                  </a:lnTo>
                  <a:lnTo>
                    <a:pt x="729424" y="1984"/>
                  </a:lnTo>
                  <a:lnTo>
                    <a:pt x="718903" y="498"/>
                  </a:lnTo>
                  <a:lnTo>
                    <a:pt x="707263" y="0"/>
                  </a:lnTo>
                  <a:close/>
                </a:path>
                <a:path w="1002029" h="151129">
                  <a:moveTo>
                    <a:pt x="749680" y="72643"/>
                  </a:moveTo>
                  <a:lnTo>
                    <a:pt x="701548" y="72643"/>
                  </a:lnTo>
                  <a:lnTo>
                    <a:pt x="701548" y="87249"/>
                  </a:lnTo>
                  <a:lnTo>
                    <a:pt x="733678" y="87249"/>
                  </a:lnTo>
                  <a:lnTo>
                    <a:pt x="733678" y="128904"/>
                  </a:lnTo>
                  <a:lnTo>
                    <a:pt x="727205" y="131978"/>
                  </a:lnTo>
                  <a:lnTo>
                    <a:pt x="719994" y="134159"/>
                  </a:lnTo>
                  <a:lnTo>
                    <a:pt x="712069" y="135459"/>
                  </a:lnTo>
                  <a:lnTo>
                    <a:pt x="703452" y="135889"/>
                  </a:lnTo>
                  <a:lnTo>
                    <a:pt x="749680" y="135889"/>
                  </a:lnTo>
                  <a:lnTo>
                    <a:pt x="749680" y="72643"/>
                  </a:lnTo>
                  <a:close/>
                </a:path>
                <a:path w="1002029" h="151129">
                  <a:moveTo>
                    <a:pt x="747013" y="14731"/>
                  </a:moveTo>
                  <a:lnTo>
                    <a:pt x="705230" y="14731"/>
                  </a:lnTo>
                  <a:lnTo>
                    <a:pt x="716920" y="15442"/>
                  </a:lnTo>
                  <a:lnTo>
                    <a:pt x="727789" y="17557"/>
                  </a:lnTo>
                  <a:lnTo>
                    <a:pt x="737824" y="21054"/>
                  </a:lnTo>
                  <a:lnTo>
                    <a:pt x="747013" y="25908"/>
                  </a:lnTo>
                  <a:lnTo>
                    <a:pt x="747013" y="1473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845159" y="1825612"/>
              <a:ext cx="8215630" cy="236854"/>
            </a:xfrm>
            <a:custGeom>
              <a:avLst/>
              <a:gdLst/>
              <a:ahLst/>
              <a:cxnLst/>
              <a:rect l="l" t="t" r="r" b="b"/>
              <a:pathLst>
                <a:path w="8215630" h="236855">
                  <a:moveTo>
                    <a:pt x="2549652" y="0"/>
                  </a:moveTo>
                  <a:lnTo>
                    <a:pt x="1416558" y="0"/>
                  </a:lnTo>
                  <a:lnTo>
                    <a:pt x="0" y="0"/>
                  </a:lnTo>
                  <a:lnTo>
                    <a:pt x="0" y="236486"/>
                  </a:lnTo>
                  <a:lnTo>
                    <a:pt x="1416456" y="236486"/>
                  </a:lnTo>
                  <a:lnTo>
                    <a:pt x="2549652" y="236486"/>
                  </a:lnTo>
                  <a:lnTo>
                    <a:pt x="2549652" y="0"/>
                  </a:lnTo>
                  <a:close/>
                </a:path>
                <a:path w="8215630" h="236855">
                  <a:moveTo>
                    <a:pt x="3682873" y="0"/>
                  </a:moveTo>
                  <a:lnTo>
                    <a:pt x="2549677" y="0"/>
                  </a:lnTo>
                  <a:lnTo>
                    <a:pt x="2549677" y="236486"/>
                  </a:lnTo>
                  <a:lnTo>
                    <a:pt x="3682873" y="236486"/>
                  </a:lnTo>
                  <a:lnTo>
                    <a:pt x="3682873" y="0"/>
                  </a:lnTo>
                  <a:close/>
                </a:path>
                <a:path w="8215630" h="236855">
                  <a:moveTo>
                    <a:pt x="4816094" y="0"/>
                  </a:moveTo>
                  <a:lnTo>
                    <a:pt x="3682898" y="0"/>
                  </a:lnTo>
                  <a:lnTo>
                    <a:pt x="3682898" y="236486"/>
                  </a:lnTo>
                  <a:lnTo>
                    <a:pt x="4816094" y="236486"/>
                  </a:lnTo>
                  <a:lnTo>
                    <a:pt x="4816094" y="0"/>
                  </a:lnTo>
                  <a:close/>
                </a:path>
                <a:path w="8215630" h="236855">
                  <a:moveTo>
                    <a:pt x="5949302" y="0"/>
                  </a:moveTo>
                  <a:lnTo>
                    <a:pt x="4816119" y="0"/>
                  </a:lnTo>
                  <a:lnTo>
                    <a:pt x="4816119" y="236486"/>
                  </a:lnTo>
                  <a:lnTo>
                    <a:pt x="5949302" y="236486"/>
                  </a:lnTo>
                  <a:lnTo>
                    <a:pt x="5949302" y="0"/>
                  </a:lnTo>
                  <a:close/>
                </a:path>
                <a:path w="8215630" h="236855">
                  <a:moveTo>
                    <a:pt x="8215630" y="0"/>
                  </a:moveTo>
                  <a:lnTo>
                    <a:pt x="7082536" y="0"/>
                  </a:lnTo>
                  <a:lnTo>
                    <a:pt x="5949340" y="0"/>
                  </a:lnTo>
                  <a:lnTo>
                    <a:pt x="5949340" y="236486"/>
                  </a:lnTo>
                  <a:lnTo>
                    <a:pt x="7082434" y="236486"/>
                  </a:lnTo>
                  <a:lnTo>
                    <a:pt x="8215630" y="236486"/>
                  </a:lnTo>
                  <a:lnTo>
                    <a:pt x="8215630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845159" y="2062086"/>
              <a:ext cx="1416685" cy="236854"/>
            </a:xfrm>
            <a:custGeom>
              <a:avLst/>
              <a:gdLst/>
              <a:ahLst/>
              <a:cxnLst/>
              <a:rect l="l" t="t" r="r" b="b"/>
              <a:pathLst>
                <a:path w="1416685" h="236855">
                  <a:moveTo>
                    <a:pt x="1416558" y="0"/>
                  </a:moveTo>
                  <a:lnTo>
                    <a:pt x="0" y="0"/>
                  </a:lnTo>
                  <a:lnTo>
                    <a:pt x="0" y="236486"/>
                  </a:lnTo>
                  <a:lnTo>
                    <a:pt x="1416558" y="236486"/>
                  </a:lnTo>
                  <a:lnTo>
                    <a:pt x="141655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261616" y="2062086"/>
              <a:ext cx="6799580" cy="236854"/>
            </a:xfrm>
            <a:custGeom>
              <a:avLst/>
              <a:gdLst/>
              <a:ahLst/>
              <a:cxnLst/>
              <a:rect l="l" t="t" r="r" b="b"/>
              <a:pathLst>
                <a:path w="6799580" h="236855">
                  <a:moveTo>
                    <a:pt x="1133195" y="0"/>
                  </a:moveTo>
                  <a:lnTo>
                    <a:pt x="0" y="0"/>
                  </a:lnTo>
                  <a:lnTo>
                    <a:pt x="0" y="236486"/>
                  </a:lnTo>
                  <a:lnTo>
                    <a:pt x="1133195" y="236486"/>
                  </a:lnTo>
                  <a:lnTo>
                    <a:pt x="1133195" y="0"/>
                  </a:lnTo>
                  <a:close/>
                </a:path>
                <a:path w="6799580" h="236855">
                  <a:moveTo>
                    <a:pt x="2266416" y="0"/>
                  </a:moveTo>
                  <a:lnTo>
                    <a:pt x="1133221" y="0"/>
                  </a:lnTo>
                  <a:lnTo>
                    <a:pt x="1133221" y="236486"/>
                  </a:lnTo>
                  <a:lnTo>
                    <a:pt x="2266416" y="236486"/>
                  </a:lnTo>
                  <a:lnTo>
                    <a:pt x="2266416" y="0"/>
                  </a:lnTo>
                  <a:close/>
                </a:path>
                <a:path w="6799580" h="236855">
                  <a:moveTo>
                    <a:pt x="3399637" y="0"/>
                  </a:moveTo>
                  <a:lnTo>
                    <a:pt x="2266442" y="0"/>
                  </a:lnTo>
                  <a:lnTo>
                    <a:pt x="2266442" y="236486"/>
                  </a:lnTo>
                  <a:lnTo>
                    <a:pt x="3399637" y="236486"/>
                  </a:lnTo>
                  <a:lnTo>
                    <a:pt x="3399637" y="0"/>
                  </a:lnTo>
                  <a:close/>
                </a:path>
                <a:path w="6799580" h="236855">
                  <a:moveTo>
                    <a:pt x="4532846" y="0"/>
                  </a:moveTo>
                  <a:lnTo>
                    <a:pt x="3399663" y="0"/>
                  </a:lnTo>
                  <a:lnTo>
                    <a:pt x="3399663" y="236486"/>
                  </a:lnTo>
                  <a:lnTo>
                    <a:pt x="4532846" y="236486"/>
                  </a:lnTo>
                  <a:lnTo>
                    <a:pt x="4532846" y="0"/>
                  </a:lnTo>
                  <a:close/>
                </a:path>
                <a:path w="6799580" h="236855">
                  <a:moveTo>
                    <a:pt x="6799173" y="0"/>
                  </a:moveTo>
                  <a:lnTo>
                    <a:pt x="5666079" y="0"/>
                  </a:lnTo>
                  <a:lnTo>
                    <a:pt x="4532884" y="0"/>
                  </a:lnTo>
                  <a:lnTo>
                    <a:pt x="4532884" y="236486"/>
                  </a:lnTo>
                  <a:lnTo>
                    <a:pt x="5665978" y="236486"/>
                  </a:lnTo>
                  <a:lnTo>
                    <a:pt x="6799173" y="236486"/>
                  </a:lnTo>
                  <a:lnTo>
                    <a:pt x="679917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45159" y="2298560"/>
              <a:ext cx="1416685" cy="236854"/>
            </a:xfrm>
            <a:custGeom>
              <a:avLst/>
              <a:gdLst/>
              <a:ahLst/>
              <a:cxnLst/>
              <a:rect l="l" t="t" r="r" b="b"/>
              <a:pathLst>
                <a:path w="1416685" h="236855">
                  <a:moveTo>
                    <a:pt x="1416558" y="0"/>
                  </a:moveTo>
                  <a:lnTo>
                    <a:pt x="0" y="0"/>
                  </a:lnTo>
                  <a:lnTo>
                    <a:pt x="0" y="236486"/>
                  </a:lnTo>
                  <a:lnTo>
                    <a:pt x="1416558" y="236486"/>
                  </a:lnTo>
                  <a:lnTo>
                    <a:pt x="141655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2261616" y="2298572"/>
              <a:ext cx="6799580" cy="236854"/>
            </a:xfrm>
            <a:custGeom>
              <a:avLst/>
              <a:gdLst/>
              <a:ahLst/>
              <a:cxnLst/>
              <a:rect l="l" t="t" r="r" b="b"/>
              <a:pathLst>
                <a:path w="6799580" h="236855">
                  <a:moveTo>
                    <a:pt x="1133195" y="0"/>
                  </a:moveTo>
                  <a:lnTo>
                    <a:pt x="0" y="0"/>
                  </a:lnTo>
                  <a:lnTo>
                    <a:pt x="0" y="236474"/>
                  </a:lnTo>
                  <a:lnTo>
                    <a:pt x="1133195" y="236474"/>
                  </a:lnTo>
                  <a:lnTo>
                    <a:pt x="1133195" y="0"/>
                  </a:lnTo>
                  <a:close/>
                </a:path>
                <a:path w="6799580" h="236855">
                  <a:moveTo>
                    <a:pt x="2266416" y="0"/>
                  </a:moveTo>
                  <a:lnTo>
                    <a:pt x="1133221" y="0"/>
                  </a:lnTo>
                  <a:lnTo>
                    <a:pt x="1133221" y="236474"/>
                  </a:lnTo>
                  <a:lnTo>
                    <a:pt x="2266416" y="236474"/>
                  </a:lnTo>
                  <a:lnTo>
                    <a:pt x="2266416" y="0"/>
                  </a:lnTo>
                  <a:close/>
                </a:path>
                <a:path w="6799580" h="236855">
                  <a:moveTo>
                    <a:pt x="3399637" y="0"/>
                  </a:moveTo>
                  <a:lnTo>
                    <a:pt x="2266442" y="0"/>
                  </a:lnTo>
                  <a:lnTo>
                    <a:pt x="2266442" y="236474"/>
                  </a:lnTo>
                  <a:lnTo>
                    <a:pt x="3399637" y="236474"/>
                  </a:lnTo>
                  <a:lnTo>
                    <a:pt x="3399637" y="0"/>
                  </a:lnTo>
                  <a:close/>
                </a:path>
                <a:path w="6799580" h="236855">
                  <a:moveTo>
                    <a:pt x="4532846" y="0"/>
                  </a:moveTo>
                  <a:lnTo>
                    <a:pt x="3399663" y="0"/>
                  </a:lnTo>
                  <a:lnTo>
                    <a:pt x="3399663" y="236474"/>
                  </a:lnTo>
                  <a:lnTo>
                    <a:pt x="4532846" y="236474"/>
                  </a:lnTo>
                  <a:lnTo>
                    <a:pt x="4532846" y="0"/>
                  </a:lnTo>
                  <a:close/>
                </a:path>
                <a:path w="6799580" h="236855">
                  <a:moveTo>
                    <a:pt x="6799173" y="0"/>
                  </a:moveTo>
                  <a:lnTo>
                    <a:pt x="5666079" y="0"/>
                  </a:lnTo>
                  <a:lnTo>
                    <a:pt x="4532884" y="0"/>
                  </a:lnTo>
                  <a:lnTo>
                    <a:pt x="4532884" y="236474"/>
                  </a:lnTo>
                  <a:lnTo>
                    <a:pt x="5665978" y="236474"/>
                  </a:lnTo>
                  <a:lnTo>
                    <a:pt x="6799173" y="236474"/>
                  </a:lnTo>
                  <a:lnTo>
                    <a:pt x="679917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845159" y="2535034"/>
              <a:ext cx="1416685" cy="236854"/>
            </a:xfrm>
            <a:custGeom>
              <a:avLst/>
              <a:gdLst/>
              <a:ahLst/>
              <a:cxnLst/>
              <a:rect l="l" t="t" r="r" b="b"/>
              <a:pathLst>
                <a:path w="1416685" h="236855">
                  <a:moveTo>
                    <a:pt x="1416558" y="0"/>
                  </a:moveTo>
                  <a:lnTo>
                    <a:pt x="0" y="0"/>
                  </a:lnTo>
                  <a:lnTo>
                    <a:pt x="0" y="236486"/>
                  </a:lnTo>
                  <a:lnTo>
                    <a:pt x="1416558" y="236486"/>
                  </a:lnTo>
                  <a:lnTo>
                    <a:pt x="141655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2261616" y="2535046"/>
              <a:ext cx="6799580" cy="236854"/>
            </a:xfrm>
            <a:custGeom>
              <a:avLst/>
              <a:gdLst/>
              <a:ahLst/>
              <a:cxnLst/>
              <a:rect l="l" t="t" r="r" b="b"/>
              <a:pathLst>
                <a:path w="6799580" h="236855">
                  <a:moveTo>
                    <a:pt x="1133195" y="0"/>
                  </a:moveTo>
                  <a:lnTo>
                    <a:pt x="0" y="0"/>
                  </a:lnTo>
                  <a:lnTo>
                    <a:pt x="0" y="236474"/>
                  </a:lnTo>
                  <a:lnTo>
                    <a:pt x="1133195" y="236474"/>
                  </a:lnTo>
                  <a:lnTo>
                    <a:pt x="1133195" y="0"/>
                  </a:lnTo>
                  <a:close/>
                </a:path>
                <a:path w="6799580" h="236855">
                  <a:moveTo>
                    <a:pt x="2266416" y="0"/>
                  </a:moveTo>
                  <a:lnTo>
                    <a:pt x="1133221" y="0"/>
                  </a:lnTo>
                  <a:lnTo>
                    <a:pt x="1133221" y="236474"/>
                  </a:lnTo>
                  <a:lnTo>
                    <a:pt x="2266416" y="236474"/>
                  </a:lnTo>
                  <a:lnTo>
                    <a:pt x="2266416" y="0"/>
                  </a:lnTo>
                  <a:close/>
                </a:path>
                <a:path w="6799580" h="236855">
                  <a:moveTo>
                    <a:pt x="3399637" y="0"/>
                  </a:moveTo>
                  <a:lnTo>
                    <a:pt x="2266442" y="0"/>
                  </a:lnTo>
                  <a:lnTo>
                    <a:pt x="2266442" y="236474"/>
                  </a:lnTo>
                  <a:lnTo>
                    <a:pt x="3399637" y="236474"/>
                  </a:lnTo>
                  <a:lnTo>
                    <a:pt x="3399637" y="0"/>
                  </a:lnTo>
                  <a:close/>
                </a:path>
                <a:path w="6799580" h="236855">
                  <a:moveTo>
                    <a:pt x="4532846" y="0"/>
                  </a:moveTo>
                  <a:lnTo>
                    <a:pt x="3399663" y="0"/>
                  </a:lnTo>
                  <a:lnTo>
                    <a:pt x="3399663" y="236474"/>
                  </a:lnTo>
                  <a:lnTo>
                    <a:pt x="4532846" y="236474"/>
                  </a:lnTo>
                  <a:lnTo>
                    <a:pt x="4532846" y="0"/>
                  </a:lnTo>
                  <a:close/>
                </a:path>
                <a:path w="6799580" h="236855">
                  <a:moveTo>
                    <a:pt x="6799173" y="0"/>
                  </a:moveTo>
                  <a:lnTo>
                    <a:pt x="5666079" y="0"/>
                  </a:lnTo>
                  <a:lnTo>
                    <a:pt x="4532884" y="0"/>
                  </a:lnTo>
                  <a:lnTo>
                    <a:pt x="4532884" y="236474"/>
                  </a:lnTo>
                  <a:lnTo>
                    <a:pt x="5665978" y="236474"/>
                  </a:lnTo>
                  <a:lnTo>
                    <a:pt x="6799173" y="236474"/>
                  </a:lnTo>
                  <a:lnTo>
                    <a:pt x="679917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845159" y="2771508"/>
              <a:ext cx="1416685" cy="236854"/>
            </a:xfrm>
            <a:custGeom>
              <a:avLst/>
              <a:gdLst/>
              <a:ahLst/>
              <a:cxnLst/>
              <a:rect l="l" t="t" r="r" b="b"/>
              <a:pathLst>
                <a:path w="1416685" h="236855">
                  <a:moveTo>
                    <a:pt x="1416558" y="0"/>
                  </a:moveTo>
                  <a:lnTo>
                    <a:pt x="0" y="0"/>
                  </a:lnTo>
                  <a:lnTo>
                    <a:pt x="0" y="236486"/>
                  </a:lnTo>
                  <a:lnTo>
                    <a:pt x="1416558" y="236486"/>
                  </a:lnTo>
                  <a:lnTo>
                    <a:pt x="141655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2261616" y="2771520"/>
              <a:ext cx="6799580" cy="236854"/>
            </a:xfrm>
            <a:custGeom>
              <a:avLst/>
              <a:gdLst/>
              <a:ahLst/>
              <a:cxnLst/>
              <a:rect l="l" t="t" r="r" b="b"/>
              <a:pathLst>
                <a:path w="6799580" h="236855">
                  <a:moveTo>
                    <a:pt x="1133195" y="0"/>
                  </a:moveTo>
                  <a:lnTo>
                    <a:pt x="0" y="0"/>
                  </a:lnTo>
                  <a:lnTo>
                    <a:pt x="0" y="236474"/>
                  </a:lnTo>
                  <a:lnTo>
                    <a:pt x="1133195" y="236474"/>
                  </a:lnTo>
                  <a:lnTo>
                    <a:pt x="1133195" y="0"/>
                  </a:lnTo>
                  <a:close/>
                </a:path>
                <a:path w="6799580" h="236855">
                  <a:moveTo>
                    <a:pt x="2266416" y="0"/>
                  </a:moveTo>
                  <a:lnTo>
                    <a:pt x="1133221" y="0"/>
                  </a:lnTo>
                  <a:lnTo>
                    <a:pt x="1133221" y="236474"/>
                  </a:lnTo>
                  <a:lnTo>
                    <a:pt x="2266416" y="236474"/>
                  </a:lnTo>
                  <a:lnTo>
                    <a:pt x="2266416" y="0"/>
                  </a:lnTo>
                  <a:close/>
                </a:path>
                <a:path w="6799580" h="236855">
                  <a:moveTo>
                    <a:pt x="3399637" y="0"/>
                  </a:moveTo>
                  <a:lnTo>
                    <a:pt x="2266442" y="0"/>
                  </a:lnTo>
                  <a:lnTo>
                    <a:pt x="2266442" y="236474"/>
                  </a:lnTo>
                  <a:lnTo>
                    <a:pt x="3399637" y="236474"/>
                  </a:lnTo>
                  <a:lnTo>
                    <a:pt x="3399637" y="0"/>
                  </a:lnTo>
                  <a:close/>
                </a:path>
                <a:path w="6799580" h="236855">
                  <a:moveTo>
                    <a:pt x="4532846" y="0"/>
                  </a:moveTo>
                  <a:lnTo>
                    <a:pt x="3399663" y="0"/>
                  </a:lnTo>
                  <a:lnTo>
                    <a:pt x="3399663" y="236474"/>
                  </a:lnTo>
                  <a:lnTo>
                    <a:pt x="4532846" y="236474"/>
                  </a:lnTo>
                  <a:lnTo>
                    <a:pt x="4532846" y="0"/>
                  </a:lnTo>
                  <a:close/>
                </a:path>
                <a:path w="6799580" h="236855">
                  <a:moveTo>
                    <a:pt x="6799173" y="0"/>
                  </a:moveTo>
                  <a:lnTo>
                    <a:pt x="5666079" y="0"/>
                  </a:lnTo>
                  <a:lnTo>
                    <a:pt x="4532884" y="0"/>
                  </a:lnTo>
                  <a:lnTo>
                    <a:pt x="4532884" y="236474"/>
                  </a:lnTo>
                  <a:lnTo>
                    <a:pt x="5665978" y="236474"/>
                  </a:lnTo>
                  <a:lnTo>
                    <a:pt x="6799173" y="236474"/>
                  </a:lnTo>
                  <a:lnTo>
                    <a:pt x="679917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845159" y="3007982"/>
              <a:ext cx="1416685" cy="236854"/>
            </a:xfrm>
            <a:custGeom>
              <a:avLst/>
              <a:gdLst/>
              <a:ahLst/>
              <a:cxnLst/>
              <a:rect l="l" t="t" r="r" b="b"/>
              <a:pathLst>
                <a:path w="1416685" h="236855">
                  <a:moveTo>
                    <a:pt x="1416558" y="0"/>
                  </a:moveTo>
                  <a:lnTo>
                    <a:pt x="0" y="0"/>
                  </a:lnTo>
                  <a:lnTo>
                    <a:pt x="0" y="236486"/>
                  </a:lnTo>
                  <a:lnTo>
                    <a:pt x="1416558" y="236486"/>
                  </a:lnTo>
                  <a:lnTo>
                    <a:pt x="141655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2261616" y="3007994"/>
              <a:ext cx="6799580" cy="236854"/>
            </a:xfrm>
            <a:custGeom>
              <a:avLst/>
              <a:gdLst/>
              <a:ahLst/>
              <a:cxnLst/>
              <a:rect l="l" t="t" r="r" b="b"/>
              <a:pathLst>
                <a:path w="6799580" h="236855">
                  <a:moveTo>
                    <a:pt x="1133195" y="0"/>
                  </a:moveTo>
                  <a:lnTo>
                    <a:pt x="0" y="0"/>
                  </a:lnTo>
                  <a:lnTo>
                    <a:pt x="0" y="236474"/>
                  </a:lnTo>
                  <a:lnTo>
                    <a:pt x="1133195" y="236474"/>
                  </a:lnTo>
                  <a:lnTo>
                    <a:pt x="1133195" y="0"/>
                  </a:lnTo>
                  <a:close/>
                </a:path>
                <a:path w="6799580" h="236855">
                  <a:moveTo>
                    <a:pt x="2266416" y="0"/>
                  </a:moveTo>
                  <a:lnTo>
                    <a:pt x="1133221" y="0"/>
                  </a:lnTo>
                  <a:lnTo>
                    <a:pt x="1133221" y="236474"/>
                  </a:lnTo>
                  <a:lnTo>
                    <a:pt x="2266416" y="236474"/>
                  </a:lnTo>
                  <a:lnTo>
                    <a:pt x="2266416" y="0"/>
                  </a:lnTo>
                  <a:close/>
                </a:path>
                <a:path w="6799580" h="236855">
                  <a:moveTo>
                    <a:pt x="3399637" y="0"/>
                  </a:moveTo>
                  <a:lnTo>
                    <a:pt x="2266442" y="0"/>
                  </a:lnTo>
                  <a:lnTo>
                    <a:pt x="2266442" y="236474"/>
                  </a:lnTo>
                  <a:lnTo>
                    <a:pt x="3399637" y="236474"/>
                  </a:lnTo>
                  <a:lnTo>
                    <a:pt x="3399637" y="0"/>
                  </a:lnTo>
                  <a:close/>
                </a:path>
                <a:path w="6799580" h="236855">
                  <a:moveTo>
                    <a:pt x="4532846" y="0"/>
                  </a:moveTo>
                  <a:lnTo>
                    <a:pt x="3399663" y="0"/>
                  </a:lnTo>
                  <a:lnTo>
                    <a:pt x="3399663" y="236474"/>
                  </a:lnTo>
                  <a:lnTo>
                    <a:pt x="4532846" y="236474"/>
                  </a:lnTo>
                  <a:lnTo>
                    <a:pt x="4532846" y="0"/>
                  </a:lnTo>
                  <a:close/>
                </a:path>
                <a:path w="6799580" h="236855">
                  <a:moveTo>
                    <a:pt x="6799173" y="0"/>
                  </a:moveTo>
                  <a:lnTo>
                    <a:pt x="5666079" y="0"/>
                  </a:lnTo>
                  <a:lnTo>
                    <a:pt x="4532884" y="0"/>
                  </a:lnTo>
                  <a:lnTo>
                    <a:pt x="4532884" y="236474"/>
                  </a:lnTo>
                  <a:lnTo>
                    <a:pt x="5665978" y="236474"/>
                  </a:lnTo>
                  <a:lnTo>
                    <a:pt x="6799173" y="236474"/>
                  </a:lnTo>
                  <a:lnTo>
                    <a:pt x="679917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845159" y="3244456"/>
              <a:ext cx="1416685" cy="236854"/>
            </a:xfrm>
            <a:custGeom>
              <a:avLst/>
              <a:gdLst/>
              <a:ahLst/>
              <a:cxnLst/>
              <a:rect l="l" t="t" r="r" b="b"/>
              <a:pathLst>
                <a:path w="1416685" h="236854">
                  <a:moveTo>
                    <a:pt x="1416558" y="0"/>
                  </a:moveTo>
                  <a:lnTo>
                    <a:pt x="0" y="0"/>
                  </a:lnTo>
                  <a:lnTo>
                    <a:pt x="0" y="236486"/>
                  </a:lnTo>
                  <a:lnTo>
                    <a:pt x="1416558" y="236486"/>
                  </a:lnTo>
                  <a:lnTo>
                    <a:pt x="141655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2261616" y="3244456"/>
              <a:ext cx="6799580" cy="236854"/>
            </a:xfrm>
            <a:custGeom>
              <a:avLst/>
              <a:gdLst/>
              <a:ahLst/>
              <a:cxnLst/>
              <a:rect l="l" t="t" r="r" b="b"/>
              <a:pathLst>
                <a:path w="6799580" h="236854">
                  <a:moveTo>
                    <a:pt x="1133195" y="0"/>
                  </a:moveTo>
                  <a:lnTo>
                    <a:pt x="0" y="0"/>
                  </a:lnTo>
                  <a:lnTo>
                    <a:pt x="0" y="236486"/>
                  </a:lnTo>
                  <a:lnTo>
                    <a:pt x="1133195" y="236486"/>
                  </a:lnTo>
                  <a:lnTo>
                    <a:pt x="1133195" y="0"/>
                  </a:lnTo>
                  <a:close/>
                </a:path>
                <a:path w="6799580" h="236854">
                  <a:moveTo>
                    <a:pt x="2266416" y="0"/>
                  </a:moveTo>
                  <a:lnTo>
                    <a:pt x="1133221" y="0"/>
                  </a:lnTo>
                  <a:lnTo>
                    <a:pt x="1133221" y="236486"/>
                  </a:lnTo>
                  <a:lnTo>
                    <a:pt x="2266416" y="236486"/>
                  </a:lnTo>
                  <a:lnTo>
                    <a:pt x="2266416" y="0"/>
                  </a:lnTo>
                  <a:close/>
                </a:path>
                <a:path w="6799580" h="236854">
                  <a:moveTo>
                    <a:pt x="3399637" y="0"/>
                  </a:moveTo>
                  <a:lnTo>
                    <a:pt x="2266442" y="0"/>
                  </a:lnTo>
                  <a:lnTo>
                    <a:pt x="2266442" y="236486"/>
                  </a:lnTo>
                  <a:lnTo>
                    <a:pt x="3399637" y="236486"/>
                  </a:lnTo>
                  <a:lnTo>
                    <a:pt x="3399637" y="0"/>
                  </a:lnTo>
                  <a:close/>
                </a:path>
                <a:path w="6799580" h="236854">
                  <a:moveTo>
                    <a:pt x="4532846" y="0"/>
                  </a:moveTo>
                  <a:lnTo>
                    <a:pt x="3399663" y="0"/>
                  </a:lnTo>
                  <a:lnTo>
                    <a:pt x="3399663" y="236486"/>
                  </a:lnTo>
                  <a:lnTo>
                    <a:pt x="4532846" y="236486"/>
                  </a:lnTo>
                  <a:lnTo>
                    <a:pt x="4532846" y="0"/>
                  </a:lnTo>
                  <a:close/>
                </a:path>
                <a:path w="6799580" h="236854">
                  <a:moveTo>
                    <a:pt x="6799173" y="0"/>
                  </a:moveTo>
                  <a:lnTo>
                    <a:pt x="5666079" y="0"/>
                  </a:lnTo>
                  <a:lnTo>
                    <a:pt x="4532884" y="0"/>
                  </a:lnTo>
                  <a:lnTo>
                    <a:pt x="4532884" y="236486"/>
                  </a:lnTo>
                  <a:lnTo>
                    <a:pt x="5665978" y="236486"/>
                  </a:lnTo>
                  <a:lnTo>
                    <a:pt x="6799173" y="236486"/>
                  </a:lnTo>
                  <a:lnTo>
                    <a:pt x="679917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845159" y="3480930"/>
              <a:ext cx="1416685" cy="236854"/>
            </a:xfrm>
            <a:custGeom>
              <a:avLst/>
              <a:gdLst/>
              <a:ahLst/>
              <a:cxnLst/>
              <a:rect l="l" t="t" r="r" b="b"/>
              <a:pathLst>
                <a:path w="1416685" h="236854">
                  <a:moveTo>
                    <a:pt x="1416558" y="0"/>
                  </a:moveTo>
                  <a:lnTo>
                    <a:pt x="0" y="0"/>
                  </a:lnTo>
                  <a:lnTo>
                    <a:pt x="0" y="236486"/>
                  </a:lnTo>
                  <a:lnTo>
                    <a:pt x="1416558" y="236486"/>
                  </a:lnTo>
                  <a:lnTo>
                    <a:pt x="141655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2261616" y="3480930"/>
              <a:ext cx="6799580" cy="236854"/>
            </a:xfrm>
            <a:custGeom>
              <a:avLst/>
              <a:gdLst/>
              <a:ahLst/>
              <a:cxnLst/>
              <a:rect l="l" t="t" r="r" b="b"/>
              <a:pathLst>
                <a:path w="6799580" h="236854">
                  <a:moveTo>
                    <a:pt x="1133195" y="0"/>
                  </a:moveTo>
                  <a:lnTo>
                    <a:pt x="0" y="0"/>
                  </a:lnTo>
                  <a:lnTo>
                    <a:pt x="0" y="236486"/>
                  </a:lnTo>
                  <a:lnTo>
                    <a:pt x="1133195" y="236486"/>
                  </a:lnTo>
                  <a:lnTo>
                    <a:pt x="1133195" y="0"/>
                  </a:lnTo>
                  <a:close/>
                </a:path>
                <a:path w="6799580" h="236854">
                  <a:moveTo>
                    <a:pt x="2266416" y="0"/>
                  </a:moveTo>
                  <a:lnTo>
                    <a:pt x="1133221" y="0"/>
                  </a:lnTo>
                  <a:lnTo>
                    <a:pt x="1133221" y="236486"/>
                  </a:lnTo>
                  <a:lnTo>
                    <a:pt x="2266416" y="236486"/>
                  </a:lnTo>
                  <a:lnTo>
                    <a:pt x="2266416" y="0"/>
                  </a:lnTo>
                  <a:close/>
                </a:path>
                <a:path w="6799580" h="236854">
                  <a:moveTo>
                    <a:pt x="3399637" y="0"/>
                  </a:moveTo>
                  <a:lnTo>
                    <a:pt x="2266442" y="0"/>
                  </a:lnTo>
                  <a:lnTo>
                    <a:pt x="2266442" y="236486"/>
                  </a:lnTo>
                  <a:lnTo>
                    <a:pt x="3399637" y="236486"/>
                  </a:lnTo>
                  <a:lnTo>
                    <a:pt x="3399637" y="0"/>
                  </a:lnTo>
                  <a:close/>
                </a:path>
                <a:path w="6799580" h="236854">
                  <a:moveTo>
                    <a:pt x="4532846" y="0"/>
                  </a:moveTo>
                  <a:lnTo>
                    <a:pt x="3399663" y="0"/>
                  </a:lnTo>
                  <a:lnTo>
                    <a:pt x="3399663" y="236486"/>
                  </a:lnTo>
                  <a:lnTo>
                    <a:pt x="4532846" y="236486"/>
                  </a:lnTo>
                  <a:lnTo>
                    <a:pt x="4532846" y="0"/>
                  </a:lnTo>
                  <a:close/>
                </a:path>
                <a:path w="6799580" h="236854">
                  <a:moveTo>
                    <a:pt x="6799173" y="0"/>
                  </a:moveTo>
                  <a:lnTo>
                    <a:pt x="5666079" y="0"/>
                  </a:lnTo>
                  <a:lnTo>
                    <a:pt x="4532884" y="0"/>
                  </a:lnTo>
                  <a:lnTo>
                    <a:pt x="4532884" y="236486"/>
                  </a:lnTo>
                  <a:lnTo>
                    <a:pt x="5665978" y="236486"/>
                  </a:lnTo>
                  <a:lnTo>
                    <a:pt x="6799173" y="236486"/>
                  </a:lnTo>
                  <a:lnTo>
                    <a:pt x="679917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845159" y="3717404"/>
              <a:ext cx="1416685" cy="236854"/>
            </a:xfrm>
            <a:custGeom>
              <a:avLst/>
              <a:gdLst/>
              <a:ahLst/>
              <a:cxnLst/>
              <a:rect l="l" t="t" r="r" b="b"/>
              <a:pathLst>
                <a:path w="1416685" h="236854">
                  <a:moveTo>
                    <a:pt x="1416558" y="0"/>
                  </a:moveTo>
                  <a:lnTo>
                    <a:pt x="0" y="0"/>
                  </a:lnTo>
                  <a:lnTo>
                    <a:pt x="0" y="236486"/>
                  </a:lnTo>
                  <a:lnTo>
                    <a:pt x="1416558" y="236486"/>
                  </a:lnTo>
                  <a:lnTo>
                    <a:pt x="141655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2261616" y="3717404"/>
              <a:ext cx="6799580" cy="236854"/>
            </a:xfrm>
            <a:custGeom>
              <a:avLst/>
              <a:gdLst/>
              <a:ahLst/>
              <a:cxnLst/>
              <a:rect l="l" t="t" r="r" b="b"/>
              <a:pathLst>
                <a:path w="6799580" h="236854">
                  <a:moveTo>
                    <a:pt x="1133195" y="0"/>
                  </a:moveTo>
                  <a:lnTo>
                    <a:pt x="0" y="0"/>
                  </a:lnTo>
                  <a:lnTo>
                    <a:pt x="0" y="236486"/>
                  </a:lnTo>
                  <a:lnTo>
                    <a:pt x="1133195" y="236486"/>
                  </a:lnTo>
                  <a:lnTo>
                    <a:pt x="1133195" y="0"/>
                  </a:lnTo>
                  <a:close/>
                </a:path>
                <a:path w="6799580" h="236854">
                  <a:moveTo>
                    <a:pt x="2266416" y="0"/>
                  </a:moveTo>
                  <a:lnTo>
                    <a:pt x="1133221" y="0"/>
                  </a:lnTo>
                  <a:lnTo>
                    <a:pt x="1133221" y="236486"/>
                  </a:lnTo>
                  <a:lnTo>
                    <a:pt x="2266416" y="236486"/>
                  </a:lnTo>
                  <a:lnTo>
                    <a:pt x="2266416" y="0"/>
                  </a:lnTo>
                  <a:close/>
                </a:path>
                <a:path w="6799580" h="236854">
                  <a:moveTo>
                    <a:pt x="3399637" y="0"/>
                  </a:moveTo>
                  <a:lnTo>
                    <a:pt x="2266442" y="0"/>
                  </a:lnTo>
                  <a:lnTo>
                    <a:pt x="2266442" y="236486"/>
                  </a:lnTo>
                  <a:lnTo>
                    <a:pt x="3399637" y="236486"/>
                  </a:lnTo>
                  <a:lnTo>
                    <a:pt x="3399637" y="0"/>
                  </a:lnTo>
                  <a:close/>
                </a:path>
                <a:path w="6799580" h="236854">
                  <a:moveTo>
                    <a:pt x="4532846" y="0"/>
                  </a:moveTo>
                  <a:lnTo>
                    <a:pt x="3399663" y="0"/>
                  </a:lnTo>
                  <a:lnTo>
                    <a:pt x="3399663" y="236486"/>
                  </a:lnTo>
                  <a:lnTo>
                    <a:pt x="4532846" y="236486"/>
                  </a:lnTo>
                  <a:lnTo>
                    <a:pt x="4532846" y="0"/>
                  </a:lnTo>
                  <a:close/>
                </a:path>
                <a:path w="6799580" h="236854">
                  <a:moveTo>
                    <a:pt x="6799173" y="0"/>
                  </a:moveTo>
                  <a:lnTo>
                    <a:pt x="5666079" y="0"/>
                  </a:lnTo>
                  <a:lnTo>
                    <a:pt x="4532884" y="0"/>
                  </a:lnTo>
                  <a:lnTo>
                    <a:pt x="4532884" y="236486"/>
                  </a:lnTo>
                  <a:lnTo>
                    <a:pt x="5665978" y="236486"/>
                  </a:lnTo>
                  <a:lnTo>
                    <a:pt x="6799173" y="236486"/>
                  </a:lnTo>
                  <a:lnTo>
                    <a:pt x="679917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845159" y="3954005"/>
              <a:ext cx="1416685" cy="236854"/>
            </a:xfrm>
            <a:custGeom>
              <a:avLst/>
              <a:gdLst/>
              <a:ahLst/>
              <a:cxnLst/>
              <a:rect l="l" t="t" r="r" b="b"/>
              <a:pathLst>
                <a:path w="1416685" h="236854">
                  <a:moveTo>
                    <a:pt x="1416558" y="0"/>
                  </a:moveTo>
                  <a:lnTo>
                    <a:pt x="0" y="0"/>
                  </a:lnTo>
                  <a:lnTo>
                    <a:pt x="0" y="236486"/>
                  </a:lnTo>
                  <a:lnTo>
                    <a:pt x="1416558" y="236486"/>
                  </a:lnTo>
                  <a:lnTo>
                    <a:pt x="141655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2261616" y="3954005"/>
              <a:ext cx="6799580" cy="236854"/>
            </a:xfrm>
            <a:custGeom>
              <a:avLst/>
              <a:gdLst/>
              <a:ahLst/>
              <a:cxnLst/>
              <a:rect l="l" t="t" r="r" b="b"/>
              <a:pathLst>
                <a:path w="6799580" h="236854">
                  <a:moveTo>
                    <a:pt x="1133195" y="0"/>
                  </a:moveTo>
                  <a:lnTo>
                    <a:pt x="0" y="0"/>
                  </a:lnTo>
                  <a:lnTo>
                    <a:pt x="0" y="236486"/>
                  </a:lnTo>
                  <a:lnTo>
                    <a:pt x="1133195" y="236486"/>
                  </a:lnTo>
                  <a:lnTo>
                    <a:pt x="1133195" y="0"/>
                  </a:lnTo>
                  <a:close/>
                </a:path>
                <a:path w="6799580" h="236854">
                  <a:moveTo>
                    <a:pt x="2266416" y="0"/>
                  </a:moveTo>
                  <a:lnTo>
                    <a:pt x="1133221" y="0"/>
                  </a:lnTo>
                  <a:lnTo>
                    <a:pt x="1133221" y="236486"/>
                  </a:lnTo>
                  <a:lnTo>
                    <a:pt x="2266416" y="236486"/>
                  </a:lnTo>
                  <a:lnTo>
                    <a:pt x="2266416" y="0"/>
                  </a:lnTo>
                  <a:close/>
                </a:path>
                <a:path w="6799580" h="236854">
                  <a:moveTo>
                    <a:pt x="3399637" y="0"/>
                  </a:moveTo>
                  <a:lnTo>
                    <a:pt x="2266442" y="0"/>
                  </a:lnTo>
                  <a:lnTo>
                    <a:pt x="2266442" y="236486"/>
                  </a:lnTo>
                  <a:lnTo>
                    <a:pt x="3399637" y="236486"/>
                  </a:lnTo>
                  <a:lnTo>
                    <a:pt x="3399637" y="0"/>
                  </a:lnTo>
                  <a:close/>
                </a:path>
                <a:path w="6799580" h="236854">
                  <a:moveTo>
                    <a:pt x="4532846" y="0"/>
                  </a:moveTo>
                  <a:lnTo>
                    <a:pt x="3399663" y="0"/>
                  </a:lnTo>
                  <a:lnTo>
                    <a:pt x="3399663" y="236486"/>
                  </a:lnTo>
                  <a:lnTo>
                    <a:pt x="4532846" y="236486"/>
                  </a:lnTo>
                  <a:lnTo>
                    <a:pt x="4532846" y="0"/>
                  </a:lnTo>
                  <a:close/>
                </a:path>
                <a:path w="6799580" h="236854">
                  <a:moveTo>
                    <a:pt x="6799173" y="0"/>
                  </a:moveTo>
                  <a:lnTo>
                    <a:pt x="5666079" y="0"/>
                  </a:lnTo>
                  <a:lnTo>
                    <a:pt x="4532884" y="0"/>
                  </a:lnTo>
                  <a:lnTo>
                    <a:pt x="4532884" y="236486"/>
                  </a:lnTo>
                  <a:lnTo>
                    <a:pt x="5665978" y="236486"/>
                  </a:lnTo>
                  <a:lnTo>
                    <a:pt x="6799173" y="236486"/>
                  </a:lnTo>
                  <a:lnTo>
                    <a:pt x="679917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845159" y="4190479"/>
              <a:ext cx="1416685" cy="236854"/>
            </a:xfrm>
            <a:custGeom>
              <a:avLst/>
              <a:gdLst/>
              <a:ahLst/>
              <a:cxnLst/>
              <a:rect l="l" t="t" r="r" b="b"/>
              <a:pathLst>
                <a:path w="1416685" h="236854">
                  <a:moveTo>
                    <a:pt x="1416558" y="0"/>
                  </a:moveTo>
                  <a:lnTo>
                    <a:pt x="0" y="0"/>
                  </a:lnTo>
                  <a:lnTo>
                    <a:pt x="0" y="236486"/>
                  </a:lnTo>
                  <a:lnTo>
                    <a:pt x="1416558" y="236486"/>
                  </a:lnTo>
                  <a:lnTo>
                    <a:pt x="141655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2261616" y="4190479"/>
              <a:ext cx="6799580" cy="236854"/>
            </a:xfrm>
            <a:custGeom>
              <a:avLst/>
              <a:gdLst/>
              <a:ahLst/>
              <a:cxnLst/>
              <a:rect l="l" t="t" r="r" b="b"/>
              <a:pathLst>
                <a:path w="6799580" h="236854">
                  <a:moveTo>
                    <a:pt x="1133195" y="0"/>
                  </a:moveTo>
                  <a:lnTo>
                    <a:pt x="0" y="0"/>
                  </a:lnTo>
                  <a:lnTo>
                    <a:pt x="0" y="236486"/>
                  </a:lnTo>
                  <a:lnTo>
                    <a:pt x="1133195" y="236486"/>
                  </a:lnTo>
                  <a:lnTo>
                    <a:pt x="1133195" y="0"/>
                  </a:lnTo>
                  <a:close/>
                </a:path>
                <a:path w="6799580" h="236854">
                  <a:moveTo>
                    <a:pt x="2266416" y="0"/>
                  </a:moveTo>
                  <a:lnTo>
                    <a:pt x="1133221" y="0"/>
                  </a:lnTo>
                  <a:lnTo>
                    <a:pt x="1133221" y="236486"/>
                  </a:lnTo>
                  <a:lnTo>
                    <a:pt x="2266416" y="236486"/>
                  </a:lnTo>
                  <a:lnTo>
                    <a:pt x="2266416" y="0"/>
                  </a:lnTo>
                  <a:close/>
                </a:path>
                <a:path w="6799580" h="236854">
                  <a:moveTo>
                    <a:pt x="3399637" y="0"/>
                  </a:moveTo>
                  <a:lnTo>
                    <a:pt x="2266442" y="0"/>
                  </a:lnTo>
                  <a:lnTo>
                    <a:pt x="2266442" y="236486"/>
                  </a:lnTo>
                  <a:lnTo>
                    <a:pt x="3399637" y="236486"/>
                  </a:lnTo>
                  <a:lnTo>
                    <a:pt x="3399637" y="0"/>
                  </a:lnTo>
                  <a:close/>
                </a:path>
                <a:path w="6799580" h="236854">
                  <a:moveTo>
                    <a:pt x="4532846" y="0"/>
                  </a:moveTo>
                  <a:lnTo>
                    <a:pt x="3399663" y="0"/>
                  </a:lnTo>
                  <a:lnTo>
                    <a:pt x="3399663" y="236486"/>
                  </a:lnTo>
                  <a:lnTo>
                    <a:pt x="4532846" y="236486"/>
                  </a:lnTo>
                  <a:lnTo>
                    <a:pt x="4532846" y="0"/>
                  </a:lnTo>
                  <a:close/>
                </a:path>
                <a:path w="6799580" h="236854">
                  <a:moveTo>
                    <a:pt x="6799173" y="0"/>
                  </a:moveTo>
                  <a:lnTo>
                    <a:pt x="5666079" y="0"/>
                  </a:lnTo>
                  <a:lnTo>
                    <a:pt x="4532884" y="0"/>
                  </a:lnTo>
                  <a:lnTo>
                    <a:pt x="4532884" y="236486"/>
                  </a:lnTo>
                  <a:lnTo>
                    <a:pt x="5665978" y="236486"/>
                  </a:lnTo>
                  <a:lnTo>
                    <a:pt x="6799173" y="236486"/>
                  </a:lnTo>
                  <a:lnTo>
                    <a:pt x="679917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845159" y="4426953"/>
              <a:ext cx="1416685" cy="236854"/>
            </a:xfrm>
            <a:custGeom>
              <a:avLst/>
              <a:gdLst/>
              <a:ahLst/>
              <a:cxnLst/>
              <a:rect l="l" t="t" r="r" b="b"/>
              <a:pathLst>
                <a:path w="1416685" h="236854">
                  <a:moveTo>
                    <a:pt x="1416558" y="0"/>
                  </a:moveTo>
                  <a:lnTo>
                    <a:pt x="0" y="0"/>
                  </a:lnTo>
                  <a:lnTo>
                    <a:pt x="0" y="236486"/>
                  </a:lnTo>
                  <a:lnTo>
                    <a:pt x="1416558" y="236486"/>
                  </a:lnTo>
                  <a:lnTo>
                    <a:pt x="141655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2261616" y="4426953"/>
              <a:ext cx="6799580" cy="236854"/>
            </a:xfrm>
            <a:custGeom>
              <a:avLst/>
              <a:gdLst/>
              <a:ahLst/>
              <a:cxnLst/>
              <a:rect l="l" t="t" r="r" b="b"/>
              <a:pathLst>
                <a:path w="6799580" h="236854">
                  <a:moveTo>
                    <a:pt x="1133195" y="0"/>
                  </a:moveTo>
                  <a:lnTo>
                    <a:pt x="0" y="0"/>
                  </a:lnTo>
                  <a:lnTo>
                    <a:pt x="0" y="236486"/>
                  </a:lnTo>
                  <a:lnTo>
                    <a:pt x="1133195" y="236486"/>
                  </a:lnTo>
                  <a:lnTo>
                    <a:pt x="1133195" y="0"/>
                  </a:lnTo>
                  <a:close/>
                </a:path>
                <a:path w="6799580" h="236854">
                  <a:moveTo>
                    <a:pt x="2266416" y="0"/>
                  </a:moveTo>
                  <a:lnTo>
                    <a:pt x="1133221" y="0"/>
                  </a:lnTo>
                  <a:lnTo>
                    <a:pt x="1133221" y="236486"/>
                  </a:lnTo>
                  <a:lnTo>
                    <a:pt x="2266416" y="236486"/>
                  </a:lnTo>
                  <a:lnTo>
                    <a:pt x="2266416" y="0"/>
                  </a:lnTo>
                  <a:close/>
                </a:path>
                <a:path w="6799580" h="236854">
                  <a:moveTo>
                    <a:pt x="3399637" y="0"/>
                  </a:moveTo>
                  <a:lnTo>
                    <a:pt x="2266442" y="0"/>
                  </a:lnTo>
                  <a:lnTo>
                    <a:pt x="2266442" y="236486"/>
                  </a:lnTo>
                  <a:lnTo>
                    <a:pt x="3399637" y="236486"/>
                  </a:lnTo>
                  <a:lnTo>
                    <a:pt x="3399637" y="0"/>
                  </a:lnTo>
                  <a:close/>
                </a:path>
                <a:path w="6799580" h="236854">
                  <a:moveTo>
                    <a:pt x="4532846" y="0"/>
                  </a:moveTo>
                  <a:lnTo>
                    <a:pt x="3399663" y="0"/>
                  </a:lnTo>
                  <a:lnTo>
                    <a:pt x="3399663" y="236486"/>
                  </a:lnTo>
                  <a:lnTo>
                    <a:pt x="4532846" y="236486"/>
                  </a:lnTo>
                  <a:lnTo>
                    <a:pt x="4532846" y="0"/>
                  </a:lnTo>
                  <a:close/>
                </a:path>
                <a:path w="6799580" h="236854">
                  <a:moveTo>
                    <a:pt x="6799173" y="0"/>
                  </a:moveTo>
                  <a:lnTo>
                    <a:pt x="5666079" y="0"/>
                  </a:lnTo>
                  <a:lnTo>
                    <a:pt x="4532884" y="0"/>
                  </a:lnTo>
                  <a:lnTo>
                    <a:pt x="4532884" y="236486"/>
                  </a:lnTo>
                  <a:lnTo>
                    <a:pt x="5665978" y="236486"/>
                  </a:lnTo>
                  <a:lnTo>
                    <a:pt x="6799173" y="236486"/>
                  </a:lnTo>
                  <a:lnTo>
                    <a:pt x="679917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845159" y="4663427"/>
              <a:ext cx="1416685" cy="236854"/>
            </a:xfrm>
            <a:custGeom>
              <a:avLst/>
              <a:gdLst/>
              <a:ahLst/>
              <a:cxnLst/>
              <a:rect l="l" t="t" r="r" b="b"/>
              <a:pathLst>
                <a:path w="1416685" h="236854">
                  <a:moveTo>
                    <a:pt x="1416558" y="0"/>
                  </a:moveTo>
                  <a:lnTo>
                    <a:pt x="0" y="0"/>
                  </a:lnTo>
                  <a:lnTo>
                    <a:pt x="0" y="236486"/>
                  </a:lnTo>
                  <a:lnTo>
                    <a:pt x="1416558" y="236486"/>
                  </a:lnTo>
                  <a:lnTo>
                    <a:pt x="141655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2261616" y="4663427"/>
              <a:ext cx="6799580" cy="236854"/>
            </a:xfrm>
            <a:custGeom>
              <a:avLst/>
              <a:gdLst/>
              <a:ahLst/>
              <a:cxnLst/>
              <a:rect l="l" t="t" r="r" b="b"/>
              <a:pathLst>
                <a:path w="6799580" h="236854">
                  <a:moveTo>
                    <a:pt x="1133195" y="0"/>
                  </a:moveTo>
                  <a:lnTo>
                    <a:pt x="0" y="0"/>
                  </a:lnTo>
                  <a:lnTo>
                    <a:pt x="0" y="236486"/>
                  </a:lnTo>
                  <a:lnTo>
                    <a:pt x="1133195" y="236486"/>
                  </a:lnTo>
                  <a:lnTo>
                    <a:pt x="1133195" y="0"/>
                  </a:lnTo>
                  <a:close/>
                </a:path>
                <a:path w="6799580" h="236854">
                  <a:moveTo>
                    <a:pt x="2266416" y="0"/>
                  </a:moveTo>
                  <a:lnTo>
                    <a:pt x="1133221" y="0"/>
                  </a:lnTo>
                  <a:lnTo>
                    <a:pt x="1133221" y="236486"/>
                  </a:lnTo>
                  <a:lnTo>
                    <a:pt x="2266416" y="236486"/>
                  </a:lnTo>
                  <a:lnTo>
                    <a:pt x="2266416" y="0"/>
                  </a:lnTo>
                  <a:close/>
                </a:path>
                <a:path w="6799580" h="236854">
                  <a:moveTo>
                    <a:pt x="3399637" y="0"/>
                  </a:moveTo>
                  <a:lnTo>
                    <a:pt x="2266442" y="0"/>
                  </a:lnTo>
                  <a:lnTo>
                    <a:pt x="2266442" y="236486"/>
                  </a:lnTo>
                  <a:lnTo>
                    <a:pt x="3399637" y="236486"/>
                  </a:lnTo>
                  <a:lnTo>
                    <a:pt x="3399637" y="0"/>
                  </a:lnTo>
                  <a:close/>
                </a:path>
                <a:path w="6799580" h="236854">
                  <a:moveTo>
                    <a:pt x="4532846" y="0"/>
                  </a:moveTo>
                  <a:lnTo>
                    <a:pt x="3399663" y="0"/>
                  </a:lnTo>
                  <a:lnTo>
                    <a:pt x="3399663" y="236486"/>
                  </a:lnTo>
                  <a:lnTo>
                    <a:pt x="4532846" y="236486"/>
                  </a:lnTo>
                  <a:lnTo>
                    <a:pt x="4532846" y="0"/>
                  </a:lnTo>
                  <a:close/>
                </a:path>
                <a:path w="6799580" h="236854">
                  <a:moveTo>
                    <a:pt x="6799173" y="0"/>
                  </a:moveTo>
                  <a:lnTo>
                    <a:pt x="5666079" y="0"/>
                  </a:lnTo>
                  <a:lnTo>
                    <a:pt x="4532884" y="0"/>
                  </a:lnTo>
                  <a:lnTo>
                    <a:pt x="4532884" y="236486"/>
                  </a:lnTo>
                  <a:lnTo>
                    <a:pt x="5665978" y="236486"/>
                  </a:lnTo>
                  <a:lnTo>
                    <a:pt x="6799173" y="236486"/>
                  </a:lnTo>
                  <a:lnTo>
                    <a:pt x="679917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845159" y="4899901"/>
              <a:ext cx="1416685" cy="236854"/>
            </a:xfrm>
            <a:custGeom>
              <a:avLst/>
              <a:gdLst/>
              <a:ahLst/>
              <a:cxnLst/>
              <a:rect l="l" t="t" r="r" b="b"/>
              <a:pathLst>
                <a:path w="1416685" h="236854">
                  <a:moveTo>
                    <a:pt x="1416558" y="0"/>
                  </a:moveTo>
                  <a:lnTo>
                    <a:pt x="0" y="0"/>
                  </a:lnTo>
                  <a:lnTo>
                    <a:pt x="0" y="236486"/>
                  </a:lnTo>
                  <a:lnTo>
                    <a:pt x="1416558" y="236486"/>
                  </a:lnTo>
                  <a:lnTo>
                    <a:pt x="141655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2261616" y="4899901"/>
              <a:ext cx="6799580" cy="236854"/>
            </a:xfrm>
            <a:custGeom>
              <a:avLst/>
              <a:gdLst/>
              <a:ahLst/>
              <a:cxnLst/>
              <a:rect l="l" t="t" r="r" b="b"/>
              <a:pathLst>
                <a:path w="6799580" h="236854">
                  <a:moveTo>
                    <a:pt x="1133195" y="0"/>
                  </a:moveTo>
                  <a:lnTo>
                    <a:pt x="0" y="0"/>
                  </a:lnTo>
                  <a:lnTo>
                    <a:pt x="0" y="236486"/>
                  </a:lnTo>
                  <a:lnTo>
                    <a:pt x="1133195" y="236486"/>
                  </a:lnTo>
                  <a:lnTo>
                    <a:pt x="1133195" y="0"/>
                  </a:lnTo>
                  <a:close/>
                </a:path>
                <a:path w="6799580" h="236854">
                  <a:moveTo>
                    <a:pt x="2266416" y="0"/>
                  </a:moveTo>
                  <a:lnTo>
                    <a:pt x="1133221" y="0"/>
                  </a:lnTo>
                  <a:lnTo>
                    <a:pt x="1133221" y="236486"/>
                  </a:lnTo>
                  <a:lnTo>
                    <a:pt x="2266416" y="236486"/>
                  </a:lnTo>
                  <a:lnTo>
                    <a:pt x="2266416" y="0"/>
                  </a:lnTo>
                  <a:close/>
                </a:path>
                <a:path w="6799580" h="236854">
                  <a:moveTo>
                    <a:pt x="3399637" y="0"/>
                  </a:moveTo>
                  <a:lnTo>
                    <a:pt x="2266442" y="0"/>
                  </a:lnTo>
                  <a:lnTo>
                    <a:pt x="2266442" y="236486"/>
                  </a:lnTo>
                  <a:lnTo>
                    <a:pt x="3399637" y="236486"/>
                  </a:lnTo>
                  <a:lnTo>
                    <a:pt x="3399637" y="0"/>
                  </a:lnTo>
                  <a:close/>
                </a:path>
                <a:path w="6799580" h="236854">
                  <a:moveTo>
                    <a:pt x="4532846" y="0"/>
                  </a:moveTo>
                  <a:lnTo>
                    <a:pt x="3399663" y="0"/>
                  </a:lnTo>
                  <a:lnTo>
                    <a:pt x="3399663" y="236486"/>
                  </a:lnTo>
                  <a:lnTo>
                    <a:pt x="4532846" y="236486"/>
                  </a:lnTo>
                  <a:lnTo>
                    <a:pt x="4532846" y="0"/>
                  </a:lnTo>
                  <a:close/>
                </a:path>
                <a:path w="6799580" h="236854">
                  <a:moveTo>
                    <a:pt x="6799173" y="0"/>
                  </a:moveTo>
                  <a:lnTo>
                    <a:pt x="5666079" y="0"/>
                  </a:lnTo>
                  <a:lnTo>
                    <a:pt x="4532884" y="0"/>
                  </a:lnTo>
                  <a:lnTo>
                    <a:pt x="4532884" y="236486"/>
                  </a:lnTo>
                  <a:lnTo>
                    <a:pt x="5665978" y="236486"/>
                  </a:lnTo>
                  <a:lnTo>
                    <a:pt x="6799173" y="236486"/>
                  </a:lnTo>
                  <a:lnTo>
                    <a:pt x="679917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845159" y="5136375"/>
              <a:ext cx="1416685" cy="236854"/>
            </a:xfrm>
            <a:custGeom>
              <a:avLst/>
              <a:gdLst/>
              <a:ahLst/>
              <a:cxnLst/>
              <a:rect l="l" t="t" r="r" b="b"/>
              <a:pathLst>
                <a:path w="1416685" h="236854">
                  <a:moveTo>
                    <a:pt x="1416558" y="0"/>
                  </a:moveTo>
                  <a:lnTo>
                    <a:pt x="0" y="0"/>
                  </a:lnTo>
                  <a:lnTo>
                    <a:pt x="0" y="236486"/>
                  </a:lnTo>
                  <a:lnTo>
                    <a:pt x="1416558" y="236486"/>
                  </a:lnTo>
                  <a:lnTo>
                    <a:pt x="141655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2261616" y="5136375"/>
              <a:ext cx="6799580" cy="236854"/>
            </a:xfrm>
            <a:custGeom>
              <a:avLst/>
              <a:gdLst/>
              <a:ahLst/>
              <a:cxnLst/>
              <a:rect l="l" t="t" r="r" b="b"/>
              <a:pathLst>
                <a:path w="6799580" h="236854">
                  <a:moveTo>
                    <a:pt x="1133195" y="0"/>
                  </a:moveTo>
                  <a:lnTo>
                    <a:pt x="0" y="0"/>
                  </a:lnTo>
                  <a:lnTo>
                    <a:pt x="0" y="236486"/>
                  </a:lnTo>
                  <a:lnTo>
                    <a:pt x="1133195" y="236486"/>
                  </a:lnTo>
                  <a:lnTo>
                    <a:pt x="1133195" y="0"/>
                  </a:lnTo>
                  <a:close/>
                </a:path>
                <a:path w="6799580" h="236854">
                  <a:moveTo>
                    <a:pt x="2266416" y="0"/>
                  </a:moveTo>
                  <a:lnTo>
                    <a:pt x="1133221" y="0"/>
                  </a:lnTo>
                  <a:lnTo>
                    <a:pt x="1133221" y="236486"/>
                  </a:lnTo>
                  <a:lnTo>
                    <a:pt x="2266416" y="236486"/>
                  </a:lnTo>
                  <a:lnTo>
                    <a:pt x="2266416" y="0"/>
                  </a:lnTo>
                  <a:close/>
                </a:path>
                <a:path w="6799580" h="236854">
                  <a:moveTo>
                    <a:pt x="3399637" y="0"/>
                  </a:moveTo>
                  <a:lnTo>
                    <a:pt x="2266442" y="0"/>
                  </a:lnTo>
                  <a:lnTo>
                    <a:pt x="2266442" y="236486"/>
                  </a:lnTo>
                  <a:lnTo>
                    <a:pt x="3399637" y="236486"/>
                  </a:lnTo>
                  <a:lnTo>
                    <a:pt x="3399637" y="0"/>
                  </a:lnTo>
                  <a:close/>
                </a:path>
                <a:path w="6799580" h="236854">
                  <a:moveTo>
                    <a:pt x="4532846" y="0"/>
                  </a:moveTo>
                  <a:lnTo>
                    <a:pt x="3399663" y="0"/>
                  </a:lnTo>
                  <a:lnTo>
                    <a:pt x="3399663" y="236486"/>
                  </a:lnTo>
                  <a:lnTo>
                    <a:pt x="4532846" y="236486"/>
                  </a:lnTo>
                  <a:lnTo>
                    <a:pt x="4532846" y="0"/>
                  </a:lnTo>
                  <a:close/>
                </a:path>
                <a:path w="6799580" h="236854">
                  <a:moveTo>
                    <a:pt x="6799173" y="0"/>
                  </a:moveTo>
                  <a:lnTo>
                    <a:pt x="5666079" y="0"/>
                  </a:lnTo>
                  <a:lnTo>
                    <a:pt x="4532884" y="0"/>
                  </a:lnTo>
                  <a:lnTo>
                    <a:pt x="4532884" y="236486"/>
                  </a:lnTo>
                  <a:lnTo>
                    <a:pt x="5665978" y="236486"/>
                  </a:lnTo>
                  <a:lnTo>
                    <a:pt x="6799173" y="236486"/>
                  </a:lnTo>
                  <a:lnTo>
                    <a:pt x="679917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845159" y="5372836"/>
              <a:ext cx="1416685" cy="236854"/>
            </a:xfrm>
            <a:custGeom>
              <a:avLst/>
              <a:gdLst/>
              <a:ahLst/>
              <a:cxnLst/>
              <a:rect l="l" t="t" r="r" b="b"/>
              <a:pathLst>
                <a:path w="1416685" h="236854">
                  <a:moveTo>
                    <a:pt x="1416558" y="0"/>
                  </a:moveTo>
                  <a:lnTo>
                    <a:pt x="0" y="0"/>
                  </a:lnTo>
                  <a:lnTo>
                    <a:pt x="0" y="236486"/>
                  </a:lnTo>
                  <a:lnTo>
                    <a:pt x="1416558" y="236486"/>
                  </a:lnTo>
                  <a:lnTo>
                    <a:pt x="141655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2261616" y="5372836"/>
              <a:ext cx="6799580" cy="236854"/>
            </a:xfrm>
            <a:custGeom>
              <a:avLst/>
              <a:gdLst/>
              <a:ahLst/>
              <a:cxnLst/>
              <a:rect l="l" t="t" r="r" b="b"/>
              <a:pathLst>
                <a:path w="6799580" h="236854">
                  <a:moveTo>
                    <a:pt x="1133195" y="0"/>
                  </a:moveTo>
                  <a:lnTo>
                    <a:pt x="0" y="0"/>
                  </a:lnTo>
                  <a:lnTo>
                    <a:pt x="0" y="236486"/>
                  </a:lnTo>
                  <a:lnTo>
                    <a:pt x="1133195" y="236486"/>
                  </a:lnTo>
                  <a:lnTo>
                    <a:pt x="1133195" y="0"/>
                  </a:lnTo>
                  <a:close/>
                </a:path>
                <a:path w="6799580" h="236854">
                  <a:moveTo>
                    <a:pt x="2266416" y="0"/>
                  </a:moveTo>
                  <a:lnTo>
                    <a:pt x="1133221" y="0"/>
                  </a:lnTo>
                  <a:lnTo>
                    <a:pt x="1133221" y="236486"/>
                  </a:lnTo>
                  <a:lnTo>
                    <a:pt x="2266416" y="236486"/>
                  </a:lnTo>
                  <a:lnTo>
                    <a:pt x="2266416" y="0"/>
                  </a:lnTo>
                  <a:close/>
                </a:path>
                <a:path w="6799580" h="236854">
                  <a:moveTo>
                    <a:pt x="3399637" y="0"/>
                  </a:moveTo>
                  <a:lnTo>
                    <a:pt x="2266442" y="0"/>
                  </a:lnTo>
                  <a:lnTo>
                    <a:pt x="2266442" y="236486"/>
                  </a:lnTo>
                  <a:lnTo>
                    <a:pt x="3399637" y="236486"/>
                  </a:lnTo>
                  <a:lnTo>
                    <a:pt x="3399637" y="0"/>
                  </a:lnTo>
                  <a:close/>
                </a:path>
                <a:path w="6799580" h="236854">
                  <a:moveTo>
                    <a:pt x="4532846" y="0"/>
                  </a:moveTo>
                  <a:lnTo>
                    <a:pt x="3399663" y="0"/>
                  </a:lnTo>
                  <a:lnTo>
                    <a:pt x="3399663" y="236486"/>
                  </a:lnTo>
                  <a:lnTo>
                    <a:pt x="4532846" y="236486"/>
                  </a:lnTo>
                  <a:lnTo>
                    <a:pt x="4532846" y="0"/>
                  </a:lnTo>
                  <a:close/>
                </a:path>
                <a:path w="6799580" h="236854">
                  <a:moveTo>
                    <a:pt x="6799173" y="0"/>
                  </a:moveTo>
                  <a:lnTo>
                    <a:pt x="5666079" y="0"/>
                  </a:lnTo>
                  <a:lnTo>
                    <a:pt x="4532884" y="0"/>
                  </a:lnTo>
                  <a:lnTo>
                    <a:pt x="4532884" y="236486"/>
                  </a:lnTo>
                  <a:lnTo>
                    <a:pt x="5665978" y="236486"/>
                  </a:lnTo>
                  <a:lnTo>
                    <a:pt x="6799173" y="236486"/>
                  </a:lnTo>
                  <a:lnTo>
                    <a:pt x="679917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845159" y="5609310"/>
              <a:ext cx="1416685" cy="236854"/>
            </a:xfrm>
            <a:custGeom>
              <a:avLst/>
              <a:gdLst/>
              <a:ahLst/>
              <a:cxnLst/>
              <a:rect l="l" t="t" r="r" b="b"/>
              <a:pathLst>
                <a:path w="1416685" h="236854">
                  <a:moveTo>
                    <a:pt x="1416558" y="0"/>
                  </a:moveTo>
                  <a:lnTo>
                    <a:pt x="0" y="0"/>
                  </a:lnTo>
                  <a:lnTo>
                    <a:pt x="0" y="236486"/>
                  </a:lnTo>
                  <a:lnTo>
                    <a:pt x="1416558" y="236486"/>
                  </a:lnTo>
                  <a:lnTo>
                    <a:pt x="141655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2261616" y="5609323"/>
              <a:ext cx="6799580" cy="236854"/>
            </a:xfrm>
            <a:custGeom>
              <a:avLst/>
              <a:gdLst/>
              <a:ahLst/>
              <a:cxnLst/>
              <a:rect l="l" t="t" r="r" b="b"/>
              <a:pathLst>
                <a:path w="6799580" h="236854">
                  <a:moveTo>
                    <a:pt x="1133195" y="0"/>
                  </a:moveTo>
                  <a:lnTo>
                    <a:pt x="0" y="0"/>
                  </a:lnTo>
                  <a:lnTo>
                    <a:pt x="0" y="236474"/>
                  </a:lnTo>
                  <a:lnTo>
                    <a:pt x="1133195" y="236474"/>
                  </a:lnTo>
                  <a:lnTo>
                    <a:pt x="1133195" y="0"/>
                  </a:lnTo>
                  <a:close/>
                </a:path>
                <a:path w="6799580" h="236854">
                  <a:moveTo>
                    <a:pt x="2266416" y="0"/>
                  </a:moveTo>
                  <a:lnTo>
                    <a:pt x="1133221" y="0"/>
                  </a:lnTo>
                  <a:lnTo>
                    <a:pt x="1133221" y="236474"/>
                  </a:lnTo>
                  <a:lnTo>
                    <a:pt x="2266416" y="236474"/>
                  </a:lnTo>
                  <a:lnTo>
                    <a:pt x="2266416" y="0"/>
                  </a:lnTo>
                  <a:close/>
                </a:path>
                <a:path w="6799580" h="236854">
                  <a:moveTo>
                    <a:pt x="3399637" y="0"/>
                  </a:moveTo>
                  <a:lnTo>
                    <a:pt x="2266442" y="0"/>
                  </a:lnTo>
                  <a:lnTo>
                    <a:pt x="2266442" y="236474"/>
                  </a:lnTo>
                  <a:lnTo>
                    <a:pt x="3399637" y="236474"/>
                  </a:lnTo>
                  <a:lnTo>
                    <a:pt x="3399637" y="0"/>
                  </a:lnTo>
                  <a:close/>
                </a:path>
                <a:path w="6799580" h="236854">
                  <a:moveTo>
                    <a:pt x="4532846" y="0"/>
                  </a:moveTo>
                  <a:lnTo>
                    <a:pt x="3399663" y="0"/>
                  </a:lnTo>
                  <a:lnTo>
                    <a:pt x="3399663" y="236474"/>
                  </a:lnTo>
                  <a:lnTo>
                    <a:pt x="4532846" y="236474"/>
                  </a:lnTo>
                  <a:lnTo>
                    <a:pt x="4532846" y="0"/>
                  </a:lnTo>
                  <a:close/>
                </a:path>
                <a:path w="6799580" h="236854">
                  <a:moveTo>
                    <a:pt x="6799173" y="0"/>
                  </a:moveTo>
                  <a:lnTo>
                    <a:pt x="5666079" y="0"/>
                  </a:lnTo>
                  <a:lnTo>
                    <a:pt x="4532884" y="0"/>
                  </a:lnTo>
                  <a:lnTo>
                    <a:pt x="4532884" y="236474"/>
                  </a:lnTo>
                  <a:lnTo>
                    <a:pt x="5665978" y="236474"/>
                  </a:lnTo>
                  <a:lnTo>
                    <a:pt x="6799173" y="236474"/>
                  </a:lnTo>
                  <a:lnTo>
                    <a:pt x="679917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845159" y="5845797"/>
              <a:ext cx="1416685" cy="236854"/>
            </a:xfrm>
            <a:custGeom>
              <a:avLst/>
              <a:gdLst/>
              <a:ahLst/>
              <a:cxnLst/>
              <a:rect l="l" t="t" r="r" b="b"/>
              <a:pathLst>
                <a:path w="1416685" h="236854">
                  <a:moveTo>
                    <a:pt x="1416558" y="0"/>
                  </a:moveTo>
                  <a:lnTo>
                    <a:pt x="0" y="0"/>
                  </a:lnTo>
                  <a:lnTo>
                    <a:pt x="0" y="236486"/>
                  </a:lnTo>
                  <a:lnTo>
                    <a:pt x="1416558" y="236486"/>
                  </a:lnTo>
                  <a:lnTo>
                    <a:pt x="141655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2261616" y="5845797"/>
              <a:ext cx="6799580" cy="236854"/>
            </a:xfrm>
            <a:custGeom>
              <a:avLst/>
              <a:gdLst/>
              <a:ahLst/>
              <a:cxnLst/>
              <a:rect l="l" t="t" r="r" b="b"/>
              <a:pathLst>
                <a:path w="6799580" h="236854">
                  <a:moveTo>
                    <a:pt x="1133195" y="0"/>
                  </a:moveTo>
                  <a:lnTo>
                    <a:pt x="0" y="0"/>
                  </a:lnTo>
                  <a:lnTo>
                    <a:pt x="0" y="236486"/>
                  </a:lnTo>
                  <a:lnTo>
                    <a:pt x="1133195" y="236486"/>
                  </a:lnTo>
                  <a:lnTo>
                    <a:pt x="1133195" y="0"/>
                  </a:lnTo>
                  <a:close/>
                </a:path>
                <a:path w="6799580" h="236854">
                  <a:moveTo>
                    <a:pt x="2266416" y="0"/>
                  </a:moveTo>
                  <a:lnTo>
                    <a:pt x="1133221" y="0"/>
                  </a:lnTo>
                  <a:lnTo>
                    <a:pt x="1133221" y="236486"/>
                  </a:lnTo>
                  <a:lnTo>
                    <a:pt x="2266416" y="236486"/>
                  </a:lnTo>
                  <a:lnTo>
                    <a:pt x="2266416" y="0"/>
                  </a:lnTo>
                  <a:close/>
                </a:path>
                <a:path w="6799580" h="236854">
                  <a:moveTo>
                    <a:pt x="3399637" y="0"/>
                  </a:moveTo>
                  <a:lnTo>
                    <a:pt x="2266442" y="0"/>
                  </a:lnTo>
                  <a:lnTo>
                    <a:pt x="2266442" y="236486"/>
                  </a:lnTo>
                  <a:lnTo>
                    <a:pt x="3399637" y="236486"/>
                  </a:lnTo>
                  <a:lnTo>
                    <a:pt x="3399637" y="0"/>
                  </a:lnTo>
                  <a:close/>
                </a:path>
                <a:path w="6799580" h="236854">
                  <a:moveTo>
                    <a:pt x="4532846" y="0"/>
                  </a:moveTo>
                  <a:lnTo>
                    <a:pt x="3399663" y="0"/>
                  </a:lnTo>
                  <a:lnTo>
                    <a:pt x="3399663" y="236486"/>
                  </a:lnTo>
                  <a:lnTo>
                    <a:pt x="4532846" y="236486"/>
                  </a:lnTo>
                  <a:lnTo>
                    <a:pt x="4532846" y="0"/>
                  </a:lnTo>
                  <a:close/>
                </a:path>
                <a:path w="6799580" h="236854">
                  <a:moveTo>
                    <a:pt x="6799173" y="0"/>
                  </a:moveTo>
                  <a:lnTo>
                    <a:pt x="5666079" y="0"/>
                  </a:lnTo>
                  <a:lnTo>
                    <a:pt x="4532884" y="0"/>
                  </a:lnTo>
                  <a:lnTo>
                    <a:pt x="4532884" y="236486"/>
                  </a:lnTo>
                  <a:lnTo>
                    <a:pt x="5665978" y="236486"/>
                  </a:lnTo>
                  <a:lnTo>
                    <a:pt x="6799173" y="236486"/>
                  </a:lnTo>
                  <a:lnTo>
                    <a:pt x="679917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845159" y="6082271"/>
              <a:ext cx="1416685" cy="236854"/>
            </a:xfrm>
            <a:custGeom>
              <a:avLst/>
              <a:gdLst/>
              <a:ahLst/>
              <a:cxnLst/>
              <a:rect l="l" t="t" r="r" b="b"/>
              <a:pathLst>
                <a:path w="1416685" h="236854">
                  <a:moveTo>
                    <a:pt x="1416558" y="0"/>
                  </a:moveTo>
                  <a:lnTo>
                    <a:pt x="0" y="0"/>
                  </a:lnTo>
                  <a:lnTo>
                    <a:pt x="0" y="236486"/>
                  </a:lnTo>
                  <a:lnTo>
                    <a:pt x="1416558" y="236486"/>
                  </a:lnTo>
                  <a:lnTo>
                    <a:pt x="141655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2261616" y="6082271"/>
              <a:ext cx="6799580" cy="236854"/>
            </a:xfrm>
            <a:custGeom>
              <a:avLst/>
              <a:gdLst/>
              <a:ahLst/>
              <a:cxnLst/>
              <a:rect l="l" t="t" r="r" b="b"/>
              <a:pathLst>
                <a:path w="6799580" h="236854">
                  <a:moveTo>
                    <a:pt x="1133195" y="0"/>
                  </a:moveTo>
                  <a:lnTo>
                    <a:pt x="0" y="0"/>
                  </a:lnTo>
                  <a:lnTo>
                    <a:pt x="0" y="236486"/>
                  </a:lnTo>
                  <a:lnTo>
                    <a:pt x="1133195" y="236486"/>
                  </a:lnTo>
                  <a:lnTo>
                    <a:pt x="1133195" y="0"/>
                  </a:lnTo>
                  <a:close/>
                </a:path>
                <a:path w="6799580" h="236854">
                  <a:moveTo>
                    <a:pt x="2266416" y="0"/>
                  </a:moveTo>
                  <a:lnTo>
                    <a:pt x="1133221" y="0"/>
                  </a:lnTo>
                  <a:lnTo>
                    <a:pt x="1133221" y="236486"/>
                  </a:lnTo>
                  <a:lnTo>
                    <a:pt x="2266416" y="236486"/>
                  </a:lnTo>
                  <a:lnTo>
                    <a:pt x="2266416" y="0"/>
                  </a:lnTo>
                  <a:close/>
                </a:path>
                <a:path w="6799580" h="236854">
                  <a:moveTo>
                    <a:pt x="3399637" y="0"/>
                  </a:moveTo>
                  <a:lnTo>
                    <a:pt x="2266442" y="0"/>
                  </a:lnTo>
                  <a:lnTo>
                    <a:pt x="2266442" y="236486"/>
                  </a:lnTo>
                  <a:lnTo>
                    <a:pt x="3399637" y="236486"/>
                  </a:lnTo>
                  <a:lnTo>
                    <a:pt x="3399637" y="0"/>
                  </a:lnTo>
                  <a:close/>
                </a:path>
                <a:path w="6799580" h="236854">
                  <a:moveTo>
                    <a:pt x="4532846" y="0"/>
                  </a:moveTo>
                  <a:lnTo>
                    <a:pt x="3399663" y="0"/>
                  </a:lnTo>
                  <a:lnTo>
                    <a:pt x="3399663" y="236486"/>
                  </a:lnTo>
                  <a:lnTo>
                    <a:pt x="4532846" y="236486"/>
                  </a:lnTo>
                  <a:lnTo>
                    <a:pt x="4532846" y="0"/>
                  </a:lnTo>
                  <a:close/>
                </a:path>
                <a:path w="6799580" h="236854">
                  <a:moveTo>
                    <a:pt x="6799173" y="0"/>
                  </a:moveTo>
                  <a:lnTo>
                    <a:pt x="5666079" y="0"/>
                  </a:lnTo>
                  <a:lnTo>
                    <a:pt x="4532884" y="0"/>
                  </a:lnTo>
                  <a:lnTo>
                    <a:pt x="4532884" y="236486"/>
                  </a:lnTo>
                  <a:lnTo>
                    <a:pt x="5665978" y="236486"/>
                  </a:lnTo>
                  <a:lnTo>
                    <a:pt x="6799173" y="236486"/>
                  </a:lnTo>
                  <a:lnTo>
                    <a:pt x="679917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845159" y="1825625"/>
              <a:ext cx="8216265" cy="4498340"/>
            </a:xfrm>
            <a:custGeom>
              <a:avLst/>
              <a:gdLst/>
              <a:ahLst/>
              <a:cxnLst/>
              <a:rect l="l" t="t" r="r" b="b"/>
              <a:pathLst>
                <a:path w="8216265" h="4498340">
                  <a:moveTo>
                    <a:pt x="1416456" y="0"/>
                  </a:moveTo>
                  <a:lnTo>
                    <a:pt x="1416456" y="4497895"/>
                  </a:lnTo>
                </a:path>
                <a:path w="8216265" h="4498340">
                  <a:moveTo>
                    <a:pt x="2549677" y="0"/>
                  </a:moveTo>
                  <a:lnTo>
                    <a:pt x="2549677" y="4497895"/>
                  </a:lnTo>
                </a:path>
                <a:path w="8216265" h="4498340">
                  <a:moveTo>
                    <a:pt x="3682898" y="0"/>
                  </a:moveTo>
                  <a:lnTo>
                    <a:pt x="3682898" y="4497895"/>
                  </a:lnTo>
                </a:path>
                <a:path w="8216265" h="4498340">
                  <a:moveTo>
                    <a:pt x="4816119" y="0"/>
                  </a:moveTo>
                  <a:lnTo>
                    <a:pt x="4816119" y="4497895"/>
                  </a:lnTo>
                </a:path>
                <a:path w="8216265" h="4498340">
                  <a:moveTo>
                    <a:pt x="5949340" y="0"/>
                  </a:moveTo>
                  <a:lnTo>
                    <a:pt x="5949340" y="4497895"/>
                  </a:lnTo>
                </a:path>
                <a:path w="8216265" h="4498340">
                  <a:moveTo>
                    <a:pt x="7082434" y="0"/>
                  </a:moveTo>
                  <a:lnTo>
                    <a:pt x="7082434" y="4497895"/>
                  </a:lnTo>
                </a:path>
                <a:path w="8216265" h="4498340">
                  <a:moveTo>
                    <a:pt x="0" y="236474"/>
                  </a:moveTo>
                  <a:lnTo>
                    <a:pt x="8215655" y="236474"/>
                  </a:lnTo>
                </a:path>
                <a:path w="8216265" h="4498340">
                  <a:moveTo>
                    <a:pt x="0" y="472948"/>
                  </a:moveTo>
                  <a:lnTo>
                    <a:pt x="8215655" y="472948"/>
                  </a:lnTo>
                </a:path>
                <a:path w="8216265" h="4498340">
                  <a:moveTo>
                    <a:pt x="0" y="709422"/>
                  </a:moveTo>
                  <a:lnTo>
                    <a:pt x="8215655" y="709422"/>
                  </a:lnTo>
                </a:path>
                <a:path w="8216265" h="4498340">
                  <a:moveTo>
                    <a:pt x="0" y="945896"/>
                  </a:moveTo>
                  <a:lnTo>
                    <a:pt x="8215655" y="945896"/>
                  </a:lnTo>
                </a:path>
                <a:path w="8216265" h="4498340">
                  <a:moveTo>
                    <a:pt x="0" y="1182370"/>
                  </a:moveTo>
                  <a:lnTo>
                    <a:pt x="8215655" y="1182370"/>
                  </a:lnTo>
                </a:path>
                <a:path w="8216265" h="4498340">
                  <a:moveTo>
                    <a:pt x="0" y="1418844"/>
                  </a:moveTo>
                  <a:lnTo>
                    <a:pt x="8215655" y="1418844"/>
                  </a:lnTo>
                </a:path>
                <a:path w="8216265" h="4498340">
                  <a:moveTo>
                    <a:pt x="0" y="1655317"/>
                  </a:moveTo>
                  <a:lnTo>
                    <a:pt x="8215655" y="1655317"/>
                  </a:lnTo>
                </a:path>
                <a:path w="8216265" h="4498340">
                  <a:moveTo>
                    <a:pt x="0" y="1891792"/>
                  </a:moveTo>
                  <a:lnTo>
                    <a:pt x="8215655" y="1891792"/>
                  </a:lnTo>
                </a:path>
                <a:path w="8216265" h="4498340">
                  <a:moveTo>
                    <a:pt x="0" y="2128266"/>
                  </a:moveTo>
                  <a:lnTo>
                    <a:pt x="8215655" y="2128266"/>
                  </a:lnTo>
                </a:path>
                <a:path w="8216265" h="4498340">
                  <a:moveTo>
                    <a:pt x="0" y="2364867"/>
                  </a:moveTo>
                  <a:lnTo>
                    <a:pt x="8215655" y="2364867"/>
                  </a:lnTo>
                </a:path>
                <a:path w="8216265" h="4498340">
                  <a:moveTo>
                    <a:pt x="0" y="2601341"/>
                  </a:moveTo>
                  <a:lnTo>
                    <a:pt x="8215655" y="2601341"/>
                  </a:lnTo>
                </a:path>
                <a:path w="8216265" h="4498340">
                  <a:moveTo>
                    <a:pt x="0" y="2837815"/>
                  </a:moveTo>
                  <a:lnTo>
                    <a:pt x="8215655" y="2837815"/>
                  </a:lnTo>
                </a:path>
                <a:path w="8216265" h="4498340">
                  <a:moveTo>
                    <a:pt x="0" y="3074289"/>
                  </a:moveTo>
                  <a:lnTo>
                    <a:pt x="8215655" y="3074289"/>
                  </a:lnTo>
                </a:path>
                <a:path w="8216265" h="4498340">
                  <a:moveTo>
                    <a:pt x="0" y="3310763"/>
                  </a:moveTo>
                  <a:lnTo>
                    <a:pt x="8215655" y="3310763"/>
                  </a:lnTo>
                </a:path>
                <a:path w="8216265" h="4498340">
                  <a:moveTo>
                    <a:pt x="0" y="3547237"/>
                  </a:moveTo>
                  <a:lnTo>
                    <a:pt x="8215655" y="3547237"/>
                  </a:lnTo>
                </a:path>
                <a:path w="8216265" h="4498340">
                  <a:moveTo>
                    <a:pt x="0" y="3783698"/>
                  </a:moveTo>
                  <a:lnTo>
                    <a:pt x="8215655" y="3783698"/>
                  </a:lnTo>
                </a:path>
                <a:path w="8216265" h="4498340">
                  <a:moveTo>
                    <a:pt x="0" y="4020172"/>
                  </a:moveTo>
                  <a:lnTo>
                    <a:pt x="8215655" y="4020172"/>
                  </a:lnTo>
                </a:path>
                <a:path w="8216265" h="4498340">
                  <a:moveTo>
                    <a:pt x="0" y="4256659"/>
                  </a:moveTo>
                  <a:lnTo>
                    <a:pt x="8215655" y="4256659"/>
                  </a:lnTo>
                </a:path>
              </a:pathLst>
            </a:custGeom>
            <a:ln w="3175">
              <a:solidFill>
                <a:srgbClr val="BEBE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845159" y="6318758"/>
              <a:ext cx="8216265" cy="0"/>
            </a:xfrm>
            <a:custGeom>
              <a:avLst/>
              <a:gdLst/>
              <a:ahLst/>
              <a:cxnLst/>
              <a:rect l="l" t="t" r="r" b="b"/>
              <a:pathLst>
                <a:path w="8216265">
                  <a:moveTo>
                    <a:pt x="0" y="0"/>
                  </a:moveTo>
                  <a:lnTo>
                    <a:pt x="8215655" y="0"/>
                  </a:lnTo>
                </a:path>
              </a:pathLst>
            </a:custGeom>
            <a:ln w="9525">
              <a:solidFill>
                <a:srgbClr val="333E5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1312799" y="1882139"/>
              <a:ext cx="486409" cy="120014"/>
            </a:xfrm>
            <a:custGeom>
              <a:avLst/>
              <a:gdLst/>
              <a:ahLst/>
              <a:cxnLst/>
              <a:rect l="l" t="t" r="r" b="b"/>
              <a:pathLst>
                <a:path w="486410" h="120014">
                  <a:moveTo>
                    <a:pt x="64388" y="73279"/>
                  </a:moveTo>
                  <a:lnTo>
                    <a:pt x="27559" y="83820"/>
                  </a:lnTo>
                  <a:lnTo>
                    <a:pt x="24003" y="89535"/>
                  </a:lnTo>
                  <a:lnTo>
                    <a:pt x="24003" y="103505"/>
                  </a:lnTo>
                  <a:lnTo>
                    <a:pt x="64388" y="119634"/>
                  </a:lnTo>
                  <a:lnTo>
                    <a:pt x="73390" y="119231"/>
                  </a:lnTo>
                  <a:lnTo>
                    <a:pt x="102592" y="106934"/>
                  </a:lnTo>
                  <a:lnTo>
                    <a:pt x="56387" y="106934"/>
                  </a:lnTo>
                  <a:lnTo>
                    <a:pt x="50291" y="106045"/>
                  </a:lnTo>
                  <a:lnTo>
                    <a:pt x="46100" y="104139"/>
                  </a:lnTo>
                  <a:lnTo>
                    <a:pt x="41909" y="102362"/>
                  </a:lnTo>
                  <a:lnTo>
                    <a:pt x="39853" y="99822"/>
                  </a:lnTo>
                  <a:lnTo>
                    <a:pt x="39750" y="93345"/>
                  </a:lnTo>
                  <a:lnTo>
                    <a:pt x="41782" y="90805"/>
                  </a:lnTo>
                  <a:lnTo>
                    <a:pt x="45973" y="88900"/>
                  </a:lnTo>
                  <a:lnTo>
                    <a:pt x="50037" y="86995"/>
                  </a:lnTo>
                  <a:lnTo>
                    <a:pt x="56260" y="85979"/>
                  </a:lnTo>
                  <a:lnTo>
                    <a:pt x="102512" y="85979"/>
                  </a:lnTo>
                  <a:lnTo>
                    <a:pt x="101218" y="83947"/>
                  </a:lnTo>
                  <a:lnTo>
                    <a:pt x="93979" y="79629"/>
                  </a:lnTo>
                  <a:lnTo>
                    <a:pt x="88070" y="76868"/>
                  </a:lnTo>
                  <a:lnTo>
                    <a:pt x="81184" y="74882"/>
                  </a:lnTo>
                  <a:lnTo>
                    <a:pt x="73298" y="73681"/>
                  </a:lnTo>
                  <a:lnTo>
                    <a:pt x="64388" y="73279"/>
                  </a:lnTo>
                  <a:close/>
                </a:path>
                <a:path w="486410" h="120014">
                  <a:moveTo>
                    <a:pt x="102512" y="85979"/>
                  </a:moveTo>
                  <a:lnTo>
                    <a:pt x="72516" y="85979"/>
                  </a:lnTo>
                  <a:lnTo>
                    <a:pt x="78612" y="86995"/>
                  </a:lnTo>
                  <a:lnTo>
                    <a:pt x="82803" y="88900"/>
                  </a:lnTo>
                  <a:lnTo>
                    <a:pt x="86867" y="90805"/>
                  </a:lnTo>
                  <a:lnTo>
                    <a:pt x="88900" y="93345"/>
                  </a:lnTo>
                  <a:lnTo>
                    <a:pt x="88900" y="99822"/>
                  </a:lnTo>
                  <a:lnTo>
                    <a:pt x="86867" y="102362"/>
                  </a:lnTo>
                  <a:lnTo>
                    <a:pt x="82676" y="104267"/>
                  </a:lnTo>
                  <a:lnTo>
                    <a:pt x="78485" y="106045"/>
                  </a:lnTo>
                  <a:lnTo>
                    <a:pt x="72389" y="106934"/>
                  </a:lnTo>
                  <a:lnTo>
                    <a:pt x="102592" y="106934"/>
                  </a:lnTo>
                  <a:lnTo>
                    <a:pt x="104775" y="103505"/>
                  </a:lnTo>
                  <a:lnTo>
                    <a:pt x="104775" y="89535"/>
                  </a:lnTo>
                  <a:lnTo>
                    <a:pt x="102512" y="85979"/>
                  </a:lnTo>
                  <a:close/>
                </a:path>
                <a:path w="486410" h="120014">
                  <a:moveTo>
                    <a:pt x="188594" y="69723"/>
                  </a:moveTo>
                  <a:lnTo>
                    <a:pt x="149478" y="87249"/>
                  </a:lnTo>
                  <a:lnTo>
                    <a:pt x="149478" y="101854"/>
                  </a:lnTo>
                  <a:lnTo>
                    <a:pt x="188594" y="119252"/>
                  </a:lnTo>
                  <a:lnTo>
                    <a:pt x="197334" y="118824"/>
                  </a:lnTo>
                  <a:lnTo>
                    <a:pt x="225265" y="106552"/>
                  </a:lnTo>
                  <a:lnTo>
                    <a:pt x="180847" y="106552"/>
                  </a:lnTo>
                  <a:lnTo>
                    <a:pt x="175006" y="105410"/>
                  </a:lnTo>
                  <a:lnTo>
                    <a:pt x="171069" y="103124"/>
                  </a:lnTo>
                  <a:lnTo>
                    <a:pt x="167131" y="100964"/>
                  </a:lnTo>
                  <a:lnTo>
                    <a:pt x="165188" y="98171"/>
                  </a:lnTo>
                  <a:lnTo>
                    <a:pt x="165100" y="90932"/>
                  </a:lnTo>
                  <a:lnTo>
                    <a:pt x="167131" y="88011"/>
                  </a:lnTo>
                  <a:lnTo>
                    <a:pt x="170941" y="85851"/>
                  </a:lnTo>
                  <a:lnTo>
                    <a:pt x="174878" y="83565"/>
                  </a:lnTo>
                  <a:lnTo>
                    <a:pt x="180720" y="82423"/>
                  </a:lnTo>
                  <a:lnTo>
                    <a:pt x="225089" y="82423"/>
                  </a:lnTo>
                  <a:lnTo>
                    <a:pt x="224409" y="81280"/>
                  </a:lnTo>
                  <a:lnTo>
                    <a:pt x="217550" y="76708"/>
                  </a:lnTo>
                  <a:lnTo>
                    <a:pt x="211812" y="73634"/>
                  </a:lnTo>
                  <a:lnTo>
                    <a:pt x="205073" y="71453"/>
                  </a:lnTo>
                  <a:lnTo>
                    <a:pt x="197293" y="70151"/>
                  </a:lnTo>
                  <a:lnTo>
                    <a:pt x="188594" y="69723"/>
                  </a:lnTo>
                  <a:close/>
                </a:path>
                <a:path w="486410" h="120014">
                  <a:moveTo>
                    <a:pt x="225089" y="82423"/>
                  </a:moveTo>
                  <a:lnTo>
                    <a:pt x="196469" y="82423"/>
                  </a:lnTo>
                  <a:lnTo>
                    <a:pt x="202437" y="83565"/>
                  </a:lnTo>
                  <a:lnTo>
                    <a:pt x="206375" y="85851"/>
                  </a:lnTo>
                  <a:lnTo>
                    <a:pt x="210312" y="88011"/>
                  </a:lnTo>
                  <a:lnTo>
                    <a:pt x="212216" y="90932"/>
                  </a:lnTo>
                  <a:lnTo>
                    <a:pt x="212216" y="98171"/>
                  </a:lnTo>
                  <a:lnTo>
                    <a:pt x="210312" y="101092"/>
                  </a:lnTo>
                  <a:lnTo>
                    <a:pt x="206247" y="103250"/>
                  </a:lnTo>
                  <a:lnTo>
                    <a:pt x="202310" y="105410"/>
                  </a:lnTo>
                  <a:lnTo>
                    <a:pt x="196469" y="106552"/>
                  </a:lnTo>
                  <a:lnTo>
                    <a:pt x="225265" y="106552"/>
                  </a:lnTo>
                  <a:lnTo>
                    <a:pt x="227964" y="101854"/>
                  </a:lnTo>
                  <a:lnTo>
                    <a:pt x="227964" y="87249"/>
                  </a:lnTo>
                  <a:lnTo>
                    <a:pt x="225089" y="82423"/>
                  </a:lnTo>
                  <a:close/>
                </a:path>
                <a:path w="486410" h="120014">
                  <a:moveTo>
                    <a:pt x="167512" y="18796"/>
                  </a:moveTo>
                  <a:lnTo>
                    <a:pt x="152019" y="18796"/>
                  </a:lnTo>
                  <a:lnTo>
                    <a:pt x="152019" y="30987"/>
                  </a:lnTo>
                  <a:lnTo>
                    <a:pt x="149097" y="38226"/>
                  </a:lnTo>
                  <a:lnTo>
                    <a:pt x="122173" y="60071"/>
                  </a:lnTo>
                  <a:lnTo>
                    <a:pt x="133222" y="70993"/>
                  </a:lnTo>
                  <a:lnTo>
                    <a:pt x="160147" y="45212"/>
                  </a:lnTo>
                  <a:lnTo>
                    <a:pt x="178248" y="45212"/>
                  </a:lnTo>
                  <a:lnTo>
                    <a:pt x="175640" y="42418"/>
                  </a:lnTo>
                  <a:lnTo>
                    <a:pt x="170179" y="36702"/>
                  </a:lnTo>
                  <a:lnTo>
                    <a:pt x="167512" y="30225"/>
                  </a:lnTo>
                  <a:lnTo>
                    <a:pt x="167512" y="18796"/>
                  </a:lnTo>
                  <a:close/>
                </a:path>
                <a:path w="486410" h="120014">
                  <a:moveTo>
                    <a:pt x="226059" y="635"/>
                  </a:moveTo>
                  <a:lnTo>
                    <a:pt x="210947" y="635"/>
                  </a:lnTo>
                  <a:lnTo>
                    <a:pt x="210947" y="27559"/>
                  </a:lnTo>
                  <a:lnTo>
                    <a:pt x="188467" y="27559"/>
                  </a:lnTo>
                  <a:lnTo>
                    <a:pt x="188467" y="40005"/>
                  </a:lnTo>
                  <a:lnTo>
                    <a:pt x="210947" y="40005"/>
                  </a:lnTo>
                  <a:lnTo>
                    <a:pt x="210947" y="68834"/>
                  </a:lnTo>
                  <a:lnTo>
                    <a:pt x="226059" y="68834"/>
                  </a:lnTo>
                  <a:lnTo>
                    <a:pt x="226059" y="635"/>
                  </a:lnTo>
                  <a:close/>
                </a:path>
                <a:path w="486410" h="120014">
                  <a:moveTo>
                    <a:pt x="178248" y="45212"/>
                  </a:moveTo>
                  <a:lnTo>
                    <a:pt x="160147" y="45212"/>
                  </a:lnTo>
                  <a:lnTo>
                    <a:pt x="165169" y="51427"/>
                  </a:lnTo>
                  <a:lnTo>
                    <a:pt x="171275" y="57118"/>
                  </a:lnTo>
                  <a:lnTo>
                    <a:pt x="178452" y="62285"/>
                  </a:lnTo>
                  <a:lnTo>
                    <a:pt x="186689" y="66929"/>
                  </a:lnTo>
                  <a:lnTo>
                    <a:pt x="196595" y="55118"/>
                  </a:lnTo>
                  <a:lnTo>
                    <a:pt x="187959" y="52324"/>
                  </a:lnTo>
                  <a:lnTo>
                    <a:pt x="180975" y="48133"/>
                  </a:lnTo>
                  <a:lnTo>
                    <a:pt x="178248" y="45212"/>
                  </a:lnTo>
                  <a:close/>
                </a:path>
                <a:path w="486410" h="120014">
                  <a:moveTo>
                    <a:pt x="191388" y="5969"/>
                  </a:moveTo>
                  <a:lnTo>
                    <a:pt x="127381" y="5969"/>
                  </a:lnTo>
                  <a:lnTo>
                    <a:pt x="127381" y="18796"/>
                  </a:lnTo>
                  <a:lnTo>
                    <a:pt x="191388" y="18796"/>
                  </a:lnTo>
                  <a:lnTo>
                    <a:pt x="191388" y="5969"/>
                  </a:lnTo>
                  <a:close/>
                </a:path>
                <a:path w="486410" h="120014">
                  <a:moveTo>
                    <a:pt x="403098" y="77724"/>
                  </a:moveTo>
                  <a:lnTo>
                    <a:pt x="387603" y="77724"/>
                  </a:lnTo>
                  <a:lnTo>
                    <a:pt x="387603" y="115697"/>
                  </a:lnTo>
                  <a:lnTo>
                    <a:pt x="469900" y="115697"/>
                  </a:lnTo>
                  <a:lnTo>
                    <a:pt x="469900" y="102743"/>
                  </a:lnTo>
                  <a:lnTo>
                    <a:pt x="403098" y="102743"/>
                  </a:lnTo>
                  <a:lnTo>
                    <a:pt x="403098" y="77724"/>
                  </a:lnTo>
                  <a:close/>
                </a:path>
                <a:path w="486410" h="120014">
                  <a:moveTo>
                    <a:pt x="468375" y="635"/>
                  </a:moveTo>
                  <a:lnTo>
                    <a:pt x="452881" y="635"/>
                  </a:lnTo>
                  <a:lnTo>
                    <a:pt x="452881" y="88011"/>
                  </a:lnTo>
                  <a:lnTo>
                    <a:pt x="468375" y="88011"/>
                  </a:lnTo>
                  <a:lnTo>
                    <a:pt x="468375" y="52705"/>
                  </a:lnTo>
                  <a:lnTo>
                    <a:pt x="486028" y="52705"/>
                  </a:lnTo>
                  <a:lnTo>
                    <a:pt x="486028" y="39624"/>
                  </a:lnTo>
                  <a:lnTo>
                    <a:pt x="468375" y="39624"/>
                  </a:lnTo>
                  <a:lnTo>
                    <a:pt x="468375" y="635"/>
                  </a:lnTo>
                  <a:close/>
                </a:path>
                <a:path w="486410" h="120014">
                  <a:moveTo>
                    <a:pt x="409956" y="34289"/>
                  </a:moveTo>
                  <a:lnTo>
                    <a:pt x="394462" y="34289"/>
                  </a:lnTo>
                  <a:lnTo>
                    <a:pt x="394462" y="57912"/>
                  </a:lnTo>
                  <a:lnTo>
                    <a:pt x="389266" y="58058"/>
                  </a:lnTo>
                  <a:lnTo>
                    <a:pt x="383190" y="58134"/>
                  </a:lnTo>
                  <a:lnTo>
                    <a:pt x="368300" y="58165"/>
                  </a:lnTo>
                  <a:lnTo>
                    <a:pt x="369950" y="71247"/>
                  </a:lnTo>
                  <a:lnTo>
                    <a:pt x="390687" y="71106"/>
                  </a:lnTo>
                  <a:lnTo>
                    <a:pt x="410781" y="70691"/>
                  </a:lnTo>
                  <a:lnTo>
                    <a:pt x="430208" y="70014"/>
                  </a:lnTo>
                  <a:lnTo>
                    <a:pt x="448944" y="69087"/>
                  </a:lnTo>
                  <a:lnTo>
                    <a:pt x="448153" y="57785"/>
                  </a:lnTo>
                  <a:lnTo>
                    <a:pt x="409956" y="57785"/>
                  </a:lnTo>
                  <a:lnTo>
                    <a:pt x="409956" y="34289"/>
                  </a:lnTo>
                  <a:close/>
                </a:path>
                <a:path w="486410" h="120014">
                  <a:moveTo>
                    <a:pt x="448056" y="56387"/>
                  </a:moveTo>
                  <a:lnTo>
                    <a:pt x="441531" y="56767"/>
                  </a:lnTo>
                  <a:lnTo>
                    <a:pt x="433006" y="57134"/>
                  </a:lnTo>
                  <a:lnTo>
                    <a:pt x="409956" y="57785"/>
                  </a:lnTo>
                  <a:lnTo>
                    <a:pt x="448153" y="57785"/>
                  </a:lnTo>
                  <a:lnTo>
                    <a:pt x="448056" y="56387"/>
                  </a:lnTo>
                  <a:close/>
                </a:path>
                <a:path w="486410" h="120014">
                  <a:moveTo>
                    <a:pt x="440181" y="6985"/>
                  </a:moveTo>
                  <a:lnTo>
                    <a:pt x="378840" y="6985"/>
                  </a:lnTo>
                  <a:lnTo>
                    <a:pt x="378840" y="19938"/>
                  </a:lnTo>
                  <a:lnTo>
                    <a:pt x="424561" y="19938"/>
                  </a:lnTo>
                  <a:lnTo>
                    <a:pt x="424374" y="27723"/>
                  </a:lnTo>
                  <a:lnTo>
                    <a:pt x="424021" y="35067"/>
                  </a:lnTo>
                  <a:lnTo>
                    <a:pt x="423525" y="41959"/>
                  </a:lnTo>
                  <a:lnTo>
                    <a:pt x="422909" y="48387"/>
                  </a:lnTo>
                  <a:lnTo>
                    <a:pt x="438023" y="49911"/>
                  </a:lnTo>
                  <a:lnTo>
                    <a:pt x="438949" y="40524"/>
                  </a:lnTo>
                  <a:lnTo>
                    <a:pt x="439626" y="30257"/>
                  </a:lnTo>
                  <a:lnTo>
                    <a:pt x="440041" y="19085"/>
                  </a:lnTo>
                  <a:lnTo>
                    <a:pt x="440181" y="6985"/>
                  </a:lnTo>
                  <a:close/>
                </a:path>
                <a:path w="486410" h="120014">
                  <a:moveTo>
                    <a:pt x="39369" y="28575"/>
                  </a:moveTo>
                  <a:lnTo>
                    <a:pt x="22732" y="28575"/>
                  </a:lnTo>
                  <a:lnTo>
                    <a:pt x="16001" y="30480"/>
                  </a:lnTo>
                  <a:lnTo>
                    <a:pt x="10921" y="34417"/>
                  </a:lnTo>
                  <a:lnTo>
                    <a:pt x="5841" y="38226"/>
                  </a:lnTo>
                  <a:lnTo>
                    <a:pt x="3301" y="43434"/>
                  </a:lnTo>
                  <a:lnTo>
                    <a:pt x="3301" y="56514"/>
                  </a:lnTo>
                  <a:lnTo>
                    <a:pt x="5841" y="61722"/>
                  </a:lnTo>
                  <a:lnTo>
                    <a:pt x="10921" y="65532"/>
                  </a:lnTo>
                  <a:lnTo>
                    <a:pt x="16001" y="69469"/>
                  </a:lnTo>
                  <a:lnTo>
                    <a:pt x="22732" y="71374"/>
                  </a:lnTo>
                  <a:lnTo>
                    <a:pt x="39496" y="71374"/>
                  </a:lnTo>
                  <a:lnTo>
                    <a:pt x="46228" y="69469"/>
                  </a:lnTo>
                  <a:lnTo>
                    <a:pt x="56260" y="61722"/>
                  </a:lnTo>
                  <a:lnTo>
                    <a:pt x="57614" y="58800"/>
                  </a:lnTo>
                  <a:lnTo>
                    <a:pt x="27050" y="58800"/>
                  </a:lnTo>
                  <a:lnTo>
                    <a:pt x="23875" y="58038"/>
                  </a:lnTo>
                  <a:lnTo>
                    <a:pt x="21589" y="56387"/>
                  </a:lnTo>
                  <a:lnTo>
                    <a:pt x="19431" y="54737"/>
                  </a:lnTo>
                  <a:lnTo>
                    <a:pt x="18287" y="52705"/>
                  </a:lnTo>
                  <a:lnTo>
                    <a:pt x="18287" y="47371"/>
                  </a:lnTo>
                  <a:lnTo>
                    <a:pt x="19431" y="45212"/>
                  </a:lnTo>
                  <a:lnTo>
                    <a:pt x="21716" y="43561"/>
                  </a:lnTo>
                  <a:lnTo>
                    <a:pt x="24129" y="41910"/>
                  </a:lnTo>
                  <a:lnTo>
                    <a:pt x="27178" y="41021"/>
                  </a:lnTo>
                  <a:lnTo>
                    <a:pt x="57496" y="41021"/>
                  </a:lnTo>
                  <a:lnTo>
                    <a:pt x="56134" y="38226"/>
                  </a:lnTo>
                  <a:lnTo>
                    <a:pt x="51053" y="34417"/>
                  </a:lnTo>
                  <a:lnTo>
                    <a:pt x="45973" y="30480"/>
                  </a:lnTo>
                  <a:lnTo>
                    <a:pt x="39369" y="28575"/>
                  </a:lnTo>
                  <a:close/>
                </a:path>
                <a:path w="486410" h="120014">
                  <a:moveTo>
                    <a:pt x="57496" y="41021"/>
                  </a:moveTo>
                  <a:lnTo>
                    <a:pt x="34925" y="41021"/>
                  </a:lnTo>
                  <a:lnTo>
                    <a:pt x="37972" y="41910"/>
                  </a:lnTo>
                  <a:lnTo>
                    <a:pt x="40385" y="43561"/>
                  </a:lnTo>
                  <a:lnTo>
                    <a:pt x="42671" y="45212"/>
                  </a:lnTo>
                  <a:lnTo>
                    <a:pt x="43814" y="47371"/>
                  </a:lnTo>
                  <a:lnTo>
                    <a:pt x="43814" y="52450"/>
                  </a:lnTo>
                  <a:lnTo>
                    <a:pt x="42544" y="54483"/>
                  </a:lnTo>
                  <a:lnTo>
                    <a:pt x="40259" y="56261"/>
                  </a:lnTo>
                  <a:lnTo>
                    <a:pt x="37845" y="57912"/>
                  </a:lnTo>
                  <a:lnTo>
                    <a:pt x="34797" y="58800"/>
                  </a:lnTo>
                  <a:lnTo>
                    <a:pt x="57614" y="58800"/>
                  </a:lnTo>
                  <a:lnTo>
                    <a:pt x="58673" y="56514"/>
                  </a:lnTo>
                  <a:lnTo>
                    <a:pt x="58673" y="43434"/>
                  </a:lnTo>
                  <a:lnTo>
                    <a:pt x="57496" y="41021"/>
                  </a:lnTo>
                  <a:close/>
                </a:path>
                <a:path w="486410" h="120014">
                  <a:moveTo>
                    <a:pt x="313944" y="11175"/>
                  </a:moveTo>
                  <a:lnTo>
                    <a:pt x="255523" y="11175"/>
                  </a:lnTo>
                  <a:lnTo>
                    <a:pt x="255523" y="24130"/>
                  </a:lnTo>
                  <a:lnTo>
                    <a:pt x="297560" y="24130"/>
                  </a:lnTo>
                  <a:lnTo>
                    <a:pt x="295276" y="33484"/>
                  </a:lnTo>
                  <a:lnTo>
                    <a:pt x="273305" y="66831"/>
                  </a:lnTo>
                  <a:lnTo>
                    <a:pt x="248284" y="82423"/>
                  </a:lnTo>
                  <a:lnTo>
                    <a:pt x="260222" y="93725"/>
                  </a:lnTo>
                  <a:lnTo>
                    <a:pt x="291851" y="68526"/>
                  </a:lnTo>
                  <a:lnTo>
                    <a:pt x="312898" y="23679"/>
                  </a:lnTo>
                  <a:lnTo>
                    <a:pt x="313944" y="11175"/>
                  </a:lnTo>
                  <a:close/>
                </a:path>
                <a:path w="486410" h="120014">
                  <a:moveTo>
                    <a:pt x="347344" y="635"/>
                  </a:moveTo>
                  <a:lnTo>
                    <a:pt x="332231" y="635"/>
                  </a:lnTo>
                  <a:lnTo>
                    <a:pt x="332231" y="119761"/>
                  </a:lnTo>
                  <a:lnTo>
                    <a:pt x="347344" y="119761"/>
                  </a:lnTo>
                  <a:lnTo>
                    <a:pt x="347344" y="635"/>
                  </a:lnTo>
                  <a:close/>
                </a:path>
                <a:path w="486410" h="120014">
                  <a:moveTo>
                    <a:pt x="104139" y="48006"/>
                  </a:moveTo>
                  <a:lnTo>
                    <a:pt x="88772" y="48006"/>
                  </a:lnTo>
                  <a:lnTo>
                    <a:pt x="88772" y="73025"/>
                  </a:lnTo>
                  <a:lnTo>
                    <a:pt x="104139" y="73025"/>
                  </a:lnTo>
                  <a:lnTo>
                    <a:pt x="104139" y="48006"/>
                  </a:lnTo>
                  <a:close/>
                </a:path>
                <a:path w="486410" h="120014">
                  <a:moveTo>
                    <a:pt x="81534" y="3048"/>
                  </a:moveTo>
                  <a:lnTo>
                    <a:pt x="66420" y="3048"/>
                  </a:lnTo>
                  <a:lnTo>
                    <a:pt x="66420" y="68961"/>
                  </a:lnTo>
                  <a:lnTo>
                    <a:pt x="81534" y="68961"/>
                  </a:lnTo>
                  <a:lnTo>
                    <a:pt x="81534" y="48006"/>
                  </a:lnTo>
                  <a:lnTo>
                    <a:pt x="104139" y="48006"/>
                  </a:lnTo>
                  <a:lnTo>
                    <a:pt x="104139" y="35051"/>
                  </a:lnTo>
                  <a:lnTo>
                    <a:pt x="81534" y="35051"/>
                  </a:lnTo>
                  <a:lnTo>
                    <a:pt x="81534" y="3048"/>
                  </a:lnTo>
                  <a:close/>
                </a:path>
                <a:path w="486410" h="120014">
                  <a:moveTo>
                    <a:pt x="104139" y="635"/>
                  </a:moveTo>
                  <a:lnTo>
                    <a:pt x="88772" y="635"/>
                  </a:lnTo>
                  <a:lnTo>
                    <a:pt x="88772" y="35051"/>
                  </a:lnTo>
                  <a:lnTo>
                    <a:pt x="104139" y="35051"/>
                  </a:lnTo>
                  <a:lnTo>
                    <a:pt x="104139" y="635"/>
                  </a:lnTo>
                  <a:close/>
                </a:path>
                <a:path w="486410" h="120014">
                  <a:moveTo>
                    <a:pt x="61340" y="12192"/>
                  </a:moveTo>
                  <a:lnTo>
                    <a:pt x="0" y="12192"/>
                  </a:lnTo>
                  <a:lnTo>
                    <a:pt x="0" y="24764"/>
                  </a:lnTo>
                  <a:lnTo>
                    <a:pt x="61340" y="24764"/>
                  </a:lnTo>
                  <a:lnTo>
                    <a:pt x="61340" y="12192"/>
                  </a:lnTo>
                  <a:close/>
                </a:path>
                <a:path w="486410" h="120014">
                  <a:moveTo>
                    <a:pt x="38607" y="0"/>
                  </a:moveTo>
                  <a:lnTo>
                    <a:pt x="23240" y="0"/>
                  </a:lnTo>
                  <a:lnTo>
                    <a:pt x="23240" y="12192"/>
                  </a:lnTo>
                  <a:lnTo>
                    <a:pt x="38607" y="12192"/>
                  </a:lnTo>
                  <a:lnTo>
                    <a:pt x="3860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8" name="object 4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68955" y="1881377"/>
              <a:ext cx="110489" cy="120396"/>
            </a:xfrm>
            <a:prstGeom prst="rect">
              <a:avLst/>
            </a:prstGeom>
          </p:spPr>
        </p:pic>
        <p:sp>
          <p:nvSpPr>
            <p:cNvPr id="49" name="object 49"/>
            <p:cNvSpPr/>
            <p:nvPr/>
          </p:nvSpPr>
          <p:spPr>
            <a:xfrm>
              <a:off x="2735961" y="1882774"/>
              <a:ext cx="1346200" cy="119380"/>
            </a:xfrm>
            <a:custGeom>
              <a:avLst/>
              <a:gdLst/>
              <a:ahLst/>
              <a:cxnLst/>
              <a:rect l="l" t="t" r="r" b="b"/>
              <a:pathLst>
                <a:path w="1346200" h="119380">
                  <a:moveTo>
                    <a:pt x="64008" y="27051"/>
                  </a:moveTo>
                  <a:lnTo>
                    <a:pt x="60960" y="19431"/>
                  </a:lnTo>
                  <a:lnTo>
                    <a:pt x="59270" y="17780"/>
                  </a:lnTo>
                  <a:lnTo>
                    <a:pt x="48895" y="7620"/>
                  </a:lnTo>
                  <a:lnTo>
                    <a:pt x="48768" y="7581"/>
                  </a:lnTo>
                  <a:lnTo>
                    <a:pt x="48768" y="41783"/>
                  </a:lnTo>
                  <a:lnTo>
                    <a:pt x="47244" y="46228"/>
                  </a:lnTo>
                  <a:lnTo>
                    <a:pt x="41148" y="53086"/>
                  </a:lnTo>
                  <a:lnTo>
                    <a:pt x="37084" y="54737"/>
                  </a:lnTo>
                  <a:lnTo>
                    <a:pt x="27051" y="54737"/>
                  </a:lnTo>
                  <a:lnTo>
                    <a:pt x="22987" y="53086"/>
                  </a:lnTo>
                  <a:lnTo>
                    <a:pt x="19812" y="49657"/>
                  </a:lnTo>
                  <a:lnTo>
                    <a:pt x="16764" y="46228"/>
                  </a:lnTo>
                  <a:lnTo>
                    <a:pt x="15113" y="41783"/>
                  </a:lnTo>
                  <a:lnTo>
                    <a:pt x="15113" y="30734"/>
                  </a:lnTo>
                  <a:lnTo>
                    <a:pt x="16764" y="26289"/>
                  </a:lnTo>
                  <a:lnTo>
                    <a:pt x="19812" y="22860"/>
                  </a:lnTo>
                  <a:lnTo>
                    <a:pt x="22987" y="19431"/>
                  </a:lnTo>
                  <a:lnTo>
                    <a:pt x="27051" y="17780"/>
                  </a:lnTo>
                  <a:lnTo>
                    <a:pt x="36957" y="17780"/>
                  </a:lnTo>
                  <a:lnTo>
                    <a:pt x="41021" y="19431"/>
                  </a:lnTo>
                  <a:lnTo>
                    <a:pt x="44069" y="22987"/>
                  </a:lnTo>
                  <a:lnTo>
                    <a:pt x="47244" y="26416"/>
                  </a:lnTo>
                  <a:lnTo>
                    <a:pt x="48717" y="30734"/>
                  </a:lnTo>
                  <a:lnTo>
                    <a:pt x="48768" y="41783"/>
                  </a:lnTo>
                  <a:lnTo>
                    <a:pt x="48768" y="7581"/>
                  </a:lnTo>
                  <a:lnTo>
                    <a:pt x="41275" y="4699"/>
                  </a:lnTo>
                  <a:lnTo>
                    <a:pt x="22733" y="4699"/>
                  </a:lnTo>
                  <a:lnTo>
                    <a:pt x="15113" y="7620"/>
                  </a:lnTo>
                  <a:lnTo>
                    <a:pt x="9144" y="13589"/>
                  </a:lnTo>
                  <a:lnTo>
                    <a:pt x="3048" y="19431"/>
                  </a:lnTo>
                  <a:lnTo>
                    <a:pt x="0" y="27051"/>
                  </a:lnTo>
                  <a:lnTo>
                    <a:pt x="50" y="45593"/>
                  </a:lnTo>
                  <a:lnTo>
                    <a:pt x="3048" y="53086"/>
                  </a:lnTo>
                  <a:lnTo>
                    <a:pt x="9144" y="58928"/>
                  </a:lnTo>
                  <a:lnTo>
                    <a:pt x="15113" y="64897"/>
                  </a:lnTo>
                  <a:lnTo>
                    <a:pt x="22733" y="67818"/>
                  </a:lnTo>
                  <a:lnTo>
                    <a:pt x="41275" y="67818"/>
                  </a:lnTo>
                  <a:lnTo>
                    <a:pt x="48895" y="64897"/>
                  </a:lnTo>
                  <a:lnTo>
                    <a:pt x="54864" y="58928"/>
                  </a:lnTo>
                  <a:lnTo>
                    <a:pt x="59232" y="54737"/>
                  </a:lnTo>
                  <a:lnTo>
                    <a:pt x="60960" y="53086"/>
                  </a:lnTo>
                  <a:lnTo>
                    <a:pt x="64008" y="45593"/>
                  </a:lnTo>
                  <a:lnTo>
                    <a:pt x="64008" y="27051"/>
                  </a:lnTo>
                  <a:close/>
                </a:path>
                <a:path w="1346200" h="119380">
                  <a:moveTo>
                    <a:pt x="96139" y="0"/>
                  </a:moveTo>
                  <a:lnTo>
                    <a:pt x="80899" y="0"/>
                  </a:lnTo>
                  <a:lnTo>
                    <a:pt x="80899" y="84836"/>
                  </a:lnTo>
                  <a:lnTo>
                    <a:pt x="96139" y="84836"/>
                  </a:lnTo>
                  <a:lnTo>
                    <a:pt x="96139" y="0"/>
                  </a:lnTo>
                  <a:close/>
                </a:path>
                <a:path w="1346200" h="119380">
                  <a:moveTo>
                    <a:pt x="98425" y="101981"/>
                  </a:moveTo>
                  <a:lnTo>
                    <a:pt x="34798" y="101981"/>
                  </a:lnTo>
                  <a:lnTo>
                    <a:pt x="34798" y="75692"/>
                  </a:lnTo>
                  <a:lnTo>
                    <a:pt x="19177" y="75692"/>
                  </a:lnTo>
                  <a:lnTo>
                    <a:pt x="19177" y="114935"/>
                  </a:lnTo>
                  <a:lnTo>
                    <a:pt x="98425" y="114935"/>
                  </a:lnTo>
                  <a:lnTo>
                    <a:pt x="98425" y="101981"/>
                  </a:lnTo>
                  <a:close/>
                </a:path>
                <a:path w="1346200" h="119380">
                  <a:moveTo>
                    <a:pt x="229997" y="53340"/>
                  </a:moveTo>
                  <a:lnTo>
                    <a:pt x="211709" y="53340"/>
                  </a:lnTo>
                  <a:lnTo>
                    <a:pt x="212623" y="40487"/>
                  </a:lnTo>
                  <a:lnTo>
                    <a:pt x="213309" y="28181"/>
                  </a:lnTo>
                  <a:lnTo>
                    <a:pt x="213715" y="16433"/>
                  </a:lnTo>
                  <a:lnTo>
                    <a:pt x="213868" y="5207"/>
                  </a:lnTo>
                  <a:lnTo>
                    <a:pt x="136271" y="5207"/>
                  </a:lnTo>
                  <a:lnTo>
                    <a:pt x="136271" y="18161"/>
                  </a:lnTo>
                  <a:lnTo>
                    <a:pt x="198374" y="18161"/>
                  </a:lnTo>
                  <a:lnTo>
                    <a:pt x="198272" y="25146"/>
                  </a:lnTo>
                  <a:lnTo>
                    <a:pt x="197967" y="33324"/>
                  </a:lnTo>
                  <a:lnTo>
                    <a:pt x="197459" y="42722"/>
                  </a:lnTo>
                  <a:lnTo>
                    <a:pt x="196723" y="53340"/>
                  </a:lnTo>
                  <a:lnTo>
                    <a:pt x="119507" y="53340"/>
                  </a:lnTo>
                  <a:lnTo>
                    <a:pt x="119507" y="66548"/>
                  </a:lnTo>
                  <a:lnTo>
                    <a:pt x="166116" y="66548"/>
                  </a:lnTo>
                  <a:lnTo>
                    <a:pt x="166116" y="119126"/>
                  </a:lnTo>
                  <a:lnTo>
                    <a:pt x="181610" y="119126"/>
                  </a:lnTo>
                  <a:lnTo>
                    <a:pt x="181610" y="66548"/>
                  </a:lnTo>
                  <a:lnTo>
                    <a:pt x="229997" y="66548"/>
                  </a:lnTo>
                  <a:lnTo>
                    <a:pt x="229997" y="53340"/>
                  </a:lnTo>
                  <a:close/>
                </a:path>
                <a:path w="1346200" h="119380">
                  <a:moveTo>
                    <a:pt x="348996" y="38989"/>
                  </a:moveTo>
                  <a:lnTo>
                    <a:pt x="309753" y="21717"/>
                  </a:lnTo>
                  <a:lnTo>
                    <a:pt x="305816" y="15113"/>
                  </a:lnTo>
                  <a:lnTo>
                    <a:pt x="305816" y="2540"/>
                  </a:lnTo>
                  <a:lnTo>
                    <a:pt x="290322" y="2540"/>
                  </a:lnTo>
                  <a:lnTo>
                    <a:pt x="264668" y="34886"/>
                  </a:lnTo>
                  <a:lnTo>
                    <a:pt x="247015" y="38862"/>
                  </a:lnTo>
                  <a:lnTo>
                    <a:pt x="256286" y="50546"/>
                  </a:lnTo>
                  <a:lnTo>
                    <a:pt x="294767" y="32004"/>
                  </a:lnTo>
                  <a:lnTo>
                    <a:pt x="298069" y="26924"/>
                  </a:lnTo>
                  <a:lnTo>
                    <a:pt x="301498" y="31750"/>
                  </a:lnTo>
                  <a:lnTo>
                    <a:pt x="340995" y="50546"/>
                  </a:lnTo>
                  <a:lnTo>
                    <a:pt x="348996" y="38989"/>
                  </a:lnTo>
                  <a:close/>
                </a:path>
                <a:path w="1346200" h="119380">
                  <a:moveTo>
                    <a:pt x="353441" y="61849"/>
                  </a:moveTo>
                  <a:lnTo>
                    <a:pt x="242951" y="61849"/>
                  </a:lnTo>
                  <a:lnTo>
                    <a:pt x="242951" y="74803"/>
                  </a:lnTo>
                  <a:lnTo>
                    <a:pt x="290322" y="74803"/>
                  </a:lnTo>
                  <a:lnTo>
                    <a:pt x="290322" y="119126"/>
                  </a:lnTo>
                  <a:lnTo>
                    <a:pt x="305816" y="119126"/>
                  </a:lnTo>
                  <a:lnTo>
                    <a:pt x="305816" y="74803"/>
                  </a:lnTo>
                  <a:lnTo>
                    <a:pt x="353441" y="74803"/>
                  </a:lnTo>
                  <a:lnTo>
                    <a:pt x="353441" y="61849"/>
                  </a:lnTo>
                  <a:close/>
                </a:path>
                <a:path w="1346200" h="119380">
                  <a:moveTo>
                    <a:pt x="1048258" y="69850"/>
                  </a:moveTo>
                  <a:lnTo>
                    <a:pt x="1046010" y="63119"/>
                  </a:lnTo>
                  <a:lnTo>
                    <a:pt x="1045972" y="62992"/>
                  </a:lnTo>
                  <a:lnTo>
                    <a:pt x="1043901" y="60579"/>
                  </a:lnTo>
                  <a:lnTo>
                    <a:pt x="1041527" y="57785"/>
                  </a:lnTo>
                  <a:lnTo>
                    <a:pt x="1036955" y="52578"/>
                  </a:lnTo>
                  <a:lnTo>
                    <a:pt x="1031367" y="50253"/>
                  </a:lnTo>
                  <a:lnTo>
                    <a:pt x="1031367" y="68580"/>
                  </a:lnTo>
                  <a:lnTo>
                    <a:pt x="1031367" y="84201"/>
                  </a:lnTo>
                  <a:lnTo>
                    <a:pt x="1030097" y="88265"/>
                  </a:lnTo>
                  <a:lnTo>
                    <a:pt x="1025271" y="94615"/>
                  </a:lnTo>
                  <a:lnTo>
                    <a:pt x="1021969" y="96139"/>
                  </a:lnTo>
                  <a:lnTo>
                    <a:pt x="1013587" y="96139"/>
                  </a:lnTo>
                  <a:lnTo>
                    <a:pt x="1010158" y="94361"/>
                  </a:lnTo>
                  <a:lnTo>
                    <a:pt x="1007618" y="90805"/>
                  </a:lnTo>
                  <a:lnTo>
                    <a:pt x="1005205" y="87249"/>
                  </a:lnTo>
                  <a:lnTo>
                    <a:pt x="1003935" y="83058"/>
                  </a:lnTo>
                  <a:lnTo>
                    <a:pt x="1003935" y="73914"/>
                  </a:lnTo>
                  <a:lnTo>
                    <a:pt x="1005205" y="70231"/>
                  </a:lnTo>
                  <a:lnTo>
                    <a:pt x="1007745" y="67437"/>
                  </a:lnTo>
                  <a:lnTo>
                    <a:pt x="1010285" y="64516"/>
                  </a:lnTo>
                  <a:lnTo>
                    <a:pt x="1013714" y="63119"/>
                  </a:lnTo>
                  <a:lnTo>
                    <a:pt x="1026795" y="63119"/>
                  </a:lnTo>
                  <a:lnTo>
                    <a:pt x="1031367" y="68580"/>
                  </a:lnTo>
                  <a:lnTo>
                    <a:pt x="1031367" y="50253"/>
                  </a:lnTo>
                  <a:lnTo>
                    <a:pt x="1030859" y="50038"/>
                  </a:lnTo>
                  <a:lnTo>
                    <a:pt x="1014476" y="50038"/>
                  </a:lnTo>
                  <a:lnTo>
                    <a:pt x="1007999" y="53594"/>
                  </a:lnTo>
                  <a:lnTo>
                    <a:pt x="1003681" y="60579"/>
                  </a:lnTo>
                  <a:lnTo>
                    <a:pt x="1003300" y="60579"/>
                  </a:lnTo>
                  <a:lnTo>
                    <a:pt x="1003300" y="51308"/>
                  </a:lnTo>
                  <a:lnTo>
                    <a:pt x="1005459" y="43815"/>
                  </a:lnTo>
                  <a:lnTo>
                    <a:pt x="1009777" y="37846"/>
                  </a:lnTo>
                  <a:lnTo>
                    <a:pt x="1013968" y="32004"/>
                  </a:lnTo>
                  <a:lnTo>
                    <a:pt x="1019810" y="29083"/>
                  </a:lnTo>
                  <a:lnTo>
                    <a:pt x="1032510" y="29083"/>
                  </a:lnTo>
                  <a:lnTo>
                    <a:pt x="1037590" y="30353"/>
                  </a:lnTo>
                  <a:lnTo>
                    <a:pt x="1042162" y="32893"/>
                  </a:lnTo>
                  <a:lnTo>
                    <a:pt x="1042162" y="29083"/>
                  </a:lnTo>
                  <a:lnTo>
                    <a:pt x="1042162" y="18161"/>
                  </a:lnTo>
                  <a:lnTo>
                    <a:pt x="1038352" y="16510"/>
                  </a:lnTo>
                  <a:lnTo>
                    <a:pt x="1033018" y="15621"/>
                  </a:lnTo>
                  <a:lnTo>
                    <a:pt x="1026160" y="15621"/>
                  </a:lnTo>
                  <a:lnTo>
                    <a:pt x="992047" y="37871"/>
                  </a:lnTo>
                  <a:lnTo>
                    <a:pt x="986205" y="68580"/>
                  </a:lnTo>
                  <a:lnTo>
                    <a:pt x="986650" y="76784"/>
                  </a:lnTo>
                  <a:lnTo>
                    <a:pt x="1010513" y="108915"/>
                  </a:lnTo>
                  <a:lnTo>
                    <a:pt x="1017778" y="109601"/>
                  </a:lnTo>
                  <a:lnTo>
                    <a:pt x="1026541" y="109601"/>
                  </a:lnTo>
                  <a:lnTo>
                    <a:pt x="1033907" y="106680"/>
                  </a:lnTo>
                  <a:lnTo>
                    <a:pt x="1044219" y="96139"/>
                  </a:lnTo>
                  <a:lnTo>
                    <a:pt x="1045464" y="94869"/>
                  </a:lnTo>
                  <a:lnTo>
                    <a:pt x="1048258" y="87376"/>
                  </a:lnTo>
                  <a:lnTo>
                    <a:pt x="1048258" y="69850"/>
                  </a:lnTo>
                  <a:close/>
                </a:path>
                <a:path w="1346200" h="119380">
                  <a:moveTo>
                    <a:pt x="1118362" y="61976"/>
                  </a:moveTo>
                  <a:lnTo>
                    <a:pt x="1101051" y="18529"/>
                  </a:lnTo>
                  <a:lnTo>
                    <a:pt x="1100645" y="18453"/>
                  </a:lnTo>
                  <a:lnTo>
                    <a:pt x="1100645" y="61976"/>
                  </a:lnTo>
                  <a:lnTo>
                    <a:pt x="1100620" y="64135"/>
                  </a:lnTo>
                  <a:lnTo>
                    <a:pt x="1099820" y="77444"/>
                  </a:lnTo>
                  <a:lnTo>
                    <a:pt x="1097165" y="87845"/>
                  </a:lnTo>
                  <a:lnTo>
                    <a:pt x="1092720" y="94068"/>
                  </a:lnTo>
                  <a:lnTo>
                    <a:pt x="1086485" y="96139"/>
                  </a:lnTo>
                  <a:lnTo>
                    <a:pt x="1080071" y="94119"/>
                  </a:lnTo>
                  <a:lnTo>
                    <a:pt x="1075512" y="88036"/>
                  </a:lnTo>
                  <a:lnTo>
                    <a:pt x="1072781" y="77876"/>
                  </a:lnTo>
                  <a:lnTo>
                    <a:pt x="1071905" y="64135"/>
                  </a:lnTo>
                  <a:lnTo>
                    <a:pt x="1071968" y="61976"/>
                  </a:lnTo>
                  <a:lnTo>
                    <a:pt x="1072807" y="48488"/>
                  </a:lnTo>
                  <a:lnTo>
                    <a:pt x="1075588" y="37693"/>
                  </a:lnTo>
                  <a:lnTo>
                    <a:pt x="1080236" y="31242"/>
                  </a:lnTo>
                  <a:lnTo>
                    <a:pt x="1086739" y="29083"/>
                  </a:lnTo>
                  <a:lnTo>
                    <a:pt x="1092885" y="31191"/>
                  </a:lnTo>
                  <a:lnTo>
                    <a:pt x="1097241" y="37503"/>
                  </a:lnTo>
                  <a:lnTo>
                    <a:pt x="1099845" y="48056"/>
                  </a:lnTo>
                  <a:lnTo>
                    <a:pt x="1100645" y="61976"/>
                  </a:lnTo>
                  <a:lnTo>
                    <a:pt x="1100645" y="18453"/>
                  </a:lnTo>
                  <a:lnTo>
                    <a:pt x="1087628" y="15621"/>
                  </a:lnTo>
                  <a:lnTo>
                    <a:pt x="1079995" y="16395"/>
                  </a:lnTo>
                  <a:lnTo>
                    <a:pt x="1073340" y="18694"/>
                  </a:lnTo>
                  <a:lnTo>
                    <a:pt x="1054887" y="52946"/>
                  </a:lnTo>
                  <a:lnTo>
                    <a:pt x="1054354" y="64135"/>
                  </a:lnTo>
                  <a:lnTo>
                    <a:pt x="1056322" y="84048"/>
                  </a:lnTo>
                  <a:lnTo>
                    <a:pt x="1062215" y="98259"/>
                  </a:lnTo>
                  <a:lnTo>
                    <a:pt x="1072032" y="106768"/>
                  </a:lnTo>
                  <a:lnTo>
                    <a:pt x="1085723" y="109601"/>
                  </a:lnTo>
                  <a:lnTo>
                    <a:pt x="1093165" y="108839"/>
                  </a:lnTo>
                  <a:lnTo>
                    <a:pt x="1099705" y="106540"/>
                  </a:lnTo>
                  <a:lnTo>
                    <a:pt x="1105306" y="102692"/>
                  </a:lnTo>
                  <a:lnTo>
                    <a:pt x="1109980" y="97282"/>
                  </a:lnTo>
                  <a:lnTo>
                    <a:pt x="1110589" y="96139"/>
                  </a:lnTo>
                  <a:lnTo>
                    <a:pt x="1113637" y="90436"/>
                  </a:lnTo>
                  <a:lnTo>
                    <a:pt x="1116266" y="82257"/>
                  </a:lnTo>
                  <a:lnTo>
                    <a:pt x="1117828" y="72771"/>
                  </a:lnTo>
                  <a:lnTo>
                    <a:pt x="1118362" y="61976"/>
                  </a:lnTo>
                  <a:close/>
                </a:path>
                <a:path w="1346200" h="119380">
                  <a:moveTo>
                    <a:pt x="1198118" y="59436"/>
                  </a:moveTo>
                  <a:lnTo>
                    <a:pt x="1186561" y="59436"/>
                  </a:lnTo>
                  <a:lnTo>
                    <a:pt x="1186434" y="62738"/>
                  </a:lnTo>
                  <a:lnTo>
                    <a:pt x="1185672" y="65278"/>
                  </a:lnTo>
                  <a:lnTo>
                    <a:pt x="1184275" y="67183"/>
                  </a:lnTo>
                  <a:lnTo>
                    <a:pt x="1182751" y="69088"/>
                  </a:lnTo>
                  <a:lnTo>
                    <a:pt x="1180973" y="69977"/>
                  </a:lnTo>
                  <a:lnTo>
                    <a:pt x="1176147" y="69977"/>
                  </a:lnTo>
                  <a:lnTo>
                    <a:pt x="1172210" y="68326"/>
                  </a:lnTo>
                  <a:lnTo>
                    <a:pt x="1166876" y="64897"/>
                  </a:lnTo>
                  <a:lnTo>
                    <a:pt x="1161415" y="61468"/>
                  </a:lnTo>
                  <a:lnTo>
                    <a:pt x="1156335" y="59817"/>
                  </a:lnTo>
                  <a:lnTo>
                    <a:pt x="1146175" y="59817"/>
                  </a:lnTo>
                  <a:lnTo>
                    <a:pt x="1141603" y="61722"/>
                  </a:lnTo>
                  <a:lnTo>
                    <a:pt x="1138047" y="65659"/>
                  </a:lnTo>
                  <a:lnTo>
                    <a:pt x="1134491" y="69469"/>
                  </a:lnTo>
                  <a:lnTo>
                    <a:pt x="1132713" y="74930"/>
                  </a:lnTo>
                  <a:lnTo>
                    <a:pt x="1132332" y="81915"/>
                  </a:lnTo>
                  <a:lnTo>
                    <a:pt x="1144016" y="81915"/>
                  </a:lnTo>
                  <a:lnTo>
                    <a:pt x="1144244" y="75692"/>
                  </a:lnTo>
                  <a:lnTo>
                    <a:pt x="1144358" y="74930"/>
                  </a:lnTo>
                  <a:lnTo>
                    <a:pt x="1147064" y="71501"/>
                  </a:lnTo>
                  <a:lnTo>
                    <a:pt x="1154684" y="71501"/>
                  </a:lnTo>
                  <a:lnTo>
                    <a:pt x="1157986" y="72898"/>
                  </a:lnTo>
                  <a:lnTo>
                    <a:pt x="1162558" y="75565"/>
                  </a:lnTo>
                  <a:lnTo>
                    <a:pt x="1169035" y="79629"/>
                  </a:lnTo>
                  <a:lnTo>
                    <a:pt x="1174496" y="81534"/>
                  </a:lnTo>
                  <a:lnTo>
                    <a:pt x="1184656" y="81534"/>
                  </a:lnTo>
                  <a:lnTo>
                    <a:pt x="1189228" y="79629"/>
                  </a:lnTo>
                  <a:lnTo>
                    <a:pt x="1192644" y="75565"/>
                  </a:lnTo>
                  <a:lnTo>
                    <a:pt x="1195959" y="71882"/>
                  </a:lnTo>
                  <a:lnTo>
                    <a:pt x="1196086" y="71501"/>
                  </a:lnTo>
                  <a:lnTo>
                    <a:pt x="1196619" y="69977"/>
                  </a:lnTo>
                  <a:lnTo>
                    <a:pt x="1197864" y="66421"/>
                  </a:lnTo>
                  <a:lnTo>
                    <a:pt x="1198118" y="59436"/>
                  </a:lnTo>
                  <a:close/>
                </a:path>
                <a:path w="1346200" h="119380">
                  <a:moveTo>
                    <a:pt x="1276858" y="69850"/>
                  </a:moveTo>
                  <a:lnTo>
                    <a:pt x="1274610" y="63119"/>
                  </a:lnTo>
                  <a:lnTo>
                    <a:pt x="1274572" y="62992"/>
                  </a:lnTo>
                  <a:lnTo>
                    <a:pt x="1272501" y="60579"/>
                  </a:lnTo>
                  <a:lnTo>
                    <a:pt x="1270127" y="57785"/>
                  </a:lnTo>
                  <a:lnTo>
                    <a:pt x="1265555" y="52578"/>
                  </a:lnTo>
                  <a:lnTo>
                    <a:pt x="1259967" y="50253"/>
                  </a:lnTo>
                  <a:lnTo>
                    <a:pt x="1259967" y="68580"/>
                  </a:lnTo>
                  <a:lnTo>
                    <a:pt x="1259967" y="84201"/>
                  </a:lnTo>
                  <a:lnTo>
                    <a:pt x="1258697" y="88265"/>
                  </a:lnTo>
                  <a:lnTo>
                    <a:pt x="1253871" y="94615"/>
                  </a:lnTo>
                  <a:lnTo>
                    <a:pt x="1250569" y="96139"/>
                  </a:lnTo>
                  <a:lnTo>
                    <a:pt x="1242187" y="96139"/>
                  </a:lnTo>
                  <a:lnTo>
                    <a:pt x="1238758" y="94361"/>
                  </a:lnTo>
                  <a:lnTo>
                    <a:pt x="1236218" y="90805"/>
                  </a:lnTo>
                  <a:lnTo>
                    <a:pt x="1233805" y="87249"/>
                  </a:lnTo>
                  <a:lnTo>
                    <a:pt x="1232535" y="83058"/>
                  </a:lnTo>
                  <a:lnTo>
                    <a:pt x="1232535" y="73914"/>
                  </a:lnTo>
                  <a:lnTo>
                    <a:pt x="1233805" y="70231"/>
                  </a:lnTo>
                  <a:lnTo>
                    <a:pt x="1236345" y="67437"/>
                  </a:lnTo>
                  <a:lnTo>
                    <a:pt x="1238885" y="64516"/>
                  </a:lnTo>
                  <a:lnTo>
                    <a:pt x="1242314" y="63119"/>
                  </a:lnTo>
                  <a:lnTo>
                    <a:pt x="1255395" y="63119"/>
                  </a:lnTo>
                  <a:lnTo>
                    <a:pt x="1259967" y="68580"/>
                  </a:lnTo>
                  <a:lnTo>
                    <a:pt x="1259967" y="50253"/>
                  </a:lnTo>
                  <a:lnTo>
                    <a:pt x="1259459" y="50038"/>
                  </a:lnTo>
                  <a:lnTo>
                    <a:pt x="1243076" y="50038"/>
                  </a:lnTo>
                  <a:lnTo>
                    <a:pt x="1236599" y="53594"/>
                  </a:lnTo>
                  <a:lnTo>
                    <a:pt x="1232281" y="60579"/>
                  </a:lnTo>
                  <a:lnTo>
                    <a:pt x="1231900" y="60579"/>
                  </a:lnTo>
                  <a:lnTo>
                    <a:pt x="1231900" y="51308"/>
                  </a:lnTo>
                  <a:lnTo>
                    <a:pt x="1234059" y="43815"/>
                  </a:lnTo>
                  <a:lnTo>
                    <a:pt x="1238377" y="37846"/>
                  </a:lnTo>
                  <a:lnTo>
                    <a:pt x="1242568" y="32004"/>
                  </a:lnTo>
                  <a:lnTo>
                    <a:pt x="1248410" y="29083"/>
                  </a:lnTo>
                  <a:lnTo>
                    <a:pt x="1261110" y="29083"/>
                  </a:lnTo>
                  <a:lnTo>
                    <a:pt x="1266190" y="30353"/>
                  </a:lnTo>
                  <a:lnTo>
                    <a:pt x="1270762" y="32893"/>
                  </a:lnTo>
                  <a:lnTo>
                    <a:pt x="1270762" y="29083"/>
                  </a:lnTo>
                  <a:lnTo>
                    <a:pt x="1270762" y="18161"/>
                  </a:lnTo>
                  <a:lnTo>
                    <a:pt x="1266952" y="16510"/>
                  </a:lnTo>
                  <a:lnTo>
                    <a:pt x="1261618" y="15621"/>
                  </a:lnTo>
                  <a:lnTo>
                    <a:pt x="1254760" y="15621"/>
                  </a:lnTo>
                  <a:lnTo>
                    <a:pt x="1220647" y="37871"/>
                  </a:lnTo>
                  <a:lnTo>
                    <a:pt x="1214805" y="68580"/>
                  </a:lnTo>
                  <a:lnTo>
                    <a:pt x="1215250" y="76784"/>
                  </a:lnTo>
                  <a:lnTo>
                    <a:pt x="1239113" y="108915"/>
                  </a:lnTo>
                  <a:lnTo>
                    <a:pt x="1246378" y="109601"/>
                  </a:lnTo>
                  <a:lnTo>
                    <a:pt x="1255141" y="109601"/>
                  </a:lnTo>
                  <a:lnTo>
                    <a:pt x="1262507" y="106680"/>
                  </a:lnTo>
                  <a:lnTo>
                    <a:pt x="1272819" y="96139"/>
                  </a:lnTo>
                  <a:lnTo>
                    <a:pt x="1274064" y="94869"/>
                  </a:lnTo>
                  <a:lnTo>
                    <a:pt x="1276858" y="87376"/>
                  </a:lnTo>
                  <a:lnTo>
                    <a:pt x="1276858" y="69850"/>
                  </a:lnTo>
                  <a:close/>
                </a:path>
                <a:path w="1346200" h="119380">
                  <a:moveTo>
                    <a:pt x="1345692" y="57912"/>
                  </a:moveTo>
                  <a:lnTo>
                    <a:pt x="1333080" y="21894"/>
                  </a:lnTo>
                  <a:lnTo>
                    <a:pt x="1328039" y="18567"/>
                  </a:lnTo>
                  <a:lnTo>
                    <a:pt x="1328039" y="42545"/>
                  </a:lnTo>
                  <a:lnTo>
                    <a:pt x="1328039" y="51562"/>
                  </a:lnTo>
                  <a:lnTo>
                    <a:pt x="1326769" y="54991"/>
                  </a:lnTo>
                  <a:lnTo>
                    <a:pt x="1324114" y="57912"/>
                  </a:lnTo>
                  <a:lnTo>
                    <a:pt x="1321816" y="60579"/>
                  </a:lnTo>
                  <a:lnTo>
                    <a:pt x="1318514" y="61976"/>
                  </a:lnTo>
                  <a:lnTo>
                    <a:pt x="1310132" y="61976"/>
                  </a:lnTo>
                  <a:lnTo>
                    <a:pt x="1306703" y="60579"/>
                  </a:lnTo>
                  <a:lnTo>
                    <a:pt x="1304290" y="57531"/>
                  </a:lnTo>
                  <a:lnTo>
                    <a:pt x="1301750" y="54610"/>
                  </a:lnTo>
                  <a:lnTo>
                    <a:pt x="1300480" y="50546"/>
                  </a:lnTo>
                  <a:lnTo>
                    <a:pt x="1300480" y="41021"/>
                  </a:lnTo>
                  <a:lnTo>
                    <a:pt x="1301750" y="37211"/>
                  </a:lnTo>
                  <a:lnTo>
                    <a:pt x="1306576" y="30607"/>
                  </a:lnTo>
                  <a:lnTo>
                    <a:pt x="1309878" y="29083"/>
                  </a:lnTo>
                  <a:lnTo>
                    <a:pt x="1318260" y="29083"/>
                  </a:lnTo>
                  <a:lnTo>
                    <a:pt x="1321689" y="30861"/>
                  </a:lnTo>
                  <a:lnTo>
                    <a:pt x="1326769" y="38227"/>
                  </a:lnTo>
                  <a:lnTo>
                    <a:pt x="1328039" y="42545"/>
                  </a:lnTo>
                  <a:lnTo>
                    <a:pt x="1328039" y="18567"/>
                  </a:lnTo>
                  <a:lnTo>
                    <a:pt x="1327797" y="18402"/>
                  </a:lnTo>
                  <a:lnTo>
                    <a:pt x="1321676" y="16319"/>
                  </a:lnTo>
                  <a:lnTo>
                    <a:pt x="1314704" y="15621"/>
                  </a:lnTo>
                  <a:lnTo>
                    <a:pt x="1305560" y="15621"/>
                  </a:lnTo>
                  <a:lnTo>
                    <a:pt x="1298067" y="18542"/>
                  </a:lnTo>
                  <a:lnTo>
                    <a:pt x="1286383" y="30226"/>
                  </a:lnTo>
                  <a:lnTo>
                    <a:pt x="1283462" y="37846"/>
                  </a:lnTo>
                  <a:lnTo>
                    <a:pt x="1283462" y="55245"/>
                  </a:lnTo>
                  <a:lnTo>
                    <a:pt x="1285875" y="61849"/>
                  </a:lnTo>
                  <a:lnTo>
                    <a:pt x="1290701" y="67183"/>
                  </a:lnTo>
                  <a:lnTo>
                    <a:pt x="1295527" y="72644"/>
                  </a:lnTo>
                  <a:lnTo>
                    <a:pt x="1301877" y="75311"/>
                  </a:lnTo>
                  <a:lnTo>
                    <a:pt x="1318260" y="75311"/>
                  </a:lnTo>
                  <a:lnTo>
                    <a:pt x="1324483" y="72009"/>
                  </a:lnTo>
                  <a:lnTo>
                    <a:pt x="1328420" y="65532"/>
                  </a:lnTo>
                  <a:lnTo>
                    <a:pt x="1328674" y="65659"/>
                  </a:lnTo>
                  <a:lnTo>
                    <a:pt x="1328635" y="75311"/>
                  </a:lnTo>
                  <a:lnTo>
                    <a:pt x="1326769" y="82677"/>
                  </a:lnTo>
                  <a:lnTo>
                    <a:pt x="1322832" y="88011"/>
                  </a:lnTo>
                  <a:lnTo>
                    <a:pt x="1318895" y="93472"/>
                  </a:lnTo>
                  <a:lnTo>
                    <a:pt x="1313053" y="96139"/>
                  </a:lnTo>
                  <a:lnTo>
                    <a:pt x="1299083" y="96139"/>
                  </a:lnTo>
                  <a:lnTo>
                    <a:pt x="1293495" y="94615"/>
                  </a:lnTo>
                  <a:lnTo>
                    <a:pt x="1288669" y="91567"/>
                  </a:lnTo>
                  <a:lnTo>
                    <a:pt x="1288669" y="106172"/>
                  </a:lnTo>
                  <a:lnTo>
                    <a:pt x="1293749" y="108458"/>
                  </a:lnTo>
                  <a:lnTo>
                    <a:pt x="1299718" y="109601"/>
                  </a:lnTo>
                  <a:lnTo>
                    <a:pt x="1306830" y="109601"/>
                  </a:lnTo>
                  <a:lnTo>
                    <a:pt x="1315554" y="108750"/>
                  </a:lnTo>
                  <a:lnTo>
                    <a:pt x="1323263" y="106172"/>
                  </a:lnTo>
                  <a:lnTo>
                    <a:pt x="1329931" y="101892"/>
                  </a:lnTo>
                  <a:lnTo>
                    <a:pt x="1335290" y="96139"/>
                  </a:lnTo>
                  <a:lnTo>
                    <a:pt x="1335532" y="95885"/>
                  </a:lnTo>
                  <a:lnTo>
                    <a:pt x="1339951" y="88392"/>
                  </a:lnTo>
                  <a:lnTo>
                    <a:pt x="1343126" y="79565"/>
                  </a:lnTo>
                  <a:lnTo>
                    <a:pt x="1345044" y="69418"/>
                  </a:lnTo>
                  <a:lnTo>
                    <a:pt x="1345260" y="65532"/>
                  </a:lnTo>
                  <a:lnTo>
                    <a:pt x="1345463" y="61976"/>
                  </a:lnTo>
                  <a:lnTo>
                    <a:pt x="1345692" y="5791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0" name="object 5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089400" y="1882775"/>
              <a:ext cx="106552" cy="119125"/>
            </a:xfrm>
            <a:prstGeom prst="rect">
              <a:avLst/>
            </a:prstGeom>
          </p:spPr>
        </p:pic>
        <p:sp>
          <p:nvSpPr>
            <p:cNvPr id="51" name="object 51"/>
            <p:cNvSpPr/>
            <p:nvPr/>
          </p:nvSpPr>
          <p:spPr>
            <a:xfrm>
              <a:off x="4854702" y="1898395"/>
              <a:ext cx="360045" cy="93980"/>
            </a:xfrm>
            <a:custGeom>
              <a:avLst/>
              <a:gdLst/>
              <a:ahLst/>
              <a:cxnLst/>
              <a:rect l="l" t="t" r="r" b="b"/>
              <a:pathLst>
                <a:path w="360045" h="93980">
                  <a:moveTo>
                    <a:pt x="170814" y="44195"/>
                  </a:moveTo>
                  <a:lnTo>
                    <a:pt x="160655" y="44195"/>
                  </a:lnTo>
                  <a:lnTo>
                    <a:pt x="155956" y="46100"/>
                  </a:lnTo>
                  <a:lnTo>
                    <a:pt x="152526" y="50037"/>
                  </a:lnTo>
                  <a:lnTo>
                    <a:pt x="148971" y="53848"/>
                  </a:lnTo>
                  <a:lnTo>
                    <a:pt x="147065" y="59308"/>
                  </a:lnTo>
                  <a:lnTo>
                    <a:pt x="146812" y="66293"/>
                  </a:lnTo>
                  <a:lnTo>
                    <a:pt x="158496" y="66293"/>
                  </a:lnTo>
                  <a:lnTo>
                    <a:pt x="158726" y="60070"/>
                  </a:lnTo>
                  <a:lnTo>
                    <a:pt x="158849" y="59308"/>
                  </a:lnTo>
                  <a:lnTo>
                    <a:pt x="161544" y="55879"/>
                  </a:lnTo>
                  <a:lnTo>
                    <a:pt x="210571" y="55879"/>
                  </a:lnTo>
                  <a:lnTo>
                    <a:pt x="211103" y="54355"/>
                  </a:lnTo>
                  <a:lnTo>
                    <a:pt x="190626" y="54355"/>
                  </a:lnTo>
                  <a:lnTo>
                    <a:pt x="186689" y="52704"/>
                  </a:lnTo>
                  <a:lnTo>
                    <a:pt x="181228" y="49275"/>
                  </a:lnTo>
                  <a:lnTo>
                    <a:pt x="175895" y="45846"/>
                  </a:lnTo>
                  <a:lnTo>
                    <a:pt x="170814" y="44195"/>
                  </a:lnTo>
                  <a:close/>
                </a:path>
                <a:path w="360045" h="93980">
                  <a:moveTo>
                    <a:pt x="210571" y="55879"/>
                  </a:moveTo>
                  <a:lnTo>
                    <a:pt x="169163" y="55879"/>
                  </a:lnTo>
                  <a:lnTo>
                    <a:pt x="172465" y="57276"/>
                  </a:lnTo>
                  <a:lnTo>
                    <a:pt x="176911" y="59943"/>
                  </a:lnTo>
                  <a:lnTo>
                    <a:pt x="183514" y="64007"/>
                  </a:lnTo>
                  <a:lnTo>
                    <a:pt x="188975" y="65912"/>
                  </a:lnTo>
                  <a:lnTo>
                    <a:pt x="199136" y="65912"/>
                  </a:lnTo>
                  <a:lnTo>
                    <a:pt x="203581" y="64007"/>
                  </a:lnTo>
                  <a:lnTo>
                    <a:pt x="207695" y="59308"/>
                  </a:lnTo>
                  <a:lnTo>
                    <a:pt x="210438" y="56261"/>
                  </a:lnTo>
                  <a:lnTo>
                    <a:pt x="210571" y="55879"/>
                  </a:lnTo>
                  <a:close/>
                </a:path>
                <a:path w="360045" h="93980">
                  <a:moveTo>
                    <a:pt x="212598" y="43814"/>
                  </a:moveTo>
                  <a:lnTo>
                    <a:pt x="201040" y="43814"/>
                  </a:lnTo>
                  <a:lnTo>
                    <a:pt x="200913" y="47116"/>
                  </a:lnTo>
                  <a:lnTo>
                    <a:pt x="200151" y="49656"/>
                  </a:lnTo>
                  <a:lnTo>
                    <a:pt x="198755" y="51562"/>
                  </a:lnTo>
                  <a:lnTo>
                    <a:pt x="197231" y="53466"/>
                  </a:lnTo>
                  <a:lnTo>
                    <a:pt x="195325" y="54355"/>
                  </a:lnTo>
                  <a:lnTo>
                    <a:pt x="211103" y="54355"/>
                  </a:lnTo>
                  <a:lnTo>
                    <a:pt x="212344" y="50800"/>
                  </a:lnTo>
                  <a:lnTo>
                    <a:pt x="212598" y="43814"/>
                  </a:lnTo>
                  <a:close/>
                </a:path>
                <a:path w="360045" h="93980">
                  <a:moveTo>
                    <a:pt x="303149" y="75945"/>
                  </a:moveTo>
                  <a:lnTo>
                    <a:pt x="303149" y="90550"/>
                  </a:lnTo>
                  <a:lnTo>
                    <a:pt x="308101" y="92837"/>
                  </a:lnTo>
                  <a:lnTo>
                    <a:pt x="314198" y="93979"/>
                  </a:lnTo>
                  <a:lnTo>
                    <a:pt x="321310" y="93979"/>
                  </a:lnTo>
                  <a:lnTo>
                    <a:pt x="330045" y="93122"/>
                  </a:lnTo>
                  <a:lnTo>
                    <a:pt x="337756" y="90550"/>
                  </a:lnTo>
                  <a:lnTo>
                    <a:pt x="344420" y="86264"/>
                  </a:lnTo>
                  <a:lnTo>
                    <a:pt x="349775" y="80517"/>
                  </a:lnTo>
                  <a:lnTo>
                    <a:pt x="313563" y="80517"/>
                  </a:lnTo>
                  <a:lnTo>
                    <a:pt x="307975" y="78993"/>
                  </a:lnTo>
                  <a:lnTo>
                    <a:pt x="303149" y="75945"/>
                  </a:lnTo>
                  <a:close/>
                </a:path>
                <a:path w="360045" h="93980">
                  <a:moveTo>
                    <a:pt x="359633" y="49911"/>
                  </a:moveTo>
                  <a:lnTo>
                    <a:pt x="342900" y="49911"/>
                  </a:lnTo>
                  <a:lnTo>
                    <a:pt x="343153" y="50037"/>
                  </a:lnTo>
                  <a:lnTo>
                    <a:pt x="343121" y="59689"/>
                  </a:lnTo>
                  <a:lnTo>
                    <a:pt x="341249" y="67055"/>
                  </a:lnTo>
                  <a:lnTo>
                    <a:pt x="337312" y="72389"/>
                  </a:lnTo>
                  <a:lnTo>
                    <a:pt x="333248" y="77850"/>
                  </a:lnTo>
                  <a:lnTo>
                    <a:pt x="327533" y="80517"/>
                  </a:lnTo>
                  <a:lnTo>
                    <a:pt x="349775" y="80517"/>
                  </a:lnTo>
                  <a:lnTo>
                    <a:pt x="350012" y="80263"/>
                  </a:lnTo>
                  <a:lnTo>
                    <a:pt x="354419" y="72759"/>
                  </a:lnTo>
                  <a:lnTo>
                    <a:pt x="357552" y="63944"/>
                  </a:lnTo>
                  <a:lnTo>
                    <a:pt x="359423" y="53796"/>
                  </a:lnTo>
                  <a:lnTo>
                    <a:pt x="359633" y="49911"/>
                  </a:lnTo>
                  <a:close/>
                </a:path>
                <a:path w="360045" h="93980">
                  <a:moveTo>
                    <a:pt x="329184" y="0"/>
                  </a:moveTo>
                  <a:lnTo>
                    <a:pt x="320039" y="0"/>
                  </a:lnTo>
                  <a:lnTo>
                    <a:pt x="312420" y="2920"/>
                  </a:lnTo>
                  <a:lnTo>
                    <a:pt x="306705" y="8762"/>
                  </a:lnTo>
                  <a:lnTo>
                    <a:pt x="300863" y="14604"/>
                  </a:lnTo>
                  <a:lnTo>
                    <a:pt x="297942" y="22225"/>
                  </a:lnTo>
                  <a:lnTo>
                    <a:pt x="297942" y="39624"/>
                  </a:lnTo>
                  <a:lnTo>
                    <a:pt x="300355" y="46227"/>
                  </a:lnTo>
                  <a:lnTo>
                    <a:pt x="305181" y="51562"/>
                  </a:lnTo>
                  <a:lnTo>
                    <a:pt x="310007" y="57023"/>
                  </a:lnTo>
                  <a:lnTo>
                    <a:pt x="316230" y="59689"/>
                  </a:lnTo>
                  <a:lnTo>
                    <a:pt x="332613" y="59689"/>
                  </a:lnTo>
                  <a:lnTo>
                    <a:pt x="338963" y="56387"/>
                  </a:lnTo>
                  <a:lnTo>
                    <a:pt x="342900" y="49911"/>
                  </a:lnTo>
                  <a:lnTo>
                    <a:pt x="359633" y="49911"/>
                  </a:lnTo>
                  <a:lnTo>
                    <a:pt x="359825" y="46354"/>
                  </a:lnTo>
                  <a:lnTo>
                    <a:pt x="324612" y="46354"/>
                  </a:lnTo>
                  <a:lnTo>
                    <a:pt x="321183" y="44957"/>
                  </a:lnTo>
                  <a:lnTo>
                    <a:pt x="316230" y="38988"/>
                  </a:lnTo>
                  <a:lnTo>
                    <a:pt x="314960" y="34925"/>
                  </a:lnTo>
                  <a:lnTo>
                    <a:pt x="314960" y="25400"/>
                  </a:lnTo>
                  <a:lnTo>
                    <a:pt x="316230" y="21589"/>
                  </a:lnTo>
                  <a:lnTo>
                    <a:pt x="321056" y="14986"/>
                  </a:lnTo>
                  <a:lnTo>
                    <a:pt x="324358" y="13462"/>
                  </a:lnTo>
                  <a:lnTo>
                    <a:pt x="353345" y="13462"/>
                  </a:lnTo>
                  <a:lnTo>
                    <a:pt x="352044" y="11175"/>
                  </a:lnTo>
                  <a:lnTo>
                    <a:pt x="347543" y="6268"/>
                  </a:lnTo>
                  <a:lnTo>
                    <a:pt x="342233" y="2778"/>
                  </a:lnTo>
                  <a:lnTo>
                    <a:pt x="336113" y="692"/>
                  </a:lnTo>
                  <a:lnTo>
                    <a:pt x="329184" y="0"/>
                  </a:lnTo>
                  <a:close/>
                </a:path>
                <a:path w="360045" h="93980">
                  <a:moveTo>
                    <a:pt x="353345" y="13462"/>
                  </a:moveTo>
                  <a:lnTo>
                    <a:pt x="332739" y="13462"/>
                  </a:lnTo>
                  <a:lnTo>
                    <a:pt x="336169" y="15239"/>
                  </a:lnTo>
                  <a:lnTo>
                    <a:pt x="341249" y="22605"/>
                  </a:lnTo>
                  <a:lnTo>
                    <a:pt x="342519" y="26924"/>
                  </a:lnTo>
                  <a:lnTo>
                    <a:pt x="342519" y="35940"/>
                  </a:lnTo>
                  <a:lnTo>
                    <a:pt x="341249" y="39369"/>
                  </a:lnTo>
                  <a:lnTo>
                    <a:pt x="336169" y="44957"/>
                  </a:lnTo>
                  <a:lnTo>
                    <a:pt x="332994" y="46354"/>
                  </a:lnTo>
                  <a:lnTo>
                    <a:pt x="359825" y="46354"/>
                  </a:lnTo>
                  <a:lnTo>
                    <a:pt x="360045" y="42290"/>
                  </a:lnTo>
                  <a:lnTo>
                    <a:pt x="359544" y="32857"/>
                  </a:lnTo>
                  <a:lnTo>
                    <a:pt x="358044" y="24542"/>
                  </a:lnTo>
                  <a:lnTo>
                    <a:pt x="355544" y="17323"/>
                  </a:lnTo>
                  <a:lnTo>
                    <a:pt x="353345" y="13462"/>
                  </a:lnTo>
                  <a:close/>
                </a:path>
                <a:path w="360045" h="93980">
                  <a:moveTo>
                    <a:pt x="101981" y="0"/>
                  </a:moveTo>
                  <a:lnTo>
                    <a:pt x="70993" y="27558"/>
                  </a:lnTo>
                  <a:lnTo>
                    <a:pt x="68834" y="48513"/>
                  </a:lnTo>
                  <a:lnTo>
                    <a:pt x="70788" y="68423"/>
                  </a:lnTo>
                  <a:lnTo>
                    <a:pt x="76660" y="82629"/>
                  </a:lnTo>
                  <a:lnTo>
                    <a:pt x="86461" y="91144"/>
                  </a:lnTo>
                  <a:lnTo>
                    <a:pt x="100202" y="93979"/>
                  </a:lnTo>
                  <a:lnTo>
                    <a:pt x="107654" y="93216"/>
                  </a:lnTo>
                  <a:lnTo>
                    <a:pt x="114188" y="90916"/>
                  </a:lnTo>
                  <a:lnTo>
                    <a:pt x="119794" y="87068"/>
                  </a:lnTo>
                  <a:lnTo>
                    <a:pt x="124460" y="81661"/>
                  </a:lnTo>
                  <a:lnTo>
                    <a:pt x="125071" y="80517"/>
                  </a:lnTo>
                  <a:lnTo>
                    <a:pt x="100964" y="80517"/>
                  </a:lnTo>
                  <a:lnTo>
                    <a:pt x="94557" y="78491"/>
                  </a:lnTo>
                  <a:lnTo>
                    <a:pt x="89995" y="72405"/>
                  </a:lnTo>
                  <a:lnTo>
                    <a:pt x="87266" y="62247"/>
                  </a:lnTo>
                  <a:lnTo>
                    <a:pt x="86392" y="48513"/>
                  </a:lnTo>
                  <a:lnTo>
                    <a:pt x="86461" y="46354"/>
                  </a:lnTo>
                  <a:lnTo>
                    <a:pt x="87288" y="32857"/>
                  </a:lnTo>
                  <a:lnTo>
                    <a:pt x="90074" y="22066"/>
                  </a:lnTo>
                  <a:lnTo>
                    <a:pt x="94718" y="15609"/>
                  </a:lnTo>
                  <a:lnTo>
                    <a:pt x="101219" y="13462"/>
                  </a:lnTo>
                  <a:lnTo>
                    <a:pt x="125868" y="13462"/>
                  </a:lnTo>
                  <a:lnTo>
                    <a:pt x="125126" y="11604"/>
                  </a:lnTo>
                  <a:lnTo>
                    <a:pt x="115482" y="2903"/>
                  </a:lnTo>
                  <a:lnTo>
                    <a:pt x="101981" y="0"/>
                  </a:lnTo>
                  <a:close/>
                </a:path>
                <a:path w="360045" h="93980">
                  <a:moveTo>
                    <a:pt x="125868" y="13462"/>
                  </a:moveTo>
                  <a:lnTo>
                    <a:pt x="101219" y="13462"/>
                  </a:lnTo>
                  <a:lnTo>
                    <a:pt x="107313" y="15561"/>
                  </a:lnTo>
                  <a:lnTo>
                    <a:pt x="111680" y="21875"/>
                  </a:lnTo>
                  <a:lnTo>
                    <a:pt x="114309" y="32428"/>
                  </a:lnTo>
                  <a:lnTo>
                    <a:pt x="115136" y="46354"/>
                  </a:lnTo>
                  <a:lnTo>
                    <a:pt x="115112" y="48513"/>
                  </a:lnTo>
                  <a:lnTo>
                    <a:pt x="114305" y="61819"/>
                  </a:lnTo>
                  <a:lnTo>
                    <a:pt x="111648" y="72215"/>
                  </a:lnTo>
                  <a:lnTo>
                    <a:pt x="107205" y="78444"/>
                  </a:lnTo>
                  <a:lnTo>
                    <a:pt x="100964" y="80517"/>
                  </a:lnTo>
                  <a:lnTo>
                    <a:pt x="125071" y="80517"/>
                  </a:lnTo>
                  <a:lnTo>
                    <a:pt x="128127" y="74804"/>
                  </a:lnTo>
                  <a:lnTo>
                    <a:pt x="130746" y="66627"/>
                  </a:lnTo>
                  <a:lnTo>
                    <a:pt x="132318" y="57140"/>
                  </a:lnTo>
                  <a:lnTo>
                    <a:pt x="132842" y="46354"/>
                  </a:lnTo>
                  <a:lnTo>
                    <a:pt x="130913" y="26092"/>
                  </a:lnTo>
                  <a:lnTo>
                    <a:pt x="125868" y="13462"/>
                  </a:lnTo>
                  <a:close/>
                </a:path>
                <a:path w="360045" h="93980">
                  <a:moveTo>
                    <a:pt x="290322" y="1524"/>
                  </a:moveTo>
                  <a:lnTo>
                    <a:pt x="228600" y="1524"/>
                  </a:lnTo>
                  <a:lnTo>
                    <a:pt x="228600" y="15748"/>
                  </a:lnTo>
                  <a:lnTo>
                    <a:pt x="272414" y="15748"/>
                  </a:lnTo>
                  <a:lnTo>
                    <a:pt x="266461" y="26229"/>
                  </a:lnTo>
                  <a:lnTo>
                    <a:pt x="249340" y="64863"/>
                  </a:lnTo>
                  <a:lnTo>
                    <a:pt x="242697" y="92455"/>
                  </a:lnTo>
                  <a:lnTo>
                    <a:pt x="260476" y="92455"/>
                  </a:lnTo>
                  <a:lnTo>
                    <a:pt x="262100" y="82861"/>
                  </a:lnTo>
                  <a:lnTo>
                    <a:pt x="264128" y="73517"/>
                  </a:lnTo>
                  <a:lnTo>
                    <a:pt x="277860" y="35813"/>
                  </a:lnTo>
                  <a:lnTo>
                    <a:pt x="290322" y="11049"/>
                  </a:lnTo>
                  <a:lnTo>
                    <a:pt x="290322" y="1524"/>
                  </a:lnTo>
                  <a:close/>
                </a:path>
                <a:path w="360045" h="93980">
                  <a:moveTo>
                    <a:pt x="61722" y="1524"/>
                  </a:moveTo>
                  <a:lnTo>
                    <a:pt x="0" y="1524"/>
                  </a:lnTo>
                  <a:lnTo>
                    <a:pt x="0" y="15748"/>
                  </a:lnTo>
                  <a:lnTo>
                    <a:pt x="43814" y="15748"/>
                  </a:lnTo>
                  <a:lnTo>
                    <a:pt x="37861" y="26229"/>
                  </a:lnTo>
                  <a:lnTo>
                    <a:pt x="20740" y="64863"/>
                  </a:lnTo>
                  <a:lnTo>
                    <a:pt x="14097" y="92455"/>
                  </a:lnTo>
                  <a:lnTo>
                    <a:pt x="31876" y="92455"/>
                  </a:lnTo>
                  <a:lnTo>
                    <a:pt x="33500" y="82861"/>
                  </a:lnTo>
                  <a:lnTo>
                    <a:pt x="35528" y="73517"/>
                  </a:lnTo>
                  <a:lnTo>
                    <a:pt x="49260" y="35813"/>
                  </a:lnTo>
                  <a:lnTo>
                    <a:pt x="61722" y="11049"/>
                  </a:lnTo>
                  <a:lnTo>
                    <a:pt x="61722" y="152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2" name="object 5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222621" y="1882775"/>
              <a:ext cx="106552" cy="119125"/>
            </a:xfrm>
            <a:prstGeom prst="rect">
              <a:avLst/>
            </a:prstGeom>
          </p:spPr>
        </p:pic>
        <p:sp>
          <p:nvSpPr>
            <p:cNvPr id="53" name="object 53"/>
            <p:cNvSpPr/>
            <p:nvPr/>
          </p:nvSpPr>
          <p:spPr>
            <a:xfrm>
              <a:off x="5988050" y="1898395"/>
              <a:ext cx="360045" cy="93980"/>
            </a:xfrm>
            <a:custGeom>
              <a:avLst/>
              <a:gdLst/>
              <a:ahLst/>
              <a:cxnLst/>
              <a:rect l="l" t="t" r="r" b="b"/>
              <a:pathLst>
                <a:path w="360045" h="93980">
                  <a:moveTo>
                    <a:pt x="265175" y="0"/>
                  </a:moveTo>
                  <a:lnTo>
                    <a:pt x="254508" y="0"/>
                  </a:lnTo>
                  <a:lnTo>
                    <a:pt x="249682" y="1015"/>
                  </a:lnTo>
                  <a:lnTo>
                    <a:pt x="241046" y="5333"/>
                  </a:lnTo>
                  <a:lnTo>
                    <a:pt x="237616" y="8254"/>
                  </a:lnTo>
                  <a:lnTo>
                    <a:pt x="232790" y="15620"/>
                  </a:lnTo>
                  <a:lnTo>
                    <a:pt x="231719" y="19430"/>
                  </a:lnTo>
                  <a:lnTo>
                    <a:pt x="231770" y="28955"/>
                  </a:lnTo>
                  <a:lnTo>
                    <a:pt x="232917" y="32512"/>
                  </a:lnTo>
                  <a:lnTo>
                    <a:pt x="235458" y="36067"/>
                  </a:lnTo>
                  <a:lnTo>
                    <a:pt x="237871" y="39624"/>
                  </a:lnTo>
                  <a:lnTo>
                    <a:pt x="241426" y="42544"/>
                  </a:lnTo>
                  <a:lnTo>
                    <a:pt x="245745" y="44830"/>
                  </a:lnTo>
                  <a:lnTo>
                    <a:pt x="240284" y="46736"/>
                  </a:lnTo>
                  <a:lnTo>
                    <a:pt x="235965" y="49911"/>
                  </a:lnTo>
                  <a:lnTo>
                    <a:pt x="230124" y="58038"/>
                  </a:lnTo>
                  <a:lnTo>
                    <a:pt x="228682" y="62483"/>
                  </a:lnTo>
                  <a:lnTo>
                    <a:pt x="228600" y="75945"/>
                  </a:lnTo>
                  <a:lnTo>
                    <a:pt x="231521" y="82168"/>
                  </a:lnTo>
                  <a:lnTo>
                    <a:pt x="237109" y="86867"/>
                  </a:lnTo>
                  <a:lnTo>
                    <a:pt x="242697" y="91693"/>
                  </a:lnTo>
                  <a:lnTo>
                    <a:pt x="250316" y="93979"/>
                  </a:lnTo>
                  <a:lnTo>
                    <a:pt x="269113" y="93979"/>
                  </a:lnTo>
                  <a:lnTo>
                    <a:pt x="276733" y="91693"/>
                  </a:lnTo>
                  <a:lnTo>
                    <a:pt x="282321" y="86867"/>
                  </a:lnTo>
                  <a:lnTo>
                    <a:pt x="287909" y="82168"/>
                  </a:lnTo>
                  <a:lnTo>
                    <a:pt x="288376" y="81152"/>
                  </a:lnTo>
                  <a:lnTo>
                    <a:pt x="255142" y="81152"/>
                  </a:lnTo>
                  <a:lnTo>
                    <a:pt x="251587" y="80009"/>
                  </a:lnTo>
                  <a:lnTo>
                    <a:pt x="249047" y="77469"/>
                  </a:lnTo>
                  <a:lnTo>
                    <a:pt x="246379" y="74929"/>
                  </a:lnTo>
                  <a:lnTo>
                    <a:pt x="245110" y="71374"/>
                  </a:lnTo>
                  <a:lnTo>
                    <a:pt x="245209" y="62229"/>
                  </a:lnTo>
                  <a:lnTo>
                    <a:pt x="246507" y="58927"/>
                  </a:lnTo>
                  <a:lnTo>
                    <a:pt x="252095" y="53339"/>
                  </a:lnTo>
                  <a:lnTo>
                    <a:pt x="255524" y="51815"/>
                  </a:lnTo>
                  <a:lnTo>
                    <a:pt x="284892" y="51815"/>
                  </a:lnTo>
                  <a:lnTo>
                    <a:pt x="283083" y="49402"/>
                  </a:lnTo>
                  <a:lnTo>
                    <a:pt x="278764" y="46354"/>
                  </a:lnTo>
                  <a:lnTo>
                    <a:pt x="273303" y="44323"/>
                  </a:lnTo>
                  <a:lnTo>
                    <a:pt x="283210" y="39624"/>
                  </a:lnTo>
                  <a:lnTo>
                    <a:pt x="284168" y="38353"/>
                  </a:lnTo>
                  <a:lnTo>
                    <a:pt x="256666" y="38353"/>
                  </a:lnTo>
                  <a:lnTo>
                    <a:pt x="253746" y="37083"/>
                  </a:lnTo>
                  <a:lnTo>
                    <a:pt x="251460" y="34543"/>
                  </a:lnTo>
                  <a:lnTo>
                    <a:pt x="249047" y="32003"/>
                  </a:lnTo>
                  <a:lnTo>
                    <a:pt x="247903" y="28955"/>
                  </a:lnTo>
                  <a:lnTo>
                    <a:pt x="247944" y="21336"/>
                  </a:lnTo>
                  <a:lnTo>
                    <a:pt x="248920" y="18287"/>
                  </a:lnTo>
                  <a:lnTo>
                    <a:pt x="251078" y="16128"/>
                  </a:lnTo>
                  <a:lnTo>
                    <a:pt x="253237" y="13842"/>
                  </a:lnTo>
                  <a:lnTo>
                    <a:pt x="256159" y="12826"/>
                  </a:lnTo>
                  <a:lnTo>
                    <a:pt x="285355" y="12826"/>
                  </a:lnTo>
                  <a:lnTo>
                    <a:pt x="282194" y="8000"/>
                  </a:lnTo>
                  <a:lnTo>
                    <a:pt x="278764" y="5206"/>
                  </a:lnTo>
                  <a:lnTo>
                    <a:pt x="274447" y="3175"/>
                  </a:lnTo>
                  <a:lnTo>
                    <a:pt x="270001" y="1015"/>
                  </a:lnTo>
                  <a:lnTo>
                    <a:pt x="265175" y="0"/>
                  </a:lnTo>
                  <a:close/>
                </a:path>
                <a:path w="360045" h="93980">
                  <a:moveTo>
                    <a:pt x="284892" y="51815"/>
                  </a:moveTo>
                  <a:lnTo>
                    <a:pt x="263905" y="51815"/>
                  </a:lnTo>
                  <a:lnTo>
                    <a:pt x="267462" y="53339"/>
                  </a:lnTo>
                  <a:lnTo>
                    <a:pt x="270255" y="56261"/>
                  </a:lnTo>
                  <a:lnTo>
                    <a:pt x="272923" y="59181"/>
                  </a:lnTo>
                  <a:lnTo>
                    <a:pt x="274268" y="62483"/>
                  </a:lnTo>
                  <a:lnTo>
                    <a:pt x="274320" y="71374"/>
                  </a:lnTo>
                  <a:lnTo>
                    <a:pt x="273050" y="74929"/>
                  </a:lnTo>
                  <a:lnTo>
                    <a:pt x="267970" y="80009"/>
                  </a:lnTo>
                  <a:lnTo>
                    <a:pt x="264413" y="81152"/>
                  </a:lnTo>
                  <a:lnTo>
                    <a:pt x="288376" y="81152"/>
                  </a:lnTo>
                  <a:lnTo>
                    <a:pt x="290771" y="75945"/>
                  </a:lnTo>
                  <a:lnTo>
                    <a:pt x="290829" y="62229"/>
                  </a:lnTo>
                  <a:lnTo>
                    <a:pt x="289178" y="57530"/>
                  </a:lnTo>
                  <a:lnTo>
                    <a:pt x="284892" y="51815"/>
                  </a:lnTo>
                  <a:close/>
                </a:path>
                <a:path w="360045" h="93980">
                  <a:moveTo>
                    <a:pt x="285355" y="12826"/>
                  </a:moveTo>
                  <a:lnTo>
                    <a:pt x="263651" y="12826"/>
                  </a:lnTo>
                  <a:lnTo>
                    <a:pt x="266700" y="13842"/>
                  </a:lnTo>
                  <a:lnTo>
                    <a:pt x="268859" y="16128"/>
                  </a:lnTo>
                  <a:lnTo>
                    <a:pt x="271017" y="18287"/>
                  </a:lnTo>
                  <a:lnTo>
                    <a:pt x="272161" y="21336"/>
                  </a:lnTo>
                  <a:lnTo>
                    <a:pt x="272161" y="28955"/>
                  </a:lnTo>
                  <a:lnTo>
                    <a:pt x="270890" y="32003"/>
                  </a:lnTo>
                  <a:lnTo>
                    <a:pt x="268604" y="34543"/>
                  </a:lnTo>
                  <a:lnTo>
                    <a:pt x="266191" y="37083"/>
                  </a:lnTo>
                  <a:lnTo>
                    <a:pt x="263398" y="38353"/>
                  </a:lnTo>
                  <a:lnTo>
                    <a:pt x="284168" y="38353"/>
                  </a:lnTo>
                  <a:lnTo>
                    <a:pt x="288289" y="32892"/>
                  </a:lnTo>
                  <a:lnTo>
                    <a:pt x="288289" y="19430"/>
                  </a:lnTo>
                  <a:lnTo>
                    <a:pt x="287020" y="15366"/>
                  </a:lnTo>
                  <a:lnTo>
                    <a:pt x="285355" y="12826"/>
                  </a:lnTo>
                  <a:close/>
                </a:path>
                <a:path w="360045" h="93980">
                  <a:moveTo>
                    <a:pt x="36575" y="0"/>
                  </a:moveTo>
                  <a:lnTo>
                    <a:pt x="25908" y="0"/>
                  </a:lnTo>
                  <a:lnTo>
                    <a:pt x="21082" y="1015"/>
                  </a:lnTo>
                  <a:lnTo>
                    <a:pt x="12446" y="5333"/>
                  </a:lnTo>
                  <a:lnTo>
                    <a:pt x="9016" y="8254"/>
                  </a:lnTo>
                  <a:lnTo>
                    <a:pt x="4190" y="15620"/>
                  </a:lnTo>
                  <a:lnTo>
                    <a:pt x="3119" y="19430"/>
                  </a:lnTo>
                  <a:lnTo>
                    <a:pt x="3170" y="28955"/>
                  </a:lnTo>
                  <a:lnTo>
                    <a:pt x="4317" y="32512"/>
                  </a:lnTo>
                  <a:lnTo>
                    <a:pt x="6858" y="36067"/>
                  </a:lnTo>
                  <a:lnTo>
                    <a:pt x="9271" y="39624"/>
                  </a:lnTo>
                  <a:lnTo>
                    <a:pt x="12826" y="42544"/>
                  </a:lnTo>
                  <a:lnTo>
                    <a:pt x="17145" y="44830"/>
                  </a:lnTo>
                  <a:lnTo>
                    <a:pt x="11684" y="46736"/>
                  </a:lnTo>
                  <a:lnTo>
                    <a:pt x="7365" y="49911"/>
                  </a:lnTo>
                  <a:lnTo>
                    <a:pt x="1524" y="58038"/>
                  </a:lnTo>
                  <a:lnTo>
                    <a:pt x="82" y="62483"/>
                  </a:lnTo>
                  <a:lnTo>
                    <a:pt x="0" y="75945"/>
                  </a:lnTo>
                  <a:lnTo>
                    <a:pt x="2921" y="82168"/>
                  </a:lnTo>
                  <a:lnTo>
                    <a:pt x="8509" y="86867"/>
                  </a:lnTo>
                  <a:lnTo>
                    <a:pt x="14097" y="91693"/>
                  </a:lnTo>
                  <a:lnTo>
                    <a:pt x="21716" y="93979"/>
                  </a:lnTo>
                  <a:lnTo>
                    <a:pt x="40512" y="93979"/>
                  </a:lnTo>
                  <a:lnTo>
                    <a:pt x="48133" y="91693"/>
                  </a:lnTo>
                  <a:lnTo>
                    <a:pt x="53721" y="86867"/>
                  </a:lnTo>
                  <a:lnTo>
                    <a:pt x="59309" y="82168"/>
                  </a:lnTo>
                  <a:lnTo>
                    <a:pt x="59776" y="81152"/>
                  </a:lnTo>
                  <a:lnTo>
                    <a:pt x="26542" y="81152"/>
                  </a:lnTo>
                  <a:lnTo>
                    <a:pt x="22987" y="80009"/>
                  </a:lnTo>
                  <a:lnTo>
                    <a:pt x="20447" y="77469"/>
                  </a:lnTo>
                  <a:lnTo>
                    <a:pt x="17779" y="74929"/>
                  </a:lnTo>
                  <a:lnTo>
                    <a:pt x="16510" y="71374"/>
                  </a:lnTo>
                  <a:lnTo>
                    <a:pt x="16609" y="62229"/>
                  </a:lnTo>
                  <a:lnTo>
                    <a:pt x="17907" y="58927"/>
                  </a:lnTo>
                  <a:lnTo>
                    <a:pt x="23495" y="53339"/>
                  </a:lnTo>
                  <a:lnTo>
                    <a:pt x="26924" y="51815"/>
                  </a:lnTo>
                  <a:lnTo>
                    <a:pt x="56292" y="51815"/>
                  </a:lnTo>
                  <a:lnTo>
                    <a:pt x="54483" y="49402"/>
                  </a:lnTo>
                  <a:lnTo>
                    <a:pt x="50164" y="46354"/>
                  </a:lnTo>
                  <a:lnTo>
                    <a:pt x="44703" y="44323"/>
                  </a:lnTo>
                  <a:lnTo>
                    <a:pt x="54610" y="39624"/>
                  </a:lnTo>
                  <a:lnTo>
                    <a:pt x="55568" y="38353"/>
                  </a:lnTo>
                  <a:lnTo>
                    <a:pt x="28066" y="38353"/>
                  </a:lnTo>
                  <a:lnTo>
                    <a:pt x="25146" y="37083"/>
                  </a:lnTo>
                  <a:lnTo>
                    <a:pt x="22860" y="34543"/>
                  </a:lnTo>
                  <a:lnTo>
                    <a:pt x="20447" y="32003"/>
                  </a:lnTo>
                  <a:lnTo>
                    <a:pt x="19303" y="28955"/>
                  </a:lnTo>
                  <a:lnTo>
                    <a:pt x="19344" y="21336"/>
                  </a:lnTo>
                  <a:lnTo>
                    <a:pt x="20320" y="18287"/>
                  </a:lnTo>
                  <a:lnTo>
                    <a:pt x="22478" y="16128"/>
                  </a:lnTo>
                  <a:lnTo>
                    <a:pt x="24637" y="13842"/>
                  </a:lnTo>
                  <a:lnTo>
                    <a:pt x="27559" y="12826"/>
                  </a:lnTo>
                  <a:lnTo>
                    <a:pt x="56755" y="12826"/>
                  </a:lnTo>
                  <a:lnTo>
                    <a:pt x="53594" y="8000"/>
                  </a:lnTo>
                  <a:lnTo>
                    <a:pt x="50164" y="5206"/>
                  </a:lnTo>
                  <a:lnTo>
                    <a:pt x="45847" y="3175"/>
                  </a:lnTo>
                  <a:lnTo>
                    <a:pt x="41401" y="1015"/>
                  </a:lnTo>
                  <a:lnTo>
                    <a:pt x="36575" y="0"/>
                  </a:lnTo>
                  <a:close/>
                </a:path>
                <a:path w="360045" h="93980">
                  <a:moveTo>
                    <a:pt x="56292" y="51815"/>
                  </a:moveTo>
                  <a:lnTo>
                    <a:pt x="35305" y="51815"/>
                  </a:lnTo>
                  <a:lnTo>
                    <a:pt x="38862" y="53339"/>
                  </a:lnTo>
                  <a:lnTo>
                    <a:pt x="41655" y="56261"/>
                  </a:lnTo>
                  <a:lnTo>
                    <a:pt x="44323" y="59181"/>
                  </a:lnTo>
                  <a:lnTo>
                    <a:pt x="45668" y="62483"/>
                  </a:lnTo>
                  <a:lnTo>
                    <a:pt x="45720" y="71374"/>
                  </a:lnTo>
                  <a:lnTo>
                    <a:pt x="44450" y="74929"/>
                  </a:lnTo>
                  <a:lnTo>
                    <a:pt x="39370" y="80009"/>
                  </a:lnTo>
                  <a:lnTo>
                    <a:pt x="35813" y="81152"/>
                  </a:lnTo>
                  <a:lnTo>
                    <a:pt x="59776" y="81152"/>
                  </a:lnTo>
                  <a:lnTo>
                    <a:pt x="62171" y="75945"/>
                  </a:lnTo>
                  <a:lnTo>
                    <a:pt x="62229" y="62229"/>
                  </a:lnTo>
                  <a:lnTo>
                    <a:pt x="60578" y="57530"/>
                  </a:lnTo>
                  <a:lnTo>
                    <a:pt x="56292" y="51815"/>
                  </a:lnTo>
                  <a:close/>
                </a:path>
                <a:path w="360045" h="93980">
                  <a:moveTo>
                    <a:pt x="56755" y="12826"/>
                  </a:moveTo>
                  <a:lnTo>
                    <a:pt x="35051" y="12826"/>
                  </a:lnTo>
                  <a:lnTo>
                    <a:pt x="38100" y="13842"/>
                  </a:lnTo>
                  <a:lnTo>
                    <a:pt x="40259" y="16128"/>
                  </a:lnTo>
                  <a:lnTo>
                    <a:pt x="42417" y="18287"/>
                  </a:lnTo>
                  <a:lnTo>
                    <a:pt x="43561" y="21336"/>
                  </a:lnTo>
                  <a:lnTo>
                    <a:pt x="43561" y="28955"/>
                  </a:lnTo>
                  <a:lnTo>
                    <a:pt x="42290" y="32003"/>
                  </a:lnTo>
                  <a:lnTo>
                    <a:pt x="40004" y="34543"/>
                  </a:lnTo>
                  <a:lnTo>
                    <a:pt x="37591" y="37083"/>
                  </a:lnTo>
                  <a:lnTo>
                    <a:pt x="34798" y="38353"/>
                  </a:lnTo>
                  <a:lnTo>
                    <a:pt x="55568" y="38353"/>
                  </a:lnTo>
                  <a:lnTo>
                    <a:pt x="59689" y="32892"/>
                  </a:lnTo>
                  <a:lnTo>
                    <a:pt x="59689" y="19430"/>
                  </a:lnTo>
                  <a:lnTo>
                    <a:pt x="58420" y="15366"/>
                  </a:lnTo>
                  <a:lnTo>
                    <a:pt x="56755" y="12826"/>
                  </a:lnTo>
                  <a:close/>
                </a:path>
                <a:path w="360045" h="93980">
                  <a:moveTo>
                    <a:pt x="170687" y="44195"/>
                  </a:moveTo>
                  <a:lnTo>
                    <a:pt x="160400" y="44195"/>
                  </a:lnTo>
                  <a:lnTo>
                    <a:pt x="155828" y="46100"/>
                  </a:lnTo>
                  <a:lnTo>
                    <a:pt x="152400" y="50037"/>
                  </a:lnTo>
                  <a:lnTo>
                    <a:pt x="148844" y="53848"/>
                  </a:lnTo>
                  <a:lnTo>
                    <a:pt x="146938" y="59308"/>
                  </a:lnTo>
                  <a:lnTo>
                    <a:pt x="146685" y="66293"/>
                  </a:lnTo>
                  <a:lnTo>
                    <a:pt x="158369" y="66293"/>
                  </a:lnTo>
                  <a:lnTo>
                    <a:pt x="158599" y="60070"/>
                  </a:lnTo>
                  <a:lnTo>
                    <a:pt x="158722" y="59308"/>
                  </a:lnTo>
                  <a:lnTo>
                    <a:pt x="161416" y="55879"/>
                  </a:lnTo>
                  <a:lnTo>
                    <a:pt x="210444" y="55879"/>
                  </a:lnTo>
                  <a:lnTo>
                    <a:pt x="210976" y="54355"/>
                  </a:lnTo>
                  <a:lnTo>
                    <a:pt x="190500" y="54355"/>
                  </a:lnTo>
                  <a:lnTo>
                    <a:pt x="186562" y="52704"/>
                  </a:lnTo>
                  <a:lnTo>
                    <a:pt x="175640" y="45846"/>
                  </a:lnTo>
                  <a:lnTo>
                    <a:pt x="170687" y="44195"/>
                  </a:lnTo>
                  <a:close/>
                </a:path>
                <a:path w="360045" h="93980">
                  <a:moveTo>
                    <a:pt x="210444" y="55879"/>
                  </a:moveTo>
                  <a:lnTo>
                    <a:pt x="169037" y="55879"/>
                  </a:lnTo>
                  <a:lnTo>
                    <a:pt x="172338" y="57276"/>
                  </a:lnTo>
                  <a:lnTo>
                    <a:pt x="176784" y="59943"/>
                  </a:lnTo>
                  <a:lnTo>
                    <a:pt x="183261" y="64007"/>
                  </a:lnTo>
                  <a:lnTo>
                    <a:pt x="188849" y="65912"/>
                  </a:lnTo>
                  <a:lnTo>
                    <a:pt x="198882" y="65912"/>
                  </a:lnTo>
                  <a:lnTo>
                    <a:pt x="203453" y="64007"/>
                  </a:lnTo>
                  <a:lnTo>
                    <a:pt x="207568" y="59308"/>
                  </a:lnTo>
                  <a:lnTo>
                    <a:pt x="210312" y="56261"/>
                  </a:lnTo>
                  <a:lnTo>
                    <a:pt x="210444" y="55879"/>
                  </a:lnTo>
                  <a:close/>
                </a:path>
                <a:path w="360045" h="93980">
                  <a:moveTo>
                    <a:pt x="212471" y="43814"/>
                  </a:moveTo>
                  <a:lnTo>
                    <a:pt x="200787" y="43814"/>
                  </a:lnTo>
                  <a:lnTo>
                    <a:pt x="200787" y="47116"/>
                  </a:lnTo>
                  <a:lnTo>
                    <a:pt x="200025" y="49656"/>
                  </a:lnTo>
                  <a:lnTo>
                    <a:pt x="198500" y="51562"/>
                  </a:lnTo>
                  <a:lnTo>
                    <a:pt x="197103" y="53466"/>
                  </a:lnTo>
                  <a:lnTo>
                    <a:pt x="195199" y="54355"/>
                  </a:lnTo>
                  <a:lnTo>
                    <a:pt x="210976" y="54355"/>
                  </a:lnTo>
                  <a:lnTo>
                    <a:pt x="212216" y="50800"/>
                  </a:lnTo>
                  <a:lnTo>
                    <a:pt x="212471" y="43814"/>
                  </a:lnTo>
                  <a:close/>
                </a:path>
                <a:path w="360045" h="93980">
                  <a:moveTo>
                    <a:pt x="302895" y="75945"/>
                  </a:moveTo>
                  <a:lnTo>
                    <a:pt x="302895" y="90550"/>
                  </a:lnTo>
                  <a:lnTo>
                    <a:pt x="307975" y="92837"/>
                  </a:lnTo>
                  <a:lnTo>
                    <a:pt x="314071" y="93979"/>
                  </a:lnTo>
                  <a:lnTo>
                    <a:pt x="321183" y="93979"/>
                  </a:lnTo>
                  <a:lnTo>
                    <a:pt x="329898" y="93122"/>
                  </a:lnTo>
                  <a:lnTo>
                    <a:pt x="337565" y="90550"/>
                  </a:lnTo>
                  <a:lnTo>
                    <a:pt x="344185" y="86264"/>
                  </a:lnTo>
                  <a:lnTo>
                    <a:pt x="349522" y="80517"/>
                  </a:lnTo>
                  <a:lnTo>
                    <a:pt x="313436" y="80517"/>
                  </a:lnTo>
                  <a:lnTo>
                    <a:pt x="307848" y="78993"/>
                  </a:lnTo>
                  <a:lnTo>
                    <a:pt x="302895" y="75945"/>
                  </a:lnTo>
                  <a:close/>
                </a:path>
                <a:path w="360045" h="93980">
                  <a:moveTo>
                    <a:pt x="359505" y="49911"/>
                  </a:moveTo>
                  <a:lnTo>
                    <a:pt x="342773" y="49911"/>
                  </a:lnTo>
                  <a:lnTo>
                    <a:pt x="343026" y="50037"/>
                  </a:lnTo>
                  <a:lnTo>
                    <a:pt x="342992" y="59689"/>
                  </a:lnTo>
                  <a:lnTo>
                    <a:pt x="340995" y="67055"/>
                  </a:lnTo>
                  <a:lnTo>
                    <a:pt x="337058" y="72389"/>
                  </a:lnTo>
                  <a:lnTo>
                    <a:pt x="333121" y="77850"/>
                  </a:lnTo>
                  <a:lnTo>
                    <a:pt x="327405" y="80517"/>
                  </a:lnTo>
                  <a:lnTo>
                    <a:pt x="349522" y="80517"/>
                  </a:lnTo>
                  <a:lnTo>
                    <a:pt x="349758" y="80263"/>
                  </a:lnTo>
                  <a:lnTo>
                    <a:pt x="354238" y="72759"/>
                  </a:lnTo>
                  <a:lnTo>
                    <a:pt x="357409" y="63944"/>
                  </a:lnTo>
                  <a:lnTo>
                    <a:pt x="359294" y="53796"/>
                  </a:lnTo>
                  <a:lnTo>
                    <a:pt x="359505" y="49911"/>
                  </a:lnTo>
                  <a:close/>
                </a:path>
                <a:path w="360045" h="93980">
                  <a:moveTo>
                    <a:pt x="329057" y="0"/>
                  </a:moveTo>
                  <a:lnTo>
                    <a:pt x="319786" y="0"/>
                  </a:lnTo>
                  <a:lnTo>
                    <a:pt x="312292" y="2920"/>
                  </a:lnTo>
                  <a:lnTo>
                    <a:pt x="306577" y="8762"/>
                  </a:lnTo>
                  <a:lnTo>
                    <a:pt x="300736" y="14604"/>
                  </a:lnTo>
                  <a:lnTo>
                    <a:pt x="297814" y="22225"/>
                  </a:lnTo>
                  <a:lnTo>
                    <a:pt x="297814" y="39624"/>
                  </a:lnTo>
                  <a:lnTo>
                    <a:pt x="300227" y="46227"/>
                  </a:lnTo>
                  <a:lnTo>
                    <a:pt x="305053" y="51562"/>
                  </a:lnTo>
                  <a:lnTo>
                    <a:pt x="309879" y="57023"/>
                  </a:lnTo>
                  <a:lnTo>
                    <a:pt x="316102" y="59689"/>
                  </a:lnTo>
                  <a:lnTo>
                    <a:pt x="332486" y="59689"/>
                  </a:lnTo>
                  <a:lnTo>
                    <a:pt x="338836" y="56387"/>
                  </a:lnTo>
                  <a:lnTo>
                    <a:pt x="342773" y="49911"/>
                  </a:lnTo>
                  <a:lnTo>
                    <a:pt x="359505" y="49911"/>
                  </a:lnTo>
                  <a:lnTo>
                    <a:pt x="359697" y="46354"/>
                  </a:lnTo>
                  <a:lnTo>
                    <a:pt x="324485" y="46354"/>
                  </a:lnTo>
                  <a:lnTo>
                    <a:pt x="321055" y="44957"/>
                  </a:lnTo>
                  <a:lnTo>
                    <a:pt x="316102" y="38988"/>
                  </a:lnTo>
                  <a:lnTo>
                    <a:pt x="314833" y="34925"/>
                  </a:lnTo>
                  <a:lnTo>
                    <a:pt x="314833" y="25400"/>
                  </a:lnTo>
                  <a:lnTo>
                    <a:pt x="315975" y="21589"/>
                  </a:lnTo>
                  <a:lnTo>
                    <a:pt x="318515" y="18287"/>
                  </a:lnTo>
                  <a:lnTo>
                    <a:pt x="320928" y="14986"/>
                  </a:lnTo>
                  <a:lnTo>
                    <a:pt x="324230" y="13462"/>
                  </a:lnTo>
                  <a:lnTo>
                    <a:pt x="353218" y="13462"/>
                  </a:lnTo>
                  <a:lnTo>
                    <a:pt x="351916" y="11175"/>
                  </a:lnTo>
                  <a:lnTo>
                    <a:pt x="347416" y="6268"/>
                  </a:lnTo>
                  <a:lnTo>
                    <a:pt x="342106" y="2778"/>
                  </a:lnTo>
                  <a:lnTo>
                    <a:pt x="335986" y="692"/>
                  </a:lnTo>
                  <a:lnTo>
                    <a:pt x="329057" y="0"/>
                  </a:lnTo>
                  <a:close/>
                </a:path>
                <a:path w="360045" h="93980">
                  <a:moveTo>
                    <a:pt x="353218" y="13462"/>
                  </a:moveTo>
                  <a:lnTo>
                    <a:pt x="332613" y="13462"/>
                  </a:lnTo>
                  <a:lnTo>
                    <a:pt x="335914" y="15239"/>
                  </a:lnTo>
                  <a:lnTo>
                    <a:pt x="338454" y="18923"/>
                  </a:lnTo>
                  <a:lnTo>
                    <a:pt x="341122" y="22605"/>
                  </a:lnTo>
                  <a:lnTo>
                    <a:pt x="342391" y="26924"/>
                  </a:lnTo>
                  <a:lnTo>
                    <a:pt x="342391" y="35940"/>
                  </a:lnTo>
                  <a:lnTo>
                    <a:pt x="341122" y="39369"/>
                  </a:lnTo>
                  <a:lnTo>
                    <a:pt x="336041" y="44957"/>
                  </a:lnTo>
                  <a:lnTo>
                    <a:pt x="332866" y="46354"/>
                  </a:lnTo>
                  <a:lnTo>
                    <a:pt x="359697" y="46354"/>
                  </a:lnTo>
                  <a:lnTo>
                    <a:pt x="359917" y="42290"/>
                  </a:lnTo>
                  <a:lnTo>
                    <a:pt x="359417" y="32857"/>
                  </a:lnTo>
                  <a:lnTo>
                    <a:pt x="357917" y="24542"/>
                  </a:lnTo>
                  <a:lnTo>
                    <a:pt x="355417" y="17323"/>
                  </a:lnTo>
                  <a:lnTo>
                    <a:pt x="353218" y="13462"/>
                  </a:lnTo>
                  <a:close/>
                </a:path>
                <a:path w="360045" h="93980">
                  <a:moveTo>
                    <a:pt x="101853" y="0"/>
                  </a:moveTo>
                  <a:lnTo>
                    <a:pt x="70818" y="27558"/>
                  </a:lnTo>
                  <a:lnTo>
                    <a:pt x="68707" y="48513"/>
                  </a:lnTo>
                  <a:lnTo>
                    <a:pt x="70661" y="68423"/>
                  </a:lnTo>
                  <a:lnTo>
                    <a:pt x="76533" y="82629"/>
                  </a:lnTo>
                  <a:lnTo>
                    <a:pt x="86334" y="91144"/>
                  </a:lnTo>
                  <a:lnTo>
                    <a:pt x="100075" y="93979"/>
                  </a:lnTo>
                  <a:lnTo>
                    <a:pt x="107527" y="93216"/>
                  </a:lnTo>
                  <a:lnTo>
                    <a:pt x="114061" y="90916"/>
                  </a:lnTo>
                  <a:lnTo>
                    <a:pt x="119667" y="87068"/>
                  </a:lnTo>
                  <a:lnTo>
                    <a:pt x="124333" y="81661"/>
                  </a:lnTo>
                  <a:lnTo>
                    <a:pt x="124932" y="80517"/>
                  </a:lnTo>
                  <a:lnTo>
                    <a:pt x="100837" y="80517"/>
                  </a:lnTo>
                  <a:lnTo>
                    <a:pt x="94430" y="78491"/>
                  </a:lnTo>
                  <a:lnTo>
                    <a:pt x="89868" y="72405"/>
                  </a:lnTo>
                  <a:lnTo>
                    <a:pt x="87139" y="62247"/>
                  </a:lnTo>
                  <a:lnTo>
                    <a:pt x="86265" y="48513"/>
                  </a:lnTo>
                  <a:lnTo>
                    <a:pt x="86334" y="46354"/>
                  </a:lnTo>
                  <a:lnTo>
                    <a:pt x="87161" y="32857"/>
                  </a:lnTo>
                  <a:lnTo>
                    <a:pt x="89947" y="22066"/>
                  </a:lnTo>
                  <a:lnTo>
                    <a:pt x="94591" y="15609"/>
                  </a:lnTo>
                  <a:lnTo>
                    <a:pt x="101091" y="13462"/>
                  </a:lnTo>
                  <a:lnTo>
                    <a:pt x="125672" y="13462"/>
                  </a:lnTo>
                  <a:lnTo>
                    <a:pt x="124936" y="11604"/>
                  </a:lnTo>
                  <a:lnTo>
                    <a:pt x="115335" y="2903"/>
                  </a:lnTo>
                  <a:lnTo>
                    <a:pt x="101853" y="0"/>
                  </a:lnTo>
                  <a:close/>
                </a:path>
                <a:path w="360045" h="93980">
                  <a:moveTo>
                    <a:pt x="125672" y="13462"/>
                  </a:moveTo>
                  <a:lnTo>
                    <a:pt x="101091" y="13462"/>
                  </a:lnTo>
                  <a:lnTo>
                    <a:pt x="107186" y="15561"/>
                  </a:lnTo>
                  <a:lnTo>
                    <a:pt x="111553" y="21875"/>
                  </a:lnTo>
                  <a:lnTo>
                    <a:pt x="114182" y="32428"/>
                  </a:lnTo>
                  <a:lnTo>
                    <a:pt x="115009" y="46354"/>
                  </a:lnTo>
                  <a:lnTo>
                    <a:pt x="114983" y="48513"/>
                  </a:lnTo>
                  <a:lnTo>
                    <a:pt x="114161" y="61819"/>
                  </a:lnTo>
                  <a:lnTo>
                    <a:pt x="111474" y="72215"/>
                  </a:lnTo>
                  <a:lnTo>
                    <a:pt x="107025" y="78444"/>
                  </a:lnTo>
                  <a:lnTo>
                    <a:pt x="100837" y="80517"/>
                  </a:lnTo>
                  <a:lnTo>
                    <a:pt x="124932" y="80517"/>
                  </a:lnTo>
                  <a:lnTo>
                    <a:pt x="127926" y="74804"/>
                  </a:lnTo>
                  <a:lnTo>
                    <a:pt x="130508" y="66627"/>
                  </a:lnTo>
                  <a:lnTo>
                    <a:pt x="132066" y="57140"/>
                  </a:lnTo>
                  <a:lnTo>
                    <a:pt x="132587" y="46354"/>
                  </a:lnTo>
                  <a:lnTo>
                    <a:pt x="130679" y="26092"/>
                  </a:lnTo>
                  <a:lnTo>
                    <a:pt x="125672" y="1346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4" name="object 5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355841" y="1882775"/>
              <a:ext cx="106553" cy="119125"/>
            </a:xfrm>
            <a:prstGeom prst="rect">
              <a:avLst/>
            </a:prstGeom>
          </p:spPr>
        </p:pic>
        <p:sp>
          <p:nvSpPr>
            <p:cNvPr id="55" name="object 55"/>
            <p:cNvSpPr/>
            <p:nvPr/>
          </p:nvSpPr>
          <p:spPr>
            <a:xfrm>
              <a:off x="7120381" y="1898395"/>
              <a:ext cx="361315" cy="93980"/>
            </a:xfrm>
            <a:custGeom>
              <a:avLst/>
              <a:gdLst/>
              <a:ahLst/>
              <a:cxnLst/>
              <a:rect l="l" t="t" r="r" b="b"/>
              <a:pathLst>
                <a:path w="361315" h="93980">
                  <a:moveTo>
                    <a:pt x="171576" y="44195"/>
                  </a:moveTo>
                  <a:lnTo>
                    <a:pt x="161290" y="44195"/>
                  </a:lnTo>
                  <a:lnTo>
                    <a:pt x="156718" y="46100"/>
                  </a:lnTo>
                  <a:lnTo>
                    <a:pt x="149733" y="53848"/>
                  </a:lnTo>
                  <a:lnTo>
                    <a:pt x="147827" y="59308"/>
                  </a:lnTo>
                  <a:lnTo>
                    <a:pt x="147574" y="66293"/>
                  </a:lnTo>
                  <a:lnTo>
                    <a:pt x="159258" y="66293"/>
                  </a:lnTo>
                  <a:lnTo>
                    <a:pt x="159488" y="60070"/>
                  </a:lnTo>
                  <a:lnTo>
                    <a:pt x="159611" y="59308"/>
                  </a:lnTo>
                  <a:lnTo>
                    <a:pt x="162306" y="55879"/>
                  </a:lnTo>
                  <a:lnTo>
                    <a:pt x="211325" y="55879"/>
                  </a:lnTo>
                  <a:lnTo>
                    <a:pt x="211821" y="54355"/>
                  </a:lnTo>
                  <a:lnTo>
                    <a:pt x="191389" y="54355"/>
                  </a:lnTo>
                  <a:lnTo>
                    <a:pt x="187451" y="52704"/>
                  </a:lnTo>
                  <a:lnTo>
                    <a:pt x="176529" y="45846"/>
                  </a:lnTo>
                  <a:lnTo>
                    <a:pt x="171576" y="44195"/>
                  </a:lnTo>
                  <a:close/>
                </a:path>
                <a:path w="361315" h="93980">
                  <a:moveTo>
                    <a:pt x="211325" y="55879"/>
                  </a:moveTo>
                  <a:lnTo>
                    <a:pt x="169799" y="55879"/>
                  </a:lnTo>
                  <a:lnTo>
                    <a:pt x="173227" y="57276"/>
                  </a:lnTo>
                  <a:lnTo>
                    <a:pt x="177673" y="59943"/>
                  </a:lnTo>
                  <a:lnTo>
                    <a:pt x="184150" y="64007"/>
                  </a:lnTo>
                  <a:lnTo>
                    <a:pt x="189611" y="65912"/>
                  </a:lnTo>
                  <a:lnTo>
                    <a:pt x="199771" y="65912"/>
                  </a:lnTo>
                  <a:lnTo>
                    <a:pt x="204343" y="64007"/>
                  </a:lnTo>
                  <a:lnTo>
                    <a:pt x="208457" y="59308"/>
                  </a:lnTo>
                  <a:lnTo>
                    <a:pt x="211200" y="56261"/>
                  </a:lnTo>
                  <a:lnTo>
                    <a:pt x="211325" y="55879"/>
                  </a:lnTo>
                  <a:close/>
                </a:path>
                <a:path w="361315" h="93980">
                  <a:moveTo>
                    <a:pt x="213360" y="43814"/>
                  </a:moveTo>
                  <a:lnTo>
                    <a:pt x="201675" y="43814"/>
                  </a:lnTo>
                  <a:lnTo>
                    <a:pt x="201675" y="47116"/>
                  </a:lnTo>
                  <a:lnTo>
                    <a:pt x="200914" y="49656"/>
                  </a:lnTo>
                  <a:lnTo>
                    <a:pt x="199390" y="51562"/>
                  </a:lnTo>
                  <a:lnTo>
                    <a:pt x="197993" y="53466"/>
                  </a:lnTo>
                  <a:lnTo>
                    <a:pt x="196088" y="54355"/>
                  </a:lnTo>
                  <a:lnTo>
                    <a:pt x="211821" y="54355"/>
                  </a:lnTo>
                  <a:lnTo>
                    <a:pt x="212978" y="50800"/>
                  </a:lnTo>
                  <a:lnTo>
                    <a:pt x="213360" y="43814"/>
                  </a:lnTo>
                  <a:close/>
                </a:path>
                <a:path w="361315" h="93980">
                  <a:moveTo>
                    <a:pt x="303784" y="75945"/>
                  </a:moveTo>
                  <a:lnTo>
                    <a:pt x="303784" y="90550"/>
                  </a:lnTo>
                  <a:lnTo>
                    <a:pt x="308864" y="92837"/>
                  </a:lnTo>
                  <a:lnTo>
                    <a:pt x="314960" y="93979"/>
                  </a:lnTo>
                  <a:lnTo>
                    <a:pt x="322072" y="93979"/>
                  </a:lnTo>
                  <a:lnTo>
                    <a:pt x="330787" y="93122"/>
                  </a:lnTo>
                  <a:lnTo>
                    <a:pt x="338454" y="90550"/>
                  </a:lnTo>
                  <a:lnTo>
                    <a:pt x="345074" y="86264"/>
                  </a:lnTo>
                  <a:lnTo>
                    <a:pt x="350411" y="80517"/>
                  </a:lnTo>
                  <a:lnTo>
                    <a:pt x="314325" y="80517"/>
                  </a:lnTo>
                  <a:lnTo>
                    <a:pt x="308610" y="78993"/>
                  </a:lnTo>
                  <a:lnTo>
                    <a:pt x="303784" y="75945"/>
                  </a:lnTo>
                  <a:close/>
                </a:path>
                <a:path w="361315" h="93980">
                  <a:moveTo>
                    <a:pt x="360382" y="49911"/>
                  </a:moveTo>
                  <a:lnTo>
                    <a:pt x="343535" y="49911"/>
                  </a:lnTo>
                  <a:lnTo>
                    <a:pt x="343916" y="50037"/>
                  </a:lnTo>
                  <a:lnTo>
                    <a:pt x="343881" y="59689"/>
                  </a:lnTo>
                  <a:lnTo>
                    <a:pt x="341884" y="67055"/>
                  </a:lnTo>
                  <a:lnTo>
                    <a:pt x="337947" y="72389"/>
                  </a:lnTo>
                  <a:lnTo>
                    <a:pt x="334010" y="77850"/>
                  </a:lnTo>
                  <a:lnTo>
                    <a:pt x="328295" y="80517"/>
                  </a:lnTo>
                  <a:lnTo>
                    <a:pt x="350411" y="80517"/>
                  </a:lnTo>
                  <a:lnTo>
                    <a:pt x="350647" y="80263"/>
                  </a:lnTo>
                  <a:lnTo>
                    <a:pt x="355074" y="72759"/>
                  </a:lnTo>
                  <a:lnTo>
                    <a:pt x="358251" y="63944"/>
                  </a:lnTo>
                  <a:lnTo>
                    <a:pt x="360166" y="53796"/>
                  </a:lnTo>
                  <a:lnTo>
                    <a:pt x="360382" y="49911"/>
                  </a:lnTo>
                  <a:close/>
                </a:path>
                <a:path w="361315" h="93980">
                  <a:moveTo>
                    <a:pt x="339725" y="0"/>
                  </a:moveTo>
                  <a:lnTo>
                    <a:pt x="320675" y="0"/>
                  </a:lnTo>
                  <a:lnTo>
                    <a:pt x="313182" y="2920"/>
                  </a:lnTo>
                  <a:lnTo>
                    <a:pt x="307340" y="8762"/>
                  </a:lnTo>
                  <a:lnTo>
                    <a:pt x="301625" y="14604"/>
                  </a:lnTo>
                  <a:lnTo>
                    <a:pt x="298703" y="22225"/>
                  </a:lnTo>
                  <a:lnTo>
                    <a:pt x="298703" y="39624"/>
                  </a:lnTo>
                  <a:lnTo>
                    <a:pt x="301117" y="46227"/>
                  </a:lnTo>
                  <a:lnTo>
                    <a:pt x="305943" y="51562"/>
                  </a:lnTo>
                  <a:lnTo>
                    <a:pt x="310769" y="57023"/>
                  </a:lnTo>
                  <a:lnTo>
                    <a:pt x="316992" y="59689"/>
                  </a:lnTo>
                  <a:lnTo>
                    <a:pt x="333375" y="59689"/>
                  </a:lnTo>
                  <a:lnTo>
                    <a:pt x="339725" y="56387"/>
                  </a:lnTo>
                  <a:lnTo>
                    <a:pt x="343535" y="49911"/>
                  </a:lnTo>
                  <a:lnTo>
                    <a:pt x="360382" y="49911"/>
                  </a:lnTo>
                  <a:lnTo>
                    <a:pt x="360580" y="46354"/>
                  </a:lnTo>
                  <a:lnTo>
                    <a:pt x="325374" y="46354"/>
                  </a:lnTo>
                  <a:lnTo>
                    <a:pt x="321945" y="44957"/>
                  </a:lnTo>
                  <a:lnTo>
                    <a:pt x="319404" y="41909"/>
                  </a:lnTo>
                  <a:lnTo>
                    <a:pt x="316865" y="38988"/>
                  </a:lnTo>
                  <a:lnTo>
                    <a:pt x="315722" y="34925"/>
                  </a:lnTo>
                  <a:lnTo>
                    <a:pt x="315722" y="25400"/>
                  </a:lnTo>
                  <a:lnTo>
                    <a:pt x="316865" y="21589"/>
                  </a:lnTo>
                  <a:lnTo>
                    <a:pt x="319277" y="18287"/>
                  </a:lnTo>
                  <a:lnTo>
                    <a:pt x="321818" y="14986"/>
                  </a:lnTo>
                  <a:lnTo>
                    <a:pt x="325120" y="13462"/>
                  </a:lnTo>
                  <a:lnTo>
                    <a:pt x="354007" y="13462"/>
                  </a:lnTo>
                  <a:lnTo>
                    <a:pt x="352678" y="11175"/>
                  </a:lnTo>
                  <a:lnTo>
                    <a:pt x="347345" y="3682"/>
                  </a:lnTo>
                  <a:lnTo>
                    <a:pt x="339725" y="0"/>
                  </a:lnTo>
                  <a:close/>
                </a:path>
                <a:path w="361315" h="93980">
                  <a:moveTo>
                    <a:pt x="354007" y="13462"/>
                  </a:moveTo>
                  <a:lnTo>
                    <a:pt x="333501" y="13462"/>
                  </a:lnTo>
                  <a:lnTo>
                    <a:pt x="336803" y="15239"/>
                  </a:lnTo>
                  <a:lnTo>
                    <a:pt x="341884" y="22605"/>
                  </a:lnTo>
                  <a:lnTo>
                    <a:pt x="343153" y="26924"/>
                  </a:lnTo>
                  <a:lnTo>
                    <a:pt x="343153" y="35940"/>
                  </a:lnTo>
                  <a:lnTo>
                    <a:pt x="342011" y="39369"/>
                  </a:lnTo>
                  <a:lnTo>
                    <a:pt x="336931" y="44957"/>
                  </a:lnTo>
                  <a:lnTo>
                    <a:pt x="333756" y="46354"/>
                  </a:lnTo>
                  <a:lnTo>
                    <a:pt x="360580" y="46354"/>
                  </a:lnTo>
                  <a:lnTo>
                    <a:pt x="360807" y="42290"/>
                  </a:lnTo>
                  <a:lnTo>
                    <a:pt x="360304" y="32857"/>
                  </a:lnTo>
                  <a:lnTo>
                    <a:pt x="358790" y="24542"/>
                  </a:lnTo>
                  <a:lnTo>
                    <a:pt x="356252" y="17323"/>
                  </a:lnTo>
                  <a:lnTo>
                    <a:pt x="354007" y="13462"/>
                  </a:lnTo>
                  <a:close/>
                </a:path>
                <a:path w="361315" h="93980">
                  <a:moveTo>
                    <a:pt x="233679" y="75945"/>
                  </a:moveTo>
                  <a:lnTo>
                    <a:pt x="233679" y="90550"/>
                  </a:lnTo>
                  <a:lnTo>
                    <a:pt x="238760" y="92837"/>
                  </a:lnTo>
                  <a:lnTo>
                    <a:pt x="244856" y="93979"/>
                  </a:lnTo>
                  <a:lnTo>
                    <a:pt x="251968" y="93979"/>
                  </a:lnTo>
                  <a:lnTo>
                    <a:pt x="260683" y="93122"/>
                  </a:lnTo>
                  <a:lnTo>
                    <a:pt x="268350" y="90550"/>
                  </a:lnTo>
                  <a:lnTo>
                    <a:pt x="274970" y="86264"/>
                  </a:lnTo>
                  <a:lnTo>
                    <a:pt x="280307" y="80517"/>
                  </a:lnTo>
                  <a:lnTo>
                    <a:pt x="244221" y="80517"/>
                  </a:lnTo>
                  <a:lnTo>
                    <a:pt x="238506" y="78993"/>
                  </a:lnTo>
                  <a:lnTo>
                    <a:pt x="233679" y="75945"/>
                  </a:lnTo>
                  <a:close/>
                </a:path>
                <a:path w="361315" h="93980">
                  <a:moveTo>
                    <a:pt x="290278" y="49911"/>
                  </a:moveTo>
                  <a:lnTo>
                    <a:pt x="273431" y="49911"/>
                  </a:lnTo>
                  <a:lnTo>
                    <a:pt x="273812" y="50037"/>
                  </a:lnTo>
                  <a:lnTo>
                    <a:pt x="273777" y="59689"/>
                  </a:lnTo>
                  <a:lnTo>
                    <a:pt x="271779" y="67055"/>
                  </a:lnTo>
                  <a:lnTo>
                    <a:pt x="267843" y="72389"/>
                  </a:lnTo>
                  <a:lnTo>
                    <a:pt x="263906" y="77850"/>
                  </a:lnTo>
                  <a:lnTo>
                    <a:pt x="258191" y="80517"/>
                  </a:lnTo>
                  <a:lnTo>
                    <a:pt x="280307" y="80517"/>
                  </a:lnTo>
                  <a:lnTo>
                    <a:pt x="280543" y="80263"/>
                  </a:lnTo>
                  <a:lnTo>
                    <a:pt x="284970" y="72759"/>
                  </a:lnTo>
                  <a:lnTo>
                    <a:pt x="288147" y="63944"/>
                  </a:lnTo>
                  <a:lnTo>
                    <a:pt x="290062" y="53796"/>
                  </a:lnTo>
                  <a:lnTo>
                    <a:pt x="290278" y="49911"/>
                  </a:lnTo>
                  <a:close/>
                </a:path>
                <a:path w="361315" h="93980">
                  <a:moveTo>
                    <a:pt x="269621" y="0"/>
                  </a:moveTo>
                  <a:lnTo>
                    <a:pt x="250571" y="0"/>
                  </a:lnTo>
                  <a:lnTo>
                    <a:pt x="243077" y="2920"/>
                  </a:lnTo>
                  <a:lnTo>
                    <a:pt x="237236" y="8762"/>
                  </a:lnTo>
                  <a:lnTo>
                    <a:pt x="231521" y="14604"/>
                  </a:lnTo>
                  <a:lnTo>
                    <a:pt x="228600" y="22225"/>
                  </a:lnTo>
                  <a:lnTo>
                    <a:pt x="228600" y="39624"/>
                  </a:lnTo>
                  <a:lnTo>
                    <a:pt x="231013" y="46227"/>
                  </a:lnTo>
                  <a:lnTo>
                    <a:pt x="235839" y="51562"/>
                  </a:lnTo>
                  <a:lnTo>
                    <a:pt x="240665" y="57023"/>
                  </a:lnTo>
                  <a:lnTo>
                    <a:pt x="246888" y="59689"/>
                  </a:lnTo>
                  <a:lnTo>
                    <a:pt x="263271" y="59689"/>
                  </a:lnTo>
                  <a:lnTo>
                    <a:pt x="269621" y="56387"/>
                  </a:lnTo>
                  <a:lnTo>
                    <a:pt x="273431" y="49911"/>
                  </a:lnTo>
                  <a:lnTo>
                    <a:pt x="290278" y="49911"/>
                  </a:lnTo>
                  <a:lnTo>
                    <a:pt x="290476" y="46354"/>
                  </a:lnTo>
                  <a:lnTo>
                    <a:pt x="255270" y="46354"/>
                  </a:lnTo>
                  <a:lnTo>
                    <a:pt x="251841" y="44957"/>
                  </a:lnTo>
                  <a:lnTo>
                    <a:pt x="249300" y="41909"/>
                  </a:lnTo>
                  <a:lnTo>
                    <a:pt x="246761" y="38988"/>
                  </a:lnTo>
                  <a:lnTo>
                    <a:pt x="245618" y="34925"/>
                  </a:lnTo>
                  <a:lnTo>
                    <a:pt x="245618" y="25400"/>
                  </a:lnTo>
                  <a:lnTo>
                    <a:pt x="246761" y="21589"/>
                  </a:lnTo>
                  <a:lnTo>
                    <a:pt x="249174" y="18287"/>
                  </a:lnTo>
                  <a:lnTo>
                    <a:pt x="251714" y="14986"/>
                  </a:lnTo>
                  <a:lnTo>
                    <a:pt x="255016" y="13462"/>
                  </a:lnTo>
                  <a:lnTo>
                    <a:pt x="283903" y="13462"/>
                  </a:lnTo>
                  <a:lnTo>
                    <a:pt x="282575" y="11175"/>
                  </a:lnTo>
                  <a:lnTo>
                    <a:pt x="277241" y="3682"/>
                  </a:lnTo>
                  <a:lnTo>
                    <a:pt x="269621" y="0"/>
                  </a:lnTo>
                  <a:close/>
                </a:path>
                <a:path w="361315" h="93980">
                  <a:moveTo>
                    <a:pt x="283903" y="13462"/>
                  </a:moveTo>
                  <a:lnTo>
                    <a:pt x="263398" y="13462"/>
                  </a:lnTo>
                  <a:lnTo>
                    <a:pt x="266700" y="15239"/>
                  </a:lnTo>
                  <a:lnTo>
                    <a:pt x="271779" y="22605"/>
                  </a:lnTo>
                  <a:lnTo>
                    <a:pt x="273050" y="26924"/>
                  </a:lnTo>
                  <a:lnTo>
                    <a:pt x="273050" y="35940"/>
                  </a:lnTo>
                  <a:lnTo>
                    <a:pt x="271907" y="39369"/>
                  </a:lnTo>
                  <a:lnTo>
                    <a:pt x="266826" y="44957"/>
                  </a:lnTo>
                  <a:lnTo>
                    <a:pt x="263651" y="46354"/>
                  </a:lnTo>
                  <a:lnTo>
                    <a:pt x="290476" y="46354"/>
                  </a:lnTo>
                  <a:lnTo>
                    <a:pt x="290702" y="42290"/>
                  </a:lnTo>
                  <a:lnTo>
                    <a:pt x="290200" y="32857"/>
                  </a:lnTo>
                  <a:lnTo>
                    <a:pt x="288686" y="24542"/>
                  </a:lnTo>
                  <a:lnTo>
                    <a:pt x="286148" y="17323"/>
                  </a:lnTo>
                  <a:lnTo>
                    <a:pt x="283903" y="13462"/>
                  </a:lnTo>
                  <a:close/>
                </a:path>
                <a:path w="361315" h="93980">
                  <a:moveTo>
                    <a:pt x="102743" y="0"/>
                  </a:moveTo>
                  <a:lnTo>
                    <a:pt x="71707" y="27558"/>
                  </a:lnTo>
                  <a:lnTo>
                    <a:pt x="69596" y="48513"/>
                  </a:lnTo>
                  <a:lnTo>
                    <a:pt x="71548" y="68423"/>
                  </a:lnTo>
                  <a:lnTo>
                    <a:pt x="77406" y="82629"/>
                  </a:lnTo>
                  <a:lnTo>
                    <a:pt x="87169" y="91144"/>
                  </a:lnTo>
                  <a:lnTo>
                    <a:pt x="100838" y="93979"/>
                  </a:lnTo>
                  <a:lnTo>
                    <a:pt x="108342" y="93216"/>
                  </a:lnTo>
                  <a:lnTo>
                    <a:pt x="114871" y="90916"/>
                  </a:lnTo>
                  <a:lnTo>
                    <a:pt x="120447" y="87068"/>
                  </a:lnTo>
                  <a:lnTo>
                    <a:pt x="125095" y="81661"/>
                  </a:lnTo>
                  <a:lnTo>
                    <a:pt x="125706" y="80517"/>
                  </a:lnTo>
                  <a:lnTo>
                    <a:pt x="101600" y="80517"/>
                  </a:lnTo>
                  <a:lnTo>
                    <a:pt x="95265" y="78491"/>
                  </a:lnTo>
                  <a:lnTo>
                    <a:pt x="90741" y="72405"/>
                  </a:lnTo>
                  <a:lnTo>
                    <a:pt x="88026" y="62247"/>
                  </a:lnTo>
                  <a:lnTo>
                    <a:pt x="87154" y="48513"/>
                  </a:lnTo>
                  <a:lnTo>
                    <a:pt x="87223" y="46354"/>
                  </a:lnTo>
                  <a:lnTo>
                    <a:pt x="88050" y="32857"/>
                  </a:lnTo>
                  <a:lnTo>
                    <a:pt x="90836" y="22066"/>
                  </a:lnTo>
                  <a:lnTo>
                    <a:pt x="95480" y="15609"/>
                  </a:lnTo>
                  <a:lnTo>
                    <a:pt x="101981" y="13462"/>
                  </a:lnTo>
                  <a:lnTo>
                    <a:pt x="126561" y="13462"/>
                  </a:lnTo>
                  <a:lnTo>
                    <a:pt x="125825" y="11604"/>
                  </a:lnTo>
                  <a:lnTo>
                    <a:pt x="116224" y="2903"/>
                  </a:lnTo>
                  <a:lnTo>
                    <a:pt x="102743" y="0"/>
                  </a:lnTo>
                  <a:close/>
                </a:path>
                <a:path w="361315" h="93980">
                  <a:moveTo>
                    <a:pt x="126561" y="13462"/>
                  </a:moveTo>
                  <a:lnTo>
                    <a:pt x="101981" y="13462"/>
                  </a:lnTo>
                  <a:lnTo>
                    <a:pt x="108075" y="15561"/>
                  </a:lnTo>
                  <a:lnTo>
                    <a:pt x="112442" y="21875"/>
                  </a:lnTo>
                  <a:lnTo>
                    <a:pt x="115071" y="32428"/>
                  </a:lnTo>
                  <a:lnTo>
                    <a:pt x="115898" y="46354"/>
                  </a:lnTo>
                  <a:lnTo>
                    <a:pt x="115872" y="48513"/>
                  </a:lnTo>
                  <a:lnTo>
                    <a:pt x="115048" y="61819"/>
                  </a:lnTo>
                  <a:lnTo>
                    <a:pt x="112347" y="72215"/>
                  </a:lnTo>
                  <a:lnTo>
                    <a:pt x="107860" y="78444"/>
                  </a:lnTo>
                  <a:lnTo>
                    <a:pt x="101600" y="80517"/>
                  </a:lnTo>
                  <a:lnTo>
                    <a:pt x="125706" y="80517"/>
                  </a:lnTo>
                  <a:lnTo>
                    <a:pt x="128762" y="74804"/>
                  </a:lnTo>
                  <a:lnTo>
                    <a:pt x="131381" y="66627"/>
                  </a:lnTo>
                  <a:lnTo>
                    <a:pt x="132953" y="57140"/>
                  </a:lnTo>
                  <a:lnTo>
                    <a:pt x="133476" y="46354"/>
                  </a:lnTo>
                  <a:lnTo>
                    <a:pt x="131568" y="26092"/>
                  </a:lnTo>
                  <a:lnTo>
                    <a:pt x="126561" y="13462"/>
                  </a:lnTo>
                  <a:close/>
                </a:path>
                <a:path w="361315" h="93980">
                  <a:moveTo>
                    <a:pt x="5079" y="75945"/>
                  </a:moveTo>
                  <a:lnTo>
                    <a:pt x="5079" y="90550"/>
                  </a:lnTo>
                  <a:lnTo>
                    <a:pt x="10160" y="92837"/>
                  </a:lnTo>
                  <a:lnTo>
                    <a:pt x="16256" y="93979"/>
                  </a:lnTo>
                  <a:lnTo>
                    <a:pt x="23368" y="93979"/>
                  </a:lnTo>
                  <a:lnTo>
                    <a:pt x="32083" y="93122"/>
                  </a:lnTo>
                  <a:lnTo>
                    <a:pt x="39750" y="90550"/>
                  </a:lnTo>
                  <a:lnTo>
                    <a:pt x="46370" y="86264"/>
                  </a:lnTo>
                  <a:lnTo>
                    <a:pt x="51707" y="80517"/>
                  </a:lnTo>
                  <a:lnTo>
                    <a:pt x="15621" y="80517"/>
                  </a:lnTo>
                  <a:lnTo>
                    <a:pt x="9906" y="78993"/>
                  </a:lnTo>
                  <a:lnTo>
                    <a:pt x="5079" y="75945"/>
                  </a:lnTo>
                  <a:close/>
                </a:path>
                <a:path w="361315" h="93980">
                  <a:moveTo>
                    <a:pt x="61678" y="49911"/>
                  </a:moveTo>
                  <a:lnTo>
                    <a:pt x="44831" y="49911"/>
                  </a:lnTo>
                  <a:lnTo>
                    <a:pt x="45212" y="50037"/>
                  </a:lnTo>
                  <a:lnTo>
                    <a:pt x="45177" y="59689"/>
                  </a:lnTo>
                  <a:lnTo>
                    <a:pt x="43179" y="67055"/>
                  </a:lnTo>
                  <a:lnTo>
                    <a:pt x="39243" y="72389"/>
                  </a:lnTo>
                  <a:lnTo>
                    <a:pt x="35306" y="77850"/>
                  </a:lnTo>
                  <a:lnTo>
                    <a:pt x="29591" y="80517"/>
                  </a:lnTo>
                  <a:lnTo>
                    <a:pt x="51707" y="80517"/>
                  </a:lnTo>
                  <a:lnTo>
                    <a:pt x="51943" y="80263"/>
                  </a:lnTo>
                  <a:lnTo>
                    <a:pt x="56370" y="72759"/>
                  </a:lnTo>
                  <a:lnTo>
                    <a:pt x="59547" y="63944"/>
                  </a:lnTo>
                  <a:lnTo>
                    <a:pt x="61462" y="53796"/>
                  </a:lnTo>
                  <a:lnTo>
                    <a:pt x="61678" y="49911"/>
                  </a:lnTo>
                  <a:close/>
                </a:path>
                <a:path w="361315" h="93980">
                  <a:moveTo>
                    <a:pt x="41021" y="0"/>
                  </a:moveTo>
                  <a:lnTo>
                    <a:pt x="21971" y="0"/>
                  </a:lnTo>
                  <a:lnTo>
                    <a:pt x="14477" y="2920"/>
                  </a:lnTo>
                  <a:lnTo>
                    <a:pt x="8636" y="8762"/>
                  </a:lnTo>
                  <a:lnTo>
                    <a:pt x="2921" y="14604"/>
                  </a:lnTo>
                  <a:lnTo>
                    <a:pt x="0" y="22225"/>
                  </a:lnTo>
                  <a:lnTo>
                    <a:pt x="0" y="39624"/>
                  </a:lnTo>
                  <a:lnTo>
                    <a:pt x="2413" y="46227"/>
                  </a:lnTo>
                  <a:lnTo>
                    <a:pt x="7239" y="51562"/>
                  </a:lnTo>
                  <a:lnTo>
                    <a:pt x="12065" y="57023"/>
                  </a:lnTo>
                  <a:lnTo>
                    <a:pt x="18288" y="59689"/>
                  </a:lnTo>
                  <a:lnTo>
                    <a:pt x="34671" y="59689"/>
                  </a:lnTo>
                  <a:lnTo>
                    <a:pt x="41021" y="56387"/>
                  </a:lnTo>
                  <a:lnTo>
                    <a:pt x="44831" y="49911"/>
                  </a:lnTo>
                  <a:lnTo>
                    <a:pt x="61678" y="49911"/>
                  </a:lnTo>
                  <a:lnTo>
                    <a:pt x="61876" y="46354"/>
                  </a:lnTo>
                  <a:lnTo>
                    <a:pt x="26670" y="46354"/>
                  </a:lnTo>
                  <a:lnTo>
                    <a:pt x="23241" y="44957"/>
                  </a:lnTo>
                  <a:lnTo>
                    <a:pt x="20700" y="41909"/>
                  </a:lnTo>
                  <a:lnTo>
                    <a:pt x="18161" y="38988"/>
                  </a:lnTo>
                  <a:lnTo>
                    <a:pt x="17018" y="34925"/>
                  </a:lnTo>
                  <a:lnTo>
                    <a:pt x="17018" y="25400"/>
                  </a:lnTo>
                  <a:lnTo>
                    <a:pt x="18161" y="21589"/>
                  </a:lnTo>
                  <a:lnTo>
                    <a:pt x="20574" y="18287"/>
                  </a:lnTo>
                  <a:lnTo>
                    <a:pt x="23114" y="14986"/>
                  </a:lnTo>
                  <a:lnTo>
                    <a:pt x="26416" y="13462"/>
                  </a:lnTo>
                  <a:lnTo>
                    <a:pt x="55303" y="13462"/>
                  </a:lnTo>
                  <a:lnTo>
                    <a:pt x="53975" y="11175"/>
                  </a:lnTo>
                  <a:lnTo>
                    <a:pt x="48641" y="3682"/>
                  </a:lnTo>
                  <a:lnTo>
                    <a:pt x="41021" y="0"/>
                  </a:lnTo>
                  <a:close/>
                </a:path>
                <a:path w="361315" h="93980">
                  <a:moveTo>
                    <a:pt x="55303" y="13462"/>
                  </a:moveTo>
                  <a:lnTo>
                    <a:pt x="34798" y="13462"/>
                  </a:lnTo>
                  <a:lnTo>
                    <a:pt x="38100" y="15239"/>
                  </a:lnTo>
                  <a:lnTo>
                    <a:pt x="43179" y="22605"/>
                  </a:lnTo>
                  <a:lnTo>
                    <a:pt x="44450" y="26924"/>
                  </a:lnTo>
                  <a:lnTo>
                    <a:pt x="44450" y="35940"/>
                  </a:lnTo>
                  <a:lnTo>
                    <a:pt x="43307" y="39369"/>
                  </a:lnTo>
                  <a:lnTo>
                    <a:pt x="38226" y="44957"/>
                  </a:lnTo>
                  <a:lnTo>
                    <a:pt x="35051" y="46354"/>
                  </a:lnTo>
                  <a:lnTo>
                    <a:pt x="61876" y="46354"/>
                  </a:lnTo>
                  <a:lnTo>
                    <a:pt x="62102" y="42290"/>
                  </a:lnTo>
                  <a:lnTo>
                    <a:pt x="61600" y="32857"/>
                  </a:lnTo>
                  <a:lnTo>
                    <a:pt x="60086" y="24542"/>
                  </a:lnTo>
                  <a:lnTo>
                    <a:pt x="57548" y="17323"/>
                  </a:lnTo>
                  <a:lnTo>
                    <a:pt x="55303" y="1346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6" name="object 5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488935" y="1882775"/>
              <a:ext cx="106680" cy="119125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197850" y="1882775"/>
              <a:ext cx="308482" cy="119125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568308" y="1882775"/>
              <a:ext cx="233299" cy="119125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435861" y="2119248"/>
              <a:ext cx="235204" cy="119125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714370" y="2134870"/>
              <a:ext cx="607568" cy="108584"/>
            </a:xfrm>
            <a:prstGeom prst="rect">
              <a:avLst/>
            </a:prstGeom>
          </p:spPr>
        </p:pic>
        <p:sp>
          <p:nvSpPr>
            <p:cNvPr id="61" name="object 61"/>
            <p:cNvSpPr/>
            <p:nvPr/>
          </p:nvSpPr>
          <p:spPr>
            <a:xfrm>
              <a:off x="3912742" y="2134870"/>
              <a:ext cx="541020" cy="108585"/>
            </a:xfrm>
            <a:custGeom>
              <a:avLst/>
              <a:gdLst/>
              <a:ahLst/>
              <a:cxnLst/>
              <a:rect l="l" t="t" r="r" b="b"/>
              <a:pathLst>
                <a:path w="541020" h="108585">
                  <a:moveTo>
                    <a:pt x="330200" y="76962"/>
                  </a:moveTo>
                  <a:lnTo>
                    <a:pt x="314198" y="76962"/>
                  </a:lnTo>
                  <a:lnTo>
                    <a:pt x="307467" y="108584"/>
                  </a:lnTo>
                  <a:lnTo>
                    <a:pt x="320675" y="108584"/>
                  </a:lnTo>
                  <a:lnTo>
                    <a:pt x="330200" y="76962"/>
                  </a:lnTo>
                  <a:close/>
                </a:path>
                <a:path w="541020" h="108585">
                  <a:moveTo>
                    <a:pt x="89408" y="76962"/>
                  </a:moveTo>
                  <a:lnTo>
                    <a:pt x="73406" y="76962"/>
                  </a:lnTo>
                  <a:lnTo>
                    <a:pt x="66675" y="108584"/>
                  </a:lnTo>
                  <a:lnTo>
                    <a:pt x="79883" y="108584"/>
                  </a:lnTo>
                  <a:lnTo>
                    <a:pt x="89408" y="76962"/>
                  </a:lnTo>
                  <a:close/>
                </a:path>
                <a:path w="541020" h="108585">
                  <a:moveTo>
                    <a:pt x="515239" y="0"/>
                  </a:moveTo>
                  <a:lnTo>
                    <a:pt x="504698" y="0"/>
                  </a:lnTo>
                  <a:lnTo>
                    <a:pt x="499872" y="1015"/>
                  </a:lnTo>
                  <a:lnTo>
                    <a:pt x="495554" y="3175"/>
                  </a:lnTo>
                  <a:lnTo>
                    <a:pt x="491109" y="5333"/>
                  </a:lnTo>
                  <a:lnTo>
                    <a:pt x="487807" y="8254"/>
                  </a:lnTo>
                  <a:lnTo>
                    <a:pt x="482981" y="15620"/>
                  </a:lnTo>
                  <a:lnTo>
                    <a:pt x="481790" y="19430"/>
                  </a:lnTo>
                  <a:lnTo>
                    <a:pt x="481833" y="28955"/>
                  </a:lnTo>
                  <a:lnTo>
                    <a:pt x="482981" y="32512"/>
                  </a:lnTo>
                  <a:lnTo>
                    <a:pt x="488061" y="39624"/>
                  </a:lnTo>
                  <a:lnTo>
                    <a:pt x="491490" y="42544"/>
                  </a:lnTo>
                  <a:lnTo>
                    <a:pt x="495935" y="44830"/>
                  </a:lnTo>
                  <a:lnTo>
                    <a:pt x="490347" y="46862"/>
                  </a:lnTo>
                  <a:lnTo>
                    <a:pt x="486156" y="49910"/>
                  </a:lnTo>
                  <a:lnTo>
                    <a:pt x="483235" y="53975"/>
                  </a:lnTo>
                  <a:lnTo>
                    <a:pt x="480187" y="58038"/>
                  </a:lnTo>
                  <a:lnTo>
                    <a:pt x="478865" y="62483"/>
                  </a:lnTo>
                  <a:lnTo>
                    <a:pt x="478790" y="75945"/>
                  </a:lnTo>
                  <a:lnTo>
                    <a:pt x="481584" y="82168"/>
                  </a:lnTo>
                  <a:lnTo>
                    <a:pt x="487172" y="86994"/>
                  </a:lnTo>
                  <a:lnTo>
                    <a:pt x="492887" y="91693"/>
                  </a:lnTo>
                  <a:lnTo>
                    <a:pt x="500380" y="93979"/>
                  </a:lnTo>
                  <a:lnTo>
                    <a:pt x="519303" y="93979"/>
                  </a:lnTo>
                  <a:lnTo>
                    <a:pt x="526796" y="91693"/>
                  </a:lnTo>
                  <a:lnTo>
                    <a:pt x="538099" y="82168"/>
                  </a:lnTo>
                  <a:lnTo>
                    <a:pt x="538490" y="81279"/>
                  </a:lnTo>
                  <a:lnTo>
                    <a:pt x="505333" y="81279"/>
                  </a:lnTo>
                  <a:lnTo>
                    <a:pt x="501777" y="80009"/>
                  </a:lnTo>
                  <a:lnTo>
                    <a:pt x="499110" y="77469"/>
                  </a:lnTo>
                  <a:lnTo>
                    <a:pt x="496570" y="74929"/>
                  </a:lnTo>
                  <a:lnTo>
                    <a:pt x="495300" y="71374"/>
                  </a:lnTo>
                  <a:lnTo>
                    <a:pt x="495399" y="62229"/>
                  </a:lnTo>
                  <a:lnTo>
                    <a:pt x="496697" y="58927"/>
                  </a:lnTo>
                  <a:lnTo>
                    <a:pt x="499364" y="56133"/>
                  </a:lnTo>
                  <a:lnTo>
                    <a:pt x="502158" y="53339"/>
                  </a:lnTo>
                  <a:lnTo>
                    <a:pt x="505714" y="51942"/>
                  </a:lnTo>
                  <a:lnTo>
                    <a:pt x="535177" y="51942"/>
                  </a:lnTo>
                  <a:lnTo>
                    <a:pt x="533273" y="49402"/>
                  </a:lnTo>
                  <a:lnTo>
                    <a:pt x="528955" y="46354"/>
                  </a:lnTo>
                  <a:lnTo>
                    <a:pt x="523367" y="44322"/>
                  </a:lnTo>
                  <a:lnTo>
                    <a:pt x="533400" y="39624"/>
                  </a:lnTo>
                  <a:lnTo>
                    <a:pt x="534241" y="38480"/>
                  </a:lnTo>
                  <a:lnTo>
                    <a:pt x="506730" y="38480"/>
                  </a:lnTo>
                  <a:lnTo>
                    <a:pt x="503936" y="37083"/>
                  </a:lnTo>
                  <a:lnTo>
                    <a:pt x="501523" y="34543"/>
                  </a:lnTo>
                  <a:lnTo>
                    <a:pt x="499237" y="32003"/>
                  </a:lnTo>
                  <a:lnTo>
                    <a:pt x="498094" y="28955"/>
                  </a:lnTo>
                  <a:lnTo>
                    <a:pt x="498134" y="21335"/>
                  </a:lnTo>
                  <a:lnTo>
                    <a:pt x="499110" y="18287"/>
                  </a:lnTo>
                  <a:lnTo>
                    <a:pt x="501269" y="16128"/>
                  </a:lnTo>
                  <a:lnTo>
                    <a:pt x="503428" y="13842"/>
                  </a:lnTo>
                  <a:lnTo>
                    <a:pt x="506349" y="12826"/>
                  </a:lnTo>
                  <a:lnTo>
                    <a:pt x="535545" y="12826"/>
                  </a:lnTo>
                  <a:lnTo>
                    <a:pt x="532384" y="8000"/>
                  </a:lnTo>
                  <a:lnTo>
                    <a:pt x="528955" y="5206"/>
                  </a:lnTo>
                  <a:lnTo>
                    <a:pt x="524510" y="3175"/>
                  </a:lnTo>
                  <a:lnTo>
                    <a:pt x="520065" y="1015"/>
                  </a:lnTo>
                  <a:lnTo>
                    <a:pt x="515239" y="0"/>
                  </a:lnTo>
                  <a:close/>
                </a:path>
                <a:path w="541020" h="108585">
                  <a:moveTo>
                    <a:pt x="535177" y="51942"/>
                  </a:moveTo>
                  <a:lnTo>
                    <a:pt x="514096" y="51942"/>
                  </a:lnTo>
                  <a:lnTo>
                    <a:pt x="517525" y="53339"/>
                  </a:lnTo>
                  <a:lnTo>
                    <a:pt x="523113" y="59181"/>
                  </a:lnTo>
                  <a:lnTo>
                    <a:pt x="524458" y="62483"/>
                  </a:lnTo>
                  <a:lnTo>
                    <a:pt x="524510" y="71374"/>
                  </a:lnTo>
                  <a:lnTo>
                    <a:pt x="523240" y="74929"/>
                  </a:lnTo>
                  <a:lnTo>
                    <a:pt x="520573" y="77469"/>
                  </a:lnTo>
                  <a:lnTo>
                    <a:pt x="518033" y="80009"/>
                  </a:lnTo>
                  <a:lnTo>
                    <a:pt x="514477" y="81279"/>
                  </a:lnTo>
                  <a:lnTo>
                    <a:pt x="538490" y="81279"/>
                  </a:lnTo>
                  <a:lnTo>
                    <a:pt x="540837" y="75945"/>
                  </a:lnTo>
                  <a:lnTo>
                    <a:pt x="540893" y="62229"/>
                  </a:lnTo>
                  <a:lnTo>
                    <a:pt x="539369" y="57530"/>
                  </a:lnTo>
                  <a:lnTo>
                    <a:pt x="535177" y="51942"/>
                  </a:lnTo>
                  <a:close/>
                </a:path>
                <a:path w="541020" h="108585">
                  <a:moveTo>
                    <a:pt x="535545" y="12826"/>
                  </a:moveTo>
                  <a:lnTo>
                    <a:pt x="513842" y="12826"/>
                  </a:lnTo>
                  <a:lnTo>
                    <a:pt x="516763" y="13842"/>
                  </a:lnTo>
                  <a:lnTo>
                    <a:pt x="518922" y="16128"/>
                  </a:lnTo>
                  <a:lnTo>
                    <a:pt x="521208" y="18287"/>
                  </a:lnTo>
                  <a:lnTo>
                    <a:pt x="522224" y="21335"/>
                  </a:lnTo>
                  <a:lnTo>
                    <a:pt x="522224" y="28955"/>
                  </a:lnTo>
                  <a:lnTo>
                    <a:pt x="521081" y="32003"/>
                  </a:lnTo>
                  <a:lnTo>
                    <a:pt x="518668" y="34543"/>
                  </a:lnTo>
                  <a:lnTo>
                    <a:pt x="516382" y="37083"/>
                  </a:lnTo>
                  <a:lnTo>
                    <a:pt x="513461" y="38480"/>
                  </a:lnTo>
                  <a:lnTo>
                    <a:pt x="534241" y="38480"/>
                  </a:lnTo>
                  <a:lnTo>
                    <a:pt x="538353" y="32892"/>
                  </a:lnTo>
                  <a:lnTo>
                    <a:pt x="538353" y="19430"/>
                  </a:lnTo>
                  <a:lnTo>
                    <a:pt x="537210" y="15366"/>
                  </a:lnTo>
                  <a:lnTo>
                    <a:pt x="535545" y="12826"/>
                  </a:lnTo>
                  <a:close/>
                </a:path>
                <a:path w="541020" h="108585">
                  <a:moveTo>
                    <a:pt x="376555" y="0"/>
                  </a:moveTo>
                  <a:lnTo>
                    <a:pt x="366014" y="0"/>
                  </a:lnTo>
                  <a:lnTo>
                    <a:pt x="361188" y="1015"/>
                  </a:lnTo>
                  <a:lnTo>
                    <a:pt x="356870" y="3175"/>
                  </a:lnTo>
                  <a:lnTo>
                    <a:pt x="352425" y="5333"/>
                  </a:lnTo>
                  <a:lnTo>
                    <a:pt x="349123" y="8254"/>
                  </a:lnTo>
                  <a:lnTo>
                    <a:pt x="344297" y="15620"/>
                  </a:lnTo>
                  <a:lnTo>
                    <a:pt x="343106" y="19430"/>
                  </a:lnTo>
                  <a:lnTo>
                    <a:pt x="343149" y="28955"/>
                  </a:lnTo>
                  <a:lnTo>
                    <a:pt x="344297" y="32512"/>
                  </a:lnTo>
                  <a:lnTo>
                    <a:pt x="349377" y="39624"/>
                  </a:lnTo>
                  <a:lnTo>
                    <a:pt x="352806" y="42544"/>
                  </a:lnTo>
                  <a:lnTo>
                    <a:pt x="357251" y="44830"/>
                  </a:lnTo>
                  <a:lnTo>
                    <a:pt x="351663" y="46862"/>
                  </a:lnTo>
                  <a:lnTo>
                    <a:pt x="347472" y="49910"/>
                  </a:lnTo>
                  <a:lnTo>
                    <a:pt x="344551" y="53975"/>
                  </a:lnTo>
                  <a:lnTo>
                    <a:pt x="341503" y="58038"/>
                  </a:lnTo>
                  <a:lnTo>
                    <a:pt x="340181" y="62483"/>
                  </a:lnTo>
                  <a:lnTo>
                    <a:pt x="340106" y="75945"/>
                  </a:lnTo>
                  <a:lnTo>
                    <a:pt x="342900" y="82168"/>
                  </a:lnTo>
                  <a:lnTo>
                    <a:pt x="348488" y="86994"/>
                  </a:lnTo>
                  <a:lnTo>
                    <a:pt x="354203" y="91693"/>
                  </a:lnTo>
                  <a:lnTo>
                    <a:pt x="361696" y="93979"/>
                  </a:lnTo>
                  <a:lnTo>
                    <a:pt x="380619" y="93979"/>
                  </a:lnTo>
                  <a:lnTo>
                    <a:pt x="388112" y="91693"/>
                  </a:lnTo>
                  <a:lnTo>
                    <a:pt x="399415" y="82168"/>
                  </a:lnTo>
                  <a:lnTo>
                    <a:pt x="399806" y="81279"/>
                  </a:lnTo>
                  <a:lnTo>
                    <a:pt x="366649" y="81279"/>
                  </a:lnTo>
                  <a:lnTo>
                    <a:pt x="363093" y="80009"/>
                  </a:lnTo>
                  <a:lnTo>
                    <a:pt x="360426" y="77469"/>
                  </a:lnTo>
                  <a:lnTo>
                    <a:pt x="357886" y="74929"/>
                  </a:lnTo>
                  <a:lnTo>
                    <a:pt x="356616" y="71374"/>
                  </a:lnTo>
                  <a:lnTo>
                    <a:pt x="356715" y="62229"/>
                  </a:lnTo>
                  <a:lnTo>
                    <a:pt x="358013" y="58927"/>
                  </a:lnTo>
                  <a:lnTo>
                    <a:pt x="360680" y="56133"/>
                  </a:lnTo>
                  <a:lnTo>
                    <a:pt x="363474" y="53339"/>
                  </a:lnTo>
                  <a:lnTo>
                    <a:pt x="367030" y="51942"/>
                  </a:lnTo>
                  <a:lnTo>
                    <a:pt x="396494" y="51942"/>
                  </a:lnTo>
                  <a:lnTo>
                    <a:pt x="394589" y="49402"/>
                  </a:lnTo>
                  <a:lnTo>
                    <a:pt x="390271" y="46354"/>
                  </a:lnTo>
                  <a:lnTo>
                    <a:pt x="384683" y="44322"/>
                  </a:lnTo>
                  <a:lnTo>
                    <a:pt x="394716" y="39624"/>
                  </a:lnTo>
                  <a:lnTo>
                    <a:pt x="395557" y="38480"/>
                  </a:lnTo>
                  <a:lnTo>
                    <a:pt x="368046" y="38480"/>
                  </a:lnTo>
                  <a:lnTo>
                    <a:pt x="365252" y="37083"/>
                  </a:lnTo>
                  <a:lnTo>
                    <a:pt x="362839" y="34543"/>
                  </a:lnTo>
                  <a:lnTo>
                    <a:pt x="360553" y="32003"/>
                  </a:lnTo>
                  <a:lnTo>
                    <a:pt x="359410" y="28955"/>
                  </a:lnTo>
                  <a:lnTo>
                    <a:pt x="359450" y="21335"/>
                  </a:lnTo>
                  <a:lnTo>
                    <a:pt x="360426" y="18287"/>
                  </a:lnTo>
                  <a:lnTo>
                    <a:pt x="362585" y="16128"/>
                  </a:lnTo>
                  <a:lnTo>
                    <a:pt x="364744" y="13842"/>
                  </a:lnTo>
                  <a:lnTo>
                    <a:pt x="367665" y="12826"/>
                  </a:lnTo>
                  <a:lnTo>
                    <a:pt x="396861" y="12826"/>
                  </a:lnTo>
                  <a:lnTo>
                    <a:pt x="393700" y="8000"/>
                  </a:lnTo>
                  <a:lnTo>
                    <a:pt x="390271" y="5206"/>
                  </a:lnTo>
                  <a:lnTo>
                    <a:pt x="385826" y="3175"/>
                  </a:lnTo>
                  <a:lnTo>
                    <a:pt x="381381" y="1015"/>
                  </a:lnTo>
                  <a:lnTo>
                    <a:pt x="376555" y="0"/>
                  </a:lnTo>
                  <a:close/>
                </a:path>
                <a:path w="541020" h="108585">
                  <a:moveTo>
                    <a:pt x="396494" y="51942"/>
                  </a:moveTo>
                  <a:lnTo>
                    <a:pt x="375412" y="51942"/>
                  </a:lnTo>
                  <a:lnTo>
                    <a:pt x="378841" y="53339"/>
                  </a:lnTo>
                  <a:lnTo>
                    <a:pt x="384429" y="59181"/>
                  </a:lnTo>
                  <a:lnTo>
                    <a:pt x="385774" y="62483"/>
                  </a:lnTo>
                  <a:lnTo>
                    <a:pt x="385826" y="71374"/>
                  </a:lnTo>
                  <a:lnTo>
                    <a:pt x="384556" y="74929"/>
                  </a:lnTo>
                  <a:lnTo>
                    <a:pt x="381889" y="77469"/>
                  </a:lnTo>
                  <a:lnTo>
                    <a:pt x="379349" y="80009"/>
                  </a:lnTo>
                  <a:lnTo>
                    <a:pt x="375793" y="81279"/>
                  </a:lnTo>
                  <a:lnTo>
                    <a:pt x="399806" y="81279"/>
                  </a:lnTo>
                  <a:lnTo>
                    <a:pt x="402153" y="75945"/>
                  </a:lnTo>
                  <a:lnTo>
                    <a:pt x="402209" y="62229"/>
                  </a:lnTo>
                  <a:lnTo>
                    <a:pt x="400685" y="57530"/>
                  </a:lnTo>
                  <a:lnTo>
                    <a:pt x="396494" y="51942"/>
                  </a:lnTo>
                  <a:close/>
                </a:path>
                <a:path w="541020" h="108585">
                  <a:moveTo>
                    <a:pt x="396861" y="12826"/>
                  </a:moveTo>
                  <a:lnTo>
                    <a:pt x="375158" y="12826"/>
                  </a:lnTo>
                  <a:lnTo>
                    <a:pt x="378079" y="13842"/>
                  </a:lnTo>
                  <a:lnTo>
                    <a:pt x="380238" y="16128"/>
                  </a:lnTo>
                  <a:lnTo>
                    <a:pt x="382524" y="18287"/>
                  </a:lnTo>
                  <a:lnTo>
                    <a:pt x="383540" y="21335"/>
                  </a:lnTo>
                  <a:lnTo>
                    <a:pt x="383540" y="28955"/>
                  </a:lnTo>
                  <a:lnTo>
                    <a:pt x="382397" y="32003"/>
                  </a:lnTo>
                  <a:lnTo>
                    <a:pt x="379984" y="34543"/>
                  </a:lnTo>
                  <a:lnTo>
                    <a:pt x="377698" y="37083"/>
                  </a:lnTo>
                  <a:lnTo>
                    <a:pt x="374777" y="38480"/>
                  </a:lnTo>
                  <a:lnTo>
                    <a:pt x="395557" y="38480"/>
                  </a:lnTo>
                  <a:lnTo>
                    <a:pt x="399669" y="32892"/>
                  </a:lnTo>
                  <a:lnTo>
                    <a:pt x="399669" y="19430"/>
                  </a:lnTo>
                  <a:lnTo>
                    <a:pt x="398526" y="15366"/>
                  </a:lnTo>
                  <a:lnTo>
                    <a:pt x="396861" y="12826"/>
                  </a:lnTo>
                  <a:close/>
                </a:path>
                <a:path w="541020" h="108585">
                  <a:moveTo>
                    <a:pt x="175133" y="75945"/>
                  </a:moveTo>
                  <a:lnTo>
                    <a:pt x="175133" y="90550"/>
                  </a:lnTo>
                  <a:lnTo>
                    <a:pt x="180212" y="92837"/>
                  </a:lnTo>
                  <a:lnTo>
                    <a:pt x="186309" y="93979"/>
                  </a:lnTo>
                  <a:lnTo>
                    <a:pt x="193294" y="93979"/>
                  </a:lnTo>
                  <a:lnTo>
                    <a:pt x="202082" y="93122"/>
                  </a:lnTo>
                  <a:lnTo>
                    <a:pt x="209788" y="90550"/>
                  </a:lnTo>
                  <a:lnTo>
                    <a:pt x="216421" y="86264"/>
                  </a:lnTo>
                  <a:lnTo>
                    <a:pt x="221760" y="80517"/>
                  </a:lnTo>
                  <a:lnTo>
                    <a:pt x="185674" y="80517"/>
                  </a:lnTo>
                  <a:lnTo>
                    <a:pt x="179959" y="78993"/>
                  </a:lnTo>
                  <a:lnTo>
                    <a:pt x="175133" y="75945"/>
                  </a:lnTo>
                  <a:close/>
                </a:path>
                <a:path w="541020" h="108585">
                  <a:moveTo>
                    <a:pt x="231731" y="49910"/>
                  </a:moveTo>
                  <a:lnTo>
                    <a:pt x="214884" y="49910"/>
                  </a:lnTo>
                  <a:lnTo>
                    <a:pt x="215137" y="50037"/>
                  </a:lnTo>
                  <a:lnTo>
                    <a:pt x="215105" y="59689"/>
                  </a:lnTo>
                  <a:lnTo>
                    <a:pt x="213233" y="67055"/>
                  </a:lnTo>
                  <a:lnTo>
                    <a:pt x="209296" y="72389"/>
                  </a:lnTo>
                  <a:lnTo>
                    <a:pt x="205359" y="77850"/>
                  </a:lnTo>
                  <a:lnTo>
                    <a:pt x="199517" y="80517"/>
                  </a:lnTo>
                  <a:lnTo>
                    <a:pt x="221760" y="80517"/>
                  </a:lnTo>
                  <a:lnTo>
                    <a:pt x="221996" y="80263"/>
                  </a:lnTo>
                  <a:lnTo>
                    <a:pt x="226423" y="72759"/>
                  </a:lnTo>
                  <a:lnTo>
                    <a:pt x="229600" y="63944"/>
                  </a:lnTo>
                  <a:lnTo>
                    <a:pt x="231515" y="53796"/>
                  </a:lnTo>
                  <a:lnTo>
                    <a:pt x="231731" y="49910"/>
                  </a:lnTo>
                  <a:close/>
                </a:path>
                <a:path w="541020" h="108585">
                  <a:moveTo>
                    <a:pt x="211074" y="0"/>
                  </a:moveTo>
                  <a:lnTo>
                    <a:pt x="192024" y="0"/>
                  </a:lnTo>
                  <a:lnTo>
                    <a:pt x="184531" y="2920"/>
                  </a:lnTo>
                  <a:lnTo>
                    <a:pt x="178689" y="8762"/>
                  </a:lnTo>
                  <a:lnTo>
                    <a:pt x="172847" y="14731"/>
                  </a:lnTo>
                  <a:lnTo>
                    <a:pt x="169926" y="22225"/>
                  </a:lnTo>
                  <a:lnTo>
                    <a:pt x="169926" y="39624"/>
                  </a:lnTo>
                  <a:lnTo>
                    <a:pt x="172339" y="46227"/>
                  </a:lnTo>
                  <a:lnTo>
                    <a:pt x="177165" y="51562"/>
                  </a:lnTo>
                  <a:lnTo>
                    <a:pt x="181991" y="57022"/>
                  </a:lnTo>
                  <a:lnTo>
                    <a:pt x="188341" y="59689"/>
                  </a:lnTo>
                  <a:lnTo>
                    <a:pt x="204724" y="59689"/>
                  </a:lnTo>
                  <a:lnTo>
                    <a:pt x="210947" y="56387"/>
                  </a:lnTo>
                  <a:lnTo>
                    <a:pt x="214884" y="49910"/>
                  </a:lnTo>
                  <a:lnTo>
                    <a:pt x="231731" y="49910"/>
                  </a:lnTo>
                  <a:lnTo>
                    <a:pt x="231929" y="46354"/>
                  </a:lnTo>
                  <a:lnTo>
                    <a:pt x="196596" y="46354"/>
                  </a:lnTo>
                  <a:lnTo>
                    <a:pt x="193167" y="44957"/>
                  </a:lnTo>
                  <a:lnTo>
                    <a:pt x="190754" y="41909"/>
                  </a:lnTo>
                  <a:lnTo>
                    <a:pt x="188214" y="38988"/>
                  </a:lnTo>
                  <a:lnTo>
                    <a:pt x="186944" y="34925"/>
                  </a:lnTo>
                  <a:lnTo>
                    <a:pt x="186944" y="25400"/>
                  </a:lnTo>
                  <a:lnTo>
                    <a:pt x="188214" y="21589"/>
                  </a:lnTo>
                  <a:lnTo>
                    <a:pt x="193040" y="14985"/>
                  </a:lnTo>
                  <a:lnTo>
                    <a:pt x="196342" y="13462"/>
                  </a:lnTo>
                  <a:lnTo>
                    <a:pt x="225337" y="13462"/>
                  </a:lnTo>
                  <a:lnTo>
                    <a:pt x="224028" y="11175"/>
                  </a:lnTo>
                  <a:lnTo>
                    <a:pt x="218694" y="3682"/>
                  </a:lnTo>
                  <a:lnTo>
                    <a:pt x="211074" y="0"/>
                  </a:lnTo>
                  <a:close/>
                </a:path>
                <a:path w="541020" h="108585">
                  <a:moveTo>
                    <a:pt x="225337" y="13462"/>
                  </a:moveTo>
                  <a:lnTo>
                    <a:pt x="204724" y="13462"/>
                  </a:lnTo>
                  <a:lnTo>
                    <a:pt x="208153" y="15239"/>
                  </a:lnTo>
                  <a:lnTo>
                    <a:pt x="213233" y="22605"/>
                  </a:lnTo>
                  <a:lnTo>
                    <a:pt x="214503" y="26924"/>
                  </a:lnTo>
                  <a:lnTo>
                    <a:pt x="214503" y="35940"/>
                  </a:lnTo>
                  <a:lnTo>
                    <a:pt x="213233" y="39369"/>
                  </a:lnTo>
                  <a:lnTo>
                    <a:pt x="210583" y="42290"/>
                  </a:lnTo>
                  <a:lnTo>
                    <a:pt x="208280" y="44957"/>
                  </a:lnTo>
                  <a:lnTo>
                    <a:pt x="204978" y="46354"/>
                  </a:lnTo>
                  <a:lnTo>
                    <a:pt x="231929" y="46354"/>
                  </a:lnTo>
                  <a:lnTo>
                    <a:pt x="232156" y="42290"/>
                  </a:lnTo>
                  <a:lnTo>
                    <a:pt x="231636" y="32857"/>
                  </a:lnTo>
                  <a:lnTo>
                    <a:pt x="230092" y="24542"/>
                  </a:lnTo>
                  <a:lnTo>
                    <a:pt x="227548" y="17323"/>
                  </a:lnTo>
                  <a:lnTo>
                    <a:pt x="225337" y="13462"/>
                  </a:lnTo>
                  <a:close/>
                </a:path>
                <a:path w="541020" h="108585">
                  <a:moveTo>
                    <a:pt x="132587" y="0"/>
                  </a:moveTo>
                  <a:lnTo>
                    <a:pt x="101536" y="27622"/>
                  </a:lnTo>
                  <a:lnTo>
                    <a:pt x="99441" y="48513"/>
                  </a:lnTo>
                  <a:lnTo>
                    <a:pt x="101393" y="68423"/>
                  </a:lnTo>
                  <a:lnTo>
                    <a:pt x="107251" y="82629"/>
                  </a:lnTo>
                  <a:lnTo>
                    <a:pt x="117014" y="91144"/>
                  </a:lnTo>
                  <a:lnTo>
                    <a:pt x="130683" y="93979"/>
                  </a:lnTo>
                  <a:lnTo>
                    <a:pt x="138134" y="93216"/>
                  </a:lnTo>
                  <a:lnTo>
                    <a:pt x="144668" y="90916"/>
                  </a:lnTo>
                  <a:lnTo>
                    <a:pt x="150274" y="87068"/>
                  </a:lnTo>
                  <a:lnTo>
                    <a:pt x="154940" y="81660"/>
                  </a:lnTo>
                  <a:lnTo>
                    <a:pt x="155551" y="80517"/>
                  </a:lnTo>
                  <a:lnTo>
                    <a:pt x="131445" y="80517"/>
                  </a:lnTo>
                  <a:lnTo>
                    <a:pt x="125037" y="78491"/>
                  </a:lnTo>
                  <a:lnTo>
                    <a:pt x="120475" y="72405"/>
                  </a:lnTo>
                  <a:lnTo>
                    <a:pt x="117746" y="62247"/>
                  </a:lnTo>
                  <a:lnTo>
                    <a:pt x="116872" y="48513"/>
                  </a:lnTo>
                  <a:lnTo>
                    <a:pt x="116941" y="46354"/>
                  </a:lnTo>
                  <a:lnTo>
                    <a:pt x="117768" y="32910"/>
                  </a:lnTo>
                  <a:lnTo>
                    <a:pt x="120554" y="22113"/>
                  </a:lnTo>
                  <a:lnTo>
                    <a:pt x="125198" y="15626"/>
                  </a:lnTo>
                  <a:lnTo>
                    <a:pt x="131699" y="13462"/>
                  </a:lnTo>
                  <a:lnTo>
                    <a:pt x="156362" y="13462"/>
                  </a:lnTo>
                  <a:lnTo>
                    <a:pt x="155622" y="11604"/>
                  </a:lnTo>
                  <a:lnTo>
                    <a:pt x="146016" y="2903"/>
                  </a:lnTo>
                  <a:lnTo>
                    <a:pt x="132587" y="0"/>
                  </a:lnTo>
                  <a:close/>
                </a:path>
                <a:path w="541020" h="108585">
                  <a:moveTo>
                    <a:pt x="156362" y="13462"/>
                  </a:moveTo>
                  <a:lnTo>
                    <a:pt x="131699" y="13462"/>
                  </a:lnTo>
                  <a:lnTo>
                    <a:pt x="137846" y="15561"/>
                  </a:lnTo>
                  <a:lnTo>
                    <a:pt x="142208" y="21875"/>
                  </a:lnTo>
                  <a:lnTo>
                    <a:pt x="144807" y="32428"/>
                  </a:lnTo>
                  <a:lnTo>
                    <a:pt x="145617" y="46354"/>
                  </a:lnTo>
                  <a:lnTo>
                    <a:pt x="145592" y="48513"/>
                  </a:lnTo>
                  <a:lnTo>
                    <a:pt x="144785" y="61819"/>
                  </a:lnTo>
                  <a:lnTo>
                    <a:pt x="142128" y="72215"/>
                  </a:lnTo>
                  <a:lnTo>
                    <a:pt x="137685" y="78444"/>
                  </a:lnTo>
                  <a:lnTo>
                    <a:pt x="131445" y="80517"/>
                  </a:lnTo>
                  <a:lnTo>
                    <a:pt x="155551" y="80517"/>
                  </a:lnTo>
                  <a:lnTo>
                    <a:pt x="158607" y="74804"/>
                  </a:lnTo>
                  <a:lnTo>
                    <a:pt x="161226" y="66627"/>
                  </a:lnTo>
                  <a:lnTo>
                    <a:pt x="162798" y="57140"/>
                  </a:lnTo>
                  <a:lnTo>
                    <a:pt x="163322" y="46354"/>
                  </a:lnTo>
                  <a:lnTo>
                    <a:pt x="161395" y="26092"/>
                  </a:lnTo>
                  <a:lnTo>
                    <a:pt x="156362" y="13462"/>
                  </a:lnTo>
                  <a:close/>
                </a:path>
                <a:path w="541020" h="108585">
                  <a:moveTo>
                    <a:pt x="302641" y="1524"/>
                  </a:moveTo>
                  <a:lnTo>
                    <a:pt x="240792" y="1524"/>
                  </a:lnTo>
                  <a:lnTo>
                    <a:pt x="240792" y="15875"/>
                  </a:lnTo>
                  <a:lnTo>
                    <a:pt x="284734" y="15875"/>
                  </a:lnTo>
                  <a:lnTo>
                    <a:pt x="278709" y="26300"/>
                  </a:lnTo>
                  <a:lnTo>
                    <a:pt x="261639" y="64863"/>
                  </a:lnTo>
                  <a:lnTo>
                    <a:pt x="254889" y="92455"/>
                  </a:lnTo>
                  <a:lnTo>
                    <a:pt x="272669" y="92455"/>
                  </a:lnTo>
                  <a:lnTo>
                    <a:pt x="274310" y="82861"/>
                  </a:lnTo>
                  <a:lnTo>
                    <a:pt x="276367" y="73517"/>
                  </a:lnTo>
                  <a:lnTo>
                    <a:pt x="290068" y="35813"/>
                  </a:lnTo>
                  <a:lnTo>
                    <a:pt x="302641" y="11049"/>
                  </a:lnTo>
                  <a:lnTo>
                    <a:pt x="302641" y="1524"/>
                  </a:lnTo>
                  <a:close/>
                </a:path>
                <a:path w="541020" h="108585">
                  <a:moveTo>
                    <a:pt x="61849" y="1524"/>
                  </a:moveTo>
                  <a:lnTo>
                    <a:pt x="0" y="1524"/>
                  </a:lnTo>
                  <a:lnTo>
                    <a:pt x="0" y="15875"/>
                  </a:lnTo>
                  <a:lnTo>
                    <a:pt x="43942" y="15875"/>
                  </a:lnTo>
                  <a:lnTo>
                    <a:pt x="37917" y="26300"/>
                  </a:lnTo>
                  <a:lnTo>
                    <a:pt x="20847" y="64863"/>
                  </a:lnTo>
                  <a:lnTo>
                    <a:pt x="14097" y="92455"/>
                  </a:lnTo>
                  <a:lnTo>
                    <a:pt x="31877" y="92455"/>
                  </a:lnTo>
                  <a:lnTo>
                    <a:pt x="33518" y="82861"/>
                  </a:lnTo>
                  <a:lnTo>
                    <a:pt x="35575" y="73517"/>
                  </a:lnTo>
                  <a:lnTo>
                    <a:pt x="49275" y="35813"/>
                  </a:lnTo>
                  <a:lnTo>
                    <a:pt x="61849" y="11049"/>
                  </a:lnTo>
                  <a:lnTo>
                    <a:pt x="61849" y="1524"/>
                  </a:lnTo>
                  <a:close/>
                </a:path>
                <a:path w="541020" h="108585">
                  <a:moveTo>
                    <a:pt x="454152" y="20954"/>
                  </a:moveTo>
                  <a:lnTo>
                    <a:pt x="436880" y="20954"/>
                  </a:lnTo>
                  <a:lnTo>
                    <a:pt x="436880" y="92455"/>
                  </a:lnTo>
                  <a:lnTo>
                    <a:pt x="454152" y="92455"/>
                  </a:lnTo>
                  <a:lnTo>
                    <a:pt x="454152" y="20954"/>
                  </a:lnTo>
                  <a:close/>
                </a:path>
                <a:path w="541020" h="108585">
                  <a:moveTo>
                    <a:pt x="454152" y="0"/>
                  </a:moveTo>
                  <a:lnTo>
                    <a:pt x="443230" y="0"/>
                  </a:lnTo>
                  <a:lnTo>
                    <a:pt x="437114" y="4427"/>
                  </a:lnTo>
                  <a:lnTo>
                    <a:pt x="430784" y="8175"/>
                  </a:lnTo>
                  <a:lnTo>
                    <a:pt x="424263" y="11233"/>
                  </a:lnTo>
                  <a:lnTo>
                    <a:pt x="417576" y="13588"/>
                  </a:lnTo>
                  <a:lnTo>
                    <a:pt x="417576" y="28828"/>
                  </a:lnTo>
                  <a:lnTo>
                    <a:pt x="436880" y="20954"/>
                  </a:lnTo>
                  <a:lnTo>
                    <a:pt x="454152" y="20954"/>
                  </a:lnTo>
                  <a:lnTo>
                    <a:pt x="454152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" name="object 62"/>
            <p:cNvSpPr/>
            <p:nvPr/>
          </p:nvSpPr>
          <p:spPr>
            <a:xfrm>
              <a:off x="5049011" y="2134870"/>
              <a:ext cx="537210" cy="108585"/>
            </a:xfrm>
            <a:custGeom>
              <a:avLst/>
              <a:gdLst/>
              <a:ahLst/>
              <a:cxnLst/>
              <a:rect l="l" t="t" r="r" b="b"/>
              <a:pathLst>
                <a:path w="537210" h="108585">
                  <a:moveTo>
                    <a:pt x="327151" y="76962"/>
                  </a:moveTo>
                  <a:lnTo>
                    <a:pt x="311023" y="76962"/>
                  </a:lnTo>
                  <a:lnTo>
                    <a:pt x="304418" y="108584"/>
                  </a:lnTo>
                  <a:lnTo>
                    <a:pt x="317626" y="108584"/>
                  </a:lnTo>
                  <a:lnTo>
                    <a:pt x="327151" y="76962"/>
                  </a:lnTo>
                  <a:close/>
                </a:path>
                <a:path w="537210" h="108585">
                  <a:moveTo>
                    <a:pt x="86360" y="76962"/>
                  </a:moveTo>
                  <a:lnTo>
                    <a:pt x="70230" y="76962"/>
                  </a:lnTo>
                  <a:lnTo>
                    <a:pt x="63626" y="108584"/>
                  </a:lnTo>
                  <a:lnTo>
                    <a:pt x="76835" y="108584"/>
                  </a:lnTo>
                  <a:lnTo>
                    <a:pt x="86360" y="76962"/>
                  </a:lnTo>
                  <a:close/>
                </a:path>
                <a:path w="537210" h="108585">
                  <a:moveTo>
                    <a:pt x="199643" y="0"/>
                  </a:moveTo>
                  <a:lnTo>
                    <a:pt x="168528" y="27622"/>
                  </a:lnTo>
                  <a:lnTo>
                    <a:pt x="166370" y="48513"/>
                  </a:lnTo>
                  <a:lnTo>
                    <a:pt x="168342" y="68423"/>
                  </a:lnTo>
                  <a:lnTo>
                    <a:pt x="174244" y="82629"/>
                  </a:lnTo>
                  <a:lnTo>
                    <a:pt x="184050" y="91144"/>
                  </a:lnTo>
                  <a:lnTo>
                    <a:pt x="197738" y="93979"/>
                  </a:lnTo>
                  <a:lnTo>
                    <a:pt x="205190" y="93216"/>
                  </a:lnTo>
                  <a:lnTo>
                    <a:pt x="211724" y="90916"/>
                  </a:lnTo>
                  <a:lnTo>
                    <a:pt x="217330" y="87068"/>
                  </a:lnTo>
                  <a:lnTo>
                    <a:pt x="221996" y="81660"/>
                  </a:lnTo>
                  <a:lnTo>
                    <a:pt x="222607" y="80517"/>
                  </a:lnTo>
                  <a:lnTo>
                    <a:pt x="198500" y="80517"/>
                  </a:lnTo>
                  <a:lnTo>
                    <a:pt x="192093" y="78491"/>
                  </a:lnTo>
                  <a:lnTo>
                    <a:pt x="187531" y="72405"/>
                  </a:lnTo>
                  <a:lnTo>
                    <a:pt x="184802" y="62247"/>
                  </a:lnTo>
                  <a:lnTo>
                    <a:pt x="183928" y="48513"/>
                  </a:lnTo>
                  <a:lnTo>
                    <a:pt x="183997" y="46354"/>
                  </a:lnTo>
                  <a:lnTo>
                    <a:pt x="184824" y="32910"/>
                  </a:lnTo>
                  <a:lnTo>
                    <a:pt x="187610" y="22113"/>
                  </a:lnTo>
                  <a:lnTo>
                    <a:pt x="192254" y="15626"/>
                  </a:lnTo>
                  <a:lnTo>
                    <a:pt x="198754" y="13462"/>
                  </a:lnTo>
                  <a:lnTo>
                    <a:pt x="223418" y="13462"/>
                  </a:lnTo>
                  <a:lnTo>
                    <a:pt x="222678" y="11604"/>
                  </a:lnTo>
                  <a:lnTo>
                    <a:pt x="213072" y="2903"/>
                  </a:lnTo>
                  <a:lnTo>
                    <a:pt x="199643" y="0"/>
                  </a:lnTo>
                  <a:close/>
                </a:path>
                <a:path w="537210" h="108585">
                  <a:moveTo>
                    <a:pt x="223418" y="13462"/>
                  </a:moveTo>
                  <a:lnTo>
                    <a:pt x="198754" y="13462"/>
                  </a:lnTo>
                  <a:lnTo>
                    <a:pt x="204902" y="15561"/>
                  </a:lnTo>
                  <a:lnTo>
                    <a:pt x="209264" y="21875"/>
                  </a:lnTo>
                  <a:lnTo>
                    <a:pt x="211863" y="32428"/>
                  </a:lnTo>
                  <a:lnTo>
                    <a:pt x="212673" y="46354"/>
                  </a:lnTo>
                  <a:lnTo>
                    <a:pt x="212648" y="48513"/>
                  </a:lnTo>
                  <a:lnTo>
                    <a:pt x="211841" y="61819"/>
                  </a:lnTo>
                  <a:lnTo>
                    <a:pt x="209184" y="72215"/>
                  </a:lnTo>
                  <a:lnTo>
                    <a:pt x="204741" y="78444"/>
                  </a:lnTo>
                  <a:lnTo>
                    <a:pt x="198500" y="80517"/>
                  </a:lnTo>
                  <a:lnTo>
                    <a:pt x="222607" y="80517"/>
                  </a:lnTo>
                  <a:lnTo>
                    <a:pt x="225663" y="74804"/>
                  </a:lnTo>
                  <a:lnTo>
                    <a:pt x="228282" y="66627"/>
                  </a:lnTo>
                  <a:lnTo>
                    <a:pt x="229854" y="57140"/>
                  </a:lnTo>
                  <a:lnTo>
                    <a:pt x="230377" y="46354"/>
                  </a:lnTo>
                  <a:lnTo>
                    <a:pt x="228451" y="26092"/>
                  </a:lnTo>
                  <a:lnTo>
                    <a:pt x="223418" y="13462"/>
                  </a:lnTo>
                  <a:close/>
                </a:path>
                <a:path w="537210" h="108585">
                  <a:moveTo>
                    <a:pt x="537210" y="1524"/>
                  </a:moveTo>
                  <a:lnTo>
                    <a:pt x="475488" y="1524"/>
                  </a:lnTo>
                  <a:lnTo>
                    <a:pt x="475488" y="15875"/>
                  </a:lnTo>
                  <a:lnTo>
                    <a:pt x="519302" y="15875"/>
                  </a:lnTo>
                  <a:lnTo>
                    <a:pt x="513351" y="26300"/>
                  </a:lnTo>
                  <a:lnTo>
                    <a:pt x="496282" y="64863"/>
                  </a:lnTo>
                  <a:lnTo>
                    <a:pt x="489585" y="92455"/>
                  </a:lnTo>
                  <a:lnTo>
                    <a:pt x="507364" y="92455"/>
                  </a:lnTo>
                  <a:lnTo>
                    <a:pt x="508988" y="82861"/>
                  </a:lnTo>
                  <a:lnTo>
                    <a:pt x="511016" y="73517"/>
                  </a:lnTo>
                  <a:lnTo>
                    <a:pt x="524748" y="35813"/>
                  </a:lnTo>
                  <a:lnTo>
                    <a:pt x="537210" y="11049"/>
                  </a:lnTo>
                  <a:lnTo>
                    <a:pt x="537210" y="1524"/>
                  </a:lnTo>
                  <a:close/>
                </a:path>
                <a:path w="537210" h="108585">
                  <a:moveTo>
                    <a:pt x="398525" y="1524"/>
                  </a:moveTo>
                  <a:lnTo>
                    <a:pt x="336803" y="1524"/>
                  </a:lnTo>
                  <a:lnTo>
                    <a:pt x="336803" y="15875"/>
                  </a:lnTo>
                  <a:lnTo>
                    <a:pt x="380618" y="15875"/>
                  </a:lnTo>
                  <a:lnTo>
                    <a:pt x="374667" y="26300"/>
                  </a:lnTo>
                  <a:lnTo>
                    <a:pt x="357598" y="64863"/>
                  </a:lnTo>
                  <a:lnTo>
                    <a:pt x="350900" y="92455"/>
                  </a:lnTo>
                  <a:lnTo>
                    <a:pt x="368680" y="92455"/>
                  </a:lnTo>
                  <a:lnTo>
                    <a:pt x="370304" y="82861"/>
                  </a:lnTo>
                  <a:lnTo>
                    <a:pt x="372332" y="73517"/>
                  </a:lnTo>
                  <a:lnTo>
                    <a:pt x="386064" y="35813"/>
                  </a:lnTo>
                  <a:lnTo>
                    <a:pt x="398525" y="11049"/>
                  </a:lnTo>
                  <a:lnTo>
                    <a:pt x="398525" y="1524"/>
                  </a:lnTo>
                  <a:close/>
                </a:path>
                <a:path w="537210" h="108585">
                  <a:moveTo>
                    <a:pt x="241046" y="74040"/>
                  </a:moveTo>
                  <a:lnTo>
                    <a:pt x="241046" y="89662"/>
                  </a:lnTo>
                  <a:lnTo>
                    <a:pt x="246379" y="92582"/>
                  </a:lnTo>
                  <a:lnTo>
                    <a:pt x="253491" y="93979"/>
                  </a:lnTo>
                  <a:lnTo>
                    <a:pt x="262509" y="93979"/>
                  </a:lnTo>
                  <a:lnTo>
                    <a:pt x="293721" y="80517"/>
                  </a:lnTo>
                  <a:lnTo>
                    <a:pt x="257428" y="80517"/>
                  </a:lnTo>
                  <a:lnTo>
                    <a:pt x="254000" y="80009"/>
                  </a:lnTo>
                  <a:lnTo>
                    <a:pt x="250571" y="78866"/>
                  </a:lnTo>
                  <a:lnTo>
                    <a:pt x="247014" y="77724"/>
                  </a:lnTo>
                  <a:lnTo>
                    <a:pt x="243839" y="76200"/>
                  </a:lnTo>
                  <a:lnTo>
                    <a:pt x="241046" y="74040"/>
                  </a:lnTo>
                  <a:close/>
                </a:path>
                <a:path w="537210" h="108585">
                  <a:moveTo>
                    <a:pt x="295013" y="49783"/>
                  </a:moveTo>
                  <a:lnTo>
                    <a:pt x="265429" y="49783"/>
                  </a:lnTo>
                  <a:lnTo>
                    <a:pt x="270763" y="50926"/>
                  </a:lnTo>
                  <a:lnTo>
                    <a:pt x="277875" y="55752"/>
                  </a:lnTo>
                  <a:lnTo>
                    <a:pt x="279526" y="59435"/>
                  </a:lnTo>
                  <a:lnTo>
                    <a:pt x="279526" y="69595"/>
                  </a:lnTo>
                  <a:lnTo>
                    <a:pt x="277875" y="73532"/>
                  </a:lnTo>
                  <a:lnTo>
                    <a:pt x="271272" y="79120"/>
                  </a:lnTo>
                  <a:lnTo>
                    <a:pt x="266700" y="80517"/>
                  </a:lnTo>
                  <a:lnTo>
                    <a:pt x="293721" y="80517"/>
                  </a:lnTo>
                  <a:lnTo>
                    <a:pt x="294004" y="80263"/>
                  </a:lnTo>
                  <a:lnTo>
                    <a:pt x="297052" y="72516"/>
                  </a:lnTo>
                  <a:lnTo>
                    <a:pt x="297052" y="54737"/>
                  </a:lnTo>
                  <a:lnTo>
                    <a:pt x="295013" y="49783"/>
                  </a:lnTo>
                  <a:close/>
                </a:path>
                <a:path w="537210" h="108585">
                  <a:moveTo>
                    <a:pt x="292988" y="1524"/>
                  </a:moveTo>
                  <a:lnTo>
                    <a:pt x="245872" y="1524"/>
                  </a:lnTo>
                  <a:lnTo>
                    <a:pt x="242570" y="51053"/>
                  </a:lnTo>
                  <a:lnTo>
                    <a:pt x="247903" y="50164"/>
                  </a:lnTo>
                  <a:lnTo>
                    <a:pt x="253111" y="49783"/>
                  </a:lnTo>
                  <a:lnTo>
                    <a:pt x="295013" y="49783"/>
                  </a:lnTo>
                  <a:lnTo>
                    <a:pt x="294386" y="48259"/>
                  </a:lnTo>
                  <a:lnTo>
                    <a:pt x="283717" y="38607"/>
                  </a:lnTo>
                  <a:lnTo>
                    <a:pt x="278851" y="36956"/>
                  </a:lnTo>
                  <a:lnTo>
                    <a:pt x="258572" y="36956"/>
                  </a:lnTo>
                  <a:lnTo>
                    <a:pt x="260096" y="15875"/>
                  </a:lnTo>
                  <a:lnTo>
                    <a:pt x="292988" y="15875"/>
                  </a:lnTo>
                  <a:lnTo>
                    <a:pt x="292988" y="1524"/>
                  </a:lnTo>
                  <a:close/>
                </a:path>
                <a:path w="537210" h="108585">
                  <a:moveTo>
                    <a:pt x="276605" y="36194"/>
                  </a:moveTo>
                  <a:lnTo>
                    <a:pt x="266191" y="36194"/>
                  </a:lnTo>
                  <a:lnTo>
                    <a:pt x="263143" y="36449"/>
                  </a:lnTo>
                  <a:lnTo>
                    <a:pt x="258572" y="36956"/>
                  </a:lnTo>
                  <a:lnTo>
                    <a:pt x="278851" y="36956"/>
                  </a:lnTo>
                  <a:lnTo>
                    <a:pt x="276605" y="36194"/>
                  </a:lnTo>
                  <a:close/>
                </a:path>
                <a:path w="537210" h="108585">
                  <a:moveTo>
                    <a:pt x="159258" y="1524"/>
                  </a:moveTo>
                  <a:lnTo>
                    <a:pt x="97536" y="1524"/>
                  </a:lnTo>
                  <a:lnTo>
                    <a:pt x="97536" y="15875"/>
                  </a:lnTo>
                  <a:lnTo>
                    <a:pt x="141350" y="15875"/>
                  </a:lnTo>
                  <a:lnTo>
                    <a:pt x="135399" y="26300"/>
                  </a:lnTo>
                  <a:lnTo>
                    <a:pt x="118330" y="64863"/>
                  </a:lnTo>
                  <a:lnTo>
                    <a:pt x="111633" y="92455"/>
                  </a:lnTo>
                  <a:lnTo>
                    <a:pt x="129412" y="92455"/>
                  </a:lnTo>
                  <a:lnTo>
                    <a:pt x="131036" y="82861"/>
                  </a:lnTo>
                  <a:lnTo>
                    <a:pt x="133064" y="73517"/>
                  </a:lnTo>
                  <a:lnTo>
                    <a:pt x="146796" y="35813"/>
                  </a:lnTo>
                  <a:lnTo>
                    <a:pt x="159258" y="11049"/>
                  </a:lnTo>
                  <a:lnTo>
                    <a:pt x="159258" y="1524"/>
                  </a:lnTo>
                  <a:close/>
                </a:path>
                <a:path w="537210" h="108585">
                  <a:moveTo>
                    <a:pt x="409955" y="73659"/>
                  </a:moveTo>
                  <a:lnTo>
                    <a:pt x="409955" y="89280"/>
                  </a:lnTo>
                  <a:lnTo>
                    <a:pt x="415671" y="92455"/>
                  </a:lnTo>
                  <a:lnTo>
                    <a:pt x="423163" y="93979"/>
                  </a:lnTo>
                  <a:lnTo>
                    <a:pt x="432180" y="93979"/>
                  </a:lnTo>
                  <a:lnTo>
                    <a:pt x="463768" y="80517"/>
                  </a:lnTo>
                  <a:lnTo>
                    <a:pt x="423163" y="80517"/>
                  </a:lnTo>
                  <a:lnTo>
                    <a:pt x="416051" y="78231"/>
                  </a:lnTo>
                  <a:lnTo>
                    <a:pt x="409955" y="73659"/>
                  </a:lnTo>
                  <a:close/>
                </a:path>
                <a:path w="537210" h="108585">
                  <a:moveTo>
                    <a:pt x="462619" y="13462"/>
                  </a:moveTo>
                  <a:lnTo>
                    <a:pt x="441071" y="13462"/>
                  </a:lnTo>
                  <a:lnTo>
                    <a:pt x="445897" y="17525"/>
                  </a:lnTo>
                  <a:lnTo>
                    <a:pt x="445897" y="34543"/>
                  </a:lnTo>
                  <a:lnTo>
                    <a:pt x="439547" y="38988"/>
                  </a:lnTo>
                  <a:lnTo>
                    <a:pt x="419353" y="38988"/>
                  </a:lnTo>
                  <a:lnTo>
                    <a:pt x="419353" y="52450"/>
                  </a:lnTo>
                  <a:lnTo>
                    <a:pt x="427354" y="52450"/>
                  </a:lnTo>
                  <a:lnTo>
                    <a:pt x="436689" y="53332"/>
                  </a:lnTo>
                  <a:lnTo>
                    <a:pt x="443356" y="55975"/>
                  </a:lnTo>
                  <a:lnTo>
                    <a:pt x="447357" y="60380"/>
                  </a:lnTo>
                  <a:lnTo>
                    <a:pt x="448690" y="66547"/>
                  </a:lnTo>
                  <a:lnTo>
                    <a:pt x="448690" y="71119"/>
                  </a:lnTo>
                  <a:lnTo>
                    <a:pt x="447166" y="74549"/>
                  </a:lnTo>
                  <a:lnTo>
                    <a:pt x="443864" y="76962"/>
                  </a:lnTo>
                  <a:lnTo>
                    <a:pt x="440689" y="79375"/>
                  </a:lnTo>
                  <a:lnTo>
                    <a:pt x="436499" y="80517"/>
                  </a:lnTo>
                  <a:lnTo>
                    <a:pt x="463768" y="80517"/>
                  </a:lnTo>
                  <a:lnTo>
                    <a:pt x="466343" y="75056"/>
                  </a:lnTo>
                  <a:lnTo>
                    <a:pt x="466343" y="60832"/>
                  </a:lnTo>
                  <a:lnTo>
                    <a:pt x="464438" y="56006"/>
                  </a:lnTo>
                  <a:lnTo>
                    <a:pt x="460628" y="52069"/>
                  </a:lnTo>
                  <a:lnTo>
                    <a:pt x="456818" y="48005"/>
                  </a:lnTo>
                  <a:lnTo>
                    <a:pt x="451738" y="45719"/>
                  </a:lnTo>
                  <a:lnTo>
                    <a:pt x="445388" y="45084"/>
                  </a:lnTo>
                  <a:lnTo>
                    <a:pt x="445388" y="44830"/>
                  </a:lnTo>
                  <a:lnTo>
                    <a:pt x="453316" y="41640"/>
                  </a:lnTo>
                  <a:lnTo>
                    <a:pt x="458993" y="36829"/>
                  </a:lnTo>
                  <a:lnTo>
                    <a:pt x="462408" y="30400"/>
                  </a:lnTo>
                  <a:lnTo>
                    <a:pt x="463550" y="22351"/>
                  </a:lnTo>
                  <a:lnTo>
                    <a:pt x="463550" y="15366"/>
                  </a:lnTo>
                  <a:lnTo>
                    <a:pt x="462619" y="13462"/>
                  </a:lnTo>
                  <a:close/>
                </a:path>
                <a:path w="537210" h="108585">
                  <a:moveTo>
                    <a:pt x="443611" y="0"/>
                  </a:moveTo>
                  <a:lnTo>
                    <a:pt x="426847" y="0"/>
                  </a:lnTo>
                  <a:lnTo>
                    <a:pt x="419608" y="1650"/>
                  </a:lnTo>
                  <a:lnTo>
                    <a:pt x="413385" y="4952"/>
                  </a:lnTo>
                  <a:lnTo>
                    <a:pt x="413385" y="19430"/>
                  </a:lnTo>
                  <a:lnTo>
                    <a:pt x="419226" y="15366"/>
                  </a:lnTo>
                  <a:lnTo>
                    <a:pt x="425068" y="13462"/>
                  </a:lnTo>
                  <a:lnTo>
                    <a:pt x="462619" y="13462"/>
                  </a:lnTo>
                  <a:lnTo>
                    <a:pt x="460883" y="9905"/>
                  </a:lnTo>
                  <a:lnTo>
                    <a:pt x="450468" y="2031"/>
                  </a:lnTo>
                  <a:lnTo>
                    <a:pt x="443611" y="0"/>
                  </a:lnTo>
                  <a:close/>
                </a:path>
                <a:path w="537210" h="108585">
                  <a:moveTo>
                    <a:pt x="0" y="73659"/>
                  </a:moveTo>
                  <a:lnTo>
                    <a:pt x="0" y="89280"/>
                  </a:lnTo>
                  <a:lnTo>
                    <a:pt x="5714" y="92455"/>
                  </a:lnTo>
                  <a:lnTo>
                    <a:pt x="13208" y="93979"/>
                  </a:lnTo>
                  <a:lnTo>
                    <a:pt x="22225" y="93979"/>
                  </a:lnTo>
                  <a:lnTo>
                    <a:pt x="53812" y="80517"/>
                  </a:lnTo>
                  <a:lnTo>
                    <a:pt x="13208" y="80517"/>
                  </a:lnTo>
                  <a:lnTo>
                    <a:pt x="6096" y="78231"/>
                  </a:lnTo>
                  <a:lnTo>
                    <a:pt x="0" y="73659"/>
                  </a:lnTo>
                  <a:close/>
                </a:path>
                <a:path w="537210" h="108585">
                  <a:moveTo>
                    <a:pt x="52663" y="13462"/>
                  </a:moveTo>
                  <a:lnTo>
                    <a:pt x="31114" y="13462"/>
                  </a:lnTo>
                  <a:lnTo>
                    <a:pt x="35940" y="17525"/>
                  </a:lnTo>
                  <a:lnTo>
                    <a:pt x="35940" y="34543"/>
                  </a:lnTo>
                  <a:lnTo>
                    <a:pt x="29590" y="38988"/>
                  </a:lnTo>
                  <a:lnTo>
                    <a:pt x="9398" y="38988"/>
                  </a:lnTo>
                  <a:lnTo>
                    <a:pt x="9398" y="52450"/>
                  </a:lnTo>
                  <a:lnTo>
                    <a:pt x="17399" y="52450"/>
                  </a:lnTo>
                  <a:lnTo>
                    <a:pt x="26733" y="53332"/>
                  </a:lnTo>
                  <a:lnTo>
                    <a:pt x="33400" y="55975"/>
                  </a:lnTo>
                  <a:lnTo>
                    <a:pt x="37401" y="60380"/>
                  </a:lnTo>
                  <a:lnTo>
                    <a:pt x="38735" y="66547"/>
                  </a:lnTo>
                  <a:lnTo>
                    <a:pt x="38735" y="71119"/>
                  </a:lnTo>
                  <a:lnTo>
                    <a:pt x="37211" y="74549"/>
                  </a:lnTo>
                  <a:lnTo>
                    <a:pt x="33909" y="76962"/>
                  </a:lnTo>
                  <a:lnTo>
                    <a:pt x="30734" y="79375"/>
                  </a:lnTo>
                  <a:lnTo>
                    <a:pt x="26542" y="80517"/>
                  </a:lnTo>
                  <a:lnTo>
                    <a:pt x="53812" y="80517"/>
                  </a:lnTo>
                  <a:lnTo>
                    <a:pt x="56387" y="75056"/>
                  </a:lnTo>
                  <a:lnTo>
                    <a:pt x="56387" y="60832"/>
                  </a:lnTo>
                  <a:lnTo>
                    <a:pt x="54483" y="56006"/>
                  </a:lnTo>
                  <a:lnTo>
                    <a:pt x="50673" y="52069"/>
                  </a:lnTo>
                  <a:lnTo>
                    <a:pt x="46862" y="48005"/>
                  </a:lnTo>
                  <a:lnTo>
                    <a:pt x="41783" y="45719"/>
                  </a:lnTo>
                  <a:lnTo>
                    <a:pt x="35433" y="45084"/>
                  </a:lnTo>
                  <a:lnTo>
                    <a:pt x="35433" y="44830"/>
                  </a:lnTo>
                  <a:lnTo>
                    <a:pt x="43360" y="41640"/>
                  </a:lnTo>
                  <a:lnTo>
                    <a:pt x="49037" y="36829"/>
                  </a:lnTo>
                  <a:lnTo>
                    <a:pt x="52452" y="30400"/>
                  </a:lnTo>
                  <a:lnTo>
                    <a:pt x="53593" y="22351"/>
                  </a:lnTo>
                  <a:lnTo>
                    <a:pt x="53593" y="15366"/>
                  </a:lnTo>
                  <a:lnTo>
                    <a:pt x="52663" y="13462"/>
                  </a:lnTo>
                  <a:close/>
                </a:path>
                <a:path w="537210" h="108585">
                  <a:moveTo>
                    <a:pt x="33654" y="0"/>
                  </a:moveTo>
                  <a:lnTo>
                    <a:pt x="16890" y="0"/>
                  </a:lnTo>
                  <a:lnTo>
                    <a:pt x="9651" y="1650"/>
                  </a:lnTo>
                  <a:lnTo>
                    <a:pt x="3428" y="4952"/>
                  </a:lnTo>
                  <a:lnTo>
                    <a:pt x="3428" y="19430"/>
                  </a:lnTo>
                  <a:lnTo>
                    <a:pt x="9271" y="15366"/>
                  </a:lnTo>
                  <a:lnTo>
                    <a:pt x="15112" y="13462"/>
                  </a:lnTo>
                  <a:lnTo>
                    <a:pt x="52663" y="13462"/>
                  </a:lnTo>
                  <a:lnTo>
                    <a:pt x="50926" y="9905"/>
                  </a:lnTo>
                  <a:lnTo>
                    <a:pt x="40512" y="2031"/>
                  </a:lnTo>
                  <a:lnTo>
                    <a:pt x="33654" y="0"/>
                  </a:lnTo>
                  <a:close/>
                </a:path>
              </a:pathLst>
            </a:custGeom>
            <a:solidFill>
              <a:srgbClr val="FF434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3" name="object 6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186804" y="2134870"/>
              <a:ext cx="532256" cy="108584"/>
            </a:xfrm>
            <a:prstGeom prst="rect">
              <a:avLst/>
            </a:prstGeom>
          </p:spPr>
        </p:pic>
        <p:sp>
          <p:nvSpPr>
            <p:cNvPr id="64" name="object 64"/>
            <p:cNvSpPr/>
            <p:nvPr/>
          </p:nvSpPr>
          <p:spPr>
            <a:xfrm>
              <a:off x="7413371" y="2134869"/>
              <a:ext cx="1571625" cy="108585"/>
            </a:xfrm>
            <a:custGeom>
              <a:avLst/>
              <a:gdLst/>
              <a:ahLst/>
              <a:cxnLst/>
              <a:rect l="l" t="t" r="r" b="b"/>
              <a:pathLst>
                <a:path w="1571625" h="108585">
                  <a:moveTo>
                    <a:pt x="57531" y="17780"/>
                  </a:moveTo>
                  <a:lnTo>
                    <a:pt x="55867" y="13843"/>
                  </a:lnTo>
                  <a:lnTo>
                    <a:pt x="54864" y="11430"/>
                  </a:lnTo>
                  <a:lnTo>
                    <a:pt x="44704" y="2286"/>
                  </a:lnTo>
                  <a:lnTo>
                    <a:pt x="37465" y="0"/>
                  </a:lnTo>
                  <a:lnTo>
                    <a:pt x="28067" y="0"/>
                  </a:lnTo>
                  <a:lnTo>
                    <a:pt x="21272" y="482"/>
                  </a:lnTo>
                  <a:lnTo>
                    <a:pt x="14859" y="1905"/>
                  </a:lnTo>
                  <a:lnTo>
                    <a:pt x="8813" y="4292"/>
                  </a:lnTo>
                  <a:lnTo>
                    <a:pt x="3175" y="7620"/>
                  </a:lnTo>
                  <a:lnTo>
                    <a:pt x="3175" y="23114"/>
                  </a:lnTo>
                  <a:lnTo>
                    <a:pt x="10287" y="17018"/>
                  </a:lnTo>
                  <a:lnTo>
                    <a:pt x="17780" y="13843"/>
                  </a:lnTo>
                  <a:lnTo>
                    <a:pt x="30480" y="13843"/>
                  </a:lnTo>
                  <a:lnTo>
                    <a:pt x="34163" y="14986"/>
                  </a:lnTo>
                  <a:lnTo>
                    <a:pt x="38989" y="19558"/>
                  </a:lnTo>
                  <a:lnTo>
                    <a:pt x="40132" y="22606"/>
                  </a:lnTo>
                  <a:lnTo>
                    <a:pt x="40132" y="29972"/>
                  </a:lnTo>
                  <a:lnTo>
                    <a:pt x="29210" y="43815"/>
                  </a:lnTo>
                  <a:lnTo>
                    <a:pt x="22402" y="49060"/>
                  </a:lnTo>
                  <a:lnTo>
                    <a:pt x="2540" y="72009"/>
                  </a:lnTo>
                  <a:lnTo>
                    <a:pt x="762" y="76073"/>
                  </a:lnTo>
                  <a:lnTo>
                    <a:pt x="0" y="80645"/>
                  </a:lnTo>
                  <a:lnTo>
                    <a:pt x="0" y="92456"/>
                  </a:lnTo>
                  <a:lnTo>
                    <a:pt x="56769" y="92456"/>
                  </a:lnTo>
                  <a:lnTo>
                    <a:pt x="56769" y="77851"/>
                  </a:lnTo>
                  <a:lnTo>
                    <a:pt x="18161" y="77851"/>
                  </a:lnTo>
                  <a:lnTo>
                    <a:pt x="18161" y="75692"/>
                  </a:lnTo>
                  <a:lnTo>
                    <a:pt x="19431" y="73152"/>
                  </a:lnTo>
                  <a:lnTo>
                    <a:pt x="21844" y="70231"/>
                  </a:lnTo>
                  <a:lnTo>
                    <a:pt x="24257" y="67183"/>
                  </a:lnTo>
                  <a:lnTo>
                    <a:pt x="28194" y="63754"/>
                  </a:lnTo>
                  <a:lnTo>
                    <a:pt x="33782" y="59563"/>
                  </a:lnTo>
                  <a:lnTo>
                    <a:pt x="36830" y="57404"/>
                  </a:lnTo>
                  <a:lnTo>
                    <a:pt x="45466" y="50673"/>
                  </a:lnTo>
                  <a:lnTo>
                    <a:pt x="48006" y="48260"/>
                  </a:lnTo>
                  <a:lnTo>
                    <a:pt x="50165" y="45593"/>
                  </a:lnTo>
                  <a:lnTo>
                    <a:pt x="52324" y="43053"/>
                  </a:lnTo>
                  <a:lnTo>
                    <a:pt x="54102" y="40132"/>
                  </a:lnTo>
                  <a:lnTo>
                    <a:pt x="55499" y="36830"/>
                  </a:lnTo>
                  <a:lnTo>
                    <a:pt x="56769" y="33655"/>
                  </a:lnTo>
                  <a:lnTo>
                    <a:pt x="57531" y="29972"/>
                  </a:lnTo>
                  <a:lnTo>
                    <a:pt x="57531" y="17780"/>
                  </a:lnTo>
                  <a:close/>
                </a:path>
                <a:path w="1571625" h="108585">
                  <a:moveTo>
                    <a:pt x="127508" y="54737"/>
                  </a:moveTo>
                  <a:lnTo>
                    <a:pt x="125463" y="49784"/>
                  </a:lnTo>
                  <a:lnTo>
                    <a:pt x="124841" y="48260"/>
                  </a:lnTo>
                  <a:lnTo>
                    <a:pt x="119507" y="43434"/>
                  </a:lnTo>
                  <a:lnTo>
                    <a:pt x="114046" y="38608"/>
                  </a:lnTo>
                  <a:lnTo>
                    <a:pt x="109169" y="36957"/>
                  </a:lnTo>
                  <a:lnTo>
                    <a:pt x="106934" y="36195"/>
                  </a:lnTo>
                  <a:lnTo>
                    <a:pt x="96647" y="36195"/>
                  </a:lnTo>
                  <a:lnTo>
                    <a:pt x="93599" y="36449"/>
                  </a:lnTo>
                  <a:lnTo>
                    <a:pt x="89027" y="36957"/>
                  </a:lnTo>
                  <a:lnTo>
                    <a:pt x="90551" y="15875"/>
                  </a:lnTo>
                  <a:lnTo>
                    <a:pt x="123444" y="15875"/>
                  </a:lnTo>
                  <a:lnTo>
                    <a:pt x="123444" y="1524"/>
                  </a:lnTo>
                  <a:lnTo>
                    <a:pt x="76327" y="1524"/>
                  </a:lnTo>
                  <a:lnTo>
                    <a:pt x="72898" y="51054"/>
                  </a:lnTo>
                  <a:lnTo>
                    <a:pt x="78359" y="50165"/>
                  </a:lnTo>
                  <a:lnTo>
                    <a:pt x="83566" y="49784"/>
                  </a:lnTo>
                  <a:lnTo>
                    <a:pt x="95758" y="49784"/>
                  </a:lnTo>
                  <a:lnTo>
                    <a:pt x="101219" y="50927"/>
                  </a:lnTo>
                  <a:lnTo>
                    <a:pt x="104648" y="53340"/>
                  </a:lnTo>
                  <a:lnTo>
                    <a:pt x="108204" y="55753"/>
                  </a:lnTo>
                  <a:lnTo>
                    <a:pt x="109982" y="59436"/>
                  </a:lnTo>
                  <a:lnTo>
                    <a:pt x="109982" y="69596"/>
                  </a:lnTo>
                  <a:lnTo>
                    <a:pt x="108331" y="73533"/>
                  </a:lnTo>
                  <a:lnTo>
                    <a:pt x="105029" y="76327"/>
                  </a:lnTo>
                  <a:lnTo>
                    <a:pt x="101600" y="79121"/>
                  </a:lnTo>
                  <a:lnTo>
                    <a:pt x="97028" y="80518"/>
                  </a:lnTo>
                  <a:lnTo>
                    <a:pt x="87884" y="80518"/>
                  </a:lnTo>
                  <a:lnTo>
                    <a:pt x="84455" y="80010"/>
                  </a:lnTo>
                  <a:lnTo>
                    <a:pt x="77343" y="77724"/>
                  </a:lnTo>
                  <a:lnTo>
                    <a:pt x="74295" y="76200"/>
                  </a:lnTo>
                  <a:lnTo>
                    <a:pt x="71501" y="74041"/>
                  </a:lnTo>
                  <a:lnTo>
                    <a:pt x="71501" y="89662"/>
                  </a:lnTo>
                  <a:lnTo>
                    <a:pt x="76835" y="92583"/>
                  </a:lnTo>
                  <a:lnTo>
                    <a:pt x="83947" y="93980"/>
                  </a:lnTo>
                  <a:lnTo>
                    <a:pt x="92964" y="93980"/>
                  </a:lnTo>
                  <a:lnTo>
                    <a:pt x="124167" y="80518"/>
                  </a:lnTo>
                  <a:lnTo>
                    <a:pt x="124460" y="80264"/>
                  </a:lnTo>
                  <a:lnTo>
                    <a:pt x="127508" y="72517"/>
                  </a:lnTo>
                  <a:lnTo>
                    <a:pt x="127508" y="54737"/>
                  </a:lnTo>
                  <a:close/>
                </a:path>
                <a:path w="1571625" h="108585">
                  <a:moveTo>
                    <a:pt x="199491" y="44958"/>
                  </a:moveTo>
                  <a:lnTo>
                    <a:pt x="192836" y="13462"/>
                  </a:lnTo>
                  <a:lnTo>
                    <a:pt x="191516" y="11176"/>
                  </a:lnTo>
                  <a:lnTo>
                    <a:pt x="186182" y="3683"/>
                  </a:lnTo>
                  <a:lnTo>
                    <a:pt x="182118" y="1727"/>
                  </a:lnTo>
                  <a:lnTo>
                    <a:pt x="182118" y="26924"/>
                  </a:lnTo>
                  <a:lnTo>
                    <a:pt x="182118" y="35941"/>
                  </a:lnTo>
                  <a:lnTo>
                    <a:pt x="180848" y="39370"/>
                  </a:lnTo>
                  <a:lnTo>
                    <a:pt x="175768" y="44958"/>
                  </a:lnTo>
                  <a:lnTo>
                    <a:pt x="172593" y="46355"/>
                  </a:lnTo>
                  <a:lnTo>
                    <a:pt x="164211" y="46355"/>
                  </a:lnTo>
                  <a:lnTo>
                    <a:pt x="160782" y="44958"/>
                  </a:lnTo>
                  <a:lnTo>
                    <a:pt x="158242" y="41910"/>
                  </a:lnTo>
                  <a:lnTo>
                    <a:pt x="155702" y="38989"/>
                  </a:lnTo>
                  <a:lnTo>
                    <a:pt x="154559" y="34925"/>
                  </a:lnTo>
                  <a:lnTo>
                    <a:pt x="154559" y="25400"/>
                  </a:lnTo>
                  <a:lnTo>
                    <a:pt x="155702" y="21590"/>
                  </a:lnTo>
                  <a:lnTo>
                    <a:pt x="158242" y="18288"/>
                  </a:lnTo>
                  <a:lnTo>
                    <a:pt x="160655" y="14986"/>
                  </a:lnTo>
                  <a:lnTo>
                    <a:pt x="163957" y="13462"/>
                  </a:lnTo>
                  <a:lnTo>
                    <a:pt x="172339" y="13462"/>
                  </a:lnTo>
                  <a:lnTo>
                    <a:pt x="175641" y="15240"/>
                  </a:lnTo>
                  <a:lnTo>
                    <a:pt x="180721" y="22606"/>
                  </a:lnTo>
                  <a:lnTo>
                    <a:pt x="182118" y="26924"/>
                  </a:lnTo>
                  <a:lnTo>
                    <a:pt x="182118" y="1727"/>
                  </a:lnTo>
                  <a:lnTo>
                    <a:pt x="178562" y="0"/>
                  </a:lnTo>
                  <a:lnTo>
                    <a:pt x="159512" y="0"/>
                  </a:lnTo>
                  <a:lnTo>
                    <a:pt x="152019" y="2921"/>
                  </a:lnTo>
                  <a:lnTo>
                    <a:pt x="146177" y="8763"/>
                  </a:lnTo>
                  <a:lnTo>
                    <a:pt x="140462" y="14732"/>
                  </a:lnTo>
                  <a:lnTo>
                    <a:pt x="137541" y="22225"/>
                  </a:lnTo>
                  <a:lnTo>
                    <a:pt x="137541" y="39624"/>
                  </a:lnTo>
                  <a:lnTo>
                    <a:pt x="139954" y="46228"/>
                  </a:lnTo>
                  <a:lnTo>
                    <a:pt x="144780" y="51562"/>
                  </a:lnTo>
                  <a:lnTo>
                    <a:pt x="149606" y="57023"/>
                  </a:lnTo>
                  <a:lnTo>
                    <a:pt x="155829" y="59690"/>
                  </a:lnTo>
                  <a:lnTo>
                    <a:pt x="172212" y="59690"/>
                  </a:lnTo>
                  <a:lnTo>
                    <a:pt x="178562" y="56388"/>
                  </a:lnTo>
                  <a:lnTo>
                    <a:pt x="182372" y="49911"/>
                  </a:lnTo>
                  <a:lnTo>
                    <a:pt x="182753" y="50038"/>
                  </a:lnTo>
                  <a:lnTo>
                    <a:pt x="182714" y="59690"/>
                  </a:lnTo>
                  <a:lnTo>
                    <a:pt x="180721" y="67056"/>
                  </a:lnTo>
                  <a:lnTo>
                    <a:pt x="176784" y="72390"/>
                  </a:lnTo>
                  <a:lnTo>
                    <a:pt x="172847" y="77851"/>
                  </a:lnTo>
                  <a:lnTo>
                    <a:pt x="167132" y="80518"/>
                  </a:lnTo>
                  <a:lnTo>
                    <a:pt x="153162" y="80518"/>
                  </a:lnTo>
                  <a:lnTo>
                    <a:pt x="147574" y="78994"/>
                  </a:lnTo>
                  <a:lnTo>
                    <a:pt x="142621" y="75946"/>
                  </a:lnTo>
                  <a:lnTo>
                    <a:pt x="142621" y="90551"/>
                  </a:lnTo>
                  <a:lnTo>
                    <a:pt x="147701" y="92837"/>
                  </a:lnTo>
                  <a:lnTo>
                    <a:pt x="153797" y="93980"/>
                  </a:lnTo>
                  <a:lnTo>
                    <a:pt x="160909" y="93980"/>
                  </a:lnTo>
                  <a:lnTo>
                    <a:pt x="169621" y="93129"/>
                  </a:lnTo>
                  <a:lnTo>
                    <a:pt x="177279" y="90551"/>
                  </a:lnTo>
                  <a:lnTo>
                    <a:pt x="183908" y="86271"/>
                  </a:lnTo>
                  <a:lnTo>
                    <a:pt x="189242" y="80518"/>
                  </a:lnTo>
                  <a:lnTo>
                    <a:pt x="189484" y="80264"/>
                  </a:lnTo>
                  <a:lnTo>
                    <a:pt x="199415" y="46355"/>
                  </a:lnTo>
                  <a:lnTo>
                    <a:pt x="199491" y="44958"/>
                  </a:lnTo>
                  <a:close/>
                </a:path>
                <a:path w="1571625" h="108585">
                  <a:moveTo>
                    <a:pt x="227584" y="76962"/>
                  </a:moveTo>
                  <a:lnTo>
                    <a:pt x="211582" y="76962"/>
                  </a:lnTo>
                  <a:lnTo>
                    <a:pt x="204851" y="108585"/>
                  </a:lnTo>
                  <a:lnTo>
                    <a:pt x="218186" y="108585"/>
                  </a:lnTo>
                  <a:lnTo>
                    <a:pt x="227584" y="76962"/>
                  </a:lnTo>
                  <a:close/>
                </a:path>
                <a:path w="1571625" h="108585">
                  <a:moveTo>
                    <a:pt x="301625" y="54229"/>
                  </a:moveTo>
                  <a:lnTo>
                    <a:pt x="299377" y="47498"/>
                  </a:lnTo>
                  <a:lnTo>
                    <a:pt x="299339" y="47371"/>
                  </a:lnTo>
                  <a:lnTo>
                    <a:pt x="297218" y="44958"/>
                  </a:lnTo>
                  <a:lnTo>
                    <a:pt x="294767" y="42164"/>
                  </a:lnTo>
                  <a:lnTo>
                    <a:pt x="290322" y="36957"/>
                  </a:lnTo>
                  <a:lnTo>
                    <a:pt x="284607" y="34582"/>
                  </a:lnTo>
                  <a:lnTo>
                    <a:pt x="284607" y="52959"/>
                  </a:lnTo>
                  <a:lnTo>
                    <a:pt x="284607" y="68580"/>
                  </a:lnTo>
                  <a:lnTo>
                    <a:pt x="283464" y="72644"/>
                  </a:lnTo>
                  <a:lnTo>
                    <a:pt x="280924" y="75819"/>
                  </a:lnTo>
                  <a:lnTo>
                    <a:pt x="278511" y="78994"/>
                  </a:lnTo>
                  <a:lnTo>
                    <a:pt x="275209" y="80518"/>
                  </a:lnTo>
                  <a:lnTo>
                    <a:pt x="266827" y="80518"/>
                  </a:lnTo>
                  <a:lnTo>
                    <a:pt x="263525" y="78740"/>
                  </a:lnTo>
                  <a:lnTo>
                    <a:pt x="258445" y="71628"/>
                  </a:lnTo>
                  <a:lnTo>
                    <a:pt x="257175" y="67437"/>
                  </a:lnTo>
                  <a:lnTo>
                    <a:pt x="257175" y="58293"/>
                  </a:lnTo>
                  <a:lnTo>
                    <a:pt x="258445" y="54610"/>
                  </a:lnTo>
                  <a:lnTo>
                    <a:pt x="261112" y="51816"/>
                  </a:lnTo>
                  <a:lnTo>
                    <a:pt x="263652" y="48895"/>
                  </a:lnTo>
                  <a:lnTo>
                    <a:pt x="266954" y="47498"/>
                  </a:lnTo>
                  <a:lnTo>
                    <a:pt x="280035" y="47498"/>
                  </a:lnTo>
                  <a:lnTo>
                    <a:pt x="284607" y="52959"/>
                  </a:lnTo>
                  <a:lnTo>
                    <a:pt x="284607" y="34582"/>
                  </a:lnTo>
                  <a:lnTo>
                    <a:pt x="284226" y="34417"/>
                  </a:lnTo>
                  <a:lnTo>
                    <a:pt x="267843" y="34417"/>
                  </a:lnTo>
                  <a:lnTo>
                    <a:pt x="261239" y="37973"/>
                  </a:lnTo>
                  <a:lnTo>
                    <a:pt x="256921" y="44958"/>
                  </a:lnTo>
                  <a:lnTo>
                    <a:pt x="256540" y="44958"/>
                  </a:lnTo>
                  <a:lnTo>
                    <a:pt x="256540" y="35687"/>
                  </a:lnTo>
                  <a:lnTo>
                    <a:pt x="258699" y="28194"/>
                  </a:lnTo>
                  <a:lnTo>
                    <a:pt x="263017" y="22225"/>
                  </a:lnTo>
                  <a:lnTo>
                    <a:pt x="267335" y="16383"/>
                  </a:lnTo>
                  <a:lnTo>
                    <a:pt x="273177" y="13462"/>
                  </a:lnTo>
                  <a:lnTo>
                    <a:pt x="285877" y="13462"/>
                  </a:lnTo>
                  <a:lnTo>
                    <a:pt x="290830" y="14732"/>
                  </a:lnTo>
                  <a:lnTo>
                    <a:pt x="295402" y="17272"/>
                  </a:lnTo>
                  <a:lnTo>
                    <a:pt x="295402" y="13462"/>
                  </a:lnTo>
                  <a:lnTo>
                    <a:pt x="295402" y="2540"/>
                  </a:lnTo>
                  <a:lnTo>
                    <a:pt x="291719" y="889"/>
                  </a:lnTo>
                  <a:lnTo>
                    <a:pt x="286385" y="0"/>
                  </a:lnTo>
                  <a:lnTo>
                    <a:pt x="279400" y="0"/>
                  </a:lnTo>
                  <a:lnTo>
                    <a:pt x="245389" y="22250"/>
                  </a:lnTo>
                  <a:lnTo>
                    <a:pt x="239395" y="51816"/>
                  </a:lnTo>
                  <a:lnTo>
                    <a:pt x="239890" y="61163"/>
                  </a:lnTo>
                  <a:lnTo>
                    <a:pt x="263766" y="93294"/>
                  </a:lnTo>
                  <a:lnTo>
                    <a:pt x="271018" y="93980"/>
                  </a:lnTo>
                  <a:lnTo>
                    <a:pt x="279908" y="93980"/>
                  </a:lnTo>
                  <a:lnTo>
                    <a:pt x="287147" y="91059"/>
                  </a:lnTo>
                  <a:lnTo>
                    <a:pt x="292989" y="85217"/>
                  </a:lnTo>
                  <a:lnTo>
                    <a:pt x="297484" y="80518"/>
                  </a:lnTo>
                  <a:lnTo>
                    <a:pt x="298704" y="79248"/>
                  </a:lnTo>
                  <a:lnTo>
                    <a:pt x="301625" y="71755"/>
                  </a:lnTo>
                  <a:lnTo>
                    <a:pt x="301625" y="54229"/>
                  </a:lnTo>
                  <a:close/>
                </a:path>
                <a:path w="1571625" h="108585">
                  <a:moveTo>
                    <a:pt x="368427" y="60833"/>
                  </a:moveTo>
                  <a:lnTo>
                    <a:pt x="366522" y="56007"/>
                  </a:lnTo>
                  <a:lnTo>
                    <a:pt x="362585" y="52070"/>
                  </a:lnTo>
                  <a:lnTo>
                    <a:pt x="358775" y="48006"/>
                  </a:lnTo>
                  <a:lnTo>
                    <a:pt x="353695" y="45720"/>
                  </a:lnTo>
                  <a:lnTo>
                    <a:pt x="347472" y="45085"/>
                  </a:lnTo>
                  <a:lnTo>
                    <a:pt x="347472" y="44831"/>
                  </a:lnTo>
                  <a:lnTo>
                    <a:pt x="355371" y="41643"/>
                  </a:lnTo>
                  <a:lnTo>
                    <a:pt x="361010" y="36830"/>
                  </a:lnTo>
                  <a:lnTo>
                    <a:pt x="364375" y="30403"/>
                  </a:lnTo>
                  <a:lnTo>
                    <a:pt x="365506" y="22352"/>
                  </a:lnTo>
                  <a:lnTo>
                    <a:pt x="365506" y="15367"/>
                  </a:lnTo>
                  <a:lnTo>
                    <a:pt x="364617" y="13462"/>
                  </a:lnTo>
                  <a:lnTo>
                    <a:pt x="362966" y="9906"/>
                  </a:lnTo>
                  <a:lnTo>
                    <a:pt x="357632" y="5969"/>
                  </a:lnTo>
                  <a:lnTo>
                    <a:pt x="352425" y="2032"/>
                  </a:lnTo>
                  <a:lnTo>
                    <a:pt x="345694" y="0"/>
                  </a:lnTo>
                  <a:lnTo>
                    <a:pt x="328930" y="0"/>
                  </a:lnTo>
                  <a:lnTo>
                    <a:pt x="321564" y="1651"/>
                  </a:lnTo>
                  <a:lnTo>
                    <a:pt x="315468" y="4953"/>
                  </a:lnTo>
                  <a:lnTo>
                    <a:pt x="315468" y="19431"/>
                  </a:lnTo>
                  <a:lnTo>
                    <a:pt x="321183" y="15367"/>
                  </a:lnTo>
                  <a:lnTo>
                    <a:pt x="327152" y="13462"/>
                  </a:lnTo>
                  <a:lnTo>
                    <a:pt x="343154" y="13462"/>
                  </a:lnTo>
                  <a:lnTo>
                    <a:pt x="347980" y="17526"/>
                  </a:lnTo>
                  <a:lnTo>
                    <a:pt x="347980" y="34544"/>
                  </a:lnTo>
                  <a:lnTo>
                    <a:pt x="341630" y="38989"/>
                  </a:lnTo>
                  <a:lnTo>
                    <a:pt x="321310" y="38989"/>
                  </a:lnTo>
                  <a:lnTo>
                    <a:pt x="321310" y="52451"/>
                  </a:lnTo>
                  <a:lnTo>
                    <a:pt x="329438" y="52451"/>
                  </a:lnTo>
                  <a:lnTo>
                    <a:pt x="338772" y="53340"/>
                  </a:lnTo>
                  <a:lnTo>
                    <a:pt x="345440" y="55981"/>
                  </a:lnTo>
                  <a:lnTo>
                    <a:pt x="349440" y="60388"/>
                  </a:lnTo>
                  <a:lnTo>
                    <a:pt x="350774" y="66548"/>
                  </a:lnTo>
                  <a:lnTo>
                    <a:pt x="350774" y="71120"/>
                  </a:lnTo>
                  <a:lnTo>
                    <a:pt x="349123" y="74549"/>
                  </a:lnTo>
                  <a:lnTo>
                    <a:pt x="342773" y="79375"/>
                  </a:lnTo>
                  <a:lnTo>
                    <a:pt x="338455" y="80518"/>
                  </a:lnTo>
                  <a:lnTo>
                    <a:pt x="325247" y="80518"/>
                  </a:lnTo>
                  <a:lnTo>
                    <a:pt x="318135" y="78232"/>
                  </a:lnTo>
                  <a:lnTo>
                    <a:pt x="312039" y="73660"/>
                  </a:lnTo>
                  <a:lnTo>
                    <a:pt x="312039" y="89281"/>
                  </a:lnTo>
                  <a:lnTo>
                    <a:pt x="317754" y="92456"/>
                  </a:lnTo>
                  <a:lnTo>
                    <a:pt x="325120" y="93980"/>
                  </a:lnTo>
                  <a:lnTo>
                    <a:pt x="334264" y="93980"/>
                  </a:lnTo>
                  <a:lnTo>
                    <a:pt x="365848" y="80518"/>
                  </a:lnTo>
                  <a:lnTo>
                    <a:pt x="368427" y="75057"/>
                  </a:lnTo>
                  <a:lnTo>
                    <a:pt x="368427" y="60833"/>
                  </a:lnTo>
                  <a:close/>
                </a:path>
                <a:path w="1571625" h="108585">
                  <a:moveTo>
                    <a:pt x="436880" y="54737"/>
                  </a:moveTo>
                  <a:lnTo>
                    <a:pt x="434835" y="49784"/>
                  </a:lnTo>
                  <a:lnTo>
                    <a:pt x="434213" y="48260"/>
                  </a:lnTo>
                  <a:lnTo>
                    <a:pt x="428879" y="43434"/>
                  </a:lnTo>
                  <a:lnTo>
                    <a:pt x="423418" y="38608"/>
                  </a:lnTo>
                  <a:lnTo>
                    <a:pt x="418541" y="36957"/>
                  </a:lnTo>
                  <a:lnTo>
                    <a:pt x="416306" y="36195"/>
                  </a:lnTo>
                  <a:lnTo>
                    <a:pt x="406019" y="36195"/>
                  </a:lnTo>
                  <a:lnTo>
                    <a:pt x="402971" y="36449"/>
                  </a:lnTo>
                  <a:lnTo>
                    <a:pt x="398399" y="36957"/>
                  </a:lnTo>
                  <a:lnTo>
                    <a:pt x="399923" y="15875"/>
                  </a:lnTo>
                  <a:lnTo>
                    <a:pt x="432816" y="15875"/>
                  </a:lnTo>
                  <a:lnTo>
                    <a:pt x="432816" y="1524"/>
                  </a:lnTo>
                  <a:lnTo>
                    <a:pt x="385699" y="1524"/>
                  </a:lnTo>
                  <a:lnTo>
                    <a:pt x="382270" y="51054"/>
                  </a:lnTo>
                  <a:lnTo>
                    <a:pt x="387731" y="50165"/>
                  </a:lnTo>
                  <a:lnTo>
                    <a:pt x="392938" y="49784"/>
                  </a:lnTo>
                  <a:lnTo>
                    <a:pt x="405130" y="49784"/>
                  </a:lnTo>
                  <a:lnTo>
                    <a:pt x="410591" y="50927"/>
                  </a:lnTo>
                  <a:lnTo>
                    <a:pt x="414020" y="53340"/>
                  </a:lnTo>
                  <a:lnTo>
                    <a:pt x="417576" y="55753"/>
                  </a:lnTo>
                  <a:lnTo>
                    <a:pt x="419354" y="59436"/>
                  </a:lnTo>
                  <a:lnTo>
                    <a:pt x="419354" y="69596"/>
                  </a:lnTo>
                  <a:lnTo>
                    <a:pt x="417703" y="73533"/>
                  </a:lnTo>
                  <a:lnTo>
                    <a:pt x="414401" y="76327"/>
                  </a:lnTo>
                  <a:lnTo>
                    <a:pt x="410972" y="79121"/>
                  </a:lnTo>
                  <a:lnTo>
                    <a:pt x="406400" y="80518"/>
                  </a:lnTo>
                  <a:lnTo>
                    <a:pt x="397256" y="80518"/>
                  </a:lnTo>
                  <a:lnTo>
                    <a:pt x="393827" y="80010"/>
                  </a:lnTo>
                  <a:lnTo>
                    <a:pt x="386715" y="77724"/>
                  </a:lnTo>
                  <a:lnTo>
                    <a:pt x="383667" y="76200"/>
                  </a:lnTo>
                  <a:lnTo>
                    <a:pt x="380873" y="74041"/>
                  </a:lnTo>
                  <a:lnTo>
                    <a:pt x="380873" y="89662"/>
                  </a:lnTo>
                  <a:lnTo>
                    <a:pt x="386207" y="92583"/>
                  </a:lnTo>
                  <a:lnTo>
                    <a:pt x="393319" y="93980"/>
                  </a:lnTo>
                  <a:lnTo>
                    <a:pt x="402336" y="93980"/>
                  </a:lnTo>
                  <a:lnTo>
                    <a:pt x="433539" y="80518"/>
                  </a:lnTo>
                  <a:lnTo>
                    <a:pt x="433832" y="80264"/>
                  </a:lnTo>
                  <a:lnTo>
                    <a:pt x="436880" y="72517"/>
                  </a:lnTo>
                  <a:lnTo>
                    <a:pt x="436880" y="54737"/>
                  </a:lnTo>
                  <a:close/>
                </a:path>
                <a:path w="1571625" h="108585">
                  <a:moveTo>
                    <a:pt x="1245489" y="0"/>
                  </a:moveTo>
                  <a:lnTo>
                    <a:pt x="1234567" y="0"/>
                  </a:lnTo>
                  <a:lnTo>
                    <a:pt x="1228458" y="4432"/>
                  </a:lnTo>
                  <a:lnTo>
                    <a:pt x="1222159" y="8178"/>
                  </a:lnTo>
                  <a:lnTo>
                    <a:pt x="1215644" y="11239"/>
                  </a:lnTo>
                  <a:lnTo>
                    <a:pt x="1208913" y="13589"/>
                  </a:lnTo>
                  <a:lnTo>
                    <a:pt x="1208913" y="28829"/>
                  </a:lnTo>
                  <a:lnTo>
                    <a:pt x="1212850" y="28448"/>
                  </a:lnTo>
                  <a:lnTo>
                    <a:pt x="1216533" y="27432"/>
                  </a:lnTo>
                  <a:lnTo>
                    <a:pt x="1219962" y="25908"/>
                  </a:lnTo>
                  <a:lnTo>
                    <a:pt x="1223518" y="24384"/>
                  </a:lnTo>
                  <a:lnTo>
                    <a:pt x="1226312" y="22733"/>
                  </a:lnTo>
                  <a:lnTo>
                    <a:pt x="1228217" y="20955"/>
                  </a:lnTo>
                  <a:lnTo>
                    <a:pt x="1228217" y="92456"/>
                  </a:lnTo>
                  <a:lnTo>
                    <a:pt x="1245489" y="92456"/>
                  </a:lnTo>
                  <a:lnTo>
                    <a:pt x="1245489" y="20955"/>
                  </a:lnTo>
                  <a:lnTo>
                    <a:pt x="1245489" y="0"/>
                  </a:lnTo>
                  <a:close/>
                </a:path>
                <a:path w="1571625" h="108585">
                  <a:moveTo>
                    <a:pt x="1315593" y="0"/>
                  </a:moveTo>
                  <a:lnTo>
                    <a:pt x="1304671" y="0"/>
                  </a:lnTo>
                  <a:lnTo>
                    <a:pt x="1298562" y="4432"/>
                  </a:lnTo>
                  <a:lnTo>
                    <a:pt x="1292263" y="8178"/>
                  </a:lnTo>
                  <a:lnTo>
                    <a:pt x="1285748" y="11239"/>
                  </a:lnTo>
                  <a:lnTo>
                    <a:pt x="1279017" y="13589"/>
                  </a:lnTo>
                  <a:lnTo>
                    <a:pt x="1279017" y="28829"/>
                  </a:lnTo>
                  <a:lnTo>
                    <a:pt x="1282954" y="28448"/>
                  </a:lnTo>
                  <a:lnTo>
                    <a:pt x="1286637" y="27432"/>
                  </a:lnTo>
                  <a:lnTo>
                    <a:pt x="1290066" y="25908"/>
                  </a:lnTo>
                  <a:lnTo>
                    <a:pt x="1293622" y="24384"/>
                  </a:lnTo>
                  <a:lnTo>
                    <a:pt x="1296416" y="22733"/>
                  </a:lnTo>
                  <a:lnTo>
                    <a:pt x="1298321" y="20955"/>
                  </a:lnTo>
                  <a:lnTo>
                    <a:pt x="1298321" y="92456"/>
                  </a:lnTo>
                  <a:lnTo>
                    <a:pt x="1315593" y="92456"/>
                  </a:lnTo>
                  <a:lnTo>
                    <a:pt x="1315593" y="20955"/>
                  </a:lnTo>
                  <a:lnTo>
                    <a:pt x="1315593" y="0"/>
                  </a:lnTo>
                  <a:close/>
                </a:path>
                <a:path w="1571625" h="108585">
                  <a:moveTo>
                    <a:pt x="1360805" y="76962"/>
                  </a:moveTo>
                  <a:lnTo>
                    <a:pt x="1344803" y="76962"/>
                  </a:lnTo>
                  <a:lnTo>
                    <a:pt x="1338072" y="108585"/>
                  </a:lnTo>
                  <a:lnTo>
                    <a:pt x="1351280" y="108585"/>
                  </a:lnTo>
                  <a:lnTo>
                    <a:pt x="1360805" y="76962"/>
                  </a:lnTo>
                  <a:close/>
                </a:path>
                <a:path w="1571625" h="108585">
                  <a:moveTo>
                    <a:pt x="1434719" y="46355"/>
                  </a:moveTo>
                  <a:lnTo>
                    <a:pt x="1417408" y="2908"/>
                  </a:lnTo>
                  <a:lnTo>
                    <a:pt x="1417129" y="2857"/>
                  </a:lnTo>
                  <a:lnTo>
                    <a:pt x="1417129" y="46355"/>
                  </a:lnTo>
                  <a:lnTo>
                    <a:pt x="1417104" y="48514"/>
                  </a:lnTo>
                  <a:lnTo>
                    <a:pt x="1416278" y="61823"/>
                  </a:lnTo>
                  <a:lnTo>
                    <a:pt x="1413586" y="72224"/>
                  </a:lnTo>
                  <a:lnTo>
                    <a:pt x="1409090" y="78447"/>
                  </a:lnTo>
                  <a:lnTo>
                    <a:pt x="1402842" y="80518"/>
                  </a:lnTo>
                  <a:lnTo>
                    <a:pt x="1396479" y="78498"/>
                  </a:lnTo>
                  <a:lnTo>
                    <a:pt x="1391920" y="72415"/>
                  </a:lnTo>
                  <a:lnTo>
                    <a:pt x="1389151" y="62255"/>
                  </a:lnTo>
                  <a:lnTo>
                    <a:pt x="1388262" y="48514"/>
                  </a:lnTo>
                  <a:lnTo>
                    <a:pt x="1388338" y="46355"/>
                  </a:lnTo>
                  <a:lnTo>
                    <a:pt x="1389176" y="32918"/>
                  </a:lnTo>
                  <a:lnTo>
                    <a:pt x="1392008" y="22123"/>
                  </a:lnTo>
                  <a:lnTo>
                    <a:pt x="1396695" y="15633"/>
                  </a:lnTo>
                  <a:lnTo>
                    <a:pt x="1403223" y="13462"/>
                  </a:lnTo>
                  <a:lnTo>
                    <a:pt x="1409306" y="15570"/>
                  </a:lnTo>
                  <a:lnTo>
                    <a:pt x="1413675" y="21882"/>
                  </a:lnTo>
                  <a:lnTo>
                    <a:pt x="1416304" y="32435"/>
                  </a:lnTo>
                  <a:lnTo>
                    <a:pt x="1417129" y="46355"/>
                  </a:lnTo>
                  <a:lnTo>
                    <a:pt x="1417129" y="2857"/>
                  </a:lnTo>
                  <a:lnTo>
                    <a:pt x="1403985" y="0"/>
                  </a:lnTo>
                  <a:lnTo>
                    <a:pt x="1396365" y="787"/>
                  </a:lnTo>
                  <a:lnTo>
                    <a:pt x="1389710" y="3136"/>
                  </a:lnTo>
                  <a:lnTo>
                    <a:pt x="1371358" y="37350"/>
                  </a:lnTo>
                  <a:lnTo>
                    <a:pt x="1370838" y="48514"/>
                  </a:lnTo>
                  <a:lnTo>
                    <a:pt x="1372781" y="68427"/>
                  </a:lnTo>
                  <a:lnTo>
                    <a:pt x="1378648" y="82638"/>
                  </a:lnTo>
                  <a:lnTo>
                    <a:pt x="1388402" y="91147"/>
                  </a:lnTo>
                  <a:lnTo>
                    <a:pt x="1402080" y="93980"/>
                  </a:lnTo>
                  <a:lnTo>
                    <a:pt x="1409573" y="93218"/>
                  </a:lnTo>
                  <a:lnTo>
                    <a:pt x="1416113" y="90919"/>
                  </a:lnTo>
                  <a:lnTo>
                    <a:pt x="1421688" y="87071"/>
                  </a:lnTo>
                  <a:lnTo>
                    <a:pt x="1426337" y="81661"/>
                  </a:lnTo>
                  <a:lnTo>
                    <a:pt x="1426946" y="80518"/>
                  </a:lnTo>
                  <a:lnTo>
                    <a:pt x="1429994" y="74815"/>
                  </a:lnTo>
                  <a:lnTo>
                    <a:pt x="1432623" y="66636"/>
                  </a:lnTo>
                  <a:lnTo>
                    <a:pt x="1434185" y="57150"/>
                  </a:lnTo>
                  <a:lnTo>
                    <a:pt x="1434719" y="46355"/>
                  </a:lnTo>
                  <a:close/>
                </a:path>
                <a:path w="1571625" h="108585">
                  <a:moveTo>
                    <a:pt x="1501521" y="17780"/>
                  </a:moveTo>
                  <a:lnTo>
                    <a:pt x="1499946" y="13843"/>
                  </a:lnTo>
                  <a:lnTo>
                    <a:pt x="1498981" y="11430"/>
                  </a:lnTo>
                  <a:lnTo>
                    <a:pt x="1493901" y="6858"/>
                  </a:lnTo>
                  <a:lnTo>
                    <a:pt x="1488694" y="2286"/>
                  </a:lnTo>
                  <a:lnTo>
                    <a:pt x="1481455" y="0"/>
                  </a:lnTo>
                  <a:lnTo>
                    <a:pt x="1472057" y="0"/>
                  </a:lnTo>
                  <a:lnTo>
                    <a:pt x="1465287" y="482"/>
                  </a:lnTo>
                  <a:lnTo>
                    <a:pt x="1458887" y="1905"/>
                  </a:lnTo>
                  <a:lnTo>
                    <a:pt x="1452854" y="4292"/>
                  </a:lnTo>
                  <a:lnTo>
                    <a:pt x="1447165" y="7620"/>
                  </a:lnTo>
                  <a:lnTo>
                    <a:pt x="1447165" y="23114"/>
                  </a:lnTo>
                  <a:lnTo>
                    <a:pt x="1454404" y="17018"/>
                  </a:lnTo>
                  <a:lnTo>
                    <a:pt x="1461897" y="13843"/>
                  </a:lnTo>
                  <a:lnTo>
                    <a:pt x="1474597" y="13843"/>
                  </a:lnTo>
                  <a:lnTo>
                    <a:pt x="1478280" y="14986"/>
                  </a:lnTo>
                  <a:lnTo>
                    <a:pt x="1480693" y="17272"/>
                  </a:lnTo>
                  <a:lnTo>
                    <a:pt x="1482979" y="19558"/>
                  </a:lnTo>
                  <a:lnTo>
                    <a:pt x="1484249" y="22606"/>
                  </a:lnTo>
                  <a:lnTo>
                    <a:pt x="1484249" y="29972"/>
                  </a:lnTo>
                  <a:lnTo>
                    <a:pt x="1473327" y="43815"/>
                  </a:lnTo>
                  <a:lnTo>
                    <a:pt x="1466519" y="49060"/>
                  </a:lnTo>
                  <a:lnTo>
                    <a:pt x="1446530" y="72009"/>
                  </a:lnTo>
                  <a:lnTo>
                    <a:pt x="1444879" y="76073"/>
                  </a:lnTo>
                  <a:lnTo>
                    <a:pt x="1444117" y="80645"/>
                  </a:lnTo>
                  <a:lnTo>
                    <a:pt x="1444117" y="92456"/>
                  </a:lnTo>
                  <a:lnTo>
                    <a:pt x="1500886" y="92456"/>
                  </a:lnTo>
                  <a:lnTo>
                    <a:pt x="1500886" y="77851"/>
                  </a:lnTo>
                  <a:lnTo>
                    <a:pt x="1462278" y="77851"/>
                  </a:lnTo>
                  <a:lnTo>
                    <a:pt x="1462278" y="75692"/>
                  </a:lnTo>
                  <a:lnTo>
                    <a:pt x="1463548" y="73152"/>
                  </a:lnTo>
                  <a:lnTo>
                    <a:pt x="1465961" y="70231"/>
                  </a:lnTo>
                  <a:lnTo>
                    <a:pt x="1468374" y="67183"/>
                  </a:lnTo>
                  <a:lnTo>
                    <a:pt x="1472311" y="63754"/>
                  </a:lnTo>
                  <a:lnTo>
                    <a:pt x="1477899" y="59563"/>
                  </a:lnTo>
                  <a:lnTo>
                    <a:pt x="1480820" y="57404"/>
                  </a:lnTo>
                  <a:lnTo>
                    <a:pt x="1483741" y="55118"/>
                  </a:lnTo>
                  <a:lnTo>
                    <a:pt x="1501521" y="29972"/>
                  </a:lnTo>
                  <a:lnTo>
                    <a:pt x="1501521" y="17780"/>
                  </a:lnTo>
                  <a:close/>
                </a:path>
                <a:path w="1571625" h="108585">
                  <a:moveTo>
                    <a:pt x="1571625" y="60833"/>
                  </a:moveTo>
                  <a:lnTo>
                    <a:pt x="1569720" y="56007"/>
                  </a:lnTo>
                  <a:lnTo>
                    <a:pt x="1565910" y="52070"/>
                  </a:lnTo>
                  <a:lnTo>
                    <a:pt x="1562100" y="48006"/>
                  </a:lnTo>
                  <a:lnTo>
                    <a:pt x="1557020" y="45720"/>
                  </a:lnTo>
                  <a:lnTo>
                    <a:pt x="1550797" y="45085"/>
                  </a:lnTo>
                  <a:lnTo>
                    <a:pt x="1550797" y="44831"/>
                  </a:lnTo>
                  <a:lnTo>
                    <a:pt x="1558696" y="41643"/>
                  </a:lnTo>
                  <a:lnTo>
                    <a:pt x="1564335" y="36830"/>
                  </a:lnTo>
                  <a:lnTo>
                    <a:pt x="1567700" y="30403"/>
                  </a:lnTo>
                  <a:lnTo>
                    <a:pt x="1568831" y="22352"/>
                  </a:lnTo>
                  <a:lnTo>
                    <a:pt x="1568831" y="15367"/>
                  </a:lnTo>
                  <a:lnTo>
                    <a:pt x="1567891" y="13462"/>
                  </a:lnTo>
                  <a:lnTo>
                    <a:pt x="1566164" y="9906"/>
                  </a:lnTo>
                  <a:lnTo>
                    <a:pt x="1555750" y="2032"/>
                  </a:lnTo>
                  <a:lnTo>
                    <a:pt x="1549019" y="0"/>
                  </a:lnTo>
                  <a:lnTo>
                    <a:pt x="1532255" y="0"/>
                  </a:lnTo>
                  <a:lnTo>
                    <a:pt x="1524889" y="1651"/>
                  </a:lnTo>
                  <a:lnTo>
                    <a:pt x="1518793" y="4953"/>
                  </a:lnTo>
                  <a:lnTo>
                    <a:pt x="1518793" y="19431"/>
                  </a:lnTo>
                  <a:lnTo>
                    <a:pt x="1524508" y="15367"/>
                  </a:lnTo>
                  <a:lnTo>
                    <a:pt x="1530477" y="13462"/>
                  </a:lnTo>
                  <a:lnTo>
                    <a:pt x="1546352" y="13462"/>
                  </a:lnTo>
                  <a:lnTo>
                    <a:pt x="1551305" y="17526"/>
                  </a:lnTo>
                  <a:lnTo>
                    <a:pt x="1551305" y="34544"/>
                  </a:lnTo>
                  <a:lnTo>
                    <a:pt x="1544955" y="38989"/>
                  </a:lnTo>
                  <a:lnTo>
                    <a:pt x="1524635" y="38989"/>
                  </a:lnTo>
                  <a:lnTo>
                    <a:pt x="1524635" y="52451"/>
                  </a:lnTo>
                  <a:lnTo>
                    <a:pt x="1532763" y="52451"/>
                  </a:lnTo>
                  <a:lnTo>
                    <a:pt x="1542097" y="53340"/>
                  </a:lnTo>
                  <a:lnTo>
                    <a:pt x="1548765" y="55981"/>
                  </a:lnTo>
                  <a:lnTo>
                    <a:pt x="1552765" y="60388"/>
                  </a:lnTo>
                  <a:lnTo>
                    <a:pt x="1554099" y="66548"/>
                  </a:lnTo>
                  <a:lnTo>
                    <a:pt x="1554099" y="71120"/>
                  </a:lnTo>
                  <a:lnTo>
                    <a:pt x="1552448" y="74549"/>
                  </a:lnTo>
                  <a:lnTo>
                    <a:pt x="1546098" y="79375"/>
                  </a:lnTo>
                  <a:lnTo>
                    <a:pt x="1541780" y="80518"/>
                  </a:lnTo>
                  <a:lnTo>
                    <a:pt x="1528445" y="80518"/>
                  </a:lnTo>
                  <a:lnTo>
                    <a:pt x="1521460" y="78232"/>
                  </a:lnTo>
                  <a:lnTo>
                    <a:pt x="1515237" y="73660"/>
                  </a:lnTo>
                  <a:lnTo>
                    <a:pt x="1515237" y="89281"/>
                  </a:lnTo>
                  <a:lnTo>
                    <a:pt x="1521079" y="92456"/>
                  </a:lnTo>
                  <a:lnTo>
                    <a:pt x="1528445" y="93980"/>
                  </a:lnTo>
                  <a:lnTo>
                    <a:pt x="1537462" y="93980"/>
                  </a:lnTo>
                  <a:lnTo>
                    <a:pt x="1569148" y="80518"/>
                  </a:lnTo>
                  <a:lnTo>
                    <a:pt x="1571625" y="75057"/>
                  </a:lnTo>
                  <a:lnTo>
                    <a:pt x="1571625" y="60833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" name="object 65"/>
            <p:cNvSpPr/>
            <p:nvPr/>
          </p:nvSpPr>
          <p:spPr>
            <a:xfrm>
              <a:off x="1249248" y="2355723"/>
              <a:ext cx="597535" cy="119380"/>
            </a:xfrm>
            <a:custGeom>
              <a:avLst/>
              <a:gdLst/>
              <a:ahLst/>
              <a:cxnLst/>
              <a:rect l="l" t="t" r="r" b="b"/>
              <a:pathLst>
                <a:path w="597535" h="119380">
                  <a:moveTo>
                    <a:pt x="344601" y="81025"/>
                  </a:moveTo>
                  <a:lnTo>
                    <a:pt x="264972" y="81025"/>
                  </a:lnTo>
                  <a:lnTo>
                    <a:pt x="264972" y="94106"/>
                  </a:lnTo>
                  <a:lnTo>
                    <a:pt x="329107" y="94106"/>
                  </a:lnTo>
                  <a:lnTo>
                    <a:pt x="329107" y="119125"/>
                  </a:lnTo>
                  <a:lnTo>
                    <a:pt x="344601" y="119125"/>
                  </a:lnTo>
                  <a:lnTo>
                    <a:pt x="344601" y="81025"/>
                  </a:lnTo>
                  <a:close/>
                </a:path>
                <a:path w="597535" h="119380">
                  <a:moveTo>
                    <a:pt x="475665" y="65024"/>
                  </a:moveTo>
                  <a:lnTo>
                    <a:pt x="398576" y="65024"/>
                  </a:lnTo>
                  <a:lnTo>
                    <a:pt x="398576" y="77597"/>
                  </a:lnTo>
                  <a:lnTo>
                    <a:pt x="460552" y="77597"/>
                  </a:lnTo>
                  <a:lnTo>
                    <a:pt x="460552" y="84962"/>
                  </a:lnTo>
                  <a:lnTo>
                    <a:pt x="398576" y="84962"/>
                  </a:lnTo>
                  <a:lnTo>
                    <a:pt x="398576" y="117221"/>
                  </a:lnTo>
                  <a:lnTo>
                    <a:pt x="478713" y="117221"/>
                  </a:lnTo>
                  <a:lnTo>
                    <a:pt x="478713" y="104648"/>
                  </a:lnTo>
                  <a:lnTo>
                    <a:pt x="413943" y="104648"/>
                  </a:lnTo>
                  <a:lnTo>
                    <a:pt x="413943" y="96900"/>
                  </a:lnTo>
                  <a:lnTo>
                    <a:pt x="475665" y="96900"/>
                  </a:lnTo>
                  <a:lnTo>
                    <a:pt x="475665" y="65024"/>
                  </a:lnTo>
                  <a:close/>
                </a:path>
                <a:path w="597535" h="119380">
                  <a:moveTo>
                    <a:pt x="360857" y="59943"/>
                  </a:moveTo>
                  <a:lnTo>
                    <a:pt x="250240" y="59943"/>
                  </a:lnTo>
                  <a:lnTo>
                    <a:pt x="250240" y="73151"/>
                  </a:lnTo>
                  <a:lnTo>
                    <a:pt x="360857" y="73151"/>
                  </a:lnTo>
                  <a:lnTo>
                    <a:pt x="360857" y="59943"/>
                  </a:lnTo>
                  <a:close/>
                </a:path>
                <a:path w="597535" h="119380">
                  <a:moveTo>
                    <a:pt x="221030" y="67437"/>
                  </a:moveTo>
                  <a:lnTo>
                    <a:pt x="143052" y="67437"/>
                  </a:lnTo>
                  <a:lnTo>
                    <a:pt x="143052" y="80010"/>
                  </a:lnTo>
                  <a:lnTo>
                    <a:pt x="205663" y="80010"/>
                  </a:lnTo>
                  <a:lnTo>
                    <a:pt x="205663" y="86487"/>
                  </a:lnTo>
                  <a:lnTo>
                    <a:pt x="143052" y="86487"/>
                  </a:lnTo>
                  <a:lnTo>
                    <a:pt x="143052" y="117093"/>
                  </a:lnTo>
                  <a:lnTo>
                    <a:pt x="223951" y="117093"/>
                  </a:lnTo>
                  <a:lnTo>
                    <a:pt x="223951" y="104521"/>
                  </a:lnTo>
                  <a:lnTo>
                    <a:pt x="158419" y="104521"/>
                  </a:lnTo>
                  <a:lnTo>
                    <a:pt x="158419" y="98043"/>
                  </a:lnTo>
                  <a:lnTo>
                    <a:pt x="221030" y="98043"/>
                  </a:lnTo>
                  <a:lnTo>
                    <a:pt x="221030" y="67437"/>
                  </a:lnTo>
                  <a:close/>
                </a:path>
                <a:path w="597535" h="119380">
                  <a:moveTo>
                    <a:pt x="189788" y="60198"/>
                  </a:moveTo>
                  <a:lnTo>
                    <a:pt x="174294" y="60198"/>
                  </a:lnTo>
                  <a:lnTo>
                    <a:pt x="174294" y="67437"/>
                  </a:lnTo>
                  <a:lnTo>
                    <a:pt x="189788" y="67437"/>
                  </a:lnTo>
                  <a:lnTo>
                    <a:pt x="189788" y="60198"/>
                  </a:lnTo>
                  <a:close/>
                </a:path>
                <a:path w="597535" h="119380">
                  <a:moveTo>
                    <a:pt x="237413" y="47625"/>
                  </a:moveTo>
                  <a:lnTo>
                    <a:pt x="126796" y="47625"/>
                  </a:lnTo>
                  <a:lnTo>
                    <a:pt x="126796" y="60198"/>
                  </a:lnTo>
                  <a:lnTo>
                    <a:pt x="237413" y="60198"/>
                  </a:lnTo>
                  <a:lnTo>
                    <a:pt x="237413" y="47625"/>
                  </a:lnTo>
                  <a:close/>
                </a:path>
                <a:path w="597535" h="119380">
                  <a:moveTo>
                    <a:pt x="475665" y="49656"/>
                  </a:moveTo>
                  <a:lnTo>
                    <a:pt x="460552" y="49656"/>
                  </a:lnTo>
                  <a:lnTo>
                    <a:pt x="460552" y="59816"/>
                  </a:lnTo>
                  <a:lnTo>
                    <a:pt x="475665" y="59816"/>
                  </a:lnTo>
                  <a:lnTo>
                    <a:pt x="475665" y="49656"/>
                  </a:lnTo>
                  <a:close/>
                </a:path>
                <a:path w="597535" h="119380">
                  <a:moveTo>
                    <a:pt x="395274" y="3937"/>
                  </a:moveTo>
                  <a:lnTo>
                    <a:pt x="380034" y="3937"/>
                  </a:lnTo>
                  <a:lnTo>
                    <a:pt x="380034" y="57785"/>
                  </a:lnTo>
                  <a:lnTo>
                    <a:pt x="437311" y="57785"/>
                  </a:lnTo>
                  <a:lnTo>
                    <a:pt x="437311" y="49656"/>
                  </a:lnTo>
                  <a:lnTo>
                    <a:pt x="475665" y="49656"/>
                  </a:lnTo>
                  <a:lnTo>
                    <a:pt x="475665" y="44957"/>
                  </a:lnTo>
                  <a:lnTo>
                    <a:pt x="395274" y="44957"/>
                  </a:lnTo>
                  <a:lnTo>
                    <a:pt x="395274" y="31623"/>
                  </a:lnTo>
                  <a:lnTo>
                    <a:pt x="437311" y="31623"/>
                  </a:lnTo>
                  <a:lnTo>
                    <a:pt x="437311" y="26415"/>
                  </a:lnTo>
                  <a:lnTo>
                    <a:pt x="475665" y="26415"/>
                  </a:lnTo>
                  <a:lnTo>
                    <a:pt x="475665" y="18541"/>
                  </a:lnTo>
                  <a:lnTo>
                    <a:pt x="395274" y="18541"/>
                  </a:lnTo>
                  <a:lnTo>
                    <a:pt x="395274" y="3937"/>
                  </a:lnTo>
                  <a:close/>
                </a:path>
                <a:path w="597535" h="119380">
                  <a:moveTo>
                    <a:pt x="437311" y="31623"/>
                  </a:moveTo>
                  <a:lnTo>
                    <a:pt x="422071" y="31623"/>
                  </a:lnTo>
                  <a:lnTo>
                    <a:pt x="422071" y="44957"/>
                  </a:lnTo>
                  <a:lnTo>
                    <a:pt x="475665" y="44957"/>
                  </a:lnTo>
                  <a:lnTo>
                    <a:pt x="475665" y="37973"/>
                  </a:lnTo>
                  <a:lnTo>
                    <a:pt x="437311" y="37973"/>
                  </a:lnTo>
                  <a:lnTo>
                    <a:pt x="437311" y="31623"/>
                  </a:lnTo>
                  <a:close/>
                </a:path>
                <a:path w="597535" h="119380">
                  <a:moveTo>
                    <a:pt x="475665" y="26415"/>
                  </a:moveTo>
                  <a:lnTo>
                    <a:pt x="460552" y="26415"/>
                  </a:lnTo>
                  <a:lnTo>
                    <a:pt x="460552" y="37973"/>
                  </a:lnTo>
                  <a:lnTo>
                    <a:pt x="475665" y="37973"/>
                  </a:lnTo>
                  <a:lnTo>
                    <a:pt x="475665" y="26415"/>
                  </a:lnTo>
                  <a:close/>
                </a:path>
                <a:path w="597535" h="119380">
                  <a:moveTo>
                    <a:pt x="437311" y="3937"/>
                  </a:moveTo>
                  <a:lnTo>
                    <a:pt x="422071" y="3937"/>
                  </a:lnTo>
                  <a:lnTo>
                    <a:pt x="422071" y="18541"/>
                  </a:lnTo>
                  <a:lnTo>
                    <a:pt x="475665" y="18541"/>
                  </a:lnTo>
                  <a:lnTo>
                    <a:pt x="475665" y="14859"/>
                  </a:lnTo>
                  <a:lnTo>
                    <a:pt x="437311" y="14859"/>
                  </a:lnTo>
                  <a:lnTo>
                    <a:pt x="437311" y="3937"/>
                  </a:lnTo>
                  <a:close/>
                </a:path>
                <a:path w="597535" h="119380">
                  <a:moveTo>
                    <a:pt x="475665" y="0"/>
                  </a:moveTo>
                  <a:lnTo>
                    <a:pt x="460552" y="0"/>
                  </a:lnTo>
                  <a:lnTo>
                    <a:pt x="460552" y="14859"/>
                  </a:lnTo>
                  <a:lnTo>
                    <a:pt x="475665" y="14859"/>
                  </a:lnTo>
                  <a:lnTo>
                    <a:pt x="475665" y="0"/>
                  </a:lnTo>
                  <a:close/>
                </a:path>
                <a:path w="597535" h="119380">
                  <a:moveTo>
                    <a:pt x="182168" y="126"/>
                  </a:moveTo>
                  <a:lnTo>
                    <a:pt x="141909" y="14731"/>
                  </a:lnTo>
                  <a:lnTo>
                    <a:pt x="141998" y="27812"/>
                  </a:lnTo>
                  <a:lnTo>
                    <a:pt x="182168" y="42417"/>
                  </a:lnTo>
                  <a:lnTo>
                    <a:pt x="191091" y="42058"/>
                  </a:lnTo>
                  <a:lnTo>
                    <a:pt x="220433" y="30479"/>
                  </a:lnTo>
                  <a:lnTo>
                    <a:pt x="174040" y="30479"/>
                  </a:lnTo>
                  <a:lnTo>
                    <a:pt x="168071" y="29717"/>
                  </a:lnTo>
                  <a:lnTo>
                    <a:pt x="163880" y="27939"/>
                  </a:lnTo>
                  <a:lnTo>
                    <a:pt x="159816" y="26288"/>
                  </a:lnTo>
                  <a:lnTo>
                    <a:pt x="157657" y="24002"/>
                  </a:lnTo>
                  <a:lnTo>
                    <a:pt x="157657" y="18668"/>
                  </a:lnTo>
                  <a:lnTo>
                    <a:pt x="159689" y="16382"/>
                  </a:lnTo>
                  <a:lnTo>
                    <a:pt x="163753" y="14731"/>
                  </a:lnTo>
                  <a:lnTo>
                    <a:pt x="167817" y="12953"/>
                  </a:lnTo>
                  <a:lnTo>
                    <a:pt x="173913" y="12064"/>
                  </a:lnTo>
                  <a:lnTo>
                    <a:pt x="220433" y="12064"/>
                  </a:lnTo>
                  <a:lnTo>
                    <a:pt x="218744" y="9651"/>
                  </a:lnTo>
                  <a:lnTo>
                    <a:pt x="211759" y="5841"/>
                  </a:lnTo>
                  <a:lnTo>
                    <a:pt x="205975" y="3341"/>
                  </a:lnTo>
                  <a:lnTo>
                    <a:pt x="199107" y="1555"/>
                  </a:lnTo>
                  <a:lnTo>
                    <a:pt x="191167" y="484"/>
                  </a:lnTo>
                  <a:lnTo>
                    <a:pt x="182168" y="126"/>
                  </a:lnTo>
                  <a:close/>
                </a:path>
                <a:path w="597535" h="119380">
                  <a:moveTo>
                    <a:pt x="220433" y="12064"/>
                  </a:moveTo>
                  <a:lnTo>
                    <a:pt x="190296" y="12064"/>
                  </a:lnTo>
                  <a:lnTo>
                    <a:pt x="196392" y="12953"/>
                  </a:lnTo>
                  <a:lnTo>
                    <a:pt x="200456" y="14731"/>
                  </a:lnTo>
                  <a:lnTo>
                    <a:pt x="204520" y="16382"/>
                  </a:lnTo>
                  <a:lnTo>
                    <a:pt x="206552" y="18668"/>
                  </a:lnTo>
                  <a:lnTo>
                    <a:pt x="206552" y="24002"/>
                  </a:lnTo>
                  <a:lnTo>
                    <a:pt x="204393" y="26288"/>
                  </a:lnTo>
                  <a:lnTo>
                    <a:pt x="200329" y="27939"/>
                  </a:lnTo>
                  <a:lnTo>
                    <a:pt x="196265" y="29717"/>
                  </a:lnTo>
                  <a:lnTo>
                    <a:pt x="190169" y="30479"/>
                  </a:lnTo>
                  <a:lnTo>
                    <a:pt x="220433" y="30479"/>
                  </a:lnTo>
                  <a:lnTo>
                    <a:pt x="222211" y="27939"/>
                  </a:lnTo>
                  <a:lnTo>
                    <a:pt x="222300" y="14731"/>
                  </a:lnTo>
                  <a:lnTo>
                    <a:pt x="220433" y="12064"/>
                  </a:lnTo>
                  <a:close/>
                </a:path>
                <a:path w="597535" h="119380">
                  <a:moveTo>
                    <a:pt x="542594" y="8000"/>
                  </a:moveTo>
                  <a:lnTo>
                    <a:pt x="526973" y="8000"/>
                  </a:lnTo>
                  <a:lnTo>
                    <a:pt x="526973" y="31114"/>
                  </a:lnTo>
                  <a:lnTo>
                    <a:pt x="526424" y="38383"/>
                  </a:lnTo>
                  <a:lnTo>
                    <a:pt x="507892" y="71897"/>
                  </a:lnTo>
                  <a:lnTo>
                    <a:pt x="495223" y="80772"/>
                  </a:lnTo>
                  <a:lnTo>
                    <a:pt x="507288" y="91566"/>
                  </a:lnTo>
                  <a:lnTo>
                    <a:pt x="515646" y="84949"/>
                  </a:lnTo>
                  <a:lnTo>
                    <a:pt x="523005" y="77485"/>
                  </a:lnTo>
                  <a:lnTo>
                    <a:pt x="529362" y="69189"/>
                  </a:lnTo>
                  <a:lnTo>
                    <a:pt x="534720" y="60071"/>
                  </a:lnTo>
                  <a:lnTo>
                    <a:pt x="552564" y="60071"/>
                  </a:lnTo>
                  <a:lnTo>
                    <a:pt x="542624" y="31114"/>
                  </a:lnTo>
                  <a:lnTo>
                    <a:pt x="542594" y="8000"/>
                  </a:lnTo>
                  <a:close/>
                </a:path>
                <a:path w="597535" h="119380">
                  <a:moveTo>
                    <a:pt x="552564" y="60071"/>
                  </a:moveTo>
                  <a:lnTo>
                    <a:pt x="534720" y="60071"/>
                  </a:lnTo>
                  <a:lnTo>
                    <a:pt x="540219" y="68550"/>
                  </a:lnTo>
                  <a:lnTo>
                    <a:pt x="546611" y="76279"/>
                  </a:lnTo>
                  <a:lnTo>
                    <a:pt x="553883" y="83270"/>
                  </a:lnTo>
                  <a:lnTo>
                    <a:pt x="562025" y="89535"/>
                  </a:lnTo>
                  <a:lnTo>
                    <a:pt x="572947" y="77215"/>
                  </a:lnTo>
                  <a:lnTo>
                    <a:pt x="566732" y="73955"/>
                  </a:lnTo>
                  <a:lnTo>
                    <a:pt x="561041" y="69707"/>
                  </a:lnTo>
                  <a:lnTo>
                    <a:pt x="555874" y="64482"/>
                  </a:lnTo>
                  <a:lnTo>
                    <a:pt x="552564" y="60071"/>
                  </a:lnTo>
                  <a:close/>
                </a:path>
                <a:path w="597535" h="119380">
                  <a:moveTo>
                    <a:pt x="105587" y="0"/>
                  </a:moveTo>
                  <a:lnTo>
                    <a:pt x="90220" y="0"/>
                  </a:lnTo>
                  <a:lnTo>
                    <a:pt x="90220" y="36067"/>
                  </a:lnTo>
                  <a:lnTo>
                    <a:pt x="64312" y="36067"/>
                  </a:lnTo>
                  <a:lnTo>
                    <a:pt x="64312" y="49149"/>
                  </a:lnTo>
                  <a:lnTo>
                    <a:pt x="90220" y="49149"/>
                  </a:lnTo>
                  <a:lnTo>
                    <a:pt x="90220" y="119125"/>
                  </a:lnTo>
                  <a:lnTo>
                    <a:pt x="105587" y="119125"/>
                  </a:lnTo>
                  <a:lnTo>
                    <a:pt x="105587" y="0"/>
                  </a:lnTo>
                  <a:close/>
                </a:path>
                <a:path w="597535" h="119380">
                  <a:moveTo>
                    <a:pt x="47167" y="8000"/>
                  </a:moveTo>
                  <a:lnTo>
                    <a:pt x="31800" y="8000"/>
                  </a:lnTo>
                  <a:lnTo>
                    <a:pt x="31800" y="31114"/>
                  </a:lnTo>
                  <a:lnTo>
                    <a:pt x="31231" y="38477"/>
                  </a:lnTo>
                  <a:lnTo>
                    <a:pt x="12539" y="72199"/>
                  </a:lnTo>
                  <a:lnTo>
                    <a:pt x="0" y="81025"/>
                  </a:lnTo>
                  <a:lnTo>
                    <a:pt x="11976" y="91566"/>
                  </a:lnTo>
                  <a:lnTo>
                    <a:pt x="20341" y="84925"/>
                  </a:lnTo>
                  <a:lnTo>
                    <a:pt x="27703" y="77390"/>
                  </a:lnTo>
                  <a:lnTo>
                    <a:pt x="34062" y="68974"/>
                  </a:lnTo>
                  <a:lnTo>
                    <a:pt x="39420" y="59689"/>
                  </a:lnTo>
                  <a:lnTo>
                    <a:pt x="56819" y="59689"/>
                  </a:lnTo>
                  <a:lnTo>
                    <a:pt x="47197" y="31114"/>
                  </a:lnTo>
                  <a:lnTo>
                    <a:pt x="47167" y="8000"/>
                  </a:lnTo>
                  <a:close/>
                </a:path>
                <a:path w="597535" h="119380">
                  <a:moveTo>
                    <a:pt x="56819" y="59689"/>
                  </a:moveTo>
                  <a:lnTo>
                    <a:pt x="39420" y="59689"/>
                  </a:lnTo>
                  <a:lnTo>
                    <a:pt x="44490" y="67978"/>
                  </a:lnTo>
                  <a:lnTo>
                    <a:pt x="50739" y="75707"/>
                  </a:lnTo>
                  <a:lnTo>
                    <a:pt x="58155" y="82889"/>
                  </a:lnTo>
                  <a:lnTo>
                    <a:pt x="66725" y="89535"/>
                  </a:lnTo>
                  <a:lnTo>
                    <a:pt x="77647" y="77469"/>
                  </a:lnTo>
                  <a:lnTo>
                    <a:pt x="71506" y="74283"/>
                  </a:lnTo>
                  <a:lnTo>
                    <a:pt x="65852" y="70072"/>
                  </a:lnTo>
                  <a:lnTo>
                    <a:pt x="60699" y="64861"/>
                  </a:lnTo>
                  <a:lnTo>
                    <a:pt x="56819" y="59689"/>
                  </a:lnTo>
                  <a:close/>
                </a:path>
                <a:path w="597535" h="119380">
                  <a:moveTo>
                    <a:pt x="344347" y="2921"/>
                  </a:moveTo>
                  <a:lnTo>
                    <a:pt x="267004" y="2921"/>
                  </a:lnTo>
                  <a:lnTo>
                    <a:pt x="267004" y="52450"/>
                  </a:lnTo>
                  <a:lnTo>
                    <a:pt x="345617" y="52450"/>
                  </a:lnTo>
                  <a:lnTo>
                    <a:pt x="345617" y="40131"/>
                  </a:lnTo>
                  <a:lnTo>
                    <a:pt x="282625" y="40131"/>
                  </a:lnTo>
                  <a:lnTo>
                    <a:pt x="282625" y="33527"/>
                  </a:lnTo>
                  <a:lnTo>
                    <a:pt x="342061" y="33527"/>
                  </a:lnTo>
                  <a:lnTo>
                    <a:pt x="342061" y="21843"/>
                  </a:lnTo>
                  <a:lnTo>
                    <a:pt x="282625" y="21843"/>
                  </a:lnTo>
                  <a:lnTo>
                    <a:pt x="282625" y="15493"/>
                  </a:lnTo>
                  <a:lnTo>
                    <a:pt x="344347" y="15493"/>
                  </a:lnTo>
                  <a:lnTo>
                    <a:pt x="344347" y="2921"/>
                  </a:lnTo>
                  <a:close/>
                </a:path>
                <a:path w="597535" h="119380">
                  <a:moveTo>
                    <a:pt x="596950" y="0"/>
                  </a:moveTo>
                  <a:lnTo>
                    <a:pt x="581583" y="0"/>
                  </a:lnTo>
                  <a:lnTo>
                    <a:pt x="581583" y="119125"/>
                  </a:lnTo>
                  <a:lnTo>
                    <a:pt x="596950" y="119125"/>
                  </a:lnTo>
                  <a:lnTo>
                    <a:pt x="596950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" name="object 66"/>
            <p:cNvSpPr/>
            <p:nvPr/>
          </p:nvSpPr>
          <p:spPr>
            <a:xfrm>
              <a:off x="2778887" y="2371343"/>
              <a:ext cx="6204585" cy="109220"/>
            </a:xfrm>
            <a:custGeom>
              <a:avLst/>
              <a:gdLst/>
              <a:ahLst/>
              <a:cxnLst/>
              <a:rect l="l" t="t" r="r" b="b"/>
              <a:pathLst>
                <a:path w="6204584" h="109219">
                  <a:moveTo>
                    <a:pt x="62103" y="42291"/>
                  </a:moveTo>
                  <a:lnTo>
                    <a:pt x="61595" y="32867"/>
                  </a:lnTo>
                  <a:lnTo>
                    <a:pt x="60083" y="24549"/>
                  </a:lnTo>
                  <a:lnTo>
                    <a:pt x="57543" y="17335"/>
                  </a:lnTo>
                  <a:lnTo>
                    <a:pt x="55295" y="13462"/>
                  </a:lnTo>
                  <a:lnTo>
                    <a:pt x="53975" y="11176"/>
                  </a:lnTo>
                  <a:lnTo>
                    <a:pt x="48641" y="3683"/>
                  </a:lnTo>
                  <a:lnTo>
                    <a:pt x="44450" y="1663"/>
                  </a:lnTo>
                  <a:lnTo>
                    <a:pt x="44450" y="26924"/>
                  </a:lnTo>
                  <a:lnTo>
                    <a:pt x="44450" y="35941"/>
                  </a:lnTo>
                  <a:lnTo>
                    <a:pt x="43180" y="39370"/>
                  </a:lnTo>
                  <a:lnTo>
                    <a:pt x="40640" y="42291"/>
                  </a:lnTo>
                  <a:lnTo>
                    <a:pt x="38227" y="44958"/>
                  </a:lnTo>
                  <a:lnTo>
                    <a:pt x="34925" y="46355"/>
                  </a:lnTo>
                  <a:lnTo>
                    <a:pt x="26670" y="46355"/>
                  </a:lnTo>
                  <a:lnTo>
                    <a:pt x="23114" y="44958"/>
                  </a:lnTo>
                  <a:lnTo>
                    <a:pt x="20701" y="41910"/>
                  </a:lnTo>
                  <a:lnTo>
                    <a:pt x="18161" y="38989"/>
                  </a:lnTo>
                  <a:lnTo>
                    <a:pt x="16891" y="35052"/>
                  </a:lnTo>
                  <a:lnTo>
                    <a:pt x="16891" y="25400"/>
                  </a:lnTo>
                  <a:lnTo>
                    <a:pt x="18161" y="21590"/>
                  </a:lnTo>
                  <a:lnTo>
                    <a:pt x="20574" y="18288"/>
                  </a:lnTo>
                  <a:lnTo>
                    <a:pt x="23114" y="14986"/>
                  </a:lnTo>
                  <a:lnTo>
                    <a:pt x="26416" y="13462"/>
                  </a:lnTo>
                  <a:lnTo>
                    <a:pt x="34671" y="13462"/>
                  </a:lnTo>
                  <a:lnTo>
                    <a:pt x="38100" y="15240"/>
                  </a:lnTo>
                  <a:lnTo>
                    <a:pt x="43180" y="22606"/>
                  </a:lnTo>
                  <a:lnTo>
                    <a:pt x="44450" y="26924"/>
                  </a:lnTo>
                  <a:lnTo>
                    <a:pt x="44450" y="1663"/>
                  </a:lnTo>
                  <a:lnTo>
                    <a:pt x="41021" y="0"/>
                  </a:lnTo>
                  <a:lnTo>
                    <a:pt x="21971" y="0"/>
                  </a:lnTo>
                  <a:lnTo>
                    <a:pt x="14478" y="2921"/>
                  </a:lnTo>
                  <a:lnTo>
                    <a:pt x="8636" y="8763"/>
                  </a:lnTo>
                  <a:lnTo>
                    <a:pt x="2921" y="14732"/>
                  </a:lnTo>
                  <a:lnTo>
                    <a:pt x="0" y="22225"/>
                  </a:lnTo>
                  <a:lnTo>
                    <a:pt x="0" y="39624"/>
                  </a:lnTo>
                  <a:lnTo>
                    <a:pt x="2413" y="46228"/>
                  </a:lnTo>
                  <a:lnTo>
                    <a:pt x="7239" y="51562"/>
                  </a:lnTo>
                  <a:lnTo>
                    <a:pt x="11938" y="57023"/>
                  </a:lnTo>
                  <a:lnTo>
                    <a:pt x="18288" y="59690"/>
                  </a:lnTo>
                  <a:lnTo>
                    <a:pt x="34671" y="59690"/>
                  </a:lnTo>
                  <a:lnTo>
                    <a:pt x="40894" y="56388"/>
                  </a:lnTo>
                  <a:lnTo>
                    <a:pt x="44831" y="49911"/>
                  </a:lnTo>
                  <a:lnTo>
                    <a:pt x="45212" y="50038"/>
                  </a:lnTo>
                  <a:lnTo>
                    <a:pt x="45173" y="59690"/>
                  </a:lnTo>
                  <a:lnTo>
                    <a:pt x="43180" y="67056"/>
                  </a:lnTo>
                  <a:lnTo>
                    <a:pt x="39243" y="72390"/>
                  </a:lnTo>
                  <a:lnTo>
                    <a:pt x="35306" y="77851"/>
                  </a:lnTo>
                  <a:lnTo>
                    <a:pt x="29591" y="80518"/>
                  </a:lnTo>
                  <a:lnTo>
                    <a:pt x="15621" y="80518"/>
                  </a:lnTo>
                  <a:lnTo>
                    <a:pt x="9906" y="78994"/>
                  </a:lnTo>
                  <a:lnTo>
                    <a:pt x="5080" y="75946"/>
                  </a:lnTo>
                  <a:lnTo>
                    <a:pt x="5080" y="90678"/>
                  </a:lnTo>
                  <a:lnTo>
                    <a:pt x="10160" y="92837"/>
                  </a:lnTo>
                  <a:lnTo>
                    <a:pt x="16256" y="93980"/>
                  </a:lnTo>
                  <a:lnTo>
                    <a:pt x="23241" y="93980"/>
                  </a:lnTo>
                  <a:lnTo>
                    <a:pt x="32029" y="93129"/>
                  </a:lnTo>
                  <a:lnTo>
                    <a:pt x="39725" y="90551"/>
                  </a:lnTo>
                  <a:lnTo>
                    <a:pt x="46367" y="86271"/>
                  </a:lnTo>
                  <a:lnTo>
                    <a:pt x="51701" y="80518"/>
                  </a:lnTo>
                  <a:lnTo>
                    <a:pt x="51943" y="80264"/>
                  </a:lnTo>
                  <a:lnTo>
                    <a:pt x="56362" y="72771"/>
                  </a:lnTo>
                  <a:lnTo>
                    <a:pt x="59537" y="63944"/>
                  </a:lnTo>
                  <a:lnTo>
                    <a:pt x="61455" y="53797"/>
                  </a:lnTo>
                  <a:lnTo>
                    <a:pt x="61671" y="49911"/>
                  </a:lnTo>
                  <a:lnTo>
                    <a:pt x="61874" y="46355"/>
                  </a:lnTo>
                  <a:lnTo>
                    <a:pt x="62103" y="42291"/>
                  </a:lnTo>
                  <a:close/>
                </a:path>
                <a:path w="6204584" h="109219">
                  <a:moveTo>
                    <a:pt x="90043" y="76962"/>
                  </a:moveTo>
                  <a:lnTo>
                    <a:pt x="74041" y="76962"/>
                  </a:lnTo>
                  <a:lnTo>
                    <a:pt x="67310" y="108712"/>
                  </a:lnTo>
                  <a:lnTo>
                    <a:pt x="80518" y="108712"/>
                  </a:lnTo>
                  <a:lnTo>
                    <a:pt x="90043" y="76962"/>
                  </a:lnTo>
                  <a:close/>
                </a:path>
                <a:path w="6204584" h="109219">
                  <a:moveTo>
                    <a:pt x="160655" y="54737"/>
                  </a:moveTo>
                  <a:lnTo>
                    <a:pt x="158610" y="49784"/>
                  </a:lnTo>
                  <a:lnTo>
                    <a:pt x="157988" y="48260"/>
                  </a:lnTo>
                  <a:lnTo>
                    <a:pt x="152527" y="43434"/>
                  </a:lnTo>
                  <a:lnTo>
                    <a:pt x="147193" y="38608"/>
                  </a:lnTo>
                  <a:lnTo>
                    <a:pt x="142316" y="36957"/>
                  </a:lnTo>
                  <a:lnTo>
                    <a:pt x="140081" y="36195"/>
                  </a:lnTo>
                  <a:lnTo>
                    <a:pt x="129794" y="36195"/>
                  </a:lnTo>
                  <a:lnTo>
                    <a:pt x="126746" y="36449"/>
                  </a:lnTo>
                  <a:lnTo>
                    <a:pt x="122047" y="36957"/>
                  </a:lnTo>
                  <a:lnTo>
                    <a:pt x="123698" y="15875"/>
                  </a:lnTo>
                  <a:lnTo>
                    <a:pt x="156464" y="15875"/>
                  </a:lnTo>
                  <a:lnTo>
                    <a:pt x="156464" y="1524"/>
                  </a:lnTo>
                  <a:lnTo>
                    <a:pt x="109474" y="1524"/>
                  </a:lnTo>
                  <a:lnTo>
                    <a:pt x="106045" y="51054"/>
                  </a:lnTo>
                  <a:lnTo>
                    <a:pt x="111506" y="50165"/>
                  </a:lnTo>
                  <a:lnTo>
                    <a:pt x="116713" y="49784"/>
                  </a:lnTo>
                  <a:lnTo>
                    <a:pt x="128905" y="49784"/>
                  </a:lnTo>
                  <a:lnTo>
                    <a:pt x="134239" y="50927"/>
                  </a:lnTo>
                  <a:lnTo>
                    <a:pt x="141351" y="55753"/>
                  </a:lnTo>
                  <a:lnTo>
                    <a:pt x="143129" y="59436"/>
                  </a:lnTo>
                  <a:lnTo>
                    <a:pt x="143129" y="69723"/>
                  </a:lnTo>
                  <a:lnTo>
                    <a:pt x="141478" y="73533"/>
                  </a:lnTo>
                  <a:lnTo>
                    <a:pt x="138049" y="76327"/>
                  </a:lnTo>
                  <a:lnTo>
                    <a:pt x="134747" y="79121"/>
                  </a:lnTo>
                  <a:lnTo>
                    <a:pt x="130175" y="80518"/>
                  </a:lnTo>
                  <a:lnTo>
                    <a:pt x="121031" y="80518"/>
                  </a:lnTo>
                  <a:lnTo>
                    <a:pt x="117602" y="80010"/>
                  </a:lnTo>
                  <a:lnTo>
                    <a:pt x="110490" y="77724"/>
                  </a:lnTo>
                  <a:lnTo>
                    <a:pt x="107315" y="76200"/>
                  </a:lnTo>
                  <a:lnTo>
                    <a:pt x="104648" y="74041"/>
                  </a:lnTo>
                  <a:lnTo>
                    <a:pt x="104648" y="89662"/>
                  </a:lnTo>
                  <a:lnTo>
                    <a:pt x="109982" y="92583"/>
                  </a:lnTo>
                  <a:lnTo>
                    <a:pt x="117094" y="93980"/>
                  </a:lnTo>
                  <a:lnTo>
                    <a:pt x="126111" y="93980"/>
                  </a:lnTo>
                  <a:lnTo>
                    <a:pt x="157314" y="80518"/>
                  </a:lnTo>
                  <a:lnTo>
                    <a:pt x="157607" y="80264"/>
                  </a:lnTo>
                  <a:lnTo>
                    <a:pt x="160655" y="72644"/>
                  </a:lnTo>
                  <a:lnTo>
                    <a:pt x="160655" y="54737"/>
                  </a:lnTo>
                  <a:close/>
                </a:path>
                <a:path w="6204584" h="109219">
                  <a:moveTo>
                    <a:pt x="234950" y="59690"/>
                  </a:moveTo>
                  <a:lnTo>
                    <a:pt x="224028" y="59690"/>
                  </a:lnTo>
                  <a:lnTo>
                    <a:pt x="224028" y="24511"/>
                  </a:lnTo>
                  <a:lnTo>
                    <a:pt x="224028" y="1524"/>
                  </a:lnTo>
                  <a:lnTo>
                    <a:pt x="208153" y="1524"/>
                  </a:lnTo>
                  <a:lnTo>
                    <a:pt x="208153" y="24511"/>
                  </a:lnTo>
                  <a:lnTo>
                    <a:pt x="208153" y="59690"/>
                  </a:lnTo>
                  <a:lnTo>
                    <a:pt x="183134" y="59690"/>
                  </a:lnTo>
                  <a:lnTo>
                    <a:pt x="188087" y="53975"/>
                  </a:lnTo>
                  <a:lnTo>
                    <a:pt x="192786" y="47752"/>
                  </a:lnTo>
                  <a:lnTo>
                    <a:pt x="197485" y="41148"/>
                  </a:lnTo>
                  <a:lnTo>
                    <a:pt x="202057" y="34544"/>
                  </a:lnTo>
                  <a:lnTo>
                    <a:pt x="205613" y="28956"/>
                  </a:lnTo>
                  <a:lnTo>
                    <a:pt x="208153" y="24511"/>
                  </a:lnTo>
                  <a:lnTo>
                    <a:pt x="208153" y="1524"/>
                  </a:lnTo>
                  <a:lnTo>
                    <a:pt x="207772" y="1524"/>
                  </a:lnTo>
                  <a:lnTo>
                    <a:pt x="204673" y="7912"/>
                  </a:lnTo>
                  <a:lnTo>
                    <a:pt x="200939" y="14668"/>
                  </a:lnTo>
                  <a:lnTo>
                    <a:pt x="174612" y="51866"/>
                  </a:lnTo>
                  <a:lnTo>
                    <a:pt x="168529" y="59055"/>
                  </a:lnTo>
                  <a:lnTo>
                    <a:pt x="168529" y="72390"/>
                  </a:lnTo>
                  <a:lnTo>
                    <a:pt x="208153" y="72390"/>
                  </a:lnTo>
                  <a:lnTo>
                    <a:pt x="208153" y="92456"/>
                  </a:lnTo>
                  <a:lnTo>
                    <a:pt x="224028" y="92456"/>
                  </a:lnTo>
                  <a:lnTo>
                    <a:pt x="224028" y="72390"/>
                  </a:lnTo>
                  <a:lnTo>
                    <a:pt x="234950" y="72390"/>
                  </a:lnTo>
                  <a:lnTo>
                    <a:pt x="234950" y="59690"/>
                  </a:lnTo>
                  <a:close/>
                </a:path>
                <a:path w="6204584" h="109219">
                  <a:moveTo>
                    <a:pt x="300863" y="17780"/>
                  </a:moveTo>
                  <a:lnTo>
                    <a:pt x="299339" y="13970"/>
                  </a:lnTo>
                  <a:lnTo>
                    <a:pt x="298323" y="11430"/>
                  </a:lnTo>
                  <a:lnTo>
                    <a:pt x="293243" y="6858"/>
                  </a:lnTo>
                  <a:lnTo>
                    <a:pt x="288036" y="2286"/>
                  </a:lnTo>
                  <a:lnTo>
                    <a:pt x="280797" y="0"/>
                  </a:lnTo>
                  <a:lnTo>
                    <a:pt x="271399" y="0"/>
                  </a:lnTo>
                  <a:lnTo>
                    <a:pt x="264629" y="482"/>
                  </a:lnTo>
                  <a:lnTo>
                    <a:pt x="258229" y="1905"/>
                  </a:lnTo>
                  <a:lnTo>
                    <a:pt x="252196" y="4292"/>
                  </a:lnTo>
                  <a:lnTo>
                    <a:pt x="246507" y="7620"/>
                  </a:lnTo>
                  <a:lnTo>
                    <a:pt x="246507" y="23114"/>
                  </a:lnTo>
                  <a:lnTo>
                    <a:pt x="253746" y="17018"/>
                  </a:lnTo>
                  <a:lnTo>
                    <a:pt x="261239" y="13970"/>
                  </a:lnTo>
                  <a:lnTo>
                    <a:pt x="273939" y="13970"/>
                  </a:lnTo>
                  <a:lnTo>
                    <a:pt x="277622" y="14986"/>
                  </a:lnTo>
                  <a:lnTo>
                    <a:pt x="280035" y="17272"/>
                  </a:lnTo>
                  <a:lnTo>
                    <a:pt x="282321" y="19558"/>
                  </a:lnTo>
                  <a:lnTo>
                    <a:pt x="283591" y="22606"/>
                  </a:lnTo>
                  <a:lnTo>
                    <a:pt x="283591" y="29972"/>
                  </a:lnTo>
                  <a:lnTo>
                    <a:pt x="272669" y="43815"/>
                  </a:lnTo>
                  <a:lnTo>
                    <a:pt x="265861" y="49060"/>
                  </a:lnTo>
                  <a:lnTo>
                    <a:pt x="245872" y="72009"/>
                  </a:lnTo>
                  <a:lnTo>
                    <a:pt x="244221" y="76073"/>
                  </a:lnTo>
                  <a:lnTo>
                    <a:pt x="243459" y="80645"/>
                  </a:lnTo>
                  <a:lnTo>
                    <a:pt x="243459" y="92456"/>
                  </a:lnTo>
                  <a:lnTo>
                    <a:pt x="300228" y="92456"/>
                  </a:lnTo>
                  <a:lnTo>
                    <a:pt x="300228" y="77851"/>
                  </a:lnTo>
                  <a:lnTo>
                    <a:pt x="261620" y="77851"/>
                  </a:lnTo>
                  <a:lnTo>
                    <a:pt x="261620" y="75692"/>
                  </a:lnTo>
                  <a:lnTo>
                    <a:pt x="280162" y="57404"/>
                  </a:lnTo>
                  <a:lnTo>
                    <a:pt x="283083" y="55118"/>
                  </a:lnTo>
                  <a:lnTo>
                    <a:pt x="300863" y="29972"/>
                  </a:lnTo>
                  <a:lnTo>
                    <a:pt x="300863" y="17780"/>
                  </a:lnTo>
                  <a:close/>
                </a:path>
                <a:path w="6204584" h="109219">
                  <a:moveTo>
                    <a:pt x="330835" y="76962"/>
                  </a:moveTo>
                  <a:lnTo>
                    <a:pt x="314833" y="76962"/>
                  </a:lnTo>
                  <a:lnTo>
                    <a:pt x="308102" y="108712"/>
                  </a:lnTo>
                  <a:lnTo>
                    <a:pt x="321310" y="108712"/>
                  </a:lnTo>
                  <a:lnTo>
                    <a:pt x="330835" y="76962"/>
                  </a:lnTo>
                  <a:close/>
                </a:path>
                <a:path w="6204584" h="109219">
                  <a:moveTo>
                    <a:pt x="399923" y="17780"/>
                  </a:moveTo>
                  <a:lnTo>
                    <a:pt x="398399" y="13970"/>
                  </a:lnTo>
                  <a:lnTo>
                    <a:pt x="397383" y="11430"/>
                  </a:lnTo>
                  <a:lnTo>
                    <a:pt x="392303" y="6858"/>
                  </a:lnTo>
                  <a:lnTo>
                    <a:pt x="387096" y="2286"/>
                  </a:lnTo>
                  <a:lnTo>
                    <a:pt x="379857" y="0"/>
                  </a:lnTo>
                  <a:lnTo>
                    <a:pt x="370459" y="0"/>
                  </a:lnTo>
                  <a:lnTo>
                    <a:pt x="363689" y="482"/>
                  </a:lnTo>
                  <a:lnTo>
                    <a:pt x="357289" y="1905"/>
                  </a:lnTo>
                  <a:lnTo>
                    <a:pt x="351256" y="4292"/>
                  </a:lnTo>
                  <a:lnTo>
                    <a:pt x="345567" y="7620"/>
                  </a:lnTo>
                  <a:lnTo>
                    <a:pt x="345567" y="23114"/>
                  </a:lnTo>
                  <a:lnTo>
                    <a:pt x="352806" y="17018"/>
                  </a:lnTo>
                  <a:lnTo>
                    <a:pt x="360299" y="13970"/>
                  </a:lnTo>
                  <a:lnTo>
                    <a:pt x="372999" y="13970"/>
                  </a:lnTo>
                  <a:lnTo>
                    <a:pt x="376682" y="14986"/>
                  </a:lnTo>
                  <a:lnTo>
                    <a:pt x="379095" y="17272"/>
                  </a:lnTo>
                  <a:lnTo>
                    <a:pt x="381381" y="19558"/>
                  </a:lnTo>
                  <a:lnTo>
                    <a:pt x="382651" y="22606"/>
                  </a:lnTo>
                  <a:lnTo>
                    <a:pt x="382651" y="29972"/>
                  </a:lnTo>
                  <a:lnTo>
                    <a:pt x="371729" y="43815"/>
                  </a:lnTo>
                  <a:lnTo>
                    <a:pt x="364921" y="49060"/>
                  </a:lnTo>
                  <a:lnTo>
                    <a:pt x="344932" y="72009"/>
                  </a:lnTo>
                  <a:lnTo>
                    <a:pt x="343281" y="76073"/>
                  </a:lnTo>
                  <a:lnTo>
                    <a:pt x="342519" y="80645"/>
                  </a:lnTo>
                  <a:lnTo>
                    <a:pt x="342519" y="92456"/>
                  </a:lnTo>
                  <a:lnTo>
                    <a:pt x="399288" y="92456"/>
                  </a:lnTo>
                  <a:lnTo>
                    <a:pt x="399288" y="77851"/>
                  </a:lnTo>
                  <a:lnTo>
                    <a:pt x="360680" y="77851"/>
                  </a:lnTo>
                  <a:lnTo>
                    <a:pt x="360680" y="75692"/>
                  </a:lnTo>
                  <a:lnTo>
                    <a:pt x="379222" y="57404"/>
                  </a:lnTo>
                  <a:lnTo>
                    <a:pt x="382143" y="55118"/>
                  </a:lnTo>
                  <a:lnTo>
                    <a:pt x="399923" y="29972"/>
                  </a:lnTo>
                  <a:lnTo>
                    <a:pt x="399923" y="17780"/>
                  </a:lnTo>
                  <a:close/>
                </a:path>
                <a:path w="6204584" h="109219">
                  <a:moveTo>
                    <a:pt x="470027" y="54737"/>
                  </a:moveTo>
                  <a:lnTo>
                    <a:pt x="467982" y="49784"/>
                  </a:lnTo>
                  <a:lnTo>
                    <a:pt x="467360" y="48260"/>
                  </a:lnTo>
                  <a:lnTo>
                    <a:pt x="461899" y="43434"/>
                  </a:lnTo>
                  <a:lnTo>
                    <a:pt x="456565" y="38608"/>
                  </a:lnTo>
                  <a:lnTo>
                    <a:pt x="451688" y="36957"/>
                  </a:lnTo>
                  <a:lnTo>
                    <a:pt x="449453" y="36195"/>
                  </a:lnTo>
                  <a:lnTo>
                    <a:pt x="439166" y="36195"/>
                  </a:lnTo>
                  <a:lnTo>
                    <a:pt x="436118" y="36449"/>
                  </a:lnTo>
                  <a:lnTo>
                    <a:pt x="431419" y="36957"/>
                  </a:lnTo>
                  <a:lnTo>
                    <a:pt x="433070" y="15875"/>
                  </a:lnTo>
                  <a:lnTo>
                    <a:pt x="465836" y="15875"/>
                  </a:lnTo>
                  <a:lnTo>
                    <a:pt x="465836" y="1524"/>
                  </a:lnTo>
                  <a:lnTo>
                    <a:pt x="418846" y="1524"/>
                  </a:lnTo>
                  <a:lnTo>
                    <a:pt x="415417" y="51054"/>
                  </a:lnTo>
                  <a:lnTo>
                    <a:pt x="420878" y="50165"/>
                  </a:lnTo>
                  <a:lnTo>
                    <a:pt x="426085" y="49784"/>
                  </a:lnTo>
                  <a:lnTo>
                    <a:pt x="438277" y="49784"/>
                  </a:lnTo>
                  <a:lnTo>
                    <a:pt x="443611" y="50927"/>
                  </a:lnTo>
                  <a:lnTo>
                    <a:pt x="450723" y="55753"/>
                  </a:lnTo>
                  <a:lnTo>
                    <a:pt x="452501" y="59436"/>
                  </a:lnTo>
                  <a:lnTo>
                    <a:pt x="452501" y="69723"/>
                  </a:lnTo>
                  <a:lnTo>
                    <a:pt x="450850" y="73533"/>
                  </a:lnTo>
                  <a:lnTo>
                    <a:pt x="447421" y="76327"/>
                  </a:lnTo>
                  <a:lnTo>
                    <a:pt x="444119" y="79121"/>
                  </a:lnTo>
                  <a:lnTo>
                    <a:pt x="439547" y="80518"/>
                  </a:lnTo>
                  <a:lnTo>
                    <a:pt x="430403" y="80518"/>
                  </a:lnTo>
                  <a:lnTo>
                    <a:pt x="426974" y="80010"/>
                  </a:lnTo>
                  <a:lnTo>
                    <a:pt x="419862" y="77724"/>
                  </a:lnTo>
                  <a:lnTo>
                    <a:pt x="416687" y="76200"/>
                  </a:lnTo>
                  <a:lnTo>
                    <a:pt x="414020" y="74041"/>
                  </a:lnTo>
                  <a:lnTo>
                    <a:pt x="414020" y="89662"/>
                  </a:lnTo>
                  <a:lnTo>
                    <a:pt x="419354" y="92583"/>
                  </a:lnTo>
                  <a:lnTo>
                    <a:pt x="426466" y="93980"/>
                  </a:lnTo>
                  <a:lnTo>
                    <a:pt x="435483" y="93980"/>
                  </a:lnTo>
                  <a:lnTo>
                    <a:pt x="466686" y="80518"/>
                  </a:lnTo>
                  <a:lnTo>
                    <a:pt x="466979" y="80264"/>
                  </a:lnTo>
                  <a:lnTo>
                    <a:pt x="470027" y="72644"/>
                  </a:lnTo>
                  <a:lnTo>
                    <a:pt x="470027" y="54737"/>
                  </a:lnTo>
                  <a:close/>
                </a:path>
                <a:path w="6204584" h="109219">
                  <a:moveTo>
                    <a:pt x="542036" y="54229"/>
                  </a:moveTo>
                  <a:lnTo>
                    <a:pt x="539750" y="47498"/>
                  </a:lnTo>
                  <a:lnTo>
                    <a:pt x="537565" y="44958"/>
                  </a:lnTo>
                  <a:lnTo>
                    <a:pt x="535178" y="42164"/>
                  </a:lnTo>
                  <a:lnTo>
                    <a:pt x="530593" y="36957"/>
                  </a:lnTo>
                  <a:lnTo>
                    <a:pt x="525005" y="34632"/>
                  </a:lnTo>
                  <a:lnTo>
                    <a:pt x="525005" y="52959"/>
                  </a:lnTo>
                  <a:lnTo>
                    <a:pt x="525005" y="68580"/>
                  </a:lnTo>
                  <a:lnTo>
                    <a:pt x="523748" y="72644"/>
                  </a:lnTo>
                  <a:lnTo>
                    <a:pt x="518922" y="78994"/>
                  </a:lnTo>
                  <a:lnTo>
                    <a:pt x="515620" y="80518"/>
                  </a:lnTo>
                  <a:lnTo>
                    <a:pt x="507238" y="80518"/>
                  </a:lnTo>
                  <a:lnTo>
                    <a:pt x="503809" y="78740"/>
                  </a:lnTo>
                  <a:lnTo>
                    <a:pt x="501396" y="75184"/>
                  </a:lnTo>
                  <a:lnTo>
                    <a:pt x="498843" y="71755"/>
                  </a:lnTo>
                  <a:lnTo>
                    <a:pt x="497586" y="67437"/>
                  </a:lnTo>
                  <a:lnTo>
                    <a:pt x="497586" y="58293"/>
                  </a:lnTo>
                  <a:lnTo>
                    <a:pt x="498843" y="54610"/>
                  </a:lnTo>
                  <a:lnTo>
                    <a:pt x="504063" y="48895"/>
                  </a:lnTo>
                  <a:lnTo>
                    <a:pt x="507365" y="47498"/>
                  </a:lnTo>
                  <a:lnTo>
                    <a:pt x="520446" y="47498"/>
                  </a:lnTo>
                  <a:lnTo>
                    <a:pt x="525005" y="52959"/>
                  </a:lnTo>
                  <a:lnTo>
                    <a:pt x="525005" y="34632"/>
                  </a:lnTo>
                  <a:lnTo>
                    <a:pt x="524510" y="34417"/>
                  </a:lnTo>
                  <a:lnTo>
                    <a:pt x="508127" y="34417"/>
                  </a:lnTo>
                  <a:lnTo>
                    <a:pt x="501650" y="37973"/>
                  </a:lnTo>
                  <a:lnTo>
                    <a:pt x="497332" y="44958"/>
                  </a:lnTo>
                  <a:lnTo>
                    <a:pt x="496951" y="44958"/>
                  </a:lnTo>
                  <a:lnTo>
                    <a:pt x="496951" y="35814"/>
                  </a:lnTo>
                  <a:lnTo>
                    <a:pt x="499110" y="28194"/>
                  </a:lnTo>
                  <a:lnTo>
                    <a:pt x="503428" y="22225"/>
                  </a:lnTo>
                  <a:lnTo>
                    <a:pt x="507746" y="16383"/>
                  </a:lnTo>
                  <a:lnTo>
                    <a:pt x="513461" y="13462"/>
                  </a:lnTo>
                  <a:lnTo>
                    <a:pt x="526288" y="13462"/>
                  </a:lnTo>
                  <a:lnTo>
                    <a:pt x="531241" y="14732"/>
                  </a:lnTo>
                  <a:lnTo>
                    <a:pt x="535813" y="17272"/>
                  </a:lnTo>
                  <a:lnTo>
                    <a:pt x="535813" y="13462"/>
                  </a:lnTo>
                  <a:lnTo>
                    <a:pt x="535813" y="2540"/>
                  </a:lnTo>
                  <a:lnTo>
                    <a:pt x="532003" y="889"/>
                  </a:lnTo>
                  <a:lnTo>
                    <a:pt x="526656" y="0"/>
                  </a:lnTo>
                  <a:lnTo>
                    <a:pt x="519811" y="0"/>
                  </a:lnTo>
                  <a:lnTo>
                    <a:pt x="485800" y="22250"/>
                  </a:lnTo>
                  <a:lnTo>
                    <a:pt x="479793" y="51943"/>
                  </a:lnTo>
                  <a:lnTo>
                    <a:pt x="480301" y="61163"/>
                  </a:lnTo>
                  <a:lnTo>
                    <a:pt x="504164" y="93294"/>
                  </a:lnTo>
                  <a:lnTo>
                    <a:pt x="511416" y="93980"/>
                  </a:lnTo>
                  <a:lnTo>
                    <a:pt x="520306" y="93980"/>
                  </a:lnTo>
                  <a:lnTo>
                    <a:pt x="527558" y="91059"/>
                  </a:lnTo>
                  <a:lnTo>
                    <a:pt x="533400" y="85217"/>
                  </a:lnTo>
                  <a:lnTo>
                    <a:pt x="537895" y="80518"/>
                  </a:lnTo>
                  <a:lnTo>
                    <a:pt x="539115" y="79248"/>
                  </a:lnTo>
                  <a:lnTo>
                    <a:pt x="542036" y="71755"/>
                  </a:lnTo>
                  <a:lnTo>
                    <a:pt x="542036" y="54229"/>
                  </a:lnTo>
                  <a:close/>
                </a:path>
                <a:path w="6204584" h="109219">
                  <a:moveTo>
                    <a:pt x="1178052" y="0"/>
                  </a:moveTo>
                  <a:lnTo>
                    <a:pt x="1167130" y="0"/>
                  </a:lnTo>
                  <a:lnTo>
                    <a:pt x="1161008" y="4432"/>
                  </a:lnTo>
                  <a:lnTo>
                    <a:pt x="1154684" y="8178"/>
                  </a:lnTo>
                  <a:lnTo>
                    <a:pt x="1148156" y="11239"/>
                  </a:lnTo>
                  <a:lnTo>
                    <a:pt x="1141476" y="13589"/>
                  </a:lnTo>
                  <a:lnTo>
                    <a:pt x="1141476" y="28829"/>
                  </a:lnTo>
                  <a:lnTo>
                    <a:pt x="1160780" y="20955"/>
                  </a:lnTo>
                  <a:lnTo>
                    <a:pt x="1160780" y="92456"/>
                  </a:lnTo>
                  <a:lnTo>
                    <a:pt x="1178052" y="92456"/>
                  </a:lnTo>
                  <a:lnTo>
                    <a:pt x="1178052" y="20955"/>
                  </a:lnTo>
                  <a:lnTo>
                    <a:pt x="1178052" y="0"/>
                  </a:lnTo>
                  <a:close/>
                </a:path>
                <a:path w="6204584" h="109219">
                  <a:moveTo>
                    <a:pt x="1223264" y="76962"/>
                  </a:moveTo>
                  <a:lnTo>
                    <a:pt x="1207262" y="76962"/>
                  </a:lnTo>
                  <a:lnTo>
                    <a:pt x="1200531" y="108712"/>
                  </a:lnTo>
                  <a:lnTo>
                    <a:pt x="1213739" y="108712"/>
                  </a:lnTo>
                  <a:lnTo>
                    <a:pt x="1223264" y="76962"/>
                  </a:lnTo>
                  <a:close/>
                </a:path>
                <a:path w="6204584" h="109219">
                  <a:moveTo>
                    <a:pt x="1293876" y="17780"/>
                  </a:moveTo>
                  <a:lnTo>
                    <a:pt x="1292352" y="13970"/>
                  </a:lnTo>
                  <a:lnTo>
                    <a:pt x="1291336" y="11430"/>
                  </a:lnTo>
                  <a:lnTo>
                    <a:pt x="1286256" y="6858"/>
                  </a:lnTo>
                  <a:lnTo>
                    <a:pt x="1281049" y="2286"/>
                  </a:lnTo>
                  <a:lnTo>
                    <a:pt x="1273810" y="0"/>
                  </a:lnTo>
                  <a:lnTo>
                    <a:pt x="1264412" y="0"/>
                  </a:lnTo>
                  <a:lnTo>
                    <a:pt x="1257642" y="482"/>
                  </a:lnTo>
                  <a:lnTo>
                    <a:pt x="1251242" y="1905"/>
                  </a:lnTo>
                  <a:lnTo>
                    <a:pt x="1245209" y="4292"/>
                  </a:lnTo>
                  <a:lnTo>
                    <a:pt x="1239520" y="7620"/>
                  </a:lnTo>
                  <a:lnTo>
                    <a:pt x="1239520" y="23114"/>
                  </a:lnTo>
                  <a:lnTo>
                    <a:pt x="1246759" y="17018"/>
                  </a:lnTo>
                  <a:lnTo>
                    <a:pt x="1254125" y="13970"/>
                  </a:lnTo>
                  <a:lnTo>
                    <a:pt x="1266952" y="13970"/>
                  </a:lnTo>
                  <a:lnTo>
                    <a:pt x="1270635" y="14986"/>
                  </a:lnTo>
                  <a:lnTo>
                    <a:pt x="1273048" y="17272"/>
                  </a:lnTo>
                  <a:lnTo>
                    <a:pt x="1275334" y="19558"/>
                  </a:lnTo>
                  <a:lnTo>
                    <a:pt x="1276477" y="22606"/>
                  </a:lnTo>
                  <a:lnTo>
                    <a:pt x="1276477" y="29972"/>
                  </a:lnTo>
                  <a:lnTo>
                    <a:pt x="1258811" y="49060"/>
                  </a:lnTo>
                  <a:lnTo>
                    <a:pt x="1253261" y="53555"/>
                  </a:lnTo>
                  <a:lnTo>
                    <a:pt x="1238885" y="72009"/>
                  </a:lnTo>
                  <a:lnTo>
                    <a:pt x="1237234" y="76073"/>
                  </a:lnTo>
                  <a:lnTo>
                    <a:pt x="1236345" y="80645"/>
                  </a:lnTo>
                  <a:lnTo>
                    <a:pt x="1236345" y="92456"/>
                  </a:lnTo>
                  <a:lnTo>
                    <a:pt x="1293114" y="92456"/>
                  </a:lnTo>
                  <a:lnTo>
                    <a:pt x="1293114" y="77851"/>
                  </a:lnTo>
                  <a:lnTo>
                    <a:pt x="1254633" y="77851"/>
                  </a:lnTo>
                  <a:lnTo>
                    <a:pt x="1254633" y="75692"/>
                  </a:lnTo>
                  <a:lnTo>
                    <a:pt x="1273175" y="57404"/>
                  </a:lnTo>
                  <a:lnTo>
                    <a:pt x="1276096" y="55118"/>
                  </a:lnTo>
                  <a:lnTo>
                    <a:pt x="1291844" y="36830"/>
                  </a:lnTo>
                  <a:lnTo>
                    <a:pt x="1293241" y="33655"/>
                  </a:lnTo>
                  <a:lnTo>
                    <a:pt x="1293876" y="29972"/>
                  </a:lnTo>
                  <a:lnTo>
                    <a:pt x="1293876" y="17780"/>
                  </a:lnTo>
                  <a:close/>
                </a:path>
                <a:path w="6204584" h="109219">
                  <a:moveTo>
                    <a:pt x="1366901" y="62230"/>
                  </a:moveTo>
                  <a:lnTo>
                    <a:pt x="1365377" y="57531"/>
                  </a:lnTo>
                  <a:lnTo>
                    <a:pt x="1361173" y="51943"/>
                  </a:lnTo>
                  <a:lnTo>
                    <a:pt x="1359281" y="49403"/>
                  </a:lnTo>
                  <a:lnTo>
                    <a:pt x="1354963" y="46355"/>
                  </a:lnTo>
                  <a:lnTo>
                    <a:pt x="1350518" y="44742"/>
                  </a:lnTo>
                  <a:lnTo>
                    <a:pt x="1350518" y="71374"/>
                  </a:lnTo>
                  <a:lnTo>
                    <a:pt x="1349248" y="74930"/>
                  </a:lnTo>
                  <a:lnTo>
                    <a:pt x="1346581" y="77470"/>
                  </a:lnTo>
                  <a:lnTo>
                    <a:pt x="1344041" y="80010"/>
                  </a:lnTo>
                  <a:lnTo>
                    <a:pt x="1340485" y="81280"/>
                  </a:lnTo>
                  <a:lnTo>
                    <a:pt x="1331341" y="81280"/>
                  </a:lnTo>
                  <a:lnTo>
                    <a:pt x="1327785" y="80010"/>
                  </a:lnTo>
                  <a:lnTo>
                    <a:pt x="1325118" y="77470"/>
                  </a:lnTo>
                  <a:lnTo>
                    <a:pt x="1322578" y="74930"/>
                  </a:lnTo>
                  <a:lnTo>
                    <a:pt x="1321308" y="71374"/>
                  </a:lnTo>
                  <a:lnTo>
                    <a:pt x="1321396" y="62230"/>
                  </a:lnTo>
                  <a:lnTo>
                    <a:pt x="1322705" y="58928"/>
                  </a:lnTo>
                  <a:lnTo>
                    <a:pt x="1325372" y="56134"/>
                  </a:lnTo>
                  <a:lnTo>
                    <a:pt x="1328166" y="53340"/>
                  </a:lnTo>
                  <a:lnTo>
                    <a:pt x="1331722" y="51943"/>
                  </a:lnTo>
                  <a:lnTo>
                    <a:pt x="1340104" y="51943"/>
                  </a:lnTo>
                  <a:lnTo>
                    <a:pt x="1343533" y="53340"/>
                  </a:lnTo>
                  <a:lnTo>
                    <a:pt x="1349121" y="59182"/>
                  </a:lnTo>
                  <a:lnTo>
                    <a:pt x="1350416" y="62484"/>
                  </a:lnTo>
                  <a:lnTo>
                    <a:pt x="1350518" y="71374"/>
                  </a:lnTo>
                  <a:lnTo>
                    <a:pt x="1350518" y="44742"/>
                  </a:lnTo>
                  <a:lnTo>
                    <a:pt x="1349375" y="44323"/>
                  </a:lnTo>
                  <a:lnTo>
                    <a:pt x="1359408" y="39624"/>
                  </a:lnTo>
                  <a:lnTo>
                    <a:pt x="1360246" y="38481"/>
                  </a:lnTo>
                  <a:lnTo>
                    <a:pt x="1364361" y="32893"/>
                  </a:lnTo>
                  <a:lnTo>
                    <a:pt x="1364361" y="19431"/>
                  </a:lnTo>
                  <a:lnTo>
                    <a:pt x="1363218" y="15367"/>
                  </a:lnTo>
                  <a:lnTo>
                    <a:pt x="1361541" y="12827"/>
                  </a:lnTo>
                  <a:lnTo>
                    <a:pt x="1360805" y="11684"/>
                  </a:lnTo>
                  <a:lnTo>
                    <a:pt x="1358392" y="8128"/>
                  </a:lnTo>
                  <a:lnTo>
                    <a:pt x="1354963" y="5207"/>
                  </a:lnTo>
                  <a:lnTo>
                    <a:pt x="1350518" y="3175"/>
                  </a:lnTo>
                  <a:lnTo>
                    <a:pt x="1348232" y="2070"/>
                  </a:lnTo>
                  <a:lnTo>
                    <a:pt x="1348232" y="21463"/>
                  </a:lnTo>
                  <a:lnTo>
                    <a:pt x="1348232" y="28956"/>
                  </a:lnTo>
                  <a:lnTo>
                    <a:pt x="1347089" y="32004"/>
                  </a:lnTo>
                  <a:lnTo>
                    <a:pt x="1344676" y="34544"/>
                  </a:lnTo>
                  <a:lnTo>
                    <a:pt x="1342390" y="37084"/>
                  </a:lnTo>
                  <a:lnTo>
                    <a:pt x="1339469" y="38481"/>
                  </a:lnTo>
                  <a:lnTo>
                    <a:pt x="1332738" y="38481"/>
                  </a:lnTo>
                  <a:lnTo>
                    <a:pt x="1329944" y="37211"/>
                  </a:lnTo>
                  <a:lnTo>
                    <a:pt x="1325245" y="32004"/>
                  </a:lnTo>
                  <a:lnTo>
                    <a:pt x="1324102" y="28956"/>
                  </a:lnTo>
                  <a:lnTo>
                    <a:pt x="1324102" y="21463"/>
                  </a:lnTo>
                  <a:lnTo>
                    <a:pt x="1325118" y="18415"/>
                  </a:lnTo>
                  <a:lnTo>
                    <a:pt x="1327277" y="16129"/>
                  </a:lnTo>
                  <a:lnTo>
                    <a:pt x="1329436" y="13970"/>
                  </a:lnTo>
                  <a:lnTo>
                    <a:pt x="1332357" y="12827"/>
                  </a:lnTo>
                  <a:lnTo>
                    <a:pt x="1339850" y="12827"/>
                  </a:lnTo>
                  <a:lnTo>
                    <a:pt x="1342771" y="13843"/>
                  </a:lnTo>
                  <a:lnTo>
                    <a:pt x="1344930" y="16129"/>
                  </a:lnTo>
                  <a:lnTo>
                    <a:pt x="1347216" y="18288"/>
                  </a:lnTo>
                  <a:lnTo>
                    <a:pt x="1348232" y="21463"/>
                  </a:lnTo>
                  <a:lnTo>
                    <a:pt x="1348232" y="2070"/>
                  </a:lnTo>
                  <a:lnTo>
                    <a:pt x="1346073" y="1016"/>
                  </a:lnTo>
                  <a:lnTo>
                    <a:pt x="1341247" y="0"/>
                  </a:lnTo>
                  <a:lnTo>
                    <a:pt x="1330706" y="0"/>
                  </a:lnTo>
                  <a:lnTo>
                    <a:pt x="1325880" y="1016"/>
                  </a:lnTo>
                  <a:lnTo>
                    <a:pt x="1321562" y="3175"/>
                  </a:lnTo>
                  <a:lnTo>
                    <a:pt x="1317117" y="5334"/>
                  </a:lnTo>
                  <a:lnTo>
                    <a:pt x="1313815" y="8255"/>
                  </a:lnTo>
                  <a:lnTo>
                    <a:pt x="1308989" y="15621"/>
                  </a:lnTo>
                  <a:lnTo>
                    <a:pt x="1307795" y="19431"/>
                  </a:lnTo>
                  <a:lnTo>
                    <a:pt x="1307833" y="28956"/>
                  </a:lnTo>
                  <a:lnTo>
                    <a:pt x="1308989" y="32512"/>
                  </a:lnTo>
                  <a:lnTo>
                    <a:pt x="1314069" y="39624"/>
                  </a:lnTo>
                  <a:lnTo>
                    <a:pt x="1317498" y="42545"/>
                  </a:lnTo>
                  <a:lnTo>
                    <a:pt x="1321943" y="44831"/>
                  </a:lnTo>
                  <a:lnTo>
                    <a:pt x="1316355" y="46863"/>
                  </a:lnTo>
                  <a:lnTo>
                    <a:pt x="1312164" y="49911"/>
                  </a:lnTo>
                  <a:lnTo>
                    <a:pt x="1309243" y="53975"/>
                  </a:lnTo>
                  <a:lnTo>
                    <a:pt x="1306195" y="58039"/>
                  </a:lnTo>
                  <a:lnTo>
                    <a:pt x="1304861" y="62484"/>
                  </a:lnTo>
                  <a:lnTo>
                    <a:pt x="1304798" y="75946"/>
                  </a:lnTo>
                  <a:lnTo>
                    <a:pt x="1307592" y="82169"/>
                  </a:lnTo>
                  <a:lnTo>
                    <a:pt x="1313180" y="86995"/>
                  </a:lnTo>
                  <a:lnTo>
                    <a:pt x="1318895" y="91694"/>
                  </a:lnTo>
                  <a:lnTo>
                    <a:pt x="1326388" y="93980"/>
                  </a:lnTo>
                  <a:lnTo>
                    <a:pt x="1345311" y="93980"/>
                  </a:lnTo>
                  <a:lnTo>
                    <a:pt x="1352804" y="91694"/>
                  </a:lnTo>
                  <a:lnTo>
                    <a:pt x="1364107" y="82169"/>
                  </a:lnTo>
                  <a:lnTo>
                    <a:pt x="1364488" y="81280"/>
                  </a:lnTo>
                  <a:lnTo>
                    <a:pt x="1366837" y="75946"/>
                  </a:lnTo>
                  <a:lnTo>
                    <a:pt x="1366901" y="62230"/>
                  </a:lnTo>
                  <a:close/>
                </a:path>
                <a:path w="6204584" h="109219">
                  <a:moveTo>
                    <a:pt x="1437386" y="46355"/>
                  </a:moveTo>
                  <a:lnTo>
                    <a:pt x="1420075" y="2908"/>
                  </a:lnTo>
                  <a:lnTo>
                    <a:pt x="1419669" y="2832"/>
                  </a:lnTo>
                  <a:lnTo>
                    <a:pt x="1419669" y="46355"/>
                  </a:lnTo>
                  <a:lnTo>
                    <a:pt x="1419644" y="48514"/>
                  </a:lnTo>
                  <a:lnTo>
                    <a:pt x="1418844" y="61823"/>
                  </a:lnTo>
                  <a:lnTo>
                    <a:pt x="1416189" y="72224"/>
                  </a:lnTo>
                  <a:lnTo>
                    <a:pt x="1411744" y="78447"/>
                  </a:lnTo>
                  <a:lnTo>
                    <a:pt x="1405509" y="80518"/>
                  </a:lnTo>
                  <a:lnTo>
                    <a:pt x="1399095" y="78498"/>
                  </a:lnTo>
                  <a:lnTo>
                    <a:pt x="1394536" y="72415"/>
                  </a:lnTo>
                  <a:lnTo>
                    <a:pt x="1391805" y="62255"/>
                  </a:lnTo>
                  <a:lnTo>
                    <a:pt x="1390929" y="48514"/>
                  </a:lnTo>
                  <a:lnTo>
                    <a:pt x="1390992" y="46355"/>
                  </a:lnTo>
                  <a:lnTo>
                    <a:pt x="1391831" y="32918"/>
                  </a:lnTo>
                  <a:lnTo>
                    <a:pt x="1394612" y="22123"/>
                  </a:lnTo>
                  <a:lnTo>
                    <a:pt x="1399260" y="15633"/>
                  </a:lnTo>
                  <a:lnTo>
                    <a:pt x="1405763" y="13462"/>
                  </a:lnTo>
                  <a:lnTo>
                    <a:pt x="1411909" y="15570"/>
                  </a:lnTo>
                  <a:lnTo>
                    <a:pt x="1416265" y="21882"/>
                  </a:lnTo>
                  <a:lnTo>
                    <a:pt x="1418869" y="32435"/>
                  </a:lnTo>
                  <a:lnTo>
                    <a:pt x="1419669" y="46355"/>
                  </a:lnTo>
                  <a:lnTo>
                    <a:pt x="1419669" y="2832"/>
                  </a:lnTo>
                  <a:lnTo>
                    <a:pt x="1406652" y="0"/>
                  </a:lnTo>
                  <a:lnTo>
                    <a:pt x="1399019" y="787"/>
                  </a:lnTo>
                  <a:lnTo>
                    <a:pt x="1392364" y="3136"/>
                  </a:lnTo>
                  <a:lnTo>
                    <a:pt x="1374025" y="37350"/>
                  </a:lnTo>
                  <a:lnTo>
                    <a:pt x="1373505" y="48514"/>
                  </a:lnTo>
                  <a:lnTo>
                    <a:pt x="1375448" y="68427"/>
                  </a:lnTo>
                  <a:lnTo>
                    <a:pt x="1381315" y="82638"/>
                  </a:lnTo>
                  <a:lnTo>
                    <a:pt x="1391069" y="91147"/>
                  </a:lnTo>
                  <a:lnTo>
                    <a:pt x="1404747" y="93980"/>
                  </a:lnTo>
                  <a:lnTo>
                    <a:pt x="1412189" y="93218"/>
                  </a:lnTo>
                  <a:lnTo>
                    <a:pt x="1418729" y="90919"/>
                  </a:lnTo>
                  <a:lnTo>
                    <a:pt x="1424330" y="87071"/>
                  </a:lnTo>
                  <a:lnTo>
                    <a:pt x="1429004" y="81661"/>
                  </a:lnTo>
                  <a:lnTo>
                    <a:pt x="1429613" y="80518"/>
                  </a:lnTo>
                  <a:lnTo>
                    <a:pt x="1432661" y="74815"/>
                  </a:lnTo>
                  <a:lnTo>
                    <a:pt x="1435290" y="66636"/>
                  </a:lnTo>
                  <a:lnTo>
                    <a:pt x="1436852" y="57150"/>
                  </a:lnTo>
                  <a:lnTo>
                    <a:pt x="1437386" y="46355"/>
                  </a:lnTo>
                  <a:close/>
                </a:path>
                <a:path w="6204584" h="109219">
                  <a:moveTo>
                    <a:pt x="1464056" y="76962"/>
                  </a:moveTo>
                  <a:lnTo>
                    <a:pt x="1448054" y="76962"/>
                  </a:lnTo>
                  <a:lnTo>
                    <a:pt x="1441323" y="108712"/>
                  </a:lnTo>
                  <a:lnTo>
                    <a:pt x="1454531" y="108712"/>
                  </a:lnTo>
                  <a:lnTo>
                    <a:pt x="1464056" y="76962"/>
                  </a:lnTo>
                  <a:close/>
                </a:path>
                <a:path w="6204584" h="109219">
                  <a:moveTo>
                    <a:pt x="1537335" y="59690"/>
                  </a:moveTo>
                  <a:lnTo>
                    <a:pt x="1526413" y="59690"/>
                  </a:lnTo>
                  <a:lnTo>
                    <a:pt x="1526413" y="24511"/>
                  </a:lnTo>
                  <a:lnTo>
                    <a:pt x="1526413" y="1524"/>
                  </a:lnTo>
                  <a:lnTo>
                    <a:pt x="1510538" y="1524"/>
                  </a:lnTo>
                  <a:lnTo>
                    <a:pt x="1510538" y="24511"/>
                  </a:lnTo>
                  <a:lnTo>
                    <a:pt x="1510538" y="59690"/>
                  </a:lnTo>
                  <a:lnTo>
                    <a:pt x="1485519" y="59690"/>
                  </a:lnTo>
                  <a:lnTo>
                    <a:pt x="1490472" y="53975"/>
                  </a:lnTo>
                  <a:lnTo>
                    <a:pt x="1495171" y="47752"/>
                  </a:lnTo>
                  <a:lnTo>
                    <a:pt x="1499870" y="41148"/>
                  </a:lnTo>
                  <a:lnTo>
                    <a:pt x="1504442" y="34544"/>
                  </a:lnTo>
                  <a:lnTo>
                    <a:pt x="1507998" y="28956"/>
                  </a:lnTo>
                  <a:lnTo>
                    <a:pt x="1510538" y="24511"/>
                  </a:lnTo>
                  <a:lnTo>
                    <a:pt x="1510538" y="1524"/>
                  </a:lnTo>
                  <a:lnTo>
                    <a:pt x="1510157" y="1524"/>
                  </a:lnTo>
                  <a:lnTo>
                    <a:pt x="1507058" y="7912"/>
                  </a:lnTo>
                  <a:lnTo>
                    <a:pt x="1503311" y="14668"/>
                  </a:lnTo>
                  <a:lnTo>
                    <a:pt x="1476997" y="51866"/>
                  </a:lnTo>
                  <a:lnTo>
                    <a:pt x="1470914" y="59055"/>
                  </a:lnTo>
                  <a:lnTo>
                    <a:pt x="1470914" y="72390"/>
                  </a:lnTo>
                  <a:lnTo>
                    <a:pt x="1510538" y="72390"/>
                  </a:lnTo>
                  <a:lnTo>
                    <a:pt x="1510538" y="92456"/>
                  </a:lnTo>
                  <a:lnTo>
                    <a:pt x="1526413" y="92456"/>
                  </a:lnTo>
                  <a:lnTo>
                    <a:pt x="1526413" y="72390"/>
                  </a:lnTo>
                  <a:lnTo>
                    <a:pt x="1537335" y="72390"/>
                  </a:lnTo>
                  <a:lnTo>
                    <a:pt x="1537335" y="59690"/>
                  </a:lnTo>
                  <a:close/>
                </a:path>
                <a:path w="6204584" h="109219">
                  <a:moveTo>
                    <a:pt x="1605661" y="1524"/>
                  </a:moveTo>
                  <a:lnTo>
                    <a:pt x="1543812" y="1524"/>
                  </a:lnTo>
                  <a:lnTo>
                    <a:pt x="1543812" y="15875"/>
                  </a:lnTo>
                  <a:lnTo>
                    <a:pt x="1587754" y="15875"/>
                  </a:lnTo>
                  <a:lnTo>
                    <a:pt x="1581721" y="26301"/>
                  </a:lnTo>
                  <a:lnTo>
                    <a:pt x="1564652" y="64871"/>
                  </a:lnTo>
                  <a:lnTo>
                    <a:pt x="1557909" y="92456"/>
                  </a:lnTo>
                  <a:lnTo>
                    <a:pt x="1575689" y="92456"/>
                  </a:lnTo>
                  <a:lnTo>
                    <a:pt x="1577327" y="82867"/>
                  </a:lnTo>
                  <a:lnTo>
                    <a:pt x="1579384" y="73520"/>
                  </a:lnTo>
                  <a:lnTo>
                    <a:pt x="1593088" y="35814"/>
                  </a:lnTo>
                  <a:lnTo>
                    <a:pt x="1605661" y="11049"/>
                  </a:lnTo>
                  <a:lnTo>
                    <a:pt x="1605661" y="1524"/>
                  </a:lnTo>
                  <a:close/>
                </a:path>
                <a:path w="6204584" h="109219">
                  <a:moveTo>
                    <a:pt x="1671828" y="54737"/>
                  </a:moveTo>
                  <a:lnTo>
                    <a:pt x="1669783" y="49784"/>
                  </a:lnTo>
                  <a:lnTo>
                    <a:pt x="1669161" y="48260"/>
                  </a:lnTo>
                  <a:lnTo>
                    <a:pt x="1663700" y="43434"/>
                  </a:lnTo>
                  <a:lnTo>
                    <a:pt x="1658366" y="38608"/>
                  </a:lnTo>
                  <a:lnTo>
                    <a:pt x="1653489" y="36957"/>
                  </a:lnTo>
                  <a:lnTo>
                    <a:pt x="1651254" y="36195"/>
                  </a:lnTo>
                  <a:lnTo>
                    <a:pt x="1640967" y="36195"/>
                  </a:lnTo>
                  <a:lnTo>
                    <a:pt x="1637919" y="36449"/>
                  </a:lnTo>
                  <a:lnTo>
                    <a:pt x="1633220" y="36957"/>
                  </a:lnTo>
                  <a:lnTo>
                    <a:pt x="1634744" y="15875"/>
                  </a:lnTo>
                  <a:lnTo>
                    <a:pt x="1667637" y="15875"/>
                  </a:lnTo>
                  <a:lnTo>
                    <a:pt x="1667637" y="1524"/>
                  </a:lnTo>
                  <a:lnTo>
                    <a:pt x="1620647" y="1524"/>
                  </a:lnTo>
                  <a:lnTo>
                    <a:pt x="1617218" y="51054"/>
                  </a:lnTo>
                  <a:lnTo>
                    <a:pt x="1622679" y="50165"/>
                  </a:lnTo>
                  <a:lnTo>
                    <a:pt x="1627759" y="49784"/>
                  </a:lnTo>
                  <a:lnTo>
                    <a:pt x="1640078" y="49784"/>
                  </a:lnTo>
                  <a:lnTo>
                    <a:pt x="1645412" y="50927"/>
                  </a:lnTo>
                  <a:lnTo>
                    <a:pt x="1652524" y="55753"/>
                  </a:lnTo>
                  <a:lnTo>
                    <a:pt x="1654302" y="59436"/>
                  </a:lnTo>
                  <a:lnTo>
                    <a:pt x="1654302" y="69723"/>
                  </a:lnTo>
                  <a:lnTo>
                    <a:pt x="1652524" y="73533"/>
                  </a:lnTo>
                  <a:lnTo>
                    <a:pt x="1645920" y="79121"/>
                  </a:lnTo>
                  <a:lnTo>
                    <a:pt x="1641348" y="80518"/>
                  </a:lnTo>
                  <a:lnTo>
                    <a:pt x="1632204" y="80518"/>
                  </a:lnTo>
                  <a:lnTo>
                    <a:pt x="1628648" y="80010"/>
                  </a:lnTo>
                  <a:lnTo>
                    <a:pt x="1625219" y="78867"/>
                  </a:lnTo>
                  <a:lnTo>
                    <a:pt x="1621663" y="77724"/>
                  </a:lnTo>
                  <a:lnTo>
                    <a:pt x="1618488" y="76200"/>
                  </a:lnTo>
                  <a:lnTo>
                    <a:pt x="1615821" y="74041"/>
                  </a:lnTo>
                  <a:lnTo>
                    <a:pt x="1615821" y="89662"/>
                  </a:lnTo>
                  <a:lnTo>
                    <a:pt x="1621028" y="92583"/>
                  </a:lnTo>
                  <a:lnTo>
                    <a:pt x="1628267" y="93980"/>
                  </a:lnTo>
                  <a:lnTo>
                    <a:pt x="1637157" y="93980"/>
                  </a:lnTo>
                  <a:lnTo>
                    <a:pt x="1668360" y="80518"/>
                  </a:lnTo>
                  <a:lnTo>
                    <a:pt x="1668653" y="80264"/>
                  </a:lnTo>
                  <a:lnTo>
                    <a:pt x="1671828" y="72644"/>
                  </a:lnTo>
                  <a:lnTo>
                    <a:pt x="1671828" y="54737"/>
                  </a:lnTo>
                  <a:close/>
                </a:path>
                <a:path w="6204584" h="109219">
                  <a:moveTo>
                    <a:pt x="2428875" y="54229"/>
                  </a:moveTo>
                  <a:lnTo>
                    <a:pt x="2426589" y="47498"/>
                  </a:lnTo>
                  <a:lnTo>
                    <a:pt x="2424468" y="44958"/>
                  </a:lnTo>
                  <a:lnTo>
                    <a:pt x="2422144" y="42164"/>
                  </a:lnTo>
                  <a:lnTo>
                    <a:pt x="2417572" y="36957"/>
                  </a:lnTo>
                  <a:lnTo>
                    <a:pt x="2411857" y="34582"/>
                  </a:lnTo>
                  <a:lnTo>
                    <a:pt x="2411857" y="52959"/>
                  </a:lnTo>
                  <a:lnTo>
                    <a:pt x="2411857" y="68580"/>
                  </a:lnTo>
                  <a:lnTo>
                    <a:pt x="2410714" y="72644"/>
                  </a:lnTo>
                  <a:lnTo>
                    <a:pt x="2405888" y="78994"/>
                  </a:lnTo>
                  <a:lnTo>
                    <a:pt x="2402586" y="80518"/>
                  </a:lnTo>
                  <a:lnTo>
                    <a:pt x="2394204" y="80518"/>
                  </a:lnTo>
                  <a:lnTo>
                    <a:pt x="2390775" y="78740"/>
                  </a:lnTo>
                  <a:lnTo>
                    <a:pt x="2388235" y="75184"/>
                  </a:lnTo>
                  <a:lnTo>
                    <a:pt x="2385695" y="71755"/>
                  </a:lnTo>
                  <a:lnTo>
                    <a:pt x="2384552" y="67437"/>
                  </a:lnTo>
                  <a:lnTo>
                    <a:pt x="2384552" y="58293"/>
                  </a:lnTo>
                  <a:lnTo>
                    <a:pt x="2385822" y="54610"/>
                  </a:lnTo>
                  <a:lnTo>
                    <a:pt x="2388362" y="51816"/>
                  </a:lnTo>
                  <a:lnTo>
                    <a:pt x="2390902" y="48895"/>
                  </a:lnTo>
                  <a:lnTo>
                    <a:pt x="2394204" y="47498"/>
                  </a:lnTo>
                  <a:lnTo>
                    <a:pt x="2407412" y="47498"/>
                  </a:lnTo>
                  <a:lnTo>
                    <a:pt x="2411857" y="52959"/>
                  </a:lnTo>
                  <a:lnTo>
                    <a:pt x="2411857" y="34582"/>
                  </a:lnTo>
                  <a:lnTo>
                    <a:pt x="2411476" y="34417"/>
                  </a:lnTo>
                  <a:lnTo>
                    <a:pt x="2395093" y="34417"/>
                  </a:lnTo>
                  <a:lnTo>
                    <a:pt x="2388616" y="37973"/>
                  </a:lnTo>
                  <a:lnTo>
                    <a:pt x="2384298" y="44958"/>
                  </a:lnTo>
                  <a:lnTo>
                    <a:pt x="2383917" y="44958"/>
                  </a:lnTo>
                  <a:lnTo>
                    <a:pt x="2383917" y="35814"/>
                  </a:lnTo>
                  <a:lnTo>
                    <a:pt x="2386076" y="28194"/>
                  </a:lnTo>
                  <a:lnTo>
                    <a:pt x="2390394" y="22225"/>
                  </a:lnTo>
                  <a:lnTo>
                    <a:pt x="2394585" y="16383"/>
                  </a:lnTo>
                  <a:lnTo>
                    <a:pt x="2400427" y="13462"/>
                  </a:lnTo>
                  <a:lnTo>
                    <a:pt x="2413127" y="13462"/>
                  </a:lnTo>
                  <a:lnTo>
                    <a:pt x="2418207" y="14732"/>
                  </a:lnTo>
                  <a:lnTo>
                    <a:pt x="2422779" y="17272"/>
                  </a:lnTo>
                  <a:lnTo>
                    <a:pt x="2422779" y="13462"/>
                  </a:lnTo>
                  <a:lnTo>
                    <a:pt x="2422779" y="2540"/>
                  </a:lnTo>
                  <a:lnTo>
                    <a:pt x="2418969" y="889"/>
                  </a:lnTo>
                  <a:lnTo>
                    <a:pt x="2413635" y="0"/>
                  </a:lnTo>
                  <a:lnTo>
                    <a:pt x="2406777" y="0"/>
                  </a:lnTo>
                  <a:lnTo>
                    <a:pt x="2372639" y="22250"/>
                  </a:lnTo>
                  <a:lnTo>
                    <a:pt x="2366645" y="51816"/>
                  </a:lnTo>
                  <a:lnTo>
                    <a:pt x="2367153" y="61163"/>
                  </a:lnTo>
                  <a:lnTo>
                    <a:pt x="2391067" y="93294"/>
                  </a:lnTo>
                  <a:lnTo>
                    <a:pt x="2398268" y="93980"/>
                  </a:lnTo>
                  <a:lnTo>
                    <a:pt x="2407158" y="93980"/>
                  </a:lnTo>
                  <a:lnTo>
                    <a:pt x="2414524" y="91059"/>
                  </a:lnTo>
                  <a:lnTo>
                    <a:pt x="2424836" y="80518"/>
                  </a:lnTo>
                  <a:lnTo>
                    <a:pt x="2426081" y="79248"/>
                  </a:lnTo>
                  <a:lnTo>
                    <a:pt x="2428875" y="71755"/>
                  </a:lnTo>
                  <a:lnTo>
                    <a:pt x="2428875" y="54229"/>
                  </a:lnTo>
                  <a:close/>
                </a:path>
                <a:path w="6204584" h="109219">
                  <a:moveTo>
                    <a:pt x="2497709" y="42291"/>
                  </a:moveTo>
                  <a:lnTo>
                    <a:pt x="2485098" y="6273"/>
                  </a:lnTo>
                  <a:lnTo>
                    <a:pt x="2480056" y="2946"/>
                  </a:lnTo>
                  <a:lnTo>
                    <a:pt x="2480056" y="26924"/>
                  </a:lnTo>
                  <a:lnTo>
                    <a:pt x="2480056" y="35941"/>
                  </a:lnTo>
                  <a:lnTo>
                    <a:pt x="2478786" y="39370"/>
                  </a:lnTo>
                  <a:lnTo>
                    <a:pt x="2473706" y="44958"/>
                  </a:lnTo>
                  <a:lnTo>
                    <a:pt x="2470531" y="46355"/>
                  </a:lnTo>
                  <a:lnTo>
                    <a:pt x="2462149" y="46355"/>
                  </a:lnTo>
                  <a:lnTo>
                    <a:pt x="2458720" y="44958"/>
                  </a:lnTo>
                  <a:lnTo>
                    <a:pt x="2453767" y="38989"/>
                  </a:lnTo>
                  <a:lnTo>
                    <a:pt x="2452497" y="35052"/>
                  </a:lnTo>
                  <a:lnTo>
                    <a:pt x="2452497" y="25400"/>
                  </a:lnTo>
                  <a:lnTo>
                    <a:pt x="2453767" y="21590"/>
                  </a:lnTo>
                  <a:lnTo>
                    <a:pt x="2458593" y="14986"/>
                  </a:lnTo>
                  <a:lnTo>
                    <a:pt x="2461895" y="13462"/>
                  </a:lnTo>
                  <a:lnTo>
                    <a:pt x="2470277" y="13462"/>
                  </a:lnTo>
                  <a:lnTo>
                    <a:pt x="2473706" y="15240"/>
                  </a:lnTo>
                  <a:lnTo>
                    <a:pt x="2478786" y="22606"/>
                  </a:lnTo>
                  <a:lnTo>
                    <a:pt x="2480056" y="26924"/>
                  </a:lnTo>
                  <a:lnTo>
                    <a:pt x="2480056" y="2946"/>
                  </a:lnTo>
                  <a:lnTo>
                    <a:pt x="2479814" y="2781"/>
                  </a:lnTo>
                  <a:lnTo>
                    <a:pt x="2473693" y="698"/>
                  </a:lnTo>
                  <a:lnTo>
                    <a:pt x="2466721" y="0"/>
                  </a:lnTo>
                  <a:lnTo>
                    <a:pt x="2457577" y="0"/>
                  </a:lnTo>
                  <a:lnTo>
                    <a:pt x="2450084" y="2921"/>
                  </a:lnTo>
                  <a:lnTo>
                    <a:pt x="2444242" y="8763"/>
                  </a:lnTo>
                  <a:lnTo>
                    <a:pt x="2438400" y="14732"/>
                  </a:lnTo>
                  <a:lnTo>
                    <a:pt x="2435479" y="22225"/>
                  </a:lnTo>
                  <a:lnTo>
                    <a:pt x="2435479" y="39624"/>
                  </a:lnTo>
                  <a:lnTo>
                    <a:pt x="2437892" y="46228"/>
                  </a:lnTo>
                  <a:lnTo>
                    <a:pt x="2442718" y="51562"/>
                  </a:lnTo>
                  <a:lnTo>
                    <a:pt x="2447544" y="57023"/>
                  </a:lnTo>
                  <a:lnTo>
                    <a:pt x="2453767" y="59690"/>
                  </a:lnTo>
                  <a:lnTo>
                    <a:pt x="2470150" y="59690"/>
                  </a:lnTo>
                  <a:lnTo>
                    <a:pt x="2476500" y="56388"/>
                  </a:lnTo>
                  <a:lnTo>
                    <a:pt x="2480437" y="49911"/>
                  </a:lnTo>
                  <a:lnTo>
                    <a:pt x="2480691" y="50038"/>
                  </a:lnTo>
                  <a:lnTo>
                    <a:pt x="2465070" y="80518"/>
                  </a:lnTo>
                  <a:lnTo>
                    <a:pt x="2451100" y="80518"/>
                  </a:lnTo>
                  <a:lnTo>
                    <a:pt x="2445512" y="78994"/>
                  </a:lnTo>
                  <a:lnTo>
                    <a:pt x="2440686" y="75946"/>
                  </a:lnTo>
                  <a:lnTo>
                    <a:pt x="2440686" y="90678"/>
                  </a:lnTo>
                  <a:lnTo>
                    <a:pt x="2445766" y="92837"/>
                  </a:lnTo>
                  <a:lnTo>
                    <a:pt x="2451735" y="93980"/>
                  </a:lnTo>
                  <a:lnTo>
                    <a:pt x="2458847" y="93980"/>
                  </a:lnTo>
                  <a:lnTo>
                    <a:pt x="2467572" y="93129"/>
                  </a:lnTo>
                  <a:lnTo>
                    <a:pt x="2475293" y="90551"/>
                  </a:lnTo>
                  <a:lnTo>
                    <a:pt x="2481948" y="86271"/>
                  </a:lnTo>
                  <a:lnTo>
                    <a:pt x="2487307" y="80518"/>
                  </a:lnTo>
                  <a:lnTo>
                    <a:pt x="2487549" y="80264"/>
                  </a:lnTo>
                  <a:lnTo>
                    <a:pt x="2491968" y="72771"/>
                  </a:lnTo>
                  <a:lnTo>
                    <a:pt x="2495143" y="63944"/>
                  </a:lnTo>
                  <a:lnTo>
                    <a:pt x="2497061" y="53797"/>
                  </a:lnTo>
                  <a:lnTo>
                    <a:pt x="2497277" y="49911"/>
                  </a:lnTo>
                  <a:lnTo>
                    <a:pt x="2497480" y="46355"/>
                  </a:lnTo>
                  <a:lnTo>
                    <a:pt x="2497709" y="42291"/>
                  </a:lnTo>
                  <a:close/>
                </a:path>
                <a:path w="6204584" h="109219">
                  <a:moveTo>
                    <a:pt x="2569083" y="54229"/>
                  </a:moveTo>
                  <a:lnTo>
                    <a:pt x="2566797" y="47498"/>
                  </a:lnTo>
                  <a:lnTo>
                    <a:pt x="2564676" y="44958"/>
                  </a:lnTo>
                  <a:lnTo>
                    <a:pt x="2562352" y="42164"/>
                  </a:lnTo>
                  <a:lnTo>
                    <a:pt x="2557780" y="36957"/>
                  </a:lnTo>
                  <a:lnTo>
                    <a:pt x="2552065" y="34582"/>
                  </a:lnTo>
                  <a:lnTo>
                    <a:pt x="2552065" y="52959"/>
                  </a:lnTo>
                  <a:lnTo>
                    <a:pt x="2552065" y="68580"/>
                  </a:lnTo>
                  <a:lnTo>
                    <a:pt x="2550922" y="72644"/>
                  </a:lnTo>
                  <a:lnTo>
                    <a:pt x="2546096" y="78994"/>
                  </a:lnTo>
                  <a:lnTo>
                    <a:pt x="2542794" y="80518"/>
                  </a:lnTo>
                  <a:lnTo>
                    <a:pt x="2534412" y="80518"/>
                  </a:lnTo>
                  <a:lnTo>
                    <a:pt x="2530983" y="78740"/>
                  </a:lnTo>
                  <a:lnTo>
                    <a:pt x="2528443" y="75184"/>
                  </a:lnTo>
                  <a:lnTo>
                    <a:pt x="2525903" y="71755"/>
                  </a:lnTo>
                  <a:lnTo>
                    <a:pt x="2524760" y="67437"/>
                  </a:lnTo>
                  <a:lnTo>
                    <a:pt x="2524760" y="58293"/>
                  </a:lnTo>
                  <a:lnTo>
                    <a:pt x="2526030" y="54610"/>
                  </a:lnTo>
                  <a:lnTo>
                    <a:pt x="2528570" y="51816"/>
                  </a:lnTo>
                  <a:lnTo>
                    <a:pt x="2531110" y="48895"/>
                  </a:lnTo>
                  <a:lnTo>
                    <a:pt x="2534412" y="47498"/>
                  </a:lnTo>
                  <a:lnTo>
                    <a:pt x="2547620" y="47498"/>
                  </a:lnTo>
                  <a:lnTo>
                    <a:pt x="2552065" y="52959"/>
                  </a:lnTo>
                  <a:lnTo>
                    <a:pt x="2552065" y="34582"/>
                  </a:lnTo>
                  <a:lnTo>
                    <a:pt x="2551684" y="34417"/>
                  </a:lnTo>
                  <a:lnTo>
                    <a:pt x="2535301" y="34417"/>
                  </a:lnTo>
                  <a:lnTo>
                    <a:pt x="2528824" y="37973"/>
                  </a:lnTo>
                  <a:lnTo>
                    <a:pt x="2524506" y="44958"/>
                  </a:lnTo>
                  <a:lnTo>
                    <a:pt x="2524125" y="44958"/>
                  </a:lnTo>
                  <a:lnTo>
                    <a:pt x="2524125" y="35814"/>
                  </a:lnTo>
                  <a:lnTo>
                    <a:pt x="2526284" y="28194"/>
                  </a:lnTo>
                  <a:lnTo>
                    <a:pt x="2530602" y="22225"/>
                  </a:lnTo>
                  <a:lnTo>
                    <a:pt x="2534793" y="16383"/>
                  </a:lnTo>
                  <a:lnTo>
                    <a:pt x="2540635" y="13462"/>
                  </a:lnTo>
                  <a:lnTo>
                    <a:pt x="2553335" y="13462"/>
                  </a:lnTo>
                  <a:lnTo>
                    <a:pt x="2558415" y="14732"/>
                  </a:lnTo>
                  <a:lnTo>
                    <a:pt x="2562987" y="17272"/>
                  </a:lnTo>
                  <a:lnTo>
                    <a:pt x="2562987" y="13462"/>
                  </a:lnTo>
                  <a:lnTo>
                    <a:pt x="2562987" y="2540"/>
                  </a:lnTo>
                  <a:lnTo>
                    <a:pt x="2559177" y="889"/>
                  </a:lnTo>
                  <a:lnTo>
                    <a:pt x="2553843" y="0"/>
                  </a:lnTo>
                  <a:lnTo>
                    <a:pt x="2546985" y="0"/>
                  </a:lnTo>
                  <a:lnTo>
                    <a:pt x="2512847" y="22250"/>
                  </a:lnTo>
                  <a:lnTo>
                    <a:pt x="2506853" y="51816"/>
                  </a:lnTo>
                  <a:lnTo>
                    <a:pt x="2507361" y="61163"/>
                  </a:lnTo>
                  <a:lnTo>
                    <a:pt x="2531275" y="93294"/>
                  </a:lnTo>
                  <a:lnTo>
                    <a:pt x="2538476" y="93980"/>
                  </a:lnTo>
                  <a:lnTo>
                    <a:pt x="2547366" y="93980"/>
                  </a:lnTo>
                  <a:lnTo>
                    <a:pt x="2554732" y="91059"/>
                  </a:lnTo>
                  <a:lnTo>
                    <a:pt x="2565044" y="80518"/>
                  </a:lnTo>
                  <a:lnTo>
                    <a:pt x="2566289" y="79248"/>
                  </a:lnTo>
                  <a:lnTo>
                    <a:pt x="2569083" y="71755"/>
                  </a:lnTo>
                  <a:lnTo>
                    <a:pt x="2569083" y="54229"/>
                  </a:lnTo>
                  <a:close/>
                </a:path>
                <a:path w="6204584" h="109219">
                  <a:moveTo>
                    <a:pt x="2595753" y="76962"/>
                  </a:moveTo>
                  <a:lnTo>
                    <a:pt x="2579624" y="76962"/>
                  </a:lnTo>
                  <a:lnTo>
                    <a:pt x="2573020" y="108712"/>
                  </a:lnTo>
                  <a:lnTo>
                    <a:pt x="2586228" y="108712"/>
                  </a:lnTo>
                  <a:lnTo>
                    <a:pt x="2595753" y="76962"/>
                  </a:lnTo>
                  <a:close/>
                </a:path>
                <a:path w="6204584" h="109219">
                  <a:moveTo>
                    <a:pt x="2669667" y="46355"/>
                  </a:moveTo>
                  <a:lnTo>
                    <a:pt x="2652357" y="2908"/>
                  </a:lnTo>
                  <a:lnTo>
                    <a:pt x="2651950" y="2832"/>
                  </a:lnTo>
                  <a:lnTo>
                    <a:pt x="2651950" y="46355"/>
                  </a:lnTo>
                  <a:lnTo>
                    <a:pt x="2651925" y="48514"/>
                  </a:lnTo>
                  <a:lnTo>
                    <a:pt x="2651125" y="61823"/>
                  </a:lnTo>
                  <a:lnTo>
                    <a:pt x="2648470" y="72224"/>
                  </a:lnTo>
                  <a:lnTo>
                    <a:pt x="2644025" y="78447"/>
                  </a:lnTo>
                  <a:lnTo>
                    <a:pt x="2637790" y="80518"/>
                  </a:lnTo>
                  <a:lnTo>
                    <a:pt x="2631376" y="78498"/>
                  </a:lnTo>
                  <a:lnTo>
                    <a:pt x="2626817" y="72415"/>
                  </a:lnTo>
                  <a:lnTo>
                    <a:pt x="2624086" y="62255"/>
                  </a:lnTo>
                  <a:lnTo>
                    <a:pt x="2623210" y="48514"/>
                  </a:lnTo>
                  <a:lnTo>
                    <a:pt x="2623274" y="46355"/>
                  </a:lnTo>
                  <a:lnTo>
                    <a:pt x="2624112" y="32918"/>
                  </a:lnTo>
                  <a:lnTo>
                    <a:pt x="2626893" y="22123"/>
                  </a:lnTo>
                  <a:lnTo>
                    <a:pt x="2631541" y="15633"/>
                  </a:lnTo>
                  <a:lnTo>
                    <a:pt x="2638044" y="13462"/>
                  </a:lnTo>
                  <a:lnTo>
                    <a:pt x="2644190" y="15570"/>
                  </a:lnTo>
                  <a:lnTo>
                    <a:pt x="2648547" y="21882"/>
                  </a:lnTo>
                  <a:lnTo>
                    <a:pt x="2651150" y="32435"/>
                  </a:lnTo>
                  <a:lnTo>
                    <a:pt x="2651950" y="46355"/>
                  </a:lnTo>
                  <a:lnTo>
                    <a:pt x="2651950" y="2832"/>
                  </a:lnTo>
                  <a:lnTo>
                    <a:pt x="2638933" y="0"/>
                  </a:lnTo>
                  <a:lnTo>
                    <a:pt x="2631300" y="787"/>
                  </a:lnTo>
                  <a:lnTo>
                    <a:pt x="2624632" y="3136"/>
                  </a:lnTo>
                  <a:lnTo>
                    <a:pt x="2606192" y="37350"/>
                  </a:lnTo>
                  <a:lnTo>
                    <a:pt x="2605659" y="48514"/>
                  </a:lnTo>
                  <a:lnTo>
                    <a:pt x="2607627" y="68427"/>
                  </a:lnTo>
                  <a:lnTo>
                    <a:pt x="2613533" y="82638"/>
                  </a:lnTo>
                  <a:lnTo>
                    <a:pt x="2623337" y="91147"/>
                  </a:lnTo>
                  <a:lnTo>
                    <a:pt x="2637028" y="93980"/>
                  </a:lnTo>
                  <a:lnTo>
                    <a:pt x="2644470" y="93218"/>
                  </a:lnTo>
                  <a:lnTo>
                    <a:pt x="2651010" y="90919"/>
                  </a:lnTo>
                  <a:lnTo>
                    <a:pt x="2656611" y="87071"/>
                  </a:lnTo>
                  <a:lnTo>
                    <a:pt x="2661285" y="81661"/>
                  </a:lnTo>
                  <a:lnTo>
                    <a:pt x="2661894" y="80518"/>
                  </a:lnTo>
                  <a:lnTo>
                    <a:pt x="2664942" y="74815"/>
                  </a:lnTo>
                  <a:lnTo>
                    <a:pt x="2667571" y="66636"/>
                  </a:lnTo>
                  <a:lnTo>
                    <a:pt x="2669133" y="57150"/>
                  </a:lnTo>
                  <a:lnTo>
                    <a:pt x="2669667" y="46355"/>
                  </a:lnTo>
                  <a:close/>
                </a:path>
                <a:path w="6204584" h="109219">
                  <a:moveTo>
                    <a:pt x="2721102" y="0"/>
                  </a:moveTo>
                  <a:lnTo>
                    <a:pt x="2710307" y="0"/>
                  </a:lnTo>
                  <a:lnTo>
                    <a:pt x="2704185" y="4432"/>
                  </a:lnTo>
                  <a:lnTo>
                    <a:pt x="2697861" y="8178"/>
                  </a:lnTo>
                  <a:lnTo>
                    <a:pt x="2691333" y="11239"/>
                  </a:lnTo>
                  <a:lnTo>
                    <a:pt x="2684653" y="13589"/>
                  </a:lnTo>
                  <a:lnTo>
                    <a:pt x="2684653" y="28829"/>
                  </a:lnTo>
                  <a:lnTo>
                    <a:pt x="2703957" y="20955"/>
                  </a:lnTo>
                  <a:lnTo>
                    <a:pt x="2703957" y="92456"/>
                  </a:lnTo>
                  <a:lnTo>
                    <a:pt x="2721102" y="92456"/>
                  </a:lnTo>
                  <a:lnTo>
                    <a:pt x="2721102" y="20955"/>
                  </a:lnTo>
                  <a:lnTo>
                    <a:pt x="2721102" y="0"/>
                  </a:lnTo>
                  <a:close/>
                </a:path>
                <a:path w="6204584" h="109219">
                  <a:moveTo>
                    <a:pt x="2804922" y="54737"/>
                  </a:moveTo>
                  <a:lnTo>
                    <a:pt x="2802877" y="49784"/>
                  </a:lnTo>
                  <a:lnTo>
                    <a:pt x="2802255" y="48260"/>
                  </a:lnTo>
                  <a:lnTo>
                    <a:pt x="2791587" y="38608"/>
                  </a:lnTo>
                  <a:lnTo>
                    <a:pt x="2786710" y="36957"/>
                  </a:lnTo>
                  <a:lnTo>
                    <a:pt x="2784475" y="36195"/>
                  </a:lnTo>
                  <a:lnTo>
                    <a:pt x="2774061" y="36195"/>
                  </a:lnTo>
                  <a:lnTo>
                    <a:pt x="2771013" y="36449"/>
                  </a:lnTo>
                  <a:lnTo>
                    <a:pt x="2766441" y="36957"/>
                  </a:lnTo>
                  <a:lnTo>
                    <a:pt x="2767965" y="15875"/>
                  </a:lnTo>
                  <a:lnTo>
                    <a:pt x="2800858" y="15875"/>
                  </a:lnTo>
                  <a:lnTo>
                    <a:pt x="2800858" y="1524"/>
                  </a:lnTo>
                  <a:lnTo>
                    <a:pt x="2753741" y="1524"/>
                  </a:lnTo>
                  <a:lnTo>
                    <a:pt x="2750439" y="51054"/>
                  </a:lnTo>
                  <a:lnTo>
                    <a:pt x="2755773" y="50165"/>
                  </a:lnTo>
                  <a:lnTo>
                    <a:pt x="2760980" y="49784"/>
                  </a:lnTo>
                  <a:lnTo>
                    <a:pt x="2773299" y="49784"/>
                  </a:lnTo>
                  <a:lnTo>
                    <a:pt x="2778633" y="50927"/>
                  </a:lnTo>
                  <a:lnTo>
                    <a:pt x="2785745" y="55753"/>
                  </a:lnTo>
                  <a:lnTo>
                    <a:pt x="2787396" y="59436"/>
                  </a:lnTo>
                  <a:lnTo>
                    <a:pt x="2787396" y="69723"/>
                  </a:lnTo>
                  <a:lnTo>
                    <a:pt x="2785745" y="73533"/>
                  </a:lnTo>
                  <a:lnTo>
                    <a:pt x="2779141" y="79121"/>
                  </a:lnTo>
                  <a:lnTo>
                    <a:pt x="2774569" y="80518"/>
                  </a:lnTo>
                  <a:lnTo>
                    <a:pt x="2765298" y="80518"/>
                  </a:lnTo>
                  <a:lnTo>
                    <a:pt x="2761869" y="80010"/>
                  </a:lnTo>
                  <a:lnTo>
                    <a:pt x="2758440" y="78867"/>
                  </a:lnTo>
                  <a:lnTo>
                    <a:pt x="2754884" y="77724"/>
                  </a:lnTo>
                  <a:lnTo>
                    <a:pt x="2751709" y="76200"/>
                  </a:lnTo>
                  <a:lnTo>
                    <a:pt x="2748915" y="74041"/>
                  </a:lnTo>
                  <a:lnTo>
                    <a:pt x="2748915" y="89662"/>
                  </a:lnTo>
                  <a:lnTo>
                    <a:pt x="2754249" y="92583"/>
                  </a:lnTo>
                  <a:lnTo>
                    <a:pt x="2761361" y="93980"/>
                  </a:lnTo>
                  <a:lnTo>
                    <a:pt x="2770378" y="93980"/>
                  </a:lnTo>
                  <a:lnTo>
                    <a:pt x="2801582" y="80518"/>
                  </a:lnTo>
                  <a:lnTo>
                    <a:pt x="2801874" y="80264"/>
                  </a:lnTo>
                  <a:lnTo>
                    <a:pt x="2804922" y="72644"/>
                  </a:lnTo>
                  <a:lnTo>
                    <a:pt x="2804922" y="54737"/>
                  </a:lnTo>
                  <a:close/>
                </a:path>
                <a:path w="6204584" h="109219">
                  <a:moveTo>
                    <a:pt x="3558794" y="17780"/>
                  </a:moveTo>
                  <a:lnTo>
                    <a:pt x="3557257" y="13970"/>
                  </a:lnTo>
                  <a:lnTo>
                    <a:pt x="3556254" y="11430"/>
                  </a:lnTo>
                  <a:lnTo>
                    <a:pt x="3551047" y="6858"/>
                  </a:lnTo>
                  <a:lnTo>
                    <a:pt x="3545967" y="2286"/>
                  </a:lnTo>
                  <a:lnTo>
                    <a:pt x="3538728" y="0"/>
                  </a:lnTo>
                  <a:lnTo>
                    <a:pt x="3529330" y="0"/>
                  </a:lnTo>
                  <a:lnTo>
                    <a:pt x="3522561" y="482"/>
                  </a:lnTo>
                  <a:lnTo>
                    <a:pt x="3516160" y="1905"/>
                  </a:lnTo>
                  <a:lnTo>
                    <a:pt x="3510127" y="4292"/>
                  </a:lnTo>
                  <a:lnTo>
                    <a:pt x="3504438" y="7620"/>
                  </a:lnTo>
                  <a:lnTo>
                    <a:pt x="3504438" y="23114"/>
                  </a:lnTo>
                  <a:lnTo>
                    <a:pt x="3511550" y="17018"/>
                  </a:lnTo>
                  <a:lnTo>
                    <a:pt x="3519043" y="13970"/>
                  </a:lnTo>
                  <a:lnTo>
                    <a:pt x="3531870" y="13970"/>
                  </a:lnTo>
                  <a:lnTo>
                    <a:pt x="3535553" y="14986"/>
                  </a:lnTo>
                  <a:lnTo>
                    <a:pt x="3537839" y="17272"/>
                  </a:lnTo>
                  <a:lnTo>
                    <a:pt x="3540252" y="19558"/>
                  </a:lnTo>
                  <a:lnTo>
                    <a:pt x="3541395" y="22606"/>
                  </a:lnTo>
                  <a:lnTo>
                    <a:pt x="3541395" y="29972"/>
                  </a:lnTo>
                  <a:lnTo>
                    <a:pt x="3523729" y="49060"/>
                  </a:lnTo>
                  <a:lnTo>
                    <a:pt x="3518179" y="53555"/>
                  </a:lnTo>
                  <a:lnTo>
                    <a:pt x="3503803" y="72009"/>
                  </a:lnTo>
                  <a:lnTo>
                    <a:pt x="3502152" y="76073"/>
                  </a:lnTo>
                  <a:lnTo>
                    <a:pt x="3501263" y="80645"/>
                  </a:lnTo>
                  <a:lnTo>
                    <a:pt x="3501263" y="92456"/>
                  </a:lnTo>
                  <a:lnTo>
                    <a:pt x="3558032" y="92456"/>
                  </a:lnTo>
                  <a:lnTo>
                    <a:pt x="3558032" y="77851"/>
                  </a:lnTo>
                  <a:lnTo>
                    <a:pt x="3519424" y="77851"/>
                  </a:lnTo>
                  <a:lnTo>
                    <a:pt x="3519424" y="75692"/>
                  </a:lnTo>
                  <a:lnTo>
                    <a:pt x="3538093" y="57404"/>
                  </a:lnTo>
                  <a:lnTo>
                    <a:pt x="3546729" y="50673"/>
                  </a:lnTo>
                  <a:lnTo>
                    <a:pt x="3549269" y="48260"/>
                  </a:lnTo>
                  <a:lnTo>
                    <a:pt x="3551428" y="45593"/>
                  </a:lnTo>
                  <a:lnTo>
                    <a:pt x="3553587" y="43053"/>
                  </a:lnTo>
                  <a:lnTo>
                    <a:pt x="3555365" y="40132"/>
                  </a:lnTo>
                  <a:lnTo>
                    <a:pt x="3556762" y="36830"/>
                  </a:lnTo>
                  <a:lnTo>
                    <a:pt x="3558159" y="33655"/>
                  </a:lnTo>
                  <a:lnTo>
                    <a:pt x="3558794" y="29972"/>
                  </a:lnTo>
                  <a:lnTo>
                    <a:pt x="3558794" y="17780"/>
                  </a:lnTo>
                  <a:close/>
                </a:path>
                <a:path w="6204584" h="109219">
                  <a:moveTo>
                    <a:pt x="3630803" y="42291"/>
                  </a:moveTo>
                  <a:lnTo>
                    <a:pt x="3630295" y="32867"/>
                  </a:lnTo>
                  <a:lnTo>
                    <a:pt x="3628796" y="24549"/>
                  </a:lnTo>
                  <a:lnTo>
                    <a:pt x="3626294" y="17335"/>
                  </a:lnTo>
                  <a:lnTo>
                    <a:pt x="3624097" y="13462"/>
                  </a:lnTo>
                  <a:lnTo>
                    <a:pt x="3622802" y="11176"/>
                  </a:lnTo>
                  <a:lnTo>
                    <a:pt x="3618293" y="6273"/>
                  </a:lnTo>
                  <a:lnTo>
                    <a:pt x="3613277" y="2984"/>
                  </a:lnTo>
                  <a:lnTo>
                    <a:pt x="3613277" y="26924"/>
                  </a:lnTo>
                  <a:lnTo>
                    <a:pt x="3613277" y="35941"/>
                  </a:lnTo>
                  <a:lnTo>
                    <a:pt x="3612007" y="39370"/>
                  </a:lnTo>
                  <a:lnTo>
                    <a:pt x="3606927" y="44958"/>
                  </a:lnTo>
                  <a:lnTo>
                    <a:pt x="3603752" y="46355"/>
                  </a:lnTo>
                  <a:lnTo>
                    <a:pt x="3595370" y="46355"/>
                  </a:lnTo>
                  <a:lnTo>
                    <a:pt x="3591941" y="44958"/>
                  </a:lnTo>
                  <a:lnTo>
                    <a:pt x="3586988" y="38989"/>
                  </a:lnTo>
                  <a:lnTo>
                    <a:pt x="3585718" y="35052"/>
                  </a:lnTo>
                  <a:lnTo>
                    <a:pt x="3585718" y="25400"/>
                  </a:lnTo>
                  <a:lnTo>
                    <a:pt x="3586861" y="21590"/>
                  </a:lnTo>
                  <a:lnTo>
                    <a:pt x="3589401" y="18288"/>
                  </a:lnTo>
                  <a:lnTo>
                    <a:pt x="3591814" y="14986"/>
                  </a:lnTo>
                  <a:lnTo>
                    <a:pt x="3595116" y="13462"/>
                  </a:lnTo>
                  <a:lnTo>
                    <a:pt x="3603498" y="13462"/>
                  </a:lnTo>
                  <a:lnTo>
                    <a:pt x="3606800" y="15240"/>
                  </a:lnTo>
                  <a:lnTo>
                    <a:pt x="3609467" y="18923"/>
                  </a:lnTo>
                  <a:lnTo>
                    <a:pt x="3612007" y="22606"/>
                  </a:lnTo>
                  <a:lnTo>
                    <a:pt x="3613277" y="26924"/>
                  </a:lnTo>
                  <a:lnTo>
                    <a:pt x="3613277" y="2984"/>
                  </a:lnTo>
                  <a:lnTo>
                    <a:pt x="3612985" y="2781"/>
                  </a:lnTo>
                  <a:lnTo>
                    <a:pt x="3606863" y="698"/>
                  </a:lnTo>
                  <a:lnTo>
                    <a:pt x="3599942" y="0"/>
                  </a:lnTo>
                  <a:lnTo>
                    <a:pt x="3590798" y="0"/>
                  </a:lnTo>
                  <a:lnTo>
                    <a:pt x="3583178" y="2921"/>
                  </a:lnTo>
                  <a:lnTo>
                    <a:pt x="3571621" y="14732"/>
                  </a:lnTo>
                  <a:lnTo>
                    <a:pt x="3568700" y="22225"/>
                  </a:lnTo>
                  <a:lnTo>
                    <a:pt x="3568700" y="39624"/>
                  </a:lnTo>
                  <a:lnTo>
                    <a:pt x="3571113" y="46228"/>
                  </a:lnTo>
                  <a:lnTo>
                    <a:pt x="3575939" y="51562"/>
                  </a:lnTo>
                  <a:lnTo>
                    <a:pt x="3580765" y="57023"/>
                  </a:lnTo>
                  <a:lnTo>
                    <a:pt x="3586988" y="59690"/>
                  </a:lnTo>
                  <a:lnTo>
                    <a:pt x="3603371" y="59690"/>
                  </a:lnTo>
                  <a:lnTo>
                    <a:pt x="3609721" y="56388"/>
                  </a:lnTo>
                  <a:lnTo>
                    <a:pt x="3613658" y="49911"/>
                  </a:lnTo>
                  <a:lnTo>
                    <a:pt x="3613912" y="50038"/>
                  </a:lnTo>
                  <a:lnTo>
                    <a:pt x="3613874" y="59690"/>
                  </a:lnTo>
                  <a:lnTo>
                    <a:pt x="3612007" y="67056"/>
                  </a:lnTo>
                  <a:lnTo>
                    <a:pt x="3607943" y="72390"/>
                  </a:lnTo>
                  <a:lnTo>
                    <a:pt x="3604006" y="77851"/>
                  </a:lnTo>
                  <a:lnTo>
                    <a:pt x="3598291" y="80518"/>
                  </a:lnTo>
                  <a:lnTo>
                    <a:pt x="3584321" y="80518"/>
                  </a:lnTo>
                  <a:lnTo>
                    <a:pt x="3578733" y="78994"/>
                  </a:lnTo>
                  <a:lnTo>
                    <a:pt x="3573780" y="75946"/>
                  </a:lnTo>
                  <a:lnTo>
                    <a:pt x="3573780" y="90678"/>
                  </a:lnTo>
                  <a:lnTo>
                    <a:pt x="3578860" y="92837"/>
                  </a:lnTo>
                  <a:lnTo>
                    <a:pt x="3584956" y="93980"/>
                  </a:lnTo>
                  <a:lnTo>
                    <a:pt x="3592068" y="93980"/>
                  </a:lnTo>
                  <a:lnTo>
                    <a:pt x="3600780" y="93129"/>
                  </a:lnTo>
                  <a:lnTo>
                    <a:pt x="3608463" y="90551"/>
                  </a:lnTo>
                  <a:lnTo>
                    <a:pt x="3615118" y="86271"/>
                  </a:lnTo>
                  <a:lnTo>
                    <a:pt x="3620528" y="80518"/>
                  </a:lnTo>
                  <a:lnTo>
                    <a:pt x="3620770" y="80264"/>
                  </a:lnTo>
                  <a:lnTo>
                    <a:pt x="3625177" y="72771"/>
                  </a:lnTo>
                  <a:lnTo>
                    <a:pt x="3628301" y="63944"/>
                  </a:lnTo>
                  <a:lnTo>
                    <a:pt x="3630180" y="53797"/>
                  </a:lnTo>
                  <a:lnTo>
                    <a:pt x="3630384" y="49911"/>
                  </a:lnTo>
                  <a:lnTo>
                    <a:pt x="3630574" y="46355"/>
                  </a:lnTo>
                  <a:lnTo>
                    <a:pt x="3630803" y="42291"/>
                  </a:lnTo>
                  <a:close/>
                </a:path>
                <a:path w="6204584" h="109219">
                  <a:moveTo>
                    <a:pt x="3702304" y="46355"/>
                  </a:moveTo>
                  <a:lnTo>
                    <a:pt x="3700373" y="26098"/>
                  </a:lnTo>
                  <a:lnTo>
                    <a:pt x="3695319" y="13462"/>
                  </a:lnTo>
                  <a:lnTo>
                    <a:pt x="3694582" y="11607"/>
                  </a:lnTo>
                  <a:lnTo>
                    <a:pt x="3684943" y="2908"/>
                  </a:lnTo>
                  <a:lnTo>
                    <a:pt x="3684587" y="2832"/>
                  </a:lnTo>
                  <a:lnTo>
                    <a:pt x="3684587" y="46355"/>
                  </a:lnTo>
                  <a:lnTo>
                    <a:pt x="3684562" y="48514"/>
                  </a:lnTo>
                  <a:lnTo>
                    <a:pt x="3683762" y="61823"/>
                  </a:lnTo>
                  <a:lnTo>
                    <a:pt x="3681107" y="72224"/>
                  </a:lnTo>
                  <a:lnTo>
                    <a:pt x="3676662" y="78447"/>
                  </a:lnTo>
                  <a:lnTo>
                    <a:pt x="3670427" y="80518"/>
                  </a:lnTo>
                  <a:lnTo>
                    <a:pt x="3664013" y="78498"/>
                  </a:lnTo>
                  <a:lnTo>
                    <a:pt x="3659454" y="72415"/>
                  </a:lnTo>
                  <a:lnTo>
                    <a:pt x="3656723" y="62255"/>
                  </a:lnTo>
                  <a:lnTo>
                    <a:pt x="3655847" y="48514"/>
                  </a:lnTo>
                  <a:lnTo>
                    <a:pt x="3655911" y="46355"/>
                  </a:lnTo>
                  <a:lnTo>
                    <a:pt x="3656749" y="32918"/>
                  </a:lnTo>
                  <a:lnTo>
                    <a:pt x="3659530" y="22123"/>
                  </a:lnTo>
                  <a:lnTo>
                    <a:pt x="3664178" y="15633"/>
                  </a:lnTo>
                  <a:lnTo>
                    <a:pt x="3670681" y="13462"/>
                  </a:lnTo>
                  <a:lnTo>
                    <a:pt x="3676764" y="15570"/>
                  </a:lnTo>
                  <a:lnTo>
                    <a:pt x="3681133" y="21882"/>
                  </a:lnTo>
                  <a:lnTo>
                    <a:pt x="3683762" y="32435"/>
                  </a:lnTo>
                  <a:lnTo>
                    <a:pt x="3684587" y="46355"/>
                  </a:lnTo>
                  <a:lnTo>
                    <a:pt x="3684587" y="2832"/>
                  </a:lnTo>
                  <a:lnTo>
                    <a:pt x="3671443" y="0"/>
                  </a:lnTo>
                  <a:lnTo>
                    <a:pt x="3663835" y="787"/>
                  </a:lnTo>
                  <a:lnTo>
                    <a:pt x="3657219" y="3136"/>
                  </a:lnTo>
                  <a:lnTo>
                    <a:pt x="3638816" y="37350"/>
                  </a:lnTo>
                  <a:lnTo>
                    <a:pt x="3638296" y="48514"/>
                  </a:lnTo>
                  <a:lnTo>
                    <a:pt x="3640239" y="68427"/>
                  </a:lnTo>
                  <a:lnTo>
                    <a:pt x="3646119" y="82638"/>
                  </a:lnTo>
                  <a:lnTo>
                    <a:pt x="3655911" y="91147"/>
                  </a:lnTo>
                  <a:lnTo>
                    <a:pt x="3669665" y="93980"/>
                  </a:lnTo>
                  <a:lnTo>
                    <a:pt x="3677107" y="93218"/>
                  </a:lnTo>
                  <a:lnTo>
                    <a:pt x="3683647" y="90919"/>
                  </a:lnTo>
                  <a:lnTo>
                    <a:pt x="3689248" y="87071"/>
                  </a:lnTo>
                  <a:lnTo>
                    <a:pt x="3693922" y="81661"/>
                  </a:lnTo>
                  <a:lnTo>
                    <a:pt x="3694531" y="80518"/>
                  </a:lnTo>
                  <a:lnTo>
                    <a:pt x="3697579" y="74815"/>
                  </a:lnTo>
                  <a:lnTo>
                    <a:pt x="3700208" y="66636"/>
                  </a:lnTo>
                  <a:lnTo>
                    <a:pt x="3701770" y="57150"/>
                  </a:lnTo>
                  <a:lnTo>
                    <a:pt x="3702304" y="46355"/>
                  </a:lnTo>
                  <a:close/>
                </a:path>
                <a:path w="6204584" h="109219">
                  <a:moveTo>
                    <a:pt x="3728961" y="76962"/>
                  </a:moveTo>
                  <a:lnTo>
                    <a:pt x="3712845" y="76962"/>
                  </a:lnTo>
                  <a:lnTo>
                    <a:pt x="3706241" y="108712"/>
                  </a:lnTo>
                  <a:lnTo>
                    <a:pt x="3719449" y="108712"/>
                  </a:lnTo>
                  <a:lnTo>
                    <a:pt x="3728961" y="76962"/>
                  </a:lnTo>
                  <a:close/>
                </a:path>
                <a:path w="6204584" h="109219">
                  <a:moveTo>
                    <a:pt x="3802888" y="46355"/>
                  </a:moveTo>
                  <a:lnTo>
                    <a:pt x="3800957" y="26098"/>
                  </a:lnTo>
                  <a:lnTo>
                    <a:pt x="3795903" y="13462"/>
                  </a:lnTo>
                  <a:lnTo>
                    <a:pt x="3795166" y="11607"/>
                  </a:lnTo>
                  <a:lnTo>
                    <a:pt x="3785527" y="2908"/>
                  </a:lnTo>
                  <a:lnTo>
                    <a:pt x="3785171" y="2832"/>
                  </a:lnTo>
                  <a:lnTo>
                    <a:pt x="3785171" y="46355"/>
                  </a:lnTo>
                  <a:lnTo>
                    <a:pt x="3785146" y="48514"/>
                  </a:lnTo>
                  <a:lnTo>
                    <a:pt x="3784346" y="61823"/>
                  </a:lnTo>
                  <a:lnTo>
                    <a:pt x="3781691" y="72224"/>
                  </a:lnTo>
                  <a:lnTo>
                    <a:pt x="3777246" y="78447"/>
                  </a:lnTo>
                  <a:lnTo>
                    <a:pt x="3771011" y="80518"/>
                  </a:lnTo>
                  <a:lnTo>
                    <a:pt x="3764597" y="78498"/>
                  </a:lnTo>
                  <a:lnTo>
                    <a:pt x="3760038" y="72415"/>
                  </a:lnTo>
                  <a:lnTo>
                    <a:pt x="3757307" y="62255"/>
                  </a:lnTo>
                  <a:lnTo>
                    <a:pt x="3756431" y="48514"/>
                  </a:lnTo>
                  <a:lnTo>
                    <a:pt x="3756495" y="46355"/>
                  </a:lnTo>
                  <a:lnTo>
                    <a:pt x="3757333" y="32918"/>
                  </a:lnTo>
                  <a:lnTo>
                    <a:pt x="3760114" y="22123"/>
                  </a:lnTo>
                  <a:lnTo>
                    <a:pt x="3764762" y="15633"/>
                  </a:lnTo>
                  <a:lnTo>
                    <a:pt x="3771265" y="13462"/>
                  </a:lnTo>
                  <a:lnTo>
                    <a:pt x="3777348" y="15570"/>
                  </a:lnTo>
                  <a:lnTo>
                    <a:pt x="3781717" y="21882"/>
                  </a:lnTo>
                  <a:lnTo>
                    <a:pt x="3784346" y="32435"/>
                  </a:lnTo>
                  <a:lnTo>
                    <a:pt x="3785171" y="46355"/>
                  </a:lnTo>
                  <a:lnTo>
                    <a:pt x="3785171" y="2832"/>
                  </a:lnTo>
                  <a:lnTo>
                    <a:pt x="3772027" y="0"/>
                  </a:lnTo>
                  <a:lnTo>
                    <a:pt x="3764419" y="787"/>
                  </a:lnTo>
                  <a:lnTo>
                    <a:pt x="3757803" y="3136"/>
                  </a:lnTo>
                  <a:lnTo>
                    <a:pt x="3739400" y="37350"/>
                  </a:lnTo>
                  <a:lnTo>
                    <a:pt x="3738880" y="48514"/>
                  </a:lnTo>
                  <a:lnTo>
                    <a:pt x="3740823" y="68427"/>
                  </a:lnTo>
                  <a:lnTo>
                    <a:pt x="3746703" y="82638"/>
                  </a:lnTo>
                  <a:lnTo>
                    <a:pt x="3756495" y="91147"/>
                  </a:lnTo>
                  <a:lnTo>
                    <a:pt x="3770236" y="93980"/>
                  </a:lnTo>
                  <a:lnTo>
                    <a:pt x="3777691" y="93218"/>
                  </a:lnTo>
                  <a:lnTo>
                    <a:pt x="3784231" y="90919"/>
                  </a:lnTo>
                  <a:lnTo>
                    <a:pt x="3789832" y="87071"/>
                  </a:lnTo>
                  <a:lnTo>
                    <a:pt x="3794506" y="81661"/>
                  </a:lnTo>
                  <a:lnTo>
                    <a:pt x="3795115" y="80518"/>
                  </a:lnTo>
                  <a:lnTo>
                    <a:pt x="3798163" y="74815"/>
                  </a:lnTo>
                  <a:lnTo>
                    <a:pt x="3800792" y="66636"/>
                  </a:lnTo>
                  <a:lnTo>
                    <a:pt x="3802354" y="57150"/>
                  </a:lnTo>
                  <a:lnTo>
                    <a:pt x="3802888" y="46355"/>
                  </a:lnTo>
                  <a:close/>
                </a:path>
                <a:path w="6204584" h="109219">
                  <a:moveTo>
                    <a:pt x="3872992" y="54229"/>
                  </a:moveTo>
                  <a:lnTo>
                    <a:pt x="3870706" y="47498"/>
                  </a:lnTo>
                  <a:lnTo>
                    <a:pt x="3868585" y="44958"/>
                  </a:lnTo>
                  <a:lnTo>
                    <a:pt x="3866261" y="42164"/>
                  </a:lnTo>
                  <a:lnTo>
                    <a:pt x="3861689" y="36957"/>
                  </a:lnTo>
                  <a:lnTo>
                    <a:pt x="3855961" y="34582"/>
                  </a:lnTo>
                  <a:lnTo>
                    <a:pt x="3855961" y="52959"/>
                  </a:lnTo>
                  <a:lnTo>
                    <a:pt x="3855961" y="68580"/>
                  </a:lnTo>
                  <a:lnTo>
                    <a:pt x="3854831" y="72644"/>
                  </a:lnTo>
                  <a:lnTo>
                    <a:pt x="3852418" y="75819"/>
                  </a:lnTo>
                  <a:lnTo>
                    <a:pt x="3849878" y="78994"/>
                  </a:lnTo>
                  <a:lnTo>
                    <a:pt x="3846703" y="80518"/>
                  </a:lnTo>
                  <a:lnTo>
                    <a:pt x="3838194" y="80518"/>
                  </a:lnTo>
                  <a:lnTo>
                    <a:pt x="3834892" y="78740"/>
                  </a:lnTo>
                  <a:lnTo>
                    <a:pt x="3832352" y="75184"/>
                  </a:lnTo>
                  <a:lnTo>
                    <a:pt x="3829812" y="71755"/>
                  </a:lnTo>
                  <a:lnTo>
                    <a:pt x="3828542" y="67437"/>
                  </a:lnTo>
                  <a:lnTo>
                    <a:pt x="3828542" y="58293"/>
                  </a:lnTo>
                  <a:lnTo>
                    <a:pt x="3829939" y="54610"/>
                  </a:lnTo>
                  <a:lnTo>
                    <a:pt x="3832479" y="51816"/>
                  </a:lnTo>
                  <a:lnTo>
                    <a:pt x="3835019" y="48895"/>
                  </a:lnTo>
                  <a:lnTo>
                    <a:pt x="3838308" y="47498"/>
                  </a:lnTo>
                  <a:lnTo>
                    <a:pt x="3851529" y="47498"/>
                  </a:lnTo>
                  <a:lnTo>
                    <a:pt x="3855961" y="52959"/>
                  </a:lnTo>
                  <a:lnTo>
                    <a:pt x="3855961" y="34582"/>
                  </a:lnTo>
                  <a:lnTo>
                    <a:pt x="3855593" y="34417"/>
                  </a:lnTo>
                  <a:lnTo>
                    <a:pt x="3839210" y="34417"/>
                  </a:lnTo>
                  <a:lnTo>
                    <a:pt x="3832606" y="37973"/>
                  </a:lnTo>
                  <a:lnTo>
                    <a:pt x="3828288" y="44958"/>
                  </a:lnTo>
                  <a:lnTo>
                    <a:pt x="3828034" y="44958"/>
                  </a:lnTo>
                  <a:lnTo>
                    <a:pt x="3828034" y="35814"/>
                  </a:lnTo>
                  <a:lnTo>
                    <a:pt x="3830066" y="28194"/>
                  </a:lnTo>
                  <a:lnTo>
                    <a:pt x="3834384" y="22225"/>
                  </a:lnTo>
                  <a:lnTo>
                    <a:pt x="3838702" y="16383"/>
                  </a:lnTo>
                  <a:lnTo>
                    <a:pt x="3844544" y="13462"/>
                  </a:lnTo>
                  <a:lnTo>
                    <a:pt x="3857244" y="13462"/>
                  </a:lnTo>
                  <a:lnTo>
                    <a:pt x="3862184" y="14732"/>
                  </a:lnTo>
                  <a:lnTo>
                    <a:pt x="3866769" y="17272"/>
                  </a:lnTo>
                  <a:lnTo>
                    <a:pt x="3866769" y="13462"/>
                  </a:lnTo>
                  <a:lnTo>
                    <a:pt x="3866769" y="2540"/>
                  </a:lnTo>
                  <a:lnTo>
                    <a:pt x="3863086" y="889"/>
                  </a:lnTo>
                  <a:lnTo>
                    <a:pt x="3857752" y="0"/>
                  </a:lnTo>
                  <a:lnTo>
                    <a:pt x="3850767" y="0"/>
                  </a:lnTo>
                  <a:lnTo>
                    <a:pt x="3816756" y="22250"/>
                  </a:lnTo>
                  <a:lnTo>
                    <a:pt x="3810762" y="51816"/>
                  </a:lnTo>
                  <a:lnTo>
                    <a:pt x="3811270" y="61163"/>
                  </a:lnTo>
                  <a:lnTo>
                    <a:pt x="3835184" y="93294"/>
                  </a:lnTo>
                  <a:lnTo>
                    <a:pt x="3842385" y="93980"/>
                  </a:lnTo>
                  <a:lnTo>
                    <a:pt x="3851262" y="93980"/>
                  </a:lnTo>
                  <a:lnTo>
                    <a:pt x="3872992" y="71755"/>
                  </a:lnTo>
                  <a:lnTo>
                    <a:pt x="3872992" y="54229"/>
                  </a:lnTo>
                  <a:close/>
                </a:path>
                <a:path w="6204584" h="109219">
                  <a:moveTo>
                    <a:pt x="3940556" y="1524"/>
                  </a:moveTo>
                  <a:lnTo>
                    <a:pt x="3878707" y="1524"/>
                  </a:lnTo>
                  <a:lnTo>
                    <a:pt x="3878707" y="15875"/>
                  </a:lnTo>
                  <a:lnTo>
                    <a:pt x="3922649" y="15875"/>
                  </a:lnTo>
                  <a:lnTo>
                    <a:pt x="3916616" y="26301"/>
                  </a:lnTo>
                  <a:lnTo>
                    <a:pt x="3899573" y="64871"/>
                  </a:lnTo>
                  <a:lnTo>
                    <a:pt x="3892931" y="92456"/>
                  </a:lnTo>
                  <a:lnTo>
                    <a:pt x="3910711" y="92456"/>
                  </a:lnTo>
                  <a:lnTo>
                    <a:pt x="3912273" y="82867"/>
                  </a:lnTo>
                  <a:lnTo>
                    <a:pt x="3914305" y="73520"/>
                  </a:lnTo>
                  <a:lnTo>
                    <a:pt x="3928046" y="35814"/>
                  </a:lnTo>
                  <a:lnTo>
                    <a:pt x="3940556" y="11049"/>
                  </a:lnTo>
                  <a:lnTo>
                    <a:pt x="3940556" y="1524"/>
                  </a:lnTo>
                  <a:close/>
                </a:path>
                <a:path w="6204584" h="109219">
                  <a:moveTo>
                    <a:pt x="4766183" y="59690"/>
                  </a:moveTo>
                  <a:lnTo>
                    <a:pt x="4755388" y="59690"/>
                  </a:lnTo>
                  <a:lnTo>
                    <a:pt x="4755388" y="24511"/>
                  </a:lnTo>
                  <a:lnTo>
                    <a:pt x="4755388" y="1524"/>
                  </a:lnTo>
                  <a:lnTo>
                    <a:pt x="4739386" y="1524"/>
                  </a:lnTo>
                  <a:lnTo>
                    <a:pt x="4739386" y="24511"/>
                  </a:lnTo>
                  <a:lnTo>
                    <a:pt x="4739386" y="59690"/>
                  </a:lnTo>
                  <a:lnTo>
                    <a:pt x="4714494" y="59690"/>
                  </a:lnTo>
                  <a:lnTo>
                    <a:pt x="4719320" y="53975"/>
                  </a:lnTo>
                  <a:lnTo>
                    <a:pt x="4724146" y="47752"/>
                  </a:lnTo>
                  <a:lnTo>
                    <a:pt x="4733290" y="34544"/>
                  </a:lnTo>
                  <a:lnTo>
                    <a:pt x="4736846" y="28956"/>
                  </a:lnTo>
                  <a:lnTo>
                    <a:pt x="4739386" y="24511"/>
                  </a:lnTo>
                  <a:lnTo>
                    <a:pt x="4739386" y="1524"/>
                  </a:lnTo>
                  <a:lnTo>
                    <a:pt x="4739132" y="1524"/>
                  </a:lnTo>
                  <a:lnTo>
                    <a:pt x="4735982" y="7912"/>
                  </a:lnTo>
                  <a:lnTo>
                    <a:pt x="4732236" y="14668"/>
                  </a:lnTo>
                  <a:lnTo>
                    <a:pt x="4705909" y="51866"/>
                  </a:lnTo>
                  <a:lnTo>
                    <a:pt x="4699762" y="59055"/>
                  </a:lnTo>
                  <a:lnTo>
                    <a:pt x="4699762" y="72390"/>
                  </a:lnTo>
                  <a:lnTo>
                    <a:pt x="4739386" y="72390"/>
                  </a:lnTo>
                  <a:lnTo>
                    <a:pt x="4739386" y="92456"/>
                  </a:lnTo>
                  <a:lnTo>
                    <a:pt x="4755388" y="92456"/>
                  </a:lnTo>
                  <a:lnTo>
                    <a:pt x="4755388" y="72390"/>
                  </a:lnTo>
                  <a:lnTo>
                    <a:pt x="4766183" y="72390"/>
                  </a:lnTo>
                  <a:lnTo>
                    <a:pt x="4766183" y="59690"/>
                  </a:lnTo>
                  <a:close/>
                </a:path>
                <a:path w="6204584" h="109219">
                  <a:moveTo>
                    <a:pt x="4816856" y="0"/>
                  </a:moveTo>
                  <a:lnTo>
                    <a:pt x="4805934" y="0"/>
                  </a:lnTo>
                  <a:lnTo>
                    <a:pt x="4799838" y="4432"/>
                  </a:lnTo>
                  <a:lnTo>
                    <a:pt x="4793551" y="8178"/>
                  </a:lnTo>
                  <a:lnTo>
                    <a:pt x="4787074" y="11239"/>
                  </a:lnTo>
                  <a:lnTo>
                    <a:pt x="4780407" y="13589"/>
                  </a:lnTo>
                  <a:lnTo>
                    <a:pt x="4780407" y="28829"/>
                  </a:lnTo>
                  <a:lnTo>
                    <a:pt x="4799584" y="20955"/>
                  </a:lnTo>
                  <a:lnTo>
                    <a:pt x="4799584" y="92456"/>
                  </a:lnTo>
                  <a:lnTo>
                    <a:pt x="4816856" y="92456"/>
                  </a:lnTo>
                  <a:lnTo>
                    <a:pt x="4816856" y="20955"/>
                  </a:lnTo>
                  <a:lnTo>
                    <a:pt x="4816856" y="0"/>
                  </a:lnTo>
                  <a:close/>
                </a:path>
                <a:path w="6204584" h="109219">
                  <a:moveTo>
                    <a:pt x="4862068" y="76962"/>
                  </a:moveTo>
                  <a:lnTo>
                    <a:pt x="4846066" y="76962"/>
                  </a:lnTo>
                  <a:lnTo>
                    <a:pt x="4839335" y="108712"/>
                  </a:lnTo>
                  <a:lnTo>
                    <a:pt x="4852670" y="108712"/>
                  </a:lnTo>
                  <a:lnTo>
                    <a:pt x="4862068" y="76962"/>
                  </a:lnTo>
                  <a:close/>
                </a:path>
                <a:path w="6204584" h="109219">
                  <a:moveTo>
                    <a:pt x="4932807" y="17780"/>
                  </a:moveTo>
                  <a:lnTo>
                    <a:pt x="4931207" y="13970"/>
                  </a:lnTo>
                  <a:lnTo>
                    <a:pt x="4930140" y="11430"/>
                  </a:lnTo>
                  <a:lnTo>
                    <a:pt x="4919980" y="2286"/>
                  </a:lnTo>
                  <a:lnTo>
                    <a:pt x="4912741" y="0"/>
                  </a:lnTo>
                  <a:lnTo>
                    <a:pt x="4903343" y="0"/>
                  </a:lnTo>
                  <a:lnTo>
                    <a:pt x="4896548" y="482"/>
                  </a:lnTo>
                  <a:lnTo>
                    <a:pt x="4890135" y="1905"/>
                  </a:lnTo>
                  <a:lnTo>
                    <a:pt x="4884090" y="4292"/>
                  </a:lnTo>
                  <a:lnTo>
                    <a:pt x="4878451" y="7620"/>
                  </a:lnTo>
                  <a:lnTo>
                    <a:pt x="4878451" y="23114"/>
                  </a:lnTo>
                  <a:lnTo>
                    <a:pt x="4885563" y="17018"/>
                  </a:lnTo>
                  <a:lnTo>
                    <a:pt x="4893056" y="13970"/>
                  </a:lnTo>
                  <a:lnTo>
                    <a:pt x="4905756" y="13970"/>
                  </a:lnTo>
                  <a:lnTo>
                    <a:pt x="4909439" y="14986"/>
                  </a:lnTo>
                  <a:lnTo>
                    <a:pt x="4914265" y="19558"/>
                  </a:lnTo>
                  <a:lnTo>
                    <a:pt x="4915408" y="22606"/>
                  </a:lnTo>
                  <a:lnTo>
                    <a:pt x="4915408" y="29972"/>
                  </a:lnTo>
                  <a:lnTo>
                    <a:pt x="4904486" y="43815"/>
                  </a:lnTo>
                  <a:lnTo>
                    <a:pt x="4897679" y="49060"/>
                  </a:lnTo>
                  <a:lnTo>
                    <a:pt x="4877816" y="72009"/>
                  </a:lnTo>
                  <a:lnTo>
                    <a:pt x="4876038" y="76073"/>
                  </a:lnTo>
                  <a:lnTo>
                    <a:pt x="4875276" y="80645"/>
                  </a:lnTo>
                  <a:lnTo>
                    <a:pt x="4875276" y="92456"/>
                  </a:lnTo>
                  <a:lnTo>
                    <a:pt x="4932045" y="92456"/>
                  </a:lnTo>
                  <a:lnTo>
                    <a:pt x="4932045" y="77851"/>
                  </a:lnTo>
                  <a:lnTo>
                    <a:pt x="4893437" y="77851"/>
                  </a:lnTo>
                  <a:lnTo>
                    <a:pt x="4893437" y="75692"/>
                  </a:lnTo>
                  <a:lnTo>
                    <a:pt x="4912106" y="57404"/>
                  </a:lnTo>
                  <a:lnTo>
                    <a:pt x="4920742" y="50673"/>
                  </a:lnTo>
                  <a:lnTo>
                    <a:pt x="4923282" y="48260"/>
                  </a:lnTo>
                  <a:lnTo>
                    <a:pt x="4925441" y="45593"/>
                  </a:lnTo>
                  <a:lnTo>
                    <a:pt x="4927600" y="43053"/>
                  </a:lnTo>
                  <a:lnTo>
                    <a:pt x="4929378" y="40132"/>
                  </a:lnTo>
                  <a:lnTo>
                    <a:pt x="4930775" y="36830"/>
                  </a:lnTo>
                  <a:lnTo>
                    <a:pt x="4932045" y="33655"/>
                  </a:lnTo>
                  <a:lnTo>
                    <a:pt x="4932807" y="29972"/>
                  </a:lnTo>
                  <a:lnTo>
                    <a:pt x="4932807" y="17780"/>
                  </a:lnTo>
                  <a:close/>
                </a:path>
                <a:path w="6204584" h="109219">
                  <a:moveTo>
                    <a:pt x="5002911" y="60833"/>
                  </a:moveTo>
                  <a:lnTo>
                    <a:pt x="5001006" y="56007"/>
                  </a:lnTo>
                  <a:lnTo>
                    <a:pt x="4997069" y="52070"/>
                  </a:lnTo>
                  <a:lnTo>
                    <a:pt x="4993259" y="48133"/>
                  </a:lnTo>
                  <a:lnTo>
                    <a:pt x="4988179" y="45720"/>
                  </a:lnTo>
                  <a:lnTo>
                    <a:pt x="4981956" y="45085"/>
                  </a:lnTo>
                  <a:lnTo>
                    <a:pt x="4981956" y="44831"/>
                  </a:lnTo>
                  <a:lnTo>
                    <a:pt x="4989855" y="41643"/>
                  </a:lnTo>
                  <a:lnTo>
                    <a:pt x="4995494" y="36830"/>
                  </a:lnTo>
                  <a:lnTo>
                    <a:pt x="4998859" y="30403"/>
                  </a:lnTo>
                  <a:lnTo>
                    <a:pt x="4999990" y="22352"/>
                  </a:lnTo>
                  <a:lnTo>
                    <a:pt x="4999990" y="15367"/>
                  </a:lnTo>
                  <a:lnTo>
                    <a:pt x="4999101" y="13462"/>
                  </a:lnTo>
                  <a:lnTo>
                    <a:pt x="4997450" y="9906"/>
                  </a:lnTo>
                  <a:lnTo>
                    <a:pt x="4992116" y="5969"/>
                  </a:lnTo>
                  <a:lnTo>
                    <a:pt x="4986909" y="2032"/>
                  </a:lnTo>
                  <a:lnTo>
                    <a:pt x="4980178" y="0"/>
                  </a:lnTo>
                  <a:lnTo>
                    <a:pt x="4963414" y="0"/>
                  </a:lnTo>
                  <a:lnTo>
                    <a:pt x="4956048" y="1651"/>
                  </a:lnTo>
                  <a:lnTo>
                    <a:pt x="4949952" y="4953"/>
                  </a:lnTo>
                  <a:lnTo>
                    <a:pt x="4949952" y="19431"/>
                  </a:lnTo>
                  <a:lnTo>
                    <a:pt x="4955667" y="15494"/>
                  </a:lnTo>
                  <a:lnTo>
                    <a:pt x="4961636" y="13462"/>
                  </a:lnTo>
                  <a:lnTo>
                    <a:pt x="4977638" y="13462"/>
                  </a:lnTo>
                  <a:lnTo>
                    <a:pt x="4982464" y="17526"/>
                  </a:lnTo>
                  <a:lnTo>
                    <a:pt x="4982464" y="34544"/>
                  </a:lnTo>
                  <a:lnTo>
                    <a:pt x="4976114" y="38989"/>
                  </a:lnTo>
                  <a:lnTo>
                    <a:pt x="4955794" y="38989"/>
                  </a:lnTo>
                  <a:lnTo>
                    <a:pt x="4955794" y="52451"/>
                  </a:lnTo>
                  <a:lnTo>
                    <a:pt x="4963922" y="52451"/>
                  </a:lnTo>
                  <a:lnTo>
                    <a:pt x="4973256" y="53340"/>
                  </a:lnTo>
                  <a:lnTo>
                    <a:pt x="4979924" y="55981"/>
                  </a:lnTo>
                  <a:lnTo>
                    <a:pt x="4983924" y="60388"/>
                  </a:lnTo>
                  <a:lnTo>
                    <a:pt x="4985258" y="66548"/>
                  </a:lnTo>
                  <a:lnTo>
                    <a:pt x="4985258" y="71120"/>
                  </a:lnTo>
                  <a:lnTo>
                    <a:pt x="4983607" y="74549"/>
                  </a:lnTo>
                  <a:lnTo>
                    <a:pt x="4977257" y="79375"/>
                  </a:lnTo>
                  <a:lnTo>
                    <a:pt x="4972939" y="80518"/>
                  </a:lnTo>
                  <a:lnTo>
                    <a:pt x="4959731" y="80518"/>
                  </a:lnTo>
                  <a:lnTo>
                    <a:pt x="4952619" y="78232"/>
                  </a:lnTo>
                  <a:lnTo>
                    <a:pt x="4946523" y="73660"/>
                  </a:lnTo>
                  <a:lnTo>
                    <a:pt x="4946523" y="89281"/>
                  </a:lnTo>
                  <a:lnTo>
                    <a:pt x="4952238" y="92456"/>
                  </a:lnTo>
                  <a:lnTo>
                    <a:pt x="4959604" y="93980"/>
                  </a:lnTo>
                  <a:lnTo>
                    <a:pt x="4968748" y="93980"/>
                  </a:lnTo>
                  <a:lnTo>
                    <a:pt x="5000333" y="80518"/>
                  </a:lnTo>
                  <a:lnTo>
                    <a:pt x="5002911" y="75057"/>
                  </a:lnTo>
                  <a:lnTo>
                    <a:pt x="5002911" y="60833"/>
                  </a:lnTo>
                  <a:close/>
                </a:path>
                <a:path w="6204584" h="109219">
                  <a:moveTo>
                    <a:pt x="5076317" y="54229"/>
                  </a:moveTo>
                  <a:lnTo>
                    <a:pt x="5074031" y="47498"/>
                  </a:lnTo>
                  <a:lnTo>
                    <a:pt x="5071846" y="44958"/>
                  </a:lnTo>
                  <a:lnTo>
                    <a:pt x="5065014" y="36957"/>
                  </a:lnTo>
                  <a:lnTo>
                    <a:pt x="5059299" y="34582"/>
                  </a:lnTo>
                  <a:lnTo>
                    <a:pt x="5059299" y="52959"/>
                  </a:lnTo>
                  <a:lnTo>
                    <a:pt x="5059299" y="68580"/>
                  </a:lnTo>
                  <a:lnTo>
                    <a:pt x="5058156" y="72644"/>
                  </a:lnTo>
                  <a:lnTo>
                    <a:pt x="5055616" y="75819"/>
                  </a:lnTo>
                  <a:lnTo>
                    <a:pt x="5053203" y="78994"/>
                  </a:lnTo>
                  <a:lnTo>
                    <a:pt x="5049901" y="80518"/>
                  </a:lnTo>
                  <a:lnTo>
                    <a:pt x="5041519" y="80518"/>
                  </a:lnTo>
                  <a:lnTo>
                    <a:pt x="5038217" y="78740"/>
                  </a:lnTo>
                  <a:lnTo>
                    <a:pt x="5035677" y="75184"/>
                  </a:lnTo>
                  <a:lnTo>
                    <a:pt x="5033137" y="71755"/>
                  </a:lnTo>
                  <a:lnTo>
                    <a:pt x="5031867" y="67437"/>
                  </a:lnTo>
                  <a:lnTo>
                    <a:pt x="5031867" y="58293"/>
                  </a:lnTo>
                  <a:lnTo>
                    <a:pt x="5033137" y="54610"/>
                  </a:lnTo>
                  <a:lnTo>
                    <a:pt x="5035804" y="51816"/>
                  </a:lnTo>
                  <a:lnTo>
                    <a:pt x="5038344" y="48895"/>
                  </a:lnTo>
                  <a:lnTo>
                    <a:pt x="5041646" y="47498"/>
                  </a:lnTo>
                  <a:lnTo>
                    <a:pt x="5054727" y="47498"/>
                  </a:lnTo>
                  <a:lnTo>
                    <a:pt x="5059299" y="52959"/>
                  </a:lnTo>
                  <a:lnTo>
                    <a:pt x="5059299" y="34582"/>
                  </a:lnTo>
                  <a:lnTo>
                    <a:pt x="5058918" y="34417"/>
                  </a:lnTo>
                  <a:lnTo>
                    <a:pt x="5042535" y="34417"/>
                  </a:lnTo>
                  <a:lnTo>
                    <a:pt x="5035931" y="37973"/>
                  </a:lnTo>
                  <a:lnTo>
                    <a:pt x="5031613" y="44958"/>
                  </a:lnTo>
                  <a:lnTo>
                    <a:pt x="5031232" y="44958"/>
                  </a:lnTo>
                  <a:lnTo>
                    <a:pt x="5031232" y="35814"/>
                  </a:lnTo>
                  <a:lnTo>
                    <a:pt x="5033391" y="28194"/>
                  </a:lnTo>
                  <a:lnTo>
                    <a:pt x="5037709" y="22225"/>
                  </a:lnTo>
                  <a:lnTo>
                    <a:pt x="5042027" y="16383"/>
                  </a:lnTo>
                  <a:lnTo>
                    <a:pt x="5047869" y="13462"/>
                  </a:lnTo>
                  <a:lnTo>
                    <a:pt x="5060569" y="13462"/>
                  </a:lnTo>
                  <a:lnTo>
                    <a:pt x="5065522" y="14732"/>
                  </a:lnTo>
                  <a:lnTo>
                    <a:pt x="5070094" y="17272"/>
                  </a:lnTo>
                  <a:lnTo>
                    <a:pt x="5070094" y="13462"/>
                  </a:lnTo>
                  <a:lnTo>
                    <a:pt x="5070094" y="2540"/>
                  </a:lnTo>
                  <a:lnTo>
                    <a:pt x="5066411" y="889"/>
                  </a:lnTo>
                  <a:lnTo>
                    <a:pt x="5061077" y="0"/>
                  </a:lnTo>
                  <a:lnTo>
                    <a:pt x="5054092" y="0"/>
                  </a:lnTo>
                  <a:lnTo>
                    <a:pt x="5020081" y="22250"/>
                  </a:lnTo>
                  <a:lnTo>
                    <a:pt x="5014087" y="51816"/>
                  </a:lnTo>
                  <a:lnTo>
                    <a:pt x="5014582" y="61163"/>
                  </a:lnTo>
                  <a:lnTo>
                    <a:pt x="5038458" y="93294"/>
                  </a:lnTo>
                  <a:lnTo>
                    <a:pt x="5045710" y="93980"/>
                  </a:lnTo>
                  <a:lnTo>
                    <a:pt x="5054600" y="93980"/>
                  </a:lnTo>
                  <a:lnTo>
                    <a:pt x="5061839" y="91059"/>
                  </a:lnTo>
                  <a:lnTo>
                    <a:pt x="5067681" y="85217"/>
                  </a:lnTo>
                  <a:lnTo>
                    <a:pt x="5072177" y="80518"/>
                  </a:lnTo>
                  <a:lnTo>
                    <a:pt x="5073396" y="79248"/>
                  </a:lnTo>
                  <a:lnTo>
                    <a:pt x="5076317" y="71755"/>
                  </a:lnTo>
                  <a:lnTo>
                    <a:pt x="5076317" y="54229"/>
                  </a:lnTo>
                  <a:close/>
                </a:path>
                <a:path w="6204584" h="109219">
                  <a:moveTo>
                    <a:pt x="5963793" y="17780"/>
                  </a:moveTo>
                  <a:lnTo>
                    <a:pt x="5962269" y="13970"/>
                  </a:lnTo>
                  <a:lnTo>
                    <a:pt x="5961253" y="11430"/>
                  </a:lnTo>
                  <a:lnTo>
                    <a:pt x="5956173" y="6858"/>
                  </a:lnTo>
                  <a:lnTo>
                    <a:pt x="5950966" y="2286"/>
                  </a:lnTo>
                  <a:lnTo>
                    <a:pt x="5943727" y="0"/>
                  </a:lnTo>
                  <a:lnTo>
                    <a:pt x="5934329" y="0"/>
                  </a:lnTo>
                  <a:lnTo>
                    <a:pt x="5927560" y="482"/>
                  </a:lnTo>
                  <a:lnTo>
                    <a:pt x="5921159" y="1905"/>
                  </a:lnTo>
                  <a:lnTo>
                    <a:pt x="5915126" y="4292"/>
                  </a:lnTo>
                  <a:lnTo>
                    <a:pt x="5909437" y="7620"/>
                  </a:lnTo>
                  <a:lnTo>
                    <a:pt x="5909437" y="23114"/>
                  </a:lnTo>
                  <a:lnTo>
                    <a:pt x="5916676" y="17018"/>
                  </a:lnTo>
                  <a:lnTo>
                    <a:pt x="5924169" y="13970"/>
                  </a:lnTo>
                  <a:lnTo>
                    <a:pt x="5936869" y="13970"/>
                  </a:lnTo>
                  <a:lnTo>
                    <a:pt x="5940552" y="14986"/>
                  </a:lnTo>
                  <a:lnTo>
                    <a:pt x="5942965" y="17272"/>
                  </a:lnTo>
                  <a:lnTo>
                    <a:pt x="5945251" y="19558"/>
                  </a:lnTo>
                  <a:lnTo>
                    <a:pt x="5946521" y="22606"/>
                  </a:lnTo>
                  <a:lnTo>
                    <a:pt x="5946521" y="29972"/>
                  </a:lnTo>
                  <a:lnTo>
                    <a:pt x="5935599" y="43815"/>
                  </a:lnTo>
                  <a:lnTo>
                    <a:pt x="5928792" y="49060"/>
                  </a:lnTo>
                  <a:lnTo>
                    <a:pt x="5908802" y="72009"/>
                  </a:lnTo>
                  <a:lnTo>
                    <a:pt x="5907151" y="76073"/>
                  </a:lnTo>
                  <a:lnTo>
                    <a:pt x="5906389" y="80645"/>
                  </a:lnTo>
                  <a:lnTo>
                    <a:pt x="5906389" y="92456"/>
                  </a:lnTo>
                  <a:lnTo>
                    <a:pt x="5963158" y="92456"/>
                  </a:lnTo>
                  <a:lnTo>
                    <a:pt x="5963158" y="77851"/>
                  </a:lnTo>
                  <a:lnTo>
                    <a:pt x="5924550" y="77851"/>
                  </a:lnTo>
                  <a:lnTo>
                    <a:pt x="5924550" y="75692"/>
                  </a:lnTo>
                  <a:lnTo>
                    <a:pt x="5943092" y="57404"/>
                  </a:lnTo>
                  <a:lnTo>
                    <a:pt x="5946013" y="55118"/>
                  </a:lnTo>
                  <a:lnTo>
                    <a:pt x="5963793" y="29972"/>
                  </a:lnTo>
                  <a:lnTo>
                    <a:pt x="5963793" y="17780"/>
                  </a:lnTo>
                  <a:close/>
                </a:path>
                <a:path w="6204584" h="109219">
                  <a:moveTo>
                    <a:pt x="5993765" y="76962"/>
                  </a:moveTo>
                  <a:lnTo>
                    <a:pt x="5977763" y="76962"/>
                  </a:lnTo>
                  <a:lnTo>
                    <a:pt x="5971032" y="108712"/>
                  </a:lnTo>
                  <a:lnTo>
                    <a:pt x="5984240" y="108712"/>
                  </a:lnTo>
                  <a:lnTo>
                    <a:pt x="5993765" y="76962"/>
                  </a:lnTo>
                  <a:close/>
                </a:path>
                <a:path w="6204584" h="109219">
                  <a:moveTo>
                    <a:pt x="6064377" y="54737"/>
                  </a:moveTo>
                  <a:lnTo>
                    <a:pt x="6062332" y="49784"/>
                  </a:lnTo>
                  <a:lnTo>
                    <a:pt x="6061710" y="48260"/>
                  </a:lnTo>
                  <a:lnTo>
                    <a:pt x="6056249" y="43434"/>
                  </a:lnTo>
                  <a:lnTo>
                    <a:pt x="6050915" y="38608"/>
                  </a:lnTo>
                  <a:lnTo>
                    <a:pt x="6046038" y="36957"/>
                  </a:lnTo>
                  <a:lnTo>
                    <a:pt x="6043803" y="36195"/>
                  </a:lnTo>
                  <a:lnTo>
                    <a:pt x="6033516" y="36195"/>
                  </a:lnTo>
                  <a:lnTo>
                    <a:pt x="6030468" y="36449"/>
                  </a:lnTo>
                  <a:lnTo>
                    <a:pt x="6025769" y="36957"/>
                  </a:lnTo>
                  <a:lnTo>
                    <a:pt x="6027420" y="15875"/>
                  </a:lnTo>
                  <a:lnTo>
                    <a:pt x="6060186" y="15875"/>
                  </a:lnTo>
                  <a:lnTo>
                    <a:pt x="6060186" y="1524"/>
                  </a:lnTo>
                  <a:lnTo>
                    <a:pt x="6013196" y="1524"/>
                  </a:lnTo>
                  <a:lnTo>
                    <a:pt x="6009767" y="51054"/>
                  </a:lnTo>
                  <a:lnTo>
                    <a:pt x="6015228" y="50165"/>
                  </a:lnTo>
                  <a:lnTo>
                    <a:pt x="6020435" y="49784"/>
                  </a:lnTo>
                  <a:lnTo>
                    <a:pt x="6032627" y="49784"/>
                  </a:lnTo>
                  <a:lnTo>
                    <a:pt x="6037961" y="50927"/>
                  </a:lnTo>
                  <a:lnTo>
                    <a:pt x="6045073" y="55753"/>
                  </a:lnTo>
                  <a:lnTo>
                    <a:pt x="6046851" y="59436"/>
                  </a:lnTo>
                  <a:lnTo>
                    <a:pt x="6046851" y="69723"/>
                  </a:lnTo>
                  <a:lnTo>
                    <a:pt x="6045200" y="73533"/>
                  </a:lnTo>
                  <a:lnTo>
                    <a:pt x="6041771" y="76327"/>
                  </a:lnTo>
                  <a:lnTo>
                    <a:pt x="6038469" y="79121"/>
                  </a:lnTo>
                  <a:lnTo>
                    <a:pt x="6033897" y="80518"/>
                  </a:lnTo>
                  <a:lnTo>
                    <a:pt x="6024753" y="80518"/>
                  </a:lnTo>
                  <a:lnTo>
                    <a:pt x="6021324" y="80010"/>
                  </a:lnTo>
                  <a:lnTo>
                    <a:pt x="6014212" y="77724"/>
                  </a:lnTo>
                  <a:lnTo>
                    <a:pt x="6011164" y="76200"/>
                  </a:lnTo>
                  <a:lnTo>
                    <a:pt x="6008370" y="74041"/>
                  </a:lnTo>
                  <a:lnTo>
                    <a:pt x="6008370" y="89662"/>
                  </a:lnTo>
                  <a:lnTo>
                    <a:pt x="6013704" y="92583"/>
                  </a:lnTo>
                  <a:lnTo>
                    <a:pt x="6020816" y="93980"/>
                  </a:lnTo>
                  <a:lnTo>
                    <a:pt x="6029833" y="93980"/>
                  </a:lnTo>
                  <a:lnTo>
                    <a:pt x="6061037" y="80518"/>
                  </a:lnTo>
                  <a:lnTo>
                    <a:pt x="6061329" y="80264"/>
                  </a:lnTo>
                  <a:lnTo>
                    <a:pt x="6064377" y="72644"/>
                  </a:lnTo>
                  <a:lnTo>
                    <a:pt x="6064377" y="54737"/>
                  </a:lnTo>
                  <a:close/>
                </a:path>
                <a:path w="6204584" h="109219">
                  <a:moveTo>
                    <a:pt x="6134481" y="54737"/>
                  </a:moveTo>
                  <a:lnTo>
                    <a:pt x="6132436" y="49784"/>
                  </a:lnTo>
                  <a:lnTo>
                    <a:pt x="6131814" y="48260"/>
                  </a:lnTo>
                  <a:lnTo>
                    <a:pt x="6126353" y="43434"/>
                  </a:lnTo>
                  <a:lnTo>
                    <a:pt x="6121019" y="38608"/>
                  </a:lnTo>
                  <a:lnTo>
                    <a:pt x="6116142" y="36957"/>
                  </a:lnTo>
                  <a:lnTo>
                    <a:pt x="6113907" y="36195"/>
                  </a:lnTo>
                  <a:lnTo>
                    <a:pt x="6103620" y="36195"/>
                  </a:lnTo>
                  <a:lnTo>
                    <a:pt x="6100572" y="36449"/>
                  </a:lnTo>
                  <a:lnTo>
                    <a:pt x="6095873" y="36957"/>
                  </a:lnTo>
                  <a:lnTo>
                    <a:pt x="6097524" y="15875"/>
                  </a:lnTo>
                  <a:lnTo>
                    <a:pt x="6130290" y="15875"/>
                  </a:lnTo>
                  <a:lnTo>
                    <a:pt x="6130290" y="1524"/>
                  </a:lnTo>
                  <a:lnTo>
                    <a:pt x="6083300" y="1524"/>
                  </a:lnTo>
                  <a:lnTo>
                    <a:pt x="6079871" y="51054"/>
                  </a:lnTo>
                  <a:lnTo>
                    <a:pt x="6085332" y="50165"/>
                  </a:lnTo>
                  <a:lnTo>
                    <a:pt x="6090539" y="49784"/>
                  </a:lnTo>
                  <a:lnTo>
                    <a:pt x="6102731" y="49784"/>
                  </a:lnTo>
                  <a:lnTo>
                    <a:pt x="6108065" y="50927"/>
                  </a:lnTo>
                  <a:lnTo>
                    <a:pt x="6115177" y="55753"/>
                  </a:lnTo>
                  <a:lnTo>
                    <a:pt x="6116955" y="59436"/>
                  </a:lnTo>
                  <a:lnTo>
                    <a:pt x="6116955" y="69723"/>
                  </a:lnTo>
                  <a:lnTo>
                    <a:pt x="6115304" y="73533"/>
                  </a:lnTo>
                  <a:lnTo>
                    <a:pt x="6111875" y="76327"/>
                  </a:lnTo>
                  <a:lnTo>
                    <a:pt x="6108573" y="79121"/>
                  </a:lnTo>
                  <a:lnTo>
                    <a:pt x="6104001" y="80518"/>
                  </a:lnTo>
                  <a:lnTo>
                    <a:pt x="6094857" y="80518"/>
                  </a:lnTo>
                  <a:lnTo>
                    <a:pt x="6091428" y="80010"/>
                  </a:lnTo>
                  <a:lnTo>
                    <a:pt x="6084316" y="77724"/>
                  </a:lnTo>
                  <a:lnTo>
                    <a:pt x="6081268" y="76200"/>
                  </a:lnTo>
                  <a:lnTo>
                    <a:pt x="6078474" y="74041"/>
                  </a:lnTo>
                  <a:lnTo>
                    <a:pt x="6078474" y="89662"/>
                  </a:lnTo>
                  <a:lnTo>
                    <a:pt x="6083808" y="92583"/>
                  </a:lnTo>
                  <a:lnTo>
                    <a:pt x="6090920" y="93980"/>
                  </a:lnTo>
                  <a:lnTo>
                    <a:pt x="6099937" y="93980"/>
                  </a:lnTo>
                  <a:lnTo>
                    <a:pt x="6131141" y="80518"/>
                  </a:lnTo>
                  <a:lnTo>
                    <a:pt x="6131433" y="80264"/>
                  </a:lnTo>
                  <a:lnTo>
                    <a:pt x="6134481" y="72644"/>
                  </a:lnTo>
                  <a:lnTo>
                    <a:pt x="6134481" y="54737"/>
                  </a:lnTo>
                  <a:close/>
                </a:path>
                <a:path w="6204584" h="109219">
                  <a:moveTo>
                    <a:pt x="6204585" y="17780"/>
                  </a:moveTo>
                  <a:lnTo>
                    <a:pt x="6203061" y="13970"/>
                  </a:lnTo>
                  <a:lnTo>
                    <a:pt x="6202045" y="11430"/>
                  </a:lnTo>
                  <a:lnTo>
                    <a:pt x="6196965" y="6858"/>
                  </a:lnTo>
                  <a:lnTo>
                    <a:pt x="6191758" y="2286"/>
                  </a:lnTo>
                  <a:lnTo>
                    <a:pt x="6184519" y="0"/>
                  </a:lnTo>
                  <a:lnTo>
                    <a:pt x="6175121" y="0"/>
                  </a:lnTo>
                  <a:lnTo>
                    <a:pt x="6168352" y="482"/>
                  </a:lnTo>
                  <a:lnTo>
                    <a:pt x="6161951" y="1905"/>
                  </a:lnTo>
                  <a:lnTo>
                    <a:pt x="6155918" y="4292"/>
                  </a:lnTo>
                  <a:lnTo>
                    <a:pt x="6150229" y="7620"/>
                  </a:lnTo>
                  <a:lnTo>
                    <a:pt x="6150229" y="23114"/>
                  </a:lnTo>
                  <a:lnTo>
                    <a:pt x="6157468" y="17018"/>
                  </a:lnTo>
                  <a:lnTo>
                    <a:pt x="6164961" y="13970"/>
                  </a:lnTo>
                  <a:lnTo>
                    <a:pt x="6177661" y="13970"/>
                  </a:lnTo>
                  <a:lnTo>
                    <a:pt x="6181344" y="14986"/>
                  </a:lnTo>
                  <a:lnTo>
                    <a:pt x="6183757" y="17272"/>
                  </a:lnTo>
                  <a:lnTo>
                    <a:pt x="6186043" y="19558"/>
                  </a:lnTo>
                  <a:lnTo>
                    <a:pt x="6187313" y="22606"/>
                  </a:lnTo>
                  <a:lnTo>
                    <a:pt x="6187313" y="29972"/>
                  </a:lnTo>
                  <a:lnTo>
                    <a:pt x="6176391" y="43815"/>
                  </a:lnTo>
                  <a:lnTo>
                    <a:pt x="6169584" y="49060"/>
                  </a:lnTo>
                  <a:lnTo>
                    <a:pt x="6149594" y="72009"/>
                  </a:lnTo>
                  <a:lnTo>
                    <a:pt x="6147943" y="76073"/>
                  </a:lnTo>
                  <a:lnTo>
                    <a:pt x="6147181" y="80645"/>
                  </a:lnTo>
                  <a:lnTo>
                    <a:pt x="6147181" y="92456"/>
                  </a:lnTo>
                  <a:lnTo>
                    <a:pt x="6203950" y="92456"/>
                  </a:lnTo>
                  <a:lnTo>
                    <a:pt x="6203950" y="77851"/>
                  </a:lnTo>
                  <a:lnTo>
                    <a:pt x="6165342" y="77851"/>
                  </a:lnTo>
                  <a:lnTo>
                    <a:pt x="6165342" y="75692"/>
                  </a:lnTo>
                  <a:lnTo>
                    <a:pt x="6183884" y="57404"/>
                  </a:lnTo>
                  <a:lnTo>
                    <a:pt x="6186805" y="55118"/>
                  </a:lnTo>
                  <a:lnTo>
                    <a:pt x="6204585" y="29972"/>
                  </a:lnTo>
                  <a:lnTo>
                    <a:pt x="6204585" y="1778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" name="object 67"/>
            <p:cNvSpPr/>
            <p:nvPr/>
          </p:nvSpPr>
          <p:spPr>
            <a:xfrm>
              <a:off x="1252639" y="2592197"/>
              <a:ext cx="593725" cy="119380"/>
            </a:xfrm>
            <a:custGeom>
              <a:avLst/>
              <a:gdLst/>
              <a:ahLst/>
              <a:cxnLst/>
              <a:rect l="l" t="t" r="r" b="b"/>
              <a:pathLst>
                <a:path w="593725" h="119380">
                  <a:moveTo>
                    <a:pt x="304761" y="72136"/>
                  </a:moveTo>
                  <a:lnTo>
                    <a:pt x="267804" y="82550"/>
                  </a:lnTo>
                  <a:lnTo>
                    <a:pt x="264248" y="88137"/>
                  </a:lnTo>
                  <a:lnTo>
                    <a:pt x="264248" y="102362"/>
                  </a:lnTo>
                  <a:lnTo>
                    <a:pt x="304761" y="118490"/>
                  </a:lnTo>
                  <a:lnTo>
                    <a:pt x="313761" y="118108"/>
                  </a:lnTo>
                  <a:lnTo>
                    <a:pt x="342887" y="105790"/>
                  </a:lnTo>
                  <a:lnTo>
                    <a:pt x="304761" y="105790"/>
                  </a:lnTo>
                  <a:lnTo>
                    <a:pt x="294020" y="105126"/>
                  </a:lnTo>
                  <a:lnTo>
                    <a:pt x="286362" y="103139"/>
                  </a:lnTo>
                  <a:lnTo>
                    <a:pt x="281776" y="99843"/>
                  </a:lnTo>
                  <a:lnTo>
                    <a:pt x="280250" y="95250"/>
                  </a:lnTo>
                  <a:lnTo>
                    <a:pt x="281776" y="90729"/>
                  </a:lnTo>
                  <a:lnTo>
                    <a:pt x="286362" y="87471"/>
                  </a:lnTo>
                  <a:lnTo>
                    <a:pt x="294020" y="85498"/>
                  </a:lnTo>
                  <a:lnTo>
                    <a:pt x="304761" y="84836"/>
                  </a:lnTo>
                  <a:lnTo>
                    <a:pt x="342919" y="84836"/>
                  </a:lnTo>
                  <a:lnTo>
                    <a:pt x="341464" y="82550"/>
                  </a:lnTo>
                  <a:lnTo>
                    <a:pt x="334352" y="78358"/>
                  </a:lnTo>
                  <a:lnTo>
                    <a:pt x="328497" y="75618"/>
                  </a:lnTo>
                  <a:lnTo>
                    <a:pt x="321605" y="73675"/>
                  </a:lnTo>
                  <a:lnTo>
                    <a:pt x="313689" y="72518"/>
                  </a:lnTo>
                  <a:lnTo>
                    <a:pt x="304761" y="72136"/>
                  </a:lnTo>
                  <a:close/>
                </a:path>
                <a:path w="593725" h="119380">
                  <a:moveTo>
                    <a:pt x="342919" y="84836"/>
                  </a:moveTo>
                  <a:lnTo>
                    <a:pt x="304761" y="84836"/>
                  </a:lnTo>
                  <a:lnTo>
                    <a:pt x="315429" y="85498"/>
                  </a:lnTo>
                  <a:lnTo>
                    <a:pt x="323049" y="87471"/>
                  </a:lnTo>
                  <a:lnTo>
                    <a:pt x="327621" y="90729"/>
                  </a:lnTo>
                  <a:lnTo>
                    <a:pt x="329145" y="95250"/>
                  </a:lnTo>
                  <a:lnTo>
                    <a:pt x="327621" y="99843"/>
                  </a:lnTo>
                  <a:lnTo>
                    <a:pt x="323049" y="103139"/>
                  </a:lnTo>
                  <a:lnTo>
                    <a:pt x="315429" y="105126"/>
                  </a:lnTo>
                  <a:lnTo>
                    <a:pt x="304761" y="105790"/>
                  </a:lnTo>
                  <a:lnTo>
                    <a:pt x="342887" y="105790"/>
                  </a:lnTo>
                  <a:lnTo>
                    <a:pt x="345020" y="102362"/>
                  </a:lnTo>
                  <a:lnTo>
                    <a:pt x="345020" y="88137"/>
                  </a:lnTo>
                  <a:lnTo>
                    <a:pt x="342919" y="84836"/>
                  </a:lnTo>
                  <a:close/>
                </a:path>
                <a:path w="593725" h="119380">
                  <a:moveTo>
                    <a:pt x="160362" y="75691"/>
                  </a:moveTo>
                  <a:lnTo>
                    <a:pt x="144868" y="75691"/>
                  </a:lnTo>
                  <a:lnTo>
                    <a:pt x="144868" y="115062"/>
                  </a:lnTo>
                  <a:lnTo>
                    <a:pt x="222592" y="115062"/>
                  </a:lnTo>
                  <a:lnTo>
                    <a:pt x="222592" y="101980"/>
                  </a:lnTo>
                  <a:lnTo>
                    <a:pt x="160362" y="101980"/>
                  </a:lnTo>
                  <a:lnTo>
                    <a:pt x="160362" y="75691"/>
                  </a:lnTo>
                  <a:close/>
                </a:path>
                <a:path w="593725" h="119380">
                  <a:moveTo>
                    <a:pt x="219290" y="0"/>
                  </a:moveTo>
                  <a:lnTo>
                    <a:pt x="203923" y="0"/>
                  </a:lnTo>
                  <a:lnTo>
                    <a:pt x="203923" y="85851"/>
                  </a:lnTo>
                  <a:lnTo>
                    <a:pt x="219290" y="85851"/>
                  </a:lnTo>
                  <a:lnTo>
                    <a:pt x="219290" y="49022"/>
                  </a:lnTo>
                  <a:lnTo>
                    <a:pt x="237578" y="49022"/>
                  </a:lnTo>
                  <a:lnTo>
                    <a:pt x="237578" y="35940"/>
                  </a:lnTo>
                  <a:lnTo>
                    <a:pt x="219290" y="35940"/>
                  </a:lnTo>
                  <a:lnTo>
                    <a:pt x="219290" y="0"/>
                  </a:lnTo>
                  <a:close/>
                </a:path>
                <a:path w="593725" h="119380">
                  <a:moveTo>
                    <a:pt x="166712" y="5079"/>
                  </a:moveTo>
                  <a:lnTo>
                    <a:pt x="151218" y="5079"/>
                  </a:lnTo>
                  <a:lnTo>
                    <a:pt x="151218" y="28828"/>
                  </a:lnTo>
                  <a:lnTo>
                    <a:pt x="148297" y="36449"/>
                  </a:lnTo>
                  <a:lnTo>
                    <a:pt x="121373" y="60578"/>
                  </a:lnTo>
                  <a:lnTo>
                    <a:pt x="132676" y="71754"/>
                  </a:lnTo>
                  <a:lnTo>
                    <a:pt x="159219" y="44323"/>
                  </a:lnTo>
                  <a:lnTo>
                    <a:pt x="177112" y="44323"/>
                  </a:lnTo>
                  <a:lnTo>
                    <a:pt x="175348" y="42290"/>
                  </a:lnTo>
                  <a:lnTo>
                    <a:pt x="169633" y="35560"/>
                  </a:lnTo>
                  <a:lnTo>
                    <a:pt x="166712" y="28320"/>
                  </a:lnTo>
                  <a:lnTo>
                    <a:pt x="166712" y="5079"/>
                  </a:lnTo>
                  <a:close/>
                </a:path>
                <a:path w="593725" h="119380">
                  <a:moveTo>
                    <a:pt x="177112" y="44323"/>
                  </a:moveTo>
                  <a:lnTo>
                    <a:pt x="159219" y="44323"/>
                  </a:lnTo>
                  <a:lnTo>
                    <a:pt x="164698" y="51679"/>
                  </a:lnTo>
                  <a:lnTo>
                    <a:pt x="171046" y="58118"/>
                  </a:lnTo>
                  <a:lnTo>
                    <a:pt x="178275" y="63628"/>
                  </a:lnTo>
                  <a:lnTo>
                    <a:pt x="186397" y="68199"/>
                  </a:lnTo>
                  <a:lnTo>
                    <a:pt x="196303" y="55752"/>
                  </a:lnTo>
                  <a:lnTo>
                    <a:pt x="188175" y="53466"/>
                  </a:lnTo>
                  <a:lnTo>
                    <a:pt x="181190" y="49022"/>
                  </a:lnTo>
                  <a:lnTo>
                    <a:pt x="177112" y="44323"/>
                  </a:lnTo>
                  <a:close/>
                </a:path>
                <a:path w="593725" h="119380">
                  <a:moveTo>
                    <a:pt x="472274" y="73660"/>
                  </a:moveTo>
                  <a:lnTo>
                    <a:pt x="392899" y="73660"/>
                  </a:lnTo>
                  <a:lnTo>
                    <a:pt x="392899" y="86613"/>
                  </a:lnTo>
                  <a:lnTo>
                    <a:pt x="456907" y="86613"/>
                  </a:lnTo>
                  <a:lnTo>
                    <a:pt x="456907" y="119125"/>
                  </a:lnTo>
                  <a:lnTo>
                    <a:pt x="472274" y="119125"/>
                  </a:lnTo>
                  <a:lnTo>
                    <a:pt x="472274" y="73660"/>
                  </a:lnTo>
                  <a:close/>
                </a:path>
                <a:path w="593725" h="119380">
                  <a:moveTo>
                    <a:pt x="62826" y="78739"/>
                  </a:moveTo>
                  <a:lnTo>
                    <a:pt x="47459" y="78739"/>
                  </a:lnTo>
                  <a:lnTo>
                    <a:pt x="47459" y="119125"/>
                  </a:lnTo>
                  <a:lnTo>
                    <a:pt x="62826" y="119125"/>
                  </a:lnTo>
                  <a:lnTo>
                    <a:pt x="62826" y="78739"/>
                  </a:lnTo>
                  <a:close/>
                </a:path>
                <a:path w="593725" h="119380">
                  <a:moveTo>
                    <a:pt x="110578" y="65658"/>
                  </a:moveTo>
                  <a:lnTo>
                    <a:pt x="0" y="65658"/>
                  </a:lnTo>
                  <a:lnTo>
                    <a:pt x="0" y="78739"/>
                  </a:lnTo>
                  <a:lnTo>
                    <a:pt x="110578" y="78739"/>
                  </a:lnTo>
                  <a:lnTo>
                    <a:pt x="110578" y="65658"/>
                  </a:lnTo>
                  <a:close/>
                </a:path>
                <a:path w="593725" h="119380">
                  <a:moveTo>
                    <a:pt x="32092" y="3555"/>
                  </a:moveTo>
                  <a:lnTo>
                    <a:pt x="16675" y="3555"/>
                  </a:lnTo>
                  <a:lnTo>
                    <a:pt x="16675" y="54482"/>
                  </a:lnTo>
                  <a:lnTo>
                    <a:pt x="93941" y="54482"/>
                  </a:lnTo>
                  <a:lnTo>
                    <a:pt x="93941" y="41528"/>
                  </a:lnTo>
                  <a:lnTo>
                    <a:pt x="32092" y="41528"/>
                  </a:lnTo>
                  <a:lnTo>
                    <a:pt x="32092" y="29972"/>
                  </a:lnTo>
                  <a:lnTo>
                    <a:pt x="93941" y="29972"/>
                  </a:lnTo>
                  <a:lnTo>
                    <a:pt x="93941" y="16890"/>
                  </a:lnTo>
                  <a:lnTo>
                    <a:pt x="32092" y="16890"/>
                  </a:lnTo>
                  <a:lnTo>
                    <a:pt x="32092" y="3555"/>
                  </a:lnTo>
                  <a:close/>
                </a:path>
                <a:path w="593725" h="119380">
                  <a:moveTo>
                    <a:pt x="93941" y="29972"/>
                  </a:moveTo>
                  <a:lnTo>
                    <a:pt x="78447" y="29972"/>
                  </a:lnTo>
                  <a:lnTo>
                    <a:pt x="78447" y="41528"/>
                  </a:lnTo>
                  <a:lnTo>
                    <a:pt x="93941" y="41528"/>
                  </a:lnTo>
                  <a:lnTo>
                    <a:pt x="93941" y="29972"/>
                  </a:lnTo>
                  <a:close/>
                </a:path>
                <a:path w="593725" h="119380">
                  <a:moveTo>
                    <a:pt x="93941" y="3555"/>
                  </a:moveTo>
                  <a:lnTo>
                    <a:pt x="78447" y="3555"/>
                  </a:lnTo>
                  <a:lnTo>
                    <a:pt x="78447" y="16890"/>
                  </a:lnTo>
                  <a:lnTo>
                    <a:pt x="93941" y="16890"/>
                  </a:lnTo>
                  <a:lnTo>
                    <a:pt x="93941" y="3555"/>
                  </a:lnTo>
                  <a:close/>
                </a:path>
                <a:path w="593725" h="119380">
                  <a:moveTo>
                    <a:pt x="285584" y="29463"/>
                  </a:moveTo>
                  <a:lnTo>
                    <a:pt x="270090" y="29463"/>
                  </a:lnTo>
                  <a:lnTo>
                    <a:pt x="270090" y="52069"/>
                  </a:lnTo>
                  <a:lnTo>
                    <a:pt x="244055" y="52324"/>
                  </a:lnTo>
                  <a:lnTo>
                    <a:pt x="245706" y="65277"/>
                  </a:lnTo>
                  <a:lnTo>
                    <a:pt x="266372" y="65135"/>
                  </a:lnTo>
                  <a:lnTo>
                    <a:pt x="286442" y="64706"/>
                  </a:lnTo>
                  <a:lnTo>
                    <a:pt x="305892" y="63992"/>
                  </a:lnTo>
                  <a:lnTo>
                    <a:pt x="324700" y="62991"/>
                  </a:lnTo>
                  <a:lnTo>
                    <a:pt x="323918" y="51815"/>
                  </a:lnTo>
                  <a:lnTo>
                    <a:pt x="285584" y="51815"/>
                  </a:lnTo>
                  <a:lnTo>
                    <a:pt x="285584" y="29463"/>
                  </a:lnTo>
                  <a:close/>
                </a:path>
                <a:path w="593725" h="119380">
                  <a:moveTo>
                    <a:pt x="323811" y="50291"/>
                  </a:moveTo>
                  <a:lnTo>
                    <a:pt x="321017" y="50545"/>
                  </a:lnTo>
                  <a:lnTo>
                    <a:pt x="312762" y="50926"/>
                  </a:lnTo>
                  <a:lnTo>
                    <a:pt x="285584" y="51815"/>
                  </a:lnTo>
                  <a:lnTo>
                    <a:pt x="323918" y="51815"/>
                  </a:lnTo>
                  <a:lnTo>
                    <a:pt x="323811" y="50291"/>
                  </a:lnTo>
                  <a:close/>
                </a:path>
                <a:path w="593725" h="119380">
                  <a:moveTo>
                    <a:pt x="315937" y="4063"/>
                  </a:moveTo>
                  <a:lnTo>
                    <a:pt x="254596" y="4063"/>
                  </a:lnTo>
                  <a:lnTo>
                    <a:pt x="254596" y="17017"/>
                  </a:lnTo>
                  <a:lnTo>
                    <a:pt x="300316" y="17017"/>
                  </a:lnTo>
                  <a:lnTo>
                    <a:pt x="300148" y="23371"/>
                  </a:lnTo>
                  <a:lnTo>
                    <a:pt x="299824" y="30035"/>
                  </a:lnTo>
                  <a:lnTo>
                    <a:pt x="299334" y="36984"/>
                  </a:lnTo>
                  <a:lnTo>
                    <a:pt x="298665" y="44195"/>
                  </a:lnTo>
                  <a:lnTo>
                    <a:pt x="313778" y="45465"/>
                  </a:lnTo>
                  <a:lnTo>
                    <a:pt x="314705" y="36318"/>
                  </a:lnTo>
                  <a:lnTo>
                    <a:pt x="315382" y="26384"/>
                  </a:lnTo>
                  <a:lnTo>
                    <a:pt x="315797" y="15640"/>
                  </a:lnTo>
                  <a:lnTo>
                    <a:pt x="315937" y="4063"/>
                  </a:lnTo>
                  <a:close/>
                </a:path>
                <a:path w="593725" h="119380">
                  <a:moveTo>
                    <a:pt x="472147" y="54355"/>
                  </a:moveTo>
                  <a:lnTo>
                    <a:pt x="456907" y="54355"/>
                  </a:lnTo>
                  <a:lnTo>
                    <a:pt x="456907" y="68452"/>
                  </a:lnTo>
                  <a:lnTo>
                    <a:pt x="472147" y="68452"/>
                  </a:lnTo>
                  <a:lnTo>
                    <a:pt x="472147" y="54355"/>
                  </a:lnTo>
                  <a:close/>
                </a:path>
                <a:path w="593725" h="119380">
                  <a:moveTo>
                    <a:pt x="406107" y="2666"/>
                  </a:moveTo>
                  <a:lnTo>
                    <a:pt x="396963" y="2666"/>
                  </a:lnTo>
                  <a:lnTo>
                    <a:pt x="389343" y="5587"/>
                  </a:lnTo>
                  <a:lnTo>
                    <a:pt x="383374" y="11556"/>
                  </a:lnTo>
                  <a:lnTo>
                    <a:pt x="377278" y="17399"/>
                  </a:lnTo>
                  <a:lnTo>
                    <a:pt x="374230" y="24891"/>
                  </a:lnTo>
                  <a:lnTo>
                    <a:pt x="374230" y="43433"/>
                  </a:lnTo>
                  <a:lnTo>
                    <a:pt x="377278" y="51053"/>
                  </a:lnTo>
                  <a:lnTo>
                    <a:pt x="383374" y="56895"/>
                  </a:lnTo>
                  <a:lnTo>
                    <a:pt x="389343" y="62864"/>
                  </a:lnTo>
                  <a:lnTo>
                    <a:pt x="396963" y="65786"/>
                  </a:lnTo>
                  <a:lnTo>
                    <a:pt x="406107" y="65786"/>
                  </a:lnTo>
                  <a:lnTo>
                    <a:pt x="413682" y="65071"/>
                  </a:lnTo>
                  <a:lnTo>
                    <a:pt x="420411" y="62928"/>
                  </a:lnTo>
                  <a:lnTo>
                    <a:pt x="426306" y="59356"/>
                  </a:lnTo>
                  <a:lnTo>
                    <a:pt x="431380" y="54355"/>
                  </a:lnTo>
                  <a:lnTo>
                    <a:pt x="472147" y="54355"/>
                  </a:lnTo>
                  <a:lnTo>
                    <a:pt x="472147" y="52831"/>
                  </a:lnTo>
                  <a:lnTo>
                    <a:pt x="401027" y="52831"/>
                  </a:lnTo>
                  <a:lnTo>
                    <a:pt x="396963" y="51180"/>
                  </a:lnTo>
                  <a:lnTo>
                    <a:pt x="390994" y="44450"/>
                  </a:lnTo>
                  <a:lnTo>
                    <a:pt x="389597" y="40004"/>
                  </a:lnTo>
                  <a:lnTo>
                    <a:pt x="389597" y="28575"/>
                  </a:lnTo>
                  <a:lnTo>
                    <a:pt x="390994" y="24002"/>
                  </a:lnTo>
                  <a:lnTo>
                    <a:pt x="394042" y="20574"/>
                  </a:lnTo>
                  <a:lnTo>
                    <a:pt x="397090" y="17272"/>
                  </a:lnTo>
                  <a:lnTo>
                    <a:pt x="401027" y="15620"/>
                  </a:lnTo>
                  <a:lnTo>
                    <a:pt x="472147" y="15620"/>
                  </a:lnTo>
                  <a:lnTo>
                    <a:pt x="472147" y="14731"/>
                  </a:lnTo>
                  <a:lnTo>
                    <a:pt x="431761" y="14731"/>
                  </a:lnTo>
                  <a:lnTo>
                    <a:pt x="426717" y="9471"/>
                  </a:lnTo>
                  <a:lnTo>
                    <a:pt x="420744" y="5699"/>
                  </a:lnTo>
                  <a:lnTo>
                    <a:pt x="413866" y="3427"/>
                  </a:lnTo>
                  <a:lnTo>
                    <a:pt x="406107" y="2666"/>
                  </a:lnTo>
                  <a:close/>
                </a:path>
                <a:path w="593725" h="119380">
                  <a:moveTo>
                    <a:pt x="472147" y="15620"/>
                  </a:moveTo>
                  <a:lnTo>
                    <a:pt x="411187" y="15620"/>
                  </a:lnTo>
                  <a:lnTo>
                    <a:pt x="415251" y="17272"/>
                  </a:lnTo>
                  <a:lnTo>
                    <a:pt x="421220" y="24002"/>
                  </a:lnTo>
                  <a:lnTo>
                    <a:pt x="422744" y="28575"/>
                  </a:lnTo>
                  <a:lnTo>
                    <a:pt x="422744" y="40004"/>
                  </a:lnTo>
                  <a:lnTo>
                    <a:pt x="421220" y="44576"/>
                  </a:lnTo>
                  <a:lnTo>
                    <a:pt x="418299" y="47878"/>
                  </a:lnTo>
                  <a:lnTo>
                    <a:pt x="415251" y="51180"/>
                  </a:lnTo>
                  <a:lnTo>
                    <a:pt x="411314" y="52831"/>
                  </a:lnTo>
                  <a:lnTo>
                    <a:pt x="472147" y="52831"/>
                  </a:lnTo>
                  <a:lnTo>
                    <a:pt x="472147" y="42037"/>
                  </a:lnTo>
                  <a:lnTo>
                    <a:pt x="437095" y="42037"/>
                  </a:lnTo>
                  <a:lnTo>
                    <a:pt x="437730" y="39750"/>
                  </a:lnTo>
                  <a:lnTo>
                    <a:pt x="437984" y="37211"/>
                  </a:lnTo>
                  <a:lnTo>
                    <a:pt x="437857" y="29590"/>
                  </a:lnTo>
                  <a:lnTo>
                    <a:pt x="437349" y="27050"/>
                  </a:lnTo>
                  <a:lnTo>
                    <a:pt x="472147" y="27050"/>
                  </a:lnTo>
                  <a:lnTo>
                    <a:pt x="472147" y="15620"/>
                  </a:lnTo>
                  <a:close/>
                </a:path>
                <a:path w="593725" h="119380">
                  <a:moveTo>
                    <a:pt x="472147" y="27050"/>
                  </a:moveTo>
                  <a:lnTo>
                    <a:pt x="456907" y="27050"/>
                  </a:lnTo>
                  <a:lnTo>
                    <a:pt x="456907" y="42037"/>
                  </a:lnTo>
                  <a:lnTo>
                    <a:pt x="472147" y="42037"/>
                  </a:lnTo>
                  <a:lnTo>
                    <a:pt x="472147" y="27050"/>
                  </a:lnTo>
                  <a:close/>
                </a:path>
                <a:path w="593725" h="119380">
                  <a:moveTo>
                    <a:pt x="472147" y="0"/>
                  </a:moveTo>
                  <a:lnTo>
                    <a:pt x="456907" y="0"/>
                  </a:lnTo>
                  <a:lnTo>
                    <a:pt x="456907" y="14731"/>
                  </a:lnTo>
                  <a:lnTo>
                    <a:pt x="472147" y="14731"/>
                  </a:lnTo>
                  <a:lnTo>
                    <a:pt x="472147" y="0"/>
                  </a:lnTo>
                  <a:close/>
                </a:path>
                <a:path w="593725" h="119380">
                  <a:moveTo>
                    <a:pt x="539203" y="8000"/>
                  </a:moveTo>
                  <a:lnTo>
                    <a:pt x="523582" y="8000"/>
                  </a:lnTo>
                  <a:lnTo>
                    <a:pt x="523582" y="31114"/>
                  </a:lnTo>
                  <a:lnTo>
                    <a:pt x="523033" y="38401"/>
                  </a:lnTo>
                  <a:lnTo>
                    <a:pt x="504501" y="71897"/>
                  </a:lnTo>
                  <a:lnTo>
                    <a:pt x="491832" y="80772"/>
                  </a:lnTo>
                  <a:lnTo>
                    <a:pt x="503897" y="91566"/>
                  </a:lnTo>
                  <a:lnTo>
                    <a:pt x="512256" y="84949"/>
                  </a:lnTo>
                  <a:lnTo>
                    <a:pt x="519614" y="77485"/>
                  </a:lnTo>
                  <a:lnTo>
                    <a:pt x="525972" y="69189"/>
                  </a:lnTo>
                  <a:lnTo>
                    <a:pt x="531329" y="60070"/>
                  </a:lnTo>
                  <a:lnTo>
                    <a:pt x="549173" y="60070"/>
                  </a:lnTo>
                  <a:lnTo>
                    <a:pt x="539233" y="31114"/>
                  </a:lnTo>
                  <a:lnTo>
                    <a:pt x="539203" y="8000"/>
                  </a:lnTo>
                  <a:close/>
                </a:path>
                <a:path w="593725" h="119380">
                  <a:moveTo>
                    <a:pt x="549173" y="60070"/>
                  </a:moveTo>
                  <a:lnTo>
                    <a:pt x="531329" y="60070"/>
                  </a:lnTo>
                  <a:lnTo>
                    <a:pt x="536828" y="68550"/>
                  </a:lnTo>
                  <a:lnTo>
                    <a:pt x="543220" y="76279"/>
                  </a:lnTo>
                  <a:lnTo>
                    <a:pt x="550493" y="83270"/>
                  </a:lnTo>
                  <a:lnTo>
                    <a:pt x="558634" y="89535"/>
                  </a:lnTo>
                  <a:lnTo>
                    <a:pt x="569556" y="77342"/>
                  </a:lnTo>
                  <a:lnTo>
                    <a:pt x="563341" y="74009"/>
                  </a:lnTo>
                  <a:lnTo>
                    <a:pt x="557650" y="69723"/>
                  </a:lnTo>
                  <a:lnTo>
                    <a:pt x="552483" y="64484"/>
                  </a:lnTo>
                  <a:lnTo>
                    <a:pt x="549173" y="60070"/>
                  </a:lnTo>
                  <a:close/>
                </a:path>
                <a:path w="593725" h="119380">
                  <a:moveTo>
                    <a:pt x="593559" y="0"/>
                  </a:moveTo>
                  <a:lnTo>
                    <a:pt x="578192" y="0"/>
                  </a:lnTo>
                  <a:lnTo>
                    <a:pt x="578192" y="119125"/>
                  </a:lnTo>
                  <a:lnTo>
                    <a:pt x="593559" y="119125"/>
                  </a:lnTo>
                  <a:lnTo>
                    <a:pt x="593559" y="0"/>
                  </a:lnTo>
                  <a:close/>
                </a:path>
                <a:path w="593725" h="119380">
                  <a:moveTo>
                    <a:pt x="344131" y="0"/>
                  </a:moveTo>
                  <a:lnTo>
                    <a:pt x="328637" y="0"/>
                  </a:lnTo>
                  <a:lnTo>
                    <a:pt x="328637" y="70103"/>
                  </a:lnTo>
                  <a:lnTo>
                    <a:pt x="344131" y="70103"/>
                  </a:lnTo>
                  <a:lnTo>
                    <a:pt x="344131" y="44576"/>
                  </a:lnTo>
                  <a:lnTo>
                    <a:pt x="361784" y="44576"/>
                  </a:lnTo>
                  <a:lnTo>
                    <a:pt x="361784" y="31368"/>
                  </a:lnTo>
                  <a:lnTo>
                    <a:pt x="344131" y="31368"/>
                  </a:lnTo>
                  <a:lnTo>
                    <a:pt x="344131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" name="object 68"/>
            <p:cNvSpPr/>
            <p:nvPr/>
          </p:nvSpPr>
          <p:spPr>
            <a:xfrm>
              <a:off x="2782570" y="2607817"/>
              <a:ext cx="5073650" cy="109220"/>
            </a:xfrm>
            <a:custGeom>
              <a:avLst/>
              <a:gdLst/>
              <a:ahLst/>
              <a:cxnLst/>
              <a:rect l="l" t="t" r="r" b="b"/>
              <a:pathLst>
                <a:path w="5073650" h="109219">
                  <a:moveTo>
                    <a:pt x="56388" y="60833"/>
                  </a:moveTo>
                  <a:lnTo>
                    <a:pt x="54483" y="56007"/>
                  </a:lnTo>
                  <a:lnTo>
                    <a:pt x="46863" y="48133"/>
                  </a:lnTo>
                  <a:lnTo>
                    <a:pt x="41783" y="45720"/>
                  </a:lnTo>
                  <a:lnTo>
                    <a:pt x="35433" y="45085"/>
                  </a:lnTo>
                  <a:lnTo>
                    <a:pt x="35433" y="44831"/>
                  </a:lnTo>
                  <a:lnTo>
                    <a:pt x="43357" y="41643"/>
                  </a:lnTo>
                  <a:lnTo>
                    <a:pt x="49034" y="36830"/>
                  </a:lnTo>
                  <a:lnTo>
                    <a:pt x="52451" y="30403"/>
                  </a:lnTo>
                  <a:lnTo>
                    <a:pt x="53594" y="22352"/>
                  </a:lnTo>
                  <a:lnTo>
                    <a:pt x="53594" y="15367"/>
                  </a:lnTo>
                  <a:lnTo>
                    <a:pt x="52654" y="13462"/>
                  </a:lnTo>
                  <a:lnTo>
                    <a:pt x="50927" y="9906"/>
                  </a:lnTo>
                  <a:lnTo>
                    <a:pt x="40513" y="2032"/>
                  </a:lnTo>
                  <a:lnTo>
                    <a:pt x="33782" y="0"/>
                  </a:lnTo>
                  <a:lnTo>
                    <a:pt x="17018" y="0"/>
                  </a:lnTo>
                  <a:lnTo>
                    <a:pt x="9652" y="1651"/>
                  </a:lnTo>
                  <a:lnTo>
                    <a:pt x="3556" y="4953"/>
                  </a:lnTo>
                  <a:lnTo>
                    <a:pt x="3556" y="19431"/>
                  </a:lnTo>
                  <a:lnTo>
                    <a:pt x="9271" y="15494"/>
                  </a:lnTo>
                  <a:lnTo>
                    <a:pt x="15240" y="13462"/>
                  </a:lnTo>
                  <a:lnTo>
                    <a:pt x="31115" y="13462"/>
                  </a:lnTo>
                  <a:lnTo>
                    <a:pt x="36068" y="17526"/>
                  </a:lnTo>
                  <a:lnTo>
                    <a:pt x="36068" y="34544"/>
                  </a:lnTo>
                  <a:lnTo>
                    <a:pt x="29718" y="38989"/>
                  </a:lnTo>
                  <a:lnTo>
                    <a:pt x="9398" y="38989"/>
                  </a:lnTo>
                  <a:lnTo>
                    <a:pt x="9398" y="52451"/>
                  </a:lnTo>
                  <a:lnTo>
                    <a:pt x="17399" y="52451"/>
                  </a:lnTo>
                  <a:lnTo>
                    <a:pt x="26797" y="53340"/>
                  </a:lnTo>
                  <a:lnTo>
                    <a:pt x="33502" y="55981"/>
                  </a:lnTo>
                  <a:lnTo>
                    <a:pt x="37515" y="60388"/>
                  </a:lnTo>
                  <a:lnTo>
                    <a:pt x="38862" y="66548"/>
                  </a:lnTo>
                  <a:lnTo>
                    <a:pt x="38862" y="71120"/>
                  </a:lnTo>
                  <a:lnTo>
                    <a:pt x="37211" y="74549"/>
                  </a:lnTo>
                  <a:lnTo>
                    <a:pt x="30861" y="79375"/>
                  </a:lnTo>
                  <a:lnTo>
                    <a:pt x="26543" y="80518"/>
                  </a:lnTo>
                  <a:lnTo>
                    <a:pt x="13208" y="80518"/>
                  </a:lnTo>
                  <a:lnTo>
                    <a:pt x="6223" y="78232"/>
                  </a:lnTo>
                  <a:lnTo>
                    <a:pt x="0" y="73660"/>
                  </a:lnTo>
                  <a:lnTo>
                    <a:pt x="0" y="89281"/>
                  </a:lnTo>
                  <a:lnTo>
                    <a:pt x="5842" y="92456"/>
                  </a:lnTo>
                  <a:lnTo>
                    <a:pt x="13208" y="93980"/>
                  </a:lnTo>
                  <a:lnTo>
                    <a:pt x="22225" y="93980"/>
                  </a:lnTo>
                  <a:lnTo>
                    <a:pt x="53911" y="80518"/>
                  </a:lnTo>
                  <a:lnTo>
                    <a:pt x="56388" y="75057"/>
                  </a:lnTo>
                  <a:lnTo>
                    <a:pt x="56388" y="60833"/>
                  </a:lnTo>
                  <a:close/>
                </a:path>
                <a:path w="5073650" h="109219">
                  <a:moveTo>
                    <a:pt x="86360" y="76962"/>
                  </a:moveTo>
                  <a:lnTo>
                    <a:pt x="70358" y="76962"/>
                  </a:lnTo>
                  <a:lnTo>
                    <a:pt x="63627" y="108712"/>
                  </a:lnTo>
                  <a:lnTo>
                    <a:pt x="76835" y="108712"/>
                  </a:lnTo>
                  <a:lnTo>
                    <a:pt x="86360" y="76962"/>
                  </a:lnTo>
                  <a:close/>
                </a:path>
                <a:path w="5073650" h="109219">
                  <a:moveTo>
                    <a:pt x="156972" y="60833"/>
                  </a:moveTo>
                  <a:lnTo>
                    <a:pt x="155067" y="56007"/>
                  </a:lnTo>
                  <a:lnTo>
                    <a:pt x="147447" y="48133"/>
                  </a:lnTo>
                  <a:lnTo>
                    <a:pt x="142367" y="45720"/>
                  </a:lnTo>
                  <a:lnTo>
                    <a:pt x="136017" y="45085"/>
                  </a:lnTo>
                  <a:lnTo>
                    <a:pt x="136017" y="44831"/>
                  </a:lnTo>
                  <a:lnTo>
                    <a:pt x="143941" y="41643"/>
                  </a:lnTo>
                  <a:lnTo>
                    <a:pt x="149618" y="36830"/>
                  </a:lnTo>
                  <a:lnTo>
                    <a:pt x="153035" y="30403"/>
                  </a:lnTo>
                  <a:lnTo>
                    <a:pt x="154178" y="22352"/>
                  </a:lnTo>
                  <a:lnTo>
                    <a:pt x="154178" y="15367"/>
                  </a:lnTo>
                  <a:lnTo>
                    <a:pt x="153238" y="13462"/>
                  </a:lnTo>
                  <a:lnTo>
                    <a:pt x="151511" y="9906"/>
                  </a:lnTo>
                  <a:lnTo>
                    <a:pt x="141097" y="2032"/>
                  </a:lnTo>
                  <a:lnTo>
                    <a:pt x="134366" y="0"/>
                  </a:lnTo>
                  <a:lnTo>
                    <a:pt x="117602" y="0"/>
                  </a:lnTo>
                  <a:lnTo>
                    <a:pt x="110236" y="1651"/>
                  </a:lnTo>
                  <a:lnTo>
                    <a:pt x="104140" y="4953"/>
                  </a:lnTo>
                  <a:lnTo>
                    <a:pt x="104140" y="19431"/>
                  </a:lnTo>
                  <a:lnTo>
                    <a:pt x="109855" y="15494"/>
                  </a:lnTo>
                  <a:lnTo>
                    <a:pt x="115824" y="13462"/>
                  </a:lnTo>
                  <a:lnTo>
                    <a:pt x="131699" y="13462"/>
                  </a:lnTo>
                  <a:lnTo>
                    <a:pt x="136652" y="17526"/>
                  </a:lnTo>
                  <a:lnTo>
                    <a:pt x="136652" y="34544"/>
                  </a:lnTo>
                  <a:lnTo>
                    <a:pt x="130302" y="38989"/>
                  </a:lnTo>
                  <a:lnTo>
                    <a:pt x="109982" y="38989"/>
                  </a:lnTo>
                  <a:lnTo>
                    <a:pt x="109982" y="52451"/>
                  </a:lnTo>
                  <a:lnTo>
                    <a:pt x="117983" y="52451"/>
                  </a:lnTo>
                  <a:lnTo>
                    <a:pt x="127381" y="53340"/>
                  </a:lnTo>
                  <a:lnTo>
                    <a:pt x="134086" y="55981"/>
                  </a:lnTo>
                  <a:lnTo>
                    <a:pt x="138099" y="60388"/>
                  </a:lnTo>
                  <a:lnTo>
                    <a:pt x="139446" y="66548"/>
                  </a:lnTo>
                  <a:lnTo>
                    <a:pt x="139446" y="71120"/>
                  </a:lnTo>
                  <a:lnTo>
                    <a:pt x="137795" y="74549"/>
                  </a:lnTo>
                  <a:lnTo>
                    <a:pt x="131445" y="79375"/>
                  </a:lnTo>
                  <a:lnTo>
                    <a:pt x="127127" y="80518"/>
                  </a:lnTo>
                  <a:lnTo>
                    <a:pt x="113792" y="80518"/>
                  </a:lnTo>
                  <a:lnTo>
                    <a:pt x="106807" y="78232"/>
                  </a:lnTo>
                  <a:lnTo>
                    <a:pt x="100584" y="73660"/>
                  </a:lnTo>
                  <a:lnTo>
                    <a:pt x="100584" y="89281"/>
                  </a:lnTo>
                  <a:lnTo>
                    <a:pt x="106426" y="92456"/>
                  </a:lnTo>
                  <a:lnTo>
                    <a:pt x="113792" y="93980"/>
                  </a:lnTo>
                  <a:lnTo>
                    <a:pt x="122809" y="93980"/>
                  </a:lnTo>
                  <a:lnTo>
                    <a:pt x="154495" y="80518"/>
                  </a:lnTo>
                  <a:lnTo>
                    <a:pt x="156972" y="75057"/>
                  </a:lnTo>
                  <a:lnTo>
                    <a:pt x="156972" y="60833"/>
                  </a:lnTo>
                  <a:close/>
                </a:path>
                <a:path w="5073650" h="109219">
                  <a:moveTo>
                    <a:pt x="227076" y="54737"/>
                  </a:moveTo>
                  <a:lnTo>
                    <a:pt x="225031" y="49784"/>
                  </a:lnTo>
                  <a:lnTo>
                    <a:pt x="224409" y="48260"/>
                  </a:lnTo>
                  <a:lnTo>
                    <a:pt x="218948" y="43434"/>
                  </a:lnTo>
                  <a:lnTo>
                    <a:pt x="213614" y="38608"/>
                  </a:lnTo>
                  <a:lnTo>
                    <a:pt x="208737" y="36957"/>
                  </a:lnTo>
                  <a:lnTo>
                    <a:pt x="206502" y="36195"/>
                  </a:lnTo>
                  <a:lnTo>
                    <a:pt x="196215" y="36195"/>
                  </a:lnTo>
                  <a:lnTo>
                    <a:pt x="193167" y="36449"/>
                  </a:lnTo>
                  <a:lnTo>
                    <a:pt x="188468" y="36957"/>
                  </a:lnTo>
                  <a:lnTo>
                    <a:pt x="190119" y="15875"/>
                  </a:lnTo>
                  <a:lnTo>
                    <a:pt x="222885" y="15875"/>
                  </a:lnTo>
                  <a:lnTo>
                    <a:pt x="222885" y="1524"/>
                  </a:lnTo>
                  <a:lnTo>
                    <a:pt x="175895" y="1524"/>
                  </a:lnTo>
                  <a:lnTo>
                    <a:pt x="172466" y="51054"/>
                  </a:lnTo>
                  <a:lnTo>
                    <a:pt x="177927" y="50292"/>
                  </a:lnTo>
                  <a:lnTo>
                    <a:pt x="183134" y="49784"/>
                  </a:lnTo>
                  <a:lnTo>
                    <a:pt x="195326" y="49784"/>
                  </a:lnTo>
                  <a:lnTo>
                    <a:pt x="200660" y="50927"/>
                  </a:lnTo>
                  <a:lnTo>
                    <a:pt x="207772" y="55753"/>
                  </a:lnTo>
                  <a:lnTo>
                    <a:pt x="209550" y="59436"/>
                  </a:lnTo>
                  <a:lnTo>
                    <a:pt x="209550" y="69723"/>
                  </a:lnTo>
                  <a:lnTo>
                    <a:pt x="207899" y="73533"/>
                  </a:lnTo>
                  <a:lnTo>
                    <a:pt x="204470" y="76327"/>
                  </a:lnTo>
                  <a:lnTo>
                    <a:pt x="201168" y="79121"/>
                  </a:lnTo>
                  <a:lnTo>
                    <a:pt x="196596" y="80518"/>
                  </a:lnTo>
                  <a:lnTo>
                    <a:pt x="187452" y="80518"/>
                  </a:lnTo>
                  <a:lnTo>
                    <a:pt x="184023" y="80010"/>
                  </a:lnTo>
                  <a:lnTo>
                    <a:pt x="176911" y="77724"/>
                  </a:lnTo>
                  <a:lnTo>
                    <a:pt x="173736" y="76200"/>
                  </a:lnTo>
                  <a:lnTo>
                    <a:pt x="171069" y="74041"/>
                  </a:lnTo>
                  <a:lnTo>
                    <a:pt x="171069" y="89662"/>
                  </a:lnTo>
                  <a:lnTo>
                    <a:pt x="176403" y="92583"/>
                  </a:lnTo>
                  <a:lnTo>
                    <a:pt x="183515" y="93980"/>
                  </a:lnTo>
                  <a:lnTo>
                    <a:pt x="192532" y="93980"/>
                  </a:lnTo>
                  <a:lnTo>
                    <a:pt x="223735" y="80518"/>
                  </a:lnTo>
                  <a:lnTo>
                    <a:pt x="224028" y="80264"/>
                  </a:lnTo>
                  <a:lnTo>
                    <a:pt x="227076" y="72644"/>
                  </a:lnTo>
                  <a:lnTo>
                    <a:pt x="227076" y="54737"/>
                  </a:lnTo>
                  <a:close/>
                </a:path>
                <a:path w="5073650" h="109219">
                  <a:moveTo>
                    <a:pt x="300101" y="62357"/>
                  </a:moveTo>
                  <a:lnTo>
                    <a:pt x="298577" y="57531"/>
                  </a:lnTo>
                  <a:lnTo>
                    <a:pt x="294386" y="51943"/>
                  </a:lnTo>
                  <a:lnTo>
                    <a:pt x="292481" y="49403"/>
                  </a:lnTo>
                  <a:lnTo>
                    <a:pt x="288163" y="46355"/>
                  </a:lnTo>
                  <a:lnTo>
                    <a:pt x="283718" y="44704"/>
                  </a:lnTo>
                  <a:lnTo>
                    <a:pt x="283718" y="71374"/>
                  </a:lnTo>
                  <a:lnTo>
                    <a:pt x="282448" y="74930"/>
                  </a:lnTo>
                  <a:lnTo>
                    <a:pt x="277368" y="80010"/>
                  </a:lnTo>
                  <a:lnTo>
                    <a:pt x="273685" y="81280"/>
                  </a:lnTo>
                  <a:lnTo>
                    <a:pt x="264541" y="81280"/>
                  </a:lnTo>
                  <a:lnTo>
                    <a:pt x="260985" y="80010"/>
                  </a:lnTo>
                  <a:lnTo>
                    <a:pt x="258318" y="77470"/>
                  </a:lnTo>
                  <a:lnTo>
                    <a:pt x="255778" y="74930"/>
                  </a:lnTo>
                  <a:lnTo>
                    <a:pt x="254508" y="71374"/>
                  </a:lnTo>
                  <a:lnTo>
                    <a:pt x="254546" y="62357"/>
                  </a:lnTo>
                  <a:lnTo>
                    <a:pt x="255905" y="58928"/>
                  </a:lnTo>
                  <a:lnTo>
                    <a:pt x="261493" y="53340"/>
                  </a:lnTo>
                  <a:lnTo>
                    <a:pt x="264922" y="51943"/>
                  </a:lnTo>
                  <a:lnTo>
                    <a:pt x="273304" y="51943"/>
                  </a:lnTo>
                  <a:lnTo>
                    <a:pt x="276860" y="53340"/>
                  </a:lnTo>
                  <a:lnTo>
                    <a:pt x="279527" y="56261"/>
                  </a:lnTo>
                  <a:lnTo>
                    <a:pt x="282321" y="59182"/>
                  </a:lnTo>
                  <a:lnTo>
                    <a:pt x="283616" y="62484"/>
                  </a:lnTo>
                  <a:lnTo>
                    <a:pt x="283718" y="71374"/>
                  </a:lnTo>
                  <a:lnTo>
                    <a:pt x="283718" y="44704"/>
                  </a:lnTo>
                  <a:lnTo>
                    <a:pt x="282702" y="44323"/>
                  </a:lnTo>
                  <a:lnTo>
                    <a:pt x="292608" y="39624"/>
                  </a:lnTo>
                  <a:lnTo>
                    <a:pt x="293446" y="38481"/>
                  </a:lnTo>
                  <a:lnTo>
                    <a:pt x="297561" y="32893"/>
                  </a:lnTo>
                  <a:lnTo>
                    <a:pt x="297561" y="19431"/>
                  </a:lnTo>
                  <a:lnTo>
                    <a:pt x="296418" y="15367"/>
                  </a:lnTo>
                  <a:lnTo>
                    <a:pt x="294741" y="12827"/>
                  </a:lnTo>
                  <a:lnTo>
                    <a:pt x="294005" y="11684"/>
                  </a:lnTo>
                  <a:lnTo>
                    <a:pt x="291592" y="8128"/>
                  </a:lnTo>
                  <a:lnTo>
                    <a:pt x="288163" y="5207"/>
                  </a:lnTo>
                  <a:lnTo>
                    <a:pt x="283718" y="3175"/>
                  </a:lnTo>
                  <a:lnTo>
                    <a:pt x="281432" y="2032"/>
                  </a:lnTo>
                  <a:lnTo>
                    <a:pt x="281432" y="21463"/>
                  </a:lnTo>
                  <a:lnTo>
                    <a:pt x="281432" y="28956"/>
                  </a:lnTo>
                  <a:lnTo>
                    <a:pt x="280289" y="32004"/>
                  </a:lnTo>
                  <a:lnTo>
                    <a:pt x="275590" y="37211"/>
                  </a:lnTo>
                  <a:lnTo>
                    <a:pt x="272669" y="38481"/>
                  </a:lnTo>
                  <a:lnTo>
                    <a:pt x="265938" y="38481"/>
                  </a:lnTo>
                  <a:lnTo>
                    <a:pt x="263144" y="37211"/>
                  </a:lnTo>
                  <a:lnTo>
                    <a:pt x="258445" y="32004"/>
                  </a:lnTo>
                  <a:lnTo>
                    <a:pt x="257302" y="28956"/>
                  </a:lnTo>
                  <a:lnTo>
                    <a:pt x="257302" y="21463"/>
                  </a:lnTo>
                  <a:lnTo>
                    <a:pt x="258318" y="18415"/>
                  </a:lnTo>
                  <a:lnTo>
                    <a:pt x="260477" y="16129"/>
                  </a:lnTo>
                  <a:lnTo>
                    <a:pt x="262636" y="13970"/>
                  </a:lnTo>
                  <a:lnTo>
                    <a:pt x="265557" y="12827"/>
                  </a:lnTo>
                  <a:lnTo>
                    <a:pt x="273050" y="12827"/>
                  </a:lnTo>
                  <a:lnTo>
                    <a:pt x="275971" y="13843"/>
                  </a:lnTo>
                  <a:lnTo>
                    <a:pt x="280416" y="18288"/>
                  </a:lnTo>
                  <a:lnTo>
                    <a:pt x="281432" y="21463"/>
                  </a:lnTo>
                  <a:lnTo>
                    <a:pt x="281432" y="2032"/>
                  </a:lnTo>
                  <a:lnTo>
                    <a:pt x="279400" y="1016"/>
                  </a:lnTo>
                  <a:lnTo>
                    <a:pt x="274447" y="0"/>
                  </a:lnTo>
                  <a:lnTo>
                    <a:pt x="263906" y="0"/>
                  </a:lnTo>
                  <a:lnTo>
                    <a:pt x="259080" y="1016"/>
                  </a:lnTo>
                  <a:lnTo>
                    <a:pt x="254762" y="3175"/>
                  </a:lnTo>
                  <a:lnTo>
                    <a:pt x="250317" y="5334"/>
                  </a:lnTo>
                  <a:lnTo>
                    <a:pt x="247015" y="8255"/>
                  </a:lnTo>
                  <a:lnTo>
                    <a:pt x="242189" y="15621"/>
                  </a:lnTo>
                  <a:lnTo>
                    <a:pt x="240995" y="19431"/>
                  </a:lnTo>
                  <a:lnTo>
                    <a:pt x="241033" y="28956"/>
                  </a:lnTo>
                  <a:lnTo>
                    <a:pt x="242189" y="32512"/>
                  </a:lnTo>
                  <a:lnTo>
                    <a:pt x="247269" y="39624"/>
                  </a:lnTo>
                  <a:lnTo>
                    <a:pt x="250698" y="42545"/>
                  </a:lnTo>
                  <a:lnTo>
                    <a:pt x="255143" y="44831"/>
                  </a:lnTo>
                  <a:lnTo>
                    <a:pt x="249555" y="46863"/>
                  </a:lnTo>
                  <a:lnTo>
                    <a:pt x="245364" y="49911"/>
                  </a:lnTo>
                  <a:lnTo>
                    <a:pt x="239522" y="58039"/>
                  </a:lnTo>
                  <a:lnTo>
                    <a:pt x="238112" y="62357"/>
                  </a:lnTo>
                  <a:lnTo>
                    <a:pt x="237998" y="75946"/>
                  </a:lnTo>
                  <a:lnTo>
                    <a:pt x="240792" y="82296"/>
                  </a:lnTo>
                  <a:lnTo>
                    <a:pt x="246507" y="86995"/>
                  </a:lnTo>
                  <a:lnTo>
                    <a:pt x="252095" y="91694"/>
                  </a:lnTo>
                  <a:lnTo>
                    <a:pt x="259588" y="93980"/>
                  </a:lnTo>
                  <a:lnTo>
                    <a:pt x="278511" y="93980"/>
                  </a:lnTo>
                  <a:lnTo>
                    <a:pt x="286131" y="91694"/>
                  </a:lnTo>
                  <a:lnTo>
                    <a:pt x="291719" y="86868"/>
                  </a:lnTo>
                  <a:lnTo>
                    <a:pt x="297307" y="82169"/>
                  </a:lnTo>
                  <a:lnTo>
                    <a:pt x="297688" y="81280"/>
                  </a:lnTo>
                  <a:lnTo>
                    <a:pt x="300037" y="75946"/>
                  </a:lnTo>
                  <a:lnTo>
                    <a:pt x="300101" y="62357"/>
                  </a:lnTo>
                  <a:close/>
                </a:path>
                <a:path w="5073650" h="109219">
                  <a:moveTo>
                    <a:pt x="327152" y="76962"/>
                  </a:moveTo>
                  <a:lnTo>
                    <a:pt x="311150" y="76962"/>
                  </a:lnTo>
                  <a:lnTo>
                    <a:pt x="304419" y="108712"/>
                  </a:lnTo>
                  <a:lnTo>
                    <a:pt x="317627" y="108712"/>
                  </a:lnTo>
                  <a:lnTo>
                    <a:pt x="327152" y="76962"/>
                  </a:lnTo>
                  <a:close/>
                </a:path>
                <a:path w="5073650" h="109219">
                  <a:moveTo>
                    <a:pt x="398653" y="1524"/>
                  </a:moveTo>
                  <a:lnTo>
                    <a:pt x="336804" y="1524"/>
                  </a:lnTo>
                  <a:lnTo>
                    <a:pt x="336804" y="15875"/>
                  </a:lnTo>
                  <a:lnTo>
                    <a:pt x="380746" y="15875"/>
                  </a:lnTo>
                  <a:lnTo>
                    <a:pt x="374713" y="26301"/>
                  </a:lnTo>
                  <a:lnTo>
                    <a:pt x="357657" y="64922"/>
                  </a:lnTo>
                  <a:lnTo>
                    <a:pt x="350901" y="92456"/>
                  </a:lnTo>
                  <a:lnTo>
                    <a:pt x="368681" y="92456"/>
                  </a:lnTo>
                  <a:lnTo>
                    <a:pt x="370319" y="82867"/>
                  </a:lnTo>
                  <a:lnTo>
                    <a:pt x="372376" y="73520"/>
                  </a:lnTo>
                  <a:lnTo>
                    <a:pt x="386080" y="35814"/>
                  </a:lnTo>
                  <a:lnTo>
                    <a:pt x="398653" y="11049"/>
                  </a:lnTo>
                  <a:lnTo>
                    <a:pt x="398653" y="1524"/>
                  </a:lnTo>
                  <a:close/>
                </a:path>
                <a:path w="5073650" h="109219">
                  <a:moveTo>
                    <a:pt x="469760" y="54229"/>
                  </a:moveTo>
                  <a:lnTo>
                    <a:pt x="467487" y="47498"/>
                  </a:lnTo>
                  <a:lnTo>
                    <a:pt x="465251" y="44958"/>
                  </a:lnTo>
                  <a:lnTo>
                    <a:pt x="458343" y="37084"/>
                  </a:lnTo>
                  <a:lnTo>
                    <a:pt x="452755" y="34645"/>
                  </a:lnTo>
                  <a:lnTo>
                    <a:pt x="452755" y="52959"/>
                  </a:lnTo>
                  <a:lnTo>
                    <a:pt x="452755" y="68580"/>
                  </a:lnTo>
                  <a:lnTo>
                    <a:pt x="451485" y="72644"/>
                  </a:lnTo>
                  <a:lnTo>
                    <a:pt x="446659" y="78994"/>
                  </a:lnTo>
                  <a:lnTo>
                    <a:pt x="443357" y="80518"/>
                  </a:lnTo>
                  <a:lnTo>
                    <a:pt x="434975" y="80518"/>
                  </a:lnTo>
                  <a:lnTo>
                    <a:pt x="431546" y="78740"/>
                  </a:lnTo>
                  <a:lnTo>
                    <a:pt x="429133" y="75184"/>
                  </a:lnTo>
                  <a:lnTo>
                    <a:pt x="426593" y="71755"/>
                  </a:lnTo>
                  <a:lnTo>
                    <a:pt x="425323" y="67437"/>
                  </a:lnTo>
                  <a:lnTo>
                    <a:pt x="425323" y="58293"/>
                  </a:lnTo>
                  <a:lnTo>
                    <a:pt x="426593" y="54610"/>
                  </a:lnTo>
                  <a:lnTo>
                    <a:pt x="431800" y="48895"/>
                  </a:lnTo>
                  <a:lnTo>
                    <a:pt x="435102" y="47498"/>
                  </a:lnTo>
                  <a:lnTo>
                    <a:pt x="448183" y="47498"/>
                  </a:lnTo>
                  <a:lnTo>
                    <a:pt x="452755" y="52959"/>
                  </a:lnTo>
                  <a:lnTo>
                    <a:pt x="452755" y="34645"/>
                  </a:lnTo>
                  <a:lnTo>
                    <a:pt x="452247" y="34417"/>
                  </a:lnTo>
                  <a:lnTo>
                    <a:pt x="435864" y="34417"/>
                  </a:lnTo>
                  <a:lnTo>
                    <a:pt x="429387" y="37973"/>
                  </a:lnTo>
                  <a:lnTo>
                    <a:pt x="425069" y="44958"/>
                  </a:lnTo>
                  <a:lnTo>
                    <a:pt x="424688" y="44958"/>
                  </a:lnTo>
                  <a:lnTo>
                    <a:pt x="424688" y="35814"/>
                  </a:lnTo>
                  <a:lnTo>
                    <a:pt x="426847" y="28194"/>
                  </a:lnTo>
                  <a:lnTo>
                    <a:pt x="431165" y="22225"/>
                  </a:lnTo>
                  <a:lnTo>
                    <a:pt x="435483" y="16383"/>
                  </a:lnTo>
                  <a:lnTo>
                    <a:pt x="441198" y="13462"/>
                  </a:lnTo>
                  <a:lnTo>
                    <a:pt x="454025" y="13462"/>
                  </a:lnTo>
                  <a:lnTo>
                    <a:pt x="458978" y="14732"/>
                  </a:lnTo>
                  <a:lnTo>
                    <a:pt x="463550" y="17272"/>
                  </a:lnTo>
                  <a:lnTo>
                    <a:pt x="463550" y="13462"/>
                  </a:lnTo>
                  <a:lnTo>
                    <a:pt x="463550" y="2540"/>
                  </a:lnTo>
                  <a:lnTo>
                    <a:pt x="459740" y="889"/>
                  </a:lnTo>
                  <a:lnTo>
                    <a:pt x="454406" y="0"/>
                  </a:lnTo>
                  <a:lnTo>
                    <a:pt x="447548" y="0"/>
                  </a:lnTo>
                  <a:lnTo>
                    <a:pt x="413537" y="22250"/>
                  </a:lnTo>
                  <a:lnTo>
                    <a:pt x="407543" y="51943"/>
                  </a:lnTo>
                  <a:lnTo>
                    <a:pt x="408038" y="61163"/>
                  </a:lnTo>
                  <a:lnTo>
                    <a:pt x="431901" y="93294"/>
                  </a:lnTo>
                  <a:lnTo>
                    <a:pt x="439166" y="93980"/>
                  </a:lnTo>
                  <a:lnTo>
                    <a:pt x="448056" y="93980"/>
                  </a:lnTo>
                  <a:lnTo>
                    <a:pt x="455295" y="91059"/>
                  </a:lnTo>
                  <a:lnTo>
                    <a:pt x="461137" y="85217"/>
                  </a:lnTo>
                  <a:lnTo>
                    <a:pt x="465632" y="80518"/>
                  </a:lnTo>
                  <a:lnTo>
                    <a:pt x="466852" y="79248"/>
                  </a:lnTo>
                  <a:lnTo>
                    <a:pt x="469760" y="71755"/>
                  </a:lnTo>
                  <a:lnTo>
                    <a:pt x="469760" y="54229"/>
                  </a:lnTo>
                  <a:close/>
                </a:path>
                <a:path w="5073650" h="109219">
                  <a:moveTo>
                    <a:pt x="534924" y="60833"/>
                  </a:moveTo>
                  <a:lnTo>
                    <a:pt x="533019" y="56007"/>
                  </a:lnTo>
                  <a:lnTo>
                    <a:pt x="525399" y="48133"/>
                  </a:lnTo>
                  <a:lnTo>
                    <a:pt x="520319" y="45720"/>
                  </a:lnTo>
                  <a:lnTo>
                    <a:pt x="513969" y="45085"/>
                  </a:lnTo>
                  <a:lnTo>
                    <a:pt x="513969" y="44831"/>
                  </a:lnTo>
                  <a:lnTo>
                    <a:pt x="521893" y="41643"/>
                  </a:lnTo>
                  <a:lnTo>
                    <a:pt x="527570" y="36830"/>
                  </a:lnTo>
                  <a:lnTo>
                    <a:pt x="530987" y="30403"/>
                  </a:lnTo>
                  <a:lnTo>
                    <a:pt x="532130" y="22352"/>
                  </a:lnTo>
                  <a:lnTo>
                    <a:pt x="532130" y="15367"/>
                  </a:lnTo>
                  <a:lnTo>
                    <a:pt x="531190" y="13462"/>
                  </a:lnTo>
                  <a:lnTo>
                    <a:pt x="529463" y="9906"/>
                  </a:lnTo>
                  <a:lnTo>
                    <a:pt x="519049" y="2032"/>
                  </a:lnTo>
                  <a:lnTo>
                    <a:pt x="512318" y="0"/>
                  </a:lnTo>
                  <a:lnTo>
                    <a:pt x="495554" y="0"/>
                  </a:lnTo>
                  <a:lnTo>
                    <a:pt x="488188" y="1651"/>
                  </a:lnTo>
                  <a:lnTo>
                    <a:pt x="482092" y="4953"/>
                  </a:lnTo>
                  <a:lnTo>
                    <a:pt x="482092" y="19431"/>
                  </a:lnTo>
                  <a:lnTo>
                    <a:pt x="487807" y="15494"/>
                  </a:lnTo>
                  <a:lnTo>
                    <a:pt x="493776" y="13462"/>
                  </a:lnTo>
                  <a:lnTo>
                    <a:pt x="509651" y="13462"/>
                  </a:lnTo>
                  <a:lnTo>
                    <a:pt x="514604" y="17526"/>
                  </a:lnTo>
                  <a:lnTo>
                    <a:pt x="514604" y="34544"/>
                  </a:lnTo>
                  <a:lnTo>
                    <a:pt x="508254" y="38989"/>
                  </a:lnTo>
                  <a:lnTo>
                    <a:pt x="487921" y="38989"/>
                  </a:lnTo>
                  <a:lnTo>
                    <a:pt x="487921" y="52451"/>
                  </a:lnTo>
                  <a:lnTo>
                    <a:pt x="495922" y="52451"/>
                  </a:lnTo>
                  <a:lnTo>
                    <a:pt x="505333" y="53340"/>
                  </a:lnTo>
                  <a:lnTo>
                    <a:pt x="512038" y="55981"/>
                  </a:lnTo>
                  <a:lnTo>
                    <a:pt x="516051" y="60388"/>
                  </a:lnTo>
                  <a:lnTo>
                    <a:pt x="517385" y="66548"/>
                  </a:lnTo>
                  <a:lnTo>
                    <a:pt x="517385" y="71120"/>
                  </a:lnTo>
                  <a:lnTo>
                    <a:pt x="515734" y="74549"/>
                  </a:lnTo>
                  <a:lnTo>
                    <a:pt x="509384" y="79375"/>
                  </a:lnTo>
                  <a:lnTo>
                    <a:pt x="505079" y="80518"/>
                  </a:lnTo>
                  <a:lnTo>
                    <a:pt x="491744" y="80518"/>
                  </a:lnTo>
                  <a:lnTo>
                    <a:pt x="484746" y="78232"/>
                  </a:lnTo>
                  <a:lnTo>
                    <a:pt x="478523" y="73660"/>
                  </a:lnTo>
                  <a:lnTo>
                    <a:pt x="478523" y="89281"/>
                  </a:lnTo>
                  <a:lnTo>
                    <a:pt x="484378" y="92456"/>
                  </a:lnTo>
                  <a:lnTo>
                    <a:pt x="491744" y="93980"/>
                  </a:lnTo>
                  <a:lnTo>
                    <a:pt x="500748" y="93980"/>
                  </a:lnTo>
                  <a:lnTo>
                    <a:pt x="532447" y="80518"/>
                  </a:lnTo>
                  <a:lnTo>
                    <a:pt x="534924" y="75057"/>
                  </a:lnTo>
                  <a:lnTo>
                    <a:pt x="534924" y="60833"/>
                  </a:lnTo>
                  <a:close/>
                </a:path>
                <a:path w="5073650" h="109219">
                  <a:moveTo>
                    <a:pt x="1288669" y="54737"/>
                  </a:moveTo>
                  <a:lnTo>
                    <a:pt x="1286624" y="49784"/>
                  </a:lnTo>
                  <a:lnTo>
                    <a:pt x="1286002" y="48260"/>
                  </a:lnTo>
                  <a:lnTo>
                    <a:pt x="1280541" y="43434"/>
                  </a:lnTo>
                  <a:lnTo>
                    <a:pt x="1275207" y="38608"/>
                  </a:lnTo>
                  <a:lnTo>
                    <a:pt x="1270330" y="36957"/>
                  </a:lnTo>
                  <a:lnTo>
                    <a:pt x="1268095" y="36195"/>
                  </a:lnTo>
                  <a:lnTo>
                    <a:pt x="1257808" y="36195"/>
                  </a:lnTo>
                  <a:lnTo>
                    <a:pt x="1254760" y="36449"/>
                  </a:lnTo>
                  <a:lnTo>
                    <a:pt x="1250061" y="36957"/>
                  </a:lnTo>
                  <a:lnTo>
                    <a:pt x="1251585" y="15875"/>
                  </a:lnTo>
                  <a:lnTo>
                    <a:pt x="1284478" y="15875"/>
                  </a:lnTo>
                  <a:lnTo>
                    <a:pt x="1284478" y="1524"/>
                  </a:lnTo>
                  <a:lnTo>
                    <a:pt x="1237488" y="1524"/>
                  </a:lnTo>
                  <a:lnTo>
                    <a:pt x="1234059" y="51054"/>
                  </a:lnTo>
                  <a:lnTo>
                    <a:pt x="1239520" y="50292"/>
                  </a:lnTo>
                  <a:lnTo>
                    <a:pt x="1244600" y="49784"/>
                  </a:lnTo>
                  <a:lnTo>
                    <a:pt x="1256919" y="49784"/>
                  </a:lnTo>
                  <a:lnTo>
                    <a:pt x="1262253" y="50927"/>
                  </a:lnTo>
                  <a:lnTo>
                    <a:pt x="1269365" y="55753"/>
                  </a:lnTo>
                  <a:lnTo>
                    <a:pt x="1271143" y="59436"/>
                  </a:lnTo>
                  <a:lnTo>
                    <a:pt x="1271143" y="69723"/>
                  </a:lnTo>
                  <a:lnTo>
                    <a:pt x="1269365" y="73533"/>
                  </a:lnTo>
                  <a:lnTo>
                    <a:pt x="1262761" y="79121"/>
                  </a:lnTo>
                  <a:lnTo>
                    <a:pt x="1258189" y="80518"/>
                  </a:lnTo>
                  <a:lnTo>
                    <a:pt x="1249045" y="80518"/>
                  </a:lnTo>
                  <a:lnTo>
                    <a:pt x="1245489" y="80010"/>
                  </a:lnTo>
                  <a:lnTo>
                    <a:pt x="1242060" y="78867"/>
                  </a:lnTo>
                  <a:lnTo>
                    <a:pt x="1238504" y="77724"/>
                  </a:lnTo>
                  <a:lnTo>
                    <a:pt x="1235329" y="76200"/>
                  </a:lnTo>
                  <a:lnTo>
                    <a:pt x="1232662" y="74041"/>
                  </a:lnTo>
                  <a:lnTo>
                    <a:pt x="1232662" y="89662"/>
                  </a:lnTo>
                  <a:lnTo>
                    <a:pt x="1237869" y="92583"/>
                  </a:lnTo>
                  <a:lnTo>
                    <a:pt x="1245108" y="93980"/>
                  </a:lnTo>
                  <a:lnTo>
                    <a:pt x="1253998" y="93980"/>
                  </a:lnTo>
                  <a:lnTo>
                    <a:pt x="1285201" y="80518"/>
                  </a:lnTo>
                  <a:lnTo>
                    <a:pt x="1285494" y="80264"/>
                  </a:lnTo>
                  <a:lnTo>
                    <a:pt x="1288669" y="72644"/>
                  </a:lnTo>
                  <a:lnTo>
                    <a:pt x="1288669" y="54737"/>
                  </a:lnTo>
                  <a:close/>
                </a:path>
                <a:path w="5073650" h="109219">
                  <a:moveTo>
                    <a:pt x="1362964" y="59690"/>
                  </a:moveTo>
                  <a:lnTo>
                    <a:pt x="1352042" y="59690"/>
                  </a:lnTo>
                  <a:lnTo>
                    <a:pt x="1352042" y="24511"/>
                  </a:lnTo>
                  <a:lnTo>
                    <a:pt x="1352042" y="1524"/>
                  </a:lnTo>
                  <a:lnTo>
                    <a:pt x="1336167" y="1524"/>
                  </a:lnTo>
                  <a:lnTo>
                    <a:pt x="1336167" y="24511"/>
                  </a:lnTo>
                  <a:lnTo>
                    <a:pt x="1336167" y="59690"/>
                  </a:lnTo>
                  <a:lnTo>
                    <a:pt x="1311148" y="59690"/>
                  </a:lnTo>
                  <a:lnTo>
                    <a:pt x="1316101" y="53975"/>
                  </a:lnTo>
                  <a:lnTo>
                    <a:pt x="1320800" y="47752"/>
                  </a:lnTo>
                  <a:lnTo>
                    <a:pt x="1325499" y="41148"/>
                  </a:lnTo>
                  <a:lnTo>
                    <a:pt x="1330071" y="34544"/>
                  </a:lnTo>
                  <a:lnTo>
                    <a:pt x="1333627" y="29083"/>
                  </a:lnTo>
                  <a:lnTo>
                    <a:pt x="1336167" y="24511"/>
                  </a:lnTo>
                  <a:lnTo>
                    <a:pt x="1336167" y="1524"/>
                  </a:lnTo>
                  <a:lnTo>
                    <a:pt x="1335786" y="1524"/>
                  </a:lnTo>
                  <a:lnTo>
                    <a:pt x="1332687" y="7912"/>
                  </a:lnTo>
                  <a:lnTo>
                    <a:pt x="1328940" y="14668"/>
                  </a:lnTo>
                  <a:lnTo>
                    <a:pt x="1302626" y="51917"/>
                  </a:lnTo>
                  <a:lnTo>
                    <a:pt x="1296543" y="59055"/>
                  </a:lnTo>
                  <a:lnTo>
                    <a:pt x="1296543" y="72390"/>
                  </a:lnTo>
                  <a:lnTo>
                    <a:pt x="1336167" y="72390"/>
                  </a:lnTo>
                  <a:lnTo>
                    <a:pt x="1336167" y="92456"/>
                  </a:lnTo>
                  <a:lnTo>
                    <a:pt x="1352042" y="92456"/>
                  </a:lnTo>
                  <a:lnTo>
                    <a:pt x="1352042" y="72390"/>
                  </a:lnTo>
                  <a:lnTo>
                    <a:pt x="1362964" y="72390"/>
                  </a:lnTo>
                  <a:lnTo>
                    <a:pt x="1362964" y="59690"/>
                  </a:lnTo>
                  <a:close/>
                </a:path>
                <a:path w="5073650" h="109219">
                  <a:moveTo>
                    <a:pt x="1432179" y="54229"/>
                  </a:moveTo>
                  <a:lnTo>
                    <a:pt x="1430020" y="47498"/>
                  </a:lnTo>
                  <a:lnTo>
                    <a:pt x="1427784" y="44958"/>
                  </a:lnTo>
                  <a:lnTo>
                    <a:pt x="1420876" y="37084"/>
                  </a:lnTo>
                  <a:lnTo>
                    <a:pt x="1415288" y="34645"/>
                  </a:lnTo>
                  <a:lnTo>
                    <a:pt x="1415288" y="52959"/>
                  </a:lnTo>
                  <a:lnTo>
                    <a:pt x="1415288" y="68580"/>
                  </a:lnTo>
                  <a:lnTo>
                    <a:pt x="1414018" y="72644"/>
                  </a:lnTo>
                  <a:lnTo>
                    <a:pt x="1409192" y="78994"/>
                  </a:lnTo>
                  <a:lnTo>
                    <a:pt x="1405890" y="80518"/>
                  </a:lnTo>
                  <a:lnTo>
                    <a:pt x="1397508" y="80518"/>
                  </a:lnTo>
                  <a:lnTo>
                    <a:pt x="1394079" y="78740"/>
                  </a:lnTo>
                  <a:lnTo>
                    <a:pt x="1391539" y="75184"/>
                  </a:lnTo>
                  <a:lnTo>
                    <a:pt x="1389126" y="71755"/>
                  </a:lnTo>
                  <a:lnTo>
                    <a:pt x="1387856" y="67437"/>
                  </a:lnTo>
                  <a:lnTo>
                    <a:pt x="1387856" y="58293"/>
                  </a:lnTo>
                  <a:lnTo>
                    <a:pt x="1389126" y="54610"/>
                  </a:lnTo>
                  <a:lnTo>
                    <a:pt x="1391666" y="51816"/>
                  </a:lnTo>
                  <a:lnTo>
                    <a:pt x="1394206" y="48895"/>
                  </a:lnTo>
                  <a:lnTo>
                    <a:pt x="1397635" y="47498"/>
                  </a:lnTo>
                  <a:lnTo>
                    <a:pt x="1410716" y="47498"/>
                  </a:lnTo>
                  <a:lnTo>
                    <a:pt x="1415288" y="52959"/>
                  </a:lnTo>
                  <a:lnTo>
                    <a:pt x="1415288" y="34645"/>
                  </a:lnTo>
                  <a:lnTo>
                    <a:pt x="1414780" y="34417"/>
                  </a:lnTo>
                  <a:lnTo>
                    <a:pt x="1398397" y="34417"/>
                  </a:lnTo>
                  <a:lnTo>
                    <a:pt x="1391920" y="37973"/>
                  </a:lnTo>
                  <a:lnTo>
                    <a:pt x="1387602" y="44958"/>
                  </a:lnTo>
                  <a:lnTo>
                    <a:pt x="1387221" y="44958"/>
                  </a:lnTo>
                  <a:lnTo>
                    <a:pt x="1387221" y="35814"/>
                  </a:lnTo>
                  <a:lnTo>
                    <a:pt x="1389380" y="28194"/>
                  </a:lnTo>
                  <a:lnTo>
                    <a:pt x="1393698" y="22225"/>
                  </a:lnTo>
                  <a:lnTo>
                    <a:pt x="1398016" y="16383"/>
                  </a:lnTo>
                  <a:lnTo>
                    <a:pt x="1403731" y="13462"/>
                  </a:lnTo>
                  <a:lnTo>
                    <a:pt x="1416431" y="13462"/>
                  </a:lnTo>
                  <a:lnTo>
                    <a:pt x="1421511" y="14732"/>
                  </a:lnTo>
                  <a:lnTo>
                    <a:pt x="1426083" y="17272"/>
                  </a:lnTo>
                  <a:lnTo>
                    <a:pt x="1426083" y="13462"/>
                  </a:lnTo>
                  <a:lnTo>
                    <a:pt x="1426083" y="2540"/>
                  </a:lnTo>
                  <a:lnTo>
                    <a:pt x="1422273" y="889"/>
                  </a:lnTo>
                  <a:lnTo>
                    <a:pt x="1416939" y="0"/>
                  </a:lnTo>
                  <a:lnTo>
                    <a:pt x="1410081" y="0"/>
                  </a:lnTo>
                  <a:lnTo>
                    <a:pt x="1376019" y="22250"/>
                  </a:lnTo>
                  <a:lnTo>
                    <a:pt x="1370076" y="51816"/>
                  </a:lnTo>
                  <a:lnTo>
                    <a:pt x="1370571" y="61163"/>
                  </a:lnTo>
                  <a:lnTo>
                    <a:pt x="1394434" y="93294"/>
                  </a:lnTo>
                  <a:lnTo>
                    <a:pt x="1401699" y="93980"/>
                  </a:lnTo>
                  <a:lnTo>
                    <a:pt x="1410462" y="93980"/>
                  </a:lnTo>
                  <a:lnTo>
                    <a:pt x="1417828" y="91059"/>
                  </a:lnTo>
                  <a:lnTo>
                    <a:pt x="1428140" y="80518"/>
                  </a:lnTo>
                  <a:lnTo>
                    <a:pt x="1429385" y="79248"/>
                  </a:lnTo>
                  <a:lnTo>
                    <a:pt x="1432179" y="71755"/>
                  </a:lnTo>
                  <a:lnTo>
                    <a:pt x="1432179" y="54229"/>
                  </a:lnTo>
                  <a:close/>
                </a:path>
                <a:path w="5073650" h="109219">
                  <a:moveTo>
                    <a:pt x="1458849" y="76962"/>
                  </a:moveTo>
                  <a:lnTo>
                    <a:pt x="1442847" y="76962"/>
                  </a:lnTo>
                  <a:lnTo>
                    <a:pt x="1436116" y="108712"/>
                  </a:lnTo>
                  <a:lnTo>
                    <a:pt x="1449324" y="108712"/>
                  </a:lnTo>
                  <a:lnTo>
                    <a:pt x="1458849" y="76962"/>
                  </a:lnTo>
                  <a:close/>
                </a:path>
                <a:path w="5073650" h="109219">
                  <a:moveTo>
                    <a:pt x="1531493" y="42291"/>
                  </a:moveTo>
                  <a:lnTo>
                    <a:pt x="1530972" y="32918"/>
                  </a:lnTo>
                  <a:lnTo>
                    <a:pt x="1529422" y="24599"/>
                  </a:lnTo>
                  <a:lnTo>
                    <a:pt x="1526882" y="17348"/>
                  </a:lnTo>
                  <a:lnTo>
                    <a:pt x="1524660" y="13462"/>
                  </a:lnTo>
                  <a:lnTo>
                    <a:pt x="1523365" y="11176"/>
                  </a:lnTo>
                  <a:lnTo>
                    <a:pt x="1518031" y="3683"/>
                  </a:lnTo>
                  <a:lnTo>
                    <a:pt x="1513840" y="1663"/>
                  </a:lnTo>
                  <a:lnTo>
                    <a:pt x="1513840" y="26924"/>
                  </a:lnTo>
                  <a:lnTo>
                    <a:pt x="1513840" y="36068"/>
                  </a:lnTo>
                  <a:lnTo>
                    <a:pt x="1512570" y="39370"/>
                  </a:lnTo>
                  <a:lnTo>
                    <a:pt x="1509915" y="42291"/>
                  </a:lnTo>
                  <a:lnTo>
                    <a:pt x="1507617" y="44958"/>
                  </a:lnTo>
                  <a:lnTo>
                    <a:pt x="1504315" y="46355"/>
                  </a:lnTo>
                  <a:lnTo>
                    <a:pt x="1495933" y="46355"/>
                  </a:lnTo>
                  <a:lnTo>
                    <a:pt x="1492504" y="44958"/>
                  </a:lnTo>
                  <a:lnTo>
                    <a:pt x="1490091" y="41910"/>
                  </a:lnTo>
                  <a:lnTo>
                    <a:pt x="1487551" y="38989"/>
                  </a:lnTo>
                  <a:lnTo>
                    <a:pt x="1486281" y="35052"/>
                  </a:lnTo>
                  <a:lnTo>
                    <a:pt x="1486281" y="25400"/>
                  </a:lnTo>
                  <a:lnTo>
                    <a:pt x="1487551" y="21590"/>
                  </a:lnTo>
                  <a:lnTo>
                    <a:pt x="1492377" y="14986"/>
                  </a:lnTo>
                  <a:lnTo>
                    <a:pt x="1495679" y="13462"/>
                  </a:lnTo>
                  <a:lnTo>
                    <a:pt x="1504061" y="13462"/>
                  </a:lnTo>
                  <a:lnTo>
                    <a:pt x="1507490" y="15240"/>
                  </a:lnTo>
                  <a:lnTo>
                    <a:pt x="1512570" y="22606"/>
                  </a:lnTo>
                  <a:lnTo>
                    <a:pt x="1513840" y="26924"/>
                  </a:lnTo>
                  <a:lnTo>
                    <a:pt x="1513840" y="1663"/>
                  </a:lnTo>
                  <a:lnTo>
                    <a:pt x="1510411" y="0"/>
                  </a:lnTo>
                  <a:lnTo>
                    <a:pt x="1491361" y="0"/>
                  </a:lnTo>
                  <a:lnTo>
                    <a:pt x="1483868" y="2921"/>
                  </a:lnTo>
                  <a:lnTo>
                    <a:pt x="1478026" y="8763"/>
                  </a:lnTo>
                  <a:lnTo>
                    <a:pt x="1472184" y="14732"/>
                  </a:lnTo>
                  <a:lnTo>
                    <a:pt x="1469263" y="22352"/>
                  </a:lnTo>
                  <a:lnTo>
                    <a:pt x="1469263" y="39624"/>
                  </a:lnTo>
                  <a:lnTo>
                    <a:pt x="1471676" y="46228"/>
                  </a:lnTo>
                  <a:lnTo>
                    <a:pt x="1476502" y="51562"/>
                  </a:lnTo>
                  <a:lnTo>
                    <a:pt x="1481328" y="57023"/>
                  </a:lnTo>
                  <a:lnTo>
                    <a:pt x="1487678" y="59690"/>
                  </a:lnTo>
                  <a:lnTo>
                    <a:pt x="1504061" y="59690"/>
                  </a:lnTo>
                  <a:lnTo>
                    <a:pt x="1510284" y="56388"/>
                  </a:lnTo>
                  <a:lnTo>
                    <a:pt x="1514221" y="49911"/>
                  </a:lnTo>
                  <a:lnTo>
                    <a:pt x="1514475" y="50038"/>
                  </a:lnTo>
                  <a:lnTo>
                    <a:pt x="1514436" y="59690"/>
                  </a:lnTo>
                  <a:lnTo>
                    <a:pt x="1512570" y="67056"/>
                  </a:lnTo>
                  <a:lnTo>
                    <a:pt x="1508633" y="72390"/>
                  </a:lnTo>
                  <a:lnTo>
                    <a:pt x="1504696" y="77851"/>
                  </a:lnTo>
                  <a:lnTo>
                    <a:pt x="1498854" y="80518"/>
                  </a:lnTo>
                  <a:lnTo>
                    <a:pt x="1485011" y="80518"/>
                  </a:lnTo>
                  <a:lnTo>
                    <a:pt x="1479296" y="78994"/>
                  </a:lnTo>
                  <a:lnTo>
                    <a:pt x="1474470" y="75946"/>
                  </a:lnTo>
                  <a:lnTo>
                    <a:pt x="1474470" y="90678"/>
                  </a:lnTo>
                  <a:lnTo>
                    <a:pt x="1479550" y="92837"/>
                  </a:lnTo>
                  <a:lnTo>
                    <a:pt x="1485646" y="93980"/>
                  </a:lnTo>
                  <a:lnTo>
                    <a:pt x="1492631" y="93980"/>
                  </a:lnTo>
                  <a:lnTo>
                    <a:pt x="1501419" y="93129"/>
                  </a:lnTo>
                  <a:lnTo>
                    <a:pt x="1509115" y="90551"/>
                  </a:lnTo>
                  <a:lnTo>
                    <a:pt x="1515757" y="86271"/>
                  </a:lnTo>
                  <a:lnTo>
                    <a:pt x="1521091" y="80518"/>
                  </a:lnTo>
                  <a:lnTo>
                    <a:pt x="1521333" y="80264"/>
                  </a:lnTo>
                  <a:lnTo>
                    <a:pt x="1525752" y="72771"/>
                  </a:lnTo>
                  <a:lnTo>
                    <a:pt x="1528927" y="63944"/>
                  </a:lnTo>
                  <a:lnTo>
                    <a:pt x="1530845" y="53797"/>
                  </a:lnTo>
                  <a:lnTo>
                    <a:pt x="1531061" y="49911"/>
                  </a:lnTo>
                  <a:lnTo>
                    <a:pt x="1531264" y="46355"/>
                  </a:lnTo>
                  <a:lnTo>
                    <a:pt x="1531493" y="42291"/>
                  </a:lnTo>
                  <a:close/>
                </a:path>
                <a:path w="5073650" h="109219">
                  <a:moveTo>
                    <a:pt x="1601978" y="1524"/>
                  </a:moveTo>
                  <a:lnTo>
                    <a:pt x="1540129" y="1524"/>
                  </a:lnTo>
                  <a:lnTo>
                    <a:pt x="1540129" y="15875"/>
                  </a:lnTo>
                  <a:lnTo>
                    <a:pt x="1584071" y="15875"/>
                  </a:lnTo>
                  <a:lnTo>
                    <a:pt x="1578038" y="26301"/>
                  </a:lnTo>
                  <a:lnTo>
                    <a:pt x="1560969" y="64922"/>
                  </a:lnTo>
                  <a:lnTo>
                    <a:pt x="1554226" y="92456"/>
                  </a:lnTo>
                  <a:lnTo>
                    <a:pt x="1572006" y="92456"/>
                  </a:lnTo>
                  <a:lnTo>
                    <a:pt x="1573644" y="82867"/>
                  </a:lnTo>
                  <a:lnTo>
                    <a:pt x="1575701" y="73520"/>
                  </a:lnTo>
                  <a:lnTo>
                    <a:pt x="1589405" y="35814"/>
                  </a:lnTo>
                  <a:lnTo>
                    <a:pt x="1601978" y="11049"/>
                  </a:lnTo>
                  <a:lnTo>
                    <a:pt x="1601978" y="1524"/>
                  </a:lnTo>
                  <a:close/>
                </a:path>
                <a:path w="5073650" h="109219">
                  <a:moveTo>
                    <a:pt x="1671447" y="54229"/>
                  </a:moveTo>
                  <a:lnTo>
                    <a:pt x="1669288" y="47498"/>
                  </a:lnTo>
                  <a:lnTo>
                    <a:pt x="1667052" y="44958"/>
                  </a:lnTo>
                  <a:lnTo>
                    <a:pt x="1660144" y="37084"/>
                  </a:lnTo>
                  <a:lnTo>
                    <a:pt x="1654556" y="34645"/>
                  </a:lnTo>
                  <a:lnTo>
                    <a:pt x="1654556" y="52959"/>
                  </a:lnTo>
                  <a:lnTo>
                    <a:pt x="1654556" y="68580"/>
                  </a:lnTo>
                  <a:lnTo>
                    <a:pt x="1653286" y="72644"/>
                  </a:lnTo>
                  <a:lnTo>
                    <a:pt x="1648460" y="78994"/>
                  </a:lnTo>
                  <a:lnTo>
                    <a:pt x="1645158" y="80518"/>
                  </a:lnTo>
                  <a:lnTo>
                    <a:pt x="1636776" y="80518"/>
                  </a:lnTo>
                  <a:lnTo>
                    <a:pt x="1633347" y="78740"/>
                  </a:lnTo>
                  <a:lnTo>
                    <a:pt x="1630807" y="75184"/>
                  </a:lnTo>
                  <a:lnTo>
                    <a:pt x="1628394" y="71755"/>
                  </a:lnTo>
                  <a:lnTo>
                    <a:pt x="1627124" y="67437"/>
                  </a:lnTo>
                  <a:lnTo>
                    <a:pt x="1627124" y="58293"/>
                  </a:lnTo>
                  <a:lnTo>
                    <a:pt x="1628394" y="54610"/>
                  </a:lnTo>
                  <a:lnTo>
                    <a:pt x="1630934" y="51816"/>
                  </a:lnTo>
                  <a:lnTo>
                    <a:pt x="1633474" y="48895"/>
                  </a:lnTo>
                  <a:lnTo>
                    <a:pt x="1636903" y="47498"/>
                  </a:lnTo>
                  <a:lnTo>
                    <a:pt x="1649984" y="47498"/>
                  </a:lnTo>
                  <a:lnTo>
                    <a:pt x="1654556" y="52959"/>
                  </a:lnTo>
                  <a:lnTo>
                    <a:pt x="1654556" y="34645"/>
                  </a:lnTo>
                  <a:lnTo>
                    <a:pt x="1654048" y="34417"/>
                  </a:lnTo>
                  <a:lnTo>
                    <a:pt x="1637665" y="34417"/>
                  </a:lnTo>
                  <a:lnTo>
                    <a:pt x="1631188" y="37973"/>
                  </a:lnTo>
                  <a:lnTo>
                    <a:pt x="1626870" y="44958"/>
                  </a:lnTo>
                  <a:lnTo>
                    <a:pt x="1626489" y="44958"/>
                  </a:lnTo>
                  <a:lnTo>
                    <a:pt x="1626489" y="35814"/>
                  </a:lnTo>
                  <a:lnTo>
                    <a:pt x="1628648" y="28194"/>
                  </a:lnTo>
                  <a:lnTo>
                    <a:pt x="1632966" y="22225"/>
                  </a:lnTo>
                  <a:lnTo>
                    <a:pt x="1637284" y="16383"/>
                  </a:lnTo>
                  <a:lnTo>
                    <a:pt x="1642999" y="13462"/>
                  </a:lnTo>
                  <a:lnTo>
                    <a:pt x="1655699" y="13462"/>
                  </a:lnTo>
                  <a:lnTo>
                    <a:pt x="1660779" y="14732"/>
                  </a:lnTo>
                  <a:lnTo>
                    <a:pt x="1665351" y="17272"/>
                  </a:lnTo>
                  <a:lnTo>
                    <a:pt x="1665351" y="13462"/>
                  </a:lnTo>
                  <a:lnTo>
                    <a:pt x="1665351" y="2540"/>
                  </a:lnTo>
                  <a:lnTo>
                    <a:pt x="1661541" y="889"/>
                  </a:lnTo>
                  <a:lnTo>
                    <a:pt x="1656207" y="0"/>
                  </a:lnTo>
                  <a:lnTo>
                    <a:pt x="1649349" y="0"/>
                  </a:lnTo>
                  <a:lnTo>
                    <a:pt x="1615287" y="22250"/>
                  </a:lnTo>
                  <a:lnTo>
                    <a:pt x="1609344" y="51816"/>
                  </a:lnTo>
                  <a:lnTo>
                    <a:pt x="1609839" y="61163"/>
                  </a:lnTo>
                  <a:lnTo>
                    <a:pt x="1633702" y="93294"/>
                  </a:lnTo>
                  <a:lnTo>
                    <a:pt x="1640967" y="93980"/>
                  </a:lnTo>
                  <a:lnTo>
                    <a:pt x="1649730" y="93980"/>
                  </a:lnTo>
                  <a:lnTo>
                    <a:pt x="1657096" y="91059"/>
                  </a:lnTo>
                  <a:lnTo>
                    <a:pt x="1667408" y="80518"/>
                  </a:lnTo>
                  <a:lnTo>
                    <a:pt x="1668653" y="79248"/>
                  </a:lnTo>
                  <a:lnTo>
                    <a:pt x="1671447" y="71755"/>
                  </a:lnTo>
                  <a:lnTo>
                    <a:pt x="1671447" y="54229"/>
                  </a:lnTo>
                  <a:close/>
                </a:path>
                <a:path w="5073650" h="109219">
                  <a:moveTo>
                    <a:pt x="2421890" y="17780"/>
                  </a:moveTo>
                  <a:lnTo>
                    <a:pt x="2420366" y="13970"/>
                  </a:lnTo>
                  <a:lnTo>
                    <a:pt x="2419350" y="11430"/>
                  </a:lnTo>
                  <a:lnTo>
                    <a:pt x="2414143" y="6858"/>
                  </a:lnTo>
                  <a:lnTo>
                    <a:pt x="2409063" y="2286"/>
                  </a:lnTo>
                  <a:lnTo>
                    <a:pt x="2401824" y="0"/>
                  </a:lnTo>
                  <a:lnTo>
                    <a:pt x="2392426" y="0"/>
                  </a:lnTo>
                  <a:lnTo>
                    <a:pt x="2385657" y="482"/>
                  </a:lnTo>
                  <a:lnTo>
                    <a:pt x="2379256" y="1905"/>
                  </a:lnTo>
                  <a:lnTo>
                    <a:pt x="2373223" y="4292"/>
                  </a:lnTo>
                  <a:lnTo>
                    <a:pt x="2367534" y="7620"/>
                  </a:lnTo>
                  <a:lnTo>
                    <a:pt x="2367534" y="23241"/>
                  </a:lnTo>
                  <a:lnTo>
                    <a:pt x="2374646" y="17018"/>
                  </a:lnTo>
                  <a:lnTo>
                    <a:pt x="2382139" y="13970"/>
                  </a:lnTo>
                  <a:lnTo>
                    <a:pt x="2394966" y="13970"/>
                  </a:lnTo>
                  <a:lnTo>
                    <a:pt x="2398649" y="14986"/>
                  </a:lnTo>
                  <a:lnTo>
                    <a:pt x="2400935" y="17272"/>
                  </a:lnTo>
                  <a:lnTo>
                    <a:pt x="2403348" y="19558"/>
                  </a:lnTo>
                  <a:lnTo>
                    <a:pt x="2404491" y="22606"/>
                  </a:lnTo>
                  <a:lnTo>
                    <a:pt x="2404491" y="29972"/>
                  </a:lnTo>
                  <a:lnTo>
                    <a:pt x="2403729" y="32893"/>
                  </a:lnTo>
                  <a:lnTo>
                    <a:pt x="2401951" y="35560"/>
                  </a:lnTo>
                  <a:lnTo>
                    <a:pt x="2400300" y="38227"/>
                  </a:lnTo>
                  <a:lnTo>
                    <a:pt x="2397506" y="40894"/>
                  </a:lnTo>
                  <a:lnTo>
                    <a:pt x="2386825" y="49060"/>
                  </a:lnTo>
                  <a:lnTo>
                    <a:pt x="2381275" y="53568"/>
                  </a:lnTo>
                  <a:lnTo>
                    <a:pt x="2364359" y="80645"/>
                  </a:lnTo>
                  <a:lnTo>
                    <a:pt x="2364359" y="92456"/>
                  </a:lnTo>
                  <a:lnTo>
                    <a:pt x="2421128" y="92456"/>
                  </a:lnTo>
                  <a:lnTo>
                    <a:pt x="2421128" y="77851"/>
                  </a:lnTo>
                  <a:lnTo>
                    <a:pt x="2382647" y="77851"/>
                  </a:lnTo>
                  <a:lnTo>
                    <a:pt x="2382647" y="75692"/>
                  </a:lnTo>
                  <a:lnTo>
                    <a:pt x="2401252" y="57353"/>
                  </a:lnTo>
                  <a:lnTo>
                    <a:pt x="2404110" y="55118"/>
                  </a:lnTo>
                  <a:lnTo>
                    <a:pt x="2407031" y="52959"/>
                  </a:lnTo>
                  <a:lnTo>
                    <a:pt x="2409825" y="50673"/>
                  </a:lnTo>
                  <a:lnTo>
                    <a:pt x="2412365" y="48260"/>
                  </a:lnTo>
                  <a:lnTo>
                    <a:pt x="2414524" y="45593"/>
                  </a:lnTo>
                  <a:lnTo>
                    <a:pt x="2416810" y="43053"/>
                  </a:lnTo>
                  <a:lnTo>
                    <a:pt x="2418588" y="40132"/>
                  </a:lnTo>
                  <a:lnTo>
                    <a:pt x="2419858" y="36830"/>
                  </a:lnTo>
                  <a:lnTo>
                    <a:pt x="2421255" y="33655"/>
                  </a:lnTo>
                  <a:lnTo>
                    <a:pt x="2421890" y="29972"/>
                  </a:lnTo>
                  <a:lnTo>
                    <a:pt x="2421890" y="17780"/>
                  </a:lnTo>
                  <a:close/>
                </a:path>
                <a:path w="5073650" h="109219">
                  <a:moveTo>
                    <a:pt x="2494026" y="42291"/>
                  </a:moveTo>
                  <a:lnTo>
                    <a:pt x="2493505" y="32918"/>
                  </a:lnTo>
                  <a:lnTo>
                    <a:pt x="2491956" y="24599"/>
                  </a:lnTo>
                  <a:lnTo>
                    <a:pt x="2489416" y="17348"/>
                  </a:lnTo>
                  <a:lnTo>
                    <a:pt x="2487193" y="13462"/>
                  </a:lnTo>
                  <a:lnTo>
                    <a:pt x="2485898" y="11176"/>
                  </a:lnTo>
                  <a:lnTo>
                    <a:pt x="2481415" y="6273"/>
                  </a:lnTo>
                  <a:lnTo>
                    <a:pt x="2476373" y="2946"/>
                  </a:lnTo>
                  <a:lnTo>
                    <a:pt x="2476373" y="26924"/>
                  </a:lnTo>
                  <a:lnTo>
                    <a:pt x="2476373" y="36068"/>
                  </a:lnTo>
                  <a:lnTo>
                    <a:pt x="2475103" y="39370"/>
                  </a:lnTo>
                  <a:lnTo>
                    <a:pt x="2470023" y="44958"/>
                  </a:lnTo>
                  <a:lnTo>
                    <a:pt x="2466848" y="46355"/>
                  </a:lnTo>
                  <a:lnTo>
                    <a:pt x="2458466" y="46355"/>
                  </a:lnTo>
                  <a:lnTo>
                    <a:pt x="2455037" y="44958"/>
                  </a:lnTo>
                  <a:lnTo>
                    <a:pt x="2450084" y="38989"/>
                  </a:lnTo>
                  <a:lnTo>
                    <a:pt x="2448814" y="35052"/>
                  </a:lnTo>
                  <a:lnTo>
                    <a:pt x="2448814" y="25400"/>
                  </a:lnTo>
                  <a:lnTo>
                    <a:pt x="2450084" y="21590"/>
                  </a:lnTo>
                  <a:lnTo>
                    <a:pt x="2454910" y="14986"/>
                  </a:lnTo>
                  <a:lnTo>
                    <a:pt x="2458212" y="13462"/>
                  </a:lnTo>
                  <a:lnTo>
                    <a:pt x="2466594" y="13462"/>
                  </a:lnTo>
                  <a:lnTo>
                    <a:pt x="2470023" y="15240"/>
                  </a:lnTo>
                  <a:lnTo>
                    <a:pt x="2475103" y="22606"/>
                  </a:lnTo>
                  <a:lnTo>
                    <a:pt x="2476373" y="26924"/>
                  </a:lnTo>
                  <a:lnTo>
                    <a:pt x="2476373" y="2946"/>
                  </a:lnTo>
                  <a:lnTo>
                    <a:pt x="2476131" y="2781"/>
                  </a:lnTo>
                  <a:lnTo>
                    <a:pt x="2470010" y="698"/>
                  </a:lnTo>
                  <a:lnTo>
                    <a:pt x="2463038" y="0"/>
                  </a:lnTo>
                  <a:lnTo>
                    <a:pt x="2453894" y="0"/>
                  </a:lnTo>
                  <a:lnTo>
                    <a:pt x="2446401" y="2921"/>
                  </a:lnTo>
                  <a:lnTo>
                    <a:pt x="2440559" y="8763"/>
                  </a:lnTo>
                  <a:lnTo>
                    <a:pt x="2434717" y="14732"/>
                  </a:lnTo>
                  <a:lnTo>
                    <a:pt x="2431796" y="22352"/>
                  </a:lnTo>
                  <a:lnTo>
                    <a:pt x="2431796" y="39624"/>
                  </a:lnTo>
                  <a:lnTo>
                    <a:pt x="2434209" y="46228"/>
                  </a:lnTo>
                  <a:lnTo>
                    <a:pt x="2439035" y="51562"/>
                  </a:lnTo>
                  <a:lnTo>
                    <a:pt x="2443861" y="57023"/>
                  </a:lnTo>
                  <a:lnTo>
                    <a:pt x="2450084" y="59690"/>
                  </a:lnTo>
                  <a:lnTo>
                    <a:pt x="2466467" y="59690"/>
                  </a:lnTo>
                  <a:lnTo>
                    <a:pt x="2472817" y="56388"/>
                  </a:lnTo>
                  <a:lnTo>
                    <a:pt x="2476754" y="49911"/>
                  </a:lnTo>
                  <a:lnTo>
                    <a:pt x="2477008" y="50038"/>
                  </a:lnTo>
                  <a:lnTo>
                    <a:pt x="2461387" y="80518"/>
                  </a:lnTo>
                  <a:lnTo>
                    <a:pt x="2447417" y="80518"/>
                  </a:lnTo>
                  <a:lnTo>
                    <a:pt x="2441829" y="78994"/>
                  </a:lnTo>
                  <a:lnTo>
                    <a:pt x="2437003" y="75946"/>
                  </a:lnTo>
                  <a:lnTo>
                    <a:pt x="2437003" y="90678"/>
                  </a:lnTo>
                  <a:lnTo>
                    <a:pt x="2442083" y="92837"/>
                  </a:lnTo>
                  <a:lnTo>
                    <a:pt x="2448052" y="93980"/>
                  </a:lnTo>
                  <a:lnTo>
                    <a:pt x="2455164" y="93980"/>
                  </a:lnTo>
                  <a:lnTo>
                    <a:pt x="2463889" y="93129"/>
                  </a:lnTo>
                  <a:lnTo>
                    <a:pt x="2471610" y="90551"/>
                  </a:lnTo>
                  <a:lnTo>
                    <a:pt x="2478265" y="86271"/>
                  </a:lnTo>
                  <a:lnTo>
                    <a:pt x="2483624" y="80518"/>
                  </a:lnTo>
                  <a:lnTo>
                    <a:pt x="2483866" y="80264"/>
                  </a:lnTo>
                  <a:lnTo>
                    <a:pt x="2488285" y="72771"/>
                  </a:lnTo>
                  <a:lnTo>
                    <a:pt x="2491460" y="63944"/>
                  </a:lnTo>
                  <a:lnTo>
                    <a:pt x="2493378" y="53797"/>
                  </a:lnTo>
                  <a:lnTo>
                    <a:pt x="2493594" y="49911"/>
                  </a:lnTo>
                  <a:lnTo>
                    <a:pt x="2493797" y="46355"/>
                  </a:lnTo>
                  <a:lnTo>
                    <a:pt x="2494026" y="42291"/>
                  </a:lnTo>
                  <a:close/>
                </a:path>
                <a:path w="5073650" h="109219">
                  <a:moveTo>
                    <a:pt x="2565400" y="54229"/>
                  </a:moveTo>
                  <a:lnTo>
                    <a:pt x="2563114" y="47498"/>
                  </a:lnTo>
                  <a:lnTo>
                    <a:pt x="2560942" y="44958"/>
                  </a:lnTo>
                  <a:lnTo>
                    <a:pt x="2558669" y="42291"/>
                  </a:lnTo>
                  <a:lnTo>
                    <a:pt x="2554097" y="37084"/>
                  </a:lnTo>
                  <a:lnTo>
                    <a:pt x="2548382" y="34594"/>
                  </a:lnTo>
                  <a:lnTo>
                    <a:pt x="2548382" y="52959"/>
                  </a:lnTo>
                  <a:lnTo>
                    <a:pt x="2548382" y="68580"/>
                  </a:lnTo>
                  <a:lnTo>
                    <a:pt x="2547239" y="72644"/>
                  </a:lnTo>
                  <a:lnTo>
                    <a:pt x="2542413" y="78994"/>
                  </a:lnTo>
                  <a:lnTo>
                    <a:pt x="2539111" y="80518"/>
                  </a:lnTo>
                  <a:lnTo>
                    <a:pt x="2530729" y="80518"/>
                  </a:lnTo>
                  <a:lnTo>
                    <a:pt x="2527300" y="78740"/>
                  </a:lnTo>
                  <a:lnTo>
                    <a:pt x="2524760" y="75184"/>
                  </a:lnTo>
                  <a:lnTo>
                    <a:pt x="2522220" y="71755"/>
                  </a:lnTo>
                  <a:lnTo>
                    <a:pt x="2521077" y="67437"/>
                  </a:lnTo>
                  <a:lnTo>
                    <a:pt x="2521077" y="58293"/>
                  </a:lnTo>
                  <a:lnTo>
                    <a:pt x="2522347" y="54610"/>
                  </a:lnTo>
                  <a:lnTo>
                    <a:pt x="2524887" y="51816"/>
                  </a:lnTo>
                  <a:lnTo>
                    <a:pt x="2527427" y="48895"/>
                  </a:lnTo>
                  <a:lnTo>
                    <a:pt x="2530729" y="47498"/>
                  </a:lnTo>
                  <a:lnTo>
                    <a:pt x="2543937" y="47498"/>
                  </a:lnTo>
                  <a:lnTo>
                    <a:pt x="2548382" y="52959"/>
                  </a:lnTo>
                  <a:lnTo>
                    <a:pt x="2548382" y="34594"/>
                  </a:lnTo>
                  <a:lnTo>
                    <a:pt x="2548001" y="34417"/>
                  </a:lnTo>
                  <a:lnTo>
                    <a:pt x="2531618" y="34417"/>
                  </a:lnTo>
                  <a:lnTo>
                    <a:pt x="2525141" y="37973"/>
                  </a:lnTo>
                  <a:lnTo>
                    <a:pt x="2520823" y="44958"/>
                  </a:lnTo>
                  <a:lnTo>
                    <a:pt x="2520442" y="44958"/>
                  </a:lnTo>
                  <a:lnTo>
                    <a:pt x="2520442" y="35814"/>
                  </a:lnTo>
                  <a:lnTo>
                    <a:pt x="2522601" y="28194"/>
                  </a:lnTo>
                  <a:lnTo>
                    <a:pt x="2526919" y="22225"/>
                  </a:lnTo>
                  <a:lnTo>
                    <a:pt x="2531110" y="16383"/>
                  </a:lnTo>
                  <a:lnTo>
                    <a:pt x="2536952" y="13462"/>
                  </a:lnTo>
                  <a:lnTo>
                    <a:pt x="2549652" y="13462"/>
                  </a:lnTo>
                  <a:lnTo>
                    <a:pt x="2554732" y="14732"/>
                  </a:lnTo>
                  <a:lnTo>
                    <a:pt x="2559304" y="17272"/>
                  </a:lnTo>
                  <a:lnTo>
                    <a:pt x="2559304" y="13462"/>
                  </a:lnTo>
                  <a:lnTo>
                    <a:pt x="2559304" y="2540"/>
                  </a:lnTo>
                  <a:lnTo>
                    <a:pt x="2555494" y="889"/>
                  </a:lnTo>
                  <a:lnTo>
                    <a:pt x="2550160" y="0"/>
                  </a:lnTo>
                  <a:lnTo>
                    <a:pt x="2543302" y="0"/>
                  </a:lnTo>
                  <a:lnTo>
                    <a:pt x="2509164" y="22250"/>
                  </a:lnTo>
                  <a:lnTo>
                    <a:pt x="2503170" y="51816"/>
                  </a:lnTo>
                  <a:lnTo>
                    <a:pt x="2503678" y="61163"/>
                  </a:lnTo>
                  <a:lnTo>
                    <a:pt x="2527592" y="93294"/>
                  </a:lnTo>
                  <a:lnTo>
                    <a:pt x="2534793" y="93980"/>
                  </a:lnTo>
                  <a:lnTo>
                    <a:pt x="2543683" y="93980"/>
                  </a:lnTo>
                  <a:lnTo>
                    <a:pt x="2551049" y="91059"/>
                  </a:lnTo>
                  <a:lnTo>
                    <a:pt x="2561361" y="80518"/>
                  </a:lnTo>
                  <a:lnTo>
                    <a:pt x="2562606" y="79248"/>
                  </a:lnTo>
                  <a:lnTo>
                    <a:pt x="2565400" y="71755"/>
                  </a:lnTo>
                  <a:lnTo>
                    <a:pt x="2565400" y="54229"/>
                  </a:lnTo>
                  <a:close/>
                </a:path>
                <a:path w="5073650" h="109219">
                  <a:moveTo>
                    <a:pt x="2592070" y="76962"/>
                  </a:moveTo>
                  <a:lnTo>
                    <a:pt x="2575941" y="76962"/>
                  </a:lnTo>
                  <a:lnTo>
                    <a:pt x="2569337" y="108712"/>
                  </a:lnTo>
                  <a:lnTo>
                    <a:pt x="2582545" y="108712"/>
                  </a:lnTo>
                  <a:lnTo>
                    <a:pt x="2592070" y="76962"/>
                  </a:lnTo>
                  <a:close/>
                </a:path>
                <a:path w="5073650" h="109219">
                  <a:moveTo>
                    <a:pt x="2665984" y="46355"/>
                  </a:moveTo>
                  <a:lnTo>
                    <a:pt x="2648674" y="2908"/>
                  </a:lnTo>
                  <a:lnTo>
                    <a:pt x="2648267" y="2832"/>
                  </a:lnTo>
                  <a:lnTo>
                    <a:pt x="2648267" y="46355"/>
                  </a:lnTo>
                  <a:lnTo>
                    <a:pt x="2648242" y="48514"/>
                  </a:lnTo>
                  <a:lnTo>
                    <a:pt x="2647442" y="61823"/>
                  </a:lnTo>
                  <a:lnTo>
                    <a:pt x="2644787" y="72224"/>
                  </a:lnTo>
                  <a:lnTo>
                    <a:pt x="2640342" y="78447"/>
                  </a:lnTo>
                  <a:lnTo>
                    <a:pt x="2634107" y="80518"/>
                  </a:lnTo>
                  <a:lnTo>
                    <a:pt x="2627693" y="78498"/>
                  </a:lnTo>
                  <a:lnTo>
                    <a:pt x="2623134" y="72428"/>
                  </a:lnTo>
                  <a:lnTo>
                    <a:pt x="2620403" y="62306"/>
                  </a:lnTo>
                  <a:lnTo>
                    <a:pt x="2619514" y="48514"/>
                  </a:lnTo>
                  <a:lnTo>
                    <a:pt x="2619603" y="46355"/>
                  </a:lnTo>
                  <a:lnTo>
                    <a:pt x="2620429" y="32969"/>
                  </a:lnTo>
                  <a:lnTo>
                    <a:pt x="2623210" y="22136"/>
                  </a:lnTo>
                  <a:lnTo>
                    <a:pt x="2627858" y="15633"/>
                  </a:lnTo>
                  <a:lnTo>
                    <a:pt x="2634361" y="13462"/>
                  </a:lnTo>
                  <a:lnTo>
                    <a:pt x="2640507" y="15570"/>
                  </a:lnTo>
                  <a:lnTo>
                    <a:pt x="2644864" y="21882"/>
                  </a:lnTo>
                  <a:lnTo>
                    <a:pt x="2647467" y="32435"/>
                  </a:lnTo>
                  <a:lnTo>
                    <a:pt x="2648267" y="46355"/>
                  </a:lnTo>
                  <a:lnTo>
                    <a:pt x="2648267" y="2832"/>
                  </a:lnTo>
                  <a:lnTo>
                    <a:pt x="2635250" y="0"/>
                  </a:lnTo>
                  <a:lnTo>
                    <a:pt x="2627617" y="787"/>
                  </a:lnTo>
                  <a:lnTo>
                    <a:pt x="2620949" y="3136"/>
                  </a:lnTo>
                  <a:lnTo>
                    <a:pt x="2602509" y="37350"/>
                  </a:lnTo>
                  <a:lnTo>
                    <a:pt x="2601976" y="48514"/>
                  </a:lnTo>
                  <a:lnTo>
                    <a:pt x="2603944" y="68427"/>
                  </a:lnTo>
                  <a:lnTo>
                    <a:pt x="2609850" y="82638"/>
                  </a:lnTo>
                  <a:lnTo>
                    <a:pt x="2619654" y="91147"/>
                  </a:lnTo>
                  <a:lnTo>
                    <a:pt x="2633345" y="93980"/>
                  </a:lnTo>
                  <a:lnTo>
                    <a:pt x="2640787" y="93218"/>
                  </a:lnTo>
                  <a:lnTo>
                    <a:pt x="2647327" y="90919"/>
                  </a:lnTo>
                  <a:lnTo>
                    <a:pt x="2652928" y="87071"/>
                  </a:lnTo>
                  <a:lnTo>
                    <a:pt x="2657602" y="81661"/>
                  </a:lnTo>
                  <a:lnTo>
                    <a:pt x="2658211" y="80518"/>
                  </a:lnTo>
                  <a:lnTo>
                    <a:pt x="2661259" y="74815"/>
                  </a:lnTo>
                  <a:lnTo>
                    <a:pt x="2663888" y="66636"/>
                  </a:lnTo>
                  <a:lnTo>
                    <a:pt x="2665450" y="57150"/>
                  </a:lnTo>
                  <a:lnTo>
                    <a:pt x="2665984" y="46355"/>
                  </a:lnTo>
                  <a:close/>
                </a:path>
                <a:path w="5073650" h="109219">
                  <a:moveTo>
                    <a:pt x="2735707" y="62357"/>
                  </a:moveTo>
                  <a:lnTo>
                    <a:pt x="2734183" y="57531"/>
                  </a:lnTo>
                  <a:lnTo>
                    <a:pt x="2731033" y="53340"/>
                  </a:lnTo>
                  <a:lnTo>
                    <a:pt x="2729941" y="51943"/>
                  </a:lnTo>
                  <a:lnTo>
                    <a:pt x="2727960" y="49403"/>
                  </a:lnTo>
                  <a:lnTo>
                    <a:pt x="2723769" y="46355"/>
                  </a:lnTo>
                  <a:lnTo>
                    <a:pt x="2719197" y="44704"/>
                  </a:lnTo>
                  <a:lnTo>
                    <a:pt x="2719197" y="71374"/>
                  </a:lnTo>
                  <a:lnTo>
                    <a:pt x="2717927" y="74930"/>
                  </a:lnTo>
                  <a:lnTo>
                    <a:pt x="2712847" y="80010"/>
                  </a:lnTo>
                  <a:lnTo>
                    <a:pt x="2709291" y="81280"/>
                  </a:lnTo>
                  <a:lnTo>
                    <a:pt x="2700147" y="81280"/>
                  </a:lnTo>
                  <a:lnTo>
                    <a:pt x="2696464" y="80010"/>
                  </a:lnTo>
                  <a:lnTo>
                    <a:pt x="2691384" y="74930"/>
                  </a:lnTo>
                  <a:lnTo>
                    <a:pt x="2689987" y="71374"/>
                  </a:lnTo>
                  <a:lnTo>
                    <a:pt x="2690025" y="62357"/>
                  </a:lnTo>
                  <a:lnTo>
                    <a:pt x="2691384" y="58928"/>
                  </a:lnTo>
                  <a:lnTo>
                    <a:pt x="2696972" y="53340"/>
                  </a:lnTo>
                  <a:lnTo>
                    <a:pt x="2700401" y="51943"/>
                  </a:lnTo>
                  <a:lnTo>
                    <a:pt x="2708910" y="51943"/>
                  </a:lnTo>
                  <a:lnTo>
                    <a:pt x="2712339" y="53340"/>
                  </a:lnTo>
                  <a:lnTo>
                    <a:pt x="2717927" y="59182"/>
                  </a:lnTo>
                  <a:lnTo>
                    <a:pt x="2719095" y="62484"/>
                  </a:lnTo>
                  <a:lnTo>
                    <a:pt x="2719197" y="71374"/>
                  </a:lnTo>
                  <a:lnTo>
                    <a:pt x="2719197" y="44704"/>
                  </a:lnTo>
                  <a:lnTo>
                    <a:pt x="2718181" y="44323"/>
                  </a:lnTo>
                  <a:lnTo>
                    <a:pt x="2728214" y="39624"/>
                  </a:lnTo>
                  <a:lnTo>
                    <a:pt x="2729052" y="38481"/>
                  </a:lnTo>
                  <a:lnTo>
                    <a:pt x="2733167" y="32893"/>
                  </a:lnTo>
                  <a:lnTo>
                    <a:pt x="2733167" y="19431"/>
                  </a:lnTo>
                  <a:lnTo>
                    <a:pt x="2731897" y="15367"/>
                  </a:lnTo>
                  <a:lnTo>
                    <a:pt x="2730220" y="12827"/>
                  </a:lnTo>
                  <a:lnTo>
                    <a:pt x="2729484" y="11684"/>
                  </a:lnTo>
                  <a:lnTo>
                    <a:pt x="2727071" y="8128"/>
                  </a:lnTo>
                  <a:lnTo>
                    <a:pt x="2723769" y="5207"/>
                  </a:lnTo>
                  <a:lnTo>
                    <a:pt x="2719324" y="3175"/>
                  </a:lnTo>
                  <a:lnTo>
                    <a:pt x="2717038" y="2070"/>
                  </a:lnTo>
                  <a:lnTo>
                    <a:pt x="2717038" y="21463"/>
                  </a:lnTo>
                  <a:lnTo>
                    <a:pt x="2717038" y="28956"/>
                  </a:lnTo>
                  <a:lnTo>
                    <a:pt x="2715895" y="32004"/>
                  </a:lnTo>
                  <a:lnTo>
                    <a:pt x="2713482" y="34544"/>
                  </a:lnTo>
                  <a:lnTo>
                    <a:pt x="2711196" y="37211"/>
                  </a:lnTo>
                  <a:lnTo>
                    <a:pt x="2708275" y="38481"/>
                  </a:lnTo>
                  <a:lnTo>
                    <a:pt x="2701544" y="38481"/>
                  </a:lnTo>
                  <a:lnTo>
                    <a:pt x="2698750" y="37211"/>
                  </a:lnTo>
                  <a:lnTo>
                    <a:pt x="2694051" y="32004"/>
                  </a:lnTo>
                  <a:lnTo>
                    <a:pt x="2692781" y="28956"/>
                  </a:lnTo>
                  <a:lnTo>
                    <a:pt x="2692781" y="21463"/>
                  </a:lnTo>
                  <a:lnTo>
                    <a:pt x="2693924" y="18415"/>
                  </a:lnTo>
                  <a:lnTo>
                    <a:pt x="2698115" y="13970"/>
                  </a:lnTo>
                  <a:lnTo>
                    <a:pt x="2701163" y="12827"/>
                  </a:lnTo>
                  <a:lnTo>
                    <a:pt x="2708656" y="12827"/>
                  </a:lnTo>
                  <a:lnTo>
                    <a:pt x="2711577" y="13843"/>
                  </a:lnTo>
                  <a:lnTo>
                    <a:pt x="2713736" y="16129"/>
                  </a:lnTo>
                  <a:lnTo>
                    <a:pt x="2715895" y="18288"/>
                  </a:lnTo>
                  <a:lnTo>
                    <a:pt x="2717038" y="21463"/>
                  </a:lnTo>
                  <a:lnTo>
                    <a:pt x="2717038" y="2070"/>
                  </a:lnTo>
                  <a:lnTo>
                    <a:pt x="2714879" y="1016"/>
                  </a:lnTo>
                  <a:lnTo>
                    <a:pt x="2710053" y="0"/>
                  </a:lnTo>
                  <a:lnTo>
                    <a:pt x="2699512" y="0"/>
                  </a:lnTo>
                  <a:lnTo>
                    <a:pt x="2676588" y="19431"/>
                  </a:lnTo>
                  <a:lnTo>
                    <a:pt x="2676639" y="28956"/>
                  </a:lnTo>
                  <a:lnTo>
                    <a:pt x="2677795" y="32512"/>
                  </a:lnTo>
                  <a:lnTo>
                    <a:pt x="2682875" y="39624"/>
                  </a:lnTo>
                  <a:lnTo>
                    <a:pt x="2686304" y="42545"/>
                  </a:lnTo>
                  <a:lnTo>
                    <a:pt x="2690749" y="44831"/>
                  </a:lnTo>
                  <a:lnTo>
                    <a:pt x="2685161" y="46863"/>
                  </a:lnTo>
                  <a:lnTo>
                    <a:pt x="2673604" y="75946"/>
                  </a:lnTo>
                  <a:lnTo>
                    <a:pt x="2676398" y="82296"/>
                  </a:lnTo>
                  <a:lnTo>
                    <a:pt x="2681986" y="86995"/>
                  </a:lnTo>
                  <a:lnTo>
                    <a:pt x="2687701" y="91694"/>
                  </a:lnTo>
                  <a:lnTo>
                    <a:pt x="2695194" y="93980"/>
                  </a:lnTo>
                  <a:lnTo>
                    <a:pt x="2714117" y="93980"/>
                  </a:lnTo>
                  <a:lnTo>
                    <a:pt x="2721610" y="91694"/>
                  </a:lnTo>
                  <a:lnTo>
                    <a:pt x="2727198" y="86868"/>
                  </a:lnTo>
                  <a:lnTo>
                    <a:pt x="2732913" y="82169"/>
                  </a:lnTo>
                  <a:lnTo>
                    <a:pt x="2733294" y="81280"/>
                  </a:lnTo>
                  <a:lnTo>
                    <a:pt x="2735643" y="75946"/>
                  </a:lnTo>
                  <a:lnTo>
                    <a:pt x="2735707" y="62357"/>
                  </a:lnTo>
                  <a:close/>
                </a:path>
                <a:path w="5073650" h="109219">
                  <a:moveTo>
                    <a:pt x="2804668" y="46355"/>
                  </a:moveTo>
                  <a:lnTo>
                    <a:pt x="2787358" y="2908"/>
                  </a:lnTo>
                  <a:lnTo>
                    <a:pt x="2786951" y="2832"/>
                  </a:lnTo>
                  <a:lnTo>
                    <a:pt x="2786951" y="46355"/>
                  </a:lnTo>
                  <a:lnTo>
                    <a:pt x="2786926" y="48514"/>
                  </a:lnTo>
                  <a:lnTo>
                    <a:pt x="2786126" y="61823"/>
                  </a:lnTo>
                  <a:lnTo>
                    <a:pt x="2783471" y="72224"/>
                  </a:lnTo>
                  <a:lnTo>
                    <a:pt x="2779026" y="78447"/>
                  </a:lnTo>
                  <a:lnTo>
                    <a:pt x="2772791" y="80518"/>
                  </a:lnTo>
                  <a:lnTo>
                    <a:pt x="2766377" y="78498"/>
                  </a:lnTo>
                  <a:lnTo>
                    <a:pt x="2761818" y="72428"/>
                  </a:lnTo>
                  <a:lnTo>
                    <a:pt x="2759087" y="62306"/>
                  </a:lnTo>
                  <a:lnTo>
                    <a:pt x="2758198" y="48514"/>
                  </a:lnTo>
                  <a:lnTo>
                    <a:pt x="2758287" y="46355"/>
                  </a:lnTo>
                  <a:lnTo>
                    <a:pt x="2759113" y="32969"/>
                  </a:lnTo>
                  <a:lnTo>
                    <a:pt x="2761894" y="22136"/>
                  </a:lnTo>
                  <a:lnTo>
                    <a:pt x="2766542" y="15633"/>
                  </a:lnTo>
                  <a:lnTo>
                    <a:pt x="2773045" y="13462"/>
                  </a:lnTo>
                  <a:lnTo>
                    <a:pt x="2779191" y="15570"/>
                  </a:lnTo>
                  <a:lnTo>
                    <a:pt x="2783548" y="21882"/>
                  </a:lnTo>
                  <a:lnTo>
                    <a:pt x="2786151" y="32435"/>
                  </a:lnTo>
                  <a:lnTo>
                    <a:pt x="2786951" y="46355"/>
                  </a:lnTo>
                  <a:lnTo>
                    <a:pt x="2786951" y="2832"/>
                  </a:lnTo>
                  <a:lnTo>
                    <a:pt x="2773934" y="0"/>
                  </a:lnTo>
                  <a:lnTo>
                    <a:pt x="2766301" y="787"/>
                  </a:lnTo>
                  <a:lnTo>
                    <a:pt x="2759646" y="3136"/>
                  </a:lnTo>
                  <a:lnTo>
                    <a:pt x="2741193" y="37350"/>
                  </a:lnTo>
                  <a:lnTo>
                    <a:pt x="2740660" y="48514"/>
                  </a:lnTo>
                  <a:lnTo>
                    <a:pt x="2742628" y="68427"/>
                  </a:lnTo>
                  <a:lnTo>
                    <a:pt x="2748534" y="82638"/>
                  </a:lnTo>
                  <a:lnTo>
                    <a:pt x="2758338" y="91147"/>
                  </a:lnTo>
                  <a:lnTo>
                    <a:pt x="2772029" y="93980"/>
                  </a:lnTo>
                  <a:lnTo>
                    <a:pt x="2779471" y="93218"/>
                  </a:lnTo>
                  <a:lnTo>
                    <a:pt x="2786011" y="90919"/>
                  </a:lnTo>
                  <a:lnTo>
                    <a:pt x="2791612" y="87071"/>
                  </a:lnTo>
                  <a:lnTo>
                    <a:pt x="2796286" y="81661"/>
                  </a:lnTo>
                  <a:lnTo>
                    <a:pt x="2796895" y="80518"/>
                  </a:lnTo>
                  <a:lnTo>
                    <a:pt x="2799943" y="74815"/>
                  </a:lnTo>
                  <a:lnTo>
                    <a:pt x="2802572" y="66636"/>
                  </a:lnTo>
                  <a:lnTo>
                    <a:pt x="2804134" y="57150"/>
                  </a:lnTo>
                  <a:lnTo>
                    <a:pt x="2804668" y="46355"/>
                  </a:lnTo>
                  <a:close/>
                </a:path>
                <a:path w="5073650" h="109219">
                  <a:moveTo>
                    <a:pt x="3539744" y="0"/>
                  </a:moveTo>
                  <a:lnTo>
                    <a:pt x="3528949" y="0"/>
                  </a:lnTo>
                  <a:lnTo>
                    <a:pt x="3522776" y="4432"/>
                  </a:lnTo>
                  <a:lnTo>
                    <a:pt x="3516452" y="8178"/>
                  </a:lnTo>
                  <a:lnTo>
                    <a:pt x="3509962" y="11239"/>
                  </a:lnTo>
                  <a:lnTo>
                    <a:pt x="3503295" y="13589"/>
                  </a:lnTo>
                  <a:lnTo>
                    <a:pt x="3503295" y="28829"/>
                  </a:lnTo>
                  <a:lnTo>
                    <a:pt x="3522472" y="20955"/>
                  </a:lnTo>
                  <a:lnTo>
                    <a:pt x="3522472" y="92456"/>
                  </a:lnTo>
                  <a:lnTo>
                    <a:pt x="3539744" y="92456"/>
                  </a:lnTo>
                  <a:lnTo>
                    <a:pt x="3539744" y="20955"/>
                  </a:lnTo>
                  <a:lnTo>
                    <a:pt x="3539744" y="0"/>
                  </a:lnTo>
                  <a:close/>
                </a:path>
                <a:path w="5073650" h="109219">
                  <a:moveTo>
                    <a:pt x="3625215" y="17780"/>
                  </a:moveTo>
                  <a:lnTo>
                    <a:pt x="3623691" y="13970"/>
                  </a:lnTo>
                  <a:lnTo>
                    <a:pt x="3622675" y="11430"/>
                  </a:lnTo>
                  <a:lnTo>
                    <a:pt x="3617468" y="6858"/>
                  </a:lnTo>
                  <a:lnTo>
                    <a:pt x="3612388" y="2286"/>
                  </a:lnTo>
                  <a:lnTo>
                    <a:pt x="3605149" y="0"/>
                  </a:lnTo>
                  <a:lnTo>
                    <a:pt x="3595751" y="0"/>
                  </a:lnTo>
                  <a:lnTo>
                    <a:pt x="3588982" y="482"/>
                  </a:lnTo>
                  <a:lnTo>
                    <a:pt x="3582581" y="1905"/>
                  </a:lnTo>
                  <a:lnTo>
                    <a:pt x="3576548" y="4292"/>
                  </a:lnTo>
                  <a:lnTo>
                    <a:pt x="3570859" y="7620"/>
                  </a:lnTo>
                  <a:lnTo>
                    <a:pt x="3570859" y="23241"/>
                  </a:lnTo>
                  <a:lnTo>
                    <a:pt x="3577971" y="17018"/>
                  </a:lnTo>
                  <a:lnTo>
                    <a:pt x="3585464" y="13970"/>
                  </a:lnTo>
                  <a:lnTo>
                    <a:pt x="3598291" y="13970"/>
                  </a:lnTo>
                  <a:lnTo>
                    <a:pt x="3601974" y="14986"/>
                  </a:lnTo>
                  <a:lnTo>
                    <a:pt x="3604260" y="17272"/>
                  </a:lnTo>
                  <a:lnTo>
                    <a:pt x="3606673" y="19558"/>
                  </a:lnTo>
                  <a:lnTo>
                    <a:pt x="3607816" y="22606"/>
                  </a:lnTo>
                  <a:lnTo>
                    <a:pt x="3607816" y="29972"/>
                  </a:lnTo>
                  <a:lnTo>
                    <a:pt x="3606927" y="32893"/>
                  </a:lnTo>
                  <a:lnTo>
                    <a:pt x="3603625" y="38227"/>
                  </a:lnTo>
                  <a:lnTo>
                    <a:pt x="3600831" y="40894"/>
                  </a:lnTo>
                  <a:lnTo>
                    <a:pt x="3590150" y="49060"/>
                  </a:lnTo>
                  <a:lnTo>
                    <a:pt x="3584600" y="53568"/>
                  </a:lnTo>
                  <a:lnTo>
                    <a:pt x="3567684" y="80645"/>
                  </a:lnTo>
                  <a:lnTo>
                    <a:pt x="3567684" y="92456"/>
                  </a:lnTo>
                  <a:lnTo>
                    <a:pt x="3624453" y="92456"/>
                  </a:lnTo>
                  <a:lnTo>
                    <a:pt x="3624453" y="77851"/>
                  </a:lnTo>
                  <a:lnTo>
                    <a:pt x="3585845" y="77851"/>
                  </a:lnTo>
                  <a:lnTo>
                    <a:pt x="3585845" y="75692"/>
                  </a:lnTo>
                  <a:lnTo>
                    <a:pt x="3604577" y="57353"/>
                  </a:lnTo>
                  <a:lnTo>
                    <a:pt x="3613150" y="50673"/>
                  </a:lnTo>
                  <a:lnTo>
                    <a:pt x="3615690" y="48260"/>
                  </a:lnTo>
                  <a:lnTo>
                    <a:pt x="3617849" y="45593"/>
                  </a:lnTo>
                  <a:lnTo>
                    <a:pt x="3620008" y="43053"/>
                  </a:lnTo>
                  <a:lnTo>
                    <a:pt x="3621786" y="40132"/>
                  </a:lnTo>
                  <a:lnTo>
                    <a:pt x="3623183" y="36830"/>
                  </a:lnTo>
                  <a:lnTo>
                    <a:pt x="3624580" y="33655"/>
                  </a:lnTo>
                  <a:lnTo>
                    <a:pt x="3625215" y="29972"/>
                  </a:lnTo>
                  <a:lnTo>
                    <a:pt x="3625215" y="17780"/>
                  </a:lnTo>
                  <a:close/>
                </a:path>
                <a:path w="5073650" h="109219">
                  <a:moveTo>
                    <a:pt x="3679952" y="0"/>
                  </a:moveTo>
                  <a:lnTo>
                    <a:pt x="3669157" y="0"/>
                  </a:lnTo>
                  <a:lnTo>
                    <a:pt x="3662984" y="4432"/>
                  </a:lnTo>
                  <a:lnTo>
                    <a:pt x="3656660" y="8178"/>
                  </a:lnTo>
                  <a:lnTo>
                    <a:pt x="3650170" y="11239"/>
                  </a:lnTo>
                  <a:lnTo>
                    <a:pt x="3643503" y="13589"/>
                  </a:lnTo>
                  <a:lnTo>
                    <a:pt x="3643503" y="28829"/>
                  </a:lnTo>
                  <a:lnTo>
                    <a:pt x="3662680" y="20955"/>
                  </a:lnTo>
                  <a:lnTo>
                    <a:pt x="3662680" y="92456"/>
                  </a:lnTo>
                  <a:lnTo>
                    <a:pt x="3679952" y="92456"/>
                  </a:lnTo>
                  <a:lnTo>
                    <a:pt x="3679952" y="20955"/>
                  </a:lnTo>
                  <a:lnTo>
                    <a:pt x="3679952" y="0"/>
                  </a:lnTo>
                  <a:close/>
                </a:path>
                <a:path w="5073650" h="109219">
                  <a:moveTo>
                    <a:pt x="3725278" y="76962"/>
                  </a:moveTo>
                  <a:lnTo>
                    <a:pt x="3709162" y="76962"/>
                  </a:lnTo>
                  <a:lnTo>
                    <a:pt x="3702558" y="108712"/>
                  </a:lnTo>
                  <a:lnTo>
                    <a:pt x="3715766" y="108712"/>
                  </a:lnTo>
                  <a:lnTo>
                    <a:pt x="3725278" y="76962"/>
                  </a:lnTo>
                  <a:close/>
                </a:path>
                <a:path w="5073650" h="109219">
                  <a:moveTo>
                    <a:pt x="3799205" y="54229"/>
                  </a:moveTo>
                  <a:lnTo>
                    <a:pt x="3796919" y="47498"/>
                  </a:lnTo>
                  <a:lnTo>
                    <a:pt x="3794747" y="44958"/>
                  </a:lnTo>
                  <a:lnTo>
                    <a:pt x="3792474" y="42291"/>
                  </a:lnTo>
                  <a:lnTo>
                    <a:pt x="3787902" y="37084"/>
                  </a:lnTo>
                  <a:lnTo>
                    <a:pt x="3782174" y="34582"/>
                  </a:lnTo>
                  <a:lnTo>
                    <a:pt x="3782174" y="52959"/>
                  </a:lnTo>
                  <a:lnTo>
                    <a:pt x="3782174" y="68580"/>
                  </a:lnTo>
                  <a:lnTo>
                    <a:pt x="3781044" y="72644"/>
                  </a:lnTo>
                  <a:lnTo>
                    <a:pt x="3778631" y="75819"/>
                  </a:lnTo>
                  <a:lnTo>
                    <a:pt x="3776078" y="78994"/>
                  </a:lnTo>
                  <a:lnTo>
                    <a:pt x="3772903" y="80518"/>
                  </a:lnTo>
                  <a:lnTo>
                    <a:pt x="3764407" y="80518"/>
                  </a:lnTo>
                  <a:lnTo>
                    <a:pt x="3761105" y="78740"/>
                  </a:lnTo>
                  <a:lnTo>
                    <a:pt x="3758552" y="75184"/>
                  </a:lnTo>
                  <a:lnTo>
                    <a:pt x="3756025" y="71755"/>
                  </a:lnTo>
                  <a:lnTo>
                    <a:pt x="3754755" y="67437"/>
                  </a:lnTo>
                  <a:lnTo>
                    <a:pt x="3754755" y="58293"/>
                  </a:lnTo>
                  <a:lnTo>
                    <a:pt x="3756152" y="54610"/>
                  </a:lnTo>
                  <a:lnTo>
                    <a:pt x="3758679" y="51816"/>
                  </a:lnTo>
                  <a:lnTo>
                    <a:pt x="3761232" y="48895"/>
                  </a:lnTo>
                  <a:lnTo>
                    <a:pt x="3764534" y="47498"/>
                  </a:lnTo>
                  <a:lnTo>
                    <a:pt x="3777729" y="47498"/>
                  </a:lnTo>
                  <a:lnTo>
                    <a:pt x="3782174" y="52959"/>
                  </a:lnTo>
                  <a:lnTo>
                    <a:pt x="3782174" y="34582"/>
                  </a:lnTo>
                  <a:lnTo>
                    <a:pt x="3781806" y="34417"/>
                  </a:lnTo>
                  <a:lnTo>
                    <a:pt x="3765423" y="34417"/>
                  </a:lnTo>
                  <a:lnTo>
                    <a:pt x="3758819" y="37973"/>
                  </a:lnTo>
                  <a:lnTo>
                    <a:pt x="3754501" y="44958"/>
                  </a:lnTo>
                  <a:lnTo>
                    <a:pt x="3754247" y="44958"/>
                  </a:lnTo>
                  <a:lnTo>
                    <a:pt x="3754247" y="35814"/>
                  </a:lnTo>
                  <a:lnTo>
                    <a:pt x="3756279" y="28194"/>
                  </a:lnTo>
                  <a:lnTo>
                    <a:pt x="3760597" y="22225"/>
                  </a:lnTo>
                  <a:lnTo>
                    <a:pt x="3764902" y="16383"/>
                  </a:lnTo>
                  <a:lnTo>
                    <a:pt x="3770757" y="13462"/>
                  </a:lnTo>
                  <a:lnTo>
                    <a:pt x="3783457" y="13462"/>
                  </a:lnTo>
                  <a:lnTo>
                    <a:pt x="3788410" y="14732"/>
                  </a:lnTo>
                  <a:lnTo>
                    <a:pt x="3792982" y="17272"/>
                  </a:lnTo>
                  <a:lnTo>
                    <a:pt x="3792982" y="13462"/>
                  </a:lnTo>
                  <a:lnTo>
                    <a:pt x="3792982" y="2540"/>
                  </a:lnTo>
                  <a:lnTo>
                    <a:pt x="3789299" y="889"/>
                  </a:lnTo>
                  <a:lnTo>
                    <a:pt x="3783952" y="0"/>
                  </a:lnTo>
                  <a:lnTo>
                    <a:pt x="3776980" y="0"/>
                  </a:lnTo>
                  <a:lnTo>
                    <a:pt x="3742969" y="22250"/>
                  </a:lnTo>
                  <a:lnTo>
                    <a:pt x="3736975" y="51816"/>
                  </a:lnTo>
                  <a:lnTo>
                    <a:pt x="3737483" y="61163"/>
                  </a:lnTo>
                  <a:lnTo>
                    <a:pt x="3761397" y="93294"/>
                  </a:lnTo>
                  <a:lnTo>
                    <a:pt x="3768598" y="93980"/>
                  </a:lnTo>
                  <a:lnTo>
                    <a:pt x="3777475" y="93980"/>
                  </a:lnTo>
                  <a:lnTo>
                    <a:pt x="3784854" y="91059"/>
                  </a:lnTo>
                  <a:lnTo>
                    <a:pt x="3790569" y="85217"/>
                  </a:lnTo>
                  <a:lnTo>
                    <a:pt x="3795064" y="80518"/>
                  </a:lnTo>
                  <a:lnTo>
                    <a:pt x="3796284" y="79248"/>
                  </a:lnTo>
                  <a:lnTo>
                    <a:pt x="3799205" y="71755"/>
                  </a:lnTo>
                  <a:lnTo>
                    <a:pt x="3799205" y="54229"/>
                  </a:lnTo>
                  <a:close/>
                </a:path>
                <a:path w="5073650" h="109219">
                  <a:moveTo>
                    <a:pt x="3865880" y="54737"/>
                  </a:moveTo>
                  <a:lnTo>
                    <a:pt x="3863835" y="49784"/>
                  </a:lnTo>
                  <a:lnTo>
                    <a:pt x="3863200" y="48260"/>
                  </a:lnTo>
                  <a:lnTo>
                    <a:pt x="3852545" y="38608"/>
                  </a:lnTo>
                  <a:lnTo>
                    <a:pt x="3847668" y="36957"/>
                  </a:lnTo>
                  <a:lnTo>
                    <a:pt x="3845433" y="36195"/>
                  </a:lnTo>
                  <a:lnTo>
                    <a:pt x="3835019" y="36195"/>
                  </a:lnTo>
                  <a:lnTo>
                    <a:pt x="3831971" y="36449"/>
                  </a:lnTo>
                  <a:lnTo>
                    <a:pt x="3827399" y="36957"/>
                  </a:lnTo>
                  <a:lnTo>
                    <a:pt x="3828923" y="15875"/>
                  </a:lnTo>
                  <a:lnTo>
                    <a:pt x="3861803" y="15875"/>
                  </a:lnTo>
                  <a:lnTo>
                    <a:pt x="3861803" y="1524"/>
                  </a:lnTo>
                  <a:lnTo>
                    <a:pt x="3814699" y="1524"/>
                  </a:lnTo>
                  <a:lnTo>
                    <a:pt x="3811270" y="51054"/>
                  </a:lnTo>
                  <a:lnTo>
                    <a:pt x="3816731" y="50292"/>
                  </a:lnTo>
                  <a:lnTo>
                    <a:pt x="3821925" y="49784"/>
                  </a:lnTo>
                  <a:lnTo>
                    <a:pt x="3834130" y="49784"/>
                  </a:lnTo>
                  <a:lnTo>
                    <a:pt x="3839578" y="50927"/>
                  </a:lnTo>
                  <a:lnTo>
                    <a:pt x="3843147" y="53340"/>
                  </a:lnTo>
                  <a:lnTo>
                    <a:pt x="3846576" y="55753"/>
                  </a:lnTo>
                  <a:lnTo>
                    <a:pt x="3848354" y="59436"/>
                  </a:lnTo>
                  <a:lnTo>
                    <a:pt x="3848354" y="69723"/>
                  </a:lnTo>
                  <a:lnTo>
                    <a:pt x="3846703" y="73533"/>
                  </a:lnTo>
                  <a:lnTo>
                    <a:pt x="3840099" y="79121"/>
                  </a:lnTo>
                  <a:lnTo>
                    <a:pt x="3835527" y="80518"/>
                  </a:lnTo>
                  <a:lnTo>
                    <a:pt x="3826256" y="80518"/>
                  </a:lnTo>
                  <a:lnTo>
                    <a:pt x="3809873" y="74041"/>
                  </a:lnTo>
                  <a:lnTo>
                    <a:pt x="3809873" y="89662"/>
                  </a:lnTo>
                  <a:lnTo>
                    <a:pt x="3815207" y="92583"/>
                  </a:lnTo>
                  <a:lnTo>
                    <a:pt x="3822319" y="93980"/>
                  </a:lnTo>
                  <a:lnTo>
                    <a:pt x="3831336" y="93980"/>
                  </a:lnTo>
                  <a:lnTo>
                    <a:pt x="3862540" y="80518"/>
                  </a:lnTo>
                  <a:lnTo>
                    <a:pt x="3862832" y="80264"/>
                  </a:lnTo>
                  <a:lnTo>
                    <a:pt x="3865880" y="72644"/>
                  </a:lnTo>
                  <a:lnTo>
                    <a:pt x="3865880" y="54737"/>
                  </a:lnTo>
                  <a:close/>
                </a:path>
                <a:path w="5073650" h="109219">
                  <a:moveTo>
                    <a:pt x="3934460" y="54737"/>
                  </a:moveTo>
                  <a:lnTo>
                    <a:pt x="3932415" y="49784"/>
                  </a:lnTo>
                  <a:lnTo>
                    <a:pt x="3931793" y="48260"/>
                  </a:lnTo>
                  <a:lnTo>
                    <a:pt x="3921125" y="38608"/>
                  </a:lnTo>
                  <a:lnTo>
                    <a:pt x="3916248" y="36957"/>
                  </a:lnTo>
                  <a:lnTo>
                    <a:pt x="3914013" y="36195"/>
                  </a:lnTo>
                  <a:lnTo>
                    <a:pt x="3903599" y="36195"/>
                  </a:lnTo>
                  <a:lnTo>
                    <a:pt x="3900551" y="36449"/>
                  </a:lnTo>
                  <a:lnTo>
                    <a:pt x="3895979" y="36957"/>
                  </a:lnTo>
                  <a:lnTo>
                    <a:pt x="3897503" y="15875"/>
                  </a:lnTo>
                  <a:lnTo>
                    <a:pt x="3930396" y="15875"/>
                  </a:lnTo>
                  <a:lnTo>
                    <a:pt x="3930396" y="1524"/>
                  </a:lnTo>
                  <a:lnTo>
                    <a:pt x="3883279" y="1524"/>
                  </a:lnTo>
                  <a:lnTo>
                    <a:pt x="3879850" y="51054"/>
                  </a:lnTo>
                  <a:lnTo>
                    <a:pt x="3885311" y="50292"/>
                  </a:lnTo>
                  <a:lnTo>
                    <a:pt x="3890518" y="49784"/>
                  </a:lnTo>
                  <a:lnTo>
                    <a:pt x="3902710" y="49784"/>
                  </a:lnTo>
                  <a:lnTo>
                    <a:pt x="3908171" y="50927"/>
                  </a:lnTo>
                  <a:lnTo>
                    <a:pt x="3911727" y="53340"/>
                  </a:lnTo>
                  <a:lnTo>
                    <a:pt x="3915156" y="55753"/>
                  </a:lnTo>
                  <a:lnTo>
                    <a:pt x="3916934" y="59436"/>
                  </a:lnTo>
                  <a:lnTo>
                    <a:pt x="3916934" y="69723"/>
                  </a:lnTo>
                  <a:lnTo>
                    <a:pt x="3915283" y="73533"/>
                  </a:lnTo>
                  <a:lnTo>
                    <a:pt x="3908679" y="79121"/>
                  </a:lnTo>
                  <a:lnTo>
                    <a:pt x="3904107" y="80518"/>
                  </a:lnTo>
                  <a:lnTo>
                    <a:pt x="3894836" y="80518"/>
                  </a:lnTo>
                  <a:lnTo>
                    <a:pt x="3878453" y="74041"/>
                  </a:lnTo>
                  <a:lnTo>
                    <a:pt x="3878453" y="89662"/>
                  </a:lnTo>
                  <a:lnTo>
                    <a:pt x="3883787" y="92583"/>
                  </a:lnTo>
                  <a:lnTo>
                    <a:pt x="3890899" y="93980"/>
                  </a:lnTo>
                  <a:lnTo>
                    <a:pt x="3899916" y="93980"/>
                  </a:lnTo>
                  <a:lnTo>
                    <a:pt x="3931120" y="80518"/>
                  </a:lnTo>
                  <a:lnTo>
                    <a:pt x="3931412" y="80264"/>
                  </a:lnTo>
                  <a:lnTo>
                    <a:pt x="3934460" y="72644"/>
                  </a:lnTo>
                  <a:lnTo>
                    <a:pt x="3934460" y="54737"/>
                  </a:lnTo>
                  <a:close/>
                </a:path>
                <a:path w="5073650" h="109219">
                  <a:moveTo>
                    <a:pt x="4743069" y="0"/>
                  </a:moveTo>
                  <a:lnTo>
                    <a:pt x="4732147" y="0"/>
                  </a:lnTo>
                  <a:lnTo>
                    <a:pt x="4726051" y="4432"/>
                  </a:lnTo>
                  <a:lnTo>
                    <a:pt x="4719764" y="8178"/>
                  </a:lnTo>
                  <a:lnTo>
                    <a:pt x="4713287" y="11239"/>
                  </a:lnTo>
                  <a:lnTo>
                    <a:pt x="4706620" y="13589"/>
                  </a:lnTo>
                  <a:lnTo>
                    <a:pt x="4706620" y="28829"/>
                  </a:lnTo>
                  <a:lnTo>
                    <a:pt x="4725797" y="20955"/>
                  </a:lnTo>
                  <a:lnTo>
                    <a:pt x="4725797" y="92456"/>
                  </a:lnTo>
                  <a:lnTo>
                    <a:pt x="4743069" y="92456"/>
                  </a:lnTo>
                  <a:lnTo>
                    <a:pt x="4743069" y="20955"/>
                  </a:lnTo>
                  <a:lnTo>
                    <a:pt x="4743069" y="0"/>
                  </a:lnTo>
                  <a:close/>
                </a:path>
                <a:path w="5073650" h="109219">
                  <a:moveTo>
                    <a:pt x="4828413" y="54737"/>
                  </a:moveTo>
                  <a:lnTo>
                    <a:pt x="4826368" y="49784"/>
                  </a:lnTo>
                  <a:lnTo>
                    <a:pt x="4825746" y="48260"/>
                  </a:lnTo>
                  <a:lnTo>
                    <a:pt x="4820412" y="43434"/>
                  </a:lnTo>
                  <a:lnTo>
                    <a:pt x="4814951" y="38608"/>
                  </a:lnTo>
                  <a:lnTo>
                    <a:pt x="4810074" y="36957"/>
                  </a:lnTo>
                  <a:lnTo>
                    <a:pt x="4807839" y="36195"/>
                  </a:lnTo>
                  <a:lnTo>
                    <a:pt x="4797552" y="36195"/>
                  </a:lnTo>
                  <a:lnTo>
                    <a:pt x="4794504" y="36449"/>
                  </a:lnTo>
                  <a:lnTo>
                    <a:pt x="4789932" y="36957"/>
                  </a:lnTo>
                  <a:lnTo>
                    <a:pt x="4791456" y="15875"/>
                  </a:lnTo>
                  <a:lnTo>
                    <a:pt x="4824349" y="15875"/>
                  </a:lnTo>
                  <a:lnTo>
                    <a:pt x="4824349" y="1524"/>
                  </a:lnTo>
                  <a:lnTo>
                    <a:pt x="4777232" y="1524"/>
                  </a:lnTo>
                  <a:lnTo>
                    <a:pt x="4773803" y="51054"/>
                  </a:lnTo>
                  <a:lnTo>
                    <a:pt x="4779264" y="50292"/>
                  </a:lnTo>
                  <a:lnTo>
                    <a:pt x="4784471" y="49784"/>
                  </a:lnTo>
                  <a:lnTo>
                    <a:pt x="4796663" y="49784"/>
                  </a:lnTo>
                  <a:lnTo>
                    <a:pt x="4802124" y="50927"/>
                  </a:lnTo>
                  <a:lnTo>
                    <a:pt x="4805553" y="53340"/>
                  </a:lnTo>
                  <a:lnTo>
                    <a:pt x="4809109" y="55753"/>
                  </a:lnTo>
                  <a:lnTo>
                    <a:pt x="4810887" y="59436"/>
                  </a:lnTo>
                  <a:lnTo>
                    <a:pt x="4810887" y="69723"/>
                  </a:lnTo>
                  <a:lnTo>
                    <a:pt x="4809236" y="73533"/>
                  </a:lnTo>
                  <a:lnTo>
                    <a:pt x="4805934" y="76327"/>
                  </a:lnTo>
                  <a:lnTo>
                    <a:pt x="4802505" y="79121"/>
                  </a:lnTo>
                  <a:lnTo>
                    <a:pt x="4797933" y="80518"/>
                  </a:lnTo>
                  <a:lnTo>
                    <a:pt x="4788789" y="80518"/>
                  </a:lnTo>
                  <a:lnTo>
                    <a:pt x="4785360" y="80010"/>
                  </a:lnTo>
                  <a:lnTo>
                    <a:pt x="4778248" y="77724"/>
                  </a:lnTo>
                  <a:lnTo>
                    <a:pt x="4775200" y="76200"/>
                  </a:lnTo>
                  <a:lnTo>
                    <a:pt x="4772406" y="74041"/>
                  </a:lnTo>
                  <a:lnTo>
                    <a:pt x="4772406" y="89662"/>
                  </a:lnTo>
                  <a:lnTo>
                    <a:pt x="4777740" y="92583"/>
                  </a:lnTo>
                  <a:lnTo>
                    <a:pt x="4784852" y="93980"/>
                  </a:lnTo>
                  <a:lnTo>
                    <a:pt x="4793869" y="93980"/>
                  </a:lnTo>
                  <a:lnTo>
                    <a:pt x="4825073" y="80518"/>
                  </a:lnTo>
                  <a:lnTo>
                    <a:pt x="4825365" y="80264"/>
                  </a:lnTo>
                  <a:lnTo>
                    <a:pt x="4828413" y="72644"/>
                  </a:lnTo>
                  <a:lnTo>
                    <a:pt x="4828413" y="54737"/>
                  </a:lnTo>
                  <a:close/>
                </a:path>
                <a:path w="5073650" h="109219">
                  <a:moveTo>
                    <a:pt x="4858385" y="76962"/>
                  </a:moveTo>
                  <a:lnTo>
                    <a:pt x="4842383" y="76962"/>
                  </a:lnTo>
                  <a:lnTo>
                    <a:pt x="4835652" y="108712"/>
                  </a:lnTo>
                  <a:lnTo>
                    <a:pt x="4848987" y="108712"/>
                  </a:lnTo>
                  <a:lnTo>
                    <a:pt x="4858385" y="76962"/>
                  </a:lnTo>
                  <a:close/>
                </a:path>
                <a:path w="5073650" h="109219">
                  <a:moveTo>
                    <a:pt x="4913757" y="0"/>
                  </a:moveTo>
                  <a:lnTo>
                    <a:pt x="4902835" y="0"/>
                  </a:lnTo>
                  <a:lnTo>
                    <a:pt x="4896739" y="4432"/>
                  </a:lnTo>
                  <a:lnTo>
                    <a:pt x="4890452" y="8178"/>
                  </a:lnTo>
                  <a:lnTo>
                    <a:pt x="4883975" y="11239"/>
                  </a:lnTo>
                  <a:lnTo>
                    <a:pt x="4877308" y="13589"/>
                  </a:lnTo>
                  <a:lnTo>
                    <a:pt x="4877308" y="28829"/>
                  </a:lnTo>
                  <a:lnTo>
                    <a:pt x="4896485" y="20955"/>
                  </a:lnTo>
                  <a:lnTo>
                    <a:pt x="4896485" y="92456"/>
                  </a:lnTo>
                  <a:lnTo>
                    <a:pt x="4913757" y="92456"/>
                  </a:lnTo>
                  <a:lnTo>
                    <a:pt x="4913757" y="20955"/>
                  </a:lnTo>
                  <a:lnTo>
                    <a:pt x="4913757" y="0"/>
                  </a:lnTo>
                  <a:close/>
                </a:path>
                <a:path w="5073650" h="109219">
                  <a:moveTo>
                    <a:pt x="4983861" y="0"/>
                  </a:moveTo>
                  <a:lnTo>
                    <a:pt x="4972939" y="0"/>
                  </a:lnTo>
                  <a:lnTo>
                    <a:pt x="4966830" y="4432"/>
                  </a:lnTo>
                  <a:lnTo>
                    <a:pt x="4960544" y="8178"/>
                  </a:lnTo>
                  <a:lnTo>
                    <a:pt x="4954079" y="11239"/>
                  </a:lnTo>
                  <a:lnTo>
                    <a:pt x="4947412" y="13589"/>
                  </a:lnTo>
                  <a:lnTo>
                    <a:pt x="4947412" y="28829"/>
                  </a:lnTo>
                  <a:lnTo>
                    <a:pt x="4966589" y="20955"/>
                  </a:lnTo>
                  <a:lnTo>
                    <a:pt x="4966589" y="92456"/>
                  </a:lnTo>
                  <a:lnTo>
                    <a:pt x="4983861" y="92456"/>
                  </a:lnTo>
                  <a:lnTo>
                    <a:pt x="4983861" y="20955"/>
                  </a:lnTo>
                  <a:lnTo>
                    <a:pt x="4983861" y="0"/>
                  </a:lnTo>
                  <a:close/>
                </a:path>
                <a:path w="5073650" h="109219">
                  <a:moveTo>
                    <a:pt x="5073396" y="59690"/>
                  </a:moveTo>
                  <a:lnTo>
                    <a:pt x="5062601" y="59690"/>
                  </a:lnTo>
                  <a:lnTo>
                    <a:pt x="5062601" y="24511"/>
                  </a:lnTo>
                  <a:lnTo>
                    <a:pt x="5062601" y="1524"/>
                  </a:lnTo>
                  <a:lnTo>
                    <a:pt x="5046599" y="1524"/>
                  </a:lnTo>
                  <a:lnTo>
                    <a:pt x="5046599" y="24511"/>
                  </a:lnTo>
                  <a:lnTo>
                    <a:pt x="5046599" y="59690"/>
                  </a:lnTo>
                  <a:lnTo>
                    <a:pt x="5021707" y="59690"/>
                  </a:lnTo>
                  <a:lnTo>
                    <a:pt x="5026533" y="53975"/>
                  </a:lnTo>
                  <a:lnTo>
                    <a:pt x="5031359" y="47752"/>
                  </a:lnTo>
                  <a:lnTo>
                    <a:pt x="5040503" y="34544"/>
                  </a:lnTo>
                  <a:lnTo>
                    <a:pt x="5044059" y="29083"/>
                  </a:lnTo>
                  <a:lnTo>
                    <a:pt x="5046599" y="24511"/>
                  </a:lnTo>
                  <a:lnTo>
                    <a:pt x="5046599" y="1524"/>
                  </a:lnTo>
                  <a:lnTo>
                    <a:pt x="5046345" y="1524"/>
                  </a:lnTo>
                  <a:lnTo>
                    <a:pt x="5043195" y="7912"/>
                  </a:lnTo>
                  <a:lnTo>
                    <a:pt x="5039449" y="14668"/>
                  </a:lnTo>
                  <a:lnTo>
                    <a:pt x="5013122" y="51917"/>
                  </a:lnTo>
                  <a:lnTo>
                    <a:pt x="5006975" y="59055"/>
                  </a:lnTo>
                  <a:lnTo>
                    <a:pt x="5006975" y="72390"/>
                  </a:lnTo>
                  <a:lnTo>
                    <a:pt x="5046599" y="72390"/>
                  </a:lnTo>
                  <a:lnTo>
                    <a:pt x="5046599" y="92456"/>
                  </a:lnTo>
                  <a:lnTo>
                    <a:pt x="5062601" y="92456"/>
                  </a:lnTo>
                  <a:lnTo>
                    <a:pt x="5062601" y="72390"/>
                  </a:lnTo>
                  <a:lnTo>
                    <a:pt x="5073396" y="72390"/>
                  </a:lnTo>
                  <a:lnTo>
                    <a:pt x="5073396" y="5969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9" name="object 6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8783828" y="2609342"/>
              <a:ext cx="199644" cy="92456"/>
            </a:xfrm>
            <a:prstGeom prst="rect">
              <a:avLst/>
            </a:prstGeom>
          </p:spPr>
        </p:pic>
        <p:sp>
          <p:nvSpPr>
            <p:cNvPr id="70" name="object 70"/>
            <p:cNvSpPr/>
            <p:nvPr/>
          </p:nvSpPr>
          <p:spPr>
            <a:xfrm>
              <a:off x="1257211" y="2828670"/>
              <a:ext cx="589280" cy="119380"/>
            </a:xfrm>
            <a:custGeom>
              <a:avLst/>
              <a:gdLst/>
              <a:ahLst/>
              <a:cxnLst/>
              <a:rect l="l" t="t" r="r" b="b"/>
              <a:pathLst>
                <a:path w="589280" h="119380">
                  <a:moveTo>
                    <a:pt x="300189" y="72136"/>
                  </a:moveTo>
                  <a:lnTo>
                    <a:pt x="263232" y="82550"/>
                  </a:lnTo>
                  <a:lnTo>
                    <a:pt x="259676" y="88137"/>
                  </a:lnTo>
                  <a:lnTo>
                    <a:pt x="259676" y="102362"/>
                  </a:lnTo>
                  <a:lnTo>
                    <a:pt x="300189" y="118490"/>
                  </a:lnTo>
                  <a:lnTo>
                    <a:pt x="309189" y="118108"/>
                  </a:lnTo>
                  <a:lnTo>
                    <a:pt x="338315" y="105790"/>
                  </a:lnTo>
                  <a:lnTo>
                    <a:pt x="300189" y="105790"/>
                  </a:lnTo>
                  <a:lnTo>
                    <a:pt x="289448" y="105126"/>
                  </a:lnTo>
                  <a:lnTo>
                    <a:pt x="281790" y="103139"/>
                  </a:lnTo>
                  <a:lnTo>
                    <a:pt x="277204" y="99843"/>
                  </a:lnTo>
                  <a:lnTo>
                    <a:pt x="275678" y="95250"/>
                  </a:lnTo>
                  <a:lnTo>
                    <a:pt x="277204" y="90729"/>
                  </a:lnTo>
                  <a:lnTo>
                    <a:pt x="281790" y="87471"/>
                  </a:lnTo>
                  <a:lnTo>
                    <a:pt x="289448" y="85498"/>
                  </a:lnTo>
                  <a:lnTo>
                    <a:pt x="300189" y="84836"/>
                  </a:lnTo>
                  <a:lnTo>
                    <a:pt x="338347" y="84836"/>
                  </a:lnTo>
                  <a:lnTo>
                    <a:pt x="336892" y="82550"/>
                  </a:lnTo>
                  <a:lnTo>
                    <a:pt x="329780" y="78358"/>
                  </a:lnTo>
                  <a:lnTo>
                    <a:pt x="323925" y="75618"/>
                  </a:lnTo>
                  <a:lnTo>
                    <a:pt x="317033" y="73675"/>
                  </a:lnTo>
                  <a:lnTo>
                    <a:pt x="309117" y="72518"/>
                  </a:lnTo>
                  <a:lnTo>
                    <a:pt x="300189" y="72136"/>
                  </a:lnTo>
                  <a:close/>
                </a:path>
                <a:path w="589280" h="119380">
                  <a:moveTo>
                    <a:pt x="338347" y="84836"/>
                  </a:moveTo>
                  <a:lnTo>
                    <a:pt x="300189" y="84836"/>
                  </a:lnTo>
                  <a:lnTo>
                    <a:pt x="310857" y="85498"/>
                  </a:lnTo>
                  <a:lnTo>
                    <a:pt x="318477" y="87471"/>
                  </a:lnTo>
                  <a:lnTo>
                    <a:pt x="323049" y="90729"/>
                  </a:lnTo>
                  <a:lnTo>
                    <a:pt x="324573" y="95250"/>
                  </a:lnTo>
                  <a:lnTo>
                    <a:pt x="323049" y="99843"/>
                  </a:lnTo>
                  <a:lnTo>
                    <a:pt x="318477" y="103139"/>
                  </a:lnTo>
                  <a:lnTo>
                    <a:pt x="310857" y="105126"/>
                  </a:lnTo>
                  <a:lnTo>
                    <a:pt x="300189" y="105790"/>
                  </a:lnTo>
                  <a:lnTo>
                    <a:pt x="338315" y="105790"/>
                  </a:lnTo>
                  <a:lnTo>
                    <a:pt x="340448" y="102362"/>
                  </a:lnTo>
                  <a:lnTo>
                    <a:pt x="340448" y="88137"/>
                  </a:lnTo>
                  <a:lnTo>
                    <a:pt x="338347" y="84836"/>
                  </a:lnTo>
                  <a:close/>
                </a:path>
                <a:path w="589280" h="119380">
                  <a:moveTo>
                    <a:pt x="467702" y="73659"/>
                  </a:moveTo>
                  <a:lnTo>
                    <a:pt x="388327" y="73659"/>
                  </a:lnTo>
                  <a:lnTo>
                    <a:pt x="388327" y="86613"/>
                  </a:lnTo>
                  <a:lnTo>
                    <a:pt x="452335" y="86613"/>
                  </a:lnTo>
                  <a:lnTo>
                    <a:pt x="452335" y="119125"/>
                  </a:lnTo>
                  <a:lnTo>
                    <a:pt x="467702" y="119125"/>
                  </a:lnTo>
                  <a:lnTo>
                    <a:pt x="467702" y="73659"/>
                  </a:lnTo>
                  <a:close/>
                </a:path>
                <a:path w="589280" h="119380">
                  <a:moveTo>
                    <a:pt x="281012" y="29463"/>
                  </a:moveTo>
                  <a:lnTo>
                    <a:pt x="265518" y="29463"/>
                  </a:lnTo>
                  <a:lnTo>
                    <a:pt x="265518" y="52069"/>
                  </a:lnTo>
                  <a:lnTo>
                    <a:pt x="239483" y="52324"/>
                  </a:lnTo>
                  <a:lnTo>
                    <a:pt x="241134" y="65277"/>
                  </a:lnTo>
                  <a:lnTo>
                    <a:pt x="261800" y="65135"/>
                  </a:lnTo>
                  <a:lnTo>
                    <a:pt x="281870" y="64706"/>
                  </a:lnTo>
                  <a:lnTo>
                    <a:pt x="301320" y="63992"/>
                  </a:lnTo>
                  <a:lnTo>
                    <a:pt x="320128" y="62991"/>
                  </a:lnTo>
                  <a:lnTo>
                    <a:pt x="319338" y="51815"/>
                  </a:lnTo>
                  <a:lnTo>
                    <a:pt x="281012" y="51815"/>
                  </a:lnTo>
                  <a:lnTo>
                    <a:pt x="281012" y="29463"/>
                  </a:lnTo>
                  <a:close/>
                </a:path>
                <a:path w="589280" h="119380">
                  <a:moveTo>
                    <a:pt x="319239" y="50418"/>
                  </a:moveTo>
                  <a:lnTo>
                    <a:pt x="308190" y="50926"/>
                  </a:lnTo>
                  <a:lnTo>
                    <a:pt x="281012" y="51815"/>
                  </a:lnTo>
                  <a:lnTo>
                    <a:pt x="319338" y="51815"/>
                  </a:lnTo>
                  <a:lnTo>
                    <a:pt x="319239" y="50418"/>
                  </a:lnTo>
                  <a:close/>
                </a:path>
                <a:path w="589280" h="119380">
                  <a:moveTo>
                    <a:pt x="311365" y="4063"/>
                  </a:moveTo>
                  <a:lnTo>
                    <a:pt x="250024" y="4063"/>
                  </a:lnTo>
                  <a:lnTo>
                    <a:pt x="250024" y="17017"/>
                  </a:lnTo>
                  <a:lnTo>
                    <a:pt x="295744" y="17017"/>
                  </a:lnTo>
                  <a:lnTo>
                    <a:pt x="295576" y="23425"/>
                  </a:lnTo>
                  <a:lnTo>
                    <a:pt x="295252" y="30083"/>
                  </a:lnTo>
                  <a:lnTo>
                    <a:pt x="294762" y="37002"/>
                  </a:lnTo>
                  <a:lnTo>
                    <a:pt x="294093" y="44195"/>
                  </a:lnTo>
                  <a:lnTo>
                    <a:pt x="309206" y="45465"/>
                  </a:lnTo>
                  <a:lnTo>
                    <a:pt x="310133" y="36318"/>
                  </a:lnTo>
                  <a:lnTo>
                    <a:pt x="310810" y="26384"/>
                  </a:lnTo>
                  <a:lnTo>
                    <a:pt x="311225" y="15640"/>
                  </a:lnTo>
                  <a:lnTo>
                    <a:pt x="311365" y="4063"/>
                  </a:lnTo>
                  <a:close/>
                </a:path>
                <a:path w="589280" h="119380">
                  <a:moveTo>
                    <a:pt x="467575" y="54355"/>
                  </a:moveTo>
                  <a:lnTo>
                    <a:pt x="452335" y="54355"/>
                  </a:lnTo>
                  <a:lnTo>
                    <a:pt x="452335" y="68452"/>
                  </a:lnTo>
                  <a:lnTo>
                    <a:pt x="467575" y="68452"/>
                  </a:lnTo>
                  <a:lnTo>
                    <a:pt x="467575" y="54355"/>
                  </a:lnTo>
                  <a:close/>
                </a:path>
                <a:path w="589280" h="119380">
                  <a:moveTo>
                    <a:pt x="401535" y="2666"/>
                  </a:moveTo>
                  <a:lnTo>
                    <a:pt x="392391" y="2666"/>
                  </a:lnTo>
                  <a:lnTo>
                    <a:pt x="384771" y="5587"/>
                  </a:lnTo>
                  <a:lnTo>
                    <a:pt x="378802" y="11556"/>
                  </a:lnTo>
                  <a:lnTo>
                    <a:pt x="372706" y="17399"/>
                  </a:lnTo>
                  <a:lnTo>
                    <a:pt x="369658" y="24891"/>
                  </a:lnTo>
                  <a:lnTo>
                    <a:pt x="369658" y="43433"/>
                  </a:lnTo>
                  <a:lnTo>
                    <a:pt x="372706" y="51053"/>
                  </a:lnTo>
                  <a:lnTo>
                    <a:pt x="378802" y="56895"/>
                  </a:lnTo>
                  <a:lnTo>
                    <a:pt x="384771" y="62864"/>
                  </a:lnTo>
                  <a:lnTo>
                    <a:pt x="392391" y="65786"/>
                  </a:lnTo>
                  <a:lnTo>
                    <a:pt x="401535" y="65786"/>
                  </a:lnTo>
                  <a:lnTo>
                    <a:pt x="409110" y="65071"/>
                  </a:lnTo>
                  <a:lnTo>
                    <a:pt x="415839" y="62928"/>
                  </a:lnTo>
                  <a:lnTo>
                    <a:pt x="421734" y="59356"/>
                  </a:lnTo>
                  <a:lnTo>
                    <a:pt x="426808" y="54355"/>
                  </a:lnTo>
                  <a:lnTo>
                    <a:pt x="467575" y="54355"/>
                  </a:lnTo>
                  <a:lnTo>
                    <a:pt x="467575" y="52831"/>
                  </a:lnTo>
                  <a:lnTo>
                    <a:pt x="396455" y="52831"/>
                  </a:lnTo>
                  <a:lnTo>
                    <a:pt x="392391" y="51180"/>
                  </a:lnTo>
                  <a:lnTo>
                    <a:pt x="386422" y="44450"/>
                  </a:lnTo>
                  <a:lnTo>
                    <a:pt x="385025" y="40004"/>
                  </a:lnTo>
                  <a:lnTo>
                    <a:pt x="385025" y="28575"/>
                  </a:lnTo>
                  <a:lnTo>
                    <a:pt x="386422" y="24002"/>
                  </a:lnTo>
                  <a:lnTo>
                    <a:pt x="389470" y="20574"/>
                  </a:lnTo>
                  <a:lnTo>
                    <a:pt x="392518" y="17271"/>
                  </a:lnTo>
                  <a:lnTo>
                    <a:pt x="396455" y="15620"/>
                  </a:lnTo>
                  <a:lnTo>
                    <a:pt x="467575" y="15620"/>
                  </a:lnTo>
                  <a:lnTo>
                    <a:pt x="467575" y="14731"/>
                  </a:lnTo>
                  <a:lnTo>
                    <a:pt x="427189" y="14731"/>
                  </a:lnTo>
                  <a:lnTo>
                    <a:pt x="422145" y="9471"/>
                  </a:lnTo>
                  <a:lnTo>
                    <a:pt x="416172" y="5699"/>
                  </a:lnTo>
                  <a:lnTo>
                    <a:pt x="409294" y="3427"/>
                  </a:lnTo>
                  <a:lnTo>
                    <a:pt x="401535" y="2666"/>
                  </a:lnTo>
                  <a:close/>
                </a:path>
                <a:path w="589280" h="119380">
                  <a:moveTo>
                    <a:pt x="467575" y="15620"/>
                  </a:moveTo>
                  <a:lnTo>
                    <a:pt x="406615" y="15620"/>
                  </a:lnTo>
                  <a:lnTo>
                    <a:pt x="410679" y="17271"/>
                  </a:lnTo>
                  <a:lnTo>
                    <a:pt x="416648" y="24002"/>
                  </a:lnTo>
                  <a:lnTo>
                    <a:pt x="418172" y="28575"/>
                  </a:lnTo>
                  <a:lnTo>
                    <a:pt x="418172" y="40004"/>
                  </a:lnTo>
                  <a:lnTo>
                    <a:pt x="416648" y="44576"/>
                  </a:lnTo>
                  <a:lnTo>
                    <a:pt x="413727" y="47878"/>
                  </a:lnTo>
                  <a:lnTo>
                    <a:pt x="410679" y="51180"/>
                  </a:lnTo>
                  <a:lnTo>
                    <a:pt x="406742" y="52831"/>
                  </a:lnTo>
                  <a:lnTo>
                    <a:pt x="467575" y="52831"/>
                  </a:lnTo>
                  <a:lnTo>
                    <a:pt x="467575" y="42037"/>
                  </a:lnTo>
                  <a:lnTo>
                    <a:pt x="432523" y="42037"/>
                  </a:lnTo>
                  <a:lnTo>
                    <a:pt x="433158" y="39750"/>
                  </a:lnTo>
                  <a:lnTo>
                    <a:pt x="433412" y="37211"/>
                  </a:lnTo>
                  <a:lnTo>
                    <a:pt x="433285" y="29590"/>
                  </a:lnTo>
                  <a:lnTo>
                    <a:pt x="432777" y="27050"/>
                  </a:lnTo>
                  <a:lnTo>
                    <a:pt x="467575" y="27050"/>
                  </a:lnTo>
                  <a:lnTo>
                    <a:pt x="467575" y="15620"/>
                  </a:lnTo>
                  <a:close/>
                </a:path>
                <a:path w="589280" h="119380">
                  <a:moveTo>
                    <a:pt x="467575" y="27050"/>
                  </a:moveTo>
                  <a:lnTo>
                    <a:pt x="452335" y="27050"/>
                  </a:lnTo>
                  <a:lnTo>
                    <a:pt x="452335" y="42037"/>
                  </a:lnTo>
                  <a:lnTo>
                    <a:pt x="467575" y="42037"/>
                  </a:lnTo>
                  <a:lnTo>
                    <a:pt x="467575" y="27050"/>
                  </a:lnTo>
                  <a:close/>
                </a:path>
                <a:path w="589280" h="119380">
                  <a:moveTo>
                    <a:pt x="467575" y="0"/>
                  </a:moveTo>
                  <a:lnTo>
                    <a:pt x="452335" y="0"/>
                  </a:lnTo>
                  <a:lnTo>
                    <a:pt x="452335" y="14731"/>
                  </a:lnTo>
                  <a:lnTo>
                    <a:pt x="467575" y="14731"/>
                  </a:lnTo>
                  <a:lnTo>
                    <a:pt x="467575" y="0"/>
                  </a:lnTo>
                  <a:close/>
                </a:path>
                <a:path w="589280" h="119380">
                  <a:moveTo>
                    <a:pt x="46951" y="10159"/>
                  </a:moveTo>
                  <a:lnTo>
                    <a:pt x="0" y="10159"/>
                  </a:lnTo>
                  <a:lnTo>
                    <a:pt x="0" y="86105"/>
                  </a:lnTo>
                  <a:lnTo>
                    <a:pt x="15360" y="85967"/>
                  </a:lnTo>
                  <a:lnTo>
                    <a:pt x="28922" y="85566"/>
                  </a:lnTo>
                  <a:lnTo>
                    <a:pt x="40681" y="84927"/>
                  </a:lnTo>
                  <a:lnTo>
                    <a:pt x="50634" y="84074"/>
                  </a:lnTo>
                  <a:lnTo>
                    <a:pt x="49640" y="73025"/>
                  </a:lnTo>
                  <a:lnTo>
                    <a:pt x="15201" y="73025"/>
                  </a:lnTo>
                  <a:lnTo>
                    <a:pt x="15201" y="23240"/>
                  </a:lnTo>
                  <a:lnTo>
                    <a:pt x="46951" y="23240"/>
                  </a:lnTo>
                  <a:lnTo>
                    <a:pt x="46951" y="10159"/>
                  </a:lnTo>
                  <a:close/>
                </a:path>
                <a:path w="589280" h="119380">
                  <a:moveTo>
                    <a:pt x="49491" y="71374"/>
                  </a:moveTo>
                  <a:lnTo>
                    <a:pt x="42919" y="72114"/>
                  </a:lnTo>
                  <a:lnTo>
                    <a:pt x="36156" y="72628"/>
                  </a:lnTo>
                  <a:lnTo>
                    <a:pt x="29203" y="72927"/>
                  </a:lnTo>
                  <a:lnTo>
                    <a:pt x="22059" y="73025"/>
                  </a:lnTo>
                  <a:lnTo>
                    <a:pt x="49640" y="73025"/>
                  </a:lnTo>
                  <a:lnTo>
                    <a:pt x="49491" y="71374"/>
                  </a:lnTo>
                  <a:close/>
                </a:path>
                <a:path w="589280" h="119380">
                  <a:moveTo>
                    <a:pt x="534631" y="8000"/>
                  </a:moveTo>
                  <a:lnTo>
                    <a:pt x="519010" y="8000"/>
                  </a:lnTo>
                  <a:lnTo>
                    <a:pt x="519010" y="31114"/>
                  </a:lnTo>
                  <a:lnTo>
                    <a:pt x="518461" y="38401"/>
                  </a:lnTo>
                  <a:lnTo>
                    <a:pt x="499929" y="71897"/>
                  </a:lnTo>
                  <a:lnTo>
                    <a:pt x="487260" y="80771"/>
                  </a:lnTo>
                  <a:lnTo>
                    <a:pt x="499325" y="91566"/>
                  </a:lnTo>
                  <a:lnTo>
                    <a:pt x="507684" y="84949"/>
                  </a:lnTo>
                  <a:lnTo>
                    <a:pt x="515042" y="77485"/>
                  </a:lnTo>
                  <a:lnTo>
                    <a:pt x="521400" y="69189"/>
                  </a:lnTo>
                  <a:lnTo>
                    <a:pt x="526757" y="60070"/>
                  </a:lnTo>
                  <a:lnTo>
                    <a:pt x="544601" y="60070"/>
                  </a:lnTo>
                  <a:lnTo>
                    <a:pt x="534661" y="31114"/>
                  </a:lnTo>
                  <a:lnTo>
                    <a:pt x="534631" y="8000"/>
                  </a:lnTo>
                  <a:close/>
                </a:path>
                <a:path w="589280" h="119380">
                  <a:moveTo>
                    <a:pt x="544601" y="60070"/>
                  </a:moveTo>
                  <a:lnTo>
                    <a:pt x="526757" y="60070"/>
                  </a:lnTo>
                  <a:lnTo>
                    <a:pt x="532256" y="68550"/>
                  </a:lnTo>
                  <a:lnTo>
                    <a:pt x="538648" y="76279"/>
                  </a:lnTo>
                  <a:lnTo>
                    <a:pt x="545921" y="83270"/>
                  </a:lnTo>
                  <a:lnTo>
                    <a:pt x="554062" y="89534"/>
                  </a:lnTo>
                  <a:lnTo>
                    <a:pt x="564984" y="77342"/>
                  </a:lnTo>
                  <a:lnTo>
                    <a:pt x="558769" y="74009"/>
                  </a:lnTo>
                  <a:lnTo>
                    <a:pt x="553078" y="69723"/>
                  </a:lnTo>
                  <a:lnTo>
                    <a:pt x="547911" y="64484"/>
                  </a:lnTo>
                  <a:lnTo>
                    <a:pt x="544601" y="60070"/>
                  </a:lnTo>
                  <a:close/>
                </a:path>
                <a:path w="589280" h="119380">
                  <a:moveTo>
                    <a:pt x="181063" y="66548"/>
                  </a:moveTo>
                  <a:lnTo>
                    <a:pt x="165442" y="66548"/>
                  </a:lnTo>
                  <a:lnTo>
                    <a:pt x="165442" y="119125"/>
                  </a:lnTo>
                  <a:lnTo>
                    <a:pt x="181063" y="119125"/>
                  </a:lnTo>
                  <a:lnTo>
                    <a:pt x="181063" y="66548"/>
                  </a:lnTo>
                  <a:close/>
                </a:path>
                <a:path w="589280" h="119380">
                  <a:moveTo>
                    <a:pt x="229450" y="53339"/>
                  </a:moveTo>
                  <a:lnTo>
                    <a:pt x="118833" y="53339"/>
                  </a:lnTo>
                  <a:lnTo>
                    <a:pt x="118833" y="66548"/>
                  </a:lnTo>
                  <a:lnTo>
                    <a:pt x="229450" y="66548"/>
                  </a:lnTo>
                  <a:lnTo>
                    <a:pt x="229450" y="53339"/>
                  </a:lnTo>
                  <a:close/>
                </a:path>
                <a:path w="589280" h="119380">
                  <a:moveTo>
                    <a:pt x="213194" y="5206"/>
                  </a:moveTo>
                  <a:lnTo>
                    <a:pt x="135724" y="5206"/>
                  </a:lnTo>
                  <a:lnTo>
                    <a:pt x="135724" y="18287"/>
                  </a:lnTo>
                  <a:lnTo>
                    <a:pt x="197827" y="18287"/>
                  </a:lnTo>
                  <a:lnTo>
                    <a:pt x="197712" y="25193"/>
                  </a:lnTo>
                  <a:lnTo>
                    <a:pt x="197383" y="33337"/>
                  </a:lnTo>
                  <a:lnTo>
                    <a:pt x="196863" y="42719"/>
                  </a:lnTo>
                  <a:lnTo>
                    <a:pt x="196176" y="53339"/>
                  </a:lnTo>
                  <a:lnTo>
                    <a:pt x="211035" y="53339"/>
                  </a:lnTo>
                  <a:lnTo>
                    <a:pt x="212016" y="40479"/>
                  </a:lnTo>
                  <a:lnTo>
                    <a:pt x="212686" y="28178"/>
                  </a:lnTo>
                  <a:lnTo>
                    <a:pt x="213071" y="16424"/>
                  </a:lnTo>
                  <a:lnTo>
                    <a:pt x="213194" y="5206"/>
                  </a:lnTo>
                  <a:close/>
                </a:path>
                <a:path w="589280" h="119380">
                  <a:moveTo>
                    <a:pt x="588987" y="0"/>
                  </a:moveTo>
                  <a:lnTo>
                    <a:pt x="573620" y="0"/>
                  </a:lnTo>
                  <a:lnTo>
                    <a:pt x="573620" y="119125"/>
                  </a:lnTo>
                  <a:lnTo>
                    <a:pt x="588987" y="119125"/>
                  </a:lnTo>
                  <a:lnTo>
                    <a:pt x="588987" y="0"/>
                  </a:lnTo>
                  <a:close/>
                </a:path>
                <a:path w="589280" h="119380">
                  <a:moveTo>
                    <a:pt x="339559" y="0"/>
                  </a:moveTo>
                  <a:lnTo>
                    <a:pt x="324065" y="0"/>
                  </a:lnTo>
                  <a:lnTo>
                    <a:pt x="324065" y="70103"/>
                  </a:lnTo>
                  <a:lnTo>
                    <a:pt x="339559" y="70103"/>
                  </a:lnTo>
                  <a:lnTo>
                    <a:pt x="339559" y="44576"/>
                  </a:lnTo>
                  <a:lnTo>
                    <a:pt x="357212" y="44576"/>
                  </a:lnTo>
                  <a:lnTo>
                    <a:pt x="357212" y="31368"/>
                  </a:lnTo>
                  <a:lnTo>
                    <a:pt x="339559" y="31368"/>
                  </a:lnTo>
                  <a:lnTo>
                    <a:pt x="339559" y="0"/>
                  </a:lnTo>
                  <a:close/>
                </a:path>
                <a:path w="589280" h="119380">
                  <a:moveTo>
                    <a:pt x="99148" y="59562"/>
                  </a:moveTo>
                  <a:lnTo>
                    <a:pt x="83781" y="59562"/>
                  </a:lnTo>
                  <a:lnTo>
                    <a:pt x="83781" y="119125"/>
                  </a:lnTo>
                  <a:lnTo>
                    <a:pt x="99148" y="119125"/>
                  </a:lnTo>
                  <a:lnTo>
                    <a:pt x="99148" y="59562"/>
                  </a:lnTo>
                  <a:close/>
                </a:path>
                <a:path w="589280" h="119380">
                  <a:moveTo>
                    <a:pt x="72986" y="2412"/>
                  </a:moveTo>
                  <a:lnTo>
                    <a:pt x="57746" y="2412"/>
                  </a:lnTo>
                  <a:lnTo>
                    <a:pt x="57746" y="115696"/>
                  </a:lnTo>
                  <a:lnTo>
                    <a:pt x="72986" y="115696"/>
                  </a:lnTo>
                  <a:lnTo>
                    <a:pt x="72986" y="59562"/>
                  </a:lnTo>
                  <a:lnTo>
                    <a:pt x="99148" y="59562"/>
                  </a:lnTo>
                  <a:lnTo>
                    <a:pt x="99148" y="46608"/>
                  </a:lnTo>
                  <a:lnTo>
                    <a:pt x="72986" y="46608"/>
                  </a:lnTo>
                  <a:lnTo>
                    <a:pt x="72986" y="2412"/>
                  </a:lnTo>
                  <a:close/>
                </a:path>
                <a:path w="589280" h="119380">
                  <a:moveTo>
                    <a:pt x="99148" y="0"/>
                  </a:moveTo>
                  <a:lnTo>
                    <a:pt x="83781" y="0"/>
                  </a:lnTo>
                  <a:lnTo>
                    <a:pt x="83781" y="46608"/>
                  </a:lnTo>
                  <a:lnTo>
                    <a:pt x="99148" y="46608"/>
                  </a:lnTo>
                  <a:lnTo>
                    <a:pt x="99148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" name="object 71"/>
            <p:cNvSpPr/>
            <p:nvPr/>
          </p:nvSpPr>
          <p:spPr>
            <a:xfrm>
              <a:off x="2781554" y="2844291"/>
              <a:ext cx="5073015" cy="109220"/>
            </a:xfrm>
            <a:custGeom>
              <a:avLst/>
              <a:gdLst/>
              <a:ahLst/>
              <a:cxnLst/>
              <a:rect l="l" t="t" r="r" b="b"/>
              <a:pathLst>
                <a:path w="5073015" h="109219">
                  <a:moveTo>
                    <a:pt x="57404" y="17780"/>
                  </a:moveTo>
                  <a:lnTo>
                    <a:pt x="55880" y="13970"/>
                  </a:lnTo>
                  <a:lnTo>
                    <a:pt x="54864" y="11430"/>
                  </a:lnTo>
                  <a:lnTo>
                    <a:pt x="49784" y="6858"/>
                  </a:lnTo>
                  <a:lnTo>
                    <a:pt x="44577" y="2286"/>
                  </a:lnTo>
                  <a:lnTo>
                    <a:pt x="37338" y="0"/>
                  </a:lnTo>
                  <a:lnTo>
                    <a:pt x="27940" y="0"/>
                  </a:lnTo>
                  <a:lnTo>
                    <a:pt x="21170" y="482"/>
                  </a:lnTo>
                  <a:lnTo>
                    <a:pt x="14770" y="1930"/>
                  </a:lnTo>
                  <a:lnTo>
                    <a:pt x="8737" y="4343"/>
                  </a:lnTo>
                  <a:lnTo>
                    <a:pt x="3048" y="7747"/>
                  </a:lnTo>
                  <a:lnTo>
                    <a:pt x="3048" y="23241"/>
                  </a:lnTo>
                  <a:lnTo>
                    <a:pt x="10287" y="17018"/>
                  </a:lnTo>
                  <a:lnTo>
                    <a:pt x="17780" y="13970"/>
                  </a:lnTo>
                  <a:lnTo>
                    <a:pt x="30480" y="13970"/>
                  </a:lnTo>
                  <a:lnTo>
                    <a:pt x="34163" y="14986"/>
                  </a:lnTo>
                  <a:lnTo>
                    <a:pt x="36576" y="17272"/>
                  </a:lnTo>
                  <a:lnTo>
                    <a:pt x="38862" y="19558"/>
                  </a:lnTo>
                  <a:lnTo>
                    <a:pt x="40132" y="22733"/>
                  </a:lnTo>
                  <a:lnTo>
                    <a:pt x="40132" y="29972"/>
                  </a:lnTo>
                  <a:lnTo>
                    <a:pt x="29210" y="43815"/>
                  </a:lnTo>
                  <a:lnTo>
                    <a:pt x="22402" y="49060"/>
                  </a:lnTo>
                  <a:lnTo>
                    <a:pt x="0" y="80645"/>
                  </a:lnTo>
                  <a:lnTo>
                    <a:pt x="0" y="92456"/>
                  </a:lnTo>
                  <a:lnTo>
                    <a:pt x="56769" y="92456"/>
                  </a:lnTo>
                  <a:lnTo>
                    <a:pt x="56769" y="77851"/>
                  </a:lnTo>
                  <a:lnTo>
                    <a:pt x="18161" y="77851"/>
                  </a:lnTo>
                  <a:lnTo>
                    <a:pt x="18161" y="75692"/>
                  </a:lnTo>
                  <a:lnTo>
                    <a:pt x="33782" y="59690"/>
                  </a:lnTo>
                  <a:lnTo>
                    <a:pt x="39624" y="55118"/>
                  </a:lnTo>
                  <a:lnTo>
                    <a:pt x="57404" y="29972"/>
                  </a:lnTo>
                  <a:lnTo>
                    <a:pt x="57404" y="17780"/>
                  </a:lnTo>
                  <a:close/>
                </a:path>
                <a:path w="5073015" h="109219">
                  <a:moveTo>
                    <a:pt x="87376" y="76962"/>
                  </a:moveTo>
                  <a:lnTo>
                    <a:pt x="71374" y="76962"/>
                  </a:lnTo>
                  <a:lnTo>
                    <a:pt x="64643" y="108712"/>
                  </a:lnTo>
                  <a:lnTo>
                    <a:pt x="77851" y="108712"/>
                  </a:lnTo>
                  <a:lnTo>
                    <a:pt x="87376" y="76962"/>
                  </a:lnTo>
                  <a:close/>
                </a:path>
                <a:path w="5073015" h="109219">
                  <a:moveTo>
                    <a:pt x="157988" y="60833"/>
                  </a:moveTo>
                  <a:lnTo>
                    <a:pt x="156083" y="56007"/>
                  </a:lnTo>
                  <a:lnTo>
                    <a:pt x="148463" y="48133"/>
                  </a:lnTo>
                  <a:lnTo>
                    <a:pt x="143383" y="45720"/>
                  </a:lnTo>
                  <a:lnTo>
                    <a:pt x="137033" y="45085"/>
                  </a:lnTo>
                  <a:lnTo>
                    <a:pt x="137033" y="44831"/>
                  </a:lnTo>
                  <a:lnTo>
                    <a:pt x="144957" y="41643"/>
                  </a:lnTo>
                  <a:lnTo>
                    <a:pt x="150634" y="36830"/>
                  </a:lnTo>
                  <a:lnTo>
                    <a:pt x="154051" y="30403"/>
                  </a:lnTo>
                  <a:lnTo>
                    <a:pt x="155194" y="22352"/>
                  </a:lnTo>
                  <a:lnTo>
                    <a:pt x="155194" y="15367"/>
                  </a:lnTo>
                  <a:lnTo>
                    <a:pt x="154254" y="13462"/>
                  </a:lnTo>
                  <a:lnTo>
                    <a:pt x="152527" y="9906"/>
                  </a:lnTo>
                  <a:lnTo>
                    <a:pt x="142113" y="2032"/>
                  </a:lnTo>
                  <a:lnTo>
                    <a:pt x="135382" y="0"/>
                  </a:lnTo>
                  <a:lnTo>
                    <a:pt x="118618" y="0"/>
                  </a:lnTo>
                  <a:lnTo>
                    <a:pt x="111252" y="1651"/>
                  </a:lnTo>
                  <a:lnTo>
                    <a:pt x="105156" y="4953"/>
                  </a:lnTo>
                  <a:lnTo>
                    <a:pt x="105156" y="19431"/>
                  </a:lnTo>
                  <a:lnTo>
                    <a:pt x="110871" y="15494"/>
                  </a:lnTo>
                  <a:lnTo>
                    <a:pt x="116840" y="13462"/>
                  </a:lnTo>
                  <a:lnTo>
                    <a:pt x="132715" y="13462"/>
                  </a:lnTo>
                  <a:lnTo>
                    <a:pt x="137668" y="17526"/>
                  </a:lnTo>
                  <a:lnTo>
                    <a:pt x="137668" y="34544"/>
                  </a:lnTo>
                  <a:lnTo>
                    <a:pt x="131318" y="38989"/>
                  </a:lnTo>
                  <a:lnTo>
                    <a:pt x="110998" y="38989"/>
                  </a:lnTo>
                  <a:lnTo>
                    <a:pt x="110998" y="52451"/>
                  </a:lnTo>
                  <a:lnTo>
                    <a:pt x="118999" y="52451"/>
                  </a:lnTo>
                  <a:lnTo>
                    <a:pt x="128397" y="53340"/>
                  </a:lnTo>
                  <a:lnTo>
                    <a:pt x="135102" y="55981"/>
                  </a:lnTo>
                  <a:lnTo>
                    <a:pt x="139115" y="60388"/>
                  </a:lnTo>
                  <a:lnTo>
                    <a:pt x="140462" y="66548"/>
                  </a:lnTo>
                  <a:lnTo>
                    <a:pt x="140462" y="71120"/>
                  </a:lnTo>
                  <a:lnTo>
                    <a:pt x="138811" y="74549"/>
                  </a:lnTo>
                  <a:lnTo>
                    <a:pt x="132461" y="79375"/>
                  </a:lnTo>
                  <a:lnTo>
                    <a:pt x="128143" y="80518"/>
                  </a:lnTo>
                  <a:lnTo>
                    <a:pt x="114808" y="80518"/>
                  </a:lnTo>
                  <a:lnTo>
                    <a:pt x="107823" y="78232"/>
                  </a:lnTo>
                  <a:lnTo>
                    <a:pt x="101600" y="73660"/>
                  </a:lnTo>
                  <a:lnTo>
                    <a:pt x="101600" y="89281"/>
                  </a:lnTo>
                  <a:lnTo>
                    <a:pt x="107442" y="92456"/>
                  </a:lnTo>
                  <a:lnTo>
                    <a:pt x="114808" y="93980"/>
                  </a:lnTo>
                  <a:lnTo>
                    <a:pt x="123825" y="93980"/>
                  </a:lnTo>
                  <a:lnTo>
                    <a:pt x="155511" y="80518"/>
                  </a:lnTo>
                  <a:lnTo>
                    <a:pt x="157988" y="75057"/>
                  </a:lnTo>
                  <a:lnTo>
                    <a:pt x="157988" y="60833"/>
                  </a:lnTo>
                  <a:close/>
                </a:path>
                <a:path w="5073015" h="109219">
                  <a:moveTo>
                    <a:pt x="230124" y="42291"/>
                  </a:moveTo>
                  <a:lnTo>
                    <a:pt x="229616" y="32918"/>
                  </a:lnTo>
                  <a:lnTo>
                    <a:pt x="228104" y="24599"/>
                  </a:lnTo>
                  <a:lnTo>
                    <a:pt x="225564" y="17348"/>
                  </a:lnTo>
                  <a:lnTo>
                    <a:pt x="223316" y="13462"/>
                  </a:lnTo>
                  <a:lnTo>
                    <a:pt x="221996" y="11176"/>
                  </a:lnTo>
                  <a:lnTo>
                    <a:pt x="216662" y="3810"/>
                  </a:lnTo>
                  <a:lnTo>
                    <a:pt x="212471" y="1714"/>
                  </a:lnTo>
                  <a:lnTo>
                    <a:pt x="212471" y="26924"/>
                  </a:lnTo>
                  <a:lnTo>
                    <a:pt x="212471" y="36068"/>
                  </a:lnTo>
                  <a:lnTo>
                    <a:pt x="211201" y="39370"/>
                  </a:lnTo>
                  <a:lnTo>
                    <a:pt x="208661" y="42291"/>
                  </a:lnTo>
                  <a:lnTo>
                    <a:pt x="206248" y="44958"/>
                  </a:lnTo>
                  <a:lnTo>
                    <a:pt x="202946" y="46355"/>
                  </a:lnTo>
                  <a:lnTo>
                    <a:pt x="194691" y="46355"/>
                  </a:lnTo>
                  <a:lnTo>
                    <a:pt x="191135" y="44958"/>
                  </a:lnTo>
                  <a:lnTo>
                    <a:pt x="188722" y="41910"/>
                  </a:lnTo>
                  <a:lnTo>
                    <a:pt x="186182" y="38989"/>
                  </a:lnTo>
                  <a:lnTo>
                    <a:pt x="184912" y="35052"/>
                  </a:lnTo>
                  <a:lnTo>
                    <a:pt x="184912" y="25400"/>
                  </a:lnTo>
                  <a:lnTo>
                    <a:pt x="186182" y="21590"/>
                  </a:lnTo>
                  <a:lnTo>
                    <a:pt x="188595" y="18288"/>
                  </a:lnTo>
                  <a:lnTo>
                    <a:pt x="191135" y="15113"/>
                  </a:lnTo>
                  <a:lnTo>
                    <a:pt x="194437" y="13462"/>
                  </a:lnTo>
                  <a:lnTo>
                    <a:pt x="202692" y="13462"/>
                  </a:lnTo>
                  <a:lnTo>
                    <a:pt x="206121" y="15240"/>
                  </a:lnTo>
                  <a:lnTo>
                    <a:pt x="211201" y="22606"/>
                  </a:lnTo>
                  <a:lnTo>
                    <a:pt x="212471" y="26924"/>
                  </a:lnTo>
                  <a:lnTo>
                    <a:pt x="212471" y="1714"/>
                  </a:lnTo>
                  <a:lnTo>
                    <a:pt x="209042" y="0"/>
                  </a:lnTo>
                  <a:lnTo>
                    <a:pt x="189992" y="0"/>
                  </a:lnTo>
                  <a:lnTo>
                    <a:pt x="182499" y="2921"/>
                  </a:lnTo>
                  <a:lnTo>
                    <a:pt x="170942" y="14732"/>
                  </a:lnTo>
                  <a:lnTo>
                    <a:pt x="168021" y="22352"/>
                  </a:lnTo>
                  <a:lnTo>
                    <a:pt x="168021" y="39624"/>
                  </a:lnTo>
                  <a:lnTo>
                    <a:pt x="170434" y="46228"/>
                  </a:lnTo>
                  <a:lnTo>
                    <a:pt x="179959" y="57023"/>
                  </a:lnTo>
                  <a:lnTo>
                    <a:pt x="186309" y="59690"/>
                  </a:lnTo>
                  <a:lnTo>
                    <a:pt x="202692" y="59690"/>
                  </a:lnTo>
                  <a:lnTo>
                    <a:pt x="208915" y="56388"/>
                  </a:lnTo>
                  <a:lnTo>
                    <a:pt x="212852" y="49911"/>
                  </a:lnTo>
                  <a:lnTo>
                    <a:pt x="213233" y="50038"/>
                  </a:lnTo>
                  <a:lnTo>
                    <a:pt x="213194" y="59690"/>
                  </a:lnTo>
                  <a:lnTo>
                    <a:pt x="211201" y="67056"/>
                  </a:lnTo>
                  <a:lnTo>
                    <a:pt x="207264" y="72390"/>
                  </a:lnTo>
                  <a:lnTo>
                    <a:pt x="203327" y="77851"/>
                  </a:lnTo>
                  <a:lnTo>
                    <a:pt x="197612" y="80518"/>
                  </a:lnTo>
                  <a:lnTo>
                    <a:pt x="183642" y="80518"/>
                  </a:lnTo>
                  <a:lnTo>
                    <a:pt x="177927" y="78994"/>
                  </a:lnTo>
                  <a:lnTo>
                    <a:pt x="173101" y="75946"/>
                  </a:lnTo>
                  <a:lnTo>
                    <a:pt x="173101" y="90678"/>
                  </a:lnTo>
                  <a:lnTo>
                    <a:pt x="178181" y="92837"/>
                  </a:lnTo>
                  <a:lnTo>
                    <a:pt x="184277" y="93980"/>
                  </a:lnTo>
                  <a:lnTo>
                    <a:pt x="191262" y="93980"/>
                  </a:lnTo>
                  <a:lnTo>
                    <a:pt x="200050" y="93129"/>
                  </a:lnTo>
                  <a:lnTo>
                    <a:pt x="207746" y="90563"/>
                  </a:lnTo>
                  <a:lnTo>
                    <a:pt x="214388" y="86271"/>
                  </a:lnTo>
                  <a:lnTo>
                    <a:pt x="219722" y="80518"/>
                  </a:lnTo>
                  <a:lnTo>
                    <a:pt x="219964" y="80264"/>
                  </a:lnTo>
                  <a:lnTo>
                    <a:pt x="224383" y="72771"/>
                  </a:lnTo>
                  <a:lnTo>
                    <a:pt x="227558" y="63944"/>
                  </a:lnTo>
                  <a:lnTo>
                    <a:pt x="229476" y="53797"/>
                  </a:lnTo>
                  <a:lnTo>
                    <a:pt x="229692" y="49911"/>
                  </a:lnTo>
                  <a:lnTo>
                    <a:pt x="229895" y="46355"/>
                  </a:lnTo>
                  <a:lnTo>
                    <a:pt x="230124" y="42291"/>
                  </a:lnTo>
                  <a:close/>
                </a:path>
                <a:path w="5073015" h="109219">
                  <a:moveTo>
                    <a:pt x="298196" y="17780"/>
                  </a:moveTo>
                  <a:lnTo>
                    <a:pt x="296672" y="13970"/>
                  </a:lnTo>
                  <a:lnTo>
                    <a:pt x="295656" y="11430"/>
                  </a:lnTo>
                  <a:lnTo>
                    <a:pt x="290576" y="6858"/>
                  </a:lnTo>
                  <a:lnTo>
                    <a:pt x="285369" y="2286"/>
                  </a:lnTo>
                  <a:lnTo>
                    <a:pt x="278130" y="0"/>
                  </a:lnTo>
                  <a:lnTo>
                    <a:pt x="268732" y="0"/>
                  </a:lnTo>
                  <a:lnTo>
                    <a:pt x="261962" y="482"/>
                  </a:lnTo>
                  <a:lnTo>
                    <a:pt x="255562" y="1930"/>
                  </a:lnTo>
                  <a:lnTo>
                    <a:pt x="249529" y="4343"/>
                  </a:lnTo>
                  <a:lnTo>
                    <a:pt x="243840" y="7747"/>
                  </a:lnTo>
                  <a:lnTo>
                    <a:pt x="243840" y="23241"/>
                  </a:lnTo>
                  <a:lnTo>
                    <a:pt x="251079" y="17018"/>
                  </a:lnTo>
                  <a:lnTo>
                    <a:pt x="258572" y="13970"/>
                  </a:lnTo>
                  <a:lnTo>
                    <a:pt x="271272" y="13970"/>
                  </a:lnTo>
                  <a:lnTo>
                    <a:pt x="274955" y="14986"/>
                  </a:lnTo>
                  <a:lnTo>
                    <a:pt x="277368" y="17272"/>
                  </a:lnTo>
                  <a:lnTo>
                    <a:pt x="279654" y="19558"/>
                  </a:lnTo>
                  <a:lnTo>
                    <a:pt x="280924" y="22733"/>
                  </a:lnTo>
                  <a:lnTo>
                    <a:pt x="280924" y="29972"/>
                  </a:lnTo>
                  <a:lnTo>
                    <a:pt x="270002" y="43815"/>
                  </a:lnTo>
                  <a:lnTo>
                    <a:pt x="263194" y="49060"/>
                  </a:lnTo>
                  <a:lnTo>
                    <a:pt x="240792" y="80645"/>
                  </a:lnTo>
                  <a:lnTo>
                    <a:pt x="240792" y="92456"/>
                  </a:lnTo>
                  <a:lnTo>
                    <a:pt x="297561" y="92456"/>
                  </a:lnTo>
                  <a:lnTo>
                    <a:pt x="297561" y="77851"/>
                  </a:lnTo>
                  <a:lnTo>
                    <a:pt x="258953" y="77851"/>
                  </a:lnTo>
                  <a:lnTo>
                    <a:pt x="258953" y="75692"/>
                  </a:lnTo>
                  <a:lnTo>
                    <a:pt x="274574" y="59690"/>
                  </a:lnTo>
                  <a:lnTo>
                    <a:pt x="280416" y="55118"/>
                  </a:lnTo>
                  <a:lnTo>
                    <a:pt x="298196" y="29972"/>
                  </a:lnTo>
                  <a:lnTo>
                    <a:pt x="298196" y="17780"/>
                  </a:lnTo>
                  <a:close/>
                </a:path>
                <a:path w="5073015" h="109219">
                  <a:moveTo>
                    <a:pt x="328168" y="76962"/>
                  </a:moveTo>
                  <a:lnTo>
                    <a:pt x="312166" y="76962"/>
                  </a:lnTo>
                  <a:lnTo>
                    <a:pt x="305435" y="108712"/>
                  </a:lnTo>
                  <a:lnTo>
                    <a:pt x="318643" y="108712"/>
                  </a:lnTo>
                  <a:lnTo>
                    <a:pt x="328168" y="76962"/>
                  </a:lnTo>
                  <a:close/>
                </a:path>
                <a:path w="5073015" h="109219">
                  <a:moveTo>
                    <a:pt x="399669" y="1524"/>
                  </a:moveTo>
                  <a:lnTo>
                    <a:pt x="337820" y="1524"/>
                  </a:lnTo>
                  <a:lnTo>
                    <a:pt x="337820" y="15875"/>
                  </a:lnTo>
                  <a:lnTo>
                    <a:pt x="381762" y="15875"/>
                  </a:lnTo>
                  <a:lnTo>
                    <a:pt x="375729" y="26301"/>
                  </a:lnTo>
                  <a:lnTo>
                    <a:pt x="358673" y="64922"/>
                  </a:lnTo>
                  <a:lnTo>
                    <a:pt x="351917" y="92456"/>
                  </a:lnTo>
                  <a:lnTo>
                    <a:pt x="369697" y="92456"/>
                  </a:lnTo>
                  <a:lnTo>
                    <a:pt x="371335" y="82867"/>
                  </a:lnTo>
                  <a:lnTo>
                    <a:pt x="373392" y="73520"/>
                  </a:lnTo>
                  <a:lnTo>
                    <a:pt x="387096" y="35814"/>
                  </a:lnTo>
                  <a:lnTo>
                    <a:pt x="399669" y="11049"/>
                  </a:lnTo>
                  <a:lnTo>
                    <a:pt x="399669" y="1524"/>
                  </a:lnTo>
                  <a:close/>
                </a:path>
                <a:path w="5073015" h="109219">
                  <a:moveTo>
                    <a:pt x="470281" y="62357"/>
                  </a:moveTo>
                  <a:lnTo>
                    <a:pt x="468757" y="57531"/>
                  </a:lnTo>
                  <a:lnTo>
                    <a:pt x="464566" y="51943"/>
                  </a:lnTo>
                  <a:lnTo>
                    <a:pt x="462661" y="49403"/>
                  </a:lnTo>
                  <a:lnTo>
                    <a:pt x="458343" y="46355"/>
                  </a:lnTo>
                  <a:lnTo>
                    <a:pt x="453898" y="44704"/>
                  </a:lnTo>
                  <a:lnTo>
                    <a:pt x="453898" y="71374"/>
                  </a:lnTo>
                  <a:lnTo>
                    <a:pt x="452628" y="74930"/>
                  </a:lnTo>
                  <a:lnTo>
                    <a:pt x="447548" y="80010"/>
                  </a:lnTo>
                  <a:lnTo>
                    <a:pt x="443865" y="81280"/>
                  </a:lnTo>
                  <a:lnTo>
                    <a:pt x="434721" y="81280"/>
                  </a:lnTo>
                  <a:lnTo>
                    <a:pt x="431165" y="80010"/>
                  </a:lnTo>
                  <a:lnTo>
                    <a:pt x="428498" y="77470"/>
                  </a:lnTo>
                  <a:lnTo>
                    <a:pt x="425958" y="74930"/>
                  </a:lnTo>
                  <a:lnTo>
                    <a:pt x="424688" y="71374"/>
                  </a:lnTo>
                  <a:lnTo>
                    <a:pt x="424726" y="62357"/>
                  </a:lnTo>
                  <a:lnTo>
                    <a:pt x="426085" y="58928"/>
                  </a:lnTo>
                  <a:lnTo>
                    <a:pt x="431673" y="53340"/>
                  </a:lnTo>
                  <a:lnTo>
                    <a:pt x="435102" y="51943"/>
                  </a:lnTo>
                  <a:lnTo>
                    <a:pt x="443484" y="51943"/>
                  </a:lnTo>
                  <a:lnTo>
                    <a:pt x="447040" y="53340"/>
                  </a:lnTo>
                  <a:lnTo>
                    <a:pt x="449707" y="56261"/>
                  </a:lnTo>
                  <a:lnTo>
                    <a:pt x="452501" y="59182"/>
                  </a:lnTo>
                  <a:lnTo>
                    <a:pt x="453796" y="62484"/>
                  </a:lnTo>
                  <a:lnTo>
                    <a:pt x="453898" y="71374"/>
                  </a:lnTo>
                  <a:lnTo>
                    <a:pt x="453898" y="44704"/>
                  </a:lnTo>
                  <a:lnTo>
                    <a:pt x="452882" y="44323"/>
                  </a:lnTo>
                  <a:lnTo>
                    <a:pt x="462788" y="39624"/>
                  </a:lnTo>
                  <a:lnTo>
                    <a:pt x="463626" y="38481"/>
                  </a:lnTo>
                  <a:lnTo>
                    <a:pt x="467741" y="32893"/>
                  </a:lnTo>
                  <a:lnTo>
                    <a:pt x="467741" y="19431"/>
                  </a:lnTo>
                  <a:lnTo>
                    <a:pt x="466598" y="15367"/>
                  </a:lnTo>
                  <a:lnTo>
                    <a:pt x="464921" y="12827"/>
                  </a:lnTo>
                  <a:lnTo>
                    <a:pt x="464185" y="11684"/>
                  </a:lnTo>
                  <a:lnTo>
                    <a:pt x="461772" y="8128"/>
                  </a:lnTo>
                  <a:lnTo>
                    <a:pt x="458343" y="5207"/>
                  </a:lnTo>
                  <a:lnTo>
                    <a:pt x="453898" y="3175"/>
                  </a:lnTo>
                  <a:lnTo>
                    <a:pt x="451612" y="2032"/>
                  </a:lnTo>
                  <a:lnTo>
                    <a:pt x="451612" y="21463"/>
                  </a:lnTo>
                  <a:lnTo>
                    <a:pt x="451612" y="28956"/>
                  </a:lnTo>
                  <a:lnTo>
                    <a:pt x="450469" y="32004"/>
                  </a:lnTo>
                  <a:lnTo>
                    <a:pt x="445770" y="37211"/>
                  </a:lnTo>
                  <a:lnTo>
                    <a:pt x="442849" y="38481"/>
                  </a:lnTo>
                  <a:lnTo>
                    <a:pt x="436118" y="38481"/>
                  </a:lnTo>
                  <a:lnTo>
                    <a:pt x="433324" y="37211"/>
                  </a:lnTo>
                  <a:lnTo>
                    <a:pt x="430911" y="34671"/>
                  </a:lnTo>
                  <a:lnTo>
                    <a:pt x="428625" y="32004"/>
                  </a:lnTo>
                  <a:lnTo>
                    <a:pt x="427482" y="28956"/>
                  </a:lnTo>
                  <a:lnTo>
                    <a:pt x="427482" y="21463"/>
                  </a:lnTo>
                  <a:lnTo>
                    <a:pt x="428498" y="18415"/>
                  </a:lnTo>
                  <a:lnTo>
                    <a:pt x="430657" y="16129"/>
                  </a:lnTo>
                  <a:lnTo>
                    <a:pt x="432816" y="13970"/>
                  </a:lnTo>
                  <a:lnTo>
                    <a:pt x="435737" y="12827"/>
                  </a:lnTo>
                  <a:lnTo>
                    <a:pt x="443230" y="12827"/>
                  </a:lnTo>
                  <a:lnTo>
                    <a:pt x="446151" y="13970"/>
                  </a:lnTo>
                  <a:lnTo>
                    <a:pt x="448437" y="16129"/>
                  </a:lnTo>
                  <a:lnTo>
                    <a:pt x="450596" y="18288"/>
                  </a:lnTo>
                  <a:lnTo>
                    <a:pt x="451612" y="21463"/>
                  </a:lnTo>
                  <a:lnTo>
                    <a:pt x="451612" y="2032"/>
                  </a:lnTo>
                  <a:lnTo>
                    <a:pt x="449580" y="1016"/>
                  </a:lnTo>
                  <a:lnTo>
                    <a:pt x="444627" y="0"/>
                  </a:lnTo>
                  <a:lnTo>
                    <a:pt x="434086" y="0"/>
                  </a:lnTo>
                  <a:lnTo>
                    <a:pt x="411175" y="19431"/>
                  </a:lnTo>
                  <a:lnTo>
                    <a:pt x="411213" y="28956"/>
                  </a:lnTo>
                  <a:lnTo>
                    <a:pt x="412369" y="32512"/>
                  </a:lnTo>
                  <a:lnTo>
                    <a:pt x="417449" y="39624"/>
                  </a:lnTo>
                  <a:lnTo>
                    <a:pt x="420878" y="42545"/>
                  </a:lnTo>
                  <a:lnTo>
                    <a:pt x="425323" y="44831"/>
                  </a:lnTo>
                  <a:lnTo>
                    <a:pt x="419735" y="46863"/>
                  </a:lnTo>
                  <a:lnTo>
                    <a:pt x="415544" y="49911"/>
                  </a:lnTo>
                  <a:lnTo>
                    <a:pt x="409702" y="58039"/>
                  </a:lnTo>
                  <a:lnTo>
                    <a:pt x="408292" y="62357"/>
                  </a:lnTo>
                  <a:lnTo>
                    <a:pt x="408178" y="75946"/>
                  </a:lnTo>
                  <a:lnTo>
                    <a:pt x="410972" y="82296"/>
                  </a:lnTo>
                  <a:lnTo>
                    <a:pt x="416687" y="86995"/>
                  </a:lnTo>
                  <a:lnTo>
                    <a:pt x="422275" y="91694"/>
                  </a:lnTo>
                  <a:lnTo>
                    <a:pt x="429768" y="93980"/>
                  </a:lnTo>
                  <a:lnTo>
                    <a:pt x="448691" y="93980"/>
                  </a:lnTo>
                  <a:lnTo>
                    <a:pt x="456311" y="91694"/>
                  </a:lnTo>
                  <a:lnTo>
                    <a:pt x="461899" y="86868"/>
                  </a:lnTo>
                  <a:lnTo>
                    <a:pt x="467487" y="82169"/>
                  </a:lnTo>
                  <a:lnTo>
                    <a:pt x="467868" y="81280"/>
                  </a:lnTo>
                  <a:lnTo>
                    <a:pt x="470217" y="75946"/>
                  </a:lnTo>
                  <a:lnTo>
                    <a:pt x="470281" y="62357"/>
                  </a:lnTo>
                  <a:close/>
                </a:path>
                <a:path w="5073015" h="109219">
                  <a:moveTo>
                    <a:pt x="538353" y="1524"/>
                  </a:moveTo>
                  <a:lnTo>
                    <a:pt x="476504" y="1524"/>
                  </a:lnTo>
                  <a:lnTo>
                    <a:pt x="476504" y="15875"/>
                  </a:lnTo>
                  <a:lnTo>
                    <a:pt x="520446" y="15875"/>
                  </a:lnTo>
                  <a:lnTo>
                    <a:pt x="514413" y="26301"/>
                  </a:lnTo>
                  <a:lnTo>
                    <a:pt x="497357" y="64922"/>
                  </a:lnTo>
                  <a:lnTo>
                    <a:pt x="490588" y="92456"/>
                  </a:lnTo>
                  <a:lnTo>
                    <a:pt x="508381" y="92456"/>
                  </a:lnTo>
                  <a:lnTo>
                    <a:pt x="510019" y="82867"/>
                  </a:lnTo>
                  <a:lnTo>
                    <a:pt x="512076" y="73520"/>
                  </a:lnTo>
                  <a:lnTo>
                    <a:pt x="525767" y="35814"/>
                  </a:lnTo>
                  <a:lnTo>
                    <a:pt x="538353" y="11049"/>
                  </a:lnTo>
                  <a:lnTo>
                    <a:pt x="538353" y="1524"/>
                  </a:lnTo>
                  <a:close/>
                </a:path>
                <a:path w="5073015" h="109219">
                  <a:moveTo>
                    <a:pt x="1289685" y="60833"/>
                  </a:moveTo>
                  <a:lnTo>
                    <a:pt x="1287780" y="56007"/>
                  </a:lnTo>
                  <a:lnTo>
                    <a:pt x="1280160" y="48133"/>
                  </a:lnTo>
                  <a:lnTo>
                    <a:pt x="1275080" y="45720"/>
                  </a:lnTo>
                  <a:lnTo>
                    <a:pt x="1268730" y="45085"/>
                  </a:lnTo>
                  <a:lnTo>
                    <a:pt x="1268730" y="44831"/>
                  </a:lnTo>
                  <a:lnTo>
                    <a:pt x="1276654" y="41643"/>
                  </a:lnTo>
                  <a:lnTo>
                    <a:pt x="1282331" y="36830"/>
                  </a:lnTo>
                  <a:lnTo>
                    <a:pt x="1285748" y="30403"/>
                  </a:lnTo>
                  <a:lnTo>
                    <a:pt x="1286891" y="22352"/>
                  </a:lnTo>
                  <a:lnTo>
                    <a:pt x="1286891" y="15367"/>
                  </a:lnTo>
                  <a:lnTo>
                    <a:pt x="1285951" y="13462"/>
                  </a:lnTo>
                  <a:lnTo>
                    <a:pt x="1284224" y="9906"/>
                  </a:lnTo>
                  <a:lnTo>
                    <a:pt x="1273810" y="2032"/>
                  </a:lnTo>
                  <a:lnTo>
                    <a:pt x="1266952" y="0"/>
                  </a:lnTo>
                  <a:lnTo>
                    <a:pt x="1250188" y="0"/>
                  </a:lnTo>
                  <a:lnTo>
                    <a:pt x="1242949" y="1651"/>
                  </a:lnTo>
                  <a:lnTo>
                    <a:pt x="1236726" y="4953"/>
                  </a:lnTo>
                  <a:lnTo>
                    <a:pt x="1236726" y="19431"/>
                  </a:lnTo>
                  <a:lnTo>
                    <a:pt x="1242568" y="15494"/>
                  </a:lnTo>
                  <a:lnTo>
                    <a:pt x="1248537" y="13462"/>
                  </a:lnTo>
                  <a:lnTo>
                    <a:pt x="1264412" y="13462"/>
                  </a:lnTo>
                  <a:lnTo>
                    <a:pt x="1269365" y="17526"/>
                  </a:lnTo>
                  <a:lnTo>
                    <a:pt x="1269365" y="34544"/>
                  </a:lnTo>
                  <a:lnTo>
                    <a:pt x="1262888" y="38989"/>
                  </a:lnTo>
                  <a:lnTo>
                    <a:pt x="1242695" y="38989"/>
                  </a:lnTo>
                  <a:lnTo>
                    <a:pt x="1242695" y="52451"/>
                  </a:lnTo>
                  <a:lnTo>
                    <a:pt x="1250696" y="52451"/>
                  </a:lnTo>
                  <a:lnTo>
                    <a:pt x="1260043" y="53340"/>
                  </a:lnTo>
                  <a:lnTo>
                    <a:pt x="1266761" y="55981"/>
                  </a:lnTo>
                  <a:lnTo>
                    <a:pt x="1270800" y="60388"/>
                  </a:lnTo>
                  <a:lnTo>
                    <a:pt x="1272159" y="66548"/>
                  </a:lnTo>
                  <a:lnTo>
                    <a:pt x="1272159" y="71120"/>
                  </a:lnTo>
                  <a:lnTo>
                    <a:pt x="1270508" y="74549"/>
                  </a:lnTo>
                  <a:lnTo>
                    <a:pt x="1267333" y="76962"/>
                  </a:lnTo>
                  <a:lnTo>
                    <a:pt x="1264031" y="79375"/>
                  </a:lnTo>
                  <a:lnTo>
                    <a:pt x="1259840" y="80518"/>
                  </a:lnTo>
                  <a:lnTo>
                    <a:pt x="1246505" y="80518"/>
                  </a:lnTo>
                  <a:lnTo>
                    <a:pt x="1239393" y="78232"/>
                  </a:lnTo>
                  <a:lnTo>
                    <a:pt x="1233297" y="73660"/>
                  </a:lnTo>
                  <a:lnTo>
                    <a:pt x="1233297" y="89281"/>
                  </a:lnTo>
                  <a:lnTo>
                    <a:pt x="1239139" y="92456"/>
                  </a:lnTo>
                  <a:lnTo>
                    <a:pt x="1246505" y="93980"/>
                  </a:lnTo>
                  <a:lnTo>
                    <a:pt x="1255522" y="93980"/>
                  </a:lnTo>
                  <a:lnTo>
                    <a:pt x="1287208" y="80518"/>
                  </a:lnTo>
                  <a:lnTo>
                    <a:pt x="1289685" y="75057"/>
                  </a:lnTo>
                  <a:lnTo>
                    <a:pt x="1289685" y="60833"/>
                  </a:lnTo>
                  <a:close/>
                </a:path>
                <a:path w="5073015" h="109219">
                  <a:moveTo>
                    <a:pt x="1363980" y="59690"/>
                  </a:moveTo>
                  <a:lnTo>
                    <a:pt x="1353058" y="59690"/>
                  </a:lnTo>
                  <a:lnTo>
                    <a:pt x="1353058" y="24511"/>
                  </a:lnTo>
                  <a:lnTo>
                    <a:pt x="1353058" y="1524"/>
                  </a:lnTo>
                  <a:lnTo>
                    <a:pt x="1337183" y="1524"/>
                  </a:lnTo>
                  <a:lnTo>
                    <a:pt x="1337183" y="24511"/>
                  </a:lnTo>
                  <a:lnTo>
                    <a:pt x="1337183" y="59690"/>
                  </a:lnTo>
                  <a:lnTo>
                    <a:pt x="1312164" y="59690"/>
                  </a:lnTo>
                  <a:lnTo>
                    <a:pt x="1317117" y="53975"/>
                  </a:lnTo>
                  <a:lnTo>
                    <a:pt x="1321816" y="47752"/>
                  </a:lnTo>
                  <a:lnTo>
                    <a:pt x="1326515" y="41148"/>
                  </a:lnTo>
                  <a:lnTo>
                    <a:pt x="1331087" y="34544"/>
                  </a:lnTo>
                  <a:lnTo>
                    <a:pt x="1334643" y="29083"/>
                  </a:lnTo>
                  <a:lnTo>
                    <a:pt x="1337183" y="24511"/>
                  </a:lnTo>
                  <a:lnTo>
                    <a:pt x="1337183" y="1524"/>
                  </a:lnTo>
                  <a:lnTo>
                    <a:pt x="1336802" y="1524"/>
                  </a:lnTo>
                  <a:lnTo>
                    <a:pt x="1333703" y="7912"/>
                  </a:lnTo>
                  <a:lnTo>
                    <a:pt x="1329956" y="14668"/>
                  </a:lnTo>
                  <a:lnTo>
                    <a:pt x="1303642" y="51917"/>
                  </a:lnTo>
                  <a:lnTo>
                    <a:pt x="1297559" y="59055"/>
                  </a:lnTo>
                  <a:lnTo>
                    <a:pt x="1297559" y="72390"/>
                  </a:lnTo>
                  <a:lnTo>
                    <a:pt x="1337183" y="72390"/>
                  </a:lnTo>
                  <a:lnTo>
                    <a:pt x="1337183" y="92456"/>
                  </a:lnTo>
                  <a:lnTo>
                    <a:pt x="1353058" y="92456"/>
                  </a:lnTo>
                  <a:lnTo>
                    <a:pt x="1353058" y="72390"/>
                  </a:lnTo>
                  <a:lnTo>
                    <a:pt x="1363980" y="72390"/>
                  </a:lnTo>
                  <a:lnTo>
                    <a:pt x="1363980" y="59690"/>
                  </a:lnTo>
                  <a:close/>
                </a:path>
                <a:path w="5073015" h="109219">
                  <a:moveTo>
                    <a:pt x="1433195" y="46355"/>
                  </a:moveTo>
                  <a:lnTo>
                    <a:pt x="1415884" y="2908"/>
                  </a:lnTo>
                  <a:lnTo>
                    <a:pt x="1415478" y="2832"/>
                  </a:lnTo>
                  <a:lnTo>
                    <a:pt x="1415478" y="46355"/>
                  </a:lnTo>
                  <a:lnTo>
                    <a:pt x="1415453" y="48514"/>
                  </a:lnTo>
                  <a:lnTo>
                    <a:pt x="1414653" y="61823"/>
                  </a:lnTo>
                  <a:lnTo>
                    <a:pt x="1411998" y="72224"/>
                  </a:lnTo>
                  <a:lnTo>
                    <a:pt x="1407553" y="78447"/>
                  </a:lnTo>
                  <a:lnTo>
                    <a:pt x="1401318" y="80518"/>
                  </a:lnTo>
                  <a:lnTo>
                    <a:pt x="1394904" y="78498"/>
                  </a:lnTo>
                  <a:lnTo>
                    <a:pt x="1390345" y="72428"/>
                  </a:lnTo>
                  <a:lnTo>
                    <a:pt x="1387614" y="62306"/>
                  </a:lnTo>
                  <a:lnTo>
                    <a:pt x="1386725" y="48514"/>
                  </a:lnTo>
                  <a:lnTo>
                    <a:pt x="1386814" y="46355"/>
                  </a:lnTo>
                  <a:lnTo>
                    <a:pt x="1387640" y="32969"/>
                  </a:lnTo>
                  <a:lnTo>
                    <a:pt x="1390421" y="22136"/>
                  </a:lnTo>
                  <a:lnTo>
                    <a:pt x="1395069" y="15633"/>
                  </a:lnTo>
                  <a:lnTo>
                    <a:pt x="1401572" y="13462"/>
                  </a:lnTo>
                  <a:lnTo>
                    <a:pt x="1407718" y="15570"/>
                  </a:lnTo>
                  <a:lnTo>
                    <a:pt x="1412074" y="21882"/>
                  </a:lnTo>
                  <a:lnTo>
                    <a:pt x="1414678" y="32435"/>
                  </a:lnTo>
                  <a:lnTo>
                    <a:pt x="1415478" y="46355"/>
                  </a:lnTo>
                  <a:lnTo>
                    <a:pt x="1415478" y="2832"/>
                  </a:lnTo>
                  <a:lnTo>
                    <a:pt x="1402461" y="0"/>
                  </a:lnTo>
                  <a:lnTo>
                    <a:pt x="1394828" y="787"/>
                  </a:lnTo>
                  <a:lnTo>
                    <a:pt x="1388173" y="3136"/>
                  </a:lnTo>
                  <a:lnTo>
                    <a:pt x="1369834" y="37350"/>
                  </a:lnTo>
                  <a:lnTo>
                    <a:pt x="1369314" y="48514"/>
                  </a:lnTo>
                  <a:lnTo>
                    <a:pt x="1371257" y="68427"/>
                  </a:lnTo>
                  <a:lnTo>
                    <a:pt x="1377124" y="82638"/>
                  </a:lnTo>
                  <a:lnTo>
                    <a:pt x="1386878" y="91147"/>
                  </a:lnTo>
                  <a:lnTo>
                    <a:pt x="1400556" y="93980"/>
                  </a:lnTo>
                  <a:lnTo>
                    <a:pt x="1407998" y="93218"/>
                  </a:lnTo>
                  <a:lnTo>
                    <a:pt x="1414538" y="90919"/>
                  </a:lnTo>
                  <a:lnTo>
                    <a:pt x="1420139" y="87071"/>
                  </a:lnTo>
                  <a:lnTo>
                    <a:pt x="1424813" y="81661"/>
                  </a:lnTo>
                  <a:lnTo>
                    <a:pt x="1425422" y="80518"/>
                  </a:lnTo>
                  <a:lnTo>
                    <a:pt x="1428470" y="74815"/>
                  </a:lnTo>
                  <a:lnTo>
                    <a:pt x="1431099" y="66636"/>
                  </a:lnTo>
                  <a:lnTo>
                    <a:pt x="1432661" y="57150"/>
                  </a:lnTo>
                  <a:lnTo>
                    <a:pt x="1433195" y="46355"/>
                  </a:lnTo>
                  <a:close/>
                </a:path>
                <a:path w="5073015" h="109219">
                  <a:moveTo>
                    <a:pt x="1459865" y="76962"/>
                  </a:moveTo>
                  <a:lnTo>
                    <a:pt x="1443863" y="76962"/>
                  </a:lnTo>
                  <a:lnTo>
                    <a:pt x="1437132" y="108712"/>
                  </a:lnTo>
                  <a:lnTo>
                    <a:pt x="1450340" y="108712"/>
                  </a:lnTo>
                  <a:lnTo>
                    <a:pt x="1459865" y="76962"/>
                  </a:lnTo>
                  <a:close/>
                </a:path>
                <a:path w="5073015" h="109219">
                  <a:moveTo>
                    <a:pt x="1515237" y="0"/>
                  </a:moveTo>
                  <a:lnTo>
                    <a:pt x="1504315" y="0"/>
                  </a:lnTo>
                  <a:lnTo>
                    <a:pt x="1498193" y="4432"/>
                  </a:lnTo>
                  <a:lnTo>
                    <a:pt x="1491869" y="8178"/>
                  </a:lnTo>
                  <a:lnTo>
                    <a:pt x="1485341" y="11239"/>
                  </a:lnTo>
                  <a:lnTo>
                    <a:pt x="1478661" y="13589"/>
                  </a:lnTo>
                  <a:lnTo>
                    <a:pt x="1478661" y="28829"/>
                  </a:lnTo>
                  <a:lnTo>
                    <a:pt x="1497965" y="20955"/>
                  </a:lnTo>
                  <a:lnTo>
                    <a:pt x="1497965" y="92456"/>
                  </a:lnTo>
                  <a:lnTo>
                    <a:pt x="1515237" y="92456"/>
                  </a:lnTo>
                  <a:lnTo>
                    <a:pt x="1515237" y="20955"/>
                  </a:lnTo>
                  <a:lnTo>
                    <a:pt x="1515237" y="0"/>
                  </a:lnTo>
                  <a:close/>
                </a:path>
                <a:path w="5073015" h="109219">
                  <a:moveTo>
                    <a:pt x="1585341" y="0"/>
                  </a:moveTo>
                  <a:lnTo>
                    <a:pt x="1574419" y="0"/>
                  </a:lnTo>
                  <a:lnTo>
                    <a:pt x="1568297" y="4432"/>
                  </a:lnTo>
                  <a:lnTo>
                    <a:pt x="1561973" y="8178"/>
                  </a:lnTo>
                  <a:lnTo>
                    <a:pt x="1555445" y="11239"/>
                  </a:lnTo>
                  <a:lnTo>
                    <a:pt x="1548765" y="13589"/>
                  </a:lnTo>
                  <a:lnTo>
                    <a:pt x="1548765" y="28829"/>
                  </a:lnTo>
                  <a:lnTo>
                    <a:pt x="1568069" y="20955"/>
                  </a:lnTo>
                  <a:lnTo>
                    <a:pt x="1568069" y="92456"/>
                  </a:lnTo>
                  <a:lnTo>
                    <a:pt x="1585341" y="92456"/>
                  </a:lnTo>
                  <a:lnTo>
                    <a:pt x="1585341" y="20955"/>
                  </a:lnTo>
                  <a:lnTo>
                    <a:pt x="1585341" y="0"/>
                  </a:lnTo>
                  <a:close/>
                </a:path>
                <a:path w="5073015" h="109219">
                  <a:moveTo>
                    <a:pt x="1669161" y="17780"/>
                  </a:moveTo>
                  <a:lnTo>
                    <a:pt x="1667637" y="13970"/>
                  </a:lnTo>
                  <a:lnTo>
                    <a:pt x="1666621" y="11430"/>
                  </a:lnTo>
                  <a:lnTo>
                    <a:pt x="1661541" y="6858"/>
                  </a:lnTo>
                  <a:lnTo>
                    <a:pt x="1656334" y="2286"/>
                  </a:lnTo>
                  <a:lnTo>
                    <a:pt x="1649095" y="0"/>
                  </a:lnTo>
                  <a:lnTo>
                    <a:pt x="1639697" y="0"/>
                  </a:lnTo>
                  <a:lnTo>
                    <a:pt x="1632927" y="482"/>
                  </a:lnTo>
                  <a:lnTo>
                    <a:pt x="1626527" y="1930"/>
                  </a:lnTo>
                  <a:lnTo>
                    <a:pt x="1620494" y="4343"/>
                  </a:lnTo>
                  <a:lnTo>
                    <a:pt x="1614805" y="7747"/>
                  </a:lnTo>
                  <a:lnTo>
                    <a:pt x="1614805" y="23241"/>
                  </a:lnTo>
                  <a:lnTo>
                    <a:pt x="1622044" y="17018"/>
                  </a:lnTo>
                  <a:lnTo>
                    <a:pt x="1629410" y="13970"/>
                  </a:lnTo>
                  <a:lnTo>
                    <a:pt x="1642237" y="13970"/>
                  </a:lnTo>
                  <a:lnTo>
                    <a:pt x="1645920" y="14986"/>
                  </a:lnTo>
                  <a:lnTo>
                    <a:pt x="1648333" y="17272"/>
                  </a:lnTo>
                  <a:lnTo>
                    <a:pt x="1650619" y="19558"/>
                  </a:lnTo>
                  <a:lnTo>
                    <a:pt x="1651762" y="22733"/>
                  </a:lnTo>
                  <a:lnTo>
                    <a:pt x="1651762" y="29972"/>
                  </a:lnTo>
                  <a:lnTo>
                    <a:pt x="1634096" y="49060"/>
                  </a:lnTo>
                  <a:lnTo>
                    <a:pt x="1628546" y="53568"/>
                  </a:lnTo>
                  <a:lnTo>
                    <a:pt x="1611630" y="80645"/>
                  </a:lnTo>
                  <a:lnTo>
                    <a:pt x="1611630" y="92456"/>
                  </a:lnTo>
                  <a:lnTo>
                    <a:pt x="1668399" y="92456"/>
                  </a:lnTo>
                  <a:lnTo>
                    <a:pt x="1668399" y="77851"/>
                  </a:lnTo>
                  <a:lnTo>
                    <a:pt x="1629918" y="77851"/>
                  </a:lnTo>
                  <a:lnTo>
                    <a:pt x="1629918" y="75692"/>
                  </a:lnTo>
                  <a:lnTo>
                    <a:pt x="1631061" y="73152"/>
                  </a:lnTo>
                  <a:lnTo>
                    <a:pt x="1635887" y="67310"/>
                  </a:lnTo>
                  <a:lnTo>
                    <a:pt x="1639951" y="63754"/>
                  </a:lnTo>
                  <a:lnTo>
                    <a:pt x="1648523" y="57353"/>
                  </a:lnTo>
                  <a:lnTo>
                    <a:pt x="1651381" y="55118"/>
                  </a:lnTo>
                  <a:lnTo>
                    <a:pt x="1667129" y="36957"/>
                  </a:lnTo>
                  <a:lnTo>
                    <a:pt x="1668526" y="33655"/>
                  </a:lnTo>
                  <a:lnTo>
                    <a:pt x="1669161" y="29972"/>
                  </a:lnTo>
                  <a:lnTo>
                    <a:pt x="1669161" y="17780"/>
                  </a:lnTo>
                  <a:close/>
                </a:path>
                <a:path w="5073015" h="109219">
                  <a:moveTo>
                    <a:pt x="2407539" y="0"/>
                  </a:moveTo>
                  <a:lnTo>
                    <a:pt x="2396744" y="0"/>
                  </a:lnTo>
                  <a:lnTo>
                    <a:pt x="2390622" y="4432"/>
                  </a:lnTo>
                  <a:lnTo>
                    <a:pt x="2384298" y="8178"/>
                  </a:lnTo>
                  <a:lnTo>
                    <a:pt x="2377770" y="11239"/>
                  </a:lnTo>
                  <a:lnTo>
                    <a:pt x="2371090" y="13589"/>
                  </a:lnTo>
                  <a:lnTo>
                    <a:pt x="2371090" y="28829"/>
                  </a:lnTo>
                  <a:lnTo>
                    <a:pt x="2390394" y="20955"/>
                  </a:lnTo>
                  <a:lnTo>
                    <a:pt x="2390394" y="92456"/>
                  </a:lnTo>
                  <a:lnTo>
                    <a:pt x="2407539" y="92456"/>
                  </a:lnTo>
                  <a:lnTo>
                    <a:pt x="2407539" y="20955"/>
                  </a:lnTo>
                  <a:lnTo>
                    <a:pt x="2407539" y="0"/>
                  </a:lnTo>
                  <a:close/>
                </a:path>
                <a:path w="5073015" h="109219">
                  <a:moveTo>
                    <a:pt x="2495296" y="1524"/>
                  </a:moveTo>
                  <a:lnTo>
                    <a:pt x="2433574" y="1524"/>
                  </a:lnTo>
                  <a:lnTo>
                    <a:pt x="2433574" y="15875"/>
                  </a:lnTo>
                  <a:lnTo>
                    <a:pt x="2477389" y="15875"/>
                  </a:lnTo>
                  <a:lnTo>
                    <a:pt x="2471432" y="26301"/>
                  </a:lnTo>
                  <a:lnTo>
                    <a:pt x="2454364" y="64922"/>
                  </a:lnTo>
                  <a:lnTo>
                    <a:pt x="2447671" y="92456"/>
                  </a:lnTo>
                  <a:lnTo>
                    <a:pt x="2465451" y="92456"/>
                  </a:lnTo>
                  <a:lnTo>
                    <a:pt x="2467064" y="82867"/>
                  </a:lnTo>
                  <a:lnTo>
                    <a:pt x="2469096" y="73520"/>
                  </a:lnTo>
                  <a:lnTo>
                    <a:pt x="2482824" y="35814"/>
                  </a:lnTo>
                  <a:lnTo>
                    <a:pt x="2495296" y="11049"/>
                  </a:lnTo>
                  <a:lnTo>
                    <a:pt x="2495296" y="1524"/>
                  </a:lnTo>
                  <a:close/>
                </a:path>
                <a:path w="5073015" h="109219">
                  <a:moveTo>
                    <a:pt x="2566416" y="54229"/>
                  </a:moveTo>
                  <a:lnTo>
                    <a:pt x="2564130" y="47498"/>
                  </a:lnTo>
                  <a:lnTo>
                    <a:pt x="2561958" y="44958"/>
                  </a:lnTo>
                  <a:lnTo>
                    <a:pt x="2559685" y="42291"/>
                  </a:lnTo>
                  <a:lnTo>
                    <a:pt x="2555113" y="37084"/>
                  </a:lnTo>
                  <a:lnTo>
                    <a:pt x="2549398" y="34594"/>
                  </a:lnTo>
                  <a:lnTo>
                    <a:pt x="2549398" y="52959"/>
                  </a:lnTo>
                  <a:lnTo>
                    <a:pt x="2549398" y="68707"/>
                  </a:lnTo>
                  <a:lnTo>
                    <a:pt x="2548255" y="72644"/>
                  </a:lnTo>
                  <a:lnTo>
                    <a:pt x="2543429" y="78994"/>
                  </a:lnTo>
                  <a:lnTo>
                    <a:pt x="2540127" y="80518"/>
                  </a:lnTo>
                  <a:lnTo>
                    <a:pt x="2531745" y="80518"/>
                  </a:lnTo>
                  <a:lnTo>
                    <a:pt x="2528316" y="78740"/>
                  </a:lnTo>
                  <a:lnTo>
                    <a:pt x="2525776" y="75311"/>
                  </a:lnTo>
                  <a:lnTo>
                    <a:pt x="2523236" y="71755"/>
                  </a:lnTo>
                  <a:lnTo>
                    <a:pt x="2522093" y="67437"/>
                  </a:lnTo>
                  <a:lnTo>
                    <a:pt x="2522093" y="58293"/>
                  </a:lnTo>
                  <a:lnTo>
                    <a:pt x="2523363" y="54737"/>
                  </a:lnTo>
                  <a:lnTo>
                    <a:pt x="2528443" y="48895"/>
                  </a:lnTo>
                  <a:lnTo>
                    <a:pt x="2531745" y="47498"/>
                  </a:lnTo>
                  <a:lnTo>
                    <a:pt x="2544953" y="47498"/>
                  </a:lnTo>
                  <a:lnTo>
                    <a:pt x="2549398" y="52959"/>
                  </a:lnTo>
                  <a:lnTo>
                    <a:pt x="2549398" y="34594"/>
                  </a:lnTo>
                  <a:lnTo>
                    <a:pt x="2549017" y="34417"/>
                  </a:lnTo>
                  <a:lnTo>
                    <a:pt x="2532634" y="34417"/>
                  </a:lnTo>
                  <a:lnTo>
                    <a:pt x="2526157" y="37973"/>
                  </a:lnTo>
                  <a:lnTo>
                    <a:pt x="2521839" y="44958"/>
                  </a:lnTo>
                  <a:lnTo>
                    <a:pt x="2521458" y="44958"/>
                  </a:lnTo>
                  <a:lnTo>
                    <a:pt x="2521458" y="35814"/>
                  </a:lnTo>
                  <a:lnTo>
                    <a:pt x="2523617" y="28194"/>
                  </a:lnTo>
                  <a:lnTo>
                    <a:pt x="2528011" y="22250"/>
                  </a:lnTo>
                  <a:lnTo>
                    <a:pt x="2532126" y="16383"/>
                  </a:lnTo>
                  <a:lnTo>
                    <a:pt x="2537968" y="13462"/>
                  </a:lnTo>
                  <a:lnTo>
                    <a:pt x="2550668" y="13462"/>
                  </a:lnTo>
                  <a:lnTo>
                    <a:pt x="2555748" y="14732"/>
                  </a:lnTo>
                  <a:lnTo>
                    <a:pt x="2560320" y="17272"/>
                  </a:lnTo>
                  <a:lnTo>
                    <a:pt x="2560320" y="13462"/>
                  </a:lnTo>
                  <a:lnTo>
                    <a:pt x="2560320" y="2540"/>
                  </a:lnTo>
                  <a:lnTo>
                    <a:pt x="2556510" y="889"/>
                  </a:lnTo>
                  <a:lnTo>
                    <a:pt x="2551176" y="0"/>
                  </a:lnTo>
                  <a:lnTo>
                    <a:pt x="2544318" y="0"/>
                  </a:lnTo>
                  <a:lnTo>
                    <a:pt x="2510180" y="22250"/>
                  </a:lnTo>
                  <a:lnTo>
                    <a:pt x="2504186" y="51943"/>
                  </a:lnTo>
                  <a:lnTo>
                    <a:pt x="2504694" y="61163"/>
                  </a:lnTo>
                  <a:lnTo>
                    <a:pt x="2528608" y="93294"/>
                  </a:lnTo>
                  <a:lnTo>
                    <a:pt x="2535809" y="93980"/>
                  </a:lnTo>
                  <a:lnTo>
                    <a:pt x="2544699" y="93980"/>
                  </a:lnTo>
                  <a:lnTo>
                    <a:pt x="2552065" y="91059"/>
                  </a:lnTo>
                  <a:lnTo>
                    <a:pt x="2562377" y="80518"/>
                  </a:lnTo>
                  <a:lnTo>
                    <a:pt x="2563622" y="79248"/>
                  </a:lnTo>
                  <a:lnTo>
                    <a:pt x="2566416" y="71755"/>
                  </a:lnTo>
                  <a:lnTo>
                    <a:pt x="2566416" y="54229"/>
                  </a:lnTo>
                  <a:close/>
                </a:path>
                <a:path w="5073015" h="109219">
                  <a:moveTo>
                    <a:pt x="2593086" y="76962"/>
                  </a:moveTo>
                  <a:lnTo>
                    <a:pt x="2576957" y="76962"/>
                  </a:lnTo>
                  <a:lnTo>
                    <a:pt x="2570353" y="108712"/>
                  </a:lnTo>
                  <a:lnTo>
                    <a:pt x="2583561" y="108712"/>
                  </a:lnTo>
                  <a:lnTo>
                    <a:pt x="2593086" y="76962"/>
                  </a:lnTo>
                  <a:close/>
                </a:path>
                <a:path w="5073015" h="109219">
                  <a:moveTo>
                    <a:pt x="2665984" y="1524"/>
                  </a:moveTo>
                  <a:lnTo>
                    <a:pt x="2604262" y="1524"/>
                  </a:lnTo>
                  <a:lnTo>
                    <a:pt x="2604262" y="15875"/>
                  </a:lnTo>
                  <a:lnTo>
                    <a:pt x="2648077" y="15875"/>
                  </a:lnTo>
                  <a:lnTo>
                    <a:pt x="2642120" y="26301"/>
                  </a:lnTo>
                  <a:lnTo>
                    <a:pt x="2625052" y="64922"/>
                  </a:lnTo>
                  <a:lnTo>
                    <a:pt x="2618359" y="92456"/>
                  </a:lnTo>
                  <a:lnTo>
                    <a:pt x="2636139" y="92456"/>
                  </a:lnTo>
                  <a:lnTo>
                    <a:pt x="2637752" y="82867"/>
                  </a:lnTo>
                  <a:lnTo>
                    <a:pt x="2639784" y="73520"/>
                  </a:lnTo>
                  <a:lnTo>
                    <a:pt x="2653512" y="35814"/>
                  </a:lnTo>
                  <a:lnTo>
                    <a:pt x="2665984" y="11049"/>
                  </a:lnTo>
                  <a:lnTo>
                    <a:pt x="2665984" y="1524"/>
                  </a:lnTo>
                  <a:close/>
                </a:path>
                <a:path w="5073015" h="109219">
                  <a:moveTo>
                    <a:pt x="2737993" y="59690"/>
                  </a:moveTo>
                  <a:lnTo>
                    <a:pt x="2727071" y="59690"/>
                  </a:lnTo>
                  <a:lnTo>
                    <a:pt x="2727071" y="24511"/>
                  </a:lnTo>
                  <a:lnTo>
                    <a:pt x="2727071" y="1524"/>
                  </a:lnTo>
                  <a:lnTo>
                    <a:pt x="2711069" y="1524"/>
                  </a:lnTo>
                  <a:lnTo>
                    <a:pt x="2711069" y="24511"/>
                  </a:lnTo>
                  <a:lnTo>
                    <a:pt x="2711069" y="59690"/>
                  </a:lnTo>
                  <a:lnTo>
                    <a:pt x="2686177" y="59690"/>
                  </a:lnTo>
                  <a:lnTo>
                    <a:pt x="2691130" y="53975"/>
                  </a:lnTo>
                  <a:lnTo>
                    <a:pt x="2695829" y="47752"/>
                  </a:lnTo>
                  <a:lnTo>
                    <a:pt x="2700401" y="41148"/>
                  </a:lnTo>
                  <a:lnTo>
                    <a:pt x="2705100" y="34544"/>
                  </a:lnTo>
                  <a:lnTo>
                    <a:pt x="2708656" y="29083"/>
                  </a:lnTo>
                  <a:lnTo>
                    <a:pt x="2711069" y="24511"/>
                  </a:lnTo>
                  <a:lnTo>
                    <a:pt x="2711069" y="1524"/>
                  </a:lnTo>
                  <a:lnTo>
                    <a:pt x="2710815" y="1524"/>
                  </a:lnTo>
                  <a:lnTo>
                    <a:pt x="2707716" y="7912"/>
                  </a:lnTo>
                  <a:lnTo>
                    <a:pt x="2703969" y="14668"/>
                  </a:lnTo>
                  <a:lnTo>
                    <a:pt x="2677642" y="51917"/>
                  </a:lnTo>
                  <a:lnTo>
                    <a:pt x="2671572" y="59055"/>
                  </a:lnTo>
                  <a:lnTo>
                    <a:pt x="2671572" y="72390"/>
                  </a:lnTo>
                  <a:lnTo>
                    <a:pt x="2711069" y="72390"/>
                  </a:lnTo>
                  <a:lnTo>
                    <a:pt x="2711069" y="92456"/>
                  </a:lnTo>
                  <a:lnTo>
                    <a:pt x="2727071" y="92456"/>
                  </a:lnTo>
                  <a:lnTo>
                    <a:pt x="2727071" y="72390"/>
                  </a:lnTo>
                  <a:lnTo>
                    <a:pt x="2737993" y="72390"/>
                  </a:lnTo>
                  <a:lnTo>
                    <a:pt x="2737993" y="59690"/>
                  </a:lnTo>
                  <a:close/>
                </a:path>
                <a:path w="5073015" h="109219">
                  <a:moveTo>
                    <a:pt x="2804668" y="1524"/>
                  </a:moveTo>
                  <a:lnTo>
                    <a:pt x="2742946" y="1524"/>
                  </a:lnTo>
                  <a:lnTo>
                    <a:pt x="2742946" y="15875"/>
                  </a:lnTo>
                  <a:lnTo>
                    <a:pt x="2786761" y="15875"/>
                  </a:lnTo>
                  <a:lnTo>
                    <a:pt x="2780804" y="26301"/>
                  </a:lnTo>
                  <a:lnTo>
                    <a:pt x="2763736" y="64922"/>
                  </a:lnTo>
                  <a:lnTo>
                    <a:pt x="2757043" y="92456"/>
                  </a:lnTo>
                  <a:lnTo>
                    <a:pt x="2774823" y="92456"/>
                  </a:lnTo>
                  <a:lnTo>
                    <a:pt x="2776436" y="82867"/>
                  </a:lnTo>
                  <a:lnTo>
                    <a:pt x="2778468" y="73520"/>
                  </a:lnTo>
                  <a:lnTo>
                    <a:pt x="2792196" y="35814"/>
                  </a:lnTo>
                  <a:lnTo>
                    <a:pt x="2804668" y="11049"/>
                  </a:lnTo>
                  <a:lnTo>
                    <a:pt x="2804668" y="1524"/>
                  </a:lnTo>
                  <a:close/>
                </a:path>
                <a:path w="5073015" h="109219">
                  <a:moveTo>
                    <a:pt x="3629152" y="62357"/>
                  </a:moveTo>
                  <a:lnTo>
                    <a:pt x="3627628" y="57531"/>
                  </a:lnTo>
                  <a:lnTo>
                    <a:pt x="3624351" y="53340"/>
                  </a:lnTo>
                  <a:lnTo>
                    <a:pt x="3623310" y="51943"/>
                  </a:lnTo>
                  <a:lnTo>
                    <a:pt x="3621405" y="49403"/>
                  </a:lnTo>
                  <a:lnTo>
                    <a:pt x="3617087" y="46355"/>
                  </a:lnTo>
                  <a:lnTo>
                    <a:pt x="3612642" y="44704"/>
                  </a:lnTo>
                  <a:lnTo>
                    <a:pt x="3612642" y="71374"/>
                  </a:lnTo>
                  <a:lnTo>
                    <a:pt x="3611372" y="74930"/>
                  </a:lnTo>
                  <a:lnTo>
                    <a:pt x="3606292" y="80010"/>
                  </a:lnTo>
                  <a:lnTo>
                    <a:pt x="3602736" y="81280"/>
                  </a:lnTo>
                  <a:lnTo>
                    <a:pt x="3593465" y="81280"/>
                  </a:lnTo>
                  <a:lnTo>
                    <a:pt x="3589909" y="80010"/>
                  </a:lnTo>
                  <a:lnTo>
                    <a:pt x="3587369" y="77470"/>
                  </a:lnTo>
                  <a:lnTo>
                    <a:pt x="3584702" y="74930"/>
                  </a:lnTo>
                  <a:lnTo>
                    <a:pt x="3583432" y="71374"/>
                  </a:lnTo>
                  <a:lnTo>
                    <a:pt x="3583470" y="62357"/>
                  </a:lnTo>
                  <a:lnTo>
                    <a:pt x="3584829" y="58928"/>
                  </a:lnTo>
                  <a:lnTo>
                    <a:pt x="3590417" y="53340"/>
                  </a:lnTo>
                  <a:lnTo>
                    <a:pt x="3593846" y="51943"/>
                  </a:lnTo>
                  <a:lnTo>
                    <a:pt x="3602228" y="51943"/>
                  </a:lnTo>
                  <a:lnTo>
                    <a:pt x="3612642" y="71374"/>
                  </a:lnTo>
                  <a:lnTo>
                    <a:pt x="3612642" y="44704"/>
                  </a:lnTo>
                  <a:lnTo>
                    <a:pt x="3611626" y="44323"/>
                  </a:lnTo>
                  <a:lnTo>
                    <a:pt x="3621532" y="39624"/>
                  </a:lnTo>
                  <a:lnTo>
                    <a:pt x="3622383" y="38481"/>
                  </a:lnTo>
                  <a:lnTo>
                    <a:pt x="3626612" y="32893"/>
                  </a:lnTo>
                  <a:lnTo>
                    <a:pt x="3626612" y="19431"/>
                  </a:lnTo>
                  <a:lnTo>
                    <a:pt x="3625342" y="15367"/>
                  </a:lnTo>
                  <a:lnTo>
                    <a:pt x="3623665" y="12827"/>
                  </a:lnTo>
                  <a:lnTo>
                    <a:pt x="3622929" y="11684"/>
                  </a:lnTo>
                  <a:lnTo>
                    <a:pt x="3620516" y="8128"/>
                  </a:lnTo>
                  <a:lnTo>
                    <a:pt x="3617087" y="5207"/>
                  </a:lnTo>
                  <a:lnTo>
                    <a:pt x="3612769" y="3175"/>
                  </a:lnTo>
                  <a:lnTo>
                    <a:pt x="3610483" y="2070"/>
                  </a:lnTo>
                  <a:lnTo>
                    <a:pt x="3610483" y="21463"/>
                  </a:lnTo>
                  <a:lnTo>
                    <a:pt x="3610483" y="28956"/>
                  </a:lnTo>
                  <a:lnTo>
                    <a:pt x="3609340" y="32004"/>
                  </a:lnTo>
                  <a:lnTo>
                    <a:pt x="3606927" y="34544"/>
                  </a:lnTo>
                  <a:lnTo>
                    <a:pt x="3604641" y="37211"/>
                  </a:lnTo>
                  <a:lnTo>
                    <a:pt x="3601720" y="38481"/>
                  </a:lnTo>
                  <a:lnTo>
                    <a:pt x="3594989" y="38481"/>
                  </a:lnTo>
                  <a:lnTo>
                    <a:pt x="3592068" y="37211"/>
                  </a:lnTo>
                  <a:lnTo>
                    <a:pt x="3587369" y="32004"/>
                  </a:lnTo>
                  <a:lnTo>
                    <a:pt x="3586226" y="28956"/>
                  </a:lnTo>
                  <a:lnTo>
                    <a:pt x="3586226" y="21463"/>
                  </a:lnTo>
                  <a:lnTo>
                    <a:pt x="3587369" y="18415"/>
                  </a:lnTo>
                  <a:lnTo>
                    <a:pt x="3589401" y="16129"/>
                  </a:lnTo>
                  <a:lnTo>
                    <a:pt x="3591560" y="13970"/>
                  </a:lnTo>
                  <a:lnTo>
                    <a:pt x="3594481" y="12827"/>
                  </a:lnTo>
                  <a:lnTo>
                    <a:pt x="3601974" y="12827"/>
                  </a:lnTo>
                  <a:lnTo>
                    <a:pt x="3605022" y="13970"/>
                  </a:lnTo>
                  <a:lnTo>
                    <a:pt x="3609340" y="18288"/>
                  </a:lnTo>
                  <a:lnTo>
                    <a:pt x="3610483" y="21463"/>
                  </a:lnTo>
                  <a:lnTo>
                    <a:pt x="3610483" y="2070"/>
                  </a:lnTo>
                  <a:lnTo>
                    <a:pt x="3608324" y="1016"/>
                  </a:lnTo>
                  <a:lnTo>
                    <a:pt x="3603498" y="0"/>
                  </a:lnTo>
                  <a:lnTo>
                    <a:pt x="3592830" y="0"/>
                  </a:lnTo>
                  <a:lnTo>
                    <a:pt x="3570033" y="19431"/>
                  </a:lnTo>
                  <a:lnTo>
                    <a:pt x="3570084" y="28956"/>
                  </a:lnTo>
                  <a:lnTo>
                    <a:pt x="3571240" y="32512"/>
                  </a:lnTo>
                  <a:lnTo>
                    <a:pt x="3576320" y="39624"/>
                  </a:lnTo>
                  <a:lnTo>
                    <a:pt x="3579749" y="42545"/>
                  </a:lnTo>
                  <a:lnTo>
                    <a:pt x="3584194" y="44831"/>
                  </a:lnTo>
                  <a:lnTo>
                    <a:pt x="3578606" y="46863"/>
                  </a:lnTo>
                  <a:lnTo>
                    <a:pt x="3574288" y="49911"/>
                  </a:lnTo>
                  <a:lnTo>
                    <a:pt x="3568446" y="58039"/>
                  </a:lnTo>
                  <a:lnTo>
                    <a:pt x="3567036" y="62357"/>
                  </a:lnTo>
                  <a:lnTo>
                    <a:pt x="3566922" y="75946"/>
                  </a:lnTo>
                  <a:lnTo>
                    <a:pt x="3569843" y="82296"/>
                  </a:lnTo>
                  <a:lnTo>
                    <a:pt x="3581019" y="91694"/>
                  </a:lnTo>
                  <a:lnTo>
                    <a:pt x="3588639" y="93980"/>
                  </a:lnTo>
                  <a:lnTo>
                    <a:pt x="3607435" y="93980"/>
                  </a:lnTo>
                  <a:lnTo>
                    <a:pt x="3615055" y="91694"/>
                  </a:lnTo>
                  <a:lnTo>
                    <a:pt x="3620643" y="86868"/>
                  </a:lnTo>
                  <a:lnTo>
                    <a:pt x="3626358" y="82169"/>
                  </a:lnTo>
                  <a:lnTo>
                    <a:pt x="3626739" y="81280"/>
                  </a:lnTo>
                  <a:lnTo>
                    <a:pt x="3629088" y="75946"/>
                  </a:lnTo>
                  <a:lnTo>
                    <a:pt x="3629152" y="62357"/>
                  </a:lnTo>
                  <a:close/>
                </a:path>
                <a:path w="5073015" h="109219">
                  <a:moveTo>
                    <a:pt x="3680968" y="0"/>
                  </a:moveTo>
                  <a:lnTo>
                    <a:pt x="3670173" y="0"/>
                  </a:lnTo>
                  <a:lnTo>
                    <a:pt x="3664000" y="4432"/>
                  </a:lnTo>
                  <a:lnTo>
                    <a:pt x="3657676" y="8178"/>
                  </a:lnTo>
                  <a:lnTo>
                    <a:pt x="3651186" y="11239"/>
                  </a:lnTo>
                  <a:lnTo>
                    <a:pt x="3644519" y="13589"/>
                  </a:lnTo>
                  <a:lnTo>
                    <a:pt x="3644519" y="28829"/>
                  </a:lnTo>
                  <a:lnTo>
                    <a:pt x="3663696" y="20955"/>
                  </a:lnTo>
                  <a:lnTo>
                    <a:pt x="3663696" y="92456"/>
                  </a:lnTo>
                  <a:lnTo>
                    <a:pt x="3680968" y="92456"/>
                  </a:lnTo>
                  <a:lnTo>
                    <a:pt x="3680968" y="20955"/>
                  </a:lnTo>
                  <a:lnTo>
                    <a:pt x="3680968" y="0"/>
                  </a:lnTo>
                  <a:close/>
                </a:path>
                <a:path w="5073015" h="109219">
                  <a:moveTo>
                    <a:pt x="3726294" y="76962"/>
                  </a:moveTo>
                  <a:lnTo>
                    <a:pt x="3710178" y="76962"/>
                  </a:lnTo>
                  <a:lnTo>
                    <a:pt x="3703574" y="108712"/>
                  </a:lnTo>
                  <a:lnTo>
                    <a:pt x="3716782" y="108712"/>
                  </a:lnTo>
                  <a:lnTo>
                    <a:pt x="3726294" y="76962"/>
                  </a:lnTo>
                  <a:close/>
                </a:path>
                <a:path w="5073015" h="109219">
                  <a:moveTo>
                    <a:pt x="3800970" y="59690"/>
                  </a:moveTo>
                  <a:lnTo>
                    <a:pt x="3790188" y="59690"/>
                  </a:lnTo>
                  <a:lnTo>
                    <a:pt x="3790188" y="24511"/>
                  </a:lnTo>
                  <a:lnTo>
                    <a:pt x="3790188" y="1524"/>
                  </a:lnTo>
                  <a:lnTo>
                    <a:pt x="3774186" y="1524"/>
                  </a:lnTo>
                  <a:lnTo>
                    <a:pt x="3774186" y="24511"/>
                  </a:lnTo>
                  <a:lnTo>
                    <a:pt x="3774186" y="59690"/>
                  </a:lnTo>
                  <a:lnTo>
                    <a:pt x="3749294" y="59690"/>
                  </a:lnTo>
                  <a:lnTo>
                    <a:pt x="3754120" y="53975"/>
                  </a:lnTo>
                  <a:lnTo>
                    <a:pt x="3758946" y="47752"/>
                  </a:lnTo>
                  <a:lnTo>
                    <a:pt x="3768090" y="34544"/>
                  </a:lnTo>
                  <a:lnTo>
                    <a:pt x="3771773" y="29083"/>
                  </a:lnTo>
                  <a:lnTo>
                    <a:pt x="3774186" y="24511"/>
                  </a:lnTo>
                  <a:lnTo>
                    <a:pt x="3774186" y="1524"/>
                  </a:lnTo>
                  <a:lnTo>
                    <a:pt x="3773919" y="1524"/>
                  </a:lnTo>
                  <a:lnTo>
                    <a:pt x="3770782" y="7912"/>
                  </a:lnTo>
                  <a:lnTo>
                    <a:pt x="3767036" y="14668"/>
                  </a:lnTo>
                  <a:lnTo>
                    <a:pt x="3740759" y="51917"/>
                  </a:lnTo>
                  <a:lnTo>
                    <a:pt x="3734689" y="59055"/>
                  </a:lnTo>
                  <a:lnTo>
                    <a:pt x="3734689" y="72390"/>
                  </a:lnTo>
                  <a:lnTo>
                    <a:pt x="3774186" y="72390"/>
                  </a:lnTo>
                  <a:lnTo>
                    <a:pt x="3774186" y="92456"/>
                  </a:lnTo>
                  <a:lnTo>
                    <a:pt x="3790188" y="92456"/>
                  </a:lnTo>
                  <a:lnTo>
                    <a:pt x="3790188" y="72390"/>
                  </a:lnTo>
                  <a:lnTo>
                    <a:pt x="3800970" y="72390"/>
                  </a:lnTo>
                  <a:lnTo>
                    <a:pt x="3800970" y="59690"/>
                  </a:lnTo>
                  <a:close/>
                </a:path>
                <a:path w="5073015" h="109219">
                  <a:moveTo>
                    <a:pt x="3869309" y="1524"/>
                  </a:moveTo>
                  <a:lnTo>
                    <a:pt x="3807460" y="1524"/>
                  </a:lnTo>
                  <a:lnTo>
                    <a:pt x="3807460" y="15875"/>
                  </a:lnTo>
                  <a:lnTo>
                    <a:pt x="3851402" y="15875"/>
                  </a:lnTo>
                  <a:lnTo>
                    <a:pt x="3845369" y="26301"/>
                  </a:lnTo>
                  <a:lnTo>
                    <a:pt x="3828326" y="64922"/>
                  </a:lnTo>
                  <a:lnTo>
                    <a:pt x="3821684" y="92456"/>
                  </a:lnTo>
                  <a:lnTo>
                    <a:pt x="3839464" y="92456"/>
                  </a:lnTo>
                  <a:lnTo>
                    <a:pt x="3841026" y="82867"/>
                  </a:lnTo>
                  <a:lnTo>
                    <a:pt x="3843058" y="73520"/>
                  </a:lnTo>
                  <a:lnTo>
                    <a:pt x="3856799" y="35814"/>
                  </a:lnTo>
                  <a:lnTo>
                    <a:pt x="3869309" y="11049"/>
                  </a:lnTo>
                  <a:lnTo>
                    <a:pt x="3869309" y="1524"/>
                  </a:lnTo>
                  <a:close/>
                </a:path>
                <a:path w="5073015" h="109219">
                  <a:moveTo>
                    <a:pt x="3921760" y="0"/>
                  </a:moveTo>
                  <a:lnTo>
                    <a:pt x="3910965" y="0"/>
                  </a:lnTo>
                  <a:lnTo>
                    <a:pt x="3904792" y="4432"/>
                  </a:lnTo>
                  <a:lnTo>
                    <a:pt x="3898468" y="8178"/>
                  </a:lnTo>
                  <a:lnTo>
                    <a:pt x="3891978" y="11239"/>
                  </a:lnTo>
                  <a:lnTo>
                    <a:pt x="3885311" y="13589"/>
                  </a:lnTo>
                  <a:lnTo>
                    <a:pt x="3885311" y="28829"/>
                  </a:lnTo>
                  <a:lnTo>
                    <a:pt x="3904488" y="20955"/>
                  </a:lnTo>
                  <a:lnTo>
                    <a:pt x="3904488" y="92456"/>
                  </a:lnTo>
                  <a:lnTo>
                    <a:pt x="3921760" y="92456"/>
                  </a:lnTo>
                  <a:lnTo>
                    <a:pt x="3921760" y="20955"/>
                  </a:lnTo>
                  <a:lnTo>
                    <a:pt x="3921760" y="0"/>
                  </a:lnTo>
                  <a:close/>
                </a:path>
                <a:path w="5073015" h="109219">
                  <a:moveTo>
                    <a:pt x="4829784" y="44958"/>
                  </a:moveTo>
                  <a:lnTo>
                    <a:pt x="4823130" y="13462"/>
                  </a:lnTo>
                  <a:lnTo>
                    <a:pt x="4821809" y="11176"/>
                  </a:lnTo>
                  <a:lnTo>
                    <a:pt x="4816475" y="3810"/>
                  </a:lnTo>
                  <a:lnTo>
                    <a:pt x="4812411" y="1778"/>
                  </a:lnTo>
                  <a:lnTo>
                    <a:pt x="4812411" y="26924"/>
                  </a:lnTo>
                  <a:lnTo>
                    <a:pt x="4812411" y="36068"/>
                  </a:lnTo>
                  <a:lnTo>
                    <a:pt x="4811141" y="39370"/>
                  </a:lnTo>
                  <a:lnTo>
                    <a:pt x="4806061" y="44958"/>
                  </a:lnTo>
                  <a:lnTo>
                    <a:pt x="4802886" y="46355"/>
                  </a:lnTo>
                  <a:lnTo>
                    <a:pt x="4794504" y="46355"/>
                  </a:lnTo>
                  <a:lnTo>
                    <a:pt x="4791075" y="44958"/>
                  </a:lnTo>
                  <a:lnTo>
                    <a:pt x="4788535" y="41910"/>
                  </a:lnTo>
                  <a:lnTo>
                    <a:pt x="4785995" y="38989"/>
                  </a:lnTo>
                  <a:lnTo>
                    <a:pt x="4784852" y="35052"/>
                  </a:lnTo>
                  <a:lnTo>
                    <a:pt x="4784852" y="25400"/>
                  </a:lnTo>
                  <a:lnTo>
                    <a:pt x="4785995" y="21590"/>
                  </a:lnTo>
                  <a:lnTo>
                    <a:pt x="4790948" y="15113"/>
                  </a:lnTo>
                  <a:lnTo>
                    <a:pt x="4794250" y="13462"/>
                  </a:lnTo>
                  <a:lnTo>
                    <a:pt x="4802632" y="13462"/>
                  </a:lnTo>
                  <a:lnTo>
                    <a:pt x="4805934" y="15240"/>
                  </a:lnTo>
                  <a:lnTo>
                    <a:pt x="4811014" y="22606"/>
                  </a:lnTo>
                  <a:lnTo>
                    <a:pt x="4812411" y="26924"/>
                  </a:lnTo>
                  <a:lnTo>
                    <a:pt x="4812411" y="1778"/>
                  </a:lnTo>
                  <a:lnTo>
                    <a:pt x="4808855" y="0"/>
                  </a:lnTo>
                  <a:lnTo>
                    <a:pt x="4789805" y="0"/>
                  </a:lnTo>
                  <a:lnTo>
                    <a:pt x="4782312" y="2921"/>
                  </a:lnTo>
                  <a:lnTo>
                    <a:pt x="4770755" y="14732"/>
                  </a:lnTo>
                  <a:lnTo>
                    <a:pt x="4767834" y="22352"/>
                  </a:lnTo>
                  <a:lnTo>
                    <a:pt x="4767834" y="39624"/>
                  </a:lnTo>
                  <a:lnTo>
                    <a:pt x="4770247" y="46228"/>
                  </a:lnTo>
                  <a:lnTo>
                    <a:pt x="4775073" y="51689"/>
                  </a:lnTo>
                  <a:lnTo>
                    <a:pt x="4779899" y="57023"/>
                  </a:lnTo>
                  <a:lnTo>
                    <a:pt x="4786122" y="59690"/>
                  </a:lnTo>
                  <a:lnTo>
                    <a:pt x="4802505" y="59690"/>
                  </a:lnTo>
                  <a:lnTo>
                    <a:pt x="4808855" y="56388"/>
                  </a:lnTo>
                  <a:lnTo>
                    <a:pt x="4812665" y="49911"/>
                  </a:lnTo>
                  <a:lnTo>
                    <a:pt x="4813046" y="50038"/>
                  </a:lnTo>
                  <a:lnTo>
                    <a:pt x="4813008" y="59690"/>
                  </a:lnTo>
                  <a:lnTo>
                    <a:pt x="4811014" y="67056"/>
                  </a:lnTo>
                  <a:lnTo>
                    <a:pt x="4807077" y="72390"/>
                  </a:lnTo>
                  <a:lnTo>
                    <a:pt x="4803140" y="77851"/>
                  </a:lnTo>
                  <a:lnTo>
                    <a:pt x="4797425" y="80518"/>
                  </a:lnTo>
                  <a:lnTo>
                    <a:pt x="4783455" y="80518"/>
                  </a:lnTo>
                  <a:lnTo>
                    <a:pt x="4777867" y="78994"/>
                  </a:lnTo>
                  <a:lnTo>
                    <a:pt x="4772914" y="75946"/>
                  </a:lnTo>
                  <a:lnTo>
                    <a:pt x="4772914" y="90678"/>
                  </a:lnTo>
                  <a:lnTo>
                    <a:pt x="4777994" y="92837"/>
                  </a:lnTo>
                  <a:lnTo>
                    <a:pt x="4784090" y="93980"/>
                  </a:lnTo>
                  <a:lnTo>
                    <a:pt x="4791202" y="93980"/>
                  </a:lnTo>
                  <a:lnTo>
                    <a:pt x="4799914" y="93129"/>
                  </a:lnTo>
                  <a:lnTo>
                    <a:pt x="4807572" y="90563"/>
                  </a:lnTo>
                  <a:lnTo>
                    <a:pt x="4814201" y="86271"/>
                  </a:lnTo>
                  <a:lnTo>
                    <a:pt x="4819535" y="80518"/>
                  </a:lnTo>
                  <a:lnTo>
                    <a:pt x="4819777" y="80264"/>
                  </a:lnTo>
                  <a:lnTo>
                    <a:pt x="4829708" y="46355"/>
                  </a:lnTo>
                  <a:lnTo>
                    <a:pt x="4829784" y="44958"/>
                  </a:lnTo>
                  <a:close/>
                </a:path>
                <a:path w="5073015" h="109219">
                  <a:moveTo>
                    <a:pt x="4857877" y="76962"/>
                  </a:moveTo>
                  <a:lnTo>
                    <a:pt x="4841875" y="76962"/>
                  </a:lnTo>
                  <a:lnTo>
                    <a:pt x="4835271" y="108712"/>
                  </a:lnTo>
                  <a:lnTo>
                    <a:pt x="4848479" y="108712"/>
                  </a:lnTo>
                  <a:lnTo>
                    <a:pt x="4857877" y="76962"/>
                  </a:lnTo>
                  <a:close/>
                </a:path>
                <a:path w="5073015" h="109219">
                  <a:moveTo>
                    <a:pt x="4931410" y="62357"/>
                  </a:moveTo>
                  <a:lnTo>
                    <a:pt x="4929886" y="57531"/>
                  </a:lnTo>
                  <a:lnTo>
                    <a:pt x="4925695" y="51943"/>
                  </a:lnTo>
                  <a:lnTo>
                    <a:pt x="4923790" y="49403"/>
                  </a:lnTo>
                  <a:lnTo>
                    <a:pt x="4919472" y="46355"/>
                  </a:lnTo>
                  <a:lnTo>
                    <a:pt x="4915027" y="44704"/>
                  </a:lnTo>
                  <a:lnTo>
                    <a:pt x="4915027" y="71374"/>
                  </a:lnTo>
                  <a:lnTo>
                    <a:pt x="4913757" y="74930"/>
                  </a:lnTo>
                  <a:lnTo>
                    <a:pt x="4908677" y="80010"/>
                  </a:lnTo>
                  <a:lnTo>
                    <a:pt x="4904994" y="81280"/>
                  </a:lnTo>
                  <a:lnTo>
                    <a:pt x="4895850" y="81280"/>
                  </a:lnTo>
                  <a:lnTo>
                    <a:pt x="4892294" y="80010"/>
                  </a:lnTo>
                  <a:lnTo>
                    <a:pt x="4889754" y="77470"/>
                  </a:lnTo>
                  <a:lnTo>
                    <a:pt x="4887087" y="74930"/>
                  </a:lnTo>
                  <a:lnTo>
                    <a:pt x="4885817" y="71374"/>
                  </a:lnTo>
                  <a:lnTo>
                    <a:pt x="4885855" y="62357"/>
                  </a:lnTo>
                  <a:lnTo>
                    <a:pt x="4887214" y="58928"/>
                  </a:lnTo>
                  <a:lnTo>
                    <a:pt x="4892802" y="53340"/>
                  </a:lnTo>
                  <a:lnTo>
                    <a:pt x="4896231" y="51943"/>
                  </a:lnTo>
                  <a:lnTo>
                    <a:pt x="4904613" y="51943"/>
                  </a:lnTo>
                  <a:lnTo>
                    <a:pt x="4908169" y="53340"/>
                  </a:lnTo>
                  <a:lnTo>
                    <a:pt x="4910836" y="56261"/>
                  </a:lnTo>
                  <a:lnTo>
                    <a:pt x="4913630" y="59182"/>
                  </a:lnTo>
                  <a:lnTo>
                    <a:pt x="4914925" y="62484"/>
                  </a:lnTo>
                  <a:lnTo>
                    <a:pt x="4915027" y="71374"/>
                  </a:lnTo>
                  <a:lnTo>
                    <a:pt x="4915027" y="44704"/>
                  </a:lnTo>
                  <a:lnTo>
                    <a:pt x="4914011" y="44323"/>
                  </a:lnTo>
                  <a:lnTo>
                    <a:pt x="4923917" y="39624"/>
                  </a:lnTo>
                  <a:lnTo>
                    <a:pt x="4924768" y="38481"/>
                  </a:lnTo>
                  <a:lnTo>
                    <a:pt x="4928997" y="32893"/>
                  </a:lnTo>
                  <a:lnTo>
                    <a:pt x="4928997" y="19431"/>
                  </a:lnTo>
                  <a:lnTo>
                    <a:pt x="4927727" y="15367"/>
                  </a:lnTo>
                  <a:lnTo>
                    <a:pt x="4926050" y="12827"/>
                  </a:lnTo>
                  <a:lnTo>
                    <a:pt x="4925314" y="11684"/>
                  </a:lnTo>
                  <a:lnTo>
                    <a:pt x="4922901" y="8128"/>
                  </a:lnTo>
                  <a:lnTo>
                    <a:pt x="4919472" y="5207"/>
                  </a:lnTo>
                  <a:lnTo>
                    <a:pt x="4915154" y="3175"/>
                  </a:lnTo>
                  <a:lnTo>
                    <a:pt x="4912868" y="2070"/>
                  </a:lnTo>
                  <a:lnTo>
                    <a:pt x="4912868" y="21463"/>
                  </a:lnTo>
                  <a:lnTo>
                    <a:pt x="4912868" y="28956"/>
                  </a:lnTo>
                  <a:lnTo>
                    <a:pt x="4911598" y="32004"/>
                  </a:lnTo>
                  <a:lnTo>
                    <a:pt x="4906899" y="37211"/>
                  </a:lnTo>
                  <a:lnTo>
                    <a:pt x="4904105" y="38481"/>
                  </a:lnTo>
                  <a:lnTo>
                    <a:pt x="4897374" y="38481"/>
                  </a:lnTo>
                  <a:lnTo>
                    <a:pt x="4894453" y="37211"/>
                  </a:lnTo>
                  <a:lnTo>
                    <a:pt x="4889754" y="32004"/>
                  </a:lnTo>
                  <a:lnTo>
                    <a:pt x="4888611" y="28956"/>
                  </a:lnTo>
                  <a:lnTo>
                    <a:pt x="4888611" y="21463"/>
                  </a:lnTo>
                  <a:lnTo>
                    <a:pt x="4889627" y="18415"/>
                  </a:lnTo>
                  <a:lnTo>
                    <a:pt x="4891786" y="16129"/>
                  </a:lnTo>
                  <a:lnTo>
                    <a:pt x="4893945" y="13970"/>
                  </a:lnTo>
                  <a:lnTo>
                    <a:pt x="4896866" y="12827"/>
                  </a:lnTo>
                  <a:lnTo>
                    <a:pt x="4904359" y="12827"/>
                  </a:lnTo>
                  <a:lnTo>
                    <a:pt x="4907407" y="13970"/>
                  </a:lnTo>
                  <a:lnTo>
                    <a:pt x="4911725" y="18288"/>
                  </a:lnTo>
                  <a:lnTo>
                    <a:pt x="4912868" y="21463"/>
                  </a:lnTo>
                  <a:lnTo>
                    <a:pt x="4912868" y="2070"/>
                  </a:lnTo>
                  <a:lnTo>
                    <a:pt x="4910709" y="1016"/>
                  </a:lnTo>
                  <a:lnTo>
                    <a:pt x="4905883" y="0"/>
                  </a:lnTo>
                  <a:lnTo>
                    <a:pt x="4895215" y="0"/>
                  </a:lnTo>
                  <a:lnTo>
                    <a:pt x="4872418" y="19431"/>
                  </a:lnTo>
                  <a:lnTo>
                    <a:pt x="4872469" y="28956"/>
                  </a:lnTo>
                  <a:lnTo>
                    <a:pt x="4886452" y="44831"/>
                  </a:lnTo>
                  <a:lnTo>
                    <a:pt x="4880991" y="46863"/>
                  </a:lnTo>
                  <a:lnTo>
                    <a:pt x="4876673" y="49911"/>
                  </a:lnTo>
                  <a:lnTo>
                    <a:pt x="4870831" y="58039"/>
                  </a:lnTo>
                  <a:lnTo>
                    <a:pt x="4869421" y="62357"/>
                  </a:lnTo>
                  <a:lnTo>
                    <a:pt x="4869307" y="75946"/>
                  </a:lnTo>
                  <a:lnTo>
                    <a:pt x="4872101" y="82296"/>
                  </a:lnTo>
                  <a:lnTo>
                    <a:pt x="4877816" y="86995"/>
                  </a:lnTo>
                  <a:lnTo>
                    <a:pt x="4883404" y="91694"/>
                  </a:lnTo>
                  <a:lnTo>
                    <a:pt x="4890897" y="93980"/>
                  </a:lnTo>
                  <a:lnTo>
                    <a:pt x="4909820" y="93980"/>
                  </a:lnTo>
                  <a:lnTo>
                    <a:pt x="4917440" y="91694"/>
                  </a:lnTo>
                  <a:lnTo>
                    <a:pt x="4923028" y="86868"/>
                  </a:lnTo>
                  <a:lnTo>
                    <a:pt x="4928616" y="82169"/>
                  </a:lnTo>
                  <a:lnTo>
                    <a:pt x="4928997" y="81280"/>
                  </a:lnTo>
                  <a:lnTo>
                    <a:pt x="4931346" y="75946"/>
                  </a:lnTo>
                  <a:lnTo>
                    <a:pt x="4931410" y="62357"/>
                  </a:lnTo>
                  <a:close/>
                </a:path>
                <a:path w="5073015" h="109219">
                  <a:moveTo>
                    <a:pt x="5001514" y="62357"/>
                  </a:moveTo>
                  <a:lnTo>
                    <a:pt x="4999990" y="57531"/>
                  </a:lnTo>
                  <a:lnTo>
                    <a:pt x="4995799" y="51943"/>
                  </a:lnTo>
                  <a:lnTo>
                    <a:pt x="4993894" y="49403"/>
                  </a:lnTo>
                  <a:lnTo>
                    <a:pt x="4989576" y="46355"/>
                  </a:lnTo>
                  <a:lnTo>
                    <a:pt x="4985131" y="44704"/>
                  </a:lnTo>
                  <a:lnTo>
                    <a:pt x="4985131" y="71374"/>
                  </a:lnTo>
                  <a:lnTo>
                    <a:pt x="4983861" y="74930"/>
                  </a:lnTo>
                  <a:lnTo>
                    <a:pt x="4978781" y="80010"/>
                  </a:lnTo>
                  <a:lnTo>
                    <a:pt x="4975098" y="81280"/>
                  </a:lnTo>
                  <a:lnTo>
                    <a:pt x="4965954" y="81280"/>
                  </a:lnTo>
                  <a:lnTo>
                    <a:pt x="4962398" y="80010"/>
                  </a:lnTo>
                  <a:lnTo>
                    <a:pt x="4959858" y="77470"/>
                  </a:lnTo>
                  <a:lnTo>
                    <a:pt x="4957191" y="74930"/>
                  </a:lnTo>
                  <a:lnTo>
                    <a:pt x="4955921" y="71374"/>
                  </a:lnTo>
                  <a:lnTo>
                    <a:pt x="4955959" y="62357"/>
                  </a:lnTo>
                  <a:lnTo>
                    <a:pt x="4957318" y="58928"/>
                  </a:lnTo>
                  <a:lnTo>
                    <a:pt x="4962906" y="53340"/>
                  </a:lnTo>
                  <a:lnTo>
                    <a:pt x="4966335" y="51943"/>
                  </a:lnTo>
                  <a:lnTo>
                    <a:pt x="4974717" y="51943"/>
                  </a:lnTo>
                  <a:lnTo>
                    <a:pt x="4978273" y="53340"/>
                  </a:lnTo>
                  <a:lnTo>
                    <a:pt x="4980940" y="56261"/>
                  </a:lnTo>
                  <a:lnTo>
                    <a:pt x="4983734" y="59182"/>
                  </a:lnTo>
                  <a:lnTo>
                    <a:pt x="4985029" y="62484"/>
                  </a:lnTo>
                  <a:lnTo>
                    <a:pt x="4985131" y="71374"/>
                  </a:lnTo>
                  <a:lnTo>
                    <a:pt x="4985131" y="44704"/>
                  </a:lnTo>
                  <a:lnTo>
                    <a:pt x="4984115" y="44323"/>
                  </a:lnTo>
                  <a:lnTo>
                    <a:pt x="4994021" y="39624"/>
                  </a:lnTo>
                  <a:lnTo>
                    <a:pt x="4994872" y="38481"/>
                  </a:lnTo>
                  <a:lnTo>
                    <a:pt x="4999101" y="32893"/>
                  </a:lnTo>
                  <a:lnTo>
                    <a:pt x="4999101" y="19431"/>
                  </a:lnTo>
                  <a:lnTo>
                    <a:pt x="4997831" y="15367"/>
                  </a:lnTo>
                  <a:lnTo>
                    <a:pt x="4996154" y="12827"/>
                  </a:lnTo>
                  <a:lnTo>
                    <a:pt x="4995418" y="11684"/>
                  </a:lnTo>
                  <a:lnTo>
                    <a:pt x="4993005" y="8128"/>
                  </a:lnTo>
                  <a:lnTo>
                    <a:pt x="4989576" y="5207"/>
                  </a:lnTo>
                  <a:lnTo>
                    <a:pt x="4985258" y="3175"/>
                  </a:lnTo>
                  <a:lnTo>
                    <a:pt x="4982972" y="2070"/>
                  </a:lnTo>
                  <a:lnTo>
                    <a:pt x="4982972" y="21463"/>
                  </a:lnTo>
                  <a:lnTo>
                    <a:pt x="4982972" y="28956"/>
                  </a:lnTo>
                  <a:lnTo>
                    <a:pt x="4981702" y="32004"/>
                  </a:lnTo>
                  <a:lnTo>
                    <a:pt x="4977003" y="37211"/>
                  </a:lnTo>
                  <a:lnTo>
                    <a:pt x="4974209" y="38481"/>
                  </a:lnTo>
                  <a:lnTo>
                    <a:pt x="4967478" y="38481"/>
                  </a:lnTo>
                  <a:lnTo>
                    <a:pt x="4964557" y="37211"/>
                  </a:lnTo>
                  <a:lnTo>
                    <a:pt x="4959858" y="32004"/>
                  </a:lnTo>
                  <a:lnTo>
                    <a:pt x="4958715" y="28956"/>
                  </a:lnTo>
                  <a:lnTo>
                    <a:pt x="4958715" y="21463"/>
                  </a:lnTo>
                  <a:lnTo>
                    <a:pt x="4959731" y="18415"/>
                  </a:lnTo>
                  <a:lnTo>
                    <a:pt x="4961890" y="16129"/>
                  </a:lnTo>
                  <a:lnTo>
                    <a:pt x="4964049" y="13970"/>
                  </a:lnTo>
                  <a:lnTo>
                    <a:pt x="4966970" y="12827"/>
                  </a:lnTo>
                  <a:lnTo>
                    <a:pt x="4974463" y="12827"/>
                  </a:lnTo>
                  <a:lnTo>
                    <a:pt x="4977511" y="13970"/>
                  </a:lnTo>
                  <a:lnTo>
                    <a:pt x="4981829" y="18288"/>
                  </a:lnTo>
                  <a:lnTo>
                    <a:pt x="4982972" y="21463"/>
                  </a:lnTo>
                  <a:lnTo>
                    <a:pt x="4982972" y="2070"/>
                  </a:lnTo>
                  <a:lnTo>
                    <a:pt x="4980813" y="1016"/>
                  </a:lnTo>
                  <a:lnTo>
                    <a:pt x="4975987" y="0"/>
                  </a:lnTo>
                  <a:lnTo>
                    <a:pt x="4965319" y="0"/>
                  </a:lnTo>
                  <a:lnTo>
                    <a:pt x="4942522" y="19431"/>
                  </a:lnTo>
                  <a:lnTo>
                    <a:pt x="4942573" y="28956"/>
                  </a:lnTo>
                  <a:lnTo>
                    <a:pt x="4956556" y="44831"/>
                  </a:lnTo>
                  <a:lnTo>
                    <a:pt x="4951095" y="46863"/>
                  </a:lnTo>
                  <a:lnTo>
                    <a:pt x="4946777" y="49911"/>
                  </a:lnTo>
                  <a:lnTo>
                    <a:pt x="4940935" y="58039"/>
                  </a:lnTo>
                  <a:lnTo>
                    <a:pt x="4939525" y="62357"/>
                  </a:lnTo>
                  <a:lnTo>
                    <a:pt x="4939411" y="75946"/>
                  </a:lnTo>
                  <a:lnTo>
                    <a:pt x="4942205" y="82296"/>
                  </a:lnTo>
                  <a:lnTo>
                    <a:pt x="4947920" y="86995"/>
                  </a:lnTo>
                  <a:lnTo>
                    <a:pt x="4953508" y="91694"/>
                  </a:lnTo>
                  <a:lnTo>
                    <a:pt x="4961001" y="93980"/>
                  </a:lnTo>
                  <a:lnTo>
                    <a:pt x="4979924" y="93980"/>
                  </a:lnTo>
                  <a:lnTo>
                    <a:pt x="4987544" y="91694"/>
                  </a:lnTo>
                  <a:lnTo>
                    <a:pt x="4993132" y="86868"/>
                  </a:lnTo>
                  <a:lnTo>
                    <a:pt x="4998720" y="82169"/>
                  </a:lnTo>
                  <a:lnTo>
                    <a:pt x="4999101" y="81280"/>
                  </a:lnTo>
                  <a:lnTo>
                    <a:pt x="5001450" y="75946"/>
                  </a:lnTo>
                  <a:lnTo>
                    <a:pt x="5001514" y="62357"/>
                  </a:lnTo>
                  <a:close/>
                </a:path>
                <a:path w="5073015" h="109219">
                  <a:moveTo>
                    <a:pt x="5072888" y="59690"/>
                  </a:moveTo>
                  <a:lnTo>
                    <a:pt x="5062093" y="59690"/>
                  </a:lnTo>
                  <a:lnTo>
                    <a:pt x="5062093" y="24511"/>
                  </a:lnTo>
                  <a:lnTo>
                    <a:pt x="5062093" y="1524"/>
                  </a:lnTo>
                  <a:lnTo>
                    <a:pt x="5046091" y="1524"/>
                  </a:lnTo>
                  <a:lnTo>
                    <a:pt x="5046091" y="24511"/>
                  </a:lnTo>
                  <a:lnTo>
                    <a:pt x="5046091" y="59690"/>
                  </a:lnTo>
                  <a:lnTo>
                    <a:pt x="5021199" y="59690"/>
                  </a:lnTo>
                  <a:lnTo>
                    <a:pt x="5026025" y="53975"/>
                  </a:lnTo>
                  <a:lnTo>
                    <a:pt x="5030851" y="47752"/>
                  </a:lnTo>
                  <a:lnTo>
                    <a:pt x="5039995" y="34544"/>
                  </a:lnTo>
                  <a:lnTo>
                    <a:pt x="5043551" y="29083"/>
                  </a:lnTo>
                  <a:lnTo>
                    <a:pt x="5046091" y="24511"/>
                  </a:lnTo>
                  <a:lnTo>
                    <a:pt x="5046091" y="1524"/>
                  </a:lnTo>
                  <a:lnTo>
                    <a:pt x="5045837" y="1524"/>
                  </a:lnTo>
                  <a:lnTo>
                    <a:pt x="5042687" y="7912"/>
                  </a:lnTo>
                  <a:lnTo>
                    <a:pt x="5038941" y="14668"/>
                  </a:lnTo>
                  <a:lnTo>
                    <a:pt x="5012614" y="51917"/>
                  </a:lnTo>
                  <a:lnTo>
                    <a:pt x="5006467" y="59055"/>
                  </a:lnTo>
                  <a:lnTo>
                    <a:pt x="5006467" y="72390"/>
                  </a:lnTo>
                  <a:lnTo>
                    <a:pt x="5046091" y="72390"/>
                  </a:lnTo>
                  <a:lnTo>
                    <a:pt x="5046091" y="92456"/>
                  </a:lnTo>
                  <a:lnTo>
                    <a:pt x="5062093" y="92456"/>
                  </a:lnTo>
                  <a:lnTo>
                    <a:pt x="5062093" y="72390"/>
                  </a:lnTo>
                  <a:lnTo>
                    <a:pt x="5072888" y="72390"/>
                  </a:lnTo>
                  <a:lnTo>
                    <a:pt x="5072888" y="5969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2" name="object 72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786876" y="2844292"/>
              <a:ext cx="196596" cy="93980"/>
            </a:xfrm>
            <a:prstGeom prst="rect">
              <a:avLst/>
            </a:prstGeom>
          </p:spPr>
        </p:pic>
        <p:sp>
          <p:nvSpPr>
            <p:cNvPr id="73" name="object 73"/>
            <p:cNvSpPr/>
            <p:nvPr/>
          </p:nvSpPr>
          <p:spPr>
            <a:xfrm>
              <a:off x="1256588" y="3064764"/>
              <a:ext cx="589915" cy="120014"/>
            </a:xfrm>
            <a:custGeom>
              <a:avLst/>
              <a:gdLst/>
              <a:ahLst/>
              <a:cxnLst/>
              <a:rect l="l" t="t" r="r" b="b"/>
              <a:pathLst>
                <a:path w="589914" h="120014">
                  <a:moveTo>
                    <a:pt x="300812" y="72516"/>
                  </a:moveTo>
                  <a:lnTo>
                    <a:pt x="263855" y="82931"/>
                  </a:lnTo>
                  <a:lnTo>
                    <a:pt x="260299" y="88519"/>
                  </a:lnTo>
                  <a:lnTo>
                    <a:pt x="260299" y="102870"/>
                  </a:lnTo>
                  <a:lnTo>
                    <a:pt x="300812" y="118872"/>
                  </a:lnTo>
                  <a:lnTo>
                    <a:pt x="309811" y="118489"/>
                  </a:lnTo>
                  <a:lnTo>
                    <a:pt x="338937" y="106172"/>
                  </a:lnTo>
                  <a:lnTo>
                    <a:pt x="300812" y="106172"/>
                  </a:lnTo>
                  <a:lnTo>
                    <a:pt x="290070" y="105507"/>
                  </a:lnTo>
                  <a:lnTo>
                    <a:pt x="282413" y="103520"/>
                  </a:lnTo>
                  <a:lnTo>
                    <a:pt x="277827" y="100224"/>
                  </a:lnTo>
                  <a:lnTo>
                    <a:pt x="276301" y="95631"/>
                  </a:lnTo>
                  <a:lnTo>
                    <a:pt x="277827" y="91110"/>
                  </a:lnTo>
                  <a:lnTo>
                    <a:pt x="282413" y="87852"/>
                  </a:lnTo>
                  <a:lnTo>
                    <a:pt x="290070" y="85879"/>
                  </a:lnTo>
                  <a:lnTo>
                    <a:pt x="300812" y="85216"/>
                  </a:lnTo>
                  <a:lnTo>
                    <a:pt x="338969" y="85216"/>
                  </a:lnTo>
                  <a:lnTo>
                    <a:pt x="337515" y="82931"/>
                  </a:lnTo>
                  <a:lnTo>
                    <a:pt x="330403" y="78739"/>
                  </a:lnTo>
                  <a:lnTo>
                    <a:pt x="324547" y="75999"/>
                  </a:lnTo>
                  <a:lnTo>
                    <a:pt x="317655" y="74056"/>
                  </a:lnTo>
                  <a:lnTo>
                    <a:pt x="309739" y="72899"/>
                  </a:lnTo>
                  <a:lnTo>
                    <a:pt x="300812" y="72516"/>
                  </a:lnTo>
                  <a:close/>
                </a:path>
                <a:path w="589914" h="120014">
                  <a:moveTo>
                    <a:pt x="338969" y="85216"/>
                  </a:moveTo>
                  <a:lnTo>
                    <a:pt x="300812" y="85216"/>
                  </a:lnTo>
                  <a:lnTo>
                    <a:pt x="311480" y="85879"/>
                  </a:lnTo>
                  <a:lnTo>
                    <a:pt x="319100" y="87852"/>
                  </a:lnTo>
                  <a:lnTo>
                    <a:pt x="323672" y="91110"/>
                  </a:lnTo>
                  <a:lnTo>
                    <a:pt x="325196" y="95631"/>
                  </a:lnTo>
                  <a:lnTo>
                    <a:pt x="323672" y="100224"/>
                  </a:lnTo>
                  <a:lnTo>
                    <a:pt x="319100" y="103520"/>
                  </a:lnTo>
                  <a:lnTo>
                    <a:pt x="311480" y="105507"/>
                  </a:lnTo>
                  <a:lnTo>
                    <a:pt x="300812" y="106172"/>
                  </a:lnTo>
                  <a:lnTo>
                    <a:pt x="338937" y="106172"/>
                  </a:lnTo>
                  <a:lnTo>
                    <a:pt x="340992" y="102870"/>
                  </a:lnTo>
                  <a:lnTo>
                    <a:pt x="341071" y="88519"/>
                  </a:lnTo>
                  <a:lnTo>
                    <a:pt x="338969" y="85216"/>
                  </a:lnTo>
                  <a:close/>
                </a:path>
                <a:path w="589914" h="120014">
                  <a:moveTo>
                    <a:pt x="160096" y="76073"/>
                  </a:moveTo>
                  <a:lnTo>
                    <a:pt x="144602" y="76073"/>
                  </a:lnTo>
                  <a:lnTo>
                    <a:pt x="144602" y="115443"/>
                  </a:lnTo>
                  <a:lnTo>
                    <a:pt x="223723" y="115443"/>
                  </a:lnTo>
                  <a:lnTo>
                    <a:pt x="223723" y="102362"/>
                  </a:lnTo>
                  <a:lnTo>
                    <a:pt x="160096" y="102362"/>
                  </a:lnTo>
                  <a:lnTo>
                    <a:pt x="160096" y="76073"/>
                  </a:lnTo>
                  <a:close/>
                </a:path>
                <a:path w="589914" h="120014">
                  <a:moveTo>
                    <a:pt x="221437" y="381"/>
                  </a:moveTo>
                  <a:lnTo>
                    <a:pt x="206324" y="381"/>
                  </a:lnTo>
                  <a:lnTo>
                    <a:pt x="206324" y="34162"/>
                  </a:lnTo>
                  <a:lnTo>
                    <a:pt x="184353" y="34162"/>
                  </a:lnTo>
                  <a:lnTo>
                    <a:pt x="184353" y="46989"/>
                  </a:lnTo>
                  <a:lnTo>
                    <a:pt x="206324" y="46989"/>
                  </a:lnTo>
                  <a:lnTo>
                    <a:pt x="206324" y="85598"/>
                  </a:lnTo>
                  <a:lnTo>
                    <a:pt x="221437" y="85598"/>
                  </a:lnTo>
                  <a:lnTo>
                    <a:pt x="221437" y="381"/>
                  </a:lnTo>
                  <a:close/>
                </a:path>
                <a:path w="589914" h="120014">
                  <a:moveTo>
                    <a:pt x="165938" y="26035"/>
                  </a:moveTo>
                  <a:lnTo>
                    <a:pt x="150190" y="26035"/>
                  </a:lnTo>
                  <a:lnTo>
                    <a:pt x="150190" y="38735"/>
                  </a:lnTo>
                  <a:lnTo>
                    <a:pt x="147650" y="45212"/>
                  </a:lnTo>
                  <a:lnTo>
                    <a:pt x="120853" y="65912"/>
                  </a:lnTo>
                  <a:lnTo>
                    <a:pt x="131267" y="76326"/>
                  </a:lnTo>
                  <a:lnTo>
                    <a:pt x="136474" y="73787"/>
                  </a:lnTo>
                  <a:lnTo>
                    <a:pt x="141681" y="70231"/>
                  </a:lnTo>
                  <a:lnTo>
                    <a:pt x="146888" y="65532"/>
                  </a:lnTo>
                  <a:lnTo>
                    <a:pt x="152222" y="60960"/>
                  </a:lnTo>
                  <a:lnTo>
                    <a:pt x="156032" y="56514"/>
                  </a:lnTo>
                  <a:lnTo>
                    <a:pt x="158445" y="52324"/>
                  </a:lnTo>
                  <a:lnTo>
                    <a:pt x="176716" y="52324"/>
                  </a:lnTo>
                  <a:lnTo>
                    <a:pt x="174955" y="50673"/>
                  </a:lnTo>
                  <a:lnTo>
                    <a:pt x="168986" y="44958"/>
                  </a:lnTo>
                  <a:lnTo>
                    <a:pt x="165938" y="38735"/>
                  </a:lnTo>
                  <a:lnTo>
                    <a:pt x="165938" y="26035"/>
                  </a:lnTo>
                  <a:close/>
                </a:path>
                <a:path w="589914" h="120014">
                  <a:moveTo>
                    <a:pt x="176716" y="52324"/>
                  </a:moveTo>
                  <a:lnTo>
                    <a:pt x="158445" y="52324"/>
                  </a:lnTo>
                  <a:lnTo>
                    <a:pt x="161366" y="56261"/>
                  </a:lnTo>
                  <a:lnTo>
                    <a:pt x="165557" y="60198"/>
                  </a:lnTo>
                  <a:lnTo>
                    <a:pt x="176479" y="68580"/>
                  </a:lnTo>
                  <a:lnTo>
                    <a:pt x="181559" y="71500"/>
                  </a:lnTo>
                  <a:lnTo>
                    <a:pt x="186385" y="73406"/>
                  </a:lnTo>
                  <a:lnTo>
                    <a:pt x="195529" y="61722"/>
                  </a:lnTo>
                  <a:lnTo>
                    <a:pt x="187909" y="60071"/>
                  </a:lnTo>
                  <a:lnTo>
                    <a:pt x="181051" y="56387"/>
                  </a:lnTo>
                  <a:lnTo>
                    <a:pt x="176716" y="52324"/>
                  </a:lnTo>
                  <a:close/>
                </a:path>
                <a:path w="589914" h="120014">
                  <a:moveTo>
                    <a:pt x="192100" y="13335"/>
                  </a:moveTo>
                  <a:lnTo>
                    <a:pt x="124028" y="13335"/>
                  </a:lnTo>
                  <a:lnTo>
                    <a:pt x="124028" y="26035"/>
                  </a:lnTo>
                  <a:lnTo>
                    <a:pt x="192100" y="26035"/>
                  </a:lnTo>
                  <a:lnTo>
                    <a:pt x="192100" y="13335"/>
                  </a:lnTo>
                  <a:close/>
                </a:path>
                <a:path w="589914" h="120014">
                  <a:moveTo>
                    <a:pt x="165938" y="0"/>
                  </a:moveTo>
                  <a:lnTo>
                    <a:pt x="150317" y="0"/>
                  </a:lnTo>
                  <a:lnTo>
                    <a:pt x="150317" y="13335"/>
                  </a:lnTo>
                  <a:lnTo>
                    <a:pt x="165938" y="13335"/>
                  </a:lnTo>
                  <a:lnTo>
                    <a:pt x="165938" y="0"/>
                  </a:lnTo>
                  <a:close/>
                </a:path>
                <a:path w="589914" h="120014">
                  <a:moveTo>
                    <a:pt x="34747" y="76073"/>
                  </a:moveTo>
                  <a:lnTo>
                    <a:pt x="19253" y="76073"/>
                  </a:lnTo>
                  <a:lnTo>
                    <a:pt x="19253" y="115443"/>
                  </a:lnTo>
                  <a:lnTo>
                    <a:pt x="98374" y="115443"/>
                  </a:lnTo>
                  <a:lnTo>
                    <a:pt x="98374" y="102362"/>
                  </a:lnTo>
                  <a:lnTo>
                    <a:pt x="34747" y="102362"/>
                  </a:lnTo>
                  <a:lnTo>
                    <a:pt x="34747" y="76073"/>
                  </a:lnTo>
                  <a:close/>
                </a:path>
                <a:path w="589914" h="120014">
                  <a:moveTo>
                    <a:pt x="96088" y="381"/>
                  </a:moveTo>
                  <a:lnTo>
                    <a:pt x="80975" y="381"/>
                  </a:lnTo>
                  <a:lnTo>
                    <a:pt x="80975" y="85216"/>
                  </a:lnTo>
                  <a:lnTo>
                    <a:pt x="96088" y="85216"/>
                  </a:lnTo>
                  <a:lnTo>
                    <a:pt x="96088" y="381"/>
                  </a:lnTo>
                  <a:close/>
                </a:path>
                <a:path w="589914" h="120014">
                  <a:moveTo>
                    <a:pt x="41224" y="5080"/>
                  </a:moveTo>
                  <a:lnTo>
                    <a:pt x="22809" y="5080"/>
                  </a:lnTo>
                  <a:lnTo>
                    <a:pt x="15189" y="8000"/>
                  </a:lnTo>
                  <a:lnTo>
                    <a:pt x="9080" y="13970"/>
                  </a:lnTo>
                  <a:lnTo>
                    <a:pt x="3035" y="19812"/>
                  </a:lnTo>
                  <a:lnTo>
                    <a:pt x="0" y="27432"/>
                  </a:lnTo>
                  <a:lnTo>
                    <a:pt x="50" y="45974"/>
                  </a:lnTo>
                  <a:lnTo>
                    <a:pt x="3035" y="53466"/>
                  </a:lnTo>
                  <a:lnTo>
                    <a:pt x="9080" y="59309"/>
                  </a:lnTo>
                  <a:lnTo>
                    <a:pt x="15189" y="65277"/>
                  </a:lnTo>
                  <a:lnTo>
                    <a:pt x="22809" y="68199"/>
                  </a:lnTo>
                  <a:lnTo>
                    <a:pt x="41224" y="68199"/>
                  </a:lnTo>
                  <a:lnTo>
                    <a:pt x="48844" y="65277"/>
                  </a:lnTo>
                  <a:lnTo>
                    <a:pt x="55067" y="59309"/>
                  </a:lnTo>
                  <a:lnTo>
                    <a:pt x="59131" y="55245"/>
                  </a:lnTo>
                  <a:lnTo>
                    <a:pt x="27000" y="55245"/>
                  </a:lnTo>
                  <a:lnTo>
                    <a:pt x="23063" y="53466"/>
                  </a:lnTo>
                  <a:lnTo>
                    <a:pt x="19888" y="50037"/>
                  </a:lnTo>
                  <a:lnTo>
                    <a:pt x="16713" y="46736"/>
                  </a:lnTo>
                  <a:lnTo>
                    <a:pt x="15189" y="42290"/>
                  </a:lnTo>
                  <a:lnTo>
                    <a:pt x="15189" y="31114"/>
                  </a:lnTo>
                  <a:lnTo>
                    <a:pt x="16713" y="26670"/>
                  </a:lnTo>
                  <a:lnTo>
                    <a:pt x="23063" y="19812"/>
                  </a:lnTo>
                  <a:lnTo>
                    <a:pt x="27000" y="18161"/>
                  </a:lnTo>
                  <a:lnTo>
                    <a:pt x="59222" y="18161"/>
                  </a:lnTo>
                  <a:lnTo>
                    <a:pt x="48844" y="8000"/>
                  </a:lnTo>
                  <a:lnTo>
                    <a:pt x="41224" y="5080"/>
                  </a:lnTo>
                  <a:close/>
                </a:path>
                <a:path w="589914" h="120014">
                  <a:moveTo>
                    <a:pt x="59222" y="18161"/>
                  </a:moveTo>
                  <a:lnTo>
                    <a:pt x="36906" y="18161"/>
                  </a:lnTo>
                  <a:lnTo>
                    <a:pt x="40970" y="19812"/>
                  </a:lnTo>
                  <a:lnTo>
                    <a:pt x="47193" y="26797"/>
                  </a:lnTo>
                  <a:lnTo>
                    <a:pt x="48797" y="31114"/>
                  </a:lnTo>
                  <a:lnTo>
                    <a:pt x="48844" y="42290"/>
                  </a:lnTo>
                  <a:lnTo>
                    <a:pt x="47193" y="46736"/>
                  </a:lnTo>
                  <a:lnTo>
                    <a:pt x="44145" y="50037"/>
                  </a:lnTo>
                  <a:lnTo>
                    <a:pt x="41097" y="53466"/>
                  </a:lnTo>
                  <a:lnTo>
                    <a:pt x="37033" y="55245"/>
                  </a:lnTo>
                  <a:lnTo>
                    <a:pt x="59131" y="55245"/>
                  </a:lnTo>
                  <a:lnTo>
                    <a:pt x="60909" y="53466"/>
                  </a:lnTo>
                  <a:lnTo>
                    <a:pt x="63957" y="45974"/>
                  </a:lnTo>
                  <a:lnTo>
                    <a:pt x="63957" y="27432"/>
                  </a:lnTo>
                  <a:lnTo>
                    <a:pt x="60909" y="19812"/>
                  </a:lnTo>
                  <a:lnTo>
                    <a:pt x="59222" y="18161"/>
                  </a:lnTo>
                  <a:close/>
                </a:path>
                <a:path w="589914" h="120014">
                  <a:moveTo>
                    <a:pt x="468325" y="74040"/>
                  </a:moveTo>
                  <a:lnTo>
                    <a:pt x="388950" y="74040"/>
                  </a:lnTo>
                  <a:lnTo>
                    <a:pt x="388950" y="87122"/>
                  </a:lnTo>
                  <a:lnTo>
                    <a:pt x="452958" y="87122"/>
                  </a:lnTo>
                  <a:lnTo>
                    <a:pt x="452958" y="119507"/>
                  </a:lnTo>
                  <a:lnTo>
                    <a:pt x="468325" y="119507"/>
                  </a:lnTo>
                  <a:lnTo>
                    <a:pt x="468325" y="74040"/>
                  </a:lnTo>
                  <a:close/>
                </a:path>
                <a:path w="589914" h="120014">
                  <a:moveTo>
                    <a:pt x="281635" y="29845"/>
                  </a:moveTo>
                  <a:lnTo>
                    <a:pt x="266141" y="29845"/>
                  </a:lnTo>
                  <a:lnTo>
                    <a:pt x="266141" y="52450"/>
                  </a:lnTo>
                  <a:lnTo>
                    <a:pt x="240106" y="52705"/>
                  </a:lnTo>
                  <a:lnTo>
                    <a:pt x="241757" y="65659"/>
                  </a:lnTo>
                  <a:lnTo>
                    <a:pt x="262422" y="65516"/>
                  </a:lnTo>
                  <a:lnTo>
                    <a:pt x="282492" y="65087"/>
                  </a:lnTo>
                  <a:lnTo>
                    <a:pt x="301943" y="64373"/>
                  </a:lnTo>
                  <a:lnTo>
                    <a:pt x="320751" y="63373"/>
                  </a:lnTo>
                  <a:lnTo>
                    <a:pt x="319960" y="52197"/>
                  </a:lnTo>
                  <a:lnTo>
                    <a:pt x="281635" y="52197"/>
                  </a:lnTo>
                  <a:lnTo>
                    <a:pt x="281635" y="29845"/>
                  </a:lnTo>
                  <a:close/>
                </a:path>
                <a:path w="589914" h="120014">
                  <a:moveTo>
                    <a:pt x="319862" y="50800"/>
                  </a:moveTo>
                  <a:lnTo>
                    <a:pt x="317068" y="51053"/>
                  </a:lnTo>
                  <a:lnTo>
                    <a:pt x="281635" y="52197"/>
                  </a:lnTo>
                  <a:lnTo>
                    <a:pt x="319960" y="52197"/>
                  </a:lnTo>
                  <a:lnTo>
                    <a:pt x="319862" y="50800"/>
                  </a:lnTo>
                  <a:close/>
                </a:path>
                <a:path w="589914" h="120014">
                  <a:moveTo>
                    <a:pt x="311988" y="4445"/>
                  </a:moveTo>
                  <a:lnTo>
                    <a:pt x="250647" y="4445"/>
                  </a:lnTo>
                  <a:lnTo>
                    <a:pt x="250647" y="17399"/>
                  </a:lnTo>
                  <a:lnTo>
                    <a:pt x="296367" y="17399"/>
                  </a:lnTo>
                  <a:lnTo>
                    <a:pt x="296198" y="23806"/>
                  </a:lnTo>
                  <a:lnTo>
                    <a:pt x="295875" y="30464"/>
                  </a:lnTo>
                  <a:lnTo>
                    <a:pt x="295384" y="37383"/>
                  </a:lnTo>
                  <a:lnTo>
                    <a:pt x="294716" y="44576"/>
                  </a:lnTo>
                  <a:lnTo>
                    <a:pt x="309829" y="45847"/>
                  </a:lnTo>
                  <a:lnTo>
                    <a:pt x="310755" y="36699"/>
                  </a:lnTo>
                  <a:lnTo>
                    <a:pt x="311432" y="26765"/>
                  </a:lnTo>
                  <a:lnTo>
                    <a:pt x="311847" y="16021"/>
                  </a:lnTo>
                  <a:lnTo>
                    <a:pt x="311988" y="4445"/>
                  </a:lnTo>
                  <a:close/>
                </a:path>
                <a:path w="589914" h="120014">
                  <a:moveTo>
                    <a:pt x="468198" y="54737"/>
                  </a:moveTo>
                  <a:lnTo>
                    <a:pt x="452958" y="54737"/>
                  </a:lnTo>
                  <a:lnTo>
                    <a:pt x="452958" y="68834"/>
                  </a:lnTo>
                  <a:lnTo>
                    <a:pt x="468198" y="68834"/>
                  </a:lnTo>
                  <a:lnTo>
                    <a:pt x="468198" y="54737"/>
                  </a:lnTo>
                  <a:close/>
                </a:path>
                <a:path w="589914" h="120014">
                  <a:moveTo>
                    <a:pt x="402158" y="3048"/>
                  </a:moveTo>
                  <a:lnTo>
                    <a:pt x="393014" y="3048"/>
                  </a:lnTo>
                  <a:lnTo>
                    <a:pt x="385394" y="5969"/>
                  </a:lnTo>
                  <a:lnTo>
                    <a:pt x="379425" y="11937"/>
                  </a:lnTo>
                  <a:lnTo>
                    <a:pt x="373329" y="17780"/>
                  </a:lnTo>
                  <a:lnTo>
                    <a:pt x="370281" y="25400"/>
                  </a:lnTo>
                  <a:lnTo>
                    <a:pt x="370281" y="43814"/>
                  </a:lnTo>
                  <a:lnTo>
                    <a:pt x="373329" y="51435"/>
                  </a:lnTo>
                  <a:lnTo>
                    <a:pt x="379425" y="57276"/>
                  </a:lnTo>
                  <a:lnTo>
                    <a:pt x="385394" y="63246"/>
                  </a:lnTo>
                  <a:lnTo>
                    <a:pt x="393014" y="66166"/>
                  </a:lnTo>
                  <a:lnTo>
                    <a:pt x="402158" y="66166"/>
                  </a:lnTo>
                  <a:lnTo>
                    <a:pt x="409732" y="65452"/>
                  </a:lnTo>
                  <a:lnTo>
                    <a:pt x="416461" y="63309"/>
                  </a:lnTo>
                  <a:lnTo>
                    <a:pt x="422357" y="59737"/>
                  </a:lnTo>
                  <a:lnTo>
                    <a:pt x="427431" y="54737"/>
                  </a:lnTo>
                  <a:lnTo>
                    <a:pt x="468198" y="54737"/>
                  </a:lnTo>
                  <a:lnTo>
                    <a:pt x="468198" y="53339"/>
                  </a:lnTo>
                  <a:lnTo>
                    <a:pt x="397078" y="53339"/>
                  </a:lnTo>
                  <a:lnTo>
                    <a:pt x="393014" y="51562"/>
                  </a:lnTo>
                  <a:lnTo>
                    <a:pt x="387045" y="44831"/>
                  </a:lnTo>
                  <a:lnTo>
                    <a:pt x="385688" y="40512"/>
                  </a:lnTo>
                  <a:lnTo>
                    <a:pt x="385648" y="28956"/>
                  </a:lnTo>
                  <a:lnTo>
                    <a:pt x="387045" y="24384"/>
                  </a:lnTo>
                  <a:lnTo>
                    <a:pt x="390093" y="20955"/>
                  </a:lnTo>
                  <a:lnTo>
                    <a:pt x="393141" y="17652"/>
                  </a:lnTo>
                  <a:lnTo>
                    <a:pt x="397078" y="16001"/>
                  </a:lnTo>
                  <a:lnTo>
                    <a:pt x="468198" y="16001"/>
                  </a:lnTo>
                  <a:lnTo>
                    <a:pt x="468198" y="15112"/>
                  </a:lnTo>
                  <a:lnTo>
                    <a:pt x="427812" y="15112"/>
                  </a:lnTo>
                  <a:lnTo>
                    <a:pt x="422767" y="9852"/>
                  </a:lnTo>
                  <a:lnTo>
                    <a:pt x="416794" y="6080"/>
                  </a:lnTo>
                  <a:lnTo>
                    <a:pt x="409917" y="3808"/>
                  </a:lnTo>
                  <a:lnTo>
                    <a:pt x="402158" y="3048"/>
                  </a:lnTo>
                  <a:close/>
                </a:path>
                <a:path w="589914" h="120014">
                  <a:moveTo>
                    <a:pt x="468198" y="16001"/>
                  </a:moveTo>
                  <a:lnTo>
                    <a:pt x="407238" y="16001"/>
                  </a:lnTo>
                  <a:lnTo>
                    <a:pt x="411302" y="17652"/>
                  </a:lnTo>
                  <a:lnTo>
                    <a:pt x="417271" y="24384"/>
                  </a:lnTo>
                  <a:lnTo>
                    <a:pt x="418795" y="28956"/>
                  </a:lnTo>
                  <a:lnTo>
                    <a:pt x="418795" y="40512"/>
                  </a:lnTo>
                  <a:lnTo>
                    <a:pt x="417271" y="44958"/>
                  </a:lnTo>
                  <a:lnTo>
                    <a:pt x="414350" y="48260"/>
                  </a:lnTo>
                  <a:lnTo>
                    <a:pt x="411302" y="51562"/>
                  </a:lnTo>
                  <a:lnTo>
                    <a:pt x="407365" y="53339"/>
                  </a:lnTo>
                  <a:lnTo>
                    <a:pt x="468198" y="53339"/>
                  </a:lnTo>
                  <a:lnTo>
                    <a:pt x="468198" y="42418"/>
                  </a:lnTo>
                  <a:lnTo>
                    <a:pt x="433146" y="42418"/>
                  </a:lnTo>
                  <a:lnTo>
                    <a:pt x="433781" y="40132"/>
                  </a:lnTo>
                  <a:lnTo>
                    <a:pt x="434035" y="37591"/>
                  </a:lnTo>
                  <a:lnTo>
                    <a:pt x="433908" y="29972"/>
                  </a:lnTo>
                  <a:lnTo>
                    <a:pt x="433400" y="27432"/>
                  </a:lnTo>
                  <a:lnTo>
                    <a:pt x="468198" y="27432"/>
                  </a:lnTo>
                  <a:lnTo>
                    <a:pt x="468198" y="16001"/>
                  </a:lnTo>
                  <a:close/>
                </a:path>
                <a:path w="589914" h="120014">
                  <a:moveTo>
                    <a:pt x="468198" y="27432"/>
                  </a:moveTo>
                  <a:lnTo>
                    <a:pt x="452958" y="27432"/>
                  </a:lnTo>
                  <a:lnTo>
                    <a:pt x="452958" y="42418"/>
                  </a:lnTo>
                  <a:lnTo>
                    <a:pt x="468198" y="42418"/>
                  </a:lnTo>
                  <a:lnTo>
                    <a:pt x="468198" y="27432"/>
                  </a:lnTo>
                  <a:close/>
                </a:path>
                <a:path w="589914" h="120014">
                  <a:moveTo>
                    <a:pt x="468198" y="381"/>
                  </a:moveTo>
                  <a:lnTo>
                    <a:pt x="452958" y="381"/>
                  </a:lnTo>
                  <a:lnTo>
                    <a:pt x="452958" y="15112"/>
                  </a:lnTo>
                  <a:lnTo>
                    <a:pt x="468198" y="15112"/>
                  </a:lnTo>
                  <a:lnTo>
                    <a:pt x="468198" y="381"/>
                  </a:lnTo>
                  <a:close/>
                </a:path>
                <a:path w="589914" h="120014">
                  <a:moveTo>
                    <a:pt x="535254" y="8382"/>
                  </a:moveTo>
                  <a:lnTo>
                    <a:pt x="519633" y="8382"/>
                  </a:lnTo>
                  <a:lnTo>
                    <a:pt x="519633" y="31496"/>
                  </a:lnTo>
                  <a:lnTo>
                    <a:pt x="519083" y="38782"/>
                  </a:lnTo>
                  <a:lnTo>
                    <a:pt x="500551" y="72278"/>
                  </a:lnTo>
                  <a:lnTo>
                    <a:pt x="487883" y="81152"/>
                  </a:lnTo>
                  <a:lnTo>
                    <a:pt x="499948" y="91948"/>
                  </a:lnTo>
                  <a:lnTo>
                    <a:pt x="508306" y="85330"/>
                  </a:lnTo>
                  <a:lnTo>
                    <a:pt x="515664" y="77866"/>
                  </a:lnTo>
                  <a:lnTo>
                    <a:pt x="522022" y="69570"/>
                  </a:lnTo>
                  <a:lnTo>
                    <a:pt x="527380" y="60451"/>
                  </a:lnTo>
                  <a:lnTo>
                    <a:pt x="545223" y="60451"/>
                  </a:lnTo>
                  <a:lnTo>
                    <a:pt x="535283" y="31496"/>
                  </a:lnTo>
                  <a:lnTo>
                    <a:pt x="535254" y="8382"/>
                  </a:lnTo>
                  <a:close/>
                </a:path>
                <a:path w="589914" h="120014">
                  <a:moveTo>
                    <a:pt x="545223" y="60451"/>
                  </a:moveTo>
                  <a:lnTo>
                    <a:pt x="527380" y="60451"/>
                  </a:lnTo>
                  <a:lnTo>
                    <a:pt x="532878" y="68931"/>
                  </a:lnTo>
                  <a:lnTo>
                    <a:pt x="539270" y="76660"/>
                  </a:lnTo>
                  <a:lnTo>
                    <a:pt x="546543" y="83651"/>
                  </a:lnTo>
                  <a:lnTo>
                    <a:pt x="554685" y="89915"/>
                  </a:lnTo>
                  <a:lnTo>
                    <a:pt x="565607" y="77724"/>
                  </a:lnTo>
                  <a:lnTo>
                    <a:pt x="559392" y="74390"/>
                  </a:lnTo>
                  <a:lnTo>
                    <a:pt x="553700" y="70104"/>
                  </a:lnTo>
                  <a:lnTo>
                    <a:pt x="548533" y="64865"/>
                  </a:lnTo>
                  <a:lnTo>
                    <a:pt x="545223" y="60451"/>
                  </a:lnTo>
                  <a:close/>
                </a:path>
                <a:path w="589914" h="120014">
                  <a:moveTo>
                    <a:pt x="589610" y="381"/>
                  </a:moveTo>
                  <a:lnTo>
                    <a:pt x="574243" y="381"/>
                  </a:lnTo>
                  <a:lnTo>
                    <a:pt x="574243" y="119507"/>
                  </a:lnTo>
                  <a:lnTo>
                    <a:pt x="589610" y="119507"/>
                  </a:lnTo>
                  <a:lnTo>
                    <a:pt x="589610" y="381"/>
                  </a:lnTo>
                  <a:close/>
                </a:path>
                <a:path w="589914" h="120014">
                  <a:moveTo>
                    <a:pt x="340182" y="381"/>
                  </a:moveTo>
                  <a:lnTo>
                    <a:pt x="324688" y="381"/>
                  </a:lnTo>
                  <a:lnTo>
                    <a:pt x="324688" y="70485"/>
                  </a:lnTo>
                  <a:lnTo>
                    <a:pt x="340182" y="70485"/>
                  </a:lnTo>
                  <a:lnTo>
                    <a:pt x="340182" y="44958"/>
                  </a:lnTo>
                  <a:lnTo>
                    <a:pt x="357835" y="44958"/>
                  </a:lnTo>
                  <a:lnTo>
                    <a:pt x="357835" y="31750"/>
                  </a:lnTo>
                  <a:lnTo>
                    <a:pt x="340182" y="31750"/>
                  </a:lnTo>
                  <a:lnTo>
                    <a:pt x="340182" y="381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" name="object 74"/>
            <p:cNvSpPr/>
            <p:nvPr/>
          </p:nvSpPr>
          <p:spPr>
            <a:xfrm>
              <a:off x="2781554" y="3080765"/>
              <a:ext cx="5073650" cy="109220"/>
            </a:xfrm>
            <a:custGeom>
              <a:avLst/>
              <a:gdLst/>
              <a:ahLst/>
              <a:cxnLst/>
              <a:rect l="l" t="t" r="r" b="b"/>
              <a:pathLst>
                <a:path w="5073650" h="109219">
                  <a:moveTo>
                    <a:pt x="57404" y="17780"/>
                  </a:moveTo>
                  <a:lnTo>
                    <a:pt x="55880" y="13970"/>
                  </a:lnTo>
                  <a:lnTo>
                    <a:pt x="54864" y="11430"/>
                  </a:lnTo>
                  <a:lnTo>
                    <a:pt x="49784" y="6858"/>
                  </a:lnTo>
                  <a:lnTo>
                    <a:pt x="44577" y="2286"/>
                  </a:lnTo>
                  <a:lnTo>
                    <a:pt x="37338" y="0"/>
                  </a:lnTo>
                  <a:lnTo>
                    <a:pt x="27940" y="0"/>
                  </a:lnTo>
                  <a:lnTo>
                    <a:pt x="21170" y="482"/>
                  </a:lnTo>
                  <a:lnTo>
                    <a:pt x="14770" y="1930"/>
                  </a:lnTo>
                  <a:lnTo>
                    <a:pt x="8737" y="4343"/>
                  </a:lnTo>
                  <a:lnTo>
                    <a:pt x="3048" y="7747"/>
                  </a:lnTo>
                  <a:lnTo>
                    <a:pt x="3048" y="23241"/>
                  </a:lnTo>
                  <a:lnTo>
                    <a:pt x="10287" y="17018"/>
                  </a:lnTo>
                  <a:lnTo>
                    <a:pt x="17780" y="13970"/>
                  </a:lnTo>
                  <a:lnTo>
                    <a:pt x="30480" y="13970"/>
                  </a:lnTo>
                  <a:lnTo>
                    <a:pt x="34163" y="15113"/>
                  </a:lnTo>
                  <a:lnTo>
                    <a:pt x="36576" y="17272"/>
                  </a:lnTo>
                  <a:lnTo>
                    <a:pt x="38862" y="19558"/>
                  </a:lnTo>
                  <a:lnTo>
                    <a:pt x="40132" y="22733"/>
                  </a:lnTo>
                  <a:lnTo>
                    <a:pt x="40132" y="29972"/>
                  </a:lnTo>
                  <a:lnTo>
                    <a:pt x="29210" y="43815"/>
                  </a:lnTo>
                  <a:lnTo>
                    <a:pt x="22402" y="49060"/>
                  </a:lnTo>
                  <a:lnTo>
                    <a:pt x="0" y="80645"/>
                  </a:lnTo>
                  <a:lnTo>
                    <a:pt x="0" y="92456"/>
                  </a:lnTo>
                  <a:lnTo>
                    <a:pt x="56769" y="92456"/>
                  </a:lnTo>
                  <a:lnTo>
                    <a:pt x="56769" y="77978"/>
                  </a:lnTo>
                  <a:lnTo>
                    <a:pt x="18161" y="77978"/>
                  </a:lnTo>
                  <a:lnTo>
                    <a:pt x="18161" y="75692"/>
                  </a:lnTo>
                  <a:lnTo>
                    <a:pt x="33782" y="59690"/>
                  </a:lnTo>
                  <a:lnTo>
                    <a:pt x="39624" y="55118"/>
                  </a:lnTo>
                  <a:lnTo>
                    <a:pt x="57404" y="29972"/>
                  </a:lnTo>
                  <a:lnTo>
                    <a:pt x="57404" y="17780"/>
                  </a:lnTo>
                  <a:close/>
                </a:path>
                <a:path w="5073650" h="109219">
                  <a:moveTo>
                    <a:pt x="87376" y="76962"/>
                  </a:moveTo>
                  <a:lnTo>
                    <a:pt x="71374" y="76962"/>
                  </a:lnTo>
                  <a:lnTo>
                    <a:pt x="64643" y="108712"/>
                  </a:lnTo>
                  <a:lnTo>
                    <a:pt x="77851" y="108712"/>
                  </a:lnTo>
                  <a:lnTo>
                    <a:pt x="87376" y="76962"/>
                  </a:lnTo>
                  <a:close/>
                </a:path>
                <a:path w="5073650" h="109219">
                  <a:moveTo>
                    <a:pt x="160020" y="42291"/>
                  </a:moveTo>
                  <a:lnTo>
                    <a:pt x="159512" y="32918"/>
                  </a:lnTo>
                  <a:lnTo>
                    <a:pt x="158000" y="24599"/>
                  </a:lnTo>
                  <a:lnTo>
                    <a:pt x="155460" y="17348"/>
                  </a:lnTo>
                  <a:lnTo>
                    <a:pt x="153212" y="13462"/>
                  </a:lnTo>
                  <a:lnTo>
                    <a:pt x="151892" y="11176"/>
                  </a:lnTo>
                  <a:lnTo>
                    <a:pt x="146558" y="3810"/>
                  </a:lnTo>
                  <a:lnTo>
                    <a:pt x="142367" y="1714"/>
                  </a:lnTo>
                  <a:lnTo>
                    <a:pt x="142367" y="26924"/>
                  </a:lnTo>
                  <a:lnTo>
                    <a:pt x="142367" y="36068"/>
                  </a:lnTo>
                  <a:lnTo>
                    <a:pt x="141097" y="39370"/>
                  </a:lnTo>
                  <a:lnTo>
                    <a:pt x="138557" y="42291"/>
                  </a:lnTo>
                  <a:lnTo>
                    <a:pt x="136144" y="44958"/>
                  </a:lnTo>
                  <a:lnTo>
                    <a:pt x="132842" y="46355"/>
                  </a:lnTo>
                  <a:lnTo>
                    <a:pt x="124587" y="46355"/>
                  </a:lnTo>
                  <a:lnTo>
                    <a:pt x="121031" y="44958"/>
                  </a:lnTo>
                  <a:lnTo>
                    <a:pt x="118618" y="41910"/>
                  </a:lnTo>
                  <a:lnTo>
                    <a:pt x="116078" y="38989"/>
                  </a:lnTo>
                  <a:lnTo>
                    <a:pt x="114808" y="35052"/>
                  </a:lnTo>
                  <a:lnTo>
                    <a:pt x="114808" y="25400"/>
                  </a:lnTo>
                  <a:lnTo>
                    <a:pt x="116078" y="21590"/>
                  </a:lnTo>
                  <a:lnTo>
                    <a:pt x="118491" y="18288"/>
                  </a:lnTo>
                  <a:lnTo>
                    <a:pt x="121031" y="15113"/>
                  </a:lnTo>
                  <a:lnTo>
                    <a:pt x="124333" y="13462"/>
                  </a:lnTo>
                  <a:lnTo>
                    <a:pt x="132588" y="13462"/>
                  </a:lnTo>
                  <a:lnTo>
                    <a:pt x="136017" y="15240"/>
                  </a:lnTo>
                  <a:lnTo>
                    <a:pt x="141097" y="22606"/>
                  </a:lnTo>
                  <a:lnTo>
                    <a:pt x="142367" y="26924"/>
                  </a:lnTo>
                  <a:lnTo>
                    <a:pt x="142367" y="1714"/>
                  </a:lnTo>
                  <a:lnTo>
                    <a:pt x="138938" y="0"/>
                  </a:lnTo>
                  <a:lnTo>
                    <a:pt x="119888" y="0"/>
                  </a:lnTo>
                  <a:lnTo>
                    <a:pt x="112395" y="2921"/>
                  </a:lnTo>
                  <a:lnTo>
                    <a:pt x="100838" y="14732"/>
                  </a:lnTo>
                  <a:lnTo>
                    <a:pt x="97917" y="22352"/>
                  </a:lnTo>
                  <a:lnTo>
                    <a:pt x="97917" y="39624"/>
                  </a:lnTo>
                  <a:lnTo>
                    <a:pt x="100330" y="46228"/>
                  </a:lnTo>
                  <a:lnTo>
                    <a:pt x="109855" y="57023"/>
                  </a:lnTo>
                  <a:lnTo>
                    <a:pt x="116205" y="59690"/>
                  </a:lnTo>
                  <a:lnTo>
                    <a:pt x="132588" y="59690"/>
                  </a:lnTo>
                  <a:lnTo>
                    <a:pt x="138811" y="56388"/>
                  </a:lnTo>
                  <a:lnTo>
                    <a:pt x="142748" y="49911"/>
                  </a:lnTo>
                  <a:lnTo>
                    <a:pt x="143129" y="50038"/>
                  </a:lnTo>
                  <a:lnTo>
                    <a:pt x="143090" y="59690"/>
                  </a:lnTo>
                  <a:lnTo>
                    <a:pt x="141097" y="67056"/>
                  </a:lnTo>
                  <a:lnTo>
                    <a:pt x="137160" y="72390"/>
                  </a:lnTo>
                  <a:lnTo>
                    <a:pt x="133223" y="77851"/>
                  </a:lnTo>
                  <a:lnTo>
                    <a:pt x="127508" y="80518"/>
                  </a:lnTo>
                  <a:lnTo>
                    <a:pt x="113538" y="80518"/>
                  </a:lnTo>
                  <a:lnTo>
                    <a:pt x="107823" y="78994"/>
                  </a:lnTo>
                  <a:lnTo>
                    <a:pt x="102997" y="75946"/>
                  </a:lnTo>
                  <a:lnTo>
                    <a:pt x="102997" y="90678"/>
                  </a:lnTo>
                  <a:lnTo>
                    <a:pt x="108077" y="92964"/>
                  </a:lnTo>
                  <a:lnTo>
                    <a:pt x="114173" y="93980"/>
                  </a:lnTo>
                  <a:lnTo>
                    <a:pt x="121158" y="93980"/>
                  </a:lnTo>
                  <a:lnTo>
                    <a:pt x="129946" y="93129"/>
                  </a:lnTo>
                  <a:lnTo>
                    <a:pt x="137642" y="90563"/>
                  </a:lnTo>
                  <a:lnTo>
                    <a:pt x="144284" y="86271"/>
                  </a:lnTo>
                  <a:lnTo>
                    <a:pt x="149618" y="80518"/>
                  </a:lnTo>
                  <a:lnTo>
                    <a:pt x="149860" y="80264"/>
                  </a:lnTo>
                  <a:lnTo>
                    <a:pt x="154279" y="72821"/>
                  </a:lnTo>
                  <a:lnTo>
                    <a:pt x="157454" y="63995"/>
                  </a:lnTo>
                  <a:lnTo>
                    <a:pt x="159372" y="53822"/>
                  </a:lnTo>
                  <a:lnTo>
                    <a:pt x="159588" y="49911"/>
                  </a:lnTo>
                  <a:lnTo>
                    <a:pt x="159791" y="46355"/>
                  </a:lnTo>
                  <a:lnTo>
                    <a:pt x="160020" y="42291"/>
                  </a:lnTo>
                  <a:close/>
                </a:path>
                <a:path w="5073650" h="109219">
                  <a:moveTo>
                    <a:pt x="232283" y="59817"/>
                  </a:moveTo>
                  <a:lnTo>
                    <a:pt x="221361" y="59817"/>
                  </a:lnTo>
                  <a:lnTo>
                    <a:pt x="221361" y="24511"/>
                  </a:lnTo>
                  <a:lnTo>
                    <a:pt x="221361" y="1524"/>
                  </a:lnTo>
                  <a:lnTo>
                    <a:pt x="205486" y="1524"/>
                  </a:lnTo>
                  <a:lnTo>
                    <a:pt x="205486" y="24511"/>
                  </a:lnTo>
                  <a:lnTo>
                    <a:pt x="205486" y="59817"/>
                  </a:lnTo>
                  <a:lnTo>
                    <a:pt x="180467" y="59817"/>
                  </a:lnTo>
                  <a:lnTo>
                    <a:pt x="185420" y="53975"/>
                  </a:lnTo>
                  <a:lnTo>
                    <a:pt x="190119" y="47752"/>
                  </a:lnTo>
                  <a:lnTo>
                    <a:pt x="194818" y="41148"/>
                  </a:lnTo>
                  <a:lnTo>
                    <a:pt x="199390" y="34544"/>
                  </a:lnTo>
                  <a:lnTo>
                    <a:pt x="202946" y="29083"/>
                  </a:lnTo>
                  <a:lnTo>
                    <a:pt x="205486" y="24511"/>
                  </a:lnTo>
                  <a:lnTo>
                    <a:pt x="205486" y="1524"/>
                  </a:lnTo>
                  <a:lnTo>
                    <a:pt x="205105" y="1524"/>
                  </a:lnTo>
                  <a:lnTo>
                    <a:pt x="202006" y="7912"/>
                  </a:lnTo>
                  <a:lnTo>
                    <a:pt x="198272" y="14693"/>
                  </a:lnTo>
                  <a:lnTo>
                    <a:pt x="171945" y="51917"/>
                  </a:lnTo>
                  <a:lnTo>
                    <a:pt x="165862" y="59055"/>
                  </a:lnTo>
                  <a:lnTo>
                    <a:pt x="165862" y="72390"/>
                  </a:lnTo>
                  <a:lnTo>
                    <a:pt x="205486" y="72390"/>
                  </a:lnTo>
                  <a:lnTo>
                    <a:pt x="205486" y="92456"/>
                  </a:lnTo>
                  <a:lnTo>
                    <a:pt x="221361" y="92456"/>
                  </a:lnTo>
                  <a:lnTo>
                    <a:pt x="221361" y="72390"/>
                  </a:lnTo>
                  <a:lnTo>
                    <a:pt x="232283" y="72390"/>
                  </a:lnTo>
                  <a:lnTo>
                    <a:pt x="232283" y="59817"/>
                  </a:lnTo>
                  <a:close/>
                </a:path>
                <a:path w="5073650" h="109219">
                  <a:moveTo>
                    <a:pt x="282956" y="0"/>
                  </a:moveTo>
                  <a:lnTo>
                    <a:pt x="272034" y="0"/>
                  </a:lnTo>
                  <a:lnTo>
                    <a:pt x="265925" y="4432"/>
                  </a:lnTo>
                  <a:lnTo>
                    <a:pt x="259626" y="8178"/>
                  </a:lnTo>
                  <a:lnTo>
                    <a:pt x="253111" y="11239"/>
                  </a:lnTo>
                  <a:lnTo>
                    <a:pt x="246380" y="13589"/>
                  </a:lnTo>
                  <a:lnTo>
                    <a:pt x="246380" y="28829"/>
                  </a:lnTo>
                  <a:lnTo>
                    <a:pt x="265684" y="20955"/>
                  </a:lnTo>
                  <a:lnTo>
                    <a:pt x="265684" y="92456"/>
                  </a:lnTo>
                  <a:lnTo>
                    <a:pt x="282956" y="92456"/>
                  </a:lnTo>
                  <a:lnTo>
                    <a:pt x="282956" y="20955"/>
                  </a:lnTo>
                  <a:lnTo>
                    <a:pt x="282956" y="0"/>
                  </a:lnTo>
                  <a:close/>
                </a:path>
                <a:path w="5073650" h="109219">
                  <a:moveTo>
                    <a:pt x="328168" y="76962"/>
                  </a:moveTo>
                  <a:lnTo>
                    <a:pt x="312166" y="76962"/>
                  </a:lnTo>
                  <a:lnTo>
                    <a:pt x="305435" y="108712"/>
                  </a:lnTo>
                  <a:lnTo>
                    <a:pt x="318643" y="108712"/>
                  </a:lnTo>
                  <a:lnTo>
                    <a:pt x="328168" y="76962"/>
                  </a:lnTo>
                  <a:close/>
                </a:path>
                <a:path w="5073650" h="109219">
                  <a:moveTo>
                    <a:pt x="399669" y="1524"/>
                  </a:moveTo>
                  <a:lnTo>
                    <a:pt x="337820" y="1524"/>
                  </a:lnTo>
                  <a:lnTo>
                    <a:pt x="337820" y="15875"/>
                  </a:lnTo>
                  <a:lnTo>
                    <a:pt x="381762" y="15875"/>
                  </a:lnTo>
                  <a:lnTo>
                    <a:pt x="375729" y="26301"/>
                  </a:lnTo>
                  <a:lnTo>
                    <a:pt x="358673" y="64922"/>
                  </a:lnTo>
                  <a:lnTo>
                    <a:pt x="351917" y="92456"/>
                  </a:lnTo>
                  <a:lnTo>
                    <a:pt x="369697" y="92456"/>
                  </a:lnTo>
                  <a:lnTo>
                    <a:pt x="371335" y="82867"/>
                  </a:lnTo>
                  <a:lnTo>
                    <a:pt x="373392" y="73520"/>
                  </a:lnTo>
                  <a:lnTo>
                    <a:pt x="387096" y="35814"/>
                  </a:lnTo>
                  <a:lnTo>
                    <a:pt x="399669" y="11049"/>
                  </a:lnTo>
                  <a:lnTo>
                    <a:pt x="399669" y="1524"/>
                  </a:lnTo>
                  <a:close/>
                </a:path>
                <a:path w="5073650" h="109219">
                  <a:moveTo>
                    <a:pt x="469392" y="42291"/>
                  </a:moveTo>
                  <a:lnTo>
                    <a:pt x="468884" y="32918"/>
                  </a:lnTo>
                  <a:lnTo>
                    <a:pt x="467372" y="24599"/>
                  </a:lnTo>
                  <a:lnTo>
                    <a:pt x="464832" y="17348"/>
                  </a:lnTo>
                  <a:lnTo>
                    <a:pt x="462584" y="13462"/>
                  </a:lnTo>
                  <a:lnTo>
                    <a:pt x="461264" y="11176"/>
                  </a:lnTo>
                  <a:lnTo>
                    <a:pt x="455930" y="3810"/>
                  </a:lnTo>
                  <a:lnTo>
                    <a:pt x="451739" y="1714"/>
                  </a:lnTo>
                  <a:lnTo>
                    <a:pt x="451739" y="26924"/>
                  </a:lnTo>
                  <a:lnTo>
                    <a:pt x="451739" y="36068"/>
                  </a:lnTo>
                  <a:lnTo>
                    <a:pt x="450469" y="39370"/>
                  </a:lnTo>
                  <a:lnTo>
                    <a:pt x="447929" y="42291"/>
                  </a:lnTo>
                  <a:lnTo>
                    <a:pt x="445516" y="44958"/>
                  </a:lnTo>
                  <a:lnTo>
                    <a:pt x="442214" y="46355"/>
                  </a:lnTo>
                  <a:lnTo>
                    <a:pt x="433959" y="46355"/>
                  </a:lnTo>
                  <a:lnTo>
                    <a:pt x="430403" y="44958"/>
                  </a:lnTo>
                  <a:lnTo>
                    <a:pt x="427990" y="41910"/>
                  </a:lnTo>
                  <a:lnTo>
                    <a:pt x="425450" y="38989"/>
                  </a:lnTo>
                  <a:lnTo>
                    <a:pt x="424180" y="35052"/>
                  </a:lnTo>
                  <a:lnTo>
                    <a:pt x="424180" y="25400"/>
                  </a:lnTo>
                  <a:lnTo>
                    <a:pt x="425450" y="21590"/>
                  </a:lnTo>
                  <a:lnTo>
                    <a:pt x="427863" y="18288"/>
                  </a:lnTo>
                  <a:lnTo>
                    <a:pt x="430403" y="15113"/>
                  </a:lnTo>
                  <a:lnTo>
                    <a:pt x="433705" y="13462"/>
                  </a:lnTo>
                  <a:lnTo>
                    <a:pt x="441960" y="13462"/>
                  </a:lnTo>
                  <a:lnTo>
                    <a:pt x="445389" y="15240"/>
                  </a:lnTo>
                  <a:lnTo>
                    <a:pt x="450469" y="22606"/>
                  </a:lnTo>
                  <a:lnTo>
                    <a:pt x="451739" y="26924"/>
                  </a:lnTo>
                  <a:lnTo>
                    <a:pt x="451739" y="1714"/>
                  </a:lnTo>
                  <a:lnTo>
                    <a:pt x="448310" y="0"/>
                  </a:lnTo>
                  <a:lnTo>
                    <a:pt x="429260" y="0"/>
                  </a:lnTo>
                  <a:lnTo>
                    <a:pt x="421767" y="2921"/>
                  </a:lnTo>
                  <a:lnTo>
                    <a:pt x="410210" y="14732"/>
                  </a:lnTo>
                  <a:lnTo>
                    <a:pt x="407289" y="22352"/>
                  </a:lnTo>
                  <a:lnTo>
                    <a:pt x="407289" y="39624"/>
                  </a:lnTo>
                  <a:lnTo>
                    <a:pt x="409702" y="46228"/>
                  </a:lnTo>
                  <a:lnTo>
                    <a:pt x="419227" y="57023"/>
                  </a:lnTo>
                  <a:lnTo>
                    <a:pt x="425577" y="59690"/>
                  </a:lnTo>
                  <a:lnTo>
                    <a:pt x="441960" y="59690"/>
                  </a:lnTo>
                  <a:lnTo>
                    <a:pt x="448183" y="56388"/>
                  </a:lnTo>
                  <a:lnTo>
                    <a:pt x="452120" y="49911"/>
                  </a:lnTo>
                  <a:lnTo>
                    <a:pt x="452501" y="50038"/>
                  </a:lnTo>
                  <a:lnTo>
                    <a:pt x="452462" y="59690"/>
                  </a:lnTo>
                  <a:lnTo>
                    <a:pt x="450469" y="67056"/>
                  </a:lnTo>
                  <a:lnTo>
                    <a:pt x="446532" y="72390"/>
                  </a:lnTo>
                  <a:lnTo>
                    <a:pt x="442595" y="77851"/>
                  </a:lnTo>
                  <a:lnTo>
                    <a:pt x="436880" y="80518"/>
                  </a:lnTo>
                  <a:lnTo>
                    <a:pt x="422910" y="80518"/>
                  </a:lnTo>
                  <a:lnTo>
                    <a:pt x="417195" y="78994"/>
                  </a:lnTo>
                  <a:lnTo>
                    <a:pt x="412369" y="75946"/>
                  </a:lnTo>
                  <a:lnTo>
                    <a:pt x="412369" y="90678"/>
                  </a:lnTo>
                  <a:lnTo>
                    <a:pt x="417449" y="92964"/>
                  </a:lnTo>
                  <a:lnTo>
                    <a:pt x="423545" y="93980"/>
                  </a:lnTo>
                  <a:lnTo>
                    <a:pt x="430530" y="93980"/>
                  </a:lnTo>
                  <a:lnTo>
                    <a:pt x="439318" y="93129"/>
                  </a:lnTo>
                  <a:lnTo>
                    <a:pt x="447014" y="90563"/>
                  </a:lnTo>
                  <a:lnTo>
                    <a:pt x="453656" y="86271"/>
                  </a:lnTo>
                  <a:lnTo>
                    <a:pt x="458990" y="80518"/>
                  </a:lnTo>
                  <a:lnTo>
                    <a:pt x="459232" y="80264"/>
                  </a:lnTo>
                  <a:lnTo>
                    <a:pt x="463651" y="72821"/>
                  </a:lnTo>
                  <a:lnTo>
                    <a:pt x="466826" y="63995"/>
                  </a:lnTo>
                  <a:lnTo>
                    <a:pt x="468744" y="53822"/>
                  </a:lnTo>
                  <a:lnTo>
                    <a:pt x="468960" y="49911"/>
                  </a:lnTo>
                  <a:lnTo>
                    <a:pt x="469163" y="46355"/>
                  </a:lnTo>
                  <a:lnTo>
                    <a:pt x="469392" y="42291"/>
                  </a:lnTo>
                  <a:close/>
                </a:path>
                <a:path w="5073650" h="109219">
                  <a:moveTo>
                    <a:pt x="535940" y="54737"/>
                  </a:moveTo>
                  <a:lnTo>
                    <a:pt x="533895" y="49784"/>
                  </a:lnTo>
                  <a:lnTo>
                    <a:pt x="533273" y="48260"/>
                  </a:lnTo>
                  <a:lnTo>
                    <a:pt x="527799" y="43434"/>
                  </a:lnTo>
                  <a:lnTo>
                    <a:pt x="522478" y="38608"/>
                  </a:lnTo>
                  <a:lnTo>
                    <a:pt x="517601" y="36957"/>
                  </a:lnTo>
                  <a:lnTo>
                    <a:pt x="515366" y="36195"/>
                  </a:lnTo>
                  <a:lnTo>
                    <a:pt x="505079" y="36195"/>
                  </a:lnTo>
                  <a:lnTo>
                    <a:pt x="502031" y="36449"/>
                  </a:lnTo>
                  <a:lnTo>
                    <a:pt x="497332" y="36957"/>
                  </a:lnTo>
                  <a:lnTo>
                    <a:pt x="498983" y="15875"/>
                  </a:lnTo>
                  <a:lnTo>
                    <a:pt x="531749" y="15875"/>
                  </a:lnTo>
                  <a:lnTo>
                    <a:pt x="531749" y="1524"/>
                  </a:lnTo>
                  <a:lnTo>
                    <a:pt x="484759" y="1524"/>
                  </a:lnTo>
                  <a:lnTo>
                    <a:pt x="481330" y="51054"/>
                  </a:lnTo>
                  <a:lnTo>
                    <a:pt x="486791" y="50292"/>
                  </a:lnTo>
                  <a:lnTo>
                    <a:pt x="491998" y="49784"/>
                  </a:lnTo>
                  <a:lnTo>
                    <a:pt x="504190" y="49784"/>
                  </a:lnTo>
                  <a:lnTo>
                    <a:pt x="509524" y="51054"/>
                  </a:lnTo>
                  <a:lnTo>
                    <a:pt x="513080" y="53340"/>
                  </a:lnTo>
                  <a:lnTo>
                    <a:pt x="516636" y="55753"/>
                  </a:lnTo>
                  <a:lnTo>
                    <a:pt x="518401" y="59563"/>
                  </a:lnTo>
                  <a:lnTo>
                    <a:pt x="518401" y="69723"/>
                  </a:lnTo>
                  <a:lnTo>
                    <a:pt x="516750" y="73533"/>
                  </a:lnTo>
                  <a:lnTo>
                    <a:pt x="513334" y="76327"/>
                  </a:lnTo>
                  <a:lnTo>
                    <a:pt x="510032" y="79121"/>
                  </a:lnTo>
                  <a:lnTo>
                    <a:pt x="505460" y="80518"/>
                  </a:lnTo>
                  <a:lnTo>
                    <a:pt x="496316" y="80518"/>
                  </a:lnTo>
                  <a:lnTo>
                    <a:pt x="492874" y="80010"/>
                  </a:lnTo>
                  <a:lnTo>
                    <a:pt x="489331" y="78867"/>
                  </a:lnTo>
                  <a:lnTo>
                    <a:pt x="485762" y="77851"/>
                  </a:lnTo>
                  <a:lnTo>
                    <a:pt x="482587" y="76200"/>
                  </a:lnTo>
                  <a:lnTo>
                    <a:pt x="479933" y="74041"/>
                  </a:lnTo>
                  <a:lnTo>
                    <a:pt x="479933" y="89662"/>
                  </a:lnTo>
                  <a:lnTo>
                    <a:pt x="485267" y="92583"/>
                  </a:lnTo>
                  <a:lnTo>
                    <a:pt x="492379" y="93980"/>
                  </a:lnTo>
                  <a:lnTo>
                    <a:pt x="501396" y="93980"/>
                  </a:lnTo>
                  <a:lnTo>
                    <a:pt x="532599" y="80518"/>
                  </a:lnTo>
                  <a:lnTo>
                    <a:pt x="532892" y="80264"/>
                  </a:lnTo>
                  <a:lnTo>
                    <a:pt x="535940" y="72644"/>
                  </a:lnTo>
                  <a:lnTo>
                    <a:pt x="535940" y="54737"/>
                  </a:lnTo>
                  <a:close/>
                </a:path>
                <a:path w="5073650" h="109219">
                  <a:moveTo>
                    <a:pt x="1289685" y="60833"/>
                  </a:moveTo>
                  <a:lnTo>
                    <a:pt x="1287754" y="55994"/>
                  </a:lnTo>
                  <a:lnTo>
                    <a:pt x="1280160" y="48133"/>
                  </a:lnTo>
                  <a:lnTo>
                    <a:pt x="1275080" y="45720"/>
                  </a:lnTo>
                  <a:lnTo>
                    <a:pt x="1268730" y="45085"/>
                  </a:lnTo>
                  <a:lnTo>
                    <a:pt x="1268730" y="44831"/>
                  </a:lnTo>
                  <a:lnTo>
                    <a:pt x="1276654" y="41643"/>
                  </a:lnTo>
                  <a:lnTo>
                    <a:pt x="1282331" y="36830"/>
                  </a:lnTo>
                  <a:lnTo>
                    <a:pt x="1285748" y="30403"/>
                  </a:lnTo>
                  <a:lnTo>
                    <a:pt x="1286891" y="22352"/>
                  </a:lnTo>
                  <a:lnTo>
                    <a:pt x="1286891" y="15367"/>
                  </a:lnTo>
                  <a:lnTo>
                    <a:pt x="1285951" y="13462"/>
                  </a:lnTo>
                  <a:lnTo>
                    <a:pt x="1284224" y="9906"/>
                  </a:lnTo>
                  <a:lnTo>
                    <a:pt x="1273810" y="2032"/>
                  </a:lnTo>
                  <a:lnTo>
                    <a:pt x="1266952" y="0"/>
                  </a:lnTo>
                  <a:lnTo>
                    <a:pt x="1250188" y="0"/>
                  </a:lnTo>
                  <a:lnTo>
                    <a:pt x="1242949" y="1651"/>
                  </a:lnTo>
                  <a:lnTo>
                    <a:pt x="1236726" y="4953"/>
                  </a:lnTo>
                  <a:lnTo>
                    <a:pt x="1236726" y="19431"/>
                  </a:lnTo>
                  <a:lnTo>
                    <a:pt x="1242568" y="15494"/>
                  </a:lnTo>
                  <a:lnTo>
                    <a:pt x="1248537" y="13462"/>
                  </a:lnTo>
                  <a:lnTo>
                    <a:pt x="1264412" y="13462"/>
                  </a:lnTo>
                  <a:lnTo>
                    <a:pt x="1269365" y="17526"/>
                  </a:lnTo>
                  <a:lnTo>
                    <a:pt x="1269365" y="34544"/>
                  </a:lnTo>
                  <a:lnTo>
                    <a:pt x="1262888" y="38989"/>
                  </a:lnTo>
                  <a:lnTo>
                    <a:pt x="1242695" y="38989"/>
                  </a:lnTo>
                  <a:lnTo>
                    <a:pt x="1242695" y="52451"/>
                  </a:lnTo>
                  <a:lnTo>
                    <a:pt x="1250696" y="52451"/>
                  </a:lnTo>
                  <a:lnTo>
                    <a:pt x="1260043" y="53340"/>
                  </a:lnTo>
                  <a:lnTo>
                    <a:pt x="1266774" y="56007"/>
                  </a:lnTo>
                  <a:lnTo>
                    <a:pt x="1270800" y="60439"/>
                  </a:lnTo>
                  <a:lnTo>
                    <a:pt x="1272159" y="66675"/>
                  </a:lnTo>
                  <a:lnTo>
                    <a:pt x="1272159" y="71120"/>
                  </a:lnTo>
                  <a:lnTo>
                    <a:pt x="1270508" y="74549"/>
                  </a:lnTo>
                  <a:lnTo>
                    <a:pt x="1267333" y="76962"/>
                  </a:lnTo>
                  <a:lnTo>
                    <a:pt x="1264031" y="79375"/>
                  </a:lnTo>
                  <a:lnTo>
                    <a:pt x="1259840" y="80518"/>
                  </a:lnTo>
                  <a:lnTo>
                    <a:pt x="1246505" y="80518"/>
                  </a:lnTo>
                  <a:lnTo>
                    <a:pt x="1239393" y="78232"/>
                  </a:lnTo>
                  <a:lnTo>
                    <a:pt x="1233297" y="73660"/>
                  </a:lnTo>
                  <a:lnTo>
                    <a:pt x="1233297" y="89281"/>
                  </a:lnTo>
                  <a:lnTo>
                    <a:pt x="1239139" y="92456"/>
                  </a:lnTo>
                  <a:lnTo>
                    <a:pt x="1246505" y="93980"/>
                  </a:lnTo>
                  <a:lnTo>
                    <a:pt x="1255522" y="93980"/>
                  </a:lnTo>
                  <a:lnTo>
                    <a:pt x="1287208" y="80518"/>
                  </a:lnTo>
                  <a:lnTo>
                    <a:pt x="1289685" y="75057"/>
                  </a:lnTo>
                  <a:lnTo>
                    <a:pt x="1289685" y="60833"/>
                  </a:lnTo>
                  <a:close/>
                </a:path>
                <a:path w="5073650" h="109219">
                  <a:moveTo>
                    <a:pt x="1361821" y="42291"/>
                  </a:moveTo>
                  <a:lnTo>
                    <a:pt x="1361300" y="32918"/>
                  </a:lnTo>
                  <a:lnTo>
                    <a:pt x="1359750" y="24599"/>
                  </a:lnTo>
                  <a:lnTo>
                    <a:pt x="1357210" y="17348"/>
                  </a:lnTo>
                  <a:lnTo>
                    <a:pt x="1354988" y="13462"/>
                  </a:lnTo>
                  <a:lnTo>
                    <a:pt x="1353693" y="11176"/>
                  </a:lnTo>
                  <a:lnTo>
                    <a:pt x="1348359" y="3810"/>
                  </a:lnTo>
                  <a:lnTo>
                    <a:pt x="1344168" y="1714"/>
                  </a:lnTo>
                  <a:lnTo>
                    <a:pt x="1344168" y="26924"/>
                  </a:lnTo>
                  <a:lnTo>
                    <a:pt x="1344168" y="36068"/>
                  </a:lnTo>
                  <a:lnTo>
                    <a:pt x="1342898" y="39370"/>
                  </a:lnTo>
                  <a:lnTo>
                    <a:pt x="1340243" y="42291"/>
                  </a:lnTo>
                  <a:lnTo>
                    <a:pt x="1337945" y="44958"/>
                  </a:lnTo>
                  <a:lnTo>
                    <a:pt x="1334643" y="46355"/>
                  </a:lnTo>
                  <a:lnTo>
                    <a:pt x="1326261" y="46355"/>
                  </a:lnTo>
                  <a:lnTo>
                    <a:pt x="1322832" y="44958"/>
                  </a:lnTo>
                  <a:lnTo>
                    <a:pt x="1320419" y="41910"/>
                  </a:lnTo>
                  <a:lnTo>
                    <a:pt x="1317879" y="38989"/>
                  </a:lnTo>
                  <a:lnTo>
                    <a:pt x="1316609" y="35052"/>
                  </a:lnTo>
                  <a:lnTo>
                    <a:pt x="1316609" y="25400"/>
                  </a:lnTo>
                  <a:lnTo>
                    <a:pt x="1317879" y="21590"/>
                  </a:lnTo>
                  <a:lnTo>
                    <a:pt x="1320292" y="18288"/>
                  </a:lnTo>
                  <a:lnTo>
                    <a:pt x="1322705" y="15113"/>
                  </a:lnTo>
                  <a:lnTo>
                    <a:pt x="1326007" y="13462"/>
                  </a:lnTo>
                  <a:lnTo>
                    <a:pt x="1334389" y="13462"/>
                  </a:lnTo>
                  <a:lnTo>
                    <a:pt x="1337818" y="15240"/>
                  </a:lnTo>
                  <a:lnTo>
                    <a:pt x="1342898" y="22606"/>
                  </a:lnTo>
                  <a:lnTo>
                    <a:pt x="1344168" y="26924"/>
                  </a:lnTo>
                  <a:lnTo>
                    <a:pt x="1344168" y="1714"/>
                  </a:lnTo>
                  <a:lnTo>
                    <a:pt x="1340739" y="0"/>
                  </a:lnTo>
                  <a:lnTo>
                    <a:pt x="1321689" y="0"/>
                  </a:lnTo>
                  <a:lnTo>
                    <a:pt x="1314196" y="2921"/>
                  </a:lnTo>
                  <a:lnTo>
                    <a:pt x="1308354" y="8890"/>
                  </a:lnTo>
                  <a:lnTo>
                    <a:pt x="1302512" y="14732"/>
                  </a:lnTo>
                  <a:lnTo>
                    <a:pt x="1299591" y="22352"/>
                  </a:lnTo>
                  <a:lnTo>
                    <a:pt x="1299591" y="39624"/>
                  </a:lnTo>
                  <a:lnTo>
                    <a:pt x="1302004" y="46228"/>
                  </a:lnTo>
                  <a:lnTo>
                    <a:pt x="1306830" y="51689"/>
                  </a:lnTo>
                  <a:lnTo>
                    <a:pt x="1311656" y="57023"/>
                  </a:lnTo>
                  <a:lnTo>
                    <a:pt x="1318006" y="59690"/>
                  </a:lnTo>
                  <a:lnTo>
                    <a:pt x="1334389" y="59690"/>
                  </a:lnTo>
                  <a:lnTo>
                    <a:pt x="1340612" y="56388"/>
                  </a:lnTo>
                  <a:lnTo>
                    <a:pt x="1344549" y="49911"/>
                  </a:lnTo>
                  <a:lnTo>
                    <a:pt x="1344803" y="50038"/>
                  </a:lnTo>
                  <a:lnTo>
                    <a:pt x="1344764" y="59690"/>
                  </a:lnTo>
                  <a:lnTo>
                    <a:pt x="1342898" y="67056"/>
                  </a:lnTo>
                  <a:lnTo>
                    <a:pt x="1338961" y="72390"/>
                  </a:lnTo>
                  <a:lnTo>
                    <a:pt x="1335024" y="77851"/>
                  </a:lnTo>
                  <a:lnTo>
                    <a:pt x="1329182" y="80518"/>
                  </a:lnTo>
                  <a:lnTo>
                    <a:pt x="1315339" y="80518"/>
                  </a:lnTo>
                  <a:lnTo>
                    <a:pt x="1309624" y="78994"/>
                  </a:lnTo>
                  <a:lnTo>
                    <a:pt x="1304798" y="75946"/>
                  </a:lnTo>
                  <a:lnTo>
                    <a:pt x="1304798" y="90678"/>
                  </a:lnTo>
                  <a:lnTo>
                    <a:pt x="1309878" y="92964"/>
                  </a:lnTo>
                  <a:lnTo>
                    <a:pt x="1315974" y="93980"/>
                  </a:lnTo>
                  <a:lnTo>
                    <a:pt x="1322959" y="93980"/>
                  </a:lnTo>
                  <a:lnTo>
                    <a:pt x="1331747" y="93129"/>
                  </a:lnTo>
                  <a:lnTo>
                    <a:pt x="1339443" y="90563"/>
                  </a:lnTo>
                  <a:lnTo>
                    <a:pt x="1346085" y="86271"/>
                  </a:lnTo>
                  <a:lnTo>
                    <a:pt x="1351419" y="80518"/>
                  </a:lnTo>
                  <a:lnTo>
                    <a:pt x="1351661" y="80264"/>
                  </a:lnTo>
                  <a:lnTo>
                    <a:pt x="1356080" y="72821"/>
                  </a:lnTo>
                  <a:lnTo>
                    <a:pt x="1359255" y="63995"/>
                  </a:lnTo>
                  <a:lnTo>
                    <a:pt x="1361173" y="53822"/>
                  </a:lnTo>
                  <a:lnTo>
                    <a:pt x="1361389" y="49911"/>
                  </a:lnTo>
                  <a:lnTo>
                    <a:pt x="1361592" y="46355"/>
                  </a:lnTo>
                  <a:lnTo>
                    <a:pt x="1361821" y="42291"/>
                  </a:lnTo>
                  <a:close/>
                </a:path>
                <a:path w="5073650" h="109219">
                  <a:moveTo>
                    <a:pt x="1429893" y="60833"/>
                  </a:moveTo>
                  <a:lnTo>
                    <a:pt x="1427962" y="55994"/>
                  </a:lnTo>
                  <a:lnTo>
                    <a:pt x="1420368" y="48133"/>
                  </a:lnTo>
                  <a:lnTo>
                    <a:pt x="1415288" y="45720"/>
                  </a:lnTo>
                  <a:lnTo>
                    <a:pt x="1408938" y="45085"/>
                  </a:lnTo>
                  <a:lnTo>
                    <a:pt x="1408938" y="44831"/>
                  </a:lnTo>
                  <a:lnTo>
                    <a:pt x="1416862" y="41643"/>
                  </a:lnTo>
                  <a:lnTo>
                    <a:pt x="1422539" y="36830"/>
                  </a:lnTo>
                  <a:lnTo>
                    <a:pt x="1425956" y="30403"/>
                  </a:lnTo>
                  <a:lnTo>
                    <a:pt x="1427099" y="22352"/>
                  </a:lnTo>
                  <a:lnTo>
                    <a:pt x="1427099" y="15367"/>
                  </a:lnTo>
                  <a:lnTo>
                    <a:pt x="1426159" y="13462"/>
                  </a:lnTo>
                  <a:lnTo>
                    <a:pt x="1424432" y="9906"/>
                  </a:lnTo>
                  <a:lnTo>
                    <a:pt x="1414018" y="2032"/>
                  </a:lnTo>
                  <a:lnTo>
                    <a:pt x="1407160" y="0"/>
                  </a:lnTo>
                  <a:lnTo>
                    <a:pt x="1390396" y="0"/>
                  </a:lnTo>
                  <a:lnTo>
                    <a:pt x="1383157" y="1651"/>
                  </a:lnTo>
                  <a:lnTo>
                    <a:pt x="1376934" y="4953"/>
                  </a:lnTo>
                  <a:lnTo>
                    <a:pt x="1376934" y="19431"/>
                  </a:lnTo>
                  <a:lnTo>
                    <a:pt x="1382776" y="15494"/>
                  </a:lnTo>
                  <a:lnTo>
                    <a:pt x="1388745" y="13462"/>
                  </a:lnTo>
                  <a:lnTo>
                    <a:pt x="1404620" y="13462"/>
                  </a:lnTo>
                  <a:lnTo>
                    <a:pt x="1409573" y="17526"/>
                  </a:lnTo>
                  <a:lnTo>
                    <a:pt x="1409573" y="34544"/>
                  </a:lnTo>
                  <a:lnTo>
                    <a:pt x="1403096" y="38989"/>
                  </a:lnTo>
                  <a:lnTo>
                    <a:pt x="1382903" y="38989"/>
                  </a:lnTo>
                  <a:lnTo>
                    <a:pt x="1382903" y="52451"/>
                  </a:lnTo>
                  <a:lnTo>
                    <a:pt x="1390904" y="52451"/>
                  </a:lnTo>
                  <a:lnTo>
                    <a:pt x="1400251" y="53340"/>
                  </a:lnTo>
                  <a:lnTo>
                    <a:pt x="1406982" y="56007"/>
                  </a:lnTo>
                  <a:lnTo>
                    <a:pt x="1411008" y="60439"/>
                  </a:lnTo>
                  <a:lnTo>
                    <a:pt x="1412367" y="66675"/>
                  </a:lnTo>
                  <a:lnTo>
                    <a:pt x="1412367" y="71120"/>
                  </a:lnTo>
                  <a:lnTo>
                    <a:pt x="1410716" y="74549"/>
                  </a:lnTo>
                  <a:lnTo>
                    <a:pt x="1407541" y="76962"/>
                  </a:lnTo>
                  <a:lnTo>
                    <a:pt x="1404239" y="79375"/>
                  </a:lnTo>
                  <a:lnTo>
                    <a:pt x="1400048" y="80518"/>
                  </a:lnTo>
                  <a:lnTo>
                    <a:pt x="1386713" y="80518"/>
                  </a:lnTo>
                  <a:lnTo>
                    <a:pt x="1379601" y="78232"/>
                  </a:lnTo>
                  <a:lnTo>
                    <a:pt x="1373505" y="73660"/>
                  </a:lnTo>
                  <a:lnTo>
                    <a:pt x="1373505" y="89281"/>
                  </a:lnTo>
                  <a:lnTo>
                    <a:pt x="1379347" y="92456"/>
                  </a:lnTo>
                  <a:lnTo>
                    <a:pt x="1386713" y="93980"/>
                  </a:lnTo>
                  <a:lnTo>
                    <a:pt x="1395730" y="93980"/>
                  </a:lnTo>
                  <a:lnTo>
                    <a:pt x="1427416" y="80518"/>
                  </a:lnTo>
                  <a:lnTo>
                    <a:pt x="1429893" y="75057"/>
                  </a:lnTo>
                  <a:lnTo>
                    <a:pt x="1429893" y="60833"/>
                  </a:lnTo>
                  <a:close/>
                </a:path>
                <a:path w="5073650" h="109219">
                  <a:moveTo>
                    <a:pt x="1459865" y="76962"/>
                  </a:moveTo>
                  <a:lnTo>
                    <a:pt x="1443863" y="76962"/>
                  </a:lnTo>
                  <a:lnTo>
                    <a:pt x="1437132" y="108712"/>
                  </a:lnTo>
                  <a:lnTo>
                    <a:pt x="1450340" y="108712"/>
                  </a:lnTo>
                  <a:lnTo>
                    <a:pt x="1459865" y="76962"/>
                  </a:lnTo>
                  <a:close/>
                </a:path>
                <a:path w="5073650" h="109219">
                  <a:moveTo>
                    <a:pt x="1530477" y="54737"/>
                  </a:moveTo>
                  <a:lnTo>
                    <a:pt x="1528432" y="49784"/>
                  </a:lnTo>
                  <a:lnTo>
                    <a:pt x="1527810" y="48260"/>
                  </a:lnTo>
                  <a:lnTo>
                    <a:pt x="1522349" y="43434"/>
                  </a:lnTo>
                  <a:lnTo>
                    <a:pt x="1517015" y="38608"/>
                  </a:lnTo>
                  <a:lnTo>
                    <a:pt x="1512138" y="36957"/>
                  </a:lnTo>
                  <a:lnTo>
                    <a:pt x="1509903" y="36195"/>
                  </a:lnTo>
                  <a:lnTo>
                    <a:pt x="1499616" y="36195"/>
                  </a:lnTo>
                  <a:lnTo>
                    <a:pt x="1496568" y="36449"/>
                  </a:lnTo>
                  <a:lnTo>
                    <a:pt x="1491869" y="36957"/>
                  </a:lnTo>
                  <a:lnTo>
                    <a:pt x="1493393" y="15875"/>
                  </a:lnTo>
                  <a:lnTo>
                    <a:pt x="1526286" y="15875"/>
                  </a:lnTo>
                  <a:lnTo>
                    <a:pt x="1526286" y="1524"/>
                  </a:lnTo>
                  <a:lnTo>
                    <a:pt x="1479296" y="1524"/>
                  </a:lnTo>
                  <a:lnTo>
                    <a:pt x="1475867" y="51054"/>
                  </a:lnTo>
                  <a:lnTo>
                    <a:pt x="1481328" y="50292"/>
                  </a:lnTo>
                  <a:lnTo>
                    <a:pt x="1486408" y="49784"/>
                  </a:lnTo>
                  <a:lnTo>
                    <a:pt x="1498727" y="49784"/>
                  </a:lnTo>
                  <a:lnTo>
                    <a:pt x="1504061" y="51054"/>
                  </a:lnTo>
                  <a:lnTo>
                    <a:pt x="1507617" y="53340"/>
                  </a:lnTo>
                  <a:lnTo>
                    <a:pt x="1511173" y="55753"/>
                  </a:lnTo>
                  <a:lnTo>
                    <a:pt x="1512951" y="59563"/>
                  </a:lnTo>
                  <a:lnTo>
                    <a:pt x="1512951" y="69723"/>
                  </a:lnTo>
                  <a:lnTo>
                    <a:pt x="1511173" y="73533"/>
                  </a:lnTo>
                  <a:lnTo>
                    <a:pt x="1504569" y="79121"/>
                  </a:lnTo>
                  <a:lnTo>
                    <a:pt x="1499997" y="80518"/>
                  </a:lnTo>
                  <a:lnTo>
                    <a:pt x="1490853" y="80518"/>
                  </a:lnTo>
                  <a:lnTo>
                    <a:pt x="1487297" y="80010"/>
                  </a:lnTo>
                  <a:lnTo>
                    <a:pt x="1483868" y="78867"/>
                  </a:lnTo>
                  <a:lnTo>
                    <a:pt x="1480312" y="77851"/>
                  </a:lnTo>
                  <a:lnTo>
                    <a:pt x="1477137" y="76200"/>
                  </a:lnTo>
                  <a:lnTo>
                    <a:pt x="1474470" y="74041"/>
                  </a:lnTo>
                  <a:lnTo>
                    <a:pt x="1474470" y="89662"/>
                  </a:lnTo>
                  <a:lnTo>
                    <a:pt x="1479677" y="92583"/>
                  </a:lnTo>
                  <a:lnTo>
                    <a:pt x="1486916" y="93980"/>
                  </a:lnTo>
                  <a:lnTo>
                    <a:pt x="1495806" y="93980"/>
                  </a:lnTo>
                  <a:lnTo>
                    <a:pt x="1527009" y="80518"/>
                  </a:lnTo>
                  <a:lnTo>
                    <a:pt x="1527302" y="80264"/>
                  </a:lnTo>
                  <a:lnTo>
                    <a:pt x="1530477" y="72644"/>
                  </a:lnTo>
                  <a:lnTo>
                    <a:pt x="1530477" y="54737"/>
                  </a:lnTo>
                  <a:close/>
                </a:path>
                <a:path w="5073650" h="109219">
                  <a:moveTo>
                    <a:pt x="1603883" y="46355"/>
                  </a:moveTo>
                  <a:lnTo>
                    <a:pt x="1586572" y="2908"/>
                  </a:lnTo>
                  <a:lnTo>
                    <a:pt x="1586166" y="2832"/>
                  </a:lnTo>
                  <a:lnTo>
                    <a:pt x="1586166" y="46355"/>
                  </a:lnTo>
                  <a:lnTo>
                    <a:pt x="1586141" y="48514"/>
                  </a:lnTo>
                  <a:lnTo>
                    <a:pt x="1585341" y="61823"/>
                  </a:lnTo>
                  <a:lnTo>
                    <a:pt x="1582686" y="72224"/>
                  </a:lnTo>
                  <a:lnTo>
                    <a:pt x="1578241" y="78447"/>
                  </a:lnTo>
                  <a:lnTo>
                    <a:pt x="1572006" y="80518"/>
                  </a:lnTo>
                  <a:lnTo>
                    <a:pt x="1565592" y="78498"/>
                  </a:lnTo>
                  <a:lnTo>
                    <a:pt x="1561033" y="72428"/>
                  </a:lnTo>
                  <a:lnTo>
                    <a:pt x="1558302" y="62306"/>
                  </a:lnTo>
                  <a:lnTo>
                    <a:pt x="1557413" y="48514"/>
                  </a:lnTo>
                  <a:lnTo>
                    <a:pt x="1557502" y="46355"/>
                  </a:lnTo>
                  <a:lnTo>
                    <a:pt x="1558328" y="32969"/>
                  </a:lnTo>
                  <a:lnTo>
                    <a:pt x="1561109" y="22136"/>
                  </a:lnTo>
                  <a:lnTo>
                    <a:pt x="1565757" y="15633"/>
                  </a:lnTo>
                  <a:lnTo>
                    <a:pt x="1572260" y="13462"/>
                  </a:lnTo>
                  <a:lnTo>
                    <a:pt x="1578406" y="15570"/>
                  </a:lnTo>
                  <a:lnTo>
                    <a:pt x="1582762" y="21882"/>
                  </a:lnTo>
                  <a:lnTo>
                    <a:pt x="1585366" y="32435"/>
                  </a:lnTo>
                  <a:lnTo>
                    <a:pt x="1586166" y="46355"/>
                  </a:lnTo>
                  <a:lnTo>
                    <a:pt x="1586166" y="2832"/>
                  </a:lnTo>
                  <a:lnTo>
                    <a:pt x="1573149" y="0"/>
                  </a:lnTo>
                  <a:lnTo>
                    <a:pt x="1565516" y="787"/>
                  </a:lnTo>
                  <a:lnTo>
                    <a:pt x="1558861" y="3136"/>
                  </a:lnTo>
                  <a:lnTo>
                    <a:pt x="1540522" y="37401"/>
                  </a:lnTo>
                  <a:lnTo>
                    <a:pt x="1540002" y="48514"/>
                  </a:lnTo>
                  <a:lnTo>
                    <a:pt x="1541945" y="68427"/>
                  </a:lnTo>
                  <a:lnTo>
                    <a:pt x="1547812" y="82638"/>
                  </a:lnTo>
                  <a:lnTo>
                    <a:pt x="1557566" y="91147"/>
                  </a:lnTo>
                  <a:lnTo>
                    <a:pt x="1571244" y="93980"/>
                  </a:lnTo>
                  <a:lnTo>
                    <a:pt x="1578686" y="93218"/>
                  </a:lnTo>
                  <a:lnTo>
                    <a:pt x="1585226" y="90919"/>
                  </a:lnTo>
                  <a:lnTo>
                    <a:pt x="1590827" y="87071"/>
                  </a:lnTo>
                  <a:lnTo>
                    <a:pt x="1595501" y="81661"/>
                  </a:lnTo>
                  <a:lnTo>
                    <a:pt x="1596110" y="80518"/>
                  </a:lnTo>
                  <a:lnTo>
                    <a:pt x="1599158" y="74815"/>
                  </a:lnTo>
                  <a:lnTo>
                    <a:pt x="1601787" y="66636"/>
                  </a:lnTo>
                  <a:lnTo>
                    <a:pt x="1603349" y="57150"/>
                  </a:lnTo>
                  <a:lnTo>
                    <a:pt x="1603883" y="46355"/>
                  </a:lnTo>
                  <a:close/>
                </a:path>
                <a:path w="5073650" h="109219">
                  <a:moveTo>
                    <a:pt x="1672463" y="46355"/>
                  </a:moveTo>
                  <a:lnTo>
                    <a:pt x="1655152" y="2908"/>
                  </a:lnTo>
                  <a:lnTo>
                    <a:pt x="1654746" y="2832"/>
                  </a:lnTo>
                  <a:lnTo>
                    <a:pt x="1654746" y="46355"/>
                  </a:lnTo>
                  <a:lnTo>
                    <a:pt x="1654721" y="48514"/>
                  </a:lnTo>
                  <a:lnTo>
                    <a:pt x="1653921" y="61823"/>
                  </a:lnTo>
                  <a:lnTo>
                    <a:pt x="1651266" y="72224"/>
                  </a:lnTo>
                  <a:lnTo>
                    <a:pt x="1646821" y="78447"/>
                  </a:lnTo>
                  <a:lnTo>
                    <a:pt x="1640586" y="80518"/>
                  </a:lnTo>
                  <a:lnTo>
                    <a:pt x="1634172" y="78498"/>
                  </a:lnTo>
                  <a:lnTo>
                    <a:pt x="1629613" y="72428"/>
                  </a:lnTo>
                  <a:lnTo>
                    <a:pt x="1626882" y="62306"/>
                  </a:lnTo>
                  <a:lnTo>
                    <a:pt x="1625993" y="48514"/>
                  </a:lnTo>
                  <a:lnTo>
                    <a:pt x="1626082" y="46355"/>
                  </a:lnTo>
                  <a:lnTo>
                    <a:pt x="1626908" y="32969"/>
                  </a:lnTo>
                  <a:lnTo>
                    <a:pt x="1629689" y="22136"/>
                  </a:lnTo>
                  <a:lnTo>
                    <a:pt x="1634337" y="15633"/>
                  </a:lnTo>
                  <a:lnTo>
                    <a:pt x="1640840" y="13462"/>
                  </a:lnTo>
                  <a:lnTo>
                    <a:pt x="1646986" y="15570"/>
                  </a:lnTo>
                  <a:lnTo>
                    <a:pt x="1651342" y="21882"/>
                  </a:lnTo>
                  <a:lnTo>
                    <a:pt x="1653946" y="32435"/>
                  </a:lnTo>
                  <a:lnTo>
                    <a:pt x="1654746" y="46355"/>
                  </a:lnTo>
                  <a:lnTo>
                    <a:pt x="1654746" y="2832"/>
                  </a:lnTo>
                  <a:lnTo>
                    <a:pt x="1641729" y="0"/>
                  </a:lnTo>
                  <a:lnTo>
                    <a:pt x="1634096" y="787"/>
                  </a:lnTo>
                  <a:lnTo>
                    <a:pt x="1627428" y="3136"/>
                  </a:lnTo>
                  <a:lnTo>
                    <a:pt x="1609102" y="37401"/>
                  </a:lnTo>
                  <a:lnTo>
                    <a:pt x="1608582" y="48514"/>
                  </a:lnTo>
                  <a:lnTo>
                    <a:pt x="1610525" y="68427"/>
                  </a:lnTo>
                  <a:lnTo>
                    <a:pt x="1616379" y="82638"/>
                  </a:lnTo>
                  <a:lnTo>
                    <a:pt x="1626146" y="91147"/>
                  </a:lnTo>
                  <a:lnTo>
                    <a:pt x="1639824" y="93980"/>
                  </a:lnTo>
                  <a:lnTo>
                    <a:pt x="1647266" y="93218"/>
                  </a:lnTo>
                  <a:lnTo>
                    <a:pt x="1653806" y="90919"/>
                  </a:lnTo>
                  <a:lnTo>
                    <a:pt x="1659407" y="87071"/>
                  </a:lnTo>
                  <a:lnTo>
                    <a:pt x="1664081" y="81661"/>
                  </a:lnTo>
                  <a:lnTo>
                    <a:pt x="1664690" y="80518"/>
                  </a:lnTo>
                  <a:lnTo>
                    <a:pt x="1667738" y="74815"/>
                  </a:lnTo>
                  <a:lnTo>
                    <a:pt x="1670367" y="66636"/>
                  </a:lnTo>
                  <a:lnTo>
                    <a:pt x="1671929" y="57150"/>
                  </a:lnTo>
                  <a:lnTo>
                    <a:pt x="1672463" y="46355"/>
                  </a:lnTo>
                  <a:close/>
                </a:path>
                <a:path w="5073650" h="109219">
                  <a:moveTo>
                    <a:pt x="2407539" y="0"/>
                  </a:moveTo>
                  <a:lnTo>
                    <a:pt x="2396744" y="0"/>
                  </a:lnTo>
                  <a:lnTo>
                    <a:pt x="2390622" y="4432"/>
                  </a:lnTo>
                  <a:lnTo>
                    <a:pt x="2384298" y="8178"/>
                  </a:lnTo>
                  <a:lnTo>
                    <a:pt x="2377770" y="11239"/>
                  </a:lnTo>
                  <a:lnTo>
                    <a:pt x="2371090" y="13589"/>
                  </a:lnTo>
                  <a:lnTo>
                    <a:pt x="2371090" y="28829"/>
                  </a:lnTo>
                  <a:lnTo>
                    <a:pt x="2390394" y="20955"/>
                  </a:lnTo>
                  <a:lnTo>
                    <a:pt x="2390394" y="92456"/>
                  </a:lnTo>
                  <a:lnTo>
                    <a:pt x="2407539" y="92456"/>
                  </a:lnTo>
                  <a:lnTo>
                    <a:pt x="2407539" y="20955"/>
                  </a:lnTo>
                  <a:lnTo>
                    <a:pt x="2407539" y="0"/>
                  </a:lnTo>
                  <a:close/>
                </a:path>
                <a:path w="5073650" h="109219">
                  <a:moveTo>
                    <a:pt x="2495296" y="1524"/>
                  </a:moveTo>
                  <a:lnTo>
                    <a:pt x="2433574" y="1524"/>
                  </a:lnTo>
                  <a:lnTo>
                    <a:pt x="2433574" y="15875"/>
                  </a:lnTo>
                  <a:lnTo>
                    <a:pt x="2477389" y="15875"/>
                  </a:lnTo>
                  <a:lnTo>
                    <a:pt x="2471432" y="26301"/>
                  </a:lnTo>
                  <a:lnTo>
                    <a:pt x="2454364" y="64922"/>
                  </a:lnTo>
                  <a:lnTo>
                    <a:pt x="2447671" y="92456"/>
                  </a:lnTo>
                  <a:lnTo>
                    <a:pt x="2465451" y="92456"/>
                  </a:lnTo>
                  <a:lnTo>
                    <a:pt x="2467064" y="82867"/>
                  </a:lnTo>
                  <a:lnTo>
                    <a:pt x="2469096" y="73520"/>
                  </a:lnTo>
                  <a:lnTo>
                    <a:pt x="2482824" y="35814"/>
                  </a:lnTo>
                  <a:lnTo>
                    <a:pt x="2495296" y="11049"/>
                  </a:lnTo>
                  <a:lnTo>
                    <a:pt x="2495296" y="1524"/>
                  </a:lnTo>
                  <a:close/>
                </a:path>
                <a:path w="5073650" h="109219">
                  <a:moveTo>
                    <a:pt x="2566035" y="62357"/>
                  </a:moveTo>
                  <a:lnTo>
                    <a:pt x="2564511" y="57531"/>
                  </a:lnTo>
                  <a:lnTo>
                    <a:pt x="2561361" y="53340"/>
                  </a:lnTo>
                  <a:lnTo>
                    <a:pt x="2560269" y="51943"/>
                  </a:lnTo>
                  <a:lnTo>
                    <a:pt x="2558288" y="49403"/>
                  </a:lnTo>
                  <a:lnTo>
                    <a:pt x="2554097" y="46355"/>
                  </a:lnTo>
                  <a:lnTo>
                    <a:pt x="2549525" y="44704"/>
                  </a:lnTo>
                  <a:lnTo>
                    <a:pt x="2549525" y="71374"/>
                  </a:lnTo>
                  <a:lnTo>
                    <a:pt x="2548255" y="74930"/>
                  </a:lnTo>
                  <a:lnTo>
                    <a:pt x="2543175" y="80010"/>
                  </a:lnTo>
                  <a:lnTo>
                    <a:pt x="2539619" y="81280"/>
                  </a:lnTo>
                  <a:lnTo>
                    <a:pt x="2530475" y="81280"/>
                  </a:lnTo>
                  <a:lnTo>
                    <a:pt x="2526792" y="80010"/>
                  </a:lnTo>
                  <a:lnTo>
                    <a:pt x="2521712" y="74930"/>
                  </a:lnTo>
                  <a:lnTo>
                    <a:pt x="2520315" y="71374"/>
                  </a:lnTo>
                  <a:lnTo>
                    <a:pt x="2520353" y="62357"/>
                  </a:lnTo>
                  <a:lnTo>
                    <a:pt x="2521712" y="58928"/>
                  </a:lnTo>
                  <a:lnTo>
                    <a:pt x="2527300" y="53340"/>
                  </a:lnTo>
                  <a:lnTo>
                    <a:pt x="2530729" y="51943"/>
                  </a:lnTo>
                  <a:lnTo>
                    <a:pt x="2539238" y="51943"/>
                  </a:lnTo>
                  <a:lnTo>
                    <a:pt x="2542667" y="53340"/>
                  </a:lnTo>
                  <a:lnTo>
                    <a:pt x="2548255" y="59182"/>
                  </a:lnTo>
                  <a:lnTo>
                    <a:pt x="2549423" y="62484"/>
                  </a:lnTo>
                  <a:lnTo>
                    <a:pt x="2549525" y="71374"/>
                  </a:lnTo>
                  <a:lnTo>
                    <a:pt x="2549525" y="44704"/>
                  </a:lnTo>
                  <a:lnTo>
                    <a:pt x="2548509" y="44323"/>
                  </a:lnTo>
                  <a:lnTo>
                    <a:pt x="2558542" y="39624"/>
                  </a:lnTo>
                  <a:lnTo>
                    <a:pt x="2559380" y="38481"/>
                  </a:lnTo>
                  <a:lnTo>
                    <a:pt x="2563495" y="32893"/>
                  </a:lnTo>
                  <a:lnTo>
                    <a:pt x="2563495" y="19431"/>
                  </a:lnTo>
                  <a:lnTo>
                    <a:pt x="2562225" y="15367"/>
                  </a:lnTo>
                  <a:lnTo>
                    <a:pt x="2560548" y="12827"/>
                  </a:lnTo>
                  <a:lnTo>
                    <a:pt x="2559812" y="11684"/>
                  </a:lnTo>
                  <a:lnTo>
                    <a:pt x="2557399" y="8128"/>
                  </a:lnTo>
                  <a:lnTo>
                    <a:pt x="2554097" y="5207"/>
                  </a:lnTo>
                  <a:lnTo>
                    <a:pt x="2549652" y="3175"/>
                  </a:lnTo>
                  <a:lnTo>
                    <a:pt x="2547366" y="2070"/>
                  </a:lnTo>
                  <a:lnTo>
                    <a:pt x="2547366" y="21463"/>
                  </a:lnTo>
                  <a:lnTo>
                    <a:pt x="2547366" y="28956"/>
                  </a:lnTo>
                  <a:lnTo>
                    <a:pt x="2546223" y="32004"/>
                  </a:lnTo>
                  <a:lnTo>
                    <a:pt x="2543695" y="34671"/>
                  </a:lnTo>
                  <a:lnTo>
                    <a:pt x="2541524" y="37211"/>
                  </a:lnTo>
                  <a:lnTo>
                    <a:pt x="2538603" y="38481"/>
                  </a:lnTo>
                  <a:lnTo>
                    <a:pt x="2531872" y="38481"/>
                  </a:lnTo>
                  <a:lnTo>
                    <a:pt x="2529078" y="37211"/>
                  </a:lnTo>
                  <a:lnTo>
                    <a:pt x="2526550" y="34544"/>
                  </a:lnTo>
                  <a:lnTo>
                    <a:pt x="2524379" y="32004"/>
                  </a:lnTo>
                  <a:lnTo>
                    <a:pt x="2523109" y="28956"/>
                  </a:lnTo>
                  <a:lnTo>
                    <a:pt x="2523109" y="21463"/>
                  </a:lnTo>
                  <a:lnTo>
                    <a:pt x="2524252" y="18415"/>
                  </a:lnTo>
                  <a:lnTo>
                    <a:pt x="2528443" y="13970"/>
                  </a:lnTo>
                  <a:lnTo>
                    <a:pt x="2531491" y="12827"/>
                  </a:lnTo>
                  <a:lnTo>
                    <a:pt x="2538984" y="12827"/>
                  </a:lnTo>
                  <a:lnTo>
                    <a:pt x="2541905" y="13970"/>
                  </a:lnTo>
                  <a:lnTo>
                    <a:pt x="2546223" y="18288"/>
                  </a:lnTo>
                  <a:lnTo>
                    <a:pt x="2547366" y="21463"/>
                  </a:lnTo>
                  <a:lnTo>
                    <a:pt x="2547366" y="2070"/>
                  </a:lnTo>
                  <a:lnTo>
                    <a:pt x="2545207" y="1016"/>
                  </a:lnTo>
                  <a:lnTo>
                    <a:pt x="2540381" y="0"/>
                  </a:lnTo>
                  <a:lnTo>
                    <a:pt x="2529840" y="0"/>
                  </a:lnTo>
                  <a:lnTo>
                    <a:pt x="2506916" y="19431"/>
                  </a:lnTo>
                  <a:lnTo>
                    <a:pt x="2506967" y="28956"/>
                  </a:lnTo>
                  <a:lnTo>
                    <a:pt x="2508123" y="32512"/>
                  </a:lnTo>
                  <a:lnTo>
                    <a:pt x="2513203" y="39624"/>
                  </a:lnTo>
                  <a:lnTo>
                    <a:pt x="2516632" y="42545"/>
                  </a:lnTo>
                  <a:lnTo>
                    <a:pt x="2521077" y="44831"/>
                  </a:lnTo>
                  <a:lnTo>
                    <a:pt x="2515489" y="46863"/>
                  </a:lnTo>
                  <a:lnTo>
                    <a:pt x="2503932" y="75946"/>
                  </a:lnTo>
                  <a:lnTo>
                    <a:pt x="2506726" y="82296"/>
                  </a:lnTo>
                  <a:lnTo>
                    <a:pt x="2512314" y="86995"/>
                  </a:lnTo>
                  <a:lnTo>
                    <a:pt x="2518029" y="91694"/>
                  </a:lnTo>
                  <a:lnTo>
                    <a:pt x="2525522" y="93980"/>
                  </a:lnTo>
                  <a:lnTo>
                    <a:pt x="2544445" y="93980"/>
                  </a:lnTo>
                  <a:lnTo>
                    <a:pt x="2551938" y="91694"/>
                  </a:lnTo>
                  <a:lnTo>
                    <a:pt x="2563241" y="82169"/>
                  </a:lnTo>
                  <a:lnTo>
                    <a:pt x="2563622" y="81280"/>
                  </a:lnTo>
                  <a:lnTo>
                    <a:pt x="2565971" y="75946"/>
                  </a:lnTo>
                  <a:lnTo>
                    <a:pt x="2566035" y="62357"/>
                  </a:lnTo>
                  <a:close/>
                </a:path>
                <a:path w="5073650" h="109219">
                  <a:moveTo>
                    <a:pt x="2593086" y="76962"/>
                  </a:moveTo>
                  <a:lnTo>
                    <a:pt x="2576957" y="76962"/>
                  </a:lnTo>
                  <a:lnTo>
                    <a:pt x="2570353" y="108712"/>
                  </a:lnTo>
                  <a:lnTo>
                    <a:pt x="2583561" y="108712"/>
                  </a:lnTo>
                  <a:lnTo>
                    <a:pt x="2593086" y="76962"/>
                  </a:lnTo>
                  <a:close/>
                </a:path>
                <a:path w="5073650" h="109219">
                  <a:moveTo>
                    <a:pt x="2667000" y="54229"/>
                  </a:moveTo>
                  <a:lnTo>
                    <a:pt x="2664714" y="47498"/>
                  </a:lnTo>
                  <a:lnTo>
                    <a:pt x="2662542" y="44958"/>
                  </a:lnTo>
                  <a:lnTo>
                    <a:pt x="2660269" y="42291"/>
                  </a:lnTo>
                  <a:lnTo>
                    <a:pt x="2655697" y="37084"/>
                  </a:lnTo>
                  <a:lnTo>
                    <a:pt x="2649982" y="34594"/>
                  </a:lnTo>
                  <a:lnTo>
                    <a:pt x="2649982" y="52959"/>
                  </a:lnTo>
                  <a:lnTo>
                    <a:pt x="2649982" y="68707"/>
                  </a:lnTo>
                  <a:lnTo>
                    <a:pt x="2648839" y="72644"/>
                  </a:lnTo>
                  <a:lnTo>
                    <a:pt x="2644013" y="78994"/>
                  </a:lnTo>
                  <a:lnTo>
                    <a:pt x="2640711" y="80518"/>
                  </a:lnTo>
                  <a:lnTo>
                    <a:pt x="2632329" y="80518"/>
                  </a:lnTo>
                  <a:lnTo>
                    <a:pt x="2628900" y="78740"/>
                  </a:lnTo>
                  <a:lnTo>
                    <a:pt x="2626360" y="75311"/>
                  </a:lnTo>
                  <a:lnTo>
                    <a:pt x="2623820" y="71755"/>
                  </a:lnTo>
                  <a:lnTo>
                    <a:pt x="2622677" y="67437"/>
                  </a:lnTo>
                  <a:lnTo>
                    <a:pt x="2622677" y="58293"/>
                  </a:lnTo>
                  <a:lnTo>
                    <a:pt x="2623947" y="54737"/>
                  </a:lnTo>
                  <a:lnTo>
                    <a:pt x="2626487" y="51816"/>
                  </a:lnTo>
                  <a:lnTo>
                    <a:pt x="2629027" y="49022"/>
                  </a:lnTo>
                  <a:lnTo>
                    <a:pt x="2632329" y="47498"/>
                  </a:lnTo>
                  <a:lnTo>
                    <a:pt x="2645537" y="47498"/>
                  </a:lnTo>
                  <a:lnTo>
                    <a:pt x="2649982" y="52959"/>
                  </a:lnTo>
                  <a:lnTo>
                    <a:pt x="2649982" y="34594"/>
                  </a:lnTo>
                  <a:lnTo>
                    <a:pt x="2649601" y="34417"/>
                  </a:lnTo>
                  <a:lnTo>
                    <a:pt x="2633218" y="34417"/>
                  </a:lnTo>
                  <a:lnTo>
                    <a:pt x="2626741" y="37973"/>
                  </a:lnTo>
                  <a:lnTo>
                    <a:pt x="2622423" y="44958"/>
                  </a:lnTo>
                  <a:lnTo>
                    <a:pt x="2622042" y="44958"/>
                  </a:lnTo>
                  <a:lnTo>
                    <a:pt x="2622042" y="35814"/>
                  </a:lnTo>
                  <a:lnTo>
                    <a:pt x="2624201" y="28194"/>
                  </a:lnTo>
                  <a:lnTo>
                    <a:pt x="2628595" y="22250"/>
                  </a:lnTo>
                  <a:lnTo>
                    <a:pt x="2632710" y="16383"/>
                  </a:lnTo>
                  <a:lnTo>
                    <a:pt x="2638552" y="13462"/>
                  </a:lnTo>
                  <a:lnTo>
                    <a:pt x="2651252" y="13462"/>
                  </a:lnTo>
                  <a:lnTo>
                    <a:pt x="2656332" y="14732"/>
                  </a:lnTo>
                  <a:lnTo>
                    <a:pt x="2660904" y="17272"/>
                  </a:lnTo>
                  <a:lnTo>
                    <a:pt x="2660904" y="13462"/>
                  </a:lnTo>
                  <a:lnTo>
                    <a:pt x="2660904" y="2540"/>
                  </a:lnTo>
                  <a:lnTo>
                    <a:pt x="2657094" y="889"/>
                  </a:lnTo>
                  <a:lnTo>
                    <a:pt x="2651760" y="0"/>
                  </a:lnTo>
                  <a:lnTo>
                    <a:pt x="2644902" y="0"/>
                  </a:lnTo>
                  <a:lnTo>
                    <a:pt x="2610764" y="22250"/>
                  </a:lnTo>
                  <a:lnTo>
                    <a:pt x="2604820" y="52959"/>
                  </a:lnTo>
                  <a:lnTo>
                    <a:pt x="2605278" y="61163"/>
                  </a:lnTo>
                  <a:lnTo>
                    <a:pt x="2629192" y="93294"/>
                  </a:lnTo>
                  <a:lnTo>
                    <a:pt x="2636393" y="93980"/>
                  </a:lnTo>
                  <a:lnTo>
                    <a:pt x="2645283" y="93980"/>
                  </a:lnTo>
                  <a:lnTo>
                    <a:pt x="2652649" y="91059"/>
                  </a:lnTo>
                  <a:lnTo>
                    <a:pt x="2658364" y="85217"/>
                  </a:lnTo>
                  <a:lnTo>
                    <a:pt x="2663063" y="80518"/>
                  </a:lnTo>
                  <a:lnTo>
                    <a:pt x="2664206" y="79375"/>
                  </a:lnTo>
                  <a:lnTo>
                    <a:pt x="2667000" y="71755"/>
                  </a:lnTo>
                  <a:lnTo>
                    <a:pt x="2667000" y="54229"/>
                  </a:lnTo>
                  <a:close/>
                </a:path>
                <a:path w="5073650" h="109219">
                  <a:moveTo>
                    <a:pt x="2733802" y="17780"/>
                  </a:moveTo>
                  <a:lnTo>
                    <a:pt x="2732265" y="13970"/>
                  </a:lnTo>
                  <a:lnTo>
                    <a:pt x="2731262" y="11430"/>
                  </a:lnTo>
                  <a:lnTo>
                    <a:pt x="2726055" y="6858"/>
                  </a:lnTo>
                  <a:lnTo>
                    <a:pt x="2720975" y="2286"/>
                  </a:lnTo>
                  <a:lnTo>
                    <a:pt x="2713736" y="0"/>
                  </a:lnTo>
                  <a:lnTo>
                    <a:pt x="2704338" y="0"/>
                  </a:lnTo>
                  <a:lnTo>
                    <a:pt x="2697569" y="482"/>
                  </a:lnTo>
                  <a:lnTo>
                    <a:pt x="2691168" y="1930"/>
                  </a:lnTo>
                  <a:lnTo>
                    <a:pt x="2685135" y="4343"/>
                  </a:lnTo>
                  <a:lnTo>
                    <a:pt x="2679446" y="7747"/>
                  </a:lnTo>
                  <a:lnTo>
                    <a:pt x="2679446" y="23241"/>
                  </a:lnTo>
                  <a:lnTo>
                    <a:pt x="2686558" y="17018"/>
                  </a:lnTo>
                  <a:lnTo>
                    <a:pt x="2694051" y="13970"/>
                  </a:lnTo>
                  <a:lnTo>
                    <a:pt x="2706878" y="13970"/>
                  </a:lnTo>
                  <a:lnTo>
                    <a:pt x="2710561" y="15113"/>
                  </a:lnTo>
                  <a:lnTo>
                    <a:pt x="2715260" y="19558"/>
                  </a:lnTo>
                  <a:lnTo>
                    <a:pt x="2716403" y="22733"/>
                  </a:lnTo>
                  <a:lnTo>
                    <a:pt x="2716403" y="29972"/>
                  </a:lnTo>
                  <a:lnTo>
                    <a:pt x="2715641" y="32893"/>
                  </a:lnTo>
                  <a:lnTo>
                    <a:pt x="2713863" y="35560"/>
                  </a:lnTo>
                  <a:lnTo>
                    <a:pt x="2712212" y="38227"/>
                  </a:lnTo>
                  <a:lnTo>
                    <a:pt x="2709418" y="40894"/>
                  </a:lnTo>
                  <a:lnTo>
                    <a:pt x="2698737" y="49060"/>
                  </a:lnTo>
                  <a:lnTo>
                    <a:pt x="2693187" y="53568"/>
                  </a:lnTo>
                  <a:lnTo>
                    <a:pt x="2676271" y="80645"/>
                  </a:lnTo>
                  <a:lnTo>
                    <a:pt x="2676271" y="92456"/>
                  </a:lnTo>
                  <a:lnTo>
                    <a:pt x="2733040" y="92456"/>
                  </a:lnTo>
                  <a:lnTo>
                    <a:pt x="2733040" y="77978"/>
                  </a:lnTo>
                  <a:lnTo>
                    <a:pt x="2694559" y="77978"/>
                  </a:lnTo>
                  <a:lnTo>
                    <a:pt x="2694559" y="75692"/>
                  </a:lnTo>
                  <a:lnTo>
                    <a:pt x="2695702" y="73152"/>
                  </a:lnTo>
                  <a:lnTo>
                    <a:pt x="2700528" y="67310"/>
                  </a:lnTo>
                  <a:lnTo>
                    <a:pt x="2704465" y="63754"/>
                  </a:lnTo>
                  <a:lnTo>
                    <a:pt x="2710053" y="59690"/>
                  </a:lnTo>
                  <a:lnTo>
                    <a:pt x="2713164" y="57353"/>
                  </a:lnTo>
                  <a:lnTo>
                    <a:pt x="2716022" y="55118"/>
                  </a:lnTo>
                  <a:lnTo>
                    <a:pt x="2718943" y="52959"/>
                  </a:lnTo>
                  <a:lnTo>
                    <a:pt x="2721737" y="50673"/>
                  </a:lnTo>
                  <a:lnTo>
                    <a:pt x="2724277" y="48260"/>
                  </a:lnTo>
                  <a:lnTo>
                    <a:pt x="2726436" y="45593"/>
                  </a:lnTo>
                  <a:lnTo>
                    <a:pt x="2728722" y="43053"/>
                  </a:lnTo>
                  <a:lnTo>
                    <a:pt x="2730500" y="40132"/>
                  </a:lnTo>
                  <a:lnTo>
                    <a:pt x="2731770" y="36957"/>
                  </a:lnTo>
                  <a:lnTo>
                    <a:pt x="2733167" y="33655"/>
                  </a:lnTo>
                  <a:lnTo>
                    <a:pt x="2733802" y="29972"/>
                  </a:lnTo>
                  <a:lnTo>
                    <a:pt x="2733802" y="17780"/>
                  </a:lnTo>
                  <a:close/>
                </a:path>
                <a:path w="5073650" h="109219">
                  <a:moveTo>
                    <a:pt x="2802382" y="17780"/>
                  </a:moveTo>
                  <a:lnTo>
                    <a:pt x="2800858" y="13970"/>
                  </a:lnTo>
                  <a:lnTo>
                    <a:pt x="2799842" y="11430"/>
                  </a:lnTo>
                  <a:lnTo>
                    <a:pt x="2794635" y="6858"/>
                  </a:lnTo>
                  <a:lnTo>
                    <a:pt x="2789555" y="2286"/>
                  </a:lnTo>
                  <a:lnTo>
                    <a:pt x="2782316" y="0"/>
                  </a:lnTo>
                  <a:lnTo>
                    <a:pt x="2772918" y="0"/>
                  </a:lnTo>
                  <a:lnTo>
                    <a:pt x="2766149" y="482"/>
                  </a:lnTo>
                  <a:lnTo>
                    <a:pt x="2759748" y="1930"/>
                  </a:lnTo>
                  <a:lnTo>
                    <a:pt x="2753715" y="4343"/>
                  </a:lnTo>
                  <a:lnTo>
                    <a:pt x="2748026" y="7747"/>
                  </a:lnTo>
                  <a:lnTo>
                    <a:pt x="2748026" y="23241"/>
                  </a:lnTo>
                  <a:lnTo>
                    <a:pt x="2755138" y="17018"/>
                  </a:lnTo>
                  <a:lnTo>
                    <a:pt x="2762631" y="13970"/>
                  </a:lnTo>
                  <a:lnTo>
                    <a:pt x="2775458" y="13970"/>
                  </a:lnTo>
                  <a:lnTo>
                    <a:pt x="2779141" y="15113"/>
                  </a:lnTo>
                  <a:lnTo>
                    <a:pt x="2783840" y="19558"/>
                  </a:lnTo>
                  <a:lnTo>
                    <a:pt x="2784983" y="22733"/>
                  </a:lnTo>
                  <a:lnTo>
                    <a:pt x="2784983" y="29972"/>
                  </a:lnTo>
                  <a:lnTo>
                    <a:pt x="2784221" y="32893"/>
                  </a:lnTo>
                  <a:lnTo>
                    <a:pt x="2782443" y="35560"/>
                  </a:lnTo>
                  <a:lnTo>
                    <a:pt x="2780792" y="38227"/>
                  </a:lnTo>
                  <a:lnTo>
                    <a:pt x="2777998" y="40894"/>
                  </a:lnTo>
                  <a:lnTo>
                    <a:pt x="2767317" y="49060"/>
                  </a:lnTo>
                  <a:lnTo>
                    <a:pt x="2761767" y="53568"/>
                  </a:lnTo>
                  <a:lnTo>
                    <a:pt x="2744851" y="80645"/>
                  </a:lnTo>
                  <a:lnTo>
                    <a:pt x="2744851" y="92456"/>
                  </a:lnTo>
                  <a:lnTo>
                    <a:pt x="2801620" y="92456"/>
                  </a:lnTo>
                  <a:lnTo>
                    <a:pt x="2801620" y="77978"/>
                  </a:lnTo>
                  <a:lnTo>
                    <a:pt x="2763139" y="77978"/>
                  </a:lnTo>
                  <a:lnTo>
                    <a:pt x="2763139" y="75692"/>
                  </a:lnTo>
                  <a:lnTo>
                    <a:pt x="2764282" y="73152"/>
                  </a:lnTo>
                  <a:lnTo>
                    <a:pt x="2769108" y="67310"/>
                  </a:lnTo>
                  <a:lnTo>
                    <a:pt x="2773045" y="63754"/>
                  </a:lnTo>
                  <a:lnTo>
                    <a:pt x="2778633" y="59690"/>
                  </a:lnTo>
                  <a:lnTo>
                    <a:pt x="2781744" y="57353"/>
                  </a:lnTo>
                  <a:lnTo>
                    <a:pt x="2784602" y="55118"/>
                  </a:lnTo>
                  <a:lnTo>
                    <a:pt x="2787523" y="52959"/>
                  </a:lnTo>
                  <a:lnTo>
                    <a:pt x="2790317" y="50673"/>
                  </a:lnTo>
                  <a:lnTo>
                    <a:pt x="2792857" y="48260"/>
                  </a:lnTo>
                  <a:lnTo>
                    <a:pt x="2795016" y="45593"/>
                  </a:lnTo>
                  <a:lnTo>
                    <a:pt x="2797302" y="43053"/>
                  </a:lnTo>
                  <a:lnTo>
                    <a:pt x="2799080" y="40132"/>
                  </a:lnTo>
                  <a:lnTo>
                    <a:pt x="2800350" y="36957"/>
                  </a:lnTo>
                  <a:lnTo>
                    <a:pt x="2801747" y="33655"/>
                  </a:lnTo>
                  <a:lnTo>
                    <a:pt x="2802382" y="29972"/>
                  </a:lnTo>
                  <a:lnTo>
                    <a:pt x="2802382" y="17780"/>
                  </a:lnTo>
                  <a:close/>
                </a:path>
                <a:path w="5073650" h="109219">
                  <a:moveTo>
                    <a:pt x="3629152" y="62357"/>
                  </a:moveTo>
                  <a:lnTo>
                    <a:pt x="3627628" y="57531"/>
                  </a:lnTo>
                  <a:lnTo>
                    <a:pt x="3624351" y="53340"/>
                  </a:lnTo>
                  <a:lnTo>
                    <a:pt x="3623310" y="51943"/>
                  </a:lnTo>
                  <a:lnTo>
                    <a:pt x="3621405" y="49403"/>
                  </a:lnTo>
                  <a:lnTo>
                    <a:pt x="3617087" y="46355"/>
                  </a:lnTo>
                  <a:lnTo>
                    <a:pt x="3612642" y="44704"/>
                  </a:lnTo>
                  <a:lnTo>
                    <a:pt x="3612642" y="71374"/>
                  </a:lnTo>
                  <a:lnTo>
                    <a:pt x="3611372" y="74930"/>
                  </a:lnTo>
                  <a:lnTo>
                    <a:pt x="3606292" y="80010"/>
                  </a:lnTo>
                  <a:lnTo>
                    <a:pt x="3602736" y="81280"/>
                  </a:lnTo>
                  <a:lnTo>
                    <a:pt x="3593465" y="81280"/>
                  </a:lnTo>
                  <a:lnTo>
                    <a:pt x="3589909" y="80010"/>
                  </a:lnTo>
                  <a:lnTo>
                    <a:pt x="3587369" y="77470"/>
                  </a:lnTo>
                  <a:lnTo>
                    <a:pt x="3584702" y="74930"/>
                  </a:lnTo>
                  <a:lnTo>
                    <a:pt x="3583432" y="71374"/>
                  </a:lnTo>
                  <a:lnTo>
                    <a:pt x="3583470" y="62357"/>
                  </a:lnTo>
                  <a:lnTo>
                    <a:pt x="3584829" y="58928"/>
                  </a:lnTo>
                  <a:lnTo>
                    <a:pt x="3590417" y="53340"/>
                  </a:lnTo>
                  <a:lnTo>
                    <a:pt x="3593846" y="51943"/>
                  </a:lnTo>
                  <a:lnTo>
                    <a:pt x="3602228" y="51943"/>
                  </a:lnTo>
                  <a:lnTo>
                    <a:pt x="3612642" y="71374"/>
                  </a:lnTo>
                  <a:lnTo>
                    <a:pt x="3612642" y="44704"/>
                  </a:lnTo>
                  <a:lnTo>
                    <a:pt x="3611626" y="44323"/>
                  </a:lnTo>
                  <a:lnTo>
                    <a:pt x="3621532" y="39624"/>
                  </a:lnTo>
                  <a:lnTo>
                    <a:pt x="3622383" y="38481"/>
                  </a:lnTo>
                  <a:lnTo>
                    <a:pt x="3626612" y="32893"/>
                  </a:lnTo>
                  <a:lnTo>
                    <a:pt x="3626612" y="19431"/>
                  </a:lnTo>
                  <a:lnTo>
                    <a:pt x="3625342" y="15367"/>
                  </a:lnTo>
                  <a:lnTo>
                    <a:pt x="3623665" y="12827"/>
                  </a:lnTo>
                  <a:lnTo>
                    <a:pt x="3622929" y="11684"/>
                  </a:lnTo>
                  <a:lnTo>
                    <a:pt x="3620516" y="8128"/>
                  </a:lnTo>
                  <a:lnTo>
                    <a:pt x="3617087" y="5207"/>
                  </a:lnTo>
                  <a:lnTo>
                    <a:pt x="3612769" y="3175"/>
                  </a:lnTo>
                  <a:lnTo>
                    <a:pt x="3610483" y="2070"/>
                  </a:lnTo>
                  <a:lnTo>
                    <a:pt x="3610483" y="21463"/>
                  </a:lnTo>
                  <a:lnTo>
                    <a:pt x="3610483" y="28956"/>
                  </a:lnTo>
                  <a:lnTo>
                    <a:pt x="3609340" y="32004"/>
                  </a:lnTo>
                  <a:lnTo>
                    <a:pt x="3606927" y="34544"/>
                  </a:lnTo>
                  <a:lnTo>
                    <a:pt x="3604641" y="37211"/>
                  </a:lnTo>
                  <a:lnTo>
                    <a:pt x="3601720" y="38481"/>
                  </a:lnTo>
                  <a:lnTo>
                    <a:pt x="3594989" y="38481"/>
                  </a:lnTo>
                  <a:lnTo>
                    <a:pt x="3592068" y="37211"/>
                  </a:lnTo>
                  <a:lnTo>
                    <a:pt x="3587369" y="32004"/>
                  </a:lnTo>
                  <a:lnTo>
                    <a:pt x="3586226" y="28956"/>
                  </a:lnTo>
                  <a:lnTo>
                    <a:pt x="3586226" y="21463"/>
                  </a:lnTo>
                  <a:lnTo>
                    <a:pt x="3587369" y="18415"/>
                  </a:lnTo>
                  <a:lnTo>
                    <a:pt x="3589401" y="16129"/>
                  </a:lnTo>
                  <a:lnTo>
                    <a:pt x="3591560" y="13970"/>
                  </a:lnTo>
                  <a:lnTo>
                    <a:pt x="3594481" y="12827"/>
                  </a:lnTo>
                  <a:lnTo>
                    <a:pt x="3601974" y="12827"/>
                  </a:lnTo>
                  <a:lnTo>
                    <a:pt x="3605022" y="13970"/>
                  </a:lnTo>
                  <a:lnTo>
                    <a:pt x="3609340" y="18288"/>
                  </a:lnTo>
                  <a:lnTo>
                    <a:pt x="3610483" y="21463"/>
                  </a:lnTo>
                  <a:lnTo>
                    <a:pt x="3610483" y="2070"/>
                  </a:lnTo>
                  <a:lnTo>
                    <a:pt x="3608324" y="1016"/>
                  </a:lnTo>
                  <a:lnTo>
                    <a:pt x="3603498" y="0"/>
                  </a:lnTo>
                  <a:lnTo>
                    <a:pt x="3592830" y="0"/>
                  </a:lnTo>
                  <a:lnTo>
                    <a:pt x="3570033" y="19431"/>
                  </a:lnTo>
                  <a:lnTo>
                    <a:pt x="3570084" y="28956"/>
                  </a:lnTo>
                  <a:lnTo>
                    <a:pt x="3571240" y="32512"/>
                  </a:lnTo>
                  <a:lnTo>
                    <a:pt x="3576320" y="39624"/>
                  </a:lnTo>
                  <a:lnTo>
                    <a:pt x="3579749" y="42545"/>
                  </a:lnTo>
                  <a:lnTo>
                    <a:pt x="3584194" y="44831"/>
                  </a:lnTo>
                  <a:lnTo>
                    <a:pt x="3578606" y="46863"/>
                  </a:lnTo>
                  <a:lnTo>
                    <a:pt x="3574288" y="49911"/>
                  </a:lnTo>
                  <a:lnTo>
                    <a:pt x="3568446" y="58039"/>
                  </a:lnTo>
                  <a:lnTo>
                    <a:pt x="3567036" y="62357"/>
                  </a:lnTo>
                  <a:lnTo>
                    <a:pt x="3566922" y="75946"/>
                  </a:lnTo>
                  <a:lnTo>
                    <a:pt x="3569843" y="82296"/>
                  </a:lnTo>
                  <a:lnTo>
                    <a:pt x="3581019" y="91694"/>
                  </a:lnTo>
                  <a:lnTo>
                    <a:pt x="3588639" y="93980"/>
                  </a:lnTo>
                  <a:lnTo>
                    <a:pt x="3607435" y="93980"/>
                  </a:lnTo>
                  <a:lnTo>
                    <a:pt x="3615055" y="91694"/>
                  </a:lnTo>
                  <a:lnTo>
                    <a:pt x="3626358" y="82169"/>
                  </a:lnTo>
                  <a:lnTo>
                    <a:pt x="3626739" y="81280"/>
                  </a:lnTo>
                  <a:lnTo>
                    <a:pt x="3629088" y="75946"/>
                  </a:lnTo>
                  <a:lnTo>
                    <a:pt x="3629152" y="62357"/>
                  </a:lnTo>
                  <a:close/>
                </a:path>
                <a:path w="5073650" h="109219">
                  <a:moveTo>
                    <a:pt x="3680968" y="0"/>
                  </a:moveTo>
                  <a:lnTo>
                    <a:pt x="3670173" y="0"/>
                  </a:lnTo>
                  <a:lnTo>
                    <a:pt x="3664000" y="4432"/>
                  </a:lnTo>
                  <a:lnTo>
                    <a:pt x="3657676" y="8178"/>
                  </a:lnTo>
                  <a:lnTo>
                    <a:pt x="3651186" y="11239"/>
                  </a:lnTo>
                  <a:lnTo>
                    <a:pt x="3644519" y="13589"/>
                  </a:lnTo>
                  <a:lnTo>
                    <a:pt x="3644519" y="28829"/>
                  </a:lnTo>
                  <a:lnTo>
                    <a:pt x="3663696" y="20955"/>
                  </a:lnTo>
                  <a:lnTo>
                    <a:pt x="3663696" y="92456"/>
                  </a:lnTo>
                  <a:lnTo>
                    <a:pt x="3680968" y="92456"/>
                  </a:lnTo>
                  <a:lnTo>
                    <a:pt x="3680968" y="20955"/>
                  </a:lnTo>
                  <a:lnTo>
                    <a:pt x="3680968" y="0"/>
                  </a:lnTo>
                  <a:close/>
                </a:path>
                <a:path w="5073650" h="109219">
                  <a:moveTo>
                    <a:pt x="3726294" y="76962"/>
                  </a:moveTo>
                  <a:lnTo>
                    <a:pt x="3710178" y="76962"/>
                  </a:lnTo>
                  <a:lnTo>
                    <a:pt x="3703574" y="108712"/>
                  </a:lnTo>
                  <a:lnTo>
                    <a:pt x="3716782" y="108712"/>
                  </a:lnTo>
                  <a:lnTo>
                    <a:pt x="3726294" y="76962"/>
                  </a:lnTo>
                  <a:close/>
                </a:path>
                <a:path w="5073650" h="109219">
                  <a:moveTo>
                    <a:pt x="3796792" y="54737"/>
                  </a:moveTo>
                  <a:lnTo>
                    <a:pt x="3794747" y="49784"/>
                  </a:lnTo>
                  <a:lnTo>
                    <a:pt x="3794125" y="48260"/>
                  </a:lnTo>
                  <a:lnTo>
                    <a:pt x="3783444" y="38608"/>
                  </a:lnTo>
                  <a:lnTo>
                    <a:pt x="3778580" y="36957"/>
                  </a:lnTo>
                  <a:lnTo>
                    <a:pt x="3776345" y="36195"/>
                  </a:lnTo>
                  <a:lnTo>
                    <a:pt x="3765918" y="36195"/>
                  </a:lnTo>
                  <a:lnTo>
                    <a:pt x="3762870" y="36449"/>
                  </a:lnTo>
                  <a:lnTo>
                    <a:pt x="3758311" y="36957"/>
                  </a:lnTo>
                  <a:lnTo>
                    <a:pt x="3759835" y="15875"/>
                  </a:lnTo>
                  <a:lnTo>
                    <a:pt x="3792715" y="15875"/>
                  </a:lnTo>
                  <a:lnTo>
                    <a:pt x="3792715" y="1524"/>
                  </a:lnTo>
                  <a:lnTo>
                    <a:pt x="3745611" y="1524"/>
                  </a:lnTo>
                  <a:lnTo>
                    <a:pt x="3742169" y="51054"/>
                  </a:lnTo>
                  <a:lnTo>
                    <a:pt x="3747643" y="50292"/>
                  </a:lnTo>
                  <a:lnTo>
                    <a:pt x="3752850" y="49784"/>
                  </a:lnTo>
                  <a:lnTo>
                    <a:pt x="3765042" y="49784"/>
                  </a:lnTo>
                  <a:lnTo>
                    <a:pt x="3770490" y="51054"/>
                  </a:lnTo>
                  <a:lnTo>
                    <a:pt x="3774059" y="53340"/>
                  </a:lnTo>
                  <a:lnTo>
                    <a:pt x="3777488" y="55753"/>
                  </a:lnTo>
                  <a:lnTo>
                    <a:pt x="3779266" y="59563"/>
                  </a:lnTo>
                  <a:lnTo>
                    <a:pt x="3779266" y="69723"/>
                  </a:lnTo>
                  <a:lnTo>
                    <a:pt x="3777615" y="73533"/>
                  </a:lnTo>
                  <a:lnTo>
                    <a:pt x="3771011" y="79121"/>
                  </a:lnTo>
                  <a:lnTo>
                    <a:pt x="3766439" y="80518"/>
                  </a:lnTo>
                  <a:lnTo>
                    <a:pt x="3757168" y="80518"/>
                  </a:lnTo>
                  <a:lnTo>
                    <a:pt x="3753739" y="80010"/>
                  </a:lnTo>
                  <a:lnTo>
                    <a:pt x="3750170" y="78867"/>
                  </a:lnTo>
                  <a:lnTo>
                    <a:pt x="3746741" y="77851"/>
                  </a:lnTo>
                  <a:lnTo>
                    <a:pt x="3743566" y="76200"/>
                  </a:lnTo>
                  <a:lnTo>
                    <a:pt x="3740785" y="74041"/>
                  </a:lnTo>
                  <a:lnTo>
                    <a:pt x="3740785" y="89662"/>
                  </a:lnTo>
                  <a:lnTo>
                    <a:pt x="3746119" y="92583"/>
                  </a:lnTo>
                  <a:lnTo>
                    <a:pt x="3753218" y="93980"/>
                  </a:lnTo>
                  <a:lnTo>
                    <a:pt x="3762248" y="93980"/>
                  </a:lnTo>
                  <a:lnTo>
                    <a:pt x="3793452" y="80518"/>
                  </a:lnTo>
                  <a:lnTo>
                    <a:pt x="3793744" y="80264"/>
                  </a:lnTo>
                  <a:lnTo>
                    <a:pt x="3796792" y="72644"/>
                  </a:lnTo>
                  <a:lnTo>
                    <a:pt x="3796792" y="54737"/>
                  </a:lnTo>
                  <a:close/>
                </a:path>
                <a:path w="5073650" h="109219">
                  <a:moveTo>
                    <a:pt x="3871087" y="59817"/>
                  </a:moveTo>
                  <a:lnTo>
                    <a:pt x="3860292" y="59817"/>
                  </a:lnTo>
                  <a:lnTo>
                    <a:pt x="3860292" y="24511"/>
                  </a:lnTo>
                  <a:lnTo>
                    <a:pt x="3860292" y="1524"/>
                  </a:lnTo>
                  <a:lnTo>
                    <a:pt x="3844290" y="1524"/>
                  </a:lnTo>
                  <a:lnTo>
                    <a:pt x="3844290" y="24511"/>
                  </a:lnTo>
                  <a:lnTo>
                    <a:pt x="3844290" y="59817"/>
                  </a:lnTo>
                  <a:lnTo>
                    <a:pt x="3819398" y="59817"/>
                  </a:lnTo>
                  <a:lnTo>
                    <a:pt x="3824224" y="53975"/>
                  </a:lnTo>
                  <a:lnTo>
                    <a:pt x="3829050" y="47752"/>
                  </a:lnTo>
                  <a:lnTo>
                    <a:pt x="3838194" y="34544"/>
                  </a:lnTo>
                  <a:lnTo>
                    <a:pt x="3841877" y="29083"/>
                  </a:lnTo>
                  <a:lnTo>
                    <a:pt x="3844290" y="24511"/>
                  </a:lnTo>
                  <a:lnTo>
                    <a:pt x="3844290" y="1524"/>
                  </a:lnTo>
                  <a:lnTo>
                    <a:pt x="3844036" y="1524"/>
                  </a:lnTo>
                  <a:lnTo>
                    <a:pt x="3840886" y="7912"/>
                  </a:lnTo>
                  <a:lnTo>
                    <a:pt x="3837140" y="14693"/>
                  </a:lnTo>
                  <a:lnTo>
                    <a:pt x="3810863" y="51917"/>
                  </a:lnTo>
                  <a:lnTo>
                    <a:pt x="3804793" y="59055"/>
                  </a:lnTo>
                  <a:lnTo>
                    <a:pt x="3804793" y="72390"/>
                  </a:lnTo>
                  <a:lnTo>
                    <a:pt x="3844290" y="72390"/>
                  </a:lnTo>
                  <a:lnTo>
                    <a:pt x="3844290" y="92456"/>
                  </a:lnTo>
                  <a:lnTo>
                    <a:pt x="3860292" y="92456"/>
                  </a:lnTo>
                  <a:lnTo>
                    <a:pt x="3860292" y="72390"/>
                  </a:lnTo>
                  <a:lnTo>
                    <a:pt x="3871087" y="72390"/>
                  </a:lnTo>
                  <a:lnTo>
                    <a:pt x="3871087" y="59817"/>
                  </a:lnTo>
                  <a:close/>
                </a:path>
                <a:path w="5073650" h="109219">
                  <a:moveTo>
                    <a:pt x="3937000" y="54737"/>
                  </a:moveTo>
                  <a:lnTo>
                    <a:pt x="3934955" y="49784"/>
                  </a:lnTo>
                  <a:lnTo>
                    <a:pt x="3934333" y="48260"/>
                  </a:lnTo>
                  <a:lnTo>
                    <a:pt x="3923665" y="38608"/>
                  </a:lnTo>
                  <a:lnTo>
                    <a:pt x="3918788" y="36957"/>
                  </a:lnTo>
                  <a:lnTo>
                    <a:pt x="3916553" y="36195"/>
                  </a:lnTo>
                  <a:lnTo>
                    <a:pt x="3906139" y="36195"/>
                  </a:lnTo>
                  <a:lnTo>
                    <a:pt x="3903091" y="36449"/>
                  </a:lnTo>
                  <a:lnTo>
                    <a:pt x="3898519" y="36957"/>
                  </a:lnTo>
                  <a:lnTo>
                    <a:pt x="3900043" y="15875"/>
                  </a:lnTo>
                  <a:lnTo>
                    <a:pt x="3932936" y="15875"/>
                  </a:lnTo>
                  <a:lnTo>
                    <a:pt x="3932936" y="1524"/>
                  </a:lnTo>
                  <a:lnTo>
                    <a:pt x="3885819" y="1524"/>
                  </a:lnTo>
                  <a:lnTo>
                    <a:pt x="3882390" y="51054"/>
                  </a:lnTo>
                  <a:lnTo>
                    <a:pt x="3887851" y="50292"/>
                  </a:lnTo>
                  <a:lnTo>
                    <a:pt x="3893058" y="49784"/>
                  </a:lnTo>
                  <a:lnTo>
                    <a:pt x="3905250" y="49784"/>
                  </a:lnTo>
                  <a:lnTo>
                    <a:pt x="3910711" y="51054"/>
                  </a:lnTo>
                  <a:lnTo>
                    <a:pt x="3914267" y="53340"/>
                  </a:lnTo>
                  <a:lnTo>
                    <a:pt x="3917696" y="55753"/>
                  </a:lnTo>
                  <a:lnTo>
                    <a:pt x="3919474" y="59563"/>
                  </a:lnTo>
                  <a:lnTo>
                    <a:pt x="3919474" y="69723"/>
                  </a:lnTo>
                  <a:lnTo>
                    <a:pt x="3917823" y="73533"/>
                  </a:lnTo>
                  <a:lnTo>
                    <a:pt x="3911219" y="79121"/>
                  </a:lnTo>
                  <a:lnTo>
                    <a:pt x="3906647" y="80518"/>
                  </a:lnTo>
                  <a:lnTo>
                    <a:pt x="3897376" y="80518"/>
                  </a:lnTo>
                  <a:lnTo>
                    <a:pt x="3893947" y="80010"/>
                  </a:lnTo>
                  <a:lnTo>
                    <a:pt x="3890391" y="78867"/>
                  </a:lnTo>
                  <a:lnTo>
                    <a:pt x="3886962" y="77851"/>
                  </a:lnTo>
                  <a:lnTo>
                    <a:pt x="3883787" y="76200"/>
                  </a:lnTo>
                  <a:lnTo>
                    <a:pt x="3880993" y="74041"/>
                  </a:lnTo>
                  <a:lnTo>
                    <a:pt x="3880993" y="89662"/>
                  </a:lnTo>
                  <a:lnTo>
                    <a:pt x="3886327" y="92583"/>
                  </a:lnTo>
                  <a:lnTo>
                    <a:pt x="3893439" y="93980"/>
                  </a:lnTo>
                  <a:lnTo>
                    <a:pt x="3902456" y="93980"/>
                  </a:lnTo>
                  <a:lnTo>
                    <a:pt x="3933660" y="80518"/>
                  </a:lnTo>
                  <a:lnTo>
                    <a:pt x="3933952" y="80264"/>
                  </a:lnTo>
                  <a:lnTo>
                    <a:pt x="3937000" y="72644"/>
                  </a:lnTo>
                  <a:lnTo>
                    <a:pt x="3937000" y="54737"/>
                  </a:lnTo>
                  <a:close/>
                </a:path>
                <a:path w="5073650" h="109219">
                  <a:moveTo>
                    <a:pt x="4744085" y="0"/>
                  </a:moveTo>
                  <a:lnTo>
                    <a:pt x="4733163" y="0"/>
                  </a:lnTo>
                  <a:lnTo>
                    <a:pt x="4727067" y="4432"/>
                  </a:lnTo>
                  <a:lnTo>
                    <a:pt x="4720780" y="8178"/>
                  </a:lnTo>
                  <a:lnTo>
                    <a:pt x="4714303" y="11239"/>
                  </a:lnTo>
                  <a:lnTo>
                    <a:pt x="4707636" y="13589"/>
                  </a:lnTo>
                  <a:lnTo>
                    <a:pt x="4707636" y="28829"/>
                  </a:lnTo>
                  <a:lnTo>
                    <a:pt x="4726813" y="20955"/>
                  </a:lnTo>
                  <a:lnTo>
                    <a:pt x="4726813" y="92456"/>
                  </a:lnTo>
                  <a:lnTo>
                    <a:pt x="4744085" y="92456"/>
                  </a:lnTo>
                  <a:lnTo>
                    <a:pt x="4744085" y="20955"/>
                  </a:lnTo>
                  <a:lnTo>
                    <a:pt x="4744085" y="0"/>
                  </a:lnTo>
                  <a:close/>
                </a:path>
                <a:path w="5073650" h="109219">
                  <a:moveTo>
                    <a:pt x="4829556" y="17780"/>
                  </a:moveTo>
                  <a:lnTo>
                    <a:pt x="4827956" y="13970"/>
                  </a:lnTo>
                  <a:lnTo>
                    <a:pt x="4826889" y="11430"/>
                  </a:lnTo>
                  <a:lnTo>
                    <a:pt x="4816729" y="2286"/>
                  </a:lnTo>
                  <a:lnTo>
                    <a:pt x="4809490" y="0"/>
                  </a:lnTo>
                  <a:lnTo>
                    <a:pt x="4800092" y="0"/>
                  </a:lnTo>
                  <a:lnTo>
                    <a:pt x="4793297" y="482"/>
                  </a:lnTo>
                  <a:lnTo>
                    <a:pt x="4786871" y="1930"/>
                  </a:lnTo>
                  <a:lnTo>
                    <a:pt x="4780839" y="4343"/>
                  </a:lnTo>
                  <a:lnTo>
                    <a:pt x="4775200" y="7747"/>
                  </a:lnTo>
                  <a:lnTo>
                    <a:pt x="4775200" y="23241"/>
                  </a:lnTo>
                  <a:lnTo>
                    <a:pt x="4782312" y="17018"/>
                  </a:lnTo>
                  <a:lnTo>
                    <a:pt x="4789805" y="13970"/>
                  </a:lnTo>
                  <a:lnTo>
                    <a:pt x="4802505" y="13970"/>
                  </a:lnTo>
                  <a:lnTo>
                    <a:pt x="4806188" y="15113"/>
                  </a:lnTo>
                  <a:lnTo>
                    <a:pt x="4808601" y="17272"/>
                  </a:lnTo>
                  <a:lnTo>
                    <a:pt x="4811014" y="19558"/>
                  </a:lnTo>
                  <a:lnTo>
                    <a:pt x="4812157" y="22733"/>
                  </a:lnTo>
                  <a:lnTo>
                    <a:pt x="4812157" y="29972"/>
                  </a:lnTo>
                  <a:lnTo>
                    <a:pt x="4811268" y="32893"/>
                  </a:lnTo>
                  <a:lnTo>
                    <a:pt x="4807966" y="38227"/>
                  </a:lnTo>
                  <a:lnTo>
                    <a:pt x="4805172" y="40894"/>
                  </a:lnTo>
                  <a:lnTo>
                    <a:pt x="4801235" y="43815"/>
                  </a:lnTo>
                  <a:lnTo>
                    <a:pt x="4794428" y="49060"/>
                  </a:lnTo>
                  <a:lnTo>
                    <a:pt x="4774565" y="72009"/>
                  </a:lnTo>
                  <a:lnTo>
                    <a:pt x="4772787" y="76200"/>
                  </a:lnTo>
                  <a:lnTo>
                    <a:pt x="4772025" y="80645"/>
                  </a:lnTo>
                  <a:lnTo>
                    <a:pt x="4772025" y="92456"/>
                  </a:lnTo>
                  <a:lnTo>
                    <a:pt x="4828794" y="92456"/>
                  </a:lnTo>
                  <a:lnTo>
                    <a:pt x="4828794" y="77978"/>
                  </a:lnTo>
                  <a:lnTo>
                    <a:pt x="4790186" y="77978"/>
                  </a:lnTo>
                  <a:lnTo>
                    <a:pt x="4790186" y="75692"/>
                  </a:lnTo>
                  <a:lnTo>
                    <a:pt x="4791456" y="73152"/>
                  </a:lnTo>
                  <a:lnTo>
                    <a:pt x="4796282" y="67310"/>
                  </a:lnTo>
                  <a:lnTo>
                    <a:pt x="4800219" y="63754"/>
                  </a:lnTo>
                  <a:lnTo>
                    <a:pt x="4805807" y="59690"/>
                  </a:lnTo>
                  <a:lnTo>
                    <a:pt x="4808791" y="57353"/>
                  </a:lnTo>
                  <a:lnTo>
                    <a:pt x="4811776" y="55118"/>
                  </a:lnTo>
                  <a:lnTo>
                    <a:pt x="4817491" y="50673"/>
                  </a:lnTo>
                  <a:lnTo>
                    <a:pt x="4820031" y="48260"/>
                  </a:lnTo>
                  <a:lnTo>
                    <a:pt x="4822190" y="45593"/>
                  </a:lnTo>
                  <a:lnTo>
                    <a:pt x="4824349" y="43053"/>
                  </a:lnTo>
                  <a:lnTo>
                    <a:pt x="4826127" y="40132"/>
                  </a:lnTo>
                  <a:lnTo>
                    <a:pt x="4827524" y="36957"/>
                  </a:lnTo>
                  <a:lnTo>
                    <a:pt x="4828794" y="33655"/>
                  </a:lnTo>
                  <a:lnTo>
                    <a:pt x="4829556" y="29972"/>
                  </a:lnTo>
                  <a:lnTo>
                    <a:pt x="4829556" y="17780"/>
                  </a:lnTo>
                  <a:close/>
                </a:path>
                <a:path w="5073650" h="109219">
                  <a:moveTo>
                    <a:pt x="4859401" y="76962"/>
                  </a:moveTo>
                  <a:lnTo>
                    <a:pt x="4843399" y="76962"/>
                  </a:lnTo>
                  <a:lnTo>
                    <a:pt x="4836668" y="108712"/>
                  </a:lnTo>
                  <a:lnTo>
                    <a:pt x="4850003" y="108712"/>
                  </a:lnTo>
                  <a:lnTo>
                    <a:pt x="4859401" y="76962"/>
                  </a:lnTo>
                  <a:close/>
                </a:path>
                <a:path w="5073650" h="109219">
                  <a:moveTo>
                    <a:pt x="4932426" y="1524"/>
                  </a:moveTo>
                  <a:lnTo>
                    <a:pt x="4870577" y="1524"/>
                  </a:lnTo>
                  <a:lnTo>
                    <a:pt x="4870577" y="15875"/>
                  </a:lnTo>
                  <a:lnTo>
                    <a:pt x="4914519" y="15875"/>
                  </a:lnTo>
                  <a:lnTo>
                    <a:pt x="4908486" y="26301"/>
                  </a:lnTo>
                  <a:lnTo>
                    <a:pt x="4891443" y="64922"/>
                  </a:lnTo>
                  <a:lnTo>
                    <a:pt x="4884801" y="92456"/>
                  </a:lnTo>
                  <a:lnTo>
                    <a:pt x="4902581" y="92456"/>
                  </a:lnTo>
                  <a:lnTo>
                    <a:pt x="4904143" y="82867"/>
                  </a:lnTo>
                  <a:lnTo>
                    <a:pt x="4906175" y="73520"/>
                  </a:lnTo>
                  <a:lnTo>
                    <a:pt x="4919865" y="35814"/>
                  </a:lnTo>
                  <a:lnTo>
                    <a:pt x="4932426" y="11049"/>
                  </a:lnTo>
                  <a:lnTo>
                    <a:pt x="4932426" y="1524"/>
                  </a:lnTo>
                  <a:close/>
                </a:path>
                <a:path w="5073650" h="109219">
                  <a:moveTo>
                    <a:pt x="5000117" y="54737"/>
                  </a:moveTo>
                  <a:lnTo>
                    <a:pt x="4998072" y="49784"/>
                  </a:lnTo>
                  <a:lnTo>
                    <a:pt x="4997450" y="48260"/>
                  </a:lnTo>
                  <a:lnTo>
                    <a:pt x="4992116" y="43434"/>
                  </a:lnTo>
                  <a:lnTo>
                    <a:pt x="4986655" y="38608"/>
                  </a:lnTo>
                  <a:lnTo>
                    <a:pt x="4981778" y="36957"/>
                  </a:lnTo>
                  <a:lnTo>
                    <a:pt x="4979543" y="36195"/>
                  </a:lnTo>
                  <a:lnTo>
                    <a:pt x="4969256" y="36195"/>
                  </a:lnTo>
                  <a:lnTo>
                    <a:pt x="4966208" y="36449"/>
                  </a:lnTo>
                  <a:lnTo>
                    <a:pt x="4961636" y="36957"/>
                  </a:lnTo>
                  <a:lnTo>
                    <a:pt x="4963160" y="15875"/>
                  </a:lnTo>
                  <a:lnTo>
                    <a:pt x="4996053" y="15875"/>
                  </a:lnTo>
                  <a:lnTo>
                    <a:pt x="4996053" y="1524"/>
                  </a:lnTo>
                  <a:lnTo>
                    <a:pt x="4948936" y="1524"/>
                  </a:lnTo>
                  <a:lnTo>
                    <a:pt x="4945507" y="51054"/>
                  </a:lnTo>
                  <a:lnTo>
                    <a:pt x="4950968" y="50292"/>
                  </a:lnTo>
                  <a:lnTo>
                    <a:pt x="4956175" y="49784"/>
                  </a:lnTo>
                  <a:lnTo>
                    <a:pt x="4968367" y="49784"/>
                  </a:lnTo>
                  <a:lnTo>
                    <a:pt x="4973828" y="51054"/>
                  </a:lnTo>
                  <a:lnTo>
                    <a:pt x="4977257" y="53340"/>
                  </a:lnTo>
                  <a:lnTo>
                    <a:pt x="4980813" y="55753"/>
                  </a:lnTo>
                  <a:lnTo>
                    <a:pt x="4982591" y="59563"/>
                  </a:lnTo>
                  <a:lnTo>
                    <a:pt x="4982591" y="69723"/>
                  </a:lnTo>
                  <a:lnTo>
                    <a:pt x="4980940" y="73533"/>
                  </a:lnTo>
                  <a:lnTo>
                    <a:pt x="4977638" y="76327"/>
                  </a:lnTo>
                  <a:lnTo>
                    <a:pt x="4974209" y="79121"/>
                  </a:lnTo>
                  <a:lnTo>
                    <a:pt x="4969637" y="80518"/>
                  </a:lnTo>
                  <a:lnTo>
                    <a:pt x="4960493" y="80518"/>
                  </a:lnTo>
                  <a:lnTo>
                    <a:pt x="4957064" y="80010"/>
                  </a:lnTo>
                  <a:lnTo>
                    <a:pt x="4953508" y="78867"/>
                  </a:lnTo>
                  <a:lnTo>
                    <a:pt x="4949952" y="77851"/>
                  </a:lnTo>
                  <a:lnTo>
                    <a:pt x="4946904" y="76200"/>
                  </a:lnTo>
                  <a:lnTo>
                    <a:pt x="4944110" y="74041"/>
                  </a:lnTo>
                  <a:lnTo>
                    <a:pt x="4944110" y="89662"/>
                  </a:lnTo>
                  <a:lnTo>
                    <a:pt x="4949444" y="92583"/>
                  </a:lnTo>
                  <a:lnTo>
                    <a:pt x="4956556" y="93980"/>
                  </a:lnTo>
                  <a:lnTo>
                    <a:pt x="4965573" y="93980"/>
                  </a:lnTo>
                  <a:lnTo>
                    <a:pt x="4996777" y="80518"/>
                  </a:lnTo>
                  <a:lnTo>
                    <a:pt x="4997069" y="80264"/>
                  </a:lnTo>
                  <a:lnTo>
                    <a:pt x="5000117" y="72644"/>
                  </a:lnTo>
                  <a:lnTo>
                    <a:pt x="5000117" y="54737"/>
                  </a:lnTo>
                  <a:close/>
                </a:path>
                <a:path w="5073650" h="109219">
                  <a:moveTo>
                    <a:pt x="5073142" y="62357"/>
                  </a:moveTo>
                  <a:lnTo>
                    <a:pt x="5071618" y="57531"/>
                  </a:lnTo>
                  <a:lnTo>
                    <a:pt x="5067427" y="51943"/>
                  </a:lnTo>
                  <a:lnTo>
                    <a:pt x="5065522" y="49403"/>
                  </a:lnTo>
                  <a:lnTo>
                    <a:pt x="5061204" y="46355"/>
                  </a:lnTo>
                  <a:lnTo>
                    <a:pt x="5056759" y="44704"/>
                  </a:lnTo>
                  <a:lnTo>
                    <a:pt x="5056759" y="71374"/>
                  </a:lnTo>
                  <a:lnTo>
                    <a:pt x="5055489" y="74930"/>
                  </a:lnTo>
                  <a:lnTo>
                    <a:pt x="5050409" y="80010"/>
                  </a:lnTo>
                  <a:lnTo>
                    <a:pt x="5046726" y="81280"/>
                  </a:lnTo>
                  <a:lnTo>
                    <a:pt x="5037582" y="81280"/>
                  </a:lnTo>
                  <a:lnTo>
                    <a:pt x="5034026" y="80010"/>
                  </a:lnTo>
                  <a:lnTo>
                    <a:pt x="5031486" y="77470"/>
                  </a:lnTo>
                  <a:lnTo>
                    <a:pt x="5028819" y="74930"/>
                  </a:lnTo>
                  <a:lnTo>
                    <a:pt x="5027549" y="71374"/>
                  </a:lnTo>
                  <a:lnTo>
                    <a:pt x="5027587" y="62357"/>
                  </a:lnTo>
                  <a:lnTo>
                    <a:pt x="5028946" y="58928"/>
                  </a:lnTo>
                  <a:lnTo>
                    <a:pt x="5034534" y="53340"/>
                  </a:lnTo>
                  <a:lnTo>
                    <a:pt x="5037963" y="51943"/>
                  </a:lnTo>
                  <a:lnTo>
                    <a:pt x="5046345" y="51943"/>
                  </a:lnTo>
                  <a:lnTo>
                    <a:pt x="5049901" y="53340"/>
                  </a:lnTo>
                  <a:lnTo>
                    <a:pt x="5052568" y="56261"/>
                  </a:lnTo>
                  <a:lnTo>
                    <a:pt x="5055362" y="59182"/>
                  </a:lnTo>
                  <a:lnTo>
                    <a:pt x="5056657" y="62484"/>
                  </a:lnTo>
                  <a:lnTo>
                    <a:pt x="5056759" y="71374"/>
                  </a:lnTo>
                  <a:lnTo>
                    <a:pt x="5056759" y="44704"/>
                  </a:lnTo>
                  <a:lnTo>
                    <a:pt x="5055743" y="44323"/>
                  </a:lnTo>
                  <a:lnTo>
                    <a:pt x="5065649" y="39624"/>
                  </a:lnTo>
                  <a:lnTo>
                    <a:pt x="5066500" y="38481"/>
                  </a:lnTo>
                  <a:lnTo>
                    <a:pt x="5070729" y="32893"/>
                  </a:lnTo>
                  <a:lnTo>
                    <a:pt x="5070729" y="19431"/>
                  </a:lnTo>
                  <a:lnTo>
                    <a:pt x="5069459" y="15367"/>
                  </a:lnTo>
                  <a:lnTo>
                    <a:pt x="5067782" y="12827"/>
                  </a:lnTo>
                  <a:lnTo>
                    <a:pt x="5067046" y="11684"/>
                  </a:lnTo>
                  <a:lnTo>
                    <a:pt x="5064633" y="8128"/>
                  </a:lnTo>
                  <a:lnTo>
                    <a:pt x="5061204" y="5207"/>
                  </a:lnTo>
                  <a:lnTo>
                    <a:pt x="5056886" y="3175"/>
                  </a:lnTo>
                  <a:lnTo>
                    <a:pt x="5054600" y="2070"/>
                  </a:lnTo>
                  <a:lnTo>
                    <a:pt x="5054600" y="21463"/>
                  </a:lnTo>
                  <a:lnTo>
                    <a:pt x="5054600" y="28956"/>
                  </a:lnTo>
                  <a:lnTo>
                    <a:pt x="5053330" y="32004"/>
                  </a:lnTo>
                  <a:lnTo>
                    <a:pt x="5048631" y="37211"/>
                  </a:lnTo>
                  <a:lnTo>
                    <a:pt x="5045837" y="38481"/>
                  </a:lnTo>
                  <a:lnTo>
                    <a:pt x="5038979" y="38481"/>
                  </a:lnTo>
                  <a:lnTo>
                    <a:pt x="5036185" y="37211"/>
                  </a:lnTo>
                  <a:lnTo>
                    <a:pt x="5031486" y="32004"/>
                  </a:lnTo>
                  <a:lnTo>
                    <a:pt x="5030343" y="28956"/>
                  </a:lnTo>
                  <a:lnTo>
                    <a:pt x="5030343" y="21463"/>
                  </a:lnTo>
                  <a:lnTo>
                    <a:pt x="5031359" y="18415"/>
                  </a:lnTo>
                  <a:lnTo>
                    <a:pt x="5033518" y="16129"/>
                  </a:lnTo>
                  <a:lnTo>
                    <a:pt x="5035677" y="13970"/>
                  </a:lnTo>
                  <a:lnTo>
                    <a:pt x="5038598" y="12827"/>
                  </a:lnTo>
                  <a:lnTo>
                    <a:pt x="5046091" y="12827"/>
                  </a:lnTo>
                  <a:lnTo>
                    <a:pt x="5049139" y="13970"/>
                  </a:lnTo>
                  <a:lnTo>
                    <a:pt x="5053457" y="18288"/>
                  </a:lnTo>
                  <a:lnTo>
                    <a:pt x="5054600" y="21463"/>
                  </a:lnTo>
                  <a:lnTo>
                    <a:pt x="5054600" y="2070"/>
                  </a:lnTo>
                  <a:lnTo>
                    <a:pt x="5052441" y="1016"/>
                  </a:lnTo>
                  <a:lnTo>
                    <a:pt x="5047615" y="0"/>
                  </a:lnTo>
                  <a:lnTo>
                    <a:pt x="5036947" y="0"/>
                  </a:lnTo>
                  <a:lnTo>
                    <a:pt x="5014150" y="19431"/>
                  </a:lnTo>
                  <a:lnTo>
                    <a:pt x="5014201" y="28956"/>
                  </a:lnTo>
                  <a:lnTo>
                    <a:pt x="5028184" y="44831"/>
                  </a:lnTo>
                  <a:lnTo>
                    <a:pt x="5022723" y="46863"/>
                  </a:lnTo>
                  <a:lnTo>
                    <a:pt x="5018405" y="49911"/>
                  </a:lnTo>
                  <a:lnTo>
                    <a:pt x="5012563" y="58039"/>
                  </a:lnTo>
                  <a:lnTo>
                    <a:pt x="5011153" y="62357"/>
                  </a:lnTo>
                  <a:lnTo>
                    <a:pt x="5011039" y="75946"/>
                  </a:lnTo>
                  <a:lnTo>
                    <a:pt x="5013833" y="82296"/>
                  </a:lnTo>
                  <a:lnTo>
                    <a:pt x="5019548" y="86995"/>
                  </a:lnTo>
                  <a:lnTo>
                    <a:pt x="5025136" y="91694"/>
                  </a:lnTo>
                  <a:lnTo>
                    <a:pt x="5032629" y="93980"/>
                  </a:lnTo>
                  <a:lnTo>
                    <a:pt x="5051552" y="93980"/>
                  </a:lnTo>
                  <a:lnTo>
                    <a:pt x="5059172" y="91694"/>
                  </a:lnTo>
                  <a:lnTo>
                    <a:pt x="5064760" y="86995"/>
                  </a:lnTo>
                  <a:lnTo>
                    <a:pt x="5070348" y="82169"/>
                  </a:lnTo>
                  <a:lnTo>
                    <a:pt x="5070729" y="81280"/>
                  </a:lnTo>
                  <a:lnTo>
                    <a:pt x="5073078" y="75946"/>
                  </a:lnTo>
                  <a:lnTo>
                    <a:pt x="5073142" y="62357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5" name="object 75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8787256" y="3080766"/>
              <a:ext cx="198247" cy="93980"/>
            </a:xfrm>
            <a:prstGeom prst="rect">
              <a:avLst/>
            </a:prstGeom>
          </p:spPr>
        </p:pic>
        <p:sp>
          <p:nvSpPr>
            <p:cNvPr id="76" name="object 76"/>
            <p:cNvSpPr/>
            <p:nvPr/>
          </p:nvSpPr>
          <p:spPr>
            <a:xfrm>
              <a:off x="1249857" y="3301619"/>
              <a:ext cx="596900" cy="119380"/>
            </a:xfrm>
            <a:custGeom>
              <a:avLst/>
              <a:gdLst/>
              <a:ahLst/>
              <a:cxnLst/>
              <a:rect l="l" t="t" r="r" b="b"/>
              <a:pathLst>
                <a:path w="596900" h="119379">
                  <a:moveTo>
                    <a:pt x="307543" y="72135"/>
                  </a:moveTo>
                  <a:lnTo>
                    <a:pt x="270586" y="82550"/>
                  </a:lnTo>
                  <a:lnTo>
                    <a:pt x="267030" y="88137"/>
                  </a:lnTo>
                  <a:lnTo>
                    <a:pt x="267030" y="102488"/>
                  </a:lnTo>
                  <a:lnTo>
                    <a:pt x="307543" y="118617"/>
                  </a:lnTo>
                  <a:lnTo>
                    <a:pt x="316542" y="118215"/>
                  </a:lnTo>
                  <a:lnTo>
                    <a:pt x="345668" y="105790"/>
                  </a:lnTo>
                  <a:lnTo>
                    <a:pt x="307543" y="105790"/>
                  </a:lnTo>
                  <a:lnTo>
                    <a:pt x="296801" y="105126"/>
                  </a:lnTo>
                  <a:lnTo>
                    <a:pt x="289144" y="103139"/>
                  </a:lnTo>
                  <a:lnTo>
                    <a:pt x="284558" y="99843"/>
                  </a:lnTo>
                  <a:lnTo>
                    <a:pt x="283032" y="95250"/>
                  </a:lnTo>
                  <a:lnTo>
                    <a:pt x="284558" y="90729"/>
                  </a:lnTo>
                  <a:lnTo>
                    <a:pt x="289144" y="87471"/>
                  </a:lnTo>
                  <a:lnTo>
                    <a:pt x="296801" y="85498"/>
                  </a:lnTo>
                  <a:lnTo>
                    <a:pt x="307543" y="84835"/>
                  </a:lnTo>
                  <a:lnTo>
                    <a:pt x="345700" y="84835"/>
                  </a:lnTo>
                  <a:lnTo>
                    <a:pt x="344246" y="82550"/>
                  </a:lnTo>
                  <a:lnTo>
                    <a:pt x="337134" y="78358"/>
                  </a:lnTo>
                  <a:lnTo>
                    <a:pt x="331278" y="75618"/>
                  </a:lnTo>
                  <a:lnTo>
                    <a:pt x="324386" y="73675"/>
                  </a:lnTo>
                  <a:lnTo>
                    <a:pt x="316470" y="72518"/>
                  </a:lnTo>
                  <a:lnTo>
                    <a:pt x="307543" y="72135"/>
                  </a:lnTo>
                  <a:close/>
                </a:path>
                <a:path w="596900" h="119379">
                  <a:moveTo>
                    <a:pt x="345700" y="84835"/>
                  </a:moveTo>
                  <a:lnTo>
                    <a:pt x="307543" y="84835"/>
                  </a:lnTo>
                  <a:lnTo>
                    <a:pt x="318211" y="85498"/>
                  </a:lnTo>
                  <a:lnTo>
                    <a:pt x="325831" y="87471"/>
                  </a:lnTo>
                  <a:lnTo>
                    <a:pt x="330403" y="90729"/>
                  </a:lnTo>
                  <a:lnTo>
                    <a:pt x="331927" y="95250"/>
                  </a:lnTo>
                  <a:lnTo>
                    <a:pt x="330403" y="99843"/>
                  </a:lnTo>
                  <a:lnTo>
                    <a:pt x="325831" y="103139"/>
                  </a:lnTo>
                  <a:lnTo>
                    <a:pt x="318211" y="105126"/>
                  </a:lnTo>
                  <a:lnTo>
                    <a:pt x="307543" y="105790"/>
                  </a:lnTo>
                  <a:lnTo>
                    <a:pt x="345668" y="105790"/>
                  </a:lnTo>
                  <a:lnTo>
                    <a:pt x="347723" y="102488"/>
                  </a:lnTo>
                  <a:lnTo>
                    <a:pt x="347802" y="88137"/>
                  </a:lnTo>
                  <a:lnTo>
                    <a:pt x="345700" y="84835"/>
                  </a:lnTo>
                  <a:close/>
                </a:path>
                <a:path w="596900" h="119379">
                  <a:moveTo>
                    <a:pt x="60655" y="72135"/>
                  </a:moveTo>
                  <a:lnTo>
                    <a:pt x="23698" y="82550"/>
                  </a:lnTo>
                  <a:lnTo>
                    <a:pt x="20142" y="88137"/>
                  </a:lnTo>
                  <a:lnTo>
                    <a:pt x="20142" y="102488"/>
                  </a:lnTo>
                  <a:lnTo>
                    <a:pt x="60655" y="118617"/>
                  </a:lnTo>
                  <a:lnTo>
                    <a:pt x="69654" y="118215"/>
                  </a:lnTo>
                  <a:lnTo>
                    <a:pt x="98780" y="105790"/>
                  </a:lnTo>
                  <a:lnTo>
                    <a:pt x="60655" y="105790"/>
                  </a:lnTo>
                  <a:lnTo>
                    <a:pt x="49913" y="105126"/>
                  </a:lnTo>
                  <a:lnTo>
                    <a:pt x="42256" y="103139"/>
                  </a:lnTo>
                  <a:lnTo>
                    <a:pt x="37670" y="99843"/>
                  </a:lnTo>
                  <a:lnTo>
                    <a:pt x="36144" y="95250"/>
                  </a:lnTo>
                  <a:lnTo>
                    <a:pt x="37670" y="90729"/>
                  </a:lnTo>
                  <a:lnTo>
                    <a:pt x="42256" y="87471"/>
                  </a:lnTo>
                  <a:lnTo>
                    <a:pt x="49913" y="85498"/>
                  </a:lnTo>
                  <a:lnTo>
                    <a:pt x="60655" y="84835"/>
                  </a:lnTo>
                  <a:lnTo>
                    <a:pt x="98812" y="84835"/>
                  </a:lnTo>
                  <a:lnTo>
                    <a:pt x="97358" y="82550"/>
                  </a:lnTo>
                  <a:lnTo>
                    <a:pt x="90246" y="78358"/>
                  </a:lnTo>
                  <a:lnTo>
                    <a:pt x="84390" y="75618"/>
                  </a:lnTo>
                  <a:lnTo>
                    <a:pt x="77498" y="73675"/>
                  </a:lnTo>
                  <a:lnTo>
                    <a:pt x="69582" y="72518"/>
                  </a:lnTo>
                  <a:lnTo>
                    <a:pt x="60655" y="72135"/>
                  </a:lnTo>
                  <a:close/>
                </a:path>
                <a:path w="596900" h="119379">
                  <a:moveTo>
                    <a:pt x="98812" y="84835"/>
                  </a:moveTo>
                  <a:lnTo>
                    <a:pt x="60655" y="84835"/>
                  </a:lnTo>
                  <a:lnTo>
                    <a:pt x="71323" y="85498"/>
                  </a:lnTo>
                  <a:lnTo>
                    <a:pt x="78943" y="87471"/>
                  </a:lnTo>
                  <a:lnTo>
                    <a:pt x="83515" y="90729"/>
                  </a:lnTo>
                  <a:lnTo>
                    <a:pt x="85039" y="95250"/>
                  </a:lnTo>
                  <a:lnTo>
                    <a:pt x="83515" y="99843"/>
                  </a:lnTo>
                  <a:lnTo>
                    <a:pt x="78943" y="103139"/>
                  </a:lnTo>
                  <a:lnTo>
                    <a:pt x="71323" y="105126"/>
                  </a:lnTo>
                  <a:lnTo>
                    <a:pt x="60655" y="105790"/>
                  </a:lnTo>
                  <a:lnTo>
                    <a:pt x="98780" y="105790"/>
                  </a:lnTo>
                  <a:lnTo>
                    <a:pt x="100835" y="102488"/>
                  </a:lnTo>
                  <a:lnTo>
                    <a:pt x="100914" y="88137"/>
                  </a:lnTo>
                  <a:lnTo>
                    <a:pt x="98812" y="84835"/>
                  </a:lnTo>
                  <a:close/>
                </a:path>
                <a:path w="596900" h="119379">
                  <a:moveTo>
                    <a:pt x="475056" y="73659"/>
                  </a:moveTo>
                  <a:lnTo>
                    <a:pt x="395681" y="73659"/>
                  </a:lnTo>
                  <a:lnTo>
                    <a:pt x="395681" y="86740"/>
                  </a:lnTo>
                  <a:lnTo>
                    <a:pt x="459689" y="86740"/>
                  </a:lnTo>
                  <a:lnTo>
                    <a:pt x="459689" y="119125"/>
                  </a:lnTo>
                  <a:lnTo>
                    <a:pt x="475056" y="119125"/>
                  </a:lnTo>
                  <a:lnTo>
                    <a:pt x="475056" y="73659"/>
                  </a:lnTo>
                  <a:close/>
                </a:path>
                <a:path w="596900" h="119379">
                  <a:moveTo>
                    <a:pt x="189179" y="73151"/>
                  </a:moveTo>
                  <a:lnTo>
                    <a:pt x="173685" y="73151"/>
                  </a:lnTo>
                  <a:lnTo>
                    <a:pt x="173685" y="119125"/>
                  </a:lnTo>
                  <a:lnTo>
                    <a:pt x="189179" y="119125"/>
                  </a:lnTo>
                  <a:lnTo>
                    <a:pt x="189179" y="73151"/>
                  </a:lnTo>
                  <a:close/>
                </a:path>
                <a:path w="596900" h="119379">
                  <a:moveTo>
                    <a:pt x="236804" y="60070"/>
                  </a:moveTo>
                  <a:lnTo>
                    <a:pt x="126187" y="60070"/>
                  </a:lnTo>
                  <a:lnTo>
                    <a:pt x="126187" y="73151"/>
                  </a:lnTo>
                  <a:lnTo>
                    <a:pt x="236804" y="73151"/>
                  </a:lnTo>
                  <a:lnTo>
                    <a:pt x="236804" y="60070"/>
                  </a:lnTo>
                  <a:close/>
                </a:path>
                <a:path w="596900" h="119379">
                  <a:moveTo>
                    <a:pt x="288366" y="29463"/>
                  </a:moveTo>
                  <a:lnTo>
                    <a:pt x="272872" y="29463"/>
                  </a:lnTo>
                  <a:lnTo>
                    <a:pt x="272872" y="52069"/>
                  </a:lnTo>
                  <a:lnTo>
                    <a:pt x="246837" y="52323"/>
                  </a:lnTo>
                  <a:lnTo>
                    <a:pt x="248488" y="65277"/>
                  </a:lnTo>
                  <a:lnTo>
                    <a:pt x="269153" y="65135"/>
                  </a:lnTo>
                  <a:lnTo>
                    <a:pt x="289223" y="64706"/>
                  </a:lnTo>
                  <a:lnTo>
                    <a:pt x="308674" y="63992"/>
                  </a:lnTo>
                  <a:lnTo>
                    <a:pt x="327482" y="62991"/>
                  </a:lnTo>
                  <a:lnTo>
                    <a:pt x="326691" y="51815"/>
                  </a:lnTo>
                  <a:lnTo>
                    <a:pt x="288366" y="51815"/>
                  </a:lnTo>
                  <a:lnTo>
                    <a:pt x="288366" y="29463"/>
                  </a:lnTo>
                  <a:close/>
                </a:path>
                <a:path w="596900" h="119379">
                  <a:moveTo>
                    <a:pt x="326593" y="50418"/>
                  </a:moveTo>
                  <a:lnTo>
                    <a:pt x="323799" y="50672"/>
                  </a:lnTo>
                  <a:lnTo>
                    <a:pt x="288366" y="51815"/>
                  </a:lnTo>
                  <a:lnTo>
                    <a:pt x="326691" y="51815"/>
                  </a:lnTo>
                  <a:lnTo>
                    <a:pt x="326593" y="50418"/>
                  </a:lnTo>
                  <a:close/>
                </a:path>
                <a:path w="596900" h="119379">
                  <a:moveTo>
                    <a:pt x="318719" y="4063"/>
                  </a:moveTo>
                  <a:lnTo>
                    <a:pt x="257378" y="4063"/>
                  </a:lnTo>
                  <a:lnTo>
                    <a:pt x="257378" y="17017"/>
                  </a:lnTo>
                  <a:lnTo>
                    <a:pt x="303098" y="17017"/>
                  </a:lnTo>
                  <a:lnTo>
                    <a:pt x="302929" y="23425"/>
                  </a:lnTo>
                  <a:lnTo>
                    <a:pt x="302606" y="30083"/>
                  </a:lnTo>
                  <a:lnTo>
                    <a:pt x="302115" y="37002"/>
                  </a:lnTo>
                  <a:lnTo>
                    <a:pt x="301447" y="44195"/>
                  </a:lnTo>
                  <a:lnTo>
                    <a:pt x="316560" y="45465"/>
                  </a:lnTo>
                  <a:lnTo>
                    <a:pt x="317486" y="36318"/>
                  </a:lnTo>
                  <a:lnTo>
                    <a:pt x="318163" y="26384"/>
                  </a:lnTo>
                  <a:lnTo>
                    <a:pt x="318578" y="15640"/>
                  </a:lnTo>
                  <a:lnTo>
                    <a:pt x="318719" y="4063"/>
                  </a:lnTo>
                  <a:close/>
                </a:path>
                <a:path w="596900" h="119379">
                  <a:moveTo>
                    <a:pt x="41478" y="29463"/>
                  </a:moveTo>
                  <a:lnTo>
                    <a:pt x="25984" y="29463"/>
                  </a:lnTo>
                  <a:lnTo>
                    <a:pt x="25984" y="52069"/>
                  </a:lnTo>
                  <a:lnTo>
                    <a:pt x="0" y="52323"/>
                  </a:lnTo>
                  <a:lnTo>
                    <a:pt x="1549" y="65277"/>
                  </a:lnTo>
                  <a:lnTo>
                    <a:pt x="22244" y="65135"/>
                  </a:lnTo>
                  <a:lnTo>
                    <a:pt x="42329" y="64706"/>
                  </a:lnTo>
                  <a:lnTo>
                    <a:pt x="61785" y="63992"/>
                  </a:lnTo>
                  <a:lnTo>
                    <a:pt x="80594" y="62991"/>
                  </a:lnTo>
                  <a:lnTo>
                    <a:pt x="79803" y="51815"/>
                  </a:lnTo>
                  <a:lnTo>
                    <a:pt x="41478" y="51815"/>
                  </a:lnTo>
                  <a:lnTo>
                    <a:pt x="41478" y="29463"/>
                  </a:lnTo>
                  <a:close/>
                </a:path>
                <a:path w="596900" h="119379">
                  <a:moveTo>
                    <a:pt x="79705" y="50418"/>
                  </a:moveTo>
                  <a:lnTo>
                    <a:pt x="76911" y="50672"/>
                  </a:lnTo>
                  <a:lnTo>
                    <a:pt x="41478" y="51815"/>
                  </a:lnTo>
                  <a:lnTo>
                    <a:pt x="79803" y="51815"/>
                  </a:lnTo>
                  <a:lnTo>
                    <a:pt x="79705" y="50418"/>
                  </a:lnTo>
                  <a:close/>
                </a:path>
                <a:path w="596900" h="119379">
                  <a:moveTo>
                    <a:pt x="71831" y="4063"/>
                  </a:moveTo>
                  <a:lnTo>
                    <a:pt x="10502" y="4063"/>
                  </a:lnTo>
                  <a:lnTo>
                    <a:pt x="10502" y="17017"/>
                  </a:lnTo>
                  <a:lnTo>
                    <a:pt x="56210" y="17017"/>
                  </a:lnTo>
                  <a:lnTo>
                    <a:pt x="56041" y="23425"/>
                  </a:lnTo>
                  <a:lnTo>
                    <a:pt x="55718" y="30083"/>
                  </a:lnTo>
                  <a:lnTo>
                    <a:pt x="55227" y="37002"/>
                  </a:lnTo>
                  <a:lnTo>
                    <a:pt x="54559" y="44195"/>
                  </a:lnTo>
                  <a:lnTo>
                    <a:pt x="69672" y="45465"/>
                  </a:lnTo>
                  <a:lnTo>
                    <a:pt x="70598" y="36318"/>
                  </a:lnTo>
                  <a:lnTo>
                    <a:pt x="71275" y="26384"/>
                  </a:lnTo>
                  <a:lnTo>
                    <a:pt x="71690" y="15640"/>
                  </a:lnTo>
                  <a:lnTo>
                    <a:pt x="71831" y="4063"/>
                  </a:lnTo>
                  <a:close/>
                </a:path>
                <a:path w="596900" h="119379">
                  <a:moveTo>
                    <a:pt x="474929" y="54355"/>
                  </a:moveTo>
                  <a:lnTo>
                    <a:pt x="459689" y="54355"/>
                  </a:lnTo>
                  <a:lnTo>
                    <a:pt x="459689" y="68452"/>
                  </a:lnTo>
                  <a:lnTo>
                    <a:pt x="474929" y="68452"/>
                  </a:lnTo>
                  <a:lnTo>
                    <a:pt x="474929" y="54355"/>
                  </a:lnTo>
                  <a:close/>
                </a:path>
                <a:path w="596900" h="119379">
                  <a:moveTo>
                    <a:pt x="408889" y="2666"/>
                  </a:moveTo>
                  <a:lnTo>
                    <a:pt x="399745" y="2666"/>
                  </a:lnTo>
                  <a:lnTo>
                    <a:pt x="392125" y="5587"/>
                  </a:lnTo>
                  <a:lnTo>
                    <a:pt x="386156" y="11556"/>
                  </a:lnTo>
                  <a:lnTo>
                    <a:pt x="380060" y="17398"/>
                  </a:lnTo>
                  <a:lnTo>
                    <a:pt x="377012" y="25018"/>
                  </a:lnTo>
                  <a:lnTo>
                    <a:pt x="377012" y="43433"/>
                  </a:lnTo>
                  <a:lnTo>
                    <a:pt x="380060" y="51053"/>
                  </a:lnTo>
                  <a:lnTo>
                    <a:pt x="386156" y="56895"/>
                  </a:lnTo>
                  <a:lnTo>
                    <a:pt x="392125" y="62864"/>
                  </a:lnTo>
                  <a:lnTo>
                    <a:pt x="399745" y="65785"/>
                  </a:lnTo>
                  <a:lnTo>
                    <a:pt x="408889" y="65785"/>
                  </a:lnTo>
                  <a:lnTo>
                    <a:pt x="416463" y="65071"/>
                  </a:lnTo>
                  <a:lnTo>
                    <a:pt x="423192" y="62928"/>
                  </a:lnTo>
                  <a:lnTo>
                    <a:pt x="429088" y="59356"/>
                  </a:lnTo>
                  <a:lnTo>
                    <a:pt x="434162" y="54355"/>
                  </a:lnTo>
                  <a:lnTo>
                    <a:pt x="474929" y="54355"/>
                  </a:lnTo>
                  <a:lnTo>
                    <a:pt x="474929" y="52958"/>
                  </a:lnTo>
                  <a:lnTo>
                    <a:pt x="403809" y="52958"/>
                  </a:lnTo>
                  <a:lnTo>
                    <a:pt x="399745" y="51180"/>
                  </a:lnTo>
                  <a:lnTo>
                    <a:pt x="396824" y="47878"/>
                  </a:lnTo>
                  <a:lnTo>
                    <a:pt x="393776" y="44576"/>
                  </a:lnTo>
                  <a:lnTo>
                    <a:pt x="392418" y="40131"/>
                  </a:lnTo>
                  <a:lnTo>
                    <a:pt x="403809" y="15620"/>
                  </a:lnTo>
                  <a:lnTo>
                    <a:pt x="474929" y="15620"/>
                  </a:lnTo>
                  <a:lnTo>
                    <a:pt x="474929" y="14731"/>
                  </a:lnTo>
                  <a:lnTo>
                    <a:pt x="434543" y="14731"/>
                  </a:lnTo>
                  <a:lnTo>
                    <a:pt x="429498" y="9471"/>
                  </a:lnTo>
                  <a:lnTo>
                    <a:pt x="423525" y="5699"/>
                  </a:lnTo>
                  <a:lnTo>
                    <a:pt x="416648" y="3427"/>
                  </a:lnTo>
                  <a:lnTo>
                    <a:pt x="408889" y="2666"/>
                  </a:lnTo>
                  <a:close/>
                </a:path>
                <a:path w="596900" h="119379">
                  <a:moveTo>
                    <a:pt x="474929" y="15620"/>
                  </a:moveTo>
                  <a:lnTo>
                    <a:pt x="413969" y="15620"/>
                  </a:lnTo>
                  <a:lnTo>
                    <a:pt x="418033" y="17271"/>
                  </a:lnTo>
                  <a:lnTo>
                    <a:pt x="424002" y="24002"/>
                  </a:lnTo>
                  <a:lnTo>
                    <a:pt x="425526" y="28575"/>
                  </a:lnTo>
                  <a:lnTo>
                    <a:pt x="425526" y="40131"/>
                  </a:lnTo>
                  <a:lnTo>
                    <a:pt x="424002" y="44576"/>
                  </a:lnTo>
                  <a:lnTo>
                    <a:pt x="418033" y="51307"/>
                  </a:lnTo>
                  <a:lnTo>
                    <a:pt x="414096" y="52958"/>
                  </a:lnTo>
                  <a:lnTo>
                    <a:pt x="474929" y="52958"/>
                  </a:lnTo>
                  <a:lnTo>
                    <a:pt x="474929" y="42036"/>
                  </a:lnTo>
                  <a:lnTo>
                    <a:pt x="439877" y="42036"/>
                  </a:lnTo>
                  <a:lnTo>
                    <a:pt x="440512" y="39750"/>
                  </a:lnTo>
                  <a:lnTo>
                    <a:pt x="440766" y="37210"/>
                  </a:lnTo>
                  <a:lnTo>
                    <a:pt x="440639" y="29590"/>
                  </a:lnTo>
                  <a:lnTo>
                    <a:pt x="440131" y="27050"/>
                  </a:lnTo>
                  <a:lnTo>
                    <a:pt x="474929" y="27050"/>
                  </a:lnTo>
                  <a:lnTo>
                    <a:pt x="474929" y="15620"/>
                  </a:lnTo>
                  <a:close/>
                </a:path>
                <a:path w="596900" h="119379">
                  <a:moveTo>
                    <a:pt x="474929" y="27050"/>
                  </a:moveTo>
                  <a:lnTo>
                    <a:pt x="459689" y="27050"/>
                  </a:lnTo>
                  <a:lnTo>
                    <a:pt x="459689" y="42036"/>
                  </a:lnTo>
                  <a:lnTo>
                    <a:pt x="474929" y="42036"/>
                  </a:lnTo>
                  <a:lnTo>
                    <a:pt x="474929" y="27050"/>
                  </a:lnTo>
                  <a:close/>
                </a:path>
                <a:path w="596900" h="119379">
                  <a:moveTo>
                    <a:pt x="474929" y="0"/>
                  </a:moveTo>
                  <a:lnTo>
                    <a:pt x="459689" y="0"/>
                  </a:lnTo>
                  <a:lnTo>
                    <a:pt x="459689" y="14731"/>
                  </a:lnTo>
                  <a:lnTo>
                    <a:pt x="474929" y="14731"/>
                  </a:lnTo>
                  <a:lnTo>
                    <a:pt x="474929" y="0"/>
                  </a:lnTo>
                  <a:close/>
                </a:path>
                <a:path w="596900" h="119379">
                  <a:moveTo>
                    <a:pt x="541985" y="8000"/>
                  </a:moveTo>
                  <a:lnTo>
                    <a:pt x="526364" y="8000"/>
                  </a:lnTo>
                  <a:lnTo>
                    <a:pt x="526364" y="31114"/>
                  </a:lnTo>
                  <a:lnTo>
                    <a:pt x="525814" y="38401"/>
                  </a:lnTo>
                  <a:lnTo>
                    <a:pt x="507282" y="71897"/>
                  </a:lnTo>
                  <a:lnTo>
                    <a:pt x="494614" y="80771"/>
                  </a:lnTo>
                  <a:lnTo>
                    <a:pt x="506679" y="91566"/>
                  </a:lnTo>
                  <a:lnTo>
                    <a:pt x="515037" y="84949"/>
                  </a:lnTo>
                  <a:lnTo>
                    <a:pt x="522395" y="77485"/>
                  </a:lnTo>
                  <a:lnTo>
                    <a:pt x="528753" y="69189"/>
                  </a:lnTo>
                  <a:lnTo>
                    <a:pt x="534111" y="60070"/>
                  </a:lnTo>
                  <a:lnTo>
                    <a:pt x="551954" y="60070"/>
                  </a:lnTo>
                  <a:lnTo>
                    <a:pt x="542014" y="31114"/>
                  </a:lnTo>
                  <a:lnTo>
                    <a:pt x="541985" y="8000"/>
                  </a:lnTo>
                  <a:close/>
                </a:path>
                <a:path w="596900" h="119379">
                  <a:moveTo>
                    <a:pt x="551954" y="60070"/>
                  </a:moveTo>
                  <a:lnTo>
                    <a:pt x="534111" y="60070"/>
                  </a:lnTo>
                  <a:lnTo>
                    <a:pt x="539609" y="68568"/>
                  </a:lnTo>
                  <a:lnTo>
                    <a:pt x="546001" y="76326"/>
                  </a:lnTo>
                  <a:lnTo>
                    <a:pt x="553274" y="83323"/>
                  </a:lnTo>
                  <a:lnTo>
                    <a:pt x="561416" y="89534"/>
                  </a:lnTo>
                  <a:lnTo>
                    <a:pt x="572338" y="77342"/>
                  </a:lnTo>
                  <a:lnTo>
                    <a:pt x="566123" y="74009"/>
                  </a:lnTo>
                  <a:lnTo>
                    <a:pt x="560431" y="69723"/>
                  </a:lnTo>
                  <a:lnTo>
                    <a:pt x="555264" y="64484"/>
                  </a:lnTo>
                  <a:lnTo>
                    <a:pt x="551954" y="60070"/>
                  </a:lnTo>
                  <a:close/>
                </a:path>
                <a:path w="596900" h="119379">
                  <a:moveTo>
                    <a:pt x="190195" y="17525"/>
                  </a:moveTo>
                  <a:lnTo>
                    <a:pt x="172542" y="17525"/>
                  </a:lnTo>
                  <a:lnTo>
                    <a:pt x="170129" y="23494"/>
                  </a:lnTo>
                  <a:lnTo>
                    <a:pt x="164795" y="28575"/>
                  </a:lnTo>
                  <a:lnTo>
                    <a:pt x="129108" y="40639"/>
                  </a:lnTo>
                  <a:lnTo>
                    <a:pt x="138506" y="52577"/>
                  </a:lnTo>
                  <a:lnTo>
                    <a:pt x="177749" y="34543"/>
                  </a:lnTo>
                  <a:lnTo>
                    <a:pt x="181305" y="29844"/>
                  </a:lnTo>
                  <a:lnTo>
                    <a:pt x="201013" y="29844"/>
                  </a:lnTo>
                  <a:lnTo>
                    <a:pt x="197434" y="27939"/>
                  </a:lnTo>
                  <a:lnTo>
                    <a:pt x="192354" y="23113"/>
                  </a:lnTo>
                  <a:lnTo>
                    <a:pt x="190195" y="17525"/>
                  </a:lnTo>
                  <a:close/>
                </a:path>
                <a:path w="596900" h="119379">
                  <a:moveTo>
                    <a:pt x="201013" y="29844"/>
                  </a:moveTo>
                  <a:lnTo>
                    <a:pt x="181305" y="29844"/>
                  </a:lnTo>
                  <a:lnTo>
                    <a:pt x="189732" y="37607"/>
                  </a:lnTo>
                  <a:lnTo>
                    <a:pt x="199767" y="43941"/>
                  </a:lnTo>
                  <a:lnTo>
                    <a:pt x="211398" y="48847"/>
                  </a:lnTo>
                  <a:lnTo>
                    <a:pt x="224612" y="52323"/>
                  </a:lnTo>
                  <a:lnTo>
                    <a:pt x="233121" y="40258"/>
                  </a:lnTo>
                  <a:lnTo>
                    <a:pt x="225399" y="39042"/>
                  </a:lnTo>
                  <a:lnTo>
                    <a:pt x="218214" y="37290"/>
                  </a:lnTo>
                  <a:lnTo>
                    <a:pt x="211529" y="34990"/>
                  </a:lnTo>
                  <a:lnTo>
                    <a:pt x="205308" y="32130"/>
                  </a:lnTo>
                  <a:lnTo>
                    <a:pt x="201013" y="29844"/>
                  </a:lnTo>
                  <a:close/>
                </a:path>
                <a:path w="596900" h="119379">
                  <a:moveTo>
                    <a:pt x="224739" y="4444"/>
                  </a:moveTo>
                  <a:lnTo>
                    <a:pt x="138379" y="4444"/>
                  </a:lnTo>
                  <a:lnTo>
                    <a:pt x="138379" y="17525"/>
                  </a:lnTo>
                  <a:lnTo>
                    <a:pt x="224739" y="17525"/>
                  </a:lnTo>
                  <a:lnTo>
                    <a:pt x="224739" y="4444"/>
                  </a:lnTo>
                  <a:close/>
                </a:path>
                <a:path w="596900" h="119379">
                  <a:moveTo>
                    <a:pt x="596341" y="0"/>
                  </a:moveTo>
                  <a:lnTo>
                    <a:pt x="580974" y="0"/>
                  </a:lnTo>
                  <a:lnTo>
                    <a:pt x="580974" y="119125"/>
                  </a:lnTo>
                  <a:lnTo>
                    <a:pt x="596341" y="119125"/>
                  </a:lnTo>
                  <a:lnTo>
                    <a:pt x="596341" y="0"/>
                  </a:lnTo>
                  <a:close/>
                </a:path>
                <a:path w="596900" h="119379">
                  <a:moveTo>
                    <a:pt x="346913" y="0"/>
                  </a:moveTo>
                  <a:lnTo>
                    <a:pt x="331419" y="0"/>
                  </a:lnTo>
                  <a:lnTo>
                    <a:pt x="331419" y="70103"/>
                  </a:lnTo>
                  <a:lnTo>
                    <a:pt x="346913" y="70103"/>
                  </a:lnTo>
                  <a:lnTo>
                    <a:pt x="346913" y="44576"/>
                  </a:lnTo>
                  <a:lnTo>
                    <a:pt x="364566" y="44576"/>
                  </a:lnTo>
                  <a:lnTo>
                    <a:pt x="364566" y="31368"/>
                  </a:lnTo>
                  <a:lnTo>
                    <a:pt x="346913" y="31368"/>
                  </a:lnTo>
                  <a:lnTo>
                    <a:pt x="346913" y="0"/>
                  </a:lnTo>
                  <a:close/>
                </a:path>
                <a:path w="596900" h="119379">
                  <a:moveTo>
                    <a:pt x="100025" y="0"/>
                  </a:moveTo>
                  <a:lnTo>
                    <a:pt x="84531" y="0"/>
                  </a:lnTo>
                  <a:lnTo>
                    <a:pt x="84531" y="70103"/>
                  </a:lnTo>
                  <a:lnTo>
                    <a:pt x="100025" y="70103"/>
                  </a:lnTo>
                  <a:lnTo>
                    <a:pt x="100025" y="44576"/>
                  </a:lnTo>
                  <a:lnTo>
                    <a:pt x="117678" y="44576"/>
                  </a:lnTo>
                  <a:lnTo>
                    <a:pt x="117678" y="31368"/>
                  </a:lnTo>
                  <a:lnTo>
                    <a:pt x="100025" y="31368"/>
                  </a:lnTo>
                  <a:lnTo>
                    <a:pt x="100025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" name="object 77"/>
            <p:cNvSpPr/>
            <p:nvPr/>
          </p:nvSpPr>
          <p:spPr>
            <a:xfrm>
              <a:off x="2787142" y="3317239"/>
              <a:ext cx="5067300" cy="109220"/>
            </a:xfrm>
            <a:custGeom>
              <a:avLst/>
              <a:gdLst/>
              <a:ahLst/>
              <a:cxnLst/>
              <a:rect l="l" t="t" r="r" b="b"/>
              <a:pathLst>
                <a:path w="5067300" h="109220">
                  <a:moveTo>
                    <a:pt x="36576" y="0"/>
                  </a:moveTo>
                  <a:lnTo>
                    <a:pt x="25654" y="0"/>
                  </a:lnTo>
                  <a:lnTo>
                    <a:pt x="19545" y="4432"/>
                  </a:lnTo>
                  <a:lnTo>
                    <a:pt x="13246" y="8178"/>
                  </a:lnTo>
                  <a:lnTo>
                    <a:pt x="6731" y="11239"/>
                  </a:lnTo>
                  <a:lnTo>
                    <a:pt x="0" y="13589"/>
                  </a:lnTo>
                  <a:lnTo>
                    <a:pt x="0" y="28829"/>
                  </a:lnTo>
                  <a:lnTo>
                    <a:pt x="19304" y="20955"/>
                  </a:lnTo>
                  <a:lnTo>
                    <a:pt x="19304" y="92456"/>
                  </a:lnTo>
                  <a:lnTo>
                    <a:pt x="36576" y="92456"/>
                  </a:lnTo>
                  <a:lnTo>
                    <a:pt x="36576" y="20955"/>
                  </a:lnTo>
                  <a:lnTo>
                    <a:pt x="36576" y="0"/>
                  </a:lnTo>
                  <a:close/>
                </a:path>
                <a:path w="5067300" h="109220">
                  <a:moveTo>
                    <a:pt x="81788" y="76962"/>
                  </a:moveTo>
                  <a:lnTo>
                    <a:pt x="65786" y="76962"/>
                  </a:lnTo>
                  <a:lnTo>
                    <a:pt x="59055" y="108712"/>
                  </a:lnTo>
                  <a:lnTo>
                    <a:pt x="72263" y="108712"/>
                  </a:lnTo>
                  <a:lnTo>
                    <a:pt x="81788" y="76962"/>
                  </a:lnTo>
                  <a:close/>
                </a:path>
                <a:path w="5067300" h="109220">
                  <a:moveTo>
                    <a:pt x="156591" y="59817"/>
                  </a:moveTo>
                  <a:lnTo>
                    <a:pt x="145669" y="59817"/>
                  </a:lnTo>
                  <a:lnTo>
                    <a:pt x="145669" y="24511"/>
                  </a:lnTo>
                  <a:lnTo>
                    <a:pt x="145669" y="1524"/>
                  </a:lnTo>
                  <a:lnTo>
                    <a:pt x="129794" y="1524"/>
                  </a:lnTo>
                  <a:lnTo>
                    <a:pt x="129794" y="24511"/>
                  </a:lnTo>
                  <a:lnTo>
                    <a:pt x="129794" y="59817"/>
                  </a:lnTo>
                  <a:lnTo>
                    <a:pt x="104775" y="59817"/>
                  </a:lnTo>
                  <a:lnTo>
                    <a:pt x="109728" y="53975"/>
                  </a:lnTo>
                  <a:lnTo>
                    <a:pt x="114427" y="47752"/>
                  </a:lnTo>
                  <a:lnTo>
                    <a:pt x="119126" y="41148"/>
                  </a:lnTo>
                  <a:lnTo>
                    <a:pt x="123698" y="34544"/>
                  </a:lnTo>
                  <a:lnTo>
                    <a:pt x="127254" y="29083"/>
                  </a:lnTo>
                  <a:lnTo>
                    <a:pt x="129794" y="24511"/>
                  </a:lnTo>
                  <a:lnTo>
                    <a:pt x="129794" y="1524"/>
                  </a:lnTo>
                  <a:lnTo>
                    <a:pt x="129413" y="1524"/>
                  </a:lnTo>
                  <a:lnTo>
                    <a:pt x="126314" y="7912"/>
                  </a:lnTo>
                  <a:lnTo>
                    <a:pt x="122580" y="14693"/>
                  </a:lnTo>
                  <a:lnTo>
                    <a:pt x="96253" y="51917"/>
                  </a:lnTo>
                  <a:lnTo>
                    <a:pt x="90170" y="59055"/>
                  </a:lnTo>
                  <a:lnTo>
                    <a:pt x="90170" y="72390"/>
                  </a:lnTo>
                  <a:lnTo>
                    <a:pt x="129794" y="72390"/>
                  </a:lnTo>
                  <a:lnTo>
                    <a:pt x="129794" y="92456"/>
                  </a:lnTo>
                  <a:lnTo>
                    <a:pt x="145669" y="92456"/>
                  </a:lnTo>
                  <a:lnTo>
                    <a:pt x="145669" y="72390"/>
                  </a:lnTo>
                  <a:lnTo>
                    <a:pt x="156591" y="72390"/>
                  </a:lnTo>
                  <a:lnTo>
                    <a:pt x="156591" y="59817"/>
                  </a:lnTo>
                  <a:close/>
                </a:path>
                <a:path w="5067300" h="109220">
                  <a:moveTo>
                    <a:pt x="226695" y="59817"/>
                  </a:moveTo>
                  <a:lnTo>
                    <a:pt x="215773" y="59817"/>
                  </a:lnTo>
                  <a:lnTo>
                    <a:pt x="215773" y="24511"/>
                  </a:lnTo>
                  <a:lnTo>
                    <a:pt x="215773" y="1524"/>
                  </a:lnTo>
                  <a:lnTo>
                    <a:pt x="199898" y="1524"/>
                  </a:lnTo>
                  <a:lnTo>
                    <a:pt x="199898" y="24511"/>
                  </a:lnTo>
                  <a:lnTo>
                    <a:pt x="199898" y="59817"/>
                  </a:lnTo>
                  <a:lnTo>
                    <a:pt x="174879" y="59817"/>
                  </a:lnTo>
                  <a:lnTo>
                    <a:pt x="179832" y="53975"/>
                  </a:lnTo>
                  <a:lnTo>
                    <a:pt x="184531" y="47752"/>
                  </a:lnTo>
                  <a:lnTo>
                    <a:pt x="189230" y="41148"/>
                  </a:lnTo>
                  <a:lnTo>
                    <a:pt x="193802" y="34544"/>
                  </a:lnTo>
                  <a:lnTo>
                    <a:pt x="197358" y="29083"/>
                  </a:lnTo>
                  <a:lnTo>
                    <a:pt x="199898" y="24511"/>
                  </a:lnTo>
                  <a:lnTo>
                    <a:pt x="199898" y="1524"/>
                  </a:lnTo>
                  <a:lnTo>
                    <a:pt x="199517" y="1524"/>
                  </a:lnTo>
                  <a:lnTo>
                    <a:pt x="196418" y="7912"/>
                  </a:lnTo>
                  <a:lnTo>
                    <a:pt x="192684" y="14693"/>
                  </a:lnTo>
                  <a:lnTo>
                    <a:pt x="166357" y="51917"/>
                  </a:lnTo>
                  <a:lnTo>
                    <a:pt x="160274" y="59055"/>
                  </a:lnTo>
                  <a:lnTo>
                    <a:pt x="160274" y="72390"/>
                  </a:lnTo>
                  <a:lnTo>
                    <a:pt x="199898" y="72390"/>
                  </a:lnTo>
                  <a:lnTo>
                    <a:pt x="199898" y="92456"/>
                  </a:lnTo>
                  <a:lnTo>
                    <a:pt x="215773" y="92456"/>
                  </a:lnTo>
                  <a:lnTo>
                    <a:pt x="215773" y="72390"/>
                  </a:lnTo>
                  <a:lnTo>
                    <a:pt x="226695" y="72390"/>
                  </a:lnTo>
                  <a:lnTo>
                    <a:pt x="226695" y="59817"/>
                  </a:lnTo>
                  <a:close/>
                </a:path>
                <a:path w="5067300" h="109220">
                  <a:moveTo>
                    <a:pt x="292608" y="17780"/>
                  </a:moveTo>
                  <a:lnTo>
                    <a:pt x="291084" y="13970"/>
                  </a:lnTo>
                  <a:lnTo>
                    <a:pt x="290068" y="11430"/>
                  </a:lnTo>
                  <a:lnTo>
                    <a:pt x="284988" y="6858"/>
                  </a:lnTo>
                  <a:lnTo>
                    <a:pt x="279781" y="2286"/>
                  </a:lnTo>
                  <a:lnTo>
                    <a:pt x="272542" y="0"/>
                  </a:lnTo>
                  <a:lnTo>
                    <a:pt x="263144" y="0"/>
                  </a:lnTo>
                  <a:lnTo>
                    <a:pt x="256374" y="482"/>
                  </a:lnTo>
                  <a:lnTo>
                    <a:pt x="249974" y="1930"/>
                  </a:lnTo>
                  <a:lnTo>
                    <a:pt x="243941" y="4343"/>
                  </a:lnTo>
                  <a:lnTo>
                    <a:pt x="238252" y="7747"/>
                  </a:lnTo>
                  <a:lnTo>
                    <a:pt x="238252" y="23241"/>
                  </a:lnTo>
                  <a:lnTo>
                    <a:pt x="245491" y="17018"/>
                  </a:lnTo>
                  <a:lnTo>
                    <a:pt x="252984" y="13970"/>
                  </a:lnTo>
                  <a:lnTo>
                    <a:pt x="265684" y="13970"/>
                  </a:lnTo>
                  <a:lnTo>
                    <a:pt x="269367" y="15113"/>
                  </a:lnTo>
                  <a:lnTo>
                    <a:pt x="271780" y="17272"/>
                  </a:lnTo>
                  <a:lnTo>
                    <a:pt x="274066" y="19558"/>
                  </a:lnTo>
                  <a:lnTo>
                    <a:pt x="275336" y="22733"/>
                  </a:lnTo>
                  <a:lnTo>
                    <a:pt x="275336" y="29972"/>
                  </a:lnTo>
                  <a:lnTo>
                    <a:pt x="264414" y="43815"/>
                  </a:lnTo>
                  <a:lnTo>
                    <a:pt x="257606" y="49060"/>
                  </a:lnTo>
                  <a:lnTo>
                    <a:pt x="235204" y="80645"/>
                  </a:lnTo>
                  <a:lnTo>
                    <a:pt x="235204" y="92456"/>
                  </a:lnTo>
                  <a:lnTo>
                    <a:pt x="291973" y="92456"/>
                  </a:lnTo>
                  <a:lnTo>
                    <a:pt x="291973" y="77978"/>
                  </a:lnTo>
                  <a:lnTo>
                    <a:pt x="253365" y="77978"/>
                  </a:lnTo>
                  <a:lnTo>
                    <a:pt x="253365" y="75692"/>
                  </a:lnTo>
                  <a:lnTo>
                    <a:pt x="268986" y="59690"/>
                  </a:lnTo>
                  <a:lnTo>
                    <a:pt x="271970" y="57353"/>
                  </a:lnTo>
                  <a:lnTo>
                    <a:pt x="292608" y="29972"/>
                  </a:lnTo>
                  <a:lnTo>
                    <a:pt x="292608" y="17780"/>
                  </a:lnTo>
                  <a:close/>
                </a:path>
                <a:path w="5067300" h="109220">
                  <a:moveTo>
                    <a:pt x="322580" y="76962"/>
                  </a:moveTo>
                  <a:lnTo>
                    <a:pt x="306578" y="76962"/>
                  </a:lnTo>
                  <a:lnTo>
                    <a:pt x="299847" y="108712"/>
                  </a:lnTo>
                  <a:lnTo>
                    <a:pt x="313055" y="108712"/>
                  </a:lnTo>
                  <a:lnTo>
                    <a:pt x="322580" y="76962"/>
                  </a:lnTo>
                  <a:close/>
                </a:path>
                <a:path w="5067300" h="109220">
                  <a:moveTo>
                    <a:pt x="394589" y="62357"/>
                  </a:moveTo>
                  <a:lnTo>
                    <a:pt x="393065" y="57531"/>
                  </a:lnTo>
                  <a:lnTo>
                    <a:pt x="388874" y="51943"/>
                  </a:lnTo>
                  <a:lnTo>
                    <a:pt x="386969" y="49403"/>
                  </a:lnTo>
                  <a:lnTo>
                    <a:pt x="382651" y="46355"/>
                  </a:lnTo>
                  <a:lnTo>
                    <a:pt x="378155" y="44691"/>
                  </a:lnTo>
                  <a:lnTo>
                    <a:pt x="378155" y="71501"/>
                  </a:lnTo>
                  <a:lnTo>
                    <a:pt x="376936" y="74930"/>
                  </a:lnTo>
                  <a:lnTo>
                    <a:pt x="371856" y="80010"/>
                  </a:lnTo>
                  <a:lnTo>
                    <a:pt x="368173" y="81280"/>
                  </a:lnTo>
                  <a:lnTo>
                    <a:pt x="359029" y="81280"/>
                  </a:lnTo>
                  <a:lnTo>
                    <a:pt x="355473" y="80010"/>
                  </a:lnTo>
                  <a:lnTo>
                    <a:pt x="352806" y="77470"/>
                  </a:lnTo>
                  <a:lnTo>
                    <a:pt x="350266" y="74930"/>
                  </a:lnTo>
                  <a:lnTo>
                    <a:pt x="348996" y="71501"/>
                  </a:lnTo>
                  <a:lnTo>
                    <a:pt x="349034" y="62357"/>
                  </a:lnTo>
                  <a:lnTo>
                    <a:pt x="350393" y="58928"/>
                  </a:lnTo>
                  <a:lnTo>
                    <a:pt x="355981" y="53340"/>
                  </a:lnTo>
                  <a:lnTo>
                    <a:pt x="359410" y="51943"/>
                  </a:lnTo>
                  <a:lnTo>
                    <a:pt x="367792" y="51943"/>
                  </a:lnTo>
                  <a:lnTo>
                    <a:pt x="371348" y="53340"/>
                  </a:lnTo>
                  <a:lnTo>
                    <a:pt x="374015" y="56261"/>
                  </a:lnTo>
                  <a:lnTo>
                    <a:pt x="376809" y="59182"/>
                  </a:lnTo>
                  <a:lnTo>
                    <a:pt x="378053" y="62357"/>
                  </a:lnTo>
                  <a:lnTo>
                    <a:pt x="378155" y="71501"/>
                  </a:lnTo>
                  <a:lnTo>
                    <a:pt x="378155" y="44691"/>
                  </a:lnTo>
                  <a:lnTo>
                    <a:pt x="377190" y="44323"/>
                  </a:lnTo>
                  <a:lnTo>
                    <a:pt x="387096" y="39751"/>
                  </a:lnTo>
                  <a:lnTo>
                    <a:pt x="388010" y="38481"/>
                  </a:lnTo>
                  <a:lnTo>
                    <a:pt x="392049" y="32893"/>
                  </a:lnTo>
                  <a:lnTo>
                    <a:pt x="392049" y="19431"/>
                  </a:lnTo>
                  <a:lnTo>
                    <a:pt x="390906" y="15367"/>
                  </a:lnTo>
                  <a:lnTo>
                    <a:pt x="389229" y="12827"/>
                  </a:lnTo>
                  <a:lnTo>
                    <a:pt x="388493" y="11684"/>
                  </a:lnTo>
                  <a:lnTo>
                    <a:pt x="386080" y="8128"/>
                  </a:lnTo>
                  <a:lnTo>
                    <a:pt x="382651" y="5207"/>
                  </a:lnTo>
                  <a:lnTo>
                    <a:pt x="378206" y="3175"/>
                  </a:lnTo>
                  <a:lnTo>
                    <a:pt x="375920" y="2032"/>
                  </a:lnTo>
                  <a:lnTo>
                    <a:pt x="375920" y="21463"/>
                  </a:lnTo>
                  <a:lnTo>
                    <a:pt x="375920" y="28956"/>
                  </a:lnTo>
                  <a:lnTo>
                    <a:pt x="374777" y="32004"/>
                  </a:lnTo>
                  <a:lnTo>
                    <a:pt x="370078" y="37211"/>
                  </a:lnTo>
                  <a:lnTo>
                    <a:pt x="367157" y="38481"/>
                  </a:lnTo>
                  <a:lnTo>
                    <a:pt x="360426" y="38481"/>
                  </a:lnTo>
                  <a:lnTo>
                    <a:pt x="357632" y="37211"/>
                  </a:lnTo>
                  <a:lnTo>
                    <a:pt x="355219" y="34671"/>
                  </a:lnTo>
                  <a:lnTo>
                    <a:pt x="352933" y="32131"/>
                  </a:lnTo>
                  <a:lnTo>
                    <a:pt x="351790" y="28956"/>
                  </a:lnTo>
                  <a:lnTo>
                    <a:pt x="351790" y="21463"/>
                  </a:lnTo>
                  <a:lnTo>
                    <a:pt x="352806" y="18415"/>
                  </a:lnTo>
                  <a:lnTo>
                    <a:pt x="354965" y="16129"/>
                  </a:lnTo>
                  <a:lnTo>
                    <a:pt x="357124" y="13970"/>
                  </a:lnTo>
                  <a:lnTo>
                    <a:pt x="360045" y="12827"/>
                  </a:lnTo>
                  <a:lnTo>
                    <a:pt x="367538" y="12827"/>
                  </a:lnTo>
                  <a:lnTo>
                    <a:pt x="370459" y="13970"/>
                  </a:lnTo>
                  <a:lnTo>
                    <a:pt x="372745" y="16129"/>
                  </a:lnTo>
                  <a:lnTo>
                    <a:pt x="374904" y="18288"/>
                  </a:lnTo>
                  <a:lnTo>
                    <a:pt x="375920" y="21463"/>
                  </a:lnTo>
                  <a:lnTo>
                    <a:pt x="375920" y="2032"/>
                  </a:lnTo>
                  <a:lnTo>
                    <a:pt x="373888" y="1016"/>
                  </a:lnTo>
                  <a:lnTo>
                    <a:pt x="368935" y="0"/>
                  </a:lnTo>
                  <a:lnTo>
                    <a:pt x="358394" y="0"/>
                  </a:lnTo>
                  <a:lnTo>
                    <a:pt x="335483" y="19431"/>
                  </a:lnTo>
                  <a:lnTo>
                    <a:pt x="335521" y="28956"/>
                  </a:lnTo>
                  <a:lnTo>
                    <a:pt x="336677" y="32512"/>
                  </a:lnTo>
                  <a:lnTo>
                    <a:pt x="341757" y="39624"/>
                  </a:lnTo>
                  <a:lnTo>
                    <a:pt x="345186" y="42545"/>
                  </a:lnTo>
                  <a:lnTo>
                    <a:pt x="349631" y="44831"/>
                  </a:lnTo>
                  <a:lnTo>
                    <a:pt x="344043" y="46863"/>
                  </a:lnTo>
                  <a:lnTo>
                    <a:pt x="339852" y="49911"/>
                  </a:lnTo>
                  <a:lnTo>
                    <a:pt x="334010" y="58039"/>
                  </a:lnTo>
                  <a:lnTo>
                    <a:pt x="332600" y="62357"/>
                  </a:lnTo>
                  <a:lnTo>
                    <a:pt x="332486" y="75946"/>
                  </a:lnTo>
                  <a:lnTo>
                    <a:pt x="335280" y="82296"/>
                  </a:lnTo>
                  <a:lnTo>
                    <a:pt x="340995" y="86995"/>
                  </a:lnTo>
                  <a:lnTo>
                    <a:pt x="346583" y="91694"/>
                  </a:lnTo>
                  <a:lnTo>
                    <a:pt x="354076" y="94107"/>
                  </a:lnTo>
                  <a:lnTo>
                    <a:pt x="372999" y="94107"/>
                  </a:lnTo>
                  <a:lnTo>
                    <a:pt x="380619" y="91694"/>
                  </a:lnTo>
                  <a:lnTo>
                    <a:pt x="386207" y="86995"/>
                  </a:lnTo>
                  <a:lnTo>
                    <a:pt x="391795" y="82169"/>
                  </a:lnTo>
                  <a:lnTo>
                    <a:pt x="392176" y="81280"/>
                  </a:lnTo>
                  <a:lnTo>
                    <a:pt x="394525" y="75946"/>
                  </a:lnTo>
                  <a:lnTo>
                    <a:pt x="394589" y="62357"/>
                  </a:lnTo>
                  <a:close/>
                </a:path>
                <a:path w="5067300" h="109220">
                  <a:moveTo>
                    <a:pt x="461772" y="17780"/>
                  </a:moveTo>
                  <a:lnTo>
                    <a:pt x="460248" y="13970"/>
                  </a:lnTo>
                  <a:lnTo>
                    <a:pt x="459232" y="11430"/>
                  </a:lnTo>
                  <a:lnTo>
                    <a:pt x="454152" y="6858"/>
                  </a:lnTo>
                  <a:lnTo>
                    <a:pt x="448945" y="2286"/>
                  </a:lnTo>
                  <a:lnTo>
                    <a:pt x="441706" y="0"/>
                  </a:lnTo>
                  <a:lnTo>
                    <a:pt x="432308" y="0"/>
                  </a:lnTo>
                  <a:lnTo>
                    <a:pt x="425538" y="482"/>
                  </a:lnTo>
                  <a:lnTo>
                    <a:pt x="419138" y="1930"/>
                  </a:lnTo>
                  <a:lnTo>
                    <a:pt x="413105" y="4343"/>
                  </a:lnTo>
                  <a:lnTo>
                    <a:pt x="407416" y="7747"/>
                  </a:lnTo>
                  <a:lnTo>
                    <a:pt x="407416" y="23241"/>
                  </a:lnTo>
                  <a:lnTo>
                    <a:pt x="414655" y="17018"/>
                  </a:lnTo>
                  <a:lnTo>
                    <a:pt x="422148" y="13970"/>
                  </a:lnTo>
                  <a:lnTo>
                    <a:pt x="434848" y="13970"/>
                  </a:lnTo>
                  <a:lnTo>
                    <a:pt x="438531" y="15113"/>
                  </a:lnTo>
                  <a:lnTo>
                    <a:pt x="440944" y="17272"/>
                  </a:lnTo>
                  <a:lnTo>
                    <a:pt x="443230" y="19558"/>
                  </a:lnTo>
                  <a:lnTo>
                    <a:pt x="444500" y="22733"/>
                  </a:lnTo>
                  <a:lnTo>
                    <a:pt x="444500" y="29972"/>
                  </a:lnTo>
                  <a:lnTo>
                    <a:pt x="433578" y="43815"/>
                  </a:lnTo>
                  <a:lnTo>
                    <a:pt x="426770" y="49060"/>
                  </a:lnTo>
                  <a:lnTo>
                    <a:pt x="404368" y="80645"/>
                  </a:lnTo>
                  <a:lnTo>
                    <a:pt x="404368" y="92456"/>
                  </a:lnTo>
                  <a:lnTo>
                    <a:pt x="461137" y="92456"/>
                  </a:lnTo>
                  <a:lnTo>
                    <a:pt x="461137" y="77978"/>
                  </a:lnTo>
                  <a:lnTo>
                    <a:pt x="422529" y="77978"/>
                  </a:lnTo>
                  <a:lnTo>
                    <a:pt x="422529" y="75692"/>
                  </a:lnTo>
                  <a:lnTo>
                    <a:pt x="438150" y="59690"/>
                  </a:lnTo>
                  <a:lnTo>
                    <a:pt x="441134" y="57353"/>
                  </a:lnTo>
                  <a:lnTo>
                    <a:pt x="461772" y="29972"/>
                  </a:lnTo>
                  <a:lnTo>
                    <a:pt x="461772" y="17780"/>
                  </a:lnTo>
                  <a:close/>
                </a:path>
                <a:path w="5067300" h="109220">
                  <a:moveTo>
                    <a:pt x="532765" y="1524"/>
                  </a:moveTo>
                  <a:lnTo>
                    <a:pt x="470916" y="1524"/>
                  </a:lnTo>
                  <a:lnTo>
                    <a:pt x="470916" y="15875"/>
                  </a:lnTo>
                  <a:lnTo>
                    <a:pt x="514858" y="15875"/>
                  </a:lnTo>
                  <a:lnTo>
                    <a:pt x="508825" y="26301"/>
                  </a:lnTo>
                  <a:lnTo>
                    <a:pt x="491769" y="64922"/>
                  </a:lnTo>
                  <a:lnTo>
                    <a:pt x="485000" y="92456"/>
                  </a:lnTo>
                  <a:lnTo>
                    <a:pt x="502793" y="92456"/>
                  </a:lnTo>
                  <a:lnTo>
                    <a:pt x="504431" y="82880"/>
                  </a:lnTo>
                  <a:lnTo>
                    <a:pt x="506488" y="73571"/>
                  </a:lnTo>
                  <a:lnTo>
                    <a:pt x="520179" y="35814"/>
                  </a:lnTo>
                  <a:lnTo>
                    <a:pt x="532765" y="11049"/>
                  </a:lnTo>
                  <a:lnTo>
                    <a:pt x="532765" y="1524"/>
                  </a:lnTo>
                  <a:close/>
                </a:path>
                <a:path w="5067300" h="109220">
                  <a:moveTo>
                    <a:pt x="1268857" y="0"/>
                  </a:moveTo>
                  <a:lnTo>
                    <a:pt x="1257935" y="0"/>
                  </a:lnTo>
                  <a:lnTo>
                    <a:pt x="1251813" y="4432"/>
                  </a:lnTo>
                  <a:lnTo>
                    <a:pt x="1245489" y="8178"/>
                  </a:lnTo>
                  <a:lnTo>
                    <a:pt x="1238961" y="11239"/>
                  </a:lnTo>
                  <a:lnTo>
                    <a:pt x="1232281" y="13589"/>
                  </a:lnTo>
                  <a:lnTo>
                    <a:pt x="1232281" y="28829"/>
                  </a:lnTo>
                  <a:lnTo>
                    <a:pt x="1251585" y="20955"/>
                  </a:lnTo>
                  <a:lnTo>
                    <a:pt x="1251585" y="92456"/>
                  </a:lnTo>
                  <a:lnTo>
                    <a:pt x="1268857" y="92456"/>
                  </a:lnTo>
                  <a:lnTo>
                    <a:pt x="1268857" y="20955"/>
                  </a:lnTo>
                  <a:lnTo>
                    <a:pt x="1268857" y="0"/>
                  </a:lnTo>
                  <a:close/>
                </a:path>
                <a:path w="5067300" h="109220">
                  <a:moveTo>
                    <a:pt x="1356614" y="1524"/>
                  </a:moveTo>
                  <a:lnTo>
                    <a:pt x="1294765" y="1524"/>
                  </a:lnTo>
                  <a:lnTo>
                    <a:pt x="1294765" y="15875"/>
                  </a:lnTo>
                  <a:lnTo>
                    <a:pt x="1338707" y="15875"/>
                  </a:lnTo>
                  <a:lnTo>
                    <a:pt x="1332674" y="26301"/>
                  </a:lnTo>
                  <a:lnTo>
                    <a:pt x="1315605" y="64922"/>
                  </a:lnTo>
                  <a:lnTo>
                    <a:pt x="1308862" y="92456"/>
                  </a:lnTo>
                  <a:lnTo>
                    <a:pt x="1326642" y="92456"/>
                  </a:lnTo>
                  <a:lnTo>
                    <a:pt x="1328280" y="82880"/>
                  </a:lnTo>
                  <a:lnTo>
                    <a:pt x="1330337" y="73571"/>
                  </a:lnTo>
                  <a:lnTo>
                    <a:pt x="1344028" y="35814"/>
                  </a:lnTo>
                  <a:lnTo>
                    <a:pt x="1356614" y="11049"/>
                  </a:lnTo>
                  <a:lnTo>
                    <a:pt x="1356614" y="1524"/>
                  </a:lnTo>
                  <a:close/>
                </a:path>
                <a:path w="5067300" h="109220">
                  <a:moveTo>
                    <a:pt x="1427607" y="46482"/>
                  </a:moveTo>
                  <a:lnTo>
                    <a:pt x="1410296" y="2908"/>
                  </a:lnTo>
                  <a:lnTo>
                    <a:pt x="1409903" y="2832"/>
                  </a:lnTo>
                  <a:lnTo>
                    <a:pt x="1409903" y="46482"/>
                  </a:lnTo>
                  <a:lnTo>
                    <a:pt x="1409865" y="48514"/>
                  </a:lnTo>
                  <a:lnTo>
                    <a:pt x="1409065" y="61823"/>
                  </a:lnTo>
                  <a:lnTo>
                    <a:pt x="1406410" y="72224"/>
                  </a:lnTo>
                  <a:lnTo>
                    <a:pt x="1401965" y="78447"/>
                  </a:lnTo>
                  <a:lnTo>
                    <a:pt x="1395730" y="80518"/>
                  </a:lnTo>
                  <a:lnTo>
                    <a:pt x="1389316" y="78498"/>
                  </a:lnTo>
                  <a:lnTo>
                    <a:pt x="1384757" y="72428"/>
                  </a:lnTo>
                  <a:lnTo>
                    <a:pt x="1382026" y="62306"/>
                  </a:lnTo>
                  <a:lnTo>
                    <a:pt x="1381137" y="48514"/>
                  </a:lnTo>
                  <a:lnTo>
                    <a:pt x="1381213" y="46482"/>
                  </a:lnTo>
                  <a:lnTo>
                    <a:pt x="1382052" y="32969"/>
                  </a:lnTo>
                  <a:lnTo>
                    <a:pt x="1384833" y="22136"/>
                  </a:lnTo>
                  <a:lnTo>
                    <a:pt x="1389481" y="15633"/>
                  </a:lnTo>
                  <a:lnTo>
                    <a:pt x="1395984" y="13462"/>
                  </a:lnTo>
                  <a:lnTo>
                    <a:pt x="1402130" y="15582"/>
                  </a:lnTo>
                  <a:lnTo>
                    <a:pt x="1406486" y="21932"/>
                  </a:lnTo>
                  <a:lnTo>
                    <a:pt x="1409090" y="32486"/>
                  </a:lnTo>
                  <a:lnTo>
                    <a:pt x="1409903" y="46482"/>
                  </a:lnTo>
                  <a:lnTo>
                    <a:pt x="1409903" y="2832"/>
                  </a:lnTo>
                  <a:lnTo>
                    <a:pt x="1396873" y="0"/>
                  </a:lnTo>
                  <a:lnTo>
                    <a:pt x="1389240" y="787"/>
                  </a:lnTo>
                  <a:lnTo>
                    <a:pt x="1382585" y="3136"/>
                  </a:lnTo>
                  <a:lnTo>
                    <a:pt x="1364246" y="37401"/>
                  </a:lnTo>
                  <a:lnTo>
                    <a:pt x="1363726" y="48514"/>
                  </a:lnTo>
                  <a:lnTo>
                    <a:pt x="1365669" y="68453"/>
                  </a:lnTo>
                  <a:lnTo>
                    <a:pt x="1371536" y="82702"/>
                  </a:lnTo>
                  <a:lnTo>
                    <a:pt x="1381290" y="91262"/>
                  </a:lnTo>
                  <a:lnTo>
                    <a:pt x="1394968" y="94107"/>
                  </a:lnTo>
                  <a:lnTo>
                    <a:pt x="1402410" y="93332"/>
                  </a:lnTo>
                  <a:lnTo>
                    <a:pt x="1408950" y="90982"/>
                  </a:lnTo>
                  <a:lnTo>
                    <a:pt x="1414551" y="87096"/>
                  </a:lnTo>
                  <a:lnTo>
                    <a:pt x="1419225" y="81661"/>
                  </a:lnTo>
                  <a:lnTo>
                    <a:pt x="1419834" y="80518"/>
                  </a:lnTo>
                  <a:lnTo>
                    <a:pt x="1422882" y="74828"/>
                  </a:lnTo>
                  <a:lnTo>
                    <a:pt x="1425511" y="66700"/>
                  </a:lnTo>
                  <a:lnTo>
                    <a:pt x="1427073" y="57251"/>
                  </a:lnTo>
                  <a:lnTo>
                    <a:pt x="1427607" y="46482"/>
                  </a:lnTo>
                  <a:close/>
                </a:path>
                <a:path w="5067300" h="109220">
                  <a:moveTo>
                    <a:pt x="1454277" y="76962"/>
                  </a:moveTo>
                  <a:lnTo>
                    <a:pt x="1438275" y="76962"/>
                  </a:lnTo>
                  <a:lnTo>
                    <a:pt x="1431544" y="108712"/>
                  </a:lnTo>
                  <a:lnTo>
                    <a:pt x="1444752" y="108712"/>
                  </a:lnTo>
                  <a:lnTo>
                    <a:pt x="1454277" y="76962"/>
                  </a:lnTo>
                  <a:close/>
                </a:path>
                <a:path w="5067300" h="109220">
                  <a:moveTo>
                    <a:pt x="1524889" y="54737"/>
                  </a:moveTo>
                  <a:lnTo>
                    <a:pt x="1522844" y="49784"/>
                  </a:lnTo>
                  <a:lnTo>
                    <a:pt x="1522222" y="48260"/>
                  </a:lnTo>
                  <a:lnTo>
                    <a:pt x="1516761" y="43434"/>
                  </a:lnTo>
                  <a:lnTo>
                    <a:pt x="1511427" y="38608"/>
                  </a:lnTo>
                  <a:lnTo>
                    <a:pt x="1506550" y="36957"/>
                  </a:lnTo>
                  <a:lnTo>
                    <a:pt x="1504315" y="36195"/>
                  </a:lnTo>
                  <a:lnTo>
                    <a:pt x="1494028" y="36195"/>
                  </a:lnTo>
                  <a:lnTo>
                    <a:pt x="1490980" y="36449"/>
                  </a:lnTo>
                  <a:lnTo>
                    <a:pt x="1486281" y="36957"/>
                  </a:lnTo>
                  <a:lnTo>
                    <a:pt x="1487805" y="15875"/>
                  </a:lnTo>
                  <a:lnTo>
                    <a:pt x="1520698" y="15875"/>
                  </a:lnTo>
                  <a:lnTo>
                    <a:pt x="1520698" y="1524"/>
                  </a:lnTo>
                  <a:lnTo>
                    <a:pt x="1473708" y="1524"/>
                  </a:lnTo>
                  <a:lnTo>
                    <a:pt x="1470279" y="51181"/>
                  </a:lnTo>
                  <a:lnTo>
                    <a:pt x="1475740" y="50292"/>
                  </a:lnTo>
                  <a:lnTo>
                    <a:pt x="1480820" y="49784"/>
                  </a:lnTo>
                  <a:lnTo>
                    <a:pt x="1493139" y="49784"/>
                  </a:lnTo>
                  <a:lnTo>
                    <a:pt x="1498473" y="51054"/>
                  </a:lnTo>
                  <a:lnTo>
                    <a:pt x="1502029" y="53340"/>
                  </a:lnTo>
                  <a:lnTo>
                    <a:pt x="1505585" y="55753"/>
                  </a:lnTo>
                  <a:lnTo>
                    <a:pt x="1507363" y="59563"/>
                  </a:lnTo>
                  <a:lnTo>
                    <a:pt x="1507363" y="69723"/>
                  </a:lnTo>
                  <a:lnTo>
                    <a:pt x="1505585" y="73533"/>
                  </a:lnTo>
                  <a:lnTo>
                    <a:pt x="1498981" y="79121"/>
                  </a:lnTo>
                  <a:lnTo>
                    <a:pt x="1494409" y="80518"/>
                  </a:lnTo>
                  <a:lnTo>
                    <a:pt x="1485265" y="80518"/>
                  </a:lnTo>
                  <a:lnTo>
                    <a:pt x="1481709" y="80010"/>
                  </a:lnTo>
                  <a:lnTo>
                    <a:pt x="1478280" y="78867"/>
                  </a:lnTo>
                  <a:lnTo>
                    <a:pt x="1474724" y="77851"/>
                  </a:lnTo>
                  <a:lnTo>
                    <a:pt x="1471549" y="76200"/>
                  </a:lnTo>
                  <a:lnTo>
                    <a:pt x="1468882" y="74041"/>
                  </a:lnTo>
                  <a:lnTo>
                    <a:pt x="1468882" y="89662"/>
                  </a:lnTo>
                  <a:lnTo>
                    <a:pt x="1474089" y="92583"/>
                  </a:lnTo>
                  <a:lnTo>
                    <a:pt x="1481328" y="94107"/>
                  </a:lnTo>
                  <a:lnTo>
                    <a:pt x="1490218" y="94107"/>
                  </a:lnTo>
                  <a:lnTo>
                    <a:pt x="1521421" y="80518"/>
                  </a:lnTo>
                  <a:lnTo>
                    <a:pt x="1521714" y="80264"/>
                  </a:lnTo>
                  <a:lnTo>
                    <a:pt x="1524889" y="72644"/>
                  </a:lnTo>
                  <a:lnTo>
                    <a:pt x="1524889" y="54737"/>
                  </a:lnTo>
                  <a:close/>
                </a:path>
                <a:path w="5067300" h="109220">
                  <a:moveTo>
                    <a:pt x="1579753" y="0"/>
                  </a:moveTo>
                  <a:lnTo>
                    <a:pt x="1568831" y="0"/>
                  </a:lnTo>
                  <a:lnTo>
                    <a:pt x="1562709" y="4432"/>
                  </a:lnTo>
                  <a:lnTo>
                    <a:pt x="1556385" y="8178"/>
                  </a:lnTo>
                  <a:lnTo>
                    <a:pt x="1549857" y="11239"/>
                  </a:lnTo>
                  <a:lnTo>
                    <a:pt x="1543177" y="13589"/>
                  </a:lnTo>
                  <a:lnTo>
                    <a:pt x="1543177" y="28829"/>
                  </a:lnTo>
                  <a:lnTo>
                    <a:pt x="1562481" y="20955"/>
                  </a:lnTo>
                  <a:lnTo>
                    <a:pt x="1562481" y="92456"/>
                  </a:lnTo>
                  <a:lnTo>
                    <a:pt x="1579753" y="92456"/>
                  </a:lnTo>
                  <a:lnTo>
                    <a:pt x="1579753" y="20955"/>
                  </a:lnTo>
                  <a:lnTo>
                    <a:pt x="1579753" y="0"/>
                  </a:lnTo>
                  <a:close/>
                </a:path>
                <a:path w="5067300" h="109220">
                  <a:moveTo>
                    <a:pt x="1663573" y="60833"/>
                  </a:moveTo>
                  <a:lnTo>
                    <a:pt x="1661642" y="55994"/>
                  </a:lnTo>
                  <a:lnTo>
                    <a:pt x="1654048" y="48133"/>
                  </a:lnTo>
                  <a:lnTo>
                    <a:pt x="1648968" y="45847"/>
                  </a:lnTo>
                  <a:lnTo>
                    <a:pt x="1642618" y="45085"/>
                  </a:lnTo>
                  <a:lnTo>
                    <a:pt x="1642618" y="44831"/>
                  </a:lnTo>
                  <a:lnTo>
                    <a:pt x="1650542" y="41643"/>
                  </a:lnTo>
                  <a:lnTo>
                    <a:pt x="1656219" y="36830"/>
                  </a:lnTo>
                  <a:lnTo>
                    <a:pt x="1659636" y="30403"/>
                  </a:lnTo>
                  <a:lnTo>
                    <a:pt x="1660779" y="22352"/>
                  </a:lnTo>
                  <a:lnTo>
                    <a:pt x="1660779" y="15367"/>
                  </a:lnTo>
                  <a:lnTo>
                    <a:pt x="1659839" y="13462"/>
                  </a:lnTo>
                  <a:lnTo>
                    <a:pt x="1658112" y="9906"/>
                  </a:lnTo>
                  <a:lnTo>
                    <a:pt x="1647698" y="2032"/>
                  </a:lnTo>
                  <a:lnTo>
                    <a:pt x="1640840" y="0"/>
                  </a:lnTo>
                  <a:lnTo>
                    <a:pt x="1624076" y="0"/>
                  </a:lnTo>
                  <a:lnTo>
                    <a:pt x="1616837" y="1651"/>
                  </a:lnTo>
                  <a:lnTo>
                    <a:pt x="1610614" y="4953"/>
                  </a:lnTo>
                  <a:lnTo>
                    <a:pt x="1610614" y="19558"/>
                  </a:lnTo>
                  <a:lnTo>
                    <a:pt x="1616456" y="15494"/>
                  </a:lnTo>
                  <a:lnTo>
                    <a:pt x="1622425" y="13462"/>
                  </a:lnTo>
                  <a:lnTo>
                    <a:pt x="1638300" y="13462"/>
                  </a:lnTo>
                  <a:lnTo>
                    <a:pt x="1643253" y="17526"/>
                  </a:lnTo>
                  <a:lnTo>
                    <a:pt x="1643253" y="34544"/>
                  </a:lnTo>
                  <a:lnTo>
                    <a:pt x="1636776" y="38989"/>
                  </a:lnTo>
                  <a:lnTo>
                    <a:pt x="1616583" y="38989"/>
                  </a:lnTo>
                  <a:lnTo>
                    <a:pt x="1616583" y="52451"/>
                  </a:lnTo>
                  <a:lnTo>
                    <a:pt x="1624584" y="52451"/>
                  </a:lnTo>
                  <a:lnTo>
                    <a:pt x="1633931" y="53340"/>
                  </a:lnTo>
                  <a:lnTo>
                    <a:pt x="1640662" y="56007"/>
                  </a:lnTo>
                  <a:lnTo>
                    <a:pt x="1644688" y="60439"/>
                  </a:lnTo>
                  <a:lnTo>
                    <a:pt x="1646047" y="66675"/>
                  </a:lnTo>
                  <a:lnTo>
                    <a:pt x="1646047" y="71120"/>
                  </a:lnTo>
                  <a:lnTo>
                    <a:pt x="1644396" y="74549"/>
                  </a:lnTo>
                  <a:lnTo>
                    <a:pt x="1641221" y="76962"/>
                  </a:lnTo>
                  <a:lnTo>
                    <a:pt x="1637919" y="79375"/>
                  </a:lnTo>
                  <a:lnTo>
                    <a:pt x="1633728" y="80518"/>
                  </a:lnTo>
                  <a:lnTo>
                    <a:pt x="1620393" y="80518"/>
                  </a:lnTo>
                  <a:lnTo>
                    <a:pt x="1613281" y="78232"/>
                  </a:lnTo>
                  <a:lnTo>
                    <a:pt x="1607185" y="73660"/>
                  </a:lnTo>
                  <a:lnTo>
                    <a:pt x="1607185" y="89408"/>
                  </a:lnTo>
                  <a:lnTo>
                    <a:pt x="1613027" y="92456"/>
                  </a:lnTo>
                  <a:lnTo>
                    <a:pt x="1620393" y="94107"/>
                  </a:lnTo>
                  <a:lnTo>
                    <a:pt x="1629410" y="94107"/>
                  </a:lnTo>
                  <a:lnTo>
                    <a:pt x="1661096" y="80518"/>
                  </a:lnTo>
                  <a:lnTo>
                    <a:pt x="1663573" y="75057"/>
                  </a:lnTo>
                  <a:lnTo>
                    <a:pt x="1663573" y="60833"/>
                  </a:lnTo>
                  <a:close/>
                </a:path>
                <a:path w="5067300" h="109220">
                  <a:moveTo>
                    <a:pt x="2489454" y="42291"/>
                  </a:moveTo>
                  <a:lnTo>
                    <a:pt x="2488933" y="32918"/>
                  </a:lnTo>
                  <a:lnTo>
                    <a:pt x="2487384" y="24599"/>
                  </a:lnTo>
                  <a:lnTo>
                    <a:pt x="2484844" y="17348"/>
                  </a:lnTo>
                  <a:lnTo>
                    <a:pt x="2482621" y="13462"/>
                  </a:lnTo>
                  <a:lnTo>
                    <a:pt x="2481326" y="11176"/>
                  </a:lnTo>
                  <a:lnTo>
                    <a:pt x="2476843" y="6324"/>
                  </a:lnTo>
                  <a:lnTo>
                    <a:pt x="2471801" y="2997"/>
                  </a:lnTo>
                  <a:lnTo>
                    <a:pt x="2471801" y="26924"/>
                  </a:lnTo>
                  <a:lnTo>
                    <a:pt x="2471801" y="36068"/>
                  </a:lnTo>
                  <a:lnTo>
                    <a:pt x="2470531" y="39370"/>
                  </a:lnTo>
                  <a:lnTo>
                    <a:pt x="2467876" y="42291"/>
                  </a:lnTo>
                  <a:lnTo>
                    <a:pt x="2465451" y="45085"/>
                  </a:lnTo>
                  <a:lnTo>
                    <a:pt x="2462276" y="46482"/>
                  </a:lnTo>
                  <a:lnTo>
                    <a:pt x="2453894" y="46482"/>
                  </a:lnTo>
                  <a:lnTo>
                    <a:pt x="2450465" y="44958"/>
                  </a:lnTo>
                  <a:lnTo>
                    <a:pt x="2447925" y="42037"/>
                  </a:lnTo>
                  <a:lnTo>
                    <a:pt x="2445512" y="38989"/>
                  </a:lnTo>
                  <a:lnTo>
                    <a:pt x="2444242" y="35052"/>
                  </a:lnTo>
                  <a:lnTo>
                    <a:pt x="2444242" y="25527"/>
                  </a:lnTo>
                  <a:lnTo>
                    <a:pt x="2445512" y="21590"/>
                  </a:lnTo>
                  <a:lnTo>
                    <a:pt x="2447925" y="18288"/>
                  </a:lnTo>
                  <a:lnTo>
                    <a:pt x="2450338" y="15113"/>
                  </a:lnTo>
                  <a:lnTo>
                    <a:pt x="2453640" y="13462"/>
                  </a:lnTo>
                  <a:lnTo>
                    <a:pt x="2462022" y="13462"/>
                  </a:lnTo>
                  <a:lnTo>
                    <a:pt x="2465451" y="15240"/>
                  </a:lnTo>
                  <a:lnTo>
                    <a:pt x="2470531" y="22606"/>
                  </a:lnTo>
                  <a:lnTo>
                    <a:pt x="2471801" y="26924"/>
                  </a:lnTo>
                  <a:lnTo>
                    <a:pt x="2471801" y="2997"/>
                  </a:lnTo>
                  <a:lnTo>
                    <a:pt x="2471559" y="2832"/>
                  </a:lnTo>
                  <a:lnTo>
                    <a:pt x="2465438" y="711"/>
                  </a:lnTo>
                  <a:lnTo>
                    <a:pt x="2458466" y="0"/>
                  </a:lnTo>
                  <a:lnTo>
                    <a:pt x="2449322" y="0"/>
                  </a:lnTo>
                  <a:lnTo>
                    <a:pt x="2441829" y="2921"/>
                  </a:lnTo>
                  <a:lnTo>
                    <a:pt x="2435987" y="8890"/>
                  </a:lnTo>
                  <a:lnTo>
                    <a:pt x="2430145" y="14732"/>
                  </a:lnTo>
                  <a:lnTo>
                    <a:pt x="2427224" y="22352"/>
                  </a:lnTo>
                  <a:lnTo>
                    <a:pt x="2427224" y="39624"/>
                  </a:lnTo>
                  <a:lnTo>
                    <a:pt x="2429637" y="46228"/>
                  </a:lnTo>
                  <a:lnTo>
                    <a:pt x="2434463" y="51689"/>
                  </a:lnTo>
                  <a:lnTo>
                    <a:pt x="2439289" y="57023"/>
                  </a:lnTo>
                  <a:lnTo>
                    <a:pt x="2445512" y="59690"/>
                  </a:lnTo>
                  <a:lnTo>
                    <a:pt x="2461895" y="59690"/>
                  </a:lnTo>
                  <a:lnTo>
                    <a:pt x="2468245" y="56388"/>
                  </a:lnTo>
                  <a:lnTo>
                    <a:pt x="2472182" y="49911"/>
                  </a:lnTo>
                  <a:lnTo>
                    <a:pt x="2472436" y="50038"/>
                  </a:lnTo>
                  <a:lnTo>
                    <a:pt x="2456815" y="80518"/>
                  </a:lnTo>
                  <a:lnTo>
                    <a:pt x="2442845" y="80518"/>
                  </a:lnTo>
                  <a:lnTo>
                    <a:pt x="2437257" y="78994"/>
                  </a:lnTo>
                  <a:lnTo>
                    <a:pt x="2432431" y="75946"/>
                  </a:lnTo>
                  <a:lnTo>
                    <a:pt x="2432431" y="90690"/>
                  </a:lnTo>
                  <a:lnTo>
                    <a:pt x="2437511" y="92964"/>
                  </a:lnTo>
                  <a:lnTo>
                    <a:pt x="2443480" y="94107"/>
                  </a:lnTo>
                  <a:lnTo>
                    <a:pt x="2450592" y="94107"/>
                  </a:lnTo>
                  <a:lnTo>
                    <a:pt x="2459317" y="93256"/>
                  </a:lnTo>
                  <a:lnTo>
                    <a:pt x="2467038" y="90690"/>
                  </a:lnTo>
                  <a:lnTo>
                    <a:pt x="2473693" y="86398"/>
                  </a:lnTo>
                  <a:lnTo>
                    <a:pt x="2479167" y="80518"/>
                  </a:lnTo>
                  <a:lnTo>
                    <a:pt x="2479294" y="80391"/>
                  </a:lnTo>
                  <a:lnTo>
                    <a:pt x="2483713" y="72872"/>
                  </a:lnTo>
                  <a:lnTo>
                    <a:pt x="2486888" y="64008"/>
                  </a:lnTo>
                  <a:lnTo>
                    <a:pt x="2488806" y="53822"/>
                  </a:lnTo>
                  <a:lnTo>
                    <a:pt x="2489022" y="49911"/>
                  </a:lnTo>
                  <a:lnTo>
                    <a:pt x="2489212" y="46482"/>
                  </a:lnTo>
                  <a:lnTo>
                    <a:pt x="2489454" y="42291"/>
                  </a:lnTo>
                  <a:close/>
                </a:path>
                <a:path w="5067300" h="109220">
                  <a:moveTo>
                    <a:pt x="2561717" y="59817"/>
                  </a:moveTo>
                  <a:lnTo>
                    <a:pt x="2550795" y="59817"/>
                  </a:lnTo>
                  <a:lnTo>
                    <a:pt x="2550795" y="24511"/>
                  </a:lnTo>
                  <a:lnTo>
                    <a:pt x="2550795" y="1524"/>
                  </a:lnTo>
                  <a:lnTo>
                    <a:pt x="2534793" y="1524"/>
                  </a:lnTo>
                  <a:lnTo>
                    <a:pt x="2534793" y="24511"/>
                  </a:lnTo>
                  <a:lnTo>
                    <a:pt x="2534793" y="59817"/>
                  </a:lnTo>
                  <a:lnTo>
                    <a:pt x="2509901" y="59817"/>
                  </a:lnTo>
                  <a:lnTo>
                    <a:pt x="2514854" y="53975"/>
                  </a:lnTo>
                  <a:lnTo>
                    <a:pt x="2519553" y="47752"/>
                  </a:lnTo>
                  <a:lnTo>
                    <a:pt x="2524125" y="41148"/>
                  </a:lnTo>
                  <a:lnTo>
                    <a:pt x="2528824" y="34544"/>
                  </a:lnTo>
                  <a:lnTo>
                    <a:pt x="2532380" y="29083"/>
                  </a:lnTo>
                  <a:lnTo>
                    <a:pt x="2534793" y="24511"/>
                  </a:lnTo>
                  <a:lnTo>
                    <a:pt x="2534793" y="1524"/>
                  </a:lnTo>
                  <a:lnTo>
                    <a:pt x="2534539" y="1524"/>
                  </a:lnTo>
                  <a:lnTo>
                    <a:pt x="2531440" y="7912"/>
                  </a:lnTo>
                  <a:lnTo>
                    <a:pt x="2527693" y="14693"/>
                  </a:lnTo>
                  <a:lnTo>
                    <a:pt x="2501366" y="51917"/>
                  </a:lnTo>
                  <a:lnTo>
                    <a:pt x="2495296" y="59055"/>
                  </a:lnTo>
                  <a:lnTo>
                    <a:pt x="2495296" y="72390"/>
                  </a:lnTo>
                  <a:lnTo>
                    <a:pt x="2534793" y="72390"/>
                  </a:lnTo>
                  <a:lnTo>
                    <a:pt x="2534793" y="92456"/>
                  </a:lnTo>
                  <a:lnTo>
                    <a:pt x="2550795" y="92456"/>
                  </a:lnTo>
                  <a:lnTo>
                    <a:pt x="2550795" y="72390"/>
                  </a:lnTo>
                  <a:lnTo>
                    <a:pt x="2561717" y="72390"/>
                  </a:lnTo>
                  <a:lnTo>
                    <a:pt x="2561717" y="59817"/>
                  </a:lnTo>
                  <a:close/>
                </a:path>
                <a:path w="5067300" h="109220">
                  <a:moveTo>
                    <a:pt x="2587498" y="76962"/>
                  </a:moveTo>
                  <a:lnTo>
                    <a:pt x="2571369" y="76962"/>
                  </a:lnTo>
                  <a:lnTo>
                    <a:pt x="2564765" y="108712"/>
                  </a:lnTo>
                  <a:lnTo>
                    <a:pt x="2577973" y="108712"/>
                  </a:lnTo>
                  <a:lnTo>
                    <a:pt x="2587498" y="76962"/>
                  </a:lnTo>
                  <a:close/>
                </a:path>
                <a:path w="5067300" h="109220">
                  <a:moveTo>
                    <a:pt x="2658110" y="17780"/>
                  </a:moveTo>
                  <a:lnTo>
                    <a:pt x="2656586" y="13970"/>
                  </a:lnTo>
                  <a:lnTo>
                    <a:pt x="2655570" y="11430"/>
                  </a:lnTo>
                  <a:lnTo>
                    <a:pt x="2650363" y="6858"/>
                  </a:lnTo>
                  <a:lnTo>
                    <a:pt x="2645283" y="2286"/>
                  </a:lnTo>
                  <a:lnTo>
                    <a:pt x="2638044" y="0"/>
                  </a:lnTo>
                  <a:lnTo>
                    <a:pt x="2628646" y="0"/>
                  </a:lnTo>
                  <a:lnTo>
                    <a:pt x="2621877" y="482"/>
                  </a:lnTo>
                  <a:lnTo>
                    <a:pt x="2615476" y="1930"/>
                  </a:lnTo>
                  <a:lnTo>
                    <a:pt x="2609443" y="4343"/>
                  </a:lnTo>
                  <a:lnTo>
                    <a:pt x="2603754" y="7747"/>
                  </a:lnTo>
                  <a:lnTo>
                    <a:pt x="2603754" y="23241"/>
                  </a:lnTo>
                  <a:lnTo>
                    <a:pt x="2610866" y="17018"/>
                  </a:lnTo>
                  <a:lnTo>
                    <a:pt x="2618359" y="13970"/>
                  </a:lnTo>
                  <a:lnTo>
                    <a:pt x="2631186" y="13970"/>
                  </a:lnTo>
                  <a:lnTo>
                    <a:pt x="2634869" y="15113"/>
                  </a:lnTo>
                  <a:lnTo>
                    <a:pt x="2639568" y="19558"/>
                  </a:lnTo>
                  <a:lnTo>
                    <a:pt x="2640711" y="22733"/>
                  </a:lnTo>
                  <a:lnTo>
                    <a:pt x="2640711" y="29972"/>
                  </a:lnTo>
                  <a:lnTo>
                    <a:pt x="2639949" y="32893"/>
                  </a:lnTo>
                  <a:lnTo>
                    <a:pt x="2638171" y="35560"/>
                  </a:lnTo>
                  <a:lnTo>
                    <a:pt x="2636520" y="38227"/>
                  </a:lnTo>
                  <a:lnTo>
                    <a:pt x="2633726" y="40894"/>
                  </a:lnTo>
                  <a:lnTo>
                    <a:pt x="2623045" y="49060"/>
                  </a:lnTo>
                  <a:lnTo>
                    <a:pt x="2617495" y="53568"/>
                  </a:lnTo>
                  <a:lnTo>
                    <a:pt x="2600579" y="80645"/>
                  </a:lnTo>
                  <a:lnTo>
                    <a:pt x="2600579" y="92456"/>
                  </a:lnTo>
                  <a:lnTo>
                    <a:pt x="2657348" y="92456"/>
                  </a:lnTo>
                  <a:lnTo>
                    <a:pt x="2657348" y="77978"/>
                  </a:lnTo>
                  <a:lnTo>
                    <a:pt x="2618867" y="77978"/>
                  </a:lnTo>
                  <a:lnTo>
                    <a:pt x="2618867" y="75692"/>
                  </a:lnTo>
                  <a:lnTo>
                    <a:pt x="2620010" y="73152"/>
                  </a:lnTo>
                  <a:lnTo>
                    <a:pt x="2624836" y="67310"/>
                  </a:lnTo>
                  <a:lnTo>
                    <a:pt x="2628773" y="63754"/>
                  </a:lnTo>
                  <a:lnTo>
                    <a:pt x="2634361" y="59690"/>
                  </a:lnTo>
                  <a:lnTo>
                    <a:pt x="2640330" y="55245"/>
                  </a:lnTo>
                  <a:lnTo>
                    <a:pt x="2643251" y="52959"/>
                  </a:lnTo>
                  <a:lnTo>
                    <a:pt x="2646045" y="50673"/>
                  </a:lnTo>
                  <a:lnTo>
                    <a:pt x="2648585" y="48260"/>
                  </a:lnTo>
                  <a:lnTo>
                    <a:pt x="2650744" y="45593"/>
                  </a:lnTo>
                  <a:lnTo>
                    <a:pt x="2653030" y="43053"/>
                  </a:lnTo>
                  <a:lnTo>
                    <a:pt x="2654808" y="40132"/>
                  </a:lnTo>
                  <a:lnTo>
                    <a:pt x="2656078" y="36957"/>
                  </a:lnTo>
                  <a:lnTo>
                    <a:pt x="2657475" y="33655"/>
                  </a:lnTo>
                  <a:lnTo>
                    <a:pt x="2658110" y="29972"/>
                  </a:lnTo>
                  <a:lnTo>
                    <a:pt x="2658110" y="17780"/>
                  </a:lnTo>
                  <a:close/>
                </a:path>
                <a:path w="5067300" h="109220">
                  <a:moveTo>
                    <a:pt x="2728214" y="60833"/>
                  </a:moveTo>
                  <a:lnTo>
                    <a:pt x="2726283" y="55994"/>
                  </a:lnTo>
                  <a:lnTo>
                    <a:pt x="2718689" y="48133"/>
                  </a:lnTo>
                  <a:lnTo>
                    <a:pt x="2713609" y="45847"/>
                  </a:lnTo>
                  <a:lnTo>
                    <a:pt x="2707259" y="45085"/>
                  </a:lnTo>
                  <a:lnTo>
                    <a:pt x="2707259" y="44831"/>
                  </a:lnTo>
                  <a:lnTo>
                    <a:pt x="2715183" y="41643"/>
                  </a:lnTo>
                  <a:lnTo>
                    <a:pt x="2720860" y="36830"/>
                  </a:lnTo>
                  <a:lnTo>
                    <a:pt x="2724277" y="30403"/>
                  </a:lnTo>
                  <a:lnTo>
                    <a:pt x="2725420" y="22352"/>
                  </a:lnTo>
                  <a:lnTo>
                    <a:pt x="2725420" y="15367"/>
                  </a:lnTo>
                  <a:lnTo>
                    <a:pt x="2724480" y="13462"/>
                  </a:lnTo>
                  <a:lnTo>
                    <a:pt x="2722753" y="9906"/>
                  </a:lnTo>
                  <a:lnTo>
                    <a:pt x="2712339" y="2032"/>
                  </a:lnTo>
                  <a:lnTo>
                    <a:pt x="2705481" y="0"/>
                  </a:lnTo>
                  <a:lnTo>
                    <a:pt x="2688717" y="0"/>
                  </a:lnTo>
                  <a:lnTo>
                    <a:pt x="2681478" y="1651"/>
                  </a:lnTo>
                  <a:lnTo>
                    <a:pt x="2675255" y="4953"/>
                  </a:lnTo>
                  <a:lnTo>
                    <a:pt x="2675255" y="19558"/>
                  </a:lnTo>
                  <a:lnTo>
                    <a:pt x="2681097" y="15494"/>
                  </a:lnTo>
                  <a:lnTo>
                    <a:pt x="2686939" y="13462"/>
                  </a:lnTo>
                  <a:lnTo>
                    <a:pt x="2702941" y="13462"/>
                  </a:lnTo>
                  <a:lnTo>
                    <a:pt x="2707767" y="17526"/>
                  </a:lnTo>
                  <a:lnTo>
                    <a:pt x="2707767" y="34544"/>
                  </a:lnTo>
                  <a:lnTo>
                    <a:pt x="2701417" y="38989"/>
                  </a:lnTo>
                  <a:lnTo>
                    <a:pt x="2681224" y="38989"/>
                  </a:lnTo>
                  <a:lnTo>
                    <a:pt x="2681224" y="52451"/>
                  </a:lnTo>
                  <a:lnTo>
                    <a:pt x="2689225" y="52451"/>
                  </a:lnTo>
                  <a:lnTo>
                    <a:pt x="2698559" y="53340"/>
                  </a:lnTo>
                  <a:lnTo>
                    <a:pt x="2705239" y="56007"/>
                  </a:lnTo>
                  <a:lnTo>
                    <a:pt x="2709214" y="60439"/>
                  </a:lnTo>
                  <a:lnTo>
                    <a:pt x="2710561" y="66675"/>
                  </a:lnTo>
                  <a:lnTo>
                    <a:pt x="2710561" y="71120"/>
                  </a:lnTo>
                  <a:lnTo>
                    <a:pt x="2709037" y="74549"/>
                  </a:lnTo>
                  <a:lnTo>
                    <a:pt x="2705735" y="76962"/>
                  </a:lnTo>
                  <a:lnTo>
                    <a:pt x="2702560" y="79375"/>
                  </a:lnTo>
                  <a:lnTo>
                    <a:pt x="2698369" y="80518"/>
                  </a:lnTo>
                  <a:lnTo>
                    <a:pt x="2685034" y="80518"/>
                  </a:lnTo>
                  <a:lnTo>
                    <a:pt x="2677922" y="78232"/>
                  </a:lnTo>
                  <a:lnTo>
                    <a:pt x="2671826" y="73660"/>
                  </a:lnTo>
                  <a:lnTo>
                    <a:pt x="2671826" y="89408"/>
                  </a:lnTo>
                  <a:lnTo>
                    <a:pt x="2677541" y="92456"/>
                  </a:lnTo>
                  <a:lnTo>
                    <a:pt x="2685034" y="94107"/>
                  </a:lnTo>
                  <a:lnTo>
                    <a:pt x="2694051" y="94107"/>
                  </a:lnTo>
                  <a:lnTo>
                    <a:pt x="2725636" y="80518"/>
                  </a:lnTo>
                  <a:lnTo>
                    <a:pt x="2728214" y="75057"/>
                  </a:lnTo>
                  <a:lnTo>
                    <a:pt x="2728214" y="60833"/>
                  </a:lnTo>
                  <a:close/>
                </a:path>
                <a:path w="5067300" h="109220">
                  <a:moveTo>
                    <a:pt x="2798318" y="17780"/>
                  </a:moveTo>
                  <a:lnTo>
                    <a:pt x="2796794" y="13970"/>
                  </a:lnTo>
                  <a:lnTo>
                    <a:pt x="2795778" y="11430"/>
                  </a:lnTo>
                  <a:lnTo>
                    <a:pt x="2790571" y="6858"/>
                  </a:lnTo>
                  <a:lnTo>
                    <a:pt x="2785491" y="2286"/>
                  </a:lnTo>
                  <a:lnTo>
                    <a:pt x="2778252" y="0"/>
                  </a:lnTo>
                  <a:lnTo>
                    <a:pt x="2768854" y="0"/>
                  </a:lnTo>
                  <a:lnTo>
                    <a:pt x="2762085" y="482"/>
                  </a:lnTo>
                  <a:lnTo>
                    <a:pt x="2755684" y="1930"/>
                  </a:lnTo>
                  <a:lnTo>
                    <a:pt x="2749651" y="4343"/>
                  </a:lnTo>
                  <a:lnTo>
                    <a:pt x="2743962" y="7747"/>
                  </a:lnTo>
                  <a:lnTo>
                    <a:pt x="2743962" y="23241"/>
                  </a:lnTo>
                  <a:lnTo>
                    <a:pt x="2751074" y="17018"/>
                  </a:lnTo>
                  <a:lnTo>
                    <a:pt x="2758567" y="13970"/>
                  </a:lnTo>
                  <a:lnTo>
                    <a:pt x="2771394" y="13970"/>
                  </a:lnTo>
                  <a:lnTo>
                    <a:pt x="2775077" y="15113"/>
                  </a:lnTo>
                  <a:lnTo>
                    <a:pt x="2779776" y="19558"/>
                  </a:lnTo>
                  <a:lnTo>
                    <a:pt x="2780919" y="22733"/>
                  </a:lnTo>
                  <a:lnTo>
                    <a:pt x="2780919" y="29972"/>
                  </a:lnTo>
                  <a:lnTo>
                    <a:pt x="2780157" y="32893"/>
                  </a:lnTo>
                  <a:lnTo>
                    <a:pt x="2778379" y="35560"/>
                  </a:lnTo>
                  <a:lnTo>
                    <a:pt x="2776728" y="38227"/>
                  </a:lnTo>
                  <a:lnTo>
                    <a:pt x="2773934" y="40894"/>
                  </a:lnTo>
                  <a:lnTo>
                    <a:pt x="2763253" y="49060"/>
                  </a:lnTo>
                  <a:lnTo>
                    <a:pt x="2757703" y="53568"/>
                  </a:lnTo>
                  <a:lnTo>
                    <a:pt x="2740787" y="80645"/>
                  </a:lnTo>
                  <a:lnTo>
                    <a:pt x="2740787" y="92456"/>
                  </a:lnTo>
                  <a:lnTo>
                    <a:pt x="2797556" y="92456"/>
                  </a:lnTo>
                  <a:lnTo>
                    <a:pt x="2797556" y="77978"/>
                  </a:lnTo>
                  <a:lnTo>
                    <a:pt x="2759075" y="77978"/>
                  </a:lnTo>
                  <a:lnTo>
                    <a:pt x="2759075" y="75692"/>
                  </a:lnTo>
                  <a:lnTo>
                    <a:pt x="2760218" y="73152"/>
                  </a:lnTo>
                  <a:lnTo>
                    <a:pt x="2765044" y="67310"/>
                  </a:lnTo>
                  <a:lnTo>
                    <a:pt x="2768981" y="63754"/>
                  </a:lnTo>
                  <a:lnTo>
                    <a:pt x="2774569" y="59690"/>
                  </a:lnTo>
                  <a:lnTo>
                    <a:pt x="2780538" y="55245"/>
                  </a:lnTo>
                  <a:lnTo>
                    <a:pt x="2783459" y="52959"/>
                  </a:lnTo>
                  <a:lnTo>
                    <a:pt x="2786253" y="50673"/>
                  </a:lnTo>
                  <a:lnTo>
                    <a:pt x="2788793" y="48260"/>
                  </a:lnTo>
                  <a:lnTo>
                    <a:pt x="2790952" y="45593"/>
                  </a:lnTo>
                  <a:lnTo>
                    <a:pt x="2793238" y="43053"/>
                  </a:lnTo>
                  <a:lnTo>
                    <a:pt x="2795016" y="40132"/>
                  </a:lnTo>
                  <a:lnTo>
                    <a:pt x="2796286" y="36957"/>
                  </a:lnTo>
                  <a:lnTo>
                    <a:pt x="2797683" y="33655"/>
                  </a:lnTo>
                  <a:lnTo>
                    <a:pt x="2798318" y="29972"/>
                  </a:lnTo>
                  <a:lnTo>
                    <a:pt x="2798318" y="17780"/>
                  </a:lnTo>
                  <a:close/>
                </a:path>
                <a:path w="5067300" h="109220">
                  <a:moveTo>
                    <a:pt x="3624707" y="59817"/>
                  </a:moveTo>
                  <a:lnTo>
                    <a:pt x="3613912" y="59817"/>
                  </a:lnTo>
                  <a:lnTo>
                    <a:pt x="3613912" y="24511"/>
                  </a:lnTo>
                  <a:lnTo>
                    <a:pt x="3613912" y="1524"/>
                  </a:lnTo>
                  <a:lnTo>
                    <a:pt x="3597910" y="1524"/>
                  </a:lnTo>
                  <a:lnTo>
                    <a:pt x="3597910" y="24511"/>
                  </a:lnTo>
                  <a:lnTo>
                    <a:pt x="3597910" y="59817"/>
                  </a:lnTo>
                  <a:lnTo>
                    <a:pt x="3573018" y="59817"/>
                  </a:lnTo>
                  <a:lnTo>
                    <a:pt x="3577844" y="53975"/>
                  </a:lnTo>
                  <a:lnTo>
                    <a:pt x="3582670" y="47752"/>
                  </a:lnTo>
                  <a:lnTo>
                    <a:pt x="3591814" y="34544"/>
                  </a:lnTo>
                  <a:lnTo>
                    <a:pt x="3595497" y="29083"/>
                  </a:lnTo>
                  <a:lnTo>
                    <a:pt x="3597910" y="24511"/>
                  </a:lnTo>
                  <a:lnTo>
                    <a:pt x="3597910" y="1524"/>
                  </a:lnTo>
                  <a:lnTo>
                    <a:pt x="3597656" y="1524"/>
                  </a:lnTo>
                  <a:lnTo>
                    <a:pt x="3594506" y="7912"/>
                  </a:lnTo>
                  <a:lnTo>
                    <a:pt x="3590760" y="14693"/>
                  </a:lnTo>
                  <a:lnTo>
                    <a:pt x="3564483" y="51917"/>
                  </a:lnTo>
                  <a:lnTo>
                    <a:pt x="3558413" y="59055"/>
                  </a:lnTo>
                  <a:lnTo>
                    <a:pt x="3558413" y="72390"/>
                  </a:lnTo>
                  <a:lnTo>
                    <a:pt x="3597910" y="72390"/>
                  </a:lnTo>
                  <a:lnTo>
                    <a:pt x="3597910" y="92456"/>
                  </a:lnTo>
                  <a:lnTo>
                    <a:pt x="3613912" y="92456"/>
                  </a:lnTo>
                  <a:lnTo>
                    <a:pt x="3613912" y="72390"/>
                  </a:lnTo>
                  <a:lnTo>
                    <a:pt x="3624707" y="72390"/>
                  </a:lnTo>
                  <a:lnTo>
                    <a:pt x="3624707" y="59817"/>
                  </a:lnTo>
                  <a:close/>
                </a:path>
                <a:path w="5067300" h="109220">
                  <a:moveTo>
                    <a:pt x="3675380" y="0"/>
                  </a:moveTo>
                  <a:lnTo>
                    <a:pt x="3664585" y="0"/>
                  </a:lnTo>
                  <a:lnTo>
                    <a:pt x="3658412" y="4432"/>
                  </a:lnTo>
                  <a:lnTo>
                    <a:pt x="3652088" y="8178"/>
                  </a:lnTo>
                  <a:lnTo>
                    <a:pt x="3645598" y="11239"/>
                  </a:lnTo>
                  <a:lnTo>
                    <a:pt x="3638931" y="13589"/>
                  </a:lnTo>
                  <a:lnTo>
                    <a:pt x="3638931" y="28829"/>
                  </a:lnTo>
                  <a:lnTo>
                    <a:pt x="3658108" y="20955"/>
                  </a:lnTo>
                  <a:lnTo>
                    <a:pt x="3658108" y="92456"/>
                  </a:lnTo>
                  <a:lnTo>
                    <a:pt x="3675380" y="92456"/>
                  </a:lnTo>
                  <a:lnTo>
                    <a:pt x="3675380" y="20955"/>
                  </a:lnTo>
                  <a:lnTo>
                    <a:pt x="3675380" y="0"/>
                  </a:lnTo>
                  <a:close/>
                </a:path>
                <a:path w="5067300" h="109220">
                  <a:moveTo>
                    <a:pt x="3720706" y="76962"/>
                  </a:moveTo>
                  <a:lnTo>
                    <a:pt x="3704590" y="76962"/>
                  </a:lnTo>
                  <a:lnTo>
                    <a:pt x="3697986" y="108712"/>
                  </a:lnTo>
                  <a:lnTo>
                    <a:pt x="3711194" y="108712"/>
                  </a:lnTo>
                  <a:lnTo>
                    <a:pt x="3720706" y="76962"/>
                  </a:lnTo>
                  <a:close/>
                </a:path>
                <a:path w="5067300" h="109220">
                  <a:moveTo>
                    <a:pt x="3793236" y="42291"/>
                  </a:moveTo>
                  <a:lnTo>
                    <a:pt x="3775710" y="3035"/>
                  </a:lnTo>
                  <a:lnTo>
                    <a:pt x="3775710" y="26924"/>
                  </a:lnTo>
                  <a:lnTo>
                    <a:pt x="3775710" y="36068"/>
                  </a:lnTo>
                  <a:lnTo>
                    <a:pt x="3774427" y="39370"/>
                  </a:lnTo>
                  <a:lnTo>
                    <a:pt x="3771785" y="42291"/>
                  </a:lnTo>
                  <a:lnTo>
                    <a:pt x="3769360" y="45085"/>
                  </a:lnTo>
                  <a:lnTo>
                    <a:pt x="3766185" y="46482"/>
                  </a:lnTo>
                  <a:lnTo>
                    <a:pt x="3757803" y="46482"/>
                  </a:lnTo>
                  <a:lnTo>
                    <a:pt x="3754374" y="44958"/>
                  </a:lnTo>
                  <a:lnTo>
                    <a:pt x="3751834" y="42037"/>
                  </a:lnTo>
                  <a:lnTo>
                    <a:pt x="3749421" y="38989"/>
                  </a:lnTo>
                  <a:lnTo>
                    <a:pt x="3748151" y="35052"/>
                  </a:lnTo>
                  <a:lnTo>
                    <a:pt x="3748151" y="25527"/>
                  </a:lnTo>
                  <a:lnTo>
                    <a:pt x="3749281" y="21590"/>
                  </a:lnTo>
                  <a:lnTo>
                    <a:pt x="3754247" y="15113"/>
                  </a:lnTo>
                  <a:lnTo>
                    <a:pt x="3757549" y="13462"/>
                  </a:lnTo>
                  <a:lnTo>
                    <a:pt x="3765931" y="13462"/>
                  </a:lnTo>
                  <a:lnTo>
                    <a:pt x="3769233" y="15240"/>
                  </a:lnTo>
                  <a:lnTo>
                    <a:pt x="3771900" y="18923"/>
                  </a:lnTo>
                  <a:lnTo>
                    <a:pt x="3774427" y="22606"/>
                  </a:lnTo>
                  <a:lnTo>
                    <a:pt x="3775710" y="26924"/>
                  </a:lnTo>
                  <a:lnTo>
                    <a:pt x="3775710" y="3035"/>
                  </a:lnTo>
                  <a:lnTo>
                    <a:pt x="3775418" y="2832"/>
                  </a:lnTo>
                  <a:lnTo>
                    <a:pt x="3769296" y="711"/>
                  </a:lnTo>
                  <a:lnTo>
                    <a:pt x="3762375" y="0"/>
                  </a:lnTo>
                  <a:lnTo>
                    <a:pt x="3753231" y="0"/>
                  </a:lnTo>
                  <a:lnTo>
                    <a:pt x="3745611" y="2921"/>
                  </a:lnTo>
                  <a:lnTo>
                    <a:pt x="3739896" y="8890"/>
                  </a:lnTo>
                  <a:lnTo>
                    <a:pt x="3734054" y="14732"/>
                  </a:lnTo>
                  <a:lnTo>
                    <a:pt x="3731133" y="22352"/>
                  </a:lnTo>
                  <a:lnTo>
                    <a:pt x="3731133" y="39624"/>
                  </a:lnTo>
                  <a:lnTo>
                    <a:pt x="3733546" y="46228"/>
                  </a:lnTo>
                  <a:lnTo>
                    <a:pt x="3738372" y="51689"/>
                  </a:lnTo>
                  <a:lnTo>
                    <a:pt x="3743198" y="57023"/>
                  </a:lnTo>
                  <a:lnTo>
                    <a:pt x="3749421" y="59690"/>
                  </a:lnTo>
                  <a:lnTo>
                    <a:pt x="3765804" y="59690"/>
                  </a:lnTo>
                  <a:lnTo>
                    <a:pt x="3772154" y="56388"/>
                  </a:lnTo>
                  <a:lnTo>
                    <a:pt x="3776078" y="49911"/>
                  </a:lnTo>
                  <a:lnTo>
                    <a:pt x="3776332" y="50038"/>
                  </a:lnTo>
                  <a:lnTo>
                    <a:pt x="3776307" y="59690"/>
                  </a:lnTo>
                  <a:lnTo>
                    <a:pt x="3774427" y="67056"/>
                  </a:lnTo>
                  <a:lnTo>
                    <a:pt x="3770376" y="72517"/>
                  </a:lnTo>
                  <a:lnTo>
                    <a:pt x="3766439" y="77851"/>
                  </a:lnTo>
                  <a:lnTo>
                    <a:pt x="3760724" y="80518"/>
                  </a:lnTo>
                  <a:lnTo>
                    <a:pt x="3746754" y="80518"/>
                  </a:lnTo>
                  <a:lnTo>
                    <a:pt x="3741153" y="78994"/>
                  </a:lnTo>
                  <a:lnTo>
                    <a:pt x="3736213" y="75946"/>
                  </a:lnTo>
                  <a:lnTo>
                    <a:pt x="3736213" y="90690"/>
                  </a:lnTo>
                  <a:lnTo>
                    <a:pt x="3741280" y="92964"/>
                  </a:lnTo>
                  <a:lnTo>
                    <a:pt x="3747389" y="94107"/>
                  </a:lnTo>
                  <a:lnTo>
                    <a:pt x="3754501" y="94107"/>
                  </a:lnTo>
                  <a:lnTo>
                    <a:pt x="3763213" y="93256"/>
                  </a:lnTo>
                  <a:lnTo>
                    <a:pt x="3770896" y="90690"/>
                  </a:lnTo>
                  <a:lnTo>
                    <a:pt x="3777551" y="86398"/>
                  </a:lnTo>
                  <a:lnTo>
                    <a:pt x="3783076" y="80518"/>
                  </a:lnTo>
                  <a:lnTo>
                    <a:pt x="3783203" y="80391"/>
                  </a:lnTo>
                  <a:lnTo>
                    <a:pt x="3787610" y="72872"/>
                  </a:lnTo>
                  <a:lnTo>
                    <a:pt x="3790734" y="64008"/>
                  </a:lnTo>
                  <a:lnTo>
                    <a:pt x="3792613" y="53822"/>
                  </a:lnTo>
                  <a:lnTo>
                    <a:pt x="3792817" y="49911"/>
                  </a:lnTo>
                  <a:lnTo>
                    <a:pt x="3793007" y="46482"/>
                  </a:lnTo>
                  <a:lnTo>
                    <a:pt x="3793236" y="42291"/>
                  </a:lnTo>
                  <a:close/>
                </a:path>
                <a:path w="5067300" h="109220">
                  <a:moveTo>
                    <a:pt x="3861435" y="17780"/>
                  </a:moveTo>
                  <a:lnTo>
                    <a:pt x="3859911" y="13970"/>
                  </a:lnTo>
                  <a:lnTo>
                    <a:pt x="3858882" y="11430"/>
                  </a:lnTo>
                  <a:lnTo>
                    <a:pt x="3853688" y="6858"/>
                  </a:lnTo>
                  <a:lnTo>
                    <a:pt x="3848608" y="2286"/>
                  </a:lnTo>
                  <a:lnTo>
                    <a:pt x="3841356" y="0"/>
                  </a:lnTo>
                  <a:lnTo>
                    <a:pt x="3831971" y="0"/>
                  </a:lnTo>
                  <a:lnTo>
                    <a:pt x="3825202" y="482"/>
                  </a:lnTo>
                  <a:lnTo>
                    <a:pt x="3818801" y="1930"/>
                  </a:lnTo>
                  <a:lnTo>
                    <a:pt x="3812768" y="4343"/>
                  </a:lnTo>
                  <a:lnTo>
                    <a:pt x="3807079" y="7747"/>
                  </a:lnTo>
                  <a:lnTo>
                    <a:pt x="3807079" y="23241"/>
                  </a:lnTo>
                  <a:lnTo>
                    <a:pt x="3814178" y="17018"/>
                  </a:lnTo>
                  <a:lnTo>
                    <a:pt x="3821684" y="13970"/>
                  </a:lnTo>
                  <a:lnTo>
                    <a:pt x="3834511" y="13970"/>
                  </a:lnTo>
                  <a:lnTo>
                    <a:pt x="3838181" y="15113"/>
                  </a:lnTo>
                  <a:lnTo>
                    <a:pt x="3842880" y="19558"/>
                  </a:lnTo>
                  <a:lnTo>
                    <a:pt x="3844036" y="22733"/>
                  </a:lnTo>
                  <a:lnTo>
                    <a:pt x="3844036" y="29972"/>
                  </a:lnTo>
                  <a:lnTo>
                    <a:pt x="3843147" y="32893"/>
                  </a:lnTo>
                  <a:lnTo>
                    <a:pt x="3839832" y="38227"/>
                  </a:lnTo>
                  <a:lnTo>
                    <a:pt x="3837051" y="40894"/>
                  </a:lnTo>
                  <a:lnTo>
                    <a:pt x="3826370" y="49060"/>
                  </a:lnTo>
                  <a:lnTo>
                    <a:pt x="3820820" y="53568"/>
                  </a:lnTo>
                  <a:lnTo>
                    <a:pt x="3803904" y="80645"/>
                  </a:lnTo>
                  <a:lnTo>
                    <a:pt x="3803904" y="92456"/>
                  </a:lnTo>
                  <a:lnTo>
                    <a:pt x="3860673" y="92456"/>
                  </a:lnTo>
                  <a:lnTo>
                    <a:pt x="3860673" y="77978"/>
                  </a:lnTo>
                  <a:lnTo>
                    <a:pt x="3822052" y="77978"/>
                  </a:lnTo>
                  <a:lnTo>
                    <a:pt x="3822052" y="75692"/>
                  </a:lnTo>
                  <a:lnTo>
                    <a:pt x="3823335" y="73152"/>
                  </a:lnTo>
                  <a:lnTo>
                    <a:pt x="3828161" y="67310"/>
                  </a:lnTo>
                  <a:lnTo>
                    <a:pt x="3832098" y="63754"/>
                  </a:lnTo>
                  <a:lnTo>
                    <a:pt x="3837686" y="59690"/>
                  </a:lnTo>
                  <a:lnTo>
                    <a:pt x="3843655" y="55245"/>
                  </a:lnTo>
                  <a:lnTo>
                    <a:pt x="3846449" y="52959"/>
                  </a:lnTo>
                  <a:lnTo>
                    <a:pt x="3849357" y="50673"/>
                  </a:lnTo>
                  <a:lnTo>
                    <a:pt x="3851910" y="48260"/>
                  </a:lnTo>
                  <a:lnTo>
                    <a:pt x="3854056" y="45593"/>
                  </a:lnTo>
                  <a:lnTo>
                    <a:pt x="3856228" y="43053"/>
                  </a:lnTo>
                  <a:lnTo>
                    <a:pt x="3858006" y="40132"/>
                  </a:lnTo>
                  <a:lnTo>
                    <a:pt x="3859403" y="36957"/>
                  </a:lnTo>
                  <a:lnTo>
                    <a:pt x="3860800" y="33655"/>
                  </a:lnTo>
                  <a:lnTo>
                    <a:pt x="3861435" y="29972"/>
                  </a:lnTo>
                  <a:lnTo>
                    <a:pt x="3861435" y="17780"/>
                  </a:lnTo>
                  <a:close/>
                </a:path>
                <a:path w="5067300" h="109220">
                  <a:moveTo>
                    <a:pt x="3934841" y="54229"/>
                  </a:moveTo>
                  <a:lnTo>
                    <a:pt x="3932555" y="47498"/>
                  </a:lnTo>
                  <a:lnTo>
                    <a:pt x="3930383" y="44958"/>
                  </a:lnTo>
                  <a:lnTo>
                    <a:pt x="3928110" y="42291"/>
                  </a:lnTo>
                  <a:lnTo>
                    <a:pt x="3923538" y="37084"/>
                  </a:lnTo>
                  <a:lnTo>
                    <a:pt x="3917823" y="34594"/>
                  </a:lnTo>
                  <a:lnTo>
                    <a:pt x="3917823" y="52959"/>
                  </a:lnTo>
                  <a:lnTo>
                    <a:pt x="3917823" y="68707"/>
                  </a:lnTo>
                  <a:lnTo>
                    <a:pt x="3916680" y="72644"/>
                  </a:lnTo>
                  <a:lnTo>
                    <a:pt x="3914267" y="75819"/>
                  </a:lnTo>
                  <a:lnTo>
                    <a:pt x="3911727" y="78994"/>
                  </a:lnTo>
                  <a:lnTo>
                    <a:pt x="3908552" y="80518"/>
                  </a:lnTo>
                  <a:lnTo>
                    <a:pt x="3900043" y="80518"/>
                  </a:lnTo>
                  <a:lnTo>
                    <a:pt x="3896741" y="78867"/>
                  </a:lnTo>
                  <a:lnTo>
                    <a:pt x="3891661" y="71755"/>
                  </a:lnTo>
                  <a:lnTo>
                    <a:pt x="3890391" y="67564"/>
                  </a:lnTo>
                  <a:lnTo>
                    <a:pt x="3890391" y="58293"/>
                  </a:lnTo>
                  <a:lnTo>
                    <a:pt x="3891788" y="54737"/>
                  </a:lnTo>
                  <a:lnTo>
                    <a:pt x="3894328" y="51816"/>
                  </a:lnTo>
                  <a:lnTo>
                    <a:pt x="3896868" y="49022"/>
                  </a:lnTo>
                  <a:lnTo>
                    <a:pt x="3900170" y="47498"/>
                  </a:lnTo>
                  <a:lnTo>
                    <a:pt x="3913378" y="47498"/>
                  </a:lnTo>
                  <a:lnTo>
                    <a:pt x="3917823" y="52959"/>
                  </a:lnTo>
                  <a:lnTo>
                    <a:pt x="3917823" y="34594"/>
                  </a:lnTo>
                  <a:lnTo>
                    <a:pt x="3917442" y="34417"/>
                  </a:lnTo>
                  <a:lnTo>
                    <a:pt x="3901059" y="34417"/>
                  </a:lnTo>
                  <a:lnTo>
                    <a:pt x="3894455" y="37973"/>
                  </a:lnTo>
                  <a:lnTo>
                    <a:pt x="3890137" y="44958"/>
                  </a:lnTo>
                  <a:lnTo>
                    <a:pt x="3889883" y="44958"/>
                  </a:lnTo>
                  <a:lnTo>
                    <a:pt x="3889883" y="35814"/>
                  </a:lnTo>
                  <a:lnTo>
                    <a:pt x="3891915" y="28194"/>
                  </a:lnTo>
                  <a:lnTo>
                    <a:pt x="3896309" y="22250"/>
                  </a:lnTo>
                  <a:lnTo>
                    <a:pt x="3900551" y="16383"/>
                  </a:lnTo>
                  <a:lnTo>
                    <a:pt x="3906393" y="13462"/>
                  </a:lnTo>
                  <a:lnTo>
                    <a:pt x="3919093" y="13462"/>
                  </a:lnTo>
                  <a:lnTo>
                    <a:pt x="3924046" y="14732"/>
                  </a:lnTo>
                  <a:lnTo>
                    <a:pt x="3928618" y="17272"/>
                  </a:lnTo>
                  <a:lnTo>
                    <a:pt x="3928618" y="13462"/>
                  </a:lnTo>
                  <a:lnTo>
                    <a:pt x="3928618" y="2540"/>
                  </a:lnTo>
                  <a:lnTo>
                    <a:pt x="3924935" y="889"/>
                  </a:lnTo>
                  <a:lnTo>
                    <a:pt x="3919601" y="0"/>
                  </a:lnTo>
                  <a:lnTo>
                    <a:pt x="3912616" y="0"/>
                  </a:lnTo>
                  <a:lnTo>
                    <a:pt x="3878605" y="22250"/>
                  </a:lnTo>
                  <a:lnTo>
                    <a:pt x="3872661" y="52959"/>
                  </a:lnTo>
                  <a:lnTo>
                    <a:pt x="3873119" y="61163"/>
                  </a:lnTo>
                  <a:lnTo>
                    <a:pt x="3897033" y="93395"/>
                  </a:lnTo>
                  <a:lnTo>
                    <a:pt x="3904234" y="94107"/>
                  </a:lnTo>
                  <a:lnTo>
                    <a:pt x="3913124" y="94107"/>
                  </a:lnTo>
                  <a:lnTo>
                    <a:pt x="3920490" y="91059"/>
                  </a:lnTo>
                  <a:lnTo>
                    <a:pt x="3930789" y="80518"/>
                  </a:lnTo>
                  <a:lnTo>
                    <a:pt x="3931920" y="79375"/>
                  </a:lnTo>
                  <a:lnTo>
                    <a:pt x="3934841" y="71755"/>
                  </a:lnTo>
                  <a:lnTo>
                    <a:pt x="3934841" y="54229"/>
                  </a:lnTo>
                  <a:close/>
                </a:path>
                <a:path w="5067300" h="109220">
                  <a:moveTo>
                    <a:pt x="4825746" y="54229"/>
                  </a:moveTo>
                  <a:lnTo>
                    <a:pt x="4823460" y="47498"/>
                  </a:lnTo>
                  <a:lnTo>
                    <a:pt x="4821225" y="44958"/>
                  </a:lnTo>
                  <a:lnTo>
                    <a:pt x="4818888" y="42291"/>
                  </a:lnTo>
                  <a:lnTo>
                    <a:pt x="4814443" y="37084"/>
                  </a:lnTo>
                  <a:lnTo>
                    <a:pt x="4808728" y="34594"/>
                  </a:lnTo>
                  <a:lnTo>
                    <a:pt x="4808728" y="52959"/>
                  </a:lnTo>
                  <a:lnTo>
                    <a:pt x="4808728" y="68707"/>
                  </a:lnTo>
                  <a:lnTo>
                    <a:pt x="4807585" y="72644"/>
                  </a:lnTo>
                  <a:lnTo>
                    <a:pt x="4805045" y="75819"/>
                  </a:lnTo>
                  <a:lnTo>
                    <a:pt x="4802632" y="78994"/>
                  </a:lnTo>
                  <a:lnTo>
                    <a:pt x="4799330" y="80518"/>
                  </a:lnTo>
                  <a:lnTo>
                    <a:pt x="4790948" y="80518"/>
                  </a:lnTo>
                  <a:lnTo>
                    <a:pt x="4787646" y="78867"/>
                  </a:lnTo>
                  <a:lnTo>
                    <a:pt x="4782566" y="71755"/>
                  </a:lnTo>
                  <a:lnTo>
                    <a:pt x="4781296" y="67564"/>
                  </a:lnTo>
                  <a:lnTo>
                    <a:pt x="4781296" y="58293"/>
                  </a:lnTo>
                  <a:lnTo>
                    <a:pt x="4782566" y="54737"/>
                  </a:lnTo>
                  <a:lnTo>
                    <a:pt x="4787773" y="49022"/>
                  </a:lnTo>
                  <a:lnTo>
                    <a:pt x="4791075" y="47498"/>
                  </a:lnTo>
                  <a:lnTo>
                    <a:pt x="4804156" y="47498"/>
                  </a:lnTo>
                  <a:lnTo>
                    <a:pt x="4808728" y="52959"/>
                  </a:lnTo>
                  <a:lnTo>
                    <a:pt x="4808728" y="34594"/>
                  </a:lnTo>
                  <a:lnTo>
                    <a:pt x="4808347" y="34417"/>
                  </a:lnTo>
                  <a:lnTo>
                    <a:pt x="4791964" y="34417"/>
                  </a:lnTo>
                  <a:lnTo>
                    <a:pt x="4785360" y="37973"/>
                  </a:lnTo>
                  <a:lnTo>
                    <a:pt x="4781042" y="44958"/>
                  </a:lnTo>
                  <a:lnTo>
                    <a:pt x="4780661" y="44958"/>
                  </a:lnTo>
                  <a:lnTo>
                    <a:pt x="4780661" y="35814"/>
                  </a:lnTo>
                  <a:lnTo>
                    <a:pt x="4782820" y="28194"/>
                  </a:lnTo>
                  <a:lnTo>
                    <a:pt x="4787214" y="22250"/>
                  </a:lnTo>
                  <a:lnTo>
                    <a:pt x="4791456" y="16383"/>
                  </a:lnTo>
                  <a:lnTo>
                    <a:pt x="4797298" y="13462"/>
                  </a:lnTo>
                  <a:lnTo>
                    <a:pt x="4809998" y="13462"/>
                  </a:lnTo>
                  <a:lnTo>
                    <a:pt x="4814951" y="14732"/>
                  </a:lnTo>
                  <a:lnTo>
                    <a:pt x="4819523" y="17272"/>
                  </a:lnTo>
                  <a:lnTo>
                    <a:pt x="4819523" y="13462"/>
                  </a:lnTo>
                  <a:lnTo>
                    <a:pt x="4819523" y="2540"/>
                  </a:lnTo>
                  <a:lnTo>
                    <a:pt x="4815840" y="889"/>
                  </a:lnTo>
                  <a:lnTo>
                    <a:pt x="4810506" y="0"/>
                  </a:lnTo>
                  <a:lnTo>
                    <a:pt x="4803521" y="0"/>
                  </a:lnTo>
                  <a:lnTo>
                    <a:pt x="4769510" y="22250"/>
                  </a:lnTo>
                  <a:lnTo>
                    <a:pt x="4763567" y="52959"/>
                  </a:lnTo>
                  <a:lnTo>
                    <a:pt x="4764011" y="61163"/>
                  </a:lnTo>
                  <a:lnTo>
                    <a:pt x="4787887" y="93395"/>
                  </a:lnTo>
                  <a:lnTo>
                    <a:pt x="4795139" y="94107"/>
                  </a:lnTo>
                  <a:lnTo>
                    <a:pt x="4804029" y="94107"/>
                  </a:lnTo>
                  <a:lnTo>
                    <a:pt x="4811268" y="91059"/>
                  </a:lnTo>
                  <a:lnTo>
                    <a:pt x="4817110" y="85217"/>
                  </a:lnTo>
                  <a:lnTo>
                    <a:pt x="4821694" y="80518"/>
                  </a:lnTo>
                  <a:lnTo>
                    <a:pt x="4822825" y="79375"/>
                  </a:lnTo>
                  <a:lnTo>
                    <a:pt x="4825746" y="71755"/>
                  </a:lnTo>
                  <a:lnTo>
                    <a:pt x="4825746" y="54229"/>
                  </a:lnTo>
                  <a:close/>
                </a:path>
                <a:path w="5067300" h="109220">
                  <a:moveTo>
                    <a:pt x="4852289" y="76962"/>
                  </a:moveTo>
                  <a:lnTo>
                    <a:pt x="4836287" y="76962"/>
                  </a:lnTo>
                  <a:lnTo>
                    <a:pt x="4829683" y="108712"/>
                  </a:lnTo>
                  <a:lnTo>
                    <a:pt x="4842891" y="108712"/>
                  </a:lnTo>
                  <a:lnTo>
                    <a:pt x="4852289" y="76962"/>
                  </a:lnTo>
                  <a:close/>
                </a:path>
                <a:path w="5067300" h="109220">
                  <a:moveTo>
                    <a:pt x="4926203" y="46482"/>
                  </a:moveTo>
                  <a:lnTo>
                    <a:pt x="4924285" y="26149"/>
                  </a:lnTo>
                  <a:lnTo>
                    <a:pt x="4919269" y="13462"/>
                  </a:lnTo>
                  <a:lnTo>
                    <a:pt x="4918545" y="11620"/>
                  </a:lnTo>
                  <a:lnTo>
                    <a:pt x="4908943" y="2908"/>
                  </a:lnTo>
                  <a:lnTo>
                    <a:pt x="4908626" y="2844"/>
                  </a:lnTo>
                  <a:lnTo>
                    <a:pt x="4908626" y="46482"/>
                  </a:lnTo>
                  <a:lnTo>
                    <a:pt x="4908588" y="48514"/>
                  </a:lnTo>
                  <a:lnTo>
                    <a:pt x="4907762" y="61823"/>
                  </a:lnTo>
                  <a:lnTo>
                    <a:pt x="4905070" y="72224"/>
                  </a:lnTo>
                  <a:lnTo>
                    <a:pt x="4900574" y="78447"/>
                  </a:lnTo>
                  <a:lnTo>
                    <a:pt x="4894326" y="80518"/>
                  </a:lnTo>
                  <a:lnTo>
                    <a:pt x="4887988" y="78498"/>
                  </a:lnTo>
                  <a:lnTo>
                    <a:pt x="4883467" y="72428"/>
                  </a:lnTo>
                  <a:lnTo>
                    <a:pt x="4880749" y="62306"/>
                  </a:lnTo>
                  <a:lnTo>
                    <a:pt x="4879860" y="48514"/>
                  </a:lnTo>
                  <a:lnTo>
                    <a:pt x="4879937" y="46482"/>
                  </a:lnTo>
                  <a:lnTo>
                    <a:pt x="4880775" y="32969"/>
                  </a:lnTo>
                  <a:lnTo>
                    <a:pt x="4883556" y="22136"/>
                  </a:lnTo>
                  <a:lnTo>
                    <a:pt x="4888204" y="15633"/>
                  </a:lnTo>
                  <a:lnTo>
                    <a:pt x="4894707" y="13462"/>
                  </a:lnTo>
                  <a:lnTo>
                    <a:pt x="4900790" y="15582"/>
                  </a:lnTo>
                  <a:lnTo>
                    <a:pt x="4905159" y="21932"/>
                  </a:lnTo>
                  <a:lnTo>
                    <a:pt x="4907788" y="32486"/>
                  </a:lnTo>
                  <a:lnTo>
                    <a:pt x="4908626" y="46482"/>
                  </a:lnTo>
                  <a:lnTo>
                    <a:pt x="4908626" y="2844"/>
                  </a:lnTo>
                  <a:lnTo>
                    <a:pt x="4895469" y="0"/>
                  </a:lnTo>
                  <a:lnTo>
                    <a:pt x="4887849" y="787"/>
                  </a:lnTo>
                  <a:lnTo>
                    <a:pt x="4881194" y="3136"/>
                  </a:lnTo>
                  <a:lnTo>
                    <a:pt x="4862842" y="37401"/>
                  </a:lnTo>
                  <a:lnTo>
                    <a:pt x="4862322" y="48514"/>
                  </a:lnTo>
                  <a:lnTo>
                    <a:pt x="4864265" y="68453"/>
                  </a:lnTo>
                  <a:lnTo>
                    <a:pt x="4870145" y="82702"/>
                  </a:lnTo>
                  <a:lnTo>
                    <a:pt x="4879937" y="91262"/>
                  </a:lnTo>
                  <a:lnTo>
                    <a:pt x="4893691" y="94107"/>
                  </a:lnTo>
                  <a:lnTo>
                    <a:pt x="4901133" y="93332"/>
                  </a:lnTo>
                  <a:lnTo>
                    <a:pt x="4907661" y="90982"/>
                  </a:lnTo>
                  <a:lnTo>
                    <a:pt x="4913223" y="87096"/>
                  </a:lnTo>
                  <a:lnTo>
                    <a:pt x="4917821" y="81661"/>
                  </a:lnTo>
                  <a:lnTo>
                    <a:pt x="4918430" y="80518"/>
                  </a:lnTo>
                  <a:lnTo>
                    <a:pt x="4921478" y="74828"/>
                  </a:lnTo>
                  <a:lnTo>
                    <a:pt x="4924107" y="66700"/>
                  </a:lnTo>
                  <a:lnTo>
                    <a:pt x="4925669" y="57251"/>
                  </a:lnTo>
                  <a:lnTo>
                    <a:pt x="4926203" y="46482"/>
                  </a:lnTo>
                  <a:close/>
                </a:path>
                <a:path w="5067300" h="109220">
                  <a:moveTo>
                    <a:pt x="4993132" y="17780"/>
                  </a:moveTo>
                  <a:lnTo>
                    <a:pt x="4991532" y="13970"/>
                  </a:lnTo>
                  <a:lnTo>
                    <a:pt x="4990465" y="11430"/>
                  </a:lnTo>
                  <a:lnTo>
                    <a:pt x="4980305" y="2286"/>
                  </a:lnTo>
                  <a:lnTo>
                    <a:pt x="4973066" y="0"/>
                  </a:lnTo>
                  <a:lnTo>
                    <a:pt x="4963668" y="0"/>
                  </a:lnTo>
                  <a:lnTo>
                    <a:pt x="4956873" y="482"/>
                  </a:lnTo>
                  <a:lnTo>
                    <a:pt x="4950460" y="1930"/>
                  </a:lnTo>
                  <a:lnTo>
                    <a:pt x="4944415" y="4343"/>
                  </a:lnTo>
                  <a:lnTo>
                    <a:pt x="4938776" y="7747"/>
                  </a:lnTo>
                  <a:lnTo>
                    <a:pt x="4938776" y="23241"/>
                  </a:lnTo>
                  <a:lnTo>
                    <a:pt x="4945888" y="17018"/>
                  </a:lnTo>
                  <a:lnTo>
                    <a:pt x="4953381" y="13970"/>
                  </a:lnTo>
                  <a:lnTo>
                    <a:pt x="4966081" y="13970"/>
                  </a:lnTo>
                  <a:lnTo>
                    <a:pt x="4969764" y="15113"/>
                  </a:lnTo>
                  <a:lnTo>
                    <a:pt x="4972177" y="17272"/>
                  </a:lnTo>
                  <a:lnTo>
                    <a:pt x="4974590" y="19558"/>
                  </a:lnTo>
                  <a:lnTo>
                    <a:pt x="4975733" y="22733"/>
                  </a:lnTo>
                  <a:lnTo>
                    <a:pt x="4975733" y="29972"/>
                  </a:lnTo>
                  <a:lnTo>
                    <a:pt x="4974844" y="32893"/>
                  </a:lnTo>
                  <a:lnTo>
                    <a:pt x="4971542" y="38227"/>
                  </a:lnTo>
                  <a:lnTo>
                    <a:pt x="4968748" y="40894"/>
                  </a:lnTo>
                  <a:lnTo>
                    <a:pt x="4964811" y="43815"/>
                  </a:lnTo>
                  <a:lnTo>
                    <a:pt x="4958004" y="49060"/>
                  </a:lnTo>
                  <a:lnTo>
                    <a:pt x="4938141" y="72009"/>
                  </a:lnTo>
                  <a:lnTo>
                    <a:pt x="4936363" y="76200"/>
                  </a:lnTo>
                  <a:lnTo>
                    <a:pt x="4935601" y="80645"/>
                  </a:lnTo>
                  <a:lnTo>
                    <a:pt x="4935601" y="92456"/>
                  </a:lnTo>
                  <a:lnTo>
                    <a:pt x="4992370" y="92456"/>
                  </a:lnTo>
                  <a:lnTo>
                    <a:pt x="4992370" y="77978"/>
                  </a:lnTo>
                  <a:lnTo>
                    <a:pt x="4953762" y="77978"/>
                  </a:lnTo>
                  <a:lnTo>
                    <a:pt x="4953762" y="75692"/>
                  </a:lnTo>
                  <a:lnTo>
                    <a:pt x="4955032" y="73152"/>
                  </a:lnTo>
                  <a:lnTo>
                    <a:pt x="4959858" y="67310"/>
                  </a:lnTo>
                  <a:lnTo>
                    <a:pt x="4963795" y="63754"/>
                  </a:lnTo>
                  <a:lnTo>
                    <a:pt x="4969383" y="59690"/>
                  </a:lnTo>
                  <a:lnTo>
                    <a:pt x="4975352" y="55245"/>
                  </a:lnTo>
                  <a:lnTo>
                    <a:pt x="4978146" y="52959"/>
                  </a:lnTo>
                  <a:lnTo>
                    <a:pt x="4981067" y="50673"/>
                  </a:lnTo>
                  <a:lnTo>
                    <a:pt x="4983607" y="48260"/>
                  </a:lnTo>
                  <a:lnTo>
                    <a:pt x="4985766" y="45593"/>
                  </a:lnTo>
                  <a:lnTo>
                    <a:pt x="4987925" y="43053"/>
                  </a:lnTo>
                  <a:lnTo>
                    <a:pt x="4989703" y="40132"/>
                  </a:lnTo>
                  <a:lnTo>
                    <a:pt x="4991100" y="36957"/>
                  </a:lnTo>
                  <a:lnTo>
                    <a:pt x="4992370" y="33655"/>
                  </a:lnTo>
                  <a:lnTo>
                    <a:pt x="4993132" y="29972"/>
                  </a:lnTo>
                  <a:lnTo>
                    <a:pt x="4993132" y="17780"/>
                  </a:lnTo>
                  <a:close/>
                </a:path>
                <a:path w="5067300" h="109220">
                  <a:moveTo>
                    <a:pt x="5067300" y="59817"/>
                  </a:moveTo>
                  <a:lnTo>
                    <a:pt x="5056505" y="59817"/>
                  </a:lnTo>
                  <a:lnTo>
                    <a:pt x="5056505" y="24511"/>
                  </a:lnTo>
                  <a:lnTo>
                    <a:pt x="5056505" y="1524"/>
                  </a:lnTo>
                  <a:lnTo>
                    <a:pt x="5040503" y="1524"/>
                  </a:lnTo>
                  <a:lnTo>
                    <a:pt x="5040503" y="24511"/>
                  </a:lnTo>
                  <a:lnTo>
                    <a:pt x="5040503" y="59817"/>
                  </a:lnTo>
                  <a:lnTo>
                    <a:pt x="5015611" y="59817"/>
                  </a:lnTo>
                  <a:lnTo>
                    <a:pt x="5020437" y="53975"/>
                  </a:lnTo>
                  <a:lnTo>
                    <a:pt x="5025263" y="47752"/>
                  </a:lnTo>
                  <a:lnTo>
                    <a:pt x="5034407" y="34544"/>
                  </a:lnTo>
                  <a:lnTo>
                    <a:pt x="5037963" y="29083"/>
                  </a:lnTo>
                  <a:lnTo>
                    <a:pt x="5040503" y="24511"/>
                  </a:lnTo>
                  <a:lnTo>
                    <a:pt x="5040503" y="1524"/>
                  </a:lnTo>
                  <a:lnTo>
                    <a:pt x="5040249" y="1524"/>
                  </a:lnTo>
                  <a:lnTo>
                    <a:pt x="5037099" y="7912"/>
                  </a:lnTo>
                  <a:lnTo>
                    <a:pt x="5033353" y="14693"/>
                  </a:lnTo>
                  <a:lnTo>
                    <a:pt x="5007026" y="51917"/>
                  </a:lnTo>
                  <a:lnTo>
                    <a:pt x="5000879" y="59055"/>
                  </a:lnTo>
                  <a:lnTo>
                    <a:pt x="5000879" y="72390"/>
                  </a:lnTo>
                  <a:lnTo>
                    <a:pt x="5040503" y="72390"/>
                  </a:lnTo>
                  <a:lnTo>
                    <a:pt x="5040503" y="92456"/>
                  </a:lnTo>
                  <a:lnTo>
                    <a:pt x="5056505" y="92456"/>
                  </a:lnTo>
                  <a:lnTo>
                    <a:pt x="5056505" y="72390"/>
                  </a:lnTo>
                  <a:lnTo>
                    <a:pt x="5067300" y="72390"/>
                  </a:lnTo>
                  <a:lnTo>
                    <a:pt x="5067300" y="59817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8" name="object 78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8785859" y="3317240"/>
              <a:ext cx="200533" cy="94107"/>
            </a:xfrm>
            <a:prstGeom prst="rect">
              <a:avLst/>
            </a:prstGeom>
          </p:spPr>
        </p:pic>
        <p:sp>
          <p:nvSpPr>
            <p:cNvPr id="79" name="object 79"/>
            <p:cNvSpPr/>
            <p:nvPr/>
          </p:nvSpPr>
          <p:spPr>
            <a:xfrm>
              <a:off x="1257211" y="3538092"/>
              <a:ext cx="589280" cy="119380"/>
            </a:xfrm>
            <a:custGeom>
              <a:avLst/>
              <a:gdLst/>
              <a:ahLst/>
              <a:cxnLst/>
              <a:rect l="l" t="t" r="r" b="b"/>
              <a:pathLst>
                <a:path w="589280" h="119379">
                  <a:moveTo>
                    <a:pt x="300189" y="72136"/>
                  </a:moveTo>
                  <a:lnTo>
                    <a:pt x="263232" y="82550"/>
                  </a:lnTo>
                  <a:lnTo>
                    <a:pt x="259676" y="88138"/>
                  </a:lnTo>
                  <a:lnTo>
                    <a:pt x="259676" y="102489"/>
                  </a:lnTo>
                  <a:lnTo>
                    <a:pt x="300189" y="118618"/>
                  </a:lnTo>
                  <a:lnTo>
                    <a:pt x="309189" y="118215"/>
                  </a:lnTo>
                  <a:lnTo>
                    <a:pt x="338315" y="105791"/>
                  </a:lnTo>
                  <a:lnTo>
                    <a:pt x="300189" y="105791"/>
                  </a:lnTo>
                  <a:lnTo>
                    <a:pt x="289448" y="105126"/>
                  </a:lnTo>
                  <a:lnTo>
                    <a:pt x="281790" y="103139"/>
                  </a:lnTo>
                  <a:lnTo>
                    <a:pt x="277204" y="99843"/>
                  </a:lnTo>
                  <a:lnTo>
                    <a:pt x="275678" y="95250"/>
                  </a:lnTo>
                  <a:lnTo>
                    <a:pt x="277204" y="90749"/>
                  </a:lnTo>
                  <a:lnTo>
                    <a:pt x="281790" y="87534"/>
                  </a:lnTo>
                  <a:lnTo>
                    <a:pt x="289448" y="85605"/>
                  </a:lnTo>
                  <a:lnTo>
                    <a:pt x="300189" y="84963"/>
                  </a:lnTo>
                  <a:lnTo>
                    <a:pt x="338428" y="84963"/>
                  </a:lnTo>
                  <a:lnTo>
                    <a:pt x="336892" y="82550"/>
                  </a:lnTo>
                  <a:lnTo>
                    <a:pt x="329780" y="78359"/>
                  </a:lnTo>
                  <a:lnTo>
                    <a:pt x="323925" y="75618"/>
                  </a:lnTo>
                  <a:lnTo>
                    <a:pt x="317033" y="73675"/>
                  </a:lnTo>
                  <a:lnTo>
                    <a:pt x="309117" y="72518"/>
                  </a:lnTo>
                  <a:lnTo>
                    <a:pt x="300189" y="72136"/>
                  </a:lnTo>
                  <a:close/>
                </a:path>
                <a:path w="589280" h="119379">
                  <a:moveTo>
                    <a:pt x="338428" y="84963"/>
                  </a:moveTo>
                  <a:lnTo>
                    <a:pt x="300189" y="84963"/>
                  </a:lnTo>
                  <a:lnTo>
                    <a:pt x="310857" y="85605"/>
                  </a:lnTo>
                  <a:lnTo>
                    <a:pt x="318477" y="87534"/>
                  </a:lnTo>
                  <a:lnTo>
                    <a:pt x="323049" y="90749"/>
                  </a:lnTo>
                  <a:lnTo>
                    <a:pt x="324573" y="95250"/>
                  </a:lnTo>
                  <a:lnTo>
                    <a:pt x="323049" y="99843"/>
                  </a:lnTo>
                  <a:lnTo>
                    <a:pt x="318477" y="103139"/>
                  </a:lnTo>
                  <a:lnTo>
                    <a:pt x="310857" y="105126"/>
                  </a:lnTo>
                  <a:lnTo>
                    <a:pt x="300189" y="105791"/>
                  </a:lnTo>
                  <a:lnTo>
                    <a:pt x="338315" y="105791"/>
                  </a:lnTo>
                  <a:lnTo>
                    <a:pt x="340369" y="102489"/>
                  </a:lnTo>
                  <a:lnTo>
                    <a:pt x="340448" y="88138"/>
                  </a:lnTo>
                  <a:lnTo>
                    <a:pt x="338428" y="84963"/>
                  </a:lnTo>
                  <a:close/>
                </a:path>
                <a:path w="589280" h="119379">
                  <a:moveTo>
                    <a:pt x="158457" y="75311"/>
                  </a:moveTo>
                  <a:lnTo>
                    <a:pt x="142836" y="75311"/>
                  </a:lnTo>
                  <a:lnTo>
                    <a:pt x="142836" y="115189"/>
                  </a:lnTo>
                  <a:lnTo>
                    <a:pt x="222084" y="115189"/>
                  </a:lnTo>
                  <a:lnTo>
                    <a:pt x="222084" y="102108"/>
                  </a:lnTo>
                  <a:lnTo>
                    <a:pt x="158457" y="102108"/>
                  </a:lnTo>
                  <a:lnTo>
                    <a:pt x="158457" y="75311"/>
                  </a:lnTo>
                  <a:close/>
                </a:path>
                <a:path w="589280" h="119379">
                  <a:moveTo>
                    <a:pt x="220814" y="0"/>
                  </a:moveTo>
                  <a:lnTo>
                    <a:pt x="205701" y="0"/>
                  </a:lnTo>
                  <a:lnTo>
                    <a:pt x="205701" y="30607"/>
                  </a:lnTo>
                  <a:lnTo>
                    <a:pt x="182460" y="30607"/>
                  </a:lnTo>
                  <a:lnTo>
                    <a:pt x="182460" y="42926"/>
                  </a:lnTo>
                  <a:lnTo>
                    <a:pt x="205701" y="42926"/>
                  </a:lnTo>
                  <a:lnTo>
                    <a:pt x="205701" y="85217"/>
                  </a:lnTo>
                  <a:lnTo>
                    <a:pt x="220814" y="85217"/>
                  </a:lnTo>
                  <a:lnTo>
                    <a:pt x="220814" y="0"/>
                  </a:lnTo>
                  <a:close/>
                </a:path>
                <a:path w="589280" h="119379">
                  <a:moveTo>
                    <a:pt x="162902" y="19558"/>
                  </a:moveTo>
                  <a:lnTo>
                    <a:pt x="147408" y="19558"/>
                  </a:lnTo>
                  <a:lnTo>
                    <a:pt x="147408" y="33782"/>
                  </a:lnTo>
                  <a:lnTo>
                    <a:pt x="144487" y="41021"/>
                  </a:lnTo>
                  <a:lnTo>
                    <a:pt x="117690" y="63500"/>
                  </a:lnTo>
                  <a:lnTo>
                    <a:pt x="128612" y="74422"/>
                  </a:lnTo>
                  <a:lnTo>
                    <a:pt x="155536" y="48006"/>
                  </a:lnTo>
                  <a:lnTo>
                    <a:pt x="173365" y="48006"/>
                  </a:lnTo>
                  <a:lnTo>
                    <a:pt x="165696" y="39624"/>
                  </a:lnTo>
                  <a:lnTo>
                    <a:pt x="162902" y="33147"/>
                  </a:lnTo>
                  <a:lnTo>
                    <a:pt x="162902" y="19558"/>
                  </a:lnTo>
                  <a:close/>
                </a:path>
                <a:path w="589280" h="119379">
                  <a:moveTo>
                    <a:pt x="173365" y="48006"/>
                  </a:moveTo>
                  <a:lnTo>
                    <a:pt x="155536" y="48006"/>
                  </a:lnTo>
                  <a:lnTo>
                    <a:pt x="160845" y="54677"/>
                  </a:lnTo>
                  <a:lnTo>
                    <a:pt x="167046" y="60610"/>
                  </a:lnTo>
                  <a:lnTo>
                    <a:pt x="174128" y="65829"/>
                  </a:lnTo>
                  <a:lnTo>
                    <a:pt x="182079" y="70358"/>
                  </a:lnTo>
                  <a:lnTo>
                    <a:pt x="191985" y="58547"/>
                  </a:lnTo>
                  <a:lnTo>
                    <a:pt x="183603" y="55880"/>
                  </a:lnTo>
                  <a:lnTo>
                    <a:pt x="176618" y="51562"/>
                  </a:lnTo>
                  <a:lnTo>
                    <a:pt x="173365" y="48006"/>
                  </a:lnTo>
                  <a:close/>
                </a:path>
                <a:path w="589280" h="119379">
                  <a:moveTo>
                    <a:pt x="186778" y="6731"/>
                  </a:moveTo>
                  <a:lnTo>
                    <a:pt x="122770" y="6731"/>
                  </a:lnTo>
                  <a:lnTo>
                    <a:pt x="122770" y="19558"/>
                  </a:lnTo>
                  <a:lnTo>
                    <a:pt x="186778" y="19558"/>
                  </a:lnTo>
                  <a:lnTo>
                    <a:pt x="186778" y="6731"/>
                  </a:lnTo>
                  <a:close/>
                </a:path>
                <a:path w="589280" h="119379">
                  <a:moveTo>
                    <a:pt x="467702" y="73660"/>
                  </a:moveTo>
                  <a:lnTo>
                    <a:pt x="388327" y="73660"/>
                  </a:lnTo>
                  <a:lnTo>
                    <a:pt x="388327" y="86741"/>
                  </a:lnTo>
                  <a:lnTo>
                    <a:pt x="452335" y="86741"/>
                  </a:lnTo>
                  <a:lnTo>
                    <a:pt x="452335" y="119126"/>
                  </a:lnTo>
                  <a:lnTo>
                    <a:pt x="467702" y="119126"/>
                  </a:lnTo>
                  <a:lnTo>
                    <a:pt x="467702" y="73660"/>
                  </a:lnTo>
                  <a:close/>
                </a:path>
                <a:path w="589280" h="119379">
                  <a:moveTo>
                    <a:pt x="281012" y="29464"/>
                  </a:moveTo>
                  <a:lnTo>
                    <a:pt x="265518" y="29464"/>
                  </a:lnTo>
                  <a:lnTo>
                    <a:pt x="265518" y="52070"/>
                  </a:lnTo>
                  <a:lnTo>
                    <a:pt x="239483" y="52324"/>
                  </a:lnTo>
                  <a:lnTo>
                    <a:pt x="241134" y="65278"/>
                  </a:lnTo>
                  <a:lnTo>
                    <a:pt x="261800" y="65135"/>
                  </a:lnTo>
                  <a:lnTo>
                    <a:pt x="281870" y="64706"/>
                  </a:lnTo>
                  <a:lnTo>
                    <a:pt x="301320" y="63992"/>
                  </a:lnTo>
                  <a:lnTo>
                    <a:pt x="320128" y="62992"/>
                  </a:lnTo>
                  <a:lnTo>
                    <a:pt x="319338" y="51816"/>
                  </a:lnTo>
                  <a:lnTo>
                    <a:pt x="281012" y="51816"/>
                  </a:lnTo>
                  <a:lnTo>
                    <a:pt x="281012" y="29464"/>
                  </a:lnTo>
                  <a:close/>
                </a:path>
                <a:path w="589280" h="119379">
                  <a:moveTo>
                    <a:pt x="319239" y="50419"/>
                  </a:moveTo>
                  <a:lnTo>
                    <a:pt x="316445" y="50673"/>
                  </a:lnTo>
                  <a:lnTo>
                    <a:pt x="281012" y="51816"/>
                  </a:lnTo>
                  <a:lnTo>
                    <a:pt x="319338" y="51816"/>
                  </a:lnTo>
                  <a:lnTo>
                    <a:pt x="319239" y="50419"/>
                  </a:lnTo>
                  <a:close/>
                </a:path>
                <a:path w="589280" h="119379">
                  <a:moveTo>
                    <a:pt x="311365" y="4064"/>
                  </a:moveTo>
                  <a:lnTo>
                    <a:pt x="250024" y="4064"/>
                  </a:lnTo>
                  <a:lnTo>
                    <a:pt x="250024" y="17145"/>
                  </a:lnTo>
                  <a:lnTo>
                    <a:pt x="295744" y="17145"/>
                  </a:lnTo>
                  <a:lnTo>
                    <a:pt x="295576" y="23479"/>
                  </a:lnTo>
                  <a:lnTo>
                    <a:pt x="295252" y="30099"/>
                  </a:lnTo>
                  <a:lnTo>
                    <a:pt x="294762" y="37004"/>
                  </a:lnTo>
                  <a:lnTo>
                    <a:pt x="294093" y="44196"/>
                  </a:lnTo>
                  <a:lnTo>
                    <a:pt x="309206" y="45466"/>
                  </a:lnTo>
                  <a:lnTo>
                    <a:pt x="310133" y="36318"/>
                  </a:lnTo>
                  <a:lnTo>
                    <a:pt x="310810" y="26384"/>
                  </a:lnTo>
                  <a:lnTo>
                    <a:pt x="311225" y="15640"/>
                  </a:lnTo>
                  <a:lnTo>
                    <a:pt x="311365" y="4064"/>
                  </a:lnTo>
                  <a:close/>
                </a:path>
                <a:path w="589280" h="119379">
                  <a:moveTo>
                    <a:pt x="467575" y="54356"/>
                  </a:moveTo>
                  <a:lnTo>
                    <a:pt x="452335" y="54356"/>
                  </a:lnTo>
                  <a:lnTo>
                    <a:pt x="452335" y="68453"/>
                  </a:lnTo>
                  <a:lnTo>
                    <a:pt x="467575" y="68453"/>
                  </a:lnTo>
                  <a:lnTo>
                    <a:pt x="467575" y="54356"/>
                  </a:lnTo>
                  <a:close/>
                </a:path>
                <a:path w="589280" h="119379">
                  <a:moveTo>
                    <a:pt x="401535" y="2667"/>
                  </a:moveTo>
                  <a:lnTo>
                    <a:pt x="392391" y="2667"/>
                  </a:lnTo>
                  <a:lnTo>
                    <a:pt x="384771" y="5587"/>
                  </a:lnTo>
                  <a:lnTo>
                    <a:pt x="378802" y="11557"/>
                  </a:lnTo>
                  <a:lnTo>
                    <a:pt x="372706" y="17399"/>
                  </a:lnTo>
                  <a:lnTo>
                    <a:pt x="369658" y="25019"/>
                  </a:lnTo>
                  <a:lnTo>
                    <a:pt x="369658" y="43434"/>
                  </a:lnTo>
                  <a:lnTo>
                    <a:pt x="372706" y="51054"/>
                  </a:lnTo>
                  <a:lnTo>
                    <a:pt x="378802" y="56896"/>
                  </a:lnTo>
                  <a:lnTo>
                    <a:pt x="384771" y="62865"/>
                  </a:lnTo>
                  <a:lnTo>
                    <a:pt x="392391" y="65786"/>
                  </a:lnTo>
                  <a:lnTo>
                    <a:pt x="401535" y="65786"/>
                  </a:lnTo>
                  <a:lnTo>
                    <a:pt x="409110" y="65071"/>
                  </a:lnTo>
                  <a:lnTo>
                    <a:pt x="415839" y="62928"/>
                  </a:lnTo>
                  <a:lnTo>
                    <a:pt x="421734" y="59356"/>
                  </a:lnTo>
                  <a:lnTo>
                    <a:pt x="426808" y="54356"/>
                  </a:lnTo>
                  <a:lnTo>
                    <a:pt x="467575" y="54356"/>
                  </a:lnTo>
                  <a:lnTo>
                    <a:pt x="467575" y="52959"/>
                  </a:lnTo>
                  <a:lnTo>
                    <a:pt x="396455" y="52959"/>
                  </a:lnTo>
                  <a:lnTo>
                    <a:pt x="392391" y="51181"/>
                  </a:lnTo>
                  <a:lnTo>
                    <a:pt x="389470" y="47879"/>
                  </a:lnTo>
                  <a:lnTo>
                    <a:pt x="386422" y="44577"/>
                  </a:lnTo>
                  <a:lnTo>
                    <a:pt x="385064" y="40132"/>
                  </a:lnTo>
                  <a:lnTo>
                    <a:pt x="385025" y="28575"/>
                  </a:lnTo>
                  <a:lnTo>
                    <a:pt x="386422" y="24003"/>
                  </a:lnTo>
                  <a:lnTo>
                    <a:pt x="389470" y="20701"/>
                  </a:lnTo>
                  <a:lnTo>
                    <a:pt x="392518" y="17272"/>
                  </a:lnTo>
                  <a:lnTo>
                    <a:pt x="396455" y="15621"/>
                  </a:lnTo>
                  <a:lnTo>
                    <a:pt x="467575" y="15621"/>
                  </a:lnTo>
                  <a:lnTo>
                    <a:pt x="467575" y="14732"/>
                  </a:lnTo>
                  <a:lnTo>
                    <a:pt x="427189" y="14732"/>
                  </a:lnTo>
                  <a:lnTo>
                    <a:pt x="422145" y="9471"/>
                  </a:lnTo>
                  <a:lnTo>
                    <a:pt x="416172" y="5699"/>
                  </a:lnTo>
                  <a:lnTo>
                    <a:pt x="409294" y="3427"/>
                  </a:lnTo>
                  <a:lnTo>
                    <a:pt x="401535" y="2667"/>
                  </a:lnTo>
                  <a:close/>
                </a:path>
                <a:path w="589280" h="119379">
                  <a:moveTo>
                    <a:pt x="467575" y="15621"/>
                  </a:moveTo>
                  <a:lnTo>
                    <a:pt x="406615" y="15621"/>
                  </a:lnTo>
                  <a:lnTo>
                    <a:pt x="410679" y="17272"/>
                  </a:lnTo>
                  <a:lnTo>
                    <a:pt x="413600" y="20701"/>
                  </a:lnTo>
                  <a:lnTo>
                    <a:pt x="416648" y="24003"/>
                  </a:lnTo>
                  <a:lnTo>
                    <a:pt x="418172" y="28575"/>
                  </a:lnTo>
                  <a:lnTo>
                    <a:pt x="418172" y="40132"/>
                  </a:lnTo>
                  <a:lnTo>
                    <a:pt x="416648" y="44577"/>
                  </a:lnTo>
                  <a:lnTo>
                    <a:pt x="410679" y="51308"/>
                  </a:lnTo>
                  <a:lnTo>
                    <a:pt x="406742" y="52959"/>
                  </a:lnTo>
                  <a:lnTo>
                    <a:pt x="467575" y="52959"/>
                  </a:lnTo>
                  <a:lnTo>
                    <a:pt x="467575" y="42037"/>
                  </a:lnTo>
                  <a:lnTo>
                    <a:pt x="432523" y="42037"/>
                  </a:lnTo>
                  <a:lnTo>
                    <a:pt x="433158" y="39878"/>
                  </a:lnTo>
                  <a:lnTo>
                    <a:pt x="433412" y="37211"/>
                  </a:lnTo>
                  <a:lnTo>
                    <a:pt x="433285" y="29591"/>
                  </a:lnTo>
                  <a:lnTo>
                    <a:pt x="432777" y="27051"/>
                  </a:lnTo>
                  <a:lnTo>
                    <a:pt x="467575" y="27051"/>
                  </a:lnTo>
                  <a:lnTo>
                    <a:pt x="467575" y="15621"/>
                  </a:lnTo>
                  <a:close/>
                </a:path>
                <a:path w="589280" h="119379">
                  <a:moveTo>
                    <a:pt x="467575" y="27051"/>
                  </a:moveTo>
                  <a:lnTo>
                    <a:pt x="452335" y="27051"/>
                  </a:lnTo>
                  <a:lnTo>
                    <a:pt x="452335" y="42037"/>
                  </a:lnTo>
                  <a:lnTo>
                    <a:pt x="467575" y="42037"/>
                  </a:lnTo>
                  <a:lnTo>
                    <a:pt x="467575" y="27051"/>
                  </a:lnTo>
                  <a:close/>
                </a:path>
                <a:path w="589280" h="119379">
                  <a:moveTo>
                    <a:pt x="467575" y="0"/>
                  </a:moveTo>
                  <a:lnTo>
                    <a:pt x="452335" y="0"/>
                  </a:lnTo>
                  <a:lnTo>
                    <a:pt x="452335" y="14732"/>
                  </a:lnTo>
                  <a:lnTo>
                    <a:pt x="467575" y="14732"/>
                  </a:lnTo>
                  <a:lnTo>
                    <a:pt x="467575" y="0"/>
                  </a:lnTo>
                  <a:close/>
                </a:path>
                <a:path w="589280" h="119379">
                  <a:moveTo>
                    <a:pt x="46951" y="10160"/>
                  </a:moveTo>
                  <a:lnTo>
                    <a:pt x="0" y="10160"/>
                  </a:lnTo>
                  <a:lnTo>
                    <a:pt x="0" y="86106"/>
                  </a:lnTo>
                  <a:lnTo>
                    <a:pt x="15360" y="85967"/>
                  </a:lnTo>
                  <a:lnTo>
                    <a:pt x="28922" y="85566"/>
                  </a:lnTo>
                  <a:lnTo>
                    <a:pt x="40681" y="84927"/>
                  </a:lnTo>
                  <a:lnTo>
                    <a:pt x="50634" y="84074"/>
                  </a:lnTo>
                  <a:lnTo>
                    <a:pt x="49640" y="73025"/>
                  </a:lnTo>
                  <a:lnTo>
                    <a:pt x="15201" y="73025"/>
                  </a:lnTo>
                  <a:lnTo>
                    <a:pt x="15201" y="23241"/>
                  </a:lnTo>
                  <a:lnTo>
                    <a:pt x="46951" y="23241"/>
                  </a:lnTo>
                  <a:lnTo>
                    <a:pt x="46951" y="10160"/>
                  </a:lnTo>
                  <a:close/>
                </a:path>
                <a:path w="589280" h="119379">
                  <a:moveTo>
                    <a:pt x="49491" y="71374"/>
                  </a:moveTo>
                  <a:lnTo>
                    <a:pt x="42919" y="72114"/>
                  </a:lnTo>
                  <a:lnTo>
                    <a:pt x="36156" y="72628"/>
                  </a:lnTo>
                  <a:lnTo>
                    <a:pt x="29203" y="72927"/>
                  </a:lnTo>
                  <a:lnTo>
                    <a:pt x="22059" y="73025"/>
                  </a:lnTo>
                  <a:lnTo>
                    <a:pt x="49640" y="73025"/>
                  </a:lnTo>
                  <a:lnTo>
                    <a:pt x="49491" y="71374"/>
                  </a:lnTo>
                  <a:close/>
                </a:path>
                <a:path w="589280" h="119379">
                  <a:moveTo>
                    <a:pt x="534631" y="8001"/>
                  </a:moveTo>
                  <a:lnTo>
                    <a:pt x="519010" y="8001"/>
                  </a:lnTo>
                  <a:lnTo>
                    <a:pt x="519010" y="31115"/>
                  </a:lnTo>
                  <a:lnTo>
                    <a:pt x="518461" y="38401"/>
                  </a:lnTo>
                  <a:lnTo>
                    <a:pt x="499929" y="71897"/>
                  </a:lnTo>
                  <a:lnTo>
                    <a:pt x="487260" y="80772"/>
                  </a:lnTo>
                  <a:lnTo>
                    <a:pt x="499325" y="91694"/>
                  </a:lnTo>
                  <a:lnTo>
                    <a:pt x="507684" y="85004"/>
                  </a:lnTo>
                  <a:lnTo>
                    <a:pt x="515042" y="77517"/>
                  </a:lnTo>
                  <a:lnTo>
                    <a:pt x="521400" y="69244"/>
                  </a:lnTo>
                  <a:lnTo>
                    <a:pt x="526757" y="60198"/>
                  </a:lnTo>
                  <a:lnTo>
                    <a:pt x="544696" y="60198"/>
                  </a:lnTo>
                  <a:lnTo>
                    <a:pt x="534651" y="31115"/>
                  </a:lnTo>
                  <a:lnTo>
                    <a:pt x="534631" y="8001"/>
                  </a:lnTo>
                  <a:close/>
                </a:path>
                <a:path w="589280" h="119379">
                  <a:moveTo>
                    <a:pt x="544696" y="60198"/>
                  </a:moveTo>
                  <a:lnTo>
                    <a:pt x="526757" y="60198"/>
                  </a:lnTo>
                  <a:lnTo>
                    <a:pt x="532256" y="68621"/>
                  </a:lnTo>
                  <a:lnTo>
                    <a:pt x="538648" y="76342"/>
                  </a:lnTo>
                  <a:lnTo>
                    <a:pt x="545921" y="83325"/>
                  </a:lnTo>
                  <a:lnTo>
                    <a:pt x="554062" y="89535"/>
                  </a:lnTo>
                  <a:lnTo>
                    <a:pt x="564984" y="77343"/>
                  </a:lnTo>
                  <a:lnTo>
                    <a:pt x="558769" y="74009"/>
                  </a:lnTo>
                  <a:lnTo>
                    <a:pt x="553078" y="69723"/>
                  </a:lnTo>
                  <a:lnTo>
                    <a:pt x="547911" y="64484"/>
                  </a:lnTo>
                  <a:lnTo>
                    <a:pt x="544696" y="60198"/>
                  </a:lnTo>
                  <a:close/>
                </a:path>
                <a:path w="589280" h="119379">
                  <a:moveTo>
                    <a:pt x="588987" y="0"/>
                  </a:moveTo>
                  <a:lnTo>
                    <a:pt x="573620" y="0"/>
                  </a:lnTo>
                  <a:lnTo>
                    <a:pt x="573620" y="119126"/>
                  </a:lnTo>
                  <a:lnTo>
                    <a:pt x="588987" y="119126"/>
                  </a:lnTo>
                  <a:lnTo>
                    <a:pt x="588987" y="0"/>
                  </a:lnTo>
                  <a:close/>
                </a:path>
                <a:path w="589280" h="119379">
                  <a:moveTo>
                    <a:pt x="339559" y="0"/>
                  </a:moveTo>
                  <a:lnTo>
                    <a:pt x="324065" y="0"/>
                  </a:lnTo>
                  <a:lnTo>
                    <a:pt x="324065" y="70104"/>
                  </a:lnTo>
                  <a:lnTo>
                    <a:pt x="339559" y="70104"/>
                  </a:lnTo>
                  <a:lnTo>
                    <a:pt x="339559" y="44577"/>
                  </a:lnTo>
                  <a:lnTo>
                    <a:pt x="357212" y="44577"/>
                  </a:lnTo>
                  <a:lnTo>
                    <a:pt x="357212" y="31369"/>
                  </a:lnTo>
                  <a:lnTo>
                    <a:pt x="339559" y="31369"/>
                  </a:lnTo>
                  <a:lnTo>
                    <a:pt x="339559" y="0"/>
                  </a:lnTo>
                  <a:close/>
                </a:path>
                <a:path w="589280" h="119379">
                  <a:moveTo>
                    <a:pt x="99148" y="59690"/>
                  </a:moveTo>
                  <a:lnTo>
                    <a:pt x="83781" y="59690"/>
                  </a:lnTo>
                  <a:lnTo>
                    <a:pt x="83781" y="119126"/>
                  </a:lnTo>
                  <a:lnTo>
                    <a:pt x="99148" y="119126"/>
                  </a:lnTo>
                  <a:lnTo>
                    <a:pt x="99148" y="59690"/>
                  </a:lnTo>
                  <a:close/>
                </a:path>
                <a:path w="589280" h="119379">
                  <a:moveTo>
                    <a:pt x="72986" y="2412"/>
                  </a:moveTo>
                  <a:lnTo>
                    <a:pt x="57746" y="2412"/>
                  </a:lnTo>
                  <a:lnTo>
                    <a:pt x="57746" y="115697"/>
                  </a:lnTo>
                  <a:lnTo>
                    <a:pt x="72986" y="115697"/>
                  </a:lnTo>
                  <a:lnTo>
                    <a:pt x="72986" y="59690"/>
                  </a:lnTo>
                  <a:lnTo>
                    <a:pt x="99148" y="59690"/>
                  </a:lnTo>
                  <a:lnTo>
                    <a:pt x="99148" y="46609"/>
                  </a:lnTo>
                  <a:lnTo>
                    <a:pt x="72986" y="46609"/>
                  </a:lnTo>
                  <a:lnTo>
                    <a:pt x="72986" y="2412"/>
                  </a:lnTo>
                  <a:close/>
                </a:path>
                <a:path w="589280" h="119379">
                  <a:moveTo>
                    <a:pt x="99148" y="0"/>
                  </a:moveTo>
                  <a:lnTo>
                    <a:pt x="83781" y="0"/>
                  </a:lnTo>
                  <a:lnTo>
                    <a:pt x="83781" y="46609"/>
                  </a:lnTo>
                  <a:lnTo>
                    <a:pt x="99148" y="46609"/>
                  </a:lnTo>
                  <a:lnTo>
                    <a:pt x="99148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" name="object 80"/>
            <p:cNvSpPr/>
            <p:nvPr/>
          </p:nvSpPr>
          <p:spPr>
            <a:xfrm>
              <a:off x="2787142" y="3553713"/>
              <a:ext cx="5067300" cy="109220"/>
            </a:xfrm>
            <a:custGeom>
              <a:avLst/>
              <a:gdLst/>
              <a:ahLst/>
              <a:cxnLst/>
              <a:rect l="l" t="t" r="r" b="b"/>
              <a:pathLst>
                <a:path w="5067300" h="109220">
                  <a:moveTo>
                    <a:pt x="36576" y="0"/>
                  </a:moveTo>
                  <a:lnTo>
                    <a:pt x="25654" y="0"/>
                  </a:lnTo>
                  <a:lnTo>
                    <a:pt x="19545" y="4432"/>
                  </a:lnTo>
                  <a:lnTo>
                    <a:pt x="13246" y="8178"/>
                  </a:lnTo>
                  <a:lnTo>
                    <a:pt x="6731" y="11239"/>
                  </a:lnTo>
                  <a:lnTo>
                    <a:pt x="0" y="13589"/>
                  </a:lnTo>
                  <a:lnTo>
                    <a:pt x="0" y="28829"/>
                  </a:lnTo>
                  <a:lnTo>
                    <a:pt x="19304" y="20967"/>
                  </a:lnTo>
                  <a:lnTo>
                    <a:pt x="19304" y="92456"/>
                  </a:lnTo>
                  <a:lnTo>
                    <a:pt x="36576" y="92456"/>
                  </a:lnTo>
                  <a:lnTo>
                    <a:pt x="36576" y="20967"/>
                  </a:lnTo>
                  <a:lnTo>
                    <a:pt x="36576" y="0"/>
                  </a:lnTo>
                  <a:close/>
                </a:path>
                <a:path w="5067300" h="109220">
                  <a:moveTo>
                    <a:pt x="81788" y="76962"/>
                  </a:moveTo>
                  <a:lnTo>
                    <a:pt x="65786" y="76962"/>
                  </a:lnTo>
                  <a:lnTo>
                    <a:pt x="59055" y="108712"/>
                  </a:lnTo>
                  <a:lnTo>
                    <a:pt x="72263" y="108712"/>
                  </a:lnTo>
                  <a:lnTo>
                    <a:pt x="81788" y="76962"/>
                  </a:lnTo>
                  <a:close/>
                </a:path>
                <a:path w="5067300" h="109220">
                  <a:moveTo>
                    <a:pt x="156591" y="59817"/>
                  </a:moveTo>
                  <a:lnTo>
                    <a:pt x="145669" y="59817"/>
                  </a:lnTo>
                  <a:lnTo>
                    <a:pt x="145669" y="24511"/>
                  </a:lnTo>
                  <a:lnTo>
                    <a:pt x="145669" y="1524"/>
                  </a:lnTo>
                  <a:lnTo>
                    <a:pt x="129794" y="1524"/>
                  </a:lnTo>
                  <a:lnTo>
                    <a:pt x="129794" y="24511"/>
                  </a:lnTo>
                  <a:lnTo>
                    <a:pt x="129794" y="59817"/>
                  </a:lnTo>
                  <a:lnTo>
                    <a:pt x="104775" y="59817"/>
                  </a:lnTo>
                  <a:lnTo>
                    <a:pt x="109728" y="53975"/>
                  </a:lnTo>
                  <a:lnTo>
                    <a:pt x="114427" y="47879"/>
                  </a:lnTo>
                  <a:lnTo>
                    <a:pt x="119126" y="41148"/>
                  </a:lnTo>
                  <a:lnTo>
                    <a:pt x="123698" y="34556"/>
                  </a:lnTo>
                  <a:lnTo>
                    <a:pt x="127254" y="29083"/>
                  </a:lnTo>
                  <a:lnTo>
                    <a:pt x="129794" y="24511"/>
                  </a:lnTo>
                  <a:lnTo>
                    <a:pt x="129794" y="1524"/>
                  </a:lnTo>
                  <a:lnTo>
                    <a:pt x="129413" y="1524"/>
                  </a:lnTo>
                  <a:lnTo>
                    <a:pt x="126314" y="7912"/>
                  </a:lnTo>
                  <a:lnTo>
                    <a:pt x="122580" y="14693"/>
                  </a:lnTo>
                  <a:lnTo>
                    <a:pt x="96253" y="51917"/>
                  </a:lnTo>
                  <a:lnTo>
                    <a:pt x="90170" y="59055"/>
                  </a:lnTo>
                  <a:lnTo>
                    <a:pt x="90170" y="72390"/>
                  </a:lnTo>
                  <a:lnTo>
                    <a:pt x="129794" y="72390"/>
                  </a:lnTo>
                  <a:lnTo>
                    <a:pt x="129794" y="92456"/>
                  </a:lnTo>
                  <a:lnTo>
                    <a:pt x="145669" y="92456"/>
                  </a:lnTo>
                  <a:lnTo>
                    <a:pt x="145669" y="72390"/>
                  </a:lnTo>
                  <a:lnTo>
                    <a:pt x="156591" y="72390"/>
                  </a:lnTo>
                  <a:lnTo>
                    <a:pt x="156591" y="59817"/>
                  </a:lnTo>
                  <a:close/>
                </a:path>
                <a:path w="5067300" h="109220">
                  <a:moveTo>
                    <a:pt x="222504" y="54737"/>
                  </a:moveTo>
                  <a:lnTo>
                    <a:pt x="220421" y="49784"/>
                  </a:lnTo>
                  <a:lnTo>
                    <a:pt x="219837" y="48387"/>
                  </a:lnTo>
                  <a:lnTo>
                    <a:pt x="209042" y="38608"/>
                  </a:lnTo>
                  <a:lnTo>
                    <a:pt x="204165" y="36969"/>
                  </a:lnTo>
                  <a:lnTo>
                    <a:pt x="201930" y="36207"/>
                  </a:lnTo>
                  <a:lnTo>
                    <a:pt x="191643" y="36207"/>
                  </a:lnTo>
                  <a:lnTo>
                    <a:pt x="188595" y="36449"/>
                  </a:lnTo>
                  <a:lnTo>
                    <a:pt x="183896" y="36969"/>
                  </a:lnTo>
                  <a:lnTo>
                    <a:pt x="185547" y="15875"/>
                  </a:lnTo>
                  <a:lnTo>
                    <a:pt x="218313" y="15875"/>
                  </a:lnTo>
                  <a:lnTo>
                    <a:pt x="218313" y="1524"/>
                  </a:lnTo>
                  <a:lnTo>
                    <a:pt x="171323" y="1524"/>
                  </a:lnTo>
                  <a:lnTo>
                    <a:pt x="167894" y="51193"/>
                  </a:lnTo>
                  <a:lnTo>
                    <a:pt x="173355" y="50292"/>
                  </a:lnTo>
                  <a:lnTo>
                    <a:pt x="178562" y="49784"/>
                  </a:lnTo>
                  <a:lnTo>
                    <a:pt x="190754" y="49784"/>
                  </a:lnTo>
                  <a:lnTo>
                    <a:pt x="196088" y="51054"/>
                  </a:lnTo>
                  <a:lnTo>
                    <a:pt x="199644" y="53340"/>
                  </a:lnTo>
                  <a:lnTo>
                    <a:pt x="203200" y="55753"/>
                  </a:lnTo>
                  <a:lnTo>
                    <a:pt x="204978" y="59563"/>
                  </a:lnTo>
                  <a:lnTo>
                    <a:pt x="204978" y="69723"/>
                  </a:lnTo>
                  <a:lnTo>
                    <a:pt x="203327" y="73533"/>
                  </a:lnTo>
                  <a:lnTo>
                    <a:pt x="199898" y="76327"/>
                  </a:lnTo>
                  <a:lnTo>
                    <a:pt x="196596" y="79248"/>
                  </a:lnTo>
                  <a:lnTo>
                    <a:pt x="192024" y="80645"/>
                  </a:lnTo>
                  <a:lnTo>
                    <a:pt x="182880" y="80645"/>
                  </a:lnTo>
                  <a:lnTo>
                    <a:pt x="179451" y="80010"/>
                  </a:lnTo>
                  <a:lnTo>
                    <a:pt x="175895" y="78867"/>
                  </a:lnTo>
                  <a:lnTo>
                    <a:pt x="172339" y="77851"/>
                  </a:lnTo>
                  <a:lnTo>
                    <a:pt x="169164" y="76200"/>
                  </a:lnTo>
                  <a:lnTo>
                    <a:pt x="166497" y="74041"/>
                  </a:lnTo>
                  <a:lnTo>
                    <a:pt x="166497" y="89789"/>
                  </a:lnTo>
                  <a:lnTo>
                    <a:pt x="171831" y="92583"/>
                  </a:lnTo>
                  <a:lnTo>
                    <a:pt x="178943" y="94107"/>
                  </a:lnTo>
                  <a:lnTo>
                    <a:pt x="187960" y="94107"/>
                  </a:lnTo>
                  <a:lnTo>
                    <a:pt x="219011" y="80645"/>
                  </a:lnTo>
                  <a:lnTo>
                    <a:pt x="219456" y="80264"/>
                  </a:lnTo>
                  <a:lnTo>
                    <a:pt x="222504" y="72644"/>
                  </a:lnTo>
                  <a:lnTo>
                    <a:pt x="222504" y="54737"/>
                  </a:lnTo>
                  <a:close/>
                </a:path>
                <a:path w="5067300" h="109220">
                  <a:moveTo>
                    <a:pt x="292608" y="54737"/>
                  </a:moveTo>
                  <a:lnTo>
                    <a:pt x="290525" y="49784"/>
                  </a:lnTo>
                  <a:lnTo>
                    <a:pt x="289941" y="48387"/>
                  </a:lnTo>
                  <a:lnTo>
                    <a:pt x="279146" y="38608"/>
                  </a:lnTo>
                  <a:lnTo>
                    <a:pt x="274269" y="36969"/>
                  </a:lnTo>
                  <a:lnTo>
                    <a:pt x="272034" y="36207"/>
                  </a:lnTo>
                  <a:lnTo>
                    <a:pt x="261747" y="36207"/>
                  </a:lnTo>
                  <a:lnTo>
                    <a:pt x="258699" y="36449"/>
                  </a:lnTo>
                  <a:lnTo>
                    <a:pt x="254000" y="36969"/>
                  </a:lnTo>
                  <a:lnTo>
                    <a:pt x="255651" y="15875"/>
                  </a:lnTo>
                  <a:lnTo>
                    <a:pt x="288417" y="15875"/>
                  </a:lnTo>
                  <a:lnTo>
                    <a:pt x="288417" y="1524"/>
                  </a:lnTo>
                  <a:lnTo>
                    <a:pt x="241427" y="1524"/>
                  </a:lnTo>
                  <a:lnTo>
                    <a:pt x="237998" y="51193"/>
                  </a:lnTo>
                  <a:lnTo>
                    <a:pt x="243459" y="50292"/>
                  </a:lnTo>
                  <a:lnTo>
                    <a:pt x="248666" y="49784"/>
                  </a:lnTo>
                  <a:lnTo>
                    <a:pt x="260858" y="49784"/>
                  </a:lnTo>
                  <a:lnTo>
                    <a:pt x="266192" y="51054"/>
                  </a:lnTo>
                  <a:lnTo>
                    <a:pt x="269748" y="53340"/>
                  </a:lnTo>
                  <a:lnTo>
                    <a:pt x="273304" y="55753"/>
                  </a:lnTo>
                  <a:lnTo>
                    <a:pt x="275082" y="59563"/>
                  </a:lnTo>
                  <a:lnTo>
                    <a:pt x="275082" y="69723"/>
                  </a:lnTo>
                  <a:lnTo>
                    <a:pt x="273431" y="73533"/>
                  </a:lnTo>
                  <a:lnTo>
                    <a:pt x="270002" y="76327"/>
                  </a:lnTo>
                  <a:lnTo>
                    <a:pt x="266700" y="79248"/>
                  </a:lnTo>
                  <a:lnTo>
                    <a:pt x="262128" y="80645"/>
                  </a:lnTo>
                  <a:lnTo>
                    <a:pt x="252984" y="80645"/>
                  </a:lnTo>
                  <a:lnTo>
                    <a:pt x="249555" y="80010"/>
                  </a:lnTo>
                  <a:lnTo>
                    <a:pt x="245999" y="78867"/>
                  </a:lnTo>
                  <a:lnTo>
                    <a:pt x="242443" y="77851"/>
                  </a:lnTo>
                  <a:lnTo>
                    <a:pt x="239268" y="76200"/>
                  </a:lnTo>
                  <a:lnTo>
                    <a:pt x="236601" y="74041"/>
                  </a:lnTo>
                  <a:lnTo>
                    <a:pt x="236601" y="89789"/>
                  </a:lnTo>
                  <a:lnTo>
                    <a:pt x="241935" y="92583"/>
                  </a:lnTo>
                  <a:lnTo>
                    <a:pt x="249047" y="94107"/>
                  </a:lnTo>
                  <a:lnTo>
                    <a:pt x="258064" y="94107"/>
                  </a:lnTo>
                  <a:lnTo>
                    <a:pt x="289115" y="80645"/>
                  </a:lnTo>
                  <a:lnTo>
                    <a:pt x="289560" y="80264"/>
                  </a:lnTo>
                  <a:lnTo>
                    <a:pt x="292608" y="72644"/>
                  </a:lnTo>
                  <a:lnTo>
                    <a:pt x="292608" y="54737"/>
                  </a:lnTo>
                  <a:close/>
                </a:path>
                <a:path w="5067300" h="109220">
                  <a:moveTo>
                    <a:pt x="322580" y="76962"/>
                  </a:moveTo>
                  <a:lnTo>
                    <a:pt x="306578" y="76962"/>
                  </a:lnTo>
                  <a:lnTo>
                    <a:pt x="299847" y="108712"/>
                  </a:lnTo>
                  <a:lnTo>
                    <a:pt x="313055" y="108712"/>
                  </a:lnTo>
                  <a:lnTo>
                    <a:pt x="322580" y="76962"/>
                  </a:lnTo>
                  <a:close/>
                </a:path>
                <a:path w="5067300" h="109220">
                  <a:moveTo>
                    <a:pt x="394970" y="46494"/>
                  </a:moveTo>
                  <a:lnTo>
                    <a:pt x="377659" y="2908"/>
                  </a:lnTo>
                  <a:lnTo>
                    <a:pt x="377393" y="2857"/>
                  </a:lnTo>
                  <a:lnTo>
                    <a:pt x="377393" y="46494"/>
                  </a:lnTo>
                  <a:lnTo>
                    <a:pt x="377355" y="48514"/>
                  </a:lnTo>
                  <a:lnTo>
                    <a:pt x="376529" y="61849"/>
                  </a:lnTo>
                  <a:lnTo>
                    <a:pt x="373837" y="72288"/>
                  </a:lnTo>
                  <a:lnTo>
                    <a:pt x="369341" y="78562"/>
                  </a:lnTo>
                  <a:lnTo>
                    <a:pt x="363093" y="80645"/>
                  </a:lnTo>
                  <a:lnTo>
                    <a:pt x="356730" y="78613"/>
                  </a:lnTo>
                  <a:lnTo>
                    <a:pt x="352171" y="72491"/>
                  </a:lnTo>
                  <a:lnTo>
                    <a:pt x="349402" y="62331"/>
                  </a:lnTo>
                  <a:lnTo>
                    <a:pt x="348500" y="48514"/>
                  </a:lnTo>
                  <a:lnTo>
                    <a:pt x="348576" y="46494"/>
                  </a:lnTo>
                  <a:lnTo>
                    <a:pt x="349415" y="32969"/>
                  </a:lnTo>
                  <a:lnTo>
                    <a:pt x="352209" y="22136"/>
                  </a:lnTo>
                  <a:lnTo>
                    <a:pt x="356895" y="15633"/>
                  </a:lnTo>
                  <a:lnTo>
                    <a:pt x="363474" y="13462"/>
                  </a:lnTo>
                  <a:lnTo>
                    <a:pt x="369557" y="15582"/>
                  </a:lnTo>
                  <a:lnTo>
                    <a:pt x="373926" y="21932"/>
                  </a:lnTo>
                  <a:lnTo>
                    <a:pt x="376555" y="32486"/>
                  </a:lnTo>
                  <a:lnTo>
                    <a:pt x="377393" y="46494"/>
                  </a:lnTo>
                  <a:lnTo>
                    <a:pt x="377393" y="2857"/>
                  </a:lnTo>
                  <a:lnTo>
                    <a:pt x="364236" y="0"/>
                  </a:lnTo>
                  <a:lnTo>
                    <a:pt x="356616" y="787"/>
                  </a:lnTo>
                  <a:lnTo>
                    <a:pt x="349961" y="3136"/>
                  </a:lnTo>
                  <a:lnTo>
                    <a:pt x="331609" y="37401"/>
                  </a:lnTo>
                  <a:lnTo>
                    <a:pt x="331089" y="48514"/>
                  </a:lnTo>
                  <a:lnTo>
                    <a:pt x="333032" y="68453"/>
                  </a:lnTo>
                  <a:lnTo>
                    <a:pt x="338886" y="82702"/>
                  </a:lnTo>
                  <a:lnTo>
                    <a:pt x="348653" y="91262"/>
                  </a:lnTo>
                  <a:lnTo>
                    <a:pt x="362331" y="94107"/>
                  </a:lnTo>
                  <a:lnTo>
                    <a:pt x="369824" y="93332"/>
                  </a:lnTo>
                  <a:lnTo>
                    <a:pt x="376364" y="90982"/>
                  </a:lnTo>
                  <a:lnTo>
                    <a:pt x="381939" y="87096"/>
                  </a:lnTo>
                  <a:lnTo>
                    <a:pt x="386588" y="81661"/>
                  </a:lnTo>
                  <a:lnTo>
                    <a:pt x="387121" y="80645"/>
                  </a:lnTo>
                  <a:lnTo>
                    <a:pt x="390245" y="74828"/>
                  </a:lnTo>
                  <a:lnTo>
                    <a:pt x="392874" y="66700"/>
                  </a:lnTo>
                  <a:lnTo>
                    <a:pt x="394436" y="57251"/>
                  </a:lnTo>
                  <a:lnTo>
                    <a:pt x="394970" y="46494"/>
                  </a:lnTo>
                  <a:close/>
                </a:path>
                <a:path w="5067300" h="109220">
                  <a:moveTo>
                    <a:pt x="461772" y="54737"/>
                  </a:moveTo>
                  <a:lnTo>
                    <a:pt x="459689" y="49784"/>
                  </a:lnTo>
                  <a:lnTo>
                    <a:pt x="459105" y="48387"/>
                  </a:lnTo>
                  <a:lnTo>
                    <a:pt x="448310" y="38608"/>
                  </a:lnTo>
                  <a:lnTo>
                    <a:pt x="443433" y="36969"/>
                  </a:lnTo>
                  <a:lnTo>
                    <a:pt x="441198" y="36207"/>
                  </a:lnTo>
                  <a:lnTo>
                    <a:pt x="430911" y="36207"/>
                  </a:lnTo>
                  <a:lnTo>
                    <a:pt x="427863" y="36449"/>
                  </a:lnTo>
                  <a:lnTo>
                    <a:pt x="423164" y="36969"/>
                  </a:lnTo>
                  <a:lnTo>
                    <a:pt x="424815" y="15875"/>
                  </a:lnTo>
                  <a:lnTo>
                    <a:pt x="457581" y="15875"/>
                  </a:lnTo>
                  <a:lnTo>
                    <a:pt x="457581" y="1524"/>
                  </a:lnTo>
                  <a:lnTo>
                    <a:pt x="410591" y="1524"/>
                  </a:lnTo>
                  <a:lnTo>
                    <a:pt x="407162" y="51193"/>
                  </a:lnTo>
                  <a:lnTo>
                    <a:pt x="412623" y="50292"/>
                  </a:lnTo>
                  <a:lnTo>
                    <a:pt x="417830" y="49784"/>
                  </a:lnTo>
                  <a:lnTo>
                    <a:pt x="430022" y="49784"/>
                  </a:lnTo>
                  <a:lnTo>
                    <a:pt x="435356" y="51054"/>
                  </a:lnTo>
                  <a:lnTo>
                    <a:pt x="438912" y="53340"/>
                  </a:lnTo>
                  <a:lnTo>
                    <a:pt x="442468" y="55753"/>
                  </a:lnTo>
                  <a:lnTo>
                    <a:pt x="444246" y="59563"/>
                  </a:lnTo>
                  <a:lnTo>
                    <a:pt x="444246" y="69723"/>
                  </a:lnTo>
                  <a:lnTo>
                    <a:pt x="442595" y="73533"/>
                  </a:lnTo>
                  <a:lnTo>
                    <a:pt x="439166" y="76327"/>
                  </a:lnTo>
                  <a:lnTo>
                    <a:pt x="435864" y="79248"/>
                  </a:lnTo>
                  <a:lnTo>
                    <a:pt x="431292" y="80645"/>
                  </a:lnTo>
                  <a:lnTo>
                    <a:pt x="422148" y="80645"/>
                  </a:lnTo>
                  <a:lnTo>
                    <a:pt x="418719" y="80010"/>
                  </a:lnTo>
                  <a:lnTo>
                    <a:pt x="415163" y="78867"/>
                  </a:lnTo>
                  <a:lnTo>
                    <a:pt x="411607" y="77851"/>
                  </a:lnTo>
                  <a:lnTo>
                    <a:pt x="408432" y="76200"/>
                  </a:lnTo>
                  <a:lnTo>
                    <a:pt x="405765" y="74041"/>
                  </a:lnTo>
                  <a:lnTo>
                    <a:pt x="405765" y="89789"/>
                  </a:lnTo>
                  <a:lnTo>
                    <a:pt x="411099" y="92583"/>
                  </a:lnTo>
                  <a:lnTo>
                    <a:pt x="418211" y="94107"/>
                  </a:lnTo>
                  <a:lnTo>
                    <a:pt x="427228" y="94107"/>
                  </a:lnTo>
                  <a:lnTo>
                    <a:pt x="458279" y="80645"/>
                  </a:lnTo>
                  <a:lnTo>
                    <a:pt x="458724" y="80264"/>
                  </a:lnTo>
                  <a:lnTo>
                    <a:pt x="461772" y="72644"/>
                  </a:lnTo>
                  <a:lnTo>
                    <a:pt x="461772" y="54737"/>
                  </a:lnTo>
                  <a:close/>
                </a:path>
                <a:path w="5067300" h="109220">
                  <a:moveTo>
                    <a:pt x="533273" y="62357"/>
                  </a:moveTo>
                  <a:lnTo>
                    <a:pt x="531736" y="57531"/>
                  </a:lnTo>
                  <a:lnTo>
                    <a:pt x="527558" y="51955"/>
                  </a:lnTo>
                  <a:lnTo>
                    <a:pt x="525653" y="49403"/>
                  </a:lnTo>
                  <a:lnTo>
                    <a:pt x="521335" y="46367"/>
                  </a:lnTo>
                  <a:lnTo>
                    <a:pt x="516839" y="44792"/>
                  </a:lnTo>
                  <a:lnTo>
                    <a:pt x="516839" y="71501"/>
                  </a:lnTo>
                  <a:lnTo>
                    <a:pt x="515620" y="74930"/>
                  </a:lnTo>
                  <a:lnTo>
                    <a:pt x="510540" y="80010"/>
                  </a:lnTo>
                  <a:lnTo>
                    <a:pt x="506857" y="81280"/>
                  </a:lnTo>
                  <a:lnTo>
                    <a:pt x="497700" y="81280"/>
                  </a:lnTo>
                  <a:lnTo>
                    <a:pt x="494157" y="80010"/>
                  </a:lnTo>
                  <a:lnTo>
                    <a:pt x="491490" y="77470"/>
                  </a:lnTo>
                  <a:lnTo>
                    <a:pt x="488937" y="74930"/>
                  </a:lnTo>
                  <a:lnTo>
                    <a:pt x="487680" y="71501"/>
                  </a:lnTo>
                  <a:lnTo>
                    <a:pt x="487768" y="62357"/>
                  </a:lnTo>
                  <a:lnTo>
                    <a:pt x="489077" y="58928"/>
                  </a:lnTo>
                  <a:lnTo>
                    <a:pt x="494665" y="53340"/>
                  </a:lnTo>
                  <a:lnTo>
                    <a:pt x="498094" y="51955"/>
                  </a:lnTo>
                  <a:lnTo>
                    <a:pt x="506463" y="51955"/>
                  </a:lnTo>
                  <a:lnTo>
                    <a:pt x="510032" y="53340"/>
                  </a:lnTo>
                  <a:lnTo>
                    <a:pt x="512686" y="56261"/>
                  </a:lnTo>
                  <a:lnTo>
                    <a:pt x="515493" y="59182"/>
                  </a:lnTo>
                  <a:lnTo>
                    <a:pt x="516737" y="62357"/>
                  </a:lnTo>
                  <a:lnTo>
                    <a:pt x="516839" y="71501"/>
                  </a:lnTo>
                  <a:lnTo>
                    <a:pt x="516839" y="44792"/>
                  </a:lnTo>
                  <a:lnTo>
                    <a:pt x="515861" y="44450"/>
                  </a:lnTo>
                  <a:lnTo>
                    <a:pt x="525780" y="39751"/>
                  </a:lnTo>
                  <a:lnTo>
                    <a:pt x="526694" y="38493"/>
                  </a:lnTo>
                  <a:lnTo>
                    <a:pt x="530733" y="32905"/>
                  </a:lnTo>
                  <a:lnTo>
                    <a:pt x="530733" y="19443"/>
                  </a:lnTo>
                  <a:lnTo>
                    <a:pt x="529590" y="15367"/>
                  </a:lnTo>
                  <a:lnTo>
                    <a:pt x="527862" y="12827"/>
                  </a:lnTo>
                  <a:lnTo>
                    <a:pt x="527177" y="11811"/>
                  </a:lnTo>
                  <a:lnTo>
                    <a:pt x="524751" y="8128"/>
                  </a:lnTo>
                  <a:lnTo>
                    <a:pt x="521335" y="5219"/>
                  </a:lnTo>
                  <a:lnTo>
                    <a:pt x="516890" y="3175"/>
                  </a:lnTo>
                  <a:lnTo>
                    <a:pt x="514604" y="2108"/>
                  </a:lnTo>
                  <a:lnTo>
                    <a:pt x="514604" y="21463"/>
                  </a:lnTo>
                  <a:lnTo>
                    <a:pt x="514604" y="28968"/>
                  </a:lnTo>
                  <a:lnTo>
                    <a:pt x="513461" y="32004"/>
                  </a:lnTo>
                  <a:lnTo>
                    <a:pt x="508749" y="37211"/>
                  </a:lnTo>
                  <a:lnTo>
                    <a:pt x="505841" y="38493"/>
                  </a:lnTo>
                  <a:lnTo>
                    <a:pt x="499110" y="38493"/>
                  </a:lnTo>
                  <a:lnTo>
                    <a:pt x="496316" y="37211"/>
                  </a:lnTo>
                  <a:lnTo>
                    <a:pt x="493903" y="34671"/>
                  </a:lnTo>
                  <a:lnTo>
                    <a:pt x="491617" y="32143"/>
                  </a:lnTo>
                  <a:lnTo>
                    <a:pt x="490461" y="28968"/>
                  </a:lnTo>
                  <a:lnTo>
                    <a:pt x="490461" y="21463"/>
                  </a:lnTo>
                  <a:lnTo>
                    <a:pt x="491490" y="18415"/>
                  </a:lnTo>
                  <a:lnTo>
                    <a:pt x="493636" y="16129"/>
                  </a:lnTo>
                  <a:lnTo>
                    <a:pt x="495808" y="13982"/>
                  </a:lnTo>
                  <a:lnTo>
                    <a:pt x="498729" y="12827"/>
                  </a:lnTo>
                  <a:lnTo>
                    <a:pt x="506222" y="12827"/>
                  </a:lnTo>
                  <a:lnTo>
                    <a:pt x="509143" y="13982"/>
                  </a:lnTo>
                  <a:lnTo>
                    <a:pt x="511429" y="16129"/>
                  </a:lnTo>
                  <a:lnTo>
                    <a:pt x="513575" y="18288"/>
                  </a:lnTo>
                  <a:lnTo>
                    <a:pt x="514604" y="21463"/>
                  </a:lnTo>
                  <a:lnTo>
                    <a:pt x="514604" y="2108"/>
                  </a:lnTo>
                  <a:lnTo>
                    <a:pt x="512572" y="1155"/>
                  </a:lnTo>
                  <a:lnTo>
                    <a:pt x="507619" y="0"/>
                  </a:lnTo>
                  <a:lnTo>
                    <a:pt x="497078" y="0"/>
                  </a:lnTo>
                  <a:lnTo>
                    <a:pt x="474167" y="19443"/>
                  </a:lnTo>
                  <a:lnTo>
                    <a:pt x="474205" y="28968"/>
                  </a:lnTo>
                  <a:lnTo>
                    <a:pt x="475361" y="32512"/>
                  </a:lnTo>
                  <a:lnTo>
                    <a:pt x="480441" y="39624"/>
                  </a:lnTo>
                  <a:lnTo>
                    <a:pt x="483870" y="42557"/>
                  </a:lnTo>
                  <a:lnTo>
                    <a:pt x="488315" y="44843"/>
                  </a:lnTo>
                  <a:lnTo>
                    <a:pt x="482727" y="46863"/>
                  </a:lnTo>
                  <a:lnTo>
                    <a:pt x="478536" y="49911"/>
                  </a:lnTo>
                  <a:lnTo>
                    <a:pt x="472694" y="58039"/>
                  </a:lnTo>
                  <a:lnTo>
                    <a:pt x="471284" y="62357"/>
                  </a:lnTo>
                  <a:lnTo>
                    <a:pt x="471170" y="75946"/>
                  </a:lnTo>
                  <a:lnTo>
                    <a:pt x="473951" y="82296"/>
                  </a:lnTo>
                  <a:lnTo>
                    <a:pt x="479679" y="86995"/>
                  </a:lnTo>
                  <a:lnTo>
                    <a:pt x="485267" y="91694"/>
                  </a:lnTo>
                  <a:lnTo>
                    <a:pt x="492760" y="94107"/>
                  </a:lnTo>
                  <a:lnTo>
                    <a:pt x="511683" y="94107"/>
                  </a:lnTo>
                  <a:lnTo>
                    <a:pt x="519303" y="91694"/>
                  </a:lnTo>
                  <a:lnTo>
                    <a:pt x="524891" y="86995"/>
                  </a:lnTo>
                  <a:lnTo>
                    <a:pt x="530479" y="82169"/>
                  </a:lnTo>
                  <a:lnTo>
                    <a:pt x="530860" y="81280"/>
                  </a:lnTo>
                  <a:lnTo>
                    <a:pt x="533209" y="75946"/>
                  </a:lnTo>
                  <a:lnTo>
                    <a:pt x="533273" y="62357"/>
                  </a:lnTo>
                  <a:close/>
                </a:path>
                <a:path w="5067300" h="109220">
                  <a:moveTo>
                    <a:pt x="1268857" y="0"/>
                  </a:moveTo>
                  <a:lnTo>
                    <a:pt x="1257935" y="0"/>
                  </a:lnTo>
                  <a:lnTo>
                    <a:pt x="1251813" y="4432"/>
                  </a:lnTo>
                  <a:lnTo>
                    <a:pt x="1245489" y="8178"/>
                  </a:lnTo>
                  <a:lnTo>
                    <a:pt x="1238961" y="11239"/>
                  </a:lnTo>
                  <a:lnTo>
                    <a:pt x="1232281" y="13589"/>
                  </a:lnTo>
                  <a:lnTo>
                    <a:pt x="1232281" y="28829"/>
                  </a:lnTo>
                  <a:lnTo>
                    <a:pt x="1251585" y="20967"/>
                  </a:lnTo>
                  <a:lnTo>
                    <a:pt x="1251585" y="92456"/>
                  </a:lnTo>
                  <a:lnTo>
                    <a:pt x="1268857" y="92456"/>
                  </a:lnTo>
                  <a:lnTo>
                    <a:pt x="1268857" y="20967"/>
                  </a:lnTo>
                  <a:lnTo>
                    <a:pt x="1268857" y="0"/>
                  </a:lnTo>
                  <a:close/>
                </a:path>
                <a:path w="5067300" h="109220">
                  <a:moveTo>
                    <a:pt x="1357122" y="62357"/>
                  </a:moveTo>
                  <a:lnTo>
                    <a:pt x="1355598" y="57531"/>
                  </a:lnTo>
                  <a:lnTo>
                    <a:pt x="1351407" y="51955"/>
                  </a:lnTo>
                  <a:lnTo>
                    <a:pt x="1349502" y="49403"/>
                  </a:lnTo>
                  <a:lnTo>
                    <a:pt x="1345184" y="46367"/>
                  </a:lnTo>
                  <a:lnTo>
                    <a:pt x="1340688" y="44831"/>
                  </a:lnTo>
                  <a:lnTo>
                    <a:pt x="1340688" y="71501"/>
                  </a:lnTo>
                  <a:lnTo>
                    <a:pt x="1339469" y="74930"/>
                  </a:lnTo>
                  <a:lnTo>
                    <a:pt x="1336802" y="77470"/>
                  </a:lnTo>
                  <a:lnTo>
                    <a:pt x="1334262" y="80010"/>
                  </a:lnTo>
                  <a:lnTo>
                    <a:pt x="1330706" y="81280"/>
                  </a:lnTo>
                  <a:lnTo>
                    <a:pt x="1321562" y="81280"/>
                  </a:lnTo>
                  <a:lnTo>
                    <a:pt x="1318006" y="80010"/>
                  </a:lnTo>
                  <a:lnTo>
                    <a:pt x="1315339" y="77470"/>
                  </a:lnTo>
                  <a:lnTo>
                    <a:pt x="1312799" y="74930"/>
                  </a:lnTo>
                  <a:lnTo>
                    <a:pt x="1311529" y="71501"/>
                  </a:lnTo>
                  <a:lnTo>
                    <a:pt x="1311617" y="62357"/>
                  </a:lnTo>
                  <a:lnTo>
                    <a:pt x="1312926" y="58928"/>
                  </a:lnTo>
                  <a:lnTo>
                    <a:pt x="1315593" y="56134"/>
                  </a:lnTo>
                  <a:lnTo>
                    <a:pt x="1318387" y="53340"/>
                  </a:lnTo>
                  <a:lnTo>
                    <a:pt x="1321943" y="51955"/>
                  </a:lnTo>
                  <a:lnTo>
                    <a:pt x="1330325" y="51955"/>
                  </a:lnTo>
                  <a:lnTo>
                    <a:pt x="1333754" y="53340"/>
                  </a:lnTo>
                  <a:lnTo>
                    <a:pt x="1339342" y="59182"/>
                  </a:lnTo>
                  <a:lnTo>
                    <a:pt x="1340586" y="62357"/>
                  </a:lnTo>
                  <a:lnTo>
                    <a:pt x="1340688" y="71501"/>
                  </a:lnTo>
                  <a:lnTo>
                    <a:pt x="1340688" y="44831"/>
                  </a:lnTo>
                  <a:lnTo>
                    <a:pt x="1339596" y="44450"/>
                  </a:lnTo>
                  <a:lnTo>
                    <a:pt x="1349629" y="39751"/>
                  </a:lnTo>
                  <a:lnTo>
                    <a:pt x="1350543" y="38493"/>
                  </a:lnTo>
                  <a:lnTo>
                    <a:pt x="1354582" y="32905"/>
                  </a:lnTo>
                  <a:lnTo>
                    <a:pt x="1354582" y="19443"/>
                  </a:lnTo>
                  <a:lnTo>
                    <a:pt x="1353439" y="15367"/>
                  </a:lnTo>
                  <a:lnTo>
                    <a:pt x="1351711" y="12827"/>
                  </a:lnTo>
                  <a:lnTo>
                    <a:pt x="1351026" y="11811"/>
                  </a:lnTo>
                  <a:lnTo>
                    <a:pt x="1348613" y="8128"/>
                  </a:lnTo>
                  <a:lnTo>
                    <a:pt x="1345184" y="5219"/>
                  </a:lnTo>
                  <a:lnTo>
                    <a:pt x="1338453" y="2146"/>
                  </a:lnTo>
                  <a:lnTo>
                    <a:pt x="1338453" y="21463"/>
                  </a:lnTo>
                  <a:lnTo>
                    <a:pt x="1338453" y="28968"/>
                  </a:lnTo>
                  <a:lnTo>
                    <a:pt x="1337310" y="32004"/>
                  </a:lnTo>
                  <a:lnTo>
                    <a:pt x="1334782" y="34671"/>
                  </a:lnTo>
                  <a:lnTo>
                    <a:pt x="1332611" y="37211"/>
                  </a:lnTo>
                  <a:lnTo>
                    <a:pt x="1329690" y="38493"/>
                  </a:lnTo>
                  <a:lnTo>
                    <a:pt x="1322959" y="38493"/>
                  </a:lnTo>
                  <a:lnTo>
                    <a:pt x="1320165" y="37211"/>
                  </a:lnTo>
                  <a:lnTo>
                    <a:pt x="1317637" y="34556"/>
                  </a:lnTo>
                  <a:lnTo>
                    <a:pt x="1315466" y="32143"/>
                  </a:lnTo>
                  <a:lnTo>
                    <a:pt x="1314323" y="28968"/>
                  </a:lnTo>
                  <a:lnTo>
                    <a:pt x="1314323" y="21463"/>
                  </a:lnTo>
                  <a:lnTo>
                    <a:pt x="1315339" y="18415"/>
                  </a:lnTo>
                  <a:lnTo>
                    <a:pt x="1317498" y="16129"/>
                  </a:lnTo>
                  <a:lnTo>
                    <a:pt x="1319657" y="13982"/>
                  </a:lnTo>
                  <a:lnTo>
                    <a:pt x="1322578" y="12827"/>
                  </a:lnTo>
                  <a:lnTo>
                    <a:pt x="1330071" y="12827"/>
                  </a:lnTo>
                  <a:lnTo>
                    <a:pt x="1332992" y="13982"/>
                  </a:lnTo>
                  <a:lnTo>
                    <a:pt x="1335151" y="16129"/>
                  </a:lnTo>
                  <a:lnTo>
                    <a:pt x="1337437" y="18288"/>
                  </a:lnTo>
                  <a:lnTo>
                    <a:pt x="1338453" y="21463"/>
                  </a:lnTo>
                  <a:lnTo>
                    <a:pt x="1338453" y="2146"/>
                  </a:lnTo>
                  <a:lnTo>
                    <a:pt x="1336294" y="1155"/>
                  </a:lnTo>
                  <a:lnTo>
                    <a:pt x="1331468" y="0"/>
                  </a:lnTo>
                  <a:lnTo>
                    <a:pt x="1320927" y="0"/>
                  </a:lnTo>
                  <a:lnTo>
                    <a:pt x="1298016" y="19443"/>
                  </a:lnTo>
                  <a:lnTo>
                    <a:pt x="1298054" y="28968"/>
                  </a:lnTo>
                  <a:lnTo>
                    <a:pt x="1299210" y="32512"/>
                  </a:lnTo>
                  <a:lnTo>
                    <a:pt x="1304290" y="39624"/>
                  </a:lnTo>
                  <a:lnTo>
                    <a:pt x="1307719" y="42557"/>
                  </a:lnTo>
                  <a:lnTo>
                    <a:pt x="1312164" y="44843"/>
                  </a:lnTo>
                  <a:lnTo>
                    <a:pt x="1306576" y="46863"/>
                  </a:lnTo>
                  <a:lnTo>
                    <a:pt x="1302385" y="49911"/>
                  </a:lnTo>
                  <a:lnTo>
                    <a:pt x="1299464" y="53975"/>
                  </a:lnTo>
                  <a:lnTo>
                    <a:pt x="1296416" y="58039"/>
                  </a:lnTo>
                  <a:lnTo>
                    <a:pt x="1295120" y="62357"/>
                  </a:lnTo>
                  <a:lnTo>
                    <a:pt x="1295019" y="75946"/>
                  </a:lnTo>
                  <a:lnTo>
                    <a:pt x="1297813" y="82296"/>
                  </a:lnTo>
                  <a:lnTo>
                    <a:pt x="1303401" y="86995"/>
                  </a:lnTo>
                  <a:lnTo>
                    <a:pt x="1309116" y="91694"/>
                  </a:lnTo>
                  <a:lnTo>
                    <a:pt x="1316609" y="94107"/>
                  </a:lnTo>
                  <a:lnTo>
                    <a:pt x="1335532" y="94107"/>
                  </a:lnTo>
                  <a:lnTo>
                    <a:pt x="1343025" y="91694"/>
                  </a:lnTo>
                  <a:lnTo>
                    <a:pt x="1348740" y="86995"/>
                  </a:lnTo>
                  <a:lnTo>
                    <a:pt x="1354328" y="82169"/>
                  </a:lnTo>
                  <a:lnTo>
                    <a:pt x="1354709" y="81280"/>
                  </a:lnTo>
                  <a:lnTo>
                    <a:pt x="1357058" y="75946"/>
                  </a:lnTo>
                  <a:lnTo>
                    <a:pt x="1357122" y="62357"/>
                  </a:lnTo>
                  <a:close/>
                </a:path>
                <a:path w="5067300" h="109220">
                  <a:moveTo>
                    <a:pt x="1427226" y="62357"/>
                  </a:moveTo>
                  <a:lnTo>
                    <a:pt x="1425702" y="57531"/>
                  </a:lnTo>
                  <a:lnTo>
                    <a:pt x="1421511" y="51955"/>
                  </a:lnTo>
                  <a:lnTo>
                    <a:pt x="1419606" y="49403"/>
                  </a:lnTo>
                  <a:lnTo>
                    <a:pt x="1415288" y="46367"/>
                  </a:lnTo>
                  <a:lnTo>
                    <a:pt x="1410792" y="44831"/>
                  </a:lnTo>
                  <a:lnTo>
                    <a:pt x="1410792" y="71501"/>
                  </a:lnTo>
                  <a:lnTo>
                    <a:pt x="1409573" y="74930"/>
                  </a:lnTo>
                  <a:lnTo>
                    <a:pt x="1406906" y="77470"/>
                  </a:lnTo>
                  <a:lnTo>
                    <a:pt x="1404366" y="80010"/>
                  </a:lnTo>
                  <a:lnTo>
                    <a:pt x="1400810" y="81280"/>
                  </a:lnTo>
                  <a:lnTo>
                    <a:pt x="1391666" y="81280"/>
                  </a:lnTo>
                  <a:lnTo>
                    <a:pt x="1388110" y="80010"/>
                  </a:lnTo>
                  <a:lnTo>
                    <a:pt x="1385443" y="77470"/>
                  </a:lnTo>
                  <a:lnTo>
                    <a:pt x="1382903" y="74930"/>
                  </a:lnTo>
                  <a:lnTo>
                    <a:pt x="1381633" y="71501"/>
                  </a:lnTo>
                  <a:lnTo>
                    <a:pt x="1381721" y="62357"/>
                  </a:lnTo>
                  <a:lnTo>
                    <a:pt x="1383030" y="58928"/>
                  </a:lnTo>
                  <a:lnTo>
                    <a:pt x="1385697" y="56134"/>
                  </a:lnTo>
                  <a:lnTo>
                    <a:pt x="1388491" y="53340"/>
                  </a:lnTo>
                  <a:lnTo>
                    <a:pt x="1392047" y="51955"/>
                  </a:lnTo>
                  <a:lnTo>
                    <a:pt x="1400429" y="51955"/>
                  </a:lnTo>
                  <a:lnTo>
                    <a:pt x="1403858" y="53340"/>
                  </a:lnTo>
                  <a:lnTo>
                    <a:pt x="1409446" y="59182"/>
                  </a:lnTo>
                  <a:lnTo>
                    <a:pt x="1410690" y="62357"/>
                  </a:lnTo>
                  <a:lnTo>
                    <a:pt x="1410792" y="71501"/>
                  </a:lnTo>
                  <a:lnTo>
                    <a:pt x="1410792" y="44831"/>
                  </a:lnTo>
                  <a:lnTo>
                    <a:pt x="1409700" y="44450"/>
                  </a:lnTo>
                  <a:lnTo>
                    <a:pt x="1419733" y="39751"/>
                  </a:lnTo>
                  <a:lnTo>
                    <a:pt x="1420647" y="38493"/>
                  </a:lnTo>
                  <a:lnTo>
                    <a:pt x="1424686" y="32905"/>
                  </a:lnTo>
                  <a:lnTo>
                    <a:pt x="1424686" y="19443"/>
                  </a:lnTo>
                  <a:lnTo>
                    <a:pt x="1423543" y="15367"/>
                  </a:lnTo>
                  <a:lnTo>
                    <a:pt x="1421815" y="12827"/>
                  </a:lnTo>
                  <a:lnTo>
                    <a:pt x="1421130" y="11811"/>
                  </a:lnTo>
                  <a:lnTo>
                    <a:pt x="1418717" y="8128"/>
                  </a:lnTo>
                  <a:lnTo>
                    <a:pt x="1415288" y="5219"/>
                  </a:lnTo>
                  <a:lnTo>
                    <a:pt x="1408557" y="2146"/>
                  </a:lnTo>
                  <a:lnTo>
                    <a:pt x="1408557" y="21463"/>
                  </a:lnTo>
                  <a:lnTo>
                    <a:pt x="1408557" y="28968"/>
                  </a:lnTo>
                  <a:lnTo>
                    <a:pt x="1407414" y="32004"/>
                  </a:lnTo>
                  <a:lnTo>
                    <a:pt x="1404886" y="34671"/>
                  </a:lnTo>
                  <a:lnTo>
                    <a:pt x="1402715" y="37211"/>
                  </a:lnTo>
                  <a:lnTo>
                    <a:pt x="1399794" y="38493"/>
                  </a:lnTo>
                  <a:lnTo>
                    <a:pt x="1393063" y="38493"/>
                  </a:lnTo>
                  <a:lnTo>
                    <a:pt x="1390269" y="37211"/>
                  </a:lnTo>
                  <a:lnTo>
                    <a:pt x="1387741" y="34556"/>
                  </a:lnTo>
                  <a:lnTo>
                    <a:pt x="1385570" y="32143"/>
                  </a:lnTo>
                  <a:lnTo>
                    <a:pt x="1384427" y="28968"/>
                  </a:lnTo>
                  <a:lnTo>
                    <a:pt x="1384427" y="21463"/>
                  </a:lnTo>
                  <a:lnTo>
                    <a:pt x="1385443" y="18415"/>
                  </a:lnTo>
                  <a:lnTo>
                    <a:pt x="1387602" y="16129"/>
                  </a:lnTo>
                  <a:lnTo>
                    <a:pt x="1389761" y="13982"/>
                  </a:lnTo>
                  <a:lnTo>
                    <a:pt x="1392682" y="12827"/>
                  </a:lnTo>
                  <a:lnTo>
                    <a:pt x="1400175" y="12827"/>
                  </a:lnTo>
                  <a:lnTo>
                    <a:pt x="1403096" y="13982"/>
                  </a:lnTo>
                  <a:lnTo>
                    <a:pt x="1405255" y="16129"/>
                  </a:lnTo>
                  <a:lnTo>
                    <a:pt x="1407541" y="18288"/>
                  </a:lnTo>
                  <a:lnTo>
                    <a:pt x="1408557" y="21463"/>
                  </a:lnTo>
                  <a:lnTo>
                    <a:pt x="1408557" y="2146"/>
                  </a:lnTo>
                  <a:lnTo>
                    <a:pt x="1406398" y="1155"/>
                  </a:lnTo>
                  <a:lnTo>
                    <a:pt x="1401572" y="0"/>
                  </a:lnTo>
                  <a:lnTo>
                    <a:pt x="1391031" y="0"/>
                  </a:lnTo>
                  <a:lnTo>
                    <a:pt x="1368120" y="19443"/>
                  </a:lnTo>
                  <a:lnTo>
                    <a:pt x="1368158" y="28968"/>
                  </a:lnTo>
                  <a:lnTo>
                    <a:pt x="1369314" y="32512"/>
                  </a:lnTo>
                  <a:lnTo>
                    <a:pt x="1374394" y="39624"/>
                  </a:lnTo>
                  <a:lnTo>
                    <a:pt x="1377823" y="42557"/>
                  </a:lnTo>
                  <a:lnTo>
                    <a:pt x="1382268" y="44843"/>
                  </a:lnTo>
                  <a:lnTo>
                    <a:pt x="1376680" y="46863"/>
                  </a:lnTo>
                  <a:lnTo>
                    <a:pt x="1372489" y="49911"/>
                  </a:lnTo>
                  <a:lnTo>
                    <a:pt x="1369568" y="53975"/>
                  </a:lnTo>
                  <a:lnTo>
                    <a:pt x="1366520" y="58039"/>
                  </a:lnTo>
                  <a:lnTo>
                    <a:pt x="1365224" y="62357"/>
                  </a:lnTo>
                  <a:lnTo>
                    <a:pt x="1365123" y="75946"/>
                  </a:lnTo>
                  <a:lnTo>
                    <a:pt x="1367917" y="82296"/>
                  </a:lnTo>
                  <a:lnTo>
                    <a:pt x="1373505" y="86995"/>
                  </a:lnTo>
                  <a:lnTo>
                    <a:pt x="1379220" y="91694"/>
                  </a:lnTo>
                  <a:lnTo>
                    <a:pt x="1386713" y="94107"/>
                  </a:lnTo>
                  <a:lnTo>
                    <a:pt x="1405636" y="94107"/>
                  </a:lnTo>
                  <a:lnTo>
                    <a:pt x="1413129" y="91694"/>
                  </a:lnTo>
                  <a:lnTo>
                    <a:pt x="1418844" y="86995"/>
                  </a:lnTo>
                  <a:lnTo>
                    <a:pt x="1424432" y="82169"/>
                  </a:lnTo>
                  <a:lnTo>
                    <a:pt x="1424813" y="81280"/>
                  </a:lnTo>
                  <a:lnTo>
                    <a:pt x="1427162" y="75946"/>
                  </a:lnTo>
                  <a:lnTo>
                    <a:pt x="1427226" y="62357"/>
                  </a:lnTo>
                  <a:close/>
                </a:path>
                <a:path w="5067300" h="109220">
                  <a:moveTo>
                    <a:pt x="1454277" y="76962"/>
                  </a:moveTo>
                  <a:lnTo>
                    <a:pt x="1438275" y="76962"/>
                  </a:lnTo>
                  <a:lnTo>
                    <a:pt x="1431544" y="108712"/>
                  </a:lnTo>
                  <a:lnTo>
                    <a:pt x="1444752" y="108712"/>
                  </a:lnTo>
                  <a:lnTo>
                    <a:pt x="1454277" y="76962"/>
                  </a:lnTo>
                  <a:close/>
                </a:path>
                <a:path w="5067300" h="109220">
                  <a:moveTo>
                    <a:pt x="1527810" y="62357"/>
                  </a:moveTo>
                  <a:lnTo>
                    <a:pt x="1526286" y="57531"/>
                  </a:lnTo>
                  <a:lnTo>
                    <a:pt x="1522095" y="51955"/>
                  </a:lnTo>
                  <a:lnTo>
                    <a:pt x="1520190" y="49403"/>
                  </a:lnTo>
                  <a:lnTo>
                    <a:pt x="1515872" y="46367"/>
                  </a:lnTo>
                  <a:lnTo>
                    <a:pt x="1511376" y="44831"/>
                  </a:lnTo>
                  <a:lnTo>
                    <a:pt x="1511376" y="71501"/>
                  </a:lnTo>
                  <a:lnTo>
                    <a:pt x="1510157" y="74930"/>
                  </a:lnTo>
                  <a:lnTo>
                    <a:pt x="1507490" y="77470"/>
                  </a:lnTo>
                  <a:lnTo>
                    <a:pt x="1504950" y="80010"/>
                  </a:lnTo>
                  <a:lnTo>
                    <a:pt x="1501394" y="81280"/>
                  </a:lnTo>
                  <a:lnTo>
                    <a:pt x="1492250" y="81280"/>
                  </a:lnTo>
                  <a:lnTo>
                    <a:pt x="1488694" y="80010"/>
                  </a:lnTo>
                  <a:lnTo>
                    <a:pt x="1486027" y="77470"/>
                  </a:lnTo>
                  <a:lnTo>
                    <a:pt x="1483487" y="74930"/>
                  </a:lnTo>
                  <a:lnTo>
                    <a:pt x="1482217" y="71501"/>
                  </a:lnTo>
                  <a:lnTo>
                    <a:pt x="1482305" y="62357"/>
                  </a:lnTo>
                  <a:lnTo>
                    <a:pt x="1483614" y="58928"/>
                  </a:lnTo>
                  <a:lnTo>
                    <a:pt x="1486281" y="56134"/>
                  </a:lnTo>
                  <a:lnTo>
                    <a:pt x="1489075" y="53340"/>
                  </a:lnTo>
                  <a:lnTo>
                    <a:pt x="1492631" y="51955"/>
                  </a:lnTo>
                  <a:lnTo>
                    <a:pt x="1501013" y="51955"/>
                  </a:lnTo>
                  <a:lnTo>
                    <a:pt x="1504442" y="53340"/>
                  </a:lnTo>
                  <a:lnTo>
                    <a:pt x="1510030" y="59182"/>
                  </a:lnTo>
                  <a:lnTo>
                    <a:pt x="1511274" y="62357"/>
                  </a:lnTo>
                  <a:lnTo>
                    <a:pt x="1511376" y="71501"/>
                  </a:lnTo>
                  <a:lnTo>
                    <a:pt x="1511376" y="44831"/>
                  </a:lnTo>
                  <a:lnTo>
                    <a:pt x="1510284" y="44450"/>
                  </a:lnTo>
                  <a:lnTo>
                    <a:pt x="1520317" y="39751"/>
                  </a:lnTo>
                  <a:lnTo>
                    <a:pt x="1521231" y="38493"/>
                  </a:lnTo>
                  <a:lnTo>
                    <a:pt x="1525270" y="32905"/>
                  </a:lnTo>
                  <a:lnTo>
                    <a:pt x="1525270" y="19443"/>
                  </a:lnTo>
                  <a:lnTo>
                    <a:pt x="1524127" y="15367"/>
                  </a:lnTo>
                  <a:lnTo>
                    <a:pt x="1522399" y="12827"/>
                  </a:lnTo>
                  <a:lnTo>
                    <a:pt x="1521714" y="11811"/>
                  </a:lnTo>
                  <a:lnTo>
                    <a:pt x="1519301" y="8128"/>
                  </a:lnTo>
                  <a:lnTo>
                    <a:pt x="1515872" y="5219"/>
                  </a:lnTo>
                  <a:lnTo>
                    <a:pt x="1509141" y="2146"/>
                  </a:lnTo>
                  <a:lnTo>
                    <a:pt x="1509141" y="21463"/>
                  </a:lnTo>
                  <a:lnTo>
                    <a:pt x="1509141" y="28968"/>
                  </a:lnTo>
                  <a:lnTo>
                    <a:pt x="1507998" y="32004"/>
                  </a:lnTo>
                  <a:lnTo>
                    <a:pt x="1505470" y="34671"/>
                  </a:lnTo>
                  <a:lnTo>
                    <a:pt x="1503299" y="37211"/>
                  </a:lnTo>
                  <a:lnTo>
                    <a:pt x="1500378" y="38493"/>
                  </a:lnTo>
                  <a:lnTo>
                    <a:pt x="1493647" y="38493"/>
                  </a:lnTo>
                  <a:lnTo>
                    <a:pt x="1490853" y="37211"/>
                  </a:lnTo>
                  <a:lnTo>
                    <a:pt x="1488325" y="34556"/>
                  </a:lnTo>
                  <a:lnTo>
                    <a:pt x="1486154" y="32143"/>
                  </a:lnTo>
                  <a:lnTo>
                    <a:pt x="1485011" y="28968"/>
                  </a:lnTo>
                  <a:lnTo>
                    <a:pt x="1485011" y="21463"/>
                  </a:lnTo>
                  <a:lnTo>
                    <a:pt x="1486027" y="18415"/>
                  </a:lnTo>
                  <a:lnTo>
                    <a:pt x="1488186" y="16129"/>
                  </a:lnTo>
                  <a:lnTo>
                    <a:pt x="1490345" y="13982"/>
                  </a:lnTo>
                  <a:lnTo>
                    <a:pt x="1493266" y="12827"/>
                  </a:lnTo>
                  <a:lnTo>
                    <a:pt x="1500759" y="12827"/>
                  </a:lnTo>
                  <a:lnTo>
                    <a:pt x="1503680" y="13982"/>
                  </a:lnTo>
                  <a:lnTo>
                    <a:pt x="1505839" y="16129"/>
                  </a:lnTo>
                  <a:lnTo>
                    <a:pt x="1508125" y="18288"/>
                  </a:lnTo>
                  <a:lnTo>
                    <a:pt x="1509141" y="21463"/>
                  </a:lnTo>
                  <a:lnTo>
                    <a:pt x="1509141" y="2146"/>
                  </a:lnTo>
                  <a:lnTo>
                    <a:pt x="1506982" y="1155"/>
                  </a:lnTo>
                  <a:lnTo>
                    <a:pt x="1502156" y="0"/>
                  </a:lnTo>
                  <a:lnTo>
                    <a:pt x="1491615" y="0"/>
                  </a:lnTo>
                  <a:lnTo>
                    <a:pt x="1468704" y="19443"/>
                  </a:lnTo>
                  <a:lnTo>
                    <a:pt x="1468742" y="28968"/>
                  </a:lnTo>
                  <a:lnTo>
                    <a:pt x="1469898" y="32512"/>
                  </a:lnTo>
                  <a:lnTo>
                    <a:pt x="1474978" y="39624"/>
                  </a:lnTo>
                  <a:lnTo>
                    <a:pt x="1478407" y="42557"/>
                  </a:lnTo>
                  <a:lnTo>
                    <a:pt x="1482852" y="44843"/>
                  </a:lnTo>
                  <a:lnTo>
                    <a:pt x="1477264" y="46863"/>
                  </a:lnTo>
                  <a:lnTo>
                    <a:pt x="1473073" y="49911"/>
                  </a:lnTo>
                  <a:lnTo>
                    <a:pt x="1470152" y="53975"/>
                  </a:lnTo>
                  <a:lnTo>
                    <a:pt x="1467104" y="58039"/>
                  </a:lnTo>
                  <a:lnTo>
                    <a:pt x="1465808" y="62357"/>
                  </a:lnTo>
                  <a:lnTo>
                    <a:pt x="1465707" y="75946"/>
                  </a:lnTo>
                  <a:lnTo>
                    <a:pt x="1468501" y="82296"/>
                  </a:lnTo>
                  <a:lnTo>
                    <a:pt x="1474089" y="86995"/>
                  </a:lnTo>
                  <a:lnTo>
                    <a:pt x="1479804" y="91694"/>
                  </a:lnTo>
                  <a:lnTo>
                    <a:pt x="1487297" y="94107"/>
                  </a:lnTo>
                  <a:lnTo>
                    <a:pt x="1506220" y="94107"/>
                  </a:lnTo>
                  <a:lnTo>
                    <a:pt x="1513713" y="91694"/>
                  </a:lnTo>
                  <a:lnTo>
                    <a:pt x="1519428" y="86995"/>
                  </a:lnTo>
                  <a:lnTo>
                    <a:pt x="1525016" y="82169"/>
                  </a:lnTo>
                  <a:lnTo>
                    <a:pt x="1525397" y="81280"/>
                  </a:lnTo>
                  <a:lnTo>
                    <a:pt x="1527746" y="75946"/>
                  </a:lnTo>
                  <a:lnTo>
                    <a:pt x="1527810" y="62357"/>
                  </a:lnTo>
                  <a:close/>
                </a:path>
                <a:path w="5067300" h="109220">
                  <a:moveTo>
                    <a:pt x="1598295" y="54229"/>
                  </a:moveTo>
                  <a:lnTo>
                    <a:pt x="1596136" y="47498"/>
                  </a:lnTo>
                  <a:lnTo>
                    <a:pt x="1593900" y="44958"/>
                  </a:lnTo>
                  <a:lnTo>
                    <a:pt x="1586992" y="37084"/>
                  </a:lnTo>
                  <a:lnTo>
                    <a:pt x="1581404" y="34645"/>
                  </a:lnTo>
                  <a:lnTo>
                    <a:pt x="1581404" y="52959"/>
                  </a:lnTo>
                  <a:lnTo>
                    <a:pt x="1581404" y="68707"/>
                  </a:lnTo>
                  <a:lnTo>
                    <a:pt x="1580134" y="72644"/>
                  </a:lnTo>
                  <a:lnTo>
                    <a:pt x="1575308" y="78994"/>
                  </a:lnTo>
                  <a:lnTo>
                    <a:pt x="1572006" y="80645"/>
                  </a:lnTo>
                  <a:lnTo>
                    <a:pt x="1563624" y="80645"/>
                  </a:lnTo>
                  <a:lnTo>
                    <a:pt x="1560195" y="78867"/>
                  </a:lnTo>
                  <a:lnTo>
                    <a:pt x="1557655" y="75311"/>
                  </a:lnTo>
                  <a:lnTo>
                    <a:pt x="1555242" y="71755"/>
                  </a:lnTo>
                  <a:lnTo>
                    <a:pt x="1553972" y="67564"/>
                  </a:lnTo>
                  <a:lnTo>
                    <a:pt x="1553972" y="58293"/>
                  </a:lnTo>
                  <a:lnTo>
                    <a:pt x="1555242" y="54737"/>
                  </a:lnTo>
                  <a:lnTo>
                    <a:pt x="1557782" y="51816"/>
                  </a:lnTo>
                  <a:lnTo>
                    <a:pt x="1560322" y="49022"/>
                  </a:lnTo>
                  <a:lnTo>
                    <a:pt x="1563751" y="47498"/>
                  </a:lnTo>
                  <a:lnTo>
                    <a:pt x="1576832" y="47498"/>
                  </a:lnTo>
                  <a:lnTo>
                    <a:pt x="1581404" y="52959"/>
                  </a:lnTo>
                  <a:lnTo>
                    <a:pt x="1581404" y="34645"/>
                  </a:lnTo>
                  <a:lnTo>
                    <a:pt x="1580896" y="34417"/>
                  </a:lnTo>
                  <a:lnTo>
                    <a:pt x="1564513" y="34417"/>
                  </a:lnTo>
                  <a:lnTo>
                    <a:pt x="1558036" y="37973"/>
                  </a:lnTo>
                  <a:lnTo>
                    <a:pt x="1553718" y="44958"/>
                  </a:lnTo>
                  <a:lnTo>
                    <a:pt x="1553337" y="44958"/>
                  </a:lnTo>
                  <a:lnTo>
                    <a:pt x="1553337" y="35814"/>
                  </a:lnTo>
                  <a:lnTo>
                    <a:pt x="1555496" y="28206"/>
                  </a:lnTo>
                  <a:lnTo>
                    <a:pt x="1559890" y="22250"/>
                  </a:lnTo>
                  <a:lnTo>
                    <a:pt x="1564132" y="16383"/>
                  </a:lnTo>
                  <a:lnTo>
                    <a:pt x="1569847" y="13462"/>
                  </a:lnTo>
                  <a:lnTo>
                    <a:pt x="1582547" y="13462"/>
                  </a:lnTo>
                  <a:lnTo>
                    <a:pt x="1587627" y="14744"/>
                  </a:lnTo>
                  <a:lnTo>
                    <a:pt x="1592199" y="17272"/>
                  </a:lnTo>
                  <a:lnTo>
                    <a:pt x="1592199" y="13462"/>
                  </a:lnTo>
                  <a:lnTo>
                    <a:pt x="1592199" y="2540"/>
                  </a:lnTo>
                  <a:lnTo>
                    <a:pt x="1588389" y="889"/>
                  </a:lnTo>
                  <a:lnTo>
                    <a:pt x="1583055" y="0"/>
                  </a:lnTo>
                  <a:lnTo>
                    <a:pt x="1576197" y="0"/>
                  </a:lnTo>
                  <a:lnTo>
                    <a:pt x="1542135" y="22250"/>
                  </a:lnTo>
                  <a:lnTo>
                    <a:pt x="1536242" y="52959"/>
                  </a:lnTo>
                  <a:lnTo>
                    <a:pt x="1536687" y="61163"/>
                  </a:lnTo>
                  <a:lnTo>
                    <a:pt x="1560550" y="93395"/>
                  </a:lnTo>
                  <a:lnTo>
                    <a:pt x="1567815" y="94107"/>
                  </a:lnTo>
                  <a:lnTo>
                    <a:pt x="1576578" y="94107"/>
                  </a:lnTo>
                  <a:lnTo>
                    <a:pt x="1583944" y="91059"/>
                  </a:lnTo>
                  <a:lnTo>
                    <a:pt x="1589659" y="85217"/>
                  </a:lnTo>
                  <a:lnTo>
                    <a:pt x="1594231" y="80645"/>
                  </a:lnTo>
                  <a:lnTo>
                    <a:pt x="1595501" y="79375"/>
                  </a:lnTo>
                  <a:lnTo>
                    <a:pt x="1598295" y="71755"/>
                  </a:lnTo>
                  <a:lnTo>
                    <a:pt x="1598295" y="54229"/>
                  </a:lnTo>
                  <a:close/>
                </a:path>
                <a:path w="5067300" h="109220">
                  <a:moveTo>
                    <a:pt x="1665986" y="1524"/>
                  </a:moveTo>
                  <a:lnTo>
                    <a:pt x="1604137" y="1524"/>
                  </a:lnTo>
                  <a:lnTo>
                    <a:pt x="1604137" y="15875"/>
                  </a:lnTo>
                  <a:lnTo>
                    <a:pt x="1648079" y="15875"/>
                  </a:lnTo>
                  <a:lnTo>
                    <a:pt x="1642046" y="26301"/>
                  </a:lnTo>
                  <a:lnTo>
                    <a:pt x="1624977" y="64922"/>
                  </a:lnTo>
                  <a:lnTo>
                    <a:pt x="1618234" y="92456"/>
                  </a:lnTo>
                  <a:lnTo>
                    <a:pt x="1636014" y="92456"/>
                  </a:lnTo>
                  <a:lnTo>
                    <a:pt x="1637652" y="82880"/>
                  </a:lnTo>
                  <a:lnTo>
                    <a:pt x="1639709" y="73571"/>
                  </a:lnTo>
                  <a:lnTo>
                    <a:pt x="1653413" y="35814"/>
                  </a:lnTo>
                  <a:lnTo>
                    <a:pt x="1665986" y="11049"/>
                  </a:lnTo>
                  <a:lnTo>
                    <a:pt x="1665986" y="1524"/>
                  </a:lnTo>
                  <a:close/>
                </a:path>
                <a:path w="5067300" h="109220">
                  <a:moveTo>
                    <a:pt x="2489454" y="42291"/>
                  </a:moveTo>
                  <a:lnTo>
                    <a:pt x="2488933" y="32918"/>
                  </a:lnTo>
                  <a:lnTo>
                    <a:pt x="2487384" y="24599"/>
                  </a:lnTo>
                  <a:lnTo>
                    <a:pt x="2484844" y="17348"/>
                  </a:lnTo>
                  <a:lnTo>
                    <a:pt x="2482621" y="13462"/>
                  </a:lnTo>
                  <a:lnTo>
                    <a:pt x="2481326" y="11176"/>
                  </a:lnTo>
                  <a:lnTo>
                    <a:pt x="2476843" y="6324"/>
                  </a:lnTo>
                  <a:lnTo>
                    <a:pt x="2471801" y="2997"/>
                  </a:lnTo>
                  <a:lnTo>
                    <a:pt x="2471801" y="26924"/>
                  </a:lnTo>
                  <a:lnTo>
                    <a:pt x="2471801" y="36080"/>
                  </a:lnTo>
                  <a:lnTo>
                    <a:pt x="2470531" y="39382"/>
                  </a:lnTo>
                  <a:lnTo>
                    <a:pt x="2467991" y="42291"/>
                  </a:lnTo>
                  <a:lnTo>
                    <a:pt x="2465451" y="45085"/>
                  </a:lnTo>
                  <a:lnTo>
                    <a:pt x="2462276" y="46494"/>
                  </a:lnTo>
                  <a:lnTo>
                    <a:pt x="2453894" y="46494"/>
                  </a:lnTo>
                  <a:lnTo>
                    <a:pt x="2450465" y="44958"/>
                  </a:lnTo>
                  <a:lnTo>
                    <a:pt x="2447925" y="42037"/>
                  </a:lnTo>
                  <a:lnTo>
                    <a:pt x="2445512" y="38989"/>
                  </a:lnTo>
                  <a:lnTo>
                    <a:pt x="2444242" y="35052"/>
                  </a:lnTo>
                  <a:lnTo>
                    <a:pt x="2444242" y="25527"/>
                  </a:lnTo>
                  <a:lnTo>
                    <a:pt x="2445512" y="21590"/>
                  </a:lnTo>
                  <a:lnTo>
                    <a:pt x="2447925" y="18288"/>
                  </a:lnTo>
                  <a:lnTo>
                    <a:pt x="2450338" y="15113"/>
                  </a:lnTo>
                  <a:lnTo>
                    <a:pt x="2453640" y="13462"/>
                  </a:lnTo>
                  <a:lnTo>
                    <a:pt x="2462022" y="13462"/>
                  </a:lnTo>
                  <a:lnTo>
                    <a:pt x="2465451" y="15240"/>
                  </a:lnTo>
                  <a:lnTo>
                    <a:pt x="2470531" y="22618"/>
                  </a:lnTo>
                  <a:lnTo>
                    <a:pt x="2471801" y="26924"/>
                  </a:lnTo>
                  <a:lnTo>
                    <a:pt x="2471801" y="2997"/>
                  </a:lnTo>
                  <a:lnTo>
                    <a:pt x="2471559" y="2832"/>
                  </a:lnTo>
                  <a:lnTo>
                    <a:pt x="2465438" y="711"/>
                  </a:lnTo>
                  <a:lnTo>
                    <a:pt x="2458466" y="0"/>
                  </a:lnTo>
                  <a:lnTo>
                    <a:pt x="2449322" y="0"/>
                  </a:lnTo>
                  <a:lnTo>
                    <a:pt x="2441829" y="2921"/>
                  </a:lnTo>
                  <a:lnTo>
                    <a:pt x="2435987" y="8890"/>
                  </a:lnTo>
                  <a:lnTo>
                    <a:pt x="2430145" y="14744"/>
                  </a:lnTo>
                  <a:lnTo>
                    <a:pt x="2427224" y="22352"/>
                  </a:lnTo>
                  <a:lnTo>
                    <a:pt x="2427224" y="39624"/>
                  </a:lnTo>
                  <a:lnTo>
                    <a:pt x="2429637" y="46228"/>
                  </a:lnTo>
                  <a:lnTo>
                    <a:pt x="2434463" y="51689"/>
                  </a:lnTo>
                  <a:lnTo>
                    <a:pt x="2439289" y="57023"/>
                  </a:lnTo>
                  <a:lnTo>
                    <a:pt x="2445512" y="59690"/>
                  </a:lnTo>
                  <a:lnTo>
                    <a:pt x="2461895" y="59690"/>
                  </a:lnTo>
                  <a:lnTo>
                    <a:pt x="2468245" y="56515"/>
                  </a:lnTo>
                  <a:lnTo>
                    <a:pt x="2472182" y="49911"/>
                  </a:lnTo>
                  <a:lnTo>
                    <a:pt x="2472436" y="50038"/>
                  </a:lnTo>
                  <a:lnTo>
                    <a:pt x="2456815" y="80645"/>
                  </a:lnTo>
                  <a:lnTo>
                    <a:pt x="2442845" y="80645"/>
                  </a:lnTo>
                  <a:lnTo>
                    <a:pt x="2437257" y="79121"/>
                  </a:lnTo>
                  <a:lnTo>
                    <a:pt x="2432431" y="76073"/>
                  </a:lnTo>
                  <a:lnTo>
                    <a:pt x="2432431" y="90678"/>
                  </a:lnTo>
                  <a:lnTo>
                    <a:pt x="2437511" y="92964"/>
                  </a:lnTo>
                  <a:lnTo>
                    <a:pt x="2443480" y="94107"/>
                  </a:lnTo>
                  <a:lnTo>
                    <a:pt x="2450592" y="94107"/>
                  </a:lnTo>
                  <a:lnTo>
                    <a:pt x="2459317" y="93256"/>
                  </a:lnTo>
                  <a:lnTo>
                    <a:pt x="2467038" y="90678"/>
                  </a:lnTo>
                  <a:lnTo>
                    <a:pt x="2473693" y="86398"/>
                  </a:lnTo>
                  <a:lnTo>
                    <a:pt x="2479052" y="80645"/>
                  </a:lnTo>
                  <a:lnTo>
                    <a:pt x="2479294" y="80391"/>
                  </a:lnTo>
                  <a:lnTo>
                    <a:pt x="2483713" y="72872"/>
                  </a:lnTo>
                  <a:lnTo>
                    <a:pt x="2486888" y="64008"/>
                  </a:lnTo>
                  <a:lnTo>
                    <a:pt x="2488806" y="53822"/>
                  </a:lnTo>
                  <a:lnTo>
                    <a:pt x="2489022" y="49911"/>
                  </a:lnTo>
                  <a:lnTo>
                    <a:pt x="2489212" y="46494"/>
                  </a:lnTo>
                  <a:lnTo>
                    <a:pt x="2489454" y="42291"/>
                  </a:lnTo>
                  <a:close/>
                </a:path>
                <a:path w="5067300" h="109220">
                  <a:moveTo>
                    <a:pt x="2542159" y="0"/>
                  </a:moveTo>
                  <a:lnTo>
                    <a:pt x="2531364" y="0"/>
                  </a:lnTo>
                  <a:lnTo>
                    <a:pt x="2525242" y="4432"/>
                  </a:lnTo>
                  <a:lnTo>
                    <a:pt x="2518918" y="8178"/>
                  </a:lnTo>
                  <a:lnTo>
                    <a:pt x="2512390" y="11239"/>
                  </a:lnTo>
                  <a:lnTo>
                    <a:pt x="2505710" y="13589"/>
                  </a:lnTo>
                  <a:lnTo>
                    <a:pt x="2505710" y="28829"/>
                  </a:lnTo>
                  <a:lnTo>
                    <a:pt x="2525014" y="20967"/>
                  </a:lnTo>
                  <a:lnTo>
                    <a:pt x="2525014" y="92456"/>
                  </a:lnTo>
                  <a:lnTo>
                    <a:pt x="2542159" y="92456"/>
                  </a:lnTo>
                  <a:lnTo>
                    <a:pt x="2542159" y="20967"/>
                  </a:lnTo>
                  <a:lnTo>
                    <a:pt x="2542159" y="0"/>
                  </a:lnTo>
                  <a:close/>
                </a:path>
                <a:path w="5067300" h="109220">
                  <a:moveTo>
                    <a:pt x="2587498" y="76962"/>
                  </a:moveTo>
                  <a:lnTo>
                    <a:pt x="2571369" y="76962"/>
                  </a:lnTo>
                  <a:lnTo>
                    <a:pt x="2564765" y="108712"/>
                  </a:lnTo>
                  <a:lnTo>
                    <a:pt x="2577973" y="108712"/>
                  </a:lnTo>
                  <a:lnTo>
                    <a:pt x="2587498" y="76962"/>
                  </a:lnTo>
                  <a:close/>
                </a:path>
                <a:path w="5067300" h="109220">
                  <a:moveTo>
                    <a:pt x="2660142" y="42291"/>
                  </a:moveTo>
                  <a:lnTo>
                    <a:pt x="2659621" y="32918"/>
                  </a:lnTo>
                  <a:lnTo>
                    <a:pt x="2658072" y="24599"/>
                  </a:lnTo>
                  <a:lnTo>
                    <a:pt x="2655532" y="17348"/>
                  </a:lnTo>
                  <a:lnTo>
                    <a:pt x="2653309" y="13462"/>
                  </a:lnTo>
                  <a:lnTo>
                    <a:pt x="2652014" y="11176"/>
                  </a:lnTo>
                  <a:lnTo>
                    <a:pt x="2647531" y="6324"/>
                  </a:lnTo>
                  <a:lnTo>
                    <a:pt x="2642489" y="2997"/>
                  </a:lnTo>
                  <a:lnTo>
                    <a:pt x="2642489" y="26924"/>
                  </a:lnTo>
                  <a:lnTo>
                    <a:pt x="2642489" y="36080"/>
                  </a:lnTo>
                  <a:lnTo>
                    <a:pt x="2641219" y="39382"/>
                  </a:lnTo>
                  <a:lnTo>
                    <a:pt x="2638679" y="42291"/>
                  </a:lnTo>
                  <a:lnTo>
                    <a:pt x="2636139" y="45085"/>
                  </a:lnTo>
                  <a:lnTo>
                    <a:pt x="2632964" y="46494"/>
                  </a:lnTo>
                  <a:lnTo>
                    <a:pt x="2624582" y="46494"/>
                  </a:lnTo>
                  <a:lnTo>
                    <a:pt x="2621153" y="44958"/>
                  </a:lnTo>
                  <a:lnTo>
                    <a:pt x="2618613" y="42037"/>
                  </a:lnTo>
                  <a:lnTo>
                    <a:pt x="2616200" y="38989"/>
                  </a:lnTo>
                  <a:lnTo>
                    <a:pt x="2614930" y="35052"/>
                  </a:lnTo>
                  <a:lnTo>
                    <a:pt x="2614930" y="25527"/>
                  </a:lnTo>
                  <a:lnTo>
                    <a:pt x="2616200" y="21590"/>
                  </a:lnTo>
                  <a:lnTo>
                    <a:pt x="2618613" y="18288"/>
                  </a:lnTo>
                  <a:lnTo>
                    <a:pt x="2621026" y="15113"/>
                  </a:lnTo>
                  <a:lnTo>
                    <a:pt x="2624328" y="13462"/>
                  </a:lnTo>
                  <a:lnTo>
                    <a:pt x="2632710" y="13462"/>
                  </a:lnTo>
                  <a:lnTo>
                    <a:pt x="2636139" y="15240"/>
                  </a:lnTo>
                  <a:lnTo>
                    <a:pt x="2641219" y="22618"/>
                  </a:lnTo>
                  <a:lnTo>
                    <a:pt x="2642489" y="26924"/>
                  </a:lnTo>
                  <a:lnTo>
                    <a:pt x="2642489" y="2997"/>
                  </a:lnTo>
                  <a:lnTo>
                    <a:pt x="2642247" y="2832"/>
                  </a:lnTo>
                  <a:lnTo>
                    <a:pt x="2636126" y="711"/>
                  </a:lnTo>
                  <a:lnTo>
                    <a:pt x="2629154" y="0"/>
                  </a:lnTo>
                  <a:lnTo>
                    <a:pt x="2620010" y="0"/>
                  </a:lnTo>
                  <a:lnTo>
                    <a:pt x="2612517" y="2921"/>
                  </a:lnTo>
                  <a:lnTo>
                    <a:pt x="2606675" y="8890"/>
                  </a:lnTo>
                  <a:lnTo>
                    <a:pt x="2600833" y="14744"/>
                  </a:lnTo>
                  <a:lnTo>
                    <a:pt x="2597912" y="22352"/>
                  </a:lnTo>
                  <a:lnTo>
                    <a:pt x="2597912" y="39624"/>
                  </a:lnTo>
                  <a:lnTo>
                    <a:pt x="2600325" y="46228"/>
                  </a:lnTo>
                  <a:lnTo>
                    <a:pt x="2605151" y="51689"/>
                  </a:lnTo>
                  <a:lnTo>
                    <a:pt x="2609977" y="57023"/>
                  </a:lnTo>
                  <a:lnTo>
                    <a:pt x="2616200" y="59690"/>
                  </a:lnTo>
                  <a:lnTo>
                    <a:pt x="2632583" y="59690"/>
                  </a:lnTo>
                  <a:lnTo>
                    <a:pt x="2638933" y="56515"/>
                  </a:lnTo>
                  <a:lnTo>
                    <a:pt x="2642870" y="49911"/>
                  </a:lnTo>
                  <a:lnTo>
                    <a:pt x="2643124" y="50038"/>
                  </a:lnTo>
                  <a:lnTo>
                    <a:pt x="2627503" y="80645"/>
                  </a:lnTo>
                  <a:lnTo>
                    <a:pt x="2613533" y="80645"/>
                  </a:lnTo>
                  <a:lnTo>
                    <a:pt x="2607945" y="79121"/>
                  </a:lnTo>
                  <a:lnTo>
                    <a:pt x="2603119" y="76073"/>
                  </a:lnTo>
                  <a:lnTo>
                    <a:pt x="2603119" y="90678"/>
                  </a:lnTo>
                  <a:lnTo>
                    <a:pt x="2608199" y="92964"/>
                  </a:lnTo>
                  <a:lnTo>
                    <a:pt x="2614168" y="94107"/>
                  </a:lnTo>
                  <a:lnTo>
                    <a:pt x="2621280" y="94107"/>
                  </a:lnTo>
                  <a:lnTo>
                    <a:pt x="2630005" y="93256"/>
                  </a:lnTo>
                  <a:lnTo>
                    <a:pt x="2637726" y="90678"/>
                  </a:lnTo>
                  <a:lnTo>
                    <a:pt x="2644381" y="86398"/>
                  </a:lnTo>
                  <a:lnTo>
                    <a:pt x="2649740" y="80645"/>
                  </a:lnTo>
                  <a:lnTo>
                    <a:pt x="2649982" y="80391"/>
                  </a:lnTo>
                  <a:lnTo>
                    <a:pt x="2654401" y="72872"/>
                  </a:lnTo>
                  <a:lnTo>
                    <a:pt x="2657576" y="64008"/>
                  </a:lnTo>
                  <a:lnTo>
                    <a:pt x="2659494" y="53822"/>
                  </a:lnTo>
                  <a:lnTo>
                    <a:pt x="2659710" y="49911"/>
                  </a:lnTo>
                  <a:lnTo>
                    <a:pt x="2659900" y="46494"/>
                  </a:lnTo>
                  <a:lnTo>
                    <a:pt x="2660142" y="42291"/>
                  </a:lnTo>
                  <a:close/>
                </a:path>
                <a:path w="5067300" h="109220">
                  <a:moveTo>
                    <a:pt x="2730246" y="42291"/>
                  </a:moveTo>
                  <a:lnTo>
                    <a:pt x="2729725" y="32918"/>
                  </a:lnTo>
                  <a:lnTo>
                    <a:pt x="2728176" y="24599"/>
                  </a:lnTo>
                  <a:lnTo>
                    <a:pt x="2725636" y="17348"/>
                  </a:lnTo>
                  <a:lnTo>
                    <a:pt x="2723413" y="13462"/>
                  </a:lnTo>
                  <a:lnTo>
                    <a:pt x="2722118" y="11176"/>
                  </a:lnTo>
                  <a:lnTo>
                    <a:pt x="2717635" y="6324"/>
                  </a:lnTo>
                  <a:lnTo>
                    <a:pt x="2712593" y="2997"/>
                  </a:lnTo>
                  <a:lnTo>
                    <a:pt x="2712593" y="26924"/>
                  </a:lnTo>
                  <a:lnTo>
                    <a:pt x="2712593" y="36080"/>
                  </a:lnTo>
                  <a:lnTo>
                    <a:pt x="2711323" y="39382"/>
                  </a:lnTo>
                  <a:lnTo>
                    <a:pt x="2708783" y="42291"/>
                  </a:lnTo>
                  <a:lnTo>
                    <a:pt x="2706243" y="45085"/>
                  </a:lnTo>
                  <a:lnTo>
                    <a:pt x="2703068" y="46494"/>
                  </a:lnTo>
                  <a:lnTo>
                    <a:pt x="2694686" y="46494"/>
                  </a:lnTo>
                  <a:lnTo>
                    <a:pt x="2691257" y="44958"/>
                  </a:lnTo>
                  <a:lnTo>
                    <a:pt x="2688717" y="42037"/>
                  </a:lnTo>
                  <a:lnTo>
                    <a:pt x="2686304" y="38989"/>
                  </a:lnTo>
                  <a:lnTo>
                    <a:pt x="2685034" y="35052"/>
                  </a:lnTo>
                  <a:lnTo>
                    <a:pt x="2685034" y="25527"/>
                  </a:lnTo>
                  <a:lnTo>
                    <a:pt x="2686304" y="21590"/>
                  </a:lnTo>
                  <a:lnTo>
                    <a:pt x="2688717" y="18288"/>
                  </a:lnTo>
                  <a:lnTo>
                    <a:pt x="2691130" y="15113"/>
                  </a:lnTo>
                  <a:lnTo>
                    <a:pt x="2694432" y="13462"/>
                  </a:lnTo>
                  <a:lnTo>
                    <a:pt x="2702814" y="13462"/>
                  </a:lnTo>
                  <a:lnTo>
                    <a:pt x="2706243" y="15240"/>
                  </a:lnTo>
                  <a:lnTo>
                    <a:pt x="2711323" y="22618"/>
                  </a:lnTo>
                  <a:lnTo>
                    <a:pt x="2712593" y="26924"/>
                  </a:lnTo>
                  <a:lnTo>
                    <a:pt x="2712593" y="2997"/>
                  </a:lnTo>
                  <a:lnTo>
                    <a:pt x="2712351" y="2832"/>
                  </a:lnTo>
                  <a:lnTo>
                    <a:pt x="2706230" y="711"/>
                  </a:lnTo>
                  <a:lnTo>
                    <a:pt x="2699258" y="0"/>
                  </a:lnTo>
                  <a:lnTo>
                    <a:pt x="2690114" y="0"/>
                  </a:lnTo>
                  <a:lnTo>
                    <a:pt x="2682621" y="2921"/>
                  </a:lnTo>
                  <a:lnTo>
                    <a:pt x="2676779" y="8890"/>
                  </a:lnTo>
                  <a:lnTo>
                    <a:pt x="2670937" y="14744"/>
                  </a:lnTo>
                  <a:lnTo>
                    <a:pt x="2668016" y="22352"/>
                  </a:lnTo>
                  <a:lnTo>
                    <a:pt x="2668016" y="39624"/>
                  </a:lnTo>
                  <a:lnTo>
                    <a:pt x="2670429" y="46228"/>
                  </a:lnTo>
                  <a:lnTo>
                    <a:pt x="2675255" y="51689"/>
                  </a:lnTo>
                  <a:lnTo>
                    <a:pt x="2680081" y="57023"/>
                  </a:lnTo>
                  <a:lnTo>
                    <a:pt x="2686304" y="59690"/>
                  </a:lnTo>
                  <a:lnTo>
                    <a:pt x="2702687" y="59690"/>
                  </a:lnTo>
                  <a:lnTo>
                    <a:pt x="2709037" y="56515"/>
                  </a:lnTo>
                  <a:lnTo>
                    <a:pt x="2712974" y="49911"/>
                  </a:lnTo>
                  <a:lnTo>
                    <a:pt x="2713228" y="50038"/>
                  </a:lnTo>
                  <a:lnTo>
                    <a:pt x="2697607" y="80645"/>
                  </a:lnTo>
                  <a:lnTo>
                    <a:pt x="2683637" y="80645"/>
                  </a:lnTo>
                  <a:lnTo>
                    <a:pt x="2678049" y="79121"/>
                  </a:lnTo>
                  <a:lnTo>
                    <a:pt x="2673223" y="76073"/>
                  </a:lnTo>
                  <a:lnTo>
                    <a:pt x="2673223" y="90678"/>
                  </a:lnTo>
                  <a:lnTo>
                    <a:pt x="2678303" y="92964"/>
                  </a:lnTo>
                  <a:lnTo>
                    <a:pt x="2684272" y="94107"/>
                  </a:lnTo>
                  <a:lnTo>
                    <a:pt x="2691384" y="94107"/>
                  </a:lnTo>
                  <a:lnTo>
                    <a:pt x="2700109" y="93256"/>
                  </a:lnTo>
                  <a:lnTo>
                    <a:pt x="2707830" y="90678"/>
                  </a:lnTo>
                  <a:lnTo>
                    <a:pt x="2714485" y="86398"/>
                  </a:lnTo>
                  <a:lnTo>
                    <a:pt x="2719844" y="80645"/>
                  </a:lnTo>
                  <a:lnTo>
                    <a:pt x="2720086" y="80391"/>
                  </a:lnTo>
                  <a:lnTo>
                    <a:pt x="2724505" y="72872"/>
                  </a:lnTo>
                  <a:lnTo>
                    <a:pt x="2727680" y="64008"/>
                  </a:lnTo>
                  <a:lnTo>
                    <a:pt x="2729598" y="53822"/>
                  </a:lnTo>
                  <a:lnTo>
                    <a:pt x="2729814" y="49911"/>
                  </a:lnTo>
                  <a:lnTo>
                    <a:pt x="2730004" y="46494"/>
                  </a:lnTo>
                  <a:lnTo>
                    <a:pt x="2730246" y="42291"/>
                  </a:lnTo>
                  <a:close/>
                </a:path>
                <a:path w="5067300" h="109220">
                  <a:moveTo>
                    <a:pt x="2801239" y="62357"/>
                  </a:moveTo>
                  <a:lnTo>
                    <a:pt x="2799715" y="57531"/>
                  </a:lnTo>
                  <a:lnTo>
                    <a:pt x="2796565" y="53340"/>
                  </a:lnTo>
                  <a:lnTo>
                    <a:pt x="2795473" y="51955"/>
                  </a:lnTo>
                  <a:lnTo>
                    <a:pt x="2793492" y="49403"/>
                  </a:lnTo>
                  <a:lnTo>
                    <a:pt x="2789301" y="46367"/>
                  </a:lnTo>
                  <a:lnTo>
                    <a:pt x="2784678" y="44792"/>
                  </a:lnTo>
                  <a:lnTo>
                    <a:pt x="2784678" y="71501"/>
                  </a:lnTo>
                  <a:lnTo>
                    <a:pt x="2783459" y="74930"/>
                  </a:lnTo>
                  <a:lnTo>
                    <a:pt x="2778379" y="80010"/>
                  </a:lnTo>
                  <a:lnTo>
                    <a:pt x="2774823" y="81280"/>
                  </a:lnTo>
                  <a:lnTo>
                    <a:pt x="2765679" y="81280"/>
                  </a:lnTo>
                  <a:lnTo>
                    <a:pt x="2761996" y="80010"/>
                  </a:lnTo>
                  <a:lnTo>
                    <a:pt x="2756916" y="74930"/>
                  </a:lnTo>
                  <a:lnTo>
                    <a:pt x="2755519" y="71501"/>
                  </a:lnTo>
                  <a:lnTo>
                    <a:pt x="2755608" y="62357"/>
                  </a:lnTo>
                  <a:lnTo>
                    <a:pt x="2756916" y="58928"/>
                  </a:lnTo>
                  <a:lnTo>
                    <a:pt x="2762504" y="53340"/>
                  </a:lnTo>
                  <a:lnTo>
                    <a:pt x="2765933" y="51955"/>
                  </a:lnTo>
                  <a:lnTo>
                    <a:pt x="2774442" y="51955"/>
                  </a:lnTo>
                  <a:lnTo>
                    <a:pt x="2777871" y="53340"/>
                  </a:lnTo>
                  <a:lnTo>
                    <a:pt x="2783459" y="59182"/>
                  </a:lnTo>
                  <a:lnTo>
                    <a:pt x="2784589" y="62357"/>
                  </a:lnTo>
                  <a:lnTo>
                    <a:pt x="2784678" y="71501"/>
                  </a:lnTo>
                  <a:lnTo>
                    <a:pt x="2784678" y="44792"/>
                  </a:lnTo>
                  <a:lnTo>
                    <a:pt x="2783713" y="44450"/>
                  </a:lnTo>
                  <a:lnTo>
                    <a:pt x="2793746" y="39751"/>
                  </a:lnTo>
                  <a:lnTo>
                    <a:pt x="2794660" y="38493"/>
                  </a:lnTo>
                  <a:lnTo>
                    <a:pt x="2798699" y="32905"/>
                  </a:lnTo>
                  <a:lnTo>
                    <a:pt x="2798699" y="19443"/>
                  </a:lnTo>
                  <a:lnTo>
                    <a:pt x="2797429" y="15367"/>
                  </a:lnTo>
                  <a:lnTo>
                    <a:pt x="2795701" y="12827"/>
                  </a:lnTo>
                  <a:lnTo>
                    <a:pt x="2795016" y="11811"/>
                  </a:lnTo>
                  <a:lnTo>
                    <a:pt x="2792603" y="8128"/>
                  </a:lnTo>
                  <a:lnTo>
                    <a:pt x="2789301" y="5219"/>
                  </a:lnTo>
                  <a:lnTo>
                    <a:pt x="2782570" y="2146"/>
                  </a:lnTo>
                  <a:lnTo>
                    <a:pt x="2782570" y="21463"/>
                  </a:lnTo>
                  <a:lnTo>
                    <a:pt x="2782570" y="28968"/>
                  </a:lnTo>
                  <a:lnTo>
                    <a:pt x="2781427" y="32004"/>
                  </a:lnTo>
                  <a:lnTo>
                    <a:pt x="2778899" y="34671"/>
                  </a:lnTo>
                  <a:lnTo>
                    <a:pt x="2776728" y="37211"/>
                  </a:lnTo>
                  <a:lnTo>
                    <a:pt x="2773807" y="38493"/>
                  </a:lnTo>
                  <a:lnTo>
                    <a:pt x="2767076" y="38493"/>
                  </a:lnTo>
                  <a:lnTo>
                    <a:pt x="2764282" y="37211"/>
                  </a:lnTo>
                  <a:lnTo>
                    <a:pt x="2761754" y="34556"/>
                  </a:lnTo>
                  <a:lnTo>
                    <a:pt x="2759583" y="32143"/>
                  </a:lnTo>
                  <a:lnTo>
                    <a:pt x="2758313" y="28968"/>
                  </a:lnTo>
                  <a:lnTo>
                    <a:pt x="2758313" y="21463"/>
                  </a:lnTo>
                  <a:lnTo>
                    <a:pt x="2759456" y="18415"/>
                  </a:lnTo>
                  <a:lnTo>
                    <a:pt x="2763647" y="13982"/>
                  </a:lnTo>
                  <a:lnTo>
                    <a:pt x="2766695" y="12827"/>
                  </a:lnTo>
                  <a:lnTo>
                    <a:pt x="2774188" y="12827"/>
                  </a:lnTo>
                  <a:lnTo>
                    <a:pt x="2777109" y="13982"/>
                  </a:lnTo>
                  <a:lnTo>
                    <a:pt x="2781427" y="18288"/>
                  </a:lnTo>
                  <a:lnTo>
                    <a:pt x="2782570" y="21463"/>
                  </a:lnTo>
                  <a:lnTo>
                    <a:pt x="2782570" y="2146"/>
                  </a:lnTo>
                  <a:lnTo>
                    <a:pt x="2780411" y="1155"/>
                  </a:lnTo>
                  <a:lnTo>
                    <a:pt x="2775585" y="0"/>
                  </a:lnTo>
                  <a:lnTo>
                    <a:pt x="2765044" y="0"/>
                  </a:lnTo>
                  <a:lnTo>
                    <a:pt x="2742120" y="19443"/>
                  </a:lnTo>
                  <a:lnTo>
                    <a:pt x="2742171" y="28968"/>
                  </a:lnTo>
                  <a:lnTo>
                    <a:pt x="2743327" y="32512"/>
                  </a:lnTo>
                  <a:lnTo>
                    <a:pt x="2748407" y="39624"/>
                  </a:lnTo>
                  <a:lnTo>
                    <a:pt x="2751836" y="42557"/>
                  </a:lnTo>
                  <a:lnTo>
                    <a:pt x="2756281" y="44843"/>
                  </a:lnTo>
                  <a:lnTo>
                    <a:pt x="2750693" y="46863"/>
                  </a:lnTo>
                  <a:lnTo>
                    <a:pt x="2739136" y="75946"/>
                  </a:lnTo>
                  <a:lnTo>
                    <a:pt x="2741930" y="82296"/>
                  </a:lnTo>
                  <a:lnTo>
                    <a:pt x="2747518" y="86995"/>
                  </a:lnTo>
                  <a:lnTo>
                    <a:pt x="2753233" y="91694"/>
                  </a:lnTo>
                  <a:lnTo>
                    <a:pt x="2760726" y="94107"/>
                  </a:lnTo>
                  <a:lnTo>
                    <a:pt x="2779649" y="94107"/>
                  </a:lnTo>
                  <a:lnTo>
                    <a:pt x="2787142" y="91694"/>
                  </a:lnTo>
                  <a:lnTo>
                    <a:pt x="2798445" y="82169"/>
                  </a:lnTo>
                  <a:lnTo>
                    <a:pt x="2798826" y="81280"/>
                  </a:lnTo>
                  <a:lnTo>
                    <a:pt x="2801175" y="75946"/>
                  </a:lnTo>
                  <a:lnTo>
                    <a:pt x="2801239" y="62357"/>
                  </a:lnTo>
                  <a:close/>
                </a:path>
                <a:path w="5067300" h="109220">
                  <a:moveTo>
                    <a:pt x="3624707" y="59817"/>
                  </a:moveTo>
                  <a:lnTo>
                    <a:pt x="3613912" y="59817"/>
                  </a:lnTo>
                  <a:lnTo>
                    <a:pt x="3613912" y="24511"/>
                  </a:lnTo>
                  <a:lnTo>
                    <a:pt x="3613912" y="1524"/>
                  </a:lnTo>
                  <a:lnTo>
                    <a:pt x="3597910" y="1524"/>
                  </a:lnTo>
                  <a:lnTo>
                    <a:pt x="3597910" y="24511"/>
                  </a:lnTo>
                  <a:lnTo>
                    <a:pt x="3597910" y="59817"/>
                  </a:lnTo>
                  <a:lnTo>
                    <a:pt x="3573018" y="59817"/>
                  </a:lnTo>
                  <a:lnTo>
                    <a:pt x="3577844" y="53975"/>
                  </a:lnTo>
                  <a:lnTo>
                    <a:pt x="3582670" y="47879"/>
                  </a:lnTo>
                  <a:lnTo>
                    <a:pt x="3587242" y="41148"/>
                  </a:lnTo>
                  <a:lnTo>
                    <a:pt x="3591814" y="34556"/>
                  </a:lnTo>
                  <a:lnTo>
                    <a:pt x="3595497" y="29083"/>
                  </a:lnTo>
                  <a:lnTo>
                    <a:pt x="3597910" y="24511"/>
                  </a:lnTo>
                  <a:lnTo>
                    <a:pt x="3597910" y="1524"/>
                  </a:lnTo>
                  <a:lnTo>
                    <a:pt x="3597656" y="1524"/>
                  </a:lnTo>
                  <a:lnTo>
                    <a:pt x="3594506" y="7912"/>
                  </a:lnTo>
                  <a:lnTo>
                    <a:pt x="3590760" y="14693"/>
                  </a:lnTo>
                  <a:lnTo>
                    <a:pt x="3564483" y="51917"/>
                  </a:lnTo>
                  <a:lnTo>
                    <a:pt x="3558413" y="59055"/>
                  </a:lnTo>
                  <a:lnTo>
                    <a:pt x="3558413" y="72390"/>
                  </a:lnTo>
                  <a:lnTo>
                    <a:pt x="3597910" y="72390"/>
                  </a:lnTo>
                  <a:lnTo>
                    <a:pt x="3597910" y="92456"/>
                  </a:lnTo>
                  <a:lnTo>
                    <a:pt x="3613912" y="92456"/>
                  </a:lnTo>
                  <a:lnTo>
                    <a:pt x="3613912" y="72390"/>
                  </a:lnTo>
                  <a:lnTo>
                    <a:pt x="3624707" y="72390"/>
                  </a:lnTo>
                  <a:lnTo>
                    <a:pt x="3624707" y="59817"/>
                  </a:lnTo>
                  <a:close/>
                </a:path>
                <a:path w="5067300" h="109220">
                  <a:moveTo>
                    <a:pt x="3690747" y="17792"/>
                  </a:moveTo>
                  <a:lnTo>
                    <a:pt x="3689223" y="13982"/>
                  </a:lnTo>
                  <a:lnTo>
                    <a:pt x="3688207" y="11442"/>
                  </a:lnTo>
                  <a:lnTo>
                    <a:pt x="3683000" y="6858"/>
                  </a:lnTo>
                  <a:lnTo>
                    <a:pt x="3677920" y="2286"/>
                  </a:lnTo>
                  <a:lnTo>
                    <a:pt x="3670681" y="0"/>
                  </a:lnTo>
                  <a:lnTo>
                    <a:pt x="3661283" y="0"/>
                  </a:lnTo>
                  <a:lnTo>
                    <a:pt x="3654514" y="482"/>
                  </a:lnTo>
                  <a:lnTo>
                    <a:pt x="3648113" y="1930"/>
                  </a:lnTo>
                  <a:lnTo>
                    <a:pt x="3642080" y="4343"/>
                  </a:lnTo>
                  <a:lnTo>
                    <a:pt x="3636391" y="7747"/>
                  </a:lnTo>
                  <a:lnTo>
                    <a:pt x="3636391" y="23241"/>
                  </a:lnTo>
                  <a:lnTo>
                    <a:pt x="3643503" y="17030"/>
                  </a:lnTo>
                  <a:lnTo>
                    <a:pt x="3650996" y="13982"/>
                  </a:lnTo>
                  <a:lnTo>
                    <a:pt x="3663823" y="13982"/>
                  </a:lnTo>
                  <a:lnTo>
                    <a:pt x="3667506" y="15113"/>
                  </a:lnTo>
                  <a:lnTo>
                    <a:pt x="3672205" y="19558"/>
                  </a:lnTo>
                  <a:lnTo>
                    <a:pt x="3673348" y="22733"/>
                  </a:lnTo>
                  <a:lnTo>
                    <a:pt x="3673348" y="29972"/>
                  </a:lnTo>
                  <a:lnTo>
                    <a:pt x="3672459" y="32905"/>
                  </a:lnTo>
                  <a:lnTo>
                    <a:pt x="3669157" y="38227"/>
                  </a:lnTo>
                  <a:lnTo>
                    <a:pt x="3666363" y="40906"/>
                  </a:lnTo>
                  <a:lnTo>
                    <a:pt x="3655682" y="49060"/>
                  </a:lnTo>
                  <a:lnTo>
                    <a:pt x="3650132" y="53568"/>
                  </a:lnTo>
                  <a:lnTo>
                    <a:pt x="3633216" y="80645"/>
                  </a:lnTo>
                  <a:lnTo>
                    <a:pt x="3633216" y="92456"/>
                  </a:lnTo>
                  <a:lnTo>
                    <a:pt x="3689985" y="92456"/>
                  </a:lnTo>
                  <a:lnTo>
                    <a:pt x="3689985" y="77978"/>
                  </a:lnTo>
                  <a:lnTo>
                    <a:pt x="3651377" y="77978"/>
                  </a:lnTo>
                  <a:lnTo>
                    <a:pt x="3651377" y="75692"/>
                  </a:lnTo>
                  <a:lnTo>
                    <a:pt x="3652647" y="73152"/>
                  </a:lnTo>
                  <a:lnTo>
                    <a:pt x="3657473" y="67310"/>
                  </a:lnTo>
                  <a:lnTo>
                    <a:pt x="3661410" y="63754"/>
                  </a:lnTo>
                  <a:lnTo>
                    <a:pt x="3666998" y="59690"/>
                  </a:lnTo>
                  <a:lnTo>
                    <a:pt x="3672967" y="55245"/>
                  </a:lnTo>
                  <a:lnTo>
                    <a:pt x="3675761" y="52959"/>
                  </a:lnTo>
                  <a:lnTo>
                    <a:pt x="3678682" y="50673"/>
                  </a:lnTo>
                  <a:lnTo>
                    <a:pt x="3681222" y="48260"/>
                  </a:lnTo>
                  <a:lnTo>
                    <a:pt x="3690747" y="29972"/>
                  </a:lnTo>
                  <a:lnTo>
                    <a:pt x="3690747" y="17792"/>
                  </a:lnTo>
                  <a:close/>
                </a:path>
                <a:path w="5067300" h="109220">
                  <a:moveTo>
                    <a:pt x="3720706" y="76962"/>
                  </a:moveTo>
                  <a:lnTo>
                    <a:pt x="3704590" y="76962"/>
                  </a:lnTo>
                  <a:lnTo>
                    <a:pt x="3697986" y="108712"/>
                  </a:lnTo>
                  <a:lnTo>
                    <a:pt x="3711194" y="108712"/>
                  </a:lnTo>
                  <a:lnTo>
                    <a:pt x="3720706" y="76962"/>
                  </a:lnTo>
                  <a:close/>
                </a:path>
                <a:path w="5067300" h="109220">
                  <a:moveTo>
                    <a:pt x="3791204" y="54737"/>
                  </a:moveTo>
                  <a:lnTo>
                    <a:pt x="3789121" y="49784"/>
                  </a:lnTo>
                  <a:lnTo>
                    <a:pt x="3788537" y="48387"/>
                  </a:lnTo>
                  <a:lnTo>
                    <a:pt x="3783203" y="43434"/>
                  </a:lnTo>
                  <a:lnTo>
                    <a:pt x="3777856" y="38608"/>
                  </a:lnTo>
                  <a:lnTo>
                    <a:pt x="3772992" y="36969"/>
                  </a:lnTo>
                  <a:lnTo>
                    <a:pt x="3770757" y="36207"/>
                  </a:lnTo>
                  <a:lnTo>
                    <a:pt x="3760330" y="36207"/>
                  </a:lnTo>
                  <a:lnTo>
                    <a:pt x="3757282" y="36449"/>
                  </a:lnTo>
                  <a:lnTo>
                    <a:pt x="3752723" y="36969"/>
                  </a:lnTo>
                  <a:lnTo>
                    <a:pt x="3754247" y="15875"/>
                  </a:lnTo>
                  <a:lnTo>
                    <a:pt x="3787127" y="15875"/>
                  </a:lnTo>
                  <a:lnTo>
                    <a:pt x="3787127" y="1524"/>
                  </a:lnTo>
                  <a:lnTo>
                    <a:pt x="3740023" y="1524"/>
                  </a:lnTo>
                  <a:lnTo>
                    <a:pt x="3736581" y="51193"/>
                  </a:lnTo>
                  <a:lnTo>
                    <a:pt x="3742055" y="50292"/>
                  </a:lnTo>
                  <a:lnTo>
                    <a:pt x="3747262" y="49784"/>
                  </a:lnTo>
                  <a:lnTo>
                    <a:pt x="3759454" y="49784"/>
                  </a:lnTo>
                  <a:lnTo>
                    <a:pt x="3764902" y="51054"/>
                  </a:lnTo>
                  <a:lnTo>
                    <a:pt x="3768471" y="53340"/>
                  </a:lnTo>
                  <a:lnTo>
                    <a:pt x="3771900" y="55753"/>
                  </a:lnTo>
                  <a:lnTo>
                    <a:pt x="3773678" y="59563"/>
                  </a:lnTo>
                  <a:lnTo>
                    <a:pt x="3773678" y="69723"/>
                  </a:lnTo>
                  <a:lnTo>
                    <a:pt x="3772027" y="73533"/>
                  </a:lnTo>
                  <a:lnTo>
                    <a:pt x="3768725" y="76327"/>
                  </a:lnTo>
                  <a:lnTo>
                    <a:pt x="3765423" y="79248"/>
                  </a:lnTo>
                  <a:lnTo>
                    <a:pt x="3760851" y="80645"/>
                  </a:lnTo>
                  <a:lnTo>
                    <a:pt x="3751580" y="80645"/>
                  </a:lnTo>
                  <a:lnTo>
                    <a:pt x="3748151" y="80010"/>
                  </a:lnTo>
                  <a:lnTo>
                    <a:pt x="3744582" y="78867"/>
                  </a:lnTo>
                  <a:lnTo>
                    <a:pt x="3741153" y="77851"/>
                  </a:lnTo>
                  <a:lnTo>
                    <a:pt x="3737978" y="76200"/>
                  </a:lnTo>
                  <a:lnTo>
                    <a:pt x="3735197" y="74041"/>
                  </a:lnTo>
                  <a:lnTo>
                    <a:pt x="3735197" y="89789"/>
                  </a:lnTo>
                  <a:lnTo>
                    <a:pt x="3740531" y="92583"/>
                  </a:lnTo>
                  <a:lnTo>
                    <a:pt x="3747630" y="94107"/>
                  </a:lnTo>
                  <a:lnTo>
                    <a:pt x="3756660" y="94107"/>
                  </a:lnTo>
                  <a:lnTo>
                    <a:pt x="3787711" y="80645"/>
                  </a:lnTo>
                  <a:lnTo>
                    <a:pt x="3788156" y="80264"/>
                  </a:lnTo>
                  <a:lnTo>
                    <a:pt x="3791204" y="72644"/>
                  </a:lnTo>
                  <a:lnTo>
                    <a:pt x="3791204" y="54737"/>
                  </a:lnTo>
                  <a:close/>
                </a:path>
                <a:path w="5067300" h="109220">
                  <a:moveTo>
                    <a:pt x="3865499" y="59817"/>
                  </a:moveTo>
                  <a:lnTo>
                    <a:pt x="3854704" y="59817"/>
                  </a:lnTo>
                  <a:lnTo>
                    <a:pt x="3854704" y="24511"/>
                  </a:lnTo>
                  <a:lnTo>
                    <a:pt x="3854704" y="1524"/>
                  </a:lnTo>
                  <a:lnTo>
                    <a:pt x="3838702" y="1524"/>
                  </a:lnTo>
                  <a:lnTo>
                    <a:pt x="3838702" y="24511"/>
                  </a:lnTo>
                  <a:lnTo>
                    <a:pt x="3838702" y="59817"/>
                  </a:lnTo>
                  <a:lnTo>
                    <a:pt x="3813810" y="59817"/>
                  </a:lnTo>
                  <a:lnTo>
                    <a:pt x="3818636" y="53975"/>
                  </a:lnTo>
                  <a:lnTo>
                    <a:pt x="3823462" y="47879"/>
                  </a:lnTo>
                  <a:lnTo>
                    <a:pt x="3828034" y="41148"/>
                  </a:lnTo>
                  <a:lnTo>
                    <a:pt x="3832606" y="34556"/>
                  </a:lnTo>
                  <a:lnTo>
                    <a:pt x="3836289" y="29083"/>
                  </a:lnTo>
                  <a:lnTo>
                    <a:pt x="3838702" y="24511"/>
                  </a:lnTo>
                  <a:lnTo>
                    <a:pt x="3838702" y="1524"/>
                  </a:lnTo>
                  <a:lnTo>
                    <a:pt x="3838448" y="1524"/>
                  </a:lnTo>
                  <a:lnTo>
                    <a:pt x="3835298" y="7912"/>
                  </a:lnTo>
                  <a:lnTo>
                    <a:pt x="3831552" y="14693"/>
                  </a:lnTo>
                  <a:lnTo>
                    <a:pt x="3805275" y="51917"/>
                  </a:lnTo>
                  <a:lnTo>
                    <a:pt x="3799205" y="59055"/>
                  </a:lnTo>
                  <a:lnTo>
                    <a:pt x="3799205" y="72390"/>
                  </a:lnTo>
                  <a:lnTo>
                    <a:pt x="3838702" y="72390"/>
                  </a:lnTo>
                  <a:lnTo>
                    <a:pt x="3838702" y="92456"/>
                  </a:lnTo>
                  <a:lnTo>
                    <a:pt x="3854704" y="92456"/>
                  </a:lnTo>
                  <a:lnTo>
                    <a:pt x="3854704" y="72390"/>
                  </a:lnTo>
                  <a:lnTo>
                    <a:pt x="3865499" y="72390"/>
                  </a:lnTo>
                  <a:lnTo>
                    <a:pt x="3865499" y="59817"/>
                  </a:lnTo>
                  <a:close/>
                </a:path>
                <a:path w="5067300" h="109220">
                  <a:moveTo>
                    <a:pt x="3916172" y="0"/>
                  </a:moveTo>
                  <a:lnTo>
                    <a:pt x="3905377" y="0"/>
                  </a:lnTo>
                  <a:lnTo>
                    <a:pt x="3899204" y="4432"/>
                  </a:lnTo>
                  <a:lnTo>
                    <a:pt x="3892880" y="8178"/>
                  </a:lnTo>
                  <a:lnTo>
                    <a:pt x="3886390" y="11239"/>
                  </a:lnTo>
                  <a:lnTo>
                    <a:pt x="3879723" y="13589"/>
                  </a:lnTo>
                  <a:lnTo>
                    <a:pt x="3879723" y="28829"/>
                  </a:lnTo>
                  <a:lnTo>
                    <a:pt x="3898900" y="20967"/>
                  </a:lnTo>
                  <a:lnTo>
                    <a:pt x="3898900" y="92456"/>
                  </a:lnTo>
                  <a:lnTo>
                    <a:pt x="3916172" y="92456"/>
                  </a:lnTo>
                  <a:lnTo>
                    <a:pt x="3916172" y="20967"/>
                  </a:lnTo>
                  <a:lnTo>
                    <a:pt x="3916172" y="0"/>
                  </a:lnTo>
                  <a:close/>
                </a:path>
                <a:path w="5067300" h="109220">
                  <a:moveTo>
                    <a:pt x="4825746" y="54229"/>
                  </a:moveTo>
                  <a:lnTo>
                    <a:pt x="4823460" y="47498"/>
                  </a:lnTo>
                  <a:lnTo>
                    <a:pt x="4821225" y="44958"/>
                  </a:lnTo>
                  <a:lnTo>
                    <a:pt x="4818888" y="42291"/>
                  </a:lnTo>
                  <a:lnTo>
                    <a:pt x="4814443" y="37084"/>
                  </a:lnTo>
                  <a:lnTo>
                    <a:pt x="4808728" y="34594"/>
                  </a:lnTo>
                  <a:lnTo>
                    <a:pt x="4808728" y="52959"/>
                  </a:lnTo>
                  <a:lnTo>
                    <a:pt x="4808728" y="68707"/>
                  </a:lnTo>
                  <a:lnTo>
                    <a:pt x="4807585" y="72644"/>
                  </a:lnTo>
                  <a:lnTo>
                    <a:pt x="4805045" y="75819"/>
                  </a:lnTo>
                  <a:lnTo>
                    <a:pt x="4802632" y="78994"/>
                  </a:lnTo>
                  <a:lnTo>
                    <a:pt x="4799330" y="80645"/>
                  </a:lnTo>
                  <a:lnTo>
                    <a:pt x="4790948" y="80645"/>
                  </a:lnTo>
                  <a:lnTo>
                    <a:pt x="4787646" y="78867"/>
                  </a:lnTo>
                  <a:lnTo>
                    <a:pt x="4782566" y="71755"/>
                  </a:lnTo>
                  <a:lnTo>
                    <a:pt x="4781296" y="67564"/>
                  </a:lnTo>
                  <a:lnTo>
                    <a:pt x="4781296" y="58293"/>
                  </a:lnTo>
                  <a:lnTo>
                    <a:pt x="4782566" y="54737"/>
                  </a:lnTo>
                  <a:lnTo>
                    <a:pt x="4787773" y="49022"/>
                  </a:lnTo>
                  <a:lnTo>
                    <a:pt x="4791075" y="47498"/>
                  </a:lnTo>
                  <a:lnTo>
                    <a:pt x="4804156" y="47498"/>
                  </a:lnTo>
                  <a:lnTo>
                    <a:pt x="4808728" y="52959"/>
                  </a:lnTo>
                  <a:lnTo>
                    <a:pt x="4808728" y="34594"/>
                  </a:lnTo>
                  <a:lnTo>
                    <a:pt x="4808347" y="34417"/>
                  </a:lnTo>
                  <a:lnTo>
                    <a:pt x="4791964" y="34417"/>
                  </a:lnTo>
                  <a:lnTo>
                    <a:pt x="4785360" y="37973"/>
                  </a:lnTo>
                  <a:lnTo>
                    <a:pt x="4781042" y="44958"/>
                  </a:lnTo>
                  <a:lnTo>
                    <a:pt x="4780661" y="44958"/>
                  </a:lnTo>
                  <a:lnTo>
                    <a:pt x="4780661" y="35814"/>
                  </a:lnTo>
                  <a:lnTo>
                    <a:pt x="4782820" y="28206"/>
                  </a:lnTo>
                  <a:lnTo>
                    <a:pt x="4787214" y="22250"/>
                  </a:lnTo>
                  <a:lnTo>
                    <a:pt x="4791456" y="16383"/>
                  </a:lnTo>
                  <a:lnTo>
                    <a:pt x="4797298" y="13462"/>
                  </a:lnTo>
                  <a:lnTo>
                    <a:pt x="4809998" y="13462"/>
                  </a:lnTo>
                  <a:lnTo>
                    <a:pt x="4814951" y="14744"/>
                  </a:lnTo>
                  <a:lnTo>
                    <a:pt x="4819523" y="17272"/>
                  </a:lnTo>
                  <a:lnTo>
                    <a:pt x="4819523" y="13462"/>
                  </a:lnTo>
                  <a:lnTo>
                    <a:pt x="4819523" y="2540"/>
                  </a:lnTo>
                  <a:lnTo>
                    <a:pt x="4815840" y="889"/>
                  </a:lnTo>
                  <a:lnTo>
                    <a:pt x="4810506" y="0"/>
                  </a:lnTo>
                  <a:lnTo>
                    <a:pt x="4803521" y="0"/>
                  </a:lnTo>
                  <a:lnTo>
                    <a:pt x="4769510" y="22250"/>
                  </a:lnTo>
                  <a:lnTo>
                    <a:pt x="4763567" y="52959"/>
                  </a:lnTo>
                  <a:lnTo>
                    <a:pt x="4764011" y="61163"/>
                  </a:lnTo>
                  <a:lnTo>
                    <a:pt x="4787887" y="93395"/>
                  </a:lnTo>
                  <a:lnTo>
                    <a:pt x="4795139" y="94107"/>
                  </a:lnTo>
                  <a:lnTo>
                    <a:pt x="4804029" y="94107"/>
                  </a:lnTo>
                  <a:lnTo>
                    <a:pt x="4811268" y="91059"/>
                  </a:lnTo>
                  <a:lnTo>
                    <a:pt x="4817110" y="85217"/>
                  </a:lnTo>
                  <a:lnTo>
                    <a:pt x="4821580" y="80645"/>
                  </a:lnTo>
                  <a:lnTo>
                    <a:pt x="4822825" y="79375"/>
                  </a:lnTo>
                  <a:lnTo>
                    <a:pt x="4825746" y="71755"/>
                  </a:lnTo>
                  <a:lnTo>
                    <a:pt x="4825746" y="54229"/>
                  </a:lnTo>
                  <a:close/>
                </a:path>
                <a:path w="5067300" h="109220">
                  <a:moveTo>
                    <a:pt x="4852289" y="76962"/>
                  </a:moveTo>
                  <a:lnTo>
                    <a:pt x="4836287" y="76962"/>
                  </a:lnTo>
                  <a:lnTo>
                    <a:pt x="4829683" y="108712"/>
                  </a:lnTo>
                  <a:lnTo>
                    <a:pt x="4842891" y="108712"/>
                  </a:lnTo>
                  <a:lnTo>
                    <a:pt x="4852289" y="76962"/>
                  </a:lnTo>
                  <a:close/>
                </a:path>
                <a:path w="5067300" h="109220">
                  <a:moveTo>
                    <a:pt x="4926203" y="46494"/>
                  </a:moveTo>
                  <a:lnTo>
                    <a:pt x="4924285" y="26149"/>
                  </a:lnTo>
                  <a:lnTo>
                    <a:pt x="4919269" y="13462"/>
                  </a:lnTo>
                  <a:lnTo>
                    <a:pt x="4918545" y="11620"/>
                  </a:lnTo>
                  <a:lnTo>
                    <a:pt x="4908943" y="2908"/>
                  </a:lnTo>
                  <a:lnTo>
                    <a:pt x="4908626" y="2844"/>
                  </a:lnTo>
                  <a:lnTo>
                    <a:pt x="4908626" y="46494"/>
                  </a:lnTo>
                  <a:lnTo>
                    <a:pt x="4908588" y="48514"/>
                  </a:lnTo>
                  <a:lnTo>
                    <a:pt x="4907762" y="61849"/>
                  </a:lnTo>
                  <a:lnTo>
                    <a:pt x="4905070" y="72288"/>
                  </a:lnTo>
                  <a:lnTo>
                    <a:pt x="4900574" y="78562"/>
                  </a:lnTo>
                  <a:lnTo>
                    <a:pt x="4894326" y="80645"/>
                  </a:lnTo>
                  <a:lnTo>
                    <a:pt x="4887988" y="78613"/>
                  </a:lnTo>
                  <a:lnTo>
                    <a:pt x="4883467" y="72491"/>
                  </a:lnTo>
                  <a:lnTo>
                    <a:pt x="4880749" y="62331"/>
                  </a:lnTo>
                  <a:lnTo>
                    <a:pt x="4879860" y="48514"/>
                  </a:lnTo>
                  <a:lnTo>
                    <a:pt x="4879937" y="46494"/>
                  </a:lnTo>
                  <a:lnTo>
                    <a:pt x="4880775" y="32969"/>
                  </a:lnTo>
                  <a:lnTo>
                    <a:pt x="4883556" y="22136"/>
                  </a:lnTo>
                  <a:lnTo>
                    <a:pt x="4888204" y="15633"/>
                  </a:lnTo>
                  <a:lnTo>
                    <a:pt x="4894707" y="13462"/>
                  </a:lnTo>
                  <a:lnTo>
                    <a:pt x="4900790" y="15582"/>
                  </a:lnTo>
                  <a:lnTo>
                    <a:pt x="4905159" y="21932"/>
                  </a:lnTo>
                  <a:lnTo>
                    <a:pt x="4907788" y="32486"/>
                  </a:lnTo>
                  <a:lnTo>
                    <a:pt x="4908626" y="46494"/>
                  </a:lnTo>
                  <a:lnTo>
                    <a:pt x="4908626" y="2844"/>
                  </a:lnTo>
                  <a:lnTo>
                    <a:pt x="4895469" y="0"/>
                  </a:lnTo>
                  <a:lnTo>
                    <a:pt x="4887849" y="787"/>
                  </a:lnTo>
                  <a:lnTo>
                    <a:pt x="4881194" y="3136"/>
                  </a:lnTo>
                  <a:lnTo>
                    <a:pt x="4862842" y="37401"/>
                  </a:lnTo>
                  <a:lnTo>
                    <a:pt x="4862322" y="48514"/>
                  </a:lnTo>
                  <a:lnTo>
                    <a:pt x="4864265" y="68453"/>
                  </a:lnTo>
                  <a:lnTo>
                    <a:pt x="4870145" y="82702"/>
                  </a:lnTo>
                  <a:lnTo>
                    <a:pt x="4879937" y="91262"/>
                  </a:lnTo>
                  <a:lnTo>
                    <a:pt x="4893691" y="94107"/>
                  </a:lnTo>
                  <a:lnTo>
                    <a:pt x="4901133" y="93332"/>
                  </a:lnTo>
                  <a:lnTo>
                    <a:pt x="4907661" y="90982"/>
                  </a:lnTo>
                  <a:lnTo>
                    <a:pt x="4913223" y="87096"/>
                  </a:lnTo>
                  <a:lnTo>
                    <a:pt x="4917821" y="81661"/>
                  </a:lnTo>
                  <a:lnTo>
                    <a:pt x="4918354" y="80645"/>
                  </a:lnTo>
                  <a:lnTo>
                    <a:pt x="4921478" y="74828"/>
                  </a:lnTo>
                  <a:lnTo>
                    <a:pt x="4924107" y="66700"/>
                  </a:lnTo>
                  <a:lnTo>
                    <a:pt x="4925669" y="57251"/>
                  </a:lnTo>
                  <a:lnTo>
                    <a:pt x="4926203" y="46494"/>
                  </a:lnTo>
                  <a:close/>
                </a:path>
                <a:path w="5067300" h="109220">
                  <a:moveTo>
                    <a:pt x="4997196" y="59817"/>
                  </a:moveTo>
                  <a:lnTo>
                    <a:pt x="4986401" y="59817"/>
                  </a:lnTo>
                  <a:lnTo>
                    <a:pt x="4986401" y="24511"/>
                  </a:lnTo>
                  <a:lnTo>
                    <a:pt x="4986401" y="1524"/>
                  </a:lnTo>
                  <a:lnTo>
                    <a:pt x="4970399" y="1524"/>
                  </a:lnTo>
                  <a:lnTo>
                    <a:pt x="4970399" y="24511"/>
                  </a:lnTo>
                  <a:lnTo>
                    <a:pt x="4970399" y="59817"/>
                  </a:lnTo>
                  <a:lnTo>
                    <a:pt x="4945507" y="59817"/>
                  </a:lnTo>
                  <a:lnTo>
                    <a:pt x="4950333" y="53975"/>
                  </a:lnTo>
                  <a:lnTo>
                    <a:pt x="4955159" y="47879"/>
                  </a:lnTo>
                  <a:lnTo>
                    <a:pt x="4959731" y="41148"/>
                  </a:lnTo>
                  <a:lnTo>
                    <a:pt x="4964303" y="34556"/>
                  </a:lnTo>
                  <a:lnTo>
                    <a:pt x="4967859" y="29083"/>
                  </a:lnTo>
                  <a:lnTo>
                    <a:pt x="4970399" y="24511"/>
                  </a:lnTo>
                  <a:lnTo>
                    <a:pt x="4970399" y="1524"/>
                  </a:lnTo>
                  <a:lnTo>
                    <a:pt x="4970145" y="1524"/>
                  </a:lnTo>
                  <a:lnTo>
                    <a:pt x="4966995" y="7912"/>
                  </a:lnTo>
                  <a:lnTo>
                    <a:pt x="4963249" y="14693"/>
                  </a:lnTo>
                  <a:lnTo>
                    <a:pt x="4936922" y="51917"/>
                  </a:lnTo>
                  <a:lnTo>
                    <a:pt x="4930775" y="59055"/>
                  </a:lnTo>
                  <a:lnTo>
                    <a:pt x="4930775" y="72390"/>
                  </a:lnTo>
                  <a:lnTo>
                    <a:pt x="4970399" y="72390"/>
                  </a:lnTo>
                  <a:lnTo>
                    <a:pt x="4970399" y="92456"/>
                  </a:lnTo>
                  <a:lnTo>
                    <a:pt x="4986401" y="92456"/>
                  </a:lnTo>
                  <a:lnTo>
                    <a:pt x="4986401" y="72390"/>
                  </a:lnTo>
                  <a:lnTo>
                    <a:pt x="4997196" y="72390"/>
                  </a:lnTo>
                  <a:lnTo>
                    <a:pt x="4997196" y="59817"/>
                  </a:lnTo>
                  <a:close/>
                </a:path>
                <a:path w="5067300" h="109220">
                  <a:moveTo>
                    <a:pt x="5067300" y="59817"/>
                  </a:moveTo>
                  <a:lnTo>
                    <a:pt x="5056505" y="59817"/>
                  </a:lnTo>
                  <a:lnTo>
                    <a:pt x="5056505" y="24511"/>
                  </a:lnTo>
                  <a:lnTo>
                    <a:pt x="5056505" y="1524"/>
                  </a:lnTo>
                  <a:lnTo>
                    <a:pt x="5040503" y="1524"/>
                  </a:lnTo>
                  <a:lnTo>
                    <a:pt x="5040503" y="24511"/>
                  </a:lnTo>
                  <a:lnTo>
                    <a:pt x="5040503" y="59817"/>
                  </a:lnTo>
                  <a:lnTo>
                    <a:pt x="5015611" y="59817"/>
                  </a:lnTo>
                  <a:lnTo>
                    <a:pt x="5020437" y="53975"/>
                  </a:lnTo>
                  <a:lnTo>
                    <a:pt x="5025263" y="47879"/>
                  </a:lnTo>
                  <a:lnTo>
                    <a:pt x="5029835" y="41148"/>
                  </a:lnTo>
                  <a:lnTo>
                    <a:pt x="5034407" y="34556"/>
                  </a:lnTo>
                  <a:lnTo>
                    <a:pt x="5037963" y="29083"/>
                  </a:lnTo>
                  <a:lnTo>
                    <a:pt x="5040503" y="24511"/>
                  </a:lnTo>
                  <a:lnTo>
                    <a:pt x="5040503" y="1524"/>
                  </a:lnTo>
                  <a:lnTo>
                    <a:pt x="5040249" y="1524"/>
                  </a:lnTo>
                  <a:lnTo>
                    <a:pt x="5037099" y="7912"/>
                  </a:lnTo>
                  <a:lnTo>
                    <a:pt x="5033353" y="14693"/>
                  </a:lnTo>
                  <a:lnTo>
                    <a:pt x="5007026" y="51917"/>
                  </a:lnTo>
                  <a:lnTo>
                    <a:pt x="5000879" y="59055"/>
                  </a:lnTo>
                  <a:lnTo>
                    <a:pt x="5000879" y="72390"/>
                  </a:lnTo>
                  <a:lnTo>
                    <a:pt x="5040503" y="72390"/>
                  </a:lnTo>
                  <a:lnTo>
                    <a:pt x="5040503" y="92456"/>
                  </a:lnTo>
                  <a:lnTo>
                    <a:pt x="5056505" y="92456"/>
                  </a:lnTo>
                  <a:lnTo>
                    <a:pt x="5056505" y="72390"/>
                  </a:lnTo>
                  <a:lnTo>
                    <a:pt x="5067300" y="72390"/>
                  </a:lnTo>
                  <a:lnTo>
                    <a:pt x="5067300" y="59817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1" name="object 81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8785859" y="3553714"/>
              <a:ext cx="197612" cy="92456"/>
            </a:xfrm>
            <a:prstGeom prst="rect">
              <a:avLst/>
            </a:prstGeom>
          </p:spPr>
        </p:pic>
        <p:sp>
          <p:nvSpPr>
            <p:cNvPr id="82" name="object 82"/>
            <p:cNvSpPr/>
            <p:nvPr/>
          </p:nvSpPr>
          <p:spPr>
            <a:xfrm>
              <a:off x="1252639" y="3774566"/>
              <a:ext cx="593725" cy="119380"/>
            </a:xfrm>
            <a:custGeom>
              <a:avLst/>
              <a:gdLst/>
              <a:ahLst/>
              <a:cxnLst/>
              <a:rect l="l" t="t" r="r" b="b"/>
              <a:pathLst>
                <a:path w="593725" h="119379">
                  <a:moveTo>
                    <a:pt x="304761" y="72135"/>
                  </a:moveTo>
                  <a:lnTo>
                    <a:pt x="267804" y="82549"/>
                  </a:lnTo>
                  <a:lnTo>
                    <a:pt x="264248" y="88137"/>
                  </a:lnTo>
                  <a:lnTo>
                    <a:pt x="264248" y="102488"/>
                  </a:lnTo>
                  <a:lnTo>
                    <a:pt x="304761" y="118617"/>
                  </a:lnTo>
                  <a:lnTo>
                    <a:pt x="313761" y="118215"/>
                  </a:lnTo>
                  <a:lnTo>
                    <a:pt x="342887" y="105790"/>
                  </a:lnTo>
                  <a:lnTo>
                    <a:pt x="304761" y="105790"/>
                  </a:lnTo>
                  <a:lnTo>
                    <a:pt x="294020" y="105126"/>
                  </a:lnTo>
                  <a:lnTo>
                    <a:pt x="286362" y="103139"/>
                  </a:lnTo>
                  <a:lnTo>
                    <a:pt x="281776" y="99843"/>
                  </a:lnTo>
                  <a:lnTo>
                    <a:pt x="280250" y="95249"/>
                  </a:lnTo>
                  <a:lnTo>
                    <a:pt x="281776" y="90749"/>
                  </a:lnTo>
                  <a:lnTo>
                    <a:pt x="286362" y="87534"/>
                  </a:lnTo>
                  <a:lnTo>
                    <a:pt x="294020" y="85605"/>
                  </a:lnTo>
                  <a:lnTo>
                    <a:pt x="304761" y="84962"/>
                  </a:lnTo>
                  <a:lnTo>
                    <a:pt x="342966" y="84962"/>
                  </a:lnTo>
                  <a:lnTo>
                    <a:pt x="341464" y="82549"/>
                  </a:lnTo>
                  <a:lnTo>
                    <a:pt x="334352" y="78358"/>
                  </a:lnTo>
                  <a:lnTo>
                    <a:pt x="328497" y="75618"/>
                  </a:lnTo>
                  <a:lnTo>
                    <a:pt x="321605" y="73675"/>
                  </a:lnTo>
                  <a:lnTo>
                    <a:pt x="313689" y="72518"/>
                  </a:lnTo>
                  <a:lnTo>
                    <a:pt x="304761" y="72135"/>
                  </a:lnTo>
                  <a:close/>
                </a:path>
                <a:path w="593725" h="119379">
                  <a:moveTo>
                    <a:pt x="342966" y="84962"/>
                  </a:moveTo>
                  <a:lnTo>
                    <a:pt x="304761" y="84962"/>
                  </a:lnTo>
                  <a:lnTo>
                    <a:pt x="315429" y="85605"/>
                  </a:lnTo>
                  <a:lnTo>
                    <a:pt x="323049" y="87534"/>
                  </a:lnTo>
                  <a:lnTo>
                    <a:pt x="327621" y="90749"/>
                  </a:lnTo>
                  <a:lnTo>
                    <a:pt x="329145" y="95249"/>
                  </a:lnTo>
                  <a:lnTo>
                    <a:pt x="327621" y="99843"/>
                  </a:lnTo>
                  <a:lnTo>
                    <a:pt x="323049" y="103139"/>
                  </a:lnTo>
                  <a:lnTo>
                    <a:pt x="315429" y="105126"/>
                  </a:lnTo>
                  <a:lnTo>
                    <a:pt x="304761" y="105790"/>
                  </a:lnTo>
                  <a:lnTo>
                    <a:pt x="342887" y="105790"/>
                  </a:lnTo>
                  <a:lnTo>
                    <a:pt x="344941" y="102488"/>
                  </a:lnTo>
                  <a:lnTo>
                    <a:pt x="344941" y="88137"/>
                  </a:lnTo>
                  <a:lnTo>
                    <a:pt x="342966" y="84962"/>
                  </a:lnTo>
                  <a:close/>
                </a:path>
                <a:path w="593725" h="119379">
                  <a:moveTo>
                    <a:pt x="160362" y="75691"/>
                  </a:moveTo>
                  <a:lnTo>
                    <a:pt x="144868" y="75691"/>
                  </a:lnTo>
                  <a:lnTo>
                    <a:pt x="144868" y="115061"/>
                  </a:lnTo>
                  <a:lnTo>
                    <a:pt x="222592" y="115061"/>
                  </a:lnTo>
                  <a:lnTo>
                    <a:pt x="222592" y="101980"/>
                  </a:lnTo>
                  <a:lnTo>
                    <a:pt x="160362" y="101980"/>
                  </a:lnTo>
                  <a:lnTo>
                    <a:pt x="160362" y="75691"/>
                  </a:lnTo>
                  <a:close/>
                </a:path>
                <a:path w="593725" h="119379">
                  <a:moveTo>
                    <a:pt x="219290" y="0"/>
                  </a:moveTo>
                  <a:lnTo>
                    <a:pt x="203923" y="0"/>
                  </a:lnTo>
                  <a:lnTo>
                    <a:pt x="203923" y="85851"/>
                  </a:lnTo>
                  <a:lnTo>
                    <a:pt x="219290" y="85851"/>
                  </a:lnTo>
                  <a:lnTo>
                    <a:pt x="219290" y="49021"/>
                  </a:lnTo>
                  <a:lnTo>
                    <a:pt x="237578" y="49021"/>
                  </a:lnTo>
                  <a:lnTo>
                    <a:pt x="237578" y="35940"/>
                  </a:lnTo>
                  <a:lnTo>
                    <a:pt x="219290" y="35940"/>
                  </a:lnTo>
                  <a:lnTo>
                    <a:pt x="219290" y="0"/>
                  </a:lnTo>
                  <a:close/>
                </a:path>
                <a:path w="593725" h="119379">
                  <a:moveTo>
                    <a:pt x="166712" y="5079"/>
                  </a:moveTo>
                  <a:lnTo>
                    <a:pt x="151218" y="5079"/>
                  </a:lnTo>
                  <a:lnTo>
                    <a:pt x="151218" y="28828"/>
                  </a:lnTo>
                  <a:lnTo>
                    <a:pt x="148297" y="36448"/>
                  </a:lnTo>
                  <a:lnTo>
                    <a:pt x="121373" y="60578"/>
                  </a:lnTo>
                  <a:lnTo>
                    <a:pt x="132676" y="71754"/>
                  </a:lnTo>
                  <a:lnTo>
                    <a:pt x="159219" y="44322"/>
                  </a:lnTo>
                  <a:lnTo>
                    <a:pt x="177112" y="44322"/>
                  </a:lnTo>
                  <a:lnTo>
                    <a:pt x="175348" y="42290"/>
                  </a:lnTo>
                  <a:lnTo>
                    <a:pt x="169633" y="35559"/>
                  </a:lnTo>
                  <a:lnTo>
                    <a:pt x="166712" y="28320"/>
                  </a:lnTo>
                  <a:lnTo>
                    <a:pt x="166712" y="5079"/>
                  </a:lnTo>
                  <a:close/>
                </a:path>
                <a:path w="593725" h="119379">
                  <a:moveTo>
                    <a:pt x="177112" y="44322"/>
                  </a:moveTo>
                  <a:lnTo>
                    <a:pt x="159219" y="44322"/>
                  </a:lnTo>
                  <a:lnTo>
                    <a:pt x="164698" y="51679"/>
                  </a:lnTo>
                  <a:lnTo>
                    <a:pt x="171046" y="58118"/>
                  </a:lnTo>
                  <a:lnTo>
                    <a:pt x="178275" y="63628"/>
                  </a:lnTo>
                  <a:lnTo>
                    <a:pt x="186397" y="68198"/>
                  </a:lnTo>
                  <a:lnTo>
                    <a:pt x="196303" y="55879"/>
                  </a:lnTo>
                  <a:lnTo>
                    <a:pt x="188175" y="53593"/>
                  </a:lnTo>
                  <a:lnTo>
                    <a:pt x="181190" y="49021"/>
                  </a:lnTo>
                  <a:lnTo>
                    <a:pt x="177112" y="44322"/>
                  </a:lnTo>
                  <a:close/>
                </a:path>
                <a:path w="593725" h="119379">
                  <a:moveTo>
                    <a:pt x="472274" y="73659"/>
                  </a:moveTo>
                  <a:lnTo>
                    <a:pt x="392899" y="73659"/>
                  </a:lnTo>
                  <a:lnTo>
                    <a:pt x="392899" y="86740"/>
                  </a:lnTo>
                  <a:lnTo>
                    <a:pt x="456907" y="86740"/>
                  </a:lnTo>
                  <a:lnTo>
                    <a:pt x="456907" y="119252"/>
                  </a:lnTo>
                  <a:lnTo>
                    <a:pt x="472274" y="119252"/>
                  </a:lnTo>
                  <a:lnTo>
                    <a:pt x="472274" y="73659"/>
                  </a:lnTo>
                  <a:close/>
                </a:path>
                <a:path w="593725" h="119379">
                  <a:moveTo>
                    <a:pt x="94195" y="67436"/>
                  </a:moveTo>
                  <a:lnTo>
                    <a:pt x="16179" y="67436"/>
                  </a:lnTo>
                  <a:lnTo>
                    <a:pt x="16179" y="80136"/>
                  </a:lnTo>
                  <a:lnTo>
                    <a:pt x="78828" y="80136"/>
                  </a:lnTo>
                  <a:lnTo>
                    <a:pt x="78828" y="86613"/>
                  </a:lnTo>
                  <a:lnTo>
                    <a:pt x="16179" y="86613"/>
                  </a:lnTo>
                  <a:lnTo>
                    <a:pt x="16179" y="117093"/>
                  </a:lnTo>
                  <a:lnTo>
                    <a:pt x="97116" y="117093"/>
                  </a:lnTo>
                  <a:lnTo>
                    <a:pt x="97116" y="104520"/>
                  </a:lnTo>
                  <a:lnTo>
                    <a:pt x="31584" y="104520"/>
                  </a:lnTo>
                  <a:lnTo>
                    <a:pt x="31584" y="98043"/>
                  </a:lnTo>
                  <a:lnTo>
                    <a:pt x="94195" y="98043"/>
                  </a:lnTo>
                  <a:lnTo>
                    <a:pt x="94195" y="67436"/>
                  </a:lnTo>
                  <a:close/>
                </a:path>
                <a:path w="593725" h="119379">
                  <a:moveTo>
                    <a:pt x="62953" y="60324"/>
                  </a:moveTo>
                  <a:lnTo>
                    <a:pt x="47459" y="60324"/>
                  </a:lnTo>
                  <a:lnTo>
                    <a:pt x="47459" y="67436"/>
                  </a:lnTo>
                  <a:lnTo>
                    <a:pt x="62953" y="67436"/>
                  </a:lnTo>
                  <a:lnTo>
                    <a:pt x="62953" y="60324"/>
                  </a:lnTo>
                  <a:close/>
                </a:path>
                <a:path w="593725" h="119379">
                  <a:moveTo>
                    <a:pt x="110578" y="47624"/>
                  </a:moveTo>
                  <a:lnTo>
                    <a:pt x="0" y="47624"/>
                  </a:lnTo>
                  <a:lnTo>
                    <a:pt x="0" y="60324"/>
                  </a:lnTo>
                  <a:lnTo>
                    <a:pt x="110578" y="60324"/>
                  </a:lnTo>
                  <a:lnTo>
                    <a:pt x="110578" y="47624"/>
                  </a:lnTo>
                  <a:close/>
                </a:path>
                <a:path w="593725" h="119379">
                  <a:moveTo>
                    <a:pt x="285584" y="29463"/>
                  </a:moveTo>
                  <a:lnTo>
                    <a:pt x="270090" y="29463"/>
                  </a:lnTo>
                  <a:lnTo>
                    <a:pt x="270090" y="52069"/>
                  </a:lnTo>
                  <a:lnTo>
                    <a:pt x="244055" y="52323"/>
                  </a:lnTo>
                  <a:lnTo>
                    <a:pt x="245706" y="65277"/>
                  </a:lnTo>
                  <a:lnTo>
                    <a:pt x="266372" y="65135"/>
                  </a:lnTo>
                  <a:lnTo>
                    <a:pt x="286442" y="64706"/>
                  </a:lnTo>
                  <a:lnTo>
                    <a:pt x="305892" y="63992"/>
                  </a:lnTo>
                  <a:lnTo>
                    <a:pt x="324700" y="62991"/>
                  </a:lnTo>
                  <a:lnTo>
                    <a:pt x="323910" y="51815"/>
                  </a:lnTo>
                  <a:lnTo>
                    <a:pt x="285584" y="51815"/>
                  </a:lnTo>
                  <a:lnTo>
                    <a:pt x="285584" y="29463"/>
                  </a:lnTo>
                  <a:close/>
                </a:path>
                <a:path w="593725" h="119379">
                  <a:moveTo>
                    <a:pt x="323811" y="50418"/>
                  </a:moveTo>
                  <a:lnTo>
                    <a:pt x="321017" y="50672"/>
                  </a:lnTo>
                  <a:lnTo>
                    <a:pt x="285584" y="51815"/>
                  </a:lnTo>
                  <a:lnTo>
                    <a:pt x="323910" y="51815"/>
                  </a:lnTo>
                  <a:lnTo>
                    <a:pt x="323811" y="50418"/>
                  </a:lnTo>
                  <a:close/>
                </a:path>
                <a:path w="593725" h="119379">
                  <a:moveTo>
                    <a:pt x="315937" y="4063"/>
                  </a:moveTo>
                  <a:lnTo>
                    <a:pt x="254596" y="4063"/>
                  </a:lnTo>
                  <a:lnTo>
                    <a:pt x="254596" y="17144"/>
                  </a:lnTo>
                  <a:lnTo>
                    <a:pt x="300316" y="17144"/>
                  </a:lnTo>
                  <a:lnTo>
                    <a:pt x="300148" y="23479"/>
                  </a:lnTo>
                  <a:lnTo>
                    <a:pt x="299824" y="30098"/>
                  </a:lnTo>
                  <a:lnTo>
                    <a:pt x="299334" y="37004"/>
                  </a:lnTo>
                  <a:lnTo>
                    <a:pt x="298665" y="44195"/>
                  </a:lnTo>
                  <a:lnTo>
                    <a:pt x="313778" y="45465"/>
                  </a:lnTo>
                  <a:lnTo>
                    <a:pt x="314705" y="36318"/>
                  </a:lnTo>
                  <a:lnTo>
                    <a:pt x="315382" y="26384"/>
                  </a:lnTo>
                  <a:lnTo>
                    <a:pt x="315797" y="15640"/>
                  </a:lnTo>
                  <a:lnTo>
                    <a:pt x="315937" y="4063"/>
                  </a:lnTo>
                  <a:close/>
                </a:path>
                <a:path w="593725" h="119379">
                  <a:moveTo>
                    <a:pt x="472147" y="54355"/>
                  </a:moveTo>
                  <a:lnTo>
                    <a:pt x="456907" y="54355"/>
                  </a:lnTo>
                  <a:lnTo>
                    <a:pt x="456907" y="68452"/>
                  </a:lnTo>
                  <a:lnTo>
                    <a:pt x="472147" y="68452"/>
                  </a:lnTo>
                  <a:lnTo>
                    <a:pt x="472147" y="54355"/>
                  </a:lnTo>
                  <a:close/>
                </a:path>
                <a:path w="593725" h="119379">
                  <a:moveTo>
                    <a:pt x="406107" y="2666"/>
                  </a:moveTo>
                  <a:lnTo>
                    <a:pt x="396963" y="2666"/>
                  </a:lnTo>
                  <a:lnTo>
                    <a:pt x="389343" y="5587"/>
                  </a:lnTo>
                  <a:lnTo>
                    <a:pt x="383374" y="11556"/>
                  </a:lnTo>
                  <a:lnTo>
                    <a:pt x="377278" y="17398"/>
                  </a:lnTo>
                  <a:lnTo>
                    <a:pt x="374230" y="25018"/>
                  </a:lnTo>
                  <a:lnTo>
                    <a:pt x="374230" y="43433"/>
                  </a:lnTo>
                  <a:lnTo>
                    <a:pt x="377278" y="51053"/>
                  </a:lnTo>
                  <a:lnTo>
                    <a:pt x="389343" y="62864"/>
                  </a:lnTo>
                  <a:lnTo>
                    <a:pt x="396963" y="65785"/>
                  </a:lnTo>
                  <a:lnTo>
                    <a:pt x="406107" y="65785"/>
                  </a:lnTo>
                  <a:lnTo>
                    <a:pt x="413682" y="65071"/>
                  </a:lnTo>
                  <a:lnTo>
                    <a:pt x="420411" y="62928"/>
                  </a:lnTo>
                  <a:lnTo>
                    <a:pt x="426306" y="59356"/>
                  </a:lnTo>
                  <a:lnTo>
                    <a:pt x="431380" y="54355"/>
                  </a:lnTo>
                  <a:lnTo>
                    <a:pt x="472147" y="54355"/>
                  </a:lnTo>
                  <a:lnTo>
                    <a:pt x="472147" y="52958"/>
                  </a:lnTo>
                  <a:lnTo>
                    <a:pt x="401027" y="52958"/>
                  </a:lnTo>
                  <a:lnTo>
                    <a:pt x="396963" y="51180"/>
                  </a:lnTo>
                  <a:lnTo>
                    <a:pt x="394042" y="47878"/>
                  </a:lnTo>
                  <a:lnTo>
                    <a:pt x="390994" y="44576"/>
                  </a:lnTo>
                  <a:lnTo>
                    <a:pt x="389636" y="40131"/>
                  </a:lnTo>
                  <a:lnTo>
                    <a:pt x="389597" y="28574"/>
                  </a:lnTo>
                  <a:lnTo>
                    <a:pt x="390994" y="24002"/>
                  </a:lnTo>
                  <a:lnTo>
                    <a:pt x="394042" y="20700"/>
                  </a:lnTo>
                  <a:lnTo>
                    <a:pt x="397090" y="17271"/>
                  </a:lnTo>
                  <a:lnTo>
                    <a:pt x="401027" y="15620"/>
                  </a:lnTo>
                  <a:lnTo>
                    <a:pt x="472147" y="15620"/>
                  </a:lnTo>
                  <a:lnTo>
                    <a:pt x="472147" y="14731"/>
                  </a:lnTo>
                  <a:lnTo>
                    <a:pt x="431761" y="14731"/>
                  </a:lnTo>
                  <a:lnTo>
                    <a:pt x="426717" y="9471"/>
                  </a:lnTo>
                  <a:lnTo>
                    <a:pt x="420744" y="5699"/>
                  </a:lnTo>
                  <a:lnTo>
                    <a:pt x="413866" y="3427"/>
                  </a:lnTo>
                  <a:lnTo>
                    <a:pt x="406107" y="2666"/>
                  </a:lnTo>
                  <a:close/>
                </a:path>
                <a:path w="593725" h="119379">
                  <a:moveTo>
                    <a:pt x="472147" y="15620"/>
                  </a:moveTo>
                  <a:lnTo>
                    <a:pt x="411187" y="15620"/>
                  </a:lnTo>
                  <a:lnTo>
                    <a:pt x="415251" y="17271"/>
                  </a:lnTo>
                  <a:lnTo>
                    <a:pt x="418172" y="20700"/>
                  </a:lnTo>
                  <a:lnTo>
                    <a:pt x="421220" y="24002"/>
                  </a:lnTo>
                  <a:lnTo>
                    <a:pt x="422744" y="28574"/>
                  </a:lnTo>
                  <a:lnTo>
                    <a:pt x="422744" y="40131"/>
                  </a:lnTo>
                  <a:lnTo>
                    <a:pt x="421220" y="44576"/>
                  </a:lnTo>
                  <a:lnTo>
                    <a:pt x="418299" y="48005"/>
                  </a:lnTo>
                  <a:lnTo>
                    <a:pt x="415251" y="51307"/>
                  </a:lnTo>
                  <a:lnTo>
                    <a:pt x="411314" y="52958"/>
                  </a:lnTo>
                  <a:lnTo>
                    <a:pt x="472147" y="52958"/>
                  </a:lnTo>
                  <a:lnTo>
                    <a:pt x="472147" y="42036"/>
                  </a:lnTo>
                  <a:lnTo>
                    <a:pt x="437095" y="42036"/>
                  </a:lnTo>
                  <a:lnTo>
                    <a:pt x="437730" y="39877"/>
                  </a:lnTo>
                  <a:lnTo>
                    <a:pt x="437984" y="37210"/>
                  </a:lnTo>
                  <a:lnTo>
                    <a:pt x="437857" y="29590"/>
                  </a:lnTo>
                  <a:lnTo>
                    <a:pt x="437349" y="27050"/>
                  </a:lnTo>
                  <a:lnTo>
                    <a:pt x="472147" y="27050"/>
                  </a:lnTo>
                  <a:lnTo>
                    <a:pt x="472147" y="15620"/>
                  </a:lnTo>
                  <a:close/>
                </a:path>
                <a:path w="593725" h="119379">
                  <a:moveTo>
                    <a:pt x="472147" y="27050"/>
                  </a:moveTo>
                  <a:lnTo>
                    <a:pt x="456907" y="27050"/>
                  </a:lnTo>
                  <a:lnTo>
                    <a:pt x="456907" y="42036"/>
                  </a:lnTo>
                  <a:lnTo>
                    <a:pt x="472147" y="42036"/>
                  </a:lnTo>
                  <a:lnTo>
                    <a:pt x="472147" y="27050"/>
                  </a:lnTo>
                  <a:close/>
                </a:path>
                <a:path w="593725" h="119379">
                  <a:moveTo>
                    <a:pt x="472147" y="0"/>
                  </a:moveTo>
                  <a:lnTo>
                    <a:pt x="456907" y="0"/>
                  </a:lnTo>
                  <a:lnTo>
                    <a:pt x="456907" y="14731"/>
                  </a:lnTo>
                  <a:lnTo>
                    <a:pt x="472147" y="14731"/>
                  </a:lnTo>
                  <a:lnTo>
                    <a:pt x="472147" y="0"/>
                  </a:lnTo>
                  <a:close/>
                </a:path>
                <a:path w="593725" h="119379">
                  <a:moveTo>
                    <a:pt x="55333" y="126"/>
                  </a:moveTo>
                  <a:lnTo>
                    <a:pt x="15161" y="14731"/>
                  </a:lnTo>
                  <a:lnTo>
                    <a:pt x="15161" y="27812"/>
                  </a:lnTo>
                  <a:lnTo>
                    <a:pt x="55333" y="42417"/>
                  </a:lnTo>
                  <a:lnTo>
                    <a:pt x="64241" y="42060"/>
                  </a:lnTo>
                  <a:lnTo>
                    <a:pt x="93510" y="30606"/>
                  </a:lnTo>
                  <a:lnTo>
                    <a:pt x="47205" y="30606"/>
                  </a:lnTo>
                  <a:lnTo>
                    <a:pt x="41236" y="29717"/>
                  </a:lnTo>
                  <a:lnTo>
                    <a:pt x="37045" y="27939"/>
                  </a:lnTo>
                  <a:lnTo>
                    <a:pt x="32981" y="26288"/>
                  </a:lnTo>
                  <a:lnTo>
                    <a:pt x="30822" y="24002"/>
                  </a:lnTo>
                  <a:lnTo>
                    <a:pt x="30822" y="18668"/>
                  </a:lnTo>
                  <a:lnTo>
                    <a:pt x="32854" y="16509"/>
                  </a:lnTo>
                  <a:lnTo>
                    <a:pt x="40982" y="12953"/>
                  </a:lnTo>
                  <a:lnTo>
                    <a:pt x="47078" y="12064"/>
                  </a:lnTo>
                  <a:lnTo>
                    <a:pt x="93599" y="12064"/>
                  </a:lnTo>
                  <a:lnTo>
                    <a:pt x="91909" y="9651"/>
                  </a:lnTo>
                  <a:lnTo>
                    <a:pt x="84924" y="5841"/>
                  </a:lnTo>
                  <a:lnTo>
                    <a:pt x="79140" y="3341"/>
                  </a:lnTo>
                  <a:lnTo>
                    <a:pt x="72272" y="1555"/>
                  </a:lnTo>
                  <a:lnTo>
                    <a:pt x="64333" y="484"/>
                  </a:lnTo>
                  <a:lnTo>
                    <a:pt x="55333" y="126"/>
                  </a:lnTo>
                  <a:close/>
                </a:path>
                <a:path w="593725" h="119379">
                  <a:moveTo>
                    <a:pt x="93599" y="12064"/>
                  </a:moveTo>
                  <a:lnTo>
                    <a:pt x="63461" y="12064"/>
                  </a:lnTo>
                  <a:lnTo>
                    <a:pt x="69557" y="12953"/>
                  </a:lnTo>
                  <a:lnTo>
                    <a:pt x="77685" y="16509"/>
                  </a:lnTo>
                  <a:lnTo>
                    <a:pt x="79717" y="18668"/>
                  </a:lnTo>
                  <a:lnTo>
                    <a:pt x="79717" y="24002"/>
                  </a:lnTo>
                  <a:lnTo>
                    <a:pt x="77558" y="26288"/>
                  </a:lnTo>
                  <a:lnTo>
                    <a:pt x="73494" y="27939"/>
                  </a:lnTo>
                  <a:lnTo>
                    <a:pt x="69430" y="29717"/>
                  </a:lnTo>
                  <a:lnTo>
                    <a:pt x="63334" y="30606"/>
                  </a:lnTo>
                  <a:lnTo>
                    <a:pt x="93510" y="30606"/>
                  </a:lnTo>
                  <a:lnTo>
                    <a:pt x="95377" y="27939"/>
                  </a:lnTo>
                  <a:lnTo>
                    <a:pt x="95465" y="14731"/>
                  </a:lnTo>
                  <a:lnTo>
                    <a:pt x="93599" y="12064"/>
                  </a:lnTo>
                  <a:close/>
                </a:path>
                <a:path w="593725" h="119379">
                  <a:moveTo>
                    <a:pt x="539203" y="8000"/>
                  </a:moveTo>
                  <a:lnTo>
                    <a:pt x="523582" y="8000"/>
                  </a:lnTo>
                  <a:lnTo>
                    <a:pt x="523582" y="31114"/>
                  </a:lnTo>
                  <a:lnTo>
                    <a:pt x="523033" y="38401"/>
                  </a:lnTo>
                  <a:lnTo>
                    <a:pt x="504501" y="71897"/>
                  </a:lnTo>
                  <a:lnTo>
                    <a:pt x="491832" y="80771"/>
                  </a:lnTo>
                  <a:lnTo>
                    <a:pt x="503897" y="91693"/>
                  </a:lnTo>
                  <a:lnTo>
                    <a:pt x="512256" y="85004"/>
                  </a:lnTo>
                  <a:lnTo>
                    <a:pt x="519614" y="77517"/>
                  </a:lnTo>
                  <a:lnTo>
                    <a:pt x="525972" y="69244"/>
                  </a:lnTo>
                  <a:lnTo>
                    <a:pt x="531329" y="60197"/>
                  </a:lnTo>
                  <a:lnTo>
                    <a:pt x="549256" y="60197"/>
                  </a:lnTo>
                  <a:lnTo>
                    <a:pt x="539223" y="31114"/>
                  </a:lnTo>
                  <a:lnTo>
                    <a:pt x="539203" y="8000"/>
                  </a:lnTo>
                  <a:close/>
                </a:path>
                <a:path w="593725" h="119379">
                  <a:moveTo>
                    <a:pt x="549256" y="60197"/>
                  </a:moveTo>
                  <a:lnTo>
                    <a:pt x="531329" y="60197"/>
                  </a:lnTo>
                  <a:lnTo>
                    <a:pt x="536828" y="68623"/>
                  </a:lnTo>
                  <a:lnTo>
                    <a:pt x="543220" y="76358"/>
                  </a:lnTo>
                  <a:lnTo>
                    <a:pt x="550493" y="83379"/>
                  </a:lnTo>
                  <a:lnTo>
                    <a:pt x="558634" y="89661"/>
                  </a:lnTo>
                  <a:lnTo>
                    <a:pt x="569556" y="77342"/>
                  </a:lnTo>
                  <a:lnTo>
                    <a:pt x="563341" y="74027"/>
                  </a:lnTo>
                  <a:lnTo>
                    <a:pt x="557650" y="69770"/>
                  </a:lnTo>
                  <a:lnTo>
                    <a:pt x="552483" y="64537"/>
                  </a:lnTo>
                  <a:lnTo>
                    <a:pt x="549256" y="60197"/>
                  </a:lnTo>
                  <a:close/>
                </a:path>
                <a:path w="593725" h="119379">
                  <a:moveTo>
                    <a:pt x="593559" y="0"/>
                  </a:moveTo>
                  <a:lnTo>
                    <a:pt x="578192" y="0"/>
                  </a:lnTo>
                  <a:lnTo>
                    <a:pt x="578192" y="119252"/>
                  </a:lnTo>
                  <a:lnTo>
                    <a:pt x="593559" y="119252"/>
                  </a:lnTo>
                  <a:lnTo>
                    <a:pt x="593559" y="0"/>
                  </a:lnTo>
                  <a:close/>
                </a:path>
                <a:path w="593725" h="119379">
                  <a:moveTo>
                    <a:pt x="344131" y="0"/>
                  </a:moveTo>
                  <a:lnTo>
                    <a:pt x="328637" y="0"/>
                  </a:lnTo>
                  <a:lnTo>
                    <a:pt x="328637" y="70103"/>
                  </a:lnTo>
                  <a:lnTo>
                    <a:pt x="344131" y="70103"/>
                  </a:lnTo>
                  <a:lnTo>
                    <a:pt x="344131" y="44576"/>
                  </a:lnTo>
                  <a:lnTo>
                    <a:pt x="361784" y="44576"/>
                  </a:lnTo>
                  <a:lnTo>
                    <a:pt x="361784" y="31368"/>
                  </a:lnTo>
                  <a:lnTo>
                    <a:pt x="344131" y="31368"/>
                  </a:lnTo>
                  <a:lnTo>
                    <a:pt x="344131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3" name="object 83"/>
            <p:cNvSpPr/>
            <p:nvPr/>
          </p:nvSpPr>
          <p:spPr>
            <a:xfrm>
              <a:off x="2787142" y="3790188"/>
              <a:ext cx="5065395" cy="109220"/>
            </a:xfrm>
            <a:custGeom>
              <a:avLst/>
              <a:gdLst/>
              <a:ahLst/>
              <a:cxnLst/>
              <a:rect l="l" t="t" r="r" b="b"/>
              <a:pathLst>
                <a:path w="5065395" h="109220">
                  <a:moveTo>
                    <a:pt x="36576" y="0"/>
                  </a:moveTo>
                  <a:lnTo>
                    <a:pt x="25654" y="0"/>
                  </a:lnTo>
                  <a:lnTo>
                    <a:pt x="19545" y="4432"/>
                  </a:lnTo>
                  <a:lnTo>
                    <a:pt x="13246" y="8178"/>
                  </a:lnTo>
                  <a:lnTo>
                    <a:pt x="6731" y="11239"/>
                  </a:lnTo>
                  <a:lnTo>
                    <a:pt x="0" y="13589"/>
                  </a:lnTo>
                  <a:lnTo>
                    <a:pt x="0" y="28956"/>
                  </a:lnTo>
                  <a:lnTo>
                    <a:pt x="19304" y="20955"/>
                  </a:lnTo>
                  <a:lnTo>
                    <a:pt x="19304" y="92456"/>
                  </a:lnTo>
                  <a:lnTo>
                    <a:pt x="36576" y="92456"/>
                  </a:lnTo>
                  <a:lnTo>
                    <a:pt x="36576" y="20955"/>
                  </a:lnTo>
                  <a:lnTo>
                    <a:pt x="36576" y="0"/>
                  </a:lnTo>
                  <a:close/>
                </a:path>
                <a:path w="5065395" h="109220">
                  <a:moveTo>
                    <a:pt x="81788" y="76962"/>
                  </a:moveTo>
                  <a:lnTo>
                    <a:pt x="65786" y="76962"/>
                  </a:lnTo>
                  <a:lnTo>
                    <a:pt x="59055" y="108712"/>
                  </a:lnTo>
                  <a:lnTo>
                    <a:pt x="72263" y="108712"/>
                  </a:lnTo>
                  <a:lnTo>
                    <a:pt x="81788" y="76962"/>
                  </a:lnTo>
                  <a:close/>
                </a:path>
                <a:path w="5065395" h="109220">
                  <a:moveTo>
                    <a:pt x="137160" y="0"/>
                  </a:moveTo>
                  <a:lnTo>
                    <a:pt x="126238" y="0"/>
                  </a:lnTo>
                  <a:lnTo>
                    <a:pt x="120129" y="4432"/>
                  </a:lnTo>
                  <a:lnTo>
                    <a:pt x="113830" y="8178"/>
                  </a:lnTo>
                  <a:lnTo>
                    <a:pt x="107315" y="11239"/>
                  </a:lnTo>
                  <a:lnTo>
                    <a:pt x="100584" y="13589"/>
                  </a:lnTo>
                  <a:lnTo>
                    <a:pt x="100584" y="28956"/>
                  </a:lnTo>
                  <a:lnTo>
                    <a:pt x="119888" y="20955"/>
                  </a:lnTo>
                  <a:lnTo>
                    <a:pt x="119888" y="92456"/>
                  </a:lnTo>
                  <a:lnTo>
                    <a:pt x="137160" y="92456"/>
                  </a:lnTo>
                  <a:lnTo>
                    <a:pt x="137160" y="20955"/>
                  </a:lnTo>
                  <a:lnTo>
                    <a:pt x="137160" y="0"/>
                  </a:lnTo>
                  <a:close/>
                </a:path>
                <a:path w="5065395" h="109220">
                  <a:moveTo>
                    <a:pt x="222504" y="17780"/>
                  </a:moveTo>
                  <a:lnTo>
                    <a:pt x="220967" y="13970"/>
                  </a:lnTo>
                  <a:lnTo>
                    <a:pt x="219964" y="11430"/>
                  </a:lnTo>
                  <a:lnTo>
                    <a:pt x="214884" y="6858"/>
                  </a:lnTo>
                  <a:lnTo>
                    <a:pt x="209677" y="2286"/>
                  </a:lnTo>
                  <a:lnTo>
                    <a:pt x="202438" y="0"/>
                  </a:lnTo>
                  <a:lnTo>
                    <a:pt x="193040" y="0"/>
                  </a:lnTo>
                  <a:lnTo>
                    <a:pt x="186270" y="508"/>
                  </a:lnTo>
                  <a:lnTo>
                    <a:pt x="179870" y="1968"/>
                  </a:lnTo>
                  <a:lnTo>
                    <a:pt x="173837" y="4394"/>
                  </a:lnTo>
                  <a:lnTo>
                    <a:pt x="168148" y="7747"/>
                  </a:lnTo>
                  <a:lnTo>
                    <a:pt x="168148" y="23241"/>
                  </a:lnTo>
                  <a:lnTo>
                    <a:pt x="175387" y="17018"/>
                  </a:lnTo>
                  <a:lnTo>
                    <a:pt x="182880" y="13970"/>
                  </a:lnTo>
                  <a:lnTo>
                    <a:pt x="195580" y="13970"/>
                  </a:lnTo>
                  <a:lnTo>
                    <a:pt x="199263" y="15113"/>
                  </a:lnTo>
                  <a:lnTo>
                    <a:pt x="201676" y="17272"/>
                  </a:lnTo>
                  <a:lnTo>
                    <a:pt x="203962" y="19558"/>
                  </a:lnTo>
                  <a:lnTo>
                    <a:pt x="205232" y="22733"/>
                  </a:lnTo>
                  <a:lnTo>
                    <a:pt x="205232" y="29972"/>
                  </a:lnTo>
                  <a:lnTo>
                    <a:pt x="194310" y="43815"/>
                  </a:lnTo>
                  <a:lnTo>
                    <a:pt x="187502" y="49060"/>
                  </a:lnTo>
                  <a:lnTo>
                    <a:pt x="165100" y="80645"/>
                  </a:lnTo>
                  <a:lnTo>
                    <a:pt x="165100" y="92456"/>
                  </a:lnTo>
                  <a:lnTo>
                    <a:pt x="221869" y="92456"/>
                  </a:lnTo>
                  <a:lnTo>
                    <a:pt x="221869" y="77978"/>
                  </a:lnTo>
                  <a:lnTo>
                    <a:pt x="183261" y="77978"/>
                  </a:lnTo>
                  <a:lnTo>
                    <a:pt x="183261" y="75692"/>
                  </a:lnTo>
                  <a:lnTo>
                    <a:pt x="198882" y="59690"/>
                  </a:lnTo>
                  <a:lnTo>
                    <a:pt x="201866" y="57353"/>
                  </a:lnTo>
                  <a:lnTo>
                    <a:pt x="222504" y="29972"/>
                  </a:lnTo>
                  <a:lnTo>
                    <a:pt x="222504" y="17780"/>
                  </a:lnTo>
                  <a:close/>
                </a:path>
                <a:path w="5065395" h="109220">
                  <a:moveTo>
                    <a:pt x="292608" y="60833"/>
                  </a:moveTo>
                  <a:lnTo>
                    <a:pt x="290677" y="55994"/>
                  </a:lnTo>
                  <a:lnTo>
                    <a:pt x="283083" y="48133"/>
                  </a:lnTo>
                  <a:lnTo>
                    <a:pt x="278003" y="45847"/>
                  </a:lnTo>
                  <a:lnTo>
                    <a:pt x="271653" y="45085"/>
                  </a:lnTo>
                  <a:lnTo>
                    <a:pt x="271653" y="44831"/>
                  </a:lnTo>
                  <a:lnTo>
                    <a:pt x="279577" y="41719"/>
                  </a:lnTo>
                  <a:lnTo>
                    <a:pt x="285254" y="36931"/>
                  </a:lnTo>
                  <a:lnTo>
                    <a:pt x="288671" y="30480"/>
                  </a:lnTo>
                  <a:lnTo>
                    <a:pt x="289814" y="22352"/>
                  </a:lnTo>
                  <a:lnTo>
                    <a:pt x="289814" y="15367"/>
                  </a:lnTo>
                  <a:lnTo>
                    <a:pt x="288874" y="13462"/>
                  </a:lnTo>
                  <a:lnTo>
                    <a:pt x="287147" y="9906"/>
                  </a:lnTo>
                  <a:lnTo>
                    <a:pt x="276733" y="2032"/>
                  </a:lnTo>
                  <a:lnTo>
                    <a:pt x="270002" y="0"/>
                  </a:lnTo>
                  <a:lnTo>
                    <a:pt x="253238" y="0"/>
                  </a:lnTo>
                  <a:lnTo>
                    <a:pt x="245872" y="1651"/>
                  </a:lnTo>
                  <a:lnTo>
                    <a:pt x="239776" y="4953"/>
                  </a:lnTo>
                  <a:lnTo>
                    <a:pt x="239776" y="19558"/>
                  </a:lnTo>
                  <a:lnTo>
                    <a:pt x="245491" y="15494"/>
                  </a:lnTo>
                  <a:lnTo>
                    <a:pt x="251460" y="13462"/>
                  </a:lnTo>
                  <a:lnTo>
                    <a:pt x="267335" y="13462"/>
                  </a:lnTo>
                  <a:lnTo>
                    <a:pt x="272288" y="17526"/>
                  </a:lnTo>
                  <a:lnTo>
                    <a:pt x="272288" y="34671"/>
                  </a:lnTo>
                  <a:lnTo>
                    <a:pt x="265938" y="38989"/>
                  </a:lnTo>
                  <a:lnTo>
                    <a:pt x="245618" y="38989"/>
                  </a:lnTo>
                  <a:lnTo>
                    <a:pt x="245618" y="52451"/>
                  </a:lnTo>
                  <a:lnTo>
                    <a:pt x="253619" y="52451"/>
                  </a:lnTo>
                  <a:lnTo>
                    <a:pt x="263017" y="53340"/>
                  </a:lnTo>
                  <a:lnTo>
                    <a:pt x="269735" y="56007"/>
                  </a:lnTo>
                  <a:lnTo>
                    <a:pt x="273735" y="60439"/>
                  </a:lnTo>
                  <a:lnTo>
                    <a:pt x="275082" y="66675"/>
                  </a:lnTo>
                  <a:lnTo>
                    <a:pt x="275082" y="71120"/>
                  </a:lnTo>
                  <a:lnTo>
                    <a:pt x="273431" y="74549"/>
                  </a:lnTo>
                  <a:lnTo>
                    <a:pt x="267081" y="79375"/>
                  </a:lnTo>
                  <a:lnTo>
                    <a:pt x="262763" y="80645"/>
                  </a:lnTo>
                  <a:lnTo>
                    <a:pt x="249428" y="80645"/>
                  </a:lnTo>
                  <a:lnTo>
                    <a:pt x="242443" y="78359"/>
                  </a:lnTo>
                  <a:lnTo>
                    <a:pt x="236220" y="73787"/>
                  </a:lnTo>
                  <a:lnTo>
                    <a:pt x="236220" y="89408"/>
                  </a:lnTo>
                  <a:lnTo>
                    <a:pt x="242062" y="92456"/>
                  </a:lnTo>
                  <a:lnTo>
                    <a:pt x="249428" y="94107"/>
                  </a:lnTo>
                  <a:lnTo>
                    <a:pt x="258445" y="94107"/>
                  </a:lnTo>
                  <a:lnTo>
                    <a:pt x="290118" y="80645"/>
                  </a:lnTo>
                  <a:lnTo>
                    <a:pt x="292608" y="75057"/>
                  </a:lnTo>
                  <a:lnTo>
                    <a:pt x="292608" y="60833"/>
                  </a:lnTo>
                  <a:close/>
                </a:path>
                <a:path w="5065395" h="109220">
                  <a:moveTo>
                    <a:pt x="322580" y="76962"/>
                  </a:moveTo>
                  <a:lnTo>
                    <a:pt x="306578" y="76962"/>
                  </a:lnTo>
                  <a:lnTo>
                    <a:pt x="299847" y="108712"/>
                  </a:lnTo>
                  <a:lnTo>
                    <a:pt x="313055" y="108712"/>
                  </a:lnTo>
                  <a:lnTo>
                    <a:pt x="322580" y="76962"/>
                  </a:lnTo>
                  <a:close/>
                </a:path>
                <a:path w="5065395" h="109220">
                  <a:moveTo>
                    <a:pt x="391668" y="17780"/>
                  </a:moveTo>
                  <a:lnTo>
                    <a:pt x="390144" y="13970"/>
                  </a:lnTo>
                  <a:lnTo>
                    <a:pt x="389128" y="11430"/>
                  </a:lnTo>
                  <a:lnTo>
                    <a:pt x="384048" y="6858"/>
                  </a:lnTo>
                  <a:lnTo>
                    <a:pt x="378841" y="2286"/>
                  </a:lnTo>
                  <a:lnTo>
                    <a:pt x="371602" y="0"/>
                  </a:lnTo>
                  <a:lnTo>
                    <a:pt x="362204" y="0"/>
                  </a:lnTo>
                  <a:lnTo>
                    <a:pt x="355434" y="508"/>
                  </a:lnTo>
                  <a:lnTo>
                    <a:pt x="349034" y="1968"/>
                  </a:lnTo>
                  <a:lnTo>
                    <a:pt x="343001" y="4394"/>
                  </a:lnTo>
                  <a:lnTo>
                    <a:pt x="337312" y="7747"/>
                  </a:lnTo>
                  <a:lnTo>
                    <a:pt x="337312" y="23241"/>
                  </a:lnTo>
                  <a:lnTo>
                    <a:pt x="344551" y="17018"/>
                  </a:lnTo>
                  <a:lnTo>
                    <a:pt x="352044" y="13970"/>
                  </a:lnTo>
                  <a:lnTo>
                    <a:pt x="364744" y="13970"/>
                  </a:lnTo>
                  <a:lnTo>
                    <a:pt x="368427" y="15113"/>
                  </a:lnTo>
                  <a:lnTo>
                    <a:pt x="370840" y="17272"/>
                  </a:lnTo>
                  <a:lnTo>
                    <a:pt x="373126" y="19558"/>
                  </a:lnTo>
                  <a:lnTo>
                    <a:pt x="374396" y="22733"/>
                  </a:lnTo>
                  <a:lnTo>
                    <a:pt x="374396" y="29972"/>
                  </a:lnTo>
                  <a:lnTo>
                    <a:pt x="363474" y="43815"/>
                  </a:lnTo>
                  <a:lnTo>
                    <a:pt x="356666" y="49060"/>
                  </a:lnTo>
                  <a:lnTo>
                    <a:pt x="334264" y="80645"/>
                  </a:lnTo>
                  <a:lnTo>
                    <a:pt x="334264" y="92456"/>
                  </a:lnTo>
                  <a:lnTo>
                    <a:pt x="391033" y="92456"/>
                  </a:lnTo>
                  <a:lnTo>
                    <a:pt x="391033" y="77978"/>
                  </a:lnTo>
                  <a:lnTo>
                    <a:pt x="352425" y="77978"/>
                  </a:lnTo>
                  <a:lnTo>
                    <a:pt x="352425" y="75692"/>
                  </a:lnTo>
                  <a:lnTo>
                    <a:pt x="368046" y="59690"/>
                  </a:lnTo>
                  <a:lnTo>
                    <a:pt x="371030" y="57353"/>
                  </a:lnTo>
                  <a:lnTo>
                    <a:pt x="391668" y="29972"/>
                  </a:lnTo>
                  <a:lnTo>
                    <a:pt x="391668" y="17780"/>
                  </a:lnTo>
                  <a:close/>
                </a:path>
                <a:path w="5065395" h="109220">
                  <a:moveTo>
                    <a:pt x="461772" y="60833"/>
                  </a:moveTo>
                  <a:lnTo>
                    <a:pt x="459841" y="55994"/>
                  </a:lnTo>
                  <a:lnTo>
                    <a:pt x="452247" y="48133"/>
                  </a:lnTo>
                  <a:lnTo>
                    <a:pt x="447167" y="45847"/>
                  </a:lnTo>
                  <a:lnTo>
                    <a:pt x="440817" y="45085"/>
                  </a:lnTo>
                  <a:lnTo>
                    <a:pt x="440817" y="44831"/>
                  </a:lnTo>
                  <a:lnTo>
                    <a:pt x="448741" y="41719"/>
                  </a:lnTo>
                  <a:lnTo>
                    <a:pt x="454418" y="36931"/>
                  </a:lnTo>
                  <a:lnTo>
                    <a:pt x="457835" y="30480"/>
                  </a:lnTo>
                  <a:lnTo>
                    <a:pt x="458978" y="22352"/>
                  </a:lnTo>
                  <a:lnTo>
                    <a:pt x="458978" y="15367"/>
                  </a:lnTo>
                  <a:lnTo>
                    <a:pt x="458038" y="13462"/>
                  </a:lnTo>
                  <a:lnTo>
                    <a:pt x="456311" y="9906"/>
                  </a:lnTo>
                  <a:lnTo>
                    <a:pt x="445897" y="2032"/>
                  </a:lnTo>
                  <a:lnTo>
                    <a:pt x="439166" y="0"/>
                  </a:lnTo>
                  <a:lnTo>
                    <a:pt x="422402" y="0"/>
                  </a:lnTo>
                  <a:lnTo>
                    <a:pt x="415036" y="1651"/>
                  </a:lnTo>
                  <a:lnTo>
                    <a:pt x="408940" y="4953"/>
                  </a:lnTo>
                  <a:lnTo>
                    <a:pt x="408940" y="19558"/>
                  </a:lnTo>
                  <a:lnTo>
                    <a:pt x="414655" y="15494"/>
                  </a:lnTo>
                  <a:lnTo>
                    <a:pt x="420624" y="13462"/>
                  </a:lnTo>
                  <a:lnTo>
                    <a:pt x="436499" y="13462"/>
                  </a:lnTo>
                  <a:lnTo>
                    <a:pt x="441452" y="17526"/>
                  </a:lnTo>
                  <a:lnTo>
                    <a:pt x="441452" y="34671"/>
                  </a:lnTo>
                  <a:lnTo>
                    <a:pt x="435102" y="38989"/>
                  </a:lnTo>
                  <a:lnTo>
                    <a:pt x="414782" y="38989"/>
                  </a:lnTo>
                  <a:lnTo>
                    <a:pt x="414782" y="52451"/>
                  </a:lnTo>
                  <a:lnTo>
                    <a:pt x="422783" y="52451"/>
                  </a:lnTo>
                  <a:lnTo>
                    <a:pt x="432181" y="53340"/>
                  </a:lnTo>
                  <a:lnTo>
                    <a:pt x="438899" y="56007"/>
                  </a:lnTo>
                  <a:lnTo>
                    <a:pt x="442899" y="60439"/>
                  </a:lnTo>
                  <a:lnTo>
                    <a:pt x="444246" y="66675"/>
                  </a:lnTo>
                  <a:lnTo>
                    <a:pt x="444246" y="71120"/>
                  </a:lnTo>
                  <a:lnTo>
                    <a:pt x="442595" y="74549"/>
                  </a:lnTo>
                  <a:lnTo>
                    <a:pt x="436245" y="79375"/>
                  </a:lnTo>
                  <a:lnTo>
                    <a:pt x="431927" y="80645"/>
                  </a:lnTo>
                  <a:lnTo>
                    <a:pt x="418592" y="80645"/>
                  </a:lnTo>
                  <a:lnTo>
                    <a:pt x="411607" y="78359"/>
                  </a:lnTo>
                  <a:lnTo>
                    <a:pt x="405384" y="73787"/>
                  </a:lnTo>
                  <a:lnTo>
                    <a:pt x="405384" y="89408"/>
                  </a:lnTo>
                  <a:lnTo>
                    <a:pt x="411226" y="92456"/>
                  </a:lnTo>
                  <a:lnTo>
                    <a:pt x="418592" y="94107"/>
                  </a:lnTo>
                  <a:lnTo>
                    <a:pt x="427609" y="94107"/>
                  </a:lnTo>
                  <a:lnTo>
                    <a:pt x="459282" y="80645"/>
                  </a:lnTo>
                  <a:lnTo>
                    <a:pt x="461772" y="75057"/>
                  </a:lnTo>
                  <a:lnTo>
                    <a:pt x="461772" y="60833"/>
                  </a:lnTo>
                  <a:close/>
                </a:path>
                <a:path w="5065395" h="109220">
                  <a:moveTo>
                    <a:pt x="533781" y="54229"/>
                  </a:moveTo>
                  <a:lnTo>
                    <a:pt x="531495" y="47498"/>
                  </a:lnTo>
                  <a:lnTo>
                    <a:pt x="529259" y="44958"/>
                  </a:lnTo>
                  <a:lnTo>
                    <a:pt x="522338" y="37084"/>
                  </a:lnTo>
                  <a:lnTo>
                    <a:pt x="516750" y="34645"/>
                  </a:lnTo>
                  <a:lnTo>
                    <a:pt x="516750" y="52959"/>
                  </a:lnTo>
                  <a:lnTo>
                    <a:pt x="516750" y="68707"/>
                  </a:lnTo>
                  <a:lnTo>
                    <a:pt x="515493" y="72644"/>
                  </a:lnTo>
                  <a:lnTo>
                    <a:pt x="510667" y="78994"/>
                  </a:lnTo>
                  <a:lnTo>
                    <a:pt x="507365" y="80645"/>
                  </a:lnTo>
                  <a:lnTo>
                    <a:pt x="498983" y="80645"/>
                  </a:lnTo>
                  <a:lnTo>
                    <a:pt x="495554" y="78867"/>
                  </a:lnTo>
                  <a:lnTo>
                    <a:pt x="493141" y="75311"/>
                  </a:lnTo>
                  <a:lnTo>
                    <a:pt x="490588" y="71755"/>
                  </a:lnTo>
                  <a:lnTo>
                    <a:pt x="489331" y="67564"/>
                  </a:lnTo>
                  <a:lnTo>
                    <a:pt x="489331" y="58293"/>
                  </a:lnTo>
                  <a:lnTo>
                    <a:pt x="490588" y="54737"/>
                  </a:lnTo>
                  <a:lnTo>
                    <a:pt x="493141" y="51816"/>
                  </a:lnTo>
                  <a:lnTo>
                    <a:pt x="495808" y="49022"/>
                  </a:lnTo>
                  <a:lnTo>
                    <a:pt x="499110" y="47498"/>
                  </a:lnTo>
                  <a:lnTo>
                    <a:pt x="512191" y="47498"/>
                  </a:lnTo>
                  <a:lnTo>
                    <a:pt x="516750" y="52959"/>
                  </a:lnTo>
                  <a:lnTo>
                    <a:pt x="516750" y="34645"/>
                  </a:lnTo>
                  <a:lnTo>
                    <a:pt x="516255" y="34417"/>
                  </a:lnTo>
                  <a:lnTo>
                    <a:pt x="499872" y="34417"/>
                  </a:lnTo>
                  <a:lnTo>
                    <a:pt x="493395" y="37973"/>
                  </a:lnTo>
                  <a:lnTo>
                    <a:pt x="489077" y="44958"/>
                  </a:lnTo>
                  <a:lnTo>
                    <a:pt x="488696" y="44958"/>
                  </a:lnTo>
                  <a:lnTo>
                    <a:pt x="488696" y="35814"/>
                  </a:lnTo>
                  <a:lnTo>
                    <a:pt x="490855" y="28194"/>
                  </a:lnTo>
                  <a:lnTo>
                    <a:pt x="495249" y="22250"/>
                  </a:lnTo>
                  <a:lnTo>
                    <a:pt x="499491" y="16383"/>
                  </a:lnTo>
                  <a:lnTo>
                    <a:pt x="505206" y="13462"/>
                  </a:lnTo>
                  <a:lnTo>
                    <a:pt x="518033" y="13462"/>
                  </a:lnTo>
                  <a:lnTo>
                    <a:pt x="522986" y="14732"/>
                  </a:lnTo>
                  <a:lnTo>
                    <a:pt x="527558" y="17272"/>
                  </a:lnTo>
                  <a:lnTo>
                    <a:pt x="527558" y="13462"/>
                  </a:lnTo>
                  <a:lnTo>
                    <a:pt x="527558" y="2540"/>
                  </a:lnTo>
                  <a:lnTo>
                    <a:pt x="523748" y="889"/>
                  </a:lnTo>
                  <a:lnTo>
                    <a:pt x="518401" y="0"/>
                  </a:lnTo>
                  <a:lnTo>
                    <a:pt x="511556" y="0"/>
                  </a:lnTo>
                  <a:lnTo>
                    <a:pt x="477545" y="22250"/>
                  </a:lnTo>
                  <a:lnTo>
                    <a:pt x="471601" y="52959"/>
                  </a:lnTo>
                  <a:lnTo>
                    <a:pt x="472046" y="61214"/>
                  </a:lnTo>
                  <a:lnTo>
                    <a:pt x="495909" y="93395"/>
                  </a:lnTo>
                  <a:lnTo>
                    <a:pt x="503161" y="94107"/>
                  </a:lnTo>
                  <a:lnTo>
                    <a:pt x="512051" y="94107"/>
                  </a:lnTo>
                  <a:lnTo>
                    <a:pt x="519303" y="91059"/>
                  </a:lnTo>
                  <a:lnTo>
                    <a:pt x="525145" y="85217"/>
                  </a:lnTo>
                  <a:lnTo>
                    <a:pt x="529615" y="80645"/>
                  </a:lnTo>
                  <a:lnTo>
                    <a:pt x="530860" y="79375"/>
                  </a:lnTo>
                  <a:lnTo>
                    <a:pt x="533781" y="71755"/>
                  </a:lnTo>
                  <a:lnTo>
                    <a:pt x="533781" y="54229"/>
                  </a:lnTo>
                  <a:close/>
                </a:path>
                <a:path w="5065395" h="109220">
                  <a:moveTo>
                    <a:pt x="1268857" y="0"/>
                  </a:moveTo>
                  <a:lnTo>
                    <a:pt x="1257935" y="0"/>
                  </a:lnTo>
                  <a:lnTo>
                    <a:pt x="1251813" y="4432"/>
                  </a:lnTo>
                  <a:lnTo>
                    <a:pt x="1245489" y="8178"/>
                  </a:lnTo>
                  <a:lnTo>
                    <a:pt x="1238961" y="11239"/>
                  </a:lnTo>
                  <a:lnTo>
                    <a:pt x="1232281" y="13589"/>
                  </a:lnTo>
                  <a:lnTo>
                    <a:pt x="1232281" y="28956"/>
                  </a:lnTo>
                  <a:lnTo>
                    <a:pt x="1251585" y="20955"/>
                  </a:lnTo>
                  <a:lnTo>
                    <a:pt x="1251585" y="92456"/>
                  </a:lnTo>
                  <a:lnTo>
                    <a:pt x="1268857" y="92456"/>
                  </a:lnTo>
                  <a:lnTo>
                    <a:pt x="1268857" y="20955"/>
                  </a:lnTo>
                  <a:lnTo>
                    <a:pt x="1268857" y="0"/>
                  </a:lnTo>
                  <a:close/>
                </a:path>
                <a:path w="5065395" h="109220">
                  <a:moveTo>
                    <a:pt x="1354201" y="54737"/>
                  </a:moveTo>
                  <a:lnTo>
                    <a:pt x="1352118" y="49784"/>
                  </a:lnTo>
                  <a:lnTo>
                    <a:pt x="1351534" y="48387"/>
                  </a:lnTo>
                  <a:lnTo>
                    <a:pt x="1340739" y="38608"/>
                  </a:lnTo>
                  <a:lnTo>
                    <a:pt x="1335862" y="36957"/>
                  </a:lnTo>
                  <a:lnTo>
                    <a:pt x="1333627" y="36195"/>
                  </a:lnTo>
                  <a:lnTo>
                    <a:pt x="1323340" y="36195"/>
                  </a:lnTo>
                  <a:lnTo>
                    <a:pt x="1320292" y="36449"/>
                  </a:lnTo>
                  <a:lnTo>
                    <a:pt x="1315593" y="36957"/>
                  </a:lnTo>
                  <a:lnTo>
                    <a:pt x="1317117" y="15875"/>
                  </a:lnTo>
                  <a:lnTo>
                    <a:pt x="1350010" y="15875"/>
                  </a:lnTo>
                  <a:lnTo>
                    <a:pt x="1350010" y="1524"/>
                  </a:lnTo>
                  <a:lnTo>
                    <a:pt x="1303020" y="1524"/>
                  </a:lnTo>
                  <a:lnTo>
                    <a:pt x="1299591" y="51181"/>
                  </a:lnTo>
                  <a:lnTo>
                    <a:pt x="1305052" y="50292"/>
                  </a:lnTo>
                  <a:lnTo>
                    <a:pt x="1310132" y="49784"/>
                  </a:lnTo>
                  <a:lnTo>
                    <a:pt x="1322451" y="49784"/>
                  </a:lnTo>
                  <a:lnTo>
                    <a:pt x="1327785" y="51054"/>
                  </a:lnTo>
                  <a:lnTo>
                    <a:pt x="1331341" y="53340"/>
                  </a:lnTo>
                  <a:lnTo>
                    <a:pt x="1334897" y="55753"/>
                  </a:lnTo>
                  <a:lnTo>
                    <a:pt x="1336675" y="59563"/>
                  </a:lnTo>
                  <a:lnTo>
                    <a:pt x="1336675" y="69723"/>
                  </a:lnTo>
                  <a:lnTo>
                    <a:pt x="1334897" y="73533"/>
                  </a:lnTo>
                  <a:lnTo>
                    <a:pt x="1331595" y="76454"/>
                  </a:lnTo>
                  <a:lnTo>
                    <a:pt x="1328293" y="79248"/>
                  </a:lnTo>
                  <a:lnTo>
                    <a:pt x="1323721" y="80645"/>
                  </a:lnTo>
                  <a:lnTo>
                    <a:pt x="1314577" y="80645"/>
                  </a:lnTo>
                  <a:lnTo>
                    <a:pt x="1311021" y="80010"/>
                  </a:lnTo>
                  <a:lnTo>
                    <a:pt x="1307592" y="78867"/>
                  </a:lnTo>
                  <a:lnTo>
                    <a:pt x="1304036" y="77851"/>
                  </a:lnTo>
                  <a:lnTo>
                    <a:pt x="1300861" y="76200"/>
                  </a:lnTo>
                  <a:lnTo>
                    <a:pt x="1298194" y="74168"/>
                  </a:lnTo>
                  <a:lnTo>
                    <a:pt x="1298194" y="89789"/>
                  </a:lnTo>
                  <a:lnTo>
                    <a:pt x="1303401" y="92583"/>
                  </a:lnTo>
                  <a:lnTo>
                    <a:pt x="1310640" y="94107"/>
                  </a:lnTo>
                  <a:lnTo>
                    <a:pt x="1319530" y="94107"/>
                  </a:lnTo>
                  <a:lnTo>
                    <a:pt x="1350594" y="80645"/>
                  </a:lnTo>
                  <a:lnTo>
                    <a:pt x="1351026" y="80264"/>
                  </a:lnTo>
                  <a:lnTo>
                    <a:pt x="1354201" y="72644"/>
                  </a:lnTo>
                  <a:lnTo>
                    <a:pt x="1354201" y="54737"/>
                  </a:lnTo>
                  <a:close/>
                </a:path>
                <a:path w="5065395" h="109220">
                  <a:moveTo>
                    <a:pt x="1424305" y="60833"/>
                  </a:moveTo>
                  <a:lnTo>
                    <a:pt x="1422374" y="55994"/>
                  </a:lnTo>
                  <a:lnTo>
                    <a:pt x="1414780" y="48133"/>
                  </a:lnTo>
                  <a:lnTo>
                    <a:pt x="1409700" y="45847"/>
                  </a:lnTo>
                  <a:lnTo>
                    <a:pt x="1403350" y="45085"/>
                  </a:lnTo>
                  <a:lnTo>
                    <a:pt x="1403350" y="44831"/>
                  </a:lnTo>
                  <a:lnTo>
                    <a:pt x="1411274" y="41719"/>
                  </a:lnTo>
                  <a:lnTo>
                    <a:pt x="1416951" y="36931"/>
                  </a:lnTo>
                  <a:lnTo>
                    <a:pt x="1420368" y="30480"/>
                  </a:lnTo>
                  <a:lnTo>
                    <a:pt x="1421511" y="22352"/>
                  </a:lnTo>
                  <a:lnTo>
                    <a:pt x="1421511" y="15367"/>
                  </a:lnTo>
                  <a:lnTo>
                    <a:pt x="1420571" y="13462"/>
                  </a:lnTo>
                  <a:lnTo>
                    <a:pt x="1418844" y="9906"/>
                  </a:lnTo>
                  <a:lnTo>
                    <a:pt x="1408430" y="2032"/>
                  </a:lnTo>
                  <a:lnTo>
                    <a:pt x="1401572" y="0"/>
                  </a:lnTo>
                  <a:lnTo>
                    <a:pt x="1384808" y="0"/>
                  </a:lnTo>
                  <a:lnTo>
                    <a:pt x="1377569" y="1651"/>
                  </a:lnTo>
                  <a:lnTo>
                    <a:pt x="1371346" y="4953"/>
                  </a:lnTo>
                  <a:lnTo>
                    <a:pt x="1371346" y="19558"/>
                  </a:lnTo>
                  <a:lnTo>
                    <a:pt x="1377188" y="15494"/>
                  </a:lnTo>
                  <a:lnTo>
                    <a:pt x="1383157" y="13462"/>
                  </a:lnTo>
                  <a:lnTo>
                    <a:pt x="1399032" y="13462"/>
                  </a:lnTo>
                  <a:lnTo>
                    <a:pt x="1403985" y="17526"/>
                  </a:lnTo>
                  <a:lnTo>
                    <a:pt x="1403985" y="34671"/>
                  </a:lnTo>
                  <a:lnTo>
                    <a:pt x="1397508" y="38989"/>
                  </a:lnTo>
                  <a:lnTo>
                    <a:pt x="1377315" y="38989"/>
                  </a:lnTo>
                  <a:lnTo>
                    <a:pt x="1377315" y="52451"/>
                  </a:lnTo>
                  <a:lnTo>
                    <a:pt x="1385316" y="52451"/>
                  </a:lnTo>
                  <a:lnTo>
                    <a:pt x="1394663" y="53340"/>
                  </a:lnTo>
                  <a:lnTo>
                    <a:pt x="1401394" y="56007"/>
                  </a:lnTo>
                  <a:lnTo>
                    <a:pt x="1405420" y="60439"/>
                  </a:lnTo>
                  <a:lnTo>
                    <a:pt x="1406779" y="66675"/>
                  </a:lnTo>
                  <a:lnTo>
                    <a:pt x="1406779" y="71120"/>
                  </a:lnTo>
                  <a:lnTo>
                    <a:pt x="1405128" y="74549"/>
                  </a:lnTo>
                  <a:lnTo>
                    <a:pt x="1401953" y="76962"/>
                  </a:lnTo>
                  <a:lnTo>
                    <a:pt x="1398651" y="79375"/>
                  </a:lnTo>
                  <a:lnTo>
                    <a:pt x="1394460" y="80645"/>
                  </a:lnTo>
                  <a:lnTo>
                    <a:pt x="1381125" y="80645"/>
                  </a:lnTo>
                  <a:lnTo>
                    <a:pt x="1374013" y="78359"/>
                  </a:lnTo>
                  <a:lnTo>
                    <a:pt x="1367917" y="73787"/>
                  </a:lnTo>
                  <a:lnTo>
                    <a:pt x="1367917" y="89408"/>
                  </a:lnTo>
                  <a:lnTo>
                    <a:pt x="1373759" y="92456"/>
                  </a:lnTo>
                  <a:lnTo>
                    <a:pt x="1381125" y="94107"/>
                  </a:lnTo>
                  <a:lnTo>
                    <a:pt x="1390142" y="94107"/>
                  </a:lnTo>
                  <a:lnTo>
                    <a:pt x="1421815" y="80645"/>
                  </a:lnTo>
                  <a:lnTo>
                    <a:pt x="1424305" y="75057"/>
                  </a:lnTo>
                  <a:lnTo>
                    <a:pt x="1424305" y="60833"/>
                  </a:lnTo>
                  <a:close/>
                </a:path>
                <a:path w="5065395" h="109220">
                  <a:moveTo>
                    <a:pt x="1454277" y="76962"/>
                  </a:moveTo>
                  <a:lnTo>
                    <a:pt x="1438275" y="76962"/>
                  </a:lnTo>
                  <a:lnTo>
                    <a:pt x="1431544" y="108712"/>
                  </a:lnTo>
                  <a:lnTo>
                    <a:pt x="1444752" y="108712"/>
                  </a:lnTo>
                  <a:lnTo>
                    <a:pt x="1454277" y="76962"/>
                  </a:lnTo>
                  <a:close/>
                </a:path>
                <a:path w="5065395" h="109220">
                  <a:moveTo>
                    <a:pt x="1526921" y="42418"/>
                  </a:moveTo>
                  <a:lnTo>
                    <a:pt x="1526400" y="32969"/>
                  </a:lnTo>
                  <a:lnTo>
                    <a:pt x="1524850" y="24612"/>
                  </a:lnTo>
                  <a:lnTo>
                    <a:pt x="1522310" y="17348"/>
                  </a:lnTo>
                  <a:lnTo>
                    <a:pt x="1520088" y="13462"/>
                  </a:lnTo>
                  <a:lnTo>
                    <a:pt x="1518793" y="11176"/>
                  </a:lnTo>
                  <a:lnTo>
                    <a:pt x="1513459" y="3810"/>
                  </a:lnTo>
                  <a:lnTo>
                    <a:pt x="1509268" y="1714"/>
                  </a:lnTo>
                  <a:lnTo>
                    <a:pt x="1509268" y="26924"/>
                  </a:lnTo>
                  <a:lnTo>
                    <a:pt x="1509268" y="36068"/>
                  </a:lnTo>
                  <a:lnTo>
                    <a:pt x="1507998" y="39497"/>
                  </a:lnTo>
                  <a:lnTo>
                    <a:pt x="1505343" y="42418"/>
                  </a:lnTo>
                  <a:lnTo>
                    <a:pt x="1503045" y="45085"/>
                  </a:lnTo>
                  <a:lnTo>
                    <a:pt x="1499743" y="46482"/>
                  </a:lnTo>
                  <a:lnTo>
                    <a:pt x="1491361" y="46482"/>
                  </a:lnTo>
                  <a:lnTo>
                    <a:pt x="1487932" y="44958"/>
                  </a:lnTo>
                  <a:lnTo>
                    <a:pt x="1482979" y="38989"/>
                  </a:lnTo>
                  <a:lnTo>
                    <a:pt x="1481709" y="35052"/>
                  </a:lnTo>
                  <a:lnTo>
                    <a:pt x="1481709" y="25527"/>
                  </a:lnTo>
                  <a:lnTo>
                    <a:pt x="1482979" y="21590"/>
                  </a:lnTo>
                  <a:lnTo>
                    <a:pt x="1485392" y="18288"/>
                  </a:lnTo>
                  <a:lnTo>
                    <a:pt x="1487805" y="15113"/>
                  </a:lnTo>
                  <a:lnTo>
                    <a:pt x="1491107" y="13462"/>
                  </a:lnTo>
                  <a:lnTo>
                    <a:pt x="1499489" y="13462"/>
                  </a:lnTo>
                  <a:lnTo>
                    <a:pt x="1502918" y="15240"/>
                  </a:lnTo>
                  <a:lnTo>
                    <a:pt x="1507998" y="22606"/>
                  </a:lnTo>
                  <a:lnTo>
                    <a:pt x="1509268" y="26924"/>
                  </a:lnTo>
                  <a:lnTo>
                    <a:pt x="1509268" y="1714"/>
                  </a:lnTo>
                  <a:lnTo>
                    <a:pt x="1505839" y="0"/>
                  </a:lnTo>
                  <a:lnTo>
                    <a:pt x="1486789" y="0"/>
                  </a:lnTo>
                  <a:lnTo>
                    <a:pt x="1479296" y="3048"/>
                  </a:lnTo>
                  <a:lnTo>
                    <a:pt x="1467612" y="14732"/>
                  </a:lnTo>
                  <a:lnTo>
                    <a:pt x="1464691" y="22352"/>
                  </a:lnTo>
                  <a:lnTo>
                    <a:pt x="1464691" y="39624"/>
                  </a:lnTo>
                  <a:lnTo>
                    <a:pt x="1467104" y="46228"/>
                  </a:lnTo>
                  <a:lnTo>
                    <a:pt x="1471930" y="51689"/>
                  </a:lnTo>
                  <a:lnTo>
                    <a:pt x="1476756" y="57023"/>
                  </a:lnTo>
                  <a:lnTo>
                    <a:pt x="1483106" y="59690"/>
                  </a:lnTo>
                  <a:lnTo>
                    <a:pt x="1499489" y="59690"/>
                  </a:lnTo>
                  <a:lnTo>
                    <a:pt x="1505712" y="56515"/>
                  </a:lnTo>
                  <a:lnTo>
                    <a:pt x="1509649" y="49911"/>
                  </a:lnTo>
                  <a:lnTo>
                    <a:pt x="1509903" y="50038"/>
                  </a:lnTo>
                  <a:lnTo>
                    <a:pt x="1494282" y="80645"/>
                  </a:lnTo>
                  <a:lnTo>
                    <a:pt x="1480439" y="80645"/>
                  </a:lnTo>
                  <a:lnTo>
                    <a:pt x="1474724" y="79121"/>
                  </a:lnTo>
                  <a:lnTo>
                    <a:pt x="1469898" y="76073"/>
                  </a:lnTo>
                  <a:lnTo>
                    <a:pt x="1469898" y="90678"/>
                  </a:lnTo>
                  <a:lnTo>
                    <a:pt x="1474978" y="92964"/>
                  </a:lnTo>
                  <a:lnTo>
                    <a:pt x="1481074" y="94107"/>
                  </a:lnTo>
                  <a:lnTo>
                    <a:pt x="1488059" y="94107"/>
                  </a:lnTo>
                  <a:lnTo>
                    <a:pt x="1496847" y="93256"/>
                  </a:lnTo>
                  <a:lnTo>
                    <a:pt x="1504543" y="90678"/>
                  </a:lnTo>
                  <a:lnTo>
                    <a:pt x="1511185" y="86398"/>
                  </a:lnTo>
                  <a:lnTo>
                    <a:pt x="1516519" y="80645"/>
                  </a:lnTo>
                  <a:lnTo>
                    <a:pt x="1516761" y="80391"/>
                  </a:lnTo>
                  <a:lnTo>
                    <a:pt x="1521180" y="72872"/>
                  </a:lnTo>
                  <a:lnTo>
                    <a:pt x="1524355" y="64033"/>
                  </a:lnTo>
                  <a:lnTo>
                    <a:pt x="1526273" y="53873"/>
                  </a:lnTo>
                  <a:lnTo>
                    <a:pt x="1526489" y="49911"/>
                  </a:lnTo>
                  <a:lnTo>
                    <a:pt x="1526692" y="46482"/>
                  </a:lnTo>
                  <a:lnTo>
                    <a:pt x="1526921" y="42418"/>
                  </a:lnTo>
                  <a:close/>
                </a:path>
                <a:path w="5065395" h="109220">
                  <a:moveTo>
                    <a:pt x="1597025" y="42418"/>
                  </a:moveTo>
                  <a:lnTo>
                    <a:pt x="1596504" y="32969"/>
                  </a:lnTo>
                  <a:lnTo>
                    <a:pt x="1594954" y="24612"/>
                  </a:lnTo>
                  <a:lnTo>
                    <a:pt x="1592414" y="17348"/>
                  </a:lnTo>
                  <a:lnTo>
                    <a:pt x="1590192" y="13462"/>
                  </a:lnTo>
                  <a:lnTo>
                    <a:pt x="1588897" y="11176"/>
                  </a:lnTo>
                  <a:lnTo>
                    <a:pt x="1583563" y="3810"/>
                  </a:lnTo>
                  <a:lnTo>
                    <a:pt x="1579372" y="1714"/>
                  </a:lnTo>
                  <a:lnTo>
                    <a:pt x="1579372" y="26924"/>
                  </a:lnTo>
                  <a:lnTo>
                    <a:pt x="1579372" y="36068"/>
                  </a:lnTo>
                  <a:lnTo>
                    <a:pt x="1578102" y="39497"/>
                  </a:lnTo>
                  <a:lnTo>
                    <a:pt x="1575447" y="42418"/>
                  </a:lnTo>
                  <a:lnTo>
                    <a:pt x="1573149" y="45085"/>
                  </a:lnTo>
                  <a:lnTo>
                    <a:pt x="1569847" y="46482"/>
                  </a:lnTo>
                  <a:lnTo>
                    <a:pt x="1561465" y="46482"/>
                  </a:lnTo>
                  <a:lnTo>
                    <a:pt x="1558036" y="44958"/>
                  </a:lnTo>
                  <a:lnTo>
                    <a:pt x="1553083" y="38989"/>
                  </a:lnTo>
                  <a:lnTo>
                    <a:pt x="1551813" y="35052"/>
                  </a:lnTo>
                  <a:lnTo>
                    <a:pt x="1551813" y="25527"/>
                  </a:lnTo>
                  <a:lnTo>
                    <a:pt x="1553083" y="21590"/>
                  </a:lnTo>
                  <a:lnTo>
                    <a:pt x="1555496" y="18288"/>
                  </a:lnTo>
                  <a:lnTo>
                    <a:pt x="1557909" y="15113"/>
                  </a:lnTo>
                  <a:lnTo>
                    <a:pt x="1561211" y="13462"/>
                  </a:lnTo>
                  <a:lnTo>
                    <a:pt x="1569593" y="13462"/>
                  </a:lnTo>
                  <a:lnTo>
                    <a:pt x="1573022" y="15240"/>
                  </a:lnTo>
                  <a:lnTo>
                    <a:pt x="1578102" y="22606"/>
                  </a:lnTo>
                  <a:lnTo>
                    <a:pt x="1579372" y="26924"/>
                  </a:lnTo>
                  <a:lnTo>
                    <a:pt x="1579372" y="1714"/>
                  </a:lnTo>
                  <a:lnTo>
                    <a:pt x="1575943" y="0"/>
                  </a:lnTo>
                  <a:lnTo>
                    <a:pt x="1556893" y="0"/>
                  </a:lnTo>
                  <a:lnTo>
                    <a:pt x="1549400" y="3048"/>
                  </a:lnTo>
                  <a:lnTo>
                    <a:pt x="1537716" y="14732"/>
                  </a:lnTo>
                  <a:lnTo>
                    <a:pt x="1534795" y="22352"/>
                  </a:lnTo>
                  <a:lnTo>
                    <a:pt x="1534795" y="39624"/>
                  </a:lnTo>
                  <a:lnTo>
                    <a:pt x="1537208" y="46228"/>
                  </a:lnTo>
                  <a:lnTo>
                    <a:pt x="1542034" y="51689"/>
                  </a:lnTo>
                  <a:lnTo>
                    <a:pt x="1546860" y="57023"/>
                  </a:lnTo>
                  <a:lnTo>
                    <a:pt x="1553210" y="59690"/>
                  </a:lnTo>
                  <a:lnTo>
                    <a:pt x="1569593" y="59690"/>
                  </a:lnTo>
                  <a:lnTo>
                    <a:pt x="1575816" y="56515"/>
                  </a:lnTo>
                  <a:lnTo>
                    <a:pt x="1579753" y="49911"/>
                  </a:lnTo>
                  <a:lnTo>
                    <a:pt x="1580007" y="50038"/>
                  </a:lnTo>
                  <a:lnTo>
                    <a:pt x="1564386" y="80645"/>
                  </a:lnTo>
                  <a:lnTo>
                    <a:pt x="1550543" y="80645"/>
                  </a:lnTo>
                  <a:lnTo>
                    <a:pt x="1544828" y="79121"/>
                  </a:lnTo>
                  <a:lnTo>
                    <a:pt x="1540002" y="76073"/>
                  </a:lnTo>
                  <a:lnTo>
                    <a:pt x="1540002" y="90678"/>
                  </a:lnTo>
                  <a:lnTo>
                    <a:pt x="1545082" y="92964"/>
                  </a:lnTo>
                  <a:lnTo>
                    <a:pt x="1551178" y="94107"/>
                  </a:lnTo>
                  <a:lnTo>
                    <a:pt x="1558163" y="94107"/>
                  </a:lnTo>
                  <a:lnTo>
                    <a:pt x="1566951" y="93256"/>
                  </a:lnTo>
                  <a:lnTo>
                    <a:pt x="1574647" y="90678"/>
                  </a:lnTo>
                  <a:lnTo>
                    <a:pt x="1581289" y="86398"/>
                  </a:lnTo>
                  <a:lnTo>
                    <a:pt x="1586623" y="80645"/>
                  </a:lnTo>
                  <a:lnTo>
                    <a:pt x="1586865" y="80391"/>
                  </a:lnTo>
                  <a:lnTo>
                    <a:pt x="1591284" y="72872"/>
                  </a:lnTo>
                  <a:lnTo>
                    <a:pt x="1594459" y="64033"/>
                  </a:lnTo>
                  <a:lnTo>
                    <a:pt x="1596377" y="53873"/>
                  </a:lnTo>
                  <a:lnTo>
                    <a:pt x="1596593" y="49911"/>
                  </a:lnTo>
                  <a:lnTo>
                    <a:pt x="1596796" y="46482"/>
                  </a:lnTo>
                  <a:lnTo>
                    <a:pt x="1597025" y="42418"/>
                  </a:lnTo>
                  <a:close/>
                </a:path>
                <a:path w="5065395" h="109220">
                  <a:moveTo>
                    <a:pt x="1667764" y="59817"/>
                  </a:moveTo>
                  <a:lnTo>
                    <a:pt x="1656842" y="59817"/>
                  </a:lnTo>
                  <a:lnTo>
                    <a:pt x="1656842" y="24511"/>
                  </a:lnTo>
                  <a:lnTo>
                    <a:pt x="1656842" y="1524"/>
                  </a:lnTo>
                  <a:lnTo>
                    <a:pt x="1640967" y="1524"/>
                  </a:lnTo>
                  <a:lnTo>
                    <a:pt x="1640967" y="24511"/>
                  </a:lnTo>
                  <a:lnTo>
                    <a:pt x="1640967" y="59817"/>
                  </a:lnTo>
                  <a:lnTo>
                    <a:pt x="1615948" y="59817"/>
                  </a:lnTo>
                  <a:lnTo>
                    <a:pt x="1620901" y="53975"/>
                  </a:lnTo>
                  <a:lnTo>
                    <a:pt x="1625600" y="47879"/>
                  </a:lnTo>
                  <a:lnTo>
                    <a:pt x="1630299" y="41275"/>
                  </a:lnTo>
                  <a:lnTo>
                    <a:pt x="1634871" y="34671"/>
                  </a:lnTo>
                  <a:lnTo>
                    <a:pt x="1638427" y="29083"/>
                  </a:lnTo>
                  <a:lnTo>
                    <a:pt x="1640967" y="24511"/>
                  </a:lnTo>
                  <a:lnTo>
                    <a:pt x="1640967" y="1524"/>
                  </a:lnTo>
                  <a:lnTo>
                    <a:pt x="1640586" y="1524"/>
                  </a:lnTo>
                  <a:lnTo>
                    <a:pt x="1637487" y="7912"/>
                  </a:lnTo>
                  <a:lnTo>
                    <a:pt x="1633740" y="14693"/>
                  </a:lnTo>
                  <a:lnTo>
                    <a:pt x="1607426" y="51917"/>
                  </a:lnTo>
                  <a:lnTo>
                    <a:pt x="1601343" y="59055"/>
                  </a:lnTo>
                  <a:lnTo>
                    <a:pt x="1601343" y="72390"/>
                  </a:lnTo>
                  <a:lnTo>
                    <a:pt x="1640967" y="72390"/>
                  </a:lnTo>
                  <a:lnTo>
                    <a:pt x="1640967" y="92456"/>
                  </a:lnTo>
                  <a:lnTo>
                    <a:pt x="1656842" y="92456"/>
                  </a:lnTo>
                  <a:lnTo>
                    <a:pt x="1656842" y="72390"/>
                  </a:lnTo>
                  <a:lnTo>
                    <a:pt x="1667764" y="72390"/>
                  </a:lnTo>
                  <a:lnTo>
                    <a:pt x="1667764" y="59817"/>
                  </a:lnTo>
                  <a:close/>
                </a:path>
                <a:path w="5065395" h="109220">
                  <a:moveTo>
                    <a:pt x="2490724" y="54229"/>
                  </a:moveTo>
                  <a:lnTo>
                    <a:pt x="2488438" y="47498"/>
                  </a:lnTo>
                  <a:lnTo>
                    <a:pt x="2486266" y="44958"/>
                  </a:lnTo>
                  <a:lnTo>
                    <a:pt x="2483993" y="42291"/>
                  </a:lnTo>
                  <a:lnTo>
                    <a:pt x="2479421" y="37084"/>
                  </a:lnTo>
                  <a:lnTo>
                    <a:pt x="2473706" y="34594"/>
                  </a:lnTo>
                  <a:lnTo>
                    <a:pt x="2473706" y="52959"/>
                  </a:lnTo>
                  <a:lnTo>
                    <a:pt x="2473706" y="68707"/>
                  </a:lnTo>
                  <a:lnTo>
                    <a:pt x="2472563" y="72644"/>
                  </a:lnTo>
                  <a:lnTo>
                    <a:pt x="2467737" y="78994"/>
                  </a:lnTo>
                  <a:lnTo>
                    <a:pt x="2464435" y="80645"/>
                  </a:lnTo>
                  <a:lnTo>
                    <a:pt x="2456053" y="80645"/>
                  </a:lnTo>
                  <a:lnTo>
                    <a:pt x="2452624" y="78867"/>
                  </a:lnTo>
                  <a:lnTo>
                    <a:pt x="2447544" y="71755"/>
                  </a:lnTo>
                  <a:lnTo>
                    <a:pt x="2446401" y="67564"/>
                  </a:lnTo>
                  <a:lnTo>
                    <a:pt x="2446401" y="58293"/>
                  </a:lnTo>
                  <a:lnTo>
                    <a:pt x="2447671" y="54737"/>
                  </a:lnTo>
                  <a:lnTo>
                    <a:pt x="2450211" y="51816"/>
                  </a:lnTo>
                  <a:lnTo>
                    <a:pt x="2452751" y="49022"/>
                  </a:lnTo>
                  <a:lnTo>
                    <a:pt x="2456053" y="47498"/>
                  </a:lnTo>
                  <a:lnTo>
                    <a:pt x="2469261" y="47498"/>
                  </a:lnTo>
                  <a:lnTo>
                    <a:pt x="2473706" y="52959"/>
                  </a:lnTo>
                  <a:lnTo>
                    <a:pt x="2473706" y="34594"/>
                  </a:lnTo>
                  <a:lnTo>
                    <a:pt x="2473325" y="34417"/>
                  </a:lnTo>
                  <a:lnTo>
                    <a:pt x="2456942" y="34417"/>
                  </a:lnTo>
                  <a:lnTo>
                    <a:pt x="2450465" y="37973"/>
                  </a:lnTo>
                  <a:lnTo>
                    <a:pt x="2446147" y="44958"/>
                  </a:lnTo>
                  <a:lnTo>
                    <a:pt x="2445766" y="44958"/>
                  </a:lnTo>
                  <a:lnTo>
                    <a:pt x="2445766" y="35814"/>
                  </a:lnTo>
                  <a:lnTo>
                    <a:pt x="2447925" y="28194"/>
                  </a:lnTo>
                  <a:lnTo>
                    <a:pt x="2452319" y="22250"/>
                  </a:lnTo>
                  <a:lnTo>
                    <a:pt x="2456434" y="16383"/>
                  </a:lnTo>
                  <a:lnTo>
                    <a:pt x="2462276" y="13462"/>
                  </a:lnTo>
                  <a:lnTo>
                    <a:pt x="2474976" y="13462"/>
                  </a:lnTo>
                  <a:lnTo>
                    <a:pt x="2480056" y="14732"/>
                  </a:lnTo>
                  <a:lnTo>
                    <a:pt x="2484628" y="17272"/>
                  </a:lnTo>
                  <a:lnTo>
                    <a:pt x="2484628" y="13462"/>
                  </a:lnTo>
                  <a:lnTo>
                    <a:pt x="2484628" y="2540"/>
                  </a:lnTo>
                  <a:lnTo>
                    <a:pt x="2480818" y="889"/>
                  </a:lnTo>
                  <a:lnTo>
                    <a:pt x="2475484" y="0"/>
                  </a:lnTo>
                  <a:lnTo>
                    <a:pt x="2468626" y="0"/>
                  </a:lnTo>
                  <a:lnTo>
                    <a:pt x="2434488" y="22250"/>
                  </a:lnTo>
                  <a:lnTo>
                    <a:pt x="2428544" y="52959"/>
                  </a:lnTo>
                  <a:lnTo>
                    <a:pt x="2429002" y="61214"/>
                  </a:lnTo>
                  <a:lnTo>
                    <a:pt x="2452916" y="93395"/>
                  </a:lnTo>
                  <a:lnTo>
                    <a:pt x="2460117" y="94107"/>
                  </a:lnTo>
                  <a:lnTo>
                    <a:pt x="2469007" y="94107"/>
                  </a:lnTo>
                  <a:lnTo>
                    <a:pt x="2476373" y="91059"/>
                  </a:lnTo>
                  <a:lnTo>
                    <a:pt x="2482088" y="85217"/>
                  </a:lnTo>
                  <a:lnTo>
                    <a:pt x="2486660" y="80645"/>
                  </a:lnTo>
                  <a:lnTo>
                    <a:pt x="2487930" y="79375"/>
                  </a:lnTo>
                  <a:lnTo>
                    <a:pt x="2490724" y="71755"/>
                  </a:lnTo>
                  <a:lnTo>
                    <a:pt x="2490724" y="54229"/>
                  </a:lnTo>
                  <a:close/>
                </a:path>
                <a:path w="5065395" h="109220">
                  <a:moveTo>
                    <a:pt x="2557526" y="17780"/>
                  </a:moveTo>
                  <a:lnTo>
                    <a:pt x="2555989" y="13970"/>
                  </a:lnTo>
                  <a:lnTo>
                    <a:pt x="2554986" y="11430"/>
                  </a:lnTo>
                  <a:lnTo>
                    <a:pt x="2549779" y="6858"/>
                  </a:lnTo>
                  <a:lnTo>
                    <a:pt x="2544699" y="2286"/>
                  </a:lnTo>
                  <a:lnTo>
                    <a:pt x="2537460" y="0"/>
                  </a:lnTo>
                  <a:lnTo>
                    <a:pt x="2528062" y="0"/>
                  </a:lnTo>
                  <a:lnTo>
                    <a:pt x="2521293" y="508"/>
                  </a:lnTo>
                  <a:lnTo>
                    <a:pt x="2514892" y="1968"/>
                  </a:lnTo>
                  <a:lnTo>
                    <a:pt x="2508859" y="4394"/>
                  </a:lnTo>
                  <a:lnTo>
                    <a:pt x="2503170" y="7747"/>
                  </a:lnTo>
                  <a:lnTo>
                    <a:pt x="2503170" y="23241"/>
                  </a:lnTo>
                  <a:lnTo>
                    <a:pt x="2510282" y="17018"/>
                  </a:lnTo>
                  <a:lnTo>
                    <a:pt x="2517775" y="13970"/>
                  </a:lnTo>
                  <a:lnTo>
                    <a:pt x="2530602" y="13970"/>
                  </a:lnTo>
                  <a:lnTo>
                    <a:pt x="2534285" y="15113"/>
                  </a:lnTo>
                  <a:lnTo>
                    <a:pt x="2538984" y="19558"/>
                  </a:lnTo>
                  <a:lnTo>
                    <a:pt x="2540127" y="22733"/>
                  </a:lnTo>
                  <a:lnTo>
                    <a:pt x="2540127" y="29972"/>
                  </a:lnTo>
                  <a:lnTo>
                    <a:pt x="2539365" y="32893"/>
                  </a:lnTo>
                  <a:lnTo>
                    <a:pt x="2537587" y="35560"/>
                  </a:lnTo>
                  <a:lnTo>
                    <a:pt x="2535936" y="38227"/>
                  </a:lnTo>
                  <a:lnTo>
                    <a:pt x="2533142" y="41021"/>
                  </a:lnTo>
                  <a:lnTo>
                    <a:pt x="2529332" y="43815"/>
                  </a:lnTo>
                  <a:lnTo>
                    <a:pt x="2522461" y="49060"/>
                  </a:lnTo>
                  <a:lnTo>
                    <a:pt x="2499995" y="80645"/>
                  </a:lnTo>
                  <a:lnTo>
                    <a:pt x="2499995" y="92456"/>
                  </a:lnTo>
                  <a:lnTo>
                    <a:pt x="2556764" y="92456"/>
                  </a:lnTo>
                  <a:lnTo>
                    <a:pt x="2556764" y="77978"/>
                  </a:lnTo>
                  <a:lnTo>
                    <a:pt x="2518283" y="77978"/>
                  </a:lnTo>
                  <a:lnTo>
                    <a:pt x="2518283" y="75692"/>
                  </a:lnTo>
                  <a:lnTo>
                    <a:pt x="2519426" y="73152"/>
                  </a:lnTo>
                  <a:lnTo>
                    <a:pt x="2524252" y="67310"/>
                  </a:lnTo>
                  <a:lnTo>
                    <a:pt x="2528189" y="63754"/>
                  </a:lnTo>
                  <a:lnTo>
                    <a:pt x="2533777" y="59690"/>
                  </a:lnTo>
                  <a:lnTo>
                    <a:pt x="2539746" y="55245"/>
                  </a:lnTo>
                  <a:lnTo>
                    <a:pt x="2555494" y="36957"/>
                  </a:lnTo>
                  <a:lnTo>
                    <a:pt x="2556891" y="33655"/>
                  </a:lnTo>
                  <a:lnTo>
                    <a:pt x="2557526" y="29972"/>
                  </a:lnTo>
                  <a:lnTo>
                    <a:pt x="2557526" y="17780"/>
                  </a:lnTo>
                  <a:close/>
                </a:path>
                <a:path w="5065395" h="109220">
                  <a:moveTo>
                    <a:pt x="2587498" y="76962"/>
                  </a:moveTo>
                  <a:lnTo>
                    <a:pt x="2571369" y="76962"/>
                  </a:lnTo>
                  <a:lnTo>
                    <a:pt x="2564765" y="108712"/>
                  </a:lnTo>
                  <a:lnTo>
                    <a:pt x="2577973" y="108712"/>
                  </a:lnTo>
                  <a:lnTo>
                    <a:pt x="2587498" y="76962"/>
                  </a:lnTo>
                  <a:close/>
                </a:path>
                <a:path w="5065395" h="109220">
                  <a:moveTo>
                    <a:pt x="2642743" y="0"/>
                  </a:moveTo>
                  <a:lnTo>
                    <a:pt x="2631948" y="0"/>
                  </a:lnTo>
                  <a:lnTo>
                    <a:pt x="2625826" y="4432"/>
                  </a:lnTo>
                  <a:lnTo>
                    <a:pt x="2619502" y="8178"/>
                  </a:lnTo>
                  <a:lnTo>
                    <a:pt x="2612974" y="11239"/>
                  </a:lnTo>
                  <a:lnTo>
                    <a:pt x="2606294" y="13589"/>
                  </a:lnTo>
                  <a:lnTo>
                    <a:pt x="2606294" y="28956"/>
                  </a:lnTo>
                  <a:lnTo>
                    <a:pt x="2625598" y="20955"/>
                  </a:lnTo>
                  <a:lnTo>
                    <a:pt x="2625598" y="92456"/>
                  </a:lnTo>
                  <a:lnTo>
                    <a:pt x="2642743" y="92456"/>
                  </a:lnTo>
                  <a:lnTo>
                    <a:pt x="2642743" y="20955"/>
                  </a:lnTo>
                  <a:lnTo>
                    <a:pt x="2642743" y="0"/>
                  </a:lnTo>
                  <a:close/>
                </a:path>
                <a:path w="5065395" h="109220">
                  <a:moveTo>
                    <a:pt x="2731135" y="62357"/>
                  </a:moveTo>
                  <a:lnTo>
                    <a:pt x="2729611" y="57531"/>
                  </a:lnTo>
                  <a:lnTo>
                    <a:pt x="2726461" y="53340"/>
                  </a:lnTo>
                  <a:lnTo>
                    <a:pt x="2725369" y="51943"/>
                  </a:lnTo>
                  <a:lnTo>
                    <a:pt x="2723388" y="49403"/>
                  </a:lnTo>
                  <a:lnTo>
                    <a:pt x="2719197" y="46355"/>
                  </a:lnTo>
                  <a:lnTo>
                    <a:pt x="2714574" y="44780"/>
                  </a:lnTo>
                  <a:lnTo>
                    <a:pt x="2714574" y="71501"/>
                  </a:lnTo>
                  <a:lnTo>
                    <a:pt x="2713355" y="74930"/>
                  </a:lnTo>
                  <a:lnTo>
                    <a:pt x="2708275" y="80010"/>
                  </a:lnTo>
                  <a:lnTo>
                    <a:pt x="2704719" y="81280"/>
                  </a:lnTo>
                  <a:lnTo>
                    <a:pt x="2695575" y="81280"/>
                  </a:lnTo>
                  <a:lnTo>
                    <a:pt x="2691892" y="80010"/>
                  </a:lnTo>
                  <a:lnTo>
                    <a:pt x="2686812" y="74930"/>
                  </a:lnTo>
                  <a:lnTo>
                    <a:pt x="2685415" y="71501"/>
                  </a:lnTo>
                  <a:lnTo>
                    <a:pt x="2685504" y="62357"/>
                  </a:lnTo>
                  <a:lnTo>
                    <a:pt x="2686812" y="58928"/>
                  </a:lnTo>
                  <a:lnTo>
                    <a:pt x="2692400" y="53340"/>
                  </a:lnTo>
                  <a:lnTo>
                    <a:pt x="2695829" y="51943"/>
                  </a:lnTo>
                  <a:lnTo>
                    <a:pt x="2704338" y="51943"/>
                  </a:lnTo>
                  <a:lnTo>
                    <a:pt x="2707767" y="53340"/>
                  </a:lnTo>
                  <a:lnTo>
                    <a:pt x="2713355" y="59182"/>
                  </a:lnTo>
                  <a:lnTo>
                    <a:pt x="2714485" y="62357"/>
                  </a:lnTo>
                  <a:lnTo>
                    <a:pt x="2714574" y="71501"/>
                  </a:lnTo>
                  <a:lnTo>
                    <a:pt x="2714574" y="44780"/>
                  </a:lnTo>
                  <a:lnTo>
                    <a:pt x="2713609" y="44450"/>
                  </a:lnTo>
                  <a:lnTo>
                    <a:pt x="2723642" y="39751"/>
                  </a:lnTo>
                  <a:lnTo>
                    <a:pt x="2724556" y="38481"/>
                  </a:lnTo>
                  <a:lnTo>
                    <a:pt x="2728595" y="32893"/>
                  </a:lnTo>
                  <a:lnTo>
                    <a:pt x="2728595" y="19431"/>
                  </a:lnTo>
                  <a:lnTo>
                    <a:pt x="2727325" y="15367"/>
                  </a:lnTo>
                  <a:lnTo>
                    <a:pt x="2725597" y="12827"/>
                  </a:lnTo>
                  <a:lnTo>
                    <a:pt x="2724912" y="11811"/>
                  </a:lnTo>
                  <a:lnTo>
                    <a:pt x="2722499" y="8128"/>
                  </a:lnTo>
                  <a:lnTo>
                    <a:pt x="2719197" y="5207"/>
                  </a:lnTo>
                  <a:lnTo>
                    <a:pt x="2712466" y="2133"/>
                  </a:lnTo>
                  <a:lnTo>
                    <a:pt x="2712466" y="21463"/>
                  </a:lnTo>
                  <a:lnTo>
                    <a:pt x="2712415" y="29083"/>
                  </a:lnTo>
                  <a:lnTo>
                    <a:pt x="2711323" y="32004"/>
                  </a:lnTo>
                  <a:lnTo>
                    <a:pt x="2706624" y="37211"/>
                  </a:lnTo>
                  <a:lnTo>
                    <a:pt x="2703703" y="38481"/>
                  </a:lnTo>
                  <a:lnTo>
                    <a:pt x="2696972" y="38481"/>
                  </a:lnTo>
                  <a:lnTo>
                    <a:pt x="2694178" y="37211"/>
                  </a:lnTo>
                  <a:lnTo>
                    <a:pt x="2691765" y="34671"/>
                  </a:lnTo>
                  <a:lnTo>
                    <a:pt x="2689479" y="32131"/>
                  </a:lnTo>
                  <a:lnTo>
                    <a:pt x="2688209" y="29083"/>
                  </a:lnTo>
                  <a:lnTo>
                    <a:pt x="2688209" y="21463"/>
                  </a:lnTo>
                  <a:lnTo>
                    <a:pt x="2689352" y="18415"/>
                  </a:lnTo>
                  <a:lnTo>
                    <a:pt x="2693543" y="13970"/>
                  </a:lnTo>
                  <a:lnTo>
                    <a:pt x="2696591" y="12827"/>
                  </a:lnTo>
                  <a:lnTo>
                    <a:pt x="2704084" y="12827"/>
                  </a:lnTo>
                  <a:lnTo>
                    <a:pt x="2707005" y="13970"/>
                  </a:lnTo>
                  <a:lnTo>
                    <a:pt x="2711323" y="18288"/>
                  </a:lnTo>
                  <a:lnTo>
                    <a:pt x="2712466" y="21463"/>
                  </a:lnTo>
                  <a:lnTo>
                    <a:pt x="2712466" y="2133"/>
                  </a:lnTo>
                  <a:lnTo>
                    <a:pt x="2710307" y="1143"/>
                  </a:lnTo>
                  <a:lnTo>
                    <a:pt x="2705481" y="0"/>
                  </a:lnTo>
                  <a:lnTo>
                    <a:pt x="2694940" y="0"/>
                  </a:lnTo>
                  <a:lnTo>
                    <a:pt x="2672016" y="19431"/>
                  </a:lnTo>
                  <a:lnTo>
                    <a:pt x="2672067" y="28956"/>
                  </a:lnTo>
                  <a:lnTo>
                    <a:pt x="2673223" y="32512"/>
                  </a:lnTo>
                  <a:lnTo>
                    <a:pt x="2678303" y="39624"/>
                  </a:lnTo>
                  <a:lnTo>
                    <a:pt x="2681732" y="42545"/>
                  </a:lnTo>
                  <a:lnTo>
                    <a:pt x="2686177" y="44831"/>
                  </a:lnTo>
                  <a:lnTo>
                    <a:pt x="2680589" y="46863"/>
                  </a:lnTo>
                  <a:lnTo>
                    <a:pt x="2669032" y="75946"/>
                  </a:lnTo>
                  <a:lnTo>
                    <a:pt x="2671826" y="82296"/>
                  </a:lnTo>
                  <a:lnTo>
                    <a:pt x="2677414" y="86995"/>
                  </a:lnTo>
                  <a:lnTo>
                    <a:pt x="2683129" y="91694"/>
                  </a:lnTo>
                  <a:lnTo>
                    <a:pt x="2690622" y="94107"/>
                  </a:lnTo>
                  <a:lnTo>
                    <a:pt x="2709545" y="94107"/>
                  </a:lnTo>
                  <a:lnTo>
                    <a:pt x="2717038" y="91694"/>
                  </a:lnTo>
                  <a:lnTo>
                    <a:pt x="2728341" y="82169"/>
                  </a:lnTo>
                  <a:lnTo>
                    <a:pt x="2728722" y="81280"/>
                  </a:lnTo>
                  <a:lnTo>
                    <a:pt x="2731071" y="75946"/>
                  </a:lnTo>
                  <a:lnTo>
                    <a:pt x="2731135" y="62357"/>
                  </a:lnTo>
                  <a:close/>
                </a:path>
                <a:path w="5065395" h="109220">
                  <a:moveTo>
                    <a:pt x="2798191" y="54737"/>
                  </a:moveTo>
                  <a:lnTo>
                    <a:pt x="2796108" y="49784"/>
                  </a:lnTo>
                  <a:lnTo>
                    <a:pt x="2795524" y="48387"/>
                  </a:lnTo>
                  <a:lnTo>
                    <a:pt x="2790190" y="43434"/>
                  </a:lnTo>
                  <a:lnTo>
                    <a:pt x="2784856" y="38608"/>
                  </a:lnTo>
                  <a:lnTo>
                    <a:pt x="2779979" y="36957"/>
                  </a:lnTo>
                  <a:lnTo>
                    <a:pt x="2777744" y="36195"/>
                  </a:lnTo>
                  <a:lnTo>
                    <a:pt x="2767330" y="36195"/>
                  </a:lnTo>
                  <a:lnTo>
                    <a:pt x="2764282" y="36449"/>
                  </a:lnTo>
                  <a:lnTo>
                    <a:pt x="2759710" y="36957"/>
                  </a:lnTo>
                  <a:lnTo>
                    <a:pt x="2761234" y="15875"/>
                  </a:lnTo>
                  <a:lnTo>
                    <a:pt x="2794127" y="15875"/>
                  </a:lnTo>
                  <a:lnTo>
                    <a:pt x="2794127" y="1524"/>
                  </a:lnTo>
                  <a:lnTo>
                    <a:pt x="2747010" y="1524"/>
                  </a:lnTo>
                  <a:lnTo>
                    <a:pt x="2743708" y="51181"/>
                  </a:lnTo>
                  <a:lnTo>
                    <a:pt x="2749042" y="50292"/>
                  </a:lnTo>
                  <a:lnTo>
                    <a:pt x="2754249" y="49784"/>
                  </a:lnTo>
                  <a:lnTo>
                    <a:pt x="2766568" y="49784"/>
                  </a:lnTo>
                  <a:lnTo>
                    <a:pt x="2771902" y="51054"/>
                  </a:lnTo>
                  <a:lnTo>
                    <a:pt x="2775458" y="53340"/>
                  </a:lnTo>
                  <a:lnTo>
                    <a:pt x="2778887" y="55753"/>
                  </a:lnTo>
                  <a:lnTo>
                    <a:pt x="2780665" y="59563"/>
                  </a:lnTo>
                  <a:lnTo>
                    <a:pt x="2780665" y="69723"/>
                  </a:lnTo>
                  <a:lnTo>
                    <a:pt x="2779014" y="73533"/>
                  </a:lnTo>
                  <a:lnTo>
                    <a:pt x="2775712" y="76454"/>
                  </a:lnTo>
                  <a:lnTo>
                    <a:pt x="2772410" y="79248"/>
                  </a:lnTo>
                  <a:lnTo>
                    <a:pt x="2767838" y="80645"/>
                  </a:lnTo>
                  <a:lnTo>
                    <a:pt x="2758567" y="80645"/>
                  </a:lnTo>
                  <a:lnTo>
                    <a:pt x="2755138" y="80010"/>
                  </a:lnTo>
                  <a:lnTo>
                    <a:pt x="2751709" y="78867"/>
                  </a:lnTo>
                  <a:lnTo>
                    <a:pt x="2748153" y="77851"/>
                  </a:lnTo>
                  <a:lnTo>
                    <a:pt x="2744978" y="76200"/>
                  </a:lnTo>
                  <a:lnTo>
                    <a:pt x="2742184" y="74168"/>
                  </a:lnTo>
                  <a:lnTo>
                    <a:pt x="2742184" y="89789"/>
                  </a:lnTo>
                  <a:lnTo>
                    <a:pt x="2747518" y="92583"/>
                  </a:lnTo>
                  <a:lnTo>
                    <a:pt x="2754630" y="94107"/>
                  </a:lnTo>
                  <a:lnTo>
                    <a:pt x="2763647" y="94107"/>
                  </a:lnTo>
                  <a:lnTo>
                    <a:pt x="2794711" y="80645"/>
                  </a:lnTo>
                  <a:lnTo>
                    <a:pt x="2795143" y="80264"/>
                  </a:lnTo>
                  <a:lnTo>
                    <a:pt x="2798191" y="72644"/>
                  </a:lnTo>
                  <a:lnTo>
                    <a:pt x="2798191" y="54737"/>
                  </a:lnTo>
                  <a:close/>
                </a:path>
                <a:path w="5065395" h="109220">
                  <a:moveTo>
                    <a:pt x="3620643" y="17780"/>
                  </a:moveTo>
                  <a:lnTo>
                    <a:pt x="3619119" y="13970"/>
                  </a:lnTo>
                  <a:lnTo>
                    <a:pt x="3618103" y="11430"/>
                  </a:lnTo>
                  <a:lnTo>
                    <a:pt x="3612896" y="6858"/>
                  </a:lnTo>
                  <a:lnTo>
                    <a:pt x="3607816" y="2286"/>
                  </a:lnTo>
                  <a:lnTo>
                    <a:pt x="3600577" y="0"/>
                  </a:lnTo>
                  <a:lnTo>
                    <a:pt x="3591179" y="0"/>
                  </a:lnTo>
                  <a:lnTo>
                    <a:pt x="3584410" y="508"/>
                  </a:lnTo>
                  <a:lnTo>
                    <a:pt x="3578009" y="1968"/>
                  </a:lnTo>
                  <a:lnTo>
                    <a:pt x="3571976" y="4394"/>
                  </a:lnTo>
                  <a:lnTo>
                    <a:pt x="3566287" y="7747"/>
                  </a:lnTo>
                  <a:lnTo>
                    <a:pt x="3566287" y="23241"/>
                  </a:lnTo>
                  <a:lnTo>
                    <a:pt x="3573399" y="17018"/>
                  </a:lnTo>
                  <a:lnTo>
                    <a:pt x="3580892" y="13970"/>
                  </a:lnTo>
                  <a:lnTo>
                    <a:pt x="3593719" y="13970"/>
                  </a:lnTo>
                  <a:lnTo>
                    <a:pt x="3597402" y="15113"/>
                  </a:lnTo>
                  <a:lnTo>
                    <a:pt x="3602101" y="19558"/>
                  </a:lnTo>
                  <a:lnTo>
                    <a:pt x="3603244" y="22733"/>
                  </a:lnTo>
                  <a:lnTo>
                    <a:pt x="3603244" y="29972"/>
                  </a:lnTo>
                  <a:lnTo>
                    <a:pt x="3602355" y="32893"/>
                  </a:lnTo>
                  <a:lnTo>
                    <a:pt x="3599053" y="38227"/>
                  </a:lnTo>
                  <a:lnTo>
                    <a:pt x="3596259" y="41021"/>
                  </a:lnTo>
                  <a:lnTo>
                    <a:pt x="3592449" y="43815"/>
                  </a:lnTo>
                  <a:lnTo>
                    <a:pt x="3585578" y="49060"/>
                  </a:lnTo>
                  <a:lnTo>
                    <a:pt x="3563112" y="80645"/>
                  </a:lnTo>
                  <a:lnTo>
                    <a:pt x="3563112" y="92456"/>
                  </a:lnTo>
                  <a:lnTo>
                    <a:pt x="3619881" y="92456"/>
                  </a:lnTo>
                  <a:lnTo>
                    <a:pt x="3619881" y="77978"/>
                  </a:lnTo>
                  <a:lnTo>
                    <a:pt x="3581273" y="77978"/>
                  </a:lnTo>
                  <a:lnTo>
                    <a:pt x="3581273" y="75692"/>
                  </a:lnTo>
                  <a:lnTo>
                    <a:pt x="3582543" y="73152"/>
                  </a:lnTo>
                  <a:lnTo>
                    <a:pt x="3587369" y="67310"/>
                  </a:lnTo>
                  <a:lnTo>
                    <a:pt x="3591306" y="63754"/>
                  </a:lnTo>
                  <a:lnTo>
                    <a:pt x="3596894" y="59690"/>
                  </a:lnTo>
                  <a:lnTo>
                    <a:pt x="3602863" y="55245"/>
                  </a:lnTo>
                  <a:lnTo>
                    <a:pt x="3605657" y="52959"/>
                  </a:lnTo>
                  <a:lnTo>
                    <a:pt x="3608578" y="50673"/>
                  </a:lnTo>
                  <a:lnTo>
                    <a:pt x="3611118" y="48260"/>
                  </a:lnTo>
                  <a:lnTo>
                    <a:pt x="3620643" y="29972"/>
                  </a:lnTo>
                  <a:lnTo>
                    <a:pt x="3620643" y="17780"/>
                  </a:lnTo>
                  <a:close/>
                </a:path>
                <a:path w="5065395" h="109220">
                  <a:moveTo>
                    <a:pt x="3690747" y="60833"/>
                  </a:moveTo>
                  <a:lnTo>
                    <a:pt x="3669792" y="45085"/>
                  </a:lnTo>
                  <a:lnTo>
                    <a:pt x="3669792" y="44831"/>
                  </a:lnTo>
                  <a:lnTo>
                    <a:pt x="3677691" y="41719"/>
                  </a:lnTo>
                  <a:lnTo>
                    <a:pt x="3683330" y="36931"/>
                  </a:lnTo>
                  <a:lnTo>
                    <a:pt x="3686695" y="30480"/>
                  </a:lnTo>
                  <a:lnTo>
                    <a:pt x="3687826" y="22352"/>
                  </a:lnTo>
                  <a:lnTo>
                    <a:pt x="3687826" y="15367"/>
                  </a:lnTo>
                  <a:lnTo>
                    <a:pt x="3686937" y="13462"/>
                  </a:lnTo>
                  <a:lnTo>
                    <a:pt x="3685286" y="9906"/>
                  </a:lnTo>
                  <a:lnTo>
                    <a:pt x="3680079" y="5969"/>
                  </a:lnTo>
                  <a:lnTo>
                    <a:pt x="3674745" y="2032"/>
                  </a:lnTo>
                  <a:lnTo>
                    <a:pt x="3668014" y="0"/>
                  </a:lnTo>
                  <a:lnTo>
                    <a:pt x="3651250" y="0"/>
                  </a:lnTo>
                  <a:lnTo>
                    <a:pt x="3644011" y="1651"/>
                  </a:lnTo>
                  <a:lnTo>
                    <a:pt x="3637788" y="4953"/>
                  </a:lnTo>
                  <a:lnTo>
                    <a:pt x="3637788" y="19558"/>
                  </a:lnTo>
                  <a:lnTo>
                    <a:pt x="3643503" y="15494"/>
                  </a:lnTo>
                  <a:lnTo>
                    <a:pt x="3649472" y="13462"/>
                  </a:lnTo>
                  <a:lnTo>
                    <a:pt x="3665474" y="13462"/>
                  </a:lnTo>
                  <a:lnTo>
                    <a:pt x="3670300" y="17526"/>
                  </a:lnTo>
                  <a:lnTo>
                    <a:pt x="3670300" y="34671"/>
                  </a:lnTo>
                  <a:lnTo>
                    <a:pt x="3663950" y="38989"/>
                  </a:lnTo>
                  <a:lnTo>
                    <a:pt x="3643757" y="38989"/>
                  </a:lnTo>
                  <a:lnTo>
                    <a:pt x="3643757" y="52451"/>
                  </a:lnTo>
                  <a:lnTo>
                    <a:pt x="3651758" y="52451"/>
                  </a:lnTo>
                  <a:lnTo>
                    <a:pt x="3661092" y="53340"/>
                  </a:lnTo>
                  <a:lnTo>
                    <a:pt x="3667772" y="56007"/>
                  </a:lnTo>
                  <a:lnTo>
                    <a:pt x="3671760" y="60439"/>
                  </a:lnTo>
                  <a:lnTo>
                    <a:pt x="3673094" y="66675"/>
                  </a:lnTo>
                  <a:lnTo>
                    <a:pt x="3673094" y="71120"/>
                  </a:lnTo>
                  <a:lnTo>
                    <a:pt x="3671570" y="74549"/>
                  </a:lnTo>
                  <a:lnTo>
                    <a:pt x="3668268" y="76962"/>
                  </a:lnTo>
                  <a:lnTo>
                    <a:pt x="3665093" y="79375"/>
                  </a:lnTo>
                  <a:lnTo>
                    <a:pt x="3660902" y="80645"/>
                  </a:lnTo>
                  <a:lnTo>
                    <a:pt x="3647567" y="80645"/>
                  </a:lnTo>
                  <a:lnTo>
                    <a:pt x="3640455" y="78359"/>
                  </a:lnTo>
                  <a:lnTo>
                    <a:pt x="3634359" y="73787"/>
                  </a:lnTo>
                  <a:lnTo>
                    <a:pt x="3634359" y="89408"/>
                  </a:lnTo>
                  <a:lnTo>
                    <a:pt x="3640074" y="92456"/>
                  </a:lnTo>
                  <a:lnTo>
                    <a:pt x="3647567" y="94107"/>
                  </a:lnTo>
                  <a:lnTo>
                    <a:pt x="3656584" y="94107"/>
                  </a:lnTo>
                  <a:lnTo>
                    <a:pt x="3688156" y="80645"/>
                  </a:lnTo>
                  <a:lnTo>
                    <a:pt x="3690747" y="75057"/>
                  </a:lnTo>
                  <a:lnTo>
                    <a:pt x="3690747" y="60833"/>
                  </a:lnTo>
                  <a:close/>
                </a:path>
                <a:path w="5065395" h="109220">
                  <a:moveTo>
                    <a:pt x="3720706" y="76962"/>
                  </a:moveTo>
                  <a:lnTo>
                    <a:pt x="3704590" y="76962"/>
                  </a:lnTo>
                  <a:lnTo>
                    <a:pt x="3697986" y="108712"/>
                  </a:lnTo>
                  <a:lnTo>
                    <a:pt x="3711194" y="108712"/>
                  </a:lnTo>
                  <a:lnTo>
                    <a:pt x="3720706" y="76962"/>
                  </a:lnTo>
                  <a:close/>
                </a:path>
                <a:path w="5065395" h="109220">
                  <a:moveTo>
                    <a:pt x="3793604" y="1524"/>
                  </a:moveTo>
                  <a:lnTo>
                    <a:pt x="3731755" y="1524"/>
                  </a:lnTo>
                  <a:lnTo>
                    <a:pt x="3731755" y="15875"/>
                  </a:lnTo>
                  <a:lnTo>
                    <a:pt x="3775710" y="15875"/>
                  </a:lnTo>
                  <a:lnTo>
                    <a:pt x="3769677" y="26301"/>
                  </a:lnTo>
                  <a:lnTo>
                    <a:pt x="3752634" y="64922"/>
                  </a:lnTo>
                  <a:lnTo>
                    <a:pt x="3745979" y="92456"/>
                  </a:lnTo>
                  <a:lnTo>
                    <a:pt x="3763772" y="92456"/>
                  </a:lnTo>
                  <a:lnTo>
                    <a:pt x="3765334" y="82880"/>
                  </a:lnTo>
                  <a:lnTo>
                    <a:pt x="3767366" y="73571"/>
                  </a:lnTo>
                  <a:lnTo>
                    <a:pt x="3781094" y="35826"/>
                  </a:lnTo>
                  <a:lnTo>
                    <a:pt x="3793604" y="11049"/>
                  </a:lnTo>
                  <a:lnTo>
                    <a:pt x="3793604" y="1524"/>
                  </a:lnTo>
                  <a:close/>
                </a:path>
                <a:path w="5065395" h="109220">
                  <a:moveTo>
                    <a:pt x="3861435" y="60833"/>
                  </a:moveTo>
                  <a:lnTo>
                    <a:pt x="3840480" y="45085"/>
                  </a:lnTo>
                  <a:lnTo>
                    <a:pt x="3840480" y="44831"/>
                  </a:lnTo>
                  <a:lnTo>
                    <a:pt x="3848379" y="41719"/>
                  </a:lnTo>
                  <a:lnTo>
                    <a:pt x="3854018" y="36931"/>
                  </a:lnTo>
                  <a:lnTo>
                    <a:pt x="3857383" y="30480"/>
                  </a:lnTo>
                  <a:lnTo>
                    <a:pt x="3858514" y="22352"/>
                  </a:lnTo>
                  <a:lnTo>
                    <a:pt x="3858514" y="15367"/>
                  </a:lnTo>
                  <a:lnTo>
                    <a:pt x="3857625" y="13462"/>
                  </a:lnTo>
                  <a:lnTo>
                    <a:pt x="3855974" y="9906"/>
                  </a:lnTo>
                  <a:lnTo>
                    <a:pt x="3850754" y="5969"/>
                  </a:lnTo>
                  <a:lnTo>
                    <a:pt x="3845433" y="2032"/>
                  </a:lnTo>
                  <a:lnTo>
                    <a:pt x="3838702" y="0"/>
                  </a:lnTo>
                  <a:lnTo>
                    <a:pt x="3821938" y="0"/>
                  </a:lnTo>
                  <a:lnTo>
                    <a:pt x="3814699" y="1651"/>
                  </a:lnTo>
                  <a:lnTo>
                    <a:pt x="3808476" y="4953"/>
                  </a:lnTo>
                  <a:lnTo>
                    <a:pt x="3808476" y="19558"/>
                  </a:lnTo>
                  <a:lnTo>
                    <a:pt x="3814178" y="15494"/>
                  </a:lnTo>
                  <a:lnTo>
                    <a:pt x="3820160" y="13462"/>
                  </a:lnTo>
                  <a:lnTo>
                    <a:pt x="3836162" y="13462"/>
                  </a:lnTo>
                  <a:lnTo>
                    <a:pt x="3840988" y="17526"/>
                  </a:lnTo>
                  <a:lnTo>
                    <a:pt x="3840988" y="34671"/>
                  </a:lnTo>
                  <a:lnTo>
                    <a:pt x="3834638" y="38989"/>
                  </a:lnTo>
                  <a:lnTo>
                    <a:pt x="3814432" y="38989"/>
                  </a:lnTo>
                  <a:lnTo>
                    <a:pt x="3814432" y="52451"/>
                  </a:lnTo>
                  <a:lnTo>
                    <a:pt x="3822446" y="52451"/>
                  </a:lnTo>
                  <a:lnTo>
                    <a:pt x="3831767" y="53340"/>
                  </a:lnTo>
                  <a:lnTo>
                    <a:pt x="3838460" y="56007"/>
                  </a:lnTo>
                  <a:lnTo>
                    <a:pt x="3842448" y="60439"/>
                  </a:lnTo>
                  <a:lnTo>
                    <a:pt x="3843782" y="66675"/>
                  </a:lnTo>
                  <a:lnTo>
                    <a:pt x="3843782" y="71120"/>
                  </a:lnTo>
                  <a:lnTo>
                    <a:pt x="3842258" y="74549"/>
                  </a:lnTo>
                  <a:lnTo>
                    <a:pt x="3838956" y="76962"/>
                  </a:lnTo>
                  <a:lnTo>
                    <a:pt x="3835781" y="79375"/>
                  </a:lnTo>
                  <a:lnTo>
                    <a:pt x="3831577" y="80645"/>
                  </a:lnTo>
                  <a:lnTo>
                    <a:pt x="3818255" y="80645"/>
                  </a:lnTo>
                  <a:lnTo>
                    <a:pt x="3811130" y="78359"/>
                  </a:lnTo>
                  <a:lnTo>
                    <a:pt x="3805047" y="73787"/>
                  </a:lnTo>
                  <a:lnTo>
                    <a:pt x="3805047" y="89408"/>
                  </a:lnTo>
                  <a:lnTo>
                    <a:pt x="3810762" y="92456"/>
                  </a:lnTo>
                  <a:lnTo>
                    <a:pt x="3818255" y="94107"/>
                  </a:lnTo>
                  <a:lnTo>
                    <a:pt x="3827272" y="94107"/>
                  </a:lnTo>
                  <a:lnTo>
                    <a:pt x="3858844" y="80645"/>
                  </a:lnTo>
                  <a:lnTo>
                    <a:pt x="3861435" y="75057"/>
                  </a:lnTo>
                  <a:lnTo>
                    <a:pt x="3861435" y="60833"/>
                  </a:lnTo>
                  <a:close/>
                </a:path>
                <a:path w="5065395" h="109220">
                  <a:moveTo>
                    <a:pt x="3935603" y="59817"/>
                  </a:moveTo>
                  <a:lnTo>
                    <a:pt x="3924808" y="59817"/>
                  </a:lnTo>
                  <a:lnTo>
                    <a:pt x="3924808" y="24511"/>
                  </a:lnTo>
                  <a:lnTo>
                    <a:pt x="3924808" y="1524"/>
                  </a:lnTo>
                  <a:lnTo>
                    <a:pt x="3908806" y="1524"/>
                  </a:lnTo>
                  <a:lnTo>
                    <a:pt x="3908806" y="24511"/>
                  </a:lnTo>
                  <a:lnTo>
                    <a:pt x="3908806" y="59817"/>
                  </a:lnTo>
                  <a:lnTo>
                    <a:pt x="3883914" y="59817"/>
                  </a:lnTo>
                  <a:lnTo>
                    <a:pt x="3888740" y="53975"/>
                  </a:lnTo>
                  <a:lnTo>
                    <a:pt x="3893566" y="47879"/>
                  </a:lnTo>
                  <a:lnTo>
                    <a:pt x="3902710" y="34671"/>
                  </a:lnTo>
                  <a:lnTo>
                    <a:pt x="3906393" y="29083"/>
                  </a:lnTo>
                  <a:lnTo>
                    <a:pt x="3908806" y="24511"/>
                  </a:lnTo>
                  <a:lnTo>
                    <a:pt x="3908806" y="1524"/>
                  </a:lnTo>
                  <a:lnTo>
                    <a:pt x="3908552" y="1524"/>
                  </a:lnTo>
                  <a:lnTo>
                    <a:pt x="3905402" y="7912"/>
                  </a:lnTo>
                  <a:lnTo>
                    <a:pt x="3901656" y="14693"/>
                  </a:lnTo>
                  <a:lnTo>
                    <a:pt x="3875379" y="51917"/>
                  </a:lnTo>
                  <a:lnTo>
                    <a:pt x="3869309" y="59055"/>
                  </a:lnTo>
                  <a:lnTo>
                    <a:pt x="3869309" y="72390"/>
                  </a:lnTo>
                  <a:lnTo>
                    <a:pt x="3908806" y="72390"/>
                  </a:lnTo>
                  <a:lnTo>
                    <a:pt x="3908806" y="92456"/>
                  </a:lnTo>
                  <a:lnTo>
                    <a:pt x="3924808" y="92456"/>
                  </a:lnTo>
                  <a:lnTo>
                    <a:pt x="3924808" y="72390"/>
                  </a:lnTo>
                  <a:lnTo>
                    <a:pt x="3935603" y="72390"/>
                  </a:lnTo>
                  <a:lnTo>
                    <a:pt x="3935603" y="59817"/>
                  </a:lnTo>
                  <a:close/>
                </a:path>
                <a:path w="5065395" h="109220">
                  <a:moveTo>
                    <a:pt x="4822444" y="60833"/>
                  </a:moveTo>
                  <a:lnTo>
                    <a:pt x="4820513" y="55994"/>
                  </a:lnTo>
                  <a:lnTo>
                    <a:pt x="4816602" y="52070"/>
                  </a:lnTo>
                  <a:lnTo>
                    <a:pt x="4812792" y="48133"/>
                  </a:lnTo>
                  <a:lnTo>
                    <a:pt x="4807712" y="45847"/>
                  </a:lnTo>
                  <a:lnTo>
                    <a:pt x="4801489" y="45085"/>
                  </a:lnTo>
                  <a:lnTo>
                    <a:pt x="4801489" y="44831"/>
                  </a:lnTo>
                  <a:lnTo>
                    <a:pt x="4809388" y="41719"/>
                  </a:lnTo>
                  <a:lnTo>
                    <a:pt x="4815027" y="36931"/>
                  </a:lnTo>
                  <a:lnTo>
                    <a:pt x="4818392" y="30480"/>
                  </a:lnTo>
                  <a:lnTo>
                    <a:pt x="4819523" y="22352"/>
                  </a:lnTo>
                  <a:lnTo>
                    <a:pt x="4819523" y="15367"/>
                  </a:lnTo>
                  <a:lnTo>
                    <a:pt x="4818634" y="13462"/>
                  </a:lnTo>
                  <a:lnTo>
                    <a:pt x="4816983" y="9906"/>
                  </a:lnTo>
                  <a:lnTo>
                    <a:pt x="4811649" y="5969"/>
                  </a:lnTo>
                  <a:lnTo>
                    <a:pt x="4806442" y="2032"/>
                  </a:lnTo>
                  <a:lnTo>
                    <a:pt x="4799711" y="0"/>
                  </a:lnTo>
                  <a:lnTo>
                    <a:pt x="4782947" y="0"/>
                  </a:lnTo>
                  <a:lnTo>
                    <a:pt x="4775581" y="1651"/>
                  </a:lnTo>
                  <a:lnTo>
                    <a:pt x="4769485" y="4953"/>
                  </a:lnTo>
                  <a:lnTo>
                    <a:pt x="4769485" y="19558"/>
                  </a:lnTo>
                  <a:lnTo>
                    <a:pt x="4775200" y="15494"/>
                  </a:lnTo>
                  <a:lnTo>
                    <a:pt x="4781169" y="13462"/>
                  </a:lnTo>
                  <a:lnTo>
                    <a:pt x="4797171" y="13462"/>
                  </a:lnTo>
                  <a:lnTo>
                    <a:pt x="4801997" y="17526"/>
                  </a:lnTo>
                  <a:lnTo>
                    <a:pt x="4801997" y="34671"/>
                  </a:lnTo>
                  <a:lnTo>
                    <a:pt x="4795647" y="38989"/>
                  </a:lnTo>
                  <a:lnTo>
                    <a:pt x="4775327" y="38989"/>
                  </a:lnTo>
                  <a:lnTo>
                    <a:pt x="4775327" y="52451"/>
                  </a:lnTo>
                  <a:lnTo>
                    <a:pt x="4783455" y="52451"/>
                  </a:lnTo>
                  <a:lnTo>
                    <a:pt x="4792789" y="53340"/>
                  </a:lnTo>
                  <a:lnTo>
                    <a:pt x="4799469" y="56007"/>
                  </a:lnTo>
                  <a:lnTo>
                    <a:pt x="4803457" y="60439"/>
                  </a:lnTo>
                  <a:lnTo>
                    <a:pt x="4804791" y="66675"/>
                  </a:lnTo>
                  <a:lnTo>
                    <a:pt x="4804791" y="71120"/>
                  </a:lnTo>
                  <a:lnTo>
                    <a:pt x="4803140" y="74549"/>
                  </a:lnTo>
                  <a:lnTo>
                    <a:pt x="4796790" y="79375"/>
                  </a:lnTo>
                  <a:lnTo>
                    <a:pt x="4792472" y="80645"/>
                  </a:lnTo>
                  <a:lnTo>
                    <a:pt x="4779264" y="80645"/>
                  </a:lnTo>
                  <a:lnTo>
                    <a:pt x="4772152" y="78359"/>
                  </a:lnTo>
                  <a:lnTo>
                    <a:pt x="4766056" y="73787"/>
                  </a:lnTo>
                  <a:lnTo>
                    <a:pt x="4766056" y="89408"/>
                  </a:lnTo>
                  <a:lnTo>
                    <a:pt x="4771771" y="92456"/>
                  </a:lnTo>
                  <a:lnTo>
                    <a:pt x="4779137" y="94107"/>
                  </a:lnTo>
                  <a:lnTo>
                    <a:pt x="4788281" y="94107"/>
                  </a:lnTo>
                  <a:lnTo>
                    <a:pt x="4819853" y="80645"/>
                  </a:lnTo>
                  <a:lnTo>
                    <a:pt x="4822444" y="75057"/>
                  </a:lnTo>
                  <a:lnTo>
                    <a:pt x="4822444" y="60833"/>
                  </a:lnTo>
                  <a:close/>
                </a:path>
                <a:path w="5065395" h="109220">
                  <a:moveTo>
                    <a:pt x="4852289" y="76962"/>
                  </a:moveTo>
                  <a:lnTo>
                    <a:pt x="4836287" y="76962"/>
                  </a:lnTo>
                  <a:lnTo>
                    <a:pt x="4829683" y="108712"/>
                  </a:lnTo>
                  <a:lnTo>
                    <a:pt x="4842891" y="108712"/>
                  </a:lnTo>
                  <a:lnTo>
                    <a:pt x="4852289" y="76962"/>
                  </a:lnTo>
                  <a:close/>
                </a:path>
                <a:path w="5065395" h="109220">
                  <a:moveTo>
                    <a:pt x="4907661" y="0"/>
                  </a:moveTo>
                  <a:lnTo>
                    <a:pt x="4896739" y="0"/>
                  </a:lnTo>
                  <a:lnTo>
                    <a:pt x="4890643" y="4432"/>
                  </a:lnTo>
                  <a:lnTo>
                    <a:pt x="4884356" y="8178"/>
                  </a:lnTo>
                  <a:lnTo>
                    <a:pt x="4877879" y="11239"/>
                  </a:lnTo>
                  <a:lnTo>
                    <a:pt x="4871212" y="13589"/>
                  </a:lnTo>
                  <a:lnTo>
                    <a:pt x="4871212" y="28956"/>
                  </a:lnTo>
                  <a:lnTo>
                    <a:pt x="4890389" y="20955"/>
                  </a:lnTo>
                  <a:lnTo>
                    <a:pt x="4890389" y="92456"/>
                  </a:lnTo>
                  <a:lnTo>
                    <a:pt x="4907661" y="92456"/>
                  </a:lnTo>
                  <a:lnTo>
                    <a:pt x="4907661" y="20955"/>
                  </a:lnTo>
                  <a:lnTo>
                    <a:pt x="4907661" y="0"/>
                  </a:lnTo>
                  <a:close/>
                </a:path>
                <a:path w="5065395" h="109220">
                  <a:moveTo>
                    <a:pt x="4996434" y="54229"/>
                  </a:moveTo>
                  <a:lnTo>
                    <a:pt x="4994148" y="47498"/>
                  </a:lnTo>
                  <a:lnTo>
                    <a:pt x="4991913" y="44958"/>
                  </a:lnTo>
                  <a:lnTo>
                    <a:pt x="4989576" y="42291"/>
                  </a:lnTo>
                  <a:lnTo>
                    <a:pt x="4985131" y="37084"/>
                  </a:lnTo>
                  <a:lnTo>
                    <a:pt x="4979416" y="34594"/>
                  </a:lnTo>
                  <a:lnTo>
                    <a:pt x="4979416" y="52959"/>
                  </a:lnTo>
                  <a:lnTo>
                    <a:pt x="4979416" y="68707"/>
                  </a:lnTo>
                  <a:lnTo>
                    <a:pt x="4978273" y="72644"/>
                  </a:lnTo>
                  <a:lnTo>
                    <a:pt x="4975733" y="75819"/>
                  </a:lnTo>
                  <a:lnTo>
                    <a:pt x="4973320" y="78994"/>
                  </a:lnTo>
                  <a:lnTo>
                    <a:pt x="4970018" y="80645"/>
                  </a:lnTo>
                  <a:lnTo>
                    <a:pt x="4961636" y="80645"/>
                  </a:lnTo>
                  <a:lnTo>
                    <a:pt x="4958334" y="78867"/>
                  </a:lnTo>
                  <a:lnTo>
                    <a:pt x="4953254" y="71755"/>
                  </a:lnTo>
                  <a:lnTo>
                    <a:pt x="4951984" y="67564"/>
                  </a:lnTo>
                  <a:lnTo>
                    <a:pt x="4951984" y="58293"/>
                  </a:lnTo>
                  <a:lnTo>
                    <a:pt x="4953254" y="54737"/>
                  </a:lnTo>
                  <a:lnTo>
                    <a:pt x="4958461" y="49022"/>
                  </a:lnTo>
                  <a:lnTo>
                    <a:pt x="4961763" y="47498"/>
                  </a:lnTo>
                  <a:lnTo>
                    <a:pt x="4974844" y="47498"/>
                  </a:lnTo>
                  <a:lnTo>
                    <a:pt x="4979416" y="52959"/>
                  </a:lnTo>
                  <a:lnTo>
                    <a:pt x="4979416" y="34594"/>
                  </a:lnTo>
                  <a:lnTo>
                    <a:pt x="4979035" y="34417"/>
                  </a:lnTo>
                  <a:lnTo>
                    <a:pt x="4962652" y="34417"/>
                  </a:lnTo>
                  <a:lnTo>
                    <a:pt x="4956048" y="37973"/>
                  </a:lnTo>
                  <a:lnTo>
                    <a:pt x="4951730" y="44958"/>
                  </a:lnTo>
                  <a:lnTo>
                    <a:pt x="4951349" y="44958"/>
                  </a:lnTo>
                  <a:lnTo>
                    <a:pt x="4951349" y="35814"/>
                  </a:lnTo>
                  <a:lnTo>
                    <a:pt x="4953508" y="28194"/>
                  </a:lnTo>
                  <a:lnTo>
                    <a:pt x="4957902" y="22250"/>
                  </a:lnTo>
                  <a:lnTo>
                    <a:pt x="4962144" y="16383"/>
                  </a:lnTo>
                  <a:lnTo>
                    <a:pt x="4967986" y="13462"/>
                  </a:lnTo>
                  <a:lnTo>
                    <a:pt x="4980686" y="13462"/>
                  </a:lnTo>
                  <a:lnTo>
                    <a:pt x="4985639" y="14732"/>
                  </a:lnTo>
                  <a:lnTo>
                    <a:pt x="4990211" y="17272"/>
                  </a:lnTo>
                  <a:lnTo>
                    <a:pt x="4990211" y="13462"/>
                  </a:lnTo>
                  <a:lnTo>
                    <a:pt x="4990211" y="2540"/>
                  </a:lnTo>
                  <a:lnTo>
                    <a:pt x="4986528" y="889"/>
                  </a:lnTo>
                  <a:lnTo>
                    <a:pt x="4981194" y="0"/>
                  </a:lnTo>
                  <a:lnTo>
                    <a:pt x="4974209" y="0"/>
                  </a:lnTo>
                  <a:lnTo>
                    <a:pt x="4940198" y="22250"/>
                  </a:lnTo>
                  <a:lnTo>
                    <a:pt x="4934255" y="52959"/>
                  </a:lnTo>
                  <a:lnTo>
                    <a:pt x="4934699" y="61214"/>
                  </a:lnTo>
                  <a:lnTo>
                    <a:pt x="4958575" y="93395"/>
                  </a:lnTo>
                  <a:lnTo>
                    <a:pt x="4965827" y="94107"/>
                  </a:lnTo>
                  <a:lnTo>
                    <a:pt x="4974717" y="94107"/>
                  </a:lnTo>
                  <a:lnTo>
                    <a:pt x="4981956" y="91059"/>
                  </a:lnTo>
                  <a:lnTo>
                    <a:pt x="4987798" y="85217"/>
                  </a:lnTo>
                  <a:lnTo>
                    <a:pt x="4992268" y="80645"/>
                  </a:lnTo>
                  <a:lnTo>
                    <a:pt x="4993513" y="79375"/>
                  </a:lnTo>
                  <a:lnTo>
                    <a:pt x="4996434" y="71755"/>
                  </a:lnTo>
                  <a:lnTo>
                    <a:pt x="4996434" y="54229"/>
                  </a:lnTo>
                  <a:close/>
                </a:path>
                <a:path w="5065395" h="109220">
                  <a:moveTo>
                    <a:pt x="5065115" y="42037"/>
                  </a:moveTo>
                  <a:lnTo>
                    <a:pt x="5064633" y="32969"/>
                  </a:lnTo>
                  <a:lnTo>
                    <a:pt x="5063121" y="24612"/>
                  </a:lnTo>
                  <a:lnTo>
                    <a:pt x="5060581" y="17348"/>
                  </a:lnTo>
                  <a:lnTo>
                    <a:pt x="5058334" y="13462"/>
                  </a:lnTo>
                  <a:lnTo>
                    <a:pt x="5057013" y="11176"/>
                  </a:lnTo>
                  <a:lnTo>
                    <a:pt x="5051679" y="3810"/>
                  </a:lnTo>
                  <a:lnTo>
                    <a:pt x="5047615" y="1778"/>
                  </a:lnTo>
                  <a:lnTo>
                    <a:pt x="5047615" y="26924"/>
                  </a:lnTo>
                  <a:lnTo>
                    <a:pt x="5047615" y="36068"/>
                  </a:lnTo>
                  <a:lnTo>
                    <a:pt x="5046345" y="39497"/>
                  </a:lnTo>
                  <a:lnTo>
                    <a:pt x="5041265" y="45085"/>
                  </a:lnTo>
                  <a:lnTo>
                    <a:pt x="5038090" y="46482"/>
                  </a:lnTo>
                  <a:lnTo>
                    <a:pt x="5029708" y="46482"/>
                  </a:lnTo>
                  <a:lnTo>
                    <a:pt x="5026279" y="44958"/>
                  </a:lnTo>
                  <a:lnTo>
                    <a:pt x="5023739" y="42037"/>
                  </a:lnTo>
                  <a:lnTo>
                    <a:pt x="5021199" y="38989"/>
                  </a:lnTo>
                  <a:lnTo>
                    <a:pt x="5020056" y="35052"/>
                  </a:lnTo>
                  <a:lnTo>
                    <a:pt x="5020056" y="25527"/>
                  </a:lnTo>
                  <a:lnTo>
                    <a:pt x="5021199" y="21590"/>
                  </a:lnTo>
                  <a:lnTo>
                    <a:pt x="5026152" y="15113"/>
                  </a:lnTo>
                  <a:lnTo>
                    <a:pt x="5029454" y="13462"/>
                  </a:lnTo>
                  <a:lnTo>
                    <a:pt x="5037836" y="13462"/>
                  </a:lnTo>
                  <a:lnTo>
                    <a:pt x="5041138" y="15240"/>
                  </a:lnTo>
                  <a:lnTo>
                    <a:pt x="5046218" y="22606"/>
                  </a:lnTo>
                  <a:lnTo>
                    <a:pt x="5047615" y="26924"/>
                  </a:lnTo>
                  <a:lnTo>
                    <a:pt x="5047615" y="1778"/>
                  </a:lnTo>
                  <a:lnTo>
                    <a:pt x="5044059" y="0"/>
                  </a:lnTo>
                  <a:lnTo>
                    <a:pt x="5025009" y="0"/>
                  </a:lnTo>
                  <a:lnTo>
                    <a:pt x="5017516" y="3048"/>
                  </a:lnTo>
                  <a:lnTo>
                    <a:pt x="5011674" y="8890"/>
                  </a:lnTo>
                  <a:lnTo>
                    <a:pt x="5005959" y="14732"/>
                  </a:lnTo>
                  <a:lnTo>
                    <a:pt x="5003038" y="22352"/>
                  </a:lnTo>
                  <a:lnTo>
                    <a:pt x="5003038" y="39624"/>
                  </a:lnTo>
                  <a:lnTo>
                    <a:pt x="5005451" y="46228"/>
                  </a:lnTo>
                  <a:lnTo>
                    <a:pt x="5010277" y="51689"/>
                  </a:lnTo>
                  <a:lnTo>
                    <a:pt x="5015103" y="57023"/>
                  </a:lnTo>
                  <a:lnTo>
                    <a:pt x="5021326" y="59690"/>
                  </a:lnTo>
                  <a:lnTo>
                    <a:pt x="5037709" y="59690"/>
                  </a:lnTo>
                  <a:lnTo>
                    <a:pt x="5044059" y="56515"/>
                  </a:lnTo>
                  <a:lnTo>
                    <a:pt x="5047869" y="49911"/>
                  </a:lnTo>
                  <a:lnTo>
                    <a:pt x="5048250" y="50038"/>
                  </a:lnTo>
                  <a:lnTo>
                    <a:pt x="5032629" y="80645"/>
                  </a:lnTo>
                  <a:lnTo>
                    <a:pt x="5018659" y="80645"/>
                  </a:lnTo>
                  <a:lnTo>
                    <a:pt x="5013071" y="79121"/>
                  </a:lnTo>
                  <a:lnTo>
                    <a:pt x="5008118" y="76073"/>
                  </a:lnTo>
                  <a:lnTo>
                    <a:pt x="5008118" y="90678"/>
                  </a:lnTo>
                  <a:lnTo>
                    <a:pt x="5013198" y="92964"/>
                  </a:lnTo>
                  <a:lnTo>
                    <a:pt x="5019294" y="94107"/>
                  </a:lnTo>
                  <a:lnTo>
                    <a:pt x="5026406" y="94107"/>
                  </a:lnTo>
                  <a:lnTo>
                    <a:pt x="5035118" y="93256"/>
                  </a:lnTo>
                  <a:lnTo>
                    <a:pt x="5042789" y="90678"/>
                  </a:lnTo>
                  <a:lnTo>
                    <a:pt x="5049405" y="86398"/>
                  </a:lnTo>
                  <a:lnTo>
                    <a:pt x="5054739" y="80645"/>
                  </a:lnTo>
                  <a:lnTo>
                    <a:pt x="5054981" y="80391"/>
                  </a:lnTo>
                  <a:lnTo>
                    <a:pt x="5059451" y="72872"/>
                  </a:lnTo>
                  <a:lnTo>
                    <a:pt x="5062626" y="64033"/>
                  </a:lnTo>
                  <a:lnTo>
                    <a:pt x="5064506" y="53873"/>
                  </a:lnTo>
                  <a:lnTo>
                    <a:pt x="5064722" y="49911"/>
                  </a:lnTo>
                  <a:lnTo>
                    <a:pt x="5064912" y="46482"/>
                  </a:lnTo>
                  <a:lnTo>
                    <a:pt x="5065001" y="44958"/>
                  </a:lnTo>
                  <a:lnTo>
                    <a:pt x="5065115" y="42037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4" name="object 84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8854185" y="3790188"/>
              <a:ext cx="132715" cy="94106"/>
            </a:xfrm>
            <a:prstGeom prst="rect">
              <a:avLst/>
            </a:prstGeom>
          </p:spPr>
        </p:pic>
        <p:sp>
          <p:nvSpPr>
            <p:cNvPr id="85" name="object 85"/>
            <p:cNvSpPr/>
            <p:nvPr/>
          </p:nvSpPr>
          <p:spPr>
            <a:xfrm>
              <a:off x="1126286" y="4011040"/>
              <a:ext cx="843915" cy="119380"/>
            </a:xfrm>
            <a:custGeom>
              <a:avLst/>
              <a:gdLst/>
              <a:ahLst/>
              <a:cxnLst/>
              <a:rect l="l" t="t" r="r" b="b"/>
              <a:pathLst>
                <a:path w="843914" h="119379">
                  <a:moveTo>
                    <a:pt x="181686" y="73278"/>
                  </a:moveTo>
                  <a:lnTo>
                    <a:pt x="144729" y="83311"/>
                  </a:lnTo>
                  <a:lnTo>
                    <a:pt x="141173" y="88899"/>
                  </a:lnTo>
                  <a:lnTo>
                    <a:pt x="141173" y="103504"/>
                  </a:lnTo>
                  <a:lnTo>
                    <a:pt x="181686" y="119252"/>
                  </a:lnTo>
                  <a:lnTo>
                    <a:pt x="190852" y="118871"/>
                  </a:lnTo>
                  <a:lnTo>
                    <a:pt x="220243" y="106552"/>
                  </a:lnTo>
                  <a:lnTo>
                    <a:pt x="173558" y="106552"/>
                  </a:lnTo>
                  <a:lnTo>
                    <a:pt x="167335" y="105536"/>
                  </a:lnTo>
                  <a:lnTo>
                    <a:pt x="163271" y="103758"/>
                  </a:lnTo>
                  <a:lnTo>
                    <a:pt x="159080" y="101853"/>
                  </a:lnTo>
                  <a:lnTo>
                    <a:pt x="157048" y="99313"/>
                  </a:lnTo>
                  <a:lnTo>
                    <a:pt x="157048" y="96138"/>
                  </a:lnTo>
                  <a:lnTo>
                    <a:pt x="158576" y="91731"/>
                  </a:lnTo>
                  <a:lnTo>
                    <a:pt x="163175" y="88598"/>
                  </a:lnTo>
                  <a:lnTo>
                    <a:pt x="170871" y="86727"/>
                  </a:lnTo>
                  <a:lnTo>
                    <a:pt x="181686" y="86105"/>
                  </a:lnTo>
                  <a:lnTo>
                    <a:pt x="220279" y="86105"/>
                  </a:lnTo>
                  <a:lnTo>
                    <a:pt x="218643" y="83438"/>
                  </a:lnTo>
                  <a:lnTo>
                    <a:pt x="211658" y="79374"/>
                  </a:lnTo>
                  <a:lnTo>
                    <a:pt x="205921" y="76707"/>
                  </a:lnTo>
                  <a:lnTo>
                    <a:pt x="199005" y="74802"/>
                  </a:lnTo>
                  <a:lnTo>
                    <a:pt x="190923" y="73659"/>
                  </a:lnTo>
                  <a:lnTo>
                    <a:pt x="181686" y="73278"/>
                  </a:lnTo>
                  <a:close/>
                </a:path>
                <a:path w="843914" h="119379">
                  <a:moveTo>
                    <a:pt x="220279" y="86105"/>
                  </a:moveTo>
                  <a:lnTo>
                    <a:pt x="181686" y="86105"/>
                  </a:lnTo>
                  <a:lnTo>
                    <a:pt x="192447" y="86727"/>
                  </a:lnTo>
                  <a:lnTo>
                    <a:pt x="200148" y="88598"/>
                  </a:lnTo>
                  <a:lnTo>
                    <a:pt x="204778" y="91731"/>
                  </a:lnTo>
                  <a:lnTo>
                    <a:pt x="206324" y="96138"/>
                  </a:lnTo>
                  <a:lnTo>
                    <a:pt x="206324" y="99313"/>
                  </a:lnTo>
                  <a:lnTo>
                    <a:pt x="204165" y="101853"/>
                  </a:lnTo>
                  <a:lnTo>
                    <a:pt x="199974" y="103758"/>
                  </a:lnTo>
                  <a:lnTo>
                    <a:pt x="195910" y="105536"/>
                  </a:lnTo>
                  <a:lnTo>
                    <a:pt x="189687" y="106552"/>
                  </a:lnTo>
                  <a:lnTo>
                    <a:pt x="220243" y="106552"/>
                  </a:lnTo>
                  <a:lnTo>
                    <a:pt x="222072" y="103504"/>
                  </a:lnTo>
                  <a:lnTo>
                    <a:pt x="221994" y="88899"/>
                  </a:lnTo>
                  <a:lnTo>
                    <a:pt x="220279" y="86105"/>
                  </a:lnTo>
                  <a:close/>
                </a:path>
                <a:path w="843914" h="119379">
                  <a:moveTo>
                    <a:pt x="344119" y="81025"/>
                  </a:moveTo>
                  <a:lnTo>
                    <a:pt x="264490" y="81025"/>
                  </a:lnTo>
                  <a:lnTo>
                    <a:pt x="264490" y="94233"/>
                  </a:lnTo>
                  <a:lnTo>
                    <a:pt x="328625" y="94233"/>
                  </a:lnTo>
                  <a:lnTo>
                    <a:pt x="328625" y="119252"/>
                  </a:lnTo>
                  <a:lnTo>
                    <a:pt x="344119" y="119252"/>
                  </a:lnTo>
                  <a:lnTo>
                    <a:pt x="344119" y="81025"/>
                  </a:lnTo>
                  <a:close/>
                </a:path>
                <a:path w="843914" h="119379">
                  <a:moveTo>
                    <a:pt x="475183" y="65150"/>
                  </a:moveTo>
                  <a:lnTo>
                    <a:pt x="398094" y="65150"/>
                  </a:lnTo>
                  <a:lnTo>
                    <a:pt x="398094" y="77723"/>
                  </a:lnTo>
                  <a:lnTo>
                    <a:pt x="460070" y="77723"/>
                  </a:lnTo>
                  <a:lnTo>
                    <a:pt x="460070" y="85089"/>
                  </a:lnTo>
                  <a:lnTo>
                    <a:pt x="398094" y="85089"/>
                  </a:lnTo>
                  <a:lnTo>
                    <a:pt x="398094" y="117220"/>
                  </a:lnTo>
                  <a:lnTo>
                    <a:pt x="478231" y="117220"/>
                  </a:lnTo>
                  <a:lnTo>
                    <a:pt x="478231" y="104647"/>
                  </a:lnTo>
                  <a:lnTo>
                    <a:pt x="413461" y="104647"/>
                  </a:lnTo>
                  <a:lnTo>
                    <a:pt x="413461" y="96900"/>
                  </a:lnTo>
                  <a:lnTo>
                    <a:pt x="475183" y="96900"/>
                  </a:lnTo>
                  <a:lnTo>
                    <a:pt x="475183" y="65150"/>
                  </a:lnTo>
                  <a:close/>
                </a:path>
                <a:path w="843914" h="119379">
                  <a:moveTo>
                    <a:pt x="360375" y="60070"/>
                  </a:moveTo>
                  <a:lnTo>
                    <a:pt x="249758" y="60070"/>
                  </a:lnTo>
                  <a:lnTo>
                    <a:pt x="249758" y="73151"/>
                  </a:lnTo>
                  <a:lnTo>
                    <a:pt x="360375" y="73151"/>
                  </a:lnTo>
                  <a:lnTo>
                    <a:pt x="360375" y="60070"/>
                  </a:lnTo>
                  <a:close/>
                </a:path>
                <a:path w="843914" h="119379">
                  <a:moveTo>
                    <a:pt x="236931" y="53847"/>
                  </a:moveTo>
                  <a:lnTo>
                    <a:pt x="126352" y="53847"/>
                  </a:lnTo>
                  <a:lnTo>
                    <a:pt x="126352" y="66801"/>
                  </a:lnTo>
                  <a:lnTo>
                    <a:pt x="236931" y="66801"/>
                  </a:lnTo>
                  <a:lnTo>
                    <a:pt x="236931" y="53847"/>
                  </a:lnTo>
                  <a:close/>
                </a:path>
                <a:path w="843914" h="119379">
                  <a:moveTo>
                    <a:pt x="189306" y="39877"/>
                  </a:moveTo>
                  <a:lnTo>
                    <a:pt x="173812" y="39877"/>
                  </a:lnTo>
                  <a:lnTo>
                    <a:pt x="173812" y="53847"/>
                  </a:lnTo>
                  <a:lnTo>
                    <a:pt x="189306" y="53847"/>
                  </a:lnTo>
                  <a:lnTo>
                    <a:pt x="189306" y="39877"/>
                  </a:lnTo>
                  <a:close/>
                </a:path>
                <a:path w="843914" h="119379">
                  <a:moveTo>
                    <a:pt x="203584" y="26415"/>
                  </a:moveTo>
                  <a:lnTo>
                    <a:pt x="181686" y="26415"/>
                  </a:lnTo>
                  <a:lnTo>
                    <a:pt x="189734" y="32984"/>
                  </a:lnTo>
                  <a:lnTo>
                    <a:pt x="199593" y="38385"/>
                  </a:lnTo>
                  <a:lnTo>
                    <a:pt x="211261" y="42596"/>
                  </a:lnTo>
                  <a:lnTo>
                    <a:pt x="224739" y="45592"/>
                  </a:lnTo>
                  <a:lnTo>
                    <a:pt x="232232" y="33908"/>
                  </a:lnTo>
                  <a:lnTo>
                    <a:pt x="225586" y="33387"/>
                  </a:lnTo>
                  <a:lnTo>
                    <a:pt x="219167" y="32210"/>
                  </a:lnTo>
                  <a:lnTo>
                    <a:pt x="212961" y="30390"/>
                  </a:lnTo>
                  <a:lnTo>
                    <a:pt x="206959" y="27939"/>
                  </a:lnTo>
                  <a:lnTo>
                    <a:pt x="203584" y="26415"/>
                  </a:lnTo>
                  <a:close/>
                </a:path>
                <a:path w="843914" h="119379">
                  <a:moveTo>
                    <a:pt x="191084" y="15874"/>
                  </a:moveTo>
                  <a:lnTo>
                    <a:pt x="172288" y="15874"/>
                  </a:lnTo>
                  <a:lnTo>
                    <a:pt x="169875" y="20319"/>
                  </a:lnTo>
                  <a:lnTo>
                    <a:pt x="164795" y="24256"/>
                  </a:lnTo>
                  <a:lnTo>
                    <a:pt x="130428" y="33908"/>
                  </a:lnTo>
                  <a:lnTo>
                    <a:pt x="139141" y="45465"/>
                  </a:lnTo>
                  <a:lnTo>
                    <a:pt x="178130" y="30479"/>
                  </a:lnTo>
                  <a:lnTo>
                    <a:pt x="181686" y="26415"/>
                  </a:lnTo>
                  <a:lnTo>
                    <a:pt x="203584" y="26415"/>
                  </a:lnTo>
                  <a:lnTo>
                    <a:pt x="199085" y="24383"/>
                  </a:lnTo>
                  <a:lnTo>
                    <a:pt x="193751" y="20319"/>
                  </a:lnTo>
                  <a:lnTo>
                    <a:pt x="191084" y="15874"/>
                  </a:lnTo>
                  <a:close/>
                </a:path>
                <a:path w="843914" h="119379">
                  <a:moveTo>
                    <a:pt x="224231" y="2793"/>
                  </a:moveTo>
                  <a:lnTo>
                    <a:pt x="139014" y="2793"/>
                  </a:lnTo>
                  <a:lnTo>
                    <a:pt x="139014" y="15874"/>
                  </a:lnTo>
                  <a:lnTo>
                    <a:pt x="224231" y="15874"/>
                  </a:lnTo>
                  <a:lnTo>
                    <a:pt x="224231" y="2793"/>
                  </a:lnTo>
                  <a:close/>
                </a:path>
                <a:path w="843914" h="119379">
                  <a:moveTo>
                    <a:pt x="475183" y="49656"/>
                  </a:moveTo>
                  <a:lnTo>
                    <a:pt x="460070" y="49656"/>
                  </a:lnTo>
                  <a:lnTo>
                    <a:pt x="460070" y="59943"/>
                  </a:lnTo>
                  <a:lnTo>
                    <a:pt x="475183" y="59943"/>
                  </a:lnTo>
                  <a:lnTo>
                    <a:pt x="475183" y="49656"/>
                  </a:lnTo>
                  <a:close/>
                </a:path>
                <a:path w="843914" h="119379">
                  <a:moveTo>
                    <a:pt x="394792" y="3936"/>
                  </a:moveTo>
                  <a:lnTo>
                    <a:pt x="379552" y="3936"/>
                  </a:lnTo>
                  <a:lnTo>
                    <a:pt x="379552" y="57911"/>
                  </a:lnTo>
                  <a:lnTo>
                    <a:pt x="436829" y="57911"/>
                  </a:lnTo>
                  <a:lnTo>
                    <a:pt x="436829" y="49656"/>
                  </a:lnTo>
                  <a:lnTo>
                    <a:pt x="475183" y="49656"/>
                  </a:lnTo>
                  <a:lnTo>
                    <a:pt x="475183" y="44957"/>
                  </a:lnTo>
                  <a:lnTo>
                    <a:pt x="394792" y="44957"/>
                  </a:lnTo>
                  <a:lnTo>
                    <a:pt x="394792" y="31622"/>
                  </a:lnTo>
                  <a:lnTo>
                    <a:pt x="436829" y="31622"/>
                  </a:lnTo>
                  <a:lnTo>
                    <a:pt x="436829" y="26542"/>
                  </a:lnTo>
                  <a:lnTo>
                    <a:pt x="475183" y="26542"/>
                  </a:lnTo>
                  <a:lnTo>
                    <a:pt x="475183" y="18668"/>
                  </a:lnTo>
                  <a:lnTo>
                    <a:pt x="394792" y="18668"/>
                  </a:lnTo>
                  <a:lnTo>
                    <a:pt x="394792" y="3936"/>
                  </a:lnTo>
                  <a:close/>
                </a:path>
                <a:path w="843914" h="119379">
                  <a:moveTo>
                    <a:pt x="436829" y="31622"/>
                  </a:moveTo>
                  <a:lnTo>
                    <a:pt x="421589" y="31622"/>
                  </a:lnTo>
                  <a:lnTo>
                    <a:pt x="421589" y="44957"/>
                  </a:lnTo>
                  <a:lnTo>
                    <a:pt x="475183" y="44957"/>
                  </a:lnTo>
                  <a:lnTo>
                    <a:pt x="475183" y="37972"/>
                  </a:lnTo>
                  <a:lnTo>
                    <a:pt x="436829" y="37972"/>
                  </a:lnTo>
                  <a:lnTo>
                    <a:pt x="436829" y="31622"/>
                  </a:lnTo>
                  <a:close/>
                </a:path>
                <a:path w="843914" h="119379">
                  <a:moveTo>
                    <a:pt x="475183" y="26542"/>
                  </a:moveTo>
                  <a:lnTo>
                    <a:pt x="460070" y="26542"/>
                  </a:lnTo>
                  <a:lnTo>
                    <a:pt x="460070" y="37972"/>
                  </a:lnTo>
                  <a:lnTo>
                    <a:pt x="475183" y="37972"/>
                  </a:lnTo>
                  <a:lnTo>
                    <a:pt x="475183" y="26542"/>
                  </a:lnTo>
                  <a:close/>
                </a:path>
                <a:path w="843914" h="119379">
                  <a:moveTo>
                    <a:pt x="436829" y="3936"/>
                  </a:moveTo>
                  <a:lnTo>
                    <a:pt x="421589" y="3936"/>
                  </a:lnTo>
                  <a:lnTo>
                    <a:pt x="421589" y="18668"/>
                  </a:lnTo>
                  <a:lnTo>
                    <a:pt x="475183" y="18668"/>
                  </a:lnTo>
                  <a:lnTo>
                    <a:pt x="475183" y="14858"/>
                  </a:lnTo>
                  <a:lnTo>
                    <a:pt x="436829" y="14858"/>
                  </a:lnTo>
                  <a:lnTo>
                    <a:pt x="436829" y="3936"/>
                  </a:lnTo>
                  <a:close/>
                </a:path>
                <a:path w="843914" h="119379">
                  <a:moveTo>
                    <a:pt x="475183" y="0"/>
                  </a:moveTo>
                  <a:lnTo>
                    <a:pt x="460070" y="0"/>
                  </a:lnTo>
                  <a:lnTo>
                    <a:pt x="460070" y="14858"/>
                  </a:lnTo>
                  <a:lnTo>
                    <a:pt x="475183" y="14858"/>
                  </a:lnTo>
                  <a:lnTo>
                    <a:pt x="475183" y="0"/>
                  </a:lnTo>
                  <a:close/>
                </a:path>
                <a:path w="843914" h="119379">
                  <a:moveTo>
                    <a:pt x="540461" y="23113"/>
                  </a:moveTo>
                  <a:lnTo>
                    <a:pt x="525094" y="23113"/>
                  </a:lnTo>
                  <a:lnTo>
                    <a:pt x="525094" y="36067"/>
                  </a:lnTo>
                  <a:lnTo>
                    <a:pt x="524500" y="42757"/>
                  </a:lnTo>
                  <a:lnTo>
                    <a:pt x="500408" y="78833"/>
                  </a:lnTo>
                  <a:lnTo>
                    <a:pt x="494741" y="82168"/>
                  </a:lnTo>
                  <a:lnTo>
                    <a:pt x="506171" y="92074"/>
                  </a:lnTo>
                  <a:lnTo>
                    <a:pt x="532841" y="61213"/>
                  </a:lnTo>
                  <a:lnTo>
                    <a:pt x="549784" y="61213"/>
                  </a:lnTo>
                  <a:lnTo>
                    <a:pt x="540484" y="36067"/>
                  </a:lnTo>
                  <a:lnTo>
                    <a:pt x="540461" y="23113"/>
                  </a:lnTo>
                  <a:close/>
                </a:path>
                <a:path w="843914" h="119379">
                  <a:moveTo>
                    <a:pt x="549784" y="61213"/>
                  </a:moveTo>
                  <a:lnTo>
                    <a:pt x="532841" y="61213"/>
                  </a:lnTo>
                  <a:lnTo>
                    <a:pt x="537581" y="68643"/>
                  </a:lnTo>
                  <a:lnTo>
                    <a:pt x="543620" y="75882"/>
                  </a:lnTo>
                  <a:lnTo>
                    <a:pt x="550968" y="82930"/>
                  </a:lnTo>
                  <a:lnTo>
                    <a:pt x="559638" y="89788"/>
                  </a:lnTo>
                  <a:lnTo>
                    <a:pt x="569925" y="78358"/>
                  </a:lnTo>
                  <a:lnTo>
                    <a:pt x="564301" y="75388"/>
                  </a:lnTo>
                  <a:lnTo>
                    <a:pt x="559034" y="71453"/>
                  </a:lnTo>
                  <a:lnTo>
                    <a:pt x="554101" y="66589"/>
                  </a:lnTo>
                  <a:lnTo>
                    <a:pt x="549784" y="61213"/>
                  </a:lnTo>
                  <a:close/>
                </a:path>
                <a:path w="843914" h="119379">
                  <a:moveTo>
                    <a:pt x="565734" y="10032"/>
                  </a:moveTo>
                  <a:lnTo>
                    <a:pt x="499186" y="10032"/>
                  </a:lnTo>
                  <a:lnTo>
                    <a:pt x="499186" y="23113"/>
                  </a:lnTo>
                  <a:lnTo>
                    <a:pt x="565734" y="23113"/>
                  </a:lnTo>
                  <a:lnTo>
                    <a:pt x="565734" y="10032"/>
                  </a:lnTo>
                  <a:close/>
                </a:path>
                <a:path w="843914" h="119379">
                  <a:moveTo>
                    <a:pt x="82461" y="2412"/>
                  </a:moveTo>
                  <a:lnTo>
                    <a:pt x="67144" y="2412"/>
                  </a:lnTo>
                  <a:lnTo>
                    <a:pt x="67144" y="37464"/>
                  </a:lnTo>
                  <a:lnTo>
                    <a:pt x="49974" y="37464"/>
                  </a:lnTo>
                  <a:lnTo>
                    <a:pt x="49974" y="50545"/>
                  </a:lnTo>
                  <a:lnTo>
                    <a:pt x="67144" y="50545"/>
                  </a:lnTo>
                  <a:lnTo>
                    <a:pt x="67144" y="115696"/>
                  </a:lnTo>
                  <a:lnTo>
                    <a:pt x="82461" y="115696"/>
                  </a:lnTo>
                  <a:lnTo>
                    <a:pt x="82461" y="2412"/>
                  </a:lnTo>
                  <a:close/>
                </a:path>
                <a:path w="843914" h="119379">
                  <a:moveTo>
                    <a:pt x="40208" y="8127"/>
                  </a:moveTo>
                  <a:lnTo>
                    <a:pt x="25450" y="8127"/>
                  </a:lnTo>
                  <a:lnTo>
                    <a:pt x="25423" y="36067"/>
                  </a:lnTo>
                  <a:lnTo>
                    <a:pt x="23860" y="50815"/>
                  </a:lnTo>
                  <a:lnTo>
                    <a:pt x="19088" y="63817"/>
                  </a:lnTo>
                  <a:lnTo>
                    <a:pt x="11134" y="74818"/>
                  </a:lnTo>
                  <a:lnTo>
                    <a:pt x="0" y="83819"/>
                  </a:lnTo>
                  <a:lnTo>
                    <a:pt x="11125" y="93852"/>
                  </a:lnTo>
                  <a:lnTo>
                    <a:pt x="14947" y="91058"/>
                  </a:lnTo>
                  <a:lnTo>
                    <a:pt x="19075" y="86867"/>
                  </a:lnTo>
                  <a:lnTo>
                    <a:pt x="23482" y="81406"/>
                  </a:lnTo>
                  <a:lnTo>
                    <a:pt x="27876" y="76072"/>
                  </a:lnTo>
                  <a:lnTo>
                    <a:pt x="31013" y="71119"/>
                  </a:lnTo>
                  <a:lnTo>
                    <a:pt x="32867" y="66674"/>
                  </a:lnTo>
                  <a:lnTo>
                    <a:pt x="49596" y="66674"/>
                  </a:lnTo>
                  <a:lnTo>
                    <a:pt x="45940" y="61515"/>
                  </a:lnTo>
                  <a:lnTo>
                    <a:pt x="41641" y="49666"/>
                  </a:lnTo>
                  <a:lnTo>
                    <a:pt x="40208" y="36067"/>
                  </a:lnTo>
                  <a:lnTo>
                    <a:pt x="40208" y="8127"/>
                  </a:lnTo>
                  <a:close/>
                </a:path>
                <a:path w="843914" h="119379">
                  <a:moveTo>
                    <a:pt x="49596" y="66674"/>
                  </a:moveTo>
                  <a:lnTo>
                    <a:pt x="32867" y="66674"/>
                  </a:lnTo>
                  <a:lnTo>
                    <a:pt x="36465" y="73175"/>
                  </a:lnTo>
                  <a:lnTo>
                    <a:pt x="40897" y="79343"/>
                  </a:lnTo>
                  <a:lnTo>
                    <a:pt x="46162" y="85177"/>
                  </a:lnTo>
                  <a:lnTo>
                    <a:pt x="52260" y="90677"/>
                  </a:lnTo>
                  <a:lnTo>
                    <a:pt x="63131" y="80009"/>
                  </a:lnTo>
                  <a:lnTo>
                    <a:pt x="53104" y="71626"/>
                  </a:lnTo>
                  <a:lnTo>
                    <a:pt x="49596" y="66674"/>
                  </a:lnTo>
                  <a:close/>
                </a:path>
                <a:path w="843914" h="119379">
                  <a:moveTo>
                    <a:pt x="789000" y="8000"/>
                  </a:moveTo>
                  <a:lnTo>
                    <a:pt x="773379" y="8000"/>
                  </a:lnTo>
                  <a:lnTo>
                    <a:pt x="773379" y="31241"/>
                  </a:lnTo>
                  <a:lnTo>
                    <a:pt x="772829" y="38455"/>
                  </a:lnTo>
                  <a:lnTo>
                    <a:pt x="754297" y="71897"/>
                  </a:lnTo>
                  <a:lnTo>
                    <a:pt x="741629" y="80771"/>
                  </a:lnTo>
                  <a:lnTo>
                    <a:pt x="753694" y="91693"/>
                  </a:lnTo>
                  <a:lnTo>
                    <a:pt x="762052" y="85004"/>
                  </a:lnTo>
                  <a:lnTo>
                    <a:pt x="769410" y="77517"/>
                  </a:lnTo>
                  <a:lnTo>
                    <a:pt x="775768" y="69244"/>
                  </a:lnTo>
                  <a:lnTo>
                    <a:pt x="781126" y="60197"/>
                  </a:lnTo>
                  <a:lnTo>
                    <a:pt x="798973" y="60197"/>
                  </a:lnTo>
                  <a:lnTo>
                    <a:pt x="789029" y="31241"/>
                  </a:lnTo>
                  <a:lnTo>
                    <a:pt x="789000" y="8000"/>
                  </a:lnTo>
                  <a:close/>
                </a:path>
                <a:path w="843914" h="119379">
                  <a:moveTo>
                    <a:pt x="798973" y="60197"/>
                  </a:moveTo>
                  <a:lnTo>
                    <a:pt x="781126" y="60197"/>
                  </a:lnTo>
                  <a:lnTo>
                    <a:pt x="786624" y="68623"/>
                  </a:lnTo>
                  <a:lnTo>
                    <a:pt x="793016" y="76358"/>
                  </a:lnTo>
                  <a:lnTo>
                    <a:pt x="800289" y="83379"/>
                  </a:lnTo>
                  <a:lnTo>
                    <a:pt x="808431" y="89661"/>
                  </a:lnTo>
                  <a:lnTo>
                    <a:pt x="819353" y="77342"/>
                  </a:lnTo>
                  <a:lnTo>
                    <a:pt x="813138" y="74029"/>
                  </a:lnTo>
                  <a:lnTo>
                    <a:pt x="807446" y="69786"/>
                  </a:lnTo>
                  <a:lnTo>
                    <a:pt x="802279" y="64591"/>
                  </a:lnTo>
                  <a:lnTo>
                    <a:pt x="798973" y="60197"/>
                  </a:lnTo>
                  <a:close/>
                </a:path>
                <a:path w="843914" h="119379">
                  <a:moveTo>
                    <a:pt x="343865" y="2920"/>
                  </a:moveTo>
                  <a:lnTo>
                    <a:pt x="266522" y="2920"/>
                  </a:lnTo>
                  <a:lnTo>
                    <a:pt x="266522" y="52577"/>
                  </a:lnTo>
                  <a:lnTo>
                    <a:pt x="345135" y="52577"/>
                  </a:lnTo>
                  <a:lnTo>
                    <a:pt x="345135" y="40131"/>
                  </a:lnTo>
                  <a:lnTo>
                    <a:pt x="282143" y="40131"/>
                  </a:lnTo>
                  <a:lnTo>
                    <a:pt x="282143" y="33654"/>
                  </a:lnTo>
                  <a:lnTo>
                    <a:pt x="341579" y="33654"/>
                  </a:lnTo>
                  <a:lnTo>
                    <a:pt x="341579" y="21970"/>
                  </a:lnTo>
                  <a:lnTo>
                    <a:pt x="282143" y="21970"/>
                  </a:lnTo>
                  <a:lnTo>
                    <a:pt x="282143" y="15493"/>
                  </a:lnTo>
                  <a:lnTo>
                    <a:pt x="343865" y="15493"/>
                  </a:lnTo>
                  <a:lnTo>
                    <a:pt x="343865" y="2920"/>
                  </a:lnTo>
                  <a:close/>
                </a:path>
                <a:path w="843914" h="119379">
                  <a:moveTo>
                    <a:pt x="843356" y="0"/>
                  </a:moveTo>
                  <a:lnTo>
                    <a:pt x="827989" y="0"/>
                  </a:lnTo>
                  <a:lnTo>
                    <a:pt x="827989" y="119252"/>
                  </a:lnTo>
                  <a:lnTo>
                    <a:pt x="843356" y="119252"/>
                  </a:lnTo>
                  <a:lnTo>
                    <a:pt x="843356" y="0"/>
                  </a:lnTo>
                  <a:close/>
                </a:path>
                <a:path w="843914" h="119379">
                  <a:moveTo>
                    <a:pt x="720293" y="0"/>
                  </a:moveTo>
                  <a:lnTo>
                    <a:pt x="704926" y="0"/>
                  </a:lnTo>
                  <a:lnTo>
                    <a:pt x="704926" y="119252"/>
                  </a:lnTo>
                  <a:lnTo>
                    <a:pt x="720293" y="119252"/>
                  </a:lnTo>
                  <a:lnTo>
                    <a:pt x="720293" y="0"/>
                  </a:lnTo>
                  <a:close/>
                </a:path>
                <a:path w="843914" h="119379">
                  <a:moveTo>
                    <a:pt x="666826" y="28701"/>
                  </a:moveTo>
                  <a:lnTo>
                    <a:pt x="651332" y="28701"/>
                  </a:lnTo>
                  <a:lnTo>
                    <a:pt x="651332" y="36829"/>
                  </a:lnTo>
                  <a:lnTo>
                    <a:pt x="650786" y="42975"/>
                  </a:lnTo>
                  <a:lnTo>
                    <a:pt x="627033" y="78551"/>
                  </a:lnTo>
                  <a:lnTo>
                    <a:pt x="620725" y="82676"/>
                  </a:lnTo>
                  <a:lnTo>
                    <a:pt x="631901" y="92836"/>
                  </a:lnTo>
                  <a:lnTo>
                    <a:pt x="636346" y="90042"/>
                  </a:lnTo>
                  <a:lnTo>
                    <a:pt x="641426" y="85470"/>
                  </a:lnTo>
                  <a:lnTo>
                    <a:pt x="646887" y="79120"/>
                  </a:lnTo>
                  <a:lnTo>
                    <a:pt x="652475" y="72897"/>
                  </a:lnTo>
                  <a:lnTo>
                    <a:pt x="656539" y="66928"/>
                  </a:lnTo>
                  <a:lnTo>
                    <a:pt x="659079" y="61467"/>
                  </a:lnTo>
                  <a:lnTo>
                    <a:pt x="675963" y="61467"/>
                  </a:lnTo>
                  <a:lnTo>
                    <a:pt x="675335" y="60705"/>
                  </a:lnTo>
                  <a:lnTo>
                    <a:pt x="669620" y="52958"/>
                  </a:lnTo>
                  <a:lnTo>
                    <a:pt x="666826" y="45084"/>
                  </a:lnTo>
                  <a:lnTo>
                    <a:pt x="666826" y="28701"/>
                  </a:lnTo>
                  <a:close/>
                </a:path>
                <a:path w="843914" h="119379">
                  <a:moveTo>
                    <a:pt x="675963" y="61467"/>
                  </a:moveTo>
                  <a:lnTo>
                    <a:pt x="659079" y="61467"/>
                  </a:lnTo>
                  <a:lnTo>
                    <a:pt x="663932" y="68901"/>
                  </a:lnTo>
                  <a:lnTo>
                    <a:pt x="670286" y="76168"/>
                  </a:lnTo>
                  <a:lnTo>
                    <a:pt x="678117" y="83292"/>
                  </a:lnTo>
                  <a:lnTo>
                    <a:pt x="687400" y="90296"/>
                  </a:lnTo>
                  <a:lnTo>
                    <a:pt x="697052" y="78485"/>
                  </a:lnTo>
                  <a:lnTo>
                    <a:pt x="690765" y="75154"/>
                  </a:lnTo>
                  <a:lnTo>
                    <a:pt x="685050" y="71072"/>
                  </a:lnTo>
                  <a:lnTo>
                    <a:pt x="679907" y="66252"/>
                  </a:lnTo>
                  <a:lnTo>
                    <a:pt x="675963" y="61467"/>
                  </a:lnTo>
                  <a:close/>
                </a:path>
                <a:path w="843914" h="119379">
                  <a:moveTo>
                    <a:pt x="694131" y="15620"/>
                  </a:moveTo>
                  <a:lnTo>
                    <a:pt x="624154" y="15620"/>
                  </a:lnTo>
                  <a:lnTo>
                    <a:pt x="624154" y="28701"/>
                  </a:lnTo>
                  <a:lnTo>
                    <a:pt x="694131" y="28701"/>
                  </a:lnTo>
                  <a:lnTo>
                    <a:pt x="694131" y="15620"/>
                  </a:lnTo>
                  <a:close/>
                </a:path>
                <a:path w="843914" h="119379">
                  <a:moveTo>
                    <a:pt x="666826" y="0"/>
                  </a:moveTo>
                  <a:lnTo>
                    <a:pt x="651205" y="0"/>
                  </a:lnTo>
                  <a:lnTo>
                    <a:pt x="651205" y="15620"/>
                  </a:lnTo>
                  <a:lnTo>
                    <a:pt x="666826" y="15620"/>
                  </a:lnTo>
                  <a:lnTo>
                    <a:pt x="666826" y="0"/>
                  </a:lnTo>
                  <a:close/>
                </a:path>
                <a:path w="843914" h="119379">
                  <a:moveTo>
                    <a:pt x="592658" y="0"/>
                  </a:moveTo>
                  <a:lnTo>
                    <a:pt x="577291" y="0"/>
                  </a:lnTo>
                  <a:lnTo>
                    <a:pt x="577291" y="119252"/>
                  </a:lnTo>
                  <a:lnTo>
                    <a:pt x="592658" y="119252"/>
                  </a:lnTo>
                  <a:lnTo>
                    <a:pt x="592658" y="58800"/>
                  </a:lnTo>
                  <a:lnTo>
                    <a:pt x="611327" y="58800"/>
                  </a:lnTo>
                  <a:lnTo>
                    <a:pt x="611327" y="45846"/>
                  </a:lnTo>
                  <a:lnTo>
                    <a:pt x="592658" y="45846"/>
                  </a:lnTo>
                  <a:lnTo>
                    <a:pt x="592658" y="0"/>
                  </a:lnTo>
                  <a:close/>
                </a:path>
                <a:path w="843914" h="119379">
                  <a:moveTo>
                    <a:pt x="106603" y="0"/>
                  </a:moveTo>
                  <a:lnTo>
                    <a:pt x="91236" y="0"/>
                  </a:lnTo>
                  <a:lnTo>
                    <a:pt x="91236" y="119252"/>
                  </a:lnTo>
                  <a:lnTo>
                    <a:pt x="106603" y="119252"/>
                  </a:lnTo>
                  <a:lnTo>
                    <a:pt x="106603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6" name="object 86"/>
            <p:cNvSpPr/>
            <p:nvPr/>
          </p:nvSpPr>
          <p:spPr>
            <a:xfrm>
              <a:off x="2881630" y="4026661"/>
              <a:ext cx="4968875" cy="109220"/>
            </a:xfrm>
            <a:custGeom>
              <a:avLst/>
              <a:gdLst/>
              <a:ahLst/>
              <a:cxnLst/>
              <a:rect l="l" t="t" r="r" b="b"/>
              <a:pathLst>
                <a:path w="4968875" h="109220">
                  <a:moveTo>
                    <a:pt x="56388" y="60833"/>
                  </a:moveTo>
                  <a:lnTo>
                    <a:pt x="54457" y="55994"/>
                  </a:lnTo>
                  <a:lnTo>
                    <a:pt x="46863" y="48133"/>
                  </a:lnTo>
                  <a:lnTo>
                    <a:pt x="41783" y="45847"/>
                  </a:lnTo>
                  <a:lnTo>
                    <a:pt x="35433" y="45085"/>
                  </a:lnTo>
                  <a:lnTo>
                    <a:pt x="35433" y="44958"/>
                  </a:lnTo>
                  <a:lnTo>
                    <a:pt x="43357" y="41770"/>
                  </a:lnTo>
                  <a:lnTo>
                    <a:pt x="49034" y="36957"/>
                  </a:lnTo>
                  <a:lnTo>
                    <a:pt x="52451" y="30530"/>
                  </a:lnTo>
                  <a:lnTo>
                    <a:pt x="53594" y="22479"/>
                  </a:lnTo>
                  <a:lnTo>
                    <a:pt x="53594" y="15367"/>
                  </a:lnTo>
                  <a:lnTo>
                    <a:pt x="52654" y="13462"/>
                  </a:lnTo>
                  <a:lnTo>
                    <a:pt x="50927" y="9906"/>
                  </a:lnTo>
                  <a:lnTo>
                    <a:pt x="40513" y="2032"/>
                  </a:lnTo>
                  <a:lnTo>
                    <a:pt x="33782" y="0"/>
                  </a:lnTo>
                  <a:lnTo>
                    <a:pt x="17018" y="0"/>
                  </a:lnTo>
                  <a:lnTo>
                    <a:pt x="9652" y="1651"/>
                  </a:lnTo>
                  <a:lnTo>
                    <a:pt x="3556" y="4953"/>
                  </a:lnTo>
                  <a:lnTo>
                    <a:pt x="3556" y="19558"/>
                  </a:lnTo>
                  <a:lnTo>
                    <a:pt x="9271" y="15494"/>
                  </a:lnTo>
                  <a:lnTo>
                    <a:pt x="15240" y="13462"/>
                  </a:lnTo>
                  <a:lnTo>
                    <a:pt x="31115" y="13462"/>
                  </a:lnTo>
                  <a:lnTo>
                    <a:pt x="36068" y="17526"/>
                  </a:lnTo>
                  <a:lnTo>
                    <a:pt x="36068" y="34671"/>
                  </a:lnTo>
                  <a:lnTo>
                    <a:pt x="29718" y="38989"/>
                  </a:lnTo>
                  <a:lnTo>
                    <a:pt x="9398" y="38989"/>
                  </a:lnTo>
                  <a:lnTo>
                    <a:pt x="9398" y="52451"/>
                  </a:lnTo>
                  <a:lnTo>
                    <a:pt x="17399" y="52451"/>
                  </a:lnTo>
                  <a:lnTo>
                    <a:pt x="26797" y="53340"/>
                  </a:lnTo>
                  <a:lnTo>
                    <a:pt x="33515" y="56007"/>
                  </a:lnTo>
                  <a:lnTo>
                    <a:pt x="37515" y="60439"/>
                  </a:lnTo>
                  <a:lnTo>
                    <a:pt x="38862" y="66675"/>
                  </a:lnTo>
                  <a:lnTo>
                    <a:pt x="38862" y="71120"/>
                  </a:lnTo>
                  <a:lnTo>
                    <a:pt x="37211" y="74549"/>
                  </a:lnTo>
                  <a:lnTo>
                    <a:pt x="30861" y="79375"/>
                  </a:lnTo>
                  <a:lnTo>
                    <a:pt x="26543" y="80645"/>
                  </a:lnTo>
                  <a:lnTo>
                    <a:pt x="13208" y="80645"/>
                  </a:lnTo>
                  <a:lnTo>
                    <a:pt x="6223" y="78359"/>
                  </a:lnTo>
                  <a:lnTo>
                    <a:pt x="0" y="73787"/>
                  </a:lnTo>
                  <a:lnTo>
                    <a:pt x="0" y="89408"/>
                  </a:lnTo>
                  <a:lnTo>
                    <a:pt x="5842" y="92456"/>
                  </a:lnTo>
                  <a:lnTo>
                    <a:pt x="13208" y="94107"/>
                  </a:lnTo>
                  <a:lnTo>
                    <a:pt x="22225" y="94107"/>
                  </a:lnTo>
                  <a:lnTo>
                    <a:pt x="53911" y="80645"/>
                  </a:lnTo>
                  <a:lnTo>
                    <a:pt x="56388" y="75184"/>
                  </a:lnTo>
                  <a:lnTo>
                    <a:pt x="56388" y="60833"/>
                  </a:lnTo>
                  <a:close/>
                </a:path>
                <a:path w="4968875" h="109220">
                  <a:moveTo>
                    <a:pt x="129921" y="54229"/>
                  </a:moveTo>
                  <a:lnTo>
                    <a:pt x="127635" y="47498"/>
                  </a:lnTo>
                  <a:lnTo>
                    <a:pt x="125514" y="45085"/>
                  </a:lnTo>
                  <a:lnTo>
                    <a:pt x="118491" y="37084"/>
                  </a:lnTo>
                  <a:lnTo>
                    <a:pt x="112903" y="34645"/>
                  </a:lnTo>
                  <a:lnTo>
                    <a:pt x="112903" y="52959"/>
                  </a:lnTo>
                  <a:lnTo>
                    <a:pt x="112903" y="68707"/>
                  </a:lnTo>
                  <a:lnTo>
                    <a:pt x="111633" y="72644"/>
                  </a:lnTo>
                  <a:lnTo>
                    <a:pt x="106807" y="78994"/>
                  </a:lnTo>
                  <a:lnTo>
                    <a:pt x="103505" y="80645"/>
                  </a:lnTo>
                  <a:lnTo>
                    <a:pt x="95123" y="80645"/>
                  </a:lnTo>
                  <a:lnTo>
                    <a:pt x="91694" y="78867"/>
                  </a:lnTo>
                  <a:lnTo>
                    <a:pt x="89281" y="75311"/>
                  </a:lnTo>
                  <a:lnTo>
                    <a:pt x="86741" y="71755"/>
                  </a:lnTo>
                  <a:lnTo>
                    <a:pt x="85471" y="67564"/>
                  </a:lnTo>
                  <a:lnTo>
                    <a:pt x="85471" y="58293"/>
                  </a:lnTo>
                  <a:lnTo>
                    <a:pt x="86741" y="54737"/>
                  </a:lnTo>
                  <a:lnTo>
                    <a:pt x="89281" y="51816"/>
                  </a:lnTo>
                  <a:lnTo>
                    <a:pt x="91948" y="49022"/>
                  </a:lnTo>
                  <a:lnTo>
                    <a:pt x="95250" y="47498"/>
                  </a:lnTo>
                  <a:lnTo>
                    <a:pt x="108331" y="47498"/>
                  </a:lnTo>
                  <a:lnTo>
                    <a:pt x="112903" y="52959"/>
                  </a:lnTo>
                  <a:lnTo>
                    <a:pt x="112903" y="34645"/>
                  </a:lnTo>
                  <a:lnTo>
                    <a:pt x="112395" y="34417"/>
                  </a:lnTo>
                  <a:lnTo>
                    <a:pt x="96012" y="34417"/>
                  </a:lnTo>
                  <a:lnTo>
                    <a:pt x="89535" y="37973"/>
                  </a:lnTo>
                  <a:lnTo>
                    <a:pt x="85217" y="45085"/>
                  </a:lnTo>
                  <a:lnTo>
                    <a:pt x="84836" y="45085"/>
                  </a:lnTo>
                  <a:lnTo>
                    <a:pt x="84836" y="35814"/>
                  </a:lnTo>
                  <a:lnTo>
                    <a:pt x="86995" y="28194"/>
                  </a:lnTo>
                  <a:lnTo>
                    <a:pt x="91376" y="22263"/>
                  </a:lnTo>
                  <a:lnTo>
                    <a:pt x="95631" y="16383"/>
                  </a:lnTo>
                  <a:lnTo>
                    <a:pt x="101346" y="13462"/>
                  </a:lnTo>
                  <a:lnTo>
                    <a:pt x="114173" y="13462"/>
                  </a:lnTo>
                  <a:lnTo>
                    <a:pt x="119126" y="14732"/>
                  </a:lnTo>
                  <a:lnTo>
                    <a:pt x="123698" y="17272"/>
                  </a:lnTo>
                  <a:lnTo>
                    <a:pt x="123698" y="13462"/>
                  </a:lnTo>
                  <a:lnTo>
                    <a:pt x="123698" y="2540"/>
                  </a:lnTo>
                  <a:lnTo>
                    <a:pt x="119888" y="889"/>
                  </a:lnTo>
                  <a:lnTo>
                    <a:pt x="114554" y="0"/>
                  </a:lnTo>
                  <a:lnTo>
                    <a:pt x="107696" y="0"/>
                  </a:lnTo>
                  <a:lnTo>
                    <a:pt x="73685" y="22263"/>
                  </a:lnTo>
                  <a:lnTo>
                    <a:pt x="67741" y="52959"/>
                  </a:lnTo>
                  <a:lnTo>
                    <a:pt x="68186" y="61214"/>
                  </a:lnTo>
                  <a:lnTo>
                    <a:pt x="92049" y="93395"/>
                  </a:lnTo>
                  <a:lnTo>
                    <a:pt x="99314" y="94107"/>
                  </a:lnTo>
                  <a:lnTo>
                    <a:pt x="108204" y="94107"/>
                  </a:lnTo>
                  <a:lnTo>
                    <a:pt x="115443" y="91059"/>
                  </a:lnTo>
                  <a:lnTo>
                    <a:pt x="121285" y="85217"/>
                  </a:lnTo>
                  <a:lnTo>
                    <a:pt x="125755" y="80645"/>
                  </a:lnTo>
                  <a:lnTo>
                    <a:pt x="127000" y="79375"/>
                  </a:lnTo>
                  <a:lnTo>
                    <a:pt x="129921" y="71755"/>
                  </a:lnTo>
                  <a:lnTo>
                    <a:pt x="129921" y="54229"/>
                  </a:lnTo>
                  <a:close/>
                </a:path>
                <a:path w="4968875" h="109220">
                  <a:moveTo>
                    <a:pt x="200025" y="54229"/>
                  </a:moveTo>
                  <a:lnTo>
                    <a:pt x="197739" y="47498"/>
                  </a:lnTo>
                  <a:lnTo>
                    <a:pt x="195618" y="45085"/>
                  </a:lnTo>
                  <a:lnTo>
                    <a:pt x="188595" y="37084"/>
                  </a:lnTo>
                  <a:lnTo>
                    <a:pt x="183007" y="34645"/>
                  </a:lnTo>
                  <a:lnTo>
                    <a:pt x="183007" y="52959"/>
                  </a:lnTo>
                  <a:lnTo>
                    <a:pt x="183007" y="68707"/>
                  </a:lnTo>
                  <a:lnTo>
                    <a:pt x="181737" y="72644"/>
                  </a:lnTo>
                  <a:lnTo>
                    <a:pt x="176911" y="78994"/>
                  </a:lnTo>
                  <a:lnTo>
                    <a:pt x="173609" y="80645"/>
                  </a:lnTo>
                  <a:lnTo>
                    <a:pt x="165227" y="80645"/>
                  </a:lnTo>
                  <a:lnTo>
                    <a:pt x="161798" y="78867"/>
                  </a:lnTo>
                  <a:lnTo>
                    <a:pt x="159385" y="75311"/>
                  </a:lnTo>
                  <a:lnTo>
                    <a:pt x="156845" y="71755"/>
                  </a:lnTo>
                  <a:lnTo>
                    <a:pt x="155575" y="67564"/>
                  </a:lnTo>
                  <a:lnTo>
                    <a:pt x="155575" y="58293"/>
                  </a:lnTo>
                  <a:lnTo>
                    <a:pt x="156845" y="54737"/>
                  </a:lnTo>
                  <a:lnTo>
                    <a:pt x="159385" y="51816"/>
                  </a:lnTo>
                  <a:lnTo>
                    <a:pt x="162052" y="49022"/>
                  </a:lnTo>
                  <a:lnTo>
                    <a:pt x="165354" y="47498"/>
                  </a:lnTo>
                  <a:lnTo>
                    <a:pt x="178435" y="47498"/>
                  </a:lnTo>
                  <a:lnTo>
                    <a:pt x="183007" y="52959"/>
                  </a:lnTo>
                  <a:lnTo>
                    <a:pt x="183007" y="34645"/>
                  </a:lnTo>
                  <a:lnTo>
                    <a:pt x="182499" y="34417"/>
                  </a:lnTo>
                  <a:lnTo>
                    <a:pt x="166116" y="34417"/>
                  </a:lnTo>
                  <a:lnTo>
                    <a:pt x="159639" y="37973"/>
                  </a:lnTo>
                  <a:lnTo>
                    <a:pt x="155321" y="45085"/>
                  </a:lnTo>
                  <a:lnTo>
                    <a:pt x="154940" y="45085"/>
                  </a:lnTo>
                  <a:lnTo>
                    <a:pt x="154940" y="35814"/>
                  </a:lnTo>
                  <a:lnTo>
                    <a:pt x="157099" y="28194"/>
                  </a:lnTo>
                  <a:lnTo>
                    <a:pt x="161480" y="22263"/>
                  </a:lnTo>
                  <a:lnTo>
                    <a:pt x="165735" y="16383"/>
                  </a:lnTo>
                  <a:lnTo>
                    <a:pt x="171450" y="13462"/>
                  </a:lnTo>
                  <a:lnTo>
                    <a:pt x="184277" y="13462"/>
                  </a:lnTo>
                  <a:lnTo>
                    <a:pt x="189230" y="14732"/>
                  </a:lnTo>
                  <a:lnTo>
                    <a:pt x="193802" y="17272"/>
                  </a:lnTo>
                  <a:lnTo>
                    <a:pt x="193802" y="13462"/>
                  </a:lnTo>
                  <a:lnTo>
                    <a:pt x="193802" y="2540"/>
                  </a:lnTo>
                  <a:lnTo>
                    <a:pt x="189992" y="889"/>
                  </a:lnTo>
                  <a:lnTo>
                    <a:pt x="184658" y="0"/>
                  </a:lnTo>
                  <a:lnTo>
                    <a:pt x="177800" y="0"/>
                  </a:lnTo>
                  <a:lnTo>
                    <a:pt x="143789" y="22263"/>
                  </a:lnTo>
                  <a:lnTo>
                    <a:pt x="137845" y="52959"/>
                  </a:lnTo>
                  <a:lnTo>
                    <a:pt x="138290" y="61214"/>
                  </a:lnTo>
                  <a:lnTo>
                    <a:pt x="162153" y="93395"/>
                  </a:lnTo>
                  <a:lnTo>
                    <a:pt x="169418" y="94107"/>
                  </a:lnTo>
                  <a:lnTo>
                    <a:pt x="178308" y="94107"/>
                  </a:lnTo>
                  <a:lnTo>
                    <a:pt x="185547" y="91059"/>
                  </a:lnTo>
                  <a:lnTo>
                    <a:pt x="191389" y="85217"/>
                  </a:lnTo>
                  <a:lnTo>
                    <a:pt x="195859" y="80645"/>
                  </a:lnTo>
                  <a:lnTo>
                    <a:pt x="197104" y="79375"/>
                  </a:lnTo>
                  <a:lnTo>
                    <a:pt x="200025" y="71755"/>
                  </a:lnTo>
                  <a:lnTo>
                    <a:pt x="200025" y="54229"/>
                  </a:lnTo>
                  <a:close/>
                </a:path>
                <a:path w="4968875" h="109220">
                  <a:moveTo>
                    <a:pt x="226568" y="76962"/>
                  </a:moveTo>
                  <a:lnTo>
                    <a:pt x="210566" y="76962"/>
                  </a:lnTo>
                  <a:lnTo>
                    <a:pt x="203835" y="108712"/>
                  </a:lnTo>
                  <a:lnTo>
                    <a:pt x="217043" y="108712"/>
                  </a:lnTo>
                  <a:lnTo>
                    <a:pt x="226568" y="76962"/>
                  </a:lnTo>
                  <a:close/>
                </a:path>
                <a:path w="4968875" h="109220">
                  <a:moveTo>
                    <a:pt x="297180" y="54864"/>
                  </a:moveTo>
                  <a:lnTo>
                    <a:pt x="295084" y="49784"/>
                  </a:lnTo>
                  <a:lnTo>
                    <a:pt x="294513" y="48387"/>
                  </a:lnTo>
                  <a:lnTo>
                    <a:pt x="283718" y="38608"/>
                  </a:lnTo>
                  <a:lnTo>
                    <a:pt x="278841" y="36957"/>
                  </a:lnTo>
                  <a:lnTo>
                    <a:pt x="276606" y="36195"/>
                  </a:lnTo>
                  <a:lnTo>
                    <a:pt x="266319" y="36195"/>
                  </a:lnTo>
                  <a:lnTo>
                    <a:pt x="263271" y="36449"/>
                  </a:lnTo>
                  <a:lnTo>
                    <a:pt x="258572" y="36957"/>
                  </a:lnTo>
                  <a:lnTo>
                    <a:pt x="260223" y="15875"/>
                  </a:lnTo>
                  <a:lnTo>
                    <a:pt x="292989" y="15875"/>
                  </a:lnTo>
                  <a:lnTo>
                    <a:pt x="292989" y="1524"/>
                  </a:lnTo>
                  <a:lnTo>
                    <a:pt x="245999" y="1524"/>
                  </a:lnTo>
                  <a:lnTo>
                    <a:pt x="242570" y="51181"/>
                  </a:lnTo>
                  <a:lnTo>
                    <a:pt x="248031" y="50292"/>
                  </a:lnTo>
                  <a:lnTo>
                    <a:pt x="253238" y="49784"/>
                  </a:lnTo>
                  <a:lnTo>
                    <a:pt x="265430" y="49784"/>
                  </a:lnTo>
                  <a:lnTo>
                    <a:pt x="270764" y="51054"/>
                  </a:lnTo>
                  <a:lnTo>
                    <a:pt x="274320" y="53340"/>
                  </a:lnTo>
                  <a:lnTo>
                    <a:pt x="277876" y="55753"/>
                  </a:lnTo>
                  <a:lnTo>
                    <a:pt x="279654" y="59563"/>
                  </a:lnTo>
                  <a:lnTo>
                    <a:pt x="279654" y="69723"/>
                  </a:lnTo>
                  <a:lnTo>
                    <a:pt x="278003" y="73660"/>
                  </a:lnTo>
                  <a:lnTo>
                    <a:pt x="274574" y="76454"/>
                  </a:lnTo>
                  <a:lnTo>
                    <a:pt x="271272" y="79248"/>
                  </a:lnTo>
                  <a:lnTo>
                    <a:pt x="266700" y="80645"/>
                  </a:lnTo>
                  <a:lnTo>
                    <a:pt x="257556" y="80645"/>
                  </a:lnTo>
                  <a:lnTo>
                    <a:pt x="241173" y="74168"/>
                  </a:lnTo>
                  <a:lnTo>
                    <a:pt x="241173" y="89789"/>
                  </a:lnTo>
                  <a:lnTo>
                    <a:pt x="246507" y="92583"/>
                  </a:lnTo>
                  <a:lnTo>
                    <a:pt x="253619" y="94107"/>
                  </a:lnTo>
                  <a:lnTo>
                    <a:pt x="262636" y="94107"/>
                  </a:lnTo>
                  <a:lnTo>
                    <a:pt x="293687" y="80645"/>
                  </a:lnTo>
                  <a:lnTo>
                    <a:pt x="294132" y="80264"/>
                  </a:lnTo>
                  <a:lnTo>
                    <a:pt x="297180" y="72644"/>
                  </a:lnTo>
                  <a:lnTo>
                    <a:pt x="297180" y="54864"/>
                  </a:lnTo>
                  <a:close/>
                </a:path>
                <a:path w="4968875" h="109220">
                  <a:moveTo>
                    <a:pt x="370700" y="54229"/>
                  </a:moveTo>
                  <a:lnTo>
                    <a:pt x="368427" y="47498"/>
                  </a:lnTo>
                  <a:lnTo>
                    <a:pt x="366306" y="45085"/>
                  </a:lnTo>
                  <a:lnTo>
                    <a:pt x="359283" y="37084"/>
                  </a:lnTo>
                  <a:lnTo>
                    <a:pt x="353695" y="34645"/>
                  </a:lnTo>
                  <a:lnTo>
                    <a:pt x="353695" y="52959"/>
                  </a:lnTo>
                  <a:lnTo>
                    <a:pt x="353695" y="68707"/>
                  </a:lnTo>
                  <a:lnTo>
                    <a:pt x="352425" y="72644"/>
                  </a:lnTo>
                  <a:lnTo>
                    <a:pt x="347599" y="78994"/>
                  </a:lnTo>
                  <a:lnTo>
                    <a:pt x="344297" y="80645"/>
                  </a:lnTo>
                  <a:lnTo>
                    <a:pt x="335915" y="80645"/>
                  </a:lnTo>
                  <a:lnTo>
                    <a:pt x="332486" y="78867"/>
                  </a:lnTo>
                  <a:lnTo>
                    <a:pt x="330073" y="75311"/>
                  </a:lnTo>
                  <a:lnTo>
                    <a:pt x="327533" y="71755"/>
                  </a:lnTo>
                  <a:lnTo>
                    <a:pt x="326263" y="67564"/>
                  </a:lnTo>
                  <a:lnTo>
                    <a:pt x="326263" y="58293"/>
                  </a:lnTo>
                  <a:lnTo>
                    <a:pt x="327533" y="54737"/>
                  </a:lnTo>
                  <a:lnTo>
                    <a:pt x="330073" y="51816"/>
                  </a:lnTo>
                  <a:lnTo>
                    <a:pt x="332740" y="49022"/>
                  </a:lnTo>
                  <a:lnTo>
                    <a:pt x="336042" y="47498"/>
                  </a:lnTo>
                  <a:lnTo>
                    <a:pt x="349123" y="47498"/>
                  </a:lnTo>
                  <a:lnTo>
                    <a:pt x="353695" y="52959"/>
                  </a:lnTo>
                  <a:lnTo>
                    <a:pt x="353695" y="34645"/>
                  </a:lnTo>
                  <a:lnTo>
                    <a:pt x="353187" y="34417"/>
                  </a:lnTo>
                  <a:lnTo>
                    <a:pt x="336804" y="34417"/>
                  </a:lnTo>
                  <a:lnTo>
                    <a:pt x="330327" y="37973"/>
                  </a:lnTo>
                  <a:lnTo>
                    <a:pt x="326009" y="45085"/>
                  </a:lnTo>
                  <a:lnTo>
                    <a:pt x="325628" y="45085"/>
                  </a:lnTo>
                  <a:lnTo>
                    <a:pt x="325628" y="35814"/>
                  </a:lnTo>
                  <a:lnTo>
                    <a:pt x="327787" y="28194"/>
                  </a:lnTo>
                  <a:lnTo>
                    <a:pt x="332168" y="22263"/>
                  </a:lnTo>
                  <a:lnTo>
                    <a:pt x="336423" y="16383"/>
                  </a:lnTo>
                  <a:lnTo>
                    <a:pt x="342138" y="13462"/>
                  </a:lnTo>
                  <a:lnTo>
                    <a:pt x="354965" y="13462"/>
                  </a:lnTo>
                  <a:lnTo>
                    <a:pt x="359918" y="14732"/>
                  </a:lnTo>
                  <a:lnTo>
                    <a:pt x="364490" y="17272"/>
                  </a:lnTo>
                  <a:lnTo>
                    <a:pt x="364490" y="13462"/>
                  </a:lnTo>
                  <a:lnTo>
                    <a:pt x="364490" y="2540"/>
                  </a:lnTo>
                  <a:lnTo>
                    <a:pt x="360680" y="889"/>
                  </a:lnTo>
                  <a:lnTo>
                    <a:pt x="355346" y="0"/>
                  </a:lnTo>
                  <a:lnTo>
                    <a:pt x="348488" y="0"/>
                  </a:lnTo>
                  <a:lnTo>
                    <a:pt x="314477" y="22263"/>
                  </a:lnTo>
                  <a:lnTo>
                    <a:pt x="308533" y="52959"/>
                  </a:lnTo>
                  <a:lnTo>
                    <a:pt x="308978" y="61214"/>
                  </a:lnTo>
                  <a:lnTo>
                    <a:pt x="332841" y="93395"/>
                  </a:lnTo>
                  <a:lnTo>
                    <a:pt x="340106" y="94107"/>
                  </a:lnTo>
                  <a:lnTo>
                    <a:pt x="348996" y="94107"/>
                  </a:lnTo>
                  <a:lnTo>
                    <a:pt x="356235" y="91059"/>
                  </a:lnTo>
                  <a:lnTo>
                    <a:pt x="362077" y="85217"/>
                  </a:lnTo>
                  <a:lnTo>
                    <a:pt x="366547" y="80645"/>
                  </a:lnTo>
                  <a:lnTo>
                    <a:pt x="367792" y="79375"/>
                  </a:lnTo>
                  <a:lnTo>
                    <a:pt x="370700" y="71755"/>
                  </a:lnTo>
                  <a:lnTo>
                    <a:pt x="370700" y="54229"/>
                  </a:lnTo>
                  <a:close/>
                </a:path>
                <a:path w="4968875" h="109220">
                  <a:moveTo>
                    <a:pt x="439166" y="46482"/>
                  </a:moveTo>
                  <a:lnTo>
                    <a:pt x="421855" y="2908"/>
                  </a:lnTo>
                  <a:lnTo>
                    <a:pt x="421589" y="2857"/>
                  </a:lnTo>
                  <a:lnTo>
                    <a:pt x="421589" y="46482"/>
                  </a:lnTo>
                  <a:lnTo>
                    <a:pt x="421551" y="48514"/>
                  </a:lnTo>
                  <a:lnTo>
                    <a:pt x="420725" y="61849"/>
                  </a:lnTo>
                  <a:lnTo>
                    <a:pt x="418033" y="72288"/>
                  </a:lnTo>
                  <a:lnTo>
                    <a:pt x="413537" y="78562"/>
                  </a:lnTo>
                  <a:lnTo>
                    <a:pt x="407289" y="80645"/>
                  </a:lnTo>
                  <a:lnTo>
                    <a:pt x="400926" y="78613"/>
                  </a:lnTo>
                  <a:lnTo>
                    <a:pt x="396367" y="72491"/>
                  </a:lnTo>
                  <a:lnTo>
                    <a:pt x="393598" y="62331"/>
                  </a:lnTo>
                  <a:lnTo>
                    <a:pt x="392696" y="48514"/>
                  </a:lnTo>
                  <a:lnTo>
                    <a:pt x="392772" y="46482"/>
                  </a:lnTo>
                  <a:lnTo>
                    <a:pt x="393611" y="32969"/>
                  </a:lnTo>
                  <a:lnTo>
                    <a:pt x="396405" y="22136"/>
                  </a:lnTo>
                  <a:lnTo>
                    <a:pt x="401091" y="15633"/>
                  </a:lnTo>
                  <a:lnTo>
                    <a:pt x="407670" y="13462"/>
                  </a:lnTo>
                  <a:lnTo>
                    <a:pt x="413753" y="15582"/>
                  </a:lnTo>
                  <a:lnTo>
                    <a:pt x="418122" y="21932"/>
                  </a:lnTo>
                  <a:lnTo>
                    <a:pt x="420751" y="32486"/>
                  </a:lnTo>
                  <a:lnTo>
                    <a:pt x="421589" y="46482"/>
                  </a:lnTo>
                  <a:lnTo>
                    <a:pt x="421589" y="2857"/>
                  </a:lnTo>
                  <a:lnTo>
                    <a:pt x="408432" y="0"/>
                  </a:lnTo>
                  <a:lnTo>
                    <a:pt x="400812" y="787"/>
                  </a:lnTo>
                  <a:lnTo>
                    <a:pt x="394157" y="3136"/>
                  </a:lnTo>
                  <a:lnTo>
                    <a:pt x="375805" y="37401"/>
                  </a:lnTo>
                  <a:lnTo>
                    <a:pt x="375285" y="48514"/>
                  </a:lnTo>
                  <a:lnTo>
                    <a:pt x="377228" y="68453"/>
                  </a:lnTo>
                  <a:lnTo>
                    <a:pt x="383095" y="82702"/>
                  </a:lnTo>
                  <a:lnTo>
                    <a:pt x="392849" y="91262"/>
                  </a:lnTo>
                  <a:lnTo>
                    <a:pt x="406527" y="94107"/>
                  </a:lnTo>
                  <a:lnTo>
                    <a:pt x="414020" y="93332"/>
                  </a:lnTo>
                  <a:lnTo>
                    <a:pt x="420560" y="90982"/>
                  </a:lnTo>
                  <a:lnTo>
                    <a:pt x="426135" y="87096"/>
                  </a:lnTo>
                  <a:lnTo>
                    <a:pt x="430784" y="81661"/>
                  </a:lnTo>
                  <a:lnTo>
                    <a:pt x="431317" y="80645"/>
                  </a:lnTo>
                  <a:lnTo>
                    <a:pt x="434441" y="74828"/>
                  </a:lnTo>
                  <a:lnTo>
                    <a:pt x="437070" y="66700"/>
                  </a:lnTo>
                  <a:lnTo>
                    <a:pt x="438632" y="57251"/>
                  </a:lnTo>
                  <a:lnTo>
                    <a:pt x="439166" y="46482"/>
                  </a:lnTo>
                  <a:close/>
                </a:path>
                <a:path w="4968875" h="109220">
                  <a:moveTo>
                    <a:pt x="1259713" y="60833"/>
                  </a:moveTo>
                  <a:lnTo>
                    <a:pt x="1257782" y="55994"/>
                  </a:lnTo>
                  <a:lnTo>
                    <a:pt x="1250188" y="48133"/>
                  </a:lnTo>
                  <a:lnTo>
                    <a:pt x="1245108" y="45847"/>
                  </a:lnTo>
                  <a:lnTo>
                    <a:pt x="1238758" y="45085"/>
                  </a:lnTo>
                  <a:lnTo>
                    <a:pt x="1238758" y="44958"/>
                  </a:lnTo>
                  <a:lnTo>
                    <a:pt x="1246682" y="41770"/>
                  </a:lnTo>
                  <a:lnTo>
                    <a:pt x="1252359" y="36957"/>
                  </a:lnTo>
                  <a:lnTo>
                    <a:pt x="1255776" y="30530"/>
                  </a:lnTo>
                  <a:lnTo>
                    <a:pt x="1256919" y="22479"/>
                  </a:lnTo>
                  <a:lnTo>
                    <a:pt x="1256919" y="15367"/>
                  </a:lnTo>
                  <a:lnTo>
                    <a:pt x="1255979" y="13462"/>
                  </a:lnTo>
                  <a:lnTo>
                    <a:pt x="1254252" y="9906"/>
                  </a:lnTo>
                  <a:lnTo>
                    <a:pt x="1243838" y="2032"/>
                  </a:lnTo>
                  <a:lnTo>
                    <a:pt x="1236980" y="0"/>
                  </a:lnTo>
                  <a:lnTo>
                    <a:pt x="1220216" y="0"/>
                  </a:lnTo>
                  <a:lnTo>
                    <a:pt x="1212977" y="1651"/>
                  </a:lnTo>
                  <a:lnTo>
                    <a:pt x="1206754" y="4953"/>
                  </a:lnTo>
                  <a:lnTo>
                    <a:pt x="1206754" y="19558"/>
                  </a:lnTo>
                  <a:lnTo>
                    <a:pt x="1212596" y="15494"/>
                  </a:lnTo>
                  <a:lnTo>
                    <a:pt x="1218565" y="13462"/>
                  </a:lnTo>
                  <a:lnTo>
                    <a:pt x="1234440" y="13462"/>
                  </a:lnTo>
                  <a:lnTo>
                    <a:pt x="1239393" y="17526"/>
                  </a:lnTo>
                  <a:lnTo>
                    <a:pt x="1239393" y="34671"/>
                  </a:lnTo>
                  <a:lnTo>
                    <a:pt x="1232916" y="38989"/>
                  </a:lnTo>
                  <a:lnTo>
                    <a:pt x="1212723" y="38989"/>
                  </a:lnTo>
                  <a:lnTo>
                    <a:pt x="1212723" y="52451"/>
                  </a:lnTo>
                  <a:lnTo>
                    <a:pt x="1220724" y="52451"/>
                  </a:lnTo>
                  <a:lnTo>
                    <a:pt x="1230071" y="53340"/>
                  </a:lnTo>
                  <a:lnTo>
                    <a:pt x="1236802" y="56007"/>
                  </a:lnTo>
                  <a:lnTo>
                    <a:pt x="1240828" y="60439"/>
                  </a:lnTo>
                  <a:lnTo>
                    <a:pt x="1242187" y="66675"/>
                  </a:lnTo>
                  <a:lnTo>
                    <a:pt x="1242187" y="71120"/>
                  </a:lnTo>
                  <a:lnTo>
                    <a:pt x="1240536" y="74549"/>
                  </a:lnTo>
                  <a:lnTo>
                    <a:pt x="1237361" y="76962"/>
                  </a:lnTo>
                  <a:lnTo>
                    <a:pt x="1234059" y="79375"/>
                  </a:lnTo>
                  <a:lnTo>
                    <a:pt x="1229868" y="80645"/>
                  </a:lnTo>
                  <a:lnTo>
                    <a:pt x="1216533" y="80645"/>
                  </a:lnTo>
                  <a:lnTo>
                    <a:pt x="1209421" y="78359"/>
                  </a:lnTo>
                  <a:lnTo>
                    <a:pt x="1203325" y="73787"/>
                  </a:lnTo>
                  <a:lnTo>
                    <a:pt x="1203325" y="89408"/>
                  </a:lnTo>
                  <a:lnTo>
                    <a:pt x="1209167" y="92456"/>
                  </a:lnTo>
                  <a:lnTo>
                    <a:pt x="1216533" y="94107"/>
                  </a:lnTo>
                  <a:lnTo>
                    <a:pt x="1225550" y="94107"/>
                  </a:lnTo>
                  <a:lnTo>
                    <a:pt x="1257236" y="80645"/>
                  </a:lnTo>
                  <a:lnTo>
                    <a:pt x="1259713" y="75184"/>
                  </a:lnTo>
                  <a:lnTo>
                    <a:pt x="1259713" y="60833"/>
                  </a:lnTo>
                  <a:close/>
                </a:path>
                <a:path w="4968875" h="109220">
                  <a:moveTo>
                    <a:pt x="1329817" y="17780"/>
                  </a:moveTo>
                  <a:lnTo>
                    <a:pt x="1328293" y="13970"/>
                  </a:lnTo>
                  <a:lnTo>
                    <a:pt x="1327277" y="11430"/>
                  </a:lnTo>
                  <a:lnTo>
                    <a:pt x="1322197" y="6858"/>
                  </a:lnTo>
                  <a:lnTo>
                    <a:pt x="1316990" y="2286"/>
                  </a:lnTo>
                  <a:lnTo>
                    <a:pt x="1309751" y="0"/>
                  </a:lnTo>
                  <a:lnTo>
                    <a:pt x="1300353" y="0"/>
                  </a:lnTo>
                  <a:lnTo>
                    <a:pt x="1293583" y="508"/>
                  </a:lnTo>
                  <a:lnTo>
                    <a:pt x="1287183" y="1968"/>
                  </a:lnTo>
                  <a:lnTo>
                    <a:pt x="1281150" y="4394"/>
                  </a:lnTo>
                  <a:lnTo>
                    <a:pt x="1275461" y="7747"/>
                  </a:lnTo>
                  <a:lnTo>
                    <a:pt x="1275461" y="23241"/>
                  </a:lnTo>
                  <a:lnTo>
                    <a:pt x="1282700" y="17018"/>
                  </a:lnTo>
                  <a:lnTo>
                    <a:pt x="1290066" y="13970"/>
                  </a:lnTo>
                  <a:lnTo>
                    <a:pt x="1302893" y="13970"/>
                  </a:lnTo>
                  <a:lnTo>
                    <a:pt x="1306576" y="15113"/>
                  </a:lnTo>
                  <a:lnTo>
                    <a:pt x="1308989" y="17272"/>
                  </a:lnTo>
                  <a:lnTo>
                    <a:pt x="1311275" y="19558"/>
                  </a:lnTo>
                  <a:lnTo>
                    <a:pt x="1312418" y="22733"/>
                  </a:lnTo>
                  <a:lnTo>
                    <a:pt x="1312379" y="30099"/>
                  </a:lnTo>
                  <a:lnTo>
                    <a:pt x="1301623" y="43815"/>
                  </a:lnTo>
                  <a:lnTo>
                    <a:pt x="1294752" y="49060"/>
                  </a:lnTo>
                  <a:lnTo>
                    <a:pt x="1272286" y="80645"/>
                  </a:lnTo>
                  <a:lnTo>
                    <a:pt x="1272286" y="92456"/>
                  </a:lnTo>
                  <a:lnTo>
                    <a:pt x="1329055" y="92456"/>
                  </a:lnTo>
                  <a:lnTo>
                    <a:pt x="1329055" y="77978"/>
                  </a:lnTo>
                  <a:lnTo>
                    <a:pt x="1290574" y="77978"/>
                  </a:lnTo>
                  <a:lnTo>
                    <a:pt x="1290574" y="75692"/>
                  </a:lnTo>
                  <a:lnTo>
                    <a:pt x="1291717" y="73152"/>
                  </a:lnTo>
                  <a:lnTo>
                    <a:pt x="1296543" y="67310"/>
                  </a:lnTo>
                  <a:lnTo>
                    <a:pt x="1300607" y="63754"/>
                  </a:lnTo>
                  <a:lnTo>
                    <a:pt x="1312037" y="55245"/>
                  </a:lnTo>
                  <a:lnTo>
                    <a:pt x="1314958" y="52959"/>
                  </a:lnTo>
                  <a:lnTo>
                    <a:pt x="1327785" y="36957"/>
                  </a:lnTo>
                  <a:lnTo>
                    <a:pt x="1329182" y="33782"/>
                  </a:lnTo>
                  <a:lnTo>
                    <a:pt x="1329817" y="30099"/>
                  </a:lnTo>
                  <a:lnTo>
                    <a:pt x="1329817" y="17780"/>
                  </a:lnTo>
                  <a:close/>
                </a:path>
                <a:path w="4968875" h="109220">
                  <a:moveTo>
                    <a:pt x="1359789" y="76962"/>
                  </a:moveTo>
                  <a:lnTo>
                    <a:pt x="1343787" y="76962"/>
                  </a:lnTo>
                  <a:lnTo>
                    <a:pt x="1337056" y="108712"/>
                  </a:lnTo>
                  <a:lnTo>
                    <a:pt x="1350264" y="108712"/>
                  </a:lnTo>
                  <a:lnTo>
                    <a:pt x="1359789" y="76962"/>
                  </a:lnTo>
                  <a:close/>
                </a:path>
                <a:path w="4968875" h="109220">
                  <a:moveTo>
                    <a:pt x="1432433" y="42418"/>
                  </a:moveTo>
                  <a:lnTo>
                    <a:pt x="1431912" y="32969"/>
                  </a:lnTo>
                  <a:lnTo>
                    <a:pt x="1430362" y="24625"/>
                  </a:lnTo>
                  <a:lnTo>
                    <a:pt x="1427822" y="17399"/>
                  </a:lnTo>
                  <a:lnTo>
                    <a:pt x="1425549" y="13462"/>
                  </a:lnTo>
                  <a:lnTo>
                    <a:pt x="1424305" y="11303"/>
                  </a:lnTo>
                  <a:lnTo>
                    <a:pt x="1418971" y="3810"/>
                  </a:lnTo>
                  <a:lnTo>
                    <a:pt x="1414780" y="1714"/>
                  </a:lnTo>
                  <a:lnTo>
                    <a:pt x="1414780" y="27051"/>
                  </a:lnTo>
                  <a:lnTo>
                    <a:pt x="1414780" y="36068"/>
                  </a:lnTo>
                  <a:lnTo>
                    <a:pt x="1413510" y="39497"/>
                  </a:lnTo>
                  <a:lnTo>
                    <a:pt x="1410855" y="42418"/>
                  </a:lnTo>
                  <a:lnTo>
                    <a:pt x="1408557" y="45085"/>
                  </a:lnTo>
                  <a:lnTo>
                    <a:pt x="1405255" y="46482"/>
                  </a:lnTo>
                  <a:lnTo>
                    <a:pt x="1396873" y="46482"/>
                  </a:lnTo>
                  <a:lnTo>
                    <a:pt x="1393444" y="44958"/>
                  </a:lnTo>
                  <a:lnTo>
                    <a:pt x="1388491" y="38989"/>
                  </a:lnTo>
                  <a:lnTo>
                    <a:pt x="1387221" y="35052"/>
                  </a:lnTo>
                  <a:lnTo>
                    <a:pt x="1387221" y="25527"/>
                  </a:lnTo>
                  <a:lnTo>
                    <a:pt x="1388491" y="21590"/>
                  </a:lnTo>
                  <a:lnTo>
                    <a:pt x="1390904" y="18288"/>
                  </a:lnTo>
                  <a:lnTo>
                    <a:pt x="1393317" y="15113"/>
                  </a:lnTo>
                  <a:lnTo>
                    <a:pt x="1396619" y="13462"/>
                  </a:lnTo>
                  <a:lnTo>
                    <a:pt x="1405001" y="13462"/>
                  </a:lnTo>
                  <a:lnTo>
                    <a:pt x="1408430" y="15240"/>
                  </a:lnTo>
                  <a:lnTo>
                    <a:pt x="1413510" y="22606"/>
                  </a:lnTo>
                  <a:lnTo>
                    <a:pt x="1414780" y="27051"/>
                  </a:lnTo>
                  <a:lnTo>
                    <a:pt x="1414780" y="1714"/>
                  </a:lnTo>
                  <a:lnTo>
                    <a:pt x="1411351" y="0"/>
                  </a:lnTo>
                  <a:lnTo>
                    <a:pt x="1392301" y="0"/>
                  </a:lnTo>
                  <a:lnTo>
                    <a:pt x="1384808" y="3048"/>
                  </a:lnTo>
                  <a:lnTo>
                    <a:pt x="1373124" y="14732"/>
                  </a:lnTo>
                  <a:lnTo>
                    <a:pt x="1370203" y="22352"/>
                  </a:lnTo>
                  <a:lnTo>
                    <a:pt x="1370203" y="39624"/>
                  </a:lnTo>
                  <a:lnTo>
                    <a:pt x="1372616" y="46228"/>
                  </a:lnTo>
                  <a:lnTo>
                    <a:pt x="1377442" y="51689"/>
                  </a:lnTo>
                  <a:lnTo>
                    <a:pt x="1382268" y="57023"/>
                  </a:lnTo>
                  <a:lnTo>
                    <a:pt x="1388618" y="59690"/>
                  </a:lnTo>
                  <a:lnTo>
                    <a:pt x="1405001" y="59690"/>
                  </a:lnTo>
                  <a:lnTo>
                    <a:pt x="1411224" y="56515"/>
                  </a:lnTo>
                  <a:lnTo>
                    <a:pt x="1415161" y="49911"/>
                  </a:lnTo>
                  <a:lnTo>
                    <a:pt x="1415415" y="50038"/>
                  </a:lnTo>
                  <a:lnTo>
                    <a:pt x="1399794" y="80645"/>
                  </a:lnTo>
                  <a:lnTo>
                    <a:pt x="1385951" y="80645"/>
                  </a:lnTo>
                  <a:lnTo>
                    <a:pt x="1380236" y="79121"/>
                  </a:lnTo>
                  <a:lnTo>
                    <a:pt x="1375410" y="76073"/>
                  </a:lnTo>
                  <a:lnTo>
                    <a:pt x="1375410" y="90690"/>
                  </a:lnTo>
                  <a:lnTo>
                    <a:pt x="1380490" y="92964"/>
                  </a:lnTo>
                  <a:lnTo>
                    <a:pt x="1386586" y="94107"/>
                  </a:lnTo>
                  <a:lnTo>
                    <a:pt x="1393571" y="94107"/>
                  </a:lnTo>
                  <a:lnTo>
                    <a:pt x="1402359" y="93256"/>
                  </a:lnTo>
                  <a:lnTo>
                    <a:pt x="1410055" y="90690"/>
                  </a:lnTo>
                  <a:lnTo>
                    <a:pt x="1416697" y="86398"/>
                  </a:lnTo>
                  <a:lnTo>
                    <a:pt x="1422031" y="80645"/>
                  </a:lnTo>
                  <a:lnTo>
                    <a:pt x="1422273" y="80391"/>
                  </a:lnTo>
                  <a:lnTo>
                    <a:pt x="1426692" y="72872"/>
                  </a:lnTo>
                  <a:lnTo>
                    <a:pt x="1429867" y="64033"/>
                  </a:lnTo>
                  <a:lnTo>
                    <a:pt x="1431785" y="53873"/>
                  </a:lnTo>
                  <a:lnTo>
                    <a:pt x="1432001" y="49911"/>
                  </a:lnTo>
                  <a:lnTo>
                    <a:pt x="1432204" y="46482"/>
                  </a:lnTo>
                  <a:lnTo>
                    <a:pt x="1432433" y="42418"/>
                  </a:lnTo>
                  <a:close/>
                </a:path>
                <a:path w="4968875" h="109220">
                  <a:moveTo>
                    <a:pt x="1504696" y="59817"/>
                  </a:moveTo>
                  <a:lnTo>
                    <a:pt x="1493774" y="59817"/>
                  </a:lnTo>
                  <a:lnTo>
                    <a:pt x="1493774" y="24638"/>
                  </a:lnTo>
                  <a:lnTo>
                    <a:pt x="1493774" y="1524"/>
                  </a:lnTo>
                  <a:lnTo>
                    <a:pt x="1477899" y="1524"/>
                  </a:lnTo>
                  <a:lnTo>
                    <a:pt x="1477899" y="24638"/>
                  </a:lnTo>
                  <a:lnTo>
                    <a:pt x="1477899" y="59817"/>
                  </a:lnTo>
                  <a:lnTo>
                    <a:pt x="1452880" y="59817"/>
                  </a:lnTo>
                  <a:lnTo>
                    <a:pt x="1457833" y="53975"/>
                  </a:lnTo>
                  <a:lnTo>
                    <a:pt x="1462532" y="47879"/>
                  </a:lnTo>
                  <a:lnTo>
                    <a:pt x="1467231" y="41275"/>
                  </a:lnTo>
                  <a:lnTo>
                    <a:pt x="1471803" y="34671"/>
                  </a:lnTo>
                  <a:lnTo>
                    <a:pt x="1475359" y="29083"/>
                  </a:lnTo>
                  <a:lnTo>
                    <a:pt x="1477899" y="24638"/>
                  </a:lnTo>
                  <a:lnTo>
                    <a:pt x="1477899" y="1524"/>
                  </a:lnTo>
                  <a:lnTo>
                    <a:pt x="1477518" y="1524"/>
                  </a:lnTo>
                  <a:lnTo>
                    <a:pt x="1474419" y="7937"/>
                  </a:lnTo>
                  <a:lnTo>
                    <a:pt x="1470672" y="14732"/>
                  </a:lnTo>
                  <a:lnTo>
                    <a:pt x="1444358" y="51917"/>
                  </a:lnTo>
                  <a:lnTo>
                    <a:pt x="1438275" y="59055"/>
                  </a:lnTo>
                  <a:lnTo>
                    <a:pt x="1438275" y="72390"/>
                  </a:lnTo>
                  <a:lnTo>
                    <a:pt x="1477899" y="72390"/>
                  </a:lnTo>
                  <a:lnTo>
                    <a:pt x="1477899" y="92456"/>
                  </a:lnTo>
                  <a:lnTo>
                    <a:pt x="1493774" y="92456"/>
                  </a:lnTo>
                  <a:lnTo>
                    <a:pt x="1493774" y="72390"/>
                  </a:lnTo>
                  <a:lnTo>
                    <a:pt x="1504696" y="72390"/>
                  </a:lnTo>
                  <a:lnTo>
                    <a:pt x="1504696" y="59817"/>
                  </a:lnTo>
                  <a:close/>
                </a:path>
                <a:path w="4968875" h="109220">
                  <a:moveTo>
                    <a:pt x="1570609" y="17780"/>
                  </a:moveTo>
                  <a:lnTo>
                    <a:pt x="1569085" y="13970"/>
                  </a:lnTo>
                  <a:lnTo>
                    <a:pt x="1568069" y="11430"/>
                  </a:lnTo>
                  <a:lnTo>
                    <a:pt x="1562989" y="6858"/>
                  </a:lnTo>
                  <a:lnTo>
                    <a:pt x="1557782" y="2286"/>
                  </a:lnTo>
                  <a:lnTo>
                    <a:pt x="1550543" y="0"/>
                  </a:lnTo>
                  <a:lnTo>
                    <a:pt x="1541145" y="0"/>
                  </a:lnTo>
                  <a:lnTo>
                    <a:pt x="1534375" y="508"/>
                  </a:lnTo>
                  <a:lnTo>
                    <a:pt x="1527975" y="1968"/>
                  </a:lnTo>
                  <a:lnTo>
                    <a:pt x="1521942" y="4394"/>
                  </a:lnTo>
                  <a:lnTo>
                    <a:pt x="1516253" y="7747"/>
                  </a:lnTo>
                  <a:lnTo>
                    <a:pt x="1516253" y="23241"/>
                  </a:lnTo>
                  <a:lnTo>
                    <a:pt x="1523492" y="17018"/>
                  </a:lnTo>
                  <a:lnTo>
                    <a:pt x="1530858" y="13970"/>
                  </a:lnTo>
                  <a:lnTo>
                    <a:pt x="1543685" y="13970"/>
                  </a:lnTo>
                  <a:lnTo>
                    <a:pt x="1547368" y="15113"/>
                  </a:lnTo>
                  <a:lnTo>
                    <a:pt x="1549781" y="17272"/>
                  </a:lnTo>
                  <a:lnTo>
                    <a:pt x="1552067" y="19558"/>
                  </a:lnTo>
                  <a:lnTo>
                    <a:pt x="1553210" y="22733"/>
                  </a:lnTo>
                  <a:lnTo>
                    <a:pt x="1553171" y="30099"/>
                  </a:lnTo>
                  <a:lnTo>
                    <a:pt x="1542415" y="43815"/>
                  </a:lnTo>
                  <a:lnTo>
                    <a:pt x="1535544" y="49060"/>
                  </a:lnTo>
                  <a:lnTo>
                    <a:pt x="1513078" y="80645"/>
                  </a:lnTo>
                  <a:lnTo>
                    <a:pt x="1513078" y="92456"/>
                  </a:lnTo>
                  <a:lnTo>
                    <a:pt x="1569847" y="92456"/>
                  </a:lnTo>
                  <a:lnTo>
                    <a:pt x="1569847" y="77978"/>
                  </a:lnTo>
                  <a:lnTo>
                    <a:pt x="1531366" y="77978"/>
                  </a:lnTo>
                  <a:lnTo>
                    <a:pt x="1531366" y="75692"/>
                  </a:lnTo>
                  <a:lnTo>
                    <a:pt x="1532509" y="73152"/>
                  </a:lnTo>
                  <a:lnTo>
                    <a:pt x="1537335" y="67310"/>
                  </a:lnTo>
                  <a:lnTo>
                    <a:pt x="1541399" y="63754"/>
                  </a:lnTo>
                  <a:lnTo>
                    <a:pt x="1552829" y="55245"/>
                  </a:lnTo>
                  <a:lnTo>
                    <a:pt x="1555750" y="52959"/>
                  </a:lnTo>
                  <a:lnTo>
                    <a:pt x="1568577" y="36957"/>
                  </a:lnTo>
                  <a:lnTo>
                    <a:pt x="1569974" y="33782"/>
                  </a:lnTo>
                  <a:lnTo>
                    <a:pt x="1570609" y="30099"/>
                  </a:lnTo>
                  <a:lnTo>
                    <a:pt x="1570609" y="17780"/>
                  </a:lnTo>
                  <a:close/>
                </a:path>
                <a:path w="4968875" h="109220">
                  <a:moveTo>
                    <a:pt x="2377567" y="0"/>
                  </a:moveTo>
                  <a:lnTo>
                    <a:pt x="2366772" y="0"/>
                  </a:lnTo>
                  <a:lnTo>
                    <a:pt x="2360650" y="4432"/>
                  </a:lnTo>
                  <a:lnTo>
                    <a:pt x="2354326" y="8178"/>
                  </a:lnTo>
                  <a:lnTo>
                    <a:pt x="2347798" y="11239"/>
                  </a:lnTo>
                  <a:lnTo>
                    <a:pt x="2341118" y="13589"/>
                  </a:lnTo>
                  <a:lnTo>
                    <a:pt x="2341118" y="28956"/>
                  </a:lnTo>
                  <a:lnTo>
                    <a:pt x="2360422" y="20955"/>
                  </a:lnTo>
                  <a:lnTo>
                    <a:pt x="2360422" y="92456"/>
                  </a:lnTo>
                  <a:lnTo>
                    <a:pt x="2377567" y="92456"/>
                  </a:lnTo>
                  <a:lnTo>
                    <a:pt x="2377567" y="20955"/>
                  </a:lnTo>
                  <a:lnTo>
                    <a:pt x="2377567" y="0"/>
                  </a:lnTo>
                  <a:close/>
                </a:path>
                <a:path w="4968875" h="109220">
                  <a:moveTo>
                    <a:pt x="2467229" y="59817"/>
                  </a:moveTo>
                  <a:lnTo>
                    <a:pt x="2456307" y="59817"/>
                  </a:lnTo>
                  <a:lnTo>
                    <a:pt x="2456307" y="24638"/>
                  </a:lnTo>
                  <a:lnTo>
                    <a:pt x="2456307" y="1524"/>
                  </a:lnTo>
                  <a:lnTo>
                    <a:pt x="2440305" y="1524"/>
                  </a:lnTo>
                  <a:lnTo>
                    <a:pt x="2440305" y="24638"/>
                  </a:lnTo>
                  <a:lnTo>
                    <a:pt x="2440305" y="59817"/>
                  </a:lnTo>
                  <a:lnTo>
                    <a:pt x="2415413" y="59817"/>
                  </a:lnTo>
                  <a:lnTo>
                    <a:pt x="2420366" y="53975"/>
                  </a:lnTo>
                  <a:lnTo>
                    <a:pt x="2425065" y="47879"/>
                  </a:lnTo>
                  <a:lnTo>
                    <a:pt x="2429637" y="41275"/>
                  </a:lnTo>
                  <a:lnTo>
                    <a:pt x="2434336" y="34671"/>
                  </a:lnTo>
                  <a:lnTo>
                    <a:pt x="2437892" y="29083"/>
                  </a:lnTo>
                  <a:lnTo>
                    <a:pt x="2440305" y="24638"/>
                  </a:lnTo>
                  <a:lnTo>
                    <a:pt x="2440305" y="1524"/>
                  </a:lnTo>
                  <a:lnTo>
                    <a:pt x="2440051" y="1524"/>
                  </a:lnTo>
                  <a:lnTo>
                    <a:pt x="2436952" y="7937"/>
                  </a:lnTo>
                  <a:lnTo>
                    <a:pt x="2433205" y="14732"/>
                  </a:lnTo>
                  <a:lnTo>
                    <a:pt x="2406878" y="51917"/>
                  </a:lnTo>
                  <a:lnTo>
                    <a:pt x="2400808" y="59055"/>
                  </a:lnTo>
                  <a:lnTo>
                    <a:pt x="2400808" y="72390"/>
                  </a:lnTo>
                  <a:lnTo>
                    <a:pt x="2440305" y="72390"/>
                  </a:lnTo>
                  <a:lnTo>
                    <a:pt x="2440305" y="92456"/>
                  </a:lnTo>
                  <a:lnTo>
                    <a:pt x="2456307" y="92456"/>
                  </a:lnTo>
                  <a:lnTo>
                    <a:pt x="2456307" y="72390"/>
                  </a:lnTo>
                  <a:lnTo>
                    <a:pt x="2467229" y="72390"/>
                  </a:lnTo>
                  <a:lnTo>
                    <a:pt x="2467229" y="59817"/>
                  </a:lnTo>
                  <a:close/>
                </a:path>
                <a:path w="4968875" h="109220">
                  <a:moveTo>
                    <a:pt x="2493010" y="76962"/>
                  </a:moveTo>
                  <a:lnTo>
                    <a:pt x="2476881" y="76962"/>
                  </a:lnTo>
                  <a:lnTo>
                    <a:pt x="2470277" y="108712"/>
                  </a:lnTo>
                  <a:lnTo>
                    <a:pt x="2483485" y="108712"/>
                  </a:lnTo>
                  <a:lnTo>
                    <a:pt x="2493010" y="76962"/>
                  </a:lnTo>
                  <a:close/>
                </a:path>
                <a:path w="4968875" h="109220">
                  <a:moveTo>
                    <a:pt x="2566924" y="54229"/>
                  </a:moveTo>
                  <a:lnTo>
                    <a:pt x="2564638" y="47498"/>
                  </a:lnTo>
                  <a:lnTo>
                    <a:pt x="2562568" y="45085"/>
                  </a:lnTo>
                  <a:lnTo>
                    <a:pt x="2560193" y="42291"/>
                  </a:lnTo>
                  <a:lnTo>
                    <a:pt x="2555621" y="37084"/>
                  </a:lnTo>
                  <a:lnTo>
                    <a:pt x="2549906" y="34594"/>
                  </a:lnTo>
                  <a:lnTo>
                    <a:pt x="2549906" y="52959"/>
                  </a:lnTo>
                  <a:lnTo>
                    <a:pt x="2549906" y="68707"/>
                  </a:lnTo>
                  <a:lnTo>
                    <a:pt x="2548763" y="72644"/>
                  </a:lnTo>
                  <a:lnTo>
                    <a:pt x="2543937" y="78994"/>
                  </a:lnTo>
                  <a:lnTo>
                    <a:pt x="2540635" y="80645"/>
                  </a:lnTo>
                  <a:lnTo>
                    <a:pt x="2532253" y="80645"/>
                  </a:lnTo>
                  <a:lnTo>
                    <a:pt x="2528824" y="78867"/>
                  </a:lnTo>
                  <a:lnTo>
                    <a:pt x="2523744" y="71755"/>
                  </a:lnTo>
                  <a:lnTo>
                    <a:pt x="2522601" y="67564"/>
                  </a:lnTo>
                  <a:lnTo>
                    <a:pt x="2522601" y="58293"/>
                  </a:lnTo>
                  <a:lnTo>
                    <a:pt x="2523871" y="54737"/>
                  </a:lnTo>
                  <a:lnTo>
                    <a:pt x="2526411" y="51816"/>
                  </a:lnTo>
                  <a:lnTo>
                    <a:pt x="2528951" y="49022"/>
                  </a:lnTo>
                  <a:lnTo>
                    <a:pt x="2532253" y="47498"/>
                  </a:lnTo>
                  <a:lnTo>
                    <a:pt x="2545461" y="47498"/>
                  </a:lnTo>
                  <a:lnTo>
                    <a:pt x="2549906" y="52959"/>
                  </a:lnTo>
                  <a:lnTo>
                    <a:pt x="2549906" y="34594"/>
                  </a:lnTo>
                  <a:lnTo>
                    <a:pt x="2549525" y="34417"/>
                  </a:lnTo>
                  <a:lnTo>
                    <a:pt x="2533142" y="34417"/>
                  </a:lnTo>
                  <a:lnTo>
                    <a:pt x="2526665" y="37973"/>
                  </a:lnTo>
                  <a:lnTo>
                    <a:pt x="2522347" y="45085"/>
                  </a:lnTo>
                  <a:lnTo>
                    <a:pt x="2521966" y="45085"/>
                  </a:lnTo>
                  <a:lnTo>
                    <a:pt x="2521966" y="35814"/>
                  </a:lnTo>
                  <a:lnTo>
                    <a:pt x="2524125" y="28194"/>
                  </a:lnTo>
                  <a:lnTo>
                    <a:pt x="2528506" y="22263"/>
                  </a:lnTo>
                  <a:lnTo>
                    <a:pt x="2532634" y="16383"/>
                  </a:lnTo>
                  <a:lnTo>
                    <a:pt x="2538476" y="13462"/>
                  </a:lnTo>
                  <a:lnTo>
                    <a:pt x="2551176" y="13462"/>
                  </a:lnTo>
                  <a:lnTo>
                    <a:pt x="2556256" y="14732"/>
                  </a:lnTo>
                  <a:lnTo>
                    <a:pt x="2560828" y="17272"/>
                  </a:lnTo>
                  <a:lnTo>
                    <a:pt x="2560828" y="13462"/>
                  </a:lnTo>
                  <a:lnTo>
                    <a:pt x="2560828" y="2540"/>
                  </a:lnTo>
                  <a:lnTo>
                    <a:pt x="2557018" y="889"/>
                  </a:lnTo>
                  <a:lnTo>
                    <a:pt x="2551684" y="0"/>
                  </a:lnTo>
                  <a:lnTo>
                    <a:pt x="2544826" y="0"/>
                  </a:lnTo>
                  <a:lnTo>
                    <a:pt x="2510688" y="22263"/>
                  </a:lnTo>
                  <a:lnTo>
                    <a:pt x="2504744" y="52959"/>
                  </a:lnTo>
                  <a:lnTo>
                    <a:pt x="2505202" y="61214"/>
                  </a:lnTo>
                  <a:lnTo>
                    <a:pt x="2529116" y="93395"/>
                  </a:lnTo>
                  <a:lnTo>
                    <a:pt x="2536317" y="94107"/>
                  </a:lnTo>
                  <a:lnTo>
                    <a:pt x="2545207" y="94107"/>
                  </a:lnTo>
                  <a:lnTo>
                    <a:pt x="2552573" y="91059"/>
                  </a:lnTo>
                  <a:lnTo>
                    <a:pt x="2558288" y="85217"/>
                  </a:lnTo>
                  <a:lnTo>
                    <a:pt x="2562860" y="80645"/>
                  </a:lnTo>
                  <a:lnTo>
                    <a:pt x="2564130" y="79375"/>
                  </a:lnTo>
                  <a:lnTo>
                    <a:pt x="2566924" y="71755"/>
                  </a:lnTo>
                  <a:lnTo>
                    <a:pt x="2566924" y="54229"/>
                  </a:lnTo>
                  <a:close/>
                </a:path>
                <a:path w="4968875" h="109220">
                  <a:moveTo>
                    <a:pt x="2633599" y="54864"/>
                  </a:moveTo>
                  <a:lnTo>
                    <a:pt x="2631503" y="49784"/>
                  </a:lnTo>
                  <a:lnTo>
                    <a:pt x="2630932" y="48387"/>
                  </a:lnTo>
                  <a:lnTo>
                    <a:pt x="2625598" y="43434"/>
                  </a:lnTo>
                  <a:lnTo>
                    <a:pt x="2620264" y="38608"/>
                  </a:lnTo>
                  <a:lnTo>
                    <a:pt x="2615387" y="36957"/>
                  </a:lnTo>
                  <a:lnTo>
                    <a:pt x="2613152" y="36195"/>
                  </a:lnTo>
                  <a:lnTo>
                    <a:pt x="2602738" y="36195"/>
                  </a:lnTo>
                  <a:lnTo>
                    <a:pt x="2599690" y="36449"/>
                  </a:lnTo>
                  <a:lnTo>
                    <a:pt x="2595118" y="36957"/>
                  </a:lnTo>
                  <a:lnTo>
                    <a:pt x="2596642" y="15875"/>
                  </a:lnTo>
                  <a:lnTo>
                    <a:pt x="2629535" y="15875"/>
                  </a:lnTo>
                  <a:lnTo>
                    <a:pt x="2629535" y="1524"/>
                  </a:lnTo>
                  <a:lnTo>
                    <a:pt x="2582418" y="1524"/>
                  </a:lnTo>
                  <a:lnTo>
                    <a:pt x="2579116" y="51181"/>
                  </a:lnTo>
                  <a:lnTo>
                    <a:pt x="2584450" y="50292"/>
                  </a:lnTo>
                  <a:lnTo>
                    <a:pt x="2589657" y="49784"/>
                  </a:lnTo>
                  <a:lnTo>
                    <a:pt x="2601976" y="49784"/>
                  </a:lnTo>
                  <a:lnTo>
                    <a:pt x="2607310" y="51054"/>
                  </a:lnTo>
                  <a:lnTo>
                    <a:pt x="2610866" y="53340"/>
                  </a:lnTo>
                  <a:lnTo>
                    <a:pt x="2614422" y="55753"/>
                  </a:lnTo>
                  <a:lnTo>
                    <a:pt x="2616073" y="59563"/>
                  </a:lnTo>
                  <a:lnTo>
                    <a:pt x="2616073" y="69723"/>
                  </a:lnTo>
                  <a:lnTo>
                    <a:pt x="2614422" y="73660"/>
                  </a:lnTo>
                  <a:lnTo>
                    <a:pt x="2607818" y="79248"/>
                  </a:lnTo>
                  <a:lnTo>
                    <a:pt x="2603246" y="80645"/>
                  </a:lnTo>
                  <a:lnTo>
                    <a:pt x="2593975" y="80645"/>
                  </a:lnTo>
                  <a:lnTo>
                    <a:pt x="2577592" y="74168"/>
                  </a:lnTo>
                  <a:lnTo>
                    <a:pt x="2577592" y="89789"/>
                  </a:lnTo>
                  <a:lnTo>
                    <a:pt x="2582926" y="92583"/>
                  </a:lnTo>
                  <a:lnTo>
                    <a:pt x="2590038" y="94107"/>
                  </a:lnTo>
                  <a:lnTo>
                    <a:pt x="2599055" y="94107"/>
                  </a:lnTo>
                  <a:lnTo>
                    <a:pt x="2630119" y="80645"/>
                  </a:lnTo>
                  <a:lnTo>
                    <a:pt x="2630551" y="80264"/>
                  </a:lnTo>
                  <a:lnTo>
                    <a:pt x="2633599" y="72644"/>
                  </a:lnTo>
                  <a:lnTo>
                    <a:pt x="2633599" y="54864"/>
                  </a:lnTo>
                  <a:close/>
                </a:path>
                <a:path w="4968875" h="109220">
                  <a:moveTo>
                    <a:pt x="2703830" y="17780"/>
                  </a:moveTo>
                  <a:lnTo>
                    <a:pt x="2702306" y="13970"/>
                  </a:lnTo>
                  <a:lnTo>
                    <a:pt x="2701290" y="11430"/>
                  </a:lnTo>
                  <a:lnTo>
                    <a:pt x="2696083" y="6858"/>
                  </a:lnTo>
                  <a:lnTo>
                    <a:pt x="2691003" y="2286"/>
                  </a:lnTo>
                  <a:lnTo>
                    <a:pt x="2683764" y="0"/>
                  </a:lnTo>
                  <a:lnTo>
                    <a:pt x="2674366" y="0"/>
                  </a:lnTo>
                  <a:lnTo>
                    <a:pt x="2667597" y="508"/>
                  </a:lnTo>
                  <a:lnTo>
                    <a:pt x="2661196" y="1968"/>
                  </a:lnTo>
                  <a:lnTo>
                    <a:pt x="2655163" y="4394"/>
                  </a:lnTo>
                  <a:lnTo>
                    <a:pt x="2649474" y="7747"/>
                  </a:lnTo>
                  <a:lnTo>
                    <a:pt x="2649474" y="23241"/>
                  </a:lnTo>
                  <a:lnTo>
                    <a:pt x="2656586" y="17018"/>
                  </a:lnTo>
                  <a:lnTo>
                    <a:pt x="2664079" y="13970"/>
                  </a:lnTo>
                  <a:lnTo>
                    <a:pt x="2676906" y="13970"/>
                  </a:lnTo>
                  <a:lnTo>
                    <a:pt x="2680589" y="15113"/>
                  </a:lnTo>
                  <a:lnTo>
                    <a:pt x="2685288" y="19558"/>
                  </a:lnTo>
                  <a:lnTo>
                    <a:pt x="2686431" y="22733"/>
                  </a:lnTo>
                  <a:lnTo>
                    <a:pt x="2686393" y="30099"/>
                  </a:lnTo>
                  <a:lnTo>
                    <a:pt x="2685669" y="32893"/>
                  </a:lnTo>
                  <a:lnTo>
                    <a:pt x="2683891" y="35560"/>
                  </a:lnTo>
                  <a:lnTo>
                    <a:pt x="2682240" y="38227"/>
                  </a:lnTo>
                  <a:lnTo>
                    <a:pt x="2679446" y="41021"/>
                  </a:lnTo>
                  <a:lnTo>
                    <a:pt x="2675636" y="43815"/>
                  </a:lnTo>
                  <a:lnTo>
                    <a:pt x="2668765" y="49060"/>
                  </a:lnTo>
                  <a:lnTo>
                    <a:pt x="2646299" y="80645"/>
                  </a:lnTo>
                  <a:lnTo>
                    <a:pt x="2646299" y="92456"/>
                  </a:lnTo>
                  <a:lnTo>
                    <a:pt x="2703068" y="92456"/>
                  </a:lnTo>
                  <a:lnTo>
                    <a:pt x="2703068" y="77978"/>
                  </a:lnTo>
                  <a:lnTo>
                    <a:pt x="2664587" y="77978"/>
                  </a:lnTo>
                  <a:lnTo>
                    <a:pt x="2664587" y="75692"/>
                  </a:lnTo>
                  <a:lnTo>
                    <a:pt x="2665730" y="73152"/>
                  </a:lnTo>
                  <a:lnTo>
                    <a:pt x="2670556" y="67310"/>
                  </a:lnTo>
                  <a:lnTo>
                    <a:pt x="2674493" y="63754"/>
                  </a:lnTo>
                  <a:lnTo>
                    <a:pt x="2680081" y="59690"/>
                  </a:lnTo>
                  <a:lnTo>
                    <a:pt x="2686050" y="55245"/>
                  </a:lnTo>
                  <a:lnTo>
                    <a:pt x="2701798" y="36957"/>
                  </a:lnTo>
                  <a:lnTo>
                    <a:pt x="2703195" y="33782"/>
                  </a:lnTo>
                  <a:lnTo>
                    <a:pt x="2703830" y="30099"/>
                  </a:lnTo>
                  <a:lnTo>
                    <a:pt x="2703830" y="17780"/>
                  </a:lnTo>
                  <a:close/>
                </a:path>
                <a:path w="4968875" h="109220">
                  <a:moveTo>
                    <a:pt x="3597021" y="1524"/>
                  </a:moveTo>
                  <a:lnTo>
                    <a:pt x="3535172" y="1524"/>
                  </a:lnTo>
                  <a:lnTo>
                    <a:pt x="3535172" y="15875"/>
                  </a:lnTo>
                  <a:lnTo>
                    <a:pt x="3579114" y="15875"/>
                  </a:lnTo>
                  <a:lnTo>
                    <a:pt x="3573081" y="26365"/>
                  </a:lnTo>
                  <a:lnTo>
                    <a:pt x="3556038" y="64922"/>
                  </a:lnTo>
                  <a:lnTo>
                    <a:pt x="3549396" y="92456"/>
                  </a:lnTo>
                  <a:lnTo>
                    <a:pt x="3567176" y="92456"/>
                  </a:lnTo>
                  <a:lnTo>
                    <a:pt x="3568738" y="82880"/>
                  </a:lnTo>
                  <a:lnTo>
                    <a:pt x="3570770" y="73571"/>
                  </a:lnTo>
                  <a:lnTo>
                    <a:pt x="3584511" y="35826"/>
                  </a:lnTo>
                  <a:lnTo>
                    <a:pt x="3597021" y="11049"/>
                  </a:lnTo>
                  <a:lnTo>
                    <a:pt x="3597021" y="1524"/>
                  </a:lnTo>
                  <a:close/>
                </a:path>
                <a:path w="4968875" h="109220">
                  <a:moveTo>
                    <a:pt x="3624694" y="76962"/>
                  </a:moveTo>
                  <a:lnTo>
                    <a:pt x="3608578" y="76962"/>
                  </a:lnTo>
                  <a:lnTo>
                    <a:pt x="3601974" y="108712"/>
                  </a:lnTo>
                  <a:lnTo>
                    <a:pt x="3615182" y="108712"/>
                  </a:lnTo>
                  <a:lnTo>
                    <a:pt x="3624694" y="76962"/>
                  </a:lnTo>
                  <a:close/>
                </a:path>
                <a:path w="4968875" h="109220">
                  <a:moveTo>
                    <a:pt x="3699383" y="59817"/>
                  </a:moveTo>
                  <a:lnTo>
                    <a:pt x="3688588" y="59817"/>
                  </a:lnTo>
                  <a:lnTo>
                    <a:pt x="3688588" y="24638"/>
                  </a:lnTo>
                  <a:lnTo>
                    <a:pt x="3688588" y="1524"/>
                  </a:lnTo>
                  <a:lnTo>
                    <a:pt x="3672586" y="1524"/>
                  </a:lnTo>
                  <a:lnTo>
                    <a:pt x="3672586" y="24638"/>
                  </a:lnTo>
                  <a:lnTo>
                    <a:pt x="3672586" y="59817"/>
                  </a:lnTo>
                  <a:lnTo>
                    <a:pt x="3647694" y="59817"/>
                  </a:lnTo>
                  <a:lnTo>
                    <a:pt x="3652520" y="53975"/>
                  </a:lnTo>
                  <a:lnTo>
                    <a:pt x="3657346" y="47879"/>
                  </a:lnTo>
                  <a:lnTo>
                    <a:pt x="3666490" y="34671"/>
                  </a:lnTo>
                  <a:lnTo>
                    <a:pt x="3670173" y="29083"/>
                  </a:lnTo>
                  <a:lnTo>
                    <a:pt x="3672586" y="24638"/>
                  </a:lnTo>
                  <a:lnTo>
                    <a:pt x="3672586" y="1524"/>
                  </a:lnTo>
                  <a:lnTo>
                    <a:pt x="3672319" y="1524"/>
                  </a:lnTo>
                  <a:lnTo>
                    <a:pt x="3669182" y="7937"/>
                  </a:lnTo>
                  <a:lnTo>
                    <a:pt x="3665436" y="14732"/>
                  </a:lnTo>
                  <a:lnTo>
                    <a:pt x="3639159" y="51917"/>
                  </a:lnTo>
                  <a:lnTo>
                    <a:pt x="3633089" y="59055"/>
                  </a:lnTo>
                  <a:lnTo>
                    <a:pt x="3633089" y="72390"/>
                  </a:lnTo>
                  <a:lnTo>
                    <a:pt x="3672586" y="72390"/>
                  </a:lnTo>
                  <a:lnTo>
                    <a:pt x="3672586" y="92456"/>
                  </a:lnTo>
                  <a:lnTo>
                    <a:pt x="3688588" y="92456"/>
                  </a:lnTo>
                  <a:lnTo>
                    <a:pt x="3688588" y="72390"/>
                  </a:lnTo>
                  <a:lnTo>
                    <a:pt x="3699383" y="72390"/>
                  </a:lnTo>
                  <a:lnTo>
                    <a:pt x="3699383" y="59817"/>
                  </a:lnTo>
                  <a:close/>
                </a:path>
                <a:path w="4968875" h="109220">
                  <a:moveTo>
                    <a:pt x="3769487" y="59817"/>
                  </a:moveTo>
                  <a:lnTo>
                    <a:pt x="3758692" y="59817"/>
                  </a:lnTo>
                  <a:lnTo>
                    <a:pt x="3758692" y="24638"/>
                  </a:lnTo>
                  <a:lnTo>
                    <a:pt x="3758692" y="1524"/>
                  </a:lnTo>
                  <a:lnTo>
                    <a:pt x="3742690" y="1524"/>
                  </a:lnTo>
                  <a:lnTo>
                    <a:pt x="3742690" y="24638"/>
                  </a:lnTo>
                  <a:lnTo>
                    <a:pt x="3742690" y="59817"/>
                  </a:lnTo>
                  <a:lnTo>
                    <a:pt x="3717798" y="59817"/>
                  </a:lnTo>
                  <a:lnTo>
                    <a:pt x="3722624" y="53975"/>
                  </a:lnTo>
                  <a:lnTo>
                    <a:pt x="3727450" y="47879"/>
                  </a:lnTo>
                  <a:lnTo>
                    <a:pt x="3736594" y="34671"/>
                  </a:lnTo>
                  <a:lnTo>
                    <a:pt x="3740264" y="29083"/>
                  </a:lnTo>
                  <a:lnTo>
                    <a:pt x="3742690" y="24638"/>
                  </a:lnTo>
                  <a:lnTo>
                    <a:pt x="3742690" y="1524"/>
                  </a:lnTo>
                  <a:lnTo>
                    <a:pt x="3742436" y="1524"/>
                  </a:lnTo>
                  <a:lnTo>
                    <a:pt x="3739286" y="7937"/>
                  </a:lnTo>
                  <a:lnTo>
                    <a:pt x="3735540" y="14732"/>
                  </a:lnTo>
                  <a:lnTo>
                    <a:pt x="3709263" y="51917"/>
                  </a:lnTo>
                  <a:lnTo>
                    <a:pt x="3703193" y="59055"/>
                  </a:lnTo>
                  <a:lnTo>
                    <a:pt x="3703193" y="72390"/>
                  </a:lnTo>
                  <a:lnTo>
                    <a:pt x="3742690" y="72390"/>
                  </a:lnTo>
                  <a:lnTo>
                    <a:pt x="3742690" y="92456"/>
                  </a:lnTo>
                  <a:lnTo>
                    <a:pt x="3758692" y="92456"/>
                  </a:lnTo>
                  <a:lnTo>
                    <a:pt x="3758692" y="72390"/>
                  </a:lnTo>
                  <a:lnTo>
                    <a:pt x="3769487" y="72390"/>
                  </a:lnTo>
                  <a:lnTo>
                    <a:pt x="3769487" y="59817"/>
                  </a:lnTo>
                  <a:close/>
                </a:path>
                <a:path w="4968875" h="109220">
                  <a:moveTo>
                    <a:pt x="3835527" y="17780"/>
                  </a:moveTo>
                  <a:lnTo>
                    <a:pt x="3834003" y="13970"/>
                  </a:lnTo>
                  <a:lnTo>
                    <a:pt x="3832987" y="11430"/>
                  </a:lnTo>
                  <a:lnTo>
                    <a:pt x="3827780" y="6858"/>
                  </a:lnTo>
                  <a:lnTo>
                    <a:pt x="3822700" y="2286"/>
                  </a:lnTo>
                  <a:lnTo>
                    <a:pt x="3815461" y="0"/>
                  </a:lnTo>
                  <a:lnTo>
                    <a:pt x="3806063" y="0"/>
                  </a:lnTo>
                  <a:lnTo>
                    <a:pt x="3799294" y="508"/>
                  </a:lnTo>
                  <a:lnTo>
                    <a:pt x="3792893" y="1968"/>
                  </a:lnTo>
                  <a:lnTo>
                    <a:pt x="3786860" y="4394"/>
                  </a:lnTo>
                  <a:lnTo>
                    <a:pt x="3781171" y="7747"/>
                  </a:lnTo>
                  <a:lnTo>
                    <a:pt x="3781171" y="23241"/>
                  </a:lnTo>
                  <a:lnTo>
                    <a:pt x="3788283" y="17018"/>
                  </a:lnTo>
                  <a:lnTo>
                    <a:pt x="3795776" y="13970"/>
                  </a:lnTo>
                  <a:lnTo>
                    <a:pt x="3808603" y="13970"/>
                  </a:lnTo>
                  <a:lnTo>
                    <a:pt x="3812286" y="15113"/>
                  </a:lnTo>
                  <a:lnTo>
                    <a:pt x="3816985" y="19558"/>
                  </a:lnTo>
                  <a:lnTo>
                    <a:pt x="3818128" y="22733"/>
                  </a:lnTo>
                  <a:lnTo>
                    <a:pt x="3818077" y="30099"/>
                  </a:lnTo>
                  <a:lnTo>
                    <a:pt x="3817239" y="32893"/>
                  </a:lnTo>
                  <a:lnTo>
                    <a:pt x="3813937" y="38227"/>
                  </a:lnTo>
                  <a:lnTo>
                    <a:pt x="3811143" y="41021"/>
                  </a:lnTo>
                  <a:lnTo>
                    <a:pt x="3807333" y="43815"/>
                  </a:lnTo>
                  <a:lnTo>
                    <a:pt x="3800462" y="49060"/>
                  </a:lnTo>
                  <a:lnTo>
                    <a:pt x="3777996" y="80645"/>
                  </a:lnTo>
                  <a:lnTo>
                    <a:pt x="3777996" y="92456"/>
                  </a:lnTo>
                  <a:lnTo>
                    <a:pt x="3834765" y="92456"/>
                  </a:lnTo>
                  <a:lnTo>
                    <a:pt x="3834765" y="77978"/>
                  </a:lnTo>
                  <a:lnTo>
                    <a:pt x="3796157" y="77978"/>
                  </a:lnTo>
                  <a:lnTo>
                    <a:pt x="3796157" y="75692"/>
                  </a:lnTo>
                  <a:lnTo>
                    <a:pt x="3797427" y="73152"/>
                  </a:lnTo>
                  <a:lnTo>
                    <a:pt x="3802253" y="67310"/>
                  </a:lnTo>
                  <a:lnTo>
                    <a:pt x="3806190" y="63754"/>
                  </a:lnTo>
                  <a:lnTo>
                    <a:pt x="3811778" y="59690"/>
                  </a:lnTo>
                  <a:lnTo>
                    <a:pt x="3817747" y="55245"/>
                  </a:lnTo>
                  <a:lnTo>
                    <a:pt x="3820541" y="52959"/>
                  </a:lnTo>
                  <a:lnTo>
                    <a:pt x="3823462" y="50673"/>
                  </a:lnTo>
                  <a:lnTo>
                    <a:pt x="3826002" y="48260"/>
                  </a:lnTo>
                  <a:lnTo>
                    <a:pt x="3835527" y="30099"/>
                  </a:lnTo>
                  <a:lnTo>
                    <a:pt x="3835527" y="17780"/>
                  </a:lnTo>
                  <a:close/>
                </a:path>
                <a:path w="4968875" h="109220">
                  <a:moveTo>
                    <a:pt x="4712589" y="0"/>
                  </a:moveTo>
                  <a:lnTo>
                    <a:pt x="4701667" y="0"/>
                  </a:lnTo>
                  <a:lnTo>
                    <a:pt x="4695571" y="4432"/>
                  </a:lnTo>
                  <a:lnTo>
                    <a:pt x="4689284" y="8178"/>
                  </a:lnTo>
                  <a:lnTo>
                    <a:pt x="4682807" y="11239"/>
                  </a:lnTo>
                  <a:lnTo>
                    <a:pt x="4676140" y="13589"/>
                  </a:lnTo>
                  <a:lnTo>
                    <a:pt x="4676140" y="28956"/>
                  </a:lnTo>
                  <a:lnTo>
                    <a:pt x="4695317" y="20955"/>
                  </a:lnTo>
                  <a:lnTo>
                    <a:pt x="4695317" y="92456"/>
                  </a:lnTo>
                  <a:lnTo>
                    <a:pt x="4712589" y="92456"/>
                  </a:lnTo>
                  <a:lnTo>
                    <a:pt x="4712589" y="20955"/>
                  </a:lnTo>
                  <a:lnTo>
                    <a:pt x="4712589" y="0"/>
                  </a:lnTo>
                  <a:close/>
                </a:path>
                <a:path w="4968875" h="109220">
                  <a:moveTo>
                    <a:pt x="4757801" y="76962"/>
                  </a:moveTo>
                  <a:lnTo>
                    <a:pt x="4741799" y="76962"/>
                  </a:lnTo>
                  <a:lnTo>
                    <a:pt x="4735195" y="108712"/>
                  </a:lnTo>
                  <a:lnTo>
                    <a:pt x="4748403" y="108712"/>
                  </a:lnTo>
                  <a:lnTo>
                    <a:pt x="4757801" y="76962"/>
                  </a:lnTo>
                  <a:close/>
                </a:path>
                <a:path w="4968875" h="109220">
                  <a:moveTo>
                    <a:pt x="4828540" y="17780"/>
                  </a:moveTo>
                  <a:lnTo>
                    <a:pt x="4826940" y="13970"/>
                  </a:lnTo>
                  <a:lnTo>
                    <a:pt x="4825873" y="11430"/>
                  </a:lnTo>
                  <a:lnTo>
                    <a:pt x="4815713" y="2286"/>
                  </a:lnTo>
                  <a:lnTo>
                    <a:pt x="4808474" y="0"/>
                  </a:lnTo>
                  <a:lnTo>
                    <a:pt x="4799076" y="0"/>
                  </a:lnTo>
                  <a:lnTo>
                    <a:pt x="4792281" y="508"/>
                  </a:lnTo>
                  <a:lnTo>
                    <a:pt x="4785868" y="1968"/>
                  </a:lnTo>
                  <a:lnTo>
                    <a:pt x="4779823" y="4394"/>
                  </a:lnTo>
                  <a:lnTo>
                    <a:pt x="4774184" y="7747"/>
                  </a:lnTo>
                  <a:lnTo>
                    <a:pt x="4774184" y="23241"/>
                  </a:lnTo>
                  <a:lnTo>
                    <a:pt x="4781296" y="17018"/>
                  </a:lnTo>
                  <a:lnTo>
                    <a:pt x="4788789" y="13970"/>
                  </a:lnTo>
                  <a:lnTo>
                    <a:pt x="4801489" y="13970"/>
                  </a:lnTo>
                  <a:lnTo>
                    <a:pt x="4805172" y="15113"/>
                  </a:lnTo>
                  <a:lnTo>
                    <a:pt x="4807585" y="17272"/>
                  </a:lnTo>
                  <a:lnTo>
                    <a:pt x="4809998" y="19558"/>
                  </a:lnTo>
                  <a:lnTo>
                    <a:pt x="4811141" y="22733"/>
                  </a:lnTo>
                  <a:lnTo>
                    <a:pt x="4811090" y="30099"/>
                  </a:lnTo>
                  <a:lnTo>
                    <a:pt x="4810252" y="32893"/>
                  </a:lnTo>
                  <a:lnTo>
                    <a:pt x="4806950" y="38227"/>
                  </a:lnTo>
                  <a:lnTo>
                    <a:pt x="4804156" y="41021"/>
                  </a:lnTo>
                  <a:lnTo>
                    <a:pt x="4800219" y="43815"/>
                  </a:lnTo>
                  <a:lnTo>
                    <a:pt x="4793412" y="49060"/>
                  </a:lnTo>
                  <a:lnTo>
                    <a:pt x="4773549" y="72009"/>
                  </a:lnTo>
                  <a:lnTo>
                    <a:pt x="4771771" y="76200"/>
                  </a:lnTo>
                  <a:lnTo>
                    <a:pt x="4771009" y="80645"/>
                  </a:lnTo>
                  <a:lnTo>
                    <a:pt x="4771009" y="92456"/>
                  </a:lnTo>
                  <a:lnTo>
                    <a:pt x="4827778" y="92456"/>
                  </a:lnTo>
                  <a:lnTo>
                    <a:pt x="4827778" y="77978"/>
                  </a:lnTo>
                  <a:lnTo>
                    <a:pt x="4789170" y="77978"/>
                  </a:lnTo>
                  <a:lnTo>
                    <a:pt x="4789170" y="75692"/>
                  </a:lnTo>
                  <a:lnTo>
                    <a:pt x="4790440" y="73152"/>
                  </a:lnTo>
                  <a:lnTo>
                    <a:pt x="4795266" y="67310"/>
                  </a:lnTo>
                  <a:lnTo>
                    <a:pt x="4799203" y="63754"/>
                  </a:lnTo>
                  <a:lnTo>
                    <a:pt x="4804791" y="59690"/>
                  </a:lnTo>
                  <a:lnTo>
                    <a:pt x="4810760" y="55245"/>
                  </a:lnTo>
                  <a:lnTo>
                    <a:pt x="4813554" y="52959"/>
                  </a:lnTo>
                  <a:lnTo>
                    <a:pt x="4816475" y="50673"/>
                  </a:lnTo>
                  <a:lnTo>
                    <a:pt x="4819015" y="48260"/>
                  </a:lnTo>
                  <a:lnTo>
                    <a:pt x="4828540" y="30099"/>
                  </a:lnTo>
                  <a:lnTo>
                    <a:pt x="4828540" y="17780"/>
                  </a:lnTo>
                  <a:close/>
                </a:path>
                <a:path w="4968875" h="109220">
                  <a:moveTo>
                    <a:pt x="4901438" y="62357"/>
                  </a:moveTo>
                  <a:lnTo>
                    <a:pt x="4899914" y="57531"/>
                  </a:lnTo>
                  <a:lnTo>
                    <a:pt x="4895723" y="51943"/>
                  </a:lnTo>
                  <a:lnTo>
                    <a:pt x="4893818" y="49403"/>
                  </a:lnTo>
                  <a:lnTo>
                    <a:pt x="4889500" y="46355"/>
                  </a:lnTo>
                  <a:lnTo>
                    <a:pt x="4885004" y="44792"/>
                  </a:lnTo>
                  <a:lnTo>
                    <a:pt x="4885004" y="71501"/>
                  </a:lnTo>
                  <a:lnTo>
                    <a:pt x="4883785" y="74930"/>
                  </a:lnTo>
                  <a:lnTo>
                    <a:pt x="4878705" y="80010"/>
                  </a:lnTo>
                  <a:lnTo>
                    <a:pt x="4875022" y="81280"/>
                  </a:lnTo>
                  <a:lnTo>
                    <a:pt x="4865878" y="81280"/>
                  </a:lnTo>
                  <a:lnTo>
                    <a:pt x="4862322" y="80010"/>
                  </a:lnTo>
                  <a:lnTo>
                    <a:pt x="4859782" y="77470"/>
                  </a:lnTo>
                  <a:lnTo>
                    <a:pt x="4857115" y="75057"/>
                  </a:lnTo>
                  <a:lnTo>
                    <a:pt x="4855845" y="71501"/>
                  </a:lnTo>
                  <a:lnTo>
                    <a:pt x="4855934" y="62357"/>
                  </a:lnTo>
                  <a:lnTo>
                    <a:pt x="4857242" y="59055"/>
                  </a:lnTo>
                  <a:lnTo>
                    <a:pt x="4860036" y="56134"/>
                  </a:lnTo>
                  <a:lnTo>
                    <a:pt x="4862830" y="53340"/>
                  </a:lnTo>
                  <a:lnTo>
                    <a:pt x="4866259" y="51943"/>
                  </a:lnTo>
                  <a:lnTo>
                    <a:pt x="4874641" y="51943"/>
                  </a:lnTo>
                  <a:lnTo>
                    <a:pt x="4878197" y="53340"/>
                  </a:lnTo>
                  <a:lnTo>
                    <a:pt x="4880864" y="56261"/>
                  </a:lnTo>
                  <a:lnTo>
                    <a:pt x="4883658" y="59182"/>
                  </a:lnTo>
                  <a:lnTo>
                    <a:pt x="4884902" y="62357"/>
                  </a:lnTo>
                  <a:lnTo>
                    <a:pt x="4885004" y="71501"/>
                  </a:lnTo>
                  <a:lnTo>
                    <a:pt x="4885004" y="44792"/>
                  </a:lnTo>
                  <a:lnTo>
                    <a:pt x="4884039" y="44450"/>
                  </a:lnTo>
                  <a:lnTo>
                    <a:pt x="4893945" y="39751"/>
                  </a:lnTo>
                  <a:lnTo>
                    <a:pt x="4894885" y="38481"/>
                  </a:lnTo>
                  <a:lnTo>
                    <a:pt x="4899025" y="32893"/>
                  </a:lnTo>
                  <a:lnTo>
                    <a:pt x="4899025" y="19431"/>
                  </a:lnTo>
                  <a:lnTo>
                    <a:pt x="4897755" y="15367"/>
                  </a:lnTo>
                  <a:lnTo>
                    <a:pt x="4896028" y="12827"/>
                  </a:lnTo>
                  <a:lnTo>
                    <a:pt x="4895342" y="11811"/>
                  </a:lnTo>
                  <a:lnTo>
                    <a:pt x="4892929" y="8128"/>
                  </a:lnTo>
                  <a:lnTo>
                    <a:pt x="4889500" y="5207"/>
                  </a:lnTo>
                  <a:lnTo>
                    <a:pt x="4885182" y="3175"/>
                  </a:lnTo>
                  <a:lnTo>
                    <a:pt x="4882896" y="2133"/>
                  </a:lnTo>
                  <a:lnTo>
                    <a:pt x="4882896" y="21463"/>
                  </a:lnTo>
                  <a:lnTo>
                    <a:pt x="4882832" y="29083"/>
                  </a:lnTo>
                  <a:lnTo>
                    <a:pt x="4881626" y="32004"/>
                  </a:lnTo>
                  <a:lnTo>
                    <a:pt x="4879340" y="34671"/>
                  </a:lnTo>
                  <a:lnTo>
                    <a:pt x="4876927" y="37211"/>
                  </a:lnTo>
                  <a:lnTo>
                    <a:pt x="4874133" y="38481"/>
                  </a:lnTo>
                  <a:lnTo>
                    <a:pt x="4867402" y="38481"/>
                  </a:lnTo>
                  <a:lnTo>
                    <a:pt x="4864481" y="37211"/>
                  </a:lnTo>
                  <a:lnTo>
                    <a:pt x="4862195" y="34671"/>
                  </a:lnTo>
                  <a:lnTo>
                    <a:pt x="4859782" y="32131"/>
                  </a:lnTo>
                  <a:lnTo>
                    <a:pt x="4858639" y="29083"/>
                  </a:lnTo>
                  <a:lnTo>
                    <a:pt x="4858639" y="21463"/>
                  </a:lnTo>
                  <a:lnTo>
                    <a:pt x="4859655" y="18415"/>
                  </a:lnTo>
                  <a:lnTo>
                    <a:pt x="4861814" y="16129"/>
                  </a:lnTo>
                  <a:lnTo>
                    <a:pt x="4863973" y="13970"/>
                  </a:lnTo>
                  <a:lnTo>
                    <a:pt x="4866894" y="12827"/>
                  </a:lnTo>
                  <a:lnTo>
                    <a:pt x="4874387" y="12827"/>
                  </a:lnTo>
                  <a:lnTo>
                    <a:pt x="4877435" y="13970"/>
                  </a:lnTo>
                  <a:lnTo>
                    <a:pt x="4879594" y="16129"/>
                  </a:lnTo>
                  <a:lnTo>
                    <a:pt x="4881753" y="18415"/>
                  </a:lnTo>
                  <a:lnTo>
                    <a:pt x="4882896" y="21463"/>
                  </a:lnTo>
                  <a:lnTo>
                    <a:pt x="4882896" y="2133"/>
                  </a:lnTo>
                  <a:lnTo>
                    <a:pt x="4880737" y="1143"/>
                  </a:lnTo>
                  <a:lnTo>
                    <a:pt x="4875911" y="0"/>
                  </a:lnTo>
                  <a:lnTo>
                    <a:pt x="4865243" y="0"/>
                  </a:lnTo>
                  <a:lnTo>
                    <a:pt x="4860417" y="1143"/>
                  </a:lnTo>
                  <a:lnTo>
                    <a:pt x="4856099" y="3302"/>
                  </a:lnTo>
                  <a:lnTo>
                    <a:pt x="4851781" y="5334"/>
                  </a:lnTo>
                  <a:lnTo>
                    <a:pt x="4848352" y="8255"/>
                  </a:lnTo>
                  <a:lnTo>
                    <a:pt x="4843526" y="15621"/>
                  </a:lnTo>
                  <a:lnTo>
                    <a:pt x="4842446" y="19431"/>
                  </a:lnTo>
                  <a:lnTo>
                    <a:pt x="4842497" y="28956"/>
                  </a:lnTo>
                  <a:lnTo>
                    <a:pt x="4856480" y="44831"/>
                  </a:lnTo>
                  <a:lnTo>
                    <a:pt x="4851019" y="46863"/>
                  </a:lnTo>
                  <a:lnTo>
                    <a:pt x="4839335" y="75946"/>
                  </a:lnTo>
                  <a:lnTo>
                    <a:pt x="4842129" y="82296"/>
                  </a:lnTo>
                  <a:lnTo>
                    <a:pt x="4847844" y="86995"/>
                  </a:lnTo>
                  <a:lnTo>
                    <a:pt x="4853432" y="91694"/>
                  </a:lnTo>
                  <a:lnTo>
                    <a:pt x="4860925" y="94107"/>
                  </a:lnTo>
                  <a:lnTo>
                    <a:pt x="4879848" y="94107"/>
                  </a:lnTo>
                  <a:lnTo>
                    <a:pt x="4887468" y="91694"/>
                  </a:lnTo>
                  <a:lnTo>
                    <a:pt x="4893056" y="86995"/>
                  </a:lnTo>
                  <a:lnTo>
                    <a:pt x="4898644" y="82169"/>
                  </a:lnTo>
                  <a:lnTo>
                    <a:pt x="4899025" y="81280"/>
                  </a:lnTo>
                  <a:lnTo>
                    <a:pt x="4901374" y="75946"/>
                  </a:lnTo>
                  <a:lnTo>
                    <a:pt x="4901438" y="62357"/>
                  </a:lnTo>
                  <a:close/>
                </a:path>
                <a:path w="4968875" h="109220">
                  <a:moveTo>
                    <a:pt x="4968748" y="60833"/>
                  </a:moveTo>
                  <a:lnTo>
                    <a:pt x="4966817" y="55994"/>
                  </a:lnTo>
                  <a:lnTo>
                    <a:pt x="4962906" y="52070"/>
                  </a:lnTo>
                  <a:lnTo>
                    <a:pt x="4959096" y="48133"/>
                  </a:lnTo>
                  <a:lnTo>
                    <a:pt x="4954016" y="45847"/>
                  </a:lnTo>
                  <a:lnTo>
                    <a:pt x="4947793" y="45085"/>
                  </a:lnTo>
                  <a:lnTo>
                    <a:pt x="4947793" y="44958"/>
                  </a:lnTo>
                  <a:lnTo>
                    <a:pt x="4955692" y="41770"/>
                  </a:lnTo>
                  <a:lnTo>
                    <a:pt x="4961331" y="36957"/>
                  </a:lnTo>
                  <a:lnTo>
                    <a:pt x="4964696" y="30530"/>
                  </a:lnTo>
                  <a:lnTo>
                    <a:pt x="4965827" y="22479"/>
                  </a:lnTo>
                  <a:lnTo>
                    <a:pt x="4965827" y="15367"/>
                  </a:lnTo>
                  <a:lnTo>
                    <a:pt x="4964938" y="13462"/>
                  </a:lnTo>
                  <a:lnTo>
                    <a:pt x="4963287" y="9906"/>
                  </a:lnTo>
                  <a:lnTo>
                    <a:pt x="4957953" y="5969"/>
                  </a:lnTo>
                  <a:lnTo>
                    <a:pt x="4952746" y="2032"/>
                  </a:lnTo>
                  <a:lnTo>
                    <a:pt x="4946015" y="0"/>
                  </a:lnTo>
                  <a:lnTo>
                    <a:pt x="4929251" y="0"/>
                  </a:lnTo>
                  <a:lnTo>
                    <a:pt x="4921885" y="1651"/>
                  </a:lnTo>
                  <a:lnTo>
                    <a:pt x="4915789" y="4953"/>
                  </a:lnTo>
                  <a:lnTo>
                    <a:pt x="4915789" y="19558"/>
                  </a:lnTo>
                  <a:lnTo>
                    <a:pt x="4921504" y="15494"/>
                  </a:lnTo>
                  <a:lnTo>
                    <a:pt x="4927473" y="13462"/>
                  </a:lnTo>
                  <a:lnTo>
                    <a:pt x="4943475" y="13462"/>
                  </a:lnTo>
                  <a:lnTo>
                    <a:pt x="4948301" y="17526"/>
                  </a:lnTo>
                  <a:lnTo>
                    <a:pt x="4948301" y="34671"/>
                  </a:lnTo>
                  <a:lnTo>
                    <a:pt x="4941951" y="38989"/>
                  </a:lnTo>
                  <a:lnTo>
                    <a:pt x="4921631" y="38989"/>
                  </a:lnTo>
                  <a:lnTo>
                    <a:pt x="4921631" y="52451"/>
                  </a:lnTo>
                  <a:lnTo>
                    <a:pt x="4929759" y="52451"/>
                  </a:lnTo>
                  <a:lnTo>
                    <a:pt x="4939093" y="53340"/>
                  </a:lnTo>
                  <a:lnTo>
                    <a:pt x="4945773" y="56007"/>
                  </a:lnTo>
                  <a:lnTo>
                    <a:pt x="4949761" y="60439"/>
                  </a:lnTo>
                  <a:lnTo>
                    <a:pt x="4951095" y="66675"/>
                  </a:lnTo>
                  <a:lnTo>
                    <a:pt x="4951095" y="71120"/>
                  </a:lnTo>
                  <a:lnTo>
                    <a:pt x="4949444" y="74549"/>
                  </a:lnTo>
                  <a:lnTo>
                    <a:pt x="4943094" y="79375"/>
                  </a:lnTo>
                  <a:lnTo>
                    <a:pt x="4938776" y="80645"/>
                  </a:lnTo>
                  <a:lnTo>
                    <a:pt x="4925568" y="80645"/>
                  </a:lnTo>
                  <a:lnTo>
                    <a:pt x="4918456" y="78359"/>
                  </a:lnTo>
                  <a:lnTo>
                    <a:pt x="4912360" y="73787"/>
                  </a:lnTo>
                  <a:lnTo>
                    <a:pt x="4912360" y="89408"/>
                  </a:lnTo>
                  <a:lnTo>
                    <a:pt x="4918075" y="92456"/>
                  </a:lnTo>
                  <a:lnTo>
                    <a:pt x="4925441" y="94107"/>
                  </a:lnTo>
                  <a:lnTo>
                    <a:pt x="4934585" y="94107"/>
                  </a:lnTo>
                  <a:lnTo>
                    <a:pt x="4966170" y="80645"/>
                  </a:lnTo>
                  <a:lnTo>
                    <a:pt x="4968748" y="75184"/>
                  </a:lnTo>
                  <a:lnTo>
                    <a:pt x="4968748" y="60833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7" name="object 87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8856980" y="4026661"/>
              <a:ext cx="129413" cy="94106"/>
            </a:xfrm>
            <a:prstGeom prst="rect">
              <a:avLst/>
            </a:prstGeom>
          </p:spPr>
        </p:pic>
        <p:sp>
          <p:nvSpPr>
            <p:cNvPr id="88" name="object 88"/>
            <p:cNvSpPr/>
            <p:nvPr/>
          </p:nvSpPr>
          <p:spPr>
            <a:xfrm>
              <a:off x="1377061" y="4247515"/>
              <a:ext cx="356870" cy="119380"/>
            </a:xfrm>
            <a:custGeom>
              <a:avLst/>
              <a:gdLst/>
              <a:ahLst/>
              <a:cxnLst/>
              <a:rect l="l" t="t" r="r" b="b"/>
              <a:pathLst>
                <a:path w="356869" h="119379">
                  <a:moveTo>
                    <a:pt x="63372" y="69087"/>
                  </a:moveTo>
                  <a:lnTo>
                    <a:pt x="24256" y="86614"/>
                  </a:lnTo>
                  <a:lnTo>
                    <a:pt x="24256" y="101218"/>
                  </a:lnTo>
                  <a:lnTo>
                    <a:pt x="63372" y="118745"/>
                  </a:lnTo>
                  <a:lnTo>
                    <a:pt x="72112" y="118314"/>
                  </a:lnTo>
                  <a:lnTo>
                    <a:pt x="100043" y="105918"/>
                  </a:lnTo>
                  <a:lnTo>
                    <a:pt x="55625" y="105918"/>
                  </a:lnTo>
                  <a:lnTo>
                    <a:pt x="49783" y="104775"/>
                  </a:lnTo>
                  <a:lnTo>
                    <a:pt x="41909" y="100457"/>
                  </a:lnTo>
                  <a:lnTo>
                    <a:pt x="39877" y="97536"/>
                  </a:lnTo>
                  <a:lnTo>
                    <a:pt x="39877" y="90297"/>
                  </a:lnTo>
                  <a:lnTo>
                    <a:pt x="41909" y="87503"/>
                  </a:lnTo>
                  <a:lnTo>
                    <a:pt x="45719" y="85217"/>
                  </a:lnTo>
                  <a:lnTo>
                    <a:pt x="49656" y="83058"/>
                  </a:lnTo>
                  <a:lnTo>
                    <a:pt x="55498" y="81915"/>
                  </a:lnTo>
                  <a:lnTo>
                    <a:pt x="99867" y="81915"/>
                  </a:lnTo>
                  <a:lnTo>
                    <a:pt x="99186" y="80772"/>
                  </a:lnTo>
                  <a:lnTo>
                    <a:pt x="92328" y="76073"/>
                  </a:lnTo>
                  <a:lnTo>
                    <a:pt x="86590" y="73052"/>
                  </a:lnTo>
                  <a:lnTo>
                    <a:pt x="79851" y="70866"/>
                  </a:lnTo>
                  <a:lnTo>
                    <a:pt x="72112" y="69536"/>
                  </a:lnTo>
                  <a:lnTo>
                    <a:pt x="63372" y="69087"/>
                  </a:lnTo>
                  <a:close/>
                </a:path>
                <a:path w="356869" h="119379">
                  <a:moveTo>
                    <a:pt x="99867" y="81915"/>
                  </a:moveTo>
                  <a:lnTo>
                    <a:pt x="71247" y="81915"/>
                  </a:lnTo>
                  <a:lnTo>
                    <a:pt x="77215" y="83058"/>
                  </a:lnTo>
                  <a:lnTo>
                    <a:pt x="81152" y="85217"/>
                  </a:lnTo>
                  <a:lnTo>
                    <a:pt x="85089" y="87503"/>
                  </a:lnTo>
                  <a:lnTo>
                    <a:pt x="86912" y="90297"/>
                  </a:lnTo>
                  <a:lnTo>
                    <a:pt x="86994" y="97536"/>
                  </a:lnTo>
                  <a:lnTo>
                    <a:pt x="85089" y="100457"/>
                  </a:lnTo>
                  <a:lnTo>
                    <a:pt x="81025" y="102616"/>
                  </a:lnTo>
                  <a:lnTo>
                    <a:pt x="77088" y="104775"/>
                  </a:lnTo>
                  <a:lnTo>
                    <a:pt x="71247" y="105918"/>
                  </a:lnTo>
                  <a:lnTo>
                    <a:pt x="100043" y="105918"/>
                  </a:lnTo>
                  <a:lnTo>
                    <a:pt x="102742" y="101218"/>
                  </a:lnTo>
                  <a:lnTo>
                    <a:pt x="102667" y="86614"/>
                  </a:lnTo>
                  <a:lnTo>
                    <a:pt x="99867" y="81915"/>
                  </a:lnTo>
                  <a:close/>
                </a:path>
                <a:path w="356869" h="119379">
                  <a:moveTo>
                    <a:pt x="64388" y="6350"/>
                  </a:moveTo>
                  <a:lnTo>
                    <a:pt x="7111" y="6350"/>
                  </a:lnTo>
                  <a:lnTo>
                    <a:pt x="7111" y="19431"/>
                  </a:lnTo>
                  <a:lnTo>
                    <a:pt x="45592" y="19431"/>
                  </a:lnTo>
                  <a:lnTo>
                    <a:pt x="42737" y="26193"/>
                  </a:lnTo>
                  <a:lnTo>
                    <a:pt x="15335" y="53816"/>
                  </a:lnTo>
                  <a:lnTo>
                    <a:pt x="0" y="60960"/>
                  </a:lnTo>
                  <a:lnTo>
                    <a:pt x="11302" y="73025"/>
                  </a:lnTo>
                  <a:lnTo>
                    <a:pt x="32974" y="59499"/>
                  </a:lnTo>
                  <a:lnTo>
                    <a:pt x="49037" y="43878"/>
                  </a:lnTo>
                  <a:lnTo>
                    <a:pt x="59505" y="26162"/>
                  </a:lnTo>
                  <a:lnTo>
                    <a:pt x="64388" y="6350"/>
                  </a:lnTo>
                  <a:close/>
                </a:path>
                <a:path w="356869" h="119379">
                  <a:moveTo>
                    <a:pt x="100837" y="0"/>
                  </a:moveTo>
                  <a:lnTo>
                    <a:pt x="85725" y="0"/>
                  </a:lnTo>
                  <a:lnTo>
                    <a:pt x="85725" y="18668"/>
                  </a:lnTo>
                  <a:lnTo>
                    <a:pt x="62737" y="18668"/>
                  </a:lnTo>
                  <a:lnTo>
                    <a:pt x="62737" y="31242"/>
                  </a:lnTo>
                  <a:lnTo>
                    <a:pt x="85725" y="31242"/>
                  </a:lnTo>
                  <a:lnTo>
                    <a:pt x="85725" y="43687"/>
                  </a:lnTo>
                  <a:lnTo>
                    <a:pt x="59308" y="43687"/>
                  </a:lnTo>
                  <a:lnTo>
                    <a:pt x="59308" y="56134"/>
                  </a:lnTo>
                  <a:lnTo>
                    <a:pt x="85725" y="56134"/>
                  </a:lnTo>
                  <a:lnTo>
                    <a:pt x="85725" y="68199"/>
                  </a:lnTo>
                  <a:lnTo>
                    <a:pt x="100837" y="68199"/>
                  </a:lnTo>
                  <a:lnTo>
                    <a:pt x="100837" y="0"/>
                  </a:lnTo>
                  <a:close/>
                </a:path>
                <a:path w="356869" h="119379">
                  <a:moveTo>
                    <a:pt x="356488" y="90043"/>
                  </a:moveTo>
                  <a:lnTo>
                    <a:pt x="245872" y="90043"/>
                  </a:lnTo>
                  <a:lnTo>
                    <a:pt x="245872" y="102870"/>
                  </a:lnTo>
                  <a:lnTo>
                    <a:pt x="356488" y="102870"/>
                  </a:lnTo>
                  <a:lnTo>
                    <a:pt x="356488" y="90043"/>
                  </a:lnTo>
                  <a:close/>
                </a:path>
                <a:path w="356869" h="119379">
                  <a:moveTo>
                    <a:pt x="308863" y="66293"/>
                  </a:moveTo>
                  <a:lnTo>
                    <a:pt x="293369" y="66293"/>
                  </a:lnTo>
                  <a:lnTo>
                    <a:pt x="293369" y="90043"/>
                  </a:lnTo>
                  <a:lnTo>
                    <a:pt x="308863" y="90043"/>
                  </a:lnTo>
                  <a:lnTo>
                    <a:pt x="308863" y="66293"/>
                  </a:lnTo>
                  <a:close/>
                </a:path>
                <a:path w="356869" h="119379">
                  <a:moveTo>
                    <a:pt x="338836" y="10541"/>
                  </a:moveTo>
                  <a:lnTo>
                    <a:pt x="263525" y="10541"/>
                  </a:lnTo>
                  <a:lnTo>
                    <a:pt x="263525" y="66293"/>
                  </a:lnTo>
                  <a:lnTo>
                    <a:pt x="340613" y="66293"/>
                  </a:lnTo>
                  <a:lnTo>
                    <a:pt x="340613" y="53467"/>
                  </a:lnTo>
                  <a:lnTo>
                    <a:pt x="279019" y="53467"/>
                  </a:lnTo>
                  <a:lnTo>
                    <a:pt x="279019" y="23495"/>
                  </a:lnTo>
                  <a:lnTo>
                    <a:pt x="338836" y="23495"/>
                  </a:lnTo>
                  <a:lnTo>
                    <a:pt x="338836" y="10541"/>
                  </a:lnTo>
                  <a:close/>
                </a:path>
                <a:path w="356869" h="119379">
                  <a:moveTo>
                    <a:pt x="188722" y="10541"/>
                  </a:moveTo>
                  <a:lnTo>
                    <a:pt x="130301" y="10541"/>
                  </a:lnTo>
                  <a:lnTo>
                    <a:pt x="130301" y="23622"/>
                  </a:lnTo>
                  <a:lnTo>
                    <a:pt x="172338" y="23622"/>
                  </a:lnTo>
                  <a:lnTo>
                    <a:pt x="170054" y="32958"/>
                  </a:lnTo>
                  <a:lnTo>
                    <a:pt x="148083" y="66305"/>
                  </a:lnTo>
                  <a:lnTo>
                    <a:pt x="123062" y="81915"/>
                  </a:lnTo>
                  <a:lnTo>
                    <a:pt x="135000" y="93091"/>
                  </a:lnTo>
                  <a:lnTo>
                    <a:pt x="166629" y="67945"/>
                  </a:lnTo>
                  <a:lnTo>
                    <a:pt x="187676" y="23064"/>
                  </a:lnTo>
                  <a:lnTo>
                    <a:pt x="188722" y="10541"/>
                  </a:lnTo>
                  <a:close/>
                </a:path>
                <a:path w="356869" h="119379">
                  <a:moveTo>
                    <a:pt x="222122" y="0"/>
                  </a:moveTo>
                  <a:lnTo>
                    <a:pt x="207009" y="0"/>
                  </a:lnTo>
                  <a:lnTo>
                    <a:pt x="207009" y="119253"/>
                  </a:lnTo>
                  <a:lnTo>
                    <a:pt x="222122" y="119253"/>
                  </a:lnTo>
                  <a:lnTo>
                    <a:pt x="222122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9" name="object 89"/>
            <p:cNvSpPr/>
            <p:nvPr/>
          </p:nvSpPr>
          <p:spPr>
            <a:xfrm>
              <a:off x="2718562" y="4263263"/>
              <a:ext cx="6268720" cy="108585"/>
            </a:xfrm>
            <a:custGeom>
              <a:avLst/>
              <a:gdLst/>
              <a:ahLst/>
              <a:cxnLst/>
              <a:rect l="l" t="t" r="r" b="b"/>
              <a:pathLst>
                <a:path w="6268720" h="108585">
                  <a:moveTo>
                    <a:pt x="36576" y="0"/>
                  </a:moveTo>
                  <a:lnTo>
                    <a:pt x="25654" y="0"/>
                  </a:lnTo>
                  <a:lnTo>
                    <a:pt x="19545" y="4356"/>
                  </a:lnTo>
                  <a:lnTo>
                    <a:pt x="13246" y="8089"/>
                  </a:lnTo>
                  <a:lnTo>
                    <a:pt x="6731" y="11163"/>
                  </a:lnTo>
                  <a:lnTo>
                    <a:pt x="0" y="13589"/>
                  </a:lnTo>
                  <a:lnTo>
                    <a:pt x="0" y="28829"/>
                  </a:lnTo>
                  <a:lnTo>
                    <a:pt x="19304" y="20828"/>
                  </a:lnTo>
                  <a:lnTo>
                    <a:pt x="19304" y="92329"/>
                  </a:lnTo>
                  <a:lnTo>
                    <a:pt x="36576" y="92329"/>
                  </a:lnTo>
                  <a:lnTo>
                    <a:pt x="36576" y="20828"/>
                  </a:lnTo>
                  <a:lnTo>
                    <a:pt x="36576" y="0"/>
                  </a:lnTo>
                  <a:close/>
                </a:path>
                <a:path w="6268720" h="108585">
                  <a:moveTo>
                    <a:pt x="121920" y="60706"/>
                  </a:moveTo>
                  <a:lnTo>
                    <a:pt x="100965" y="45085"/>
                  </a:lnTo>
                  <a:lnTo>
                    <a:pt x="100965" y="44831"/>
                  </a:lnTo>
                  <a:lnTo>
                    <a:pt x="108889" y="41643"/>
                  </a:lnTo>
                  <a:lnTo>
                    <a:pt x="114566" y="36830"/>
                  </a:lnTo>
                  <a:lnTo>
                    <a:pt x="117983" y="30403"/>
                  </a:lnTo>
                  <a:lnTo>
                    <a:pt x="119126" y="22352"/>
                  </a:lnTo>
                  <a:lnTo>
                    <a:pt x="119126" y="15240"/>
                  </a:lnTo>
                  <a:lnTo>
                    <a:pt x="118186" y="13335"/>
                  </a:lnTo>
                  <a:lnTo>
                    <a:pt x="116459" y="9779"/>
                  </a:lnTo>
                  <a:lnTo>
                    <a:pt x="106045" y="1905"/>
                  </a:lnTo>
                  <a:lnTo>
                    <a:pt x="99314" y="0"/>
                  </a:lnTo>
                  <a:lnTo>
                    <a:pt x="82550" y="0"/>
                  </a:lnTo>
                  <a:lnTo>
                    <a:pt x="75184" y="1524"/>
                  </a:lnTo>
                  <a:lnTo>
                    <a:pt x="69088" y="4826"/>
                  </a:lnTo>
                  <a:lnTo>
                    <a:pt x="69088" y="19431"/>
                  </a:lnTo>
                  <a:lnTo>
                    <a:pt x="74803" y="15367"/>
                  </a:lnTo>
                  <a:lnTo>
                    <a:pt x="80772" y="13335"/>
                  </a:lnTo>
                  <a:lnTo>
                    <a:pt x="96647" y="13335"/>
                  </a:lnTo>
                  <a:lnTo>
                    <a:pt x="101600" y="17399"/>
                  </a:lnTo>
                  <a:lnTo>
                    <a:pt x="101600" y="34544"/>
                  </a:lnTo>
                  <a:lnTo>
                    <a:pt x="95250" y="38862"/>
                  </a:lnTo>
                  <a:lnTo>
                    <a:pt x="74930" y="38862"/>
                  </a:lnTo>
                  <a:lnTo>
                    <a:pt x="74930" y="52324"/>
                  </a:lnTo>
                  <a:lnTo>
                    <a:pt x="82931" y="52324"/>
                  </a:lnTo>
                  <a:lnTo>
                    <a:pt x="92329" y="53225"/>
                  </a:lnTo>
                  <a:lnTo>
                    <a:pt x="99034" y="55918"/>
                  </a:lnTo>
                  <a:lnTo>
                    <a:pt x="103047" y="60363"/>
                  </a:lnTo>
                  <a:lnTo>
                    <a:pt x="104394" y="66548"/>
                  </a:lnTo>
                  <a:lnTo>
                    <a:pt x="104394" y="70993"/>
                  </a:lnTo>
                  <a:lnTo>
                    <a:pt x="102743" y="74422"/>
                  </a:lnTo>
                  <a:lnTo>
                    <a:pt x="96393" y="79248"/>
                  </a:lnTo>
                  <a:lnTo>
                    <a:pt x="92075" y="80518"/>
                  </a:lnTo>
                  <a:lnTo>
                    <a:pt x="78740" y="80518"/>
                  </a:lnTo>
                  <a:lnTo>
                    <a:pt x="71755" y="78232"/>
                  </a:lnTo>
                  <a:lnTo>
                    <a:pt x="65532" y="73660"/>
                  </a:lnTo>
                  <a:lnTo>
                    <a:pt x="65532" y="89281"/>
                  </a:lnTo>
                  <a:lnTo>
                    <a:pt x="71374" y="92329"/>
                  </a:lnTo>
                  <a:lnTo>
                    <a:pt x="78740" y="93980"/>
                  </a:lnTo>
                  <a:lnTo>
                    <a:pt x="87757" y="93980"/>
                  </a:lnTo>
                  <a:lnTo>
                    <a:pt x="119443" y="80518"/>
                  </a:lnTo>
                  <a:lnTo>
                    <a:pt x="121920" y="75057"/>
                  </a:lnTo>
                  <a:lnTo>
                    <a:pt x="121920" y="60706"/>
                  </a:lnTo>
                  <a:close/>
                </a:path>
                <a:path w="6268720" h="108585">
                  <a:moveTo>
                    <a:pt x="151892" y="76835"/>
                  </a:moveTo>
                  <a:lnTo>
                    <a:pt x="135890" y="76835"/>
                  </a:lnTo>
                  <a:lnTo>
                    <a:pt x="129159" y="108585"/>
                  </a:lnTo>
                  <a:lnTo>
                    <a:pt x="142367" y="108585"/>
                  </a:lnTo>
                  <a:lnTo>
                    <a:pt x="151892" y="76835"/>
                  </a:lnTo>
                  <a:close/>
                </a:path>
                <a:path w="6268720" h="108585">
                  <a:moveTo>
                    <a:pt x="222504" y="54737"/>
                  </a:moveTo>
                  <a:lnTo>
                    <a:pt x="220459" y="49784"/>
                  </a:lnTo>
                  <a:lnTo>
                    <a:pt x="219837" y="48260"/>
                  </a:lnTo>
                  <a:lnTo>
                    <a:pt x="209042" y="38481"/>
                  </a:lnTo>
                  <a:lnTo>
                    <a:pt x="204165" y="36830"/>
                  </a:lnTo>
                  <a:lnTo>
                    <a:pt x="201930" y="36068"/>
                  </a:lnTo>
                  <a:lnTo>
                    <a:pt x="191643" y="36068"/>
                  </a:lnTo>
                  <a:lnTo>
                    <a:pt x="188595" y="36322"/>
                  </a:lnTo>
                  <a:lnTo>
                    <a:pt x="183896" y="36830"/>
                  </a:lnTo>
                  <a:lnTo>
                    <a:pt x="185547" y="15748"/>
                  </a:lnTo>
                  <a:lnTo>
                    <a:pt x="218313" y="15748"/>
                  </a:lnTo>
                  <a:lnTo>
                    <a:pt x="218313" y="1397"/>
                  </a:lnTo>
                  <a:lnTo>
                    <a:pt x="171323" y="1397"/>
                  </a:lnTo>
                  <a:lnTo>
                    <a:pt x="167894" y="51054"/>
                  </a:lnTo>
                  <a:lnTo>
                    <a:pt x="173355" y="50165"/>
                  </a:lnTo>
                  <a:lnTo>
                    <a:pt x="178562" y="49784"/>
                  </a:lnTo>
                  <a:lnTo>
                    <a:pt x="190754" y="49784"/>
                  </a:lnTo>
                  <a:lnTo>
                    <a:pt x="196088" y="50927"/>
                  </a:lnTo>
                  <a:lnTo>
                    <a:pt x="199644" y="53213"/>
                  </a:lnTo>
                  <a:lnTo>
                    <a:pt x="203200" y="55626"/>
                  </a:lnTo>
                  <a:lnTo>
                    <a:pt x="204978" y="59436"/>
                  </a:lnTo>
                  <a:lnTo>
                    <a:pt x="204978" y="69596"/>
                  </a:lnTo>
                  <a:lnTo>
                    <a:pt x="203327" y="73533"/>
                  </a:lnTo>
                  <a:lnTo>
                    <a:pt x="199898" y="76327"/>
                  </a:lnTo>
                  <a:lnTo>
                    <a:pt x="196596" y="79121"/>
                  </a:lnTo>
                  <a:lnTo>
                    <a:pt x="192024" y="80518"/>
                  </a:lnTo>
                  <a:lnTo>
                    <a:pt x="182880" y="80518"/>
                  </a:lnTo>
                  <a:lnTo>
                    <a:pt x="166497" y="74041"/>
                  </a:lnTo>
                  <a:lnTo>
                    <a:pt x="166497" y="89662"/>
                  </a:lnTo>
                  <a:lnTo>
                    <a:pt x="171831" y="92456"/>
                  </a:lnTo>
                  <a:lnTo>
                    <a:pt x="178943" y="93980"/>
                  </a:lnTo>
                  <a:lnTo>
                    <a:pt x="187960" y="93980"/>
                  </a:lnTo>
                  <a:lnTo>
                    <a:pt x="219024" y="80518"/>
                  </a:lnTo>
                  <a:lnTo>
                    <a:pt x="219456" y="80137"/>
                  </a:lnTo>
                  <a:lnTo>
                    <a:pt x="222504" y="72517"/>
                  </a:lnTo>
                  <a:lnTo>
                    <a:pt x="222504" y="54737"/>
                  </a:lnTo>
                  <a:close/>
                </a:path>
                <a:path w="6268720" h="108585">
                  <a:moveTo>
                    <a:pt x="296799" y="59690"/>
                  </a:moveTo>
                  <a:lnTo>
                    <a:pt x="285877" y="59690"/>
                  </a:lnTo>
                  <a:lnTo>
                    <a:pt x="285877" y="24511"/>
                  </a:lnTo>
                  <a:lnTo>
                    <a:pt x="285877" y="1397"/>
                  </a:lnTo>
                  <a:lnTo>
                    <a:pt x="270002" y="1397"/>
                  </a:lnTo>
                  <a:lnTo>
                    <a:pt x="270002" y="24511"/>
                  </a:lnTo>
                  <a:lnTo>
                    <a:pt x="270002" y="59690"/>
                  </a:lnTo>
                  <a:lnTo>
                    <a:pt x="244983" y="59690"/>
                  </a:lnTo>
                  <a:lnTo>
                    <a:pt x="249936" y="53848"/>
                  </a:lnTo>
                  <a:lnTo>
                    <a:pt x="254635" y="47752"/>
                  </a:lnTo>
                  <a:lnTo>
                    <a:pt x="259334" y="41148"/>
                  </a:lnTo>
                  <a:lnTo>
                    <a:pt x="263906" y="34544"/>
                  </a:lnTo>
                  <a:lnTo>
                    <a:pt x="267462" y="28956"/>
                  </a:lnTo>
                  <a:lnTo>
                    <a:pt x="270002" y="24511"/>
                  </a:lnTo>
                  <a:lnTo>
                    <a:pt x="270002" y="1397"/>
                  </a:lnTo>
                  <a:lnTo>
                    <a:pt x="269621" y="1397"/>
                  </a:lnTo>
                  <a:lnTo>
                    <a:pt x="266522" y="7810"/>
                  </a:lnTo>
                  <a:lnTo>
                    <a:pt x="262788" y="14605"/>
                  </a:lnTo>
                  <a:lnTo>
                    <a:pt x="236461" y="51790"/>
                  </a:lnTo>
                  <a:lnTo>
                    <a:pt x="230378" y="58928"/>
                  </a:lnTo>
                  <a:lnTo>
                    <a:pt x="230378" y="72263"/>
                  </a:lnTo>
                  <a:lnTo>
                    <a:pt x="270002" y="72263"/>
                  </a:lnTo>
                  <a:lnTo>
                    <a:pt x="270002" y="92329"/>
                  </a:lnTo>
                  <a:lnTo>
                    <a:pt x="285877" y="92329"/>
                  </a:lnTo>
                  <a:lnTo>
                    <a:pt x="285877" y="72263"/>
                  </a:lnTo>
                  <a:lnTo>
                    <a:pt x="296799" y="72263"/>
                  </a:lnTo>
                  <a:lnTo>
                    <a:pt x="296799" y="59690"/>
                  </a:lnTo>
                  <a:close/>
                </a:path>
                <a:path w="6268720" h="108585">
                  <a:moveTo>
                    <a:pt x="362712" y="17653"/>
                  </a:moveTo>
                  <a:lnTo>
                    <a:pt x="361188" y="13843"/>
                  </a:lnTo>
                  <a:lnTo>
                    <a:pt x="360172" y="11303"/>
                  </a:lnTo>
                  <a:lnTo>
                    <a:pt x="349885" y="2286"/>
                  </a:lnTo>
                  <a:lnTo>
                    <a:pt x="342646" y="0"/>
                  </a:lnTo>
                  <a:lnTo>
                    <a:pt x="333248" y="0"/>
                  </a:lnTo>
                  <a:lnTo>
                    <a:pt x="326478" y="482"/>
                  </a:lnTo>
                  <a:lnTo>
                    <a:pt x="320078" y="1905"/>
                  </a:lnTo>
                  <a:lnTo>
                    <a:pt x="314045" y="4292"/>
                  </a:lnTo>
                  <a:lnTo>
                    <a:pt x="308356" y="7620"/>
                  </a:lnTo>
                  <a:lnTo>
                    <a:pt x="308356" y="23114"/>
                  </a:lnTo>
                  <a:lnTo>
                    <a:pt x="315595" y="16891"/>
                  </a:lnTo>
                  <a:lnTo>
                    <a:pt x="323088" y="13843"/>
                  </a:lnTo>
                  <a:lnTo>
                    <a:pt x="335788" y="13843"/>
                  </a:lnTo>
                  <a:lnTo>
                    <a:pt x="339471" y="14986"/>
                  </a:lnTo>
                  <a:lnTo>
                    <a:pt x="341884" y="17145"/>
                  </a:lnTo>
                  <a:lnTo>
                    <a:pt x="344170" y="19431"/>
                  </a:lnTo>
                  <a:lnTo>
                    <a:pt x="345440" y="22606"/>
                  </a:lnTo>
                  <a:lnTo>
                    <a:pt x="345389" y="29972"/>
                  </a:lnTo>
                  <a:lnTo>
                    <a:pt x="334518" y="43688"/>
                  </a:lnTo>
                  <a:lnTo>
                    <a:pt x="327710" y="48958"/>
                  </a:lnTo>
                  <a:lnTo>
                    <a:pt x="305308" y="80645"/>
                  </a:lnTo>
                  <a:lnTo>
                    <a:pt x="305308" y="92329"/>
                  </a:lnTo>
                  <a:lnTo>
                    <a:pt x="362077" y="92329"/>
                  </a:lnTo>
                  <a:lnTo>
                    <a:pt x="362077" y="77851"/>
                  </a:lnTo>
                  <a:lnTo>
                    <a:pt x="323469" y="77851"/>
                  </a:lnTo>
                  <a:lnTo>
                    <a:pt x="323469" y="75565"/>
                  </a:lnTo>
                  <a:lnTo>
                    <a:pt x="339090" y="59563"/>
                  </a:lnTo>
                  <a:lnTo>
                    <a:pt x="342011" y="57277"/>
                  </a:lnTo>
                  <a:lnTo>
                    <a:pt x="362712" y="29972"/>
                  </a:lnTo>
                  <a:lnTo>
                    <a:pt x="362712" y="17653"/>
                  </a:lnTo>
                  <a:close/>
                </a:path>
                <a:path w="6268720" h="108585">
                  <a:moveTo>
                    <a:pt x="391160" y="76835"/>
                  </a:moveTo>
                  <a:lnTo>
                    <a:pt x="375158" y="76835"/>
                  </a:lnTo>
                  <a:lnTo>
                    <a:pt x="368427" y="108585"/>
                  </a:lnTo>
                  <a:lnTo>
                    <a:pt x="381635" y="108585"/>
                  </a:lnTo>
                  <a:lnTo>
                    <a:pt x="391160" y="76835"/>
                  </a:lnTo>
                  <a:close/>
                </a:path>
                <a:path w="6268720" h="108585">
                  <a:moveTo>
                    <a:pt x="461772" y="17653"/>
                  </a:moveTo>
                  <a:lnTo>
                    <a:pt x="460235" y="13843"/>
                  </a:lnTo>
                  <a:lnTo>
                    <a:pt x="459232" y="11303"/>
                  </a:lnTo>
                  <a:lnTo>
                    <a:pt x="448945" y="2286"/>
                  </a:lnTo>
                  <a:lnTo>
                    <a:pt x="441706" y="0"/>
                  </a:lnTo>
                  <a:lnTo>
                    <a:pt x="432308" y="0"/>
                  </a:lnTo>
                  <a:lnTo>
                    <a:pt x="425538" y="482"/>
                  </a:lnTo>
                  <a:lnTo>
                    <a:pt x="419138" y="1905"/>
                  </a:lnTo>
                  <a:lnTo>
                    <a:pt x="413105" y="4292"/>
                  </a:lnTo>
                  <a:lnTo>
                    <a:pt x="407416" y="7620"/>
                  </a:lnTo>
                  <a:lnTo>
                    <a:pt x="407416" y="23114"/>
                  </a:lnTo>
                  <a:lnTo>
                    <a:pt x="414655" y="16891"/>
                  </a:lnTo>
                  <a:lnTo>
                    <a:pt x="422148" y="13843"/>
                  </a:lnTo>
                  <a:lnTo>
                    <a:pt x="434848" y="13843"/>
                  </a:lnTo>
                  <a:lnTo>
                    <a:pt x="438531" y="14986"/>
                  </a:lnTo>
                  <a:lnTo>
                    <a:pt x="440944" y="17145"/>
                  </a:lnTo>
                  <a:lnTo>
                    <a:pt x="443230" y="19431"/>
                  </a:lnTo>
                  <a:lnTo>
                    <a:pt x="444500" y="22606"/>
                  </a:lnTo>
                  <a:lnTo>
                    <a:pt x="444449" y="29972"/>
                  </a:lnTo>
                  <a:lnTo>
                    <a:pt x="433578" y="43688"/>
                  </a:lnTo>
                  <a:lnTo>
                    <a:pt x="426770" y="48958"/>
                  </a:lnTo>
                  <a:lnTo>
                    <a:pt x="404368" y="80645"/>
                  </a:lnTo>
                  <a:lnTo>
                    <a:pt x="404368" y="92329"/>
                  </a:lnTo>
                  <a:lnTo>
                    <a:pt x="461137" y="92329"/>
                  </a:lnTo>
                  <a:lnTo>
                    <a:pt x="461137" y="77851"/>
                  </a:lnTo>
                  <a:lnTo>
                    <a:pt x="422529" y="77851"/>
                  </a:lnTo>
                  <a:lnTo>
                    <a:pt x="422529" y="75565"/>
                  </a:lnTo>
                  <a:lnTo>
                    <a:pt x="438150" y="59563"/>
                  </a:lnTo>
                  <a:lnTo>
                    <a:pt x="441071" y="57277"/>
                  </a:lnTo>
                  <a:lnTo>
                    <a:pt x="461772" y="29972"/>
                  </a:lnTo>
                  <a:lnTo>
                    <a:pt x="461772" y="17653"/>
                  </a:lnTo>
                  <a:close/>
                </a:path>
                <a:path w="6268720" h="108585">
                  <a:moveTo>
                    <a:pt x="533273" y="62230"/>
                  </a:moveTo>
                  <a:lnTo>
                    <a:pt x="531749" y="57404"/>
                  </a:lnTo>
                  <a:lnTo>
                    <a:pt x="527558" y="51816"/>
                  </a:lnTo>
                  <a:lnTo>
                    <a:pt x="525653" y="49276"/>
                  </a:lnTo>
                  <a:lnTo>
                    <a:pt x="521335" y="46228"/>
                  </a:lnTo>
                  <a:lnTo>
                    <a:pt x="516839" y="44665"/>
                  </a:lnTo>
                  <a:lnTo>
                    <a:pt x="516839" y="71374"/>
                  </a:lnTo>
                  <a:lnTo>
                    <a:pt x="515620" y="74803"/>
                  </a:lnTo>
                  <a:lnTo>
                    <a:pt x="510540" y="79883"/>
                  </a:lnTo>
                  <a:lnTo>
                    <a:pt x="506857" y="81153"/>
                  </a:lnTo>
                  <a:lnTo>
                    <a:pt x="497713" y="81153"/>
                  </a:lnTo>
                  <a:lnTo>
                    <a:pt x="494157" y="79883"/>
                  </a:lnTo>
                  <a:lnTo>
                    <a:pt x="488950" y="74930"/>
                  </a:lnTo>
                  <a:lnTo>
                    <a:pt x="487680" y="71374"/>
                  </a:lnTo>
                  <a:lnTo>
                    <a:pt x="487768" y="62230"/>
                  </a:lnTo>
                  <a:lnTo>
                    <a:pt x="489077" y="58928"/>
                  </a:lnTo>
                  <a:lnTo>
                    <a:pt x="491871" y="56007"/>
                  </a:lnTo>
                  <a:lnTo>
                    <a:pt x="494665" y="53213"/>
                  </a:lnTo>
                  <a:lnTo>
                    <a:pt x="498094" y="51816"/>
                  </a:lnTo>
                  <a:lnTo>
                    <a:pt x="506476" y="51816"/>
                  </a:lnTo>
                  <a:lnTo>
                    <a:pt x="510032" y="53213"/>
                  </a:lnTo>
                  <a:lnTo>
                    <a:pt x="512699" y="56134"/>
                  </a:lnTo>
                  <a:lnTo>
                    <a:pt x="515493" y="59055"/>
                  </a:lnTo>
                  <a:lnTo>
                    <a:pt x="516737" y="62230"/>
                  </a:lnTo>
                  <a:lnTo>
                    <a:pt x="516839" y="71374"/>
                  </a:lnTo>
                  <a:lnTo>
                    <a:pt x="516839" y="44665"/>
                  </a:lnTo>
                  <a:lnTo>
                    <a:pt x="515874" y="44323"/>
                  </a:lnTo>
                  <a:lnTo>
                    <a:pt x="525780" y="39624"/>
                  </a:lnTo>
                  <a:lnTo>
                    <a:pt x="526694" y="38354"/>
                  </a:lnTo>
                  <a:lnTo>
                    <a:pt x="530733" y="32766"/>
                  </a:lnTo>
                  <a:lnTo>
                    <a:pt x="530733" y="19304"/>
                  </a:lnTo>
                  <a:lnTo>
                    <a:pt x="529590" y="15240"/>
                  </a:lnTo>
                  <a:lnTo>
                    <a:pt x="527862" y="12700"/>
                  </a:lnTo>
                  <a:lnTo>
                    <a:pt x="527177" y="11684"/>
                  </a:lnTo>
                  <a:lnTo>
                    <a:pt x="524764" y="8001"/>
                  </a:lnTo>
                  <a:lnTo>
                    <a:pt x="521335" y="5080"/>
                  </a:lnTo>
                  <a:lnTo>
                    <a:pt x="516890" y="3048"/>
                  </a:lnTo>
                  <a:lnTo>
                    <a:pt x="514604" y="1981"/>
                  </a:lnTo>
                  <a:lnTo>
                    <a:pt x="514604" y="21336"/>
                  </a:lnTo>
                  <a:lnTo>
                    <a:pt x="514553" y="28956"/>
                  </a:lnTo>
                  <a:lnTo>
                    <a:pt x="513461" y="31877"/>
                  </a:lnTo>
                  <a:lnTo>
                    <a:pt x="511175" y="34544"/>
                  </a:lnTo>
                  <a:lnTo>
                    <a:pt x="508762" y="37084"/>
                  </a:lnTo>
                  <a:lnTo>
                    <a:pt x="505841" y="38354"/>
                  </a:lnTo>
                  <a:lnTo>
                    <a:pt x="499110" y="38354"/>
                  </a:lnTo>
                  <a:lnTo>
                    <a:pt x="496316" y="37084"/>
                  </a:lnTo>
                  <a:lnTo>
                    <a:pt x="493903" y="34544"/>
                  </a:lnTo>
                  <a:lnTo>
                    <a:pt x="491617" y="32004"/>
                  </a:lnTo>
                  <a:lnTo>
                    <a:pt x="490474" y="28956"/>
                  </a:lnTo>
                  <a:lnTo>
                    <a:pt x="490474" y="21336"/>
                  </a:lnTo>
                  <a:lnTo>
                    <a:pt x="514604" y="21336"/>
                  </a:lnTo>
                  <a:lnTo>
                    <a:pt x="514604" y="1981"/>
                  </a:lnTo>
                  <a:lnTo>
                    <a:pt x="512572" y="1016"/>
                  </a:lnTo>
                  <a:lnTo>
                    <a:pt x="507619" y="0"/>
                  </a:lnTo>
                  <a:lnTo>
                    <a:pt x="497078" y="0"/>
                  </a:lnTo>
                  <a:lnTo>
                    <a:pt x="492252" y="1016"/>
                  </a:lnTo>
                  <a:lnTo>
                    <a:pt x="487934" y="3175"/>
                  </a:lnTo>
                  <a:lnTo>
                    <a:pt x="483489" y="5207"/>
                  </a:lnTo>
                  <a:lnTo>
                    <a:pt x="480187" y="8128"/>
                  </a:lnTo>
                  <a:lnTo>
                    <a:pt x="475361" y="15494"/>
                  </a:lnTo>
                  <a:lnTo>
                    <a:pt x="474167" y="19304"/>
                  </a:lnTo>
                  <a:lnTo>
                    <a:pt x="474205" y="28829"/>
                  </a:lnTo>
                  <a:lnTo>
                    <a:pt x="475361" y="32385"/>
                  </a:lnTo>
                  <a:lnTo>
                    <a:pt x="480441" y="39497"/>
                  </a:lnTo>
                  <a:lnTo>
                    <a:pt x="483870" y="42418"/>
                  </a:lnTo>
                  <a:lnTo>
                    <a:pt x="488315" y="44704"/>
                  </a:lnTo>
                  <a:lnTo>
                    <a:pt x="482727" y="46736"/>
                  </a:lnTo>
                  <a:lnTo>
                    <a:pt x="471170" y="75819"/>
                  </a:lnTo>
                  <a:lnTo>
                    <a:pt x="473964" y="82169"/>
                  </a:lnTo>
                  <a:lnTo>
                    <a:pt x="479679" y="86868"/>
                  </a:lnTo>
                  <a:lnTo>
                    <a:pt x="485267" y="91567"/>
                  </a:lnTo>
                  <a:lnTo>
                    <a:pt x="492760" y="93980"/>
                  </a:lnTo>
                  <a:lnTo>
                    <a:pt x="511683" y="93980"/>
                  </a:lnTo>
                  <a:lnTo>
                    <a:pt x="519303" y="91567"/>
                  </a:lnTo>
                  <a:lnTo>
                    <a:pt x="530479" y="82169"/>
                  </a:lnTo>
                  <a:lnTo>
                    <a:pt x="530910" y="81153"/>
                  </a:lnTo>
                  <a:lnTo>
                    <a:pt x="533209" y="75819"/>
                  </a:lnTo>
                  <a:lnTo>
                    <a:pt x="533273" y="62230"/>
                  </a:lnTo>
                  <a:close/>
                </a:path>
                <a:path w="6268720" h="108585">
                  <a:moveTo>
                    <a:pt x="604647" y="59690"/>
                  </a:moveTo>
                  <a:lnTo>
                    <a:pt x="593725" y="59690"/>
                  </a:lnTo>
                  <a:lnTo>
                    <a:pt x="593725" y="24511"/>
                  </a:lnTo>
                  <a:lnTo>
                    <a:pt x="593725" y="1397"/>
                  </a:lnTo>
                  <a:lnTo>
                    <a:pt x="577850" y="1397"/>
                  </a:lnTo>
                  <a:lnTo>
                    <a:pt x="577850" y="24511"/>
                  </a:lnTo>
                  <a:lnTo>
                    <a:pt x="577850" y="59690"/>
                  </a:lnTo>
                  <a:lnTo>
                    <a:pt x="552818" y="59690"/>
                  </a:lnTo>
                  <a:lnTo>
                    <a:pt x="557784" y="53848"/>
                  </a:lnTo>
                  <a:lnTo>
                    <a:pt x="562483" y="47752"/>
                  </a:lnTo>
                  <a:lnTo>
                    <a:pt x="567182" y="41148"/>
                  </a:lnTo>
                  <a:lnTo>
                    <a:pt x="571741" y="34544"/>
                  </a:lnTo>
                  <a:lnTo>
                    <a:pt x="575310" y="28956"/>
                  </a:lnTo>
                  <a:lnTo>
                    <a:pt x="577850" y="24511"/>
                  </a:lnTo>
                  <a:lnTo>
                    <a:pt x="577850" y="1397"/>
                  </a:lnTo>
                  <a:lnTo>
                    <a:pt x="577456" y="1397"/>
                  </a:lnTo>
                  <a:lnTo>
                    <a:pt x="574370" y="7810"/>
                  </a:lnTo>
                  <a:lnTo>
                    <a:pt x="570636" y="14605"/>
                  </a:lnTo>
                  <a:lnTo>
                    <a:pt x="544309" y="51790"/>
                  </a:lnTo>
                  <a:lnTo>
                    <a:pt x="538226" y="58928"/>
                  </a:lnTo>
                  <a:lnTo>
                    <a:pt x="538226" y="72263"/>
                  </a:lnTo>
                  <a:lnTo>
                    <a:pt x="577850" y="72263"/>
                  </a:lnTo>
                  <a:lnTo>
                    <a:pt x="577850" y="92329"/>
                  </a:lnTo>
                  <a:lnTo>
                    <a:pt x="593725" y="92329"/>
                  </a:lnTo>
                  <a:lnTo>
                    <a:pt x="593725" y="72263"/>
                  </a:lnTo>
                  <a:lnTo>
                    <a:pt x="604647" y="72263"/>
                  </a:lnTo>
                  <a:lnTo>
                    <a:pt x="604647" y="59690"/>
                  </a:lnTo>
                  <a:close/>
                </a:path>
                <a:path w="6268720" h="108585">
                  <a:moveTo>
                    <a:pt x="1238377" y="0"/>
                  </a:moveTo>
                  <a:lnTo>
                    <a:pt x="1227455" y="0"/>
                  </a:lnTo>
                  <a:lnTo>
                    <a:pt x="1221333" y="4356"/>
                  </a:lnTo>
                  <a:lnTo>
                    <a:pt x="1215009" y="8089"/>
                  </a:lnTo>
                  <a:lnTo>
                    <a:pt x="1208481" y="11163"/>
                  </a:lnTo>
                  <a:lnTo>
                    <a:pt x="1201801" y="13589"/>
                  </a:lnTo>
                  <a:lnTo>
                    <a:pt x="1201801" y="28829"/>
                  </a:lnTo>
                  <a:lnTo>
                    <a:pt x="1221105" y="20828"/>
                  </a:lnTo>
                  <a:lnTo>
                    <a:pt x="1221105" y="92329"/>
                  </a:lnTo>
                  <a:lnTo>
                    <a:pt x="1238377" y="92329"/>
                  </a:lnTo>
                  <a:lnTo>
                    <a:pt x="1238377" y="20828"/>
                  </a:lnTo>
                  <a:lnTo>
                    <a:pt x="1238377" y="0"/>
                  </a:lnTo>
                  <a:close/>
                </a:path>
                <a:path w="6268720" h="108585">
                  <a:moveTo>
                    <a:pt x="1283589" y="76835"/>
                  </a:moveTo>
                  <a:lnTo>
                    <a:pt x="1267587" y="76835"/>
                  </a:lnTo>
                  <a:lnTo>
                    <a:pt x="1260856" y="108585"/>
                  </a:lnTo>
                  <a:lnTo>
                    <a:pt x="1274064" y="108585"/>
                  </a:lnTo>
                  <a:lnTo>
                    <a:pt x="1283589" y="76835"/>
                  </a:lnTo>
                  <a:close/>
                </a:path>
                <a:path w="6268720" h="108585">
                  <a:moveTo>
                    <a:pt x="1357503" y="54102"/>
                  </a:moveTo>
                  <a:lnTo>
                    <a:pt x="1355382" y="47498"/>
                  </a:lnTo>
                  <a:lnTo>
                    <a:pt x="1355344" y="47371"/>
                  </a:lnTo>
                  <a:lnTo>
                    <a:pt x="1353223" y="44958"/>
                  </a:lnTo>
                  <a:lnTo>
                    <a:pt x="1346200" y="36957"/>
                  </a:lnTo>
                  <a:lnTo>
                    <a:pt x="1340612" y="34518"/>
                  </a:lnTo>
                  <a:lnTo>
                    <a:pt x="1340612" y="52832"/>
                  </a:lnTo>
                  <a:lnTo>
                    <a:pt x="1340612" y="68580"/>
                  </a:lnTo>
                  <a:lnTo>
                    <a:pt x="1339342" y="72517"/>
                  </a:lnTo>
                  <a:lnTo>
                    <a:pt x="1334516" y="78867"/>
                  </a:lnTo>
                  <a:lnTo>
                    <a:pt x="1331214" y="80518"/>
                  </a:lnTo>
                  <a:lnTo>
                    <a:pt x="1322832" y="80518"/>
                  </a:lnTo>
                  <a:lnTo>
                    <a:pt x="1319403" y="78740"/>
                  </a:lnTo>
                  <a:lnTo>
                    <a:pt x="1316863" y="75184"/>
                  </a:lnTo>
                  <a:lnTo>
                    <a:pt x="1314450" y="71628"/>
                  </a:lnTo>
                  <a:lnTo>
                    <a:pt x="1313180" y="67437"/>
                  </a:lnTo>
                  <a:lnTo>
                    <a:pt x="1313180" y="58166"/>
                  </a:lnTo>
                  <a:lnTo>
                    <a:pt x="1314450" y="54610"/>
                  </a:lnTo>
                  <a:lnTo>
                    <a:pt x="1316990" y="51689"/>
                  </a:lnTo>
                  <a:lnTo>
                    <a:pt x="1319530" y="48895"/>
                  </a:lnTo>
                  <a:lnTo>
                    <a:pt x="1322959" y="47498"/>
                  </a:lnTo>
                  <a:lnTo>
                    <a:pt x="1336040" y="47498"/>
                  </a:lnTo>
                  <a:lnTo>
                    <a:pt x="1340612" y="52832"/>
                  </a:lnTo>
                  <a:lnTo>
                    <a:pt x="1340612" y="34518"/>
                  </a:lnTo>
                  <a:lnTo>
                    <a:pt x="1340104" y="34290"/>
                  </a:lnTo>
                  <a:lnTo>
                    <a:pt x="1323721" y="34290"/>
                  </a:lnTo>
                  <a:lnTo>
                    <a:pt x="1317244" y="37846"/>
                  </a:lnTo>
                  <a:lnTo>
                    <a:pt x="1312926" y="44958"/>
                  </a:lnTo>
                  <a:lnTo>
                    <a:pt x="1312545" y="44958"/>
                  </a:lnTo>
                  <a:lnTo>
                    <a:pt x="1312545" y="35687"/>
                  </a:lnTo>
                  <a:lnTo>
                    <a:pt x="1314704" y="28067"/>
                  </a:lnTo>
                  <a:lnTo>
                    <a:pt x="1319085" y="22136"/>
                  </a:lnTo>
                  <a:lnTo>
                    <a:pt x="1323340" y="16256"/>
                  </a:lnTo>
                  <a:lnTo>
                    <a:pt x="1329055" y="13335"/>
                  </a:lnTo>
                  <a:lnTo>
                    <a:pt x="1341755" y="13335"/>
                  </a:lnTo>
                  <a:lnTo>
                    <a:pt x="1346835" y="14605"/>
                  </a:lnTo>
                  <a:lnTo>
                    <a:pt x="1351407" y="17145"/>
                  </a:lnTo>
                  <a:lnTo>
                    <a:pt x="1351407" y="13335"/>
                  </a:lnTo>
                  <a:lnTo>
                    <a:pt x="1351407" y="2413"/>
                  </a:lnTo>
                  <a:lnTo>
                    <a:pt x="1347597" y="762"/>
                  </a:lnTo>
                  <a:lnTo>
                    <a:pt x="1342263" y="0"/>
                  </a:lnTo>
                  <a:lnTo>
                    <a:pt x="1335405" y="0"/>
                  </a:lnTo>
                  <a:lnTo>
                    <a:pt x="1301343" y="22136"/>
                  </a:lnTo>
                  <a:lnTo>
                    <a:pt x="1295412" y="51689"/>
                  </a:lnTo>
                  <a:lnTo>
                    <a:pt x="1295438" y="52832"/>
                  </a:lnTo>
                  <a:lnTo>
                    <a:pt x="1313408" y="91147"/>
                  </a:lnTo>
                  <a:lnTo>
                    <a:pt x="1327023" y="93980"/>
                  </a:lnTo>
                  <a:lnTo>
                    <a:pt x="1335786" y="93980"/>
                  </a:lnTo>
                  <a:lnTo>
                    <a:pt x="1343152" y="91059"/>
                  </a:lnTo>
                  <a:lnTo>
                    <a:pt x="1348867" y="85090"/>
                  </a:lnTo>
                  <a:lnTo>
                    <a:pt x="1353439" y="80518"/>
                  </a:lnTo>
                  <a:lnTo>
                    <a:pt x="1354709" y="79248"/>
                  </a:lnTo>
                  <a:lnTo>
                    <a:pt x="1357503" y="71628"/>
                  </a:lnTo>
                  <a:lnTo>
                    <a:pt x="1357503" y="54102"/>
                  </a:lnTo>
                  <a:close/>
                </a:path>
                <a:path w="6268720" h="108585">
                  <a:moveTo>
                    <a:pt x="1428496" y="59690"/>
                  </a:moveTo>
                  <a:lnTo>
                    <a:pt x="1417574" y="59690"/>
                  </a:lnTo>
                  <a:lnTo>
                    <a:pt x="1417574" y="24511"/>
                  </a:lnTo>
                  <a:lnTo>
                    <a:pt x="1417574" y="1397"/>
                  </a:lnTo>
                  <a:lnTo>
                    <a:pt x="1401699" y="1397"/>
                  </a:lnTo>
                  <a:lnTo>
                    <a:pt x="1401699" y="24511"/>
                  </a:lnTo>
                  <a:lnTo>
                    <a:pt x="1401699" y="59690"/>
                  </a:lnTo>
                  <a:lnTo>
                    <a:pt x="1376680" y="59690"/>
                  </a:lnTo>
                  <a:lnTo>
                    <a:pt x="1381633" y="53848"/>
                  </a:lnTo>
                  <a:lnTo>
                    <a:pt x="1386332" y="47752"/>
                  </a:lnTo>
                  <a:lnTo>
                    <a:pt x="1391031" y="41148"/>
                  </a:lnTo>
                  <a:lnTo>
                    <a:pt x="1395603" y="34544"/>
                  </a:lnTo>
                  <a:lnTo>
                    <a:pt x="1399159" y="28956"/>
                  </a:lnTo>
                  <a:lnTo>
                    <a:pt x="1401699" y="24511"/>
                  </a:lnTo>
                  <a:lnTo>
                    <a:pt x="1401699" y="1397"/>
                  </a:lnTo>
                  <a:lnTo>
                    <a:pt x="1401318" y="1397"/>
                  </a:lnTo>
                  <a:lnTo>
                    <a:pt x="1398219" y="7810"/>
                  </a:lnTo>
                  <a:lnTo>
                    <a:pt x="1394472" y="14605"/>
                  </a:lnTo>
                  <a:lnTo>
                    <a:pt x="1368158" y="51790"/>
                  </a:lnTo>
                  <a:lnTo>
                    <a:pt x="1362075" y="58928"/>
                  </a:lnTo>
                  <a:lnTo>
                    <a:pt x="1362075" y="72263"/>
                  </a:lnTo>
                  <a:lnTo>
                    <a:pt x="1401699" y="72263"/>
                  </a:lnTo>
                  <a:lnTo>
                    <a:pt x="1401699" y="92329"/>
                  </a:lnTo>
                  <a:lnTo>
                    <a:pt x="1417574" y="92329"/>
                  </a:lnTo>
                  <a:lnTo>
                    <a:pt x="1417574" y="72263"/>
                  </a:lnTo>
                  <a:lnTo>
                    <a:pt x="1428496" y="72263"/>
                  </a:lnTo>
                  <a:lnTo>
                    <a:pt x="1428496" y="59690"/>
                  </a:lnTo>
                  <a:close/>
                </a:path>
                <a:path w="6268720" h="108585">
                  <a:moveTo>
                    <a:pt x="1497711" y="54102"/>
                  </a:moveTo>
                  <a:lnTo>
                    <a:pt x="1495590" y="47498"/>
                  </a:lnTo>
                  <a:lnTo>
                    <a:pt x="1495552" y="47371"/>
                  </a:lnTo>
                  <a:lnTo>
                    <a:pt x="1493431" y="44958"/>
                  </a:lnTo>
                  <a:lnTo>
                    <a:pt x="1486408" y="36957"/>
                  </a:lnTo>
                  <a:lnTo>
                    <a:pt x="1480820" y="34518"/>
                  </a:lnTo>
                  <a:lnTo>
                    <a:pt x="1480820" y="52832"/>
                  </a:lnTo>
                  <a:lnTo>
                    <a:pt x="1480820" y="68580"/>
                  </a:lnTo>
                  <a:lnTo>
                    <a:pt x="1479550" y="72517"/>
                  </a:lnTo>
                  <a:lnTo>
                    <a:pt x="1474724" y="78867"/>
                  </a:lnTo>
                  <a:lnTo>
                    <a:pt x="1471422" y="80518"/>
                  </a:lnTo>
                  <a:lnTo>
                    <a:pt x="1463040" y="80518"/>
                  </a:lnTo>
                  <a:lnTo>
                    <a:pt x="1459611" y="78740"/>
                  </a:lnTo>
                  <a:lnTo>
                    <a:pt x="1457071" y="75184"/>
                  </a:lnTo>
                  <a:lnTo>
                    <a:pt x="1454658" y="71628"/>
                  </a:lnTo>
                  <a:lnTo>
                    <a:pt x="1453388" y="67437"/>
                  </a:lnTo>
                  <a:lnTo>
                    <a:pt x="1453388" y="58166"/>
                  </a:lnTo>
                  <a:lnTo>
                    <a:pt x="1454658" y="54610"/>
                  </a:lnTo>
                  <a:lnTo>
                    <a:pt x="1457198" y="51689"/>
                  </a:lnTo>
                  <a:lnTo>
                    <a:pt x="1459738" y="48895"/>
                  </a:lnTo>
                  <a:lnTo>
                    <a:pt x="1463167" y="47498"/>
                  </a:lnTo>
                  <a:lnTo>
                    <a:pt x="1476248" y="47498"/>
                  </a:lnTo>
                  <a:lnTo>
                    <a:pt x="1480820" y="52832"/>
                  </a:lnTo>
                  <a:lnTo>
                    <a:pt x="1480820" y="34518"/>
                  </a:lnTo>
                  <a:lnTo>
                    <a:pt x="1480312" y="34290"/>
                  </a:lnTo>
                  <a:lnTo>
                    <a:pt x="1463929" y="34290"/>
                  </a:lnTo>
                  <a:lnTo>
                    <a:pt x="1457452" y="37846"/>
                  </a:lnTo>
                  <a:lnTo>
                    <a:pt x="1453134" y="44958"/>
                  </a:lnTo>
                  <a:lnTo>
                    <a:pt x="1452753" y="44958"/>
                  </a:lnTo>
                  <a:lnTo>
                    <a:pt x="1452753" y="35687"/>
                  </a:lnTo>
                  <a:lnTo>
                    <a:pt x="1454912" y="28067"/>
                  </a:lnTo>
                  <a:lnTo>
                    <a:pt x="1459293" y="22136"/>
                  </a:lnTo>
                  <a:lnTo>
                    <a:pt x="1463548" y="16256"/>
                  </a:lnTo>
                  <a:lnTo>
                    <a:pt x="1469263" y="13335"/>
                  </a:lnTo>
                  <a:lnTo>
                    <a:pt x="1481963" y="13335"/>
                  </a:lnTo>
                  <a:lnTo>
                    <a:pt x="1487043" y="14605"/>
                  </a:lnTo>
                  <a:lnTo>
                    <a:pt x="1491615" y="17145"/>
                  </a:lnTo>
                  <a:lnTo>
                    <a:pt x="1491615" y="13335"/>
                  </a:lnTo>
                  <a:lnTo>
                    <a:pt x="1491615" y="2413"/>
                  </a:lnTo>
                  <a:lnTo>
                    <a:pt x="1487805" y="762"/>
                  </a:lnTo>
                  <a:lnTo>
                    <a:pt x="1482471" y="0"/>
                  </a:lnTo>
                  <a:lnTo>
                    <a:pt x="1475613" y="0"/>
                  </a:lnTo>
                  <a:lnTo>
                    <a:pt x="1441551" y="22136"/>
                  </a:lnTo>
                  <a:lnTo>
                    <a:pt x="1435620" y="51689"/>
                  </a:lnTo>
                  <a:lnTo>
                    <a:pt x="1435646" y="52832"/>
                  </a:lnTo>
                  <a:lnTo>
                    <a:pt x="1453616" y="91147"/>
                  </a:lnTo>
                  <a:lnTo>
                    <a:pt x="1467231" y="93980"/>
                  </a:lnTo>
                  <a:lnTo>
                    <a:pt x="1475994" y="93980"/>
                  </a:lnTo>
                  <a:lnTo>
                    <a:pt x="1483360" y="91059"/>
                  </a:lnTo>
                  <a:lnTo>
                    <a:pt x="1489075" y="85090"/>
                  </a:lnTo>
                  <a:lnTo>
                    <a:pt x="1493634" y="80518"/>
                  </a:lnTo>
                  <a:lnTo>
                    <a:pt x="1494917" y="79248"/>
                  </a:lnTo>
                  <a:lnTo>
                    <a:pt x="1497711" y="71628"/>
                  </a:lnTo>
                  <a:lnTo>
                    <a:pt x="1497711" y="54102"/>
                  </a:lnTo>
                  <a:close/>
                </a:path>
                <a:path w="6268720" h="108585">
                  <a:moveTo>
                    <a:pt x="1524381" y="76835"/>
                  </a:moveTo>
                  <a:lnTo>
                    <a:pt x="1508379" y="76835"/>
                  </a:lnTo>
                  <a:lnTo>
                    <a:pt x="1501648" y="108585"/>
                  </a:lnTo>
                  <a:lnTo>
                    <a:pt x="1514856" y="108585"/>
                  </a:lnTo>
                  <a:lnTo>
                    <a:pt x="1524381" y="76835"/>
                  </a:lnTo>
                  <a:close/>
                </a:path>
                <a:path w="6268720" h="108585">
                  <a:moveTo>
                    <a:pt x="1593469" y="60706"/>
                  </a:moveTo>
                  <a:lnTo>
                    <a:pt x="1572514" y="45085"/>
                  </a:lnTo>
                  <a:lnTo>
                    <a:pt x="1572514" y="44831"/>
                  </a:lnTo>
                  <a:lnTo>
                    <a:pt x="1580438" y="41643"/>
                  </a:lnTo>
                  <a:lnTo>
                    <a:pt x="1586115" y="36830"/>
                  </a:lnTo>
                  <a:lnTo>
                    <a:pt x="1589532" y="30403"/>
                  </a:lnTo>
                  <a:lnTo>
                    <a:pt x="1590675" y="22352"/>
                  </a:lnTo>
                  <a:lnTo>
                    <a:pt x="1590675" y="15240"/>
                  </a:lnTo>
                  <a:lnTo>
                    <a:pt x="1589735" y="13335"/>
                  </a:lnTo>
                  <a:lnTo>
                    <a:pt x="1588008" y="9779"/>
                  </a:lnTo>
                  <a:lnTo>
                    <a:pt x="1577594" y="1905"/>
                  </a:lnTo>
                  <a:lnTo>
                    <a:pt x="1570736" y="0"/>
                  </a:lnTo>
                  <a:lnTo>
                    <a:pt x="1553972" y="0"/>
                  </a:lnTo>
                  <a:lnTo>
                    <a:pt x="1546733" y="1524"/>
                  </a:lnTo>
                  <a:lnTo>
                    <a:pt x="1540510" y="4826"/>
                  </a:lnTo>
                  <a:lnTo>
                    <a:pt x="1540510" y="19431"/>
                  </a:lnTo>
                  <a:lnTo>
                    <a:pt x="1546352" y="15367"/>
                  </a:lnTo>
                  <a:lnTo>
                    <a:pt x="1552321" y="13335"/>
                  </a:lnTo>
                  <a:lnTo>
                    <a:pt x="1568196" y="13335"/>
                  </a:lnTo>
                  <a:lnTo>
                    <a:pt x="1573149" y="17399"/>
                  </a:lnTo>
                  <a:lnTo>
                    <a:pt x="1573149" y="34544"/>
                  </a:lnTo>
                  <a:lnTo>
                    <a:pt x="1566672" y="38862"/>
                  </a:lnTo>
                  <a:lnTo>
                    <a:pt x="1546479" y="38862"/>
                  </a:lnTo>
                  <a:lnTo>
                    <a:pt x="1546479" y="52324"/>
                  </a:lnTo>
                  <a:lnTo>
                    <a:pt x="1554480" y="52324"/>
                  </a:lnTo>
                  <a:lnTo>
                    <a:pt x="1563827" y="53225"/>
                  </a:lnTo>
                  <a:lnTo>
                    <a:pt x="1570532" y="55918"/>
                  </a:lnTo>
                  <a:lnTo>
                    <a:pt x="1574584" y="60363"/>
                  </a:lnTo>
                  <a:lnTo>
                    <a:pt x="1575943" y="66548"/>
                  </a:lnTo>
                  <a:lnTo>
                    <a:pt x="1575943" y="70993"/>
                  </a:lnTo>
                  <a:lnTo>
                    <a:pt x="1574292" y="74422"/>
                  </a:lnTo>
                  <a:lnTo>
                    <a:pt x="1571117" y="76835"/>
                  </a:lnTo>
                  <a:lnTo>
                    <a:pt x="1567815" y="79248"/>
                  </a:lnTo>
                  <a:lnTo>
                    <a:pt x="1563624" y="80518"/>
                  </a:lnTo>
                  <a:lnTo>
                    <a:pt x="1550289" y="80518"/>
                  </a:lnTo>
                  <a:lnTo>
                    <a:pt x="1543177" y="78232"/>
                  </a:lnTo>
                  <a:lnTo>
                    <a:pt x="1537081" y="73660"/>
                  </a:lnTo>
                  <a:lnTo>
                    <a:pt x="1537081" y="89281"/>
                  </a:lnTo>
                  <a:lnTo>
                    <a:pt x="1542923" y="92329"/>
                  </a:lnTo>
                  <a:lnTo>
                    <a:pt x="1550289" y="93980"/>
                  </a:lnTo>
                  <a:lnTo>
                    <a:pt x="1559306" y="93980"/>
                  </a:lnTo>
                  <a:lnTo>
                    <a:pt x="1590992" y="80518"/>
                  </a:lnTo>
                  <a:lnTo>
                    <a:pt x="1593469" y="75057"/>
                  </a:lnTo>
                  <a:lnTo>
                    <a:pt x="1593469" y="60706"/>
                  </a:lnTo>
                  <a:close/>
                </a:path>
                <a:path w="6268720" h="108585">
                  <a:moveTo>
                    <a:pt x="1663573" y="54737"/>
                  </a:moveTo>
                  <a:lnTo>
                    <a:pt x="1661528" y="49784"/>
                  </a:lnTo>
                  <a:lnTo>
                    <a:pt x="1660906" y="48260"/>
                  </a:lnTo>
                  <a:lnTo>
                    <a:pt x="1650111" y="38481"/>
                  </a:lnTo>
                  <a:lnTo>
                    <a:pt x="1645234" y="36830"/>
                  </a:lnTo>
                  <a:lnTo>
                    <a:pt x="1642999" y="36068"/>
                  </a:lnTo>
                  <a:lnTo>
                    <a:pt x="1632712" y="36068"/>
                  </a:lnTo>
                  <a:lnTo>
                    <a:pt x="1629664" y="36322"/>
                  </a:lnTo>
                  <a:lnTo>
                    <a:pt x="1624965" y="36830"/>
                  </a:lnTo>
                  <a:lnTo>
                    <a:pt x="1626489" y="15748"/>
                  </a:lnTo>
                  <a:lnTo>
                    <a:pt x="1659382" y="15748"/>
                  </a:lnTo>
                  <a:lnTo>
                    <a:pt x="1659382" y="1397"/>
                  </a:lnTo>
                  <a:lnTo>
                    <a:pt x="1612392" y="1397"/>
                  </a:lnTo>
                  <a:lnTo>
                    <a:pt x="1608963" y="51054"/>
                  </a:lnTo>
                  <a:lnTo>
                    <a:pt x="1614424" y="50165"/>
                  </a:lnTo>
                  <a:lnTo>
                    <a:pt x="1619504" y="49784"/>
                  </a:lnTo>
                  <a:lnTo>
                    <a:pt x="1631823" y="49784"/>
                  </a:lnTo>
                  <a:lnTo>
                    <a:pt x="1637157" y="50927"/>
                  </a:lnTo>
                  <a:lnTo>
                    <a:pt x="1640713" y="53213"/>
                  </a:lnTo>
                  <a:lnTo>
                    <a:pt x="1644269" y="55626"/>
                  </a:lnTo>
                  <a:lnTo>
                    <a:pt x="1646047" y="59436"/>
                  </a:lnTo>
                  <a:lnTo>
                    <a:pt x="1646047" y="69596"/>
                  </a:lnTo>
                  <a:lnTo>
                    <a:pt x="1644269" y="73533"/>
                  </a:lnTo>
                  <a:lnTo>
                    <a:pt x="1637665" y="79121"/>
                  </a:lnTo>
                  <a:lnTo>
                    <a:pt x="1633093" y="80518"/>
                  </a:lnTo>
                  <a:lnTo>
                    <a:pt x="1623949" y="80518"/>
                  </a:lnTo>
                  <a:lnTo>
                    <a:pt x="1607566" y="74041"/>
                  </a:lnTo>
                  <a:lnTo>
                    <a:pt x="1607566" y="89662"/>
                  </a:lnTo>
                  <a:lnTo>
                    <a:pt x="1612773" y="92456"/>
                  </a:lnTo>
                  <a:lnTo>
                    <a:pt x="1620012" y="93980"/>
                  </a:lnTo>
                  <a:lnTo>
                    <a:pt x="1628902" y="93980"/>
                  </a:lnTo>
                  <a:lnTo>
                    <a:pt x="1659978" y="80518"/>
                  </a:lnTo>
                  <a:lnTo>
                    <a:pt x="1660398" y="80137"/>
                  </a:lnTo>
                  <a:lnTo>
                    <a:pt x="1663573" y="72517"/>
                  </a:lnTo>
                  <a:lnTo>
                    <a:pt x="1663573" y="54737"/>
                  </a:lnTo>
                  <a:close/>
                </a:path>
                <a:path w="6268720" h="108585">
                  <a:moveTo>
                    <a:pt x="1734566" y="1397"/>
                  </a:moveTo>
                  <a:lnTo>
                    <a:pt x="1672717" y="1397"/>
                  </a:lnTo>
                  <a:lnTo>
                    <a:pt x="1672717" y="15748"/>
                  </a:lnTo>
                  <a:lnTo>
                    <a:pt x="1716659" y="15748"/>
                  </a:lnTo>
                  <a:lnTo>
                    <a:pt x="1710626" y="26238"/>
                  </a:lnTo>
                  <a:lnTo>
                    <a:pt x="1693557" y="64795"/>
                  </a:lnTo>
                  <a:lnTo>
                    <a:pt x="1686814" y="92329"/>
                  </a:lnTo>
                  <a:lnTo>
                    <a:pt x="1704594" y="92329"/>
                  </a:lnTo>
                  <a:lnTo>
                    <a:pt x="1706232" y="82753"/>
                  </a:lnTo>
                  <a:lnTo>
                    <a:pt x="1708289" y="73444"/>
                  </a:lnTo>
                  <a:lnTo>
                    <a:pt x="1721993" y="35687"/>
                  </a:lnTo>
                  <a:lnTo>
                    <a:pt x="1734566" y="10922"/>
                  </a:lnTo>
                  <a:lnTo>
                    <a:pt x="1734566" y="1397"/>
                  </a:lnTo>
                  <a:close/>
                </a:path>
                <a:path w="6268720" h="108585">
                  <a:moveTo>
                    <a:pt x="2488184" y="1397"/>
                  </a:moveTo>
                  <a:lnTo>
                    <a:pt x="2426462" y="1397"/>
                  </a:lnTo>
                  <a:lnTo>
                    <a:pt x="2426462" y="15748"/>
                  </a:lnTo>
                  <a:lnTo>
                    <a:pt x="2470277" y="15748"/>
                  </a:lnTo>
                  <a:lnTo>
                    <a:pt x="2464320" y="26238"/>
                  </a:lnTo>
                  <a:lnTo>
                    <a:pt x="2447252" y="64795"/>
                  </a:lnTo>
                  <a:lnTo>
                    <a:pt x="2440559" y="92329"/>
                  </a:lnTo>
                  <a:lnTo>
                    <a:pt x="2458339" y="92329"/>
                  </a:lnTo>
                  <a:lnTo>
                    <a:pt x="2459952" y="82753"/>
                  </a:lnTo>
                  <a:lnTo>
                    <a:pt x="2461984" y="73444"/>
                  </a:lnTo>
                  <a:lnTo>
                    <a:pt x="2475712" y="35687"/>
                  </a:lnTo>
                  <a:lnTo>
                    <a:pt x="2488184" y="10922"/>
                  </a:lnTo>
                  <a:lnTo>
                    <a:pt x="2488184" y="1397"/>
                  </a:lnTo>
                  <a:close/>
                </a:path>
                <a:path w="6268720" h="108585">
                  <a:moveTo>
                    <a:pt x="2558288" y="1397"/>
                  </a:moveTo>
                  <a:lnTo>
                    <a:pt x="2496566" y="1397"/>
                  </a:lnTo>
                  <a:lnTo>
                    <a:pt x="2496566" y="15748"/>
                  </a:lnTo>
                  <a:lnTo>
                    <a:pt x="2540381" y="15748"/>
                  </a:lnTo>
                  <a:lnTo>
                    <a:pt x="2534424" y="26238"/>
                  </a:lnTo>
                  <a:lnTo>
                    <a:pt x="2517356" y="64795"/>
                  </a:lnTo>
                  <a:lnTo>
                    <a:pt x="2510663" y="92329"/>
                  </a:lnTo>
                  <a:lnTo>
                    <a:pt x="2528443" y="92329"/>
                  </a:lnTo>
                  <a:lnTo>
                    <a:pt x="2530056" y="82753"/>
                  </a:lnTo>
                  <a:lnTo>
                    <a:pt x="2532088" y="73444"/>
                  </a:lnTo>
                  <a:lnTo>
                    <a:pt x="2545816" y="35687"/>
                  </a:lnTo>
                  <a:lnTo>
                    <a:pt x="2558288" y="10922"/>
                  </a:lnTo>
                  <a:lnTo>
                    <a:pt x="2558288" y="1397"/>
                  </a:lnTo>
                  <a:close/>
                </a:path>
                <a:path w="6268720" h="108585">
                  <a:moveTo>
                    <a:pt x="2610739" y="0"/>
                  </a:moveTo>
                  <a:lnTo>
                    <a:pt x="2599944" y="0"/>
                  </a:lnTo>
                  <a:lnTo>
                    <a:pt x="2593822" y="4356"/>
                  </a:lnTo>
                  <a:lnTo>
                    <a:pt x="2587498" y="8089"/>
                  </a:lnTo>
                  <a:lnTo>
                    <a:pt x="2580970" y="11163"/>
                  </a:lnTo>
                  <a:lnTo>
                    <a:pt x="2574290" y="13589"/>
                  </a:lnTo>
                  <a:lnTo>
                    <a:pt x="2574290" y="28829"/>
                  </a:lnTo>
                  <a:lnTo>
                    <a:pt x="2593594" y="20828"/>
                  </a:lnTo>
                  <a:lnTo>
                    <a:pt x="2593594" y="92329"/>
                  </a:lnTo>
                  <a:lnTo>
                    <a:pt x="2610739" y="92329"/>
                  </a:lnTo>
                  <a:lnTo>
                    <a:pt x="2610739" y="20828"/>
                  </a:lnTo>
                  <a:lnTo>
                    <a:pt x="2610739" y="0"/>
                  </a:lnTo>
                  <a:close/>
                </a:path>
                <a:path w="6268720" h="108585">
                  <a:moveTo>
                    <a:pt x="2656078" y="76835"/>
                  </a:moveTo>
                  <a:lnTo>
                    <a:pt x="2639949" y="76835"/>
                  </a:lnTo>
                  <a:lnTo>
                    <a:pt x="2633345" y="108585"/>
                  </a:lnTo>
                  <a:lnTo>
                    <a:pt x="2646553" y="108585"/>
                  </a:lnTo>
                  <a:lnTo>
                    <a:pt x="2656078" y="76835"/>
                  </a:lnTo>
                  <a:close/>
                </a:path>
                <a:path w="6268720" h="108585">
                  <a:moveTo>
                    <a:pt x="2726563" y="54737"/>
                  </a:moveTo>
                  <a:lnTo>
                    <a:pt x="2724518" y="49784"/>
                  </a:lnTo>
                  <a:lnTo>
                    <a:pt x="2723896" y="48260"/>
                  </a:lnTo>
                  <a:lnTo>
                    <a:pt x="2718562" y="43307"/>
                  </a:lnTo>
                  <a:lnTo>
                    <a:pt x="2713228" y="38481"/>
                  </a:lnTo>
                  <a:lnTo>
                    <a:pt x="2708351" y="36830"/>
                  </a:lnTo>
                  <a:lnTo>
                    <a:pt x="2706116" y="36068"/>
                  </a:lnTo>
                  <a:lnTo>
                    <a:pt x="2695702" y="36068"/>
                  </a:lnTo>
                  <a:lnTo>
                    <a:pt x="2692654" y="36322"/>
                  </a:lnTo>
                  <a:lnTo>
                    <a:pt x="2688082" y="36830"/>
                  </a:lnTo>
                  <a:lnTo>
                    <a:pt x="2689606" y="15748"/>
                  </a:lnTo>
                  <a:lnTo>
                    <a:pt x="2722499" y="15748"/>
                  </a:lnTo>
                  <a:lnTo>
                    <a:pt x="2722499" y="1397"/>
                  </a:lnTo>
                  <a:lnTo>
                    <a:pt x="2675382" y="1397"/>
                  </a:lnTo>
                  <a:lnTo>
                    <a:pt x="2672080" y="51054"/>
                  </a:lnTo>
                  <a:lnTo>
                    <a:pt x="2677414" y="50165"/>
                  </a:lnTo>
                  <a:lnTo>
                    <a:pt x="2682621" y="49784"/>
                  </a:lnTo>
                  <a:lnTo>
                    <a:pt x="2694940" y="49784"/>
                  </a:lnTo>
                  <a:lnTo>
                    <a:pt x="2700274" y="50927"/>
                  </a:lnTo>
                  <a:lnTo>
                    <a:pt x="2703830" y="53213"/>
                  </a:lnTo>
                  <a:lnTo>
                    <a:pt x="2707386" y="55626"/>
                  </a:lnTo>
                  <a:lnTo>
                    <a:pt x="2709037" y="59436"/>
                  </a:lnTo>
                  <a:lnTo>
                    <a:pt x="2709037" y="69596"/>
                  </a:lnTo>
                  <a:lnTo>
                    <a:pt x="2707386" y="73533"/>
                  </a:lnTo>
                  <a:lnTo>
                    <a:pt x="2700782" y="79121"/>
                  </a:lnTo>
                  <a:lnTo>
                    <a:pt x="2696210" y="80518"/>
                  </a:lnTo>
                  <a:lnTo>
                    <a:pt x="2686939" y="80518"/>
                  </a:lnTo>
                  <a:lnTo>
                    <a:pt x="2670556" y="74041"/>
                  </a:lnTo>
                  <a:lnTo>
                    <a:pt x="2670556" y="89662"/>
                  </a:lnTo>
                  <a:lnTo>
                    <a:pt x="2675890" y="92456"/>
                  </a:lnTo>
                  <a:lnTo>
                    <a:pt x="2683002" y="93980"/>
                  </a:lnTo>
                  <a:lnTo>
                    <a:pt x="2692019" y="93980"/>
                  </a:lnTo>
                  <a:lnTo>
                    <a:pt x="2723096" y="80518"/>
                  </a:lnTo>
                  <a:lnTo>
                    <a:pt x="2723515" y="80137"/>
                  </a:lnTo>
                  <a:lnTo>
                    <a:pt x="2726563" y="72517"/>
                  </a:lnTo>
                  <a:lnTo>
                    <a:pt x="2726563" y="54737"/>
                  </a:lnTo>
                  <a:close/>
                </a:path>
                <a:path w="6268720" h="108585">
                  <a:moveTo>
                    <a:pt x="2798800" y="41910"/>
                  </a:moveTo>
                  <a:lnTo>
                    <a:pt x="2798305" y="32842"/>
                  </a:lnTo>
                  <a:lnTo>
                    <a:pt x="2796756" y="24498"/>
                  </a:lnTo>
                  <a:lnTo>
                    <a:pt x="2794216" y="17272"/>
                  </a:lnTo>
                  <a:lnTo>
                    <a:pt x="2791942" y="13335"/>
                  </a:lnTo>
                  <a:lnTo>
                    <a:pt x="2790698" y="11176"/>
                  </a:lnTo>
                  <a:lnTo>
                    <a:pt x="2786215" y="6273"/>
                  </a:lnTo>
                  <a:lnTo>
                    <a:pt x="2781173" y="2946"/>
                  </a:lnTo>
                  <a:lnTo>
                    <a:pt x="2781173" y="26924"/>
                  </a:lnTo>
                  <a:lnTo>
                    <a:pt x="2781173" y="35941"/>
                  </a:lnTo>
                  <a:lnTo>
                    <a:pt x="2779903" y="39370"/>
                  </a:lnTo>
                  <a:lnTo>
                    <a:pt x="2774823" y="44958"/>
                  </a:lnTo>
                  <a:lnTo>
                    <a:pt x="2771648" y="46355"/>
                  </a:lnTo>
                  <a:lnTo>
                    <a:pt x="2763266" y="46355"/>
                  </a:lnTo>
                  <a:lnTo>
                    <a:pt x="2759837" y="44831"/>
                  </a:lnTo>
                  <a:lnTo>
                    <a:pt x="2757297" y="41910"/>
                  </a:lnTo>
                  <a:lnTo>
                    <a:pt x="2754884" y="38862"/>
                  </a:lnTo>
                  <a:lnTo>
                    <a:pt x="2753614" y="34925"/>
                  </a:lnTo>
                  <a:lnTo>
                    <a:pt x="2753614" y="25400"/>
                  </a:lnTo>
                  <a:lnTo>
                    <a:pt x="2754884" y="21463"/>
                  </a:lnTo>
                  <a:lnTo>
                    <a:pt x="2757297" y="18161"/>
                  </a:lnTo>
                  <a:lnTo>
                    <a:pt x="2759710" y="14986"/>
                  </a:lnTo>
                  <a:lnTo>
                    <a:pt x="2763012" y="13335"/>
                  </a:lnTo>
                  <a:lnTo>
                    <a:pt x="2771394" y="13335"/>
                  </a:lnTo>
                  <a:lnTo>
                    <a:pt x="2774823" y="15113"/>
                  </a:lnTo>
                  <a:lnTo>
                    <a:pt x="2779903" y="22479"/>
                  </a:lnTo>
                  <a:lnTo>
                    <a:pt x="2781173" y="26924"/>
                  </a:lnTo>
                  <a:lnTo>
                    <a:pt x="2781173" y="2946"/>
                  </a:lnTo>
                  <a:lnTo>
                    <a:pt x="2780931" y="2781"/>
                  </a:lnTo>
                  <a:lnTo>
                    <a:pt x="2774810" y="698"/>
                  </a:lnTo>
                  <a:lnTo>
                    <a:pt x="2767838" y="0"/>
                  </a:lnTo>
                  <a:lnTo>
                    <a:pt x="2758694" y="0"/>
                  </a:lnTo>
                  <a:lnTo>
                    <a:pt x="2751201" y="2921"/>
                  </a:lnTo>
                  <a:lnTo>
                    <a:pt x="2739517" y="14605"/>
                  </a:lnTo>
                  <a:lnTo>
                    <a:pt x="2736596" y="22225"/>
                  </a:lnTo>
                  <a:lnTo>
                    <a:pt x="2736596" y="39497"/>
                  </a:lnTo>
                  <a:lnTo>
                    <a:pt x="2739009" y="46228"/>
                  </a:lnTo>
                  <a:lnTo>
                    <a:pt x="2748661" y="56896"/>
                  </a:lnTo>
                  <a:lnTo>
                    <a:pt x="2754884" y="59563"/>
                  </a:lnTo>
                  <a:lnTo>
                    <a:pt x="2771267" y="59563"/>
                  </a:lnTo>
                  <a:lnTo>
                    <a:pt x="2777617" y="56388"/>
                  </a:lnTo>
                  <a:lnTo>
                    <a:pt x="2781554" y="49784"/>
                  </a:lnTo>
                  <a:lnTo>
                    <a:pt x="2781808" y="49911"/>
                  </a:lnTo>
                  <a:lnTo>
                    <a:pt x="2766187" y="80518"/>
                  </a:lnTo>
                  <a:lnTo>
                    <a:pt x="2752217" y="80518"/>
                  </a:lnTo>
                  <a:lnTo>
                    <a:pt x="2746629" y="78994"/>
                  </a:lnTo>
                  <a:lnTo>
                    <a:pt x="2741803" y="75946"/>
                  </a:lnTo>
                  <a:lnTo>
                    <a:pt x="2741803" y="90551"/>
                  </a:lnTo>
                  <a:lnTo>
                    <a:pt x="2746883" y="92837"/>
                  </a:lnTo>
                  <a:lnTo>
                    <a:pt x="2752852" y="93980"/>
                  </a:lnTo>
                  <a:lnTo>
                    <a:pt x="2759964" y="93980"/>
                  </a:lnTo>
                  <a:lnTo>
                    <a:pt x="2768689" y="93129"/>
                  </a:lnTo>
                  <a:lnTo>
                    <a:pt x="2776410" y="90551"/>
                  </a:lnTo>
                  <a:lnTo>
                    <a:pt x="2783065" y="86271"/>
                  </a:lnTo>
                  <a:lnTo>
                    <a:pt x="2788424" y="80518"/>
                  </a:lnTo>
                  <a:lnTo>
                    <a:pt x="2788666" y="80264"/>
                  </a:lnTo>
                  <a:lnTo>
                    <a:pt x="2793085" y="72745"/>
                  </a:lnTo>
                  <a:lnTo>
                    <a:pt x="2796260" y="63906"/>
                  </a:lnTo>
                  <a:lnTo>
                    <a:pt x="2798178" y="53746"/>
                  </a:lnTo>
                  <a:lnTo>
                    <a:pt x="2798394" y="49784"/>
                  </a:lnTo>
                  <a:lnTo>
                    <a:pt x="2798597" y="46355"/>
                  </a:lnTo>
                  <a:lnTo>
                    <a:pt x="2798673" y="44831"/>
                  </a:lnTo>
                  <a:lnTo>
                    <a:pt x="2798800" y="41910"/>
                  </a:lnTo>
                  <a:close/>
                </a:path>
                <a:path w="6268720" h="108585">
                  <a:moveTo>
                    <a:pt x="2865374" y="60706"/>
                  </a:moveTo>
                  <a:lnTo>
                    <a:pt x="2844419" y="45085"/>
                  </a:lnTo>
                  <a:lnTo>
                    <a:pt x="2844419" y="44831"/>
                  </a:lnTo>
                  <a:lnTo>
                    <a:pt x="2852343" y="41643"/>
                  </a:lnTo>
                  <a:lnTo>
                    <a:pt x="2858020" y="36830"/>
                  </a:lnTo>
                  <a:lnTo>
                    <a:pt x="2861437" y="30403"/>
                  </a:lnTo>
                  <a:lnTo>
                    <a:pt x="2862580" y="22352"/>
                  </a:lnTo>
                  <a:lnTo>
                    <a:pt x="2862580" y="15240"/>
                  </a:lnTo>
                  <a:lnTo>
                    <a:pt x="2861640" y="13335"/>
                  </a:lnTo>
                  <a:lnTo>
                    <a:pt x="2859913" y="9779"/>
                  </a:lnTo>
                  <a:lnTo>
                    <a:pt x="2849499" y="1905"/>
                  </a:lnTo>
                  <a:lnTo>
                    <a:pt x="2842641" y="0"/>
                  </a:lnTo>
                  <a:lnTo>
                    <a:pt x="2825877" y="0"/>
                  </a:lnTo>
                  <a:lnTo>
                    <a:pt x="2818638" y="1524"/>
                  </a:lnTo>
                  <a:lnTo>
                    <a:pt x="2812415" y="4826"/>
                  </a:lnTo>
                  <a:lnTo>
                    <a:pt x="2812415" y="19431"/>
                  </a:lnTo>
                  <a:lnTo>
                    <a:pt x="2818257" y="15367"/>
                  </a:lnTo>
                  <a:lnTo>
                    <a:pt x="2824099" y="13335"/>
                  </a:lnTo>
                  <a:lnTo>
                    <a:pt x="2840101" y="13335"/>
                  </a:lnTo>
                  <a:lnTo>
                    <a:pt x="2844927" y="17399"/>
                  </a:lnTo>
                  <a:lnTo>
                    <a:pt x="2844927" y="34544"/>
                  </a:lnTo>
                  <a:lnTo>
                    <a:pt x="2838577" y="38862"/>
                  </a:lnTo>
                  <a:lnTo>
                    <a:pt x="2818384" y="38862"/>
                  </a:lnTo>
                  <a:lnTo>
                    <a:pt x="2818384" y="52324"/>
                  </a:lnTo>
                  <a:lnTo>
                    <a:pt x="2826385" y="52324"/>
                  </a:lnTo>
                  <a:lnTo>
                    <a:pt x="2835719" y="53225"/>
                  </a:lnTo>
                  <a:lnTo>
                    <a:pt x="2842387" y="55918"/>
                  </a:lnTo>
                  <a:lnTo>
                    <a:pt x="2846387" y="60363"/>
                  </a:lnTo>
                  <a:lnTo>
                    <a:pt x="2847721" y="66548"/>
                  </a:lnTo>
                  <a:lnTo>
                    <a:pt x="2847721" y="70993"/>
                  </a:lnTo>
                  <a:lnTo>
                    <a:pt x="2846197" y="74422"/>
                  </a:lnTo>
                  <a:lnTo>
                    <a:pt x="2842895" y="76835"/>
                  </a:lnTo>
                  <a:lnTo>
                    <a:pt x="2839720" y="79248"/>
                  </a:lnTo>
                  <a:lnTo>
                    <a:pt x="2835529" y="80518"/>
                  </a:lnTo>
                  <a:lnTo>
                    <a:pt x="2822194" y="80518"/>
                  </a:lnTo>
                  <a:lnTo>
                    <a:pt x="2815082" y="78232"/>
                  </a:lnTo>
                  <a:lnTo>
                    <a:pt x="2808986" y="73660"/>
                  </a:lnTo>
                  <a:lnTo>
                    <a:pt x="2808986" y="89281"/>
                  </a:lnTo>
                  <a:lnTo>
                    <a:pt x="2814701" y="92329"/>
                  </a:lnTo>
                  <a:lnTo>
                    <a:pt x="2822194" y="93980"/>
                  </a:lnTo>
                  <a:lnTo>
                    <a:pt x="2831211" y="93980"/>
                  </a:lnTo>
                  <a:lnTo>
                    <a:pt x="2862796" y="80518"/>
                  </a:lnTo>
                  <a:lnTo>
                    <a:pt x="2865374" y="75057"/>
                  </a:lnTo>
                  <a:lnTo>
                    <a:pt x="2865374" y="60706"/>
                  </a:lnTo>
                  <a:close/>
                </a:path>
                <a:path w="6268720" h="108585">
                  <a:moveTo>
                    <a:pt x="3619119" y="60706"/>
                  </a:moveTo>
                  <a:lnTo>
                    <a:pt x="3598164" y="45085"/>
                  </a:lnTo>
                  <a:lnTo>
                    <a:pt x="3598164" y="44831"/>
                  </a:lnTo>
                  <a:lnTo>
                    <a:pt x="3606063" y="41643"/>
                  </a:lnTo>
                  <a:lnTo>
                    <a:pt x="3611702" y="36830"/>
                  </a:lnTo>
                  <a:lnTo>
                    <a:pt x="3615067" y="30403"/>
                  </a:lnTo>
                  <a:lnTo>
                    <a:pt x="3616198" y="22352"/>
                  </a:lnTo>
                  <a:lnTo>
                    <a:pt x="3616198" y="15240"/>
                  </a:lnTo>
                  <a:lnTo>
                    <a:pt x="3615309" y="13335"/>
                  </a:lnTo>
                  <a:lnTo>
                    <a:pt x="3613658" y="9779"/>
                  </a:lnTo>
                  <a:lnTo>
                    <a:pt x="3608451" y="5842"/>
                  </a:lnTo>
                  <a:lnTo>
                    <a:pt x="3603117" y="1905"/>
                  </a:lnTo>
                  <a:lnTo>
                    <a:pt x="3596386" y="0"/>
                  </a:lnTo>
                  <a:lnTo>
                    <a:pt x="3579622" y="0"/>
                  </a:lnTo>
                  <a:lnTo>
                    <a:pt x="3572383" y="1524"/>
                  </a:lnTo>
                  <a:lnTo>
                    <a:pt x="3566160" y="4826"/>
                  </a:lnTo>
                  <a:lnTo>
                    <a:pt x="3566160" y="19431"/>
                  </a:lnTo>
                  <a:lnTo>
                    <a:pt x="3571875" y="15367"/>
                  </a:lnTo>
                  <a:lnTo>
                    <a:pt x="3577844" y="13335"/>
                  </a:lnTo>
                  <a:lnTo>
                    <a:pt x="3593846" y="13335"/>
                  </a:lnTo>
                  <a:lnTo>
                    <a:pt x="3598672" y="17399"/>
                  </a:lnTo>
                  <a:lnTo>
                    <a:pt x="3598672" y="34544"/>
                  </a:lnTo>
                  <a:lnTo>
                    <a:pt x="3592322" y="38862"/>
                  </a:lnTo>
                  <a:lnTo>
                    <a:pt x="3572129" y="38862"/>
                  </a:lnTo>
                  <a:lnTo>
                    <a:pt x="3572129" y="52324"/>
                  </a:lnTo>
                  <a:lnTo>
                    <a:pt x="3580130" y="52324"/>
                  </a:lnTo>
                  <a:lnTo>
                    <a:pt x="3589464" y="53225"/>
                  </a:lnTo>
                  <a:lnTo>
                    <a:pt x="3596119" y="55918"/>
                  </a:lnTo>
                  <a:lnTo>
                    <a:pt x="3600119" y="60363"/>
                  </a:lnTo>
                  <a:lnTo>
                    <a:pt x="3601466" y="66548"/>
                  </a:lnTo>
                  <a:lnTo>
                    <a:pt x="3601466" y="70993"/>
                  </a:lnTo>
                  <a:lnTo>
                    <a:pt x="3599942" y="74422"/>
                  </a:lnTo>
                  <a:lnTo>
                    <a:pt x="3596640" y="76835"/>
                  </a:lnTo>
                  <a:lnTo>
                    <a:pt x="3593465" y="79248"/>
                  </a:lnTo>
                  <a:lnTo>
                    <a:pt x="3589274" y="80518"/>
                  </a:lnTo>
                  <a:lnTo>
                    <a:pt x="3575939" y="80518"/>
                  </a:lnTo>
                  <a:lnTo>
                    <a:pt x="3568827" y="78232"/>
                  </a:lnTo>
                  <a:lnTo>
                    <a:pt x="3562731" y="73660"/>
                  </a:lnTo>
                  <a:lnTo>
                    <a:pt x="3562731" y="89281"/>
                  </a:lnTo>
                  <a:lnTo>
                    <a:pt x="3568446" y="92329"/>
                  </a:lnTo>
                  <a:lnTo>
                    <a:pt x="3575939" y="93980"/>
                  </a:lnTo>
                  <a:lnTo>
                    <a:pt x="3584956" y="93980"/>
                  </a:lnTo>
                  <a:lnTo>
                    <a:pt x="3616541" y="80518"/>
                  </a:lnTo>
                  <a:lnTo>
                    <a:pt x="3619119" y="75057"/>
                  </a:lnTo>
                  <a:lnTo>
                    <a:pt x="3619119" y="60706"/>
                  </a:lnTo>
                  <a:close/>
                </a:path>
                <a:path w="6268720" h="108585">
                  <a:moveTo>
                    <a:pt x="3692525" y="54102"/>
                  </a:moveTo>
                  <a:lnTo>
                    <a:pt x="3690277" y="47498"/>
                  </a:lnTo>
                  <a:lnTo>
                    <a:pt x="3690239" y="47371"/>
                  </a:lnTo>
                  <a:lnTo>
                    <a:pt x="3688169" y="44958"/>
                  </a:lnTo>
                  <a:lnTo>
                    <a:pt x="3685794" y="42164"/>
                  </a:lnTo>
                  <a:lnTo>
                    <a:pt x="3681222" y="36957"/>
                  </a:lnTo>
                  <a:lnTo>
                    <a:pt x="3675507" y="34467"/>
                  </a:lnTo>
                  <a:lnTo>
                    <a:pt x="3675507" y="52832"/>
                  </a:lnTo>
                  <a:lnTo>
                    <a:pt x="3675507" y="68580"/>
                  </a:lnTo>
                  <a:lnTo>
                    <a:pt x="3674364" y="72517"/>
                  </a:lnTo>
                  <a:lnTo>
                    <a:pt x="3671951" y="75692"/>
                  </a:lnTo>
                  <a:lnTo>
                    <a:pt x="3669411" y="78867"/>
                  </a:lnTo>
                  <a:lnTo>
                    <a:pt x="3666236" y="80518"/>
                  </a:lnTo>
                  <a:lnTo>
                    <a:pt x="3657727" y="80518"/>
                  </a:lnTo>
                  <a:lnTo>
                    <a:pt x="3654425" y="78740"/>
                  </a:lnTo>
                  <a:lnTo>
                    <a:pt x="3649345" y="71628"/>
                  </a:lnTo>
                  <a:lnTo>
                    <a:pt x="3648075" y="67437"/>
                  </a:lnTo>
                  <a:lnTo>
                    <a:pt x="3648075" y="58166"/>
                  </a:lnTo>
                  <a:lnTo>
                    <a:pt x="3649472" y="54610"/>
                  </a:lnTo>
                  <a:lnTo>
                    <a:pt x="3652012" y="51689"/>
                  </a:lnTo>
                  <a:lnTo>
                    <a:pt x="3654552" y="48895"/>
                  </a:lnTo>
                  <a:lnTo>
                    <a:pt x="3657854" y="47498"/>
                  </a:lnTo>
                  <a:lnTo>
                    <a:pt x="3671062" y="47498"/>
                  </a:lnTo>
                  <a:lnTo>
                    <a:pt x="3675507" y="52832"/>
                  </a:lnTo>
                  <a:lnTo>
                    <a:pt x="3675507" y="34467"/>
                  </a:lnTo>
                  <a:lnTo>
                    <a:pt x="3675126" y="34290"/>
                  </a:lnTo>
                  <a:lnTo>
                    <a:pt x="3658743" y="34290"/>
                  </a:lnTo>
                  <a:lnTo>
                    <a:pt x="3652139" y="37846"/>
                  </a:lnTo>
                  <a:lnTo>
                    <a:pt x="3647821" y="44958"/>
                  </a:lnTo>
                  <a:lnTo>
                    <a:pt x="3647567" y="44958"/>
                  </a:lnTo>
                  <a:lnTo>
                    <a:pt x="3647567" y="35687"/>
                  </a:lnTo>
                  <a:lnTo>
                    <a:pt x="3649599" y="28067"/>
                  </a:lnTo>
                  <a:lnTo>
                    <a:pt x="3653980" y="22136"/>
                  </a:lnTo>
                  <a:lnTo>
                    <a:pt x="3658235" y="16256"/>
                  </a:lnTo>
                  <a:lnTo>
                    <a:pt x="3664077" y="13335"/>
                  </a:lnTo>
                  <a:lnTo>
                    <a:pt x="3676777" y="13335"/>
                  </a:lnTo>
                  <a:lnTo>
                    <a:pt x="3681730" y="14605"/>
                  </a:lnTo>
                  <a:lnTo>
                    <a:pt x="3686302" y="17145"/>
                  </a:lnTo>
                  <a:lnTo>
                    <a:pt x="3686302" y="13335"/>
                  </a:lnTo>
                  <a:lnTo>
                    <a:pt x="3686302" y="2413"/>
                  </a:lnTo>
                  <a:lnTo>
                    <a:pt x="3682619" y="762"/>
                  </a:lnTo>
                  <a:lnTo>
                    <a:pt x="3677285" y="0"/>
                  </a:lnTo>
                  <a:lnTo>
                    <a:pt x="3670300" y="0"/>
                  </a:lnTo>
                  <a:lnTo>
                    <a:pt x="3636289" y="22136"/>
                  </a:lnTo>
                  <a:lnTo>
                    <a:pt x="3630307" y="51689"/>
                  </a:lnTo>
                  <a:lnTo>
                    <a:pt x="3630333" y="52832"/>
                  </a:lnTo>
                  <a:lnTo>
                    <a:pt x="3648405" y="91147"/>
                  </a:lnTo>
                  <a:lnTo>
                    <a:pt x="3661918" y="93980"/>
                  </a:lnTo>
                  <a:lnTo>
                    <a:pt x="3670808" y="93980"/>
                  </a:lnTo>
                  <a:lnTo>
                    <a:pt x="3678174" y="91059"/>
                  </a:lnTo>
                  <a:lnTo>
                    <a:pt x="3683889" y="85090"/>
                  </a:lnTo>
                  <a:lnTo>
                    <a:pt x="3688359" y="80518"/>
                  </a:lnTo>
                  <a:lnTo>
                    <a:pt x="3689604" y="79248"/>
                  </a:lnTo>
                  <a:lnTo>
                    <a:pt x="3692525" y="71628"/>
                  </a:lnTo>
                  <a:lnTo>
                    <a:pt x="3692525" y="54102"/>
                  </a:lnTo>
                  <a:close/>
                </a:path>
                <a:path w="6268720" h="108585">
                  <a:moveTo>
                    <a:pt x="3762248" y="62230"/>
                  </a:moveTo>
                  <a:lnTo>
                    <a:pt x="3760724" y="57404"/>
                  </a:lnTo>
                  <a:lnTo>
                    <a:pt x="3757447" y="53213"/>
                  </a:lnTo>
                  <a:lnTo>
                    <a:pt x="3756406" y="51816"/>
                  </a:lnTo>
                  <a:lnTo>
                    <a:pt x="3754501" y="49276"/>
                  </a:lnTo>
                  <a:lnTo>
                    <a:pt x="3750183" y="46228"/>
                  </a:lnTo>
                  <a:lnTo>
                    <a:pt x="3745687" y="44665"/>
                  </a:lnTo>
                  <a:lnTo>
                    <a:pt x="3745687" y="71374"/>
                  </a:lnTo>
                  <a:lnTo>
                    <a:pt x="3744468" y="74803"/>
                  </a:lnTo>
                  <a:lnTo>
                    <a:pt x="3739388" y="79883"/>
                  </a:lnTo>
                  <a:lnTo>
                    <a:pt x="3735832" y="81153"/>
                  </a:lnTo>
                  <a:lnTo>
                    <a:pt x="3726561" y="81153"/>
                  </a:lnTo>
                  <a:lnTo>
                    <a:pt x="3723005" y="79883"/>
                  </a:lnTo>
                  <a:lnTo>
                    <a:pt x="3720465" y="77343"/>
                  </a:lnTo>
                  <a:lnTo>
                    <a:pt x="3717798" y="74930"/>
                  </a:lnTo>
                  <a:lnTo>
                    <a:pt x="3716528" y="71374"/>
                  </a:lnTo>
                  <a:lnTo>
                    <a:pt x="3716617" y="62230"/>
                  </a:lnTo>
                  <a:lnTo>
                    <a:pt x="3717925" y="58928"/>
                  </a:lnTo>
                  <a:lnTo>
                    <a:pt x="3720719" y="56007"/>
                  </a:lnTo>
                  <a:lnTo>
                    <a:pt x="3723513" y="53213"/>
                  </a:lnTo>
                  <a:lnTo>
                    <a:pt x="3726942" y="51816"/>
                  </a:lnTo>
                  <a:lnTo>
                    <a:pt x="3735324" y="51816"/>
                  </a:lnTo>
                  <a:lnTo>
                    <a:pt x="3745687" y="71374"/>
                  </a:lnTo>
                  <a:lnTo>
                    <a:pt x="3745687" y="44665"/>
                  </a:lnTo>
                  <a:lnTo>
                    <a:pt x="3744722" y="44323"/>
                  </a:lnTo>
                  <a:lnTo>
                    <a:pt x="3754628" y="39624"/>
                  </a:lnTo>
                  <a:lnTo>
                    <a:pt x="3755567" y="38354"/>
                  </a:lnTo>
                  <a:lnTo>
                    <a:pt x="3759708" y="32766"/>
                  </a:lnTo>
                  <a:lnTo>
                    <a:pt x="3759708" y="19304"/>
                  </a:lnTo>
                  <a:lnTo>
                    <a:pt x="3758438" y="15240"/>
                  </a:lnTo>
                  <a:lnTo>
                    <a:pt x="3756710" y="12700"/>
                  </a:lnTo>
                  <a:lnTo>
                    <a:pt x="3756025" y="11684"/>
                  </a:lnTo>
                  <a:lnTo>
                    <a:pt x="3753612" y="8001"/>
                  </a:lnTo>
                  <a:lnTo>
                    <a:pt x="3750183" y="5080"/>
                  </a:lnTo>
                  <a:lnTo>
                    <a:pt x="3745865" y="3048"/>
                  </a:lnTo>
                  <a:lnTo>
                    <a:pt x="3743579" y="2006"/>
                  </a:lnTo>
                  <a:lnTo>
                    <a:pt x="3743579" y="21336"/>
                  </a:lnTo>
                  <a:lnTo>
                    <a:pt x="3743528" y="28956"/>
                  </a:lnTo>
                  <a:lnTo>
                    <a:pt x="3742436" y="31877"/>
                  </a:lnTo>
                  <a:lnTo>
                    <a:pt x="3737737" y="37084"/>
                  </a:lnTo>
                  <a:lnTo>
                    <a:pt x="3734816" y="38354"/>
                  </a:lnTo>
                  <a:lnTo>
                    <a:pt x="3728085" y="38354"/>
                  </a:lnTo>
                  <a:lnTo>
                    <a:pt x="3725164" y="37084"/>
                  </a:lnTo>
                  <a:lnTo>
                    <a:pt x="3722878" y="34544"/>
                  </a:lnTo>
                  <a:lnTo>
                    <a:pt x="3720465" y="32004"/>
                  </a:lnTo>
                  <a:lnTo>
                    <a:pt x="3719322" y="28956"/>
                  </a:lnTo>
                  <a:lnTo>
                    <a:pt x="3719322" y="21336"/>
                  </a:lnTo>
                  <a:lnTo>
                    <a:pt x="3720465" y="18288"/>
                  </a:lnTo>
                  <a:lnTo>
                    <a:pt x="3722497" y="16002"/>
                  </a:lnTo>
                  <a:lnTo>
                    <a:pt x="3724656" y="13843"/>
                  </a:lnTo>
                  <a:lnTo>
                    <a:pt x="3727577" y="12700"/>
                  </a:lnTo>
                  <a:lnTo>
                    <a:pt x="3735070" y="12700"/>
                  </a:lnTo>
                  <a:lnTo>
                    <a:pt x="3738118" y="13843"/>
                  </a:lnTo>
                  <a:lnTo>
                    <a:pt x="3740277" y="16002"/>
                  </a:lnTo>
                  <a:lnTo>
                    <a:pt x="3742436" y="18288"/>
                  </a:lnTo>
                  <a:lnTo>
                    <a:pt x="3743579" y="21336"/>
                  </a:lnTo>
                  <a:lnTo>
                    <a:pt x="3743579" y="2006"/>
                  </a:lnTo>
                  <a:lnTo>
                    <a:pt x="3741420" y="1016"/>
                  </a:lnTo>
                  <a:lnTo>
                    <a:pt x="3736594" y="0"/>
                  </a:lnTo>
                  <a:lnTo>
                    <a:pt x="3725926" y="0"/>
                  </a:lnTo>
                  <a:lnTo>
                    <a:pt x="3721227" y="1016"/>
                  </a:lnTo>
                  <a:lnTo>
                    <a:pt x="3716782" y="3175"/>
                  </a:lnTo>
                  <a:lnTo>
                    <a:pt x="3712464" y="5207"/>
                  </a:lnTo>
                  <a:lnTo>
                    <a:pt x="3709035" y="8128"/>
                  </a:lnTo>
                  <a:lnTo>
                    <a:pt x="3704209" y="15494"/>
                  </a:lnTo>
                  <a:lnTo>
                    <a:pt x="3703129" y="19304"/>
                  </a:lnTo>
                  <a:lnTo>
                    <a:pt x="3703180" y="28829"/>
                  </a:lnTo>
                  <a:lnTo>
                    <a:pt x="3704336" y="32385"/>
                  </a:lnTo>
                  <a:lnTo>
                    <a:pt x="3709416" y="39497"/>
                  </a:lnTo>
                  <a:lnTo>
                    <a:pt x="3712845" y="42418"/>
                  </a:lnTo>
                  <a:lnTo>
                    <a:pt x="3717290" y="44704"/>
                  </a:lnTo>
                  <a:lnTo>
                    <a:pt x="3711702" y="46736"/>
                  </a:lnTo>
                  <a:lnTo>
                    <a:pt x="3700018" y="75819"/>
                  </a:lnTo>
                  <a:lnTo>
                    <a:pt x="3702939" y="82169"/>
                  </a:lnTo>
                  <a:lnTo>
                    <a:pt x="3714115" y="91567"/>
                  </a:lnTo>
                  <a:lnTo>
                    <a:pt x="3721735" y="93980"/>
                  </a:lnTo>
                  <a:lnTo>
                    <a:pt x="3740531" y="93980"/>
                  </a:lnTo>
                  <a:lnTo>
                    <a:pt x="3748151" y="91567"/>
                  </a:lnTo>
                  <a:lnTo>
                    <a:pt x="3753739" y="86868"/>
                  </a:lnTo>
                  <a:lnTo>
                    <a:pt x="3759454" y="82169"/>
                  </a:lnTo>
                  <a:lnTo>
                    <a:pt x="3759885" y="81153"/>
                  </a:lnTo>
                  <a:lnTo>
                    <a:pt x="3762184" y="75819"/>
                  </a:lnTo>
                  <a:lnTo>
                    <a:pt x="3762248" y="62230"/>
                  </a:lnTo>
                  <a:close/>
                </a:path>
                <a:path w="6268720" h="108585">
                  <a:moveTo>
                    <a:pt x="3789286" y="76835"/>
                  </a:moveTo>
                  <a:lnTo>
                    <a:pt x="3773170" y="76835"/>
                  </a:lnTo>
                  <a:lnTo>
                    <a:pt x="3766566" y="108585"/>
                  </a:lnTo>
                  <a:lnTo>
                    <a:pt x="3779774" y="108585"/>
                  </a:lnTo>
                  <a:lnTo>
                    <a:pt x="3789286" y="76835"/>
                  </a:lnTo>
                  <a:close/>
                </a:path>
                <a:path w="6268720" h="108585">
                  <a:moveTo>
                    <a:pt x="3859911" y="17653"/>
                  </a:moveTo>
                  <a:lnTo>
                    <a:pt x="3858387" y="13843"/>
                  </a:lnTo>
                  <a:lnTo>
                    <a:pt x="3857358" y="11303"/>
                  </a:lnTo>
                  <a:lnTo>
                    <a:pt x="3852164" y="6858"/>
                  </a:lnTo>
                  <a:lnTo>
                    <a:pt x="3847084" y="2286"/>
                  </a:lnTo>
                  <a:lnTo>
                    <a:pt x="3839832" y="0"/>
                  </a:lnTo>
                  <a:lnTo>
                    <a:pt x="3830434" y="0"/>
                  </a:lnTo>
                  <a:lnTo>
                    <a:pt x="3823678" y="482"/>
                  </a:lnTo>
                  <a:lnTo>
                    <a:pt x="3817277" y="1905"/>
                  </a:lnTo>
                  <a:lnTo>
                    <a:pt x="3811244" y="4292"/>
                  </a:lnTo>
                  <a:lnTo>
                    <a:pt x="3805555" y="7620"/>
                  </a:lnTo>
                  <a:lnTo>
                    <a:pt x="3805555" y="23114"/>
                  </a:lnTo>
                  <a:lnTo>
                    <a:pt x="3812667" y="16891"/>
                  </a:lnTo>
                  <a:lnTo>
                    <a:pt x="3820160" y="13843"/>
                  </a:lnTo>
                  <a:lnTo>
                    <a:pt x="3832987" y="13843"/>
                  </a:lnTo>
                  <a:lnTo>
                    <a:pt x="3836657" y="14986"/>
                  </a:lnTo>
                  <a:lnTo>
                    <a:pt x="3841369" y="19431"/>
                  </a:lnTo>
                  <a:lnTo>
                    <a:pt x="3842512" y="22606"/>
                  </a:lnTo>
                  <a:lnTo>
                    <a:pt x="3842461" y="29972"/>
                  </a:lnTo>
                  <a:lnTo>
                    <a:pt x="3841610" y="32766"/>
                  </a:lnTo>
                  <a:lnTo>
                    <a:pt x="3838308" y="38100"/>
                  </a:lnTo>
                  <a:lnTo>
                    <a:pt x="3835527" y="40894"/>
                  </a:lnTo>
                  <a:lnTo>
                    <a:pt x="3831717" y="43688"/>
                  </a:lnTo>
                  <a:lnTo>
                    <a:pt x="3824846" y="48958"/>
                  </a:lnTo>
                  <a:lnTo>
                    <a:pt x="3802380" y="80645"/>
                  </a:lnTo>
                  <a:lnTo>
                    <a:pt x="3802380" y="92329"/>
                  </a:lnTo>
                  <a:lnTo>
                    <a:pt x="3859136" y="92329"/>
                  </a:lnTo>
                  <a:lnTo>
                    <a:pt x="3859136" y="77851"/>
                  </a:lnTo>
                  <a:lnTo>
                    <a:pt x="3820541" y="77851"/>
                  </a:lnTo>
                  <a:lnTo>
                    <a:pt x="3820541" y="75565"/>
                  </a:lnTo>
                  <a:lnTo>
                    <a:pt x="3821811" y="73025"/>
                  </a:lnTo>
                  <a:lnTo>
                    <a:pt x="3826637" y="67183"/>
                  </a:lnTo>
                  <a:lnTo>
                    <a:pt x="3830561" y="63627"/>
                  </a:lnTo>
                  <a:lnTo>
                    <a:pt x="3836162" y="59563"/>
                  </a:lnTo>
                  <a:lnTo>
                    <a:pt x="3839210" y="57277"/>
                  </a:lnTo>
                  <a:lnTo>
                    <a:pt x="3842131" y="55118"/>
                  </a:lnTo>
                  <a:lnTo>
                    <a:pt x="3844912" y="52832"/>
                  </a:lnTo>
                  <a:lnTo>
                    <a:pt x="3847833" y="50546"/>
                  </a:lnTo>
                  <a:lnTo>
                    <a:pt x="3859911" y="29972"/>
                  </a:lnTo>
                  <a:lnTo>
                    <a:pt x="3859911" y="17653"/>
                  </a:lnTo>
                  <a:close/>
                </a:path>
                <a:path w="6268720" h="108585">
                  <a:moveTo>
                    <a:pt x="3929888" y="54737"/>
                  </a:moveTo>
                  <a:lnTo>
                    <a:pt x="3911676" y="36830"/>
                  </a:lnTo>
                  <a:lnTo>
                    <a:pt x="3909441" y="36068"/>
                  </a:lnTo>
                  <a:lnTo>
                    <a:pt x="3899027" y="36068"/>
                  </a:lnTo>
                  <a:lnTo>
                    <a:pt x="3895979" y="36322"/>
                  </a:lnTo>
                  <a:lnTo>
                    <a:pt x="3891407" y="36830"/>
                  </a:lnTo>
                  <a:lnTo>
                    <a:pt x="3892931" y="15748"/>
                  </a:lnTo>
                  <a:lnTo>
                    <a:pt x="3925811" y="15748"/>
                  </a:lnTo>
                  <a:lnTo>
                    <a:pt x="3925811" y="1397"/>
                  </a:lnTo>
                  <a:lnTo>
                    <a:pt x="3878707" y="1397"/>
                  </a:lnTo>
                  <a:lnTo>
                    <a:pt x="3875278" y="51054"/>
                  </a:lnTo>
                  <a:lnTo>
                    <a:pt x="3880739" y="50165"/>
                  </a:lnTo>
                  <a:lnTo>
                    <a:pt x="3885933" y="49784"/>
                  </a:lnTo>
                  <a:lnTo>
                    <a:pt x="3898138" y="49784"/>
                  </a:lnTo>
                  <a:lnTo>
                    <a:pt x="3903586" y="50927"/>
                  </a:lnTo>
                  <a:lnTo>
                    <a:pt x="3907155" y="53213"/>
                  </a:lnTo>
                  <a:lnTo>
                    <a:pt x="3910584" y="55626"/>
                  </a:lnTo>
                  <a:lnTo>
                    <a:pt x="3912362" y="59436"/>
                  </a:lnTo>
                  <a:lnTo>
                    <a:pt x="3912362" y="69596"/>
                  </a:lnTo>
                  <a:lnTo>
                    <a:pt x="3910711" y="73533"/>
                  </a:lnTo>
                  <a:lnTo>
                    <a:pt x="3904107" y="79121"/>
                  </a:lnTo>
                  <a:lnTo>
                    <a:pt x="3899535" y="80518"/>
                  </a:lnTo>
                  <a:lnTo>
                    <a:pt x="3890264" y="80518"/>
                  </a:lnTo>
                  <a:lnTo>
                    <a:pt x="3873881" y="74041"/>
                  </a:lnTo>
                  <a:lnTo>
                    <a:pt x="3873881" y="89662"/>
                  </a:lnTo>
                  <a:lnTo>
                    <a:pt x="3879215" y="92456"/>
                  </a:lnTo>
                  <a:lnTo>
                    <a:pt x="3886327" y="93980"/>
                  </a:lnTo>
                  <a:lnTo>
                    <a:pt x="3895344" y="93980"/>
                  </a:lnTo>
                  <a:lnTo>
                    <a:pt x="3926408" y="80518"/>
                  </a:lnTo>
                  <a:lnTo>
                    <a:pt x="3926840" y="80137"/>
                  </a:lnTo>
                  <a:lnTo>
                    <a:pt x="3929888" y="72517"/>
                  </a:lnTo>
                  <a:lnTo>
                    <a:pt x="3929888" y="54737"/>
                  </a:lnTo>
                  <a:close/>
                </a:path>
                <a:path w="6268720" h="108585">
                  <a:moveTo>
                    <a:pt x="3983228" y="0"/>
                  </a:moveTo>
                  <a:lnTo>
                    <a:pt x="3972433" y="0"/>
                  </a:lnTo>
                  <a:lnTo>
                    <a:pt x="3966260" y="4356"/>
                  </a:lnTo>
                  <a:lnTo>
                    <a:pt x="3959936" y="8089"/>
                  </a:lnTo>
                  <a:lnTo>
                    <a:pt x="3953446" y="11163"/>
                  </a:lnTo>
                  <a:lnTo>
                    <a:pt x="3946779" y="13589"/>
                  </a:lnTo>
                  <a:lnTo>
                    <a:pt x="3946779" y="28829"/>
                  </a:lnTo>
                  <a:lnTo>
                    <a:pt x="3965956" y="20828"/>
                  </a:lnTo>
                  <a:lnTo>
                    <a:pt x="3965956" y="92329"/>
                  </a:lnTo>
                  <a:lnTo>
                    <a:pt x="3983228" y="92329"/>
                  </a:lnTo>
                  <a:lnTo>
                    <a:pt x="3983228" y="20828"/>
                  </a:lnTo>
                  <a:lnTo>
                    <a:pt x="3983228" y="0"/>
                  </a:lnTo>
                  <a:close/>
                </a:path>
                <a:path w="6268720" h="108585">
                  <a:moveTo>
                    <a:pt x="4822317" y="54737"/>
                  </a:moveTo>
                  <a:lnTo>
                    <a:pt x="4820272" y="49784"/>
                  </a:lnTo>
                  <a:lnTo>
                    <a:pt x="4819650" y="48260"/>
                  </a:lnTo>
                  <a:lnTo>
                    <a:pt x="4814316" y="43307"/>
                  </a:lnTo>
                  <a:lnTo>
                    <a:pt x="4808855" y="38481"/>
                  </a:lnTo>
                  <a:lnTo>
                    <a:pt x="4803978" y="36830"/>
                  </a:lnTo>
                  <a:lnTo>
                    <a:pt x="4801743" y="36068"/>
                  </a:lnTo>
                  <a:lnTo>
                    <a:pt x="4791456" y="36068"/>
                  </a:lnTo>
                  <a:lnTo>
                    <a:pt x="4788408" y="36322"/>
                  </a:lnTo>
                  <a:lnTo>
                    <a:pt x="4783836" y="36830"/>
                  </a:lnTo>
                  <a:lnTo>
                    <a:pt x="4785360" y="15748"/>
                  </a:lnTo>
                  <a:lnTo>
                    <a:pt x="4818253" y="15748"/>
                  </a:lnTo>
                  <a:lnTo>
                    <a:pt x="4818253" y="1397"/>
                  </a:lnTo>
                  <a:lnTo>
                    <a:pt x="4771136" y="1397"/>
                  </a:lnTo>
                  <a:lnTo>
                    <a:pt x="4767707" y="51054"/>
                  </a:lnTo>
                  <a:lnTo>
                    <a:pt x="4773168" y="50165"/>
                  </a:lnTo>
                  <a:lnTo>
                    <a:pt x="4778375" y="49784"/>
                  </a:lnTo>
                  <a:lnTo>
                    <a:pt x="4790567" y="49784"/>
                  </a:lnTo>
                  <a:lnTo>
                    <a:pt x="4796028" y="50927"/>
                  </a:lnTo>
                  <a:lnTo>
                    <a:pt x="4799457" y="53213"/>
                  </a:lnTo>
                  <a:lnTo>
                    <a:pt x="4803013" y="55626"/>
                  </a:lnTo>
                  <a:lnTo>
                    <a:pt x="4804791" y="59436"/>
                  </a:lnTo>
                  <a:lnTo>
                    <a:pt x="4804791" y="69596"/>
                  </a:lnTo>
                  <a:lnTo>
                    <a:pt x="4803140" y="73533"/>
                  </a:lnTo>
                  <a:lnTo>
                    <a:pt x="4799838" y="76327"/>
                  </a:lnTo>
                  <a:lnTo>
                    <a:pt x="4796409" y="79121"/>
                  </a:lnTo>
                  <a:lnTo>
                    <a:pt x="4791837" y="80518"/>
                  </a:lnTo>
                  <a:lnTo>
                    <a:pt x="4782693" y="80518"/>
                  </a:lnTo>
                  <a:lnTo>
                    <a:pt x="4766310" y="74041"/>
                  </a:lnTo>
                  <a:lnTo>
                    <a:pt x="4766310" y="89662"/>
                  </a:lnTo>
                  <a:lnTo>
                    <a:pt x="4771644" y="92456"/>
                  </a:lnTo>
                  <a:lnTo>
                    <a:pt x="4778756" y="93980"/>
                  </a:lnTo>
                  <a:lnTo>
                    <a:pt x="4787773" y="93980"/>
                  </a:lnTo>
                  <a:lnTo>
                    <a:pt x="4818837" y="80518"/>
                  </a:lnTo>
                  <a:lnTo>
                    <a:pt x="4819269" y="80137"/>
                  </a:lnTo>
                  <a:lnTo>
                    <a:pt x="4822317" y="72517"/>
                  </a:lnTo>
                  <a:lnTo>
                    <a:pt x="4822317" y="54737"/>
                  </a:lnTo>
                  <a:close/>
                </a:path>
                <a:path w="6268720" h="108585">
                  <a:moveTo>
                    <a:pt x="4896612" y="59690"/>
                  </a:moveTo>
                  <a:lnTo>
                    <a:pt x="4885817" y="59690"/>
                  </a:lnTo>
                  <a:lnTo>
                    <a:pt x="4885817" y="24511"/>
                  </a:lnTo>
                  <a:lnTo>
                    <a:pt x="4885817" y="1397"/>
                  </a:lnTo>
                  <a:lnTo>
                    <a:pt x="4869815" y="1397"/>
                  </a:lnTo>
                  <a:lnTo>
                    <a:pt x="4869815" y="24511"/>
                  </a:lnTo>
                  <a:lnTo>
                    <a:pt x="4869815" y="59690"/>
                  </a:lnTo>
                  <a:lnTo>
                    <a:pt x="4844923" y="59690"/>
                  </a:lnTo>
                  <a:lnTo>
                    <a:pt x="4849749" y="53848"/>
                  </a:lnTo>
                  <a:lnTo>
                    <a:pt x="4854575" y="47752"/>
                  </a:lnTo>
                  <a:lnTo>
                    <a:pt x="4863719" y="34544"/>
                  </a:lnTo>
                  <a:lnTo>
                    <a:pt x="4867275" y="28956"/>
                  </a:lnTo>
                  <a:lnTo>
                    <a:pt x="4869815" y="24511"/>
                  </a:lnTo>
                  <a:lnTo>
                    <a:pt x="4869815" y="1397"/>
                  </a:lnTo>
                  <a:lnTo>
                    <a:pt x="4869561" y="1397"/>
                  </a:lnTo>
                  <a:lnTo>
                    <a:pt x="4866411" y="7810"/>
                  </a:lnTo>
                  <a:lnTo>
                    <a:pt x="4862665" y="14605"/>
                  </a:lnTo>
                  <a:lnTo>
                    <a:pt x="4836338" y="51790"/>
                  </a:lnTo>
                  <a:lnTo>
                    <a:pt x="4830191" y="58928"/>
                  </a:lnTo>
                  <a:lnTo>
                    <a:pt x="4830191" y="72263"/>
                  </a:lnTo>
                  <a:lnTo>
                    <a:pt x="4869815" y="72263"/>
                  </a:lnTo>
                  <a:lnTo>
                    <a:pt x="4869815" y="92329"/>
                  </a:lnTo>
                  <a:lnTo>
                    <a:pt x="4885817" y="92329"/>
                  </a:lnTo>
                  <a:lnTo>
                    <a:pt x="4885817" y="72263"/>
                  </a:lnTo>
                  <a:lnTo>
                    <a:pt x="4896612" y="72263"/>
                  </a:lnTo>
                  <a:lnTo>
                    <a:pt x="4896612" y="59690"/>
                  </a:lnTo>
                  <a:close/>
                </a:path>
                <a:path w="6268720" h="108585">
                  <a:moveTo>
                    <a:pt x="4922393" y="76835"/>
                  </a:moveTo>
                  <a:lnTo>
                    <a:pt x="4906391" y="76835"/>
                  </a:lnTo>
                  <a:lnTo>
                    <a:pt x="4899660" y="108585"/>
                  </a:lnTo>
                  <a:lnTo>
                    <a:pt x="4912995" y="108585"/>
                  </a:lnTo>
                  <a:lnTo>
                    <a:pt x="4922393" y="76835"/>
                  </a:lnTo>
                  <a:close/>
                </a:path>
                <a:path w="6268720" h="108585">
                  <a:moveTo>
                    <a:pt x="4993132" y="17653"/>
                  </a:moveTo>
                  <a:lnTo>
                    <a:pt x="4991532" y="13843"/>
                  </a:lnTo>
                  <a:lnTo>
                    <a:pt x="4990465" y="11303"/>
                  </a:lnTo>
                  <a:lnTo>
                    <a:pt x="4985385" y="6858"/>
                  </a:lnTo>
                  <a:lnTo>
                    <a:pt x="4980305" y="2286"/>
                  </a:lnTo>
                  <a:lnTo>
                    <a:pt x="4973066" y="0"/>
                  </a:lnTo>
                  <a:lnTo>
                    <a:pt x="4963668" y="0"/>
                  </a:lnTo>
                  <a:lnTo>
                    <a:pt x="4956873" y="482"/>
                  </a:lnTo>
                  <a:lnTo>
                    <a:pt x="4950460" y="1905"/>
                  </a:lnTo>
                  <a:lnTo>
                    <a:pt x="4944415" y="4292"/>
                  </a:lnTo>
                  <a:lnTo>
                    <a:pt x="4938776" y="7620"/>
                  </a:lnTo>
                  <a:lnTo>
                    <a:pt x="4938776" y="23114"/>
                  </a:lnTo>
                  <a:lnTo>
                    <a:pt x="4945888" y="16891"/>
                  </a:lnTo>
                  <a:lnTo>
                    <a:pt x="4953381" y="13843"/>
                  </a:lnTo>
                  <a:lnTo>
                    <a:pt x="4966081" y="13843"/>
                  </a:lnTo>
                  <a:lnTo>
                    <a:pt x="4969764" y="14986"/>
                  </a:lnTo>
                  <a:lnTo>
                    <a:pt x="4972177" y="17145"/>
                  </a:lnTo>
                  <a:lnTo>
                    <a:pt x="4974590" y="19431"/>
                  </a:lnTo>
                  <a:lnTo>
                    <a:pt x="4975733" y="22606"/>
                  </a:lnTo>
                  <a:lnTo>
                    <a:pt x="4975682" y="29972"/>
                  </a:lnTo>
                  <a:lnTo>
                    <a:pt x="4974844" y="32766"/>
                  </a:lnTo>
                  <a:lnTo>
                    <a:pt x="4971542" y="38100"/>
                  </a:lnTo>
                  <a:lnTo>
                    <a:pt x="4968748" y="40894"/>
                  </a:lnTo>
                  <a:lnTo>
                    <a:pt x="4964811" y="43688"/>
                  </a:lnTo>
                  <a:lnTo>
                    <a:pt x="4958004" y="48958"/>
                  </a:lnTo>
                  <a:lnTo>
                    <a:pt x="4938141" y="71882"/>
                  </a:lnTo>
                  <a:lnTo>
                    <a:pt x="4936363" y="76073"/>
                  </a:lnTo>
                  <a:lnTo>
                    <a:pt x="4935601" y="80645"/>
                  </a:lnTo>
                  <a:lnTo>
                    <a:pt x="4935601" y="92329"/>
                  </a:lnTo>
                  <a:lnTo>
                    <a:pt x="4992370" y="92329"/>
                  </a:lnTo>
                  <a:lnTo>
                    <a:pt x="4992370" y="77851"/>
                  </a:lnTo>
                  <a:lnTo>
                    <a:pt x="4953762" y="77851"/>
                  </a:lnTo>
                  <a:lnTo>
                    <a:pt x="4953762" y="75565"/>
                  </a:lnTo>
                  <a:lnTo>
                    <a:pt x="4955032" y="73025"/>
                  </a:lnTo>
                  <a:lnTo>
                    <a:pt x="4959858" y="67183"/>
                  </a:lnTo>
                  <a:lnTo>
                    <a:pt x="4963795" y="63627"/>
                  </a:lnTo>
                  <a:lnTo>
                    <a:pt x="4969383" y="59563"/>
                  </a:lnTo>
                  <a:lnTo>
                    <a:pt x="4972431" y="57277"/>
                  </a:lnTo>
                  <a:lnTo>
                    <a:pt x="4975352" y="55118"/>
                  </a:lnTo>
                  <a:lnTo>
                    <a:pt x="4978146" y="52832"/>
                  </a:lnTo>
                  <a:lnTo>
                    <a:pt x="4981067" y="50546"/>
                  </a:lnTo>
                  <a:lnTo>
                    <a:pt x="4993132" y="29972"/>
                  </a:lnTo>
                  <a:lnTo>
                    <a:pt x="4993132" y="17653"/>
                  </a:lnTo>
                  <a:close/>
                </a:path>
                <a:path w="6268720" h="108585">
                  <a:moveTo>
                    <a:pt x="5065115" y="41910"/>
                  </a:moveTo>
                  <a:lnTo>
                    <a:pt x="5064633" y="32842"/>
                  </a:lnTo>
                  <a:lnTo>
                    <a:pt x="5063121" y="24498"/>
                  </a:lnTo>
                  <a:lnTo>
                    <a:pt x="5060581" y="17272"/>
                  </a:lnTo>
                  <a:lnTo>
                    <a:pt x="5058270" y="13335"/>
                  </a:lnTo>
                  <a:lnTo>
                    <a:pt x="5057013" y="11176"/>
                  </a:lnTo>
                  <a:lnTo>
                    <a:pt x="5051679" y="3683"/>
                  </a:lnTo>
                  <a:lnTo>
                    <a:pt x="5047615" y="1727"/>
                  </a:lnTo>
                  <a:lnTo>
                    <a:pt x="5047615" y="26924"/>
                  </a:lnTo>
                  <a:lnTo>
                    <a:pt x="5047615" y="35941"/>
                  </a:lnTo>
                  <a:lnTo>
                    <a:pt x="5046345" y="39370"/>
                  </a:lnTo>
                  <a:lnTo>
                    <a:pt x="5041265" y="44958"/>
                  </a:lnTo>
                  <a:lnTo>
                    <a:pt x="5038090" y="46355"/>
                  </a:lnTo>
                  <a:lnTo>
                    <a:pt x="5029708" y="46355"/>
                  </a:lnTo>
                  <a:lnTo>
                    <a:pt x="5026279" y="44831"/>
                  </a:lnTo>
                  <a:lnTo>
                    <a:pt x="5023739" y="41910"/>
                  </a:lnTo>
                  <a:lnTo>
                    <a:pt x="5021199" y="38862"/>
                  </a:lnTo>
                  <a:lnTo>
                    <a:pt x="5020056" y="34925"/>
                  </a:lnTo>
                  <a:lnTo>
                    <a:pt x="5020056" y="25400"/>
                  </a:lnTo>
                  <a:lnTo>
                    <a:pt x="5021199" y="21463"/>
                  </a:lnTo>
                  <a:lnTo>
                    <a:pt x="5026152" y="14986"/>
                  </a:lnTo>
                  <a:lnTo>
                    <a:pt x="5029454" y="13335"/>
                  </a:lnTo>
                  <a:lnTo>
                    <a:pt x="5037836" y="13335"/>
                  </a:lnTo>
                  <a:lnTo>
                    <a:pt x="5041138" y="15113"/>
                  </a:lnTo>
                  <a:lnTo>
                    <a:pt x="5046218" y="22479"/>
                  </a:lnTo>
                  <a:lnTo>
                    <a:pt x="5047615" y="26924"/>
                  </a:lnTo>
                  <a:lnTo>
                    <a:pt x="5047615" y="1727"/>
                  </a:lnTo>
                  <a:lnTo>
                    <a:pt x="5044059" y="0"/>
                  </a:lnTo>
                  <a:lnTo>
                    <a:pt x="5025009" y="0"/>
                  </a:lnTo>
                  <a:lnTo>
                    <a:pt x="5017516" y="2921"/>
                  </a:lnTo>
                  <a:lnTo>
                    <a:pt x="5011674" y="8763"/>
                  </a:lnTo>
                  <a:lnTo>
                    <a:pt x="5005959" y="14605"/>
                  </a:lnTo>
                  <a:lnTo>
                    <a:pt x="5003038" y="22225"/>
                  </a:lnTo>
                  <a:lnTo>
                    <a:pt x="5003038" y="39497"/>
                  </a:lnTo>
                  <a:lnTo>
                    <a:pt x="5005451" y="46228"/>
                  </a:lnTo>
                  <a:lnTo>
                    <a:pt x="5015103" y="56896"/>
                  </a:lnTo>
                  <a:lnTo>
                    <a:pt x="5021326" y="59563"/>
                  </a:lnTo>
                  <a:lnTo>
                    <a:pt x="5037709" y="59563"/>
                  </a:lnTo>
                  <a:lnTo>
                    <a:pt x="5044059" y="56388"/>
                  </a:lnTo>
                  <a:lnTo>
                    <a:pt x="5047869" y="49784"/>
                  </a:lnTo>
                  <a:lnTo>
                    <a:pt x="5048250" y="49911"/>
                  </a:lnTo>
                  <a:lnTo>
                    <a:pt x="5032629" y="80518"/>
                  </a:lnTo>
                  <a:lnTo>
                    <a:pt x="5018659" y="80518"/>
                  </a:lnTo>
                  <a:lnTo>
                    <a:pt x="5013071" y="78994"/>
                  </a:lnTo>
                  <a:lnTo>
                    <a:pt x="5008118" y="75946"/>
                  </a:lnTo>
                  <a:lnTo>
                    <a:pt x="5008118" y="90551"/>
                  </a:lnTo>
                  <a:lnTo>
                    <a:pt x="5013198" y="92837"/>
                  </a:lnTo>
                  <a:lnTo>
                    <a:pt x="5019294" y="93980"/>
                  </a:lnTo>
                  <a:lnTo>
                    <a:pt x="5026406" y="93980"/>
                  </a:lnTo>
                  <a:lnTo>
                    <a:pt x="5035118" y="93129"/>
                  </a:lnTo>
                  <a:lnTo>
                    <a:pt x="5042789" y="90551"/>
                  </a:lnTo>
                  <a:lnTo>
                    <a:pt x="5049405" y="86271"/>
                  </a:lnTo>
                  <a:lnTo>
                    <a:pt x="5054739" y="80518"/>
                  </a:lnTo>
                  <a:lnTo>
                    <a:pt x="5054981" y="80264"/>
                  </a:lnTo>
                  <a:lnTo>
                    <a:pt x="5059451" y="72745"/>
                  </a:lnTo>
                  <a:lnTo>
                    <a:pt x="5062626" y="63906"/>
                  </a:lnTo>
                  <a:lnTo>
                    <a:pt x="5064506" y="53746"/>
                  </a:lnTo>
                  <a:lnTo>
                    <a:pt x="5064722" y="49784"/>
                  </a:lnTo>
                  <a:lnTo>
                    <a:pt x="5064912" y="46355"/>
                  </a:lnTo>
                  <a:lnTo>
                    <a:pt x="5065001" y="44831"/>
                  </a:lnTo>
                  <a:lnTo>
                    <a:pt x="5065115" y="41910"/>
                  </a:lnTo>
                  <a:close/>
                </a:path>
                <a:path w="6268720" h="108585">
                  <a:moveTo>
                    <a:pt x="5117973" y="0"/>
                  </a:moveTo>
                  <a:lnTo>
                    <a:pt x="5107051" y="0"/>
                  </a:lnTo>
                  <a:lnTo>
                    <a:pt x="5100942" y="4356"/>
                  </a:lnTo>
                  <a:lnTo>
                    <a:pt x="5094656" y="8089"/>
                  </a:lnTo>
                  <a:lnTo>
                    <a:pt x="5088179" y="11163"/>
                  </a:lnTo>
                  <a:lnTo>
                    <a:pt x="5081524" y="13589"/>
                  </a:lnTo>
                  <a:lnTo>
                    <a:pt x="5081524" y="28829"/>
                  </a:lnTo>
                  <a:lnTo>
                    <a:pt x="5100701" y="20828"/>
                  </a:lnTo>
                  <a:lnTo>
                    <a:pt x="5100701" y="92329"/>
                  </a:lnTo>
                  <a:lnTo>
                    <a:pt x="5117973" y="92329"/>
                  </a:lnTo>
                  <a:lnTo>
                    <a:pt x="5117973" y="20828"/>
                  </a:lnTo>
                  <a:lnTo>
                    <a:pt x="5117973" y="0"/>
                  </a:lnTo>
                  <a:close/>
                </a:path>
                <a:path w="6268720" h="108585">
                  <a:moveTo>
                    <a:pt x="6024118" y="17653"/>
                  </a:moveTo>
                  <a:lnTo>
                    <a:pt x="6022594" y="13843"/>
                  </a:lnTo>
                  <a:lnTo>
                    <a:pt x="6021578" y="11303"/>
                  </a:lnTo>
                  <a:lnTo>
                    <a:pt x="6011291" y="2286"/>
                  </a:lnTo>
                  <a:lnTo>
                    <a:pt x="6004052" y="0"/>
                  </a:lnTo>
                  <a:lnTo>
                    <a:pt x="5994654" y="0"/>
                  </a:lnTo>
                  <a:lnTo>
                    <a:pt x="5987885" y="482"/>
                  </a:lnTo>
                  <a:lnTo>
                    <a:pt x="5981484" y="1905"/>
                  </a:lnTo>
                  <a:lnTo>
                    <a:pt x="5975451" y="4292"/>
                  </a:lnTo>
                  <a:lnTo>
                    <a:pt x="5969762" y="7620"/>
                  </a:lnTo>
                  <a:lnTo>
                    <a:pt x="5969762" y="23114"/>
                  </a:lnTo>
                  <a:lnTo>
                    <a:pt x="5977001" y="16891"/>
                  </a:lnTo>
                  <a:lnTo>
                    <a:pt x="5984494" y="13843"/>
                  </a:lnTo>
                  <a:lnTo>
                    <a:pt x="5997194" y="13843"/>
                  </a:lnTo>
                  <a:lnTo>
                    <a:pt x="6000877" y="14986"/>
                  </a:lnTo>
                  <a:lnTo>
                    <a:pt x="6003290" y="17145"/>
                  </a:lnTo>
                  <a:lnTo>
                    <a:pt x="6005576" y="19431"/>
                  </a:lnTo>
                  <a:lnTo>
                    <a:pt x="6006846" y="22606"/>
                  </a:lnTo>
                  <a:lnTo>
                    <a:pt x="6006795" y="29972"/>
                  </a:lnTo>
                  <a:lnTo>
                    <a:pt x="6005957" y="32766"/>
                  </a:lnTo>
                  <a:lnTo>
                    <a:pt x="6002655" y="38100"/>
                  </a:lnTo>
                  <a:lnTo>
                    <a:pt x="5999861" y="40894"/>
                  </a:lnTo>
                  <a:lnTo>
                    <a:pt x="5995924" y="43688"/>
                  </a:lnTo>
                  <a:lnTo>
                    <a:pt x="5989117" y="48958"/>
                  </a:lnTo>
                  <a:lnTo>
                    <a:pt x="5966714" y="80645"/>
                  </a:lnTo>
                  <a:lnTo>
                    <a:pt x="5966714" y="92329"/>
                  </a:lnTo>
                  <a:lnTo>
                    <a:pt x="6023483" y="92329"/>
                  </a:lnTo>
                  <a:lnTo>
                    <a:pt x="6023483" y="77851"/>
                  </a:lnTo>
                  <a:lnTo>
                    <a:pt x="5984875" y="77851"/>
                  </a:lnTo>
                  <a:lnTo>
                    <a:pt x="5984875" y="75565"/>
                  </a:lnTo>
                  <a:lnTo>
                    <a:pt x="5986145" y="73025"/>
                  </a:lnTo>
                  <a:lnTo>
                    <a:pt x="5990971" y="67183"/>
                  </a:lnTo>
                  <a:lnTo>
                    <a:pt x="5994908" y="63627"/>
                  </a:lnTo>
                  <a:lnTo>
                    <a:pt x="6000496" y="59563"/>
                  </a:lnTo>
                  <a:lnTo>
                    <a:pt x="6003417" y="57277"/>
                  </a:lnTo>
                  <a:lnTo>
                    <a:pt x="6024118" y="29972"/>
                  </a:lnTo>
                  <a:lnTo>
                    <a:pt x="6024118" y="17653"/>
                  </a:lnTo>
                  <a:close/>
                </a:path>
                <a:path w="6268720" h="108585">
                  <a:moveTo>
                    <a:pt x="6054090" y="76835"/>
                  </a:moveTo>
                  <a:lnTo>
                    <a:pt x="6038088" y="76835"/>
                  </a:lnTo>
                  <a:lnTo>
                    <a:pt x="6031357" y="108585"/>
                  </a:lnTo>
                  <a:lnTo>
                    <a:pt x="6044565" y="108585"/>
                  </a:lnTo>
                  <a:lnTo>
                    <a:pt x="6054090" y="76835"/>
                  </a:lnTo>
                  <a:close/>
                </a:path>
                <a:path w="6268720" h="108585">
                  <a:moveTo>
                    <a:pt x="6124702" y="60706"/>
                  </a:moveTo>
                  <a:lnTo>
                    <a:pt x="6103874" y="45085"/>
                  </a:lnTo>
                  <a:lnTo>
                    <a:pt x="6103874" y="44831"/>
                  </a:lnTo>
                  <a:lnTo>
                    <a:pt x="6111773" y="41643"/>
                  </a:lnTo>
                  <a:lnTo>
                    <a:pt x="6117412" y="36830"/>
                  </a:lnTo>
                  <a:lnTo>
                    <a:pt x="6120777" y="30403"/>
                  </a:lnTo>
                  <a:lnTo>
                    <a:pt x="6121908" y="22352"/>
                  </a:lnTo>
                  <a:lnTo>
                    <a:pt x="6121908" y="15240"/>
                  </a:lnTo>
                  <a:lnTo>
                    <a:pt x="6120968" y="13335"/>
                  </a:lnTo>
                  <a:lnTo>
                    <a:pt x="6119241" y="9779"/>
                  </a:lnTo>
                  <a:lnTo>
                    <a:pt x="6108827" y="1905"/>
                  </a:lnTo>
                  <a:lnTo>
                    <a:pt x="6102096" y="0"/>
                  </a:lnTo>
                  <a:lnTo>
                    <a:pt x="6085332" y="0"/>
                  </a:lnTo>
                  <a:lnTo>
                    <a:pt x="6077966" y="1524"/>
                  </a:lnTo>
                  <a:lnTo>
                    <a:pt x="6071870" y="4826"/>
                  </a:lnTo>
                  <a:lnTo>
                    <a:pt x="6071870" y="19431"/>
                  </a:lnTo>
                  <a:lnTo>
                    <a:pt x="6077585" y="15367"/>
                  </a:lnTo>
                  <a:lnTo>
                    <a:pt x="6083554" y="13335"/>
                  </a:lnTo>
                  <a:lnTo>
                    <a:pt x="6099429" y="13335"/>
                  </a:lnTo>
                  <a:lnTo>
                    <a:pt x="6104382" y="17399"/>
                  </a:lnTo>
                  <a:lnTo>
                    <a:pt x="6104382" y="34544"/>
                  </a:lnTo>
                  <a:lnTo>
                    <a:pt x="6098032" y="38862"/>
                  </a:lnTo>
                  <a:lnTo>
                    <a:pt x="6077712" y="38862"/>
                  </a:lnTo>
                  <a:lnTo>
                    <a:pt x="6077712" y="52324"/>
                  </a:lnTo>
                  <a:lnTo>
                    <a:pt x="6085840" y="52324"/>
                  </a:lnTo>
                  <a:lnTo>
                    <a:pt x="6095174" y="53225"/>
                  </a:lnTo>
                  <a:lnTo>
                    <a:pt x="6101842" y="55918"/>
                  </a:lnTo>
                  <a:lnTo>
                    <a:pt x="6105842" y="60363"/>
                  </a:lnTo>
                  <a:lnTo>
                    <a:pt x="6107176" y="66548"/>
                  </a:lnTo>
                  <a:lnTo>
                    <a:pt x="6107176" y="70993"/>
                  </a:lnTo>
                  <a:lnTo>
                    <a:pt x="6105525" y="74422"/>
                  </a:lnTo>
                  <a:lnTo>
                    <a:pt x="6099175" y="79248"/>
                  </a:lnTo>
                  <a:lnTo>
                    <a:pt x="6094857" y="80518"/>
                  </a:lnTo>
                  <a:lnTo>
                    <a:pt x="6081522" y="80518"/>
                  </a:lnTo>
                  <a:lnTo>
                    <a:pt x="6074537" y="78232"/>
                  </a:lnTo>
                  <a:lnTo>
                    <a:pt x="6068314" y="73660"/>
                  </a:lnTo>
                  <a:lnTo>
                    <a:pt x="6068314" y="89281"/>
                  </a:lnTo>
                  <a:lnTo>
                    <a:pt x="6074156" y="92329"/>
                  </a:lnTo>
                  <a:lnTo>
                    <a:pt x="6081522" y="93980"/>
                  </a:lnTo>
                  <a:lnTo>
                    <a:pt x="6090539" y="93980"/>
                  </a:lnTo>
                  <a:lnTo>
                    <a:pt x="6122225" y="80518"/>
                  </a:lnTo>
                  <a:lnTo>
                    <a:pt x="6124702" y="75057"/>
                  </a:lnTo>
                  <a:lnTo>
                    <a:pt x="6124702" y="60706"/>
                  </a:lnTo>
                  <a:close/>
                </a:path>
                <a:path w="6268720" h="108585">
                  <a:moveTo>
                    <a:pt x="6194806" y="54737"/>
                  </a:moveTo>
                  <a:lnTo>
                    <a:pt x="6192761" y="49784"/>
                  </a:lnTo>
                  <a:lnTo>
                    <a:pt x="6192139" y="48260"/>
                  </a:lnTo>
                  <a:lnTo>
                    <a:pt x="6181344" y="38481"/>
                  </a:lnTo>
                  <a:lnTo>
                    <a:pt x="6176467" y="36830"/>
                  </a:lnTo>
                  <a:lnTo>
                    <a:pt x="6174232" y="36068"/>
                  </a:lnTo>
                  <a:lnTo>
                    <a:pt x="6163945" y="36068"/>
                  </a:lnTo>
                  <a:lnTo>
                    <a:pt x="6160897" y="36322"/>
                  </a:lnTo>
                  <a:lnTo>
                    <a:pt x="6156198" y="36830"/>
                  </a:lnTo>
                  <a:lnTo>
                    <a:pt x="6157849" y="15748"/>
                  </a:lnTo>
                  <a:lnTo>
                    <a:pt x="6190615" y="15748"/>
                  </a:lnTo>
                  <a:lnTo>
                    <a:pt x="6190615" y="1397"/>
                  </a:lnTo>
                  <a:lnTo>
                    <a:pt x="6143625" y="1397"/>
                  </a:lnTo>
                  <a:lnTo>
                    <a:pt x="6140196" y="51054"/>
                  </a:lnTo>
                  <a:lnTo>
                    <a:pt x="6145657" y="50165"/>
                  </a:lnTo>
                  <a:lnTo>
                    <a:pt x="6150864" y="49784"/>
                  </a:lnTo>
                  <a:lnTo>
                    <a:pt x="6163056" y="49784"/>
                  </a:lnTo>
                  <a:lnTo>
                    <a:pt x="6168390" y="50927"/>
                  </a:lnTo>
                  <a:lnTo>
                    <a:pt x="6171946" y="53213"/>
                  </a:lnTo>
                  <a:lnTo>
                    <a:pt x="6175502" y="55626"/>
                  </a:lnTo>
                  <a:lnTo>
                    <a:pt x="6177280" y="59436"/>
                  </a:lnTo>
                  <a:lnTo>
                    <a:pt x="6177280" y="69596"/>
                  </a:lnTo>
                  <a:lnTo>
                    <a:pt x="6175629" y="73533"/>
                  </a:lnTo>
                  <a:lnTo>
                    <a:pt x="6172200" y="76327"/>
                  </a:lnTo>
                  <a:lnTo>
                    <a:pt x="6168898" y="79121"/>
                  </a:lnTo>
                  <a:lnTo>
                    <a:pt x="6164326" y="80518"/>
                  </a:lnTo>
                  <a:lnTo>
                    <a:pt x="6155182" y="80518"/>
                  </a:lnTo>
                  <a:lnTo>
                    <a:pt x="6138799" y="74041"/>
                  </a:lnTo>
                  <a:lnTo>
                    <a:pt x="6138799" y="89662"/>
                  </a:lnTo>
                  <a:lnTo>
                    <a:pt x="6144133" y="92456"/>
                  </a:lnTo>
                  <a:lnTo>
                    <a:pt x="6151245" y="93980"/>
                  </a:lnTo>
                  <a:lnTo>
                    <a:pt x="6160262" y="93980"/>
                  </a:lnTo>
                  <a:lnTo>
                    <a:pt x="6191326" y="80518"/>
                  </a:lnTo>
                  <a:lnTo>
                    <a:pt x="6191758" y="80137"/>
                  </a:lnTo>
                  <a:lnTo>
                    <a:pt x="6194806" y="72517"/>
                  </a:lnTo>
                  <a:lnTo>
                    <a:pt x="6194806" y="54737"/>
                  </a:lnTo>
                  <a:close/>
                </a:path>
                <a:path w="6268720" h="108585">
                  <a:moveTo>
                    <a:pt x="6268212" y="46355"/>
                  </a:moveTo>
                  <a:lnTo>
                    <a:pt x="6250902" y="2895"/>
                  </a:lnTo>
                  <a:lnTo>
                    <a:pt x="6250635" y="2844"/>
                  </a:lnTo>
                  <a:lnTo>
                    <a:pt x="6250635" y="46355"/>
                  </a:lnTo>
                  <a:lnTo>
                    <a:pt x="6250597" y="48387"/>
                  </a:lnTo>
                  <a:lnTo>
                    <a:pt x="6249771" y="61722"/>
                  </a:lnTo>
                  <a:lnTo>
                    <a:pt x="6247079" y="72161"/>
                  </a:lnTo>
                  <a:lnTo>
                    <a:pt x="6242583" y="78435"/>
                  </a:lnTo>
                  <a:lnTo>
                    <a:pt x="6236335" y="80518"/>
                  </a:lnTo>
                  <a:lnTo>
                    <a:pt x="6229972" y="78486"/>
                  </a:lnTo>
                  <a:lnTo>
                    <a:pt x="6225413" y="72364"/>
                  </a:lnTo>
                  <a:lnTo>
                    <a:pt x="6222644" y="62204"/>
                  </a:lnTo>
                  <a:lnTo>
                    <a:pt x="6221742" y="48387"/>
                  </a:lnTo>
                  <a:lnTo>
                    <a:pt x="6221831" y="46355"/>
                  </a:lnTo>
                  <a:lnTo>
                    <a:pt x="6222670" y="32842"/>
                  </a:lnTo>
                  <a:lnTo>
                    <a:pt x="6225502" y="22009"/>
                  </a:lnTo>
                  <a:lnTo>
                    <a:pt x="6230188" y="15506"/>
                  </a:lnTo>
                  <a:lnTo>
                    <a:pt x="6236716" y="13335"/>
                  </a:lnTo>
                  <a:lnTo>
                    <a:pt x="6242799" y="15455"/>
                  </a:lnTo>
                  <a:lnTo>
                    <a:pt x="6247168" y="21805"/>
                  </a:lnTo>
                  <a:lnTo>
                    <a:pt x="6249797" y="32359"/>
                  </a:lnTo>
                  <a:lnTo>
                    <a:pt x="6250635" y="46355"/>
                  </a:lnTo>
                  <a:lnTo>
                    <a:pt x="6250635" y="2844"/>
                  </a:lnTo>
                  <a:lnTo>
                    <a:pt x="6237478" y="0"/>
                  </a:lnTo>
                  <a:lnTo>
                    <a:pt x="6229858" y="774"/>
                  </a:lnTo>
                  <a:lnTo>
                    <a:pt x="6223203" y="3073"/>
                  </a:lnTo>
                  <a:lnTo>
                    <a:pt x="6204851" y="37274"/>
                  </a:lnTo>
                  <a:lnTo>
                    <a:pt x="6204331" y="48387"/>
                  </a:lnTo>
                  <a:lnTo>
                    <a:pt x="6206274" y="68326"/>
                  </a:lnTo>
                  <a:lnTo>
                    <a:pt x="6212141" y="82575"/>
                  </a:lnTo>
                  <a:lnTo>
                    <a:pt x="6221895" y="91135"/>
                  </a:lnTo>
                  <a:lnTo>
                    <a:pt x="6235573" y="93980"/>
                  </a:lnTo>
                  <a:lnTo>
                    <a:pt x="6243066" y="93205"/>
                  </a:lnTo>
                  <a:lnTo>
                    <a:pt x="6249606" y="90855"/>
                  </a:lnTo>
                  <a:lnTo>
                    <a:pt x="6255182" y="86969"/>
                  </a:lnTo>
                  <a:lnTo>
                    <a:pt x="6259830" y="81534"/>
                  </a:lnTo>
                  <a:lnTo>
                    <a:pt x="6260363" y="80518"/>
                  </a:lnTo>
                  <a:lnTo>
                    <a:pt x="6263487" y="74701"/>
                  </a:lnTo>
                  <a:lnTo>
                    <a:pt x="6266116" y="66573"/>
                  </a:lnTo>
                  <a:lnTo>
                    <a:pt x="6267678" y="57124"/>
                  </a:lnTo>
                  <a:lnTo>
                    <a:pt x="6268212" y="46355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0" name="object 90"/>
            <p:cNvSpPr/>
            <p:nvPr/>
          </p:nvSpPr>
          <p:spPr>
            <a:xfrm>
              <a:off x="1375917" y="4484115"/>
              <a:ext cx="358140" cy="118745"/>
            </a:xfrm>
            <a:custGeom>
              <a:avLst/>
              <a:gdLst/>
              <a:ahLst/>
              <a:cxnLst/>
              <a:rect l="l" t="t" r="r" b="b"/>
              <a:pathLst>
                <a:path w="358139" h="118745">
                  <a:moveTo>
                    <a:pt x="58293" y="71246"/>
                  </a:moveTo>
                  <a:lnTo>
                    <a:pt x="18668" y="87629"/>
                  </a:lnTo>
                  <a:lnTo>
                    <a:pt x="18668" y="101980"/>
                  </a:lnTo>
                  <a:lnTo>
                    <a:pt x="58293" y="118617"/>
                  </a:lnTo>
                  <a:lnTo>
                    <a:pt x="67283" y="118211"/>
                  </a:lnTo>
                  <a:lnTo>
                    <a:pt x="95882" y="105663"/>
                  </a:lnTo>
                  <a:lnTo>
                    <a:pt x="58293" y="105663"/>
                  </a:lnTo>
                  <a:lnTo>
                    <a:pt x="47958" y="104995"/>
                  </a:lnTo>
                  <a:lnTo>
                    <a:pt x="40576" y="102981"/>
                  </a:lnTo>
                  <a:lnTo>
                    <a:pt x="36147" y="99609"/>
                  </a:lnTo>
                  <a:lnTo>
                    <a:pt x="34670" y="94868"/>
                  </a:lnTo>
                  <a:lnTo>
                    <a:pt x="36147" y="90201"/>
                  </a:lnTo>
                  <a:lnTo>
                    <a:pt x="40576" y="86867"/>
                  </a:lnTo>
                  <a:lnTo>
                    <a:pt x="47958" y="84867"/>
                  </a:lnTo>
                  <a:lnTo>
                    <a:pt x="58293" y="84200"/>
                  </a:lnTo>
                  <a:lnTo>
                    <a:pt x="95986" y="84200"/>
                  </a:lnTo>
                  <a:lnTo>
                    <a:pt x="94615" y="81914"/>
                  </a:lnTo>
                  <a:lnTo>
                    <a:pt x="87629" y="77723"/>
                  </a:lnTo>
                  <a:lnTo>
                    <a:pt x="81867" y="74890"/>
                  </a:lnTo>
                  <a:lnTo>
                    <a:pt x="75056" y="72866"/>
                  </a:lnTo>
                  <a:lnTo>
                    <a:pt x="67198" y="71651"/>
                  </a:lnTo>
                  <a:lnTo>
                    <a:pt x="58293" y="71246"/>
                  </a:lnTo>
                  <a:close/>
                </a:path>
                <a:path w="358139" h="118745">
                  <a:moveTo>
                    <a:pt x="95986" y="84200"/>
                  </a:moveTo>
                  <a:lnTo>
                    <a:pt x="58293" y="84200"/>
                  </a:lnTo>
                  <a:lnTo>
                    <a:pt x="68720" y="84867"/>
                  </a:lnTo>
                  <a:lnTo>
                    <a:pt x="76184" y="86867"/>
                  </a:lnTo>
                  <a:lnTo>
                    <a:pt x="80670" y="90201"/>
                  </a:lnTo>
                  <a:lnTo>
                    <a:pt x="82168" y="94868"/>
                  </a:lnTo>
                  <a:lnTo>
                    <a:pt x="80670" y="99609"/>
                  </a:lnTo>
                  <a:lnTo>
                    <a:pt x="76184" y="102981"/>
                  </a:lnTo>
                  <a:lnTo>
                    <a:pt x="68720" y="104995"/>
                  </a:lnTo>
                  <a:lnTo>
                    <a:pt x="58293" y="105663"/>
                  </a:lnTo>
                  <a:lnTo>
                    <a:pt x="95882" y="105663"/>
                  </a:lnTo>
                  <a:lnTo>
                    <a:pt x="98043" y="101980"/>
                  </a:lnTo>
                  <a:lnTo>
                    <a:pt x="98043" y="87629"/>
                  </a:lnTo>
                  <a:lnTo>
                    <a:pt x="95986" y="84200"/>
                  </a:lnTo>
                  <a:close/>
                </a:path>
                <a:path w="358139" h="118745">
                  <a:moveTo>
                    <a:pt x="156972" y="78485"/>
                  </a:moveTo>
                  <a:lnTo>
                    <a:pt x="141604" y="78485"/>
                  </a:lnTo>
                  <a:lnTo>
                    <a:pt x="141604" y="115315"/>
                  </a:lnTo>
                  <a:lnTo>
                    <a:pt x="226568" y="115315"/>
                  </a:lnTo>
                  <a:lnTo>
                    <a:pt x="226568" y="102234"/>
                  </a:lnTo>
                  <a:lnTo>
                    <a:pt x="156972" y="102234"/>
                  </a:lnTo>
                  <a:lnTo>
                    <a:pt x="156972" y="78485"/>
                  </a:lnTo>
                  <a:close/>
                </a:path>
                <a:path w="358139" h="118745">
                  <a:moveTo>
                    <a:pt x="223647" y="0"/>
                  </a:moveTo>
                  <a:lnTo>
                    <a:pt x="208153" y="0"/>
                  </a:lnTo>
                  <a:lnTo>
                    <a:pt x="208153" y="69976"/>
                  </a:lnTo>
                  <a:lnTo>
                    <a:pt x="185038" y="69976"/>
                  </a:lnTo>
                  <a:lnTo>
                    <a:pt x="185038" y="81914"/>
                  </a:lnTo>
                  <a:lnTo>
                    <a:pt x="208153" y="81914"/>
                  </a:lnTo>
                  <a:lnTo>
                    <a:pt x="208153" y="90423"/>
                  </a:lnTo>
                  <a:lnTo>
                    <a:pt x="223647" y="90423"/>
                  </a:lnTo>
                  <a:lnTo>
                    <a:pt x="223647" y="0"/>
                  </a:lnTo>
                  <a:close/>
                </a:path>
                <a:path w="358139" h="118745">
                  <a:moveTo>
                    <a:pt x="175006" y="64388"/>
                  </a:moveTo>
                  <a:lnTo>
                    <a:pt x="159893" y="64388"/>
                  </a:lnTo>
                  <a:lnTo>
                    <a:pt x="159893" y="88645"/>
                  </a:lnTo>
                  <a:lnTo>
                    <a:pt x="175006" y="88645"/>
                  </a:lnTo>
                  <a:lnTo>
                    <a:pt x="175006" y="64388"/>
                  </a:lnTo>
                  <a:close/>
                </a:path>
                <a:path w="358139" h="118745">
                  <a:moveTo>
                    <a:pt x="201168" y="49529"/>
                  </a:moveTo>
                  <a:lnTo>
                    <a:pt x="183763" y="50530"/>
                  </a:lnTo>
                  <a:lnTo>
                    <a:pt x="165084" y="51244"/>
                  </a:lnTo>
                  <a:lnTo>
                    <a:pt x="145143" y="51673"/>
                  </a:lnTo>
                  <a:lnTo>
                    <a:pt x="123951" y="51815"/>
                  </a:lnTo>
                  <a:lnTo>
                    <a:pt x="126110" y="65277"/>
                  </a:lnTo>
                  <a:lnTo>
                    <a:pt x="133300" y="65210"/>
                  </a:lnTo>
                  <a:lnTo>
                    <a:pt x="159893" y="64388"/>
                  </a:lnTo>
                  <a:lnTo>
                    <a:pt x="175006" y="64388"/>
                  </a:lnTo>
                  <a:lnTo>
                    <a:pt x="175006" y="63753"/>
                  </a:lnTo>
                  <a:lnTo>
                    <a:pt x="195401" y="62789"/>
                  </a:lnTo>
                  <a:lnTo>
                    <a:pt x="202184" y="62356"/>
                  </a:lnTo>
                  <a:lnTo>
                    <a:pt x="201168" y="49529"/>
                  </a:lnTo>
                  <a:close/>
                </a:path>
                <a:path w="358139" h="118745">
                  <a:moveTo>
                    <a:pt x="172465" y="2285"/>
                  </a:moveTo>
                  <a:lnTo>
                    <a:pt x="154178" y="2285"/>
                  </a:lnTo>
                  <a:lnTo>
                    <a:pt x="146812" y="4190"/>
                  </a:lnTo>
                  <a:lnTo>
                    <a:pt x="140969" y="8127"/>
                  </a:lnTo>
                  <a:lnTo>
                    <a:pt x="135254" y="12064"/>
                  </a:lnTo>
                  <a:lnTo>
                    <a:pt x="132403" y="17271"/>
                  </a:lnTo>
                  <a:lnTo>
                    <a:pt x="132334" y="30606"/>
                  </a:lnTo>
                  <a:lnTo>
                    <a:pt x="135128" y="35813"/>
                  </a:lnTo>
                  <a:lnTo>
                    <a:pt x="140843" y="39877"/>
                  </a:lnTo>
                  <a:lnTo>
                    <a:pt x="146557" y="43814"/>
                  </a:lnTo>
                  <a:lnTo>
                    <a:pt x="154050" y="45846"/>
                  </a:lnTo>
                  <a:lnTo>
                    <a:pt x="172212" y="45846"/>
                  </a:lnTo>
                  <a:lnTo>
                    <a:pt x="179578" y="43814"/>
                  </a:lnTo>
                  <a:lnTo>
                    <a:pt x="185293" y="39877"/>
                  </a:lnTo>
                  <a:lnTo>
                    <a:pt x="191134" y="35940"/>
                  </a:lnTo>
                  <a:lnTo>
                    <a:pt x="192199" y="33908"/>
                  </a:lnTo>
                  <a:lnTo>
                    <a:pt x="158369" y="33908"/>
                  </a:lnTo>
                  <a:lnTo>
                    <a:pt x="154559" y="32892"/>
                  </a:lnTo>
                  <a:lnTo>
                    <a:pt x="151891" y="30987"/>
                  </a:lnTo>
                  <a:lnTo>
                    <a:pt x="149097" y="29082"/>
                  </a:lnTo>
                  <a:lnTo>
                    <a:pt x="147700" y="26796"/>
                  </a:lnTo>
                  <a:lnTo>
                    <a:pt x="147778" y="21081"/>
                  </a:lnTo>
                  <a:lnTo>
                    <a:pt x="149097" y="18922"/>
                  </a:lnTo>
                  <a:lnTo>
                    <a:pt x="154685" y="15112"/>
                  </a:lnTo>
                  <a:lnTo>
                    <a:pt x="158495" y="14223"/>
                  </a:lnTo>
                  <a:lnTo>
                    <a:pt x="192332" y="14223"/>
                  </a:lnTo>
                  <a:lnTo>
                    <a:pt x="191134" y="11937"/>
                  </a:lnTo>
                  <a:lnTo>
                    <a:pt x="185547" y="8000"/>
                  </a:lnTo>
                  <a:lnTo>
                    <a:pt x="179959" y="4190"/>
                  </a:lnTo>
                  <a:lnTo>
                    <a:pt x="172465" y="2285"/>
                  </a:lnTo>
                  <a:close/>
                </a:path>
                <a:path w="358139" h="118745">
                  <a:moveTo>
                    <a:pt x="192332" y="14223"/>
                  </a:moveTo>
                  <a:lnTo>
                    <a:pt x="168147" y="14223"/>
                  </a:lnTo>
                  <a:lnTo>
                    <a:pt x="171957" y="15112"/>
                  </a:lnTo>
                  <a:lnTo>
                    <a:pt x="177291" y="18668"/>
                  </a:lnTo>
                  <a:lnTo>
                    <a:pt x="178688" y="21081"/>
                  </a:lnTo>
                  <a:lnTo>
                    <a:pt x="178611" y="26796"/>
                  </a:lnTo>
                  <a:lnTo>
                    <a:pt x="177291" y="28955"/>
                  </a:lnTo>
                  <a:lnTo>
                    <a:pt x="174497" y="30987"/>
                  </a:lnTo>
                  <a:lnTo>
                    <a:pt x="171703" y="32892"/>
                  </a:lnTo>
                  <a:lnTo>
                    <a:pt x="168020" y="33908"/>
                  </a:lnTo>
                  <a:lnTo>
                    <a:pt x="192199" y="33908"/>
                  </a:lnTo>
                  <a:lnTo>
                    <a:pt x="193928" y="30606"/>
                  </a:lnTo>
                  <a:lnTo>
                    <a:pt x="193928" y="17271"/>
                  </a:lnTo>
                  <a:lnTo>
                    <a:pt x="192332" y="14223"/>
                  </a:lnTo>
                  <a:close/>
                </a:path>
                <a:path w="358139" h="118745">
                  <a:moveTo>
                    <a:pt x="357631" y="89915"/>
                  </a:moveTo>
                  <a:lnTo>
                    <a:pt x="247015" y="89915"/>
                  </a:lnTo>
                  <a:lnTo>
                    <a:pt x="247015" y="102742"/>
                  </a:lnTo>
                  <a:lnTo>
                    <a:pt x="357631" y="102742"/>
                  </a:lnTo>
                  <a:lnTo>
                    <a:pt x="357631" y="89915"/>
                  </a:lnTo>
                  <a:close/>
                </a:path>
                <a:path w="358139" h="118745">
                  <a:moveTo>
                    <a:pt x="310006" y="66166"/>
                  </a:moveTo>
                  <a:lnTo>
                    <a:pt x="294513" y="66166"/>
                  </a:lnTo>
                  <a:lnTo>
                    <a:pt x="294513" y="89915"/>
                  </a:lnTo>
                  <a:lnTo>
                    <a:pt x="310006" y="89915"/>
                  </a:lnTo>
                  <a:lnTo>
                    <a:pt x="310006" y="66166"/>
                  </a:lnTo>
                  <a:close/>
                </a:path>
                <a:path w="358139" h="118745">
                  <a:moveTo>
                    <a:pt x="339979" y="10413"/>
                  </a:moveTo>
                  <a:lnTo>
                    <a:pt x="264668" y="10413"/>
                  </a:lnTo>
                  <a:lnTo>
                    <a:pt x="264668" y="66166"/>
                  </a:lnTo>
                  <a:lnTo>
                    <a:pt x="341756" y="66166"/>
                  </a:lnTo>
                  <a:lnTo>
                    <a:pt x="341756" y="53339"/>
                  </a:lnTo>
                  <a:lnTo>
                    <a:pt x="280162" y="53339"/>
                  </a:lnTo>
                  <a:lnTo>
                    <a:pt x="280162" y="23367"/>
                  </a:lnTo>
                  <a:lnTo>
                    <a:pt x="339979" y="23367"/>
                  </a:lnTo>
                  <a:lnTo>
                    <a:pt x="339979" y="10413"/>
                  </a:lnTo>
                  <a:close/>
                </a:path>
                <a:path w="358139" h="118745">
                  <a:moveTo>
                    <a:pt x="65150" y="6349"/>
                  </a:moveTo>
                  <a:lnTo>
                    <a:pt x="7493" y="6349"/>
                  </a:lnTo>
                  <a:lnTo>
                    <a:pt x="7493" y="19430"/>
                  </a:lnTo>
                  <a:lnTo>
                    <a:pt x="45593" y="19430"/>
                  </a:lnTo>
                  <a:lnTo>
                    <a:pt x="42642" y="25691"/>
                  </a:lnTo>
                  <a:lnTo>
                    <a:pt x="14954" y="52054"/>
                  </a:lnTo>
                  <a:lnTo>
                    <a:pt x="0" y="58038"/>
                  </a:lnTo>
                  <a:lnTo>
                    <a:pt x="11048" y="70103"/>
                  </a:lnTo>
                  <a:lnTo>
                    <a:pt x="32379" y="57981"/>
                  </a:lnTo>
                  <a:lnTo>
                    <a:pt x="48529" y="43322"/>
                  </a:lnTo>
                  <a:lnTo>
                    <a:pt x="59465" y="26116"/>
                  </a:lnTo>
                  <a:lnTo>
                    <a:pt x="65150" y="6349"/>
                  </a:lnTo>
                  <a:close/>
                </a:path>
                <a:path w="358139" h="118745">
                  <a:moveTo>
                    <a:pt x="96138" y="0"/>
                  </a:moveTo>
                  <a:lnTo>
                    <a:pt x="80644" y="0"/>
                  </a:lnTo>
                  <a:lnTo>
                    <a:pt x="80644" y="69468"/>
                  </a:lnTo>
                  <a:lnTo>
                    <a:pt x="96138" y="69468"/>
                  </a:lnTo>
                  <a:lnTo>
                    <a:pt x="96138" y="42163"/>
                  </a:lnTo>
                  <a:lnTo>
                    <a:pt x="114300" y="42163"/>
                  </a:lnTo>
                  <a:lnTo>
                    <a:pt x="114300" y="29209"/>
                  </a:lnTo>
                  <a:lnTo>
                    <a:pt x="96138" y="29209"/>
                  </a:lnTo>
                  <a:lnTo>
                    <a:pt x="96138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1" name="object 91"/>
            <p:cNvSpPr/>
            <p:nvPr/>
          </p:nvSpPr>
          <p:spPr>
            <a:xfrm>
              <a:off x="2787142" y="4499736"/>
              <a:ext cx="5067935" cy="108585"/>
            </a:xfrm>
            <a:custGeom>
              <a:avLst/>
              <a:gdLst/>
              <a:ahLst/>
              <a:cxnLst/>
              <a:rect l="l" t="t" r="r" b="b"/>
              <a:pathLst>
                <a:path w="5067934" h="108585">
                  <a:moveTo>
                    <a:pt x="36576" y="0"/>
                  </a:moveTo>
                  <a:lnTo>
                    <a:pt x="25654" y="0"/>
                  </a:lnTo>
                  <a:lnTo>
                    <a:pt x="19545" y="4419"/>
                  </a:lnTo>
                  <a:lnTo>
                    <a:pt x="13246" y="8140"/>
                  </a:lnTo>
                  <a:lnTo>
                    <a:pt x="6731" y="11188"/>
                  </a:lnTo>
                  <a:lnTo>
                    <a:pt x="0" y="13589"/>
                  </a:lnTo>
                  <a:lnTo>
                    <a:pt x="0" y="28829"/>
                  </a:lnTo>
                  <a:lnTo>
                    <a:pt x="19304" y="20828"/>
                  </a:lnTo>
                  <a:lnTo>
                    <a:pt x="19304" y="92329"/>
                  </a:lnTo>
                  <a:lnTo>
                    <a:pt x="36576" y="92329"/>
                  </a:lnTo>
                  <a:lnTo>
                    <a:pt x="36576" y="20828"/>
                  </a:lnTo>
                  <a:lnTo>
                    <a:pt x="36576" y="0"/>
                  </a:lnTo>
                  <a:close/>
                </a:path>
                <a:path w="5067934" h="108585">
                  <a:moveTo>
                    <a:pt x="81788" y="76835"/>
                  </a:moveTo>
                  <a:lnTo>
                    <a:pt x="65786" y="76835"/>
                  </a:lnTo>
                  <a:lnTo>
                    <a:pt x="59055" y="108585"/>
                  </a:lnTo>
                  <a:lnTo>
                    <a:pt x="72263" y="108585"/>
                  </a:lnTo>
                  <a:lnTo>
                    <a:pt x="81788" y="76835"/>
                  </a:lnTo>
                  <a:close/>
                </a:path>
                <a:path w="5067934" h="108585">
                  <a:moveTo>
                    <a:pt x="152400" y="54737"/>
                  </a:moveTo>
                  <a:lnTo>
                    <a:pt x="150355" y="49784"/>
                  </a:lnTo>
                  <a:lnTo>
                    <a:pt x="149733" y="48260"/>
                  </a:lnTo>
                  <a:lnTo>
                    <a:pt x="138938" y="38481"/>
                  </a:lnTo>
                  <a:lnTo>
                    <a:pt x="134061" y="36830"/>
                  </a:lnTo>
                  <a:lnTo>
                    <a:pt x="131826" y="36068"/>
                  </a:lnTo>
                  <a:lnTo>
                    <a:pt x="121539" y="36068"/>
                  </a:lnTo>
                  <a:lnTo>
                    <a:pt x="118491" y="36322"/>
                  </a:lnTo>
                  <a:lnTo>
                    <a:pt x="113792" y="36830"/>
                  </a:lnTo>
                  <a:lnTo>
                    <a:pt x="115443" y="15748"/>
                  </a:lnTo>
                  <a:lnTo>
                    <a:pt x="148209" y="15748"/>
                  </a:lnTo>
                  <a:lnTo>
                    <a:pt x="148209" y="1397"/>
                  </a:lnTo>
                  <a:lnTo>
                    <a:pt x="101219" y="1397"/>
                  </a:lnTo>
                  <a:lnTo>
                    <a:pt x="97790" y="51054"/>
                  </a:lnTo>
                  <a:lnTo>
                    <a:pt x="103251" y="50165"/>
                  </a:lnTo>
                  <a:lnTo>
                    <a:pt x="108458" y="49784"/>
                  </a:lnTo>
                  <a:lnTo>
                    <a:pt x="120650" y="49784"/>
                  </a:lnTo>
                  <a:lnTo>
                    <a:pt x="125984" y="50927"/>
                  </a:lnTo>
                  <a:lnTo>
                    <a:pt x="129540" y="53340"/>
                  </a:lnTo>
                  <a:lnTo>
                    <a:pt x="133096" y="55626"/>
                  </a:lnTo>
                  <a:lnTo>
                    <a:pt x="134874" y="59436"/>
                  </a:lnTo>
                  <a:lnTo>
                    <a:pt x="134874" y="69596"/>
                  </a:lnTo>
                  <a:lnTo>
                    <a:pt x="133223" y="73533"/>
                  </a:lnTo>
                  <a:lnTo>
                    <a:pt x="129794" y="76327"/>
                  </a:lnTo>
                  <a:lnTo>
                    <a:pt x="126492" y="79121"/>
                  </a:lnTo>
                  <a:lnTo>
                    <a:pt x="121920" y="80518"/>
                  </a:lnTo>
                  <a:lnTo>
                    <a:pt x="112776" y="80518"/>
                  </a:lnTo>
                  <a:lnTo>
                    <a:pt x="96393" y="74041"/>
                  </a:lnTo>
                  <a:lnTo>
                    <a:pt x="96393" y="89662"/>
                  </a:lnTo>
                  <a:lnTo>
                    <a:pt x="101727" y="92456"/>
                  </a:lnTo>
                  <a:lnTo>
                    <a:pt x="108839" y="93980"/>
                  </a:lnTo>
                  <a:lnTo>
                    <a:pt x="117856" y="93980"/>
                  </a:lnTo>
                  <a:lnTo>
                    <a:pt x="148920" y="80518"/>
                  </a:lnTo>
                  <a:lnTo>
                    <a:pt x="149352" y="80137"/>
                  </a:lnTo>
                  <a:lnTo>
                    <a:pt x="152400" y="72517"/>
                  </a:lnTo>
                  <a:lnTo>
                    <a:pt x="152400" y="54737"/>
                  </a:lnTo>
                  <a:close/>
                </a:path>
                <a:path w="5067934" h="108585">
                  <a:moveTo>
                    <a:pt x="222504" y="60706"/>
                  </a:moveTo>
                  <a:lnTo>
                    <a:pt x="201549" y="45085"/>
                  </a:lnTo>
                  <a:lnTo>
                    <a:pt x="201549" y="44831"/>
                  </a:lnTo>
                  <a:lnTo>
                    <a:pt x="209473" y="41643"/>
                  </a:lnTo>
                  <a:lnTo>
                    <a:pt x="215150" y="36830"/>
                  </a:lnTo>
                  <a:lnTo>
                    <a:pt x="218567" y="30403"/>
                  </a:lnTo>
                  <a:lnTo>
                    <a:pt x="219710" y="22352"/>
                  </a:lnTo>
                  <a:lnTo>
                    <a:pt x="219710" y="15367"/>
                  </a:lnTo>
                  <a:lnTo>
                    <a:pt x="218732" y="13335"/>
                  </a:lnTo>
                  <a:lnTo>
                    <a:pt x="217043" y="9779"/>
                  </a:lnTo>
                  <a:lnTo>
                    <a:pt x="206629" y="1905"/>
                  </a:lnTo>
                  <a:lnTo>
                    <a:pt x="199898" y="0"/>
                  </a:lnTo>
                  <a:lnTo>
                    <a:pt x="183134" y="0"/>
                  </a:lnTo>
                  <a:lnTo>
                    <a:pt x="175768" y="1651"/>
                  </a:lnTo>
                  <a:lnTo>
                    <a:pt x="169672" y="4826"/>
                  </a:lnTo>
                  <a:lnTo>
                    <a:pt x="169672" y="19431"/>
                  </a:lnTo>
                  <a:lnTo>
                    <a:pt x="175387" y="15367"/>
                  </a:lnTo>
                  <a:lnTo>
                    <a:pt x="181356" y="13335"/>
                  </a:lnTo>
                  <a:lnTo>
                    <a:pt x="197231" y="13335"/>
                  </a:lnTo>
                  <a:lnTo>
                    <a:pt x="202184" y="17526"/>
                  </a:lnTo>
                  <a:lnTo>
                    <a:pt x="202184" y="34544"/>
                  </a:lnTo>
                  <a:lnTo>
                    <a:pt x="195834" y="38862"/>
                  </a:lnTo>
                  <a:lnTo>
                    <a:pt x="175514" y="38862"/>
                  </a:lnTo>
                  <a:lnTo>
                    <a:pt x="175514" y="52324"/>
                  </a:lnTo>
                  <a:lnTo>
                    <a:pt x="183515" y="52324"/>
                  </a:lnTo>
                  <a:lnTo>
                    <a:pt x="192913" y="53225"/>
                  </a:lnTo>
                  <a:lnTo>
                    <a:pt x="199618" y="55918"/>
                  </a:lnTo>
                  <a:lnTo>
                    <a:pt x="203631" y="60363"/>
                  </a:lnTo>
                  <a:lnTo>
                    <a:pt x="204978" y="66548"/>
                  </a:lnTo>
                  <a:lnTo>
                    <a:pt x="204978" y="70993"/>
                  </a:lnTo>
                  <a:lnTo>
                    <a:pt x="203327" y="74422"/>
                  </a:lnTo>
                  <a:lnTo>
                    <a:pt x="196977" y="79248"/>
                  </a:lnTo>
                  <a:lnTo>
                    <a:pt x="192659" y="80518"/>
                  </a:lnTo>
                  <a:lnTo>
                    <a:pt x="179324" y="80518"/>
                  </a:lnTo>
                  <a:lnTo>
                    <a:pt x="172339" y="78232"/>
                  </a:lnTo>
                  <a:lnTo>
                    <a:pt x="166116" y="73660"/>
                  </a:lnTo>
                  <a:lnTo>
                    <a:pt x="166116" y="89281"/>
                  </a:lnTo>
                  <a:lnTo>
                    <a:pt x="171958" y="92329"/>
                  </a:lnTo>
                  <a:lnTo>
                    <a:pt x="179324" y="93980"/>
                  </a:lnTo>
                  <a:lnTo>
                    <a:pt x="188341" y="93980"/>
                  </a:lnTo>
                  <a:lnTo>
                    <a:pt x="220027" y="80518"/>
                  </a:lnTo>
                  <a:lnTo>
                    <a:pt x="222504" y="75057"/>
                  </a:lnTo>
                  <a:lnTo>
                    <a:pt x="222504" y="60706"/>
                  </a:lnTo>
                  <a:close/>
                </a:path>
                <a:path w="5067934" h="108585">
                  <a:moveTo>
                    <a:pt x="296037" y="54102"/>
                  </a:moveTo>
                  <a:lnTo>
                    <a:pt x="293789" y="47498"/>
                  </a:lnTo>
                  <a:lnTo>
                    <a:pt x="293751" y="47371"/>
                  </a:lnTo>
                  <a:lnTo>
                    <a:pt x="291630" y="44958"/>
                  </a:lnTo>
                  <a:lnTo>
                    <a:pt x="284607" y="36957"/>
                  </a:lnTo>
                  <a:lnTo>
                    <a:pt x="279019" y="34518"/>
                  </a:lnTo>
                  <a:lnTo>
                    <a:pt x="279019" y="52832"/>
                  </a:lnTo>
                  <a:lnTo>
                    <a:pt x="279019" y="68580"/>
                  </a:lnTo>
                  <a:lnTo>
                    <a:pt x="277749" y="72517"/>
                  </a:lnTo>
                  <a:lnTo>
                    <a:pt x="272923" y="78867"/>
                  </a:lnTo>
                  <a:lnTo>
                    <a:pt x="269621" y="80518"/>
                  </a:lnTo>
                  <a:lnTo>
                    <a:pt x="261239" y="80518"/>
                  </a:lnTo>
                  <a:lnTo>
                    <a:pt x="257810" y="78740"/>
                  </a:lnTo>
                  <a:lnTo>
                    <a:pt x="255397" y="75184"/>
                  </a:lnTo>
                  <a:lnTo>
                    <a:pt x="252857" y="71628"/>
                  </a:lnTo>
                  <a:lnTo>
                    <a:pt x="251587" y="67437"/>
                  </a:lnTo>
                  <a:lnTo>
                    <a:pt x="251587" y="58166"/>
                  </a:lnTo>
                  <a:lnTo>
                    <a:pt x="252857" y="54610"/>
                  </a:lnTo>
                  <a:lnTo>
                    <a:pt x="255397" y="51689"/>
                  </a:lnTo>
                  <a:lnTo>
                    <a:pt x="258064" y="48895"/>
                  </a:lnTo>
                  <a:lnTo>
                    <a:pt x="261366" y="47498"/>
                  </a:lnTo>
                  <a:lnTo>
                    <a:pt x="274447" y="47498"/>
                  </a:lnTo>
                  <a:lnTo>
                    <a:pt x="279019" y="52832"/>
                  </a:lnTo>
                  <a:lnTo>
                    <a:pt x="279019" y="34518"/>
                  </a:lnTo>
                  <a:lnTo>
                    <a:pt x="278511" y="34290"/>
                  </a:lnTo>
                  <a:lnTo>
                    <a:pt x="262128" y="34290"/>
                  </a:lnTo>
                  <a:lnTo>
                    <a:pt x="255651" y="37846"/>
                  </a:lnTo>
                  <a:lnTo>
                    <a:pt x="251333" y="44958"/>
                  </a:lnTo>
                  <a:lnTo>
                    <a:pt x="250952" y="44958"/>
                  </a:lnTo>
                  <a:lnTo>
                    <a:pt x="250952" y="35687"/>
                  </a:lnTo>
                  <a:lnTo>
                    <a:pt x="253111" y="28067"/>
                  </a:lnTo>
                  <a:lnTo>
                    <a:pt x="257492" y="22136"/>
                  </a:lnTo>
                  <a:lnTo>
                    <a:pt x="261747" y="16256"/>
                  </a:lnTo>
                  <a:lnTo>
                    <a:pt x="267462" y="13335"/>
                  </a:lnTo>
                  <a:lnTo>
                    <a:pt x="280289" y="13335"/>
                  </a:lnTo>
                  <a:lnTo>
                    <a:pt x="285242" y="14605"/>
                  </a:lnTo>
                  <a:lnTo>
                    <a:pt x="289814" y="17145"/>
                  </a:lnTo>
                  <a:lnTo>
                    <a:pt x="289814" y="13335"/>
                  </a:lnTo>
                  <a:lnTo>
                    <a:pt x="289814" y="2540"/>
                  </a:lnTo>
                  <a:lnTo>
                    <a:pt x="286004" y="762"/>
                  </a:lnTo>
                  <a:lnTo>
                    <a:pt x="280670" y="0"/>
                  </a:lnTo>
                  <a:lnTo>
                    <a:pt x="273812" y="0"/>
                  </a:lnTo>
                  <a:lnTo>
                    <a:pt x="239801" y="22136"/>
                  </a:lnTo>
                  <a:lnTo>
                    <a:pt x="233819" y="51689"/>
                  </a:lnTo>
                  <a:lnTo>
                    <a:pt x="233845" y="52832"/>
                  </a:lnTo>
                  <a:lnTo>
                    <a:pt x="251815" y="91147"/>
                  </a:lnTo>
                  <a:lnTo>
                    <a:pt x="265430" y="93980"/>
                  </a:lnTo>
                  <a:lnTo>
                    <a:pt x="274320" y="93980"/>
                  </a:lnTo>
                  <a:lnTo>
                    <a:pt x="281559" y="91059"/>
                  </a:lnTo>
                  <a:lnTo>
                    <a:pt x="291871" y="80518"/>
                  </a:lnTo>
                  <a:lnTo>
                    <a:pt x="293116" y="79248"/>
                  </a:lnTo>
                  <a:lnTo>
                    <a:pt x="296037" y="71755"/>
                  </a:lnTo>
                  <a:lnTo>
                    <a:pt x="296037" y="54102"/>
                  </a:lnTo>
                  <a:close/>
                </a:path>
                <a:path w="5067934" h="108585">
                  <a:moveTo>
                    <a:pt x="322580" y="76835"/>
                  </a:moveTo>
                  <a:lnTo>
                    <a:pt x="306578" y="76835"/>
                  </a:lnTo>
                  <a:lnTo>
                    <a:pt x="299847" y="108585"/>
                  </a:lnTo>
                  <a:lnTo>
                    <a:pt x="313055" y="108585"/>
                  </a:lnTo>
                  <a:lnTo>
                    <a:pt x="322580" y="76835"/>
                  </a:lnTo>
                  <a:close/>
                </a:path>
                <a:path w="5067934" h="108585">
                  <a:moveTo>
                    <a:pt x="394081" y="1397"/>
                  </a:moveTo>
                  <a:lnTo>
                    <a:pt x="332232" y="1397"/>
                  </a:lnTo>
                  <a:lnTo>
                    <a:pt x="332232" y="15748"/>
                  </a:lnTo>
                  <a:lnTo>
                    <a:pt x="376174" y="15748"/>
                  </a:lnTo>
                  <a:lnTo>
                    <a:pt x="370141" y="26238"/>
                  </a:lnTo>
                  <a:lnTo>
                    <a:pt x="353085" y="64846"/>
                  </a:lnTo>
                  <a:lnTo>
                    <a:pt x="346329" y="92329"/>
                  </a:lnTo>
                  <a:lnTo>
                    <a:pt x="364109" y="92329"/>
                  </a:lnTo>
                  <a:lnTo>
                    <a:pt x="365747" y="82765"/>
                  </a:lnTo>
                  <a:lnTo>
                    <a:pt x="367804" y="73456"/>
                  </a:lnTo>
                  <a:lnTo>
                    <a:pt x="381508" y="35712"/>
                  </a:lnTo>
                  <a:lnTo>
                    <a:pt x="394081" y="10922"/>
                  </a:lnTo>
                  <a:lnTo>
                    <a:pt x="394081" y="1397"/>
                  </a:lnTo>
                  <a:close/>
                </a:path>
                <a:path w="5067934" h="108585">
                  <a:moveTo>
                    <a:pt x="465188" y="54102"/>
                  </a:moveTo>
                  <a:lnTo>
                    <a:pt x="462953" y="47498"/>
                  </a:lnTo>
                  <a:lnTo>
                    <a:pt x="462915" y="47371"/>
                  </a:lnTo>
                  <a:lnTo>
                    <a:pt x="460794" y="44958"/>
                  </a:lnTo>
                  <a:lnTo>
                    <a:pt x="453771" y="36957"/>
                  </a:lnTo>
                  <a:lnTo>
                    <a:pt x="448183" y="34518"/>
                  </a:lnTo>
                  <a:lnTo>
                    <a:pt x="448183" y="52832"/>
                  </a:lnTo>
                  <a:lnTo>
                    <a:pt x="448183" y="68580"/>
                  </a:lnTo>
                  <a:lnTo>
                    <a:pt x="446913" y="72517"/>
                  </a:lnTo>
                  <a:lnTo>
                    <a:pt x="442087" y="78867"/>
                  </a:lnTo>
                  <a:lnTo>
                    <a:pt x="438785" y="80518"/>
                  </a:lnTo>
                  <a:lnTo>
                    <a:pt x="430403" y="80518"/>
                  </a:lnTo>
                  <a:lnTo>
                    <a:pt x="426974" y="78740"/>
                  </a:lnTo>
                  <a:lnTo>
                    <a:pt x="424561" y="75184"/>
                  </a:lnTo>
                  <a:lnTo>
                    <a:pt x="422021" y="71628"/>
                  </a:lnTo>
                  <a:lnTo>
                    <a:pt x="420751" y="67437"/>
                  </a:lnTo>
                  <a:lnTo>
                    <a:pt x="420751" y="58166"/>
                  </a:lnTo>
                  <a:lnTo>
                    <a:pt x="422021" y="54610"/>
                  </a:lnTo>
                  <a:lnTo>
                    <a:pt x="424561" y="51689"/>
                  </a:lnTo>
                  <a:lnTo>
                    <a:pt x="427228" y="48895"/>
                  </a:lnTo>
                  <a:lnTo>
                    <a:pt x="430530" y="47498"/>
                  </a:lnTo>
                  <a:lnTo>
                    <a:pt x="443611" y="47498"/>
                  </a:lnTo>
                  <a:lnTo>
                    <a:pt x="448183" y="52832"/>
                  </a:lnTo>
                  <a:lnTo>
                    <a:pt x="448183" y="34518"/>
                  </a:lnTo>
                  <a:lnTo>
                    <a:pt x="447675" y="34290"/>
                  </a:lnTo>
                  <a:lnTo>
                    <a:pt x="431292" y="34290"/>
                  </a:lnTo>
                  <a:lnTo>
                    <a:pt x="424815" y="37846"/>
                  </a:lnTo>
                  <a:lnTo>
                    <a:pt x="420497" y="44958"/>
                  </a:lnTo>
                  <a:lnTo>
                    <a:pt x="420116" y="44958"/>
                  </a:lnTo>
                  <a:lnTo>
                    <a:pt x="420116" y="35687"/>
                  </a:lnTo>
                  <a:lnTo>
                    <a:pt x="422275" y="28067"/>
                  </a:lnTo>
                  <a:lnTo>
                    <a:pt x="426656" y="22136"/>
                  </a:lnTo>
                  <a:lnTo>
                    <a:pt x="430911" y="16256"/>
                  </a:lnTo>
                  <a:lnTo>
                    <a:pt x="436626" y="13335"/>
                  </a:lnTo>
                  <a:lnTo>
                    <a:pt x="449453" y="13335"/>
                  </a:lnTo>
                  <a:lnTo>
                    <a:pt x="454406" y="14605"/>
                  </a:lnTo>
                  <a:lnTo>
                    <a:pt x="458978" y="17145"/>
                  </a:lnTo>
                  <a:lnTo>
                    <a:pt x="458978" y="13335"/>
                  </a:lnTo>
                  <a:lnTo>
                    <a:pt x="458978" y="2540"/>
                  </a:lnTo>
                  <a:lnTo>
                    <a:pt x="455168" y="762"/>
                  </a:lnTo>
                  <a:lnTo>
                    <a:pt x="449834" y="0"/>
                  </a:lnTo>
                  <a:lnTo>
                    <a:pt x="442976" y="0"/>
                  </a:lnTo>
                  <a:lnTo>
                    <a:pt x="408965" y="22136"/>
                  </a:lnTo>
                  <a:lnTo>
                    <a:pt x="402983" y="51689"/>
                  </a:lnTo>
                  <a:lnTo>
                    <a:pt x="403009" y="52832"/>
                  </a:lnTo>
                  <a:lnTo>
                    <a:pt x="420979" y="91147"/>
                  </a:lnTo>
                  <a:lnTo>
                    <a:pt x="434594" y="93980"/>
                  </a:lnTo>
                  <a:lnTo>
                    <a:pt x="443484" y="93980"/>
                  </a:lnTo>
                  <a:lnTo>
                    <a:pt x="450723" y="91059"/>
                  </a:lnTo>
                  <a:lnTo>
                    <a:pt x="461035" y="80518"/>
                  </a:lnTo>
                  <a:lnTo>
                    <a:pt x="462280" y="79248"/>
                  </a:lnTo>
                  <a:lnTo>
                    <a:pt x="465188" y="71755"/>
                  </a:lnTo>
                  <a:lnTo>
                    <a:pt x="465188" y="54102"/>
                  </a:lnTo>
                  <a:close/>
                </a:path>
                <a:path w="5067934" h="108585">
                  <a:moveTo>
                    <a:pt x="530352" y="54737"/>
                  </a:moveTo>
                  <a:lnTo>
                    <a:pt x="528307" y="49784"/>
                  </a:lnTo>
                  <a:lnTo>
                    <a:pt x="527685" y="48260"/>
                  </a:lnTo>
                  <a:lnTo>
                    <a:pt x="516890" y="38481"/>
                  </a:lnTo>
                  <a:lnTo>
                    <a:pt x="512013" y="36830"/>
                  </a:lnTo>
                  <a:lnTo>
                    <a:pt x="509778" y="36068"/>
                  </a:lnTo>
                  <a:lnTo>
                    <a:pt x="499491" y="36068"/>
                  </a:lnTo>
                  <a:lnTo>
                    <a:pt x="496443" y="36322"/>
                  </a:lnTo>
                  <a:lnTo>
                    <a:pt x="491744" y="36830"/>
                  </a:lnTo>
                  <a:lnTo>
                    <a:pt x="493395" y="15748"/>
                  </a:lnTo>
                  <a:lnTo>
                    <a:pt x="526161" y="15748"/>
                  </a:lnTo>
                  <a:lnTo>
                    <a:pt x="526161" y="1397"/>
                  </a:lnTo>
                  <a:lnTo>
                    <a:pt x="479171" y="1397"/>
                  </a:lnTo>
                  <a:lnTo>
                    <a:pt x="475742" y="51054"/>
                  </a:lnTo>
                  <a:lnTo>
                    <a:pt x="481203" y="50165"/>
                  </a:lnTo>
                  <a:lnTo>
                    <a:pt x="486410" y="49784"/>
                  </a:lnTo>
                  <a:lnTo>
                    <a:pt x="498602" y="49784"/>
                  </a:lnTo>
                  <a:lnTo>
                    <a:pt x="503936" y="50927"/>
                  </a:lnTo>
                  <a:lnTo>
                    <a:pt x="507492" y="53340"/>
                  </a:lnTo>
                  <a:lnTo>
                    <a:pt x="511048" y="55626"/>
                  </a:lnTo>
                  <a:lnTo>
                    <a:pt x="512813" y="59436"/>
                  </a:lnTo>
                  <a:lnTo>
                    <a:pt x="512813" y="69596"/>
                  </a:lnTo>
                  <a:lnTo>
                    <a:pt x="511162" y="73533"/>
                  </a:lnTo>
                  <a:lnTo>
                    <a:pt x="507746" y="76327"/>
                  </a:lnTo>
                  <a:lnTo>
                    <a:pt x="504444" y="79121"/>
                  </a:lnTo>
                  <a:lnTo>
                    <a:pt x="499872" y="80518"/>
                  </a:lnTo>
                  <a:lnTo>
                    <a:pt x="490728" y="80518"/>
                  </a:lnTo>
                  <a:lnTo>
                    <a:pt x="474345" y="74041"/>
                  </a:lnTo>
                  <a:lnTo>
                    <a:pt x="474345" y="89662"/>
                  </a:lnTo>
                  <a:lnTo>
                    <a:pt x="479679" y="92456"/>
                  </a:lnTo>
                  <a:lnTo>
                    <a:pt x="486791" y="93980"/>
                  </a:lnTo>
                  <a:lnTo>
                    <a:pt x="495808" y="93980"/>
                  </a:lnTo>
                  <a:lnTo>
                    <a:pt x="526872" y="80518"/>
                  </a:lnTo>
                  <a:lnTo>
                    <a:pt x="527304" y="80137"/>
                  </a:lnTo>
                  <a:lnTo>
                    <a:pt x="530352" y="72517"/>
                  </a:lnTo>
                  <a:lnTo>
                    <a:pt x="530352" y="54737"/>
                  </a:lnTo>
                  <a:close/>
                </a:path>
                <a:path w="5067934" h="108585">
                  <a:moveTo>
                    <a:pt x="1284097" y="17653"/>
                  </a:moveTo>
                  <a:lnTo>
                    <a:pt x="1282534" y="13843"/>
                  </a:lnTo>
                  <a:lnTo>
                    <a:pt x="1281557" y="11430"/>
                  </a:lnTo>
                  <a:lnTo>
                    <a:pt x="1276477" y="6858"/>
                  </a:lnTo>
                  <a:lnTo>
                    <a:pt x="1271270" y="2286"/>
                  </a:lnTo>
                  <a:lnTo>
                    <a:pt x="1264031" y="0"/>
                  </a:lnTo>
                  <a:lnTo>
                    <a:pt x="1254633" y="0"/>
                  </a:lnTo>
                  <a:lnTo>
                    <a:pt x="1247863" y="482"/>
                  </a:lnTo>
                  <a:lnTo>
                    <a:pt x="1241463" y="1905"/>
                  </a:lnTo>
                  <a:lnTo>
                    <a:pt x="1235430" y="4292"/>
                  </a:lnTo>
                  <a:lnTo>
                    <a:pt x="1229741" y="7620"/>
                  </a:lnTo>
                  <a:lnTo>
                    <a:pt x="1229741" y="23114"/>
                  </a:lnTo>
                  <a:lnTo>
                    <a:pt x="1236980" y="16891"/>
                  </a:lnTo>
                  <a:lnTo>
                    <a:pt x="1244346" y="13843"/>
                  </a:lnTo>
                  <a:lnTo>
                    <a:pt x="1257173" y="13843"/>
                  </a:lnTo>
                  <a:lnTo>
                    <a:pt x="1260856" y="14986"/>
                  </a:lnTo>
                  <a:lnTo>
                    <a:pt x="1265555" y="19431"/>
                  </a:lnTo>
                  <a:lnTo>
                    <a:pt x="1266698" y="22606"/>
                  </a:lnTo>
                  <a:lnTo>
                    <a:pt x="1266659" y="29972"/>
                  </a:lnTo>
                  <a:lnTo>
                    <a:pt x="1255903" y="43688"/>
                  </a:lnTo>
                  <a:lnTo>
                    <a:pt x="1249032" y="48958"/>
                  </a:lnTo>
                  <a:lnTo>
                    <a:pt x="1226566" y="80645"/>
                  </a:lnTo>
                  <a:lnTo>
                    <a:pt x="1226566" y="92329"/>
                  </a:lnTo>
                  <a:lnTo>
                    <a:pt x="1283335" y="92329"/>
                  </a:lnTo>
                  <a:lnTo>
                    <a:pt x="1283335" y="77851"/>
                  </a:lnTo>
                  <a:lnTo>
                    <a:pt x="1244854" y="77851"/>
                  </a:lnTo>
                  <a:lnTo>
                    <a:pt x="1244854" y="75565"/>
                  </a:lnTo>
                  <a:lnTo>
                    <a:pt x="1245997" y="73025"/>
                  </a:lnTo>
                  <a:lnTo>
                    <a:pt x="1250823" y="67183"/>
                  </a:lnTo>
                  <a:lnTo>
                    <a:pt x="1254887" y="63627"/>
                  </a:lnTo>
                  <a:lnTo>
                    <a:pt x="1266317" y="55118"/>
                  </a:lnTo>
                  <a:lnTo>
                    <a:pt x="1269238" y="52832"/>
                  </a:lnTo>
                  <a:lnTo>
                    <a:pt x="1282065" y="36830"/>
                  </a:lnTo>
                  <a:lnTo>
                    <a:pt x="1283462" y="33655"/>
                  </a:lnTo>
                  <a:lnTo>
                    <a:pt x="1284097" y="29972"/>
                  </a:lnTo>
                  <a:lnTo>
                    <a:pt x="1284097" y="17653"/>
                  </a:lnTo>
                  <a:close/>
                </a:path>
                <a:path w="5067934" h="108585">
                  <a:moveTo>
                    <a:pt x="1354201" y="54737"/>
                  </a:moveTo>
                  <a:lnTo>
                    <a:pt x="1352156" y="49784"/>
                  </a:lnTo>
                  <a:lnTo>
                    <a:pt x="1351534" y="48260"/>
                  </a:lnTo>
                  <a:lnTo>
                    <a:pt x="1340739" y="38481"/>
                  </a:lnTo>
                  <a:lnTo>
                    <a:pt x="1335862" y="36830"/>
                  </a:lnTo>
                  <a:lnTo>
                    <a:pt x="1333627" y="36068"/>
                  </a:lnTo>
                  <a:lnTo>
                    <a:pt x="1323340" y="36068"/>
                  </a:lnTo>
                  <a:lnTo>
                    <a:pt x="1320292" y="36322"/>
                  </a:lnTo>
                  <a:lnTo>
                    <a:pt x="1315593" y="36830"/>
                  </a:lnTo>
                  <a:lnTo>
                    <a:pt x="1317117" y="15748"/>
                  </a:lnTo>
                  <a:lnTo>
                    <a:pt x="1350010" y="15748"/>
                  </a:lnTo>
                  <a:lnTo>
                    <a:pt x="1350010" y="1397"/>
                  </a:lnTo>
                  <a:lnTo>
                    <a:pt x="1303020" y="1397"/>
                  </a:lnTo>
                  <a:lnTo>
                    <a:pt x="1299591" y="51054"/>
                  </a:lnTo>
                  <a:lnTo>
                    <a:pt x="1305052" y="50165"/>
                  </a:lnTo>
                  <a:lnTo>
                    <a:pt x="1310132" y="49784"/>
                  </a:lnTo>
                  <a:lnTo>
                    <a:pt x="1322451" y="49784"/>
                  </a:lnTo>
                  <a:lnTo>
                    <a:pt x="1327785" y="50927"/>
                  </a:lnTo>
                  <a:lnTo>
                    <a:pt x="1331341" y="53340"/>
                  </a:lnTo>
                  <a:lnTo>
                    <a:pt x="1334897" y="55626"/>
                  </a:lnTo>
                  <a:lnTo>
                    <a:pt x="1336675" y="59436"/>
                  </a:lnTo>
                  <a:lnTo>
                    <a:pt x="1336675" y="69596"/>
                  </a:lnTo>
                  <a:lnTo>
                    <a:pt x="1334897" y="73533"/>
                  </a:lnTo>
                  <a:lnTo>
                    <a:pt x="1328293" y="79121"/>
                  </a:lnTo>
                  <a:lnTo>
                    <a:pt x="1323721" y="80518"/>
                  </a:lnTo>
                  <a:lnTo>
                    <a:pt x="1314577" y="80518"/>
                  </a:lnTo>
                  <a:lnTo>
                    <a:pt x="1298194" y="74041"/>
                  </a:lnTo>
                  <a:lnTo>
                    <a:pt x="1298194" y="89662"/>
                  </a:lnTo>
                  <a:lnTo>
                    <a:pt x="1303401" y="92456"/>
                  </a:lnTo>
                  <a:lnTo>
                    <a:pt x="1310640" y="93980"/>
                  </a:lnTo>
                  <a:lnTo>
                    <a:pt x="1319530" y="93980"/>
                  </a:lnTo>
                  <a:lnTo>
                    <a:pt x="1350606" y="80518"/>
                  </a:lnTo>
                  <a:lnTo>
                    <a:pt x="1351026" y="80137"/>
                  </a:lnTo>
                  <a:lnTo>
                    <a:pt x="1354201" y="72517"/>
                  </a:lnTo>
                  <a:lnTo>
                    <a:pt x="1354201" y="54737"/>
                  </a:lnTo>
                  <a:close/>
                </a:path>
                <a:path w="5067934" h="108585">
                  <a:moveTo>
                    <a:pt x="1427607" y="54102"/>
                  </a:moveTo>
                  <a:lnTo>
                    <a:pt x="1425486" y="47498"/>
                  </a:lnTo>
                  <a:lnTo>
                    <a:pt x="1425448" y="47371"/>
                  </a:lnTo>
                  <a:lnTo>
                    <a:pt x="1423327" y="44958"/>
                  </a:lnTo>
                  <a:lnTo>
                    <a:pt x="1416304" y="36957"/>
                  </a:lnTo>
                  <a:lnTo>
                    <a:pt x="1410716" y="34518"/>
                  </a:lnTo>
                  <a:lnTo>
                    <a:pt x="1410716" y="52832"/>
                  </a:lnTo>
                  <a:lnTo>
                    <a:pt x="1410716" y="68580"/>
                  </a:lnTo>
                  <a:lnTo>
                    <a:pt x="1409446" y="72517"/>
                  </a:lnTo>
                  <a:lnTo>
                    <a:pt x="1404620" y="78867"/>
                  </a:lnTo>
                  <a:lnTo>
                    <a:pt x="1401318" y="80518"/>
                  </a:lnTo>
                  <a:lnTo>
                    <a:pt x="1392936" y="80518"/>
                  </a:lnTo>
                  <a:lnTo>
                    <a:pt x="1389507" y="78740"/>
                  </a:lnTo>
                  <a:lnTo>
                    <a:pt x="1386967" y="75184"/>
                  </a:lnTo>
                  <a:lnTo>
                    <a:pt x="1384554" y="71628"/>
                  </a:lnTo>
                  <a:lnTo>
                    <a:pt x="1383284" y="67437"/>
                  </a:lnTo>
                  <a:lnTo>
                    <a:pt x="1383284" y="58166"/>
                  </a:lnTo>
                  <a:lnTo>
                    <a:pt x="1384554" y="54610"/>
                  </a:lnTo>
                  <a:lnTo>
                    <a:pt x="1387094" y="51689"/>
                  </a:lnTo>
                  <a:lnTo>
                    <a:pt x="1389634" y="48895"/>
                  </a:lnTo>
                  <a:lnTo>
                    <a:pt x="1393063" y="47498"/>
                  </a:lnTo>
                  <a:lnTo>
                    <a:pt x="1406144" y="47498"/>
                  </a:lnTo>
                  <a:lnTo>
                    <a:pt x="1410716" y="52832"/>
                  </a:lnTo>
                  <a:lnTo>
                    <a:pt x="1410716" y="34518"/>
                  </a:lnTo>
                  <a:lnTo>
                    <a:pt x="1410208" y="34290"/>
                  </a:lnTo>
                  <a:lnTo>
                    <a:pt x="1393825" y="34290"/>
                  </a:lnTo>
                  <a:lnTo>
                    <a:pt x="1387348" y="37846"/>
                  </a:lnTo>
                  <a:lnTo>
                    <a:pt x="1383030" y="44958"/>
                  </a:lnTo>
                  <a:lnTo>
                    <a:pt x="1382649" y="44958"/>
                  </a:lnTo>
                  <a:lnTo>
                    <a:pt x="1382649" y="35687"/>
                  </a:lnTo>
                  <a:lnTo>
                    <a:pt x="1384808" y="28067"/>
                  </a:lnTo>
                  <a:lnTo>
                    <a:pt x="1389189" y="22136"/>
                  </a:lnTo>
                  <a:lnTo>
                    <a:pt x="1393444" y="16256"/>
                  </a:lnTo>
                  <a:lnTo>
                    <a:pt x="1399159" y="13335"/>
                  </a:lnTo>
                  <a:lnTo>
                    <a:pt x="1411859" y="13335"/>
                  </a:lnTo>
                  <a:lnTo>
                    <a:pt x="1416939" y="14605"/>
                  </a:lnTo>
                  <a:lnTo>
                    <a:pt x="1421511" y="17145"/>
                  </a:lnTo>
                  <a:lnTo>
                    <a:pt x="1421511" y="13335"/>
                  </a:lnTo>
                  <a:lnTo>
                    <a:pt x="1421511" y="2540"/>
                  </a:lnTo>
                  <a:lnTo>
                    <a:pt x="1417701" y="762"/>
                  </a:lnTo>
                  <a:lnTo>
                    <a:pt x="1412367" y="0"/>
                  </a:lnTo>
                  <a:lnTo>
                    <a:pt x="1405509" y="0"/>
                  </a:lnTo>
                  <a:lnTo>
                    <a:pt x="1371447" y="22136"/>
                  </a:lnTo>
                  <a:lnTo>
                    <a:pt x="1365516" y="51689"/>
                  </a:lnTo>
                  <a:lnTo>
                    <a:pt x="1365542" y="52832"/>
                  </a:lnTo>
                  <a:lnTo>
                    <a:pt x="1383512" y="91147"/>
                  </a:lnTo>
                  <a:lnTo>
                    <a:pt x="1397127" y="93980"/>
                  </a:lnTo>
                  <a:lnTo>
                    <a:pt x="1405890" y="93980"/>
                  </a:lnTo>
                  <a:lnTo>
                    <a:pt x="1413256" y="91059"/>
                  </a:lnTo>
                  <a:lnTo>
                    <a:pt x="1418971" y="85090"/>
                  </a:lnTo>
                  <a:lnTo>
                    <a:pt x="1423530" y="80518"/>
                  </a:lnTo>
                  <a:lnTo>
                    <a:pt x="1424813" y="79248"/>
                  </a:lnTo>
                  <a:lnTo>
                    <a:pt x="1427607" y="71755"/>
                  </a:lnTo>
                  <a:lnTo>
                    <a:pt x="1427607" y="54102"/>
                  </a:lnTo>
                  <a:close/>
                </a:path>
                <a:path w="5067934" h="108585">
                  <a:moveTo>
                    <a:pt x="1454277" y="76835"/>
                  </a:moveTo>
                  <a:lnTo>
                    <a:pt x="1438275" y="76835"/>
                  </a:lnTo>
                  <a:lnTo>
                    <a:pt x="1431544" y="108585"/>
                  </a:lnTo>
                  <a:lnTo>
                    <a:pt x="1444752" y="108585"/>
                  </a:lnTo>
                  <a:lnTo>
                    <a:pt x="1454277" y="76835"/>
                  </a:lnTo>
                  <a:close/>
                </a:path>
                <a:path w="5067934" h="108585">
                  <a:moveTo>
                    <a:pt x="1527302" y="1397"/>
                  </a:moveTo>
                  <a:lnTo>
                    <a:pt x="1465453" y="1397"/>
                  </a:lnTo>
                  <a:lnTo>
                    <a:pt x="1465453" y="15748"/>
                  </a:lnTo>
                  <a:lnTo>
                    <a:pt x="1509395" y="15748"/>
                  </a:lnTo>
                  <a:lnTo>
                    <a:pt x="1503362" y="26238"/>
                  </a:lnTo>
                  <a:lnTo>
                    <a:pt x="1486293" y="64846"/>
                  </a:lnTo>
                  <a:lnTo>
                    <a:pt x="1479550" y="92329"/>
                  </a:lnTo>
                  <a:lnTo>
                    <a:pt x="1497330" y="92329"/>
                  </a:lnTo>
                  <a:lnTo>
                    <a:pt x="1498968" y="82765"/>
                  </a:lnTo>
                  <a:lnTo>
                    <a:pt x="1501025" y="73456"/>
                  </a:lnTo>
                  <a:lnTo>
                    <a:pt x="1514729" y="35712"/>
                  </a:lnTo>
                  <a:lnTo>
                    <a:pt x="1527302" y="10922"/>
                  </a:lnTo>
                  <a:lnTo>
                    <a:pt x="1527302" y="1397"/>
                  </a:lnTo>
                  <a:close/>
                </a:path>
                <a:path w="5067934" h="108585">
                  <a:moveTo>
                    <a:pt x="1599184" y="59690"/>
                  </a:moveTo>
                  <a:lnTo>
                    <a:pt x="1588262" y="59690"/>
                  </a:lnTo>
                  <a:lnTo>
                    <a:pt x="1588262" y="24511"/>
                  </a:lnTo>
                  <a:lnTo>
                    <a:pt x="1588262" y="1397"/>
                  </a:lnTo>
                  <a:lnTo>
                    <a:pt x="1572387" y="1397"/>
                  </a:lnTo>
                  <a:lnTo>
                    <a:pt x="1572387" y="24511"/>
                  </a:lnTo>
                  <a:lnTo>
                    <a:pt x="1572387" y="59690"/>
                  </a:lnTo>
                  <a:lnTo>
                    <a:pt x="1547368" y="59690"/>
                  </a:lnTo>
                  <a:lnTo>
                    <a:pt x="1552321" y="53848"/>
                  </a:lnTo>
                  <a:lnTo>
                    <a:pt x="1557020" y="47752"/>
                  </a:lnTo>
                  <a:lnTo>
                    <a:pt x="1561719" y="41148"/>
                  </a:lnTo>
                  <a:lnTo>
                    <a:pt x="1566291" y="34544"/>
                  </a:lnTo>
                  <a:lnTo>
                    <a:pt x="1569847" y="28956"/>
                  </a:lnTo>
                  <a:lnTo>
                    <a:pt x="1572387" y="24511"/>
                  </a:lnTo>
                  <a:lnTo>
                    <a:pt x="1572387" y="1397"/>
                  </a:lnTo>
                  <a:lnTo>
                    <a:pt x="1572006" y="1397"/>
                  </a:lnTo>
                  <a:lnTo>
                    <a:pt x="1568907" y="7810"/>
                  </a:lnTo>
                  <a:lnTo>
                    <a:pt x="1565160" y="14605"/>
                  </a:lnTo>
                  <a:lnTo>
                    <a:pt x="1538846" y="51841"/>
                  </a:lnTo>
                  <a:lnTo>
                    <a:pt x="1532763" y="59055"/>
                  </a:lnTo>
                  <a:lnTo>
                    <a:pt x="1532763" y="72263"/>
                  </a:lnTo>
                  <a:lnTo>
                    <a:pt x="1572387" y="72263"/>
                  </a:lnTo>
                  <a:lnTo>
                    <a:pt x="1572387" y="92329"/>
                  </a:lnTo>
                  <a:lnTo>
                    <a:pt x="1588262" y="92329"/>
                  </a:lnTo>
                  <a:lnTo>
                    <a:pt x="1588262" y="72263"/>
                  </a:lnTo>
                  <a:lnTo>
                    <a:pt x="1599184" y="72263"/>
                  </a:lnTo>
                  <a:lnTo>
                    <a:pt x="1599184" y="59690"/>
                  </a:lnTo>
                  <a:close/>
                </a:path>
                <a:path w="5067934" h="108585">
                  <a:moveTo>
                    <a:pt x="1665986" y="1397"/>
                  </a:moveTo>
                  <a:lnTo>
                    <a:pt x="1604137" y="1397"/>
                  </a:lnTo>
                  <a:lnTo>
                    <a:pt x="1604137" y="15748"/>
                  </a:lnTo>
                  <a:lnTo>
                    <a:pt x="1648079" y="15748"/>
                  </a:lnTo>
                  <a:lnTo>
                    <a:pt x="1642046" y="26238"/>
                  </a:lnTo>
                  <a:lnTo>
                    <a:pt x="1624977" y="64846"/>
                  </a:lnTo>
                  <a:lnTo>
                    <a:pt x="1618234" y="92329"/>
                  </a:lnTo>
                  <a:lnTo>
                    <a:pt x="1636014" y="92329"/>
                  </a:lnTo>
                  <a:lnTo>
                    <a:pt x="1637652" y="82765"/>
                  </a:lnTo>
                  <a:lnTo>
                    <a:pt x="1639709" y="73456"/>
                  </a:lnTo>
                  <a:lnTo>
                    <a:pt x="1653413" y="35712"/>
                  </a:lnTo>
                  <a:lnTo>
                    <a:pt x="1665986" y="10922"/>
                  </a:lnTo>
                  <a:lnTo>
                    <a:pt x="1665986" y="1397"/>
                  </a:lnTo>
                  <a:close/>
                </a:path>
                <a:path w="5067934" h="108585">
                  <a:moveTo>
                    <a:pt x="2401951" y="0"/>
                  </a:moveTo>
                  <a:lnTo>
                    <a:pt x="2391156" y="0"/>
                  </a:lnTo>
                  <a:lnTo>
                    <a:pt x="2385034" y="4419"/>
                  </a:lnTo>
                  <a:lnTo>
                    <a:pt x="2378710" y="8140"/>
                  </a:lnTo>
                  <a:lnTo>
                    <a:pt x="2372182" y="11188"/>
                  </a:lnTo>
                  <a:lnTo>
                    <a:pt x="2365502" y="13589"/>
                  </a:lnTo>
                  <a:lnTo>
                    <a:pt x="2365502" y="28829"/>
                  </a:lnTo>
                  <a:lnTo>
                    <a:pt x="2384806" y="20828"/>
                  </a:lnTo>
                  <a:lnTo>
                    <a:pt x="2384806" y="92329"/>
                  </a:lnTo>
                  <a:lnTo>
                    <a:pt x="2401951" y="92329"/>
                  </a:lnTo>
                  <a:lnTo>
                    <a:pt x="2401951" y="20828"/>
                  </a:lnTo>
                  <a:lnTo>
                    <a:pt x="2401951" y="0"/>
                  </a:lnTo>
                  <a:close/>
                </a:path>
                <a:path w="5067934" h="108585">
                  <a:moveTo>
                    <a:pt x="2487422" y="60706"/>
                  </a:moveTo>
                  <a:lnTo>
                    <a:pt x="2466467" y="45085"/>
                  </a:lnTo>
                  <a:lnTo>
                    <a:pt x="2466467" y="44831"/>
                  </a:lnTo>
                  <a:lnTo>
                    <a:pt x="2474391" y="41643"/>
                  </a:lnTo>
                  <a:lnTo>
                    <a:pt x="2480068" y="36830"/>
                  </a:lnTo>
                  <a:lnTo>
                    <a:pt x="2483485" y="30403"/>
                  </a:lnTo>
                  <a:lnTo>
                    <a:pt x="2484628" y="22352"/>
                  </a:lnTo>
                  <a:lnTo>
                    <a:pt x="2484628" y="15367"/>
                  </a:lnTo>
                  <a:lnTo>
                    <a:pt x="2483650" y="13335"/>
                  </a:lnTo>
                  <a:lnTo>
                    <a:pt x="2481961" y="9779"/>
                  </a:lnTo>
                  <a:lnTo>
                    <a:pt x="2471547" y="1905"/>
                  </a:lnTo>
                  <a:lnTo>
                    <a:pt x="2464689" y="0"/>
                  </a:lnTo>
                  <a:lnTo>
                    <a:pt x="2447925" y="0"/>
                  </a:lnTo>
                  <a:lnTo>
                    <a:pt x="2440686" y="1651"/>
                  </a:lnTo>
                  <a:lnTo>
                    <a:pt x="2434463" y="4826"/>
                  </a:lnTo>
                  <a:lnTo>
                    <a:pt x="2434463" y="19431"/>
                  </a:lnTo>
                  <a:lnTo>
                    <a:pt x="2440305" y="15367"/>
                  </a:lnTo>
                  <a:lnTo>
                    <a:pt x="2446147" y="13335"/>
                  </a:lnTo>
                  <a:lnTo>
                    <a:pt x="2462149" y="13335"/>
                  </a:lnTo>
                  <a:lnTo>
                    <a:pt x="2466975" y="17526"/>
                  </a:lnTo>
                  <a:lnTo>
                    <a:pt x="2466975" y="34544"/>
                  </a:lnTo>
                  <a:lnTo>
                    <a:pt x="2460625" y="38862"/>
                  </a:lnTo>
                  <a:lnTo>
                    <a:pt x="2440432" y="38862"/>
                  </a:lnTo>
                  <a:lnTo>
                    <a:pt x="2440432" y="52324"/>
                  </a:lnTo>
                  <a:lnTo>
                    <a:pt x="2448433" y="52324"/>
                  </a:lnTo>
                  <a:lnTo>
                    <a:pt x="2457767" y="53225"/>
                  </a:lnTo>
                  <a:lnTo>
                    <a:pt x="2464435" y="55918"/>
                  </a:lnTo>
                  <a:lnTo>
                    <a:pt x="2468435" y="60363"/>
                  </a:lnTo>
                  <a:lnTo>
                    <a:pt x="2469769" y="66548"/>
                  </a:lnTo>
                  <a:lnTo>
                    <a:pt x="2469769" y="70993"/>
                  </a:lnTo>
                  <a:lnTo>
                    <a:pt x="2468245" y="74422"/>
                  </a:lnTo>
                  <a:lnTo>
                    <a:pt x="2464943" y="76835"/>
                  </a:lnTo>
                  <a:lnTo>
                    <a:pt x="2461768" y="79248"/>
                  </a:lnTo>
                  <a:lnTo>
                    <a:pt x="2457577" y="80518"/>
                  </a:lnTo>
                  <a:lnTo>
                    <a:pt x="2444242" y="80518"/>
                  </a:lnTo>
                  <a:lnTo>
                    <a:pt x="2437130" y="78232"/>
                  </a:lnTo>
                  <a:lnTo>
                    <a:pt x="2431034" y="73660"/>
                  </a:lnTo>
                  <a:lnTo>
                    <a:pt x="2431034" y="89281"/>
                  </a:lnTo>
                  <a:lnTo>
                    <a:pt x="2436749" y="92329"/>
                  </a:lnTo>
                  <a:lnTo>
                    <a:pt x="2444242" y="93980"/>
                  </a:lnTo>
                  <a:lnTo>
                    <a:pt x="2453259" y="93980"/>
                  </a:lnTo>
                  <a:lnTo>
                    <a:pt x="2484844" y="80518"/>
                  </a:lnTo>
                  <a:lnTo>
                    <a:pt x="2487422" y="75057"/>
                  </a:lnTo>
                  <a:lnTo>
                    <a:pt x="2487422" y="60706"/>
                  </a:lnTo>
                  <a:close/>
                </a:path>
                <a:path w="5067934" h="108585">
                  <a:moveTo>
                    <a:pt x="2557526" y="60706"/>
                  </a:moveTo>
                  <a:lnTo>
                    <a:pt x="2536571" y="45085"/>
                  </a:lnTo>
                  <a:lnTo>
                    <a:pt x="2536571" y="44831"/>
                  </a:lnTo>
                  <a:lnTo>
                    <a:pt x="2544495" y="41643"/>
                  </a:lnTo>
                  <a:lnTo>
                    <a:pt x="2550172" y="36830"/>
                  </a:lnTo>
                  <a:lnTo>
                    <a:pt x="2553589" y="30403"/>
                  </a:lnTo>
                  <a:lnTo>
                    <a:pt x="2554732" y="22352"/>
                  </a:lnTo>
                  <a:lnTo>
                    <a:pt x="2554732" y="15367"/>
                  </a:lnTo>
                  <a:lnTo>
                    <a:pt x="2553754" y="13335"/>
                  </a:lnTo>
                  <a:lnTo>
                    <a:pt x="2552065" y="9779"/>
                  </a:lnTo>
                  <a:lnTo>
                    <a:pt x="2541651" y="1905"/>
                  </a:lnTo>
                  <a:lnTo>
                    <a:pt x="2534793" y="0"/>
                  </a:lnTo>
                  <a:lnTo>
                    <a:pt x="2518029" y="0"/>
                  </a:lnTo>
                  <a:lnTo>
                    <a:pt x="2510790" y="1651"/>
                  </a:lnTo>
                  <a:lnTo>
                    <a:pt x="2504567" y="4826"/>
                  </a:lnTo>
                  <a:lnTo>
                    <a:pt x="2504567" y="19431"/>
                  </a:lnTo>
                  <a:lnTo>
                    <a:pt x="2510409" y="15367"/>
                  </a:lnTo>
                  <a:lnTo>
                    <a:pt x="2516251" y="13335"/>
                  </a:lnTo>
                  <a:lnTo>
                    <a:pt x="2532253" y="13335"/>
                  </a:lnTo>
                  <a:lnTo>
                    <a:pt x="2537079" y="17526"/>
                  </a:lnTo>
                  <a:lnTo>
                    <a:pt x="2537079" y="34544"/>
                  </a:lnTo>
                  <a:lnTo>
                    <a:pt x="2530729" y="38862"/>
                  </a:lnTo>
                  <a:lnTo>
                    <a:pt x="2510536" y="38862"/>
                  </a:lnTo>
                  <a:lnTo>
                    <a:pt x="2510536" y="52324"/>
                  </a:lnTo>
                  <a:lnTo>
                    <a:pt x="2518537" y="52324"/>
                  </a:lnTo>
                  <a:lnTo>
                    <a:pt x="2527871" y="53225"/>
                  </a:lnTo>
                  <a:lnTo>
                    <a:pt x="2534539" y="55918"/>
                  </a:lnTo>
                  <a:lnTo>
                    <a:pt x="2538526" y="60363"/>
                  </a:lnTo>
                  <a:lnTo>
                    <a:pt x="2539873" y="66548"/>
                  </a:lnTo>
                  <a:lnTo>
                    <a:pt x="2539873" y="70993"/>
                  </a:lnTo>
                  <a:lnTo>
                    <a:pt x="2538349" y="74422"/>
                  </a:lnTo>
                  <a:lnTo>
                    <a:pt x="2535047" y="76835"/>
                  </a:lnTo>
                  <a:lnTo>
                    <a:pt x="2531872" y="79248"/>
                  </a:lnTo>
                  <a:lnTo>
                    <a:pt x="2527681" y="80518"/>
                  </a:lnTo>
                  <a:lnTo>
                    <a:pt x="2514346" y="80518"/>
                  </a:lnTo>
                  <a:lnTo>
                    <a:pt x="2507234" y="78232"/>
                  </a:lnTo>
                  <a:lnTo>
                    <a:pt x="2501138" y="73660"/>
                  </a:lnTo>
                  <a:lnTo>
                    <a:pt x="2501138" y="89281"/>
                  </a:lnTo>
                  <a:lnTo>
                    <a:pt x="2506853" y="92329"/>
                  </a:lnTo>
                  <a:lnTo>
                    <a:pt x="2514346" y="93980"/>
                  </a:lnTo>
                  <a:lnTo>
                    <a:pt x="2523363" y="93980"/>
                  </a:lnTo>
                  <a:lnTo>
                    <a:pt x="2554948" y="80518"/>
                  </a:lnTo>
                  <a:lnTo>
                    <a:pt x="2557526" y="75057"/>
                  </a:lnTo>
                  <a:lnTo>
                    <a:pt x="2557526" y="60706"/>
                  </a:lnTo>
                  <a:close/>
                </a:path>
                <a:path w="5067934" h="108585">
                  <a:moveTo>
                    <a:pt x="2587498" y="76835"/>
                  </a:moveTo>
                  <a:lnTo>
                    <a:pt x="2571369" y="76835"/>
                  </a:lnTo>
                  <a:lnTo>
                    <a:pt x="2564765" y="108585"/>
                  </a:lnTo>
                  <a:lnTo>
                    <a:pt x="2577973" y="108585"/>
                  </a:lnTo>
                  <a:lnTo>
                    <a:pt x="2587498" y="76835"/>
                  </a:lnTo>
                  <a:close/>
                </a:path>
                <a:path w="5067934" h="108585">
                  <a:moveTo>
                    <a:pt x="2642743" y="0"/>
                  </a:moveTo>
                  <a:lnTo>
                    <a:pt x="2631948" y="0"/>
                  </a:lnTo>
                  <a:lnTo>
                    <a:pt x="2625826" y="4419"/>
                  </a:lnTo>
                  <a:lnTo>
                    <a:pt x="2619502" y="8140"/>
                  </a:lnTo>
                  <a:lnTo>
                    <a:pt x="2612974" y="11188"/>
                  </a:lnTo>
                  <a:lnTo>
                    <a:pt x="2606294" y="13589"/>
                  </a:lnTo>
                  <a:lnTo>
                    <a:pt x="2606294" y="28829"/>
                  </a:lnTo>
                  <a:lnTo>
                    <a:pt x="2625598" y="20828"/>
                  </a:lnTo>
                  <a:lnTo>
                    <a:pt x="2625598" y="92329"/>
                  </a:lnTo>
                  <a:lnTo>
                    <a:pt x="2642743" y="92329"/>
                  </a:lnTo>
                  <a:lnTo>
                    <a:pt x="2642743" y="20828"/>
                  </a:lnTo>
                  <a:lnTo>
                    <a:pt x="2642743" y="0"/>
                  </a:lnTo>
                  <a:close/>
                </a:path>
                <a:path w="5067934" h="108585">
                  <a:moveTo>
                    <a:pt x="2730220" y="41910"/>
                  </a:moveTo>
                  <a:lnTo>
                    <a:pt x="2729725" y="32842"/>
                  </a:lnTo>
                  <a:lnTo>
                    <a:pt x="2728176" y="24498"/>
                  </a:lnTo>
                  <a:lnTo>
                    <a:pt x="2725636" y="17272"/>
                  </a:lnTo>
                  <a:lnTo>
                    <a:pt x="2723362" y="13335"/>
                  </a:lnTo>
                  <a:lnTo>
                    <a:pt x="2722118" y="11176"/>
                  </a:lnTo>
                  <a:lnTo>
                    <a:pt x="2717635" y="6273"/>
                  </a:lnTo>
                  <a:lnTo>
                    <a:pt x="2712593" y="2946"/>
                  </a:lnTo>
                  <a:lnTo>
                    <a:pt x="2712593" y="26924"/>
                  </a:lnTo>
                  <a:lnTo>
                    <a:pt x="2712593" y="35941"/>
                  </a:lnTo>
                  <a:lnTo>
                    <a:pt x="2711323" y="39370"/>
                  </a:lnTo>
                  <a:lnTo>
                    <a:pt x="2706243" y="44958"/>
                  </a:lnTo>
                  <a:lnTo>
                    <a:pt x="2703068" y="46355"/>
                  </a:lnTo>
                  <a:lnTo>
                    <a:pt x="2694686" y="46355"/>
                  </a:lnTo>
                  <a:lnTo>
                    <a:pt x="2691257" y="44831"/>
                  </a:lnTo>
                  <a:lnTo>
                    <a:pt x="2688717" y="41910"/>
                  </a:lnTo>
                  <a:lnTo>
                    <a:pt x="2686304" y="38862"/>
                  </a:lnTo>
                  <a:lnTo>
                    <a:pt x="2685034" y="34925"/>
                  </a:lnTo>
                  <a:lnTo>
                    <a:pt x="2685034" y="25400"/>
                  </a:lnTo>
                  <a:lnTo>
                    <a:pt x="2686304" y="21463"/>
                  </a:lnTo>
                  <a:lnTo>
                    <a:pt x="2688717" y="18288"/>
                  </a:lnTo>
                  <a:lnTo>
                    <a:pt x="2691130" y="14986"/>
                  </a:lnTo>
                  <a:lnTo>
                    <a:pt x="2694432" y="13335"/>
                  </a:lnTo>
                  <a:lnTo>
                    <a:pt x="2702814" y="13335"/>
                  </a:lnTo>
                  <a:lnTo>
                    <a:pt x="2706243" y="15240"/>
                  </a:lnTo>
                  <a:lnTo>
                    <a:pt x="2708783" y="18796"/>
                  </a:lnTo>
                  <a:lnTo>
                    <a:pt x="2711323" y="22479"/>
                  </a:lnTo>
                  <a:lnTo>
                    <a:pt x="2712593" y="26924"/>
                  </a:lnTo>
                  <a:lnTo>
                    <a:pt x="2712593" y="2946"/>
                  </a:lnTo>
                  <a:lnTo>
                    <a:pt x="2712351" y="2781"/>
                  </a:lnTo>
                  <a:lnTo>
                    <a:pt x="2706230" y="698"/>
                  </a:lnTo>
                  <a:lnTo>
                    <a:pt x="2699258" y="0"/>
                  </a:lnTo>
                  <a:lnTo>
                    <a:pt x="2690114" y="0"/>
                  </a:lnTo>
                  <a:lnTo>
                    <a:pt x="2682621" y="2921"/>
                  </a:lnTo>
                  <a:lnTo>
                    <a:pt x="2670937" y="14605"/>
                  </a:lnTo>
                  <a:lnTo>
                    <a:pt x="2668016" y="22225"/>
                  </a:lnTo>
                  <a:lnTo>
                    <a:pt x="2668016" y="39497"/>
                  </a:lnTo>
                  <a:lnTo>
                    <a:pt x="2670429" y="46228"/>
                  </a:lnTo>
                  <a:lnTo>
                    <a:pt x="2680081" y="56896"/>
                  </a:lnTo>
                  <a:lnTo>
                    <a:pt x="2686304" y="59563"/>
                  </a:lnTo>
                  <a:lnTo>
                    <a:pt x="2702687" y="59563"/>
                  </a:lnTo>
                  <a:lnTo>
                    <a:pt x="2709037" y="56388"/>
                  </a:lnTo>
                  <a:lnTo>
                    <a:pt x="2712974" y="49911"/>
                  </a:lnTo>
                  <a:lnTo>
                    <a:pt x="2713228" y="50038"/>
                  </a:lnTo>
                  <a:lnTo>
                    <a:pt x="2697607" y="80518"/>
                  </a:lnTo>
                  <a:lnTo>
                    <a:pt x="2683637" y="80518"/>
                  </a:lnTo>
                  <a:lnTo>
                    <a:pt x="2678049" y="78994"/>
                  </a:lnTo>
                  <a:lnTo>
                    <a:pt x="2673223" y="75946"/>
                  </a:lnTo>
                  <a:lnTo>
                    <a:pt x="2673223" y="90551"/>
                  </a:lnTo>
                  <a:lnTo>
                    <a:pt x="2678303" y="92837"/>
                  </a:lnTo>
                  <a:lnTo>
                    <a:pt x="2684272" y="93980"/>
                  </a:lnTo>
                  <a:lnTo>
                    <a:pt x="2691384" y="93980"/>
                  </a:lnTo>
                  <a:lnTo>
                    <a:pt x="2700109" y="93129"/>
                  </a:lnTo>
                  <a:lnTo>
                    <a:pt x="2707830" y="90551"/>
                  </a:lnTo>
                  <a:lnTo>
                    <a:pt x="2714485" y="86271"/>
                  </a:lnTo>
                  <a:lnTo>
                    <a:pt x="2719844" y="80518"/>
                  </a:lnTo>
                  <a:lnTo>
                    <a:pt x="2720086" y="80264"/>
                  </a:lnTo>
                  <a:lnTo>
                    <a:pt x="2724505" y="72745"/>
                  </a:lnTo>
                  <a:lnTo>
                    <a:pt x="2727680" y="63906"/>
                  </a:lnTo>
                  <a:lnTo>
                    <a:pt x="2729598" y="53746"/>
                  </a:lnTo>
                  <a:lnTo>
                    <a:pt x="2729814" y="49911"/>
                  </a:lnTo>
                  <a:lnTo>
                    <a:pt x="2730017" y="46355"/>
                  </a:lnTo>
                  <a:lnTo>
                    <a:pt x="2730093" y="44831"/>
                  </a:lnTo>
                  <a:lnTo>
                    <a:pt x="2730220" y="41910"/>
                  </a:lnTo>
                  <a:close/>
                </a:path>
                <a:path w="5067934" h="108585">
                  <a:moveTo>
                    <a:pt x="2800096" y="46355"/>
                  </a:moveTo>
                  <a:lnTo>
                    <a:pt x="2782786" y="2895"/>
                  </a:lnTo>
                  <a:lnTo>
                    <a:pt x="2782392" y="2819"/>
                  </a:lnTo>
                  <a:lnTo>
                    <a:pt x="2782392" y="46355"/>
                  </a:lnTo>
                  <a:lnTo>
                    <a:pt x="2782354" y="48387"/>
                  </a:lnTo>
                  <a:lnTo>
                    <a:pt x="2781554" y="61722"/>
                  </a:lnTo>
                  <a:lnTo>
                    <a:pt x="2778899" y="72161"/>
                  </a:lnTo>
                  <a:lnTo>
                    <a:pt x="2774454" y="78435"/>
                  </a:lnTo>
                  <a:lnTo>
                    <a:pt x="2768219" y="80518"/>
                  </a:lnTo>
                  <a:lnTo>
                    <a:pt x="2761805" y="78486"/>
                  </a:lnTo>
                  <a:lnTo>
                    <a:pt x="2757246" y="72364"/>
                  </a:lnTo>
                  <a:lnTo>
                    <a:pt x="2754515" y="62204"/>
                  </a:lnTo>
                  <a:lnTo>
                    <a:pt x="2753626" y="48387"/>
                  </a:lnTo>
                  <a:lnTo>
                    <a:pt x="2753703" y="46355"/>
                  </a:lnTo>
                  <a:lnTo>
                    <a:pt x="2754541" y="32842"/>
                  </a:lnTo>
                  <a:lnTo>
                    <a:pt x="2757322" y="22009"/>
                  </a:lnTo>
                  <a:lnTo>
                    <a:pt x="2761970" y="15506"/>
                  </a:lnTo>
                  <a:lnTo>
                    <a:pt x="2768473" y="13335"/>
                  </a:lnTo>
                  <a:lnTo>
                    <a:pt x="2774619" y="15455"/>
                  </a:lnTo>
                  <a:lnTo>
                    <a:pt x="2778976" y="21805"/>
                  </a:lnTo>
                  <a:lnTo>
                    <a:pt x="2781579" y="32359"/>
                  </a:lnTo>
                  <a:lnTo>
                    <a:pt x="2782392" y="46355"/>
                  </a:lnTo>
                  <a:lnTo>
                    <a:pt x="2782392" y="2819"/>
                  </a:lnTo>
                  <a:lnTo>
                    <a:pt x="2769362" y="0"/>
                  </a:lnTo>
                  <a:lnTo>
                    <a:pt x="2761729" y="774"/>
                  </a:lnTo>
                  <a:lnTo>
                    <a:pt x="2755074" y="3073"/>
                  </a:lnTo>
                  <a:lnTo>
                    <a:pt x="2736621" y="37274"/>
                  </a:lnTo>
                  <a:lnTo>
                    <a:pt x="2736088" y="48387"/>
                  </a:lnTo>
                  <a:lnTo>
                    <a:pt x="2738056" y="68326"/>
                  </a:lnTo>
                  <a:lnTo>
                    <a:pt x="2743962" y="82575"/>
                  </a:lnTo>
                  <a:lnTo>
                    <a:pt x="2753766" y="91135"/>
                  </a:lnTo>
                  <a:lnTo>
                    <a:pt x="2767457" y="93980"/>
                  </a:lnTo>
                  <a:lnTo>
                    <a:pt x="2774899" y="93205"/>
                  </a:lnTo>
                  <a:lnTo>
                    <a:pt x="2781439" y="90855"/>
                  </a:lnTo>
                  <a:lnTo>
                    <a:pt x="2787040" y="86969"/>
                  </a:lnTo>
                  <a:lnTo>
                    <a:pt x="2791714" y="81534"/>
                  </a:lnTo>
                  <a:lnTo>
                    <a:pt x="2792247" y="80518"/>
                  </a:lnTo>
                  <a:lnTo>
                    <a:pt x="2795371" y="74701"/>
                  </a:lnTo>
                  <a:lnTo>
                    <a:pt x="2798000" y="66573"/>
                  </a:lnTo>
                  <a:lnTo>
                    <a:pt x="2799562" y="57124"/>
                  </a:lnTo>
                  <a:lnTo>
                    <a:pt x="2800096" y="46355"/>
                  </a:lnTo>
                  <a:close/>
                </a:path>
                <a:path w="5067934" h="108585">
                  <a:moveTo>
                    <a:pt x="3622929" y="1397"/>
                  </a:moveTo>
                  <a:lnTo>
                    <a:pt x="3561080" y="1397"/>
                  </a:lnTo>
                  <a:lnTo>
                    <a:pt x="3561080" y="15748"/>
                  </a:lnTo>
                  <a:lnTo>
                    <a:pt x="3605022" y="15748"/>
                  </a:lnTo>
                  <a:lnTo>
                    <a:pt x="3598989" y="26238"/>
                  </a:lnTo>
                  <a:lnTo>
                    <a:pt x="3581946" y="64846"/>
                  </a:lnTo>
                  <a:lnTo>
                    <a:pt x="3575304" y="92329"/>
                  </a:lnTo>
                  <a:lnTo>
                    <a:pt x="3593084" y="92329"/>
                  </a:lnTo>
                  <a:lnTo>
                    <a:pt x="3594646" y="82765"/>
                  </a:lnTo>
                  <a:lnTo>
                    <a:pt x="3596678" y="73456"/>
                  </a:lnTo>
                  <a:lnTo>
                    <a:pt x="3610419" y="35712"/>
                  </a:lnTo>
                  <a:lnTo>
                    <a:pt x="3622929" y="10922"/>
                  </a:lnTo>
                  <a:lnTo>
                    <a:pt x="3622929" y="1397"/>
                  </a:lnTo>
                  <a:close/>
                </a:path>
                <a:path w="5067934" h="108585">
                  <a:moveTo>
                    <a:pt x="3690620" y="54737"/>
                  </a:moveTo>
                  <a:lnTo>
                    <a:pt x="3688575" y="49784"/>
                  </a:lnTo>
                  <a:lnTo>
                    <a:pt x="3687953" y="48260"/>
                  </a:lnTo>
                  <a:lnTo>
                    <a:pt x="3682619" y="43307"/>
                  </a:lnTo>
                  <a:lnTo>
                    <a:pt x="3677285" y="38481"/>
                  </a:lnTo>
                  <a:lnTo>
                    <a:pt x="3672408" y="36830"/>
                  </a:lnTo>
                  <a:lnTo>
                    <a:pt x="3670173" y="36068"/>
                  </a:lnTo>
                  <a:lnTo>
                    <a:pt x="3659759" y="36068"/>
                  </a:lnTo>
                  <a:lnTo>
                    <a:pt x="3656711" y="36322"/>
                  </a:lnTo>
                  <a:lnTo>
                    <a:pt x="3652139" y="36830"/>
                  </a:lnTo>
                  <a:lnTo>
                    <a:pt x="3653663" y="15748"/>
                  </a:lnTo>
                  <a:lnTo>
                    <a:pt x="3686556" y="15748"/>
                  </a:lnTo>
                  <a:lnTo>
                    <a:pt x="3686556" y="1397"/>
                  </a:lnTo>
                  <a:lnTo>
                    <a:pt x="3639439" y="1397"/>
                  </a:lnTo>
                  <a:lnTo>
                    <a:pt x="3636010" y="51054"/>
                  </a:lnTo>
                  <a:lnTo>
                    <a:pt x="3641471" y="50165"/>
                  </a:lnTo>
                  <a:lnTo>
                    <a:pt x="3646678" y="49784"/>
                  </a:lnTo>
                  <a:lnTo>
                    <a:pt x="3658870" y="49784"/>
                  </a:lnTo>
                  <a:lnTo>
                    <a:pt x="3664331" y="50927"/>
                  </a:lnTo>
                  <a:lnTo>
                    <a:pt x="3667887" y="53340"/>
                  </a:lnTo>
                  <a:lnTo>
                    <a:pt x="3671316" y="55626"/>
                  </a:lnTo>
                  <a:lnTo>
                    <a:pt x="3673094" y="59436"/>
                  </a:lnTo>
                  <a:lnTo>
                    <a:pt x="3673094" y="69596"/>
                  </a:lnTo>
                  <a:lnTo>
                    <a:pt x="3671443" y="73533"/>
                  </a:lnTo>
                  <a:lnTo>
                    <a:pt x="3664839" y="79121"/>
                  </a:lnTo>
                  <a:lnTo>
                    <a:pt x="3660267" y="80518"/>
                  </a:lnTo>
                  <a:lnTo>
                    <a:pt x="3650996" y="80518"/>
                  </a:lnTo>
                  <a:lnTo>
                    <a:pt x="3634613" y="74041"/>
                  </a:lnTo>
                  <a:lnTo>
                    <a:pt x="3634613" y="89662"/>
                  </a:lnTo>
                  <a:lnTo>
                    <a:pt x="3639947" y="92456"/>
                  </a:lnTo>
                  <a:lnTo>
                    <a:pt x="3647059" y="93980"/>
                  </a:lnTo>
                  <a:lnTo>
                    <a:pt x="3656076" y="93980"/>
                  </a:lnTo>
                  <a:lnTo>
                    <a:pt x="3687140" y="80518"/>
                  </a:lnTo>
                  <a:lnTo>
                    <a:pt x="3687572" y="80137"/>
                  </a:lnTo>
                  <a:lnTo>
                    <a:pt x="3690620" y="72517"/>
                  </a:lnTo>
                  <a:lnTo>
                    <a:pt x="3690620" y="54737"/>
                  </a:lnTo>
                  <a:close/>
                </a:path>
                <a:path w="5067934" h="108585">
                  <a:moveTo>
                    <a:pt x="3720706" y="76835"/>
                  </a:moveTo>
                  <a:lnTo>
                    <a:pt x="3704590" y="76835"/>
                  </a:lnTo>
                  <a:lnTo>
                    <a:pt x="3697986" y="108585"/>
                  </a:lnTo>
                  <a:lnTo>
                    <a:pt x="3711194" y="108585"/>
                  </a:lnTo>
                  <a:lnTo>
                    <a:pt x="3720706" y="76835"/>
                  </a:lnTo>
                  <a:close/>
                </a:path>
                <a:path w="5067934" h="108585">
                  <a:moveTo>
                    <a:pt x="3795382" y="59690"/>
                  </a:moveTo>
                  <a:lnTo>
                    <a:pt x="3784600" y="59690"/>
                  </a:lnTo>
                  <a:lnTo>
                    <a:pt x="3784600" y="24511"/>
                  </a:lnTo>
                  <a:lnTo>
                    <a:pt x="3784600" y="1397"/>
                  </a:lnTo>
                  <a:lnTo>
                    <a:pt x="3768598" y="1397"/>
                  </a:lnTo>
                  <a:lnTo>
                    <a:pt x="3768598" y="24511"/>
                  </a:lnTo>
                  <a:lnTo>
                    <a:pt x="3768598" y="59690"/>
                  </a:lnTo>
                  <a:lnTo>
                    <a:pt x="3743706" y="59690"/>
                  </a:lnTo>
                  <a:lnTo>
                    <a:pt x="3748532" y="53848"/>
                  </a:lnTo>
                  <a:lnTo>
                    <a:pt x="3753358" y="47752"/>
                  </a:lnTo>
                  <a:lnTo>
                    <a:pt x="3762502" y="34544"/>
                  </a:lnTo>
                  <a:lnTo>
                    <a:pt x="3766185" y="28956"/>
                  </a:lnTo>
                  <a:lnTo>
                    <a:pt x="3768598" y="24511"/>
                  </a:lnTo>
                  <a:lnTo>
                    <a:pt x="3768598" y="1397"/>
                  </a:lnTo>
                  <a:lnTo>
                    <a:pt x="3768331" y="1397"/>
                  </a:lnTo>
                  <a:lnTo>
                    <a:pt x="3765194" y="7810"/>
                  </a:lnTo>
                  <a:lnTo>
                    <a:pt x="3761448" y="14605"/>
                  </a:lnTo>
                  <a:lnTo>
                    <a:pt x="3735171" y="51841"/>
                  </a:lnTo>
                  <a:lnTo>
                    <a:pt x="3729101" y="59055"/>
                  </a:lnTo>
                  <a:lnTo>
                    <a:pt x="3729101" y="72263"/>
                  </a:lnTo>
                  <a:lnTo>
                    <a:pt x="3768598" y="72263"/>
                  </a:lnTo>
                  <a:lnTo>
                    <a:pt x="3768598" y="92329"/>
                  </a:lnTo>
                  <a:lnTo>
                    <a:pt x="3784600" y="92329"/>
                  </a:lnTo>
                  <a:lnTo>
                    <a:pt x="3784600" y="72263"/>
                  </a:lnTo>
                  <a:lnTo>
                    <a:pt x="3795382" y="72263"/>
                  </a:lnTo>
                  <a:lnTo>
                    <a:pt x="3795382" y="59690"/>
                  </a:lnTo>
                  <a:close/>
                </a:path>
                <a:path w="5067934" h="108585">
                  <a:moveTo>
                    <a:pt x="3861435" y="17653"/>
                  </a:moveTo>
                  <a:lnTo>
                    <a:pt x="3859873" y="13843"/>
                  </a:lnTo>
                  <a:lnTo>
                    <a:pt x="3858882" y="11430"/>
                  </a:lnTo>
                  <a:lnTo>
                    <a:pt x="3853688" y="6858"/>
                  </a:lnTo>
                  <a:lnTo>
                    <a:pt x="3848608" y="2286"/>
                  </a:lnTo>
                  <a:lnTo>
                    <a:pt x="3841356" y="0"/>
                  </a:lnTo>
                  <a:lnTo>
                    <a:pt x="3831971" y="0"/>
                  </a:lnTo>
                  <a:lnTo>
                    <a:pt x="3825202" y="482"/>
                  </a:lnTo>
                  <a:lnTo>
                    <a:pt x="3818801" y="1905"/>
                  </a:lnTo>
                  <a:lnTo>
                    <a:pt x="3812768" y="4292"/>
                  </a:lnTo>
                  <a:lnTo>
                    <a:pt x="3807079" y="7620"/>
                  </a:lnTo>
                  <a:lnTo>
                    <a:pt x="3807079" y="23114"/>
                  </a:lnTo>
                  <a:lnTo>
                    <a:pt x="3814178" y="16891"/>
                  </a:lnTo>
                  <a:lnTo>
                    <a:pt x="3821684" y="13843"/>
                  </a:lnTo>
                  <a:lnTo>
                    <a:pt x="3834511" y="13843"/>
                  </a:lnTo>
                  <a:lnTo>
                    <a:pt x="3838181" y="14986"/>
                  </a:lnTo>
                  <a:lnTo>
                    <a:pt x="3840480" y="17272"/>
                  </a:lnTo>
                  <a:lnTo>
                    <a:pt x="3842880" y="19431"/>
                  </a:lnTo>
                  <a:lnTo>
                    <a:pt x="3844036" y="22606"/>
                  </a:lnTo>
                  <a:lnTo>
                    <a:pt x="3843985" y="29972"/>
                  </a:lnTo>
                  <a:lnTo>
                    <a:pt x="3843147" y="32766"/>
                  </a:lnTo>
                  <a:lnTo>
                    <a:pt x="3839832" y="38100"/>
                  </a:lnTo>
                  <a:lnTo>
                    <a:pt x="3837051" y="40894"/>
                  </a:lnTo>
                  <a:lnTo>
                    <a:pt x="3833228" y="43688"/>
                  </a:lnTo>
                  <a:lnTo>
                    <a:pt x="3826370" y="48958"/>
                  </a:lnTo>
                  <a:lnTo>
                    <a:pt x="3803904" y="80645"/>
                  </a:lnTo>
                  <a:lnTo>
                    <a:pt x="3803904" y="92329"/>
                  </a:lnTo>
                  <a:lnTo>
                    <a:pt x="3860673" y="92329"/>
                  </a:lnTo>
                  <a:lnTo>
                    <a:pt x="3860673" y="77851"/>
                  </a:lnTo>
                  <a:lnTo>
                    <a:pt x="3822052" y="77851"/>
                  </a:lnTo>
                  <a:lnTo>
                    <a:pt x="3822052" y="75565"/>
                  </a:lnTo>
                  <a:lnTo>
                    <a:pt x="3823335" y="73025"/>
                  </a:lnTo>
                  <a:lnTo>
                    <a:pt x="3828161" y="67183"/>
                  </a:lnTo>
                  <a:lnTo>
                    <a:pt x="3832098" y="63627"/>
                  </a:lnTo>
                  <a:lnTo>
                    <a:pt x="3837686" y="59563"/>
                  </a:lnTo>
                  <a:lnTo>
                    <a:pt x="3840734" y="57277"/>
                  </a:lnTo>
                  <a:lnTo>
                    <a:pt x="3843655" y="55118"/>
                  </a:lnTo>
                  <a:lnTo>
                    <a:pt x="3846449" y="52832"/>
                  </a:lnTo>
                  <a:lnTo>
                    <a:pt x="3849357" y="50546"/>
                  </a:lnTo>
                  <a:lnTo>
                    <a:pt x="3861435" y="29972"/>
                  </a:lnTo>
                  <a:lnTo>
                    <a:pt x="3861435" y="17653"/>
                  </a:lnTo>
                  <a:close/>
                </a:path>
                <a:path w="5067934" h="108585">
                  <a:moveTo>
                    <a:pt x="3934460" y="62230"/>
                  </a:moveTo>
                  <a:lnTo>
                    <a:pt x="3932936" y="57404"/>
                  </a:lnTo>
                  <a:lnTo>
                    <a:pt x="3929659" y="53213"/>
                  </a:lnTo>
                  <a:lnTo>
                    <a:pt x="3928618" y="51816"/>
                  </a:lnTo>
                  <a:lnTo>
                    <a:pt x="3926713" y="49276"/>
                  </a:lnTo>
                  <a:lnTo>
                    <a:pt x="3922395" y="46228"/>
                  </a:lnTo>
                  <a:lnTo>
                    <a:pt x="3917899" y="44665"/>
                  </a:lnTo>
                  <a:lnTo>
                    <a:pt x="3917899" y="71374"/>
                  </a:lnTo>
                  <a:lnTo>
                    <a:pt x="3916680" y="74803"/>
                  </a:lnTo>
                  <a:lnTo>
                    <a:pt x="3911600" y="79883"/>
                  </a:lnTo>
                  <a:lnTo>
                    <a:pt x="3908044" y="81153"/>
                  </a:lnTo>
                  <a:lnTo>
                    <a:pt x="3898773" y="81153"/>
                  </a:lnTo>
                  <a:lnTo>
                    <a:pt x="3895217" y="79883"/>
                  </a:lnTo>
                  <a:lnTo>
                    <a:pt x="3892677" y="77343"/>
                  </a:lnTo>
                  <a:lnTo>
                    <a:pt x="3890010" y="74930"/>
                  </a:lnTo>
                  <a:lnTo>
                    <a:pt x="3888740" y="71374"/>
                  </a:lnTo>
                  <a:lnTo>
                    <a:pt x="3888829" y="62230"/>
                  </a:lnTo>
                  <a:lnTo>
                    <a:pt x="3890137" y="58928"/>
                  </a:lnTo>
                  <a:lnTo>
                    <a:pt x="3892931" y="56007"/>
                  </a:lnTo>
                  <a:lnTo>
                    <a:pt x="3895725" y="53213"/>
                  </a:lnTo>
                  <a:lnTo>
                    <a:pt x="3899154" y="51816"/>
                  </a:lnTo>
                  <a:lnTo>
                    <a:pt x="3907536" y="51816"/>
                  </a:lnTo>
                  <a:lnTo>
                    <a:pt x="3917899" y="71374"/>
                  </a:lnTo>
                  <a:lnTo>
                    <a:pt x="3917899" y="44665"/>
                  </a:lnTo>
                  <a:lnTo>
                    <a:pt x="3916934" y="44323"/>
                  </a:lnTo>
                  <a:lnTo>
                    <a:pt x="3926840" y="39624"/>
                  </a:lnTo>
                  <a:lnTo>
                    <a:pt x="3927779" y="38354"/>
                  </a:lnTo>
                  <a:lnTo>
                    <a:pt x="3931920" y="32766"/>
                  </a:lnTo>
                  <a:lnTo>
                    <a:pt x="3931920" y="19304"/>
                  </a:lnTo>
                  <a:lnTo>
                    <a:pt x="3930650" y="15240"/>
                  </a:lnTo>
                  <a:lnTo>
                    <a:pt x="3928922" y="12700"/>
                  </a:lnTo>
                  <a:lnTo>
                    <a:pt x="3928237" y="11684"/>
                  </a:lnTo>
                  <a:lnTo>
                    <a:pt x="3925824" y="8001"/>
                  </a:lnTo>
                  <a:lnTo>
                    <a:pt x="3922395" y="5207"/>
                  </a:lnTo>
                  <a:lnTo>
                    <a:pt x="3918077" y="3048"/>
                  </a:lnTo>
                  <a:lnTo>
                    <a:pt x="3915791" y="2006"/>
                  </a:lnTo>
                  <a:lnTo>
                    <a:pt x="3915791" y="21336"/>
                  </a:lnTo>
                  <a:lnTo>
                    <a:pt x="3915740" y="28956"/>
                  </a:lnTo>
                  <a:lnTo>
                    <a:pt x="3914648" y="31877"/>
                  </a:lnTo>
                  <a:lnTo>
                    <a:pt x="3909949" y="37084"/>
                  </a:lnTo>
                  <a:lnTo>
                    <a:pt x="3907028" y="38354"/>
                  </a:lnTo>
                  <a:lnTo>
                    <a:pt x="3900297" y="38354"/>
                  </a:lnTo>
                  <a:lnTo>
                    <a:pt x="3897376" y="37084"/>
                  </a:lnTo>
                  <a:lnTo>
                    <a:pt x="3895090" y="34544"/>
                  </a:lnTo>
                  <a:lnTo>
                    <a:pt x="3892677" y="32004"/>
                  </a:lnTo>
                  <a:lnTo>
                    <a:pt x="3891534" y="28956"/>
                  </a:lnTo>
                  <a:lnTo>
                    <a:pt x="3891534" y="21336"/>
                  </a:lnTo>
                  <a:lnTo>
                    <a:pt x="3892677" y="18288"/>
                  </a:lnTo>
                  <a:lnTo>
                    <a:pt x="3896868" y="13843"/>
                  </a:lnTo>
                  <a:lnTo>
                    <a:pt x="3899789" y="12700"/>
                  </a:lnTo>
                  <a:lnTo>
                    <a:pt x="3907282" y="12700"/>
                  </a:lnTo>
                  <a:lnTo>
                    <a:pt x="3910330" y="13843"/>
                  </a:lnTo>
                  <a:lnTo>
                    <a:pt x="3912489" y="16002"/>
                  </a:lnTo>
                  <a:lnTo>
                    <a:pt x="3914648" y="18288"/>
                  </a:lnTo>
                  <a:lnTo>
                    <a:pt x="3915791" y="21336"/>
                  </a:lnTo>
                  <a:lnTo>
                    <a:pt x="3915791" y="2006"/>
                  </a:lnTo>
                  <a:lnTo>
                    <a:pt x="3913632" y="1016"/>
                  </a:lnTo>
                  <a:lnTo>
                    <a:pt x="3908806" y="0"/>
                  </a:lnTo>
                  <a:lnTo>
                    <a:pt x="3898138" y="0"/>
                  </a:lnTo>
                  <a:lnTo>
                    <a:pt x="3893439" y="1016"/>
                  </a:lnTo>
                  <a:lnTo>
                    <a:pt x="3888994" y="3175"/>
                  </a:lnTo>
                  <a:lnTo>
                    <a:pt x="3884676" y="5207"/>
                  </a:lnTo>
                  <a:lnTo>
                    <a:pt x="3881247" y="8128"/>
                  </a:lnTo>
                  <a:lnTo>
                    <a:pt x="3876421" y="15494"/>
                  </a:lnTo>
                  <a:lnTo>
                    <a:pt x="3875341" y="19304"/>
                  </a:lnTo>
                  <a:lnTo>
                    <a:pt x="3875392" y="28829"/>
                  </a:lnTo>
                  <a:lnTo>
                    <a:pt x="3876548" y="32385"/>
                  </a:lnTo>
                  <a:lnTo>
                    <a:pt x="3881628" y="39497"/>
                  </a:lnTo>
                  <a:lnTo>
                    <a:pt x="3885057" y="42418"/>
                  </a:lnTo>
                  <a:lnTo>
                    <a:pt x="3889502" y="44704"/>
                  </a:lnTo>
                  <a:lnTo>
                    <a:pt x="3883914" y="46736"/>
                  </a:lnTo>
                  <a:lnTo>
                    <a:pt x="3872230" y="75819"/>
                  </a:lnTo>
                  <a:lnTo>
                    <a:pt x="3875151" y="82169"/>
                  </a:lnTo>
                  <a:lnTo>
                    <a:pt x="3886327" y="91567"/>
                  </a:lnTo>
                  <a:lnTo>
                    <a:pt x="3893947" y="93980"/>
                  </a:lnTo>
                  <a:lnTo>
                    <a:pt x="3912743" y="93980"/>
                  </a:lnTo>
                  <a:lnTo>
                    <a:pt x="3920363" y="91567"/>
                  </a:lnTo>
                  <a:lnTo>
                    <a:pt x="3925951" y="86868"/>
                  </a:lnTo>
                  <a:lnTo>
                    <a:pt x="3931666" y="82169"/>
                  </a:lnTo>
                  <a:lnTo>
                    <a:pt x="3932097" y="81153"/>
                  </a:lnTo>
                  <a:lnTo>
                    <a:pt x="3934396" y="75819"/>
                  </a:lnTo>
                  <a:lnTo>
                    <a:pt x="3934460" y="62230"/>
                  </a:lnTo>
                  <a:close/>
                </a:path>
                <a:path w="5067934" h="108585">
                  <a:moveTo>
                    <a:pt x="4738497" y="0"/>
                  </a:moveTo>
                  <a:lnTo>
                    <a:pt x="4727575" y="0"/>
                  </a:lnTo>
                  <a:lnTo>
                    <a:pt x="4721479" y="4419"/>
                  </a:lnTo>
                  <a:lnTo>
                    <a:pt x="4715192" y="8140"/>
                  </a:lnTo>
                  <a:lnTo>
                    <a:pt x="4708715" y="11188"/>
                  </a:lnTo>
                  <a:lnTo>
                    <a:pt x="4702048" y="13589"/>
                  </a:lnTo>
                  <a:lnTo>
                    <a:pt x="4702048" y="28829"/>
                  </a:lnTo>
                  <a:lnTo>
                    <a:pt x="4721225" y="20828"/>
                  </a:lnTo>
                  <a:lnTo>
                    <a:pt x="4721225" y="92329"/>
                  </a:lnTo>
                  <a:lnTo>
                    <a:pt x="4738497" y="92329"/>
                  </a:lnTo>
                  <a:lnTo>
                    <a:pt x="4738497" y="20828"/>
                  </a:lnTo>
                  <a:lnTo>
                    <a:pt x="4738497" y="0"/>
                  </a:lnTo>
                  <a:close/>
                </a:path>
                <a:path w="5067934" h="108585">
                  <a:moveTo>
                    <a:pt x="4808601" y="0"/>
                  </a:moveTo>
                  <a:lnTo>
                    <a:pt x="4797679" y="0"/>
                  </a:lnTo>
                  <a:lnTo>
                    <a:pt x="4791583" y="4419"/>
                  </a:lnTo>
                  <a:lnTo>
                    <a:pt x="4785296" y="8140"/>
                  </a:lnTo>
                  <a:lnTo>
                    <a:pt x="4778819" y="11188"/>
                  </a:lnTo>
                  <a:lnTo>
                    <a:pt x="4772152" y="13589"/>
                  </a:lnTo>
                  <a:lnTo>
                    <a:pt x="4772152" y="28829"/>
                  </a:lnTo>
                  <a:lnTo>
                    <a:pt x="4791329" y="20828"/>
                  </a:lnTo>
                  <a:lnTo>
                    <a:pt x="4791329" y="92329"/>
                  </a:lnTo>
                  <a:lnTo>
                    <a:pt x="4808601" y="92329"/>
                  </a:lnTo>
                  <a:lnTo>
                    <a:pt x="4808601" y="20828"/>
                  </a:lnTo>
                  <a:lnTo>
                    <a:pt x="4808601" y="0"/>
                  </a:lnTo>
                  <a:close/>
                </a:path>
                <a:path w="5067934" h="108585">
                  <a:moveTo>
                    <a:pt x="4853813" y="76835"/>
                  </a:moveTo>
                  <a:lnTo>
                    <a:pt x="4837811" y="76835"/>
                  </a:lnTo>
                  <a:lnTo>
                    <a:pt x="4831080" y="108585"/>
                  </a:lnTo>
                  <a:lnTo>
                    <a:pt x="4844415" y="108585"/>
                  </a:lnTo>
                  <a:lnTo>
                    <a:pt x="4853813" y="76835"/>
                  </a:lnTo>
                  <a:close/>
                </a:path>
                <a:path w="5067934" h="108585">
                  <a:moveTo>
                    <a:pt x="4928616" y="59690"/>
                  </a:moveTo>
                  <a:lnTo>
                    <a:pt x="4917821" y="59690"/>
                  </a:lnTo>
                  <a:lnTo>
                    <a:pt x="4917821" y="24511"/>
                  </a:lnTo>
                  <a:lnTo>
                    <a:pt x="4917821" y="1397"/>
                  </a:lnTo>
                  <a:lnTo>
                    <a:pt x="4901819" y="1397"/>
                  </a:lnTo>
                  <a:lnTo>
                    <a:pt x="4901819" y="24511"/>
                  </a:lnTo>
                  <a:lnTo>
                    <a:pt x="4901819" y="59690"/>
                  </a:lnTo>
                  <a:lnTo>
                    <a:pt x="4876927" y="59690"/>
                  </a:lnTo>
                  <a:lnTo>
                    <a:pt x="4881753" y="53848"/>
                  </a:lnTo>
                  <a:lnTo>
                    <a:pt x="4886579" y="47752"/>
                  </a:lnTo>
                  <a:lnTo>
                    <a:pt x="4895723" y="34544"/>
                  </a:lnTo>
                  <a:lnTo>
                    <a:pt x="4899279" y="28956"/>
                  </a:lnTo>
                  <a:lnTo>
                    <a:pt x="4901819" y="24511"/>
                  </a:lnTo>
                  <a:lnTo>
                    <a:pt x="4901819" y="1397"/>
                  </a:lnTo>
                  <a:lnTo>
                    <a:pt x="4901565" y="1397"/>
                  </a:lnTo>
                  <a:lnTo>
                    <a:pt x="4898415" y="7810"/>
                  </a:lnTo>
                  <a:lnTo>
                    <a:pt x="4894669" y="14605"/>
                  </a:lnTo>
                  <a:lnTo>
                    <a:pt x="4868342" y="51841"/>
                  </a:lnTo>
                  <a:lnTo>
                    <a:pt x="4862195" y="59055"/>
                  </a:lnTo>
                  <a:lnTo>
                    <a:pt x="4862195" y="72263"/>
                  </a:lnTo>
                  <a:lnTo>
                    <a:pt x="4901819" y="72263"/>
                  </a:lnTo>
                  <a:lnTo>
                    <a:pt x="4901819" y="92329"/>
                  </a:lnTo>
                  <a:lnTo>
                    <a:pt x="4917821" y="92329"/>
                  </a:lnTo>
                  <a:lnTo>
                    <a:pt x="4917821" y="72263"/>
                  </a:lnTo>
                  <a:lnTo>
                    <a:pt x="4928616" y="72263"/>
                  </a:lnTo>
                  <a:lnTo>
                    <a:pt x="4928616" y="59690"/>
                  </a:lnTo>
                  <a:close/>
                </a:path>
                <a:path w="5067934" h="108585">
                  <a:moveTo>
                    <a:pt x="4997450" y="62230"/>
                  </a:moveTo>
                  <a:lnTo>
                    <a:pt x="4995926" y="57404"/>
                  </a:lnTo>
                  <a:lnTo>
                    <a:pt x="4991735" y="51816"/>
                  </a:lnTo>
                  <a:lnTo>
                    <a:pt x="4989830" y="49276"/>
                  </a:lnTo>
                  <a:lnTo>
                    <a:pt x="4985512" y="46228"/>
                  </a:lnTo>
                  <a:lnTo>
                    <a:pt x="4981016" y="44665"/>
                  </a:lnTo>
                  <a:lnTo>
                    <a:pt x="4981016" y="71374"/>
                  </a:lnTo>
                  <a:lnTo>
                    <a:pt x="4979797" y="74803"/>
                  </a:lnTo>
                  <a:lnTo>
                    <a:pt x="4974717" y="79883"/>
                  </a:lnTo>
                  <a:lnTo>
                    <a:pt x="4971034" y="81153"/>
                  </a:lnTo>
                  <a:lnTo>
                    <a:pt x="4961890" y="81153"/>
                  </a:lnTo>
                  <a:lnTo>
                    <a:pt x="4958334" y="79883"/>
                  </a:lnTo>
                  <a:lnTo>
                    <a:pt x="4955794" y="77343"/>
                  </a:lnTo>
                  <a:lnTo>
                    <a:pt x="4953127" y="74930"/>
                  </a:lnTo>
                  <a:lnTo>
                    <a:pt x="4951857" y="71374"/>
                  </a:lnTo>
                  <a:lnTo>
                    <a:pt x="4951946" y="62230"/>
                  </a:lnTo>
                  <a:lnTo>
                    <a:pt x="4953254" y="58928"/>
                  </a:lnTo>
                  <a:lnTo>
                    <a:pt x="4956048" y="56007"/>
                  </a:lnTo>
                  <a:lnTo>
                    <a:pt x="4958842" y="53213"/>
                  </a:lnTo>
                  <a:lnTo>
                    <a:pt x="4962271" y="51816"/>
                  </a:lnTo>
                  <a:lnTo>
                    <a:pt x="4970653" y="51816"/>
                  </a:lnTo>
                  <a:lnTo>
                    <a:pt x="4974209" y="53340"/>
                  </a:lnTo>
                  <a:lnTo>
                    <a:pt x="4979670" y="59055"/>
                  </a:lnTo>
                  <a:lnTo>
                    <a:pt x="4980914" y="62230"/>
                  </a:lnTo>
                  <a:lnTo>
                    <a:pt x="4981016" y="71374"/>
                  </a:lnTo>
                  <a:lnTo>
                    <a:pt x="4981016" y="44665"/>
                  </a:lnTo>
                  <a:lnTo>
                    <a:pt x="4980051" y="44323"/>
                  </a:lnTo>
                  <a:lnTo>
                    <a:pt x="4989957" y="39624"/>
                  </a:lnTo>
                  <a:lnTo>
                    <a:pt x="4990897" y="38354"/>
                  </a:lnTo>
                  <a:lnTo>
                    <a:pt x="4995037" y="32766"/>
                  </a:lnTo>
                  <a:lnTo>
                    <a:pt x="4995037" y="19304"/>
                  </a:lnTo>
                  <a:lnTo>
                    <a:pt x="4993767" y="15240"/>
                  </a:lnTo>
                  <a:lnTo>
                    <a:pt x="4992040" y="12700"/>
                  </a:lnTo>
                  <a:lnTo>
                    <a:pt x="4991354" y="11684"/>
                  </a:lnTo>
                  <a:lnTo>
                    <a:pt x="4988941" y="8001"/>
                  </a:lnTo>
                  <a:lnTo>
                    <a:pt x="4985512" y="5207"/>
                  </a:lnTo>
                  <a:lnTo>
                    <a:pt x="4981194" y="3048"/>
                  </a:lnTo>
                  <a:lnTo>
                    <a:pt x="4978908" y="2006"/>
                  </a:lnTo>
                  <a:lnTo>
                    <a:pt x="4978908" y="21336"/>
                  </a:lnTo>
                  <a:lnTo>
                    <a:pt x="4978844" y="28956"/>
                  </a:lnTo>
                  <a:lnTo>
                    <a:pt x="4977638" y="31877"/>
                  </a:lnTo>
                  <a:lnTo>
                    <a:pt x="4975352" y="34544"/>
                  </a:lnTo>
                  <a:lnTo>
                    <a:pt x="4972939" y="37084"/>
                  </a:lnTo>
                  <a:lnTo>
                    <a:pt x="4970145" y="38354"/>
                  </a:lnTo>
                  <a:lnTo>
                    <a:pt x="4963414" y="38354"/>
                  </a:lnTo>
                  <a:lnTo>
                    <a:pt x="4960493" y="37084"/>
                  </a:lnTo>
                  <a:lnTo>
                    <a:pt x="4958207" y="34544"/>
                  </a:lnTo>
                  <a:lnTo>
                    <a:pt x="4955794" y="32004"/>
                  </a:lnTo>
                  <a:lnTo>
                    <a:pt x="4954651" y="28956"/>
                  </a:lnTo>
                  <a:lnTo>
                    <a:pt x="4954651" y="21336"/>
                  </a:lnTo>
                  <a:lnTo>
                    <a:pt x="4955667" y="18288"/>
                  </a:lnTo>
                  <a:lnTo>
                    <a:pt x="4957940" y="16002"/>
                  </a:lnTo>
                  <a:lnTo>
                    <a:pt x="4959985" y="13843"/>
                  </a:lnTo>
                  <a:lnTo>
                    <a:pt x="4962906" y="12700"/>
                  </a:lnTo>
                  <a:lnTo>
                    <a:pt x="4970399" y="12700"/>
                  </a:lnTo>
                  <a:lnTo>
                    <a:pt x="4973447" y="13843"/>
                  </a:lnTo>
                  <a:lnTo>
                    <a:pt x="4975720" y="16129"/>
                  </a:lnTo>
                  <a:lnTo>
                    <a:pt x="4977765" y="18288"/>
                  </a:lnTo>
                  <a:lnTo>
                    <a:pt x="4978908" y="21336"/>
                  </a:lnTo>
                  <a:lnTo>
                    <a:pt x="4978908" y="2006"/>
                  </a:lnTo>
                  <a:lnTo>
                    <a:pt x="4976749" y="1016"/>
                  </a:lnTo>
                  <a:lnTo>
                    <a:pt x="4971923" y="0"/>
                  </a:lnTo>
                  <a:lnTo>
                    <a:pt x="4961255" y="0"/>
                  </a:lnTo>
                  <a:lnTo>
                    <a:pt x="4956429" y="1016"/>
                  </a:lnTo>
                  <a:lnTo>
                    <a:pt x="4952111" y="3175"/>
                  </a:lnTo>
                  <a:lnTo>
                    <a:pt x="4947793" y="5207"/>
                  </a:lnTo>
                  <a:lnTo>
                    <a:pt x="4944364" y="8128"/>
                  </a:lnTo>
                  <a:lnTo>
                    <a:pt x="4939538" y="15494"/>
                  </a:lnTo>
                  <a:lnTo>
                    <a:pt x="4938458" y="19304"/>
                  </a:lnTo>
                  <a:lnTo>
                    <a:pt x="4938509" y="28829"/>
                  </a:lnTo>
                  <a:lnTo>
                    <a:pt x="4952492" y="44704"/>
                  </a:lnTo>
                  <a:lnTo>
                    <a:pt x="4947031" y="46736"/>
                  </a:lnTo>
                  <a:lnTo>
                    <a:pt x="4935347" y="75819"/>
                  </a:lnTo>
                  <a:lnTo>
                    <a:pt x="4938141" y="82169"/>
                  </a:lnTo>
                  <a:lnTo>
                    <a:pt x="4943856" y="86868"/>
                  </a:lnTo>
                  <a:lnTo>
                    <a:pt x="4949444" y="91567"/>
                  </a:lnTo>
                  <a:lnTo>
                    <a:pt x="4956937" y="93980"/>
                  </a:lnTo>
                  <a:lnTo>
                    <a:pt x="4975860" y="93980"/>
                  </a:lnTo>
                  <a:lnTo>
                    <a:pt x="4983480" y="91567"/>
                  </a:lnTo>
                  <a:lnTo>
                    <a:pt x="4994656" y="82169"/>
                  </a:lnTo>
                  <a:lnTo>
                    <a:pt x="4995088" y="81153"/>
                  </a:lnTo>
                  <a:lnTo>
                    <a:pt x="4997386" y="75819"/>
                  </a:lnTo>
                  <a:lnTo>
                    <a:pt x="4997450" y="62230"/>
                  </a:lnTo>
                  <a:close/>
                </a:path>
                <a:path w="5067934" h="108585">
                  <a:moveTo>
                    <a:pt x="5067554" y="62230"/>
                  </a:moveTo>
                  <a:lnTo>
                    <a:pt x="5066030" y="57404"/>
                  </a:lnTo>
                  <a:lnTo>
                    <a:pt x="5061839" y="51816"/>
                  </a:lnTo>
                  <a:lnTo>
                    <a:pt x="5059934" y="49276"/>
                  </a:lnTo>
                  <a:lnTo>
                    <a:pt x="5055616" y="46228"/>
                  </a:lnTo>
                  <a:lnTo>
                    <a:pt x="5051120" y="44665"/>
                  </a:lnTo>
                  <a:lnTo>
                    <a:pt x="5051120" y="71374"/>
                  </a:lnTo>
                  <a:lnTo>
                    <a:pt x="5049901" y="74803"/>
                  </a:lnTo>
                  <a:lnTo>
                    <a:pt x="5044821" y="79883"/>
                  </a:lnTo>
                  <a:lnTo>
                    <a:pt x="5041138" y="81153"/>
                  </a:lnTo>
                  <a:lnTo>
                    <a:pt x="5031994" y="81153"/>
                  </a:lnTo>
                  <a:lnTo>
                    <a:pt x="5028438" y="79883"/>
                  </a:lnTo>
                  <a:lnTo>
                    <a:pt x="5025898" y="77343"/>
                  </a:lnTo>
                  <a:lnTo>
                    <a:pt x="5023231" y="74930"/>
                  </a:lnTo>
                  <a:lnTo>
                    <a:pt x="5021961" y="71374"/>
                  </a:lnTo>
                  <a:lnTo>
                    <a:pt x="5022050" y="62230"/>
                  </a:lnTo>
                  <a:lnTo>
                    <a:pt x="5023358" y="58928"/>
                  </a:lnTo>
                  <a:lnTo>
                    <a:pt x="5026152" y="56007"/>
                  </a:lnTo>
                  <a:lnTo>
                    <a:pt x="5028946" y="53213"/>
                  </a:lnTo>
                  <a:lnTo>
                    <a:pt x="5032375" y="51816"/>
                  </a:lnTo>
                  <a:lnTo>
                    <a:pt x="5040757" y="51816"/>
                  </a:lnTo>
                  <a:lnTo>
                    <a:pt x="5044313" y="53340"/>
                  </a:lnTo>
                  <a:lnTo>
                    <a:pt x="5049774" y="59055"/>
                  </a:lnTo>
                  <a:lnTo>
                    <a:pt x="5051018" y="62230"/>
                  </a:lnTo>
                  <a:lnTo>
                    <a:pt x="5051120" y="71374"/>
                  </a:lnTo>
                  <a:lnTo>
                    <a:pt x="5051120" y="44665"/>
                  </a:lnTo>
                  <a:lnTo>
                    <a:pt x="5050155" y="44323"/>
                  </a:lnTo>
                  <a:lnTo>
                    <a:pt x="5060061" y="39624"/>
                  </a:lnTo>
                  <a:lnTo>
                    <a:pt x="5061001" y="38354"/>
                  </a:lnTo>
                  <a:lnTo>
                    <a:pt x="5065141" y="32766"/>
                  </a:lnTo>
                  <a:lnTo>
                    <a:pt x="5065141" y="19304"/>
                  </a:lnTo>
                  <a:lnTo>
                    <a:pt x="5063871" y="15240"/>
                  </a:lnTo>
                  <a:lnTo>
                    <a:pt x="5062144" y="12700"/>
                  </a:lnTo>
                  <a:lnTo>
                    <a:pt x="5061458" y="11684"/>
                  </a:lnTo>
                  <a:lnTo>
                    <a:pt x="5059045" y="8001"/>
                  </a:lnTo>
                  <a:lnTo>
                    <a:pt x="5055616" y="5207"/>
                  </a:lnTo>
                  <a:lnTo>
                    <a:pt x="5051298" y="3048"/>
                  </a:lnTo>
                  <a:lnTo>
                    <a:pt x="5049012" y="2006"/>
                  </a:lnTo>
                  <a:lnTo>
                    <a:pt x="5049012" y="21336"/>
                  </a:lnTo>
                  <a:lnTo>
                    <a:pt x="5048948" y="28956"/>
                  </a:lnTo>
                  <a:lnTo>
                    <a:pt x="5047742" y="31877"/>
                  </a:lnTo>
                  <a:lnTo>
                    <a:pt x="5045456" y="34544"/>
                  </a:lnTo>
                  <a:lnTo>
                    <a:pt x="5043043" y="37084"/>
                  </a:lnTo>
                  <a:lnTo>
                    <a:pt x="5040249" y="38354"/>
                  </a:lnTo>
                  <a:lnTo>
                    <a:pt x="5033391" y="38354"/>
                  </a:lnTo>
                  <a:lnTo>
                    <a:pt x="5030597" y="37084"/>
                  </a:lnTo>
                  <a:lnTo>
                    <a:pt x="5028311" y="34544"/>
                  </a:lnTo>
                  <a:lnTo>
                    <a:pt x="5025898" y="32004"/>
                  </a:lnTo>
                  <a:lnTo>
                    <a:pt x="5024755" y="28956"/>
                  </a:lnTo>
                  <a:lnTo>
                    <a:pt x="5024755" y="21336"/>
                  </a:lnTo>
                  <a:lnTo>
                    <a:pt x="5025771" y="18288"/>
                  </a:lnTo>
                  <a:lnTo>
                    <a:pt x="5028044" y="16002"/>
                  </a:lnTo>
                  <a:lnTo>
                    <a:pt x="5030089" y="13843"/>
                  </a:lnTo>
                  <a:lnTo>
                    <a:pt x="5033010" y="12700"/>
                  </a:lnTo>
                  <a:lnTo>
                    <a:pt x="5040503" y="12700"/>
                  </a:lnTo>
                  <a:lnTo>
                    <a:pt x="5043551" y="13843"/>
                  </a:lnTo>
                  <a:lnTo>
                    <a:pt x="5045824" y="16129"/>
                  </a:lnTo>
                  <a:lnTo>
                    <a:pt x="5047869" y="18288"/>
                  </a:lnTo>
                  <a:lnTo>
                    <a:pt x="5049012" y="21336"/>
                  </a:lnTo>
                  <a:lnTo>
                    <a:pt x="5049012" y="2006"/>
                  </a:lnTo>
                  <a:lnTo>
                    <a:pt x="5046853" y="1016"/>
                  </a:lnTo>
                  <a:lnTo>
                    <a:pt x="5042027" y="0"/>
                  </a:lnTo>
                  <a:lnTo>
                    <a:pt x="5031359" y="0"/>
                  </a:lnTo>
                  <a:lnTo>
                    <a:pt x="5026533" y="1016"/>
                  </a:lnTo>
                  <a:lnTo>
                    <a:pt x="5022215" y="3175"/>
                  </a:lnTo>
                  <a:lnTo>
                    <a:pt x="5017897" y="5207"/>
                  </a:lnTo>
                  <a:lnTo>
                    <a:pt x="5014468" y="8128"/>
                  </a:lnTo>
                  <a:lnTo>
                    <a:pt x="5009642" y="15494"/>
                  </a:lnTo>
                  <a:lnTo>
                    <a:pt x="5008562" y="19304"/>
                  </a:lnTo>
                  <a:lnTo>
                    <a:pt x="5008613" y="28829"/>
                  </a:lnTo>
                  <a:lnTo>
                    <a:pt x="5022596" y="44704"/>
                  </a:lnTo>
                  <a:lnTo>
                    <a:pt x="5017135" y="46736"/>
                  </a:lnTo>
                  <a:lnTo>
                    <a:pt x="5005451" y="75819"/>
                  </a:lnTo>
                  <a:lnTo>
                    <a:pt x="5008245" y="82169"/>
                  </a:lnTo>
                  <a:lnTo>
                    <a:pt x="5013960" y="86868"/>
                  </a:lnTo>
                  <a:lnTo>
                    <a:pt x="5019548" y="91567"/>
                  </a:lnTo>
                  <a:lnTo>
                    <a:pt x="5027041" y="93980"/>
                  </a:lnTo>
                  <a:lnTo>
                    <a:pt x="5045964" y="93980"/>
                  </a:lnTo>
                  <a:lnTo>
                    <a:pt x="5053584" y="91567"/>
                  </a:lnTo>
                  <a:lnTo>
                    <a:pt x="5064760" y="82169"/>
                  </a:lnTo>
                  <a:lnTo>
                    <a:pt x="5065192" y="81153"/>
                  </a:lnTo>
                  <a:lnTo>
                    <a:pt x="5067490" y="75819"/>
                  </a:lnTo>
                  <a:lnTo>
                    <a:pt x="5067554" y="6223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2" name="object 92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8781033" y="4499736"/>
              <a:ext cx="204850" cy="93980"/>
            </a:xfrm>
            <a:prstGeom prst="rect">
              <a:avLst/>
            </a:prstGeom>
          </p:spPr>
        </p:pic>
        <p:sp>
          <p:nvSpPr>
            <p:cNvPr id="93" name="object 93"/>
            <p:cNvSpPr/>
            <p:nvPr/>
          </p:nvSpPr>
          <p:spPr>
            <a:xfrm>
              <a:off x="1313561" y="4718811"/>
              <a:ext cx="481330" cy="121285"/>
            </a:xfrm>
            <a:custGeom>
              <a:avLst/>
              <a:gdLst/>
              <a:ahLst/>
              <a:cxnLst/>
              <a:rect l="l" t="t" r="r" b="b"/>
              <a:pathLst>
                <a:path w="481330" h="121285">
                  <a:moveTo>
                    <a:pt x="62991" y="68706"/>
                  </a:moveTo>
                  <a:lnTo>
                    <a:pt x="47497" y="68706"/>
                  </a:lnTo>
                  <a:lnTo>
                    <a:pt x="47497" y="76326"/>
                  </a:lnTo>
                  <a:lnTo>
                    <a:pt x="37083" y="77088"/>
                  </a:lnTo>
                  <a:lnTo>
                    <a:pt x="29082" y="79375"/>
                  </a:lnTo>
                  <a:lnTo>
                    <a:pt x="23367" y="83312"/>
                  </a:lnTo>
                  <a:lnTo>
                    <a:pt x="17652" y="87121"/>
                  </a:lnTo>
                  <a:lnTo>
                    <a:pt x="14858" y="92201"/>
                  </a:lnTo>
                  <a:lnTo>
                    <a:pt x="14878" y="105568"/>
                  </a:lnTo>
                  <a:lnTo>
                    <a:pt x="18287" y="111125"/>
                  </a:lnTo>
                  <a:lnTo>
                    <a:pt x="55371" y="120776"/>
                  </a:lnTo>
                  <a:lnTo>
                    <a:pt x="64900" y="120399"/>
                  </a:lnTo>
                  <a:lnTo>
                    <a:pt x="94257" y="107950"/>
                  </a:lnTo>
                  <a:lnTo>
                    <a:pt x="55371" y="107950"/>
                  </a:lnTo>
                  <a:lnTo>
                    <a:pt x="44557" y="107354"/>
                  </a:lnTo>
                  <a:lnTo>
                    <a:pt x="36861" y="105568"/>
                  </a:lnTo>
                  <a:lnTo>
                    <a:pt x="32261" y="102592"/>
                  </a:lnTo>
                  <a:lnTo>
                    <a:pt x="30733" y="98425"/>
                  </a:lnTo>
                  <a:lnTo>
                    <a:pt x="32261" y="94277"/>
                  </a:lnTo>
                  <a:lnTo>
                    <a:pt x="36861" y="91344"/>
                  </a:lnTo>
                  <a:lnTo>
                    <a:pt x="44557" y="89602"/>
                  </a:lnTo>
                  <a:lnTo>
                    <a:pt x="55371" y="89026"/>
                  </a:lnTo>
                  <a:lnTo>
                    <a:pt x="94024" y="89026"/>
                  </a:lnTo>
                  <a:lnTo>
                    <a:pt x="93090" y="87249"/>
                  </a:lnTo>
                  <a:lnTo>
                    <a:pt x="62991" y="76326"/>
                  </a:lnTo>
                  <a:lnTo>
                    <a:pt x="62991" y="68706"/>
                  </a:lnTo>
                  <a:close/>
                </a:path>
                <a:path w="481330" h="121285">
                  <a:moveTo>
                    <a:pt x="94024" y="89026"/>
                  </a:moveTo>
                  <a:lnTo>
                    <a:pt x="55371" y="89026"/>
                  </a:lnTo>
                  <a:lnTo>
                    <a:pt x="66133" y="89602"/>
                  </a:lnTo>
                  <a:lnTo>
                    <a:pt x="73834" y="91344"/>
                  </a:lnTo>
                  <a:lnTo>
                    <a:pt x="78464" y="94277"/>
                  </a:lnTo>
                  <a:lnTo>
                    <a:pt x="80009" y="98425"/>
                  </a:lnTo>
                  <a:lnTo>
                    <a:pt x="78464" y="102592"/>
                  </a:lnTo>
                  <a:lnTo>
                    <a:pt x="73834" y="105568"/>
                  </a:lnTo>
                  <a:lnTo>
                    <a:pt x="66133" y="107354"/>
                  </a:lnTo>
                  <a:lnTo>
                    <a:pt x="55371" y="107950"/>
                  </a:lnTo>
                  <a:lnTo>
                    <a:pt x="94257" y="107950"/>
                  </a:lnTo>
                  <a:lnTo>
                    <a:pt x="95664" y="105568"/>
                  </a:lnTo>
                  <a:lnTo>
                    <a:pt x="95691" y="92201"/>
                  </a:lnTo>
                  <a:lnTo>
                    <a:pt x="94024" y="89026"/>
                  </a:lnTo>
                  <a:close/>
                </a:path>
                <a:path w="481330" h="121285">
                  <a:moveTo>
                    <a:pt x="110616" y="55625"/>
                  </a:moveTo>
                  <a:lnTo>
                    <a:pt x="0" y="55625"/>
                  </a:lnTo>
                  <a:lnTo>
                    <a:pt x="0" y="68706"/>
                  </a:lnTo>
                  <a:lnTo>
                    <a:pt x="110616" y="68706"/>
                  </a:lnTo>
                  <a:lnTo>
                    <a:pt x="110616" y="55625"/>
                  </a:lnTo>
                  <a:close/>
                </a:path>
                <a:path w="481330" h="121285">
                  <a:moveTo>
                    <a:pt x="187832" y="72389"/>
                  </a:moveTo>
                  <a:lnTo>
                    <a:pt x="148716" y="89281"/>
                  </a:lnTo>
                  <a:lnTo>
                    <a:pt x="148793" y="103886"/>
                  </a:lnTo>
                  <a:lnTo>
                    <a:pt x="187832" y="120523"/>
                  </a:lnTo>
                  <a:lnTo>
                    <a:pt x="196658" y="120116"/>
                  </a:lnTo>
                  <a:lnTo>
                    <a:pt x="224966" y="107695"/>
                  </a:lnTo>
                  <a:lnTo>
                    <a:pt x="179958" y="107695"/>
                  </a:lnTo>
                  <a:lnTo>
                    <a:pt x="174116" y="106680"/>
                  </a:lnTo>
                  <a:lnTo>
                    <a:pt x="170179" y="104648"/>
                  </a:lnTo>
                  <a:lnTo>
                    <a:pt x="166369" y="102615"/>
                  </a:lnTo>
                  <a:lnTo>
                    <a:pt x="164337" y="99949"/>
                  </a:lnTo>
                  <a:lnTo>
                    <a:pt x="164337" y="92963"/>
                  </a:lnTo>
                  <a:lnTo>
                    <a:pt x="166369" y="90296"/>
                  </a:lnTo>
                  <a:lnTo>
                    <a:pt x="170179" y="88264"/>
                  </a:lnTo>
                  <a:lnTo>
                    <a:pt x="174116" y="86232"/>
                  </a:lnTo>
                  <a:lnTo>
                    <a:pt x="179958" y="85217"/>
                  </a:lnTo>
                  <a:lnTo>
                    <a:pt x="224722" y="85217"/>
                  </a:lnTo>
                  <a:lnTo>
                    <a:pt x="223773" y="83565"/>
                  </a:lnTo>
                  <a:lnTo>
                    <a:pt x="216788" y="79120"/>
                  </a:lnTo>
                  <a:lnTo>
                    <a:pt x="211121" y="76194"/>
                  </a:lnTo>
                  <a:lnTo>
                    <a:pt x="204406" y="74088"/>
                  </a:lnTo>
                  <a:lnTo>
                    <a:pt x="196602" y="72814"/>
                  </a:lnTo>
                  <a:lnTo>
                    <a:pt x="187832" y="72389"/>
                  </a:lnTo>
                  <a:close/>
                </a:path>
                <a:path w="481330" h="121285">
                  <a:moveTo>
                    <a:pt x="224722" y="85217"/>
                  </a:moveTo>
                  <a:lnTo>
                    <a:pt x="195833" y="85217"/>
                  </a:lnTo>
                  <a:lnTo>
                    <a:pt x="201675" y="86232"/>
                  </a:lnTo>
                  <a:lnTo>
                    <a:pt x="209550" y="90296"/>
                  </a:lnTo>
                  <a:lnTo>
                    <a:pt x="211368" y="92963"/>
                  </a:lnTo>
                  <a:lnTo>
                    <a:pt x="211454" y="99949"/>
                  </a:lnTo>
                  <a:lnTo>
                    <a:pt x="209550" y="102743"/>
                  </a:lnTo>
                  <a:lnTo>
                    <a:pt x="205612" y="104775"/>
                  </a:lnTo>
                  <a:lnTo>
                    <a:pt x="201675" y="106680"/>
                  </a:lnTo>
                  <a:lnTo>
                    <a:pt x="195706" y="107695"/>
                  </a:lnTo>
                  <a:lnTo>
                    <a:pt x="224966" y="107695"/>
                  </a:lnTo>
                  <a:lnTo>
                    <a:pt x="227202" y="103886"/>
                  </a:lnTo>
                  <a:lnTo>
                    <a:pt x="227202" y="89535"/>
                  </a:lnTo>
                  <a:lnTo>
                    <a:pt x="224722" y="85217"/>
                  </a:lnTo>
                  <a:close/>
                </a:path>
                <a:path w="481330" h="121285">
                  <a:moveTo>
                    <a:pt x="169925" y="26035"/>
                  </a:moveTo>
                  <a:lnTo>
                    <a:pt x="154177" y="26035"/>
                  </a:lnTo>
                  <a:lnTo>
                    <a:pt x="154177" y="35179"/>
                  </a:lnTo>
                  <a:lnTo>
                    <a:pt x="151637" y="41656"/>
                  </a:lnTo>
                  <a:lnTo>
                    <a:pt x="124840" y="62483"/>
                  </a:lnTo>
                  <a:lnTo>
                    <a:pt x="135254" y="72770"/>
                  </a:lnTo>
                  <a:lnTo>
                    <a:pt x="162432" y="48513"/>
                  </a:lnTo>
                  <a:lnTo>
                    <a:pt x="180575" y="48513"/>
                  </a:lnTo>
                  <a:lnTo>
                    <a:pt x="178180" y="46227"/>
                  </a:lnTo>
                  <a:lnTo>
                    <a:pt x="172719" y="40893"/>
                  </a:lnTo>
                  <a:lnTo>
                    <a:pt x="170044" y="35179"/>
                  </a:lnTo>
                  <a:lnTo>
                    <a:pt x="169925" y="26035"/>
                  </a:lnTo>
                  <a:close/>
                </a:path>
                <a:path w="481330" h="121285">
                  <a:moveTo>
                    <a:pt x="225297" y="1777"/>
                  </a:moveTo>
                  <a:lnTo>
                    <a:pt x="210184" y="1777"/>
                  </a:lnTo>
                  <a:lnTo>
                    <a:pt x="210184" y="32893"/>
                  </a:lnTo>
                  <a:lnTo>
                    <a:pt x="188467" y="32893"/>
                  </a:lnTo>
                  <a:lnTo>
                    <a:pt x="188467" y="45593"/>
                  </a:lnTo>
                  <a:lnTo>
                    <a:pt x="210184" y="45593"/>
                  </a:lnTo>
                  <a:lnTo>
                    <a:pt x="210184" y="71119"/>
                  </a:lnTo>
                  <a:lnTo>
                    <a:pt x="225297" y="71119"/>
                  </a:lnTo>
                  <a:lnTo>
                    <a:pt x="225297" y="1777"/>
                  </a:lnTo>
                  <a:close/>
                </a:path>
                <a:path w="481330" h="121285">
                  <a:moveTo>
                    <a:pt x="180575" y="48513"/>
                  </a:moveTo>
                  <a:lnTo>
                    <a:pt x="162432" y="48513"/>
                  </a:lnTo>
                  <a:lnTo>
                    <a:pt x="168695" y="54846"/>
                  </a:lnTo>
                  <a:lnTo>
                    <a:pt x="175482" y="60309"/>
                  </a:lnTo>
                  <a:lnTo>
                    <a:pt x="182792" y="64891"/>
                  </a:lnTo>
                  <a:lnTo>
                    <a:pt x="190626" y="68580"/>
                  </a:lnTo>
                  <a:lnTo>
                    <a:pt x="199516" y="57531"/>
                  </a:lnTo>
                  <a:lnTo>
                    <a:pt x="190880" y="55371"/>
                  </a:lnTo>
                  <a:lnTo>
                    <a:pt x="183769" y="51562"/>
                  </a:lnTo>
                  <a:lnTo>
                    <a:pt x="180575" y="48513"/>
                  </a:lnTo>
                  <a:close/>
                </a:path>
                <a:path w="481330" h="121285">
                  <a:moveTo>
                    <a:pt x="196087" y="13335"/>
                  </a:moveTo>
                  <a:lnTo>
                    <a:pt x="128015" y="13335"/>
                  </a:lnTo>
                  <a:lnTo>
                    <a:pt x="128015" y="26035"/>
                  </a:lnTo>
                  <a:lnTo>
                    <a:pt x="196087" y="26035"/>
                  </a:lnTo>
                  <a:lnTo>
                    <a:pt x="196087" y="13335"/>
                  </a:lnTo>
                  <a:close/>
                </a:path>
                <a:path w="481330" h="121285">
                  <a:moveTo>
                    <a:pt x="169925" y="0"/>
                  </a:moveTo>
                  <a:lnTo>
                    <a:pt x="154304" y="0"/>
                  </a:lnTo>
                  <a:lnTo>
                    <a:pt x="154304" y="13335"/>
                  </a:lnTo>
                  <a:lnTo>
                    <a:pt x="169925" y="13335"/>
                  </a:lnTo>
                  <a:lnTo>
                    <a:pt x="169925" y="0"/>
                  </a:lnTo>
                  <a:close/>
                </a:path>
                <a:path w="481330" h="121285">
                  <a:moveTo>
                    <a:pt x="341121" y="80010"/>
                  </a:moveTo>
                  <a:lnTo>
                    <a:pt x="261619" y="80010"/>
                  </a:lnTo>
                  <a:lnTo>
                    <a:pt x="261619" y="93218"/>
                  </a:lnTo>
                  <a:lnTo>
                    <a:pt x="325627" y="93218"/>
                  </a:lnTo>
                  <a:lnTo>
                    <a:pt x="325627" y="120904"/>
                  </a:lnTo>
                  <a:lnTo>
                    <a:pt x="341121" y="120904"/>
                  </a:lnTo>
                  <a:lnTo>
                    <a:pt x="341121" y="80010"/>
                  </a:lnTo>
                  <a:close/>
                </a:path>
                <a:path w="481330" h="121285">
                  <a:moveTo>
                    <a:pt x="309879" y="70231"/>
                  </a:moveTo>
                  <a:lnTo>
                    <a:pt x="294385" y="70231"/>
                  </a:lnTo>
                  <a:lnTo>
                    <a:pt x="294385" y="80010"/>
                  </a:lnTo>
                  <a:lnTo>
                    <a:pt x="309879" y="80010"/>
                  </a:lnTo>
                  <a:lnTo>
                    <a:pt x="309879" y="70231"/>
                  </a:lnTo>
                  <a:close/>
                </a:path>
                <a:path w="481330" h="121285">
                  <a:moveTo>
                    <a:pt x="357505" y="57276"/>
                  </a:moveTo>
                  <a:lnTo>
                    <a:pt x="246887" y="57276"/>
                  </a:lnTo>
                  <a:lnTo>
                    <a:pt x="246887" y="70231"/>
                  </a:lnTo>
                  <a:lnTo>
                    <a:pt x="357505" y="70231"/>
                  </a:lnTo>
                  <a:lnTo>
                    <a:pt x="357505" y="57276"/>
                  </a:lnTo>
                  <a:close/>
                </a:path>
                <a:path w="481330" h="121285">
                  <a:moveTo>
                    <a:pt x="279019" y="3682"/>
                  </a:moveTo>
                  <a:lnTo>
                    <a:pt x="263651" y="3682"/>
                  </a:lnTo>
                  <a:lnTo>
                    <a:pt x="263651" y="48640"/>
                  </a:lnTo>
                  <a:lnTo>
                    <a:pt x="340868" y="48640"/>
                  </a:lnTo>
                  <a:lnTo>
                    <a:pt x="340868" y="35813"/>
                  </a:lnTo>
                  <a:lnTo>
                    <a:pt x="279019" y="35813"/>
                  </a:lnTo>
                  <a:lnTo>
                    <a:pt x="279019" y="27050"/>
                  </a:lnTo>
                  <a:lnTo>
                    <a:pt x="340868" y="27050"/>
                  </a:lnTo>
                  <a:lnTo>
                    <a:pt x="340868" y="14350"/>
                  </a:lnTo>
                  <a:lnTo>
                    <a:pt x="279019" y="14350"/>
                  </a:lnTo>
                  <a:lnTo>
                    <a:pt x="279019" y="3682"/>
                  </a:lnTo>
                  <a:close/>
                </a:path>
                <a:path w="481330" h="121285">
                  <a:moveTo>
                    <a:pt x="340868" y="27050"/>
                  </a:moveTo>
                  <a:lnTo>
                    <a:pt x="325374" y="27050"/>
                  </a:lnTo>
                  <a:lnTo>
                    <a:pt x="325374" y="35813"/>
                  </a:lnTo>
                  <a:lnTo>
                    <a:pt x="340868" y="35813"/>
                  </a:lnTo>
                  <a:lnTo>
                    <a:pt x="340868" y="27050"/>
                  </a:lnTo>
                  <a:close/>
                </a:path>
                <a:path w="481330" h="121285">
                  <a:moveTo>
                    <a:pt x="340868" y="3682"/>
                  </a:moveTo>
                  <a:lnTo>
                    <a:pt x="325374" y="3682"/>
                  </a:lnTo>
                  <a:lnTo>
                    <a:pt x="325374" y="14350"/>
                  </a:lnTo>
                  <a:lnTo>
                    <a:pt x="340868" y="14350"/>
                  </a:lnTo>
                  <a:lnTo>
                    <a:pt x="340868" y="3682"/>
                  </a:lnTo>
                  <a:close/>
                </a:path>
                <a:path w="481330" h="121285">
                  <a:moveTo>
                    <a:pt x="480949" y="91693"/>
                  </a:moveTo>
                  <a:lnTo>
                    <a:pt x="370331" y="91693"/>
                  </a:lnTo>
                  <a:lnTo>
                    <a:pt x="370331" y="104520"/>
                  </a:lnTo>
                  <a:lnTo>
                    <a:pt x="480949" y="104520"/>
                  </a:lnTo>
                  <a:lnTo>
                    <a:pt x="480949" y="91693"/>
                  </a:lnTo>
                  <a:close/>
                </a:path>
                <a:path w="481330" h="121285">
                  <a:moveTo>
                    <a:pt x="433324" y="67944"/>
                  </a:moveTo>
                  <a:lnTo>
                    <a:pt x="417830" y="67944"/>
                  </a:lnTo>
                  <a:lnTo>
                    <a:pt x="417830" y="91693"/>
                  </a:lnTo>
                  <a:lnTo>
                    <a:pt x="433324" y="91693"/>
                  </a:lnTo>
                  <a:lnTo>
                    <a:pt x="433324" y="67944"/>
                  </a:lnTo>
                  <a:close/>
                </a:path>
                <a:path w="481330" h="121285">
                  <a:moveTo>
                    <a:pt x="463295" y="12192"/>
                  </a:moveTo>
                  <a:lnTo>
                    <a:pt x="387984" y="12192"/>
                  </a:lnTo>
                  <a:lnTo>
                    <a:pt x="387984" y="67944"/>
                  </a:lnTo>
                  <a:lnTo>
                    <a:pt x="465074" y="67944"/>
                  </a:lnTo>
                  <a:lnTo>
                    <a:pt x="465074" y="55118"/>
                  </a:lnTo>
                  <a:lnTo>
                    <a:pt x="403478" y="55118"/>
                  </a:lnTo>
                  <a:lnTo>
                    <a:pt x="403478" y="25145"/>
                  </a:lnTo>
                  <a:lnTo>
                    <a:pt x="463295" y="25145"/>
                  </a:lnTo>
                  <a:lnTo>
                    <a:pt x="463295" y="12192"/>
                  </a:lnTo>
                  <a:close/>
                </a:path>
                <a:path w="481330" h="121285">
                  <a:moveTo>
                    <a:pt x="65404" y="23621"/>
                  </a:moveTo>
                  <a:lnTo>
                    <a:pt x="45338" y="23621"/>
                  </a:lnTo>
                  <a:lnTo>
                    <a:pt x="42036" y="27939"/>
                  </a:lnTo>
                  <a:lnTo>
                    <a:pt x="36448" y="31368"/>
                  </a:lnTo>
                  <a:lnTo>
                    <a:pt x="2666" y="38100"/>
                  </a:lnTo>
                  <a:lnTo>
                    <a:pt x="10794" y="50292"/>
                  </a:lnTo>
                  <a:lnTo>
                    <a:pt x="51561" y="37211"/>
                  </a:lnTo>
                  <a:lnTo>
                    <a:pt x="55498" y="33274"/>
                  </a:lnTo>
                  <a:lnTo>
                    <a:pt x="80391" y="33274"/>
                  </a:lnTo>
                  <a:lnTo>
                    <a:pt x="74294" y="31242"/>
                  </a:lnTo>
                  <a:lnTo>
                    <a:pt x="68706" y="27812"/>
                  </a:lnTo>
                  <a:lnTo>
                    <a:pt x="65404" y="23621"/>
                  </a:lnTo>
                  <a:close/>
                </a:path>
                <a:path w="481330" h="121285">
                  <a:moveTo>
                    <a:pt x="80391" y="33274"/>
                  </a:moveTo>
                  <a:lnTo>
                    <a:pt x="55498" y="33274"/>
                  </a:lnTo>
                  <a:lnTo>
                    <a:pt x="59308" y="37211"/>
                  </a:lnTo>
                  <a:lnTo>
                    <a:pt x="99313" y="50037"/>
                  </a:lnTo>
                  <a:lnTo>
                    <a:pt x="106933" y="37973"/>
                  </a:lnTo>
                  <a:lnTo>
                    <a:pt x="98425" y="37973"/>
                  </a:lnTo>
                  <a:lnTo>
                    <a:pt x="90169" y="36575"/>
                  </a:lnTo>
                  <a:lnTo>
                    <a:pt x="80391" y="33274"/>
                  </a:lnTo>
                  <a:close/>
                </a:path>
                <a:path w="481330" h="121285">
                  <a:moveTo>
                    <a:pt x="98425" y="10921"/>
                  </a:moveTo>
                  <a:lnTo>
                    <a:pt x="12191" y="10921"/>
                  </a:lnTo>
                  <a:lnTo>
                    <a:pt x="12191" y="23621"/>
                  </a:lnTo>
                  <a:lnTo>
                    <a:pt x="98425" y="23621"/>
                  </a:lnTo>
                  <a:lnTo>
                    <a:pt x="98425" y="10921"/>
                  </a:lnTo>
                  <a:close/>
                </a:path>
                <a:path w="481330" h="121285">
                  <a:moveTo>
                    <a:pt x="63118" y="254"/>
                  </a:moveTo>
                  <a:lnTo>
                    <a:pt x="47625" y="254"/>
                  </a:lnTo>
                  <a:lnTo>
                    <a:pt x="47625" y="10921"/>
                  </a:lnTo>
                  <a:lnTo>
                    <a:pt x="63118" y="10921"/>
                  </a:lnTo>
                  <a:lnTo>
                    <a:pt x="63118" y="254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4" name="object 94"/>
            <p:cNvSpPr/>
            <p:nvPr/>
          </p:nvSpPr>
          <p:spPr>
            <a:xfrm>
              <a:off x="2787142" y="4736210"/>
              <a:ext cx="5066030" cy="108585"/>
            </a:xfrm>
            <a:custGeom>
              <a:avLst/>
              <a:gdLst/>
              <a:ahLst/>
              <a:cxnLst/>
              <a:rect l="l" t="t" r="r" b="b"/>
              <a:pathLst>
                <a:path w="5066030" h="108585">
                  <a:moveTo>
                    <a:pt x="36576" y="0"/>
                  </a:moveTo>
                  <a:lnTo>
                    <a:pt x="25654" y="0"/>
                  </a:lnTo>
                  <a:lnTo>
                    <a:pt x="19545" y="4419"/>
                  </a:lnTo>
                  <a:lnTo>
                    <a:pt x="13246" y="8140"/>
                  </a:lnTo>
                  <a:lnTo>
                    <a:pt x="6731" y="11188"/>
                  </a:lnTo>
                  <a:lnTo>
                    <a:pt x="0" y="13589"/>
                  </a:lnTo>
                  <a:lnTo>
                    <a:pt x="0" y="28829"/>
                  </a:lnTo>
                  <a:lnTo>
                    <a:pt x="19304" y="20955"/>
                  </a:lnTo>
                  <a:lnTo>
                    <a:pt x="19304" y="92329"/>
                  </a:lnTo>
                  <a:lnTo>
                    <a:pt x="36576" y="92329"/>
                  </a:lnTo>
                  <a:lnTo>
                    <a:pt x="36576" y="20955"/>
                  </a:lnTo>
                  <a:lnTo>
                    <a:pt x="36576" y="0"/>
                  </a:lnTo>
                  <a:close/>
                </a:path>
                <a:path w="5066030" h="108585">
                  <a:moveTo>
                    <a:pt x="81788" y="76835"/>
                  </a:moveTo>
                  <a:lnTo>
                    <a:pt x="65786" y="76835"/>
                  </a:lnTo>
                  <a:lnTo>
                    <a:pt x="59055" y="108585"/>
                  </a:lnTo>
                  <a:lnTo>
                    <a:pt x="72263" y="108585"/>
                  </a:lnTo>
                  <a:lnTo>
                    <a:pt x="81788" y="76835"/>
                  </a:lnTo>
                  <a:close/>
                </a:path>
                <a:path w="5066030" h="108585">
                  <a:moveTo>
                    <a:pt x="152400" y="54737"/>
                  </a:moveTo>
                  <a:lnTo>
                    <a:pt x="150355" y="49784"/>
                  </a:lnTo>
                  <a:lnTo>
                    <a:pt x="149733" y="48260"/>
                  </a:lnTo>
                  <a:lnTo>
                    <a:pt x="144272" y="43434"/>
                  </a:lnTo>
                  <a:lnTo>
                    <a:pt x="138938" y="38481"/>
                  </a:lnTo>
                  <a:lnTo>
                    <a:pt x="134061" y="36830"/>
                  </a:lnTo>
                  <a:lnTo>
                    <a:pt x="131826" y="36068"/>
                  </a:lnTo>
                  <a:lnTo>
                    <a:pt x="121539" y="36068"/>
                  </a:lnTo>
                  <a:lnTo>
                    <a:pt x="118491" y="36322"/>
                  </a:lnTo>
                  <a:lnTo>
                    <a:pt x="113792" y="36830"/>
                  </a:lnTo>
                  <a:lnTo>
                    <a:pt x="115443" y="15748"/>
                  </a:lnTo>
                  <a:lnTo>
                    <a:pt x="148209" y="15748"/>
                  </a:lnTo>
                  <a:lnTo>
                    <a:pt x="148209" y="1397"/>
                  </a:lnTo>
                  <a:lnTo>
                    <a:pt x="101219" y="1397"/>
                  </a:lnTo>
                  <a:lnTo>
                    <a:pt x="97790" y="51054"/>
                  </a:lnTo>
                  <a:lnTo>
                    <a:pt x="103251" y="50165"/>
                  </a:lnTo>
                  <a:lnTo>
                    <a:pt x="108458" y="49784"/>
                  </a:lnTo>
                  <a:lnTo>
                    <a:pt x="120650" y="49784"/>
                  </a:lnTo>
                  <a:lnTo>
                    <a:pt x="125984" y="50927"/>
                  </a:lnTo>
                  <a:lnTo>
                    <a:pt x="129540" y="53340"/>
                  </a:lnTo>
                  <a:lnTo>
                    <a:pt x="133096" y="55626"/>
                  </a:lnTo>
                  <a:lnTo>
                    <a:pt x="134874" y="59436"/>
                  </a:lnTo>
                  <a:lnTo>
                    <a:pt x="134874" y="69596"/>
                  </a:lnTo>
                  <a:lnTo>
                    <a:pt x="133223" y="73533"/>
                  </a:lnTo>
                  <a:lnTo>
                    <a:pt x="129794" y="76327"/>
                  </a:lnTo>
                  <a:lnTo>
                    <a:pt x="126492" y="79121"/>
                  </a:lnTo>
                  <a:lnTo>
                    <a:pt x="121920" y="80518"/>
                  </a:lnTo>
                  <a:lnTo>
                    <a:pt x="112776" y="80518"/>
                  </a:lnTo>
                  <a:lnTo>
                    <a:pt x="96393" y="74041"/>
                  </a:lnTo>
                  <a:lnTo>
                    <a:pt x="96393" y="89662"/>
                  </a:lnTo>
                  <a:lnTo>
                    <a:pt x="101727" y="92456"/>
                  </a:lnTo>
                  <a:lnTo>
                    <a:pt x="108839" y="93980"/>
                  </a:lnTo>
                  <a:lnTo>
                    <a:pt x="117856" y="93980"/>
                  </a:lnTo>
                  <a:lnTo>
                    <a:pt x="148920" y="80518"/>
                  </a:lnTo>
                  <a:lnTo>
                    <a:pt x="149352" y="80137"/>
                  </a:lnTo>
                  <a:lnTo>
                    <a:pt x="152400" y="72517"/>
                  </a:lnTo>
                  <a:lnTo>
                    <a:pt x="152400" y="54737"/>
                  </a:lnTo>
                  <a:close/>
                </a:path>
                <a:path w="5066030" h="108585">
                  <a:moveTo>
                    <a:pt x="224536" y="42291"/>
                  </a:moveTo>
                  <a:lnTo>
                    <a:pt x="224028" y="32842"/>
                  </a:lnTo>
                  <a:lnTo>
                    <a:pt x="222516" y="24498"/>
                  </a:lnTo>
                  <a:lnTo>
                    <a:pt x="219976" y="17272"/>
                  </a:lnTo>
                  <a:lnTo>
                    <a:pt x="217665" y="13335"/>
                  </a:lnTo>
                  <a:lnTo>
                    <a:pt x="216408" y="11176"/>
                  </a:lnTo>
                  <a:lnTo>
                    <a:pt x="211074" y="3683"/>
                  </a:lnTo>
                  <a:lnTo>
                    <a:pt x="206883" y="1663"/>
                  </a:lnTo>
                  <a:lnTo>
                    <a:pt x="206883" y="26924"/>
                  </a:lnTo>
                  <a:lnTo>
                    <a:pt x="206883" y="35941"/>
                  </a:lnTo>
                  <a:lnTo>
                    <a:pt x="205613" y="39370"/>
                  </a:lnTo>
                  <a:lnTo>
                    <a:pt x="203073" y="42291"/>
                  </a:lnTo>
                  <a:lnTo>
                    <a:pt x="200660" y="44958"/>
                  </a:lnTo>
                  <a:lnTo>
                    <a:pt x="197358" y="46355"/>
                  </a:lnTo>
                  <a:lnTo>
                    <a:pt x="189103" y="46355"/>
                  </a:lnTo>
                  <a:lnTo>
                    <a:pt x="185547" y="44831"/>
                  </a:lnTo>
                  <a:lnTo>
                    <a:pt x="183134" y="41910"/>
                  </a:lnTo>
                  <a:lnTo>
                    <a:pt x="180594" y="38989"/>
                  </a:lnTo>
                  <a:lnTo>
                    <a:pt x="179324" y="34925"/>
                  </a:lnTo>
                  <a:lnTo>
                    <a:pt x="179324" y="25400"/>
                  </a:lnTo>
                  <a:lnTo>
                    <a:pt x="180594" y="21463"/>
                  </a:lnTo>
                  <a:lnTo>
                    <a:pt x="185547" y="14986"/>
                  </a:lnTo>
                  <a:lnTo>
                    <a:pt x="188849" y="13335"/>
                  </a:lnTo>
                  <a:lnTo>
                    <a:pt x="197104" y="13335"/>
                  </a:lnTo>
                  <a:lnTo>
                    <a:pt x="200533" y="15240"/>
                  </a:lnTo>
                  <a:lnTo>
                    <a:pt x="203073" y="18796"/>
                  </a:lnTo>
                  <a:lnTo>
                    <a:pt x="205613" y="22479"/>
                  </a:lnTo>
                  <a:lnTo>
                    <a:pt x="206883" y="26924"/>
                  </a:lnTo>
                  <a:lnTo>
                    <a:pt x="206883" y="1663"/>
                  </a:lnTo>
                  <a:lnTo>
                    <a:pt x="203454" y="0"/>
                  </a:lnTo>
                  <a:lnTo>
                    <a:pt x="184404" y="0"/>
                  </a:lnTo>
                  <a:lnTo>
                    <a:pt x="176911" y="2921"/>
                  </a:lnTo>
                  <a:lnTo>
                    <a:pt x="171069" y="8763"/>
                  </a:lnTo>
                  <a:lnTo>
                    <a:pt x="165354" y="14605"/>
                  </a:lnTo>
                  <a:lnTo>
                    <a:pt x="162433" y="22225"/>
                  </a:lnTo>
                  <a:lnTo>
                    <a:pt x="162433" y="39497"/>
                  </a:lnTo>
                  <a:lnTo>
                    <a:pt x="164846" y="46228"/>
                  </a:lnTo>
                  <a:lnTo>
                    <a:pt x="169672" y="51562"/>
                  </a:lnTo>
                  <a:lnTo>
                    <a:pt x="174371" y="56896"/>
                  </a:lnTo>
                  <a:lnTo>
                    <a:pt x="180721" y="59563"/>
                  </a:lnTo>
                  <a:lnTo>
                    <a:pt x="197104" y="59563"/>
                  </a:lnTo>
                  <a:lnTo>
                    <a:pt x="203327" y="56388"/>
                  </a:lnTo>
                  <a:lnTo>
                    <a:pt x="207264" y="49911"/>
                  </a:lnTo>
                  <a:lnTo>
                    <a:pt x="207645" y="50038"/>
                  </a:lnTo>
                  <a:lnTo>
                    <a:pt x="192024" y="80518"/>
                  </a:lnTo>
                  <a:lnTo>
                    <a:pt x="178054" y="80518"/>
                  </a:lnTo>
                  <a:lnTo>
                    <a:pt x="172339" y="78994"/>
                  </a:lnTo>
                  <a:lnTo>
                    <a:pt x="167513" y="75946"/>
                  </a:lnTo>
                  <a:lnTo>
                    <a:pt x="167513" y="90551"/>
                  </a:lnTo>
                  <a:lnTo>
                    <a:pt x="172593" y="92837"/>
                  </a:lnTo>
                  <a:lnTo>
                    <a:pt x="178689" y="93980"/>
                  </a:lnTo>
                  <a:lnTo>
                    <a:pt x="185674" y="93980"/>
                  </a:lnTo>
                  <a:lnTo>
                    <a:pt x="194462" y="93129"/>
                  </a:lnTo>
                  <a:lnTo>
                    <a:pt x="202158" y="90551"/>
                  </a:lnTo>
                  <a:lnTo>
                    <a:pt x="208800" y="86271"/>
                  </a:lnTo>
                  <a:lnTo>
                    <a:pt x="214134" y="80518"/>
                  </a:lnTo>
                  <a:lnTo>
                    <a:pt x="214376" y="80264"/>
                  </a:lnTo>
                  <a:lnTo>
                    <a:pt x="218795" y="72745"/>
                  </a:lnTo>
                  <a:lnTo>
                    <a:pt x="221970" y="63906"/>
                  </a:lnTo>
                  <a:lnTo>
                    <a:pt x="223888" y="53746"/>
                  </a:lnTo>
                  <a:lnTo>
                    <a:pt x="224104" y="49911"/>
                  </a:lnTo>
                  <a:lnTo>
                    <a:pt x="224307" y="46355"/>
                  </a:lnTo>
                  <a:lnTo>
                    <a:pt x="224536" y="42291"/>
                  </a:lnTo>
                  <a:close/>
                </a:path>
                <a:path w="5066030" h="108585">
                  <a:moveTo>
                    <a:pt x="296037" y="54102"/>
                  </a:moveTo>
                  <a:lnTo>
                    <a:pt x="293789" y="47498"/>
                  </a:lnTo>
                  <a:lnTo>
                    <a:pt x="293751" y="47371"/>
                  </a:lnTo>
                  <a:lnTo>
                    <a:pt x="291630" y="44958"/>
                  </a:lnTo>
                  <a:lnTo>
                    <a:pt x="284607" y="36957"/>
                  </a:lnTo>
                  <a:lnTo>
                    <a:pt x="279019" y="34632"/>
                  </a:lnTo>
                  <a:lnTo>
                    <a:pt x="279019" y="52832"/>
                  </a:lnTo>
                  <a:lnTo>
                    <a:pt x="279019" y="68580"/>
                  </a:lnTo>
                  <a:lnTo>
                    <a:pt x="277749" y="72517"/>
                  </a:lnTo>
                  <a:lnTo>
                    <a:pt x="272923" y="78867"/>
                  </a:lnTo>
                  <a:lnTo>
                    <a:pt x="269621" y="80518"/>
                  </a:lnTo>
                  <a:lnTo>
                    <a:pt x="261239" y="80518"/>
                  </a:lnTo>
                  <a:lnTo>
                    <a:pt x="257810" y="78740"/>
                  </a:lnTo>
                  <a:lnTo>
                    <a:pt x="255397" y="75184"/>
                  </a:lnTo>
                  <a:lnTo>
                    <a:pt x="252857" y="71628"/>
                  </a:lnTo>
                  <a:lnTo>
                    <a:pt x="251587" y="67437"/>
                  </a:lnTo>
                  <a:lnTo>
                    <a:pt x="251587" y="58166"/>
                  </a:lnTo>
                  <a:lnTo>
                    <a:pt x="252857" y="54610"/>
                  </a:lnTo>
                  <a:lnTo>
                    <a:pt x="255397" y="51689"/>
                  </a:lnTo>
                  <a:lnTo>
                    <a:pt x="258064" y="48895"/>
                  </a:lnTo>
                  <a:lnTo>
                    <a:pt x="261366" y="47498"/>
                  </a:lnTo>
                  <a:lnTo>
                    <a:pt x="274447" y="47498"/>
                  </a:lnTo>
                  <a:lnTo>
                    <a:pt x="279019" y="52832"/>
                  </a:lnTo>
                  <a:lnTo>
                    <a:pt x="279019" y="34632"/>
                  </a:lnTo>
                  <a:lnTo>
                    <a:pt x="278511" y="34417"/>
                  </a:lnTo>
                  <a:lnTo>
                    <a:pt x="262128" y="34417"/>
                  </a:lnTo>
                  <a:lnTo>
                    <a:pt x="255651" y="37846"/>
                  </a:lnTo>
                  <a:lnTo>
                    <a:pt x="251333" y="44958"/>
                  </a:lnTo>
                  <a:lnTo>
                    <a:pt x="250952" y="44958"/>
                  </a:lnTo>
                  <a:lnTo>
                    <a:pt x="250952" y="35687"/>
                  </a:lnTo>
                  <a:lnTo>
                    <a:pt x="253111" y="28067"/>
                  </a:lnTo>
                  <a:lnTo>
                    <a:pt x="257492" y="22136"/>
                  </a:lnTo>
                  <a:lnTo>
                    <a:pt x="261747" y="16256"/>
                  </a:lnTo>
                  <a:lnTo>
                    <a:pt x="267462" y="13335"/>
                  </a:lnTo>
                  <a:lnTo>
                    <a:pt x="280289" y="13335"/>
                  </a:lnTo>
                  <a:lnTo>
                    <a:pt x="285242" y="14605"/>
                  </a:lnTo>
                  <a:lnTo>
                    <a:pt x="289814" y="17145"/>
                  </a:lnTo>
                  <a:lnTo>
                    <a:pt x="289814" y="13335"/>
                  </a:lnTo>
                  <a:lnTo>
                    <a:pt x="289814" y="2540"/>
                  </a:lnTo>
                  <a:lnTo>
                    <a:pt x="286004" y="762"/>
                  </a:lnTo>
                  <a:lnTo>
                    <a:pt x="280670" y="0"/>
                  </a:lnTo>
                  <a:lnTo>
                    <a:pt x="273812" y="0"/>
                  </a:lnTo>
                  <a:lnTo>
                    <a:pt x="239801" y="22136"/>
                  </a:lnTo>
                  <a:lnTo>
                    <a:pt x="233819" y="51689"/>
                  </a:lnTo>
                  <a:lnTo>
                    <a:pt x="233845" y="52832"/>
                  </a:lnTo>
                  <a:lnTo>
                    <a:pt x="251815" y="91147"/>
                  </a:lnTo>
                  <a:lnTo>
                    <a:pt x="265430" y="93980"/>
                  </a:lnTo>
                  <a:lnTo>
                    <a:pt x="274320" y="93980"/>
                  </a:lnTo>
                  <a:lnTo>
                    <a:pt x="281559" y="91059"/>
                  </a:lnTo>
                  <a:lnTo>
                    <a:pt x="291871" y="80518"/>
                  </a:lnTo>
                  <a:lnTo>
                    <a:pt x="293116" y="79248"/>
                  </a:lnTo>
                  <a:lnTo>
                    <a:pt x="296037" y="71755"/>
                  </a:lnTo>
                  <a:lnTo>
                    <a:pt x="296037" y="54102"/>
                  </a:lnTo>
                  <a:close/>
                </a:path>
                <a:path w="5066030" h="108585">
                  <a:moveTo>
                    <a:pt x="322580" y="76835"/>
                  </a:moveTo>
                  <a:lnTo>
                    <a:pt x="306578" y="76835"/>
                  </a:lnTo>
                  <a:lnTo>
                    <a:pt x="299847" y="108585"/>
                  </a:lnTo>
                  <a:lnTo>
                    <a:pt x="313055" y="108585"/>
                  </a:lnTo>
                  <a:lnTo>
                    <a:pt x="322580" y="76835"/>
                  </a:lnTo>
                  <a:close/>
                </a:path>
                <a:path w="5066030" h="108585">
                  <a:moveTo>
                    <a:pt x="394081" y="1397"/>
                  </a:moveTo>
                  <a:lnTo>
                    <a:pt x="332232" y="1397"/>
                  </a:lnTo>
                  <a:lnTo>
                    <a:pt x="332232" y="15748"/>
                  </a:lnTo>
                  <a:lnTo>
                    <a:pt x="376174" y="15748"/>
                  </a:lnTo>
                  <a:lnTo>
                    <a:pt x="370141" y="26238"/>
                  </a:lnTo>
                  <a:lnTo>
                    <a:pt x="353085" y="64871"/>
                  </a:lnTo>
                  <a:lnTo>
                    <a:pt x="346329" y="92329"/>
                  </a:lnTo>
                  <a:lnTo>
                    <a:pt x="364109" y="92329"/>
                  </a:lnTo>
                  <a:lnTo>
                    <a:pt x="365747" y="82765"/>
                  </a:lnTo>
                  <a:lnTo>
                    <a:pt x="367804" y="73456"/>
                  </a:lnTo>
                  <a:lnTo>
                    <a:pt x="381508" y="35712"/>
                  </a:lnTo>
                  <a:lnTo>
                    <a:pt x="394081" y="10922"/>
                  </a:lnTo>
                  <a:lnTo>
                    <a:pt x="394081" y="1397"/>
                  </a:lnTo>
                  <a:close/>
                </a:path>
                <a:path w="5066030" h="108585">
                  <a:moveTo>
                    <a:pt x="465188" y="54102"/>
                  </a:moveTo>
                  <a:lnTo>
                    <a:pt x="462953" y="47498"/>
                  </a:lnTo>
                  <a:lnTo>
                    <a:pt x="462915" y="47371"/>
                  </a:lnTo>
                  <a:lnTo>
                    <a:pt x="460794" y="44958"/>
                  </a:lnTo>
                  <a:lnTo>
                    <a:pt x="453771" y="36957"/>
                  </a:lnTo>
                  <a:lnTo>
                    <a:pt x="448183" y="34632"/>
                  </a:lnTo>
                  <a:lnTo>
                    <a:pt x="448183" y="52832"/>
                  </a:lnTo>
                  <a:lnTo>
                    <a:pt x="448183" y="68580"/>
                  </a:lnTo>
                  <a:lnTo>
                    <a:pt x="446913" y="72517"/>
                  </a:lnTo>
                  <a:lnTo>
                    <a:pt x="442087" y="78867"/>
                  </a:lnTo>
                  <a:lnTo>
                    <a:pt x="438785" y="80518"/>
                  </a:lnTo>
                  <a:lnTo>
                    <a:pt x="430403" y="80518"/>
                  </a:lnTo>
                  <a:lnTo>
                    <a:pt x="426974" y="78740"/>
                  </a:lnTo>
                  <a:lnTo>
                    <a:pt x="424561" y="75184"/>
                  </a:lnTo>
                  <a:lnTo>
                    <a:pt x="422021" y="71628"/>
                  </a:lnTo>
                  <a:lnTo>
                    <a:pt x="420751" y="67437"/>
                  </a:lnTo>
                  <a:lnTo>
                    <a:pt x="420751" y="58166"/>
                  </a:lnTo>
                  <a:lnTo>
                    <a:pt x="422021" y="54610"/>
                  </a:lnTo>
                  <a:lnTo>
                    <a:pt x="424561" y="51689"/>
                  </a:lnTo>
                  <a:lnTo>
                    <a:pt x="427228" y="48895"/>
                  </a:lnTo>
                  <a:lnTo>
                    <a:pt x="430530" y="47498"/>
                  </a:lnTo>
                  <a:lnTo>
                    <a:pt x="443611" y="47498"/>
                  </a:lnTo>
                  <a:lnTo>
                    <a:pt x="448183" y="52832"/>
                  </a:lnTo>
                  <a:lnTo>
                    <a:pt x="448183" y="34632"/>
                  </a:lnTo>
                  <a:lnTo>
                    <a:pt x="447675" y="34417"/>
                  </a:lnTo>
                  <a:lnTo>
                    <a:pt x="431292" y="34417"/>
                  </a:lnTo>
                  <a:lnTo>
                    <a:pt x="424815" y="37846"/>
                  </a:lnTo>
                  <a:lnTo>
                    <a:pt x="420497" y="44958"/>
                  </a:lnTo>
                  <a:lnTo>
                    <a:pt x="420116" y="44958"/>
                  </a:lnTo>
                  <a:lnTo>
                    <a:pt x="420116" y="35687"/>
                  </a:lnTo>
                  <a:lnTo>
                    <a:pt x="422275" y="28067"/>
                  </a:lnTo>
                  <a:lnTo>
                    <a:pt x="426656" y="22136"/>
                  </a:lnTo>
                  <a:lnTo>
                    <a:pt x="430911" y="16256"/>
                  </a:lnTo>
                  <a:lnTo>
                    <a:pt x="436626" y="13335"/>
                  </a:lnTo>
                  <a:lnTo>
                    <a:pt x="449453" y="13335"/>
                  </a:lnTo>
                  <a:lnTo>
                    <a:pt x="454406" y="14605"/>
                  </a:lnTo>
                  <a:lnTo>
                    <a:pt x="458978" y="17145"/>
                  </a:lnTo>
                  <a:lnTo>
                    <a:pt x="458978" y="13335"/>
                  </a:lnTo>
                  <a:lnTo>
                    <a:pt x="458978" y="2540"/>
                  </a:lnTo>
                  <a:lnTo>
                    <a:pt x="455168" y="762"/>
                  </a:lnTo>
                  <a:lnTo>
                    <a:pt x="449834" y="0"/>
                  </a:lnTo>
                  <a:lnTo>
                    <a:pt x="442976" y="0"/>
                  </a:lnTo>
                  <a:lnTo>
                    <a:pt x="408965" y="22136"/>
                  </a:lnTo>
                  <a:lnTo>
                    <a:pt x="402983" y="51689"/>
                  </a:lnTo>
                  <a:lnTo>
                    <a:pt x="403009" y="52832"/>
                  </a:lnTo>
                  <a:lnTo>
                    <a:pt x="420979" y="91147"/>
                  </a:lnTo>
                  <a:lnTo>
                    <a:pt x="434594" y="93980"/>
                  </a:lnTo>
                  <a:lnTo>
                    <a:pt x="443484" y="93980"/>
                  </a:lnTo>
                  <a:lnTo>
                    <a:pt x="450723" y="91059"/>
                  </a:lnTo>
                  <a:lnTo>
                    <a:pt x="461035" y="80518"/>
                  </a:lnTo>
                  <a:lnTo>
                    <a:pt x="462280" y="79248"/>
                  </a:lnTo>
                  <a:lnTo>
                    <a:pt x="465188" y="71755"/>
                  </a:lnTo>
                  <a:lnTo>
                    <a:pt x="465188" y="54102"/>
                  </a:lnTo>
                  <a:close/>
                </a:path>
                <a:path w="5066030" h="108585">
                  <a:moveTo>
                    <a:pt x="530352" y="54737"/>
                  </a:moveTo>
                  <a:lnTo>
                    <a:pt x="528307" y="49784"/>
                  </a:lnTo>
                  <a:lnTo>
                    <a:pt x="527685" y="48260"/>
                  </a:lnTo>
                  <a:lnTo>
                    <a:pt x="522211" y="43434"/>
                  </a:lnTo>
                  <a:lnTo>
                    <a:pt x="516890" y="38481"/>
                  </a:lnTo>
                  <a:lnTo>
                    <a:pt x="512013" y="36830"/>
                  </a:lnTo>
                  <a:lnTo>
                    <a:pt x="509778" y="36068"/>
                  </a:lnTo>
                  <a:lnTo>
                    <a:pt x="499491" y="36068"/>
                  </a:lnTo>
                  <a:lnTo>
                    <a:pt x="496443" y="36322"/>
                  </a:lnTo>
                  <a:lnTo>
                    <a:pt x="491744" y="36830"/>
                  </a:lnTo>
                  <a:lnTo>
                    <a:pt x="493395" y="15748"/>
                  </a:lnTo>
                  <a:lnTo>
                    <a:pt x="526161" y="15748"/>
                  </a:lnTo>
                  <a:lnTo>
                    <a:pt x="526161" y="1397"/>
                  </a:lnTo>
                  <a:lnTo>
                    <a:pt x="479171" y="1397"/>
                  </a:lnTo>
                  <a:lnTo>
                    <a:pt x="475742" y="51054"/>
                  </a:lnTo>
                  <a:lnTo>
                    <a:pt x="481203" y="50165"/>
                  </a:lnTo>
                  <a:lnTo>
                    <a:pt x="486410" y="49784"/>
                  </a:lnTo>
                  <a:lnTo>
                    <a:pt x="498602" y="49784"/>
                  </a:lnTo>
                  <a:lnTo>
                    <a:pt x="503936" y="50927"/>
                  </a:lnTo>
                  <a:lnTo>
                    <a:pt x="507492" y="53340"/>
                  </a:lnTo>
                  <a:lnTo>
                    <a:pt x="511048" y="55626"/>
                  </a:lnTo>
                  <a:lnTo>
                    <a:pt x="512813" y="59436"/>
                  </a:lnTo>
                  <a:lnTo>
                    <a:pt x="512813" y="69596"/>
                  </a:lnTo>
                  <a:lnTo>
                    <a:pt x="511162" y="73533"/>
                  </a:lnTo>
                  <a:lnTo>
                    <a:pt x="507746" y="76327"/>
                  </a:lnTo>
                  <a:lnTo>
                    <a:pt x="504444" y="79121"/>
                  </a:lnTo>
                  <a:lnTo>
                    <a:pt x="499872" y="80518"/>
                  </a:lnTo>
                  <a:lnTo>
                    <a:pt x="490728" y="80518"/>
                  </a:lnTo>
                  <a:lnTo>
                    <a:pt x="474345" y="74041"/>
                  </a:lnTo>
                  <a:lnTo>
                    <a:pt x="474345" y="89662"/>
                  </a:lnTo>
                  <a:lnTo>
                    <a:pt x="479679" y="92456"/>
                  </a:lnTo>
                  <a:lnTo>
                    <a:pt x="486791" y="93980"/>
                  </a:lnTo>
                  <a:lnTo>
                    <a:pt x="495808" y="93980"/>
                  </a:lnTo>
                  <a:lnTo>
                    <a:pt x="526872" y="80518"/>
                  </a:lnTo>
                  <a:lnTo>
                    <a:pt x="527304" y="80137"/>
                  </a:lnTo>
                  <a:lnTo>
                    <a:pt x="530352" y="72517"/>
                  </a:lnTo>
                  <a:lnTo>
                    <a:pt x="530352" y="54737"/>
                  </a:lnTo>
                  <a:close/>
                </a:path>
                <a:path w="5066030" h="108585">
                  <a:moveTo>
                    <a:pt x="1284097" y="17653"/>
                  </a:moveTo>
                  <a:lnTo>
                    <a:pt x="1282534" y="13843"/>
                  </a:lnTo>
                  <a:lnTo>
                    <a:pt x="1281557" y="11430"/>
                  </a:lnTo>
                  <a:lnTo>
                    <a:pt x="1276477" y="6858"/>
                  </a:lnTo>
                  <a:lnTo>
                    <a:pt x="1271270" y="2286"/>
                  </a:lnTo>
                  <a:lnTo>
                    <a:pt x="1264031" y="0"/>
                  </a:lnTo>
                  <a:lnTo>
                    <a:pt x="1254633" y="0"/>
                  </a:lnTo>
                  <a:lnTo>
                    <a:pt x="1247863" y="482"/>
                  </a:lnTo>
                  <a:lnTo>
                    <a:pt x="1241463" y="1905"/>
                  </a:lnTo>
                  <a:lnTo>
                    <a:pt x="1235430" y="4292"/>
                  </a:lnTo>
                  <a:lnTo>
                    <a:pt x="1229741" y="7620"/>
                  </a:lnTo>
                  <a:lnTo>
                    <a:pt x="1229741" y="23114"/>
                  </a:lnTo>
                  <a:lnTo>
                    <a:pt x="1236980" y="16891"/>
                  </a:lnTo>
                  <a:lnTo>
                    <a:pt x="1244346" y="13843"/>
                  </a:lnTo>
                  <a:lnTo>
                    <a:pt x="1257173" y="13843"/>
                  </a:lnTo>
                  <a:lnTo>
                    <a:pt x="1260856" y="14986"/>
                  </a:lnTo>
                  <a:lnTo>
                    <a:pt x="1265555" y="19431"/>
                  </a:lnTo>
                  <a:lnTo>
                    <a:pt x="1266698" y="22606"/>
                  </a:lnTo>
                  <a:lnTo>
                    <a:pt x="1266659" y="29972"/>
                  </a:lnTo>
                  <a:lnTo>
                    <a:pt x="1255903" y="43688"/>
                  </a:lnTo>
                  <a:lnTo>
                    <a:pt x="1249032" y="48958"/>
                  </a:lnTo>
                  <a:lnTo>
                    <a:pt x="1226566" y="80645"/>
                  </a:lnTo>
                  <a:lnTo>
                    <a:pt x="1226566" y="92329"/>
                  </a:lnTo>
                  <a:lnTo>
                    <a:pt x="1283335" y="92329"/>
                  </a:lnTo>
                  <a:lnTo>
                    <a:pt x="1283335" y="77851"/>
                  </a:lnTo>
                  <a:lnTo>
                    <a:pt x="1244854" y="77851"/>
                  </a:lnTo>
                  <a:lnTo>
                    <a:pt x="1244854" y="75565"/>
                  </a:lnTo>
                  <a:lnTo>
                    <a:pt x="1245997" y="73025"/>
                  </a:lnTo>
                  <a:lnTo>
                    <a:pt x="1250823" y="67183"/>
                  </a:lnTo>
                  <a:lnTo>
                    <a:pt x="1254887" y="63627"/>
                  </a:lnTo>
                  <a:lnTo>
                    <a:pt x="1266317" y="55118"/>
                  </a:lnTo>
                  <a:lnTo>
                    <a:pt x="1272032" y="50673"/>
                  </a:lnTo>
                  <a:lnTo>
                    <a:pt x="1282065" y="36830"/>
                  </a:lnTo>
                  <a:lnTo>
                    <a:pt x="1283462" y="33655"/>
                  </a:lnTo>
                  <a:lnTo>
                    <a:pt x="1284097" y="29972"/>
                  </a:lnTo>
                  <a:lnTo>
                    <a:pt x="1284097" y="17653"/>
                  </a:lnTo>
                  <a:close/>
                </a:path>
                <a:path w="5066030" h="108585">
                  <a:moveTo>
                    <a:pt x="1354201" y="60833"/>
                  </a:moveTo>
                  <a:lnTo>
                    <a:pt x="1333246" y="45085"/>
                  </a:lnTo>
                  <a:lnTo>
                    <a:pt x="1333246" y="44831"/>
                  </a:lnTo>
                  <a:lnTo>
                    <a:pt x="1341170" y="41643"/>
                  </a:lnTo>
                  <a:lnTo>
                    <a:pt x="1346847" y="36830"/>
                  </a:lnTo>
                  <a:lnTo>
                    <a:pt x="1350264" y="30403"/>
                  </a:lnTo>
                  <a:lnTo>
                    <a:pt x="1351407" y="22352"/>
                  </a:lnTo>
                  <a:lnTo>
                    <a:pt x="1351407" y="15367"/>
                  </a:lnTo>
                  <a:lnTo>
                    <a:pt x="1350429" y="13335"/>
                  </a:lnTo>
                  <a:lnTo>
                    <a:pt x="1348740" y="9779"/>
                  </a:lnTo>
                  <a:lnTo>
                    <a:pt x="1338326" y="1905"/>
                  </a:lnTo>
                  <a:lnTo>
                    <a:pt x="1331468" y="0"/>
                  </a:lnTo>
                  <a:lnTo>
                    <a:pt x="1314704" y="0"/>
                  </a:lnTo>
                  <a:lnTo>
                    <a:pt x="1307465" y="1651"/>
                  </a:lnTo>
                  <a:lnTo>
                    <a:pt x="1301242" y="4953"/>
                  </a:lnTo>
                  <a:lnTo>
                    <a:pt x="1301242" y="19431"/>
                  </a:lnTo>
                  <a:lnTo>
                    <a:pt x="1307084" y="15367"/>
                  </a:lnTo>
                  <a:lnTo>
                    <a:pt x="1313053" y="13335"/>
                  </a:lnTo>
                  <a:lnTo>
                    <a:pt x="1328928" y="13335"/>
                  </a:lnTo>
                  <a:lnTo>
                    <a:pt x="1333881" y="17526"/>
                  </a:lnTo>
                  <a:lnTo>
                    <a:pt x="1333881" y="34544"/>
                  </a:lnTo>
                  <a:lnTo>
                    <a:pt x="1327404" y="38989"/>
                  </a:lnTo>
                  <a:lnTo>
                    <a:pt x="1307211" y="38989"/>
                  </a:lnTo>
                  <a:lnTo>
                    <a:pt x="1307211" y="52451"/>
                  </a:lnTo>
                  <a:lnTo>
                    <a:pt x="1315212" y="52451"/>
                  </a:lnTo>
                  <a:lnTo>
                    <a:pt x="1324559" y="53340"/>
                  </a:lnTo>
                  <a:lnTo>
                    <a:pt x="1331264" y="55981"/>
                  </a:lnTo>
                  <a:lnTo>
                    <a:pt x="1335316" y="60388"/>
                  </a:lnTo>
                  <a:lnTo>
                    <a:pt x="1336675" y="66548"/>
                  </a:lnTo>
                  <a:lnTo>
                    <a:pt x="1336675" y="70993"/>
                  </a:lnTo>
                  <a:lnTo>
                    <a:pt x="1335024" y="74422"/>
                  </a:lnTo>
                  <a:lnTo>
                    <a:pt x="1331849" y="76835"/>
                  </a:lnTo>
                  <a:lnTo>
                    <a:pt x="1328547" y="79248"/>
                  </a:lnTo>
                  <a:lnTo>
                    <a:pt x="1324356" y="80518"/>
                  </a:lnTo>
                  <a:lnTo>
                    <a:pt x="1311021" y="80518"/>
                  </a:lnTo>
                  <a:lnTo>
                    <a:pt x="1303909" y="78232"/>
                  </a:lnTo>
                  <a:lnTo>
                    <a:pt x="1297813" y="73660"/>
                  </a:lnTo>
                  <a:lnTo>
                    <a:pt x="1297813" y="89281"/>
                  </a:lnTo>
                  <a:lnTo>
                    <a:pt x="1303655" y="92456"/>
                  </a:lnTo>
                  <a:lnTo>
                    <a:pt x="1311021" y="93980"/>
                  </a:lnTo>
                  <a:lnTo>
                    <a:pt x="1320038" y="93980"/>
                  </a:lnTo>
                  <a:lnTo>
                    <a:pt x="1351724" y="80518"/>
                  </a:lnTo>
                  <a:lnTo>
                    <a:pt x="1354201" y="75057"/>
                  </a:lnTo>
                  <a:lnTo>
                    <a:pt x="1354201" y="60833"/>
                  </a:lnTo>
                  <a:close/>
                </a:path>
                <a:path w="5066030" h="108585">
                  <a:moveTo>
                    <a:pt x="1427226" y="62230"/>
                  </a:moveTo>
                  <a:lnTo>
                    <a:pt x="1425702" y="57404"/>
                  </a:lnTo>
                  <a:lnTo>
                    <a:pt x="1421511" y="51816"/>
                  </a:lnTo>
                  <a:lnTo>
                    <a:pt x="1419606" y="49276"/>
                  </a:lnTo>
                  <a:lnTo>
                    <a:pt x="1415288" y="46228"/>
                  </a:lnTo>
                  <a:lnTo>
                    <a:pt x="1410843" y="44716"/>
                  </a:lnTo>
                  <a:lnTo>
                    <a:pt x="1410843" y="71374"/>
                  </a:lnTo>
                  <a:lnTo>
                    <a:pt x="1409573" y="74803"/>
                  </a:lnTo>
                  <a:lnTo>
                    <a:pt x="1406906" y="77343"/>
                  </a:lnTo>
                  <a:lnTo>
                    <a:pt x="1404366" y="79883"/>
                  </a:lnTo>
                  <a:lnTo>
                    <a:pt x="1400810" y="81153"/>
                  </a:lnTo>
                  <a:lnTo>
                    <a:pt x="1391666" y="81153"/>
                  </a:lnTo>
                  <a:lnTo>
                    <a:pt x="1388110" y="79883"/>
                  </a:lnTo>
                  <a:lnTo>
                    <a:pt x="1382903" y="74930"/>
                  </a:lnTo>
                  <a:lnTo>
                    <a:pt x="1381633" y="71374"/>
                  </a:lnTo>
                  <a:lnTo>
                    <a:pt x="1381721" y="62230"/>
                  </a:lnTo>
                  <a:lnTo>
                    <a:pt x="1383030" y="58928"/>
                  </a:lnTo>
                  <a:lnTo>
                    <a:pt x="1385697" y="56007"/>
                  </a:lnTo>
                  <a:lnTo>
                    <a:pt x="1388491" y="53213"/>
                  </a:lnTo>
                  <a:lnTo>
                    <a:pt x="1392047" y="51816"/>
                  </a:lnTo>
                  <a:lnTo>
                    <a:pt x="1400429" y="51816"/>
                  </a:lnTo>
                  <a:lnTo>
                    <a:pt x="1410843" y="71374"/>
                  </a:lnTo>
                  <a:lnTo>
                    <a:pt x="1410843" y="44716"/>
                  </a:lnTo>
                  <a:lnTo>
                    <a:pt x="1409700" y="44323"/>
                  </a:lnTo>
                  <a:lnTo>
                    <a:pt x="1419733" y="39624"/>
                  </a:lnTo>
                  <a:lnTo>
                    <a:pt x="1420647" y="38354"/>
                  </a:lnTo>
                  <a:lnTo>
                    <a:pt x="1424686" y="32766"/>
                  </a:lnTo>
                  <a:lnTo>
                    <a:pt x="1424686" y="19431"/>
                  </a:lnTo>
                  <a:lnTo>
                    <a:pt x="1423543" y="15240"/>
                  </a:lnTo>
                  <a:lnTo>
                    <a:pt x="1421815" y="12700"/>
                  </a:lnTo>
                  <a:lnTo>
                    <a:pt x="1421130" y="11684"/>
                  </a:lnTo>
                  <a:lnTo>
                    <a:pt x="1418717" y="8001"/>
                  </a:lnTo>
                  <a:lnTo>
                    <a:pt x="1415288" y="5207"/>
                  </a:lnTo>
                  <a:lnTo>
                    <a:pt x="1410843" y="3048"/>
                  </a:lnTo>
                  <a:lnTo>
                    <a:pt x="1408557" y="2006"/>
                  </a:lnTo>
                  <a:lnTo>
                    <a:pt x="1408557" y="21336"/>
                  </a:lnTo>
                  <a:lnTo>
                    <a:pt x="1408506" y="28956"/>
                  </a:lnTo>
                  <a:lnTo>
                    <a:pt x="1407414" y="31877"/>
                  </a:lnTo>
                  <a:lnTo>
                    <a:pt x="1402715" y="37084"/>
                  </a:lnTo>
                  <a:lnTo>
                    <a:pt x="1399794" y="38354"/>
                  </a:lnTo>
                  <a:lnTo>
                    <a:pt x="1393063" y="38354"/>
                  </a:lnTo>
                  <a:lnTo>
                    <a:pt x="1390269" y="37084"/>
                  </a:lnTo>
                  <a:lnTo>
                    <a:pt x="1387856" y="34544"/>
                  </a:lnTo>
                  <a:lnTo>
                    <a:pt x="1385570" y="32004"/>
                  </a:lnTo>
                  <a:lnTo>
                    <a:pt x="1384427" y="28956"/>
                  </a:lnTo>
                  <a:lnTo>
                    <a:pt x="1384427" y="21336"/>
                  </a:lnTo>
                  <a:lnTo>
                    <a:pt x="1385443" y="18288"/>
                  </a:lnTo>
                  <a:lnTo>
                    <a:pt x="1387602" y="16129"/>
                  </a:lnTo>
                  <a:lnTo>
                    <a:pt x="1389761" y="13843"/>
                  </a:lnTo>
                  <a:lnTo>
                    <a:pt x="1392682" y="12700"/>
                  </a:lnTo>
                  <a:lnTo>
                    <a:pt x="1400175" y="12700"/>
                  </a:lnTo>
                  <a:lnTo>
                    <a:pt x="1403096" y="13843"/>
                  </a:lnTo>
                  <a:lnTo>
                    <a:pt x="1407541" y="18288"/>
                  </a:lnTo>
                  <a:lnTo>
                    <a:pt x="1408557" y="21336"/>
                  </a:lnTo>
                  <a:lnTo>
                    <a:pt x="1408557" y="2006"/>
                  </a:lnTo>
                  <a:lnTo>
                    <a:pt x="1406398" y="1016"/>
                  </a:lnTo>
                  <a:lnTo>
                    <a:pt x="1401572" y="0"/>
                  </a:lnTo>
                  <a:lnTo>
                    <a:pt x="1391031" y="0"/>
                  </a:lnTo>
                  <a:lnTo>
                    <a:pt x="1386205" y="1016"/>
                  </a:lnTo>
                  <a:lnTo>
                    <a:pt x="1381887" y="3175"/>
                  </a:lnTo>
                  <a:lnTo>
                    <a:pt x="1377442" y="5207"/>
                  </a:lnTo>
                  <a:lnTo>
                    <a:pt x="1374140" y="8128"/>
                  </a:lnTo>
                  <a:lnTo>
                    <a:pt x="1369314" y="15494"/>
                  </a:lnTo>
                  <a:lnTo>
                    <a:pt x="1368082" y="19431"/>
                  </a:lnTo>
                  <a:lnTo>
                    <a:pt x="1368158" y="28829"/>
                  </a:lnTo>
                  <a:lnTo>
                    <a:pt x="1369314" y="32385"/>
                  </a:lnTo>
                  <a:lnTo>
                    <a:pt x="1374394" y="39497"/>
                  </a:lnTo>
                  <a:lnTo>
                    <a:pt x="1377823" y="42418"/>
                  </a:lnTo>
                  <a:lnTo>
                    <a:pt x="1382268" y="44704"/>
                  </a:lnTo>
                  <a:lnTo>
                    <a:pt x="1376680" y="46736"/>
                  </a:lnTo>
                  <a:lnTo>
                    <a:pt x="1372489" y="49784"/>
                  </a:lnTo>
                  <a:lnTo>
                    <a:pt x="1366520" y="58039"/>
                  </a:lnTo>
                  <a:lnTo>
                    <a:pt x="1365237" y="62230"/>
                  </a:lnTo>
                  <a:lnTo>
                    <a:pt x="1365123" y="75819"/>
                  </a:lnTo>
                  <a:lnTo>
                    <a:pt x="1367917" y="82169"/>
                  </a:lnTo>
                  <a:lnTo>
                    <a:pt x="1373505" y="86868"/>
                  </a:lnTo>
                  <a:lnTo>
                    <a:pt x="1379220" y="91567"/>
                  </a:lnTo>
                  <a:lnTo>
                    <a:pt x="1386713" y="93980"/>
                  </a:lnTo>
                  <a:lnTo>
                    <a:pt x="1405636" y="93980"/>
                  </a:lnTo>
                  <a:lnTo>
                    <a:pt x="1413129" y="91567"/>
                  </a:lnTo>
                  <a:lnTo>
                    <a:pt x="1418844" y="86868"/>
                  </a:lnTo>
                  <a:lnTo>
                    <a:pt x="1424432" y="82169"/>
                  </a:lnTo>
                  <a:lnTo>
                    <a:pt x="1424863" y="81153"/>
                  </a:lnTo>
                  <a:lnTo>
                    <a:pt x="1427162" y="75819"/>
                  </a:lnTo>
                  <a:lnTo>
                    <a:pt x="1427226" y="62230"/>
                  </a:lnTo>
                  <a:close/>
                </a:path>
                <a:path w="5066030" h="108585">
                  <a:moveTo>
                    <a:pt x="1454277" y="76835"/>
                  </a:moveTo>
                  <a:lnTo>
                    <a:pt x="1438275" y="76835"/>
                  </a:lnTo>
                  <a:lnTo>
                    <a:pt x="1431544" y="108585"/>
                  </a:lnTo>
                  <a:lnTo>
                    <a:pt x="1444752" y="108585"/>
                  </a:lnTo>
                  <a:lnTo>
                    <a:pt x="1454277" y="76835"/>
                  </a:lnTo>
                  <a:close/>
                </a:path>
                <a:path w="5066030" h="108585">
                  <a:moveTo>
                    <a:pt x="1527810" y="62230"/>
                  </a:moveTo>
                  <a:lnTo>
                    <a:pt x="1526286" y="57404"/>
                  </a:lnTo>
                  <a:lnTo>
                    <a:pt x="1522095" y="51816"/>
                  </a:lnTo>
                  <a:lnTo>
                    <a:pt x="1520190" y="49276"/>
                  </a:lnTo>
                  <a:lnTo>
                    <a:pt x="1515872" y="46228"/>
                  </a:lnTo>
                  <a:lnTo>
                    <a:pt x="1511427" y="44716"/>
                  </a:lnTo>
                  <a:lnTo>
                    <a:pt x="1511427" y="71374"/>
                  </a:lnTo>
                  <a:lnTo>
                    <a:pt x="1510157" y="74803"/>
                  </a:lnTo>
                  <a:lnTo>
                    <a:pt x="1507490" y="77343"/>
                  </a:lnTo>
                  <a:lnTo>
                    <a:pt x="1504950" y="79883"/>
                  </a:lnTo>
                  <a:lnTo>
                    <a:pt x="1501394" y="81153"/>
                  </a:lnTo>
                  <a:lnTo>
                    <a:pt x="1492250" y="81153"/>
                  </a:lnTo>
                  <a:lnTo>
                    <a:pt x="1488694" y="79883"/>
                  </a:lnTo>
                  <a:lnTo>
                    <a:pt x="1483487" y="74930"/>
                  </a:lnTo>
                  <a:lnTo>
                    <a:pt x="1482217" y="71374"/>
                  </a:lnTo>
                  <a:lnTo>
                    <a:pt x="1482305" y="62230"/>
                  </a:lnTo>
                  <a:lnTo>
                    <a:pt x="1483614" y="58928"/>
                  </a:lnTo>
                  <a:lnTo>
                    <a:pt x="1486281" y="56007"/>
                  </a:lnTo>
                  <a:lnTo>
                    <a:pt x="1489075" y="53213"/>
                  </a:lnTo>
                  <a:lnTo>
                    <a:pt x="1492631" y="51816"/>
                  </a:lnTo>
                  <a:lnTo>
                    <a:pt x="1501013" y="51816"/>
                  </a:lnTo>
                  <a:lnTo>
                    <a:pt x="1511427" y="71374"/>
                  </a:lnTo>
                  <a:lnTo>
                    <a:pt x="1511427" y="44716"/>
                  </a:lnTo>
                  <a:lnTo>
                    <a:pt x="1510284" y="44323"/>
                  </a:lnTo>
                  <a:lnTo>
                    <a:pt x="1520317" y="39624"/>
                  </a:lnTo>
                  <a:lnTo>
                    <a:pt x="1521231" y="38354"/>
                  </a:lnTo>
                  <a:lnTo>
                    <a:pt x="1525270" y="32766"/>
                  </a:lnTo>
                  <a:lnTo>
                    <a:pt x="1525270" y="19431"/>
                  </a:lnTo>
                  <a:lnTo>
                    <a:pt x="1524127" y="15240"/>
                  </a:lnTo>
                  <a:lnTo>
                    <a:pt x="1522399" y="12700"/>
                  </a:lnTo>
                  <a:lnTo>
                    <a:pt x="1521714" y="11684"/>
                  </a:lnTo>
                  <a:lnTo>
                    <a:pt x="1519301" y="8001"/>
                  </a:lnTo>
                  <a:lnTo>
                    <a:pt x="1515872" y="5207"/>
                  </a:lnTo>
                  <a:lnTo>
                    <a:pt x="1511427" y="3048"/>
                  </a:lnTo>
                  <a:lnTo>
                    <a:pt x="1509141" y="2006"/>
                  </a:lnTo>
                  <a:lnTo>
                    <a:pt x="1509141" y="21336"/>
                  </a:lnTo>
                  <a:lnTo>
                    <a:pt x="1509090" y="28956"/>
                  </a:lnTo>
                  <a:lnTo>
                    <a:pt x="1507998" y="31877"/>
                  </a:lnTo>
                  <a:lnTo>
                    <a:pt x="1503299" y="37084"/>
                  </a:lnTo>
                  <a:lnTo>
                    <a:pt x="1500378" y="38354"/>
                  </a:lnTo>
                  <a:lnTo>
                    <a:pt x="1493647" y="38354"/>
                  </a:lnTo>
                  <a:lnTo>
                    <a:pt x="1490853" y="37084"/>
                  </a:lnTo>
                  <a:lnTo>
                    <a:pt x="1488440" y="34544"/>
                  </a:lnTo>
                  <a:lnTo>
                    <a:pt x="1486154" y="32004"/>
                  </a:lnTo>
                  <a:lnTo>
                    <a:pt x="1485011" y="28956"/>
                  </a:lnTo>
                  <a:lnTo>
                    <a:pt x="1485011" y="21336"/>
                  </a:lnTo>
                  <a:lnTo>
                    <a:pt x="1486027" y="18288"/>
                  </a:lnTo>
                  <a:lnTo>
                    <a:pt x="1488186" y="16129"/>
                  </a:lnTo>
                  <a:lnTo>
                    <a:pt x="1490345" y="13843"/>
                  </a:lnTo>
                  <a:lnTo>
                    <a:pt x="1493266" y="12700"/>
                  </a:lnTo>
                  <a:lnTo>
                    <a:pt x="1500759" y="12700"/>
                  </a:lnTo>
                  <a:lnTo>
                    <a:pt x="1503680" y="13843"/>
                  </a:lnTo>
                  <a:lnTo>
                    <a:pt x="1508125" y="18288"/>
                  </a:lnTo>
                  <a:lnTo>
                    <a:pt x="1509141" y="21336"/>
                  </a:lnTo>
                  <a:lnTo>
                    <a:pt x="1509141" y="2006"/>
                  </a:lnTo>
                  <a:lnTo>
                    <a:pt x="1506982" y="1016"/>
                  </a:lnTo>
                  <a:lnTo>
                    <a:pt x="1502156" y="0"/>
                  </a:lnTo>
                  <a:lnTo>
                    <a:pt x="1491615" y="0"/>
                  </a:lnTo>
                  <a:lnTo>
                    <a:pt x="1486789" y="1016"/>
                  </a:lnTo>
                  <a:lnTo>
                    <a:pt x="1482471" y="3175"/>
                  </a:lnTo>
                  <a:lnTo>
                    <a:pt x="1478026" y="5207"/>
                  </a:lnTo>
                  <a:lnTo>
                    <a:pt x="1474724" y="8128"/>
                  </a:lnTo>
                  <a:lnTo>
                    <a:pt x="1469898" y="15494"/>
                  </a:lnTo>
                  <a:lnTo>
                    <a:pt x="1468666" y="19431"/>
                  </a:lnTo>
                  <a:lnTo>
                    <a:pt x="1468742" y="28829"/>
                  </a:lnTo>
                  <a:lnTo>
                    <a:pt x="1469898" y="32385"/>
                  </a:lnTo>
                  <a:lnTo>
                    <a:pt x="1474978" y="39497"/>
                  </a:lnTo>
                  <a:lnTo>
                    <a:pt x="1478407" y="42418"/>
                  </a:lnTo>
                  <a:lnTo>
                    <a:pt x="1482852" y="44704"/>
                  </a:lnTo>
                  <a:lnTo>
                    <a:pt x="1477264" y="46736"/>
                  </a:lnTo>
                  <a:lnTo>
                    <a:pt x="1473073" y="49784"/>
                  </a:lnTo>
                  <a:lnTo>
                    <a:pt x="1467104" y="58039"/>
                  </a:lnTo>
                  <a:lnTo>
                    <a:pt x="1465821" y="62230"/>
                  </a:lnTo>
                  <a:lnTo>
                    <a:pt x="1465707" y="75819"/>
                  </a:lnTo>
                  <a:lnTo>
                    <a:pt x="1468501" y="82169"/>
                  </a:lnTo>
                  <a:lnTo>
                    <a:pt x="1474089" y="86868"/>
                  </a:lnTo>
                  <a:lnTo>
                    <a:pt x="1479804" y="91567"/>
                  </a:lnTo>
                  <a:lnTo>
                    <a:pt x="1487297" y="93980"/>
                  </a:lnTo>
                  <a:lnTo>
                    <a:pt x="1506220" y="93980"/>
                  </a:lnTo>
                  <a:lnTo>
                    <a:pt x="1513713" y="91567"/>
                  </a:lnTo>
                  <a:lnTo>
                    <a:pt x="1519428" y="86868"/>
                  </a:lnTo>
                  <a:lnTo>
                    <a:pt x="1525016" y="82169"/>
                  </a:lnTo>
                  <a:lnTo>
                    <a:pt x="1525447" y="81153"/>
                  </a:lnTo>
                  <a:lnTo>
                    <a:pt x="1527746" y="75819"/>
                  </a:lnTo>
                  <a:lnTo>
                    <a:pt x="1527810" y="62230"/>
                  </a:lnTo>
                  <a:close/>
                </a:path>
                <a:path w="5066030" h="108585">
                  <a:moveTo>
                    <a:pt x="1599184" y="59690"/>
                  </a:moveTo>
                  <a:lnTo>
                    <a:pt x="1588262" y="59690"/>
                  </a:lnTo>
                  <a:lnTo>
                    <a:pt x="1588262" y="24511"/>
                  </a:lnTo>
                  <a:lnTo>
                    <a:pt x="1588262" y="1397"/>
                  </a:lnTo>
                  <a:lnTo>
                    <a:pt x="1572387" y="1397"/>
                  </a:lnTo>
                  <a:lnTo>
                    <a:pt x="1572387" y="24511"/>
                  </a:lnTo>
                  <a:lnTo>
                    <a:pt x="1572387" y="59690"/>
                  </a:lnTo>
                  <a:lnTo>
                    <a:pt x="1547368" y="59690"/>
                  </a:lnTo>
                  <a:lnTo>
                    <a:pt x="1552321" y="53975"/>
                  </a:lnTo>
                  <a:lnTo>
                    <a:pt x="1557020" y="47752"/>
                  </a:lnTo>
                  <a:lnTo>
                    <a:pt x="1561719" y="41148"/>
                  </a:lnTo>
                  <a:lnTo>
                    <a:pt x="1566291" y="34544"/>
                  </a:lnTo>
                  <a:lnTo>
                    <a:pt x="1569847" y="28956"/>
                  </a:lnTo>
                  <a:lnTo>
                    <a:pt x="1572387" y="24511"/>
                  </a:lnTo>
                  <a:lnTo>
                    <a:pt x="1572387" y="1397"/>
                  </a:lnTo>
                  <a:lnTo>
                    <a:pt x="1572006" y="1397"/>
                  </a:lnTo>
                  <a:lnTo>
                    <a:pt x="1568907" y="7810"/>
                  </a:lnTo>
                  <a:lnTo>
                    <a:pt x="1565160" y="14605"/>
                  </a:lnTo>
                  <a:lnTo>
                    <a:pt x="1538846" y="51841"/>
                  </a:lnTo>
                  <a:lnTo>
                    <a:pt x="1532763" y="59055"/>
                  </a:lnTo>
                  <a:lnTo>
                    <a:pt x="1532763" y="72263"/>
                  </a:lnTo>
                  <a:lnTo>
                    <a:pt x="1572387" y="72263"/>
                  </a:lnTo>
                  <a:lnTo>
                    <a:pt x="1572387" y="92329"/>
                  </a:lnTo>
                  <a:lnTo>
                    <a:pt x="1588262" y="92329"/>
                  </a:lnTo>
                  <a:lnTo>
                    <a:pt x="1588262" y="72263"/>
                  </a:lnTo>
                  <a:lnTo>
                    <a:pt x="1599184" y="72263"/>
                  </a:lnTo>
                  <a:lnTo>
                    <a:pt x="1599184" y="59690"/>
                  </a:lnTo>
                  <a:close/>
                </a:path>
                <a:path w="5066030" h="108585">
                  <a:moveTo>
                    <a:pt x="1665986" y="1397"/>
                  </a:moveTo>
                  <a:lnTo>
                    <a:pt x="1604137" y="1397"/>
                  </a:lnTo>
                  <a:lnTo>
                    <a:pt x="1604137" y="15748"/>
                  </a:lnTo>
                  <a:lnTo>
                    <a:pt x="1648079" y="15748"/>
                  </a:lnTo>
                  <a:lnTo>
                    <a:pt x="1642046" y="26238"/>
                  </a:lnTo>
                  <a:lnTo>
                    <a:pt x="1624977" y="64871"/>
                  </a:lnTo>
                  <a:lnTo>
                    <a:pt x="1618234" y="92329"/>
                  </a:lnTo>
                  <a:lnTo>
                    <a:pt x="1636014" y="92329"/>
                  </a:lnTo>
                  <a:lnTo>
                    <a:pt x="1637652" y="82765"/>
                  </a:lnTo>
                  <a:lnTo>
                    <a:pt x="1639709" y="73456"/>
                  </a:lnTo>
                  <a:lnTo>
                    <a:pt x="1653413" y="35712"/>
                  </a:lnTo>
                  <a:lnTo>
                    <a:pt x="1665986" y="10922"/>
                  </a:lnTo>
                  <a:lnTo>
                    <a:pt x="1665986" y="1397"/>
                  </a:lnTo>
                  <a:close/>
                </a:path>
                <a:path w="5066030" h="108585">
                  <a:moveTo>
                    <a:pt x="2401951" y="0"/>
                  </a:moveTo>
                  <a:lnTo>
                    <a:pt x="2391156" y="0"/>
                  </a:lnTo>
                  <a:lnTo>
                    <a:pt x="2385034" y="4419"/>
                  </a:lnTo>
                  <a:lnTo>
                    <a:pt x="2378710" y="8140"/>
                  </a:lnTo>
                  <a:lnTo>
                    <a:pt x="2372182" y="11188"/>
                  </a:lnTo>
                  <a:lnTo>
                    <a:pt x="2365502" y="13589"/>
                  </a:lnTo>
                  <a:lnTo>
                    <a:pt x="2365502" y="28829"/>
                  </a:lnTo>
                  <a:lnTo>
                    <a:pt x="2384806" y="20955"/>
                  </a:lnTo>
                  <a:lnTo>
                    <a:pt x="2384806" y="92329"/>
                  </a:lnTo>
                  <a:lnTo>
                    <a:pt x="2401951" y="92329"/>
                  </a:lnTo>
                  <a:lnTo>
                    <a:pt x="2401951" y="20955"/>
                  </a:lnTo>
                  <a:lnTo>
                    <a:pt x="2401951" y="0"/>
                  </a:lnTo>
                  <a:close/>
                </a:path>
                <a:path w="5066030" h="108585">
                  <a:moveTo>
                    <a:pt x="2472055" y="0"/>
                  </a:moveTo>
                  <a:lnTo>
                    <a:pt x="2461260" y="0"/>
                  </a:lnTo>
                  <a:lnTo>
                    <a:pt x="2455138" y="4419"/>
                  </a:lnTo>
                  <a:lnTo>
                    <a:pt x="2448814" y="8140"/>
                  </a:lnTo>
                  <a:lnTo>
                    <a:pt x="2442286" y="11188"/>
                  </a:lnTo>
                  <a:lnTo>
                    <a:pt x="2435606" y="13589"/>
                  </a:lnTo>
                  <a:lnTo>
                    <a:pt x="2435606" y="28829"/>
                  </a:lnTo>
                  <a:lnTo>
                    <a:pt x="2454910" y="20955"/>
                  </a:lnTo>
                  <a:lnTo>
                    <a:pt x="2454910" y="92329"/>
                  </a:lnTo>
                  <a:lnTo>
                    <a:pt x="2472055" y="92329"/>
                  </a:lnTo>
                  <a:lnTo>
                    <a:pt x="2472055" y="20955"/>
                  </a:lnTo>
                  <a:lnTo>
                    <a:pt x="2472055" y="0"/>
                  </a:lnTo>
                  <a:close/>
                </a:path>
                <a:path w="5066030" h="108585">
                  <a:moveTo>
                    <a:pt x="2559532" y="41910"/>
                  </a:moveTo>
                  <a:lnTo>
                    <a:pt x="2559037" y="32842"/>
                  </a:lnTo>
                  <a:lnTo>
                    <a:pt x="2557488" y="24498"/>
                  </a:lnTo>
                  <a:lnTo>
                    <a:pt x="2554948" y="17272"/>
                  </a:lnTo>
                  <a:lnTo>
                    <a:pt x="2552674" y="13335"/>
                  </a:lnTo>
                  <a:lnTo>
                    <a:pt x="2551430" y="11176"/>
                  </a:lnTo>
                  <a:lnTo>
                    <a:pt x="2546947" y="6273"/>
                  </a:lnTo>
                  <a:lnTo>
                    <a:pt x="2541905" y="2946"/>
                  </a:lnTo>
                  <a:lnTo>
                    <a:pt x="2541905" y="26924"/>
                  </a:lnTo>
                  <a:lnTo>
                    <a:pt x="2541905" y="35941"/>
                  </a:lnTo>
                  <a:lnTo>
                    <a:pt x="2540635" y="39370"/>
                  </a:lnTo>
                  <a:lnTo>
                    <a:pt x="2535555" y="44958"/>
                  </a:lnTo>
                  <a:lnTo>
                    <a:pt x="2532380" y="46355"/>
                  </a:lnTo>
                  <a:lnTo>
                    <a:pt x="2523998" y="46355"/>
                  </a:lnTo>
                  <a:lnTo>
                    <a:pt x="2520569" y="44831"/>
                  </a:lnTo>
                  <a:lnTo>
                    <a:pt x="2518029" y="41910"/>
                  </a:lnTo>
                  <a:lnTo>
                    <a:pt x="2515616" y="38989"/>
                  </a:lnTo>
                  <a:lnTo>
                    <a:pt x="2514346" y="34925"/>
                  </a:lnTo>
                  <a:lnTo>
                    <a:pt x="2514346" y="25400"/>
                  </a:lnTo>
                  <a:lnTo>
                    <a:pt x="2515616" y="21463"/>
                  </a:lnTo>
                  <a:lnTo>
                    <a:pt x="2518029" y="18288"/>
                  </a:lnTo>
                  <a:lnTo>
                    <a:pt x="2520442" y="14986"/>
                  </a:lnTo>
                  <a:lnTo>
                    <a:pt x="2523744" y="13335"/>
                  </a:lnTo>
                  <a:lnTo>
                    <a:pt x="2532126" y="13335"/>
                  </a:lnTo>
                  <a:lnTo>
                    <a:pt x="2535555" y="15240"/>
                  </a:lnTo>
                  <a:lnTo>
                    <a:pt x="2538095" y="18796"/>
                  </a:lnTo>
                  <a:lnTo>
                    <a:pt x="2540635" y="22479"/>
                  </a:lnTo>
                  <a:lnTo>
                    <a:pt x="2541905" y="26924"/>
                  </a:lnTo>
                  <a:lnTo>
                    <a:pt x="2541905" y="2946"/>
                  </a:lnTo>
                  <a:lnTo>
                    <a:pt x="2541663" y="2781"/>
                  </a:lnTo>
                  <a:lnTo>
                    <a:pt x="2535542" y="698"/>
                  </a:lnTo>
                  <a:lnTo>
                    <a:pt x="2528570" y="0"/>
                  </a:lnTo>
                  <a:lnTo>
                    <a:pt x="2519426" y="0"/>
                  </a:lnTo>
                  <a:lnTo>
                    <a:pt x="2511933" y="2921"/>
                  </a:lnTo>
                  <a:lnTo>
                    <a:pt x="2500249" y="14605"/>
                  </a:lnTo>
                  <a:lnTo>
                    <a:pt x="2497328" y="22225"/>
                  </a:lnTo>
                  <a:lnTo>
                    <a:pt x="2497328" y="39497"/>
                  </a:lnTo>
                  <a:lnTo>
                    <a:pt x="2499741" y="46228"/>
                  </a:lnTo>
                  <a:lnTo>
                    <a:pt x="2509393" y="56896"/>
                  </a:lnTo>
                  <a:lnTo>
                    <a:pt x="2515616" y="59563"/>
                  </a:lnTo>
                  <a:lnTo>
                    <a:pt x="2531999" y="59563"/>
                  </a:lnTo>
                  <a:lnTo>
                    <a:pt x="2538349" y="56388"/>
                  </a:lnTo>
                  <a:lnTo>
                    <a:pt x="2542286" y="49911"/>
                  </a:lnTo>
                  <a:lnTo>
                    <a:pt x="2542540" y="50038"/>
                  </a:lnTo>
                  <a:lnTo>
                    <a:pt x="2526919" y="80518"/>
                  </a:lnTo>
                  <a:lnTo>
                    <a:pt x="2512949" y="80518"/>
                  </a:lnTo>
                  <a:lnTo>
                    <a:pt x="2507361" y="78994"/>
                  </a:lnTo>
                  <a:lnTo>
                    <a:pt x="2502535" y="75946"/>
                  </a:lnTo>
                  <a:lnTo>
                    <a:pt x="2502535" y="90551"/>
                  </a:lnTo>
                  <a:lnTo>
                    <a:pt x="2507615" y="92837"/>
                  </a:lnTo>
                  <a:lnTo>
                    <a:pt x="2513584" y="93980"/>
                  </a:lnTo>
                  <a:lnTo>
                    <a:pt x="2520696" y="93980"/>
                  </a:lnTo>
                  <a:lnTo>
                    <a:pt x="2529421" y="93129"/>
                  </a:lnTo>
                  <a:lnTo>
                    <a:pt x="2537142" y="90551"/>
                  </a:lnTo>
                  <a:lnTo>
                    <a:pt x="2543797" y="86271"/>
                  </a:lnTo>
                  <a:lnTo>
                    <a:pt x="2549156" y="80518"/>
                  </a:lnTo>
                  <a:lnTo>
                    <a:pt x="2549398" y="80264"/>
                  </a:lnTo>
                  <a:lnTo>
                    <a:pt x="2553817" y="72745"/>
                  </a:lnTo>
                  <a:lnTo>
                    <a:pt x="2556992" y="63906"/>
                  </a:lnTo>
                  <a:lnTo>
                    <a:pt x="2558910" y="53746"/>
                  </a:lnTo>
                  <a:lnTo>
                    <a:pt x="2559126" y="49911"/>
                  </a:lnTo>
                  <a:lnTo>
                    <a:pt x="2559329" y="46355"/>
                  </a:lnTo>
                  <a:lnTo>
                    <a:pt x="2559405" y="44831"/>
                  </a:lnTo>
                  <a:lnTo>
                    <a:pt x="2559532" y="41910"/>
                  </a:lnTo>
                  <a:close/>
                </a:path>
                <a:path w="5066030" h="108585">
                  <a:moveTo>
                    <a:pt x="2587498" y="76835"/>
                  </a:moveTo>
                  <a:lnTo>
                    <a:pt x="2571369" y="76835"/>
                  </a:lnTo>
                  <a:lnTo>
                    <a:pt x="2564765" y="108585"/>
                  </a:lnTo>
                  <a:lnTo>
                    <a:pt x="2577973" y="108585"/>
                  </a:lnTo>
                  <a:lnTo>
                    <a:pt x="2587498" y="76835"/>
                  </a:lnTo>
                  <a:close/>
                </a:path>
                <a:path w="5066030" h="108585">
                  <a:moveTo>
                    <a:pt x="2660396" y="1397"/>
                  </a:moveTo>
                  <a:lnTo>
                    <a:pt x="2598674" y="1397"/>
                  </a:lnTo>
                  <a:lnTo>
                    <a:pt x="2598674" y="15748"/>
                  </a:lnTo>
                  <a:lnTo>
                    <a:pt x="2642489" y="15748"/>
                  </a:lnTo>
                  <a:lnTo>
                    <a:pt x="2636532" y="26238"/>
                  </a:lnTo>
                  <a:lnTo>
                    <a:pt x="2619464" y="64871"/>
                  </a:lnTo>
                  <a:lnTo>
                    <a:pt x="2612771" y="92329"/>
                  </a:lnTo>
                  <a:lnTo>
                    <a:pt x="2630551" y="92329"/>
                  </a:lnTo>
                  <a:lnTo>
                    <a:pt x="2632164" y="82765"/>
                  </a:lnTo>
                  <a:lnTo>
                    <a:pt x="2634196" y="73456"/>
                  </a:lnTo>
                  <a:lnTo>
                    <a:pt x="2647924" y="35712"/>
                  </a:lnTo>
                  <a:lnTo>
                    <a:pt x="2660396" y="10922"/>
                  </a:lnTo>
                  <a:lnTo>
                    <a:pt x="2660396" y="1397"/>
                  </a:lnTo>
                  <a:close/>
                </a:path>
                <a:path w="5066030" h="108585">
                  <a:moveTo>
                    <a:pt x="2712847" y="0"/>
                  </a:moveTo>
                  <a:lnTo>
                    <a:pt x="2702052" y="0"/>
                  </a:lnTo>
                  <a:lnTo>
                    <a:pt x="2695930" y="4419"/>
                  </a:lnTo>
                  <a:lnTo>
                    <a:pt x="2689606" y="8140"/>
                  </a:lnTo>
                  <a:lnTo>
                    <a:pt x="2683078" y="11188"/>
                  </a:lnTo>
                  <a:lnTo>
                    <a:pt x="2676398" y="13589"/>
                  </a:lnTo>
                  <a:lnTo>
                    <a:pt x="2676398" y="28829"/>
                  </a:lnTo>
                  <a:lnTo>
                    <a:pt x="2695702" y="20955"/>
                  </a:lnTo>
                  <a:lnTo>
                    <a:pt x="2695702" y="92329"/>
                  </a:lnTo>
                  <a:lnTo>
                    <a:pt x="2712847" y="92329"/>
                  </a:lnTo>
                  <a:lnTo>
                    <a:pt x="2712847" y="20955"/>
                  </a:lnTo>
                  <a:lnTo>
                    <a:pt x="2712847" y="0"/>
                  </a:lnTo>
                  <a:close/>
                </a:path>
                <a:path w="5066030" h="108585">
                  <a:moveTo>
                    <a:pt x="2799715" y="62230"/>
                  </a:moveTo>
                  <a:lnTo>
                    <a:pt x="2798191" y="57404"/>
                  </a:lnTo>
                  <a:lnTo>
                    <a:pt x="2795041" y="53213"/>
                  </a:lnTo>
                  <a:lnTo>
                    <a:pt x="2793949" y="51816"/>
                  </a:lnTo>
                  <a:lnTo>
                    <a:pt x="2791968" y="49276"/>
                  </a:lnTo>
                  <a:lnTo>
                    <a:pt x="2787777" y="46228"/>
                  </a:lnTo>
                  <a:lnTo>
                    <a:pt x="2783205" y="44678"/>
                  </a:lnTo>
                  <a:lnTo>
                    <a:pt x="2783205" y="71374"/>
                  </a:lnTo>
                  <a:lnTo>
                    <a:pt x="2781935" y="74803"/>
                  </a:lnTo>
                  <a:lnTo>
                    <a:pt x="2776855" y="79883"/>
                  </a:lnTo>
                  <a:lnTo>
                    <a:pt x="2773299" y="81153"/>
                  </a:lnTo>
                  <a:lnTo>
                    <a:pt x="2764155" y="81153"/>
                  </a:lnTo>
                  <a:lnTo>
                    <a:pt x="2760472" y="79883"/>
                  </a:lnTo>
                  <a:lnTo>
                    <a:pt x="2757932" y="77343"/>
                  </a:lnTo>
                  <a:lnTo>
                    <a:pt x="2755392" y="74930"/>
                  </a:lnTo>
                  <a:lnTo>
                    <a:pt x="2753995" y="71374"/>
                  </a:lnTo>
                  <a:lnTo>
                    <a:pt x="2754084" y="62230"/>
                  </a:lnTo>
                  <a:lnTo>
                    <a:pt x="2755392" y="58928"/>
                  </a:lnTo>
                  <a:lnTo>
                    <a:pt x="2758186" y="56007"/>
                  </a:lnTo>
                  <a:lnTo>
                    <a:pt x="2760980" y="53213"/>
                  </a:lnTo>
                  <a:lnTo>
                    <a:pt x="2764409" y="51816"/>
                  </a:lnTo>
                  <a:lnTo>
                    <a:pt x="2772918" y="51816"/>
                  </a:lnTo>
                  <a:lnTo>
                    <a:pt x="2783205" y="71374"/>
                  </a:lnTo>
                  <a:lnTo>
                    <a:pt x="2783205" y="44678"/>
                  </a:lnTo>
                  <a:lnTo>
                    <a:pt x="2782189" y="44323"/>
                  </a:lnTo>
                  <a:lnTo>
                    <a:pt x="2792222" y="39624"/>
                  </a:lnTo>
                  <a:lnTo>
                    <a:pt x="2793136" y="38354"/>
                  </a:lnTo>
                  <a:lnTo>
                    <a:pt x="2797175" y="32766"/>
                  </a:lnTo>
                  <a:lnTo>
                    <a:pt x="2797175" y="19431"/>
                  </a:lnTo>
                  <a:lnTo>
                    <a:pt x="2795905" y="15240"/>
                  </a:lnTo>
                  <a:lnTo>
                    <a:pt x="2794177" y="12700"/>
                  </a:lnTo>
                  <a:lnTo>
                    <a:pt x="2793492" y="11684"/>
                  </a:lnTo>
                  <a:lnTo>
                    <a:pt x="2791079" y="8001"/>
                  </a:lnTo>
                  <a:lnTo>
                    <a:pt x="2787777" y="5207"/>
                  </a:lnTo>
                  <a:lnTo>
                    <a:pt x="2783332" y="3048"/>
                  </a:lnTo>
                  <a:lnTo>
                    <a:pt x="2781046" y="2006"/>
                  </a:lnTo>
                  <a:lnTo>
                    <a:pt x="2781046" y="21336"/>
                  </a:lnTo>
                  <a:lnTo>
                    <a:pt x="2780995" y="28956"/>
                  </a:lnTo>
                  <a:lnTo>
                    <a:pt x="2779903" y="31877"/>
                  </a:lnTo>
                  <a:lnTo>
                    <a:pt x="2775204" y="37084"/>
                  </a:lnTo>
                  <a:lnTo>
                    <a:pt x="2772283" y="38354"/>
                  </a:lnTo>
                  <a:lnTo>
                    <a:pt x="2765552" y="38354"/>
                  </a:lnTo>
                  <a:lnTo>
                    <a:pt x="2762758" y="37084"/>
                  </a:lnTo>
                  <a:lnTo>
                    <a:pt x="2760345" y="34544"/>
                  </a:lnTo>
                  <a:lnTo>
                    <a:pt x="2758059" y="32004"/>
                  </a:lnTo>
                  <a:lnTo>
                    <a:pt x="2756789" y="28956"/>
                  </a:lnTo>
                  <a:lnTo>
                    <a:pt x="2756789" y="21336"/>
                  </a:lnTo>
                  <a:lnTo>
                    <a:pt x="2757932" y="18288"/>
                  </a:lnTo>
                  <a:lnTo>
                    <a:pt x="2760192" y="16002"/>
                  </a:lnTo>
                  <a:lnTo>
                    <a:pt x="2762123" y="13843"/>
                  </a:lnTo>
                  <a:lnTo>
                    <a:pt x="2765171" y="12700"/>
                  </a:lnTo>
                  <a:lnTo>
                    <a:pt x="2772664" y="12700"/>
                  </a:lnTo>
                  <a:lnTo>
                    <a:pt x="2775585" y="13843"/>
                  </a:lnTo>
                  <a:lnTo>
                    <a:pt x="2777858" y="16129"/>
                  </a:lnTo>
                  <a:lnTo>
                    <a:pt x="2779903" y="18288"/>
                  </a:lnTo>
                  <a:lnTo>
                    <a:pt x="2781046" y="21336"/>
                  </a:lnTo>
                  <a:lnTo>
                    <a:pt x="2781046" y="2006"/>
                  </a:lnTo>
                  <a:lnTo>
                    <a:pt x="2778887" y="1016"/>
                  </a:lnTo>
                  <a:lnTo>
                    <a:pt x="2774061" y="0"/>
                  </a:lnTo>
                  <a:lnTo>
                    <a:pt x="2763520" y="0"/>
                  </a:lnTo>
                  <a:lnTo>
                    <a:pt x="2758694" y="1016"/>
                  </a:lnTo>
                  <a:lnTo>
                    <a:pt x="2754249" y="3175"/>
                  </a:lnTo>
                  <a:lnTo>
                    <a:pt x="2749931" y="5207"/>
                  </a:lnTo>
                  <a:lnTo>
                    <a:pt x="2746502" y="8128"/>
                  </a:lnTo>
                  <a:lnTo>
                    <a:pt x="2741676" y="15494"/>
                  </a:lnTo>
                  <a:lnTo>
                    <a:pt x="2740558" y="19431"/>
                  </a:lnTo>
                  <a:lnTo>
                    <a:pt x="2740647" y="28829"/>
                  </a:lnTo>
                  <a:lnTo>
                    <a:pt x="2741803" y="32385"/>
                  </a:lnTo>
                  <a:lnTo>
                    <a:pt x="2746883" y="39497"/>
                  </a:lnTo>
                  <a:lnTo>
                    <a:pt x="2750312" y="42418"/>
                  </a:lnTo>
                  <a:lnTo>
                    <a:pt x="2754757" y="44704"/>
                  </a:lnTo>
                  <a:lnTo>
                    <a:pt x="2749169" y="46736"/>
                  </a:lnTo>
                  <a:lnTo>
                    <a:pt x="2737612" y="75819"/>
                  </a:lnTo>
                  <a:lnTo>
                    <a:pt x="2740406" y="82169"/>
                  </a:lnTo>
                  <a:lnTo>
                    <a:pt x="2745994" y="86868"/>
                  </a:lnTo>
                  <a:lnTo>
                    <a:pt x="2751709" y="91567"/>
                  </a:lnTo>
                  <a:lnTo>
                    <a:pt x="2759202" y="93980"/>
                  </a:lnTo>
                  <a:lnTo>
                    <a:pt x="2778125" y="93980"/>
                  </a:lnTo>
                  <a:lnTo>
                    <a:pt x="2785618" y="91567"/>
                  </a:lnTo>
                  <a:lnTo>
                    <a:pt x="2791206" y="86868"/>
                  </a:lnTo>
                  <a:lnTo>
                    <a:pt x="2796921" y="82169"/>
                  </a:lnTo>
                  <a:lnTo>
                    <a:pt x="2797352" y="81153"/>
                  </a:lnTo>
                  <a:lnTo>
                    <a:pt x="2799651" y="75819"/>
                  </a:lnTo>
                  <a:lnTo>
                    <a:pt x="2799715" y="62230"/>
                  </a:lnTo>
                  <a:close/>
                </a:path>
                <a:path w="5066030" h="108585">
                  <a:moveTo>
                    <a:pt x="3623945" y="54102"/>
                  </a:moveTo>
                  <a:lnTo>
                    <a:pt x="3621697" y="47498"/>
                  </a:lnTo>
                  <a:lnTo>
                    <a:pt x="3621659" y="47371"/>
                  </a:lnTo>
                  <a:lnTo>
                    <a:pt x="3619589" y="44958"/>
                  </a:lnTo>
                  <a:lnTo>
                    <a:pt x="3617214" y="42164"/>
                  </a:lnTo>
                  <a:lnTo>
                    <a:pt x="3612642" y="36957"/>
                  </a:lnTo>
                  <a:lnTo>
                    <a:pt x="3606927" y="34582"/>
                  </a:lnTo>
                  <a:lnTo>
                    <a:pt x="3606927" y="52832"/>
                  </a:lnTo>
                  <a:lnTo>
                    <a:pt x="3606927" y="68580"/>
                  </a:lnTo>
                  <a:lnTo>
                    <a:pt x="3605784" y="72517"/>
                  </a:lnTo>
                  <a:lnTo>
                    <a:pt x="3603371" y="75692"/>
                  </a:lnTo>
                  <a:lnTo>
                    <a:pt x="3600831" y="78867"/>
                  </a:lnTo>
                  <a:lnTo>
                    <a:pt x="3597656" y="80518"/>
                  </a:lnTo>
                  <a:lnTo>
                    <a:pt x="3589147" y="80518"/>
                  </a:lnTo>
                  <a:lnTo>
                    <a:pt x="3585845" y="78740"/>
                  </a:lnTo>
                  <a:lnTo>
                    <a:pt x="3580765" y="71628"/>
                  </a:lnTo>
                  <a:lnTo>
                    <a:pt x="3579495" y="67437"/>
                  </a:lnTo>
                  <a:lnTo>
                    <a:pt x="3579495" y="58166"/>
                  </a:lnTo>
                  <a:lnTo>
                    <a:pt x="3580892" y="54610"/>
                  </a:lnTo>
                  <a:lnTo>
                    <a:pt x="3583432" y="51689"/>
                  </a:lnTo>
                  <a:lnTo>
                    <a:pt x="3585972" y="48895"/>
                  </a:lnTo>
                  <a:lnTo>
                    <a:pt x="3589274" y="47498"/>
                  </a:lnTo>
                  <a:lnTo>
                    <a:pt x="3602482" y="47498"/>
                  </a:lnTo>
                  <a:lnTo>
                    <a:pt x="3606927" y="52832"/>
                  </a:lnTo>
                  <a:lnTo>
                    <a:pt x="3606927" y="34582"/>
                  </a:lnTo>
                  <a:lnTo>
                    <a:pt x="3606546" y="34417"/>
                  </a:lnTo>
                  <a:lnTo>
                    <a:pt x="3590163" y="34417"/>
                  </a:lnTo>
                  <a:lnTo>
                    <a:pt x="3583559" y="37846"/>
                  </a:lnTo>
                  <a:lnTo>
                    <a:pt x="3579241" y="44958"/>
                  </a:lnTo>
                  <a:lnTo>
                    <a:pt x="3578987" y="44958"/>
                  </a:lnTo>
                  <a:lnTo>
                    <a:pt x="3578987" y="35687"/>
                  </a:lnTo>
                  <a:lnTo>
                    <a:pt x="3581019" y="28067"/>
                  </a:lnTo>
                  <a:lnTo>
                    <a:pt x="3585400" y="22136"/>
                  </a:lnTo>
                  <a:lnTo>
                    <a:pt x="3589655" y="16256"/>
                  </a:lnTo>
                  <a:lnTo>
                    <a:pt x="3595497" y="13335"/>
                  </a:lnTo>
                  <a:lnTo>
                    <a:pt x="3608197" y="13335"/>
                  </a:lnTo>
                  <a:lnTo>
                    <a:pt x="3613150" y="14605"/>
                  </a:lnTo>
                  <a:lnTo>
                    <a:pt x="3617722" y="17145"/>
                  </a:lnTo>
                  <a:lnTo>
                    <a:pt x="3617722" y="13335"/>
                  </a:lnTo>
                  <a:lnTo>
                    <a:pt x="3617722" y="2540"/>
                  </a:lnTo>
                  <a:lnTo>
                    <a:pt x="3614039" y="762"/>
                  </a:lnTo>
                  <a:lnTo>
                    <a:pt x="3608705" y="0"/>
                  </a:lnTo>
                  <a:lnTo>
                    <a:pt x="3601720" y="0"/>
                  </a:lnTo>
                  <a:lnTo>
                    <a:pt x="3567709" y="22136"/>
                  </a:lnTo>
                  <a:lnTo>
                    <a:pt x="3561727" y="51689"/>
                  </a:lnTo>
                  <a:lnTo>
                    <a:pt x="3561753" y="52832"/>
                  </a:lnTo>
                  <a:lnTo>
                    <a:pt x="3579825" y="91147"/>
                  </a:lnTo>
                  <a:lnTo>
                    <a:pt x="3593338" y="93980"/>
                  </a:lnTo>
                  <a:lnTo>
                    <a:pt x="3602228" y="93980"/>
                  </a:lnTo>
                  <a:lnTo>
                    <a:pt x="3609594" y="91059"/>
                  </a:lnTo>
                  <a:lnTo>
                    <a:pt x="3615309" y="85090"/>
                  </a:lnTo>
                  <a:lnTo>
                    <a:pt x="3619779" y="80518"/>
                  </a:lnTo>
                  <a:lnTo>
                    <a:pt x="3621024" y="79248"/>
                  </a:lnTo>
                  <a:lnTo>
                    <a:pt x="3623945" y="71755"/>
                  </a:lnTo>
                  <a:lnTo>
                    <a:pt x="3623945" y="54102"/>
                  </a:lnTo>
                  <a:close/>
                </a:path>
                <a:path w="5066030" h="108585">
                  <a:moveTo>
                    <a:pt x="3693668" y="62230"/>
                  </a:moveTo>
                  <a:lnTo>
                    <a:pt x="3692144" y="57404"/>
                  </a:lnTo>
                  <a:lnTo>
                    <a:pt x="3688867" y="53213"/>
                  </a:lnTo>
                  <a:lnTo>
                    <a:pt x="3687826" y="51816"/>
                  </a:lnTo>
                  <a:lnTo>
                    <a:pt x="3685921" y="49276"/>
                  </a:lnTo>
                  <a:lnTo>
                    <a:pt x="3681603" y="46228"/>
                  </a:lnTo>
                  <a:lnTo>
                    <a:pt x="3677158" y="44678"/>
                  </a:lnTo>
                  <a:lnTo>
                    <a:pt x="3677158" y="71374"/>
                  </a:lnTo>
                  <a:lnTo>
                    <a:pt x="3675888" y="74803"/>
                  </a:lnTo>
                  <a:lnTo>
                    <a:pt x="3670808" y="79883"/>
                  </a:lnTo>
                  <a:lnTo>
                    <a:pt x="3667252" y="81153"/>
                  </a:lnTo>
                  <a:lnTo>
                    <a:pt x="3657981" y="81153"/>
                  </a:lnTo>
                  <a:lnTo>
                    <a:pt x="3654425" y="79883"/>
                  </a:lnTo>
                  <a:lnTo>
                    <a:pt x="3651885" y="77343"/>
                  </a:lnTo>
                  <a:lnTo>
                    <a:pt x="3649218" y="74930"/>
                  </a:lnTo>
                  <a:lnTo>
                    <a:pt x="3647948" y="71374"/>
                  </a:lnTo>
                  <a:lnTo>
                    <a:pt x="3648037" y="62230"/>
                  </a:lnTo>
                  <a:lnTo>
                    <a:pt x="3649345" y="58928"/>
                  </a:lnTo>
                  <a:lnTo>
                    <a:pt x="3652139" y="56007"/>
                  </a:lnTo>
                  <a:lnTo>
                    <a:pt x="3654933" y="53213"/>
                  </a:lnTo>
                  <a:lnTo>
                    <a:pt x="3658362" y="51816"/>
                  </a:lnTo>
                  <a:lnTo>
                    <a:pt x="3666744" y="51816"/>
                  </a:lnTo>
                  <a:lnTo>
                    <a:pt x="3677158" y="71374"/>
                  </a:lnTo>
                  <a:lnTo>
                    <a:pt x="3677158" y="44678"/>
                  </a:lnTo>
                  <a:lnTo>
                    <a:pt x="3676142" y="44323"/>
                  </a:lnTo>
                  <a:lnTo>
                    <a:pt x="3686048" y="39624"/>
                  </a:lnTo>
                  <a:lnTo>
                    <a:pt x="3686987" y="38354"/>
                  </a:lnTo>
                  <a:lnTo>
                    <a:pt x="3691128" y="32766"/>
                  </a:lnTo>
                  <a:lnTo>
                    <a:pt x="3691128" y="19431"/>
                  </a:lnTo>
                  <a:lnTo>
                    <a:pt x="3689858" y="15240"/>
                  </a:lnTo>
                  <a:lnTo>
                    <a:pt x="3688130" y="12700"/>
                  </a:lnTo>
                  <a:lnTo>
                    <a:pt x="3687445" y="11684"/>
                  </a:lnTo>
                  <a:lnTo>
                    <a:pt x="3685032" y="8001"/>
                  </a:lnTo>
                  <a:lnTo>
                    <a:pt x="3681603" y="5207"/>
                  </a:lnTo>
                  <a:lnTo>
                    <a:pt x="3677285" y="3048"/>
                  </a:lnTo>
                  <a:lnTo>
                    <a:pt x="3674999" y="2006"/>
                  </a:lnTo>
                  <a:lnTo>
                    <a:pt x="3674999" y="21336"/>
                  </a:lnTo>
                  <a:lnTo>
                    <a:pt x="3674948" y="28956"/>
                  </a:lnTo>
                  <a:lnTo>
                    <a:pt x="3673856" y="31877"/>
                  </a:lnTo>
                  <a:lnTo>
                    <a:pt x="3669157" y="37084"/>
                  </a:lnTo>
                  <a:lnTo>
                    <a:pt x="3666236" y="38354"/>
                  </a:lnTo>
                  <a:lnTo>
                    <a:pt x="3659505" y="38354"/>
                  </a:lnTo>
                  <a:lnTo>
                    <a:pt x="3656584" y="37084"/>
                  </a:lnTo>
                  <a:lnTo>
                    <a:pt x="3654298" y="34544"/>
                  </a:lnTo>
                  <a:lnTo>
                    <a:pt x="3651885" y="32004"/>
                  </a:lnTo>
                  <a:lnTo>
                    <a:pt x="3650742" y="28956"/>
                  </a:lnTo>
                  <a:lnTo>
                    <a:pt x="3650742" y="21336"/>
                  </a:lnTo>
                  <a:lnTo>
                    <a:pt x="3651885" y="18288"/>
                  </a:lnTo>
                  <a:lnTo>
                    <a:pt x="3656076" y="13843"/>
                  </a:lnTo>
                  <a:lnTo>
                    <a:pt x="3658997" y="12700"/>
                  </a:lnTo>
                  <a:lnTo>
                    <a:pt x="3666490" y="12700"/>
                  </a:lnTo>
                  <a:lnTo>
                    <a:pt x="3669538" y="13843"/>
                  </a:lnTo>
                  <a:lnTo>
                    <a:pt x="3671697" y="16002"/>
                  </a:lnTo>
                  <a:lnTo>
                    <a:pt x="3673856" y="18288"/>
                  </a:lnTo>
                  <a:lnTo>
                    <a:pt x="3674999" y="21336"/>
                  </a:lnTo>
                  <a:lnTo>
                    <a:pt x="3674999" y="2006"/>
                  </a:lnTo>
                  <a:lnTo>
                    <a:pt x="3672840" y="1016"/>
                  </a:lnTo>
                  <a:lnTo>
                    <a:pt x="3668014" y="0"/>
                  </a:lnTo>
                  <a:lnTo>
                    <a:pt x="3657346" y="0"/>
                  </a:lnTo>
                  <a:lnTo>
                    <a:pt x="3652647" y="1016"/>
                  </a:lnTo>
                  <a:lnTo>
                    <a:pt x="3648202" y="3175"/>
                  </a:lnTo>
                  <a:lnTo>
                    <a:pt x="3643884" y="5207"/>
                  </a:lnTo>
                  <a:lnTo>
                    <a:pt x="3640455" y="8128"/>
                  </a:lnTo>
                  <a:lnTo>
                    <a:pt x="3635629" y="15494"/>
                  </a:lnTo>
                  <a:lnTo>
                    <a:pt x="3634511" y="19431"/>
                  </a:lnTo>
                  <a:lnTo>
                    <a:pt x="3634600" y="28829"/>
                  </a:lnTo>
                  <a:lnTo>
                    <a:pt x="3635756" y="32385"/>
                  </a:lnTo>
                  <a:lnTo>
                    <a:pt x="3640836" y="39497"/>
                  </a:lnTo>
                  <a:lnTo>
                    <a:pt x="3644265" y="42418"/>
                  </a:lnTo>
                  <a:lnTo>
                    <a:pt x="3648710" y="44704"/>
                  </a:lnTo>
                  <a:lnTo>
                    <a:pt x="3643122" y="46736"/>
                  </a:lnTo>
                  <a:lnTo>
                    <a:pt x="3631438" y="75819"/>
                  </a:lnTo>
                  <a:lnTo>
                    <a:pt x="3634359" y="82169"/>
                  </a:lnTo>
                  <a:lnTo>
                    <a:pt x="3645535" y="91567"/>
                  </a:lnTo>
                  <a:lnTo>
                    <a:pt x="3653155" y="93980"/>
                  </a:lnTo>
                  <a:lnTo>
                    <a:pt x="3671951" y="93980"/>
                  </a:lnTo>
                  <a:lnTo>
                    <a:pt x="3679571" y="91567"/>
                  </a:lnTo>
                  <a:lnTo>
                    <a:pt x="3685159" y="86868"/>
                  </a:lnTo>
                  <a:lnTo>
                    <a:pt x="3690874" y="82169"/>
                  </a:lnTo>
                  <a:lnTo>
                    <a:pt x="3691305" y="81153"/>
                  </a:lnTo>
                  <a:lnTo>
                    <a:pt x="3693604" y="75819"/>
                  </a:lnTo>
                  <a:lnTo>
                    <a:pt x="3693668" y="62230"/>
                  </a:lnTo>
                  <a:close/>
                </a:path>
                <a:path w="5066030" h="108585">
                  <a:moveTo>
                    <a:pt x="3720706" y="76835"/>
                  </a:moveTo>
                  <a:lnTo>
                    <a:pt x="3704590" y="76835"/>
                  </a:lnTo>
                  <a:lnTo>
                    <a:pt x="3697986" y="108585"/>
                  </a:lnTo>
                  <a:lnTo>
                    <a:pt x="3711194" y="108585"/>
                  </a:lnTo>
                  <a:lnTo>
                    <a:pt x="3720706" y="76835"/>
                  </a:lnTo>
                  <a:close/>
                </a:path>
                <a:path w="5066030" h="108585">
                  <a:moveTo>
                    <a:pt x="3795382" y="59690"/>
                  </a:moveTo>
                  <a:lnTo>
                    <a:pt x="3784600" y="59690"/>
                  </a:lnTo>
                  <a:lnTo>
                    <a:pt x="3784600" y="24511"/>
                  </a:lnTo>
                  <a:lnTo>
                    <a:pt x="3784600" y="1397"/>
                  </a:lnTo>
                  <a:lnTo>
                    <a:pt x="3768598" y="1397"/>
                  </a:lnTo>
                  <a:lnTo>
                    <a:pt x="3768598" y="24511"/>
                  </a:lnTo>
                  <a:lnTo>
                    <a:pt x="3768598" y="59690"/>
                  </a:lnTo>
                  <a:lnTo>
                    <a:pt x="3743706" y="59690"/>
                  </a:lnTo>
                  <a:lnTo>
                    <a:pt x="3748532" y="53975"/>
                  </a:lnTo>
                  <a:lnTo>
                    <a:pt x="3753358" y="47752"/>
                  </a:lnTo>
                  <a:lnTo>
                    <a:pt x="3762502" y="34544"/>
                  </a:lnTo>
                  <a:lnTo>
                    <a:pt x="3766185" y="28956"/>
                  </a:lnTo>
                  <a:lnTo>
                    <a:pt x="3768598" y="24511"/>
                  </a:lnTo>
                  <a:lnTo>
                    <a:pt x="3768598" y="1397"/>
                  </a:lnTo>
                  <a:lnTo>
                    <a:pt x="3768331" y="1397"/>
                  </a:lnTo>
                  <a:lnTo>
                    <a:pt x="3765194" y="7810"/>
                  </a:lnTo>
                  <a:lnTo>
                    <a:pt x="3761448" y="14605"/>
                  </a:lnTo>
                  <a:lnTo>
                    <a:pt x="3735171" y="51841"/>
                  </a:lnTo>
                  <a:lnTo>
                    <a:pt x="3729101" y="59055"/>
                  </a:lnTo>
                  <a:lnTo>
                    <a:pt x="3729101" y="72263"/>
                  </a:lnTo>
                  <a:lnTo>
                    <a:pt x="3768598" y="72263"/>
                  </a:lnTo>
                  <a:lnTo>
                    <a:pt x="3768598" y="92329"/>
                  </a:lnTo>
                  <a:lnTo>
                    <a:pt x="3784600" y="92329"/>
                  </a:lnTo>
                  <a:lnTo>
                    <a:pt x="3784600" y="72263"/>
                  </a:lnTo>
                  <a:lnTo>
                    <a:pt x="3795382" y="72263"/>
                  </a:lnTo>
                  <a:lnTo>
                    <a:pt x="3795382" y="59690"/>
                  </a:lnTo>
                  <a:close/>
                </a:path>
                <a:path w="5066030" h="108585">
                  <a:moveTo>
                    <a:pt x="3864737" y="46355"/>
                  </a:moveTo>
                  <a:lnTo>
                    <a:pt x="3847376" y="2895"/>
                  </a:lnTo>
                  <a:lnTo>
                    <a:pt x="3847033" y="2832"/>
                  </a:lnTo>
                  <a:lnTo>
                    <a:pt x="3847033" y="46355"/>
                  </a:lnTo>
                  <a:lnTo>
                    <a:pt x="3846995" y="48387"/>
                  </a:lnTo>
                  <a:lnTo>
                    <a:pt x="3846195" y="61722"/>
                  </a:lnTo>
                  <a:lnTo>
                    <a:pt x="3843540" y="72161"/>
                  </a:lnTo>
                  <a:lnTo>
                    <a:pt x="3839095" y="78435"/>
                  </a:lnTo>
                  <a:lnTo>
                    <a:pt x="3832860" y="80518"/>
                  </a:lnTo>
                  <a:lnTo>
                    <a:pt x="3826446" y="78498"/>
                  </a:lnTo>
                  <a:lnTo>
                    <a:pt x="3821887" y="72415"/>
                  </a:lnTo>
                  <a:lnTo>
                    <a:pt x="3819156" y="62255"/>
                  </a:lnTo>
                  <a:lnTo>
                    <a:pt x="3818267" y="48387"/>
                  </a:lnTo>
                  <a:lnTo>
                    <a:pt x="3818344" y="46355"/>
                  </a:lnTo>
                  <a:lnTo>
                    <a:pt x="3819182" y="32842"/>
                  </a:lnTo>
                  <a:lnTo>
                    <a:pt x="3821963" y="22009"/>
                  </a:lnTo>
                  <a:lnTo>
                    <a:pt x="3826611" y="15506"/>
                  </a:lnTo>
                  <a:lnTo>
                    <a:pt x="3833114" y="13335"/>
                  </a:lnTo>
                  <a:lnTo>
                    <a:pt x="3839197" y="15455"/>
                  </a:lnTo>
                  <a:lnTo>
                    <a:pt x="3843566" y="21805"/>
                  </a:lnTo>
                  <a:lnTo>
                    <a:pt x="3846195" y="32359"/>
                  </a:lnTo>
                  <a:lnTo>
                    <a:pt x="3847033" y="46355"/>
                  </a:lnTo>
                  <a:lnTo>
                    <a:pt x="3847033" y="2832"/>
                  </a:lnTo>
                  <a:lnTo>
                    <a:pt x="3833876" y="0"/>
                  </a:lnTo>
                  <a:lnTo>
                    <a:pt x="3826268" y="774"/>
                  </a:lnTo>
                  <a:lnTo>
                    <a:pt x="3819652" y="3073"/>
                  </a:lnTo>
                  <a:lnTo>
                    <a:pt x="3801249" y="37274"/>
                  </a:lnTo>
                  <a:lnTo>
                    <a:pt x="3800729" y="48387"/>
                  </a:lnTo>
                  <a:lnTo>
                    <a:pt x="3802672" y="68326"/>
                  </a:lnTo>
                  <a:lnTo>
                    <a:pt x="3808552" y="82575"/>
                  </a:lnTo>
                  <a:lnTo>
                    <a:pt x="3818344" y="91135"/>
                  </a:lnTo>
                  <a:lnTo>
                    <a:pt x="3832098" y="93980"/>
                  </a:lnTo>
                  <a:lnTo>
                    <a:pt x="3839540" y="93205"/>
                  </a:lnTo>
                  <a:lnTo>
                    <a:pt x="3846080" y="90855"/>
                  </a:lnTo>
                  <a:lnTo>
                    <a:pt x="3851681" y="86969"/>
                  </a:lnTo>
                  <a:lnTo>
                    <a:pt x="3856355" y="81534"/>
                  </a:lnTo>
                  <a:lnTo>
                    <a:pt x="3856888" y="80518"/>
                  </a:lnTo>
                  <a:lnTo>
                    <a:pt x="3860012" y="74701"/>
                  </a:lnTo>
                  <a:lnTo>
                    <a:pt x="3862641" y="66573"/>
                  </a:lnTo>
                  <a:lnTo>
                    <a:pt x="3864203" y="57124"/>
                  </a:lnTo>
                  <a:lnTo>
                    <a:pt x="3864737" y="46355"/>
                  </a:lnTo>
                  <a:close/>
                </a:path>
                <a:path w="5066030" h="108585">
                  <a:moveTo>
                    <a:pt x="3935603" y="59690"/>
                  </a:moveTo>
                  <a:lnTo>
                    <a:pt x="3924808" y="59690"/>
                  </a:lnTo>
                  <a:lnTo>
                    <a:pt x="3924808" y="24511"/>
                  </a:lnTo>
                  <a:lnTo>
                    <a:pt x="3924808" y="1397"/>
                  </a:lnTo>
                  <a:lnTo>
                    <a:pt x="3908806" y="1397"/>
                  </a:lnTo>
                  <a:lnTo>
                    <a:pt x="3908806" y="24511"/>
                  </a:lnTo>
                  <a:lnTo>
                    <a:pt x="3908806" y="59690"/>
                  </a:lnTo>
                  <a:lnTo>
                    <a:pt x="3883914" y="59690"/>
                  </a:lnTo>
                  <a:lnTo>
                    <a:pt x="3888740" y="53975"/>
                  </a:lnTo>
                  <a:lnTo>
                    <a:pt x="3893566" y="47752"/>
                  </a:lnTo>
                  <a:lnTo>
                    <a:pt x="3902710" y="34544"/>
                  </a:lnTo>
                  <a:lnTo>
                    <a:pt x="3906393" y="28956"/>
                  </a:lnTo>
                  <a:lnTo>
                    <a:pt x="3908806" y="24511"/>
                  </a:lnTo>
                  <a:lnTo>
                    <a:pt x="3908806" y="1397"/>
                  </a:lnTo>
                  <a:lnTo>
                    <a:pt x="3908552" y="1397"/>
                  </a:lnTo>
                  <a:lnTo>
                    <a:pt x="3905402" y="7810"/>
                  </a:lnTo>
                  <a:lnTo>
                    <a:pt x="3901656" y="14605"/>
                  </a:lnTo>
                  <a:lnTo>
                    <a:pt x="3875379" y="51841"/>
                  </a:lnTo>
                  <a:lnTo>
                    <a:pt x="3869309" y="59055"/>
                  </a:lnTo>
                  <a:lnTo>
                    <a:pt x="3869309" y="72263"/>
                  </a:lnTo>
                  <a:lnTo>
                    <a:pt x="3908806" y="72263"/>
                  </a:lnTo>
                  <a:lnTo>
                    <a:pt x="3908806" y="92329"/>
                  </a:lnTo>
                  <a:lnTo>
                    <a:pt x="3924808" y="92329"/>
                  </a:lnTo>
                  <a:lnTo>
                    <a:pt x="3924808" y="72263"/>
                  </a:lnTo>
                  <a:lnTo>
                    <a:pt x="3935603" y="72263"/>
                  </a:lnTo>
                  <a:lnTo>
                    <a:pt x="3935603" y="59690"/>
                  </a:lnTo>
                  <a:close/>
                </a:path>
                <a:path w="5066030" h="108585">
                  <a:moveTo>
                    <a:pt x="4824349" y="42291"/>
                  </a:moveTo>
                  <a:lnTo>
                    <a:pt x="4823841" y="32842"/>
                  </a:lnTo>
                  <a:lnTo>
                    <a:pt x="4822329" y="24498"/>
                  </a:lnTo>
                  <a:lnTo>
                    <a:pt x="4819789" y="17272"/>
                  </a:lnTo>
                  <a:lnTo>
                    <a:pt x="4817478" y="13335"/>
                  </a:lnTo>
                  <a:lnTo>
                    <a:pt x="4816221" y="11176"/>
                  </a:lnTo>
                  <a:lnTo>
                    <a:pt x="4810887" y="3683"/>
                  </a:lnTo>
                  <a:lnTo>
                    <a:pt x="4806823" y="1727"/>
                  </a:lnTo>
                  <a:lnTo>
                    <a:pt x="4806823" y="26924"/>
                  </a:lnTo>
                  <a:lnTo>
                    <a:pt x="4806823" y="35941"/>
                  </a:lnTo>
                  <a:lnTo>
                    <a:pt x="4805553" y="39370"/>
                  </a:lnTo>
                  <a:lnTo>
                    <a:pt x="4800473" y="44958"/>
                  </a:lnTo>
                  <a:lnTo>
                    <a:pt x="4797298" y="46355"/>
                  </a:lnTo>
                  <a:lnTo>
                    <a:pt x="4788916" y="46355"/>
                  </a:lnTo>
                  <a:lnTo>
                    <a:pt x="4785487" y="44831"/>
                  </a:lnTo>
                  <a:lnTo>
                    <a:pt x="4780407" y="38989"/>
                  </a:lnTo>
                  <a:lnTo>
                    <a:pt x="4779264" y="34925"/>
                  </a:lnTo>
                  <a:lnTo>
                    <a:pt x="4779264" y="25400"/>
                  </a:lnTo>
                  <a:lnTo>
                    <a:pt x="4780407" y="21463"/>
                  </a:lnTo>
                  <a:lnTo>
                    <a:pt x="4782947" y="18288"/>
                  </a:lnTo>
                  <a:lnTo>
                    <a:pt x="4785360" y="14986"/>
                  </a:lnTo>
                  <a:lnTo>
                    <a:pt x="4788662" y="13335"/>
                  </a:lnTo>
                  <a:lnTo>
                    <a:pt x="4797044" y="13335"/>
                  </a:lnTo>
                  <a:lnTo>
                    <a:pt x="4800346" y="15240"/>
                  </a:lnTo>
                  <a:lnTo>
                    <a:pt x="4802886" y="18796"/>
                  </a:lnTo>
                  <a:lnTo>
                    <a:pt x="4805426" y="22479"/>
                  </a:lnTo>
                  <a:lnTo>
                    <a:pt x="4806823" y="26924"/>
                  </a:lnTo>
                  <a:lnTo>
                    <a:pt x="4806823" y="1727"/>
                  </a:lnTo>
                  <a:lnTo>
                    <a:pt x="4803267" y="0"/>
                  </a:lnTo>
                  <a:lnTo>
                    <a:pt x="4784217" y="0"/>
                  </a:lnTo>
                  <a:lnTo>
                    <a:pt x="4776724" y="2921"/>
                  </a:lnTo>
                  <a:lnTo>
                    <a:pt x="4770882" y="8763"/>
                  </a:lnTo>
                  <a:lnTo>
                    <a:pt x="4765167" y="14605"/>
                  </a:lnTo>
                  <a:lnTo>
                    <a:pt x="4762246" y="22225"/>
                  </a:lnTo>
                  <a:lnTo>
                    <a:pt x="4762246" y="39497"/>
                  </a:lnTo>
                  <a:lnTo>
                    <a:pt x="4764659" y="46228"/>
                  </a:lnTo>
                  <a:lnTo>
                    <a:pt x="4774311" y="56896"/>
                  </a:lnTo>
                  <a:lnTo>
                    <a:pt x="4780534" y="59563"/>
                  </a:lnTo>
                  <a:lnTo>
                    <a:pt x="4796917" y="59563"/>
                  </a:lnTo>
                  <a:lnTo>
                    <a:pt x="4803267" y="56388"/>
                  </a:lnTo>
                  <a:lnTo>
                    <a:pt x="4807077" y="49911"/>
                  </a:lnTo>
                  <a:lnTo>
                    <a:pt x="4807458" y="50038"/>
                  </a:lnTo>
                  <a:lnTo>
                    <a:pt x="4791837" y="80518"/>
                  </a:lnTo>
                  <a:lnTo>
                    <a:pt x="4777867" y="80518"/>
                  </a:lnTo>
                  <a:lnTo>
                    <a:pt x="4772279" y="78994"/>
                  </a:lnTo>
                  <a:lnTo>
                    <a:pt x="4767326" y="75946"/>
                  </a:lnTo>
                  <a:lnTo>
                    <a:pt x="4767326" y="90551"/>
                  </a:lnTo>
                  <a:lnTo>
                    <a:pt x="4772406" y="92837"/>
                  </a:lnTo>
                  <a:lnTo>
                    <a:pt x="4778502" y="93980"/>
                  </a:lnTo>
                  <a:lnTo>
                    <a:pt x="4785614" y="93980"/>
                  </a:lnTo>
                  <a:lnTo>
                    <a:pt x="4794326" y="93129"/>
                  </a:lnTo>
                  <a:lnTo>
                    <a:pt x="4801984" y="90551"/>
                  </a:lnTo>
                  <a:lnTo>
                    <a:pt x="4808613" y="86271"/>
                  </a:lnTo>
                  <a:lnTo>
                    <a:pt x="4813947" y="80518"/>
                  </a:lnTo>
                  <a:lnTo>
                    <a:pt x="4814189" y="80264"/>
                  </a:lnTo>
                  <a:lnTo>
                    <a:pt x="4824120" y="46355"/>
                  </a:lnTo>
                  <a:lnTo>
                    <a:pt x="4824349" y="42291"/>
                  </a:lnTo>
                  <a:close/>
                </a:path>
                <a:path w="5066030" h="108585">
                  <a:moveTo>
                    <a:pt x="4852289" y="76835"/>
                  </a:moveTo>
                  <a:lnTo>
                    <a:pt x="4836287" y="76835"/>
                  </a:lnTo>
                  <a:lnTo>
                    <a:pt x="4829683" y="108585"/>
                  </a:lnTo>
                  <a:lnTo>
                    <a:pt x="4842891" y="108585"/>
                  </a:lnTo>
                  <a:lnTo>
                    <a:pt x="4852289" y="76835"/>
                  </a:lnTo>
                  <a:close/>
                </a:path>
                <a:path w="5066030" h="108585">
                  <a:moveTo>
                    <a:pt x="4927092" y="59690"/>
                  </a:moveTo>
                  <a:lnTo>
                    <a:pt x="4916297" y="59690"/>
                  </a:lnTo>
                  <a:lnTo>
                    <a:pt x="4916297" y="24511"/>
                  </a:lnTo>
                  <a:lnTo>
                    <a:pt x="4916297" y="1397"/>
                  </a:lnTo>
                  <a:lnTo>
                    <a:pt x="4900295" y="1397"/>
                  </a:lnTo>
                  <a:lnTo>
                    <a:pt x="4900295" y="24511"/>
                  </a:lnTo>
                  <a:lnTo>
                    <a:pt x="4900295" y="59690"/>
                  </a:lnTo>
                  <a:lnTo>
                    <a:pt x="4875403" y="59690"/>
                  </a:lnTo>
                  <a:lnTo>
                    <a:pt x="4880229" y="53975"/>
                  </a:lnTo>
                  <a:lnTo>
                    <a:pt x="4885055" y="47752"/>
                  </a:lnTo>
                  <a:lnTo>
                    <a:pt x="4894199" y="34544"/>
                  </a:lnTo>
                  <a:lnTo>
                    <a:pt x="4897755" y="28956"/>
                  </a:lnTo>
                  <a:lnTo>
                    <a:pt x="4900295" y="24511"/>
                  </a:lnTo>
                  <a:lnTo>
                    <a:pt x="4900295" y="1397"/>
                  </a:lnTo>
                  <a:lnTo>
                    <a:pt x="4900041" y="1397"/>
                  </a:lnTo>
                  <a:lnTo>
                    <a:pt x="4896891" y="7810"/>
                  </a:lnTo>
                  <a:lnTo>
                    <a:pt x="4893145" y="14605"/>
                  </a:lnTo>
                  <a:lnTo>
                    <a:pt x="4866818" y="51841"/>
                  </a:lnTo>
                  <a:lnTo>
                    <a:pt x="4860671" y="59055"/>
                  </a:lnTo>
                  <a:lnTo>
                    <a:pt x="4860671" y="72263"/>
                  </a:lnTo>
                  <a:lnTo>
                    <a:pt x="4900295" y="72263"/>
                  </a:lnTo>
                  <a:lnTo>
                    <a:pt x="4900295" y="92329"/>
                  </a:lnTo>
                  <a:lnTo>
                    <a:pt x="4916297" y="92329"/>
                  </a:lnTo>
                  <a:lnTo>
                    <a:pt x="4916297" y="72263"/>
                  </a:lnTo>
                  <a:lnTo>
                    <a:pt x="4927092" y="72263"/>
                  </a:lnTo>
                  <a:lnTo>
                    <a:pt x="4927092" y="59690"/>
                  </a:lnTo>
                  <a:close/>
                </a:path>
                <a:path w="5066030" h="108585">
                  <a:moveTo>
                    <a:pt x="4993132" y="60833"/>
                  </a:moveTo>
                  <a:lnTo>
                    <a:pt x="4991227" y="56007"/>
                  </a:lnTo>
                  <a:lnTo>
                    <a:pt x="4983480" y="48006"/>
                  </a:lnTo>
                  <a:lnTo>
                    <a:pt x="4978400" y="45720"/>
                  </a:lnTo>
                  <a:lnTo>
                    <a:pt x="4972177" y="45085"/>
                  </a:lnTo>
                  <a:lnTo>
                    <a:pt x="4972177" y="44831"/>
                  </a:lnTo>
                  <a:lnTo>
                    <a:pt x="4980076" y="41643"/>
                  </a:lnTo>
                  <a:lnTo>
                    <a:pt x="4985715" y="36830"/>
                  </a:lnTo>
                  <a:lnTo>
                    <a:pt x="4989080" y="30403"/>
                  </a:lnTo>
                  <a:lnTo>
                    <a:pt x="4990211" y="22352"/>
                  </a:lnTo>
                  <a:lnTo>
                    <a:pt x="4990211" y="15367"/>
                  </a:lnTo>
                  <a:lnTo>
                    <a:pt x="4989284" y="13335"/>
                  </a:lnTo>
                  <a:lnTo>
                    <a:pt x="4987671" y="9779"/>
                  </a:lnTo>
                  <a:lnTo>
                    <a:pt x="4982337" y="5842"/>
                  </a:lnTo>
                  <a:lnTo>
                    <a:pt x="4977130" y="1905"/>
                  </a:lnTo>
                  <a:lnTo>
                    <a:pt x="4970399" y="0"/>
                  </a:lnTo>
                  <a:lnTo>
                    <a:pt x="4953635" y="0"/>
                  </a:lnTo>
                  <a:lnTo>
                    <a:pt x="4946269" y="1651"/>
                  </a:lnTo>
                  <a:lnTo>
                    <a:pt x="4940173" y="4953"/>
                  </a:lnTo>
                  <a:lnTo>
                    <a:pt x="4940173" y="19431"/>
                  </a:lnTo>
                  <a:lnTo>
                    <a:pt x="4945888" y="15367"/>
                  </a:lnTo>
                  <a:lnTo>
                    <a:pt x="4951857" y="13335"/>
                  </a:lnTo>
                  <a:lnTo>
                    <a:pt x="4967859" y="13335"/>
                  </a:lnTo>
                  <a:lnTo>
                    <a:pt x="4972685" y="17526"/>
                  </a:lnTo>
                  <a:lnTo>
                    <a:pt x="4972685" y="34544"/>
                  </a:lnTo>
                  <a:lnTo>
                    <a:pt x="4966335" y="38989"/>
                  </a:lnTo>
                  <a:lnTo>
                    <a:pt x="4946015" y="38989"/>
                  </a:lnTo>
                  <a:lnTo>
                    <a:pt x="4946015" y="52451"/>
                  </a:lnTo>
                  <a:lnTo>
                    <a:pt x="4954143" y="52451"/>
                  </a:lnTo>
                  <a:lnTo>
                    <a:pt x="4963477" y="53340"/>
                  </a:lnTo>
                  <a:lnTo>
                    <a:pt x="4970145" y="55981"/>
                  </a:lnTo>
                  <a:lnTo>
                    <a:pt x="4974145" y="60388"/>
                  </a:lnTo>
                  <a:lnTo>
                    <a:pt x="4975479" y="66548"/>
                  </a:lnTo>
                  <a:lnTo>
                    <a:pt x="4975479" y="70993"/>
                  </a:lnTo>
                  <a:lnTo>
                    <a:pt x="4973828" y="74422"/>
                  </a:lnTo>
                  <a:lnTo>
                    <a:pt x="4967478" y="79248"/>
                  </a:lnTo>
                  <a:lnTo>
                    <a:pt x="4963160" y="80518"/>
                  </a:lnTo>
                  <a:lnTo>
                    <a:pt x="4949952" y="80518"/>
                  </a:lnTo>
                  <a:lnTo>
                    <a:pt x="4942840" y="78232"/>
                  </a:lnTo>
                  <a:lnTo>
                    <a:pt x="4936744" y="73660"/>
                  </a:lnTo>
                  <a:lnTo>
                    <a:pt x="4936744" y="89281"/>
                  </a:lnTo>
                  <a:lnTo>
                    <a:pt x="4942459" y="92456"/>
                  </a:lnTo>
                  <a:lnTo>
                    <a:pt x="4949825" y="93980"/>
                  </a:lnTo>
                  <a:lnTo>
                    <a:pt x="4958969" y="93980"/>
                  </a:lnTo>
                  <a:lnTo>
                    <a:pt x="4990554" y="80518"/>
                  </a:lnTo>
                  <a:lnTo>
                    <a:pt x="4993132" y="75057"/>
                  </a:lnTo>
                  <a:lnTo>
                    <a:pt x="4993132" y="60833"/>
                  </a:lnTo>
                  <a:close/>
                </a:path>
                <a:path w="5066030" h="108585">
                  <a:moveTo>
                    <a:pt x="5066030" y="62230"/>
                  </a:moveTo>
                  <a:lnTo>
                    <a:pt x="5064506" y="57404"/>
                  </a:lnTo>
                  <a:lnTo>
                    <a:pt x="5060315" y="51816"/>
                  </a:lnTo>
                  <a:lnTo>
                    <a:pt x="5058410" y="49276"/>
                  </a:lnTo>
                  <a:lnTo>
                    <a:pt x="5054092" y="46228"/>
                  </a:lnTo>
                  <a:lnTo>
                    <a:pt x="5049647" y="44678"/>
                  </a:lnTo>
                  <a:lnTo>
                    <a:pt x="5049647" y="71374"/>
                  </a:lnTo>
                  <a:lnTo>
                    <a:pt x="5048377" y="74803"/>
                  </a:lnTo>
                  <a:lnTo>
                    <a:pt x="5043297" y="79883"/>
                  </a:lnTo>
                  <a:lnTo>
                    <a:pt x="5039614" y="81153"/>
                  </a:lnTo>
                  <a:lnTo>
                    <a:pt x="5030470" y="81153"/>
                  </a:lnTo>
                  <a:lnTo>
                    <a:pt x="5026914" y="79883"/>
                  </a:lnTo>
                  <a:lnTo>
                    <a:pt x="5024374" y="77343"/>
                  </a:lnTo>
                  <a:lnTo>
                    <a:pt x="5021707" y="74930"/>
                  </a:lnTo>
                  <a:lnTo>
                    <a:pt x="5020437" y="71374"/>
                  </a:lnTo>
                  <a:lnTo>
                    <a:pt x="5020526" y="62230"/>
                  </a:lnTo>
                  <a:lnTo>
                    <a:pt x="5021834" y="58928"/>
                  </a:lnTo>
                  <a:lnTo>
                    <a:pt x="5024628" y="56007"/>
                  </a:lnTo>
                  <a:lnTo>
                    <a:pt x="5027422" y="53213"/>
                  </a:lnTo>
                  <a:lnTo>
                    <a:pt x="5030851" y="51816"/>
                  </a:lnTo>
                  <a:lnTo>
                    <a:pt x="5039233" y="51816"/>
                  </a:lnTo>
                  <a:lnTo>
                    <a:pt x="5042789" y="53340"/>
                  </a:lnTo>
                  <a:lnTo>
                    <a:pt x="5048250" y="59055"/>
                  </a:lnTo>
                  <a:lnTo>
                    <a:pt x="5049596" y="62484"/>
                  </a:lnTo>
                  <a:lnTo>
                    <a:pt x="5049647" y="71374"/>
                  </a:lnTo>
                  <a:lnTo>
                    <a:pt x="5049647" y="44678"/>
                  </a:lnTo>
                  <a:lnTo>
                    <a:pt x="5048631" y="44323"/>
                  </a:lnTo>
                  <a:lnTo>
                    <a:pt x="5058537" y="39624"/>
                  </a:lnTo>
                  <a:lnTo>
                    <a:pt x="5059477" y="38354"/>
                  </a:lnTo>
                  <a:lnTo>
                    <a:pt x="5063617" y="32766"/>
                  </a:lnTo>
                  <a:lnTo>
                    <a:pt x="5063617" y="19431"/>
                  </a:lnTo>
                  <a:lnTo>
                    <a:pt x="5062347" y="15240"/>
                  </a:lnTo>
                  <a:lnTo>
                    <a:pt x="5060620" y="12700"/>
                  </a:lnTo>
                  <a:lnTo>
                    <a:pt x="5059934" y="11684"/>
                  </a:lnTo>
                  <a:lnTo>
                    <a:pt x="5057521" y="8001"/>
                  </a:lnTo>
                  <a:lnTo>
                    <a:pt x="5054092" y="5207"/>
                  </a:lnTo>
                  <a:lnTo>
                    <a:pt x="5049774" y="3048"/>
                  </a:lnTo>
                  <a:lnTo>
                    <a:pt x="5047488" y="2006"/>
                  </a:lnTo>
                  <a:lnTo>
                    <a:pt x="5047488" y="21336"/>
                  </a:lnTo>
                  <a:lnTo>
                    <a:pt x="5047424" y="28956"/>
                  </a:lnTo>
                  <a:lnTo>
                    <a:pt x="5046218" y="31877"/>
                  </a:lnTo>
                  <a:lnTo>
                    <a:pt x="5043932" y="34544"/>
                  </a:lnTo>
                  <a:lnTo>
                    <a:pt x="5041519" y="37084"/>
                  </a:lnTo>
                  <a:lnTo>
                    <a:pt x="5038725" y="38354"/>
                  </a:lnTo>
                  <a:lnTo>
                    <a:pt x="5031994" y="38354"/>
                  </a:lnTo>
                  <a:lnTo>
                    <a:pt x="5029073" y="37084"/>
                  </a:lnTo>
                  <a:lnTo>
                    <a:pt x="5026787" y="34544"/>
                  </a:lnTo>
                  <a:lnTo>
                    <a:pt x="5024374" y="32004"/>
                  </a:lnTo>
                  <a:lnTo>
                    <a:pt x="5023231" y="28956"/>
                  </a:lnTo>
                  <a:lnTo>
                    <a:pt x="5023231" y="21336"/>
                  </a:lnTo>
                  <a:lnTo>
                    <a:pt x="5024247" y="18288"/>
                  </a:lnTo>
                  <a:lnTo>
                    <a:pt x="5026520" y="16002"/>
                  </a:lnTo>
                  <a:lnTo>
                    <a:pt x="5028565" y="13843"/>
                  </a:lnTo>
                  <a:lnTo>
                    <a:pt x="5031486" y="12700"/>
                  </a:lnTo>
                  <a:lnTo>
                    <a:pt x="5038979" y="12700"/>
                  </a:lnTo>
                  <a:lnTo>
                    <a:pt x="5042027" y="13843"/>
                  </a:lnTo>
                  <a:lnTo>
                    <a:pt x="5044300" y="16129"/>
                  </a:lnTo>
                  <a:lnTo>
                    <a:pt x="5046345" y="18288"/>
                  </a:lnTo>
                  <a:lnTo>
                    <a:pt x="5047488" y="21336"/>
                  </a:lnTo>
                  <a:lnTo>
                    <a:pt x="5047488" y="2006"/>
                  </a:lnTo>
                  <a:lnTo>
                    <a:pt x="5045329" y="1016"/>
                  </a:lnTo>
                  <a:lnTo>
                    <a:pt x="5040503" y="0"/>
                  </a:lnTo>
                  <a:lnTo>
                    <a:pt x="5029835" y="0"/>
                  </a:lnTo>
                  <a:lnTo>
                    <a:pt x="5025009" y="1016"/>
                  </a:lnTo>
                  <a:lnTo>
                    <a:pt x="5020691" y="3175"/>
                  </a:lnTo>
                  <a:lnTo>
                    <a:pt x="5016373" y="5207"/>
                  </a:lnTo>
                  <a:lnTo>
                    <a:pt x="5012944" y="8128"/>
                  </a:lnTo>
                  <a:lnTo>
                    <a:pt x="5008118" y="15494"/>
                  </a:lnTo>
                  <a:lnTo>
                    <a:pt x="5007000" y="19431"/>
                  </a:lnTo>
                  <a:lnTo>
                    <a:pt x="5007089" y="28829"/>
                  </a:lnTo>
                  <a:lnTo>
                    <a:pt x="5021072" y="44704"/>
                  </a:lnTo>
                  <a:lnTo>
                    <a:pt x="5015611" y="46736"/>
                  </a:lnTo>
                  <a:lnTo>
                    <a:pt x="5003927" y="75819"/>
                  </a:lnTo>
                  <a:lnTo>
                    <a:pt x="5006721" y="82169"/>
                  </a:lnTo>
                  <a:lnTo>
                    <a:pt x="5012436" y="86868"/>
                  </a:lnTo>
                  <a:lnTo>
                    <a:pt x="5018024" y="91567"/>
                  </a:lnTo>
                  <a:lnTo>
                    <a:pt x="5025517" y="93980"/>
                  </a:lnTo>
                  <a:lnTo>
                    <a:pt x="5044440" y="93980"/>
                  </a:lnTo>
                  <a:lnTo>
                    <a:pt x="5052060" y="91567"/>
                  </a:lnTo>
                  <a:lnTo>
                    <a:pt x="5063236" y="82169"/>
                  </a:lnTo>
                  <a:lnTo>
                    <a:pt x="5063668" y="81153"/>
                  </a:lnTo>
                  <a:lnTo>
                    <a:pt x="5065966" y="75819"/>
                  </a:lnTo>
                  <a:lnTo>
                    <a:pt x="5066030" y="6223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5" name="object 95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8786876" y="4736210"/>
              <a:ext cx="199898" cy="93980"/>
            </a:xfrm>
            <a:prstGeom prst="rect">
              <a:avLst/>
            </a:prstGeom>
          </p:spPr>
        </p:pic>
        <p:sp>
          <p:nvSpPr>
            <p:cNvPr id="96" name="object 96"/>
            <p:cNvSpPr/>
            <p:nvPr/>
          </p:nvSpPr>
          <p:spPr>
            <a:xfrm>
              <a:off x="1313561" y="4955413"/>
              <a:ext cx="481330" cy="120650"/>
            </a:xfrm>
            <a:custGeom>
              <a:avLst/>
              <a:gdLst/>
              <a:ahLst/>
              <a:cxnLst/>
              <a:rect l="l" t="t" r="r" b="b"/>
              <a:pathLst>
                <a:path w="481330" h="120650">
                  <a:moveTo>
                    <a:pt x="62991" y="68580"/>
                  </a:moveTo>
                  <a:lnTo>
                    <a:pt x="47497" y="68580"/>
                  </a:lnTo>
                  <a:lnTo>
                    <a:pt x="47497" y="76200"/>
                  </a:lnTo>
                  <a:lnTo>
                    <a:pt x="37083" y="76962"/>
                  </a:lnTo>
                  <a:lnTo>
                    <a:pt x="29082" y="79375"/>
                  </a:lnTo>
                  <a:lnTo>
                    <a:pt x="17652" y="86994"/>
                  </a:lnTo>
                  <a:lnTo>
                    <a:pt x="14858" y="92075"/>
                  </a:lnTo>
                  <a:lnTo>
                    <a:pt x="14878" y="105441"/>
                  </a:lnTo>
                  <a:lnTo>
                    <a:pt x="55371" y="120650"/>
                  </a:lnTo>
                  <a:lnTo>
                    <a:pt x="64900" y="120272"/>
                  </a:lnTo>
                  <a:lnTo>
                    <a:pt x="94298" y="107823"/>
                  </a:lnTo>
                  <a:lnTo>
                    <a:pt x="55371" y="107823"/>
                  </a:lnTo>
                  <a:lnTo>
                    <a:pt x="44557" y="107227"/>
                  </a:lnTo>
                  <a:lnTo>
                    <a:pt x="36861" y="105441"/>
                  </a:lnTo>
                  <a:lnTo>
                    <a:pt x="32261" y="102465"/>
                  </a:lnTo>
                  <a:lnTo>
                    <a:pt x="30733" y="98298"/>
                  </a:lnTo>
                  <a:lnTo>
                    <a:pt x="32261" y="94150"/>
                  </a:lnTo>
                  <a:lnTo>
                    <a:pt x="36861" y="91217"/>
                  </a:lnTo>
                  <a:lnTo>
                    <a:pt x="44557" y="89475"/>
                  </a:lnTo>
                  <a:lnTo>
                    <a:pt x="55371" y="88900"/>
                  </a:lnTo>
                  <a:lnTo>
                    <a:pt x="94024" y="88900"/>
                  </a:lnTo>
                  <a:lnTo>
                    <a:pt x="93090" y="87122"/>
                  </a:lnTo>
                  <a:lnTo>
                    <a:pt x="62991" y="76200"/>
                  </a:lnTo>
                  <a:lnTo>
                    <a:pt x="62991" y="68580"/>
                  </a:lnTo>
                  <a:close/>
                </a:path>
                <a:path w="481330" h="120650">
                  <a:moveTo>
                    <a:pt x="94024" y="88900"/>
                  </a:moveTo>
                  <a:lnTo>
                    <a:pt x="55371" y="88900"/>
                  </a:lnTo>
                  <a:lnTo>
                    <a:pt x="66133" y="89475"/>
                  </a:lnTo>
                  <a:lnTo>
                    <a:pt x="73834" y="91217"/>
                  </a:lnTo>
                  <a:lnTo>
                    <a:pt x="78464" y="94150"/>
                  </a:lnTo>
                  <a:lnTo>
                    <a:pt x="80009" y="98298"/>
                  </a:lnTo>
                  <a:lnTo>
                    <a:pt x="78464" y="102465"/>
                  </a:lnTo>
                  <a:lnTo>
                    <a:pt x="73834" y="105441"/>
                  </a:lnTo>
                  <a:lnTo>
                    <a:pt x="66133" y="107227"/>
                  </a:lnTo>
                  <a:lnTo>
                    <a:pt x="55371" y="107823"/>
                  </a:lnTo>
                  <a:lnTo>
                    <a:pt x="94298" y="107823"/>
                  </a:lnTo>
                  <a:lnTo>
                    <a:pt x="95738" y="105441"/>
                  </a:lnTo>
                  <a:lnTo>
                    <a:pt x="95691" y="92075"/>
                  </a:lnTo>
                  <a:lnTo>
                    <a:pt x="94024" y="88900"/>
                  </a:lnTo>
                  <a:close/>
                </a:path>
                <a:path w="481330" h="120650">
                  <a:moveTo>
                    <a:pt x="110616" y="55499"/>
                  </a:moveTo>
                  <a:lnTo>
                    <a:pt x="0" y="55499"/>
                  </a:lnTo>
                  <a:lnTo>
                    <a:pt x="0" y="68580"/>
                  </a:lnTo>
                  <a:lnTo>
                    <a:pt x="110616" y="68580"/>
                  </a:lnTo>
                  <a:lnTo>
                    <a:pt x="110616" y="55499"/>
                  </a:lnTo>
                  <a:close/>
                </a:path>
                <a:path w="481330" h="120650">
                  <a:moveTo>
                    <a:pt x="342900" y="72770"/>
                  </a:moveTo>
                  <a:lnTo>
                    <a:pt x="268097" y="72770"/>
                  </a:lnTo>
                  <a:lnTo>
                    <a:pt x="268097" y="118237"/>
                  </a:lnTo>
                  <a:lnTo>
                    <a:pt x="342900" y="118237"/>
                  </a:lnTo>
                  <a:lnTo>
                    <a:pt x="342900" y="105282"/>
                  </a:lnTo>
                  <a:lnTo>
                    <a:pt x="283463" y="105282"/>
                  </a:lnTo>
                  <a:lnTo>
                    <a:pt x="283463" y="85851"/>
                  </a:lnTo>
                  <a:lnTo>
                    <a:pt x="342900" y="85851"/>
                  </a:lnTo>
                  <a:lnTo>
                    <a:pt x="342900" y="72770"/>
                  </a:lnTo>
                  <a:close/>
                </a:path>
                <a:path w="481330" h="120650">
                  <a:moveTo>
                    <a:pt x="342900" y="85851"/>
                  </a:moveTo>
                  <a:lnTo>
                    <a:pt x="327532" y="85851"/>
                  </a:lnTo>
                  <a:lnTo>
                    <a:pt x="327532" y="105282"/>
                  </a:lnTo>
                  <a:lnTo>
                    <a:pt x="342900" y="105282"/>
                  </a:lnTo>
                  <a:lnTo>
                    <a:pt x="342900" y="85851"/>
                  </a:lnTo>
                  <a:close/>
                </a:path>
                <a:path w="481330" h="120650">
                  <a:moveTo>
                    <a:pt x="187832" y="72389"/>
                  </a:moveTo>
                  <a:lnTo>
                    <a:pt x="148716" y="89154"/>
                  </a:lnTo>
                  <a:lnTo>
                    <a:pt x="148791" y="103759"/>
                  </a:lnTo>
                  <a:lnTo>
                    <a:pt x="187832" y="120395"/>
                  </a:lnTo>
                  <a:lnTo>
                    <a:pt x="196658" y="119989"/>
                  </a:lnTo>
                  <a:lnTo>
                    <a:pt x="224966" y="107568"/>
                  </a:lnTo>
                  <a:lnTo>
                    <a:pt x="179958" y="107568"/>
                  </a:lnTo>
                  <a:lnTo>
                    <a:pt x="174116" y="106553"/>
                  </a:lnTo>
                  <a:lnTo>
                    <a:pt x="170179" y="104520"/>
                  </a:lnTo>
                  <a:lnTo>
                    <a:pt x="166369" y="102488"/>
                  </a:lnTo>
                  <a:lnTo>
                    <a:pt x="164337" y="99822"/>
                  </a:lnTo>
                  <a:lnTo>
                    <a:pt x="164337" y="92837"/>
                  </a:lnTo>
                  <a:lnTo>
                    <a:pt x="166369" y="90169"/>
                  </a:lnTo>
                  <a:lnTo>
                    <a:pt x="170179" y="88137"/>
                  </a:lnTo>
                  <a:lnTo>
                    <a:pt x="174116" y="86106"/>
                  </a:lnTo>
                  <a:lnTo>
                    <a:pt x="179958" y="85089"/>
                  </a:lnTo>
                  <a:lnTo>
                    <a:pt x="224722" y="85089"/>
                  </a:lnTo>
                  <a:lnTo>
                    <a:pt x="223773" y="83438"/>
                  </a:lnTo>
                  <a:lnTo>
                    <a:pt x="216788" y="78993"/>
                  </a:lnTo>
                  <a:lnTo>
                    <a:pt x="211121" y="76086"/>
                  </a:lnTo>
                  <a:lnTo>
                    <a:pt x="204406" y="74025"/>
                  </a:lnTo>
                  <a:lnTo>
                    <a:pt x="196643" y="72796"/>
                  </a:lnTo>
                  <a:lnTo>
                    <a:pt x="187832" y="72389"/>
                  </a:lnTo>
                  <a:close/>
                </a:path>
                <a:path w="481330" h="120650">
                  <a:moveTo>
                    <a:pt x="224722" y="85089"/>
                  </a:moveTo>
                  <a:lnTo>
                    <a:pt x="195833" y="85089"/>
                  </a:lnTo>
                  <a:lnTo>
                    <a:pt x="201675" y="86106"/>
                  </a:lnTo>
                  <a:lnTo>
                    <a:pt x="209550" y="90169"/>
                  </a:lnTo>
                  <a:lnTo>
                    <a:pt x="211368" y="92837"/>
                  </a:lnTo>
                  <a:lnTo>
                    <a:pt x="211454" y="99822"/>
                  </a:lnTo>
                  <a:lnTo>
                    <a:pt x="209550" y="102616"/>
                  </a:lnTo>
                  <a:lnTo>
                    <a:pt x="205612" y="104648"/>
                  </a:lnTo>
                  <a:lnTo>
                    <a:pt x="201675" y="106553"/>
                  </a:lnTo>
                  <a:lnTo>
                    <a:pt x="195706" y="107568"/>
                  </a:lnTo>
                  <a:lnTo>
                    <a:pt x="224966" y="107568"/>
                  </a:lnTo>
                  <a:lnTo>
                    <a:pt x="227202" y="103759"/>
                  </a:lnTo>
                  <a:lnTo>
                    <a:pt x="227202" y="89407"/>
                  </a:lnTo>
                  <a:lnTo>
                    <a:pt x="224722" y="85089"/>
                  </a:lnTo>
                  <a:close/>
                </a:path>
                <a:path w="481330" h="120650">
                  <a:moveTo>
                    <a:pt x="169925" y="25907"/>
                  </a:moveTo>
                  <a:lnTo>
                    <a:pt x="154177" y="25907"/>
                  </a:lnTo>
                  <a:lnTo>
                    <a:pt x="154177" y="35051"/>
                  </a:lnTo>
                  <a:lnTo>
                    <a:pt x="151637" y="41529"/>
                  </a:lnTo>
                  <a:lnTo>
                    <a:pt x="124840" y="62356"/>
                  </a:lnTo>
                  <a:lnTo>
                    <a:pt x="135254" y="72643"/>
                  </a:lnTo>
                  <a:lnTo>
                    <a:pt x="162432" y="48387"/>
                  </a:lnTo>
                  <a:lnTo>
                    <a:pt x="180575" y="48387"/>
                  </a:lnTo>
                  <a:lnTo>
                    <a:pt x="178180" y="46100"/>
                  </a:lnTo>
                  <a:lnTo>
                    <a:pt x="172719" y="40767"/>
                  </a:lnTo>
                  <a:lnTo>
                    <a:pt x="170044" y="35051"/>
                  </a:lnTo>
                  <a:lnTo>
                    <a:pt x="169925" y="25907"/>
                  </a:lnTo>
                  <a:close/>
                </a:path>
                <a:path w="481330" h="120650">
                  <a:moveTo>
                    <a:pt x="225297" y="1650"/>
                  </a:moveTo>
                  <a:lnTo>
                    <a:pt x="210184" y="1650"/>
                  </a:lnTo>
                  <a:lnTo>
                    <a:pt x="210184" y="32766"/>
                  </a:lnTo>
                  <a:lnTo>
                    <a:pt x="188467" y="32766"/>
                  </a:lnTo>
                  <a:lnTo>
                    <a:pt x="188467" y="45466"/>
                  </a:lnTo>
                  <a:lnTo>
                    <a:pt x="210184" y="45466"/>
                  </a:lnTo>
                  <a:lnTo>
                    <a:pt x="210184" y="70993"/>
                  </a:lnTo>
                  <a:lnTo>
                    <a:pt x="225297" y="70993"/>
                  </a:lnTo>
                  <a:lnTo>
                    <a:pt x="225297" y="1650"/>
                  </a:lnTo>
                  <a:close/>
                </a:path>
                <a:path w="481330" h="120650">
                  <a:moveTo>
                    <a:pt x="180575" y="48387"/>
                  </a:moveTo>
                  <a:lnTo>
                    <a:pt x="162432" y="48387"/>
                  </a:lnTo>
                  <a:lnTo>
                    <a:pt x="168695" y="54719"/>
                  </a:lnTo>
                  <a:lnTo>
                    <a:pt x="175482" y="60182"/>
                  </a:lnTo>
                  <a:lnTo>
                    <a:pt x="182792" y="64764"/>
                  </a:lnTo>
                  <a:lnTo>
                    <a:pt x="190626" y="68453"/>
                  </a:lnTo>
                  <a:lnTo>
                    <a:pt x="199516" y="57404"/>
                  </a:lnTo>
                  <a:lnTo>
                    <a:pt x="190880" y="55244"/>
                  </a:lnTo>
                  <a:lnTo>
                    <a:pt x="183769" y="51435"/>
                  </a:lnTo>
                  <a:lnTo>
                    <a:pt x="180575" y="48387"/>
                  </a:lnTo>
                  <a:close/>
                </a:path>
                <a:path w="481330" h="120650">
                  <a:moveTo>
                    <a:pt x="196087" y="13207"/>
                  </a:moveTo>
                  <a:lnTo>
                    <a:pt x="128015" y="13207"/>
                  </a:lnTo>
                  <a:lnTo>
                    <a:pt x="128015" y="25907"/>
                  </a:lnTo>
                  <a:lnTo>
                    <a:pt x="196087" y="25907"/>
                  </a:lnTo>
                  <a:lnTo>
                    <a:pt x="196087" y="13207"/>
                  </a:lnTo>
                  <a:close/>
                </a:path>
                <a:path w="481330" h="120650">
                  <a:moveTo>
                    <a:pt x="169925" y="0"/>
                  </a:moveTo>
                  <a:lnTo>
                    <a:pt x="154304" y="0"/>
                  </a:lnTo>
                  <a:lnTo>
                    <a:pt x="154304" y="13207"/>
                  </a:lnTo>
                  <a:lnTo>
                    <a:pt x="169925" y="13207"/>
                  </a:lnTo>
                  <a:lnTo>
                    <a:pt x="169925" y="0"/>
                  </a:lnTo>
                  <a:close/>
                </a:path>
                <a:path w="481330" h="120650">
                  <a:moveTo>
                    <a:pt x="480949" y="91567"/>
                  </a:moveTo>
                  <a:lnTo>
                    <a:pt x="370331" y="91567"/>
                  </a:lnTo>
                  <a:lnTo>
                    <a:pt x="370331" y="104393"/>
                  </a:lnTo>
                  <a:lnTo>
                    <a:pt x="480949" y="104393"/>
                  </a:lnTo>
                  <a:lnTo>
                    <a:pt x="480949" y="91567"/>
                  </a:lnTo>
                  <a:close/>
                </a:path>
                <a:path w="481330" h="120650">
                  <a:moveTo>
                    <a:pt x="433324" y="67818"/>
                  </a:moveTo>
                  <a:lnTo>
                    <a:pt x="417830" y="67818"/>
                  </a:lnTo>
                  <a:lnTo>
                    <a:pt x="417830" y="91567"/>
                  </a:lnTo>
                  <a:lnTo>
                    <a:pt x="433324" y="91567"/>
                  </a:lnTo>
                  <a:lnTo>
                    <a:pt x="433324" y="67818"/>
                  </a:lnTo>
                  <a:close/>
                </a:path>
                <a:path w="481330" h="120650">
                  <a:moveTo>
                    <a:pt x="463295" y="12064"/>
                  </a:moveTo>
                  <a:lnTo>
                    <a:pt x="387984" y="12064"/>
                  </a:lnTo>
                  <a:lnTo>
                    <a:pt x="387984" y="67818"/>
                  </a:lnTo>
                  <a:lnTo>
                    <a:pt x="465074" y="67818"/>
                  </a:lnTo>
                  <a:lnTo>
                    <a:pt x="465074" y="54991"/>
                  </a:lnTo>
                  <a:lnTo>
                    <a:pt x="403478" y="54991"/>
                  </a:lnTo>
                  <a:lnTo>
                    <a:pt x="403478" y="25018"/>
                  </a:lnTo>
                  <a:lnTo>
                    <a:pt x="463295" y="25018"/>
                  </a:lnTo>
                  <a:lnTo>
                    <a:pt x="463295" y="12064"/>
                  </a:lnTo>
                  <a:close/>
                </a:path>
                <a:path w="481330" h="120650">
                  <a:moveTo>
                    <a:pt x="271525" y="6604"/>
                  </a:moveTo>
                  <a:lnTo>
                    <a:pt x="256158" y="6604"/>
                  </a:lnTo>
                  <a:lnTo>
                    <a:pt x="256158" y="57912"/>
                  </a:lnTo>
                  <a:lnTo>
                    <a:pt x="294538" y="57590"/>
                  </a:lnTo>
                  <a:lnTo>
                    <a:pt x="322325" y="54737"/>
                  </a:lnTo>
                  <a:lnTo>
                    <a:pt x="320756" y="44831"/>
                  </a:lnTo>
                  <a:lnTo>
                    <a:pt x="271525" y="44831"/>
                  </a:lnTo>
                  <a:lnTo>
                    <a:pt x="271525" y="6604"/>
                  </a:lnTo>
                  <a:close/>
                </a:path>
                <a:path w="481330" h="120650">
                  <a:moveTo>
                    <a:pt x="320294" y="41910"/>
                  </a:moveTo>
                  <a:lnTo>
                    <a:pt x="311906" y="43170"/>
                  </a:lnTo>
                  <a:lnTo>
                    <a:pt x="301005" y="44084"/>
                  </a:lnTo>
                  <a:lnTo>
                    <a:pt x="287557" y="44642"/>
                  </a:lnTo>
                  <a:lnTo>
                    <a:pt x="271525" y="44831"/>
                  </a:lnTo>
                  <a:lnTo>
                    <a:pt x="320756" y="44831"/>
                  </a:lnTo>
                  <a:lnTo>
                    <a:pt x="320294" y="41910"/>
                  </a:lnTo>
                  <a:close/>
                </a:path>
                <a:path w="481330" h="120650">
                  <a:moveTo>
                    <a:pt x="342900" y="1650"/>
                  </a:moveTo>
                  <a:lnTo>
                    <a:pt x="327406" y="1650"/>
                  </a:lnTo>
                  <a:lnTo>
                    <a:pt x="327406" y="67818"/>
                  </a:lnTo>
                  <a:lnTo>
                    <a:pt x="342900" y="67818"/>
                  </a:lnTo>
                  <a:lnTo>
                    <a:pt x="342900" y="43561"/>
                  </a:lnTo>
                  <a:lnTo>
                    <a:pt x="361061" y="43561"/>
                  </a:lnTo>
                  <a:lnTo>
                    <a:pt x="361061" y="30606"/>
                  </a:lnTo>
                  <a:lnTo>
                    <a:pt x="342900" y="30606"/>
                  </a:lnTo>
                  <a:lnTo>
                    <a:pt x="342900" y="1650"/>
                  </a:lnTo>
                  <a:close/>
                </a:path>
                <a:path w="481330" h="120650">
                  <a:moveTo>
                    <a:pt x="65404" y="23494"/>
                  </a:moveTo>
                  <a:lnTo>
                    <a:pt x="45338" y="23494"/>
                  </a:lnTo>
                  <a:lnTo>
                    <a:pt x="42036" y="27812"/>
                  </a:lnTo>
                  <a:lnTo>
                    <a:pt x="36448" y="31242"/>
                  </a:lnTo>
                  <a:lnTo>
                    <a:pt x="2666" y="37973"/>
                  </a:lnTo>
                  <a:lnTo>
                    <a:pt x="10794" y="50164"/>
                  </a:lnTo>
                  <a:lnTo>
                    <a:pt x="51561" y="37084"/>
                  </a:lnTo>
                  <a:lnTo>
                    <a:pt x="55498" y="33147"/>
                  </a:lnTo>
                  <a:lnTo>
                    <a:pt x="80391" y="33147"/>
                  </a:lnTo>
                  <a:lnTo>
                    <a:pt x="74294" y="31114"/>
                  </a:lnTo>
                  <a:lnTo>
                    <a:pt x="68706" y="27686"/>
                  </a:lnTo>
                  <a:lnTo>
                    <a:pt x="65404" y="23494"/>
                  </a:lnTo>
                  <a:close/>
                </a:path>
                <a:path w="481330" h="120650">
                  <a:moveTo>
                    <a:pt x="80391" y="33147"/>
                  </a:moveTo>
                  <a:lnTo>
                    <a:pt x="55498" y="33147"/>
                  </a:lnTo>
                  <a:lnTo>
                    <a:pt x="59308" y="37084"/>
                  </a:lnTo>
                  <a:lnTo>
                    <a:pt x="99313" y="49911"/>
                  </a:lnTo>
                  <a:lnTo>
                    <a:pt x="106933" y="37845"/>
                  </a:lnTo>
                  <a:lnTo>
                    <a:pt x="98425" y="37845"/>
                  </a:lnTo>
                  <a:lnTo>
                    <a:pt x="90169" y="36449"/>
                  </a:lnTo>
                  <a:lnTo>
                    <a:pt x="80391" y="33147"/>
                  </a:lnTo>
                  <a:close/>
                </a:path>
                <a:path w="481330" h="120650">
                  <a:moveTo>
                    <a:pt x="98425" y="10794"/>
                  </a:moveTo>
                  <a:lnTo>
                    <a:pt x="12191" y="10794"/>
                  </a:lnTo>
                  <a:lnTo>
                    <a:pt x="12191" y="23494"/>
                  </a:lnTo>
                  <a:lnTo>
                    <a:pt x="98425" y="23494"/>
                  </a:lnTo>
                  <a:lnTo>
                    <a:pt x="98425" y="10794"/>
                  </a:lnTo>
                  <a:close/>
                </a:path>
                <a:path w="481330" h="120650">
                  <a:moveTo>
                    <a:pt x="63118" y="126"/>
                  </a:moveTo>
                  <a:lnTo>
                    <a:pt x="47625" y="126"/>
                  </a:lnTo>
                  <a:lnTo>
                    <a:pt x="47625" y="10794"/>
                  </a:lnTo>
                  <a:lnTo>
                    <a:pt x="63118" y="10794"/>
                  </a:lnTo>
                  <a:lnTo>
                    <a:pt x="63118" y="126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7" name="object 97"/>
            <p:cNvSpPr/>
            <p:nvPr/>
          </p:nvSpPr>
          <p:spPr>
            <a:xfrm>
              <a:off x="2781554" y="4972684"/>
              <a:ext cx="5073650" cy="108585"/>
            </a:xfrm>
            <a:custGeom>
              <a:avLst/>
              <a:gdLst/>
              <a:ahLst/>
              <a:cxnLst/>
              <a:rect l="l" t="t" r="r" b="b"/>
              <a:pathLst>
                <a:path w="5073650" h="108585">
                  <a:moveTo>
                    <a:pt x="57404" y="17653"/>
                  </a:moveTo>
                  <a:lnTo>
                    <a:pt x="55841" y="13843"/>
                  </a:lnTo>
                  <a:lnTo>
                    <a:pt x="54864" y="11430"/>
                  </a:lnTo>
                  <a:lnTo>
                    <a:pt x="49784" y="6858"/>
                  </a:lnTo>
                  <a:lnTo>
                    <a:pt x="44577" y="2286"/>
                  </a:lnTo>
                  <a:lnTo>
                    <a:pt x="37338" y="0"/>
                  </a:lnTo>
                  <a:lnTo>
                    <a:pt x="27940" y="0"/>
                  </a:lnTo>
                  <a:lnTo>
                    <a:pt x="21170" y="482"/>
                  </a:lnTo>
                  <a:lnTo>
                    <a:pt x="14770" y="1917"/>
                  </a:lnTo>
                  <a:lnTo>
                    <a:pt x="8737" y="4292"/>
                  </a:lnTo>
                  <a:lnTo>
                    <a:pt x="3048" y="7620"/>
                  </a:lnTo>
                  <a:lnTo>
                    <a:pt x="3048" y="23114"/>
                  </a:lnTo>
                  <a:lnTo>
                    <a:pt x="10287" y="16891"/>
                  </a:lnTo>
                  <a:lnTo>
                    <a:pt x="17780" y="13843"/>
                  </a:lnTo>
                  <a:lnTo>
                    <a:pt x="30480" y="13843"/>
                  </a:lnTo>
                  <a:lnTo>
                    <a:pt x="34163" y="14986"/>
                  </a:lnTo>
                  <a:lnTo>
                    <a:pt x="38862" y="19431"/>
                  </a:lnTo>
                  <a:lnTo>
                    <a:pt x="40132" y="22606"/>
                  </a:lnTo>
                  <a:lnTo>
                    <a:pt x="40093" y="29972"/>
                  </a:lnTo>
                  <a:lnTo>
                    <a:pt x="29210" y="43815"/>
                  </a:lnTo>
                  <a:lnTo>
                    <a:pt x="22402" y="49009"/>
                  </a:lnTo>
                  <a:lnTo>
                    <a:pt x="2413" y="72009"/>
                  </a:lnTo>
                  <a:lnTo>
                    <a:pt x="762" y="76073"/>
                  </a:lnTo>
                  <a:lnTo>
                    <a:pt x="0" y="80645"/>
                  </a:lnTo>
                  <a:lnTo>
                    <a:pt x="0" y="92329"/>
                  </a:lnTo>
                  <a:lnTo>
                    <a:pt x="56769" y="92329"/>
                  </a:lnTo>
                  <a:lnTo>
                    <a:pt x="56769" y="77851"/>
                  </a:lnTo>
                  <a:lnTo>
                    <a:pt x="18161" y="77851"/>
                  </a:lnTo>
                  <a:lnTo>
                    <a:pt x="18161" y="75565"/>
                  </a:lnTo>
                  <a:lnTo>
                    <a:pt x="33782" y="59563"/>
                  </a:lnTo>
                  <a:lnTo>
                    <a:pt x="36703" y="57277"/>
                  </a:lnTo>
                  <a:lnTo>
                    <a:pt x="57404" y="29972"/>
                  </a:lnTo>
                  <a:lnTo>
                    <a:pt x="57404" y="17653"/>
                  </a:lnTo>
                  <a:close/>
                </a:path>
                <a:path w="5073650" h="108585">
                  <a:moveTo>
                    <a:pt x="87376" y="76835"/>
                  </a:moveTo>
                  <a:lnTo>
                    <a:pt x="71374" y="76835"/>
                  </a:lnTo>
                  <a:lnTo>
                    <a:pt x="64643" y="108585"/>
                  </a:lnTo>
                  <a:lnTo>
                    <a:pt x="77851" y="108585"/>
                  </a:lnTo>
                  <a:lnTo>
                    <a:pt x="87376" y="76835"/>
                  </a:lnTo>
                  <a:close/>
                </a:path>
                <a:path w="5073650" h="108585">
                  <a:moveTo>
                    <a:pt x="142748" y="0"/>
                  </a:moveTo>
                  <a:lnTo>
                    <a:pt x="131826" y="0"/>
                  </a:lnTo>
                  <a:lnTo>
                    <a:pt x="125717" y="4419"/>
                  </a:lnTo>
                  <a:lnTo>
                    <a:pt x="119418" y="8140"/>
                  </a:lnTo>
                  <a:lnTo>
                    <a:pt x="112903" y="11188"/>
                  </a:lnTo>
                  <a:lnTo>
                    <a:pt x="106172" y="13589"/>
                  </a:lnTo>
                  <a:lnTo>
                    <a:pt x="106172" y="28829"/>
                  </a:lnTo>
                  <a:lnTo>
                    <a:pt x="125476" y="20955"/>
                  </a:lnTo>
                  <a:lnTo>
                    <a:pt x="125476" y="92329"/>
                  </a:lnTo>
                  <a:lnTo>
                    <a:pt x="142748" y="92329"/>
                  </a:lnTo>
                  <a:lnTo>
                    <a:pt x="142748" y="20955"/>
                  </a:lnTo>
                  <a:lnTo>
                    <a:pt x="142748" y="0"/>
                  </a:lnTo>
                  <a:close/>
                </a:path>
                <a:path w="5073650" h="108585">
                  <a:moveTo>
                    <a:pt x="212852" y="0"/>
                  </a:moveTo>
                  <a:lnTo>
                    <a:pt x="201930" y="0"/>
                  </a:lnTo>
                  <a:lnTo>
                    <a:pt x="195821" y="4419"/>
                  </a:lnTo>
                  <a:lnTo>
                    <a:pt x="189522" y="8140"/>
                  </a:lnTo>
                  <a:lnTo>
                    <a:pt x="183007" y="11188"/>
                  </a:lnTo>
                  <a:lnTo>
                    <a:pt x="176276" y="13589"/>
                  </a:lnTo>
                  <a:lnTo>
                    <a:pt x="176276" y="28829"/>
                  </a:lnTo>
                  <a:lnTo>
                    <a:pt x="195580" y="20955"/>
                  </a:lnTo>
                  <a:lnTo>
                    <a:pt x="195580" y="92329"/>
                  </a:lnTo>
                  <a:lnTo>
                    <a:pt x="212852" y="92329"/>
                  </a:lnTo>
                  <a:lnTo>
                    <a:pt x="212852" y="20955"/>
                  </a:lnTo>
                  <a:lnTo>
                    <a:pt x="212852" y="0"/>
                  </a:lnTo>
                  <a:close/>
                </a:path>
                <a:path w="5073650" h="108585">
                  <a:moveTo>
                    <a:pt x="301117" y="62230"/>
                  </a:moveTo>
                  <a:lnTo>
                    <a:pt x="299593" y="57404"/>
                  </a:lnTo>
                  <a:lnTo>
                    <a:pt x="295402" y="51816"/>
                  </a:lnTo>
                  <a:lnTo>
                    <a:pt x="293497" y="49276"/>
                  </a:lnTo>
                  <a:lnTo>
                    <a:pt x="289179" y="46228"/>
                  </a:lnTo>
                  <a:lnTo>
                    <a:pt x="284734" y="44678"/>
                  </a:lnTo>
                  <a:lnTo>
                    <a:pt x="284734" y="71374"/>
                  </a:lnTo>
                  <a:lnTo>
                    <a:pt x="283464" y="74803"/>
                  </a:lnTo>
                  <a:lnTo>
                    <a:pt x="278384" y="79883"/>
                  </a:lnTo>
                  <a:lnTo>
                    <a:pt x="274701" y="81153"/>
                  </a:lnTo>
                  <a:lnTo>
                    <a:pt x="265557" y="81153"/>
                  </a:lnTo>
                  <a:lnTo>
                    <a:pt x="262001" y="79883"/>
                  </a:lnTo>
                  <a:lnTo>
                    <a:pt x="259334" y="77470"/>
                  </a:lnTo>
                  <a:lnTo>
                    <a:pt x="256794" y="74930"/>
                  </a:lnTo>
                  <a:lnTo>
                    <a:pt x="255524" y="71374"/>
                  </a:lnTo>
                  <a:lnTo>
                    <a:pt x="255612" y="62230"/>
                  </a:lnTo>
                  <a:lnTo>
                    <a:pt x="256921" y="58928"/>
                  </a:lnTo>
                  <a:lnTo>
                    <a:pt x="259715" y="56134"/>
                  </a:lnTo>
                  <a:lnTo>
                    <a:pt x="262509" y="53213"/>
                  </a:lnTo>
                  <a:lnTo>
                    <a:pt x="265938" y="51816"/>
                  </a:lnTo>
                  <a:lnTo>
                    <a:pt x="274320" y="51816"/>
                  </a:lnTo>
                  <a:lnTo>
                    <a:pt x="277876" y="53340"/>
                  </a:lnTo>
                  <a:lnTo>
                    <a:pt x="283337" y="59055"/>
                  </a:lnTo>
                  <a:lnTo>
                    <a:pt x="284683" y="62484"/>
                  </a:lnTo>
                  <a:lnTo>
                    <a:pt x="284734" y="71374"/>
                  </a:lnTo>
                  <a:lnTo>
                    <a:pt x="284734" y="44678"/>
                  </a:lnTo>
                  <a:lnTo>
                    <a:pt x="283718" y="44323"/>
                  </a:lnTo>
                  <a:lnTo>
                    <a:pt x="293624" y="39624"/>
                  </a:lnTo>
                  <a:lnTo>
                    <a:pt x="294538" y="38354"/>
                  </a:lnTo>
                  <a:lnTo>
                    <a:pt x="298577" y="32766"/>
                  </a:lnTo>
                  <a:lnTo>
                    <a:pt x="298577" y="19431"/>
                  </a:lnTo>
                  <a:lnTo>
                    <a:pt x="297434" y="15367"/>
                  </a:lnTo>
                  <a:lnTo>
                    <a:pt x="295681" y="12700"/>
                  </a:lnTo>
                  <a:lnTo>
                    <a:pt x="292608" y="8001"/>
                  </a:lnTo>
                  <a:lnTo>
                    <a:pt x="289179" y="5207"/>
                  </a:lnTo>
                  <a:lnTo>
                    <a:pt x="284734" y="3048"/>
                  </a:lnTo>
                  <a:lnTo>
                    <a:pt x="282448" y="1981"/>
                  </a:lnTo>
                  <a:lnTo>
                    <a:pt x="282448" y="21336"/>
                  </a:lnTo>
                  <a:lnTo>
                    <a:pt x="282397" y="28956"/>
                  </a:lnTo>
                  <a:lnTo>
                    <a:pt x="281305" y="32004"/>
                  </a:lnTo>
                  <a:lnTo>
                    <a:pt x="279019" y="34544"/>
                  </a:lnTo>
                  <a:lnTo>
                    <a:pt x="276606" y="37084"/>
                  </a:lnTo>
                  <a:lnTo>
                    <a:pt x="273685" y="38354"/>
                  </a:lnTo>
                  <a:lnTo>
                    <a:pt x="266954" y="38354"/>
                  </a:lnTo>
                  <a:lnTo>
                    <a:pt x="264160" y="37084"/>
                  </a:lnTo>
                  <a:lnTo>
                    <a:pt x="261747" y="34544"/>
                  </a:lnTo>
                  <a:lnTo>
                    <a:pt x="259461" y="32004"/>
                  </a:lnTo>
                  <a:lnTo>
                    <a:pt x="258318" y="28956"/>
                  </a:lnTo>
                  <a:lnTo>
                    <a:pt x="258318" y="21336"/>
                  </a:lnTo>
                  <a:lnTo>
                    <a:pt x="259334" y="18288"/>
                  </a:lnTo>
                  <a:lnTo>
                    <a:pt x="261607" y="16002"/>
                  </a:lnTo>
                  <a:lnTo>
                    <a:pt x="263652" y="13843"/>
                  </a:lnTo>
                  <a:lnTo>
                    <a:pt x="266573" y="12700"/>
                  </a:lnTo>
                  <a:lnTo>
                    <a:pt x="274066" y="12700"/>
                  </a:lnTo>
                  <a:lnTo>
                    <a:pt x="276987" y="13843"/>
                  </a:lnTo>
                  <a:lnTo>
                    <a:pt x="279387" y="16129"/>
                  </a:lnTo>
                  <a:lnTo>
                    <a:pt x="281432" y="18288"/>
                  </a:lnTo>
                  <a:lnTo>
                    <a:pt x="282448" y="21336"/>
                  </a:lnTo>
                  <a:lnTo>
                    <a:pt x="282448" y="1981"/>
                  </a:lnTo>
                  <a:lnTo>
                    <a:pt x="280416" y="1016"/>
                  </a:lnTo>
                  <a:lnTo>
                    <a:pt x="275463" y="0"/>
                  </a:lnTo>
                  <a:lnTo>
                    <a:pt x="264922" y="0"/>
                  </a:lnTo>
                  <a:lnTo>
                    <a:pt x="260096" y="1016"/>
                  </a:lnTo>
                  <a:lnTo>
                    <a:pt x="255778" y="3175"/>
                  </a:lnTo>
                  <a:lnTo>
                    <a:pt x="251333" y="5207"/>
                  </a:lnTo>
                  <a:lnTo>
                    <a:pt x="248031" y="8128"/>
                  </a:lnTo>
                  <a:lnTo>
                    <a:pt x="243205" y="15494"/>
                  </a:lnTo>
                  <a:lnTo>
                    <a:pt x="242011" y="19431"/>
                  </a:lnTo>
                  <a:lnTo>
                    <a:pt x="242049" y="28829"/>
                  </a:lnTo>
                  <a:lnTo>
                    <a:pt x="243205" y="32385"/>
                  </a:lnTo>
                  <a:lnTo>
                    <a:pt x="245745" y="35941"/>
                  </a:lnTo>
                  <a:lnTo>
                    <a:pt x="248285" y="39624"/>
                  </a:lnTo>
                  <a:lnTo>
                    <a:pt x="251714" y="42418"/>
                  </a:lnTo>
                  <a:lnTo>
                    <a:pt x="256159" y="44704"/>
                  </a:lnTo>
                  <a:lnTo>
                    <a:pt x="250571" y="46736"/>
                  </a:lnTo>
                  <a:lnTo>
                    <a:pt x="246380" y="49784"/>
                  </a:lnTo>
                  <a:lnTo>
                    <a:pt x="243459" y="53975"/>
                  </a:lnTo>
                  <a:lnTo>
                    <a:pt x="240538" y="58039"/>
                  </a:lnTo>
                  <a:lnTo>
                    <a:pt x="239141" y="62230"/>
                  </a:lnTo>
                  <a:lnTo>
                    <a:pt x="239014" y="75819"/>
                  </a:lnTo>
                  <a:lnTo>
                    <a:pt x="241808" y="82169"/>
                  </a:lnTo>
                  <a:lnTo>
                    <a:pt x="247523" y="86868"/>
                  </a:lnTo>
                  <a:lnTo>
                    <a:pt x="253111" y="91567"/>
                  </a:lnTo>
                  <a:lnTo>
                    <a:pt x="260604" y="93980"/>
                  </a:lnTo>
                  <a:lnTo>
                    <a:pt x="279527" y="93980"/>
                  </a:lnTo>
                  <a:lnTo>
                    <a:pt x="287147" y="91567"/>
                  </a:lnTo>
                  <a:lnTo>
                    <a:pt x="298323" y="82169"/>
                  </a:lnTo>
                  <a:lnTo>
                    <a:pt x="298754" y="81153"/>
                  </a:lnTo>
                  <a:lnTo>
                    <a:pt x="301053" y="75819"/>
                  </a:lnTo>
                  <a:lnTo>
                    <a:pt x="301117" y="62230"/>
                  </a:lnTo>
                  <a:close/>
                </a:path>
                <a:path w="5073650" h="108585">
                  <a:moveTo>
                    <a:pt x="328168" y="76835"/>
                  </a:moveTo>
                  <a:lnTo>
                    <a:pt x="312166" y="76835"/>
                  </a:lnTo>
                  <a:lnTo>
                    <a:pt x="305435" y="108585"/>
                  </a:lnTo>
                  <a:lnTo>
                    <a:pt x="318643" y="108585"/>
                  </a:lnTo>
                  <a:lnTo>
                    <a:pt x="328168" y="76835"/>
                  </a:lnTo>
                  <a:close/>
                </a:path>
                <a:path w="5073650" h="108585">
                  <a:moveTo>
                    <a:pt x="400558" y="46355"/>
                  </a:moveTo>
                  <a:lnTo>
                    <a:pt x="383247" y="2895"/>
                  </a:lnTo>
                  <a:lnTo>
                    <a:pt x="382981" y="2844"/>
                  </a:lnTo>
                  <a:lnTo>
                    <a:pt x="382981" y="46355"/>
                  </a:lnTo>
                  <a:lnTo>
                    <a:pt x="382943" y="48387"/>
                  </a:lnTo>
                  <a:lnTo>
                    <a:pt x="382117" y="61722"/>
                  </a:lnTo>
                  <a:lnTo>
                    <a:pt x="379425" y="72161"/>
                  </a:lnTo>
                  <a:lnTo>
                    <a:pt x="374929" y="78435"/>
                  </a:lnTo>
                  <a:lnTo>
                    <a:pt x="368681" y="80518"/>
                  </a:lnTo>
                  <a:lnTo>
                    <a:pt x="362318" y="78498"/>
                  </a:lnTo>
                  <a:lnTo>
                    <a:pt x="357759" y="72415"/>
                  </a:lnTo>
                  <a:lnTo>
                    <a:pt x="354990" y="62255"/>
                  </a:lnTo>
                  <a:lnTo>
                    <a:pt x="354088" y="48387"/>
                  </a:lnTo>
                  <a:lnTo>
                    <a:pt x="354164" y="46355"/>
                  </a:lnTo>
                  <a:lnTo>
                    <a:pt x="355003" y="32842"/>
                  </a:lnTo>
                  <a:lnTo>
                    <a:pt x="357797" y="22009"/>
                  </a:lnTo>
                  <a:lnTo>
                    <a:pt x="362483" y="15506"/>
                  </a:lnTo>
                  <a:lnTo>
                    <a:pt x="369062" y="13335"/>
                  </a:lnTo>
                  <a:lnTo>
                    <a:pt x="375145" y="15455"/>
                  </a:lnTo>
                  <a:lnTo>
                    <a:pt x="379514" y="21805"/>
                  </a:lnTo>
                  <a:lnTo>
                    <a:pt x="382143" y="32359"/>
                  </a:lnTo>
                  <a:lnTo>
                    <a:pt x="382981" y="46355"/>
                  </a:lnTo>
                  <a:lnTo>
                    <a:pt x="382981" y="2844"/>
                  </a:lnTo>
                  <a:lnTo>
                    <a:pt x="369824" y="0"/>
                  </a:lnTo>
                  <a:lnTo>
                    <a:pt x="362204" y="774"/>
                  </a:lnTo>
                  <a:lnTo>
                    <a:pt x="355549" y="3073"/>
                  </a:lnTo>
                  <a:lnTo>
                    <a:pt x="337197" y="37274"/>
                  </a:lnTo>
                  <a:lnTo>
                    <a:pt x="336677" y="48387"/>
                  </a:lnTo>
                  <a:lnTo>
                    <a:pt x="338620" y="68326"/>
                  </a:lnTo>
                  <a:lnTo>
                    <a:pt x="344474" y="82575"/>
                  </a:lnTo>
                  <a:lnTo>
                    <a:pt x="354241" y="91135"/>
                  </a:lnTo>
                  <a:lnTo>
                    <a:pt x="367919" y="93980"/>
                  </a:lnTo>
                  <a:lnTo>
                    <a:pt x="375412" y="93205"/>
                  </a:lnTo>
                  <a:lnTo>
                    <a:pt x="381952" y="90855"/>
                  </a:lnTo>
                  <a:lnTo>
                    <a:pt x="387527" y="86969"/>
                  </a:lnTo>
                  <a:lnTo>
                    <a:pt x="392176" y="81534"/>
                  </a:lnTo>
                  <a:lnTo>
                    <a:pt x="392709" y="80518"/>
                  </a:lnTo>
                  <a:lnTo>
                    <a:pt x="395833" y="74701"/>
                  </a:lnTo>
                  <a:lnTo>
                    <a:pt x="398462" y="66573"/>
                  </a:lnTo>
                  <a:lnTo>
                    <a:pt x="400024" y="57124"/>
                  </a:lnTo>
                  <a:lnTo>
                    <a:pt x="400558" y="46355"/>
                  </a:lnTo>
                  <a:close/>
                </a:path>
                <a:path w="5073650" h="108585">
                  <a:moveTo>
                    <a:pt x="469392" y="42291"/>
                  </a:moveTo>
                  <a:lnTo>
                    <a:pt x="468884" y="32842"/>
                  </a:lnTo>
                  <a:lnTo>
                    <a:pt x="467372" y="24498"/>
                  </a:lnTo>
                  <a:lnTo>
                    <a:pt x="464832" y="17272"/>
                  </a:lnTo>
                  <a:lnTo>
                    <a:pt x="462521" y="13335"/>
                  </a:lnTo>
                  <a:lnTo>
                    <a:pt x="461264" y="11176"/>
                  </a:lnTo>
                  <a:lnTo>
                    <a:pt x="455930" y="3683"/>
                  </a:lnTo>
                  <a:lnTo>
                    <a:pt x="451739" y="1663"/>
                  </a:lnTo>
                  <a:lnTo>
                    <a:pt x="451739" y="26924"/>
                  </a:lnTo>
                  <a:lnTo>
                    <a:pt x="451739" y="35941"/>
                  </a:lnTo>
                  <a:lnTo>
                    <a:pt x="450469" y="39370"/>
                  </a:lnTo>
                  <a:lnTo>
                    <a:pt x="447929" y="42291"/>
                  </a:lnTo>
                  <a:lnTo>
                    <a:pt x="445516" y="44958"/>
                  </a:lnTo>
                  <a:lnTo>
                    <a:pt x="442214" y="46355"/>
                  </a:lnTo>
                  <a:lnTo>
                    <a:pt x="433959" y="46355"/>
                  </a:lnTo>
                  <a:lnTo>
                    <a:pt x="430403" y="44831"/>
                  </a:lnTo>
                  <a:lnTo>
                    <a:pt x="427990" y="41910"/>
                  </a:lnTo>
                  <a:lnTo>
                    <a:pt x="425450" y="38989"/>
                  </a:lnTo>
                  <a:lnTo>
                    <a:pt x="424180" y="34925"/>
                  </a:lnTo>
                  <a:lnTo>
                    <a:pt x="424180" y="25400"/>
                  </a:lnTo>
                  <a:lnTo>
                    <a:pt x="425450" y="21463"/>
                  </a:lnTo>
                  <a:lnTo>
                    <a:pt x="430403" y="14986"/>
                  </a:lnTo>
                  <a:lnTo>
                    <a:pt x="433705" y="13335"/>
                  </a:lnTo>
                  <a:lnTo>
                    <a:pt x="441960" y="13335"/>
                  </a:lnTo>
                  <a:lnTo>
                    <a:pt x="445389" y="15240"/>
                  </a:lnTo>
                  <a:lnTo>
                    <a:pt x="447929" y="18923"/>
                  </a:lnTo>
                  <a:lnTo>
                    <a:pt x="450469" y="22479"/>
                  </a:lnTo>
                  <a:lnTo>
                    <a:pt x="451739" y="26924"/>
                  </a:lnTo>
                  <a:lnTo>
                    <a:pt x="451739" y="1663"/>
                  </a:lnTo>
                  <a:lnTo>
                    <a:pt x="448310" y="0"/>
                  </a:lnTo>
                  <a:lnTo>
                    <a:pt x="429260" y="0"/>
                  </a:lnTo>
                  <a:lnTo>
                    <a:pt x="421767" y="2921"/>
                  </a:lnTo>
                  <a:lnTo>
                    <a:pt x="415925" y="8763"/>
                  </a:lnTo>
                  <a:lnTo>
                    <a:pt x="410210" y="14605"/>
                  </a:lnTo>
                  <a:lnTo>
                    <a:pt x="407289" y="22225"/>
                  </a:lnTo>
                  <a:lnTo>
                    <a:pt x="407289" y="39497"/>
                  </a:lnTo>
                  <a:lnTo>
                    <a:pt x="409702" y="46228"/>
                  </a:lnTo>
                  <a:lnTo>
                    <a:pt x="414528" y="51562"/>
                  </a:lnTo>
                  <a:lnTo>
                    <a:pt x="419227" y="56896"/>
                  </a:lnTo>
                  <a:lnTo>
                    <a:pt x="425577" y="59563"/>
                  </a:lnTo>
                  <a:lnTo>
                    <a:pt x="441960" y="59563"/>
                  </a:lnTo>
                  <a:lnTo>
                    <a:pt x="448183" y="56388"/>
                  </a:lnTo>
                  <a:lnTo>
                    <a:pt x="452120" y="49911"/>
                  </a:lnTo>
                  <a:lnTo>
                    <a:pt x="452501" y="50038"/>
                  </a:lnTo>
                  <a:lnTo>
                    <a:pt x="452501" y="59563"/>
                  </a:lnTo>
                  <a:lnTo>
                    <a:pt x="450469" y="66929"/>
                  </a:lnTo>
                  <a:lnTo>
                    <a:pt x="442595" y="77851"/>
                  </a:lnTo>
                  <a:lnTo>
                    <a:pt x="436880" y="80518"/>
                  </a:lnTo>
                  <a:lnTo>
                    <a:pt x="422910" y="80518"/>
                  </a:lnTo>
                  <a:lnTo>
                    <a:pt x="417195" y="78994"/>
                  </a:lnTo>
                  <a:lnTo>
                    <a:pt x="412369" y="75946"/>
                  </a:lnTo>
                  <a:lnTo>
                    <a:pt x="412369" y="90551"/>
                  </a:lnTo>
                  <a:lnTo>
                    <a:pt x="417449" y="92837"/>
                  </a:lnTo>
                  <a:lnTo>
                    <a:pt x="423545" y="93980"/>
                  </a:lnTo>
                  <a:lnTo>
                    <a:pt x="430530" y="93980"/>
                  </a:lnTo>
                  <a:lnTo>
                    <a:pt x="439318" y="93129"/>
                  </a:lnTo>
                  <a:lnTo>
                    <a:pt x="447014" y="90551"/>
                  </a:lnTo>
                  <a:lnTo>
                    <a:pt x="453656" y="86271"/>
                  </a:lnTo>
                  <a:lnTo>
                    <a:pt x="458990" y="80518"/>
                  </a:lnTo>
                  <a:lnTo>
                    <a:pt x="459232" y="80264"/>
                  </a:lnTo>
                  <a:lnTo>
                    <a:pt x="463651" y="72745"/>
                  </a:lnTo>
                  <a:lnTo>
                    <a:pt x="466826" y="63906"/>
                  </a:lnTo>
                  <a:lnTo>
                    <a:pt x="468744" y="53746"/>
                  </a:lnTo>
                  <a:lnTo>
                    <a:pt x="468960" y="49911"/>
                  </a:lnTo>
                  <a:lnTo>
                    <a:pt x="469163" y="46355"/>
                  </a:lnTo>
                  <a:lnTo>
                    <a:pt x="469392" y="42291"/>
                  </a:lnTo>
                  <a:close/>
                </a:path>
                <a:path w="5073650" h="108585">
                  <a:moveTo>
                    <a:pt x="538861" y="62230"/>
                  </a:moveTo>
                  <a:lnTo>
                    <a:pt x="522478" y="44691"/>
                  </a:lnTo>
                  <a:lnTo>
                    <a:pt x="522478" y="71374"/>
                  </a:lnTo>
                  <a:lnTo>
                    <a:pt x="521208" y="74803"/>
                  </a:lnTo>
                  <a:lnTo>
                    <a:pt x="516128" y="79883"/>
                  </a:lnTo>
                  <a:lnTo>
                    <a:pt x="512445" y="81153"/>
                  </a:lnTo>
                  <a:lnTo>
                    <a:pt x="503288" y="81153"/>
                  </a:lnTo>
                  <a:lnTo>
                    <a:pt x="499745" y="79883"/>
                  </a:lnTo>
                  <a:lnTo>
                    <a:pt x="497078" y="77470"/>
                  </a:lnTo>
                  <a:lnTo>
                    <a:pt x="494525" y="74930"/>
                  </a:lnTo>
                  <a:lnTo>
                    <a:pt x="493268" y="71374"/>
                  </a:lnTo>
                  <a:lnTo>
                    <a:pt x="493356" y="62230"/>
                  </a:lnTo>
                  <a:lnTo>
                    <a:pt x="494665" y="58928"/>
                  </a:lnTo>
                  <a:lnTo>
                    <a:pt x="497459" y="56134"/>
                  </a:lnTo>
                  <a:lnTo>
                    <a:pt x="500253" y="53213"/>
                  </a:lnTo>
                  <a:lnTo>
                    <a:pt x="503682" y="51816"/>
                  </a:lnTo>
                  <a:lnTo>
                    <a:pt x="512051" y="51816"/>
                  </a:lnTo>
                  <a:lnTo>
                    <a:pt x="515620" y="53340"/>
                  </a:lnTo>
                  <a:lnTo>
                    <a:pt x="521081" y="59055"/>
                  </a:lnTo>
                  <a:lnTo>
                    <a:pt x="522427" y="62484"/>
                  </a:lnTo>
                  <a:lnTo>
                    <a:pt x="522478" y="71374"/>
                  </a:lnTo>
                  <a:lnTo>
                    <a:pt x="522478" y="44691"/>
                  </a:lnTo>
                  <a:lnTo>
                    <a:pt x="521449" y="44323"/>
                  </a:lnTo>
                  <a:lnTo>
                    <a:pt x="531368" y="39624"/>
                  </a:lnTo>
                  <a:lnTo>
                    <a:pt x="532282" y="38354"/>
                  </a:lnTo>
                  <a:lnTo>
                    <a:pt x="536321" y="32766"/>
                  </a:lnTo>
                  <a:lnTo>
                    <a:pt x="536321" y="19431"/>
                  </a:lnTo>
                  <a:lnTo>
                    <a:pt x="535178" y="15367"/>
                  </a:lnTo>
                  <a:lnTo>
                    <a:pt x="533425" y="12700"/>
                  </a:lnTo>
                  <a:lnTo>
                    <a:pt x="530339" y="8001"/>
                  </a:lnTo>
                  <a:lnTo>
                    <a:pt x="526923" y="5207"/>
                  </a:lnTo>
                  <a:lnTo>
                    <a:pt x="522478" y="3048"/>
                  </a:lnTo>
                  <a:lnTo>
                    <a:pt x="520192" y="1981"/>
                  </a:lnTo>
                  <a:lnTo>
                    <a:pt x="520192" y="21336"/>
                  </a:lnTo>
                  <a:lnTo>
                    <a:pt x="520141" y="28956"/>
                  </a:lnTo>
                  <a:lnTo>
                    <a:pt x="519049" y="32004"/>
                  </a:lnTo>
                  <a:lnTo>
                    <a:pt x="516750" y="34544"/>
                  </a:lnTo>
                  <a:lnTo>
                    <a:pt x="514337" y="37084"/>
                  </a:lnTo>
                  <a:lnTo>
                    <a:pt x="511429" y="38354"/>
                  </a:lnTo>
                  <a:lnTo>
                    <a:pt x="504698" y="38354"/>
                  </a:lnTo>
                  <a:lnTo>
                    <a:pt x="501904" y="37084"/>
                  </a:lnTo>
                  <a:lnTo>
                    <a:pt x="499491" y="34544"/>
                  </a:lnTo>
                  <a:lnTo>
                    <a:pt x="497205" y="32004"/>
                  </a:lnTo>
                  <a:lnTo>
                    <a:pt x="496049" y="28956"/>
                  </a:lnTo>
                  <a:lnTo>
                    <a:pt x="496049" y="21336"/>
                  </a:lnTo>
                  <a:lnTo>
                    <a:pt x="497078" y="18288"/>
                  </a:lnTo>
                  <a:lnTo>
                    <a:pt x="499351" y="16002"/>
                  </a:lnTo>
                  <a:lnTo>
                    <a:pt x="501396" y="13843"/>
                  </a:lnTo>
                  <a:lnTo>
                    <a:pt x="504317" y="12700"/>
                  </a:lnTo>
                  <a:lnTo>
                    <a:pt x="511810" y="12700"/>
                  </a:lnTo>
                  <a:lnTo>
                    <a:pt x="514731" y="13843"/>
                  </a:lnTo>
                  <a:lnTo>
                    <a:pt x="517131" y="16129"/>
                  </a:lnTo>
                  <a:lnTo>
                    <a:pt x="519163" y="18288"/>
                  </a:lnTo>
                  <a:lnTo>
                    <a:pt x="520192" y="21336"/>
                  </a:lnTo>
                  <a:lnTo>
                    <a:pt x="520192" y="1981"/>
                  </a:lnTo>
                  <a:lnTo>
                    <a:pt x="518160" y="1016"/>
                  </a:lnTo>
                  <a:lnTo>
                    <a:pt x="513207" y="0"/>
                  </a:lnTo>
                  <a:lnTo>
                    <a:pt x="502666" y="0"/>
                  </a:lnTo>
                  <a:lnTo>
                    <a:pt x="497840" y="1016"/>
                  </a:lnTo>
                  <a:lnTo>
                    <a:pt x="493522" y="3175"/>
                  </a:lnTo>
                  <a:lnTo>
                    <a:pt x="489064" y="5207"/>
                  </a:lnTo>
                  <a:lnTo>
                    <a:pt x="485762" y="8128"/>
                  </a:lnTo>
                  <a:lnTo>
                    <a:pt x="480949" y="15494"/>
                  </a:lnTo>
                  <a:lnTo>
                    <a:pt x="479755" y="19431"/>
                  </a:lnTo>
                  <a:lnTo>
                    <a:pt x="479793" y="28829"/>
                  </a:lnTo>
                  <a:lnTo>
                    <a:pt x="480949" y="32385"/>
                  </a:lnTo>
                  <a:lnTo>
                    <a:pt x="483476" y="35941"/>
                  </a:lnTo>
                  <a:lnTo>
                    <a:pt x="486029" y="39624"/>
                  </a:lnTo>
                  <a:lnTo>
                    <a:pt x="489458" y="42418"/>
                  </a:lnTo>
                  <a:lnTo>
                    <a:pt x="493903" y="44704"/>
                  </a:lnTo>
                  <a:lnTo>
                    <a:pt x="488315" y="46736"/>
                  </a:lnTo>
                  <a:lnTo>
                    <a:pt x="484124" y="49784"/>
                  </a:lnTo>
                  <a:lnTo>
                    <a:pt x="481203" y="53975"/>
                  </a:lnTo>
                  <a:lnTo>
                    <a:pt x="478282" y="58039"/>
                  </a:lnTo>
                  <a:lnTo>
                    <a:pt x="476885" y="62230"/>
                  </a:lnTo>
                  <a:lnTo>
                    <a:pt x="476758" y="75819"/>
                  </a:lnTo>
                  <a:lnTo>
                    <a:pt x="479539" y="82169"/>
                  </a:lnTo>
                  <a:lnTo>
                    <a:pt x="485267" y="86868"/>
                  </a:lnTo>
                  <a:lnTo>
                    <a:pt x="490855" y="91567"/>
                  </a:lnTo>
                  <a:lnTo>
                    <a:pt x="498348" y="93980"/>
                  </a:lnTo>
                  <a:lnTo>
                    <a:pt x="517271" y="93980"/>
                  </a:lnTo>
                  <a:lnTo>
                    <a:pt x="524891" y="91567"/>
                  </a:lnTo>
                  <a:lnTo>
                    <a:pt x="536067" y="82169"/>
                  </a:lnTo>
                  <a:lnTo>
                    <a:pt x="536498" y="81153"/>
                  </a:lnTo>
                  <a:lnTo>
                    <a:pt x="538797" y="75819"/>
                  </a:lnTo>
                  <a:lnTo>
                    <a:pt x="538861" y="62230"/>
                  </a:lnTo>
                  <a:close/>
                </a:path>
                <a:path w="5073650" h="108585">
                  <a:moveTo>
                    <a:pt x="1289685" y="17653"/>
                  </a:moveTo>
                  <a:lnTo>
                    <a:pt x="1288122" y="13843"/>
                  </a:lnTo>
                  <a:lnTo>
                    <a:pt x="1287145" y="11430"/>
                  </a:lnTo>
                  <a:lnTo>
                    <a:pt x="1282065" y="6858"/>
                  </a:lnTo>
                  <a:lnTo>
                    <a:pt x="1276858" y="2286"/>
                  </a:lnTo>
                  <a:lnTo>
                    <a:pt x="1269619" y="0"/>
                  </a:lnTo>
                  <a:lnTo>
                    <a:pt x="1260221" y="0"/>
                  </a:lnTo>
                  <a:lnTo>
                    <a:pt x="1253451" y="482"/>
                  </a:lnTo>
                  <a:lnTo>
                    <a:pt x="1247051" y="1917"/>
                  </a:lnTo>
                  <a:lnTo>
                    <a:pt x="1241018" y="4292"/>
                  </a:lnTo>
                  <a:lnTo>
                    <a:pt x="1235329" y="7620"/>
                  </a:lnTo>
                  <a:lnTo>
                    <a:pt x="1235329" y="23114"/>
                  </a:lnTo>
                  <a:lnTo>
                    <a:pt x="1242568" y="16891"/>
                  </a:lnTo>
                  <a:lnTo>
                    <a:pt x="1249934" y="13843"/>
                  </a:lnTo>
                  <a:lnTo>
                    <a:pt x="1262761" y="13843"/>
                  </a:lnTo>
                  <a:lnTo>
                    <a:pt x="1266444" y="14986"/>
                  </a:lnTo>
                  <a:lnTo>
                    <a:pt x="1271143" y="19431"/>
                  </a:lnTo>
                  <a:lnTo>
                    <a:pt x="1272286" y="22606"/>
                  </a:lnTo>
                  <a:lnTo>
                    <a:pt x="1272247" y="29972"/>
                  </a:lnTo>
                  <a:lnTo>
                    <a:pt x="1254620" y="49009"/>
                  </a:lnTo>
                  <a:lnTo>
                    <a:pt x="1249070" y="53505"/>
                  </a:lnTo>
                  <a:lnTo>
                    <a:pt x="1234694" y="72009"/>
                  </a:lnTo>
                  <a:lnTo>
                    <a:pt x="1233043" y="76073"/>
                  </a:lnTo>
                  <a:lnTo>
                    <a:pt x="1232154" y="80645"/>
                  </a:lnTo>
                  <a:lnTo>
                    <a:pt x="1232154" y="92329"/>
                  </a:lnTo>
                  <a:lnTo>
                    <a:pt x="1288923" y="92329"/>
                  </a:lnTo>
                  <a:lnTo>
                    <a:pt x="1288923" y="77851"/>
                  </a:lnTo>
                  <a:lnTo>
                    <a:pt x="1250442" y="77851"/>
                  </a:lnTo>
                  <a:lnTo>
                    <a:pt x="1250442" y="75565"/>
                  </a:lnTo>
                  <a:lnTo>
                    <a:pt x="1251585" y="73025"/>
                  </a:lnTo>
                  <a:lnTo>
                    <a:pt x="1256411" y="67183"/>
                  </a:lnTo>
                  <a:lnTo>
                    <a:pt x="1260475" y="63627"/>
                  </a:lnTo>
                  <a:lnTo>
                    <a:pt x="1271905" y="55118"/>
                  </a:lnTo>
                  <a:lnTo>
                    <a:pt x="1277620" y="50673"/>
                  </a:lnTo>
                  <a:lnTo>
                    <a:pt x="1287653" y="36830"/>
                  </a:lnTo>
                  <a:lnTo>
                    <a:pt x="1289050" y="33655"/>
                  </a:lnTo>
                  <a:lnTo>
                    <a:pt x="1289685" y="29972"/>
                  </a:lnTo>
                  <a:lnTo>
                    <a:pt x="1289685" y="17653"/>
                  </a:lnTo>
                  <a:close/>
                </a:path>
                <a:path w="5073650" h="108585">
                  <a:moveTo>
                    <a:pt x="1361821" y="42291"/>
                  </a:moveTo>
                  <a:lnTo>
                    <a:pt x="1361300" y="32842"/>
                  </a:lnTo>
                  <a:lnTo>
                    <a:pt x="1359750" y="24498"/>
                  </a:lnTo>
                  <a:lnTo>
                    <a:pt x="1357210" y="17272"/>
                  </a:lnTo>
                  <a:lnTo>
                    <a:pt x="1354937" y="13335"/>
                  </a:lnTo>
                  <a:lnTo>
                    <a:pt x="1353693" y="11176"/>
                  </a:lnTo>
                  <a:lnTo>
                    <a:pt x="1348359" y="3683"/>
                  </a:lnTo>
                  <a:lnTo>
                    <a:pt x="1344168" y="1663"/>
                  </a:lnTo>
                  <a:lnTo>
                    <a:pt x="1344168" y="26924"/>
                  </a:lnTo>
                  <a:lnTo>
                    <a:pt x="1344168" y="35941"/>
                  </a:lnTo>
                  <a:lnTo>
                    <a:pt x="1342898" y="39370"/>
                  </a:lnTo>
                  <a:lnTo>
                    <a:pt x="1340243" y="42291"/>
                  </a:lnTo>
                  <a:lnTo>
                    <a:pt x="1337945" y="44958"/>
                  </a:lnTo>
                  <a:lnTo>
                    <a:pt x="1334643" y="46355"/>
                  </a:lnTo>
                  <a:lnTo>
                    <a:pt x="1326261" y="46355"/>
                  </a:lnTo>
                  <a:lnTo>
                    <a:pt x="1322832" y="44831"/>
                  </a:lnTo>
                  <a:lnTo>
                    <a:pt x="1320419" y="41910"/>
                  </a:lnTo>
                  <a:lnTo>
                    <a:pt x="1317879" y="38989"/>
                  </a:lnTo>
                  <a:lnTo>
                    <a:pt x="1316609" y="34925"/>
                  </a:lnTo>
                  <a:lnTo>
                    <a:pt x="1316609" y="25400"/>
                  </a:lnTo>
                  <a:lnTo>
                    <a:pt x="1317879" y="21463"/>
                  </a:lnTo>
                  <a:lnTo>
                    <a:pt x="1320292" y="18288"/>
                  </a:lnTo>
                  <a:lnTo>
                    <a:pt x="1322705" y="14986"/>
                  </a:lnTo>
                  <a:lnTo>
                    <a:pt x="1326007" y="13335"/>
                  </a:lnTo>
                  <a:lnTo>
                    <a:pt x="1334389" y="13335"/>
                  </a:lnTo>
                  <a:lnTo>
                    <a:pt x="1337818" y="15240"/>
                  </a:lnTo>
                  <a:lnTo>
                    <a:pt x="1340358" y="18923"/>
                  </a:lnTo>
                  <a:lnTo>
                    <a:pt x="1342898" y="22479"/>
                  </a:lnTo>
                  <a:lnTo>
                    <a:pt x="1344168" y="26924"/>
                  </a:lnTo>
                  <a:lnTo>
                    <a:pt x="1344168" y="1663"/>
                  </a:lnTo>
                  <a:lnTo>
                    <a:pt x="1340739" y="0"/>
                  </a:lnTo>
                  <a:lnTo>
                    <a:pt x="1321689" y="0"/>
                  </a:lnTo>
                  <a:lnTo>
                    <a:pt x="1314196" y="2921"/>
                  </a:lnTo>
                  <a:lnTo>
                    <a:pt x="1302512" y="14605"/>
                  </a:lnTo>
                  <a:lnTo>
                    <a:pt x="1299591" y="22225"/>
                  </a:lnTo>
                  <a:lnTo>
                    <a:pt x="1299591" y="39497"/>
                  </a:lnTo>
                  <a:lnTo>
                    <a:pt x="1302004" y="46228"/>
                  </a:lnTo>
                  <a:lnTo>
                    <a:pt x="1311656" y="56896"/>
                  </a:lnTo>
                  <a:lnTo>
                    <a:pt x="1318006" y="59563"/>
                  </a:lnTo>
                  <a:lnTo>
                    <a:pt x="1334389" y="59563"/>
                  </a:lnTo>
                  <a:lnTo>
                    <a:pt x="1340612" y="56388"/>
                  </a:lnTo>
                  <a:lnTo>
                    <a:pt x="1344549" y="49911"/>
                  </a:lnTo>
                  <a:lnTo>
                    <a:pt x="1344803" y="50038"/>
                  </a:lnTo>
                  <a:lnTo>
                    <a:pt x="1344803" y="59563"/>
                  </a:lnTo>
                  <a:lnTo>
                    <a:pt x="1342898" y="66929"/>
                  </a:lnTo>
                  <a:lnTo>
                    <a:pt x="1335024" y="77851"/>
                  </a:lnTo>
                  <a:lnTo>
                    <a:pt x="1329182" y="80518"/>
                  </a:lnTo>
                  <a:lnTo>
                    <a:pt x="1315339" y="80518"/>
                  </a:lnTo>
                  <a:lnTo>
                    <a:pt x="1309624" y="78994"/>
                  </a:lnTo>
                  <a:lnTo>
                    <a:pt x="1304798" y="75946"/>
                  </a:lnTo>
                  <a:lnTo>
                    <a:pt x="1304798" y="90551"/>
                  </a:lnTo>
                  <a:lnTo>
                    <a:pt x="1309878" y="92837"/>
                  </a:lnTo>
                  <a:lnTo>
                    <a:pt x="1315974" y="93980"/>
                  </a:lnTo>
                  <a:lnTo>
                    <a:pt x="1322959" y="93980"/>
                  </a:lnTo>
                  <a:lnTo>
                    <a:pt x="1331747" y="93129"/>
                  </a:lnTo>
                  <a:lnTo>
                    <a:pt x="1339443" y="90551"/>
                  </a:lnTo>
                  <a:lnTo>
                    <a:pt x="1346085" y="86271"/>
                  </a:lnTo>
                  <a:lnTo>
                    <a:pt x="1351419" y="80518"/>
                  </a:lnTo>
                  <a:lnTo>
                    <a:pt x="1351661" y="80264"/>
                  </a:lnTo>
                  <a:lnTo>
                    <a:pt x="1356080" y="72745"/>
                  </a:lnTo>
                  <a:lnTo>
                    <a:pt x="1359255" y="63906"/>
                  </a:lnTo>
                  <a:lnTo>
                    <a:pt x="1361173" y="53746"/>
                  </a:lnTo>
                  <a:lnTo>
                    <a:pt x="1361389" y="49911"/>
                  </a:lnTo>
                  <a:lnTo>
                    <a:pt x="1361592" y="46355"/>
                  </a:lnTo>
                  <a:lnTo>
                    <a:pt x="1361821" y="42291"/>
                  </a:lnTo>
                  <a:close/>
                </a:path>
                <a:path w="5073650" h="108585">
                  <a:moveTo>
                    <a:pt x="1433195" y="54229"/>
                  </a:moveTo>
                  <a:lnTo>
                    <a:pt x="1431074" y="47498"/>
                  </a:lnTo>
                  <a:lnTo>
                    <a:pt x="1431036" y="47371"/>
                  </a:lnTo>
                  <a:lnTo>
                    <a:pt x="1428915" y="44958"/>
                  </a:lnTo>
                  <a:lnTo>
                    <a:pt x="1421892" y="36957"/>
                  </a:lnTo>
                  <a:lnTo>
                    <a:pt x="1416304" y="34632"/>
                  </a:lnTo>
                  <a:lnTo>
                    <a:pt x="1416304" y="52832"/>
                  </a:lnTo>
                  <a:lnTo>
                    <a:pt x="1416304" y="68580"/>
                  </a:lnTo>
                  <a:lnTo>
                    <a:pt x="1415034" y="72517"/>
                  </a:lnTo>
                  <a:lnTo>
                    <a:pt x="1410208" y="78867"/>
                  </a:lnTo>
                  <a:lnTo>
                    <a:pt x="1406906" y="80518"/>
                  </a:lnTo>
                  <a:lnTo>
                    <a:pt x="1398524" y="80518"/>
                  </a:lnTo>
                  <a:lnTo>
                    <a:pt x="1395095" y="78740"/>
                  </a:lnTo>
                  <a:lnTo>
                    <a:pt x="1392555" y="75184"/>
                  </a:lnTo>
                  <a:lnTo>
                    <a:pt x="1390142" y="71628"/>
                  </a:lnTo>
                  <a:lnTo>
                    <a:pt x="1388872" y="67437"/>
                  </a:lnTo>
                  <a:lnTo>
                    <a:pt x="1388872" y="58166"/>
                  </a:lnTo>
                  <a:lnTo>
                    <a:pt x="1390142" y="54610"/>
                  </a:lnTo>
                  <a:lnTo>
                    <a:pt x="1392682" y="51689"/>
                  </a:lnTo>
                  <a:lnTo>
                    <a:pt x="1395222" y="48895"/>
                  </a:lnTo>
                  <a:lnTo>
                    <a:pt x="1398651" y="47498"/>
                  </a:lnTo>
                  <a:lnTo>
                    <a:pt x="1411732" y="47498"/>
                  </a:lnTo>
                  <a:lnTo>
                    <a:pt x="1416304" y="52832"/>
                  </a:lnTo>
                  <a:lnTo>
                    <a:pt x="1416304" y="34632"/>
                  </a:lnTo>
                  <a:lnTo>
                    <a:pt x="1415796" y="34417"/>
                  </a:lnTo>
                  <a:lnTo>
                    <a:pt x="1399413" y="34417"/>
                  </a:lnTo>
                  <a:lnTo>
                    <a:pt x="1392936" y="37846"/>
                  </a:lnTo>
                  <a:lnTo>
                    <a:pt x="1388618" y="44958"/>
                  </a:lnTo>
                  <a:lnTo>
                    <a:pt x="1388237" y="44958"/>
                  </a:lnTo>
                  <a:lnTo>
                    <a:pt x="1388237" y="35687"/>
                  </a:lnTo>
                  <a:lnTo>
                    <a:pt x="1390396" y="28194"/>
                  </a:lnTo>
                  <a:lnTo>
                    <a:pt x="1399032" y="16256"/>
                  </a:lnTo>
                  <a:lnTo>
                    <a:pt x="1404747" y="13335"/>
                  </a:lnTo>
                  <a:lnTo>
                    <a:pt x="1417447" y="13335"/>
                  </a:lnTo>
                  <a:lnTo>
                    <a:pt x="1422527" y="14605"/>
                  </a:lnTo>
                  <a:lnTo>
                    <a:pt x="1427099" y="17145"/>
                  </a:lnTo>
                  <a:lnTo>
                    <a:pt x="1427099" y="13335"/>
                  </a:lnTo>
                  <a:lnTo>
                    <a:pt x="1427099" y="2540"/>
                  </a:lnTo>
                  <a:lnTo>
                    <a:pt x="1423289" y="762"/>
                  </a:lnTo>
                  <a:lnTo>
                    <a:pt x="1417955" y="0"/>
                  </a:lnTo>
                  <a:lnTo>
                    <a:pt x="1411097" y="0"/>
                  </a:lnTo>
                  <a:lnTo>
                    <a:pt x="1377035" y="22136"/>
                  </a:lnTo>
                  <a:lnTo>
                    <a:pt x="1371104" y="51689"/>
                  </a:lnTo>
                  <a:lnTo>
                    <a:pt x="1371130" y="52832"/>
                  </a:lnTo>
                  <a:lnTo>
                    <a:pt x="1389100" y="91147"/>
                  </a:lnTo>
                  <a:lnTo>
                    <a:pt x="1402715" y="93980"/>
                  </a:lnTo>
                  <a:lnTo>
                    <a:pt x="1411478" y="93980"/>
                  </a:lnTo>
                  <a:lnTo>
                    <a:pt x="1418844" y="91059"/>
                  </a:lnTo>
                  <a:lnTo>
                    <a:pt x="1424559" y="85090"/>
                  </a:lnTo>
                  <a:lnTo>
                    <a:pt x="1429131" y="80518"/>
                  </a:lnTo>
                  <a:lnTo>
                    <a:pt x="1430401" y="79248"/>
                  </a:lnTo>
                  <a:lnTo>
                    <a:pt x="1433195" y="71755"/>
                  </a:lnTo>
                  <a:lnTo>
                    <a:pt x="1433195" y="54229"/>
                  </a:lnTo>
                  <a:close/>
                </a:path>
                <a:path w="5073650" h="108585">
                  <a:moveTo>
                    <a:pt x="1459865" y="76835"/>
                  </a:moveTo>
                  <a:lnTo>
                    <a:pt x="1443863" y="76835"/>
                  </a:lnTo>
                  <a:lnTo>
                    <a:pt x="1437132" y="108585"/>
                  </a:lnTo>
                  <a:lnTo>
                    <a:pt x="1450340" y="108585"/>
                  </a:lnTo>
                  <a:lnTo>
                    <a:pt x="1459865" y="76835"/>
                  </a:lnTo>
                  <a:close/>
                </a:path>
                <a:path w="5073650" h="108585">
                  <a:moveTo>
                    <a:pt x="1532509" y="42291"/>
                  </a:moveTo>
                  <a:lnTo>
                    <a:pt x="1531988" y="32842"/>
                  </a:lnTo>
                  <a:lnTo>
                    <a:pt x="1530438" y="24498"/>
                  </a:lnTo>
                  <a:lnTo>
                    <a:pt x="1527898" y="17272"/>
                  </a:lnTo>
                  <a:lnTo>
                    <a:pt x="1525625" y="13335"/>
                  </a:lnTo>
                  <a:lnTo>
                    <a:pt x="1524381" y="11176"/>
                  </a:lnTo>
                  <a:lnTo>
                    <a:pt x="1519047" y="3683"/>
                  </a:lnTo>
                  <a:lnTo>
                    <a:pt x="1514856" y="1663"/>
                  </a:lnTo>
                  <a:lnTo>
                    <a:pt x="1514856" y="26924"/>
                  </a:lnTo>
                  <a:lnTo>
                    <a:pt x="1514856" y="35941"/>
                  </a:lnTo>
                  <a:lnTo>
                    <a:pt x="1513586" y="39370"/>
                  </a:lnTo>
                  <a:lnTo>
                    <a:pt x="1510931" y="42291"/>
                  </a:lnTo>
                  <a:lnTo>
                    <a:pt x="1508633" y="44958"/>
                  </a:lnTo>
                  <a:lnTo>
                    <a:pt x="1505331" y="46355"/>
                  </a:lnTo>
                  <a:lnTo>
                    <a:pt x="1496949" y="46355"/>
                  </a:lnTo>
                  <a:lnTo>
                    <a:pt x="1493520" y="44831"/>
                  </a:lnTo>
                  <a:lnTo>
                    <a:pt x="1491107" y="41910"/>
                  </a:lnTo>
                  <a:lnTo>
                    <a:pt x="1488567" y="38989"/>
                  </a:lnTo>
                  <a:lnTo>
                    <a:pt x="1487297" y="34925"/>
                  </a:lnTo>
                  <a:lnTo>
                    <a:pt x="1487297" y="25400"/>
                  </a:lnTo>
                  <a:lnTo>
                    <a:pt x="1488567" y="21463"/>
                  </a:lnTo>
                  <a:lnTo>
                    <a:pt x="1490980" y="18288"/>
                  </a:lnTo>
                  <a:lnTo>
                    <a:pt x="1493393" y="14986"/>
                  </a:lnTo>
                  <a:lnTo>
                    <a:pt x="1496695" y="13335"/>
                  </a:lnTo>
                  <a:lnTo>
                    <a:pt x="1505077" y="13335"/>
                  </a:lnTo>
                  <a:lnTo>
                    <a:pt x="1508506" y="15240"/>
                  </a:lnTo>
                  <a:lnTo>
                    <a:pt x="1511046" y="18923"/>
                  </a:lnTo>
                  <a:lnTo>
                    <a:pt x="1513586" y="22479"/>
                  </a:lnTo>
                  <a:lnTo>
                    <a:pt x="1514856" y="26924"/>
                  </a:lnTo>
                  <a:lnTo>
                    <a:pt x="1514856" y="1663"/>
                  </a:lnTo>
                  <a:lnTo>
                    <a:pt x="1511427" y="0"/>
                  </a:lnTo>
                  <a:lnTo>
                    <a:pt x="1492377" y="0"/>
                  </a:lnTo>
                  <a:lnTo>
                    <a:pt x="1484884" y="2921"/>
                  </a:lnTo>
                  <a:lnTo>
                    <a:pt x="1473200" y="14605"/>
                  </a:lnTo>
                  <a:lnTo>
                    <a:pt x="1470279" y="22225"/>
                  </a:lnTo>
                  <a:lnTo>
                    <a:pt x="1470279" y="39497"/>
                  </a:lnTo>
                  <a:lnTo>
                    <a:pt x="1472692" y="46228"/>
                  </a:lnTo>
                  <a:lnTo>
                    <a:pt x="1482344" y="56896"/>
                  </a:lnTo>
                  <a:lnTo>
                    <a:pt x="1488694" y="59563"/>
                  </a:lnTo>
                  <a:lnTo>
                    <a:pt x="1505077" y="59563"/>
                  </a:lnTo>
                  <a:lnTo>
                    <a:pt x="1511300" y="56388"/>
                  </a:lnTo>
                  <a:lnTo>
                    <a:pt x="1515237" y="49911"/>
                  </a:lnTo>
                  <a:lnTo>
                    <a:pt x="1515491" y="50038"/>
                  </a:lnTo>
                  <a:lnTo>
                    <a:pt x="1515491" y="59563"/>
                  </a:lnTo>
                  <a:lnTo>
                    <a:pt x="1513586" y="66929"/>
                  </a:lnTo>
                  <a:lnTo>
                    <a:pt x="1505712" y="77851"/>
                  </a:lnTo>
                  <a:lnTo>
                    <a:pt x="1499870" y="80518"/>
                  </a:lnTo>
                  <a:lnTo>
                    <a:pt x="1486027" y="80518"/>
                  </a:lnTo>
                  <a:lnTo>
                    <a:pt x="1480312" y="78994"/>
                  </a:lnTo>
                  <a:lnTo>
                    <a:pt x="1475486" y="75946"/>
                  </a:lnTo>
                  <a:lnTo>
                    <a:pt x="1475486" y="90551"/>
                  </a:lnTo>
                  <a:lnTo>
                    <a:pt x="1480566" y="92837"/>
                  </a:lnTo>
                  <a:lnTo>
                    <a:pt x="1486662" y="93980"/>
                  </a:lnTo>
                  <a:lnTo>
                    <a:pt x="1493647" y="93980"/>
                  </a:lnTo>
                  <a:lnTo>
                    <a:pt x="1502435" y="93129"/>
                  </a:lnTo>
                  <a:lnTo>
                    <a:pt x="1510131" y="90551"/>
                  </a:lnTo>
                  <a:lnTo>
                    <a:pt x="1516773" y="86271"/>
                  </a:lnTo>
                  <a:lnTo>
                    <a:pt x="1522107" y="80518"/>
                  </a:lnTo>
                  <a:lnTo>
                    <a:pt x="1522349" y="80264"/>
                  </a:lnTo>
                  <a:lnTo>
                    <a:pt x="1526768" y="72745"/>
                  </a:lnTo>
                  <a:lnTo>
                    <a:pt x="1529943" y="63906"/>
                  </a:lnTo>
                  <a:lnTo>
                    <a:pt x="1531861" y="53746"/>
                  </a:lnTo>
                  <a:lnTo>
                    <a:pt x="1532077" y="49911"/>
                  </a:lnTo>
                  <a:lnTo>
                    <a:pt x="1532280" y="46355"/>
                  </a:lnTo>
                  <a:lnTo>
                    <a:pt x="1532509" y="42291"/>
                  </a:lnTo>
                  <a:close/>
                </a:path>
                <a:path w="5073650" h="108585">
                  <a:moveTo>
                    <a:pt x="1602994" y="1397"/>
                  </a:moveTo>
                  <a:lnTo>
                    <a:pt x="1541145" y="1397"/>
                  </a:lnTo>
                  <a:lnTo>
                    <a:pt x="1541145" y="15748"/>
                  </a:lnTo>
                  <a:lnTo>
                    <a:pt x="1585087" y="15748"/>
                  </a:lnTo>
                  <a:lnTo>
                    <a:pt x="1579054" y="26238"/>
                  </a:lnTo>
                  <a:lnTo>
                    <a:pt x="1561985" y="64871"/>
                  </a:lnTo>
                  <a:lnTo>
                    <a:pt x="1555242" y="92329"/>
                  </a:lnTo>
                  <a:lnTo>
                    <a:pt x="1573022" y="92329"/>
                  </a:lnTo>
                  <a:lnTo>
                    <a:pt x="1574660" y="82765"/>
                  </a:lnTo>
                  <a:lnTo>
                    <a:pt x="1576717" y="73456"/>
                  </a:lnTo>
                  <a:lnTo>
                    <a:pt x="1590421" y="35712"/>
                  </a:lnTo>
                  <a:lnTo>
                    <a:pt x="1602994" y="10922"/>
                  </a:lnTo>
                  <a:lnTo>
                    <a:pt x="1602994" y="1397"/>
                  </a:lnTo>
                  <a:close/>
                </a:path>
                <a:path w="5073650" h="108585">
                  <a:moveTo>
                    <a:pt x="1673352" y="59690"/>
                  </a:moveTo>
                  <a:lnTo>
                    <a:pt x="1662430" y="59690"/>
                  </a:lnTo>
                  <a:lnTo>
                    <a:pt x="1662430" y="24511"/>
                  </a:lnTo>
                  <a:lnTo>
                    <a:pt x="1662430" y="1397"/>
                  </a:lnTo>
                  <a:lnTo>
                    <a:pt x="1646555" y="1397"/>
                  </a:lnTo>
                  <a:lnTo>
                    <a:pt x="1646555" y="24511"/>
                  </a:lnTo>
                  <a:lnTo>
                    <a:pt x="1646555" y="59690"/>
                  </a:lnTo>
                  <a:lnTo>
                    <a:pt x="1621536" y="59690"/>
                  </a:lnTo>
                  <a:lnTo>
                    <a:pt x="1626489" y="53975"/>
                  </a:lnTo>
                  <a:lnTo>
                    <a:pt x="1631188" y="47752"/>
                  </a:lnTo>
                  <a:lnTo>
                    <a:pt x="1635887" y="41148"/>
                  </a:lnTo>
                  <a:lnTo>
                    <a:pt x="1640459" y="34544"/>
                  </a:lnTo>
                  <a:lnTo>
                    <a:pt x="1644015" y="28956"/>
                  </a:lnTo>
                  <a:lnTo>
                    <a:pt x="1646555" y="24511"/>
                  </a:lnTo>
                  <a:lnTo>
                    <a:pt x="1646555" y="1397"/>
                  </a:lnTo>
                  <a:lnTo>
                    <a:pt x="1646174" y="1397"/>
                  </a:lnTo>
                  <a:lnTo>
                    <a:pt x="1643075" y="7861"/>
                  </a:lnTo>
                  <a:lnTo>
                    <a:pt x="1639328" y="14655"/>
                  </a:lnTo>
                  <a:lnTo>
                    <a:pt x="1613014" y="51841"/>
                  </a:lnTo>
                  <a:lnTo>
                    <a:pt x="1606931" y="59055"/>
                  </a:lnTo>
                  <a:lnTo>
                    <a:pt x="1606931" y="72263"/>
                  </a:lnTo>
                  <a:lnTo>
                    <a:pt x="1646555" y="72263"/>
                  </a:lnTo>
                  <a:lnTo>
                    <a:pt x="1646555" y="92329"/>
                  </a:lnTo>
                  <a:lnTo>
                    <a:pt x="1662430" y="92329"/>
                  </a:lnTo>
                  <a:lnTo>
                    <a:pt x="1662430" y="72263"/>
                  </a:lnTo>
                  <a:lnTo>
                    <a:pt x="1673352" y="72263"/>
                  </a:lnTo>
                  <a:lnTo>
                    <a:pt x="1673352" y="59690"/>
                  </a:lnTo>
                  <a:close/>
                </a:path>
                <a:path w="5073650" h="108585">
                  <a:moveTo>
                    <a:pt x="2407539" y="0"/>
                  </a:moveTo>
                  <a:lnTo>
                    <a:pt x="2396744" y="0"/>
                  </a:lnTo>
                  <a:lnTo>
                    <a:pt x="2390622" y="4419"/>
                  </a:lnTo>
                  <a:lnTo>
                    <a:pt x="2384298" y="8140"/>
                  </a:lnTo>
                  <a:lnTo>
                    <a:pt x="2377770" y="11188"/>
                  </a:lnTo>
                  <a:lnTo>
                    <a:pt x="2371090" y="13589"/>
                  </a:lnTo>
                  <a:lnTo>
                    <a:pt x="2371090" y="28829"/>
                  </a:lnTo>
                  <a:lnTo>
                    <a:pt x="2390394" y="20955"/>
                  </a:lnTo>
                  <a:lnTo>
                    <a:pt x="2390394" y="92329"/>
                  </a:lnTo>
                  <a:lnTo>
                    <a:pt x="2407539" y="92329"/>
                  </a:lnTo>
                  <a:lnTo>
                    <a:pt x="2407539" y="20955"/>
                  </a:lnTo>
                  <a:lnTo>
                    <a:pt x="2407539" y="0"/>
                  </a:lnTo>
                  <a:close/>
                </a:path>
                <a:path w="5073650" h="108585">
                  <a:moveTo>
                    <a:pt x="2495296" y="1397"/>
                  </a:moveTo>
                  <a:lnTo>
                    <a:pt x="2433574" y="1397"/>
                  </a:lnTo>
                  <a:lnTo>
                    <a:pt x="2433574" y="15748"/>
                  </a:lnTo>
                  <a:lnTo>
                    <a:pt x="2477389" y="15748"/>
                  </a:lnTo>
                  <a:lnTo>
                    <a:pt x="2471432" y="26238"/>
                  </a:lnTo>
                  <a:lnTo>
                    <a:pt x="2454364" y="64871"/>
                  </a:lnTo>
                  <a:lnTo>
                    <a:pt x="2447671" y="92329"/>
                  </a:lnTo>
                  <a:lnTo>
                    <a:pt x="2465451" y="92329"/>
                  </a:lnTo>
                  <a:lnTo>
                    <a:pt x="2467064" y="82765"/>
                  </a:lnTo>
                  <a:lnTo>
                    <a:pt x="2469096" y="73456"/>
                  </a:lnTo>
                  <a:lnTo>
                    <a:pt x="2482824" y="35712"/>
                  </a:lnTo>
                  <a:lnTo>
                    <a:pt x="2495296" y="10922"/>
                  </a:lnTo>
                  <a:lnTo>
                    <a:pt x="2495296" y="1397"/>
                  </a:lnTo>
                  <a:close/>
                </a:path>
                <a:path w="5073650" h="108585">
                  <a:moveTo>
                    <a:pt x="2547747" y="0"/>
                  </a:moveTo>
                  <a:lnTo>
                    <a:pt x="2536952" y="0"/>
                  </a:lnTo>
                  <a:lnTo>
                    <a:pt x="2530830" y="4419"/>
                  </a:lnTo>
                  <a:lnTo>
                    <a:pt x="2524506" y="8140"/>
                  </a:lnTo>
                  <a:lnTo>
                    <a:pt x="2517978" y="11188"/>
                  </a:lnTo>
                  <a:lnTo>
                    <a:pt x="2511298" y="13589"/>
                  </a:lnTo>
                  <a:lnTo>
                    <a:pt x="2511298" y="28829"/>
                  </a:lnTo>
                  <a:lnTo>
                    <a:pt x="2530602" y="20955"/>
                  </a:lnTo>
                  <a:lnTo>
                    <a:pt x="2530602" y="92329"/>
                  </a:lnTo>
                  <a:lnTo>
                    <a:pt x="2547747" y="92329"/>
                  </a:lnTo>
                  <a:lnTo>
                    <a:pt x="2547747" y="20955"/>
                  </a:lnTo>
                  <a:lnTo>
                    <a:pt x="2547747" y="0"/>
                  </a:lnTo>
                  <a:close/>
                </a:path>
                <a:path w="5073650" h="108585">
                  <a:moveTo>
                    <a:pt x="2593086" y="76835"/>
                  </a:moveTo>
                  <a:lnTo>
                    <a:pt x="2576957" y="76835"/>
                  </a:lnTo>
                  <a:lnTo>
                    <a:pt x="2570353" y="108585"/>
                  </a:lnTo>
                  <a:lnTo>
                    <a:pt x="2583561" y="108585"/>
                  </a:lnTo>
                  <a:lnTo>
                    <a:pt x="2593086" y="76835"/>
                  </a:lnTo>
                  <a:close/>
                </a:path>
                <a:path w="5073650" h="108585">
                  <a:moveTo>
                    <a:pt x="2665984" y="1397"/>
                  </a:moveTo>
                  <a:lnTo>
                    <a:pt x="2604262" y="1397"/>
                  </a:lnTo>
                  <a:lnTo>
                    <a:pt x="2604262" y="15748"/>
                  </a:lnTo>
                  <a:lnTo>
                    <a:pt x="2648077" y="15748"/>
                  </a:lnTo>
                  <a:lnTo>
                    <a:pt x="2642120" y="26238"/>
                  </a:lnTo>
                  <a:lnTo>
                    <a:pt x="2625052" y="64871"/>
                  </a:lnTo>
                  <a:lnTo>
                    <a:pt x="2618359" y="92329"/>
                  </a:lnTo>
                  <a:lnTo>
                    <a:pt x="2636139" y="92329"/>
                  </a:lnTo>
                  <a:lnTo>
                    <a:pt x="2637752" y="82765"/>
                  </a:lnTo>
                  <a:lnTo>
                    <a:pt x="2639784" y="73456"/>
                  </a:lnTo>
                  <a:lnTo>
                    <a:pt x="2653512" y="35712"/>
                  </a:lnTo>
                  <a:lnTo>
                    <a:pt x="2665984" y="10922"/>
                  </a:lnTo>
                  <a:lnTo>
                    <a:pt x="2665984" y="1397"/>
                  </a:lnTo>
                  <a:close/>
                </a:path>
                <a:path w="5073650" h="108585">
                  <a:moveTo>
                    <a:pt x="2733675" y="54737"/>
                  </a:moveTo>
                  <a:lnTo>
                    <a:pt x="2731630" y="49784"/>
                  </a:lnTo>
                  <a:lnTo>
                    <a:pt x="2731008" y="48260"/>
                  </a:lnTo>
                  <a:lnTo>
                    <a:pt x="2725674" y="43434"/>
                  </a:lnTo>
                  <a:lnTo>
                    <a:pt x="2720340" y="38481"/>
                  </a:lnTo>
                  <a:lnTo>
                    <a:pt x="2715844" y="36957"/>
                  </a:lnTo>
                  <a:lnTo>
                    <a:pt x="2713228" y="36068"/>
                  </a:lnTo>
                  <a:lnTo>
                    <a:pt x="2702814" y="36068"/>
                  </a:lnTo>
                  <a:lnTo>
                    <a:pt x="2699766" y="36322"/>
                  </a:lnTo>
                  <a:lnTo>
                    <a:pt x="2695194" y="36957"/>
                  </a:lnTo>
                  <a:lnTo>
                    <a:pt x="2696718" y="15748"/>
                  </a:lnTo>
                  <a:lnTo>
                    <a:pt x="2729611" y="15748"/>
                  </a:lnTo>
                  <a:lnTo>
                    <a:pt x="2729611" y="1397"/>
                  </a:lnTo>
                  <a:lnTo>
                    <a:pt x="2682494" y="1397"/>
                  </a:lnTo>
                  <a:lnTo>
                    <a:pt x="2679192" y="51054"/>
                  </a:lnTo>
                  <a:lnTo>
                    <a:pt x="2684526" y="50165"/>
                  </a:lnTo>
                  <a:lnTo>
                    <a:pt x="2689733" y="49784"/>
                  </a:lnTo>
                  <a:lnTo>
                    <a:pt x="2702052" y="49784"/>
                  </a:lnTo>
                  <a:lnTo>
                    <a:pt x="2707386" y="50927"/>
                  </a:lnTo>
                  <a:lnTo>
                    <a:pt x="2710942" y="53340"/>
                  </a:lnTo>
                  <a:lnTo>
                    <a:pt x="2714498" y="55626"/>
                  </a:lnTo>
                  <a:lnTo>
                    <a:pt x="2716149" y="59436"/>
                  </a:lnTo>
                  <a:lnTo>
                    <a:pt x="2716149" y="69596"/>
                  </a:lnTo>
                  <a:lnTo>
                    <a:pt x="2714498" y="73533"/>
                  </a:lnTo>
                  <a:lnTo>
                    <a:pt x="2707894" y="79121"/>
                  </a:lnTo>
                  <a:lnTo>
                    <a:pt x="2703322" y="80518"/>
                  </a:lnTo>
                  <a:lnTo>
                    <a:pt x="2694051" y="80518"/>
                  </a:lnTo>
                  <a:lnTo>
                    <a:pt x="2677668" y="74041"/>
                  </a:lnTo>
                  <a:lnTo>
                    <a:pt x="2677668" y="89662"/>
                  </a:lnTo>
                  <a:lnTo>
                    <a:pt x="2683002" y="92583"/>
                  </a:lnTo>
                  <a:lnTo>
                    <a:pt x="2690114" y="93980"/>
                  </a:lnTo>
                  <a:lnTo>
                    <a:pt x="2699131" y="93980"/>
                  </a:lnTo>
                  <a:lnTo>
                    <a:pt x="2730208" y="80518"/>
                  </a:lnTo>
                  <a:lnTo>
                    <a:pt x="2730627" y="80137"/>
                  </a:lnTo>
                  <a:lnTo>
                    <a:pt x="2733675" y="72517"/>
                  </a:lnTo>
                  <a:lnTo>
                    <a:pt x="2733675" y="54737"/>
                  </a:lnTo>
                  <a:close/>
                </a:path>
                <a:path w="5073650" h="108585">
                  <a:moveTo>
                    <a:pt x="2787015" y="0"/>
                  </a:moveTo>
                  <a:lnTo>
                    <a:pt x="2776220" y="0"/>
                  </a:lnTo>
                  <a:lnTo>
                    <a:pt x="2770098" y="4419"/>
                  </a:lnTo>
                  <a:lnTo>
                    <a:pt x="2763774" y="8140"/>
                  </a:lnTo>
                  <a:lnTo>
                    <a:pt x="2757246" y="11188"/>
                  </a:lnTo>
                  <a:lnTo>
                    <a:pt x="2750566" y="13589"/>
                  </a:lnTo>
                  <a:lnTo>
                    <a:pt x="2750566" y="28829"/>
                  </a:lnTo>
                  <a:lnTo>
                    <a:pt x="2769870" y="20955"/>
                  </a:lnTo>
                  <a:lnTo>
                    <a:pt x="2769870" y="92329"/>
                  </a:lnTo>
                  <a:lnTo>
                    <a:pt x="2787015" y="92329"/>
                  </a:lnTo>
                  <a:lnTo>
                    <a:pt x="2787015" y="20955"/>
                  </a:lnTo>
                  <a:lnTo>
                    <a:pt x="2787015" y="0"/>
                  </a:lnTo>
                  <a:close/>
                </a:path>
                <a:path w="5073650" h="108585">
                  <a:moveTo>
                    <a:pt x="3540760" y="0"/>
                  </a:moveTo>
                  <a:lnTo>
                    <a:pt x="3529965" y="0"/>
                  </a:lnTo>
                  <a:lnTo>
                    <a:pt x="3523792" y="4419"/>
                  </a:lnTo>
                  <a:lnTo>
                    <a:pt x="3517468" y="8140"/>
                  </a:lnTo>
                  <a:lnTo>
                    <a:pt x="3510978" y="11188"/>
                  </a:lnTo>
                  <a:lnTo>
                    <a:pt x="3504311" y="13589"/>
                  </a:lnTo>
                  <a:lnTo>
                    <a:pt x="3504311" y="28829"/>
                  </a:lnTo>
                  <a:lnTo>
                    <a:pt x="3523488" y="20955"/>
                  </a:lnTo>
                  <a:lnTo>
                    <a:pt x="3523488" y="92329"/>
                  </a:lnTo>
                  <a:lnTo>
                    <a:pt x="3540760" y="92329"/>
                  </a:lnTo>
                  <a:lnTo>
                    <a:pt x="3540760" y="20955"/>
                  </a:lnTo>
                  <a:lnTo>
                    <a:pt x="3540760" y="0"/>
                  </a:lnTo>
                  <a:close/>
                </a:path>
                <a:path w="5073650" h="108585">
                  <a:moveTo>
                    <a:pt x="3629533" y="46355"/>
                  </a:moveTo>
                  <a:lnTo>
                    <a:pt x="3612172" y="2895"/>
                  </a:lnTo>
                  <a:lnTo>
                    <a:pt x="3611829" y="2832"/>
                  </a:lnTo>
                  <a:lnTo>
                    <a:pt x="3611829" y="46355"/>
                  </a:lnTo>
                  <a:lnTo>
                    <a:pt x="3611791" y="48387"/>
                  </a:lnTo>
                  <a:lnTo>
                    <a:pt x="3610991" y="61722"/>
                  </a:lnTo>
                  <a:lnTo>
                    <a:pt x="3608336" y="72161"/>
                  </a:lnTo>
                  <a:lnTo>
                    <a:pt x="3603891" y="78435"/>
                  </a:lnTo>
                  <a:lnTo>
                    <a:pt x="3597656" y="80518"/>
                  </a:lnTo>
                  <a:lnTo>
                    <a:pt x="3591242" y="78498"/>
                  </a:lnTo>
                  <a:lnTo>
                    <a:pt x="3586683" y="72415"/>
                  </a:lnTo>
                  <a:lnTo>
                    <a:pt x="3583952" y="62255"/>
                  </a:lnTo>
                  <a:lnTo>
                    <a:pt x="3583063" y="48387"/>
                  </a:lnTo>
                  <a:lnTo>
                    <a:pt x="3583140" y="46355"/>
                  </a:lnTo>
                  <a:lnTo>
                    <a:pt x="3583978" y="32842"/>
                  </a:lnTo>
                  <a:lnTo>
                    <a:pt x="3586759" y="22009"/>
                  </a:lnTo>
                  <a:lnTo>
                    <a:pt x="3591407" y="15506"/>
                  </a:lnTo>
                  <a:lnTo>
                    <a:pt x="3597910" y="13335"/>
                  </a:lnTo>
                  <a:lnTo>
                    <a:pt x="3603993" y="15455"/>
                  </a:lnTo>
                  <a:lnTo>
                    <a:pt x="3608362" y="21805"/>
                  </a:lnTo>
                  <a:lnTo>
                    <a:pt x="3610991" y="32359"/>
                  </a:lnTo>
                  <a:lnTo>
                    <a:pt x="3611829" y="46355"/>
                  </a:lnTo>
                  <a:lnTo>
                    <a:pt x="3611829" y="2832"/>
                  </a:lnTo>
                  <a:lnTo>
                    <a:pt x="3598672" y="0"/>
                  </a:lnTo>
                  <a:lnTo>
                    <a:pt x="3591064" y="774"/>
                  </a:lnTo>
                  <a:lnTo>
                    <a:pt x="3584435" y="3073"/>
                  </a:lnTo>
                  <a:lnTo>
                    <a:pt x="3566045" y="37274"/>
                  </a:lnTo>
                  <a:lnTo>
                    <a:pt x="3565525" y="48387"/>
                  </a:lnTo>
                  <a:lnTo>
                    <a:pt x="3567468" y="68326"/>
                  </a:lnTo>
                  <a:lnTo>
                    <a:pt x="3573348" y="82575"/>
                  </a:lnTo>
                  <a:lnTo>
                    <a:pt x="3583140" y="91135"/>
                  </a:lnTo>
                  <a:lnTo>
                    <a:pt x="3596894" y="93980"/>
                  </a:lnTo>
                  <a:lnTo>
                    <a:pt x="3604336" y="93205"/>
                  </a:lnTo>
                  <a:lnTo>
                    <a:pt x="3610876" y="90855"/>
                  </a:lnTo>
                  <a:lnTo>
                    <a:pt x="3616477" y="86969"/>
                  </a:lnTo>
                  <a:lnTo>
                    <a:pt x="3621151" y="81534"/>
                  </a:lnTo>
                  <a:lnTo>
                    <a:pt x="3621684" y="80518"/>
                  </a:lnTo>
                  <a:lnTo>
                    <a:pt x="3624808" y="74701"/>
                  </a:lnTo>
                  <a:lnTo>
                    <a:pt x="3627437" y="66573"/>
                  </a:lnTo>
                  <a:lnTo>
                    <a:pt x="3628999" y="57124"/>
                  </a:lnTo>
                  <a:lnTo>
                    <a:pt x="3629533" y="46355"/>
                  </a:lnTo>
                  <a:close/>
                </a:path>
                <a:path w="5073650" h="108585">
                  <a:moveTo>
                    <a:pt x="3696335" y="60833"/>
                  </a:moveTo>
                  <a:lnTo>
                    <a:pt x="3675380" y="45085"/>
                  </a:lnTo>
                  <a:lnTo>
                    <a:pt x="3675380" y="44831"/>
                  </a:lnTo>
                  <a:lnTo>
                    <a:pt x="3683279" y="41643"/>
                  </a:lnTo>
                  <a:lnTo>
                    <a:pt x="3688918" y="36830"/>
                  </a:lnTo>
                  <a:lnTo>
                    <a:pt x="3692283" y="30403"/>
                  </a:lnTo>
                  <a:lnTo>
                    <a:pt x="3693414" y="22352"/>
                  </a:lnTo>
                  <a:lnTo>
                    <a:pt x="3693414" y="15367"/>
                  </a:lnTo>
                  <a:lnTo>
                    <a:pt x="3692461" y="13335"/>
                  </a:lnTo>
                  <a:lnTo>
                    <a:pt x="3690874" y="9906"/>
                  </a:lnTo>
                  <a:lnTo>
                    <a:pt x="3685667" y="5842"/>
                  </a:lnTo>
                  <a:lnTo>
                    <a:pt x="3680333" y="1905"/>
                  </a:lnTo>
                  <a:lnTo>
                    <a:pt x="3673602" y="0"/>
                  </a:lnTo>
                  <a:lnTo>
                    <a:pt x="3656838" y="0"/>
                  </a:lnTo>
                  <a:lnTo>
                    <a:pt x="3649599" y="1651"/>
                  </a:lnTo>
                  <a:lnTo>
                    <a:pt x="3643376" y="4953"/>
                  </a:lnTo>
                  <a:lnTo>
                    <a:pt x="3643376" y="19431"/>
                  </a:lnTo>
                  <a:lnTo>
                    <a:pt x="3649091" y="15367"/>
                  </a:lnTo>
                  <a:lnTo>
                    <a:pt x="3655060" y="13335"/>
                  </a:lnTo>
                  <a:lnTo>
                    <a:pt x="3671062" y="13335"/>
                  </a:lnTo>
                  <a:lnTo>
                    <a:pt x="3675888" y="17526"/>
                  </a:lnTo>
                  <a:lnTo>
                    <a:pt x="3675888" y="34544"/>
                  </a:lnTo>
                  <a:lnTo>
                    <a:pt x="3669538" y="38989"/>
                  </a:lnTo>
                  <a:lnTo>
                    <a:pt x="3649345" y="38989"/>
                  </a:lnTo>
                  <a:lnTo>
                    <a:pt x="3649345" y="52451"/>
                  </a:lnTo>
                  <a:lnTo>
                    <a:pt x="3657346" y="52451"/>
                  </a:lnTo>
                  <a:lnTo>
                    <a:pt x="3666680" y="53340"/>
                  </a:lnTo>
                  <a:lnTo>
                    <a:pt x="3673348" y="55981"/>
                  </a:lnTo>
                  <a:lnTo>
                    <a:pt x="3677348" y="60388"/>
                  </a:lnTo>
                  <a:lnTo>
                    <a:pt x="3678682" y="66548"/>
                  </a:lnTo>
                  <a:lnTo>
                    <a:pt x="3678682" y="70993"/>
                  </a:lnTo>
                  <a:lnTo>
                    <a:pt x="3677158" y="74422"/>
                  </a:lnTo>
                  <a:lnTo>
                    <a:pt x="3673856" y="76835"/>
                  </a:lnTo>
                  <a:lnTo>
                    <a:pt x="3670681" y="79248"/>
                  </a:lnTo>
                  <a:lnTo>
                    <a:pt x="3666490" y="80518"/>
                  </a:lnTo>
                  <a:lnTo>
                    <a:pt x="3653155" y="80518"/>
                  </a:lnTo>
                  <a:lnTo>
                    <a:pt x="3646043" y="78232"/>
                  </a:lnTo>
                  <a:lnTo>
                    <a:pt x="3639947" y="73660"/>
                  </a:lnTo>
                  <a:lnTo>
                    <a:pt x="3639947" y="89281"/>
                  </a:lnTo>
                  <a:lnTo>
                    <a:pt x="3645662" y="92456"/>
                  </a:lnTo>
                  <a:lnTo>
                    <a:pt x="3653155" y="93980"/>
                  </a:lnTo>
                  <a:lnTo>
                    <a:pt x="3662172" y="93980"/>
                  </a:lnTo>
                  <a:lnTo>
                    <a:pt x="3693757" y="80518"/>
                  </a:lnTo>
                  <a:lnTo>
                    <a:pt x="3696335" y="75057"/>
                  </a:lnTo>
                  <a:lnTo>
                    <a:pt x="3696335" y="60833"/>
                  </a:lnTo>
                  <a:close/>
                </a:path>
                <a:path w="5073650" h="108585">
                  <a:moveTo>
                    <a:pt x="3726294" y="76835"/>
                  </a:moveTo>
                  <a:lnTo>
                    <a:pt x="3710178" y="76835"/>
                  </a:lnTo>
                  <a:lnTo>
                    <a:pt x="3703574" y="108585"/>
                  </a:lnTo>
                  <a:lnTo>
                    <a:pt x="3716782" y="108585"/>
                  </a:lnTo>
                  <a:lnTo>
                    <a:pt x="3726294" y="76835"/>
                  </a:lnTo>
                  <a:close/>
                </a:path>
                <a:path w="5073650" h="108585">
                  <a:moveTo>
                    <a:pt x="3800221" y="46355"/>
                  </a:moveTo>
                  <a:lnTo>
                    <a:pt x="3782860" y="2895"/>
                  </a:lnTo>
                  <a:lnTo>
                    <a:pt x="3782517" y="2832"/>
                  </a:lnTo>
                  <a:lnTo>
                    <a:pt x="3782517" y="46355"/>
                  </a:lnTo>
                  <a:lnTo>
                    <a:pt x="3782479" y="48387"/>
                  </a:lnTo>
                  <a:lnTo>
                    <a:pt x="3781679" y="61722"/>
                  </a:lnTo>
                  <a:lnTo>
                    <a:pt x="3779024" y="72161"/>
                  </a:lnTo>
                  <a:lnTo>
                    <a:pt x="3774579" y="78435"/>
                  </a:lnTo>
                  <a:lnTo>
                    <a:pt x="3768344" y="80518"/>
                  </a:lnTo>
                  <a:lnTo>
                    <a:pt x="3761930" y="78498"/>
                  </a:lnTo>
                  <a:lnTo>
                    <a:pt x="3757371" y="72415"/>
                  </a:lnTo>
                  <a:lnTo>
                    <a:pt x="3754640" y="62255"/>
                  </a:lnTo>
                  <a:lnTo>
                    <a:pt x="3753751" y="48387"/>
                  </a:lnTo>
                  <a:lnTo>
                    <a:pt x="3753828" y="46355"/>
                  </a:lnTo>
                  <a:lnTo>
                    <a:pt x="3754666" y="32842"/>
                  </a:lnTo>
                  <a:lnTo>
                    <a:pt x="3757447" y="22009"/>
                  </a:lnTo>
                  <a:lnTo>
                    <a:pt x="3762095" y="15506"/>
                  </a:lnTo>
                  <a:lnTo>
                    <a:pt x="3768598" y="13335"/>
                  </a:lnTo>
                  <a:lnTo>
                    <a:pt x="3774681" y="15455"/>
                  </a:lnTo>
                  <a:lnTo>
                    <a:pt x="3779050" y="21805"/>
                  </a:lnTo>
                  <a:lnTo>
                    <a:pt x="3781679" y="32359"/>
                  </a:lnTo>
                  <a:lnTo>
                    <a:pt x="3782517" y="46355"/>
                  </a:lnTo>
                  <a:lnTo>
                    <a:pt x="3782517" y="2832"/>
                  </a:lnTo>
                  <a:lnTo>
                    <a:pt x="3769360" y="0"/>
                  </a:lnTo>
                  <a:lnTo>
                    <a:pt x="3761752" y="774"/>
                  </a:lnTo>
                  <a:lnTo>
                    <a:pt x="3755136" y="3073"/>
                  </a:lnTo>
                  <a:lnTo>
                    <a:pt x="3736733" y="37274"/>
                  </a:lnTo>
                  <a:lnTo>
                    <a:pt x="3736213" y="48387"/>
                  </a:lnTo>
                  <a:lnTo>
                    <a:pt x="3738156" y="68326"/>
                  </a:lnTo>
                  <a:lnTo>
                    <a:pt x="3744036" y="82575"/>
                  </a:lnTo>
                  <a:lnTo>
                    <a:pt x="3753828" y="91135"/>
                  </a:lnTo>
                  <a:lnTo>
                    <a:pt x="3767569" y="93980"/>
                  </a:lnTo>
                  <a:lnTo>
                    <a:pt x="3775024" y="93205"/>
                  </a:lnTo>
                  <a:lnTo>
                    <a:pt x="3781564" y="90855"/>
                  </a:lnTo>
                  <a:lnTo>
                    <a:pt x="3787165" y="86969"/>
                  </a:lnTo>
                  <a:lnTo>
                    <a:pt x="3791839" y="81534"/>
                  </a:lnTo>
                  <a:lnTo>
                    <a:pt x="3792372" y="80518"/>
                  </a:lnTo>
                  <a:lnTo>
                    <a:pt x="3795496" y="74701"/>
                  </a:lnTo>
                  <a:lnTo>
                    <a:pt x="3798125" y="66573"/>
                  </a:lnTo>
                  <a:lnTo>
                    <a:pt x="3799687" y="57124"/>
                  </a:lnTo>
                  <a:lnTo>
                    <a:pt x="3800221" y="46355"/>
                  </a:lnTo>
                  <a:close/>
                </a:path>
                <a:path w="5073650" h="108585">
                  <a:moveTo>
                    <a:pt x="3866896" y="54737"/>
                  </a:moveTo>
                  <a:lnTo>
                    <a:pt x="3864851" y="49784"/>
                  </a:lnTo>
                  <a:lnTo>
                    <a:pt x="3864216" y="48260"/>
                  </a:lnTo>
                  <a:lnTo>
                    <a:pt x="3858895" y="43434"/>
                  </a:lnTo>
                  <a:lnTo>
                    <a:pt x="3853561" y="38481"/>
                  </a:lnTo>
                  <a:lnTo>
                    <a:pt x="3849065" y="36957"/>
                  </a:lnTo>
                  <a:lnTo>
                    <a:pt x="3846449" y="36068"/>
                  </a:lnTo>
                  <a:lnTo>
                    <a:pt x="3836035" y="36068"/>
                  </a:lnTo>
                  <a:lnTo>
                    <a:pt x="3832987" y="36322"/>
                  </a:lnTo>
                  <a:lnTo>
                    <a:pt x="3828415" y="36957"/>
                  </a:lnTo>
                  <a:lnTo>
                    <a:pt x="3829939" y="15748"/>
                  </a:lnTo>
                  <a:lnTo>
                    <a:pt x="3862819" y="15748"/>
                  </a:lnTo>
                  <a:lnTo>
                    <a:pt x="3862819" y="1397"/>
                  </a:lnTo>
                  <a:lnTo>
                    <a:pt x="3815715" y="1397"/>
                  </a:lnTo>
                  <a:lnTo>
                    <a:pt x="3812286" y="51054"/>
                  </a:lnTo>
                  <a:lnTo>
                    <a:pt x="3817747" y="50165"/>
                  </a:lnTo>
                  <a:lnTo>
                    <a:pt x="3822941" y="49784"/>
                  </a:lnTo>
                  <a:lnTo>
                    <a:pt x="3835146" y="49784"/>
                  </a:lnTo>
                  <a:lnTo>
                    <a:pt x="3840594" y="50927"/>
                  </a:lnTo>
                  <a:lnTo>
                    <a:pt x="3844163" y="53340"/>
                  </a:lnTo>
                  <a:lnTo>
                    <a:pt x="3847592" y="55626"/>
                  </a:lnTo>
                  <a:lnTo>
                    <a:pt x="3849370" y="59436"/>
                  </a:lnTo>
                  <a:lnTo>
                    <a:pt x="3849370" y="69596"/>
                  </a:lnTo>
                  <a:lnTo>
                    <a:pt x="3847719" y="73533"/>
                  </a:lnTo>
                  <a:lnTo>
                    <a:pt x="3841115" y="79121"/>
                  </a:lnTo>
                  <a:lnTo>
                    <a:pt x="3836543" y="80518"/>
                  </a:lnTo>
                  <a:lnTo>
                    <a:pt x="3827272" y="80518"/>
                  </a:lnTo>
                  <a:lnTo>
                    <a:pt x="3810889" y="74041"/>
                  </a:lnTo>
                  <a:lnTo>
                    <a:pt x="3810889" y="89662"/>
                  </a:lnTo>
                  <a:lnTo>
                    <a:pt x="3816223" y="92583"/>
                  </a:lnTo>
                  <a:lnTo>
                    <a:pt x="3823335" y="93980"/>
                  </a:lnTo>
                  <a:lnTo>
                    <a:pt x="3832352" y="93980"/>
                  </a:lnTo>
                  <a:lnTo>
                    <a:pt x="3863416" y="80518"/>
                  </a:lnTo>
                  <a:lnTo>
                    <a:pt x="3863848" y="80137"/>
                  </a:lnTo>
                  <a:lnTo>
                    <a:pt x="3866896" y="72517"/>
                  </a:lnTo>
                  <a:lnTo>
                    <a:pt x="3866896" y="54737"/>
                  </a:lnTo>
                  <a:close/>
                </a:path>
                <a:path w="5073650" h="108585">
                  <a:moveTo>
                    <a:pt x="3935476" y="54737"/>
                  </a:moveTo>
                  <a:lnTo>
                    <a:pt x="3933431" y="49784"/>
                  </a:lnTo>
                  <a:lnTo>
                    <a:pt x="3932809" y="48260"/>
                  </a:lnTo>
                  <a:lnTo>
                    <a:pt x="3927475" y="43434"/>
                  </a:lnTo>
                  <a:lnTo>
                    <a:pt x="3922141" y="38481"/>
                  </a:lnTo>
                  <a:lnTo>
                    <a:pt x="3917645" y="36957"/>
                  </a:lnTo>
                  <a:lnTo>
                    <a:pt x="3915029" y="36068"/>
                  </a:lnTo>
                  <a:lnTo>
                    <a:pt x="3904615" y="36068"/>
                  </a:lnTo>
                  <a:lnTo>
                    <a:pt x="3901567" y="36322"/>
                  </a:lnTo>
                  <a:lnTo>
                    <a:pt x="3896995" y="36957"/>
                  </a:lnTo>
                  <a:lnTo>
                    <a:pt x="3898519" y="15748"/>
                  </a:lnTo>
                  <a:lnTo>
                    <a:pt x="3931412" y="15748"/>
                  </a:lnTo>
                  <a:lnTo>
                    <a:pt x="3931412" y="1397"/>
                  </a:lnTo>
                  <a:lnTo>
                    <a:pt x="3884295" y="1397"/>
                  </a:lnTo>
                  <a:lnTo>
                    <a:pt x="3880866" y="51054"/>
                  </a:lnTo>
                  <a:lnTo>
                    <a:pt x="3886327" y="50165"/>
                  </a:lnTo>
                  <a:lnTo>
                    <a:pt x="3891534" y="49784"/>
                  </a:lnTo>
                  <a:lnTo>
                    <a:pt x="3903726" y="49784"/>
                  </a:lnTo>
                  <a:lnTo>
                    <a:pt x="3909187" y="50927"/>
                  </a:lnTo>
                  <a:lnTo>
                    <a:pt x="3912743" y="53340"/>
                  </a:lnTo>
                  <a:lnTo>
                    <a:pt x="3916172" y="55626"/>
                  </a:lnTo>
                  <a:lnTo>
                    <a:pt x="3917950" y="59436"/>
                  </a:lnTo>
                  <a:lnTo>
                    <a:pt x="3917950" y="69596"/>
                  </a:lnTo>
                  <a:lnTo>
                    <a:pt x="3916299" y="73533"/>
                  </a:lnTo>
                  <a:lnTo>
                    <a:pt x="3909695" y="79121"/>
                  </a:lnTo>
                  <a:lnTo>
                    <a:pt x="3905123" y="80518"/>
                  </a:lnTo>
                  <a:lnTo>
                    <a:pt x="3895852" y="80518"/>
                  </a:lnTo>
                  <a:lnTo>
                    <a:pt x="3879469" y="74041"/>
                  </a:lnTo>
                  <a:lnTo>
                    <a:pt x="3879469" y="89662"/>
                  </a:lnTo>
                  <a:lnTo>
                    <a:pt x="3884803" y="92583"/>
                  </a:lnTo>
                  <a:lnTo>
                    <a:pt x="3891915" y="93980"/>
                  </a:lnTo>
                  <a:lnTo>
                    <a:pt x="3900932" y="93980"/>
                  </a:lnTo>
                  <a:lnTo>
                    <a:pt x="3931996" y="80518"/>
                  </a:lnTo>
                  <a:lnTo>
                    <a:pt x="3932428" y="80137"/>
                  </a:lnTo>
                  <a:lnTo>
                    <a:pt x="3935476" y="72517"/>
                  </a:lnTo>
                  <a:lnTo>
                    <a:pt x="3935476" y="54737"/>
                  </a:lnTo>
                  <a:close/>
                </a:path>
                <a:path w="5073650" h="108585">
                  <a:moveTo>
                    <a:pt x="4744085" y="0"/>
                  </a:moveTo>
                  <a:lnTo>
                    <a:pt x="4733163" y="0"/>
                  </a:lnTo>
                  <a:lnTo>
                    <a:pt x="4727067" y="4419"/>
                  </a:lnTo>
                  <a:lnTo>
                    <a:pt x="4720780" y="8140"/>
                  </a:lnTo>
                  <a:lnTo>
                    <a:pt x="4714303" y="11188"/>
                  </a:lnTo>
                  <a:lnTo>
                    <a:pt x="4707636" y="13589"/>
                  </a:lnTo>
                  <a:lnTo>
                    <a:pt x="4707636" y="28829"/>
                  </a:lnTo>
                  <a:lnTo>
                    <a:pt x="4726813" y="20955"/>
                  </a:lnTo>
                  <a:lnTo>
                    <a:pt x="4726813" y="92329"/>
                  </a:lnTo>
                  <a:lnTo>
                    <a:pt x="4744085" y="92329"/>
                  </a:lnTo>
                  <a:lnTo>
                    <a:pt x="4744085" y="20955"/>
                  </a:lnTo>
                  <a:lnTo>
                    <a:pt x="4744085" y="0"/>
                  </a:lnTo>
                  <a:close/>
                </a:path>
                <a:path w="5073650" h="108585">
                  <a:moveTo>
                    <a:pt x="4829429" y="54737"/>
                  </a:moveTo>
                  <a:lnTo>
                    <a:pt x="4827384" y="49784"/>
                  </a:lnTo>
                  <a:lnTo>
                    <a:pt x="4826762" y="48260"/>
                  </a:lnTo>
                  <a:lnTo>
                    <a:pt x="4815967" y="38481"/>
                  </a:lnTo>
                  <a:lnTo>
                    <a:pt x="4811471" y="36957"/>
                  </a:lnTo>
                  <a:lnTo>
                    <a:pt x="4808855" y="36068"/>
                  </a:lnTo>
                  <a:lnTo>
                    <a:pt x="4798568" y="36068"/>
                  </a:lnTo>
                  <a:lnTo>
                    <a:pt x="4795520" y="36322"/>
                  </a:lnTo>
                  <a:lnTo>
                    <a:pt x="4790948" y="36957"/>
                  </a:lnTo>
                  <a:lnTo>
                    <a:pt x="4792472" y="15748"/>
                  </a:lnTo>
                  <a:lnTo>
                    <a:pt x="4825365" y="15748"/>
                  </a:lnTo>
                  <a:lnTo>
                    <a:pt x="4825365" y="1397"/>
                  </a:lnTo>
                  <a:lnTo>
                    <a:pt x="4778248" y="1397"/>
                  </a:lnTo>
                  <a:lnTo>
                    <a:pt x="4774819" y="51054"/>
                  </a:lnTo>
                  <a:lnTo>
                    <a:pt x="4780280" y="50165"/>
                  </a:lnTo>
                  <a:lnTo>
                    <a:pt x="4785487" y="49784"/>
                  </a:lnTo>
                  <a:lnTo>
                    <a:pt x="4797679" y="49784"/>
                  </a:lnTo>
                  <a:lnTo>
                    <a:pt x="4803140" y="50927"/>
                  </a:lnTo>
                  <a:lnTo>
                    <a:pt x="4806569" y="53340"/>
                  </a:lnTo>
                  <a:lnTo>
                    <a:pt x="4810125" y="55626"/>
                  </a:lnTo>
                  <a:lnTo>
                    <a:pt x="4811903" y="59436"/>
                  </a:lnTo>
                  <a:lnTo>
                    <a:pt x="4811903" y="69596"/>
                  </a:lnTo>
                  <a:lnTo>
                    <a:pt x="4810252" y="73533"/>
                  </a:lnTo>
                  <a:lnTo>
                    <a:pt x="4806950" y="76327"/>
                  </a:lnTo>
                  <a:lnTo>
                    <a:pt x="4803521" y="79121"/>
                  </a:lnTo>
                  <a:lnTo>
                    <a:pt x="4798949" y="80518"/>
                  </a:lnTo>
                  <a:lnTo>
                    <a:pt x="4789805" y="80518"/>
                  </a:lnTo>
                  <a:lnTo>
                    <a:pt x="4773422" y="74041"/>
                  </a:lnTo>
                  <a:lnTo>
                    <a:pt x="4773422" y="89662"/>
                  </a:lnTo>
                  <a:lnTo>
                    <a:pt x="4778756" y="92583"/>
                  </a:lnTo>
                  <a:lnTo>
                    <a:pt x="4785868" y="93980"/>
                  </a:lnTo>
                  <a:lnTo>
                    <a:pt x="4794885" y="93980"/>
                  </a:lnTo>
                  <a:lnTo>
                    <a:pt x="4825949" y="80518"/>
                  </a:lnTo>
                  <a:lnTo>
                    <a:pt x="4826381" y="80137"/>
                  </a:lnTo>
                  <a:lnTo>
                    <a:pt x="4829429" y="72517"/>
                  </a:lnTo>
                  <a:lnTo>
                    <a:pt x="4829429" y="54737"/>
                  </a:lnTo>
                  <a:close/>
                </a:path>
                <a:path w="5073650" h="108585">
                  <a:moveTo>
                    <a:pt x="4859401" y="76835"/>
                  </a:moveTo>
                  <a:lnTo>
                    <a:pt x="4843399" y="76835"/>
                  </a:lnTo>
                  <a:lnTo>
                    <a:pt x="4836668" y="108585"/>
                  </a:lnTo>
                  <a:lnTo>
                    <a:pt x="4850003" y="108585"/>
                  </a:lnTo>
                  <a:lnTo>
                    <a:pt x="4859401" y="76835"/>
                  </a:lnTo>
                  <a:close/>
                </a:path>
                <a:path w="5073650" h="108585">
                  <a:moveTo>
                    <a:pt x="4933315" y="46355"/>
                  </a:moveTo>
                  <a:lnTo>
                    <a:pt x="4916055" y="2895"/>
                  </a:lnTo>
                  <a:lnTo>
                    <a:pt x="4915738" y="2832"/>
                  </a:lnTo>
                  <a:lnTo>
                    <a:pt x="4915738" y="46355"/>
                  </a:lnTo>
                  <a:lnTo>
                    <a:pt x="4915700" y="48387"/>
                  </a:lnTo>
                  <a:lnTo>
                    <a:pt x="4914874" y="61722"/>
                  </a:lnTo>
                  <a:lnTo>
                    <a:pt x="4912182" y="72161"/>
                  </a:lnTo>
                  <a:lnTo>
                    <a:pt x="4907686" y="78435"/>
                  </a:lnTo>
                  <a:lnTo>
                    <a:pt x="4901438" y="80518"/>
                  </a:lnTo>
                  <a:lnTo>
                    <a:pt x="4895100" y="78498"/>
                  </a:lnTo>
                  <a:lnTo>
                    <a:pt x="4890579" y="72415"/>
                  </a:lnTo>
                  <a:lnTo>
                    <a:pt x="4887861" y="62255"/>
                  </a:lnTo>
                  <a:lnTo>
                    <a:pt x="4886972" y="48387"/>
                  </a:lnTo>
                  <a:lnTo>
                    <a:pt x="4887049" y="46355"/>
                  </a:lnTo>
                  <a:lnTo>
                    <a:pt x="4887887" y="32842"/>
                  </a:lnTo>
                  <a:lnTo>
                    <a:pt x="4890668" y="22009"/>
                  </a:lnTo>
                  <a:lnTo>
                    <a:pt x="4895316" y="15506"/>
                  </a:lnTo>
                  <a:lnTo>
                    <a:pt x="4901819" y="13335"/>
                  </a:lnTo>
                  <a:lnTo>
                    <a:pt x="4907902" y="15455"/>
                  </a:lnTo>
                  <a:lnTo>
                    <a:pt x="4912271" y="21805"/>
                  </a:lnTo>
                  <a:lnTo>
                    <a:pt x="4914900" y="32359"/>
                  </a:lnTo>
                  <a:lnTo>
                    <a:pt x="4915738" y="46355"/>
                  </a:lnTo>
                  <a:lnTo>
                    <a:pt x="4915738" y="2832"/>
                  </a:lnTo>
                  <a:lnTo>
                    <a:pt x="4902581" y="0"/>
                  </a:lnTo>
                  <a:lnTo>
                    <a:pt x="4894961" y="774"/>
                  </a:lnTo>
                  <a:lnTo>
                    <a:pt x="4888306" y="3073"/>
                  </a:lnTo>
                  <a:lnTo>
                    <a:pt x="4869954" y="37274"/>
                  </a:lnTo>
                  <a:lnTo>
                    <a:pt x="4869434" y="48387"/>
                  </a:lnTo>
                  <a:lnTo>
                    <a:pt x="4871377" y="68326"/>
                  </a:lnTo>
                  <a:lnTo>
                    <a:pt x="4877257" y="82575"/>
                  </a:lnTo>
                  <a:lnTo>
                    <a:pt x="4887049" y="91135"/>
                  </a:lnTo>
                  <a:lnTo>
                    <a:pt x="4900803" y="93980"/>
                  </a:lnTo>
                  <a:lnTo>
                    <a:pt x="4908245" y="93205"/>
                  </a:lnTo>
                  <a:lnTo>
                    <a:pt x="4914773" y="90855"/>
                  </a:lnTo>
                  <a:lnTo>
                    <a:pt x="4920335" y="86969"/>
                  </a:lnTo>
                  <a:lnTo>
                    <a:pt x="4924933" y="81534"/>
                  </a:lnTo>
                  <a:lnTo>
                    <a:pt x="4925466" y="80518"/>
                  </a:lnTo>
                  <a:lnTo>
                    <a:pt x="4928590" y="74701"/>
                  </a:lnTo>
                  <a:lnTo>
                    <a:pt x="4931219" y="66573"/>
                  </a:lnTo>
                  <a:lnTo>
                    <a:pt x="4932781" y="57124"/>
                  </a:lnTo>
                  <a:lnTo>
                    <a:pt x="4933315" y="46355"/>
                  </a:lnTo>
                  <a:close/>
                </a:path>
                <a:path w="5073650" h="108585">
                  <a:moveTo>
                    <a:pt x="5003038" y="62230"/>
                  </a:moveTo>
                  <a:lnTo>
                    <a:pt x="5001514" y="57404"/>
                  </a:lnTo>
                  <a:lnTo>
                    <a:pt x="4997323" y="51816"/>
                  </a:lnTo>
                  <a:lnTo>
                    <a:pt x="4995418" y="49276"/>
                  </a:lnTo>
                  <a:lnTo>
                    <a:pt x="4991100" y="46228"/>
                  </a:lnTo>
                  <a:lnTo>
                    <a:pt x="4986655" y="44678"/>
                  </a:lnTo>
                  <a:lnTo>
                    <a:pt x="4986655" y="71374"/>
                  </a:lnTo>
                  <a:lnTo>
                    <a:pt x="4985385" y="74803"/>
                  </a:lnTo>
                  <a:lnTo>
                    <a:pt x="4980305" y="79883"/>
                  </a:lnTo>
                  <a:lnTo>
                    <a:pt x="4976622" y="81153"/>
                  </a:lnTo>
                  <a:lnTo>
                    <a:pt x="4967478" y="81153"/>
                  </a:lnTo>
                  <a:lnTo>
                    <a:pt x="4963922" y="79883"/>
                  </a:lnTo>
                  <a:lnTo>
                    <a:pt x="4958715" y="74930"/>
                  </a:lnTo>
                  <a:lnTo>
                    <a:pt x="4957445" y="71374"/>
                  </a:lnTo>
                  <a:lnTo>
                    <a:pt x="4957534" y="62230"/>
                  </a:lnTo>
                  <a:lnTo>
                    <a:pt x="4958842" y="58928"/>
                  </a:lnTo>
                  <a:lnTo>
                    <a:pt x="4961636" y="56134"/>
                  </a:lnTo>
                  <a:lnTo>
                    <a:pt x="4964430" y="53213"/>
                  </a:lnTo>
                  <a:lnTo>
                    <a:pt x="4967859" y="51816"/>
                  </a:lnTo>
                  <a:lnTo>
                    <a:pt x="4976241" y="51816"/>
                  </a:lnTo>
                  <a:lnTo>
                    <a:pt x="4979797" y="53340"/>
                  </a:lnTo>
                  <a:lnTo>
                    <a:pt x="4985258" y="59055"/>
                  </a:lnTo>
                  <a:lnTo>
                    <a:pt x="4986604" y="62484"/>
                  </a:lnTo>
                  <a:lnTo>
                    <a:pt x="4986655" y="71374"/>
                  </a:lnTo>
                  <a:lnTo>
                    <a:pt x="4986655" y="44678"/>
                  </a:lnTo>
                  <a:lnTo>
                    <a:pt x="4985639" y="44323"/>
                  </a:lnTo>
                  <a:lnTo>
                    <a:pt x="4995545" y="39624"/>
                  </a:lnTo>
                  <a:lnTo>
                    <a:pt x="4996485" y="38354"/>
                  </a:lnTo>
                  <a:lnTo>
                    <a:pt x="5000625" y="32766"/>
                  </a:lnTo>
                  <a:lnTo>
                    <a:pt x="5000625" y="19431"/>
                  </a:lnTo>
                  <a:lnTo>
                    <a:pt x="4999355" y="15367"/>
                  </a:lnTo>
                  <a:lnTo>
                    <a:pt x="4997602" y="12700"/>
                  </a:lnTo>
                  <a:lnTo>
                    <a:pt x="4994529" y="8001"/>
                  </a:lnTo>
                  <a:lnTo>
                    <a:pt x="4991100" y="5207"/>
                  </a:lnTo>
                  <a:lnTo>
                    <a:pt x="4986782" y="3048"/>
                  </a:lnTo>
                  <a:lnTo>
                    <a:pt x="4984496" y="2006"/>
                  </a:lnTo>
                  <a:lnTo>
                    <a:pt x="4984496" y="21336"/>
                  </a:lnTo>
                  <a:lnTo>
                    <a:pt x="4984445" y="28956"/>
                  </a:lnTo>
                  <a:lnTo>
                    <a:pt x="4983226" y="32004"/>
                  </a:lnTo>
                  <a:lnTo>
                    <a:pt x="4980940" y="34544"/>
                  </a:lnTo>
                  <a:lnTo>
                    <a:pt x="4978527" y="37084"/>
                  </a:lnTo>
                  <a:lnTo>
                    <a:pt x="4975733" y="38354"/>
                  </a:lnTo>
                  <a:lnTo>
                    <a:pt x="4969002" y="38354"/>
                  </a:lnTo>
                  <a:lnTo>
                    <a:pt x="4966081" y="37084"/>
                  </a:lnTo>
                  <a:lnTo>
                    <a:pt x="4963795" y="34544"/>
                  </a:lnTo>
                  <a:lnTo>
                    <a:pt x="4961382" y="32004"/>
                  </a:lnTo>
                  <a:lnTo>
                    <a:pt x="4960239" y="28956"/>
                  </a:lnTo>
                  <a:lnTo>
                    <a:pt x="4960239" y="21336"/>
                  </a:lnTo>
                  <a:lnTo>
                    <a:pt x="4961255" y="18288"/>
                  </a:lnTo>
                  <a:lnTo>
                    <a:pt x="4963528" y="16002"/>
                  </a:lnTo>
                  <a:lnTo>
                    <a:pt x="4965573" y="13843"/>
                  </a:lnTo>
                  <a:lnTo>
                    <a:pt x="4968494" y="12700"/>
                  </a:lnTo>
                  <a:lnTo>
                    <a:pt x="4975987" y="12700"/>
                  </a:lnTo>
                  <a:lnTo>
                    <a:pt x="4979035" y="13843"/>
                  </a:lnTo>
                  <a:lnTo>
                    <a:pt x="4981308" y="16129"/>
                  </a:lnTo>
                  <a:lnTo>
                    <a:pt x="4983353" y="18288"/>
                  </a:lnTo>
                  <a:lnTo>
                    <a:pt x="4984496" y="21336"/>
                  </a:lnTo>
                  <a:lnTo>
                    <a:pt x="4984496" y="2006"/>
                  </a:lnTo>
                  <a:lnTo>
                    <a:pt x="4982337" y="1016"/>
                  </a:lnTo>
                  <a:lnTo>
                    <a:pt x="4977511" y="0"/>
                  </a:lnTo>
                  <a:lnTo>
                    <a:pt x="4966843" y="0"/>
                  </a:lnTo>
                  <a:lnTo>
                    <a:pt x="4962017" y="1016"/>
                  </a:lnTo>
                  <a:lnTo>
                    <a:pt x="4957699" y="3175"/>
                  </a:lnTo>
                  <a:lnTo>
                    <a:pt x="4953381" y="5207"/>
                  </a:lnTo>
                  <a:lnTo>
                    <a:pt x="4949952" y="8128"/>
                  </a:lnTo>
                  <a:lnTo>
                    <a:pt x="4945126" y="15494"/>
                  </a:lnTo>
                  <a:lnTo>
                    <a:pt x="4944046" y="19431"/>
                  </a:lnTo>
                  <a:lnTo>
                    <a:pt x="4944097" y="28829"/>
                  </a:lnTo>
                  <a:lnTo>
                    <a:pt x="4958080" y="44704"/>
                  </a:lnTo>
                  <a:lnTo>
                    <a:pt x="4952619" y="46736"/>
                  </a:lnTo>
                  <a:lnTo>
                    <a:pt x="4948301" y="49784"/>
                  </a:lnTo>
                  <a:lnTo>
                    <a:pt x="4945380" y="53975"/>
                  </a:lnTo>
                  <a:lnTo>
                    <a:pt x="4942459" y="58039"/>
                  </a:lnTo>
                  <a:lnTo>
                    <a:pt x="4941062" y="62230"/>
                  </a:lnTo>
                  <a:lnTo>
                    <a:pt x="4940935" y="75819"/>
                  </a:lnTo>
                  <a:lnTo>
                    <a:pt x="4943729" y="82169"/>
                  </a:lnTo>
                  <a:lnTo>
                    <a:pt x="4949444" y="86868"/>
                  </a:lnTo>
                  <a:lnTo>
                    <a:pt x="4955032" y="91567"/>
                  </a:lnTo>
                  <a:lnTo>
                    <a:pt x="4962525" y="93980"/>
                  </a:lnTo>
                  <a:lnTo>
                    <a:pt x="4981448" y="93980"/>
                  </a:lnTo>
                  <a:lnTo>
                    <a:pt x="4989068" y="91567"/>
                  </a:lnTo>
                  <a:lnTo>
                    <a:pt x="5000244" y="82169"/>
                  </a:lnTo>
                  <a:lnTo>
                    <a:pt x="5000676" y="81153"/>
                  </a:lnTo>
                  <a:lnTo>
                    <a:pt x="5002974" y="75819"/>
                  </a:lnTo>
                  <a:lnTo>
                    <a:pt x="5003038" y="62230"/>
                  </a:lnTo>
                  <a:close/>
                </a:path>
                <a:path w="5073650" h="108585">
                  <a:moveTo>
                    <a:pt x="5073142" y="62230"/>
                  </a:moveTo>
                  <a:lnTo>
                    <a:pt x="5071618" y="57404"/>
                  </a:lnTo>
                  <a:lnTo>
                    <a:pt x="5067427" y="51816"/>
                  </a:lnTo>
                  <a:lnTo>
                    <a:pt x="5065522" y="49276"/>
                  </a:lnTo>
                  <a:lnTo>
                    <a:pt x="5061204" y="46228"/>
                  </a:lnTo>
                  <a:lnTo>
                    <a:pt x="5056759" y="44678"/>
                  </a:lnTo>
                  <a:lnTo>
                    <a:pt x="5056759" y="71374"/>
                  </a:lnTo>
                  <a:lnTo>
                    <a:pt x="5055489" y="74803"/>
                  </a:lnTo>
                  <a:lnTo>
                    <a:pt x="5050409" y="79883"/>
                  </a:lnTo>
                  <a:lnTo>
                    <a:pt x="5046726" y="81153"/>
                  </a:lnTo>
                  <a:lnTo>
                    <a:pt x="5037582" y="81153"/>
                  </a:lnTo>
                  <a:lnTo>
                    <a:pt x="5034026" y="79883"/>
                  </a:lnTo>
                  <a:lnTo>
                    <a:pt x="5028819" y="74930"/>
                  </a:lnTo>
                  <a:lnTo>
                    <a:pt x="5027549" y="71374"/>
                  </a:lnTo>
                  <a:lnTo>
                    <a:pt x="5027638" y="62230"/>
                  </a:lnTo>
                  <a:lnTo>
                    <a:pt x="5028946" y="58928"/>
                  </a:lnTo>
                  <a:lnTo>
                    <a:pt x="5031740" y="56134"/>
                  </a:lnTo>
                  <a:lnTo>
                    <a:pt x="5034534" y="53213"/>
                  </a:lnTo>
                  <a:lnTo>
                    <a:pt x="5037963" y="51816"/>
                  </a:lnTo>
                  <a:lnTo>
                    <a:pt x="5046345" y="51816"/>
                  </a:lnTo>
                  <a:lnTo>
                    <a:pt x="5049901" y="53340"/>
                  </a:lnTo>
                  <a:lnTo>
                    <a:pt x="5055362" y="59055"/>
                  </a:lnTo>
                  <a:lnTo>
                    <a:pt x="5056708" y="62484"/>
                  </a:lnTo>
                  <a:lnTo>
                    <a:pt x="5056759" y="71374"/>
                  </a:lnTo>
                  <a:lnTo>
                    <a:pt x="5056759" y="44678"/>
                  </a:lnTo>
                  <a:lnTo>
                    <a:pt x="5055743" y="44323"/>
                  </a:lnTo>
                  <a:lnTo>
                    <a:pt x="5065649" y="39624"/>
                  </a:lnTo>
                  <a:lnTo>
                    <a:pt x="5066589" y="38354"/>
                  </a:lnTo>
                  <a:lnTo>
                    <a:pt x="5070729" y="32766"/>
                  </a:lnTo>
                  <a:lnTo>
                    <a:pt x="5070729" y="19431"/>
                  </a:lnTo>
                  <a:lnTo>
                    <a:pt x="5069459" y="15367"/>
                  </a:lnTo>
                  <a:lnTo>
                    <a:pt x="5067706" y="12700"/>
                  </a:lnTo>
                  <a:lnTo>
                    <a:pt x="5064633" y="8001"/>
                  </a:lnTo>
                  <a:lnTo>
                    <a:pt x="5061204" y="5207"/>
                  </a:lnTo>
                  <a:lnTo>
                    <a:pt x="5056886" y="3048"/>
                  </a:lnTo>
                  <a:lnTo>
                    <a:pt x="5054600" y="2006"/>
                  </a:lnTo>
                  <a:lnTo>
                    <a:pt x="5054600" y="21336"/>
                  </a:lnTo>
                  <a:lnTo>
                    <a:pt x="5054549" y="28956"/>
                  </a:lnTo>
                  <a:lnTo>
                    <a:pt x="5053330" y="32004"/>
                  </a:lnTo>
                  <a:lnTo>
                    <a:pt x="5051044" y="34544"/>
                  </a:lnTo>
                  <a:lnTo>
                    <a:pt x="5048631" y="37084"/>
                  </a:lnTo>
                  <a:lnTo>
                    <a:pt x="5045837" y="38354"/>
                  </a:lnTo>
                  <a:lnTo>
                    <a:pt x="5038979" y="38354"/>
                  </a:lnTo>
                  <a:lnTo>
                    <a:pt x="5036185" y="37084"/>
                  </a:lnTo>
                  <a:lnTo>
                    <a:pt x="5033899" y="34544"/>
                  </a:lnTo>
                  <a:lnTo>
                    <a:pt x="5031486" y="32004"/>
                  </a:lnTo>
                  <a:lnTo>
                    <a:pt x="5030343" y="28956"/>
                  </a:lnTo>
                  <a:lnTo>
                    <a:pt x="5030343" y="21336"/>
                  </a:lnTo>
                  <a:lnTo>
                    <a:pt x="5031359" y="18288"/>
                  </a:lnTo>
                  <a:lnTo>
                    <a:pt x="5033632" y="16002"/>
                  </a:lnTo>
                  <a:lnTo>
                    <a:pt x="5035677" y="13843"/>
                  </a:lnTo>
                  <a:lnTo>
                    <a:pt x="5038598" y="12700"/>
                  </a:lnTo>
                  <a:lnTo>
                    <a:pt x="5046091" y="12700"/>
                  </a:lnTo>
                  <a:lnTo>
                    <a:pt x="5049139" y="13843"/>
                  </a:lnTo>
                  <a:lnTo>
                    <a:pt x="5051412" y="16129"/>
                  </a:lnTo>
                  <a:lnTo>
                    <a:pt x="5053457" y="18288"/>
                  </a:lnTo>
                  <a:lnTo>
                    <a:pt x="5054600" y="21336"/>
                  </a:lnTo>
                  <a:lnTo>
                    <a:pt x="5054600" y="2006"/>
                  </a:lnTo>
                  <a:lnTo>
                    <a:pt x="5052441" y="1016"/>
                  </a:lnTo>
                  <a:lnTo>
                    <a:pt x="5047615" y="0"/>
                  </a:lnTo>
                  <a:lnTo>
                    <a:pt x="5036947" y="0"/>
                  </a:lnTo>
                  <a:lnTo>
                    <a:pt x="5032121" y="1016"/>
                  </a:lnTo>
                  <a:lnTo>
                    <a:pt x="5027803" y="3175"/>
                  </a:lnTo>
                  <a:lnTo>
                    <a:pt x="5023485" y="5207"/>
                  </a:lnTo>
                  <a:lnTo>
                    <a:pt x="5020056" y="8128"/>
                  </a:lnTo>
                  <a:lnTo>
                    <a:pt x="5015230" y="15494"/>
                  </a:lnTo>
                  <a:lnTo>
                    <a:pt x="5014150" y="19431"/>
                  </a:lnTo>
                  <a:lnTo>
                    <a:pt x="5014201" y="28829"/>
                  </a:lnTo>
                  <a:lnTo>
                    <a:pt x="5028184" y="44704"/>
                  </a:lnTo>
                  <a:lnTo>
                    <a:pt x="5022723" y="46736"/>
                  </a:lnTo>
                  <a:lnTo>
                    <a:pt x="5018405" y="49784"/>
                  </a:lnTo>
                  <a:lnTo>
                    <a:pt x="5015484" y="53975"/>
                  </a:lnTo>
                  <a:lnTo>
                    <a:pt x="5012563" y="58039"/>
                  </a:lnTo>
                  <a:lnTo>
                    <a:pt x="5011166" y="62230"/>
                  </a:lnTo>
                  <a:lnTo>
                    <a:pt x="5011039" y="75819"/>
                  </a:lnTo>
                  <a:lnTo>
                    <a:pt x="5013833" y="82169"/>
                  </a:lnTo>
                  <a:lnTo>
                    <a:pt x="5019548" y="86868"/>
                  </a:lnTo>
                  <a:lnTo>
                    <a:pt x="5025136" y="91567"/>
                  </a:lnTo>
                  <a:lnTo>
                    <a:pt x="5032629" y="93980"/>
                  </a:lnTo>
                  <a:lnTo>
                    <a:pt x="5051552" y="93980"/>
                  </a:lnTo>
                  <a:lnTo>
                    <a:pt x="5059172" y="91567"/>
                  </a:lnTo>
                  <a:lnTo>
                    <a:pt x="5070348" y="82169"/>
                  </a:lnTo>
                  <a:lnTo>
                    <a:pt x="5070780" y="81153"/>
                  </a:lnTo>
                  <a:lnTo>
                    <a:pt x="5073078" y="75819"/>
                  </a:lnTo>
                  <a:lnTo>
                    <a:pt x="5073142" y="6223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8" name="object 98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8787256" y="4972684"/>
              <a:ext cx="199517" cy="93979"/>
            </a:xfrm>
            <a:prstGeom prst="rect">
              <a:avLst/>
            </a:prstGeom>
          </p:spPr>
        </p:pic>
        <p:sp>
          <p:nvSpPr>
            <p:cNvPr id="99" name="object 99"/>
            <p:cNvSpPr/>
            <p:nvPr/>
          </p:nvSpPr>
          <p:spPr>
            <a:xfrm>
              <a:off x="1312417" y="5193538"/>
              <a:ext cx="482600" cy="119380"/>
            </a:xfrm>
            <a:custGeom>
              <a:avLst/>
              <a:gdLst/>
              <a:ahLst/>
              <a:cxnLst/>
              <a:rect l="l" t="t" r="r" b="b"/>
              <a:pathLst>
                <a:path w="482600" h="119379">
                  <a:moveTo>
                    <a:pt x="40766" y="75311"/>
                  </a:moveTo>
                  <a:lnTo>
                    <a:pt x="25145" y="75311"/>
                  </a:lnTo>
                  <a:lnTo>
                    <a:pt x="25145" y="115062"/>
                  </a:lnTo>
                  <a:lnTo>
                    <a:pt x="104393" y="115062"/>
                  </a:lnTo>
                  <a:lnTo>
                    <a:pt x="104393" y="102108"/>
                  </a:lnTo>
                  <a:lnTo>
                    <a:pt x="40766" y="102108"/>
                  </a:lnTo>
                  <a:lnTo>
                    <a:pt x="40766" y="75311"/>
                  </a:lnTo>
                  <a:close/>
                </a:path>
                <a:path w="482600" h="119379">
                  <a:moveTo>
                    <a:pt x="103123" y="0"/>
                  </a:moveTo>
                  <a:lnTo>
                    <a:pt x="88010" y="0"/>
                  </a:lnTo>
                  <a:lnTo>
                    <a:pt x="88010" y="30480"/>
                  </a:lnTo>
                  <a:lnTo>
                    <a:pt x="64769" y="30480"/>
                  </a:lnTo>
                  <a:lnTo>
                    <a:pt x="64769" y="42799"/>
                  </a:lnTo>
                  <a:lnTo>
                    <a:pt x="88010" y="42799"/>
                  </a:lnTo>
                  <a:lnTo>
                    <a:pt x="88010" y="85217"/>
                  </a:lnTo>
                  <a:lnTo>
                    <a:pt x="103123" y="85217"/>
                  </a:lnTo>
                  <a:lnTo>
                    <a:pt x="103123" y="0"/>
                  </a:lnTo>
                  <a:close/>
                </a:path>
                <a:path w="482600" h="119379">
                  <a:moveTo>
                    <a:pt x="45212" y="19557"/>
                  </a:moveTo>
                  <a:lnTo>
                    <a:pt x="29718" y="19557"/>
                  </a:lnTo>
                  <a:lnTo>
                    <a:pt x="29718" y="33655"/>
                  </a:lnTo>
                  <a:lnTo>
                    <a:pt x="26796" y="40893"/>
                  </a:lnTo>
                  <a:lnTo>
                    <a:pt x="0" y="63500"/>
                  </a:lnTo>
                  <a:lnTo>
                    <a:pt x="10921" y="74295"/>
                  </a:lnTo>
                  <a:lnTo>
                    <a:pt x="15875" y="71881"/>
                  </a:lnTo>
                  <a:lnTo>
                    <a:pt x="21081" y="68072"/>
                  </a:lnTo>
                  <a:lnTo>
                    <a:pt x="26543" y="62611"/>
                  </a:lnTo>
                  <a:lnTo>
                    <a:pt x="32040" y="57229"/>
                  </a:lnTo>
                  <a:lnTo>
                    <a:pt x="35813" y="52324"/>
                  </a:lnTo>
                  <a:lnTo>
                    <a:pt x="37845" y="47878"/>
                  </a:lnTo>
                  <a:lnTo>
                    <a:pt x="55674" y="47878"/>
                  </a:lnTo>
                  <a:lnTo>
                    <a:pt x="53466" y="45465"/>
                  </a:lnTo>
                  <a:lnTo>
                    <a:pt x="48006" y="39624"/>
                  </a:lnTo>
                  <a:lnTo>
                    <a:pt x="45212" y="33019"/>
                  </a:lnTo>
                  <a:lnTo>
                    <a:pt x="45212" y="19557"/>
                  </a:lnTo>
                  <a:close/>
                </a:path>
                <a:path w="482600" h="119379">
                  <a:moveTo>
                    <a:pt x="55674" y="47878"/>
                  </a:moveTo>
                  <a:lnTo>
                    <a:pt x="37845" y="47878"/>
                  </a:lnTo>
                  <a:lnTo>
                    <a:pt x="43154" y="54570"/>
                  </a:lnTo>
                  <a:lnTo>
                    <a:pt x="49355" y="60547"/>
                  </a:lnTo>
                  <a:lnTo>
                    <a:pt x="56437" y="65809"/>
                  </a:lnTo>
                  <a:lnTo>
                    <a:pt x="64388" y="70358"/>
                  </a:lnTo>
                  <a:lnTo>
                    <a:pt x="74294" y="58546"/>
                  </a:lnTo>
                  <a:lnTo>
                    <a:pt x="65912" y="55753"/>
                  </a:lnTo>
                  <a:lnTo>
                    <a:pt x="58928" y="51434"/>
                  </a:lnTo>
                  <a:lnTo>
                    <a:pt x="55674" y="47878"/>
                  </a:lnTo>
                  <a:close/>
                </a:path>
                <a:path w="482600" h="119379">
                  <a:moveTo>
                    <a:pt x="69087" y="6731"/>
                  </a:moveTo>
                  <a:lnTo>
                    <a:pt x="5079" y="6731"/>
                  </a:lnTo>
                  <a:lnTo>
                    <a:pt x="5079" y="19557"/>
                  </a:lnTo>
                  <a:lnTo>
                    <a:pt x="69087" y="19557"/>
                  </a:lnTo>
                  <a:lnTo>
                    <a:pt x="69087" y="6731"/>
                  </a:lnTo>
                  <a:close/>
                </a:path>
                <a:path w="482600" h="119379">
                  <a:moveTo>
                    <a:pt x="342264" y="78231"/>
                  </a:moveTo>
                  <a:lnTo>
                    <a:pt x="262763" y="78231"/>
                  </a:lnTo>
                  <a:lnTo>
                    <a:pt x="262763" y="91440"/>
                  </a:lnTo>
                  <a:lnTo>
                    <a:pt x="326770" y="91440"/>
                  </a:lnTo>
                  <a:lnTo>
                    <a:pt x="326770" y="119125"/>
                  </a:lnTo>
                  <a:lnTo>
                    <a:pt x="342264" y="119125"/>
                  </a:lnTo>
                  <a:lnTo>
                    <a:pt x="342264" y="78231"/>
                  </a:lnTo>
                  <a:close/>
                </a:path>
                <a:path w="482600" h="119379">
                  <a:moveTo>
                    <a:pt x="311022" y="68580"/>
                  </a:moveTo>
                  <a:lnTo>
                    <a:pt x="295528" y="68580"/>
                  </a:lnTo>
                  <a:lnTo>
                    <a:pt x="295528" y="78231"/>
                  </a:lnTo>
                  <a:lnTo>
                    <a:pt x="311022" y="78231"/>
                  </a:lnTo>
                  <a:lnTo>
                    <a:pt x="311022" y="68580"/>
                  </a:lnTo>
                  <a:close/>
                </a:path>
                <a:path w="482600" h="119379">
                  <a:moveTo>
                    <a:pt x="358648" y="55499"/>
                  </a:moveTo>
                  <a:lnTo>
                    <a:pt x="248031" y="55499"/>
                  </a:lnTo>
                  <a:lnTo>
                    <a:pt x="248031" y="68580"/>
                  </a:lnTo>
                  <a:lnTo>
                    <a:pt x="358648" y="68580"/>
                  </a:lnTo>
                  <a:lnTo>
                    <a:pt x="358648" y="55499"/>
                  </a:lnTo>
                  <a:close/>
                </a:path>
                <a:path w="482600" h="119379">
                  <a:moveTo>
                    <a:pt x="280162" y="1905"/>
                  </a:moveTo>
                  <a:lnTo>
                    <a:pt x="264794" y="1905"/>
                  </a:lnTo>
                  <a:lnTo>
                    <a:pt x="264794" y="46862"/>
                  </a:lnTo>
                  <a:lnTo>
                    <a:pt x="342011" y="46862"/>
                  </a:lnTo>
                  <a:lnTo>
                    <a:pt x="342011" y="34036"/>
                  </a:lnTo>
                  <a:lnTo>
                    <a:pt x="280162" y="34036"/>
                  </a:lnTo>
                  <a:lnTo>
                    <a:pt x="280162" y="25273"/>
                  </a:lnTo>
                  <a:lnTo>
                    <a:pt x="342011" y="25273"/>
                  </a:lnTo>
                  <a:lnTo>
                    <a:pt x="342011" y="12573"/>
                  </a:lnTo>
                  <a:lnTo>
                    <a:pt x="280162" y="12573"/>
                  </a:lnTo>
                  <a:lnTo>
                    <a:pt x="280162" y="1905"/>
                  </a:lnTo>
                  <a:close/>
                </a:path>
                <a:path w="482600" h="119379">
                  <a:moveTo>
                    <a:pt x="342011" y="25273"/>
                  </a:moveTo>
                  <a:lnTo>
                    <a:pt x="326517" y="25273"/>
                  </a:lnTo>
                  <a:lnTo>
                    <a:pt x="326517" y="34036"/>
                  </a:lnTo>
                  <a:lnTo>
                    <a:pt x="342011" y="34036"/>
                  </a:lnTo>
                  <a:lnTo>
                    <a:pt x="342011" y="25273"/>
                  </a:lnTo>
                  <a:close/>
                </a:path>
                <a:path w="482600" h="119379">
                  <a:moveTo>
                    <a:pt x="342011" y="1905"/>
                  </a:moveTo>
                  <a:lnTo>
                    <a:pt x="326517" y="1905"/>
                  </a:lnTo>
                  <a:lnTo>
                    <a:pt x="326517" y="12573"/>
                  </a:lnTo>
                  <a:lnTo>
                    <a:pt x="342011" y="12573"/>
                  </a:lnTo>
                  <a:lnTo>
                    <a:pt x="342011" y="1905"/>
                  </a:lnTo>
                  <a:close/>
                </a:path>
                <a:path w="482600" h="119379">
                  <a:moveTo>
                    <a:pt x="482092" y="89915"/>
                  </a:moveTo>
                  <a:lnTo>
                    <a:pt x="371475" y="89915"/>
                  </a:lnTo>
                  <a:lnTo>
                    <a:pt x="371475" y="102743"/>
                  </a:lnTo>
                  <a:lnTo>
                    <a:pt x="482092" y="102743"/>
                  </a:lnTo>
                  <a:lnTo>
                    <a:pt x="482092" y="89915"/>
                  </a:lnTo>
                  <a:close/>
                </a:path>
                <a:path w="482600" h="119379">
                  <a:moveTo>
                    <a:pt x="434467" y="66293"/>
                  </a:moveTo>
                  <a:lnTo>
                    <a:pt x="418973" y="66293"/>
                  </a:lnTo>
                  <a:lnTo>
                    <a:pt x="418973" y="89915"/>
                  </a:lnTo>
                  <a:lnTo>
                    <a:pt x="434467" y="89915"/>
                  </a:lnTo>
                  <a:lnTo>
                    <a:pt x="434467" y="66293"/>
                  </a:lnTo>
                  <a:close/>
                </a:path>
                <a:path w="482600" h="119379">
                  <a:moveTo>
                    <a:pt x="464438" y="10413"/>
                  </a:moveTo>
                  <a:lnTo>
                    <a:pt x="389127" y="10413"/>
                  </a:lnTo>
                  <a:lnTo>
                    <a:pt x="389127" y="66293"/>
                  </a:lnTo>
                  <a:lnTo>
                    <a:pt x="466217" y="66293"/>
                  </a:lnTo>
                  <a:lnTo>
                    <a:pt x="466217" y="53340"/>
                  </a:lnTo>
                  <a:lnTo>
                    <a:pt x="404621" y="53340"/>
                  </a:lnTo>
                  <a:lnTo>
                    <a:pt x="404621" y="23368"/>
                  </a:lnTo>
                  <a:lnTo>
                    <a:pt x="464438" y="23368"/>
                  </a:lnTo>
                  <a:lnTo>
                    <a:pt x="464438" y="10413"/>
                  </a:lnTo>
                  <a:close/>
                </a:path>
                <a:path w="482600" h="119379">
                  <a:moveTo>
                    <a:pt x="186816" y="8762"/>
                  </a:moveTo>
                  <a:lnTo>
                    <a:pt x="130556" y="8762"/>
                  </a:lnTo>
                  <a:lnTo>
                    <a:pt x="130556" y="21843"/>
                  </a:lnTo>
                  <a:lnTo>
                    <a:pt x="171195" y="21843"/>
                  </a:lnTo>
                  <a:lnTo>
                    <a:pt x="171195" y="41909"/>
                  </a:lnTo>
                  <a:lnTo>
                    <a:pt x="130556" y="41909"/>
                  </a:lnTo>
                  <a:lnTo>
                    <a:pt x="130556" y="91948"/>
                  </a:lnTo>
                  <a:lnTo>
                    <a:pt x="153918" y="91757"/>
                  </a:lnTo>
                  <a:lnTo>
                    <a:pt x="173148" y="91186"/>
                  </a:lnTo>
                  <a:lnTo>
                    <a:pt x="188259" y="90233"/>
                  </a:lnTo>
                  <a:lnTo>
                    <a:pt x="199262" y="88900"/>
                  </a:lnTo>
                  <a:lnTo>
                    <a:pt x="197590" y="78867"/>
                  </a:lnTo>
                  <a:lnTo>
                    <a:pt x="146176" y="78867"/>
                  </a:lnTo>
                  <a:lnTo>
                    <a:pt x="146176" y="54737"/>
                  </a:lnTo>
                  <a:lnTo>
                    <a:pt x="186816" y="54737"/>
                  </a:lnTo>
                  <a:lnTo>
                    <a:pt x="186816" y="8762"/>
                  </a:lnTo>
                  <a:close/>
                </a:path>
                <a:path w="482600" h="119379">
                  <a:moveTo>
                    <a:pt x="197103" y="75946"/>
                  </a:moveTo>
                  <a:lnTo>
                    <a:pt x="188360" y="77259"/>
                  </a:lnTo>
                  <a:lnTo>
                    <a:pt x="176974" y="78168"/>
                  </a:lnTo>
                  <a:lnTo>
                    <a:pt x="162921" y="78696"/>
                  </a:lnTo>
                  <a:lnTo>
                    <a:pt x="146176" y="78867"/>
                  </a:lnTo>
                  <a:lnTo>
                    <a:pt x="197590" y="78867"/>
                  </a:lnTo>
                  <a:lnTo>
                    <a:pt x="197103" y="75946"/>
                  </a:lnTo>
                  <a:close/>
                </a:path>
                <a:path w="482600" h="119379">
                  <a:moveTo>
                    <a:pt x="220598" y="0"/>
                  </a:moveTo>
                  <a:lnTo>
                    <a:pt x="205231" y="0"/>
                  </a:lnTo>
                  <a:lnTo>
                    <a:pt x="205231" y="119125"/>
                  </a:lnTo>
                  <a:lnTo>
                    <a:pt x="220598" y="119125"/>
                  </a:lnTo>
                  <a:lnTo>
                    <a:pt x="220598" y="58800"/>
                  </a:lnTo>
                  <a:lnTo>
                    <a:pt x="239268" y="58800"/>
                  </a:lnTo>
                  <a:lnTo>
                    <a:pt x="239268" y="45720"/>
                  </a:lnTo>
                  <a:lnTo>
                    <a:pt x="220598" y="45720"/>
                  </a:lnTo>
                  <a:lnTo>
                    <a:pt x="220598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0" name="object 100"/>
            <p:cNvSpPr/>
            <p:nvPr/>
          </p:nvSpPr>
          <p:spPr>
            <a:xfrm>
              <a:off x="2787142" y="5209158"/>
              <a:ext cx="5068570" cy="108585"/>
            </a:xfrm>
            <a:custGeom>
              <a:avLst/>
              <a:gdLst/>
              <a:ahLst/>
              <a:cxnLst/>
              <a:rect l="l" t="t" r="r" b="b"/>
              <a:pathLst>
                <a:path w="5068570" h="108585">
                  <a:moveTo>
                    <a:pt x="36576" y="0"/>
                  </a:moveTo>
                  <a:lnTo>
                    <a:pt x="25654" y="0"/>
                  </a:lnTo>
                  <a:lnTo>
                    <a:pt x="19545" y="4419"/>
                  </a:lnTo>
                  <a:lnTo>
                    <a:pt x="13246" y="8128"/>
                  </a:lnTo>
                  <a:lnTo>
                    <a:pt x="6731" y="11188"/>
                  </a:lnTo>
                  <a:lnTo>
                    <a:pt x="0" y="13601"/>
                  </a:lnTo>
                  <a:lnTo>
                    <a:pt x="0" y="28829"/>
                  </a:lnTo>
                  <a:lnTo>
                    <a:pt x="19304" y="20955"/>
                  </a:lnTo>
                  <a:lnTo>
                    <a:pt x="19304" y="92329"/>
                  </a:lnTo>
                  <a:lnTo>
                    <a:pt x="36576" y="92329"/>
                  </a:lnTo>
                  <a:lnTo>
                    <a:pt x="36576" y="20955"/>
                  </a:lnTo>
                  <a:lnTo>
                    <a:pt x="36576" y="0"/>
                  </a:lnTo>
                  <a:close/>
                </a:path>
                <a:path w="5068570" h="108585">
                  <a:moveTo>
                    <a:pt x="81788" y="76835"/>
                  </a:moveTo>
                  <a:lnTo>
                    <a:pt x="65786" y="76835"/>
                  </a:lnTo>
                  <a:lnTo>
                    <a:pt x="59055" y="108585"/>
                  </a:lnTo>
                  <a:lnTo>
                    <a:pt x="72263" y="108585"/>
                  </a:lnTo>
                  <a:lnTo>
                    <a:pt x="81788" y="76835"/>
                  </a:lnTo>
                  <a:close/>
                </a:path>
                <a:path w="5068570" h="108585">
                  <a:moveTo>
                    <a:pt x="154813" y="1397"/>
                  </a:moveTo>
                  <a:lnTo>
                    <a:pt x="92964" y="1397"/>
                  </a:lnTo>
                  <a:lnTo>
                    <a:pt x="92964" y="15748"/>
                  </a:lnTo>
                  <a:lnTo>
                    <a:pt x="136906" y="15748"/>
                  </a:lnTo>
                  <a:lnTo>
                    <a:pt x="130873" y="26238"/>
                  </a:lnTo>
                  <a:lnTo>
                    <a:pt x="113817" y="64871"/>
                  </a:lnTo>
                  <a:lnTo>
                    <a:pt x="107061" y="92329"/>
                  </a:lnTo>
                  <a:lnTo>
                    <a:pt x="124841" y="92329"/>
                  </a:lnTo>
                  <a:lnTo>
                    <a:pt x="126479" y="82765"/>
                  </a:lnTo>
                  <a:lnTo>
                    <a:pt x="128536" y="73456"/>
                  </a:lnTo>
                  <a:lnTo>
                    <a:pt x="142240" y="35712"/>
                  </a:lnTo>
                  <a:lnTo>
                    <a:pt x="154813" y="10922"/>
                  </a:lnTo>
                  <a:lnTo>
                    <a:pt x="154813" y="1397"/>
                  </a:lnTo>
                  <a:close/>
                </a:path>
                <a:path w="5068570" h="108585">
                  <a:moveTo>
                    <a:pt x="224536" y="42291"/>
                  </a:moveTo>
                  <a:lnTo>
                    <a:pt x="224028" y="32842"/>
                  </a:lnTo>
                  <a:lnTo>
                    <a:pt x="222516" y="24498"/>
                  </a:lnTo>
                  <a:lnTo>
                    <a:pt x="219976" y="17272"/>
                  </a:lnTo>
                  <a:lnTo>
                    <a:pt x="217665" y="13335"/>
                  </a:lnTo>
                  <a:lnTo>
                    <a:pt x="216408" y="11188"/>
                  </a:lnTo>
                  <a:lnTo>
                    <a:pt x="211074" y="3695"/>
                  </a:lnTo>
                  <a:lnTo>
                    <a:pt x="206883" y="1663"/>
                  </a:lnTo>
                  <a:lnTo>
                    <a:pt x="206883" y="26924"/>
                  </a:lnTo>
                  <a:lnTo>
                    <a:pt x="206883" y="35941"/>
                  </a:lnTo>
                  <a:lnTo>
                    <a:pt x="205613" y="39370"/>
                  </a:lnTo>
                  <a:lnTo>
                    <a:pt x="203073" y="42291"/>
                  </a:lnTo>
                  <a:lnTo>
                    <a:pt x="200660" y="44958"/>
                  </a:lnTo>
                  <a:lnTo>
                    <a:pt x="197358" y="46355"/>
                  </a:lnTo>
                  <a:lnTo>
                    <a:pt x="189103" y="46355"/>
                  </a:lnTo>
                  <a:lnTo>
                    <a:pt x="185547" y="44831"/>
                  </a:lnTo>
                  <a:lnTo>
                    <a:pt x="183134" y="41910"/>
                  </a:lnTo>
                  <a:lnTo>
                    <a:pt x="180594" y="38989"/>
                  </a:lnTo>
                  <a:lnTo>
                    <a:pt x="179324" y="34925"/>
                  </a:lnTo>
                  <a:lnTo>
                    <a:pt x="179324" y="25400"/>
                  </a:lnTo>
                  <a:lnTo>
                    <a:pt x="180594" y="21475"/>
                  </a:lnTo>
                  <a:lnTo>
                    <a:pt x="185547" y="14986"/>
                  </a:lnTo>
                  <a:lnTo>
                    <a:pt x="188849" y="13335"/>
                  </a:lnTo>
                  <a:lnTo>
                    <a:pt x="197104" y="13335"/>
                  </a:lnTo>
                  <a:lnTo>
                    <a:pt x="200533" y="15240"/>
                  </a:lnTo>
                  <a:lnTo>
                    <a:pt x="203073" y="18923"/>
                  </a:lnTo>
                  <a:lnTo>
                    <a:pt x="205613" y="22479"/>
                  </a:lnTo>
                  <a:lnTo>
                    <a:pt x="206883" y="26924"/>
                  </a:lnTo>
                  <a:lnTo>
                    <a:pt x="206883" y="1663"/>
                  </a:lnTo>
                  <a:lnTo>
                    <a:pt x="203454" y="0"/>
                  </a:lnTo>
                  <a:lnTo>
                    <a:pt x="184404" y="0"/>
                  </a:lnTo>
                  <a:lnTo>
                    <a:pt x="176911" y="2921"/>
                  </a:lnTo>
                  <a:lnTo>
                    <a:pt x="171069" y="8775"/>
                  </a:lnTo>
                  <a:lnTo>
                    <a:pt x="165354" y="14605"/>
                  </a:lnTo>
                  <a:lnTo>
                    <a:pt x="162433" y="22225"/>
                  </a:lnTo>
                  <a:lnTo>
                    <a:pt x="162433" y="39497"/>
                  </a:lnTo>
                  <a:lnTo>
                    <a:pt x="164846" y="46228"/>
                  </a:lnTo>
                  <a:lnTo>
                    <a:pt x="169672" y="51562"/>
                  </a:lnTo>
                  <a:lnTo>
                    <a:pt x="174371" y="56896"/>
                  </a:lnTo>
                  <a:lnTo>
                    <a:pt x="180721" y="59690"/>
                  </a:lnTo>
                  <a:lnTo>
                    <a:pt x="197104" y="59690"/>
                  </a:lnTo>
                  <a:lnTo>
                    <a:pt x="203327" y="56388"/>
                  </a:lnTo>
                  <a:lnTo>
                    <a:pt x="207264" y="49911"/>
                  </a:lnTo>
                  <a:lnTo>
                    <a:pt x="207645" y="50038"/>
                  </a:lnTo>
                  <a:lnTo>
                    <a:pt x="207606" y="59690"/>
                  </a:lnTo>
                  <a:lnTo>
                    <a:pt x="205613" y="66929"/>
                  </a:lnTo>
                  <a:lnTo>
                    <a:pt x="197739" y="77851"/>
                  </a:lnTo>
                  <a:lnTo>
                    <a:pt x="192024" y="80518"/>
                  </a:lnTo>
                  <a:lnTo>
                    <a:pt x="178054" y="80518"/>
                  </a:lnTo>
                  <a:lnTo>
                    <a:pt x="172339" y="78994"/>
                  </a:lnTo>
                  <a:lnTo>
                    <a:pt x="167513" y="75946"/>
                  </a:lnTo>
                  <a:lnTo>
                    <a:pt x="167513" y="90551"/>
                  </a:lnTo>
                  <a:lnTo>
                    <a:pt x="172593" y="92837"/>
                  </a:lnTo>
                  <a:lnTo>
                    <a:pt x="178689" y="93980"/>
                  </a:lnTo>
                  <a:lnTo>
                    <a:pt x="185674" y="93980"/>
                  </a:lnTo>
                  <a:lnTo>
                    <a:pt x="194462" y="93129"/>
                  </a:lnTo>
                  <a:lnTo>
                    <a:pt x="202158" y="90551"/>
                  </a:lnTo>
                  <a:lnTo>
                    <a:pt x="208800" y="86271"/>
                  </a:lnTo>
                  <a:lnTo>
                    <a:pt x="214134" y="80518"/>
                  </a:lnTo>
                  <a:lnTo>
                    <a:pt x="214376" y="80264"/>
                  </a:lnTo>
                  <a:lnTo>
                    <a:pt x="218795" y="72745"/>
                  </a:lnTo>
                  <a:lnTo>
                    <a:pt x="221970" y="63906"/>
                  </a:lnTo>
                  <a:lnTo>
                    <a:pt x="223888" y="53746"/>
                  </a:lnTo>
                  <a:lnTo>
                    <a:pt x="224104" y="49911"/>
                  </a:lnTo>
                  <a:lnTo>
                    <a:pt x="224307" y="46355"/>
                  </a:lnTo>
                  <a:lnTo>
                    <a:pt x="224536" y="42291"/>
                  </a:lnTo>
                  <a:close/>
                </a:path>
                <a:path w="5068570" h="108585">
                  <a:moveTo>
                    <a:pt x="277368" y="0"/>
                  </a:moveTo>
                  <a:lnTo>
                    <a:pt x="266446" y="0"/>
                  </a:lnTo>
                  <a:lnTo>
                    <a:pt x="260337" y="4419"/>
                  </a:lnTo>
                  <a:lnTo>
                    <a:pt x="254038" y="8128"/>
                  </a:lnTo>
                  <a:lnTo>
                    <a:pt x="247523" y="11188"/>
                  </a:lnTo>
                  <a:lnTo>
                    <a:pt x="240792" y="13601"/>
                  </a:lnTo>
                  <a:lnTo>
                    <a:pt x="240792" y="28829"/>
                  </a:lnTo>
                  <a:lnTo>
                    <a:pt x="260096" y="20955"/>
                  </a:lnTo>
                  <a:lnTo>
                    <a:pt x="260096" y="92329"/>
                  </a:lnTo>
                  <a:lnTo>
                    <a:pt x="277368" y="92329"/>
                  </a:lnTo>
                  <a:lnTo>
                    <a:pt x="277368" y="20955"/>
                  </a:lnTo>
                  <a:lnTo>
                    <a:pt x="277368" y="0"/>
                  </a:lnTo>
                  <a:close/>
                </a:path>
                <a:path w="5068570" h="108585">
                  <a:moveTo>
                    <a:pt x="322580" y="76835"/>
                  </a:moveTo>
                  <a:lnTo>
                    <a:pt x="306578" y="76835"/>
                  </a:lnTo>
                  <a:lnTo>
                    <a:pt x="299847" y="108585"/>
                  </a:lnTo>
                  <a:lnTo>
                    <a:pt x="313055" y="108585"/>
                  </a:lnTo>
                  <a:lnTo>
                    <a:pt x="322580" y="76835"/>
                  </a:lnTo>
                  <a:close/>
                </a:path>
                <a:path w="5068570" h="108585">
                  <a:moveTo>
                    <a:pt x="376428" y="0"/>
                  </a:moveTo>
                  <a:lnTo>
                    <a:pt x="365506" y="0"/>
                  </a:lnTo>
                  <a:lnTo>
                    <a:pt x="359397" y="4419"/>
                  </a:lnTo>
                  <a:lnTo>
                    <a:pt x="353098" y="8128"/>
                  </a:lnTo>
                  <a:lnTo>
                    <a:pt x="346583" y="11188"/>
                  </a:lnTo>
                  <a:lnTo>
                    <a:pt x="339852" y="13601"/>
                  </a:lnTo>
                  <a:lnTo>
                    <a:pt x="339852" y="28829"/>
                  </a:lnTo>
                  <a:lnTo>
                    <a:pt x="359156" y="20955"/>
                  </a:lnTo>
                  <a:lnTo>
                    <a:pt x="359156" y="92329"/>
                  </a:lnTo>
                  <a:lnTo>
                    <a:pt x="376428" y="92329"/>
                  </a:lnTo>
                  <a:lnTo>
                    <a:pt x="376428" y="20955"/>
                  </a:lnTo>
                  <a:lnTo>
                    <a:pt x="376428" y="0"/>
                  </a:lnTo>
                  <a:close/>
                </a:path>
                <a:path w="5068570" h="108585">
                  <a:moveTo>
                    <a:pt x="446532" y="0"/>
                  </a:moveTo>
                  <a:lnTo>
                    <a:pt x="435610" y="0"/>
                  </a:lnTo>
                  <a:lnTo>
                    <a:pt x="429501" y="4419"/>
                  </a:lnTo>
                  <a:lnTo>
                    <a:pt x="423202" y="8128"/>
                  </a:lnTo>
                  <a:lnTo>
                    <a:pt x="416687" y="11188"/>
                  </a:lnTo>
                  <a:lnTo>
                    <a:pt x="409956" y="13601"/>
                  </a:lnTo>
                  <a:lnTo>
                    <a:pt x="409956" y="28829"/>
                  </a:lnTo>
                  <a:lnTo>
                    <a:pt x="429260" y="20955"/>
                  </a:lnTo>
                  <a:lnTo>
                    <a:pt x="429260" y="92329"/>
                  </a:lnTo>
                  <a:lnTo>
                    <a:pt x="446532" y="92329"/>
                  </a:lnTo>
                  <a:lnTo>
                    <a:pt x="446532" y="20955"/>
                  </a:lnTo>
                  <a:lnTo>
                    <a:pt x="446532" y="0"/>
                  </a:lnTo>
                  <a:close/>
                </a:path>
                <a:path w="5068570" h="108585">
                  <a:moveTo>
                    <a:pt x="533654" y="46355"/>
                  </a:moveTo>
                  <a:lnTo>
                    <a:pt x="516343" y="2895"/>
                  </a:lnTo>
                  <a:lnTo>
                    <a:pt x="516077" y="2844"/>
                  </a:lnTo>
                  <a:lnTo>
                    <a:pt x="516077" y="46355"/>
                  </a:lnTo>
                  <a:lnTo>
                    <a:pt x="516039" y="48514"/>
                  </a:lnTo>
                  <a:lnTo>
                    <a:pt x="515213" y="61722"/>
                  </a:lnTo>
                  <a:lnTo>
                    <a:pt x="512521" y="72161"/>
                  </a:lnTo>
                  <a:lnTo>
                    <a:pt x="508025" y="78435"/>
                  </a:lnTo>
                  <a:lnTo>
                    <a:pt x="501777" y="80518"/>
                  </a:lnTo>
                  <a:lnTo>
                    <a:pt x="495414" y="78498"/>
                  </a:lnTo>
                  <a:lnTo>
                    <a:pt x="490855" y="72415"/>
                  </a:lnTo>
                  <a:lnTo>
                    <a:pt x="488086" y="62255"/>
                  </a:lnTo>
                  <a:lnTo>
                    <a:pt x="487197" y="48514"/>
                  </a:lnTo>
                  <a:lnTo>
                    <a:pt x="487260" y="46355"/>
                  </a:lnTo>
                  <a:lnTo>
                    <a:pt x="488099" y="32842"/>
                  </a:lnTo>
                  <a:lnTo>
                    <a:pt x="490893" y="22009"/>
                  </a:lnTo>
                  <a:lnTo>
                    <a:pt x="495579" y="15506"/>
                  </a:lnTo>
                  <a:lnTo>
                    <a:pt x="502158" y="13335"/>
                  </a:lnTo>
                  <a:lnTo>
                    <a:pt x="508241" y="15455"/>
                  </a:lnTo>
                  <a:lnTo>
                    <a:pt x="512610" y="21805"/>
                  </a:lnTo>
                  <a:lnTo>
                    <a:pt x="515239" y="32359"/>
                  </a:lnTo>
                  <a:lnTo>
                    <a:pt x="516077" y="46355"/>
                  </a:lnTo>
                  <a:lnTo>
                    <a:pt x="516077" y="2844"/>
                  </a:lnTo>
                  <a:lnTo>
                    <a:pt x="502920" y="0"/>
                  </a:lnTo>
                  <a:lnTo>
                    <a:pt x="495300" y="774"/>
                  </a:lnTo>
                  <a:lnTo>
                    <a:pt x="488645" y="3073"/>
                  </a:lnTo>
                  <a:lnTo>
                    <a:pt x="470293" y="37325"/>
                  </a:lnTo>
                  <a:lnTo>
                    <a:pt x="469773" y="48514"/>
                  </a:lnTo>
                  <a:lnTo>
                    <a:pt x="471716" y="68376"/>
                  </a:lnTo>
                  <a:lnTo>
                    <a:pt x="477583" y="82588"/>
                  </a:lnTo>
                  <a:lnTo>
                    <a:pt x="487337" y="91135"/>
                  </a:lnTo>
                  <a:lnTo>
                    <a:pt x="501015" y="93980"/>
                  </a:lnTo>
                  <a:lnTo>
                    <a:pt x="508508" y="93205"/>
                  </a:lnTo>
                  <a:lnTo>
                    <a:pt x="515048" y="90855"/>
                  </a:lnTo>
                  <a:lnTo>
                    <a:pt x="520623" y="86969"/>
                  </a:lnTo>
                  <a:lnTo>
                    <a:pt x="525272" y="81534"/>
                  </a:lnTo>
                  <a:lnTo>
                    <a:pt x="525805" y="80518"/>
                  </a:lnTo>
                  <a:lnTo>
                    <a:pt x="528929" y="74701"/>
                  </a:lnTo>
                  <a:lnTo>
                    <a:pt x="531558" y="66573"/>
                  </a:lnTo>
                  <a:lnTo>
                    <a:pt x="533120" y="57124"/>
                  </a:lnTo>
                  <a:lnTo>
                    <a:pt x="533654" y="46355"/>
                  </a:lnTo>
                  <a:close/>
                </a:path>
                <a:path w="5068570" h="108585">
                  <a:moveTo>
                    <a:pt x="1284097" y="17653"/>
                  </a:moveTo>
                  <a:lnTo>
                    <a:pt x="1282534" y="13843"/>
                  </a:lnTo>
                  <a:lnTo>
                    <a:pt x="1281557" y="11430"/>
                  </a:lnTo>
                  <a:lnTo>
                    <a:pt x="1276477" y="6870"/>
                  </a:lnTo>
                  <a:lnTo>
                    <a:pt x="1271270" y="2286"/>
                  </a:lnTo>
                  <a:lnTo>
                    <a:pt x="1264031" y="0"/>
                  </a:lnTo>
                  <a:lnTo>
                    <a:pt x="1254633" y="0"/>
                  </a:lnTo>
                  <a:lnTo>
                    <a:pt x="1247863" y="482"/>
                  </a:lnTo>
                  <a:lnTo>
                    <a:pt x="1241463" y="1905"/>
                  </a:lnTo>
                  <a:lnTo>
                    <a:pt x="1235430" y="4292"/>
                  </a:lnTo>
                  <a:lnTo>
                    <a:pt x="1229741" y="7632"/>
                  </a:lnTo>
                  <a:lnTo>
                    <a:pt x="1229741" y="23126"/>
                  </a:lnTo>
                  <a:lnTo>
                    <a:pt x="1236980" y="16891"/>
                  </a:lnTo>
                  <a:lnTo>
                    <a:pt x="1244346" y="13843"/>
                  </a:lnTo>
                  <a:lnTo>
                    <a:pt x="1257173" y="13843"/>
                  </a:lnTo>
                  <a:lnTo>
                    <a:pt x="1260856" y="14986"/>
                  </a:lnTo>
                  <a:lnTo>
                    <a:pt x="1265555" y="19431"/>
                  </a:lnTo>
                  <a:lnTo>
                    <a:pt x="1266698" y="22606"/>
                  </a:lnTo>
                  <a:lnTo>
                    <a:pt x="1266659" y="29972"/>
                  </a:lnTo>
                  <a:lnTo>
                    <a:pt x="1249032" y="49009"/>
                  </a:lnTo>
                  <a:lnTo>
                    <a:pt x="1243482" y="53505"/>
                  </a:lnTo>
                  <a:lnTo>
                    <a:pt x="1229106" y="72009"/>
                  </a:lnTo>
                  <a:lnTo>
                    <a:pt x="1227455" y="76073"/>
                  </a:lnTo>
                  <a:lnTo>
                    <a:pt x="1226566" y="80645"/>
                  </a:lnTo>
                  <a:lnTo>
                    <a:pt x="1226566" y="92329"/>
                  </a:lnTo>
                  <a:lnTo>
                    <a:pt x="1283335" y="92329"/>
                  </a:lnTo>
                  <a:lnTo>
                    <a:pt x="1283335" y="77851"/>
                  </a:lnTo>
                  <a:lnTo>
                    <a:pt x="1244854" y="77851"/>
                  </a:lnTo>
                  <a:lnTo>
                    <a:pt x="1244854" y="75692"/>
                  </a:lnTo>
                  <a:lnTo>
                    <a:pt x="1263396" y="57404"/>
                  </a:lnTo>
                  <a:lnTo>
                    <a:pt x="1272032" y="50673"/>
                  </a:lnTo>
                  <a:lnTo>
                    <a:pt x="1282065" y="36830"/>
                  </a:lnTo>
                  <a:lnTo>
                    <a:pt x="1283462" y="33655"/>
                  </a:lnTo>
                  <a:lnTo>
                    <a:pt x="1284097" y="29972"/>
                  </a:lnTo>
                  <a:lnTo>
                    <a:pt x="1284097" y="17653"/>
                  </a:lnTo>
                  <a:close/>
                </a:path>
                <a:path w="5068570" h="108585">
                  <a:moveTo>
                    <a:pt x="1357503" y="54229"/>
                  </a:moveTo>
                  <a:lnTo>
                    <a:pt x="1355382" y="47498"/>
                  </a:lnTo>
                  <a:lnTo>
                    <a:pt x="1355344" y="47371"/>
                  </a:lnTo>
                  <a:lnTo>
                    <a:pt x="1353223" y="44958"/>
                  </a:lnTo>
                  <a:lnTo>
                    <a:pt x="1346200" y="36957"/>
                  </a:lnTo>
                  <a:lnTo>
                    <a:pt x="1340612" y="34632"/>
                  </a:lnTo>
                  <a:lnTo>
                    <a:pt x="1340612" y="52959"/>
                  </a:lnTo>
                  <a:lnTo>
                    <a:pt x="1340612" y="68580"/>
                  </a:lnTo>
                  <a:lnTo>
                    <a:pt x="1339342" y="72644"/>
                  </a:lnTo>
                  <a:lnTo>
                    <a:pt x="1336929" y="75692"/>
                  </a:lnTo>
                  <a:lnTo>
                    <a:pt x="1334516" y="78867"/>
                  </a:lnTo>
                  <a:lnTo>
                    <a:pt x="1331214" y="80518"/>
                  </a:lnTo>
                  <a:lnTo>
                    <a:pt x="1322832" y="80518"/>
                  </a:lnTo>
                  <a:lnTo>
                    <a:pt x="1319403" y="78740"/>
                  </a:lnTo>
                  <a:lnTo>
                    <a:pt x="1316863" y="75184"/>
                  </a:lnTo>
                  <a:lnTo>
                    <a:pt x="1314450" y="71628"/>
                  </a:lnTo>
                  <a:lnTo>
                    <a:pt x="1313180" y="67437"/>
                  </a:lnTo>
                  <a:lnTo>
                    <a:pt x="1313180" y="58166"/>
                  </a:lnTo>
                  <a:lnTo>
                    <a:pt x="1314450" y="54610"/>
                  </a:lnTo>
                  <a:lnTo>
                    <a:pt x="1316990" y="51816"/>
                  </a:lnTo>
                  <a:lnTo>
                    <a:pt x="1319530" y="48895"/>
                  </a:lnTo>
                  <a:lnTo>
                    <a:pt x="1322959" y="47498"/>
                  </a:lnTo>
                  <a:lnTo>
                    <a:pt x="1336040" y="47498"/>
                  </a:lnTo>
                  <a:lnTo>
                    <a:pt x="1340612" y="52959"/>
                  </a:lnTo>
                  <a:lnTo>
                    <a:pt x="1340612" y="34632"/>
                  </a:lnTo>
                  <a:lnTo>
                    <a:pt x="1340104" y="34417"/>
                  </a:lnTo>
                  <a:lnTo>
                    <a:pt x="1323721" y="34417"/>
                  </a:lnTo>
                  <a:lnTo>
                    <a:pt x="1317244" y="37846"/>
                  </a:lnTo>
                  <a:lnTo>
                    <a:pt x="1312926" y="44958"/>
                  </a:lnTo>
                  <a:lnTo>
                    <a:pt x="1312545" y="44958"/>
                  </a:lnTo>
                  <a:lnTo>
                    <a:pt x="1312545" y="35687"/>
                  </a:lnTo>
                  <a:lnTo>
                    <a:pt x="1314704" y="28194"/>
                  </a:lnTo>
                  <a:lnTo>
                    <a:pt x="1319047" y="22199"/>
                  </a:lnTo>
                  <a:lnTo>
                    <a:pt x="1323340" y="16395"/>
                  </a:lnTo>
                  <a:lnTo>
                    <a:pt x="1329055" y="13335"/>
                  </a:lnTo>
                  <a:lnTo>
                    <a:pt x="1341755" y="13335"/>
                  </a:lnTo>
                  <a:lnTo>
                    <a:pt x="1346835" y="14605"/>
                  </a:lnTo>
                  <a:lnTo>
                    <a:pt x="1351407" y="17157"/>
                  </a:lnTo>
                  <a:lnTo>
                    <a:pt x="1351407" y="13335"/>
                  </a:lnTo>
                  <a:lnTo>
                    <a:pt x="1351407" y="2540"/>
                  </a:lnTo>
                  <a:lnTo>
                    <a:pt x="1347597" y="762"/>
                  </a:lnTo>
                  <a:lnTo>
                    <a:pt x="1342263" y="0"/>
                  </a:lnTo>
                  <a:lnTo>
                    <a:pt x="1335405" y="0"/>
                  </a:lnTo>
                  <a:lnTo>
                    <a:pt x="1301330" y="22225"/>
                  </a:lnTo>
                  <a:lnTo>
                    <a:pt x="1295400" y="51816"/>
                  </a:lnTo>
                  <a:lnTo>
                    <a:pt x="1295895" y="61163"/>
                  </a:lnTo>
                  <a:lnTo>
                    <a:pt x="1319758" y="93268"/>
                  </a:lnTo>
                  <a:lnTo>
                    <a:pt x="1327023" y="93980"/>
                  </a:lnTo>
                  <a:lnTo>
                    <a:pt x="1335786" y="93980"/>
                  </a:lnTo>
                  <a:lnTo>
                    <a:pt x="1343152" y="91059"/>
                  </a:lnTo>
                  <a:lnTo>
                    <a:pt x="1348867" y="85090"/>
                  </a:lnTo>
                  <a:lnTo>
                    <a:pt x="1353439" y="80518"/>
                  </a:lnTo>
                  <a:lnTo>
                    <a:pt x="1354709" y="79248"/>
                  </a:lnTo>
                  <a:lnTo>
                    <a:pt x="1357503" y="71755"/>
                  </a:lnTo>
                  <a:lnTo>
                    <a:pt x="1357503" y="54229"/>
                  </a:lnTo>
                  <a:close/>
                </a:path>
                <a:path w="5068570" h="108585">
                  <a:moveTo>
                    <a:pt x="1427607" y="54229"/>
                  </a:moveTo>
                  <a:lnTo>
                    <a:pt x="1425486" y="47498"/>
                  </a:lnTo>
                  <a:lnTo>
                    <a:pt x="1425448" y="47371"/>
                  </a:lnTo>
                  <a:lnTo>
                    <a:pt x="1423327" y="44958"/>
                  </a:lnTo>
                  <a:lnTo>
                    <a:pt x="1416304" y="36957"/>
                  </a:lnTo>
                  <a:lnTo>
                    <a:pt x="1410716" y="34632"/>
                  </a:lnTo>
                  <a:lnTo>
                    <a:pt x="1410716" y="52959"/>
                  </a:lnTo>
                  <a:lnTo>
                    <a:pt x="1410716" y="68580"/>
                  </a:lnTo>
                  <a:lnTo>
                    <a:pt x="1409446" y="72644"/>
                  </a:lnTo>
                  <a:lnTo>
                    <a:pt x="1407033" y="75692"/>
                  </a:lnTo>
                  <a:lnTo>
                    <a:pt x="1404620" y="78867"/>
                  </a:lnTo>
                  <a:lnTo>
                    <a:pt x="1401318" y="80518"/>
                  </a:lnTo>
                  <a:lnTo>
                    <a:pt x="1392936" y="80518"/>
                  </a:lnTo>
                  <a:lnTo>
                    <a:pt x="1389507" y="78740"/>
                  </a:lnTo>
                  <a:lnTo>
                    <a:pt x="1386967" y="75184"/>
                  </a:lnTo>
                  <a:lnTo>
                    <a:pt x="1384554" y="71628"/>
                  </a:lnTo>
                  <a:lnTo>
                    <a:pt x="1383284" y="67437"/>
                  </a:lnTo>
                  <a:lnTo>
                    <a:pt x="1383284" y="58166"/>
                  </a:lnTo>
                  <a:lnTo>
                    <a:pt x="1384554" y="54610"/>
                  </a:lnTo>
                  <a:lnTo>
                    <a:pt x="1387094" y="51816"/>
                  </a:lnTo>
                  <a:lnTo>
                    <a:pt x="1389634" y="48895"/>
                  </a:lnTo>
                  <a:lnTo>
                    <a:pt x="1393063" y="47498"/>
                  </a:lnTo>
                  <a:lnTo>
                    <a:pt x="1406144" y="47498"/>
                  </a:lnTo>
                  <a:lnTo>
                    <a:pt x="1410716" y="52959"/>
                  </a:lnTo>
                  <a:lnTo>
                    <a:pt x="1410716" y="34632"/>
                  </a:lnTo>
                  <a:lnTo>
                    <a:pt x="1410208" y="34417"/>
                  </a:lnTo>
                  <a:lnTo>
                    <a:pt x="1393825" y="34417"/>
                  </a:lnTo>
                  <a:lnTo>
                    <a:pt x="1387348" y="37846"/>
                  </a:lnTo>
                  <a:lnTo>
                    <a:pt x="1383030" y="44958"/>
                  </a:lnTo>
                  <a:lnTo>
                    <a:pt x="1382649" y="44958"/>
                  </a:lnTo>
                  <a:lnTo>
                    <a:pt x="1382649" y="35687"/>
                  </a:lnTo>
                  <a:lnTo>
                    <a:pt x="1384808" y="28194"/>
                  </a:lnTo>
                  <a:lnTo>
                    <a:pt x="1389151" y="22199"/>
                  </a:lnTo>
                  <a:lnTo>
                    <a:pt x="1393444" y="16395"/>
                  </a:lnTo>
                  <a:lnTo>
                    <a:pt x="1399159" y="13335"/>
                  </a:lnTo>
                  <a:lnTo>
                    <a:pt x="1411859" y="13335"/>
                  </a:lnTo>
                  <a:lnTo>
                    <a:pt x="1416939" y="14605"/>
                  </a:lnTo>
                  <a:lnTo>
                    <a:pt x="1421511" y="17157"/>
                  </a:lnTo>
                  <a:lnTo>
                    <a:pt x="1421511" y="13335"/>
                  </a:lnTo>
                  <a:lnTo>
                    <a:pt x="1421511" y="2540"/>
                  </a:lnTo>
                  <a:lnTo>
                    <a:pt x="1417701" y="762"/>
                  </a:lnTo>
                  <a:lnTo>
                    <a:pt x="1412367" y="0"/>
                  </a:lnTo>
                  <a:lnTo>
                    <a:pt x="1405509" y="0"/>
                  </a:lnTo>
                  <a:lnTo>
                    <a:pt x="1371434" y="22225"/>
                  </a:lnTo>
                  <a:lnTo>
                    <a:pt x="1365504" y="51816"/>
                  </a:lnTo>
                  <a:lnTo>
                    <a:pt x="1365999" y="61163"/>
                  </a:lnTo>
                  <a:lnTo>
                    <a:pt x="1389862" y="93268"/>
                  </a:lnTo>
                  <a:lnTo>
                    <a:pt x="1397127" y="93980"/>
                  </a:lnTo>
                  <a:lnTo>
                    <a:pt x="1405890" y="93980"/>
                  </a:lnTo>
                  <a:lnTo>
                    <a:pt x="1413256" y="91059"/>
                  </a:lnTo>
                  <a:lnTo>
                    <a:pt x="1418971" y="85090"/>
                  </a:lnTo>
                  <a:lnTo>
                    <a:pt x="1423530" y="80518"/>
                  </a:lnTo>
                  <a:lnTo>
                    <a:pt x="1424813" y="79248"/>
                  </a:lnTo>
                  <a:lnTo>
                    <a:pt x="1427607" y="71755"/>
                  </a:lnTo>
                  <a:lnTo>
                    <a:pt x="1427607" y="54229"/>
                  </a:lnTo>
                  <a:close/>
                </a:path>
                <a:path w="5068570" h="108585">
                  <a:moveTo>
                    <a:pt x="1454277" y="76835"/>
                  </a:moveTo>
                  <a:lnTo>
                    <a:pt x="1438275" y="76835"/>
                  </a:lnTo>
                  <a:lnTo>
                    <a:pt x="1431544" y="108585"/>
                  </a:lnTo>
                  <a:lnTo>
                    <a:pt x="1444752" y="108585"/>
                  </a:lnTo>
                  <a:lnTo>
                    <a:pt x="1454277" y="76835"/>
                  </a:lnTo>
                  <a:close/>
                </a:path>
                <a:path w="5068570" h="108585">
                  <a:moveTo>
                    <a:pt x="1529080" y="59690"/>
                  </a:moveTo>
                  <a:lnTo>
                    <a:pt x="1518158" y="59690"/>
                  </a:lnTo>
                  <a:lnTo>
                    <a:pt x="1518158" y="24511"/>
                  </a:lnTo>
                  <a:lnTo>
                    <a:pt x="1518158" y="1397"/>
                  </a:lnTo>
                  <a:lnTo>
                    <a:pt x="1502283" y="1397"/>
                  </a:lnTo>
                  <a:lnTo>
                    <a:pt x="1502283" y="24511"/>
                  </a:lnTo>
                  <a:lnTo>
                    <a:pt x="1502283" y="59690"/>
                  </a:lnTo>
                  <a:lnTo>
                    <a:pt x="1477264" y="59690"/>
                  </a:lnTo>
                  <a:lnTo>
                    <a:pt x="1482217" y="53975"/>
                  </a:lnTo>
                  <a:lnTo>
                    <a:pt x="1486916" y="47752"/>
                  </a:lnTo>
                  <a:lnTo>
                    <a:pt x="1491615" y="41148"/>
                  </a:lnTo>
                  <a:lnTo>
                    <a:pt x="1496187" y="34544"/>
                  </a:lnTo>
                  <a:lnTo>
                    <a:pt x="1499743" y="28956"/>
                  </a:lnTo>
                  <a:lnTo>
                    <a:pt x="1502283" y="24511"/>
                  </a:lnTo>
                  <a:lnTo>
                    <a:pt x="1502283" y="1397"/>
                  </a:lnTo>
                  <a:lnTo>
                    <a:pt x="1501902" y="1397"/>
                  </a:lnTo>
                  <a:lnTo>
                    <a:pt x="1498803" y="7861"/>
                  </a:lnTo>
                  <a:lnTo>
                    <a:pt x="1495056" y="14655"/>
                  </a:lnTo>
                  <a:lnTo>
                    <a:pt x="1468742" y="51841"/>
                  </a:lnTo>
                  <a:lnTo>
                    <a:pt x="1462659" y="59055"/>
                  </a:lnTo>
                  <a:lnTo>
                    <a:pt x="1462659" y="72263"/>
                  </a:lnTo>
                  <a:lnTo>
                    <a:pt x="1502283" y="72263"/>
                  </a:lnTo>
                  <a:lnTo>
                    <a:pt x="1502283" y="92329"/>
                  </a:lnTo>
                  <a:lnTo>
                    <a:pt x="1518158" y="92329"/>
                  </a:lnTo>
                  <a:lnTo>
                    <a:pt x="1518158" y="72263"/>
                  </a:lnTo>
                  <a:lnTo>
                    <a:pt x="1529080" y="72263"/>
                  </a:lnTo>
                  <a:lnTo>
                    <a:pt x="1529080" y="59690"/>
                  </a:lnTo>
                  <a:close/>
                </a:path>
                <a:path w="5068570" h="108585">
                  <a:moveTo>
                    <a:pt x="1597406" y="1397"/>
                  </a:moveTo>
                  <a:lnTo>
                    <a:pt x="1535557" y="1397"/>
                  </a:lnTo>
                  <a:lnTo>
                    <a:pt x="1535557" y="15748"/>
                  </a:lnTo>
                  <a:lnTo>
                    <a:pt x="1579499" y="15748"/>
                  </a:lnTo>
                  <a:lnTo>
                    <a:pt x="1573466" y="26238"/>
                  </a:lnTo>
                  <a:lnTo>
                    <a:pt x="1556397" y="64871"/>
                  </a:lnTo>
                  <a:lnTo>
                    <a:pt x="1549654" y="92329"/>
                  </a:lnTo>
                  <a:lnTo>
                    <a:pt x="1567434" y="92329"/>
                  </a:lnTo>
                  <a:lnTo>
                    <a:pt x="1569072" y="82765"/>
                  </a:lnTo>
                  <a:lnTo>
                    <a:pt x="1571129" y="73456"/>
                  </a:lnTo>
                  <a:lnTo>
                    <a:pt x="1584833" y="35712"/>
                  </a:lnTo>
                  <a:lnTo>
                    <a:pt x="1597406" y="10922"/>
                  </a:lnTo>
                  <a:lnTo>
                    <a:pt x="1597406" y="1397"/>
                  </a:lnTo>
                  <a:close/>
                </a:path>
                <a:path w="5068570" h="108585">
                  <a:moveTo>
                    <a:pt x="1663573" y="60833"/>
                  </a:moveTo>
                  <a:lnTo>
                    <a:pt x="1642618" y="45085"/>
                  </a:lnTo>
                  <a:lnTo>
                    <a:pt x="1642618" y="44831"/>
                  </a:lnTo>
                  <a:lnTo>
                    <a:pt x="1650542" y="41643"/>
                  </a:lnTo>
                  <a:lnTo>
                    <a:pt x="1656219" y="36830"/>
                  </a:lnTo>
                  <a:lnTo>
                    <a:pt x="1659636" y="30403"/>
                  </a:lnTo>
                  <a:lnTo>
                    <a:pt x="1660779" y="22352"/>
                  </a:lnTo>
                  <a:lnTo>
                    <a:pt x="1660779" y="15367"/>
                  </a:lnTo>
                  <a:lnTo>
                    <a:pt x="1659775" y="13335"/>
                  </a:lnTo>
                  <a:lnTo>
                    <a:pt x="1658112" y="9906"/>
                  </a:lnTo>
                  <a:lnTo>
                    <a:pt x="1652905" y="5842"/>
                  </a:lnTo>
                  <a:lnTo>
                    <a:pt x="1647698" y="1905"/>
                  </a:lnTo>
                  <a:lnTo>
                    <a:pt x="1640840" y="0"/>
                  </a:lnTo>
                  <a:lnTo>
                    <a:pt x="1624076" y="0"/>
                  </a:lnTo>
                  <a:lnTo>
                    <a:pt x="1616837" y="1663"/>
                  </a:lnTo>
                  <a:lnTo>
                    <a:pt x="1610614" y="4953"/>
                  </a:lnTo>
                  <a:lnTo>
                    <a:pt x="1610614" y="19431"/>
                  </a:lnTo>
                  <a:lnTo>
                    <a:pt x="1616456" y="15367"/>
                  </a:lnTo>
                  <a:lnTo>
                    <a:pt x="1622425" y="13335"/>
                  </a:lnTo>
                  <a:lnTo>
                    <a:pt x="1638300" y="13335"/>
                  </a:lnTo>
                  <a:lnTo>
                    <a:pt x="1643253" y="17538"/>
                  </a:lnTo>
                  <a:lnTo>
                    <a:pt x="1643253" y="34544"/>
                  </a:lnTo>
                  <a:lnTo>
                    <a:pt x="1636776" y="38989"/>
                  </a:lnTo>
                  <a:lnTo>
                    <a:pt x="1616583" y="38989"/>
                  </a:lnTo>
                  <a:lnTo>
                    <a:pt x="1616583" y="52451"/>
                  </a:lnTo>
                  <a:lnTo>
                    <a:pt x="1624584" y="52451"/>
                  </a:lnTo>
                  <a:lnTo>
                    <a:pt x="1633931" y="53340"/>
                  </a:lnTo>
                  <a:lnTo>
                    <a:pt x="1640649" y="55981"/>
                  </a:lnTo>
                  <a:lnTo>
                    <a:pt x="1644688" y="60388"/>
                  </a:lnTo>
                  <a:lnTo>
                    <a:pt x="1646047" y="66548"/>
                  </a:lnTo>
                  <a:lnTo>
                    <a:pt x="1646047" y="70993"/>
                  </a:lnTo>
                  <a:lnTo>
                    <a:pt x="1644396" y="74549"/>
                  </a:lnTo>
                  <a:lnTo>
                    <a:pt x="1641221" y="76835"/>
                  </a:lnTo>
                  <a:lnTo>
                    <a:pt x="1637919" y="79248"/>
                  </a:lnTo>
                  <a:lnTo>
                    <a:pt x="1633728" y="80518"/>
                  </a:lnTo>
                  <a:lnTo>
                    <a:pt x="1620393" y="80518"/>
                  </a:lnTo>
                  <a:lnTo>
                    <a:pt x="1613281" y="78232"/>
                  </a:lnTo>
                  <a:lnTo>
                    <a:pt x="1607185" y="73660"/>
                  </a:lnTo>
                  <a:lnTo>
                    <a:pt x="1607185" y="89281"/>
                  </a:lnTo>
                  <a:lnTo>
                    <a:pt x="1613027" y="92456"/>
                  </a:lnTo>
                  <a:lnTo>
                    <a:pt x="1620393" y="93980"/>
                  </a:lnTo>
                  <a:lnTo>
                    <a:pt x="1629410" y="93980"/>
                  </a:lnTo>
                  <a:lnTo>
                    <a:pt x="1661096" y="80518"/>
                  </a:lnTo>
                  <a:lnTo>
                    <a:pt x="1663573" y="75057"/>
                  </a:lnTo>
                  <a:lnTo>
                    <a:pt x="1663573" y="60833"/>
                  </a:lnTo>
                  <a:close/>
                </a:path>
                <a:path w="5068570" h="108585">
                  <a:moveTo>
                    <a:pt x="2401951" y="0"/>
                  </a:moveTo>
                  <a:lnTo>
                    <a:pt x="2391156" y="0"/>
                  </a:lnTo>
                  <a:lnTo>
                    <a:pt x="2385034" y="4419"/>
                  </a:lnTo>
                  <a:lnTo>
                    <a:pt x="2378710" y="8128"/>
                  </a:lnTo>
                  <a:lnTo>
                    <a:pt x="2372182" y="11188"/>
                  </a:lnTo>
                  <a:lnTo>
                    <a:pt x="2365502" y="13601"/>
                  </a:lnTo>
                  <a:lnTo>
                    <a:pt x="2365502" y="28829"/>
                  </a:lnTo>
                  <a:lnTo>
                    <a:pt x="2384806" y="20955"/>
                  </a:lnTo>
                  <a:lnTo>
                    <a:pt x="2384806" y="92329"/>
                  </a:lnTo>
                  <a:lnTo>
                    <a:pt x="2401951" y="92329"/>
                  </a:lnTo>
                  <a:lnTo>
                    <a:pt x="2401951" y="20955"/>
                  </a:lnTo>
                  <a:lnTo>
                    <a:pt x="2401951" y="0"/>
                  </a:lnTo>
                  <a:close/>
                </a:path>
                <a:path w="5068570" h="108585">
                  <a:moveTo>
                    <a:pt x="2489708" y="1397"/>
                  </a:moveTo>
                  <a:lnTo>
                    <a:pt x="2427986" y="1397"/>
                  </a:lnTo>
                  <a:lnTo>
                    <a:pt x="2427986" y="15748"/>
                  </a:lnTo>
                  <a:lnTo>
                    <a:pt x="2471801" y="15748"/>
                  </a:lnTo>
                  <a:lnTo>
                    <a:pt x="2465844" y="26238"/>
                  </a:lnTo>
                  <a:lnTo>
                    <a:pt x="2448776" y="64871"/>
                  </a:lnTo>
                  <a:lnTo>
                    <a:pt x="2442083" y="92329"/>
                  </a:lnTo>
                  <a:lnTo>
                    <a:pt x="2459863" y="92329"/>
                  </a:lnTo>
                  <a:lnTo>
                    <a:pt x="2461476" y="82765"/>
                  </a:lnTo>
                  <a:lnTo>
                    <a:pt x="2463508" y="73456"/>
                  </a:lnTo>
                  <a:lnTo>
                    <a:pt x="2477236" y="35712"/>
                  </a:lnTo>
                  <a:lnTo>
                    <a:pt x="2489708" y="10922"/>
                  </a:lnTo>
                  <a:lnTo>
                    <a:pt x="2489708" y="1397"/>
                  </a:lnTo>
                  <a:close/>
                </a:path>
                <a:path w="5068570" h="108585">
                  <a:moveTo>
                    <a:pt x="2560828" y="46355"/>
                  </a:moveTo>
                  <a:lnTo>
                    <a:pt x="2543518" y="2895"/>
                  </a:lnTo>
                  <a:lnTo>
                    <a:pt x="2543124" y="2819"/>
                  </a:lnTo>
                  <a:lnTo>
                    <a:pt x="2543124" y="46355"/>
                  </a:lnTo>
                  <a:lnTo>
                    <a:pt x="2543086" y="48514"/>
                  </a:lnTo>
                  <a:lnTo>
                    <a:pt x="2542286" y="61722"/>
                  </a:lnTo>
                  <a:lnTo>
                    <a:pt x="2539631" y="72161"/>
                  </a:lnTo>
                  <a:lnTo>
                    <a:pt x="2535186" y="78435"/>
                  </a:lnTo>
                  <a:lnTo>
                    <a:pt x="2528951" y="80518"/>
                  </a:lnTo>
                  <a:lnTo>
                    <a:pt x="2522537" y="78498"/>
                  </a:lnTo>
                  <a:lnTo>
                    <a:pt x="2517978" y="72415"/>
                  </a:lnTo>
                  <a:lnTo>
                    <a:pt x="2515247" y="62255"/>
                  </a:lnTo>
                  <a:lnTo>
                    <a:pt x="2514371" y="48514"/>
                  </a:lnTo>
                  <a:lnTo>
                    <a:pt x="2514435" y="46355"/>
                  </a:lnTo>
                  <a:lnTo>
                    <a:pt x="2515273" y="32842"/>
                  </a:lnTo>
                  <a:lnTo>
                    <a:pt x="2518054" y="22009"/>
                  </a:lnTo>
                  <a:lnTo>
                    <a:pt x="2522702" y="15506"/>
                  </a:lnTo>
                  <a:lnTo>
                    <a:pt x="2529205" y="13335"/>
                  </a:lnTo>
                  <a:lnTo>
                    <a:pt x="2535351" y="15455"/>
                  </a:lnTo>
                  <a:lnTo>
                    <a:pt x="2539708" y="21805"/>
                  </a:lnTo>
                  <a:lnTo>
                    <a:pt x="2542311" y="32359"/>
                  </a:lnTo>
                  <a:lnTo>
                    <a:pt x="2543124" y="46355"/>
                  </a:lnTo>
                  <a:lnTo>
                    <a:pt x="2543124" y="2819"/>
                  </a:lnTo>
                  <a:lnTo>
                    <a:pt x="2530094" y="0"/>
                  </a:lnTo>
                  <a:lnTo>
                    <a:pt x="2522474" y="774"/>
                  </a:lnTo>
                  <a:lnTo>
                    <a:pt x="2515806" y="3073"/>
                  </a:lnTo>
                  <a:lnTo>
                    <a:pt x="2497353" y="37325"/>
                  </a:lnTo>
                  <a:lnTo>
                    <a:pt x="2496820" y="48514"/>
                  </a:lnTo>
                  <a:lnTo>
                    <a:pt x="2498788" y="68376"/>
                  </a:lnTo>
                  <a:lnTo>
                    <a:pt x="2504694" y="82588"/>
                  </a:lnTo>
                  <a:lnTo>
                    <a:pt x="2514498" y="91135"/>
                  </a:lnTo>
                  <a:lnTo>
                    <a:pt x="2528189" y="93980"/>
                  </a:lnTo>
                  <a:lnTo>
                    <a:pt x="2535631" y="93205"/>
                  </a:lnTo>
                  <a:lnTo>
                    <a:pt x="2542171" y="90855"/>
                  </a:lnTo>
                  <a:lnTo>
                    <a:pt x="2547772" y="86969"/>
                  </a:lnTo>
                  <a:lnTo>
                    <a:pt x="2552446" y="81534"/>
                  </a:lnTo>
                  <a:lnTo>
                    <a:pt x="2552979" y="80518"/>
                  </a:lnTo>
                  <a:lnTo>
                    <a:pt x="2556103" y="74701"/>
                  </a:lnTo>
                  <a:lnTo>
                    <a:pt x="2558732" y="66573"/>
                  </a:lnTo>
                  <a:lnTo>
                    <a:pt x="2560294" y="57124"/>
                  </a:lnTo>
                  <a:lnTo>
                    <a:pt x="2560828" y="46355"/>
                  </a:lnTo>
                  <a:close/>
                </a:path>
                <a:path w="5068570" h="108585">
                  <a:moveTo>
                    <a:pt x="2587498" y="76835"/>
                  </a:moveTo>
                  <a:lnTo>
                    <a:pt x="2571369" y="76835"/>
                  </a:lnTo>
                  <a:lnTo>
                    <a:pt x="2564765" y="108585"/>
                  </a:lnTo>
                  <a:lnTo>
                    <a:pt x="2577973" y="108585"/>
                  </a:lnTo>
                  <a:lnTo>
                    <a:pt x="2587498" y="76835"/>
                  </a:lnTo>
                  <a:close/>
                </a:path>
                <a:path w="5068570" h="108585">
                  <a:moveTo>
                    <a:pt x="2661031" y="62230"/>
                  </a:moveTo>
                  <a:lnTo>
                    <a:pt x="2659507" y="57531"/>
                  </a:lnTo>
                  <a:lnTo>
                    <a:pt x="2656357" y="53213"/>
                  </a:lnTo>
                  <a:lnTo>
                    <a:pt x="2655265" y="51816"/>
                  </a:lnTo>
                  <a:lnTo>
                    <a:pt x="2653284" y="49276"/>
                  </a:lnTo>
                  <a:lnTo>
                    <a:pt x="2649093" y="46228"/>
                  </a:lnTo>
                  <a:lnTo>
                    <a:pt x="2644521" y="44678"/>
                  </a:lnTo>
                  <a:lnTo>
                    <a:pt x="2644521" y="71374"/>
                  </a:lnTo>
                  <a:lnTo>
                    <a:pt x="2643251" y="74803"/>
                  </a:lnTo>
                  <a:lnTo>
                    <a:pt x="2638171" y="79883"/>
                  </a:lnTo>
                  <a:lnTo>
                    <a:pt x="2634615" y="81153"/>
                  </a:lnTo>
                  <a:lnTo>
                    <a:pt x="2625471" y="81153"/>
                  </a:lnTo>
                  <a:lnTo>
                    <a:pt x="2621788" y="79883"/>
                  </a:lnTo>
                  <a:lnTo>
                    <a:pt x="2619248" y="77470"/>
                  </a:lnTo>
                  <a:lnTo>
                    <a:pt x="2616708" y="74930"/>
                  </a:lnTo>
                  <a:lnTo>
                    <a:pt x="2615311" y="71374"/>
                  </a:lnTo>
                  <a:lnTo>
                    <a:pt x="2615400" y="62230"/>
                  </a:lnTo>
                  <a:lnTo>
                    <a:pt x="2616708" y="58928"/>
                  </a:lnTo>
                  <a:lnTo>
                    <a:pt x="2619502" y="56134"/>
                  </a:lnTo>
                  <a:lnTo>
                    <a:pt x="2622296" y="53213"/>
                  </a:lnTo>
                  <a:lnTo>
                    <a:pt x="2625725" y="51816"/>
                  </a:lnTo>
                  <a:lnTo>
                    <a:pt x="2634234" y="51816"/>
                  </a:lnTo>
                  <a:lnTo>
                    <a:pt x="2637663" y="53340"/>
                  </a:lnTo>
                  <a:lnTo>
                    <a:pt x="2640457" y="56261"/>
                  </a:lnTo>
                  <a:lnTo>
                    <a:pt x="2643251" y="59055"/>
                  </a:lnTo>
                  <a:lnTo>
                    <a:pt x="2644470" y="62484"/>
                  </a:lnTo>
                  <a:lnTo>
                    <a:pt x="2644521" y="71374"/>
                  </a:lnTo>
                  <a:lnTo>
                    <a:pt x="2644521" y="44678"/>
                  </a:lnTo>
                  <a:lnTo>
                    <a:pt x="2643505" y="44323"/>
                  </a:lnTo>
                  <a:lnTo>
                    <a:pt x="2653538" y="39624"/>
                  </a:lnTo>
                  <a:lnTo>
                    <a:pt x="2654452" y="38354"/>
                  </a:lnTo>
                  <a:lnTo>
                    <a:pt x="2658491" y="32766"/>
                  </a:lnTo>
                  <a:lnTo>
                    <a:pt x="2658491" y="19431"/>
                  </a:lnTo>
                  <a:lnTo>
                    <a:pt x="2657221" y="15367"/>
                  </a:lnTo>
                  <a:lnTo>
                    <a:pt x="2655468" y="12700"/>
                  </a:lnTo>
                  <a:lnTo>
                    <a:pt x="2652395" y="8013"/>
                  </a:lnTo>
                  <a:lnTo>
                    <a:pt x="2649093" y="5219"/>
                  </a:lnTo>
                  <a:lnTo>
                    <a:pt x="2644648" y="3048"/>
                  </a:lnTo>
                  <a:lnTo>
                    <a:pt x="2642362" y="2006"/>
                  </a:lnTo>
                  <a:lnTo>
                    <a:pt x="2642362" y="21336"/>
                  </a:lnTo>
                  <a:lnTo>
                    <a:pt x="2642362" y="28956"/>
                  </a:lnTo>
                  <a:lnTo>
                    <a:pt x="2641219" y="32004"/>
                  </a:lnTo>
                  <a:lnTo>
                    <a:pt x="2638806" y="34544"/>
                  </a:lnTo>
                  <a:lnTo>
                    <a:pt x="2636520" y="37084"/>
                  </a:lnTo>
                  <a:lnTo>
                    <a:pt x="2633599" y="38354"/>
                  </a:lnTo>
                  <a:lnTo>
                    <a:pt x="2626868" y="38354"/>
                  </a:lnTo>
                  <a:lnTo>
                    <a:pt x="2624074" y="37084"/>
                  </a:lnTo>
                  <a:lnTo>
                    <a:pt x="2621661" y="34544"/>
                  </a:lnTo>
                  <a:lnTo>
                    <a:pt x="2619375" y="32004"/>
                  </a:lnTo>
                  <a:lnTo>
                    <a:pt x="2618105" y="28956"/>
                  </a:lnTo>
                  <a:lnTo>
                    <a:pt x="2618143" y="21336"/>
                  </a:lnTo>
                  <a:lnTo>
                    <a:pt x="2619248" y="18300"/>
                  </a:lnTo>
                  <a:lnTo>
                    <a:pt x="2621508" y="16002"/>
                  </a:lnTo>
                  <a:lnTo>
                    <a:pt x="2623439" y="13843"/>
                  </a:lnTo>
                  <a:lnTo>
                    <a:pt x="2626487" y="12700"/>
                  </a:lnTo>
                  <a:lnTo>
                    <a:pt x="2633980" y="12700"/>
                  </a:lnTo>
                  <a:lnTo>
                    <a:pt x="2636901" y="13843"/>
                  </a:lnTo>
                  <a:lnTo>
                    <a:pt x="2639174" y="16129"/>
                  </a:lnTo>
                  <a:lnTo>
                    <a:pt x="2641219" y="18300"/>
                  </a:lnTo>
                  <a:lnTo>
                    <a:pt x="2642362" y="21336"/>
                  </a:lnTo>
                  <a:lnTo>
                    <a:pt x="2642362" y="2006"/>
                  </a:lnTo>
                  <a:lnTo>
                    <a:pt x="2640203" y="1016"/>
                  </a:lnTo>
                  <a:lnTo>
                    <a:pt x="2635377" y="0"/>
                  </a:lnTo>
                  <a:lnTo>
                    <a:pt x="2624836" y="0"/>
                  </a:lnTo>
                  <a:lnTo>
                    <a:pt x="2620010" y="1016"/>
                  </a:lnTo>
                  <a:lnTo>
                    <a:pt x="2615565" y="3175"/>
                  </a:lnTo>
                  <a:lnTo>
                    <a:pt x="2611247" y="5219"/>
                  </a:lnTo>
                  <a:lnTo>
                    <a:pt x="2607818" y="8128"/>
                  </a:lnTo>
                  <a:lnTo>
                    <a:pt x="2602992" y="15494"/>
                  </a:lnTo>
                  <a:lnTo>
                    <a:pt x="2601912" y="19431"/>
                  </a:lnTo>
                  <a:lnTo>
                    <a:pt x="2601849" y="28448"/>
                  </a:lnTo>
                  <a:lnTo>
                    <a:pt x="2603119" y="32385"/>
                  </a:lnTo>
                  <a:lnTo>
                    <a:pt x="2605659" y="36068"/>
                  </a:lnTo>
                  <a:lnTo>
                    <a:pt x="2608199" y="39624"/>
                  </a:lnTo>
                  <a:lnTo>
                    <a:pt x="2611628" y="42545"/>
                  </a:lnTo>
                  <a:lnTo>
                    <a:pt x="2616073" y="44704"/>
                  </a:lnTo>
                  <a:lnTo>
                    <a:pt x="2610485" y="46736"/>
                  </a:lnTo>
                  <a:lnTo>
                    <a:pt x="2606294" y="49784"/>
                  </a:lnTo>
                  <a:lnTo>
                    <a:pt x="2600325" y="58039"/>
                  </a:lnTo>
                  <a:lnTo>
                    <a:pt x="2598991" y="62484"/>
                  </a:lnTo>
                  <a:lnTo>
                    <a:pt x="2598928" y="75819"/>
                  </a:lnTo>
                  <a:lnTo>
                    <a:pt x="2601722" y="82169"/>
                  </a:lnTo>
                  <a:lnTo>
                    <a:pt x="2607310" y="86868"/>
                  </a:lnTo>
                  <a:lnTo>
                    <a:pt x="2613025" y="91567"/>
                  </a:lnTo>
                  <a:lnTo>
                    <a:pt x="2620518" y="93980"/>
                  </a:lnTo>
                  <a:lnTo>
                    <a:pt x="2639441" y="93980"/>
                  </a:lnTo>
                  <a:lnTo>
                    <a:pt x="2646934" y="91567"/>
                  </a:lnTo>
                  <a:lnTo>
                    <a:pt x="2652522" y="86868"/>
                  </a:lnTo>
                  <a:lnTo>
                    <a:pt x="2658237" y="82169"/>
                  </a:lnTo>
                  <a:lnTo>
                    <a:pt x="2658668" y="81153"/>
                  </a:lnTo>
                  <a:lnTo>
                    <a:pt x="2660967" y="75819"/>
                  </a:lnTo>
                  <a:lnTo>
                    <a:pt x="2661031" y="62230"/>
                  </a:lnTo>
                  <a:close/>
                </a:path>
                <a:path w="5068570" h="108585">
                  <a:moveTo>
                    <a:pt x="2731516" y="54229"/>
                  </a:moveTo>
                  <a:lnTo>
                    <a:pt x="2729268" y="47498"/>
                  </a:lnTo>
                  <a:lnTo>
                    <a:pt x="2729230" y="47371"/>
                  </a:lnTo>
                  <a:lnTo>
                    <a:pt x="2727160" y="44958"/>
                  </a:lnTo>
                  <a:lnTo>
                    <a:pt x="2724785" y="42164"/>
                  </a:lnTo>
                  <a:lnTo>
                    <a:pt x="2720213" y="36957"/>
                  </a:lnTo>
                  <a:lnTo>
                    <a:pt x="2714498" y="34582"/>
                  </a:lnTo>
                  <a:lnTo>
                    <a:pt x="2714498" y="52959"/>
                  </a:lnTo>
                  <a:lnTo>
                    <a:pt x="2714498" y="68580"/>
                  </a:lnTo>
                  <a:lnTo>
                    <a:pt x="2713355" y="72644"/>
                  </a:lnTo>
                  <a:lnTo>
                    <a:pt x="2710942" y="75692"/>
                  </a:lnTo>
                  <a:lnTo>
                    <a:pt x="2708529" y="78867"/>
                  </a:lnTo>
                  <a:lnTo>
                    <a:pt x="2705227" y="80518"/>
                  </a:lnTo>
                  <a:lnTo>
                    <a:pt x="2696845" y="80518"/>
                  </a:lnTo>
                  <a:lnTo>
                    <a:pt x="2693416" y="78740"/>
                  </a:lnTo>
                  <a:lnTo>
                    <a:pt x="2688336" y="71628"/>
                  </a:lnTo>
                  <a:lnTo>
                    <a:pt x="2687193" y="67437"/>
                  </a:lnTo>
                  <a:lnTo>
                    <a:pt x="2687193" y="58166"/>
                  </a:lnTo>
                  <a:lnTo>
                    <a:pt x="2688463" y="54610"/>
                  </a:lnTo>
                  <a:lnTo>
                    <a:pt x="2691003" y="51816"/>
                  </a:lnTo>
                  <a:lnTo>
                    <a:pt x="2693543" y="48895"/>
                  </a:lnTo>
                  <a:lnTo>
                    <a:pt x="2696845" y="47498"/>
                  </a:lnTo>
                  <a:lnTo>
                    <a:pt x="2710053" y="47498"/>
                  </a:lnTo>
                  <a:lnTo>
                    <a:pt x="2714498" y="52959"/>
                  </a:lnTo>
                  <a:lnTo>
                    <a:pt x="2714498" y="34582"/>
                  </a:lnTo>
                  <a:lnTo>
                    <a:pt x="2714117" y="34417"/>
                  </a:lnTo>
                  <a:lnTo>
                    <a:pt x="2697734" y="34417"/>
                  </a:lnTo>
                  <a:lnTo>
                    <a:pt x="2691257" y="37846"/>
                  </a:lnTo>
                  <a:lnTo>
                    <a:pt x="2686939" y="44958"/>
                  </a:lnTo>
                  <a:lnTo>
                    <a:pt x="2686558" y="44958"/>
                  </a:lnTo>
                  <a:lnTo>
                    <a:pt x="2686558" y="35687"/>
                  </a:lnTo>
                  <a:lnTo>
                    <a:pt x="2688717" y="28194"/>
                  </a:lnTo>
                  <a:lnTo>
                    <a:pt x="2693060" y="22199"/>
                  </a:lnTo>
                  <a:lnTo>
                    <a:pt x="2697226" y="16395"/>
                  </a:lnTo>
                  <a:lnTo>
                    <a:pt x="2703068" y="13335"/>
                  </a:lnTo>
                  <a:lnTo>
                    <a:pt x="2715768" y="13335"/>
                  </a:lnTo>
                  <a:lnTo>
                    <a:pt x="2720848" y="14605"/>
                  </a:lnTo>
                  <a:lnTo>
                    <a:pt x="2725420" y="17157"/>
                  </a:lnTo>
                  <a:lnTo>
                    <a:pt x="2725420" y="13335"/>
                  </a:lnTo>
                  <a:lnTo>
                    <a:pt x="2725420" y="2540"/>
                  </a:lnTo>
                  <a:lnTo>
                    <a:pt x="2721610" y="762"/>
                  </a:lnTo>
                  <a:lnTo>
                    <a:pt x="2716276" y="0"/>
                  </a:lnTo>
                  <a:lnTo>
                    <a:pt x="2709418" y="0"/>
                  </a:lnTo>
                  <a:lnTo>
                    <a:pt x="2675267" y="22225"/>
                  </a:lnTo>
                  <a:lnTo>
                    <a:pt x="2669286" y="51816"/>
                  </a:lnTo>
                  <a:lnTo>
                    <a:pt x="2669794" y="61163"/>
                  </a:lnTo>
                  <a:lnTo>
                    <a:pt x="2693708" y="93268"/>
                  </a:lnTo>
                  <a:lnTo>
                    <a:pt x="2700909" y="93980"/>
                  </a:lnTo>
                  <a:lnTo>
                    <a:pt x="2709799" y="93980"/>
                  </a:lnTo>
                  <a:lnTo>
                    <a:pt x="2717165" y="91059"/>
                  </a:lnTo>
                  <a:lnTo>
                    <a:pt x="2722880" y="85090"/>
                  </a:lnTo>
                  <a:lnTo>
                    <a:pt x="2727439" y="80518"/>
                  </a:lnTo>
                  <a:lnTo>
                    <a:pt x="2728722" y="79248"/>
                  </a:lnTo>
                  <a:lnTo>
                    <a:pt x="2731516" y="71755"/>
                  </a:lnTo>
                  <a:lnTo>
                    <a:pt x="2731516" y="54229"/>
                  </a:lnTo>
                  <a:close/>
                </a:path>
                <a:path w="5068570" h="108585">
                  <a:moveTo>
                    <a:pt x="2798800" y="41910"/>
                  </a:moveTo>
                  <a:lnTo>
                    <a:pt x="2781173" y="2946"/>
                  </a:lnTo>
                  <a:lnTo>
                    <a:pt x="2781173" y="26924"/>
                  </a:lnTo>
                  <a:lnTo>
                    <a:pt x="2781173" y="35941"/>
                  </a:lnTo>
                  <a:lnTo>
                    <a:pt x="2779903" y="39370"/>
                  </a:lnTo>
                  <a:lnTo>
                    <a:pt x="2774823" y="44958"/>
                  </a:lnTo>
                  <a:lnTo>
                    <a:pt x="2771648" y="46355"/>
                  </a:lnTo>
                  <a:lnTo>
                    <a:pt x="2763266" y="46355"/>
                  </a:lnTo>
                  <a:lnTo>
                    <a:pt x="2759837" y="44831"/>
                  </a:lnTo>
                  <a:lnTo>
                    <a:pt x="2757297" y="41910"/>
                  </a:lnTo>
                  <a:lnTo>
                    <a:pt x="2754884" y="38989"/>
                  </a:lnTo>
                  <a:lnTo>
                    <a:pt x="2753614" y="34925"/>
                  </a:lnTo>
                  <a:lnTo>
                    <a:pt x="2753614" y="25400"/>
                  </a:lnTo>
                  <a:lnTo>
                    <a:pt x="2754884" y="21475"/>
                  </a:lnTo>
                  <a:lnTo>
                    <a:pt x="2757297" y="18300"/>
                  </a:lnTo>
                  <a:lnTo>
                    <a:pt x="2759710" y="14986"/>
                  </a:lnTo>
                  <a:lnTo>
                    <a:pt x="2763012" y="13335"/>
                  </a:lnTo>
                  <a:lnTo>
                    <a:pt x="2771394" y="13335"/>
                  </a:lnTo>
                  <a:lnTo>
                    <a:pt x="2774823" y="15240"/>
                  </a:lnTo>
                  <a:lnTo>
                    <a:pt x="2777363" y="18923"/>
                  </a:lnTo>
                  <a:lnTo>
                    <a:pt x="2779903" y="22479"/>
                  </a:lnTo>
                  <a:lnTo>
                    <a:pt x="2767838" y="0"/>
                  </a:lnTo>
                  <a:lnTo>
                    <a:pt x="2758694" y="0"/>
                  </a:lnTo>
                  <a:lnTo>
                    <a:pt x="2751201" y="2921"/>
                  </a:lnTo>
                  <a:lnTo>
                    <a:pt x="2739517" y="14605"/>
                  </a:lnTo>
                  <a:lnTo>
                    <a:pt x="2736596" y="22225"/>
                  </a:lnTo>
                  <a:lnTo>
                    <a:pt x="2736596" y="39497"/>
                  </a:lnTo>
                  <a:lnTo>
                    <a:pt x="2739009" y="46228"/>
                  </a:lnTo>
                  <a:lnTo>
                    <a:pt x="2748661" y="56896"/>
                  </a:lnTo>
                  <a:lnTo>
                    <a:pt x="2754884" y="59690"/>
                  </a:lnTo>
                  <a:lnTo>
                    <a:pt x="2771267" y="59690"/>
                  </a:lnTo>
                  <a:lnTo>
                    <a:pt x="2777617" y="56388"/>
                  </a:lnTo>
                  <a:lnTo>
                    <a:pt x="2781554" y="49911"/>
                  </a:lnTo>
                  <a:lnTo>
                    <a:pt x="2781808" y="50038"/>
                  </a:lnTo>
                  <a:lnTo>
                    <a:pt x="2766187" y="80518"/>
                  </a:lnTo>
                  <a:lnTo>
                    <a:pt x="2752217" y="80518"/>
                  </a:lnTo>
                  <a:lnTo>
                    <a:pt x="2746629" y="78994"/>
                  </a:lnTo>
                  <a:lnTo>
                    <a:pt x="2741803" y="75946"/>
                  </a:lnTo>
                  <a:lnTo>
                    <a:pt x="2741803" y="90551"/>
                  </a:lnTo>
                  <a:lnTo>
                    <a:pt x="2746883" y="92837"/>
                  </a:lnTo>
                  <a:lnTo>
                    <a:pt x="2752852" y="93980"/>
                  </a:lnTo>
                  <a:lnTo>
                    <a:pt x="2759964" y="93980"/>
                  </a:lnTo>
                  <a:lnTo>
                    <a:pt x="2768689" y="93129"/>
                  </a:lnTo>
                  <a:lnTo>
                    <a:pt x="2776410" y="90551"/>
                  </a:lnTo>
                  <a:lnTo>
                    <a:pt x="2783065" y="86271"/>
                  </a:lnTo>
                  <a:lnTo>
                    <a:pt x="2788424" y="80518"/>
                  </a:lnTo>
                  <a:lnTo>
                    <a:pt x="2788666" y="80264"/>
                  </a:lnTo>
                  <a:lnTo>
                    <a:pt x="2793085" y="72745"/>
                  </a:lnTo>
                  <a:lnTo>
                    <a:pt x="2796260" y="63906"/>
                  </a:lnTo>
                  <a:lnTo>
                    <a:pt x="2798178" y="53746"/>
                  </a:lnTo>
                  <a:lnTo>
                    <a:pt x="2798394" y="49911"/>
                  </a:lnTo>
                  <a:lnTo>
                    <a:pt x="2798597" y="46355"/>
                  </a:lnTo>
                  <a:lnTo>
                    <a:pt x="2798673" y="44831"/>
                  </a:lnTo>
                  <a:lnTo>
                    <a:pt x="2798800" y="41910"/>
                  </a:lnTo>
                  <a:close/>
                </a:path>
                <a:path w="5068570" h="108585">
                  <a:moveTo>
                    <a:pt x="3622522" y="41910"/>
                  </a:moveTo>
                  <a:lnTo>
                    <a:pt x="3622040" y="32842"/>
                  </a:lnTo>
                  <a:lnTo>
                    <a:pt x="3620541" y="24498"/>
                  </a:lnTo>
                  <a:lnTo>
                    <a:pt x="3618039" y="17272"/>
                  </a:lnTo>
                  <a:lnTo>
                    <a:pt x="3615779" y="13335"/>
                  </a:lnTo>
                  <a:lnTo>
                    <a:pt x="3614547" y="11188"/>
                  </a:lnTo>
                  <a:lnTo>
                    <a:pt x="3610038" y="6273"/>
                  </a:lnTo>
                  <a:lnTo>
                    <a:pt x="3605022" y="2984"/>
                  </a:lnTo>
                  <a:lnTo>
                    <a:pt x="3605022" y="26924"/>
                  </a:lnTo>
                  <a:lnTo>
                    <a:pt x="3605022" y="35941"/>
                  </a:lnTo>
                  <a:lnTo>
                    <a:pt x="3603752" y="39370"/>
                  </a:lnTo>
                  <a:lnTo>
                    <a:pt x="3598672" y="44958"/>
                  </a:lnTo>
                  <a:lnTo>
                    <a:pt x="3595497" y="46355"/>
                  </a:lnTo>
                  <a:lnTo>
                    <a:pt x="3587115" y="46355"/>
                  </a:lnTo>
                  <a:lnTo>
                    <a:pt x="3583686" y="44831"/>
                  </a:lnTo>
                  <a:lnTo>
                    <a:pt x="3581146" y="41910"/>
                  </a:lnTo>
                  <a:lnTo>
                    <a:pt x="3578733" y="38989"/>
                  </a:lnTo>
                  <a:lnTo>
                    <a:pt x="3577463" y="34925"/>
                  </a:lnTo>
                  <a:lnTo>
                    <a:pt x="3577463" y="25400"/>
                  </a:lnTo>
                  <a:lnTo>
                    <a:pt x="3578606" y="21475"/>
                  </a:lnTo>
                  <a:lnTo>
                    <a:pt x="3581146" y="18300"/>
                  </a:lnTo>
                  <a:lnTo>
                    <a:pt x="3583559" y="14986"/>
                  </a:lnTo>
                  <a:lnTo>
                    <a:pt x="3586861" y="13335"/>
                  </a:lnTo>
                  <a:lnTo>
                    <a:pt x="3595243" y="13335"/>
                  </a:lnTo>
                  <a:lnTo>
                    <a:pt x="3598545" y="15240"/>
                  </a:lnTo>
                  <a:lnTo>
                    <a:pt x="3601212" y="18923"/>
                  </a:lnTo>
                  <a:lnTo>
                    <a:pt x="3603752" y="22479"/>
                  </a:lnTo>
                  <a:lnTo>
                    <a:pt x="3605022" y="26924"/>
                  </a:lnTo>
                  <a:lnTo>
                    <a:pt x="3605022" y="2984"/>
                  </a:lnTo>
                  <a:lnTo>
                    <a:pt x="3604730" y="2781"/>
                  </a:lnTo>
                  <a:lnTo>
                    <a:pt x="3598608" y="698"/>
                  </a:lnTo>
                  <a:lnTo>
                    <a:pt x="3591687" y="0"/>
                  </a:lnTo>
                  <a:lnTo>
                    <a:pt x="3582543" y="0"/>
                  </a:lnTo>
                  <a:lnTo>
                    <a:pt x="3574923" y="2921"/>
                  </a:lnTo>
                  <a:lnTo>
                    <a:pt x="3569208" y="8775"/>
                  </a:lnTo>
                  <a:lnTo>
                    <a:pt x="3563366" y="14605"/>
                  </a:lnTo>
                  <a:lnTo>
                    <a:pt x="3560445" y="22225"/>
                  </a:lnTo>
                  <a:lnTo>
                    <a:pt x="3560445" y="39497"/>
                  </a:lnTo>
                  <a:lnTo>
                    <a:pt x="3562858" y="46228"/>
                  </a:lnTo>
                  <a:lnTo>
                    <a:pt x="3572510" y="56896"/>
                  </a:lnTo>
                  <a:lnTo>
                    <a:pt x="3578733" y="59690"/>
                  </a:lnTo>
                  <a:lnTo>
                    <a:pt x="3595116" y="59690"/>
                  </a:lnTo>
                  <a:lnTo>
                    <a:pt x="3601466" y="56388"/>
                  </a:lnTo>
                  <a:lnTo>
                    <a:pt x="3605403" y="49911"/>
                  </a:lnTo>
                  <a:lnTo>
                    <a:pt x="3605657" y="50038"/>
                  </a:lnTo>
                  <a:lnTo>
                    <a:pt x="3605619" y="59690"/>
                  </a:lnTo>
                  <a:lnTo>
                    <a:pt x="3603752" y="66929"/>
                  </a:lnTo>
                  <a:lnTo>
                    <a:pt x="3599688" y="72390"/>
                  </a:lnTo>
                  <a:lnTo>
                    <a:pt x="3595751" y="77851"/>
                  </a:lnTo>
                  <a:lnTo>
                    <a:pt x="3590036" y="80518"/>
                  </a:lnTo>
                  <a:lnTo>
                    <a:pt x="3576066" y="80518"/>
                  </a:lnTo>
                  <a:lnTo>
                    <a:pt x="3570478" y="78994"/>
                  </a:lnTo>
                  <a:lnTo>
                    <a:pt x="3565525" y="75946"/>
                  </a:lnTo>
                  <a:lnTo>
                    <a:pt x="3565525" y="90551"/>
                  </a:lnTo>
                  <a:lnTo>
                    <a:pt x="3570605" y="92837"/>
                  </a:lnTo>
                  <a:lnTo>
                    <a:pt x="3576701" y="93980"/>
                  </a:lnTo>
                  <a:lnTo>
                    <a:pt x="3583813" y="93980"/>
                  </a:lnTo>
                  <a:lnTo>
                    <a:pt x="3592525" y="93129"/>
                  </a:lnTo>
                  <a:lnTo>
                    <a:pt x="3600208" y="90551"/>
                  </a:lnTo>
                  <a:lnTo>
                    <a:pt x="3606863" y="86271"/>
                  </a:lnTo>
                  <a:lnTo>
                    <a:pt x="3612273" y="80518"/>
                  </a:lnTo>
                  <a:lnTo>
                    <a:pt x="3612515" y="80264"/>
                  </a:lnTo>
                  <a:lnTo>
                    <a:pt x="3616922" y="72745"/>
                  </a:lnTo>
                  <a:lnTo>
                    <a:pt x="3620046" y="63906"/>
                  </a:lnTo>
                  <a:lnTo>
                    <a:pt x="3621925" y="53746"/>
                  </a:lnTo>
                  <a:lnTo>
                    <a:pt x="3622129" y="49911"/>
                  </a:lnTo>
                  <a:lnTo>
                    <a:pt x="3622319" y="46355"/>
                  </a:lnTo>
                  <a:lnTo>
                    <a:pt x="3622408" y="44831"/>
                  </a:lnTo>
                  <a:lnTo>
                    <a:pt x="3622522" y="41910"/>
                  </a:lnTo>
                  <a:close/>
                </a:path>
                <a:path w="5068570" h="108585">
                  <a:moveTo>
                    <a:pt x="3694811" y="59690"/>
                  </a:moveTo>
                  <a:lnTo>
                    <a:pt x="3684016" y="59690"/>
                  </a:lnTo>
                  <a:lnTo>
                    <a:pt x="3684016" y="24511"/>
                  </a:lnTo>
                  <a:lnTo>
                    <a:pt x="3684016" y="1397"/>
                  </a:lnTo>
                  <a:lnTo>
                    <a:pt x="3668014" y="1397"/>
                  </a:lnTo>
                  <a:lnTo>
                    <a:pt x="3668014" y="24511"/>
                  </a:lnTo>
                  <a:lnTo>
                    <a:pt x="3668014" y="59690"/>
                  </a:lnTo>
                  <a:lnTo>
                    <a:pt x="3643122" y="59690"/>
                  </a:lnTo>
                  <a:lnTo>
                    <a:pt x="3647948" y="53975"/>
                  </a:lnTo>
                  <a:lnTo>
                    <a:pt x="3652774" y="47752"/>
                  </a:lnTo>
                  <a:lnTo>
                    <a:pt x="3661918" y="34544"/>
                  </a:lnTo>
                  <a:lnTo>
                    <a:pt x="3665601" y="28956"/>
                  </a:lnTo>
                  <a:lnTo>
                    <a:pt x="3668014" y="24511"/>
                  </a:lnTo>
                  <a:lnTo>
                    <a:pt x="3668014" y="1397"/>
                  </a:lnTo>
                  <a:lnTo>
                    <a:pt x="3667760" y="1397"/>
                  </a:lnTo>
                  <a:lnTo>
                    <a:pt x="3664610" y="7861"/>
                  </a:lnTo>
                  <a:lnTo>
                    <a:pt x="3660864" y="14655"/>
                  </a:lnTo>
                  <a:lnTo>
                    <a:pt x="3634587" y="51841"/>
                  </a:lnTo>
                  <a:lnTo>
                    <a:pt x="3628517" y="59055"/>
                  </a:lnTo>
                  <a:lnTo>
                    <a:pt x="3628517" y="72263"/>
                  </a:lnTo>
                  <a:lnTo>
                    <a:pt x="3668014" y="72263"/>
                  </a:lnTo>
                  <a:lnTo>
                    <a:pt x="3668014" y="92329"/>
                  </a:lnTo>
                  <a:lnTo>
                    <a:pt x="3684016" y="92329"/>
                  </a:lnTo>
                  <a:lnTo>
                    <a:pt x="3684016" y="72263"/>
                  </a:lnTo>
                  <a:lnTo>
                    <a:pt x="3694811" y="72263"/>
                  </a:lnTo>
                  <a:lnTo>
                    <a:pt x="3694811" y="59690"/>
                  </a:lnTo>
                  <a:close/>
                </a:path>
                <a:path w="5068570" h="108585">
                  <a:moveTo>
                    <a:pt x="3720706" y="76835"/>
                  </a:moveTo>
                  <a:lnTo>
                    <a:pt x="3704590" y="76835"/>
                  </a:lnTo>
                  <a:lnTo>
                    <a:pt x="3697986" y="108585"/>
                  </a:lnTo>
                  <a:lnTo>
                    <a:pt x="3711194" y="108585"/>
                  </a:lnTo>
                  <a:lnTo>
                    <a:pt x="3720706" y="76835"/>
                  </a:lnTo>
                  <a:close/>
                </a:path>
                <a:path w="5068570" h="108585">
                  <a:moveTo>
                    <a:pt x="3795382" y="59690"/>
                  </a:moveTo>
                  <a:lnTo>
                    <a:pt x="3784600" y="59690"/>
                  </a:lnTo>
                  <a:lnTo>
                    <a:pt x="3784600" y="24511"/>
                  </a:lnTo>
                  <a:lnTo>
                    <a:pt x="3784600" y="1397"/>
                  </a:lnTo>
                  <a:lnTo>
                    <a:pt x="3768598" y="1397"/>
                  </a:lnTo>
                  <a:lnTo>
                    <a:pt x="3768598" y="24511"/>
                  </a:lnTo>
                  <a:lnTo>
                    <a:pt x="3768598" y="59690"/>
                  </a:lnTo>
                  <a:lnTo>
                    <a:pt x="3743706" y="59690"/>
                  </a:lnTo>
                  <a:lnTo>
                    <a:pt x="3748532" y="53975"/>
                  </a:lnTo>
                  <a:lnTo>
                    <a:pt x="3753358" y="47752"/>
                  </a:lnTo>
                  <a:lnTo>
                    <a:pt x="3762502" y="34544"/>
                  </a:lnTo>
                  <a:lnTo>
                    <a:pt x="3766185" y="28956"/>
                  </a:lnTo>
                  <a:lnTo>
                    <a:pt x="3768598" y="24511"/>
                  </a:lnTo>
                  <a:lnTo>
                    <a:pt x="3768598" y="1397"/>
                  </a:lnTo>
                  <a:lnTo>
                    <a:pt x="3768331" y="1397"/>
                  </a:lnTo>
                  <a:lnTo>
                    <a:pt x="3765194" y="7861"/>
                  </a:lnTo>
                  <a:lnTo>
                    <a:pt x="3761448" y="14655"/>
                  </a:lnTo>
                  <a:lnTo>
                    <a:pt x="3735171" y="51841"/>
                  </a:lnTo>
                  <a:lnTo>
                    <a:pt x="3729101" y="59055"/>
                  </a:lnTo>
                  <a:lnTo>
                    <a:pt x="3729101" y="72263"/>
                  </a:lnTo>
                  <a:lnTo>
                    <a:pt x="3768598" y="72263"/>
                  </a:lnTo>
                  <a:lnTo>
                    <a:pt x="3768598" y="92329"/>
                  </a:lnTo>
                  <a:lnTo>
                    <a:pt x="3784600" y="92329"/>
                  </a:lnTo>
                  <a:lnTo>
                    <a:pt x="3784600" y="72263"/>
                  </a:lnTo>
                  <a:lnTo>
                    <a:pt x="3795382" y="72263"/>
                  </a:lnTo>
                  <a:lnTo>
                    <a:pt x="3795382" y="59690"/>
                  </a:lnTo>
                  <a:close/>
                </a:path>
                <a:path w="5068570" h="108585">
                  <a:moveTo>
                    <a:pt x="3864737" y="46355"/>
                  </a:moveTo>
                  <a:lnTo>
                    <a:pt x="3847376" y="2895"/>
                  </a:lnTo>
                  <a:lnTo>
                    <a:pt x="3847033" y="2832"/>
                  </a:lnTo>
                  <a:lnTo>
                    <a:pt x="3847033" y="46355"/>
                  </a:lnTo>
                  <a:lnTo>
                    <a:pt x="3846995" y="48514"/>
                  </a:lnTo>
                  <a:lnTo>
                    <a:pt x="3846195" y="61722"/>
                  </a:lnTo>
                  <a:lnTo>
                    <a:pt x="3843540" y="72161"/>
                  </a:lnTo>
                  <a:lnTo>
                    <a:pt x="3839095" y="78435"/>
                  </a:lnTo>
                  <a:lnTo>
                    <a:pt x="3832860" y="80518"/>
                  </a:lnTo>
                  <a:lnTo>
                    <a:pt x="3826446" y="78498"/>
                  </a:lnTo>
                  <a:lnTo>
                    <a:pt x="3821887" y="72415"/>
                  </a:lnTo>
                  <a:lnTo>
                    <a:pt x="3819156" y="62255"/>
                  </a:lnTo>
                  <a:lnTo>
                    <a:pt x="3818280" y="48514"/>
                  </a:lnTo>
                  <a:lnTo>
                    <a:pt x="3818344" y="46355"/>
                  </a:lnTo>
                  <a:lnTo>
                    <a:pt x="3819182" y="32842"/>
                  </a:lnTo>
                  <a:lnTo>
                    <a:pt x="3821963" y="22009"/>
                  </a:lnTo>
                  <a:lnTo>
                    <a:pt x="3826611" y="15506"/>
                  </a:lnTo>
                  <a:lnTo>
                    <a:pt x="3833114" y="13335"/>
                  </a:lnTo>
                  <a:lnTo>
                    <a:pt x="3839197" y="15455"/>
                  </a:lnTo>
                  <a:lnTo>
                    <a:pt x="3843566" y="21805"/>
                  </a:lnTo>
                  <a:lnTo>
                    <a:pt x="3846195" y="32359"/>
                  </a:lnTo>
                  <a:lnTo>
                    <a:pt x="3847033" y="46355"/>
                  </a:lnTo>
                  <a:lnTo>
                    <a:pt x="3847033" y="2832"/>
                  </a:lnTo>
                  <a:lnTo>
                    <a:pt x="3833876" y="0"/>
                  </a:lnTo>
                  <a:lnTo>
                    <a:pt x="3826268" y="774"/>
                  </a:lnTo>
                  <a:lnTo>
                    <a:pt x="3819652" y="3073"/>
                  </a:lnTo>
                  <a:lnTo>
                    <a:pt x="3801249" y="37325"/>
                  </a:lnTo>
                  <a:lnTo>
                    <a:pt x="3800729" y="48514"/>
                  </a:lnTo>
                  <a:lnTo>
                    <a:pt x="3802672" y="68376"/>
                  </a:lnTo>
                  <a:lnTo>
                    <a:pt x="3808552" y="82588"/>
                  </a:lnTo>
                  <a:lnTo>
                    <a:pt x="3818344" y="91135"/>
                  </a:lnTo>
                  <a:lnTo>
                    <a:pt x="3832098" y="93980"/>
                  </a:lnTo>
                  <a:lnTo>
                    <a:pt x="3839540" y="93205"/>
                  </a:lnTo>
                  <a:lnTo>
                    <a:pt x="3846080" y="90855"/>
                  </a:lnTo>
                  <a:lnTo>
                    <a:pt x="3851681" y="86969"/>
                  </a:lnTo>
                  <a:lnTo>
                    <a:pt x="3856355" y="81534"/>
                  </a:lnTo>
                  <a:lnTo>
                    <a:pt x="3856888" y="80518"/>
                  </a:lnTo>
                  <a:lnTo>
                    <a:pt x="3860012" y="74701"/>
                  </a:lnTo>
                  <a:lnTo>
                    <a:pt x="3862641" y="66573"/>
                  </a:lnTo>
                  <a:lnTo>
                    <a:pt x="3864203" y="57124"/>
                  </a:lnTo>
                  <a:lnTo>
                    <a:pt x="3864737" y="46355"/>
                  </a:lnTo>
                  <a:close/>
                </a:path>
                <a:path w="5068570" h="108585">
                  <a:moveTo>
                    <a:pt x="3934841" y="46355"/>
                  </a:moveTo>
                  <a:lnTo>
                    <a:pt x="3917480" y="2895"/>
                  </a:lnTo>
                  <a:lnTo>
                    <a:pt x="3917137" y="2832"/>
                  </a:lnTo>
                  <a:lnTo>
                    <a:pt x="3917137" y="46355"/>
                  </a:lnTo>
                  <a:lnTo>
                    <a:pt x="3917099" y="48514"/>
                  </a:lnTo>
                  <a:lnTo>
                    <a:pt x="3916299" y="61722"/>
                  </a:lnTo>
                  <a:lnTo>
                    <a:pt x="3913644" y="72161"/>
                  </a:lnTo>
                  <a:lnTo>
                    <a:pt x="3909199" y="78435"/>
                  </a:lnTo>
                  <a:lnTo>
                    <a:pt x="3902964" y="80518"/>
                  </a:lnTo>
                  <a:lnTo>
                    <a:pt x="3896550" y="78498"/>
                  </a:lnTo>
                  <a:lnTo>
                    <a:pt x="3891991" y="72415"/>
                  </a:lnTo>
                  <a:lnTo>
                    <a:pt x="3889260" y="62255"/>
                  </a:lnTo>
                  <a:lnTo>
                    <a:pt x="3888384" y="48514"/>
                  </a:lnTo>
                  <a:lnTo>
                    <a:pt x="3888448" y="46355"/>
                  </a:lnTo>
                  <a:lnTo>
                    <a:pt x="3889286" y="32842"/>
                  </a:lnTo>
                  <a:lnTo>
                    <a:pt x="3892067" y="22009"/>
                  </a:lnTo>
                  <a:lnTo>
                    <a:pt x="3896715" y="15506"/>
                  </a:lnTo>
                  <a:lnTo>
                    <a:pt x="3903218" y="13335"/>
                  </a:lnTo>
                  <a:lnTo>
                    <a:pt x="3909301" y="15455"/>
                  </a:lnTo>
                  <a:lnTo>
                    <a:pt x="3913670" y="21805"/>
                  </a:lnTo>
                  <a:lnTo>
                    <a:pt x="3916299" y="32359"/>
                  </a:lnTo>
                  <a:lnTo>
                    <a:pt x="3917137" y="46355"/>
                  </a:lnTo>
                  <a:lnTo>
                    <a:pt x="3917137" y="2832"/>
                  </a:lnTo>
                  <a:lnTo>
                    <a:pt x="3903980" y="0"/>
                  </a:lnTo>
                  <a:lnTo>
                    <a:pt x="3896372" y="774"/>
                  </a:lnTo>
                  <a:lnTo>
                    <a:pt x="3889756" y="3073"/>
                  </a:lnTo>
                  <a:lnTo>
                    <a:pt x="3871353" y="37325"/>
                  </a:lnTo>
                  <a:lnTo>
                    <a:pt x="3870833" y="48514"/>
                  </a:lnTo>
                  <a:lnTo>
                    <a:pt x="3872776" y="68376"/>
                  </a:lnTo>
                  <a:lnTo>
                    <a:pt x="3878656" y="82588"/>
                  </a:lnTo>
                  <a:lnTo>
                    <a:pt x="3888448" y="91135"/>
                  </a:lnTo>
                  <a:lnTo>
                    <a:pt x="3902202" y="93980"/>
                  </a:lnTo>
                  <a:lnTo>
                    <a:pt x="3909644" y="93205"/>
                  </a:lnTo>
                  <a:lnTo>
                    <a:pt x="3916184" y="90855"/>
                  </a:lnTo>
                  <a:lnTo>
                    <a:pt x="3921785" y="86969"/>
                  </a:lnTo>
                  <a:lnTo>
                    <a:pt x="3926459" y="81534"/>
                  </a:lnTo>
                  <a:lnTo>
                    <a:pt x="3926992" y="80518"/>
                  </a:lnTo>
                  <a:lnTo>
                    <a:pt x="3930116" y="74701"/>
                  </a:lnTo>
                  <a:lnTo>
                    <a:pt x="3932745" y="66573"/>
                  </a:lnTo>
                  <a:lnTo>
                    <a:pt x="3934307" y="57124"/>
                  </a:lnTo>
                  <a:lnTo>
                    <a:pt x="3934841" y="46355"/>
                  </a:lnTo>
                  <a:close/>
                </a:path>
                <a:path w="5068570" h="108585">
                  <a:moveTo>
                    <a:pt x="4738497" y="0"/>
                  </a:moveTo>
                  <a:lnTo>
                    <a:pt x="4727575" y="0"/>
                  </a:lnTo>
                  <a:lnTo>
                    <a:pt x="4721479" y="4419"/>
                  </a:lnTo>
                  <a:lnTo>
                    <a:pt x="4715192" y="8128"/>
                  </a:lnTo>
                  <a:lnTo>
                    <a:pt x="4708715" y="11188"/>
                  </a:lnTo>
                  <a:lnTo>
                    <a:pt x="4702048" y="13601"/>
                  </a:lnTo>
                  <a:lnTo>
                    <a:pt x="4702048" y="28829"/>
                  </a:lnTo>
                  <a:lnTo>
                    <a:pt x="4721225" y="20955"/>
                  </a:lnTo>
                  <a:lnTo>
                    <a:pt x="4721225" y="92329"/>
                  </a:lnTo>
                  <a:lnTo>
                    <a:pt x="4738497" y="92329"/>
                  </a:lnTo>
                  <a:lnTo>
                    <a:pt x="4738497" y="20955"/>
                  </a:lnTo>
                  <a:lnTo>
                    <a:pt x="4738497" y="0"/>
                  </a:lnTo>
                  <a:close/>
                </a:path>
                <a:path w="5068570" h="108585">
                  <a:moveTo>
                    <a:pt x="4828032" y="59690"/>
                  </a:moveTo>
                  <a:lnTo>
                    <a:pt x="4817237" y="59690"/>
                  </a:lnTo>
                  <a:lnTo>
                    <a:pt x="4817237" y="24511"/>
                  </a:lnTo>
                  <a:lnTo>
                    <a:pt x="4817237" y="1397"/>
                  </a:lnTo>
                  <a:lnTo>
                    <a:pt x="4801235" y="1397"/>
                  </a:lnTo>
                  <a:lnTo>
                    <a:pt x="4801235" y="24511"/>
                  </a:lnTo>
                  <a:lnTo>
                    <a:pt x="4801235" y="59690"/>
                  </a:lnTo>
                  <a:lnTo>
                    <a:pt x="4776343" y="59690"/>
                  </a:lnTo>
                  <a:lnTo>
                    <a:pt x="4781169" y="53975"/>
                  </a:lnTo>
                  <a:lnTo>
                    <a:pt x="4785995" y="47752"/>
                  </a:lnTo>
                  <a:lnTo>
                    <a:pt x="4795139" y="34544"/>
                  </a:lnTo>
                  <a:lnTo>
                    <a:pt x="4798695" y="28956"/>
                  </a:lnTo>
                  <a:lnTo>
                    <a:pt x="4801235" y="24511"/>
                  </a:lnTo>
                  <a:lnTo>
                    <a:pt x="4801235" y="1397"/>
                  </a:lnTo>
                  <a:lnTo>
                    <a:pt x="4800981" y="1397"/>
                  </a:lnTo>
                  <a:lnTo>
                    <a:pt x="4797831" y="7861"/>
                  </a:lnTo>
                  <a:lnTo>
                    <a:pt x="4794085" y="14655"/>
                  </a:lnTo>
                  <a:lnTo>
                    <a:pt x="4767758" y="51841"/>
                  </a:lnTo>
                  <a:lnTo>
                    <a:pt x="4761611" y="59055"/>
                  </a:lnTo>
                  <a:lnTo>
                    <a:pt x="4761611" y="72263"/>
                  </a:lnTo>
                  <a:lnTo>
                    <a:pt x="4801235" y="72263"/>
                  </a:lnTo>
                  <a:lnTo>
                    <a:pt x="4801235" y="92329"/>
                  </a:lnTo>
                  <a:lnTo>
                    <a:pt x="4817237" y="92329"/>
                  </a:lnTo>
                  <a:lnTo>
                    <a:pt x="4817237" y="72263"/>
                  </a:lnTo>
                  <a:lnTo>
                    <a:pt x="4828032" y="72263"/>
                  </a:lnTo>
                  <a:lnTo>
                    <a:pt x="4828032" y="59690"/>
                  </a:lnTo>
                  <a:close/>
                </a:path>
                <a:path w="5068570" h="108585">
                  <a:moveTo>
                    <a:pt x="4853813" y="76835"/>
                  </a:moveTo>
                  <a:lnTo>
                    <a:pt x="4837811" y="76835"/>
                  </a:lnTo>
                  <a:lnTo>
                    <a:pt x="4831080" y="108585"/>
                  </a:lnTo>
                  <a:lnTo>
                    <a:pt x="4844415" y="108585"/>
                  </a:lnTo>
                  <a:lnTo>
                    <a:pt x="4853813" y="76835"/>
                  </a:lnTo>
                  <a:close/>
                </a:path>
                <a:path w="5068570" h="108585">
                  <a:moveTo>
                    <a:pt x="4928616" y="59690"/>
                  </a:moveTo>
                  <a:lnTo>
                    <a:pt x="4917821" y="59690"/>
                  </a:lnTo>
                  <a:lnTo>
                    <a:pt x="4917821" y="24511"/>
                  </a:lnTo>
                  <a:lnTo>
                    <a:pt x="4917821" y="1397"/>
                  </a:lnTo>
                  <a:lnTo>
                    <a:pt x="4901819" y="1397"/>
                  </a:lnTo>
                  <a:lnTo>
                    <a:pt x="4901819" y="24511"/>
                  </a:lnTo>
                  <a:lnTo>
                    <a:pt x="4901819" y="59690"/>
                  </a:lnTo>
                  <a:lnTo>
                    <a:pt x="4876927" y="59690"/>
                  </a:lnTo>
                  <a:lnTo>
                    <a:pt x="4881753" y="53975"/>
                  </a:lnTo>
                  <a:lnTo>
                    <a:pt x="4886579" y="47752"/>
                  </a:lnTo>
                  <a:lnTo>
                    <a:pt x="4895723" y="34544"/>
                  </a:lnTo>
                  <a:lnTo>
                    <a:pt x="4899279" y="28956"/>
                  </a:lnTo>
                  <a:lnTo>
                    <a:pt x="4901819" y="24511"/>
                  </a:lnTo>
                  <a:lnTo>
                    <a:pt x="4901819" y="1397"/>
                  </a:lnTo>
                  <a:lnTo>
                    <a:pt x="4901565" y="1397"/>
                  </a:lnTo>
                  <a:lnTo>
                    <a:pt x="4898415" y="7861"/>
                  </a:lnTo>
                  <a:lnTo>
                    <a:pt x="4894669" y="14655"/>
                  </a:lnTo>
                  <a:lnTo>
                    <a:pt x="4868342" y="51841"/>
                  </a:lnTo>
                  <a:lnTo>
                    <a:pt x="4862195" y="59055"/>
                  </a:lnTo>
                  <a:lnTo>
                    <a:pt x="4862195" y="72263"/>
                  </a:lnTo>
                  <a:lnTo>
                    <a:pt x="4901819" y="72263"/>
                  </a:lnTo>
                  <a:lnTo>
                    <a:pt x="4901819" y="92329"/>
                  </a:lnTo>
                  <a:lnTo>
                    <a:pt x="4917821" y="92329"/>
                  </a:lnTo>
                  <a:lnTo>
                    <a:pt x="4917821" y="72263"/>
                  </a:lnTo>
                  <a:lnTo>
                    <a:pt x="4928616" y="72263"/>
                  </a:lnTo>
                  <a:lnTo>
                    <a:pt x="4928616" y="59690"/>
                  </a:lnTo>
                  <a:close/>
                </a:path>
                <a:path w="5068570" h="108585">
                  <a:moveTo>
                    <a:pt x="4996942" y="1397"/>
                  </a:moveTo>
                  <a:lnTo>
                    <a:pt x="4935093" y="1397"/>
                  </a:lnTo>
                  <a:lnTo>
                    <a:pt x="4935093" y="15748"/>
                  </a:lnTo>
                  <a:lnTo>
                    <a:pt x="4979035" y="15748"/>
                  </a:lnTo>
                  <a:lnTo>
                    <a:pt x="4973002" y="26238"/>
                  </a:lnTo>
                  <a:lnTo>
                    <a:pt x="4955959" y="64871"/>
                  </a:lnTo>
                  <a:lnTo>
                    <a:pt x="4949317" y="92329"/>
                  </a:lnTo>
                  <a:lnTo>
                    <a:pt x="4967097" y="92329"/>
                  </a:lnTo>
                  <a:lnTo>
                    <a:pt x="4968659" y="82765"/>
                  </a:lnTo>
                  <a:lnTo>
                    <a:pt x="4970691" y="73456"/>
                  </a:lnTo>
                  <a:lnTo>
                    <a:pt x="4984381" y="35712"/>
                  </a:lnTo>
                  <a:lnTo>
                    <a:pt x="4996942" y="10922"/>
                  </a:lnTo>
                  <a:lnTo>
                    <a:pt x="4996942" y="1397"/>
                  </a:lnTo>
                  <a:close/>
                </a:path>
                <a:path w="5068570" h="108585">
                  <a:moveTo>
                    <a:pt x="5068062" y="54229"/>
                  </a:moveTo>
                  <a:lnTo>
                    <a:pt x="5065814" y="47498"/>
                  </a:lnTo>
                  <a:lnTo>
                    <a:pt x="5065776" y="47371"/>
                  </a:lnTo>
                  <a:lnTo>
                    <a:pt x="5063655" y="44958"/>
                  </a:lnTo>
                  <a:lnTo>
                    <a:pt x="5061204" y="42164"/>
                  </a:lnTo>
                  <a:lnTo>
                    <a:pt x="5056759" y="36957"/>
                  </a:lnTo>
                  <a:lnTo>
                    <a:pt x="5051044" y="34582"/>
                  </a:lnTo>
                  <a:lnTo>
                    <a:pt x="5051044" y="52959"/>
                  </a:lnTo>
                  <a:lnTo>
                    <a:pt x="5051044" y="68580"/>
                  </a:lnTo>
                  <a:lnTo>
                    <a:pt x="5049901" y="72644"/>
                  </a:lnTo>
                  <a:lnTo>
                    <a:pt x="5047361" y="75692"/>
                  </a:lnTo>
                  <a:lnTo>
                    <a:pt x="5044948" y="78867"/>
                  </a:lnTo>
                  <a:lnTo>
                    <a:pt x="5041646" y="80518"/>
                  </a:lnTo>
                  <a:lnTo>
                    <a:pt x="5033264" y="80518"/>
                  </a:lnTo>
                  <a:lnTo>
                    <a:pt x="5029962" y="78740"/>
                  </a:lnTo>
                  <a:lnTo>
                    <a:pt x="5024882" y="71628"/>
                  </a:lnTo>
                  <a:lnTo>
                    <a:pt x="5023612" y="67437"/>
                  </a:lnTo>
                  <a:lnTo>
                    <a:pt x="5023612" y="58166"/>
                  </a:lnTo>
                  <a:lnTo>
                    <a:pt x="5024882" y="54610"/>
                  </a:lnTo>
                  <a:lnTo>
                    <a:pt x="5027549" y="51816"/>
                  </a:lnTo>
                  <a:lnTo>
                    <a:pt x="5030089" y="48895"/>
                  </a:lnTo>
                  <a:lnTo>
                    <a:pt x="5033391" y="47498"/>
                  </a:lnTo>
                  <a:lnTo>
                    <a:pt x="5046472" y="47498"/>
                  </a:lnTo>
                  <a:lnTo>
                    <a:pt x="5051044" y="52959"/>
                  </a:lnTo>
                  <a:lnTo>
                    <a:pt x="5051044" y="34582"/>
                  </a:lnTo>
                  <a:lnTo>
                    <a:pt x="5050663" y="34417"/>
                  </a:lnTo>
                  <a:lnTo>
                    <a:pt x="5034280" y="34417"/>
                  </a:lnTo>
                  <a:lnTo>
                    <a:pt x="5027676" y="37846"/>
                  </a:lnTo>
                  <a:lnTo>
                    <a:pt x="5023358" y="44958"/>
                  </a:lnTo>
                  <a:lnTo>
                    <a:pt x="5022977" y="44958"/>
                  </a:lnTo>
                  <a:lnTo>
                    <a:pt x="5022977" y="35687"/>
                  </a:lnTo>
                  <a:lnTo>
                    <a:pt x="5025136" y="28194"/>
                  </a:lnTo>
                  <a:lnTo>
                    <a:pt x="5029479" y="22199"/>
                  </a:lnTo>
                  <a:lnTo>
                    <a:pt x="5033772" y="16395"/>
                  </a:lnTo>
                  <a:lnTo>
                    <a:pt x="5039614" y="13335"/>
                  </a:lnTo>
                  <a:lnTo>
                    <a:pt x="5052314" y="13335"/>
                  </a:lnTo>
                  <a:lnTo>
                    <a:pt x="5057267" y="14605"/>
                  </a:lnTo>
                  <a:lnTo>
                    <a:pt x="5061839" y="17157"/>
                  </a:lnTo>
                  <a:lnTo>
                    <a:pt x="5061839" y="13335"/>
                  </a:lnTo>
                  <a:lnTo>
                    <a:pt x="5061839" y="2540"/>
                  </a:lnTo>
                  <a:lnTo>
                    <a:pt x="5058156" y="762"/>
                  </a:lnTo>
                  <a:lnTo>
                    <a:pt x="5052822" y="0"/>
                  </a:lnTo>
                  <a:lnTo>
                    <a:pt x="5045837" y="0"/>
                  </a:lnTo>
                  <a:lnTo>
                    <a:pt x="5011813" y="22225"/>
                  </a:lnTo>
                  <a:lnTo>
                    <a:pt x="5005832" y="51816"/>
                  </a:lnTo>
                  <a:lnTo>
                    <a:pt x="5006327" y="61163"/>
                  </a:lnTo>
                  <a:lnTo>
                    <a:pt x="5030203" y="93268"/>
                  </a:lnTo>
                  <a:lnTo>
                    <a:pt x="5037455" y="93980"/>
                  </a:lnTo>
                  <a:lnTo>
                    <a:pt x="5046345" y="93980"/>
                  </a:lnTo>
                  <a:lnTo>
                    <a:pt x="5053584" y="91059"/>
                  </a:lnTo>
                  <a:lnTo>
                    <a:pt x="5063896" y="80518"/>
                  </a:lnTo>
                  <a:lnTo>
                    <a:pt x="5065141" y="79248"/>
                  </a:lnTo>
                  <a:lnTo>
                    <a:pt x="5068062" y="71755"/>
                  </a:lnTo>
                  <a:lnTo>
                    <a:pt x="5068062" y="54229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1" name="object 101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8787256" y="5209159"/>
              <a:ext cx="199644" cy="93980"/>
            </a:xfrm>
            <a:prstGeom prst="rect">
              <a:avLst/>
            </a:prstGeom>
          </p:spPr>
        </p:pic>
        <p:sp>
          <p:nvSpPr>
            <p:cNvPr id="102" name="object 102"/>
            <p:cNvSpPr/>
            <p:nvPr/>
          </p:nvSpPr>
          <p:spPr>
            <a:xfrm>
              <a:off x="1312417" y="5430011"/>
              <a:ext cx="482600" cy="119380"/>
            </a:xfrm>
            <a:custGeom>
              <a:avLst/>
              <a:gdLst/>
              <a:ahLst/>
              <a:cxnLst/>
              <a:rect l="l" t="t" r="r" b="b"/>
              <a:pathLst>
                <a:path w="482600" h="119379">
                  <a:moveTo>
                    <a:pt x="344043" y="71119"/>
                  </a:moveTo>
                  <a:lnTo>
                    <a:pt x="269240" y="71119"/>
                  </a:lnTo>
                  <a:lnTo>
                    <a:pt x="269240" y="116585"/>
                  </a:lnTo>
                  <a:lnTo>
                    <a:pt x="344043" y="116585"/>
                  </a:lnTo>
                  <a:lnTo>
                    <a:pt x="344043" y="103631"/>
                  </a:lnTo>
                  <a:lnTo>
                    <a:pt x="284606" y="103631"/>
                  </a:lnTo>
                  <a:lnTo>
                    <a:pt x="284606" y="84200"/>
                  </a:lnTo>
                  <a:lnTo>
                    <a:pt x="344043" y="84200"/>
                  </a:lnTo>
                  <a:lnTo>
                    <a:pt x="344043" y="71119"/>
                  </a:lnTo>
                  <a:close/>
                </a:path>
                <a:path w="482600" h="119379">
                  <a:moveTo>
                    <a:pt x="344043" y="84200"/>
                  </a:moveTo>
                  <a:lnTo>
                    <a:pt x="328675" y="84200"/>
                  </a:lnTo>
                  <a:lnTo>
                    <a:pt x="328675" y="103631"/>
                  </a:lnTo>
                  <a:lnTo>
                    <a:pt x="344043" y="103631"/>
                  </a:lnTo>
                  <a:lnTo>
                    <a:pt x="344043" y="84200"/>
                  </a:lnTo>
                  <a:close/>
                </a:path>
                <a:path w="482600" h="119379">
                  <a:moveTo>
                    <a:pt x="40766" y="75310"/>
                  </a:moveTo>
                  <a:lnTo>
                    <a:pt x="25145" y="75310"/>
                  </a:lnTo>
                  <a:lnTo>
                    <a:pt x="25145" y="115062"/>
                  </a:lnTo>
                  <a:lnTo>
                    <a:pt x="104393" y="115062"/>
                  </a:lnTo>
                  <a:lnTo>
                    <a:pt x="104393" y="102107"/>
                  </a:lnTo>
                  <a:lnTo>
                    <a:pt x="40766" y="102107"/>
                  </a:lnTo>
                  <a:lnTo>
                    <a:pt x="40766" y="75310"/>
                  </a:lnTo>
                  <a:close/>
                </a:path>
                <a:path w="482600" h="119379">
                  <a:moveTo>
                    <a:pt x="103123" y="0"/>
                  </a:moveTo>
                  <a:lnTo>
                    <a:pt x="88010" y="0"/>
                  </a:lnTo>
                  <a:lnTo>
                    <a:pt x="88010" y="30479"/>
                  </a:lnTo>
                  <a:lnTo>
                    <a:pt x="64769" y="30479"/>
                  </a:lnTo>
                  <a:lnTo>
                    <a:pt x="64769" y="42799"/>
                  </a:lnTo>
                  <a:lnTo>
                    <a:pt x="88010" y="42799"/>
                  </a:lnTo>
                  <a:lnTo>
                    <a:pt x="88010" y="85216"/>
                  </a:lnTo>
                  <a:lnTo>
                    <a:pt x="103123" y="85216"/>
                  </a:lnTo>
                  <a:lnTo>
                    <a:pt x="103123" y="0"/>
                  </a:lnTo>
                  <a:close/>
                </a:path>
                <a:path w="482600" h="119379">
                  <a:moveTo>
                    <a:pt x="45212" y="19557"/>
                  </a:moveTo>
                  <a:lnTo>
                    <a:pt x="29718" y="19557"/>
                  </a:lnTo>
                  <a:lnTo>
                    <a:pt x="29718" y="33654"/>
                  </a:lnTo>
                  <a:lnTo>
                    <a:pt x="26796" y="40893"/>
                  </a:lnTo>
                  <a:lnTo>
                    <a:pt x="0" y="63500"/>
                  </a:lnTo>
                  <a:lnTo>
                    <a:pt x="10921" y="74294"/>
                  </a:lnTo>
                  <a:lnTo>
                    <a:pt x="15875" y="71881"/>
                  </a:lnTo>
                  <a:lnTo>
                    <a:pt x="21081" y="68072"/>
                  </a:lnTo>
                  <a:lnTo>
                    <a:pt x="26543" y="62610"/>
                  </a:lnTo>
                  <a:lnTo>
                    <a:pt x="32040" y="57229"/>
                  </a:lnTo>
                  <a:lnTo>
                    <a:pt x="35813" y="52324"/>
                  </a:lnTo>
                  <a:lnTo>
                    <a:pt x="37845" y="47878"/>
                  </a:lnTo>
                  <a:lnTo>
                    <a:pt x="55674" y="47878"/>
                  </a:lnTo>
                  <a:lnTo>
                    <a:pt x="53466" y="45465"/>
                  </a:lnTo>
                  <a:lnTo>
                    <a:pt x="48006" y="39624"/>
                  </a:lnTo>
                  <a:lnTo>
                    <a:pt x="45212" y="33019"/>
                  </a:lnTo>
                  <a:lnTo>
                    <a:pt x="45212" y="19557"/>
                  </a:lnTo>
                  <a:close/>
                </a:path>
                <a:path w="482600" h="119379">
                  <a:moveTo>
                    <a:pt x="55674" y="47878"/>
                  </a:moveTo>
                  <a:lnTo>
                    <a:pt x="37845" y="47878"/>
                  </a:lnTo>
                  <a:lnTo>
                    <a:pt x="43154" y="54570"/>
                  </a:lnTo>
                  <a:lnTo>
                    <a:pt x="49355" y="60547"/>
                  </a:lnTo>
                  <a:lnTo>
                    <a:pt x="56437" y="65809"/>
                  </a:lnTo>
                  <a:lnTo>
                    <a:pt x="64388" y="70357"/>
                  </a:lnTo>
                  <a:lnTo>
                    <a:pt x="74294" y="58546"/>
                  </a:lnTo>
                  <a:lnTo>
                    <a:pt x="65912" y="55753"/>
                  </a:lnTo>
                  <a:lnTo>
                    <a:pt x="58928" y="51434"/>
                  </a:lnTo>
                  <a:lnTo>
                    <a:pt x="55674" y="47878"/>
                  </a:lnTo>
                  <a:close/>
                </a:path>
                <a:path w="482600" h="119379">
                  <a:moveTo>
                    <a:pt x="69087" y="6731"/>
                  </a:moveTo>
                  <a:lnTo>
                    <a:pt x="5079" y="6731"/>
                  </a:lnTo>
                  <a:lnTo>
                    <a:pt x="5079" y="19557"/>
                  </a:lnTo>
                  <a:lnTo>
                    <a:pt x="69087" y="19557"/>
                  </a:lnTo>
                  <a:lnTo>
                    <a:pt x="69087" y="6731"/>
                  </a:lnTo>
                  <a:close/>
                </a:path>
                <a:path w="482600" h="119379">
                  <a:moveTo>
                    <a:pt x="482092" y="89915"/>
                  </a:moveTo>
                  <a:lnTo>
                    <a:pt x="371475" y="89915"/>
                  </a:lnTo>
                  <a:lnTo>
                    <a:pt x="371475" y="102869"/>
                  </a:lnTo>
                  <a:lnTo>
                    <a:pt x="482092" y="102869"/>
                  </a:lnTo>
                  <a:lnTo>
                    <a:pt x="482092" y="89915"/>
                  </a:lnTo>
                  <a:close/>
                </a:path>
                <a:path w="482600" h="119379">
                  <a:moveTo>
                    <a:pt x="434467" y="66293"/>
                  </a:moveTo>
                  <a:lnTo>
                    <a:pt x="418973" y="66293"/>
                  </a:lnTo>
                  <a:lnTo>
                    <a:pt x="418973" y="89915"/>
                  </a:lnTo>
                  <a:lnTo>
                    <a:pt x="434467" y="89915"/>
                  </a:lnTo>
                  <a:lnTo>
                    <a:pt x="434467" y="66293"/>
                  </a:lnTo>
                  <a:close/>
                </a:path>
                <a:path w="482600" h="119379">
                  <a:moveTo>
                    <a:pt x="464438" y="10413"/>
                  </a:moveTo>
                  <a:lnTo>
                    <a:pt x="389127" y="10413"/>
                  </a:lnTo>
                  <a:lnTo>
                    <a:pt x="389127" y="66293"/>
                  </a:lnTo>
                  <a:lnTo>
                    <a:pt x="466217" y="66293"/>
                  </a:lnTo>
                  <a:lnTo>
                    <a:pt x="466217" y="53340"/>
                  </a:lnTo>
                  <a:lnTo>
                    <a:pt x="404621" y="53340"/>
                  </a:lnTo>
                  <a:lnTo>
                    <a:pt x="404621" y="23368"/>
                  </a:lnTo>
                  <a:lnTo>
                    <a:pt x="464438" y="23368"/>
                  </a:lnTo>
                  <a:lnTo>
                    <a:pt x="464438" y="10413"/>
                  </a:lnTo>
                  <a:close/>
                </a:path>
                <a:path w="482600" h="119379">
                  <a:moveTo>
                    <a:pt x="186816" y="8762"/>
                  </a:moveTo>
                  <a:lnTo>
                    <a:pt x="130556" y="8762"/>
                  </a:lnTo>
                  <a:lnTo>
                    <a:pt x="130556" y="21843"/>
                  </a:lnTo>
                  <a:lnTo>
                    <a:pt x="171195" y="21843"/>
                  </a:lnTo>
                  <a:lnTo>
                    <a:pt x="171195" y="41909"/>
                  </a:lnTo>
                  <a:lnTo>
                    <a:pt x="130556" y="41909"/>
                  </a:lnTo>
                  <a:lnTo>
                    <a:pt x="130556" y="91947"/>
                  </a:lnTo>
                  <a:lnTo>
                    <a:pt x="153918" y="91757"/>
                  </a:lnTo>
                  <a:lnTo>
                    <a:pt x="173148" y="91186"/>
                  </a:lnTo>
                  <a:lnTo>
                    <a:pt x="188259" y="90233"/>
                  </a:lnTo>
                  <a:lnTo>
                    <a:pt x="199262" y="88900"/>
                  </a:lnTo>
                  <a:lnTo>
                    <a:pt x="197590" y="78866"/>
                  </a:lnTo>
                  <a:lnTo>
                    <a:pt x="146176" y="78866"/>
                  </a:lnTo>
                  <a:lnTo>
                    <a:pt x="146176" y="54737"/>
                  </a:lnTo>
                  <a:lnTo>
                    <a:pt x="186816" y="54737"/>
                  </a:lnTo>
                  <a:lnTo>
                    <a:pt x="186816" y="8762"/>
                  </a:lnTo>
                  <a:close/>
                </a:path>
                <a:path w="482600" h="119379">
                  <a:moveTo>
                    <a:pt x="197103" y="75946"/>
                  </a:moveTo>
                  <a:lnTo>
                    <a:pt x="188360" y="77259"/>
                  </a:lnTo>
                  <a:lnTo>
                    <a:pt x="176974" y="78168"/>
                  </a:lnTo>
                  <a:lnTo>
                    <a:pt x="162921" y="78696"/>
                  </a:lnTo>
                  <a:lnTo>
                    <a:pt x="146176" y="78866"/>
                  </a:lnTo>
                  <a:lnTo>
                    <a:pt x="197590" y="78866"/>
                  </a:lnTo>
                  <a:lnTo>
                    <a:pt x="197103" y="75946"/>
                  </a:lnTo>
                  <a:close/>
                </a:path>
                <a:path w="482600" h="119379">
                  <a:moveTo>
                    <a:pt x="272669" y="4953"/>
                  </a:moveTo>
                  <a:lnTo>
                    <a:pt x="257301" y="4953"/>
                  </a:lnTo>
                  <a:lnTo>
                    <a:pt x="257301" y="56260"/>
                  </a:lnTo>
                  <a:lnTo>
                    <a:pt x="295681" y="55993"/>
                  </a:lnTo>
                  <a:lnTo>
                    <a:pt x="323469" y="53085"/>
                  </a:lnTo>
                  <a:lnTo>
                    <a:pt x="321899" y="43179"/>
                  </a:lnTo>
                  <a:lnTo>
                    <a:pt x="272669" y="43179"/>
                  </a:lnTo>
                  <a:lnTo>
                    <a:pt x="272669" y="4953"/>
                  </a:lnTo>
                  <a:close/>
                </a:path>
                <a:path w="482600" h="119379">
                  <a:moveTo>
                    <a:pt x="321437" y="40259"/>
                  </a:moveTo>
                  <a:lnTo>
                    <a:pt x="313049" y="41572"/>
                  </a:lnTo>
                  <a:lnTo>
                    <a:pt x="302148" y="42481"/>
                  </a:lnTo>
                  <a:lnTo>
                    <a:pt x="288700" y="43009"/>
                  </a:lnTo>
                  <a:lnTo>
                    <a:pt x="272669" y="43179"/>
                  </a:lnTo>
                  <a:lnTo>
                    <a:pt x="321899" y="43179"/>
                  </a:lnTo>
                  <a:lnTo>
                    <a:pt x="321437" y="40259"/>
                  </a:lnTo>
                  <a:close/>
                </a:path>
                <a:path w="482600" h="119379">
                  <a:moveTo>
                    <a:pt x="344043" y="0"/>
                  </a:moveTo>
                  <a:lnTo>
                    <a:pt x="328549" y="0"/>
                  </a:lnTo>
                  <a:lnTo>
                    <a:pt x="328549" y="66166"/>
                  </a:lnTo>
                  <a:lnTo>
                    <a:pt x="344043" y="66166"/>
                  </a:lnTo>
                  <a:lnTo>
                    <a:pt x="344043" y="41909"/>
                  </a:lnTo>
                  <a:lnTo>
                    <a:pt x="362204" y="41909"/>
                  </a:lnTo>
                  <a:lnTo>
                    <a:pt x="362204" y="28956"/>
                  </a:lnTo>
                  <a:lnTo>
                    <a:pt x="344043" y="28956"/>
                  </a:lnTo>
                  <a:lnTo>
                    <a:pt x="344043" y="0"/>
                  </a:lnTo>
                  <a:close/>
                </a:path>
                <a:path w="482600" h="119379">
                  <a:moveTo>
                    <a:pt x="220598" y="0"/>
                  </a:moveTo>
                  <a:lnTo>
                    <a:pt x="205231" y="0"/>
                  </a:lnTo>
                  <a:lnTo>
                    <a:pt x="205231" y="119125"/>
                  </a:lnTo>
                  <a:lnTo>
                    <a:pt x="220598" y="119125"/>
                  </a:lnTo>
                  <a:lnTo>
                    <a:pt x="220598" y="58800"/>
                  </a:lnTo>
                  <a:lnTo>
                    <a:pt x="239268" y="58800"/>
                  </a:lnTo>
                  <a:lnTo>
                    <a:pt x="239268" y="45719"/>
                  </a:lnTo>
                  <a:lnTo>
                    <a:pt x="220598" y="45719"/>
                  </a:lnTo>
                  <a:lnTo>
                    <a:pt x="220598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3" name="object 103"/>
            <p:cNvSpPr/>
            <p:nvPr/>
          </p:nvSpPr>
          <p:spPr>
            <a:xfrm>
              <a:off x="2787142" y="5445633"/>
              <a:ext cx="5049520" cy="108585"/>
            </a:xfrm>
            <a:custGeom>
              <a:avLst/>
              <a:gdLst/>
              <a:ahLst/>
              <a:cxnLst/>
              <a:rect l="l" t="t" r="r" b="b"/>
              <a:pathLst>
                <a:path w="5049520" h="108585">
                  <a:moveTo>
                    <a:pt x="36576" y="0"/>
                  </a:moveTo>
                  <a:lnTo>
                    <a:pt x="25654" y="0"/>
                  </a:lnTo>
                  <a:lnTo>
                    <a:pt x="19545" y="4419"/>
                  </a:lnTo>
                  <a:lnTo>
                    <a:pt x="13246" y="8128"/>
                  </a:lnTo>
                  <a:lnTo>
                    <a:pt x="6731" y="11188"/>
                  </a:lnTo>
                  <a:lnTo>
                    <a:pt x="0" y="13589"/>
                  </a:lnTo>
                  <a:lnTo>
                    <a:pt x="0" y="28829"/>
                  </a:lnTo>
                  <a:lnTo>
                    <a:pt x="19304" y="20955"/>
                  </a:lnTo>
                  <a:lnTo>
                    <a:pt x="19304" y="92329"/>
                  </a:lnTo>
                  <a:lnTo>
                    <a:pt x="36576" y="92329"/>
                  </a:lnTo>
                  <a:lnTo>
                    <a:pt x="36576" y="20955"/>
                  </a:lnTo>
                  <a:lnTo>
                    <a:pt x="36576" y="0"/>
                  </a:lnTo>
                  <a:close/>
                </a:path>
                <a:path w="5049520" h="108585">
                  <a:moveTo>
                    <a:pt x="81788" y="76835"/>
                  </a:moveTo>
                  <a:lnTo>
                    <a:pt x="65786" y="76835"/>
                  </a:lnTo>
                  <a:lnTo>
                    <a:pt x="59055" y="108585"/>
                  </a:lnTo>
                  <a:lnTo>
                    <a:pt x="72263" y="108585"/>
                  </a:lnTo>
                  <a:lnTo>
                    <a:pt x="81788" y="76835"/>
                  </a:lnTo>
                  <a:close/>
                </a:path>
                <a:path w="5049520" h="108585">
                  <a:moveTo>
                    <a:pt x="155321" y="62230"/>
                  </a:moveTo>
                  <a:lnTo>
                    <a:pt x="138938" y="44704"/>
                  </a:lnTo>
                  <a:lnTo>
                    <a:pt x="138938" y="71374"/>
                  </a:lnTo>
                  <a:lnTo>
                    <a:pt x="137668" y="74803"/>
                  </a:lnTo>
                  <a:lnTo>
                    <a:pt x="132588" y="79883"/>
                  </a:lnTo>
                  <a:lnTo>
                    <a:pt x="128905" y="81153"/>
                  </a:lnTo>
                  <a:lnTo>
                    <a:pt x="119761" y="81153"/>
                  </a:lnTo>
                  <a:lnTo>
                    <a:pt x="116205" y="79883"/>
                  </a:lnTo>
                  <a:lnTo>
                    <a:pt x="113538" y="77470"/>
                  </a:lnTo>
                  <a:lnTo>
                    <a:pt x="110998" y="74930"/>
                  </a:lnTo>
                  <a:lnTo>
                    <a:pt x="109728" y="71374"/>
                  </a:lnTo>
                  <a:lnTo>
                    <a:pt x="109816" y="62230"/>
                  </a:lnTo>
                  <a:lnTo>
                    <a:pt x="111125" y="58928"/>
                  </a:lnTo>
                  <a:lnTo>
                    <a:pt x="113919" y="56134"/>
                  </a:lnTo>
                  <a:lnTo>
                    <a:pt x="116713" y="53213"/>
                  </a:lnTo>
                  <a:lnTo>
                    <a:pt x="120142" y="51816"/>
                  </a:lnTo>
                  <a:lnTo>
                    <a:pt x="128524" y="51816"/>
                  </a:lnTo>
                  <a:lnTo>
                    <a:pt x="132080" y="53340"/>
                  </a:lnTo>
                  <a:lnTo>
                    <a:pt x="134747" y="56261"/>
                  </a:lnTo>
                  <a:lnTo>
                    <a:pt x="137541" y="59055"/>
                  </a:lnTo>
                  <a:lnTo>
                    <a:pt x="138887" y="62484"/>
                  </a:lnTo>
                  <a:lnTo>
                    <a:pt x="138938" y="71374"/>
                  </a:lnTo>
                  <a:lnTo>
                    <a:pt x="138938" y="44704"/>
                  </a:lnTo>
                  <a:lnTo>
                    <a:pt x="137922" y="44323"/>
                  </a:lnTo>
                  <a:lnTo>
                    <a:pt x="147828" y="39624"/>
                  </a:lnTo>
                  <a:lnTo>
                    <a:pt x="148742" y="38354"/>
                  </a:lnTo>
                  <a:lnTo>
                    <a:pt x="152781" y="32766"/>
                  </a:lnTo>
                  <a:lnTo>
                    <a:pt x="152781" y="19431"/>
                  </a:lnTo>
                  <a:lnTo>
                    <a:pt x="151638" y="15367"/>
                  </a:lnTo>
                  <a:lnTo>
                    <a:pt x="149885" y="12700"/>
                  </a:lnTo>
                  <a:lnTo>
                    <a:pt x="146812" y="8001"/>
                  </a:lnTo>
                  <a:lnTo>
                    <a:pt x="143383" y="5207"/>
                  </a:lnTo>
                  <a:lnTo>
                    <a:pt x="138938" y="3048"/>
                  </a:lnTo>
                  <a:lnTo>
                    <a:pt x="136652" y="1981"/>
                  </a:lnTo>
                  <a:lnTo>
                    <a:pt x="136652" y="21336"/>
                  </a:lnTo>
                  <a:lnTo>
                    <a:pt x="136652" y="28956"/>
                  </a:lnTo>
                  <a:lnTo>
                    <a:pt x="135509" y="32004"/>
                  </a:lnTo>
                  <a:lnTo>
                    <a:pt x="133223" y="34544"/>
                  </a:lnTo>
                  <a:lnTo>
                    <a:pt x="130810" y="37084"/>
                  </a:lnTo>
                  <a:lnTo>
                    <a:pt x="127889" y="38354"/>
                  </a:lnTo>
                  <a:lnTo>
                    <a:pt x="121158" y="38354"/>
                  </a:lnTo>
                  <a:lnTo>
                    <a:pt x="118364" y="37084"/>
                  </a:lnTo>
                  <a:lnTo>
                    <a:pt x="115951" y="34544"/>
                  </a:lnTo>
                  <a:lnTo>
                    <a:pt x="113665" y="32004"/>
                  </a:lnTo>
                  <a:lnTo>
                    <a:pt x="112522" y="28956"/>
                  </a:lnTo>
                  <a:lnTo>
                    <a:pt x="112560" y="21336"/>
                  </a:lnTo>
                  <a:lnTo>
                    <a:pt x="113538" y="18288"/>
                  </a:lnTo>
                  <a:lnTo>
                    <a:pt x="115811" y="16002"/>
                  </a:lnTo>
                  <a:lnTo>
                    <a:pt x="117856" y="13843"/>
                  </a:lnTo>
                  <a:lnTo>
                    <a:pt x="120777" y="12700"/>
                  </a:lnTo>
                  <a:lnTo>
                    <a:pt x="128270" y="12700"/>
                  </a:lnTo>
                  <a:lnTo>
                    <a:pt x="131191" y="13843"/>
                  </a:lnTo>
                  <a:lnTo>
                    <a:pt x="133591" y="16129"/>
                  </a:lnTo>
                  <a:lnTo>
                    <a:pt x="135636" y="18288"/>
                  </a:lnTo>
                  <a:lnTo>
                    <a:pt x="136652" y="21336"/>
                  </a:lnTo>
                  <a:lnTo>
                    <a:pt x="136652" y="1981"/>
                  </a:lnTo>
                  <a:lnTo>
                    <a:pt x="134620" y="1016"/>
                  </a:lnTo>
                  <a:lnTo>
                    <a:pt x="129667" y="0"/>
                  </a:lnTo>
                  <a:lnTo>
                    <a:pt x="119126" y="0"/>
                  </a:lnTo>
                  <a:lnTo>
                    <a:pt x="114300" y="1016"/>
                  </a:lnTo>
                  <a:lnTo>
                    <a:pt x="109982" y="3175"/>
                  </a:lnTo>
                  <a:lnTo>
                    <a:pt x="105537" y="5334"/>
                  </a:lnTo>
                  <a:lnTo>
                    <a:pt x="102235" y="8128"/>
                  </a:lnTo>
                  <a:lnTo>
                    <a:pt x="97409" y="15494"/>
                  </a:lnTo>
                  <a:lnTo>
                    <a:pt x="96215" y="19431"/>
                  </a:lnTo>
                  <a:lnTo>
                    <a:pt x="96139" y="28448"/>
                  </a:lnTo>
                  <a:lnTo>
                    <a:pt x="97409" y="32512"/>
                  </a:lnTo>
                  <a:lnTo>
                    <a:pt x="102489" y="39624"/>
                  </a:lnTo>
                  <a:lnTo>
                    <a:pt x="105918" y="42545"/>
                  </a:lnTo>
                  <a:lnTo>
                    <a:pt x="110363" y="44704"/>
                  </a:lnTo>
                  <a:lnTo>
                    <a:pt x="104775" y="46736"/>
                  </a:lnTo>
                  <a:lnTo>
                    <a:pt x="100584" y="49784"/>
                  </a:lnTo>
                  <a:lnTo>
                    <a:pt x="97663" y="53975"/>
                  </a:lnTo>
                  <a:lnTo>
                    <a:pt x="94742" y="58039"/>
                  </a:lnTo>
                  <a:lnTo>
                    <a:pt x="93294" y="62484"/>
                  </a:lnTo>
                  <a:lnTo>
                    <a:pt x="93218" y="75819"/>
                  </a:lnTo>
                  <a:lnTo>
                    <a:pt x="96012" y="82169"/>
                  </a:lnTo>
                  <a:lnTo>
                    <a:pt x="101727" y="86868"/>
                  </a:lnTo>
                  <a:lnTo>
                    <a:pt x="107315" y="91567"/>
                  </a:lnTo>
                  <a:lnTo>
                    <a:pt x="114808" y="93980"/>
                  </a:lnTo>
                  <a:lnTo>
                    <a:pt x="133731" y="93980"/>
                  </a:lnTo>
                  <a:lnTo>
                    <a:pt x="141351" y="91567"/>
                  </a:lnTo>
                  <a:lnTo>
                    <a:pt x="152527" y="82169"/>
                  </a:lnTo>
                  <a:lnTo>
                    <a:pt x="152971" y="81153"/>
                  </a:lnTo>
                  <a:lnTo>
                    <a:pt x="155321" y="75819"/>
                  </a:lnTo>
                  <a:lnTo>
                    <a:pt x="155321" y="62230"/>
                  </a:lnTo>
                  <a:close/>
                </a:path>
                <a:path w="5049520" h="108585">
                  <a:moveTo>
                    <a:pt x="222504" y="60833"/>
                  </a:moveTo>
                  <a:lnTo>
                    <a:pt x="220599" y="56007"/>
                  </a:lnTo>
                  <a:lnTo>
                    <a:pt x="216789" y="52070"/>
                  </a:lnTo>
                  <a:lnTo>
                    <a:pt x="212979" y="48006"/>
                  </a:lnTo>
                  <a:lnTo>
                    <a:pt x="207899" y="45720"/>
                  </a:lnTo>
                  <a:lnTo>
                    <a:pt x="201549" y="45085"/>
                  </a:lnTo>
                  <a:lnTo>
                    <a:pt x="201549" y="44831"/>
                  </a:lnTo>
                  <a:lnTo>
                    <a:pt x="209473" y="41643"/>
                  </a:lnTo>
                  <a:lnTo>
                    <a:pt x="215150" y="36830"/>
                  </a:lnTo>
                  <a:lnTo>
                    <a:pt x="218567" y="30403"/>
                  </a:lnTo>
                  <a:lnTo>
                    <a:pt x="219710" y="22352"/>
                  </a:lnTo>
                  <a:lnTo>
                    <a:pt x="219710" y="15367"/>
                  </a:lnTo>
                  <a:lnTo>
                    <a:pt x="218706" y="13335"/>
                  </a:lnTo>
                  <a:lnTo>
                    <a:pt x="217043" y="9906"/>
                  </a:lnTo>
                  <a:lnTo>
                    <a:pt x="211836" y="5842"/>
                  </a:lnTo>
                  <a:lnTo>
                    <a:pt x="206629" y="1905"/>
                  </a:lnTo>
                  <a:lnTo>
                    <a:pt x="199898" y="0"/>
                  </a:lnTo>
                  <a:lnTo>
                    <a:pt x="183134" y="0"/>
                  </a:lnTo>
                  <a:lnTo>
                    <a:pt x="175768" y="1651"/>
                  </a:lnTo>
                  <a:lnTo>
                    <a:pt x="169672" y="4953"/>
                  </a:lnTo>
                  <a:lnTo>
                    <a:pt x="169672" y="19431"/>
                  </a:lnTo>
                  <a:lnTo>
                    <a:pt x="175387" y="15367"/>
                  </a:lnTo>
                  <a:lnTo>
                    <a:pt x="181356" y="13335"/>
                  </a:lnTo>
                  <a:lnTo>
                    <a:pt x="197231" y="13335"/>
                  </a:lnTo>
                  <a:lnTo>
                    <a:pt x="202184" y="17526"/>
                  </a:lnTo>
                  <a:lnTo>
                    <a:pt x="202184" y="34544"/>
                  </a:lnTo>
                  <a:lnTo>
                    <a:pt x="195834" y="38989"/>
                  </a:lnTo>
                  <a:lnTo>
                    <a:pt x="175514" y="38989"/>
                  </a:lnTo>
                  <a:lnTo>
                    <a:pt x="175514" y="52451"/>
                  </a:lnTo>
                  <a:lnTo>
                    <a:pt x="183515" y="52451"/>
                  </a:lnTo>
                  <a:lnTo>
                    <a:pt x="192913" y="53340"/>
                  </a:lnTo>
                  <a:lnTo>
                    <a:pt x="199618" y="55981"/>
                  </a:lnTo>
                  <a:lnTo>
                    <a:pt x="203631" y="60388"/>
                  </a:lnTo>
                  <a:lnTo>
                    <a:pt x="204978" y="66548"/>
                  </a:lnTo>
                  <a:lnTo>
                    <a:pt x="204978" y="70993"/>
                  </a:lnTo>
                  <a:lnTo>
                    <a:pt x="203327" y="74549"/>
                  </a:lnTo>
                  <a:lnTo>
                    <a:pt x="200152" y="76962"/>
                  </a:lnTo>
                  <a:lnTo>
                    <a:pt x="196977" y="79248"/>
                  </a:lnTo>
                  <a:lnTo>
                    <a:pt x="192659" y="80518"/>
                  </a:lnTo>
                  <a:lnTo>
                    <a:pt x="179324" y="80518"/>
                  </a:lnTo>
                  <a:lnTo>
                    <a:pt x="172339" y="78232"/>
                  </a:lnTo>
                  <a:lnTo>
                    <a:pt x="166116" y="73660"/>
                  </a:lnTo>
                  <a:lnTo>
                    <a:pt x="166116" y="89281"/>
                  </a:lnTo>
                  <a:lnTo>
                    <a:pt x="171958" y="92456"/>
                  </a:lnTo>
                  <a:lnTo>
                    <a:pt x="179324" y="93980"/>
                  </a:lnTo>
                  <a:lnTo>
                    <a:pt x="188341" y="93980"/>
                  </a:lnTo>
                  <a:lnTo>
                    <a:pt x="220027" y="80518"/>
                  </a:lnTo>
                  <a:lnTo>
                    <a:pt x="222504" y="75057"/>
                  </a:lnTo>
                  <a:lnTo>
                    <a:pt x="222504" y="60833"/>
                  </a:lnTo>
                  <a:close/>
                </a:path>
                <a:path w="5049520" h="108585">
                  <a:moveTo>
                    <a:pt x="292608" y="54737"/>
                  </a:moveTo>
                  <a:lnTo>
                    <a:pt x="290563" y="49784"/>
                  </a:lnTo>
                  <a:lnTo>
                    <a:pt x="289941" y="48260"/>
                  </a:lnTo>
                  <a:lnTo>
                    <a:pt x="284480" y="43434"/>
                  </a:lnTo>
                  <a:lnTo>
                    <a:pt x="279146" y="38481"/>
                  </a:lnTo>
                  <a:lnTo>
                    <a:pt x="274650" y="36957"/>
                  </a:lnTo>
                  <a:lnTo>
                    <a:pt x="272034" y="36068"/>
                  </a:lnTo>
                  <a:lnTo>
                    <a:pt x="261747" y="36068"/>
                  </a:lnTo>
                  <a:lnTo>
                    <a:pt x="258699" y="36322"/>
                  </a:lnTo>
                  <a:lnTo>
                    <a:pt x="254000" y="36957"/>
                  </a:lnTo>
                  <a:lnTo>
                    <a:pt x="255651" y="15748"/>
                  </a:lnTo>
                  <a:lnTo>
                    <a:pt x="288417" y="15748"/>
                  </a:lnTo>
                  <a:lnTo>
                    <a:pt x="288417" y="1397"/>
                  </a:lnTo>
                  <a:lnTo>
                    <a:pt x="241427" y="1397"/>
                  </a:lnTo>
                  <a:lnTo>
                    <a:pt x="237998" y="51054"/>
                  </a:lnTo>
                  <a:lnTo>
                    <a:pt x="243459" y="50165"/>
                  </a:lnTo>
                  <a:lnTo>
                    <a:pt x="248666" y="49784"/>
                  </a:lnTo>
                  <a:lnTo>
                    <a:pt x="260858" y="49784"/>
                  </a:lnTo>
                  <a:lnTo>
                    <a:pt x="266192" y="50927"/>
                  </a:lnTo>
                  <a:lnTo>
                    <a:pt x="269748" y="53340"/>
                  </a:lnTo>
                  <a:lnTo>
                    <a:pt x="273304" y="55626"/>
                  </a:lnTo>
                  <a:lnTo>
                    <a:pt x="275082" y="59436"/>
                  </a:lnTo>
                  <a:lnTo>
                    <a:pt x="275082" y="69596"/>
                  </a:lnTo>
                  <a:lnTo>
                    <a:pt x="273431" y="73533"/>
                  </a:lnTo>
                  <a:lnTo>
                    <a:pt x="270002" y="76327"/>
                  </a:lnTo>
                  <a:lnTo>
                    <a:pt x="266700" y="79121"/>
                  </a:lnTo>
                  <a:lnTo>
                    <a:pt x="262128" y="80518"/>
                  </a:lnTo>
                  <a:lnTo>
                    <a:pt x="252984" y="80518"/>
                  </a:lnTo>
                  <a:lnTo>
                    <a:pt x="249555" y="80010"/>
                  </a:lnTo>
                  <a:lnTo>
                    <a:pt x="242443" y="77724"/>
                  </a:lnTo>
                  <a:lnTo>
                    <a:pt x="239268" y="76073"/>
                  </a:lnTo>
                  <a:lnTo>
                    <a:pt x="236601" y="74041"/>
                  </a:lnTo>
                  <a:lnTo>
                    <a:pt x="236601" y="89662"/>
                  </a:lnTo>
                  <a:lnTo>
                    <a:pt x="241935" y="92583"/>
                  </a:lnTo>
                  <a:lnTo>
                    <a:pt x="249047" y="93980"/>
                  </a:lnTo>
                  <a:lnTo>
                    <a:pt x="258064" y="93980"/>
                  </a:lnTo>
                  <a:lnTo>
                    <a:pt x="289128" y="80518"/>
                  </a:lnTo>
                  <a:lnTo>
                    <a:pt x="289560" y="80137"/>
                  </a:lnTo>
                  <a:lnTo>
                    <a:pt x="292608" y="72517"/>
                  </a:lnTo>
                  <a:lnTo>
                    <a:pt x="292608" y="54737"/>
                  </a:lnTo>
                  <a:close/>
                </a:path>
                <a:path w="5049520" h="108585">
                  <a:moveTo>
                    <a:pt x="322580" y="76835"/>
                  </a:moveTo>
                  <a:lnTo>
                    <a:pt x="306578" y="76835"/>
                  </a:lnTo>
                  <a:lnTo>
                    <a:pt x="299847" y="108585"/>
                  </a:lnTo>
                  <a:lnTo>
                    <a:pt x="313055" y="108585"/>
                  </a:lnTo>
                  <a:lnTo>
                    <a:pt x="322580" y="76835"/>
                  </a:lnTo>
                  <a:close/>
                </a:path>
                <a:path w="5049520" h="108585">
                  <a:moveTo>
                    <a:pt x="395097" y="54229"/>
                  </a:moveTo>
                  <a:lnTo>
                    <a:pt x="392849" y="47498"/>
                  </a:lnTo>
                  <a:lnTo>
                    <a:pt x="392811" y="47371"/>
                  </a:lnTo>
                  <a:lnTo>
                    <a:pt x="390690" y="44958"/>
                  </a:lnTo>
                  <a:lnTo>
                    <a:pt x="383667" y="36957"/>
                  </a:lnTo>
                  <a:lnTo>
                    <a:pt x="378079" y="34632"/>
                  </a:lnTo>
                  <a:lnTo>
                    <a:pt x="378079" y="52959"/>
                  </a:lnTo>
                  <a:lnTo>
                    <a:pt x="378079" y="68580"/>
                  </a:lnTo>
                  <a:lnTo>
                    <a:pt x="376809" y="72644"/>
                  </a:lnTo>
                  <a:lnTo>
                    <a:pt x="374396" y="75819"/>
                  </a:lnTo>
                  <a:lnTo>
                    <a:pt x="371983" y="78867"/>
                  </a:lnTo>
                  <a:lnTo>
                    <a:pt x="368681" y="80518"/>
                  </a:lnTo>
                  <a:lnTo>
                    <a:pt x="360299" y="80518"/>
                  </a:lnTo>
                  <a:lnTo>
                    <a:pt x="356870" y="78740"/>
                  </a:lnTo>
                  <a:lnTo>
                    <a:pt x="354457" y="75184"/>
                  </a:lnTo>
                  <a:lnTo>
                    <a:pt x="351917" y="71628"/>
                  </a:lnTo>
                  <a:lnTo>
                    <a:pt x="350647" y="67437"/>
                  </a:lnTo>
                  <a:lnTo>
                    <a:pt x="350647" y="58166"/>
                  </a:lnTo>
                  <a:lnTo>
                    <a:pt x="351917" y="54610"/>
                  </a:lnTo>
                  <a:lnTo>
                    <a:pt x="357124" y="48895"/>
                  </a:lnTo>
                  <a:lnTo>
                    <a:pt x="360426" y="47498"/>
                  </a:lnTo>
                  <a:lnTo>
                    <a:pt x="373507" y="47498"/>
                  </a:lnTo>
                  <a:lnTo>
                    <a:pt x="378079" y="52959"/>
                  </a:lnTo>
                  <a:lnTo>
                    <a:pt x="378079" y="34632"/>
                  </a:lnTo>
                  <a:lnTo>
                    <a:pt x="377571" y="34417"/>
                  </a:lnTo>
                  <a:lnTo>
                    <a:pt x="361188" y="34417"/>
                  </a:lnTo>
                  <a:lnTo>
                    <a:pt x="354711" y="37846"/>
                  </a:lnTo>
                  <a:lnTo>
                    <a:pt x="350393" y="44958"/>
                  </a:lnTo>
                  <a:lnTo>
                    <a:pt x="350012" y="44958"/>
                  </a:lnTo>
                  <a:lnTo>
                    <a:pt x="350012" y="35687"/>
                  </a:lnTo>
                  <a:lnTo>
                    <a:pt x="352171" y="28194"/>
                  </a:lnTo>
                  <a:lnTo>
                    <a:pt x="356514" y="22199"/>
                  </a:lnTo>
                  <a:lnTo>
                    <a:pt x="360807" y="16383"/>
                  </a:lnTo>
                  <a:lnTo>
                    <a:pt x="366522" y="13335"/>
                  </a:lnTo>
                  <a:lnTo>
                    <a:pt x="379349" y="13335"/>
                  </a:lnTo>
                  <a:lnTo>
                    <a:pt x="384302" y="14605"/>
                  </a:lnTo>
                  <a:lnTo>
                    <a:pt x="388874" y="17145"/>
                  </a:lnTo>
                  <a:lnTo>
                    <a:pt x="388874" y="13335"/>
                  </a:lnTo>
                  <a:lnTo>
                    <a:pt x="388874" y="2540"/>
                  </a:lnTo>
                  <a:lnTo>
                    <a:pt x="385064" y="762"/>
                  </a:lnTo>
                  <a:lnTo>
                    <a:pt x="379730" y="0"/>
                  </a:lnTo>
                  <a:lnTo>
                    <a:pt x="372872" y="0"/>
                  </a:lnTo>
                  <a:lnTo>
                    <a:pt x="338848" y="22225"/>
                  </a:lnTo>
                  <a:lnTo>
                    <a:pt x="332867" y="51943"/>
                  </a:lnTo>
                  <a:lnTo>
                    <a:pt x="333362" y="61163"/>
                  </a:lnTo>
                  <a:lnTo>
                    <a:pt x="357225" y="93268"/>
                  </a:lnTo>
                  <a:lnTo>
                    <a:pt x="364490" y="93980"/>
                  </a:lnTo>
                  <a:lnTo>
                    <a:pt x="373380" y="93980"/>
                  </a:lnTo>
                  <a:lnTo>
                    <a:pt x="380619" y="91059"/>
                  </a:lnTo>
                  <a:lnTo>
                    <a:pt x="390931" y="80518"/>
                  </a:lnTo>
                  <a:lnTo>
                    <a:pt x="392176" y="79248"/>
                  </a:lnTo>
                  <a:lnTo>
                    <a:pt x="395097" y="71755"/>
                  </a:lnTo>
                  <a:lnTo>
                    <a:pt x="395097" y="54229"/>
                  </a:lnTo>
                  <a:close/>
                </a:path>
                <a:path w="5049520" h="108585">
                  <a:moveTo>
                    <a:pt x="463804" y="42291"/>
                  </a:moveTo>
                  <a:lnTo>
                    <a:pt x="463296" y="32867"/>
                  </a:lnTo>
                  <a:lnTo>
                    <a:pt x="461784" y="24549"/>
                  </a:lnTo>
                  <a:lnTo>
                    <a:pt x="459244" y="17335"/>
                  </a:lnTo>
                  <a:lnTo>
                    <a:pt x="456920" y="13335"/>
                  </a:lnTo>
                  <a:lnTo>
                    <a:pt x="455676" y="11176"/>
                  </a:lnTo>
                  <a:lnTo>
                    <a:pt x="450342" y="3683"/>
                  </a:lnTo>
                  <a:lnTo>
                    <a:pt x="446151" y="1663"/>
                  </a:lnTo>
                  <a:lnTo>
                    <a:pt x="446151" y="26924"/>
                  </a:lnTo>
                  <a:lnTo>
                    <a:pt x="446151" y="35941"/>
                  </a:lnTo>
                  <a:lnTo>
                    <a:pt x="444881" y="39370"/>
                  </a:lnTo>
                  <a:lnTo>
                    <a:pt x="442341" y="42291"/>
                  </a:lnTo>
                  <a:lnTo>
                    <a:pt x="439928" y="44958"/>
                  </a:lnTo>
                  <a:lnTo>
                    <a:pt x="436626" y="46355"/>
                  </a:lnTo>
                  <a:lnTo>
                    <a:pt x="428371" y="46355"/>
                  </a:lnTo>
                  <a:lnTo>
                    <a:pt x="424815" y="44831"/>
                  </a:lnTo>
                  <a:lnTo>
                    <a:pt x="422402" y="41910"/>
                  </a:lnTo>
                  <a:lnTo>
                    <a:pt x="419862" y="38989"/>
                  </a:lnTo>
                  <a:lnTo>
                    <a:pt x="418592" y="34925"/>
                  </a:lnTo>
                  <a:lnTo>
                    <a:pt x="418592" y="25400"/>
                  </a:lnTo>
                  <a:lnTo>
                    <a:pt x="419862" y="21463"/>
                  </a:lnTo>
                  <a:lnTo>
                    <a:pt x="424815" y="14986"/>
                  </a:lnTo>
                  <a:lnTo>
                    <a:pt x="428117" y="13335"/>
                  </a:lnTo>
                  <a:lnTo>
                    <a:pt x="436372" y="13335"/>
                  </a:lnTo>
                  <a:lnTo>
                    <a:pt x="439801" y="15240"/>
                  </a:lnTo>
                  <a:lnTo>
                    <a:pt x="442341" y="18923"/>
                  </a:lnTo>
                  <a:lnTo>
                    <a:pt x="444881" y="22479"/>
                  </a:lnTo>
                  <a:lnTo>
                    <a:pt x="446151" y="26924"/>
                  </a:lnTo>
                  <a:lnTo>
                    <a:pt x="446151" y="1663"/>
                  </a:lnTo>
                  <a:lnTo>
                    <a:pt x="442722" y="0"/>
                  </a:lnTo>
                  <a:lnTo>
                    <a:pt x="423672" y="0"/>
                  </a:lnTo>
                  <a:lnTo>
                    <a:pt x="416179" y="2921"/>
                  </a:lnTo>
                  <a:lnTo>
                    <a:pt x="410337" y="8763"/>
                  </a:lnTo>
                  <a:lnTo>
                    <a:pt x="404622" y="14605"/>
                  </a:lnTo>
                  <a:lnTo>
                    <a:pt x="401701" y="22225"/>
                  </a:lnTo>
                  <a:lnTo>
                    <a:pt x="401701" y="39497"/>
                  </a:lnTo>
                  <a:lnTo>
                    <a:pt x="404114" y="46228"/>
                  </a:lnTo>
                  <a:lnTo>
                    <a:pt x="408940" y="51562"/>
                  </a:lnTo>
                  <a:lnTo>
                    <a:pt x="413639" y="56896"/>
                  </a:lnTo>
                  <a:lnTo>
                    <a:pt x="419989" y="59690"/>
                  </a:lnTo>
                  <a:lnTo>
                    <a:pt x="436372" y="59690"/>
                  </a:lnTo>
                  <a:lnTo>
                    <a:pt x="442595" y="56388"/>
                  </a:lnTo>
                  <a:lnTo>
                    <a:pt x="446532" y="49911"/>
                  </a:lnTo>
                  <a:lnTo>
                    <a:pt x="446913" y="50038"/>
                  </a:lnTo>
                  <a:lnTo>
                    <a:pt x="446874" y="59690"/>
                  </a:lnTo>
                  <a:lnTo>
                    <a:pt x="444881" y="66929"/>
                  </a:lnTo>
                  <a:lnTo>
                    <a:pt x="437007" y="77851"/>
                  </a:lnTo>
                  <a:lnTo>
                    <a:pt x="431292" y="80518"/>
                  </a:lnTo>
                  <a:lnTo>
                    <a:pt x="417322" y="80518"/>
                  </a:lnTo>
                  <a:lnTo>
                    <a:pt x="411607" y="78994"/>
                  </a:lnTo>
                  <a:lnTo>
                    <a:pt x="406781" y="75946"/>
                  </a:lnTo>
                  <a:lnTo>
                    <a:pt x="406781" y="90551"/>
                  </a:lnTo>
                  <a:lnTo>
                    <a:pt x="411861" y="92837"/>
                  </a:lnTo>
                  <a:lnTo>
                    <a:pt x="417957" y="93980"/>
                  </a:lnTo>
                  <a:lnTo>
                    <a:pt x="424942" y="93980"/>
                  </a:lnTo>
                  <a:lnTo>
                    <a:pt x="433730" y="93129"/>
                  </a:lnTo>
                  <a:lnTo>
                    <a:pt x="441426" y="90551"/>
                  </a:lnTo>
                  <a:lnTo>
                    <a:pt x="448068" y="86271"/>
                  </a:lnTo>
                  <a:lnTo>
                    <a:pt x="453402" y="80518"/>
                  </a:lnTo>
                  <a:lnTo>
                    <a:pt x="453644" y="80264"/>
                  </a:lnTo>
                  <a:lnTo>
                    <a:pt x="458063" y="72745"/>
                  </a:lnTo>
                  <a:lnTo>
                    <a:pt x="461238" y="63906"/>
                  </a:lnTo>
                  <a:lnTo>
                    <a:pt x="463156" y="53746"/>
                  </a:lnTo>
                  <a:lnTo>
                    <a:pt x="463372" y="49911"/>
                  </a:lnTo>
                  <a:lnTo>
                    <a:pt x="463575" y="46355"/>
                  </a:lnTo>
                  <a:lnTo>
                    <a:pt x="463804" y="42291"/>
                  </a:lnTo>
                  <a:close/>
                </a:path>
                <a:path w="5049520" h="108585">
                  <a:moveTo>
                    <a:pt x="533654" y="46355"/>
                  </a:moveTo>
                  <a:lnTo>
                    <a:pt x="516343" y="2908"/>
                  </a:lnTo>
                  <a:lnTo>
                    <a:pt x="516077" y="2857"/>
                  </a:lnTo>
                  <a:lnTo>
                    <a:pt x="516077" y="46355"/>
                  </a:lnTo>
                  <a:lnTo>
                    <a:pt x="516039" y="48514"/>
                  </a:lnTo>
                  <a:lnTo>
                    <a:pt x="515213" y="61722"/>
                  </a:lnTo>
                  <a:lnTo>
                    <a:pt x="512521" y="72161"/>
                  </a:lnTo>
                  <a:lnTo>
                    <a:pt x="508025" y="78435"/>
                  </a:lnTo>
                  <a:lnTo>
                    <a:pt x="501777" y="80518"/>
                  </a:lnTo>
                  <a:lnTo>
                    <a:pt x="495414" y="78498"/>
                  </a:lnTo>
                  <a:lnTo>
                    <a:pt x="490855" y="72415"/>
                  </a:lnTo>
                  <a:lnTo>
                    <a:pt x="488086" y="62255"/>
                  </a:lnTo>
                  <a:lnTo>
                    <a:pt x="487197" y="48514"/>
                  </a:lnTo>
                  <a:lnTo>
                    <a:pt x="487260" y="46355"/>
                  </a:lnTo>
                  <a:lnTo>
                    <a:pt x="488099" y="32842"/>
                  </a:lnTo>
                  <a:lnTo>
                    <a:pt x="490893" y="22009"/>
                  </a:lnTo>
                  <a:lnTo>
                    <a:pt x="495579" y="15506"/>
                  </a:lnTo>
                  <a:lnTo>
                    <a:pt x="502158" y="13335"/>
                  </a:lnTo>
                  <a:lnTo>
                    <a:pt x="508241" y="15455"/>
                  </a:lnTo>
                  <a:lnTo>
                    <a:pt x="512610" y="21805"/>
                  </a:lnTo>
                  <a:lnTo>
                    <a:pt x="515239" y="32359"/>
                  </a:lnTo>
                  <a:lnTo>
                    <a:pt x="516077" y="46355"/>
                  </a:lnTo>
                  <a:lnTo>
                    <a:pt x="516077" y="2857"/>
                  </a:lnTo>
                  <a:lnTo>
                    <a:pt x="502920" y="0"/>
                  </a:lnTo>
                  <a:lnTo>
                    <a:pt x="495300" y="774"/>
                  </a:lnTo>
                  <a:lnTo>
                    <a:pt x="488645" y="3073"/>
                  </a:lnTo>
                  <a:lnTo>
                    <a:pt x="470293" y="37325"/>
                  </a:lnTo>
                  <a:lnTo>
                    <a:pt x="469773" y="48514"/>
                  </a:lnTo>
                  <a:lnTo>
                    <a:pt x="471716" y="68427"/>
                  </a:lnTo>
                  <a:lnTo>
                    <a:pt x="477583" y="82638"/>
                  </a:lnTo>
                  <a:lnTo>
                    <a:pt x="487337" y="91147"/>
                  </a:lnTo>
                  <a:lnTo>
                    <a:pt x="501015" y="93980"/>
                  </a:lnTo>
                  <a:lnTo>
                    <a:pt x="508508" y="93205"/>
                  </a:lnTo>
                  <a:lnTo>
                    <a:pt x="515048" y="90855"/>
                  </a:lnTo>
                  <a:lnTo>
                    <a:pt x="520623" y="86969"/>
                  </a:lnTo>
                  <a:lnTo>
                    <a:pt x="525272" y="81534"/>
                  </a:lnTo>
                  <a:lnTo>
                    <a:pt x="525805" y="80518"/>
                  </a:lnTo>
                  <a:lnTo>
                    <a:pt x="528929" y="74701"/>
                  </a:lnTo>
                  <a:lnTo>
                    <a:pt x="531558" y="66573"/>
                  </a:lnTo>
                  <a:lnTo>
                    <a:pt x="533120" y="57124"/>
                  </a:lnTo>
                  <a:lnTo>
                    <a:pt x="533654" y="46355"/>
                  </a:lnTo>
                  <a:close/>
                </a:path>
                <a:path w="5049520" h="108585">
                  <a:moveTo>
                    <a:pt x="1284097" y="17780"/>
                  </a:moveTo>
                  <a:lnTo>
                    <a:pt x="1282522" y="13843"/>
                  </a:lnTo>
                  <a:lnTo>
                    <a:pt x="1281557" y="11430"/>
                  </a:lnTo>
                  <a:lnTo>
                    <a:pt x="1276477" y="6858"/>
                  </a:lnTo>
                  <a:lnTo>
                    <a:pt x="1271270" y="2286"/>
                  </a:lnTo>
                  <a:lnTo>
                    <a:pt x="1264031" y="0"/>
                  </a:lnTo>
                  <a:lnTo>
                    <a:pt x="1254633" y="0"/>
                  </a:lnTo>
                  <a:lnTo>
                    <a:pt x="1247863" y="482"/>
                  </a:lnTo>
                  <a:lnTo>
                    <a:pt x="1241463" y="1905"/>
                  </a:lnTo>
                  <a:lnTo>
                    <a:pt x="1235430" y="4292"/>
                  </a:lnTo>
                  <a:lnTo>
                    <a:pt x="1229741" y="7620"/>
                  </a:lnTo>
                  <a:lnTo>
                    <a:pt x="1229741" y="23114"/>
                  </a:lnTo>
                  <a:lnTo>
                    <a:pt x="1236980" y="17018"/>
                  </a:lnTo>
                  <a:lnTo>
                    <a:pt x="1244346" y="13843"/>
                  </a:lnTo>
                  <a:lnTo>
                    <a:pt x="1257173" y="13843"/>
                  </a:lnTo>
                  <a:lnTo>
                    <a:pt x="1260856" y="14986"/>
                  </a:lnTo>
                  <a:lnTo>
                    <a:pt x="1265555" y="19431"/>
                  </a:lnTo>
                  <a:lnTo>
                    <a:pt x="1266698" y="22606"/>
                  </a:lnTo>
                  <a:lnTo>
                    <a:pt x="1266698" y="29972"/>
                  </a:lnTo>
                  <a:lnTo>
                    <a:pt x="1249032" y="49009"/>
                  </a:lnTo>
                  <a:lnTo>
                    <a:pt x="1243482" y="53505"/>
                  </a:lnTo>
                  <a:lnTo>
                    <a:pt x="1229106" y="72009"/>
                  </a:lnTo>
                  <a:lnTo>
                    <a:pt x="1227455" y="76073"/>
                  </a:lnTo>
                  <a:lnTo>
                    <a:pt x="1226566" y="80645"/>
                  </a:lnTo>
                  <a:lnTo>
                    <a:pt x="1226566" y="92329"/>
                  </a:lnTo>
                  <a:lnTo>
                    <a:pt x="1283335" y="92329"/>
                  </a:lnTo>
                  <a:lnTo>
                    <a:pt x="1283335" y="77851"/>
                  </a:lnTo>
                  <a:lnTo>
                    <a:pt x="1244854" y="77851"/>
                  </a:lnTo>
                  <a:lnTo>
                    <a:pt x="1244854" y="75692"/>
                  </a:lnTo>
                  <a:lnTo>
                    <a:pt x="1263396" y="57404"/>
                  </a:lnTo>
                  <a:lnTo>
                    <a:pt x="1272032" y="50673"/>
                  </a:lnTo>
                  <a:lnTo>
                    <a:pt x="1282065" y="36830"/>
                  </a:lnTo>
                  <a:lnTo>
                    <a:pt x="1283462" y="33655"/>
                  </a:lnTo>
                  <a:lnTo>
                    <a:pt x="1284097" y="29972"/>
                  </a:lnTo>
                  <a:lnTo>
                    <a:pt x="1284097" y="17780"/>
                  </a:lnTo>
                  <a:close/>
                </a:path>
                <a:path w="5049520" h="108585">
                  <a:moveTo>
                    <a:pt x="1357122" y="62230"/>
                  </a:moveTo>
                  <a:lnTo>
                    <a:pt x="1340739" y="44742"/>
                  </a:lnTo>
                  <a:lnTo>
                    <a:pt x="1340739" y="71374"/>
                  </a:lnTo>
                  <a:lnTo>
                    <a:pt x="1339469" y="74803"/>
                  </a:lnTo>
                  <a:lnTo>
                    <a:pt x="1336675" y="77470"/>
                  </a:lnTo>
                  <a:lnTo>
                    <a:pt x="1334262" y="79883"/>
                  </a:lnTo>
                  <a:lnTo>
                    <a:pt x="1330706" y="81153"/>
                  </a:lnTo>
                  <a:lnTo>
                    <a:pt x="1321562" y="81153"/>
                  </a:lnTo>
                  <a:lnTo>
                    <a:pt x="1318006" y="79883"/>
                  </a:lnTo>
                  <a:lnTo>
                    <a:pt x="1315212" y="77343"/>
                  </a:lnTo>
                  <a:lnTo>
                    <a:pt x="1312799" y="74930"/>
                  </a:lnTo>
                  <a:lnTo>
                    <a:pt x="1311529" y="71374"/>
                  </a:lnTo>
                  <a:lnTo>
                    <a:pt x="1311617" y="62230"/>
                  </a:lnTo>
                  <a:lnTo>
                    <a:pt x="1312926" y="58928"/>
                  </a:lnTo>
                  <a:lnTo>
                    <a:pt x="1318387" y="53213"/>
                  </a:lnTo>
                  <a:lnTo>
                    <a:pt x="1321943" y="51816"/>
                  </a:lnTo>
                  <a:lnTo>
                    <a:pt x="1330325" y="51816"/>
                  </a:lnTo>
                  <a:lnTo>
                    <a:pt x="1333754" y="53340"/>
                  </a:lnTo>
                  <a:lnTo>
                    <a:pt x="1336548" y="56261"/>
                  </a:lnTo>
                  <a:lnTo>
                    <a:pt x="1339342" y="59055"/>
                  </a:lnTo>
                  <a:lnTo>
                    <a:pt x="1340688" y="62484"/>
                  </a:lnTo>
                  <a:lnTo>
                    <a:pt x="1340739" y="71374"/>
                  </a:lnTo>
                  <a:lnTo>
                    <a:pt x="1340739" y="44742"/>
                  </a:lnTo>
                  <a:lnTo>
                    <a:pt x="1339596" y="44323"/>
                  </a:lnTo>
                  <a:lnTo>
                    <a:pt x="1349629" y="39624"/>
                  </a:lnTo>
                  <a:lnTo>
                    <a:pt x="1350543" y="38354"/>
                  </a:lnTo>
                  <a:lnTo>
                    <a:pt x="1354582" y="32766"/>
                  </a:lnTo>
                  <a:lnTo>
                    <a:pt x="1354582" y="19431"/>
                  </a:lnTo>
                  <a:lnTo>
                    <a:pt x="1353439" y="15367"/>
                  </a:lnTo>
                  <a:lnTo>
                    <a:pt x="1351686" y="12700"/>
                  </a:lnTo>
                  <a:lnTo>
                    <a:pt x="1348613" y="8001"/>
                  </a:lnTo>
                  <a:lnTo>
                    <a:pt x="1345184" y="5207"/>
                  </a:lnTo>
                  <a:lnTo>
                    <a:pt x="1340739" y="3048"/>
                  </a:lnTo>
                  <a:lnTo>
                    <a:pt x="1338453" y="2006"/>
                  </a:lnTo>
                  <a:lnTo>
                    <a:pt x="1338453" y="21336"/>
                  </a:lnTo>
                  <a:lnTo>
                    <a:pt x="1338453" y="28956"/>
                  </a:lnTo>
                  <a:lnTo>
                    <a:pt x="1337310" y="32004"/>
                  </a:lnTo>
                  <a:lnTo>
                    <a:pt x="1334897" y="34544"/>
                  </a:lnTo>
                  <a:lnTo>
                    <a:pt x="1332611" y="37084"/>
                  </a:lnTo>
                  <a:lnTo>
                    <a:pt x="1329690" y="38354"/>
                  </a:lnTo>
                  <a:lnTo>
                    <a:pt x="1322959" y="38354"/>
                  </a:lnTo>
                  <a:lnTo>
                    <a:pt x="1320165" y="37084"/>
                  </a:lnTo>
                  <a:lnTo>
                    <a:pt x="1317752" y="34544"/>
                  </a:lnTo>
                  <a:lnTo>
                    <a:pt x="1315466" y="32004"/>
                  </a:lnTo>
                  <a:lnTo>
                    <a:pt x="1314323" y="28956"/>
                  </a:lnTo>
                  <a:lnTo>
                    <a:pt x="1314361" y="21336"/>
                  </a:lnTo>
                  <a:lnTo>
                    <a:pt x="1315339" y="18288"/>
                  </a:lnTo>
                  <a:lnTo>
                    <a:pt x="1317498" y="16129"/>
                  </a:lnTo>
                  <a:lnTo>
                    <a:pt x="1319657" y="13843"/>
                  </a:lnTo>
                  <a:lnTo>
                    <a:pt x="1322578" y="12700"/>
                  </a:lnTo>
                  <a:lnTo>
                    <a:pt x="1330071" y="12700"/>
                  </a:lnTo>
                  <a:lnTo>
                    <a:pt x="1332992" y="13843"/>
                  </a:lnTo>
                  <a:lnTo>
                    <a:pt x="1337437" y="18288"/>
                  </a:lnTo>
                  <a:lnTo>
                    <a:pt x="1338453" y="21336"/>
                  </a:lnTo>
                  <a:lnTo>
                    <a:pt x="1338453" y="2006"/>
                  </a:lnTo>
                  <a:lnTo>
                    <a:pt x="1336294" y="1016"/>
                  </a:lnTo>
                  <a:lnTo>
                    <a:pt x="1331468" y="0"/>
                  </a:lnTo>
                  <a:lnTo>
                    <a:pt x="1320927" y="0"/>
                  </a:lnTo>
                  <a:lnTo>
                    <a:pt x="1316101" y="1016"/>
                  </a:lnTo>
                  <a:lnTo>
                    <a:pt x="1311783" y="3175"/>
                  </a:lnTo>
                  <a:lnTo>
                    <a:pt x="1307338" y="5334"/>
                  </a:lnTo>
                  <a:lnTo>
                    <a:pt x="1304036" y="8128"/>
                  </a:lnTo>
                  <a:lnTo>
                    <a:pt x="1299210" y="15494"/>
                  </a:lnTo>
                  <a:lnTo>
                    <a:pt x="1298016" y="19431"/>
                  </a:lnTo>
                  <a:lnTo>
                    <a:pt x="1297940" y="28448"/>
                  </a:lnTo>
                  <a:lnTo>
                    <a:pt x="1299210" y="32512"/>
                  </a:lnTo>
                  <a:lnTo>
                    <a:pt x="1304290" y="39624"/>
                  </a:lnTo>
                  <a:lnTo>
                    <a:pt x="1307719" y="42545"/>
                  </a:lnTo>
                  <a:lnTo>
                    <a:pt x="1312164" y="44704"/>
                  </a:lnTo>
                  <a:lnTo>
                    <a:pt x="1306576" y="46736"/>
                  </a:lnTo>
                  <a:lnTo>
                    <a:pt x="1302385" y="49784"/>
                  </a:lnTo>
                  <a:lnTo>
                    <a:pt x="1299464" y="53975"/>
                  </a:lnTo>
                  <a:lnTo>
                    <a:pt x="1296416" y="58039"/>
                  </a:lnTo>
                  <a:lnTo>
                    <a:pt x="1295082" y="62484"/>
                  </a:lnTo>
                  <a:lnTo>
                    <a:pt x="1295019" y="75819"/>
                  </a:lnTo>
                  <a:lnTo>
                    <a:pt x="1297813" y="82169"/>
                  </a:lnTo>
                  <a:lnTo>
                    <a:pt x="1303401" y="86868"/>
                  </a:lnTo>
                  <a:lnTo>
                    <a:pt x="1309116" y="91567"/>
                  </a:lnTo>
                  <a:lnTo>
                    <a:pt x="1316609" y="93980"/>
                  </a:lnTo>
                  <a:lnTo>
                    <a:pt x="1335532" y="93980"/>
                  </a:lnTo>
                  <a:lnTo>
                    <a:pt x="1343025" y="91567"/>
                  </a:lnTo>
                  <a:lnTo>
                    <a:pt x="1348740" y="86868"/>
                  </a:lnTo>
                  <a:lnTo>
                    <a:pt x="1354328" y="82169"/>
                  </a:lnTo>
                  <a:lnTo>
                    <a:pt x="1354772" y="81153"/>
                  </a:lnTo>
                  <a:lnTo>
                    <a:pt x="1357122" y="75819"/>
                  </a:lnTo>
                  <a:lnTo>
                    <a:pt x="1357122" y="62230"/>
                  </a:lnTo>
                  <a:close/>
                </a:path>
                <a:path w="5049520" h="108585">
                  <a:moveTo>
                    <a:pt x="1424305" y="17780"/>
                  </a:moveTo>
                  <a:lnTo>
                    <a:pt x="1422730" y="13843"/>
                  </a:lnTo>
                  <a:lnTo>
                    <a:pt x="1421765" y="11430"/>
                  </a:lnTo>
                  <a:lnTo>
                    <a:pt x="1416685" y="6858"/>
                  </a:lnTo>
                  <a:lnTo>
                    <a:pt x="1411478" y="2286"/>
                  </a:lnTo>
                  <a:lnTo>
                    <a:pt x="1404239" y="0"/>
                  </a:lnTo>
                  <a:lnTo>
                    <a:pt x="1394841" y="0"/>
                  </a:lnTo>
                  <a:lnTo>
                    <a:pt x="1388071" y="482"/>
                  </a:lnTo>
                  <a:lnTo>
                    <a:pt x="1381671" y="1905"/>
                  </a:lnTo>
                  <a:lnTo>
                    <a:pt x="1375638" y="4292"/>
                  </a:lnTo>
                  <a:lnTo>
                    <a:pt x="1369949" y="7620"/>
                  </a:lnTo>
                  <a:lnTo>
                    <a:pt x="1369949" y="23114"/>
                  </a:lnTo>
                  <a:lnTo>
                    <a:pt x="1377188" y="17018"/>
                  </a:lnTo>
                  <a:lnTo>
                    <a:pt x="1384554" y="13843"/>
                  </a:lnTo>
                  <a:lnTo>
                    <a:pt x="1397381" y="13843"/>
                  </a:lnTo>
                  <a:lnTo>
                    <a:pt x="1401064" y="14986"/>
                  </a:lnTo>
                  <a:lnTo>
                    <a:pt x="1405763" y="19431"/>
                  </a:lnTo>
                  <a:lnTo>
                    <a:pt x="1406906" y="22606"/>
                  </a:lnTo>
                  <a:lnTo>
                    <a:pt x="1406906" y="29972"/>
                  </a:lnTo>
                  <a:lnTo>
                    <a:pt x="1389240" y="49009"/>
                  </a:lnTo>
                  <a:lnTo>
                    <a:pt x="1383690" y="53505"/>
                  </a:lnTo>
                  <a:lnTo>
                    <a:pt x="1369314" y="72009"/>
                  </a:lnTo>
                  <a:lnTo>
                    <a:pt x="1367663" y="76073"/>
                  </a:lnTo>
                  <a:lnTo>
                    <a:pt x="1366774" y="80645"/>
                  </a:lnTo>
                  <a:lnTo>
                    <a:pt x="1366774" y="92329"/>
                  </a:lnTo>
                  <a:lnTo>
                    <a:pt x="1423543" y="92329"/>
                  </a:lnTo>
                  <a:lnTo>
                    <a:pt x="1423543" y="77851"/>
                  </a:lnTo>
                  <a:lnTo>
                    <a:pt x="1385062" y="77851"/>
                  </a:lnTo>
                  <a:lnTo>
                    <a:pt x="1385062" y="75692"/>
                  </a:lnTo>
                  <a:lnTo>
                    <a:pt x="1403604" y="57404"/>
                  </a:lnTo>
                  <a:lnTo>
                    <a:pt x="1412240" y="50673"/>
                  </a:lnTo>
                  <a:lnTo>
                    <a:pt x="1422273" y="36830"/>
                  </a:lnTo>
                  <a:lnTo>
                    <a:pt x="1423670" y="33655"/>
                  </a:lnTo>
                  <a:lnTo>
                    <a:pt x="1424305" y="29972"/>
                  </a:lnTo>
                  <a:lnTo>
                    <a:pt x="1424305" y="17780"/>
                  </a:lnTo>
                  <a:close/>
                </a:path>
                <a:path w="5049520" h="108585">
                  <a:moveTo>
                    <a:pt x="1454277" y="76835"/>
                  </a:moveTo>
                  <a:lnTo>
                    <a:pt x="1438275" y="76835"/>
                  </a:lnTo>
                  <a:lnTo>
                    <a:pt x="1431544" y="108585"/>
                  </a:lnTo>
                  <a:lnTo>
                    <a:pt x="1444752" y="108585"/>
                  </a:lnTo>
                  <a:lnTo>
                    <a:pt x="1454277" y="76835"/>
                  </a:lnTo>
                  <a:close/>
                </a:path>
                <a:path w="5049520" h="108585">
                  <a:moveTo>
                    <a:pt x="1527302" y="1397"/>
                  </a:moveTo>
                  <a:lnTo>
                    <a:pt x="1465453" y="1397"/>
                  </a:lnTo>
                  <a:lnTo>
                    <a:pt x="1465453" y="15748"/>
                  </a:lnTo>
                  <a:lnTo>
                    <a:pt x="1509395" y="15748"/>
                  </a:lnTo>
                  <a:lnTo>
                    <a:pt x="1503362" y="26238"/>
                  </a:lnTo>
                  <a:lnTo>
                    <a:pt x="1486293" y="64871"/>
                  </a:lnTo>
                  <a:lnTo>
                    <a:pt x="1479550" y="92329"/>
                  </a:lnTo>
                  <a:lnTo>
                    <a:pt x="1497330" y="92329"/>
                  </a:lnTo>
                  <a:lnTo>
                    <a:pt x="1498968" y="82816"/>
                  </a:lnTo>
                  <a:lnTo>
                    <a:pt x="1501025" y="73507"/>
                  </a:lnTo>
                  <a:lnTo>
                    <a:pt x="1514729" y="35712"/>
                  </a:lnTo>
                  <a:lnTo>
                    <a:pt x="1527302" y="10922"/>
                  </a:lnTo>
                  <a:lnTo>
                    <a:pt x="1527302" y="1397"/>
                  </a:lnTo>
                  <a:close/>
                </a:path>
                <a:path w="5049520" h="108585">
                  <a:moveTo>
                    <a:pt x="1598295" y="46355"/>
                  </a:moveTo>
                  <a:lnTo>
                    <a:pt x="1580984" y="2908"/>
                  </a:lnTo>
                  <a:lnTo>
                    <a:pt x="1580591" y="2832"/>
                  </a:lnTo>
                  <a:lnTo>
                    <a:pt x="1580591" y="46355"/>
                  </a:lnTo>
                  <a:lnTo>
                    <a:pt x="1580553" y="48514"/>
                  </a:lnTo>
                  <a:lnTo>
                    <a:pt x="1579753" y="61722"/>
                  </a:lnTo>
                  <a:lnTo>
                    <a:pt x="1577098" y="72161"/>
                  </a:lnTo>
                  <a:lnTo>
                    <a:pt x="1572653" y="78435"/>
                  </a:lnTo>
                  <a:lnTo>
                    <a:pt x="1566418" y="80518"/>
                  </a:lnTo>
                  <a:lnTo>
                    <a:pt x="1560004" y="78498"/>
                  </a:lnTo>
                  <a:lnTo>
                    <a:pt x="1555445" y="72415"/>
                  </a:lnTo>
                  <a:lnTo>
                    <a:pt x="1552714" y="62255"/>
                  </a:lnTo>
                  <a:lnTo>
                    <a:pt x="1551838" y="48514"/>
                  </a:lnTo>
                  <a:lnTo>
                    <a:pt x="1551901" y="46355"/>
                  </a:lnTo>
                  <a:lnTo>
                    <a:pt x="1552740" y="32842"/>
                  </a:lnTo>
                  <a:lnTo>
                    <a:pt x="1555521" y="22009"/>
                  </a:lnTo>
                  <a:lnTo>
                    <a:pt x="1560169" y="15506"/>
                  </a:lnTo>
                  <a:lnTo>
                    <a:pt x="1566672" y="13335"/>
                  </a:lnTo>
                  <a:lnTo>
                    <a:pt x="1572818" y="15455"/>
                  </a:lnTo>
                  <a:lnTo>
                    <a:pt x="1577174" y="21805"/>
                  </a:lnTo>
                  <a:lnTo>
                    <a:pt x="1579778" y="32359"/>
                  </a:lnTo>
                  <a:lnTo>
                    <a:pt x="1580591" y="46355"/>
                  </a:lnTo>
                  <a:lnTo>
                    <a:pt x="1580591" y="2832"/>
                  </a:lnTo>
                  <a:lnTo>
                    <a:pt x="1567561" y="0"/>
                  </a:lnTo>
                  <a:lnTo>
                    <a:pt x="1559928" y="774"/>
                  </a:lnTo>
                  <a:lnTo>
                    <a:pt x="1553273" y="3073"/>
                  </a:lnTo>
                  <a:lnTo>
                    <a:pt x="1534934" y="37325"/>
                  </a:lnTo>
                  <a:lnTo>
                    <a:pt x="1534414" y="48514"/>
                  </a:lnTo>
                  <a:lnTo>
                    <a:pt x="1536357" y="68427"/>
                  </a:lnTo>
                  <a:lnTo>
                    <a:pt x="1542224" y="82638"/>
                  </a:lnTo>
                  <a:lnTo>
                    <a:pt x="1551978" y="91147"/>
                  </a:lnTo>
                  <a:lnTo>
                    <a:pt x="1565656" y="93980"/>
                  </a:lnTo>
                  <a:lnTo>
                    <a:pt x="1573098" y="93205"/>
                  </a:lnTo>
                  <a:lnTo>
                    <a:pt x="1579638" y="90855"/>
                  </a:lnTo>
                  <a:lnTo>
                    <a:pt x="1585239" y="86969"/>
                  </a:lnTo>
                  <a:lnTo>
                    <a:pt x="1589913" y="81534"/>
                  </a:lnTo>
                  <a:lnTo>
                    <a:pt x="1590446" y="80518"/>
                  </a:lnTo>
                  <a:lnTo>
                    <a:pt x="1593570" y="74701"/>
                  </a:lnTo>
                  <a:lnTo>
                    <a:pt x="1596199" y="66573"/>
                  </a:lnTo>
                  <a:lnTo>
                    <a:pt x="1597761" y="57124"/>
                  </a:lnTo>
                  <a:lnTo>
                    <a:pt x="1598295" y="46355"/>
                  </a:lnTo>
                  <a:close/>
                </a:path>
                <a:path w="5049520" h="108585">
                  <a:moveTo>
                    <a:pt x="1648333" y="0"/>
                  </a:moveTo>
                  <a:lnTo>
                    <a:pt x="1637411" y="0"/>
                  </a:lnTo>
                  <a:lnTo>
                    <a:pt x="1631289" y="4419"/>
                  </a:lnTo>
                  <a:lnTo>
                    <a:pt x="1624965" y="8128"/>
                  </a:lnTo>
                  <a:lnTo>
                    <a:pt x="1618437" y="11188"/>
                  </a:lnTo>
                  <a:lnTo>
                    <a:pt x="1611757" y="13589"/>
                  </a:lnTo>
                  <a:lnTo>
                    <a:pt x="1611757" y="28829"/>
                  </a:lnTo>
                  <a:lnTo>
                    <a:pt x="1631061" y="20955"/>
                  </a:lnTo>
                  <a:lnTo>
                    <a:pt x="1631061" y="92329"/>
                  </a:lnTo>
                  <a:lnTo>
                    <a:pt x="1648333" y="92329"/>
                  </a:lnTo>
                  <a:lnTo>
                    <a:pt x="1648333" y="20955"/>
                  </a:lnTo>
                  <a:lnTo>
                    <a:pt x="1648333" y="0"/>
                  </a:lnTo>
                  <a:close/>
                </a:path>
                <a:path w="5049520" h="108585">
                  <a:moveTo>
                    <a:pt x="2401951" y="0"/>
                  </a:moveTo>
                  <a:lnTo>
                    <a:pt x="2391156" y="0"/>
                  </a:lnTo>
                  <a:lnTo>
                    <a:pt x="2385034" y="4419"/>
                  </a:lnTo>
                  <a:lnTo>
                    <a:pt x="2378710" y="8128"/>
                  </a:lnTo>
                  <a:lnTo>
                    <a:pt x="2372182" y="11188"/>
                  </a:lnTo>
                  <a:lnTo>
                    <a:pt x="2365502" y="13589"/>
                  </a:lnTo>
                  <a:lnTo>
                    <a:pt x="2365502" y="28829"/>
                  </a:lnTo>
                  <a:lnTo>
                    <a:pt x="2384806" y="20955"/>
                  </a:lnTo>
                  <a:lnTo>
                    <a:pt x="2384806" y="92329"/>
                  </a:lnTo>
                  <a:lnTo>
                    <a:pt x="2401951" y="92329"/>
                  </a:lnTo>
                  <a:lnTo>
                    <a:pt x="2401951" y="20955"/>
                  </a:lnTo>
                  <a:lnTo>
                    <a:pt x="2401951" y="0"/>
                  </a:lnTo>
                  <a:close/>
                </a:path>
                <a:path w="5049520" h="108585">
                  <a:moveTo>
                    <a:pt x="2489428" y="41910"/>
                  </a:moveTo>
                  <a:lnTo>
                    <a:pt x="2488933" y="32867"/>
                  </a:lnTo>
                  <a:lnTo>
                    <a:pt x="2487384" y="24549"/>
                  </a:lnTo>
                  <a:lnTo>
                    <a:pt x="2484844" y="17335"/>
                  </a:lnTo>
                  <a:lnTo>
                    <a:pt x="2482558" y="13335"/>
                  </a:lnTo>
                  <a:lnTo>
                    <a:pt x="2481326" y="11176"/>
                  </a:lnTo>
                  <a:lnTo>
                    <a:pt x="2476843" y="6273"/>
                  </a:lnTo>
                  <a:lnTo>
                    <a:pt x="2471801" y="2946"/>
                  </a:lnTo>
                  <a:lnTo>
                    <a:pt x="2471801" y="26924"/>
                  </a:lnTo>
                  <a:lnTo>
                    <a:pt x="2471801" y="35941"/>
                  </a:lnTo>
                  <a:lnTo>
                    <a:pt x="2470531" y="39370"/>
                  </a:lnTo>
                  <a:lnTo>
                    <a:pt x="2465451" y="44958"/>
                  </a:lnTo>
                  <a:lnTo>
                    <a:pt x="2462276" y="46355"/>
                  </a:lnTo>
                  <a:lnTo>
                    <a:pt x="2453894" y="46355"/>
                  </a:lnTo>
                  <a:lnTo>
                    <a:pt x="2450465" y="44831"/>
                  </a:lnTo>
                  <a:lnTo>
                    <a:pt x="2447925" y="41910"/>
                  </a:lnTo>
                  <a:lnTo>
                    <a:pt x="2445512" y="38989"/>
                  </a:lnTo>
                  <a:lnTo>
                    <a:pt x="2444242" y="34925"/>
                  </a:lnTo>
                  <a:lnTo>
                    <a:pt x="2444242" y="25400"/>
                  </a:lnTo>
                  <a:lnTo>
                    <a:pt x="2445512" y="21463"/>
                  </a:lnTo>
                  <a:lnTo>
                    <a:pt x="2447925" y="18288"/>
                  </a:lnTo>
                  <a:lnTo>
                    <a:pt x="2450338" y="14986"/>
                  </a:lnTo>
                  <a:lnTo>
                    <a:pt x="2453640" y="13335"/>
                  </a:lnTo>
                  <a:lnTo>
                    <a:pt x="2462022" y="13335"/>
                  </a:lnTo>
                  <a:lnTo>
                    <a:pt x="2465451" y="15240"/>
                  </a:lnTo>
                  <a:lnTo>
                    <a:pt x="2467991" y="18923"/>
                  </a:lnTo>
                  <a:lnTo>
                    <a:pt x="2470531" y="22479"/>
                  </a:lnTo>
                  <a:lnTo>
                    <a:pt x="2458466" y="0"/>
                  </a:lnTo>
                  <a:lnTo>
                    <a:pt x="2449322" y="0"/>
                  </a:lnTo>
                  <a:lnTo>
                    <a:pt x="2441829" y="2921"/>
                  </a:lnTo>
                  <a:lnTo>
                    <a:pt x="2430145" y="14605"/>
                  </a:lnTo>
                  <a:lnTo>
                    <a:pt x="2427224" y="22225"/>
                  </a:lnTo>
                  <a:lnTo>
                    <a:pt x="2427224" y="39497"/>
                  </a:lnTo>
                  <a:lnTo>
                    <a:pt x="2429637" y="46228"/>
                  </a:lnTo>
                  <a:lnTo>
                    <a:pt x="2439289" y="56896"/>
                  </a:lnTo>
                  <a:lnTo>
                    <a:pt x="2445512" y="59690"/>
                  </a:lnTo>
                  <a:lnTo>
                    <a:pt x="2461895" y="59690"/>
                  </a:lnTo>
                  <a:lnTo>
                    <a:pt x="2468245" y="56388"/>
                  </a:lnTo>
                  <a:lnTo>
                    <a:pt x="2472182" y="49911"/>
                  </a:lnTo>
                  <a:lnTo>
                    <a:pt x="2472436" y="50038"/>
                  </a:lnTo>
                  <a:lnTo>
                    <a:pt x="2456815" y="80518"/>
                  </a:lnTo>
                  <a:lnTo>
                    <a:pt x="2442845" y="80518"/>
                  </a:lnTo>
                  <a:lnTo>
                    <a:pt x="2437257" y="78994"/>
                  </a:lnTo>
                  <a:lnTo>
                    <a:pt x="2432431" y="75946"/>
                  </a:lnTo>
                  <a:lnTo>
                    <a:pt x="2432431" y="90551"/>
                  </a:lnTo>
                  <a:lnTo>
                    <a:pt x="2437511" y="92837"/>
                  </a:lnTo>
                  <a:lnTo>
                    <a:pt x="2443480" y="93980"/>
                  </a:lnTo>
                  <a:lnTo>
                    <a:pt x="2450592" y="93980"/>
                  </a:lnTo>
                  <a:lnTo>
                    <a:pt x="2459317" y="93129"/>
                  </a:lnTo>
                  <a:lnTo>
                    <a:pt x="2467038" y="90551"/>
                  </a:lnTo>
                  <a:lnTo>
                    <a:pt x="2473693" y="86271"/>
                  </a:lnTo>
                  <a:lnTo>
                    <a:pt x="2479052" y="80518"/>
                  </a:lnTo>
                  <a:lnTo>
                    <a:pt x="2479294" y="80264"/>
                  </a:lnTo>
                  <a:lnTo>
                    <a:pt x="2483713" y="72745"/>
                  </a:lnTo>
                  <a:lnTo>
                    <a:pt x="2486888" y="63906"/>
                  </a:lnTo>
                  <a:lnTo>
                    <a:pt x="2488806" y="53746"/>
                  </a:lnTo>
                  <a:lnTo>
                    <a:pt x="2489022" y="49911"/>
                  </a:lnTo>
                  <a:lnTo>
                    <a:pt x="2489225" y="46355"/>
                  </a:lnTo>
                  <a:lnTo>
                    <a:pt x="2489301" y="44831"/>
                  </a:lnTo>
                  <a:lnTo>
                    <a:pt x="2489428" y="41910"/>
                  </a:lnTo>
                  <a:close/>
                </a:path>
                <a:path w="5049520" h="108585">
                  <a:moveTo>
                    <a:pt x="2542159" y="0"/>
                  </a:moveTo>
                  <a:lnTo>
                    <a:pt x="2531364" y="0"/>
                  </a:lnTo>
                  <a:lnTo>
                    <a:pt x="2525242" y="4419"/>
                  </a:lnTo>
                  <a:lnTo>
                    <a:pt x="2518918" y="8128"/>
                  </a:lnTo>
                  <a:lnTo>
                    <a:pt x="2512390" y="11188"/>
                  </a:lnTo>
                  <a:lnTo>
                    <a:pt x="2505710" y="13589"/>
                  </a:lnTo>
                  <a:lnTo>
                    <a:pt x="2505710" y="28829"/>
                  </a:lnTo>
                  <a:lnTo>
                    <a:pt x="2525014" y="20955"/>
                  </a:lnTo>
                  <a:lnTo>
                    <a:pt x="2525014" y="92329"/>
                  </a:lnTo>
                  <a:lnTo>
                    <a:pt x="2542159" y="92329"/>
                  </a:lnTo>
                  <a:lnTo>
                    <a:pt x="2542159" y="20955"/>
                  </a:lnTo>
                  <a:lnTo>
                    <a:pt x="2542159" y="0"/>
                  </a:lnTo>
                  <a:close/>
                </a:path>
                <a:path w="5049520" h="108585">
                  <a:moveTo>
                    <a:pt x="2587498" y="76835"/>
                  </a:moveTo>
                  <a:lnTo>
                    <a:pt x="2571369" y="76835"/>
                  </a:lnTo>
                  <a:lnTo>
                    <a:pt x="2564765" y="108585"/>
                  </a:lnTo>
                  <a:lnTo>
                    <a:pt x="2577973" y="108585"/>
                  </a:lnTo>
                  <a:lnTo>
                    <a:pt x="2587498" y="76835"/>
                  </a:lnTo>
                  <a:close/>
                </a:path>
                <a:path w="5049520" h="108585">
                  <a:moveTo>
                    <a:pt x="2661412" y="46355"/>
                  </a:moveTo>
                  <a:lnTo>
                    <a:pt x="2644102" y="2908"/>
                  </a:lnTo>
                  <a:lnTo>
                    <a:pt x="2643708" y="2832"/>
                  </a:lnTo>
                  <a:lnTo>
                    <a:pt x="2643708" y="46355"/>
                  </a:lnTo>
                  <a:lnTo>
                    <a:pt x="2643670" y="48514"/>
                  </a:lnTo>
                  <a:lnTo>
                    <a:pt x="2642870" y="61722"/>
                  </a:lnTo>
                  <a:lnTo>
                    <a:pt x="2640215" y="72161"/>
                  </a:lnTo>
                  <a:lnTo>
                    <a:pt x="2635770" y="78435"/>
                  </a:lnTo>
                  <a:lnTo>
                    <a:pt x="2629535" y="80518"/>
                  </a:lnTo>
                  <a:lnTo>
                    <a:pt x="2623121" y="78498"/>
                  </a:lnTo>
                  <a:lnTo>
                    <a:pt x="2618562" y="72415"/>
                  </a:lnTo>
                  <a:lnTo>
                    <a:pt x="2615831" y="62255"/>
                  </a:lnTo>
                  <a:lnTo>
                    <a:pt x="2614955" y="48514"/>
                  </a:lnTo>
                  <a:lnTo>
                    <a:pt x="2615019" y="46355"/>
                  </a:lnTo>
                  <a:lnTo>
                    <a:pt x="2615857" y="32842"/>
                  </a:lnTo>
                  <a:lnTo>
                    <a:pt x="2618638" y="22009"/>
                  </a:lnTo>
                  <a:lnTo>
                    <a:pt x="2623286" y="15506"/>
                  </a:lnTo>
                  <a:lnTo>
                    <a:pt x="2629789" y="13335"/>
                  </a:lnTo>
                  <a:lnTo>
                    <a:pt x="2635935" y="15455"/>
                  </a:lnTo>
                  <a:lnTo>
                    <a:pt x="2640292" y="21805"/>
                  </a:lnTo>
                  <a:lnTo>
                    <a:pt x="2642895" y="32359"/>
                  </a:lnTo>
                  <a:lnTo>
                    <a:pt x="2643708" y="46355"/>
                  </a:lnTo>
                  <a:lnTo>
                    <a:pt x="2643708" y="2832"/>
                  </a:lnTo>
                  <a:lnTo>
                    <a:pt x="2630678" y="0"/>
                  </a:lnTo>
                  <a:lnTo>
                    <a:pt x="2623045" y="774"/>
                  </a:lnTo>
                  <a:lnTo>
                    <a:pt x="2616377" y="3073"/>
                  </a:lnTo>
                  <a:lnTo>
                    <a:pt x="2597937" y="37325"/>
                  </a:lnTo>
                  <a:lnTo>
                    <a:pt x="2597404" y="48514"/>
                  </a:lnTo>
                  <a:lnTo>
                    <a:pt x="2599372" y="68427"/>
                  </a:lnTo>
                  <a:lnTo>
                    <a:pt x="2605278" y="82638"/>
                  </a:lnTo>
                  <a:lnTo>
                    <a:pt x="2615082" y="91147"/>
                  </a:lnTo>
                  <a:lnTo>
                    <a:pt x="2628773" y="93980"/>
                  </a:lnTo>
                  <a:lnTo>
                    <a:pt x="2636215" y="93205"/>
                  </a:lnTo>
                  <a:lnTo>
                    <a:pt x="2642755" y="90855"/>
                  </a:lnTo>
                  <a:lnTo>
                    <a:pt x="2648356" y="86969"/>
                  </a:lnTo>
                  <a:lnTo>
                    <a:pt x="2653030" y="81534"/>
                  </a:lnTo>
                  <a:lnTo>
                    <a:pt x="2653563" y="80518"/>
                  </a:lnTo>
                  <a:lnTo>
                    <a:pt x="2656687" y="74701"/>
                  </a:lnTo>
                  <a:lnTo>
                    <a:pt x="2659316" y="66573"/>
                  </a:lnTo>
                  <a:lnTo>
                    <a:pt x="2660878" y="57124"/>
                  </a:lnTo>
                  <a:lnTo>
                    <a:pt x="2661412" y="46355"/>
                  </a:lnTo>
                  <a:close/>
                </a:path>
                <a:path w="5049520" h="108585">
                  <a:moveTo>
                    <a:pt x="2728087" y="54737"/>
                  </a:moveTo>
                  <a:lnTo>
                    <a:pt x="2726042" y="49784"/>
                  </a:lnTo>
                  <a:lnTo>
                    <a:pt x="2725420" y="48260"/>
                  </a:lnTo>
                  <a:lnTo>
                    <a:pt x="2720086" y="43434"/>
                  </a:lnTo>
                  <a:lnTo>
                    <a:pt x="2714752" y="38481"/>
                  </a:lnTo>
                  <a:lnTo>
                    <a:pt x="2710256" y="36957"/>
                  </a:lnTo>
                  <a:lnTo>
                    <a:pt x="2707640" y="36068"/>
                  </a:lnTo>
                  <a:lnTo>
                    <a:pt x="2697226" y="36068"/>
                  </a:lnTo>
                  <a:lnTo>
                    <a:pt x="2694178" y="36322"/>
                  </a:lnTo>
                  <a:lnTo>
                    <a:pt x="2689606" y="36957"/>
                  </a:lnTo>
                  <a:lnTo>
                    <a:pt x="2691130" y="15748"/>
                  </a:lnTo>
                  <a:lnTo>
                    <a:pt x="2724023" y="15748"/>
                  </a:lnTo>
                  <a:lnTo>
                    <a:pt x="2724023" y="1397"/>
                  </a:lnTo>
                  <a:lnTo>
                    <a:pt x="2676906" y="1397"/>
                  </a:lnTo>
                  <a:lnTo>
                    <a:pt x="2673604" y="51054"/>
                  </a:lnTo>
                  <a:lnTo>
                    <a:pt x="2678938" y="50165"/>
                  </a:lnTo>
                  <a:lnTo>
                    <a:pt x="2684145" y="49784"/>
                  </a:lnTo>
                  <a:lnTo>
                    <a:pt x="2696464" y="49784"/>
                  </a:lnTo>
                  <a:lnTo>
                    <a:pt x="2701798" y="50927"/>
                  </a:lnTo>
                  <a:lnTo>
                    <a:pt x="2705354" y="53340"/>
                  </a:lnTo>
                  <a:lnTo>
                    <a:pt x="2708910" y="55626"/>
                  </a:lnTo>
                  <a:lnTo>
                    <a:pt x="2710561" y="59436"/>
                  </a:lnTo>
                  <a:lnTo>
                    <a:pt x="2710561" y="69596"/>
                  </a:lnTo>
                  <a:lnTo>
                    <a:pt x="2708910" y="73533"/>
                  </a:lnTo>
                  <a:lnTo>
                    <a:pt x="2702306" y="79121"/>
                  </a:lnTo>
                  <a:lnTo>
                    <a:pt x="2697734" y="80518"/>
                  </a:lnTo>
                  <a:lnTo>
                    <a:pt x="2688463" y="80518"/>
                  </a:lnTo>
                  <a:lnTo>
                    <a:pt x="2685034" y="80010"/>
                  </a:lnTo>
                  <a:lnTo>
                    <a:pt x="2681605" y="78867"/>
                  </a:lnTo>
                  <a:lnTo>
                    <a:pt x="2678049" y="77724"/>
                  </a:lnTo>
                  <a:lnTo>
                    <a:pt x="2674874" y="76073"/>
                  </a:lnTo>
                  <a:lnTo>
                    <a:pt x="2672080" y="74041"/>
                  </a:lnTo>
                  <a:lnTo>
                    <a:pt x="2672080" y="89662"/>
                  </a:lnTo>
                  <a:lnTo>
                    <a:pt x="2677414" y="92583"/>
                  </a:lnTo>
                  <a:lnTo>
                    <a:pt x="2684526" y="93980"/>
                  </a:lnTo>
                  <a:lnTo>
                    <a:pt x="2693543" y="93980"/>
                  </a:lnTo>
                  <a:lnTo>
                    <a:pt x="2724620" y="80518"/>
                  </a:lnTo>
                  <a:lnTo>
                    <a:pt x="2725039" y="80137"/>
                  </a:lnTo>
                  <a:lnTo>
                    <a:pt x="2728087" y="72517"/>
                  </a:lnTo>
                  <a:lnTo>
                    <a:pt x="2728087" y="54737"/>
                  </a:lnTo>
                  <a:close/>
                </a:path>
                <a:path w="5049520" h="108585">
                  <a:moveTo>
                    <a:pt x="2796667" y="54737"/>
                  </a:moveTo>
                  <a:lnTo>
                    <a:pt x="2794622" y="49784"/>
                  </a:lnTo>
                  <a:lnTo>
                    <a:pt x="2794000" y="48260"/>
                  </a:lnTo>
                  <a:lnTo>
                    <a:pt x="2788666" y="43434"/>
                  </a:lnTo>
                  <a:lnTo>
                    <a:pt x="2783332" y="38481"/>
                  </a:lnTo>
                  <a:lnTo>
                    <a:pt x="2778836" y="36957"/>
                  </a:lnTo>
                  <a:lnTo>
                    <a:pt x="2776220" y="36068"/>
                  </a:lnTo>
                  <a:lnTo>
                    <a:pt x="2765806" y="36068"/>
                  </a:lnTo>
                  <a:lnTo>
                    <a:pt x="2762758" y="36322"/>
                  </a:lnTo>
                  <a:lnTo>
                    <a:pt x="2758186" y="36957"/>
                  </a:lnTo>
                  <a:lnTo>
                    <a:pt x="2759710" y="15748"/>
                  </a:lnTo>
                  <a:lnTo>
                    <a:pt x="2792603" y="15748"/>
                  </a:lnTo>
                  <a:lnTo>
                    <a:pt x="2792603" y="1397"/>
                  </a:lnTo>
                  <a:lnTo>
                    <a:pt x="2745486" y="1397"/>
                  </a:lnTo>
                  <a:lnTo>
                    <a:pt x="2742184" y="51054"/>
                  </a:lnTo>
                  <a:lnTo>
                    <a:pt x="2747518" y="50165"/>
                  </a:lnTo>
                  <a:lnTo>
                    <a:pt x="2752725" y="49784"/>
                  </a:lnTo>
                  <a:lnTo>
                    <a:pt x="2765044" y="49784"/>
                  </a:lnTo>
                  <a:lnTo>
                    <a:pt x="2770378" y="50927"/>
                  </a:lnTo>
                  <a:lnTo>
                    <a:pt x="2773934" y="53340"/>
                  </a:lnTo>
                  <a:lnTo>
                    <a:pt x="2777490" y="55626"/>
                  </a:lnTo>
                  <a:lnTo>
                    <a:pt x="2779141" y="59436"/>
                  </a:lnTo>
                  <a:lnTo>
                    <a:pt x="2779141" y="69596"/>
                  </a:lnTo>
                  <a:lnTo>
                    <a:pt x="2777490" y="73533"/>
                  </a:lnTo>
                  <a:lnTo>
                    <a:pt x="2770886" y="79121"/>
                  </a:lnTo>
                  <a:lnTo>
                    <a:pt x="2766314" y="80518"/>
                  </a:lnTo>
                  <a:lnTo>
                    <a:pt x="2757043" y="80518"/>
                  </a:lnTo>
                  <a:lnTo>
                    <a:pt x="2753614" y="80010"/>
                  </a:lnTo>
                  <a:lnTo>
                    <a:pt x="2750185" y="78867"/>
                  </a:lnTo>
                  <a:lnTo>
                    <a:pt x="2746629" y="77724"/>
                  </a:lnTo>
                  <a:lnTo>
                    <a:pt x="2743454" y="76073"/>
                  </a:lnTo>
                  <a:lnTo>
                    <a:pt x="2740660" y="74041"/>
                  </a:lnTo>
                  <a:lnTo>
                    <a:pt x="2740660" y="89662"/>
                  </a:lnTo>
                  <a:lnTo>
                    <a:pt x="2745994" y="92583"/>
                  </a:lnTo>
                  <a:lnTo>
                    <a:pt x="2753106" y="93980"/>
                  </a:lnTo>
                  <a:lnTo>
                    <a:pt x="2762123" y="93980"/>
                  </a:lnTo>
                  <a:lnTo>
                    <a:pt x="2793200" y="80518"/>
                  </a:lnTo>
                  <a:lnTo>
                    <a:pt x="2793619" y="80137"/>
                  </a:lnTo>
                  <a:lnTo>
                    <a:pt x="2796667" y="72517"/>
                  </a:lnTo>
                  <a:lnTo>
                    <a:pt x="2796667" y="54737"/>
                  </a:lnTo>
                  <a:close/>
                </a:path>
                <a:path w="5049520" h="108585">
                  <a:moveTo>
                    <a:pt x="3535172" y="0"/>
                  </a:moveTo>
                  <a:lnTo>
                    <a:pt x="3524377" y="0"/>
                  </a:lnTo>
                  <a:lnTo>
                    <a:pt x="3518204" y="4419"/>
                  </a:lnTo>
                  <a:lnTo>
                    <a:pt x="3511880" y="8128"/>
                  </a:lnTo>
                  <a:lnTo>
                    <a:pt x="3505390" y="11188"/>
                  </a:lnTo>
                  <a:lnTo>
                    <a:pt x="3498723" y="13589"/>
                  </a:lnTo>
                  <a:lnTo>
                    <a:pt x="3498723" y="28829"/>
                  </a:lnTo>
                  <a:lnTo>
                    <a:pt x="3517900" y="20955"/>
                  </a:lnTo>
                  <a:lnTo>
                    <a:pt x="3517900" y="92329"/>
                  </a:lnTo>
                  <a:lnTo>
                    <a:pt x="3535172" y="92329"/>
                  </a:lnTo>
                  <a:lnTo>
                    <a:pt x="3535172" y="20955"/>
                  </a:lnTo>
                  <a:lnTo>
                    <a:pt x="3535172" y="0"/>
                  </a:lnTo>
                  <a:close/>
                </a:path>
                <a:path w="5049520" h="108585">
                  <a:moveTo>
                    <a:pt x="3605276" y="0"/>
                  </a:moveTo>
                  <a:lnTo>
                    <a:pt x="3594481" y="0"/>
                  </a:lnTo>
                  <a:lnTo>
                    <a:pt x="3588308" y="4419"/>
                  </a:lnTo>
                  <a:lnTo>
                    <a:pt x="3581984" y="8128"/>
                  </a:lnTo>
                  <a:lnTo>
                    <a:pt x="3575494" y="11188"/>
                  </a:lnTo>
                  <a:lnTo>
                    <a:pt x="3568827" y="13589"/>
                  </a:lnTo>
                  <a:lnTo>
                    <a:pt x="3568827" y="28829"/>
                  </a:lnTo>
                  <a:lnTo>
                    <a:pt x="3588004" y="20955"/>
                  </a:lnTo>
                  <a:lnTo>
                    <a:pt x="3588004" y="92329"/>
                  </a:lnTo>
                  <a:lnTo>
                    <a:pt x="3605276" y="92329"/>
                  </a:lnTo>
                  <a:lnTo>
                    <a:pt x="3605276" y="20955"/>
                  </a:lnTo>
                  <a:lnTo>
                    <a:pt x="3605276" y="0"/>
                  </a:lnTo>
                  <a:close/>
                </a:path>
                <a:path w="5049520" h="108585">
                  <a:moveTo>
                    <a:pt x="3694811" y="59690"/>
                  </a:moveTo>
                  <a:lnTo>
                    <a:pt x="3684016" y="59690"/>
                  </a:lnTo>
                  <a:lnTo>
                    <a:pt x="3684016" y="24511"/>
                  </a:lnTo>
                  <a:lnTo>
                    <a:pt x="3684016" y="1397"/>
                  </a:lnTo>
                  <a:lnTo>
                    <a:pt x="3668014" y="1397"/>
                  </a:lnTo>
                  <a:lnTo>
                    <a:pt x="3668014" y="24511"/>
                  </a:lnTo>
                  <a:lnTo>
                    <a:pt x="3668014" y="59690"/>
                  </a:lnTo>
                  <a:lnTo>
                    <a:pt x="3643122" y="59690"/>
                  </a:lnTo>
                  <a:lnTo>
                    <a:pt x="3647948" y="53975"/>
                  </a:lnTo>
                  <a:lnTo>
                    <a:pt x="3652774" y="47752"/>
                  </a:lnTo>
                  <a:lnTo>
                    <a:pt x="3661918" y="34544"/>
                  </a:lnTo>
                  <a:lnTo>
                    <a:pt x="3665601" y="28956"/>
                  </a:lnTo>
                  <a:lnTo>
                    <a:pt x="3668014" y="24511"/>
                  </a:lnTo>
                  <a:lnTo>
                    <a:pt x="3668014" y="1397"/>
                  </a:lnTo>
                  <a:lnTo>
                    <a:pt x="3667760" y="1397"/>
                  </a:lnTo>
                  <a:lnTo>
                    <a:pt x="3664610" y="7861"/>
                  </a:lnTo>
                  <a:lnTo>
                    <a:pt x="3660864" y="14655"/>
                  </a:lnTo>
                  <a:lnTo>
                    <a:pt x="3634587" y="51841"/>
                  </a:lnTo>
                  <a:lnTo>
                    <a:pt x="3628517" y="59055"/>
                  </a:lnTo>
                  <a:lnTo>
                    <a:pt x="3628517" y="72263"/>
                  </a:lnTo>
                  <a:lnTo>
                    <a:pt x="3668014" y="72263"/>
                  </a:lnTo>
                  <a:lnTo>
                    <a:pt x="3668014" y="92329"/>
                  </a:lnTo>
                  <a:lnTo>
                    <a:pt x="3684016" y="92329"/>
                  </a:lnTo>
                  <a:lnTo>
                    <a:pt x="3684016" y="72263"/>
                  </a:lnTo>
                  <a:lnTo>
                    <a:pt x="3694811" y="72263"/>
                  </a:lnTo>
                  <a:lnTo>
                    <a:pt x="3694811" y="59690"/>
                  </a:lnTo>
                  <a:close/>
                </a:path>
                <a:path w="5049520" h="108585">
                  <a:moveTo>
                    <a:pt x="3720706" y="76835"/>
                  </a:moveTo>
                  <a:lnTo>
                    <a:pt x="3704590" y="76835"/>
                  </a:lnTo>
                  <a:lnTo>
                    <a:pt x="3697986" y="108585"/>
                  </a:lnTo>
                  <a:lnTo>
                    <a:pt x="3711194" y="108585"/>
                  </a:lnTo>
                  <a:lnTo>
                    <a:pt x="3720706" y="76835"/>
                  </a:lnTo>
                  <a:close/>
                </a:path>
                <a:path w="5049520" h="108585">
                  <a:moveTo>
                    <a:pt x="3791331" y="60833"/>
                  </a:moveTo>
                  <a:lnTo>
                    <a:pt x="3789426" y="56007"/>
                  </a:lnTo>
                  <a:lnTo>
                    <a:pt x="3781679" y="48006"/>
                  </a:lnTo>
                  <a:lnTo>
                    <a:pt x="3776726" y="45720"/>
                  </a:lnTo>
                  <a:lnTo>
                    <a:pt x="3770376" y="45085"/>
                  </a:lnTo>
                  <a:lnTo>
                    <a:pt x="3770376" y="44831"/>
                  </a:lnTo>
                  <a:lnTo>
                    <a:pt x="3778275" y="41643"/>
                  </a:lnTo>
                  <a:lnTo>
                    <a:pt x="3783914" y="36830"/>
                  </a:lnTo>
                  <a:lnTo>
                    <a:pt x="3787279" y="30403"/>
                  </a:lnTo>
                  <a:lnTo>
                    <a:pt x="3788410" y="22352"/>
                  </a:lnTo>
                  <a:lnTo>
                    <a:pt x="3788410" y="15367"/>
                  </a:lnTo>
                  <a:lnTo>
                    <a:pt x="3787457" y="13335"/>
                  </a:lnTo>
                  <a:lnTo>
                    <a:pt x="3785857" y="9906"/>
                  </a:lnTo>
                  <a:lnTo>
                    <a:pt x="3780663" y="5842"/>
                  </a:lnTo>
                  <a:lnTo>
                    <a:pt x="3775329" y="1905"/>
                  </a:lnTo>
                  <a:lnTo>
                    <a:pt x="3768598" y="0"/>
                  </a:lnTo>
                  <a:lnTo>
                    <a:pt x="3751834" y="0"/>
                  </a:lnTo>
                  <a:lnTo>
                    <a:pt x="3744582" y="1651"/>
                  </a:lnTo>
                  <a:lnTo>
                    <a:pt x="3738372" y="4953"/>
                  </a:lnTo>
                  <a:lnTo>
                    <a:pt x="3738372" y="19431"/>
                  </a:lnTo>
                  <a:lnTo>
                    <a:pt x="3744087" y="15367"/>
                  </a:lnTo>
                  <a:lnTo>
                    <a:pt x="3750056" y="13335"/>
                  </a:lnTo>
                  <a:lnTo>
                    <a:pt x="3766058" y="13335"/>
                  </a:lnTo>
                  <a:lnTo>
                    <a:pt x="3770884" y="17526"/>
                  </a:lnTo>
                  <a:lnTo>
                    <a:pt x="3770884" y="34544"/>
                  </a:lnTo>
                  <a:lnTo>
                    <a:pt x="3764534" y="38989"/>
                  </a:lnTo>
                  <a:lnTo>
                    <a:pt x="3744328" y="38989"/>
                  </a:lnTo>
                  <a:lnTo>
                    <a:pt x="3744328" y="52451"/>
                  </a:lnTo>
                  <a:lnTo>
                    <a:pt x="3752329" y="52451"/>
                  </a:lnTo>
                  <a:lnTo>
                    <a:pt x="3761676" y="53340"/>
                  </a:lnTo>
                  <a:lnTo>
                    <a:pt x="3768331" y="55981"/>
                  </a:lnTo>
                  <a:lnTo>
                    <a:pt x="3772344" y="60388"/>
                  </a:lnTo>
                  <a:lnTo>
                    <a:pt x="3773678" y="66548"/>
                  </a:lnTo>
                  <a:lnTo>
                    <a:pt x="3773678" y="70993"/>
                  </a:lnTo>
                  <a:lnTo>
                    <a:pt x="3772154" y="74549"/>
                  </a:lnTo>
                  <a:lnTo>
                    <a:pt x="3768852" y="76962"/>
                  </a:lnTo>
                  <a:lnTo>
                    <a:pt x="3765677" y="79248"/>
                  </a:lnTo>
                  <a:lnTo>
                    <a:pt x="3761486" y="80518"/>
                  </a:lnTo>
                  <a:lnTo>
                    <a:pt x="3748151" y="80518"/>
                  </a:lnTo>
                  <a:lnTo>
                    <a:pt x="3741039" y="78232"/>
                  </a:lnTo>
                  <a:lnTo>
                    <a:pt x="3734930" y="73660"/>
                  </a:lnTo>
                  <a:lnTo>
                    <a:pt x="3734930" y="89281"/>
                  </a:lnTo>
                  <a:lnTo>
                    <a:pt x="3740658" y="92456"/>
                  </a:lnTo>
                  <a:lnTo>
                    <a:pt x="3748151" y="93980"/>
                  </a:lnTo>
                  <a:lnTo>
                    <a:pt x="3757155" y="93980"/>
                  </a:lnTo>
                  <a:lnTo>
                    <a:pt x="3788753" y="80518"/>
                  </a:lnTo>
                  <a:lnTo>
                    <a:pt x="3791331" y="75057"/>
                  </a:lnTo>
                  <a:lnTo>
                    <a:pt x="3791331" y="60833"/>
                  </a:lnTo>
                  <a:close/>
                </a:path>
                <a:path w="5049520" h="108585">
                  <a:moveTo>
                    <a:pt x="3863314" y="41910"/>
                  </a:moveTo>
                  <a:lnTo>
                    <a:pt x="3862832" y="32867"/>
                  </a:lnTo>
                  <a:lnTo>
                    <a:pt x="3861333" y="24549"/>
                  </a:lnTo>
                  <a:lnTo>
                    <a:pt x="3858831" y="17335"/>
                  </a:lnTo>
                  <a:lnTo>
                    <a:pt x="3856558" y="13335"/>
                  </a:lnTo>
                  <a:lnTo>
                    <a:pt x="3855339" y="11176"/>
                  </a:lnTo>
                  <a:lnTo>
                    <a:pt x="3850830" y="6273"/>
                  </a:lnTo>
                  <a:lnTo>
                    <a:pt x="3845814" y="2984"/>
                  </a:lnTo>
                  <a:lnTo>
                    <a:pt x="3845814" y="26924"/>
                  </a:lnTo>
                  <a:lnTo>
                    <a:pt x="3845814" y="35941"/>
                  </a:lnTo>
                  <a:lnTo>
                    <a:pt x="3844531" y="39370"/>
                  </a:lnTo>
                  <a:lnTo>
                    <a:pt x="3839464" y="44958"/>
                  </a:lnTo>
                  <a:lnTo>
                    <a:pt x="3836289" y="46355"/>
                  </a:lnTo>
                  <a:lnTo>
                    <a:pt x="3827907" y="46355"/>
                  </a:lnTo>
                  <a:lnTo>
                    <a:pt x="3824478" y="44831"/>
                  </a:lnTo>
                  <a:lnTo>
                    <a:pt x="3821938" y="41910"/>
                  </a:lnTo>
                  <a:lnTo>
                    <a:pt x="3819525" y="38989"/>
                  </a:lnTo>
                  <a:lnTo>
                    <a:pt x="3818255" y="34925"/>
                  </a:lnTo>
                  <a:lnTo>
                    <a:pt x="3818255" y="25400"/>
                  </a:lnTo>
                  <a:lnTo>
                    <a:pt x="3819398" y="21463"/>
                  </a:lnTo>
                  <a:lnTo>
                    <a:pt x="3821938" y="18288"/>
                  </a:lnTo>
                  <a:lnTo>
                    <a:pt x="3824351" y="14986"/>
                  </a:lnTo>
                  <a:lnTo>
                    <a:pt x="3827653" y="13335"/>
                  </a:lnTo>
                  <a:lnTo>
                    <a:pt x="3836035" y="13335"/>
                  </a:lnTo>
                  <a:lnTo>
                    <a:pt x="3839337" y="15240"/>
                  </a:lnTo>
                  <a:lnTo>
                    <a:pt x="3842004" y="18923"/>
                  </a:lnTo>
                  <a:lnTo>
                    <a:pt x="3844531" y="22479"/>
                  </a:lnTo>
                  <a:lnTo>
                    <a:pt x="3845814" y="26924"/>
                  </a:lnTo>
                  <a:lnTo>
                    <a:pt x="3845814" y="2984"/>
                  </a:lnTo>
                  <a:lnTo>
                    <a:pt x="3845522" y="2781"/>
                  </a:lnTo>
                  <a:lnTo>
                    <a:pt x="3839400" y="698"/>
                  </a:lnTo>
                  <a:lnTo>
                    <a:pt x="3832479" y="0"/>
                  </a:lnTo>
                  <a:lnTo>
                    <a:pt x="3823335" y="0"/>
                  </a:lnTo>
                  <a:lnTo>
                    <a:pt x="3815702" y="2921"/>
                  </a:lnTo>
                  <a:lnTo>
                    <a:pt x="3810000" y="8763"/>
                  </a:lnTo>
                  <a:lnTo>
                    <a:pt x="3804158" y="14605"/>
                  </a:lnTo>
                  <a:lnTo>
                    <a:pt x="3801237" y="22225"/>
                  </a:lnTo>
                  <a:lnTo>
                    <a:pt x="3801237" y="39497"/>
                  </a:lnTo>
                  <a:lnTo>
                    <a:pt x="3803650" y="46228"/>
                  </a:lnTo>
                  <a:lnTo>
                    <a:pt x="3813302" y="56896"/>
                  </a:lnTo>
                  <a:lnTo>
                    <a:pt x="3819525" y="59690"/>
                  </a:lnTo>
                  <a:lnTo>
                    <a:pt x="3835908" y="59690"/>
                  </a:lnTo>
                  <a:lnTo>
                    <a:pt x="3842258" y="56388"/>
                  </a:lnTo>
                  <a:lnTo>
                    <a:pt x="3846182" y="49911"/>
                  </a:lnTo>
                  <a:lnTo>
                    <a:pt x="3846449" y="50038"/>
                  </a:lnTo>
                  <a:lnTo>
                    <a:pt x="3846411" y="59690"/>
                  </a:lnTo>
                  <a:lnTo>
                    <a:pt x="3844531" y="66929"/>
                  </a:lnTo>
                  <a:lnTo>
                    <a:pt x="3840480" y="72390"/>
                  </a:lnTo>
                  <a:lnTo>
                    <a:pt x="3836530" y="77851"/>
                  </a:lnTo>
                  <a:lnTo>
                    <a:pt x="3830828" y="80518"/>
                  </a:lnTo>
                  <a:lnTo>
                    <a:pt x="3816858" y="80518"/>
                  </a:lnTo>
                  <a:lnTo>
                    <a:pt x="3811257" y="78994"/>
                  </a:lnTo>
                  <a:lnTo>
                    <a:pt x="3806304" y="75946"/>
                  </a:lnTo>
                  <a:lnTo>
                    <a:pt x="3806304" y="90551"/>
                  </a:lnTo>
                  <a:lnTo>
                    <a:pt x="3811397" y="92837"/>
                  </a:lnTo>
                  <a:lnTo>
                    <a:pt x="3817480" y="93980"/>
                  </a:lnTo>
                  <a:lnTo>
                    <a:pt x="3824605" y="93980"/>
                  </a:lnTo>
                  <a:lnTo>
                    <a:pt x="3833317" y="93129"/>
                  </a:lnTo>
                  <a:lnTo>
                    <a:pt x="3841000" y="90551"/>
                  </a:lnTo>
                  <a:lnTo>
                    <a:pt x="3847655" y="86271"/>
                  </a:lnTo>
                  <a:lnTo>
                    <a:pt x="3853065" y="80518"/>
                  </a:lnTo>
                  <a:lnTo>
                    <a:pt x="3853307" y="80264"/>
                  </a:lnTo>
                  <a:lnTo>
                    <a:pt x="3857714" y="72745"/>
                  </a:lnTo>
                  <a:lnTo>
                    <a:pt x="3860838" y="63906"/>
                  </a:lnTo>
                  <a:lnTo>
                    <a:pt x="3862717" y="53746"/>
                  </a:lnTo>
                  <a:lnTo>
                    <a:pt x="3862921" y="49911"/>
                  </a:lnTo>
                  <a:lnTo>
                    <a:pt x="3863111" y="46355"/>
                  </a:lnTo>
                  <a:lnTo>
                    <a:pt x="3863200" y="44831"/>
                  </a:lnTo>
                  <a:lnTo>
                    <a:pt x="3863314" y="41910"/>
                  </a:lnTo>
                  <a:close/>
                </a:path>
                <a:path w="5049520" h="108585">
                  <a:moveTo>
                    <a:pt x="3931894" y="41910"/>
                  </a:moveTo>
                  <a:lnTo>
                    <a:pt x="3931412" y="32867"/>
                  </a:lnTo>
                  <a:lnTo>
                    <a:pt x="3929913" y="24549"/>
                  </a:lnTo>
                  <a:lnTo>
                    <a:pt x="3927411" y="17335"/>
                  </a:lnTo>
                  <a:lnTo>
                    <a:pt x="3925138" y="13335"/>
                  </a:lnTo>
                  <a:lnTo>
                    <a:pt x="3923919" y="11176"/>
                  </a:lnTo>
                  <a:lnTo>
                    <a:pt x="3919410" y="6273"/>
                  </a:lnTo>
                  <a:lnTo>
                    <a:pt x="3914394" y="2984"/>
                  </a:lnTo>
                  <a:lnTo>
                    <a:pt x="3914394" y="26924"/>
                  </a:lnTo>
                  <a:lnTo>
                    <a:pt x="3914394" y="35941"/>
                  </a:lnTo>
                  <a:lnTo>
                    <a:pt x="3913124" y="39370"/>
                  </a:lnTo>
                  <a:lnTo>
                    <a:pt x="3908044" y="44958"/>
                  </a:lnTo>
                  <a:lnTo>
                    <a:pt x="3904869" y="46355"/>
                  </a:lnTo>
                  <a:lnTo>
                    <a:pt x="3896487" y="46355"/>
                  </a:lnTo>
                  <a:lnTo>
                    <a:pt x="3893058" y="44831"/>
                  </a:lnTo>
                  <a:lnTo>
                    <a:pt x="3890518" y="41910"/>
                  </a:lnTo>
                  <a:lnTo>
                    <a:pt x="3888105" y="38989"/>
                  </a:lnTo>
                  <a:lnTo>
                    <a:pt x="3886835" y="34925"/>
                  </a:lnTo>
                  <a:lnTo>
                    <a:pt x="3886835" y="25400"/>
                  </a:lnTo>
                  <a:lnTo>
                    <a:pt x="3887978" y="21463"/>
                  </a:lnTo>
                  <a:lnTo>
                    <a:pt x="3890518" y="18288"/>
                  </a:lnTo>
                  <a:lnTo>
                    <a:pt x="3892931" y="14986"/>
                  </a:lnTo>
                  <a:lnTo>
                    <a:pt x="3896233" y="13335"/>
                  </a:lnTo>
                  <a:lnTo>
                    <a:pt x="3904615" y="13335"/>
                  </a:lnTo>
                  <a:lnTo>
                    <a:pt x="3907917" y="15240"/>
                  </a:lnTo>
                  <a:lnTo>
                    <a:pt x="3910584" y="18923"/>
                  </a:lnTo>
                  <a:lnTo>
                    <a:pt x="3913124" y="22479"/>
                  </a:lnTo>
                  <a:lnTo>
                    <a:pt x="3914394" y="26924"/>
                  </a:lnTo>
                  <a:lnTo>
                    <a:pt x="3914394" y="2984"/>
                  </a:lnTo>
                  <a:lnTo>
                    <a:pt x="3914102" y="2781"/>
                  </a:lnTo>
                  <a:lnTo>
                    <a:pt x="3907980" y="698"/>
                  </a:lnTo>
                  <a:lnTo>
                    <a:pt x="3901059" y="0"/>
                  </a:lnTo>
                  <a:lnTo>
                    <a:pt x="3891915" y="0"/>
                  </a:lnTo>
                  <a:lnTo>
                    <a:pt x="3884295" y="2921"/>
                  </a:lnTo>
                  <a:lnTo>
                    <a:pt x="3878580" y="8763"/>
                  </a:lnTo>
                  <a:lnTo>
                    <a:pt x="3872738" y="14605"/>
                  </a:lnTo>
                  <a:lnTo>
                    <a:pt x="3869804" y="22225"/>
                  </a:lnTo>
                  <a:lnTo>
                    <a:pt x="3869804" y="39497"/>
                  </a:lnTo>
                  <a:lnTo>
                    <a:pt x="3872230" y="46228"/>
                  </a:lnTo>
                  <a:lnTo>
                    <a:pt x="3881882" y="56896"/>
                  </a:lnTo>
                  <a:lnTo>
                    <a:pt x="3888105" y="59690"/>
                  </a:lnTo>
                  <a:lnTo>
                    <a:pt x="3904488" y="59690"/>
                  </a:lnTo>
                  <a:lnTo>
                    <a:pt x="3910838" y="56388"/>
                  </a:lnTo>
                  <a:lnTo>
                    <a:pt x="3914775" y="49911"/>
                  </a:lnTo>
                  <a:lnTo>
                    <a:pt x="3915029" y="50038"/>
                  </a:lnTo>
                  <a:lnTo>
                    <a:pt x="3914991" y="59690"/>
                  </a:lnTo>
                  <a:lnTo>
                    <a:pt x="3913124" y="66929"/>
                  </a:lnTo>
                  <a:lnTo>
                    <a:pt x="3909060" y="72390"/>
                  </a:lnTo>
                  <a:lnTo>
                    <a:pt x="3905123" y="77851"/>
                  </a:lnTo>
                  <a:lnTo>
                    <a:pt x="3899408" y="80518"/>
                  </a:lnTo>
                  <a:lnTo>
                    <a:pt x="3885438" y="80518"/>
                  </a:lnTo>
                  <a:lnTo>
                    <a:pt x="3879850" y="78994"/>
                  </a:lnTo>
                  <a:lnTo>
                    <a:pt x="3874897" y="75946"/>
                  </a:lnTo>
                  <a:lnTo>
                    <a:pt x="3874897" y="90551"/>
                  </a:lnTo>
                  <a:lnTo>
                    <a:pt x="3879977" y="92837"/>
                  </a:lnTo>
                  <a:lnTo>
                    <a:pt x="3886073" y="93980"/>
                  </a:lnTo>
                  <a:lnTo>
                    <a:pt x="3893185" y="93980"/>
                  </a:lnTo>
                  <a:lnTo>
                    <a:pt x="3901897" y="93129"/>
                  </a:lnTo>
                  <a:lnTo>
                    <a:pt x="3909580" y="90551"/>
                  </a:lnTo>
                  <a:lnTo>
                    <a:pt x="3916235" y="86271"/>
                  </a:lnTo>
                  <a:lnTo>
                    <a:pt x="3921645" y="80518"/>
                  </a:lnTo>
                  <a:lnTo>
                    <a:pt x="3921887" y="80264"/>
                  </a:lnTo>
                  <a:lnTo>
                    <a:pt x="3926294" y="72745"/>
                  </a:lnTo>
                  <a:lnTo>
                    <a:pt x="3929418" y="63906"/>
                  </a:lnTo>
                  <a:lnTo>
                    <a:pt x="3931297" y="53746"/>
                  </a:lnTo>
                  <a:lnTo>
                    <a:pt x="3931501" y="49911"/>
                  </a:lnTo>
                  <a:lnTo>
                    <a:pt x="3931691" y="46355"/>
                  </a:lnTo>
                  <a:lnTo>
                    <a:pt x="3931780" y="44831"/>
                  </a:lnTo>
                  <a:lnTo>
                    <a:pt x="3931894" y="41910"/>
                  </a:lnTo>
                  <a:close/>
                </a:path>
                <a:path w="5049520" h="108585">
                  <a:moveTo>
                    <a:pt x="4738497" y="0"/>
                  </a:moveTo>
                  <a:lnTo>
                    <a:pt x="4727575" y="0"/>
                  </a:lnTo>
                  <a:lnTo>
                    <a:pt x="4721479" y="4419"/>
                  </a:lnTo>
                  <a:lnTo>
                    <a:pt x="4715192" y="8128"/>
                  </a:lnTo>
                  <a:lnTo>
                    <a:pt x="4708715" y="11188"/>
                  </a:lnTo>
                  <a:lnTo>
                    <a:pt x="4702048" y="13589"/>
                  </a:lnTo>
                  <a:lnTo>
                    <a:pt x="4702048" y="28829"/>
                  </a:lnTo>
                  <a:lnTo>
                    <a:pt x="4721225" y="20955"/>
                  </a:lnTo>
                  <a:lnTo>
                    <a:pt x="4721225" y="92329"/>
                  </a:lnTo>
                  <a:lnTo>
                    <a:pt x="4738497" y="92329"/>
                  </a:lnTo>
                  <a:lnTo>
                    <a:pt x="4738497" y="20955"/>
                  </a:lnTo>
                  <a:lnTo>
                    <a:pt x="4738497" y="0"/>
                  </a:lnTo>
                  <a:close/>
                </a:path>
                <a:path w="5049520" h="108585">
                  <a:moveTo>
                    <a:pt x="4826254" y="1397"/>
                  </a:moveTo>
                  <a:lnTo>
                    <a:pt x="4764405" y="1397"/>
                  </a:lnTo>
                  <a:lnTo>
                    <a:pt x="4764405" y="15748"/>
                  </a:lnTo>
                  <a:lnTo>
                    <a:pt x="4808347" y="15748"/>
                  </a:lnTo>
                  <a:lnTo>
                    <a:pt x="4802314" y="26238"/>
                  </a:lnTo>
                  <a:lnTo>
                    <a:pt x="4785271" y="64871"/>
                  </a:lnTo>
                  <a:lnTo>
                    <a:pt x="4778629" y="92329"/>
                  </a:lnTo>
                  <a:lnTo>
                    <a:pt x="4796409" y="92329"/>
                  </a:lnTo>
                  <a:lnTo>
                    <a:pt x="4797971" y="82816"/>
                  </a:lnTo>
                  <a:lnTo>
                    <a:pt x="4800003" y="73507"/>
                  </a:lnTo>
                  <a:lnTo>
                    <a:pt x="4813693" y="35712"/>
                  </a:lnTo>
                  <a:lnTo>
                    <a:pt x="4826254" y="10922"/>
                  </a:lnTo>
                  <a:lnTo>
                    <a:pt x="4826254" y="1397"/>
                  </a:lnTo>
                  <a:close/>
                </a:path>
                <a:path w="5049520" h="108585">
                  <a:moveTo>
                    <a:pt x="4853813" y="76835"/>
                  </a:moveTo>
                  <a:lnTo>
                    <a:pt x="4837811" y="76835"/>
                  </a:lnTo>
                  <a:lnTo>
                    <a:pt x="4831080" y="108585"/>
                  </a:lnTo>
                  <a:lnTo>
                    <a:pt x="4844415" y="108585"/>
                  </a:lnTo>
                  <a:lnTo>
                    <a:pt x="4853813" y="76835"/>
                  </a:lnTo>
                  <a:close/>
                </a:path>
                <a:path w="5049520" h="108585">
                  <a:moveTo>
                    <a:pt x="4927727" y="46355"/>
                  </a:moveTo>
                  <a:lnTo>
                    <a:pt x="4910467" y="2908"/>
                  </a:lnTo>
                  <a:lnTo>
                    <a:pt x="4910150" y="2844"/>
                  </a:lnTo>
                  <a:lnTo>
                    <a:pt x="4910150" y="46355"/>
                  </a:lnTo>
                  <a:lnTo>
                    <a:pt x="4910112" y="48514"/>
                  </a:lnTo>
                  <a:lnTo>
                    <a:pt x="4909286" y="61722"/>
                  </a:lnTo>
                  <a:lnTo>
                    <a:pt x="4906594" y="72161"/>
                  </a:lnTo>
                  <a:lnTo>
                    <a:pt x="4902098" y="78435"/>
                  </a:lnTo>
                  <a:lnTo>
                    <a:pt x="4895850" y="80518"/>
                  </a:lnTo>
                  <a:lnTo>
                    <a:pt x="4889512" y="78498"/>
                  </a:lnTo>
                  <a:lnTo>
                    <a:pt x="4884991" y="72415"/>
                  </a:lnTo>
                  <a:lnTo>
                    <a:pt x="4882273" y="62255"/>
                  </a:lnTo>
                  <a:lnTo>
                    <a:pt x="4881397" y="48514"/>
                  </a:lnTo>
                  <a:lnTo>
                    <a:pt x="4881461" y="46355"/>
                  </a:lnTo>
                  <a:lnTo>
                    <a:pt x="4882299" y="32842"/>
                  </a:lnTo>
                  <a:lnTo>
                    <a:pt x="4885080" y="22009"/>
                  </a:lnTo>
                  <a:lnTo>
                    <a:pt x="4889728" y="15506"/>
                  </a:lnTo>
                  <a:lnTo>
                    <a:pt x="4896231" y="13335"/>
                  </a:lnTo>
                  <a:lnTo>
                    <a:pt x="4902314" y="15455"/>
                  </a:lnTo>
                  <a:lnTo>
                    <a:pt x="4906683" y="21805"/>
                  </a:lnTo>
                  <a:lnTo>
                    <a:pt x="4909312" y="32359"/>
                  </a:lnTo>
                  <a:lnTo>
                    <a:pt x="4910150" y="46355"/>
                  </a:lnTo>
                  <a:lnTo>
                    <a:pt x="4910150" y="2844"/>
                  </a:lnTo>
                  <a:lnTo>
                    <a:pt x="4896993" y="0"/>
                  </a:lnTo>
                  <a:lnTo>
                    <a:pt x="4889373" y="774"/>
                  </a:lnTo>
                  <a:lnTo>
                    <a:pt x="4882718" y="3073"/>
                  </a:lnTo>
                  <a:lnTo>
                    <a:pt x="4864366" y="37325"/>
                  </a:lnTo>
                  <a:lnTo>
                    <a:pt x="4863846" y="48514"/>
                  </a:lnTo>
                  <a:lnTo>
                    <a:pt x="4865789" y="68427"/>
                  </a:lnTo>
                  <a:lnTo>
                    <a:pt x="4871669" y="82638"/>
                  </a:lnTo>
                  <a:lnTo>
                    <a:pt x="4881461" y="91147"/>
                  </a:lnTo>
                  <a:lnTo>
                    <a:pt x="4895215" y="93980"/>
                  </a:lnTo>
                  <a:lnTo>
                    <a:pt x="4902657" y="93205"/>
                  </a:lnTo>
                  <a:lnTo>
                    <a:pt x="4909185" y="90855"/>
                  </a:lnTo>
                  <a:lnTo>
                    <a:pt x="4914747" y="86969"/>
                  </a:lnTo>
                  <a:lnTo>
                    <a:pt x="4919345" y="81534"/>
                  </a:lnTo>
                  <a:lnTo>
                    <a:pt x="4919878" y="80518"/>
                  </a:lnTo>
                  <a:lnTo>
                    <a:pt x="4923002" y="74701"/>
                  </a:lnTo>
                  <a:lnTo>
                    <a:pt x="4925631" y="66573"/>
                  </a:lnTo>
                  <a:lnTo>
                    <a:pt x="4927193" y="57124"/>
                  </a:lnTo>
                  <a:lnTo>
                    <a:pt x="4927727" y="46355"/>
                  </a:lnTo>
                  <a:close/>
                </a:path>
                <a:path w="5049520" h="108585">
                  <a:moveTo>
                    <a:pt x="4994656" y="17780"/>
                  </a:moveTo>
                  <a:lnTo>
                    <a:pt x="4992992" y="13843"/>
                  </a:lnTo>
                  <a:lnTo>
                    <a:pt x="4991989" y="11430"/>
                  </a:lnTo>
                  <a:lnTo>
                    <a:pt x="4981829" y="2286"/>
                  </a:lnTo>
                  <a:lnTo>
                    <a:pt x="4974590" y="0"/>
                  </a:lnTo>
                  <a:lnTo>
                    <a:pt x="4965192" y="0"/>
                  </a:lnTo>
                  <a:lnTo>
                    <a:pt x="4958397" y="482"/>
                  </a:lnTo>
                  <a:lnTo>
                    <a:pt x="4951984" y="1905"/>
                  </a:lnTo>
                  <a:lnTo>
                    <a:pt x="4945939" y="4292"/>
                  </a:lnTo>
                  <a:lnTo>
                    <a:pt x="4940300" y="7620"/>
                  </a:lnTo>
                  <a:lnTo>
                    <a:pt x="4940300" y="23114"/>
                  </a:lnTo>
                  <a:lnTo>
                    <a:pt x="4947412" y="17018"/>
                  </a:lnTo>
                  <a:lnTo>
                    <a:pt x="4954905" y="13843"/>
                  </a:lnTo>
                  <a:lnTo>
                    <a:pt x="4967605" y="13843"/>
                  </a:lnTo>
                  <a:lnTo>
                    <a:pt x="4971288" y="14986"/>
                  </a:lnTo>
                  <a:lnTo>
                    <a:pt x="4973701" y="17272"/>
                  </a:lnTo>
                  <a:lnTo>
                    <a:pt x="4976114" y="19431"/>
                  </a:lnTo>
                  <a:lnTo>
                    <a:pt x="4977257" y="22606"/>
                  </a:lnTo>
                  <a:lnTo>
                    <a:pt x="4977257" y="29972"/>
                  </a:lnTo>
                  <a:lnTo>
                    <a:pt x="4976368" y="32893"/>
                  </a:lnTo>
                  <a:lnTo>
                    <a:pt x="4974717" y="35433"/>
                  </a:lnTo>
                  <a:lnTo>
                    <a:pt x="4973066" y="38100"/>
                  </a:lnTo>
                  <a:lnTo>
                    <a:pt x="4970272" y="40894"/>
                  </a:lnTo>
                  <a:lnTo>
                    <a:pt x="4966335" y="43815"/>
                  </a:lnTo>
                  <a:lnTo>
                    <a:pt x="4959528" y="49009"/>
                  </a:lnTo>
                  <a:lnTo>
                    <a:pt x="4939665" y="72009"/>
                  </a:lnTo>
                  <a:lnTo>
                    <a:pt x="4937887" y="76073"/>
                  </a:lnTo>
                  <a:lnTo>
                    <a:pt x="4937125" y="80645"/>
                  </a:lnTo>
                  <a:lnTo>
                    <a:pt x="4937125" y="92329"/>
                  </a:lnTo>
                  <a:lnTo>
                    <a:pt x="4993894" y="92329"/>
                  </a:lnTo>
                  <a:lnTo>
                    <a:pt x="4993894" y="77851"/>
                  </a:lnTo>
                  <a:lnTo>
                    <a:pt x="4955286" y="77851"/>
                  </a:lnTo>
                  <a:lnTo>
                    <a:pt x="4955286" y="75692"/>
                  </a:lnTo>
                  <a:lnTo>
                    <a:pt x="4973828" y="57404"/>
                  </a:lnTo>
                  <a:lnTo>
                    <a:pt x="4976876" y="55118"/>
                  </a:lnTo>
                  <a:lnTo>
                    <a:pt x="4979670" y="52832"/>
                  </a:lnTo>
                  <a:lnTo>
                    <a:pt x="4982591" y="50673"/>
                  </a:lnTo>
                  <a:lnTo>
                    <a:pt x="4985131" y="48260"/>
                  </a:lnTo>
                  <a:lnTo>
                    <a:pt x="4994656" y="29972"/>
                  </a:lnTo>
                  <a:lnTo>
                    <a:pt x="4994656" y="17780"/>
                  </a:lnTo>
                  <a:close/>
                </a:path>
                <a:path w="5049520" h="108585">
                  <a:moveTo>
                    <a:pt x="5049393" y="0"/>
                  </a:moveTo>
                  <a:lnTo>
                    <a:pt x="5038471" y="0"/>
                  </a:lnTo>
                  <a:lnTo>
                    <a:pt x="5032362" y="4419"/>
                  </a:lnTo>
                  <a:lnTo>
                    <a:pt x="5026076" y="8128"/>
                  </a:lnTo>
                  <a:lnTo>
                    <a:pt x="5019599" y="11188"/>
                  </a:lnTo>
                  <a:lnTo>
                    <a:pt x="5012944" y="13589"/>
                  </a:lnTo>
                  <a:lnTo>
                    <a:pt x="5012944" y="28829"/>
                  </a:lnTo>
                  <a:lnTo>
                    <a:pt x="5032121" y="20955"/>
                  </a:lnTo>
                  <a:lnTo>
                    <a:pt x="5032121" y="92329"/>
                  </a:lnTo>
                  <a:lnTo>
                    <a:pt x="5049393" y="92329"/>
                  </a:lnTo>
                  <a:lnTo>
                    <a:pt x="5049393" y="20955"/>
                  </a:lnTo>
                  <a:lnTo>
                    <a:pt x="5049393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4" name="object 104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8784463" y="5445633"/>
              <a:ext cx="203200" cy="93979"/>
            </a:xfrm>
            <a:prstGeom prst="rect">
              <a:avLst/>
            </a:prstGeom>
          </p:spPr>
        </p:pic>
        <p:sp>
          <p:nvSpPr>
            <p:cNvPr id="105" name="object 105"/>
            <p:cNvSpPr/>
            <p:nvPr/>
          </p:nvSpPr>
          <p:spPr>
            <a:xfrm>
              <a:off x="1314577" y="5666460"/>
              <a:ext cx="480059" cy="119380"/>
            </a:xfrm>
            <a:custGeom>
              <a:avLst/>
              <a:gdLst/>
              <a:ahLst/>
              <a:cxnLst/>
              <a:rect l="l" t="t" r="r" b="b"/>
              <a:pathLst>
                <a:path w="480060" h="119379">
                  <a:moveTo>
                    <a:pt x="180594" y="71335"/>
                  </a:moveTo>
                  <a:lnTo>
                    <a:pt x="140992" y="87706"/>
                  </a:lnTo>
                  <a:lnTo>
                    <a:pt x="141000" y="102082"/>
                  </a:lnTo>
                  <a:lnTo>
                    <a:pt x="180594" y="118656"/>
                  </a:lnTo>
                  <a:lnTo>
                    <a:pt x="189575" y="118248"/>
                  </a:lnTo>
                  <a:lnTo>
                    <a:pt x="218164" y="105740"/>
                  </a:lnTo>
                  <a:lnTo>
                    <a:pt x="180594" y="105740"/>
                  </a:lnTo>
                  <a:lnTo>
                    <a:pt x="170259" y="105061"/>
                  </a:lnTo>
                  <a:lnTo>
                    <a:pt x="162877" y="103023"/>
                  </a:lnTo>
                  <a:lnTo>
                    <a:pt x="158448" y="99626"/>
                  </a:lnTo>
                  <a:lnTo>
                    <a:pt x="156972" y="94868"/>
                  </a:lnTo>
                  <a:lnTo>
                    <a:pt x="158448" y="90225"/>
                  </a:lnTo>
                  <a:lnTo>
                    <a:pt x="162877" y="86907"/>
                  </a:lnTo>
                  <a:lnTo>
                    <a:pt x="170259" y="84915"/>
                  </a:lnTo>
                  <a:lnTo>
                    <a:pt x="180594" y="84251"/>
                  </a:lnTo>
                  <a:lnTo>
                    <a:pt x="218272" y="84251"/>
                  </a:lnTo>
                  <a:lnTo>
                    <a:pt x="216915" y="81991"/>
                  </a:lnTo>
                  <a:lnTo>
                    <a:pt x="209931" y="77736"/>
                  </a:lnTo>
                  <a:lnTo>
                    <a:pt x="204168" y="74936"/>
                  </a:lnTo>
                  <a:lnTo>
                    <a:pt x="197357" y="72936"/>
                  </a:lnTo>
                  <a:lnTo>
                    <a:pt x="189499" y="71735"/>
                  </a:lnTo>
                  <a:lnTo>
                    <a:pt x="180594" y="71335"/>
                  </a:lnTo>
                  <a:close/>
                </a:path>
                <a:path w="480060" h="119379">
                  <a:moveTo>
                    <a:pt x="218272" y="84251"/>
                  </a:moveTo>
                  <a:lnTo>
                    <a:pt x="180594" y="84251"/>
                  </a:lnTo>
                  <a:lnTo>
                    <a:pt x="191021" y="84915"/>
                  </a:lnTo>
                  <a:lnTo>
                    <a:pt x="198485" y="86907"/>
                  </a:lnTo>
                  <a:lnTo>
                    <a:pt x="202971" y="90225"/>
                  </a:lnTo>
                  <a:lnTo>
                    <a:pt x="204469" y="94868"/>
                  </a:lnTo>
                  <a:lnTo>
                    <a:pt x="202971" y="99626"/>
                  </a:lnTo>
                  <a:lnTo>
                    <a:pt x="198485" y="103023"/>
                  </a:lnTo>
                  <a:lnTo>
                    <a:pt x="191021" y="105061"/>
                  </a:lnTo>
                  <a:lnTo>
                    <a:pt x="180594" y="105740"/>
                  </a:lnTo>
                  <a:lnTo>
                    <a:pt x="218164" y="105740"/>
                  </a:lnTo>
                  <a:lnTo>
                    <a:pt x="220344" y="102082"/>
                  </a:lnTo>
                  <a:lnTo>
                    <a:pt x="220344" y="87706"/>
                  </a:lnTo>
                  <a:lnTo>
                    <a:pt x="218272" y="84251"/>
                  </a:lnTo>
                  <a:close/>
                </a:path>
                <a:path w="480060" h="119379">
                  <a:moveTo>
                    <a:pt x="63372" y="69049"/>
                  </a:moveTo>
                  <a:lnTo>
                    <a:pt x="24256" y="86601"/>
                  </a:lnTo>
                  <a:lnTo>
                    <a:pt x="24256" y="101206"/>
                  </a:lnTo>
                  <a:lnTo>
                    <a:pt x="63372" y="118656"/>
                  </a:lnTo>
                  <a:lnTo>
                    <a:pt x="72112" y="118225"/>
                  </a:lnTo>
                  <a:lnTo>
                    <a:pt x="100065" y="105867"/>
                  </a:lnTo>
                  <a:lnTo>
                    <a:pt x="55625" y="105867"/>
                  </a:lnTo>
                  <a:lnTo>
                    <a:pt x="49784" y="104762"/>
                  </a:lnTo>
                  <a:lnTo>
                    <a:pt x="41909" y="100355"/>
                  </a:lnTo>
                  <a:lnTo>
                    <a:pt x="39913" y="97510"/>
                  </a:lnTo>
                  <a:lnTo>
                    <a:pt x="39878" y="90297"/>
                  </a:lnTo>
                  <a:lnTo>
                    <a:pt x="41909" y="87401"/>
                  </a:lnTo>
                  <a:lnTo>
                    <a:pt x="45719" y="85178"/>
                  </a:lnTo>
                  <a:lnTo>
                    <a:pt x="49656" y="82956"/>
                  </a:lnTo>
                  <a:lnTo>
                    <a:pt x="55498" y="81838"/>
                  </a:lnTo>
                  <a:lnTo>
                    <a:pt x="99876" y="81838"/>
                  </a:lnTo>
                  <a:lnTo>
                    <a:pt x="99186" y="80683"/>
                  </a:lnTo>
                  <a:lnTo>
                    <a:pt x="92257" y="75996"/>
                  </a:lnTo>
                  <a:lnTo>
                    <a:pt x="86524" y="72961"/>
                  </a:lnTo>
                  <a:lnTo>
                    <a:pt x="79795" y="70789"/>
                  </a:lnTo>
                  <a:lnTo>
                    <a:pt x="72064" y="69485"/>
                  </a:lnTo>
                  <a:lnTo>
                    <a:pt x="63372" y="69049"/>
                  </a:lnTo>
                  <a:close/>
                </a:path>
                <a:path w="480060" h="119379">
                  <a:moveTo>
                    <a:pt x="99876" y="81838"/>
                  </a:moveTo>
                  <a:lnTo>
                    <a:pt x="71247" y="81838"/>
                  </a:lnTo>
                  <a:lnTo>
                    <a:pt x="77215" y="82956"/>
                  </a:lnTo>
                  <a:lnTo>
                    <a:pt x="85089" y="87452"/>
                  </a:lnTo>
                  <a:lnTo>
                    <a:pt x="86961" y="90297"/>
                  </a:lnTo>
                  <a:lnTo>
                    <a:pt x="86994" y="97510"/>
                  </a:lnTo>
                  <a:lnTo>
                    <a:pt x="85089" y="100406"/>
                  </a:lnTo>
                  <a:lnTo>
                    <a:pt x="81025" y="102590"/>
                  </a:lnTo>
                  <a:lnTo>
                    <a:pt x="77088" y="104775"/>
                  </a:lnTo>
                  <a:lnTo>
                    <a:pt x="71247" y="105867"/>
                  </a:lnTo>
                  <a:lnTo>
                    <a:pt x="100065" y="105867"/>
                  </a:lnTo>
                  <a:lnTo>
                    <a:pt x="102742" y="101206"/>
                  </a:lnTo>
                  <a:lnTo>
                    <a:pt x="102720" y="86601"/>
                  </a:lnTo>
                  <a:lnTo>
                    <a:pt x="99876" y="81838"/>
                  </a:lnTo>
                  <a:close/>
                </a:path>
                <a:path w="480060" h="119379">
                  <a:moveTo>
                    <a:pt x="64388" y="6299"/>
                  </a:moveTo>
                  <a:lnTo>
                    <a:pt x="7111" y="6299"/>
                  </a:lnTo>
                  <a:lnTo>
                    <a:pt x="7111" y="19329"/>
                  </a:lnTo>
                  <a:lnTo>
                    <a:pt x="45592" y="19329"/>
                  </a:lnTo>
                  <a:lnTo>
                    <a:pt x="42729" y="26106"/>
                  </a:lnTo>
                  <a:lnTo>
                    <a:pt x="15335" y="53724"/>
                  </a:lnTo>
                  <a:lnTo>
                    <a:pt x="0" y="60845"/>
                  </a:lnTo>
                  <a:lnTo>
                    <a:pt x="11303" y="73012"/>
                  </a:lnTo>
                  <a:lnTo>
                    <a:pt x="32974" y="59462"/>
                  </a:lnTo>
                  <a:lnTo>
                    <a:pt x="49037" y="43827"/>
                  </a:lnTo>
                  <a:lnTo>
                    <a:pt x="59508" y="26092"/>
                  </a:lnTo>
                  <a:lnTo>
                    <a:pt x="64388" y="6299"/>
                  </a:lnTo>
                  <a:close/>
                </a:path>
                <a:path w="480060" h="119379">
                  <a:moveTo>
                    <a:pt x="100837" y="0"/>
                  </a:moveTo>
                  <a:lnTo>
                    <a:pt x="85725" y="0"/>
                  </a:lnTo>
                  <a:lnTo>
                    <a:pt x="85725" y="18592"/>
                  </a:lnTo>
                  <a:lnTo>
                    <a:pt x="62737" y="18592"/>
                  </a:lnTo>
                  <a:lnTo>
                    <a:pt x="62737" y="31127"/>
                  </a:lnTo>
                  <a:lnTo>
                    <a:pt x="85725" y="31127"/>
                  </a:lnTo>
                  <a:lnTo>
                    <a:pt x="85725" y="43675"/>
                  </a:lnTo>
                  <a:lnTo>
                    <a:pt x="59309" y="43675"/>
                  </a:lnTo>
                  <a:lnTo>
                    <a:pt x="59309" y="56019"/>
                  </a:lnTo>
                  <a:lnTo>
                    <a:pt x="85725" y="56019"/>
                  </a:lnTo>
                  <a:lnTo>
                    <a:pt x="85725" y="68186"/>
                  </a:lnTo>
                  <a:lnTo>
                    <a:pt x="100837" y="68186"/>
                  </a:lnTo>
                  <a:lnTo>
                    <a:pt x="100837" y="0"/>
                  </a:lnTo>
                  <a:close/>
                </a:path>
                <a:path w="480060" h="119379">
                  <a:moveTo>
                    <a:pt x="340105" y="78320"/>
                  </a:moveTo>
                  <a:lnTo>
                    <a:pt x="260603" y="78320"/>
                  </a:lnTo>
                  <a:lnTo>
                    <a:pt x="260603" y="91478"/>
                  </a:lnTo>
                  <a:lnTo>
                    <a:pt x="324611" y="91478"/>
                  </a:lnTo>
                  <a:lnTo>
                    <a:pt x="324611" y="119138"/>
                  </a:lnTo>
                  <a:lnTo>
                    <a:pt x="340105" y="119138"/>
                  </a:lnTo>
                  <a:lnTo>
                    <a:pt x="340105" y="78320"/>
                  </a:lnTo>
                  <a:close/>
                </a:path>
                <a:path w="480060" h="119379">
                  <a:moveTo>
                    <a:pt x="308863" y="68554"/>
                  </a:moveTo>
                  <a:lnTo>
                    <a:pt x="293369" y="68554"/>
                  </a:lnTo>
                  <a:lnTo>
                    <a:pt x="293369" y="78320"/>
                  </a:lnTo>
                  <a:lnTo>
                    <a:pt x="308863" y="78320"/>
                  </a:lnTo>
                  <a:lnTo>
                    <a:pt x="308863" y="68554"/>
                  </a:lnTo>
                  <a:close/>
                </a:path>
                <a:path w="480060" h="119379">
                  <a:moveTo>
                    <a:pt x="356489" y="55524"/>
                  </a:moveTo>
                  <a:lnTo>
                    <a:pt x="245872" y="55524"/>
                  </a:lnTo>
                  <a:lnTo>
                    <a:pt x="245872" y="68554"/>
                  </a:lnTo>
                  <a:lnTo>
                    <a:pt x="356489" y="68554"/>
                  </a:lnTo>
                  <a:lnTo>
                    <a:pt x="356489" y="55524"/>
                  </a:lnTo>
                  <a:close/>
                </a:path>
                <a:path w="480060" h="119379">
                  <a:moveTo>
                    <a:pt x="278003" y="1917"/>
                  </a:moveTo>
                  <a:lnTo>
                    <a:pt x="262635" y="1917"/>
                  </a:lnTo>
                  <a:lnTo>
                    <a:pt x="262635" y="46939"/>
                  </a:lnTo>
                  <a:lnTo>
                    <a:pt x="339852" y="46939"/>
                  </a:lnTo>
                  <a:lnTo>
                    <a:pt x="339852" y="34036"/>
                  </a:lnTo>
                  <a:lnTo>
                    <a:pt x="278003" y="34036"/>
                  </a:lnTo>
                  <a:lnTo>
                    <a:pt x="278003" y="25323"/>
                  </a:lnTo>
                  <a:lnTo>
                    <a:pt x="339852" y="25323"/>
                  </a:lnTo>
                  <a:lnTo>
                    <a:pt x="339852" y="12661"/>
                  </a:lnTo>
                  <a:lnTo>
                    <a:pt x="278003" y="12661"/>
                  </a:lnTo>
                  <a:lnTo>
                    <a:pt x="278003" y="1917"/>
                  </a:lnTo>
                  <a:close/>
                </a:path>
                <a:path w="480060" h="119379">
                  <a:moveTo>
                    <a:pt x="339852" y="25323"/>
                  </a:moveTo>
                  <a:lnTo>
                    <a:pt x="324358" y="25323"/>
                  </a:lnTo>
                  <a:lnTo>
                    <a:pt x="324358" y="34036"/>
                  </a:lnTo>
                  <a:lnTo>
                    <a:pt x="339852" y="34036"/>
                  </a:lnTo>
                  <a:lnTo>
                    <a:pt x="339852" y="25323"/>
                  </a:lnTo>
                  <a:close/>
                </a:path>
                <a:path w="480060" h="119379">
                  <a:moveTo>
                    <a:pt x="339852" y="1917"/>
                  </a:moveTo>
                  <a:lnTo>
                    <a:pt x="324358" y="1917"/>
                  </a:lnTo>
                  <a:lnTo>
                    <a:pt x="324358" y="12661"/>
                  </a:lnTo>
                  <a:lnTo>
                    <a:pt x="339852" y="12661"/>
                  </a:lnTo>
                  <a:lnTo>
                    <a:pt x="339852" y="1917"/>
                  </a:lnTo>
                  <a:close/>
                </a:path>
                <a:path w="480060" h="119379">
                  <a:moveTo>
                    <a:pt x="479933" y="89928"/>
                  </a:moveTo>
                  <a:lnTo>
                    <a:pt x="369316" y="89928"/>
                  </a:lnTo>
                  <a:lnTo>
                    <a:pt x="369316" y="102844"/>
                  </a:lnTo>
                  <a:lnTo>
                    <a:pt x="479933" y="102844"/>
                  </a:lnTo>
                  <a:lnTo>
                    <a:pt x="479933" y="89928"/>
                  </a:lnTo>
                  <a:close/>
                </a:path>
                <a:path w="480060" h="119379">
                  <a:moveTo>
                    <a:pt x="432308" y="66281"/>
                  </a:moveTo>
                  <a:lnTo>
                    <a:pt x="416814" y="66281"/>
                  </a:lnTo>
                  <a:lnTo>
                    <a:pt x="416814" y="89928"/>
                  </a:lnTo>
                  <a:lnTo>
                    <a:pt x="432308" y="89928"/>
                  </a:lnTo>
                  <a:lnTo>
                    <a:pt x="432308" y="66281"/>
                  </a:lnTo>
                  <a:close/>
                </a:path>
                <a:path w="480060" h="119379">
                  <a:moveTo>
                    <a:pt x="462279" y="10502"/>
                  </a:moveTo>
                  <a:lnTo>
                    <a:pt x="386968" y="10502"/>
                  </a:lnTo>
                  <a:lnTo>
                    <a:pt x="386968" y="66281"/>
                  </a:lnTo>
                  <a:lnTo>
                    <a:pt x="464058" y="66281"/>
                  </a:lnTo>
                  <a:lnTo>
                    <a:pt x="464058" y="53365"/>
                  </a:lnTo>
                  <a:lnTo>
                    <a:pt x="402462" y="53365"/>
                  </a:lnTo>
                  <a:lnTo>
                    <a:pt x="402462" y="23406"/>
                  </a:lnTo>
                  <a:lnTo>
                    <a:pt x="462279" y="23406"/>
                  </a:lnTo>
                  <a:lnTo>
                    <a:pt x="462279" y="10502"/>
                  </a:lnTo>
                  <a:close/>
                </a:path>
                <a:path w="480060" h="119379">
                  <a:moveTo>
                    <a:pt x="165734" y="3771"/>
                  </a:moveTo>
                  <a:lnTo>
                    <a:pt x="150240" y="3771"/>
                  </a:lnTo>
                  <a:lnTo>
                    <a:pt x="150240" y="26123"/>
                  </a:lnTo>
                  <a:lnTo>
                    <a:pt x="147447" y="33413"/>
                  </a:lnTo>
                  <a:lnTo>
                    <a:pt x="120395" y="56819"/>
                  </a:lnTo>
                  <a:lnTo>
                    <a:pt x="131698" y="67945"/>
                  </a:lnTo>
                  <a:lnTo>
                    <a:pt x="136016" y="65633"/>
                  </a:lnTo>
                  <a:lnTo>
                    <a:pt x="140969" y="61760"/>
                  </a:lnTo>
                  <a:lnTo>
                    <a:pt x="146557" y="56337"/>
                  </a:lnTo>
                  <a:lnTo>
                    <a:pt x="152272" y="50901"/>
                  </a:lnTo>
                  <a:lnTo>
                    <a:pt x="156209" y="46037"/>
                  </a:lnTo>
                  <a:lnTo>
                    <a:pt x="158241" y="41757"/>
                  </a:lnTo>
                  <a:lnTo>
                    <a:pt x="176696" y="41757"/>
                  </a:lnTo>
                  <a:lnTo>
                    <a:pt x="174244" y="38976"/>
                  </a:lnTo>
                  <a:lnTo>
                    <a:pt x="168528" y="32639"/>
                  </a:lnTo>
                  <a:lnTo>
                    <a:pt x="165734" y="25679"/>
                  </a:lnTo>
                  <a:lnTo>
                    <a:pt x="165734" y="3771"/>
                  </a:lnTo>
                  <a:close/>
                </a:path>
                <a:path w="480060" h="119379">
                  <a:moveTo>
                    <a:pt x="176696" y="41757"/>
                  </a:moveTo>
                  <a:lnTo>
                    <a:pt x="158241" y="41757"/>
                  </a:lnTo>
                  <a:lnTo>
                    <a:pt x="163220" y="48334"/>
                  </a:lnTo>
                  <a:lnTo>
                    <a:pt x="169402" y="54294"/>
                  </a:lnTo>
                  <a:lnTo>
                    <a:pt x="176797" y="59636"/>
                  </a:lnTo>
                  <a:lnTo>
                    <a:pt x="185419" y="64363"/>
                  </a:lnTo>
                  <a:lnTo>
                    <a:pt x="195325" y="52006"/>
                  </a:lnTo>
                  <a:lnTo>
                    <a:pt x="186944" y="49656"/>
                  </a:lnTo>
                  <a:lnTo>
                    <a:pt x="179831" y="45313"/>
                  </a:lnTo>
                  <a:lnTo>
                    <a:pt x="176696" y="41757"/>
                  </a:lnTo>
                  <a:close/>
                </a:path>
                <a:path w="480060" h="119379">
                  <a:moveTo>
                    <a:pt x="218439" y="0"/>
                  </a:moveTo>
                  <a:lnTo>
                    <a:pt x="202945" y="0"/>
                  </a:lnTo>
                  <a:lnTo>
                    <a:pt x="202945" y="69545"/>
                  </a:lnTo>
                  <a:lnTo>
                    <a:pt x="218439" y="69545"/>
                  </a:lnTo>
                  <a:lnTo>
                    <a:pt x="218439" y="42252"/>
                  </a:lnTo>
                  <a:lnTo>
                    <a:pt x="236600" y="42252"/>
                  </a:lnTo>
                  <a:lnTo>
                    <a:pt x="236600" y="29222"/>
                  </a:lnTo>
                  <a:lnTo>
                    <a:pt x="218439" y="29222"/>
                  </a:lnTo>
                  <a:lnTo>
                    <a:pt x="218439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6" name="object 106"/>
            <p:cNvSpPr/>
            <p:nvPr/>
          </p:nvSpPr>
          <p:spPr>
            <a:xfrm>
              <a:off x="2781554" y="5682094"/>
              <a:ext cx="5074920" cy="109220"/>
            </a:xfrm>
            <a:custGeom>
              <a:avLst/>
              <a:gdLst/>
              <a:ahLst/>
              <a:cxnLst/>
              <a:rect l="l" t="t" r="r" b="b"/>
              <a:pathLst>
                <a:path w="5074920" h="109220">
                  <a:moveTo>
                    <a:pt x="57404" y="17741"/>
                  </a:moveTo>
                  <a:lnTo>
                    <a:pt x="55854" y="13893"/>
                  </a:lnTo>
                  <a:lnTo>
                    <a:pt x="54864" y="11417"/>
                  </a:lnTo>
                  <a:lnTo>
                    <a:pt x="49784" y="6845"/>
                  </a:lnTo>
                  <a:lnTo>
                    <a:pt x="44577" y="2286"/>
                  </a:lnTo>
                  <a:lnTo>
                    <a:pt x="37338" y="0"/>
                  </a:lnTo>
                  <a:lnTo>
                    <a:pt x="27940" y="0"/>
                  </a:lnTo>
                  <a:lnTo>
                    <a:pt x="21170" y="482"/>
                  </a:lnTo>
                  <a:lnTo>
                    <a:pt x="14770" y="1917"/>
                  </a:lnTo>
                  <a:lnTo>
                    <a:pt x="8737" y="4318"/>
                  </a:lnTo>
                  <a:lnTo>
                    <a:pt x="3048" y="7658"/>
                  </a:lnTo>
                  <a:lnTo>
                    <a:pt x="3048" y="23152"/>
                  </a:lnTo>
                  <a:lnTo>
                    <a:pt x="10287" y="16979"/>
                  </a:lnTo>
                  <a:lnTo>
                    <a:pt x="17780" y="13893"/>
                  </a:lnTo>
                  <a:lnTo>
                    <a:pt x="30480" y="13893"/>
                  </a:lnTo>
                  <a:lnTo>
                    <a:pt x="34163" y="15011"/>
                  </a:lnTo>
                  <a:lnTo>
                    <a:pt x="36576" y="17259"/>
                  </a:lnTo>
                  <a:lnTo>
                    <a:pt x="38862" y="19507"/>
                  </a:lnTo>
                  <a:lnTo>
                    <a:pt x="40132" y="22644"/>
                  </a:lnTo>
                  <a:lnTo>
                    <a:pt x="40119" y="29972"/>
                  </a:lnTo>
                  <a:lnTo>
                    <a:pt x="29210" y="43789"/>
                  </a:lnTo>
                  <a:lnTo>
                    <a:pt x="22402" y="49022"/>
                  </a:lnTo>
                  <a:lnTo>
                    <a:pt x="0" y="80632"/>
                  </a:lnTo>
                  <a:lnTo>
                    <a:pt x="0" y="92392"/>
                  </a:lnTo>
                  <a:lnTo>
                    <a:pt x="56769" y="92392"/>
                  </a:lnTo>
                  <a:lnTo>
                    <a:pt x="56769" y="77876"/>
                  </a:lnTo>
                  <a:lnTo>
                    <a:pt x="18161" y="77876"/>
                  </a:lnTo>
                  <a:lnTo>
                    <a:pt x="18161" y="75653"/>
                  </a:lnTo>
                  <a:lnTo>
                    <a:pt x="33782" y="59601"/>
                  </a:lnTo>
                  <a:lnTo>
                    <a:pt x="42545" y="52895"/>
                  </a:lnTo>
                  <a:lnTo>
                    <a:pt x="57404" y="29972"/>
                  </a:lnTo>
                  <a:lnTo>
                    <a:pt x="57404" y="17741"/>
                  </a:lnTo>
                  <a:close/>
                </a:path>
                <a:path w="5074920" h="109220">
                  <a:moveTo>
                    <a:pt x="87376" y="76885"/>
                  </a:moveTo>
                  <a:lnTo>
                    <a:pt x="71374" y="76885"/>
                  </a:lnTo>
                  <a:lnTo>
                    <a:pt x="64643" y="108635"/>
                  </a:lnTo>
                  <a:lnTo>
                    <a:pt x="77851" y="108635"/>
                  </a:lnTo>
                  <a:lnTo>
                    <a:pt x="87376" y="76885"/>
                  </a:lnTo>
                  <a:close/>
                </a:path>
                <a:path w="5074920" h="109220">
                  <a:moveTo>
                    <a:pt x="161417" y="54203"/>
                  </a:moveTo>
                  <a:lnTo>
                    <a:pt x="159143" y="47485"/>
                  </a:lnTo>
                  <a:lnTo>
                    <a:pt x="156959" y="44958"/>
                  </a:lnTo>
                  <a:lnTo>
                    <a:pt x="149987" y="37007"/>
                  </a:lnTo>
                  <a:lnTo>
                    <a:pt x="144399" y="34620"/>
                  </a:lnTo>
                  <a:lnTo>
                    <a:pt x="144399" y="52920"/>
                  </a:lnTo>
                  <a:lnTo>
                    <a:pt x="144399" y="68618"/>
                  </a:lnTo>
                  <a:lnTo>
                    <a:pt x="143129" y="72605"/>
                  </a:lnTo>
                  <a:lnTo>
                    <a:pt x="138303" y="78955"/>
                  </a:lnTo>
                  <a:lnTo>
                    <a:pt x="135001" y="80530"/>
                  </a:lnTo>
                  <a:lnTo>
                    <a:pt x="126619" y="80530"/>
                  </a:lnTo>
                  <a:lnTo>
                    <a:pt x="123190" y="78765"/>
                  </a:lnTo>
                  <a:lnTo>
                    <a:pt x="120777" y="75222"/>
                  </a:lnTo>
                  <a:lnTo>
                    <a:pt x="118237" y="71678"/>
                  </a:lnTo>
                  <a:lnTo>
                    <a:pt x="116967" y="67462"/>
                  </a:lnTo>
                  <a:lnTo>
                    <a:pt x="116967" y="58242"/>
                  </a:lnTo>
                  <a:lnTo>
                    <a:pt x="118237" y="54648"/>
                  </a:lnTo>
                  <a:lnTo>
                    <a:pt x="120777" y="51777"/>
                  </a:lnTo>
                  <a:lnTo>
                    <a:pt x="123444" y="48920"/>
                  </a:lnTo>
                  <a:lnTo>
                    <a:pt x="126746" y="47485"/>
                  </a:lnTo>
                  <a:lnTo>
                    <a:pt x="139827" y="47485"/>
                  </a:lnTo>
                  <a:lnTo>
                    <a:pt x="144399" y="52920"/>
                  </a:lnTo>
                  <a:lnTo>
                    <a:pt x="144399" y="34620"/>
                  </a:lnTo>
                  <a:lnTo>
                    <a:pt x="143891" y="34391"/>
                  </a:lnTo>
                  <a:lnTo>
                    <a:pt x="127508" y="34391"/>
                  </a:lnTo>
                  <a:lnTo>
                    <a:pt x="121031" y="37922"/>
                  </a:lnTo>
                  <a:lnTo>
                    <a:pt x="116713" y="44958"/>
                  </a:lnTo>
                  <a:lnTo>
                    <a:pt x="116332" y="44958"/>
                  </a:lnTo>
                  <a:lnTo>
                    <a:pt x="116332" y="35737"/>
                  </a:lnTo>
                  <a:lnTo>
                    <a:pt x="118491" y="28168"/>
                  </a:lnTo>
                  <a:lnTo>
                    <a:pt x="127127" y="16357"/>
                  </a:lnTo>
                  <a:lnTo>
                    <a:pt x="132842" y="13398"/>
                  </a:lnTo>
                  <a:lnTo>
                    <a:pt x="145669" y="13398"/>
                  </a:lnTo>
                  <a:lnTo>
                    <a:pt x="150622" y="14668"/>
                  </a:lnTo>
                  <a:lnTo>
                    <a:pt x="155194" y="17221"/>
                  </a:lnTo>
                  <a:lnTo>
                    <a:pt x="155194" y="13398"/>
                  </a:lnTo>
                  <a:lnTo>
                    <a:pt x="155194" y="2527"/>
                  </a:lnTo>
                  <a:lnTo>
                    <a:pt x="151384" y="838"/>
                  </a:lnTo>
                  <a:lnTo>
                    <a:pt x="146050" y="0"/>
                  </a:lnTo>
                  <a:lnTo>
                    <a:pt x="139192" y="0"/>
                  </a:lnTo>
                  <a:lnTo>
                    <a:pt x="105181" y="22212"/>
                  </a:lnTo>
                  <a:lnTo>
                    <a:pt x="99187" y="51777"/>
                  </a:lnTo>
                  <a:lnTo>
                    <a:pt x="99326" y="54648"/>
                  </a:lnTo>
                  <a:lnTo>
                    <a:pt x="117195" y="91186"/>
                  </a:lnTo>
                  <a:lnTo>
                    <a:pt x="130810" y="94005"/>
                  </a:lnTo>
                  <a:lnTo>
                    <a:pt x="139700" y="94005"/>
                  </a:lnTo>
                  <a:lnTo>
                    <a:pt x="146939" y="91059"/>
                  </a:lnTo>
                  <a:lnTo>
                    <a:pt x="152781" y="85166"/>
                  </a:lnTo>
                  <a:lnTo>
                    <a:pt x="157264" y="80530"/>
                  </a:lnTo>
                  <a:lnTo>
                    <a:pt x="158496" y="79273"/>
                  </a:lnTo>
                  <a:lnTo>
                    <a:pt x="161417" y="71742"/>
                  </a:lnTo>
                  <a:lnTo>
                    <a:pt x="161417" y="54203"/>
                  </a:lnTo>
                  <a:close/>
                </a:path>
                <a:path w="5074920" h="109220">
                  <a:moveTo>
                    <a:pt x="228092" y="17741"/>
                  </a:moveTo>
                  <a:lnTo>
                    <a:pt x="226542" y="13893"/>
                  </a:lnTo>
                  <a:lnTo>
                    <a:pt x="225552" y="11417"/>
                  </a:lnTo>
                  <a:lnTo>
                    <a:pt x="220472" y="6845"/>
                  </a:lnTo>
                  <a:lnTo>
                    <a:pt x="215265" y="2286"/>
                  </a:lnTo>
                  <a:lnTo>
                    <a:pt x="208026" y="0"/>
                  </a:lnTo>
                  <a:lnTo>
                    <a:pt x="198628" y="0"/>
                  </a:lnTo>
                  <a:lnTo>
                    <a:pt x="191858" y="482"/>
                  </a:lnTo>
                  <a:lnTo>
                    <a:pt x="185458" y="1917"/>
                  </a:lnTo>
                  <a:lnTo>
                    <a:pt x="179425" y="4318"/>
                  </a:lnTo>
                  <a:lnTo>
                    <a:pt x="173736" y="7658"/>
                  </a:lnTo>
                  <a:lnTo>
                    <a:pt x="173736" y="23152"/>
                  </a:lnTo>
                  <a:lnTo>
                    <a:pt x="180975" y="16979"/>
                  </a:lnTo>
                  <a:lnTo>
                    <a:pt x="188468" y="13893"/>
                  </a:lnTo>
                  <a:lnTo>
                    <a:pt x="201168" y="13893"/>
                  </a:lnTo>
                  <a:lnTo>
                    <a:pt x="204851" y="15011"/>
                  </a:lnTo>
                  <a:lnTo>
                    <a:pt x="207264" y="17259"/>
                  </a:lnTo>
                  <a:lnTo>
                    <a:pt x="209550" y="19507"/>
                  </a:lnTo>
                  <a:lnTo>
                    <a:pt x="210820" y="22644"/>
                  </a:lnTo>
                  <a:lnTo>
                    <a:pt x="210807" y="29972"/>
                  </a:lnTo>
                  <a:lnTo>
                    <a:pt x="199898" y="43789"/>
                  </a:lnTo>
                  <a:lnTo>
                    <a:pt x="193090" y="49022"/>
                  </a:lnTo>
                  <a:lnTo>
                    <a:pt x="170688" y="80632"/>
                  </a:lnTo>
                  <a:lnTo>
                    <a:pt x="170688" y="92392"/>
                  </a:lnTo>
                  <a:lnTo>
                    <a:pt x="227457" y="92392"/>
                  </a:lnTo>
                  <a:lnTo>
                    <a:pt x="227457" y="77876"/>
                  </a:lnTo>
                  <a:lnTo>
                    <a:pt x="188849" y="77876"/>
                  </a:lnTo>
                  <a:lnTo>
                    <a:pt x="188849" y="75653"/>
                  </a:lnTo>
                  <a:lnTo>
                    <a:pt x="204470" y="59601"/>
                  </a:lnTo>
                  <a:lnTo>
                    <a:pt x="213233" y="52895"/>
                  </a:lnTo>
                  <a:lnTo>
                    <a:pt x="228092" y="29972"/>
                  </a:lnTo>
                  <a:lnTo>
                    <a:pt x="228092" y="17741"/>
                  </a:lnTo>
                  <a:close/>
                </a:path>
                <a:path w="5074920" h="109220">
                  <a:moveTo>
                    <a:pt x="301117" y="62268"/>
                  </a:moveTo>
                  <a:lnTo>
                    <a:pt x="299593" y="57492"/>
                  </a:lnTo>
                  <a:lnTo>
                    <a:pt x="295389" y="51879"/>
                  </a:lnTo>
                  <a:lnTo>
                    <a:pt x="293497" y="49339"/>
                  </a:lnTo>
                  <a:lnTo>
                    <a:pt x="289179" y="46316"/>
                  </a:lnTo>
                  <a:lnTo>
                    <a:pt x="284708" y="44704"/>
                  </a:lnTo>
                  <a:lnTo>
                    <a:pt x="284708" y="71399"/>
                  </a:lnTo>
                  <a:lnTo>
                    <a:pt x="283464" y="74879"/>
                  </a:lnTo>
                  <a:lnTo>
                    <a:pt x="278384" y="79946"/>
                  </a:lnTo>
                  <a:lnTo>
                    <a:pt x="274701" y="81216"/>
                  </a:lnTo>
                  <a:lnTo>
                    <a:pt x="265557" y="81216"/>
                  </a:lnTo>
                  <a:lnTo>
                    <a:pt x="261975" y="79946"/>
                  </a:lnTo>
                  <a:lnTo>
                    <a:pt x="259334" y="77444"/>
                  </a:lnTo>
                  <a:lnTo>
                    <a:pt x="256794" y="74930"/>
                  </a:lnTo>
                  <a:lnTo>
                    <a:pt x="255524" y="71399"/>
                  </a:lnTo>
                  <a:lnTo>
                    <a:pt x="255612" y="62268"/>
                  </a:lnTo>
                  <a:lnTo>
                    <a:pt x="256921" y="58928"/>
                  </a:lnTo>
                  <a:lnTo>
                    <a:pt x="262509" y="53289"/>
                  </a:lnTo>
                  <a:lnTo>
                    <a:pt x="265938" y="51879"/>
                  </a:lnTo>
                  <a:lnTo>
                    <a:pt x="274320" y="51879"/>
                  </a:lnTo>
                  <a:lnTo>
                    <a:pt x="277876" y="53327"/>
                  </a:lnTo>
                  <a:lnTo>
                    <a:pt x="280543" y="56235"/>
                  </a:lnTo>
                  <a:lnTo>
                    <a:pt x="283337" y="59131"/>
                  </a:lnTo>
                  <a:lnTo>
                    <a:pt x="284657" y="62496"/>
                  </a:lnTo>
                  <a:lnTo>
                    <a:pt x="284708" y="71399"/>
                  </a:lnTo>
                  <a:lnTo>
                    <a:pt x="284708" y="44704"/>
                  </a:lnTo>
                  <a:lnTo>
                    <a:pt x="283718" y="44335"/>
                  </a:lnTo>
                  <a:lnTo>
                    <a:pt x="293624" y="39649"/>
                  </a:lnTo>
                  <a:lnTo>
                    <a:pt x="294513" y="38417"/>
                  </a:lnTo>
                  <a:lnTo>
                    <a:pt x="298577" y="32829"/>
                  </a:lnTo>
                  <a:lnTo>
                    <a:pt x="298577" y="19405"/>
                  </a:lnTo>
                  <a:lnTo>
                    <a:pt x="297434" y="15341"/>
                  </a:lnTo>
                  <a:lnTo>
                    <a:pt x="295732" y="12776"/>
                  </a:lnTo>
                  <a:lnTo>
                    <a:pt x="292608" y="8051"/>
                  </a:lnTo>
                  <a:lnTo>
                    <a:pt x="289179" y="5194"/>
                  </a:lnTo>
                  <a:lnTo>
                    <a:pt x="284734" y="3111"/>
                  </a:lnTo>
                  <a:lnTo>
                    <a:pt x="282448" y="2019"/>
                  </a:lnTo>
                  <a:lnTo>
                    <a:pt x="282448" y="21386"/>
                  </a:lnTo>
                  <a:lnTo>
                    <a:pt x="282422" y="28956"/>
                  </a:lnTo>
                  <a:lnTo>
                    <a:pt x="281305" y="31978"/>
                  </a:lnTo>
                  <a:lnTo>
                    <a:pt x="278993" y="34582"/>
                  </a:lnTo>
                  <a:lnTo>
                    <a:pt x="276567" y="37134"/>
                  </a:lnTo>
                  <a:lnTo>
                    <a:pt x="273685" y="38417"/>
                  </a:lnTo>
                  <a:lnTo>
                    <a:pt x="266954" y="38417"/>
                  </a:lnTo>
                  <a:lnTo>
                    <a:pt x="264147" y="37122"/>
                  </a:lnTo>
                  <a:lnTo>
                    <a:pt x="261721" y="34556"/>
                  </a:lnTo>
                  <a:lnTo>
                    <a:pt x="259461" y="32029"/>
                  </a:lnTo>
                  <a:lnTo>
                    <a:pt x="258318" y="28956"/>
                  </a:lnTo>
                  <a:lnTo>
                    <a:pt x="258318" y="21386"/>
                  </a:lnTo>
                  <a:lnTo>
                    <a:pt x="282448" y="21386"/>
                  </a:lnTo>
                  <a:lnTo>
                    <a:pt x="282448" y="2019"/>
                  </a:lnTo>
                  <a:lnTo>
                    <a:pt x="280416" y="1028"/>
                  </a:lnTo>
                  <a:lnTo>
                    <a:pt x="275463" y="0"/>
                  </a:lnTo>
                  <a:lnTo>
                    <a:pt x="264922" y="0"/>
                  </a:lnTo>
                  <a:lnTo>
                    <a:pt x="260096" y="1054"/>
                  </a:lnTo>
                  <a:lnTo>
                    <a:pt x="255778" y="3175"/>
                  </a:lnTo>
                  <a:lnTo>
                    <a:pt x="251333" y="5295"/>
                  </a:lnTo>
                  <a:lnTo>
                    <a:pt x="248031" y="8204"/>
                  </a:lnTo>
                  <a:lnTo>
                    <a:pt x="243205" y="15570"/>
                  </a:lnTo>
                  <a:lnTo>
                    <a:pt x="242011" y="19405"/>
                  </a:lnTo>
                  <a:lnTo>
                    <a:pt x="241935" y="28511"/>
                  </a:lnTo>
                  <a:lnTo>
                    <a:pt x="243205" y="32473"/>
                  </a:lnTo>
                  <a:lnTo>
                    <a:pt x="248285" y="39598"/>
                  </a:lnTo>
                  <a:lnTo>
                    <a:pt x="251714" y="42506"/>
                  </a:lnTo>
                  <a:lnTo>
                    <a:pt x="256159" y="44767"/>
                  </a:lnTo>
                  <a:lnTo>
                    <a:pt x="250571" y="46786"/>
                  </a:lnTo>
                  <a:lnTo>
                    <a:pt x="246380" y="49847"/>
                  </a:lnTo>
                  <a:lnTo>
                    <a:pt x="240538" y="58039"/>
                  </a:lnTo>
                  <a:lnTo>
                    <a:pt x="239077" y="62496"/>
                  </a:lnTo>
                  <a:lnTo>
                    <a:pt x="239014" y="75882"/>
                  </a:lnTo>
                  <a:lnTo>
                    <a:pt x="241808" y="82207"/>
                  </a:lnTo>
                  <a:lnTo>
                    <a:pt x="247523" y="86931"/>
                  </a:lnTo>
                  <a:lnTo>
                    <a:pt x="253111" y="91643"/>
                  </a:lnTo>
                  <a:lnTo>
                    <a:pt x="260604" y="94005"/>
                  </a:lnTo>
                  <a:lnTo>
                    <a:pt x="279527" y="94005"/>
                  </a:lnTo>
                  <a:lnTo>
                    <a:pt x="287147" y="91630"/>
                  </a:lnTo>
                  <a:lnTo>
                    <a:pt x="298323" y="82156"/>
                  </a:lnTo>
                  <a:lnTo>
                    <a:pt x="298729" y="81216"/>
                  </a:lnTo>
                  <a:lnTo>
                    <a:pt x="301066" y="75882"/>
                  </a:lnTo>
                  <a:lnTo>
                    <a:pt x="301117" y="62268"/>
                  </a:lnTo>
                  <a:close/>
                </a:path>
                <a:path w="5074920" h="109220">
                  <a:moveTo>
                    <a:pt x="328168" y="76885"/>
                  </a:moveTo>
                  <a:lnTo>
                    <a:pt x="312166" y="76885"/>
                  </a:lnTo>
                  <a:lnTo>
                    <a:pt x="305435" y="108635"/>
                  </a:lnTo>
                  <a:lnTo>
                    <a:pt x="318643" y="108635"/>
                  </a:lnTo>
                  <a:lnTo>
                    <a:pt x="328168" y="76885"/>
                  </a:lnTo>
                  <a:close/>
                </a:path>
                <a:path w="5074920" h="109220">
                  <a:moveTo>
                    <a:pt x="397256" y="60807"/>
                  </a:moveTo>
                  <a:lnTo>
                    <a:pt x="395351" y="56007"/>
                  </a:lnTo>
                  <a:lnTo>
                    <a:pt x="387731" y="48056"/>
                  </a:lnTo>
                  <a:lnTo>
                    <a:pt x="382651" y="45745"/>
                  </a:lnTo>
                  <a:lnTo>
                    <a:pt x="376301" y="45085"/>
                  </a:lnTo>
                  <a:lnTo>
                    <a:pt x="376301" y="44831"/>
                  </a:lnTo>
                  <a:lnTo>
                    <a:pt x="384225" y="41656"/>
                  </a:lnTo>
                  <a:lnTo>
                    <a:pt x="389902" y="36842"/>
                  </a:lnTo>
                  <a:lnTo>
                    <a:pt x="393319" y="30416"/>
                  </a:lnTo>
                  <a:lnTo>
                    <a:pt x="394462" y="22352"/>
                  </a:lnTo>
                  <a:lnTo>
                    <a:pt x="394462" y="15354"/>
                  </a:lnTo>
                  <a:lnTo>
                    <a:pt x="393496" y="13398"/>
                  </a:lnTo>
                  <a:lnTo>
                    <a:pt x="391795" y="9880"/>
                  </a:lnTo>
                  <a:lnTo>
                    <a:pt x="381381" y="1968"/>
                  </a:lnTo>
                  <a:lnTo>
                    <a:pt x="374650" y="0"/>
                  </a:lnTo>
                  <a:lnTo>
                    <a:pt x="357886" y="0"/>
                  </a:lnTo>
                  <a:lnTo>
                    <a:pt x="350520" y="1638"/>
                  </a:lnTo>
                  <a:lnTo>
                    <a:pt x="344424" y="4940"/>
                  </a:lnTo>
                  <a:lnTo>
                    <a:pt x="344424" y="19456"/>
                  </a:lnTo>
                  <a:lnTo>
                    <a:pt x="350139" y="15417"/>
                  </a:lnTo>
                  <a:lnTo>
                    <a:pt x="356108" y="13398"/>
                  </a:lnTo>
                  <a:lnTo>
                    <a:pt x="371983" y="13398"/>
                  </a:lnTo>
                  <a:lnTo>
                    <a:pt x="376936" y="17513"/>
                  </a:lnTo>
                  <a:lnTo>
                    <a:pt x="376936" y="34556"/>
                  </a:lnTo>
                  <a:lnTo>
                    <a:pt x="370586" y="38963"/>
                  </a:lnTo>
                  <a:lnTo>
                    <a:pt x="350266" y="38963"/>
                  </a:lnTo>
                  <a:lnTo>
                    <a:pt x="350266" y="52438"/>
                  </a:lnTo>
                  <a:lnTo>
                    <a:pt x="358267" y="52438"/>
                  </a:lnTo>
                  <a:lnTo>
                    <a:pt x="367665" y="53327"/>
                  </a:lnTo>
                  <a:lnTo>
                    <a:pt x="374370" y="55981"/>
                  </a:lnTo>
                  <a:lnTo>
                    <a:pt x="378383" y="60401"/>
                  </a:lnTo>
                  <a:lnTo>
                    <a:pt x="379730" y="66573"/>
                  </a:lnTo>
                  <a:lnTo>
                    <a:pt x="379730" y="71069"/>
                  </a:lnTo>
                  <a:lnTo>
                    <a:pt x="378079" y="74510"/>
                  </a:lnTo>
                  <a:lnTo>
                    <a:pt x="371729" y="79324"/>
                  </a:lnTo>
                  <a:lnTo>
                    <a:pt x="367411" y="80530"/>
                  </a:lnTo>
                  <a:lnTo>
                    <a:pt x="354076" y="80530"/>
                  </a:lnTo>
                  <a:lnTo>
                    <a:pt x="347091" y="78244"/>
                  </a:lnTo>
                  <a:lnTo>
                    <a:pt x="340868" y="73685"/>
                  </a:lnTo>
                  <a:lnTo>
                    <a:pt x="340868" y="89306"/>
                  </a:lnTo>
                  <a:lnTo>
                    <a:pt x="346710" y="92430"/>
                  </a:lnTo>
                  <a:lnTo>
                    <a:pt x="354076" y="94005"/>
                  </a:lnTo>
                  <a:lnTo>
                    <a:pt x="363093" y="94005"/>
                  </a:lnTo>
                  <a:lnTo>
                    <a:pt x="394779" y="80530"/>
                  </a:lnTo>
                  <a:lnTo>
                    <a:pt x="397256" y="75057"/>
                  </a:lnTo>
                  <a:lnTo>
                    <a:pt x="397256" y="60807"/>
                  </a:lnTo>
                  <a:close/>
                </a:path>
                <a:path w="5074920" h="109220">
                  <a:moveTo>
                    <a:pt x="471538" y="59715"/>
                  </a:moveTo>
                  <a:lnTo>
                    <a:pt x="460629" y="59715"/>
                  </a:lnTo>
                  <a:lnTo>
                    <a:pt x="460629" y="24511"/>
                  </a:lnTo>
                  <a:lnTo>
                    <a:pt x="460629" y="1473"/>
                  </a:lnTo>
                  <a:lnTo>
                    <a:pt x="444754" y="1473"/>
                  </a:lnTo>
                  <a:lnTo>
                    <a:pt x="444754" y="24511"/>
                  </a:lnTo>
                  <a:lnTo>
                    <a:pt x="444754" y="59715"/>
                  </a:lnTo>
                  <a:lnTo>
                    <a:pt x="419735" y="59715"/>
                  </a:lnTo>
                  <a:lnTo>
                    <a:pt x="424688" y="53949"/>
                  </a:lnTo>
                  <a:lnTo>
                    <a:pt x="429387" y="47764"/>
                  </a:lnTo>
                  <a:lnTo>
                    <a:pt x="434086" y="41160"/>
                  </a:lnTo>
                  <a:lnTo>
                    <a:pt x="438658" y="34556"/>
                  </a:lnTo>
                  <a:lnTo>
                    <a:pt x="442214" y="29006"/>
                  </a:lnTo>
                  <a:lnTo>
                    <a:pt x="444754" y="24511"/>
                  </a:lnTo>
                  <a:lnTo>
                    <a:pt x="444754" y="1473"/>
                  </a:lnTo>
                  <a:lnTo>
                    <a:pt x="444373" y="1473"/>
                  </a:lnTo>
                  <a:lnTo>
                    <a:pt x="441274" y="7886"/>
                  </a:lnTo>
                  <a:lnTo>
                    <a:pt x="437540" y="14668"/>
                  </a:lnTo>
                  <a:lnTo>
                    <a:pt x="411213" y="51866"/>
                  </a:lnTo>
                  <a:lnTo>
                    <a:pt x="405130" y="59042"/>
                  </a:lnTo>
                  <a:lnTo>
                    <a:pt x="405130" y="72326"/>
                  </a:lnTo>
                  <a:lnTo>
                    <a:pt x="444754" y="72326"/>
                  </a:lnTo>
                  <a:lnTo>
                    <a:pt x="444754" y="92392"/>
                  </a:lnTo>
                  <a:lnTo>
                    <a:pt x="460629" y="92392"/>
                  </a:lnTo>
                  <a:lnTo>
                    <a:pt x="460629" y="72326"/>
                  </a:lnTo>
                  <a:lnTo>
                    <a:pt x="471538" y="72326"/>
                  </a:lnTo>
                  <a:lnTo>
                    <a:pt x="471538" y="59715"/>
                  </a:lnTo>
                  <a:close/>
                </a:path>
                <a:path w="5074920" h="109220">
                  <a:moveTo>
                    <a:pt x="540131" y="59715"/>
                  </a:moveTo>
                  <a:lnTo>
                    <a:pt x="529209" y="59715"/>
                  </a:lnTo>
                  <a:lnTo>
                    <a:pt x="529209" y="24511"/>
                  </a:lnTo>
                  <a:lnTo>
                    <a:pt x="529209" y="1473"/>
                  </a:lnTo>
                  <a:lnTo>
                    <a:pt x="513334" y="1473"/>
                  </a:lnTo>
                  <a:lnTo>
                    <a:pt x="513334" y="24511"/>
                  </a:lnTo>
                  <a:lnTo>
                    <a:pt x="513334" y="59715"/>
                  </a:lnTo>
                  <a:lnTo>
                    <a:pt x="488315" y="59715"/>
                  </a:lnTo>
                  <a:lnTo>
                    <a:pt x="493268" y="53949"/>
                  </a:lnTo>
                  <a:lnTo>
                    <a:pt x="497967" y="47764"/>
                  </a:lnTo>
                  <a:lnTo>
                    <a:pt x="502666" y="41160"/>
                  </a:lnTo>
                  <a:lnTo>
                    <a:pt x="507225" y="34556"/>
                  </a:lnTo>
                  <a:lnTo>
                    <a:pt x="510794" y="29006"/>
                  </a:lnTo>
                  <a:lnTo>
                    <a:pt x="513334" y="24511"/>
                  </a:lnTo>
                  <a:lnTo>
                    <a:pt x="513334" y="1473"/>
                  </a:lnTo>
                  <a:lnTo>
                    <a:pt x="512953" y="1473"/>
                  </a:lnTo>
                  <a:lnTo>
                    <a:pt x="509854" y="7886"/>
                  </a:lnTo>
                  <a:lnTo>
                    <a:pt x="506120" y="14668"/>
                  </a:lnTo>
                  <a:lnTo>
                    <a:pt x="479793" y="51866"/>
                  </a:lnTo>
                  <a:lnTo>
                    <a:pt x="473710" y="59042"/>
                  </a:lnTo>
                  <a:lnTo>
                    <a:pt x="473710" y="72326"/>
                  </a:lnTo>
                  <a:lnTo>
                    <a:pt x="513334" y="72326"/>
                  </a:lnTo>
                  <a:lnTo>
                    <a:pt x="513334" y="92392"/>
                  </a:lnTo>
                  <a:lnTo>
                    <a:pt x="529209" y="92392"/>
                  </a:lnTo>
                  <a:lnTo>
                    <a:pt x="529209" y="72326"/>
                  </a:lnTo>
                  <a:lnTo>
                    <a:pt x="540131" y="72326"/>
                  </a:lnTo>
                  <a:lnTo>
                    <a:pt x="540131" y="59715"/>
                  </a:lnTo>
                  <a:close/>
                </a:path>
                <a:path w="5074920" h="109220">
                  <a:moveTo>
                    <a:pt x="1293876" y="59715"/>
                  </a:moveTo>
                  <a:lnTo>
                    <a:pt x="1282954" y="59715"/>
                  </a:lnTo>
                  <a:lnTo>
                    <a:pt x="1282954" y="24511"/>
                  </a:lnTo>
                  <a:lnTo>
                    <a:pt x="1282954" y="1473"/>
                  </a:lnTo>
                  <a:lnTo>
                    <a:pt x="1267079" y="1473"/>
                  </a:lnTo>
                  <a:lnTo>
                    <a:pt x="1267079" y="24511"/>
                  </a:lnTo>
                  <a:lnTo>
                    <a:pt x="1267079" y="59715"/>
                  </a:lnTo>
                  <a:lnTo>
                    <a:pt x="1242060" y="59715"/>
                  </a:lnTo>
                  <a:lnTo>
                    <a:pt x="1247013" y="53949"/>
                  </a:lnTo>
                  <a:lnTo>
                    <a:pt x="1251712" y="47764"/>
                  </a:lnTo>
                  <a:lnTo>
                    <a:pt x="1256411" y="41160"/>
                  </a:lnTo>
                  <a:lnTo>
                    <a:pt x="1260983" y="34556"/>
                  </a:lnTo>
                  <a:lnTo>
                    <a:pt x="1264539" y="29006"/>
                  </a:lnTo>
                  <a:lnTo>
                    <a:pt x="1267079" y="24511"/>
                  </a:lnTo>
                  <a:lnTo>
                    <a:pt x="1267079" y="1473"/>
                  </a:lnTo>
                  <a:lnTo>
                    <a:pt x="1266698" y="1473"/>
                  </a:lnTo>
                  <a:lnTo>
                    <a:pt x="1263599" y="7886"/>
                  </a:lnTo>
                  <a:lnTo>
                    <a:pt x="1259852" y="14668"/>
                  </a:lnTo>
                  <a:lnTo>
                    <a:pt x="1233538" y="51866"/>
                  </a:lnTo>
                  <a:lnTo>
                    <a:pt x="1227455" y="59042"/>
                  </a:lnTo>
                  <a:lnTo>
                    <a:pt x="1227455" y="72326"/>
                  </a:lnTo>
                  <a:lnTo>
                    <a:pt x="1267079" y="72326"/>
                  </a:lnTo>
                  <a:lnTo>
                    <a:pt x="1267079" y="92392"/>
                  </a:lnTo>
                  <a:lnTo>
                    <a:pt x="1282954" y="92392"/>
                  </a:lnTo>
                  <a:lnTo>
                    <a:pt x="1282954" y="72326"/>
                  </a:lnTo>
                  <a:lnTo>
                    <a:pt x="1293876" y="72326"/>
                  </a:lnTo>
                  <a:lnTo>
                    <a:pt x="1293876" y="59715"/>
                  </a:lnTo>
                  <a:close/>
                </a:path>
                <a:path w="5074920" h="109220">
                  <a:moveTo>
                    <a:pt x="1359789" y="17741"/>
                  </a:moveTo>
                  <a:lnTo>
                    <a:pt x="1358239" y="13893"/>
                  </a:lnTo>
                  <a:lnTo>
                    <a:pt x="1357249" y="11417"/>
                  </a:lnTo>
                  <a:lnTo>
                    <a:pt x="1352169" y="6845"/>
                  </a:lnTo>
                  <a:lnTo>
                    <a:pt x="1346962" y="2286"/>
                  </a:lnTo>
                  <a:lnTo>
                    <a:pt x="1339723" y="0"/>
                  </a:lnTo>
                  <a:lnTo>
                    <a:pt x="1330325" y="0"/>
                  </a:lnTo>
                  <a:lnTo>
                    <a:pt x="1323555" y="482"/>
                  </a:lnTo>
                  <a:lnTo>
                    <a:pt x="1317155" y="1917"/>
                  </a:lnTo>
                  <a:lnTo>
                    <a:pt x="1311122" y="4318"/>
                  </a:lnTo>
                  <a:lnTo>
                    <a:pt x="1305433" y="7658"/>
                  </a:lnTo>
                  <a:lnTo>
                    <a:pt x="1305433" y="23152"/>
                  </a:lnTo>
                  <a:lnTo>
                    <a:pt x="1312672" y="16979"/>
                  </a:lnTo>
                  <a:lnTo>
                    <a:pt x="1320038" y="13893"/>
                  </a:lnTo>
                  <a:lnTo>
                    <a:pt x="1332865" y="13893"/>
                  </a:lnTo>
                  <a:lnTo>
                    <a:pt x="1336548" y="15011"/>
                  </a:lnTo>
                  <a:lnTo>
                    <a:pt x="1338961" y="17259"/>
                  </a:lnTo>
                  <a:lnTo>
                    <a:pt x="1341247" y="19507"/>
                  </a:lnTo>
                  <a:lnTo>
                    <a:pt x="1342390" y="22644"/>
                  </a:lnTo>
                  <a:lnTo>
                    <a:pt x="1342377" y="29972"/>
                  </a:lnTo>
                  <a:lnTo>
                    <a:pt x="1324724" y="49022"/>
                  </a:lnTo>
                  <a:lnTo>
                    <a:pt x="1319174" y="53530"/>
                  </a:lnTo>
                  <a:lnTo>
                    <a:pt x="1302258" y="80632"/>
                  </a:lnTo>
                  <a:lnTo>
                    <a:pt x="1302258" y="92392"/>
                  </a:lnTo>
                  <a:lnTo>
                    <a:pt x="1359027" y="92392"/>
                  </a:lnTo>
                  <a:lnTo>
                    <a:pt x="1359027" y="77876"/>
                  </a:lnTo>
                  <a:lnTo>
                    <a:pt x="1320546" y="77876"/>
                  </a:lnTo>
                  <a:lnTo>
                    <a:pt x="1320546" y="75653"/>
                  </a:lnTo>
                  <a:lnTo>
                    <a:pt x="1339176" y="57315"/>
                  </a:lnTo>
                  <a:lnTo>
                    <a:pt x="1344930" y="52895"/>
                  </a:lnTo>
                  <a:lnTo>
                    <a:pt x="1357757" y="36868"/>
                  </a:lnTo>
                  <a:lnTo>
                    <a:pt x="1359154" y="33655"/>
                  </a:lnTo>
                  <a:lnTo>
                    <a:pt x="1359789" y="29972"/>
                  </a:lnTo>
                  <a:lnTo>
                    <a:pt x="1359789" y="17741"/>
                  </a:lnTo>
                  <a:close/>
                </a:path>
                <a:path w="5074920" h="109220">
                  <a:moveTo>
                    <a:pt x="1431925" y="42303"/>
                  </a:moveTo>
                  <a:lnTo>
                    <a:pt x="1431404" y="32880"/>
                  </a:lnTo>
                  <a:lnTo>
                    <a:pt x="1429854" y="24549"/>
                  </a:lnTo>
                  <a:lnTo>
                    <a:pt x="1427314" y="17322"/>
                  </a:lnTo>
                  <a:lnTo>
                    <a:pt x="1425067" y="13398"/>
                  </a:lnTo>
                  <a:lnTo>
                    <a:pt x="1423797" y="11176"/>
                  </a:lnTo>
                  <a:lnTo>
                    <a:pt x="1418463" y="3721"/>
                  </a:lnTo>
                  <a:lnTo>
                    <a:pt x="1414272" y="1676"/>
                  </a:lnTo>
                  <a:lnTo>
                    <a:pt x="1414272" y="26924"/>
                  </a:lnTo>
                  <a:lnTo>
                    <a:pt x="1414272" y="35979"/>
                  </a:lnTo>
                  <a:lnTo>
                    <a:pt x="1413002" y="39382"/>
                  </a:lnTo>
                  <a:lnTo>
                    <a:pt x="1410347" y="42303"/>
                  </a:lnTo>
                  <a:lnTo>
                    <a:pt x="1408049" y="44983"/>
                  </a:lnTo>
                  <a:lnTo>
                    <a:pt x="1404747" y="46380"/>
                  </a:lnTo>
                  <a:lnTo>
                    <a:pt x="1396365" y="46380"/>
                  </a:lnTo>
                  <a:lnTo>
                    <a:pt x="1392936" y="44894"/>
                  </a:lnTo>
                  <a:lnTo>
                    <a:pt x="1390523" y="41935"/>
                  </a:lnTo>
                  <a:lnTo>
                    <a:pt x="1387983" y="38963"/>
                  </a:lnTo>
                  <a:lnTo>
                    <a:pt x="1386713" y="34975"/>
                  </a:lnTo>
                  <a:lnTo>
                    <a:pt x="1386713" y="25425"/>
                  </a:lnTo>
                  <a:lnTo>
                    <a:pt x="1387983" y="21526"/>
                  </a:lnTo>
                  <a:lnTo>
                    <a:pt x="1392809" y="15024"/>
                  </a:lnTo>
                  <a:lnTo>
                    <a:pt x="1396111" y="13398"/>
                  </a:lnTo>
                  <a:lnTo>
                    <a:pt x="1404493" y="13398"/>
                  </a:lnTo>
                  <a:lnTo>
                    <a:pt x="1407922" y="15227"/>
                  </a:lnTo>
                  <a:lnTo>
                    <a:pt x="1413002" y="22555"/>
                  </a:lnTo>
                  <a:lnTo>
                    <a:pt x="1414272" y="26924"/>
                  </a:lnTo>
                  <a:lnTo>
                    <a:pt x="1414272" y="1676"/>
                  </a:lnTo>
                  <a:lnTo>
                    <a:pt x="1410843" y="0"/>
                  </a:lnTo>
                  <a:lnTo>
                    <a:pt x="1391793" y="0"/>
                  </a:lnTo>
                  <a:lnTo>
                    <a:pt x="1384300" y="2933"/>
                  </a:lnTo>
                  <a:lnTo>
                    <a:pt x="1372616" y="14668"/>
                  </a:lnTo>
                  <a:lnTo>
                    <a:pt x="1369695" y="22275"/>
                  </a:lnTo>
                  <a:lnTo>
                    <a:pt x="1369695" y="39560"/>
                  </a:lnTo>
                  <a:lnTo>
                    <a:pt x="1372108" y="46228"/>
                  </a:lnTo>
                  <a:lnTo>
                    <a:pt x="1381760" y="56972"/>
                  </a:lnTo>
                  <a:lnTo>
                    <a:pt x="1388110" y="59664"/>
                  </a:lnTo>
                  <a:lnTo>
                    <a:pt x="1404493" y="59664"/>
                  </a:lnTo>
                  <a:lnTo>
                    <a:pt x="1410716" y="56400"/>
                  </a:lnTo>
                  <a:lnTo>
                    <a:pt x="1414653" y="49898"/>
                  </a:lnTo>
                  <a:lnTo>
                    <a:pt x="1414907" y="50025"/>
                  </a:lnTo>
                  <a:lnTo>
                    <a:pt x="1414868" y="59664"/>
                  </a:lnTo>
                  <a:lnTo>
                    <a:pt x="1413002" y="66992"/>
                  </a:lnTo>
                  <a:lnTo>
                    <a:pt x="1405128" y="77825"/>
                  </a:lnTo>
                  <a:lnTo>
                    <a:pt x="1399286" y="80530"/>
                  </a:lnTo>
                  <a:lnTo>
                    <a:pt x="1385443" y="80530"/>
                  </a:lnTo>
                  <a:lnTo>
                    <a:pt x="1379728" y="79006"/>
                  </a:lnTo>
                  <a:lnTo>
                    <a:pt x="1374902" y="75958"/>
                  </a:lnTo>
                  <a:lnTo>
                    <a:pt x="1374902" y="90601"/>
                  </a:lnTo>
                  <a:lnTo>
                    <a:pt x="1379982" y="92862"/>
                  </a:lnTo>
                  <a:lnTo>
                    <a:pt x="1386078" y="94005"/>
                  </a:lnTo>
                  <a:lnTo>
                    <a:pt x="1393063" y="94005"/>
                  </a:lnTo>
                  <a:lnTo>
                    <a:pt x="1401851" y="93154"/>
                  </a:lnTo>
                  <a:lnTo>
                    <a:pt x="1409547" y="90576"/>
                  </a:lnTo>
                  <a:lnTo>
                    <a:pt x="1416189" y="86296"/>
                  </a:lnTo>
                  <a:lnTo>
                    <a:pt x="1421536" y="80530"/>
                  </a:lnTo>
                  <a:lnTo>
                    <a:pt x="1421765" y="80289"/>
                  </a:lnTo>
                  <a:lnTo>
                    <a:pt x="1426184" y="72783"/>
                  </a:lnTo>
                  <a:lnTo>
                    <a:pt x="1429359" y="63944"/>
                  </a:lnTo>
                  <a:lnTo>
                    <a:pt x="1431277" y="53784"/>
                  </a:lnTo>
                  <a:lnTo>
                    <a:pt x="1431493" y="49898"/>
                  </a:lnTo>
                  <a:lnTo>
                    <a:pt x="1431696" y="46380"/>
                  </a:lnTo>
                  <a:lnTo>
                    <a:pt x="1431925" y="42303"/>
                  </a:lnTo>
                  <a:close/>
                </a:path>
                <a:path w="5074920" h="109220">
                  <a:moveTo>
                    <a:pt x="1459865" y="76885"/>
                  </a:moveTo>
                  <a:lnTo>
                    <a:pt x="1443863" y="76885"/>
                  </a:lnTo>
                  <a:lnTo>
                    <a:pt x="1437132" y="108635"/>
                  </a:lnTo>
                  <a:lnTo>
                    <a:pt x="1450340" y="108635"/>
                  </a:lnTo>
                  <a:lnTo>
                    <a:pt x="1459865" y="76885"/>
                  </a:lnTo>
                  <a:close/>
                </a:path>
                <a:path w="5074920" h="109220">
                  <a:moveTo>
                    <a:pt x="1533779" y="54203"/>
                  </a:moveTo>
                  <a:lnTo>
                    <a:pt x="1531632" y="47485"/>
                  </a:lnTo>
                  <a:lnTo>
                    <a:pt x="1529448" y="44958"/>
                  </a:lnTo>
                  <a:lnTo>
                    <a:pt x="1522476" y="37007"/>
                  </a:lnTo>
                  <a:lnTo>
                    <a:pt x="1516888" y="34620"/>
                  </a:lnTo>
                  <a:lnTo>
                    <a:pt x="1516888" y="52920"/>
                  </a:lnTo>
                  <a:lnTo>
                    <a:pt x="1516888" y="68618"/>
                  </a:lnTo>
                  <a:lnTo>
                    <a:pt x="1515618" y="72605"/>
                  </a:lnTo>
                  <a:lnTo>
                    <a:pt x="1510792" y="78955"/>
                  </a:lnTo>
                  <a:lnTo>
                    <a:pt x="1507490" y="80530"/>
                  </a:lnTo>
                  <a:lnTo>
                    <a:pt x="1499108" y="80530"/>
                  </a:lnTo>
                  <a:lnTo>
                    <a:pt x="1495679" y="78765"/>
                  </a:lnTo>
                  <a:lnTo>
                    <a:pt x="1493139" y="75222"/>
                  </a:lnTo>
                  <a:lnTo>
                    <a:pt x="1490726" y="71678"/>
                  </a:lnTo>
                  <a:lnTo>
                    <a:pt x="1489456" y="67462"/>
                  </a:lnTo>
                  <a:lnTo>
                    <a:pt x="1489456" y="58242"/>
                  </a:lnTo>
                  <a:lnTo>
                    <a:pt x="1490726" y="54648"/>
                  </a:lnTo>
                  <a:lnTo>
                    <a:pt x="1495806" y="48920"/>
                  </a:lnTo>
                  <a:lnTo>
                    <a:pt x="1499235" y="47485"/>
                  </a:lnTo>
                  <a:lnTo>
                    <a:pt x="1512316" y="47485"/>
                  </a:lnTo>
                  <a:lnTo>
                    <a:pt x="1516888" y="52920"/>
                  </a:lnTo>
                  <a:lnTo>
                    <a:pt x="1516888" y="34620"/>
                  </a:lnTo>
                  <a:lnTo>
                    <a:pt x="1516380" y="34391"/>
                  </a:lnTo>
                  <a:lnTo>
                    <a:pt x="1499997" y="34391"/>
                  </a:lnTo>
                  <a:lnTo>
                    <a:pt x="1493520" y="37922"/>
                  </a:lnTo>
                  <a:lnTo>
                    <a:pt x="1489202" y="44958"/>
                  </a:lnTo>
                  <a:lnTo>
                    <a:pt x="1488821" y="44958"/>
                  </a:lnTo>
                  <a:lnTo>
                    <a:pt x="1488821" y="35737"/>
                  </a:lnTo>
                  <a:lnTo>
                    <a:pt x="1490980" y="28168"/>
                  </a:lnTo>
                  <a:lnTo>
                    <a:pt x="1499616" y="16357"/>
                  </a:lnTo>
                  <a:lnTo>
                    <a:pt x="1505331" y="13398"/>
                  </a:lnTo>
                  <a:lnTo>
                    <a:pt x="1518031" y="13398"/>
                  </a:lnTo>
                  <a:lnTo>
                    <a:pt x="1523111" y="14668"/>
                  </a:lnTo>
                  <a:lnTo>
                    <a:pt x="1527683" y="17221"/>
                  </a:lnTo>
                  <a:lnTo>
                    <a:pt x="1527683" y="13398"/>
                  </a:lnTo>
                  <a:lnTo>
                    <a:pt x="1527683" y="2527"/>
                  </a:lnTo>
                  <a:lnTo>
                    <a:pt x="1523873" y="838"/>
                  </a:lnTo>
                  <a:lnTo>
                    <a:pt x="1518539" y="0"/>
                  </a:lnTo>
                  <a:lnTo>
                    <a:pt x="1511681" y="0"/>
                  </a:lnTo>
                  <a:lnTo>
                    <a:pt x="1477619" y="22212"/>
                  </a:lnTo>
                  <a:lnTo>
                    <a:pt x="1471676" y="51943"/>
                  </a:lnTo>
                  <a:lnTo>
                    <a:pt x="1472171" y="61163"/>
                  </a:lnTo>
                  <a:lnTo>
                    <a:pt x="1496034" y="93306"/>
                  </a:lnTo>
                  <a:lnTo>
                    <a:pt x="1503299" y="94005"/>
                  </a:lnTo>
                  <a:lnTo>
                    <a:pt x="1512062" y="94005"/>
                  </a:lnTo>
                  <a:lnTo>
                    <a:pt x="1519428" y="91059"/>
                  </a:lnTo>
                  <a:lnTo>
                    <a:pt x="1525143" y="85166"/>
                  </a:lnTo>
                  <a:lnTo>
                    <a:pt x="1529727" y="80530"/>
                  </a:lnTo>
                  <a:lnTo>
                    <a:pt x="1530985" y="79273"/>
                  </a:lnTo>
                  <a:lnTo>
                    <a:pt x="1533779" y="71742"/>
                  </a:lnTo>
                  <a:lnTo>
                    <a:pt x="1533779" y="54203"/>
                  </a:lnTo>
                  <a:close/>
                </a:path>
                <a:path w="5074920" h="109220">
                  <a:moveTo>
                    <a:pt x="1585341" y="0"/>
                  </a:moveTo>
                  <a:lnTo>
                    <a:pt x="1574419" y="0"/>
                  </a:lnTo>
                  <a:lnTo>
                    <a:pt x="1568297" y="4419"/>
                  </a:lnTo>
                  <a:lnTo>
                    <a:pt x="1561973" y="8153"/>
                  </a:lnTo>
                  <a:lnTo>
                    <a:pt x="1555445" y="11214"/>
                  </a:lnTo>
                  <a:lnTo>
                    <a:pt x="1548765" y="13589"/>
                  </a:lnTo>
                  <a:lnTo>
                    <a:pt x="1548765" y="28841"/>
                  </a:lnTo>
                  <a:lnTo>
                    <a:pt x="1568069" y="20929"/>
                  </a:lnTo>
                  <a:lnTo>
                    <a:pt x="1568069" y="92392"/>
                  </a:lnTo>
                  <a:lnTo>
                    <a:pt x="1585341" y="92392"/>
                  </a:lnTo>
                  <a:lnTo>
                    <a:pt x="1585341" y="20929"/>
                  </a:lnTo>
                  <a:lnTo>
                    <a:pt x="1585341" y="0"/>
                  </a:lnTo>
                  <a:close/>
                </a:path>
                <a:path w="5074920" h="109220">
                  <a:moveTo>
                    <a:pt x="1653921" y="0"/>
                  </a:moveTo>
                  <a:lnTo>
                    <a:pt x="1642999" y="0"/>
                  </a:lnTo>
                  <a:lnTo>
                    <a:pt x="1636877" y="4419"/>
                  </a:lnTo>
                  <a:lnTo>
                    <a:pt x="1630553" y="8153"/>
                  </a:lnTo>
                  <a:lnTo>
                    <a:pt x="1624025" y="11214"/>
                  </a:lnTo>
                  <a:lnTo>
                    <a:pt x="1617345" y="13589"/>
                  </a:lnTo>
                  <a:lnTo>
                    <a:pt x="1617345" y="28841"/>
                  </a:lnTo>
                  <a:lnTo>
                    <a:pt x="1636649" y="20929"/>
                  </a:lnTo>
                  <a:lnTo>
                    <a:pt x="1636649" y="92392"/>
                  </a:lnTo>
                  <a:lnTo>
                    <a:pt x="1653921" y="92392"/>
                  </a:lnTo>
                  <a:lnTo>
                    <a:pt x="1653921" y="20929"/>
                  </a:lnTo>
                  <a:lnTo>
                    <a:pt x="1653921" y="0"/>
                  </a:lnTo>
                  <a:close/>
                </a:path>
                <a:path w="5074920" h="109220">
                  <a:moveTo>
                    <a:pt x="2422906" y="17741"/>
                  </a:moveTo>
                  <a:lnTo>
                    <a:pt x="2421356" y="13893"/>
                  </a:lnTo>
                  <a:lnTo>
                    <a:pt x="2420366" y="11417"/>
                  </a:lnTo>
                  <a:lnTo>
                    <a:pt x="2415159" y="6845"/>
                  </a:lnTo>
                  <a:lnTo>
                    <a:pt x="2410079" y="2286"/>
                  </a:lnTo>
                  <a:lnTo>
                    <a:pt x="2402840" y="0"/>
                  </a:lnTo>
                  <a:lnTo>
                    <a:pt x="2393442" y="0"/>
                  </a:lnTo>
                  <a:lnTo>
                    <a:pt x="2386673" y="482"/>
                  </a:lnTo>
                  <a:lnTo>
                    <a:pt x="2380272" y="1917"/>
                  </a:lnTo>
                  <a:lnTo>
                    <a:pt x="2374239" y="4318"/>
                  </a:lnTo>
                  <a:lnTo>
                    <a:pt x="2368550" y="7658"/>
                  </a:lnTo>
                  <a:lnTo>
                    <a:pt x="2368550" y="23152"/>
                  </a:lnTo>
                  <a:lnTo>
                    <a:pt x="2375662" y="16979"/>
                  </a:lnTo>
                  <a:lnTo>
                    <a:pt x="2383155" y="13893"/>
                  </a:lnTo>
                  <a:lnTo>
                    <a:pt x="2395982" y="13893"/>
                  </a:lnTo>
                  <a:lnTo>
                    <a:pt x="2399665" y="15011"/>
                  </a:lnTo>
                  <a:lnTo>
                    <a:pt x="2401951" y="17259"/>
                  </a:lnTo>
                  <a:lnTo>
                    <a:pt x="2404364" y="19507"/>
                  </a:lnTo>
                  <a:lnTo>
                    <a:pt x="2405507" y="22644"/>
                  </a:lnTo>
                  <a:lnTo>
                    <a:pt x="2405494" y="29972"/>
                  </a:lnTo>
                  <a:lnTo>
                    <a:pt x="2404745" y="32867"/>
                  </a:lnTo>
                  <a:lnTo>
                    <a:pt x="2402967" y="35509"/>
                  </a:lnTo>
                  <a:lnTo>
                    <a:pt x="2401316" y="38150"/>
                  </a:lnTo>
                  <a:lnTo>
                    <a:pt x="2398522" y="40906"/>
                  </a:lnTo>
                  <a:lnTo>
                    <a:pt x="2387841" y="49022"/>
                  </a:lnTo>
                  <a:lnTo>
                    <a:pt x="2382291" y="53530"/>
                  </a:lnTo>
                  <a:lnTo>
                    <a:pt x="2365375" y="80632"/>
                  </a:lnTo>
                  <a:lnTo>
                    <a:pt x="2365375" y="92392"/>
                  </a:lnTo>
                  <a:lnTo>
                    <a:pt x="2422144" y="92392"/>
                  </a:lnTo>
                  <a:lnTo>
                    <a:pt x="2422144" y="77876"/>
                  </a:lnTo>
                  <a:lnTo>
                    <a:pt x="2383663" y="77876"/>
                  </a:lnTo>
                  <a:lnTo>
                    <a:pt x="2383663" y="75653"/>
                  </a:lnTo>
                  <a:lnTo>
                    <a:pt x="2384806" y="73075"/>
                  </a:lnTo>
                  <a:lnTo>
                    <a:pt x="2389632" y="67233"/>
                  </a:lnTo>
                  <a:lnTo>
                    <a:pt x="2393569" y="63715"/>
                  </a:lnTo>
                  <a:lnTo>
                    <a:pt x="2402294" y="57315"/>
                  </a:lnTo>
                  <a:lnTo>
                    <a:pt x="2408047" y="52895"/>
                  </a:lnTo>
                  <a:lnTo>
                    <a:pt x="2410841" y="50647"/>
                  </a:lnTo>
                  <a:lnTo>
                    <a:pt x="2413381" y="48221"/>
                  </a:lnTo>
                  <a:lnTo>
                    <a:pt x="2415540" y="45605"/>
                  </a:lnTo>
                  <a:lnTo>
                    <a:pt x="2417826" y="42989"/>
                  </a:lnTo>
                  <a:lnTo>
                    <a:pt x="2419604" y="40081"/>
                  </a:lnTo>
                  <a:lnTo>
                    <a:pt x="2420874" y="36868"/>
                  </a:lnTo>
                  <a:lnTo>
                    <a:pt x="2422271" y="33655"/>
                  </a:lnTo>
                  <a:lnTo>
                    <a:pt x="2422906" y="29972"/>
                  </a:lnTo>
                  <a:lnTo>
                    <a:pt x="2422906" y="17741"/>
                  </a:lnTo>
                  <a:close/>
                </a:path>
                <a:path w="5074920" h="109220">
                  <a:moveTo>
                    <a:pt x="2497201" y="59715"/>
                  </a:moveTo>
                  <a:lnTo>
                    <a:pt x="2486279" y="59715"/>
                  </a:lnTo>
                  <a:lnTo>
                    <a:pt x="2486279" y="24511"/>
                  </a:lnTo>
                  <a:lnTo>
                    <a:pt x="2486279" y="1473"/>
                  </a:lnTo>
                  <a:lnTo>
                    <a:pt x="2470277" y="1473"/>
                  </a:lnTo>
                  <a:lnTo>
                    <a:pt x="2470277" y="24511"/>
                  </a:lnTo>
                  <a:lnTo>
                    <a:pt x="2470277" y="59715"/>
                  </a:lnTo>
                  <a:lnTo>
                    <a:pt x="2445385" y="59715"/>
                  </a:lnTo>
                  <a:lnTo>
                    <a:pt x="2450338" y="53949"/>
                  </a:lnTo>
                  <a:lnTo>
                    <a:pt x="2455037" y="47764"/>
                  </a:lnTo>
                  <a:lnTo>
                    <a:pt x="2459609" y="41160"/>
                  </a:lnTo>
                  <a:lnTo>
                    <a:pt x="2464308" y="34556"/>
                  </a:lnTo>
                  <a:lnTo>
                    <a:pt x="2467864" y="29006"/>
                  </a:lnTo>
                  <a:lnTo>
                    <a:pt x="2470277" y="24511"/>
                  </a:lnTo>
                  <a:lnTo>
                    <a:pt x="2470277" y="1473"/>
                  </a:lnTo>
                  <a:lnTo>
                    <a:pt x="2470023" y="1473"/>
                  </a:lnTo>
                  <a:lnTo>
                    <a:pt x="2466924" y="7886"/>
                  </a:lnTo>
                  <a:lnTo>
                    <a:pt x="2463177" y="14668"/>
                  </a:lnTo>
                  <a:lnTo>
                    <a:pt x="2436850" y="51866"/>
                  </a:lnTo>
                  <a:lnTo>
                    <a:pt x="2430780" y="59042"/>
                  </a:lnTo>
                  <a:lnTo>
                    <a:pt x="2430780" y="72326"/>
                  </a:lnTo>
                  <a:lnTo>
                    <a:pt x="2470277" y="72326"/>
                  </a:lnTo>
                  <a:lnTo>
                    <a:pt x="2470277" y="92392"/>
                  </a:lnTo>
                  <a:lnTo>
                    <a:pt x="2486279" y="92392"/>
                  </a:lnTo>
                  <a:lnTo>
                    <a:pt x="2486279" y="72326"/>
                  </a:lnTo>
                  <a:lnTo>
                    <a:pt x="2497201" y="72326"/>
                  </a:lnTo>
                  <a:lnTo>
                    <a:pt x="2497201" y="59715"/>
                  </a:lnTo>
                  <a:close/>
                </a:path>
                <a:path w="5074920" h="109220">
                  <a:moveTo>
                    <a:pt x="2563114" y="17741"/>
                  </a:moveTo>
                  <a:lnTo>
                    <a:pt x="2561564" y="13893"/>
                  </a:lnTo>
                  <a:lnTo>
                    <a:pt x="2560574" y="11417"/>
                  </a:lnTo>
                  <a:lnTo>
                    <a:pt x="2555367" y="6845"/>
                  </a:lnTo>
                  <a:lnTo>
                    <a:pt x="2550287" y="2286"/>
                  </a:lnTo>
                  <a:lnTo>
                    <a:pt x="2543048" y="0"/>
                  </a:lnTo>
                  <a:lnTo>
                    <a:pt x="2533650" y="0"/>
                  </a:lnTo>
                  <a:lnTo>
                    <a:pt x="2526881" y="482"/>
                  </a:lnTo>
                  <a:lnTo>
                    <a:pt x="2520480" y="1917"/>
                  </a:lnTo>
                  <a:lnTo>
                    <a:pt x="2514447" y="4318"/>
                  </a:lnTo>
                  <a:lnTo>
                    <a:pt x="2508758" y="7658"/>
                  </a:lnTo>
                  <a:lnTo>
                    <a:pt x="2508758" y="23152"/>
                  </a:lnTo>
                  <a:lnTo>
                    <a:pt x="2515870" y="16979"/>
                  </a:lnTo>
                  <a:lnTo>
                    <a:pt x="2523363" y="13893"/>
                  </a:lnTo>
                  <a:lnTo>
                    <a:pt x="2536190" y="13893"/>
                  </a:lnTo>
                  <a:lnTo>
                    <a:pt x="2539873" y="15011"/>
                  </a:lnTo>
                  <a:lnTo>
                    <a:pt x="2542159" y="17259"/>
                  </a:lnTo>
                  <a:lnTo>
                    <a:pt x="2544572" y="19507"/>
                  </a:lnTo>
                  <a:lnTo>
                    <a:pt x="2545715" y="22644"/>
                  </a:lnTo>
                  <a:lnTo>
                    <a:pt x="2545702" y="29972"/>
                  </a:lnTo>
                  <a:lnTo>
                    <a:pt x="2544953" y="32867"/>
                  </a:lnTo>
                  <a:lnTo>
                    <a:pt x="2543175" y="35509"/>
                  </a:lnTo>
                  <a:lnTo>
                    <a:pt x="2541524" y="38150"/>
                  </a:lnTo>
                  <a:lnTo>
                    <a:pt x="2538730" y="40906"/>
                  </a:lnTo>
                  <a:lnTo>
                    <a:pt x="2528049" y="49022"/>
                  </a:lnTo>
                  <a:lnTo>
                    <a:pt x="2522499" y="53530"/>
                  </a:lnTo>
                  <a:lnTo>
                    <a:pt x="2505583" y="80632"/>
                  </a:lnTo>
                  <a:lnTo>
                    <a:pt x="2505583" y="92392"/>
                  </a:lnTo>
                  <a:lnTo>
                    <a:pt x="2562352" y="92392"/>
                  </a:lnTo>
                  <a:lnTo>
                    <a:pt x="2562352" y="77876"/>
                  </a:lnTo>
                  <a:lnTo>
                    <a:pt x="2523871" y="77876"/>
                  </a:lnTo>
                  <a:lnTo>
                    <a:pt x="2523871" y="75653"/>
                  </a:lnTo>
                  <a:lnTo>
                    <a:pt x="2525014" y="73075"/>
                  </a:lnTo>
                  <a:lnTo>
                    <a:pt x="2529840" y="67233"/>
                  </a:lnTo>
                  <a:lnTo>
                    <a:pt x="2533777" y="63715"/>
                  </a:lnTo>
                  <a:lnTo>
                    <a:pt x="2542502" y="57315"/>
                  </a:lnTo>
                  <a:lnTo>
                    <a:pt x="2548255" y="52895"/>
                  </a:lnTo>
                  <a:lnTo>
                    <a:pt x="2551049" y="50647"/>
                  </a:lnTo>
                  <a:lnTo>
                    <a:pt x="2553589" y="48221"/>
                  </a:lnTo>
                  <a:lnTo>
                    <a:pt x="2555748" y="45605"/>
                  </a:lnTo>
                  <a:lnTo>
                    <a:pt x="2558034" y="42989"/>
                  </a:lnTo>
                  <a:lnTo>
                    <a:pt x="2559812" y="40081"/>
                  </a:lnTo>
                  <a:lnTo>
                    <a:pt x="2561082" y="36868"/>
                  </a:lnTo>
                  <a:lnTo>
                    <a:pt x="2562479" y="33655"/>
                  </a:lnTo>
                  <a:lnTo>
                    <a:pt x="2563114" y="29972"/>
                  </a:lnTo>
                  <a:lnTo>
                    <a:pt x="2563114" y="17741"/>
                  </a:lnTo>
                  <a:close/>
                </a:path>
                <a:path w="5074920" h="109220">
                  <a:moveTo>
                    <a:pt x="2593086" y="76885"/>
                  </a:moveTo>
                  <a:lnTo>
                    <a:pt x="2576957" y="76885"/>
                  </a:lnTo>
                  <a:lnTo>
                    <a:pt x="2570353" y="108635"/>
                  </a:lnTo>
                  <a:lnTo>
                    <a:pt x="2583561" y="108635"/>
                  </a:lnTo>
                  <a:lnTo>
                    <a:pt x="2593086" y="76885"/>
                  </a:lnTo>
                  <a:close/>
                </a:path>
                <a:path w="5074920" h="109220">
                  <a:moveTo>
                    <a:pt x="2666619" y="62268"/>
                  </a:moveTo>
                  <a:lnTo>
                    <a:pt x="2665095" y="57492"/>
                  </a:lnTo>
                  <a:lnTo>
                    <a:pt x="2661945" y="53289"/>
                  </a:lnTo>
                  <a:lnTo>
                    <a:pt x="2660840" y="51879"/>
                  </a:lnTo>
                  <a:lnTo>
                    <a:pt x="2658872" y="49339"/>
                  </a:lnTo>
                  <a:lnTo>
                    <a:pt x="2654681" y="46316"/>
                  </a:lnTo>
                  <a:lnTo>
                    <a:pt x="2650083" y="44691"/>
                  </a:lnTo>
                  <a:lnTo>
                    <a:pt x="2650083" y="71399"/>
                  </a:lnTo>
                  <a:lnTo>
                    <a:pt x="2648839" y="74879"/>
                  </a:lnTo>
                  <a:lnTo>
                    <a:pt x="2643759" y="79946"/>
                  </a:lnTo>
                  <a:lnTo>
                    <a:pt x="2640203" y="81216"/>
                  </a:lnTo>
                  <a:lnTo>
                    <a:pt x="2631059" y="81216"/>
                  </a:lnTo>
                  <a:lnTo>
                    <a:pt x="2627350" y="79946"/>
                  </a:lnTo>
                  <a:lnTo>
                    <a:pt x="2622296" y="74930"/>
                  </a:lnTo>
                  <a:lnTo>
                    <a:pt x="2620899" y="71399"/>
                  </a:lnTo>
                  <a:lnTo>
                    <a:pt x="2620988" y="62268"/>
                  </a:lnTo>
                  <a:lnTo>
                    <a:pt x="2622296" y="58928"/>
                  </a:lnTo>
                  <a:lnTo>
                    <a:pt x="2627884" y="53289"/>
                  </a:lnTo>
                  <a:lnTo>
                    <a:pt x="2631313" y="51879"/>
                  </a:lnTo>
                  <a:lnTo>
                    <a:pt x="2639822" y="51879"/>
                  </a:lnTo>
                  <a:lnTo>
                    <a:pt x="2643251" y="53327"/>
                  </a:lnTo>
                  <a:lnTo>
                    <a:pt x="2648839" y="59131"/>
                  </a:lnTo>
                  <a:lnTo>
                    <a:pt x="2649956" y="62268"/>
                  </a:lnTo>
                  <a:lnTo>
                    <a:pt x="2650083" y="71399"/>
                  </a:lnTo>
                  <a:lnTo>
                    <a:pt x="2650083" y="44691"/>
                  </a:lnTo>
                  <a:lnTo>
                    <a:pt x="2649093" y="44335"/>
                  </a:lnTo>
                  <a:lnTo>
                    <a:pt x="2659126" y="39649"/>
                  </a:lnTo>
                  <a:lnTo>
                    <a:pt x="2660015" y="38417"/>
                  </a:lnTo>
                  <a:lnTo>
                    <a:pt x="2664079" y="32829"/>
                  </a:lnTo>
                  <a:lnTo>
                    <a:pt x="2664079" y="19405"/>
                  </a:lnTo>
                  <a:lnTo>
                    <a:pt x="2662809" y="15341"/>
                  </a:lnTo>
                  <a:lnTo>
                    <a:pt x="2661107" y="12776"/>
                  </a:lnTo>
                  <a:lnTo>
                    <a:pt x="2657983" y="8051"/>
                  </a:lnTo>
                  <a:lnTo>
                    <a:pt x="2654681" y="5194"/>
                  </a:lnTo>
                  <a:lnTo>
                    <a:pt x="2647950" y="2044"/>
                  </a:lnTo>
                  <a:lnTo>
                    <a:pt x="2647950" y="21386"/>
                  </a:lnTo>
                  <a:lnTo>
                    <a:pt x="2647924" y="28956"/>
                  </a:lnTo>
                  <a:lnTo>
                    <a:pt x="2646807" y="31978"/>
                  </a:lnTo>
                  <a:lnTo>
                    <a:pt x="2644368" y="34582"/>
                  </a:lnTo>
                  <a:lnTo>
                    <a:pt x="2642108" y="37122"/>
                  </a:lnTo>
                  <a:lnTo>
                    <a:pt x="2639187" y="38417"/>
                  </a:lnTo>
                  <a:lnTo>
                    <a:pt x="2632456" y="38417"/>
                  </a:lnTo>
                  <a:lnTo>
                    <a:pt x="2629649" y="37122"/>
                  </a:lnTo>
                  <a:lnTo>
                    <a:pt x="2627223" y="34556"/>
                  </a:lnTo>
                  <a:lnTo>
                    <a:pt x="2624963" y="32029"/>
                  </a:lnTo>
                  <a:lnTo>
                    <a:pt x="2623693" y="28956"/>
                  </a:lnTo>
                  <a:lnTo>
                    <a:pt x="2623705" y="21386"/>
                  </a:lnTo>
                  <a:lnTo>
                    <a:pt x="2624836" y="18338"/>
                  </a:lnTo>
                  <a:lnTo>
                    <a:pt x="2626995" y="16116"/>
                  </a:lnTo>
                  <a:lnTo>
                    <a:pt x="2629027" y="13893"/>
                  </a:lnTo>
                  <a:lnTo>
                    <a:pt x="2632075" y="12776"/>
                  </a:lnTo>
                  <a:lnTo>
                    <a:pt x="2639568" y="12776"/>
                  </a:lnTo>
                  <a:lnTo>
                    <a:pt x="2642489" y="13893"/>
                  </a:lnTo>
                  <a:lnTo>
                    <a:pt x="2646807" y="18288"/>
                  </a:lnTo>
                  <a:lnTo>
                    <a:pt x="2647950" y="21386"/>
                  </a:lnTo>
                  <a:lnTo>
                    <a:pt x="2647950" y="2044"/>
                  </a:lnTo>
                  <a:lnTo>
                    <a:pt x="2645791" y="1028"/>
                  </a:lnTo>
                  <a:lnTo>
                    <a:pt x="2640965" y="0"/>
                  </a:lnTo>
                  <a:lnTo>
                    <a:pt x="2630424" y="0"/>
                  </a:lnTo>
                  <a:lnTo>
                    <a:pt x="2607437" y="28511"/>
                  </a:lnTo>
                  <a:lnTo>
                    <a:pt x="2608707" y="32473"/>
                  </a:lnTo>
                  <a:lnTo>
                    <a:pt x="2613787" y="39598"/>
                  </a:lnTo>
                  <a:lnTo>
                    <a:pt x="2617216" y="42506"/>
                  </a:lnTo>
                  <a:lnTo>
                    <a:pt x="2621661" y="44767"/>
                  </a:lnTo>
                  <a:lnTo>
                    <a:pt x="2616073" y="46786"/>
                  </a:lnTo>
                  <a:lnTo>
                    <a:pt x="2604516" y="75882"/>
                  </a:lnTo>
                  <a:lnTo>
                    <a:pt x="2607310" y="82207"/>
                  </a:lnTo>
                  <a:lnTo>
                    <a:pt x="2612898" y="86931"/>
                  </a:lnTo>
                  <a:lnTo>
                    <a:pt x="2618613" y="91643"/>
                  </a:lnTo>
                  <a:lnTo>
                    <a:pt x="2626106" y="94005"/>
                  </a:lnTo>
                  <a:lnTo>
                    <a:pt x="2645029" y="94005"/>
                  </a:lnTo>
                  <a:lnTo>
                    <a:pt x="2652522" y="91630"/>
                  </a:lnTo>
                  <a:lnTo>
                    <a:pt x="2658110" y="86893"/>
                  </a:lnTo>
                  <a:lnTo>
                    <a:pt x="2663825" y="82156"/>
                  </a:lnTo>
                  <a:lnTo>
                    <a:pt x="2664231" y="81216"/>
                  </a:lnTo>
                  <a:lnTo>
                    <a:pt x="2666568" y="75882"/>
                  </a:lnTo>
                  <a:lnTo>
                    <a:pt x="2666619" y="62268"/>
                  </a:lnTo>
                  <a:close/>
                </a:path>
                <a:path w="5074920" h="109220">
                  <a:moveTo>
                    <a:pt x="2735808" y="41935"/>
                  </a:moveTo>
                  <a:lnTo>
                    <a:pt x="2735313" y="32880"/>
                  </a:lnTo>
                  <a:lnTo>
                    <a:pt x="2733764" y="24549"/>
                  </a:lnTo>
                  <a:lnTo>
                    <a:pt x="2731224" y="17322"/>
                  </a:lnTo>
                  <a:lnTo>
                    <a:pt x="2728976" y="13398"/>
                  </a:lnTo>
                  <a:lnTo>
                    <a:pt x="2727706" y="11176"/>
                  </a:lnTo>
                  <a:lnTo>
                    <a:pt x="2723223" y="6286"/>
                  </a:lnTo>
                  <a:lnTo>
                    <a:pt x="2718181" y="2959"/>
                  </a:lnTo>
                  <a:lnTo>
                    <a:pt x="2718181" y="26924"/>
                  </a:lnTo>
                  <a:lnTo>
                    <a:pt x="2718181" y="35979"/>
                  </a:lnTo>
                  <a:lnTo>
                    <a:pt x="2716911" y="39382"/>
                  </a:lnTo>
                  <a:lnTo>
                    <a:pt x="2711831" y="44983"/>
                  </a:lnTo>
                  <a:lnTo>
                    <a:pt x="2708656" y="46380"/>
                  </a:lnTo>
                  <a:lnTo>
                    <a:pt x="2700274" y="46380"/>
                  </a:lnTo>
                  <a:lnTo>
                    <a:pt x="2696845" y="44894"/>
                  </a:lnTo>
                  <a:lnTo>
                    <a:pt x="2694305" y="41935"/>
                  </a:lnTo>
                  <a:lnTo>
                    <a:pt x="2691892" y="38963"/>
                  </a:lnTo>
                  <a:lnTo>
                    <a:pt x="2690622" y="34975"/>
                  </a:lnTo>
                  <a:lnTo>
                    <a:pt x="2690622" y="25425"/>
                  </a:lnTo>
                  <a:lnTo>
                    <a:pt x="2691892" y="21526"/>
                  </a:lnTo>
                  <a:lnTo>
                    <a:pt x="2696718" y="15024"/>
                  </a:lnTo>
                  <a:lnTo>
                    <a:pt x="2700020" y="13398"/>
                  </a:lnTo>
                  <a:lnTo>
                    <a:pt x="2708402" y="13398"/>
                  </a:lnTo>
                  <a:lnTo>
                    <a:pt x="2711831" y="15227"/>
                  </a:lnTo>
                  <a:lnTo>
                    <a:pt x="2716911" y="22555"/>
                  </a:lnTo>
                  <a:lnTo>
                    <a:pt x="2718181" y="26924"/>
                  </a:lnTo>
                  <a:lnTo>
                    <a:pt x="2718181" y="2959"/>
                  </a:lnTo>
                  <a:lnTo>
                    <a:pt x="2717939" y="2794"/>
                  </a:lnTo>
                  <a:lnTo>
                    <a:pt x="2711818" y="698"/>
                  </a:lnTo>
                  <a:lnTo>
                    <a:pt x="2704846" y="0"/>
                  </a:lnTo>
                  <a:lnTo>
                    <a:pt x="2695702" y="0"/>
                  </a:lnTo>
                  <a:lnTo>
                    <a:pt x="2688209" y="2933"/>
                  </a:lnTo>
                  <a:lnTo>
                    <a:pt x="2676525" y="14668"/>
                  </a:lnTo>
                  <a:lnTo>
                    <a:pt x="2673604" y="22275"/>
                  </a:lnTo>
                  <a:lnTo>
                    <a:pt x="2673604" y="39560"/>
                  </a:lnTo>
                  <a:lnTo>
                    <a:pt x="2676017" y="46228"/>
                  </a:lnTo>
                  <a:lnTo>
                    <a:pt x="2685669" y="56972"/>
                  </a:lnTo>
                  <a:lnTo>
                    <a:pt x="2691892" y="59664"/>
                  </a:lnTo>
                  <a:lnTo>
                    <a:pt x="2708275" y="59664"/>
                  </a:lnTo>
                  <a:lnTo>
                    <a:pt x="2714625" y="56400"/>
                  </a:lnTo>
                  <a:lnTo>
                    <a:pt x="2718562" y="49898"/>
                  </a:lnTo>
                  <a:lnTo>
                    <a:pt x="2718816" y="50025"/>
                  </a:lnTo>
                  <a:lnTo>
                    <a:pt x="2703195" y="80530"/>
                  </a:lnTo>
                  <a:lnTo>
                    <a:pt x="2689225" y="80530"/>
                  </a:lnTo>
                  <a:lnTo>
                    <a:pt x="2683637" y="79006"/>
                  </a:lnTo>
                  <a:lnTo>
                    <a:pt x="2678811" y="75958"/>
                  </a:lnTo>
                  <a:lnTo>
                    <a:pt x="2678811" y="90601"/>
                  </a:lnTo>
                  <a:lnTo>
                    <a:pt x="2683891" y="92862"/>
                  </a:lnTo>
                  <a:lnTo>
                    <a:pt x="2689860" y="94005"/>
                  </a:lnTo>
                  <a:lnTo>
                    <a:pt x="2696972" y="94005"/>
                  </a:lnTo>
                  <a:lnTo>
                    <a:pt x="2705697" y="93154"/>
                  </a:lnTo>
                  <a:lnTo>
                    <a:pt x="2713418" y="90576"/>
                  </a:lnTo>
                  <a:lnTo>
                    <a:pt x="2720073" y="86296"/>
                  </a:lnTo>
                  <a:lnTo>
                    <a:pt x="2725445" y="80530"/>
                  </a:lnTo>
                  <a:lnTo>
                    <a:pt x="2725674" y="80289"/>
                  </a:lnTo>
                  <a:lnTo>
                    <a:pt x="2730093" y="72783"/>
                  </a:lnTo>
                  <a:lnTo>
                    <a:pt x="2733268" y="63944"/>
                  </a:lnTo>
                  <a:lnTo>
                    <a:pt x="2735186" y="53784"/>
                  </a:lnTo>
                  <a:lnTo>
                    <a:pt x="2735402" y="49898"/>
                  </a:lnTo>
                  <a:lnTo>
                    <a:pt x="2735605" y="46380"/>
                  </a:lnTo>
                  <a:lnTo>
                    <a:pt x="2735681" y="44894"/>
                  </a:lnTo>
                  <a:lnTo>
                    <a:pt x="2735808" y="41935"/>
                  </a:lnTo>
                  <a:close/>
                </a:path>
                <a:path w="5074920" h="109220">
                  <a:moveTo>
                    <a:pt x="2805684" y="46380"/>
                  </a:moveTo>
                  <a:lnTo>
                    <a:pt x="2788374" y="2908"/>
                  </a:lnTo>
                  <a:lnTo>
                    <a:pt x="2787980" y="2832"/>
                  </a:lnTo>
                  <a:lnTo>
                    <a:pt x="2787980" y="46380"/>
                  </a:lnTo>
                  <a:lnTo>
                    <a:pt x="2787942" y="48475"/>
                  </a:lnTo>
                  <a:lnTo>
                    <a:pt x="2787142" y="61785"/>
                  </a:lnTo>
                  <a:lnTo>
                    <a:pt x="2784487" y="72199"/>
                  </a:lnTo>
                  <a:lnTo>
                    <a:pt x="2780042" y="78447"/>
                  </a:lnTo>
                  <a:lnTo>
                    <a:pt x="2773807" y="80530"/>
                  </a:lnTo>
                  <a:lnTo>
                    <a:pt x="2767393" y="78511"/>
                  </a:lnTo>
                  <a:lnTo>
                    <a:pt x="2762834" y="72415"/>
                  </a:lnTo>
                  <a:lnTo>
                    <a:pt x="2760103" y="62268"/>
                  </a:lnTo>
                  <a:lnTo>
                    <a:pt x="2759227" y="48475"/>
                  </a:lnTo>
                  <a:lnTo>
                    <a:pt x="2759303" y="46380"/>
                  </a:lnTo>
                  <a:lnTo>
                    <a:pt x="2760129" y="32893"/>
                  </a:lnTo>
                  <a:lnTo>
                    <a:pt x="2762910" y="22059"/>
                  </a:lnTo>
                  <a:lnTo>
                    <a:pt x="2767558" y="15570"/>
                  </a:lnTo>
                  <a:lnTo>
                    <a:pt x="2774061" y="13398"/>
                  </a:lnTo>
                  <a:lnTo>
                    <a:pt x="2780207" y="15519"/>
                  </a:lnTo>
                  <a:lnTo>
                    <a:pt x="2784564" y="21856"/>
                  </a:lnTo>
                  <a:lnTo>
                    <a:pt x="2787167" y="32410"/>
                  </a:lnTo>
                  <a:lnTo>
                    <a:pt x="2787980" y="46380"/>
                  </a:lnTo>
                  <a:lnTo>
                    <a:pt x="2787980" y="2832"/>
                  </a:lnTo>
                  <a:lnTo>
                    <a:pt x="2774950" y="0"/>
                  </a:lnTo>
                  <a:lnTo>
                    <a:pt x="2767317" y="774"/>
                  </a:lnTo>
                  <a:lnTo>
                    <a:pt x="2760662" y="3098"/>
                  </a:lnTo>
                  <a:lnTo>
                    <a:pt x="2742209" y="37338"/>
                  </a:lnTo>
                  <a:lnTo>
                    <a:pt x="2741676" y="48475"/>
                  </a:lnTo>
                  <a:lnTo>
                    <a:pt x="2743644" y="68402"/>
                  </a:lnTo>
                  <a:lnTo>
                    <a:pt x="2749550" y="82626"/>
                  </a:lnTo>
                  <a:lnTo>
                    <a:pt x="2759354" y="91160"/>
                  </a:lnTo>
                  <a:lnTo>
                    <a:pt x="2773045" y="94005"/>
                  </a:lnTo>
                  <a:lnTo>
                    <a:pt x="2780487" y="93243"/>
                  </a:lnTo>
                  <a:lnTo>
                    <a:pt x="2787027" y="90919"/>
                  </a:lnTo>
                  <a:lnTo>
                    <a:pt x="2792628" y="87045"/>
                  </a:lnTo>
                  <a:lnTo>
                    <a:pt x="2797302" y="81610"/>
                  </a:lnTo>
                  <a:lnTo>
                    <a:pt x="2797873" y="80530"/>
                  </a:lnTo>
                  <a:lnTo>
                    <a:pt x="2800959" y="74777"/>
                  </a:lnTo>
                  <a:lnTo>
                    <a:pt x="2803588" y="66624"/>
                  </a:lnTo>
                  <a:lnTo>
                    <a:pt x="2805150" y="57162"/>
                  </a:lnTo>
                  <a:lnTo>
                    <a:pt x="2805684" y="46380"/>
                  </a:lnTo>
                  <a:close/>
                </a:path>
                <a:path w="5074920" h="109220">
                  <a:moveTo>
                    <a:pt x="3540760" y="0"/>
                  </a:moveTo>
                  <a:lnTo>
                    <a:pt x="3529965" y="0"/>
                  </a:lnTo>
                  <a:lnTo>
                    <a:pt x="3523792" y="4419"/>
                  </a:lnTo>
                  <a:lnTo>
                    <a:pt x="3517468" y="8153"/>
                  </a:lnTo>
                  <a:lnTo>
                    <a:pt x="3510978" y="11214"/>
                  </a:lnTo>
                  <a:lnTo>
                    <a:pt x="3504311" y="13589"/>
                  </a:lnTo>
                  <a:lnTo>
                    <a:pt x="3504311" y="28841"/>
                  </a:lnTo>
                  <a:lnTo>
                    <a:pt x="3523488" y="20929"/>
                  </a:lnTo>
                  <a:lnTo>
                    <a:pt x="3523488" y="92392"/>
                  </a:lnTo>
                  <a:lnTo>
                    <a:pt x="3540760" y="92392"/>
                  </a:lnTo>
                  <a:lnTo>
                    <a:pt x="3540760" y="20929"/>
                  </a:lnTo>
                  <a:lnTo>
                    <a:pt x="3540760" y="0"/>
                  </a:lnTo>
                  <a:close/>
                </a:path>
                <a:path w="5074920" h="109220">
                  <a:moveTo>
                    <a:pt x="3626231" y="60807"/>
                  </a:moveTo>
                  <a:lnTo>
                    <a:pt x="3605276" y="45085"/>
                  </a:lnTo>
                  <a:lnTo>
                    <a:pt x="3605276" y="44831"/>
                  </a:lnTo>
                  <a:lnTo>
                    <a:pt x="3613175" y="41656"/>
                  </a:lnTo>
                  <a:lnTo>
                    <a:pt x="3618814" y="36842"/>
                  </a:lnTo>
                  <a:lnTo>
                    <a:pt x="3622179" y="30416"/>
                  </a:lnTo>
                  <a:lnTo>
                    <a:pt x="3623310" y="22352"/>
                  </a:lnTo>
                  <a:lnTo>
                    <a:pt x="3623310" y="15354"/>
                  </a:lnTo>
                  <a:lnTo>
                    <a:pt x="3622395" y="13398"/>
                  </a:lnTo>
                  <a:lnTo>
                    <a:pt x="3620770" y="9880"/>
                  </a:lnTo>
                  <a:lnTo>
                    <a:pt x="3615563" y="5918"/>
                  </a:lnTo>
                  <a:lnTo>
                    <a:pt x="3610229" y="1968"/>
                  </a:lnTo>
                  <a:lnTo>
                    <a:pt x="3603498" y="0"/>
                  </a:lnTo>
                  <a:lnTo>
                    <a:pt x="3586734" y="0"/>
                  </a:lnTo>
                  <a:lnTo>
                    <a:pt x="3579495" y="1638"/>
                  </a:lnTo>
                  <a:lnTo>
                    <a:pt x="3573272" y="4940"/>
                  </a:lnTo>
                  <a:lnTo>
                    <a:pt x="3573272" y="19456"/>
                  </a:lnTo>
                  <a:lnTo>
                    <a:pt x="3578987" y="15417"/>
                  </a:lnTo>
                  <a:lnTo>
                    <a:pt x="3584956" y="13398"/>
                  </a:lnTo>
                  <a:lnTo>
                    <a:pt x="3600958" y="13398"/>
                  </a:lnTo>
                  <a:lnTo>
                    <a:pt x="3605784" y="17513"/>
                  </a:lnTo>
                  <a:lnTo>
                    <a:pt x="3605784" y="34556"/>
                  </a:lnTo>
                  <a:lnTo>
                    <a:pt x="3599434" y="38963"/>
                  </a:lnTo>
                  <a:lnTo>
                    <a:pt x="3579241" y="38963"/>
                  </a:lnTo>
                  <a:lnTo>
                    <a:pt x="3579241" y="52438"/>
                  </a:lnTo>
                  <a:lnTo>
                    <a:pt x="3587242" y="52438"/>
                  </a:lnTo>
                  <a:lnTo>
                    <a:pt x="3596576" y="53327"/>
                  </a:lnTo>
                  <a:lnTo>
                    <a:pt x="3603244" y="55981"/>
                  </a:lnTo>
                  <a:lnTo>
                    <a:pt x="3607244" y="60401"/>
                  </a:lnTo>
                  <a:lnTo>
                    <a:pt x="3608578" y="66573"/>
                  </a:lnTo>
                  <a:lnTo>
                    <a:pt x="3608578" y="71069"/>
                  </a:lnTo>
                  <a:lnTo>
                    <a:pt x="3607054" y="74510"/>
                  </a:lnTo>
                  <a:lnTo>
                    <a:pt x="3603752" y="76923"/>
                  </a:lnTo>
                  <a:lnTo>
                    <a:pt x="3600577" y="79324"/>
                  </a:lnTo>
                  <a:lnTo>
                    <a:pt x="3596386" y="80530"/>
                  </a:lnTo>
                  <a:lnTo>
                    <a:pt x="3583051" y="80530"/>
                  </a:lnTo>
                  <a:lnTo>
                    <a:pt x="3575939" y="78244"/>
                  </a:lnTo>
                  <a:lnTo>
                    <a:pt x="3569843" y="73685"/>
                  </a:lnTo>
                  <a:lnTo>
                    <a:pt x="3569843" y="89306"/>
                  </a:lnTo>
                  <a:lnTo>
                    <a:pt x="3575558" y="92430"/>
                  </a:lnTo>
                  <a:lnTo>
                    <a:pt x="3583051" y="94005"/>
                  </a:lnTo>
                  <a:lnTo>
                    <a:pt x="3592068" y="94005"/>
                  </a:lnTo>
                  <a:lnTo>
                    <a:pt x="3623653" y="80530"/>
                  </a:lnTo>
                  <a:lnTo>
                    <a:pt x="3626231" y="75057"/>
                  </a:lnTo>
                  <a:lnTo>
                    <a:pt x="3626231" y="60807"/>
                  </a:lnTo>
                  <a:close/>
                </a:path>
                <a:path w="5074920" h="109220">
                  <a:moveTo>
                    <a:pt x="3698087" y="44894"/>
                  </a:moveTo>
                  <a:lnTo>
                    <a:pt x="3691496" y="13398"/>
                  </a:lnTo>
                  <a:lnTo>
                    <a:pt x="3690239" y="11176"/>
                  </a:lnTo>
                  <a:lnTo>
                    <a:pt x="3685730" y="6286"/>
                  </a:lnTo>
                  <a:lnTo>
                    <a:pt x="3680714" y="2997"/>
                  </a:lnTo>
                  <a:lnTo>
                    <a:pt x="3680714" y="26924"/>
                  </a:lnTo>
                  <a:lnTo>
                    <a:pt x="3680714" y="35979"/>
                  </a:lnTo>
                  <a:lnTo>
                    <a:pt x="3679444" y="39382"/>
                  </a:lnTo>
                  <a:lnTo>
                    <a:pt x="3674364" y="44983"/>
                  </a:lnTo>
                  <a:lnTo>
                    <a:pt x="3671189" y="46380"/>
                  </a:lnTo>
                  <a:lnTo>
                    <a:pt x="3662807" y="46380"/>
                  </a:lnTo>
                  <a:lnTo>
                    <a:pt x="3659378" y="44894"/>
                  </a:lnTo>
                  <a:lnTo>
                    <a:pt x="3656838" y="41935"/>
                  </a:lnTo>
                  <a:lnTo>
                    <a:pt x="3654425" y="38963"/>
                  </a:lnTo>
                  <a:lnTo>
                    <a:pt x="3653155" y="34975"/>
                  </a:lnTo>
                  <a:lnTo>
                    <a:pt x="3653155" y="25425"/>
                  </a:lnTo>
                  <a:lnTo>
                    <a:pt x="3654298" y="21526"/>
                  </a:lnTo>
                  <a:lnTo>
                    <a:pt x="3656838" y="18275"/>
                  </a:lnTo>
                  <a:lnTo>
                    <a:pt x="3659251" y="15024"/>
                  </a:lnTo>
                  <a:lnTo>
                    <a:pt x="3662553" y="13398"/>
                  </a:lnTo>
                  <a:lnTo>
                    <a:pt x="3670935" y="13398"/>
                  </a:lnTo>
                  <a:lnTo>
                    <a:pt x="3674237" y="15227"/>
                  </a:lnTo>
                  <a:lnTo>
                    <a:pt x="3676904" y="18897"/>
                  </a:lnTo>
                  <a:lnTo>
                    <a:pt x="3679444" y="22555"/>
                  </a:lnTo>
                  <a:lnTo>
                    <a:pt x="3680714" y="26924"/>
                  </a:lnTo>
                  <a:lnTo>
                    <a:pt x="3680714" y="2997"/>
                  </a:lnTo>
                  <a:lnTo>
                    <a:pt x="3680422" y="2794"/>
                  </a:lnTo>
                  <a:lnTo>
                    <a:pt x="3674300" y="698"/>
                  </a:lnTo>
                  <a:lnTo>
                    <a:pt x="3667379" y="0"/>
                  </a:lnTo>
                  <a:lnTo>
                    <a:pt x="3658235" y="0"/>
                  </a:lnTo>
                  <a:lnTo>
                    <a:pt x="3650615" y="2933"/>
                  </a:lnTo>
                  <a:lnTo>
                    <a:pt x="3644900" y="8801"/>
                  </a:lnTo>
                  <a:lnTo>
                    <a:pt x="3639058" y="14668"/>
                  </a:lnTo>
                  <a:lnTo>
                    <a:pt x="3636137" y="22275"/>
                  </a:lnTo>
                  <a:lnTo>
                    <a:pt x="3636137" y="39560"/>
                  </a:lnTo>
                  <a:lnTo>
                    <a:pt x="3638550" y="46228"/>
                  </a:lnTo>
                  <a:lnTo>
                    <a:pt x="3648202" y="56972"/>
                  </a:lnTo>
                  <a:lnTo>
                    <a:pt x="3654425" y="59664"/>
                  </a:lnTo>
                  <a:lnTo>
                    <a:pt x="3670808" y="59664"/>
                  </a:lnTo>
                  <a:lnTo>
                    <a:pt x="3677158" y="56400"/>
                  </a:lnTo>
                  <a:lnTo>
                    <a:pt x="3681095" y="49898"/>
                  </a:lnTo>
                  <a:lnTo>
                    <a:pt x="3681349" y="50025"/>
                  </a:lnTo>
                  <a:lnTo>
                    <a:pt x="3681311" y="59664"/>
                  </a:lnTo>
                  <a:lnTo>
                    <a:pt x="3679444" y="66992"/>
                  </a:lnTo>
                  <a:lnTo>
                    <a:pt x="3675380" y="72415"/>
                  </a:lnTo>
                  <a:lnTo>
                    <a:pt x="3671443" y="77825"/>
                  </a:lnTo>
                  <a:lnTo>
                    <a:pt x="3665728" y="80530"/>
                  </a:lnTo>
                  <a:lnTo>
                    <a:pt x="3651758" y="80530"/>
                  </a:lnTo>
                  <a:lnTo>
                    <a:pt x="3646170" y="79006"/>
                  </a:lnTo>
                  <a:lnTo>
                    <a:pt x="3641217" y="75958"/>
                  </a:lnTo>
                  <a:lnTo>
                    <a:pt x="3641217" y="90601"/>
                  </a:lnTo>
                  <a:lnTo>
                    <a:pt x="3646297" y="92862"/>
                  </a:lnTo>
                  <a:lnTo>
                    <a:pt x="3652393" y="94005"/>
                  </a:lnTo>
                  <a:lnTo>
                    <a:pt x="3659505" y="94005"/>
                  </a:lnTo>
                  <a:lnTo>
                    <a:pt x="3668217" y="93154"/>
                  </a:lnTo>
                  <a:lnTo>
                    <a:pt x="3675900" y="90576"/>
                  </a:lnTo>
                  <a:lnTo>
                    <a:pt x="3682555" y="86296"/>
                  </a:lnTo>
                  <a:lnTo>
                    <a:pt x="3687978" y="80530"/>
                  </a:lnTo>
                  <a:lnTo>
                    <a:pt x="3688207" y="80289"/>
                  </a:lnTo>
                  <a:lnTo>
                    <a:pt x="3692614" y="72783"/>
                  </a:lnTo>
                  <a:lnTo>
                    <a:pt x="3695738" y="63944"/>
                  </a:lnTo>
                  <a:lnTo>
                    <a:pt x="3697617" y="53784"/>
                  </a:lnTo>
                  <a:lnTo>
                    <a:pt x="3697821" y="49898"/>
                  </a:lnTo>
                  <a:lnTo>
                    <a:pt x="3698011" y="46380"/>
                  </a:lnTo>
                  <a:lnTo>
                    <a:pt x="3698087" y="44894"/>
                  </a:lnTo>
                  <a:close/>
                </a:path>
                <a:path w="5074920" h="109220">
                  <a:moveTo>
                    <a:pt x="3726294" y="76885"/>
                  </a:moveTo>
                  <a:lnTo>
                    <a:pt x="3710178" y="76885"/>
                  </a:lnTo>
                  <a:lnTo>
                    <a:pt x="3703574" y="108635"/>
                  </a:lnTo>
                  <a:lnTo>
                    <a:pt x="3716782" y="108635"/>
                  </a:lnTo>
                  <a:lnTo>
                    <a:pt x="3726294" y="76885"/>
                  </a:lnTo>
                  <a:close/>
                </a:path>
                <a:path w="5074920" h="109220">
                  <a:moveTo>
                    <a:pt x="3799840" y="62268"/>
                  </a:moveTo>
                  <a:lnTo>
                    <a:pt x="3798316" y="57492"/>
                  </a:lnTo>
                  <a:lnTo>
                    <a:pt x="3795039" y="53289"/>
                  </a:lnTo>
                  <a:lnTo>
                    <a:pt x="3793985" y="51879"/>
                  </a:lnTo>
                  <a:lnTo>
                    <a:pt x="3792093" y="49339"/>
                  </a:lnTo>
                  <a:lnTo>
                    <a:pt x="3787775" y="46316"/>
                  </a:lnTo>
                  <a:lnTo>
                    <a:pt x="3783304" y="44704"/>
                  </a:lnTo>
                  <a:lnTo>
                    <a:pt x="3783304" y="71399"/>
                  </a:lnTo>
                  <a:lnTo>
                    <a:pt x="3782060" y="74879"/>
                  </a:lnTo>
                  <a:lnTo>
                    <a:pt x="3776967" y="79946"/>
                  </a:lnTo>
                  <a:lnTo>
                    <a:pt x="3773424" y="81216"/>
                  </a:lnTo>
                  <a:lnTo>
                    <a:pt x="3764140" y="81216"/>
                  </a:lnTo>
                  <a:lnTo>
                    <a:pt x="3760571" y="79946"/>
                  </a:lnTo>
                  <a:lnTo>
                    <a:pt x="3758044" y="77444"/>
                  </a:lnTo>
                  <a:lnTo>
                    <a:pt x="3755390" y="74930"/>
                  </a:lnTo>
                  <a:lnTo>
                    <a:pt x="3754120" y="71399"/>
                  </a:lnTo>
                  <a:lnTo>
                    <a:pt x="3754209" y="62268"/>
                  </a:lnTo>
                  <a:lnTo>
                    <a:pt x="3755517" y="58928"/>
                  </a:lnTo>
                  <a:lnTo>
                    <a:pt x="3761092" y="53289"/>
                  </a:lnTo>
                  <a:lnTo>
                    <a:pt x="3764534" y="51879"/>
                  </a:lnTo>
                  <a:lnTo>
                    <a:pt x="3772916" y="51879"/>
                  </a:lnTo>
                  <a:lnTo>
                    <a:pt x="3783304" y="71399"/>
                  </a:lnTo>
                  <a:lnTo>
                    <a:pt x="3783304" y="44704"/>
                  </a:lnTo>
                  <a:lnTo>
                    <a:pt x="3782314" y="44335"/>
                  </a:lnTo>
                  <a:lnTo>
                    <a:pt x="3792220" y="39649"/>
                  </a:lnTo>
                  <a:lnTo>
                    <a:pt x="3793134" y="38417"/>
                  </a:lnTo>
                  <a:lnTo>
                    <a:pt x="3797300" y="32829"/>
                  </a:lnTo>
                  <a:lnTo>
                    <a:pt x="3797300" y="19405"/>
                  </a:lnTo>
                  <a:lnTo>
                    <a:pt x="3781171" y="2044"/>
                  </a:lnTo>
                  <a:lnTo>
                    <a:pt x="3781171" y="21386"/>
                  </a:lnTo>
                  <a:lnTo>
                    <a:pt x="3781145" y="28956"/>
                  </a:lnTo>
                  <a:lnTo>
                    <a:pt x="3780015" y="31978"/>
                  </a:lnTo>
                  <a:lnTo>
                    <a:pt x="3777589" y="34582"/>
                  </a:lnTo>
                  <a:lnTo>
                    <a:pt x="3775316" y="37122"/>
                  </a:lnTo>
                  <a:lnTo>
                    <a:pt x="3772395" y="38417"/>
                  </a:lnTo>
                  <a:lnTo>
                    <a:pt x="3765677" y="38417"/>
                  </a:lnTo>
                  <a:lnTo>
                    <a:pt x="3762743" y="37122"/>
                  </a:lnTo>
                  <a:lnTo>
                    <a:pt x="3760444" y="34556"/>
                  </a:lnTo>
                  <a:lnTo>
                    <a:pt x="3758044" y="32029"/>
                  </a:lnTo>
                  <a:lnTo>
                    <a:pt x="3756914" y="28956"/>
                  </a:lnTo>
                  <a:lnTo>
                    <a:pt x="3756926" y="21386"/>
                  </a:lnTo>
                  <a:lnTo>
                    <a:pt x="3758044" y="18338"/>
                  </a:lnTo>
                  <a:lnTo>
                    <a:pt x="3760089" y="16116"/>
                  </a:lnTo>
                  <a:lnTo>
                    <a:pt x="3762248" y="13893"/>
                  </a:lnTo>
                  <a:lnTo>
                    <a:pt x="3765169" y="12776"/>
                  </a:lnTo>
                  <a:lnTo>
                    <a:pt x="3772662" y="12776"/>
                  </a:lnTo>
                  <a:lnTo>
                    <a:pt x="3775710" y="13893"/>
                  </a:lnTo>
                  <a:lnTo>
                    <a:pt x="3780015" y="18288"/>
                  </a:lnTo>
                  <a:lnTo>
                    <a:pt x="3781171" y="21386"/>
                  </a:lnTo>
                  <a:lnTo>
                    <a:pt x="3781171" y="2044"/>
                  </a:lnTo>
                  <a:lnTo>
                    <a:pt x="3779012" y="1028"/>
                  </a:lnTo>
                  <a:lnTo>
                    <a:pt x="3774186" y="0"/>
                  </a:lnTo>
                  <a:lnTo>
                    <a:pt x="3763518" y="0"/>
                  </a:lnTo>
                  <a:lnTo>
                    <a:pt x="3740645" y="28511"/>
                  </a:lnTo>
                  <a:lnTo>
                    <a:pt x="3741915" y="32473"/>
                  </a:lnTo>
                  <a:lnTo>
                    <a:pt x="3746995" y="39598"/>
                  </a:lnTo>
                  <a:lnTo>
                    <a:pt x="3750437" y="42506"/>
                  </a:lnTo>
                  <a:lnTo>
                    <a:pt x="3754869" y="44767"/>
                  </a:lnTo>
                  <a:lnTo>
                    <a:pt x="3749294" y="46786"/>
                  </a:lnTo>
                  <a:lnTo>
                    <a:pt x="3744976" y="49847"/>
                  </a:lnTo>
                  <a:lnTo>
                    <a:pt x="3739134" y="58039"/>
                  </a:lnTo>
                  <a:lnTo>
                    <a:pt x="3737673" y="62496"/>
                  </a:lnTo>
                  <a:lnTo>
                    <a:pt x="3737610" y="75882"/>
                  </a:lnTo>
                  <a:lnTo>
                    <a:pt x="3740518" y="82207"/>
                  </a:lnTo>
                  <a:lnTo>
                    <a:pt x="3751694" y="91643"/>
                  </a:lnTo>
                  <a:lnTo>
                    <a:pt x="3759327" y="94005"/>
                  </a:lnTo>
                  <a:lnTo>
                    <a:pt x="3778123" y="94005"/>
                  </a:lnTo>
                  <a:lnTo>
                    <a:pt x="3785743" y="91630"/>
                  </a:lnTo>
                  <a:lnTo>
                    <a:pt x="3791318" y="86893"/>
                  </a:lnTo>
                  <a:lnTo>
                    <a:pt x="3797046" y="82156"/>
                  </a:lnTo>
                  <a:lnTo>
                    <a:pt x="3797452" y="81216"/>
                  </a:lnTo>
                  <a:lnTo>
                    <a:pt x="3799789" y="75882"/>
                  </a:lnTo>
                  <a:lnTo>
                    <a:pt x="3799840" y="62268"/>
                  </a:lnTo>
                  <a:close/>
                </a:path>
                <a:path w="5074920" h="109220">
                  <a:moveTo>
                    <a:pt x="3870325" y="46380"/>
                  </a:moveTo>
                  <a:lnTo>
                    <a:pt x="3852964" y="2908"/>
                  </a:lnTo>
                  <a:lnTo>
                    <a:pt x="3852621" y="2844"/>
                  </a:lnTo>
                  <a:lnTo>
                    <a:pt x="3852621" y="46380"/>
                  </a:lnTo>
                  <a:lnTo>
                    <a:pt x="3852583" y="48475"/>
                  </a:lnTo>
                  <a:lnTo>
                    <a:pt x="3851783" y="61785"/>
                  </a:lnTo>
                  <a:lnTo>
                    <a:pt x="3849128" y="72199"/>
                  </a:lnTo>
                  <a:lnTo>
                    <a:pt x="3844683" y="78447"/>
                  </a:lnTo>
                  <a:lnTo>
                    <a:pt x="3838448" y="80530"/>
                  </a:lnTo>
                  <a:lnTo>
                    <a:pt x="3832034" y="78511"/>
                  </a:lnTo>
                  <a:lnTo>
                    <a:pt x="3827475" y="72415"/>
                  </a:lnTo>
                  <a:lnTo>
                    <a:pt x="3824744" y="62268"/>
                  </a:lnTo>
                  <a:lnTo>
                    <a:pt x="3823868" y="48475"/>
                  </a:lnTo>
                  <a:lnTo>
                    <a:pt x="3823944" y="46380"/>
                  </a:lnTo>
                  <a:lnTo>
                    <a:pt x="3824770" y="32893"/>
                  </a:lnTo>
                  <a:lnTo>
                    <a:pt x="3827551" y="22059"/>
                  </a:lnTo>
                  <a:lnTo>
                    <a:pt x="3832199" y="15570"/>
                  </a:lnTo>
                  <a:lnTo>
                    <a:pt x="3838702" y="13398"/>
                  </a:lnTo>
                  <a:lnTo>
                    <a:pt x="3844785" y="15519"/>
                  </a:lnTo>
                  <a:lnTo>
                    <a:pt x="3849154" y="21856"/>
                  </a:lnTo>
                  <a:lnTo>
                    <a:pt x="3851783" y="32410"/>
                  </a:lnTo>
                  <a:lnTo>
                    <a:pt x="3852621" y="46380"/>
                  </a:lnTo>
                  <a:lnTo>
                    <a:pt x="3852621" y="2844"/>
                  </a:lnTo>
                  <a:lnTo>
                    <a:pt x="3839464" y="0"/>
                  </a:lnTo>
                  <a:lnTo>
                    <a:pt x="3831856" y="774"/>
                  </a:lnTo>
                  <a:lnTo>
                    <a:pt x="3825240" y="3098"/>
                  </a:lnTo>
                  <a:lnTo>
                    <a:pt x="3806837" y="37338"/>
                  </a:lnTo>
                  <a:lnTo>
                    <a:pt x="3806317" y="48475"/>
                  </a:lnTo>
                  <a:lnTo>
                    <a:pt x="3808260" y="68402"/>
                  </a:lnTo>
                  <a:lnTo>
                    <a:pt x="3814140" y="82626"/>
                  </a:lnTo>
                  <a:lnTo>
                    <a:pt x="3823932" y="91160"/>
                  </a:lnTo>
                  <a:lnTo>
                    <a:pt x="3837686" y="94005"/>
                  </a:lnTo>
                  <a:lnTo>
                    <a:pt x="3845128" y="93243"/>
                  </a:lnTo>
                  <a:lnTo>
                    <a:pt x="3851668" y="90919"/>
                  </a:lnTo>
                  <a:lnTo>
                    <a:pt x="3857269" y="87045"/>
                  </a:lnTo>
                  <a:lnTo>
                    <a:pt x="3861943" y="81610"/>
                  </a:lnTo>
                  <a:lnTo>
                    <a:pt x="3862514" y="80530"/>
                  </a:lnTo>
                  <a:lnTo>
                    <a:pt x="3865600" y="74777"/>
                  </a:lnTo>
                  <a:lnTo>
                    <a:pt x="3868229" y="66624"/>
                  </a:lnTo>
                  <a:lnTo>
                    <a:pt x="3869791" y="57162"/>
                  </a:lnTo>
                  <a:lnTo>
                    <a:pt x="3870325" y="46380"/>
                  </a:lnTo>
                  <a:close/>
                </a:path>
                <a:path w="5074920" h="109220">
                  <a:moveTo>
                    <a:pt x="3938524" y="62268"/>
                  </a:moveTo>
                  <a:lnTo>
                    <a:pt x="3937000" y="57492"/>
                  </a:lnTo>
                  <a:lnTo>
                    <a:pt x="3933723" y="53289"/>
                  </a:lnTo>
                  <a:lnTo>
                    <a:pt x="3932669" y="51879"/>
                  </a:lnTo>
                  <a:lnTo>
                    <a:pt x="3930777" y="49339"/>
                  </a:lnTo>
                  <a:lnTo>
                    <a:pt x="3926459" y="46316"/>
                  </a:lnTo>
                  <a:lnTo>
                    <a:pt x="3921988" y="44704"/>
                  </a:lnTo>
                  <a:lnTo>
                    <a:pt x="3921988" y="71399"/>
                  </a:lnTo>
                  <a:lnTo>
                    <a:pt x="3920744" y="74879"/>
                  </a:lnTo>
                  <a:lnTo>
                    <a:pt x="3915664" y="79946"/>
                  </a:lnTo>
                  <a:lnTo>
                    <a:pt x="3912108" y="81216"/>
                  </a:lnTo>
                  <a:lnTo>
                    <a:pt x="3902837" y="81216"/>
                  </a:lnTo>
                  <a:lnTo>
                    <a:pt x="3899255" y="79946"/>
                  </a:lnTo>
                  <a:lnTo>
                    <a:pt x="3896741" y="77444"/>
                  </a:lnTo>
                  <a:lnTo>
                    <a:pt x="3894074" y="74930"/>
                  </a:lnTo>
                  <a:lnTo>
                    <a:pt x="3892804" y="71399"/>
                  </a:lnTo>
                  <a:lnTo>
                    <a:pt x="3892893" y="62268"/>
                  </a:lnTo>
                  <a:lnTo>
                    <a:pt x="3894201" y="58928"/>
                  </a:lnTo>
                  <a:lnTo>
                    <a:pt x="3899789" y="53289"/>
                  </a:lnTo>
                  <a:lnTo>
                    <a:pt x="3903218" y="51879"/>
                  </a:lnTo>
                  <a:lnTo>
                    <a:pt x="3911600" y="51879"/>
                  </a:lnTo>
                  <a:lnTo>
                    <a:pt x="3921988" y="71399"/>
                  </a:lnTo>
                  <a:lnTo>
                    <a:pt x="3921988" y="44704"/>
                  </a:lnTo>
                  <a:lnTo>
                    <a:pt x="3920998" y="44335"/>
                  </a:lnTo>
                  <a:lnTo>
                    <a:pt x="3930904" y="39649"/>
                  </a:lnTo>
                  <a:lnTo>
                    <a:pt x="3931818" y="38417"/>
                  </a:lnTo>
                  <a:lnTo>
                    <a:pt x="3935984" y="32829"/>
                  </a:lnTo>
                  <a:lnTo>
                    <a:pt x="3935984" y="19405"/>
                  </a:lnTo>
                  <a:lnTo>
                    <a:pt x="3934714" y="15341"/>
                  </a:lnTo>
                  <a:lnTo>
                    <a:pt x="3933012" y="12776"/>
                  </a:lnTo>
                  <a:lnTo>
                    <a:pt x="3929888" y="8051"/>
                  </a:lnTo>
                  <a:lnTo>
                    <a:pt x="3926459" y="5194"/>
                  </a:lnTo>
                  <a:lnTo>
                    <a:pt x="3922141" y="3111"/>
                  </a:lnTo>
                  <a:lnTo>
                    <a:pt x="3919855" y="2044"/>
                  </a:lnTo>
                  <a:lnTo>
                    <a:pt x="3919855" y="21386"/>
                  </a:lnTo>
                  <a:lnTo>
                    <a:pt x="3919829" y="28956"/>
                  </a:lnTo>
                  <a:lnTo>
                    <a:pt x="3918712" y="31978"/>
                  </a:lnTo>
                  <a:lnTo>
                    <a:pt x="3916273" y="34582"/>
                  </a:lnTo>
                  <a:lnTo>
                    <a:pt x="3914013" y="37122"/>
                  </a:lnTo>
                  <a:lnTo>
                    <a:pt x="3911092" y="38417"/>
                  </a:lnTo>
                  <a:lnTo>
                    <a:pt x="3904361" y="38417"/>
                  </a:lnTo>
                  <a:lnTo>
                    <a:pt x="3901427" y="37122"/>
                  </a:lnTo>
                  <a:lnTo>
                    <a:pt x="3899128" y="34556"/>
                  </a:lnTo>
                  <a:lnTo>
                    <a:pt x="3896741" y="32029"/>
                  </a:lnTo>
                  <a:lnTo>
                    <a:pt x="3895598" y="28956"/>
                  </a:lnTo>
                  <a:lnTo>
                    <a:pt x="3895610" y="21386"/>
                  </a:lnTo>
                  <a:lnTo>
                    <a:pt x="3896741" y="18338"/>
                  </a:lnTo>
                  <a:lnTo>
                    <a:pt x="3898773" y="16116"/>
                  </a:lnTo>
                  <a:lnTo>
                    <a:pt x="3900932" y="13893"/>
                  </a:lnTo>
                  <a:lnTo>
                    <a:pt x="3903853" y="12776"/>
                  </a:lnTo>
                  <a:lnTo>
                    <a:pt x="3911346" y="12776"/>
                  </a:lnTo>
                  <a:lnTo>
                    <a:pt x="3914394" y="13893"/>
                  </a:lnTo>
                  <a:lnTo>
                    <a:pt x="3918712" y="18288"/>
                  </a:lnTo>
                  <a:lnTo>
                    <a:pt x="3919855" y="21386"/>
                  </a:lnTo>
                  <a:lnTo>
                    <a:pt x="3919855" y="2044"/>
                  </a:lnTo>
                  <a:lnTo>
                    <a:pt x="3917696" y="1028"/>
                  </a:lnTo>
                  <a:lnTo>
                    <a:pt x="3912870" y="0"/>
                  </a:lnTo>
                  <a:lnTo>
                    <a:pt x="3902202" y="0"/>
                  </a:lnTo>
                  <a:lnTo>
                    <a:pt x="3879342" y="28511"/>
                  </a:lnTo>
                  <a:lnTo>
                    <a:pt x="3880612" y="32473"/>
                  </a:lnTo>
                  <a:lnTo>
                    <a:pt x="3885692" y="39598"/>
                  </a:lnTo>
                  <a:lnTo>
                    <a:pt x="3889121" y="42506"/>
                  </a:lnTo>
                  <a:lnTo>
                    <a:pt x="3893566" y="44767"/>
                  </a:lnTo>
                  <a:lnTo>
                    <a:pt x="3887978" y="46786"/>
                  </a:lnTo>
                  <a:lnTo>
                    <a:pt x="3883660" y="49847"/>
                  </a:lnTo>
                  <a:lnTo>
                    <a:pt x="3877818" y="58039"/>
                  </a:lnTo>
                  <a:lnTo>
                    <a:pt x="3876357" y="62496"/>
                  </a:lnTo>
                  <a:lnTo>
                    <a:pt x="3876294" y="75882"/>
                  </a:lnTo>
                  <a:lnTo>
                    <a:pt x="3879215" y="82207"/>
                  </a:lnTo>
                  <a:lnTo>
                    <a:pt x="3890391" y="91643"/>
                  </a:lnTo>
                  <a:lnTo>
                    <a:pt x="3898011" y="94005"/>
                  </a:lnTo>
                  <a:lnTo>
                    <a:pt x="3916807" y="94005"/>
                  </a:lnTo>
                  <a:lnTo>
                    <a:pt x="3924427" y="91630"/>
                  </a:lnTo>
                  <a:lnTo>
                    <a:pt x="3930015" y="86893"/>
                  </a:lnTo>
                  <a:lnTo>
                    <a:pt x="3935730" y="82156"/>
                  </a:lnTo>
                  <a:lnTo>
                    <a:pt x="3936136" y="81216"/>
                  </a:lnTo>
                  <a:lnTo>
                    <a:pt x="3938473" y="75882"/>
                  </a:lnTo>
                  <a:lnTo>
                    <a:pt x="3938524" y="62268"/>
                  </a:lnTo>
                  <a:close/>
                </a:path>
                <a:path w="5074920" h="109220">
                  <a:moveTo>
                    <a:pt x="4744085" y="0"/>
                  </a:moveTo>
                  <a:lnTo>
                    <a:pt x="4733163" y="0"/>
                  </a:lnTo>
                  <a:lnTo>
                    <a:pt x="4727067" y="4419"/>
                  </a:lnTo>
                  <a:lnTo>
                    <a:pt x="4720780" y="8153"/>
                  </a:lnTo>
                  <a:lnTo>
                    <a:pt x="4714303" y="11214"/>
                  </a:lnTo>
                  <a:lnTo>
                    <a:pt x="4707636" y="13589"/>
                  </a:lnTo>
                  <a:lnTo>
                    <a:pt x="4707636" y="28841"/>
                  </a:lnTo>
                  <a:lnTo>
                    <a:pt x="4726813" y="20929"/>
                  </a:lnTo>
                  <a:lnTo>
                    <a:pt x="4726813" y="92392"/>
                  </a:lnTo>
                  <a:lnTo>
                    <a:pt x="4744085" y="92392"/>
                  </a:lnTo>
                  <a:lnTo>
                    <a:pt x="4744085" y="20929"/>
                  </a:lnTo>
                  <a:lnTo>
                    <a:pt x="4744085" y="0"/>
                  </a:lnTo>
                  <a:close/>
                </a:path>
                <a:path w="5074920" h="109220">
                  <a:moveTo>
                    <a:pt x="4831461" y="42303"/>
                  </a:moveTo>
                  <a:lnTo>
                    <a:pt x="4830953" y="32880"/>
                  </a:lnTo>
                  <a:lnTo>
                    <a:pt x="4829441" y="24549"/>
                  </a:lnTo>
                  <a:lnTo>
                    <a:pt x="4826901" y="17322"/>
                  </a:lnTo>
                  <a:lnTo>
                    <a:pt x="4824615" y="13398"/>
                  </a:lnTo>
                  <a:lnTo>
                    <a:pt x="4823333" y="11176"/>
                  </a:lnTo>
                  <a:lnTo>
                    <a:pt x="4817999" y="3721"/>
                  </a:lnTo>
                  <a:lnTo>
                    <a:pt x="4813935" y="1739"/>
                  </a:lnTo>
                  <a:lnTo>
                    <a:pt x="4813935" y="26924"/>
                  </a:lnTo>
                  <a:lnTo>
                    <a:pt x="4813935" y="35979"/>
                  </a:lnTo>
                  <a:lnTo>
                    <a:pt x="4812665" y="39382"/>
                  </a:lnTo>
                  <a:lnTo>
                    <a:pt x="4807585" y="44983"/>
                  </a:lnTo>
                  <a:lnTo>
                    <a:pt x="4804410" y="46380"/>
                  </a:lnTo>
                  <a:lnTo>
                    <a:pt x="4796028" y="46380"/>
                  </a:lnTo>
                  <a:lnTo>
                    <a:pt x="4792599" y="44894"/>
                  </a:lnTo>
                  <a:lnTo>
                    <a:pt x="4787519" y="38963"/>
                  </a:lnTo>
                  <a:lnTo>
                    <a:pt x="4786376" y="34975"/>
                  </a:lnTo>
                  <a:lnTo>
                    <a:pt x="4786376" y="25425"/>
                  </a:lnTo>
                  <a:lnTo>
                    <a:pt x="4787519" y="21526"/>
                  </a:lnTo>
                  <a:lnTo>
                    <a:pt x="4790059" y="18275"/>
                  </a:lnTo>
                  <a:lnTo>
                    <a:pt x="4792472" y="15024"/>
                  </a:lnTo>
                  <a:lnTo>
                    <a:pt x="4795774" y="13398"/>
                  </a:lnTo>
                  <a:lnTo>
                    <a:pt x="4804156" y="13398"/>
                  </a:lnTo>
                  <a:lnTo>
                    <a:pt x="4807458" y="15227"/>
                  </a:lnTo>
                  <a:lnTo>
                    <a:pt x="4812538" y="22555"/>
                  </a:lnTo>
                  <a:lnTo>
                    <a:pt x="4813935" y="26924"/>
                  </a:lnTo>
                  <a:lnTo>
                    <a:pt x="4813935" y="1739"/>
                  </a:lnTo>
                  <a:lnTo>
                    <a:pt x="4810379" y="0"/>
                  </a:lnTo>
                  <a:lnTo>
                    <a:pt x="4791329" y="0"/>
                  </a:lnTo>
                  <a:lnTo>
                    <a:pt x="4783836" y="2933"/>
                  </a:lnTo>
                  <a:lnTo>
                    <a:pt x="4777994" y="8801"/>
                  </a:lnTo>
                  <a:lnTo>
                    <a:pt x="4772279" y="14668"/>
                  </a:lnTo>
                  <a:lnTo>
                    <a:pt x="4769358" y="22275"/>
                  </a:lnTo>
                  <a:lnTo>
                    <a:pt x="4769358" y="39560"/>
                  </a:lnTo>
                  <a:lnTo>
                    <a:pt x="4771771" y="46228"/>
                  </a:lnTo>
                  <a:lnTo>
                    <a:pt x="4781423" y="56972"/>
                  </a:lnTo>
                  <a:lnTo>
                    <a:pt x="4787646" y="59664"/>
                  </a:lnTo>
                  <a:lnTo>
                    <a:pt x="4804029" y="59664"/>
                  </a:lnTo>
                  <a:lnTo>
                    <a:pt x="4810379" y="56400"/>
                  </a:lnTo>
                  <a:lnTo>
                    <a:pt x="4814189" y="49898"/>
                  </a:lnTo>
                  <a:lnTo>
                    <a:pt x="4814570" y="50025"/>
                  </a:lnTo>
                  <a:lnTo>
                    <a:pt x="4814532" y="59664"/>
                  </a:lnTo>
                  <a:lnTo>
                    <a:pt x="4812538" y="66992"/>
                  </a:lnTo>
                  <a:lnTo>
                    <a:pt x="4804664" y="77825"/>
                  </a:lnTo>
                  <a:lnTo>
                    <a:pt x="4798949" y="80530"/>
                  </a:lnTo>
                  <a:lnTo>
                    <a:pt x="4784979" y="80530"/>
                  </a:lnTo>
                  <a:lnTo>
                    <a:pt x="4779391" y="79006"/>
                  </a:lnTo>
                  <a:lnTo>
                    <a:pt x="4774438" y="75958"/>
                  </a:lnTo>
                  <a:lnTo>
                    <a:pt x="4774438" y="90601"/>
                  </a:lnTo>
                  <a:lnTo>
                    <a:pt x="4779518" y="92862"/>
                  </a:lnTo>
                  <a:lnTo>
                    <a:pt x="4785614" y="94005"/>
                  </a:lnTo>
                  <a:lnTo>
                    <a:pt x="4792726" y="94005"/>
                  </a:lnTo>
                  <a:lnTo>
                    <a:pt x="4801438" y="93154"/>
                  </a:lnTo>
                  <a:lnTo>
                    <a:pt x="4809096" y="90576"/>
                  </a:lnTo>
                  <a:lnTo>
                    <a:pt x="4815725" y="86296"/>
                  </a:lnTo>
                  <a:lnTo>
                    <a:pt x="4821072" y="80530"/>
                  </a:lnTo>
                  <a:lnTo>
                    <a:pt x="4821301" y="80289"/>
                  </a:lnTo>
                  <a:lnTo>
                    <a:pt x="4831232" y="46380"/>
                  </a:lnTo>
                  <a:lnTo>
                    <a:pt x="4831461" y="42303"/>
                  </a:lnTo>
                  <a:close/>
                </a:path>
                <a:path w="5074920" h="109220">
                  <a:moveTo>
                    <a:pt x="4859401" y="76885"/>
                  </a:moveTo>
                  <a:lnTo>
                    <a:pt x="4843399" y="76885"/>
                  </a:lnTo>
                  <a:lnTo>
                    <a:pt x="4836668" y="108635"/>
                  </a:lnTo>
                  <a:lnTo>
                    <a:pt x="4850003" y="108635"/>
                  </a:lnTo>
                  <a:lnTo>
                    <a:pt x="4859401" y="76885"/>
                  </a:lnTo>
                  <a:close/>
                </a:path>
                <a:path w="5074920" h="109220">
                  <a:moveTo>
                    <a:pt x="4932934" y="62268"/>
                  </a:moveTo>
                  <a:lnTo>
                    <a:pt x="4931410" y="57492"/>
                  </a:lnTo>
                  <a:lnTo>
                    <a:pt x="4927206" y="51879"/>
                  </a:lnTo>
                  <a:lnTo>
                    <a:pt x="4925314" y="49339"/>
                  </a:lnTo>
                  <a:lnTo>
                    <a:pt x="4920996" y="46316"/>
                  </a:lnTo>
                  <a:lnTo>
                    <a:pt x="4916525" y="44704"/>
                  </a:lnTo>
                  <a:lnTo>
                    <a:pt x="4916525" y="71399"/>
                  </a:lnTo>
                  <a:lnTo>
                    <a:pt x="4915281" y="74879"/>
                  </a:lnTo>
                  <a:lnTo>
                    <a:pt x="4910201" y="79946"/>
                  </a:lnTo>
                  <a:lnTo>
                    <a:pt x="4906518" y="81216"/>
                  </a:lnTo>
                  <a:lnTo>
                    <a:pt x="4897374" y="81216"/>
                  </a:lnTo>
                  <a:lnTo>
                    <a:pt x="4893792" y="79946"/>
                  </a:lnTo>
                  <a:lnTo>
                    <a:pt x="4891278" y="77444"/>
                  </a:lnTo>
                  <a:lnTo>
                    <a:pt x="4888611" y="74930"/>
                  </a:lnTo>
                  <a:lnTo>
                    <a:pt x="4887341" y="71399"/>
                  </a:lnTo>
                  <a:lnTo>
                    <a:pt x="4887430" y="62268"/>
                  </a:lnTo>
                  <a:lnTo>
                    <a:pt x="4888738" y="58928"/>
                  </a:lnTo>
                  <a:lnTo>
                    <a:pt x="4894326" y="53289"/>
                  </a:lnTo>
                  <a:lnTo>
                    <a:pt x="4897755" y="51879"/>
                  </a:lnTo>
                  <a:lnTo>
                    <a:pt x="4906137" y="51879"/>
                  </a:lnTo>
                  <a:lnTo>
                    <a:pt x="4909693" y="53327"/>
                  </a:lnTo>
                  <a:lnTo>
                    <a:pt x="4912360" y="56235"/>
                  </a:lnTo>
                  <a:lnTo>
                    <a:pt x="4915154" y="59131"/>
                  </a:lnTo>
                  <a:lnTo>
                    <a:pt x="4916475" y="62496"/>
                  </a:lnTo>
                  <a:lnTo>
                    <a:pt x="4916525" y="71399"/>
                  </a:lnTo>
                  <a:lnTo>
                    <a:pt x="4916525" y="44704"/>
                  </a:lnTo>
                  <a:lnTo>
                    <a:pt x="4915535" y="44335"/>
                  </a:lnTo>
                  <a:lnTo>
                    <a:pt x="4925441" y="39649"/>
                  </a:lnTo>
                  <a:lnTo>
                    <a:pt x="4926355" y="38417"/>
                  </a:lnTo>
                  <a:lnTo>
                    <a:pt x="4930521" y="32829"/>
                  </a:lnTo>
                  <a:lnTo>
                    <a:pt x="4930521" y="19405"/>
                  </a:lnTo>
                  <a:lnTo>
                    <a:pt x="4929251" y="15341"/>
                  </a:lnTo>
                  <a:lnTo>
                    <a:pt x="4927549" y="12776"/>
                  </a:lnTo>
                  <a:lnTo>
                    <a:pt x="4924425" y="8051"/>
                  </a:lnTo>
                  <a:lnTo>
                    <a:pt x="4920996" y="5194"/>
                  </a:lnTo>
                  <a:lnTo>
                    <a:pt x="4916678" y="3111"/>
                  </a:lnTo>
                  <a:lnTo>
                    <a:pt x="4914392" y="2044"/>
                  </a:lnTo>
                  <a:lnTo>
                    <a:pt x="4914392" y="21386"/>
                  </a:lnTo>
                  <a:lnTo>
                    <a:pt x="4914366" y="28956"/>
                  </a:lnTo>
                  <a:lnTo>
                    <a:pt x="4913122" y="31978"/>
                  </a:lnTo>
                  <a:lnTo>
                    <a:pt x="4910810" y="34582"/>
                  </a:lnTo>
                  <a:lnTo>
                    <a:pt x="4908385" y="37134"/>
                  </a:lnTo>
                  <a:lnTo>
                    <a:pt x="4905629" y="38417"/>
                  </a:lnTo>
                  <a:lnTo>
                    <a:pt x="4898898" y="38417"/>
                  </a:lnTo>
                  <a:lnTo>
                    <a:pt x="4895964" y="37122"/>
                  </a:lnTo>
                  <a:lnTo>
                    <a:pt x="4893665" y="34556"/>
                  </a:lnTo>
                  <a:lnTo>
                    <a:pt x="4891278" y="32029"/>
                  </a:lnTo>
                  <a:lnTo>
                    <a:pt x="4890135" y="28956"/>
                  </a:lnTo>
                  <a:lnTo>
                    <a:pt x="4890135" y="21386"/>
                  </a:lnTo>
                  <a:lnTo>
                    <a:pt x="4891151" y="18338"/>
                  </a:lnTo>
                  <a:lnTo>
                    <a:pt x="4895469" y="13893"/>
                  </a:lnTo>
                  <a:lnTo>
                    <a:pt x="4898390" y="12776"/>
                  </a:lnTo>
                  <a:lnTo>
                    <a:pt x="4905883" y="12776"/>
                  </a:lnTo>
                  <a:lnTo>
                    <a:pt x="4908931" y="13893"/>
                  </a:lnTo>
                  <a:lnTo>
                    <a:pt x="4913249" y="18288"/>
                  </a:lnTo>
                  <a:lnTo>
                    <a:pt x="4914392" y="21386"/>
                  </a:lnTo>
                  <a:lnTo>
                    <a:pt x="4914392" y="2044"/>
                  </a:lnTo>
                  <a:lnTo>
                    <a:pt x="4912233" y="1028"/>
                  </a:lnTo>
                  <a:lnTo>
                    <a:pt x="4907407" y="0"/>
                  </a:lnTo>
                  <a:lnTo>
                    <a:pt x="4896739" y="0"/>
                  </a:lnTo>
                  <a:lnTo>
                    <a:pt x="4873879" y="28511"/>
                  </a:lnTo>
                  <a:lnTo>
                    <a:pt x="4875149" y="32473"/>
                  </a:lnTo>
                  <a:lnTo>
                    <a:pt x="4877562" y="36029"/>
                  </a:lnTo>
                  <a:lnTo>
                    <a:pt x="4880102" y="39598"/>
                  </a:lnTo>
                  <a:lnTo>
                    <a:pt x="4883658" y="42506"/>
                  </a:lnTo>
                  <a:lnTo>
                    <a:pt x="4887976" y="44767"/>
                  </a:lnTo>
                  <a:lnTo>
                    <a:pt x="4882515" y="46786"/>
                  </a:lnTo>
                  <a:lnTo>
                    <a:pt x="4878197" y="49847"/>
                  </a:lnTo>
                  <a:lnTo>
                    <a:pt x="4872355" y="58039"/>
                  </a:lnTo>
                  <a:lnTo>
                    <a:pt x="4870894" y="62496"/>
                  </a:lnTo>
                  <a:lnTo>
                    <a:pt x="4870831" y="75882"/>
                  </a:lnTo>
                  <a:lnTo>
                    <a:pt x="4873625" y="82207"/>
                  </a:lnTo>
                  <a:lnTo>
                    <a:pt x="4879340" y="86931"/>
                  </a:lnTo>
                  <a:lnTo>
                    <a:pt x="4884928" y="91643"/>
                  </a:lnTo>
                  <a:lnTo>
                    <a:pt x="4892421" y="94005"/>
                  </a:lnTo>
                  <a:lnTo>
                    <a:pt x="4911344" y="94005"/>
                  </a:lnTo>
                  <a:lnTo>
                    <a:pt x="4918964" y="91630"/>
                  </a:lnTo>
                  <a:lnTo>
                    <a:pt x="4930140" y="82156"/>
                  </a:lnTo>
                  <a:lnTo>
                    <a:pt x="4930546" y="81216"/>
                  </a:lnTo>
                  <a:lnTo>
                    <a:pt x="4932883" y="75882"/>
                  </a:lnTo>
                  <a:lnTo>
                    <a:pt x="4932934" y="62268"/>
                  </a:lnTo>
                  <a:close/>
                </a:path>
                <a:path w="5074920" h="109220">
                  <a:moveTo>
                    <a:pt x="5000117" y="54737"/>
                  </a:moveTo>
                  <a:lnTo>
                    <a:pt x="4998059" y="49771"/>
                  </a:lnTo>
                  <a:lnTo>
                    <a:pt x="4997450" y="48272"/>
                  </a:lnTo>
                  <a:lnTo>
                    <a:pt x="4992116" y="43421"/>
                  </a:lnTo>
                  <a:lnTo>
                    <a:pt x="4986655" y="38557"/>
                  </a:lnTo>
                  <a:lnTo>
                    <a:pt x="4981880" y="36931"/>
                  </a:lnTo>
                  <a:lnTo>
                    <a:pt x="4979543" y="36131"/>
                  </a:lnTo>
                  <a:lnTo>
                    <a:pt x="4969256" y="36131"/>
                  </a:lnTo>
                  <a:lnTo>
                    <a:pt x="4966208" y="36398"/>
                  </a:lnTo>
                  <a:lnTo>
                    <a:pt x="4961636" y="36931"/>
                  </a:lnTo>
                  <a:lnTo>
                    <a:pt x="4963160" y="15811"/>
                  </a:lnTo>
                  <a:lnTo>
                    <a:pt x="4996053" y="15811"/>
                  </a:lnTo>
                  <a:lnTo>
                    <a:pt x="4996053" y="1473"/>
                  </a:lnTo>
                  <a:lnTo>
                    <a:pt x="4948936" y="1473"/>
                  </a:lnTo>
                  <a:lnTo>
                    <a:pt x="4945507" y="51079"/>
                  </a:lnTo>
                  <a:lnTo>
                    <a:pt x="4950968" y="50203"/>
                  </a:lnTo>
                  <a:lnTo>
                    <a:pt x="4956175" y="49771"/>
                  </a:lnTo>
                  <a:lnTo>
                    <a:pt x="4968367" y="49771"/>
                  </a:lnTo>
                  <a:lnTo>
                    <a:pt x="4973828" y="50965"/>
                  </a:lnTo>
                  <a:lnTo>
                    <a:pt x="4977257" y="53327"/>
                  </a:lnTo>
                  <a:lnTo>
                    <a:pt x="4980813" y="55689"/>
                  </a:lnTo>
                  <a:lnTo>
                    <a:pt x="4982591" y="59474"/>
                  </a:lnTo>
                  <a:lnTo>
                    <a:pt x="4982591" y="69646"/>
                  </a:lnTo>
                  <a:lnTo>
                    <a:pt x="4980940" y="73533"/>
                  </a:lnTo>
                  <a:lnTo>
                    <a:pt x="4977638" y="76339"/>
                  </a:lnTo>
                  <a:lnTo>
                    <a:pt x="4974209" y="79133"/>
                  </a:lnTo>
                  <a:lnTo>
                    <a:pt x="4969637" y="80530"/>
                  </a:lnTo>
                  <a:lnTo>
                    <a:pt x="4960493" y="80530"/>
                  </a:lnTo>
                  <a:lnTo>
                    <a:pt x="4957064" y="79984"/>
                  </a:lnTo>
                  <a:lnTo>
                    <a:pt x="4949952" y="77749"/>
                  </a:lnTo>
                  <a:lnTo>
                    <a:pt x="4946904" y="76149"/>
                  </a:lnTo>
                  <a:lnTo>
                    <a:pt x="4944110" y="74053"/>
                  </a:lnTo>
                  <a:lnTo>
                    <a:pt x="4944110" y="89674"/>
                  </a:lnTo>
                  <a:lnTo>
                    <a:pt x="4949444" y="92557"/>
                  </a:lnTo>
                  <a:lnTo>
                    <a:pt x="4956556" y="94005"/>
                  </a:lnTo>
                  <a:lnTo>
                    <a:pt x="4965573" y="94005"/>
                  </a:lnTo>
                  <a:lnTo>
                    <a:pt x="4996688" y="80530"/>
                  </a:lnTo>
                  <a:lnTo>
                    <a:pt x="4997069" y="80200"/>
                  </a:lnTo>
                  <a:lnTo>
                    <a:pt x="5000117" y="72567"/>
                  </a:lnTo>
                  <a:lnTo>
                    <a:pt x="5000117" y="54737"/>
                  </a:lnTo>
                  <a:close/>
                </a:path>
                <a:path w="5074920" h="109220">
                  <a:moveTo>
                    <a:pt x="5074412" y="59715"/>
                  </a:moveTo>
                  <a:lnTo>
                    <a:pt x="5063617" y="59715"/>
                  </a:lnTo>
                  <a:lnTo>
                    <a:pt x="5063617" y="24511"/>
                  </a:lnTo>
                  <a:lnTo>
                    <a:pt x="5063617" y="1473"/>
                  </a:lnTo>
                  <a:lnTo>
                    <a:pt x="5047615" y="1473"/>
                  </a:lnTo>
                  <a:lnTo>
                    <a:pt x="5047615" y="24511"/>
                  </a:lnTo>
                  <a:lnTo>
                    <a:pt x="5047615" y="59715"/>
                  </a:lnTo>
                  <a:lnTo>
                    <a:pt x="5022723" y="59715"/>
                  </a:lnTo>
                  <a:lnTo>
                    <a:pt x="5027549" y="53949"/>
                  </a:lnTo>
                  <a:lnTo>
                    <a:pt x="5032375" y="47764"/>
                  </a:lnTo>
                  <a:lnTo>
                    <a:pt x="5041519" y="34556"/>
                  </a:lnTo>
                  <a:lnTo>
                    <a:pt x="5045075" y="29006"/>
                  </a:lnTo>
                  <a:lnTo>
                    <a:pt x="5047615" y="24511"/>
                  </a:lnTo>
                  <a:lnTo>
                    <a:pt x="5047615" y="1473"/>
                  </a:lnTo>
                  <a:lnTo>
                    <a:pt x="5047361" y="1473"/>
                  </a:lnTo>
                  <a:lnTo>
                    <a:pt x="5044211" y="7886"/>
                  </a:lnTo>
                  <a:lnTo>
                    <a:pt x="5040465" y="14668"/>
                  </a:lnTo>
                  <a:lnTo>
                    <a:pt x="5014138" y="51866"/>
                  </a:lnTo>
                  <a:lnTo>
                    <a:pt x="5007991" y="59042"/>
                  </a:lnTo>
                  <a:lnTo>
                    <a:pt x="5007991" y="72326"/>
                  </a:lnTo>
                  <a:lnTo>
                    <a:pt x="5047615" y="72326"/>
                  </a:lnTo>
                  <a:lnTo>
                    <a:pt x="5047615" y="92392"/>
                  </a:lnTo>
                  <a:lnTo>
                    <a:pt x="5063617" y="92392"/>
                  </a:lnTo>
                  <a:lnTo>
                    <a:pt x="5063617" y="72326"/>
                  </a:lnTo>
                  <a:lnTo>
                    <a:pt x="5074412" y="72326"/>
                  </a:lnTo>
                  <a:lnTo>
                    <a:pt x="5074412" y="59715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7" name="object 107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8784473" y="5682094"/>
              <a:ext cx="201030" cy="94005"/>
            </a:xfrm>
            <a:prstGeom prst="rect">
              <a:avLst/>
            </a:prstGeom>
          </p:spPr>
        </p:pic>
        <p:sp>
          <p:nvSpPr>
            <p:cNvPr id="108" name="object 108"/>
            <p:cNvSpPr/>
            <p:nvPr/>
          </p:nvSpPr>
          <p:spPr>
            <a:xfrm>
              <a:off x="1314577" y="5902947"/>
              <a:ext cx="480059" cy="118745"/>
            </a:xfrm>
            <a:custGeom>
              <a:avLst/>
              <a:gdLst/>
              <a:ahLst/>
              <a:cxnLst/>
              <a:rect l="l" t="t" r="r" b="b"/>
              <a:pathLst>
                <a:path w="480060" h="118745">
                  <a:moveTo>
                    <a:pt x="341884" y="71208"/>
                  </a:moveTo>
                  <a:lnTo>
                    <a:pt x="267081" y="71208"/>
                  </a:lnTo>
                  <a:lnTo>
                    <a:pt x="267081" y="116611"/>
                  </a:lnTo>
                  <a:lnTo>
                    <a:pt x="341884" y="116611"/>
                  </a:lnTo>
                  <a:lnTo>
                    <a:pt x="341884" y="103695"/>
                  </a:lnTo>
                  <a:lnTo>
                    <a:pt x="282447" y="103695"/>
                  </a:lnTo>
                  <a:lnTo>
                    <a:pt x="282447" y="84239"/>
                  </a:lnTo>
                  <a:lnTo>
                    <a:pt x="341884" y="84239"/>
                  </a:lnTo>
                  <a:lnTo>
                    <a:pt x="341884" y="71208"/>
                  </a:lnTo>
                  <a:close/>
                </a:path>
                <a:path w="480060" h="118745">
                  <a:moveTo>
                    <a:pt x="341884" y="84239"/>
                  </a:moveTo>
                  <a:lnTo>
                    <a:pt x="326516" y="84239"/>
                  </a:lnTo>
                  <a:lnTo>
                    <a:pt x="326516" y="103695"/>
                  </a:lnTo>
                  <a:lnTo>
                    <a:pt x="341884" y="103695"/>
                  </a:lnTo>
                  <a:lnTo>
                    <a:pt x="341884" y="84239"/>
                  </a:lnTo>
                  <a:close/>
                </a:path>
                <a:path w="480060" h="118745">
                  <a:moveTo>
                    <a:pt x="180594" y="71335"/>
                  </a:moveTo>
                  <a:lnTo>
                    <a:pt x="140992" y="87706"/>
                  </a:lnTo>
                  <a:lnTo>
                    <a:pt x="140992" y="102069"/>
                  </a:lnTo>
                  <a:lnTo>
                    <a:pt x="144398" y="107784"/>
                  </a:lnTo>
                  <a:lnTo>
                    <a:pt x="180594" y="118643"/>
                  </a:lnTo>
                  <a:lnTo>
                    <a:pt x="189585" y="118236"/>
                  </a:lnTo>
                  <a:lnTo>
                    <a:pt x="218162" y="105740"/>
                  </a:lnTo>
                  <a:lnTo>
                    <a:pt x="180594" y="105740"/>
                  </a:lnTo>
                  <a:lnTo>
                    <a:pt x="170259" y="105059"/>
                  </a:lnTo>
                  <a:lnTo>
                    <a:pt x="162877" y="103019"/>
                  </a:lnTo>
                  <a:lnTo>
                    <a:pt x="158448" y="99621"/>
                  </a:lnTo>
                  <a:lnTo>
                    <a:pt x="156972" y="94869"/>
                  </a:lnTo>
                  <a:lnTo>
                    <a:pt x="158448" y="90218"/>
                  </a:lnTo>
                  <a:lnTo>
                    <a:pt x="162877" y="86896"/>
                  </a:lnTo>
                  <a:lnTo>
                    <a:pt x="170259" y="84903"/>
                  </a:lnTo>
                  <a:lnTo>
                    <a:pt x="180594" y="84239"/>
                  </a:lnTo>
                  <a:lnTo>
                    <a:pt x="218264" y="84239"/>
                  </a:lnTo>
                  <a:lnTo>
                    <a:pt x="216915" y="81991"/>
                  </a:lnTo>
                  <a:lnTo>
                    <a:pt x="209931" y="77724"/>
                  </a:lnTo>
                  <a:lnTo>
                    <a:pt x="204168" y="74930"/>
                  </a:lnTo>
                  <a:lnTo>
                    <a:pt x="197357" y="72934"/>
                  </a:lnTo>
                  <a:lnTo>
                    <a:pt x="189499" y="71735"/>
                  </a:lnTo>
                  <a:lnTo>
                    <a:pt x="180594" y="71335"/>
                  </a:lnTo>
                  <a:close/>
                </a:path>
                <a:path w="480060" h="118745">
                  <a:moveTo>
                    <a:pt x="218264" y="84239"/>
                  </a:moveTo>
                  <a:lnTo>
                    <a:pt x="180594" y="84239"/>
                  </a:lnTo>
                  <a:lnTo>
                    <a:pt x="191021" y="84903"/>
                  </a:lnTo>
                  <a:lnTo>
                    <a:pt x="198485" y="86896"/>
                  </a:lnTo>
                  <a:lnTo>
                    <a:pt x="202971" y="90218"/>
                  </a:lnTo>
                  <a:lnTo>
                    <a:pt x="204469" y="94869"/>
                  </a:lnTo>
                  <a:lnTo>
                    <a:pt x="202971" y="99621"/>
                  </a:lnTo>
                  <a:lnTo>
                    <a:pt x="198485" y="103019"/>
                  </a:lnTo>
                  <a:lnTo>
                    <a:pt x="191021" y="105059"/>
                  </a:lnTo>
                  <a:lnTo>
                    <a:pt x="180594" y="105740"/>
                  </a:lnTo>
                  <a:lnTo>
                    <a:pt x="218162" y="105740"/>
                  </a:lnTo>
                  <a:lnTo>
                    <a:pt x="220344" y="102069"/>
                  </a:lnTo>
                  <a:lnTo>
                    <a:pt x="220344" y="87706"/>
                  </a:lnTo>
                  <a:lnTo>
                    <a:pt x="218264" y="84239"/>
                  </a:lnTo>
                  <a:close/>
                </a:path>
                <a:path w="480060" h="118745">
                  <a:moveTo>
                    <a:pt x="63372" y="69049"/>
                  </a:moveTo>
                  <a:lnTo>
                    <a:pt x="24256" y="86588"/>
                  </a:lnTo>
                  <a:lnTo>
                    <a:pt x="24256" y="101206"/>
                  </a:lnTo>
                  <a:lnTo>
                    <a:pt x="63372" y="118643"/>
                  </a:lnTo>
                  <a:lnTo>
                    <a:pt x="72112" y="118212"/>
                  </a:lnTo>
                  <a:lnTo>
                    <a:pt x="100067" y="105854"/>
                  </a:lnTo>
                  <a:lnTo>
                    <a:pt x="55625" y="105854"/>
                  </a:lnTo>
                  <a:lnTo>
                    <a:pt x="49784" y="104762"/>
                  </a:lnTo>
                  <a:lnTo>
                    <a:pt x="41909" y="100355"/>
                  </a:lnTo>
                  <a:lnTo>
                    <a:pt x="39904" y="97497"/>
                  </a:lnTo>
                  <a:lnTo>
                    <a:pt x="39878" y="90297"/>
                  </a:lnTo>
                  <a:lnTo>
                    <a:pt x="41909" y="87388"/>
                  </a:lnTo>
                  <a:lnTo>
                    <a:pt x="45719" y="85166"/>
                  </a:lnTo>
                  <a:lnTo>
                    <a:pt x="49656" y="82943"/>
                  </a:lnTo>
                  <a:lnTo>
                    <a:pt x="55498" y="81838"/>
                  </a:lnTo>
                  <a:lnTo>
                    <a:pt x="99878" y="81838"/>
                  </a:lnTo>
                  <a:lnTo>
                    <a:pt x="99186" y="80683"/>
                  </a:lnTo>
                  <a:lnTo>
                    <a:pt x="92281" y="75996"/>
                  </a:lnTo>
                  <a:lnTo>
                    <a:pt x="86540" y="72955"/>
                  </a:lnTo>
                  <a:lnTo>
                    <a:pt x="79804" y="70785"/>
                  </a:lnTo>
                  <a:lnTo>
                    <a:pt x="72068" y="69483"/>
                  </a:lnTo>
                  <a:lnTo>
                    <a:pt x="63372" y="69049"/>
                  </a:lnTo>
                  <a:close/>
                </a:path>
                <a:path w="480060" h="118745">
                  <a:moveTo>
                    <a:pt x="99878" y="81838"/>
                  </a:moveTo>
                  <a:lnTo>
                    <a:pt x="71247" y="81838"/>
                  </a:lnTo>
                  <a:lnTo>
                    <a:pt x="77215" y="82956"/>
                  </a:lnTo>
                  <a:lnTo>
                    <a:pt x="85089" y="87439"/>
                  </a:lnTo>
                  <a:lnTo>
                    <a:pt x="86969" y="90297"/>
                  </a:lnTo>
                  <a:lnTo>
                    <a:pt x="86994" y="97497"/>
                  </a:lnTo>
                  <a:lnTo>
                    <a:pt x="85089" y="100406"/>
                  </a:lnTo>
                  <a:lnTo>
                    <a:pt x="81025" y="102590"/>
                  </a:lnTo>
                  <a:lnTo>
                    <a:pt x="77088" y="104762"/>
                  </a:lnTo>
                  <a:lnTo>
                    <a:pt x="71247" y="105854"/>
                  </a:lnTo>
                  <a:lnTo>
                    <a:pt x="100067" y="105854"/>
                  </a:lnTo>
                  <a:lnTo>
                    <a:pt x="102742" y="101206"/>
                  </a:lnTo>
                  <a:lnTo>
                    <a:pt x="102720" y="86588"/>
                  </a:lnTo>
                  <a:lnTo>
                    <a:pt x="99878" y="81838"/>
                  </a:lnTo>
                  <a:close/>
                </a:path>
                <a:path w="480060" h="118745">
                  <a:moveTo>
                    <a:pt x="64388" y="6299"/>
                  </a:moveTo>
                  <a:lnTo>
                    <a:pt x="7111" y="6299"/>
                  </a:lnTo>
                  <a:lnTo>
                    <a:pt x="7111" y="19329"/>
                  </a:lnTo>
                  <a:lnTo>
                    <a:pt x="45592" y="19329"/>
                  </a:lnTo>
                  <a:lnTo>
                    <a:pt x="42729" y="26099"/>
                  </a:lnTo>
                  <a:lnTo>
                    <a:pt x="15335" y="53716"/>
                  </a:lnTo>
                  <a:lnTo>
                    <a:pt x="0" y="60833"/>
                  </a:lnTo>
                  <a:lnTo>
                    <a:pt x="11303" y="72999"/>
                  </a:lnTo>
                  <a:lnTo>
                    <a:pt x="32974" y="59450"/>
                  </a:lnTo>
                  <a:lnTo>
                    <a:pt x="49037" y="43816"/>
                  </a:lnTo>
                  <a:lnTo>
                    <a:pt x="59508" y="26085"/>
                  </a:lnTo>
                  <a:lnTo>
                    <a:pt x="64388" y="6299"/>
                  </a:lnTo>
                  <a:close/>
                </a:path>
                <a:path w="480060" h="118745">
                  <a:moveTo>
                    <a:pt x="100837" y="0"/>
                  </a:moveTo>
                  <a:lnTo>
                    <a:pt x="85725" y="0"/>
                  </a:lnTo>
                  <a:lnTo>
                    <a:pt x="85725" y="18592"/>
                  </a:lnTo>
                  <a:lnTo>
                    <a:pt x="62737" y="18592"/>
                  </a:lnTo>
                  <a:lnTo>
                    <a:pt x="62737" y="31127"/>
                  </a:lnTo>
                  <a:lnTo>
                    <a:pt x="85725" y="31127"/>
                  </a:lnTo>
                  <a:lnTo>
                    <a:pt x="85725" y="43662"/>
                  </a:lnTo>
                  <a:lnTo>
                    <a:pt x="59309" y="43662"/>
                  </a:lnTo>
                  <a:lnTo>
                    <a:pt x="59309" y="56019"/>
                  </a:lnTo>
                  <a:lnTo>
                    <a:pt x="85725" y="56019"/>
                  </a:lnTo>
                  <a:lnTo>
                    <a:pt x="85725" y="68186"/>
                  </a:lnTo>
                  <a:lnTo>
                    <a:pt x="100837" y="68186"/>
                  </a:lnTo>
                  <a:lnTo>
                    <a:pt x="100837" y="0"/>
                  </a:lnTo>
                  <a:close/>
                </a:path>
                <a:path w="480060" h="118745">
                  <a:moveTo>
                    <a:pt x="479933" y="89928"/>
                  </a:moveTo>
                  <a:lnTo>
                    <a:pt x="369316" y="89928"/>
                  </a:lnTo>
                  <a:lnTo>
                    <a:pt x="369316" y="102831"/>
                  </a:lnTo>
                  <a:lnTo>
                    <a:pt x="479933" y="102831"/>
                  </a:lnTo>
                  <a:lnTo>
                    <a:pt x="479933" y="89928"/>
                  </a:lnTo>
                  <a:close/>
                </a:path>
                <a:path w="480060" h="118745">
                  <a:moveTo>
                    <a:pt x="432308" y="66268"/>
                  </a:moveTo>
                  <a:lnTo>
                    <a:pt x="416814" y="66268"/>
                  </a:lnTo>
                  <a:lnTo>
                    <a:pt x="416814" y="89928"/>
                  </a:lnTo>
                  <a:lnTo>
                    <a:pt x="432308" y="89928"/>
                  </a:lnTo>
                  <a:lnTo>
                    <a:pt x="432308" y="66268"/>
                  </a:lnTo>
                  <a:close/>
                </a:path>
                <a:path w="480060" h="118745">
                  <a:moveTo>
                    <a:pt x="462279" y="10502"/>
                  </a:moveTo>
                  <a:lnTo>
                    <a:pt x="386968" y="10502"/>
                  </a:lnTo>
                  <a:lnTo>
                    <a:pt x="386968" y="66268"/>
                  </a:lnTo>
                  <a:lnTo>
                    <a:pt x="464058" y="66268"/>
                  </a:lnTo>
                  <a:lnTo>
                    <a:pt x="464058" y="53365"/>
                  </a:lnTo>
                  <a:lnTo>
                    <a:pt x="402462" y="53365"/>
                  </a:lnTo>
                  <a:lnTo>
                    <a:pt x="402462" y="23406"/>
                  </a:lnTo>
                  <a:lnTo>
                    <a:pt x="462279" y="23406"/>
                  </a:lnTo>
                  <a:lnTo>
                    <a:pt x="462279" y="10502"/>
                  </a:lnTo>
                  <a:close/>
                </a:path>
                <a:path w="480060" h="118745">
                  <a:moveTo>
                    <a:pt x="270509" y="4940"/>
                  </a:moveTo>
                  <a:lnTo>
                    <a:pt x="255142" y="4940"/>
                  </a:lnTo>
                  <a:lnTo>
                    <a:pt x="255142" y="56261"/>
                  </a:lnTo>
                  <a:lnTo>
                    <a:pt x="293522" y="55982"/>
                  </a:lnTo>
                  <a:lnTo>
                    <a:pt x="321309" y="53111"/>
                  </a:lnTo>
                  <a:lnTo>
                    <a:pt x="319740" y="43230"/>
                  </a:lnTo>
                  <a:lnTo>
                    <a:pt x="270509" y="43230"/>
                  </a:lnTo>
                  <a:lnTo>
                    <a:pt x="270509" y="4940"/>
                  </a:lnTo>
                  <a:close/>
                </a:path>
                <a:path w="480060" h="118745">
                  <a:moveTo>
                    <a:pt x="319278" y="40322"/>
                  </a:moveTo>
                  <a:lnTo>
                    <a:pt x="310890" y="41596"/>
                  </a:lnTo>
                  <a:lnTo>
                    <a:pt x="299989" y="42505"/>
                  </a:lnTo>
                  <a:lnTo>
                    <a:pt x="286541" y="43049"/>
                  </a:lnTo>
                  <a:lnTo>
                    <a:pt x="270509" y="43230"/>
                  </a:lnTo>
                  <a:lnTo>
                    <a:pt x="319740" y="43230"/>
                  </a:lnTo>
                  <a:lnTo>
                    <a:pt x="319278" y="40322"/>
                  </a:lnTo>
                  <a:close/>
                </a:path>
                <a:path w="480060" h="118745">
                  <a:moveTo>
                    <a:pt x="165734" y="3759"/>
                  </a:moveTo>
                  <a:lnTo>
                    <a:pt x="150240" y="3759"/>
                  </a:lnTo>
                  <a:lnTo>
                    <a:pt x="150240" y="26123"/>
                  </a:lnTo>
                  <a:lnTo>
                    <a:pt x="147447" y="33413"/>
                  </a:lnTo>
                  <a:lnTo>
                    <a:pt x="120395" y="56819"/>
                  </a:lnTo>
                  <a:lnTo>
                    <a:pt x="131698" y="67932"/>
                  </a:lnTo>
                  <a:lnTo>
                    <a:pt x="136016" y="65633"/>
                  </a:lnTo>
                  <a:lnTo>
                    <a:pt x="140969" y="61760"/>
                  </a:lnTo>
                  <a:lnTo>
                    <a:pt x="146557" y="56324"/>
                  </a:lnTo>
                  <a:lnTo>
                    <a:pt x="152272" y="50888"/>
                  </a:lnTo>
                  <a:lnTo>
                    <a:pt x="156209" y="46037"/>
                  </a:lnTo>
                  <a:lnTo>
                    <a:pt x="158241" y="41744"/>
                  </a:lnTo>
                  <a:lnTo>
                    <a:pt x="176691" y="41744"/>
                  </a:lnTo>
                  <a:lnTo>
                    <a:pt x="174244" y="38963"/>
                  </a:lnTo>
                  <a:lnTo>
                    <a:pt x="168528" y="32626"/>
                  </a:lnTo>
                  <a:lnTo>
                    <a:pt x="165734" y="25666"/>
                  </a:lnTo>
                  <a:lnTo>
                    <a:pt x="165734" y="3759"/>
                  </a:lnTo>
                  <a:close/>
                </a:path>
                <a:path w="480060" h="118745">
                  <a:moveTo>
                    <a:pt x="176691" y="41744"/>
                  </a:moveTo>
                  <a:lnTo>
                    <a:pt x="158241" y="41744"/>
                  </a:lnTo>
                  <a:lnTo>
                    <a:pt x="163220" y="48323"/>
                  </a:lnTo>
                  <a:lnTo>
                    <a:pt x="169402" y="54286"/>
                  </a:lnTo>
                  <a:lnTo>
                    <a:pt x="176797" y="59629"/>
                  </a:lnTo>
                  <a:lnTo>
                    <a:pt x="185419" y="64350"/>
                  </a:lnTo>
                  <a:lnTo>
                    <a:pt x="195325" y="52006"/>
                  </a:lnTo>
                  <a:lnTo>
                    <a:pt x="186944" y="49657"/>
                  </a:lnTo>
                  <a:lnTo>
                    <a:pt x="179831" y="45313"/>
                  </a:lnTo>
                  <a:lnTo>
                    <a:pt x="176691" y="41744"/>
                  </a:lnTo>
                  <a:close/>
                </a:path>
                <a:path w="480060" h="118745">
                  <a:moveTo>
                    <a:pt x="341884" y="0"/>
                  </a:moveTo>
                  <a:lnTo>
                    <a:pt x="326390" y="0"/>
                  </a:lnTo>
                  <a:lnTo>
                    <a:pt x="326390" y="66141"/>
                  </a:lnTo>
                  <a:lnTo>
                    <a:pt x="341884" y="66141"/>
                  </a:lnTo>
                  <a:lnTo>
                    <a:pt x="341884" y="41998"/>
                  </a:lnTo>
                  <a:lnTo>
                    <a:pt x="360045" y="41998"/>
                  </a:lnTo>
                  <a:lnTo>
                    <a:pt x="360045" y="28968"/>
                  </a:lnTo>
                  <a:lnTo>
                    <a:pt x="341884" y="28968"/>
                  </a:lnTo>
                  <a:lnTo>
                    <a:pt x="341884" y="0"/>
                  </a:lnTo>
                  <a:close/>
                </a:path>
                <a:path w="480060" h="118745">
                  <a:moveTo>
                    <a:pt x="218439" y="0"/>
                  </a:moveTo>
                  <a:lnTo>
                    <a:pt x="202945" y="0"/>
                  </a:lnTo>
                  <a:lnTo>
                    <a:pt x="202945" y="69545"/>
                  </a:lnTo>
                  <a:lnTo>
                    <a:pt x="218439" y="69545"/>
                  </a:lnTo>
                  <a:lnTo>
                    <a:pt x="218439" y="42240"/>
                  </a:lnTo>
                  <a:lnTo>
                    <a:pt x="236600" y="42240"/>
                  </a:lnTo>
                  <a:lnTo>
                    <a:pt x="236600" y="29210"/>
                  </a:lnTo>
                  <a:lnTo>
                    <a:pt x="218439" y="29210"/>
                  </a:lnTo>
                  <a:lnTo>
                    <a:pt x="218439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9" name="object 109"/>
            <p:cNvSpPr/>
            <p:nvPr/>
          </p:nvSpPr>
          <p:spPr>
            <a:xfrm>
              <a:off x="2782570" y="5918568"/>
              <a:ext cx="5073650" cy="109220"/>
            </a:xfrm>
            <a:custGeom>
              <a:avLst/>
              <a:gdLst/>
              <a:ahLst/>
              <a:cxnLst/>
              <a:rect l="l" t="t" r="r" b="b"/>
              <a:pathLst>
                <a:path w="5073650" h="109220">
                  <a:moveTo>
                    <a:pt x="56388" y="60820"/>
                  </a:moveTo>
                  <a:lnTo>
                    <a:pt x="54483" y="56007"/>
                  </a:lnTo>
                  <a:lnTo>
                    <a:pt x="46863" y="48069"/>
                  </a:lnTo>
                  <a:lnTo>
                    <a:pt x="41783" y="45745"/>
                  </a:lnTo>
                  <a:lnTo>
                    <a:pt x="35433" y="45085"/>
                  </a:lnTo>
                  <a:lnTo>
                    <a:pt x="35433" y="44843"/>
                  </a:lnTo>
                  <a:lnTo>
                    <a:pt x="43357" y="41656"/>
                  </a:lnTo>
                  <a:lnTo>
                    <a:pt x="49034" y="36842"/>
                  </a:lnTo>
                  <a:lnTo>
                    <a:pt x="52451" y="30416"/>
                  </a:lnTo>
                  <a:lnTo>
                    <a:pt x="53594" y="22364"/>
                  </a:lnTo>
                  <a:lnTo>
                    <a:pt x="53594" y="15354"/>
                  </a:lnTo>
                  <a:lnTo>
                    <a:pt x="52628" y="13398"/>
                  </a:lnTo>
                  <a:lnTo>
                    <a:pt x="50927" y="9880"/>
                  </a:lnTo>
                  <a:lnTo>
                    <a:pt x="40513" y="1981"/>
                  </a:lnTo>
                  <a:lnTo>
                    <a:pt x="33782" y="0"/>
                  </a:lnTo>
                  <a:lnTo>
                    <a:pt x="17018" y="0"/>
                  </a:lnTo>
                  <a:lnTo>
                    <a:pt x="9652" y="1651"/>
                  </a:lnTo>
                  <a:lnTo>
                    <a:pt x="3556" y="4940"/>
                  </a:lnTo>
                  <a:lnTo>
                    <a:pt x="3556" y="19456"/>
                  </a:lnTo>
                  <a:lnTo>
                    <a:pt x="9271" y="15417"/>
                  </a:lnTo>
                  <a:lnTo>
                    <a:pt x="15240" y="13398"/>
                  </a:lnTo>
                  <a:lnTo>
                    <a:pt x="31115" y="13398"/>
                  </a:lnTo>
                  <a:lnTo>
                    <a:pt x="36068" y="17526"/>
                  </a:lnTo>
                  <a:lnTo>
                    <a:pt x="36068" y="34569"/>
                  </a:lnTo>
                  <a:lnTo>
                    <a:pt x="29718" y="38976"/>
                  </a:lnTo>
                  <a:lnTo>
                    <a:pt x="9398" y="38976"/>
                  </a:lnTo>
                  <a:lnTo>
                    <a:pt x="9398" y="52438"/>
                  </a:lnTo>
                  <a:lnTo>
                    <a:pt x="17399" y="52438"/>
                  </a:lnTo>
                  <a:lnTo>
                    <a:pt x="26797" y="53327"/>
                  </a:lnTo>
                  <a:lnTo>
                    <a:pt x="33502" y="55981"/>
                  </a:lnTo>
                  <a:lnTo>
                    <a:pt x="37515" y="60401"/>
                  </a:lnTo>
                  <a:lnTo>
                    <a:pt x="38862" y="66586"/>
                  </a:lnTo>
                  <a:lnTo>
                    <a:pt x="38862" y="71069"/>
                  </a:lnTo>
                  <a:lnTo>
                    <a:pt x="37211" y="74523"/>
                  </a:lnTo>
                  <a:lnTo>
                    <a:pt x="30861" y="79336"/>
                  </a:lnTo>
                  <a:lnTo>
                    <a:pt x="26543" y="80543"/>
                  </a:lnTo>
                  <a:lnTo>
                    <a:pt x="13208" y="80543"/>
                  </a:lnTo>
                  <a:lnTo>
                    <a:pt x="6223" y="78257"/>
                  </a:lnTo>
                  <a:lnTo>
                    <a:pt x="0" y="73685"/>
                  </a:lnTo>
                  <a:lnTo>
                    <a:pt x="0" y="89306"/>
                  </a:lnTo>
                  <a:lnTo>
                    <a:pt x="5842" y="92443"/>
                  </a:lnTo>
                  <a:lnTo>
                    <a:pt x="13208" y="94005"/>
                  </a:lnTo>
                  <a:lnTo>
                    <a:pt x="22225" y="94005"/>
                  </a:lnTo>
                  <a:lnTo>
                    <a:pt x="53911" y="80543"/>
                  </a:lnTo>
                  <a:lnTo>
                    <a:pt x="56388" y="75069"/>
                  </a:lnTo>
                  <a:lnTo>
                    <a:pt x="56388" y="60820"/>
                  </a:lnTo>
                  <a:close/>
                </a:path>
                <a:path w="5073650" h="109220">
                  <a:moveTo>
                    <a:pt x="86360" y="76898"/>
                  </a:moveTo>
                  <a:lnTo>
                    <a:pt x="70358" y="76898"/>
                  </a:lnTo>
                  <a:lnTo>
                    <a:pt x="63627" y="108648"/>
                  </a:lnTo>
                  <a:lnTo>
                    <a:pt x="76835" y="108648"/>
                  </a:lnTo>
                  <a:lnTo>
                    <a:pt x="86360" y="76898"/>
                  </a:lnTo>
                  <a:close/>
                </a:path>
                <a:path w="5073650" h="109220">
                  <a:moveTo>
                    <a:pt x="156972" y="60820"/>
                  </a:moveTo>
                  <a:lnTo>
                    <a:pt x="155067" y="56007"/>
                  </a:lnTo>
                  <a:lnTo>
                    <a:pt x="147447" y="48069"/>
                  </a:lnTo>
                  <a:lnTo>
                    <a:pt x="142367" y="45745"/>
                  </a:lnTo>
                  <a:lnTo>
                    <a:pt x="136017" y="45085"/>
                  </a:lnTo>
                  <a:lnTo>
                    <a:pt x="136017" y="44843"/>
                  </a:lnTo>
                  <a:lnTo>
                    <a:pt x="143941" y="41656"/>
                  </a:lnTo>
                  <a:lnTo>
                    <a:pt x="149618" y="36842"/>
                  </a:lnTo>
                  <a:lnTo>
                    <a:pt x="153035" y="30416"/>
                  </a:lnTo>
                  <a:lnTo>
                    <a:pt x="154178" y="22364"/>
                  </a:lnTo>
                  <a:lnTo>
                    <a:pt x="154178" y="15354"/>
                  </a:lnTo>
                  <a:lnTo>
                    <a:pt x="153212" y="13398"/>
                  </a:lnTo>
                  <a:lnTo>
                    <a:pt x="151511" y="9880"/>
                  </a:lnTo>
                  <a:lnTo>
                    <a:pt x="141097" y="1981"/>
                  </a:lnTo>
                  <a:lnTo>
                    <a:pt x="134366" y="0"/>
                  </a:lnTo>
                  <a:lnTo>
                    <a:pt x="117602" y="0"/>
                  </a:lnTo>
                  <a:lnTo>
                    <a:pt x="110236" y="1651"/>
                  </a:lnTo>
                  <a:lnTo>
                    <a:pt x="104140" y="4940"/>
                  </a:lnTo>
                  <a:lnTo>
                    <a:pt x="104140" y="19456"/>
                  </a:lnTo>
                  <a:lnTo>
                    <a:pt x="109855" y="15417"/>
                  </a:lnTo>
                  <a:lnTo>
                    <a:pt x="115824" y="13398"/>
                  </a:lnTo>
                  <a:lnTo>
                    <a:pt x="131699" y="13398"/>
                  </a:lnTo>
                  <a:lnTo>
                    <a:pt x="136652" y="17526"/>
                  </a:lnTo>
                  <a:lnTo>
                    <a:pt x="136652" y="34569"/>
                  </a:lnTo>
                  <a:lnTo>
                    <a:pt x="130302" y="38976"/>
                  </a:lnTo>
                  <a:lnTo>
                    <a:pt x="109982" y="38976"/>
                  </a:lnTo>
                  <a:lnTo>
                    <a:pt x="109982" y="52438"/>
                  </a:lnTo>
                  <a:lnTo>
                    <a:pt x="117983" y="52438"/>
                  </a:lnTo>
                  <a:lnTo>
                    <a:pt x="127381" y="53327"/>
                  </a:lnTo>
                  <a:lnTo>
                    <a:pt x="134086" y="55981"/>
                  </a:lnTo>
                  <a:lnTo>
                    <a:pt x="138099" y="60401"/>
                  </a:lnTo>
                  <a:lnTo>
                    <a:pt x="139446" y="66586"/>
                  </a:lnTo>
                  <a:lnTo>
                    <a:pt x="139446" y="71069"/>
                  </a:lnTo>
                  <a:lnTo>
                    <a:pt x="137795" y="74523"/>
                  </a:lnTo>
                  <a:lnTo>
                    <a:pt x="131445" y="79336"/>
                  </a:lnTo>
                  <a:lnTo>
                    <a:pt x="127127" y="80543"/>
                  </a:lnTo>
                  <a:lnTo>
                    <a:pt x="113792" y="80543"/>
                  </a:lnTo>
                  <a:lnTo>
                    <a:pt x="106807" y="78257"/>
                  </a:lnTo>
                  <a:lnTo>
                    <a:pt x="100584" y="73685"/>
                  </a:lnTo>
                  <a:lnTo>
                    <a:pt x="100584" y="89306"/>
                  </a:lnTo>
                  <a:lnTo>
                    <a:pt x="106426" y="92443"/>
                  </a:lnTo>
                  <a:lnTo>
                    <a:pt x="113792" y="94005"/>
                  </a:lnTo>
                  <a:lnTo>
                    <a:pt x="122809" y="94005"/>
                  </a:lnTo>
                  <a:lnTo>
                    <a:pt x="154495" y="80543"/>
                  </a:lnTo>
                  <a:lnTo>
                    <a:pt x="156972" y="75069"/>
                  </a:lnTo>
                  <a:lnTo>
                    <a:pt x="156972" y="60820"/>
                  </a:lnTo>
                  <a:close/>
                </a:path>
                <a:path w="5073650" h="109220">
                  <a:moveTo>
                    <a:pt x="211836" y="0"/>
                  </a:moveTo>
                  <a:lnTo>
                    <a:pt x="200914" y="0"/>
                  </a:lnTo>
                  <a:lnTo>
                    <a:pt x="194805" y="4419"/>
                  </a:lnTo>
                  <a:lnTo>
                    <a:pt x="188506" y="8153"/>
                  </a:lnTo>
                  <a:lnTo>
                    <a:pt x="181991" y="11214"/>
                  </a:lnTo>
                  <a:lnTo>
                    <a:pt x="175260" y="13589"/>
                  </a:lnTo>
                  <a:lnTo>
                    <a:pt x="175260" y="28841"/>
                  </a:lnTo>
                  <a:lnTo>
                    <a:pt x="194564" y="20942"/>
                  </a:lnTo>
                  <a:lnTo>
                    <a:pt x="194564" y="92405"/>
                  </a:lnTo>
                  <a:lnTo>
                    <a:pt x="211836" y="92405"/>
                  </a:lnTo>
                  <a:lnTo>
                    <a:pt x="211836" y="20942"/>
                  </a:lnTo>
                  <a:lnTo>
                    <a:pt x="211836" y="0"/>
                  </a:lnTo>
                  <a:close/>
                </a:path>
                <a:path w="5073650" h="109220">
                  <a:moveTo>
                    <a:pt x="299212" y="42316"/>
                  </a:moveTo>
                  <a:lnTo>
                    <a:pt x="298704" y="32893"/>
                  </a:lnTo>
                  <a:lnTo>
                    <a:pt x="297192" y="24561"/>
                  </a:lnTo>
                  <a:lnTo>
                    <a:pt x="294652" y="17322"/>
                  </a:lnTo>
                  <a:lnTo>
                    <a:pt x="292366" y="13398"/>
                  </a:lnTo>
                  <a:lnTo>
                    <a:pt x="291084" y="11176"/>
                  </a:lnTo>
                  <a:lnTo>
                    <a:pt x="285750" y="3733"/>
                  </a:lnTo>
                  <a:lnTo>
                    <a:pt x="281559" y="1689"/>
                  </a:lnTo>
                  <a:lnTo>
                    <a:pt x="281559" y="26936"/>
                  </a:lnTo>
                  <a:lnTo>
                    <a:pt x="281559" y="35991"/>
                  </a:lnTo>
                  <a:lnTo>
                    <a:pt x="280289" y="39382"/>
                  </a:lnTo>
                  <a:lnTo>
                    <a:pt x="277749" y="42316"/>
                  </a:lnTo>
                  <a:lnTo>
                    <a:pt x="275336" y="44983"/>
                  </a:lnTo>
                  <a:lnTo>
                    <a:pt x="272034" y="46380"/>
                  </a:lnTo>
                  <a:lnTo>
                    <a:pt x="263779" y="46380"/>
                  </a:lnTo>
                  <a:lnTo>
                    <a:pt x="260223" y="44907"/>
                  </a:lnTo>
                  <a:lnTo>
                    <a:pt x="257810" y="41935"/>
                  </a:lnTo>
                  <a:lnTo>
                    <a:pt x="255270" y="38976"/>
                  </a:lnTo>
                  <a:lnTo>
                    <a:pt x="254000" y="34975"/>
                  </a:lnTo>
                  <a:lnTo>
                    <a:pt x="254000" y="25425"/>
                  </a:lnTo>
                  <a:lnTo>
                    <a:pt x="255270" y="21539"/>
                  </a:lnTo>
                  <a:lnTo>
                    <a:pt x="257683" y="18288"/>
                  </a:lnTo>
                  <a:lnTo>
                    <a:pt x="260223" y="15036"/>
                  </a:lnTo>
                  <a:lnTo>
                    <a:pt x="263525" y="13398"/>
                  </a:lnTo>
                  <a:lnTo>
                    <a:pt x="271780" y="13398"/>
                  </a:lnTo>
                  <a:lnTo>
                    <a:pt x="275209" y="15240"/>
                  </a:lnTo>
                  <a:lnTo>
                    <a:pt x="280289" y="22567"/>
                  </a:lnTo>
                  <a:lnTo>
                    <a:pt x="281559" y="26936"/>
                  </a:lnTo>
                  <a:lnTo>
                    <a:pt x="281559" y="1689"/>
                  </a:lnTo>
                  <a:lnTo>
                    <a:pt x="278130" y="0"/>
                  </a:lnTo>
                  <a:lnTo>
                    <a:pt x="259080" y="0"/>
                  </a:lnTo>
                  <a:lnTo>
                    <a:pt x="251587" y="2933"/>
                  </a:lnTo>
                  <a:lnTo>
                    <a:pt x="245745" y="8801"/>
                  </a:lnTo>
                  <a:lnTo>
                    <a:pt x="240030" y="14668"/>
                  </a:lnTo>
                  <a:lnTo>
                    <a:pt x="237109" y="22275"/>
                  </a:lnTo>
                  <a:lnTo>
                    <a:pt x="237109" y="39573"/>
                  </a:lnTo>
                  <a:lnTo>
                    <a:pt x="239522" y="46228"/>
                  </a:lnTo>
                  <a:lnTo>
                    <a:pt x="244348" y="51600"/>
                  </a:lnTo>
                  <a:lnTo>
                    <a:pt x="249047" y="56984"/>
                  </a:lnTo>
                  <a:lnTo>
                    <a:pt x="255397" y="59664"/>
                  </a:lnTo>
                  <a:lnTo>
                    <a:pt x="271780" y="59664"/>
                  </a:lnTo>
                  <a:lnTo>
                    <a:pt x="278003" y="56413"/>
                  </a:lnTo>
                  <a:lnTo>
                    <a:pt x="281940" y="49911"/>
                  </a:lnTo>
                  <a:lnTo>
                    <a:pt x="282321" y="50025"/>
                  </a:lnTo>
                  <a:lnTo>
                    <a:pt x="282282" y="59664"/>
                  </a:lnTo>
                  <a:lnTo>
                    <a:pt x="280289" y="67005"/>
                  </a:lnTo>
                  <a:lnTo>
                    <a:pt x="272415" y="77838"/>
                  </a:lnTo>
                  <a:lnTo>
                    <a:pt x="266700" y="80543"/>
                  </a:lnTo>
                  <a:lnTo>
                    <a:pt x="252730" y="80543"/>
                  </a:lnTo>
                  <a:lnTo>
                    <a:pt x="247015" y="79019"/>
                  </a:lnTo>
                  <a:lnTo>
                    <a:pt x="242189" y="75971"/>
                  </a:lnTo>
                  <a:lnTo>
                    <a:pt x="242189" y="90614"/>
                  </a:lnTo>
                  <a:lnTo>
                    <a:pt x="247269" y="92875"/>
                  </a:lnTo>
                  <a:lnTo>
                    <a:pt x="253365" y="94005"/>
                  </a:lnTo>
                  <a:lnTo>
                    <a:pt x="260350" y="94005"/>
                  </a:lnTo>
                  <a:lnTo>
                    <a:pt x="269138" y="93154"/>
                  </a:lnTo>
                  <a:lnTo>
                    <a:pt x="276834" y="90576"/>
                  </a:lnTo>
                  <a:lnTo>
                    <a:pt x="283476" y="86296"/>
                  </a:lnTo>
                  <a:lnTo>
                    <a:pt x="288810" y="80543"/>
                  </a:lnTo>
                  <a:lnTo>
                    <a:pt x="289052" y="80289"/>
                  </a:lnTo>
                  <a:lnTo>
                    <a:pt x="293471" y="72783"/>
                  </a:lnTo>
                  <a:lnTo>
                    <a:pt x="296646" y="63957"/>
                  </a:lnTo>
                  <a:lnTo>
                    <a:pt x="298564" y="53797"/>
                  </a:lnTo>
                  <a:lnTo>
                    <a:pt x="298780" y="49911"/>
                  </a:lnTo>
                  <a:lnTo>
                    <a:pt x="298983" y="46380"/>
                  </a:lnTo>
                  <a:lnTo>
                    <a:pt x="299212" y="42316"/>
                  </a:lnTo>
                  <a:close/>
                </a:path>
                <a:path w="5073650" h="109220">
                  <a:moveTo>
                    <a:pt x="327152" y="76898"/>
                  </a:moveTo>
                  <a:lnTo>
                    <a:pt x="311150" y="76898"/>
                  </a:lnTo>
                  <a:lnTo>
                    <a:pt x="304419" y="108648"/>
                  </a:lnTo>
                  <a:lnTo>
                    <a:pt x="317627" y="108648"/>
                  </a:lnTo>
                  <a:lnTo>
                    <a:pt x="327152" y="76898"/>
                  </a:lnTo>
                  <a:close/>
                </a:path>
                <a:path w="5073650" h="109220">
                  <a:moveTo>
                    <a:pt x="396240" y="17754"/>
                  </a:moveTo>
                  <a:lnTo>
                    <a:pt x="394677" y="13893"/>
                  </a:lnTo>
                  <a:lnTo>
                    <a:pt x="393700" y="11430"/>
                  </a:lnTo>
                  <a:lnTo>
                    <a:pt x="388620" y="6858"/>
                  </a:lnTo>
                  <a:lnTo>
                    <a:pt x="383413" y="2286"/>
                  </a:lnTo>
                  <a:lnTo>
                    <a:pt x="376174" y="0"/>
                  </a:lnTo>
                  <a:lnTo>
                    <a:pt x="366776" y="0"/>
                  </a:lnTo>
                  <a:lnTo>
                    <a:pt x="360006" y="482"/>
                  </a:lnTo>
                  <a:lnTo>
                    <a:pt x="353606" y="1917"/>
                  </a:lnTo>
                  <a:lnTo>
                    <a:pt x="347573" y="4318"/>
                  </a:lnTo>
                  <a:lnTo>
                    <a:pt x="341884" y="7658"/>
                  </a:lnTo>
                  <a:lnTo>
                    <a:pt x="341884" y="23164"/>
                  </a:lnTo>
                  <a:lnTo>
                    <a:pt x="349123" y="16992"/>
                  </a:lnTo>
                  <a:lnTo>
                    <a:pt x="356616" y="13893"/>
                  </a:lnTo>
                  <a:lnTo>
                    <a:pt x="369316" y="13893"/>
                  </a:lnTo>
                  <a:lnTo>
                    <a:pt x="372999" y="15024"/>
                  </a:lnTo>
                  <a:lnTo>
                    <a:pt x="375412" y="17259"/>
                  </a:lnTo>
                  <a:lnTo>
                    <a:pt x="377698" y="19507"/>
                  </a:lnTo>
                  <a:lnTo>
                    <a:pt x="378968" y="22644"/>
                  </a:lnTo>
                  <a:lnTo>
                    <a:pt x="378955" y="29972"/>
                  </a:lnTo>
                  <a:lnTo>
                    <a:pt x="368046" y="43789"/>
                  </a:lnTo>
                  <a:lnTo>
                    <a:pt x="361238" y="49022"/>
                  </a:lnTo>
                  <a:lnTo>
                    <a:pt x="338836" y="80645"/>
                  </a:lnTo>
                  <a:lnTo>
                    <a:pt x="338836" y="92405"/>
                  </a:lnTo>
                  <a:lnTo>
                    <a:pt x="395605" y="92405"/>
                  </a:lnTo>
                  <a:lnTo>
                    <a:pt x="395605" y="77889"/>
                  </a:lnTo>
                  <a:lnTo>
                    <a:pt x="356997" y="77889"/>
                  </a:lnTo>
                  <a:lnTo>
                    <a:pt x="356997" y="75666"/>
                  </a:lnTo>
                  <a:lnTo>
                    <a:pt x="372618" y="59601"/>
                  </a:lnTo>
                  <a:lnTo>
                    <a:pt x="381381" y="52908"/>
                  </a:lnTo>
                  <a:lnTo>
                    <a:pt x="396240" y="29972"/>
                  </a:lnTo>
                  <a:lnTo>
                    <a:pt x="396240" y="17754"/>
                  </a:lnTo>
                  <a:close/>
                </a:path>
                <a:path w="5073650" h="109220">
                  <a:moveTo>
                    <a:pt x="468757" y="1485"/>
                  </a:moveTo>
                  <a:lnTo>
                    <a:pt x="406908" y="1485"/>
                  </a:lnTo>
                  <a:lnTo>
                    <a:pt x="406908" y="15811"/>
                  </a:lnTo>
                  <a:lnTo>
                    <a:pt x="450850" y="15811"/>
                  </a:lnTo>
                  <a:lnTo>
                    <a:pt x="444817" y="26276"/>
                  </a:lnTo>
                  <a:lnTo>
                    <a:pt x="427761" y="64884"/>
                  </a:lnTo>
                  <a:lnTo>
                    <a:pt x="421005" y="92405"/>
                  </a:lnTo>
                  <a:lnTo>
                    <a:pt x="438785" y="92405"/>
                  </a:lnTo>
                  <a:lnTo>
                    <a:pt x="440423" y="82842"/>
                  </a:lnTo>
                  <a:lnTo>
                    <a:pt x="442480" y="73520"/>
                  </a:lnTo>
                  <a:lnTo>
                    <a:pt x="456184" y="35775"/>
                  </a:lnTo>
                  <a:lnTo>
                    <a:pt x="468757" y="10998"/>
                  </a:lnTo>
                  <a:lnTo>
                    <a:pt x="468757" y="1485"/>
                  </a:lnTo>
                  <a:close/>
                </a:path>
                <a:path w="5073650" h="109220">
                  <a:moveTo>
                    <a:pt x="519671" y="0"/>
                  </a:moveTo>
                  <a:lnTo>
                    <a:pt x="508762" y="0"/>
                  </a:lnTo>
                  <a:lnTo>
                    <a:pt x="502653" y="4419"/>
                  </a:lnTo>
                  <a:lnTo>
                    <a:pt x="496354" y="8153"/>
                  </a:lnTo>
                  <a:lnTo>
                    <a:pt x="489839" y="11214"/>
                  </a:lnTo>
                  <a:lnTo>
                    <a:pt x="483108" y="13589"/>
                  </a:lnTo>
                  <a:lnTo>
                    <a:pt x="483108" y="28841"/>
                  </a:lnTo>
                  <a:lnTo>
                    <a:pt x="502412" y="20942"/>
                  </a:lnTo>
                  <a:lnTo>
                    <a:pt x="502412" y="92405"/>
                  </a:lnTo>
                  <a:lnTo>
                    <a:pt x="519671" y="92405"/>
                  </a:lnTo>
                  <a:lnTo>
                    <a:pt x="519671" y="20942"/>
                  </a:lnTo>
                  <a:lnTo>
                    <a:pt x="519671" y="0"/>
                  </a:lnTo>
                  <a:close/>
                </a:path>
                <a:path w="5073650" h="109220">
                  <a:moveTo>
                    <a:pt x="1292860" y="59728"/>
                  </a:moveTo>
                  <a:lnTo>
                    <a:pt x="1281938" y="59728"/>
                  </a:lnTo>
                  <a:lnTo>
                    <a:pt x="1281938" y="24523"/>
                  </a:lnTo>
                  <a:lnTo>
                    <a:pt x="1281938" y="1485"/>
                  </a:lnTo>
                  <a:lnTo>
                    <a:pt x="1266063" y="1485"/>
                  </a:lnTo>
                  <a:lnTo>
                    <a:pt x="1266063" y="24523"/>
                  </a:lnTo>
                  <a:lnTo>
                    <a:pt x="1266063" y="59728"/>
                  </a:lnTo>
                  <a:lnTo>
                    <a:pt x="1241044" y="59728"/>
                  </a:lnTo>
                  <a:lnTo>
                    <a:pt x="1245997" y="53962"/>
                  </a:lnTo>
                  <a:lnTo>
                    <a:pt x="1250696" y="47777"/>
                  </a:lnTo>
                  <a:lnTo>
                    <a:pt x="1255395" y="41173"/>
                  </a:lnTo>
                  <a:lnTo>
                    <a:pt x="1259967" y="34556"/>
                  </a:lnTo>
                  <a:lnTo>
                    <a:pt x="1263523" y="29006"/>
                  </a:lnTo>
                  <a:lnTo>
                    <a:pt x="1266063" y="24523"/>
                  </a:lnTo>
                  <a:lnTo>
                    <a:pt x="1266063" y="1485"/>
                  </a:lnTo>
                  <a:lnTo>
                    <a:pt x="1265682" y="1485"/>
                  </a:lnTo>
                  <a:lnTo>
                    <a:pt x="1262583" y="7886"/>
                  </a:lnTo>
                  <a:lnTo>
                    <a:pt x="1258836" y="14668"/>
                  </a:lnTo>
                  <a:lnTo>
                    <a:pt x="1232522" y="51866"/>
                  </a:lnTo>
                  <a:lnTo>
                    <a:pt x="1226439" y="59042"/>
                  </a:lnTo>
                  <a:lnTo>
                    <a:pt x="1226439" y="72326"/>
                  </a:lnTo>
                  <a:lnTo>
                    <a:pt x="1266063" y="72326"/>
                  </a:lnTo>
                  <a:lnTo>
                    <a:pt x="1266063" y="92405"/>
                  </a:lnTo>
                  <a:lnTo>
                    <a:pt x="1281938" y="92405"/>
                  </a:lnTo>
                  <a:lnTo>
                    <a:pt x="1281938" y="72326"/>
                  </a:lnTo>
                  <a:lnTo>
                    <a:pt x="1292860" y="72326"/>
                  </a:lnTo>
                  <a:lnTo>
                    <a:pt x="1292860" y="59728"/>
                  </a:lnTo>
                  <a:close/>
                </a:path>
                <a:path w="5073650" h="109220">
                  <a:moveTo>
                    <a:pt x="1361694" y="62280"/>
                  </a:moveTo>
                  <a:lnTo>
                    <a:pt x="1360170" y="57505"/>
                  </a:lnTo>
                  <a:lnTo>
                    <a:pt x="1355953" y="51879"/>
                  </a:lnTo>
                  <a:lnTo>
                    <a:pt x="1354074" y="49352"/>
                  </a:lnTo>
                  <a:lnTo>
                    <a:pt x="1349756" y="46329"/>
                  </a:lnTo>
                  <a:lnTo>
                    <a:pt x="1345285" y="44754"/>
                  </a:lnTo>
                  <a:lnTo>
                    <a:pt x="1345285" y="71399"/>
                  </a:lnTo>
                  <a:lnTo>
                    <a:pt x="1344041" y="74891"/>
                  </a:lnTo>
                  <a:lnTo>
                    <a:pt x="1341335" y="77457"/>
                  </a:lnTo>
                  <a:lnTo>
                    <a:pt x="1338834" y="79959"/>
                  </a:lnTo>
                  <a:lnTo>
                    <a:pt x="1335278" y="81216"/>
                  </a:lnTo>
                  <a:lnTo>
                    <a:pt x="1326134" y="81216"/>
                  </a:lnTo>
                  <a:lnTo>
                    <a:pt x="1322578" y="79959"/>
                  </a:lnTo>
                  <a:lnTo>
                    <a:pt x="1319860" y="77419"/>
                  </a:lnTo>
                  <a:lnTo>
                    <a:pt x="1317371" y="74942"/>
                  </a:lnTo>
                  <a:lnTo>
                    <a:pt x="1316101" y="71399"/>
                  </a:lnTo>
                  <a:lnTo>
                    <a:pt x="1316189" y="62280"/>
                  </a:lnTo>
                  <a:lnTo>
                    <a:pt x="1317498" y="58940"/>
                  </a:lnTo>
                  <a:lnTo>
                    <a:pt x="1320165" y="56108"/>
                  </a:lnTo>
                  <a:lnTo>
                    <a:pt x="1322959" y="53289"/>
                  </a:lnTo>
                  <a:lnTo>
                    <a:pt x="1326515" y="51879"/>
                  </a:lnTo>
                  <a:lnTo>
                    <a:pt x="1334897" y="51879"/>
                  </a:lnTo>
                  <a:lnTo>
                    <a:pt x="1338326" y="53340"/>
                  </a:lnTo>
                  <a:lnTo>
                    <a:pt x="1343914" y="59143"/>
                  </a:lnTo>
                  <a:lnTo>
                    <a:pt x="1345234" y="62509"/>
                  </a:lnTo>
                  <a:lnTo>
                    <a:pt x="1345285" y="71399"/>
                  </a:lnTo>
                  <a:lnTo>
                    <a:pt x="1345285" y="44754"/>
                  </a:lnTo>
                  <a:lnTo>
                    <a:pt x="1344168" y="44348"/>
                  </a:lnTo>
                  <a:lnTo>
                    <a:pt x="1354201" y="39649"/>
                  </a:lnTo>
                  <a:lnTo>
                    <a:pt x="1355090" y="38417"/>
                  </a:lnTo>
                  <a:lnTo>
                    <a:pt x="1359154" y="32842"/>
                  </a:lnTo>
                  <a:lnTo>
                    <a:pt x="1359154" y="19418"/>
                  </a:lnTo>
                  <a:lnTo>
                    <a:pt x="1358011" y="15354"/>
                  </a:lnTo>
                  <a:lnTo>
                    <a:pt x="1356309" y="12788"/>
                  </a:lnTo>
                  <a:lnTo>
                    <a:pt x="1353185" y="8064"/>
                  </a:lnTo>
                  <a:lnTo>
                    <a:pt x="1349756" y="5194"/>
                  </a:lnTo>
                  <a:lnTo>
                    <a:pt x="1343025" y="2057"/>
                  </a:lnTo>
                  <a:lnTo>
                    <a:pt x="1343025" y="21386"/>
                  </a:lnTo>
                  <a:lnTo>
                    <a:pt x="1342999" y="28968"/>
                  </a:lnTo>
                  <a:lnTo>
                    <a:pt x="1341882" y="31991"/>
                  </a:lnTo>
                  <a:lnTo>
                    <a:pt x="1339430" y="34594"/>
                  </a:lnTo>
                  <a:lnTo>
                    <a:pt x="1337183" y="37134"/>
                  </a:lnTo>
                  <a:lnTo>
                    <a:pt x="1334262" y="38417"/>
                  </a:lnTo>
                  <a:lnTo>
                    <a:pt x="1327531" y="38417"/>
                  </a:lnTo>
                  <a:lnTo>
                    <a:pt x="1324724" y="37134"/>
                  </a:lnTo>
                  <a:lnTo>
                    <a:pt x="1322285" y="34556"/>
                  </a:lnTo>
                  <a:lnTo>
                    <a:pt x="1320038" y="32042"/>
                  </a:lnTo>
                  <a:lnTo>
                    <a:pt x="1318895" y="28968"/>
                  </a:lnTo>
                  <a:lnTo>
                    <a:pt x="1318907" y="21386"/>
                  </a:lnTo>
                  <a:lnTo>
                    <a:pt x="1319911" y="18351"/>
                  </a:lnTo>
                  <a:lnTo>
                    <a:pt x="1324229" y="13893"/>
                  </a:lnTo>
                  <a:lnTo>
                    <a:pt x="1327150" y="12788"/>
                  </a:lnTo>
                  <a:lnTo>
                    <a:pt x="1334643" y="12788"/>
                  </a:lnTo>
                  <a:lnTo>
                    <a:pt x="1337564" y="13893"/>
                  </a:lnTo>
                  <a:lnTo>
                    <a:pt x="1339723" y="16090"/>
                  </a:lnTo>
                  <a:lnTo>
                    <a:pt x="1342009" y="18300"/>
                  </a:lnTo>
                  <a:lnTo>
                    <a:pt x="1343025" y="21386"/>
                  </a:lnTo>
                  <a:lnTo>
                    <a:pt x="1343025" y="2057"/>
                  </a:lnTo>
                  <a:lnTo>
                    <a:pt x="1340866" y="1041"/>
                  </a:lnTo>
                  <a:lnTo>
                    <a:pt x="1336040" y="0"/>
                  </a:lnTo>
                  <a:lnTo>
                    <a:pt x="1325499" y="0"/>
                  </a:lnTo>
                  <a:lnTo>
                    <a:pt x="1320673" y="1066"/>
                  </a:lnTo>
                  <a:lnTo>
                    <a:pt x="1316355" y="3187"/>
                  </a:lnTo>
                  <a:lnTo>
                    <a:pt x="1311910" y="5308"/>
                  </a:lnTo>
                  <a:lnTo>
                    <a:pt x="1308608" y="8204"/>
                  </a:lnTo>
                  <a:lnTo>
                    <a:pt x="1303782" y="15582"/>
                  </a:lnTo>
                  <a:lnTo>
                    <a:pt x="1302575" y="19418"/>
                  </a:lnTo>
                  <a:lnTo>
                    <a:pt x="1302512" y="28511"/>
                  </a:lnTo>
                  <a:lnTo>
                    <a:pt x="1303782" y="32473"/>
                  </a:lnTo>
                  <a:lnTo>
                    <a:pt x="1308862" y="39598"/>
                  </a:lnTo>
                  <a:lnTo>
                    <a:pt x="1312291" y="42519"/>
                  </a:lnTo>
                  <a:lnTo>
                    <a:pt x="1316736" y="44780"/>
                  </a:lnTo>
                  <a:lnTo>
                    <a:pt x="1311148" y="46799"/>
                  </a:lnTo>
                  <a:lnTo>
                    <a:pt x="1306957" y="49860"/>
                  </a:lnTo>
                  <a:lnTo>
                    <a:pt x="1304036" y="53949"/>
                  </a:lnTo>
                  <a:lnTo>
                    <a:pt x="1300988" y="58051"/>
                  </a:lnTo>
                  <a:lnTo>
                    <a:pt x="1299641" y="62509"/>
                  </a:lnTo>
                  <a:lnTo>
                    <a:pt x="1299591" y="75895"/>
                  </a:lnTo>
                  <a:lnTo>
                    <a:pt x="1302385" y="82219"/>
                  </a:lnTo>
                  <a:lnTo>
                    <a:pt x="1307973" y="86931"/>
                  </a:lnTo>
                  <a:lnTo>
                    <a:pt x="1313688" y="91643"/>
                  </a:lnTo>
                  <a:lnTo>
                    <a:pt x="1321181" y="94005"/>
                  </a:lnTo>
                  <a:lnTo>
                    <a:pt x="1340104" y="94005"/>
                  </a:lnTo>
                  <a:lnTo>
                    <a:pt x="1347597" y="91643"/>
                  </a:lnTo>
                  <a:lnTo>
                    <a:pt x="1353312" y="86906"/>
                  </a:lnTo>
                  <a:lnTo>
                    <a:pt x="1358900" y="82169"/>
                  </a:lnTo>
                  <a:lnTo>
                    <a:pt x="1359306" y="81216"/>
                  </a:lnTo>
                  <a:lnTo>
                    <a:pt x="1361643" y="75895"/>
                  </a:lnTo>
                  <a:lnTo>
                    <a:pt x="1361694" y="62280"/>
                  </a:lnTo>
                  <a:close/>
                </a:path>
                <a:path w="5073650" h="109220">
                  <a:moveTo>
                    <a:pt x="1430909" y="42316"/>
                  </a:moveTo>
                  <a:lnTo>
                    <a:pt x="1430388" y="32893"/>
                  </a:lnTo>
                  <a:lnTo>
                    <a:pt x="1428838" y="24561"/>
                  </a:lnTo>
                  <a:lnTo>
                    <a:pt x="1426298" y="17322"/>
                  </a:lnTo>
                  <a:lnTo>
                    <a:pt x="1424051" y="13398"/>
                  </a:lnTo>
                  <a:lnTo>
                    <a:pt x="1422781" y="11176"/>
                  </a:lnTo>
                  <a:lnTo>
                    <a:pt x="1417447" y="3733"/>
                  </a:lnTo>
                  <a:lnTo>
                    <a:pt x="1413256" y="1689"/>
                  </a:lnTo>
                  <a:lnTo>
                    <a:pt x="1413256" y="26936"/>
                  </a:lnTo>
                  <a:lnTo>
                    <a:pt x="1413256" y="35991"/>
                  </a:lnTo>
                  <a:lnTo>
                    <a:pt x="1411986" y="39382"/>
                  </a:lnTo>
                  <a:lnTo>
                    <a:pt x="1409331" y="42316"/>
                  </a:lnTo>
                  <a:lnTo>
                    <a:pt x="1407033" y="44983"/>
                  </a:lnTo>
                  <a:lnTo>
                    <a:pt x="1403731" y="46380"/>
                  </a:lnTo>
                  <a:lnTo>
                    <a:pt x="1395349" y="46380"/>
                  </a:lnTo>
                  <a:lnTo>
                    <a:pt x="1391920" y="44907"/>
                  </a:lnTo>
                  <a:lnTo>
                    <a:pt x="1389507" y="41935"/>
                  </a:lnTo>
                  <a:lnTo>
                    <a:pt x="1386967" y="38976"/>
                  </a:lnTo>
                  <a:lnTo>
                    <a:pt x="1385697" y="34975"/>
                  </a:lnTo>
                  <a:lnTo>
                    <a:pt x="1385697" y="25425"/>
                  </a:lnTo>
                  <a:lnTo>
                    <a:pt x="1386967" y="21539"/>
                  </a:lnTo>
                  <a:lnTo>
                    <a:pt x="1391793" y="15036"/>
                  </a:lnTo>
                  <a:lnTo>
                    <a:pt x="1395095" y="13398"/>
                  </a:lnTo>
                  <a:lnTo>
                    <a:pt x="1403477" y="13398"/>
                  </a:lnTo>
                  <a:lnTo>
                    <a:pt x="1406906" y="15240"/>
                  </a:lnTo>
                  <a:lnTo>
                    <a:pt x="1411986" y="22567"/>
                  </a:lnTo>
                  <a:lnTo>
                    <a:pt x="1413256" y="26936"/>
                  </a:lnTo>
                  <a:lnTo>
                    <a:pt x="1413256" y="1689"/>
                  </a:lnTo>
                  <a:lnTo>
                    <a:pt x="1409827" y="0"/>
                  </a:lnTo>
                  <a:lnTo>
                    <a:pt x="1390777" y="0"/>
                  </a:lnTo>
                  <a:lnTo>
                    <a:pt x="1383284" y="2933"/>
                  </a:lnTo>
                  <a:lnTo>
                    <a:pt x="1371600" y="14668"/>
                  </a:lnTo>
                  <a:lnTo>
                    <a:pt x="1368679" y="22275"/>
                  </a:lnTo>
                  <a:lnTo>
                    <a:pt x="1368679" y="39573"/>
                  </a:lnTo>
                  <a:lnTo>
                    <a:pt x="1371092" y="46228"/>
                  </a:lnTo>
                  <a:lnTo>
                    <a:pt x="1380744" y="56984"/>
                  </a:lnTo>
                  <a:lnTo>
                    <a:pt x="1387094" y="59664"/>
                  </a:lnTo>
                  <a:lnTo>
                    <a:pt x="1403477" y="59664"/>
                  </a:lnTo>
                  <a:lnTo>
                    <a:pt x="1409700" y="56413"/>
                  </a:lnTo>
                  <a:lnTo>
                    <a:pt x="1413637" y="49911"/>
                  </a:lnTo>
                  <a:lnTo>
                    <a:pt x="1413891" y="50025"/>
                  </a:lnTo>
                  <a:lnTo>
                    <a:pt x="1413852" y="59664"/>
                  </a:lnTo>
                  <a:lnTo>
                    <a:pt x="1411986" y="67005"/>
                  </a:lnTo>
                  <a:lnTo>
                    <a:pt x="1404112" y="77838"/>
                  </a:lnTo>
                  <a:lnTo>
                    <a:pt x="1398270" y="80543"/>
                  </a:lnTo>
                  <a:lnTo>
                    <a:pt x="1384427" y="80543"/>
                  </a:lnTo>
                  <a:lnTo>
                    <a:pt x="1378712" y="79019"/>
                  </a:lnTo>
                  <a:lnTo>
                    <a:pt x="1373886" y="75971"/>
                  </a:lnTo>
                  <a:lnTo>
                    <a:pt x="1373886" y="90614"/>
                  </a:lnTo>
                  <a:lnTo>
                    <a:pt x="1378966" y="92875"/>
                  </a:lnTo>
                  <a:lnTo>
                    <a:pt x="1385062" y="94005"/>
                  </a:lnTo>
                  <a:lnTo>
                    <a:pt x="1392047" y="94005"/>
                  </a:lnTo>
                  <a:lnTo>
                    <a:pt x="1400835" y="93154"/>
                  </a:lnTo>
                  <a:lnTo>
                    <a:pt x="1408531" y="90576"/>
                  </a:lnTo>
                  <a:lnTo>
                    <a:pt x="1415173" y="86296"/>
                  </a:lnTo>
                  <a:lnTo>
                    <a:pt x="1420507" y="80543"/>
                  </a:lnTo>
                  <a:lnTo>
                    <a:pt x="1420749" y="80289"/>
                  </a:lnTo>
                  <a:lnTo>
                    <a:pt x="1425168" y="72783"/>
                  </a:lnTo>
                  <a:lnTo>
                    <a:pt x="1428343" y="63957"/>
                  </a:lnTo>
                  <a:lnTo>
                    <a:pt x="1430261" y="53797"/>
                  </a:lnTo>
                  <a:lnTo>
                    <a:pt x="1430477" y="49911"/>
                  </a:lnTo>
                  <a:lnTo>
                    <a:pt x="1430680" y="46380"/>
                  </a:lnTo>
                  <a:lnTo>
                    <a:pt x="1430909" y="42316"/>
                  </a:lnTo>
                  <a:close/>
                </a:path>
                <a:path w="5073650" h="109220">
                  <a:moveTo>
                    <a:pt x="1458849" y="76898"/>
                  </a:moveTo>
                  <a:lnTo>
                    <a:pt x="1442847" y="76898"/>
                  </a:lnTo>
                  <a:lnTo>
                    <a:pt x="1436116" y="108648"/>
                  </a:lnTo>
                  <a:lnTo>
                    <a:pt x="1449324" y="108648"/>
                  </a:lnTo>
                  <a:lnTo>
                    <a:pt x="1458849" y="76898"/>
                  </a:lnTo>
                  <a:close/>
                </a:path>
                <a:path w="5073650" h="109220">
                  <a:moveTo>
                    <a:pt x="1532763" y="46380"/>
                  </a:moveTo>
                  <a:lnTo>
                    <a:pt x="1515452" y="2908"/>
                  </a:lnTo>
                  <a:lnTo>
                    <a:pt x="1515059" y="2832"/>
                  </a:lnTo>
                  <a:lnTo>
                    <a:pt x="1515059" y="46380"/>
                  </a:lnTo>
                  <a:lnTo>
                    <a:pt x="1515021" y="48488"/>
                  </a:lnTo>
                  <a:lnTo>
                    <a:pt x="1514221" y="61785"/>
                  </a:lnTo>
                  <a:lnTo>
                    <a:pt x="1511566" y="72212"/>
                  </a:lnTo>
                  <a:lnTo>
                    <a:pt x="1507121" y="78460"/>
                  </a:lnTo>
                  <a:lnTo>
                    <a:pt x="1500886" y="80543"/>
                  </a:lnTo>
                  <a:lnTo>
                    <a:pt x="1494472" y="78524"/>
                  </a:lnTo>
                  <a:lnTo>
                    <a:pt x="1489913" y="72428"/>
                  </a:lnTo>
                  <a:lnTo>
                    <a:pt x="1487182" y="62268"/>
                  </a:lnTo>
                  <a:lnTo>
                    <a:pt x="1486306" y="48488"/>
                  </a:lnTo>
                  <a:lnTo>
                    <a:pt x="1486382" y="46380"/>
                  </a:lnTo>
                  <a:lnTo>
                    <a:pt x="1487208" y="32905"/>
                  </a:lnTo>
                  <a:lnTo>
                    <a:pt x="1489989" y="22072"/>
                  </a:lnTo>
                  <a:lnTo>
                    <a:pt x="1494637" y="15570"/>
                  </a:lnTo>
                  <a:lnTo>
                    <a:pt x="1501140" y="13398"/>
                  </a:lnTo>
                  <a:lnTo>
                    <a:pt x="1507286" y="15519"/>
                  </a:lnTo>
                  <a:lnTo>
                    <a:pt x="1511642" y="21856"/>
                  </a:lnTo>
                  <a:lnTo>
                    <a:pt x="1514246" y="32410"/>
                  </a:lnTo>
                  <a:lnTo>
                    <a:pt x="1515059" y="46380"/>
                  </a:lnTo>
                  <a:lnTo>
                    <a:pt x="1515059" y="2832"/>
                  </a:lnTo>
                  <a:lnTo>
                    <a:pt x="1502029" y="0"/>
                  </a:lnTo>
                  <a:lnTo>
                    <a:pt x="1494409" y="774"/>
                  </a:lnTo>
                  <a:lnTo>
                    <a:pt x="1487741" y="3098"/>
                  </a:lnTo>
                  <a:lnTo>
                    <a:pt x="1469402" y="37338"/>
                  </a:lnTo>
                  <a:lnTo>
                    <a:pt x="1468882" y="48488"/>
                  </a:lnTo>
                  <a:lnTo>
                    <a:pt x="1470825" y="68402"/>
                  </a:lnTo>
                  <a:lnTo>
                    <a:pt x="1476692" y="82626"/>
                  </a:lnTo>
                  <a:lnTo>
                    <a:pt x="1486446" y="91160"/>
                  </a:lnTo>
                  <a:lnTo>
                    <a:pt x="1500124" y="94005"/>
                  </a:lnTo>
                  <a:lnTo>
                    <a:pt x="1507566" y="93243"/>
                  </a:lnTo>
                  <a:lnTo>
                    <a:pt x="1514106" y="90919"/>
                  </a:lnTo>
                  <a:lnTo>
                    <a:pt x="1519707" y="87045"/>
                  </a:lnTo>
                  <a:lnTo>
                    <a:pt x="1524381" y="81622"/>
                  </a:lnTo>
                  <a:lnTo>
                    <a:pt x="1524952" y="80543"/>
                  </a:lnTo>
                  <a:lnTo>
                    <a:pt x="1528038" y="74777"/>
                  </a:lnTo>
                  <a:lnTo>
                    <a:pt x="1530667" y="66624"/>
                  </a:lnTo>
                  <a:lnTo>
                    <a:pt x="1532229" y="57162"/>
                  </a:lnTo>
                  <a:lnTo>
                    <a:pt x="1532763" y="46380"/>
                  </a:lnTo>
                  <a:close/>
                </a:path>
                <a:path w="5073650" h="109220">
                  <a:moveTo>
                    <a:pt x="1602867" y="54203"/>
                  </a:moveTo>
                  <a:lnTo>
                    <a:pt x="1600720" y="47498"/>
                  </a:lnTo>
                  <a:lnTo>
                    <a:pt x="1598549" y="44970"/>
                  </a:lnTo>
                  <a:lnTo>
                    <a:pt x="1591564" y="37007"/>
                  </a:lnTo>
                  <a:lnTo>
                    <a:pt x="1585976" y="34632"/>
                  </a:lnTo>
                  <a:lnTo>
                    <a:pt x="1585976" y="52933"/>
                  </a:lnTo>
                  <a:lnTo>
                    <a:pt x="1585976" y="68618"/>
                  </a:lnTo>
                  <a:lnTo>
                    <a:pt x="1584706" y="72618"/>
                  </a:lnTo>
                  <a:lnTo>
                    <a:pt x="1579880" y="78955"/>
                  </a:lnTo>
                  <a:lnTo>
                    <a:pt x="1576578" y="80543"/>
                  </a:lnTo>
                  <a:lnTo>
                    <a:pt x="1568196" y="80543"/>
                  </a:lnTo>
                  <a:lnTo>
                    <a:pt x="1564767" y="78765"/>
                  </a:lnTo>
                  <a:lnTo>
                    <a:pt x="1562227" y="75234"/>
                  </a:lnTo>
                  <a:lnTo>
                    <a:pt x="1559814" y="71691"/>
                  </a:lnTo>
                  <a:lnTo>
                    <a:pt x="1558544" y="67462"/>
                  </a:lnTo>
                  <a:lnTo>
                    <a:pt x="1558544" y="58242"/>
                  </a:lnTo>
                  <a:lnTo>
                    <a:pt x="1559814" y="54648"/>
                  </a:lnTo>
                  <a:lnTo>
                    <a:pt x="1564894" y="48933"/>
                  </a:lnTo>
                  <a:lnTo>
                    <a:pt x="1568323" y="47498"/>
                  </a:lnTo>
                  <a:lnTo>
                    <a:pt x="1581404" y="47498"/>
                  </a:lnTo>
                  <a:lnTo>
                    <a:pt x="1585976" y="52933"/>
                  </a:lnTo>
                  <a:lnTo>
                    <a:pt x="1585976" y="34632"/>
                  </a:lnTo>
                  <a:lnTo>
                    <a:pt x="1585468" y="34404"/>
                  </a:lnTo>
                  <a:lnTo>
                    <a:pt x="1569085" y="34404"/>
                  </a:lnTo>
                  <a:lnTo>
                    <a:pt x="1562608" y="37922"/>
                  </a:lnTo>
                  <a:lnTo>
                    <a:pt x="1558290" y="44970"/>
                  </a:lnTo>
                  <a:lnTo>
                    <a:pt x="1557909" y="44970"/>
                  </a:lnTo>
                  <a:lnTo>
                    <a:pt x="1557909" y="35737"/>
                  </a:lnTo>
                  <a:lnTo>
                    <a:pt x="1560068" y="28181"/>
                  </a:lnTo>
                  <a:lnTo>
                    <a:pt x="1568704" y="16357"/>
                  </a:lnTo>
                  <a:lnTo>
                    <a:pt x="1574419" y="13398"/>
                  </a:lnTo>
                  <a:lnTo>
                    <a:pt x="1587119" y="13398"/>
                  </a:lnTo>
                  <a:lnTo>
                    <a:pt x="1592199" y="14681"/>
                  </a:lnTo>
                  <a:lnTo>
                    <a:pt x="1596771" y="17233"/>
                  </a:lnTo>
                  <a:lnTo>
                    <a:pt x="1596771" y="13398"/>
                  </a:lnTo>
                  <a:lnTo>
                    <a:pt x="1596771" y="2540"/>
                  </a:lnTo>
                  <a:lnTo>
                    <a:pt x="1592961" y="850"/>
                  </a:lnTo>
                  <a:lnTo>
                    <a:pt x="1587627" y="0"/>
                  </a:lnTo>
                  <a:lnTo>
                    <a:pt x="1580769" y="0"/>
                  </a:lnTo>
                  <a:lnTo>
                    <a:pt x="1546707" y="22225"/>
                  </a:lnTo>
                  <a:lnTo>
                    <a:pt x="1540764" y="51943"/>
                  </a:lnTo>
                  <a:lnTo>
                    <a:pt x="1541259" y="61163"/>
                  </a:lnTo>
                  <a:lnTo>
                    <a:pt x="1565122" y="93306"/>
                  </a:lnTo>
                  <a:lnTo>
                    <a:pt x="1572387" y="94005"/>
                  </a:lnTo>
                  <a:lnTo>
                    <a:pt x="1581150" y="94005"/>
                  </a:lnTo>
                  <a:lnTo>
                    <a:pt x="1588516" y="91059"/>
                  </a:lnTo>
                  <a:lnTo>
                    <a:pt x="1594231" y="85178"/>
                  </a:lnTo>
                  <a:lnTo>
                    <a:pt x="1598815" y="80543"/>
                  </a:lnTo>
                  <a:lnTo>
                    <a:pt x="1600073" y="79286"/>
                  </a:lnTo>
                  <a:lnTo>
                    <a:pt x="1602867" y="71755"/>
                  </a:lnTo>
                  <a:lnTo>
                    <a:pt x="1602867" y="54203"/>
                  </a:lnTo>
                  <a:close/>
                </a:path>
                <a:path w="5073650" h="109220">
                  <a:moveTo>
                    <a:pt x="1670177" y="42316"/>
                  </a:moveTo>
                  <a:lnTo>
                    <a:pt x="1669656" y="32893"/>
                  </a:lnTo>
                  <a:lnTo>
                    <a:pt x="1668106" y="24561"/>
                  </a:lnTo>
                  <a:lnTo>
                    <a:pt x="1665566" y="17322"/>
                  </a:lnTo>
                  <a:lnTo>
                    <a:pt x="1663319" y="13398"/>
                  </a:lnTo>
                  <a:lnTo>
                    <a:pt x="1662049" y="11176"/>
                  </a:lnTo>
                  <a:lnTo>
                    <a:pt x="1656715" y="3733"/>
                  </a:lnTo>
                  <a:lnTo>
                    <a:pt x="1652524" y="1689"/>
                  </a:lnTo>
                  <a:lnTo>
                    <a:pt x="1652524" y="26936"/>
                  </a:lnTo>
                  <a:lnTo>
                    <a:pt x="1652524" y="35991"/>
                  </a:lnTo>
                  <a:lnTo>
                    <a:pt x="1651254" y="39382"/>
                  </a:lnTo>
                  <a:lnTo>
                    <a:pt x="1648599" y="42316"/>
                  </a:lnTo>
                  <a:lnTo>
                    <a:pt x="1646301" y="44983"/>
                  </a:lnTo>
                  <a:lnTo>
                    <a:pt x="1642999" y="46380"/>
                  </a:lnTo>
                  <a:lnTo>
                    <a:pt x="1634617" y="46380"/>
                  </a:lnTo>
                  <a:lnTo>
                    <a:pt x="1631188" y="44907"/>
                  </a:lnTo>
                  <a:lnTo>
                    <a:pt x="1628775" y="41935"/>
                  </a:lnTo>
                  <a:lnTo>
                    <a:pt x="1626235" y="38976"/>
                  </a:lnTo>
                  <a:lnTo>
                    <a:pt x="1624965" y="34975"/>
                  </a:lnTo>
                  <a:lnTo>
                    <a:pt x="1624965" y="25425"/>
                  </a:lnTo>
                  <a:lnTo>
                    <a:pt x="1626235" y="21539"/>
                  </a:lnTo>
                  <a:lnTo>
                    <a:pt x="1631061" y="15036"/>
                  </a:lnTo>
                  <a:lnTo>
                    <a:pt x="1634363" y="13398"/>
                  </a:lnTo>
                  <a:lnTo>
                    <a:pt x="1642745" y="13398"/>
                  </a:lnTo>
                  <a:lnTo>
                    <a:pt x="1646174" y="15240"/>
                  </a:lnTo>
                  <a:lnTo>
                    <a:pt x="1651254" y="22567"/>
                  </a:lnTo>
                  <a:lnTo>
                    <a:pt x="1652524" y="26936"/>
                  </a:lnTo>
                  <a:lnTo>
                    <a:pt x="1652524" y="1689"/>
                  </a:lnTo>
                  <a:lnTo>
                    <a:pt x="1649095" y="0"/>
                  </a:lnTo>
                  <a:lnTo>
                    <a:pt x="1630045" y="0"/>
                  </a:lnTo>
                  <a:lnTo>
                    <a:pt x="1622552" y="2933"/>
                  </a:lnTo>
                  <a:lnTo>
                    <a:pt x="1610868" y="14668"/>
                  </a:lnTo>
                  <a:lnTo>
                    <a:pt x="1607947" y="22275"/>
                  </a:lnTo>
                  <a:lnTo>
                    <a:pt x="1607947" y="39573"/>
                  </a:lnTo>
                  <a:lnTo>
                    <a:pt x="1610360" y="46228"/>
                  </a:lnTo>
                  <a:lnTo>
                    <a:pt x="1620012" y="56984"/>
                  </a:lnTo>
                  <a:lnTo>
                    <a:pt x="1626362" y="59664"/>
                  </a:lnTo>
                  <a:lnTo>
                    <a:pt x="1642745" y="59664"/>
                  </a:lnTo>
                  <a:lnTo>
                    <a:pt x="1648968" y="56413"/>
                  </a:lnTo>
                  <a:lnTo>
                    <a:pt x="1652905" y="49911"/>
                  </a:lnTo>
                  <a:lnTo>
                    <a:pt x="1653159" y="50025"/>
                  </a:lnTo>
                  <a:lnTo>
                    <a:pt x="1653120" y="59664"/>
                  </a:lnTo>
                  <a:lnTo>
                    <a:pt x="1651254" y="67005"/>
                  </a:lnTo>
                  <a:lnTo>
                    <a:pt x="1643380" y="77838"/>
                  </a:lnTo>
                  <a:lnTo>
                    <a:pt x="1637538" y="80543"/>
                  </a:lnTo>
                  <a:lnTo>
                    <a:pt x="1623695" y="80543"/>
                  </a:lnTo>
                  <a:lnTo>
                    <a:pt x="1617980" y="79019"/>
                  </a:lnTo>
                  <a:lnTo>
                    <a:pt x="1613154" y="75971"/>
                  </a:lnTo>
                  <a:lnTo>
                    <a:pt x="1613154" y="90614"/>
                  </a:lnTo>
                  <a:lnTo>
                    <a:pt x="1618234" y="92875"/>
                  </a:lnTo>
                  <a:lnTo>
                    <a:pt x="1624330" y="94005"/>
                  </a:lnTo>
                  <a:lnTo>
                    <a:pt x="1631315" y="94005"/>
                  </a:lnTo>
                  <a:lnTo>
                    <a:pt x="1640103" y="93154"/>
                  </a:lnTo>
                  <a:lnTo>
                    <a:pt x="1647799" y="90576"/>
                  </a:lnTo>
                  <a:lnTo>
                    <a:pt x="1654441" y="86296"/>
                  </a:lnTo>
                  <a:lnTo>
                    <a:pt x="1659775" y="80543"/>
                  </a:lnTo>
                  <a:lnTo>
                    <a:pt x="1660017" y="80289"/>
                  </a:lnTo>
                  <a:lnTo>
                    <a:pt x="1664436" y="72783"/>
                  </a:lnTo>
                  <a:lnTo>
                    <a:pt x="1667611" y="63957"/>
                  </a:lnTo>
                  <a:lnTo>
                    <a:pt x="1669529" y="53797"/>
                  </a:lnTo>
                  <a:lnTo>
                    <a:pt x="1669745" y="49911"/>
                  </a:lnTo>
                  <a:lnTo>
                    <a:pt x="1669948" y="46380"/>
                  </a:lnTo>
                  <a:lnTo>
                    <a:pt x="1670177" y="42316"/>
                  </a:lnTo>
                  <a:close/>
                </a:path>
                <a:path w="5073650" h="109220">
                  <a:moveTo>
                    <a:pt x="2421890" y="17754"/>
                  </a:moveTo>
                  <a:lnTo>
                    <a:pt x="2420328" y="13893"/>
                  </a:lnTo>
                  <a:lnTo>
                    <a:pt x="2419350" y="11430"/>
                  </a:lnTo>
                  <a:lnTo>
                    <a:pt x="2414143" y="6858"/>
                  </a:lnTo>
                  <a:lnTo>
                    <a:pt x="2409063" y="2286"/>
                  </a:lnTo>
                  <a:lnTo>
                    <a:pt x="2401824" y="0"/>
                  </a:lnTo>
                  <a:lnTo>
                    <a:pt x="2392426" y="0"/>
                  </a:lnTo>
                  <a:lnTo>
                    <a:pt x="2385657" y="482"/>
                  </a:lnTo>
                  <a:lnTo>
                    <a:pt x="2379256" y="1917"/>
                  </a:lnTo>
                  <a:lnTo>
                    <a:pt x="2373223" y="4318"/>
                  </a:lnTo>
                  <a:lnTo>
                    <a:pt x="2367534" y="7658"/>
                  </a:lnTo>
                  <a:lnTo>
                    <a:pt x="2367534" y="23164"/>
                  </a:lnTo>
                  <a:lnTo>
                    <a:pt x="2374646" y="16992"/>
                  </a:lnTo>
                  <a:lnTo>
                    <a:pt x="2382139" y="13893"/>
                  </a:lnTo>
                  <a:lnTo>
                    <a:pt x="2394966" y="13893"/>
                  </a:lnTo>
                  <a:lnTo>
                    <a:pt x="2398649" y="15024"/>
                  </a:lnTo>
                  <a:lnTo>
                    <a:pt x="2400935" y="17259"/>
                  </a:lnTo>
                  <a:lnTo>
                    <a:pt x="2403348" y="19507"/>
                  </a:lnTo>
                  <a:lnTo>
                    <a:pt x="2404491" y="22644"/>
                  </a:lnTo>
                  <a:lnTo>
                    <a:pt x="2404478" y="29972"/>
                  </a:lnTo>
                  <a:lnTo>
                    <a:pt x="2403729" y="32880"/>
                  </a:lnTo>
                  <a:lnTo>
                    <a:pt x="2401951" y="35521"/>
                  </a:lnTo>
                  <a:lnTo>
                    <a:pt x="2400300" y="38150"/>
                  </a:lnTo>
                  <a:lnTo>
                    <a:pt x="2397506" y="40906"/>
                  </a:lnTo>
                  <a:lnTo>
                    <a:pt x="2386825" y="49022"/>
                  </a:lnTo>
                  <a:lnTo>
                    <a:pt x="2381275" y="53530"/>
                  </a:lnTo>
                  <a:lnTo>
                    <a:pt x="2364359" y="80645"/>
                  </a:lnTo>
                  <a:lnTo>
                    <a:pt x="2364359" y="92405"/>
                  </a:lnTo>
                  <a:lnTo>
                    <a:pt x="2421128" y="92405"/>
                  </a:lnTo>
                  <a:lnTo>
                    <a:pt x="2421128" y="77889"/>
                  </a:lnTo>
                  <a:lnTo>
                    <a:pt x="2382647" y="77889"/>
                  </a:lnTo>
                  <a:lnTo>
                    <a:pt x="2382647" y="75666"/>
                  </a:lnTo>
                  <a:lnTo>
                    <a:pt x="2383790" y="73088"/>
                  </a:lnTo>
                  <a:lnTo>
                    <a:pt x="2388616" y="67246"/>
                  </a:lnTo>
                  <a:lnTo>
                    <a:pt x="2392553" y="63715"/>
                  </a:lnTo>
                  <a:lnTo>
                    <a:pt x="2401265" y="57315"/>
                  </a:lnTo>
                  <a:lnTo>
                    <a:pt x="2407031" y="52908"/>
                  </a:lnTo>
                  <a:lnTo>
                    <a:pt x="2409825" y="50660"/>
                  </a:lnTo>
                  <a:lnTo>
                    <a:pt x="2412365" y="48234"/>
                  </a:lnTo>
                  <a:lnTo>
                    <a:pt x="2414524" y="45618"/>
                  </a:lnTo>
                  <a:lnTo>
                    <a:pt x="2416810" y="43002"/>
                  </a:lnTo>
                  <a:lnTo>
                    <a:pt x="2418588" y="40081"/>
                  </a:lnTo>
                  <a:lnTo>
                    <a:pt x="2419858" y="36880"/>
                  </a:lnTo>
                  <a:lnTo>
                    <a:pt x="2421255" y="33667"/>
                  </a:lnTo>
                  <a:lnTo>
                    <a:pt x="2421890" y="29972"/>
                  </a:lnTo>
                  <a:lnTo>
                    <a:pt x="2421890" y="17754"/>
                  </a:lnTo>
                  <a:close/>
                </a:path>
                <a:path w="5073650" h="109220">
                  <a:moveTo>
                    <a:pt x="2496185" y="59728"/>
                  </a:moveTo>
                  <a:lnTo>
                    <a:pt x="2485263" y="59728"/>
                  </a:lnTo>
                  <a:lnTo>
                    <a:pt x="2485263" y="24523"/>
                  </a:lnTo>
                  <a:lnTo>
                    <a:pt x="2485263" y="1485"/>
                  </a:lnTo>
                  <a:lnTo>
                    <a:pt x="2469261" y="1485"/>
                  </a:lnTo>
                  <a:lnTo>
                    <a:pt x="2469261" y="24523"/>
                  </a:lnTo>
                  <a:lnTo>
                    <a:pt x="2469261" y="59728"/>
                  </a:lnTo>
                  <a:lnTo>
                    <a:pt x="2444369" y="59728"/>
                  </a:lnTo>
                  <a:lnTo>
                    <a:pt x="2449322" y="53962"/>
                  </a:lnTo>
                  <a:lnTo>
                    <a:pt x="2454021" y="47777"/>
                  </a:lnTo>
                  <a:lnTo>
                    <a:pt x="2458593" y="41173"/>
                  </a:lnTo>
                  <a:lnTo>
                    <a:pt x="2463292" y="34556"/>
                  </a:lnTo>
                  <a:lnTo>
                    <a:pt x="2466848" y="29006"/>
                  </a:lnTo>
                  <a:lnTo>
                    <a:pt x="2469261" y="24523"/>
                  </a:lnTo>
                  <a:lnTo>
                    <a:pt x="2469261" y="1485"/>
                  </a:lnTo>
                  <a:lnTo>
                    <a:pt x="2469007" y="1485"/>
                  </a:lnTo>
                  <a:lnTo>
                    <a:pt x="2465908" y="7886"/>
                  </a:lnTo>
                  <a:lnTo>
                    <a:pt x="2462161" y="14668"/>
                  </a:lnTo>
                  <a:lnTo>
                    <a:pt x="2435834" y="51866"/>
                  </a:lnTo>
                  <a:lnTo>
                    <a:pt x="2429764" y="59042"/>
                  </a:lnTo>
                  <a:lnTo>
                    <a:pt x="2429764" y="72326"/>
                  </a:lnTo>
                  <a:lnTo>
                    <a:pt x="2469261" y="72326"/>
                  </a:lnTo>
                  <a:lnTo>
                    <a:pt x="2469261" y="92405"/>
                  </a:lnTo>
                  <a:lnTo>
                    <a:pt x="2485263" y="92405"/>
                  </a:lnTo>
                  <a:lnTo>
                    <a:pt x="2485263" y="72326"/>
                  </a:lnTo>
                  <a:lnTo>
                    <a:pt x="2496185" y="72326"/>
                  </a:lnTo>
                  <a:lnTo>
                    <a:pt x="2496185" y="59728"/>
                  </a:lnTo>
                  <a:close/>
                </a:path>
                <a:path w="5073650" h="109220">
                  <a:moveTo>
                    <a:pt x="2565019" y="62280"/>
                  </a:moveTo>
                  <a:lnTo>
                    <a:pt x="2563495" y="57505"/>
                  </a:lnTo>
                  <a:lnTo>
                    <a:pt x="2560332" y="53289"/>
                  </a:lnTo>
                  <a:lnTo>
                    <a:pt x="2559227" y="51879"/>
                  </a:lnTo>
                  <a:lnTo>
                    <a:pt x="2557272" y="49352"/>
                  </a:lnTo>
                  <a:lnTo>
                    <a:pt x="2553081" y="46329"/>
                  </a:lnTo>
                  <a:lnTo>
                    <a:pt x="2548483" y="44704"/>
                  </a:lnTo>
                  <a:lnTo>
                    <a:pt x="2548483" y="71399"/>
                  </a:lnTo>
                  <a:lnTo>
                    <a:pt x="2547239" y="74891"/>
                  </a:lnTo>
                  <a:lnTo>
                    <a:pt x="2542159" y="79959"/>
                  </a:lnTo>
                  <a:lnTo>
                    <a:pt x="2538603" y="81216"/>
                  </a:lnTo>
                  <a:lnTo>
                    <a:pt x="2529459" y="81216"/>
                  </a:lnTo>
                  <a:lnTo>
                    <a:pt x="2525776" y="79959"/>
                  </a:lnTo>
                  <a:lnTo>
                    <a:pt x="2520696" y="74942"/>
                  </a:lnTo>
                  <a:lnTo>
                    <a:pt x="2519299" y="71399"/>
                  </a:lnTo>
                  <a:lnTo>
                    <a:pt x="2519388" y="62280"/>
                  </a:lnTo>
                  <a:lnTo>
                    <a:pt x="2520696" y="58940"/>
                  </a:lnTo>
                  <a:lnTo>
                    <a:pt x="2526284" y="53289"/>
                  </a:lnTo>
                  <a:lnTo>
                    <a:pt x="2529713" y="51879"/>
                  </a:lnTo>
                  <a:lnTo>
                    <a:pt x="2538222" y="51879"/>
                  </a:lnTo>
                  <a:lnTo>
                    <a:pt x="2541651" y="53340"/>
                  </a:lnTo>
                  <a:lnTo>
                    <a:pt x="2547239" y="59143"/>
                  </a:lnTo>
                  <a:lnTo>
                    <a:pt x="2548445" y="62509"/>
                  </a:lnTo>
                  <a:lnTo>
                    <a:pt x="2548483" y="71399"/>
                  </a:lnTo>
                  <a:lnTo>
                    <a:pt x="2548483" y="44704"/>
                  </a:lnTo>
                  <a:lnTo>
                    <a:pt x="2547493" y="44348"/>
                  </a:lnTo>
                  <a:lnTo>
                    <a:pt x="2557526" y="39649"/>
                  </a:lnTo>
                  <a:lnTo>
                    <a:pt x="2558415" y="38417"/>
                  </a:lnTo>
                  <a:lnTo>
                    <a:pt x="2562479" y="32842"/>
                  </a:lnTo>
                  <a:lnTo>
                    <a:pt x="2562479" y="19418"/>
                  </a:lnTo>
                  <a:lnTo>
                    <a:pt x="2561209" y="15354"/>
                  </a:lnTo>
                  <a:lnTo>
                    <a:pt x="2559507" y="12788"/>
                  </a:lnTo>
                  <a:lnTo>
                    <a:pt x="2556383" y="8064"/>
                  </a:lnTo>
                  <a:lnTo>
                    <a:pt x="2553081" y="5194"/>
                  </a:lnTo>
                  <a:lnTo>
                    <a:pt x="2546350" y="2057"/>
                  </a:lnTo>
                  <a:lnTo>
                    <a:pt x="2546350" y="21386"/>
                  </a:lnTo>
                  <a:lnTo>
                    <a:pt x="2546324" y="28968"/>
                  </a:lnTo>
                  <a:lnTo>
                    <a:pt x="2545207" y="31991"/>
                  </a:lnTo>
                  <a:lnTo>
                    <a:pt x="2542756" y="34594"/>
                  </a:lnTo>
                  <a:lnTo>
                    <a:pt x="2540508" y="37134"/>
                  </a:lnTo>
                  <a:lnTo>
                    <a:pt x="2537587" y="38417"/>
                  </a:lnTo>
                  <a:lnTo>
                    <a:pt x="2530856" y="38417"/>
                  </a:lnTo>
                  <a:lnTo>
                    <a:pt x="2528049" y="37134"/>
                  </a:lnTo>
                  <a:lnTo>
                    <a:pt x="2525611" y="34556"/>
                  </a:lnTo>
                  <a:lnTo>
                    <a:pt x="2523363" y="32042"/>
                  </a:lnTo>
                  <a:lnTo>
                    <a:pt x="2522093" y="28968"/>
                  </a:lnTo>
                  <a:lnTo>
                    <a:pt x="2522105" y="21386"/>
                  </a:lnTo>
                  <a:lnTo>
                    <a:pt x="2523236" y="18351"/>
                  </a:lnTo>
                  <a:lnTo>
                    <a:pt x="2525395" y="16116"/>
                  </a:lnTo>
                  <a:lnTo>
                    <a:pt x="2527427" y="13893"/>
                  </a:lnTo>
                  <a:lnTo>
                    <a:pt x="2530475" y="12788"/>
                  </a:lnTo>
                  <a:lnTo>
                    <a:pt x="2537968" y="12788"/>
                  </a:lnTo>
                  <a:lnTo>
                    <a:pt x="2540889" y="13893"/>
                  </a:lnTo>
                  <a:lnTo>
                    <a:pt x="2545207" y="18300"/>
                  </a:lnTo>
                  <a:lnTo>
                    <a:pt x="2546350" y="21386"/>
                  </a:lnTo>
                  <a:lnTo>
                    <a:pt x="2546350" y="2057"/>
                  </a:lnTo>
                  <a:lnTo>
                    <a:pt x="2544191" y="1041"/>
                  </a:lnTo>
                  <a:lnTo>
                    <a:pt x="2539365" y="0"/>
                  </a:lnTo>
                  <a:lnTo>
                    <a:pt x="2528824" y="0"/>
                  </a:lnTo>
                  <a:lnTo>
                    <a:pt x="2505837" y="28511"/>
                  </a:lnTo>
                  <a:lnTo>
                    <a:pt x="2507107" y="32473"/>
                  </a:lnTo>
                  <a:lnTo>
                    <a:pt x="2512187" y="39598"/>
                  </a:lnTo>
                  <a:lnTo>
                    <a:pt x="2515616" y="42519"/>
                  </a:lnTo>
                  <a:lnTo>
                    <a:pt x="2520061" y="44780"/>
                  </a:lnTo>
                  <a:lnTo>
                    <a:pt x="2514473" y="46799"/>
                  </a:lnTo>
                  <a:lnTo>
                    <a:pt x="2502916" y="75895"/>
                  </a:lnTo>
                  <a:lnTo>
                    <a:pt x="2505710" y="82219"/>
                  </a:lnTo>
                  <a:lnTo>
                    <a:pt x="2511298" y="86931"/>
                  </a:lnTo>
                  <a:lnTo>
                    <a:pt x="2517013" y="91643"/>
                  </a:lnTo>
                  <a:lnTo>
                    <a:pt x="2524506" y="94005"/>
                  </a:lnTo>
                  <a:lnTo>
                    <a:pt x="2543429" y="94005"/>
                  </a:lnTo>
                  <a:lnTo>
                    <a:pt x="2550922" y="91643"/>
                  </a:lnTo>
                  <a:lnTo>
                    <a:pt x="2556510" y="86906"/>
                  </a:lnTo>
                  <a:lnTo>
                    <a:pt x="2562225" y="82169"/>
                  </a:lnTo>
                  <a:lnTo>
                    <a:pt x="2562631" y="81216"/>
                  </a:lnTo>
                  <a:lnTo>
                    <a:pt x="2564968" y="75895"/>
                  </a:lnTo>
                  <a:lnTo>
                    <a:pt x="2565019" y="62280"/>
                  </a:lnTo>
                  <a:close/>
                </a:path>
                <a:path w="5073650" h="109220">
                  <a:moveTo>
                    <a:pt x="2592070" y="76898"/>
                  </a:moveTo>
                  <a:lnTo>
                    <a:pt x="2575941" y="76898"/>
                  </a:lnTo>
                  <a:lnTo>
                    <a:pt x="2569337" y="108648"/>
                  </a:lnTo>
                  <a:lnTo>
                    <a:pt x="2582545" y="108648"/>
                  </a:lnTo>
                  <a:lnTo>
                    <a:pt x="2592070" y="76898"/>
                  </a:lnTo>
                  <a:close/>
                </a:path>
                <a:path w="5073650" h="109220">
                  <a:moveTo>
                    <a:pt x="2666873" y="59728"/>
                  </a:moveTo>
                  <a:lnTo>
                    <a:pt x="2655951" y="59728"/>
                  </a:lnTo>
                  <a:lnTo>
                    <a:pt x="2655951" y="24523"/>
                  </a:lnTo>
                  <a:lnTo>
                    <a:pt x="2655951" y="1485"/>
                  </a:lnTo>
                  <a:lnTo>
                    <a:pt x="2639949" y="1485"/>
                  </a:lnTo>
                  <a:lnTo>
                    <a:pt x="2639949" y="24523"/>
                  </a:lnTo>
                  <a:lnTo>
                    <a:pt x="2639949" y="59728"/>
                  </a:lnTo>
                  <a:lnTo>
                    <a:pt x="2615057" y="59728"/>
                  </a:lnTo>
                  <a:lnTo>
                    <a:pt x="2620010" y="53962"/>
                  </a:lnTo>
                  <a:lnTo>
                    <a:pt x="2624709" y="47777"/>
                  </a:lnTo>
                  <a:lnTo>
                    <a:pt x="2629281" y="41173"/>
                  </a:lnTo>
                  <a:lnTo>
                    <a:pt x="2633980" y="34556"/>
                  </a:lnTo>
                  <a:lnTo>
                    <a:pt x="2637536" y="29006"/>
                  </a:lnTo>
                  <a:lnTo>
                    <a:pt x="2639949" y="24523"/>
                  </a:lnTo>
                  <a:lnTo>
                    <a:pt x="2639949" y="1485"/>
                  </a:lnTo>
                  <a:lnTo>
                    <a:pt x="2639695" y="1485"/>
                  </a:lnTo>
                  <a:lnTo>
                    <a:pt x="2636596" y="7886"/>
                  </a:lnTo>
                  <a:lnTo>
                    <a:pt x="2632849" y="14668"/>
                  </a:lnTo>
                  <a:lnTo>
                    <a:pt x="2606522" y="51866"/>
                  </a:lnTo>
                  <a:lnTo>
                    <a:pt x="2600452" y="59042"/>
                  </a:lnTo>
                  <a:lnTo>
                    <a:pt x="2600452" y="72326"/>
                  </a:lnTo>
                  <a:lnTo>
                    <a:pt x="2639949" y="72326"/>
                  </a:lnTo>
                  <a:lnTo>
                    <a:pt x="2639949" y="92405"/>
                  </a:lnTo>
                  <a:lnTo>
                    <a:pt x="2655951" y="92405"/>
                  </a:lnTo>
                  <a:lnTo>
                    <a:pt x="2655951" y="72326"/>
                  </a:lnTo>
                  <a:lnTo>
                    <a:pt x="2666873" y="72326"/>
                  </a:lnTo>
                  <a:lnTo>
                    <a:pt x="2666873" y="59728"/>
                  </a:lnTo>
                  <a:close/>
                </a:path>
                <a:path w="5073650" h="109220">
                  <a:moveTo>
                    <a:pt x="2734792" y="41935"/>
                  </a:moveTo>
                  <a:lnTo>
                    <a:pt x="2734297" y="32893"/>
                  </a:lnTo>
                  <a:lnTo>
                    <a:pt x="2732748" y="24561"/>
                  </a:lnTo>
                  <a:lnTo>
                    <a:pt x="2730208" y="17322"/>
                  </a:lnTo>
                  <a:lnTo>
                    <a:pt x="2727960" y="13398"/>
                  </a:lnTo>
                  <a:lnTo>
                    <a:pt x="2726690" y="11176"/>
                  </a:lnTo>
                  <a:lnTo>
                    <a:pt x="2722207" y="6299"/>
                  </a:lnTo>
                  <a:lnTo>
                    <a:pt x="2717165" y="2971"/>
                  </a:lnTo>
                  <a:lnTo>
                    <a:pt x="2717165" y="26936"/>
                  </a:lnTo>
                  <a:lnTo>
                    <a:pt x="2717165" y="35991"/>
                  </a:lnTo>
                  <a:lnTo>
                    <a:pt x="2715895" y="39382"/>
                  </a:lnTo>
                  <a:lnTo>
                    <a:pt x="2710815" y="44983"/>
                  </a:lnTo>
                  <a:lnTo>
                    <a:pt x="2707640" y="46380"/>
                  </a:lnTo>
                  <a:lnTo>
                    <a:pt x="2699258" y="46380"/>
                  </a:lnTo>
                  <a:lnTo>
                    <a:pt x="2695829" y="44907"/>
                  </a:lnTo>
                  <a:lnTo>
                    <a:pt x="2693289" y="41935"/>
                  </a:lnTo>
                  <a:lnTo>
                    <a:pt x="2690876" y="38976"/>
                  </a:lnTo>
                  <a:lnTo>
                    <a:pt x="2689606" y="34975"/>
                  </a:lnTo>
                  <a:lnTo>
                    <a:pt x="2689606" y="25425"/>
                  </a:lnTo>
                  <a:lnTo>
                    <a:pt x="2690876" y="21539"/>
                  </a:lnTo>
                  <a:lnTo>
                    <a:pt x="2695702" y="15036"/>
                  </a:lnTo>
                  <a:lnTo>
                    <a:pt x="2699004" y="13398"/>
                  </a:lnTo>
                  <a:lnTo>
                    <a:pt x="2707386" y="13398"/>
                  </a:lnTo>
                  <a:lnTo>
                    <a:pt x="2710815" y="15240"/>
                  </a:lnTo>
                  <a:lnTo>
                    <a:pt x="2715895" y="22567"/>
                  </a:lnTo>
                  <a:lnTo>
                    <a:pt x="2717165" y="26936"/>
                  </a:lnTo>
                  <a:lnTo>
                    <a:pt x="2717165" y="2971"/>
                  </a:lnTo>
                  <a:lnTo>
                    <a:pt x="2716923" y="2806"/>
                  </a:lnTo>
                  <a:lnTo>
                    <a:pt x="2710802" y="711"/>
                  </a:lnTo>
                  <a:lnTo>
                    <a:pt x="2703830" y="0"/>
                  </a:lnTo>
                  <a:lnTo>
                    <a:pt x="2694686" y="0"/>
                  </a:lnTo>
                  <a:lnTo>
                    <a:pt x="2687193" y="2933"/>
                  </a:lnTo>
                  <a:lnTo>
                    <a:pt x="2675509" y="14668"/>
                  </a:lnTo>
                  <a:lnTo>
                    <a:pt x="2672588" y="22275"/>
                  </a:lnTo>
                  <a:lnTo>
                    <a:pt x="2672588" y="39573"/>
                  </a:lnTo>
                  <a:lnTo>
                    <a:pt x="2675001" y="46228"/>
                  </a:lnTo>
                  <a:lnTo>
                    <a:pt x="2684653" y="56984"/>
                  </a:lnTo>
                  <a:lnTo>
                    <a:pt x="2690876" y="59664"/>
                  </a:lnTo>
                  <a:lnTo>
                    <a:pt x="2707259" y="59664"/>
                  </a:lnTo>
                  <a:lnTo>
                    <a:pt x="2713609" y="56413"/>
                  </a:lnTo>
                  <a:lnTo>
                    <a:pt x="2717546" y="49911"/>
                  </a:lnTo>
                  <a:lnTo>
                    <a:pt x="2717800" y="50025"/>
                  </a:lnTo>
                  <a:lnTo>
                    <a:pt x="2702179" y="80543"/>
                  </a:lnTo>
                  <a:lnTo>
                    <a:pt x="2688209" y="80543"/>
                  </a:lnTo>
                  <a:lnTo>
                    <a:pt x="2682621" y="79019"/>
                  </a:lnTo>
                  <a:lnTo>
                    <a:pt x="2677795" y="75971"/>
                  </a:lnTo>
                  <a:lnTo>
                    <a:pt x="2677795" y="90614"/>
                  </a:lnTo>
                  <a:lnTo>
                    <a:pt x="2682875" y="92875"/>
                  </a:lnTo>
                  <a:lnTo>
                    <a:pt x="2688844" y="94005"/>
                  </a:lnTo>
                  <a:lnTo>
                    <a:pt x="2695956" y="94005"/>
                  </a:lnTo>
                  <a:lnTo>
                    <a:pt x="2704681" y="93154"/>
                  </a:lnTo>
                  <a:lnTo>
                    <a:pt x="2712402" y="90576"/>
                  </a:lnTo>
                  <a:lnTo>
                    <a:pt x="2719057" y="86296"/>
                  </a:lnTo>
                  <a:lnTo>
                    <a:pt x="2724416" y="80543"/>
                  </a:lnTo>
                  <a:lnTo>
                    <a:pt x="2724658" y="80289"/>
                  </a:lnTo>
                  <a:lnTo>
                    <a:pt x="2729077" y="72783"/>
                  </a:lnTo>
                  <a:lnTo>
                    <a:pt x="2732252" y="63957"/>
                  </a:lnTo>
                  <a:lnTo>
                    <a:pt x="2734170" y="53797"/>
                  </a:lnTo>
                  <a:lnTo>
                    <a:pt x="2734386" y="49911"/>
                  </a:lnTo>
                  <a:lnTo>
                    <a:pt x="2734589" y="46380"/>
                  </a:lnTo>
                  <a:lnTo>
                    <a:pt x="2734665" y="44907"/>
                  </a:lnTo>
                  <a:lnTo>
                    <a:pt x="2734792" y="41935"/>
                  </a:lnTo>
                  <a:close/>
                </a:path>
                <a:path w="5073650" h="109220">
                  <a:moveTo>
                    <a:pt x="2804287" y="62280"/>
                  </a:moveTo>
                  <a:lnTo>
                    <a:pt x="2802763" y="57505"/>
                  </a:lnTo>
                  <a:lnTo>
                    <a:pt x="2799600" y="53289"/>
                  </a:lnTo>
                  <a:lnTo>
                    <a:pt x="2798495" y="51879"/>
                  </a:lnTo>
                  <a:lnTo>
                    <a:pt x="2796540" y="49352"/>
                  </a:lnTo>
                  <a:lnTo>
                    <a:pt x="2792349" y="46329"/>
                  </a:lnTo>
                  <a:lnTo>
                    <a:pt x="2787751" y="44704"/>
                  </a:lnTo>
                  <a:lnTo>
                    <a:pt x="2787751" y="71399"/>
                  </a:lnTo>
                  <a:lnTo>
                    <a:pt x="2786507" y="74891"/>
                  </a:lnTo>
                  <a:lnTo>
                    <a:pt x="2781427" y="79959"/>
                  </a:lnTo>
                  <a:lnTo>
                    <a:pt x="2777871" y="81216"/>
                  </a:lnTo>
                  <a:lnTo>
                    <a:pt x="2768727" y="81216"/>
                  </a:lnTo>
                  <a:lnTo>
                    <a:pt x="2765044" y="79959"/>
                  </a:lnTo>
                  <a:lnTo>
                    <a:pt x="2759964" y="74942"/>
                  </a:lnTo>
                  <a:lnTo>
                    <a:pt x="2758567" y="71399"/>
                  </a:lnTo>
                  <a:lnTo>
                    <a:pt x="2758656" y="62280"/>
                  </a:lnTo>
                  <a:lnTo>
                    <a:pt x="2759964" y="58940"/>
                  </a:lnTo>
                  <a:lnTo>
                    <a:pt x="2765552" y="53289"/>
                  </a:lnTo>
                  <a:lnTo>
                    <a:pt x="2768981" y="51879"/>
                  </a:lnTo>
                  <a:lnTo>
                    <a:pt x="2777490" y="51879"/>
                  </a:lnTo>
                  <a:lnTo>
                    <a:pt x="2780919" y="53340"/>
                  </a:lnTo>
                  <a:lnTo>
                    <a:pt x="2786507" y="59143"/>
                  </a:lnTo>
                  <a:lnTo>
                    <a:pt x="2787713" y="62509"/>
                  </a:lnTo>
                  <a:lnTo>
                    <a:pt x="2787751" y="71399"/>
                  </a:lnTo>
                  <a:lnTo>
                    <a:pt x="2787751" y="44704"/>
                  </a:lnTo>
                  <a:lnTo>
                    <a:pt x="2786761" y="44348"/>
                  </a:lnTo>
                  <a:lnTo>
                    <a:pt x="2796794" y="39649"/>
                  </a:lnTo>
                  <a:lnTo>
                    <a:pt x="2797683" y="38417"/>
                  </a:lnTo>
                  <a:lnTo>
                    <a:pt x="2801747" y="32842"/>
                  </a:lnTo>
                  <a:lnTo>
                    <a:pt x="2801747" y="19418"/>
                  </a:lnTo>
                  <a:lnTo>
                    <a:pt x="2800477" y="15354"/>
                  </a:lnTo>
                  <a:lnTo>
                    <a:pt x="2798775" y="12788"/>
                  </a:lnTo>
                  <a:lnTo>
                    <a:pt x="2795651" y="8064"/>
                  </a:lnTo>
                  <a:lnTo>
                    <a:pt x="2792349" y="5194"/>
                  </a:lnTo>
                  <a:lnTo>
                    <a:pt x="2785618" y="2057"/>
                  </a:lnTo>
                  <a:lnTo>
                    <a:pt x="2785618" y="21386"/>
                  </a:lnTo>
                  <a:lnTo>
                    <a:pt x="2785592" y="28968"/>
                  </a:lnTo>
                  <a:lnTo>
                    <a:pt x="2784475" y="31991"/>
                  </a:lnTo>
                  <a:lnTo>
                    <a:pt x="2782024" y="34594"/>
                  </a:lnTo>
                  <a:lnTo>
                    <a:pt x="2779776" y="37134"/>
                  </a:lnTo>
                  <a:lnTo>
                    <a:pt x="2776855" y="38417"/>
                  </a:lnTo>
                  <a:lnTo>
                    <a:pt x="2770124" y="38417"/>
                  </a:lnTo>
                  <a:lnTo>
                    <a:pt x="2767317" y="37134"/>
                  </a:lnTo>
                  <a:lnTo>
                    <a:pt x="2764879" y="34556"/>
                  </a:lnTo>
                  <a:lnTo>
                    <a:pt x="2762631" y="32042"/>
                  </a:lnTo>
                  <a:lnTo>
                    <a:pt x="2761361" y="28968"/>
                  </a:lnTo>
                  <a:lnTo>
                    <a:pt x="2761373" y="21386"/>
                  </a:lnTo>
                  <a:lnTo>
                    <a:pt x="2762504" y="18351"/>
                  </a:lnTo>
                  <a:lnTo>
                    <a:pt x="2764663" y="16116"/>
                  </a:lnTo>
                  <a:lnTo>
                    <a:pt x="2766695" y="13893"/>
                  </a:lnTo>
                  <a:lnTo>
                    <a:pt x="2769743" y="12788"/>
                  </a:lnTo>
                  <a:lnTo>
                    <a:pt x="2777236" y="12788"/>
                  </a:lnTo>
                  <a:lnTo>
                    <a:pt x="2780157" y="13893"/>
                  </a:lnTo>
                  <a:lnTo>
                    <a:pt x="2784475" y="18300"/>
                  </a:lnTo>
                  <a:lnTo>
                    <a:pt x="2785618" y="21386"/>
                  </a:lnTo>
                  <a:lnTo>
                    <a:pt x="2785618" y="2057"/>
                  </a:lnTo>
                  <a:lnTo>
                    <a:pt x="2783459" y="1041"/>
                  </a:lnTo>
                  <a:lnTo>
                    <a:pt x="2778633" y="0"/>
                  </a:lnTo>
                  <a:lnTo>
                    <a:pt x="2768092" y="0"/>
                  </a:lnTo>
                  <a:lnTo>
                    <a:pt x="2745105" y="28511"/>
                  </a:lnTo>
                  <a:lnTo>
                    <a:pt x="2746375" y="32473"/>
                  </a:lnTo>
                  <a:lnTo>
                    <a:pt x="2751455" y="39598"/>
                  </a:lnTo>
                  <a:lnTo>
                    <a:pt x="2754884" y="42519"/>
                  </a:lnTo>
                  <a:lnTo>
                    <a:pt x="2759329" y="44780"/>
                  </a:lnTo>
                  <a:lnTo>
                    <a:pt x="2753741" y="46799"/>
                  </a:lnTo>
                  <a:lnTo>
                    <a:pt x="2742184" y="75895"/>
                  </a:lnTo>
                  <a:lnTo>
                    <a:pt x="2744978" y="82219"/>
                  </a:lnTo>
                  <a:lnTo>
                    <a:pt x="2750566" y="86931"/>
                  </a:lnTo>
                  <a:lnTo>
                    <a:pt x="2756281" y="91643"/>
                  </a:lnTo>
                  <a:lnTo>
                    <a:pt x="2763774" y="94005"/>
                  </a:lnTo>
                  <a:lnTo>
                    <a:pt x="2782697" y="94005"/>
                  </a:lnTo>
                  <a:lnTo>
                    <a:pt x="2790190" y="91643"/>
                  </a:lnTo>
                  <a:lnTo>
                    <a:pt x="2795778" y="86906"/>
                  </a:lnTo>
                  <a:lnTo>
                    <a:pt x="2801493" y="82169"/>
                  </a:lnTo>
                  <a:lnTo>
                    <a:pt x="2801899" y="81216"/>
                  </a:lnTo>
                  <a:lnTo>
                    <a:pt x="2804236" y="75895"/>
                  </a:lnTo>
                  <a:lnTo>
                    <a:pt x="2804287" y="62280"/>
                  </a:lnTo>
                  <a:close/>
                </a:path>
                <a:path w="5073650" h="109220">
                  <a:moveTo>
                    <a:pt x="3539744" y="0"/>
                  </a:moveTo>
                  <a:lnTo>
                    <a:pt x="3528949" y="0"/>
                  </a:lnTo>
                  <a:lnTo>
                    <a:pt x="3522776" y="4419"/>
                  </a:lnTo>
                  <a:lnTo>
                    <a:pt x="3516452" y="8153"/>
                  </a:lnTo>
                  <a:lnTo>
                    <a:pt x="3509962" y="11214"/>
                  </a:lnTo>
                  <a:lnTo>
                    <a:pt x="3503295" y="13589"/>
                  </a:lnTo>
                  <a:lnTo>
                    <a:pt x="3503295" y="28841"/>
                  </a:lnTo>
                  <a:lnTo>
                    <a:pt x="3522472" y="20942"/>
                  </a:lnTo>
                  <a:lnTo>
                    <a:pt x="3522472" y="92405"/>
                  </a:lnTo>
                  <a:lnTo>
                    <a:pt x="3539744" y="92405"/>
                  </a:lnTo>
                  <a:lnTo>
                    <a:pt x="3539744" y="20942"/>
                  </a:lnTo>
                  <a:lnTo>
                    <a:pt x="3539744" y="0"/>
                  </a:lnTo>
                  <a:close/>
                </a:path>
                <a:path w="5073650" h="109220">
                  <a:moveTo>
                    <a:pt x="3625215" y="17754"/>
                  </a:moveTo>
                  <a:lnTo>
                    <a:pt x="3623653" y="13893"/>
                  </a:lnTo>
                  <a:lnTo>
                    <a:pt x="3622675" y="11430"/>
                  </a:lnTo>
                  <a:lnTo>
                    <a:pt x="3617468" y="6858"/>
                  </a:lnTo>
                  <a:lnTo>
                    <a:pt x="3612388" y="2286"/>
                  </a:lnTo>
                  <a:lnTo>
                    <a:pt x="3605149" y="0"/>
                  </a:lnTo>
                  <a:lnTo>
                    <a:pt x="3595751" y="0"/>
                  </a:lnTo>
                  <a:lnTo>
                    <a:pt x="3588982" y="482"/>
                  </a:lnTo>
                  <a:lnTo>
                    <a:pt x="3582581" y="1917"/>
                  </a:lnTo>
                  <a:lnTo>
                    <a:pt x="3576548" y="4318"/>
                  </a:lnTo>
                  <a:lnTo>
                    <a:pt x="3570859" y="7658"/>
                  </a:lnTo>
                  <a:lnTo>
                    <a:pt x="3570859" y="23164"/>
                  </a:lnTo>
                  <a:lnTo>
                    <a:pt x="3577971" y="16992"/>
                  </a:lnTo>
                  <a:lnTo>
                    <a:pt x="3585464" y="13893"/>
                  </a:lnTo>
                  <a:lnTo>
                    <a:pt x="3598291" y="13893"/>
                  </a:lnTo>
                  <a:lnTo>
                    <a:pt x="3601974" y="15024"/>
                  </a:lnTo>
                  <a:lnTo>
                    <a:pt x="3604260" y="17259"/>
                  </a:lnTo>
                  <a:lnTo>
                    <a:pt x="3606673" y="19507"/>
                  </a:lnTo>
                  <a:lnTo>
                    <a:pt x="3607816" y="22644"/>
                  </a:lnTo>
                  <a:lnTo>
                    <a:pt x="3607803" y="29972"/>
                  </a:lnTo>
                  <a:lnTo>
                    <a:pt x="3606927" y="32880"/>
                  </a:lnTo>
                  <a:lnTo>
                    <a:pt x="3603625" y="38150"/>
                  </a:lnTo>
                  <a:lnTo>
                    <a:pt x="3600831" y="40906"/>
                  </a:lnTo>
                  <a:lnTo>
                    <a:pt x="3590150" y="49022"/>
                  </a:lnTo>
                  <a:lnTo>
                    <a:pt x="3584600" y="53530"/>
                  </a:lnTo>
                  <a:lnTo>
                    <a:pt x="3567684" y="80645"/>
                  </a:lnTo>
                  <a:lnTo>
                    <a:pt x="3567684" y="92405"/>
                  </a:lnTo>
                  <a:lnTo>
                    <a:pt x="3624453" y="92405"/>
                  </a:lnTo>
                  <a:lnTo>
                    <a:pt x="3624453" y="77889"/>
                  </a:lnTo>
                  <a:lnTo>
                    <a:pt x="3585845" y="77889"/>
                  </a:lnTo>
                  <a:lnTo>
                    <a:pt x="3585845" y="75666"/>
                  </a:lnTo>
                  <a:lnTo>
                    <a:pt x="3587115" y="73088"/>
                  </a:lnTo>
                  <a:lnTo>
                    <a:pt x="3591941" y="67246"/>
                  </a:lnTo>
                  <a:lnTo>
                    <a:pt x="3595878" y="63715"/>
                  </a:lnTo>
                  <a:lnTo>
                    <a:pt x="3604590" y="57315"/>
                  </a:lnTo>
                  <a:lnTo>
                    <a:pt x="3607435" y="55143"/>
                  </a:lnTo>
                  <a:lnTo>
                    <a:pt x="3610229" y="52908"/>
                  </a:lnTo>
                  <a:lnTo>
                    <a:pt x="3613150" y="50660"/>
                  </a:lnTo>
                  <a:lnTo>
                    <a:pt x="3615690" y="48234"/>
                  </a:lnTo>
                  <a:lnTo>
                    <a:pt x="3620008" y="43002"/>
                  </a:lnTo>
                  <a:lnTo>
                    <a:pt x="3621786" y="40081"/>
                  </a:lnTo>
                  <a:lnTo>
                    <a:pt x="3624580" y="33667"/>
                  </a:lnTo>
                  <a:lnTo>
                    <a:pt x="3625215" y="29972"/>
                  </a:lnTo>
                  <a:lnTo>
                    <a:pt x="3625215" y="17754"/>
                  </a:lnTo>
                  <a:close/>
                </a:path>
                <a:path w="5073650" h="109220">
                  <a:moveTo>
                    <a:pt x="3697071" y="44907"/>
                  </a:moveTo>
                  <a:lnTo>
                    <a:pt x="3690480" y="13398"/>
                  </a:lnTo>
                  <a:lnTo>
                    <a:pt x="3689223" y="11176"/>
                  </a:lnTo>
                  <a:lnTo>
                    <a:pt x="3684714" y="6299"/>
                  </a:lnTo>
                  <a:lnTo>
                    <a:pt x="3679698" y="3009"/>
                  </a:lnTo>
                  <a:lnTo>
                    <a:pt x="3679698" y="26936"/>
                  </a:lnTo>
                  <a:lnTo>
                    <a:pt x="3679698" y="35991"/>
                  </a:lnTo>
                  <a:lnTo>
                    <a:pt x="3678428" y="39382"/>
                  </a:lnTo>
                  <a:lnTo>
                    <a:pt x="3673348" y="44983"/>
                  </a:lnTo>
                  <a:lnTo>
                    <a:pt x="3670173" y="46380"/>
                  </a:lnTo>
                  <a:lnTo>
                    <a:pt x="3661791" y="46380"/>
                  </a:lnTo>
                  <a:lnTo>
                    <a:pt x="3658362" y="44907"/>
                  </a:lnTo>
                  <a:lnTo>
                    <a:pt x="3655822" y="41935"/>
                  </a:lnTo>
                  <a:lnTo>
                    <a:pt x="3653409" y="38976"/>
                  </a:lnTo>
                  <a:lnTo>
                    <a:pt x="3652139" y="34975"/>
                  </a:lnTo>
                  <a:lnTo>
                    <a:pt x="3652139" y="25425"/>
                  </a:lnTo>
                  <a:lnTo>
                    <a:pt x="3653282" y="21539"/>
                  </a:lnTo>
                  <a:lnTo>
                    <a:pt x="3655822" y="18288"/>
                  </a:lnTo>
                  <a:lnTo>
                    <a:pt x="3658235" y="15036"/>
                  </a:lnTo>
                  <a:lnTo>
                    <a:pt x="3661537" y="13398"/>
                  </a:lnTo>
                  <a:lnTo>
                    <a:pt x="3669919" y="13398"/>
                  </a:lnTo>
                  <a:lnTo>
                    <a:pt x="3673221" y="15240"/>
                  </a:lnTo>
                  <a:lnTo>
                    <a:pt x="3675888" y="18897"/>
                  </a:lnTo>
                  <a:lnTo>
                    <a:pt x="3678428" y="22567"/>
                  </a:lnTo>
                  <a:lnTo>
                    <a:pt x="3679698" y="26936"/>
                  </a:lnTo>
                  <a:lnTo>
                    <a:pt x="3679698" y="3009"/>
                  </a:lnTo>
                  <a:lnTo>
                    <a:pt x="3679406" y="2806"/>
                  </a:lnTo>
                  <a:lnTo>
                    <a:pt x="3673284" y="711"/>
                  </a:lnTo>
                  <a:lnTo>
                    <a:pt x="3666363" y="0"/>
                  </a:lnTo>
                  <a:lnTo>
                    <a:pt x="3657219" y="0"/>
                  </a:lnTo>
                  <a:lnTo>
                    <a:pt x="3649599" y="2933"/>
                  </a:lnTo>
                  <a:lnTo>
                    <a:pt x="3643884" y="8801"/>
                  </a:lnTo>
                  <a:lnTo>
                    <a:pt x="3638042" y="14668"/>
                  </a:lnTo>
                  <a:lnTo>
                    <a:pt x="3635121" y="22275"/>
                  </a:lnTo>
                  <a:lnTo>
                    <a:pt x="3635121" y="39573"/>
                  </a:lnTo>
                  <a:lnTo>
                    <a:pt x="3637534" y="46228"/>
                  </a:lnTo>
                  <a:lnTo>
                    <a:pt x="3647186" y="56984"/>
                  </a:lnTo>
                  <a:lnTo>
                    <a:pt x="3653409" y="59664"/>
                  </a:lnTo>
                  <a:lnTo>
                    <a:pt x="3669792" y="59664"/>
                  </a:lnTo>
                  <a:lnTo>
                    <a:pt x="3676142" y="56413"/>
                  </a:lnTo>
                  <a:lnTo>
                    <a:pt x="3680079" y="49911"/>
                  </a:lnTo>
                  <a:lnTo>
                    <a:pt x="3680333" y="50025"/>
                  </a:lnTo>
                  <a:lnTo>
                    <a:pt x="3680295" y="59664"/>
                  </a:lnTo>
                  <a:lnTo>
                    <a:pt x="3678428" y="67005"/>
                  </a:lnTo>
                  <a:lnTo>
                    <a:pt x="3674364" y="72415"/>
                  </a:lnTo>
                  <a:lnTo>
                    <a:pt x="3670427" y="77838"/>
                  </a:lnTo>
                  <a:lnTo>
                    <a:pt x="3664712" y="80543"/>
                  </a:lnTo>
                  <a:lnTo>
                    <a:pt x="3650742" y="80543"/>
                  </a:lnTo>
                  <a:lnTo>
                    <a:pt x="3645154" y="79019"/>
                  </a:lnTo>
                  <a:lnTo>
                    <a:pt x="3640201" y="75971"/>
                  </a:lnTo>
                  <a:lnTo>
                    <a:pt x="3640201" y="90614"/>
                  </a:lnTo>
                  <a:lnTo>
                    <a:pt x="3645281" y="92875"/>
                  </a:lnTo>
                  <a:lnTo>
                    <a:pt x="3651377" y="94005"/>
                  </a:lnTo>
                  <a:lnTo>
                    <a:pt x="3658489" y="94005"/>
                  </a:lnTo>
                  <a:lnTo>
                    <a:pt x="3667201" y="93154"/>
                  </a:lnTo>
                  <a:lnTo>
                    <a:pt x="3674884" y="90576"/>
                  </a:lnTo>
                  <a:lnTo>
                    <a:pt x="3681539" y="86296"/>
                  </a:lnTo>
                  <a:lnTo>
                    <a:pt x="3686949" y="80543"/>
                  </a:lnTo>
                  <a:lnTo>
                    <a:pt x="3687191" y="80289"/>
                  </a:lnTo>
                  <a:lnTo>
                    <a:pt x="3691598" y="72783"/>
                  </a:lnTo>
                  <a:lnTo>
                    <a:pt x="3694722" y="63957"/>
                  </a:lnTo>
                  <a:lnTo>
                    <a:pt x="3696601" y="53797"/>
                  </a:lnTo>
                  <a:lnTo>
                    <a:pt x="3696805" y="49911"/>
                  </a:lnTo>
                  <a:lnTo>
                    <a:pt x="3696995" y="46380"/>
                  </a:lnTo>
                  <a:lnTo>
                    <a:pt x="3697071" y="44907"/>
                  </a:lnTo>
                  <a:close/>
                </a:path>
                <a:path w="5073650" h="109220">
                  <a:moveTo>
                    <a:pt x="3725278" y="76898"/>
                  </a:moveTo>
                  <a:lnTo>
                    <a:pt x="3709162" y="76898"/>
                  </a:lnTo>
                  <a:lnTo>
                    <a:pt x="3702558" y="108648"/>
                  </a:lnTo>
                  <a:lnTo>
                    <a:pt x="3715766" y="108648"/>
                  </a:lnTo>
                  <a:lnTo>
                    <a:pt x="3725278" y="76898"/>
                  </a:lnTo>
                  <a:close/>
                </a:path>
                <a:path w="5073650" h="109220">
                  <a:moveTo>
                    <a:pt x="3799205" y="54203"/>
                  </a:moveTo>
                  <a:lnTo>
                    <a:pt x="3796944" y="47498"/>
                  </a:lnTo>
                  <a:lnTo>
                    <a:pt x="3794823" y="44970"/>
                  </a:lnTo>
                  <a:lnTo>
                    <a:pt x="3792474" y="42214"/>
                  </a:lnTo>
                  <a:lnTo>
                    <a:pt x="3787902" y="37007"/>
                  </a:lnTo>
                  <a:lnTo>
                    <a:pt x="3782174" y="34569"/>
                  </a:lnTo>
                  <a:lnTo>
                    <a:pt x="3782174" y="52933"/>
                  </a:lnTo>
                  <a:lnTo>
                    <a:pt x="3782174" y="68618"/>
                  </a:lnTo>
                  <a:lnTo>
                    <a:pt x="3781044" y="72618"/>
                  </a:lnTo>
                  <a:lnTo>
                    <a:pt x="3778631" y="75780"/>
                  </a:lnTo>
                  <a:lnTo>
                    <a:pt x="3776078" y="78955"/>
                  </a:lnTo>
                  <a:lnTo>
                    <a:pt x="3772903" y="80543"/>
                  </a:lnTo>
                  <a:lnTo>
                    <a:pt x="3764407" y="80543"/>
                  </a:lnTo>
                  <a:lnTo>
                    <a:pt x="3761105" y="78765"/>
                  </a:lnTo>
                  <a:lnTo>
                    <a:pt x="3756025" y="71691"/>
                  </a:lnTo>
                  <a:lnTo>
                    <a:pt x="3754755" y="67462"/>
                  </a:lnTo>
                  <a:lnTo>
                    <a:pt x="3754755" y="58242"/>
                  </a:lnTo>
                  <a:lnTo>
                    <a:pt x="3756152" y="54648"/>
                  </a:lnTo>
                  <a:lnTo>
                    <a:pt x="3761232" y="48933"/>
                  </a:lnTo>
                  <a:lnTo>
                    <a:pt x="3764534" y="47498"/>
                  </a:lnTo>
                  <a:lnTo>
                    <a:pt x="3777729" y="47498"/>
                  </a:lnTo>
                  <a:lnTo>
                    <a:pt x="3782174" y="52933"/>
                  </a:lnTo>
                  <a:lnTo>
                    <a:pt x="3782174" y="34569"/>
                  </a:lnTo>
                  <a:lnTo>
                    <a:pt x="3781806" y="34404"/>
                  </a:lnTo>
                  <a:lnTo>
                    <a:pt x="3765423" y="34404"/>
                  </a:lnTo>
                  <a:lnTo>
                    <a:pt x="3758819" y="37922"/>
                  </a:lnTo>
                  <a:lnTo>
                    <a:pt x="3754501" y="44970"/>
                  </a:lnTo>
                  <a:lnTo>
                    <a:pt x="3754247" y="44970"/>
                  </a:lnTo>
                  <a:lnTo>
                    <a:pt x="3754247" y="35737"/>
                  </a:lnTo>
                  <a:lnTo>
                    <a:pt x="3756279" y="28181"/>
                  </a:lnTo>
                  <a:lnTo>
                    <a:pt x="3764902" y="16357"/>
                  </a:lnTo>
                  <a:lnTo>
                    <a:pt x="3770757" y="13398"/>
                  </a:lnTo>
                  <a:lnTo>
                    <a:pt x="3783457" y="13398"/>
                  </a:lnTo>
                  <a:lnTo>
                    <a:pt x="3788410" y="14681"/>
                  </a:lnTo>
                  <a:lnTo>
                    <a:pt x="3792982" y="17233"/>
                  </a:lnTo>
                  <a:lnTo>
                    <a:pt x="3792982" y="13398"/>
                  </a:lnTo>
                  <a:lnTo>
                    <a:pt x="3792982" y="2540"/>
                  </a:lnTo>
                  <a:lnTo>
                    <a:pt x="3789299" y="850"/>
                  </a:lnTo>
                  <a:lnTo>
                    <a:pt x="3783952" y="0"/>
                  </a:lnTo>
                  <a:lnTo>
                    <a:pt x="3776980" y="0"/>
                  </a:lnTo>
                  <a:lnTo>
                    <a:pt x="3742969" y="22225"/>
                  </a:lnTo>
                  <a:lnTo>
                    <a:pt x="3737025" y="52933"/>
                  </a:lnTo>
                  <a:lnTo>
                    <a:pt x="3737483" y="61163"/>
                  </a:lnTo>
                  <a:lnTo>
                    <a:pt x="3761397" y="93306"/>
                  </a:lnTo>
                  <a:lnTo>
                    <a:pt x="3768598" y="94005"/>
                  </a:lnTo>
                  <a:lnTo>
                    <a:pt x="3777475" y="94005"/>
                  </a:lnTo>
                  <a:lnTo>
                    <a:pt x="3784854" y="91059"/>
                  </a:lnTo>
                  <a:lnTo>
                    <a:pt x="3795052" y="80543"/>
                  </a:lnTo>
                  <a:lnTo>
                    <a:pt x="3796284" y="79286"/>
                  </a:lnTo>
                  <a:lnTo>
                    <a:pt x="3799205" y="71755"/>
                  </a:lnTo>
                  <a:lnTo>
                    <a:pt x="3799205" y="54203"/>
                  </a:lnTo>
                  <a:close/>
                </a:path>
                <a:path w="5073650" h="109220">
                  <a:moveTo>
                    <a:pt x="3866007" y="60820"/>
                  </a:moveTo>
                  <a:lnTo>
                    <a:pt x="3845052" y="45085"/>
                  </a:lnTo>
                  <a:lnTo>
                    <a:pt x="3845052" y="44843"/>
                  </a:lnTo>
                  <a:lnTo>
                    <a:pt x="3852951" y="41656"/>
                  </a:lnTo>
                  <a:lnTo>
                    <a:pt x="3858590" y="36842"/>
                  </a:lnTo>
                  <a:lnTo>
                    <a:pt x="3861955" y="30416"/>
                  </a:lnTo>
                  <a:lnTo>
                    <a:pt x="3863086" y="22364"/>
                  </a:lnTo>
                  <a:lnTo>
                    <a:pt x="3863086" y="15354"/>
                  </a:lnTo>
                  <a:lnTo>
                    <a:pt x="3862171" y="13398"/>
                  </a:lnTo>
                  <a:lnTo>
                    <a:pt x="3860546" y="9880"/>
                  </a:lnTo>
                  <a:lnTo>
                    <a:pt x="3855326" y="5930"/>
                  </a:lnTo>
                  <a:lnTo>
                    <a:pt x="3850005" y="1981"/>
                  </a:lnTo>
                  <a:lnTo>
                    <a:pt x="3843274" y="0"/>
                  </a:lnTo>
                  <a:lnTo>
                    <a:pt x="3826510" y="0"/>
                  </a:lnTo>
                  <a:lnTo>
                    <a:pt x="3819271" y="1651"/>
                  </a:lnTo>
                  <a:lnTo>
                    <a:pt x="3813048" y="4940"/>
                  </a:lnTo>
                  <a:lnTo>
                    <a:pt x="3813048" y="19456"/>
                  </a:lnTo>
                  <a:lnTo>
                    <a:pt x="3818750" y="15417"/>
                  </a:lnTo>
                  <a:lnTo>
                    <a:pt x="3824732" y="13398"/>
                  </a:lnTo>
                  <a:lnTo>
                    <a:pt x="3840734" y="13398"/>
                  </a:lnTo>
                  <a:lnTo>
                    <a:pt x="3845560" y="17526"/>
                  </a:lnTo>
                  <a:lnTo>
                    <a:pt x="3845560" y="34569"/>
                  </a:lnTo>
                  <a:lnTo>
                    <a:pt x="3839210" y="38976"/>
                  </a:lnTo>
                  <a:lnTo>
                    <a:pt x="3819004" y="38976"/>
                  </a:lnTo>
                  <a:lnTo>
                    <a:pt x="3819004" y="52438"/>
                  </a:lnTo>
                  <a:lnTo>
                    <a:pt x="3827018" y="52438"/>
                  </a:lnTo>
                  <a:lnTo>
                    <a:pt x="3836339" y="53327"/>
                  </a:lnTo>
                  <a:lnTo>
                    <a:pt x="3843007" y="55981"/>
                  </a:lnTo>
                  <a:lnTo>
                    <a:pt x="3847020" y="60401"/>
                  </a:lnTo>
                  <a:lnTo>
                    <a:pt x="3848354" y="66586"/>
                  </a:lnTo>
                  <a:lnTo>
                    <a:pt x="3848354" y="71069"/>
                  </a:lnTo>
                  <a:lnTo>
                    <a:pt x="3846830" y="74523"/>
                  </a:lnTo>
                  <a:lnTo>
                    <a:pt x="3843528" y="76923"/>
                  </a:lnTo>
                  <a:lnTo>
                    <a:pt x="3840353" y="79336"/>
                  </a:lnTo>
                  <a:lnTo>
                    <a:pt x="3836149" y="80543"/>
                  </a:lnTo>
                  <a:lnTo>
                    <a:pt x="3822827" y="80543"/>
                  </a:lnTo>
                  <a:lnTo>
                    <a:pt x="3815702" y="78257"/>
                  </a:lnTo>
                  <a:lnTo>
                    <a:pt x="3809619" y="73685"/>
                  </a:lnTo>
                  <a:lnTo>
                    <a:pt x="3809619" y="89306"/>
                  </a:lnTo>
                  <a:lnTo>
                    <a:pt x="3815334" y="92443"/>
                  </a:lnTo>
                  <a:lnTo>
                    <a:pt x="3822827" y="94005"/>
                  </a:lnTo>
                  <a:lnTo>
                    <a:pt x="3831844" y="94005"/>
                  </a:lnTo>
                  <a:lnTo>
                    <a:pt x="3863429" y="80543"/>
                  </a:lnTo>
                  <a:lnTo>
                    <a:pt x="3866007" y="75069"/>
                  </a:lnTo>
                  <a:lnTo>
                    <a:pt x="3866007" y="60820"/>
                  </a:lnTo>
                  <a:close/>
                </a:path>
                <a:path w="5073650" h="109220">
                  <a:moveTo>
                    <a:pt x="3936873" y="1485"/>
                  </a:moveTo>
                  <a:lnTo>
                    <a:pt x="3875024" y="1485"/>
                  </a:lnTo>
                  <a:lnTo>
                    <a:pt x="3875024" y="15811"/>
                  </a:lnTo>
                  <a:lnTo>
                    <a:pt x="3918966" y="15811"/>
                  </a:lnTo>
                  <a:lnTo>
                    <a:pt x="3912933" y="26276"/>
                  </a:lnTo>
                  <a:lnTo>
                    <a:pt x="3895890" y="64884"/>
                  </a:lnTo>
                  <a:lnTo>
                    <a:pt x="3889248" y="92405"/>
                  </a:lnTo>
                  <a:lnTo>
                    <a:pt x="3907028" y="92405"/>
                  </a:lnTo>
                  <a:lnTo>
                    <a:pt x="3908590" y="82842"/>
                  </a:lnTo>
                  <a:lnTo>
                    <a:pt x="3910622" y="73520"/>
                  </a:lnTo>
                  <a:lnTo>
                    <a:pt x="3924363" y="35775"/>
                  </a:lnTo>
                  <a:lnTo>
                    <a:pt x="3936873" y="10998"/>
                  </a:lnTo>
                  <a:lnTo>
                    <a:pt x="3936873" y="1485"/>
                  </a:lnTo>
                  <a:close/>
                </a:path>
                <a:path w="5073650" h="109220">
                  <a:moveTo>
                    <a:pt x="4743069" y="0"/>
                  </a:moveTo>
                  <a:lnTo>
                    <a:pt x="4732147" y="0"/>
                  </a:lnTo>
                  <a:lnTo>
                    <a:pt x="4726051" y="4419"/>
                  </a:lnTo>
                  <a:lnTo>
                    <a:pt x="4719764" y="8153"/>
                  </a:lnTo>
                  <a:lnTo>
                    <a:pt x="4713287" y="11214"/>
                  </a:lnTo>
                  <a:lnTo>
                    <a:pt x="4706620" y="13589"/>
                  </a:lnTo>
                  <a:lnTo>
                    <a:pt x="4706620" y="28841"/>
                  </a:lnTo>
                  <a:lnTo>
                    <a:pt x="4725797" y="20942"/>
                  </a:lnTo>
                  <a:lnTo>
                    <a:pt x="4725797" y="92405"/>
                  </a:lnTo>
                  <a:lnTo>
                    <a:pt x="4743069" y="92405"/>
                  </a:lnTo>
                  <a:lnTo>
                    <a:pt x="4743069" y="20942"/>
                  </a:lnTo>
                  <a:lnTo>
                    <a:pt x="4743069" y="0"/>
                  </a:lnTo>
                  <a:close/>
                </a:path>
                <a:path w="5073650" h="109220">
                  <a:moveTo>
                    <a:pt x="4831334" y="62280"/>
                  </a:moveTo>
                  <a:lnTo>
                    <a:pt x="4829810" y="57505"/>
                  </a:lnTo>
                  <a:lnTo>
                    <a:pt x="4825593" y="51879"/>
                  </a:lnTo>
                  <a:lnTo>
                    <a:pt x="4823714" y="49352"/>
                  </a:lnTo>
                  <a:lnTo>
                    <a:pt x="4819396" y="46329"/>
                  </a:lnTo>
                  <a:lnTo>
                    <a:pt x="4814925" y="44716"/>
                  </a:lnTo>
                  <a:lnTo>
                    <a:pt x="4814925" y="71399"/>
                  </a:lnTo>
                  <a:lnTo>
                    <a:pt x="4813681" y="74891"/>
                  </a:lnTo>
                  <a:lnTo>
                    <a:pt x="4808601" y="79959"/>
                  </a:lnTo>
                  <a:lnTo>
                    <a:pt x="4804918" y="81216"/>
                  </a:lnTo>
                  <a:lnTo>
                    <a:pt x="4795774" y="81216"/>
                  </a:lnTo>
                  <a:lnTo>
                    <a:pt x="4792218" y="79959"/>
                  </a:lnTo>
                  <a:lnTo>
                    <a:pt x="4789678" y="77457"/>
                  </a:lnTo>
                  <a:lnTo>
                    <a:pt x="4787011" y="74942"/>
                  </a:lnTo>
                  <a:lnTo>
                    <a:pt x="4785741" y="71399"/>
                  </a:lnTo>
                  <a:lnTo>
                    <a:pt x="4785830" y="62280"/>
                  </a:lnTo>
                  <a:lnTo>
                    <a:pt x="4787138" y="58940"/>
                  </a:lnTo>
                  <a:lnTo>
                    <a:pt x="4792726" y="53289"/>
                  </a:lnTo>
                  <a:lnTo>
                    <a:pt x="4796155" y="51879"/>
                  </a:lnTo>
                  <a:lnTo>
                    <a:pt x="4804537" y="51879"/>
                  </a:lnTo>
                  <a:lnTo>
                    <a:pt x="4808093" y="53340"/>
                  </a:lnTo>
                  <a:lnTo>
                    <a:pt x="4810760" y="56235"/>
                  </a:lnTo>
                  <a:lnTo>
                    <a:pt x="4813554" y="59143"/>
                  </a:lnTo>
                  <a:lnTo>
                    <a:pt x="4814875" y="62509"/>
                  </a:lnTo>
                  <a:lnTo>
                    <a:pt x="4814925" y="71399"/>
                  </a:lnTo>
                  <a:lnTo>
                    <a:pt x="4814925" y="44716"/>
                  </a:lnTo>
                  <a:lnTo>
                    <a:pt x="4813935" y="44348"/>
                  </a:lnTo>
                  <a:lnTo>
                    <a:pt x="4823841" y="39649"/>
                  </a:lnTo>
                  <a:lnTo>
                    <a:pt x="4824755" y="38417"/>
                  </a:lnTo>
                  <a:lnTo>
                    <a:pt x="4828921" y="32842"/>
                  </a:lnTo>
                  <a:lnTo>
                    <a:pt x="4828921" y="19418"/>
                  </a:lnTo>
                  <a:lnTo>
                    <a:pt x="4827651" y="15354"/>
                  </a:lnTo>
                  <a:lnTo>
                    <a:pt x="4825949" y="12788"/>
                  </a:lnTo>
                  <a:lnTo>
                    <a:pt x="4822825" y="8064"/>
                  </a:lnTo>
                  <a:lnTo>
                    <a:pt x="4819396" y="5194"/>
                  </a:lnTo>
                  <a:lnTo>
                    <a:pt x="4815078" y="3124"/>
                  </a:lnTo>
                  <a:lnTo>
                    <a:pt x="4812792" y="2057"/>
                  </a:lnTo>
                  <a:lnTo>
                    <a:pt x="4812792" y="21386"/>
                  </a:lnTo>
                  <a:lnTo>
                    <a:pt x="4812766" y="28968"/>
                  </a:lnTo>
                  <a:lnTo>
                    <a:pt x="4811522" y="31991"/>
                  </a:lnTo>
                  <a:lnTo>
                    <a:pt x="4809198" y="34594"/>
                  </a:lnTo>
                  <a:lnTo>
                    <a:pt x="4806785" y="37147"/>
                  </a:lnTo>
                  <a:lnTo>
                    <a:pt x="4804029" y="38417"/>
                  </a:lnTo>
                  <a:lnTo>
                    <a:pt x="4797298" y="38417"/>
                  </a:lnTo>
                  <a:lnTo>
                    <a:pt x="4794364" y="37134"/>
                  </a:lnTo>
                  <a:lnTo>
                    <a:pt x="4792053" y="34556"/>
                  </a:lnTo>
                  <a:lnTo>
                    <a:pt x="4789678" y="32042"/>
                  </a:lnTo>
                  <a:lnTo>
                    <a:pt x="4788535" y="28968"/>
                  </a:lnTo>
                  <a:lnTo>
                    <a:pt x="4788547" y="21386"/>
                  </a:lnTo>
                  <a:lnTo>
                    <a:pt x="4789551" y="18351"/>
                  </a:lnTo>
                  <a:lnTo>
                    <a:pt x="4793869" y="13893"/>
                  </a:lnTo>
                  <a:lnTo>
                    <a:pt x="4796790" y="12788"/>
                  </a:lnTo>
                  <a:lnTo>
                    <a:pt x="4804283" y="12788"/>
                  </a:lnTo>
                  <a:lnTo>
                    <a:pt x="4807331" y="13893"/>
                  </a:lnTo>
                  <a:lnTo>
                    <a:pt x="4811649" y="18300"/>
                  </a:lnTo>
                  <a:lnTo>
                    <a:pt x="4812792" y="21386"/>
                  </a:lnTo>
                  <a:lnTo>
                    <a:pt x="4812792" y="2057"/>
                  </a:lnTo>
                  <a:lnTo>
                    <a:pt x="4810633" y="1041"/>
                  </a:lnTo>
                  <a:lnTo>
                    <a:pt x="4805807" y="0"/>
                  </a:lnTo>
                  <a:lnTo>
                    <a:pt x="4795139" y="0"/>
                  </a:lnTo>
                  <a:lnTo>
                    <a:pt x="4772279" y="28511"/>
                  </a:lnTo>
                  <a:lnTo>
                    <a:pt x="4773549" y="32473"/>
                  </a:lnTo>
                  <a:lnTo>
                    <a:pt x="4775962" y="36042"/>
                  </a:lnTo>
                  <a:lnTo>
                    <a:pt x="4778502" y="39598"/>
                  </a:lnTo>
                  <a:lnTo>
                    <a:pt x="4782058" y="42519"/>
                  </a:lnTo>
                  <a:lnTo>
                    <a:pt x="4786376" y="44780"/>
                  </a:lnTo>
                  <a:lnTo>
                    <a:pt x="4780915" y="46799"/>
                  </a:lnTo>
                  <a:lnTo>
                    <a:pt x="4776597" y="49860"/>
                  </a:lnTo>
                  <a:lnTo>
                    <a:pt x="4770755" y="58051"/>
                  </a:lnTo>
                  <a:lnTo>
                    <a:pt x="4769294" y="62509"/>
                  </a:lnTo>
                  <a:lnTo>
                    <a:pt x="4769231" y="75895"/>
                  </a:lnTo>
                  <a:lnTo>
                    <a:pt x="4772025" y="82219"/>
                  </a:lnTo>
                  <a:lnTo>
                    <a:pt x="4777740" y="86931"/>
                  </a:lnTo>
                  <a:lnTo>
                    <a:pt x="4783328" y="91643"/>
                  </a:lnTo>
                  <a:lnTo>
                    <a:pt x="4790821" y="94005"/>
                  </a:lnTo>
                  <a:lnTo>
                    <a:pt x="4809744" y="94005"/>
                  </a:lnTo>
                  <a:lnTo>
                    <a:pt x="4817364" y="91643"/>
                  </a:lnTo>
                  <a:lnTo>
                    <a:pt x="4828540" y="82169"/>
                  </a:lnTo>
                  <a:lnTo>
                    <a:pt x="4828946" y="81216"/>
                  </a:lnTo>
                  <a:lnTo>
                    <a:pt x="4831283" y="75895"/>
                  </a:lnTo>
                  <a:lnTo>
                    <a:pt x="4831334" y="62280"/>
                  </a:lnTo>
                  <a:close/>
                </a:path>
                <a:path w="5073650" h="109220">
                  <a:moveTo>
                    <a:pt x="4858385" y="76898"/>
                  </a:moveTo>
                  <a:lnTo>
                    <a:pt x="4842383" y="76898"/>
                  </a:lnTo>
                  <a:lnTo>
                    <a:pt x="4835652" y="108648"/>
                  </a:lnTo>
                  <a:lnTo>
                    <a:pt x="4848987" y="108648"/>
                  </a:lnTo>
                  <a:lnTo>
                    <a:pt x="4858385" y="76898"/>
                  </a:lnTo>
                  <a:close/>
                </a:path>
                <a:path w="5073650" h="109220">
                  <a:moveTo>
                    <a:pt x="4929124" y="60820"/>
                  </a:moveTo>
                  <a:lnTo>
                    <a:pt x="4927219" y="56007"/>
                  </a:lnTo>
                  <a:lnTo>
                    <a:pt x="4923282" y="52031"/>
                  </a:lnTo>
                  <a:lnTo>
                    <a:pt x="4919472" y="48069"/>
                  </a:lnTo>
                  <a:lnTo>
                    <a:pt x="4914392" y="45745"/>
                  </a:lnTo>
                  <a:lnTo>
                    <a:pt x="4908169" y="45085"/>
                  </a:lnTo>
                  <a:lnTo>
                    <a:pt x="4908169" y="44843"/>
                  </a:lnTo>
                  <a:lnTo>
                    <a:pt x="4916068" y="41656"/>
                  </a:lnTo>
                  <a:lnTo>
                    <a:pt x="4921707" y="36842"/>
                  </a:lnTo>
                  <a:lnTo>
                    <a:pt x="4925072" y="30416"/>
                  </a:lnTo>
                  <a:lnTo>
                    <a:pt x="4926203" y="22364"/>
                  </a:lnTo>
                  <a:lnTo>
                    <a:pt x="4926203" y="15354"/>
                  </a:lnTo>
                  <a:lnTo>
                    <a:pt x="4925288" y="13398"/>
                  </a:lnTo>
                  <a:lnTo>
                    <a:pt x="4923663" y="9880"/>
                  </a:lnTo>
                  <a:lnTo>
                    <a:pt x="4918329" y="5930"/>
                  </a:lnTo>
                  <a:lnTo>
                    <a:pt x="4913122" y="1981"/>
                  </a:lnTo>
                  <a:lnTo>
                    <a:pt x="4906391" y="0"/>
                  </a:lnTo>
                  <a:lnTo>
                    <a:pt x="4889627" y="0"/>
                  </a:lnTo>
                  <a:lnTo>
                    <a:pt x="4882261" y="1651"/>
                  </a:lnTo>
                  <a:lnTo>
                    <a:pt x="4876165" y="4940"/>
                  </a:lnTo>
                  <a:lnTo>
                    <a:pt x="4876165" y="19456"/>
                  </a:lnTo>
                  <a:lnTo>
                    <a:pt x="4881880" y="15417"/>
                  </a:lnTo>
                  <a:lnTo>
                    <a:pt x="4887849" y="13398"/>
                  </a:lnTo>
                  <a:lnTo>
                    <a:pt x="4903851" y="13398"/>
                  </a:lnTo>
                  <a:lnTo>
                    <a:pt x="4908677" y="17526"/>
                  </a:lnTo>
                  <a:lnTo>
                    <a:pt x="4908677" y="34569"/>
                  </a:lnTo>
                  <a:lnTo>
                    <a:pt x="4902327" y="38976"/>
                  </a:lnTo>
                  <a:lnTo>
                    <a:pt x="4882007" y="38976"/>
                  </a:lnTo>
                  <a:lnTo>
                    <a:pt x="4882007" y="52438"/>
                  </a:lnTo>
                  <a:lnTo>
                    <a:pt x="4890135" y="52438"/>
                  </a:lnTo>
                  <a:lnTo>
                    <a:pt x="4899469" y="53327"/>
                  </a:lnTo>
                  <a:lnTo>
                    <a:pt x="4906137" y="55981"/>
                  </a:lnTo>
                  <a:lnTo>
                    <a:pt x="4910137" y="60401"/>
                  </a:lnTo>
                  <a:lnTo>
                    <a:pt x="4911471" y="66586"/>
                  </a:lnTo>
                  <a:lnTo>
                    <a:pt x="4911471" y="71069"/>
                  </a:lnTo>
                  <a:lnTo>
                    <a:pt x="4909820" y="74523"/>
                  </a:lnTo>
                  <a:lnTo>
                    <a:pt x="4903470" y="79336"/>
                  </a:lnTo>
                  <a:lnTo>
                    <a:pt x="4899152" y="80543"/>
                  </a:lnTo>
                  <a:lnTo>
                    <a:pt x="4885944" y="80543"/>
                  </a:lnTo>
                  <a:lnTo>
                    <a:pt x="4878832" y="78257"/>
                  </a:lnTo>
                  <a:lnTo>
                    <a:pt x="4872736" y="73685"/>
                  </a:lnTo>
                  <a:lnTo>
                    <a:pt x="4872736" y="89306"/>
                  </a:lnTo>
                  <a:lnTo>
                    <a:pt x="4878451" y="92443"/>
                  </a:lnTo>
                  <a:lnTo>
                    <a:pt x="4885817" y="94005"/>
                  </a:lnTo>
                  <a:lnTo>
                    <a:pt x="4894961" y="94005"/>
                  </a:lnTo>
                  <a:lnTo>
                    <a:pt x="4926546" y="80543"/>
                  </a:lnTo>
                  <a:lnTo>
                    <a:pt x="4929124" y="75069"/>
                  </a:lnTo>
                  <a:lnTo>
                    <a:pt x="4929124" y="60820"/>
                  </a:lnTo>
                  <a:close/>
                </a:path>
                <a:path w="5073650" h="109220">
                  <a:moveTo>
                    <a:pt x="4999228" y="17754"/>
                  </a:moveTo>
                  <a:lnTo>
                    <a:pt x="4997589" y="13893"/>
                  </a:lnTo>
                  <a:lnTo>
                    <a:pt x="4996561" y="11430"/>
                  </a:lnTo>
                  <a:lnTo>
                    <a:pt x="4986401" y="2286"/>
                  </a:lnTo>
                  <a:lnTo>
                    <a:pt x="4979162" y="0"/>
                  </a:lnTo>
                  <a:lnTo>
                    <a:pt x="4969764" y="0"/>
                  </a:lnTo>
                  <a:lnTo>
                    <a:pt x="4962969" y="482"/>
                  </a:lnTo>
                  <a:lnTo>
                    <a:pt x="4956556" y="1917"/>
                  </a:lnTo>
                  <a:lnTo>
                    <a:pt x="4950511" y="4318"/>
                  </a:lnTo>
                  <a:lnTo>
                    <a:pt x="4944872" y="7658"/>
                  </a:lnTo>
                  <a:lnTo>
                    <a:pt x="4944872" y="23164"/>
                  </a:lnTo>
                  <a:lnTo>
                    <a:pt x="4951984" y="16992"/>
                  </a:lnTo>
                  <a:lnTo>
                    <a:pt x="4959477" y="13893"/>
                  </a:lnTo>
                  <a:lnTo>
                    <a:pt x="4972177" y="13893"/>
                  </a:lnTo>
                  <a:lnTo>
                    <a:pt x="4975860" y="15024"/>
                  </a:lnTo>
                  <a:lnTo>
                    <a:pt x="4980686" y="19507"/>
                  </a:lnTo>
                  <a:lnTo>
                    <a:pt x="4981829" y="22644"/>
                  </a:lnTo>
                  <a:lnTo>
                    <a:pt x="4981816" y="29972"/>
                  </a:lnTo>
                  <a:lnTo>
                    <a:pt x="4980940" y="32880"/>
                  </a:lnTo>
                  <a:lnTo>
                    <a:pt x="4977638" y="38150"/>
                  </a:lnTo>
                  <a:lnTo>
                    <a:pt x="4974844" y="40906"/>
                  </a:lnTo>
                  <a:lnTo>
                    <a:pt x="4970907" y="43789"/>
                  </a:lnTo>
                  <a:lnTo>
                    <a:pt x="4964100" y="49022"/>
                  </a:lnTo>
                  <a:lnTo>
                    <a:pt x="4944237" y="71983"/>
                  </a:lnTo>
                  <a:lnTo>
                    <a:pt x="4942459" y="76123"/>
                  </a:lnTo>
                  <a:lnTo>
                    <a:pt x="4941697" y="80645"/>
                  </a:lnTo>
                  <a:lnTo>
                    <a:pt x="4941697" y="92405"/>
                  </a:lnTo>
                  <a:lnTo>
                    <a:pt x="4998466" y="92405"/>
                  </a:lnTo>
                  <a:lnTo>
                    <a:pt x="4998466" y="77889"/>
                  </a:lnTo>
                  <a:lnTo>
                    <a:pt x="4959858" y="77889"/>
                  </a:lnTo>
                  <a:lnTo>
                    <a:pt x="4959858" y="75666"/>
                  </a:lnTo>
                  <a:lnTo>
                    <a:pt x="4961128" y="73088"/>
                  </a:lnTo>
                  <a:lnTo>
                    <a:pt x="4965954" y="67246"/>
                  </a:lnTo>
                  <a:lnTo>
                    <a:pt x="4969891" y="63715"/>
                  </a:lnTo>
                  <a:lnTo>
                    <a:pt x="4975479" y="59601"/>
                  </a:lnTo>
                  <a:lnTo>
                    <a:pt x="4978489" y="57315"/>
                  </a:lnTo>
                  <a:lnTo>
                    <a:pt x="4981448" y="55143"/>
                  </a:lnTo>
                  <a:lnTo>
                    <a:pt x="4984242" y="52908"/>
                  </a:lnTo>
                  <a:lnTo>
                    <a:pt x="4987163" y="50660"/>
                  </a:lnTo>
                  <a:lnTo>
                    <a:pt x="4999228" y="29972"/>
                  </a:lnTo>
                  <a:lnTo>
                    <a:pt x="4999228" y="17754"/>
                  </a:lnTo>
                  <a:close/>
                </a:path>
                <a:path w="5073650" h="109220">
                  <a:moveTo>
                    <a:pt x="5073396" y="59728"/>
                  </a:moveTo>
                  <a:lnTo>
                    <a:pt x="5062601" y="59728"/>
                  </a:lnTo>
                  <a:lnTo>
                    <a:pt x="5062601" y="24523"/>
                  </a:lnTo>
                  <a:lnTo>
                    <a:pt x="5062601" y="1485"/>
                  </a:lnTo>
                  <a:lnTo>
                    <a:pt x="5046599" y="1485"/>
                  </a:lnTo>
                  <a:lnTo>
                    <a:pt x="5046599" y="24523"/>
                  </a:lnTo>
                  <a:lnTo>
                    <a:pt x="5046599" y="59728"/>
                  </a:lnTo>
                  <a:lnTo>
                    <a:pt x="5021707" y="59728"/>
                  </a:lnTo>
                  <a:lnTo>
                    <a:pt x="5026533" y="53962"/>
                  </a:lnTo>
                  <a:lnTo>
                    <a:pt x="5031359" y="47777"/>
                  </a:lnTo>
                  <a:lnTo>
                    <a:pt x="5040503" y="34556"/>
                  </a:lnTo>
                  <a:lnTo>
                    <a:pt x="5044059" y="29006"/>
                  </a:lnTo>
                  <a:lnTo>
                    <a:pt x="5046599" y="24523"/>
                  </a:lnTo>
                  <a:lnTo>
                    <a:pt x="5046599" y="1485"/>
                  </a:lnTo>
                  <a:lnTo>
                    <a:pt x="5046345" y="1485"/>
                  </a:lnTo>
                  <a:lnTo>
                    <a:pt x="5043195" y="7886"/>
                  </a:lnTo>
                  <a:lnTo>
                    <a:pt x="5039449" y="14668"/>
                  </a:lnTo>
                  <a:lnTo>
                    <a:pt x="5013122" y="51866"/>
                  </a:lnTo>
                  <a:lnTo>
                    <a:pt x="5006975" y="59042"/>
                  </a:lnTo>
                  <a:lnTo>
                    <a:pt x="5006975" y="72326"/>
                  </a:lnTo>
                  <a:lnTo>
                    <a:pt x="5046599" y="72326"/>
                  </a:lnTo>
                  <a:lnTo>
                    <a:pt x="5046599" y="92405"/>
                  </a:lnTo>
                  <a:lnTo>
                    <a:pt x="5062601" y="92405"/>
                  </a:lnTo>
                  <a:lnTo>
                    <a:pt x="5062601" y="72326"/>
                  </a:lnTo>
                  <a:lnTo>
                    <a:pt x="5073396" y="72326"/>
                  </a:lnTo>
                  <a:lnTo>
                    <a:pt x="5073396" y="59728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0" name="object 110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8787256" y="5918568"/>
              <a:ext cx="199517" cy="94005"/>
            </a:xfrm>
            <a:prstGeom prst="rect">
              <a:avLst/>
            </a:prstGeom>
          </p:spPr>
        </p:pic>
        <p:sp>
          <p:nvSpPr>
            <p:cNvPr id="111" name="object 111"/>
            <p:cNvSpPr/>
            <p:nvPr/>
          </p:nvSpPr>
          <p:spPr>
            <a:xfrm>
              <a:off x="1126286" y="6139421"/>
              <a:ext cx="854710" cy="119380"/>
            </a:xfrm>
            <a:custGeom>
              <a:avLst/>
              <a:gdLst/>
              <a:ahLst/>
              <a:cxnLst/>
              <a:rect l="l" t="t" r="r" b="b"/>
              <a:pathLst>
                <a:path w="854710" h="119379">
                  <a:moveTo>
                    <a:pt x="344119" y="80975"/>
                  </a:moveTo>
                  <a:lnTo>
                    <a:pt x="264490" y="80975"/>
                  </a:lnTo>
                  <a:lnTo>
                    <a:pt x="264490" y="94132"/>
                  </a:lnTo>
                  <a:lnTo>
                    <a:pt x="328625" y="94132"/>
                  </a:lnTo>
                  <a:lnTo>
                    <a:pt x="328625" y="119151"/>
                  </a:lnTo>
                  <a:lnTo>
                    <a:pt x="344119" y="119151"/>
                  </a:lnTo>
                  <a:lnTo>
                    <a:pt x="344119" y="80975"/>
                  </a:lnTo>
                  <a:close/>
                </a:path>
                <a:path w="854710" h="119379">
                  <a:moveTo>
                    <a:pt x="475183" y="65036"/>
                  </a:moveTo>
                  <a:lnTo>
                    <a:pt x="398094" y="65036"/>
                  </a:lnTo>
                  <a:lnTo>
                    <a:pt x="398094" y="77635"/>
                  </a:lnTo>
                  <a:lnTo>
                    <a:pt x="460070" y="77635"/>
                  </a:lnTo>
                  <a:lnTo>
                    <a:pt x="460070" y="84988"/>
                  </a:lnTo>
                  <a:lnTo>
                    <a:pt x="398094" y="84988"/>
                  </a:lnTo>
                  <a:lnTo>
                    <a:pt x="398094" y="117233"/>
                  </a:lnTo>
                  <a:lnTo>
                    <a:pt x="478231" y="117233"/>
                  </a:lnTo>
                  <a:lnTo>
                    <a:pt x="478231" y="104635"/>
                  </a:lnTo>
                  <a:lnTo>
                    <a:pt x="413461" y="104635"/>
                  </a:lnTo>
                  <a:lnTo>
                    <a:pt x="413461" y="96913"/>
                  </a:lnTo>
                  <a:lnTo>
                    <a:pt x="475183" y="96913"/>
                  </a:lnTo>
                  <a:lnTo>
                    <a:pt x="475183" y="65036"/>
                  </a:lnTo>
                  <a:close/>
                </a:path>
                <a:path w="854710" h="119379">
                  <a:moveTo>
                    <a:pt x="189306" y="73126"/>
                  </a:moveTo>
                  <a:lnTo>
                    <a:pt x="173812" y="73126"/>
                  </a:lnTo>
                  <a:lnTo>
                    <a:pt x="173812" y="119151"/>
                  </a:lnTo>
                  <a:lnTo>
                    <a:pt x="189306" y="119151"/>
                  </a:lnTo>
                  <a:lnTo>
                    <a:pt x="189306" y="73126"/>
                  </a:lnTo>
                  <a:close/>
                </a:path>
                <a:path w="854710" h="119379">
                  <a:moveTo>
                    <a:pt x="236931" y="60096"/>
                  </a:moveTo>
                  <a:lnTo>
                    <a:pt x="126352" y="60096"/>
                  </a:lnTo>
                  <a:lnTo>
                    <a:pt x="126352" y="73126"/>
                  </a:lnTo>
                  <a:lnTo>
                    <a:pt x="236931" y="73126"/>
                  </a:lnTo>
                  <a:lnTo>
                    <a:pt x="236931" y="60096"/>
                  </a:lnTo>
                  <a:close/>
                </a:path>
                <a:path w="854710" h="119379">
                  <a:moveTo>
                    <a:pt x="360375" y="59982"/>
                  </a:moveTo>
                  <a:lnTo>
                    <a:pt x="249758" y="59982"/>
                  </a:lnTo>
                  <a:lnTo>
                    <a:pt x="249758" y="73126"/>
                  </a:lnTo>
                  <a:lnTo>
                    <a:pt x="360375" y="73126"/>
                  </a:lnTo>
                  <a:lnTo>
                    <a:pt x="360375" y="59982"/>
                  </a:lnTo>
                  <a:close/>
                </a:path>
                <a:path w="854710" h="119379">
                  <a:moveTo>
                    <a:pt x="475183" y="49593"/>
                  </a:moveTo>
                  <a:lnTo>
                    <a:pt x="460070" y="49593"/>
                  </a:lnTo>
                  <a:lnTo>
                    <a:pt x="460070" y="59855"/>
                  </a:lnTo>
                  <a:lnTo>
                    <a:pt x="475183" y="59855"/>
                  </a:lnTo>
                  <a:lnTo>
                    <a:pt x="475183" y="49593"/>
                  </a:lnTo>
                  <a:close/>
                </a:path>
                <a:path w="854710" h="119379">
                  <a:moveTo>
                    <a:pt x="394792" y="3898"/>
                  </a:moveTo>
                  <a:lnTo>
                    <a:pt x="379552" y="3898"/>
                  </a:lnTo>
                  <a:lnTo>
                    <a:pt x="379552" y="57810"/>
                  </a:lnTo>
                  <a:lnTo>
                    <a:pt x="436829" y="57810"/>
                  </a:lnTo>
                  <a:lnTo>
                    <a:pt x="436829" y="49593"/>
                  </a:lnTo>
                  <a:lnTo>
                    <a:pt x="475183" y="49593"/>
                  </a:lnTo>
                  <a:lnTo>
                    <a:pt x="475183" y="44907"/>
                  </a:lnTo>
                  <a:lnTo>
                    <a:pt x="394792" y="44907"/>
                  </a:lnTo>
                  <a:lnTo>
                    <a:pt x="394792" y="31623"/>
                  </a:lnTo>
                  <a:lnTo>
                    <a:pt x="436829" y="31623"/>
                  </a:lnTo>
                  <a:lnTo>
                    <a:pt x="436829" y="26441"/>
                  </a:lnTo>
                  <a:lnTo>
                    <a:pt x="475183" y="26441"/>
                  </a:lnTo>
                  <a:lnTo>
                    <a:pt x="475183" y="18592"/>
                  </a:lnTo>
                  <a:lnTo>
                    <a:pt x="394792" y="18592"/>
                  </a:lnTo>
                  <a:lnTo>
                    <a:pt x="394792" y="3898"/>
                  </a:lnTo>
                  <a:close/>
                </a:path>
                <a:path w="854710" h="119379">
                  <a:moveTo>
                    <a:pt x="436829" y="31623"/>
                  </a:moveTo>
                  <a:lnTo>
                    <a:pt x="421589" y="31623"/>
                  </a:lnTo>
                  <a:lnTo>
                    <a:pt x="421589" y="44907"/>
                  </a:lnTo>
                  <a:lnTo>
                    <a:pt x="475183" y="44907"/>
                  </a:lnTo>
                  <a:lnTo>
                    <a:pt x="475183" y="37922"/>
                  </a:lnTo>
                  <a:lnTo>
                    <a:pt x="436829" y="37922"/>
                  </a:lnTo>
                  <a:lnTo>
                    <a:pt x="436829" y="31623"/>
                  </a:lnTo>
                  <a:close/>
                </a:path>
                <a:path w="854710" h="119379">
                  <a:moveTo>
                    <a:pt x="475183" y="26441"/>
                  </a:moveTo>
                  <a:lnTo>
                    <a:pt x="460070" y="26441"/>
                  </a:lnTo>
                  <a:lnTo>
                    <a:pt x="460070" y="37922"/>
                  </a:lnTo>
                  <a:lnTo>
                    <a:pt x="475183" y="37922"/>
                  </a:lnTo>
                  <a:lnTo>
                    <a:pt x="475183" y="26441"/>
                  </a:lnTo>
                  <a:close/>
                </a:path>
                <a:path w="854710" h="119379">
                  <a:moveTo>
                    <a:pt x="436829" y="3898"/>
                  </a:moveTo>
                  <a:lnTo>
                    <a:pt x="421589" y="3898"/>
                  </a:lnTo>
                  <a:lnTo>
                    <a:pt x="421589" y="18592"/>
                  </a:lnTo>
                  <a:lnTo>
                    <a:pt x="475183" y="18592"/>
                  </a:lnTo>
                  <a:lnTo>
                    <a:pt x="475183" y="14820"/>
                  </a:lnTo>
                  <a:lnTo>
                    <a:pt x="436829" y="14820"/>
                  </a:lnTo>
                  <a:lnTo>
                    <a:pt x="436829" y="3898"/>
                  </a:lnTo>
                  <a:close/>
                </a:path>
                <a:path w="854710" h="119379">
                  <a:moveTo>
                    <a:pt x="475183" y="0"/>
                  </a:moveTo>
                  <a:lnTo>
                    <a:pt x="460070" y="0"/>
                  </a:lnTo>
                  <a:lnTo>
                    <a:pt x="460070" y="14820"/>
                  </a:lnTo>
                  <a:lnTo>
                    <a:pt x="475183" y="14820"/>
                  </a:lnTo>
                  <a:lnTo>
                    <a:pt x="475183" y="0"/>
                  </a:lnTo>
                  <a:close/>
                </a:path>
                <a:path w="854710" h="119379">
                  <a:moveTo>
                    <a:pt x="854151" y="89928"/>
                  </a:moveTo>
                  <a:lnTo>
                    <a:pt x="743534" y="89928"/>
                  </a:lnTo>
                  <a:lnTo>
                    <a:pt x="743534" y="102844"/>
                  </a:lnTo>
                  <a:lnTo>
                    <a:pt x="854151" y="102844"/>
                  </a:lnTo>
                  <a:lnTo>
                    <a:pt x="854151" y="89928"/>
                  </a:lnTo>
                  <a:close/>
                </a:path>
                <a:path w="854710" h="119379">
                  <a:moveTo>
                    <a:pt x="806526" y="66281"/>
                  </a:moveTo>
                  <a:lnTo>
                    <a:pt x="791032" y="66281"/>
                  </a:lnTo>
                  <a:lnTo>
                    <a:pt x="791032" y="89928"/>
                  </a:lnTo>
                  <a:lnTo>
                    <a:pt x="806526" y="89928"/>
                  </a:lnTo>
                  <a:lnTo>
                    <a:pt x="806526" y="66281"/>
                  </a:lnTo>
                  <a:close/>
                </a:path>
                <a:path w="854710" h="119379">
                  <a:moveTo>
                    <a:pt x="836498" y="10502"/>
                  </a:moveTo>
                  <a:lnTo>
                    <a:pt x="761187" y="10502"/>
                  </a:lnTo>
                  <a:lnTo>
                    <a:pt x="761187" y="66281"/>
                  </a:lnTo>
                  <a:lnTo>
                    <a:pt x="838276" y="66281"/>
                  </a:lnTo>
                  <a:lnTo>
                    <a:pt x="838276" y="53365"/>
                  </a:lnTo>
                  <a:lnTo>
                    <a:pt x="776681" y="53365"/>
                  </a:lnTo>
                  <a:lnTo>
                    <a:pt x="776681" y="23406"/>
                  </a:lnTo>
                  <a:lnTo>
                    <a:pt x="836498" y="23406"/>
                  </a:lnTo>
                  <a:lnTo>
                    <a:pt x="836498" y="10502"/>
                  </a:lnTo>
                  <a:close/>
                </a:path>
                <a:path w="854710" h="119379">
                  <a:moveTo>
                    <a:pt x="540461" y="23037"/>
                  </a:moveTo>
                  <a:lnTo>
                    <a:pt x="525094" y="23037"/>
                  </a:lnTo>
                  <a:lnTo>
                    <a:pt x="525094" y="36068"/>
                  </a:lnTo>
                  <a:lnTo>
                    <a:pt x="524500" y="42754"/>
                  </a:lnTo>
                  <a:lnTo>
                    <a:pt x="500408" y="78787"/>
                  </a:lnTo>
                  <a:lnTo>
                    <a:pt x="494741" y="82092"/>
                  </a:lnTo>
                  <a:lnTo>
                    <a:pt x="506171" y="91973"/>
                  </a:lnTo>
                  <a:lnTo>
                    <a:pt x="532841" y="61214"/>
                  </a:lnTo>
                  <a:lnTo>
                    <a:pt x="549823" y="61214"/>
                  </a:lnTo>
                  <a:lnTo>
                    <a:pt x="540494" y="36068"/>
                  </a:lnTo>
                  <a:lnTo>
                    <a:pt x="540461" y="23037"/>
                  </a:lnTo>
                  <a:close/>
                </a:path>
                <a:path w="854710" h="119379">
                  <a:moveTo>
                    <a:pt x="549823" y="61214"/>
                  </a:moveTo>
                  <a:lnTo>
                    <a:pt x="532841" y="61214"/>
                  </a:lnTo>
                  <a:lnTo>
                    <a:pt x="537581" y="68643"/>
                  </a:lnTo>
                  <a:lnTo>
                    <a:pt x="543620" y="75865"/>
                  </a:lnTo>
                  <a:lnTo>
                    <a:pt x="550968" y="82879"/>
                  </a:lnTo>
                  <a:lnTo>
                    <a:pt x="559638" y="89687"/>
                  </a:lnTo>
                  <a:lnTo>
                    <a:pt x="569925" y="78320"/>
                  </a:lnTo>
                  <a:lnTo>
                    <a:pt x="564301" y="75325"/>
                  </a:lnTo>
                  <a:lnTo>
                    <a:pt x="559034" y="71404"/>
                  </a:lnTo>
                  <a:lnTo>
                    <a:pt x="554101" y="66556"/>
                  </a:lnTo>
                  <a:lnTo>
                    <a:pt x="549823" y="61214"/>
                  </a:lnTo>
                  <a:close/>
                </a:path>
                <a:path w="854710" h="119379">
                  <a:moveTo>
                    <a:pt x="565734" y="10007"/>
                  </a:moveTo>
                  <a:lnTo>
                    <a:pt x="499186" y="10007"/>
                  </a:lnTo>
                  <a:lnTo>
                    <a:pt x="499186" y="23037"/>
                  </a:lnTo>
                  <a:lnTo>
                    <a:pt x="565734" y="23037"/>
                  </a:lnTo>
                  <a:lnTo>
                    <a:pt x="565734" y="10007"/>
                  </a:lnTo>
                  <a:close/>
                </a:path>
                <a:path w="854710" h="119379">
                  <a:moveTo>
                    <a:pt x="82461" y="2413"/>
                  </a:moveTo>
                  <a:lnTo>
                    <a:pt x="67144" y="2413"/>
                  </a:lnTo>
                  <a:lnTo>
                    <a:pt x="67144" y="39217"/>
                  </a:lnTo>
                  <a:lnTo>
                    <a:pt x="50711" y="39217"/>
                  </a:lnTo>
                  <a:lnTo>
                    <a:pt x="50711" y="51765"/>
                  </a:lnTo>
                  <a:lnTo>
                    <a:pt x="67144" y="51765"/>
                  </a:lnTo>
                  <a:lnTo>
                    <a:pt x="67144" y="115620"/>
                  </a:lnTo>
                  <a:lnTo>
                    <a:pt x="82461" y="115620"/>
                  </a:lnTo>
                  <a:lnTo>
                    <a:pt x="82461" y="2413"/>
                  </a:lnTo>
                  <a:close/>
                </a:path>
                <a:path w="854710" h="119379">
                  <a:moveTo>
                    <a:pt x="40462" y="22923"/>
                  </a:moveTo>
                  <a:lnTo>
                    <a:pt x="25450" y="22923"/>
                  </a:lnTo>
                  <a:lnTo>
                    <a:pt x="25450" y="36068"/>
                  </a:lnTo>
                  <a:lnTo>
                    <a:pt x="25036" y="43135"/>
                  </a:lnTo>
                  <a:lnTo>
                    <a:pt x="5740" y="78825"/>
                  </a:lnTo>
                  <a:lnTo>
                    <a:pt x="0" y="83134"/>
                  </a:lnTo>
                  <a:lnTo>
                    <a:pt x="11366" y="92837"/>
                  </a:lnTo>
                  <a:lnTo>
                    <a:pt x="32981" y="64922"/>
                  </a:lnTo>
                  <a:lnTo>
                    <a:pt x="48912" y="64922"/>
                  </a:lnTo>
                  <a:lnTo>
                    <a:pt x="42494" y="53505"/>
                  </a:lnTo>
                  <a:lnTo>
                    <a:pt x="40462" y="45745"/>
                  </a:lnTo>
                  <a:lnTo>
                    <a:pt x="40462" y="22923"/>
                  </a:lnTo>
                  <a:close/>
                </a:path>
                <a:path w="854710" h="119379">
                  <a:moveTo>
                    <a:pt x="48912" y="64922"/>
                  </a:moveTo>
                  <a:lnTo>
                    <a:pt x="32981" y="64922"/>
                  </a:lnTo>
                  <a:lnTo>
                    <a:pt x="34556" y="68338"/>
                  </a:lnTo>
                  <a:lnTo>
                    <a:pt x="37401" y="72580"/>
                  </a:lnTo>
                  <a:lnTo>
                    <a:pt x="45681" y="82702"/>
                  </a:lnTo>
                  <a:lnTo>
                    <a:pt x="49415" y="86474"/>
                  </a:lnTo>
                  <a:lnTo>
                    <a:pt x="52755" y="88938"/>
                  </a:lnTo>
                  <a:lnTo>
                    <a:pt x="63246" y="78689"/>
                  </a:lnTo>
                  <a:lnTo>
                    <a:pt x="56172" y="73914"/>
                  </a:lnTo>
                  <a:lnTo>
                    <a:pt x="50596" y="67919"/>
                  </a:lnTo>
                  <a:lnTo>
                    <a:pt x="48912" y="64922"/>
                  </a:lnTo>
                  <a:close/>
                </a:path>
                <a:path w="854710" h="119379">
                  <a:moveTo>
                    <a:pt x="58686" y="10007"/>
                  </a:moveTo>
                  <a:lnTo>
                    <a:pt x="4953" y="10007"/>
                  </a:lnTo>
                  <a:lnTo>
                    <a:pt x="4953" y="22923"/>
                  </a:lnTo>
                  <a:lnTo>
                    <a:pt x="58686" y="22923"/>
                  </a:lnTo>
                  <a:lnTo>
                    <a:pt x="58686" y="10007"/>
                  </a:lnTo>
                  <a:close/>
                </a:path>
                <a:path w="854710" h="119379">
                  <a:moveTo>
                    <a:pt x="190322" y="17487"/>
                  </a:moveTo>
                  <a:lnTo>
                    <a:pt x="172669" y="17487"/>
                  </a:lnTo>
                  <a:lnTo>
                    <a:pt x="170256" y="23406"/>
                  </a:lnTo>
                  <a:lnTo>
                    <a:pt x="164922" y="28575"/>
                  </a:lnTo>
                  <a:lnTo>
                    <a:pt x="129260" y="40576"/>
                  </a:lnTo>
                  <a:lnTo>
                    <a:pt x="138645" y="52501"/>
                  </a:lnTo>
                  <a:lnTo>
                    <a:pt x="177876" y="34493"/>
                  </a:lnTo>
                  <a:lnTo>
                    <a:pt x="181432" y="29832"/>
                  </a:lnTo>
                  <a:lnTo>
                    <a:pt x="201175" y="29832"/>
                  </a:lnTo>
                  <a:lnTo>
                    <a:pt x="197561" y="27914"/>
                  </a:lnTo>
                  <a:lnTo>
                    <a:pt x="192481" y="23037"/>
                  </a:lnTo>
                  <a:lnTo>
                    <a:pt x="190322" y="17487"/>
                  </a:lnTo>
                  <a:close/>
                </a:path>
                <a:path w="854710" h="119379">
                  <a:moveTo>
                    <a:pt x="201175" y="29832"/>
                  </a:moveTo>
                  <a:lnTo>
                    <a:pt x="181432" y="29832"/>
                  </a:lnTo>
                  <a:lnTo>
                    <a:pt x="189859" y="37583"/>
                  </a:lnTo>
                  <a:lnTo>
                    <a:pt x="199894" y="43903"/>
                  </a:lnTo>
                  <a:lnTo>
                    <a:pt x="211525" y="48795"/>
                  </a:lnTo>
                  <a:lnTo>
                    <a:pt x="224739" y="52260"/>
                  </a:lnTo>
                  <a:lnTo>
                    <a:pt x="233248" y="40208"/>
                  </a:lnTo>
                  <a:lnTo>
                    <a:pt x="225526" y="39008"/>
                  </a:lnTo>
                  <a:lnTo>
                    <a:pt x="218341" y="37255"/>
                  </a:lnTo>
                  <a:lnTo>
                    <a:pt x="211656" y="34950"/>
                  </a:lnTo>
                  <a:lnTo>
                    <a:pt x="205435" y="32092"/>
                  </a:lnTo>
                  <a:lnTo>
                    <a:pt x="201175" y="29832"/>
                  </a:lnTo>
                  <a:close/>
                </a:path>
                <a:path w="854710" h="119379">
                  <a:moveTo>
                    <a:pt x="224866" y="4445"/>
                  </a:moveTo>
                  <a:lnTo>
                    <a:pt x="138518" y="4445"/>
                  </a:lnTo>
                  <a:lnTo>
                    <a:pt x="138518" y="17487"/>
                  </a:lnTo>
                  <a:lnTo>
                    <a:pt x="224866" y="17487"/>
                  </a:lnTo>
                  <a:lnTo>
                    <a:pt x="224866" y="4445"/>
                  </a:lnTo>
                  <a:close/>
                </a:path>
                <a:path w="854710" h="119379">
                  <a:moveTo>
                    <a:pt x="343865" y="2908"/>
                  </a:moveTo>
                  <a:lnTo>
                    <a:pt x="266522" y="2908"/>
                  </a:lnTo>
                  <a:lnTo>
                    <a:pt x="266522" y="52501"/>
                  </a:lnTo>
                  <a:lnTo>
                    <a:pt x="345135" y="52501"/>
                  </a:lnTo>
                  <a:lnTo>
                    <a:pt x="345135" y="40093"/>
                  </a:lnTo>
                  <a:lnTo>
                    <a:pt x="282143" y="40093"/>
                  </a:lnTo>
                  <a:lnTo>
                    <a:pt x="282143" y="33540"/>
                  </a:lnTo>
                  <a:lnTo>
                    <a:pt x="341579" y="33540"/>
                  </a:lnTo>
                  <a:lnTo>
                    <a:pt x="341579" y="21869"/>
                  </a:lnTo>
                  <a:lnTo>
                    <a:pt x="282143" y="21869"/>
                  </a:lnTo>
                  <a:lnTo>
                    <a:pt x="282143" y="15443"/>
                  </a:lnTo>
                  <a:lnTo>
                    <a:pt x="343865" y="15443"/>
                  </a:lnTo>
                  <a:lnTo>
                    <a:pt x="343865" y="2908"/>
                  </a:lnTo>
                  <a:close/>
                </a:path>
                <a:path w="854710" h="119379">
                  <a:moveTo>
                    <a:pt x="720293" y="0"/>
                  </a:moveTo>
                  <a:lnTo>
                    <a:pt x="704926" y="0"/>
                  </a:lnTo>
                  <a:lnTo>
                    <a:pt x="704926" y="119151"/>
                  </a:lnTo>
                  <a:lnTo>
                    <a:pt x="720293" y="119151"/>
                  </a:lnTo>
                  <a:lnTo>
                    <a:pt x="720293" y="0"/>
                  </a:lnTo>
                  <a:close/>
                </a:path>
                <a:path w="854710" h="119379">
                  <a:moveTo>
                    <a:pt x="666826" y="28600"/>
                  </a:moveTo>
                  <a:lnTo>
                    <a:pt x="651332" y="28600"/>
                  </a:lnTo>
                  <a:lnTo>
                    <a:pt x="651332" y="36817"/>
                  </a:lnTo>
                  <a:lnTo>
                    <a:pt x="650786" y="42953"/>
                  </a:lnTo>
                  <a:lnTo>
                    <a:pt x="627033" y="78491"/>
                  </a:lnTo>
                  <a:lnTo>
                    <a:pt x="620725" y="82575"/>
                  </a:lnTo>
                  <a:lnTo>
                    <a:pt x="631901" y="92837"/>
                  </a:lnTo>
                  <a:lnTo>
                    <a:pt x="636346" y="89992"/>
                  </a:lnTo>
                  <a:lnTo>
                    <a:pt x="641426" y="85420"/>
                  </a:lnTo>
                  <a:lnTo>
                    <a:pt x="647484" y="78447"/>
                  </a:lnTo>
                  <a:lnTo>
                    <a:pt x="652475" y="72821"/>
                  </a:lnTo>
                  <a:lnTo>
                    <a:pt x="656539" y="66929"/>
                  </a:lnTo>
                  <a:lnTo>
                    <a:pt x="659079" y="61455"/>
                  </a:lnTo>
                  <a:lnTo>
                    <a:pt x="675944" y="61455"/>
                  </a:lnTo>
                  <a:lnTo>
                    <a:pt x="675335" y="60718"/>
                  </a:lnTo>
                  <a:lnTo>
                    <a:pt x="669620" y="52857"/>
                  </a:lnTo>
                  <a:lnTo>
                    <a:pt x="666826" y="45046"/>
                  </a:lnTo>
                  <a:lnTo>
                    <a:pt x="666826" y="28600"/>
                  </a:lnTo>
                  <a:close/>
                </a:path>
                <a:path w="854710" h="119379">
                  <a:moveTo>
                    <a:pt x="675944" y="61455"/>
                  </a:moveTo>
                  <a:lnTo>
                    <a:pt x="659079" y="61455"/>
                  </a:lnTo>
                  <a:lnTo>
                    <a:pt x="663932" y="68865"/>
                  </a:lnTo>
                  <a:lnTo>
                    <a:pt x="670286" y="76142"/>
                  </a:lnTo>
                  <a:lnTo>
                    <a:pt x="678117" y="83286"/>
                  </a:lnTo>
                  <a:lnTo>
                    <a:pt x="687400" y="90297"/>
                  </a:lnTo>
                  <a:lnTo>
                    <a:pt x="697052" y="78447"/>
                  </a:lnTo>
                  <a:lnTo>
                    <a:pt x="690765" y="75111"/>
                  </a:lnTo>
                  <a:lnTo>
                    <a:pt x="685050" y="71045"/>
                  </a:lnTo>
                  <a:lnTo>
                    <a:pt x="679907" y="66248"/>
                  </a:lnTo>
                  <a:lnTo>
                    <a:pt x="675944" y="61455"/>
                  </a:lnTo>
                  <a:close/>
                </a:path>
                <a:path w="854710" h="119379">
                  <a:moveTo>
                    <a:pt x="694131" y="15570"/>
                  </a:moveTo>
                  <a:lnTo>
                    <a:pt x="624154" y="15570"/>
                  </a:lnTo>
                  <a:lnTo>
                    <a:pt x="624154" y="28600"/>
                  </a:lnTo>
                  <a:lnTo>
                    <a:pt x="694131" y="28600"/>
                  </a:lnTo>
                  <a:lnTo>
                    <a:pt x="694131" y="15570"/>
                  </a:lnTo>
                  <a:close/>
                </a:path>
                <a:path w="854710" h="119379">
                  <a:moveTo>
                    <a:pt x="666826" y="0"/>
                  </a:moveTo>
                  <a:lnTo>
                    <a:pt x="651205" y="0"/>
                  </a:lnTo>
                  <a:lnTo>
                    <a:pt x="651205" y="15570"/>
                  </a:lnTo>
                  <a:lnTo>
                    <a:pt x="666826" y="15570"/>
                  </a:lnTo>
                  <a:lnTo>
                    <a:pt x="666826" y="0"/>
                  </a:lnTo>
                  <a:close/>
                </a:path>
                <a:path w="854710" h="119379">
                  <a:moveTo>
                    <a:pt x="592658" y="0"/>
                  </a:moveTo>
                  <a:lnTo>
                    <a:pt x="577291" y="0"/>
                  </a:lnTo>
                  <a:lnTo>
                    <a:pt x="577291" y="119151"/>
                  </a:lnTo>
                  <a:lnTo>
                    <a:pt x="592658" y="119151"/>
                  </a:lnTo>
                  <a:lnTo>
                    <a:pt x="592658" y="58801"/>
                  </a:lnTo>
                  <a:lnTo>
                    <a:pt x="611327" y="58801"/>
                  </a:lnTo>
                  <a:lnTo>
                    <a:pt x="611327" y="45770"/>
                  </a:lnTo>
                  <a:lnTo>
                    <a:pt x="592658" y="45770"/>
                  </a:lnTo>
                  <a:lnTo>
                    <a:pt x="592658" y="0"/>
                  </a:lnTo>
                  <a:close/>
                </a:path>
                <a:path w="854710" h="119379">
                  <a:moveTo>
                    <a:pt x="106730" y="0"/>
                  </a:moveTo>
                  <a:lnTo>
                    <a:pt x="91351" y="0"/>
                  </a:lnTo>
                  <a:lnTo>
                    <a:pt x="91351" y="119151"/>
                  </a:lnTo>
                  <a:lnTo>
                    <a:pt x="106730" y="119151"/>
                  </a:lnTo>
                  <a:lnTo>
                    <a:pt x="106730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2" name="object 112"/>
            <p:cNvSpPr/>
            <p:nvPr/>
          </p:nvSpPr>
          <p:spPr>
            <a:xfrm>
              <a:off x="2879217" y="6155054"/>
              <a:ext cx="4971415" cy="109220"/>
            </a:xfrm>
            <a:custGeom>
              <a:avLst/>
              <a:gdLst/>
              <a:ahLst/>
              <a:cxnLst/>
              <a:rect l="l" t="t" r="r" b="b"/>
              <a:pathLst>
                <a:path w="4971415" h="109220">
                  <a:moveTo>
                    <a:pt x="62230" y="54203"/>
                  </a:moveTo>
                  <a:lnTo>
                    <a:pt x="59969" y="47498"/>
                  </a:lnTo>
                  <a:lnTo>
                    <a:pt x="57772" y="44958"/>
                  </a:lnTo>
                  <a:lnTo>
                    <a:pt x="50800" y="37007"/>
                  </a:lnTo>
                  <a:lnTo>
                    <a:pt x="45212" y="34632"/>
                  </a:lnTo>
                  <a:lnTo>
                    <a:pt x="45212" y="52933"/>
                  </a:lnTo>
                  <a:lnTo>
                    <a:pt x="45212" y="68618"/>
                  </a:lnTo>
                  <a:lnTo>
                    <a:pt x="43942" y="72605"/>
                  </a:lnTo>
                  <a:lnTo>
                    <a:pt x="39116" y="78955"/>
                  </a:lnTo>
                  <a:lnTo>
                    <a:pt x="35814" y="80530"/>
                  </a:lnTo>
                  <a:lnTo>
                    <a:pt x="27432" y="80530"/>
                  </a:lnTo>
                  <a:lnTo>
                    <a:pt x="24003" y="78765"/>
                  </a:lnTo>
                  <a:lnTo>
                    <a:pt x="21590" y="75222"/>
                  </a:lnTo>
                  <a:lnTo>
                    <a:pt x="19050" y="71678"/>
                  </a:lnTo>
                  <a:lnTo>
                    <a:pt x="17780" y="67462"/>
                  </a:lnTo>
                  <a:lnTo>
                    <a:pt x="17780" y="58242"/>
                  </a:lnTo>
                  <a:lnTo>
                    <a:pt x="19050" y="54648"/>
                  </a:lnTo>
                  <a:lnTo>
                    <a:pt x="21590" y="51790"/>
                  </a:lnTo>
                  <a:lnTo>
                    <a:pt x="24257" y="48920"/>
                  </a:lnTo>
                  <a:lnTo>
                    <a:pt x="27559" y="47498"/>
                  </a:lnTo>
                  <a:lnTo>
                    <a:pt x="40640" y="47498"/>
                  </a:lnTo>
                  <a:lnTo>
                    <a:pt x="45212" y="52933"/>
                  </a:lnTo>
                  <a:lnTo>
                    <a:pt x="45212" y="34632"/>
                  </a:lnTo>
                  <a:lnTo>
                    <a:pt x="44704" y="34404"/>
                  </a:lnTo>
                  <a:lnTo>
                    <a:pt x="28321" y="34404"/>
                  </a:lnTo>
                  <a:lnTo>
                    <a:pt x="21844" y="37922"/>
                  </a:lnTo>
                  <a:lnTo>
                    <a:pt x="17526" y="44958"/>
                  </a:lnTo>
                  <a:lnTo>
                    <a:pt x="17145" y="44958"/>
                  </a:lnTo>
                  <a:lnTo>
                    <a:pt x="17145" y="35737"/>
                  </a:lnTo>
                  <a:lnTo>
                    <a:pt x="19304" y="28168"/>
                  </a:lnTo>
                  <a:lnTo>
                    <a:pt x="27940" y="16357"/>
                  </a:lnTo>
                  <a:lnTo>
                    <a:pt x="33655" y="13398"/>
                  </a:lnTo>
                  <a:lnTo>
                    <a:pt x="46482" y="13398"/>
                  </a:lnTo>
                  <a:lnTo>
                    <a:pt x="51435" y="14681"/>
                  </a:lnTo>
                  <a:lnTo>
                    <a:pt x="56007" y="17233"/>
                  </a:lnTo>
                  <a:lnTo>
                    <a:pt x="56007" y="13398"/>
                  </a:lnTo>
                  <a:lnTo>
                    <a:pt x="56007" y="2527"/>
                  </a:lnTo>
                  <a:lnTo>
                    <a:pt x="52197" y="838"/>
                  </a:lnTo>
                  <a:lnTo>
                    <a:pt x="46863" y="0"/>
                  </a:lnTo>
                  <a:lnTo>
                    <a:pt x="40005" y="0"/>
                  </a:lnTo>
                  <a:lnTo>
                    <a:pt x="5994" y="22212"/>
                  </a:lnTo>
                  <a:lnTo>
                    <a:pt x="0" y="51790"/>
                  </a:lnTo>
                  <a:lnTo>
                    <a:pt x="495" y="61163"/>
                  </a:lnTo>
                  <a:lnTo>
                    <a:pt x="24358" y="93306"/>
                  </a:lnTo>
                  <a:lnTo>
                    <a:pt x="31623" y="94005"/>
                  </a:lnTo>
                  <a:lnTo>
                    <a:pt x="40513" y="94005"/>
                  </a:lnTo>
                  <a:lnTo>
                    <a:pt x="47752" y="91059"/>
                  </a:lnTo>
                  <a:lnTo>
                    <a:pt x="53594" y="85166"/>
                  </a:lnTo>
                  <a:lnTo>
                    <a:pt x="58089" y="80530"/>
                  </a:lnTo>
                  <a:lnTo>
                    <a:pt x="59309" y="79286"/>
                  </a:lnTo>
                  <a:lnTo>
                    <a:pt x="62230" y="71742"/>
                  </a:lnTo>
                  <a:lnTo>
                    <a:pt x="62230" y="54203"/>
                  </a:lnTo>
                  <a:close/>
                </a:path>
                <a:path w="4971415" h="109220">
                  <a:moveTo>
                    <a:pt x="131318" y="1473"/>
                  </a:moveTo>
                  <a:lnTo>
                    <a:pt x="69469" y="1473"/>
                  </a:lnTo>
                  <a:lnTo>
                    <a:pt x="69469" y="15811"/>
                  </a:lnTo>
                  <a:lnTo>
                    <a:pt x="113411" y="15811"/>
                  </a:lnTo>
                  <a:lnTo>
                    <a:pt x="107378" y="26276"/>
                  </a:lnTo>
                  <a:lnTo>
                    <a:pt x="90322" y="64871"/>
                  </a:lnTo>
                  <a:lnTo>
                    <a:pt x="83566" y="92392"/>
                  </a:lnTo>
                  <a:lnTo>
                    <a:pt x="101346" y="92392"/>
                  </a:lnTo>
                  <a:lnTo>
                    <a:pt x="102984" y="82829"/>
                  </a:lnTo>
                  <a:lnTo>
                    <a:pt x="105041" y="73507"/>
                  </a:lnTo>
                  <a:lnTo>
                    <a:pt x="118745" y="35763"/>
                  </a:lnTo>
                  <a:lnTo>
                    <a:pt x="131318" y="10985"/>
                  </a:lnTo>
                  <a:lnTo>
                    <a:pt x="131318" y="1473"/>
                  </a:lnTo>
                  <a:close/>
                </a:path>
                <a:path w="4971415" h="109220">
                  <a:moveTo>
                    <a:pt x="202438" y="54203"/>
                  </a:moveTo>
                  <a:lnTo>
                    <a:pt x="200177" y="47498"/>
                  </a:lnTo>
                  <a:lnTo>
                    <a:pt x="197980" y="44958"/>
                  </a:lnTo>
                  <a:lnTo>
                    <a:pt x="191008" y="37007"/>
                  </a:lnTo>
                  <a:lnTo>
                    <a:pt x="185420" y="34632"/>
                  </a:lnTo>
                  <a:lnTo>
                    <a:pt x="185420" y="52933"/>
                  </a:lnTo>
                  <a:lnTo>
                    <a:pt x="185420" y="68618"/>
                  </a:lnTo>
                  <a:lnTo>
                    <a:pt x="184150" y="72605"/>
                  </a:lnTo>
                  <a:lnTo>
                    <a:pt x="179324" y="78955"/>
                  </a:lnTo>
                  <a:lnTo>
                    <a:pt x="176022" y="80530"/>
                  </a:lnTo>
                  <a:lnTo>
                    <a:pt x="167640" y="80530"/>
                  </a:lnTo>
                  <a:lnTo>
                    <a:pt x="164211" y="78765"/>
                  </a:lnTo>
                  <a:lnTo>
                    <a:pt x="161798" y="75222"/>
                  </a:lnTo>
                  <a:lnTo>
                    <a:pt x="159258" y="71678"/>
                  </a:lnTo>
                  <a:lnTo>
                    <a:pt x="157988" y="67462"/>
                  </a:lnTo>
                  <a:lnTo>
                    <a:pt x="157988" y="58242"/>
                  </a:lnTo>
                  <a:lnTo>
                    <a:pt x="159258" y="54648"/>
                  </a:lnTo>
                  <a:lnTo>
                    <a:pt x="161798" y="51790"/>
                  </a:lnTo>
                  <a:lnTo>
                    <a:pt x="164465" y="48920"/>
                  </a:lnTo>
                  <a:lnTo>
                    <a:pt x="167767" y="47498"/>
                  </a:lnTo>
                  <a:lnTo>
                    <a:pt x="180848" y="47498"/>
                  </a:lnTo>
                  <a:lnTo>
                    <a:pt x="185420" y="52933"/>
                  </a:lnTo>
                  <a:lnTo>
                    <a:pt x="185420" y="34632"/>
                  </a:lnTo>
                  <a:lnTo>
                    <a:pt x="184912" y="34404"/>
                  </a:lnTo>
                  <a:lnTo>
                    <a:pt x="168529" y="34404"/>
                  </a:lnTo>
                  <a:lnTo>
                    <a:pt x="162052" y="37922"/>
                  </a:lnTo>
                  <a:lnTo>
                    <a:pt x="157734" y="44958"/>
                  </a:lnTo>
                  <a:lnTo>
                    <a:pt x="157353" y="44958"/>
                  </a:lnTo>
                  <a:lnTo>
                    <a:pt x="157353" y="35737"/>
                  </a:lnTo>
                  <a:lnTo>
                    <a:pt x="159512" y="28168"/>
                  </a:lnTo>
                  <a:lnTo>
                    <a:pt x="168148" y="16357"/>
                  </a:lnTo>
                  <a:lnTo>
                    <a:pt x="173863" y="13398"/>
                  </a:lnTo>
                  <a:lnTo>
                    <a:pt x="186690" y="13398"/>
                  </a:lnTo>
                  <a:lnTo>
                    <a:pt x="191643" y="14681"/>
                  </a:lnTo>
                  <a:lnTo>
                    <a:pt x="196215" y="17233"/>
                  </a:lnTo>
                  <a:lnTo>
                    <a:pt x="196215" y="13398"/>
                  </a:lnTo>
                  <a:lnTo>
                    <a:pt x="196215" y="2527"/>
                  </a:lnTo>
                  <a:lnTo>
                    <a:pt x="192405" y="838"/>
                  </a:lnTo>
                  <a:lnTo>
                    <a:pt x="187071" y="0"/>
                  </a:lnTo>
                  <a:lnTo>
                    <a:pt x="180213" y="0"/>
                  </a:lnTo>
                  <a:lnTo>
                    <a:pt x="146202" y="22212"/>
                  </a:lnTo>
                  <a:lnTo>
                    <a:pt x="140208" y="51790"/>
                  </a:lnTo>
                  <a:lnTo>
                    <a:pt x="140703" y="61163"/>
                  </a:lnTo>
                  <a:lnTo>
                    <a:pt x="164566" y="93306"/>
                  </a:lnTo>
                  <a:lnTo>
                    <a:pt x="171831" y="94005"/>
                  </a:lnTo>
                  <a:lnTo>
                    <a:pt x="180721" y="94005"/>
                  </a:lnTo>
                  <a:lnTo>
                    <a:pt x="187960" y="91059"/>
                  </a:lnTo>
                  <a:lnTo>
                    <a:pt x="193802" y="85166"/>
                  </a:lnTo>
                  <a:lnTo>
                    <a:pt x="198297" y="80530"/>
                  </a:lnTo>
                  <a:lnTo>
                    <a:pt x="199517" y="79286"/>
                  </a:lnTo>
                  <a:lnTo>
                    <a:pt x="202438" y="71742"/>
                  </a:lnTo>
                  <a:lnTo>
                    <a:pt x="202438" y="54203"/>
                  </a:lnTo>
                  <a:close/>
                </a:path>
                <a:path w="4971415" h="109220">
                  <a:moveTo>
                    <a:pt x="228981" y="76885"/>
                  </a:moveTo>
                  <a:lnTo>
                    <a:pt x="212979" y="76885"/>
                  </a:lnTo>
                  <a:lnTo>
                    <a:pt x="206248" y="108635"/>
                  </a:lnTo>
                  <a:lnTo>
                    <a:pt x="219456" y="108635"/>
                  </a:lnTo>
                  <a:lnTo>
                    <a:pt x="228981" y="76885"/>
                  </a:lnTo>
                  <a:close/>
                </a:path>
                <a:path w="4971415" h="109220">
                  <a:moveTo>
                    <a:pt x="302895" y="46380"/>
                  </a:moveTo>
                  <a:lnTo>
                    <a:pt x="285584" y="2908"/>
                  </a:lnTo>
                  <a:lnTo>
                    <a:pt x="285318" y="2857"/>
                  </a:lnTo>
                  <a:lnTo>
                    <a:pt x="285318" y="46380"/>
                  </a:lnTo>
                  <a:lnTo>
                    <a:pt x="285280" y="48475"/>
                  </a:lnTo>
                  <a:lnTo>
                    <a:pt x="284454" y="61785"/>
                  </a:lnTo>
                  <a:lnTo>
                    <a:pt x="281762" y="72199"/>
                  </a:lnTo>
                  <a:lnTo>
                    <a:pt x="277266" y="78447"/>
                  </a:lnTo>
                  <a:lnTo>
                    <a:pt x="271018" y="80530"/>
                  </a:lnTo>
                  <a:lnTo>
                    <a:pt x="264655" y="78511"/>
                  </a:lnTo>
                  <a:lnTo>
                    <a:pt x="260096" y="72415"/>
                  </a:lnTo>
                  <a:lnTo>
                    <a:pt x="257327" y="62268"/>
                  </a:lnTo>
                  <a:lnTo>
                    <a:pt x="256438" y="48475"/>
                  </a:lnTo>
                  <a:lnTo>
                    <a:pt x="256514" y="46380"/>
                  </a:lnTo>
                  <a:lnTo>
                    <a:pt x="257340" y="32893"/>
                  </a:lnTo>
                  <a:lnTo>
                    <a:pt x="260134" y="22059"/>
                  </a:lnTo>
                  <a:lnTo>
                    <a:pt x="264820" y="15570"/>
                  </a:lnTo>
                  <a:lnTo>
                    <a:pt x="271399" y="13398"/>
                  </a:lnTo>
                  <a:lnTo>
                    <a:pt x="277482" y="15519"/>
                  </a:lnTo>
                  <a:lnTo>
                    <a:pt x="281851" y="21856"/>
                  </a:lnTo>
                  <a:lnTo>
                    <a:pt x="284480" y="32410"/>
                  </a:lnTo>
                  <a:lnTo>
                    <a:pt x="285318" y="46380"/>
                  </a:lnTo>
                  <a:lnTo>
                    <a:pt x="285318" y="2857"/>
                  </a:lnTo>
                  <a:lnTo>
                    <a:pt x="272161" y="0"/>
                  </a:lnTo>
                  <a:lnTo>
                    <a:pt x="264541" y="774"/>
                  </a:lnTo>
                  <a:lnTo>
                    <a:pt x="257886" y="3098"/>
                  </a:lnTo>
                  <a:lnTo>
                    <a:pt x="239534" y="37338"/>
                  </a:lnTo>
                  <a:lnTo>
                    <a:pt x="239014" y="48475"/>
                  </a:lnTo>
                  <a:lnTo>
                    <a:pt x="240957" y="68402"/>
                  </a:lnTo>
                  <a:lnTo>
                    <a:pt x="246811" y="82626"/>
                  </a:lnTo>
                  <a:lnTo>
                    <a:pt x="256578" y="91160"/>
                  </a:lnTo>
                  <a:lnTo>
                    <a:pt x="270256" y="94005"/>
                  </a:lnTo>
                  <a:lnTo>
                    <a:pt x="277749" y="93243"/>
                  </a:lnTo>
                  <a:lnTo>
                    <a:pt x="302361" y="57162"/>
                  </a:lnTo>
                  <a:lnTo>
                    <a:pt x="302895" y="46380"/>
                  </a:lnTo>
                  <a:close/>
                </a:path>
                <a:path w="4971415" h="109220">
                  <a:moveTo>
                    <a:pt x="372110" y="1473"/>
                  </a:moveTo>
                  <a:lnTo>
                    <a:pt x="310261" y="1473"/>
                  </a:lnTo>
                  <a:lnTo>
                    <a:pt x="310261" y="15811"/>
                  </a:lnTo>
                  <a:lnTo>
                    <a:pt x="354203" y="15811"/>
                  </a:lnTo>
                  <a:lnTo>
                    <a:pt x="348170" y="26276"/>
                  </a:lnTo>
                  <a:lnTo>
                    <a:pt x="331114" y="64871"/>
                  </a:lnTo>
                  <a:lnTo>
                    <a:pt x="324358" y="92392"/>
                  </a:lnTo>
                  <a:lnTo>
                    <a:pt x="342138" y="92392"/>
                  </a:lnTo>
                  <a:lnTo>
                    <a:pt x="343776" y="82829"/>
                  </a:lnTo>
                  <a:lnTo>
                    <a:pt x="345833" y="73507"/>
                  </a:lnTo>
                  <a:lnTo>
                    <a:pt x="359537" y="35763"/>
                  </a:lnTo>
                  <a:lnTo>
                    <a:pt x="372110" y="10985"/>
                  </a:lnTo>
                  <a:lnTo>
                    <a:pt x="372110" y="1473"/>
                  </a:lnTo>
                  <a:close/>
                </a:path>
                <a:path w="4971415" h="109220">
                  <a:moveTo>
                    <a:pt x="440309" y="42303"/>
                  </a:moveTo>
                  <a:lnTo>
                    <a:pt x="439801" y="32880"/>
                  </a:lnTo>
                  <a:lnTo>
                    <a:pt x="438289" y="24549"/>
                  </a:lnTo>
                  <a:lnTo>
                    <a:pt x="435749" y="17322"/>
                  </a:lnTo>
                  <a:lnTo>
                    <a:pt x="433463" y="13398"/>
                  </a:lnTo>
                  <a:lnTo>
                    <a:pt x="432181" y="11176"/>
                  </a:lnTo>
                  <a:lnTo>
                    <a:pt x="426847" y="3721"/>
                  </a:lnTo>
                  <a:lnTo>
                    <a:pt x="422656" y="1676"/>
                  </a:lnTo>
                  <a:lnTo>
                    <a:pt x="422656" y="26924"/>
                  </a:lnTo>
                  <a:lnTo>
                    <a:pt x="422656" y="35979"/>
                  </a:lnTo>
                  <a:lnTo>
                    <a:pt x="421386" y="39382"/>
                  </a:lnTo>
                  <a:lnTo>
                    <a:pt x="418846" y="42303"/>
                  </a:lnTo>
                  <a:lnTo>
                    <a:pt x="416433" y="44983"/>
                  </a:lnTo>
                  <a:lnTo>
                    <a:pt x="413131" y="46380"/>
                  </a:lnTo>
                  <a:lnTo>
                    <a:pt x="404863" y="46380"/>
                  </a:lnTo>
                  <a:lnTo>
                    <a:pt x="401320" y="44894"/>
                  </a:lnTo>
                  <a:lnTo>
                    <a:pt x="398907" y="41935"/>
                  </a:lnTo>
                  <a:lnTo>
                    <a:pt x="396367" y="38963"/>
                  </a:lnTo>
                  <a:lnTo>
                    <a:pt x="395097" y="34975"/>
                  </a:lnTo>
                  <a:lnTo>
                    <a:pt x="395097" y="25425"/>
                  </a:lnTo>
                  <a:lnTo>
                    <a:pt x="396367" y="21526"/>
                  </a:lnTo>
                  <a:lnTo>
                    <a:pt x="398780" y="18275"/>
                  </a:lnTo>
                  <a:lnTo>
                    <a:pt x="401320" y="15024"/>
                  </a:lnTo>
                  <a:lnTo>
                    <a:pt x="404622" y="13398"/>
                  </a:lnTo>
                  <a:lnTo>
                    <a:pt x="412877" y="13398"/>
                  </a:lnTo>
                  <a:lnTo>
                    <a:pt x="416306" y="15227"/>
                  </a:lnTo>
                  <a:lnTo>
                    <a:pt x="421386" y="22555"/>
                  </a:lnTo>
                  <a:lnTo>
                    <a:pt x="422656" y="26924"/>
                  </a:lnTo>
                  <a:lnTo>
                    <a:pt x="422656" y="1676"/>
                  </a:lnTo>
                  <a:lnTo>
                    <a:pt x="419227" y="0"/>
                  </a:lnTo>
                  <a:lnTo>
                    <a:pt x="400177" y="0"/>
                  </a:lnTo>
                  <a:lnTo>
                    <a:pt x="392684" y="2933"/>
                  </a:lnTo>
                  <a:lnTo>
                    <a:pt x="386842" y="8801"/>
                  </a:lnTo>
                  <a:lnTo>
                    <a:pt x="381127" y="14668"/>
                  </a:lnTo>
                  <a:lnTo>
                    <a:pt x="378206" y="22275"/>
                  </a:lnTo>
                  <a:lnTo>
                    <a:pt x="378206" y="39560"/>
                  </a:lnTo>
                  <a:lnTo>
                    <a:pt x="380619" y="46228"/>
                  </a:lnTo>
                  <a:lnTo>
                    <a:pt x="385445" y="51600"/>
                  </a:lnTo>
                  <a:lnTo>
                    <a:pt x="390144" y="56972"/>
                  </a:lnTo>
                  <a:lnTo>
                    <a:pt x="396494" y="59664"/>
                  </a:lnTo>
                  <a:lnTo>
                    <a:pt x="412877" y="59664"/>
                  </a:lnTo>
                  <a:lnTo>
                    <a:pt x="419087" y="56400"/>
                  </a:lnTo>
                  <a:lnTo>
                    <a:pt x="423024" y="49898"/>
                  </a:lnTo>
                  <a:lnTo>
                    <a:pt x="423418" y="50025"/>
                  </a:lnTo>
                  <a:lnTo>
                    <a:pt x="423379" y="59664"/>
                  </a:lnTo>
                  <a:lnTo>
                    <a:pt x="421386" y="67005"/>
                  </a:lnTo>
                  <a:lnTo>
                    <a:pt x="413499" y="77825"/>
                  </a:lnTo>
                  <a:lnTo>
                    <a:pt x="407797" y="80530"/>
                  </a:lnTo>
                  <a:lnTo>
                    <a:pt x="393827" y="80530"/>
                  </a:lnTo>
                  <a:lnTo>
                    <a:pt x="388099" y="79006"/>
                  </a:lnTo>
                  <a:lnTo>
                    <a:pt x="383286" y="75971"/>
                  </a:lnTo>
                  <a:lnTo>
                    <a:pt x="383286" y="90601"/>
                  </a:lnTo>
                  <a:lnTo>
                    <a:pt x="388366" y="92862"/>
                  </a:lnTo>
                  <a:lnTo>
                    <a:pt x="394449" y="94005"/>
                  </a:lnTo>
                  <a:lnTo>
                    <a:pt x="401447" y="94005"/>
                  </a:lnTo>
                  <a:lnTo>
                    <a:pt x="434568" y="72783"/>
                  </a:lnTo>
                  <a:lnTo>
                    <a:pt x="439877" y="49898"/>
                  </a:lnTo>
                  <a:lnTo>
                    <a:pt x="440080" y="46380"/>
                  </a:lnTo>
                  <a:lnTo>
                    <a:pt x="440309" y="42303"/>
                  </a:lnTo>
                  <a:close/>
                </a:path>
                <a:path w="4971415" h="109220">
                  <a:moveTo>
                    <a:pt x="1265047" y="62268"/>
                  </a:moveTo>
                  <a:lnTo>
                    <a:pt x="1263523" y="57492"/>
                  </a:lnTo>
                  <a:lnTo>
                    <a:pt x="1259319" y="51879"/>
                  </a:lnTo>
                  <a:lnTo>
                    <a:pt x="1257427" y="49339"/>
                  </a:lnTo>
                  <a:lnTo>
                    <a:pt x="1253109" y="46316"/>
                  </a:lnTo>
                  <a:lnTo>
                    <a:pt x="1248638" y="44742"/>
                  </a:lnTo>
                  <a:lnTo>
                    <a:pt x="1248638" y="71399"/>
                  </a:lnTo>
                  <a:lnTo>
                    <a:pt x="1247394" y="74879"/>
                  </a:lnTo>
                  <a:lnTo>
                    <a:pt x="1244688" y="77444"/>
                  </a:lnTo>
                  <a:lnTo>
                    <a:pt x="1242187" y="79946"/>
                  </a:lnTo>
                  <a:lnTo>
                    <a:pt x="1238631" y="81216"/>
                  </a:lnTo>
                  <a:lnTo>
                    <a:pt x="1229487" y="81216"/>
                  </a:lnTo>
                  <a:lnTo>
                    <a:pt x="1225905" y="79946"/>
                  </a:lnTo>
                  <a:lnTo>
                    <a:pt x="1223225" y="77419"/>
                  </a:lnTo>
                  <a:lnTo>
                    <a:pt x="1220724" y="74930"/>
                  </a:lnTo>
                  <a:lnTo>
                    <a:pt x="1219454" y="71399"/>
                  </a:lnTo>
                  <a:lnTo>
                    <a:pt x="1219542" y="62268"/>
                  </a:lnTo>
                  <a:lnTo>
                    <a:pt x="1220851" y="58928"/>
                  </a:lnTo>
                  <a:lnTo>
                    <a:pt x="1223518" y="56108"/>
                  </a:lnTo>
                  <a:lnTo>
                    <a:pt x="1226312" y="53289"/>
                  </a:lnTo>
                  <a:lnTo>
                    <a:pt x="1229868" y="51879"/>
                  </a:lnTo>
                  <a:lnTo>
                    <a:pt x="1238250" y="51879"/>
                  </a:lnTo>
                  <a:lnTo>
                    <a:pt x="1241679" y="53327"/>
                  </a:lnTo>
                  <a:lnTo>
                    <a:pt x="1247267" y="59131"/>
                  </a:lnTo>
                  <a:lnTo>
                    <a:pt x="1248587" y="62496"/>
                  </a:lnTo>
                  <a:lnTo>
                    <a:pt x="1248638" y="71399"/>
                  </a:lnTo>
                  <a:lnTo>
                    <a:pt x="1248638" y="44742"/>
                  </a:lnTo>
                  <a:lnTo>
                    <a:pt x="1247521" y="44348"/>
                  </a:lnTo>
                  <a:lnTo>
                    <a:pt x="1257554" y="39649"/>
                  </a:lnTo>
                  <a:lnTo>
                    <a:pt x="1258443" y="38417"/>
                  </a:lnTo>
                  <a:lnTo>
                    <a:pt x="1262507" y="32829"/>
                  </a:lnTo>
                  <a:lnTo>
                    <a:pt x="1262507" y="19405"/>
                  </a:lnTo>
                  <a:lnTo>
                    <a:pt x="1261364" y="15341"/>
                  </a:lnTo>
                  <a:lnTo>
                    <a:pt x="1259662" y="12776"/>
                  </a:lnTo>
                  <a:lnTo>
                    <a:pt x="1256538" y="8051"/>
                  </a:lnTo>
                  <a:lnTo>
                    <a:pt x="1253109" y="5194"/>
                  </a:lnTo>
                  <a:lnTo>
                    <a:pt x="1246378" y="2057"/>
                  </a:lnTo>
                  <a:lnTo>
                    <a:pt x="1246378" y="21386"/>
                  </a:lnTo>
                  <a:lnTo>
                    <a:pt x="1246352" y="28968"/>
                  </a:lnTo>
                  <a:lnTo>
                    <a:pt x="1245235" y="31978"/>
                  </a:lnTo>
                  <a:lnTo>
                    <a:pt x="1242796" y="34582"/>
                  </a:lnTo>
                  <a:lnTo>
                    <a:pt x="1240536" y="37122"/>
                  </a:lnTo>
                  <a:lnTo>
                    <a:pt x="1237615" y="38417"/>
                  </a:lnTo>
                  <a:lnTo>
                    <a:pt x="1230884" y="38417"/>
                  </a:lnTo>
                  <a:lnTo>
                    <a:pt x="1228077" y="37122"/>
                  </a:lnTo>
                  <a:lnTo>
                    <a:pt x="1225651" y="34556"/>
                  </a:lnTo>
                  <a:lnTo>
                    <a:pt x="1223391" y="32029"/>
                  </a:lnTo>
                  <a:lnTo>
                    <a:pt x="1222121" y="28968"/>
                  </a:lnTo>
                  <a:lnTo>
                    <a:pt x="1222133" y="21386"/>
                  </a:lnTo>
                  <a:lnTo>
                    <a:pt x="1223264" y="18338"/>
                  </a:lnTo>
                  <a:lnTo>
                    <a:pt x="1227582" y="13893"/>
                  </a:lnTo>
                  <a:lnTo>
                    <a:pt x="1230503" y="12776"/>
                  </a:lnTo>
                  <a:lnTo>
                    <a:pt x="1237996" y="12776"/>
                  </a:lnTo>
                  <a:lnTo>
                    <a:pt x="1240917" y="13893"/>
                  </a:lnTo>
                  <a:lnTo>
                    <a:pt x="1243076" y="16090"/>
                  </a:lnTo>
                  <a:lnTo>
                    <a:pt x="1245362" y="18288"/>
                  </a:lnTo>
                  <a:lnTo>
                    <a:pt x="1246378" y="21386"/>
                  </a:lnTo>
                  <a:lnTo>
                    <a:pt x="1246378" y="2057"/>
                  </a:lnTo>
                  <a:lnTo>
                    <a:pt x="1244219" y="1041"/>
                  </a:lnTo>
                  <a:lnTo>
                    <a:pt x="1239393" y="0"/>
                  </a:lnTo>
                  <a:lnTo>
                    <a:pt x="1228852" y="0"/>
                  </a:lnTo>
                  <a:lnTo>
                    <a:pt x="1224026" y="1054"/>
                  </a:lnTo>
                  <a:lnTo>
                    <a:pt x="1219708" y="3175"/>
                  </a:lnTo>
                  <a:lnTo>
                    <a:pt x="1215263" y="5295"/>
                  </a:lnTo>
                  <a:lnTo>
                    <a:pt x="1211961" y="8204"/>
                  </a:lnTo>
                  <a:lnTo>
                    <a:pt x="1207135" y="15570"/>
                  </a:lnTo>
                  <a:lnTo>
                    <a:pt x="1205941" y="19405"/>
                  </a:lnTo>
                  <a:lnTo>
                    <a:pt x="1205865" y="28511"/>
                  </a:lnTo>
                  <a:lnTo>
                    <a:pt x="1207135" y="32473"/>
                  </a:lnTo>
                  <a:lnTo>
                    <a:pt x="1212215" y="39598"/>
                  </a:lnTo>
                  <a:lnTo>
                    <a:pt x="1215644" y="42506"/>
                  </a:lnTo>
                  <a:lnTo>
                    <a:pt x="1220089" y="44780"/>
                  </a:lnTo>
                  <a:lnTo>
                    <a:pt x="1214501" y="46786"/>
                  </a:lnTo>
                  <a:lnTo>
                    <a:pt x="1210310" y="49847"/>
                  </a:lnTo>
                  <a:lnTo>
                    <a:pt x="1207389" y="53949"/>
                  </a:lnTo>
                  <a:lnTo>
                    <a:pt x="1204341" y="58039"/>
                  </a:lnTo>
                  <a:lnTo>
                    <a:pt x="1203007" y="62496"/>
                  </a:lnTo>
                  <a:lnTo>
                    <a:pt x="1202944" y="75882"/>
                  </a:lnTo>
                  <a:lnTo>
                    <a:pt x="1205738" y="82219"/>
                  </a:lnTo>
                  <a:lnTo>
                    <a:pt x="1211326" y="86931"/>
                  </a:lnTo>
                  <a:lnTo>
                    <a:pt x="1217041" y="91643"/>
                  </a:lnTo>
                  <a:lnTo>
                    <a:pt x="1224534" y="94005"/>
                  </a:lnTo>
                  <a:lnTo>
                    <a:pt x="1243457" y="94005"/>
                  </a:lnTo>
                  <a:lnTo>
                    <a:pt x="1250950" y="91630"/>
                  </a:lnTo>
                  <a:lnTo>
                    <a:pt x="1256665" y="86893"/>
                  </a:lnTo>
                  <a:lnTo>
                    <a:pt x="1262253" y="82156"/>
                  </a:lnTo>
                  <a:lnTo>
                    <a:pt x="1262659" y="81216"/>
                  </a:lnTo>
                  <a:lnTo>
                    <a:pt x="1264996" y="75882"/>
                  </a:lnTo>
                  <a:lnTo>
                    <a:pt x="1265047" y="62268"/>
                  </a:lnTo>
                  <a:close/>
                </a:path>
                <a:path w="4971415" h="109220">
                  <a:moveTo>
                    <a:pt x="1332230" y="60807"/>
                  </a:moveTo>
                  <a:lnTo>
                    <a:pt x="1330325" y="56007"/>
                  </a:lnTo>
                  <a:lnTo>
                    <a:pt x="1322705" y="48056"/>
                  </a:lnTo>
                  <a:lnTo>
                    <a:pt x="1317625" y="45745"/>
                  </a:lnTo>
                  <a:lnTo>
                    <a:pt x="1311275" y="45085"/>
                  </a:lnTo>
                  <a:lnTo>
                    <a:pt x="1311275" y="44831"/>
                  </a:lnTo>
                  <a:lnTo>
                    <a:pt x="1319199" y="41656"/>
                  </a:lnTo>
                  <a:lnTo>
                    <a:pt x="1324876" y="36842"/>
                  </a:lnTo>
                  <a:lnTo>
                    <a:pt x="1328293" y="30416"/>
                  </a:lnTo>
                  <a:lnTo>
                    <a:pt x="1329436" y="22352"/>
                  </a:lnTo>
                  <a:lnTo>
                    <a:pt x="1329436" y="15354"/>
                  </a:lnTo>
                  <a:lnTo>
                    <a:pt x="1328470" y="13398"/>
                  </a:lnTo>
                  <a:lnTo>
                    <a:pt x="1326769" y="9880"/>
                  </a:lnTo>
                  <a:lnTo>
                    <a:pt x="1316355" y="1968"/>
                  </a:lnTo>
                  <a:lnTo>
                    <a:pt x="1309497" y="0"/>
                  </a:lnTo>
                  <a:lnTo>
                    <a:pt x="1292733" y="0"/>
                  </a:lnTo>
                  <a:lnTo>
                    <a:pt x="1285494" y="1638"/>
                  </a:lnTo>
                  <a:lnTo>
                    <a:pt x="1279271" y="4940"/>
                  </a:lnTo>
                  <a:lnTo>
                    <a:pt x="1279271" y="19456"/>
                  </a:lnTo>
                  <a:lnTo>
                    <a:pt x="1285113" y="15417"/>
                  </a:lnTo>
                  <a:lnTo>
                    <a:pt x="1291082" y="13398"/>
                  </a:lnTo>
                  <a:lnTo>
                    <a:pt x="1306957" y="13398"/>
                  </a:lnTo>
                  <a:lnTo>
                    <a:pt x="1311910" y="17513"/>
                  </a:lnTo>
                  <a:lnTo>
                    <a:pt x="1311910" y="34556"/>
                  </a:lnTo>
                  <a:lnTo>
                    <a:pt x="1305433" y="38963"/>
                  </a:lnTo>
                  <a:lnTo>
                    <a:pt x="1285240" y="38963"/>
                  </a:lnTo>
                  <a:lnTo>
                    <a:pt x="1285240" y="52438"/>
                  </a:lnTo>
                  <a:lnTo>
                    <a:pt x="1293241" y="52438"/>
                  </a:lnTo>
                  <a:lnTo>
                    <a:pt x="1302588" y="53327"/>
                  </a:lnTo>
                  <a:lnTo>
                    <a:pt x="1309306" y="55981"/>
                  </a:lnTo>
                  <a:lnTo>
                    <a:pt x="1313345" y="60401"/>
                  </a:lnTo>
                  <a:lnTo>
                    <a:pt x="1314704" y="66573"/>
                  </a:lnTo>
                  <a:lnTo>
                    <a:pt x="1314704" y="71069"/>
                  </a:lnTo>
                  <a:lnTo>
                    <a:pt x="1313053" y="74510"/>
                  </a:lnTo>
                  <a:lnTo>
                    <a:pt x="1309878" y="76923"/>
                  </a:lnTo>
                  <a:lnTo>
                    <a:pt x="1306576" y="79336"/>
                  </a:lnTo>
                  <a:lnTo>
                    <a:pt x="1302385" y="80530"/>
                  </a:lnTo>
                  <a:lnTo>
                    <a:pt x="1289050" y="80530"/>
                  </a:lnTo>
                  <a:lnTo>
                    <a:pt x="1281938" y="78244"/>
                  </a:lnTo>
                  <a:lnTo>
                    <a:pt x="1275842" y="73685"/>
                  </a:lnTo>
                  <a:lnTo>
                    <a:pt x="1275842" y="89306"/>
                  </a:lnTo>
                  <a:lnTo>
                    <a:pt x="1281684" y="92430"/>
                  </a:lnTo>
                  <a:lnTo>
                    <a:pt x="1289050" y="94005"/>
                  </a:lnTo>
                  <a:lnTo>
                    <a:pt x="1298067" y="94005"/>
                  </a:lnTo>
                  <a:lnTo>
                    <a:pt x="1329753" y="80530"/>
                  </a:lnTo>
                  <a:lnTo>
                    <a:pt x="1332230" y="75057"/>
                  </a:lnTo>
                  <a:lnTo>
                    <a:pt x="1332230" y="60807"/>
                  </a:lnTo>
                  <a:close/>
                </a:path>
                <a:path w="4971415" h="109220">
                  <a:moveTo>
                    <a:pt x="1362202" y="76885"/>
                  </a:moveTo>
                  <a:lnTo>
                    <a:pt x="1346200" y="76885"/>
                  </a:lnTo>
                  <a:lnTo>
                    <a:pt x="1339469" y="108635"/>
                  </a:lnTo>
                  <a:lnTo>
                    <a:pt x="1352677" y="108635"/>
                  </a:lnTo>
                  <a:lnTo>
                    <a:pt x="1362202" y="76885"/>
                  </a:lnTo>
                  <a:close/>
                </a:path>
                <a:path w="4971415" h="109220">
                  <a:moveTo>
                    <a:pt x="1436116" y="54203"/>
                  </a:moveTo>
                  <a:lnTo>
                    <a:pt x="1433969" y="47498"/>
                  </a:lnTo>
                  <a:lnTo>
                    <a:pt x="1431785" y="44958"/>
                  </a:lnTo>
                  <a:lnTo>
                    <a:pt x="1424813" y="37007"/>
                  </a:lnTo>
                  <a:lnTo>
                    <a:pt x="1419225" y="34632"/>
                  </a:lnTo>
                  <a:lnTo>
                    <a:pt x="1419225" y="52933"/>
                  </a:lnTo>
                  <a:lnTo>
                    <a:pt x="1419225" y="68618"/>
                  </a:lnTo>
                  <a:lnTo>
                    <a:pt x="1417955" y="72605"/>
                  </a:lnTo>
                  <a:lnTo>
                    <a:pt x="1413129" y="78955"/>
                  </a:lnTo>
                  <a:lnTo>
                    <a:pt x="1409827" y="80530"/>
                  </a:lnTo>
                  <a:lnTo>
                    <a:pt x="1401445" y="80530"/>
                  </a:lnTo>
                  <a:lnTo>
                    <a:pt x="1398016" y="78765"/>
                  </a:lnTo>
                  <a:lnTo>
                    <a:pt x="1395476" y="75222"/>
                  </a:lnTo>
                  <a:lnTo>
                    <a:pt x="1393063" y="71678"/>
                  </a:lnTo>
                  <a:lnTo>
                    <a:pt x="1391793" y="67462"/>
                  </a:lnTo>
                  <a:lnTo>
                    <a:pt x="1391793" y="58242"/>
                  </a:lnTo>
                  <a:lnTo>
                    <a:pt x="1393063" y="54648"/>
                  </a:lnTo>
                  <a:lnTo>
                    <a:pt x="1398143" y="48920"/>
                  </a:lnTo>
                  <a:lnTo>
                    <a:pt x="1401572" y="47498"/>
                  </a:lnTo>
                  <a:lnTo>
                    <a:pt x="1414653" y="47498"/>
                  </a:lnTo>
                  <a:lnTo>
                    <a:pt x="1419225" y="52933"/>
                  </a:lnTo>
                  <a:lnTo>
                    <a:pt x="1419225" y="34632"/>
                  </a:lnTo>
                  <a:lnTo>
                    <a:pt x="1418717" y="34404"/>
                  </a:lnTo>
                  <a:lnTo>
                    <a:pt x="1402334" y="34404"/>
                  </a:lnTo>
                  <a:lnTo>
                    <a:pt x="1395857" y="37922"/>
                  </a:lnTo>
                  <a:lnTo>
                    <a:pt x="1391539" y="44958"/>
                  </a:lnTo>
                  <a:lnTo>
                    <a:pt x="1391158" y="44958"/>
                  </a:lnTo>
                  <a:lnTo>
                    <a:pt x="1391158" y="35737"/>
                  </a:lnTo>
                  <a:lnTo>
                    <a:pt x="1393317" y="28168"/>
                  </a:lnTo>
                  <a:lnTo>
                    <a:pt x="1401953" y="16357"/>
                  </a:lnTo>
                  <a:lnTo>
                    <a:pt x="1407668" y="13398"/>
                  </a:lnTo>
                  <a:lnTo>
                    <a:pt x="1420368" y="13398"/>
                  </a:lnTo>
                  <a:lnTo>
                    <a:pt x="1425448" y="14681"/>
                  </a:lnTo>
                  <a:lnTo>
                    <a:pt x="1430020" y="17233"/>
                  </a:lnTo>
                  <a:lnTo>
                    <a:pt x="1430020" y="13398"/>
                  </a:lnTo>
                  <a:lnTo>
                    <a:pt x="1430020" y="2527"/>
                  </a:lnTo>
                  <a:lnTo>
                    <a:pt x="1426210" y="838"/>
                  </a:lnTo>
                  <a:lnTo>
                    <a:pt x="1420876" y="0"/>
                  </a:lnTo>
                  <a:lnTo>
                    <a:pt x="1414018" y="0"/>
                  </a:lnTo>
                  <a:lnTo>
                    <a:pt x="1379956" y="22212"/>
                  </a:lnTo>
                  <a:lnTo>
                    <a:pt x="1374013" y="51943"/>
                  </a:lnTo>
                  <a:lnTo>
                    <a:pt x="1374508" y="61163"/>
                  </a:lnTo>
                  <a:lnTo>
                    <a:pt x="1398371" y="93306"/>
                  </a:lnTo>
                  <a:lnTo>
                    <a:pt x="1405636" y="94005"/>
                  </a:lnTo>
                  <a:lnTo>
                    <a:pt x="1414399" y="94005"/>
                  </a:lnTo>
                  <a:lnTo>
                    <a:pt x="1421765" y="91059"/>
                  </a:lnTo>
                  <a:lnTo>
                    <a:pt x="1427480" y="85166"/>
                  </a:lnTo>
                  <a:lnTo>
                    <a:pt x="1432077" y="80530"/>
                  </a:lnTo>
                  <a:lnTo>
                    <a:pt x="1433322" y="79286"/>
                  </a:lnTo>
                  <a:lnTo>
                    <a:pt x="1436116" y="71742"/>
                  </a:lnTo>
                  <a:lnTo>
                    <a:pt x="1436116" y="54203"/>
                  </a:lnTo>
                  <a:close/>
                </a:path>
                <a:path w="4971415" h="109220">
                  <a:moveTo>
                    <a:pt x="1506220" y="54203"/>
                  </a:moveTo>
                  <a:lnTo>
                    <a:pt x="1504073" y="47498"/>
                  </a:lnTo>
                  <a:lnTo>
                    <a:pt x="1501889" y="44958"/>
                  </a:lnTo>
                  <a:lnTo>
                    <a:pt x="1494917" y="37007"/>
                  </a:lnTo>
                  <a:lnTo>
                    <a:pt x="1489329" y="34632"/>
                  </a:lnTo>
                  <a:lnTo>
                    <a:pt x="1489329" y="52933"/>
                  </a:lnTo>
                  <a:lnTo>
                    <a:pt x="1489329" y="68618"/>
                  </a:lnTo>
                  <a:lnTo>
                    <a:pt x="1488059" y="72605"/>
                  </a:lnTo>
                  <a:lnTo>
                    <a:pt x="1483233" y="78955"/>
                  </a:lnTo>
                  <a:lnTo>
                    <a:pt x="1479931" y="80530"/>
                  </a:lnTo>
                  <a:lnTo>
                    <a:pt x="1471549" y="80530"/>
                  </a:lnTo>
                  <a:lnTo>
                    <a:pt x="1468120" y="78765"/>
                  </a:lnTo>
                  <a:lnTo>
                    <a:pt x="1465580" y="75222"/>
                  </a:lnTo>
                  <a:lnTo>
                    <a:pt x="1463167" y="71678"/>
                  </a:lnTo>
                  <a:lnTo>
                    <a:pt x="1461897" y="67462"/>
                  </a:lnTo>
                  <a:lnTo>
                    <a:pt x="1461897" y="58242"/>
                  </a:lnTo>
                  <a:lnTo>
                    <a:pt x="1463167" y="54648"/>
                  </a:lnTo>
                  <a:lnTo>
                    <a:pt x="1468247" y="48920"/>
                  </a:lnTo>
                  <a:lnTo>
                    <a:pt x="1471676" y="47498"/>
                  </a:lnTo>
                  <a:lnTo>
                    <a:pt x="1484757" y="47498"/>
                  </a:lnTo>
                  <a:lnTo>
                    <a:pt x="1489329" y="52933"/>
                  </a:lnTo>
                  <a:lnTo>
                    <a:pt x="1489329" y="34632"/>
                  </a:lnTo>
                  <a:lnTo>
                    <a:pt x="1488821" y="34404"/>
                  </a:lnTo>
                  <a:lnTo>
                    <a:pt x="1472438" y="34404"/>
                  </a:lnTo>
                  <a:lnTo>
                    <a:pt x="1465961" y="37922"/>
                  </a:lnTo>
                  <a:lnTo>
                    <a:pt x="1461643" y="44958"/>
                  </a:lnTo>
                  <a:lnTo>
                    <a:pt x="1461262" y="44958"/>
                  </a:lnTo>
                  <a:lnTo>
                    <a:pt x="1461262" y="35737"/>
                  </a:lnTo>
                  <a:lnTo>
                    <a:pt x="1463421" y="28168"/>
                  </a:lnTo>
                  <a:lnTo>
                    <a:pt x="1472057" y="16357"/>
                  </a:lnTo>
                  <a:lnTo>
                    <a:pt x="1477772" y="13398"/>
                  </a:lnTo>
                  <a:lnTo>
                    <a:pt x="1490472" y="13398"/>
                  </a:lnTo>
                  <a:lnTo>
                    <a:pt x="1495552" y="14681"/>
                  </a:lnTo>
                  <a:lnTo>
                    <a:pt x="1500124" y="17233"/>
                  </a:lnTo>
                  <a:lnTo>
                    <a:pt x="1500124" y="13398"/>
                  </a:lnTo>
                  <a:lnTo>
                    <a:pt x="1500124" y="2527"/>
                  </a:lnTo>
                  <a:lnTo>
                    <a:pt x="1496314" y="838"/>
                  </a:lnTo>
                  <a:lnTo>
                    <a:pt x="1490980" y="0"/>
                  </a:lnTo>
                  <a:lnTo>
                    <a:pt x="1484122" y="0"/>
                  </a:lnTo>
                  <a:lnTo>
                    <a:pt x="1450060" y="22212"/>
                  </a:lnTo>
                  <a:lnTo>
                    <a:pt x="1444117" y="51943"/>
                  </a:lnTo>
                  <a:lnTo>
                    <a:pt x="1444612" y="61163"/>
                  </a:lnTo>
                  <a:lnTo>
                    <a:pt x="1468475" y="93306"/>
                  </a:lnTo>
                  <a:lnTo>
                    <a:pt x="1475740" y="94005"/>
                  </a:lnTo>
                  <a:lnTo>
                    <a:pt x="1484503" y="94005"/>
                  </a:lnTo>
                  <a:lnTo>
                    <a:pt x="1491869" y="91059"/>
                  </a:lnTo>
                  <a:lnTo>
                    <a:pt x="1497584" y="85166"/>
                  </a:lnTo>
                  <a:lnTo>
                    <a:pt x="1502181" y="80530"/>
                  </a:lnTo>
                  <a:lnTo>
                    <a:pt x="1503426" y="79286"/>
                  </a:lnTo>
                  <a:lnTo>
                    <a:pt x="1506220" y="71742"/>
                  </a:lnTo>
                  <a:lnTo>
                    <a:pt x="1506220" y="54203"/>
                  </a:lnTo>
                  <a:close/>
                </a:path>
                <a:path w="4971415" h="109220">
                  <a:moveTo>
                    <a:pt x="1576324" y="46380"/>
                  </a:moveTo>
                  <a:lnTo>
                    <a:pt x="1559013" y="2908"/>
                  </a:lnTo>
                  <a:lnTo>
                    <a:pt x="1558620" y="2832"/>
                  </a:lnTo>
                  <a:lnTo>
                    <a:pt x="1558620" y="46380"/>
                  </a:lnTo>
                  <a:lnTo>
                    <a:pt x="1558582" y="48475"/>
                  </a:lnTo>
                  <a:lnTo>
                    <a:pt x="1557782" y="61785"/>
                  </a:lnTo>
                  <a:lnTo>
                    <a:pt x="1555127" y="72199"/>
                  </a:lnTo>
                  <a:lnTo>
                    <a:pt x="1550682" y="78447"/>
                  </a:lnTo>
                  <a:lnTo>
                    <a:pt x="1544447" y="80530"/>
                  </a:lnTo>
                  <a:lnTo>
                    <a:pt x="1538033" y="78511"/>
                  </a:lnTo>
                  <a:lnTo>
                    <a:pt x="1533474" y="72415"/>
                  </a:lnTo>
                  <a:lnTo>
                    <a:pt x="1530743" y="62268"/>
                  </a:lnTo>
                  <a:lnTo>
                    <a:pt x="1529867" y="48475"/>
                  </a:lnTo>
                  <a:lnTo>
                    <a:pt x="1529943" y="46380"/>
                  </a:lnTo>
                  <a:lnTo>
                    <a:pt x="1530769" y="32893"/>
                  </a:lnTo>
                  <a:lnTo>
                    <a:pt x="1533550" y="22059"/>
                  </a:lnTo>
                  <a:lnTo>
                    <a:pt x="1538198" y="15570"/>
                  </a:lnTo>
                  <a:lnTo>
                    <a:pt x="1544701" y="13398"/>
                  </a:lnTo>
                  <a:lnTo>
                    <a:pt x="1550847" y="15519"/>
                  </a:lnTo>
                  <a:lnTo>
                    <a:pt x="1555203" y="21856"/>
                  </a:lnTo>
                  <a:lnTo>
                    <a:pt x="1557807" y="32410"/>
                  </a:lnTo>
                  <a:lnTo>
                    <a:pt x="1558620" y="46380"/>
                  </a:lnTo>
                  <a:lnTo>
                    <a:pt x="1558620" y="2832"/>
                  </a:lnTo>
                  <a:lnTo>
                    <a:pt x="1545590" y="0"/>
                  </a:lnTo>
                  <a:lnTo>
                    <a:pt x="1537957" y="774"/>
                  </a:lnTo>
                  <a:lnTo>
                    <a:pt x="1531289" y="3098"/>
                  </a:lnTo>
                  <a:lnTo>
                    <a:pt x="1512963" y="37338"/>
                  </a:lnTo>
                  <a:lnTo>
                    <a:pt x="1512443" y="48475"/>
                  </a:lnTo>
                  <a:lnTo>
                    <a:pt x="1514386" y="68402"/>
                  </a:lnTo>
                  <a:lnTo>
                    <a:pt x="1520240" y="82626"/>
                  </a:lnTo>
                  <a:lnTo>
                    <a:pt x="1530007" y="91160"/>
                  </a:lnTo>
                  <a:lnTo>
                    <a:pt x="1543685" y="94005"/>
                  </a:lnTo>
                  <a:lnTo>
                    <a:pt x="1551127" y="93243"/>
                  </a:lnTo>
                  <a:lnTo>
                    <a:pt x="1575790" y="57162"/>
                  </a:lnTo>
                  <a:lnTo>
                    <a:pt x="1576324" y="46380"/>
                  </a:lnTo>
                  <a:close/>
                </a:path>
                <a:path w="4971415" h="109220">
                  <a:moveTo>
                    <a:pt x="2399538" y="59715"/>
                  </a:moveTo>
                  <a:lnTo>
                    <a:pt x="2388616" y="59715"/>
                  </a:lnTo>
                  <a:lnTo>
                    <a:pt x="2388616" y="24511"/>
                  </a:lnTo>
                  <a:lnTo>
                    <a:pt x="2388616" y="1473"/>
                  </a:lnTo>
                  <a:lnTo>
                    <a:pt x="2372614" y="1473"/>
                  </a:lnTo>
                  <a:lnTo>
                    <a:pt x="2372614" y="24511"/>
                  </a:lnTo>
                  <a:lnTo>
                    <a:pt x="2372614" y="59715"/>
                  </a:lnTo>
                  <a:lnTo>
                    <a:pt x="2347722" y="59715"/>
                  </a:lnTo>
                  <a:lnTo>
                    <a:pt x="2352675" y="53962"/>
                  </a:lnTo>
                  <a:lnTo>
                    <a:pt x="2357374" y="47764"/>
                  </a:lnTo>
                  <a:lnTo>
                    <a:pt x="2361946" y="41160"/>
                  </a:lnTo>
                  <a:lnTo>
                    <a:pt x="2366645" y="34556"/>
                  </a:lnTo>
                  <a:lnTo>
                    <a:pt x="2370201" y="29006"/>
                  </a:lnTo>
                  <a:lnTo>
                    <a:pt x="2372614" y="24511"/>
                  </a:lnTo>
                  <a:lnTo>
                    <a:pt x="2372614" y="1473"/>
                  </a:lnTo>
                  <a:lnTo>
                    <a:pt x="2372360" y="1473"/>
                  </a:lnTo>
                  <a:lnTo>
                    <a:pt x="2369261" y="7874"/>
                  </a:lnTo>
                  <a:lnTo>
                    <a:pt x="2365514" y="14655"/>
                  </a:lnTo>
                  <a:lnTo>
                    <a:pt x="2339187" y="51866"/>
                  </a:lnTo>
                  <a:lnTo>
                    <a:pt x="2333117" y="59042"/>
                  </a:lnTo>
                  <a:lnTo>
                    <a:pt x="2333117" y="72326"/>
                  </a:lnTo>
                  <a:lnTo>
                    <a:pt x="2372614" y="72326"/>
                  </a:lnTo>
                  <a:lnTo>
                    <a:pt x="2372614" y="92392"/>
                  </a:lnTo>
                  <a:lnTo>
                    <a:pt x="2388616" y="92392"/>
                  </a:lnTo>
                  <a:lnTo>
                    <a:pt x="2388616" y="72326"/>
                  </a:lnTo>
                  <a:lnTo>
                    <a:pt x="2399538" y="72326"/>
                  </a:lnTo>
                  <a:lnTo>
                    <a:pt x="2399538" y="59715"/>
                  </a:lnTo>
                  <a:close/>
                </a:path>
                <a:path w="4971415" h="109220">
                  <a:moveTo>
                    <a:pt x="2465324" y="54737"/>
                  </a:moveTo>
                  <a:lnTo>
                    <a:pt x="2463266" y="49771"/>
                  </a:lnTo>
                  <a:lnTo>
                    <a:pt x="2462657" y="48272"/>
                  </a:lnTo>
                  <a:lnTo>
                    <a:pt x="2451989" y="38557"/>
                  </a:lnTo>
                  <a:lnTo>
                    <a:pt x="2447213" y="36931"/>
                  </a:lnTo>
                  <a:lnTo>
                    <a:pt x="2444877" y="36131"/>
                  </a:lnTo>
                  <a:lnTo>
                    <a:pt x="2434463" y="36131"/>
                  </a:lnTo>
                  <a:lnTo>
                    <a:pt x="2431415" y="36398"/>
                  </a:lnTo>
                  <a:lnTo>
                    <a:pt x="2426843" y="36931"/>
                  </a:lnTo>
                  <a:lnTo>
                    <a:pt x="2428367" y="15811"/>
                  </a:lnTo>
                  <a:lnTo>
                    <a:pt x="2461260" y="15811"/>
                  </a:lnTo>
                  <a:lnTo>
                    <a:pt x="2461260" y="1473"/>
                  </a:lnTo>
                  <a:lnTo>
                    <a:pt x="2414143" y="1473"/>
                  </a:lnTo>
                  <a:lnTo>
                    <a:pt x="2410841" y="51079"/>
                  </a:lnTo>
                  <a:lnTo>
                    <a:pt x="2416175" y="50215"/>
                  </a:lnTo>
                  <a:lnTo>
                    <a:pt x="2421382" y="49771"/>
                  </a:lnTo>
                  <a:lnTo>
                    <a:pt x="2433701" y="49771"/>
                  </a:lnTo>
                  <a:lnTo>
                    <a:pt x="2439035" y="50965"/>
                  </a:lnTo>
                  <a:lnTo>
                    <a:pt x="2446147" y="55702"/>
                  </a:lnTo>
                  <a:lnTo>
                    <a:pt x="2447798" y="59474"/>
                  </a:lnTo>
                  <a:lnTo>
                    <a:pt x="2447798" y="69646"/>
                  </a:lnTo>
                  <a:lnTo>
                    <a:pt x="2446147" y="73533"/>
                  </a:lnTo>
                  <a:lnTo>
                    <a:pt x="2439543" y="79133"/>
                  </a:lnTo>
                  <a:lnTo>
                    <a:pt x="2434971" y="80530"/>
                  </a:lnTo>
                  <a:lnTo>
                    <a:pt x="2425700" y="80530"/>
                  </a:lnTo>
                  <a:lnTo>
                    <a:pt x="2422271" y="79984"/>
                  </a:lnTo>
                  <a:lnTo>
                    <a:pt x="2418842" y="78867"/>
                  </a:lnTo>
                  <a:lnTo>
                    <a:pt x="2415286" y="77762"/>
                  </a:lnTo>
                  <a:lnTo>
                    <a:pt x="2412111" y="76149"/>
                  </a:lnTo>
                  <a:lnTo>
                    <a:pt x="2409317" y="74053"/>
                  </a:lnTo>
                  <a:lnTo>
                    <a:pt x="2409317" y="89674"/>
                  </a:lnTo>
                  <a:lnTo>
                    <a:pt x="2414651" y="92557"/>
                  </a:lnTo>
                  <a:lnTo>
                    <a:pt x="2421763" y="94005"/>
                  </a:lnTo>
                  <a:lnTo>
                    <a:pt x="2430780" y="94005"/>
                  </a:lnTo>
                  <a:lnTo>
                    <a:pt x="2461907" y="80530"/>
                  </a:lnTo>
                  <a:lnTo>
                    <a:pt x="2462276" y="80200"/>
                  </a:lnTo>
                  <a:lnTo>
                    <a:pt x="2465324" y="72567"/>
                  </a:lnTo>
                  <a:lnTo>
                    <a:pt x="2465324" y="54737"/>
                  </a:lnTo>
                  <a:close/>
                </a:path>
                <a:path w="4971415" h="109220">
                  <a:moveTo>
                    <a:pt x="2495423" y="76885"/>
                  </a:moveTo>
                  <a:lnTo>
                    <a:pt x="2479294" y="76885"/>
                  </a:lnTo>
                  <a:lnTo>
                    <a:pt x="2472690" y="108635"/>
                  </a:lnTo>
                  <a:lnTo>
                    <a:pt x="2485898" y="108635"/>
                  </a:lnTo>
                  <a:lnTo>
                    <a:pt x="2495423" y="76885"/>
                  </a:lnTo>
                  <a:close/>
                </a:path>
                <a:path w="4971415" h="109220">
                  <a:moveTo>
                    <a:pt x="2569337" y="54203"/>
                  </a:moveTo>
                  <a:lnTo>
                    <a:pt x="2567076" y="47498"/>
                  </a:lnTo>
                  <a:lnTo>
                    <a:pt x="2564942" y="44958"/>
                  </a:lnTo>
                  <a:lnTo>
                    <a:pt x="2562606" y="42214"/>
                  </a:lnTo>
                  <a:lnTo>
                    <a:pt x="2558034" y="37007"/>
                  </a:lnTo>
                  <a:lnTo>
                    <a:pt x="2552319" y="34569"/>
                  </a:lnTo>
                  <a:lnTo>
                    <a:pt x="2552319" y="52933"/>
                  </a:lnTo>
                  <a:lnTo>
                    <a:pt x="2552319" y="68618"/>
                  </a:lnTo>
                  <a:lnTo>
                    <a:pt x="2551176" y="72605"/>
                  </a:lnTo>
                  <a:lnTo>
                    <a:pt x="2546350" y="78955"/>
                  </a:lnTo>
                  <a:lnTo>
                    <a:pt x="2543048" y="80530"/>
                  </a:lnTo>
                  <a:lnTo>
                    <a:pt x="2534666" y="80530"/>
                  </a:lnTo>
                  <a:lnTo>
                    <a:pt x="2531237" y="78765"/>
                  </a:lnTo>
                  <a:lnTo>
                    <a:pt x="2526157" y="71678"/>
                  </a:lnTo>
                  <a:lnTo>
                    <a:pt x="2525014" y="67462"/>
                  </a:lnTo>
                  <a:lnTo>
                    <a:pt x="2525014" y="58242"/>
                  </a:lnTo>
                  <a:lnTo>
                    <a:pt x="2526284" y="54648"/>
                  </a:lnTo>
                  <a:lnTo>
                    <a:pt x="2531364" y="48920"/>
                  </a:lnTo>
                  <a:lnTo>
                    <a:pt x="2534666" y="47498"/>
                  </a:lnTo>
                  <a:lnTo>
                    <a:pt x="2547874" y="47498"/>
                  </a:lnTo>
                  <a:lnTo>
                    <a:pt x="2552319" y="52933"/>
                  </a:lnTo>
                  <a:lnTo>
                    <a:pt x="2552319" y="34569"/>
                  </a:lnTo>
                  <a:lnTo>
                    <a:pt x="2551938" y="34404"/>
                  </a:lnTo>
                  <a:lnTo>
                    <a:pt x="2535555" y="34404"/>
                  </a:lnTo>
                  <a:lnTo>
                    <a:pt x="2529078" y="37922"/>
                  </a:lnTo>
                  <a:lnTo>
                    <a:pt x="2524760" y="44958"/>
                  </a:lnTo>
                  <a:lnTo>
                    <a:pt x="2524379" y="44958"/>
                  </a:lnTo>
                  <a:lnTo>
                    <a:pt x="2524379" y="35737"/>
                  </a:lnTo>
                  <a:lnTo>
                    <a:pt x="2526538" y="28168"/>
                  </a:lnTo>
                  <a:lnTo>
                    <a:pt x="2530881" y="22212"/>
                  </a:lnTo>
                  <a:lnTo>
                    <a:pt x="2535047" y="16357"/>
                  </a:lnTo>
                  <a:lnTo>
                    <a:pt x="2540889" y="13398"/>
                  </a:lnTo>
                  <a:lnTo>
                    <a:pt x="2553589" y="13398"/>
                  </a:lnTo>
                  <a:lnTo>
                    <a:pt x="2558669" y="14681"/>
                  </a:lnTo>
                  <a:lnTo>
                    <a:pt x="2563241" y="17233"/>
                  </a:lnTo>
                  <a:lnTo>
                    <a:pt x="2563241" y="13398"/>
                  </a:lnTo>
                  <a:lnTo>
                    <a:pt x="2563241" y="2527"/>
                  </a:lnTo>
                  <a:lnTo>
                    <a:pt x="2559431" y="838"/>
                  </a:lnTo>
                  <a:lnTo>
                    <a:pt x="2554097" y="0"/>
                  </a:lnTo>
                  <a:lnTo>
                    <a:pt x="2547239" y="0"/>
                  </a:lnTo>
                  <a:lnTo>
                    <a:pt x="2513076" y="22263"/>
                  </a:lnTo>
                  <a:lnTo>
                    <a:pt x="2507107" y="51943"/>
                  </a:lnTo>
                  <a:lnTo>
                    <a:pt x="2507615" y="61163"/>
                  </a:lnTo>
                  <a:lnTo>
                    <a:pt x="2531529" y="93306"/>
                  </a:lnTo>
                  <a:lnTo>
                    <a:pt x="2538730" y="94005"/>
                  </a:lnTo>
                  <a:lnTo>
                    <a:pt x="2547620" y="94005"/>
                  </a:lnTo>
                  <a:lnTo>
                    <a:pt x="2554986" y="91059"/>
                  </a:lnTo>
                  <a:lnTo>
                    <a:pt x="2560701" y="85166"/>
                  </a:lnTo>
                  <a:lnTo>
                    <a:pt x="2565298" y="80530"/>
                  </a:lnTo>
                  <a:lnTo>
                    <a:pt x="2566543" y="79286"/>
                  </a:lnTo>
                  <a:lnTo>
                    <a:pt x="2569337" y="71742"/>
                  </a:lnTo>
                  <a:lnTo>
                    <a:pt x="2569337" y="54203"/>
                  </a:lnTo>
                  <a:close/>
                </a:path>
                <a:path w="4971415" h="109220">
                  <a:moveTo>
                    <a:pt x="2640330" y="59715"/>
                  </a:moveTo>
                  <a:lnTo>
                    <a:pt x="2629408" y="59715"/>
                  </a:lnTo>
                  <a:lnTo>
                    <a:pt x="2629408" y="24511"/>
                  </a:lnTo>
                  <a:lnTo>
                    <a:pt x="2629408" y="1473"/>
                  </a:lnTo>
                  <a:lnTo>
                    <a:pt x="2613406" y="1473"/>
                  </a:lnTo>
                  <a:lnTo>
                    <a:pt x="2613406" y="24511"/>
                  </a:lnTo>
                  <a:lnTo>
                    <a:pt x="2613406" y="59715"/>
                  </a:lnTo>
                  <a:lnTo>
                    <a:pt x="2588514" y="59715"/>
                  </a:lnTo>
                  <a:lnTo>
                    <a:pt x="2593467" y="53962"/>
                  </a:lnTo>
                  <a:lnTo>
                    <a:pt x="2598166" y="47764"/>
                  </a:lnTo>
                  <a:lnTo>
                    <a:pt x="2602738" y="41160"/>
                  </a:lnTo>
                  <a:lnTo>
                    <a:pt x="2607437" y="34556"/>
                  </a:lnTo>
                  <a:lnTo>
                    <a:pt x="2610993" y="29006"/>
                  </a:lnTo>
                  <a:lnTo>
                    <a:pt x="2613406" y="24511"/>
                  </a:lnTo>
                  <a:lnTo>
                    <a:pt x="2613406" y="1473"/>
                  </a:lnTo>
                  <a:lnTo>
                    <a:pt x="2613152" y="1473"/>
                  </a:lnTo>
                  <a:lnTo>
                    <a:pt x="2610053" y="7874"/>
                  </a:lnTo>
                  <a:lnTo>
                    <a:pt x="2606306" y="14655"/>
                  </a:lnTo>
                  <a:lnTo>
                    <a:pt x="2579979" y="51866"/>
                  </a:lnTo>
                  <a:lnTo>
                    <a:pt x="2573909" y="59042"/>
                  </a:lnTo>
                  <a:lnTo>
                    <a:pt x="2573909" y="72326"/>
                  </a:lnTo>
                  <a:lnTo>
                    <a:pt x="2613406" y="72326"/>
                  </a:lnTo>
                  <a:lnTo>
                    <a:pt x="2613406" y="92392"/>
                  </a:lnTo>
                  <a:lnTo>
                    <a:pt x="2629408" y="92392"/>
                  </a:lnTo>
                  <a:lnTo>
                    <a:pt x="2629408" y="72326"/>
                  </a:lnTo>
                  <a:lnTo>
                    <a:pt x="2640330" y="72326"/>
                  </a:lnTo>
                  <a:lnTo>
                    <a:pt x="2640330" y="59715"/>
                  </a:lnTo>
                  <a:close/>
                </a:path>
                <a:path w="4971415" h="109220">
                  <a:moveTo>
                    <a:pt x="2706243" y="17741"/>
                  </a:moveTo>
                  <a:lnTo>
                    <a:pt x="2704693" y="13893"/>
                  </a:lnTo>
                  <a:lnTo>
                    <a:pt x="2703703" y="11417"/>
                  </a:lnTo>
                  <a:lnTo>
                    <a:pt x="2698496" y="6845"/>
                  </a:lnTo>
                  <a:lnTo>
                    <a:pt x="2693416" y="2286"/>
                  </a:lnTo>
                  <a:lnTo>
                    <a:pt x="2686177" y="0"/>
                  </a:lnTo>
                  <a:lnTo>
                    <a:pt x="2676779" y="0"/>
                  </a:lnTo>
                  <a:lnTo>
                    <a:pt x="2670010" y="482"/>
                  </a:lnTo>
                  <a:lnTo>
                    <a:pt x="2663609" y="1917"/>
                  </a:lnTo>
                  <a:lnTo>
                    <a:pt x="2657576" y="4318"/>
                  </a:lnTo>
                  <a:lnTo>
                    <a:pt x="2651887" y="7658"/>
                  </a:lnTo>
                  <a:lnTo>
                    <a:pt x="2651887" y="23152"/>
                  </a:lnTo>
                  <a:lnTo>
                    <a:pt x="2658999" y="16979"/>
                  </a:lnTo>
                  <a:lnTo>
                    <a:pt x="2666492" y="13893"/>
                  </a:lnTo>
                  <a:lnTo>
                    <a:pt x="2679319" y="13893"/>
                  </a:lnTo>
                  <a:lnTo>
                    <a:pt x="2683002" y="15011"/>
                  </a:lnTo>
                  <a:lnTo>
                    <a:pt x="2685288" y="17259"/>
                  </a:lnTo>
                  <a:lnTo>
                    <a:pt x="2687701" y="19507"/>
                  </a:lnTo>
                  <a:lnTo>
                    <a:pt x="2688844" y="22644"/>
                  </a:lnTo>
                  <a:lnTo>
                    <a:pt x="2688831" y="29972"/>
                  </a:lnTo>
                  <a:lnTo>
                    <a:pt x="2688082" y="32880"/>
                  </a:lnTo>
                  <a:lnTo>
                    <a:pt x="2686304" y="35509"/>
                  </a:lnTo>
                  <a:lnTo>
                    <a:pt x="2684653" y="38150"/>
                  </a:lnTo>
                  <a:lnTo>
                    <a:pt x="2681859" y="40906"/>
                  </a:lnTo>
                  <a:lnTo>
                    <a:pt x="2671178" y="49022"/>
                  </a:lnTo>
                  <a:lnTo>
                    <a:pt x="2665628" y="53530"/>
                  </a:lnTo>
                  <a:lnTo>
                    <a:pt x="2648712" y="80632"/>
                  </a:lnTo>
                  <a:lnTo>
                    <a:pt x="2648712" y="92392"/>
                  </a:lnTo>
                  <a:lnTo>
                    <a:pt x="2705481" y="92392"/>
                  </a:lnTo>
                  <a:lnTo>
                    <a:pt x="2705481" y="77876"/>
                  </a:lnTo>
                  <a:lnTo>
                    <a:pt x="2667000" y="77876"/>
                  </a:lnTo>
                  <a:lnTo>
                    <a:pt x="2667000" y="75653"/>
                  </a:lnTo>
                  <a:lnTo>
                    <a:pt x="2668143" y="73088"/>
                  </a:lnTo>
                  <a:lnTo>
                    <a:pt x="2672969" y="67233"/>
                  </a:lnTo>
                  <a:lnTo>
                    <a:pt x="2676906" y="63715"/>
                  </a:lnTo>
                  <a:lnTo>
                    <a:pt x="2685618" y="57315"/>
                  </a:lnTo>
                  <a:lnTo>
                    <a:pt x="2691384" y="52895"/>
                  </a:lnTo>
                  <a:lnTo>
                    <a:pt x="2694178" y="50647"/>
                  </a:lnTo>
                  <a:lnTo>
                    <a:pt x="2696718" y="48221"/>
                  </a:lnTo>
                  <a:lnTo>
                    <a:pt x="2698877" y="45605"/>
                  </a:lnTo>
                  <a:lnTo>
                    <a:pt x="2701163" y="42989"/>
                  </a:lnTo>
                  <a:lnTo>
                    <a:pt x="2702941" y="40081"/>
                  </a:lnTo>
                  <a:lnTo>
                    <a:pt x="2704211" y="36868"/>
                  </a:lnTo>
                  <a:lnTo>
                    <a:pt x="2705608" y="33655"/>
                  </a:lnTo>
                  <a:lnTo>
                    <a:pt x="2706243" y="29972"/>
                  </a:lnTo>
                  <a:lnTo>
                    <a:pt x="2706243" y="17741"/>
                  </a:lnTo>
                  <a:close/>
                </a:path>
                <a:path w="4971415" h="109220">
                  <a:moveTo>
                    <a:pt x="3528568" y="17741"/>
                  </a:moveTo>
                  <a:lnTo>
                    <a:pt x="3527018" y="13893"/>
                  </a:lnTo>
                  <a:lnTo>
                    <a:pt x="3526028" y="11417"/>
                  </a:lnTo>
                  <a:lnTo>
                    <a:pt x="3520821" y="6845"/>
                  </a:lnTo>
                  <a:lnTo>
                    <a:pt x="3515741" y="2286"/>
                  </a:lnTo>
                  <a:lnTo>
                    <a:pt x="3508502" y="0"/>
                  </a:lnTo>
                  <a:lnTo>
                    <a:pt x="3499104" y="0"/>
                  </a:lnTo>
                  <a:lnTo>
                    <a:pt x="3492335" y="482"/>
                  </a:lnTo>
                  <a:lnTo>
                    <a:pt x="3485934" y="1917"/>
                  </a:lnTo>
                  <a:lnTo>
                    <a:pt x="3479901" y="4318"/>
                  </a:lnTo>
                  <a:lnTo>
                    <a:pt x="3474212" y="7658"/>
                  </a:lnTo>
                  <a:lnTo>
                    <a:pt x="3474212" y="23152"/>
                  </a:lnTo>
                  <a:lnTo>
                    <a:pt x="3481324" y="16979"/>
                  </a:lnTo>
                  <a:lnTo>
                    <a:pt x="3488817" y="13893"/>
                  </a:lnTo>
                  <a:lnTo>
                    <a:pt x="3501644" y="13893"/>
                  </a:lnTo>
                  <a:lnTo>
                    <a:pt x="3505327" y="15011"/>
                  </a:lnTo>
                  <a:lnTo>
                    <a:pt x="3507613" y="17259"/>
                  </a:lnTo>
                  <a:lnTo>
                    <a:pt x="3510026" y="19507"/>
                  </a:lnTo>
                  <a:lnTo>
                    <a:pt x="3511169" y="22644"/>
                  </a:lnTo>
                  <a:lnTo>
                    <a:pt x="3511156" y="29972"/>
                  </a:lnTo>
                  <a:lnTo>
                    <a:pt x="3510280" y="32880"/>
                  </a:lnTo>
                  <a:lnTo>
                    <a:pt x="3506978" y="38150"/>
                  </a:lnTo>
                  <a:lnTo>
                    <a:pt x="3504184" y="40906"/>
                  </a:lnTo>
                  <a:lnTo>
                    <a:pt x="3493503" y="49022"/>
                  </a:lnTo>
                  <a:lnTo>
                    <a:pt x="3487953" y="53530"/>
                  </a:lnTo>
                  <a:lnTo>
                    <a:pt x="3471037" y="80632"/>
                  </a:lnTo>
                  <a:lnTo>
                    <a:pt x="3471037" y="92392"/>
                  </a:lnTo>
                  <a:lnTo>
                    <a:pt x="3527806" y="92392"/>
                  </a:lnTo>
                  <a:lnTo>
                    <a:pt x="3527806" y="77876"/>
                  </a:lnTo>
                  <a:lnTo>
                    <a:pt x="3489198" y="77876"/>
                  </a:lnTo>
                  <a:lnTo>
                    <a:pt x="3489198" y="75653"/>
                  </a:lnTo>
                  <a:lnTo>
                    <a:pt x="3490468" y="73088"/>
                  </a:lnTo>
                  <a:lnTo>
                    <a:pt x="3495294" y="67233"/>
                  </a:lnTo>
                  <a:lnTo>
                    <a:pt x="3499231" y="63715"/>
                  </a:lnTo>
                  <a:lnTo>
                    <a:pt x="3507943" y="57315"/>
                  </a:lnTo>
                  <a:lnTo>
                    <a:pt x="3510788" y="55143"/>
                  </a:lnTo>
                  <a:lnTo>
                    <a:pt x="3513582" y="52895"/>
                  </a:lnTo>
                  <a:lnTo>
                    <a:pt x="3516503" y="50647"/>
                  </a:lnTo>
                  <a:lnTo>
                    <a:pt x="3519043" y="48221"/>
                  </a:lnTo>
                  <a:lnTo>
                    <a:pt x="3523361" y="42989"/>
                  </a:lnTo>
                  <a:lnTo>
                    <a:pt x="3525139" y="40081"/>
                  </a:lnTo>
                  <a:lnTo>
                    <a:pt x="3527933" y="33655"/>
                  </a:lnTo>
                  <a:lnTo>
                    <a:pt x="3528568" y="29972"/>
                  </a:lnTo>
                  <a:lnTo>
                    <a:pt x="3528568" y="17741"/>
                  </a:lnTo>
                  <a:close/>
                </a:path>
                <a:path w="4971415" h="109220">
                  <a:moveTo>
                    <a:pt x="3602736" y="59715"/>
                  </a:moveTo>
                  <a:lnTo>
                    <a:pt x="3591941" y="59715"/>
                  </a:lnTo>
                  <a:lnTo>
                    <a:pt x="3591941" y="24511"/>
                  </a:lnTo>
                  <a:lnTo>
                    <a:pt x="3591941" y="1473"/>
                  </a:lnTo>
                  <a:lnTo>
                    <a:pt x="3575939" y="1473"/>
                  </a:lnTo>
                  <a:lnTo>
                    <a:pt x="3575939" y="24511"/>
                  </a:lnTo>
                  <a:lnTo>
                    <a:pt x="3575939" y="59715"/>
                  </a:lnTo>
                  <a:lnTo>
                    <a:pt x="3551047" y="59715"/>
                  </a:lnTo>
                  <a:lnTo>
                    <a:pt x="3555873" y="53962"/>
                  </a:lnTo>
                  <a:lnTo>
                    <a:pt x="3560699" y="47764"/>
                  </a:lnTo>
                  <a:lnTo>
                    <a:pt x="3569843" y="34556"/>
                  </a:lnTo>
                  <a:lnTo>
                    <a:pt x="3573526" y="29006"/>
                  </a:lnTo>
                  <a:lnTo>
                    <a:pt x="3575939" y="24511"/>
                  </a:lnTo>
                  <a:lnTo>
                    <a:pt x="3575939" y="1473"/>
                  </a:lnTo>
                  <a:lnTo>
                    <a:pt x="3575685" y="1473"/>
                  </a:lnTo>
                  <a:lnTo>
                    <a:pt x="3572535" y="7874"/>
                  </a:lnTo>
                  <a:lnTo>
                    <a:pt x="3568789" y="14655"/>
                  </a:lnTo>
                  <a:lnTo>
                    <a:pt x="3542512" y="51866"/>
                  </a:lnTo>
                  <a:lnTo>
                    <a:pt x="3536442" y="59042"/>
                  </a:lnTo>
                  <a:lnTo>
                    <a:pt x="3536442" y="72326"/>
                  </a:lnTo>
                  <a:lnTo>
                    <a:pt x="3575939" y="72326"/>
                  </a:lnTo>
                  <a:lnTo>
                    <a:pt x="3575939" y="92392"/>
                  </a:lnTo>
                  <a:lnTo>
                    <a:pt x="3591941" y="92392"/>
                  </a:lnTo>
                  <a:lnTo>
                    <a:pt x="3591941" y="72326"/>
                  </a:lnTo>
                  <a:lnTo>
                    <a:pt x="3602736" y="72326"/>
                  </a:lnTo>
                  <a:lnTo>
                    <a:pt x="3602736" y="59715"/>
                  </a:lnTo>
                  <a:close/>
                </a:path>
                <a:path w="4971415" h="109220">
                  <a:moveTo>
                    <a:pt x="3628631" y="76885"/>
                  </a:moveTo>
                  <a:lnTo>
                    <a:pt x="3612515" y="76885"/>
                  </a:lnTo>
                  <a:lnTo>
                    <a:pt x="3605911" y="108635"/>
                  </a:lnTo>
                  <a:lnTo>
                    <a:pt x="3619119" y="108635"/>
                  </a:lnTo>
                  <a:lnTo>
                    <a:pt x="3628631" y="76885"/>
                  </a:lnTo>
                  <a:close/>
                </a:path>
                <a:path w="4971415" h="109220">
                  <a:moveTo>
                    <a:pt x="3701008" y="44894"/>
                  </a:moveTo>
                  <a:lnTo>
                    <a:pt x="3694417" y="13398"/>
                  </a:lnTo>
                  <a:lnTo>
                    <a:pt x="3693160" y="11176"/>
                  </a:lnTo>
                  <a:lnTo>
                    <a:pt x="3688651" y="6286"/>
                  </a:lnTo>
                  <a:lnTo>
                    <a:pt x="3683635" y="2997"/>
                  </a:lnTo>
                  <a:lnTo>
                    <a:pt x="3683635" y="26924"/>
                  </a:lnTo>
                  <a:lnTo>
                    <a:pt x="3683635" y="35979"/>
                  </a:lnTo>
                  <a:lnTo>
                    <a:pt x="3682352" y="39382"/>
                  </a:lnTo>
                  <a:lnTo>
                    <a:pt x="3677285" y="44983"/>
                  </a:lnTo>
                  <a:lnTo>
                    <a:pt x="3674110" y="46380"/>
                  </a:lnTo>
                  <a:lnTo>
                    <a:pt x="3665728" y="46380"/>
                  </a:lnTo>
                  <a:lnTo>
                    <a:pt x="3662299" y="44894"/>
                  </a:lnTo>
                  <a:lnTo>
                    <a:pt x="3659759" y="41935"/>
                  </a:lnTo>
                  <a:lnTo>
                    <a:pt x="3657346" y="38963"/>
                  </a:lnTo>
                  <a:lnTo>
                    <a:pt x="3656076" y="34975"/>
                  </a:lnTo>
                  <a:lnTo>
                    <a:pt x="3656076" y="25425"/>
                  </a:lnTo>
                  <a:lnTo>
                    <a:pt x="3657206" y="21526"/>
                  </a:lnTo>
                  <a:lnTo>
                    <a:pt x="3659759" y="18275"/>
                  </a:lnTo>
                  <a:lnTo>
                    <a:pt x="3662172" y="15024"/>
                  </a:lnTo>
                  <a:lnTo>
                    <a:pt x="3665474" y="13398"/>
                  </a:lnTo>
                  <a:lnTo>
                    <a:pt x="3673856" y="13398"/>
                  </a:lnTo>
                  <a:lnTo>
                    <a:pt x="3677158" y="15227"/>
                  </a:lnTo>
                  <a:lnTo>
                    <a:pt x="3679825" y="18897"/>
                  </a:lnTo>
                  <a:lnTo>
                    <a:pt x="3682352" y="22555"/>
                  </a:lnTo>
                  <a:lnTo>
                    <a:pt x="3683635" y="26924"/>
                  </a:lnTo>
                  <a:lnTo>
                    <a:pt x="3683635" y="2997"/>
                  </a:lnTo>
                  <a:lnTo>
                    <a:pt x="3683343" y="2794"/>
                  </a:lnTo>
                  <a:lnTo>
                    <a:pt x="3677221" y="698"/>
                  </a:lnTo>
                  <a:lnTo>
                    <a:pt x="3670300" y="0"/>
                  </a:lnTo>
                  <a:lnTo>
                    <a:pt x="3661156" y="0"/>
                  </a:lnTo>
                  <a:lnTo>
                    <a:pt x="3653536" y="2933"/>
                  </a:lnTo>
                  <a:lnTo>
                    <a:pt x="3647821" y="8801"/>
                  </a:lnTo>
                  <a:lnTo>
                    <a:pt x="3641979" y="14668"/>
                  </a:lnTo>
                  <a:lnTo>
                    <a:pt x="3639058" y="22275"/>
                  </a:lnTo>
                  <a:lnTo>
                    <a:pt x="3639058" y="39560"/>
                  </a:lnTo>
                  <a:lnTo>
                    <a:pt x="3641471" y="46228"/>
                  </a:lnTo>
                  <a:lnTo>
                    <a:pt x="3651123" y="56972"/>
                  </a:lnTo>
                  <a:lnTo>
                    <a:pt x="3657346" y="59664"/>
                  </a:lnTo>
                  <a:lnTo>
                    <a:pt x="3673729" y="59664"/>
                  </a:lnTo>
                  <a:lnTo>
                    <a:pt x="3680079" y="56400"/>
                  </a:lnTo>
                  <a:lnTo>
                    <a:pt x="3684003" y="49898"/>
                  </a:lnTo>
                  <a:lnTo>
                    <a:pt x="3684257" y="50025"/>
                  </a:lnTo>
                  <a:lnTo>
                    <a:pt x="3684232" y="59664"/>
                  </a:lnTo>
                  <a:lnTo>
                    <a:pt x="3682352" y="67005"/>
                  </a:lnTo>
                  <a:lnTo>
                    <a:pt x="3678301" y="72415"/>
                  </a:lnTo>
                  <a:lnTo>
                    <a:pt x="3674364" y="77825"/>
                  </a:lnTo>
                  <a:lnTo>
                    <a:pt x="3668649" y="80530"/>
                  </a:lnTo>
                  <a:lnTo>
                    <a:pt x="3654679" y="80530"/>
                  </a:lnTo>
                  <a:lnTo>
                    <a:pt x="3649078" y="79006"/>
                  </a:lnTo>
                  <a:lnTo>
                    <a:pt x="3644138" y="75971"/>
                  </a:lnTo>
                  <a:lnTo>
                    <a:pt x="3644138" y="90601"/>
                  </a:lnTo>
                  <a:lnTo>
                    <a:pt x="3649205" y="92862"/>
                  </a:lnTo>
                  <a:lnTo>
                    <a:pt x="3655314" y="94005"/>
                  </a:lnTo>
                  <a:lnTo>
                    <a:pt x="3662426" y="94005"/>
                  </a:lnTo>
                  <a:lnTo>
                    <a:pt x="3671138" y="93154"/>
                  </a:lnTo>
                  <a:lnTo>
                    <a:pt x="3678821" y="90576"/>
                  </a:lnTo>
                  <a:lnTo>
                    <a:pt x="3685476" y="86296"/>
                  </a:lnTo>
                  <a:lnTo>
                    <a:pt x="3690899" y="80530"/>
                  </a:lnTo>
                  <a:lnTo>
                    <a:pt x="3691128" y="80289"/>
                  </a:lnTo>
                  <a:lnTo>
                    <a:pt x="3695535" y="72783"/>
                  </a:lnTo>
                  <a:lnTo>
                    <a:pt x="3698659" y="63944"/>
                  </a:lnTo>
                  <a:lnTo>
                    <a:pt x="3700538" y="53784"/>
                  </a:lnTo>
                  <a:lnTo>
                    <a:pt x="3700742" y="49898"/>
                  </a:lnTo>
                  <a:lnTo>
                    <a:pt x="3700932" y="46380"/>
                  </a:lnTo>
                  <a:lnTo>
                    <a:pt x="3701008" y="44894"/>
                  </a:lnTo>
                  <a:close/>
                </a:path>
                <a:path w="4971415" h="109220">
                  <a:moveTo>
                    <a:pt x="3769360" y="17741"/>
                  </a:moveTo>
                  <a:lnTo>
                    <a:pt x="3767810" y="13893"/>
                  </a:lnTo>
                  <a:lnTo>
                    <a:pt x="3766807" y="11417"/>
                  </a:lnTo>
                  <a:lnTo>
                    <a:pt x="3761613" y="6845"/>
                  </a:lnTo>
                  <a:lnTo>
                    <a:pt x="3756533" y="2286"/>
                  </a:lnTo>
                  <a:lnTo>
                    <a:pt x="3749281" y="0"/>
                  </a:lnTo>
                  <a:lnTo>
                    <a:pt x="3739896" y="0"/>
                  </a:lnTo>
                  <a:lnTo>
                    <a:pt x="3733127" y="482"/>
                  </a:lnTo>
                  <a:lnTo>
                    <a:pt x="3726726" y="1917"/>
                  </a:lnTo>
                  <a:lnTo>
                    <a:pt x="3720693" y="4318"/>
                  </a:lnTo>
                  <a:lnTo>
                    <a:pt x="3715004" y="7658"/>
                  </a:lnTo>
                  <a:lnTo>
                    <a:pt x="3715004" y="23152"/>
                  </a:lnTo>
                  <a:lnTo>
                    <a:pt x="3722103" y="16979"/>
                  </a:lnTo>
                  <a:lnTo>
                    <a:pt x="3729609" y="13893"/>
                  </a:lnTo>
                  <a:lnTo>
                    <a:pt x="3742436" y="13893"/>
                  </a:lnTo>
                  <a:lnTo>
                    <a:pt x="3746106" y="15011"/>
                  </a:lnTo>
                  <a:lnTo>
                    <a:pt x="3748405" y="17259"/>
                  </a:lnTo>
                  <a:lnTo>
                    <a:pt x="3750805" y="19507"/>
                  </a:lnTo>
                  <a:lnTo>
                    <a:pt x="3751961" y="22644"/>
                  </a:lnTo>
                  <a:lnTo>
                    <a:pt x="3751948" y="29972"/>
                  </a:lnTo>
                  <a:lnTo>
                    <a:pt x="3751072" y="32880"/>
                  </a:lnTo>
                  <a:lnTo>
                    <a:pt x="3747757" y="38150"/>
                  </a:lnTo>
                  <a:lnTo>
                    <a:pt x="3744976" y="40906"/>
                  </a:lnTo>
                  <a:lnTo>
                    <a:pt x="3734295" y="49022"/>
                  </a:lnTo>
                  <a:lnTo>
                    <a:pt x="3728745" y="53530"/>
                  </a:lnTo>
                  <a:lnTo>
                    <a:pt x="3711829" y="80632"/>
                  </a:lnTo>
                  <a:lnTo>
                    <a:pt x="3711829" y="92392"/>
                  </a:lnTo>
                  <a:lnTo>
                    <a:pt x="3768598" y="92392"/>
                  </a:lnTo>
                  <a:lnTo>
                    <a:pt x="3768598" y="77876"/>
                  </a:lnTo>
                  <a:lnTo>
                    <a:pt x="3729977" y="77876"/>
                  </a:lnTo>
                  <a:lnTo>
                    <a:pt x="3729977" y="75653"/>
                  </a:lnTo>
                  <a:lnTo>
                    <a:pt x="3731260" y="73088"/>
                  </a:lnTo>
                  <a:lnTo>
                    <a:pt x="3736086" y="67233"/>
                  </a:lnTo>
                  <a:lnTo>
                    <a:pt x="3740023" y="63715"/>
                  </a:lnTo>
                  <a:lnTo>
                    <a:pt x="3748735" y="57315"/>
                  </a:lnTo>
                  <a:lnTo>
                    <a:pt x="3751580" y="55143"/>
                  </a:lnTo>
                  <a:lnTo>
                    <a:pt x="3754374" y="52895"/>
                  </a:lnTo>
                  <a:lnTo>
                    <a:pt x="3757282" y="50647"/>
                  </a:lnTo>
                  <a:lnTo>
                    <a:pt x="3759835" y="48221"/>
                  </a:lnTo>
                  <a:lnTo>
                    <a:pt x="3764153" y="42989"/>
                  </a:lnTo>
                  <a:lnTo>
                    <a:pt x="3765931" y="40081"/>
                  </a:lnTo>
                  <a:lnTo>
                    <a:pt x="3768725" y="33655"/>
                  </a:lnTo>
                  <a:lnTo>
                    <a:pt x="3769360" y="29972"/>
                  </a:lnTo>
                  <a:lnTo>
                    <a:pt x="3769360" y="17741"/>
                  </a:lnTo>
                  <a:close/>
                </a:path>
                <a:path w="4971415" h="109220">
                  <a:moveTo>
                    <a:pt x="3842766" y="54203"/>
                  </a:moveTo>
                  <a:lnTo>
                    <a:pt x="3840505" y="47498"/>
                  </a:lnTo>
                  <a:lnTo>
                    <a:pt x="3838371" y="44958"/>
                  </a:lnTo>
                  <a:lnTo>
                    <a:pt x="3836035" y="42214"/>
                  </a:lnTo>
                  <a:lnTo>
                    <a:pt x="3831463" y="37007"/>
                  </a:lnTo>
                  <a:lnTo>
                    <a:pt x="3825748" y="34569"/>
                  </a:lnTo>
                  <a:lnTo>
                    <a:pt x="3825748" y="52933"/>
                  </a:lnTo>
                  <a:lnTo>
                    <a:pt x="3825748" y="68618"/>
                  </a:lnTo>
                  <a:lnTo>
                    <a:pt x="3824605" y="72605"/>
                  </a:lnTo>
                  <a:lnTo>
                    <a:pt x="3822192" y="75780"/>
                  </a:lnTo>
                  <a:lnTo>
                    <a:pt x="3819652" y="78955"/>
                  </a:lnTo>
                  <a:lnTo>
                    <a:pt x="3816477" y="80530"/>
                  </a:lnTo>
                  <a:lnTo>
                    <a:pt x="3807968" y="80530"/>
                  </a:lnTo>
                  <a:lnTo>
                    <a:pt x="3804666" y="78765"/>
                  </a:lnTo>
                  <a:lnTo>
                    <a:pt x="3799586" y="71678"/>
                  </a:lnTo>
                  <a:lnTo>
                    <a:pt x="3798316" y="67462"/>
                  </a:lnTo>
                  <a:lnTo>
                    <a:pt x="3798316" y="58242"/>
                  </a:lnTo>
                  <a:lnTo>
                    <a:pt x="3799713" y="54648"/>
                  </a:lnTo>
                  <a:lnTo>
                    <a:pt x="3804793" y="48920"/>
                  </a:lnTo>
                  <a:lnTo>
                    <a:pt x="3808095" y="47498"/>
                  </a:lnTo>
                  <a:lnTo>
                    <a:pt x="3821303" y="47498"/>
                  </a:lnTo>
                  <a:lnTo>
                    <a:pt x="3825748" y="52933"/>
                  </a:lnTo>
                  <a:lnTo>
                    <a:pt x="3825748" y="34569"/>
                  </a:lnTo>
                  <a:lnTo>
                    <a:pt x="3825367" y="34404"/>
                  </a:lnTo>
                  <a:lnTo>
                    <a:pt x="3808984" y="34404"/>
                  </a:lnTo>
                  <a:lnTo>
                    <a:pt x="3802380" y="37922"/>
                  </a:lnTo>
                  <a:lnTo>
                    <a:pt x="3798062" y="44958"/>
                  </a:lnTo>
                  <a:lnTo>
                    <a:pt x="3797808" y="44958"/>
                  </a:lnTo>
                  <a:lnTo>
                    <a:pt x="3797808" y="35737"/>
                  </a:lnTo>
                  <a:lnTo>
                    <a:pt x="3799840" y="28168"/>
                  </a:lnTo>
                  <a:lnTo>
                    <a:pt x="3808476" y="16357"/>
                  </a:lnTo>
                  <a:lnTo>
                    <a:pt x="3814318" y="13398"/>
                  </a:lnTo>
                  <a:lnTo>
                    <a:pt x="3827018" y="13398"/>
                  </a:lnTo>
                  <a:lnTo>
                    <a:pt x="3831971" y="14681"/>
                  </a:lnTo>
                  <a:lnTo>
                    <a:pt x="3836543" y="17233"/>
                  </a:lnTo>
                  <a:lnTo>
                    <a:pt x="3836543" y="13398"/>
                  </a:lnTo>
                  <a:lnTo>
                    <a:pt x="3836543" y="2527"/>
                  </a:lnTo>
                  <a:lnTo>
                    <a:pt x="3832860" y="838"/>
                  </a:lnTo>
                  <a:lnTo>
                    <a:pt x="3827526" y="0"/>
                  </a:lnTo>
                  <a:lnTo>
                    <a:pt x="3820541" y="0"/>
                  </a:lnTo>
                  <a:lnTo>
                    <a:pt x="3786530" y="22212"/>
                  </a:lnTo>
                  <a:lnTo>
                    <a:pt x="3780536" y="51943"/>
                  </a:lnTo>
                  <a:lnTo>
                    <a:pt x="3781044" y="61163"/>
                  </a:lnTo>
                  <a:lnTo>
                    <a:pt x="3804958" y="93306"/>
                  </a:lnTo>
                  <a:lnTo>
                    <a:pt x="3812159" y="94005"/>
                  </a:lnTo>
                  <a:lnTo>
                    <a:pt x="3821049" y="94005"/>
                  </a:lnTo>
                  <a:lnTo>
                    <a:pt x="3828415" y="91059"/>
                  </a:lnTo>
                  <a:lnTo>
                    <a:pt x="3838625" y="80530"/>
                  </a:lnTo>
                  <a:lnTo>
                    <a:pt x="3839845" y="79286"/>
                  </a:lnTo>
                  <a:lnTo>
                    <a:pt x="3842766" y="71742"/>
                  </a:lnTo>
                  <a:lnTo>
                    <a:pt x="3842766" y="54203"/>
                  </a:lnTo>
                  <a:close/>
                </a:path>
                <a:path w="4971415" h="109220">
                  <a:moveTo>
                    <a:pt x="4734433" y="59715"/>
                  </a:moveTo>
                  <a:lnTo>
                    <a:pt x="4723638" y="59715"/>
                  </a:lnTo>
                  <a:lnTo>
                    <a:pt x="4723638" y="24511"/>
                  </a:lnTo>
                  <a:lnTo>
                    <a:pt x="4723638" y="1473"/>
                  </a:lnTo>
                  <a:lnTo>
                    <a:pt x="4707636" y="1473"/>
                  </a:lnTo>
                  <a:lnTo>
                    <a:pt x="4707636" y="24511"/>
                  </a:lnTo>
                  <a:lnTo>
                    <a:pt x="4707636" y="59715"/>
                  </a:lnTo>
                  <a:lnTo>
                    <a:pt x="4682744" y="59715"/>
                  </a:lnTo>
                  <a:lnTo>
                    <a:pt x="4687570" y="53962"/>
                  </a:lnTo>
                  <a:lnTo>
                    <a:pt x="4692396" y="47764"/>
                  </a:lnTo>
                  <a:lnTo>
                    <a:pt x="4701540" y="34556"/>
                  </a:lnTo>
                  <a:lnTo>
                    <a:pt x="4705096" y="29006"/>
                  </a:lnTo>
                  <a:lnTo>
                    <a:pt x="4707636" y="24511"/>
                  </a:lnTo>
                  <a:lnTo>
                    <a:pt x="4707636" y="1473"/>
                  </a:lnTo>
                  <a:lnTo>
                    <a:pt x="4707382" y="1473"/>
                  </a:lnTo>
                  <a:lnTo>
                    <a:pt x="4704232" y="7874"/>
                  </a:lnTo>
                  <a:lnTo>
                    <a:pt x="4700486" y="14655"/>
                  </a:lnTo>
                  <a:lnTo>
                    <a:pt x="4674159" y="51866"/>
                  </a:lnTo>
                  <a:lnTo>
                    <a:pt x="4668012" y="59042"/>
                  </a:lnTo>
                  <a:lnTo>
                    <a:pt x="4668012" y="72326"/>
                  </a:lnTo>
                  <a:lnTo>
                    <a:pt x="4707636" y="72326"/>
                  </a:lnTo>
                  <a:lnTo>
                    <a:pt x="4707636" y="92392"/>
                  </a:lnTo>
                  <a:lnTo>
                    <a:pt x="4723638" y="92392"/>
                  </a:lnTo>
                  <a:lnTo>
                    <a:pt x="4723638" y="72326"/>
                  </a:lnTo>
                  <a:lnTo>
                    <a:pt x="4734433" y="72326"/>
                  </a:lnTo>
                  <a:lnTo>
                    <a:pt x="4734433" y="59715"/>
                  </a:lnTo>
                  <a:close/>
                </a:path>
                <a:path w="4971415" h="109220">
                  <a:moveTo>
                    <a:pt x="4760214" y="76885"/>
                  </a:moveTo>
                  <a:lnTo>
                    <a:pt x="4744212" y="76885"/>
                  </a:lnTo>
                  <a:lnTo>
                    <a:pt x="4737608" y="108635"/>
                  </a:lnTo>
                  <a:lnTo>
                    <a:pt x="4750816" y="108635"/>
                  </a:lnTo>
                  <a:lnTo>
                    <a:pt x="4760214" y="76885"/>
                  </a:lnTo>
                  <a:close/>
                </a:path>
                <a:path w="4971415" h="109220">
                  <a:moveTo>
                    <a:pt x="4815586" y="0"/>
                  </a:moveTo>
                  <a:lnTo>
                    <a:pt x="4804664" y="0"/>
                  </a:lnTo>
                  <a:lnTo>
                    <a:pt x="4798568" y="4419"/>
                  </a:lnTo>
                  <a:lnTo>
                    <a:pt x="4792281" y="8153"/>
                  </a:lnTo>
                  <a:lnTo>
                    <a:pt x="4785804" y="11214"/>
                  </a:lnTo>
                  <a:lnTo>
                    <a:pt x="4779137" y="13589"/>
                  </a:lnTo>
                  <a:lnTo>
                    <a:pt x="4779137" y="28841"/>
                  </a:lnTo>
                  <a:lnTo>
                    <a:pt x="4798314" y="20929"/>
                  </a:lnTo>
                  <a:lnTo>
                    <a:pt x="4798314" y="92392"/>
                  </a:lnTo>
                  <a:lnTo>
                    <a:pt x="4815586" y="92392"/>
                  </a:lnTo>
                  <a:lnTo>
                    <a:pt x="4815586" y="20929"/>
                  </a:lnTo>
                  <a:lnTo>
                    <a:pt x="4815586" y="0"/>
                  </a:lnTo>
                  <a:close/>
                </a:path>
                <a:path w="4971415" h="109220">
                  <a:moveTo>
                    <a:pt x="4905121" y="59715"/>
                  </a:moveTo>
                  <a:lnTo>
                    <a:pt x="4894326" y="59715"/>
                  </a:lnTo>
                  <a:lnTo>
                    <a:pt x="4894326" y="24511"/>
                  </a:lnTo>
                  <a:lnTo>
                    <a:pt x="4894326" y="1473"/>
                  </a:lnTo>
                  <a:lnTo>
                    <a:pt x="4878324" y="1473"/>
                  </a:lnTo>
                  <a:lnTo>
                    <a:pt x="4878324" y="24511"/>
                  </a:lnTo>
                  <a:lnTo>
                    <a:pt x="4878324" y="59715"/>
                  </a:lnTo>
                  <a:lnTo>
                    <a:pt x="4853432" y="59715"/>
                  </a:lnTo>
                  <a:lnTo>
                    <a:pt x="4858258" y="53962"/>
                  </a:lnTo>
                  <a:lnTo>
                    <a:pt x="4863084" y="47764"/>
                  </a:lnTo>
                  <a:lnTo>
                    <a:pt x="4872228" y="34556"/>
                  </a:lnTo>
                  <a:lnTo>
                    <a:pt x="4875784" y="29006"/>
                  </a:lnTo>
                  <a:lnTo>
                    <a:pt x="4878324" y="24511"/>
                  </a:lnTo>
                  <a:lnTo>
                    <a:pt x="4878324" y="1473"/>
                  </a:lnTo>
                  <a:lnTo>
                    <a:pt x="4878070" y="1473"/>
                  </a:lnTo>
                  <a:lnTo>
                    <a:pt x="4874920" y="7874"/>
                  </a:lnTo>
                  <a:lnTo>
                    <a:pt x="4871174" y="14655"/>
                  </a:lnTo>
                  <a:lnTo>
                    <a:pt x="4844847" y="51866"/>
                  </a:lnTo>
                  <a:lnTo>
                    <a:pt x="4838700" y="59042"/>
                  </a:lnTo>
                  <a:lnTo>
                    <a:pt x="4838700" y="72326"/>
                  </a:lnTo>
                  <a:lnTo>
                    <a:pt x="4878324" y="72326"/>
                  </a:lnTo>
                  <a:lnTo>
                    <a:pt x="4878324" y="92392"/>
                  </a:lnTo>
                  <a:lnTo>
                    <a:pt x="4894326" y="92392"/>
                  </a:lnTo>
                  <a:lnTo>
                    <a:pt x="4894326" y="72326"/>
                  </a:lnTo>
                  <a:lnTo>
                    <a:pt x="4905121" y="72326"/>
                  </a:lnTo>
                  <a:lnTo>
                    <a:pt x="4905121" y="59715"/>
                  </a:lnTo>
                  <a:close/>
                </a:path>
                <a:path w="4971415" h="109220">
                  <a:moveTo>
                    <a:pt x="4971161" y="60807"/>
                  </a:moveTo>
                  <a:lnTo>
                    <a:pt x="4969256" y="56007"/>
                  </a:lnTo>
                  <a:lnTo>
                    <a:pt x="4965319" y="52031"/>
                  </a:lnTo>
                  <a:lnTo>
                    <a:pt x="4961509" y="48056"/>
                  </a:lnTo>
                  <a:lnTo>
                    <a:pt x="4956429" y="45745"/>
                  </a:lnTo>
                  <a:lnTo>
                    <a:pt x="4950206" y="45085"/>
                  </a:lnTo>
                  <a:lnTo>
                    <a:pt x="4950206" y="44831"/>
                  </a:lnTo>
                  <a:lnTo>
                    <a:pt x="4958105" y="41656"/>
                  </a:lnTo>
                  <a:lnTo>
                    <a:pt x="4963744" y="36842"/>
                  </a:lnTo>
                  <a:lnTo>
                    <a:pt x="4967109" y="30416"/>
                  </a:lnTo>
                  <a:lnTo>
                    <a:pt x="4968240" y="22352"/>
                  </a:lnTo>
                  <a:lnTo>
                    <a:pt x="4968240" y="15354"/>
                  </a:lnTo>
                  <a:lnTo>
                    <a:pt x="4967325" y="13398"/>
                  </a:lnTo>
                  <a:lnTo>
                    <a:pt x="4965700" y="9880"/>
                  </a:lnTo>
                  <a:lnTo>
                    <a:pt x="4960366" y="5930"/>
                  </a:lnTo>
                  <a:lnTo>
                    <a:pt x="4955159" y="1968"/>
                  </a:lnTo>
                  <a:lnTo>
                    <a:pt x="4948428" y="0"/>
                  </a:lnTo>
                  <a:lnTo>
                    <a:pt x="4931664" y="0"/>
                  </a:lnTo>
                  <a:lnTo>
                    <a:pt x="4924298" y="1638"/>
                  </a:lnTo>
                  <a:lnTo>
                    <a:pt x="4918202" y="4940"/>
                  </a:lnTo>
                  <a:lnTo>
                    <a:pt x="4918202" y="19456"/>
                  </a:lnTo>
                  <a:lnTo>
                    <a:pt x="4923917" y="15417"/>
                  </a:lnTo>
                  <a:lnTo>
                    <a:pt x="4929886" y="13398"/>
                  </a:lnTo>
                  <a:lnTo>
                    <a:pt x="4945888" y="13398"/>
                  </a:lnTo>
                  <a:lnTo>
                    <a:pt x="4950714" y="17513"/>
                  </a:lnTo>
                  <a:lnTo>
                    <a:pt x="4950714" y="34556"/>
                  </a:lnTo>
                  <a:lnTo>
                    <a:pt x="4944364" y="38963"/>
                  </a:lnTo>
                  <a:lnTo>
                    <a:pt x="4924044" y="38963"/>
                  </a:lnTo>
                  <a:lnTo>
                    <a:pt x="4924044" y="52438"/>
                  </a:lnTo>
                  <a:lnTo>
                    <a:pt x="4932172" y="52438"/>
                  </a:lnTo>
                  <a:lnTo>
                    <a:pt x="4941506" y="53327"/>
                  </a:lnTo>
                  <a:lnTo>
                    <a:pt x="4948174" y="55981"/>
                  </a:lnTo>
                  <a:lnTo>
                    <a:pt x="4952174" y="60401"/>
                  </a:lnTo>
                  <a:lnTo>
                    <a:pt x="4953508" y="66573"/>
                  </a:lnTo>
                  <a:lnTo>
                    <a:pt x="4953508" y="71069"/>
                  </a:lnTo>
                  <a:lnTo>
                    <a:pt x="4951857" y="74510"/>
                  </a:lnTo>
                  <a:lnTo>
                    <a:pt x="4945507" y="79336"/>
                  </a:lnTo>
                  <a:lnTo>
                    <a:pt x="4941189" y="80530"/>
                  </a:lnTo>
                  <a:lnTo>
                    <a:pt x="4927981" y="80530"/>
                  </a:lnTo>
                  <a:lnTo>
                    <a:pt x="4920869" y="78244"/>
                  </a:lnTo>
                  <a:lnTo>
                    <a:pt x="4914773" y="73685"/>
                  </a:lnTo>
                  <a:lnTo>
                    <a:pt x="4914773" y="89306"/>
                  </a:lnTo>
                  <a:lnTo>
                    <a:pt x="4920488" y="92430"/>
                  </a:lnTo>
                  <a:lnTo>
                    <a:pt x="4927854" y="94005"/>
                  </a:lnTo>
                  <a:lnTo>
                    <a:pt x="4936998" y="94005"/>
                  </a:lnTo>
                  <a:lnTo>
                    <a:pt x="4968583" y="80530"/>
                  </a:lnTo>
                  <a:lnTo>
                    <a:pt x="4971161" y="75057"/>
                  </a:lnTo>
                  <a:lnTo>
                    <a:pt x="4971161" y="60807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3" name="object 113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8785859" y="6155054"/>
              <a:ext cx="201803" cy="92392"/>
            </a:xfrm>
            <a:prstGeom prst="rect">
              <a:avLst/>
            </a:prstGeom>
          </p:spPr>
        </p:pic>
        <p:sp>
          <p:nvSpPr>
            <p:cNvPr id="114" name="object 114"/>
            <p:cNvSpPr/>
            <p:nvPr/>
          </p:nvSpPr>
          <p:spPr>
            <a:xfrm>
              <a:off x="4526279" y="1764792"/>
              <a:ext cx="2280285" cy="4632960"/>
            </a:xfrm>
            <a:custGeom>
              <a:avLst/>
              <a:gdLst/>
              <a:ahLst/>
              <a:cxnLst/>
              <a:rect l="l" t="t" r="r" b="b"/>
              <a:pathLst>
                <a:path w="2280284" h="4632960">
                  <a:moveTo>
                    <a:pt x="2279904" y="0"/>
                  </a:moveTo>
                  <a:lnTo>
                    <a:pt x="0" y="0"/>
                  </a:lnTo>
                  <a:lnTo>
                    <a:pt x="0" y="4632960"/>
                  </a:lnTo>
                  <a:lnTo>
                    <a:pt x="2279904" y="4632960"/>
                  </a:lnTo>
                  <a:lnTo>
                    <a:pt x="2279904" y="0"/>
                  </a:lnTo>
                  <a:close/>
                </a:path>
              </a:pathLst>
            </a:custGeom>
            <a:solidFill>
              <a:srgbClr val="FF4343">
                <a:alpha val="509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5" name="object 115"/>
            <p:cNvSpPr/>
            <p:nvPr/>
          </p:nvSpPr>
          <p:spPr>
            <a:xfrm>
              <a:off x="4526279" y="1764792"/>
              <a:ext cx="2280285" cy="4632960"/>
            </a:xfrm>
            <a:custGeom>
              <a:avLst/>
              <a:gdLst/>
              <a:ahLst/>
              <a:cxnLst/>
              <a:rect l="l" t="t" r="r" b="b"/>
              <a:pathLst>
                <a:path w="2280284" h="4632960">
                  <a:moveTo>
                    <a:pt x="0" y="4632960"/>
                  </a:moveTo>
                  <a:lnTo>
                    <a:pt x="2279904" y="4632960"/>
                  </a:lnTo>
                  <a:lnTo>
                    <a:pt x="2279904" y="0"/>
                  </a:lnTo>
                  <a:lnTo>
                    <a:pt x="0" y="0"/>
                  </a:lnTo>
                  <a:lnTo>
                    <a:pt x="0" y="4632960"/>
                  </a:lnTo>
                  <a:close/>
                </a:path>
              </a:pathLst>
            </a:custGeom>
            <a:ln w="3175">
              <a:solidFill>
                <a:srgbClr val="FF4343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6" name="object 116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7574788" y="6426237"/>
              <a:ext cx="1210944" cy="109270"/>
            </a:xfrm>
            <a:prstGeom prst="rect">
              <a:avLst/>
            </a:prstGeom>
          </p:spPr>
        </p:pic>
        <p:pic>
          <p:nvPicPr>
            <p:cNvPr id="117" name="object 117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8851900" y="6427851"/>
              <a:ext cx="213614" cy="107657"/>
            </a:xfrm>
            <a:prstGeom prst="rect">
              <a:avLst/>
            </a:prstGeom>
          </p:spPr>
        </p:pic>
        <p:sp>
          <p:nvSpPr>
            <p:cNvPr id="118" name="object 118"/>
            <p:cNvSpPr/>
            <p:nvPr/>
          </p:nvSpPr>
          <p:spPr>
            <a:xfrm>
              <a:off x="3849497" y="729360"/>
              <a:ext cx="2233930" cy="267335"/>
            </a:xfrm>
            <a:custGeom>
              <a:avLst/>
              <a:gdLst/>
              <a:ahLst/>
              <a:cxnLst/>
              <a:rect l="l" t="t" r="r" b="b"/>
              <a:pathLst>
                <a:path w="2233929" h="267334">
                  <a:moveTo>
                    <a:pt x="243713" y="98425"/>
                  </a:moveTo>
                  <a:lnTo>
                    <a:pt x="203835" y="98425"/>
                  </a:lnTo>
                  <a:lnTo>
                    <a:pt x="205333" y="72999"/>
                  </a:lnTo>
                  <a:lnTo>
                    <a:pt x="206400" y="49834"/>
                  </a:lnTo>
                  <a:lnTo>
                    <a:pt x="207048" y="28943"/>
                  </a:lnTo>
                  <a:lnTo>
                    <a:pt x="207264" y="10287"/>
                  </a:lnTo>
                  <a:lnTo>
                    <a:pt x="38227" y="10287"/>
                  </a:lnTo>
                  <a:lnTo>
                    <a:pt x="38227" y="38989"/>
                  </a:lnTo>
                  <a:lnTo>
                    <a:pt x="172974" y="38989"/>
                  </a:lnTo>
                  <a:lnTo>
                    <a:pt x="172834" y="52997"/>
                  </a:lnTo>
                  <a:lnTo>
                    <a:pt x="172427" y="67564"/>
                  </a:lnTo>
                  <a:lnTo>
                    <a:pt x="171792" y="82715"/>
                  </a:lnTo>
                  <a:lnTo>
                    <a:pt x="170942" y="98425"/>
                  </a:lnTo>
                  <a:lnTo>
                    <a:pt x="0" y="98425"/>
                  </a:lnTo>
                  <a:lnTo>
                    <a:pt x="0" y="127127"/>
                  </a:lnTo>
                  <a:lnTo>
                    <a:pt x="102616" y="127127"/>
                  </a:lnTo>
                  <a:lnTo>
                    <a:pt x="102616" y="165100"/>
                  </a:lnTo>
                  <a:lnTo>
                    <a:pt x="31496" y="165100"/>
                  </a:lnTo>
                  <a:lnTo>
                    <a:pt x="31496" y="194183"/>
                  </a:lnTo>
                  <a:lnTo>
                    <a:pt x="173482" y="194183"/>
                  </a:lnTo>
                  <a:lnTo>
                    <a:pt x="173482" y="267081"/>
                  </a:lnTo>
                  <a:lnTo>
                    <a:pt x="207772" y="267081"/>
                  </a:lnTo>
                  <a:lnTo>
                    <a:pt x="207772" y="165100"/>
                  </a:lnTo>
                  <a:lnTo>
                    <a:pt x="136652" y="165100"/>
                  </a:lnTo>
                  <a:lnTo>
                    <a:pt x="136652" y="127127"/>
                  </a:lnTo>
                  <a:lnTo>
                    <a:pt x="243713" y="127127"/>
                  </a:lnTo>
                  <a:lnTo>
                    <a:pt x="243713" y="98425"/>
                  </a:lnTo>
                  <a:close/>
                </a:path>
                <a:path w="2233929" h="267334">
                  <a:moveTo>
                    <a:pt x="384683" y="184658"/>
                  </a:moveTo>
                  <a:lnTo>
                    <a:pt x="381685" y="161163"/>
                  </a:lnTo>
                  <a:lnTo>
                    <a:pt x="381127" y="156718"/>
                  </a:lnTo>
                  <a:lnTo>
                    <a:pt x="365188" y="158648"/>
                  </a:lnTo>
                  <a:lnTo>
                    <a:pt x="347916" y="160045"/>
                  </a:lnTo>
                  <a:lnTo>
                    <a:pt x="329298" y="160883"/>
                  </a:lnTo>
                  <a:lnTo>
                    <a:pt x="309372" y="161163"/>
                  </a:lnTo>
                  <a:lnTo>
                    <a:pt x="309372" y="25146"/>
                  </a:lnTo>
                  <a:lnTo>
                    <a:pt x="275717" y="25146"/>
                  </a:lnTo>
                  <a:lnTo>
                    <a:pt x="275717" y="189865"/>
                  </a:lnTo>
                  <a:lnTo>
                    <a:pt x="319798" y="189661"/>
                  </a:lnTo>
                  <a:lnTo>
                    <a:pt x="365607" y="187439"/>
                  </a:lnTo>
                  <a:lnTo>
                    <a:pt x="375107" y="186220"/>
                  </a:lnTo>
                  <a:lnTo>
                    <a:pt x="384683" y="184658"/>
                  </a:lnTo>
                  <a:close/>
                </a:path>
                <a:path w="2233929" h="267334">
                  <a:moveTo>
                    <a:pt x="486537" y="4445"/>
                  </a:moveTo>
                  <a:lnTo>
                    <a:pt x="452501" y="4445"/>
                  </a:lnTo>
                  <a:lnTo>
                    <a:pt x="452501" y="107188"/>
                  </a:lnTo>
                  <a:lnTo>
                    <a:pt x="428498" y="107188"/>
                  </a:lnTo>
                  <a:lnTo>
                    <a:pt x="428498" y="9779"/>
                  </a:lnTo>
                  <a:lnTo>
                    <a:pt x="394716" y="9779"/>
                  </a:lnTo>
                  <a:lnTo>
                    <a:pt x="394716" y="259334"/>
                  </a:lnTo>
                  <a:lnTo>
                    <a:pt x="428498" y="259334"/>
                  </a:lnTo>
                  <a:lnTo>
                    <a:pt x="428498" y="135890"/>
                  </a:lnTo>
                  <a:lnTo>
                    <a:pt x="452501" y="135890"/>
                  </a:lnTo>
                  <a:lnTo>
                    <a:pt x="452501" y="267081"/>
                  </a:lnTo>
                  <a:lnTo>
                    <a:pt x="486537" y="267081"/>
                  </a:lnTo>
                  <a:lnTo>
                    <a:pt x="486537" y="135890"/>
                  </a:lnTo>
                  <a:lnTo>
                    <a:pt x="486537" y="107188"/>
                  </a:lnTo>
                  <a:lnTo>
                    <a:pt x="486537" y="4445"/>
                  </a:lnTo>
                  <a:close/>
                </a:path>
                <a:path w="2233929" h="267334">
                  <a:moveTo>
                    <a:pt x="844169" y="202438"/>
                  </a:moveTo>
                  <a:lnTo>
                    <a:pt x="739394" y="202438"/>
                  </a:lnTo>
                  <a:lnTo>
                    <a:pt x="739394" y="141732"/>
                  </a:lnTo>
                  <a:lnTo>
                    <a:pt x="813308" y="141732"/>
                  </a:lnTo>
                  <a:lnTo>
                    <a:pt x="813308" y="113284"/>
                  </a:lnTo>
                  <a:lnTo>
                    <a:pt x="670433" y="113284"/>
                  </a:lnTo>
                  <a:lnTo>
                    <a:pt x="670433" y="25654"/>
                  </a:lnTo>
                  <a:lnTo>
                    <a:pt x="636397" y="25654"/>
                  </a:lnTo>
                  <a:lnTo>
                    <a:pt x="636397" y="141732"/>
                  </a:lnTo>
                  <a:lnTo>
                    <a:pt x="704977" y="141732"/>
                  </a:lnTo>
                  <a:lnTo>
                    <a:pt x="704977" y="202438"/>
                  </a:lnTo>
                  <a:lnTo>
                    <a:pt x="600456" y="202438"/>
                  </a:lnTo>
                  <a:lnTo>
                    <a:pt x="600456" y="230886"/>
                  </a:lnTo>
                  <a:lnTo>
                    <a:pt x="844169" y="230886"/>
                  </a:lnTo>
                  <a:lnTo>
                    <a:pt x="844169" y="202438"/>
                  </a:lnTo>
                  <a:close/>
                </a:path>
                <a:path w="2233929" h="267334">
                  <a:moveTo>
                    <a:pt x="1010793" y="84582"/>
                  </a:moveTo>
                  <a:lnTo>
                    <a:pt x="999591" y="44729"/>
                  </a:lnTo>
                  <a:lnTo>
                    <a:pt x="977392" y="24384"/>
                  </a:lnTo>
                  <a:lnTo>
                    <a:pt x="977392" y="84582"/>
                  </a:lnTo>
                  <a:lnTo>
                    <a:pt x="976744" y="93230"/>
                  </a:lnTo>
                  <a:lnTo>
                    <a:pt x="948207" y="124536"/>
                  </a:lnTo>
                  <a:lnTo>
                    <a:pt x="940308" y="125222"/>
                  </a:lnTo>
                  <a:lnTo>
                    <a:pt x="932484" y="124536"/>
                  </a:lnTo>
                  <a:lnTo>
                    <a:pt x="903732" y="93230"/>
                  </a:lnTo>
                  <a:lnTo>
                    <a:pt x="903097" y="84582"/>
                  </a:lnTo>
                  <a:lnTo>
                    <a:pt x="903732" y="75806"/>
                  </a:lnTo>
                  <a:lnTo>
                    <a:pt x="932484" y="44259"/>
                  </a:lnTo>
                  <a:lnTo>
                    <a:pt x="940308" y="43561"/>
                  </a:lnTo>
                  <a:lnTo>
                    <a:pt x="948118" y="44284"/>
                  </a:lnTo>
                  <a:lnTo>
                    <a:pt x="976718" y="75958"/>
                  </a:lnTo>
                  <a:lnTo>
                    <a:pt x="977392" y="84582"/>
                  </a:lnTo>
                  <a:lnTo>
                    <a:pt x="977392" y="24384"/>
                  </a:lnTo>
                  <a:lnTo>
                    <a:pt x="968197" y="19723"/>
                  </a:lnTo>
                  <a:lnTo>
                    <a:pt x="954900" y="16078"/>
                  </a:lnTo>
                  <a:lnTo>
                    <a:pt x="940308" y="14859"/>
                  </a:lnTo>
                  <a:lnTo>
                    <a:pt x="925703" y="16078"/>
                  </a:lnTo>
                  <a:lnTo>
                    <a:pt x="889762" y="34290"/>
                  </a:lnTo>
                  <a:lnTo>
                    <a:pt x="870953" y="69938"/>
                  </a:lnTo>
                  <a:lnTo>
                    <a:pt x="869696" y="84582"/>
                  </a:lnTo>
                  <a:lnTo>
                    <a:pt x="870953" y="99060"/>
                  </a:lnTo>
                  <a:lnTo>
                    <a:pt x="889762" y="134493"/>
                  </a:lnTo>
                  <a:lnTo>
                    <a:pt x="925703" y="152717"/>
                  </a:lnTo>
                  <a:lnTo>
                    <a:pt x="940308" y="153924"/>
                  </a:lnTo>
                  <a:lnTo>
                    <a:pt x="954900" y="152717"/>
                  </a:lnTo>
                  <a:lnTo>
                    <a:pt x="968197" y="149072"/>
                  </a:lnTo>
                  <a:lnTo>
                    <a:pt x="980186" y="143002"/>
                  </a:lnTo>
                  <a:lnTo>
                    <a:pt x="990854" y="134493"/>
                  </a:lnTo>
                  <a:lnTo>
                    <a:pt x="998639" y="125222"/>
                  </a:lnTo>
                  <a:lnTo>
                    <a:pt x="999591" y="124091"/>
                  </a:lnTo>
                  <a:lnTo>
                    <a:pt x="1005814" y="112306"/>
                  </a:lnTo>
                  <a:lnTo>
                    <a:pt x="1009548" y="99136"/>
                  </a:lnTo>
                  <a:lnTo>
                    <a:pt x="1010793" y="84582"/>
                  </a:lnTo>
                  <a:close/>
                </a:path>
                <a:path w="2233929" h="267334">
                  <a:moveTo>
                    <a:pt x="1081659" y="4445"/>
                  </a:moveTo>
                  <a:lnTo>
                    <a:pt x="1048131" y="4445"/>
                  </a:lnTo>
                  <a:lnTo>
                    <a:pt x="1048131" y="191516"/>
                  </a:lnTo>
                  <a:lnTo>
                    <a:pt x="1081659" y="191516"/>
                  </a:lnTo>
                  <a:lnTo>
                    <a:pt x="1081659" y="4445"/>
                  </a:lnTo>
                  <a:close/>
                </a:path>
                <a:path w="2233929" h="267334">
                  <a:moveTo>
                    <a:pt x="1086739" y="229235"/>
                  </a:moveTo>
                  <a:lnTo>
                    <a:pt x="946404" y="229235"/>
                  </a:lnTo>
                  <a:lnTo>
                    <a:pt x="946404" y="171323"/>
                  </a:lnTo>
                  <a:lnTo>
                    <a:pt x="912114" y="171323"/>
                  </a:lnTo>
                  <a:lnTo>
                    <a:pt x="912114" y="258064"/>
                  </a:lnTo>
                  <a:lnTo>
                    <a:pt x="1086739" y="258064"/>
                  </a:lnTo>
                  <a:lnTo>
                    <a:pt x="1086739" y="229235"/>
                  </a:lnTo>
                  <a:close/>
                </a:path>
                <a:path w="2233929" h="267334">
                  <a:moveTo>
                    <a:pt x="1271397" y="84582"/>
                  </a:moveTo>
                  <a:lnTo>
                    <a:pt x="1260195" y="44729"/>
                  </a:lnTo>
                  <a:lnTo>
                    <a:pt x="1237996" y="24384"/>
                  </a:lnTo>
                  <a:lnTo>
                    <a:pt x="1237996" y="84582"/>
                  </a:lnTo>
                  <a:lnTo>
                    <a:pt x="1237348" y="93230"/>
                  </a:lnTo>
                  <a:lnTo>
                    <a:pt x="1208811" y="124536"/>
                  </a:lnTo>
                  <a:lnTo>
                    <a:pt x="1200912" y="125222"/>
                  </a:lnTo>
                  <a:lnTo>
                    <a:pt x="1193088" y="124536"/>
                  </a:lnTo>
                  <a:lnTo>
                    <a:pt x="1164336" y="93230"/>
                  </a:lnTo>
                  <a:lnTo>
                    <a:pt x="1163701" y="84582"/>
                  </a:lnTo>
                  <a:lnTo>
                    <a:pt x="1164336" y="75806"/>
                  </a:lnTo>
                  <a:lnTo>
                    <a:pt x="1193088" y="44259"/>
                  </a:lnTo>
                  <a:lnTo>
                    <a:pt x="1200912" y="43561"/>
                  </a:lnTo>
                  <a:lnTo>
                    <a:pt x="1208709" y="44284"/>
                  </a:lnTo>
                  <a:lnTo>
                    <a:pt x="1237322" y="75958"/>
                  </a:lnTo>
                  <a:lnTo>
                    <a:pt x="1237996" y="84582"/>
                  </a:lnTo>
                  <a:lnTo>
                    <a:pt x="1237996" y="24384"/>
                  </a:lnTo>
                  <a:lnTo>
                    <a:pt x="1228801" y="19723"/>
                  </a:lnTo>
                  <a:lnTo>
                    <a:pt x="1215504" y="16078"/>
                  </a:lnTo>
                  <a:lnTo>
                    <a:pt x="1200912" y="14859"/>
                  </a:lnTo>
                  <a:lnTo>
                    <a:pt x="1186307" y="16078"/>
                  </a:lnTo>
                  <a:lnTo>
                    <a:pt x="1150366" y="34290"/>
                  </a:lnTo>
                  <a:lnTo>
                    <a:pt x="1131557" y="69938"/>
                  </a:lnTo>
                  <a:lnTo>
                    <a:pt x="1130300" y="84582"/>
                  </a:lnTo>
                  <a:lnTo>
                    <a:pt x="1131557" y="99060"/>
                  </a:lnTo>
                  <a:lnTo>
                    <a:pt x="1150366" y="134493"/>
                  </a:lnTo>
                  <a:lnTo>
                    <a:pt x="1186307" y="152717"/>
                  </a:lnTo>
                  <a:lnTo>
                    <a:pt x="1200912" y="153924"/>
                  </a:lnTo>
                  <a:lnTo>
                    <a:pt x="1215504" y="152717"/>
                  </a:lnTo>
                  <a:lnTo>
                    <a:pt x="1228801" y="149072"/>
                  </a:lnTo>
                  <a:lnTo>
                    <a:pt x="1240790" y="143002"/>
                  </a:lnTo>
                  <a:lnTo>
                    <a:pt x="1251458" y="134493"/>
                  </a:lnTo>
                  <a:lnTo>
                    <a:pt x="1259243" y="125222"/>
                  </a:lnTo>
                  <a:lnTo>
                    <a:pt x="1260195" y="124091"/>
                  </a:lnTo>
                  <a:lnTo>
                    <a:pt x="1266418" y="112306"/>
                  </a:lnTo>
                  <a:lnTo>
                    <a:pt x="1270152" y="99136"/>
                  </a:lnTo>
                  <a:lnTo>
                    <a:pt x="1271397" y="84582"/>
                  </a:lnTo>
                  <a:close/>
                </a:path>
                <a:path w="2233929" h="267334">
                  <a:moveTo>
                    <a:pt x="1342263" y="4445"/>
                  </a:moveTo>
                  <a:lnTo>
                    <a:pt x="1308735" y="4445"/>
                  </a:lnTo>
                  <a:lnTo>
                    <a:pt x="1308735" y="191516"/>
                  </a:lnTo>
                  <a:lnTo>
                    <a:pt x="1342263" y="191516"/>
                  </a:lnTo>
                  <a:lnTo>
                    <a:pt x="1342263" y="4445"/>
                  </a:lnTo>
                  <a:close/>
                </a:path>
                <a:path w="2233929" h="267334">
                  <a:moveTo>
                    <a:pt x="1347343" y="229235"/>
                  </a:moveTo>
                  <a:lnTo>
                    <a:pt x="1207008" y="229235"/>
                  </a:lnTo>
                  <a:lnTo>
                    <a:pt x="1207008" y="171323"/>
                  </a:lnTo>
                  <a:lnTo>
                    <a:pt x="1172718" y="171323"/>
                  </a:lnTo>
                  <a:lnTo>
                    <a:pt x="1172718" y="258064"/>
                  </a:lnTo>
                  <a:lnTo>
                    <a:pt x="1347343" y="258064"/>
                  </a:lnTo>
                  <a:lnTo>
                    <a:pt x="1347343" y="229235"/>
                  </a:lnTo>
                  <a:close/>
                </a:path>
                <a:path w="2233929" h="267334">
                  <a:moveTo>
                    <a:pt x="1625981" y="122047"/>
                  </a:moveTo>
                  <a:lnTo>
                    <a:pt x="1585595" y="122047"/>
                  </a:lnTo>
                  <a:lnTo>
                    <a:pt x="1587665" y="93700"/>
                  </a:lnTo>
                  <a:lnTo>
                    <a:pt x="1589125" y="66535"/>
                  </a:lnTo>
                  <a:lnTo>
                    <a:pt x="1590001" y="40601"/>
                  </a:lnTo>
                  <a:lnTo>
                    <a:pt x="1590294" y="15875"/>
                  </a:lnTo>
                  <a:lnTo>
                    <a:pt x="1419225" y="15875"/>
                  </a:lnTo>
                  <a:lnTo>
                    <a:pt x="1419225" y="44577"/>
                  </a:lnTo>
                  <a:lnTo>
                    <a:pt x="1556258" y="44577"/>
                  </a:lnTo>
                  <a:lnTo>
                    <a:pt x="1556029" y="59867"/>
                  </a:lnTo>
                  <a:lnTo>
                    <a:pt x="1555369" y="77889"/>
                  </a:lnTo>
                  <a:lnTo>
                    <a:pt x="1554213" y="98628"/>
                  </a:lnTo>
                  <a:lnTo>
                    <a:pt x="1552575" y="122047"/>
                  </a:lnTo>
                  <a:lnTo>
                    <a:pt x="1382268" y="122047"/>
                  </a:lnTo>
                  <a:lnTo>
                    <a:pt x="1382268" y="151130"/>
                  </a:lnTo>
                  <a:lnTo>
                    <a:pt x="1484884" y="151130"/>
                  </a:lnTo>
                  <a:lnTo>
                    <a:pt x="1484884" y="267081"/>
                  </a:lnTo>
                  <a:lnTo>
                    <a:pt x="1519301" y="267081"/>
                  </a:lnTo>
                  <a:lnTo>
                    <a:pt x="1519301" y="151130"/>
                  </a:lnTo>
                  <a:lnTo>
                    <a:pt x="1625981" y="151130"/>
                  </a:lnTo>
                  <a:lnTo>
                    <a:pt x="1625981" y="122047"/>
                  </a:lnTo>
                  <a:close/>
                </a:path>
                <a:path w="2233929" h="267334">
                  <a:moveTo>
                    <a:pt x="1869059" y="119380"/>
                  </a:moveTo>
                  <a:lnTo>
                    <a:pt x="1851660" y="83566"/>
                  </a:lnTo>
                  <a:lnTo>
                    <a:pt x="1836293" y="75234"/>
                  </a:lnTo>
                  <a:lnTo>
                    <a:pt x="1836293" y="112903"/>
                  </a:lnTo>
                  <a:lnTo>
                    <a:pt x="1836216" y="125984"/>
                  </a:lnTo>
                  <a:lnTo>
                    <a:pt x="1833499" y="131191"/>
                  </a:lnTo>
                  <a:lnTo>
                    <a:pt x="1827911" y="135255"/>
                  </a:lnTo>
                  <a:lnTo>
                    <a:pt x="1822323" y="139446"/>
                  </a:lnTo>
                  <a:lnTo>
                    <a:pt x="1814322" y="141478"/>
                  </a:lnTo>
                  <a:lnTo>
                    <a:pt x="1793240" y="141478"/>
                  </a:lnTo>
                  <a:lnTo>
                    <a:pt x="1785366" y="139446"/>
                  </a:lnTo>
                  <a:lnTo>
                    <a:pt x="1774190" y="131318"/>
                  </a:lnTo>
                  <a:lnTo>
                    <a:pt x="1771396" y="125984"/>
                  </a:lnTo>
                  <a:lnTo>
                    <a:pt x="1771396" y="113157"/>
                  </a:lnTo>
                  <a:lnTo>
                    <a:pt x="1774190" y="108077"/>
                  </a:lnTo>
                  <a:lnTo>
                    <a:pt x="1785366" y="99949"/>
                  </a:lnTo>
                  <a:lnTo>
                    <a:pt x="1793240" y="97917"/>
                  </a:lnTo>
                  <a:lnTo>
                    <a:pt x="1813941" y="97917"/>
                  </a:lnTo>
                  <a:lnTo>
                    <a:pt x="1822069" y="99822"/>
                  </a:lnTo>
                  <a:lnTo>
                    <a:pt x="1833499" y="107696"/>
                  </a:lnTo>
                  <a:lnTo>
                    <a:pt x="1836293" y="112903"/>
                  </a:lnTo>
                  <a:lnTo>
                    <a:pt x="1836293" y="75234"/>
                  </a:lnTo>
                  <a:lnTo>
                    <a:pt x="1830984" y="73177"/>
                  </a:lnTo>
                  <a:lnTo>
                    <a:pt x="1818119" y="70586"/>
                  </a:lnTo>
                  <a:lnTo>
                    <a:pt x="1803654" y="69723"/>
                  </a:lnTo>
                  <a:lnTo>
                    <a:pt x="1789226" y="70586"/>
                  </a:lnTo>
                  <a:lnTo>
                    <a:pt x="1748231" y="90906"/>
                  </a:lnTo>
                  <a:lnTo>
                    <a:pt x="1738376" y="119380"/>
                  </a:lnTo>
                  <a:lnTo>
                    <a:pt x="1739468" y="130009"/>
                  </a:lnTo>
                  <a:lnTo>
                    <a:pt x="1765376" y="161455"/>
                  </a:lnTo>
                  <a:lnTo>
                    <a:pt x="1803400" y="169164"/>
                  </a:lnTo>
                  <a:lnTo>
                    <a:pt x="1817827" y="168313"/>
                  </a:lnTo>
                  <a:lnTo>
                    <a:pt x="1859089" y="148056"/>
                  </a:lnTo>
                  <a:lnTo>
                    <a:pt x="1863356" y="141478"/>
                  </a:lnTo>
                  <a:lnTo>
                    <a:pt x="1864614" y="139560"/>
                  </a:lnTo>
                  <a:lnTo>
                    <a:pt x="1867941" y="129984"/>
                  </a:lnTo>
                  <a:lnTo>
                    <a:pt x="1869059" y="119380"/>
                  </a:lnTo>
                  <a:close/>
                </a:path>
                <a:path w="2233929" h="267334">
                  <a:moveTo>
                    <a:pt x="1883410" y="30353"/>
                  </a:moveTo>
                  <a:lnTo>
                    <a:pt x="1820164" y="30353"/>
                  </a:lnTo>
                  <a:lnTo>
                    <a:pt x="1820164" y="762"/>
                  </a:lnTo>
                  <a:lnTo>
                    <a:pt x="1785747" y="762"/>
                  </a:lnTo>
                  <a:lnTo>
                    <a:pt x="1785747" y="30353"/>
                  </a:lnTo>
                  <a:lnTo>
                    <a:pt x="1722501" y="30353"/>
                  </a:lnTo>
                  <a:lnTo>
                    <a:pt x="1722501" y="57658"/>
                  </a:lnTo>
                  <a:lnTo>
                    <a:pt x="1883410" y="57658"/>
                  </a:lnTo>
                  <a:lnTo>
                    <a:pt x="1883410" y="30353"/>
                  </a:lnTo>
                  <a:close/>
                </a:path>
                <a:path w="2233929" h="267334">
                  <a:moveTo>
                    <a:pt x="1944370" y="4445"/>
                  </a:moveTo>
                  <a:lnTo>
                    <a:pt x="1910207" y="4445"/>
                  </a:lnTo>
                  <a:lnTo>
                    <a:pt x="1910207" y="73914"/>
                  </a:lnTo>
                  <a:lnTo>
                    <a:pt x="1874139" y="73914"/>
                  </a:lnTo>
                  <a:lnTo>
                    <a:pt x="1874139" y="101600"/>
                  </a:lnTo>
                  <a:lnTo>
                    <a:pt x="1910207" y="101600"/>
                  </a:lnTo>
                  <a:lnTo>
                    <a:pt x="1910207" y="127127"/>
                  </a:lnTo>
                  <a:lnTo>
                    <a:pt x="1874139" y="127127"/>
                  </a:lnTo>
                  <a:lnTo>
                    <a:pt x="1874139" y="154813"/>
                  </a:lnTo>
                  <a:lnTo>
                    <a:pt x="1910207" y="154813"/>
                  </a:lnTo>
                  <a:lnTo>
                    <a:pt x="1910207" y="194437"/>
                  </a:lnTo>
                  <a:lnTo>
                    <a:pt x="1944370" y="194437"/>
                  </a:lnTo>
                  <a:lnTo>
                    <a:pt x="1944370" y="4445"/>
                  </a:lnTo>
                  <a:close/>
                </a:path>
                <a:path w="2233929" h="267334">
                  <a:moveTo>
                    <a:pt x="1951482" y="231394"/>
                  </a:moveTo>
                  <a:lnTo>
                    <a:pt x="1803400" y="231394"/>
                  </a:lnTo>
                  <a:lnTo>
                    <a:pt x="1803400" y="182372"/>
                  </a:lnTo>
                  <a:lnTo>
                    <a:pt x="1769618" y="182372"/>
                  </a:lnTo>
                  <a:lnTo>
                    <a:pt x="1769618" y="259969"/>
                  </a:lnTo>
                  <a:lnTo>
                    <a:pt x="1951482" y="259969"/>
                  </a:lnTo>
                  <a:lnTo>
                    <a:pt x="1951482" y="231394"/>
                  </a:lnTo>
                  <a:close/>
                </a:path>
                <a:path w="2233929" h="267334">
                  <a:moveTo>
                    <a:pt x="2145157" y="23876"/>
                  </a:moveTo>
                  <a:lnTo>
                    <a:pt x="2083308" y="23876"/>
                  </a:lnTo>
                  <a:lnTo>
                    <a:pt x="2083308" y="0"/>
                  </a:lnTo>
                  <a:lnTo>
                    <a:pt x="2049018" y="0"/>
                  </a:lnTo>
                  <a:lnTo>
                    <a:pt x="2049018" y="23876"/>
                  </a:lnTo>
                  <a:lnTo>
                    <a:pt x="1986534" y="23876"/>
                  </a:lnTo>
                  <a:lnTo>
                    <a:pt x="1986534" y="49657"/>
                  </a:lnTo>
                  <a:lnTo>
                    <a:pt x="2145157" y="49657"/>
                  </a:lnTo>
                  <a:lnTo>
                    <a:pt x="2145157" y="23876"/>
                  </a:lnTo>
                  <a:close/>
                </a:path>
                <a:path w="2233929" h="267334">
                  <a:moveTo>
                    <a:pt x="2153793" y="168402"/>
                  </a:moveTo>
                  <a:lnTo>
                    <a:pt x="2152332" y="145034"/>
                  </a:lnTo>
                  <a:lnTo>
                    <a:pt x="2152142" y="141986"/>
                  </a:lnTo>
                  <a:lnTo>
                    <a:pt x="2140102" y="142684"/>
                  </a:lnTo>
                  <a:lnTo>
                    <a:pt x="2083054" y="145034"/>
                  </a:lnTo>
                  <a:lnTo>
                    <a:pt x="2083054" y="132715"/>
                  </a:lnTo>
                  <a:lnTo>
                    <a:pt x="2094484" y="130644"/>
                  </a:lnTo>
                  <a:lnTo>
                    <a:pt x="2104593" y="127673"/>
                  </a:lnTo>
                  <a:lnTo>
                    <a:pt x="2113394" y="123786"/>
                  </a:lnTo>
                  <a:lnTo>
                    <a:pt x="2120900" y="118999"/>
                  </a:lnTo>
                  <a:lnTo>
                    <a:pt x="2126818" y="113525"/>
                  </a:lnTo>
                  <a:lnTo>
                    <a:pt x="2129980" y="109093"/>
                  </a:lnTo>
                  <a:lnTo>
                    <a:pt x="2131072" y="107569"/>
                  </a:lnTo>
                  <a:lnTo>
                    <a:pt x="2133625" y="101142"/>
                  </a:lnTo>
                  <a:lnTo>
                    <a:pt x="2134489" y="94234"/>
                  </a:lnTo>
                  <a:lnTo>
                    <a:pt x="2133409" y="86233"/>
                  </a:lnTo>
                  <a:lnTo>
                    <a:pt x="2100580" y="58978"/>
                  </a:lnTo>
                  <a:lnTo>
                    <a:pt x="2100580" y="89789"/>
                  </a:lnTo>
                  <a:lnTo>
                    <a:pt x="2100580" y="98552"/>
                  </a:lnTo>
                  <a:lnTo>
                    <a:pt x="2066036" y="109093"/>
                  </a:lnTo>
                  <a:lnTo>
                    <a:pt x="2050770" y="108165"/>
                  </a:lnTo>
                  <a:lnTo>
                    <a:pt x="2039848" y="105384"/>
                  </a:lnTo>
                  <a:lnTo>
                    <a:pt x="2033295" y="100736"/>
                  </a:lnTo>
                  <a:lnTo>
                    <a:pt x="2031111" y="94234"/>
                  </a:lnTo>
                  <a:lnTo>
                    <a:pt x="2033295" y="87668"/>
                  </a:lnTo>
                  <a:lnTo>
                    <a:pt x="2039848" y="82981"/>
                  </a:lnTo>
                  <a:lnTo>
                    <a:pt x="2050770" y="80187"/>
                  </a:lnTo>
                  <a:lnTo>
                    <a:pt x="2066036" y="79248"/>
                  </a:lnTo>
                  <a:lnTo>
                    <a:pt x="2074075" y="79514"/>
                  </a:lnTo>
                  <a:lnTo>
                    <a:pt x="2100580" y="89789"/>
                  </a:lnTo>
                  <a:lnTo>
                    <a:pt x="2100580" y="58978"/>
                  </a:lnTo>
                  <a:lnTo>
                    <a:pt x="2094331" y="57175"/>
                  </a:lnTo>
                  <a:lnTo>
                    <a:pt x="2080971" y="55156"/>
                  </a:lnTo>
                  <a:lnTo>
                    <a:pt x="2066036" y="54483"/>
                  </a:lnTo>
                  <a:lnTo>
                    <a:pt x="2050948" y="55156"/>
                  </a:lnTo>
                  <a:lnTo>
                    <a:pt x="2007565" y="71043"/>
                  </a:lnTo>
                  <a:lnTo>
                    <a:pt x="1997075" y="94234"/>
                  </a:lnTo>
                  <a:lnTo>
                    <a:pt x="2000300" y="108673"/>
                  </a:lnTo>
                  <a:lnTo>
                    <a:pt x="2010003" y="119938"/>
                  </a:lnTo>
                  <a:lnTo>
                    <a:pt x="2026158" y="128054"/>
                  </a:lnTo>
                  <a:lnTo>
                    <a:pt x="2048764" y="132969"/>
                  </a:lnTo>
                  <a:lnTo>
                    <a:pt x="2048764" y="146050"/>
                  </a:lnTo>
                  <a:lnTo>
                    <a:pt x="2006676" y="147027"/>
                  </a:lnTo>
                  <a:lnTo>
                    <a:pt x="1976120" y="147320"/>
                  </a:lnTo>
                  <a:lnTo>
                    <a:pt x="1979549" y="174498"/>
                  </a:lnTo>
                  <a:lnTo>
                    <a:pt x="2018449" y="174129"/>
                  </a:lnTo>
                  <a:lnTo>
                    <a:pt x="2060473" y="172974"/>
                  </a:lnTo>
                  <a:lnTo>
                    <a:pt x="2105596" y="171069"/>
                  </a:lnTo>
                  <a:lnTo>
                    <a:pt x="2153793" y="168402"/>
                  </a:lnTo>
                  <a:close/>
                </a:path>
                <a:path w="2233929" h="267334">
                  <a:moveTo>
                    <a:pt x="2201545" y="223139"/>
                  </a:moveTo>
                  <a:lnTo>
                    <a:pt x="2177923" y="190627"/>
                  </a:lnTo>
                  <a:lnTo>
                    <a:pt x="2166366" y="186207"/>
                  </a:lnTo>
                  <a:lnTo>
                    <a:pt x="2166366" y="223139"/>
                  </a:lnTo>
                  <a:lnTo>
                    <a:pt x="2162886" y="230809"/>
                  </a:lnTo>
                  <a:lnTo>
                    <a:pt x="2152472" y="236283"/>
                  </a:lnTo>
                  <a:lnTo>
                    <a:pt x="2135124" y="239572"/>
                  </a:lnTo>
                  <a:lnTo>
                    <a:pt x="2110867" y="240665"/>
                  </a:lnTo>
                  <a:lnTo>
                    <a:pt x="2086597" y="239572"/>
                  </a:lnTo>
                  <a:lnTo>
                    <a:pt x="2069249" y="236283"/>
                  </a:lnTo>
                  <a:lnTo>
                    <a:pt x="2058835" y="230809"/>
                  </a:lnTo>
                  <a:lnTo>
                    <a:pt x="2055368" y="223139"/>
                  </a:lnTo>
                  <a:lnTo>
                    <a:pt x="2058835" y="215480"/>
                  </a:lnTo>
                  <a:lnTo>
                    <a:pt x="2069249" y="210007"/>
                  </a:lnTo>
                  <a:lnTo>
                    <a:pt x="2086597" y="206717"/>
                  </a:lnTo>
                  <a:lnTo>
                    <a:pt x="2110867" y="205613"/>
                  </a:lnTo>
                  <a:lnTo>
                    <a:pt x="2135124" y="206717"/>
                  </a:lnTo>
                  <a:lnTo>
                    <a:pt x="2152472" y="210007"/>
                  </a:lnTo>
                  <a:lnTo>
                    <a:pt x="2162886" y="215480"/>
                  </a:lnTo>
                  <a:lnTo>
                    <a:pt x="2166366" y="223139"/>
                  </a:lnTo>
                  <a:lnTo>
                    <a:pt x="2166366" y="186207"/>
                  </a:lnTo>
                  <a:lnTo>
                    <a:pt x="2164918" y="185648"/>
                  </a:lnTo>
                  <a:lnTo>
                    <a:pt x="2149386" y="182118"/>
                  </a:lnTo>
                  <a:lnTo>
                    <a:pt x="2131352" y="180022"/>
                  </a:lnTo>
                  <a:lnTo>
                    <a:pt x="2110867" y="179324"/>
                  </a:lnTo>
                  <a:lnTo>
                    <a:pt x="2089759" y="180047"/>
                  </a:lnTo>
                  <a:lnTo>
                    <a:pt x="2043049" y="190881"/>
                  </a:lnTo>
                  <a:lnTo>
                    <a:pt x="2020316" y="223139"/>
                  </a:lnTo>
                  <a:lnTo>
                    <a:pt x="2021763" y="232956"/>
                  </a:lnTo>
                  <a:lnTo>
                    <a:pt x="2056853" y="260400"/>
                  </a:lnTo>
                  <a:lnTo>
                    <a:pt x="2110867" y="266827"/>
                  </a:lnTo>
                  <a:lnTo>
                    <a:pt x="2131263" y="266115"/>
                  </a:lnTo>
                  <a:lnTo>
                    <a:pt x="2177796" y="255397"/>
                  </a:lnTo>
                  <a:lnTo>
                    <a:pt x="2196071" y="240665"/>
                  </a:lnTo>
                  <a:lnTo>
                    <a:pt x="2200059" y="232930"/>
                  </a:lnTo>
                  <a:lnTo>
                    <a:pt x="2201545" y="223139"/>
                  </a:lnTo>
                  <a:close/>
                </a:path>
                <a:path w="2233929" h="267334">
                  <a:moveTo>
                    <a:pt x="2233549" y="90424"/>
                  </a:moveTo>
                  <a:lnTo>
                    <a:pt x="2196719" y="90424"/>
                  </a:lnTo>
                  <a:lnTo>
                    <a:pt x="2196719" y="4445"/>
                  </a:lnTo>
                  <a:lnTo>
                    <a:pt x="2162429" y="4445"/>
                  </a:lnTo>
                  <a:lnTo>
                    <a:pt x="2162429" y="177165"/>
                  </a:lnTo>
                  <a:lnTo>
                    <a:pt x="2196719" y="177165"/>
                  </a:lnTo>
                  <a:lnTo>
                    <a:pt x="2196719" y="119126"/>
                  </a:lnTo>
                  <a:lnTo>
                    <a:pt x="2233549" y="119126"/>
                  </a:lnTo>
                  <a:lnTo>
                    <a:pt x="2233549" y="90424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9" name="object 119"/>
            <p:cNvSpPr/>
            <p:nvPr/>
          </p:nvSpPr>
          <p:spPr>
            <a:xfrm>
              <a:off x="9753448" y="6676745"/>
              <a:ext cx="62230" cy="76200"/>
            </a:xfrm>
            <a:custGeom>
              <a:avLst/>
              <a:gdLst/>
              <a:ahLst/>
              <a:cxnLst/>
              <a:rect l="l" t="t" r="r" b="b"/>
              <a:pathLst>
                <a:path w="62229" h="76200">
                  <a:moveTo>
                    <a:pt x="55268" y="0"/>
                  </a:moveTo>
                  <a:lnTo>
                    <a:pt x="49680" y="0"/>
                  </a:lnTo>
                  <a:lnTo>
                    <a:pt x="42229" y="728"/>
                  </a:lnTo>
                  <a:lnTo>
                    <a:pt x="10961" y="25061"/>
                  </a:lnTo>
                  <a:lnTo>
                    <a:pt x="0" y="61781"/>
                  </a:lnTo>
                  <a:lnTo>
                    <a:pt x="1166" y="66755"/>
                  </a:lnTo>
                  <a:lnTo>
                    <a:pt x="3452" y="72837"/>
                  </a:lnTo>
                  <a:lnTo>
                    <a:pt x="8786" y="75877"/>
                  </a:lnTo>
                  <a:lnTo>
                    <a:pt x="24153" y="75877"/>
                  </a:lnTo>
                  <a:lnTo>
                    <a:pt x="30884" y="73501"/>
                  </a:lnTo>
                  <a:lnTo>
                    <a:pt x="37234" y="68748"/>
                  </a:lnTo>
                  <a:lnTo>
                    <a:pt x="42129" y="65010"/>
                  </a:lnTo>
                  <a:lnTo>
                    <a:pt x="17422" y="65010"/>
                  </a:lnTo>
                  <a:lnTo>
                    <a:pt x="15136" y="63580"/>
                  </a:lnTo>
                  <a:lnTo>
                    <a:pt x="14120" y="60721"/>
                  </a:lnTo>
                  <a:lnTo>
                    <a:pt x="12977" y="57862"/>
                  </a:lnTo>
                  <a:lnTo>
                    <a:pt x="13231" y="54456"/>
                  </a:lnTo>
                  <a:lnTo>
                    <a:pt x="26566" y="38341"/>
                  </a:lnTo>
                  <a:lnTo>
                    <a:pt x="52727" y="38341"/>
                  </a:lnTo>
                  <a:lnTo>
                    <a:pt x="51651" y="36296"/>
                  </a:lnTo>
                  <a:lnTo>
                    <a:pt x="18819" y="36296"/>
                  </a:lnTo>
                  <a:lnTo>
                    <a:pt x="21359" y="28841"/>
                  </a:lnTo>
                  <a:lnTo>
                    <a:pt x="25169" y="22733"/>
                  </a:lnTo>
                  <a:lnTo>
                    <a:pt x="35329" y="13195"/>
                  </a:lnTo>
                  <a:lnTo>
                    <a:pt x="40917" y="10820"/>
                  </a:lnTo>
                  <a:lnTo>
                    <a:pt x="58866" y="10820"/>
                  </a:lnTo>
                  <a:lnTo>
                    <a:pt x="61872" y="2044"/>
                  </a:lnTo>
                  <a:lnTo>
                    <a:pt x="59332" y="673"/>
                  </a:lnTo>
                  <a:lnTo>
                    <a:pt x="55268" y="0"/>
                  </a:lnTo>
                  <a:close/>
                </a:path>
                <a:path w="62229" h="76200">
                  <a:moveTo>
                    <a:pt x="52727" y="38341"/>
                  </a:moveTo>
                  <a:lnTo>
                    <a:pt x="37107" y="38341"/>
                  </a:lnTo>
                  <a:lnTo>
                    <a:pt x="39266" y="42722"/>
                  </a:lnTo>
                  <a:lnTo>
                    <a:pt x="36345" y="51498"/>
                  </a:lnTo>
                  <a:lnTo>
                    <a:pt x="24153" y="65010"/>
                  </a:lnTo>
                  <a:lnTo>
                    <a:pt x="42129" y="65010"/>
                  </a:lnTo>
                  <a:lnTo>
                    <a:pt x="43457" y="63995"/>
                  </a:lnTo>
                  <a:lnTo>
                    <a:pt x="47902" y="57913"/>
                  </a:lnTo>
                  <a:lnTo>
                    <a:pt x="50315" y="50495"/>
                  </a:lnTo>
                  <a:lnTo>
                    <a:pt x="52601" y="43751"/>
                  </a:lnTo>
                  <a:lnTo>
                    <a:pt x="52727" y="38341"/>
                  </a:lnTo>
                  <a:close/>
                </a:path>
                <a:path w="62229" h="76200">
                  <a:moveTo>
                    <a:pt x="44092" y="27762"/>
                  </a:moveTo>
                  <a:lnTo>
                    <a:pt x="30757" y="27762"/>
                  </a:lnTo>
                  <a:lnTo>
                    <a:pt x="24534" y="30607"/>
                  </a:lnTo>
                  <a:lnTo>
                    <a:pt x="19200" y="36296"/>
                  </a:lnTo>
                  <a:lnTo>
                    <a:pt x="51651" y="36296"/>
                  </a:lnTo>
                  <a:lnTo>
                    <a:pt x="50442" y="34074"/>
                  </a:lnTo>
                  <a:lnTo>
                    <a:pt x="48283" y="29870"/>
                  </a:lnTo>
                  <a:lnTo>
                    <a:pt x="44092" y="27762"/>
                  </a:lnTo>
                  <a:close/>
                </a:path>
                <a:path w="62229" h="76200">
                  <a:moveTo>
                    <a:pt x="58866" y="10820"/>
                  </a:moveTo>
                  <a:lnTo>
                    <a:pt x="51204" y="10820"/>
                  </a:lnTo>
                  <a:lnTo>
                    <a:pt x="54887" y="11849"/>
                  </a:lnTo>
                  <a:lnTo>
                    <a:pt x="57808" y="13906"/>
                  </a:lnTo>
                  <a:lnTo>
                    <a:pt x="58866" y="1082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8000"/>
            <a:chOff x="0" y="0"/>
            <a:chExt cx="9906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285524"/>
              <a:ext cx="9905999" cy="357247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9906000" cy="68580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264919" y="3145535"/>
              <a:ext cx="8641080" cy="2484120"/>
            </a:xfrm>
            <a:custGeom>
              <a:avLst/>
              <a:gdLst/>
              <a:ahLst/>
              <a:cxnLst/>
              <a:rect l="l" t="t" r="r" b="b"/>
              <a:pathLst>
                <a:path w="8641080" h="2484120">
                  <a:moveTo>
                    <a:pt x="8641080" y="0"/>
                  </a:moveTo>
                  <a:lnTo>
                    <a:pt x="0" y="0"/>
                  </a:lnTo>
                  <a:lnTo>
                    <a:pt x="0" y="2484120"/>
                  </a:lnTo>
                  <a:lnTo>
                    <a:pt x="8641080" y="2484120"/>
                  </a:lnTo>
                  <a:lnTo>
                    <a:pt x="864108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516368" y="0"/>
              <a:ext cx="1214755" cy="3145790"/>
            </a:xfrm>
            <a:custGeom>
              <a:avLst/>
              <a:gdLst/>
              <a:ahLst/>
              <a:cxnLst/>
              <a:rect l="l" t="t" r="r" b="b"/>
              <a:pathLst>
                <a:path w="1214754" h="3145790">
                  <a:moveTo>
                    <a:pt x="1214627" y="0"/>
                  </a:moveTo>
                  <a:lnTo>
                    <a:pt x="0" y="0"/>
                  </a:lnTo>
                  <a:lnTo>
                    <a:pt x="0" y="3145536"/>
                  </a:lnTo>
                  <a:lnTo>
                    <a:pt x="1214627" y="3145536"/>
                  </a:lnTo>
                  <a:lnTo>
                    <a:pt x="1214627" y="0"/>
                  </a:lnTo>
                  <a:close/>
                </a:path>
              </a:pathLst>
            </a:custGeom>
            <a:solidFill>
              <a:srgbClr val="2D75B5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8120" y="216408"/>
              <a:ext cx="461772" cy="512064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301877" y="2461132"/>
              <a:ext cx="1921510" cy="478155"/>
            </a:xfrm>
            <a:custGeom>
              <a:avLst/>
              <a:gdLst/>
              <a:ahLst/>
              <a:cxnLst/>
              <a:rect l="l" t="t" r="r" b="b"/>
              <a:pathLst>
                <a:path w="1921510" h="478155">
                  <a:moveTo>
                    <a:pt x="1763649" y="282701"/>
                  </a:moveTo>
                  <a:lnTo>
                    <a:pt x="1697259" y="289274"/>
                  </a:lnTo>
                  <a:lnTo>
                    <a:pt x="1647825" y="308990"/>
                  </a:lnTo>
                  <a:lnTo>
                    <a:pt x="1617027" y="339074"/>
                  </a:lnTo>
                  <a:lnTo>
                    <a:pt x="1606804" y="376681"/>
                  </a:lnTo>
                  <a:lnTo>
                    <a:pt x="1609355" y="396444"/>
                  </a:lnTo>
                  <a:lnTo>
                    <a:pt x="1629842" y="430492"/>
                  </a:lnTo>
                  <a:lnTo>
                    <a:pt x="1670423" y="456495"/>
                  </a:lnTo>
                  <a:lnTo>
                    <a:pt x="1728335" y="469882"/>
                  </a:lnTo>
                  <a:lnTo>
                    <a:pt x="1763649" y="471550"/>
                  </a:lnTo>
                  <a:lnTo>
                    <a:pt x="1799149" y="469882"/>
                  </a:lnTo>
                  <a:lnTo>
                    <a:pt x="1830387" y="464867"/>
                  </a:lnTo>
                  <a:lnTo>
                    <a:pt x="1857339" y="456495"/>
                  </a:lnTo>
                  <a:lnTo>
                    <a:pt x="1879980" y="444753"/>
                  </a:lnTo>
                  <a:lnTo>
                    <a:pt x="1886367" y="439674"/>
                  </a:lnTo>
                  <a:lnTo>
                    <a:pt x="1763649" y="439674"/>
                  </a:lnTo>
                  <a:lnTo>
                    <a:pt x="1736907" y="438534"/>
                  </a:lnTo>
                  <a:lnTo>
                    <a:pt x="1693283" y="429494"/>
                  </a:lnTo>
                  <a:lnTo>
                    <a:pt x="1653539" y="401447"/>
                  </a:lnTo>
                  <a:lnTo>
                    <a:pt x="1645920" y="376681"/>
                  </a:lnTo>
                  <a:lnTo>
                    <a:pt x="1647848" y="363845"/>
                  </a:lnTo>
                  <a:lnTo>
                    <a:pt x="1676780" y="332358"/>
                  </a:lnTo>
                  <a:lnTo>
                    <a:pt x="1713928" y="319103"/>
                  </a:lnTo>
                  <a:lnTo>
                    <a:pt x="1763649" y="314705"/>
                  </a:lnTo>
                  <a:lnTo>
                    <a:pt x="1887153" y="314705"/>
                  </a:lnTo>
                  <a:lnTo>
                    <a:pt x="1879853" y="308990"/>
                  </a:lnTo>
                  <a:lnTo>
                    <a:pt x="1857160" y="297489"/>
                  </a:lnTo>
                  <a:lnTo>
                    <a:pt x="1830228" y="289274"/>
                  </a:lnTo>
                  <a:lnTo>
                    <a:pt x="1799058" y="284345"/>
                  </a:lnTo>
                  <a:lnTo>
                    <a:pt x="1763649" y="282701"/>
                  </a:lnTo>
                  <a:close/>
                </a:path>
                <a:path w="1921510" h="478155">
                  <a:moveTo>
                    <a:pt x="1887153" y="314705"/>
                  </a:moveTo>
                  <a:lnTo>
                    <a:pt x="1763649" y="314705"/>
                  </a:lnTo>
                  <a:lnTo>
                    <a:pt x="1790003" y="315803"/>
                  </a:lnTo>
                  <a:lnTo>
                    <a:pt x="1813269" y="319103"/>
                  </a:lnTo>
                  <a:lnTo>
                    <a:pt x="1850389" y="332231"/>
                  </a:lnTo>
                  <a:lnTo>
                    <a:pt x="1879429" y="363753"/>
                  </a:lnTo>
                  <a:lnTo>
                    <a:pt x="1881377" y="376681"/>
                  </a:lnTo>
                  <a:lnTo>
                    <a:pt x="1879453" y="389709"/>
                  </a:lnTo>
                  <a:lnTo>
                    <a:pt x="1850771" y="421766"/>
                  </a:lnTo>
                  <a:lnTo>
                    <a:pt x="1813639" y="435197"/>
                  </a:lnTo>
                  <a:lnTo>
                    <a:pt x="1763649" y="439674"/>
                  </a:lnTo>
                  <a:lnTo>
                    <a:pt x="1886367" y="439674"/>
                  </a:lnTo>
                  <a:lnTo>
                    <a:pt x="1897909" y="430492"/>
                  </a:lnTo>
                  <a:lnTo>
                    <a:pt x="1910730" y="414385"/>
                  </a:lnTo>
                  <a:lnTo>
                    <a:pt x="1918432" y="396444"/>
                  </a:lnTo>
                  <a:lnTo>
                    <a:pt x="1921002" y="376681"/>
                  </a:lnTo>
                  <a:lnTo>
                    <a:pt x="1918430" y="356943"/>
                  </a:lnTo>
                  <a:lnTo>
                    <a:pt x="1910714" y="339074"/>
                  </a:lnTo>
                  <a:lnTo>
                    <a:pt x="1897856" y="323086"/>
                  </a:lnTo>
                  <a:lnTo>
                    <a:pt x="1887153" y="314705"/>
                  </a:lnTo>
                  <a:close/>
                </a:path>
                <a:path w="1921510" h="478155">
                  <a:moveTo>
                    <a:pt x="1773809" y="25272"/>
                  </a:moveTo>
                  <a:lnTo>
                    <a:pt x="1562227" y="25272"/>
                  </a:lnTo>
                  <a:lnTo>
                    <a:pt x="1562227" y="58546"/>
                  </a:lnTo>
                  <a:lnTo>
                    <a:pt x="1730628" y="58546"/>
                  </a:lnTo>
                  <a:lnTo>
                    <a:pt x="1721461" y="90904"/>
                  </a:lnTo>
                  <a:lnTo>
                    <a:pt x="1686409" y="150808"/>
                  </a:lnTo>
                  <a:lnTo>
                    <a:pt x="1630975" y="203094"/>
                  </a:lnTo>
                  <a:lnTo>
                    <a:pt x="1566066" y="241333"/>
                  </a:lnTo>
                  <a:lnTo>
                    <a:pt x="1530730" y="254762"/>
                  </a:lnTo>
                  <a:lnTo>
                    <a:pt x="1556766" y="284225"/>
                  </a:lnTo>
                  <a:lnTo>
                    <a:pt x="1597675" y="265626"/>
                  </a:lnTo>
                  <a:lnTo>
                    <a:pt x="1636014" y="242585"/>
                  </a:lnTo>
                  <a:lnTo>
                    <a:pt x="1671780" y="215092"/>
                  </a:lnTo>
                  <a:lnTo>
                    <a:pt x="1704975" y="183133"/>
                  </a:lnTo>
                  <a:lnTo>
                    <a:pt x="1733214" y="147627"/>
                  </a:lnTo>
                  <a:lnTo>
                    <a:pt x="1754108" y="109489"/>
                  </a:lnTo>
                  <a:lnTo>
                    <a:pt x="1767643" y="68708"/>
                  </a:lnTo>
                  <a:lnTo>
                    <a:pt x="1773809" y="25272"/>
                  </a:lnTo>
                  <a:close/>
                </a:path>
                <a:path w="1921510" h="478155">
                  <a:moveTo>
                    <a:pt x="1917064" y="0"/>
                  </a:moveTo>
                  <a:lnTo>
                    <a:pt x="1879853" y="0"/>
                  </a:lnTo>
                  <a:lnTo>
                    <a:pt x="1879853" y="85725"/>
                  </a:lnTo>
                  <a:lnTo>
                    <a:pt x="1784477" y="85725"/>
                  </a:lnTo>
                  <a:lnTo>
                    <a:pt x="1784477" y="119252"/>
                  </a:lnTo>
                  <a:lnTo>
                    <a:pt x="1879853" y="119252"/>
                  </a:lnTo>
                  <a:lnTo>
                    <a:pt x="1879853" y="186816"/>
                  </a:lnTo>
                  <a:lnTo>
                    <a:pt x="1779524" y="186816"/>
                  </a:lnTo>
                  <a:lnTo>
                    <a:pt x="1779524" y="220344"/>
                  </a:lnTo>
                  <a:lnTo>
                    <a:pt x="1879853" y="220344"/>
                  </a:lnTo>
                  <a:lnTo>
                    <a:pt x="1879853" y="280034"/>
                  </a:lnTo>
                  <a:lnTo>
                    <a:pt x="1917064" y="280034"/>
                  </a:lnTo>
                  <a:lnTo>
                    <a:pt x="1917064" y="0"/>
                  </a:lnTo>
                  <a:close/>
                </a:path>
                <a:path w="1921510" h="478155">
                  <a:moveTo>
                    <a:pt x="878966" y="269366"/>
                  </a:moveTo>
                  <a:lnTo>
                    <a:pt x="587374" y="269366"/>
                  </a:lnTo>
                  <a:lnTo>
                    <a:pt x="587374" y="302132"/>
                  </a:lnTo>
                  <a:lnTo>
                    <a:pt x="842517" y="302132"/>
                  </a:lnTo>
                  <a:lnTo>
                    <a:pt x="842517" y="354838"/>
                  </a:lnTo>
                  <a:lnTo>
                    <a:pt x="587374" y="354838"/>
                  </a:lnTo>
                  <a:lnTo>
                    <a:pt x="587374" y="472058"/>
                  </a:lnTo>
                  <a:lnTo>
                    <a:pt x="892429" y="472058"/>
                  </a:lnTo>
                  <a:lnTo>
                    <a:pt x="892429" y="439674"/>
                  </a:lnTo>
                  <a:lnTo>
                    <a:pt x="623697" y="439674"/>
                  </a:lnTo>
                  <a:lnTo>
                    <a:pt x="623697" y="385571"/>
                  </a:lnTo>
                  <a:lnTo>
                    <a:pt x="878966" y="385571"/>
                  </a:lnTo>
                  <a:lnTo>
                    <a:pt x="878966" y="269366"/>
                  </a:lnTo>
                  <a:close/>
                </a:path>
                <a:path w="1921510" h="478155">
                  <a:moveTo>
                    <a:pt x="1076960" y="34416"/>
                  </a:moveTo>
                  <a:lnTo>
                    <a:pt x="1040510" y="34416"/>
                  </a:lnTo>
                  <a:lnTo>
                    <a:pt x="1040510" y="348614"/>
                  </a:lnTo>
                  <a:lnTo>
                    <a:pt x="1233297" y="348614"/>
                  </a:lnTo>
                  <a:lnTo>
                    <a:pt x="1233297" y="316229"/>
                  </a:lnTo>
                  <a:lnTo>
                    <a:pt x="1076960" y="316229"/>
                  </a:lnTo>
                  <a:lnTo>
                    <a:pt x="1076960" y="194817"/>
                  </a:lnTo>
                  <a:lnTo>
                    <a:pt x="1233297" y="194817"/>
                  </a:lnTo>
                  <a:lnTo>
                    <a:pt x="1233297" y="162305"/>
                  </a:lnTo>
                  <a:lnTo>
                    <a:pt x="1076960" y="162305"/>
                  </a:lnTo>
                  <a:lnTo>
                    <a:pt x="1076960" y="34416"/>
                  </a:lnTo>
                  <a:close/>
                </a:path>
                <a:path w="1921510" h="478155">
                  <a:moveTo>
                    <a:pt x="1233297" y="194817"/>
                  </a:moveTo>
                  <a:lnTo>
                    <a:pt x="1196212" y="194817"/>
                  </a:lnTo>
                  <a:lnTo>
                    <a:pt x="1196212" y="316229"/>
                  </a:lnTo>
                  <a:lnTo>
                    <a:pt x="1233297" y="316229"/>
                  </a:lnTo>
                  <a:lnTo>
                    <a:pt x="1233297" y="194817"/>
                  </a:lnTo>
                  <a:close/>
                </a:path>
                <a:path w="1921510" h="478155">
                  <a:moveTo>
                    <a:pt x="1233297" y="34416"/>
                  </a:moveTo>
                  <a:lnTo>
                    <a:pt x="1196212" y="34416"/>
                  </a:lnTo>
                  <a:lnTo>
                    <a:pt x="1196212" y="162305"/>
                  </a:lnTo>
                  <a:lnTo>
                    <a:pt x="1233297" y="162305"/>
                  </a:lnTo>
                  <a:lnTo>
                    <a:pt x="1233297" y="34416"/>
                  </a:lnTo>
                  <a:close/>
                </a:path>
                <a:path w="1921510" h="478155">
                  <a:moveTo>
                    <a:pt x="568960" y="16382"/>
                  </a:moveTo>
                  <a:lnTo>
                    <a:pt x="532510" y="16382"/>
                  </a:lnTo>
                  <a:lnTo>
                    <a:pt x="532510" y="217296"/>
                  </a:lnTo>
                  <a:lnTo>
                    <a:pt x="751585" y="217296"/>
                  </a:lnTo>
                  <a:lnTo>
                    <a:pt x="751585" y="185419"/>
                  </a:lnTo>
                  <a:lnTo>
                    <a:pt x="568960" y="185419"/>
                  </a:lnTo>
                  <a:lnTo>
                    <a:pt x="568960" y="122936"/>
                  </a:lnTo>
                  <a:lnTo>
                    <a:pt x="751585" y="122936"/>
                  </a:lnTo>
                  <a:lnTo>
                    <a:pt x="751585" y="90931"/>
                  </a:lnTo>
                  <a:lnTo>
                    <a:pt x="568960" y="90931"/>
                  </a:lnTo>
                  <a:lnTo>
                    <a:pt x="568960" y="16382"/>
                  </a:lnTo>
                  <a:close/>
                </a:path>
                <a:path w="1921510" h="478155">
                  <a:moveTo>
                    <a:pt x="751585" y="122936"/>
                  </a:moveTo>
                  <a:lnTo>
                    <a:pt x="715136" y="122936"/>
                  </a:lnTo>
                  <a:lnTo>
                    <a:pt x="715136" y="185419"/>
                  </a:lnTo>
                  <a:lnTo>
                    <a:pt x="751585" y="185419"/>
                  </a:lnTo>
                  <a:lnTo>
                    <a:pt x="751585" y="122936"/>
                  </a:lnTo>
                  <a:close/>
                </a:path>
                <a:path w="1921510" h="478155">
                  <a:moveTo>
                    <a:pt x="751585" y="16382"/>
                  </a:moveTo>
                  <a:lnTo>
                    <a:pt x="715136" y="16382"/>
                  </a:lnTo>
                  <a:lnTo>
                    <a:pt x="715136" y="90931"/>
                  </a:lnTo>
                  <a:lnTo>
                    <a:pt x="751585" y="90931"/>
                  </a:lnTo>
                  <a:lnTo>
                    <a:pt x="751585" y="16382"/>
                  </a:lnTo>
                  <a:close/>
                </a:path>
                <a:path w="1921510" h="478155">
                  <a:moveTo>
                    <a:pt x="209169" y="41655"/>
                  </a:moveTo>
                  <a:lnTo>
                    <a:pt x="28575" y="41655"/>
                  </a:lnTo>
                  <a:lnTo>
                    <a:pt x="28575" y="74167"/>
                  </a:lnTo>
                  <a:lnTo>
                    <a:pt x="170053" y="74167"/>
                  </a:lnTo>
                  <a:lnTo>
                    <a:pt x="164675" y="114006"/>
                  </a:lnTo>
                  <a:lnTo>
                    <a:pt x="153701" y="153130"/>
                  </a:lnTo>
                  <a:lnTo>
                    <a:pt x="137156" y="191539"/>
                  </a:lnTo>
                  <a:lnTo>
                    <a:pt x="115061" y="229234"/>
                  </a:lnTo>
                  <a:lnTo>
                    <a:pt x="89171" y="264052"/>
                  </a:lnTo>
                  <a:lnTo>
                    <a:pt x="61388" y="293846"/>
                  </a:lnTo>
                  <a:lnTo>
                    <a:pt x="31676" y="318639"/>
                  </a:lnTo>
                  <a:lnTo>
                    <a:pt x="0" y="338454"/>
                  </a:lnTo>
                  <a:lnTo>
                    <a:pt x="29590" y="363727"/>
                  </a:lnTo>
                  <a:lnTo>
                    <a:pt x="69988" y="332438"/>
                  </a:lnTo>
                  <a:lnTo>
                    <a:pt x="105263" y="298580"/>
                  </a:lnTo>
                  <a:lnTo>
                    <a:pt x="135412" y="262157"/>
                  </a:lnTo>
                  <a:lnTo>
                    <a:pt x="160432" y="223170"/>
                  </a:lnTo>
                  <a:lnTo>
                    <a:pt x="180321" y="181624"/>
                  </a:lnTo>
                  <a:lnTo>
                    <a:pt x="195075" y="137521"/>
                  </a:lnTo>
                  <a:lnTo>
                    <a:pt x="204692" y="90864"/>
                  </a:lnTo>
                  <a:lnTo>
                    <a:pt x="209169" y="41655"/>
                  </a:lnTo>
                  <a:close/>
                </a:path>
                <a:path w="1921510" h="478155">
                  <a:moveTo>
                    <a:pt x="1419224" y="228472"/>
                  </a:moveTo>
                  <a:lnTo>
                    <a:pt x="1382014" y="228472"/>
                  </a:lnTo>
                  <a:lnTo>
                    <a:pt x="1382014" y="478027"/>
                  </a:lnTo>
                  <a:lnTo>
                    <a:pt x="1419224" y="478027"/>
                  </a:lnTo>
                  <a:lnTo>
                    <a:pt x="1419224" y="228472"/>
                  </a:lnTo>
                  <a:close/>
                </a:path>
                <a:path w="1921510" h="478155">
                  <a:moveTo>
                    <a:pt x="1322578" y="9651"/>
                  </a:moveTo>
                  <a:lnTo>
                    <a:pt x="1286129" y="9651"/>
                  </a:lnTo>
                  <a:lnTo>
                    <a:pt x="1286129" y="463422"/>
                  </a:lnTo>
                  <a:lnTo>
                    <a:pt x="1322578" y="463422"/>
                  </a:lnTo>
                  <a:lnTo>
                    <a:pt x="1322578" y="228472"/>
                  </a:lnTo>
                  <a:lnTo>
                    <a:pt x="1419224" y="228472"/>
                  </a:lnTo>
                  <a:lnTo>
                    <a:pt x="1419224" y="195325"/>
                  </a:lnTo>
                  <a:lnTo>
                    <a:pt x="1322578" y="195325"/>
                  </a:lnTo>
                  <a:lnTo>
                    <a:pt x="1322578" y="9651"/>
                  </a:lnTo>
                  <a:close/>
                </a:path>
                <a:path w="1921510" h="478155">
                  <a:moveTo>
                    <a:pt x="1419224" y="0"/>
                  </a:moveTo>
                  <a:lnTo>
                    <a:pt x="1382014" y="0"/>
                  </a:lnTo>
                  <a:lnTo>
                    <a:pt x="1382014" y="195325"/>
                  </a:lnTo>
                  <a:lnTo>
                    <a:pt x="1419224" y="195325"/>
                  </a:lnTo>
                  <a:lnTo>
                    <a:pt x="1419224" y="0"/>
                  </a:lnTo>
                  <a:close/>
                </a:path>
                <a:path w="1921510" h="478155">
                  <a:moveTo>
                    <a:pt x="878966" y="0"/>
                  </a:moveTo>
                  <a:lnTo>
                    <a:pt x="842517" y="0"/>
                  </a:lnTo>
                  <a:lnTo>
                    <a:pt x="842517" y="243077"/>
                  </a:lnTo>
                  <a:lnTo>
                    <a:pt x="878966" y="243077"/>
                  </a:lnTo>
                  <a:lnTo>
                    <a:pt x="878966" y="149225"/>
                  </a:lnTo>
                  <a:lnTo>
                    <a:pt x="951103" y="149225"/>
                  </a:lnTo>
                  <a:lnTo>
                    <a:pt x="951103" y="116204"/>
                  </a:lnTo>
                  <a:lnTo>
                    <a:pt x="878966" y="116204"/>
                  </a:lnTo>
                  <a:lnTo>
                    <a:pt x="878966" y="0"/>
                  </a:lnTo>
                  <a:close/>
                </a:path>
                <a:path w="1921510" h="478155">
                  <a:moveTo>
                    <a:pt x="401447" y="240664"/>
                  </a:moveTo>
                  <a:lnTo>
                    <a:pt x="364616" y="240664"/>
                  </a:lnTo>
                  <a:lnTo>
                    <a:pt x="364616" y="478027"/>
                  </a:lnTo>
                  <a:lnTo>
                    <a:pt x="401447" y="478027"/>
                  </a:lnTo>
                  <a:lnTo>
                    <a:pt x="401447" y="240664"/>
                  </a:lnTo>
                  <a:close/>
                </a:path>
                <a:path w="1921510" h="478155">
                  <a:moveTo>
                    <a:pt x="305053" y="9651"/>
                  </a:moveTo>
                  <a:lnTo>
                    <a:pt x="268604" y="9651"/>
                  </a:lnTo>
                  <a:lnTo>
                    <a:pt x="268604" y="463422"/>
                  </a:lnTo>
                  <a:lnTo>
                    <a:pt x="305053" y="463422"/>
                  </a:lnTo>
                  <a:lnTo>
                    <a:pt x="305053" y="240664"/>
                  </a:lnTo>
                  <a:lnTo>
                    <a:pt x="401447" y="240664"/>
                  </a:lnTo>
                  <a:lnTo>
                    <a:pt x="401447" y="207644"/>
                  </a:lnTo>
                  <a:lnTo>
                    <a:pt x="305053" y="207644"/>
                  </a:lnTo>
                  <a:lnTo>
                    <a:pt x="305053" y="9651"/>
                  </a:lnTo>
                  <a:close/>
                </a:path>
                <a:path w="1921510" h="478155">
                  <a:moveTo>
                    <a:pt x="401447" y="0"/>
                  </a:moveTo>
                  <a:lnTo>
                    <a:pt x="364616" y="0"/>
                  </a:lnTo>
                  <a:lnTo>
                    <a:pt x="364616" y="207644"/>
                  </a:lnTo>
                  <a:lnTo>
                    <a:pt x="401447" y="207644"/>
                  </a:lnTo>
                  <a:lnTo>
                    <a:pt x="401447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560819" y="1144524"/>
              <a:ext cx="1726692" cy="1726691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7965947" y="1022603"/>
              <a:ext cx="454659" cy="454659"/>
            </a:xfrm>
            <a:custGeom>
              <a:avLst/>
              <a:gdLst/>
              <a:ahLst/>
              <a:cxnLst/>
              <a:rect l="l" t="t" r="r" b="b"/>
              <a:pathLst>
                <a:path w="454659" h="454659">
                  <a:moveTo>
                    <a:pt x="454151" y="0"/>
                  </a:moveTo>
                  <a:lnTo>
                    <a:pt x="0" y="0"/>
                  </a:lnTo>
                  <a:lnTo>
                    <a:pt x="0" y="454151"/>
                  </a:lnTo>
                  <a:lnTo>
                    <a:pt x="454151" y="454151"/>
                  </a:lnTo>
                  <a:lnTo>
                    <a:pt x="454151" y="0"/>
                  </a:lnTo>
                  <a:close/>
                </a:path>
              </a:pathLst>
            </a:custGeom>
            <a:solidFill>
              <a:srgbClr val="2D75B5">
                <a:alpha val="4392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602980" y="871727"/>
              <a:ext cx="193675" cy="193675"/>
            </a:xfrm>
            <a:custGeom>
              <a:avLst/>
              <a:gdLst/>
              <a:ahLst/>
              <a:cxnLst/>
              <a:rect l="l" t="t" r="r" b="b"/>
              <a:pathLst>
                <a:path w="193675" h="193675">
                  <a:moveTo>
                    <a:pt x="193548" y="0"/>
                  </a:moveTo>
                  <a:lnTo>
                    <a:pt x="0" y="0"/>
                  </a:lnTo>
                  <a:lnTo>
                    <a:pt x="0" y="193548"/>
                  </a:lnTo>
                  <a:lnTo>
                    <a:pt x="193548" y="193548"/>
                  </a:lnTo>
                  <a:lnTo>
                    <a:pt x="193548" y="0"/>
                  </a:lnTo>
                  <a:close/>
                </a:path>
              </a:pathLst>
            </a:custGeom>
            <a:solidFill>
              <a:srgbClr val="39A9CF">
                <a:alpha val="4392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8420100" y="2575560"/>
              <a:ext cx="99060" cy="99060"/>
            </a:xfrm>
            <a:custGeom>
              <a:avLst/>
              <a:gdLst/>
              <a:ahLst/>
              <a:cxnLst/>
              <a:rect l="l" t="t" r="r" b="b"/>
              <a:pathLst>
                <a:path w="99059" h="99060">
                  <a:moveTo>
                    <a:pt x="99059" y="0"/>
                  </a:moveTo>
                  <a:lnTo>
                    <a:pt x="0" y="0"/>
                  </a:lnTo>
                  <a:lnTo>
                    <a:pt x="0" y="99060"/>
                  </a:lnTo>
                  <a:lnTo>
                    <a:pt x="99059" y="99060"/>
                  </a:lnTo>
                  <a:lnTo>
                    <a:pt x="99059" y="0"/>
                  </a:lnTo>
                  <a:close/>
                </a:path>
              </a:pathLst>
            </a:custGeom>
            <a:solidFill>
              <a:srgbClr val="FF4343">
                <a:alpha val="4392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6808596" y="1308036"/>
              <a:ext cx="106045" cy="548005"/>
            </a:xfrm>
            <a:custGeom>
              <a:avLst/>
              <a:gdLst/>
              <a:ahLst/>
              <a:cxnLst/>
              <a:rect l="l" t="t" r="r" b="b"/>
              <a:pathLst>
                <a:path w="106045" h="548005">
                  <a:moveTo>
                    <a:pt x="106039" y="0"/>
                  </a:moveTo>
                  <a:lnTo>
                    <a:pt x="0" y="0"/>
                  </a:lnTo>
                  <a:lnTo>
                    <a:pt x="0" y="547687"/>
                  </a:lnTo>
                  <a:lnTo>
                    <a:pt x="106039" y="547687"/>
                  </a:lnTo>
                  <a:lnTo>
                    <a:pt x="10603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6574155" y="983233"/>
              <a:ext cx="563880" cy="99695"/>
            </a:xfrm>
            <a:custGeom>
              <a:avLst/>
              <a:gdLst/>
              <a:ahLst/>
              <a:cxnLst/>
              <a:rect l="l" t="t" r="r" b="b"/>
              <a:pathLst>
                <a:path w="563879" h="99694">
                  <a:moveTo>
                    <a:pt x="225933" y="1524"/>
                  </a:moveTo>
                  <a:lnTo>
                    <a:pt x="215138" y="1524"/>
                  </a:lnTo>
                  <a:lnTo>
                    <a:pt x="178053" y="97916"/>
                  </a:lnTo>
                  <a:lnTo>
                    <a:pt x="189865" y="97916"/>
                  </a:lnTo>
                  <a:lnTo>
                    <a:pt x="199644" y="70485"/>
                  </a:lnTo>
                  <a:lnTo>
                    <a:pt x="252554" y="70485"/>
                  </a:lnTo>
                  <a:lnTo>
                    <a:pt x="248828" y="60832"/>
                  </a:lnTo>
                  <a:lnTo>
                    <a:pt x="203326" y="60832"/>
                  </a:lnTo>
                  <a:lnTo>
                    <a:pt x="218567" y="19176"/>
                  </a:lnTo>
                  <a:lnTo>
                    <a:pt x="219201" y="18033"/>
                  </a:lnTo>
                  <a:lnTo>
                    <a:pt x="219710" y="15875"/>
                  </a:lnTo>
                  <a:lnTo>
                    <a:pt x="220218" y="12826"/>
                  </a:lnTo>
                  <a:lnTo>
                    <a:pt x="230296" y="12826"/>
                  </a:lnTo>
                  <a:lnTo>
                    <a:pt x="225933" y="1524"/>
                  </a:lnTo>
                  <a:close/>
                </a:path>
                <a:path w="563879" h="99694">
                  <a:moveTo>
                    <a:pt x="252554" y="70485"/>
                  </a:moveTo>
                  <a:lnTo>
                    <a:pt x="240919" y="70485"/>
                  </a:lnTo>
                  <a:lnTo>
                    <a:pt x="251460" y="97916"/>
                  </a:lnTo>
                  <a:lnTo>
                    <a:pt x="263144" y="97916"/>
                  </a:lnTo>
                  <a:lnTo>
                    <a:pt x="252554" y="70485"/>
                  </a:lnTo>
                  <a:close/>
                </a:path>
                <a:path w="563879" h="99694">
                  <a:moveTo>
                    <a:pt x="230296" y="12826"/>
                  </a:moveTo>
                  <a:lnTo>
                    <a:pt x="220472" y="12826"/>
                  </a:lnTo>
                  <a:lnTo>
                    <a:pt x="220852" y="15620"/>
                  </a:lnTo>
                  <a:lnTo>
                    <a:pt x="221361" y="17652"/>
                  </a:lnTo>
                  <a:lnTo>
                    <a:pt x="221996" y="19176"/>
                  </a:lnTo>
                  <a:lnTo>
                    <a:pt x="237363" y="60832"/>
                  </a:lnTo>
                  <a:lnTo>
                    <a:pt x="248828" y="60832"/>
                  </a:lnTo>
                  <a:lnTo>
                    <a:pt x="230296" y="12826"/>
                  </a:lnTo>
                  <a:close/>
                </a:path>
                <a:path w="563879" h="99694">
                  <a:moveTo>
                    <a:pt x="532765" y="1524"/>
                  </a:moveTo>
                  <a:lnTo>
                    <a:pt x="495553" y="1524"/>
                  </a:lnTo>
                  <a:lnTo>
                    <a:pt x="495553" y="97916"/>
                  </a:lnTo>
                  <a:lnTo>
                    <a:pt x="506095" y="97916"/>
                  </a:lnTo>
                  <a:lnTo>
                    <a:pt x="506095" y="56641"/>
                  </a:lnTo>
                  <a:lnTo>
                    <a:pt x="536922" y="56641"/>
                  </a:lnTo>
                  <a:lnTo>
                    <a:pt x="536448" y="56133"/>
                  </a:lnTo>
                  <a:lnTo>
                    <a:pt x="534289" y="54610"/>
                  </a:lnTo>
                  <a:lnTo>
                    <a:pt x="531495" y="53339"/>
                  </a:lnTo>
                  <a:lnTo>
                    <a:pt x="531495" y="53086"/>
                  </a:lnTo>
                  <a:lnTo>
                    <a:pt x="540902" y="49252"/>
                  </a:lnTo>
                  <a:lnTo>
                    <a:pt x="543765" y="46862"/>
                  </a:lnTo>
                  <a:lnTo>
                    <a:pt x="506095" y="46862"/>
                  </a:lnTo>
                  <a:lnTo>
                    <a:pt x="506095" y="11429"/>
                  </a:lnTo>
                  <a:lnTo>
                    <a:pt x="548555" y="11429"/>
                  </a:lnTo>
                  <a:lnTo>
                    <a:pt x="539876" y="3810"/>
                  </a:lnTo>
                  <a:lnTo>
                    <a:pt x="532765" y="1524"/>
                  </a:lnTo>
                  <a:close/>
                </a:path>
                <a:path w="563879" h="99694">
                  <a:moveTo>
                    <a:pt x="536922" y="56641"/>
                  </a:moveTo>
                  <a:lnTo>
                    <a:pt x="519556" y="56641"/>
                  </a:lnTo>
                  <a:lnTo>
                    <a:pt x="522859" y="57530"/>
                  </a:lnTo>
                  <a:lnTo>
                    <a:pt x="525652" y="59436"/>
                  </a:lnTo>
                  <a:lnTo>
                    <a:pt x="528447" y="61213"/>
                  </a:lnTo>
                  <a:lnTo>
                    <a:pt x="531495" y="65024"/>
                  </a:lnTo>
                  <a:lnTo>
                    <a:pt x="534924" y="70865"/>
                  </a:lnTo>
                  <a:lnTo>
                    <a:pt x="551179" y="97916"/>
                  </a:lnTo>
                  <a:lnTo>
                    <a:pt x="563879" y="97916"/>
                  </a:lnTo>
                  <a:lnTo>
                    <a:pt x="542544" y="63626"/>
                  </a:lnTo>
                  <a:lnTo>
                    <a:pt x="540003" y="60070"/>
                  </a:lnTo>
                  <a:lnTo>
                    <a:pt x="538226" y="58038"/>
                  </a:lnTo>
                  <a:lnTo>
                    <a:pt x="536922" y="56641"/>
                  </a:lnTo>
                  <a:close/>
                </a:path>
                <a:path w="563879" h="99694">
                  <a:moveTo>
                    <a:pt x="548555" y="11429"/>
                  </a:moveTo>
                  <a:lnTo>
                    <a:pt x="528447" y="11429"/>
                  </a:lnTo>
                  <a:lnTo>
                    <a:pt x="533273" y="12826"/>
                  </a:lnTo>
                  <a:lnTo>
                    <a:pt x="540130" y="18668"/>
                  </a:lnTo>
                  <a:lnTo>
                    <a:pt x="541781" y="22860"/>
                  </a:lnTo>
                  <a:lnTo>
                    <a:pt x="541781" y="33654"/>
                  </a:lnTo>
                  <a:lnTo>
                    <a:pt x="540003" y="38100"/>
                  </a:lnTo>
                  <a:lnTo>
                    <a:pt x="536321" y="41655"/>
                  </a:lnTo>
                  <a:lnTo>
                    <a:pt x="532638" y="45085"/>
                  </a:lnTo>
                  <a:lnTo>
                    <a:pt x="527812" y="46862"/>
                  </a:lnTo>
                  <a:lnTo>
                    <a:pt x="543765" y="46862"/>
                  </a:lnTo>
                  <a:lnTo>
                    <a:pt x="547608" y="43656"/>
                  </a:lnTo>
                  <a:lnTo>
                    <a:pt x="551622" y="36298"/>
                  </a:lnTo>
                  <a:lnTo>
                    <a:pt x="552958" y="27177"/>
                  </a:lnTo>
                  <a:lnTo>
                    <a:pt x="552958" y="19303"/>
                  </a:lnTo>
                  <a:lnTo>
                    <a:pt x="550291" y="12953"/>
                  </a:lnTo>
                  <a:lnTo>
                    <a:pt x="548555" y="11429"/>
                  </a:lnTo>
                  <a:close/>
                </a:path>
                <a:path w="563879" h="99694">
                  <a:moveTo>
                    <a:pt x="313817" y="1524"/>
                  </a:moveTo>
                  <a:lnTo>
                    <a:pt x="277622" y="1524"/>
                  </a:lnTo>
                  <a:lnTo>
                    <a:pt x="277622" y="97916"/>
                  </a:lnTo>
                  <a:lnTo>
                    <a:pt x="288163" y="97916"/>
                  </a:lnTo>
                  <a:lnTo>
                    <a:pt x="288163" y="61340"/>
                  </a:lnTo>
                  <a:lnTo>
                    <a:pt x="301117" y="61340"/>
                  </a:lnTo>
                  <a:lnTo>
                    <a:pt x="327748" y="51435"/>
                  </a:lnTo>
                  <a:lnTo>
                    <a:pt x="288163" y="51435"/>
                  </a:lnTo>
                  <a:lnTo>
                    <a:pt x="288163" y="11302"/>
                  </a:lnTo>
                  <a:lnTo>
                    <a:pt x="329846" y="11302"/>
                  </a:lnTo>
                  <a:lnTo>
                    <a:pt x="321691" y="4063"/>
                  </a:lnTo>
                  <a:lnTo>
                    <a:pt x="313817" y="1524"/>
                  </a:lnTo>
                  <a:close/>
                </a:path>
                <a:path w="563879" h="99694">
                  <a:moveTo>
                    <a:pt x="329846" y="11302"/>
                  </a:moveTo>
                  <a:lnTo>
                    <a:pt x="301751" y="11302"/>
                  </a:lnTo>
                  <a:lnTo>
                    <a:pt x="311773" y="12517"/>
                  </a:lnTo>
                  <a:lnTo>
                    <a:pt x="318960" y="16160"/>
                  </a:lnTo>
                  <a:lnTo>
                    <a:pt x="323290" y="22232"/>
                  </a:lnTo>
                  <a:lnTo>
                    <a:pt x="324739" y="30733"/>
                  </a:lnTo>
                  <a:lnTo>
                    <a:pt x="324739" y="37337"/>
                  </a:lnTo>
                  <a:lnTo>
                    <a:pt x="322579" y="42417"/>
                  </a:lnTo>
                  <a:lnTo>
                    <a:pt x="314325" y="49656"/>
                  </a:lnTo>
                  <a:lnTo>
                    <a:pt x="308228" y="51435"/>
                  </a:lnTo>
                  <a:lnTo>
                    <a:pt x="327748" y="51435"/>
                  </a:lnTo>
                  <a:lnTo>
                    <a:pt x="332486" y="47243"/>
                  </a:lnTo>
                  <a:lnTo>
                    <a:pt x="335788" y="39624"/>
                  </a:lnTo>
                  <a:lnTo>
                    <a:pt x="335788" y="21081"/>
                  </a:lnTo>
                  <a:lnTo>
                    <a:pt x="332994" y="14096"/>
                  </a:lnTo>
                  <a:lnTo>
                    <a:pt x="329846" y="11302"/>
                  </a:lnTo>
                  <a:close/>
                </a:path>
                <a:path w="563879" h="99694">
                  <a:moveTo>
                    <a:pt x="473964" y="1524"/>
                  </a:moveTo>
                  <a:lnTo>
                    <a:pt x="425450" y="1524"/>
                  </a:lnTo>
                  <a:lnTo>
                    <a:pt x="425450" y="97916"/>
                  </a:lnTo>
                  <a:lnTo>
                    <a:pt x="476123" y="97916"/>
                  </a:lnTo>
                  <a:lnTo>
                    <a:pt x="476123" y="88264"/>
                  </a:lnTo>
                  <a:lnTo>
                    <a:pt x="435991" y="88264"/>
                  </a:lnTo>
                  <a:lnTo>
                    <a:pt x="435991" y="53720"/>
                  </a:lnTo>
                  <a:lnTo>
                    <a:pt x="471043" y="53720"/>
                  </a:lnTo>
                  <a:lnTo>
                    <a:pt x="471043" y="44068"/>
                  </a:lnTo>
                  <a:lnTo>
                    <a:pt x="435991" y="44068"/>
                  </a:lnTo>
                  <a:lnTo>
                    <a:pt x="435991" y="11302"/>
                  </a:lnTo>
                  <a:lnTo>
                    <a:pt x="473964" y="11302"/>
                  </a:lnTo>
                  <a:lnTo>
                    <a:pt x="473964" y="1524"/>
                  </a:lnTo>
                  <a:close/>
                </a:path>
                <a:path w="563879" h="99694">
                  <a:moveTo>
                    <a:pt x="382270" y="11302"/>
                  </a:moveTo>
                  <a:lnTo>
                    <a:pt x="371601" y="11302"/>
                  </a:lnTo>
                  <a:lnTo>
                    <a:pt x="371601" y="97916"/>
                  </a:lnTo>
                  <a:lnTo>
                    <a:pt x="382270" y="97916"/>
                  </a:lnTo>
                  <a:lnTo>
                    <a:pt x="382270" y="11302"/>
                  </a:lnTo>
                  <a:close/>
                </a:path>
                <a:path w="563879" h="99694">
                  <a:moveTo>
                    <a:pt x="410083" y="1524"/>
                  </a:moveTo>
                  <a:lnTo>
                    <a:pt x="343916" y="1524"/>
                  </a:lnTo>
                  <a:lnTo>
                    <a:pt x="343916" y="11302"/>
                  </a:lnTo>
                  <a:lnTo>
                    <a:pt x="410083" y="11302"/>
                  </a:lnTo>
                  <a:lnTo>
                    <a:pt x="410083" y="1524"/>
                  </a:lnTo>
                  <a:close/>
                </a:path>
                <a:path w="563879" h="99694">
                  <a:moveTo>
                    <a:pt x="102235" y="1524"/>
                  </a:moveTo>
                  <a:lnTo>
                    <a:pt x="91694" y="1524"/>
                  </a:lnTo>
                  <a:lnTo>
                    <a:pt x="91694" y="97916"/>
                  </a:lnTo>
                  <a:lnTo>
                    <a:pt x="102235" y="97916"/>
                  </a:lnTo>
                  <a:lnTo>
                    <a:pt x="102235" y="53720"/>
                  </a:lnTo>
                  <a:lnTo>
                    <a:pt x="163322" y="53720"/>
                  </a:lnTo>
                  <a:lnTo>
                    <a:pt x="163322" y="44068"/>
                  </a:lnTo>
                  <a:lnTo>
                    <a:pt x="102235" y="44068"/>
                  </a:lnTo>
                  <a:lnTo>
                    <a:pt x="102235" y="1524"/>
                  </a:lnTo>
                  <a:close/>
                </a:path>
                <a:path w="563879" h="99694">
                  <a:moveTo>
                    <a:pt x="163322" y="53720"/>
                  </a:moveTo>
                  <a:lnTo>
                    <a:pt x="152780" y="53720"/>
                  </a:lnTo>
                  <a:lnTo>
                    <a:pt x="152780" y="97916"/>
                  </a:lnTo>
                  <a:lnTo>
                    <a:pt x="163322" y="97916"/>
                  </a:lnTo>
                  <a:lnTo>
                    <a:pt x="163322" y="53720"/>
                  </a:lnTo>
                  <a:close/>
                </a:path>
                <a:path w="563879" h="99694">
                  <a:moveTo>
                    <a:pt x="163322" y="1524"/>
                  </a:moveTo>
                  <a:lnTo>
                    <a:pt x="152780" y="1524"/>
                  </a:lnTo>
                  <a:lnTo>
                    <a:pt x="152780" y="44068"/>
                  </a:lnTo>
                  <a:lnTo>
                    <a:pt x="163322" y="44068"/>
                  </a:lnTo>
                  <a:lnTo>
                    <a:pt x="163322" y="1524"/>
                  </a:lnTo>
                  <a:close/>
                </a:path>
                <a:path w="563879" h="99694">
                  <a:moveTo>
                    <a:pt x="58166" y="0"/>
                  </a:moveTo>
                  <a:lnTo>
                    <a:pt x="49022" y="0"/>
                  </a:lnTo>
                  <a:lnTo>
                    <a:pt x="38736" y="906"/>
                  </a:lnTo>
                  <a:lnTo>
                    <a:pt x="3428" y="31083"/>
                  </a:lnTo>
                  <a:lnTo>
                    <a:pt x="0" y="51562"/>
                  </a:lnTo>
                  <a:lnTo>
                    <a:pt x="783" y="61656"/>
                  </a:lnTo>
                  <a:lnTo>
                    <a:pt x="26828" y="96218"/>
                  </a:lnTo>
                  <a:lnTo>
                    <a:pt x="45212" y="99567"/>
                  </a:lnTo>
                  <a:lnTo>
                    <a:pt x="52786" y="99210"/>
                  </a:lnTo>
                  <a:lnTo>
                    <a:pt x="59705" y="98139"/>
                  </a:lnTo>
                  <a:lnTo>
                    <a:pt x="65982" y="96353"/>
                  </a:lnTo>
                  <a:lnTo>
                    <a:pt x="71627" y="93852"/>
                  </a:lnTo>
                  <a:lnTo>
                    <a:pt x="71627" y="89915"/>
                  </a:lnTo>
                  <a:lnTo>
                    <a:pt x="46481" y="89915"/>
                  </a:lnTo>
                  <a:lnTo>
                    <a:pt x="38865" y="89247"/>
                  </a:lnTo>
                  <a:lnTo>
                    <a:pt x="11773" y="59189"/>
                  </a:lnTo>
                  <a:lnTo>
                    <a:pt x="11175" y="50926"/>
                  </a:lnTo>
                  <a:lnTo>
                    <a:pt x="11816" y="42283"/>
                  </a:lnTo>
                  <a:lnTo>
                    <a:pt x="40677" y="10368"/>
                  </a:lnTo>
                  <a:lnTo>
                    <a:pt x="48895" y="9651"/>
                  </a:lnTo>
                  <a:lnTo>
                    <a:pt x="71627" y="9651"/>
                  </a:lnTo>
                  <a:lnTo>
                    <a:pt x="71627" y="3937"/>
                  </a:lnTo>
                  <a:lnTo>
                    <a:pt x="65659" y="1269"/>
                  </a:lnTo>
                  <a:lnTo>
                    <a:pt x="58166" y="0"/>
                  </a:lnTo>
                  <a:close/>
                </a:path>
                <a:path w="563879" h="99694">
                  <a:moveTo>
                    <a:pt x="71627" y="83565"/>
                  </a:moveTo>
                  <a:lnTo>
                    <a:pt x="66055" y="86326"/>
                  </a:lnTo>
                  <a:lnTo>
                    <a:pt x="60007" y="88312"/>
                  </a:lnTo>
                  <a:lnTo>
                    <a:pt x="53482" y="89513"/>
                  </a:lnTo>
                  <a:lnTo>
                    <a:pt x="46481" y="89915"/>
                  </a:lnTo>
                  <a:lnTo>
                    <a:pt x="71627" y="89915"/>
                  </a:lnTo>
                  <a:lnTo>
                    <a:pt x="71627" y="83565"/>
                  </a:lnTo>
                  <a:close/>
                </a:path>
                <a:path w="563879" h="99694">
                  <a:moveTo>
                    <a:pt x="71627" y="9651"/>
                  </a:moveTo>
                  <a:lnTo>
                    <a:pt x="57150" y="9651"/>
                  </a:lnTo>
                  <a:lnTo>
                    <a:pt x="64770" y="11556"/>
                  </a:lnTo>
                  <a:lnTo>
                    <a:pt x="71627" y="15366"/>
                  </a:lnTo>
                  <a:lnTo>
                    <a:pt x="71627" y="9651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389503" y="2826766"/>
              <a:ext cx="1621282" cy="140335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168009" y="4638294"/>
              <a:ext cx="192404" cy="191897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6503670" y="4634102"/>
              <a:ext cx="1668780" cy="191135"/>
            </a:xfrm>
            <a:custGeom>
              <a:avLst/>
              <a:gdLst/>
              <a:ahLst/>
              <a:cxnLst/>
              <a:rect l="l" t="t" r="r" b="b"/>
              <a:pathLst>
                <a:path w="1668779" h="191135">
                  <a:moveTo>
                    <a:pt x="148209" y="18034"/>
                  </a:moveTo>
                  <a:lnTo>
                    <a:pt x="25781" y="18034"/>
                  </a:lnTo>
                  <a:lnTo>
                    <a:pt x="25781" y="31369"/>
                  </a:lnTo>
                  <a:lnTo>
                    <a:pt x="133477" y="31369"/>
                  </a:lnTo>
                  <a:lnTo>
                    <a:pt x="133464" y="61468"/>
                  </a:lnTo>
                  <a:lnTo>
                    <a:pt x="133261" y="74841"/>
                  </a:lnTo>
                  <a:lnTo>
                    <a:pt x="132613" y="89065"/>
                  </a:lnTo>
                  <a:lnTo>
                    <a:pt x="131546" y="103898"/>
                  </a:lnTo>
                  <a:lnTo>
                    <a:pt x="130048" y="119380"/>
                  </a:lnTo>
                  <a:lnTo>
                    <a:pt x="144399" y="120650"/>
                  </a:lnTo>
                  <a:lnTo>
                    <a:pt x="146062" y="105600"/>
                  </a:lnTo>
                  <a:lnTo>
                    <a:pt x="147256" y="90728"/>
                  </a:lnTo>
                  <a:lnTo>
                    <a:pt x="147967" y="76022"/>
                  </a:lnTo>
                  <a:lnTo>
                    <a:pt x="148209" y="61468"/>
                  </a:lnTo>
                  <a:lnTo>
                    <a:pt x="148209" y="18034"/>
                  </a:lnTo>
                  <a:close/>
                </a:path>
                <a:path w="1668779" h="191135">
                  <a:moveTo>
                    <a:pt x="177165" y="143510"/>
                  </a:moveTo>
                  <a:lnTo>
                    <a:pt x="85077" y="143510"/>
                  </a:lnTo>
                  <a:lnTo>
                    <a:pt x="85077" y="81280"/>
                  </a:lnTo>
                  <a:lnTo>
                    <a:pt x="70358" y="81280"/>
                  </a:lnTo>
                  <a:lnTo>
                    <a:pt x="70358" y="143510"/>
                  </a:lnTo>
                  <a:lnTo>
                    <a:pt x="0" y="143510"/>
                  </a:lnTo>
                  <a:lnTo>
                    <a:pt x="0" y="156845"/>
                  </a:lnTo>
                  <a:lnTo>
                    <a:pt x="177165" y="156845"/>
                  </a:lnTo>
                  <a:lnTo>
                    <a:pt x="177165" y="143510"/>
                  </a:lnTo>
                  <a:close/>
                </a:path>
                <a:path w="1668779" h="191135">
                  <a:moveTo>
                    <a:pt x="302006" y="101219"/>
                  </a:moveTo>
                  <a:lnTo>
                    <a:pt x="300583" y="91694"/>
                  </a:lnTo>
                  <a:lnTo>
                    <a:pt x="300101" y="88392"/>
                  </a:lnTo>
                  <a:lnTo>
                    <a:pt x="290614" y="89827"/>
                  </a:lnTo>
                  <a:lnTo>
                    <a:pt x="279527" y="90855"/>
                  </a:lnTo>
                  <a:lnTo>
                    <a:pt x="266801" y="91490"/>
                  </a:lnTo>
                  <a:lnTo>
                    <a:pt x="252476" y="91694"/>
                  </a:lnTo>
                  <a:lnTo>
                    <a:pt x="230124" y="91694"/>
                  </a:lnTo>
                  <a:lnTo>
                    <a:pt x="230124" y="61214"/>
                  </a:lnTo>
                  <a:lnTo>
                    <a:pt x="292989" y="61214"/>
                  </a:lnTo>
                  <a:lnTo>
                    <a:pt x="292989" y="9398"/>
                  </a:lnTo>
                  <a:lnTo>
                    <a:pt x="215265" y="9398"/>
                  </a:lnTo>
                  <a:lnTo>
                    <a:pt x="215265" y="22352"/>
                  </a:lnTo>
                  <a:lnTo>
                    <a:pt x="278130" y="22352"/>
                  </a:lnTo>
                  <a:lnTo>
                    <a:pt x="278130" y="48260"/>
                  </a:lnTo>
                  <a:lnTo>
                    <a:pt x="215265" y="48260"/>
                  </a:lnTo>
                  <a:lnTo>
                    <a:pt x="215265" y="104902"/>
                  </a:lnTo>
                  <a:lnTo>
                    <a:pt x="264109" y="104533"/>
                  </a:lnTo>
                  <a:lnTo>
                    <a:pt x="294449" y="102349"/>
                  </a:lnTo>
                  <a:lnTo>
                    <a:pt x="302006" y="101219"/>
                  </a:lnTo>
                  <a:close/>
                </a:path>
                <a:path w="1668779" h="191135">
                  <a:moveTo>
                    <a:pt x="355346" y="0"/>
                  </a:moveTo>
                  <a:lnTo>
                    <a:pt x="340487" y="0"/>
                  </a:lnTo>
                  <a:lnTo>
                    <a:pt x="340487" y="30607"/>
                  </a:lnTo>
                  <a:lnTo>
                    <a:pt x="305689" y="30607"/>
                  </a:lnTo>
                  <a:lnTo>
                    <a:pt x="305689" y="43561"/>
                  </a:lnTo>
                  <a:lnTo>
                    <a:pt x="340487" y="43561"/>
                  </a:lnTo>
                  <a:lnTo>
                    <a:pt x="340487" y="65278"/>
                  </a:lnTo>
                  <a:lnTo>
                    <a:pt x="305308" y="65278"/>
                  </a:lnTo>
                  <a:lnTo>
                    <a:pt x="305308" y="77978"/>
                  </a:lnTo>
                  <a:lnTo>
                    <a:pt x="340487" y="77978"/>
                  </a:lnTo>
                  <a:lnTo>
                    <a:pt x="340487" y="115189"/>
                  </a:lnTo>
                  <a:lnTo>
                    <a:pt x="355346" y="115189"/>
                  </a:lnTo>
                  <a:lnTo>
                    <a:pt x="355346" y="0"/>
                  </a:lnTo>
                  <a:close/>
                </a:path>
                <a:path w="1668779" h="191135">
                  <a:moveTo>
                    <a:pt x="357124" y="154051"/>
                  </a:moveTo>
                  <a:lnTo>
                    <a:pt x="356120" y="146558"/>
                  </a:lnTo>
                  <a:lnTo>
                    <a:pt x="353123" y="139865"/>
                  </a:lnTo>
                  <a:lnTo>
                    <a:pt x="348119" y="133985"/>
                  </a:lnTo>
                  <a:lnTo>
                    <a:pt x="345668" y="132207"/>
                  </a:lnTo>
                  <a:lnTo>
                    <a:pt x="341503" y="129184"/>
                  </a:lnTo>
                  <a:lnTo>
                    <a:pt x="341503" y="147193"/>
                  </a:lnTo>
                  <a:lnTo>
                    <a:pt x="341503" y="161036"/>
                  </a:lnTo>
                  <a:lnTo>
                    <a:pt x="337439" y="166370"/>
                  </a:lnTo>
                  <a:lnTo>
                    <a:pt x="294259" y="175768"/>
                  </a:lnTo>
                  <a:lnTo>
                    <a:pt x="283591" y="175412"/>
                  </a:lnTo>
                  <a:lnTo>
                    <a:pt x="247611" y="161036"/>
                  </a:lnTo>
                  <a:lnTo>
                    <a:pt x="247611" y="147193"/>
                  </a:lnTo>
                  <a:lnTo>
                    <a:pt x="283476" y="132575"/>
                  </a:lnTo>
                  <a:lnTo>
                    <a:pt x="294259" y="132207"/>
                  </a:lnTo>
                  <a:lnTo>
                    <a:pt x="305181" y="132575"/>
                  </a:lnTo>
                  <a:lnTo>
                    <a:pt x="341503" y="147193"/>
                  </a:lnTo>
                  <a:lnTo>
                    <a:pt x="341503" y="129184"/>
                  </a:lnTo>
                  <a:lnTo>
                    <a:pt x="294259" y="119634"/>
                  </a:lnTo>
                  <a:lnTo>
                    <a:pt x="279920" y="120218"/>
                  </a:lnTo>
                  <a:lnTo>
                    <a:pt x="240690" y="133985"/>
                  </a:lnTo>
                  <a:lnTo>
                    <a:pt x="231648" y="154051"/>
                  </a:lnTo>
                  <a:lnTo>
                    <a:pt x="232575" y="160909"/>
                  </a:lnTo>
                  <a:lnTo>
                    <a:pt x="267550" y="186042"/>
                  </a:lnTo>
                  <a:lnTo>
                    <a:pt x="294259" y="188341"/>
                  </a:lnTo>
                  <a:lnTo>
                    <a:pt x="308749" y="187769"/>
                  </a:lnTo>
                  <a:lnTo>
                    <a:pt x="321411" y="186042"/>
                  </a:lnTo>
                  <a:lnTo>
                    <a:pt x="332130" y="183197"/>
                  </a:lnTo>
                  <a:lnTo>
                    <a:pt x="341122" y="179197"/>
                  </a:lnTo>
                  <a:lnTo>
                    <a:pt x="345922" y="175768"/>
                  </a:lnTo>
                  <a:lnTo>
                    <a:pt x="348119" y="174205"/>
                  </a:lnTo>
                  <a:lnTo>
                    <a:pt x="353123" y="168338"/>
                  </a:lnTo>
                  <a:lnTo>
                    <a:pt x="356120" y="161632"/>
                  </a:lnTo>
                  <a:lnTo>
                    <a:pt x="357124" y="154051"/>
                  </a:lnTo>
                  <a:close/>
                </a:path>
                <a:path w="1668779" h="191135">
                  <a:moveTo>
                    <a:pt x="512191" y="25781"/>
                  </a:moveTo>
                  <a:lnTo>
                    <a:pt x="462534" y="25781"/>
                  </a:lnTo>
                  <a:lnTo>
                    <a:pt x="462534" y="889"/>
                  </a:lnTo>
                  <a:lnTo>
                    <a:pt x="447929" y="889"/>
                  </a:lnTo>
                  <a:lnTo>
                    <a:pt x="447929" y="25781"/>
                  </a:lnTo>
                  <a:lnTo>
                    <a:pt x="398018" y="25781"/>
                  </a:lnTo>
                  <a:lnTo>
                    <a:pt x="398018" y="38989"/>
                  </a:lnTo>
                  <a:lnTo>
                    <a:pt x="512191" y="38989"/>
                  </a:lnTo>
                  <a:lnTo>
                    <a:pt x="512191" y="25781"/>
                  </a:lnTo>
                  <a:close/>
                </a:path>
                <a:path w="1668779" h="191135">
                  <a:moveTo>
                    <a:pt x="521081" y="155956"/>
                  </a:moveTo>
                  <a:lnTo>
                    <a:pt x="520217" y="145161"/>
                  </a:lnTo>
                  <a:lnTo>
                    <a:pt x="520065" y="143129"/>
                  </a:lnTo>
                  <a:lnTo>
                    <a:pt x="507885" y="143827"/>
                  </a:lnTo>
                  <a:lnTo>
                    <a:pt x="494245" y="144386"/>
                  </a:lnTo>
                  <a:lnTo>
                    <a:pt x="462534" y="145161"/>
                  </a:lnTo>
                  <a:lnTo>
                    <a:pt x="462534" y="117983"/>
                  </a:lnTo>
                  <a:lnTo>
                    <a:pt x="471627" y="116636"/>
                  </a:lnTo>
                  <a:lnTo>
                    <a:pt x="479653" y="114287"/>
                  </a:lnTo>
                  <a:lnTo>
                    <a:pt x="486625" y="110972"/>
                  </a:lnTo>
                  <a:lnTo>
                    <a:pt x="492506" y="106680"/>
                  </a:lnTo>
                  <a:lnTo>
                    <a:pt x="493306" y="105791"/>
                  </a:lnTo>
                  <a:lnTo>
                    <a:pt x="497090" y="101612"/>
                  </a:lnTo>
                  <a:lnTo>
                    <a:pt x="500392" y="95910"/>
                  </a:lnTo>
                  <a:lnTo>
                    <a:pt x="502373" y="89560"/>
                  </a:lnTo>
                  <a:lnTo>
                    <a:pt x="503047" y="82550"/>
                  </a:lnTo>
                  <a:lnTo>
                    <a:pt x="502246" y="75463"/>
                  </a:lnTo>
                  <a:lnTo>
                    <a:pt x="488315" y="56908"/>
                  </a:lnTo>
                  <a:lnTo>
                    <a:pt x="488315" y="76962"/>
                  </a:lnTo>
                  <a:lnTo>
                    <a:pt x="488315" y="90170"/>
                  </a:lnTo>
                  <a:lnTo>
                    <a:pt x="485394" y="95504"/>
                  </a:lnTo>
                  <a:lnTo>
                    <a:pt x="473583" y="103759"/>
                  </a:lnTo>
                  <a:lnTo>
                    <a:pt x="465455" y="105791"/>
                  </a:lnTo>
                  <a:lnTo>
                    <a:pt x="444881" y="105791"/>
                  </a:lnTo>
                  <a:lnTo>
                    <a:pt x="436753" y="103759"/>
                  </a:lnTo>
                  <a:lnTo>
                    <a:pt x="430911" y="99695"/>
                  </a:lnTo>
                  <a:lnTo>
                    <a:pt x="424942" y="95631"/>
                  </a:lnTo>
                  <a:lnTo>
                    <a:pt x="422021" y="90170"/>
                  </a:lnTo>
                  <a:lnTo>
                    <a:pt x="422021" y="76962"/>
                  </a:lnTo>
                  <a:lnTo>
                    <a:pt x="424942" y="71501"/>
                  </a:lnTo>
                  <a:lnTo>
                    <a:pt x="436880" y="63119"/>
                  </a:lnTo>
                  <a:lnTo>
                    <a:pt x="445008" y="60960"/>
                  </a:lnTo>
                  <a:lnTo>
                    <a:pt x="465455" y="60960"/>
                  </a:lnTo>
                  <a:lnTo>
                    <a:pt x="473456" y="63119"/>
                  </a:lnTo>
                  <a:lnTo>
                    <a:pt x="485394" y="71501"/>
                  </a:lnTo>
                  <a:lnTo>
                    <a:pt x="488315" y="76962"/>
                  </a:lnTo>
                  <a:lnTo>
                    <a:pt x="488315" y="56908"/>
                  </a:lnTo>
                  <a:lnTo>
                    <a:pt x="483184" y="53860"/>
                  </a:lnTo>
                  <a:lnTo>
                    <a:pt x="475043" y="50838"/>
                  </a:lnTo>
                  <a:lnTo>
                    <a:pt x="465747" y="49009"/>
                  </a:lnTo>
                  <a:lnTo>
                    <a:pt x="455295" y="48387"/>
                  </a:lnTo>
                  <a:lnTo>
                    <a:pt x="444665" y="49009"/>
                  </a:lnTo>
                  <a:lnTo>
                    <a:pt x="410375" y="69557"/>
                  </a:lnTo>
                  <a:lnTo>
                    <a:pt x="407162" y="83566"/>
                  </a:lnTo>
                  <a:lnTo>
                    <a:pt x="407822" y="90170"/>
                  </a:lnTo>
                  <a:lnTo>
                    <a:pt x="438556" y="116840"/>
                  </a:lnTo>
                  <a:lnTo>
                    <a:pt x="447802" y="118237"/>
                  </a:lnTo>
                  <a:lnTo>
                    <a:pt x="447802" y="145288"/>
                  </a:lnTo>
                  <a:lnTo>
                    <a:pt x="432485" y="145630"/>
                  </a:lnTo>
                  <a:lnTo>
                    <a:pt x="390398" y="146050"/>
                  </a:lnTo>
                  <a:lnTo>
                    <a:pt x="391795" y="159004"/>
                  </a:lnTo>
                  <a:lnTo>
                    <a:pt x="428790" y="158813"/>
                  </a:lnTo>
                  <a:lnTo>
                    <a:pt x="462673" y="158242"/>
                  </a:lnTo>
                  <a:lnTo>
                    <a:pt x="493420" y="157289"/>
                  </a:lnTo>
                  <a:lnTo>
                    <a:pt x="521081" y="155956"/>
                  </a:lnTo>
                  <a:close/>
                </a:path>
                <a:path w="1668779" h="191135">
                  <a:moveTo>
                    <a:pt x="575437" y="85090"/>
                  </a:moveTo>
                  <a:lnTo>
                    <a:pt x="546100" y="85090"/>
                  </a:lnTo>
                  <a:lnTo>
                    <a:pt x="546100" y="0"/>
                  </a:lnTo>
                  <a:lnTo>
                    <a:pt x="531241" y="0"/>
                  </a:lnTo>
                  <a:lnTo>
                    <a:pt x="531241" y="191008"/>
                  </a:lnTo>
                  <a:lnTo>
                    <a:pt x="546100" y="191008"/>
                  </a:lnTo>
                  <a:lnTo>
                    <a:pt x="546100" y="98298"/>
                  </a:lnTo>
                  <a:lnTo>
                    <a:pt x="575437" y="98298"/>
                  </a:lnTo>
                  <a:lnTo>
                    <a:pt x="575437" y="85090"/>
                  </a:lnTo>
                  <a:close/>
                </a:path>
                <a:path w="1668779" h="191135">
                  <a:moveTo>
                    <a:pt x="771525" y="130937"/>
                  </a:moveTo>
                  <a:lnTo>
                    <a:pt x="741908" y="103543"/>
                  </a:lnTo>
                  <a:lnTo>
                    <a:pt x="728116" y="79756"/>
                  </a:lnTo>
                  <a:lnTo>
                    <a:pt x="724039" y="68414"/>
                  </a:lnTo>
                  <a:lnTo>
                    <a:pt x="721448" y="56210"/>
                  </a:lnTo>
                  <a:lnTo>
                    <a:pt x="720636" y="44450"/>
                  </a:lnTo>
                  <a:lnTo>
                    <a:pt x="720598" y="13208"/>
                  </a:lnTo>
                  <a:lnTo>
                    <a:pt x="705866" y="13208"/>
                  </a:lnTo>
                  <a:lnTo>
                    <a:pt x="705866" y="44450"/>
                  </a:lnTo>
                  <a:lnTo>
                    <a:pt x="704977" y="57175"/>
                  </a:lnTo>
                  <a:lnTo>
                    <a:pt x="691883" y="94640"/>
                  </a:lnTo>
                  <a:lnTo>
                    <a:pt x="665670" y="126555"/>
                  </a:lnTo>
                  <a:lnTo>
                    <a:pt x="654558" y="135001"/>
                  </a:lnTo>
                  <a:lnTo>
                    <a:pt x="665988" y="144907"/>
                  </a:lnTo>
                  <a:lnTo>
                    <a:pt x="695579" y="113538"/>
                  </a:lnTo>
                  <a:lnTo>
                    <a:pt x="713359" y="79756"/>
                  </a:lnTo>
                  <a:lnTo>
                    <a:pt x="716038" y="86906"/>
                  </a:lnTo>
                  <a:lnTo>
                    <a:pt x="738276" y="120675"/>
                  </a:lnTo>
                  <a:lnTo>
                    <a:pt x="761111" y="142494"/>
                  </a:lnTo>
                  <a:lnTo>
                    <a:pt x="771525" y="130937"/>
                  </a:lnTo>
                  <a:close/>
                </a:path>
                <a:path w="1668779" h="191135">
                  <a:moveTo>
                    <a:pt x="836930" y="77597"/>
                  </a:moveTo>
                  <a:lnTo>
                    <a:pt x="803910" y="77597"/>
                  </a:lnTo>
                  <a:lnTo>
                    <a:pt x="803910" y="0"/>
                  </a:lnTo>
                  <a:lnTo>
                    <a:pt x="789178" y="0"/>
                  </a:lnTo>
                  <a:lnTo>
                    <a:pt x="789178" y="191008"/>
                  </a:lnTo>
                  <a:lnTo>
                    <a:pt x="803910" y="191008"/>
                  </a:lnTo>
                  <a:lnTo>
                    <a:pt x="803910" y="90805"/>
                  </a:lnTo>
                  <a:lnTo>
                    <a:pt x="836930" y="90805"/>
                  </a:lnTo>
                  <a:lnTo>
                    <a:pt x="836930" y="77597"/>
                  </a:lnTo>
                  <a:close/>
                </a:path>
                <a:path w="1668779" h="191135">
                  <a:moveTo>
                    <a:pt x="974598" y="25400"/>
                  </a:moveTo>
                  <a:lnTo>
                    <a:pt x="925068" y="25400"/>
                  </a:lnTo>
                  <a:lnTo>
                    <a:pt x="925068" y="381"/>
                  </a:lnTo>
                  <a:lnTo>
                    <a:pt x="910336" y="381"/>
                  </a:lnTo>
                  <a:lnTo>
                    <a:pt x="910336" y="25400"/>
                  </a:lnTo>
                  <a:lnTo>
                    <a:pt x="860425" y="25400"/>
                  </a:lnTo>
                  <a:lnTo>
                    <a:pt x="860425" y="38481"/>
                  </a:lnTo>
                  <a:lnTo>
                    <a:pt x="974598" y="38481"/>
                  </a:lnTo>
                  <a:lnTo>
                    <a:pt x="974598" y="25400"/>
                  </a:lnTo>
                  <a:close/>
                </a:path>
                <a:path w="1668779" h="191135">
                  <a:moveTo>
                    <a:pt x="983488" y="156337"/>
                  </a:moveTo>
                  <a:lnTo>
                    <a:pt x="982853" y="145796"/>
                  </a:lnTo>
                  <a:lnTo>
                    <a:pt x="982726" y="143510"/>
                  </a:lnTo>
                  <a:lnTo>
                    <a:pt x="978662" y="143891"/>
                  </a:lnTo>
                  <a:lnTo>
                    <a:pt x="971296" y="144272"/>
                  </a:lnTo>
                  <a:lnTo>
                    <a:pt x="924941" y="145796"/>
                  </a:lnTo>
                  <a:lnTo>
                    <a:pt x="924941" y="118364"/>
                  </a:lnTo>
                  <a:lnTo>
                    <a:pt x="934034" y="117017"/>
                  </a:lnTo>
                  <a:lnTo>
                    <a:pt x="942086" y="114655"/>
                  </a:lnTo>
                  <a:lnTo>
                    <a:pt x="949083" y="111302"/>
                  </a:lnTo>
                  <a:lnTo>
                    <a:pt x="955040" y="106934"/>
                  </a:lnTo>
                  <a:lnTo>
                    <a:pt x="955827" y="106045"/>
                  </a:lnTo>
                  <a:lnTo>
                    <a:pt x="959700" y="101727"/>
                  </a:lnTo>
                  <a:lnTo>
                    <a:pt x="963041" y="95973"/>
                  </a:lnTo>
                  <a:lnTo>
                    <a:pt x="965034" y="89674"/>
                  </a:lnTo>
                  <a:lnTo>
                    <a:pt x="965708" y="82804"/>
                  </a:lnTo>
                  <a:lnTo>
                    <a:pt x="964895" y="75780"/>
                  </a:lnTo>
                  <a:lnTo>
                    <a:pt x="950849" y="57200"/>
                  </a:lnTo>
                  <a:lnTo>
                    <a:pt x="950849" y="77343"/>
                  </a:lnTo>
                  <a:lnTo>
                    <a:pt x="950772" y="90551"/>
                  </a:lnTo>
                  <a:lnTo>
                    <a:pt x="947928" y="95758"/>
                  </a:lnTo>
                  <a:lnTo>
                    <a:pt x="936371" y="104013"/>
                  </a:lnTo>
                  <a:lnTo>
                    <a:pt x="928243" y="106045"/>
                  </a:lnTo>
                  <a:lnTo>
                    <a:pt x="907415" y="106045"/>
                  </a:lnTo>
                  <a:lnTo>
                    <a:pt x="899160" y="104013"/>
                  </a:lnTo>
                  <a:lnTo>
                    <a:pt x="893318" y="99949"/>
                  </a:lnTo>
                  <a:lnTo>
                    <a:pt x="887476" y="95758"/>
                  </a:lnTo>
                  <a:lnTo>
                    <a:pt x="884555" y="90551"/>
                  </a:lnTo>
                  <a:lnTo>
                    <a:pt x="884555" y="77343"/>
                  </a:lnTo>
                  <a:lnTo>
                    <a:pt x="887603" y="71882"/>
                  </a:lnTo>
                  <a:lnTo>
                    <a:pt x="893572" y="67564"/>
                  </a:lnTo>
                  <a:lnTo>
                    <a:pt x="899668" y="63373"/>
                  </a:lnTo>
                  <a:lnTo>
                    <a:pt x="907669" y="61214"/>
                  </a:lnTo>
                  <a:lnTo>
                    <a:pt x="927989" y="61214"/>
                  </a:lnTo>
                  <a:lnTo>
                    <a:pt x="936117" y="63373"/>
                  </a:lnTo>
                  <a:lnTo>
                    <a:pt x="941959" y="67691"/>
                  </a:lnTo>
                  <a:lnTo>
                    <a:pt x="947928" y="71882"/>
                  </a:lnTo>
                  <a:lnTo>
                    <a:pt x="950849" y="77343"/>
                  </a:lnTo>
                  <a:lnTo>
                    <a:pt x="950849" y="57200"/>
                  </a:lnTo>
                  <a:lnTo>
                    <a:pt x="945896" y="54190"/>
                  </a:lnTo>
                  <a:lnTo>
                    <a:pt x="937729" y="51168"/>
                  </a:lnTo>
                  <a:lnTo>
                    <a:pt x="928370" y="49377"/>
                  </a:lnTo>
                  <a:lnTo>
                    <a:pt x="917829" y="48768"/>
                  </a:lnTo>
                  <a:lnTo>
                    <a:pt x="907249" y="49377"/>
                  </a:lnTo>
                  <a:lnTo>
                    <a:pt x="872807" y="69761"/>
                  </a:lnTo>
                  <a:lnTo>
                    <a:pt x="869569" y="83947"/>
                  </a:lnTo>
                  <a:lnTo>
                    <a:pt x="870229" y="90551"/>
                  </a:lnTo>
                  <a:lnTo>
                    <a:pt x="901090" y="117030"/>
                  </a:lnTo>
                  <a:lnTo>
                    <a:pt x="910336" y="118364"/>
                  </a:lnTo>
                  <a:lnTo>
                    <a:pt x="910336" y="146050"/>
                  </a:lnTo>
                  <a:lnTo>
                    <a:pt x="896899" y="146291"/>
                  </a:lnTo>
                  <a:lnTo>
                    <a:pt x="854075" y="146558"/>
                  </a:lnTo>
                  <a:lnTo>
                    <a:pt x="855472" y="159639"/>
                  </a:lnTo>
                  <a:lnTo>
                    <a:pt x="943978" y="158127"/>
                  </a:lnTo>
                  <a:lnTo>
                    <a:pt x="960716" y="157581"/>
                  </a:lnTo>
                  <a:lnTo>
                    <a:pt x="973886" y="156984"/>
                  </a:lnTo>
                  <a:lnTo>
                    <a:pt x="983488" y="156337"/>
                  </a:lnTo>
                  <a:close/>
                </a:path>
                <a:path w="1668779" h="191135">
                  <a:moveTo>
                    <a:pt x="1012317" y="0"/>
                  </a:moveTo>
                  <a:lnTo>
                    <a:pt x="997458" y="0"/>
                  </a:lnTo>
                  <a:lnTo>
                    <a:pt x="997458" y="191008"/>
                  </a:lnTo>
                  <a:lnTo>
                    <a:pt x="1012317" y="191008"/>
                  </a:lnTo>
                  <a:lnTo>
                    <a:pt x="1012317" y="0"/>
                  </a:lnTo>
                  <a:close/>
                </a:path>
                <a:path w="1668779" h="191135">
                  <a:moveTo>
                    <a:pt x="1161415" y="89662"/>
                  </a:moveTo>
                  <a:lnTo>
                    <a:pt x="1128014" y="64389"/>
                  </a:lnTo>
                  <a:lnTo>
                    <a:pt x="1113790" y="28194"/>
                  </a:lnTo>
                  <a:lnTo>
                    <a:pt x="1113790" y="21717"/>
                  </a:lnTo>
                  <a:lnTo>
                    <a:pt x="1155700" y="21717"/>
                  </a:lnTo>
                  <a:lnTo>
                    <a:pt x="1155700" y="8509"/>
                  </a:lnTo>
                  <a:lnTo>
                    <a:pt x="1057402" y="8509"/>
                  </a:lnTo>
                  <a:lnTo>
                    <a:pt x="1057402" y="21717"/>
                  </a:lnTo>
                  <a:lnTo>
                    <a:pt x="1099439" y="21717"/>
                  </a:lnTo>
                  <a:lnTo>
                    <a:pt x="1099439" y="28194"/>
                  </a:lnTo>
                  <a:lnTo>
                    <a:pt x="1085723" y="66675"/>
                  </a:lnTo>
                  <a:lnTo>
                    <a:pt x="1051179" y="95123"/>
                  </a:lnTo>
                  <a:lnTo>
                    <a:pt x="1061720" y="105283"/>
                  </a:lnTo>
                  <a:lnTo>
                    <a:pt x="1094676" y="76974"/>
                  </a:lnTo>
                  <a:lnTo>
                    <a:pt x="1107186" y="57658"/>
                  </a:lnTo>
                  <a:lnTo>
                    <a:pt x="1110246" y="63182"/>
                  </a:lnTo>
                  <a:lnTo>
                    <a:pt x="1138466" y="92062"/>
                  </a:lnTo>
                  <a:lnTo>
                    <a:pt x="1151509" y="100457"/>
                  </a:lnTo>
                  <a:lnTo>
                    <a:pt x="1161415" y="89662"/>
                  </a:lnTo>
                  <a:close/>
                </a:path>
                <a:path w="1668779" h="191135">
                  <a:moveTo>
                    <a:pt x="1205230" y="120904"/>
                  </a:moveTo>
                  <a:lnTo>
                    <a:pt x="1081024" y="120904"/>
                  </a:lnTo>
                  <a:lnTo>
                    <a:pt x="1081024" y="133985"/>
                  </a:lnTo>
                  <a:lnTo>
                    <a:pt x="1190498" y="133985"/>
                  </a:lnTo>
                  <a:lnTo>
                    <a:pt x="1190498" y="191008"/>
                  </a:lnTo>
                  <a:lnTo>
                    <a:pt x="1205230" y="191008"/>
                  </a:lnTo>
                  <a:lnTo>
                    <a:pt x="1205230" y="120904"/>
                  </a:lnTo>
                  <a:close/>
                </a:path>
                <a:path w="1668779" h="191135">
                  <a:moveTo>
                    <a:pt x="1205230" y="0"/>
                  </a:moveTo>
                  <a:lnTo>
                    <a:pt x="1190498" y="0"/>
                  </a:lnTo>
                  <a:lnTo>
                    <a:pt x="1190498" y="43053"/>
                  </a:lnTo>
                  <a:lnTo>
                    <a:pt x="1144905" y="43053"/>
                  </a:lnTo>
                  <a:lnTo>
                    <a:pt x="1144905" y="56388"/>
                  </a:lnTo>
                  <a:lnTo>
                    <a:pt x="1190498" y="56388"/>
                  </a:lnTo>
                  <a:lnTo>
                    <a:pt x="1190498" y="110109"/>
                  </a:lnTo>
                  <a:lnTo>
                    <a:pt x="1205230" y="110109"/>
                  </a:lnTo>
                  <a:lnTo>
                    <a:pt x="1205230" y="0"/>
                  </a:lnTo>
                  <a:close/>
                </a:path>
                <a:path w="1668779" h="191135">
                  <a:moveTo>
                    <a:pt x="1458087" y="6985"/>
                  </a:moveTo>
                  <a:lnTo>
                    <a:pt x="1443355" y="6985"/>
                  </a:lnTo>
                  <a:lnTo>
                    <a:pt x="1443355" y="20066"/>
                  </a:lnTo>
                  <a:lnTo>
                    <a:pt x="1443355" y="62103"/>
                  </a:lnTo>
                  <a:lnTo>
                    <a:pt x="1355090" y="62103"/>
                  </a:lnTo>
                  <a:lnTo>
                    <a:pt x="1355090" y="20066"/>
                  </a:lnTo>
                  <a:lnTo>
                    <a:pt x="1443355" y="20066"/>
                  </a:lnTo>
                  <a:lnTo>
                    <a:pt x="1443355" y="6985"/>
                  </a:lnTo>
                  <a:lnTo>
                    <a:pt x="1340485" y="6985"/>
                  </a:lnTo>
                  <a:lnTo>
                    <a:pt x="1340485" y="75057"/>
                  </a:lnTo>
                  <a:lnTo>
                    <a:pt x="1458087" y="75057"/>
                  </a:lnTo>
                  <a:lnTo>
                    <a:pt x="1458087" y="62103"/>
                  </a:lnTo>
                  <a:lnTo>
                    <a:pt x="1458087" y="20066"/>
                  </a:lnTo>
                  <a:lnTo>
                    <a:pt x="1458087" y="6985"/>
                  </a:lnTo>
                  <a:close/>
                </a:path>
                <a:path w="1668779" h="191135">
                  <a:moveTo>
                    <a:pt x="1462659" y="171704"/>
                  </a:moveTo>
                  <a:lnTo>
                    <a:pt x="1353439" y="171704"/>
                  </a:lnTo>
                  <a:lnTo>
                    <a:pt x="1353439" y="127762"/>
                  </a:lnTo>
                  <a:lnTo>
                    <a:pt x="1338707" y="127762"/>
                  </a:lnTo>
                  <a:lnTo>
                    <a:pt x="1338707" y="184912"/>
                  </a:lnTo>
                  <a:lnTo>
                    <a:pt x="1462659" y="184912"/>
                  </a:lnTo>
                  <a:lnTo>
                    <a:pt x="1462659" y="171704"/>
                  </a:lnTo>
                  <a:close/>
                </a:path>
                <a:path w="1668779" h="191135">
                  <a:moveTo>
                    <a:pt x="1487805" y="97155"/>
                  </a:moveTo>
                  <a:lnTo>
                    <a:pt x="1310640" y="97155"/>
                  </a:lnTo>
                  <a:lnTo>
                    <a:pt x="1310640" y="110236"/>
                  </a:lnTo>
                  <a:lnTo>
                    <a:pt x="1393190" y="110236"/>
                  </a:lnTo>
                  <a:lnTo>
                    <a:pt x="1393190" y="149606"/>
                  </a:lnTo>
                  <a:lnTo>
                    <a:pt x="1407795" y="149606"/>
                  </a:lnTo>
                  <a:lnTo>
                    <a:pt x="1407795" y="110236"/>
                  </a:lnTo>
                  <a:lnTo>
                    <a:pt x="1487805" y="110236"/>
                  </a:lnTo>
                  <a:lnTo>
                    <a:pt x="1487805" y="97155"/>
                  </a:lnTo>
                  <a:close/>
                </a:path>
                <a:path w="1668779" h="191135">
                  <a:moveTo>
                    <a:pt x="1604391" y="136652"/>
                  </a:moveTo>
                  <a:lnTo>
                    <a:pt x="1576451" y="99441"/>
                  </a:lnTo>
                  <a:lnTo>
                    <a:pt x="1571028" y="86487"/>
                  </a:lnTo>
                  <a:lnTo>
                    <a:pt x="1567764" y="75742"/>
                  </a:lnTo>
                  <a:lnTo>
                    <a:pt x="1565605" y="63855"/>
                  </a:lnTo>
                  <a:lnTo>
                    <a:pt x="1564894" y="51943"/>
                  </a:lnTo>
                  <a:lnTo>
                    <a:pt x="1564894" y="29845"/>
                  </a:lnTo>
                  <a:lnTo>
                    <a:pt x="1600962" y="29845"/>
                  </a:lnTo>
                  <a:lnTo>
                    <a:pt x="1600962" y="16637"/>
                  </a:lnTo>
                  <a:lnTo>
                    <a:pt x="1514602" y="16637"/>
                  </a:lnTo>
                  <a:lnTo>
                    <a:pt x="1514602" y="29845"/>
                  </a:lnTo>
                  <a:lnTo>
                    <a:pt x="1550289" y="29845"/>
                  </a:lnTo>
                  <a:lnTo>
                    <a:pt x="1550263" y="51943"/>
                  </a:lnTo>
                  <a:lnTo>
                    <a:pt x="1537208" y="101981"/>
                  </a:lnTo>
                  <a:lnTo>
                    <a:pt x="1507490" y="139446"/>
                  </a:lnTo>
                  <a:lnTo>
                    <a:pt x="1519047" y="148844"/>
                  </a:lnTo>
                  <a:lnTo>
                    <a:pt x="1542923" y="118618"/>
                  </a:lnTo>
                  <a:lnTo>
                    <a:pt x="1557401" y="86487"/>
                  </a:lnTo>
                  <a:lnTo>
                    <a:pt x="1563420" y="103162"/>
                  </a:lnTo>
                  <a:lnTo>
                    <a:pt x="1571396" y="118668"/>
                  </a:lnTo>
                  <a:lnTo>
                    <a:pt x="1581327" y="133019"/>
                  </a:lnTo>
                  <a:lnTo>
                    <a:pt x="1593215" y="146177"/>
                  </a:lnTo>
                  <a:lnTo>
                    <a:pt x="1604391" y="136652"/>
                  </a:lnTo>
                  <a:close/>
                </a:path>
                <a:path w="1668779" h="191135">
                  <a:moveTo>
                    <a:pt x="1633982" y="3937"/>
                  </a:moveTo>
                  <a:lnTo>
                    <a:pt x="1619377" y="3937"/>
                  </a:lnTo>
                  <a:lnTo>
                    <a:pt x="1619377" y="65786"/>
                  </a:lnTo>
                  <a:lnTo>
                    <a:pt x="1586103" y="65786"/>
                  </a:lnTo>
                  <a:lnTo>
                    <a:pt x="1586103" y="78867"/>
                  </a:lnTo>
                  <a:lnTo>
                    <a:pt x="1619377" y="78867"/>
                  </a:lnTo>
                  <a:lnTo>
                    <a:pt x="1619377" y="185166"/>
                  </a:lnTo>
                  <a:lnTo>
                    <a:pt x="1633982" y="185166"/>
                  </a:lnTo>
                  <a:lnTo>
                    <a:pt x="1633982" y="3937"/>
                  </a:lnTo>
                  <a:close/>
                </a:path>
                <a:path w="1668779" h="191135">
                  <a:moveTo>
                    <a:pt x="1668780" y="0"/>
                  </a:moveTo>
                  <a:lnTo>
                    <a:pt x="1654048" y="0"/>
                  </a:lnTo>
                  <a:lnTo>
                    <a:pt x="1654048" y="191008"/>
                  </a:lnTo>
                  <a:lnTo>
                    <a:pt x="1668780" y="191008"/>
                  </a:lnTo>
                  <a:lnTo>
                    <a:pt x="1668780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293100" y="4634103"/>
              <a:ext cx="154685" cy="186690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6189345" y="4634102"/>
              <a:ext cx="2896235" cy="556895"/>
            </a:xfrm>
            <a:custGeom>
              <a:avLst/>
              <a:gdLst/>
              <a:ahLst/>
              <a:cxnLst/>
              <a:rect l="l" t="t" r="r" b="b"/>
              <a:pathLst>
                <a:path w="2896234" h="556895">
                  <a:moveTo>
                    <a:pt x="91567" y="380111"/>
                  </a:moveTo>
                  <a:lnTo>
                    <a:pt x="76708" y="380111"/>
                  </a:lnTo>
                  <a:lnTo>
                    <a:pt x="76708" y="429006"/>
                  </a:lnTo>
                  <a:lnTo>
                    <a:pt x="76708" y="442214"/>
                  </a:lnTo>
                  <a:lnTo>
                    <a:pt x="76708" y="491490"/>
                  </a:lnTo>
                  <a:lnTo>
                    <a:pt x="14859" y="491490"/>
                  </a:lnTo>
                  <a:lnTo>
                    <a:pt x="14859" y="442214"/>
                  </a:lnTo>
                  <a:lnTo>
                    <a:pt x="76708" y="442214"/>
                  </a:lnTo>
                  <a:lnTo>
                    <a:pt x="76708" y="429006"/>
                  </a:lnTo>
                  <a:lnTo>
                    <a:pt x="14859" y="429006"/>
                  </a:lnTo>
                  <a:lnTo>
                    <a:pt x="14859" y="380111"/>
                  </a:lnTo>
                  <a:lnTo>
                    <a:pt x="0" y="380111"/>
                  </a:lnTo>
                  <a:lnTo>
                    <a:pt x="0" y="504698"/>
                  </a:lnTo>
                  <a:lnTo>
                    <a:pt x="91567" y="504698"/>
                  </a:lnTo>
                  <a:lnTo>
                    <a:pt x="91567" y="491490"/>
                  </a:lnTo>
                  <a:lnTo>
                    <a:pt x="91567" y="442214"/>
                  </a:lnTo>
                  <a:lnTo>
                    <a:pt x="91567" y="429006"/>
                  </a:lnTo>
                  <a:lnTo>
                    <a:pt x="91567" y="380111"/>
                  </a:lnTo>
                  <a:close/>
                </a:path>
                <a:path w="2896234" h="556895">
                  <a:moveTo>
                    <a:pt x="143383" y="365760"/>
                  </a:moveTo>
                  <a:lnTo>
                    <a:pt x="128651" y="365760"/>
                  </a:lnTo>
                  <a:lnTo>
                    <a:pt x="128651" y="556768"/>
                  </a:lnTo>
                  <a:lnTo>
                    <a:pt x="143383" y="556768"/>
                  </a:lnTo>
                  <a:lnTo>
                    <a:pt x="143383" y="365760"/>
                  </a:lnTo>
                  <a:close/>
                </a:path>
                <a:path w="2896234" h="556895">
                  <a:moveTo>
                    <a:pt x="332994" y="520446"/>
                  </a:moveTo>
                  <a:lnTo>
                    <a:pt x="317754" y="494804"/>
                  </a:lnTo>
                  <a:lnTo>
                    <a:pt x="317754" y="513334"/>
                  </a:lnTo>
                  <a:lnTo>
                    <a:pt x="317754" y="527558"/>
                  </a:lnTo>
                  <a:lnTo>
                    <a:pt x="282536" y="542810"/>
                  </a:lnTo>
                  <a:lnTo>
                    <a:pt x="271907" y="543179"/>
                  </a:lnTo>
                  <a:lnTo>
                    <a:pt x="261188" y="542810"/>
                  </a:lnTo>
                  <a:lnTo>
                    <a:pt x="226060" y="527558"/>
                  </a:lnTo>
                  <a:lnTo>
                    <a:pt x="226060" y="513334"/>
                  </a:lnTo>
                  <a:lnTo>
                    <a:pt x="261315" y="497967"/>
                  </a:lnTo>
                  <a:lnTo>
                    <a:pt x="271907" y="497586"/>
                  </a:lnTo>
                  <a:lnTo>
                    <a:pt x="282486" y="497967"/>
                  </a:lnTo>
                  <a:lnTo>
                    <a:pt x="317754" y="513334"/>
                  </a:lnTo>
                  <a:lnTo>
                    <a:pt x="317754" y="494804"/>
                  </a:lnTo>
                  <a:lnTo>
                    <a:pt x="271907" y="485013"/>
                  </a:lnTo>
                  <a:lnTo>
                    <a:pt x="257924" y="485597"/>
                  </a:lnTo>
                  <a:lnTo>
                    <a:pt x="219583" y="499605"/>
                  </a:lnTo>
                  <a:lnTo>
                    <a:pt x="210693" y="520446"/>
                  </a:lnTo>
                  <a:lnTo>
                    <a:pt x="211670" y="528269"/>
                  </a:lnTo>
                  <a:lnTo>
                    <a:pt x="245592" y="553389"/>
                  </a:lnTo>
                  <a:lnTo>
                    <a:pt x="271907" y="555752"/>
                  </a:lnTo>
                  <a:lnTo>
                    <a:pt x="285902" y="555167"/>
                  </a:lnTo>
                  <a:lnTo>
                    <a:pt x="298157" y="553389"/>
                  </a:lnTo>
                  <a:lnTo>
                    <a:pt x="308660" y="550456"/>
                  </a:lnTo>
                  <a:lnTo>
                    <a:pt x="317373" y="546354"/>
                  </a:lnTo>
                  <a:lnTo>
                    <a:pt x="321564" y="543179"/>
                  </a:lnTo>
                  <a:lnTo>
                    <a:pt x="324205" y="541185"/>
                  </a:lnTo>
                  <a:lnTo>
                    <a:pt x="329082" y="535165"/>
                  </a:lnTo>
                  <a:lnTo>
                    <a:pt x="332016" y="528269"/>
                  </a:lnTo>
                  <a:lnTo>
                    <a:pt x="332994" y="520446"/>
                  </a:lnTo>
                  <a:close/>
                </a:path>
                <a:path w="2896234" h="556895">
                  <a:moveTo>
                    <a:pt x="360426" y="458978"/>
                  </a:moveTo>
                  <a:lnTo>
                    <a:pt x="312801" y="458978"/>
                  </a:lnTo>
                  <a:lnTo>
                    <a:pt x="312801" y="436753"/>
                  </a:lnTo>
                  <a:lnTo>
                    <a:pt x="312801" y="436499"/>
                  </a:lnTo>
                  <a:lnTo>
                    <a:pt x="312801" y="431927"/>
                  </a:lnTo>
                  <a:lnTo>
                    <a:pt x="321386" y="426745"/>
                  </a:lnTo>
                  <a:lnTo>
                    <a:pt x="321525" y="426605"/>
                  </a:lnTo>
                  <a:lnTo>
                    <a:pt x="327545" y="420306"/>
                  </a:lnTo>
                  <a:lnTo>
                    <a:pt x="331241" y="412648"/>
                  </a:lnTo>
                  <a:lnTo>
                    <a:pt x="332486" y="403733"/>
                  </a:lnTo>
                  <a:lnTo>
                    <a:pt x="331482" y="395744"/>
                  </a:lnTo>
                  <a:lnTo>
                    <a:pt x="328510" y="388708"/>
                  </a:lnTo>
                  <a:lnTo>
                    <a:pt x="323583" y="382651"/>
                  </a:lnTo>
                  <a:lnTo>
                    <a:pt x="321195" y="380873"/>
                  </a:lnTo>
                  <a:lnTo>
                    <a:pt x="317119" y="377863"/>
                  </a:lnTo>
                  <a:lnTo>
                    <a:pt x="317119" y="403733"/>
                  </a:lnTo>
                  <a:lnTo>
                    <a:pt x="317119" y="410845"/>
                  </a:lnTo>
                  <a:lnTo>
                    <a:pt x="313309" y="416560"/>
                  </a:lnTo>
                  <a:lnTo>
                    <a:pt x="305816" y="420497"/>
                  </a:lnTo>
                  <a:lnTo>
                    <a:pt x="299478" y="423164"/>
                  </a:lnTo>
                  <a:lnTo>
                    <a:pt x="297942" y="423545"/>
                  </a:lnTo>
                  <a:lnTo>
                    <a:pt x="297942" y="436753"/>
                  </a:lnTo>
                  <a:lnTo>
                    <a:pt x="297942" y="458978"/>
                  </a:lnTo>
                  <a:lnTo>
                    <a:pt x="245491" y="458978"/>
                  </a:lnTo>
                  <a:lnTo>
                    <a:pt x="245491" y="436499"/>
                  </a:lnTo>
                  <a:lnTo>
                    <a:pt x="251777" y="437667"/>
                  </a:lnTo>
                  <a:lnTo>
                    <a:pt x="258267" y="438505"/>
                  </a:lnTo>
                  <a:lnTo>
                    <a:pt x="264972" y="439000"/>
                  </a:lnTo>
                  <a:lnTo>
                    <a:pt x="271907" y="439166"/>
                  </a:lnTo>
                  <a:lnTo>
                    <a:pt x="279184" y="439026"/>
                  </a:lnTo>
                  <a:lnTo>
                    <a:pt x="285965" y="438581"/>
                  </a:lnTo>
                  <a:lnTo>
                    <a:pt x="292227" y="437832"/>
                  </a:lnTo>
                  <a:lnTo>
                    <a:pt x="297942" y="436753"/>
                  </a:lnTo>
                  <a:lnTo>
                    <a:pt x="297942" y="423545"/>
                  </a:lnTo>
                  <a:lnTo>
                    <a:pt x="291706" y="425069"/>
                  </a:lnTo>
                  <a:lnTo>
                    <a:pt x="282524" y="426224"/>
                  </a:lnTo>
                  <a:lnTo>
                    <a:pt x="271907" y="426605"/>
                  </a:lnTo>
                  <a:lnTo>
                    <a:pt x="230378" y="416560"/>
                  </a:lnTo>
                  <a:lnTo>
                    <a:pt x="226695" y="410845"/>
                  </a:lnTo>
                  <a:lnTo>
                    <a:pt x="226695" y="403733"/>
                  </a:lnTo>
                  <a:lnTo>
                    <a:pt x="229501" y="393738"/>
                  </a:lnTo>
                  <a:lnTo>
                    <a:pt x="237959" y="386588"/>
                  </a:lnTo>
                  <a:lnTo>
                    <a:pt x="252082" y="382308"/>
                  </a:lnTo>
                  <a:lnTo>
                    <a:pt x="271907" y="380873"/>
                  </a:lnTo>
                  <a:lnTo>
                    <a:pt x="291668" y="382308"/>
                  </a:lnTo>
                  <a:lnTo>
                    <a:pt x="305790" y="386588"/>
                  </a:lnTo>
                  <a:lnTo>
                    <a:pt x="314286" y="393738"/>
                  </a:lnTo>
                  <a:lnTo>
                    <a:pt x="317119" y="403733"/>
                  </a:lnTo>
                  <a:lnTo>
                    <a:pt x="317119" y="377863"/>
                  </a:lnTo>
                  <a:lnTo>
                    <a:pt x="271907" y="368300"/>
                  </a:lnTo>
                  <a:lnTo>
                    <a:pt x="258165" y="368884"/>
                  </a:lnTo>
                  <a:lnTo>
                    <a:pt x="220167" y="382651"/>
                  </a:lnTo>
                  <a:lnTo>
                    <a:pt x="211328" y="403733"/>
                  </a:lnTo>
                  <a:lnTo>
                    <a:pt x="212534" y="412508"/>
                  </a:lnTo>
                  <a:lnTo>
                    <a:pt x="216179" y="420128"/>
                  </a:lnTo>
                  <a:lnTo>
                    <a:pt x="222250" y="426605"/>
                  </a:lnTo>
                  <a:lnTo>
                    <a:pt x="230759" y="431927"/>
                  </a:lnTo>
                  <a:lnTo>
                    <a:pt x="230759" y="458978"/>
                  </a:lnTo>
                  <a:lnTo>
                    <a:pt x="183261" y="458978"/>
                  </a:lnTo>
                  <a:lnTo>
                    <a:pt x="183261" y="472186"/>
                  </a:lnTo>
                  <a:lnTo>
                    <a:pt x="360426" y="472186"/>
                  </a:lnTo>
                  <a:lnTo>
                    <a:pt x="360426" y="458978"/>
                  </a:lnTo>
                  <a:close/>
                </a:path>
                <a:path w="2896234" h="556895">
                  <a:moveTo>
                    <a:pt x="2462022" y="130937"/>
                  </a:moveTo>
                  <a:lnTo>
                    <a:pt x="2432405" y="103543"/>
                  </a:lnTo>
                  <a:lnTo>
                    <a:pt x="2418613" y="79756"/>
                  </a:lnTo>
                  <a:lnTo>
                    <a:pt x="2414536" y="68414"/>
                  </a:lnTo>
                  <a:lnTo>
                    <a:pt x="2411946" y="56210"/>
                  </a:lnTo>
                  <a:lnTo>
                    <a:pt x="2411133" y="44450"/>
                  </a:lnTo>
                  <a:lnTo>
                    <a:pt x="2411095" y="13208"/>
                  </a:lnTo>
                  <a:lnTo>
                    <a:pt x="2396363" y="13208"/>
                  </a:lnTo>
                  <a:lnTo>
                    <a:pt x="2396363" y="44450"/>
                  </a:lnTo>
                  <a:lnTo>
                    <a:pt x="2395474" y="57175"/>
                  </a:lnTo>
                  <a:lnTo>
                    <a:pt x="2382380" y="94640"/>
                  </a:lnTo>
                  <a:lnTo>
                    <a:pt x="2356167" y="126555"/>
                  </a:lnTo>
                  <a:lnTo>
                    <a:pt x="2345055" y="135001"/>
                  </a:lnTo>
                  <a:lnTo>
                    <a:pt x="2356485" y="144907"/>
                  </a:lnTo>
                  <a:lnTo>
                    <a:pt x="2386076" y="113538"/>
                  </a:lnTo>
                  <a:lnTo>
                    <a:pt x="2403856" y="79756"/>
                  </a:lnTo>
                  <a:lnTo>
                    <a:pt x="2406535" y="86906"/>
                  </a:lnTo>
                  <a:lnTo>
                    <a:pt x="2428773" y="120675"/>
                  </a:lnTo>
                  <a:lnTo>
                    <a:pt x="2451608" y="142494"/>
                  </a:lnTo>
                  <a:lnTo>
                    <a:pt x="2462022" y="130937"/>
                  </a:lnTo>
                  <a:close/>
                </a:path>
                <a:path w="2896234" h="556895">
                  <a:moveTo>
                    <a:pt x="2527427" y="77597"/>
                  </a:moveTo>
                  <a:lnTo>
                    <a:pt x="2494407" y="77597"/>
                  </a:lnTo>
                  <a:lnTo>
                    <a:pt x="2494407" y="0"/>
                  </a:lnTo>
                  <a:lnTo>
                    <a:pt x="2479675" y="0"/>
                  </a:lnTo>
                  <a:lnTo>
                    <a:pt x="2479675" y="191008"/>
                  </a:lnTo>
                  <a:lnTo>
                    <a:pt x="2494407" y="191008"/>
                  </a:lnTo>
                  <a:lnTo>
                    <a:pt x="2494407" y="90805"/>
                  </a:lnTo>
                  <a:lnTo>
                    <a:pt x="2527427" y="90805"/>
                  </a:lnTo>
                  <a:lnTo>
                    <a:pt x="2527427" y="77597"/>
                  </a:lnTo>
                  <a:close/>
                </a:path>
                <a:path w="2896234" h="556895">
                  <a:moveTo>
                    <a:pt x="2665095" y="25400"/>
                  </a:moveTo>
                  <a:lnTo>
                    <a:pt x="2615565" y="25400"/>
                  </a:lnTo>
                  <a:lnTo>
                    <a:pt x="2615565" y="381"/>
                  </a:lnTo>
                  <a:lnTo>
                    <a:pt x="2600833" y="381"/>
                  </a:lnTo>
                  <a:lnTo>
                    <a:pt x="2600833" y="25400"/>
                  </a:lnTo>
                  <a:lnTo>
                    <a:pt x="2550922" y="25400"/>
                  </a:lnTo>
                  <a:lnTo>
                    <a:pt x="2550922" y="38481"/>
                  </a:lnTo>
                  <a:lnTo>
                    <a:pt x="2665095" y="38481"/>
                  </a:lnTo>
                  <a:lnTo>
                    <a:pt x="2665095" y="25400"/>
                  </a:lnTo>
                  <a:close/>
                </a:path>
                <a:path w="2896234" h="556895">
                  <a:moveTo>
                    <a:pt x="2673985" y="156337"/>
                  </a:moveTo>
                  <a:lnTo>
                    <a:pt x="2673350" y="145796"/>
                  </a:lnTo>
                  <a:lnTo>
                    <a:pt x="2673223" y="143510"/>
                  </a:lnTo>
                  <a:lnTo>
                    <a:pt x="2669159" y="143891"/>
                  </a:lnTo>
                  <a:lnTo>
                    <a:pt x="2661793" y="144272"/>
                  </a:lnTo>
                  <a:lnTo>
                    <a:pt x="2615438" y="145796"/>
                  </a:lnTo>
                  <a:lnTo>
                    <a:pt x="2615438" y="118364"/>
                  </a:lnTo>
                  <a:lnTo>
                    <a:pt x="2624531" y="117017"/>
                  </a:lnTo>
                  <a:lnTo>
                    <a:pt x="2632583" y="114655"/>
                  </a:lnTo>
                  <a:lnTo>
                    <a:pt x="2639580" y="111302"/>
                  </a:lnTo>
                  <a:lnTo>
                    <a:pt x="2645537" y="106934"/>
                  </a:lnTo>
                  <a:lnTo>
                    <a:pt x="2646324" y="106045"/>
                  </a:lnTo>
                  <a:lnTo>
                    <a:pt x="2650198" y="101727"/>
                  </a:lnTo>
                  <a:lnTo>
                    <a:pt x="2653538" y="95973"/>
                  </a:lnTo>
                  <a:lnTo>
                    <a:pt x="2655532" y="89674"/>
                  </a:lnTo>
                  <a:lnTo>
                    <a:pt x="2656205" y="82804"/>
                  </a:lnTo>
                  <a:lnTo>
                    <a:pt x="2655392" y="75780"/>
                  </a:lnTo>
                  <a:lnTo>
                    <a:pt x="2641346" y="57200"/>
                  </a:lnTo>
                  <a:lnTo>
                    <a:pt x="2641346" y="77343"/>
                  </a:lnTo>
                  <a:lnTo>
                    <a:pt x="2641269" y="90551"/>
                  </a:lnTo>
                  <a:lnTo>
                    <a:pt x="2638425" y="95758"/>
                  </a:lnTo>
                  <a:lnTo>
                    <a:pt x="2626868" y="104013"/>
                  </a:lnTo>
                  <a:lnTo>
                    <a:pt x="2618740" y="106045"/>
                  </a:lnTo>
                  <a:lnTo>
                    <a:pt x="2597912" y="106045"/>
                  </a:lnTo>
                  <a:lnTo>
                    <a:pt x="2589657" y="104013"/>
                  </a:lnTo>
                  <a:lnTo>
                    <a:pt x="2583815" y="99949"/>
                  </a:lnTo>
                  <a:lnTo>
                    <a:pt x="2577973" y="95758"/>
                  </a:lnTo>
                  <a:lnTo>
                    <a:pt x="2575052" y="90551"/>
                  </a:lnTo>
                  <a:lnTo>
                    <a:pt x="2575052" y="77343"/>
                  </a:lnTo>
                  <a:lnTo>
                    <a:pt x="2578100" y="71882"/>
                  </a:lnTo>
                  <a:lnTo>
                    <a:pt x="2584069" y="67564"/>
                  </a:lnTo>
                  <a:lnTo>
                    <a:pt x="2590165" y="63373"/>
                  </a:lnTo>
                  <a:lnTo>
                    <a:pt x="2598166" y="61214"/>
                  </a:lnTo>
                  <a:lnTo>
                    <a:pt x="2618486" y="61214"/>
                  </a:lnTo>
                  <a:lnTo>
                    <a:pt x="2626614" y="63373"/>
                  </a:lnTo>
                  <a:lnTo>
                    <a:pt x="2632456" y="67691"/>
                  </a:lnTo>
                  <a:lnTo>
                    <a:pt x="2638425" y="71882"/>
                  </a:lnTo>
                  <a:lnTo>
                    <a:pt x="2641346" y="77343"/>
                  </a:lnTo>
                  <a:lnTo>
                    <a:pt x="2641346" y="57200"/>
                  </a:lnTo>
                  <a:lnTo>
                    <a:pt x="2636393" y="54190"/>
                  </a:lnTo>
                  <a:lnTo>
                    <a:pt x="2628227" y="51168"/>
                  </a:lnTo>
                  <a:lnTo>
                    <a:pt x="2618867" y="49377"/>
                  </a:lnTo>
                  <a:lnTo>
                    <a:pt x="2608326" y="48768"/>
                  </a:lnTo>
                  <a:lnTo>
                    <a:pt x="2597747" y="49377"/>
                  </a:lnTo>
                  <a:lnTo>
                    <a:pt x="2563304" y="69761"/>
                  </a:lnTo>
                  <a:lnTo>
                    <a:pt x="2560066" y="83947"/>
                  </a:lnTo>
                  <a:lnTo>
                    <a:pt x="2560726" y="90551"/>
                  </a:lnTo>
                  <a:lnTo>
                    <a:pt x="2591587" y="117030"/>
                  </a:lnTo>
                  <a:lnTo>
                    <a:pt x="2600833" y="118364"/>
                  </a:lnTo>
                  <a:lnTo>
                    <a:pt x="2600833" y="146050"/>
                  </a:lnTo>
                  <a:lnTo>
                    <a:pt x="2587396" y="146291"/>
                  </a:lnTo>
                  <a:lnTo>
                    <a:pt x="2544572" y="146558"/>
                  </a:lnTo>
                  <a:lnTo>
                    <a:pt x="2545969" y="159639"/>
                  </a:lnTo>
                  <a:lnTo>
                    <a:pt x="2634475" y="158127"/>
                  </a:lnTo>
                  <a:lnTo>
                    <a:pt x="2651214" y="157581"/>
                  </a:lnTo>
                  <a:lnTo>
                    <a:pt x="2664383" y="156984"/>
                  </a:lnTo>
                  <a:lnTo>
                    <a:pt x="2673985" y="156337"/>
                  </a:lnTo>
                  <a:close/>
                </a:path>
                <a:path w="2896234" h="556895">
                  <a:moveTo>
                    <a:pt x="2702814" y="0"/>
                  </a:moveTo>
                  <a:lnTo>
                    <a:pt x="2687955" y="0"/>
                  </a:lnTo>
                  <a:lnTo>
                    <a:pt x="2687955" y="191008"/>
                  </a:lnTo>
                  <a:lnTo>
                    <a:pt x="2702814" y="191008"/>
                  </a:lnTo>
                  <a:lnTo>
                    <a:pt x="2702814" y="0"/>
                  </a:lnTo>
                  <a:close/>
                </a:path>
                <a:path w="2896234" h="556895">
                  <a:moveTo>
                    <a:pt x="2851912" y="89662"/>
                  </a:moveTo>
                  <a:lnTo>
                    <a:pt x="2818511" y="64389"/>
                  </a:lnTo>
                  <a:lnTo>
                    <a:pt x="2804287" y="28194"/>
                  </a:lnTo>
                  <a:lnTo>
                    <a:pt x="2804287" y="21717"/>
                  </a:lnTo>
                  <a:lnTo>
                    <a:pt x="2846197" y="21717"/>
                  </a:lnTo>
                  <a:lnTo>
                    <a:pt x="2846197" y="8509"/>
                  </a:lnTo>
                  <a:lnTo>
                    <a:pt x="2747899" y="8509"/>
                  </a:lnTo>
                  <a:lnTo>
                    <a:pt x="2747899" y="21717"/>
                  </a:lnTo>
                  <a:lnTo>
                    <a:pt x="2789936" y="21717"/>
                  </a:lnTo>
                  <a:lnTo>
                    <a:pt x="2789936" y="28194"/>
                  </a:lnTo>
                  <a:lnTo>
                    <a:pt x="2776220" y="66675"/>
                  </a:lnTo>
                  <a:lnTo>
                    <a:pt x="2741676" y="95123"/>
                  </a:lnTo>
                  <a:lnTo>
                    <a:pt x="2752217" y="105283"/>
                  </a:lnTo>
                  <a:lnTo>
                    <a:pt x="2785173" y="76974"/>
                  </a:lnTo>
                  <a:lnTo>
                    <a:pt x="2797683" y="57658"/>
                  </a:lnTo>
                  <a:lnTo>
                    <a:pt x="2800743" y="63182"/>
                  </a:lnTo>
                  <a:lnTo>
                    <a:pt x="2828963" y="92062"/>
                  </a:lnTo>
                  <a:lnTo>
                    <a:pt x="2842006" y="100457"/>
                  </a:lnTo>
                  <a:lnTo>
                    <a:pt x="2851912" y="89662"/>
                  </a:lnTo>
                  <a:close/>
                </a:path>
                <a:path w="2896234" h="556895">
                  <a:moveTo>
                    <a:pt x="2895727" y="120904"/>
                  </a:moveTo>
                  <a:lnTo>
                    <a:pt x="2771521" y="120904"/>
                  </a:lnTo>
                  <a:lnTo>
                    <a:pt x="2771521" y="133985"/>
                  </a:lnTo>
                  <a:lnTo>
                    <a:pt x="2880995" y="133985"/>
                  </a:lnTo>
                  <a:lnTo>
                    <a:pt x="2880995" y="191008"/>
                  </a:lnTo>
                  <a:lnTo>
                    <a:pt x="2895727" y="191008"/>
                  </a:lnTo>
                  <a:lnTo>
                    <a:pt x="2895727" y="120904"/>
                  </a:lnTo>
                  <a:close/>
                </a:path>
                <a:path w="2896234" h="556895">
                  <a:moveTo>
                    <a:pt x="2895727" y="0"/>
                  </a:moveTo>
                  <a:lnTo>
                    <a:pt x="2880995" y="0"/>
                  </a:lnTo>
                  <a:lnTo>
                    <a:pt x="2880995" y="43053"/>
                  </a:lnTo>
                  <a:lnTo>
                    <a:pt x="2835402" y="43053"/>
                  </a:lnTo>
                  <a:lnTo>
                    <a:pt x="2835402" y="56388"/>
                  </a:lnTo>
                  <a:lnTo>
                    <a:pt x="2880995" y="56388"/>
                  </a:lnTo>
                  <a:lnTo>
                    <a:pt x="2880995" y="110109"/>
                  </a:lnTo>
                  <a:lnTo>
                    <a:pt x="2895727" y="110109"/>
                  </a:lnTo>
                  <a:lnTo>
                    <a:pt x="2895727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168009" y="5369814"/>
              <a:ext cx="192404" cy="191897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6507721" y="5365622"/>
              <a:ext cx="2321560" cy="191135"/>
            </a:xfrm>
            <a:custGeom>
              <a:avLst/>
              <a:gdLst/>
              <a:ahLst/>
              <a:cxnLst/>
              <a:rect l="l" t="t" r="r" b="b"/>
              <a:pathLst>
                <a:path w="2321559" h="191135">
                  <a:moveTo>
                    <a:pt x="119392" y="130810"/>
                  </a:moveTo>
                  <a:lnTo>
                    <a:pt x="81800" y="99822"/>
                  </a:lnTo>
                  <a:lnTo>
                    <a:pt x="74942" y="89027"/>
                  </a:lnTo>
                  <a:lnTo>
                    <a:pt x="70269" y="78968"/>
                  </a:lnTo>
                  <a:lnTo>
                    <a:pt x="67437" y="68897"/>
                  </a:lnTo>
                  <a:lnTo>
                    <a:pt x="66548" y="59055"/>
                  </a:lnTo>
                  <a:lnTo>
                    <a:pt x="66675" y="39878"/>
                  </a:lnTo>
                  <a:lnTo>
                    <a:pt x="113931" y="39878"/>
                  </a:lnTo>
                  <a:lnTo>
                    <a:pt x="113931" y="26797"/>
                  </a:lnTo>
                  <a:lnTo>
                    <a:pt x="66548" y="26797"/>
                  </a:lnTo>
                  <a:lnTo>
                    <a:pt x="66548" y="0"/>
                  </a:lnTo>
                  <a:lnTo>
                    <a:pt x="51701" y="0"/>
                  </a:lnTo>
                  <a:lnTo>
                    <a:pt x="51701" y="26797"/>
                  </a:lnTo>
                  <a:lnTo>
                    <a:pt x="4699" y="26797"/>
                  </a:lnTo>
                  <a:lnTo>
                    <a:pt x="4699" y="39878"/>
                  </a:lnTo>
                  <a:lnTo>
                    <a:pt x="51955" y="39878"/>
                  </a:lnTo>
                  <a:lnTo>
                    <a:pt x="51879" y="59055"/>
                  </a:lnTo>
                  <a:lnTo>
                    <a:pt x="36449" y="102108"/>
                  </a:lnTo>
                  <a:lnTo>
                    <a:pt x="0" y="135255"/>
                  </a:lnTo>
                  <a:lnTo>
                    <a:pt x="11442" y="146812"/>
                  </a:lnTo>
                  <a:lnTo>
                    <a:pt x="40779" y="119761"/>
                  </a:lnTo>
                  <a:lnTo>
                    <a:pt x="59448" y="89027"/>
                  </a:lnTo>
                  <a:lnTo>
                    <a:pt x="62255" y="95288"/>
                  </a:lnTo>
                  <a:lnTo>
                    <a:pt x="92951" y="131305"/>
                  </a:lnTo>
                  <a:lnTo>
                    <a:pt x="108851" y="142494"/>
                  </a:lnTo>
                  <a:lnTo>
                    <a:pt x="119392" y="130810"/>
                  </a:lnTo>
                  <a:close/>
                </a:path>
                <a:path w="2321559" h="191135">
                  <a:moveTo>
                    <a:pt x="154571" y="0"/>
                  </a:moveTo>
                  <a:lnTo>
                    <a:pt x="139700" y="0"/>
                  </a:lnTo>
                  <a:lnTo>
                    <a:pt x="139700" y="191008"/>
                  </a:lnTo>
                  <a:lnTo>
                    <a:pt x="154571" y="191008"/>
                  </a:lnTo>
                  <a:lnTo>
                    <a:pt x="154571" y="0"/>
                  </a:lnTo>
                  <a:close/>
                </a:path>
                <a:path w="2321559" h="191135">
                  <a:moveTo>
                    <a:pt x="297827" y="77597"/>
                  </a:moveTo>
                  <a:lnTo>
                    <a:pt x="290372" y="39687"/>
                  </a:lnTo>
                  <a:lnTo>
                    <a:pt x="283095" y="28613"/>
                  </a:lnTo>
                  <a:lnTo>
                    <a:pt x="283095" y="77597"/>
                  </a:lnTo>
                  <a:lnTo>
                    <a:pt x="282486" y="88747"/>
                  </a:lnTo>
                  <a:lnTo>
                    <a:pt x="262839" y="125831"/>
                  </a:lnTo>
                  <a:lnTo>
                    <a:pt x="249313" y="129413"/>
                  </a:lnTo>
                  <a:lnTo>
                    <a:pt x="242100" y="128524"/>
                  </a:lnTo>
                  <a:lnTo>
                    <a:pt x="217779" y="98729"/>
                  </a:lnTo>
                  <a:lnTo>
                    <a:pt x="215404" y="77597"/>
                  </a:lnTo>
                  <a:lnTo>
                    <a:pt x="215988" y="66319"/>
                  </a:lnTo>
                  <a:lnTo>
                    <a:pt x="235572" y="29425"/>
                  </a:lnTo>
                  <a:lnTo>
                    <a:pt x="249313" y="25908"/>
                  </a:lnTo>
                  <a:lnTo>
                    <a:pt x="256552" y="26797"/>
                  </a:lnTo>
                  <a:lnTo>
                    <a:pt x="280784" y="56362"/>
                  </a:lnTo>
                  <a:lnTo>
                    <a:pt x="283095" y="77597"/>
                  </a:lnTo>
                  <a:lnTo>
                    <a:pt x="283095" y="28613"/>
                  </a:lnTo>
                  <a:lnTo>
                    <a:pt x="249313" y="12827"/>
                  </a:lnTo>
                  <a:lnTo>
                    <a:pt x="238810" y="13906"/>
                  </a:lnTo>
                  <a:lnTo>
                    <a:pt x="208318" y="39382"/>
                  </a:lnTo>
                  <a:lnTo>
                    <a:pt x="200926" y="77597"/>
                  </a:lnTo>
                  <a:lnTo>
                    <a:pt x="201752" y="91935"/>
                  </a:lnTo>
                  <a:lnTo>
                    <a:pt x="221449" y="132803"/>
                  </a:lnTo>
                  <a:lnTo>
                    <a:pt x="249313" y="142494"/>
                  </a:lnTo>
                  <a:lnTo>
                    <a:pt x="259727" y="141427"/>
                  </a:lnTo>
                  <a:lnTo>
                    <a:pt x="269087" y="138201"/>
                  </a:lnTo>
                  <a:lnTo>
                    <a:pt x="277342" y="132803"/>
                  </a:lnTo>
                  <a:lnTo>
                    <a:pt x="280530" y="129413"/>
                  </a:lnTo>
                  <a:lnTo>
                    <a:pt x="284492" y="125222"/>
                  </a:lnTo>
                  <a:lnTo>
                    <a:pt x="290322" y="115747"/>
                  </a:lnTo>
                  <a:lnTo>
                    <a:pt x="294487" y="104648"/>
                  </a:lnTo>
                  <a:lnTo>
                    <a:pt x="296989" y="91935"/>
                  </a:lnTo>
                  <a:lnTo>
                    <a:pt x="297827" y="77597"/>
                  </a:lnTo>
                  <a:close/>
                </a:path>
                <a:path w="2321559" h="191135">
                  <a:moveTo>
                    <a:pt x="373392" y="77470"/>
                  </a:moveTo>
                  <a:lnTo>
                    <a:pt x="341134" y="77470"/>
                  </a:lnTo>
                  <a:lnTo>
                    <a:pt x="341134" y="0"/>
                  </a:lnTo>
                  <a:lnTo>
                    <a:pt x="326402" y="0"/>
                  </a:lnTo>
                  <a:lnTo>
                    <a:pt x="326402" y="191008"/>
                  </a:lnTo>
                  <a:lnTo>
                    <a:pt x="341134" y="191008"/>
                  </a:lnTo>
                  <a:lnTo>
                    <a:pt x="341134" y="90805"/>
                  </a:lnTo>
                  <a:lnTo>
                    <a:pt x="373392" y="90805"/>
                  </a:lnTo>
                  <a:lnTo>
                    <a:pt x="373392" y="77470"/>
                  </a:lnTo>
                  <a:close/>
                </a:path>
                <a:path w="2321559" h="191135">
                  <a:moveTo>
                    <a:pt x="565797" y="89027"/>
                  </a:moveTo>
                  <a:lnTo>
                    <a:pt x="532015" y="63119"/>
                  </a:lnTo>
                  <a:lnTo>
                    <a:pt x="517918" y="26543"/>
                  </a:lnTo>
                  <a:lnTo>
                    <a:pt x="517918" y="6604"/>
                  </a:lnTo>
                  <a:lnTo>
                    <a:pt x="503821" y="6604"/>
                  </a:lnTo>
                  <a:lnTo>
                    <a:pt x="503821" y="26543"/>
                  </a:lnTo>
                  <a:lnTo>
                    <a:pt x="502932" y="36626"/>
                  </a:lnTo>
                  <a:lnTo>
                    <a:pt x="482447" y="74345"/>
                  </a:lnTo>
                  <a:lnTo>
                    <a:pt x="454926" y="94488"/>
                  </a:lnTo>
                  <a:lnTo>
                    <a:pt x="465721" y="104648"/>
                  </a:lnTo>
                  <a:lnTo>
                    <a:pt x="498970" y="75958"/>
                  </a:lnTo>
                  <a:lnTo>
                    <a:pt x="511187" y="56515"/>
                  </a:lnTo>
                  <a:lnTo>
                    <a:pt x="514273" y="62077"/>
                  </a:lnTo>
                  <a:lnTo>
                    <a:pt x="543229" y="91567"/>
                  </a:lnTo>
                  <a:lnTo>
                    <a:pt x="556018" y="99822"/>
                  </a:lnTo>
                  <a:lnTo>
                    <a:pt x="565797" y="89027"/>
                  </a:lnTo>
                  <a:close/>
                </a:path>
                <a:path w="2321559" h="191135">
                  <a:moveTo>
                    <a:pt x="607580" y="152273"/>
                  </a:moveTo>
                  <a:lnTo>
                    <a:pt x="591959" y="126098"/>
                  </a:lnTo>
                  <a:lnTo>
                    <a:pt x="591959" y="145034"/>
                  </a:lnTo>
                  <a:lnTo>
                    <a:pt x="591959" y="159639"/>
                  </a:lnTo>
                  <a:lnTo>
                    <a:pt x="555790" y="176364"/>
                  </a:lnTo>
                  <a:lnTo>
                    <a:pt x="545223" y="176784"/>
                  </a:lnTo>
                  <a:lnTo>
                    <a:pt x="534809" y="176364"/>
                  </a:lnTo>
                  <a:lnTo>
                    <a:pt x="498868" y="159639"/>
                  </a:lnTo>
                  <a:lnTo>
                    <a:pt x="498868" y="145034"/>
                  </a:lnTo>
                  <a:lnTo>
                    <a:pt x="534784" y="128320"/>
                  </a:lnTo>
                  <a:lnTo>
                    <a:pt x="545223" y="127889"/>
                  </a:lnTo>
                  <a:lnTo>
                    <a:pt x="555790" y="128320"/>
                  </a:lnTo>
                  <a:lnTo>
                    <a:pt x="591959" y="145034"/>
                  </a:lnTo>
                  <a:lnTo>
                    <a:pt x="591959" y="126098"/>
                  </a:lnTo>
                  <a:lnTo>
                    <a:pt x="545223" y="115316"/>
                  </a:lnTo>
                  <a:lnTo>
                    <a:pt x="531215" y="115963"/>
                  </a:lnTo>
                  <a:lnTo>
                    <a:pt x="492277" y="131127"/>
                  </a:lnTo>
                  <a:lnTo>
                    <a:pt x="483120" y="152273"/>
                  </a:lnTo>
                  <a:lnTo>
                    <a:pt x="484060" y="159639"/>
                  </a:lnTo>
                  <a:lnTo>
                    <a:pt x="518845" y="186791"/>
                  </a:lnTo>
                  <a:lnTo>
                    <a:pt x="545223" y="189357"/>
                  </a:lnTo>
                  <a:lnTo>
                    <a:pt x="559308" y="188722"/>
                  </a:lnTo>
                  <a:lnTo>
                    <a:pt x="598411" y="173545"/>
                  </a:lnTo>
                  <a:lnTo>
                    <a:pt x="606552" y="160159"/>
                  </a:lnTo>
                  <a:lnTo>
                    <a:pt x="607580" y="152273"/>
                  </a:lnTo>
                  <a:close/>
                </a:path>
                <a:path w="2321559" h="191135">
                  <a:moveTo>
                    <a:pt x="633107" y="52324"/>
                  </a:moveTo>
                  <a:lnTo>
                    <a:pt x="604278" y="52324"/>
                  </a:lnTo>
                  <a:lnTo>
                    <a:pt x="604278" y="0"/>
                  </a:lnTo>
                  <a:lnTo>
                    <a:pt x="589546" y="0"/>
                  </a:lnTo>
                  <a:lnTo>
                    <a:pt x="589546" y="110109"/>
                  </a:lnTo>
                  <a:lnTo>
                    <a:pt x="604278" y="110109"/>
                  </a:lnTo>
                  <a:lnTo>
                    <a:pt x="604278" y="65786"/>
                  </a:lnTo>
                  <a:lnTo>
                    <a:pt x="633107" y="65786"/>
                  </a:lnTo>
                  <a:lnTo>
                    <a:pt x="633107" y="52324"/>
                  </a:lnTo>
                  <a:close/>
                </a:path>
                <a:path w="2321559" h="191135">
                  <a:moveTo>
                    <a:pt x="764171" y="77978"/>
                  </a:moveTo>
                  <a:lnTo>
                    <a:pt x="730643" y="55372"/>
                  </a:lnTo>
                  <a:lnTo>
                    <a:pt x="716292" y="20701"/>
                  </a:lnTo>
                  <a:lnTo>
                    <a:pt x="716292" y="4318"/>
                  </a:lnTo>
                  <a:lnTo>
                    <a:pt x="701941" y="4318"/>
                  </a:lnTo>
                  <a:lnTo>
                    <a:pt x="701941" y="20701"/>
                  </a:lnTo>
                  <a:lnTo>
                    <a:pt x="701128" y="30175"/>
                  </a:lnTo>
                  <a:lnTo>
                    <a:pt x="681786" y="64427"/>
                  </a:lnTo>
                  <a:lnTo>
                    <a:pt x="653427" y="83820"/>
                  </a:lnTo>
                  <a:lnTo>
                    <a:pt x="663841" y="93726"/>
                  </a:lnTo>
                  <a:lnTo>
                    <a:pt x="679602" y="83540"/>
                  </a:lnTo>
                  <a:lnTo>
                    <a:pt x="692454" y="72580"/>
                  </a:lnTo>
                  <a:lnTo>
                    <a:pt x="702424" y="60871"/>
                  </a:lnTo>
                  <a:lnTo>
                    <a:pt x="709561" y="48387"/>
                  </a:lnTo>
                  <a:lnTo>
                    <a:pt x="712889" y="54140"/>
                  </a:lnTo>
                  <a:lnTo>
                    <a:pt x="741667" y="81940"/>
                  </a:lnTo>
                  <a:lnTo>
                    <a:pt x="754265" y="88773"/>
                  </a:lnTo>
                  <a:lnTo>
                    <a:pt x="764171" y="77978"/>
                  </a:lnTo>
                  <a:close/>
                </a:path>
                <a:path w="2321559" h="191135">
                  <a:moveTo>
                    <a:pt x="807732" y="0"/>
                  </a:moveTo>
                  <a:lnTo>
                    <a:pt x="793000" y="0"/>
                  </a:lnTo>
                  <a:lnTo>
                    <a:pt x="793000" y="95504"/>
                  </a:lnTo>
                  <a:lnTo>
                    <a:pt x="807732" y="95504"/>
                  </a:lnTo>
                  <a:lnTo>
                    <a:pt x="807732" y="0"/>
                  </a:lnTo>
                  <a:close/>
                </a:path>
                <a:path w="2321559" h="191135">
                  <a:moveTo>
                    <a:pt x="813066" y="173355"/>
                  </a:moveTo>
                  <a:lnTo>
                    <a:pt x="704862" y="173355"/>
                  </a:lnTo>
                  <a:lnTo>
                    <a:pt x="704862" y="152019"/>
                  </a:lnTo>
                  <a:lnTo>
                    <a:pt x="807732" y="152019"/>
                  </a:lnTo>
                  <a:lnTo>
                    <a:pt x="807732" y="105664"/>
                  </a:lnTo>
                  <a:lnTo>
                    <a:pt x="690257" y="105664"/>
                  </a:lnTo>
                  <a:lnTo>
                    <a:pt x="690257" y="118745"/>
                  </a:lnTo>
                  <a:lnTo>
                    <a:pt x="793254" y="118745"/>
                  </a:lnTo>
                  <a:lnTo>
                    <a:pt x="793254" y="139319"/>
                  </a:lnTo>
                  <a:lnTo>
                    <a:pt x="690257" y="139319"/>
                  </a:lnTo>
                  <a:lnTo>
                    <a:pt x="690257" y="186436"/>
                  </a:lnTo>
                  <a:lnTo>
                    <a:pt x="813066" y="186436"/>
                  </a:lnTo>
                  <a:lnTo>
                    <a:pt x="813066" y="173355"/>
                  </a:lnTo>
                  <a:close/>
                </a:path>
                <a:path w="2321559" h="191135">
                  <a:moveTo>
                    <a:pt x="956322" y="18034"/>
                  </a:moveTo>
                  <a:lnTo>
                    <a:pt x="860437" y="18034"/>
                  </a:lnTo>
                  <a:lnTo>
                    <a:pt x="860437" y="31242"/>
                  </a:lnTo>
                  <a:lnTo>
                    <a:pt x="941590" y="31242"/>
                  </a:lnTo>
                  <a:lnTo>
                    <a:pt x="941514" y="39814"/>
                  </a:lnTo>
                  <a:lnTo>
                    <a:pt x="939939" y="89027"/>
                  </a:lnTo>
                  <a:lnTo>
                    <a:pt x="938288" y="115189"/>
                  </a:lnTo>
                  <a:lnTo>
                    <a:pt x="952766" y="116078"/>
                  </a:lnTo>
                  <a:lnTo>
                    <a:pt x="954328" y="94030"/>
                  </a:lnTo>
                  <a:lnTo>
                    <a:pt x="955446" y="70345"/>
                  </a:lnTo>
                  <a:lnTo>
                    <a:pt x="956094" y="45021"/>
                  </a:lnTo>
                  <a:lnTo>
                    <a:pt x="956322" y="18034"/>
                  </a:lnTo>
                  <a:close/>
                </a:path>
                <a:path w="2321559" h="191135">
                  <a:moveTo>
                    <a:pt x="971943" y="152019"/>
                  </a:moveTo>
                  <a:lnTo>
                    <a:pt x="971080" y="141224"/>
                  </a:lnTo>
                  <a:lnTo>
                    <a:pt x="970927" y="139319"/>
                  </a:lnTo>
                  <a:lnTo>
                    <a:pt x="905268" y="141224"/>
                  </a:lnTo>
                  <a:lnTo>
                    <a:pt x="905268" y="75438"/>
                  </a:lnTo>
                  <a:lnTo>
                    <a:pt x="890409" y="75438"/>
                  </a:lnTo>
                  <a:lnTo>
                    <a:pt x="890409" y="141478"/>
                  </a:lnTo>
                  <a:lnTo>
                    <a:pt x="842657" y="141986"/>
                  </a:lnTo>
                  <a:lnTo>
                    <a:pt x="844054" y="154940"/>
                  </a:lnTo>
                  <a:lnTo>
                    <a:pt x="880618" y="154762"/>
                  </a:lnTo>
                  <a:lnTo>
                    <a:pt x="914133" y="154203"/>
                  </a:lnTo>
                  <a:lnTo>
                    <a:pt x="944575" y="153289"/>
                  </a:lnTo>
                  <a:lnTo>
                    <a:pt x="971943" y="152019"/>
                  </a:lnTo>
                  <a:close/>
                </a:path>
                <a:path w="2321559" h="191135">
                  <a:moveTo>
                    <a:pt x="1031125" y="75692"/>
                  </a:moveTo>
                  <a:lnTo>
                    <a:pt x="999756" y="75692"/>
                  </a:lnTo>
                  <a:lnTo>
                    <a:pt x="999756" y="0"/>
                  </a:lnTo>
                  <a:lnTo>
                    <a:pt x="984897" y="0"/>
                  </a:lnTo>
                  <a:lnTo>
                    <a:pt x="984897" y="191008"/>
                  </a:lnTo>
                  <a:lnTo>
                    <a:pt x="999883" y="191008"/>
                  </a:lnTo>
                  <a:lnTo>
                    <a:pt x="999883" y="88773"/>
                  </a:lnTo>
                  <a:lnTo>
                    <a:pt x="1031125" y="88773"/>
                  </a:lnTo>
                  <a:lnTo>
                    <a:pt x="1031125" y="75692"/>
                  </a:lnTo>
                  <a:close/>
                </a:path>
                <a:path w="2321559" h="191135">
                  <a:moveTo>
                    <a:pt x="1233436" y="130810"/>
                  </a:moveTo>
                  <a:lnTo>
                    <a:pt x="1195844" y="99822"/>
                  </a:lnTo>
                  <a:lnTo>
                    <a:pt x="1188986" y="89027"/>
                  </a:lnTo>
                  <a:lnTo>
                    <a:pt x="1184313" y="78968"/>
                  </a:lnTo>
                  <a:lnTo>
                    <a:pt x="1181481" y="68897"/>
                  </a:lnTo>
                  <a:lnTo>
                    <a:pt x="1180604" y="59055"/>
                  </a:lnTo>
                  <a:lnTo>
                    <a:pt x="1180731" y="39878"/>
                  </a:lnTo>
                  <a:lnTo>
                    <a:pt x="1227975" y="39878"/>
                  </a:lnTo>
                  <a:lnTo>
                    <a:pt x="1227975" y="26797"/>
                  </a:lnTo>
                  <a:lnTo>
                    <a:pt x="1180604" y="26797"/>
                  </a:lnTo>
                  <a:lnTo>
                    <a:pt x="1180604" y="0"/>
                  </a:lnTo>
                  <a:lnTo>
                    <a:pt x="1165745" y="0"/>
                  </a:lnTo>
                  <a:lnTo>
                    <a:pt x="1165745" y="26797"/>
                  </a:lnTo>
                  <a:lnTo>
                    <a:pt x="1118755" y="26797"/>
                  </a:lnTo>
                  <a:lnTo>
                    <a:pt x="1118755" y="39878"/>
                  </a:lnTo>
                  <a:lnTo>
                    <a:pt x="1165999" y="39878"/>
                  </a:lnTo>
                  <a:lnTo>
                    <a:pt x="1165923" y="59055"/>
                  </a:lnTo>
                  <a:lnTo>
                    <a:pt x="1150505" y="102108"/>
                  </a:lnTo>
                  <a:lnTo>
                    <a:pt x="1114056" y="135255"/>
                  </a:lnTo>
                  <a:lnTo>
                    <a:pt x="1125486" y="146812"/>
                  </a:lnTo>
                  <a:lnTo>
                    <a:pt x="1154823" y="119761"/>
                  </a:lnTo>
                  <a:lnTo>
                    <a:pt x="1173492" y="89027"/>
                  </a:lnTo>
                  <a:lnTo>
                    <a:pt x="1176299" y="95288"/>
                  </a:lnTo>
                  <a:lnTo>
                    <a:pt x="1206995" y="131305"/>
                  </a:lnTo>
                  <a:lnTo>
                    <a:pt x="1222895" y="142494"/>
                  </a:lnTo>
                  <a:lnTo>
                    <a:pt x="1233436" y="130810"/>
                  </a:lnTo>
                  <a:close/>
                </a:path>
                <a:path w="2321559" h="191135">
                  <a:moveTo>
                    <a:pt x="1268615" y="0"/>
                  </a:moveTo>
                  <a:lnTo>
                    <a:pt x="1253756" y="0"/>
                  </a:lnTo>
                  <a:lnTo>
                    <a:pt x="1253756" y="191008"/>
                  </a:lnTo>
                  <a:lnTo>
                    <a:pt x="1268615" y="191008"/>
                  </a:lnTo>
                  <a:lnTo>
                    <a:pt x="1268615" y="0"/>
                  </a:lnTo>
                  <a:close/>
                </a:path>
                <a:path w="2321559" h="191135">
                  <a:moveTo>
                    <a:pt x="1394472" y="17018"/>
                  </a:moveTo>
                  <a:lnTo>
                    <a:pt x="1379740" y="17018"/>
                  </a:lnTo>
                  <a:lnTo>
                    <a:pt x="1379740" y="29972"/>
                  </a:lnTo>
                  <a:lnTo>
                    <a:pt x="1379740" y="122301"/>
                  </a:lnTo>
                  <a:lnTo>
                    <a:pt x="1332496" y="122301"/>
                  </a:lnTo>
                  <a:lnTo>
                    <a:pt x="1332496" y="29972"/>
                  </a:lnTo>
                  <a:lnTo>
                    <a:pt x="1379740" y="29972"/>
                  </a:lnTo>
                  <a:lnTo>
                    <a:pt x="1379740" y="17018"/>
                  </a:lnTo>
                  <a:lnTo>
                    <a:pt x="1318018" y="17018"/>
                  </a:lnTo>
                  <a:lnTo>
                    <a:pt x="1318018" y="135255"/>
                  </a:lnTo>
                  <a:lnTo>
                    <a:pt x="1394472" y="135255"/>
                  </a:lnTo>
                  <a:lnTo>
                    <a:pt x="1394472" y="122301"/>
                  </a:lnTo>
                  <a:lnTo>
                    <a:pt x="1394472" y="29972"/>
                  </a:lnTo>
                  <a:lnTo>
                    <a:pt x="1394472" y="17018"/>
                  </a:lnTo>
                  <a:close/>
                </a:path>
                <a:path w="2321559" h="191135">
                  <a:moveTo>
                    <a:pt x="1469275" y="0"/>
                  </a:moveTo>
                  <a:lnTo>
                    <a:pt x="1454416" y="0"/>
                  </a:lnTo>
                  <a:lnTo>
                    <a:pt x="1454416" y="77978"/>
                  </a:lnTo>
                  <a:lnTo>
                    <a:pt x="1430413" y="77978"/>
                  </a:lnTo>
                  <a:lnTo>
                    <a:pt x="1430413" y="3937"/>
                  </a:lnTo>
                  <a:lnTo>
                    <a:pt x="1415935" y="3937"/>
                  </a:lnTo>
                  <a:lnTo>
                    <a:pt x="1415935" y="185166"/>
                  </a:lnTo>
                  <a:lnTo>
                    <a:pt x="1430413" y="185166"/>
                  </a:lnTo>
                  <a:lnTo>
                    <a:pt x="1430413" y="91313"/>
                  </a:lnTo>
                  <a:lnTo>
                    <a:pt x="1454416" y="91313"/>
                  </a:lnTo>
                  <a:lnTo>
                    <a:pt x="1454416" y="191008"/>
                  </a:lnTo>
                  <a:lnTo>
                    <a:pt x="1469275" y="191008"/>
                  </a:lnTo>
                  <a:lnTo>
                    <a:pt x="1469275" y="91313"/>
                  </a:lnTo>
                  <a:lnTo>
                    <a:pt x="1469275" y="77978"/>
                  </a:lnTo>
                  <a:lnTo>
                    <a:pt x="1469275" y="0"/>
                  </a:lnTo>
                  <a:close/>
                </a:path>
                <a:path w="2321559" h="191135">
                  <a:moveTo>
                    <a:pt x="1618500" y="60071"/>
                  </a:moveTo>
                  <a:lnTo>
                    <a:pt x="1603844" y="27686"/>
                  </a:lnTo>
                  <a:lnTo>
                    <a:pt x="1603387" y="27343"/>
                  </a:lnTo>
                  <a:lnTo>
                    <a:pt x="1603387" y="60071"/>
                  </a:lnTo>
                  <a:lnTo>
                    <a:pt x="1602740" y="66890"/>
                  </a:lnTo>
                  <a:lnTo>
                    <a:pt x="1568081" y="92456"/>
                  </a:lnTo>
                  <a:lnTo>
                    <a:pt x="1561020" y="91897"/>
                  </a:lnTo>
                  <a:lnTo>
                    <a:pt x="1532775" y="60071"/>
                  </a:lnTo>
                  <a:lnTo>
                    <a:pt x="1533410" y="53263"/>
                  </a:lnTo>
                  <a:lnTo>
                    <a:pt x="1568081" y="27686"/>
                  </a:lnTo>
                  <a:lnTo>
                    <a:pt x="1602740" y="53187"/>
                  </a:lnTo>
                  <a:lnTo>
                    <a:pt x="1603387" y="60071"/>
                  </a:lnTo>
                  <a:lnTo>
                    <a:pt x="1603387" y="27343"/>
                  </a:lnTo>
                  <a:lnTo>
                    <a:pt x="1596326" y="22009"/>
                  </a:lnTo>
                  <a:lnTo>
                    <a:pt x="1587703" y="17868"/>
                  </a:lnTo>
                  <a:lnTo>
                    <a:pt x="1578305" y="15417"/>
                  </a:lnTo>
                  <a:lnTo>
                    <a:pt x="1568081" y="14605"/>
                  </a:lnTo>
                  <a:lnTo>
                    <a:pt x="1557680" y="15430"/>
                  </a:lnTo>
                  <a:lnTo>
                    <a:pt x="1521142" y="42265"/>
                  </a:lnTo>
                  <a:lnTo>
                    <a:pt x="1517535" y="60071"/>
                  </a:lnTo>
                  <a:lnTo>
                    <a:pt x="1518437" y="69481"/>
                  </a:lnTo>
                  <a:lnTo>
                    <a:pt x="1548396" y="102425"/>
                  </a:lnTo>
                  <a:lnTo>
                    <a:pt x="1568081" y="105664"/>
                  </a:lnTo>
                  <a:lnTo>
                    <a:pt x="1578406" y="104863"/>
                  </a:lnTo>
                  <a:lnTo>
                    <a:pt x="1587855" y="102425"/>
                  </a:lnTo>
                  <a:lnTo>
                    <a:pt x="1596402" y="98386"/>
                  </a:lnTo>
                  <a:lnTo>
                    <a:pt x="1604022" y="92710"/>
                  </a:lnTo>
                  <a:lnTo>
                    <a:pt x="1604251" y="92456"/>
                  </a:lnTo>
                  <a:lnTo>
                    <a:pt x="1610347" y="85813"/>
                  </a:lnTo>
                  <a:lnTo>
                    <a:pt x="1614881" y="78066"/>
                  </a:lnTo>
                  <a:lnTo>
                    <a:pt x="1617586" y="69481"/>
                  </a:lnTo>
                  <a:lnTo>
                    <a:pt x="1618500" y="60071"/>
                  </a:lnTo>
                  <a:close/>
                </a:path>
                <a:path w="2321559" h="191135">
                  <a:moveTo>
                    <a:pt x="1636661" y="153035"/>
                  </a:moveTo>
                  <a:lnTo>
                    <a:pt x="1635772" y="140335"/>
                  </a:lnTo>
                  <a:lnTo>
                    <a:pt x="1626311" y="140906"/>
                  </a:lnTo>
                  <a:lnTo>
                    <a:pt x="1613014" y="141465"/>
                  </a:lnTo>
                  <a:lnTo>
                    <a:pt x="1553311" y="142976"/>
                  </a:lnTo>
                  <a:lnTo>
                    <a:pt x="1503565" y="143510"/>
                  </a:lnTo>
                  <a:lnTo>
                    <a:pt x="1504962" y="156337"/>
                  </a:lnTo>
                  <a:lnTo>
                    <a:pt x="1596288" y="154825"/>
                  </a:lnTo>
                  <a:lnTo>
                    <a:pt x="1613509" y="154279"/>
                  </a:lnTo>
                  <a:lnTo>
                    <a:pt x="1626958" y="153682"/>
                  </a:lnTo>
                  <a:lnTo>
                    <a:pt x="1636661" y="153035"/>
                  </a:lnTo>
                  <a:close/>
                </a:path>
                <a:path w="2321559" h="191135">
                  <a:moveTo>
                    <a:pt x="1663966" y="0"/>
                  </a:moveTo>
                  <a:lnTo>
                    <a:pt x="1649234" y="0"/>
                  </a:lnTo>
                  <a:lnTo>
                    <a:pt x="1649234" y="191008"/>
                  </a:lnTo>
                  <a:lnTo>
                    <a:pt x="1663966" y="191008"/>
                  </a:lnTo>
                  <a:lnTo>
                    <a:pt x="1663966" y="0"/>
                  </a:lnTo>
                  <a:close/>
                </a:path>
                <a:path w="2321559" h="191135">
                  <a:moveTo>
                    <a:pt x="1924443" y="0"/>
                  </a:moveTo>
                  <a:lnTo>
                    <a:pt x="1909711" y="0"/>
                  </a:lnTo>
                  <a:lnTo>
                    <a:pt x="1909711" y="27305"/>
                  </a:lnTo>
                  <a:lnTo>
                    <a:pt x="1909711" y="40386"/>
                  </a:lnTo>
                  <a:lnTo>
                    <a:pt x="1909711" y="80137"/>
                  </a:lnTo>
                  <a:lnTo>
                    <a:pt x="1874786" y="80137"/>
                  </a:lnTo>
                  <a:lnTo>
                    <a:pt x="1877834" y="73279"/>
                  </a:lnTo>
                  <a:lnTo>
                    <a:pt x="1879206" y="65900"/>
                  </a:lnTo>
                  <a:lnTo>
                    <a:pt x="1879231" y="51689"/>
                  </a:lnTo>
                  <a:lnTo>
                    <a:pt x="1878342" y="45847"/>
                  </a:lnTo>
                  <a:lnTo>
                    <a:pt x="1876564" y="40386"/>
                  </a:lnTo>
                  <a:lnTo>
                    <a:pt x="1909711" y="40386"/>
                  </a:lnTo>
                  <a:lnTo>
                    <a:pt x="1909711" y="27305"/>
                  </a:lnTo>
                  <a:lnTo>
                    <a:pt x="1870595" y="27305"/>
                  </a:lnTo>
                  <a:lnTo>
                    <a:pt x="1864753" y="20815"/>
                  </a:lnTo>
                  <a:lnTo>
                    <a:pt x="1864753" y="57658"/>
                  </a:lnTo>
                  <a:lnTo>
                    <a:pt x="1864118" y="65900"/>
                  </a:lnTo>
                  <a:lnTo>
                    <a:pt x="1836534" y="94869"/>
                  </a:lnTo>
                  <a:lnTo>
                    <a:pt x="1828939" y="95504"/>
                  </a:lnTo>
                  <a:lnTo>
                    <a:pt x="1821497" y="94869"/>
                  </a:lnTo>
                  <a:lnTo>
                    <a:pt x="1794370" y="65900"/>
                  </a:lnTo>
                  <a:lnTo>
                    <a:pt x="1793760" y="57658"/>
                  </a:lnTo>
                  <a:lnTo>
                    <a:pt x="1794370" y="49377"/>
                  </a:lnTo>
                  <a:lnTo>
                    <a:pt x="1821497" y="20332"/>
                  </a:lnTo>
                  <a:lnTo>
                    <a:pt x="1828939" y="19685"/>
                  </a:lnTo>
                  <a:lnTo>
                    <a:pt x="1836559" y="20332"/>
                  </a:lnTo>
                  <a:lnTo>
                    <a:pt x="1864131" y="49428"/>
                  </a:lnTo>
                  <a:lnTo>
                    <a:pt x="1864753" y="57658"/>
                  </a:lnTo>
                  <a:lnTo>
                    <a:pt x="1864753" y="20815"/>
                  </a:lnTo>
                  <a:lnTo>
                    <a:pt x="1828939" y="6731"/>
                  </a:lnTo>
                  <a:lnTo>
                    <a:pt x="1818690" y="7620"/>
                  </a:lnTo>
                  <a:lnTo>
                    <a:pt x="1782495" y="37007"/>
                  </a:lnTo>
                  <a:lnTo>
                    <a:pt x="1778901" y="57658"/>
                  </a:lnTo>
                  <a:lnTo>
                    <a:pt x="1779803" y="68376"/>
                  </a:lnTo>
                  <a:lnTo>
                    <a:pt x="1800834" y="100533"/>
                  </a:lnTo>
                  <a:lnTo>
                    <a:pt x="1828939" y="108458"/>
                  </a:lnTo>
                  <a:lnTo>
                    <a:pt x="1839836" y="107505"/>
                  </a:lnTo>
                  <a:lnTo>
                    <a:pt x="1849691" y="104635"/>
                  </a:lnTo>
                  <a:lnTo>
                    <a:pt x="1858505" y="99834"/>
                  </a:lnTo>
                  <a:lnTo>
                    <a:pt x="1863496" y="95504"/>
                  </a:lnTo>
                  <a:lnTo>
                    <a:pt x="1866277" y="93091"/>
                  </a:lnTo>
                  <a:lnTo>
                    <a:pt x="1909711" y="93091"/>
                  </a:lnTo>
                  <a:lnTo>
                    <a:pt x="1909711" y="139446"/>
                  </a:lnTo>
                  <a:lnTo>
                    <a:pt x="1924443" y="139446"/>
                  </a:lnTo>
                  <a:lnTo>
                    <a:pt x="1924443" y="93091"/>
                  </a:lnTo>
                  <a:lnTo>
                    <a:pt x="1924443" y="80137"/>
                  </a:lnTo>
                  <a:lnTo>
                    <a:pt x="1924443" y="40386"/>
                  </a:lnTo>
                  <a:lnTo>
                    <a:pt x="1924443" y="27305"/>
                  </a:lnTo>
                  <a:lnTo>
                    <a:pt x="1924443" y="0"/>
                  </a:lnTo>
                  <a:close/>
                </a:path>
                <a:path w="2321559" h="191135">
                  <a:moveTo>
                    <a:pt x="1929142" y="171704"/>
                  </a:moveTo>
                  <a:lnTo>
                    <a:pt x="1821319" y="171704"/>
                  </a:lnTo>
                  <a:lnTo>
                    <a:pt x="1821319" y="126365"/>
                  </a:lnTo>
                  <a:lnTo>
                    <a:pt x="1806460" y="126365"/>
                  </a:lnTo>
                  <a:lnTo>
                    <a:pt x="1806460" y="185166"/>
                  </a:lnTo>
                  <a:lnTo>
                    <a:pt x="1929142" y="185166"/>
                  </a:lnTo>
                  <a:lnTo>
                    <a:pt x="1929142" y="171704"/>
                  </a:lnTo>
                  <a:close/>
                </a:path>
                <a:path w="2321559" h="191135">
                  <a:moveTo>
                    <a:pt x="2071763" y="12954"/>
                  </a:moveTo>
                  <a:lnTo>
                    <a:pt x="1976767" y="12954"/>
                  </a:lnTo>
                  <a:lnTo>
                    <a:pt x="1976767" y="26162"/>
                  </a:lnTo>
                  <a:lnTo>
                    <a:pt x="2057031" y="26162"/>
                  </a:lnTo>
                  <a:lnTo>
                    <a:pt x="2056853" y="39166"/>
                  </a:lnTo>
                  <a:lnTo>
                    <a:pt x="2056358" y="52260"/>
                  </a:lnTo>
                  <a:lnTo>
                    <a:pt x="2055520" y="65455"/>
                  </a:lnTo>
                  <a:lnTo>
                    <a:pt x="2054364" y="78740"/>
                  </a:lnTo>
                  <a:lnTo>
                    <a:pt x="2068715" y="79756"/>
                  </a:lnTo>
                  <a:lnTo>
                    <a:pt x="2070049" y="65163"/>
                  </a:lnTo>
                  <a:lnTo>
                    <a:pt x="2071001" y="49174"/>
                  </a:lnTo>
                  <a:lnTo>
                    <a:pt x="2071573" y="31775"/>
                  </a:lnTo>
                  <a:lnTo>
                    <a:pt x="2071763" y="12954"/>
                  </a:lnTo>
                  <a:close/>
                </a:path>
                <a:path w="2321559" h="191135">
                  <a:moveTo>
                    <a:pt x="2084717" y="107569"/>
                  </a:moveTo>
                  <a:lnTo>
                    <a:pt x="2084070" y="96901"/>
                  </a:lnTo>
                  <a:lnTo>
                    <a:pt x="2083955" y="94869"/>
                  </a:lnTo>
                  <a:lnTo>
                    <a:pt x="2070900" y="95580"/>
                  </a:lnTo>
                  <a:lnTo>
                    <a:pt x="2056307" y="96177"/>
                  </a:lnTo>
                  <a:lnTo>
                    <a:pt x="2040178" y="96621"/>
                  </a:lnTo>
                  <a:lnTo>
                    <a:pt x="2022487" y="96901"/>
                  </a:lnTo>
                  <a:lnTo>
                    <a:pt x="2022487" y="54737"/>
                  </a:lnTo>
                  <a:lnTo>
                    <a:pt x="2007755" y="54737"/>
                  </a:lnTo>
                  <a:lnTo>
                    <a:pt x="2007755" y="97155"/>
                  </a:lnTo>
                  <a:lnTo>
                    <a:pt x="1996668" y="97396"/>
                  </a:lnTo>
                  <a:lnTo>
                    <a:pt x="1960765" y="97663"/>
                  </a:lnTo>
                  <a:lnTo>
                    <a:pt x="1962162" y="110871"/>
                  </a:lnTo>
                  <a:lnTo>
                    <a:pt x="2028456" y="109855"/>
                  </a:lnTo>
                  <a:lnTo>
                    <a:pt x="2063965" y="108712"/>
                  </a:lnTo>
                  <a:lnTo>
                    <a:pt x="2076183" y="108140"/>
                  </a:lnTo>
                  <a:lnTo>
                    <a:pt x="2084717" y="107569"/>
                  </a:lnTo>
                  <a:close/>
                </a:path>
                <a:path w="2321559" h="191135">
                  <a:moveTo>
                    <a:pt x="2118626" y="171323"/>
                  </a:moveTo>
                  <a:lnTo>
                    <a:pt x="2009152" y="171323"/>
                  </a:lnTo>
                  <a:lnTo>
                    <a:pt x="2009152" y="129413"/>
                  </a:lnTo>
                  <a:lnTo>
                    <a:pt x="1994420" y="129413"/>
                  </a:lnTo>
                  <a:lnTo>
                    <a:pt x="1994420" y="184531"/>
                  </a:lnTo>
                  <a:lnTo>
                    <a:pt x="2118626" y="184531"/>
                  </a:lnTo>
                  <a:lnTo>
                    <a:pt x="2118626" y="171323"/>
                  </a:lnTo>
                  <a:close/>
                </a:path>
                <a:path w="2321559" h="191135">
                  <a:moveTo>
                    <a:pt x="2142121" y="70612"/>
                  </a:moveTo>
                  <a:lnTo>
                    <a:pt x="2113546" y="70612"/>
                  </a:lnTo>
                  <a:lnTo>
                    <a:pt x="2113546" y="0"/>
                  </a:lnTo>
                  <a:lnTo>
                    <a:pt x="2098687" y="0"/>
                  </a:lnTo>
                  <a:lnTo>
                    <a:pt x="2098687" y="142367"/>
                  </a:lnTo>
                  <a:lnTo>
                    <a:pt x="2113546" y="142367"/>
                  </a:lnTo>
                  <a:lnTo>
                    <a:pt x="2113546" y="83947"/>
                  </a:lnTo>
                  <a:lnTo>
                    <a:pt x="2142121" y="83947"/>
                  </a:lnTo>
                  <a:lnTo>
                    <a:pt x="2142121" y="70612"/>
                  </a:lnTo>
                  <a:close/>
                </a:path>
                <a:path w="2321559" h="191135">
                  <a:moveTo>
                    <a:pt x="2271407" y="88646"/>
                  </a:moveTo>
                  <a:lnTo>
                    <a:pt x="2238133" y="63119"/>
                  </a:lnTo>
                  <a:lnTo>
                    <a:pt x="2223782" y="26543"/>
                  </a:lnTo>
                  <a:lnTo>
                    <a:pt x="2223782" y="6223"/>
                  </a:lnTo>
                  <a:lnTo>
                    <a:pt x="2209431" y="6223"/>
                  </a:lnTo>
                  <a:lnTo>
                    <a:pt x="2209431" y="26543"/>
                  </a:lnTo>
                  <a:lnTo>
                    <a:pt x="2208542" y="36703"/>
                  </a:lnTo>
                  <a:lnTo>
                    <a:pt x="2188222" y="74434"/>
                  </a:lnTo>
                  <a:lnTo>
                    <a:pt x="2161171" y="94107"/>
                  </a:lnTo>
                  <a:lnTo>
                    <a:pt x="2171712" y="104267"/>
                  </a:lnTo>
                  <a:lnTo>
                    <a:pt x="2204478" y="75730"/>
                  </a:lnTo>
                  <a:lnTo>
                    <a:pt x="2217178" y="56007"/>
                  </a:lnTo>
                  <a:lnTo>
                    <a:pt x="2220239" y="61633"/>
                  </a:lnTo>
                  <a:lnTo>
                    <a:pt x="2248471" y="90982"/>
                  </a:lnTo>
                  <a:lnTo>
                    <a:pt x="2261501" y="99441"/>
                  </a:lnTo>
                  <a:lnTo>
                    <a:pt x="2271407" y="88646"/>
                  </a:lnTo>
                  <a:close/>
                </a:path>
                <a:path w="2321559" h="191135">
                  <a:moveTo>
                    <a:pt x="2317254" y="0"/>
                  </a:moveTo>
                  <a:lnTo>
                    <a:pt x="2302395" y="0"/>
                  </a:lnTo>
                  <a:lnTo>
                    <a:pt x="2302395" y="40132"/>
                  </a:lnTo>
                  <a:lnTo>
                    <a:pt x="2257945" y="40132"/>
                  </a:lnTo>
                  <a:lnTo>
                    <a:pt x="2257945" y="53340"/>
                  </a:lnTo>
                  <a:lnTo>
                    <a:pt x="2302395" y="53340"/>
                  </a:lnTo>
                  <a:lnTo>
                    <a:pt x="2302395" y="110236"/>
                  </a:lnTo>
                  <a:lnTo>
                    <a:pt x="2317254" y="110236"/>
                  </a:lnTo>
                  <a:lnTo>
                    <a:pt x="2317254" y="0"/>
                  </a:lnTo>
                  <a:close/>
                </a:path>
                <a:path w="2321559" h="191135">
                  <a:moveTo>
                    <a:pt x="2321191" y="151130"/>
                  </a:moveTo>
                  <a:lnTo>
                    <a:pt x="2305316" y="124637"/>
                  </a:lnTo>
                  <a:lnTo>
                    <a:pt x="2305316" y="143891"/>
                  </a:lnTo>
                  <a:lnTo>
                    <a:pt x="2305316" y="158242"/>
                  </a:lnTo>
                  <a:lnTo>
                    <a:pt x="2269299" y="174967"/>
                  </a:lnTo>
                  <a:lnTo>
                    <a:pt x="2258707" y="175387"/>
                  </a:lnTo>
                  <a:lnTo>
                    <a:pt x="2248052" y="174967"/>
                  </a:lnTo>
                  <a:lnTo>
                    <a:pt x="2212098" y="158242"/>
                  </a:lnTo>
                  <a:lnTo>
                    <a:pt x="2212175" y="143891"/>
                  </a:lnTo>
                  <a:lnTo>
                    <a:pt x="2248039" y="127177"/>
                  </a:lnTo>
                  <a:lnTo>
                    <a:pt x="2258707" y="126746"/>
                  </a:lnTo>
                  <a:lnTo>
                    <a:pt x="2269375" y="127177"/>
                  </a:lnTo>
                  <a:lnTo>
                    <a:pt x="2305316" y="143891"/>
                  </a:lnTo>
                  <a:lnTo>
                    <a:pt x="2305316" y="124637"/>
                  </a:lnTo>
                  <a:lnTo>
                    <a:pt x="2258707" y="114173"/>
                  </a:lnTo>
                  <a:lnTo>
                    <a:pt x="2244585" y="114820"/>
                  </a:lnTo>
                  <a:lnTo>
                    <a:pt x="2205380" y="129870"/>
                  </a:lnTo>
                  <a:lnTo>
                    <a:pt x="2196223" y="151130"/>
                  </a:lnTo>
                  <a:lnTo>
                    <a:pt x="2197239" y="158940"/>
                  </a:lnTo>
                  <a:lnTo>
                    <a:pt x="2232202" y="185635"/>
                  </a:lnTo>
                  <a:lnTo>
                    <a:pt x="2258707" y="188214"/>
                  </a:lnTo>
                  <a:lnTo>
                    <a:pt x="2272792" y="187579"/>
                  </a:lnTo>
                  <a:lnTo>
                    <a:pt x="2285174" y="185635"/>
                  </a:lnTo>
                  <a:lnTo>
                    <a:pt x="2295842" y="182384"/>
                  </a:lnTo>
                  <a:lnTo>
                    <a:pt x="2304808" y="177800"/>
                  </a:lnTo>
                  <a:lnTo>
                    <a:pt x="2307933" y="175387"/>
                  </a:lnTo>
                  <a:lnTo>
                    <a:pt x="2311971" y="172275"/>
                  </a:lnTo>
                  <a:lnTo>
                    <a:pt x="2317089" y="165989"/>
                  </a:lnTo>
                  <a:lnTo>
                    <a:pt x="2320163" y="158940"/>
                  </a:lnTo>
                  <a:lnTo>
                    <a:pt x="2321191" y="15113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5459"/>
            <a:chOff x="0" y="0"/>
            <a:chExt cx="9906000" cy="6855459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750452" y="6676745"/>
              <a:ext cx="63726" cy="75877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68591" y="472312"/>
              <a:ext cx="1251585" cy="299085"/>
            </a:xfrm>
            <a:custGeom>
              <a:avLst/>
              <a:gdLst/>
              <a:ahLst/>
              <a:cxnLst/>
              <a:rect l="l" t="t" r="r" b="b"/>
              <a:pathLst>
                <a:path w="1251585" h="299084">
                  <a:moveTo>
                    <a:pt x="140843" y="25146"/>
                  </a:moveTo>
                  <a:lnTo>
                    <a:pt x="17487" y="25146"/>
                  </a:lnTo>
                  <a:lnTo>
                    <a:pt x="17487" y="57404"/>
                  </a:lnTo>
                  <a:lnTo>
                    <a:pt x="98894" y="57404"/>
                  </a:lnTo>
                  <a:lnTo>
                    <a:pt x="94043" y="79717"/>
                  </a:lnTo>
                  <a:lnTo>
                    <a:pt x="76555" y="122770"/>
                  </a:lnTo>
                  <a:lnTo>
                    <a:pt x="49479" y="162826"/>
                  </a:lnTo>
                  <a:lnTo>
                    <a:pt x="17513" y="194398"/>
                  </a:lnTo>
                  <a:lnTo>
                    <a:pt x="0" y="206629"/>
                  </a:lnTo>
                  <a:lnTo>
                    <a:pt x="31724" y="231775"/>
                  </a:lnTo>
                  <a:lnTo>
                    <a:pt x="71628" y="194919"/>
                  </a:lnTo>
                  <a:lnTo>
                    <a:pt x="106248" y="146431"/>
                  </a:lnTo>
                  <a:lnTo>
                    <a:pt x="130873" y="88887"/>
                  </a:lnTo>
                  <a:lnTo>
                    <a:pt x="137693" y="57797"/>
                  </a:lnTo>
                  <a:lnTo>
                    <a:pt x="140843" y="25146"/>
                  </a:lnTo>
                  <a:close/>
                </a:path>
                <a:path w="1251585" h="299084">
                  <a:moveTo>
                    <a:pt x="263436" y="0"/>
                  </a:moveTo>
                  <a:lnTo>
                    <a:pt x="224891" y="0"/>
                  </a:lnTo>
                  <a:lnTo>
                    <a:pt x="224891" y="116713"/>
                  </a:lnTo>
                  <a:lnTo>
                    <a:pt x="200748" y="116713"/>
                  </a:lnTo>
                  <a:lnTo>
                    <a:pt x="200748" y="6096"/>
                  </a:lnTo>
                  <a:lnTo>
                    <a:pt x="162356" y="6096"/>
                  </a:lnTo>
                  <a:lnTo>
                    <a:pt x="162356" y="289814"/>
                  </a:lnTo>
                  <a:lnTo>
                    <a:pt x="200748" y="289814"/>
                  </a:lnTo>
                  <a:lnTo>
                    <a:pt x="200748" y="149352"/>
                  </a:lnTo>
                  <a:lnTo>
                    <a:pt x="224891" y="149352"/>
                  </a:lnTo>
                  <a:lnTo>
                    <a:pt x="224891" y="298577"/>
                  </a:lnTo>
                  <a:lnTo>
                    <a:pt x="263436" y="298577"/>
                  </a:lnTo>
                  <a:lnTo>
                    <a:pt x="263436" y="149352"/>
                  </a:lnTo>
                  <a:lnTo>
                    <a:pt x="263436" y="116713"/>
                  </a:lnTo>
                  <a:lnTo>
                    <a:pt x="263436" y="0"/>
                  </a:lnTo>
                  <a:close/>
                </a:path>
                <a:path w="1251585" h="299084">
                  <a:moveTo>
                    <a:pt x="457657" y="7620"/>
                  </a:moveTo>
                  <a:lnTo>
                    <a:pt x="419277" y="7620"/>
                  </a:lnTo>
                  <a:lnTo>
                    <a:pt x="419277" y="42164"/>
                  </a:lnTo>
                  <a:lnTo>
                    <a:pt x="419277" y="74803"/>
                  </a:lnTo>
                  <a:lnTo>
                    <a:pt x="419277" y="101473"/>
                  </a:lnTo>
                  <a:lnTo>
                    <a:pt x="354266" y="101473"/>
                  </a:lnTo>
                  <a:lnTo>
                    <a:pt x="354266" y="74803"/>
                  </a:lnTo>
                  <a:lnTo>
                    <a:pt x="419277" y="74803"/>
                  </a:lnTo>
                  <a:lnTo>
                    <a:pt x="419277" y="42164"/>
                  </a:lnTo>
                  <a:lnTo>
                    <a:pt x="354266" y="42164"/>
                  </a:lnTo>
                  <a:lnTo>
                    <a:pt x="354266" y="7620"/>
                  </a:lnTo>
                  <a:lnTo>
                    <a:pt x="315569" y="7620"/>
                  </a:lnTo>
                  <a:lnTo>
                    <a:pt x="315569" y="133731"/>
                  </a:lnTo>
                  <a:lnTo>
                    <a:pt x="457657" y="133731"/>
                  </a:lnTo>
                  <a:lnTo>
                    <a:pt x="457657" y="101473"/>
                  </a:lnTo>
                  <a:lnTo>
                    <a:pt x="457657" y="74803"/>
                  </a:lnTo>
                  <a:lnTo>
                    <a:pt x="457657" y="42164"/>
                  </a:lnTo>
                  <a:lnTo>
                    <a:pt x="457657" y="7620"/>
                  </a:lnTo>
                  <a:close/>
                </a:path>
                <a:path w="1251585" h="299084">
                  <a:moveTo>
                    <a:pt x="550557" y="259334"/>
                  </a:moveTo>
                  <a:lnTo>
                    <a:pt x="394195" y="259334"/>
                  </a:lnTo>
                  <a:lnTo>
                    <a:pt x="394195" y="239014"/>
                  </a:lnTo>
                  <a:lnTo>
                    <a:pt x="542810" y="239014"/>
                  </a:lnTo>
                  <a:lnTo>
                    <a:pt x="542810" y="156337"/>
                  </a:lnTo>
                  <a:lnTo>
                    <a:pt x="355498" y="156337"/>
                  </a:lnTo>
                  <a:lnTo>
                    <a:pt x="355498" y="188976"/>
                  </a:lnTo>
                  <a:lnTo>
                    <a:pt x="504202" y="188976"/>
                  </a:lnTo>
                  <a:lnTo>
                    <a:pt x="504202" y="208407"/>
                  </a:lnTo>
                  <a:lnTo>
                    <a:pt x="355498" y="208407"/>
                  </a:lnTo>
                  <a:lnTo>
                    <a:pt x="355498" y="291973"/>
                  </a:lnTo>
                  <a:lnTo>
                    <a:pt x="550557" y="291973"/>
                  </a:lnTo>
                  <a:lnTo>
                    <a:pt x="550557" y="259334"/>
                  </a:lnTo>
                  <a:close/>
                </a:path>
                <a:path w="1251585" h="299084">
                  <a:moveTo>
                    <a:pt x="588149" y="59944"/>
                  </a:moveTo>
                  <a:lnTo>
                    <a:pt x="542810" y="59944"/>
                  </a:lnTo>
                  <a:lnTo>
                    <a:pt x="542810" y="0"/>
                  </a:lnTo>
                  <a:lnTo>
                    <a:pt x="504202" y="0"/>
                  </a:lnTo>
                  <a:lnTo>
                    <a:pt x="504202" y="143637"/>
                  </a:lnTo>
                  <a:lnTo>
                    <a:pt x="542810" y="143637"/>
                  </a:lnTo>
                  <a:lnTo>
                    <a:pt x="542810" y="92583"/>
                  </a:lnTo>
                  <a:lnTo>
                    <a:pt x="588149" y="92583"/>
                  </a:lnTo>
                  <a:lnTo>
                    <a:pt x="588149" y="59944"/>
                  </a:lnTo>
                  <a:close/>
                </a:path>
                <a:path w="1251585" h="299084">
                  <a:moveTo>
                    <a:pt x="825258" y="22479"/>
                  </a:moveTo>
                  <a:lnTo>
                    <a:pt x="787158" y="22479"/>
                  </a:lnTo>
                  <a:lnTo>
                    <a:pt x="787158" y="91948"/>
                  </a:lnTo>
                  <a:lnTo>
                    <a:pt x="787158" y="124333"/>
                  </a:lnTo>
                  <a:lnTo>
                    <a:pt x="787158" y="183642"/>
                  </a:lnTo>
                  <a:lnTo>
                    <a:pt x="741946" y="183642"/>
                  </a:lnTo>
                  <a:lnTo>
                    <a:pt x="741946" y="124333"/>
                  </a:lnTo>
                  <a:lnTo>
                    <a:pt x="787158" y="124333"/>
                  </a:lnTo>
                  <a:lnTo>
                    <a:pt x="787158" y="91948"/>
                  </a:lnTo>
                  <a:lnTo>
                    <a:pt x="741946" y="91948"/>
                  </a:lnTo>
                  <a:lnTo>
                    <a:pt x="741946" y="22479"/>
                  </a:lnTo>
                  <a:lnTo>
                    <a:pt x="703846" y="22479"/>
                  </a:lnTo>
                  <a:lnTo>
                    <a:pt x="703846" y="215900"/>
                  </a:lnTo>
                  <a:lnTo>
                    <a:pt x="825258" y="215900"/>
                  </a:lnTo>
                  <a:lnTo>
                    <a:pt x="825258" y="183642"/>
                  </a:lnTo>
                  <a:lnTo>
                    <a:pt x="825258" y="124333"/>
                  </a:lnTo>
                  <a:lnTo>
                    <a:pt x="825258" y="91948"/>
                  </a:lnTo>
                  <a:lnTo>
                    <a:pt x="825258" y="22479"/>
                  </a:lnTo>
                  <a:close/>
                </a:path>
                <a:path w="1251585" h="299084">
                  <a:moveTo>
                    <a:pt x="952258" y="0"/>
                  </a:moveTo>
                  <a:lnTo>
                    <a:pt x="913777" y="0"/>
                  </a:lnTo>
                  <a:lnTo>
                    <a:pt x="913777" y="116713"/>
                  </a:lnTo>
                  <a:lnTo>
                    <a:pt x="889647" y="116713"/>
                  </a:lnTo>
                  <a:lnTo>
                    <a:pt x="889647" y="6096"/>
                  </a:lnTo>
                  <a:lnTo>
                    <a:pt x="851166" y="6096"/>
                  </a:lnTo>
                  <a:lnTo>
                    <a:pt x="851166" y="289814"/>
                  </a:lnTo>
                  <a:lnTo>
                    <a:pt x="889647" y="289814"/>
                  </a:lnTo>
                  <a:lnTo>
                    <a:pt x="889647" y="149352"/>
                  </a:lnTo>
                  <a:lnTo>
                    <a:pt x="913777" y="149352"/>
                  </a:lnTo>
                  <a:lnTo>
                    <a:pt x="913777" y="298577"/>
                  </a:lnTo>
                  <a:lnTo>
                    <a:pt x="952258" y="298577"/>
                  </a:lnTo>
                  <a:lnTo>
                    <a:pt x="952258" y="149352"/>
                  </a:lnTo>
                  <a:lnTo>
                    <a:pt x="952258" y="116713"/>
                  </a:lnTo>
                  <a:lnTo>
                    <a:pt x="952258" y="0"/>
                  </a:lnTo>
                  <a:close/>
                </a:path>
                <a:path w="1251585" h="299084">
                  <a:moveTo>
                    <a:pt x="1155077" y="15875"/>
                  </a:moveTo>
                  <a:lnTo>
                    <a:pt x="1011440" y="15875"/>
                  </a:lnTo>
                  <a:lnTo>
                    <a:pt x="1011440" y="48514"/>
                  </a:lnTo>
                  <a:lnTo>
                    <a:pt x="1107833" y="48514"/>
                  </a:lnTo>
                  <a:lnTo>
                    <a:pt x="1100683" y="65468"/>
                  </a:lnTo>
                  <a:lnTo>
                    <a:pt x="1065288" y="110617"/>
                  </a:lnTo>
                  <a:lnTo>
                    <a:pt x="1032027" y="134721"/>
                  </a:lnTo>
                  <a:lnTo>
                    <a:pt x="993533" y="152527"/>
                  </a:lnTo>
                  <a:lnTo>
                    <a:pt x="1021854" y="183007"/>
                  </a:lnTo>
                  <a:lnTo>
                    <a:pt x="1066431" y="156273"/>
                  </a:lnTo>
                  <a:lnTo>
                    <a:pt x="1102029" y="126174"/>
                  </a:lnTo>
                  <a:lnTo>
                    <a:pt x="1128661" y="92748"/>
                  </a:lnTo>
                  <a:lnTo>
                    <a:pt x="1146340" y="55981"/>
                  </a:lnTo>
                  <a:lnTo>
                    <a:pt x="1155077" y="15875"/>
                  </a:lnTo>
                  <a:close/>
                </a:path>
                <a:path w="1251585" h="299084">
                  <a:moveTo>
                    <a:pt x="1246390" y="0"/>
                  </a:moveTo>
                  <a:lnTo>
                    <a:pt x="1208290" y="0"/>
                  </a:lnTo>
                  <a:lnTo>
                    <a:pt x="1208290" y="46609"/>
                  </a:lnTo>
                  <a:lnTo>
                    <a:pt x="1150886" y="46609"/>
                  </a:lnTo>
                  <a:lnTo>
                    <a:pt x="1150886" y="78105"/>
                  </a:lnTo>
                  <a:lnTo>
                    <a:pt x="1208290" y="78105"/>
                  </a:lnTo>
                  <a:lnTo>
                    <a:pt x="1208290" y="109474"/>
                  </a:lnTo>
                  <a:lnTo>
                    <a:pt x="1142377" y="109474"/>
                  </a:lnTo>
                  <a:lnTo>
                    <a:pt x="1142377" y="140462"/>
                  </a:lnTo>
                  <a:lnTo>
                    <a:pt x="1208290" y="140462"/>
                  </a:lnTo>
                  <a:lnTo>
                    <a:pt x="1208290" y="170942"/>
                  </a:lnTo>
                  <a:lnTo>
                    <a:pt x="1246390" y="170942"/>
                  </a:lnTo>
                  <a:lnTo>
                    <a:pt x="1246390" y="0"/>
                  </a:lnTo>
                  <a:close/>
                </a:path>
                <a:path w="1251585" h="299084">
                  <a:moveTo>
                    <a:pt x="1250962" y="235331"/>
                  </a:moveTo>
                  <a:lnTo>
                    <a:pt x="1249337" y="222313"/>
                  </a:lnTo>
                  <a:lnTo>
                    <a:pt x="1244447" y="210515"/>
                  </a:lnTo>
                  <a:lnTo>
                    <a:pt x="1240269" y="205105"/>
                  </a:lnTo>
                  <a:lnTo>
                    <a:pt x="1236281" y="199936"/>
                  </a:lnTo>
                  <a:lnTo>
                    <a:pt x="1224800" y="190627"/>
                  </a:lnTo>
                  <a:lnTo>
                    <a:pt x="1211719" y="183629"/>
                  </a:lnTo>
                  <a:lnTo>
                    <a:pt x="1211719" y="235331"/>
                  </a:lnTo>
                  <a:lnTo>
                    <a:pt x="1210767" y="241782"/>
                  </a:lnTo>
                  <a:lnTo>
                    <a:pt x="1178191" y="263296"/>
                  </a:lnTo>
                  <a:lnTo>
                    <a:pt x="1152410" y="265303"/>
                  </a:lnTo>
                  <a:lnTo>
                    <a:pt x="1138656" y="264807"/>
                  </a:lnTo>
                  <a:lnTo>
                    <a:pt x="1101902" y="252628"/>
                  </a:lnTo>
                  <a:lnTo>
                    <a:pt x="1093609" y="235331"/>
                  </a:lnTo>
                  <a:lnTo>
                    <a:pt x="1094511" y="228904"/>
                  </a:lnTo>
                  <a:lnTo>
                    <a:pt x="1126591" y="207200"/>
                  </a:lnTo>
                  <a:lnTo>
                    <a:pt x="1152410" y="205105"/>
                  </a:lnTo>
                  <a:lnTo>
                    <a:pt x="1166329" y="205638"/>
                  </a:lnTo>
                  <a:lnTo>
                    <a:pt x="1203350" y="218122"/>
                  </a:lnTo>
                  <a:lnTo>
                    <a:pt x="1211719" y="235331"/>
                  </a:lnTo>
                  <a:lnTo>
                    <a:pt x="1211719" y="183629"/>
                  </a:lnTo>
                  <a:lnTo>
                    <a:pt x="1210487" y="182968"/>
                  </a:lnTo>
                  <a:lnTo>
                    <a:pt x="1193647" y="177482"/>
                  </a:lnTo>
                  <a:lnTo>
                    <a:pt x="1174254" y="174205"/>
                  </a:lnTo>
                  <a:lnTo>
                    <a:pt x="1152410" y="173101"/>
                  </a:lnTo>
                  <a:lnTo>
                    <a:pt x="1130579" y="174205"/>
                  </a:lnTo>
                  <a:lnTo>
                    <a:pt x="1080274" y="190500"/>
                  </a:lnTo>
                  <a:lnTo>
                    <a:pt x="1055852" y="222237"/>
                  </a:lnTo>
                  <a:lnTo>
                    <a:pt x="1054239" y="235331"/>
                  </a:lnTo>
                  <a:lnTo>
                    <a:pt x="1055852" y="248437"/>
                  </a:lnTo>
                  <a:lnTo>
                    <a:pt x="1080147" y="280162"/>
                  </a:lnTo>
                  <a:lnTo>
                    <a:pt x="1130528" y="296354"/>
                  </a:lnTo>
                  <a:lnTo>
                    <a:pt x="1152410" y="297434"/>
                  </a:lnTo>
                  <a:lnTo>
                    <a:pt x="1174356" y="296354"/>
                  </a:lnTo>
                  <a:lnTo>
                    <a:pt x="1224927" y="280162"/>
                  </a:lnTo>
                  <a:lnTo>
                    <a:pt x="1240599" y="265303"/>
                  </a:lnTo>
                  <a:lnTo>
                    <a:pt x="1244460" y="260273"/>
                  </a:lnTo>
                  <a:lnTo>
                    <a:pt x="1249337" y="248437"/>
                  </a:lnTo>
                  <a:lnTo>
                    <a:pt x="1250962" y="235331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273862" y="309575"/>
              <a:ext cx="78105" cy="402590"/>
            </a:xfrm>
            <a:custGeom>
              <a:avLst/>
              <a:gdLst/>
              <a:ahLst/>
              <a:cxnLst/>
              <a:rect l="l" t="t" r="r" b="b"/>
              <a:pathLst>
                <a:path w="78104" h="402590">
                  <a:moveTo>
                    <a:pt x="77833" y="0"/>
                  </a:moveTo>
                  <a:lnTo>
                    <a:pt x="0" y="0"/>
                  </a:lnTo>
                  <a:lnTo>
                    <a:pt x="0" y="402005"/>
                  </a:lnTo>
                  <a:lnTo>
                    <a:pt x="77833" y="402005"/>
                  </a:lnTo>
                  <a:lnTo>
                    <a:pt x="7783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8640" y="1167383"/>
              <a:ext cx="196595" cy="196595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809040" y="1173606"/>
              <a:ext cx="2510790" cy="182245"/>
            </a:xfrm>
            <a:custGeom>
              <a:avLst/>
              <a:gdLst/>
              <a:ahLst/>
              <a:cxnLst/>
              <a:rect l="l" t="t" r="r" b="b"/>
              <a:pathLst>
                <a:path w="2510790" h="182244">
                  <a:moveTo>
                    <a:pt x="143065" y="18796"/>
                  </a:moveTo>
                  <a:lnTo>
                    <a:pt x="21120" y="18796"/>
                  </a:lnTo>
                  <a:lnTo>
                    <a:pt x="21120" y="38100"/>
                  </a:lnTo>
                  <a:lnTo>
                    <a:pt x="119621" y="38100"/>
                  </a:lnTo>
                  <a:lnTo>
                    <a:pt x="119621" y="62103"/>
                  </a:lnTo>
                  <a:lnTo>
                    <a:pt x="119380" y="75323"/>
                  </a:lnTo>
                  <a:lnTo>
                    <a:pt x="118668" y="88874"/>
                  </a:lnTo>
                  <a:lnTo>
                    <a:pt x="117436" y="103035"/>
                  </a:lnTo>
                  <a:lnTo>
                    <a:pt x="115811" y="116967"/>
                  </a:lnTo>
                  <a:lnTo>
                    <a:pt x="138874" y="118618"/>
                  </a:lnTo>
                  <a:lnTo>
                    <a:pt x="140728" y="102755"/>
                  </a:lnTo>
                  <a:lnTo>
                    <a:pt x="142011" y="87490"/>
                  </a:lnTo>
                  <a:lnTo>
                    <a:pt x="142798" y="72034"/>
                  </a:lnTo>
                  <a:lnTo>
                    <a:pt x="142963" y="62103"/>
                  </a:lnTo>
                  <a:lnTo>
                    <a:pt x="143065" y="18796"/>
                  </a:lnTo>
                  <a:close/>
                </a:path>
                <a:path w="2510790" h="182244">
                  <a:moveTo>
                    <a:pt x="166497" y="137668"/>
                  </a:moveTo>
                  <a:lnTo>
                    <a:pt x="82689" y="137668"/>
                  </a:lnTo>
                  <a:lnTo>
                    <a:pt x="82689" y="77851"/>
                  </a:lnTo>
                  <a:lnTo>
                    <a:pt x="59245" y="77851"/>
                  </a:lnTo>
                  <a:lnTo>
                    <a:pt x="59245" y="137668"/>
                  </a:lnTo>
                  <a:lnTo>
                    <a:pt x="0" y="137668"/>
                  </a:lnTo>
                  <a:lnTo>
                    <a:pt x="0" y="157353"/>
                  </a:lnTo>
                  <a:lnTo>
                    <a:pt x="166497" y="157353"/>
                  </a:lnTo>
                  <a:lnTo>
                    <a:pt x="166497" y="137668"/>
                  </a:lnTo>
                  <a:close/>
                </a:path>
                <a:path w="2510790" h="182244">
                  <a:moveTo>
                    <a:pt x="270129" y="97028"/>
                  </a:moveTo>
                  <a:lnTo>
                    <a:pt x="267817" y="81661"/>
                  </a:lnTo>
                  <a:lnTo>
                    <a:pt x="267246" y="77851"/>
                  </a:lnTo>
                  <a:lnTo>
                    <a:pt x="260477" y="79629"/>
                  </a:lnTo>
                  <a:lnTo>
                    <a:pt x="203428" y="81661"/>
                  </a:lnTo>
                  <a:lnTo>
                    <a:pt x="203428" y="62992"/>
                  </a:lnTo>
                  <a:lnTo>
                    <a:pt x="263245" y="62992"/>
                  </a:lnTo>
                  <a:lnTo>
                    <a:pt x="263245" y="8763"/>
                  </a:lnTo>
                  <a:lnTo>
                    <a:pt x="180644" y="8763"/>
                  </a:lnTo>
                  <a:lnTo>
                    <a:pt x="180644" y="27813"/>
                  </a:lnTo>
                  <a:lnTo>
                    <a:pt x="240258" y="27813"/>
                  </a:lnTo>
                  <a:lnTo>
                    <a:pt x="240258" y="44831"/>
                  </a:lnTo>
                  <a:lnTo>
                    <a:pt x="180644" y="44831"/>
                  </a:lnTo>
                  <a:lnTo>
                    <a:pt x="180644" y="100838"/>
                  </a:lnTo>
                  <a:lnTo>
                    <a:pt x="232194" y="100634"/>
                  </a:lnTo>
                  <a:lnTo>
                    <a:pt x="260248" y="98463"/>
                  </a:lnTo>
                  <a:lnTo>
                    <a:pt x="270129" y="97028"/>
                  </a:lnTo>
                  <a:close/>
                </a:path>
                <a:path w="2510790" h="182244">
                  <a:moveTo>
                    <a:pt x="323519" y="2413"/>
                  </a:moveTo>
                  <a:lnTo>
                    <a:pt x="300634" y="2413"/>
                  </a:lnTo>
                  <a:lnTo>
                    <a:pt x="300634" y="26670"/>
                  </a:lnTo>
                  <a:lnTo>
                    <a:pt x="273189" y="26670"/>
                  </a:lnTo>
                  <a:lnTo>
                    <a:pt x="273189" y="45212"/>
                  </a:lnTo>
                  <a:lnTo>
                    <a:pt x="300634" y="45212"/>
                  </a:lnTo>
                  <a:lnTo>
                    <a:pt x="300634" y="63246"/>
                  </a:lnTo>
                  <a:lnTo>
                    <a:pt x="273189" y="63246"/>
                  </a:lnTo>
                  <a:lnTo>
                    <a:pt x="273189" y="81661"/>
                  </a:lnTo>
                  <a:lnTo>
                    <a:pt x="300634" y="81661"/>
                  </a:lnTo>
                  <a:lnTo>
                    <a:pt x="300634" y="105918"/>
                  </a:lnTo>
                  <a:lnTo>
                    <a:pt x="323519" y="105918"/>
                  </a:lnTo>
                  <a:lnTo>
                    <a:pt x="323519" y="2413"/>
                  </a:lnTo>
                  <a:close/>
                </a:path>
                <a:path w="2510790" h="182244">
                  <a:moveTo>
                    <a:pt x="326859" y="144653"/>
                  </a:moveTo>
                  <a:lnTo>
                    <a:pt x="303237" y="114007"/>
                  </a:lnTo>
                  <a:lnTo>
                    <a:pt x="303237" y="150114"/>
                  </a:lnTo>
                  <a:lnTo>
                    <a:pt x="300177" y="154305"/>
                  </a:lnTo>
                  <a:lnTo>
                    <a:pt x="267614" y="161925"/>
                  </a:lnTo>
                  <a:lnTo>
                    <a:pt x="259473" y="161645"/>
                  </a:lnTo>
                  <a:lnTo>
                    <a:pt x="232270" y="139192"/>
                  </a:lnTo>
                  <a:lnTo>
                    <a:pt x="235242" y="135001"/>
                  </a:lnTo>
                  <a:lnTo>
                    <a:pt x="267614" y="127254"/>
                  </a:lnTo>
                  <a:lnTo>
                    <a:pt x="275907" y="127546"/>
                  </a:lnTo>
                  <a:lnTo>
                    <a:pt x="303237" y="150114"/>
                  </a:lnTo>
                  <a:lnTo>
                    <a:pt x="303237" y="114007"/>
                  </a:lnTo>
                  <a:lnTo>
                    <a:pt x="302653" y="113703"/>
                  </a:lnTo>
                  <a:lnTo>
                    <a:pt x="292519" y="110578"/>
                  </a:lnTo>
                  <a:lnTo>
                    <a:pt x="280835" y="108699"/>
                  </a:lnTo>
                  <a:lnTo>
                    <a:pt x="267614" y="108077"/>
                  </a:lnTo>
                  <a:lnTo>
                    <a:pt x="254431" y="108699"/>
                  </a:lnTo>
                  <a:lnTo>
                    <a:pt x="217373" y="123571"/>
                  </a:lnTo>
                  <a:lnTo>
                    <a:pt x="208635" y="144653"/>
                  </a:lnTo>
                  <a:lnTo>
                    <a:pt x="209600" y="152463"/>
                  </a:lnTo>
                  <a:lnTo>
                    <a:pt x="242684" y="178612"/>
                  </a:lnTo>
                  <a:lnTo>
                    <a:pt x="267614" y="181102"/>
                  </a:lnTo>
                  <a:lnTo>
                    <a:pt x="280911" y="180492"/>
                  </a:lnTo>
                  <a:lnTo>
                    <a:pt x="318122" y="165620"/>
                  </a:lnTo>
                  <a:lnTo>
                    <a:pt x="320992" y="161925"/>
                  </a:lnTo>
                  <a:lnTo>
                    <a:pt x="322986" y="159359"/>
                  </a:lnTo>
                  <a:lnTo>
                    <a:pt x="325882" y="152400"/>
                  </a:lnTo>
                  <a:lnTo>
                    <a:pt x="326859" y="144653"/>
                  </a:lnTo>
                  <a:close/>
                </a:path>
                <a:path w="2510790" h="182244">
                  <a:moveTo>
                    <a:pt x="452805" y="22225"/>
                  </a:moveTo>
                  <a:lnTo>
                    <a:pt x="409003" y="22225"/>
                  </a:lnTo>
                  <a:lnTo>
                    <a:pt x="409003" y="1143"/>
                  </a:lnTo>
                  <a:lnTo>
                    <a:pt x="385559" y="1143"/>
                  </a:lnTo>
                  <a:lnTo>
                    <a:pt x="385559" y="22225"/>
                  </a:lnTo>
                  <a:lnTo>
                    <a:pt x="341566" y="22225"/>
                  </a:lnTo>
                  <a:lnTo>
                    <a:pt x="341566" y="41910"/>
                  </a:lnTo>
                  <a:lnTo>
                    <a:pt x="452805" y="41910"/>
                  </a:lnTo>
                  <a:lnTo>
                    <a:pt x="452805" y="22225"/>
                  </a:lnTo>
                  <a:close/>
                </a:path>
                <a:path w="2510790" h="182244">
                  <a:moveTo>
                    <a:pt x="459879" y="153162"/>
                  </a:moveTo>
                  <a:lnTo>
                    <a:pt x="458457" y="135636"/>
                  </a:lnTo>
                  <a:lnTo>
                    <a:pt x="458304" y="133731"/>
                  </a:lnTo>
                  <a:lnTo>
                    <a:pt x="451027" y="134213"/>
                  </a:lnTo>
                  <a:lnTo>
                    <a:pt x="440397" y="134696"/>
                  </a:lnTo>
                  <a:lnTo>
                    <a:pt x="409003" y="135636"/>
                  </a:lnTo>
                  <a:lnTo>
                    <a:pt x="409003" y="117856"/>
                  </a:lnTo>
                  <a:lnTo>
                    <a:pt x="416801" y="116027"/>
                  </a:lnTo>
                  <a:lnTo>
                    <a:pt x="423672" y="113347"/>
                  </a:lnTo>
                  <a:lnTo>
                    <a:pt x="429615" y="109829"/>
                  </a:lnTo>
                  <a:lnTo>
                    <a:pt x="434619" y="105410"/>
                  </a:lnTo>
                  <a:lnTo>
                    <a:pt x="439940" y="99822"/>
                  </a:lnTo>
                  <a:lnTo>
                    <a:pt x="440677" y="99060"/>
                  </a:lnTo>
                  <a:lnTo>
                    <a:pt x="443699" y="91567"/>
                  </a:lnTo>
                  <a:lnTo>
                    <a:pt x="443699" y="82804"/>
                  </a:lnTo>
                  <a:lnTo>
                    <a:pt x="420446" y="52057"/>
                  </a:lnTo>
                  <a:lnTo>
                    <a:pt x="420446" y="78867"/>
                  </a:lnTo>
                  <a:lnTo>
                    <a:pt x="420446" y="88519"/>
                  </a:lnTo>
                  <a:lnTo>
                    <a:pt x="418388" y="92329"/>
                  </a:lnTo>
                  <a:lnTo>
                    <a:pt x="414299" y="95377"/>
                  </a:lnTo>
                  <a:lnTo>
                    <a:pt x="410210" y="98298"/>
                  </a:lnTo>
                  <a:lnTo>
                    <a:pt x="404571" y="99822"/>
                  </a:lnTo>
                  <a:lnTo>
                    <a:pt x="390118" y="99822"/>
                  </a:lnTo>
                  <a:lnTo>
                    <a:pt x="384429" y="98298"/>
                  </a:lnTo>
                  <a:lnTo>
                    <a:pt x="376174" y="92202"/>
                  </a:lnTo>
                  <a:lnTo>
                    <a:pt x="374180" y="88519"/>
                  </a:lnTo>
                  <a:lnTo>
                    <a:pt x="374116" y="79121"/>
                  </a:lnTo>
                  <a:lnTo>
                    <a:pt x="376237" y="75311"/>
                  </a:lnTo>
                  <a:lnTo>
                    <a:pt x="384733" y="68961"/>
                  </a:lnTo>
                  <a:lnTo>
                    <a:pt x="390359" y="67437"/>
                  </a:lnTo>
                  <a:lnTo>
                    <a:pt x="404622" y="67437"/>
                  </a:lnTo>
                  <a:lnTo>
                    <a:pt x="410286" y="68961"/>
                  </a:lnTo>
                  <a:lnTo>
                    <a:pt x="414350" y="72009"/>
                  </a:lnTo>
                  <a:lnTo>
                    <a:pt x="418414" y="74930"/>
                  </a:lnTo>
                  <a:lnTo>
                    <a:pt x="420446" y="78867"/>
                  </a:lnTo>
                  <a:lnTo>
                    <a:pt x="420446" y="52057"/>
                  </a:lnTo>
                  <a:lnTo>
                    <a:pt x="416648" y="50634"/>
                  </a:lnTo>
                  <a:lnTo>
                    <a:pt x="407581" y="48856"/>
                  </a:lnTo>
                  <a:lnTo>
                    <a:pt x="397370" y="48260"/>
                  </a:lnTo>
                  <a:lnTo>
                    <a:pt x="387248" y="48882"/>
                  </a:lnTo>
                  <a:lnTo>
                    <a:pt x="353847" y="69494"/>
                  </a:lnTo>
                  <a:lnTo>
                    <a:pt x="350672" y="92329"/>
                  </a:lnTo>
                  <a:lnTo>
                    <a:pt x="353745" y="99822"/>
                  </a:lnTo>
                  <a:lnTo>
                    <a:pt x="385559" y="118110"/>
                  </a:lnTo>
                  <a:lnTo>
                    <a:pt x="385559" y="136271"/>
                  </a:lnTo>
                  <a:lnTo>
                    <a:pt x="334302" y="136652"/>
                  </a:lnTo>
                  <a:lnTo>
                    <a:pt x="336626" y="156083"/>
                  </a:lnTo>
                  <a:lnTo>
                    <a:pt x="371983" y="155905"/>
                  </a:lnTo>
                  <a:lnTo>
                    <a:pt x="404317" y="155346"/>
                  </a:lnTo>
                  <a:lnTo>
                    <a:pt x="433616" y="154432"/>
                  </a:lnTo>
                  <a:lnTo>
                    <a:pt x="459879" y="153162"/>
                  </a:lnTo>
                  <a:close/>
                </a:path>
                <a:path w="2510790" h="182244">
                  <a:moveTo>
                    <a:pt x="516204" y="78994"/>
                  </a:moveTo>
                  <a:lnTo>
                    <a:pt x="489407" y="78994"/>
                  </a:lnTo>
                  <a:lnTo>
                    <a:pt x="489407" y="2413"/>
                  </a:lnTo>
                  <a:lnTo>
                    <a:pt x="465912" y="2413"/>
                  </a:lnTo>
                  <a:lnTo>
                    <a:pt x="465912" y="181864"/>
                  </a:lnTo>
                  <a:lnTo>
                    <a:pt x="489407" y="181864"/>
                  </a:lnTo>
                  <a:lnTo>
                    <a:pt x="489407" y="98679"/>
                  </a:lnTo>
                  <a:lnTo>
                    <a:pt x="516204" y="98679"/>
                  </a:lnTo>
                  <a:lnTo>
                    <a:pt x="516204" y="78994"/>
                  </a:lnTo>
                  <a:close/>
                </a:path>
                <a:path w="2510790" h="182244">
                  <a:moveTo>
                    <a:pt x="678510" y="138303"/>
                  </a:moveTo>
                  <a:lnTo>
                    <a:pt x="606882" y="138303"/>
                  </a:lnTo>
                  <a:lnTo>
                    <a:pt x="606882" y="113157"/>
                  </a:lnTo>
                  <a:lnTo>
                    <a:pt x="658952" y="113157"/>
                  </a:lnTo>
                  <a:lnTo>
                    <a:pt x="658952" y="93853"/>
                  </a:lnTo>
                  <a:lnTo>
                    <a:pt x="559130" y="93853"/>
                  </a:lnTo>
                  <a:lnTo>
                    <a:pt x="559130" y="74041"/>
                  </a:lnTo>
                  <a:lnTo>
                    <a:pt x="654253" y="74041"/>
                  </a:lnTo>
                  <a:lnTo>
                    <a:pt x="654253" y="18034"/>
                  </a:lnTo>
                  <a:lnTo>
                    <a:pt x="536016" y="18034"/>
                  </a:lnTo>
                  <a:lnTo>
                    <a:pt x="536016" y="37338"/>
                  </a:lnTo>
                  <a:lnTo>
                    <a:pt x="630758" y="37338"/>
                  </a:lnTo>
                  <a:lnTo>
                    <a:pt x="630758" y="55372"/>
                  </a:lnTo>
                  <a:lnTo>
                    <a:pt x="535635" y="55372"/>
                  </a:lnTo>
                  <a:lnTo>
                    <a:pt x="535635" y="113157"/>
                  </a:lnTo>
                  <a:lnTo>
                    <a:pt x="583641" y="113157"/>
                  </a:lnTo>
                  <a:lnTo>
                    <a:pt x="583641" y="138303"/>
                  </a:lnTo>
                  <a:lnTo>
                    <a:pt x="512013" y="138303"/>
                  </a:lnTo>
                  <a:lnTo>
                    <a:pt x="512013" y="157734"/>
                  </a:lnTo>
                  <a:lnTo>
                    <a:pt x="678510" y="157734"/>
                  </a:lnTo>
                  <a:lnTo>
                    <a:pt x="678510" y="138303"/>
                  </a:lnTo>
                  <a:close/>
                </a:path>
                <a:path w="2510790" h="182244">
                  <a:moveTo>
                    <a:pt x="835342" y="57150"/>
                  </a:moveTo>
                  <a:lnTo>
                    <a:pt x="814400" y="17030"/>
                  </a:lnTo>
                  <a:lnTo>
                    <a:pt x="812495" y="16065"/>
                  </a:lnTo>
                  <a:lnTo>
                    <a:pt x="812495" y="65532"/>
                  </a:lnTo>
                  <a:lnTo>
                    <a:pt x="810209" y="72136"/>
                  </a:lnTo>
                  <a:lnTo>
                    <a:pt x="805510" y="77343"/>
                  </a:lnTo>
                  <a:lnTo>
                    <a:pt x="800811" y="82423"/>
                  </a:lnTo>
                  <a:lnTo>
                    <a:pt x="794715" y="84963"/>
                  </a:lnTo>
                  <a:lnTo>
                    <a:pt x="779729" y="84963"/>
                  </a:lnTo>
                  <a:lnTo>
                    <a:pt x="773633" y="82423"/>
                  </a:lnTo>
                  <a:lnTo>
                    <a:pt x="764108" y="72136"/>
                  </a:lnTo>
                  <a:lnTo>
                    <a:pt x="761822" y="65532"/>
                  </a:lnTo>
                  <a:lnTo>
                    <a:pt x="761822" y="48768"/>
                  </a:lnTo>
                  <a:lnTo>
                    <a:pt x="764108" y="42037"/>
                  </a:lnTo>
                  <a:lnTo>
                    <a:pt x="773633" y="31750"/>
                  </a:lnTo>
                  <a:lnTo>
                    <a:pt x="779729" y="29210"/>
                  </a:lnTo>
                  <a:lnTo>
                    <a:pt x="794588" y="29210"/>
                  </a:lnTo>
                  <a:lnTo>
                    <a:pt x="800684" y="31750"/>
                  </a:lnTo>
                  <a:lnTo>
                    <a:pt x="805383" y="37084"/>
                  </a:lnTo>
                  <a:lnTo>
                    <a:pt x="810082" y="42291"/>
                  </a:lnTo>
                  <a:lnTo>
                    <a:pt x="812393" y="48768"/>
                  </a:lnTo>
                  <a:lnTo>
                    <a:pt x="812495" y="65532"/>
                  </a:lnTo>
                  <a:lnTo>
                    <a:pt x="812495" y="16065"/>
                  </a:lnTo>
                  <a:lnTo>
                    <a:pt x="806234" y="12865"/>
                  </a:lnTo>
                  <a:lnTo>
                    <a:pt x="797166" y="10363"/>
                  </a:lnTo>
                  <a:lnTo>
                    <a:pt x="787222" y="9525"/>
                  </a:lnTo>
                  <a:lnTo>
                    <a:pt x="777214" y="10363"/>
                  </a:lnTo>
                  <a:lnTo>
                    <a:pt x="742391" y="38100"/>
                  </a:lnTo>
                  <a:lnTo>
                    <a:pt x="738962" y="57150"/>
                  </a:lnTo>
                  <a:lnTo>
                    <a:pt x="739813" y="67081"/>
                  </a:lnTo>
                  <a:lnTo>
                    <a:pt x="768134" y="101320"/>
                  </a:lnTo>
                  <a:lnTo>
                    <a:pt x="787222" y="104648"/>
                  </a:lnTo>
                  <a:lnTo>
                    <a:pt x="797166" y="103822"/>
                  </a:lnTo>
                  <a:lnTo>
                    <a:pt x="831938" y="76047"/>
                  </a:lnTo>
                  <a:lnTo>
                    <a:pt x="834491" y="67068"/>
                  </a:lnTo>
                  <a:lnTo>
                    <a:pt x="835342" y="57150"/>
                  </a:lnTo>
                  <a:close/>
                </a:path>
                <a:path w="2510790" h="182244">
                  <a:moveTo>
                    <a:pt x="883742" y="2413"/>
                  </a:moveTo>
                  <a:lnTo>
                    <a:pt x="860882" y="2413"/>
                  </a:lnTo>
                  <a:lnTo>
                    <a:pt x="860882" y="130302"/>
                  </a:lnTo>
                  <a:lnTo>
                    <a:pt x="883742" y="130302"/>
                  </a:lnTo>
                  <a:lnTo>
                    <a:pt x="883742" y="2413"/>
                  </a:lnTo>
                  <a:close/>
                </a:path>
                <a:path w="2510790" h="182244">
                  <a:moveTo>
                    <a:pt x="887171" y="156083"/>
                  </a:moveTo>
                  <a:lnTo>
                    <a:pt x="791413" y="156083"/>
                  </a:lnTo>
                  <a:lnTo>
                    <a:pt x="791413" y="116459"/>
                  </a:lnTo>
                  <a:lnTo>
                    <a:pt x="767918" y="116459"/>
                  </a:lnTo>
                  <a:lnTo>
                    <a:pt x="767918" y="175641"/>
                  </a:lnTo>
                  <a:lnTo>
                    <a:pt x="887171" y="175641"/>
                  </a:lnTo>
                  <a:lnTo>
                    <a:pt x="887171" y="156083"/>
                  </a:lnTo>
                  <a:close/>
                </a:path>
                <a:path w="2510790" h="182244">
                  <a:moveTo>
                    <a:pt x="1006932" y="81026"/>
                  </a:moveTo>
                  <a:lnTo>
                    <a:pt x="1006144" y="73939"/>
                  </a:lnTo>
                  <a:lnTo>
                    <a:pt x="1003782" y="67500"/>
                  </a:lnTo>
                  <a:lnTo>
                    <a:pt x="1002957" y="66294"/>
                  </a:lnTo>
                  <a:lnTo>
                    <a:pt x="999858" y="61747"/>
                  </a:lnTo>
                  <a:lnTo>
                    <a:pt x="994359" y="56642"/>
                  </a:lnTo>
                  <a:lnTo>
                    <a:pt x="987463" y="52412"/>
                  </a:lnTo>
                  <a:lnTo>
                    <a:pt x="983691" y="50977"/>
                  </a:lnTo>
                  <a:lnTo>
                    <a:pt x="983691" y="76327"/>
                  </a:lnTo>
                  <a:lnTo>
                    <a:pt x="983691" y="85598"/>
                  </a:lnTo>
                  <a:lnTo>
                    <a:pt x="981786" y="89281"/>
                  </a:lnTo>
                  <a:lnTo>
                    <a:pt x="977849" y="91948"/>
                  </a:lnTo>
                  <a:lnTo>
                    <a:pt x="973912" y="94742"/>
                  </a:lnTo>
                  <a:lnTo>
                    <a:pt x="968070" y="96012"/>
                  </a:lnTo>
                  <a:lnTo>
                    <a:pt x="952957" y="96012"/>
                  </a:lnTo>
                  <a:lnTo>
                    <a:pt x="947242" y="94615"/>
                  </a:lnTo>
                  <a:lnTo>
                    <a:pt x="943305" y="91948"/>
                  </a:lnTo>
                  <a:lnTo>
                    <a:pt x="939495" y="89281"/>
                  </a:lnTo>
                  <a:lnTo>
                    <a:pt x="937463" y="85598"/>
                  </a:lnTo>
                  <a:lnTo>
                    <a:pt x="937526" y="76327"/>
                  </a:lnTo>
                  <a:lnTo>
                    <a:pt x="939495" y="72898"/>
                  </a:lnTo>
                  <a:lnTo>
                    <a:pt x="943559" y="70231"/>
                  </a:lnTo>
                  <a:lnTo>
                    <a:pt x="947496" y="67564"/>
                  </a:lnTo>
                  <a:lnTo>
                    <a:pt x="953211" y="66294"/>
                  </a:lnTo>
                  <a:lnTo>
                    <a:pt x="967943" y="66294"/>
                  </a:lnTo>
                  <a:lnTo>
                    <a:pt x="973658" y="67564"/>
                  </a:lnTo>
                  <a:lnTo>
                    <a:pt x="977722" y="70231"/>
                  </a:lnTo>
                  <a:lnTo>
                    <a:pt x="981659" y="72771"/>
                  </a:lnTo>
                  <a:lnTo>
                    <a:pt x="960450" y="46990"/>
                  </a:lnTo>
                  <a:lnTo>
                    <a:pt x="950391" y="47612"/>
                  </a:lnTo>
                  <a:lnTo>
                    <a:pt x="917232" y="67564"/>
                  </a:lnTo>
                  <a:lnTo>
                    <a:pt x="914095" y="81026"/>
                  </a:lnTo>
                  <a:lnTo>
                    <a:pt x="914882" y="88125"/>
                  </a:lnTo>
                  <a:lnTo>
                    <a:pt x="950366" y="114465"/>
                  </a:lnTo>
                  <a:lnTo>
                    <a:pt x="960323" y="115062"/>
                  </a:lnTo>
                  <a:lnTo>
                    <a:pt x="970432" y="114452"/>
                  </a:lnTo>
                  <a:lnTo>
                    <a:pt x="1002703" y="96012"/>
                  </a:lnTo>
                  <a:lnTo>
                    <a:pt x="1003769" y="94462"/>
                  </a:lnTo>
                  <a:lnTo>
                    <a:pt x="1006132" y="88061"/>
                  </a:lnTo>
                  <a:lnTo>
                    <a:pt x="1006932" y="81026"/>
                  </a:lnTo>
                  <a:close/>
                </a:path>
                <a:path w="2510790" h="182244">
                  <a:moveTo>
                    <a:pt x="1014933" y="20193"/>
                  </a:moveTo>
                  <a:lnTo>
                    <a:pt x="971753" y="20193"/>
                  </a:lnTo>
                  <a:lnTo>
                    <a:pt x="971753" y="0"/>
                  </a:lnTo>
                  <a:lnTo>
                    <a:pt x="948258" y="0"/>
                  </a:lnTo>
                  <a:lnTo>
                    <a:pt x="948258" y="20193"/>
                  </a:lnTo>
                  <a:lnTo>
                    <a:pt x="905078" y="20193"/>
                  </a:lnTo>
                  <a:lnTo>
                    <a:pt x="905078" y="38862"/>
                  </a:lnTo>
                  <a:lnTo>
                    <a:pt x="1014933" y="38862"/>
                  </a:lnTo>
                  <a:lnTo>
                    <a:pt x="1014933" y="20193"/>
                  </a:lnTo>
                  <a:close/>
                </a:path>
                <a:path w="2510790" h="182244">
                  <a:moveTo>
                    <a:pt x="1053160" y="156591"/>
                  </a:moveTo>
                  <a:lnTo>
                    <a:pt x="956259" y="156591"/>
                  </a:lnTo>
                  <a:lnTo>
                    <a:pt x="956259" y="123190"/>
                  </a:lnTo>
                  <a:lnTo>
                    <a:pt x="932891" y="123190"/>
                  </a:lnTo>
                  <a:lnTo>
                    <a:pt x="932891" y="176276"/>
                  </a:lnTo>
                  <a:lnTo>
                    <a:pt x="1053160" y="176276"/>
                  </a:lnTo>
                  <a:lnTo>
                    <a:pt x="1053160" y="156591"/>
                  </a:lnTo>
                  <a:close/>
                </a:path>
                <a:path w="2510790" h="182244">
                  <a:moveTo>
                    <a:pt x="1075512" y="61595"/>
                  </a:moveTo>
                  <a:lnTo>
                    <a:pt x="1048080" y="61595"/>
                  </a:lnTo>
                  <a:lnTo>
                    <a:pt x="1048080" y="2413"/>
                  </a:lnTo>
                  <a:lnTo>
                    <a:pt x="1024966" y="2413"/>
                  </a:lnTo>
                  <a:lnTo>
                    <a:pt x="1024966" y="132842"/>
                  </a:lnTo>
                  <a:lnTo>
                    <a:pt x="1048080" y="132842"/>
                  </a:lnTo>
                  <a:lnTo>
                    <a:pt x="1048080" y="81153"/>
                  </a:lnTo>
                  <a:lnTo>
                    <a:pt x="1075512" y="81153"/>
                  </a:lnTo>
                  <a:lnTo>
                    <a:pt x="1075512" y="61595"/>
                  </a:lnTo>
                  <a:close/>
                </a:path>
                <a:path w="2510790" h="182244">
                  <a:moveTo>
                    <a:pt x="1235024" y="119634"/>
                  </a:moveTo>
                  <a:lnTo>
                    <a:pt x="1203934" y="93218"/>
                  </a:lnTo>
                  <a:lnTo>
                    <a:pt x="1189215" y="49657"/>
                  </a:lnTo>
                  <a:lnTo>
                    <a:pt x="1189177" y="14478"/>
                  </a:lnTo>
                  <a:lnTo>
                    <a:pt x="1165936" y="14478"/>
                  </a:lnTo>
                  <a:lnTo>
                    <a:pt x="1165936" y="49657"/>
                  </a:lnTo>
                  <a:lnTo>
                    <a:pt x="1165072" y="60731"/>
                  </a:lnTo>
                  <a:lnTo>
                    <a:pt x="1145070" y="103009"/>
                  </a:lnTo>
                  <a:lnTo>
                    <a:pt x="1118057" y="124841"/>
                  </a:lnTo>
                  <a:lnTo>
                    <a:pt x="1136091" y="140462"/>
                  </a:lnTo>
                  <a:lnTo>
                    <a:pt x="1148803" y="130365"/>
                  </a:lnTo>
                  <a:lnTo>
                    <a:pt x="1159929" y="119126"/>
                  </a:lnTo>
                  <a:lnTo>
                    <a:pt x="1169479" y="106743"/>
                  </a:lnTo>
                  <a:lnTo>
                    <a:pt x="1177493" y="93218"/>
                  </a:lnTo>
                  <a:lnTo>
                    <a:pt x="1184770" y="105130"/>
                  </a:lnTo>
                  <a:lnTo>
                    <a:pt x="1194066" y="116446"/>
                  </a:lnTo>
                  <a:lnTo>
                    <a:pt x="1205344" y="127177"/>
                  </a:lnTo>
                  <a:lnTo>
                    <a:pt x="1218641" y="137287"/>
                  </a:lnTo>
                  <a:lnTo>
                    <a:pt x="1235024" y="119634"/>
                  </a:lnTo>
                  <a:close/>
                </a:path>
                <a:path w="2510790" h="182244">
                  <a:moveTo>
                    <a:pt x="1295857" y="71374"/>
                  </a:moveTo>
                  <a:lnTo>
                    <a:pt x="1267790" y="71374"/>
                  </a:lnTo>
                  <a:lnTo>
                    <a:pt x="1267790" y="2413"/>
                  </a:lnTo>
                  <a:lnTo>
                    <a:pt x="1244549" y="2413"/>
                  </a:lnTo>
                  <a:lnTo>
                    <a:pt x="1244549" y="181864"/>
                  </a:lnTo>
                  <a:lnTo>
                    <a:pt x="1267790" y="181864"/>
                  </a:lnTo>
                  <a:lnTo>
                    <a:pt x="1267790" y="91059"/>
                  </a:lnTo>
                  <a:lnTo>
                    <a:pt x="1295857" y="91059"/>
                  </a:lnTo>
                  <a:lnTo>
                    <a:pt x="1295857" y="71374"/>
                  </a:lnTo>
                  <a:close/>
                </a:path>
                <a:path w="2510790" h="182244">
                  <a:moveTo>
                    <a:pt x="1409649" y="21717"/>
                  </a:moveTo>
                  <a:lnTo>
                    <a:pt x="1365453" y="21717"/>
                  </a:lnTo>
                  <a:lnTo>
                    <a:pt x="1365453" y="1143"/>
                  </a:lnTo>
                  <a:lnTo>
                    <a:pt x="1342085" y="1143"/>
                  </a:lnTo>
                  <a:lnTo>
                    <a:pt x="1342085" y="21717"/>
                  </a:lnTo>
                  <a:lnTo>
                    <a:pt x="1297889" y="21717"/>
                  </a:lnTo>
                  <a:lnTo>
                    <a:pt x="1297889" y="41402"/>
                  </a:lnTo>
                  <a:lnTo>
                    <a:pt x="1409649" y="41402"/>
                  </a:lnTo>
                  <a:lnTo>
                    <a:pt x="1409649" y="21717"/>
                  </a:lnTo>
                  <a:close/>
                </a:path>
                <a:path w="2510790" h="182244">
                  <a:moveTo>
                    <a:pt x="1419047" y="153162"/>
                  </a:moveTo>
                  <a:lnTo>
                    <a:pt x="1417662" y="135636"/>
                  </a:lnTo>
                  <a:lnTo>
                    <a:pt x="1417523" y="133731"/>
                  </a:lnTo>
                  <a:lnTo>
                    <a:pt x="1409992" y="134213"/>
                  </a:lnTo>
                  <a:lnTo>
                    <a:pt x="1398816" y="134696"/>
                  </a:lnTo>
                  <a:lnTo>
                    <a:pt x="1365453" y="135636"/>
                  </a:lnTo>
                  <a:lnTo>
                    <a:pt x="1365453" y="117348"/>
                  </a:lnTo>
                  <a:lnTo>
                    <a:pt x="1373276" y="115493"/>
                  </a:lnTo>
                  <a:lnTo>
                    <a:pt x="1380185" y="112776"/>
                  </a:lnTo>
                  <a:lnTo>
                    <a:pt x="1386128" y="109207"/>
                  </a:lnTo>
                  <a:lnTo>
                    <a:pt x="1391107" y="104775"/>
                  </a:lnTo>
                  <a:lnTo>
                    <a:pt x="1396466" y="99187"/>
                  </a:lnTo>
                  <a:lnTo>
                    <a:pt x="1397203" y="98425"/>
                  </a:lnTo>
                  <a:lnTo>
                    <a:pt x="1400187" y="91059"/>
                  </a:lnTo>
                  <a:lnTo>
                    <a:pt x="1400251" y="82296"/>
                  </a:lnTo>
                  <a:lnTo>
                    <a:pt x="1399540" y="75615"/>
                  </a:lnTo>
                  <a:lnTo>
                    <a:pt x="1399438" y="74803"/>
                  </a:lnTo>
                  <a:lnTo>
                    <a:pt x="1397139" y="68199"/>
                  </a:lnTo>
                  <a:lnTo>
                    <a:pt x="1396225" y="66802"/>
                  </a:lnTo>
                  <a:lnTo>
                    <a:pt x="1393278" y="62293"/>
                  </a:lnTo>
                  <a:lnTo>
                    <a:pt x="1387932" y="57150"/>
                  </a:lnTo>
                  <a:lnTo>
                    <a:pt x="1381163" y="52984"/>
                  </a:lnTo>
                  <a:lnTo>
                    <a:pt x="1376883" y="51384"/>
                  </a:lnTo>
                  <a:lnTo>
                    <a:pt x="1376883" y="78359"/>
                  </a:lnTo>
                  <a:lnTo>
                    <a:pt x="1376883" y="87884"/>
                  </a:lnTo>
                  <a:lnTo>
                    <a:pt x="1374851" y="91821"/>
                  </a:lnTo>
                  <a:lnTo>
                    <a:pt x="1366723" y="97663"/>
                  </a:lnTo>
                  <a:lnTo>
                    <a:pt x="1361008" y="99187"/>
                  </a:lnTo>
                  <a:lnTo>
                    <a:pt x="1346657" y="99187"/>
                  </a:lnTo>
                  <a:lnTo>
                    <a:pt x="1340942" y="97663"/>
                  </a:lnTo>
                  <a:lnTo>
                    <a:pt x="1336878" y="94615"/>
                  </a:lnTo>
                  <a:lnTo>
                    <a:pt x="1332687" y="91567"/>
                  </a:lnTo>
                  <a:lnTo>
                    <a:pt x="1330718" y="87884"/>
                  </a:lnTo>
                  <a:lnTo>
                    <a:pt x="1330655" y="78613"/>
                  </a:lnTo>
                  <a:lnTo>
                    <a:pt x="1332687" y="74803"/>
                  </a:lnTo>
                  <a:lnTo>
                    <a:pt x="1337005" y="71628"/>
                  </a:lnTo>
                  <a:lnTo>
                    <a:pt x="1341196" y="68453"/>
                  </a:lnTo>
                  <a:lnTo>
                    <a:pt x="1346911" y="66802"/>
                  </a:lnTo>
                  <a:lnTo>
                    <a:pt x="1361135" y="66802"/>
                  </a:lnTo>
                  <a:lnTo>
                    <a:pt x="1366723" y="68326"/>
                  </a:lnTo>
                  <a:lnTo>
                    <a:pt x="1374851" y="74422"/>
                  </a:lnTo>
                  <a:lnTo>
                    <a:pt x="1376883" y="78359"/>
                  </a:lnTo>
                  <a:lnTo>
                    <a:pt x="1376883" y="51384"/>
                  </a:lnTo>
                  <a:lnTo>
                    <a:pt x="1373238" y="50012"/>
                  </a:lnTo>
                  <a:lnTo>
                    <a:pt x="1364157" y="48221"/>
                  </a:lnTo>
                  <a:lnTo>
                    <a:pt x="1353896" y="47625"/>
                  </a:lnTo>
                  <a:lnTo>
                    <a:pt x="1343837" y="48247"/>
                  </a:lnTo>
                  <a:lnTo>
                    <a:pt x="1310373" y="68872"/>
                  </a:lnTo>
                  <a:lnTo>
                    <a:pt x="1307160" y="91821"/>
                  </a:lnTo>
                  <a:lnTo>
                    <a:pt x="1310208" y="99314"/>
                  </a:lnTo>
                  <a:lnTo>
                    <a:pt x="1342085" y="117475"/>
                  </a:lnTo>
                  <a:lnTo>
                    <a:pt x="1342085" y="136271"/>
                  </a:lnTo>
                  <a:lnTo>
                    <a:pt x="1288364" y="136652"/>
                  </a:lnTo>
                  <a:lnTo>
                    <a:pt x="1290650" y="156083"/>
                  </a:lnTo>
                  <a:lnTo>
                    <a:pt x="1328102" y="155905"/>
                  </a:lnTo>
                  <a:lnTo>
                    <a:pt x="1361986" y="155346"/>
                  </a:lnTo>
                  <a:lnTo>
                    <a:pt x="1392301" y="154432"/>
                  </a:lnTo>
                  <a:lnTo>
                    <a:pt x="1419047" y="153162"/>
                  </a:lnTo>
                  <a:close/>
                </a:path>
                <a:path w="2510790" h="182244">
                  <a:moveTo>
                    <a:pt x="1448765" y="2413"/>
                  </a:moveTo>
                  <a:lnTo>
                    <a:pt x="1425270" y="2413"/>
                  </a:lnTo>
                  <a:lnTo>
                    <a:pt x="1425270" y="181864"/>
                  </a:lnTo>
                  <a:lnTo>
                    <a:pt x="1448765" y="181864"/>
                  </a:lnTo>
                  <a:lnTo>
                    <a:pt x="1448765" y="2413"/>
                  </a:lnTo>
                  <a:close/>
                </a:path>
                <a:path w="2510790" h="182244">
                  <a:moveTo>
                    <a:pt x="1574749" y="86106"/>
                  </a:moveTo>
                  <a:lnTo>
                    <a:pt x="1565402" y="82562"/>
                  </a:lnTo>
                  <a:lnTo>
                    <a:pt x="1557007" y="78168"/>
                  </a:lnTo>
                  <a:lnTo>
                    <a:pt x="1549539" y="72936"/>
                  </a:lnTo>
                  <a:lnTo>
                    <a:pt x="1547469" y="70993"/>
                  </a:lnTo>
                  <a:lnTo>
                    <a:pt x="1542999" y="66802"/>
                  </a:lnTo>
                  <a:lnTo>
                    <a:pt x="1530934" y="29591"/>
                  </a:lnTo>
                  <a:lnTo>
                    <a:pt x="1566875" y="29591"/>
                  </a:lnTo>
                  <a:lnTo>
                    <a:pt x="1566875" y="10033"/>
                  </a:lnTo>
                  <a:lnTo>
                    <a:pt x="1470482" y="10033"/>
                  </a:lnTo>
                  <a:lnTo>
                    <a:pt x="1470482" y="29591"/>
                  </a:lnTo>
                  <a:lnTo>
                    <a:pt x="1507439" y="29591"/>
                  </a:lnTo>
                  <a:lnTo>
                    <a:pt x="1507439" y="38608"/>
                  </a:lnTo>
                  <a:lnTo>
                    <a:pt x="1487627" y="78028"/>
                  </a:lnTo>
                  <a:lnTo>
                    <a:pt x="1462735" y="93472"/>
                  </a:lnTo>
                  <a:lnTo>
                    <a:pt x="1479245" y="109855"/>
                  </a:lnTo>
                  <a:lnTo>
                    <a:pt x="1513230" y="81254"/>
                  </a:lnTo>
                  <a:lnTo>
                    <a:pt x="1519758" y="70993"/>
                  </a:lnTo>
                  <a:lnTo>
                    <a:pt x="1527390" y="80479"/>
                  </a:lnTo>
                  <a:lnTo>
                    <a:pt x="1536611" y="89115"/>
                  </a:lnTo>
                  <a:lnTo>
                    <a:pt x="1547393" y="96913"/>
                  </a:lnTo>
                  <a:lnTo>
                    <a:pt x="1559763" y="103886"/>
                  </a:lnTo>
                  <a:lnTo>
                    <a:pt x="1574749" y="86106"/>
                  </a:lnTo>
                  <a:close/>
                </a:path>
                <a:path w="2510790" h="182244">
                  <a:moveTo>
                    <a:pt x="1618183" y="114300"/>
                  </a:moveTo>
                  <a:lnTo>
                    <a:pt x="1498549" y="114300"/>
                  </a:lnTo>
                  <a:lnTo>
                    <a:pt x="1498549" y="133858"/>
                  </a:lnTo>
                  <a:lnTo>
                    <a:pt x="1594942" y="133858"/>
                  </a:lnTo>
                  <a:lnTo>
                    <a:pt x="1594942" y="181864"/>
                  </a:lnTo>
                  <a:lnTo>
                    <a:pt x="1618183" y="181864"/>
                  </a:lnTo>
                  <a:lnTo>
                    <a:pt x="1618183" y="114300"/>
                  </a:lnTo>
                  <a:close/>
                </a:path>
                <a:path w="2510790" h="182244">
                  <a:moveTo>
                    <a:pt x="1618183" y="2413"/>
                  </a:moveTo>
                  <a:lnTo>
                    <a:pt x="1595196" y="2413"/>
                  </a:lnTo>
                  <a:lnTo>
                    <a:pt x="1595196" y="43942"/>
                  </a:lnTo>
                  <a:lnTo>
                    <a:pt x="1560906" y="43942"/>
                  </a:lnTo>
                  <a:lnTo>
                    <a:pt x="1560906" y="62865"/>
                  </a:lnTo>
                  <a:lnTo>
                    <a:pt x="1595196" y="62865"/>
                  </a:lnTo>
                  <a:lnTo>
                    <a:pt x="1595196" y="106680"/>
                  </a:lnTo>
                  <a:lnTo>
                    <a:pt x="1618183" y="106680"/>
                  </a:lnTo>
                  <a:lnTo>
                    <a:pt x="1618183" y="2413"/>
                  </a:lnTo>
                  <a:close/>
                </a:path>
                <a:path w="2510790" h="182244">
                  <a:moveTo>
                    <a:pt x="1826971" y="9779"/>
                  </a:moveTo>
                  <a:lnTo>
                    <a:pt x="1803730" y="9779"/>
                  </a:lnTo>
                  <a:lnTo>
                    <a:pt x="1803730" y="29210"/>
                  </a:lnTo>
                  <a:lnTo>
                    <a:pt x="1803730" y="54229"/>
                  </a:lnTo>
                  <a:lnTo>
                    <a:pt x="1733880" y="54229"/>
                  </a:lnTo>
                  <a:lnTo>
                    <a:pt x="1733880" y="29210"/>
                  </a:lnTo>
                  <a:lnTo>
                    <a:pt x="1803730" y="29210"/>
                  </a:lnTo>
                  <a:lnTo>
                    <a:pt x="1803730" y="9779"/>
                  </a:lnTo>
                  <a:lnTo>
                    <a:pt x="1710639" y="9779"/>
                  </a:lnTo>
                  <a:lnTo>
                    <a:pt x="1710639" y="73660"/>
                  </a:lnTo>
                  <a:lnTo>
                    <a:pt x="1826971" y="73660"/>
                  </a:lnTo>
                  <a:lnTo>
                    <a:pt x="1826971" y="54229"/>
                  </a:lnTo>
                  <a:lnTo>
                    <a:pt x="1826971" y="29210"/>
                  </a:lnTo>
                  <a:lnTo>
                    <a:pt x="1826971" y="9779"/>
                  </a:lnTo>
                  <a:close/>
                </a:path>
                <a:path w="2510790" h="182244">
                  <a:moveTo>
                    <a:pt x="1829892" y="156083"/>
                  </a:moveTo>
                  <a:lnTo>
                    <a:pt x="1733372" y="156083"/>
                  </a:lnTo>
                  <a:lnTo>
                    <a:pt x="1733372" y="121666"/>
                  </a:lnTo>
                  <a:lnTo>
                    <a:pt x="1709877" y="121666"/>
                  </a:lnTo>
                  <a:lnTo>
                    <a:pt x="1709877" y="175641"/>
                  </a:lnTo>
                  <a:lnTo>
                    <a:pt x="1829892" y="175641"/>
                  </a:lnTo>
                  <a:lnTo>
                    <a:pt x="1829892" y="156083"/>
                  </a:lnTo>
                  <a:close/>
                </a:path>
                <a:path w="2510790" h="182244">
                  <a:moveTo>
                    <a:pt x="1851990" y="89535"/>
                  </a:moveTo>
                  <a:lnTo>
                    <a:pt x="1685493" y="89535"/>
                  </a:lnTo>
                  <a:lnTo>
                    <a:pt x="1685493" y="109220"/>
                  </a:lnTo>
                  <a:lnTo>
                    <a:pt x="1758899" y="109220"/>
                  </a:lnTo>
                  <a:lnTo>
                    <a:pt x="1758899" y="144272"/>
                  </a:lnTo>
                  <a:lnTo>
                    <a:pt x="1782267" y="144272"/>
                  </a:lnTo>
                  <a:lnTo>
                    <a:pt x="1782267" y="109220"/>
                  </a:lnTo>
                  <a:lnTo>
                    <a:pt x="1851990" y="109220"/>
                  </a:lnTo>
                  <a:lnTo>
                    <a:pt x="1851990" y="89535"/>
                  </a:lnTo>
                  <a:close/>
                </a:path>
                <a:path w="2510790" h="182244">
                  <a:moveTo>
                    <a:pt x="1947113" y="121031"/>
                  </a:moveTo>
                  <a:lnTo>
                    <a:pt x="1939531" y="115277"/>
                  </a:lnTo>
                  <a:lnTo>
                    <a:pt x="1932825" y="108826"/>
                  </a:lnTo>
                  <a:lnTo>
                    <a:pt x="1926958" y="101701"/>
                  </a:lnTo>
                  <a:lnTo>
                    <a:pt x="1926018" y="100203"/>
                  </a:lnTo>
                  <a:lnTo>
                    <a:pt x="1921967" y="93853"/>
                  </a:lnTo>
                  <a:lnTo>
                    <a:pt x="1917954" y="85598"/>
                  </a:lnTo>
                  <a:lnTo>
                    <a:pt x="1915096" y="77000"/>
                  </a:lnTo>
                  <a:lnTo>
                    <a:pt x="1913382" y="68072"/>
                  </a:lnTo>
                  <a:lnTo>
                    <a:pt x="1912823" y="58801"/>
                  </a:lnTo>
                  <a:lnTo>
                    <a:pt x="1912823" y="36957"/>
                  </a:lnTo>
                  <a:lnTo>
                    <a:pt x="1940255" y="36957"/>
                  </a:lnTo>
                  <a:lnTo>
                    <a:pt x="1940255" y="17526"/>
                  </a:lnTo>
                  <a:lnTo>
                    <a:pt x="1859356" y="17526"/>
                  </a:lnTo>
                  <a:lnTo>
                    <a:pt x="1859356" y="36957"/>
                  </a:lnTo>
                  <a:lnTo>
                    <a:pt x="1890217" y="36957"/>
                  </a:lnTo>
                  <a:lnTo>
                    <a:pt x="1890090" y="58801"/>
                  </a:lnTo>
                  <a:lnTo>
                    <a:pt x="1880184" y="97028"/>
                  </a:lnTo>
                  <a:lnTo>
                    <a:pt x="1851863" y="127635"/>
                  </a:lnTo>
                  <a:lnTo>
                    <a:pt x="1869008" y="142240"/>
                  </a:lnTo>
                  <a:lnTo>
                    <a:pt x="1896122" y="110731"/>
                  </a:lnTo>
                  <a:lnTo>
                    <a:pt x="1901520" y="100203"/>
                  </a:lnTo>
                  <a:lnTo>
                    <a:pt x="1903933" y="105410"/>
                  </a:lnTo>
                  <a:lnTo>
                    <a:pt x="1908124" y="111760"/>
                  </a:lnTo>
                  <a:lnTo>
                    <a:pt x="1914474" y="119380"/>
                  </a:lnTo>
                  <a:lnTo>
                    <a:pt x="1920697" y="127000"/>
                  </a:lnTo>
                  <a:lnTo>
                    <a:pt x="1926285" y="132715"/>
                  </a:lnTo>
                  <a:lnTo>
                    <a:pt x="1931238" y="136398"/>
                  </a:lnTo>
                  <a:lnTo>
                    <a:pt x="1947113" y="121031"/>
                  </a:lnTo>
                  <a:close/>
                </a:path>
                <a:path w="2510790" h="182244">
                  <a:moveTo>
                    <a:pt x="1976069" y="6096"/>
                  </a:moveTo>
                  <a:lnTo>
                    <a:pt x="1952955" y="6096"/>
                  </a:lnTo>
                  <a:lnTo>
                    <a:pt x="1952955" y="61595"/>
                  </a:lnTo>
                  <a:lnTo>
                    <a:pt x="1928190" y="61595"/>
                  </a:lnTo>
                  <a:lnTo>
                    <a:pt x="1928190" y="80391"/>
                  </a:lnTo>
                  <a:lnTo>
                    <a:pt x="1952955" y="80391"/>
                  </a:lnTo>
                  <a:lnTo>
                    <a:pt x="1952955" y="176657"/>
                  </a:lnTo>
                  <a:lnTo>
                    <a:pt x="1976069" y="176657"/>
                  </a:lnTo>
                  <a:lnTo>
                    <a:pt x="1976069" y="6096"/>
                  </a:lnTo>
                  <a:close/>
                </a:path>
                <a:path w="2510790" h="182244">
                  <a:moveTo>
                    <a:pt x="2012645" y="2413"/>
                  </a:moveTo>
                  <a:lnTo>
                    <a:pt x="1989404" y="2413"/>
                  </a:lnTo>
                  <a:lnTo>
                    <a:pt x="1989404" y="181864"/>
                  </a:lnTo>
                  <a:lnTo>
                    <a:pt x="2012645" y="181864"/>
                  </a:lnTo>
                  <a:lnTo>
                    <a:pt x="2012645" y="2413"/>
                  </a:lnTo>
                  <a:close/>
                </a:path>
                <a:path w="2510790" h="182244">
                  <a:moveTo>
                    <a:pt x="2131110" y="103073"/>
                  </a:moveTo>
                  <a:lnTo>
                    <a:pt x="2078939" y="103073"/>
                  </a:lnTo>
                  <a:lnTo>
                    <a:pt x="2078939" y="121666"/>
                  </a:lnTo>
                  <a:lnTo>
                    <a:pt x="2131110" y="121666"/>
                  </a:lnTo>
                  <a:lnTo>
                    <a:pt x="2131110" y="103073"/>
                  </a:lnTo>
                  <a:close/>
                </a:path>
                <a:path w="2510790" h="182244">
                  <a:moveTo>
                    <a:pt x="2299665" y="120650"/>
                  </a:moveTo>
                  <a:lnTo>
                    <a:pt x="2268080" y="94996"/>
                  </a:lnTo>
                  <a:lnTo>
                    <a:pt x="2254199" y="58674"/>
                  </a:lnTo>
                  <a:lnTo>
                    <a:pt x="2254199" y="45593"/>
                  </a:lnTo>
                  <a:lnTo>
                    <a:pt x="2295347" y="45593"/>
                  </a:lnTo>
                  <a:lnTo>
                    <a:pt x="2295347" y="25908"/>
                  </a:lnTo>
                  <a:lnTo>
                    <a:pt x="2254199" y="25908"/>
                  </a:lnTo>
                  <a:lnTo>
                    <a:pt x="2254199" y="2413"/>
                  </a:lnTo>
                  <a:lnTo>
                    <a:pt x="2230831" y="2413"/>
                  </a:lnTo>
                  <a:lnTo>
                    <a:pt x="2230831" y="25908"/>
                  </a:lnTo>
                  <a:lnTo>
                    <a:pt x="2190064" y="25908"/>
                  </a:lnTo>
                  <a:lnTo>
                    <a:pt x="2190064" y="45593"/>
                  </a:lnTo>
                  <a:lnTo>
                    <a:pt x="2230958" y="45593"/>
                  </a:lnTo>
                  <a:lnTo>
                    <a:pt x="2230882" y="58674"/>
                  </a:lnTo>
                  <a:lnTo>
                    <a:pt x="2217750" y="95885"/>
                  </a:lnTo>
                  <a:lnTo>
                    <a:pt x="2184857" y="126873"/>
                  </a:lnTo>
                  <a:lnTo>
                    <a:pt x="2201621" y="142240"/>
                  </a:lnTo>
                  <a:lnTo>
                    <a:pt x="2230082" y="114642"/>
                  </a:lnTo>
                  <a:lnTo>
                    <a:pt x="2242642" y="94996"/>
                  </a:lnTo>
                  <a:lnTo>
                    <a:pt x="2249894" y="106146"/>
                  </a:lnTo>
                  <a:lnTo>
                    <a:pt x="2259444" y="117094"/>
                  </a:lnTo>
                  <a:lnTo>
                    <a:pt x="2271268" y="127863"/>
                  </a:lnTo>
                  <a:lnTo>
                    <a:pt x="2285314" y="138430"/>
                  </a:lnTo>
                  <a:lnTo>
                    <a:pt x="2299665" y="120650"/>
                  </a:lnTo>
                  <a:close/>
                </a:path>
                <a:path w="2510790" h="182244">
                  <a:moveTo>
                    <a:pt x="2334717" y="2413"/>
                  </a:moveTo>
                  <a:lnTo>
                    <a:pt x="2311476" y="2413"/>
                  </a:lnTo>
                  <a:lnTo>
                    <a:pt x="2311476" y="181864"/>
                  </a:lnTo>
                  <a:lnTo>
                    <a:pt x="2334717" y="181864"/>
                  </a:lnTo>
                  <a:lnTo>
                    <a:pt x="2334717" y="2413"/>
                  </a:lnTo>
                  <a:close/>
                </a:path>
                <a:path w="2510790" h="182244">
                  <a:moveTo>
                    <a:pt x="2434158" y="17907"/>
                  </a:moveTo>
                  <a:lnTo>
                    <a:pt x="2411298" y="17907"/>
                  </a:lnTo>
                  <a:lnTo>
                    <a:pt x="2411298" y="37338"/>
                  </a:lnTo>
                  <a:lnTo>
                    <a:pt x="2411298" y="112268"/>
                  </a:lnTo>
                  <a:lnTo>
                    <a:pt x="2384501" y="112268"/>
                  </a:lnTo>
                  <a:lnTo>
                    <a:pt x="2384501" y="37338"/>
                  </a:lnTo>
                  <a:lnTo>
                    <a:pt x="2411298" y="37338"/>
                  </a:lnTo>
                  <a:lnTo>
                    <a:pt x="2411298" y="17907"/>
                  </a:lnTo>
                  <a:lnTo>
                    <a:pt x="2361514" y="17907"/>
                  </a:lnTo>
                  <a:lnTo>
                    <a:pt x="2361514" y="131826"/>
                  </a:lnTo>
                  <a:lnTo>
                    <a:pt x="2434158" y="131826"/>
                  </a:lnTo>
                  <a:lnTo>
                    <a:pt x="2434158" y="112268"/>
                  </a:lnTo>
                  <a:lnTo>
                    <a:pt x="2434158" y="37338"/>
                  </a:lnTo>
                  <a:lnTo>
                    <a:pt x="2434158" y="17907"/>
                  </a:lnTo>
                  <a:close/>
                </a:path>
                <a:path w="2510790" h="182244">
                  <a:moveTo>
                    <a:pt x="2510726" y="2413"/>
                  </a:moveTo>
                  <a:lnTo>
                    <a:pt x="2487612" y="2413"/>
                  </a:lnTo>
                  <a:lnTo>
                    <a:pt x="2487612" y="72644"/>
                  </a:lnTo>
                  <a:lnTo>
                    <a:pt x="2473147" y="72644"/>
                  </a:lnTo>
                  <a:lnTo>
                    <a:pt x="2473147" y="6096"/>
                  </a:lnTo>
                  <a:lnTo>
                    <a:pt x="2450033" y="6096"/>
                  </a:lnTo>
                  <a:lnTo>
                    <a:pt x="2450033" y="176657"/>
                  </a:lnTo>
                  <a:lnTo>
                    <a:pt x="2473147" y="176657"/>
                  </a:lnTo>
                  <a:lnTo>
                    <a:pt x="2473147" y="92202"/>
                  </a:lnTo>
                  <a:lnTo>
                    <a:pt x="2487612" y="92202"/>
                  </a:lnTo>
                  <a:lnTo>
                    <a:pt x="2487612" y="181864"/>
                  </a:lnTo>
                  <a:lnTo>
                    <a:pt x="2510726" y="181864"/>
                  </a:lnTo>
                  <a:lnTo>
                    <a:pt x="2510726" y="92202"/>
                  </a:lnTo>
                  <a:lnTo>
                    <a:pt x="2510726" y="72644"/>
                  </a:lnTo>
                  <a:lnTo>
                    <a:pt x="2510726" y="2413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815584" y="1167383"/>
              <a:ext cx="196595" cy="196595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6076188" y="1173606"/>
              <a:ext cx="2193925" cy="182245"/>
            </a:xfrm>
            <a:custGeom>
              <a:avLst/>
              <a:gdLst/>
              <a:ahLst/>
              <a:cxnLst/>
              <a:rect l="l" t="t" r="r" b="b"/>
              <a:pathLst>
                <a:path w="2193925" h="182244">
                  <a:moveTo>
                    <a:pt x="114808" y="120650"/>
                  </a:moveTo>
                  <a:lnTo>
                    <a:pt x="105397" y="115633"/>
                  </a:lnTo>
                  <a:lnTo>
                    <a:pt x="96812" y="109499"/>
                  </a:lnTo>
                  <a:lnTo>
                    <a:pt x="89065" y="102247"/>
                  </a:lnTo>
                  <a:lnTo>
                    <a:pt x="83108" y="94996"/>
                  </a:lnTo>
                  <a:lnTo>
                    <a:pt x="82169" y="93853"/>
                  </a:lnTo>
                  <a:lnTo>
                    <a:pt x="76568" y="85026"/>
                  </a:lnTo>
                  <a:lnTo>
                    <a:pt x="72555" y="76225"/>
                  </a:lnTo>
                  <a:lnTo>
                    <a:pt x="70142" y="67449"/>
                  </a:lnTo>
                  <a:lnTo>
                    <a:pt x="69342" y="58674"/>
                  </a:lnTo>
                  <a:lnTo>
                    <a:pt x="69342" y="45593"/>
                  </a:lnTo>
                  <a:lnTo>
                    <a:pt x="110490" y="45593"/>
                  </a:lnTo>
                  <a:lnTo>
                    <a:pt x="110490" y="25908"/>
                  </a:lnTo>
                  <a:lnTo>
                    <a:pt x="69342" y="25908"/>
                  </a:lnTo>
                  <a:lnTo>
                    <a:pt x="69342" y="2413"/>
                  </a:lnTo>
                  <a:lnTo>
                    <a:pt x="45847" y="2413"/>
                  </a:lnTo>
                  <a:lnTo>
                    <a:pt x="45847" y="25908"/>
                  </a:lnTo>
                  <a:lnTo>
                    <a:pt x="5207" y="25908"/>
                  </a:lnTo>
                  <a:lnTo>
                    <a:pt x="5207" y="45593"/>
                  </a:lnTo>
                  <a:lnTo>
                    <a:pt x="46101" y="45593"/>
                  </a:lnTo>
                  <a:lnTo>
                    <a:pt x="46024" y="58674"/>
                  </a:lnTo>
                  <a:lnTo>
                    <a:pt x="32893" y="95885"/>
                  </a:lnTo>
                  <a:lnTo>
                    <a:pt x="0" y="126873"/>
                  </a:lnTo>
                  <a:lnTo>
                    <a:pt x="16637" y="142240"/>
                  </a:lnTo>
                  <a:lnTo>
                    <a:pt x="45224" y="114642"/>
                  </a:lnTo>
                  <a:lnTo>
                    <a:pt x="57658" y="94996"/>
                  </a:lnTo>
                  <a:lnTo>
                    <a:pt x="64960" y="106146"/>
                  </a:lnTo>
                  <a:lnTo>
                    <a:pt x="74523" y="117094"/>
                  </a:lnTo>
                  <a:lnTo>
                    <a:pt x="86347" y="127863"/>
                  </a:lnTo>
                  <a:lnTo>
                    <a:pt x="100457" y="138430"/>
                  </a:lnTo>
                  <a:lnTo>
                    <a:pt x="114808" y="120650"/>
                  </a:lnTo>
                  <a:close/>
                </a:path>
                <a:path w="2193925" h="182244">
                  <a:moveTo>
                    <a:pt x="149860" y="2413"/>
                  </a:moveTo>
                  <a:lnTo>
                    <a:pt x="126619" y="2413"/>
                  </a:lnTo>
                  <a:lnTo>
                    <a:pt x="126619" y="181864"/>
                  </a:lnTo>
                  <a:lnTo>
                    <a:pt x="149860" y="181864"/>
                  </a:lnTo>
                  <a:lnTo>
                    <a:pt x="149860" y="2413"/>
                  </a:lnTo>
                  <a:close/>
                </a:path>
                <a:path w="2193925" h="182244">
                  <a:moveTo>
                    <a:pt x="249301" y="17907"/>
                  </a:moveTo>
                  <a:lnTo>
                    <a:pt x="226441" y="17907"/>
                  </a:lnTo>
                  <a:lnTo>
                    <a:pt x="226441" y="37338"/>
                  </a:lnTo>
                  <a:lnTo>
                    <a:pt x="226441" y="112268"/>
                  </a:lnTo>
                  <a:lnTo>
                    <a:pt x="199644" y="112268"/>
                  </a:lnTo>
                  <a:lnTo>
                    <a:pt x="199644" y="37338"/>
                  </a:lnTo>
                  <a:lnTo>
                    <a:pt x="226441" y="37338"/>
                  </a:lnTo>
                  <a:lnTo>
                    <a:pt x="226441" y="17907"/>
                  </a:lnTo>
                  <a:lnTo>
                    <a:pt x="176530" y="17907"/>
                  </a:lnTo>
                  <a:lnTo>
                    <a:pt x="176530" y="131826"/>
                  </a:lnTo>
                  <a:lnTo>
                    <a:pt x="249301" y="131826"/>
                  </a:lnTo>
                  <a:lnTo>
                    <a:pt x="249301" y="112268"/>
                  </a:lnTo>
                  <a:lnTo>
                    <a:pt x="249301" y="37338"/>
                  </a:lnTo>
                  <a:lnTo>
                    <a:pt x="249301" y="17907"/>
                  </a:lnTo>
                  <a:close/>
                </a:path>
                <a:path w="2193925" h="182244">
                  <a:moveTo>
                    <a:pt x="325882" y="2413"/>
                  </a:moveTo>
                  <a:lnTo>
                    <a:pt x="302768" y="2413"/>
                  </a:lnTo>
                  <a:lnTo>
                    <a:pt x="302768" y="72644"/>
                  </a:lnTo>
                  <a:lnTo>
                    <a:pt x="288163" y="72644"/>
                  </a:lnTo>
                  <a:lnTo>
                    <a:pt x="288163" y="6096"/>
                  </a:lnTo>
                  <a:lnTo>
                    <a:pt x="265176" y="6096"/>
                  </a:lnTo>
                  <a:lnTo>
                    <a:pt x="265176" y="176657"/>
                  </a:lnTo>
                  <a:lnTo>
                    <a:pt x="288163" y="176657"/>
                  </a:lnTo>
                  <a:lnTo>
                    <a:pt x="288163" y="92202"/>
                  </a:lnTo>
                  <a:lnTo>
                    <a:pt x="302768" y="92202"/>
                  </a:lnTo>
                  <a:lnTo>
                    <a:pt x="302768" y="181864"/>
                  </a:lnTo>
                  <a:lnTo>
                    <a:pt x="325882" y="181864"/>
                  </a:lnTo>
                  <a:lnTo>
                    <a:pt x="325882" y="92202"/>
                  </a:lnTo>
                  <a:lnTo>
                    <a:pt x="325882" y="72644"/>
                  </a:lnTo>
                  <a:lnTo>
                    <a:pt x="325882" y="2413"/>
                  </a:lnTo>
                  <a:close/>
                </a:path>
                <a:path w="2193925" h="182244">
                  <a:moveTo>
                    <a:pt x="454279" y="17399"/>
                  </a:moveTo>
                  <a:lnTo>
                    <a:pt x="411988" y="17399"/>
                  </a:lnTo>
                  <a:lnTo>
                    <a:pt x="411988" y="1016"/>
                  </a:lnTo>
                  <a:lnTo>
                    <a:pt x="388620" y="1016"/>
                  </a:lnTo>
                  <a:lnTo>
                    <a:pt x="388620" y="17399"/>
                  </a:lnTo>
                  <a:lnTo>
                    <a:pt x="345313" y="17399"/>
                  </a:lnTo>
                  <a:lnTo>
                    <a:pt x="345313" y="35179"/>
                  </a:lnTo>
                  <a:lnTo>
                    <a:pt x="454279" y="35179"/>
                  </a:lnTo>
                  <a:lnTo>
                    <a:pt x="454279" y="17399"/>
                  </a:lnTo>
                  <a:close/>
                </a:path>
                <a:path w="2193925" h="182244">
                  <a:moveTo>
                    <a:pt x="457835" y="121920"/>
                  </a:moveTo>
                  <a:lnTo>
                    <a:pt x="456565" y="105918"/>
                  </a:lnTo>
                  <a:lnTo>
                    <a:pt x="456438" y="104267"/>
                  </a:lnTo>
                  <a:lnTo>
                    <a:pt x="445719" y="104876"/>
                  </a:lnTo>
                  <a:lnTo>
                    <a:pt x="434708" y="105333"/>
                  </a:lnTo>
                  <a:lnTo>
                    <a:pt x="423430" y="105689"/>
                  </a:lnTo>
                  <a:lnTo>
                    <a:pt x="411861" y="105918"/>
                  </a:lnTo>
                  <a:lnTo>
                    <a:pt x="411861" y="94869"/>
                  </a:lnTo>
                  <a:lnTo>
                    <a:pt x="419912" y="93446"/>
                  </a:lnTo>
                  <a:lnTo>
                    <a:pt x="426935" y="91440"/>
                  </a:lnTo>
                  <a:lnTo>
                    <a:pt x="447040" y="59436"/>
                  </a:lnTo>
                  <a:lnTo>
                    <a:pt x="445731" y="57404"/>
                  </a:lnTo>
                  <a:lnTo>
                    <a:pt x="442709" y="52705"/>
                  </a:lnTo>
                  <a:lnTo>
                    <a:pt x="434213" y="47625"/>
                  </a:lnTo>
                  <a:lnTo>
                    <a:pt x="427228" y="44297"/>
                  </a:lnTo>
                  <a:lnTo>
                    <a:pt x="423799" y="43281"/>
                  </a:lnTo>
                  <a:lnTo>
                    <a:pt x="423799" y="67818"/>
                  </a:lnTo>
                  <a:lnTo>
                    <a:pt x="423799" y="70866"/>
                  </a:lnTo>
                  <a:lnTo>
                    <a:pt x="421767" y="73533"/>
                  </a:lnTo>
                  <a:lnTo>
                    <a:pt x="417703" y="75438"/>
                  </a:lnTo>
                  <a:lnTo>
                    <a:pt x="413512" y="77343"/>
                  </a:lnTo>
                  <a:lnTo>
                    <a:pt x="407670" y="78232"/>
                  </a:lnTo>
                  <a:lnTo>
                    <a:pt x="400177" y="78232"/>
                  </a:lnTo>
                  <a:lnTo>
                    <a:pt x="389763" y="77597"/>
                  </a:lnTo>
                  <a:lnTo>
                    <a:pt x="382346" y="75653"/>
                  </a:lnTo>
                  <a:lnTo>
                    <a:pt x="377901" y="72402"/>
                  </a:lnTo>
                  <a:lnTo>
                    <a:pt x="376428" y="67818"/>
                  </a:lnTo>
                  <a:lnTo>
                    <a:pt x="377901" y="63246"/>
                  </a:lnTo>
                  <a:lnTo>
                    <a:pt x="382346" y="59994"/>
                  </a:lnTo>
                  <a:lnTo>
                    <a:pt x="389763" y="58051"/>
                  </a:lnTo>
                  <a:lnTo>
                    <a:pt x="400177" y="57404"/>
                  </a:lnTo>
                  <a:lnTo>
                    <a:pt x="410502" y="58051"/>
                  </a:lnTo>
                  <a:lnTo>
                    <a:pt x="417893" y="59994"/>
                  </a:lnTo>
                  <a:lnTo>
                    <a:pt x="422313" y="63246"/>
                  </a:lnTo>
                  <a:lnTo>
                    <a:pt x="423799" y="67818"/>
                  </a:lnTo>
                  <a:lnTo>
                    <a:pt x="423799" y="43281"/>
                  </a:lnTo>
                  <a:lnTo>
                    <a:pt x="419239" y="41922"/>
                  </a:lnTo>
                  <a:lnTo>
                    <a:pt x="410222" y="40487"/>
                  </a:lnTo>
                  <a:lnTo>
                    <a:pt x="400177" y="40005"/>
                  </a:lnTo>
                  <a:lnTo>
                    <a:pt x="389953" y="40462"/>
                  </a:lnTo>
                  <a:lnTo>
                    <a:pt x="353187" y="59182"/>
                  </a:lnTo>
                  <a:lnTo>
                    <a:pt x="353275" y="75120"/>
                  </a:lnTo>
                  <a:lnTo>
                    <a:pt x="388366" y="94615"/>
                  </a:lnTo>
                  <a:lnTo>
                    <a:pt x="388366" y="106426"/>
                  </a:lnTo>
                  <a:lnTo>
                    <a:pt x="339598" y="106807"/>
                  </a:lnTo>
                  <a:lnTo>
                    <a:pt x="341884" y="125476"/>
                  </a:lnTo>
                  <a:lnTo>
                    <a:pt x="370408" y="125260"/>
                  </a:lnTo>
                  <a:lnTo>
                    <a:pt x="399237" y="124612"/>
                  </a:lnTo>
                  <a:lnTo>
                    <a:pt x="428371" y="123494"/>
                  </a:lnTo>
                  <a:lnTo>
                    <a:pt x="457835" y="121920"/>
                  </a:lnTo>
                  <a:close/>
                </a:path>
                <a:path w="2193925" h="182244">
                  <a:moveTo>
                    <a:pt x="489458" y="160274"/>
                  </a:moveTo>
                  <a:lnTo>
                    <a:pt x="391795" y="160274"/>
                  </a:lnTo>
                  <a:lnTo>
                    <a:pt x="391795" y="131826"/>
                  </a:lnTo>
                  <a:lnTo>
                    <a:pt x="368427" y="131826"/>
                  </a:lnTo>
                  <a:lnTo>
                    <a:pt x="368427" y="179705"/>
                  </a:lnTo>
                  <a:lnTo>
                    <a:pt x="489458" y="179705"/>
                  </a:lnTo>
                  <a:lnTo>
                    <a:pt x="489458" y="160274"/>
                  </a:lnTo>
                  <a:close/>
                </a:path>
                <a:path w="2193925" h="182244">
                  <a:moveTo>
                    <a:pt x="512686" y="64262"/>
                  </a:moveTo>
                  <a:lnTo>
                    <a:pt x="486918" y="64262"/>
                  </a:lnTo>
                  <a:lnTo>
                    <a:pt x="486918" y="2413"/>
                  </a:lnTo>
                  <a:lnTo>
                    <a:pt x="463410" y="2413"/>
                  </a:lnTo>
                  <a:lnTo>
                    <a:pt x="463410" y="136398"/>
                  </a:lnTo>
                  <a:lnTo>
                    <a:pt x="486918" y="136398"/>
                  </a:lnTo>
                  <a:lnTo>
                    <a:pt x="486918" y="83820"/>
                  </a:lnTo>
                  <a:lnTo>
                    <a:pt x="512686" y="83820"/>
                  </a:lnTo>
                  <a:lnTo>
                    <a:pt x="512686" y="64262"/>
                  </a:lnTo>
                  <a:close/>
                </a:path>
                <a:path w="2193925" h="182244">
                  <a:moveTo>
                    <a:pt x="621411" y="120396"/>
                  </a:moveTo>
                  <a:lnTo>
                    <a:pt x="591058" y="94615"/>
                  </a:lnTo>
                  <a:lnTo>
                    <a:pt x="577126" y="56769"/>
                  </a:lnTo>
                  <a:lnTo>
                    <a:pt x="577088" y="37211"/>
                  </a:lnTo>
                  <a:lnTo>
                    <a:pt x="615061" y="37211"/>
                  </a:lnTo>
                  <a:lnTo>
                    <a:pt x="615061" y="17526"/>
                  </a:lnTo>
                  <a:lnTo>
                    <a:pt x="514858" y="17526"/>
                  </a:lnTo>
                  <a:lnTo>
                    <a:pt x="514858" y="37211"/>
                  </a:lnTo>
                  <a:lnTo>
                    <a:pt x="553707" y="37211"/>
                  </a:lnTo>
                  <a:lnTo>
                    <a:pt x="553605" y="58051"/>
                  </a:lnTo>
                  <a:lnTo>
                    <a:pt x="539750" y="97282"/>
                  </a:lnTo>
                  <a:lnTo>
                    <a:pt x="508254" y="126111"/>
                  </a:lnTo>
                  <a:lnTo>
                    <a:pt x="525386" y="140970"/>
                  </a:lnTo>
                  <a:lnTo>
                    <a:pt x="557263" y="107975"/>
                  </a:lnTo>
                  <a:lnTo>
                    <a:pt x="565531" y="94615"/>
                  </a:lnTo>
                  <a:lnTo>
                    <a:pt x="572617" y="105816"/>
                  </a:lnTo>
                  <a:lnTo>
                    <a:pt x="581723" y="116700"/>
                  </a:lnTo>
                  <a:lnTo>
                    <a:pt x="592810" y="127292"/>
                  </a:lnTo>
                  <a:lnTo>
                    <a:pt x="605917" y="137541"/>
                  </a:lnTo>
                  <a:lnTo>
                    <a:pt x="621411" y="120396"/>
                  </a:lnTo>
                  <a:close/>
                </a:path>
                <a:path w="2193925" h="182244">
                  <a:moveTo>
                    <a:pt x="683768" y="71374"/>
                  </a:moveTo>
                  <a:lnTo>
                    <a:pt x="655574" y="71374"/>
                  </a:lnTo>
                  <a:lnTo>
                    <a:pt x="655574" y="2413"/>
                  </a:lnTo>
                  <a:lnTo>
                    <a:pt x="632460" y="2413"/>
                  </a:lnTo>
                  <a:lnTo>
                    <a:pt x="632460" y="181864"/>
                  </a:lnTo>
                  <a:lnTo>
                    <a:pt x="655574" y="181864"/>
                  </a:lnTo>
                  <a:lnTo>
                    <a:pt x="655574" y="91059"/>
                  </a:lnTo>
                  <a:lnTo>
                    <a:pt x="683768" y="91059"/>
                  </a:lnTo>
                  <a:lnTo>
                    <a:pt x="683768" y="71374"/>
                  </a:lnTo>
                  <a:close/>
                </a:path>
                <a:path w="2193925" h="182244">
                  <a:moveTo>
                    <a:pt x="894969" y="68961"/>
                  </a:moveTo>
                  <a:lnTo>
                    <a:pt x="853313" y="57150"/>
                  </a:lnTo>
                  <a:lnTo>
                    <a:pt x="829437" y="36449"/>
                  </a:lnTo>
                  <a:lnTo>
                    <a:pt x="881507" y="36449"/>
                  </a:lnTo>
                  <a:lnTo>
                    <a:pt x="881507" y="17018"/>
                  </a:lnTo>
                  <a:lnTo>
                    <a:pt x="827151" y="17018"/>
                  </a:lnTo>
                  <a:lnTo>
                    <a:pt x="827151" y="0"/>
                  </a:lnTo>
                  <a:lnTo>
                    <a:pt x="803656" y="0"/>
                  </a:lnTo>
                  <a:lnTo>
                    <a:pt x="803656" y="17018"/>
                  </a:lnTo>
                  <a:lnTo>
                    <a:pt x="749173" y="17018"/>
                  </a:lnTo>
                  <a:lnTo>
                    <a:pt x="749173" y="36449"/>
                  </a:lnTo>
                  <a:lnTo>
                    <a:pt x="801116" y="36449"/>
                  </a:lnTo>
                  <a:lnTo>
                    <a:pt x="797991" y="42138"/>
                  </a:lnTo>
                  <a:lnTo>
                    <a:pt x="757212" y="65392"/>
                  </a:lnTo>
                  <a:lnTo>
                    <a:pt x="734568" y="69215"/>
                  </a:lnTo>
                  <a:lnTo>
                    <a:pt x="748665" y="86995"/>
                  </a:lnTo>
                  <a:lnTo>
                    <a:pt x="786892" y="74676"/>
                  </a:lnTo>
                  <a:lnTo>
                    <a:pt x="815467" y="54991"/>
                  </a:lnTo>
                  <a:lnTo>
                    <a:pt x="821461" y="60401"/>
                  </a:lnTo>
                  <a:lnTo>
                    <a:pt x="854646" y="79133"/>
                  </a:lnTo>
                  <a:lnTo>
                    <a:pt x="882777" y="86614"/>
                  </a:lnTo>
                  <a:lnTo>
                    <a:pt x="894969" y="68961"/>
                  </a:lnTo>
                  <a:close/>
                </a:path>
                <a:path w="2193925" h="182244">
                  <a:moveTo>
                    <a:pt x="898525" y="98044"/>
                  </a:moveTo>
                  <a:lnTo>
                    <a:pt x="732028" y="98044"/>
                  </a:lnTo>
                  <a:lnTo>
                    <a:pt x="732028" y="117856"/>
                  </a:lnTo>
                  <a:lnTo>
                    <a:pt x="803529" y="117856"/>
                  </a:lnTo>
                  <a:lnTo>
                    <a:pt x="803529" y="181737"/>
                  </a:lnTo>
                  <a:lnTo>
                    <a:pt x="826770" y="181737"/>
                  </a:lnTo>
                  <a:lnTo>
                    <a:pt x="826770" y="117856"/>
                  </a:lnTo>
                  <a:lnTo>
                    <a:pt x="898525" y="117856"/>
                  </a:lnTo>
                  <a:lnTo>
                    <a:pt x="898525" y="98044"/>
                  </a:lnTo>
                  <a:close/>
                </a:path>
                <a:path w="2193925" h="182244">
                  <a:moveTo>
                    <a:pt x="1003300" y="76073"/>
                  </a:moveTo>
                  <a:lnTo>
                    <a:pt x="992416" y="33782"/>
                  </a:lnTo>
                  <a:lnTo>
                    <a:pt x="980694" y="21463"/>
                  </a:lnTo>
                  <a:lnTo>
                    <a:pt x="980694" y="76200"/>
                  </a:lnTo>
                  <a:lnTo>
                    <a:pt x="980236" y="85509"/>
                  </a:lnTo>
                  <a:lnTo>
                    <a:pt x="963168" y="118618"/>
                  </a:lnTo>
                  <a:lnTo>
                    <a:pt x="949452" y="118618"/>
                  </a:lnTo>
                  <a:lnTo>
                    <a:pt x="931799" y="76073"/>
                  </a:lnTo>
                  <a:lnTo>
                    <a:pt x="932243" y="66916"/>
                  </a:lnTo>
                  <a:lnTo>
                    <a:pt x="949198" y="33782"/>
                  </a:lnTo>
                  <a:lnTo>
                    <a:pt x="963422" y="33782"/>
                  </a:lnTo>
                  <a:lnTo>
                    <a:pt x="980694" y="76200"/>
                  </a:lnTo>
                  <a:lnTo>
                    <a:pt x="980694" y="21463"/>
                  </a:lnTo>
                  <a:lnTo>
                    <a:pt x="975487" y="18084"/>
                  </a:lnTo>
                  <a:lnTo>
                    <a:pt x="966431" y="14998"/>
                  </a:lnTo>
                  <a:lnTo>
                    <a:pt x="956310" y="13970"/>
                  </a:lnTo>
                  <a:lnTo>
                    <a:pt x="946086" y="14998"/>
                  </a:lnTo>
                  <a:lnTo>
                    <a:pt x="916292" y="39535"/>
                  </a:lnTo>
                  <a:lnTo>
                    <a:pt x="909066" y="76073"/>
                  </a:lnTo>
                  <a:lnTo>
                    <a:pt x="909866" y="89623"/>
                  </a:lnTo>
                  <a:lnTo>
                    <a:pt x="929017" y="128828"/>
                  </a:lnTo>
                  <a:lnTo>
                    <a:pt x="956310" y="138303"/>
                  </a:lnTo>
                  <a:lnTo>
                    <a:pt x="966520" y="137261"/>
                  </a:lnTo>
                  <a:lnTo>
                    <a:pt x="975664" y="134099"/>
                  </a:lnTo>
                  <a:lnTo>
                    <a:pt x="983665" y="128879"/>
                  </a:lnTo>
                  <a:lnTo>
                    <a:pt x="990600" y="121539"/>
                  </a:lnTo>
                  <a:lnTo>
                    <a:pt x="992390" y="118618"/>
                  </a:lnTo>
                  <a:lnTo>
                    <a:pt x="996162" y="112471"/>
                  </a:lnTo>
                  <a:lnTo>
                    <a:pt x="1000137" y="101854"/>
                  </a:lnTo>
                  <a:lnTo>
                    <a:pt x="1002512" y="89623"/>
                  </a:lnTo>
                  <a:lnTo>
                    <a:pt x="1003300" y="76073"/>
                  </a:lnTo>
                  <a:close/>
                </a:path>
                <a:path w="2193925" h="182244">
                  <a:moveTo>
                    <a:pt x="1053465" y="2413"/>
                  </a:moveTo>
                  <a:lnTo>
                    <a:pt x="1030351" y="2413"/>
                  </a:lnTo>
                  <a:lnTo>
                    <a:pt x="1030351" y="181864"/>
                  </a:lnTo>
                  <a:lnTo>
                    <a:pt x="1053465" y="181864"/>
                  </a:lnTo>
                  <a:lnTo>
                    <a:pt x="1053465" y="2413"/>
                  </a:lnTo>
                  <a:close/>
                </a:path>
                <a:path w="2193925" h="182244">
                  <a:moveTo>
                    <a:pt x="1191133" y="150622"/>
                  </a:moveTo>
                  <a:lnTo>
                    <a:pt x="1189977" y="133096"/>
                  </a:lnTo>
                  <a:lnTo>
                    <a:pt x="1189863" y="131191"/>
                  </a:lnTo>
                  <a:lnTo>
                    <a:pt x="1178115" y="131889"/>
                  </a:lnTo>
                  <a:lnTo>
                    <a:pt x="1165923" y="132435"/>
                  </a:lnTo>
                  <a:lnTo>
                    <a:pt x="1153248" y="132842"/>
                  </a:lnTo>
                  <a:lnTo>
                    <a:pt x="1140079" y="133096"/>
                  </a:lnTo>
                  <a:lnTo>
                    <a:pt x="1140079" y="102616"/>
                  </a:lnTo>
                  <a:lnTo>
                    <a:pt x="1148461" y="100304"/>
                  </a:lnTo>
                  <a:lnTo>
                    <a:pt x="1155903" y="96989"/>
                  </a:lnTo>
                  <a:lnTo>
                    <a:pt x="1178179" y="58801"/>
                  </a:lnTo>
                  <a:lnTo>
                    <a:pt x="1177290" y="49187"/>
                  </a:lnTo>
                  <a:lnTo>
                    <a:pt x="1154303" y="19456"/>
                  </a:lnTo>
                  <a:lnTo>
                    <a:pt x="1154303" y="51435"/>
                  </a:lnTo>
                  <a:lnTo>
                    <a:pt x="1154303" y="66167"/>
                  </a:lnTo>
                  <a:lnTo>
                    <a:pt x="1151890" y="72263"/>
                  </a:lnTo>
                  <a:lnTo>
                    <a:pt x="1147064" y="76962"/>
                  </a:lnTo>
                  <a:lnTo>
                    <a:pt x="1142238" y="81788"/>
                  </a:lnTo>
                  <a:lnTo>
                    <a:pt x="1136015" y="84201"/>
                  </a:lnTo>
                  <a:lnTo>
                    <a:pt x="1120648" y="84201"/>
                  </a:lnTo>
                  <a:lnTo>
                    <a:pt x="1114425" y="81788"/>
                  </a:lnTo>
                  <a:lnTo>
                    <a:pt x="1104646" y="72263"/>
                  </a:lnTo>
                  <a:lnTo>
                    <a:pt x="1102233" y="66167"/>
                  </a:lnTo>
                  <a:lnTo>
                    <a:pt x="1102233" y="51435"/>
                  </a:lnTo>
                  <a:lnTo>
                    <a:pt x="1104519" y="45212"/>
                  </a:lnTo>
                  <a:lnTo>
                    <a:pt x="1114171" y="35560"/>
                  </a:lnTo>
                  <a:lnTo>
                    <a:pt x="1120394" y="33147"/>
                  </a:lnTo>
                  <a:lnTo>
                    <a:pt x="1135761" y="33147"/>
                  </a:lnTo>
                  <a:lnTo>
                    <a:pt x="1141984" y="35560"/>
                  </a:lnTo>
                  <a:lnTo>
                    <a:pt x="1151890" y="45212"/>
                  </a:lnTo>
                  <a:lnTo>
                    <a:pt x="1154303" y="51435"/>
                  </a:lnTo>
                  <a:lnTo>
                    <a:pt x="1154303" y="19456"/>
                  </a:lnTo>
                  <a:lnTo>
                    <a:pt x="1148473" y="16725"/>
                  </a:lnTo>
                  <a:lnTo>
                    <a:pt x="1139215" y="14376"/>
                  </a:lnTo>
                  <a:lnTo>
                    <a:pt x="1129030" y="13589"/>
                  </a:lnTo>
                  <a:lnTo>
                    <a:pt x="1118704" y="14376"/>
                  </a:lnTo>
                  <a:lnTo>
                    <a:pt x="1081989" y="40513"/>
                  </a:lnTo>
                  <a:lnTo>
                    <a:pt x="1078357" y="58801"/>
                  </a:lnTo>
                  <a:lnTo>
                    <a:pt x="1078992" y="66954"/>
                  </a:lnTo>
                  <a:lnTo>
                    <a:pt x="1108392" y="100457"/>
                  </a:lnTo>
                  <a:lnTo>
                    <a:pt x="1116711" y="102616"/>
                  </a:lnTo>
                  <a:lnTo>
                    <a:pt x="1116711" y="133731"/>
                  </a:lnTo>
                  <a:lnTo>
                    <a:pt x="1105204" y="133972"/>
                  </a:lnTo>
                  <a:lnTo>
                    <a:pt x="1066546" y="134239"/>
                  </a:lnTo>
                  <a:lnTo>
                    <a:pt x="1069213" y="153924"/>
                  </a:lnTo>
                  <a:lnTo>
                    <a:pt x="1100899" y="153720"/>
                  </a:lnTo>
                  <a:lnTo>
                    <a:pt x="1131785" y="153085"/>
                  </a:lnTo>
                  <a:lnTo>
                    <a:pt x="1161859" y="152057"/>
                  </a:lnTo>
                  <a:lnTo>
                    <a:pt x="1191133" y="150622"/>
                  </a:lnTo>
                  <a:close/>
                </a:path>
                <a:path w="2193925" h="182244">
                  <a:moveTo>
                    <a:pt x="1248664" y="73533"/>
                  </a:moveTo>
                  <a:lnTo>
                    <a:pt x="1221105" y="73533"/>
                  </a:lnTo>
                  <a:lnTo>
                    <a:pt x="1221105" y="2413"/>
                  </a:lnTo>
                  <a:lnTo>
                    <a:pt x="1197610" y="2413"/>
                  </a:lnTo>
                  <a:lnTo>
                    <a:pt x="1197610" y="181864"/>
                  </a:lnTo>
                  <a:lnTo>
                    <a:pt x="1221105" y="181864"/>
                  </a:lnTo>
                  <a:lnTo>
                    <a:pt x="1221105" y="93218"/>
                  </a:lnTo>
                  <a:lnTo>
                    <a:pt x="1248664" y="93218"/>
                  </a:lnTo>
                  <a:lnTo>
                    <a:pt x="1248664" y="73533"/>
                  </a:lnTo>
                  <a:close/>
                </a:path>
                <a:path w="2193925" h="182244">
                  <a:moveTo>
                    <a:pt x="1406271" y="119634"/>
                  </a:moveTo>
                  <a:lnTo>
                    <a:pt x="1375181" y="93218"/>
                  </a:lnTo>
                  <a:lnTo>
                    <a:pt x="1360462" y="49657"/>
                  </a:lnTo>
                  <a:lnTo>
                    <a:pt x="1360424" y="14478"/>
                  </a:lnTo>
                  <a:lnTo>
                    <a:pt x="1337056" y="14478"/>
                  </a:lnTo>
                  <a:lnTo>
                    <a:pt x="1337056" y="49657"/>
                  </a:lnTo>
                  <a:lnTo>
                    <a:pt x="1336217" y="60731"/>
                  </a:lnTo>
                  <a:lnTo>
                    <a:pt x="1316253" y="103009"/>
                  </a:lnTo>
                  <a:lnTo>
                    <a:pt x="1289304" y="124841"/>
                  </a:lnTo>
                  <a:lnTo>
                    <a:pt x="1307338" y="140462"/>
                  </a:lnTo>
                  <a:lnTo>
                    <a:pt x="1320050" y="130365"/>
                  </a:lnTo>
                  <a:lnTo>
                    <a:pt x="1331175" y="119126"/>
                  </a:lnTo>
                  <a:lnTo>
                    <a:pt x="1340726" y="106743"/>
                  </a:lnTo>
                  <a:lnTo>
                    <a:pt x="1348740" y="93218"/>
                  </a:lnTo>
                  <a:lnTo>
                    <a:pt x="1356017" y="105130"/>
                  </a:lnTo>
                  <a:lnTo>
                    <a:pt x="1365313" y="116446"/>
                  </a:lnTo>
                  <a:lnTo>
                    <a:pt x="1376591" y="127177"/>
                  </a:lnTo>
                  <a:lnTo>
                    <a:pt x="1389888" y="137287"/>
                  </a:lnTo>
                  <a:lnTo>
                    <a:pt x="1406271" y="119634"/>
                  </a:lnTo>
                  <a:close/>
                </a:path>
                <a:path w="2193925" h="182244">
                  <a:moveTo>
                    <a:pt x="1467104" y="71374"/>
                  </a:moveTo>
                  <a:lnTo>
                    <a:pt x="1438910" y="71374"/>
                  </a:lnTo>
                  <a:lnTo>
                    <a:pt x="1438910" y="2413"/>
                  </a:lnTo>
                  <a:lnTo>
                    <a:pt x="1415796" y="2413"/>
                  </a:lnTo>
                  <a:lnTo>
                    <a:pt x="1415796" y="181864"/>
                  </a:lnTo>
                  <a:lnTo>
                    <a:pt x="1438910" y="181864"/>
                  </a:lnTo>
                  <a:lnTo>
                    <a:pt x="1438910" y="91059"/>
                  </a:lnTo>
                  <a:lnTo>
                    <a:pt x="1467104" y="91059"/>
                  </a:lnTo>
                  <a:lnTo>
                    <a:pt x="1467104" y="71374"/>
                  </a:lnTo>
                  <a:close/>
                </a:path>
                <a:path w="2193925" h="182244">
                  <a:moveTo>
                    <a:pt x="1580896" y="21717"/>
                  </a:moveTo>
                  <a:lnTo>
                    <a:pt x="1536700" y="21717"/>
                  </a:lnTo>
                  <a:lnTo>
                    <a:pt x="1536700" y="1143"/>
                  </a:lnTo>
                  <a:lnTo>
                    <a:pt x="1513332" y="1143"/>
                  </a:lnTo>
                  <a:lnTo>
                    <a:pt x="1513332" y="21717"/>
                  </a:lnTo>
                  <a:lnTo>
                    <a:pt x="1469136" y="21717"/>
                  </a:lnTo>
                  <a:lnTo>
                    <a:pt x="1469136" y="41402"/>
                  </a:lnTo>
                  <a:lnTo>
                    <a:pt x="1580896" y="41402"/>
                  </a:lnTo>
                  <a:lnTo>
                    <a:pt x="1580896" y="21717"/>
                  </a:lnTo>
                  <a:close/>
                </a:path>
                <a:path w="2193925" h="182244">
                  <a:moveTo>
                    <a:pt x="1590294" y="153162"/>
                  </a:moveTo>
                  <a:lnTo>
                    <a:pt x="1588909" y="135636"/>
                  </a:lnTo>
                  <a:lnTo>
                    <a:pt x="1588770" y="133731"/>
                  </a:lnTo>
                  <a:lnTo>
                    <a:pt x="1581238" y="134213"/>
                  </a:lnTo>
                  <a:lnTo>
                    <a:pt x="1570062" y="134696"/>
                  </a:lnTo>
                  <a:lnTo>
                    <a:pt x="1536700" y="135636"/>
                  </a:lnTo>
                  <a:lnTo>
                    <a:pt x="1536700" y="117348"/>
                  </a:lnTo>
                  <a:lnTo>
                    <a:pt x="1544510" y="115493"/>
                  </a:lnTo>
                  <a:lnTo>
                    <a:pt x="1551381" y="112776"/>
                  </a:lnTo>
                  <a:lnTo>
                    <a:pt x="1557324" y="109207"/>
                  </a:lnTo>
                  <a:lnTo>
                    <a:pt x="1562354" y="104775"/>
                  </a:lnTo>
                  <a:lnTo>
                    <a:pt x="1567713" y="99187"/>
                  </a:lnTo>
                  <a:lnTo>
                    <a:pt x="1568450" y="98425"/>
                  </a:lnTo>
                  <a:lnTo>
                    <a:pt x="1571320" y="91059"/>
                  </a:lnTo>
                  <a:lnTo>
                    <a:pt x="1571371" y="82296"/>
                  </a:lnTo>
                  <a:lnTo>
                    <a:pt x="1570672" y="75615"/>
                  </a:lnTo>
                  <a:lnTo>
                    <a:pt x="1548130" y="51409"/>
                  </a:lnTo>
                  <a:lnTo>
                    <a:pt x="1548130" y="78359"/>
                  </a:lnTo>
                  <a:lnTo>
                    <a:pt x="1548130" y="87884"/>
                  </a:lnTo>
                  <a:lnTo>
                    <a:pt x="1546098" y="91821"/>
                  </a:lnTo>
                  <a:lnTo>
                    <a:pt x="1537970" y="97663"/>
                  </a:lnTo>
                  <a:lnTo>
                    <a:pt x="1532255" y="99187"/>
                  </a:lnTo>
                  <a:lnTo>
                    <a:pt x="1517904" y="99187"/>
                  </a:lnTo>
                  <a:lnTo>
                    <a:pt x="1512189" y="97663"/>
                  </a:lnTo>
                  <a:lnTo>
                    <a:pt x="1508125" y="94615"/>
                  </a:lnTo>
                  <a:lnTo>
                    <a:pt x="1503934" y="91567"/>
                  </a:lnTo>
                  <a:lnTo>
                    <a:pt x="1501965" y="87884"/>
                  </a:lnTo>
                  <a:lnTo>
                    <a:pt x="1501902" y="78613"/>
                  </a:lnTo>
                  <a:lnTo>
                    <a:pt x="1503934" y="74803"/>
                  </a:lnTo>
                  <a:lnTo>
                    <a:pt x="1508252" y="71628"/>
                  </a:lnTo>
                  <a:lnTo>
                    <a:pt x="1512443" y="68453"/>
                  </a:lnTo>
                  <a:lnTo>
                    <a:pt x="1518031" y="66802"/>
                  </a:lnTo>
                  <a:lnTo>
                    <a:pt x="1532382" y="66802"/>
                  </a:lnTo>
                  <a:lnTo>
                    <a:pt x="1537970" y="68326"/>
                  </a:lnTo>
                  <a:lnTo>
                    <a:pt x="1546098" y="74422"/>
                  </a:lnTo>
                  <a:lnTo>
                    <a:pt x="1548130" y="78359"/>
                  </a:lnTo>
                  <a:lnTo>
                    <a:pt x="1548130" y="51409"/>
                  </a:lnTo>
                  <a:lnTo>
                    <a:pt x="1544421" y="50012"/>
                  </a:lnTo>
                  <a:lnTo>
                    <a:pt x="1535341" y="48221"/>
                  </a:lnTo>
                  <a:lnTo>
                    <a:pt x="1525143" y="47625"/>
                  </a:lnTo>
                  <a:lnTo>
                    <a:pt x="1515084" y="48247"/>
                  </a:lnTo>
                  <a:lnTo>
                    <a:pt x="1481620" y="68872"/>
                  </a:lnTo>
                  <a:lnTo>
                    <a:pt x="1478407" y="91821"/>
                  </a:lnTo>
                  <a:lnTo>
                    <a:pt x="1481455" y="99314"/>
                  </a:lnTo>
                  <a:lnTo>
                    <a:pt x="1513332" y="117475"/>
                  </a:lnTo>
                  <a:lnTo>
                    <a:pt x="1513332" y="136271"/>
                  </a:lnTo>
                  <a:lnTo>
                    <a:pt x="1459611" y="136652"/>
                  </a:lnTo>
                  <a:lnTo>
                    <a:pt x="1461897" y="156083"/>
                  </a:lnTo>
                  <a:lnTo>
                    <a:pt x="1499349" y="155905"/>
                  </a:lnTo>
                  <a:lnTo>
                    <a:pt x="1533232" y="155346"/>
                  </a:lnTo>
                  <a:lnTo>
                    <a:pt x="1563547" y="154432"/>
                  </a:lnTo>
                  <a:lnTo>
                    <a:pt x="1590294" y="153162"/>
                  </a:lnTo>
                  <a:close/>
                </a:path>
                <a:path w="2193925" h="182244">
                  <a:moveTo>
                    <a:pt x="1620012" y="2413"/>
                  </a:moveTo>
                  <a:lnTo>
                    <a:pt x="1596517" y="2413"/>
                  </a:lnTo>
                  <a:lnTo>
                    <a:pt x="1596517" y="181864"/>
                  </a:lnTo>
                  <a:lnTo>
                    <a:pt x="1620012" y="181864"/>
                  </a:lnTo>
                  <a:lnTo>
                    <a:pt x="1620012" y="2413"/>
                  </a:lnTo>
                  <a:close/>
                </a:path>
                <a:path w="2193925" h="182244">
                  <a:moveTo>
                    <a:pt x="1745869" y="86106"/>
                  </a:moveTo>
                  <a:lnTo>
                    <a:pt x="1736598" y="82562"/>
                  </a:lnTo>
                  <a:lnTo>
                    <a:pt x="1728241" y="78168"/>
                  </a:lnTo>
                  <a:lnTo>
                    <a:pt x="1720786" y="72936"/>
                  </a:lnTo>
                  <a:lnTo>
                    <a:pt x="1718716" y="70993"/>
                  </a:lnTo>
                  <a:lnTo>
                    <a:pt x="1714246" y="66802"/>
                  </a:lnTo>
                  <a:lnTo>
                    <a:pt x="1702054" y="29591"/>
                  </a:lnTo>
                  <a:lnTo>
                    <a:pt x="1738122" y="29591"/>
                  </a:lnTo>
                  <a:lnTo>
                    <a:pt x="1738122" y="10033"/>
                  </a:lnTo>
                  <a:lnTo>
                    <a:pt x="1641729" y="10033"/>
                  </a:lnTo>
                  <a:lnTo>
                    <a:pt x="1641729" y="29591"/>
                  </a:lnTo>
                  <a:lnTo>
                    <a:pt x="1678686" y="29591"/>
                  </a:lnTo>
                  <a:lnTo>
                    <a:pt x="1678686" y="38608"/>
                  </a:lnTo>
                  <a:lnTo>
                    <a:pt x="1658874" y="78028"/>
                  </a:lnTo>
                  <a:lnTo>
                    <a:pt x="1633982" y="93472"/>
                  </a:lnTo>
                  <a:lnTo>
                    <a:pt x="1650492" y="109855"/>
                  </a:lnTo>
                  <a:lnTo>
                    <a:pt x="1684426" y="81254"/>
                  </a:lnTo>
                  <a:lnTo>
                    <a:pt x="1691005" y="70993"/>
                  </a:lnTo>
                  <a:lnTo>
                    <a:pt x="1698637" y="80479"/>
                  </a:lnTo>
                  <a:lnTo>
                    <a:pt x="1707857" y="89115"/>
                  </a:lnTo>
                  <a:lnTo>
                    <a:pt x="1718640" y="96913"/>
                  </a:lnTo>
                  <a:lnTo>
                    <a:pt x="1731010" y="103886"/>
                  </a:lnTo>
                  <a:lnTo>
                    <a:pt x="1745869" y="86106"/>
                  </a:lnTo>
                  <a:close/>
                </a:path>
                <a:path w="2193925" h="182244">
                  <a:moveTo>
                    <a:pt x="1789303" y="114300"/>
                  </a:moveTo>
                  <a:lnTo>
                    <a:pt x="1669796" y="114300"/>
                  </a:lnTo>
                  <a:lnTo>
                    <a:pt x="1669796" y="133858"/>
                  </a:lnTo>
                  <a:lnTo>
                    <a:pt x="1766062" y="133858"/>
                  </a:lnTo>
                  <a:lnTo>
                    <a:pt x="1766062" y="181864"/>
                  </a:lnTo>
                  <a:lnTo>
                    <a:pt x="1789303" y="181864"/>
                  </a:lnTo>
                  <a:lnTo>
                    <a:pt x="1789303" y="114300"/>
                  </a:lnTo>
                  <a:close/>
                </a:path>
                <a:path w="2193925" h="182244">
                  <a:moveTo>
                    <a:pt x="1789303" y="2413"/>
                  </a:moveTo>
                  <a:lnTo>
                    <a:pt x="1766443" y="2413"/>
                  </a:lnTo>
                  <a:lnTo>
                    <a:pt x="1766443" y="43942"/>
                  </a:lnTo>
                  <a:lnTo>
                    <a:pt x="1732153" y="43942"/>
                  </a:lnTo>
                  <a:lnTo>
                    <a:pt x="1732153" y="62865"/>
                  </a:lnTo>
                  <a:lnTo>
                    <a:pt x="1766443" y="62865"/>
                  </a:lnTo>
                  <a:lnTo>
                    <a:pt x="1766443" y="106680"/>
                  </a:lnTo>
                  <a:lnTo>
                    <a:pt x="1789303" y="106680"/>
                  </a:lnTo>
                  <a:lnTo>
                    <a:pt x="1789303" y="2413"/>
                  </a:lnTo>
                  <a:close/>
                </a:path>
                <a:path w="2193925" h="182244">
                  <a:moveTo>
                    <a:pt x="1954403" y="15367"/>
                  </a:moveTo>
                  <a:lnTo>
                    <a:pt x="1931035" y="15367"/>
                  </a:lnTo>
                  <a:lnTo>
                    <a:pt x="1931035" y="56007"/>
                  </a:lnTo>
                  <a:lnTo>
                    <a:pt x="1931035" y="75565"/>
                  </a:lnTo>
                  <a:lnTo>
                    <a:pt x="1931035" y="113665"/>
                  </a:lnTo>
                  <a:lnTo>
                    <a:pt x="1889760" y="113665"/>
                  </a:lnTo>
                  <a:lnTo>
                    <a:pt x="1889760" y="75565"/>
                  </a:lnTo>
                  <a:lnTo>
                    <a:pt x="1931035" y="75565"/>
                  </a:lnTo>
                  <a:lnTo>
                    <a:pt x="1931035" y="56007"/>
                  </a:lnTo>
                  <a:lnTo>
                    <a:pt x="1889760" y="56007"/>
                  </a:lnTo>
                  <a:lnTo>
                    <a:pt x="1889760" y="15367"/>
                  </a:lnTo>
                  <a:lnTo>
                    <a:pt x="1866900" y="15367"/>
                  </a:lnTo>
                  <a:lnTo>
                    <a:pt x="1866900" y="133350"/>
                  </a:lnTo>
                  <a:lnTo>
                    <a:pt x="1954403" y="133350"/>
                  </a:lnTo>
                  <a:lnTo>
                    <a:pt x="1954403" y="113665"/>
                  </a:lnTo>
                  <a:lnTo>
                    <a:pt x="1954403" y="75565"/>
                  </a:lnTo>
                  <a:lnTo>
                    <a:pt x="1954403" y="56007"/>
                  </a:lnTo>
                  <a:lnTo>
                    <a:pt x="1954403" y="15367"/>
                  </a:lnTo>
                  <a:close/>
                </a:path>
                <a:path w="2193925" h="182244">
                  <a:moveTo>
                    <a:pt x="2007108" y="2413"/>
                  </a:moveTo>
                  <a:lnTo>
                    <a:pt x="1984248" y="2413"/>
                  </a:lnTo>
                  <a:lnTo>
                    <a:pt x="1984248" y="181864"/>
                  </a:lnTo>
                  <a:lnTo>
                    <a:pt x="2007108" y="181864"/>
                  </a:lnTo>
                  <a:lnTo>
                    <a:pt x="2007108" y="2413"/>
                  </a:lnTo>
                  <a:close/>
                </a:path>
                <a:path w="2193925" h="182244">
                  <a:moveTo>
                    <a:pt x="2171700" y="147193"/>
                  </a:moveTo>
                  <a:lnTo>
                    <a:pt x="2147824" y="118186"/>
                  </a:lnTo>
                  <a:lnTo>
                    <a:pt x="2147824" y="147193"/>
                  </a:lnTo>
                  <a:lnTo>
                    <a:pt x="2147824" y="152019"/>
                  </a:lnTo>
                  <a:lnTo>
                    <a:pt x="2110740" y="162814"/>
                  </a:lnTo>
                  <a:lnTo>
                    <a:pt x="2102142" y="162560"/>
                  </a:lnTo>
                  <a:lnTo>
                    <a:pt x="2073656" y="152019"/>
                  </a:lnTo>
                  <a:lnTo>
                    <a:pt x="2073656" y="147193"/>
                  </a:lnTo>
                  <a:lnTo>
                    <a:pt x="2075967" y="140550"/>
                  </a:lnTo>
                  <a:lnTo>
                    <a:pt x="2082901" y="135826"/>
                  </a:lnTo>
                  <a:lnTo>
                    <a:pt x="2094496" y="133019"/>
                  </a:lnTo>
                  <a:lnTo>
                    <a:pt x="2110740" y="132080"/>
                  </a:lnTo>
                  <a:lnTo>
                    <a:pt x="2126970" y="133019"/>
                  </a:lnTo>
                  <a:lnTo>
                    <a:pt x="2138565" y="135826"/>
                  </a:lnTo>
                  <a:lnTo>
                    <a:pt x="2145500" y="140550"/>
                  </a:lnTo>
                  <a:lnTo>
                    <a:pt x="2147824" y="147193"/>
                  </a:lnTo>
                  <a:lnTo>
                    <a:pt x="2147824" y="118186"/>
                  </a:lnTo>
                  <a:lnTo>
                    <a:pt x="2147252" y="117919"/>
                  </a:lnTo>
                  <a:lnTo>
                    <a:pt x="2136813" y="115062"/>
                  </a:lnTo>
                  <a:lnTo>
                    <a:pt x="2124595" y="113347"/>
                  </a:lnTo>
                  <a:lnTo>
                    <a:pt x="2110740" y="112776"/>
                  </a:lnTo>
                  <a:lnTo>
                    <a:pt x="2096909" y="113360"/>
                  </a:lnTo>
                  <a:lnTo>
                    <a:pt x="2058720" y="126822"/>
                  </a:lnTo>
                  <a:lnTo>
                    <a:pt x="2049780" y="147193"/>
                  </a:lnTo>
                  <a:lnTo>
                    <a:pt x="2050757" y="155016"/>
                  </a:lnTo>
                  <a:lnTo>
                    <a:pt x="2084705" y="179603"/>
                  </a:lnTo>
                  <a:lnTo>
                    <a:pt x="2110740" y="181864"/>
                  </a:lnTo>
                  <a:lnTo>
                    <a:pt x="2124570" y="181305"/>
                  </a:lnTo>
                  <a:lnTo>
                    <a:pt x="2162746" y="167830"/>
                  </a:lnTo>
                  <a:lnTo>
                    <a:pt x="2166924" y="162814"/>
                  </a:lnTo>
                  <a:lnTo>
                    <a:pt x="2167712" y="161886"/>
                  </a:lnTo>
                  <a:lnTo>
                    <a:pt x="2170696" y="155016"/>
                  </a:lnTo>
                  <a:lnTo>
                    <a:pt x="2171700" y="147193"/>
                  </a:lnTo>
                  <a:close/>
                </a:path>
                <a:path w="2193925" h="182244">
                  <a:moveTo>
                    <a:pt x="2193925" y="86995"/>
                  </a:moveTo>
                  <a:lnTo>
                    <a:pt x="2152015" y="86995"/>
                  </a:lnTo>
                  <a:lnTo>
                    <a:pt x="2152015" y="72771"/>
                  </a:lnTo>
                  <a:lnTo>
                    <a:pt x="2152015" y="72644"/>
                  </a:lnTo>
                  <a:lnTo>
                    <a:pt x="2152015" y="66294"/>
                  </a:lnTo>
                  <a:lnTo>
                    <a:pt x="2160435" y="61277"/>
                  </a:lnTo>
                  <a:lnTo>
                    <a:pt x="2165972" y="55626"/>
                  </a:lnTo>
                  <a:lnTo>
                    <a:pt x="2166467" y="55118"/>
                  </a:lnTo>
                  <a:lnTo>
                    <a:pt x="2170099" y="47828"/>
                  </a:lnTo>
                  <a:lnTo>
                    <a:pt x="2171319" y="39370"/>
                  </a:lnTo>
                  <a:lnTo>
                    <a:pt x="2170315" y="31800"/>
                  </a:lnTo>
                  <a:lnTo>
                    <a:pt x="2147443" y="10706"/>
                  </a:lnTo>
                  <a:lnTo>
                    <a:pt x="2147443" y="34417"/>
                  </a:lnTo>
                  <a:lnTo>
                    <a:pt x="2147443" y="39370"/>
                  </a:lnTo>
                  <a:lnTo>
                    <a:pt x="2145144" y="46469"/>
                  </a:lnTo>
                  <a:lnTo>
                    <a:pt x="2138273" y="51549"/>
                  </a:lnTo>
                  <a:lnTo>
                    <a:pt x="2128901" y="54051"/>
                  </a:lnTo>
                  <a:lnTo>
                    <a:pt x="2128901" y="72771"/>
                  </a:lnTo>
                  <a:lnTo>
                    <a:pt x="2128901" y="86995"/>
                  </a:lnTo>
                  <a:lnTo>
                    <a:pt x="2092325" y="86995"/>
                  </a:lnTo>
                  <a:lnTo>
                    <a:pt x="2092325" y="72644"/>
                  </a:lnTo>
                  <a:lnTo>
                    <a:pt x="2097913" y="73406"/>
                  </a:lnTo>
                  <a:lnTo>
                    <a:pt x="2104136" y="73660"/>
                  </a:lnTo>
                  <a:lnTo>
                    <a:pt x="2117217" y="73660"/>
                  </a:lnTo>
                  <a:lnTo>
                    <a:pt x="2123313" y="73406"/>
                  </a:lnTo>
                  <a:lnTo>
                    <a:pt x="2128901" y="72771"/>
                  </a:lnTo>
                  <a:lnTo>
                    <a:pt x="2128901" y="54051"/>
                  </a:lnTo>
                  <a:lnTo>
                    <a:pt x="2126805" y="54610"/>
                  </a:lnTo>
                  <a:lnTo>
                    <a:pt x="2110740" y="55626"/>
                  </a:lnTo>
                  <a:lnTo>
                    <a:pt x="2073910" y="44450"/>
                  </a:lnTo>
                  <a:lnTo>
                    <a:pt x="2073910" y="34417"/>
                  </a:lnTo>
                  <a:lnTo>
                    <a:pt x="2110740" y="23241"/>
                  </a:lnTo>
                  <a:lnTo>
                    <a:pt x="2119249" y="23507"/>
                  </a:lnTo>
                  <a:lnTo>
                    <a:pt x="2147443" y="34417"/>
                  </a:lnTo>
                  <a:lnTo>
                    <a:pt x="2147443" y="10706"/>
                  </a:lnTo>
                  <a:lnTo>
                    <a:pt x="2146846" y="10426"/>
                  </a:lnTo>
                  <a:lnTo>
                    <a:pt x="2136483" y="7607"/>
                  </a:lnTo>
                  <a:lnTo>
                    <a:pt x="2124456" y="5905"/>
                  </a:lnTo>
                  <a:lnTo>
                    <a:pt x="2110740" y="5334"/>
                  </a:lnTo>
                  <a:lnTo>
                    <a:pt x="2096998" y="5905"/>
                  </a:lnTo>
                  <a:lnTo>
                    <a:pt x="2059000" y="19278"/>
                  </a:lnTo>
                  <a:lnTo>
                    <a:pt x="2050161" y="39370"/>
                  </a:lnTo>
                  <a:lnTo>
                    <a:pt x="2051342" y="47713"/>
                  </a:lnTo>
                  <a:lnTo>
                    <a:pt x="2054923" y="54978"/>
                  </a:lnTo>
                  <a:lnTo>
                    <a:pt x="2060867" y="61188"/>
                  </a:lnTo>
                  <a:lnTo>
                    <a:pt x="2069211" y="66294"/>
                  </a:lnTo>
                  <a:lnTo>
                    <a:pt x="2069211" y="86995"/>
                  </a:lnTo>
                  <a:lnTo>
                    <a:pt x="2027428" y="86995"/>
                  </a:lnTo>
                  <a:lnTo>
                    <a:pt x="2027428" y="106680"/>
                  </a:lnTo>
                  <a:lnTo>
                    <a:pt x="2193925" y="106680"/>
                  </a:lnTo>
                  <a:lnTo>
                    <a:pt x="2193925" y="86995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57428" y="1548383"/>
              <a:ext cx="4786884" cy="4610100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946404" y="1737360"/>
              <a:ext cx="4409440" cy="4232275"/>
            </a:xfrm>
            <a:custGeom>
              <a:avLst/>
              <a:gdLst/>
              <a:ahLst/>
              <a:cxnLst/>
              <a:rect l="l" t="t" r="r" b="b"/>
              <a:pathLst>
                <a:path w="4409440" h="4232275">
                  <a:moveTo>
                    <a:pt x="4408932" y="0"/>
                  </a:moveTo>
                  <a:lnTo>
                    <a:pt x="0" y="0"/>
                  </a:lnTo>
                  <a:lnTo>
                    <a:pt x="0" y="4232148"/>
                  </a:lnTo>
                  <a:lnTo>
                    <a:pt x="4408932" y="4232148"/>
                  </a:lnTo>
                  <a:lnTo>
                    <a:pt x="440893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129487" y="1965578"/>
              <a:ext cx="694055" cy="113664"/>
            </a:xfrm>
            <a:custGeom>
              <a:avLst/>
              <a:gdLst/>
              <a:ahLst/>
              <a:cxnLst/>
              <a:rect l="l" t="t" r="r" b="b"/>
              <a:pathLst>
                <a:path w="694055" h="113664">
                  <a:moveTo>
                    <a:pt x="69278" y="21336"/>
                  </a:moveTo>
                  <a:lnTo>
                    <a:pt x="67424" y="16764"/>
                  </a:lnTo>
                  <a:lnTo>
                    <a:pt x="66192" y="13716"/>
                  </a:lnTo>
                  <a:lnTo>
                    <a:pt x="60020" y="8255"/>
                  </a:lnTo>
                  <a:lnTo>
                    <a:pt x="54902" y="4673"/>
                  </a:lnTo>
                  <a:lnTo>
                    <a:pt x="48818" y="2082"/>
                  </a:lnTo>
                  <a:lnTo>
                    <a:pt x="41783" y="533"/>
                  </a:lnTo>
                  <a:lnTo>
                    <a:pt x="33782" y="0"/>
                  </a:lnTo>
                  <a:lnTo>
                    <a:pt x="25628" y="584"/>
                  </a:lnTo>
                  <a:lnTo>
                    <a:pt x="17907" y="2311"/>
                  </a:lnTo>
                  <a:lnTo>
                    <a:pt x="10629" y="5207"/>
                  </a:lnTo>
                  <a:lnTo>
                    <a:pt x="3797" y="9271"/>
                  </a:lnTo>
                  <a:lnTo>
                    <a:pt x="3797" y="27940"/>
                  </a:lnTo>
                  <a:lnTo>
                    <a:pt x="10337" y="23037"/>
                  </a:lnTo>
                  <a:lnTo>
                    <a:pt x="17018" y="19545"/>
                  </a:lnTo>
                  <a:lnTo>
                    <a:pt x="23837" y="17462"/>
                  </a:lnTo>
                  <a:lnTo>
                    <a:pt x="30810" y="16764"/>
                  </a:lnTo>
                  <a:lnTo>
                    <a:pt x="36817" y="16764"/>
                  </a:lnTo>
                  <a:lnTo>
                    <a:pt x="41236" y="18034"/>
                  </a:lnTo>
                  <a:lnTo>
                    <a:pt x="44094" y="20828"/>
                  </a:lnTo>
                  <a:lnTo>
                    <a:pt x="46951" y="23495"/>
                  </a:lnTo>
                  <a:lnTo>
                    <a:pt x="48374" y="27305"/>
                  </a:lnTo>
                  <a:lnTo>
                    <a:pt x="48374" y="36068"/>
                  </a:lnTo>
                  <a:lnTo>
                    <a:pt x="47358" y="39624"/>
                  </a:lnTo>
                  <a:lnTo>
                    <a:pt x="43281" y="45974"/>
                  </a:lnTo>
                  <a:lnTo>
                    <a:pt x="39941" y="49276"/>
                  </a:lnTo>
                  <a:lnTo>
                    <a:pt x="35280" y="52705"/>
                  </a:lnTo>
                  <a:lnTo>
                    <a:pt x="27038" y="59029"/>
                  </a:lnTo>
                  <a:lnTo>
                    <a:pt x="3022" y="86741"/>
                  </a:lnTo>
                  <a:lnTo>
                    <a:pt x="1003" y="91694"/>
                  </a:lnTo>
                  <a:lnTo>
                    <a:pt x="0" y="97155"/>
                  </a:lnTo>
                  <a:lnTo>
                    <a:pt x="0" y="111252"/>
                  </a:lnTo>
                  <a:lnTo>
                    <a:pt x="68389" y="111252"/>
                  </a:lnTo>
                  <a:lnTo>
                    <a:pt x="68389" y="93853"/>
                  </a:lnTo>
                  <a:lnTo>
                    <a:pt x="21958" y="93853"/>
                  </a:lnTo>
                  <a:lnTo>
                    <a:pt x="21958" y="91186"/>
                  </a:lnTo>
                  <a:lnTo>
                    <a:pt x="44399" y="69037"/>
                  </a:lnTo>
                  <a:lnTo>
                    <a:pt x="47866" y="66421"/>
                  </a:lnTo>
                  <a:lnTo>
                    <a:pt x="69278" y="36068"/>
                  </a:lnTo>
                  <a:lnTo>
                    <a:pt x="69278" y="21336"/>
                  </a:lnTo>
                  <a:close/>
                </a:path>
                <a:path w="694055" h="113664">
                  <a:moveTo>
                    <a:pt x="153974" y="55880"/>
                  </a:moveTo>
                  <a:lnTo>
                    <a:pt x="145567" y="16129"/>
                  </a:lnTo>
                  <a:lnTo>
                    <a:pt x="132727" y="3416"/>
                  </a:lnTo>
                  <a:lnTo>
                    <a:pt x="132727" y="55880"/>
                  </a:lnTo>
                  <a:lnTo>
                    <a:pt x="132689" y="58420"/>
                  </a:lnTo>
                  <a:lnTo>
                    <a:pt x="131711" y="74422"/>
                  </a:lnTo>
                  <a:lnTo>
                    <a:pt x="128485" y="86969"/>
                  </a:lnTo>
                  <a:lnTo>
                    <a:pt x="123113" y="94513"/>
                  </a:lnTo>
                  <a:lnTo>
                    <a:pt x="115595" y="97028"/>
                  </a:lnTo>
                  <a:lnTo>
                    <a:pt x="107911" y="94589"/>
                  </a:lnTo>
                  <a:lnTo>
                    <a:pt x="102425" y="87236"/>
                  </a:lnTo>
                  <a:lnTo>
                    <a:pt x="99136" y="75018"/>
                  </a:lnTo>
                  <a:lnTo>
                    <a:pt x="98069" y="58420"/>
                  </a:lnTo>
                  <a:lnTo>
                    <a:pt x="98158" y="55880"/>
                  </a:lnTo>
                  <a:lnTo>
                    <a:pt x="99161" y="39662"/>
                  </a:lnTo>
                  <a:lnTo>
                    <a:pt x="102514" y="26593"/>
                  </a:lnTo>
                  <a:lnTo>
                    <a:pt x="108115" y="18757"/>
                  </a:lnTo>
                  <a:lnTo>
                    <a:pt x="115976" y="16129"/>
                  </a:lnTo>
                  <a:lnTo>
                    <a:pt x="123329" y="18681"/>
                  </a:lnTo>
                  <a:lnTo>
                    <a:pt x="128587" y="26327"/>
                  </a:lnTo>
                  <a:lnTo>
                    <a:pt x="131737" y="39065"/>
                  </a:lnTo>
                  <a:lnTo>
                    <a:pt x="132727" y="55880"/>
                  </a:lnTo>
                  <a:lnTo>
                    <a:pt x="132727" y="3416"/>
                  </a:lnTo>
                  <a:lnTo>
                    <a:pt x="116941" y="0"/>
                  </a:lnTo>
                  <a:lnTo>
                    <a:pt x="107759" y="939"/>
                  </a:lnTo>
                  <a:lnTo>
                    <a:pt x="99745" y="3721"/>
                  </a:lnTo>
                  <a:lnTo>
                    <a:pt x="77609" y="44996"/>
                  </a:lnTo>
                  <a:lnTo>
                    <a:pt x="76974" y="58420"/>
                  </a:lnTo>
                  <a:lnTo>
                    <a:pt x="79324" y="82423"/>
                  </a:lnTo>
                  <a:lnTo>
                    <a:pt x="86410" y="99568"/>
                  </a:lnTo>
                  <a:lnTo>
                    <a:pt x="98196" y="109855"/>
                  </a:lnTo>
                  <a:lnTo>
                    <a:pt x="114706" y="113284"/>
                  </a:lnTo>
                  <a:lnTo>
                    <a:pt x="123698" y="112344"/>
                  </a:lnTo>
                  <a:lnTo>
                    <a:pt x="131572" y="109512"/>
                  </a:lnTo>
                  <a:lnTo>
                    <a:pt x="138315" y="104825"/>
                  </a:lnTo>
                  <a:lnTo>
                    <a:pt x="143941" y="98298"/>
                  </a:lnTo>
                  <a:lnTo>
                    <a:pt x="144614" y="97028"/>
                  </a:lnTo>
                  <a:lnTo>
                    <a:pt x="148348" y="90068"/>
                  </a:lnTo>
                  <a:lnTo>
                    <a:pt x="151472" y="80238"/>
                  </a:lnTo>
                  <a:lnTo>
                    <a:pt x="153352" y="68834"/>
                  </a:lnTo>
                  <a:lnTo>
                    <a:pt x="153974" y="55880"/>
                  </a:lnTo>
                  <a:close/>
                </a:path>
                <a:path w="694055" h="113664">
                  <a:moveTo>
                    <a:pt x="212394" y="0"/>
                  </a:moveTo>
                  <a:lnTo>
                    <a:pt x="199313" y="0"/>
                  </a:lnTo>
                  <a:lnTo>
                    <a:pt x="191935" y="5321"/>
                  </a:lnTo>
                  <a:lnTo>
                    <a:pt x="184302" y="9817"/>
                  </a:lnTo>
                  <a:lnTo>
                    <a:pt x="176466" y="13512"/>
                  </a:lnTo>
                  <a:lnTo>
                    <a:pt x="168452" y="16383"/>
                  </a:lnTo>
                  <a:lnTo>
                    <a:pt x="168452" y="34671"/>
                  </a:lnTo>
                  <a:lnTo>
                    <a:pt x="173024" y="34163"/>
                  </a:lnTo>
                  <a:lnTo>
                    <a:pt x="177469" y="33020"/>
                  </a:lnTo>
                  <a:lnTo>
                    <a:pt x="181660" y="31115"/>
                  </a:lnTo>
                  <a:lnTo>
                    <a:pt x="185978" y="29337"/>
                  </a:lnTo>
                  <a:lnTo>
                    <a:pt x="189280" y="27305"/>
                  </a:lnTo>
                  <a:lnTo>
                    <a:pt x="191566" y="25146"/>
                  </a:lnTo>
                  <a:lnTo>
                    <a:pt x="191566" y="111252"/>
                  </a:lnTo>
                  <a:lnTo>
                    <a:pt x="212394" y="111252"/>
                  </a:lnTo>
                  <a:lnTo>
                    <a:pt x="212394" y="25146"/>
                  </a:lnTo>
                  <a:lnTo>
                    <a:pt x="212394" y="0"/>
                  </a:lnTo>
                  <a:close/>
                </a:path>
                <a:path w="694055" h="113664">
                  <a:moveTo>
                    <a:pt x="315518" y="55880"/>
                  </a:moveTo>
                  <a:lnTo>
                    <a:pt x="307111" y="16129"/>
                  </a:lnTo>
                  <a:lnTo>
                    <a:pt x="294246" y="3416"/>
                  </a:lnTo>
                  <a:lnTo>
                    <a:pt x="294246" y="55880"/>
                  </a:lnTo>
                  <a:lnTo>
                    <a:pt x="294208" y="58420"/>
                  </a:lnTo>
                  <a:lnTo>
                    <a:pt x="293230" y="74422"/>
                  </a:lnTo>
                  <a:lnTo>
                    <a:pt x="290017" y="86969"/>
                  </a:lnTo>
                  <a:lnTo>
                    <a:pt x="284657" y="94513"/>
                  </a:lnTo>
                  <a:lnTo>
                    <a:pt x="277164" y="97028"/>
                  </a:lnTo>
                  <a:lnTo>
                    <a:pt x="269494" y="94589"/>
                  </a:lnTo>
                  <a:lnTo>
                    <a:pt x="264020" y="87236"/>
                  </a:lnTo>
                  <a:lnTo>
                    <a:pt x="260731" y="75018"/>
                  </a:lnTo>
                  <a:lnTo>
                    <a:pt x="259664" y="58420"/>
                  </a:lnTo>
                  <a:lnTo>
                    <a:pt x="259753" y="55880"/>
                  </a:lnTo>
                  <a:lnTo>
                    <a:pt x="260756" y="39662"/>
                  </a:lnTo>
                  <a:lnTo>
                    <a:pt x="264109" y="26593"/>
                  </a:lnTo>
                  <a:lnTo>
                    <a:pt x="269709" y="18757"/>
                  </a:lnTo>
                  <a:lnTo>
                    <a:pt x="277545" y="16129"/>
                  </a:lnTo>
                  <a:lnTo>
                    <a:pt x="284873" y="18681"/>
                  </a:lnTo>
                  <a:lnTo>
                    <a:pt x="290118" y="26327"/>
                  </a:lnTo>
                  <a:lnTo>
                    <a:pt x="293255" y="39065"/>
                  </a:lnTo>
                  <a:lnTo>
                    <a:pt x="294246" y="55880"/>
                  </a:lnTo>
                  <a:lnTo>
                    <a:pt x="294246" y="3416"/>
                  </a:lnTo>
                  <a:lnTo>
                    <a:pt x="278434" y="0"/>
                  </a:lnTo>
                  <a:lnTo>
                    <a:pt x="269290" y="939"/>
                  </a:lnTo>
                  <a:lnTo>
                    <a:pt x="261289" y="3721"/>
                  </a:lnTo>
                  <a:lnTo>
                    <a:pt x="239191" y="44996"/>
                  </a:lnTo>
                  <a:lnTo>
                    <a:pt x="238556" y="58420"/>
                  </a:lnTo>
                  <a:lnTo>
                    <a:pt x="240906" y="82423"/>
                  </a:lnTo>
                  <a:lnTo>
                    <a:pt x="247980" y="99568"/>
                  </a:lnTo>
                  <a:lnTo>
                    <a:pt x="259765" y="109855"/>
                  </a:lnTo>
                  <a:lnTo>
                    <a:pt x="276275" y="113284"/>
                  </a:lnTo>
                  <a:lnTo>
                    <a:pt x="285242" y="112344"/>
                  </a:lnTo>
                  <a:lnTo>
                    <a:pt x="293116" y="109512"/>
                  </a:lnTo>
                  <a:lnTo>
                    <a:pt x="299859" y="104825"/>
                  </a:lnTo>
                  <a:lnTo>
                    <a:pt x="305485" y="98298"/>
                  </a:lnTo>
                  <a:lnTo>
                    <a:pt x="306158" y="97028"/>
                  </a:lnTo>
                  <a:lnTo>
                    <a:pt x="309892" y="90068"/>
                  </a:lnTo>
                  <a:lnTo>
                    <a:pt x="313016" y="80238"/>
                  </a:lnTo>
                  <a:lnTo>
                    <a:pt x="314896" y="68834"/>
                  </a:lnTo>
                  <a:lnTo>
                    <a:pt x="315518" y="55880"/>
                  </a:lnTo>
                  <a:close/>
                </a:path>
                <a:path w="694055" h="113664">
                  <a:moveTo>
                    <a:pt x="366280" y="61582"/>
                  </a:moveTo>
                  <a:lnTo>
                    <a:pt x="324535" y="61582"/>
                  </a:lnTo>
                  <a:lnTo>
                    <a:pt x="324535" y="76454"/>
                  </a:lnTo>
                  <a:lnTo>
                    <a:pt x="366280" y="76454"/>
                  </a:lnTo>
                  <a:lnTo>
                    <a:pt x="366280" y="61582"/>
                  </a:lnTo>
                  <a:close/>
                </a:path>
                <a:path w="694055" h="113664">
                  <a:moveTo>
                    <a:pt x="447217" y="21336"/>
                  </a:moveTo>
                  <a:lnTo>
                    <a:pt x="445376" y="16764"/>
                  </a:lnTo>
                  <a:lnTo>
                    <a:pt x="444169" y="13716"/>
                  </a:lnTo>
                  <a:lnTo>
                    <a:pt x="437946" y="8255"/>
                  </a:lnTo>
                  <a:lnTo>
                    <a:pt x="432866" y="4673"/>
                  </a:lnTo>
                  <a:lnTo>
                    <a:pt x="426808" y="2082"/>
                  </a:lnTo>
                  <a:lnTo>
                    <a:pt x="419773" y="533"/>
                  </a:lnTo>
                  <a:lnTo>
                    <a:pt x="411784" y="0"/>
                  </a:lnTo>
                  <a:lnTo>
                    <a:pt x="403618" y="584"/>
                  </a:lnTo>
                  <a:lnTo>
                    <a:pt x="395884" y="2311"/>
                  </a:lnTo>
                  <a:lnTo>
                    <a:pt x="388620" y="5207"/>
                  </a:lnTo>
                  <a:lnTo>
                    <a:pt x="381812" y="9271"/>
                  </a:lnTo>
                  <a:lnTo>
                    <a:pt x="381812" y="27940"/>
                  </a:lnTo>
                  <a:lnTo>
                    <a:pt x="388277" y="23037"/>
                  </a:lnTo>
                  <a:lnTo>
                    <a:pt x="394931" y="19545"/>
                  </a:lnTo>
                  <a:lnTo>
                    <a:pt x="401751" y="17462"/>
                  </a:lnTo>
                  <a:lnTo>
                    <a:pt x="408736" y="16764"/>
                  </a:lnTo>
                  <a:lnTo>
                    <a:pt x="414705" y="16764"/>
                  </a:lnTo>
                  <a:lnTo>
                    <a:pt x="419150" y="18034"/>
                  </a:lnTo>
                  <a:lnTo>
                    <a:pt x="424865" y="23495"/>
                  </a:lnTo>
                  <a:lnTo>
                    <a:pt x="426262" y="27305"/>
                  </a:lnTo>
                  <a:lnTo>
                    <a:pt x="426262" y="36068"/>
                  </a:lnTo>
                  <a:lnTo>
                    <a:pt x="425246" y="39624"/>
                  </a:lnTo>
                  <a:lnTo>
                    <a:pt x="421182" y="45974"/>
                  </a:lnTo>
                  <a:lnTo>
                    <a:pt x="417880" y="49276"/>
                  </a:lnTo>
                  <a:lnTo>
                    <a:pt x="413181" y="52705"/>
                  </a:lnTo>
                  <a:lnTo>
                    <a:pt x="404990" y="59029"/>
                  </a:lnTo>
                  <a:lnTo>
                    <a:pt x="379018" y="91694"/>
                  </a:lnTo>
                  <a:lnTo>
                    <a:pt x="378002" y="97155"/>
                  </a:lnTo>
                  <a:lnTo>
                    <a:pt x="378002" y="111252"/>
                  </a:lnTo>
                  <a:lnTo>
                    <a:pt x="446328" y="111252"/>
                  </a:lnTo>
                  <a:lnTo>
                    <a:pt x="446328" y="93853"/>
                  </a:lnTo>
                  <a:lnTo>
                    <a:pt x="399846" y="93853"/>
                  </a:lnTo>
                  <a:lnTo>
                    <a:pt x="399846" y="91186"/>
                  </a:lnTo>
                  <a:lnTo>
                    <a:pt x="422402" y="69037"/>
                  </a:lnTo>
                  <a:lnTo>
                    <a:pt x="425754" y="66421"/>
                  </a:lnTo>
                  <a:lnTo>
                    <a:pt x="447217" y="36068"/>
                  </a:lnTo>
                  <a:lnTo>
                    <a:pt x="447217" y="21336"/>
                  </a:lnTo>
                  <a:close/>
                </a:path>
                <a:path w="694055" h="113664">
                  <a:moveTo>
                    <a:pt x="531926" y="55880"/>
                  </a:moveTo>
                  <a:lnTo>
                    <a:pt x="523519" y="16129"/>
                  </a:lnTo>
                  <a:lnTo>
                    <a:pt x="510654" y="3416"/>
                  </a:lnTo>
                  <a:lnTo>
                    <a:pt x="510654" y="55880"/>
                  </a:lnTo>
                  <a:lnTo>
                    <a:pt x="510616" y="58420"/>
                  </a:lnTo>
                  <a:lnTo>
                    <a:pt x="509638" y="74422"/>
                  </a:lnTo>
                  <a:lnTo>
                    <a:pt x="506425" y="86969"/>
                  </a:lnTo>
                  <a:lnTo>
                    <a:pt x="501065" y="94513"/>
                  </a:lnTo>
                  <a:lnTo>
                    <a:pt x="493572" y="97028"/>
                  </a:lnTo>
                  <a:lnTo>
                    <a:pt x="485902" y="94589"/>
                  </a:lnTo>
                  <a:lnTo>
                    <a:pt x="480415" y="87236"/>
                  </a:lnTo>
                  <a:lnTo>
                    <a:pt x="477139" y="75018"/>
                  </a:lnTo>
                  <a:lnTo>
                    <a:pt x="476072" y="58420"/>
                  </a:lnTo>
                  <a:lnTo>
                    <a:pt x="476161" y="55880"/>
                  </a:lnTo>
                  <a:lnTo>
                    <a:pt x="477164" y="39662"/>
                  </a:lnTo>
                  <a:lnTo>
                    <a:pt x="480517" y="26593"/>
                  </a:lnTo>
                  <a:lnTo>
                    <a:pt x="486117" y="18757"/>
                  </a:lnTo>
                  <a:lnTo>
                    <a:pt x="493953" y="16129"/>
                  </a:lnTo>
                  <a:lnTo>
                    <a:pt x="501281" y="18681"/>
                  </a:lnTo>
                  <a:lnTo>
                    <a:pt x="506526" y="26327"/>
                  </a:lnTo>
                  <a:lnTo>
                    <a:pt x="509663" y="39065"/>
                  </a:lnTo>
                  <a:lnTo>
                    <a:pt x="510654" y="55880"/>
                  </a:lnTo>
                  <a:lnTo>
                    <a:pt x="510654" y="3416"/>
                  </a:lnTo>
                  <a:lnTo>
                    <a:pt x="494842" y="0"/>
                  </a:lnTo>
                  <a:lnTo>
                    <a:pt x="485686" y="939"/>
                  </a:lnTo>
                  <a:lnTo>
                    <a:pt x="477685" y="3721"/>
                  </a:lnTo>
                  <a:lnTo>
                    <a:pt x="455599" y="44996"/>
                  </a:lnTo>
                  <a:lnTo>
                    <a:pt x="454964" y="58420"/>
                  </a:lnTo>
                  <a:lnTo>
                    <a:pt x="457314" y="82423"/>
                  </a:lnTo>
                  <a:lnTo>
                    <a:pt x="464388" y="99568"/>
                  </a:lnTo>
                  <a:lnTo>
                    <a:pt x="476173" y="109855"/>
                  </a:lnTo>
                  <a:lnTo>
                    <a:pt x="492683" y="113284"/>
                  </a:lnTo>
                  <a:lnTo>
                    <a:pt x="501650" y="112344"/>
                  </a:lnTo>
                  <a:lnTo>
                    <a:pt x="509524" y="109512"/>
                  </a:lnTo>
                  <a:lnTo>
                    <a:pt x="516267" y="104825"/>
                  </a:lnTo>
                  <a:lnTo>
                    <a:pt x="521893" y="98298"/>
                  </a:lnTo>
                  <a:lnTo>
                    <a:pt x="522566" y="97028"/>
                  </a:lnTo>
                  <a:lnTo>
                    <a:pt x="526300" y="90068"/>
                  </a:lnTo>
                  <a:lnTo>
                    <a:pt x="529424" y="80238"/>
                  </a:lnTo>
                  <a:lnTo>
                    <a:pt x="531304" y="68834"/>
                  </a:lnTo>
                  <a:lnTo>
                    <a:pt x="531926" y="55880"/>
                  </a:lnTo>
                  <a:close/>
                </a:path>
                <a:path w="694055" h="113664">
                  <a:moveTo>
                    <a:pt x="612698" y="73710"/>
                  </a:moveTo>
                  <a:lnTo>
                    <a:pt x="592378" y="41630"/>
                  </a:lnTo>
                  <a:lnTo>
                    <a:pt x="592378" y="76835"/>
                  </a:lnTo>
                  <a:lnTo>
                    <a:pt x="592378" y="82677"/>
                  </a:lnTo>
                  <a:lnTo>
                    <a:pt x="590854" y="87503"/>
                  </a:lnTo>
                  <a:lnTo>
                    <a:pt x="585012" y="95123"/>
                  </a:lnTo>
                  <a:lnTo>
                    <a:pt x="581075" y="97028"/>
                  </a:lnTo>
                  <a:lnTo>
                    <a:pt x="570915" y="97028"/>
                  </a:lnTo>
                  <a:lnTo>
                    <a:pt x="566851" y="94869"/>
                  </a:lnTo>
                  <a:lnTo>
                    <a:pt x="563803" y="90678"/>
                  </a:lnTo>
                  <a:lnTo>
                    <a:pt x="560755" y="86360"/>
                  </a:lnTo>
                  <a:lnTo>
                    <a:pt x="559231" y="81280"/>
                  </a:lnTo>
                  <a:lnTo>
                    <a:pt x="559231" y="70104"/>
                  </a:lnTo>
                  <a:lnTo>
                    <a:pt x="560882" y="65786"/>
                  </a:lnTo>
                  <a:lnTo>
                    <a:pt x="563930" y="62357"/>
                  </a:lnTo>
                  <a:lnTo>
                    <a:pt x="567105" y="58928"/>
                  </a:lnTo>
                  <a:lnTo>
                    <a:pt x="571042" y="57150"/>
                  </a:lnTo>
                  <a:lnTo>
                    <a:pt x="575995" y="57150"/>
                  </a:lnTo>
                  <a:lnTo>
                    <a:pt x="583158" y="58394"/>
                  </a:lnTo>
                  <a:lnTo>
                    <a:pt x="588276" y="62090"/>
                  </a:lnTo>
                  <a:lnTo>
                    <a:pt x="591350" y="68249"/>
                  </a:lnTo>
                  <a:lnTo>
                    <a:pt x="592378" y="76835"/>
                  </a:lnTo>
                  <a:lnTo>
                    <a:pt x="592378" y="41630"/>
                  </a:lnTo>
                  <a:lnTo>
                    <a:pt x="591870" y="41402"/>
                  </a:lnTo>
                  <a:lnTo>
                    <a:pt x="582599" y="41402"/>
                  </a:lnTo>
                  <a:lnTo>
                    <a:pt x="575183" y="42214"/>
                  </a:lnTo>
                  <a:lnTo>
                    <a:pt x="568782" y="44615"/>
                  </a:lnTo>
                  <a:lnTo>
                    <a:pt x="563372" y="48590"/>
                  </a:lnTo>
                  <a:lnTo>
                    <a:pt x="558977" y="54102"/>
                  </a:lnTo>
                  <a:lnTo>
                    <a:pt x="558596" y="54102"/>
                  </a:lnTo>
                  <a:lnTo>
                    <a:pt x="578535" y="16129"/>
                  </a:lnTo>
                  <a:lnTo>
                    <a:pt x="593775" y="16129"/>
                  </a:lnTo>
                  <a:lnTo>
                    <a:pt x="599871" y="17653"/>
                  </a:lnTo>
                  <a:lnTo>
                    <a:pt x="605332" y="20701"/>
                  </a:lnTo>
                  <a:lnTo>
                    <a:pt x="605332" y="16129"/>
                  </a:lnTo>
                  <a:lnTo>
                    <a:pt x="605332" y="3048"/>
                  </a:lnTo>
                  <a:lnTo>
                    <a:pt x="600887" y="1016"/>
                  </a:lnTo>
                  <a:lnTo>
                    <a:pt x="594410" y="0"/>
                  </a:lnTo>
                  <a:lnTo>
                    <a:pt x="586028" y="0"/>
                  </a:lnTo>
                  <a:lnTo>
                    <a:pt x="550722" y="17399"/>
                  </a:lnTo>
                  <a:lnTo>
                    <a:pt x="537895" y="62611"/>
                  </a:lnTo>
                  <a:lnTo>
                    <a:pt x="538492" y="73710"/>
                  </a:lnTo>
                  <a:lnTo>
                    <a:pt x="559587" y="109855"/>
                  </a:lnTo>
                  <a:lnTo>
                    <a:pt x="575995" y="113284"/>
                  </a:lnTo>
                  <a:lnTo>
                    <a:pt x="583641" y="112623"/>
                  </a:lnTo>
                  <a:lnTo>
                    <a:pt x="612076" y="83566"/>
                  </a:lnTo>
                  <a:lnTo>
                    <a:pt x="612698" y="76835"/>
                  </a:lnTo>
                  <a:lnTo>
                    <a:pt x="612698" y="73710"/>
                  </a:lnTo>
                  <a:close/>
                </a:path>
                <a:path w="694055" h="113664">
                  <a:moveTo>
                    <a:pt x="693470" y="55880"/>
                  </a:moveTo>
                  <a:lnTo>
                    <a:pt x="685063" y="16129"/>
                  </a:lnTo>
                  <a:lnTo>
                    <a:pt x="672198" y="3416"/>
                  </a:lnTo>
                  <a:lnTo>
                    <a:pt x="672198" y="55880"/>
                  </a:lnTo>
                  <a:lnTo>
                    <a:pt x="672160" y="58420"/>
                  </a:lnTo>
                  <a:lnTo>
                    <a:pt x="671182" y="74422"/>
                  </a:lnTo>
                  <a:lnTo>
                    <a:pt x="667969" y="86969"/>
                  </a:lnTo>
                  <a:lnTo>
                    <a:pt x="662609" y="94513"/>
                  </a:lnTo>
                  <a:lnTo>
                    <a:pt x="655116" y="97028"/>
                  </a:lnTo>
                  <a:lnTo>
                    <a:pt x="647446" y="94589"/>
                  </a:lnTo>
                  <a:lnTo>
                    <a:pt x="641959" y="87236"/>
                  </a:lnTo>
                  <a:lnTo>
                    <a:pt x="638683" y="75018"/>
                  </a:lnTo>
                  <a:lnTo>
                    <a:pt x="637616" y="58420"/>
                  </a:lnTo>
                  <a:lnTo>
                    <a:pt x="637705" y="55880"/>
                  </a:lnTo>
                  <a:lnTo>
                    <a:pt x="638708" y="39662"/>
                  </a:lnTo>
                  <a:lnTo>
                    <a:pt x="642061" y="26593"/>
                  </a:lnTo>
                  <a:lnTo>
                    <a:pt x="647661" y="18757"/>
                  </a:lnTo>
                  <a:lnTo>
                    <a:pt x="655497" y="16129"/>
                  </a:lnTo>
                  <a:lnTo>
                    <a:pt x="662825" y="18681"/>
                  </a:lnTo>
                  <a:lnTo>
                    <a:pt x="668070" y="26327"/>
                  </a:lnTo>
                  <a:lnTo>
                    <a:pt x="671207" y="39065"/>
                  </a:lnTo>
                  <a:lnTo>
                    <a:pt x="672198" y="55880"/>
                  </a:lnTo>
                  <a:lnTo>
                    <a:pt x="672198" y="3416"/>
                  </a:lnTo>
                  <a:lnTo>
                    <a:pt x="656386" y="0"/>
                  </a:lnTo>
                  <a:lnTo>
                    <a:pt x="647230" y="939"/>
                  </a:lnTo>
                  <a:lnTo>
                    <a:pt x="639229" y="3721"/>
                  </a:lnTo>
                  <a:lnTo>
                    <a:pt x="617143" y="44996"/>
                  </a:lnTo>
                  <a:lnTo>
                    <a:pt x="616508" y="58420"/>
                  </a:lnTo>
                  <a:lnTo>
                    <a:pt x="618858" y="82423"/>
                  </a:lnTo>
                  <a:lnTo>
                    <a:pt x="625932" y="99568"/>
                  </a:lnTo>
                  <a:lnTo>
                    <a:pt x="637717" y="109855"/>
                  </a:lnTo>
                  <a:lnTo>
                    <a:pt x="654227" y="113284"/>
                  </a:lnTo>
                  <a:lnTo>
                    <a:pt x="663194" y="112344"/>
                  </a:lnTo>
                  <a:lnTo>
                    <a:pt x="671068" y="109512"/>
                  </a:lnTo>
                  <a:lnTo>
                    <a:pt x="677811" y="104825"/>
                  </a:lnTo>
                  <a:lnTo>
                    <a:pt x="683437" y="98298"/>
                  </a:lnTo>
                  <a:lnTo>
                    <a:pt x="684110" y="97028"/>
                  </a:lnTo>
                  <a:lnTo>
                    <a:pt x="687844" y="90068"/>
                  </a:lnTo>
                  <a:lnTo>
                    <a:pt x="690968" y="80238"/>
                  </a:lnTo>
                  <a:lnTo>
                    <a:pt x="692848" y="68834"/>
                  </a:lnTo>
                  <a:lnTo>
                    <a:pt x="693470" y="5588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841245" y="1946782"/>
              <a:ext cx="113284" cy="138049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2027174" y="1946782"/>
              <a:ext cx="268605" cy="143510"/>
            </a:xfrm>
            <a:custGeom>
              <a:avLst/>
              <a:gdLst/>
              <a:ahLst/>
              <a:cxnLst/>
              <a:rect l="l" t="t" r="r" b="b"/>
              <a:pathLst>
                <a:path w="268605" h="143510">
                  <a:moveTo>
                    <a:pt x="171450" y="11302"/>
                  </a:moveTo>
                  <a:lnTo>
                    <a:pt x="153034" y="11302"/>
                  </a:lnTo>
                  <a:lnTo>
                    <a:pt x="153034" y="101345"/>
                  </a:lnTo>
                  <a:lnTo>
                    <a:pt x="191896" y="100837"/>
                  </a:lnTo>
                  <a:lnTo>
                    <a:pt x="212598" y="98425"/>
                  </a:lnTo>
                  <a:lnTo>
                    <a:pt x="210994" y="85597"/>
                  </a:lnTo>
                  <a:lnTo>
                    <a:pt x="171450" y="85597"/>
                  </a:lnTo>
                  <a:lnTo>
                    <a:pt x="171450" y="11302"/>
                  </a:lnTo>
                  <a:close/>
                </a:path>
                <a:path w="268605" h="143510">
                  <a:moveTo>
                    <a:pt x="210693" y="83184"/>
                  </a:moveTo>
                  <a:lnTo>
                    <a:pt x="201953" y="84258"/>
                  </a:lnTo>
                  <a:lnTo>
                    <a:pt x="192500" y="85010"/>
                  </a:lnTo>
                  <a:lnTo>
                    <a:pt x="182332" y="85453"/>
                  </a:lnTo>
                  <a:lnTo>
                    <a:pt x="171450" y="85597"/>
                  </a:lnTo>
                  <a:lnTo>
                    <a:pt x="210994" y="85597"/>
                  </a:lnTo>
                  <a:lnTo>
                    <a:pt x="210693" y="83184"/>
                  </a:lnTo>
                  <a:close/>
                </a:path>
                <a:path w="268605" h="143510">
                  <a:moveTo>
                    <a:pt x="113537" y="87756"/>
                  </a:moveTo>
                  <a:lnTo>
                    <a:pt x="17271" y="87756"/>
                  </a:lnTo>
                  <a:lnTo>
                    <a:pt x="17271" y="103631"/>
                  </a:lnTo>
                  <a:lnTo>
                    <a:pt x="94868" y="103631"/>
                  </a:lnTo>
                  <a:lnTo>
                    <a:pt x="94868" y="143509"/>
                  </a:lnTo>
                  <a:lnTo>
                    <a:pt x="113537" y="143509"/>
                  </a:lnTo>
                  <a:lnTo>
                    <a:pt x="113537" y="87756"/>
                  </a:lnTo>
                  <a:close/>
                </a:path>
                <a:path w="268605" h="143510">
                  <a:moveTo>
                    <a:pt x="74675" y="67055"/>
                  </a:moveTo>
                  <a:lnTo>
                    <a:pt x="56133" y="67055"/>
                  </a:lnTo>
                  <a:lnTo>
                    <a:pt x="56133" y="87756"/>
                  </a:lnTo>
                  <a:lnTo>
                    <a:pt x="74675" y="87756"/>
                  </a:lnTo>
                  <a:lnTo>
                    <a:pt x="74675" y="67055"/>
                  </a:lnTo>
                  <a:close/>
                </a:path>
                <a:path w="268605" h="143510">
                  <a:moveTo>
                    <a:pt x="133223" y="51307"/>
                  </a:moveTo>
                  <a:lnTo>
                    <a:pt x="0" y="51307"/>
                  </a:lnTo>
                  <a:lnTo>
                    <a:pt x="0" y="67055"/>
                  </a:lnTo>
                  <a:lnTo>
                    <a:pt x="133223" y="67055"/>
                  </a:lnTo>
                  <a:lnTo>
                    <a:pt x="133223" y="51307"/>
                  </a:lnTo>
                  <a:close/>
                </a:path>
                <a:path w="268605" h="143510">
                  <a:moveTo>
                    <a:pt x="113283" y="3175"/>
                  </a:moveTo>
                  <a:lnTo>
                    <a:pt x="20955" y="3175"/>
                  </a:lnTo>
                  <a:lnTo>
                    <a:pt x="20955" y="18795"/>
                  </a:lnTo>
                  <a:lnTo>
                    <a:pt x="94487" y="18795"/>
                  </a:lnTo>
                  <a:lnTo>
                    <a:pt x="94418" y="26465"/>
                  </a:lnTo>
                  <a:lnTo>
                    <a:pt x="94218" y="34432"/>
                  </a:lnTo>
                  <a:lnTo>
                    <a:pt x="93898" y="42709"/>
                  </a:lnTo>
                  <a:lnTo>
                    <a:pt x="93471" y="51307"/>
                  </a:lnTo>
                  <a:lnTo>
                    <a:pt x="111378" y="51307"/>
                  </a:lnTo>
                  <a:lnTo>
                    <a:pt x="112212" y="37429"/>
                  </a:lnTo>
                  <a:lnTo>
                    <a:pt x="112807" y="24764"/>
                  </a:lnTo>
                  <a:lnTo>
                    <a:pt x="113164" y="13338"/>
                  </a:lnTo>
                  <a:lnTo>
                    <a:pt x="113283" y="3175"/>
                  </a:lnTo>
                  <a:close/>
                </a:path>
                <a:path w="268605" h="143510">
                  <a:moveTo>
                    <a:pt x="268224" y="71754"/>
                  </a:moveTo>
                  <a:lnTo>
                    <a:pt x="249681" y="71754"/>
                  </a:lnTo>
                  <a:lnTo>
                    <a:pt x="249681" y="143509"/>
                  </a:lnTo>
                  <a:lnTo>
                    <a:pt x="268224" y="143509"/>
                  </a:lnTo>
                  <a:lnTo>
                    <a:pt x="268224" y="71754"/>
                  </a:lnTo>
                  <a:close/>
                </a:path>
                <a:path w="268605" h="143510">
                  <a:moveTo>
                    <a:pt x="236600" y="2793"/>
                  </a:moveTo>
                  <a:lnTo>
                    <a:pt x="218058" y="2793"/>
                  </a:lnTo>
                  <a:lnTo>
                    <a:pt x="218058" y="139191"/>
                  </a:lnTo>
                  <a:lnTo>
                    <a:pt x="236600" y="139191"/>
                  </a:lnTo>
                  <a:lnTo>
                    <a:pt x="236600" y="71754"/>
                  </a:lnTo>
                  <a:lnTo>
                    <a:pt x="268224" y="71754"/>
                  </a:lnTo>
                  <a:lnTo>
                    <a:pt x="268224" y="56006"/>
                  </a:lnTo>
                  <a:lnTo>
                    <a:pt x="236600" y="56006"/>
                  </a:lnTo>
                  <a:lnTo>
                    <a:pt x="236600" y="2793"/>
                  </a:lnTo>
                  <a:close/>
                </a:path>
                <a:path w="268605" h="143510">
                  <a:moveTo>
                    <a:pt x="268224" y="0"/>
                  </a:moveTo>
                  <a:lnTo>
                    <a:pt x="249681" y="0"/>
                  </a:lnTo>
                  <a:lnTo>
                    <a:pt x="249681" y="56006"/>
                  </a:lnTo>
                  <a:lnTo>
                    <a:pt x="268224" y="56006"/>
                  </a:lnTo>
                  <a:lnTo>
                    <a:pt x="268224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363215" y="1946782"/>
              <a:ext cx="1383030" cy="154939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813809" y="1946782"/>
              <a:ext cx="123698" cy="143509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3996944" y="1944750"/>
              <a:ext cx="1226185" cy="146050"/>
            </a:xfrm>
            <a:custGeom>
              <a:avLst/>
              <a:gdLst/>
              <a:ahLst/>
              <a:cxnLst/>
              <a:rect l="l" t="t" r="r" b="b"/>
              <a:pathLst>
                <a:path w="1226185" h="146050">
                  <a:moveTo>
                    <a:pt x="91948" y="96520"/>
                  </a:moveTo>
                  <a:lnTo>
                    <a:pt x="84366" y="92481"/>
                  </a:lnTo>
                  <a:lnTo>
                    <a:pt x="77482" y="87579"/>
                  </a:lnTo>
                  <a:lnTo>
                    <a:pt x="71272" y="81813"/>
                  </a:lnTo>
                  <a:lnTo>
                    <a:pt x="66522" y="76073"/>
                  </a:lnTo>
                  <a:lnTo>
                    <a:pt x="65786" y="75184"/>
                  </a:lnTo>
                  <a:lnTo>
                    <a:pt x="61277" y="68072"/>
                  </a:lnTo>
                  <a:lnTo>
                    <a:pt x="58064" y="60998"/>
                  </a:lnTo>
                  <a:lnTo>
                    <a:pt x="56134" y="53975"/>
                  </a:lnTo>
                  <a:lnTo>
                    <a:pt x="55499" y="46990"/>
                  </a:lnTo>
                  <a:lnTo>
                    <a:pt x="55499" y="36449"/>
                  </a:lnTo>
                  <a:lnTo>
                    <a:pt x="88392" y="36449"/>
                  </a:lnTo>
                  <a:lnTo>
                    <a:pt x="88392" y="20701"/>
                  </a:lnTo>
                  <a:lnTo>
                    <a:pt x="55499" y="20701"/>
                  </a:lnTo>
                  <a:lnTo>
                    <a:pt x="55499" y="2032"/>
                  </a:lnTo>
                  <a:lnTo>
                    <a:pt x="36830" y="2032"/>
                  </a:lnTo>
                  <a:lnTo>
                    <a:pt x="36830" y="20701"/>
                  </a:lnTo>
                  <a:lnTo>
                    <a:pt x="4191" y="20701"/>
                  </a:lnTo>
                  <a:lnTo>
                    <a:pt x="4191" y="36449"/>
                  </a:lnTo>
                  <a:lnTo>
                    <a:pt x="36957" y="36449"/>
                  </a:lnTo>
                  <a:lnTo>
                    <a:pt x="36893" y="46990"/>
                  </a:lnTo>
                  <a:lnTo>
                    <a:pt x="20815" y="84188"/>
                  </a:lnTo>
                  <a:lnTo>
                    <a:pt x="0" y="101473"/>
                  </a:lnTo>
                  <a:lnTo>
                    <a:pt x="13462" y="113792"/>
                  </a:lnTo>
                  <a:lnTo>
                    <a:pt x="40208" y="86296"/>
                  </a:lnTo>
                  <a:lnTo>
                    <a:pt x="46228" y="76073"/>
                  </a:lnTo>
                  <a:lnTo>
                    <a:pt x="52082" y="84963"/>
                  </a:lnTo>
                  <a:lnTo>
                    <a:pt x="59728" y="93700"/>
                  </a:lnTo>
                  <a:lnTo>
                    <a:pt x="69176" y="102298"/>
                  </a:lnTo>
                  <a:lnTo>
                    <a:pt x="80391" y="110744"/>
                  </a:lnTo>
                  <a:lnTo>
                    <a:pt x="91948" y="96520"/>
                  </a:lnTo>
                  <a:close/>
                </a:path>
                <a:path w="1226185" h="146050">
                  <a:moveTo>
                    <a:pt x="120015" y="2032"/>
                  </a:moveTo>
                  <a:lnTo>
                    <a:pt x="101346" y="2032"/>
                  </a:lnTo>
                  <a:lnTo>
                    <a:pt x="101346" y="145542"/>
                  </a:lnTo>
                  <a:lnTo>
                    <a:pt x="120015" y="145542"/>
                  </a:lnTo>
                  <a:lnTo>
                    <a:pt x="120015" y="2032"/>
                  </a:lnTo>
                  <a:close/>
                </a:path>
                <a:path w="1226185" h="146050">
                  <a:moveTo>
                    <a:pt x="207772" y="14351"/>
                  </a:moveTo>
                  <a:lnTo>
                    <a:pt x="189484" y="14351"/>
                  </a:lnTo>
                  <a:lnTo>
                    <a:pt x="189484" y="29845"/>
                  </a:lnTo>
                  <a:lnTo>
                    <a:pt x="189484" y="89789"/>
                  </a:lnTo>
                  <a:lnTo>
                    <a:pt x="168021" y="89789"/>
                  </a:lnTo>
                  <a:lnTo>
                    <a:pt x="168021" y="29845"/>
                  </a:lnTo>
                  <a:lnTo>
                    <a:pt x="189484" y="29845"/>
                  </a:lnTo>
                  <a:lnTo>
                    <a:pt x="189484" y="14351"/>
                  </a:lnTo>
                  <a:lnTo>
                    <a:pt x="149606" y="14351"/>
                  </a:lnTo>
                  <a:lnTo>
                    <a:pt x="149606" y="105537"/>
                  </a:lnTo>
                  <a:lnTo>
                    <a:pt x="207772" y="105537"/>
                  </a:lnTo>
                  <a:lnTo>
                    <a:pt x="207772" y="89789"/>
                  </a:lnTo>
                  <a:lnTo>
                    <a:pt x="207772" y="29845"/>
                  </a:lnTo>
                  <a:lnTo>
                    <a:pt x="207772" y="14351"/>
                  </a:lnTo>
                  <a:close/>
                </a:path>
                <a:path w="1226185" h="146050">
                  <a:moveTo>
                    <a:pt x="268986" y="2032"/>
                  </a:moveTo>
                  <a:lnTo>
                    <a:pt x="250444" y="2032"/>
                  </a:lnTo>
                  <a:lnTo>
                    <a:pt x="250444" y="58039"/>
                  </a:lnTo>
                  <a:lnTo>
                    <a:pt x="238887" y="58039"/>
                  </a:lnTo>
                  <a:lnTo>
                    <a:pt x="238887" y="4826"/>
                  </a:lnTo>
                  <a:lnTo>
                    <a:pt x="220345" y="4826"/>
                  </a:lnTo>
                  <a:lnTo>
                    <a:pt x="220345" y="141224"/>
                  </a:lnTo>
                  <a:lnTo>
                    <a:pt x="238887" y="141224"/>
                  </a:lnTo>
                  <a:lnTo>
                    <a:pt x="238887" y="73787"/>
                  </a:lnTo>
                  <a:lnTo>
                    <a:pt x="250444" y="73787"/>
                  </a:lnTo>
                  <a:lnTo>
                    <a:pt x="250444" y="145542"/>
                  </a:lnTo>
                  <a:lnTo>
                    <a:pt x="268986" y="145542"/>
                  </a:lnTo>
                  <a:lnTo>
                    <a:pt x="268986" y="73787"/>
                  </a:lnTo>
                  <a:lnTo>
                    <a:pt x="268986" y="58039"/>
                  </a:lnTo>
                  <a:lnTo>
                    <a:pt x="268986" y="2032"/>
                  </a:lnTo>
                  <a:close/>
                </a:path>
                <a:path w="1226185" h="146050">
                  <a:moveTo>
                    <a:pt x="379984" y="13843"/>
                  </a:moveTo>
                  <a:lnTo>
                    <a:pt x="346075" y="13843"/>
                  </a:lnTo>
                  <a:lnTo>
                    <a:pt x="346075" y="762"/>
                  </a:lnTo>
                  <a:lnTo>
                    <a:pt x="327406" y="762"/>
                  </a:lnTo>
                  <a:lnTo>
                    <a:pt x="327406" y="13843"/>
                  </a:lnTo>
                  <a:lnTo>
                    <a:pt x="292735" y="13843"/>
                  </a:lnTo>
                  <a:lnTo>
                    <a:pt x="292735" y="28194"/>
                  </a:lnTo>
                  <a:lnTo>
                    <a:pt x="379984" y="28194"/>
                  </a:lnTo>
                  <a:lnTo>
                    <a:pt x="379984" y="13843"/>
                  </a:lnTo>
                  <a:close/>
                </a:path>
                <a:path w="1226185" h="146050">
                  <a:moveTo>
                    <a:pt x="382778" y="97536"/>
                  </a:moveTo>
                  <a:lnTo>
                    <a:pt x="381736" y="84709"/>
                  </a:lnTo>
                  <a:lnTo>
                    <a:pt x="381635" y="83439"/>
                  </a:lnTo>
                  <a:lnTo>
                    <a:pt x="364261" y="84264"/>
                  </a:lnTo>
                  <a:lnTo>
                    <a:pt x="355231" y="84556"/>
                  </a:lnTo>
                  <a:lnTo>
                    <a:pt x="345948" y="84709"/>
                  </a:lnTo>
                  <a:lnTo>
                    <a:pt x="345948" y="75819"/>
                  </a:lnTo>
                  <a:lnTo>
                    <a:pt x="355092" y="74676"/>
                  </a:lnTo>
                  <a:lnTo>
                    <a:pt x="362077" y="72263"/>
                  </a:lnTo>
                  <a:lnTo>
                    <a:pt x="366903" y="68580"/>
                  </a:lnTo>
                  <a:lnTo>
                    <a:pt x="371729" y="64770"/>
                  </a:lnTo>
                  <a:lnTo>
                    <a:pt x="372833" y="62611"/>
                  </a:lnTo>
                  <a:lnTo>
                    <a:pt x="374142" y="60071"/>
                  </a:lnTo>
                  <a:lnTo>
                    <a:pt x="374142" y="47625"/>
                  </a:lnTo>
                  <a:lnTo>
                    <a:pt x="373024" y="45847"/>
                  </a:lnTo>
                  <a:lnTo>
                    <a:pt x="370713" y="42164"/>
                  </a:lnTo>
                  <a:lnTo>
                    <a:pt x="363855" y="38100"/>
                  </a:lnTo>
                  <a:lnTo>
                    <a:pt x="358279" y="35445"/>
                  </a:lnTo>
                  <a:lnTo>
                    <a:pt x="355600" y="34658"/>
                  </a:lnTo>
                  <a:lnTo>
                    <a:pt x="355600" y="48641"/>
                  </a:lnTo>
                  <a:lnTo>
                    <a:pt x="355600" y="56769"/>
                  </a:lnTo>
                  <a:lnTo>
                    <a:pt x="353949" y="58801"/>
                  </a:lnTo>
                  <a:lnTo>
                    <a:pt x="347345" y="61849"/>
                  </a:lnTo>
                  <a:lnTo>
                    <a:pt x="342646" y="62611"/>
                  </a:lnTo>
                  <a:lnTo>
                    <a:pt x="323977" y="62611"/>
                  </a:lnTo>
                  <a:lnTo>
                    <a:pt x="317627" y="59817"/>
                  </a:lnTo>
                  <a:lnTo>
                    <a:pt x="317627" y="48641"/>
                  </a:lnTo>
                  <a:lnTo>
                    <a:pt x="323977" y="45847"/>
                  </a:lnTo>
                  <a:lnTo>
                    <a:pt x="349250" y="45847"/>
                  </a:lnTo>
                  <a:lnTo>
                    <a:pt x="355600" y="48641"/>
                  </a:lnTo>
                  <a:lnTo>
                    <a:pt x="355600" y="34658"/>
                  </a:lnTo>
                  <a:lnTo>
                    <a:pt x="351878" y="33540"/>
                  </a:lnTo>
                  <a:lnTo>
                    <a:pt x="344665" y="32385"/>
                  </a:lnTo>
                  <a:lnTo>
                    <a:pt x="336677" y="32004"/>
                  </a:lnTo>
                  <a:lnTo>
                    <a:pt x="328460" y="32372"/>
                  </a:lnTo>
                  <a:lnTo>
                    <a:pt x="298958" y="47371"/>
                  </a:lnTo>
                  <a:lnTo>
                    <a:pt x="299021" y="60071"/>
                  </a:lnTo>
                  <a:lnTo>
                    <a:pt x="301498" y="64643"/>
                  </a:lnTo>
                  <a:lnTo>
                    <a:pt x="311277" y="72390"/>
                  </a:lnTo>
                  <a:lnTo>
                    <a:pt x="318262" y="74676"/>
                  </a:lnTo>
                  <a:lnTo>
                    <a:pt x="327279" y="75692"/>
                  </a:lnTo>
                  <a:lnTo>
                    <a:pt x="327279" y="85217"/>
                  </a:lnTo>
                  <a:lnTo>
                    <a:pt x="288290" y="85471"/>
                  </a:lnTo>
                  <a:lnTo>
                    <a:pt x="290068" y="100457"/>
                  </a:lnTo>
                  <a:lnTo>
                    <a:pt x="312851" y="100279"/>
                  </a:lnTo>
                  <a:lnTo>
                    <a:pt x="335889" y="99720"/>
                  </a:lnTo>
                  <a:lnTo>
                    <a:pt x="359194" y="98806"/>
                  </a:lnTo>
                  <a:lnTo>
                    <a:pt x="382778" y="97536"/>
                  </a:lnTo>
                  <a:close/>
                </a:path>
                <a:path w="1226185" h="146050">
                  <a:moveTo>
                    <a:pt x="408051" y="128143"/>
                  </a:moveTo>
                  <a:lnTo>
                    <a:pt x="329946" y="128143"/>
                  </a:lnTo>
                  <a:lnTo>
                    <a:pt x="329946" y="105537"/>
                  </a:lnTo>
                  <a:lnTo>
                    <a:pt x="311277" y="105537"/>
                  </a:lnTo>
                  <a:lnTo>
                    <a:pt x="311277" y="143764"/>
                  </a:lnTo>
                  <a:lnTo>
                    <a:pt x="408051" y="143764"/>
                  </a:lnTo>
                  <a:lnTo>
                    <a:pt x="408051" y="128143"/>
                  </a:lnTo>
                  <a:close/>
                </a:path>
                <a:path w="1226185" h="146050">
                  <a:moveTo>
                    <a:pt x="426720" y="51435"/>
                  </a:moveTo>
                  <a:lnTo>
                    <a:pt x="406019" y="51435"/>
                  </a:lnTo>
                  <a:lnTo>
                    <a:pt x="406019" y="2032"/>
                  </a:lnTo>
                  <a:lnTo>
                    <a:pt x="387223" y="2032"/>
                  </a:lnTo>
                  <a:lnTo>
                    <a:pt x="387223" y="109093"/>
                  </a:lnTo>
                  <a:lnTo>
                    <a:pt x="406019" y="109093"/>
                  </a:lnTo>
                  <a:lnTo>
                    <a:pt x="406019" y="67056"/>
                  </a:lnTo>
                  <a:lnTo>
                    <a:pt x="426720" y="67056"/>
                  </a:lnTo>
                  <a:lnTo>
                    <a:pt x="426720" y="51435"/>
                  </a:lnTo>
                  <a:close/>
                </a:path>
                <a:path w="1226185" h="146050">
                  <a:moveTo>
                    <a:pt x="521843" y="96393"/>
                  </a:moveTo>
                  <a:lnTo>
                    <a:pt x="492455" y="67665"/>
                  </a:lnTo>
                  <a:lnTo>
                    <a:pt x="486410" y="29718"/>
                  </a:lnTo>
                  <a:lnTo>
                    <a:pt x="516763" y="29718"/>
                  </a:lnTo>
                  <a:lnTo>
                    <a:pt x="516763" y="14097"/>
                  </a:lnTo>
                  <a:lnTo>
                    <a:pt x="436626" y="14097"/>
                  </a:lnTo>
                  <a:lnTo>
                    <a:pt x="436626" y="29718"/>
                  </a:lnTo>
                  <a:lnTo>
                    <a:pt x="467741" y="29718"/>
                  </a:lnTo>
                  <a:lnTo>
                    <a:pt x="467741" y="45466"/>
                  </a:lnTo>
                  <a:lnTo>
                    <a:pt x="450748" y="85382"/>
                  </a:lnTo>
                  <a:lnTo>
                    <a:pt x="431292" y="100838"/>
                  </a:lnTo>
                  <a:lnTo>
                    <a:pt x="445008" y="112776"/>
                  </a:lnTo>
                  <a:lnTo>
                    <a:pt x="474116" y="81038"/>
                  </a:lnTo>
                  <a:lnTo>
                    <a:pt x="477266" y="75692"/>
                  </a:lnTo>
                  <a:lnTo>
                    <a:pt x="482930" y="84696"/>
                  </a:lnTo>
                  <a:lnTo>
                    <a:pt x="490194" y="93408"/>
                  </a:lnTo>
                  <a:lnTo>
                    <a:pt x="499071" y="101841"/>
                  </a:lnTo>
                  <a:lnTo>
                    <a:pt x="509524" y="109982"/>
                  </a:lnTo>
                  <a:lnTo>
                    <a:pt x="521843" y="96393"/>
                  </a:lnTo>
                  <a:close/>
                </a:path>
                <a:path w="1226185" h="146050">
                  <a:moveTo>
                    <a:pt x="571754" y="57150"/>
                  </a:moveTo>
                  <a:lnTo>
                    <a:pt x="549275" y="57150"/>
                  </a:lnTo>
                  <a:lnTo>
                    <a:pt x="549275" y="2032"/>
                  </a:lnTo>
                  <a:lnTo>
                    <a:pt x="530733" y="2032"/>
                  </a:lnTo>
                  <a:lnTo>
                    <a:pt x="530733" y="145542"/>
                  </a:lnTo>
                  <a:lnTo>
                    <a:pt x="549275" y="145542"/>
                  </a:lnTo>
                  <a:lnTo>
                    <a:pt x="549275" y="72771"/>
                  </a:lnTo>
                  <a:lnTo>
                    <a:pt x="571754" y="72771"/>
                  </a:lnTo>
                  <a:lnTo>
                    <a:pt x="571754" y="57150"/>
                  </a:lnTo>
                  <a:close/>
                </a:path>
                <a:path w="1226185" h="146050">
                  <a:moveTo>
                    <a:pt x="739394" y="126619"/>
                  </a:moveTo>
                  <a:lnTo>
                    <a:pt x="739305" y="109093"/>
                  </a:lnTo>
                  <a:lnTo>
                    <a:pt x="737235" y="105664"/>
                  </a:lnTo>
                  <a:lnTo>
                    <a:pt x="735330" y="102489"/>
                  </a:lnTo>
                  <a:lnTo>
                    <a:pt x="726948" y="97536"/>
                  </a:lnTo>
                  <a:lnTo>
                    <a:pt x="720344" y="94551"/>
                  </a:lnTo>
                  <a:lnTo>
                    <a:pt x="720344" y="117729"/>
                  </a:lnTo>
                  <a:lnTo>
                    <a:pt x="720344" y="121539"/>
                  </a:lnTo>
                  <a:lnTo>
                    <a:pt x="717931" y="124587"/>
                  </a:lnTo>
                  <a:lnTo>
                    <a:pt x="712851" y="126873"/>
                  </a:lnTo>
                  <a:lnTo>
                    <a:pt x="707898" y="129159"/>
                  </a:lnTo>
                  <a:lnTo>
                    <a:pt x="700532" y="130302"/>
                  </a:lnTo>
                  <a:lnTo>
                    <a:pt x="680974" y="130302"/>
                  </a:lnTo>
                  <a:lnTo>
                    <a:pt x="673481" y="129159"/>
                  </a:lnTo>
                  <a:lnTo>
                    <a:pt x="663575" y="124587"/>
                  </a:lnTo>
                  <a:lnTo>
                    <a:pt x="661035" y="121539"/>
                  </a:lnTo>
                  <a:lnTo>
                    <a:pt x="661035" y="117729"/>
                  </a:lnTo>
                  <a:lnTo>
                    <a:pt x="662889" y="112471"/>
                  </a:lnTo>
                  <a:lnTo>
                    <a:pt x="668451" y="108699"/>
                  </a:lnTo>
                  <a:lnTo>
                    <a:pt x="677748" y="106426"/>
                  </a:lnTo>
                  <a:lnTo>
                    <a:pt x="690753" y="105664"/>
                  </a:lnTo>
                  <a:lnTo>
                    <a:pt x="703668" y="106426"/>
                  </a:lnTo>
                  <a:lnTo>
                    <a:pt x="712927" y="108699"/>
                  </a:lnTo>
                  <a:lnTo>
                    <a:pt x="718477" y="112471"/>
                  </a:lnTo>
                  <a:lnTo>
                    <a:pt x="720344" y="117729"/>
                  </a:lnTo>
                  <a:lnTo>
                    <a:pt x="720344" y="94551"/>
                  </a:lnTo>
                  <a:lnTo>
                    <a:pt x="719963" y="94373"/>
                  </a:lnTo>
                  <a:lnTo>
                    <a:pt x="711606" y="92113"/>
                  </a:lnTo>
                  <a:lnTo>
                    <a:pt x="701865" y="90754"/>
                  </a:lnTo>
                  <a:lnTo>
                    <a:pt x="690753" y="90297"/>
                  </a:lnTo>
                  <a:lnTo>
                    <a:pt x="679704" y="90754"/>
                  </a:lnTo>
                  <a:lnTo>
                    <a:pt x="641985" y="109093"/>
                  </a:lnTo>
                  <a:lnTo>
                    <a:pt x="641985" y="126619"/>
                  </a:lnTo>
                  <a:lnTo>
                    <a:pt x="679627" y="145097"/>
                  </a:lnTo>
                  <a:lnTo>
                    <a:pt x="690753" y="145542"/>
                  </a:lnTo>
                  <a:lnTo>
                    <a:pt x="701789" y="145097"/>
                  </a:lnTo>
                  <a:lnTo>
                    <a:pt x="737133" y="130302"/>
                  </a:lnTo>
                  <a:lnTo>
                    <a:pt x="739394" y="126619"/>
                  </a:lnTo>
                  <a:close/>
                </a:path>
                <a:path w="1226185" h="146050">
                  <a:moveTo>
                    <a:pt x="751713" y="42799"/>
                  </a:moveTo>
                  <a:lnTo>
                    <a:pt x="711708" y="31369"/>
                  </a:lnTo>
                  <a:lnTo>
                    <a:pt x="702183" y="21082"/>
                  </a:lnTo>
                  <a:lnTo>
                    <a:pt x="742061" y="21082"/>
                  </a:lnTo>
                  <a:lnTo>
                    <a:pt x="742061" y="5334"/>
                  </a:lnTo>
                  <a:lnTo>
                    <a:pt x="639318" y="5334"/>
                  </a:lnTo>
                  <a:lnTo>
                    <a:pt x="639318" y="21082"/>
                  </a:lnTo>
                  <a:lnTo>
                    <a:pt x="679450" y="21082"/>
                  </a:lnTo>
                  <a:lnTo>
                    <a:pt x="676529" y="26416"/>
                  </a:lnTo>
                  <a:lnTo>
                    <a:pt x="637743" y="41897"/>
                  </a:lnTo>
                  <a:lnTo>
                    <a:pt x="629031" y="42799"/>
                  </a:lnTo>
                  <a:lnTo>
                    <a:pt x="639445" y="56642"/>
                  </a:lnTo>
                  <a:lnTo>
                    <a:pt x="676262" y="44373"/>
                  </a:lnTo>
                  <a:lnTo>
                    <a:pt x="690753" y="33655"/>
                  </a:lnTo>
                  <a:lnTo>
                    <a:pt x="700493" y="41668"/>
                  </a:lnTo>
                  <a:lnTo>
                    <a:pt x="712381" y="48171"/>
                  </a:lnTo>
                  <a:lnTo>
                    <a:pt x="726452" y="53200"/>
                  </a:lnTo>
                  <a:lnTo>
                    <a:pt x="742696" y="56769"/>
                  </a:lnTo>
                  <a:lnTo>
                    <a:pt x="751713" y="42799"/>
                  </a:lnTo>
                  <a:close/>
                </a:path>
                <a:path w="1226185" h="146050">
                  <a:moveTo>
                    <a:pt x="757301" y="65405"/>
                  </a:moveTo>
                  <a:lnTo>
                    <a:pt x="624078" y="65405"/>
                  </a:lnTo>
                  <a:lnTo>
                    <a:pt x="624078" y="81026"/>
                  </a:lnTo>
                  <a:lnTo>
                    <a:pt x="757301" y="81026"/>
                  </a:lnTo>
                  <a:lnTo>
                    <a:pt x="757301" y="65405"/>
                  </a:lnTo>
                  <a:close/>
                </a:path>
                <a:path w="1226185" h="146050">
                  <a:moveTo>
                    <a:pt x="847979" y="14351"/>
                  </a:moveTo>
                  <a:lnTo>
                    <a:pt x="776859" y="14351"/>
                  </a:lnTo>
                  <a:lnTo>
                    <a:pt x="776859" y="30099"/>
                  </a:lnTo>
                  <a:lnTo>
                    <a:pt x="826770" y="30099"/>
                  </a:lnTo>
                  <a:lnTo>
                    <a:pt x="819353" y="51193"/>
                  </a:lnTo>
                  <a:lnTo>
                    <a:pt x="807212" y="70065"/>
                  </a:lnTo>
                  <a:lnTo>
                    <a:pt x="790295" y="86664"/>
                  </a:lnTo>
                  <a:lnTo>
                    <a:pt x="768604" y="100965"/>
                  </a:lnTo>
                  <a:lnTo>
                    <a:pt x="782574" y="114173"/>
                  </a:lnTo>
                  <a:lnTo>
                    <a:pt x="809002" y="94157"/>
                  </a:lnTo>
                  <a:lnTo>
                    <a:pt x="828700" y="70840"/>
                  </a:lnTo>
                  <a:lnTo>
                    <a:pt x="841679" y="44246"/>
                  </a:lnTo>
                  <a:lnTo>
                    <a:pt x="847979" y="14351"/>
                  </a:lnTo>
                  <a:close/>
                </a:path>
                <a:path w="1226185" h="146050">
                  <a:moveTo>
                    <a:pt x="907034" y="58547"/>
                  </a:moveTo>
                  <a:lnTo>
                    <a:pt x="884809" y="58547"/>
                  </a:lnTo>
                  <a:lnTo>
                    <a:pt x="884809" y="2032"/>
                  </a:lnTo>
                  <a:lnTo>
                    <a:pt x="866013" y="2032"/>
                  </a:lnTo>
                  <a:lnTo>
                    <a:pt x="866013" y="145542"/>
                  </a:lnTo>
                  <a:lnTo>
                    <a:pt x="884809" y="145542"/>
                  </a:lnTo>
                  <a:lnTo>
                    <a:pt x="884809" y="74295"/>
                  </a:lnTo>
                  <a:lnTo>
                    <a:pt x="907034" y="74295"/>
                  </a:lnTo>
                  <a:lnTo>
                    <a:pt x="907034" y="58547"/>
                  </a:lnTo>
                  <a:close/>
                </a:path>
                <a:path w="1226185" h="146050">
                  <a:moveTo>
                    <a:pt x="1091184" y="55245"/>
                  </a:moveTo>
                  <a:lnTo>
                    <a:pt x="1054557" y="44069"/>
                  </a:lnTo>
                  <a:lnTo>
                    <a:pt x="1038860" y="29083"/>
                  </a:lnTo>
                  <a:lnTo>
                    <a:pt x="1080389" y="29083"/>
                  </a:lnTo>
                  <a:lnTo>
                    <a:pt x="1080389" y="13589"/>
                  </a:lnTo>
                  <a:lnTo>
                    <a:pt x="1036955" y="13589"/>
                  </a:lnTo>
                  <a:lnTo>
                    <a:pt x="1036955" y="0"/>
                  </a:lnTo>
                  <a:lnTo>
                    <a:pt x="1018159" y="0"/>
                  </a:lnTo>
                  <a:lnTo>
                    <a:pt x="1018159" y="13589"/>
                  </a:lnTo>
                  <a:lnTo>
                    <a:pt x="974598" y="13589"/>
                  </a:lnTo>
                  <a:lnTo>
                    <a:pt x="974598" y="29083"/>
                  </a:lnTo>
                  <a:lnTo>
                    <a:pt x="1016254" y="29083"/>
                  </a:lnTo>
                  <a:lnTo>
                    <a:pt x="1013701" y="33655"/>
                  </a:lnTo>
                  <a:lnTo>
                    <a:pt x="972197" y="54229"/>
                  </a:lnTo>
                  <a:lnTo>
                    <a:pt x="962914" y="55372"/>
                  </a:lnTo>
                  <a:lnTo>
                    <a:pt x="974217" y="69596"/>
                  </a:lnTo>
                  <a:lnTo>
                    <a:pt x="1011885" y="56070"/>
                  </a:lnTo>
                  <a:lnTo>
                    <a:pt x="1027684" y="44069"/>
                  </a:lnTo>
                  <a:lnTo>
                    <a:pt x="1032459" y="48361"/>
                  </a:lnTo>
                  <a:lnTo>
                    <a:pt x="1066457" y="65951"/>
                  </a:lnTo>
                  <a:lnTo>
                    <a:pt x="1081405" y="69342"/>
                  </a:lnTo>
                  <a:lnTo>
                    <a:pt x="1091184" y="55245"/>
                  </a:lnTo>
                  <a:close/>
                </a:path>
                <a:path w="1226185" h="146050">
                  <a:moveTo>
                    <a:pt x="1094105" y="78486"/>
                  </a:moveTo>
                  <a:lnTo>
                    <a:pt x="960882" y="78486"/>
                  </a:lnTo>
                  <a:lnTo>
                    <a:pt x="960882" y="94361"/>
                  </a:lnTo>
                  <a:lnTo>
                    <a:pt x="1018032" y="94361"/>
                  </a:lnTo>
                  <a:lnTo>
                    <a:pt x="1018032" y="145415"/>
                  </a:lnTo>
                  <a:lnTo>
                    <a:pt x="1036701" y="145415"/>
                  </a:lnTo>
                  <a:lnTo>
                    <a:pt x="1036701" y="94361"/>
                  </a:lnTo>
                  <a:lnTo>
                    <a:pt x="1094105" y="94361"/>
                  </a:lnTo>
                  <a:lnTo>
                    <a:pt x="1094105" y="78486"/>
                  </a:lnTo>
                  <a:close/>
                </a:path>
                <a:path w="1226185" h="146050">
                  <a:moveTo>
                    <a:pt x="1186180" y="60833"/>
                  </a:moveTo>
                  <a:lnTo>
                    <a:pt x="1185519" y="49860"/>
                  </a:lnTo>
                  <a:lnTo>
                    <a:pt x="1183601" y="40246"/>
                  </a:lnTo>
                  <a:lnTo>
                    <a:pt x="1180388" y="31788"/>
                  </a:lnTo>
                  <a:lnTo>
                    <a:pt x="1177378" y="26924"/>
                  </a:lnTo>
                  <a:lnTo>
                    <a:pt x="1175893" y="24511"/>
                  </a:lnTo>
                  <a:lnTo>
                    <a:pt x="1170330" y="18681"/>
                  </a:lnTo>
                  <a:lnTo>
                    <a:pt x="1168019" y="17183"/>
                  </a:lnTo>
                  <a:lnTo>
                    <a:pt x="1168019" y="50546"/>
                  </a:lnTo>
                  <a:lnTo>
                    <a:pt x="1168019" y="60960"/>
                  </a:lnTo>
                  <a:lnTo>
                    <a:pt x="1154049" y="94869"/>
                  </a:lnTo>
                  <a:lnTo>
                    <a:pt x="1143000" y="94869"/>
                  </a:lnTo>
                  <a:lnTo>
                    <a:pt x="1129030" y="50546"/>
                  </a:lnTo>
                  <a:lnTo>
                    <a:pt x="1130808" y="42291"/>
                  </a:lnTo>
                  <a:lnTo>
                    <a:pt x="1138174" y="30099"/>
                  </a:lnTo>
                  <a:lnTo>
                    <a:pt x="1142873" y="26924"/>
                  </a:lnTo>
                  <a:lnTo>
                    <a:pt x="1154303" y="26924"/>
                  </a:lnTo>
                  <a:lnTo>
                    <a:pt x="1158875" y="30099"/>
                  </a:lnTo>
                  <a:lnTo>
                    <a:pt x="1166241" y="42291"/>
                  </a:lnTo>
                  <a:lnTo>
                    <a:pt x="1168019" y="50546"/>
                  </a:lnTo>
                  <a:lnTo>
                    <a:pt x="1168019" y="17183"/>
                  </a:lnTo>
                  <a:lnTo>
                    <a:pt x="1163955" y="14516"/>
                  </a:lnTo>
                  <a:lnTo>
                    <a:pt x="1156703" y="12014"/>
                  </a:lnTo>
                  <a:lnTo>
                    <a:pt x="1148588" y="11176"/>
                  </a:lnTo>
                  <a:lnTo>
                    <a:pt x="1140358" y="12001"/>
                  </a:lnTo>
                  <a:lnTo>
                    <a:pt x="1113307" y="40132"/>
                  </a:lnTo>
                  <a:lnTo>
                    <a:pt x="1110742" y="60833"/>
                  </a:lnTo>
                  <a:lnTo>
                    <a:pt x="1111402" y="71767"/>
                  </a:lnTo>
                  <a:lnTo>
                    <a:pt x="1133182" y="107289"/>
                  </a:lnTo>
                  <a:lnTo>
                    <a:pt x="1148588" y="110617"/>
                  </a:lnTo>
                  <a:lnTo>
                    <a:pt x="1156728" y="109791"/>
                  </a:lnTo>
                  <a:lnTo>
                    <a:pt x="1164018" y="107276"/>
                  </a:lnTo>
                  <a:lnTo>
                    <a:pt x="1170393" y="103124"/>
                  </a:lnTo>
                  <a:lnTo>
                    <a:pt x="1175893" y="97282"/>
                  </a:lnTo>
                  <a:lnTo>
                    <a:pt x="1177378" y="94869"/>
                  </a:lnTo>
                  <a:lnTo>
                    <a:pt x="1180388" y="90004"/>
                  </a:lnTo>
                  <a:lnTo>
                    <a:pt x="1183601" y="81495"/>
                  </a:lnTo>
                  <a:lnTo>
                    <a:pt x="1185532" y="71767"/>
                  </a:lnTo>
                  <a:lnTo>
                    <a:pt x="1186180" y="60833"/>
                  </a:lnTo>
                  <a:close/>
                </a:path>
                <a:path w="1226185" h="146050">
                  <a:moveTo>
                    <a:pt x="1226185" y="2032"/>
                  </a:moveTo>
                  <a:lnTo>
                    <a:pt x="1207770" y="2032"/>
                  </a:lnTo>
                  <a:lnTo>
                    <a:pt x="1207770" y="145542"/>
                  </a:lnTo>
                  <a:lnTo>
                    <a:pt x="1226185" y="145542"/>
                  </a:lnTo>
                  <a:lnTo>
                    <a:pt x="1226185" y="2032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531620" y="2314955"/>
              <a:ext cx="3514725" cy="2425065"/>
            </a:xfrm>
            <a:custGeom>
              <a:avLst/>
              <a:gdLst/>
              <a:ahLst/>
              <a:cxnLst/>
              <a:rect l="l" t="t" r="r" b="b"/>
              <a:pathLst>
                <a:path w="3514725" h="2425065">
                  <a:moveTo>
                    <a:pt x="0" y="2424684"/>
                  </a:moveTo>
                  <a:lnTo>
                    <a:pt x="2321052" y="2424684"/>
                  </a:lnTo>
                </a:path>
                <a:path w="3514725" h="2425065">
                  <a:moveTo>
                    <a:pt x="2511552" y="2424684"/>
                  </a:moveTo>
                  <a:lnTo>
                    <a:pt x="2759964" y="2424684"/>
                  </a:lnTo>
                </a:path>
                <a:path w="3514725" h="2425065">
                  <a:moveTo>
                    <a:pt x="2950464" y="2424684"/>
                  </a:moveTo>
                  <a:lnTo>
                    <a:pt x="3198876" y="2424684"/>
                  </a:lnTo>
                </a:path>
                <a:path w="3514725" h="2425065">
                  <a:moveTo>
                    <a:pt x="3389376" y="2424684"/>
                  </a:moveTo>
                  <a:lnTo>
                    <a:pt x="3514344" y="2424684"/>
                  </a:lnTo>
                </a:path>
                <a:path w="3514725" h="2425065">
                  <a:moveTo>
                    <a:pt x="0" y="2020824"/>
                  </a:moveTo>
                  <a:lnTo>
                    <a:pt x="2759964" y="2020824"/>
                  </a:lnTo>
                </a:path>
                <a:path w="3514725" h="2425065">
                  <a:moveTo>
                    <a:pt x="2950464" y="2020824"/>
                  </a:moveTo>
                  <a:lnTo>
                    <a:pt x="3198876" y="2020824"/>
                  </a:lnTo>
                </a:path>
                <a:path w="3514725" h="2425065">
                  <a:moveTo>
                    <a:pt x="3389376" y="2020824"/>
                  </a:moveTo>
                  <a:lnTo>
                    <a:pt x="3514344" y="2020824"/>
                  </a:lnTo>
                </a:path>
                <a:path w="3514725" h="2425065">
                  <a:moveTo>
                    <a:pt x="0" y="1616964"/>
                  </a:moveTo>
                  <a:lnTo>
                    <a:pt x="3514344" y="1616964"/>
                  </a:lnTo>
                </a:path>
                <a:path w="3514725" h="2425065">
                  <a:moveTo>
                    <a:pt x="0" y="1211580"/>
                  </a:moveTo>
                  <a:lnTo>
                    <a:pt x="3514344" y="1211580"/>
                  </a:lnTo>
                </a:path>
                <a:path w="3514725" h="2425065">
                  <a:moveTo>
                    <a:pt x="0" y="807720"/>
                  </a:moveTo>
                  <a:lnTo>
                    <a:pt x="3514344" y="807720"/>
                  </a:lnTo>
                </a:path>
                <a:path w="3514725" h="2425065">
                  <a:moveTo>
                    <a:pt x="0" y="403860"/>
                  </a:moveTo>
                  <a:lnTo>
                    <a:pt x="3514344" y="403860"/>
                  </a:lnTo>
                </a:path>
                <a:path w="3514725" h="2425065">
                  <a:moveTo>
                    <a:pt x="0" y="0"/>
                  </a:moveTo>
                  <a:lnTo>
                    <a:pt x="3514344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656587" y="4067555"/>
              <a:ext cx="3264535" cy="1076325"/>
            </a:xfrm>
            <a:custGeom>
              <a:avLst/>
              <a:gdLst/>
              <a:ahLst/>
              <a:cxnLst/>
              <a:rect l="l" t="t" r="r" b="b"/>
              <a:pathLst>
                <a:path w="3264535" h="1076325">
                  <a:moveTo>
                    <a:pt x="190500" y="1004316"/>
                  </a:moveTo>
                  <a:lnTo>
                    <a:pt x="0" y="1004316"/>
                  </a:lnTo>
                  <a:lnTo>
                    <a:pt x="0" y="1075944"/>
                  </a:lnTo>
                  <a:lnTo>
                    <a:pt x="190500" y="1075944"/>
                  </a:lnTo>
                  <a:lnTo>
                    <a:pt x="190500" y="1004316"/>
                  </a:lnTo>
                  <a:close/>
                </a:path>
                <a:path w="3264535" h="1076325">
                  <a:moveTo>
                    <a:pt x="629412" y="969264"/>
                  </a:moveTo>
                  <a:lnTo>
                    <a:pt x="438912" y="969264"/>
                  </a:lnTo>
                  <a:lnTo>
                    <a:pt x="438912" y="1075944"/>
                  </a:lnTo>
                  <a:lnTo>
                    <a:pt x="629412" y="1075944"/>
                  </a:lnTo>
                  <a:lnTo>
                    <a:pt x="629412" y="969264"/>
                  </a:lnTo>
                  <a:close/>
                </a:path>
                <a:path w="3264535" h="1076325">
                  <a:moveTo>
                    <a:pt x="1068324" y="944880"/>
                  </a:moveTo>
                  <a:lnTo>
                    <a:pt x="877824" y="944880"/>
                  </a:lnTo>
                  <a:lnTo>
                    <a:pt x="877824" y="1075944"/>
                  </a:lnTo>
                  <a:lnTo>
                    <a:pt x="1068324" y="1075944"/>
                  </a:lnTo>
                  <a:lnTo>
                    <a:pt x="1068324" y="944880"/>
                  </a:lnTo>
                  <a:close/>
                </a:path>
                <a:path w="3264535" h="1076325">
                  <a:moveTo>
                    <a:pt x="1508760" y="934212"/>
                  </a:moveTo>
                  <a:lnTo>
                    <a:pt x="1316736" y="934212"/>
                  </a:lnTo>
                  <a:lnTo>
                    <a:pt x="1316736" y="1075944"/>
                  </a:lnTo>
                  <a:lnTo>
                    <a:pt x="1508760" y="1075944"/>
                  </a:lnTo>
                  <a:lnTo>
                    <a:pt x="1508760" y="934212"/>
                  </a:lnTo>
                  <a:close/>
                </a:path>
                <a:path w="3264535" h="1076325">
                  <a:moveTo>
                    <a:pt x="1947672" y="803148"/>
                  </a:moveTo>
                  <a:lnTo>
                    <a:pt x="1755648" y="803148"/>
                  </a:lnTo>
                  <a:lnTo>
                    <a:pt x="1755648" y="1075944"/>
                  </a:lnTo>
                  <a:lnTo>
                    <a:pt x="1947672" y="1075944"/>
                  </a:lnTo>
                  <a:lnTo>
                    <a:pt x="1947672" y="803148"/>
                  </a:lnTo>
                  <a:close/>
                </a:path>
                <a:path w="3264535" h="1076325">
                  <a:moveTo>
                    <a:pt x="2386584" y="565404"/>
                  </a:moveTo>
                  <a:lnTo>
                    <a:pt x="2196084" y="565404"/>
                  </a:lnTo>
                  <a:lnTo>
                    <a:pt x="2196084" y="1075944"/>
                  </a:lnTo>
                  <a:lnTo>
                    <a:pt x="2386584" y="1075944"/>
                  </a:lnTo>
                  <a:lnTo>
                    <a:pt x="2386584" y="565404"/>
                  </a:lnTo>
                  <a:close/>
                </a:path>
                <a:path w="3264535" h="1076325">
                  <a:moveTo>
                    <a:pt x="2825496" y="242316"/>
                  </a:moveTo>
                  <a:lnTo>
                    <a:pt x="2634996" y="242316"/>
                  </a:lnTo>
                  <a:lnTo>
                    <a:pt x="2634996" y="1075944"/>
                  </a:lnTo>
                  <a:lnTo>
                    <a:pt x="2825496" y="1075944"/>
                  </a:lnTo>
                  <a:lnTo>
                    <a:pt x="2825496" y="242316"/>
                  </a:lnTo>
                  <a:close/>
                </a:path>
                <a:path w="3264535" h="1076325">
                  <a:moveTo>
                    <a:pt x="3264408" y="0"/>
                  </a:moveTo>
                  <a:lnTo>
                    <a:pt x="3073908" y="0"/>
                  </a:lnTo>
                  <a:lnTo>
                    <a:pt x="3073908" y="1075944"/>
                  </a:lnTo>
                  <a:lnTo>
                    <a:pt x="3264408" y="1075944"/>
                  </a:lnTo>
                  <a:lnTo>
                    <a:pt x="3264408" y="0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531620" y="5143500"/>
              <a:ext cx="3514725" cy="0"/>
            </a:xfrm>
            <a:custGeom>
              <a:avLst/>
              <a:gdLst/>
              <a:ahLst/>
              <a:cxnLst/>
              <a:rect l="l" t="t" r="r" b="b"/>
              <a:pathLst>
                <a:path w="3514725">
                  <a:moveTo>
                    <a:pt x="0" y="0"/>
                  </a:moveTo>
                  <a:lnTo>
                    <a:pt x="3514344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1751837" y="2458973"/>
              <a:ext cx="3074035" cy="2301240"/>
            </a:xfrm>
            <a:custGeom>
              <a:avLst/>
              <a:gdLst/>
              <a:ahLst/>
              <a:cxnLst/>
              <a:rect l="l" t="t" r="r" b="b"/>
              <a:pathLst>
                <a:path w="3074035" h="2301240">
                  <a:moveTo>
                    <a:pt x="0" y="2301240"/>
                  </a:moveTo>
                  <a:lnTo>
                    <a:pt x="438912" y="2161032"/>
                  </a:lnTo>
                  <a:lnTo>
                    <a:pt x="877824" y="2048256"/>
                  </a:lnTo>
                  <a:lnTo>
                    <a:pt x="1316736" y="2011680"/>
                  </a:lnTo>
                  <a:lnTo>
                    <a:pt x="1757172" y="1584959"/>
                  </a:lnTo>
                  <a:lnTo>
                    <a:pt x="2196084" y="928115"/>
                  </a:lnTo>
                  <a:lnTo>
                    <a:pt x="2634996" y="240791"/>
                  </a:lnTo>
                  <a:lnTo>
                    <a:pt x="3073908" y="0"/>
                  </a:lnTo>
                </a:path>
              </a:pathLst>
            </a:custGeom>
            <a:ln w="38100">
              <a:solidFill>
                <a:srgbClr val="27939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700657" y="4709414"/>
              <a:ext cx="100584" cy="100584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139568" y="4569205"/>
              <a:ext cx="100583" cy="100583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578480" y="4456429"/>
              <a:ext cx="100583" cy="100583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017392" y="4419853"/>
              <a:ext cx="100583" cy="100583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457828" y="3993134"/>
              <a:ext cx="100584" cy="100584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896741" y="3336290"/>
              <a:ext cx="100584" cy="100584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335653" y="2648966"/>
              <a:ext cx="100584" cy="100584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774565" y="2408173"/>
              <a:ext cx="100584" cy="100584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671827" y="4853914"/>
              <a:ext cx="168376" cy="137947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700021" y="4882007"/>
              <a:ext cx="115188" cy="84962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093976" y="4818862"/>
              <a:ext cx="209537" cy="137947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121408" y="4846065"/>
              <a:ext cx="156464" cy="85343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532887" y="4792954"/>
              <a:ext cx="208025" cy="137947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560701" y="4820920"/>
              <a:ext cx="155321" cy="85343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971799" y="4783810"/>
              <a:ext cx="209537" cy="137947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999867" y="4811267"/>
              <a:ext cx="155701" cy="85343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407664" y="4652746"/>
              <a:ext cx="214109" cy="137947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3434587" y="4680711"/>
              <a:ext cx="162687" cy="84962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3845052" y="4415002"/>
              <a:ext cx="198882" cy="137947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3872764" y="4442714"/>
              <a:ext cx="146277" cy="85343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4264152" y="4091914"/>
              <a:ext cx="243090" cy="137947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4291837" y="4119371"/>
              <a:ext cx="190881" cy="85343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4703064" y="3848074"/>
              <a:ext cx="259829" cy="137947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4731003" y="3876166"/>
              <a:ext cx="206756" cy="85216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1833371" y="4698517"/>
              <a:ext cx="218681" cy="136372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1860423" y="4726559"/>
              <a:ext cx="166750" cy="83566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2278380" y="4558309"/>
              <a:ext cx="217169" cy="136372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2305262" y="4585334"/>
              <a:ext cx="164506" cy="84962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2715767" y="4445533"/>
              <a:ext cx="218681" cy="136372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2743327" y="4472178"/>
              <a:ext cx="165735" cy="84963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3154680" y="4408957"/>
              <a:ext cx="215658" cy="136372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3182746" y="4435855"/>
              <a:ext cx="162051" cy="84836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3599687" y="3980662"/>
              <a:ext cx="244601" cy="137947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3627882" y="4008628"/>
              <a:ext cx="190880" cy="85344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4034028" y="3325342"/>
              <a:ext cx="264401" cy="137947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4061459" y="3352291"/>
              <a:ext cx="211327" cy="85344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4474464" y="2638018"/>
              <a:ext cx="262889" cy="137947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4501768" y="2665729"/>
              <a:ext cx="210311" cy="84836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4913376" y="2397277"/>
              <a:ext cx="264401" cy="136372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4941061" y="2424048"/>
              <a:ext cx="211327" cy="84836"/>
            </a:xfrm>
            <a:prstGeom prst="rect">
              <a:avLst/>
            </a:prstGeom>
          </p:spPr>
        </p:pic>
        <p:sp>
          <p:nvSpPr>
            <p:cNvPr id="62" name="object 62"/>
            <p:cNvSpPr/>
            <p:nvPr/>
          </p:nvSpPr>
          <p:spPr>
            <a:xfrm>
              <a:off x="1356232" y="5099684"/>
              <a:ext cx="53340" cy="85090"/>
            </a:xfrm>
            <a:custGeom>
              <a:avLst/>
              <a:gdLst/>
              <a:ahLst/>
              <a:cxnLst/>
              <a:rect l="l" t="t" r="r" b="b"/>
              <a:pathLst>
                <a:path w="53340" h="85089">
                  <a:moveTo>
                    <a:pt x="27558" y="0"/>
                  </a:moveTo>
                  <a:lnTo>
                    <a:pt x="18668" y="0"/>
                  </a:lnTo>
                  <a:lnTo>
                    <a:pt x="11810" y="3682"/>
                  </a:lnTo>
                  <a:lnTo>
                    <a:pt x="0" y="44068"/>
                  </a:lnTo>
                  <a:lnTo>
                    <a:pt x="406" y="53236"/>
                  </a:lnTo>
                  <a:lnTo>
                    <a:pt x="17398" y="84835"/>
                  </a:lnTo>
                  <a:lnTo>
                    <a:pt x="34543" y="84835"/>
                  </a:lnTo>
                  <a:lnTo>
                    <a:pt x="41275" y="81152"/>
                  </a:lnTo>
                  <a:lnTo>
                    <a:pt x="43771" y="77342"/>
                  </a:lnTo>
                  <a:lnTo>
                    <a:pt x="26669" y="77342"/>
                  </a:lnTo>
                  <a:lnTo>
                    <a:pt x="18982" y="75225"/>
                  </a:lnTo>
                  <a:lnTo>
                    <a:pt x="13461" y="68881"/>
                  </a:lnTo>
                  <a:lnTo>
                    <a:pt x="10132" y="58322"/>
                  </a:lnTo>
                  <a:lnTo>
                    <a:pt x="9055" y="44068"/>
                  </a:lnTo>
                  <a:lnTo>
                    <a:pt x="9127" y="42037"/>
                  </a:lnTo>
                  <a:lnTo>
                    <a:pt x="10156" y="27799"/>
                  </a:lnTo>
                  <a:lnTo>
                    <a:pt x="13557" y="16525"/>
                  </a:lnTo>
                  <a:lnTo>
                    <a:pt x="19196" y="9753"/>
                  </a:lnTo>
                  <a:lnTo>
                    <a:pt x="27050" y="7492"/>
                  </a:lnTo>
                  <a:lnTo>
                    <a:pt x="43710" y="7492"/>
                  </a:lnTo>
                  <a:lnTo>
                    <a:pt x="38746" y="2621"/>
                  </a:lnTo>
                  <a:lnTo>
                    <a:pt x="27558" y="0"/>
                  </a:lnTo>
                  <a:close/>
                </a:path>
                <a:path w="53340" h="85089">
                  <a:moveTo>
                    <a:pt x="43710" y="7492"/>
                  </a:moveTo>
                  <a:lnTo>
                    <a:pt x="27050" y="7492"/>
                  </a:lnTo>
                  <a:lnTo>
                    <a:pt x="34532" y="9727"/>
                  </a:lnTo>
                  <a:lnTo>
                    <a:pt x="39846" y="16414"/>
                  </a:lnTo>
                  <a:lnTo>
                    <a:pt x="43017" y="27531"/>
                  </a:lnTo>
                  <a:lnTo>
                    <a:pt x="44000" y="42037"/>
                  </a:lnTo>
                  <a:lnTo>
                    <a:pt x="43994" y="44068"/>
                  </a:lnTo>
                  <a:lnTo>
                    <a:pt x="42975" y="58054"/>
                  </a:lnTo>
                  <a:lnTo>
                    <a:pt x="39703" y="68770"/>
                  </a:lnTo>
                  <a:lnTo>
                    <a:pt x="34264" y="75199"/>
                  </a:lnTo>
                  <a:lnTo>
                    <a:pt x="26669" y="77342"/>
                  </a:lnTo>
                  <a:lnTo>
                    <a:pt x="43771" y="77342"/>
                  </a:lnTo>
                  <a:lnTo>
                    <a:pt x="53212" y="42037"/>
                  </a:lnTo>
                  <a:lnTo>
                    <a:pt x="51597" y="23627"/>
                  </a:lnTo>
                  <a:lnTo>
                    <a:pt x="46767" y="10493"/>
                  </a:lnTo>
                  <a:lnTo>
                    <a:pt x="43710" y="7492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3" name="object 63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1297559" y="4695444"/>
              <a:ext cx="111378" cy="84962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1237424" y="4290948"/>
              <a:ext cx="172656" cy="85343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1237424" y="3886834"/>
              <a:ext cx="172656" cy="85216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1231798" y="3078988"/>
              <a:ext cx="178282" cy="84836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1231798" y="3483102"/>
              <a:ext cx="178282" cy="84836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1232852" y="2674873"/>
              <a:ext cx="177228" cy="84836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1232852" y="2270632"/>
              <a:ext cx="177228" cy="84962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1631823" y="5267578"/>
              <a:ext cx="240664" cy="85343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2071115" y="5267578"/>
              <a:ext cx="237489" cy="85343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2510282" y="5267578"/>
              <a:ext cx="239662" cy="85343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2949574" y="5267959"/>
              <a:ext cx="240792" cy="84962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3388867" y="5267959"/>
              <a:ext cx="240665" cy="84962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3828160" y="5267959"/>
              <a:ext cx="240664" cy="84962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4267327" y="5267959"/>
              <a:ext cx="240792" cy="84962"/>
            </a:xfrm>
            <a:prstGeom prst="rect">
              <a:avLst/>
            </a:prstGeom>
          </p:spPr>
        </p:pic>
        <p:pic>
          <p:nvPicPr>
            <p:cNvPr id="77" name="object 77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4706620" y="5267959"/>
              <a:ext cx="240664" cy="84962"/>
            </a:xfrm>
            <a:prstGeom prst="rect">
              <a:avLst/>
            </a:prstGeom>
          </p:spPr>
        </p:pic>
        <p:sp>
          <p:nvSpPr>
            <p:cNvPr id="78" name="object 78"/>
            <p:cNvSpPr/>
            <p:nvPr/>
          </p:nvSpPr>
          <p:spPr>
            <a:xfrm>
              <a:off x="1825752" y="5539740"/>
              <a:ext cx="243840" cy="68580"/>
            </a:xfrm>
            <a:custGeom>
              <a:avLst/>
              <a:gdLst/>
              <a:ahLst/>
              <a:cxnLst/>
              <a:rect l="l" t="t" r="r" b="b"/>
              <a:pathLst>
                <a:path w="243839" h="68579">
                  <a:moveTo>
                    <a:pt x="243839" y="0"/>
                  </a:moveTo>
                  <a:lnTo>
                    <a:pt x="0" y="0"/>
                  </a:lnTo>
                  <a:lnTo>
                    <a:pt x="0" y="68580"/>
                  </a:lnTo>
                  <a:lnTo>
                    <a:pt x="243839" y="68580"/>
                  </a:lnTo>
                  <a:lnTo>
                    <a:pt x="243839" y="0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" name="object 79"/>
            <p:cNvSpPr/>
            <p:nvPr/>
          </p:nvSpPr>
          <p:spPr>
            <a:xfrm>
              <a:off x="2105152" y="5516371"/>
              <a:ext cx="669290" cy="107950"/>
            </a:xfrm>
            <a:custGeom>
              <a:avLst/>
              <a:gdLst/>
              <a:ahLst/>
              <a:cxnLst/>
              <a:rect l="l" t="t" r="r" b="b"/>
              <a:pathLst>
                <a:path w="669289" h="107950">
                  <a:moveTo>
                    <a:pt x="619125" y="67182"/>
                  </a:moveTo>
                  <a:lnTo>
                    <a:pt x="584708" y="81025"/>
                  </a:lnTo>
                  <a:lnTo>
                    <a:pt x="584708" y="93459"/>
                  </a:lnTo>
                  <a:lnTo>
                    <a:pt x="619125" y="107149"/>
                  </a:lnTo>
                  <a:lnTo>
                    <a:pt x="627026" y="106818"/>
                  </a:lnTo>
                  <a:lnTo>
                    <a:pt x="633952" y="105824"/>
                  </a:lnTo>
                  <a:lnTo>
                    <a:pt x="639877" y="104165"/>
                  </a:lnTo>
                  <a:lnTo>
                    <a:pt x="644779" y="101841"/>
                  </a:lnTo>
                  <a:lnTo>
                    <a:pt x="647784" y="100063"/>
                  </a:lnTo>
                  <a:lnTo>
                    <a:pt x="610616" y="100063"/>
                  </a:lnTo>
                  <a:lnTo>
                    <a:pt x="604139" y="98932"/>
                  </a:lnTo>
                  <a:lnTo>
                    <a:pt x="595503" y="94424"/>
                  </a:lnTo>
                  <a:lnTo>
                    <a:pt x="593344" y="91300"/>
                  </a:lnTo>
                  <a:lnTo>
                    <a:pt x="593370" y="83223"/>
                  </a:lnTo>
                  <a:lnTo>
                    <a:pt x="595503" y="80098"/>
                  </a:lnTo>
                  <a:lnTo>
                    <a:pt x="599870" y="77762"/>
                  </a:lnTo>
                  <a:lnTo>
                    <a:pt x="604266" y="75488"/>
                  </a:lnTo>
                  <a:lnTo>
                    <a:pt x="610616" y="74333"/>
                  </a:lnTo>
                  <a:lnTo>
                    <a:pt x="647742" y="74333"/>
                  </a:lnTo>
                  <a:lnTo>
                    <a:pt x="644779" y="72567"/>
                  </a:lnTo>
                  <a:lnTo>
                    <a:pt x="639824" y="70204"/>
                  </a:lnTo>
                  <a:lnTo>
                    <a:pt x="633904" y="68522"/>
                  </a:lnTo>
                  <a:lnTo>
                    <a:pt x="627008" y="67517"/>
                  </a:lnTo>
                  <a:lnTo>
                    <a:pt x="619125" y="67182"/>
                  </a:lnTo>
                  <a:close/>
                </a:path>
                <a:path w="669289" h="107950">
                  <a:moveTo>
                    <a:pt x="647742" y="74333"/>
                  </a:moveTo>
                  <a:lnTo>
                    <a:pt x="627634" y="74333"/>
                  </a:lnTo>
                  <a:lnTo>
                    <a:pt x="634134" y="75488"/>
                  </a:lnTo>
                  <a:lnTo>
                    <a:pt x="638478" y="77787"/>
                  </a:lnTo>
                  <a:lnTo>
                    <a:pt x="642874" y="80048"/>
                  </a:lnTo>
                  <a:lnTo>
                    <a:pt x="645033" y="83223"/>
                  </a:lnTo>
                  <a:lnTo>
                    <a:pt x="645033" y="91300"/>
                  </a:lnTo>
                  <a:lnTo>
                    <a:pt x="642874" y="94424"/>
                  </a:lnTo>
                  <a:lnTo>
                    <a:pt x="638429" y="96685"/>
                  </a:lnTo>
                  <a:lnTo>
                    <a:pt x="634111" y="98932"/>
                  </a:lnTo>
                  <a:lnTo>
                    <a:pt x="627634" y="100063"/>
                  </a:lnTo>
                  <a:lnTo>
                    <a:pt x="647784" y="100063"/>
                  </a:lnTo>
                  <a:lnTo>
                    <a:pt x="650748" y="98310"/>
                  </a:lnTo>
                  <a:lnTo>
                    <a:pt x="653669" y="93459"/>
                  </a:lnTo>
                  <a:lnTo>
                    <a:pt x="653669" y="81025"/>
                  </a:lnTo>
                  <a:lnTo>
                    <a:pt x="650748" y="76123"/>
                  </a:lnTo>
                  <a:lnTo>
                    <a:pt x="647742" y="74333"/>
                  </a:lnTo>
                  <a:close/>
                </a:path>
                <a:path w="669289" h="107950">
                  <a:moveTo>
                    <a:pt x="252984" y="72986"/>
                  </a:moveTo>
                  <a:lnTo>
                    <a:pt x="244602" y="72986"/>
                  </a:lnTo>
                  <a:lnTo>
                    <a:pt x="244602" y="104076"/>
                  </a:lnTo>
                  <a:lnTo>
                    <a:pt x="314706" y="104076"/>
                  </a:lnTo>
                  <a:lnTo>
                    <a:pt x="314706" y="96659"/>
                  </a:lnTo>
                  <a:lnTo>
                    <a:pt x="252984" y="96659"/>
                  </a:lnTo>
                  <a:lnTo>
                    <a:pt x="252984" y="72986"/>
                  </a:lnTo>
                  <a:close/>
                </a:path>
                <a:path w="669289" h="107950">
                  <a:moveTo>
                    <a:pt x="311785" y="0"/>
                  </a:moveTo>
                  <a:lnTo>
                    <a:pt x="303403" y="0"/>
                  </a:lnTo>
                  <a:lnTo>
                    <a:pt x="303403" y="80302"/>
                  </a:lnTo>
                  <a:lnTo>
                    <a:pt x="311785" y="80302"/>
                  </a:lnTo>
                  <a:lnTo>
                    <a:pt x="311785" y="47370"/>
                  </a:lnTo>
                  <a:lnTo>
                    <a:pt x="327914" y="47370"/>
                  </a:lnTo>
                  <a:lnTo>
                    <a:pt x="327914" y="39877"/>
                  </a:lnTo>
                  <a:lnTo>
                    <a:pt x="311785" y="39877"/>
                  </a:lnTo>
                  <a:lnTo>
                    <a:pt x="311785" y="0"/>
                  </a:lnTo>
                  <a:close/>
                </a:path>
                <a:path w="669289" h="107950">
                  <a:moveTo>
                    <a:pt x="260477" y="30860"/>
                  </a:moveTo>
                  <a:lnTo>
                    <a:pt x="252095" y="30860"/>
                  </a:lnTo>
                  <a:lnTo>
                    <a:pt x="252095" y="54736"/>
                  </a:lnTo>
                  <a:lnTo>
                    <a:pt x="239410" y="55022"/>
                  </a:lnTo>
                  <a:lnTo>
                    <a:pt x="225679" y="55117"/>
                  </a:lnTo>
                  <a:lnTo>
                    <a:pt x="226441" y="62610"/>
                  </a:lnTo>
                  <a:lnTo>
                    <a:pt x="263779" y="61975"/>
                  </a:lnTo>
                  <a:lnTo>
                    <a:pt x="290746" y="60993"/>
                  </a:lnTo>
                  <a:lnTo>
                    <a:pt x="295529" y="60705"/>
                  </a:lnTo>
                  <a:lnTo>
                    <a:pt x="295214" y="54736"/>
                  </a:lnTo>
                  <a:lnTo>
                    <a:pt x="260477" y="54736"/>
                  </a:lnTo>
                  <a:lnTo>
                    <a:pt x="260477" y="30860"/>
                  </a:lnTo>
                  <a:close/>
                </a:path>
                <a:path w="669289" h="107950">
                  <a:moveTo>
                    <a:pt x="295148" y="53466"/>
                  </a:moveTo>
                  <a:lnTo>
                    <a:pt x="287766" y="53897"/>
                  </a:lnTo>
                  <a:lnTo>
                    <a:pt x="279527" y="54244"/>
                  </a:lnTo>
                  <a:lnTo>
                    <a:pt x="260477" y="54736"/>
                  </a:lnTo>
                  <a:lnTo>
                    <a:pt x="295214" y="54736"/>
                  </a:lnTo>
                  <a:lnTo>
                    <a:pt x="295148" y="53466"/>
                  </a:lnTo>
                  <a:close/>
                </a:path>
                <a:path w="669289" h="107950">
                  <a:moveTo>
                    <a:pt x="288290" y="7365"/>
                  </a:moveTo>
                  <a:lnTo>
                    <a:pt x="234696" y="7365"/>
                  </a:lnTo>
                  <a:lnTo>
                    <a:pt x="234696" y="14731"/>
                  </a:lnTo>
                  <a:lnTo>
                    <a:pt x="279908" y="14731"/>
                  </a:lnTo>
                  <a:lnTo>
                    <a:pt x="279812" y="22090"/>
                  </a:lnTo>
                  <a:lnTo>
                    <a:pt x="279526" y="29495"/>
                  </a:lnTo>
                  <a:lnTo>
                    <a:pt x="279050" y="36949"/>
                  </a:lnTo>
                  <a:lnTo>
                    <a:pt x="278384" y="44449"/>
                  </a:lnTo>
                  <a:lnTo>
                    <a:pt x="286512" y="44957"/>
                  </a:lnTo>
                  <a:lnTo>
                    <a:pt x="287272" y="36744"/>
                  </a:lnTo>
                  <a:lnTo>
                    <a:pt x="287829" y="27733"/>
                  </a:lnTo>
                  <a:lnTo>
                    <a:pt x="288172" y="17936"/>
                  </a:lnTo>
                  <a:lnTo>
                    <a:pt x="288290" y="7365"/>
                  </a:lnTo>
                  <a:close/>
                </a:path>
                <a:path w="669289" h="107950">
                  <a:moveTo>
                    <a:pt x="470789" y="8127"/>
                  </a:moveTo>
                  <a:lnTo>
                    <a:pt x="462406" y="8127"/>
                  </a:lnTo>
                  <a:lnTo>
                    <a:pt x="462406" y="78346"/>
                  </a:lnTo>
                  <a:lnTo>
                    <a:pt x="513969" y="78346"/>
                  </a:lnTo>
                  <a:lnTo>
                    <a:pt x="513969" y="70865"/>
                  </a:lnTo>
                  <a:lnTo>
                    <a:pt x="470789" y="70865"/>
                  </a:lnTo>
                  <a:lnTo>
                    <a:pt x="470789" y="43179"/>
                  </a:lnTo>
                  <a:lnTo>
                    <a:pt x="513969" y="43179"/>
                  </a:lnTo>
                  <a:lnTo>
                    <a:pt x="513969" y="35686"/>
                  </a:lnTo>
                  <a:lnTo>
                    <a:pt x="470789" y="35686"/>
                  </a:lnTo>
                  <a:lnTo>
                    <a:pt x="470789" y="8127"/>
                  </a:lnTo>
                  <a:close/>
                </a:path>
                <a:path w="669289" h="107950">
                  <a:moveTo>
                    <a:pt x="513969" y="43179"/>
                  </a:moveTo>
                  <a:lnTo>
                    <a:pt x="505587" y="43179"/>
                  </a:lnTo>
                  <a:lnTo>
                    <a:pt x="505587" y="70865"/>
                  </a:lnTo>
                  <a:lnTo>
                    <a:pt x="513969" y="70865"/>
                  </a:lnTo>
                  <a:lnTo>
                    <a:pt x="513969" y="43179"/>
                  </a:lnTo>
                  <a:close/>
                </a:path>
                <a:path w="669289" h="107950">
                  <a:moveTo>
                    <a:pt x="513969" y="8127"/>
                  </a:moveTo>
                  <a:lnTo>
                    <a:pt x="505587" y="8127"/>
                  </a:lnTo>
                  <a:lnTo>
                    <a:pt x="505587" y="35686"/>
                  </a:lnTo>
                  <a:lnTo>
                    <a:pt x="513969" y="35686"/>
                  </a:lnTo>
                  <a:lnTo>
                    <a:pt x="513969" y="8127"/>
                  </a:lnTo>
                  <a:close/>
                </a:path>
                <a:path w="669289" h="107950">
                  <a:moveTo>
                    <a:pt x="669163" y="52577"/>
                  </a:moveTo>
                  <a:lnTo>
                    <a:pt x="569214" y="52577"/>
                  </a:lnTo>
                  <a:lnTo>
                    <a:pt x="569214" y="60070"/>
                  </a:lnTo>
                  <a:lnTo>
                    <a:pt x="669163" y="60070"/>
                  </a:lnTo>
                  <a:lnTo>
                    <a:pt x="669163" y="52577"/>
                  </a:lnTo>
                  <a:close/>
                </a:path>
                <a:path w="669289" h="107950">
                  <a:moveTo>
                    <a:pt x="619125" y="1396"/>
                  </a:moveTo>
                  <a:lnTo>
                    <a:pt x="584962" y="15112"/>
                  </a:lnTo>
                  <a:lnTo>
                    <a:pt x="585049" y="28574"/>
                  </a:lnTo>
                  <a:lnTo>
                    <a:pt x="588645" y="33781"/>
                  </a:lnTo>
                  <a:lnTo>
                    <a:pt x="595884" y="37337"/>
                  </a:lnTo>
                  <a:lnTo>
                    <a:pt x="595884" y="52577"/>
                  </a:lnTo>
                  <a:lnTo>
                    <a:pt x="604266" y="52577"/>
                  </a:lnTo>
                  <a:lnTo>
                    <a:pt x="604266" y="40004"/>
                  </a:lnTo>
                  <a:lnTo>
                    <a:pt x="642239" y="40004"/>
                  </a:lnTo>
                  <a:lnTo>
                    <a:pt x="642239" y="37337"/>
                  </a:lnTo>
                  <a:lnTo>
                    <a:pt x="648786" y="34289"/>
                  </a:lnTo>
                  <a:lnTo>
                    <a:pt x="610616" y="34289"/>
                  </a:lnTo>
                  <a:lnTo>
                    <a:pt x="604266" y="33146"/>
                  </a:lnTo>
                  <a:lnTo>
                    <a:pt x="599948" y="30860"/>
                  </a:lnTo>
                  <a:lnTo>
                    <a:pt x="595757" y="28701"/>
                  </a:lnTo>
                  <a:lnTo>
                    <a:pt x="593598" y="25526"/>
                  </a:lnTo>
                  <a:lnTo>
                    <a:pt x="593598" y="21462"/>
                  </a:lnTo>
                  <a:lnTo>
                    <a:pt x="595193" y="15795"/>
                  </a:lnTo>
                  <a:lnTo>
                    <a:pt x="599979" y="11747"/>
                  </a:lnTo>
                  <a:lnTo>
                    <a:pt x="607956" y="9318"/>
                  </a:lnTo>
                  <a:lnTo>
                    <a:pt x="619125" y="8508"/>
                  </a:lnTo>
                  <a:lnTo>
                    <a:pt x="647595" y="8508"/>
                  </a:lnTo>
                  <a:lnTo>
                    <a:pt x="644398" y="6603"/>
                  </a:lnTo>
                  <a:lnTo>
                    <a:pt x="639520" y="4343"/>
                  </a:lnTo>
                  <a:lnTo>
                    <a:pt x="633666" y="2714"/>
                  </a:lnTo>
                  <a:lnTo>
                    <a:pt x="626860" y="1728"/>
                  </a:lnTo>
                  <a:lnTo>
                    <a:pt x="619125" y="1396"/>
                  </a:lnTo>
                  <a:close/>
                </a:path>
                <a:path w="669289" h="107950">
                  <a:moveTo>
                    <a:pt x="642239" y="40004"/>
                  </a:moveTo>
                  <a:lnTo>
                    <a:pt x="633857" y="40004"/>
                  </a:lnTo>
                  <a:lnTo>
                    <a:pt x="633857" y="52577"/>
                  </a:lnTo>
                  <a:lnTo>
                    <a:pt x="642239" y="52577"/>
                  </a:lnTo>
                  <a:lnTo>
                    <a:pt x="642239" y="40004"/>
                  </a:lnTo>
                  <a:close/>
                </a:path>
                <a:path w="669289" h="107950">
                  <a:moveTo>
                    <a:pt x="633857" y="40004"/>
                  </a:moveTo>
                  <a:lnTo>
                    <a:pt x="604266" y="40004"/>
                  </a:lnTo>
                  <a:lnTo>
                    <a:pt x="608965" y="40893"/>
                  </a:lnTo>
                  <a:lnTo>
                    <a:pt x="613918" y="41401"/>
                  </a:lnTo>
                  <a:lnTo>
                    <a:pt x="624840" y="41401"/>
                  </a:lnTo>
                  <a:lnTo>
                    <a:pt x="629793" y="40893"/>
                  </a:lnTo>
                  <a:lnTo>
                    <a:pt x="633857" y="40004"/>
                  </a:lnTo>
                  <a:close/>
                </a:path>
                <a:path w="669289" h="107950">
                  <a:moveTo>
                    <a:pt x="647595" y="8508"/>
                  </a:moveTo>
                  <a:lnTo>
                    <a:pt x="619125" y="8508"/>
                  </a:lnTo>
                  <a:lnTo>
                    <a:pt x="630293" y="9318"/>
                  </a:lnTo>
                  <a:lnTo>
                    <a:pt x="638270" y="11747"/>
                  </a:lnTo>
                  <a:lnTo>
                    <a:pt x="643056" y="15795"/>
                  </a:lnTo>
                  <a:lnTo>
                    <a:pt x="644652" y="21462"/>
                  </a:lnTo>
                  <a:lnTo>
                    <a:pt x="644652" y="25526"/>
                  </a:lnTo>
                  <a:lnTo>
                    <a:pt x="642493" y="28701"/>
                  </a:lnTo>
                  <a:lnTo>
                    <a:pt x="638302" y="30860"/>
                  </a:lnTo>
                  <a:lnTo>
                    <a:pt x="634111" y="33146"/>
                  </a:lnTo>
                  <a:lnTo>
                    <a:pt x="627761" y="34289"/>
                  </a:lnTo>
                  <a:lnTo>
                    <a:pt x="648786" y="34289"/>
                  </a:lnTo>
                  <a:lnTo>
                    <a:pt x="649605" y="33908"/>
                  </a:lnTo>
                  <a:lnTo>
                    <a:pt x="653200" y="28701"/>
                  </a:lnTo>
                  <a:lnTo>
                    <a:pt x="653288" y="15112"/>
                  </a:lnTo>
                  <a:lnTo>
                    <a:pt x="650367" y="10159"/>
                  </a:lnTo>
                  <a:lnTo>
                    <a:pt x="647595" y="8508"/>
                  </a:lnTo>
                  <a:close/>
                </a:path>
                <a:path w="669289" h="107950">
                  <a:moveTo>
                    <a:pt x="161544" y="9651"/>
                  </a:moveTo>
                  <a:lnTo>
                    <a:pt x="118491" y="9651"/>
                  </a:lnTo>
                  <a:lnTo>
                    <a:pt x="118491" y="76288"/>
                  </a:lnTo>
                  <a:lnTo>
                    <a:pt x="161544" y="76288"/>
                  </a:lnTo>
                  <a:lnTo>
                    <a:pt x="161544" y="68960"/>
                  </a:lnTo>
                  <a:lnTo>
                    <a:pt x="126618" y="68960"/>
                  </a:lnTo>
                  <a:lnTo>
                    <a:pt x="126618" y="17017"/>
                  </a:lnTo>
                  <a:lnTo>
                    <a:pt x="161544" y="17017"/>
                  </a:lnTo>
                  <a:lnTo>
                    <a:pt x="161544" y="9651"/>
                  </a:lnTo>
                  <a:close/>
                </a:path>
                <a:path w="669289" h="107950">
                  <a:moveTo>
                    <a:pt x="161544" y="17017"/>
                  </a:moveTo>
                  <a:lnTo>
                    <a:pt x="153289" y="17017"/>
                  </a:lnTo>
                  <a:lnTo>
                    <a:pt x="153289" y="68960"/>
                  </a:lnTo>
                  <a:lnTo>
                    <a:pt x="161544" y="68960"/>
                  </a:lnTo>
                  <a:lnTo>
                    <a:pt x="161544" y="17017"/>
                  </a:lnTo>
                  <a:close/>
                </a:path>
                <a:path w="669289" h="107950">
                  <a:moveTo>
                    <a:pt x="398018" y="9524"/>
                  </a:moveTo>
                  <a:lnTo>
                    <a:pt x="348742" y="9524"/>
                  </a:lnTo>
                  <a:lnTo>
                    <a:pt x="348742" y="17017"/>
                  </a:lnTo>
                  <a:lnTo>
                    <a:pt x="389636" y="17017"/>
                  </a:lnTo>
                  <a:lnTo>
                    <a:pt x="389636" y="41782"/>
                  </a:lnTo>
                  <a:lnTo>
                    <a:pt x="348742" y="41782"/>
                  </a:lnTo>
                  <a:lnTo>
                    <a:pt x="348742" y="84493"/>
                  </a:lnTo>
                  <a:lnTo>
                    <a:pt x="370244" y="84335"/>
                  </a:lnTo>
                  <a:lnTo>
                    <a:pt x="387508" y="83864"/>
                  </a:lnTo>
                  <a:lnTo>
                    <a:pt x="400534" y="83078"/>
                  </a:lnTo>
                  <a:lnTo>
                    <a:pt x="409321" y="81978"/>
                  </a:lnTo>
                  <a:lnTo>
                    <a:pt x="408627" y="77063"/>
                  </a:lnTo>
                  <a:lnTo>
                    <a:pt x="357124" y="77063"/>
                  </a:lnTo>
                  <a:lnTo>
                    <a:pt x="357124" y="49021"/>
                  </a:lnTo>
                  <a:lnTo>
                    <a:pt x="398018" y="49021"/>
                  </a:lnTo>
                  <a:lnTo>
                    <a:pt x="398018" y="9524"/>
                  </a:lnTo>
                  <a:close/>
                </a:path>
                <a:path w="669289" h="107950">
                  <a:moveTo>
                    <a:pt x="408305" y="74777"/>
                  </a:moveTo>
                  <a:lnTo>
                    <a:pt x="401111" y="75777"/>
                  </a:lnTo>
                  <a:lnTo>
                    <a:pt x="390191" y="76492"/>
                  </a:lnTo>
                  <a:lnTo>
                    <a:pt x="375533" y="76920"/>
                  </a:lnTo>
                  <a:lnTo>
                    <a:pt x="357124" y="77063"/>
                  </a:lnTo>
                  <a:lnTo>
                    <a:pt x="408627" y="77063"/>
                  </a:lnTo>
                  <a:lnTo>
                    <a:pt x="408305" y="74777"/>
                  </a:lnTo>
                  <a:close/>
                </a:path>
                <a:path w="669289" h="107950">
                  <a:moveTo>
                    <a:pt x="543306" y="0"/>
                  </a:moveTo>
                  <a:lnTo>
                    <a:pt x="534924" y="0"/>
                  </a:lnTo>
                  <a:lnTo>
                    <a:pt x="534924" y="107708"/>
                  </a:lnTo>
                  <a:lnTo>
                    <a:pt x="543306" y="107708"/>
                  </a:lnTo>
                  <a:lnTo>
                    <a:pt x="543306" y="0"/>
                  </a:lnTo>
                  <a:close/>
                </a:path>
                <a:path w="669289" h="107950">
                  <a:moveTo>
                    <a:pt x="429006" y="0"/>
                  </a:moveTo>
                  <a:lnTo>
                    <a:pt x="420624" y="0"/>
                  </a:lnTo>
                  <a:lnTo>
                    <a:pt x="420624" y="107708"/>
                  </a:lnTo>
                  <a:lnTo>
                    <a:pt x="429006" y="107708"/>
                  </a:lnTo>
                  <a:lnTo>
                    <a:pt x="429006" y="0"/>
                  </a:lnTo>
                  <a:close/>
                </a:path>
                <a:path w="669289" h="107950">
                  <a:moveTo>
                    <a:pt x="203708" y="51561"/>
                  </a:moveTo>
                  <a:lnTo>
                    <a:pt x="195325" y="51561"/>
                  </a:lnTo>
                  <a:lnTo>
                    <a:pt x="195325" y="107708"/>
                  </a:lnTo>
                  <a:lnTo>
                    <a:pt x="203708" y="107708"/>
                  </a:lnTo>
                  <a:lnTo>
                    <a:pt x="203708" y="51561"/>
                  </a:lnTo>
                  <a:close/>
                </a:path>
                <a:path w="669289" h="107950">
                  <a:moveTo>
                    <a:pt x="181864" y="2158"/>
                  </a:moveTo>
                  <a:lnTo>
                    <a:pt x="173609" y="2158"/>
                  </a:lnTo>
                  <a:lnTo>
                    <a:pt x="173609" y="104406"/>
                  </a:lnTo>
                  <a:lnTo>
                    <a:pt x="181864" y="104406"/>
                  </a:lnTo>
                  <a:lnTo>
                    <a:pt x="181864" y="51561"/>
                  </a:lnTo>
                  <a:lnTo>
                    <a:pt x="203708" y="51561"/>
                  </a:lnTo>
                  <a:lnTo>
                    <a:pt x="203708" y="44068"/>
                  </a:lnTo>
                  <a:lnTo>
                    <a:pt x="181864" y="44068"/>
                  </a:lnTo>
                  <a:lnTo>
                    <a:pt x="181864" y="2158"/>
                  </a:lnTo>
                  <a:close/>
                </a:path>
                <a:path w="669289" h="107950">
                  <a:moveTo>
                    <a:pt x="203708" y="0"/>
                  </a:moveTo>
                  <a:lnTo>
                    <a:pt x="195325" y="0"/>
                  </a:lnTo>
                  <a:lnTo>
                    <a:pt x="195325" y="44068"/>
                  </a:lnTo>
                  <a:lnTo>
                    <a:pt x="203708" y="44068"/>
                  </a:lnTo>
                  <a:lnTo>
                    <a:pt x="203708" y="0"/>
                  </a:lnTo>
                  <a:close/>
                </a:path>
                <a:path w="669289" h="107950">
                  <a:moveTo>
                    <a:pt x="87122" y="0"/>
                  </a:moveTo>
                  <a:lnTo>
                    <a:pt x="78740" y="0"/>
                  </a:lnTo>
                  <a:lnTo>
                    <a:pt x="78740" y="107708"/>
                  </a:lnTo>
                  <a:lnTo>
                    <a:pt x="87122" y="107708"/>
                  </a:lnTo>
                  <a:lnTo>
                    <a:pt x="87122" y="0"/>
                  </a:lnTo>
                  <a:close/>
                </a:path>
                <a:path w="669289" h="107950">
                  <a:moveTo>
                    <a:pt x="37592" y="22478"/>
                  </a:moveTo>
                  <a:lnTo>
                    <a:pt x="29210" y="22478"/>
                  </a:lnTo>
                  <a:lnTo>
                    <a:pt x="29175" y="33273"/>
                  </a:lnTo>
                  <a:lnTo>
                    <a:pt x="28664" y="38869"/>
                  </a:lnTo>
                  <a:lnTo>
                    <a:pt x="5714" y="72956"/>
                  </a:lnTo>
                  <a:lnTo>
                    <a:pt x="0" y="76288"/>
                  </a:lnTo>
                  <a:lnTo>
                    <a:pt x="6477" y="82816"/>
                  </a:lnTo>
                  <a:lnTo>
                    <a:pt x="33528" y="50164"/>
                  </a:lnTo>
                  <a:lnTo>
                    <a:pt x="41628" y="50164"/>
                  </a:lnTo>
                  <a:lnTo>
                    <a:pt x="40259" y="48259"/>
                  </a:lnTo>
                  <a:lnTo>
                    <a:pt x="37465" y="40639"/>
                  </a:lnTo>
                  <a:lnTo>
                    <a:pt x="37592" y="22478"/>
                  </a:lnTo>
                  <a:close/>
                </a:path>
                <a:path w="669289" h="107950">
                  <a:moveTo>
                    <a:pt x="41628" y="50164"/>
                  </a:moveTo>
                  <a:lnTo>
                    <a:pt x="33528" y="50164"/>
                  </a:lnTo>
                  <a:lnTo>
                    <a:pt x="35179" y="54736"/>
                  </a:lnTo>
                  <a:lnTo>
                    <a:pt x="61341" y="80416"/>
                  </a:lnTo>
                  <a:lnTo>
                    <a:pt x="67310" y="73774"/>
                  </a:lnTo>
                  <a:lnTo>
                    <a:pt x="61263" y="70688"/>
                  </a:lnTo>
                  <a:lnTo>
                    <a:pt x="55705" y="66752"/>
                  </a:lnTo>
                  <a:lnTo>
                    <a:pt x="50647" y="61981"/>
                  </a:lnTo>
                  <a:lnTo>
                    <a:pt x="46100" y="56387"/>
                  </a:lnTo>
                  <a:lnTo>
                    <a:pt x="41628" y="50164"/>
                  </a:lnTo>
                  <a:close/>
                </a:path>
                <a:path w="669289" h="107950">
                  <a:moveTo>
                    <a:pt x="64262" y="15112"/>
                  </a:moveTo>
                  <a:lnTo>
                    <a:pt x="2667" y="15112"/>
                  </a:lnTo>
                  <a:lnTo>
                    <a:pt x="2667" y="22478"/>
                  </a:lnTo>
                  <a:lnTo>
                    <a:pt x="64262" y="22478"/>
                  </a:lnTo>
                  <a:lnTo>
                    <a:pt x="64262" y="15112"/>
                  </a:lnTo>
                  <a:close/>
                </a:path>
                <a:path w="669289" h="107950">
                  <a:moveTo>
                    <a:pt x="37465" y="0"/>
                  </a:moveTo>
                  <a:lnTo>
                    <a:pt x="29083" y="0"/>
                  </a:lnTo>
                  <a:lnTo>
                    <a:pt x="29083" y="15112"/>
                  </a:lnTo>
                  <a:lnTo>
                    <a:pt x="37465" y="15112"/>
                  </a:lnTo>
                  <a:lnTo>
                    <a:pt x="37465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0" name="object 80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2829052" y="5516371"/>
              <a:ext cx="282829" cy="116293"/>
            </a:xfrm>
            <a:prstGeom prst="rect">
              <a:avLst/>
            </a:prstGeom>
          </p:spPr>
        </p:pic>
        <p:pic>
          <p:nvPicPr>
            <p:cNvPr id="81" name="object 81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3327653" y="5523738"/>
              <a:ext cx="243840" cy="100584"/>
            </a:xfrm>
            <a:prstGeom prst="rect">
              <a:avLst/>
            </a:prstGeom>
          </p:spPr>
        </p:pic>
        <p:sp>
          <p:nvSpPr>
            <p:cNvPr id="82" name="object 82"/>
            <p:cNvSpPr/>
            <p:nvPr/>
          </p:nvSpPr>
          <p:spPr>
            <a:xfrm>
              <a:off x="3606418" y="5516371"/>
              <a:ext cx="443230" cy="107950"/>
            </a:xfrm>
            <a:custGeom>
              <a:avLst/>
              <a:gdLst/>
              <a:ahLst/>
              <a:cxnLst/>
              <a:rect l="l" t="t" r="r" b="b"/>
              <a:pathLst>
                <a:path w="443229" h="107950">
                  <a:moveTo>
                    <a:pt x="252475" y="78790"/>
                  </a:moveTo>
                  <a:lnTo>
                    <a:pt x="244220" y="78790"/>
                  </a:lnTo>
                  <a:lnTo>
                    <a:pt x="244220" y="106362"/>
                  </a:lnTo>
                  <a:lnTo>
                    <a:pt x="314705" y="106362"/>
                  </a:lnTo>
                  <a:lnTo>
                    <a:pt x="314705" y="99047"/>
                  </a:lnTo>
                  <a:lnTo>
                    <a:pt x="252475" y="99047"/>
                  </a:lnTo>
                  <a:lnTo>
                    <a:pt x="252475" y="78790"/>
                  </a:lnTo>
                  <a:close/>
                </a:path>
                <a:path w="443229" h="107950">
                  <a:moveTo>
                    <a:pt x="312292" y="0"/>
                  </a:moveTo>
                  <a:lnTo>
                    <a:pt x="303910" y="0"/>
                  </a:lnTo>
                  <a:lnTo>
                    <a:pt x="303910" y="82702"/>
                  </a:lnTo>
                  <a:lnTo>
                    <a:pt x="312292" y="82702"/>
                  </a:lnTo>
                  <a:lnTo>
                    <a:pt x="312292" y="50164"/>
                  </a:lnTo>
                  <a:lnTo>
                    <a:pt x="328421" y="50164"/>
                  </a:lnTo>
                  <a:lnTo>
                    <a:pt x="328421" y="42671"/>
                  </a:lnTo>
                  <a:lnTo>
                    <a:pt x="312292" y="42671"/>
                  </a:lnTo>
                  <a:lnTo>
                    <a:pt x="312292" y="0"/>
                  </a:lnTo>
                  <a:close/>
                </a:path>
                <a:path w="443229" h="107950">
                  <a:moveTo>
                    <a:pt x="269747" y="23748"/>
                  </a:moveTo>
                  <a:lnTo>
                    <a:pt x="253364" y="23748"/>
                  </a:lnTo>
                  <a:lnTo>
                    <a:pt x="246760" y="25272"/>
                  </a:lnTo>
                  <a:lnTo>
                    <a:pt x="242061" y="28320"/>
                  </a:lnTo>
                  <a:lnTo>
                    <a:pt x="237235" y="31368"/>
                  </a:lnTo>
                  <a:lnTo>
                    <a:pt x="234950" y="35432"/>
                  </a:lnTo>
                  <a:lnTo>
                    <a:pt x="234950" y="44957"/>
                  </a:lnTo>
                  <a:lnTo>
                    <a:pt x="257428" y="57022"/>
                  </a:lnTo>
                  <a:lnTo>
                    <a:pt x="257428" y="65150"/>
                  </a:lnTo>
                  <a:lnTo>
                    <a:pt x="239998" y="65547"/>
                  </a:lnTo>
                  <a:lnTo>
                    <a:pt x="226567" y="65658"/>
                  </a:lnTo>
                  <a:lnTo>
                    <a:pt x="227456" y="72986"/>
                  </a:lnTo>
                  <a:lnTo>
                    <a:pt x="245076" y="72864"/>
                  </a:lnTo>
                  <a:lnTo>
                    <a:pt x="262493" y="72494"/>
                  </a:lnTo>
                  <a:lnTo>
                    <a:pt x="279695" y="71872"/>
                  </a:lnTo>
                  <a:lnTo>
                    <a:pt x="296671" y="70992"/>
                  </a:lnTo>
                  <a:lnTo>
                    <a:pt x="296245" y="65023"/>
                  </a:lnTo>
                  <a:lnTo>
                    <a:pt x="265810" y="65023"/>
                  </a:lnTo>
                  <a:lnTo>
                    <a:pt x="265810" y="57022"/>
                  </a:lnTo>
                  <a:lnTo>
                    <a:pt x="273050" y="56514"/>
                  </a:lnTo>
                  <a:lnTo>
                    <a:pt x="278638" y="54736"/>
                  </a:lnTo>
                  <a:lnTo>
                    <a:pt x="284242" y="50418"/>
                  </a:lnTo>
                  <a:lnTo>
                    <a:pt x="255904" y="50418"/>
                  </a:lnTo>
                  <a:lnTo>
                    <a:pt x="251459" y="49529"/>
                  </a:lnTo>
                  <a:lnTo>
                    <a:pt x="248030" y="47624"/>
                  </a:lnTo>
                  <a:lnTo>
                    <a:pt x="244728" y="45846"/>
                  </a:lnTo>
                  <a:lnTo>
                    <a:pt x="243077" y="43433"/>
                  </a:lnTo>
                  <a:lnTo>
                    <a:pt x="243077" y="37591"/>
                  </a:lnTo>
                  <a:lnTo>
                    <a:pt x="244728" y="35178"/>
                  </a:lnTo>
                  <a:lnTo>
                    <a:pt x="251332" y="31368"/>
                  </a:lnTo>
                  <a:lnTo>
                    <a:pt x="255904" y="30479"/>
                  </a:lnTo>
                  <a:lnTo>
                    <a:pt x="284073" y="30479"/>
                  </a:lnTo>
                  <a:lnTo>
                    <a:pt x="281177" y="28574"/>
                  </a:lnTo>
                  <a:lnTo>
                    <a:pt x="276351" y="25272"/>
                  </a:lnTo>
                  <a:lnTo>
                    <a:pt x="269747" y="23748"/>
                  </a:lnTo>
                  <a:close/>
                </a:path>
                <a:path w="443229" h="107950">
                  <a:moveTo>
                    <a:pt x="296163" y="63880"/>
                  </a:moveTo>
                  <a:lnTo>
                    <a:pt x="289903" y="64238"/>
                  </a:lnTo>
                  <a:lnTo>
                    <a:pt x="282749" y="64547"/>
                  </a:lnTo>
                  <a:lnTo>
                    <a:pt x="265810" y="65023"/>
                  </a:lnTo>
                  <a:lnTo>
                    <a:pt x="296245" y="65023"/>
                  </a:lnTo>
                  <a:lnTo>
                    <a:pt x="296163" y="63880"/>
                  </a:lnTo>
                  <a:close/>
                </a:path>
                <a:path w="443229" h="107950">
                  <a:moveTo>
                    <a:pt x="284073" y="30479"/>
                  </a:moveTo>
                  <a:lnTo>
                    <a:pt x="267334" y="30479"/>
                  </a:lnTo>
                  <a:lnTo>
                    <a:pt x="271906" y="31368"/>
                  </a:lnTo>
                  <a:lnTo>
                    <a:pt x="278510" y="35178"/>
                  </a:lnTo>
                  <a:lnTo>
                    <a:pt x="280161" y="37591"/>
                  </a:lnTo>
                  <a:lnTo>
                    <a:pt x="280161" y="43433"/>
                  </a:lnTo>
                  <a:lnTo>
                    <a:pt x="278510" y="45846"/>
                  </a:lnTo>
                  <a:lnTo>
                    <a:pt x="275208" y="47624"/>
                  </a:lnTo>
                  <a:lnTo>
                    <a:pt x="271779" y="49529"/>
                  </a:lnTo>
                  <a:lnTo>
                    <a:pt x="267334" y="50418"/>
                  </a:lnTo>
                  <a:lnTo>
                    <a:pt x="284242" y="50418"/>
                  </a:lnTo>
                  <a:lnTo>
                    <a:pt x="286384" y="48767"/>
                  </a:lnTo>
                  <a:lnTo>
                    <a:pt x="288416" y="44957"/>
                  </a:lnTo>
                  <a:lnTo>
                    <a:pt x="288416" y="35686"/>
                  </a:lnTo>
                  <a:lnTo>
                    <a:pt x="286003" y="31749"/>
                  </a:lnTo>
                  <a:lnTo>
                    <a:pt x="284073" y="30479"/>
                  </a:lnTo>
                  <a:close/>
                </a:path>
                <a:path w="443229" h="107950">
                  <a:moveTo>
                    <a:pt x="293369" y="12191"/>
                  </a:moveTo>
                  <a:lnTo>
                    <a:pt x="229996" y="12191"/>
                  </a:lnTo>
                  <a:lnTo>
                    <a:pt x="229996" y="19430"/>
                  </a:lnTo>
                  <a:lnTo>
                    <a:pt x="293369" y="19430"/>
                  </a:lnTo>
                  <a:lnTo>
                    <a:pt x="293369" y="12191"/>
                  </a:lnTo>
                  <a:close/>
                </a:path>
                <a:path w="443229" h="107950">
                  <a:moveTo>
                    <a:pt x="265810" y="253"/>
                  </a:moveTo>
                  <a:lnTo>
                    <a:pt x="257555" y="253"/>
                  </a:lnTo>
                  <a:lnTo>
                    <a:pt x="257555" y="12191"/>
                  </a:lnTo>
                  <a:lnTo>
                    <a:pt x="265810" y="12191"/>
                  </a:lnTo>
                  <a:lnTo>
                    <a:pt x="265810" y="253"/>
                  </a:lnTo>
                  <a:close/>
                </a:path>
                <a:path w="443229" h="107950">
                  <a:moveTo>
                    <a:pt x="161543" y="9651"/>
                  </a:moveTo>
                  <a:lnTo>
                    <a:pt x="118363" y="9651"/>
                  </a:lnTo>
                  <a:lnTo>
                    <a:pt x="118363" y="76288"/>
                  </a:lnTo>
                  <a:lnTo>
                    <a:pt x="161543" y="76288"/>
                  </a:lnTo>
                  <a:lnTo>
                    <a:pt x="161543" y="68960"/>
                  </a:lnTo>
                  <a:lnTo>
                    <a:pt x="126618" y="68960"/>
                  </a:lnTo>
                  <a:lnTo>
                    <a:pt x="126618" y="17017"/>
                  </a:lnTo>
                  <a:lnTo>
                    <a:pt x="161543" y="17017"/>
                  </a:lnTo>
                  <a:lnTo>
                    <a:pt x="161543" y="9651"/>
                  </a:lnTo>
                  <a:close/>
                </a:path>
                <a:path w="443229" h="107950">
                  <a:moveTo>
                    <a:pt x="161543" y="17017"/>
                  </a:moveTo>
                  <a:lnTo>
                    <a:pt x="153288" y="17017"/>
                  </a:lnTo>
                  <a:lnTo>
                    <a:pt x="153288" y="68960"/>
                  </a:lnTo>
                  <a:lnTo>
                    <a:pt x="161543" y="68960"/>
                  </a:lnTo>
                  <a:lnTo>
                    <a:pt x="161543" y="17017"/>
                  </a:lnTo>
                  <a:close/>
                </a:path>
                <a:path w="443229" h="107950">
                  <a:moveTo>
                    <a:pt x="377316" y="16890"/>
                  </a:moveTo>
                  <a:lnTo>
                    <a:pt x="369188" y="16890"/>
                  </a:lnTo>
                  <a:lnTo>
                    <a:pt x="369188" y="28193"/>
                  </a:lnTo>
                  <a:lnTo>
                    <a:pt x="368686" y="34764"/>
                  </a:lnTo>
                  <a:lnTo>
                    <a:pt x="346916" y="73113"/>
                  </a:lnTo>
                  <a:lnTo>
                    <a:pt x="341248" y="77393"/>
                  </a:lnTo>
                  <a:lnTo>
                    <a:pt x="347725" y="82918"/>
                  </a:lnTo>
                  <a:lnTo>
                    <a:pt x="372109" y="52323"/>
                  </a:lnTo>
                  <a:lnTo>
                    <a:pt x="373506" y="47243"/>
                  </a:lnTo>
                  <a:lnTo>
                    <a:pt x="381831" y="47243"/>
                  </a:lnTo>
                  <a:lnTo>
                    <a:pt x="379380" y="40798"/>
                  </a:lnTo>
                  <a:lnTo>
                    <a:pt x="377836" y="34155"/>
                  </a:lnTo>
                  <a:lnTo>
                    <a:pt x="377367" y="28193"/>
                  </a:lnTo>
                  <a:lnTo>
                    <a:pt x="377316" y="16890"/>
                  </a:lnTo>
                  <a:close/>
                </a:path>
                <a:path w="443229" h="107950">
                  <a:moveTo>
                    <a:pt x="381831" y="47243"/>
                  </a:moveTo>
                  <a:lnTo>
                    <a:pt x="373506" y="47243"/>
                  </a:lnTo>
                  <a:lnTo>
                    <a:pt x="375157" y="52577"/>
                  </a:lnTo>
                  <a:lnTo>
                    <a:pt x="378586" y="58546"/>
                  </a:lnTo>
                  <a:lnTo>
                    <a:pt x="388492" y="71983"/>
                  </a:lnTo>
                  <a:lnTo>
                    <a:pt x="393750" y="77393"/>
                  </a:lnTo>
                  <a:lnTo>
                    <a:pt x="399033" y="81419"/>
                  </a:lnTo>
                  <a:lnTo>
                    <a:pt x="404875" y="75171"/>
                  </a:lnTo>
                  <a:lnTo>
                    <a:pt x="399393" y="71011"/>
                  </a:lnTo>
                  <a:lnTo>
                    <a:pt x="394350" y="66133"/>
                  </a:lnTo>
                  <a:lnTo>
                    <a:pt x="389713" y="60539"/>
                  </a:lnTo>
                  <a:lnTo>
                    <a:pt x="385444" y="54228"/>
                  </a:lnTo>
                  <a:lnTo>
                    <a:pt x="381924" y="47490"/>
                  </a:lnTo>
                  <a:lnTo>
                    <a:pt x="381831" y="47243"/>
                  </a:lnTo>
                  <a:close/>
                </a:path>
                <a:path w="443229" h="107950">
                  <a:moveTo>
                    <a:pt x="400811" y="9397"/>
                  </a:moveTo>
                  <a:lnTo>
                    <a:pt x="345313" y="9397"/>
                  </a:lnTo>
                  <a:lnTo>
                    <a:pt x="345313" y="16890"/>
                  </a:lnTo>
                  <a:lnTo>
                    <a:pt x="400811" y="16890"/>
                  </a:lnTo>
                  <a:lnTo>
                    <a:pt x="400811" y="9397"/>
                  </a:lnTo>
                  <a:close/>
                </a:path>
                <a:path w="443229" h="107950">
                  <a:moveTo>
                    <a:pt x="424306" y="0"/>
                  </a:moveTo>
                  <a:lnTo>
                    <a:pt x="416051" y="0"/>
                  </a:lnTo>
                  <a:lnTo>
                    <a:pt x="416051" y="107708"/>
                  </a:lnTo>
                  <a:lnTo>
                    <a:pt x="424306" y="107708"/>
                  </a:lnTo>
                  <a:lnTo>
                    <a:pt x="424306" y="51180"/>
                  </a:lnTo>
                  <a:lnTo>
                    <a:pt x="442975" y="51180"/>
                  </a:lnTo>
                  <a:lnTo>
                    <a:pt x="442975" y="43814"/>
                  </a:lnTo>
                  <a:lnTo>
                    <a:pt x="424306" y="43814"/>
                  </a:lnTo>
                  <a:lnTo>
                    <a:pt x="424306" y="0"/>
                  </a:lnTo>
                  <a:close/>
                </a:path>
                <a:path w="443229" h="107950">
                  <a:moveTo>
                    <a:pt x="203707" y="51561"/>
                  </a:moveTo>
                  <a:lnTo>
                    <a:pt x="195325" y="51561"/>
                  </a:lnTo>
                  <a:lnTo>
                    <a:pt x="195325" y="107708"/>
                  </a:lnTo>
                  <a:lnTo>
                    <a:pt x="203707" y="107708"/>
                  </a:lnTo>
                  <a:lnTo>
                    <a:pt x="203707" y="51561"/>
                  </a:lnTo>
                  <a:close/>
                </a:path>
                <a:path w="443229" h="107950">
                  <a:moveTo>
                    <a:pt x="181863" y="2158"/>
                  </a:moveTo>
                  <a:lnTo>
                    <a:pt x="173608" y="2158"/>
                  </a:lnTo>
                  <a:lnTo>
                    <a:pt x="173608" y="104406"/>
                  </a:lnTo>
                  <a:lnTo>
                    <a:pt x="181863" y="104406"/>
                  </a:lnTo>
                  <a:lnTo>
                    <a:pt x="181863" y="51561"/>
                  </a:lnTo>
                  <a:lnTo>
                    <a:pt x="203707" y="51561"/>
                  </a:lnTo>
                  <a:lnTo>
                    <a:pt x="203707" y="44068"/>
                  </a:lnTo>
                  <a:lnTo>
                    <a:pt x="181863" y="44068"/>
                  </a:lnTo>
                  <a:lnTo>
                    <a:pt x="181863" y="2158"/>
                  </a:lnTo>
                  <a:close/>
                </a:path>
                <a:path w="443229" h="107950">
                  <a:moveTo>
                    <a:pt x="203707" y="0"/>
                  </a:moveTo>
                  <a:lnTo>
                    <a:pt x="195325" y="0"/>
                  </a:lnTo>
                  <a:lnTo>
                    <a:pt x="195325" y="44068"/>
                  </a:lnTo>
                  <a:lnTo>
                    <a:pt x="203707" y="44068"/>
                  </a:lnTo>
                  <a:lnTo>
                    <a:pt x="203707" y="0"/>
                  </a:lnTo>
                  <a:close/>
                </a:path>
                <a:path w="443229" h="107950">
                  <a:moveTo>
                    <a:pt x="87121" y="0"/>
                  </a:moveTo>
                  <a:lnTo>
                    <a:pt x="78739" y="0"/>
                  </a:lnTo>
                  <a:lnTo>
                    <a:pt x="78739" y="107708"/>
                  </a:lnTo>
                  <a:lnTo>
                    <a:pt x="87121" y="107708"/>
                  </a:lnTo>
                  <a:lnTo>
                    <a:pt x="87121" y="0"/>
                  </a:lnTo>
                  <a:close/>
                </a:path>
                <a:path w="443229" h="107950">
                  <a:moveTo>
                    <a:pt x="37591" y="22478"/>
                  </a:moveTo>
                  <a:lnTo>
                    <a:pt x="29209" y="22478"/>
                  </a:lnTo>
                  <a:lnTo>
                    <a:pt x="29175" y="33273"/>
                  </a:lnTo>
                  <a:lnTo>
                    <a:pt x="28664" y="38869"/>
                  </a:lnTo>
                  <a:lnTo>
                    <a:pt x="5714" y="72956"/>
                  </a:lnTo>
                  <a:lnTo>
                    <a:pt x="0" y="76288"/>
                  </a:lnTo>
                  <a:lnTo>
                    <a:pt x="6350" y="82816"/>
                  </a:lnTo>
                  <a:lnTo>
                    <a:pt x="33527" y="50164"/>
                  </a:lnTo>
                  <a:lnTo>
                    <a:pt x="41628" y="50164"/>
                  </a:lnTo>
                  <a:lnTo>
                    <a:pt x="40258" y="48259"/>
                  </a:lnTo>
                  <a:lnTo>
                    <a:pt x="37464" y="40639"/>
                  </a:lnTo>
                  <a:lnTo>
                    <a:pt x="37591" y="22478"/>
                  </a:lnTo>
                  <a:close/>
                </a:path>
                <a:path w="443229" h="107950">
                  <a:moveTo>
                    <a:pt x="41628" y="50164"/>
                  </a:moveTo>
                  <a:lnTo>
                    <a:pt x="33527" y="50164"/>
                  </a:lnTo>
                  <a:lnTo>
                    <a:pt x="35051" y="54736"/>
                  </a:lnTo>
                  <a:lnTo>
                    <a:pt x="61340" y="80416"/>
                  </a:lnTo>
                  <a:lnTo>
                    <a:pt x="67309" y="73774"/>
                  </a:lnTo>
                  <a:lnTo>
                    <a:pt x="61263" y="70688"/>
                  </a:lnTo>
                  <a:lnTo>
                    <a:pt x="55705" y="66752"/>
                  </a:lnTo>
                  <a:lnTo>
                    <a:pt x="50647" y="61981"/>
                  </a:lnTo>
                  <a:lnTo>
                    <a:pt x="46100" y="56387"/>
                  </a:lnTo>
                  <a:lnTo>
                    <a:pt x="41628" y="50164"/>
                  </a:lnTo>
                  <a:close/>
                </a:path>
                <a:path w="443229" h="107950">
                  <a:moveTo>
                    <a:pt x="64261" y="15112"/>
                  </a:moveTo>
                  <a:lnTo>
                    <a:pt x="2666" y="15112"/>
                  </a:lnTo>
                  <a:lnTo>
                    <a:pt x="2666" y="22478"/>
                  </a:lnTo>
                  <a:lnTo>
                    <a:pt x="64261" y="22478"/>
                  </a:lnTo>
                  <a:lnTo>
                    <a:pt x="64261" y="15112"/>
                  </a:lnTo>
                  <a:close/>
                </a:path>
                <a:path w="443229" h="107950">
                  <a:moveTo>
                    <a:pt x="37464" y="0"/>
                  </a:moveTo>
                  <a:lnTo>
                    <a:pt x="29082" y="0"/>
                  </a:lnTo>
                  <a:lnTo>
                    <a:pt x="29082" y="15112"/>
                  </a:lnTo>
                  <a:lnTo>
                    <a:pt x="37464" y="15112"/>
                  </a:lnTo>
                  <a:lnTo>
                    <a:pt x="37464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3" name="object 83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4100957" y="5519801"/>
              <a:ext cx="99821" cy="104279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4257166" y="5516371"/>
              <a:ext cx="282829" cy="116293"/>
            </a:xfrm>
            <a:prstGeom prst="rect">
              <a:avLst/>
            </a:prstGeom>
          </p:spPr>
        </p:pic>
        <p:pic>
          <p:nvPicPr>
            <p:cNvPr id="85" name="object 85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4632833" y="1400302"/>
              <a:ext cx="245999" cy="116205"/>
            </a:xfrm>
            <a:prstGeom prst="rect">
              <a:avLst/>
            </a:prstGeom>
          </p:spPr>
        </p:pic>
        <p:sp>
          <p:nvSpPr>
            <p:cNvPr id="86" name="object 86"/>
            <p:cNvSpPr/>
            <p:nvPr/>
          </p:nvSpPr>
          <p:spPr>
            <a:xfrm>
              <a:off x="4899406" y="1400301"/>
              <a:ext cx="316230" cy="112395"/>
            </a:xfrm>
            <a:custGeom>
              <a:avLst/>
              <a:gdLst/>
              <a:ahLst/>
              <a:cxnLst/>
              <a:rect l="l" t="t" r="r" b="b"/>
              <a:pathLst>
                <a:path w="316229" h="112394">
                  <a:moveTo>
                    <a:pt x="18796" y="87884"/>
                  </a:moveTo>
                  <a:lnTo>
                    <a:pt x="17907" y="85852"/>
                  </a:lnTo>
                  <a:lnTo>
                    <a:pt x="14224" y="82677"/>
                  </a:lnTo>
                  <a:lnTo>
                    <a:pt x="12065" y="81915"/>
                  </a:lnTo>
                  <a:lnTo>
                    <a:pt x="6985" y="81915"/>
                  </a:lnTo>
                  <a:lnTo>
                    <a:pt x="4699" y="82677"/>
                  </a:lnTo>
                  <a:lnTo>
                    <a:pt x="2794" y="84328"/>
                  </a:lnTo>
                  <a:lnTo>
                    <a:pt x="889" y="85852"/>
                  </a:lnTo>
                  <a:lnTo>
                    <a:pt x="0" y="87884"/>
                  </a:lnTo>
                  <a:lnTo>
                    <a:pt x="50" y="92964"/>
                  </a:lnTo>
                  <a:lnTo>
                    <a:pt x="889" y="94869"/>
                  </a:lnTo>
                  <a:lnTo>
                    <a:pt x="2667" y="96520"/>
                  </a:lnTo>
                  <a:lnTo>
                    <a:pt x="4572" y="98171"/>
                  </a:lnTo>
                  <a:lnTo>
                    <a:pt x="6731" y="98933"/>
                  </a:lnTo>
                  <a:lnTo>
                    <a:pt x="11938" y="98933"/>
                  </a:lnTo>
                  <a:lnTo>
                    <a:pt x="14224" y="98171"/>
                  </a:lnTo>
                  <a:lnTo>
                    <a:pt x="16129" y="96647"/>
                  </a:lnTo>
                  <a:lnTo>
                    <a:pt x="17907" y="94996"/>
                  </a:lnTo>
                  <a:lnTo>
                    <a:pt x="18796" y="92964"/>
                  </a:lnTo>
                  <a:lnTo>
                    <a:pt x="18796" y="87884"/>
                  </a:lnTo>
                  <a:close/>
                </a:path>
                <a:path w="316229" h="112394">
                  <a:moveTo>
                    <a:pt x="18796" y="44069"/>
                  </a:moveTo>
                  <a:lnTo>
                    <a:pt x="17907" y="42037"/>
                  </a:lnTo>
                  <a:lnTo>
                    <a:pt x="14224" y="38862"/>
                  </a:lnTo>
                  <a:lnTo>
                    <a:pt x="12065" y="38100"/>
                  </a:lnTo>
                  <a:lnTo>
                    <a:pt x="6985" y="38100"/>
                  </a:lnTo>
                  <a:lnTo>
                    <a:pt x="4699" y="38862"/>
                  </a:lnTo>
                  <a:lnTo>
                    <a:pt x="2794" y="40386"/>
                  </a:lnTo>
                  <a:lnTo>
                    <a:pt x="1016" y="42037"/>
                  </a:lnTo>
                  <a:lnTo>
                    <a:pt x="0" y="44069"/>
                  </a:lnTo>
                  <a:lnTo>
                    <a:pt x="50" y="49149"/>
                  </a:lnTo>
                  <a:lnTo>
                    <a:pt x="889" y="51054"/>
                  </a:lnTo>
                  <a:lnTo>
                    <a:pt x="2794" y="52705"/>
                  </a:lnTo>
                  <a:lnTo>
                    <a:pt x="4572" y="54356"/>
                  </a:lnTo>
                  <a:lnTo>
                    <a:pt x="6731" y="55118"/>
                  </a:lnTo>
                  <a:lnTo>
                    <a:pt x="11938" y="55118"/>
                  </a:lnTo>
                  <a:lnTo>
                    <a:pt x="14224" y="54356"/>
                  </a:lnTo>
                  <a:lnTo>
                    <a:pt x="16129" y="52832"/>
                  </a:lnTo>
                  <a:lnTo>
                    <a:pt x="17907" y="51181"/>
                  </a:lnTo>
                  <a:lnTo>
                    <a:pt x="18796" y="49149"/>
                  </a:lnTo>
                  <a:lnTo>
                    <a:pt x="18796" y="44069"/>
                  </a:lnTo>
                  <a:close/>
                </a:path>
                <a:path w="316229" h="112394">
                  <a:moveTo>
                    <a:pt x="168275" y="51181"/>
                  </a:moveTo>
                  <a:lnTo>
                    <a:pt x="133096" y="33274"/>
                  </a:lnTo>
                  <a:lnTo>
                    <a:pt x="128778" y="20955"/>
                  </a:lnTo>
                  <a:lnTo>
                    <a:pt x="160782" y="20955"/>
                  </a:lnTo>
                  <a:lnTo>
                    <a:pt x="160782" y="9398"/>
                  </a:lnTo>
                  <a:lnTo>
                    <a:pt x="82550" y="9398"/>
                  </a:lnTo>
                  <a:lnTo>
                    <a:pt x="82550" y="20955"/>
                  </a:lnTo>
                  <a:lnTo>
                    <a:pt x="114681" y="20955"/>
                  </a:lnTo>
                  <a:lnTo>
                    <a:pt x="113919" y="27305"/>
                  </a:lnTo>
                  <a:lnTo>
                    <a:pt x="82435" y="49517"/>
                  </a:lnTo>
                  <a:lnTo>
                    <a:pt x="74803" y="51181"/>
                  </a:lnTo>
                  <a:lnTo>
                    <a:pt x="83820" y="61722"/>
                  </a:lnTo>
                  <a:lnTo>
                    <a:pt x="118745" y="41402"/>
                  </a:lnTo>
                  <a:lnTo>
                    <a:pt x="121666" y="36449"/>
                  </a:lnTo>
                  <a:lnTo>
                    <a:pt x="124587" y="41021"/>
                  </a:lnTo>
                  <a:lnTo>
                    <a:pt x="159766" y="61722"/>
                  </a:lnTo>
                  <a:lnTo>
                    <a:pt x="168275" y="51181"/>
                  </a:lnTo>
                  <a:close/>
                </a:path>
                <a:path w="316229" h="112394">
                  <a:moveTo>
                    <a:pt x="171704" y="81153"/>
                  </a:moveTo>
                  <a:lnTo>
                    <a:pt x="128651" y="81153"/>
                  </a:lnTo>
                  <a:lnTo>
                    <a:pt x="128651" y="57150"/>
                  </a:lnTo>
                  <a:lnTo>
                    <a:pt x="114681" y="57150"/>
                  </a:lnTo>
                  <a:lnTo>
                    <a:pt x="114681" y="81153"/>
                  </a:lnTo>
                  <a:lnTo>
                    <a:pt x="71755" y="81153"/>
                  </a:lnTo>
                  <a:lnTo>
                    <a:pt x="71755" y="92710"/>
                  </a:lnTo>
                  <a:lnTo>
                    <a:pt x="171704" y="92710"/>
                  </a:lnTo>
                  <a:lnTo>
                    <a:pt x="171704" y="81153"/>
                  </a:lnTo>
                  <a:close/>
                </a:path>
                <a:path w="316229" h="112394">
                  <a:moveTo>
                    <a:pt x="249682" y="15621"/>
                  </a:moveTo>
                  <a:lnTo>
                    <a:pt x="248208" y="12827"/>
                  </a:lnTo>
                  <a:lnTo>
                    <a:pt x="247142" y="10795"/>
                  </a:lnTo>
                  <a:lnTo>
                    <a:pt x="242062" y="7239"/>
                  </a:lnTo>
                  <a:lnTo>
                    <a:pt x="236982" y="3810"/>
                  </a:lnTo>
                  <a:lnTo>
                    <a:pt x="235839" y="3517"/>
                  </a:lnTo>
                  <a:lnTo>
                    <a:pt x="235839" y="19050"/>
                  </a:lnTo>
                  <a:lnTo>
                    <a:pt x="235839" y="24130"/>
                  </a:lnTo>
                  <a:lnTo>
                    <a:pt x="234569" y="26162"/>
                  </a:lnTo>
                  <a:lnTo>
                    <a:pt x="232029" y="27940"/>
                  </a:lnTo>
                  <a:lnTo>
                    <a:pt x="229616" y="29718"/>
                  </a:lnTo>
                  <a:lnTo>
                    <a:pt x="226187" y="30607"/>
                  </a:lnTo>
                  <a:lnTo>
                    <a:pt x="217424" y="30607"/>
                  </a:lnTo>
                  <a:lnTo>
                    <a:pt x="213995" y="29718"/>
                  </a:lnTo>
                  <a:lnTo>
                    <a:pt x="211582" y="28067"/>
                  </a:lnTo>
                  <a:lnTo>
                    <a:pt x="209169" y="26289"/>
                  </a:lnTo>
                  <a:lnTo>
                    <a:pt x="207899" y="24130"/>
                  </a:lnTo>
                  <a:lnTo>
                    <a:pt x="207975" y="19050"/>
                  </a:lnTo>
                  <a:lnTo>
                    <a:pt x="209169" y="17145"/>
                  </a:lnTo>
                  <a:lnTo>
                    <a:pt x="211709" y="15367"/>
                  </a:lnTo>
                  <a:lnTo>
                    <a:pt x="214249" y="13716"/>
                  </a:lnTo>
                  <a:lnTo>
                    <a:pt x="217551" y="12827"/>
                  </a:lnTo>
                  <a:lnTo>
                    <a:pt x="226314" y="12827"/>
                  </a:lnTo>
                  <a:lnTo>
                    <a:pt x="229870" y="13589"/>
                  </a:lnTo>
                  <a:lnTo>
                    <a:pt x="232156" y="15240"/>
                  </a:lnTo>
                  <a:lnTo>
                    <a:pt x="234569" y="16891"/>
                  </a:lnTo>
                  <a:lnTo>
                    <a:pt x="235839" y="19050"/>
                  </a:lnTo>
                  <a:lnTo>
                    <a:pt x="235839" y="3517"/>
                  </a:lnTo>
                  <a:lnTo>
                    <a:pt x="230251" y="2032"/>
                  </a:lnTo>
                  <a:lnTo>
                    <a:pt x="213741" y="2032"/>
                  </a:lnTo>
                  <a:lnTo>
                    <a:pt x="207010" y="3810"/>
                  </a:lnTo>
                  <a:lnTo>
                    <a:pt x="196596" y="10922"/>
                  </a:lnTo>
                  <a:lnTo>
                    <a:pt x="193992" y="15621"/>
                  </a:lnTo>
                  <a:lnTo>
                    <a:pt x="193992" y="27686"/>
                  </a:lnTo>
                  <a:lnTo>
                    <a:pt x="196469" y="32385"/>
                  </a:lnTo>
                  <a:lnTo>
                    <a:pt x="201676" y="35941"/>
                  </a:lnTo>
                  <a:lnTo>
                    <a:pt x="206883" y="39624"/>
                  </a:lnTo>
                  <a:lnTo>
                    <a:pt x="213614" y="41402"/>
                  </a:lnTo>
                  <a:lnTo>
                    <a:pt x="229997" y="41402"/>
                  </a:lnTo>
                  <a:lnTo>
                    <a:pt x="236728" y="39624"/>
                  </a:lnTo>
                  <a:lnTo>
                    <a:pt x="247015" y="32385"/>
                  </a:lnTo>
                  <a:lnTo>
                    <a:pt x="248018" y="30607"/>
                  </a:lnTo>
                  <a:lnTo>
                    <a:pt x="249682" y="27686"/>
                  </a:lnTo>
                  <a:lnTo>
                    <a:pt x="249682" y="15621"/>
                  </a:lnTo>
                  <a:close/>
                </a:path>
                <a:path w="316229" h="112394">
                  <a:moveTo>
                    <a:pt x="257048" y="56261"/>
                  </a:moveTo>
                  <a:lnTo>
                    <a:pt x="256159" y="44704"/>
                  </a:lnTo>
                  <a:lnTo>
                    <a:pt x="240436" y="45631"/>
                  </a:lnTo>
                  <a:lnTo>
                    <a:pt x="223583" y="46316"/>
                  </a:lnTo>
                  <a:lnTo>
                    <a:pt x="205574" y="46723"/>
                  </a:lnTo>
                  <a:lnTo>
                    <a:pt x="186436" y="46863"/>
                  </a:lnTo>
                  <a:lnTo>
                    <a:pt x="188341" y="58928"/>
                  </a:lnTo>
                  <a:lnTo>
                    <a:pt x="194818" y="58889"/>
                  </a:lnTo>
                  <a:lnTo>
                    <a:pt x="210108" y="58508"/>
                  </a:lnTo>
                  <a:lnTo>
                    <a:pt x="218948" y="58166"/>
                  </a:lnTo>
                  <a:lnTo>
                    <a:pt x="218948" y="80137"/>
                  </a:lnTo>
                  <a:lnTo>
                    <a:pt x="232537" y="80137"/>
                  </a:lnTo>
                  <a:lnTo>
                    <a:pt x="232537" y="58166"/>
                  </a:lnTo>
                  <a:lnTo>
                    <a:pt x="232537" y="57658"/>
                  </a:lnTo>
                  <a:lnTo>
                    <a:pt x="248920" y="56896"/>
                  </a:lnTo>
                  <a:lnTo>
                    <a:pt x="257048" y="56261"/>
                  </a:lnTo>
                  <a:close/>
                </a:path>
                <a:path w="316229" h="112394">
                  <a:moveTo>
                    <a:pt x="276479" y="0"/>
                  </a:moveTo>
                  <a:lnTo>
                    <a:pt x="262382" y="0"/>
                  </a:lnTo>
                  <a:lnTo>
                    <a:pt x="262382" y="63119"/>
                  </a:lnTo>
                  <a:lnTo>
                    <a:pt x="241554" y="63119"/>
                  </a:lnTo>
                  <a:lnTo>
                    <a:pt x="241554" y="74041"/>
                  </a:lnTo>
                  <a:lnTo>
                    <a:pt x="262382" y="74041"/>
                  </a:lnTo>
                  <a:lnTo>
                    <a:pt x="262382" y="81788"/>
                  </a:lnTo>
                  <a:lnTo>
                    <a:pt x="276479" y="81788"/>
                  </a:lnTo>
                  <a:lnTo>
                    <a:pt x="276479" y="0"/>
                  </a:lnTo>
                  <a:close/>
                </a:path>
                <a:path w="316229" h="112394">
                  <a:moveTo>
                    <a:pt x="279146" y="92456"/>
                  </a:moveTo>
                  <a:lnTo>
                    <a:pt x="216281" y="92456"/>
                  </a:lnTo>
                  <a:lnTo>
                    <a:pt x="216281" y="70993"/>
                  </a:lnTo>
                  <a:lnTo>
                    <a:pt x="202311" y="70993"/>
                  </a:lnTo>
                  <a:lnTo>
                    <a:pt x="202311" y="104140"/>
                  </a:lnTo>
                  <a:lnTo>
                    <a:pt x="279146" y="104140"/>
                  </a:lnTo>
                  <a:lnTo>
                    <a:pt x="279146" y="92456"/>
                  </a:lnTo>
                  <a:close/>
                </a:path>
                <a:path w="316229" h="112394">
                  <a:moveTo>
                    <a:pt x="315976" y="83566"/>
                  </a:moveTo>
                  <a:lnTo>
                    <a:pt x="301498" y="83566"/>
                  </a:lnTo>
                  <a:lnTo>
                    <a:pt x="295529" y="112268"/>
                  </a:lnTo>
                  <a:lnTo>
                    <a:pt x="307467" y="112268"/>
                  </a:lnTo>
                  <a:lnTo>
                    <a:pt x="315976" y="83566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7" name="object 87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5274691" y="1400302"/>
              <a:ext cx="248920" cy="116205"/>
            </a:xfrm>
            <a:prstGeom prst="rect">
              <a:avLst/>
            </a:prstGeom>
          </p:spPr>
        </p:pic>
        <p:sp>
          <p:nvSpPr>
            <p:cNvPr id="88" name="object 88"/>
            <p:cNvSpPr/>
            <p:nvPr/>
          </p:nvSpPr>
          <p:spPr>
            <a:xfrm>
              <a:off x="2013711" y="6363703"/>
              <a:ext cx="44450" cy="42545"/>
            </a:xfrm>
            <a:custGeom>
              <a:avLst/>
              <a:gdLst/>
              <a:ahLst/>
              <a:cxnLst/>
              <a:rect l="l" t="t" r="r" b="b"/>
              <a:pathLst>
                <a:path w="44450" h="42545">
                  <a:moveTo>
                    <a:pt x="27812" y="0"/>
                  </a:moveTo>
                  <a:lnTo>
                    <a:pt x="16001" y="0"/>
                  </a:lnTo>
                  <a:lnTo>
                    <a:pt x="18161" y="16802"/>
                  </a:lnTo>
                  <a:lnTo>
                    <a:pt x="3556" y="10718"/>
                  </a:lnTo>
                  <a:lnTo>
                    <a:pt x="0" y="21043"/>
                  </a:lnTo>
                  <a:lnTo>
                    <a:pt x="15620" y="23444"/>
                  </a:lnTo>
                  <a:lnTo>
                    <a:pt x="4571" y="36055"/>
                  </a:lnTo>
                  <a:lnTo>
                    <a:pt x="13715" y="42417"/>
                  </a:lnTo>
                  <a:lnTo>
                    <a:pt x="21843" y="27622"/>
                  </a:lnTo>
                  <a:lnTo>
                    <a:pt x="30099" y="42417"/>
                  </a:lnTo>
                  <a:lnTo>
                    <a:pt x="39369" y="36055"/>
                  </a:lnTo>
                  <a:lnTo>
                    <a:pt x="28193" y="23444"/>
                  </a:lnTo>
                  <a:lnTo>
                    <a:pt x="43942" y="21043"/>
                  </a:lnTo>
                  <a:lnTo>
                    <a:pt x="40258" y="10718"/>
                  </a:lnTo>
                  <a:lnTo>
                    <a:pt x="25654" y="16802"/>
                  </a:lnTo>
                  <a:lnTo>
                    <a:pt x="27812" y="0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9" name="object 89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2108199" y="6346621"/>
              <a:ext cx="206629" cy="109283"/>
            </a:xfrm>
            <a:prstGeom prst="rect">
              <a:avLst/>
            </a:prstGeom>
          </p:spPr>
        </p:pic>
        <p:sp>
          <p:nvSpPr>
            <p:cNvPr id="90" name="object 90"/>
            <p:cNvSpPr/>
            <p:nvPr/>
          </p:nvSpPr>
          <p:spPr>
            <a:xfrm>
              <a:off x="2374773" y="6386360"/>
              <a:ext cx="19050" cy="60960"/>
            </a:xfrm>
            <a:custGeom>
              <a:avLst/>
              <a:gdLst/>
              <a:ahLst/>
              <a:cxnLst/>
              <a:rect l="l" t="t" r="r" b="b"/>
              <a:pathLst>
                <a:path w="19050" h="60960">
                  <a:moveTo>
                    <a:pt x="12064" y="43815"/>
                  </a:moveTo>
                  <a:lnTo>
                    <a:pt x="6857" y="43815"/>
                  </a:lnTo>
                  <a:lnTo>
                    <a:pt x="4699" y="44615"/>
                  </a:lnTo>
                  <a:lnTo>
                    <a:pt x="888" y="47815"/>
                  </a:lnTo>
                  <a:lnTo>
                    <a:pt x="0" y="49860"/>
                  </a:lnTo>
                  <a:lnTo>
                    <a:pt x="50" y="54889"/>
                  </a:lnTo>
                  <a:lnTo>
                    <a:pt x="888" y="56794"/>
                  </a:lnTo>
                  <a:lnTo>
                    <a:pt x="4444" y="60071"/>
                  </a:lnTo>
                  <a:lnTo>
                    <a:pt x="6603" y="60896"/>
                  </a:lnTo>
                  <a:lnTo>
                    <a:pt x="11937" y="60896"/>
                  </a:lnTo>
                  <a:lnTo>
                    <a:pt x="14224" y="60096"/>
                  </a:lnTo>
                  <a:lnTo>
                    <a:pt x="16001" y="58521"/>
                  </a:lnTo>
                  <a:lnTo>
                    <a:pt x="17906" y="56934"/>
                  </a:lnTo>
                  <a:lnTo>
                    <a:pt x="18795" y="54889"/>
                  </a:lnTo>
                  <a:lnTo>
                    <a:pt x="18795" y="49860"/>
                  </a:lnTo>
                  <a:lnTo>
                    <a:pt x="17906" y="47815"/>
                  </a:lnTo>
                  <a:lnTo>
                    <a:pt x="16001" y="46215"/>
                  </a:lnTo>
                  <a:lnTo>
                    <a:pt x="14224" y="44615"/>
                  </a:lnTo>
                  <a:lnTo>
                    <a:pt x="12064" y="43815"/>
                  </a:lnTo>
                  <a:close/>
                </a:path>
                <a:path w="19050" h="60960">
                  <a:moveTo>
                    <a:pt x="12064" y="0"/>
                  </a:moveTo>
                  <a:lnTo>
                    <a:pt x="6857" y="0"/>
                  </a:lnTo>
                  <a:lnTo>
                    <a:pt x="4699" y="800"/>
                  </a:lnTo>
                  <a:lnTo>
                    <a:pt x="888" y="3962"/>
                  </a:lnTo>
                  <a:lnTo>
                    <a:pt x="0" y="5994"/>
                  </a:lnTo>
                  <a:lnTo>
                    <a:pt x="27" y="11048"/>
                  </a:lnTo>
                  <a:lnTo>
                    <a:pt x="888" y="13030"/>
                  </a:lnTo>
                  <a:lnTo>
                    <a:pt x="2726" y="14706"/>
                  </a:lnTo>
                  <a:lnTo>
                    <a:pt x="4571" y="16268"/>
                  </a:lnTo>
                  <a:lnTo>
                    <a:pt x="6731" y="17081"/>
                  </a:lnTo>
                  <a:lnTo>
                    <a:pt x="11937" y="17081"/>
                  </a:lnTo>
                  <a:lnTo>
                    <a:pt x="14224" y="16294"/>
                  </a:lnTo>
                  <a:lnTo>
                    <a:pt x="16063" y="14655"/>
                  </a:lnTo>
                  <a:lnTo>
                    <a:pt x="17906" y="13131"/>
                  </a:lnTo>
                  <a:lnTo>
                    <a:pt x="18795" y="11048"/>
                  </a:lnTo>
                  <a:lnTo>
                    <a:pt x="18779" y="5994"/>
                  </a:lnTo>
                  <a:lnTo>
                    <a:pt x="17906" y="4000"/>
                  </a:lnTo>
                  <a:lnTo>
                    <a:pt x="16001" y="2400"/>
                  </a:lnTo>
                  <a:lnTo>
                    <a:pt x="14224" y="800"/>
                  </a:lnTo>
                  <a:lnTo>
                    <a:pt x="12064" y="0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1" name="object 91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2446527" y="6346736"/>
              <a:ext cx="1652651" cy="113804"/>
            </a:xfrm>
            <a:prstGeom prst="rect">
              <a:avLst/>
            </a:prstGeom>
          </p:spPr>
        </p:pic>
        <p:pic>
          <p:nvPicPr>
            <p:cNvPr id="92" name="object 92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4163074" y="6346736"/>
              <a:ext cx="1391651" cy="109169"/>
            </a:xfrm>
            <a:prstGeom prst="rect">
              <a:avLst/>
            </a:prstGeom>
          </p:spPr>
        </p:pic>
        <p:sp>
          <p:nvSpPr>
            <p:cNvPr id="93" name="object 93"/>
            <p:cNvSpPr/>
            <p:nvPr/>
          </p:nvSpPr>
          <p:spPr>
            <a:xfrm>
              <a:off x="5878067" y="1569719"/>
              <a:ext cx="3270885" cy="4881880"/>
            </a:xfrm>
            <a:custGeom>
              <a:avLst/>
              <a:gdLst/>
              <a:ahLst/>
              <a:cxnLst/>
              <a:rect l="l" t="t" r="r" b="b"/>
              <a:pathLst>
                <a:path w="3270884" h="4881880">
                  <a:moveTo>
                    <a:pt x="3270503" y="0"/>
                  </a:moveTo>
                  <a:lnTo>
                    <a:pt x="0" y="0"/>
                  </a:lnTo>
                  <a:lnTo>
                    <a:pt x="0" y="4881372"/>
                  </a:lnTo>
                  <a:lnTo>
                    <a:pt x="3270503" y="4881372"/>
                  </a:lnTo>
                  <a:lnTo>
                    <a:pt x="3270503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4" name="object 94"/>
            <p:cNvSpPr/>
            <p:nvPr/>
          </p:nvSpPr>
          <p:spPr>
            <a:xfrm>
              <a:off x="6181979" y="2371470"/>
              <a:ext cx="455930" cy="99695"/>
            </a:xfrm>
            <a:custGeom>
              <a:avLst/>
              <a:gdLst/>
              <a:ahLst/>
              <a:cxnLst/>
              <a:rect l="l" t="t" r="r" b="b"/>
              <a:pathLst>
                <a:path w="455929" h="99694">
                  <a:moveTo>
                    <a:pt x="33274" y="46355"/>
                  </a:moveTo>
                  <a:lnTo>
                    <a:pt x="31623" y="42418"/>
                  </a:lnTo>
                  <a:lnTo>
                    <a:pt x="28321" y="39243"/>
                  </a:lnTo>
                  <a:lnTo>
                    <a:pt x="25146" y="35941"/>
                  </a:lnTo>
                  <a:lnTo>
                    <a:pt x="21209" y="34290"/>
                  </a:lnTo>
                  <a:lnTo>
                    <a:pt x="16637" y="34290"/>
                  </a:lnTo>
                  <a:lnTo>
                    <a:pt x="12065" y="34290"/>
                  </a:lnTo>
                  <a:lnTo>
                    <a:pt x="8128" y="35941"/>
                  </a:lnTo>
                  <a:lnTo>
                    <a:pt x="4953" y="39243"/>
                  </a:lnTo>
                  <a:lnTo>
                    <a:pt x="1651" y="42418"/>
                  </a:lnTo>
                  <a:lnTo>
                    <a:pt x="0" y="46355"/>
                  </a:lnTo>
                  <a:lnTo>
                    <a:pt x="0" y="55499"/>
                  </a:lnTo>
                  <a:lnTo>
                    <a:pt x="1651" y="59436"/>
                  </a:lnTo>
                  <a:lnTo>
                    <a:pt x="8128" y="65913"/>
                  </a:lnTo>
                  <a:lnTo>
                    <a:pt x="12065" y="67564"/>
                  </a:lnTo>
                  <a:lnTo>
                    <a:pt x="21209" y="67564"/>
                  </a:lnTo>
                  <a:lnTo>
                    <a:pt x="25146" y="65913"/>
                  </a:lnTo>
                  <a:lnTo>
                    <a:pt x="31623" y="59436"/>
                  </a:lnTo>
                  <a:lnTo>
                    <a:pt x="33274" y="55499"/>
                  </a:lnTo>
                  <a:lnTo>
                    <a:pt x="33274" y="46355"/>
                  </a:lnTo>
                  <a:close/>
                </a:path>
                <a:path w="455929" h="99694">
                  <a:moveTo>
                    <a:pt x="234442" y="18796"/>
                  </a:moveTo>
                  <a:lnTo>
                    <a:pt x="232829" y="14732"/>
                  </a:lnTo>
                  <a:lnTo>
                    <a:pt x="231775" y="12065"/>
                  </a:lnTo>
                  <a:lnTo>
                    <a:pt x="220853" y="2413"/>
                  </a:lnTo>
                  <a:lnTo>
                    <a:pt x="213106" y="0"/>
                  </a:lnTo>
                  <a:lnTo>
                    <a:pt x="203200" y="0"/>
                  </a:lnTo>
                  <a:lnTo>
                    <a:pt x="196024" y="508"/>
                  </a:lnTo>
                  <a:lnTo>
                    <a:pt x="189230" y="2019"/>
                  </a:lnTo>
                  <a:lnTo>
                    <a:pt x="182803" y="4559"/>
                  </a:lnTo>
                  <a:lnTo>
                    <a:pt x="176784" y="8128"/>
                  </a:lnTo>
                  <a:lnTo>
                    <a:pt x="176784" y="24511"/>
                  </a:lnTo>
                  <a:lnTo>
                    <a:pt x="182537" y="20256"/>
                  </a:lnTo>
                  <a:lnTo>
                    <a:pt x="188417" y="17195"/>
                  </a:lnTo>
                  <a:lnTo>
                    <a:pt x="194398" y="15354"/>
                  </a:lnTo>
                  <a:lnTo>
                    <a:pt x="200533" y="14732"/>
                  </a:lnTo>
                  <a:lnTo>
                    <a:pt x="205867" y="14732"/>
                  </a:lnTo>
                  <a:lnTo>
                    <a:pt x="209804" y="15875"/>
                  </a:lnTo>
                  <a:lnTo>
                    <a:pt x="212217" y="18288"/>
                  </a:lnTo>
                  <a:lnTo>
                    <a:pt x="214757" y="20701"/>
                  </a:lnTo>
                  <a:lnTo>
                    <a:pt x="216027" y="24003"/>
                  </a:lnTo>
                  <a:lnTo>
                    <a:pt x="216027" y="31750"/>
                  </a:lnTo>
                  <a:lnTo>
                    <a:pt x="215138" y="34798"/>
                  </a:lnTo>
                  <a:lnTo>
                    <a:pt x="211582" y="40386"/>
                  </a:lnTo>
                  <a:lnTo>
                    <a:pt x="208661" y="43307"/>
                  </a:lnTo>
                  <a:lnTo>
                    <a:pt x="204470" y="46355"/>
                  </a:lnTo>
                  <a:lnTo>
                    <a:pt x="197243" y="51955"/>
                  </a:lnTo>
                  <a:lnTo>
                    <a:pt x="176149" y="76327"/>
                  </a:lnTo>
                  <a:lnTo>
                    <a:pt x="174371" y="80645"/>
                  </a:lnTo>
                  <a:lnTo>
                    <a:pt x="173482" y="85471"/>
                  </a:lnTo>
                  <a:lnTo>
                    <a:pt x="173482" y="97917"/>
                  </a:lnTo>
                  <a:lnTo>
                    <a:pt x="233680" y="97917"/>
                  </a:lnTo>
                  <a:lnTo>
                    <a:pt x="233680" y="82550"/>
                  </a:lnTo>
                  <a:lnTo>
                    <a:pt x="192786" y="82550"/>
                  </a:lnTo>
                  <a:lnTo>
                    <a:pt x="192786" y="80137"/>
                  </a:lnTo>
                  <a:lnTo>
                    <a:pt x="194056" y="77470"/>
                  </a:lnTo>
                  <a:lnTo>
                    <a:pt x="196596" y="74422"/>
                  </a:lnTo>
                  <a:lnTo>
                    <a:pt x="199136" y="71247"/>
                  </a:lnTo>
                  <a:lnTo>
                    <a:pt x="203454" y="67564"/>
                  </a:lnTo>
                  <a:lnTo>
                    <a:pt x="209296" y="63119"/>
                  </a:lnTo>
                  <a:lnTo>
                    <a:pt x="212547" y="60769"/>
                  </a:lnTo>
                  <a:lnTo>
                    <a:pt x="215646" y="58420"/>
                  </a:lnTo>
                  <a:lnTo>
                    <a:pt x="218567" y="56007"/>
                  </a:lnTo>
                  <a:lnTo>
                    <a:pt x="221615" y="53721"/>
                  </a:lnTo>
                  <a:lnTo>
                    <a:pt x="224282" y="51054"/>
                  </a:lnTo>
                  <a:lnTo>
                    <a:pt x="234442" y="31750"/>
                  </a:lnTo>
                  <a:lnTo>
                    <a:pt x="234442" y="18796"/>
                  </a:lnTo>
                  <a:close/>
                </a:path>
                <a:path w="455929" h="99694">
                  <a:moveTo>
                    <a:pt x="311023" y="49149"/>
                  </a:moveTo>
                  <a:lnTo>
                    <a:pt x="308991" y="27647"/>
                  </a:lnTo>
                  <a:lnTo>
                    <a:pt x="303669" y="14224"/>
                  </a:lnTo>
                  <a:lnTo>
                    <a:pt x="302907" y="12293"/>
                  </a:lnTo>
                  <a:lnTo>
                    <a:pt x="292747" y="3073"/>
                  </a:lnTo>
                  <a:lnTo>
                    <a:pt x="292290" y="2984"/>
                  </a:lnTo>
                  <a:lnTo>
                    <a:pt x="292290" y="49149"/>
                  </a:lnTo>
                  <a:lnTo>
                    <a:pt x="292265" y="51435"/>
                  </a:lnTo>
                  <a:lnTo>
                    <a:pt x="291414" y="65468"/>
                  </a:lnTo>
                  <a:lnTo>
                    <a:pt x="288607" y="76504"/>
                  </a:lnTo>
                  <a:lnTo>
                    <a:pt x="283883" y="83134"/>
                  </a:lnTo>
                  <a:lnTo>
                    <a:pt x="277241" y="85344"/>
                  </a:lnTo>
                  <a:lnTo>
                    <a:pt x="270497" y="83210"/>
                  </a:lnTo>
                  <a:lnTo>
                    <a:pt x="265696" y="76758"/>
                  </a:lnTo>
                  <a:lnTo>
                    <a:pt x="262826" y="66014"/>
                  </a:lnTo>
                  <a:lnTo>
                    <a:pt x="261899" y="51435"/>
                  </a:lnTo>
                  <a:lnTo>
                    <a:pt x="261975" y="49149"/>
                  </a:lnTo>
                  <a:lnTo>
                    <a:pt x="262851" y="34861"/>
                  </a:lnTo>
                  <a:lnTo>
                    <a:pt x="265785" y="23393"/>
                  </a:lnTo>
                  <a:lnTo>
                    <a:pt x="270713" y="16522"/>
                  </a:lnTo>
                  <a:lnTo>
                    <a:pt x="277622" y="14224"/>
                  </a:lnTo>
                  <a:lnTo>
                    <a:pt x="284099" y="16471"/>
                  </a:lnTo>
                  <a:lnTo>
                    <a:pt x="288696" y="23177"/>
                  </a:lnTo>
                  <a:lnTo>
                    <a:pt x="291439" y="34378"/>
                  </a:lnTo>
                  <a:lnTo>
                    <a:pt x="292290" y="49149"/>
                  </a:lnTo>
                  <a:lnTo>
                    <a:pt x="292290" y="2984"/>
                  </a:lnTo>
                  <a:lnTo>
                    <a:pt x="278511" y="0"/>
                  </a:lnTo>
                  <a:lnTo>
                    <a:pt x="270383" y="812"/>
                  </a:lnTo>
                  <a:lnTo>
                    <a:pt x="263334" y="3263"/>
                  </a:lnTo>
                  <a:lnTo>
                    <a:pt x="243878" y="39611"/>
                  </a:lnTo>
                  <a:lnTo>
                    <a:pt x="243332" y="51435"/>
                  </a:lnTo>
                  <a:lnTo>
                    <a:pt x="245402" y="72542"/>
                  </a:lnTo>
                  <a:lnTo>
                    <a:pt x="251612" y="87617"/>
                  </a:lnTo>
                  <a:lnTo>
                    <a:pt x="261975" y="96685"/>
                  </a:lnTo>
                  <a:lnTo>
                    <a:pt x="276479" y="99695"/>
                  </a:lnTo>
                  <a:lnTo>
                    <a:pt x="284378" y="98869"/>
                  </a:lnTo>
                  <a:lnTo>
                    <a:pt x="291299" y="96380"/>
                  </a:lnTo>
                  <a:lnTo>
                    <a:pt x="297230" y="92252"/>
                  </a:lnTo>
                  <a:lnTo>
                    <a:pt x="302133" y="86487"/>
                  </a:lnTo>
                  <a:lnTo>
                    <a:pt x="302742" y="85344"/>
                  </a:lnTo>
                  <a:lnTo>
                    <a:pt x="306031" y="79235"/>
                  </a:lnTo>
                  <a:lnTo>
                    <a:pt x="308813" y="70586"/>
                  </a:lnTo>
                  <a:lnTo>
                    <a:pt x="310464" y="60566"/>
                  </a:lnTo>
                  <a:lnTo>
                    <a:pt x="311023" y="49149"/>
                  </a:lnTo>
                  <a:close/>
                </a:path>
                <a:path w="455929" h="99694">
                  <a:moveTo>
                    <a:pt x="364490" y="0"/>
                  </a:moveTo>
                  <a:lnTo>
                    <a:pt x="352920" y="0"/>
                  </a:lnTo>
                  <a:lnTo>
                    <a:pt x="346443" y="4699"/>
                  </a:lnTo>
                  <a:lnTo>
                    <a:pt x="339763" y="8661"/>
                  </a:lnTo>
                  <a:lnTo>
                    <a:pt x="332867" y="11887"/>
                  </a:lnTo>
                  <a:lnTo>
                    <a:pt x="325742" y="14351"/>
                  </a:lnTo>
                  <a:lnTo>
                    <a:pt x="325742" y="30607"/>
                  </a:lnTo>
                  <a:lnTo>
                    <a:pt x="346202" y="22225"/>
                  </a:lnTo>
                  <a:lnTo>
                    <a:pt x="346202" y="97917"/>
                  </a:lnTo>
                  <a:lnTo>
                    <a:pt x="364490" y="97917"/>
                  </a:lnTo>
                  <a:lnTo>
                    <a:pt x="364490" y="22225"/>
                  </a:lnTo>
                  <a:lnTo>
                    <a:pt x="364490" y="0"/>
                  </a:lnTo>
                  <a:close/>
                </a:path>
                <a:path w="455929" h="99694">
                  <a:moveTo>
                    <a:pt x="455917" y="44831"/>
                  </a:moveTo>
                  <a:lnTo>
                    <a:pt x="455396" y="34836"/>
                  </a:lnTo>
                  <a:lnTo>
                    <a:pt x="453809" y="25996"/>
                  </a:lnTo>
                  <a:lnTo>
                    <a:pt x="451154" y="18313"/>
                  </a:lnTo>
                  <a:lnTo>
                    <a:pt x="448805" y="14224"/>
                  </a:lnTo>
                  <a:lnTo>
                    <a:pt x="447421" y="11811"/>
                  </a:lnTo>
                  <a:lnTo>
                    <a:pt x="442683" y="6654"/>
                  </a:lnTo>
                  <a:lnTo>
                    <a:pt x="437388" y="3187"/>
                  </a:lnTo>
                  <a:lnTo>
                    <a:pt x="437388" y="28575"/>
                  </a:lnTo>
                  <a:lnTo>
                    <a:pt x="437388" y="38100"/>
                  </a:lnTo>
                  <a:lnTo>
                    <a:pt x="435991" y="41783"/>
                  </a:lnTo>
                  <a:lnTo>
                    <a:pt x="430644" y="47625"/>
                  </a:lnTo>
                  <a:lnTo>
                    <a:pt x="427215" y="49149"/>
                  </a:lnTo>
                  <a:lnTo>
                    <a:pt x="418338" y="49149"/>
                  </a:lnTo>
                  <a:lnTo>
                    <a:pt x="414769" y="47625"/>
                  </a:lnTo>
                  <a:lnTo>
                    <a:pt x="409448" y="41275"/>
                  </a:lnTo>
                  <a:lnTo>
                    <a:pt x="408165" y="37084"/>
                  </a:lnTo>
                  <a:lnTo>
                    <a:pt x="408165" y="26924"/>
                  </a:lnTo>
                  <a:lnTo>
                    <a:pt x="409448" y="22860"/>
                  </a:lnTo>
                  <a:lnTo>
                    <a:pt x="411988" y="19304"/>
                  </a:lnTo>
                  <a:lnTo>
                    <a:pt x="414642" y="15875"/>
                  </a:lnTo>
                  <a:lnTo>
                    <a:pt x="418084" y="14224"/>
                  </a:lnTo>
                  <a:lnTo>
                    <a:pt x="426974" y="14224"/>
                  </a:lnTo>
                  <a:lnTo>
                    <a:pt x="430517" y="16129"/>
                  </a:lnTo>
                  <a:lnTo>
                    <a:pt x="433324" y="20066"/>
                  </a:lnTo>
                  <a:lnTo>
                    <a:pt x="435991" y="23876"/>
                  </a:lnTo>
                  <a:lnTo>
                    <a:pt x="437388" y="28575"/>
                  </a:lnTo>
                  <a:lnTo>
                    <a:pt x="437388" y="3187"/>
                  </a:lnTo>
                  <a:lnTo>
                    <a:pt x="437057" y="2959"/>
                  </a:lnTo>
                  <a:lnTo>
                    <a:pt x="430593" y="749"/>
                  </a:lnTo>
                  <a:lnTo>
                    <a:pt x="423291" y="0"/>
                  </a:lnTo>
                  <a:lnTo>
                    <a:pt x="416280" y="584"/>
                  </a:lnTo>
                  <a:lnTo>
                    <a:pt x="390144" y="33528"/>
                  </a:lnTo>
                  <a:lnTo>
                    <a:pt x="390144" y="41910"/>
                  </a:lnTo>
                  <a:lnTo>
                    <a:pt x="392684" y="49022"/>
                  </a:lnTo>
                  <a:lnTo>
                    <a:pt x="397764" y="54737"/>
                  </a:lnTo>
                  <a:lnTo>
                    <a:pt x="402844" y="60325"/>
                  </a:lnTo>
                  <a:lnTo>
                    <a:pt x="409575" y="63246"/>
                  </a:lnTo>
                  <a:lnTo>
                    <a:pt x="426847" y="63246"/>
                  </a:lnTo>
                  <a:lnTo>
                    <a:pt x="433565" y="59817"/>
                  </a:lnTo>
                  <a:lnTo>
                    <a:pt x="437769" y="52832"/>
                  </a:lnTo>
                  <a:lnTo>
                    <a:pt x="438023" y="52959"/>
                  </a:lnTo>
                  <a:lnTo>
                    <a:pt x="437984" y="63246"/>
                  </a:lnTo>
                  <a:lnTo>
                    <a:pt x="435991" y="70993"/>
                  </a:lnTo>
                  <a:lnTo>
                    <a:pt x="431800" y="76708"/>
                  </a:lnTo>
                  <a:lnTo>
                    <a:pt x="427609" y="82550"/>
                  </a:lnTo>
                  <a:lnTo>
                    <a:pt x="421513" y="85344"/>
                  </a:lnTo>
                  <a:lnTo>
                    <a:pt x="406641" y="85344"/>
                  </a:lnTo>
                  <a:lnTo>
                    <a:pt x="400685" y="83693"/>
                  </a:lnTo>
                  <a:lnTo>
                    <a:pt x="395592" y="80518"/>
                  </a:lnTo>
                  <a:lnTo>
                    <a:pt x="395592" y="96012"/>
                  </a:lnTo>
                  <a:lnTo>
                    <a:pt x="400939" y="98425"/>
                  </a:lnTo>
                  <a:lnTo>
                    <a:pt x="407416" y="99695"/>
                  </a:lnTo>
                  <a:lnTo>
                    <a:pt x="414909" y="99695"/>
                  </a:lnTo>
                  <a:lnTo>
                    <a:pt x="424167" y="98780"/>
                  </a:lnTo>
                  <a:lnTo>
                    <a:pt x="432320" y="96012"/>
                  </a:lnTo>
                  <a:lnTo>
                    <a:pt x="439356" y="91452"/>
                  </a:lnTo>
                  <a:lnTo>
                    <a:pt x="445020" y="85344"/>
                  </a:lnTo>
                  <a:lnTo>
                    <a:pt x="445262" y="85090"/>
                  </a:lnTo>
                  <a:lnTo>
                    <a:pt x="449922" y="77139"/>
                  </a:lnTo>
                  <a:lnTo>
                    <a:pt x="453250" y="67779"/>
                  </a:lnTo>
                  <a:lnTo>
                    <a:pt x="455256" y="56997"/>
                  </a:lnTo>
                  <a:lnTo>
                    <a:pt x="455485" y="52832"/>
                  </a:lnTo>
                  <a:lnTo>
                    <a:pt x="455688" y="49149"/>
                  </a:lnTo>
                  <a:lnTo>
                    <a:pt x="455917" y="44831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5" name="object 95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6657467" y="2354833"/>
              <a:ext cx="99694" cy="121538"/>
            </a:xfrm>
            <a:prstGeom prst="rect">
              <a:avLst/>
            </a:prstGeom>
          </p:spPr>
        </p:pic>
        <p:pic>
          <p:nvPicPr>
            <p:cNvPr id="96" name="object 96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6825615" y="2354833"/>
              <a:ext cx="245999" cy="126364"/>
            </a:xfrm>
            <a:prstGeom prst="rect">
              <a:avLst/>
            </a:prstGeom>
          </p:spPr>
        </p:pic>
        <p:sp>
          <p:nvSpPr>
            <p:cNvPr id="97" name="object 97"/>
            <p:cNvSpPr/>
            <p:nvPr/>
          </p:nvSpPr>
          <p:spPr>
            <a:xfrm>
              <a:off x="7128891" y="2353817"/>
              <a:ext cx="626110" cy="127635"/>
            </a:xfrm>
            <a:custGeom>
              <a:avLst/>
              <a:gdLst/>
              <a:ahLst/>
              <a:cxnLst/>
              <a:rect l="l" t="t" r="r" b="b"/>
              <a:pathLst>
                <a:path w="626109" h="127635">
                  <a:moveTo>
                    <a:pt x="294639" y="92202"/>
                  </a:moveTo>
                  <a:lnTo>
                    <a:pt x="278129" y="92202"/>
                  </a:lnTo>
                  <a:lnTo>
                    <a:pt x="278129" y="125857"/>
                  </a:lnTo>
                  <a:lnTo>
                    <a:pt x="363219" y="125857"/>
                  </a:lnTo>
                  <a:lnTo>
                    <a:pt x="363219" y="112141"/>
                  </a:lnTo>
                  <a:lnTo>
                    <a:pt x="294639" y="112141"/>
                  </a:lnTo>
                  <a:lnTo>
                    <a:pt x="294639" y="92202"/>
                  </a:lnTo>
                  <a:close/>
                </a:path>
                <a:path w="626109" h="127635">
                  <a:moveTo>
                    <a:pt x="361568" y="1016"/>
                  </a:moveTo>
                  <a:lnTo>
                    <a:pt x="345058" y="1016"/>
                  </a:lnTo>
                  <a:lnTo>
                    <a:pt x="345058" y="95377"/>
                  </a:lnTo>
                  <a:lnTo>
                    <a:pt x="361568" y="95377"/>
                  </a:lnTo>
                  <a:lnTo>
                    <a:pt x="361568" y="58293"/>
                  </a:lnTo>
                  <a:lnTo>
                    <a:pt x="379729" y="58293"/>
                  </a:lnTo>
                  <a:lnTo>
                    <a:pt x="379729" y="44577"/>
                  </a:lnTo>
                  <a:lnTo>
                    <a:pt x="361568" y="44577"/>
                  </a:lnTo>
                  <a:lnTo>
                    <a:pt x="361568" y="1016"/>
                  </a:lnTo>
                  <a:close/>
                </a:path>
                <a:path w="626109" h="127635">
                  <a:moveTo>
                    <a:pt x="310387" y="27432"/>
                  </a:moveTo>
                  <a:lnTo>
                    <a:pt x="290322" y="27432"/>
                  </a:lnTo>
                  <a:lnTo>
                    <a:pt x="282320" y="29210"/>
                  </a:lnTo>
                  <a:lnTo>
                    <a:pt x="276351" y="32639"/>
                  </a:lnTo>
                  <a:lnTo>
                    <a:pt x="270382" y="36195"/>
                  </a:lnTo>
                  <a:lnTo>
                    <a:pt x="267334" y="41021"/>
                  </a:lnTo>
                  <a:lnTo>
                    <a:pt x="267400" y="52197"/>
                  </a:lnTo>
                  <a:lnTo>
                    <a:pt x="269493" y="56261"/>
                  </a:lnTo>
                  <a:lnTo>
                    <a:pt x="273811" y="59562"/>
                  </a:lnTo>
                  <a:lnTo>
                    <a:pt x="278129" y="62992"/>
                  </a:lnTo>
                  <a:lnTo>
                    <a:pt x="284225" y="65024"/>
                  </a:lnTo>
                  <a:lnTo>
                    <a:pt x="292226" y="65912"/>
                  </a:lnTo>
                  <a:lnTo>
                    <a:pt x="292226" y="74295"/>
                  </a:lnTo>
                  <a:lnTo>
                    <a:pt x="257809" y="74549"/>
                  </a:lnTo>
                  <a:lnTo>
                    <a:pt x="259460" y="87757"/>
                  </a:lnTo>
                  <a:lnTo>
                    <a:pt x="279505" y="87590"/>
                  </a:lnTo>
                  <a:lnTo>
                    <a:pt x="299799" y="87090"/>
                  </a:lnTo>
                  <a:lnTo>
                    <a:pt x="320307" y="86256"/>
                  </a:lnTo>
                  <a:lnTo>
                    <a:pt x="340994" y="85090"/>
                  </a:lnTo>
                  <a:lnTo>
                    <a:pt x="340082" y="73914"/>
                  </a:lnTo>
                  <a:lnTo>
                    <a:pt x="308609" y="73914"/>
                  </a:lnTo>
                  <a:lnTo>
                    <a:pt x="308609" y="66040"/>
                  </a:lnTo>
                  <a:lnTo>
                    <a:pt x="332324" y="54483"/>
                  </a:lnTo>
                  <a:lnTo>
                    <a:pt x="289305" y="54483"/>
                  </a:lnTo>
                  <a:lnTo>
                    <a:pt x="283717" y="51943"/>
                  </a:lnTo>
                  <a:lnTo>
                    <a:pt x="283717" y="42164"/>
                  </a:lnTo>
                  <a:lnTo>
                    <a:pt x="289305" y="39751"/>
                  </a:lnTo>
                  <a:lnTo>
                    <a:pt x="332595" y="39751"/>
                  </a:lnTo>
                  <a:lnTo>
                    <a:pt x="330453" y="36449"/>
                  </a:lnTo>
                  <a:lnTo>
                    <a:pt x="324357" y="32893"/>
                  </a:lnTo>
                  <a:lnTo>
                    <a:pt x="318261" y="29210"/>
                  </a:lnTo>
                  <a:lnTo>
                    <a:pt x="310387" y="27432"/>
                  </a:lnTo>
                  <a:close/>
                </a:path>
                <a:path w="626109" h="127635">
                  <a:moveTo>
                    <a:pt x="339978" y="72644"/>
                  </a:moveTo>
                  <a:lnTo>
                    <a:pt x="332452" y="73074"/>
                  </a:lnTo>
                  <a:lnTo>
                    <a:pt x="324723" y="73421"/>
                  </a:lnTo>
                  <a:lnTo>
                    <a:pt x="308609" y="73914"/>
                  </a:lnTo>
                  <a:lnTo>
                    <a:pt x="340082" y="73914"/>
                  </a:lnTo>
                  <a:lnTo>
                    <a:pt x="339978" y="72644"/>
                  </a:lnTo>
                  <a:close/>
                </a:path>
                <a:path w="626109" h="127635">
                  <a:moveTo>
                    <a:pt x="332595" y="39751"/>
                  </a:moveTo>
                  <a:lnTo>
                    <a:pt x="311530" y="39751"/>
                  </a:lnTo>
                  <a:lnTo>
                    <a:pt x="317118" y="42164"/>
                  </a:lnTo>
                  <a:lnTo>
                    <a:pt x="317118" y="49276"/>
                  </a:lnTo>
                  <a:lnTo>
                    <a:pt x="315722" y="51054"/>
                  </a:lnTo>
                  <a:lnTo>
                    <a:pt x="312800" y="52451"/>
                  </a:lnTo>
                  <a:lnTo>
                    <a:pt x="309879" y="53721"/>
                  </a:lnTo>
                  <a:lnTo>
                    <a:pt x="305815" y="54483"/>
                  </a:lnTo>
                  <a:lnTo>
                    <a:pt x="332324" y="54483"/>
                  </a:lnTo>
                  <a:lnTo>
                    <a:pt x="333501" y="52197"/>
                  </a:lnTo>
                  <a:lnTo>
                    <a:pt x="333419" y="41021"/>
                  </a:lnTo>
                  <a:lnTo>
                    <a:pt x="332595" y="39751"/>
                  </a:lnTo>
                  <a:close/>
                </a:path>
                <a:path w="626109" h="127635">
                  <a:moveTo>
                    <a:pt x="338581" y="11557"/>
                  </a:moveTo>
                  <a:lnTo>
                    <a:pt x="261874" y="11557"/>
                  </a:lnTo>
                  <a:lnTo>
                    <a:pt x="261874" y="24130"/>
                  </a:lnTo>
                  <a:lnTo>
                    <a:pt x="338581" y="24130"/>
                  </a:lnTo>
                  <a:lnTo>
                    <a:pt x="338581" y="11557"/>
                  </a:lnTo>
                  <a:close/>
                </a:path>
                <a:path w="626109" h="127635">
                  <a:moveTo>
                    <a:pt x="308736" y="0"/>
                  </a:moveTo>
                  <a:lnTo>
                    <a:pt x="292353" y="0"/>
                  </a:lnTo>
                  <a:lnTo>
                    <a:pt x="292353" y="11557"/>
                  </a:lnTo>
                  <a:lnTo>
                    <a:pt x="308736" y="11557"/>
                  </a:lnTo>
                  <a:lnTo>
                    <a:pt x="308736" y="0"/>
                  </a:lnTo>
                  <a:close/>
                </a:path>
                <a:path w="626109" h="127635">
                  <a:moveTo>
                    <a:pt x="603884" y="90805"/>
                  </a:moveTo>
                  <a:lnTo>
                    <a:pt x="587049" y="91638"/>
                  </a:lnTo>
                  <a:lnTo>
                    <a:pt x="566451" y="92233"/>
                  </a:lnTo>
                  <a:lnTo>
                    <a:pt x="542091" y="92590"/>
                  </a:lnTo>
                  <a:lnTo>
                    <a:pt x="513968" y="92710"/>
                  </a:lnTo>
                  <a:lnTo>
                    <a:pt x="515747" y="106426"/>
                  </a:lnTo>
                  <a:lnTo>
                    <a:pt x="539087" y="106302"/>
                  </a:lnTo>
                  <a:lnTo>
                    <a:pt x="561689" y="105918"/>
                  </a:lnTo>
                  <a:lnTo>
                    <a:pt x="583576" y="105247"/>
                  </a:lnTo>
                  <a:lnTo>
                    <a:pt x="604774" y="104267"/>
                  </a:lnTo>
                  <a:lnTo>
                    <a:pt x="603884" y="90805"/>
                  </a:lnTo>
                  <a:close/>
                </a:path>
                <a:path w="626109" h="127635">
                  <a:moveTo>
                    <a:pt x="184911" y="11937"/>
                  </a:moveTo>
                  <a:lnTo>
                    <a:pt x="133730" y="11937"/>
                  </a:lnTo>
                  <a:lnTo>
                    <a:pt x="133730" y="92202"/>
                  </a:lnTo>
                  <a:lnTo>
                    <a:pt x="184911" y="92202"/>
                  </a:lnTo>
                  <a:lnTo>
                    <a:pt x="184911" y="78359"/>
                  </a:lnTo>
                  <a:lnTo>
                    <a:pt x="149859" y="78359"/>
                  </a:lnTo>
                  <a:lnTo>
                    <a:pt x="149859" y="25654"/>
                  </a:lnTo>
                  <a:lnTo>
                    <a:pt x="184911" y="25654"/>
                  </a:lnTo>
                  <a:lnTo>
                    <a:pt x="184911" y="11937"/>
                  </a:lnTo>
                  <a:close/>
                </a:path>
                <a:path w="626109" h="127635">
                  <a:moveTo>
                    <a:pt x="184911" y="25654"/>
                  </a:moveTo>
                  <a:lnTo>
                    <a:pt x="168782" y="25654"/>
                  </a:lnTo>
                  <a:lnTo>
                    <a:pt x="168782" y="78359"/>
                  </a:lnTo>
                  <a:lnTo>
                    <a:pt x="184911" y="78359"/>
                  </a:lnTo>
                  <a:lnTo>
                    <a:pt x="184911" y="25654"/>
                  </a:lnTo>
                  <a:close/>
                </a:path>
                <a:path w="626109" h="127635">
                  <a:moveTo>
                    <a:pt x="558545" y="8890"/>
                  </a:moveTo>
                  <a:lnTo>
                    <a:pt x="522858" y="31242"/>
                  </a:lnTo>
                  <a:lnTo>
                    <a:pt x="522858" y="50165"/>
                  </a:lnTo>
                  <a:lnTo>
                    <a:pt x="557783" y="72390"/>
                  </a:lnTo>
                  <a:lnTo>
                    <a:pt x="564999" y="71842"/>
                  </a:lnTo>
                  <a:lnTo>
                    <a:pt x="571595" y="70199"/>
                  </a:lnTo>
                  <a:lnTo>
                    <a:pt x="577572" y="67460"/>
                  </a:lnTo>
                  <a:lnTo>
                    <a:pt x="582929" y="63627"/>
                  </a:lnTo>
                  <a:lnTo>
                    <a:pt x="588515" y="58674"/>
                  </a:lnTo>
                  <a:lnTo>
                    <a:pt x="552576" y="58674"/>
                  </a:lnTo>
                  <a:lnTo>
                    <a:pt x="548258" y="56896"/>
                  </a:lnTo>
                  <a:lnTo>
                    <a:pt x="544702" y="53594"/>
                  </a:lnTo>
                  <a:lnTo>
                    <a:pt x="541274" y="50165"/>
                  </a:lnTo>
                  <a:lnTo>
                    <a:pt x="539623" y="45847"/>
                  </a:lnTo>
                  <a:lnTo>
                    <a:pt x="539623" y="35560"/>
                  </a:lnTo>
                  <a:lnTo>
                    <a:pt x="541274" y="31242"/>
                  </a:lnTo>
                  <a:lnTo>
                    <a:pt x="544576" y="27812"/>
                  </a:lnTo>
                  <a:lnTo>
                    <a:pt x="548004" y="24384"/>
                  </a:lnTo>
                  <a:lnTo>
                    <a:pt x="552450" y="22606"/>
                  </a:lnTo>
                  <a:lnTo>
                    <a:pt x="588685" y="22606"/>
                  </a:lnTo>
                  <a:lnTo>
                    <a:pt x="583310" y="17653"/>
                  </a:lnTo>
                  <a:lnTo>
                    <a:pt x="578102" y="13819"/>
                  </a:lnTo>
                  <a:lnTo>
                    <a:pt x="572214" y="11080"/>
                  </a:lnTo>
                  <a:lnTo>
                    <a:pt x="565683" y="9437"/>
                  </a:lnTo>
                  <a:lnTo>
                    <a:pt x="558545" y="8890"/>
                  </a:lnTo>
                  <a:close/>
                </a:path>
                <a:path w="626109" h="127635">
                  <a:moveTo>
                    <a:pt x="588685" y="22606"/>
                  </a:moveTo>
                  <a:lnTo>
                    <a:pt x="563372" y="22606"/>
                  </a:lnTo>
                  <a:lnTo>
                    <a:pt x="567816" y="24384"/>
                  </a:lnTo>
                  <a:lnTo>
                    <a:pt x="571245" y="27812"/>
                  </a:lnTo>
                  <a:lnTo>
                    <a:pt x="574675" y="31369"/>
                  </a:lnTo>
                  <a:lnTo>
                    <a:pt x="576277" y="35560"/>
                  </a:lnTo>
                  <a:lnTo>
                    <a:pt x="576326" y="45847"/>
                  </a:lnTo>
                  <a:lnTo>
                    <a:pt x="574675" y="50037"/>
                  </a:lnTo>
                  <a:lnTo>
                    <a:pt x="567816" y="56896"/>
                  </a:lnTo>
                  <a:lnTo>
                    <a:pt x="563499" y="58674"/>
                  </a:lnTo>
                  <a:lnTo>
                    <a:pt x="588515" y="58674"/>
                  </a:lnTo>
                  <a:lnTo>
                    <a:pt x="589660" y="57658"/>
                  </a:lnTo>
                  <a:lnTo>
                    <a:pt x="593032" y="50165"/>
                  </a:lnTo>
                  <a:lnTo>
                    <a:pt x="593089" y="31242"/>
                  </a:lnTo>
                  <a:lnTo>
                    <a:pt x="589787" y="23622"/>
                  </a:lnTo>
                  <a:lnTo>
                    <a:pt x="588685" y="22606"/>
                  </a:lnTo>
                  <a:close/>
                </a:path>
                <a:path w="626109" h="127635">
                  <a:moveTo>
                    <a:pt x="434339" y="25527"/>
                  </a:moveTo>
                  <a:lnTo>
                    <a:pt x="417956" y="25527"/>
                  </a:lnTo>
                  <a:lnTo>
                    <a:pt x="417956" y="39243"/>
                  </a:lnTo>
                  <a:lnTo>
                    <a:pt x="417337" y="46368"/>
                  </a:lnTo>
                  <a:lnTo>
                    <a:pt x="397557" y="80025"/>
                  </a:lnTo>
                  <a:lnTo>
                    <a:pt x="385825" y="88137"/>
                  </a:lnTo>
                  <a:lnTo>
                    <a:pt x="398017" y="98552"/>
                  </a:lnTo>
                  <a:lnTo>
                    <a:pt x="426338" y="65912"/>
                  </a:lnTo>
                  <a:lnTo>
                    <a:pt x="444173" y="65912"/>
                  </a:lnTo>
                  <a:lnTo>
                    <a:pt x="434374" y="39243"/>
                  </a:lnTo>
                  <a:lnTo>
                    <a:pt x="434339" y="25527"/>
                  </a:lnTo>
                  <a:close/>
                </a:path>
                <a:path w="626109" h="127635">
                  <a:moveTo>
                    <a:pt x="444173" y="65912"/>
                  </a:moveTo>
                  <a:lnTo>
                    <a:pt x="426338" y="65912"/>
                  </a:lnTo>
                  <a:lnTo>
                    <a:pt x="431317" y="73796"/>
                  </a:lnTo>
                  <a:lnTo>
                    <a:pt x="437689" y="81454"/>
                  </a:lnTo>
                  <a:lnTo>
                    <a:pt x="445466" y="88898"/>
                  </a:lnTo>
                  <a:lnTo>
                    <a:pt x="454659" y="96139"/>
                  </a:lnTo>
                  <a:lnTo>
                    <a:pt x="465581" y="84074"/>
                  </a:lnTo>
                  <a:lnTo>
                    <a:pt x="459652" y="80908"/>
                  </a:lnTo>
                  <a:lnTo>
                    <a:pt x="454056" y="76755"/>
                  </a:lnTo>
                  <a:lnTo>
                    <a:pt x="448794" y="71626"/>
                  </a:lnTo>
                  <a:lnTo>
                    <a:pt x="444173" y="65912"/>
                  </a:lnTo>
                  <a:close/>
                </a:path>
                <a:path w="626109" h="127635">
                  <a:moveTo>
                    <a:pt x="461136" y="11684"/>
                  </a:moveTo>
                  <a:lnTo>
                    <a:pt x="390651" y="11684"/>
                  </a:lnTo>
                  <a:lnTo>
                    <a:pt x="390651" y="25527"/>
                  </a:lnTo>
                  <a:lnTo>
                    <a:pt x="461136" y="25527"/>
                  </a:lnTo>
                  <a:lnTo>
                    <a:pt x="461136" y="11684"/>
                  </a:lnTo>
                  <a:close/>
                </a:path>
                <a:path w="626109" h="127635">
                  <a:moveTo>
                    <a:pt x="625855" y="1016"/>
                  </a:moveTo>
                  <a:lnTo>
                    <a:pt x="609600" y="1016"/>
                  </a:lnTo>
                  <a:lnTo>
                    <a:pt x="609600" y="127381"/>
                  </a:lnTo>
                  <a:lnTo>
                    <a:pt x="625855" y="127381"/>
                  </a:lnTo>
                  <a:lnTo>
                    <a:pt x="625855" y="1016"/>
                  </a:lnTo>
                  <a:close/>
                </a:path>
                <a:path w="626109" h="127635">
                  <a:moveTo>
                    <a:pt x="489711" y="1016"/>
                  </a:moveTo>
                  <a:lnTo>
                    <a:pt x="473328" y="1016"/>
                  </a:lnTo>
                  <a:lnTo>
                    <a:pt x="473328" y="127381"/>
                  </a:lnTo>
                  <a:lnTo>
                    <a:pt x="489711" y="127381"/>
                  </a:lnTo>
                  <a:lnTo>
                    <a:pt x="489711" y="63373"/>
                  </a:lnTo>
                  <a:lnTo>
                    <a:pt x="509397" y="63373"/>
                  </a:lnTo>
                  <a:lnTo>
                    <a:pt x="509397" y="49530"/>
                  </a:lnTo>
                  <a:lnTo>
                    <a:pt x="489711" y="49530"/>
                  </a:lnTo>
                  <a:lnTo>
                    <a:pt x="489711" y="1016"/>
                  </a:lnTo>
                  <a:close/>
                </a:path>
                <a:path w="626109" h="127635">
                  <a:moveTo>
                    <a:pt x="238759" y="64262"/>
                  </a:moveTo>
                  <a:lnTo>
                    <a:pt x="222503" y="64262"/>
                  </a:lnTo>
                  <a:lnTo>
                    <a:pt x="222503" y="127381"/>
                  </a:lnTo>
                  <a:lnTo>
                    <a:pt x="238759" y="127381"/>
                  </a:lnTo>
                  <a:lnTo>
                    <a:pt x="238759" y="64262"/>
                  </a:lnTo>
                  <a:close/>
                </a:path>
                <a:path w="626109" h="127635">
                  <a:moveTo>
                    <a:pt x="212216" y="3556"/>
                  </a:moveTo>
                  <a:lnTo>
                    <a:pt x="195960" y="3556"/>
                  </a:lnTo>
                  <a:lnTo>
                    <a:pt x="195960" y="123698"/>
                  </a:lnTo>
                  <a:lnTo>
                    <a:pt x="212216" y="123698"/>
                  </a:lnTo>
                  <a:lnTo>
                    <a:pt x="212216" y="64262"/>
                  </a:lnTo>
                  <a:lnTo>
                    <a:pt x="238759" y="64262"/>
                  </a:lnTo>
                  <a:lnTo>
                    <a:pt x="238759" y="50419"/>
                  </a:lnTo>
                  <a:lnTo>
                    <a:pt x="212216" y="50419"/>
                  </a:lnTo>
                  <a:lnTo>
                    <a:pt x="212216" y="3556"/>
                  </a:lnTo>
                  <a:close/>
                </a:path>
                <a:path w="626109" h="127635">
                  <a:moveTo>
                    <a:pt x="238759" y="1016"/>
                  </a:moveTo>
                  <a:lnTo>
                    <a:pt x="222503" y="1016"/>
                  </a:lnTo>
                  <a:lnTo>
                    <a:pt x="222503" y="50419"/>
                  </a:lnTo>
                  <a:lnTo>
                    <a:pt x="238759" y="50419"/>
                  </a:lnTo>
                  <a:lnTo>
                    <a:pt x="238759" y="1016"/>
                  </a:lnTo>
                  <a:close/>
                </a:path>
                <a:path w="626109" h="127635">
                  <a:moveTo>
                    <a:pt x="105536" y="1016"/>
                  </a:moveTo>
                  <a:lnTo>
                    <a:pt x="89153" y="1016"/>
                  </a:lnTo>
                  <a:lnTo>
                    <a:pt x="89153" y="127381"/>
                  </a:lnTo>
                  <a:lnTo>
                    <a:pt x="105536" y="127381"/>
                  </a:lnTo>
                  <a:lnTo>
                    <a:pt x="105536" y="1016"/>
                  </a:lnTo>
                  <a:close/>
                </a:path>
                <a:path w="626109" h="127635">
                  <a:moveTo>
                    <a:pt x="48767" y="31369"/>
                  </a:moveTo>
                  <a:lnTo>
                    <a:pt x="32384" y="31369"/>
                  </a:lnTo>
                  <a:lnTo>
                    <a:pt x="32339" y="40640"/>
                  </a:lnTo>
                  <a:lnTo>
                    <a:pt x="31811" y="46603"/>
                  </a:lnTo>
                  <a:lnTo>
                    <a:pt x="6665" y="84286"/>
                  </a:lnTo>
                  <a:lnTo>
                    <a:pt x="0" y="88646"/>
                  </a:lnTo>
                  <a:lnTo>
                    <a:pt x="11683" y="99441"/>
                  </a:lnTo>
                  <a:lnTo>
                    <a:pt x="40639" y="66167"/>
                  </a:lnTo>
                  <a:lnTo>
                    <a:pt x="58534" y="66167"/>
                  </a:lnTo>
                  <a:lnTo>
                    <a:pt x="48767" y="40640"/>
                  </a:lnTo>
                  <a:lnTo>
                    <a:pt x="48767" y="31369"/>
                  </a:lnTo>
                  <a:close/>
                </a:path>
                <a:path w="626109" h="127635">
                  <a:moveTo>
                    <a:pt x="58534" y="66167"/>
                  </a:moveTo>
                  <a:lnTo>
                    <a:pt x="40639" y="66167"/>
                  </a:lnTo>
                  <a:lnTo>
                    <a:pt x="45787" y="74074"/>
                  </a:lnTo>
                  <a:lnTo>
                    <a:pt x="52482" y="81803"/>
                  </a:lnTo>
                  <a:lnTo>
                    <a:pt x="60749" y="89366"/>
                  </a:lnTo>
                  <a:lnTo>
                    <a:pt x="70611" y="96774"/>
                  </a:lnTo>
                  <a:lnTo>
                    <a:pt x="80772" y="84201"/>
                  </a:lnTo>
                  <a:lnTo>
                    <a:pt x="74181" y="80674"/>
                  </a:lnTo>
                  <a:lnTo>
                    <a:pt x="68151" y="76374"/>
                  </a:lnTo>
                  <a:lnTo>
                    <a:pt x="62716" y="71288"/>
                  </a:lnTo>
                  <a:lnTo>
                    <a:pt x="58534" y="66167"/>
                  </a:lnTo>
                  <a:close/>
                </a:path>
                <a:path w="626109" h="127635">
                  <a:moveTo>
                    <a:pt x="77724" y="17526"/>
                  </a:moveTo>
                  <a:lnTo>
                    <a:pt x="3555" y="17526"/>
                  </a:lnTo>
                  <a:lnTo>
                    <a:pt x="3555" y="31369"/>
                  </a:lnTo>
                  <a:lnTo>
                    <a:pt x="77724" y="31369"/>
                  </a:lnTo>
                  <a:lnTo>
                    <a:pt x="77724" y="17526"/>
                  </a:lnTo>
                  <a:close/>
                </a:path>
                <a:path w="626109" h="127635">
                  <a:moveTo>
                    <a:pt x="48767" y="1016"/>
                  </a:moveTo>
                  <a:lnTo>
                    <a:pt x="32257" y="1016"/>
                  </a:lnTo>
                  <a:lnTo>
                    <a:pt x="32257" y="17526"/>
                  </a:lnTo>
                  <a:lnTo>
                    <a:pt x="48767" y="17526"/>
                  </a:lnTo>
                  <a:lnTo>
                    <a:pt x="48767" y="1016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8" name="object 98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6354953" y="2353310"/>
              <a:ext cx="2514980" cy="695705"/>
            </a:xfrm>
            <a:prstGeom prst="rect">
              <a:avLst/>
            </a:prstGeom>
          </p:spPr>
        </p:pic>
        <p:sp>
          <p:nvSpPr>
            <p:cNvPr id="99" name="object 99"/>
            <p:cNvSpPr/>
            <p:nvPr/>
          </p:nvSpPr>
          <p:spPr>
            <a:xfrm>
              <a:off x="6181978" y="3757548"/>
              <a:ext cx="33655" cy="33655"/>
            </a:xfrm>
            <a:custGeom>
              <a:avLst/>
              <a:gdLst/>
              <a:ahLst/>
              <a:cxnLst/>
              <a:rect l="l" t="t" r="r" b="b"/>
              <a:pathLst>
                <a:path w="33654" h="33654">
                  <a:moveTo>
                    <a:pt x="21209" y="0"/>
                  </a:moveTo>
                  <a:lnTo>
                    <a:pt x="16637" y="0"/>
                  </a:lnTo>
                  <a:lnTo>
                    <a:pt x="12065" y="0"/>
                  </a:lnTo>
                  <a:lnTo>
                    <a:pt x="8128" y="1650"/>
                  </a:lnTo>
                  <a:lnTo>
                    <a:pt x="4953" y="4952"/>
                  </a:lnTo>
                  <a:lnTo>
                    <a:pt x="1650" y="8127"/>
                  </a:lnTo>
                  <a:lnTo>
                    <a:pt x="0" y="12064"/>
                  </a:lnTo>
                  <a:lnTo>
                    <a:pt x="0" y="21208"/>
                  </a:lnTo>
                  <a:lnTo>
                    <a:pt x="1650" y="25145"/>
                  </a:lnTo>
                  <a:lnTo>
                    <a:pt x="8128" y="31623"/>
                  </a:lnTo>
                  <a:lnTo>
                    <a:pt x="12065" y="33274"/>
                  </a:lnTo>
                  <a:lnTo>
                    <a:pt x="21209" y="33274"/>
                  </a:lnTo>
                  <a:lnTo>
                    <a:pt x="25146" y="31623"/>
                  </a:lnTo>
                  <a:lnTo>
                    <a:pt x="31623" y="25145"/>
                  </a:lnTo>
                  <a:lnTo>
                    <a:pt x="33274" y="21208"/>
                  </a:lnTo>
                  <a:lnTo>
                    <a:pt x="33274" y="12064"/>
                  </a:lnTo>
                  <a:lnTo>
                    <a:pt x="31623" y="8127"/>
                  </a:lnTo>
                  <a:lnTo>
                    <a:pt x="28321" y="4952"/>
                  </a:lnTo>
                  <a:lnTo>
                    <a:pt x="25146" y="1650"/>
                  </a:lnTo>
                  <a:lnTo>
                    <a:pt x="21209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0" name="object 100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8519794" y="3706621"/>
              <a:ext cx="241173" cy="121919"/>
            </a:xfrm>
            <a:prstGeom prst="rect">
              <a:avLst/>
            </a:prstGeom>
          </p:spPr>
        </p:pic>
        <p:pic>
          <p:nvPicPr>
            <p:cNvPr id="101" name="object 101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6353555" y="3704844"/>
              <a:ext cx="2528824" cy="690499"/>
            </a:xfrm>
            <a:prstGeom prst="rect">
              <a:avLst/>
            </a:prstGeom>
          </p:spPr>
        </p:pic>
        <p:sp>
          <p:nvSpPr>
            <p:cNvPr id="102" name="object 102"/>
            <p:cNvSpPr/>
            <p:nvPr/>
          </p:nvSpPr>
          <p:spPr>
            <a:xfrm>
              <a:off x="6181979" y="4547742"/>
              <a:ext cx="457834" cy="99695"/>
            </a:xfrm>
            <a:custGeom>
              <a:avLst/>
              <a:gdLst/>
              <a:ahLst/>
              <a:cxnLst/>
              <a:rect l="l" t="t" r="r" b="b"/>
              <a:pathLst>
                <a:path w="457834" h="99695">
                  <a:moveTo>
                    <a:pt x="33274" y="46355"/>
                  </a:moveTo>
                  <a:lnTo>
                    <a:pt x="31623" y="42418"/>
                  </a:lnTo>
                  <a:lnTo>
                    <a:pt x="28321" y="39243"/>
                  </a:lnTo>
                  <a:lnTo>
                    <a:pt x="25146" y="35941"/>
                  </a:lnTo>
                  <a:lnTo>
                    <a:pt x="21209" y="34290"/>
                  </a:lnTo>
                  <a:lnTo>
                    <a:pt x="16637" y="34290"/>
                  </a:lnTo>
                  <a:lnTo>
                    <a:pt x="12065" y="34290"/>
                  </a:lnTo>
                  <a:lnTo>
                    <a:pt x="8128" y="35941"/>
                  </a:lnTo>
                  <a:lnTo>
                    <a:pt x="4953" y="39243"/>
                  </a:lnTo>
                  <a:lnTo>
                    <a:pt x="1651" y="42418"/>
                  </a:lnTo>
                  <a:lnTo>
                    <a:pt x="0" y="46355"/>
                  </a:lnTo>
                  <a:lnTo>
                    <a:pt x="0" y="55499"/>
                  </a:lnTo>
                  <a:lnTo>
                    <a:pt x="1651" y="59436"/>
                  </a:lnTo>
                  <a:lnTo>
                    <a:pt x="4953" y="62611"/>
                  </a:lnTo>
                  <a:lnTo>
                    <a:pt x="8128" y="65913"/>
                  </a:lnTo>
                  <a:lnTo>
                    <a:pt x="12065" y="67564"/>
                  </a:lnTo>
                  <a:lnTo>
                    <a:pt x="21209" y="67564"/>
                  </a:lnTo>
                  <a:lnTo>
                    <a:pt x="25146" y="65913"/>
                  </a:lnTo>
                  <a:lnTo>
                    <a:pt x="28321" y="62611"/>
                  </a:lnTo>
                  <a:lnTo>
                    <a:pt x="31623" y="59436"/>
                  </a:lnTo>
                  <a:lnTo>
                    <a:pt x="33274" y="55499"/>
                  </a:lnTo>
                  <a:lnTo>
                    <a:pt x="33274" y="46355"/>
                  </a:lnTo>
                  <a:close/>
                </a:path>
                <a:path w="457834" h="99695">
                  <a:moveTo>
                    <a:pt x="234442" y="18796"/>
                  </a:moveTo>
                  <a:lnTo>
                    <a:pt x="232829" y="14732"/>
                  </a:lnTo>
                  <a:lnTo>
                    <a:pt x="231775" y="12065"/>
                  </a:lnTo>
                  <a:lnTo>
                    <a:pt x="220853" y="2413"/>
                  </a:lnTo>
                  <a:lnTo>
                    <a:pt x="213106" y="0"/>
                  </a:lnTo>
                  <a:lnTo>
                    <a:pt x="203200" y="0"/>
                  </a:lnTo>
                  <a:lnTo>
                    <a:pt x="196024" y="508"/>
                  </a:lnTo>
                  <a:lnTo>
                    <a:pt x="189230" y="2019"/>
                  </a:lnTo>
                  <a:lnTo>
                    <a:pt x="182803" y="4559"/>
                  </a:lnTo>
                  <a:lnTo>
                    <a:pt x="176784" y="8128"/>
                  </a:lnTo>
                  <a:lnTo>
                    <a:pt x="176784" y="24511"/>
                  </a:lnTo>
                  <a:lnTo>
                    <a:pt x="182537" y="20256"/>
                  </a:lnTo>
                  <a:lnTo>
                    <a:pt x="188417" y="17195"/>
                  </a:lnTo>
                  <a:lnTo>
                    <a:pt x="194398" y="15354"/>
                  </a:lnTo>
                  <a:lnTo>
                    <a:pt x="200533" y="14732"/>
                  </a:lnTo>
                  <a:lnTo>
                    <a:pt x="205867" y="14732"/>
                  </a:lnTo>
                  <a:lnTo>
                    <a:pt x="209804" y="15875"/>
                  </a:lnTo>
                  <a:lnTo>
                    <a:pt x="212217" y="18288"/>
                  </a:lnTo>
                  <a:lnTo>
                    <a:pt x="214757" y="20701"/>
                  </a:lnTo>
                  <a:lnTo>
                    <a:pt x="216027" y="24003"/>
                  </a:lnTo>
                  <a:lnTo>
                    <a:pt x="216027" y="31750"/>
                  </a:lnTo>
                  <a:lnTo>
                    <a:pt x="215138" y="34798"/>
                  </a:lnTo>
                  <a:lnTo>
                    <a:pt x="211582" y="40386"/>
                  </a:lnTo>
                  <a:lnTo>
                    <a:pt x="208661" y="43307"/>
                  </a:lnTo>
                  <a:lnTo>
                    <a:pt x="204470" y="46355"/>
                  </a:lnTo>
                  <a:lnTo>
                    <a:pt x="197243" y="51955"/>
                  </a:lnTo>
                  <a:lnTo>
                    <a:pt x="176149" y="76327"/>
                  </a:lnTo>
                  <a:lnTo>
                    <a:pt x="174371" y="80645"/>
                  </a:lnTo>
                  <a:lnTo>
                    <a:pt x="173482" y="85471"/>
                  </a:lnTo>
                  <a:lnTo>
                    <a:pt x="173482" y="97917"/>
                  </a:lnTo>
                  <a:lnTo>
                    <a:pt x="233680" y="97917"/>
                  </a:lnTo>
                  <a:lnTo>
                    <a:pt x="233680" y="82550"/>
                  </a:lnTo>
                  <a:lnTo>
                    <a:pt x="192786" y="82550"/>
                  </a:lnTo>
                  <a:lnTo>
                    <a:pt x="192786" y="80137"/>
                  </a:lnTo>
                  <a:lnTo>
                    <a:pt x="194056" y="77470"/>
                  </a:lnTo>
                  <a:lnTo>
                    <a:pt x="196596" y="74422"/>
                  </a:lnTo>
                  <a:lnTo>
                    <a:pt x="199136" y="71247"/>
                  </a:lnTo>
                  <a:lnTo>
                    <a:pt x="203454" y="67564"/>
                  </a:lnTo>
                  <a:lnTo>
                    <a:pt x="209296" y="63119"/>
                  </a:lnTo>
                  <a:lnTo>
                    <a:pt x="212547" y="60769"/>
                  </a:lnTo>
                  <a:lnTo>
                    <a:pt x="215646" y="58420"/>
                  </a:lnTo>
                  <a:lnTo>
                    <a:pt x="218567" y="56007"/>
                  </a:lnTo>
                  <a:lnTo>
                    <a:pt x="221615" y="53721"/>
                  </a:lnTo>
                  <a:lnTo>
                    <a:pt x="224282" y="51054"/>
                  </a:lnTo>
                  <a:lnTo>
                    <a:pt x="234442" y="31750"/>
                  </a:lnTo>
                  <a:lnTo>
                    <a:pt x="234442" y="18796"/>
                  </a:lnTo>
                  <a:close/>
                </a:path>
                <a:path w="457834" h="99695">
                  <a:moveTo>
                    <a:pt x="311023" y="49149"/>
                  </a:moveTo>
                  <a:lnTo>
                    <a:pt x="308991" y="27647"/>
                  </a:lnTo>
                  <a:lnTo>
                    <a:pt x="303669" y="14224"/>
                  </a:lnTo>
                  <a:lnTo>
                    <a:pt x="302907" y="12293"/>
                  </a:lnTo>
                  <a:lnTo>
                    <a:pt x="292747" y="3073"/>
                  </a:lnTo>
                  <a:lnTo>
                    <a:pt x="292290" y="2984"/>
                  </a:lnTo>
                  <a:lnTo>
                    <a:pt x="292290" y="49149"/>
                  </a:lnTo>
                  <a:lnTo>
                    <a:pt x="292265" y="51435"/>
                  </a:lnTo>
                  <a:lnTo>
                    <a:pt x="291414" y="65468"/>
                  </a:lnTo>
                  <a:lnTo>
                    <a:pt x="288607" y="76504"/>
                  </a:lnTo>
                  <a:lnTo>
                    <a:pt x="283883" y="83134"/>
                  </a:lnTo>
                  <a:lnTo>
                    <a:pt x="277241" y="85344"/>
                  </a:lnTo>
                  <a:lnTo>
                    <a:pt x="270497" y="83210"/>
                  </a:lnTo>
                  <a:lnTo>
                    <a:pt x="265696" y="76758"/>
                  </a:lnTo>
                  <a:lnTo>
                    <a:pt x="262826" y="66014"/>
                  </a:lnTo>
                  <a:lnTo>
                    <a:pt x="261899" y="51435"/>
                  </a:lnTo>
                  <a:lnTo>
                    <a:pt x="261975" y="49149"/>
                  </a:lnTo>
                  <a:lnTo>
                    <a:pt x="262851" y="34861"/>
                  </a:lnTo>
                  <a:lnTo>
                    <a:pt x="265785" y="23393"/>
                  </a:lnTo>
                  <a:lnTo>
                    <a:pt x="270713" y="16522"/>
                  </a:lnTo>
                  <a:lnTo>
                    <a:pt x="277622" y="14224"/>
                  </a:lnTo>
                  <a:lnTo>
                    <a:pt x="284099" y="16471"/>
                  </a:lnTo>
                  <a:lnTo>
                    <a:pt x="288696" y="23190"/>
                  </a:lnTo>
                  <a:lnTo>
                    <a:pt x="291439" y="34378"/>
                  </a:lnTo>
                  <a:lnTo>
                    <a:pt x="292290" y="49149"/>
                  </a:lnTo>
                  <a:lnTo>
                    <a:pt x="292290" y="2984"/>
                  </a:lnTo>
                  <a:lnTo>
                    <a:pt x="278511" y="0"/>
                  </a:lnTo>
                  <a:lnTo>
                    <a:pt x="270383" y="812"/>
                  </a:lnTo>
                  <a:lnTo>
                    <a:pt x="263334" y="3263"/>
                  </a:lnTo>
                  <a:lnTo>
                    <a:pt x="243878" y="39611"/>
                  </a:lnTo>
                  <a:lnTo>
                    <a:pt x="243332" y="51435"/>
                  </a:lnTo>
                  <a:lnTo>
                    <a:pt x="245402" y="72542"/>
                  </a:lnTo>
                  <a:lnTo>
                    <a:pt x="251612" y="87617"/>
                  </a:lnTo>
                  <a:lnTo>
                    <a:pt x="261975" y="96685"/>
                  </a:lnTo>
                  <a:lnTo>
                    <a:pt x="276479" y="99695"/>
                  </a:lnTo>
                  <a:lnTo>
                    <a:pt x="284378" y="98869"/>
                  </a:lnTo>
                  <a:lnTo>
                    <a:pt x="291299" y="96380"/>
                  </a:lnTo>
                  <a:lnTo>
                    <a:pt x="297230" y="92252"/>
                  </a:lnTo>
                  <a:lnTo>
                    <a:pt x="302133" y="86487"/>
                  </a:lnTo>
                  <a:lnTo>
                    <a:pt x="302742" y="85344"/>
                  </a:lnTo>
                  <a:lnTo>
                    <a:pt x="306031" y="79235"/>
                  </a:lnTo>
                  <a:lnTo>
                    <a:pt x="308813" y="70586"/>
                  </a:lnTo>
                  <a:lnTo>
                    <a:pt x="310464" y="60566"/>
                  </a:lnTo>
                  <a:lnTo>
                    <a:pt x="311023" y="49149"/>
                  </a:lnTo>
                  <a:close/>
                </a:path>
                <a:path w="457834" h="99695">
                  <a:moveTo>
                    <a:pt x="380746" y="64516"/>
                  </a:moveTo>
                  <a:lnTo>
                    <a:pt x="378714" y="59309"/>
                  </a:lnTo>
                  <a:lnTo>
                    <a:pt x="370586" y="50927"/>
                  </a:lnTo>
                  <a:lnTo>
                    <a:pt x="365252" y="48514"/>
                  </a:lnTo>
                  <a:lnTo>
                    <a:pt x="358521" y="47752"/>
                  </a:lnTo>
                  <a:lnTo>
                    <a:pt x="358521" y="47498"/>
                  </a:lnTo>
                  <a:lnTo>
                    <a:pt x="366928" y="44145"/>
                  </a:lnTo>
                  <a:lnTo>
                    <a:pt x="372910" y="39039"/>
                  </a:lnTo>
                  <a:lnTo>
                    <a:pt x="376504" y="32194"/>
                  </a:lnTo>
                  <a:lnTo>
                    <a:pt x="377698" y="23622"/>
                  </a:lnTo>
                  <a:lnTo>
                    <a:pt x="377698" y="16256"/>
                  </a:lnTo>
                  <a:lnTo>
                    <a:pt x="376720" y="14224"/>
                  </a:lnTo>
                  <a:lnTo>
                    <a:pt x="374891" y="10414"/>
                  </a:lnTo>
                  <a:lnTo>
                    <a:pt x="369443" y="6223"/>
                  </a:lnTo>
                  <a:lnTo>
                    <a:pt x="363842" y="2032"/>
                  </a:lnTo>
                  <a:lnTo>
                    <a:pt x="356616" y="0"/>
                  </a:lnTo>
                  <a:lnTo>
                    <a:pt x="338836" y="0"/>
                  </a:lnTo>
                  <a:lnTo>
                    <a:pt x="331216" y="1778"/>
                  </a:lnTo>
                  <a:lnTo>
                    <a:pt x="324612" y="5207"/>
                  </a:lnTo>
                  <a:lnTo>
                    <a:pt x="324612" y="20574"/>
                  </a:lnTo>
                  <a:lnTo>
                    <a:pt x="330695" y="16383"/>
                  </a:lnTo>
                  <a:lnTo>
                    <a:pt x="337045" y="14224"/>
                  </a:lnTo>
                  <a:lnTo>
                    <a:pt x="353949" y="14224"/>
                  </a:lnTo>
                  <a:lnTo>
                    <a:pt x="359143" y="18542"/>
                  </a:lnTo>
                  <a:lnTo>
                    <a:pt x="359143" y="36576"/>
                  </a:lnTo>
                  <a:lnTo>
                    <a:pt x="352425" y="41275"/>
                  </a:lnTo>
                  <a:lnTo>
                    <a:pt x="330962" y="41275"/>
                  </a:lnTo>
                  <a:lnTo>
                    <a:pt x="330962" y="55626"/>
                  </a:lnTo>
                  <a:lnTo>
                    <a:pt x="339471" y="55626"/>
                  </a:lnTo>
                  <a:lnTo>
                    <a:pt x="349377" y="56565"/>
                  </a:lnTo>
                  <a:lnTo>
                    <a:pt x="356438" y="59359"/>
                  </a:lnTo>
                  <a:lnTo>
                    <a:pt x="360667" y="64046"/>
                  </a:lnTo>
                  <a:lnTo>
                    <a:pt x="362077" y="70612"/>
                  </a:lnTo>
                  <a:lnTo>
                    <a:pt x="362077" y="75311"/>
                  </a:lnTo>
                  <a:lnTo>
                    <a:pt x="360426" y="78994"/>
                  </a:lnTo>
                  <a:lnTo>
                    <a:pt x="353568" y="84074"/>
                  </a:lnTo>
                  <a:lnTo>
                    <a:pt x="349123" y="85344"/>
                  </a:lnTo>
                  <a:lnTo>
                    <a:pt x="335026" y="85344"/>
                  </a:lnTo>
                  <a:lnTo>
                    <a:pt x="327393" y="82931"/>
                  </a:lnTo>
                  <a:lnTo>
                    <a:pt x="320916" y="78105"/>
                  </a:lnTo>
                  <a:lnTo>
                    <a:pt x="320916" y="94615"/>
                  </a:lnTo>
                  <a:lnTo>
                    <a:pt x="327025" y="98044"/>
                  </a:lnTo>
                  <a:lnTo>
                    <a:pt x="334899" y="99695"/>
                  </a:lnTo>
                  <a:lnTo>
                    <a:pt x="344551" y="99695"/>
                  </a:lnTo>
                  <a:lnTo>
                    <a:pt x="378079" y="85344"/>
                  </a:lnTo>
                  <a:lnTo>
                    <a:pt x="380746" y="79502"/>
                  </a:lnTo>
                  <a:lnTo>
                    <a:pt x="380746" y="64516"/>
                  </a:lnTo>
                  <a:close/>
                </a:path>
                <a:path w="457834" h="99695">
                  <a:moveTo>
                    <a:pt x="457327" y="49149"/>
                  </a:moveTo>
                  <a:lnTo>
                    <a:pt x="455295" y="27647"/>
                  </a:lnTo>
                  <a:lnTo>
                    <a:pt x="449973" y="14224"/>
                  </a:lnTo>
                  <a:lnTo>
                    <a:pt x="449211" y="12293"/>
                  </a:lnTo>
                  <a:lnTo>
                    <a:pt x="439051" y="3073"/>
                  </a:lnTo>
                  <a:lnTo>
                    <a:pt x="438594" y="2984"/>
                  </a:lnTo>
                  <a:lnTo>
                    <a:pt x="438594" y="49149"/>
                  </a:lnTo>
                  <a:lnTo>
                    <a:pt x="438569" y="51435"/>
                  </a:lnTo>
                  <a:lnTo>
                    <a:pt x="437718" y="65468"/>
                  </a:lnTo>
                  <a:lnTo>
                    <a:pt x="434911" y="76504"/>
                  </a:lnTo>
                  <a:lnTo>
                    <a:pt x="430187" y="83134"/>
                  </a:lnTo>
                  <a:lnTo>
                    <a:pt x="423545" y="85344"/>
                  </a:lnTo>
                  <a:lnTo>
                    <a:pt x="416801" y="83210"/>
                  </a:lnTo>
                  <a:lnTo>
                    <a:pt x="412000" y="76758"/>
                  </a:lnTo>
                  <a:lnTo>
                    <a:pt x="409130" y="66014"/>
                  </a:lnTo>
                  <a:lnTo>
                    <a:pt x="408203" y="51435"/>
                  </a:lnTo>
                  <a:lnTo>
                    <a:pt x="408279" y="49149"/>
                  </a:lnTo>
                  <a:lnTo>
                    <a:pt x="409155" y="34861"/>
                  </a:lnTo>
                  <a:lnTo>
                    <a:pt x="412089" y="23393"/>
                  </a:lnTo>
                  <a:lnTo>
                    <a:pt x="417017" y="16522"/>
                  </a:lnTo>
                  <a:lnTo>
                    <a:pt x="423926" y="14224"/>
                  </a:lnTo>
                  <a:lnTo>
                    <a:pt x="430403" y="16471"/>
                  </a:lnTo>
                  <a:lnTo>
                    <a:pt x="435000" y="23190"/>
                  </a:lnTo>
                  <a:lnTo>
                    <a:pt x="437743" y="34378"/>
                  </a:lnTo>
                  <a:lnTo>
                    <a:pt x="438594" y="49149"/>
                  </a:lnTo>
                  <a:lnTo>
                    <a:pt x="438594" y="2984"/>
                  </a:lnTo>
                  <a:lnTo>
                    <a:pt x="424815" y="0"/>
                  </a:lnTo>
                  <a:lnTo>
                    <a:pt x="416687" y="812"/>
                  </a:lnTo>
                  <a:lnTo>
                    <a:pt x="409638" y="3263"/>
                  </a:lnTo>
                  <a:lnTo>
                    <a:pt x="390182" y="39611"/>
                  </a:lnTo>
                  <a:lnTo>
                    <a:pt x="389636" y="51435"/>
                  </a:lnTo>
                  <a:lnTo>
                    <a:pt x="391706" y="72542"/>
                  </a:lnTo>
                  <a:lnTo>
                    <a:pt x="397916" y="87617"/>
                  </a:lnTo>
                  <a:lnTo>
                    <a:pt x="408279" y="96685"/>
                  </a:lnTo>
                  <a:lnTo>
                    <a:pt x="422770" y="99695"/>
                  </a:lnTo>
                  <a:lnTo>
                    <a:pt x="430682" y="98869"/>
                  </a:lnTo>
                  <a:lnTo>
                    <a:pt x="437603" y="96380"/>
                  </a:lnTo>
                  <a:lnTo>
                    <a:pt x="443534" y="92252"/>
                  </a:lnTo>
                  <a:lnTo>
                    <a:pt x="448437" y="86487"/>
                  </a:lnTo>
                  <a:lnTo>
                    <a:pt x="449046" y="85344"/>
                  </a:lnTo>
                  <a:lnTo>
                    <a:pt x="452335" y="79235"/>
                  </a:lnTo>
                  <a:lnTo>
                    <a:pt x="455117" y="70586"/>
                  </a:lnTo>
                  <a:lnTo>
                    <a:pt x="456768" y="60566"/>
                  </a:lnTo>
                  <a:lnTo>
                    <a:pt x="457327" y="49149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3" name="object 103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6657467" y="4531105"/>
              <a:ext cx="99694" cy="121538"/>
            </a:xfrm>
            <a:prstGeom prst="rect">
              <a:avLst/>
            </a:prstGeom>
          </p:spPr>
        </p:pic>
        <p:sp>
          <p:nvSpPr>
            <p:cNvPr id="104" name="object 104"/>
            <p:cNvSpPr/>
            <p:nvPr/>
          </p:nvSpPr>
          <p:spPr>
            <a:xfrm>
              <a:off x="6355460" y="4735195"/>
              <a:ext cx="283845" cy="99695"/>
            </a:xfrm>
            <a:custGeom>
              <a:avLst/>
              <a:gdLst/>
              <a:ahLst/>
              <a:cxnLst/>
              <a:rect l="l" t="t" r="r" b="b"/>
              <a:pathLst>
                <a:path w="283845" h="99695">
                  <a:moveTo>
                    <a:pt x="200152" y="76707"/>
                  </a:moveTo>
                  <a:lnTo>
                    <a:pt x="183261" y="76707"/>
                  </a:lnTo>
                  <a:lnTo>
                    <a:pt x="183261" y="97916"/>
                  </a:lnTo>
                  <a:lnTo>
                    <a:pt x="200152" y="97916"/>
                  </a:lnTo>
                  <a:lnTo>
                    <a:pt x="200152" y="76707"/>
                  </a:lnTo>
                  <a:close/>
                </a:path>
                <a:path w="283845" h="99695">
                  <a:moveTo>
                    <a:pt x="200152" y="1523"/>
                  </a:moveTo>
                  <a:lnTo>
                    <a:pt x="182880" y="1523"/>
                  </a:lnTo>
                  <a:lnTo>
                    <a:pt x="179593" y="8308"/>
                  </a:lnTo>
                  <a:lnTo>
                    <a:pt x="175640" y="15509"/>
                  </a:lnTo>
                  <a:lnTo>
                    <a:pt x="153908" y="47196"/>
                  </a:lnTo>
                  <a:lnTo>
                    <a:pt x="141224" y="62610"/>
                  </a:lnTo>
                  <a:lnTo>
                    <a:pt x="141224" y="76707"/>
                  </a:lnTo>
                  <a:lnTo>
                    <a:pt x="211709" y="76707"/>
                  </a:lnTo>
                  <a:lnTo>
                    <a:pt x="211709" y="63245"/>
                  </a:lnTo>
                  <a:lnTo>
                    <a:pt x="156717" y="63245"/>
                  </a:lnTo>
                  <a:lnTo>
                    <a:pt x="161924" y="57149"/>
                  </a:lnTo>
                  <a:lnTo>
                    <a:pt x="183261" y="25907"/>
                  </a:lnTo>
                  <a:lnTo>
                    <a:pt x="200152" y="25907"/>
                  </a:lnTo>
                  <a:lnTo>
                    <a:pt x="200152" y="1523"/>
                  </a:lnTo>
                  <a:close/>
                </a:path>
                <a:path w="283845" h="99695">
                  <a:moveTo>
                    <a:pt x="200152" y="25907"/>
                  </a:moveTo>
                  <a:lnTo>
                    <a:pt x="183261" y="25907"/>
                  </a:lnTo>
                  <a:lnTo>
                    <a:pt x="183261" y="63245"/>
                  </a:lnTo>
                  <a:lnTo>
                    <a:pt x="200152" y="63245"/>
                  </a:lnTo>
                  <a:lnTo>
                    <a:pt x="200152" y="25907"/>
                  </a:lnTo>
                  <a:close/>
                </a:path>
                <a:path w="283845" h="99695">
                  <a:moveTo>
                    <a:pt x="251333" y="0"/>
                  </a:moveTo>
                  <a:lnTo>
                    <a:pt x="218376" y="29257"/>
                  </a:lnTo>
                  <a:lnTo>
                    <a:pt x="216154" y="51434"/>
                  </a:lnTo>
                  <a:lnTo>
                    <a:pt x="218225" y="72530"/>
                  </a:lnTo>
                  <a:lnTo>
                    <a:pt x="224440" y="87614"/>
                  </a:lnTo>
                  <a:lnTo>
                    <a:pt x="234799" y="96672"/>
                  </a:lnTo>
                  <a:lnTo>
                    <a:pt x="249300" y="99694"/>
                  </a:lnTo>
                  <a:lnTo>
                    <a:pt x="257202" y="98863"/>
                  </a:lnTo>
                  <a:lnTo>
                    <a:pt x="264128" y="96377"/>
                  </a:lnTo>
                  <a:lnTo>
                    <a:pt x="270053" y="92247"/>
                  </a:lnTo>
                  <a:lnTo>
                    <a:pt x="274955" y="86486"/>
                  </a:lnTo>
                  <a:lnTo>
                    <a:pt x="275569" y="85343"/>
                  </a:lnTo>
                  <a:lnTo>
                    <a:pt x="250062" y="85343"/>
                  </a:lnTo>
                  <a:lnTo>
                    <a:pt x="243322" y="83198"/>
                  </a:lnTo>
                  <a:lnTo>
                    <a:pt x="238521" y="76755"/>
                  </a:lnTo>
                  <a:lnTo>
                    <a:pt x="235650" y="66002"/>
                  </a:lnTo>
                  <a:lnTo>
                    <a:pt x="234728" y="51434"/>
                  </a:lnTo>
                  <a:lnTo>
                    <a:pt x="234804" y="49148"/>
                  </a:lnTo>
                  <a:lnTo>
                    <a:pt x="235674" y="34851"/>
                  </a:lnTo>
                  <a:lnTo>
                    <a:pt x="238617" y="23383"/>
                  </a:lnTo>
                  <a:lnTo>
                    <a:pt x="243536" y="16511"/>
                  </a:lnTo>
                  <a:lnTo>
                    <a:pt x="250443" y="14223"/>
                  </a:lnTo>
                  <a:lnTo>
                    <a:pt x="276500" y="14223"/>
                  </a:lnTo>
                  <a:lnTo>
                    <a:pt x="275732" y="12287"/>
                  </a:lnTo>
                  <a:lnTo>
                    <a:pt x="265574" y="3071"/>
                  </a:lnTo>
                  <a:lnTo>
                    <a:pt x="251333" y="0"/>
                  </a:lnTo>
                  <a:close/>
                </a:path>
                <a:path w="283845" h="99695">
                  <a:moveTo>
                    <a:pt x="276500" y="14223"/>
                  </a:moveTo>
                  <a:lnTo>
                    <a:pt x="250443" y="14223"/>
                  </a:lnTo>
                  <a:lnTo>
                    <a:pt x="256924" y="16462"/>
                  </a:lnTo>
                  <a:lnTo>
                    <a:pt x="261524" y="23177"/>
                  </a:lnTo>
                  <a:lnTo>
                    <a:pt x="264267" y="34369"/>
                  </a:lnTo>
                  <a:lnTo>
                    <a:pt x="265124" y="49148"/>
                  </a:lnTo>
                  <a:lnTo>
                    <a:pt x="265091" y="51434"/>
                  </a:lnTo>
                  <a:lnTo>
                    <a:pt x="264243" y="65466"/>
                  </a:lnTo>
                  <a:lnTo>
                    <a:pt x="261429" y="76501"/>
                  </a:lnTo>
                  <a:lnTo>
                    <a:pt x="256710" y="83131"/>
                  </a:lnTo>
                  <a:lnTo>
                    <a:pt x="250062" y="85343"/>
                  </a:lnTo>
                  <a:lnTo>
                    <a:pt x="275569" y="85343"/>
                  </a:lnTo>
                  <a:lnTo>
                    <a:pt x="278862" y="79224"/>
                  </a:lnTo>
                  <a:lnTo>
                    <a:pt x="281638" y="70580"/>
                  </a:lnTo>
                  <a:lnTo>
                    <a:pt x="283295" y="60555"/>
                  </a:lnTo>
                  <a:lnTo>
                    <a:pt x="283844" y="49148"/>
                  </a:lnTo>
                  <a:lnTo>
                    <a:pt x="281818" y="27646"/>
                  </a:lnTo>
                  <a:lnTo>
                    <a:pt x="276500" y="14223"/>
                  </a:lnTo>
                  <a:close/>
                </a:path>
                <a:path w="283845" h="99695">
                  <a:moveTo>
                    <a:pt x="105028" y="0"/>
                  </a:moveTo>
                  <a:lnTo>
                    <a:pt x="72072" y="29257"/>
                  </a:lnTo>
                  <a:lnTo>
                    <a:pt x="69850" y="51434"/>
                  </a:lnTo>
                  <a:lnTo>
                    <a:pt x="71921" y="72530"/>
                  </a:lnTo>
                  <a:lnTo>
                    <a:pt x="78136" y="87614"/>
                  </a:lnTo>
                  <a:lnTo>
                    <a:pt x="88495" y="96672"/>
                  </a:lnTo>
                  <a:lnTo>
                    <a:pt x="102997" y="99694"/>
                  </a:lnTo>
                  <a:lnTo>
                    <a:pt x="110898" y="98863"/>
                  </a:lnTo>
                  <a:lnTo>
                    <a:pt x="117824" y="96377"/>
                  </a:lnTo>
                  <a:lnTo>
                    <a:pt x="123749" y="92247"/>
                  </a:lnTo>
                  <a:lnTo>
                    <a:pt x="128650" y="86486"/>
                  </a:lnTo>
                  <a:lnTo>
                    <a:pt x="129265" y="85343"/>
                  </a:lnTo>
                  <a:lnTo>
                    <a:pt x="103759" y="85343"/>
                  </a:lnTo>
                  <a:lnTo>
                    <a:pt x="97018" y="83198"/>
                  </a:lnTo>
                  <a:lnTo>
                    <a:pt x="92217" y="76755"/>
                  </a:lnTo>
                  <a:lnTo>
                    <a:pt x="89346" y="66002"/>
                  </a:lnTo>
                  <a:lnTo>
                    <a:pt x="88424" y="51434"/>
                  </a:lnTo>
                  <a:lnTo>
                    <a:pt x="88500" y="49148"/>
                  </a:lnTo>
                  <a:lnTo>
                    <a:pt x="89370" y="34851"/>
                  </a:lnTo>
                  <a:lnTo>
                    <a:pt x="92313" y="23383"/>
                  </a:lnTo>
                  <a:lnTo>
                    <a:pt x="97232" y="16511"/>
                  </a:lnTo>
                  <a:lnTo>
                    <a:pt x="104139" y="14223"/>
                  </a:lnTo>
                  <a:lnTo>
                    <a:pt x="130196" y="14223"/>
                  </a:lnTo>
                  <a:lnTo>
                    <a:pt x="129428" y="12287"/>
                  </a:lnTo>
                  <a:lnTo>
                    <a:pt x="119270" y="3071"/>
                  </a:lnTo>
                  <a:lnTo>
                    <a:pt x="105028" y="0"/>
                  </a:lnTo>
                  <a:close/>
                </a:path>
                <a:path w="283845" h="99695">
                  <a:moveTo>
                    <a:pt x="130196" y="14223"/>
                  </a:moveTo>
                  <a:lnTo>
                    <a:pt x="104139" y="14223"/>
                  </a:lnTo>
                  <a:lnTo>
                    <a:pt x="110620" y="16462"/>
                  </a:lnTo>
                  <a:lnTo>
                    <a:pt x="115220" y="23177"/>
                  </a:lnTo>
                  <a:lnTo>
                    <a:pt x="117963" y="34369"/>
                  </a:lnTo>
                  <a:lnTo>
                    <a:pt x="118820" y="49148"/>
                  </a:lnTo>
                  <a:lnTo>
                    <a:pt x="118787" y="51434"/>
                  </a:lnTo>
                  <a:lnTo>
                    <a:pt x="117939" y="65466"/>
                  </a:lnTo>
                  <a:lnTo>
                    <a:pt x="115125" y="76501"/>
                  </a:lnTo>
                  <a:lnTo>
                    <a:pt x="110406" y="83131"/>
                  </a:lnTo>
                  <a:lnTo>
                    <a:pt x="103759" y="85343"/>
                  </a:lnTo>
                  <a:lnTo>
                    <a:pt x="129265" y="85343"/>
                  </a:lnTo>
                  <a:lnTo>
                    <a:pt x="132558" y="79224"/>
                  </a:lnTo>
                  <a:lnTo>
                    <a:pt x="135334" y="70580"/>
                  </a:lnTo>
                  <a:lnTo>
                    <a:pt x="136991" y="60555"/>
                  </a:lnTo>
                  <a:lnTo>
                    <a:pt x="137540" y="49148"/>
                  </a:lnTo>
                  <a:lnTo>
                    <a:pt x="135514" y="27646"/>
                  </a:lnTo>
                  <a:lnTo>
                    <a:pt x="130196" y="14223"/>
                  </a:lnTo>
                  <a:close/>
                </a:path>
                <a:path w="283845" h="99695">
                  <a:moveTo>
                    <a:pt x="59349" y="14731"/>
                  </a:moveTo>
                  <a:lnTo>
                    <a:pt x="32385" y="14731"/>
                  </a:lnTo>
                  <a:lnTo>
                    <a:pt x="36322" y="15874"/>
                  </a:lnTo>
                  <a:lnTo>
                    <a:pt x="38735" y="18287"/>
                  </a:lnTo>
                  <a:lnTo>
                    <a:pt x="41275" y="20700"/>
                  </a:lnTo>
                  <a:lnTo>
                    <a:pt x="42544" y="24002"/>
                  </a:lnTo>
                  <a:lnTo>
                    <a:pt x="42544" y="31749"/>
                  </a:lnTo>
                  <a:lnTo>
                    <a:pt x="41655" y="34797"/>
                  </a:lnTo>
                  <a:lnTo>
                    <a:pt x="38100" y="40385"/>
                  </a:lnTo>
                  <a:lnTo>
                    <a:pt x="35178" y="43306"/>
                  </a:lnTo>
                  <a:lnTo>
                    <a:pt x="30987" y="46354"/>
                  </a:lnTo>
                  <a:lnTo>
                    <a:pt x="23770" y="51952"/>
                  </a:lnTo>
                  <a:lnTo>
                    <a:pt x="2666" y="76326"/>
                  </a:lnTo>
                  <a:lnTo>
                    <a:pt x="888" y="80644"/>
                  </a:lnTo>
                  <a:lnTo>
                    <a:pt x="0" y="85470"/>
                  </a:lnTo>
                  <a:lnTo>
                    <a:pt x="0" y="97916"/>
                  </a:lnTo>
                  <a:lnTo>
                    <a:pt x="60198" y="97916"/>
                  </a:lnTo>
                  <a:lnTo>
                    <a:pt x="60198" y="82549"/>
                  </a:lnTo>
                  <a:lnTo>
                    <a:pt x="19303" y="82549"/>
                  </a:lnTo>
                  <a:lnTo>
                    <a:pt x="19303" y="80136"/>
                  </a:lnTo>
                  <a:lnTo>
                    <a:pt x="20574" y="77469"/>
                  </a:lnTo>
                  <a:lnTo>
                    <a:pt x="23113" y="74421"/>
                  </a:lnTo>
                  <a:lnTo>
                    <a:pt x="25653" y="71246"/>
                  </a:lnTo>
                  <a:lnTo>
                    <a:pt x="29972" y="67563"/>
                  </a:lnTo>
                  <a:lnTo>
                    <a:pt x="35813" y="63118"/>
                  </a:lnTo>
                  <a:lnTo>
                    <a:pt x="39075" y="60767"/>
                  </a:lnTo>
                  <a:lnTo>
                    <a:pt x="42163" y="58419"/>
                  </a:lnTo>
                  <a:lnTo>
                    <a:pt x="45085" y="56006"/>
                  </a:lnTo>
                  <a:lnTo>
                    <a:pt x="48133" y="53720"/>
                  </a:lnTo>
                  <a:lnTo>
                    <a:pt x="50800" y="51053"/>
                  </a:lnTo>
                  <a:lnTo>
                    <a:pt x="60960" y="31749"/>
                  </a:lnTo>
                  <a:lnTo>
                    <a:pt x="60960" y="18795"/>
                  </a:lnTo>
                  <a:lnTo>
                    <a:pt x="59349" y="14731"/>
                  </a:lnTo>
                  <a:close/>
                </a:path>
                <a:path w="283845" h="99695">
                  <a:moveTo>
                    <a:pt x="39624" y="0"/>
                  </a:moveTo>
                  <a:lnTo>
                    <a:pt x="29717" y="0"/>
                  </a:lnTo>
                  <a:lnTo>
                    <a:pt x="22554" y="502"/>
                  </a:lnTo>
                  <a:lnTo>
                    <a:pt x="15748" y="2016"/>
                  </a:lnTo>
                  <a:lnTo>
                    <a:pt x="9322" y="4554"/>
                  </a:lnTo>
                  <a:lnTo>
                    <a:pt x="3301" y="8127"/>
                  </a:lnTo>
                  <a:lnTo>
                    <a:pt x="3301" y="24510"/>
                  </a:lnTo>
                  <a:lnTo>
                    <a:pt x="9066" y="20250"/>
                  </a:lnTo>
                  <a:lnTo>
                    <a:pt x="14938" y="17192"/>
                  </a:lnTo>
                  <a:lnTo>
                    <a:pt x="20929" y="15349"/>
                  </a:lnTo>
                  <a:lnTo>
                    <a:pt x="27050" y="14731"/>
                  </a:lnTo>
                  <a:lnTo>
                    <a:pt x="59349" y="14731"/>
                  </a:lnTo>
                  <a:lnTo>
                    <a:pt x="58292" y="12064"/>
                  </a:lnTo>
                  <a:lnTo>
                    <a:pt x="47371" y="2412"/>
                  </a:lnTo>
                  <a:lnTo>
                    <a:pt x="39624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5" name="object 105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6657467" y="4718558"/>
              <a:ext cx="99694" cy="121539"/>
            </a:xfrm>
            <a:prstGeom prst="rect">
              <a:avLst/>
            </a:prstGeom>
          </p:spPr>
        </p:pic>
        <p:pic>
          <p:nvPicPr>
            <p:cNvPr id="106" name="object 106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6361429" y="4531105"/>
              <a:ext cx="2290826" cy="694182"/>
            </a:xfrm>
            <a:prstGeom prst="rect">
              <a:avLst/>
            </a:prstGeom>
          </p:spPr>
        </p:pic>
        <p:sp>
          <p:nvSpPr>
            <p:cNvPr id="107" name="object 107"/>
            <p:cNvSpPr/>
            <p:nvPr/>
          </p:nvSpPr>
          <p:spPr>
            <a:xfrm>
              <a:off x="6181979" y="5355335"/>
              <a:ext cx="1112520" cy="128270"/>
            </a:xfrm>
            <a:custGeom>
              <a:avLst/>
              <a:gdLst/>
              <a:ahLst/>
              <a:cxnLst/>
              <a:rect l="l" t="t" r="r" b="b"/>
              <a:pathLst>
                <a:path w="1112520" h="128270">
                  <a:moveTo>
                    <a:pt x="33274" y="64770"/>
                  </a:moveTo>
                  <a:lnTo>
                    <a:pt x="31623" y="60833"/>
                  </a:lnTo>
                  <a:lnTo>
                    <a:pt x="28321" y="57658"/>
                  </a:lnTo>
                  <a:lnTo>
                    <a:pt x="25146" y="54356"/>
                  </a:lnTo>
                  <a:lnTo>
                    <a:pt x="21209" y="52705"/>
                  </a:lnTo>
                  <a:lnTo>
                    <a:pt x="16637" y="52705"/>
                  </a:lnTo>
                  <a:lnTo>
                    <a:pt x="12065" y="52705"/>
                  </a:lnTo>
                  <a:lnTo>
                    <a:pt x="8128" y="54356"/>
                  </a:lnTo>
                  <a:lnTo>
                    <a:pt x="4953" y="57658"/>
                  </a:lnTo>
                  <a:lnTo>
                    <a:pt x="1651" y="60833"/>
                  </a:lnTo>
                  <a:lnTo>
                    <a:pt x="0" y="64770"/>
                  </a:lnTo>
                  <a:lnTo>
                    <a:pt x="0" y="73914"/>
                  </a:lnTo>
                  <a:lnTo>
                    <a:pt x="1651" y="77851"/>
                  </a:lnTo>
                  <a:lnTo>
                    <a:pt x="8128" y="84328"/>
                  </a:lnTo>
                  <a:lnTo>
                    <a:pt x="12065" y="85979"/>
                  </a:lnTo>
                  <a:lnTo>
                    <a:pt x="21209" y="85979"/>
                  </a:lnTo>
                  <a:lnTo>
                    <a:pt x="25146" y="84328"/>
                  </a:lnTo>
                  <a:lnTo>
                    <a:pt x="31623" y="77851"/>
                  </a:lnTo>
                  <a:lnTo>
                    <a:pt x="33274" y="73914"/>
                  </a:lnTo>
                  <a:lnTo>
                    <a:pt x="33274" y="64770"/>
                  </a:lnTo>
                  <a:close/>
                </a:path>
                <a:path w="1112520" h="128270">
                  <a:moveTo>
                    <a:pt x="244348" y="53594"/>
                  </a:moveTo>
                  <a:lnTo>
                    <a:pt x="243763" y="43954"/>
                  </a:lnTo>
                  <a:lnTo>
                    <a:pt x="242074" y="35509"/>
                  </a:lnTo>
                  <a:lnTo>
                    <a:pt x="239255" y="28028"/>
                  </a:lnTo>
                  <a:lnTo>
                    <a:pt x="236715" y="23876"/>
                  </a:lnTo>
                  <a:lnTo>
                    <a:pt x="235331" y="21590"/>
                  </a:lnTo>
                  <a:lnTo>
                    <a:pt x="230466" y="16497"/>
                  </a:lnTo>
                  <a:lnTo>
                    <a:pt x="228409" y="15176"/>
                  </a:lnTo>
                  <a:lnTo>
                    <a:pt x="228409" y="63246"/>
                  </a:lnTo>
                  <a:lnTo>
                    <a:pt x="226695" y="70231"/>
                  </a:lnTo>
                  <a:lnTo>
                    <a:pt x="220091" y="80899"/>
                  </a:lnTo>
                  <a:lnTo>
                    <a:pt x="216027" y="83566"/>
                  </a:lnTo>
                  <a:lnTo>
                    <a:pt x="206375" y="83566"/>
                  </a:lnTo>
                  <a:lnTo>
                    <a:pt x="202311" y="80899"/>
                  </a:lnTo>
                  <a:lnTo>
                    <a:pt x="199009" y="75438"/>
                  </a:lnTo>
                  <a:lnTo>
                    <a:pt x="195707" y="70104"/>
                  </a:lnTo>
                  <a:lnTo>
                    <a:pt x="194132" y="63246"/>
                  </a:lnTo>
                  <a:lnTo>
                    <a:pt x="194195" y="43954"/>
                  </a:lnTo>
                  <a:lnTo>
                    <a:pt x="195707" y="37211"/>
                  </a:lnTo>
                  <a:lnTo>
                    <a:pt x="202057" y="26543"/>
                  </a:lnTo>
                  <a:lnTo>
                    <a:pt x="206248" y="23876"/>
                  </a:lnTo>
                  <a:lnTo>
                    <a:pt x="216281" y="23876"/>
                  </a:lnTo>
                  <a:lnTo>
                    <a:pt x="228409" y="63246"/>
                  </a:lnTo>
                  <a:lnTo>
                    <a:pt x="228409" y="15176"/>
                  </a:lnTo>
                  <a:lnTo>
                    <a:pt x="224828" y="12852"/>
                  </a:lnTo>
                  <a:lnTo>
                    <a:pt x="218414" y="10642"/>
                  </a:lnTo>
                  <a:lnTo>
                    <a:pt x="211201" y="9906"/>
                  </a:lnTo>
                  <a:lnTo>
                    <a:pt x="204000" y="10642"/>
                  </a:lnTo>
                  <a:lnTo>
                    <a:pt x="178600" y="43954"/>
                  </a:lnTo>
                  <a:lnTo>
                    <a:pt x="178054" y="53594"/>
                  </a:lnTo>
                  <a:lnTo>
                    <a:pt x="178612" y="63246"/>
                  </a:lnTo>
                  <a:lnTo>
                    <a:pt x="204063" y="96685"/>
                  </a:lnTo>
                  <a:lnTo>
                    <a:pt x="211201" y="97409"/>
                  </a:lnTo>
                  <a:lnTo>
                    <a:pt x="218414" y="96672"/>
                  </a:lnTo>
                  <a:lnTo>
                    <a:pt x="224853" y="94462"/>
                  </a:lnTo>
                  <a:lnTo>
                    <a:pt x="230466" y="90830"/>
                  </a:lnTo>
                  <a:lnTo>
                    <a:pt x="235331" y="85725"/>
                  </a:lnTo>
                  <a:lnTo>
                    <a:pt x="236639" y="83566"/>
                  </a:lnTo>
                  <a:lnTo>
                    <a:pt x="239255" y="79298"/>
                  </a:lnTo>
                  <a:lnTo>
                    <a:pt x="242074" y="71805"/>
                  </a:lnTo>
                  <a:lnTo>
                    <a:pt x="243776" y="63246"/>
                  </a:lnTo>
                  <a:lnTo>
                    <a:pt x="244348" y="53594"/>
                  </a:lnTo>
                  <a:close/>
                </a:path>
                <a:path w="1112520" h="128270">
                  <a:moveTo>
                    <a:pt x="279654" y="1778"/>
                  </a:moveTo>
                  <a:lnTo>
                    <a:pt x="263398" y="1778"/>
                  </a:lnTo>
                  <a:lnTo>
                    <a:pt x="263398" y="128143"/>
                  </a:lnTo>
                  <a:lnTo>
                    <a:pt x="279654" y="128143"/>
                  </a:lnTo>
                  <a:lnTo>
                    <a:pt x="279654" y="1778"/>
                  </a:lnTo>
                  <a:close/>
                </a:path>
                <a:path w="1112520" h="128270">
                  <a:moveTo>
                    <a:pt x="378320" y="96901"/>
                  </a:moveTo>
                  <a:lnTo>
                    <a:pt x="376605" y="86283"/>
                  </a:lnTo>
                  <a:lnTo>
                    <a:pt x="376174" y="83566"/>
                  </a:lnTo>
                  <a:lnTo>
                    <a:pt x="367284" y="84950"/>
                  </a:lnTo>
                  <a:lnTo>
                    <a:pt x="355866" y="85852"/>
                  </a:lnTo>
                  <a:lnTo>
                    <a:pt x="341896" y="86283"/>
                  </a:lnTo>
                  <a:lnTo>
                    <a:pt x="325374" y="86233"/>
                  </a:lnTo>
                  <a:lnTo>
                    <a:pt x="325374" y="60325"/>
                  </a:lnTo>
                  <a:lnTo>
                    <a:pt x="368046" y="60325"/>
                  </a:lnTo>
                  <a:lnTo>
                    <a:pt x="368046" y="11557"/>
                  </a:lnTo>
                  <a:lnTo>
                    <a:pt x="309372" y="11557"/>
                  </a:lnTo>
                  <a:lnTo>
                    <a:pt x="309372" y="25400"/>
                  </a:lnTo>
                  <a:lnTo>
                    <a:pt x="351917" y="25400"/>
                  </a:lnTo>
                  <a:lnTo>
                    <a:pt x="351917" y="46609"/>
                  </a:lnTo>
                  <a:lnTo>
                    <a:pt x="309118" y="46609"/>
                  </a:lnTo>
                  <a:lnTo>
                    <a:pt x="309118" y="99949"/>
                  </a:lnTo>
                  <a:lnTo>
                    <a:pt x="333514" y="99771"/>
                  </a:lnTo>
                  <a:lnTo>
                    <a:pt x="353199" y="99199"/>
                  </a:lnTo>
                  <a:lnTo>
                    <a:pt x="368134" y="98234"/>
                  </a:lnTo>
                  <a:lnTo>
                    <a:pt x="378320" y="96901"/>
                  </a:lnTo>
                  <a:close/>
                </a:path>
                <a:path w="1112520" h="128270">
                  <a:moveTo>
                    <a:pt x="411467" y="1778"/>
                  </a:moveTo>
                  <a:lnTo>
                    <a:pt x="395224" y="1778"/>
                  </a:lnTo>
                  <a:lnTo>
                    <a:pt x="395224" y="46101"/>
                  </a:lnTo>
                  <a:lnTo>
                    <a:pt x="373494" y="46101"/>
                  </a:lnTo>
                  <a:lnTo>
                    <a:pt x="373494" y="60071"/>
                  </a:lnTo>
                  <a:lnTo>
                    <a:pt x="395224" y="60071"/>
                  </a:lnTo>
                  <a:lnTo>
                    <a:pt x="395224" y="128143"/>
                  </a:lnTo>
                  <a:lnTo>
                    <a:pt x="411467" y="128143"/>
                  </a:lnTo>
                  <a:lnTo>
                    <a:pt x="411467" y="1778"/>
                  </a:lnTo>
                  <a:close/>
                </a:path>
                <a:path w="1112520" h="128270">
                  <a:moveTo>
                    <a:pt x="505333" y="50165"/>
                  </a:moveTo>
                  <a:lnTo>
                    <a:pt x="503504" y="46736"/>
                  </a:lnTo>
                  <a:lnTo>
                    <a:pt x="502285" y="44450"/>
                  </a:lnTo>
                  <a:lnTo>
                    <a:pt x="496443" y="39878"/>
                  </a:lnTo>
                  <a:lnTo>
                    <a:pt x="490474" y="35433"/>
                  </a:lnTo>
                  <a:lnTo>
                    <a:pt x="488950" y="35001"/>
                  </a:lnTo>
                  <a:lnTo>
                    <a:pt x="488950" y="53848"/>
                  </a:lnTo>
                  <a:lnTo>
                    <a:pt x="488950" y="60325"/>
                  </a:lnTo>
                  <a:lnTo>
                    <a:pt x="487553" y="62992"/>
                  </a:lnTo>
                  <a:lnTo>
                    <a:pt x="481965" y="66802"/>
                  </a:lnTo>
                  <a:lnTo>
                    <a:pt x="477901" y="67691"/>
                  </a:lnTo>
                  <a:lnTo>
                    <a:pt x="467220" y="67691"/>
                  </a:lnTo>
                  <a:lnTo>
                    <a:pt x="463296" y="66675"/>
                  </a:lnTo>
                  <a:lnTo>
                    <a:pt x="457695" y="62865"/>
                  </a:lnTo>
                  <a:lnTo>
                    <a:pt x="456438" y="60325"/>
                  </a:lnTo>
                  <a:lnTo>
                    <a:pt x="456438" y="53848"/>
                  </a:lnTo>
                  <a:lnTo>
                    <a:pt x="457835" y="51435"/>
                  </a:lnTo>
                  <a:lnTo>
                    <a:pt x="463423" y="47625"/>
                  </a:lnTo>
                  <a:lnTo>
                    <a:pt x="467360" y="46736"/>
                  </a:lnTo>
                  <a:lnTo>
                    <a:pt x="477774" y="46736"/>
                  </a:lnTo>
                  <a:lnTo>
                    <a:pt x="481838" y="47625"/>
                  </a:lnTo>
                  <a:lnTo>
                    <a:pt x="484632" y="49530"/>
                  </a:lnTo>
                  <a:lnTo>
                    <a:pt x="487553" y="51308"/>
                  </a:lnTo>
                  <a:lnTo>
                    <a:pt x="488950" y="53848"/>
                  </a:lnTo>
                  <a:lnTo>
                    <a:pt x="488950" y="35001"/>
                  </a:lnTo>
                  <a:lnTo>
                    <a:pt x="482473" y="33147"/>
                  </a:lnTo>
                  <a:lnTo>
                    <a:pt x="462661" y="33147"/>
                  </a:lnTo>
                  <a:lnTo>
                    <a:pt x="454660" y="35433"/>
                  </a:lnTo>
                  <a:lnTo>
                    <a:pt x="448818" y="40005"/>
                  </a:lnTo>
                  <a:lnTo>
                    <a:pt x="442849" y="44450"/>
                  </a:lnTo>
                  <a:lnTo>
                    <a:pt x="439915" y="50165"/>
                  </a:lnTo>
                  <a:lnTo>
                    <a:pt x="439915" y="64135"/>
                  </a:lnTo>
                  <a:lnTo>
                    <a:pt x="442849" y="69850"/>
                  </a:lnTo>
                  <a:lnTo>
                    <a:pt x="448818" y="74295"/>
                  </a:lnTo>
                  <a:lnTo>
                    <a:pt x="454787" y="78867"/>
                  </a:lnTo>
                  <a:lnTo>
                    <a:pt x="462661" y="81026"/>
                  </a:lnTo>
                  <a:lnTo>
                    <a:pt x="482473" y="81026"/>
                  </a:lnTo>
                  <a:lnTo>
                    <a:pt x="490347" y="78740"/>
                  </a:lnTo>
                  <a:lnTo>
                    <a:pt x="496316" y="74295"/>
                  </a:lnTo>
                  <a:lnTo>
                    <a:pt x="502285" y="69723"/>
                  </a:lnTo>
                  <a:lnTo>
                    <a:pt x="503364" y="67691"/>
                  </a:lnTo>
                  <a:lnTo>
                    <a:pt x="505256" y="64135"/>
                  </a:lnTo>
                  <a:lnTo>
                    <a:pt x="505333" y="50165"/>
                  </a:lnTo>
                  <a:close/>
                </a:path>
                <a:path w="1112520" h="128270">
                  <a:moveTo>
                    <a:pt x="510921" y="14224"/>
                  </a:moveTo>
                  <a:lnTo>
                    <a:pt x="480441" y="14224"/>
                  </a:lnTo>
                  <a:lnTo>
                    <a:pt x="480441" y="0"/>
                  </a:lnTo>
                  <a:lnTo>
                    <a:pt x="463918" y="0"/>
                  </a:lnTo>
                  <a:lnTo>
                    <a:pt x="463918" y="14224"/>
                  </a:lnTo>
                  <a:lnTo>
                    <a:pt x="433565" y="14224"/>
                  </a:lnTo>
                  <a:lnTo>
                    <a:pt x="433565" y="27432"/>
                  </a:lnTo>
                  <a:lnTo>
                    <a:pt x="510921" y="27432"/>
                  </a:lnTo>
                  <a:lnTo>
                    <a:pt x="510921" y="14224"/>
                  </a:lnTo>
                  <a:close/>
                </a:path>
                <a:path w="1112520" h="128270">
                  <a:moveTo>
                    <a:pt x="537845" y="110363"/>
                  </a:moveTo>
                  <a:lnTo>
                    <a:pt x="469646" y="110363"/>
                  </a:lnTo>
                  <a:lnTo>
                    <a:pt x="469646" y="86868"/>
                  </a:lnTo>
                  <a:lnTo>
                    <a:pt x="453136" y="86868"/>
                  </a:lnTo>
                  <a:lnTo>
                    <a:pt x="453136" y="124206"/>
                  </a:lnTo>
                  <a:lnTo>
                    <a:pt x="537845" y="124206"/>
                  </a:lnTo>
                  <a:lnTo>
                    <a:pt x="537845" y="110363"/>
                  </a:lnTo>
                  <a:close/>
                </a:path>
                <a:path w="1112520" h="128270">
                  <a:moveTo>
                    <a:pt x="553593" y="43434"/>
                  </a:moveTo>
                  <a:lnTo>
                    <a:pt x="534289" y="43434"/>
                  </a:lnTo>
                  <a:lnTo>
                    <a:pt x="534289" y="1778"/>
                  </a:lnTo>
                  <a:lnTo>
                    <a:pt x="517906" y="1778"/>
                  </a:lnTo>
                  <a:lnTo>
                    <a:pt x="517906" y="93599"/>
                  </a:lnTo>
                  <a:lnTo>
                    <a:pt x="534289" y="93599"/>
                  </a:lnTo>
                  <a:lnTo>
                    <a:pt x="534289" y="57277"/>
                  </a:lnTo>
                  <a:lnTo>
                    <a:pt x="553593" y="57277"/>
                  </a:lnTo>
                  <a:lnTo>
                    <a:pt x="553593" y="43434"/>
                  </a:lnTo>
                  <a:close/>
                </a:path>
                <a:path w="1112520" h="128270">
                  <a:moveTo>
                    <a:pt x="675005" y="10922"/>
                  </a:moveTo>
                  <a:lnTo>
                    <a:pt x="658622" y="10922"/>
                  </a:lnTo>
                  <a:lnTo>
                    <a:pt x="658622" y="39497"/>
                  </a:lnTo>
                  <a:lnTo>
                    <a:pt x="658622" y="53340"/>
                  </a:lnTo>
                  <a:lnTo>
                    <a:pt x="658622" y="80137"/>
                  </a:lnTo>
                  <a:lnTo>
                    <a:pt x="629539" y="80137"/>
                  </a:lnTo>
                  <a:lnTo>
                    <a:pt x="629539" y="53340"/>
                  </a:lnTo>
                  <a:lnTo>
                    <a:pt x="658622" y="53340"/>
                  </a:lnTo>
                  <a:lnTo>
                    <a:pt x="658622" y="39497"/>
                  </a:lnTo>
                  <a:lnTo>
                    <a:pt x="629539" y="39497"/>
                  </a:lnTo>
                  <a:lnTo>
                    <a:pt x="629539" y="10922"/>
                  </a:lnTo>
                  <a:lnTo>
                    <a:pt x="613537" y="10922"/>
                  </a:lnTo>
                  <a:lnTo>
                    <a:pt x="613537" y="93980"/>
                  </a:lnTo>
                  <a:lnTo>
                    <a:pt x="675005" y="93980"/>
                  </a:lnTo>
                  <a:lnTo>
                    <a:pt x="675005" y="80137"/>
                  </a:lnTo>
                  <a:lnTo>
                    <a:pt x="675005" y="53340"/>
                  </a:lnTo>
                  <a:lnTo>
                    <a:pt x="675005" y="39497"/>
                  </a:lnTo>
                  <a:lnTo>
                    <a:pt x="675005" y="10922"/>
                  </a:lnTo>
                  <a:close/>
                </a:path>
                <a:path w="1112520" h="128270">
                  <a:moveTo>
                    <a:pt x="712216" y="1778"/>
                  </a:moveTo>
                  <a:lnTo>
                    <a:pt x="696087" y="1778"/>
                  </a:lnTo>
                  <a:lnTo>
                    <a:pt x="696087" y="128143"/>
                  </a:lnTo>
                  <a:lnTo>
                    <a:pt x="712216" y="128143"/>
                  </a:lnTo>
                  <a:lnTo>
                    <a:pt x="712216" y="1778"/>
                  </a:lnTo>
                  <a:close/>
                </a:path>
                <a:path w="1112520" h="128270">
                  <a:moveTo>
                    <a:pt x="837438" y="111506"/>
                  </a:moveTo>
                  <a:lnTo>
                    <a:pt x="837349" y="96012"/>
                  </a:lnTo>
                  <a:lnTo>
                    <a:pt x="835507" y="93091"/>
                  </a:lnTo>
                  <a:lnTo>
                    <a:pt x="833755" y="90297"/>
                  </a:lnTo>
                  <a:lnTo>
                    <a:pt x="826389" y="85979"/>
                  </a:lnTo>
                  <a:lnTo>
                    <a:pt x="820674" y="83350"/>
                  </a:lnTo>
                  <a:lnTo>
                    <a:pt x="820674" y="103759"/>
                  </a:lnTo>
                  <a:lnTo>
                    <a:pt x="820674" y="107061"/>
                  </a:lnTo>
                  <a:lnTo>
                    <a:pt x="818388" y="109728"/>
                  </a:lnTo>
                  <a:lnTo>
                    <a:pt x="814070" y="111760"/>
                  </a:lnTo>
                  <a:lnTo>
                    <a:pt x="809625" y="113665"/>
                  </a:lnTo>
                  <a:lnTo>
                    <a:pt x="803148" y="114681"/>
                  </a:lnTo>
                  <a:lnTo>
                    <a:pt x="785876" y="114681"/>
                  </a:lnTo>
                  <a:lnTo>
                    <a:pt x="779399" y="113665"/>
                  </a:lnTo>
                  <a:lnTo>
                    <a:pt x="774954" y="111760"/>
                  </a:lnTo>
                  <a:lnTo>
                    <a:pt x="770636" y="109728"/>
                  </a:lnTo>
                  <a:lnTo>
                    <a:pt x="768350" y="107061"/>
                  </a:lnTo>
                  <a:lnTo>
                    <a:pt x="768350" y="103759"/>
                  </a:lnTo>
                  <a:lnTo>
                    <a:pt x="769988" y="99098"/>
                  </a:lnTo>
                  <a:lnTo>
                    <a:pt x="774903" y="95758"/>
                  </a:lnTo>
                  <a:lnTo>
                    <a:pt x="783082" y="93764"/>
                  </a:lnTo>
                  <a:lnTo>
                    <a:pt x="794512" y="93091"/>
                  </a:lnTo>
                  <a:lnTo>
                    <a:pt x="805929" y="93764"/>
                  </a:lnTo>
                  <a:lnTo>
                    <a:pt x="814108" y="95758"/>
                  </a:lnTo>
                  <a:lnTo>
                    <a:pt x="819023" y="99098"/>
                  </a:lnTo>
                  <a:lnTo>
                    <a:pt x="820674" y="103759"/>
                  </a:lnTo>
                  <a:lnTo>
                    <a:pt x="820674" y="83350"/>
                  </a:lnTo>
                  <a:lnTo>
                    <a:pt x="820242" y="83146"/>
                  </a:lnTo>
                  <a:lnTo>
                    <a:pt x="812876" y="81127"/>
                  </a:lnTo>
                  <a:lnTo>
                    <a:pt x="804240" y="79908"/>
                  </a:lnTo>
                  <a:lnTo>
                    <a:pt x="794512" y="79502"/>
                  </a:lnTo>
                  <a:lnTo>
                    <a:pt x="784783" y="79908"/>
                  </a:lnTo>
                  <a:lnTo>
                    <a:pt x="751586" y="96012"/>
                  </a:lnTo>
                  <a:lnTo>
                    <a:pt x="751586" y="111506"/>
                  </a:lnTo>
                  <a:lnTo>
                    <a:pt x="794512" y="128143"/>
                  </a:lnTo>
                  <a:lnTo>
                    <a:pt x="804265" y="127749"/>
                  </a:lnTo>
                  <a:lnTo>
                    <a:pt x="835469" y="114681"/>
                  </a:lnTo>
                  <a:lnTo>
                    <a:pt x="837438" y="111506"/>
                  </a:lnTo>
                  <a:close/>
                </a:path>
                <a:path w="1112520" h="128270">
                  <a:moveTo>
                    <a:pt x="853059" y="61341"/>
                  </a:moveTo>
                  <a:lnTo>
                    <a:pt x="823595" y="61341"/>
                  </a:lnTo>
                  <a:lnTo>
                    <a:pt x="823595" y="51308"/>
                  </a:lnTo>
                  <a:lnTo>
                    <a:pt x="823595" y="51181"/>
                  </a:lnTo>
                  <a:lnTo>
                    <a:pt x="823595" y="46736"/>
                  </a:lnTo>
                  <a:lnTo>
                    <a:pt x="832612" y="42545"/>
                  </a:lnTo>
                  <a:lnTo>
                    <a:pt x="835037" y="39243"/>
                  </a:lnTo>
                  <a:lnTo>
                    <a:pt x="837133" y="36385"/>
                  </a:lnTo>
                  <a:lnTo>
                    <a:pt x="837184" y="20320"/>
                  </a:lnTo>
                  <a:lnTo>
                    <a:pt x="834745" y="16383"/>
                  </a:lnTo>
                  <a:lnTo>
                    <a:pt x="833501" y="14351"/>
                  </a:lnTo>
                  <a:lnTo>
                    <a:pt x="826008" y="10160"/>
                  </a:lnTo>
                  <a:lnTo>
                    <a:pt x="820420" y="7645"/>
                  </a:lnTo>
                  <a:lnTo>
                    <a:pt x="820420" y="24257"/>
                  </a:lnTo>
                  <a:lnTo>
                    <a:pt x="820420" y="27813"/>
                  </a:lnTo>
                  <a:lnTo>
                    <a:pt x="818794" y="32816"/>
                  </a:lnTo>
                  <a:lnTo>
                    <a:pt x="813943" y="36385"/>
                  </a:lnTo>
                  <a:lnTo>
                    <a:pt x="807212" y="38176"/>
                  </a:lnTo>
                  <a:lnTo>
                    <a:pt x="807212" y="51308"/>
                  </a:lnTo>
                  <a:lnTo>
                    <a:pt x="807212" y="61341"/>
                  </a:lnTo>
                  <a:lnTo>
                    <a:pt x="781558" y="61341"/>
                  </a:lnTo>
                  <a:lnTo>
                    <a:pt x="781558" y="51181"/>
                  </a:lnTo>
                  <a:lnTo>
                    <a:pt x="785495" y="51689"/>
                  </a:lnTo>
                  <a:lnTo>
                    <a:pt x="789813" y="51943"/>
                  </a:lnTo>
                  <a:lnTo>
                    <a:pt x="799084" y="51943"/>
                  </a:lnTo>
                  <a:lnTo>
                    <a:pt x="803402" y="51816"/>
                  </a:lnTo>
                  <a:lnTo>
                    <a:pt x="807212" y="51308"/>
                  </a:lnTo>
                  <a:lnTo>
                    <a:pt x="807212" y="38176"/>
                  </a:lnTo>
                  <a:lnTo>
                    <a:pt x="805840" y="38531"/>
                  </a:lnTo>
                  <a:lnTo>
                    <a:pt x="794512" y="39243"/>
                  </a:lnTo>
                  <a:lnTo>
                    <a:pt x="786257" y="39243"/>
                  </a:lnTo>
                  <a:lnTo>
                    <a:pt x="779907" y="38227"/>
                  </a:lnTo>
                  <a:lnTo>
                    <a:pt x="775335" y="36195"/>
                  </a:lnTo>
                  <a:lnTo>
                    <a:pt x="770890" y="34163"/>
                  </a:lnTo>
                  <a:lnTo>
                    <a:pt x="768604" y="31369"/>
                  </a:lnTo>
                  <a:lnTo>
                    <a:pt x="768604" y="24257"/>
                  </a:lnTo>
                  <a:lnTo>
                    <a:pt x="770890" y="21463"/>
                  </a:lnTo>
                  <a:lnTo>
                    <a:pt x="775208" y="19431"/>
                  </a:lnTo>
                  <a:lnTo>
                    <a:pt x="779653" y="17399"/>
                  </a:lnTo>
                  <a:lnTo>
                    <a:pt x="786003" y="16383"/>
                  </a:lnTo>
                  <a:lnTo>
                    <a:pt x="803021" y="16383"/>
                  </a:lnTo>
                  <a:lnTo>
                    <a:pt x="809498" y="17399"/>
                  </a:lnTo>
                  <a:lnTo>
                    <a:pt x="813816" y="19431"/>
                  </a:lnTo>
                  <a:lnTo>
                    <a:pt x="818261" y="21463"/>
                  </a:lnTo>
                  <a:lnTo>
                    <a:pt x="820420" y="24257"/>
                  </a:lnTo>
                  <a:lnTo>
                    <a:pt x="820420" y="7645"/>
                  </a:lnTo>
                  <a:lnTo>
                    <a:pt x="819899" y="7404"/>
                  </a:lnTo>
                  <a:lnTo>
                    <a:pt x="812634" y="5422"/>
                  </a:lnTo>
                  <a:lnTo>
                    <a:pt x="804176" y="4216"/>
                  </a:lnTo>
                  <a:lnTo>
                    <a:pt x="794512" y="3810"/>
                  </a:lnTo>
                  <a:lnTo>
                    <a:pt x="784809" y="4216"/>
                  </a:lnTo>
                  <a:lnTo>
                    <a:pt x="751840" y="20320"/>
                  </a:lnTo>
                  <a:lnTo>
                    <a:pt x="751928" y="36322"/>
                  </a:lnTo>
                  <a:lnTo>
                    <a:pt x="756285" y="42418"/>
                  </a:lnTo>
                  <a:lnTo>
                    <a:pt x="765302" y="46736"/>
                  </a:lnTo>
                  <a:lnTo>
                    <a:pt x="765302" y="61341"/>
                  </a:lnTo>
                  <a:lnTo>
                    <a:pt x="735838" y="61341"/>
                  </a:lnTo>
                  <a:lnTo>
                    <a:pt x="735838" y="75184"/>
                  </a:lnTo>
                  <a:lnTo>
                    <a:pt x="853059" y="75184"/>
                  </a:lnTo>
                  <a:lnTo>
                    <a:pt x="853059" y="61341"/>
                  </a:lnTo>
                  <a:close/>
                </a:path>
                <a:path w="1112520" h="128270">
                  <a:moveTo>
                    <a:pt x="951484" y="4318"/>
                  </a:moveTo>
                  <a:lnTo>
                    <a:pt x="936117" y="4318"/>
                  </a:lnTo>
                  <a:lnTo>
                    <a:pt x="936117" y="46101"/>
                  </a:lnTo>
                  <a:lnTo>
                    <a:pt x="923417" y="46101"/>
                  </a:lnTo>
                  <a:lnTo>
                    <a:pt x="907859" y="12115"/>
                  </a:lnTo>
                  <a:lnTo>
                    <a:pt x="907859" y="63754"/>
                  </a:lnTo>
                  <a:lnTo>
                    <a:pt x="906780" y="70739"/>
                  </a:lnTo>
                  <a:lnTo>
                    <a:pt x="904532" y="76009"/>
                  </a:lnTo>
                  <a:lnTo>
                    <a:pt x="902335" y="80899"/>
                  </a:lnTo>
                  <a:lnTo>
                    <a:pt x="899160" y="83439"/>
                  </a:lnTo>
                  <a:lnTo>
                    <a:pt x="895096" y="83439"/>
                  </a:lnTo>
                  <a:lnTo>
                    <a:pt x="889419" y="81584"/>
                  </a:lnTo>
                  <a:lnTo>
                    <a:pt x="885380" y="76009"/>
                  </a:lnTo>
                  <a:lnTo>
                    <a:pt x="882942" y="66725"/>
                  </a:lnTo>
                  <a:lnTo>
                    <a:pt x="882142" y="53721"/>
                  </a:lnTo>
                  <a:lnTo>
                    <a:pt x="882942" y="40728"/>
                  </a:lnTo>
                  <a:lnTo>
                    <a:pt x="885380" y="31432"/>
                  </a:lnTo>
                  <a:lnTo>
                    <a:pt x="889419" y="25869"/>
                  </a:lnTo>
                  <a:lnTo>
                    <a:pt x="895096" y="24003"/>
                  </a:lnTo>
                  <a:lnTo>
                    <a:pt x="899287" y="24003"/>
                  </a:lnTo>
                  <a:lnTo>
                    <a:pt x="907859" y="63754"/>
                  </a:lnTo>
                  <a:lnTo>
                    <a:pt x="907859" y="12115"/>
                  </a:lnTo>
                  <a:lnTo>
                    <a:pt x="903351" y="10033"/>
                  </a:lnTo>
                  <a:lnTo>
                    <a:pt x="885825" y="10033"/>
                  </a:lnTo>
                  <a:lnTo>
                    <a:pt x="866838" y="43776"/>
                  </a:lnTo>
                  <a:lnTo>
                    <a:pt x="866394" y="53721"/>
                  </a:lnTo>
                  <a:lnTo>
                    <a:pt x="866838" y="63754"/>
                  </a:lnTo>
                  <a:lnTo>
                    <a:pt x="885698" y="97409"/>
                  </a:lnTo>
                  <a:lnTo>
                    <a:pt x="903478" y="97409"/>
                  </a:lnTo>
                  <a:lnTo>
                    <a:pt x="910209" y="94234"/>
                  </a:lnTo>
                  <a:lnTo>
                    <a:pt x="915035" y="88011"/>
                  </a:lnTo>
                  <a:lnTo>
                    <a:pt x="917905" y="83439"/>
                  </a:lnTo>
                  <a:lnTo>
                    <a:pt x="918337" y="82753"/>
                  </a:lnTo>
                  <a:lnTo>
                    <a:pt x="920851" y="76327"/>
                  </a:lnTo>
                  <a:lnTo>
                    <a:pt x="922578" y="68770"/>
                  </a:lnTo>
                  <a:lnTo>
                    <a:pt x="923544" y="60071"/>
                  </a:lnTo>
                  <a:lnTo>
                    <a:pt x="936117" y="60071"/>
                  </a:lnTo>
                  <a:lnTo>
                    <a:pt x="936117" y="124460"/>
                  </a:lnTo>
                  <a:lnTo>
                    <a:pt x="951484" y="124460"/>
                  </a:lnTo>
                  <a:lnTo>
                    <a:pt x="951484" y="60071"/>
                  </a:lnTo>
                  <a:lnTo>
                    <a:pt x="951484" y="46101"/>
                  </a:lnTo>
                  <a:lnTo>
                    <a:pt x="951484" y="4318"/>
                  </a:lnTo>
                  <a:close/>
                </a:path>
                <a:path w="1112520" h="128270">
                  <a:moveTo>
                    <a:pt x="975995" y="1778"/>
                  </a:moveTo>
                  <a:lnTo>
                    <a:pt x="960120" y="1778"/>
                  </a:lnTo>
                  <a:lnTo>
                    <a:pt x="960120" y="128143"/>
                  </a:lnTo>
                  <a:lnTo>
                    <a:pt x="975995" y="128143"/>
                  </a:lnTo>
                  <a:lnTo>
                    <a:pt x="975995" y="1778"/>
                  </a:lnTo>
                  <a:close/>
                </a:path>
                <a:path w="1112520" h="128270">
                  <a:moveTo>
                    <a:pt x="1096137" y="35306"/>
                  </a:moveTo>
                  <a:lnTo>
                    <a:pt x="1029335" y="35306"/>
                  </a:lnTo>
                  <a:lnTo>
                    <a:pt x="1029335" y="8128"/>
                  </a:lnTo>
                  <a:lnTo>
                    <a:pt x="1012825" y="8128"/>
                  </a:lnTo>
                  <a:lnTo>
                    <a:pt x="1012825" y="49276"/>
                  </a:lnTo>
                  <a:lnTo>
                    <a:pt x="1096137" y="49276"/>
                  </a:lnTo>
                  <a:lnTo>
                    <a:pt x="1096137" y="35306"/>
                  </a:lnTo>
                  <a:close/>
                </a:path>
                <a:path w="1112520" h="128270">
                  <a:moveTo>
                    <a:pt x="1096645" y="108966"/>
                  </a:moveTo>
                  <a:lnTo>
                    <a:pt x="1028573" y="108966"/>
                  </a:lnTo>
                  <a:lnTo>
                    <a:pt x="1028573" y="85344"/>
                  </a:lnTo>
                  <a:lnTo>
                    <a:pt x="1012190" y="85344"/>
                  </a:lnTo>
                  <a:lnTo>
                    <a:pt x="1012190" y="122809"/>
                  </a:lnTo>
                  <a:lnTo>
                    <a:pt x="1096645" y="122809"/>
                  </a:lnTo>
                  <a:lnTo>
                    <a:pt x="1096645" y="108966"/>
                  </a:lnTo>
                  <a:close/>
                </a:path>
                <a:path w="1112520" h="128270">
                  <a:moveTo>
                    <a:pt x="1112139" y="62611"/>
                  </a:moveTo>
                  <a:lnTo>
                    <a:pt x="994918" y="62611"/>
                  </a:lnTo>
                  <a:lnTo>
                    <a:pt x="994918" y="76454"/>
                  </a:lnTo>
                  <a:lnTo>
                    <a:pt x="1112139" y="76454"/>
                  </a:lnTo>
                  <a:lnTo>
                    <a:pt x="1112139" y="62611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8" name="object 108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6353302" y="5357114"/>
              <a:ext cx="2515362" cy="880084"/>
            </a:xfrm>
            <a:prstGeom prst="rect">
              <a:avLst/>
            </a:prstGeom>
          </p:spPr>
        </p:pic>
        <p:pic>
          <p:nvPicPr>
            <p:cNvPr id="109" name="object 109"/>
            <p:cNvPicPr/>
            <p:nvPr/>
          </p:nvPicPr>
          <p:blipFill>
            <a:blip r:embed="rId76" cstate="print"/>
            <a:stretch>
              <a:fillRect/>
            </a:stretch>
          </p:blipFill>
          <p:spPr>
            <a:xfrm>
              <a:off x="6388227" y="3168650"/>
              <a:ext cx="114298" cy="92963"/>
            </a:xfrm>
            <a:prstGeom prst="rect">
              <a:avLst/>
            </a:prstGeom>
          </p:spPr>
        </p:pic>
        <p:pic>
          <p:nvPicPr>
            <p:cNvPr id="110" name="object 110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6568820" y="3157854"/>
              <a:ext cx="235457" cy="126237"/>
            </a:xfrm>
            <a:prstGeom prst="rect">
              <a:avLst/>
            </a:prstGeom>
          </p:spPr>
        </p:pic>
        <p:pic>
          <p:nvPicPr>
            <p:cNvPr id="111" name="object 111"/>
            <p:cNvPicPr/>
            <p:nvPr/>
          </p:nvPicPr>
          <p:blipFill>
            <a:blip r:embed="rId78" cstate="print"/>
            <a:stretch>
              <a:fillRect/>
            </a:stretch>
          </p:blipFill>
          <p:spPr>
            <a:xfrm>
              <a:off x="6872096" y="3160776"/>
              <a:ext cx="246760" cy="123316"/>
            </a:xfrm>
            <a:prstGeom prst="rect">
              <a:avLst/>
            </a:prstGeom>
          </p:spPr>
        </p:pic>
        <p:sp>
          <p:nvSpPr>
            <p:cNvPr id="112" name="object 112"/>
            <p:cNvSpPr/>
            <p:nvPr/>
          </p:nvSpPr>
          <p:spPr>
            <a:xfrm>
              <a:off x="7174611" y="3156711"/>
              <a:ext cx="1196975" cy="127635"/>
            </a:xfrm>
            <a:custGeom>
              <a:avLst/>
              <a:gdLst/>
              <a:ahLst/>
              <a:cxnLst/>
              <a:rect l="l" t="t" r="r" b="b"/>
              <a:pathLst>
                <a:path w="1196975" h="127635">
                  <a:moveTo>
                    <a:pt x="80772" y="84201"/>
                  </a:moveTo>
                  <a:lnTo>
                    <a:pt x="51041" y="53022"/>
                  </a:lnTo>
                  <a:lnTo>
                    <a:pt x="48768" y="40640"/>
                  </a:lnTo>
                  <a:lnTo>
                    <a:pt x="48768" y="31369"/>
                  </a:lnTo>
                  <a:lnTo>
                    <a:pt x="77724" y="31369"/>
                  </a:lnTo>
                  <a:lnTo>
                    <a:pt x="77724" y="17653"/>
                  </a:lnTo>
                  <a:lnTo>
                    <a:pt x="48768" y="17653"/>
                  </a:lnTo>
                  <a:lnTo>
                    <a:pt x="48768" y="1143"/>
                  </a:lnTo>
                  <a:lnTo>
                    <a:pt x="32258" y="1143"/>
                  </a:lnTo>
                  <a:lnTo>
                    <a:pt x="32258" y="17653"/>
                  </a:lnTo>
                  <a:lnTo>
                    <a:pt x="3556" y="17653"/>
                  </a:lnTo>
                  <a:lnTo>
                    <a:pt x="3556" y="31369"/>
                  </a:lnTo>
                  <a:lnTo>
                    <a:pt x="32385" y="31369"/>
                  </a:lnTo>
                  <a:lnTo>
                    <a:pt x="32334" y="40640"/>
                  </a:lnTo>
                  <a:lnTo>
                    <a:pt x="12738" y="79222"/>
                  </a:lnTo>
                  <a:lnTo>
                    <a:pt x="0" y="88646"/>
                  </a:lnTo>
                  <a:lnTo>
                    <a:pt x="11684" y="99568"/>
                  </a:lnTo>
                  <a:lnTo>
                    <a:pt x="40640" y="66294"/>
                  </a:lnTo>
                  <a:lnTo>
                    <a:pt x="45783" y="74129"/>
                  </a:lnTo>
                  <a:lnTo>
                    <a:pt x="52476" y="81826"/>
                  </a:lnTo>
                  <a:lnTo>
                    <a:pt x="60744" y="89369"/>
                  </a:lnTo>
                  <a:lnTo>
                    <a:pt x="70612" y="96774"/>
                  </a:lnTo>
                  <a:lnTo>
                    <a:pt x="80772" y="84201"/>
                  </a:lnTo>
                  <a:close/>
                </a:path>
                <a:path w="1196975" h="127635">
                  <a:moveTo>
                    <a:pt x="105537" y="1143"/>
                  </a:moveTo>
                  <a:lnTo>
                    <a:pt x="89154" y="1143"/>
                  </a:lnTo>
                  <a:lnTo>
                    <a:pt x="89154" y="127381"/>
                  </a:lnTo>
                  <a:lnTo>
                    <a:pt x="105537" y="127381"/>
                  </a:lnTo>
                  <a:lnTo>
                    <a:pt x="105537" y="1143"/>
                  </a:lnTo>
                  <a:close/>
                </a:path>
                <a:path w="1196975" h="127635">
                  <a:moveTo>
                    <a:pt x="184912" y="11938"/>
                  </a:moveTo>
                  <a:lnTo>
                    <a:pt x="168783" y="11938"/>
                  </a:lnTo>
                  <a:lnTo>
                    <a:pt x="168783" y="25654"/>
                  </a:lnTo>
                  <a:lnTo>
                    <a:pt x="168783" y="78359"/>
                  </a:lnTo>
                  <a:lnTo>
                    <a:pt x="149860" y="78359"/>
                  </a:lnTo>
                  <a:lnTo>
                    <a:pt x="149860" y="25654"/>
                  </a:lnTo>
                  <a:lnTo>
                    <a:pt x="168783" y="25654"/>
                  </a:lnTo>
                  <a:lnTo>
                    <a:pt x="168783" y="11938"/>
                  </a:lnTo>
                  <a:lnTo>
                    <a:pt x="133731" y="11938"/>
                  </a:lnTo>
                  <a:lnTo>
                    <a:pt x="133731" y="92202"/>
                  </a:lnTo>
                  <a:lnTo>
                    <a:pt x="184912" y="92202"/>
                  </a:lnTo>
                  <a:lnTo>
                    <a:pt x="184912" y="78359"/>
                  </a:lnTo>
                  <a:lnTo>
                    <a:pt x="184912" y="25654"/>
                  </a:lnTo>
                  <a:lnTo>
                    <a:pt x="184912" y="11938"/>
                  </a:lnTo>
                  <a:close/>
                </a:path>
                <a:path w="1196975" h="127635">
                  <a:moveTo>
                    <a:pt x="238760" y="1143"/>
                  </a:moveTo>
                  <a:lnTo>
                    <a:pt x="222504" y="1143"/>
                  </a:lnTo>
                  <a:lnTo>
                    <a:pt x="222504" y="50419"/>
                  </a:lnTo>
                  <a:lnTo>
                    <a:pt x="212217" y="50419"/>
                  </a:lnTo>
                  <a:lnTo>
                    <a:pt x="212217" y="3683"/>
                  </a:lnTo>
                  <a:lnTo>
                    <a:pt x="195961" y="3683"/>
                  </a:lnTo>
                  <a:lnTo>
                    <a:pt x="195961" y="123698"/>
                  </a:lnTo>
                  <a:lnTo>
                    <a:pt x="212217" y="123698"/>
                  </a:lnTo>
                  <a:lnTo>
                    <a:pt x="212217" y="64262"/>
                  </a:lnTo>
                  <a:lnTo>
                    <a:pt x="222504" y="64262"/>
                  </a:lnTo>
                  <a:lnTo>
                    <a:pt x="222504" y="127381"/>
                  </a:lnTo>
                  <a:lnTo>
                    <a:pt x="238760" y="127381"/>
                  </a:lnTo>
                  <a:lnTo>
                    <a:pt x="238760" y="64262"/>
                  </a:lnTo>
                  <a:lnTo>
                    <a:pt x="238760" y="50419"/>
                  </a:lnTo>
                  <a:lnTo>
                    <a:pt x="238760" y="1143"/>
                  </a:lnTo>
                  <a:close/>
                </a:path>
                <a:path w="1196975" h="127635">
                  <a:moveTo>
                    <a:pt x="338582" y="11557"/>
                  </a:moveTo>
                  <a:lnTo>
                    <a:pt x="308737" y="11557"/>
                  </a:lnTo>
                  <a:lnTo>
                    <a:pt x="308737" y="0"/>
                  </a:lnTo>
                  <a:lnTo>
                    <a:pt x="292354" y="0"/>
                  </a:lnTo>
                  <a:lnTo>
                    <a:pt x="292354" y="11557"/>
                  </a:lnTo>
                  <a:lnTo>
                    <a:pt x="261874" y="11557"/>
                  </a:lnTo>
                  <a:lnTo>
                    <a:pt x="261874" y="24130"/>
                  </a:lnTo>
                  <a:lnTo>
                    <a:pt x="338582" y="24130"/>
                  </a:lnTo>
                  <a:lnTo>
                    <a:pt x="338582" y="11557"/>
                  </a:lnTo>
                  <a:close/>
                </a:path>
                <a:path w="1196975" h="127635">
                  <a:moveTo>
                    <a:pt x="340995" y="85217"/>
                  </a:moveTo>
                  <a:lnTo>
                    <a:pt x="340067" y="73914"/>
                  </a:lnTo>
                  <a:lnTo>
                    <a:pt x="339979" y="72771"/>
                  </a:lnTo>
                  <a:lnTo>
                    <a:pt x="324713" y="73494"/>
                  </a:lnTo>
                  <a:lnTo>
                    <a:pt x="316776" y="73761"/>
                  </a:lnTo>
                  <a:lnTo>
                    <a:pt x="308610" y="73914"/>
                  </a:lnTo>
                  <a:lnTo>
                    <a:pt x="308610" y="66167"/>
                  </a:lnTo>
                  <a:lnTo>
                    <a:pt x="316738" y="65151"/>
                  </a:lnTo>
                  <a:lnTo>
                    <a:pt x="322834" y="62992"/>
                  </a:lnTo>
                  <a:lnTo>
                    <a:pt x="327152" y="59690"/>
                  </a:lnTo>
                  <a:lnTo>
                    <a:pt x="331343" y="56388"/>
                  </a:lnTo>
                  <a:lnTo>
                    <a:pt x="332320" y="54483"/>
                  </a:lnTo>
                  <a:lnTo>
                    <a:pt x="333502" y="52197"/>
                  </a:lnTo>
                  <a:lnTo>
                    <a:pt x="333413" y="41021"/>
                  </a:lnTo>
                  <a:lnTo>
                    <a:pt x="332587" y="39751"/>
                  </a:lnTo>
                  <a:lnTo>
                    <a:pt x="330454" y="36449"/>
                  </a:lnTo>
                  <a:lnTo>
                    <a:pt x="318262" y="29337"/>
                  </a:lnTo>
                  <a:lnTo>
                    <a:pt x="317119" y="29070"/>
                  </a:lnTo>
                  <a:lnTo>
                    <a:pt x="317119" y="42164"/>
                  </a:lnTo>
                  <a:lnTo>
                    <a:pt x="317119" y="49276"/>
                  </a:lnTo>
                  <a:lnTo>
                    <a:pt x="315722" y="51054"/>
                  </a:lnTo>
                  <a:lnTo>
                    <a:pt x="312801" y="52451"/>
                  </a:lnTo>
                  <a:lnTo>
                    <a:pt x="309880" y="53721"/>
                  </a:lnTo>
                  <a:lnTo>
                    <a:pt x="305816" y="54483"/>
                  </a:lnTo>
                  <a:lnTo>
                    <a:pt x="289306" y="54483"/>
                  </a:lnTo>
                  <a:lnTo>
                    <a:pt x="283718" y="51943"/>
                  </a:lnTo>
                  <a:lnTo>
                    <a:pt x="283718" y="42164"/>
                  </a:lnTo>
                  <a:lnTo>
                    <a:pt x="289306" y="39751"/>
                  </a:lnTo>
                  <a:lnTo>
                    <a:pt x="311531" y="39751"/>
                  </a:lnTo>
                  <a:lnTo>
                    <a:pt x="317119" y="42164"/>
                  </a:lnTo>
                  <a:lnTo>
                    <a:pt x="317119" y="29070"/>
                  </a:lnTo>
                  <a:lnTo>
                    <a:pt x="310388" y="27432"/>
                  </a:lnTo>
                  <a:lnTo>
                    <a:pt x="290322" y="27432"/>
                  </a:lnTo>
                  <a:lnTo>
                    <a:pt x="282321" y="29210"/>
                  </a:lnTo>
                  <a:lnTo>
                    <a:pt x="276352" y="32766"/>
                  </a:lnTo>
                  <a:lnTo>
                    <a:pt x="270383" y="36195"/>
                  </a:lnTo>
                  <a:lnTo>
                    <a:pt x="267335" y="41021"/>
                  </a:lnTo>
                  <a:lnTo>
                    <a:pt x="267398" y="52197"/>
                  </a:lnTo>
                  <a:lnTo>
                    <a:pt x="269494" y="56261"/>
                  </a:lnTo>
                  <a:lnTo>
                    <a:pt x="273812" y="59690"/>
                  </a:lnTo>
                  <a:lnTo>
                    <a:pt x="278130" y="62992"/>
                  </a:lnTo>
                  <a:lnTo>
                    <a:pt x="284226" y="65151"/>
                  </a:lnTo>
                  <a:lnTo>
                    <a:pt x="292227" y="66040"/>
                  </a:lnTo>
                  <a:lnTo>
                    <a:pt x="292227" y="74295"/>
                  </a:lnTo>
                  <a:lnTo>
                    <a:pt x="257810" y="74549"/>
                  </a:lnTo>
                  <a:lnTo>
                    <a:pt x="259461" y="87757"/>
                  </a:lnTo>
                  <a:lnTo>
                    <a:pt x="279501" y="87604"/>
                  </a:lnTo>
                  <a:lnTo>
                    <a:pt x="299796" y="87109"/>
                  </a:lnTo>
                  <a:lnTo>
                    <a:pt x="320306" y="86321"/>
                  </a:lnTo>
                  <a:lnTo>
                    <a:pt x="340995" y="85217"/>
                  </a:lnTo>
                  <a:close/>
                </a:path>
                <a:path w="1196975" h="127635">
                  <a:moveTo>
                    <a:pt x="363220" y="112141"/>
                  </a:moveTo>
                  <a:lnTo>
                    <a:pt x="294640" y="112141"/>
                  </a:lnTo>
                  <a:lnTo>
                    <a:pt x="294640" y="92202"/>
                  </a:lnTo>
                  <a:lnTo>
                    <a:pt x="278130" y="92202"/>
                  </a:lnTo>
                  <a:lnTo>
                    <a:pt x="278130" y="125857"/>
                  </a:lnTo>
                  <a:lnTo>
                    <a:pt x="363220" y="125857"/>
                  </a:lnTo>
                  <a:lnTo>
                    <a:pt x="363220" y="112141"/>
                  </a:lnTo>
                  <a:close/>
                </a:path>
                <a:path w="1196975" h="127635">
                  <a:moveTo>
                    <a:pt x="379730" y="44577"/>
                  </a:moveTo>
                  <a:lnTo>
                    <a:pt x="361569" y="44577"/>
                  </a:lnTo>
                  <a:lnTo>
                    <a:pt x="361569" y="1143"/>
                  </a:lnTo>
                  <a:lnTo>
                    <a:pt x="345059" y="1143"/>
                  </a:lnTo>
                  <a:lnTo>
                    <a:pt x="345059" y="95377"/>
                  </a:lnTo>
                  <a:lnTo>
                    <a:pt x="361569" y="95377"/>
                  </a:lnTo>
                  <a:lnTo>
                    <a:pt x="361569" y="58293"/>
                  </a:lnTo>
                  <a:lnTo>
                    <a:pt x="379730" y="58293"/>
                  </a:lnTo>
                  <a:lnTo>
                    <a:pt x="379730" y="44577"/>
                  </a:lnTo>
                  <a:close/>
                </a:path>
                <a:path w="1196975" h="127635">
                  <a:moveTo>
                    <a:pt x="465582" y="84074"/>
                  </a:moveTo>
                  <a:lnTo>
                    <a:pt x="436714" y="52311"/>
                  </a:lnTo>
                  <a:lnTo>
                    <a:pt x="434340" y="25527"/>
                  </a:lnTo>
                  <a:lnTo>
                    <a:pt x="461137" y="25527"/>
                  </a:lnTo>
                  <a:lnTo>
                    <a:pt x="461137" y="11684"/>
                  </a:lnTo>
                  <a:lnTo>
                    <a:pt x="390652" y="11684"/>
                  </a:lnTo>
                  <a:lnTo>
                    <a:pt x="390652" y="25527"/>
                  </a:lnTo>
                  <a:lnTo>
                    <a:pt x="417957" y="25527"/>
                  </a:lnTo>
                  <a:lnTo>
                    <a:pt x="417957" y="39370"/>
                  </a:lnTo>
                  <a:lnTo>
                    <a:pt x="402945" y="74460"/>
                  </a:lnTo>
                  <a:lnTo>
                    <a:pt x="385826" y="88138"/>
                  </a:lnTo>
                  <a:lnTo>
                    <a:pt x="398018" y="98552"/>
                  </a:lnTo>
                  <a:lnTo>
                    <a:pt x="426339" y="66040"/>
                  </a:lnTo>
                  <a:lnTo>
                    <a:pt x="431317" y="73875"/>
                  </a:lnTo>
                  <a:lnTo>
                    <a:pt x="437680" y="81521"/>
                  </a:lnTo>
                  <a:lnTo>
                    <a:pt x="445465" y="88963"/>
                  </a:lnTo>
                  <a:lnTo>
                    <a:pt x="454660" y="96139"/>
                  </a:lnTo>
                  <a:lnTo>
                    <a:pt x="465582" y="84074"/>
                  </a:lnTo>
                  <a:close/>
                </a:path>
                <a:path w="1196975" h="127635">
                  <a:moveTo>
                    <a:pt x="509397" y="49657"/>
                  </a:moveTo>
                  <a:lnTo>
                    <a:pt x="489712" y="49657"/>
                  </a:lnTo>
                  <a:lnTo>
                    <a:pt x="489712" y="1143"/>
                  </a:lnTo>
                  <a:lnTo>
                    <a:pt x="473329" y="1143"/>
                  </a:lnTo>
                  <a:lnTo>
                    <a:pt x="473329" y="127381"/>
                  </a:lnTo>
                  <a:lnTo>
                    <a:pt x="489712" y="127381"/>
                  </a:lnTo>
                  <a:lnTo>
                    <a:pt x="489712" y="63373"/>
                  </a:lnTo>
                  <a:lnTo>
                    <a:pt x="509397" y="63373"/>
                  </a:lnTo>
                  <a:lnTo>
                    <a:pt x="509397" y="49657"/>
                  </a:lnTo>
                  <a:close/>
                </a:path>
                <a:path w="1196975" h="127635">
                  <a:moveTo>
                    <a:pt x="634873" y="7747"/>
                  </a:moveTo>
                  <a:lnTo>
                    <a:pt x="569849" y="7747"/>
                  </a:lnTo>
                  <a:lnTo>
                    <a:pt x="569849" y="21590"/>
                  </a:lnTo>
                  <a:lnTo>
                    <a:pt x="618363" y="21590"/>
                  </a:lnTo>
                  <a:lnTo>
                    <a:pt x="618096" y="29832"/>
                  </a:lnTo>
                  <a:lnTo>
                    <a:pt x="617702" y="37617"/>
                  </a:lnTo>
                  <a:lnTo>
                    <a:pt x="617194" y="44932"/>
                  </a:lnTo>
                  <a:lnTo>
                    <a:pt x="616585" y="51816"/>
                  </a:lnTo>
                  <a:lnTo>
                    <a:pt x="632587" y="53340"/>
                  </a:lnTo>
                  <a:lnTo>
                    <a:pt x="633577" y="43421"/>
                  </a:lnTo>
                  <a:lnTo>
                    <a:pt x="634301" y="32499"/>
                  </a:lnTo>
                  <a:lnTo>
                    <a:pt x="634720" y="20612"/>
                  </a:lnTo>
                  <a:lnTo>
                    <a:pt x="634873" y="7747"/>
                  </a:lnTo>
                  <a:close/>
                </a:path>
                <a:path w="1196975" h="127635">
                  <a:moveTo>
                    <a:pt x="644144" y="73660"/>
                  </a:moveTo>
                  <a:lnTo>
                    <a:pt x="643242" y="61722"/>
                  </a:lnTo>
                  <a:lnTo>
                    <a:pt x="643128" y="60198"/>
                  </a:lnTo>
                  <a:lnTo>
                    <a:pt x="636244" y="60655"/>
                  </a:lnTo>
                  <a:lnTo>
                    <a:pt x="627227" y="61061"/>
                  </a:lnTo>
                  <a:lnTo>
                    <a:pt x="602869" y="61722"/>
                  </a:lnTo>
                  <a:lnTo>
                    <a:pt x="602869" y="36830"/>
                  </a:lnTo>
                  <a:lnTo>
                    <a:pt x="586359" y="36830"/>
                  </a:lnTo>
                  <a:lnTo>
                    <a:pt x="586359" y="61849"/>
                  </a:lnTo>
                  <a:lnTo>
                    <a:pt x="558673" y="62103"/>
                  </a:lnTo>
                  <a:lnTo>
                    <a:pt x="560324" y="75946"/>
                  </a:lnTo>
                  <a:lnTo>
                    <a:pt x="582345" y="75806"/>
                  </a:lnTo>
                  <a:lnTo>
                    <a:pt x="603656" y="75374"/>
                  </a:lnTo>
                  <a:lnTo>
                    <a:pt x="624255" y="74663"/>
                  </a:lnTo>
                  <a:lnTo>
                    <a:pt x="644144" y="73660"/>
                  </a:lnTo>
                  <a:close/>
                </a:path>
                <a:path w="1196975" h="127635">
                  <a:moveTo>
                    <a:pt x="666369" y="109347"/>
                  </a:moveTo>
                  <a:lnTo>
                    <a:pt x="595630" y="109347"/>
                  </a:lnTo>
                  <a:lnTo>
                    <a:pt x="595630" y="82931"/>
                  </a:lnTo>
                  <a:lnTo>
                    <a:pt x="579120" y="82931"/>
                  </a:lnTo>
                  <a:lnTo>
                    <a:pt x="579120" y="123190"/>
                  </a:lnTo>
                  <a:lnTo>
                    <a:pt x="666369" y="123190"/>
                  </a:lnTo>
                  <a:lnTo>
                    <a:pt x="666369" y="109347"/>
                  </a:lnTo>
                  <a:close/>
                </a:path>
                <a:path w="1196975" h="127635">
                  <a:moveTo>
                    <a:pt x="683514" y="42418"/>
                  </a:moveTo>
                  <a:lnTo>
                    <a:pt x="664845" y="42418"/>
                  </a:lnTo>
                  <a:lnTo>
                    <a:pt x="664845" y="1143"/>
                  </a:lnTo>
                  <a:lnTo>
                    <a:pt x="648335" y="1143"/>
                  </a:lnTo>
                  <a:lnTo>
                    <a:pt x="648335" y="93726"/>
                  </a:lnTo>
                  <a:lnTo>
                    <a:pt x="664845" y="93726"/>
                  </a:lnTo>
                  <a:lnTo>
                    <a:pt x="664845" y="56388"/>
                  </a:lnTo>
                  <a:lnTo>
                    <a:pt x="683514" y="56388"/>
                  </a:lnTo>
                  <a:lnTo>
                    <a:pt x="683514" y="42418"/>
                  </a:lnTo>
                  <a:close/>
                </a:path>
                <a:path w="1196975" h="127635">
                  <a:moveTo>
                    <a:pt x="770382" y="96647"/>
                  </a:moveTo>
                  <a:lnTo>
                    <a:pt x="768680" y="85610"/>
                  </a:lnTo>
                  <a:lnTo>
                    <a:pt x="768350" y="83439"/>
                  </a:lnTo>
                  <a:lnTo>
                    <a:pt x="761136" y="84518"/>
                  </a:lnTo>
                  <a:lnTo>
                    <a:pt x="749782" y="85242"/>
                  </a:lnTo>
                  <a:lnTo>
                    <a:pt x="734656" y="85610"/>
                  </a:lnTo>
                  <a:lnTo>
                    <a:pt x="734326" y="85610"/>
                  </a:lnTo>
                  <a:lnTo>
                    <a:pt x="714756" y="85598"/>
                  </a:lnTo>
                  <a:lnTo>
                    <a:pt x="714756" y="59563"/>
                  </a:lnTo>
                  <a:lnTo>
                    <a:pt x="759714" y="59563"/>
                  </a:lnTo>
                  <a:lnTo>
                    <a:pt x="759714" y="10795"/>
                  </a:lnTo>
                  <a:lnTo>
                    <a:pt x="698881" y="10795"/>
                  </a:lnTo>
                  <a:lnTo>
                    <a:pt x="698881" y="24638"/>
                  </a:lnTo>
                  <a:lnTo>
                    <a:pt x="743458" y="24638"/>
                  </a:lnTo>
                  <a:lnTo>
                    <a:pt x="743458" y="45847"/>
                  </a:lnTo>
                  <a:lnTo>
                    <a:pt x="698627" y="45847"/>
                  </a:lnTo>
                  <a:lnTo>
                    <a:pt x="698627" y="99187"/>
                  </a:lnTo>
                  <a:lnTo>
                    <a:pt x="741934" y="99085"/>
                  </a:lnTo>
                  <a:lnTo>
                    <a:pt x="748792" y="98933"/>
                  </a:lnTo>
                  <a:lnTo>
                    <a:pt x="755523" y="98679"/>
                  </a:lnTo>
                  <a:lnTo>
                    <a:pt x="762762" y="97917"/>
                  </a:lnTo>
                  <a:lnTo>
                    <a:pt x="770382" y="96647"/>
                  </a:lnTo>
                  <a:close/>
                </a:path>
                <a:path w="1196975" h="127635">
                  <a:moveTo>
                    <a:pt x="796925" y="1143"/>
                  </a:moveTo>
                  <a:lnTo>
                    <a:pt x="780669" y="1143"/>
                  </a:lnTo>
                  <a:lnTo>
                    <a:pt x="780669" y="127381"/>
                  </a:lnTo>
                  <a:lnTo>
                    <a:pt x="796925" y="127381"/>
                  </a:lnTo>
                  <a:lnTo>
                    <a:pt x="796925" y="1143"/>
                  </a:lnTo>
                  <a:close/>
                </a:path>
                <a:path w="1196975" h="127635">
                  <a:moveTo>
                    <a:pt x="889381" y="10160"/>
                  </a:moveTo>
                  <a:lnTo>
                    <a:pt x="872998" y="10160"/>
                  </a:lnTo>
                  <a:lnTo>
                    <a:pt x="872998" y="38735"/>
                  </a:lnTo>
                  <a:lnTo>
                    <a:pt x="872998" y="52578"/>
                  </a:lnTo>
                  <a:lnTo>
                    <a:pt x="872998" y="79375"/>
                  </a:lnTo>
                  <a:lnTo>
                    <a:pt x="843915" y="79375"/>
                  </a:lnTo>
                  <a:lnTo>
                    <a:pt x="843915" y="52578"/>
                  </a:lnTo>
                  <a:lnTo>
                    <a:pt x="872998" y="52578"/>
                  </a:lnTo>
                  <a:lnTo>
                    <a:pt x="872998" y="38735"/>
                  </a:lnTo>
                  <a:lnTo>
                    <a:pt x="843915" y="38735"/>
                  </a:lnTo>
                  <a:lnTo>
                    <a:pt x="843915" y="10160"/>
                  </a:lnTo>
                  <a:lnTo>
                    <a:pt x="827913" y="10160"/>
                  </a:lnTo>
                  <a:lnTo>
                    <a:pt x="827913" y="93218"/>
                  </a:lnTo>
                  <a:lnTo>
                    <a:pt x="889381" y="93218"/>
                  </a:lnTo>
                  <a:lnTo>
                    <a:pt x="889381" y="79375"/>
                  </a:lnTo>
                  <a:lnTo>
                    <a:pt x="889381" y="52578"/>
                  </a:lnTo>
                  <a:lnTo>
                    <a:pt x="889381" y="38735"/>
                  </a:lnTo>
                  <a:lnTo>
                    <a:pt x="889381" y="10160"/>
                  </a:lnTo>
                  <a:close/>
                </a:path>
                <a:path w="1196975" h="127635">
                  <a:moveTo>
                    <a:pt x="926592" y="1143"/>
                  </a:moveTo>
                  <a:lnTo>
                    <a:pt x="910463" y="1143"/>
                  </a:lnTo>
                  <a:lnTo>
                    <a:pt x="910463" y="127381"/>
                  </a:lnTo>
                  <a:lnTo>
                    <a:pt x="926592" y="127381"/>
                  </a:lnTo>
                  <a:lnTo>
                    <a:pt x="926592" y="1143"/>
                  </a:lnTo>
                  <a:close/>
                </a:path>
                <a:path w="1196975" h="127635">
                  <a:moveTo>
                    <a:pt x="1051814" y="95377"/>
                  </a:moveTo>
                  <a:lnTo>
                    <a:pt x="1049883" y="92329"/>
                  </a:lnTo>
                  <a:lnTo>
                    <a:pt x="1048131" y="89535"/>
                  </a:lnTo>
                  <a:lnTo>
                    <a:pt x="1040765" y="85217"/>
                  </a:lnTo>
                  <a:lnTo>
                    <a:pt x="1035050" y="82588"/>
                  </a:lnTo>
                  <a:lnTo>
                    <a:pt x="1035050" y="102997"/>
                  </a:lnTo>
                  <a:lnTo>
                    <a:pt x="1035050" y="106299"/>
                  </a:lnTo>
                  <a:lnTo>
                    <a:pt x="1032764" y="108966"/>
                  </a:lnTo>
                  <a:lnTo>
                    <a:pt x="1028446" y="110998"/>
                  </a:lnTo>
                  <a:lnTo>
                    <a:pt x="1024001" y="113030"/>
                  </a:lnTo>
                  <a:lnTo>
                    <a:pt x="1017524" y="114046"/>
                  </a:lnTo>
                  <a:lnTo>
                    <a:pt x="1000252" y="114046"/>
                  </a:lnTo>
                  <a:lnTo>
                    <a:pt x="993775" y="113030"/>
                  </a:lnTo>
                  <a:lnTo>
                    <a:pt x="989330" y="110998"/>
                  </a:lnTo>
                  <a:lnTo>
                    <a:pt x="985012" y="108966"/>
                  </a:lnTo>
                  <a:lnTo>
                    <a:pt x="982726" y="106299"/>
                  </a:lnTo>
                  <a:lnTo>
                    <a:pt x="982726" y="102997"/>
                  </a:lnTo>
                  <a:lnTo>
                    <a:pt x="984364" y="98336"/>
                  </a:lnTo>
                  <a:lnTo>
                    <a:pt x="989279" y="94996"/>
                  </a:lnTo>
                  <a:lnTo>
                    <a:pt x="997458" y="93002"/>
                  </a:lnTo>
                  <a:lnTo>
                    <a:pt x="1008888" y="92329"/>
                  </a:lnTo>
                  <a:lnTo>
                    <a:pt x="1020305" y="93002"/>
                  </a:lnTo>
                  <a:lnTo>
                    <a:pt x="1028484" y="94996"/>
                  </a:lnTo>
                  <a:lnTo>
                    <a:pt x="1033399" y="98336"/>
                  </a:lnTo>
                  <a:lnTo>
                    <a:pt x="1035050" y="102997"/>
                  </a:lnTo>
                  <a:lnTo>
                    <a:pt x="1035050" y="82588"/>
                  </a:lnTo>
                  <a:lnTo>
                    <a:pt x="1034618" y="82384"/>
                  </a:lnTo>
                  <a:lnTo>
                    <a:pt x="1027252" y="80365"/>
                  </a:lnTo>
                  <a:lnTo>
                    <a:pt x="1018616" y="79146"/>
                  </a:lnTo>
                  <a:lnTo>
                    <a:pt x="1008888" y="78740"/>
                  </a:lnTo>
                  <a:lnTo>
                    <a:pt x="999159" y="79146"/>
                  </a:lnTo>
                  <a:lnTo>
                    <a:pt x="965962" y="95377"/>
                  </a:lnTo>
                  <a:lnTo>
                    <a:pt x="965962" y="110744"/>
                  </a:lnTo>
                  <a:lnTo>
                    <a:pt x="1008888" y="127381"/>
                  </a:lnTo>
                  <a:lnTo>
                    <a:pt x="1018641" y="126987"/>
                  </a:lnTo>
                  <a:lnTo>
                    <a:pt x="1049769" y="114046"/>
                  </a:lnTo>
                  <a:lnTo>
                    <a:pt x="1051814" y="110744"/>
                  </a:lnTo>
                  <a:lnTo>
                    <a:pt x="1051814" y="95377"/>
                  </a:lnTo>
                  <a:close/>
                </a:path>
                <a:path w="1196975" h="127635">
                  <a:moveTo>
                    <a:pt x="1067435" y="60579"/>
                  </a:moveTo>
                  <a:lnTo>
                    <a:pt x="1037971" y="60579"/>
                  </a:lnTo>
                  <a:lnTo>
                    <a:pt x="1037971" y="50546"/>
                  </a:lnTo>
                  <a:lnTo>
                    <a:pt x="1037971" y="50419"/>
                  </a:lnTo>
                  <a:lnTo>
                    <a:pt x="1037971" y="45974"/>
                  </a:lnTo>
                  <a:lnTo>
                    <a:pt x="1046988" y="41910"/>
                  </a:lnTo>
                  <a:lnTo>
                    <a:pt x="1049451" y="38481"/>
                  </a:lnTo>
                  <a:lnTo>
                    <a:pt x="1051509" y="35623"/>
                  </a:lnTo>
                  <a:lnTo>
                    <a:pt x="1051560" y="19558"/>
                  </a:lnTo>
                  <a:lnTo>
                    <a:pt x="1049197" y="15748"/>
                  </a:lnTo>
                  <a:lnTo>
                    <a:pt x="1047877" y="13589"/>
                  </a:lnTo>
                  <a:lnTo>
                    <a:pt x="1040384" y="9398"/>
                  </a:lnTo>
                  <a:lnTo>
                    <a:pt x="1034796" y="6908"/>
                  </a:lnTo>
                  <a:lnTo>
                    <a:pt x="1034796" y="23495"/>
                  </a:lnTo>
                  <a:lnTo>
                    <a:pt x="1034796" y="27051"/>
                  </a:lnTo>
                  <a:lnTo>
                    <a:pt x="1033170" y="32054"/>
                  </a:lnTo>
                  <a:lnTo>
                    <a:pt x="1028319" y="35623"/>
                  </a:lnTo>
                  <a:lnTo>
                    <a:pt x="1021588" y="37414"/>
                  </a:lnTo>
                  <a:lnTo>
                    <a:pt x="1021588" y="50546"/>
                  </a:lnTo>
                  <a:lnTo>
                    <a:pt x="1021588" y="60579"/>
                  </a:lnTo>
                  <a:lnTo>
                    <a:pt x="995934" y="60579"/>
                  </a:lnTo>
                  <a:lnTo>
                    <a:pt x="995934" y="50419"/>
                  </a:lnTo>
                  <a:lnTo>
                    <a:pt x="999871" y="50927"/>
                  </a:lnTo>
                  <a:lnTo>
                    <a:pt x="1004189" y="51308"/>
                  </a:lnTo>
                  <a:lnTo>
                    <a:pt x="1013460" y="51308"/>
                  </a:lnTo>
                  <a:lnTo>
                    <a:pt x="1017778" y="51054"/>
                  </a:lnTo>
                  <a:lnTo>
                    <a:pt x="1021588" y="50546"/>
                  </a:lnTo>
                  <a:lnTo>
                    <a:pt x="1021588" y="37414"/>
                  </a:lnTo>
                  <a:lnTo>
                    <a:pt x="1020216" y="37769"/>
                  </a:lnTo>
                  <a:lnTo>
                    <a:pt x="1008888" y="38481"/>
                  </a:lnTo>
                  <a:lnTo>
                    <a:pt x="1000633" y="38481"/>
                  </a:lnTo>
                  <a:lnTo>
                    <a:pt x="994283" y="37465"/>
                  </a:lnTo>
                  <a:lnTo>
                    <a:pt x="989711" y="35433"/>
                  </a:lnTo>
                  <a:lnTo>
                    <a:pt x="985266" y="33401"/>
                  </a:lnTo>
                  <a:lnTo>
                    <a:pt x="982980" y="30607"/>
                  </a:lnTo>
                  <a:lnTo>
                    <a:pt x="982980" y="23495"/>
                  </a:lnTo>
                  <a:lnTo>
                    <a:pt x="985266" y="20828"/>
                  </a:lnTo>
                  <a:lnTo>
                    <a:pt x="989584" y="18796"/>
                  </a:lnTo>
                  <a:lnTo>
                    <a:pt x="994029" y="16764"/>
                  </a:lnTo>
                  <a:lnTo>
                    <a:pt x="1000379" y="15748"/>
                  </a:lnTo>
                  <a:lnTo>
                    <a:pt x="1017397" y="15748"/>
                  </a:lnTo>
                  <a:lnTo>
                    <a:pt x="1023874" y="16764"/>
                  </a:lnTo>
                  <a:lnTo>
                    <a:pt x="1028192" y="18796"/>
                  </a:lnTo>
                  <a:lnTo>
                    <a:pt x="1032637" y="20828"/>
                  </a:lnTo>
                  <a:lnTo>
                    <a:pt x="1034796" y="23495"/>
                  </a:lnTo>
                  <a:lnTo>
                    <a:pt x="1034796" y="6908"/>
                  </a:lnTo>
                  <a:lnTo>
                    <a:pt x="1034275" y="6667"/>
                  </a:lnTo>
                  <a:lnTo>
                    <a:pt x="1027010" y="4724"/>
                  </a:lnTo>
                  <a:lnTo>
                    <a:pt x="1018552" y="3568"/>
                  </a:lnTo>
                  <a:lnTo>
                    <a:pt x="1008888" y="3175"/>
                  </a:lnTo>
                  <a:lnTo>
                    <a:pt x="999185" y="3568"/>
                  </a:lnTo>
                  <a:lnTo>
                    <a:pt x="966216" y="19558"/>
                  </a:lnTo>
                  <a:lnTo>
                    <a:pt x="966292" y="35560"/>
                  </a:lnTo>
                  <a:lnTo>
                    <a:pt x="970661" y="41783"/>
                  </a:lnTo>
                  <a:lnTo>
                    <a:pt x="979678" y="45974"/>
                  </a:lnTo>
                  <a:lnTo>
                    <a:pt x="979678" y="60579"/>
                  </a:lnTo>
                  <a:lnTo>
                    <a:pt x="950214" y="60579"/>
                  </a:lnTo>
                  <a:lnTo>
                    <a:pt x="950214" y="74422"/>
                  </a:lnTo>
                  <a:lnTo>
                    <a:pt x="1067435" y="74422"/>
                  </a:lnTo>
                  <a:lnTo>
                    <a:pt x="1067435" y="60579"/>
                  </a:lnTo>
                  <a:close/>
                </a:path>
                <a:path w="1196975" h="127635">
                  <a:moveTo>
                    <a:pt x="1181100" y="22733"/>
                  </a:moveTo>
                  <a:lnTo>
                    <a:pt x="1178026" y="17780"/>
                  </a:lnTo>
                  <a:lnTo>
                    <a:pt x="1177163" y="16383"/>
                  </a:lnTo>
                  <a:lnTo>
                    <a:pt x="1169543" y="11557"/>
                  </a:lnTo>
                  <a:lnTo>
                    <a:pt x="1164336" y="8953"/>
                  </a:lnTo>
                  <a:lnTo>
                    <a:pt x="1164336" y="26670"/>
                  </a:lnTo>
                  <a:lnTo>
                    <a:pt x="1164336" y="34544"/>
                  </a:lnTo>
                  <a:lnTo>
                    <a:pt x="1162050" y="37592"/>
                  </a:lnTo>
                  <a:lnTo>
                    <a:pt x="1157478" y="39751"/>
                  </a:lnTo>
                  <a:lnTo>
                    <a:pt x="1153033" y="41910"/>
                  </a:lnTo>
                  <a:lnTo>
                    <a:pt x="1146683" y="42926"/>
                  </a:lnTo>
                  <a:lnTo>
                    <a:pt x="1130173" y="42926"/>
                  </a:lnTo>
                  <a:lnTo>
                    <a:pt x="1123823" y="41910"/>
                  </a:lnTo>
                  <a:lnTo>
                    <a:pt x="1119251" y="39751"/>
                  </a:lnTo>
                  <a:lnTo>
                    <a:pt x="1114806" y="37592"/>
                  </a:lnTo>
                  <a:lnTo>
                    <a:pt x="1112520" y="34544"/>
                  </a:lnTo>
                  <a:lnTo>
                    <a:pt x="1112520" y="26670"/>
                  </a:lnTo>
                  <a:lnTo>
                    <a:pt x="1114806" y="23622"/>
                  </a:lnTo>
                  <a:lnTo>
                    <a:pt x="1119251" y="21209"/>
                  </a:lnTo>
                  <a:lnTo>
                    <a:pt x="1123569" y="18923"/>
                  </a:lnTo>
                  <a:lnTo>
                    <a:pt x="1130046" y="17780"/>
                  </a:lnTo>
                  <a:lnTo>
                    <a:pt x="1146810" y="17780"/>
                  </a:lnTo>
                  <a:lnTo>
                    <a:pt x="1153160" y="18923"/>
                  </a:lnTo>
                  <a:lnTo>
                    <a:pt x="1157605" y="21209"/>
                  </a:lnTo>
                  <a:lnTo>
                    <a:pt x="1162050" y="23622"/>
                  </a:lnTo>
                  <a:lnTo>
                    <a:pt x="1164336" y="26670"/>
                  </a:lnTo>
                  <a:lnTo>
                    <a:pt x="1164336" y="8953"/>
                  </a:lnTo>
                  <a:lnTo>
                    <a:pt x="1163243" y="8394"/>
                  </a:lnTo>
                  <a:lnTo>
                    <a:pt x="1155979" y="6134"/>
                  </a:lnTo>
                  <a:lnTo>
                    <a:pt x="1147711" y="4775"/>
                  </a:lnTo>
                  <a:lnTo>
                    <a:pt x="1138428" y="4318"/>
                  </a:lnTo>
                  <a:lnTo>
                    <a:pt x="1129131" y="4775"/>
                  </a:lnTo>
                  <a:lnTo>
                    <a:pt x="1095756" y="22733"/>
                  </a:lnTo>
                  <a:lnTo>
                    <a:pt x="1095756" y="38354"/>
                  </a:lnTo>
                  <a:lnTo>
                    <a:pt x="1138428" y="56388"/>
                  </a:lnTo>
                  <a:lnTo>
                    <a:pt x="1147826" y="55943"/>
                  </a:lnTo>
                  <a:lnTo>
                    <a:pt x="1178293" y="42926"/>
                  </a:lnTo>
                  <a:lnTo>
                    <a:pt x="1181100" y="38354"/>
                  </a:lnTo>
                  <a:lnTo>
                    <a:pt x="1181100" y="22733"/>
                  </a:lnTo>
                  <a:close/>
                </a:path>
                <a:path w="1196975" h="127635">
                  <a:moveTo>
                    <a:pt x="1181481" y="108204"/>
                  </a:moveTo>
                  <a:lnTo>
                    <a:pt x="1113409" y="108204"/>
                  </a:lnTo>
                  <a:lnTo>
                    <a:pt x="1113409" y="86614"/>
                  </a:lnTo>
                  <a:lnTo>
                    <a:pt x="1097026" y="86614"/>
                  </a:lnTo>
                  <a:lnTo>
                    <a:pt x="1097026" y="122047"/>
                  </a:lnTo>
                  <a:lnTo>
                    <a:pt x="1181481" y="122047"/>
                  </a:lnTo>
                  <a:lnTo>
                    <a:pt x="1181481" y="108204"/>
                  </a:lnTo>
                  <a:close/>
                </a:path>
                <a:path w="1196975" h="127635">
                  <a:moveTo>
                    <a:pt x="1196975" y="65913"/>
                  </a:moveTo>
                  <a:lnTo>
                    <a:pt x="1079754" y="65913"/>
                  </a:lnTo>
                  <a:lnTo>
                    <a:pt x="1079754" y="79629"/>
                  </a:lnTo>
                  <a:lnTo>
                    <a:pt x="1196975" y="79629"/>
                  </a:lnTo>
                  <a:lnTo>
                    <a:pt x="1196975" y="65913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3" name="object 113"/>
            <p:cNvPicPr/>
            <p:nvPr/>
          </p:nvPicPr>
          <p:blipFill>
            <a:blip r:embed="rId79" cstate="print"/>
            <a:stretch>
              <a:fillRect/>
            </a:stretch>
          </p:blipFill>
          <p:spPr>
            <a:xfrm>
              <a:off x="6569964" y="3366642"/>
              <a:ext cx="1426082" cy="131699"/>
            </a:xfrm>
            <a:prstGeom prst="rect">
              <a:avLst/>
            </a:prstGeom>
          </p:spPr>
        </p:pic>
        <p:pic>
          <p:nvPicPr>
            <p:cNvPr id="114" name="object 114"/>
            <p:cNvPicPr/>
            <p:nvPr/>
          </p:nvPicPr>
          <p:blipFill>
            <a:blip r:embed="rId80" cstate="print"/>
            <a:stretch>
              <a:fillRect/>
            </a:stretch>
          </p:blipFill>
          <p:spPr>
            <a:xfrm>
              <a:off x="8063865" y="3366642"/>
              <a:ext cx="313308" cy="126237"/>
            </a:xfrm>
            <a:prstGeom prst="rect">
              <a:avLst/>
            </a:prstGeom>
          </p:spPr>
        </p:pic>
        <p:pic>
          <p:nvPicPr>
            <p:cNvPr id="115" name="object 115"/>
            <p:cNvPicPr/>
            <p:nvPr/>
          </p:nvPicPr>
          <p:blipFill>
            <a:blip r:embed="rId81" cstate="print"/>
            <a:stretch>
              <a:fillRect/>
            </a:stretch>
          </p:blipFill>
          <p:spPr>
            <a:xfrm>
              <a:off x="8444865" y="3366642"/>
              <a:ext cx="242188" cy="126237"/>
            </a:xfrm>
            <a:prstGeom prst="rect">
              <a:avLst/>
            </a:prstGeom>
          </p:spPr>
        </p:pic>
        <p:pic>
          <p:nvPicPr>
            <p:cNvPr id="116" name="object 116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6164834" y="2045461"/>
              <a:ext cx="2548000" cy="327660"/>
            </a:xfrm>
            <a:prstGeom prst="rect">
              <a:avLst/>
            </a:prstGeom>
          </p:spPr>
        </p:pic>
        <p:sp>
          <p:nvSpPr>
            <p:cNvPr id="117" name="object 117"/>
            <p:cNvSpPr/>
            <p:nvPr/>
          </p:nvSpPr>
          <p:spPr>
            <a:xfrm>
              <a:off x="6158484" y="1755648"/>
              <a:ext cx="753110" cy="213360"/>
            </a:xfrm>
            <a:custGeom>
              <a:avLst/>
              <a:gdLst/>
              <a:ahLst/>
              <a:cxnLst/>
              <a:rect l="l" t="t" r="r" b="b"/>
              <a:pathLst>
                <a:path w="753109" h="213360">
                  <a:moveTo>
                    <a:pt x="752856" y="0"/>
                  </a:moveTo>
                  <a:lnTo>
                    <a:pt x="0" y="0"/>
                  </a:lnTo>
                  <a:lnTo>
                    <a:pt x="0" y="213360"/>
                  </a:lnTo>
                  <a:lnTo>
                    <a:pt x="752856" y="213360"/>
                  </a:lnTo>
                  <a:lnTo>
                    <a:pt x="752856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8" name="object 118"/>
            <p:cNvSpPr/>
            <p:nvPr/>
          </p:nvSpPr>
          <p:spPr>
            <a:xfrm>
              <a:off x="6299327" y="1795779"/>
              <a:ext cx="320675" cy="113664"/>
            </a:xfrm>
            <a:custGeom>
              <a:avLst/>
              <a:gdLst/>
              <a:ahLst/>
              <a:cxnLst/>
              <a:rect l="l" t="t" r="r" b="b"/>
              <a:pathLst>
                <a:path w="320675" h="113664">
                  <a:moveTo>
                    <a:pt x="219582" y="0"/>
                  </a:moveTo>
                  <a:lnTo>
                    <a:pt x="212090" y="0"/>
                  </a:lnTo>
                  <a:lnTo>
                    <a:pt x="202112" y="1099"/>
                  </a:lnTo>
                  <a:lnTo>
                    <a:pt x="174230" y="27259"/>
                  </a:lnTo>
                  <a:lnTo>
                    <a:pt x="167649" y="63071"/>
                  </a:lnTo>
                  <a:lnTo>
                    <a:pt x="167685" y="64135"/>
                  </a:lnTo>
                  <a:lnTo>
                    <a:pt x="181705" y="105656"/>
                  </a:lnTo>
                  <a:lnTo>
                    <a:pt x="202564" y="113157"/>
                  </a:lnTo>
                  <a:lnTo>
                    <a:pt x="209754" y="112494"/>
                  </a:lnTo>
                  <a:lnTo>
                    <a:pt x="216265" y="110521"/>
                  </a:lnTo>
                  <a:lnTo>
                    <a:pt x="222085" y="107263"/>
                  </a:lnTo>
                  <a:lnTo>
                    <a:pt x="226771" y="103124"/>
                  </a:lnTo>
                  <a:lnTo>
                    <a:pt x="196342" y="103124"/>
                  </a:lnTo>
                  <a:lnTo>
                    <a:pt x="191008" y="100330"/>
                  </a:lnTo>
                  <a:lnTo>
                    <a:pt x="186944" y="94996"/>
                  </a:lnTo>
                  <a:lnTo>
                    <a:pt x="182752" y="89662"/>
                  </a:lnTo>
                  <a:lnTo>
                    <a:pt x="180721" y="83058"/>
                  </a:lnTo>
                  <a:lnTo>
                    <a:pt x="180721" y="69087"/>
                  </a:lnTo>
                  <a:lnTo>
                    <a:pt x="182880" y="63881"/>
                  </a:lnTo>
                  <a:lnTo>
                    <a:pt x="188059" y="58547"/>
                  </a:lnTo>
                  <a:lnTo>
                    <a:pt x="179832" y="58547"/>
                  </a:lnTo>
                  <a:lnTo>
                    <a:pt x="193107" y="17533"/>
                  </a:lnTo>
                  <a:lnTo>
                    <a:pt x="212217" y="10033"/>
                  </a:lnTo>
                  <a:lnTo>
                    <a:pt x="230124" y="10033"/>
                  </a:lnTo>
                  <a:lnTo>
                    <a:pt x="230124" y="3048"/>
                  </a:lnTo>
                  <a:lnTo>
                    <a:pt x="225678" y="1016"/>
                  </a:lnTo>
                  <a:lnTo>
                    <a:pt x="219582" y="0"/>
                  </a:lnTo>
                  <a:close/>
                </a:path>
                <a:path w="320675" h="113664">
                  <a:moveTo>
                    <a:pt x="228778" y="52959"/>
                  </a:moveTo>
                  <a:lnTo>
                    <a:pt x="209803" y="52959"/>
                  </a:lnTo>
                  <a:lnTo>
                    <a:pt x="215138" y="55245"/>
                  </a:lnTo>
                  <a:lnTo>
                    <a:pt x="222757" y="64135"/>
                  </a:lnTo>
                  <a:lnTo>
                    <a:pt x="224663" y="70231"/>
                  </a:lnTo>
                  <a:lnTo>
                    <a:pt x="224663" y="85217"/>
                  </a:lnTo>
                  <a:lnTo>
                    <a:pt x="222630" y="91059"/>
                  </a:lnTo>
                  <a:lnTo>
                    <a:pt x="218694" y="95885"/>
                  </a:lnTo>
                  <a:lnTo>
                    <a:pt x="214629" y="100711"/>
                  </a:lnTo>
                  <a:lnTo>
                    <a:pt x="209423" y="103124"/>
                  </a:lnTo>
                  <a:lnTo>
                    <a:pt x="226771" y="103124"/>
                  </a:lnTo>
                  <a:lnTo>
                    <a:pt x="236727" y="76708"/>
                  </a:lnTo>
                  <a:lnTo>
                    <a:pt x="236202" y="69538"/>
                  </a:lnTo>
                  <a:lnTo>
                    <a:pt x="234616" y="63071"/>
                  </a:lnTo>
                  <a:lnTo>
                    <a:pt x="231959" y="57294"/>
                  </a:lnTo>
                  <a:lnTo>
                    <a:pt x="228778" y="52959"/>
                  </a:lnTo>
                  <a:close/>
                </a:path>
                <a:path w="320675" h="113664">
                  <a:moveTo>
                    <a:pt x="215011" y="42925"/>
                  </a:moveTo>
                  <a:lnTo>
                    <a:pt x="205231" y="42925"/>
                  </a:lnTo>
                  <a:lnTo>
                    <a:pt x="197161" y="43902"/>
                  </a:lnTo>
                  <a:lnTo>
                    <a:pt x="190293" y="46831"/>
                  </a:lnTo>
                  <a:lnTo>
                    <a:pt x="184640" y="51712"/>
                  </a:lnTo>
                  <a:lnTo>
                    <a:pt x="180212" y="58547"/>
                  </a:lnTo>
                  <a:lnTo>
                    <a:pt x="188059" y="58547"/>
                  </a:lnTo>
                  <a:lnTo>
                    <a:pt x="191388" y="55118"/>
                  </a:lnTo>
                  <a:lnTo>
                    <a:pt x="196596" y="52959"/>
                  </a:lnTo>
                  <a:lnTo>
                    <a:pt x="228778" y="52959"/>
                  </a:lnTo>
                  <a:lnTo>
                    <a:pt x="228219" y="52197"/>
                  </a:lnTo>
                  <a:lnTo>
                    <a:pt x="222630" y="45974"/>
                  </a:lnTo>
                  <a:lnTo>
                    <a:pt x="215011" y="42925"/>
                  </a:lnTo>
                  <a:close/>
                </a:path>
                <a:path w="320675" h="113664">
                  <a:moveTo>
                    <a:pt x="230124" y="10033"/>
                  </a:moveTo>
                  <a:lnTo>
                    <a:pt x="218440" y="10033"/>
                  </a:lnTo>
                  <a:lnTo>
                    <a:pt x="224408" y="11557"/>
                  </a:lnTo>
                  <a:lnTo>
                    <a:pt x="230124" y="14350"/>
                  </a:lnTo>
                  <a:lnTo>
                    <a:pt x="230124" y="10033"/>
                  </a:lnTo>
                  <a:close/>
                </a:path>
                <a:path w="320675" h="113664">
                  <a:moveTo>
                    <a:pt x="286257" y="0"/>
                  </a:moveTo>
                  <a:lnTo>
                    <a:pt x="254912" y="23169"/>
                  </a:lnTo>
                  <a:lnTo>
                    <a:pt x="249554" y="58674"/>
                  </a:lnTo>
                  <a:lnTo>
                    <a:pt x="250102" y="70911"/>
                  </a:lnTo>
                  <a:lnTo>
                    <a:pt x="269081" y="109569"/>
                  </a:lnTo>
                  <a:lnTo>
                    <a:pt x="283845" y="113157"/>
                  </a:lnTo>
                  <a:lnTo>
                    <a:pt x="292125" y="112230"/>
                  </a:lnTo>
                  <a:lnTo>
                    <a:pt x="299418" y="109458"/>
                  </a:lnTo>
                  <a:lnTo>
                    <a:pt x="305687" y="104852"/>
                  </a:lnTo>
                  <a:lnTo>
                    <a:pt x="307087" y="103124"/>
                  </a:lnTo>
                  <a:lnTo>
                    <a:pt x="285115" y="103124"/>
                  </a:lnTo>
                  <a:lnTo>
                    <a:pt x="274853" y="100314"/>
                  </a:lnTo>
                  <a:lnTo>
                    <a:pt x="267509" y="91884"/>
                  </a:lnTo>
                  <a:lnTo>
                    <a:pt x="263094" y="77835"/>
                  </a:lnTo>
                  <a:lnTo>
                    <a:pt x="261658" y="58674"/>
                  </a:lnTo>
                  <a:lnTo>
                    <a:pt x="261773" y="56007"/>
                  </a:lnTo>
                  <a:lnTo>
                    <a:pt x="263120" y="37089"/>
                  </a:lnTo>
                  <a:lnTo>
                    <a:pt x="267620" y="22050"/>
                  </a:lnTo>
                  <a:lnTo>
                    <a:pt x="275121" y="13035"/>
                  </a:lnTo>
                  <a:lnTo>
                    <a:pt x="285623" y="10033"/>
                  </a:lnTo>
                  <a:lnTo>
                    <a:pt x="307828" y="10033"/>
                  </a:lnTo>
                  <a:lnTo>
                    <a:pt x="301186" y="3500"/>
                  </a:lnTo>
                  <a:lnTo>
                    <a:pt x="286257" y="0"/>
                  </a:lnTo>
                  <a:close/>
                </a:path>
                <a:path w="320675" h="113664">
                  <a:moveTo>
                    <a:pt x="307828" y="10033"/>
                  </a:moveTo>
                  <a:lnTo>
                    <a:pt x="285623" y="10033"/>
                  </a:lnTo>
                  <a:lnTo>
                    <a:pt x="295604" y="13005"/>
                  </a:lnTo>
                  <a:lnTo>
                    <a:pt x="302704" y="21907"/>
                  </a:lnTo>
                  <a:lnTo>
                    <a:pt x="306947" y="36714"/>
                  </a:lnTo>
                  <a:lnTo>
                    <a:pt x="308260" y="56007"/>
                  </a:lnTo>
                  <a:lnTo>
                    <a:pt x="308263" y="58674"/>
                  </a:lnTo>
                  <a:lnTo>
                    <a:pt x="306903" y="77406"/>
                  </a:lnTo>
                  <a:lnTo>
                    <a:pt x="302545" y="91693"/>
                  </a:lnTo>
                  <a:lnTo>
                    <a:pt x="295282" y="100266"/>
                  </a:lnTo>
                  <a:lnTo>
                    <a:pt x="285115" y="103124"/>
                  </a:lnTo>
                  <a:lnTo>
                    <a:pt x="307087" y="103124"/>
                  </a:lnTo>
                  <a:lnTo>
                    <a:pt x="320421" y="56007"/>
                  </a:lnTo>
                  <a:lnTo>
                    <a:pt x="318279" y="31503"/>
                  </a:lnTo>
                  <a:lnTo>
                    <a:pt x="311864" y="14001"/>
                  </a:lnTo>
                  <a:lnTo>
                    <a:pt x="307828" y="10033"/>
                  </a:lnTo>
                  <a:close/>
                </a:path>
                <a:path w="320675" h="113664">
                  <a:moveTo>
                    <a:pt x="118618" y="0"/>
                  </a:moveTo>
                  <a:lnTo>
                    <a:pt x="87272" y="23169"/>
                  </a:lnTo>
                  <a:lnTo>
                    <a:pt x="81914" y="58674"/>
                  </a:lnTo>
                  <a:lnTo>
                    <a:pt x="82462" y="70911"/>
                  </a:lnTo>
                  <a:lnTo>
                    <a:pt x="101441" y="109569"/>
                  </a:lnTo>
                  <a:lnTo>
                    <a:pt x="116205" y="113157"/>
                  </a:lnTo>
                  <a:lnTo>
                    <a:pt x="124485" y="112230"/>
                  </a:lnTo>
                  <a:lnTo>
                    <a:pt x="131778" y="109458"/>
                  </a:lnTo>
                  <a:lnTo>
                    <a:pt x="138047" y="104852"/>
                  </a:lnTo>
                  <a:lnTo>
                    <a:pt x="139447" y="103124"/>
                  </a:lnTo>
                  <a:lnTo>
                    <a:pt x="117475" y="103124"/>
                  </a:lnTo>
                  <a:lnTo>
                    <a:pt x="107213" y="100314"/>
                  </a:lnTo>
                  <a:lnTo>
                    <a:pt x="99869" y="91884"/>
                  </a:lnTo>
                  <a:lnTo>
                    <a:pt x="95454" y="77835"/>
                  </a:lnTo>
                  <a:lnTo>
                    <a:pt x="94018" y="58674"/>
                  </a:lnTo>
                  <a:lnTo>
                    <a:pt x="94133" y="56007"/>
                  </a:lnTo>
                  <a:lnTo>
                    <a:pt x="95480" y="37089"/>
                  </a:lnTo>
                  <a:lnTo>
                    <a:pt x="99980" y="22050"/>
                  </a:lnTo>
                  <a:lnTo>
                    <a:pt x="107481" y="13035"/>
                  </a:lnTo>
                  <a:lnTo>
                    <a:pt x="117983" y="10033"/>
                  </a:lnTo>
                  <a:lnTo>
                    <a:pt x="140188" y="10033"/>
                  </a:lnTo>
                  <a:lnTo>
                    <a:pt x="133546" y="3500"/>
                  </a:lnTo>
                  <a:lnTo>
                    <a:pt x="118618" y="0"/>
                  </a:lnTo>
                  <a:close/>
                </a:path>
                <a:path w="320675" h="113664">
                  <a:moveTo>
                    <a:pt x="140188" y="10033"/>
                  </a:moveTo>
                  <a:lnTo>
                    <a:pt x="117983" y="10033"/>
                  </a:lnTo>
                  <a:lnTo>
                    <a:pt x="127964" y="13005"/>
                  </a:lnTo>
                  <a:lnTo>
                    <a:pt x="135064" y="21907"/>
                  </a:lnTo>
                  <a:lnTo>
                    <a:pt x="139307" y="36714"/>
                  </a:lnTo>
                  <a:lnTo>
                    <a:pt x="140620" y="56007"/>
                  </a:lnTo>
                  <a:lnTo>
                    <a:pt x="140623" y="58674"/>
                  </a:lnTo>
                  <a:lnTo>
                    <a:pt x="139263" y="77406"/>
                  </a:lnTo>
                  <a:lnTo>
                    <a:pt x="134905" y="91693"/>
                  </a:lnTo>
                  <a:lnTo>
                    <a:pt x="127642" y="100266"/>
                  </a:lnTo>
                  <a:lnTo>
                    <a:pt x="117475" y="103124"/>
                  </a:lnTo>
                  <a:lnTo>
                    <a:pt x="139447" y="103124"/>
                  </a:lnTo>
                  <a:lnTo>
                    <a:pt x="152781" y="56007"/>
                  </a:lnTo>
                  <a:lnTo>
                    <a:pt x="150639" y="31503"/>
                  </a:lnTo>
                  <a:lnTo>
                    <a:pt x="144224" y="14001"/>
                  </a:lnTo>
                  <a:lnTo>
                    <a:pt x="140188" y="10033"/>
                  </a:lnTo>
                  <a:close/>
                </a:path>
                <a:path w="320675" h="113664">
                  <a:moveTo>
                    <a:pt x="56609" y="10033"/>
                  </a:moveTo>
                  <a:lnTo>
                    <a:pt x="36702" y="10033"/>
                  </a:lnTo>
                  <a:lnTo>
                    <a:pt x="41783" y="11811"/>
                  </a:lnTo>
                  <a:lnTo>
                    <a:pt x="49530" y="19304"/>
                  </a:lnTo>
                  <a:lnTo>
                    <a:pt x="51435" y="24384"/>
                  </a:lnTo>
                  <a:lnTo>
                    <a:pt x="51435" y="37211"/>
                  </a:lnTo>
                  <a:lnTo>
                    <a:pt x="49784" y="42799"/>
                  </a:lnTo>
                  <a:lnTo>
                    <a:pt x="46355" y="47625"/>
                  </a:lnTo>
                  <a:lnTo>
                    <a:pt x="42925" y="52578"/>
                  </a:lnTo>
                  <a:lnTo>
                    <a:pt x="37337" y="57658"/>
                  </a:lnTo>
                  <a:lnTo>
                    <a:pt x="29590" y="63119"/>
                  </a:lnTo>
                  <a:lnTo>
                    <a:pt x="20955" y="69087"/>
                  </a:lnTo>
                  <a:lnTo>
                    <a:pt x="14732" y="74041"/>
                  </a:lnTo>
                  <a:lnTo>
                    <a:pt x="6858" y="82169"/>
                  </a:lnTo>
                  <a:lnTo>
                    <a:pt x="4190" y="86360"/>
                  </a:lnTo>
                  <a:lnTo>
                    <a:pt x="2539" y="90550"/>
                  </a:lnTo>
                  <a:lnTo>
                    <a:pt x="762" y="94742"/>
                  </a:lnTo>
                  <a:lnTo>
                    <a:pt x="0" y="99949"/>
                  </a:lnTo>
                  <a:lnTo>
                    <a:pt x="0" y="111252"/>
                  </a:lnTo>
                  <a:lnTo>
                    <a:pt x="65659" y="111252"/>
                  </a:lnTo>
                  <a:lnTo>
                    <a:pt x="65659" y="100584"/>
                  </a:lnTo>
                  <a:lnTo>
                    <a:pt x="12573" y="100584"/>
                  </a:lnTo>
                  <a:lnTo>
                    <a:pt x="12573" y="96774"/>
                  </a:lnTo>
                  <a:lnTo>
                    <a:pt x="38735" y="68961"/>
                  </a:lnTo>
                  <a:lnTo>
                    <a:pt x="44904" y="64317"/>
                  </a:lnTo>
                  <a:lnTo>
                    <a:pt x="62992" y="37846"/>
                  </a:lnTo>
                  <a:lnTo>
                    <a:pt x="62992" y="20700"/>
                  </a:lnTo>
                  <a:lnTo>
                    <a:pt x="60198" y="13462"/>
                  </a:lnTo>
                  <a:lnTo>
                    <a:pt x="56609" y="10033"/>
                  </a:lnTo>
                  <a:close/>
                </a:path>
                <a:path w="320675" h="113664">
                  <a:moveTo>
                    <a:pt x="41148" y="0"/>
                  </a:moveTo>
                  <a:lnTo>
                    <a:pt x="31750" y="0"/>
                  </a:lnTo>
                  <a:lnTo>
                    <a:pt x="23675" y="644"/>
                  </a:lnTo>
                  <a:lnTo>
                    <a:pt x="16398" y="2587"/>
                  </a:lnTo>
                  <a:lnTo>
                    <a:pt x="9907" y="5840"/>
                  </a:lnTo>
                  <a:lnTo>
                    <a:pt x="4190" y="10414"/>
                  </a:lnTo>
                  <a:lnTo>
                    <a:pt x="4190" y="23241"/>
                  </a:lnTo>
                  <a:lnTo>
                    <a:pt x="7874" y="19177"/>
                  </a:lnTo>
                  <a:lnTo>
                    <a:pt x="12064" y="15875"/>
                  </a:lnTo>
                  <a:lnTo>
                    <a:pt x="16637" y="13462"/>
                  </a:lnTo>
                  <a:lnTo>
                    <a:pt x="21082" y="11175"/>
                  </a:lnTo>
                  <a:lnTo>
                    <a:pt x="25653" y="10033"/>
                  </a:lnTo>
                  <a:lnTo>
                    <a:pt x="56609" y="10033"/>
                  </a:lnTo>
                  <a:lnTo>
                    <a:pt x="54483" y="8000"/>
                  </a:lnTo>
                  <a:lnTo>
                    <a:pt x="48640" y="2667"/>
                  </a:lnTo>
                  <a:lnTo>
                    <a:pt x="4114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9" name="object 119"/>
            <p:cNvPicPr/>
            <p:nvPr/>
          </p:nvPicPr>
          <p:blipFill>
            <a:blip r:embed="rId83" cstate="print"/>
            <a:stretch>
              <a:fillRect/>
            </a:stretch>
          </p:blipFill>
          <p:spPr>
            <a:xfrm>
              <a:off x="6651752" y="1776857"/>
              <a:ext cx="107061" cy="13868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5459"/>
            <a:chOff x="0" y="0"/>
            <a:chExt cx="9906000" cy="6855459"/>
          </a:xfrm>
        </p:grpSpPr>
        <p:sp>
          <p:nvSpPr>
            <p:cNvPr id="3" name="object 3"/>
            <p:cNvSpPr/>
            <p:nvPr/>
          </p:nvSpPr>
          <p:spPr>
            <a:xfrm>
              <a:off x="9749790" y="6676745"/>
              <a:ext cx="62865" cy="76200"/>
            </a:xfrm>
            <a:custGeom>
              <a:avLst/>
              <a:gdLst/>
              <a:ahLst/>
              <a:cxnLst/>
              <a:rect l="l" t="t" r="r" b="b"/>
              <a:pathLst>
                <a:path w="62865" h="76200">
                  <a:moveTo>
                    <a:pt x="3936" y="61319"/>
                  </a:moveTo>
                  <a:lnTo>
                    <a:pt x="0" y="73136"/>
                  </a:lnTo>
                  <a:lnTo>
                    <a:pt x="3428" y="74964"/>
                  </a:lnTo>
                  <a:lnTo>
                    <a:pt x="8000" y="75877"/>
                  </a:lnTo>
                  <a:lnTo>
                    <a:pt x="13715" y="75877"/>
                  </a:lnTo>
                  <a:lnTo>
                    <a:pt x="21030" y="75185"/>
                  </a:lnTo>
                  <a:lnTo>
                    <a:pt x="27939" y="73110"/>
                  </a:lnTo>
                  <a:lnTo>
                    <a:pt x="34468" y="69652"/>
                  </a:lnTo>
                  <a:lnTo>
                    <a:pt x="40384" y="65010"/>
                  </a:lnTo>
                  <a:lnTo>
                    <a:pt x="11175" y="65010"/>
                  </a:lnTo>
                  <a:lnTo>
                    <a:pt x="7111" y="63779"/>
                  </a:lnTo>
                  <a:lnTo>
                    <a:pt x="3936" y="61319"/>
                  </a:lnTo>
                  <a:close/>
                </a:path>
                <a:path w="62865" h="76200">
                  <a:moveTo>
                    <a:pt x="56801" y="40284"/>
                  </a:moveTo>
                  <a:lnTo>
                    <a:pt x="43306" y="40284"/>
                  </a:lnTo>
                  <a:lnTo>
                    <a:pt x="40893" y="48056"/>
                  </a:lnTo>
                  <a:lnTo>
                    <a:pt x="37210" y="54076"/>
                  </a:lnTo>
                  <a:lnTo>
                    <a:pt x="27812" y="62823"/>
                  </a:lnTo>
                  <a:lnTo>
                    <a:pt x="22478" y="65010"/>
                  </a:lnTo>
                  <a:lnTo>
                    <a:pt x="40384" y="65010"/>
                  </a:lnTo>
                  <a:lnTo>
                    <a:pt x="40639" y="64809"/>
                  </a:lnTo>
                  <a:lnTo>
                    <a:pt x="46305" y="58741"/>
                  </a:lnTo>
                  <a:lnTo>
                    <a:pt x="51292" y="51608"/>
                  </a:lnTo>
                  <a:lnTo>
                    <a:pt x="55588" y="43410"/>
                  </a:lnTo>
                  <a:lnTo>
                    <a:pt x="56801" y="40284"/>
                  </a:lnTo>
                  <a:close/>
                </a:path>
                <a:path w="62865" h="76200">
                  <a:moveTo>
                    <a:pt x="53848" y="0"/>
                  </a:moveTo>
                  <a:lnTo>
                    <a:pt x="38480" y="0"/>
                  </a:lnTo>
                  <a:lnTo>
                    <a:pt x="31623" y="2362"/>
                  </a:lnTo>
                  <a:lnTo>
                    <a:pt x="25273" y="7099"/>
                  </a:lnTo>
                  <a:lnTo>
                    <a:pt x="19050" y="11836"/>
                  </a:lnTo>
                  <a:lnTo>
                    <a:pt x="14604" y="17970"/>
                  </a:lnTo>
                  <a:lnTo>
                    <a:pt x="11960" y="25819"/>
                  </a:lnTo>
                  <a:lnTo>
                    <a:pt x="9951" y="31457"/>
                  </a:lnTo>
                  <a:lnTo>
                    <a:pt x="9880" y="36245"/>
                  </a:lnTo>
                  <a:lnTo>
                    <a:pt x="9976" y="37439"/>
                  </a:lnTo>
                  <a:lnTo>
                    <a:pt x="14731" y="45986"/>
                  </a:lnTo>
                  <a:lnTo>
                    <a:pt x="19050" y="48158"/>
                  </a:lnTo>
                  <a:lnTo>
                    <a:pt x="32384" y="48158"/>
                  </a:lnTo>
                  <a:lnTo>
                    <a:pt x="38353" y="45529"/>
                  </a:lnTo>
                  <a:lnTo>
                    <a:pt x="43306" y="40284"/>
                  </a:lnTo>
                  <a:lnTo>
                    <a:pt x="56801" y="40284"/>
                  </a:lnTo>
                  <a:lnTo>
                    <a:pt x="57905" y="37439"/>
                  </a:lnTo>
                  <a:lnTo>
                    <a:pt x="29463" y="37439"/>
                  </a:lnTo>
                  <a:lnTo>
                    <a:pt x="27177" y="36245"/>
                  </a:lnTo>
                  <a:lnTo>
                    <a:pt x="25907" y="33845"/>
                  </a:lnTo>
                  <a:lnTo>
                    <a:pt x="24764" y="31457"/>
                  </a:lnTo>
                  <a:lnTo>
                    <a:pt x="24764" y="28232"/>
                  </a:lnTo>
                  <a:lnTo>
                    <a:pt x="27431" y="20523"/>
                  </a:lnTo>
                  <a:lnTo>
                    <a:pt x="29463" y="17373"/>
                  </a:lnTo>
                  <a:lnTo>
                    <a:pt x="32384" y="14757"/>
                  </a:lnTo>
                  <a:lnTo>
                    <a:pt x="35178" y="12128"/>
                  </a:lnTo>
                  <a:lnTo>
                    <a:pt x="38353" y="10820"/>
                  </a:lnTo>
                  <a:lnTo>
                    <a:pt x="61657" y="10820"/>
                  </a:lnTo>
                  <a:lnTo>
                    <a:pt x="61213" y="9017"/>
                  </a:lnTo>
                  <a:lnTo>
                    <a:pt x="58927" y="2997"/>
                  </a:lnTo>
                  <a:lnTo>
                    <a:pt x="53848" y="0"/>
                  </a:lnTo>
                  <a:close/>
                </a:path>
                <a:path w="62865" h="76200">
                  <a:moveTo>
                    <a:pt x="61657" y="10820"/>
                  </a:moveTo>
                  <a:lnTo>
                    <a:pt x="45084" y="10820"/>
                  </a:lnTo>
                  <a:lnTo>
                    <a:pt x="47370" y="12293"/>
                  </a:lnTo>
                  <a:lnTo>
                    <a:pt x="49320" y="17970"/>
                  </a:lnTo>
                  <a:lnTo>
                    <a:pt x="36194" y="37439"/>
                  </a:lnTo>
                  <a:lnTo>
                    <a:pt x="57905" y="37439"/>
                  </a:lnTo>
                  <a:lnTo>
                    <a:pt x="59181" y="34150"/>
                  </a:lnTo>
                  <a:lnTo>
                    <a:pt x="61392" y="26537"/>
                  </a:lnTo>
                  <a:lnTo>
                    <a:pt x="62368" y="20523"/>
                  </a:lnTo>
                  <a:lnTo>
                    <a:pt x="62432" y="13972"/>
                  </a:lnTo>
                  <a:lnTo>
                    <a:pt x="61657" y="1082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768591" y="472312"/>
              <a:ext cx="1251585" cy="299085"/>
            </a:xfrm>
            <a:custGeom>
              <a:avLst/>
              <a:gdLst/>
              <a:ahLst/>
              <a:cxnLst/>
              <a:rect l="l" t="t" r="r" b="b"/>
              <a:pathLst>
                <a:path w="1251585" h="299084">
                  <a:moveTo>
                    <a:pt x="140843" y="25146"/>
                  </a:moveTo>
                  <a:lnTo>
                    <a:pt x="17487" y="25146"/>
                  </a:lnTo>
                  <a:lnTo>
                    <a:pt x="17487" y="57404"/>
                  </a:lnTo>
                  <a:lnTo>
                    <a:pt x="98894" y="57404"/>
                  </a:lnTo>
                  <a:lnTo>
                    <a:pt x="94043" y="79717"/>
                  </a:lnTo>
                  <a:lnTo>
                    <a:pt x="76555" y="122770"/>
                  </a:lnTo>
                  <a:lnTo>
                    <a:pt x="49479" y="162826"/>
                  </a:lnTo>
                  <a:lnTo>
                    <a:pt x="17513" y="194398"/>
                  </a:lnTo>
                  <a:lnTo>
                    <a:pt x="0" y="206629"/>
                  </a:lnTo>
                  <a:lnTo>
                    <a:pt x="31724" y="231775"/>
                  </a:lnTo>
                  <a:lnTo>
                    <a:pt x="71628" y="194919"/>
                  </a:lnTo>
                  <a:lnTo>
                    <a:pt x="106248" y="146431"/>
                  </a:lnTo>
                  <a:lnTo>
                    <a:pt x="130873" y="88887"/>
                  </a:lnTo>
                  <a:lnTo>
                    <a:pt x="137693" y="57797"/>
                  </a:lnTo>
                  <a:lnTo>
                    <a:pt x="140843" y="25146"/>
                  </a:lnTo>
                  <a:close/>
                </a:path>
                <a:path w="1251585" h="299084">
                  <a:moveTo>
                    <a:pt x="263436" y="0"/>
                  </a:moveTo>
                  <a:lnTo>
                    <a:pt x="224891" y="0"/>
                  </a:lnTo>
                  <a:lnTo>
                    <a:pt x="224891" y="116713"/>
                  </a:lnTo>
                  <a:lnTo>
                    <a:pt x="200748" y="116713"/>
                  </a:lnTo>
                  <a:lnTo>
                    <a:pt x="200748" y="6096"/>
                  </a:lnTo>
                  <a:lnTo>
                    <a:pt x="162356" y="6096"/>
                  </a:lnTo>
                  <a:lnTo>
                    <a:pt x="162356" y="289814"/>
                  </a:lnTo>
                  <a:lnTo>
                    <a:pt x="200748" y="289814"/>
                  </a:lnTo>
                  <a:lnTo>
                    <a:pt x="200748" y="149352"/>
                  </a:lnTo>
                  <a:lnTo>
                    <a:pt x="224891" y="149352"/>
                  </a:lnTo>
                  <a:lnTo>
                    <a:pt x="224891" y="298577"/>
                  </a:lnTo>
                  <a:lnTo>
                    <a:pt x="263436" y="298577"/>
                  </a:lnTo>
                  <a:lnTo>
                    <a:pt x="263436" y="149352"/>
                  </a:lnTo>
                  <a:lnTo>
                    <a:pt x="263436" y="116713"/>
                  </a:lnTo>
                  <a:lnTo>
                    <a:pt x="263436" y="0"/>
                  </a:lnTo>
                  <a:close/>
                </a:path>
                <a:path w="1251585" h="299084">
                  <a:moveTo>
                    <a:pt x="457657" y="7620"/>
                  </a:moveTo>
                  <a:lnTo>
                    <a:pt x="419277" y="7620"/>
                  </a:lnTo>
                  <a:lnTo>
                    <a:pt x="419277" y="42164"/>
                  </a:lnTo>
                  <a:lnTo>
                    <a:pt x="419277" y="74803"/>
                  </a:lnTo>
                  <a:lnTo>
                    <a:pt x="419277" y="101473"/>
                  </a:lnTo>
                  <a:lnTo>
                    <a:pt x="354266" y="101473"/>
                  </a:lnTo>
                  <a:lnTo>
                    <a:pt x="354266" y="74803"/>
                  </a:lnTo>
                  <a:lnTo>
                    <a:pt x="419277" y="74803"/>
                  </a:lnTo>
                  <a:lnTo>
                    <a:pt x="419277" y="42164"/>
                  </a:lnTo>
                  <a:lnTo>
                    <a:pt x="354266" y="42164"/>
                  </a:lnTo>
                  <a:lnTo>
                    <a:pt x="354266" y="7620"/>
                  </a:lnTo>
                  <a:lnTo>
                    <a:pt x="315569" y="7620"/>
                  </a:lnTo>
                  <a:lnTo>
                    <a:pt x="315569" y="133731"/>
                  </a:lnTo>
                  <a:lnTo>
                    <a:pt x="457657" y="133731"/>
                  </a:lnTo>
                  <a:lnTo>
                    <a:pt x="457657" y="101473"/>
                  </a:lnTo>
                  <a:lnTo>
                    <a:pt x="457657" y="74803"/>
                  </a:lnTo>
                  <a:lnTo>
                    <a:pt x="457657" y="42164"/>
                  </a:lnTo>
                  <a:lnTo>
                    <a:pt x="457657" y="7620"/>
                  </a:lnTo>
                  <a:close/>
                </a:path>
                <a:path w="1251585" h="299084">
                  <a:moveTo>
                    <a:pt x="550557" y="259334"/>
                  </a:moveTo>
                  <a:lnTo>
                    <a:pt x="394195" y="259334"/>
                  </a:lnTo>
                  <a:lnTo>
                    <a:pt x="394195" y="239014"/>
                  </a:lnTo>
                  <a:lnTo>
                    <a:pt x="542810" y="239014"/>
                  </a:lnTo>
                  <a:lnTo>
                    <a:pt x="542810" y="156337"/>
                  </a:lnTo>
                  <a:lnTo>
                    <a:pt x="355498" y="156337"/>
                  </a:lnTo>
                  <a:lnTo>
                    <a:pt x="355498" y="188976"/>
                  </a:lnTo>
                  <a:lnTo>
                    <a:pt x="504202" y="188976"/>
                  </a:lnTo>
                  <a:lnTo>
                    <a:pt x="504202" y="208407"/>
                  </a:lnTo>
                  <a:lnTo>
                    <a:pt x="355498" y="208407"/>
                  </a:lnTo>
                  <a:lnTo>
                    <a:pt x="355498" y="291973"/>
                  </a:lnTo>
                  <a:lnTo>
                    <a:pt x="550557" y="291973"/>
                  </a:lnTo>
                  <a:lnTo>
                    <a:pt x="550557" y="259334"/>
                  </a:lnTo>
                  <a:close/>
                </a:path>
                <a:path w="1251585" h="299084">
                  <a:moveTo>
                    <a:pt x="588149" y="59944"/>
                  </a:moveTo>
                  <a:lnTo>
                    <a:pt x="542810" y="59944"/>
                  </a:lnTo>
                  <a:lnTo>
                    <a:pt x="542810" y="0"/>
                  </a:lnTo>
                  <a:lnTo>
                    <a:pt x="504202" y="0"/>
                  </a:lnTo>
                  <a:lnTo>
                    <a:pt x="504202" y="143637"/>
                  </a:lnTo>
                  <a:lnTo>
                    <a:pt x="542810" y="143637"/>
                  </a:lnTo>
                  <a:lnTo>
                    <a:pt x="542810" y="92583"/>
                  </a:lnTo>
                  <a:lnTo>
                    <a:pt x="588149" y="92583"/>
                  </a:lnTo>
                  <a:lnTo>
                    <a:pt x="588149" y="59944"/>
                  </a:lnTo>
                  <a:close/>
                </a:path>
                <a:path w="1251585" h="299084">
                  <a:moveTo>
                    <a:pt x="825258" y="22479"/>
                  </a:moveTo>
                  <a:lnTo>
                    <a:pt x="787158" y="22479"/>
                  </a:lnTo>
                  <a:lnTo>
                    <a:pt x="787158" y="91948"/>
                  </a:lnTo>
                  <a:lnTo>
                    <a:pt x="787158" y="124333"/>
                  </a:lnTo>
                  <a:lnTo>
                    <a:pt x="787158" y="183642"/>
                  </a:lnTo>
                  <a:lnTo>
                    <a:pt x="741946" y="183642"/>
                  </a:lnTo>
                  <a:lnTo>
                    <a:pt x="741946" y="124333"/>
                  </a:lnTo>
                  <a:lnTo>
                    <a:pt x="787158" y="124333"/>
                  </a:lnTo>
                  <a:lnTo>
                    <a:pt x="787158" y="91948"/>
                  </a:lnTo>
                  <a:lnTo>
                    <a:pt x="741946" y="91948"/>
                  </a:lnTo>
                  <a:lnTo>
                    <a:pt x="741946" y="22479"/>
                  </a:lnTo>
                  <a:lnTo>
                    <a:pt x="703846" y="22479"/>
                  </a:lnTo>
                  <a:lnTo>
                    <a:pt x="703846" y="215900"/>
                  </a:lnTo>
                  <a:lnTo>
                    <a:pt x="825258" y="215900"/>
                  </a:lnTo>
                  <a:lnTo>
                    <a:pt x="825258" y="183642"/>
                  </a:lnTo>
                  <a:lnTo>
                    <a:pt x="825258" y="124333"/>
                  </a:lnTo>
                  <a:lnTo>
                    <a:pt x="825258" y="91948"/>
                  </a:lnTo>
                  <a:lnTo>
                    <a:pt x="825258" y="22479"/>
                  </a:lnTo>
                  <a:close/>
                </a:path>
                <a:path w="1251585" h="299084">
                  <a:moveTo>
                    <a:pt x="952258" y="0"/>
                  </a:moveTo>
                  <a:lnTo>
                    <a:pt x="913777" y="0"/>
                  </a:lnTo>
                  <a:lnTo>
                    <a:pt x="913777" y="116713"/>
                  </a:lnTo>
                  <a:lnTo>
                    <a:pt x="889647" y="116713"/>
                  </a:lnTo>
                  <a:lnTo>
                    <a:pt x="889647" y="6096"/>
                  </a:lnTo>
                  <a:lnTo>
                    <a:pt x="851166" y="6096"/>
                  </a:lnTo>
                  <a:lnTo>
                    <a:pt x="851166" y="289814"/>
                  </a:lnTo>
                  <a:lnTo>
                    <a:pt x="889647" y="289814"/>
                  </a:lnTo>
                  <a:lnTo>
                    <a:pt x="889647" y="149352"/>
                  </a:lnTo>
                  <a:lnTo>
                    <a:pt x="913777" y="149352"/>
                  </a:lnTo>
                  <a:lnTo>
                    <a:pt x="913777" y="298577"/>
                  </a:lnTo>
                  <a:lnTo>
                    <a:pt x="952258" y="298577"/>
                  </a:lnTo>
                  <a:lnTo>
                    <a:pt x="952258" y="149352"/>
                  </a:lnTo>
                  <a:lnTo>
                    <a:pt x="952258" y="116713"/>
                  </a:lnTo>
                  <a:lnTo>
                    <a:pt x="952258" y="0"/>
                  </a:lnTo>
                  <a:close/>
                </a:path>
                <a:path w="1251585" h="299084">
                  <a:moveTo>
                    <a:pt x="1155077" y="15875"/>
                  </a:moveTo>
                  <a:lnTo>
                    <a:pt x="1011440" y="15875"/>
                  </a:lnTo>
                  <a:lnTo>
                    <a:pt x="1011440" y="48514"/>
                  </a:lnTo>
                  <a:lnTo>
                    <a:pt x="1107833" y="48514"/>
                  </a:lnTo>
                  <a:lnTo>
                    <a:pt x="1100683" y="65468"/>
                  </a:lnTo>
                  <a:lnTo>
                    <a:pt x="1065288" y="110617"/>
                  </a:lnTo>
                  <a:lnTo>
                    <a:pt x="1032027" y="134721"/>
                  </a:lnTo>
                  <a:lnTo>
                    <a:pt x="993533" y="152527"/>
                  </a:lnTo>
                  <a:lnTo>
                    <a:pt x="1021854" y="183007"/>
                  </a:lnTo>
                  <a:lnTo>
                    <a:pt x="1066431" y="156273"/>
                  </a:lnTo>
                  <a:lnTo>
                    <a:pt x="1102029" y="126174"/>
                  </a:lnTo>
                  <a:lnTo>
                    <a:pt x="1128661" y="92748"/>
                  </a:lnTo>
                  <a:lnTo>
                    <a:pt x="1146340" y="55981"/>
                  </a:lnTo>
                  <a:lnTo>
                    <a:pt x="1155077" y="15875"/>
                  </a:lnTo>
                  <a:close/>
                </a:path>
                <a:path w="1251585" h="299084">
                  <a:moveTo>
                    <a:pt x="1246390" y="0"/>
                  </a:moveTo>
                  <a:lnTo>
                    <a:pt x="1208290" y="0"/>
                  </a:lnTo>
                  <a:lnTo>
                    <a:pt x="1208290" y="46609"/>
                  </a:lnTo>
                  <a:lnTo>
                    <a:pt x="1150886" y="46609"/>
                  </a:lnTo>
                  <a:lnTo>
                    <a:pt x="1150886" y="78105"/>
                  </a:lnTo>
                  <a:lnTo>
                    <a:pt x="1208290" y="78105"/>
                  </a:lnTo>
                  <a:lnTo>
                    <a:pt x="1208290" y="109474"/>
                  </a:lnTo>
                  <a:lnTo>
                    <a:pt x="1142377" y="109474"/>
                  </a:lnTo>
                  <a:lnTo>
                    <a:pt x="1142377" y="140462"/>
                  </a:lnTo>
                  <a:lnTo>
                    <a:pt x="1208290" y="140462"/>
                  </a:lnTo>
                  <a:lnTo>
                    <a:pt x="1208290" y="170942"/>
                  </a:lnTo>
                  <a:lnTo>
                    <a:pt x="1246390" y="170942"/>
                  </a:lnTo>
                  <a:lnTo>
                    <a:pt x="1246390" y="0"/>
                  </a:lnTo>
                  <a:close/>
                </a:path>
                <a:path w="1251585" h="299084">
                  <a:moveTo>
                    <a:pt x="1250962" y="235331"/>
                  </a:moveTo>
                  <a:lnTo>
                    <a:pt x="1249337" y="222313"/>
                  </a:lnTo>
                  <a:lnTo>
                    <a:pt x="1244447" y="210515"/>
                  </a:lnTo>
                  <a:lnTo>
                    <a:pt x="1240269" y="205105"/>
                  </a:lnTo>
                  <a:lnTo>
                    <a:pt x="1236281" y="199936"/>
                  </a:lnTo>
                  <a:lnTo>
                    <a:pt x="1224800" y="190627"/>
                  </a:lnTo>
                  <a:lnTo>
                    <a:pt x="1211719" y="183629"/>
                  </a:lnTo>
                  <a:lnTo>
                    <a:pt x="1211719" y="235331"/>
                  </a:lnTo>
                  <a:lnTo>
                    <a:pt x="1210767" y="241782"/>
                  </a:lnTo>
                  <a:lnTo>
                    <a:pt x="1178191" y="263296"/>
                  </a:lnTo>
                  <a:lnTo>
                    <a:pt x="1152410" y="265303"/>
                  </a:lnTo>
                  <a:lnTo>
                    <a:pt x="1138656" y="264807"/>
                  </a:lnTo>
                  <a:lnTo>
                    <a:pt x="1101902" y="252628"/>
                  </a:lnTo>
                  <a:lnTo>
                    <a:pt x="1093609" y="235331"/>
                  </a:lnTo>
                  <a:lnTo>
                    <a:pt x="1094511" y="228904"/>
                  </a:lnTo>
                  <a:lnTo>
                    <a:pt x="1126591" y="207200"/>
                  </a:lnTo>
                  <a:lnTo>
                    <a:pt x="1152410" y="205105"/>
                  </a:lnTo>
                  <a:lnTo>
                    <a:pt x="1166329" y="205638"/>
                  </a:lnTo>
                  <a:lnTo>
                    <a:pt x="1203350" y="218122"/>
                  </a:lnTo>
                  <a:lnTo>
                    <a:pt x="1211719" y="235331"/>
                  </a:lnTo>
                  <a:lnTo>
                    <a:pt x="1211719" y="183629"/>
                  </a:lnTo>
                  <a:lnTo>
                    <a:pt x="1210487" y="182968"/>
                  </a:lnTo>
                  <a:lnTo>
                    <a:pt x="1193647" y="177482"/>
                  </a:lnTo>
                  <a:lnTo>
                    <a:pt x="1174254" y="174205"/>
                  </a:lnTo>
                  <a:lnTo>
                    <a:pt x="1152410" y="173101"/>
                  </a:lnTo>
                  <a:lnTo>
                    <a:pt x="1130579" y="174205"/>
                  </a:lnTo>
                  <a:lnTo>
                    <a:pt x="1080274" y="190500"/>
                  </a:lnTo>
                  <a:lnTo>
                    <a:pt x="1055852" y="222237"/>
                  </a:lnTo>
                  <a:lnTo>
                    <a:pt x="1054239" y="235331"/>
                  </a:lnTo>
                  <a:lnTo>
                    <a:pt x="1055852" y="248437"/>
                  </a:lnTo>
                  <a:lnTo>
                    <a:pt x="1080147" y="280162"/>
                  </a:lnTo>
                  <a:lnTo>
                    <a:pt x="1130528" y="296354"/>
                  </a:lnTo>
                  <a:lnTo>
                    <a:pt x="1152410" y="297434"/>
                  </a:lnTo>
                  <a:lnTo>
                    <a:pt x="1174356" y="296354"/>
                  </a:lnTo>
                  <a:lnTo>
                    <a:pt x="1224927" y="280162"/>
                  </a:lnTo>
                  <a:lnTo>
                    <a:pt x="1240599" y="265303"/>
                  </a:lnTo>
                  <a:lnTo>
                    <a:pt x="1244460" y="260273"/>
                  </a:lnTo>
                  <a:lnTo>
                    <a:pt x="1249337" y="248437"/>
                  </a:lnTo>
                  <a:lnTo>
                    <a:pt x="1250962" y="235331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273862" y="309575"/>
              <a:ext cx="78105" cy="402590"/>
            </a:xfrm>
            <a:custGeom>
              <a:avLst/>
              <a:gdLst/>
              <a:ahLst/>
              <a:cxnLst/>
              <a:rect l="l" t="t" r="r" b="b"/>
              <a:pathLst>
                <a:path w="78104" h="402590">
                  <a:moveTo>
                    <a:pt x="77833" y="0"/>
                  </a:moveTo>
                  <a:lnTo>
                    <a:pt x="0" y="0"/>
                  </a:lnTo>
                  <a:lnTo>
                    <a:pt x="0" y="402005"/>
                  </a:lnTo>
                  <a:lnTo>
                    <a:pt x="77833" y="402005"/>
                  </a:lnTo>
                  <a:lnTo>
                    <a:pt x="7783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48640" y="1132332"/>
              <a:ext cx="196595" cy="196595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809967" y="1141348"/>
              <a:ext cx="2011680" cy="179705"/>
            </a:xfrm>
            <a:custGeom>
              <a:avLst/>
              <a:gdLst/>
              <a:ahLst/>
              <a:cxnLst/>
              <a:rect l="l" t="t" r="r" b="b"/>
              <a:pathLst>
                <a:path w="2011680" h="179705">
                  <a:moveTo>
                    <a:pt x="114884" y="118110"/>
                  </a:moveTo>
                  <a:lnTo>
                    <a:pt x="83210" y="92583"/>
                  </a:lnTo>
                  <a:lnTo>
                    <a:pt x="69392" y="56134"/>
                  </a:lnTo>
                  <a:lnTo>
                    <a:pt x="69392" y="43053"/>
                  </a:lnTo>
                  <a:lnTo>
                    <a:pt x="110502" y="43053"/>
                  </a:lnTo>
                  <a:lnTo>
                    <a:pt x="110502" y="23495"/>
                  </a:lnTo>
                  <a:lnTo>
                    <a:pt x="69392" y="23495"/>
                  </a:lnTo>
                  <a:lnTo>
                    <a:pt x="69392" y="0"/>
                  </a:lnTo>
                  <a:lnTo>
                    <a:pt x="45948" y="0"/>
                  </a:lnTo>
                  <a:lnTo>
                    <a:pt x="45948" y="23495"/>
                  </a:lnTo>
                  <a:lnTo>
                    <a:pt x="5207" y="23495"/>
                  </a:lnTo>
                  <a:lnTo>
                    <a:pt x="5207" y="43053"/>
                  </a:lnTo>
                  <a:lnTo>
                    <a:pt x="46139" y="43053"/>
                  </a:lnTo>
                  <a:lnTo>
                    <a:pt x="46075" y="56134"/>
                  </a:lnTo>
                  <a:lnTo>
                    <a:pt x="32981" y="93472"/>
                  </a:lnTo>
                  <a:lnTo>
                    <a:pt x="0" y="124333"/>
                  </a:lnTo>
                  <a:lnTo>
                    <a:pt x="16751" y="139827"/>
                  </a:lnTo>
                  <a:lnTo>
                    <a:pt x="45262" y="112179"/>
                  </a:lnTo>
                  <a:lnTo>
                    <a:pt x="57772" y="92583"/>
                  </a:lnTo>
                  <a:lnTo>
                    <a:pt x="65074" y="103733"/>
                  </a:lnTo>
                  <a:lnTo>
                    <a:pt x="74625" y="114681"/>
                  </a:lnTo>
                  <a:lnTo>
                    <a:pt x="86410" y="125450"/>
                  </a:lnTo>
                  <a:lnTo>
                    <a:pt x="100457" y="136017"/>
                  </a:lnTo>
                  <a:lnTo>
                    <a:pt x="114884" y="118110"/>
                  </a:lnTo>
                  <a:close/>
                </a:path>
                <a:path w="2011680" h="179705">
                  <a:moveTo>
                    <a:pt x="149948" y="0"/>
                  </a:moveTo>
                  <a:lnTo>
                    <a:pt x="126695" y="0"/>
                  </a:lnTo>
                  <a:lnTo>
                    <a:pt x="126695" y="179451"/>
                  </a:lnTo>
                  <a:lnTo>
                    <a:pt x="149948" y="179451"/>
                  </a:lnTo>
                  <a:lnTo>
                    <a:pt x="149948" y="0"/>
                  </a:lnTo>
                  <a:close/>
                </a:path>
                <a:path w="2011680" h="179705">
                  <a:moveTo>
                    <a:pt x="269748" y="73533"/>
                  </a:moveTo>
                  <a:lnTo>
                    <a:pt x="268935" y="59842"/>
                  </a:lnTo>
                  <a:lnTo>
                    <a:pt x="266496" y="47713"/>
                  </a:lnTo>
                  <a:lnTo>
                    <a:pt x="262420" y="37122"/>
                  </a:lnTo>
                  <a:lnTo>
                    <a:pt x="258724" y="31242"/>
                  </a:lnTo>
                  <a:lnTo>
                    <a:pt x="256730" y="28067"/>
                  </a:lnTo>
                  <a:lnTo>
                    <a:pt x="249682" y="20815"/>
                  </a:lnTo>
                  <a:lnTo>
                    <a:pt x="246684" y="18897"/>
                  </a:lnTo>
                  <a:lnTo>
                    <a:pt x="246684" y="73787"/>
                  </a:lnTo>
                  <a:lnTo>
                    <a:pt x="246227" y="82931"/>
                  </a:lnTo>
                  <a:lnTo>
                    <a:pt x="229006" y="116205"/>
                  </a:lnTo>
                  <a:lnTo>
                    <a:pt x="215125" y="116205"/>
                  </a:lnTo>
                  <a:lnTo>
                    <a:pt x="197573" y="73787"/>
                  </a:lnTo>
                  <a:lnTo>
                    <a:pt x="198005" y="64338"/>
                  </a:lnTo>
                  <a:lnTo>
                    <a:pt x="214998" y="31242"/>
                  </a:lnTo>
                  <a:lnTo>
                    <a:pt x="229323" y="31242"/>
                  </a:lnTo>
                  <a:lnTo>
                    <a:pt x="246684" y="73787"/>
                  </a:lnTo>
                  <a:lnTo>
                    <a:pt x="246684" y="18897"/>
                  </a:lnTo>
                  <a:lnTo>
                    <a:pt x="241566" y="15608"/>
                  </a:lnTo>
                  <a:lnTo>
                    <a:pt x="232371" y="12484"/>
                  </a:lnTo>
                  <a:lnTo>
                    <a:pt x="222123" y="11430"/>
                  </a:lnTo>
                  <a:lnTo>
                    <a:pt x="211785" y="12458"/>
                  </a:lnTo>
                  <a:lnTo>
                    <a:pt x="181635" y="36893"/>
                  </a:lnTo>
                  <a:lnTo>
                    <a:pt x="174320" y="73533"/>
                  </a:lnTo>
                  <a:lnTo>
                    <a:pt x="175145" y="87249"/>
                  </a:lnTo>
                  <a:lnTo>
                    <a:pt x="194449" y="126339"/>
                  </a:lnTo>
                  <a:lnTo>
                    <a:pt x="222123" y="135763"/>
                  </a:lnTo>
                  <a:lnTo>
                    <a:pt x="232371" y="134747"/>
                  </a:lnTo>
                  <a:lnTo>
                    <a:pt x="241566" y="131635"/>
                  </a:lnTo>
                  <a:lnTo>
                    <a:pt x="249682" y="126441"/>
                  </a:lnTo>
                  <a:lnTo>
                    <a:pt x="256730" y="119126"/>
                  </a:lnTo>
                  <a:lnTo>
                    <a:pt x="258559" y="116205"/>
                  </a:lnTo>
                  <a:lnTo>
                    <a:pt x="262420" y="110058"/>
                  </a:lnTo>
                  <a:lnTo>
                    <a:pt x="266496" y="99428"/>
                  </a:lnTo>
                  <a:lnTo>
                    <a:pt x="268935" y="87185"/>
                  </a:lnTo>
                  <a:lnTo>
                    <a:pt x="269748" y="73533"/>
                  </a:lnTo>
                  <a:close/>
                </a:path>
                <a:path w="2011680" h="179705">
                  <a:moveTo>
                    <a:pt x="342404" y="68961"/>
                  </a:moveTo>
                  <a:lnTo>
                    <a:pt x="314312" y="68961"/>
                  </a:lnTo>
                  <a:lnTo>
                    <a:pt x="314312" y="0"/>
                  </a:lnTo>
                  <a:lnTo>
                    <a:pt x="291147" y="0"/>
                  </a:lnTo>
                  <a:lnTo>
                    <a:pt x="291147" y="179451"/>
                  </a:lnTo>
                  <a:lnTo>
                    <a:pt x="314312" y="179451"/>
                  </a:lnTo>
                  <a:lnTo>
                    <a:pt x="314312" y="88519"/>
                  </a:lnTo>
                  <a:lnTo>
                    <a:pt x="342404" y="88519"/>
                  </a:lnTo>
                  <a:lnTo>
                    <a:pt x="342404" y="68961"/>
                  </a:lnTo>
                  <a:close/>
                </a:path>
                <a:path w="2011680" h="179705">
                  <a:moveTo>
                    <a:pt x="499021" y="78359"/>
                  </a:moveTo>
                  <a:lnTo>
                    <a:pt x="489877" y="75133"/>
                  </a:lnTo>
                  <a:lnTo>
                    <a:pt x="481507" y="70764"/>
                  </a:lnTo>
                  <a:lnTo>
                    <a:pt x="473925" y="65278"/>
                  </a:lnTo>
                  <a:lnTo>
                    <a:pt x="471449" y="62865"/>
                  </a:lnTo>
                  <a:lnTo>
                    <a:pt x="467144" y="58674"/>
                  </a:lnTo>
                  <a:lnTo>
                    <a:pt x="454329" y="5715"/>
                  </a:lnTo>
                  <a:lnTo>
                    <a:pt x="430987" y="5715"/>
                  </a:lnTo>
                  <a:lnTo>
                    <a:pt x="430987" y="27940"/>
                  </a:lnTo>
                  <a:lnTo>
                    <a:pt x="430199" y="36423"/>
                  </a:lnTo>
                  <a:lnTo>
                    <a:pt x="404190" y="75044"/>
                  </a:lnTo>
                  <a:lnTo>
                    <a:pt x="386143" y="85598"/>
                  </a:lnTo>
                  <a:lnTo>
                    <a:pt x="403174" y="102362"/>
                  </a:lnTo>
                  <a:lnTo>
                    <a:pt x="436346" y="73240"/>
                  </a:lnTo>
                  <a:lnTo>
                    <a:pt x="443166" y="62865"/>
                  </a:lnTo>
                  <a:lnTo>
                    <a:pt x="450608" y="72783"/>
                  </a:lnTo>
                  <a:lnTo>
                    <a:pt x="459905" y="81749"/>
                  </a:lnTo>
                  <a:lnTo>
                    <a:pt x="471043" y="89789"/>
                  </a:lnTo>
                  <a:lnTo>
                    <a:pt x="484035" y="96901"/>
                  </a:lnTo>
                  <a:lnTo>
                    <a:pt x="499021" y="78359"/>
                  </a:lnTo>
                  <a:close/>
                </a:path>
                <a:path w="2011680" h="179705">
                  <a:moveTo>
                    <a:pt x="536613" y="142875"/>
                  </a:moveTo>
                  <a:lnTo>
                    <a:pt x="512610" y="113080"/>
                  </a:lnTo>
                  <a:lnTo>
                    <a:pt x="512610" y="142875"/>
                  </a:lnTo>
                  <a:lnTo>
                    <a:pt x="510362" y="150050"/>
                  </a:lnTo>
                  <a:lnTo>
                    <a:pt x="503656" y="155168"/>
                  </a:lnTo>
                  <a:lnTo>
                    <a:pt x="492455" y="158242"/>
                  </a:lnTo>
                  <a:lnTo>
                    <a:pt x="476796" y="159258"/>
                  </a:lnTo>
                  <a:lnTo>
                    <a:pt x="461225" y="158242"/>
                  </a:lnTo>
                  <a:lnTo>
                    <a:pt x="450100" y="155168"/>
                  </a:lnTo>
                  <a:lnTo>
                    <a:pt x="443433" y="150050"/>
                  </a:lnTo>
                  <a:lnTo>
                    <a:pt x="441210" y="142875"/>
                  </a:lnTo>
                  <a:lnTo>
                    <a:pt x="443433" y="135877"/>
                  </a:lnTo>
                  <a:lnTo>
                    <a:pt x="450100" y="130873"/>
                  </a:lnTo>
                  <a:lnTo>
                    <a:pt x="461225" y="127876"/>
                  </a:lnTo>
                  <a:lnTo>
                    <a:pt x="476796" y="126873"/>
                  </a:lnTo>
                  <a:lnTo>
                    <a:pt x="492455" y="127876"/>
                  </a:lnTo>
                  <a:lnTo>
                    <a:pt x="503656" y="130873"/>
                  </a:lnTo>
                  <a:lnTo>
                    <a:pt x="510362" y="135877"/>
                  </a:lnTo>
                  <a:lnTo>
                    <a:pt x="512610" y="142875"/>
                  </a:lnTo>
                  <a:lnTo>
                    <a:pt x="512610" y="113080"/>
                  </a:lnTo>
                  <a:lnTo>
                    <a:pt x="512191" y="112864"/>
                  </a:lnTo>
                  <a:lnTo>
                    <a:pt x="501967" y="109842"/>
                  </a:lnTo>
                  <a:lnTo>
                    <a:pt x="490181" y="108051"/>
                  </a:lnTo>
                  <a:lnTo>
                    <a:pt x="476796" y="107442"/>
                  </a:lnTo>
                  <a:lnTo>
                    <a:pt x="463499" y="108051"/>
                  </a:lnTo>
                  <a:lnTo>
                    <a:pt x="425919" y="122364"/>
                  </a:lnTo>
                  <a:lnTo>
                    <a:pt x="417029" y="142875"/>
                  </a:lnTo>
                  <a:lnTo>
                    <a:pt x="418007" y="150596"/>
                  </a:lnTo>
                  <a:lnTo>
                    <a:pt x="451497" y="176237"/>
                  </a:lnTo>
                  <a:lnTo>
                    <a:pt x="476796" y="178689"/>
                  </a:lnTo>
                  <a:lnTo>
                    <a:pt x="490270" y="178079"/>
                  </a:lnTo>
                  <a:lnTo>
                    <a:pt x="527824" y="163639"/>
                  </a:lnTo>
                  <a:lnTo>
                    <a:pt x="531304" y="159258"/>
                  </a:lnTo>
                  <a:lnTo>
                    <a:pt x="532701" y="157518"/>
                  </a:lnTo>
                  <a:lnTo>
                    <a:pt x="535635" y="150596"/>
                  </a:lnTo>
                  <a:lnTo>
                    <a:pt x="536613" y="142875"/>
                  </a:lnTo>
                  <a:close/>
                </a:path>
                <a:path w="2011680" h="179705">
                  <a:moveTo>
                    <a:pt x="560997" y="43942"/>
                  </a:moveTo>
                  <a:lnTo>
                    <a:pt x="533819" y="43942"/>
                  </a:lnTo>
                  <a:lnTo>
                    <a:pt x="533819" y="0"/>
                  </a:lnTo>
                  <a:lnTo>
                    <a:pt x="510451" y="0"/>
                  </a:lnTo>
                  <a:lnTo>
                    <a:pt x="510451" y="104775"/>
                  </a:lnTo>
                  <a:lnTo>
                    <a:pt x="533819" y="104775"/>
                  </a:lnTo>
                  <a:lnTo>
                    <a:pt x="533819" y="63627"/>
                  </a:lnTo>
                  <a:lnTo>
                    <a:pt x="560997" y="63627"/>
                  </a:lnTo>
                  <a:lnTo>
                    <a:pt x="560997" y="43942"/>
                  </a:lnTo>
                  <a:close/>
                </a:path>
                <a:path w="2011680" h="179705">
                  <a:moveTo>
                    <a:pt x="669836" y="69977"/>
                  </a:moveTo>
                  <a:lnTo>
                    <a:pt x="660895" y="66649"/>
                  </a:lnTo>
                  <a:lnTo>
                    <a:pt x="652767" y="62318"/>
                  </a:lnTo>
                  <a:lnTo>
                    <a:pt x="645414" y="56959"/>
                  </a:lnTo>
                  <a:lnTo>
                    <a:pt x="643661" y="55245"/>
                  </a:lnTo>
                  <a:lnTo>
                    <a:pt x="638848" y="50546"/>
                  </a:lnTo>
                  <a:lnTo>
                    <a:pt x="633412" y="43548"/>
                  </a:lnTo>
                  <a:lnTo>
                    <a:pt x="629526" y="36245"/>
                  </a:lnTo>
                  <a:lnTo>
                    <a:pt x="627176" y="28638"/>
                  </a:lnTo>
                  <a:lnTo>
                    <a:pt x="626402" y="20701"/>
                  </a:lnTo>
                  <a:lnTo>
                    <a:pt x="626402" y="3810"/>
                  </a:lnTo>
                  <a:lnTo>
                    <a:pt x="603669" y="3810"/>
                  </a:lnTo>
                  <a:lnTo>
                    <a:pt x="603669" y="20701"/>
                  </a:lnTo>
                  <a:lnTo>
                    <a:pt x="602945" y="29184"/>
                  </a:lnTo>
                  <a:lnTo>
                    <a:pt x="577977" y="65836"/>
                  </a:lnTo>
                  <a:lnTo>
                    <a:pt x="559219" y="76327"/>
                  </a:lnTo>
                  <a:lnTo>
                    <a:pt x="574840" y="92964"/>
                  </a:lnTo>
                  <a:lnTo>
                    <a:pt x="608774" y="65595"/>
                  </a:lnTo>
                  <a:lnTo>
                    <a:pt x="615734" y="55245"/>
                  </a:lnTo>
                  <a:lnTo>
                    <a:pt x="622744" y="64020"/>
                  </a:lnTo>
                  <a:lnTo>
                    <a:pt x="631799" y="72415"/>
                  </a:lnTo>
                  <a:lnTo>
                    <a:pt x="642835" y="80454"/>
                  </a:lnTo>
                  <a:lnTo>
                    <a:pt x="655866" y="88138"/>
                  </a:lnTo>
                  <a:lnTo>
                    <a:pt x="669836" y="69977"/>
                  </a:lnTo>
                  <a:close/>
                </a:path>
                <a:path w="2011680" h="179705">
                  <a:moveTo>
                    <a:pt x="710730" y="0"/>
                  </a:moveTo>
                  <a:lnTo>
                    <a:pt x="687870" y="0"/>
                  </a:lnTo>
                  <a:lnTo>
                    <a:pt x="687870" y="90170"/>
                  </a:lnTo>
                  <a:lnTo>
                    <a:pt x="710730" y="90170"/>
                  </a:lnTo>
                  <a:lnTo>
                    <a:pt x="710730" y="0"/>
                  </a:lnTo>
                  <a:close/>
                </a:path>
                <a:path w="2011680" h="179705">
                  <a:moveTo>
                    <a:pt x="715302" y="156972"/>
                  </a:moveTo>
                  <a:lnTo>
                    <a:pt x="617893" y="156972"/>
                  </a:lnTo>
                  <a:lnTo>
                    <a:pt x="617893" y="145542"/>
                  </a:lnTo>
                  <a:lnTo>
                    <a:pt x="710730" y="145542"/>
                  </a:lnTo>
                  <a:lnTo>
                    <a:pt x="710730" y="97155"/>
                  </a:lnTo>
                  <a:lnTo>
                    <a:pt x="594779" y="97155"/>
                  </a:lnTo>
                  <a:lnTo>
                    <a:pt x="594779" y="116713"/>
                  </a:lnTo>
                  <a:lnTo>
                    <a:pt x="687870" y="116713"/>
                  </a:lnTo>
                  <a:lnTo>
                    <a:pt x="687870" y="127635"/>
                  </a:lnTo>
                  <a:lnTo>
                    <a:pt x="594779" y="127635"/>
                  </a:lnTo>
                  <a:lnTo>
                    <a:pt x="594779" y="176530"/>
                  </a:lnTo>
                  <a:lnTo>
                    <a:pt x="715302" y="176530"/>
                  </a:lnTo>
                  <a:lnTo>
                    <a:pt x="715302" y="156972"/>
                  </a:lnTo>
                  <a:close/>
                </a:path>
                <a:path w="2011680" h="179705">
                  <a:moveTo>
                    <a:pt x="833412" y="17653"/>
                  </a:moveTo>
                  <a:lnTo>
                    <a:pt x="740956" y="17653"/>
                  </a:lnTo>
                  <a:lnTo>
                    <a:pt x="740956" y="37465"/>
                  </a:lnTo>
                  <a:lnTo>
                    <a:pt x="810552" y="37465"/>
                  </a:lnTo>
                  <a:lnTo>
                    <a:pt x="809828" y="63309"/>
                  </a:lnTo>
                  <a:lnTo>
                    <a:pt x="809002" y="84226"/>
                  </a:lnTo>
                  <a:lnTo>
                    <a:pt x="808062" y="100215"/>
                  </a:lnTo>
                  <a:lnTo>
                    <a:pt x="806996" y="111252"/>
                  </a:lnTo>
                  <a:lnTo>
                    <a:pt x="829475" y="112522"/>
                  </a:lnTo>
                  <a:lnTo>
                    <a:pt x="831215" y="88379"/>
                  </a:lnTo>
                  <a:lnTo>
                    <a:pt x="832434" y="64516"/>
                  </a:lnTo>
                  <a:lnTo>
                    <a:pt x="833170" y="40944"/>
                  </a:lnTo>
                  <a:lnTo>
                    <a:pt x="833412" y="17653"/>
                  </a:lnTo>
                  <a:close/>
                </a:path>
                <a:path w="2011680" h="179705">
                  <a:moveTo>
                    <a:pt x="848779" y="147574"/>
                  </a:moveTo>
                  <a:lnTo>
                    <a:pt x="847623" y="130302"/>
                  </a:lnTo>
                  <a:lnTo>
                    <a:pt x="847496" y="128397"/>
                  </a:lnTo>
                  <a:lnTo>
                    <a:pt x="833958" y="129095"/>
                  </a:lnTo>
                  <a:lnTo>
                    <a:pt x="819442" y="129641"/>
                  </a:lnTo>
                  <a:lnTo>
                    <a:pt x="803960" y="130048"/>
                  </a:lnTo>
                  <a:lnTo>
                    <a:pt x="787565" y="130302"/>
                  </a:lnTo>
                  <a:lnTo>
                    <a:pt x="787565" y="72390"/>
                  </a:lnTo>
                  <a:lnTo>
                    <a:pt x="763943" y="72390"/>
                  </a:lnTo>
                  <a:lnTo>
                    <a:pt x="763943" y="130683"/>
                  </a:lnTo>
                  <a:lnTo>
                    <a:pt x="723684" y="131064"/>
                  </a:lnTo>
                  <a:lnTo>
                    <a:pt x="726351" y="150749"/>
                  </a:lnTo>
                  <a:lnTo>
                    <a:pt x="759917" y="150545"/>
                  </a:lnTo>
                  <a:lnTo>
                    <a:pt x="791514" y="149923"/>
                  </a:lnTo>
                  <a:lnTo>
                    <a:pt x="821118" y="148932"/>
                  </a:lnTo>
                  <a:lnTo>
                    <a:pt x="848779" y="147574"/>
                  </a:lnTo>
                  <a:close/>
                </a:path>
                <a:path w="2011680" h="179705">
                  <a:moveTo>
                    <a:pt x="905421" y="75438"/>
                  </a:moveTo>
                  <a:lnTo>
                    <a:pt x="878370" y="75438"/>
                  </a:lnTo>
                  <a:lnTo>
                    <a:pt x="878370" y="0"/>
                  </a:lnTo>
                  <a:lnTo>
                    <a:pt x="854748" y="0"/>
                  </a:lnTo>
                  <a:lnTo>
                    <a:pt x="854748" y="179451"/>
                  </a:lnTo>
                  <a:lnTo>
                    <a:pt x="878370" y="179451"/>
                  </a:lnTo>
                  <a:lnTo>
                    <a:pt x="878370" y="95123"/>
                  </a:lnTo>
                  <a:lnTo>
                    <a:pt x="905421" y="95123"/>
                  </a:lnTo>
                  <a:lnTo>
                    <a:pt x="905421" y="75438"/>
                  </a:lnTo>
                  <a:close/>
                </a:path>
                <a:path w="2011680" h="179705">
                  <a:moveTo>
                    <a:pt x="1067346" y="118110"/>
                  </a:moveTo>
                  <a:lnTo>
                    <a:pt x="1035761" y="92583"/>
                  </a:lnTo>
                  <a:lnTo>
                    <a:pt x="1021880" y="56134"/>
                  </a:lnTo>
                  <a:lnTo>
                    <a:pt x="1021880" y="43053"/>
                  </a:lnTo>
                  <a:lnTo>
                    <a:pt x="1063028" y="43053"/>
                  </a:lnTo>
                  <a:lnTo>
                    <a:pt x="1063028" y="23495"/>
                  </a:lnTo>
                  <a:lnTo>
                    <a:pt x="1021880" y="23495"/>
                  </a:lnTo>
                  <a:lnTo>
                    <a:pt x="1021880" y="0"/>
                  </a:lnTo>
                  <a:lnTo>
                    <a:pt x="998512" y="0"/>
                  </a:lnTo>
                  <a:lnTo>
                    <a:pt x="998512" y="23495"/>
                  </a:lnTo>
                  <a:lnTo>
                    <a:pt x="957745" y="23495"/>
                  </a:lnTo>
                  <a:lnTo>
                    <a:pt x="957745" y="43053"/>
                  </a:lnTo>
                  <a:lnTo>
                    <a:pt x="998639" y="43053"/>
                  </a:lnTo>
                  <a:lnTo>
                    <a:pt x="998575" y="56134"/>
                  </a:lnTo>
                  <a:lnTo>
                    <a:pt x="985431" y="93472"/>
                  </a:lnTo>
                  <a:lnTo>
                    <a:pt x="952538" y="124333"/>
                  </a:lnTo>
                  <a:lnTo>
                    <a:pt x="969302" y="139827"/>
                  </a:lnTo>
                  <a:lnTo>
                    <a:pt x="997762" y="112179"/>
                  </a:lnTo>
                  <a:lnTo>
                    <a:pt x="1010323" y="92583"/>
                  </a:lnTo>
                  <a:lnTo>
                    <a:pt x="1017574" y="103733"/>
                  </a:lnTo>
                  <a:lnTo>
                    <a:pt x="1027125" y="114681"/>
                  </a:lnTo>
                  <a:lnTo>
                    <a:pt x="1038948" y="125450"/>
                  </a:lnTo>
                  <a:lnTo>
                    <a:pt x="1052995" y="136017"/>
                  </a:lnTo>
                  <a:lnTo>
                    <a:pt x="1067346" y="118110"/>
                  </a:lnTo>
                  <a:close/>
                </a:path>
                <a:path w="2011680" h="179705">
                  <a:moveTo>
                    <a:pt x="1102398" y="0"/>
                  </a:moveTo>
                  <a:lnTo>
                    <a:pt x="1079157" y="0"/>
                  </a:lnTo>
                  <a:lnTo>
                    <a:pt x="1079157" y="179451"/>
                  </a:lnTo>
                  <a:lnTo>
                    <a:pt x="1102398" y="179451"/>
                  </a:lnTo>
                  <a:lnTo>
                    <a:pt x="1102398" y="0"/>
                  </a:lnTo>
                  <a:close/>
                </a:path>
                <a:path w="2011680" h="179705">
                  <a:moveTo>
                    <a:pt x="1201839" y="15494"/>
                  </a:moveTo>
                  <a:lnTo>
                    <a:pt x="1178979" y="15494"/>
                  </a:lnTo>
                  <a:lnTo>
                    <a:pt x="1178979" y="34925"/>
                  </a:lnTo>
                  <a:lnTo>
                    <a:pt x="1178979" y="109728"/>
                  </a:lnTo>
                  <a:lnTo>
                    <a:pt x="1152182" y="109728"/>
                  </a:lnTo>
                  <a:lnTo>
                    <a:pt x="1152182" y="34925"/>
                  </a:lnTo>
                  <a:lnTo>
                    <a:pt x="1178979" y="34925"/>
                  </a:lnTo>
                  <a:lnTo>
                    <a:pt x="1178979" y="15494"/>
                  </a:lnTo>
                  <a:lnTo>
                    <a:pt x="1129195" y="15494"/>
                  </a:lnTo>
                  <a:lnTo>
                    <a:pt x="1129195" y="129413"/>
                  </a:lnTo>
                  <a:lnTo>
                    <a:pt x="1201839" y="129413"/>
                  </a:lnTo>
                  <a:lnTo>
                    <a:pt x="1201839" y="109728"/>
                  </a:lnTo>
                  <a:lnTo>
                    <a:pt x="1201839" y="34925"/>
                  </a:lnTo>
                  <a:lnTo>
                    <a:pt x="1201839" y="15494"/>
                  </a:lnTo>
                  <a:close/>
                </a:path>
                <a:path w="2011680" h="179705">
                  <a:moveTo>
                    <a:pt x="1278420" y="0"/>
                  </a:moveTo>
                  <a:lnTo>
                    <a:pt x="1255306" y="0"/>
                  </a:lnTo>
                  <a:lnTo>
                    <a:pt x="1255306" y="70104"/>
                  </a:lnTo>
                  <a:lnTo>
                    <a:pt x="1240828" y="70104"/>
                  </a:lnTo>
                  <a:lnTo>
                    <a:pt x="1240828" y="3683"/>
                  </a:lnTo>
                  <a:lnTo>
                    <a:pt x="1217714" y="3683"/>
                  </a:lnTo>
                  <a:lnTo>
                    <a:pt x="1217714" y="174117"/>
                  </a:lnTo>
                  <a:lnTo>
                    <a:pt x="1240828" y="174117"/>
                  </a:lnTo>
                  <a:lnTo>
                    <a:pt x="1240828" y="89789"/>
                  </a:lnTo>
                  <a:lnTo>
                    <a:pt x="1255306" y="89789"/>
                  </a:lnTo>
                  <a:lnTo>
                    <a:pt x="1255306" y="179451"/>
                  </a:lnTo>
                  <a:lnTo>
                    <a:pt x="1278420" y="179451"/>
                  </a:lnTo>
                  <a:lnTo>
                    <a:pt x="1278420" y="89789"/>
                  </a:lnTo>
                  <a:lnTo>
                    <a:pt x="1278420" y="70104"/>
                  </a:lnTo>
                  <a:lnTo>
                    <a:pt x="1278420" y="0"/>
                  </a:lnTo>
                  <a:close/>
                </a:path>
                <a:path w="2011680" h="179705">
                  <a:moveTo>
                    <a:pt x="1400340" y="56388"/>
                  </a:moveTo>
                  <a:lnTo>
                    <a:pt x="1399476" y="46774"/>
                  </a:lnTo>
                  <a:lnTo>
                    <a:pt x="1396885" y="38100"/>
                  </a:lnTo>
                  <a:lnTo>
                    <a:pt x="1392758" y="30734"/>
                  </a:lnTo>
                  <a:lnTo>
                    <a:pt x="1392567" y="30391"/>
                  </a:lnTo>
                  <a:lnTo>
                    <a:pt x="1386497" y="23622"/>
                  </a:lnTo>
                  <a:lnTo>
                    <a:pt x="1379067" y="18122"/>
                  </a:lnTo>
                  <a:lnTo>
                    <a:pt x="1376540" y="16941"/>
                  </a:lnTo>
                  <a:lnTo>
                    <a:pt x="1376540" y="63627"/>
                  </a:lnTo>
                  <a:lnTo>
                    <a:pt x="1374178" y="69596"/>
                  </a:lnTo>
                  <a:lnTo>
                    <a:pt x="1369225" y="74549"/>
                  </a:lnTo>
                  <a:lnTo>
                    <a:pt x="1364526" y="79375"/>
                  </a:lnTo>
                  <a:lnTo>
                    <a:pt x="1358303" y="81788"/>
                  </a:lnTo>
                  <a:lnTo>
                    <a:pt x="1342936" y="81788"/>
                  </a:lnTo>
                  <a:lnTo>
                    <a:pt x="1336586" y="79375"/>
                  </a:lnTo>
                  <a:lnTo>
                    <a:pt x="1331620" y="74422"/>
                  </a:lnTo>
                  <a:lnTo>
                    <a:pt x="1326807" y="69723"/>
                  </a:lnTo>
                  <a:lnTo>
                    <a:pt x="1324394" y="63627"/>
                  </a:lnTo>
                  <a:lnTo>
                    <a:pt x="1324394" y="48895"/>
                  </a:lnTo>
                  <a:lnTo>
                    <a:pt x="1326807" y="42799"/>
                  </a:lnTo>
                  <a:lnTo>
                    <a:pt x="1331506" y="37973"/>
                  </a:lnTo>
                  <a:lnTo>
                    <a:pt x="1336332" y="33147"/>
                  </a:lnTo>
                  <a:lnTo>
                    <a:pt x="1342682" y="30734"/>
                  </a:lnTo>
                  <a:lnTo>
                    <a:pt x="1358176" y="30734"/>
                  </a:lnTo>
                  <a:lnTo>
                    <a:pt x="1364399" y="33147"/>
                  </a:lnTo>
                  <a:lnTo>
                    <a:pt x="1369225" y="38100"/>
                  </a:lnTo>
                  <a:lnTo>
                    <a:pt x="1374178" y="43053"/>
                  </a:lnTo>
                  <a:lnTo>
                    <a:pt x="1376489" y="48895"/>
                  </a:lnTo>
                  <a:lnTo>
                    <a:pt x="1376540" y="63627"/>
                  </a:lnTo>
                  <a:lnTo>
                    <a:pt x="1376540" y="16941"/>
                  </a:lnTo>
                  <a:lnTo>
                    <a:pt x="1370711" y="14198"/>
                  </a:lnTo>
                  <a:lnTo>
                    <a:pt x="1361452" y="11836"/>
                  </a:lnTo>
                  <a:lnTo>
                    <a:pt x="1351318" y="11049"/>
                  </a:lnTo>
                  <a:lnTo>
                    <a:pt x="1340980" y="11836"/>
                  </a:lnTo>
                  <a:lnTo>
                    <a:pt x="1304201" y="38100"/>
                  </a:lnTo>
                  <a:lnTo>
                    <a:pt x="1300518" y="56388"/>
                  </a:lnTo>
                  <a:lnTo>
                    <a:pt x="1301419" y="65925"/>
                  </a:lnTo>
                  <a:lnTo>
                    <a:pt x="1330871" y="98221"/>
                  </a:lnTo>
                  <a:lnTo>
                    <a:pt x="1350302" y="101346"/>
                  </a:lnTo>
                  <a:lnTo>
                    <a:pt x="1360462" y="100571"/>
                  </a:lnTo>
                  <a:lnTo>
                    <a:pt x="1392415" y="81788"/>
                  </a:lnTo>
                  <a:lnTo>
                    <a:pt x="1396733" y="74422"/>
                  </a:lnTo>
                  <a:lnTo>
                    <a:pt x="1399425" y="65862"/>
                  </a:lnTo>
                  <a:lnTo>
                    <a:pt x="1400340" y="56388"/>
                  </a:lnTo>
                  <a:close/>
                </a:path>
                <a:path w="2011680" h="179705">
                  <a:moveTo>
                    <a:pt x="1416977" y="146685"/>
                  </a:moveTo>
                  <a:lnTo>
                    <a:pt x="1415580" y="127381"/>
                  </a:lnTo>
                  <a:lnTo>
                    <a:pt x="1391742" y="128625"/>
                  </a:lnTo>
                  <a:lnTo>
                    <a:pt x="1362532" y="129501"/>
                  </a:lnTo>
                  <a:lnTo>
                    <a:pt x="1327975" y="130009"/>
                  </a:lnTo>
                  <a:lnTo>
                    <a:pt x="1288072" y="130175"/>
                  </a:lnTo>
                  <a:lnTo>
                    <a:pt x="1290485" y="149733"/>
                  </a:lnTo>
                  <a:lnTo>
                    <a:pt x="1323670" y="149542"/>
                  </a:lnTo>
                  <a:lnTo>
                    <a:pt x="1355826" y="148971"/>
                  </a:lnTo>
                  <a:lnTo>
                    <a:pt x="1386916" y="148018"/>
                  </a:lnTo>
                  <a:lnTo>
                    <a:pt x="1416977" y="146685"/>
                  </a:lnTo>
                  <a:close/>
                </a:path>
                <a:path w="2011680" h="179705">
                  <a:moveTo>
                    <a:pt x="1446949" y="0"/>
                  </a:moveTo>
                  <a:lnTo>
                    <a:pt x="1423835" y="0"/>
                  </a:lnTo>
                  <a:lnTo>
                    <a:pt x="1423835" y="179451"/>
                  </a:lnTo>
                  <a:lnTo>
                    <a:pt x="1446949" y="179451"/>
                  </a:lnTo>
                  <a:lnTo>
                    <a:pt x="1446949" y="0"/>
                  </a:lnTo>
                  <a:close/>
                </a:path>
                <a:path w="2011680" h="179705">
                  <a:moveTo>
                    <a:pt x="1667294" y="0"/>
                  </a:moveTo>
                  <a:lnTo>
                    <a:pt x="1644307" y="0"/>
                  </a:lnTo>
                  <a:lnTo>
                    <a:pt x="1644307" y="24892"/>
                  </a:lnTo>
                  <a:lnTo>
                    <a:pt x="1644307" y="43561"/>
                  </a:lnTo>
                  <a:lnTo>
                    <a:pt x="1644307" y="68961"/>
                  </a:lnTo>
                  <a:lnTo>
                    <a:pt x="1615351" y="68961"/>
                  </a:lnTo>
                  <a:lnTo>
                    <a:pt x="1616367" y="64770"/>
                  </a:lnTo>
                  <a:lnTo>
                    <a:pt x="1616748" y="60325"/>
                  </a:lnTo>
                  <a:lnTo>
                    <a:pt x="1616748" y="51435"/>
                  </a:lnTo>
                  <a:lnTo>
                    <a:pt x="1616494" y="47498"/>
                  </a:lnTo>
                  <a:lnTo>
                    <a:pt x="1615732" y="43561"/>
                  </a:lnTo>
                  <a:lnTo>
                    <a:pt x="1644307" y="43561"/>
                  </a:lnTo>
                  <a:lnTo>
                    <a:pt x="1644307" y="24892"/>
                  </a:lnTo>
                  <a:lnTo>
                    <a:pt x="1607350" y="24892"/>
                  </a:lnTo>
                  <a:lnTo>
                    <a:pt x="1599539" y="16878"/>
                  </a:lnTo>
                  <a:lnTo>
                    <a:pt x="1593888" y="13322"/>
                  </a:lnTo>
                  <a:lnTo>
                    <a:pt x="1593888" y="46355"/>
                  </a:lnTo>
                  <a:lnTo>
                    <a:pt x="1593888" y="64897"/>
                  </a:lnTo>
                  <a:lnTo>
                    <a:pt x="1591475" y="72136"/>
                  </a:lnTo>
                  <a:lnTo>
                    <a:pt x="1581950" y="82677"/>
                  </a:lnTo>
                  <a:lnTo>
                    <a:pt x="1575727" y="85344"/>
                  </a:lnTo>
                  <a:lnTo>
                    <a:pt x="1560233" y="85344"/>
                  </a:lnTo>
                  <a:lnTo>
                    <a:pt x="1554010" y="82677"/>
                  </a:lnTo>
                  <a:lnTo>
                    <a:pt x="1549184" y="77470"/>
                  </a:lnTo>
                  <a:lnTo>
                    <a:pt x="1544485" y="72136"/>
                  </a:lnTo>
                  <a:lnTo>
                    <a:pt x="1542072" y="64897"/>
                  </a:lnTo>
                  <a:lnTo>
                    <a:pt x="1542072" y="46355"/>
                  </a:lnTo>
                  <a:lnTo>
                    <a:pt x="1544485" y="38989"/>
                  </a:lnTo>
                  <a:lnTo>
                    <a:pt x="1553883" y="28575"/>
                  </a:lnTo>
                  <a:lnTo>
                    <a:pt x="1560233" y="25908"/>
                  </a:lnTo>
                  <a:lnTo>
                    <a:pt x="1575854" y="25908"/>
                  </a:lnTo>
                  <a:lnTo>
                    <a:pt x="1582077" y="28575"/>
                  </a:lnTo>
                  <a:lnTo>
                    <a:pt x="1586776" y="33909"/>
                  </a:lnTo>
                  <a:lnTo>
                    <a:pt x="1591602" y="39116"/>
                  </a:lnTo>
                  <a:lnTo>
                    <a:pt x="1568107" y="6477"/>
                  </a:lnTo>
                  <a:lnTo>
                    <a:pt x="1557985" y="7340"/>
                  </a:lnTo>
                  <a:lnTo>
                    <a:pt x="1522539" y="35712"/>
                  </a:lnTo>
                  <a:lnTo>
                    <a:pt x="1519085" y="55626"/>
                  </a:lnTo>
                  <a:lnTo>
                    <a:pt x="1519961" y="66141"/>
                  </a:lnTo>
                  <a:lnTo>
                    <a:pt x="1548866" y="101371"/>
                  </a:lnTo>
                  <a:lnTo>
                    <a:pt x="1568107" y="104775"/>
                  </a:lnTo>
                  <a:lnTo>
                    <a:pt x="1579562" y="103682"/>
                  </a:lnTo>
                  <a:lnTo>
                    <a:pt x="1589735" y="100418"/>
                  </a:lnTo>
                  <a:lnTo>
                    <a:pt x="1598663" y="94970"/>
                  </a:lnTo>
                  <a:lnTo>
                    <a:pt x="1606334" y="87376"/>
                  </a:lnTo>
                  <a:lnTo>
                    <a:pt x="1644307" y="87376"/>
                  </a:lnTo>
                  <a:lnTo>
                    <a:pt x="1644307" y="129794"/>
                  </a:lnTo>
                  <a:lnTo>
                    <a:pt x="1667294" y="129794"/>
                  </a:lnTo>
                  <a:lnTo>
                    <a:pt x="1667294" y="87376"/>
                  </a:lnTo>
                  <a:lnTo>
                    <a:pt x="1667294" y="85344"/>
                  </a:lnTo>
                  <a:lnTo>
                    <a:pt x="1667294" y="68961"/>
                  </a:lnTo>
                  <a:lnTo>
                    <a:pt x="1667294" y="43561"/>
                  </a:lnTo>
                  <a:lnTo>
                    <a:pt x="1667294" y="25908"/>
                  </a:lnTo>
                  <a:lnTo>
                    <a:pt x="1667294" y="24892"/>
                  </a:lnTo>
                  <a:lnTo>
                    <a:pt x="1667294" y="0"/>
                  </a:lnTo>
                  <a:close/>
                </a:path>
                <a:path w="2011680" h="179705">
                  <a:moveTo>
                    <a:pt x="1670977" y="153543"/>
                  </a:moveTo>
                  <a:lnTo>
                    <a:pt x="1575092" y="153543"/>
                  </a:lnTo>
                  <a:lnTo>
                    <a:pt x="1575092" y="113919"/>
                  </a:lnTo>
                  <a:lnTo>
                    <a:pt x="1551724" y="113919"/>
                  </a:lnTo>
                  <a:lnTo>
                    <a:pt x="1551724" y="173228"/>
                  </a:lnTo>
                  <a:lnTo>
                    <a:pt x="1670977" y="173228"/>
                  </a:lnTo>
                  <a:lnTo>
                    <a:pt x="1670977" y="153543"/>
                  </a:lnTo>
                  <a:close/>
                </a:path>
                <a:path w="2011680" h="179705">
                  <a:moveTo>
                    <a:pt x="1788579" y="9525"/>
                  </a:moveTo>
                  <a:lnTo>
                    <a:pt x="1696250" y="9525"/>
                  </a:lnTo>
                  <a:lnTo>
                    <a:pt x="1696250" y="29083"/>
                  </a:lnTo>
                  <a:lnTo>
                    <a:pt x="1765211" y="29083"/>
                  </a:lnTo>
                  <a:lnTo>
                    <a:pt x="1764830" y="40830"/>
                  </a:lnTo>
                  <a:lnTo>
                    <a:pt x="1764271" y="51435"/>
                  </a:lnTo>
                  <a:lnTo>
                    <a:pt x="1763483" y="62357"/>
                  </a:lnTo>
                  <a:lnTo>
                    <a:pt x="1762544" y="72009"/>
                  </a:lnTo>
                  <a:lnTo>
                    <a:pt x="1785404" y="74168"/>
                  </a:lnTo>
                  <a:lnTo>
                    <a:pt x="1786801" y="60121"/>
                  </a:lnTo>
                  <a:lnTo>
                    <a:pt x="1787779" y="44869"/>
                  </a:lnTo>
                  <a:lnTo>
                    <a:pt x="1788388" y="27305"/>
                  </a:lnTo>
                  <a:lnTo>
                    <a:pt x="1788579" y="9525"/>
                  </a:lnTo>
                  <a:close/>
                </a:path>
                <a:path w="2011680" h="179705">
                  <a:moveTo>
                    <a:pt x="1801787" y="103124"/>
                  </a:moveTo>
                  <a:lnTo>
                    <a:pt x="1800542" y="86106"/>
                  </a:lnTo>
                  <a:lnTo>
                    <a:pt x="1800390" y="83947"/>
                  </a:lnTo>
                  <a:lnTo>
                    <a:pt x="1790598" y="84582"/>
                  </a:lnTo>
                  <a:lnTo>
                    <a:pt x="1777796" y="85128"/>
                  </a:lnTo>
                  <a:lnTo>
                    <a:pt x="1743113" y="86106"/>
                  </a:lnTo>
                  <a:lnTo>
                    <a:pt x="1743113" y="50673"/>
                  </a:lnTo>
                  <a:lnTo>
                    <a:pt x="1719745" y="50673"/>
                  </a:lnTo>
                  <a:lnTo>
                    <a:pt x="1719745" y="86360"/>
                  </a:lnTo>
                  <a:lnTo>
                    <a:pt x="1711921" y="86537"/>
                  </a:lnTo>
                  <a:lnTo>
                    <a:pt x="1680375" y="86741"/>
                  </a:lnTo>
                  <a:lnTo>
                    <a:pt x="1682788" y="106299"/>
                  </a:lnTo>
                  <a:lnTo>
                    <a:pt x="1714068" y="106108"/>
                  </a:lnTo>
                  <a:lnTo>
                    <a:pt x="1744332" y="105524"/>
                  </a:lnTo>
                  <a:lnTo>
                    <a:pt x="1773555" y="104533"/>
                  </a:lnTo>
                  <a:lnTo>
                    <a:pt x="1801787" y="103124"/>
                  </a:lnTo>
                  <a:close/>
                </a:path>
                <a:path w="2011680" h="179705">
                  <a:moveTo>
                    <a:pt x="1833410" y="153797"/>
                  </a:moveTo>
                  <a:lnTo>
                    <a:pt x="1732826" y="153797"/>
                  </a:lnTo>
                  <a:lnTo>
                    <a:pt x="1732826" y="116205"/>
                  </a:lnTo>
                  <a:lnTo>
                    <a:pt x="1709331" y="116205"/>
                  </a:lnTo>
                  <a:lnTo>
                    <a:pt x="1709331" y="173355"/>
                  </a:lnTo>
                  <a:lnTo>
                    <a:pt x="1833410" y="173355"/>
                  </a:lnTo>
                  <a:lnTo>
                    <a:pt x="1833410" y="153797"/>
                  </a:lnTo>
                  <a:close/>
                </a:path>
                <a:path w="2011680" h="179705">
                  <a:moveTo>
                    <a:pt x="1857667" y="58674"/>
                  </a:moveTo>
                  <a:lnTo>
                    <a:pt x="1831124" y="58674"/>
                  </a:lnTo>
                  <a:lnTo>
                    <a:pt x="1831124" y="0"/>
                  </a:lnTo>
                  <a:lnTo>
                    <a:pt x="1807629" y="0"/>
                  </a:lnTo>
                  <a:lnTo>
                    <a:pt x="1807629" y="131572"/>
                  </a:lnTo>
                  <a:lnTo>
                    <a:pt x="1831124" y="131572"/>
                  </a:lnTo>
                  <a:lnTo>
                    <a:pt x="1831124" y="78486"/>
                  </a:lnTo>
                  <a:lnTo>
                    <a:pt x="1857667" y="78486"/>
                  </a:lnTo>
                  <a:lnTo>
                    <a:pt x="1857667" y="58674"/>
                  </a:lnTo>
                  <a:close/>
                </a:path>
                <a:path w="2011680" h="179705">
                  <a:moveTo>
                    <a:pt x="1965109" y="78867"/>
                  </a:moveTo>
                  <a:lnTo>
                    <a:pt x="1927555" y="51587"/>
                  </a:lnTo>
                  <a:lnTo>
                    <a:pt x="1920278" y="5715"/>
                  </a:lnTo>
                  <a:lnTo>
                    <a:pt x="1897037" y="5715"/>
                  </a:lnTo>
                  <a:lnTo>
                    <a:pt x="1893887" y="44869"/>
                  </a:lnTo>
                  <a:lnTo>
                    <a:pt x="1870138" y="75526"/>
                  </a:lnTo>
                  <a:lnTo>
                    <a:pt x="1852206" y="86106"/>
                  </a:lnTo>
                  <a:lnTo>
                    <a:pt x="1869224" y="102362"/>
                  </a:lnTo>
                  <a:lnTo>
                    <a:pt x="1902307" y="72936"/>
                  </a:lnTo>
                  <a:lnTo>
                    <a:pt x="1909229" y="62357"/>
                  </a:lnTo>
                  <a:lnTo>
                    <a:pt x="1916912" y="72605"/>
                  </a:lnTo>
                  <a:lnTo>
                    <a:pt x="1926285" y="81775"/>
                  </a:lnTo>
                  <a:lnTo>
                    <a:pt x="1937346" y="89890"/>
                  </a:lnTo>
                  <a:lnTo>
                    <a:pt x="1950123" y="96901"/>
                  </a:lnTo>
                  <a:lnTo>
                    <a:pt x="1965109" y="78867"/>
                  </a:lnTo>
                  <a:close/>
                </a:path>
                <a:path w="2011680" h="179705">
                  <a:moveTo>
                    <a:pt x="2008670" y="0"/>
                  </a:moveTo>
                  <a:lnTo>
                    <a:pt x="1985810" y="0"/>
                  </a:lnTo>
                  <a:lnTo>
                    <a:pt x="1985810" y="31623"/>
                  </a:lnTo>
                  <a:lnTo>
                    <a:pt x="1947329" y="31623"/>
                  </a:lnTo>
                  <a:lnTo>
                    <a:pt x="1947329" y="51435"/>
                  </a:lnTo>
                  <a:lnTo>
                    <a:pt x="1985810" y="51435"/>
                  </a:lnTo>
                  <a:lnTo>
                    <a:pt x="1985810" y="102743"/>
                  </a:lnTo>
                  <a:lnTo>
                    <a:pt x="2008670" y="102743"/>
                  </a:lnTo>
                  <a:lnTo>
                    <a:pt x="2008670" y="0"/>
                  </a:lnTo>
                  <a:close/>
                </a:path>
                <a:path w="2011680" h="179705">
                  <a:moveTo>
                    <a:pt x="2011464" y="141351"/>
                  </a:moveTo>
                  <a:lnTo>
                    <a:pt x="2010473" y="133527"/>
                  </a:lnTo>
                  <a:lnTo>
                    <a:pt x="2007539" y="126479"/>
                  </a:lnTo>
                  <a:lnTo>
                    <a:pt x="2004974" y="123190"/>
                  </a:lnTo>
                  <a:lnTo>
                    <a:pt x="2002612" y="120154"/>
                  </a:lnTo>
                  <a:lnTo>
                    <a:pt x="1995716" y="114554"/>
                  </a:lnTo>
                  <a:lnTo>
                    <a:pt x="1987842" y="110312"/>
                  </a:lnTo>
                  <a:lnTo>
                    <a:pt x="1987842" y="136017"/>
                  </a:lnTo>
                  <a:lnTo>
                    <a:pt x="1987842" y="146812"/>
                  </a:lnTo>
                  <a:lnTo>
                    <a:pt x="1952282" y="159385"/>
                  </a:lnTo>
                  <a:lnTo>
                    <a:pt x="1943989" y="159080"/>
                  </a:lnTo>
                  <a:lnTo>
                    <a:pt x="1916849" y="146812"/>
                  </a:lnTo>
                  <a:lnTo>
                    <a:pt x="1916849" y="136017"/>
                  </a:lnTo>
                  <a:lnTo>
                    <a:pt x="1952282" y="123190"/>
                  </a:lnTo>
                  <a:lnTo>
                    <a:pt x="1960600" y="123520"/>
                  </a:lnTo>
                  <a:lnTo>
                    <a:pt x="1987842" y="136017"/>
                  </a:lnTo>
                  <a:lnTo>
                    <a:pt x="1987842" y="110312"/>
                  </a:lnTo>
                  <a:lnTo>
                    <a:pt x="1987130" y="109918"/>
                  </a:lnTo>
                  <a:lnTo>
                    <a:pt x="1977047" y="106616"/>
                  </a:lnTo>
                  <a:lnTo>
                    <a:pt x="1965375" y="104660"/>
                  </a:lnTo>
                  <a:lnTo>
                    <a:pt x="1952282" y="104013"/>
                  </a:lnTo>
                  <a:lnTo>
                    <a:pt x="1939124" y="104660"/>
                  </a:lnTo>
                  <a:lnTo>
                    <a:pt x="1902002" y="120053"/>
                  </a:lnTo>
                  <a:lnTo>
                    <a:pt x="1893227" y="141351"/>
                  </a:lnTo>
                  <a:lnTo>
                    <a:pt x="1894192" y="149263"/>
                  </a:lnTo>
                  <a:lnTo>
                    <a:pt x="1927517" y="176110"/>
                  </a:lnTo>
                  <a:lnTo>
                    <a:pt x="1952282" y="178689"/>
                  </a:lnTo>
                  <a:lnTo>
                    <a:pt x="1965426" y="178054"/>
                  </a:lnTo>
                  <a:lnTo>
                    <a:pt x="2002675" y="162737"/>
                  </a:lnTo>
                  <a:lnTo>
                    <a:pt x="2005241" y="159385"/>
                  </a:lnTo>
                  <a:lnTo>
                    <a:pt x="2007552" y="156387"/>
                  </a:lnTo>
                  <a:lnTo>
                    <a:pt x="2010486" y="149263"/>
                  </a:lnTo>
                  <a:lnTo>
                    <a:pt x="2011464" y="141351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713232" y="1488947"/>
              <a:ext cx="416559" cy="196850"/>
            </a:xfrm>
            <a:custGeom>
              <a:avLst/>
              <a:gdLst/>
              <a:ahLst/>
              <a:cxnLst/>
              <a:rect l="l" t="t" r="r" b="b"/>
              <a:pathLst>
                <a:path w="416559" h="196850">
                  <a:moveTo>
                    <a:pt x="317754" y="0"/>
                  </a:moveTo>
                  <a:lnTo>
                    <a:pt x="98298" y="0"/>
                  </a:lnTo>
                  <a:lnTo>
                    <a:pt x="60034" y="7733"/>
                  </a:lnTo>
                  <a:lnTo>
                    <a:pt x="28789" y="28813"/>
                  </a:lnTo>
                  <a:lnTo>
                    <a:pt x="7724" y="60061"/>
                  </a:lnTo>
                  <a:lnTo>
                    <a:pt x="0" y="98298"/>
                  </a:lnTo>
                  <a:lnTo>
                    <a:pt x="7724" y="136534"/>
                  </a:lnTo>
                  <a:lnTo>
                    <a:pt x="28789" y="167782"/>
                  </a:lnTo>
                  <a:lnTo>
                    <a:pt x="60034" y="188862"/>
                  </a:lnTo>
                  <a:lnTo>
                    <a:pt x="98298" y="196596"/>
                  </a:lnTo>
                  <a:lnTo>
                    <a:pt x="317754" y="196596"/>
                  </a:lnTo>
                  <a:lnTo>
                    <a:pt x="356017" y="188862"/>
                  </a:lnTo>
                  <a:lnTo>
                    <a:pt x="387262" y="167782"/>
                  </a:lnTo>
                  <a:lnTo>
                    <a:pt x="408327" y="136534"/>
                  </a:lnTo>
                  <a:lnTo>
                    <a:pt x="416052" y="98298"/>
                  </a:lnTo>
                  <a:lnTo>
                    <a:pt x="408327" y="60061"/>
                  </a:lnTo>
                  <a:lnTo>
                    <a:pt x="387262" y="28813"/>
                  </a:lnTo>
                  <a:lnTo>
                    <a:pt x="356017" y="7733"/>
                  </a:lnTo>
                  <a:lnTo>
                    <a:pt x="317754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9071" y="1529207"/>
              <a:ext cx="136715" cy="122300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192885" y="1505584"/>
              <a:ext cx="2901950" cy="168275"/>
            </a:xfrm>
            <a:custGeom>
              <a:avLst/>
              <a:gdLst/>
              <a:ahLst/>
              <a:cxnLst/>
              <a:rect l="l" t="t" r="r" b="b"/>
              <a:pathLst>
                <a:path w="2901950" h="168275">
                  <a:moveTo>
                    <a:pt x="105943" y="110363"/>
                  </a:moveTo>
                  <a:lnTo>
                    <a:pt x="71488" y="76949"/>
                  </a:lnTo>
                  <a:lnTo>
                    <a:pt x="64350" y="32385"/>
                  </a:lnTo>
                  <a:lnTo>
                    <a:pt x="100101" y="32385"/>
                  </a:lnTo>
                  <a:lnTo>
                    <a:pt x="100101" y="14097"/>
                  </a:lnTo>
                  <a:lnTo>
                    <a:pt x="6273" y="14097"/>
                  </a:lnTo>
                  <a:lnTo>
                    <a:pt x="6273" y="32385"/>
                  </a:lnTo>
                  <a:lnTo>
                    <a:pt x="42672" y="32385"/>
                  </a:lnTo>
                  <a:lnTo>
                    <a:pt x="42672" y="50800"/>
                  </a:lnTo>
                  <a:lnTo>
                    <a:pt x="29514" y="88646"/>
                  </a:lnTo>
                  <a:lnTo>
                    <a:pt x="0" y="115697"/>
                  </a:lnTo>
                  <a:lnTo>
                    <a:pt x="16027" y="129540"/>
                  </a:lnTo>
                  <a:lnTo>
                    <a:pt x="26212" y="121691"/>
                  </a:lnTo>
                  <a:lnTo>
                    <a:pt x="35890" y="111848"/>
                  </a:lnTo>
                  <a:lnTo>
                    <a:pt x="45059" y="100025"/>
                  </a:lnTo>
                  <a:lnTo>
                    <a:pt x="53721" y="86233"/>
                  </a:lnTo>
                  <a:lnTo>
                    <a:pt x="60947" y="97116"/>
                  </a:lnTo>
                  <a:lnTo>
                    <a:pt x="69646" y="107442"/>
                  </a:lnTo>
                  <a:lnTo>
                    <a:pt x="79819" y="117208"/>
                  </a:lnTo>
                  <a:lnTo>
                    <a:pt x="91465" y="126365"/>
                  </a:lnTo>
                  <a:lnTo>
                    <a:pt x="105943" y="110363"/>
                  </a:lnTo>
                  <a:close/>
                </a:path>
                <a:path w="2901950" h="168275">
                  <a:moveTo>
                    <a:pt x="147345" y="0"/>
                  </a:moveTo>
                  <a:lnTo>
                    <a:pt x="125882" y="0"/>
                  </a:lnTo>
                  <a:lnTo>
                    <a:pt x="125882" y="56642"/>
                  </a:lnTo>
                  <a:lnTo>
                    <a:pt x="91211" y="56642"/>
                  </a:lnTo>
                  <a:lnTo>
                    <a:pt x="91211" y="75057"/>
                  </a:lnTo>
                  <a:lnTo>
                    <a:pt x="125882" y="75057"/>
                  </a:lnTo>
                  <a:lnTo>
                    <a:pt x="125882" y="167894"/>
                  </a:lnTo>
                  <a:lnTo>
                    <a:pt x="147345" y="167894"/>
                  </a:lnTo>
                  <a:lnTo>
                    <a:pt x="147345" y="0"/>
                  </a:lnTo>
                  <a:close/>
                </a:path>
                <a:path w="2901950" h="168275">
                  <a:moveTo>
                    <a:pt x="263804" y="76454"/>
                  </a:moveTo>
                  <a:lnTo>
                    <a:pt x="255104" y="73101"/>
                  </a:lnTo>
                  <a:lnTo>
                    <a:pt x="247269" y="68935"/>
                  </a:lnTo>
                  <a:lnTo>
                    <a:pt x="240334" y="64008"/>
                  </a:lnTo>
                  <a:lnTo>
                    <a:pt x="238569" y="62357"/>
                  </a:lnTo>
                  <a:lnTo>
                    <a:pt x="234213" y="58293"/>
                  </a:lnTo>
                  <a:lnTo>
                    <a:pt x="222783" y="25654"/>
                  </a:lnTo>
                  <a:lnTo>
                    <a:pt x="256565" y="25654"/>
                  </a:lnTo>
                  <a:lnTo>
                    <a:pt x="256565" y="7493"/>
                  </a:lnTo>
                  <a:lnTo>
                    <a:pt x="166395" y="7493"/>
                  </a:lnTo>
                  <a:lnTo>
                    <a:pt x="166395" y="25654"/>
                  </a:lnTo>
                  <a:lnTo>
                    <a:pt x="200939" y="25654"/>
                  </a:lnTo>
                  <a:lnTo>
                    <a:pt x="200939" y="32131"/>
                  </a:lnTo>
                  <a:lnTo>
                    <a:pt x="182295" y="68948"/>
                  </a:lnTo>
                  <a:lnTo>
                    <a:pt x="159029" y="83312"/>
                  </a:lnTo>
                  <a:lnTo>
                    <a:pt x="174523" y="98806"/>
                  </a:lnTo>
                  <a:lnTo>
                    <a:pt x="206197" y="72263"/>
                  </a:lnTo>
                  <a:lnTo>
                    <a:pt x="212623" y="62357"/>
                  </a:lnTo>
                  <a:lnTo>
                    <a:pt x="219735" y="71196"/>
                  </a:lnTo>
                  <a:lnTo>
                    <a:pt x="228333" y="79235"/>
                  </a:lnTo>
                  <a:lnTo>
                    <a:pt x="238404" y="86487"/>
                  </a:lnTo>
                  <a:lnTo>
                    <a:pt x="249961" y="92964"/>
                  </a:lnTo>
                  <a:lnTo>
                    <a:pt x="263804" y="76454"/>
                  </a:lnTo>
                  <a:close/>
                </a:path>
                <a:path w="2901950" h="168275">
                  <a:moveTo>
                    <a:pt x="297459" y="105283"/>
                  </a:moveTo>
                  <a:lnTo>
                    <a:pt x="187223" y="105283"/>
                  </a:lnTo>
                  <a:lnTo>
                    <a:pt x="187223" y="123698"/>
                  </a:lnTo>
                  <a:lnTo>
                    <a:pt x="275742" y="123698"/>
                  </a:lnTo>
                  <a:lnTo>
                    <a:pt x="275742" y="167894"/>
                  </a:lnTo>
                  <a:lnTo>
                    <a:pt x="297459" y="167894"/>
                  </a:lnTo>
                  <a:lnTo>
                    <a:pt x="297459" y="105283"/>
                  </a:lnTo>
                  <a:close/>
                </a:path>
                <a:path w="2901950" h="168275">
                  <a:moveTo>
                    <a:pt x="322859" y="42799"/>
                  </a:moveTo>
                  <a:lnTo>
                    <a:pt x="297459" y="42799"/>
                  </a:lnTo>
                  <a:lnTo>
                    <a:pt x="297459" y="0"/>
                  </a:lnTo>
                  <a:lnTo>
                    <a:pt x="275488" y="0"/>
                  </a:lnTo>
                  <a:lnTo>
                    <a:pt x="275488" y="98171"/>
                  </a:lnTo>
                  <a:lnTo>
                    <a:pt x="297459" y="98171"/>
                  </a:lnTo>
                  <a:lnTo>
                    <a:pt x="297459" y="61087"/>
                  </a:lnTo>
                  <a:lnTo>
                    <a:pt x="322859" y="61087"/>
                  </a:lnTo>
                  <a:lnTo>
                    <a:pt x="322859" y="42799"/>
                  </a:lnTo>
                  <a:close/>
                </a:path>
                <a:path w="2901950" h="168275">
                  <a:moveTo>
                    <a:pt x="454812" y="39370"/>
                  </a:moveTo>
                  <a:lnTo>
                    <a:pt x="366039" y="39370"/>
                  </a:lnTo>
                  <a:lnTo>
                    <a:pt x="366039" y="3556"/>
                  </a:lnTo>
                  <a:lnTo>
                    <a:pt x="344068" y="3556"/>
                  </a:lnTo>
                  <a:lnTo>
                    <a:pt x="344068" y="57912"/>
                  </a:lnTo>
                  <a:lnTo>
                    <a:pt x="454812" y="57912"/>
                  </a:lnTo>
                  <a:lnTo>
                    <a:pt x="454812" y="39370"/>
                  </a:lnTo>
                  <a:close/>
                </a:path>
                <a:path w="2901950" h="168275">
                  <a:moveTo>
                    <a:pt x="455320" y="135382"/>
                  </a:moveTo>
                  <a:lnTo>
                    <a:pt x="433095" y="108280"/>
                  </a:lnTo>
                  <a:lnTo>
                    <a:pt x="433095" y="135382"/>
                  </a:lnTo>
                  <a:lnTo>
                    <a:pt x="433095" y="139954"/>
                  </a:lnTo>
                  <a:lnTo>
                    <a:pt x="398297" y="149987"/>
                  </a:lnTo>
                  <a:lnTo>
                    <a:pt x="390245" y="149758"/>
                  </a:lnTo>
                  <a:lnTo>
                    <a:pt x="363626" y="139954"/>
                  </a:lnTo>
                  <a:lnTo>
                    <a:pt x="363626" y="135382"/>
                  </a:lnTo>
                  <a:lnTo>
                    <a:pt x="365785" y="129222"/>
                  </a:lnTo>
                  <a:lnTo>
                    <a:pt x="372287" y="124815"/>
                  </a:lnTo>
                  <a:lnTo>
                    <a:pt x="383120" y="122174"/>
                  </a:lnTo>
                  <a:lnTo>
                    <a:pt x="398297" y="121285"/>
                  </a:lnTo>
                  <a:lnTo>
                    <a:pt x="413473" y="122174"/>
                  </a:lnTo>
                  <a:lnTo>
                    <a:pt x="424357" y="124815"/>
                  </a:lnTo>
                  <a:lnTo>
                    <a:pt x="430898" y="129222"/>
                  </a:lnTo>
                  <a:lnTo>
                    <a:pt x="433095" y="135382"/>
                  </a:lnTo>
                  <a:lnTo>
                    <a:pt x="433095" y="108280"/>
                  </a:lnTo>
                  <a:lnTo>
                    <a:pt x="432549" y="108026"/>
                  </a:lnTo>
                  <a:lnTo>
                    <a:pt x="422732" y="105371"/>
                  </a:lnTo>
                  <a:lnTo>
                    <a:pt x="411314" y="103784"/>
                  </a:lnTo>
                  <a:lnTo>
                    <a:pt x="398297" y="103251"/>
                  </a:lnTo>
                  <a:lnTo>
                    <a:pt x="385368" y="103784"/>
                  </a:lnTo>
                  <a:lnTo>
                    <a:pt x="344982" y="121869"/>
                  </a:lnTo>
                  <a:lnTo>
                    <a:pt x="341274" y="135382"/>
                  </a:lnTo>
                  <a:lnTo>
                    <a:pt x="342188" y="142748"/>
                  </a:lnTo>
                  <a:lnTo>
                    <a:pt x="374002" y="165785"/>
                  </a:lnTo>
                  <a:lnTo>
                    <a:pt x="398297" y="167894"/>
                  </a:lnTo>
                  <a:lnTo>
                    <a:pt x="411289" y="167373"/>
                  </a:lnTo>
                  <a:lnTo>
                    <a:pt x="450951" y="149987"/>
                  </a:lnTo>
                  <a:lnTo>
                    <a:pt x="451612" y="149199"/>
                  </a:lnTo>
                  <a:lnTo>
                    <a:pt x="454393" y="142748"/>
                  </a:lnTo>
                  <a:lnTo>
                    <a:pt x="455320" y="135382"/>
                  </a:lnTo>
                  <a:close/>
                </a:path>
                <a:path w="2901950" h="168275">
                  <a:moveTo>
                    <a:pt x="476275" y="72263"/>
                  </a:moveTo>
                  <a:lnTo>
                    <a:pt x="320446" y="72263"/>
                  </a:lnTo>
                  <a:lnTo>
                    <a:pt x="320446" y="90678"/>
                  </a:lnTo>
                  <a:lnTo>
                    <a:pt x="476275" y="90678"/>
                  </a:lnTo>
                  <a:lnTo>
                    <a:pt x="476275" y="72263"/>
                  </a:lnTo>
                  <a:close/>
                </a:path>
                <a:path w="2901950" h="168275">
                  <a:moveTo>
                    <a:pt x="571906" y="90678"/>
                  </a:moveTo>
                  <a:lnTo>
                    <a:pt x="569772" y="76454"/>
                  </a:lnTo>
                  <a:lnTo>
                    <a:pt x="569239" y="72898"/>
                  </a:lnTo>
                  <a:lnTo>
                    <a:pt x="562889" y="74549"/>
                  </a:lnTo>
                  <a:lnTo>
                    <a:pt x="509549" y="76454"/>
                  </a:lnTo>
                  <a:lnTo>
                    <a:pt x="509549" y="57531"/>
                  </a:lnTo>
                  <a:lnTo>
                    <a:pt x="565556" y="57531"/>
                  </a:lnTo>
                  <a:lnTo>
                    <a:pt x="565556" y="5842"/>
                  </a:lnTo>
                  <a:lnTo>
                    <a:pt x="488213" y="5842"/>
                  </a:lnTo>
                  <a:lnTo>
                    <a:pt x="488213" y="23622"/>
                  </a:lnTo>
                  <a:lnTo>
                    <a:pt x="543966" y="23622"/>
                  </a:lnTo>
                  <a:lnTo>
                    <a:pt x="543966" y="40386"/>
                  </a:lnTo>
                  <a:lnTo>
                    <a:pt x="488213" y="40386"/>
                  </a:lnTo>
                  <a:lnTo>
                    <a:pt x="488213" y="94234"/>
                  </a:lnTo>
                  <a:lnTo>
                    <a:pt x="535762" y="94030"/>
                  </a:lnTo>
                  <a:lnTo>
                    <a:pt x="563321" y="91948"/>
                  </a:lnTo>
                  <a:lnTo>
                    <a:pt x="571906" y="90678"/>
                  </a:lnTo>
                  <a:close/>
                </a:path>
                <a:path w="2901950" h="168275">
                  <a:moveTo>
                    <a:pt x="621944" y="0"/>
                  </a:moveTo>
                  <a:lnTo>
                    <a:pt x="600481" y="0"/>
                  </a:lnTo>
                  <a:lnTo>
                    <a:pt x="600481" y="21844"/>
                  </a:lnTo>
                  <a:lnTo>
                    <a:pt x="573557" y="21844"/>
                  </a:lnTo>
                  <a:lnTo>
                    <a:pt x="573557" y="39624"/>
                  </a:lnTo>
                  <a:lnTo>
                    <a:pt x="600481" y="39624"/>
                  </a:lnTo>
                  <a:lnTo>
                    <a:pt x="600481" y="55880"/>
                  </a:lnTo>
                  <a:lnTo>
                    <a:pt x="573049" y="55880"/>
                  </a:lnTo>
                  <a:lnTo>
                    <a:pt x="573049" y="73660"/>
                  </a:lnTo>
                  <a:lnTo>
                    <a:pt x="600481" y="73660"/>
                  </a:lnTo>
                  <a:lnTo>
                    <a:pt x="600481" y="99060"/>
                  </a:lnTo>
                  <a:lnTo>
                    <a:pt x="621944" y="99060"/>
                  </a:lnTo>
                  <a:lnTo>
                    <a:pt x="621944" y="0"/>
                  </a:lnTo>
                  <a:close/>
                </a:path>
                <a:path w="2901950" h="168275">
                  <a:moveTo>
                    <a:pt x="622579" y="106426"/>
                  </a:moveTo>
                  <a:lnTo>
                    <a:pt x="510692" y="106426"/>
                  </a:lnTo>
                  <a:lnTo>
                    <a:pt x="510692" y="124841"/>
                  </a:lnTo>
                  <a:lnTo>
                    <a:pt x="600862" y="124841"/>
                  </a:lnTo>
                  <a:lnTo>
                    <a:pt x="600862" y="167894"/>
                  </a:lnTo>
                  <a:lnTo>
                    <a:pt x="622579" y="167894"/>
                  </a:lnTo>
                  <a:lnTo>
                    <a:pt x="622579" y="106426"/>
                  </a:lnTo>
                  <a:close/>
                </a:path>
                <a:path w="2901950" h="168275">
                  <a:moveTo>
                    <a:pt x="784377" y="73279"/>
                  </a:moveTo>
                  <a:lnTo>
                    <a:pt x="775792" y="70281"/>
                  </a:lnTo>
                  <a:lnTo>
                    <a:pt x="767969" y="66217"/>
                  </a:lnTo>
                  <a:lnTo>
                    <a:pt x="760882" y="61087"/>
                  </a:lnTo>
                  <a:lnTo>
                    <a:pt x="758558" y="58801"/>
                  </a:lnTo>
                  <a:lnTo>
                    <a:pt x="754532" y="54864"/>
                  </a:lnTo>
                  <a:lnTo>
                    <a:pt x="742467" y="5207"/>
                  </a:lnTo>
                  <a:lnTo>
                    <a:pt x="720623" y="5207"/>
                  </a:lnTo>
                  <a:lnTo>
                    <a:pt x="720623" y="26162"/>
                  </a:lnTo>
                  <a:lnTo>
                    <a:pt x="719899" y="34074"/>
                  </a:lnTo>
                  <a:lnTo>
                    <a:pt x="695604" y="70192"/>
                  </a:lnTo>
                  <a:lnTo>
                    <a:pt x="678713" y="80010"/>
                  </a:lnTo>
                  <a:lnTo>
                    <a:pt x="694588" y="95758"/>
                  </a:lnTo>
                  <a:lnTo>
                    <a:pt x="725665" y="68478"/>
                  </a:lnTo>
                  <a:lnTo>
                    <a:pt x="732053" y="58801"/>
                  </a:lnTo>
                  <a:lnTo>
                    <a:pt x="739025" y="68097"/>
                  </a:lnTo>
                  <a:lnTo>
                    <a:pt x="747750" y="76504"/>
                  </a:lnTo>
                  <a:lnTo>
                    <a:pt x="758215" y="84048"/>
                  </a:lnTo>
                  <a:lnTo>
                    <a:pt x="770407" y="90678"/>
                  </a:lnTo>
                  <a:lnTo>
                    <a:pt x="784377" y="73279"/>
                  </a:lnTo>
                  <a:close/>
                </a:path>
                <a:path w="2901950" h="168275">
                  <a:moveTo>
                    <a:pt x="819556" y="133731"/>
                  </a:moveTo>
                  <a:lnTo>
                    <a:pt x="797077" y="105752"/>
                  </a:lnTo>
                  <a:lnTo>
                    <a:pt x="797077" y="133731"/>
                  </a:lnTo>
                  <a:lnTo>
                    <a:pt x="794981" y="140398"/>
                  </a:lnTo>
                  <a:lnTo>
                    <a:pt x="788695" y="145161"/>
                  </a:lnTo>
                  <a:lnTo>
                    <a:pt x="778217" y="148018"/>
                  </a:lnTo>
                  <a:lnTo>
                    <a:pt x="763549" y="148971"/>
                  </a:lnTo>
                  <a:lnTo>
                    <a:pt x="748969" y="148018"/>
                  </a:lnTo>
                  <a:lnTo>
                    <a:pt x="738568" y="145161"/>
                  </a:lnTo>
                  <a:lnTo>
                    <a:pt x="732345" y="140398"/>
                  </a:lnTo>
                  <a:lnTo>
                    <a:pt x="730275" y="133731"/>
                  </a:lnTo>
                  <a:lnTo>
                    <a:pt x="732345" y="127165"/>
                  </a:lnTo>
                  <a:lnTo>
                    <a:pt x="738568" y="122478"/>
                  </a:lnTo>
                  <a:lnTo>
                    <a:pt x="748969" y="119684"/>
                  </a:lnTo>
                  <a:lnTo>
                    <a:pt x="763549" y="118745"/>
                  </a:lnTo>
                  <a:lnTo>
                    <a:pt x="778217" y="119684"/>
                  </a:lnTo>
                  <a:lnTo>
                    <a:pt x="788695" y="122478"/>
                  </a:lnTo>
                  <a:lnTo>
                    <a:pt x="794981" y="127165"/>
                  </a:lnTo>
                  <a:lnTo>
                    <a:pt x="797077" y="133731"/>
                  </a:lnTo>
                  <a:lnTo>
                    <a:pt x="797077" y="105752"/>
                  </a:lnTo>
                  <a:lnTo>
                    <a:pt x="796671" y="105549"/>
                  </a:lnTo>
                  <a:lnTo>
                    <a:pt x="787082" y="102730"/>
                  </a:lnTo>
                  <a:lnTo>
                    <a:pt x="776046" y="101028"/>
                  </a:lnTo>
                  <a:lnTo>
                    <a:pt x="763549" y="100457"/>
                  </a:lnTo>
                  <a:lnTo>
                    <a:pt x="751116" y="101028"/>
                  </a:lnTo>
                  <a:lnTo>
                    <a:pt x="711314" y="120142"/>
                  </a:lnTo>
                  <a:lnTo>
                    <a:pt x="707669" y="133731"/>
                  </a:lnTo>
                  <a:lnTo>
                    <a:pt x="708507" y="140398"/>
                  </a:lnTo>
                  <a:lnTo>
                    <a:pt x="739902" y="164909"/>
                  </a:lnTo>
                  <a:lnTo>
                    <a:pt x="763549" y="167259"/>
                  </a:lnTo>
                  <a:lnTo>
                    <a:pt x="776135" y="166687"/>
                  </a:lnTo>
                  <a:lnTo>
                    <a:pt x="814692" y="148971"/>
                  </a:lnTo>
                  <a:lnTo>
                    <a:pt x="815911" y="147447"/>
                  </a:lnTo>
                  <a:lnTo>
                    <a:pt x="818642" y="140970"/>
                  </a:lnTo>
                  <a:lnTo>
                    <a:pt x="819556" y="133731"/>
                  </a:lnTo>
                  <a:close/>
                </a:path>
                <a:path w="2901950" h="168275">
                  <a:moveTo>
                    <a:pt x="842416" y="41148"/>
                  </a:moveTo>
                  <a:lnTo>
                    <a:pt x="816889" y="41148"/>
                  </a:lnTo>
                  <a:lnTo>
                    <a:pt x="816889" y="0"/>
                  </a:lnTo>
                  <a:lnTo>
                    <a:pt x="795045" y="0"/>
                  </a:lnTo>
                  <a:lnTo>
                    <a:pt x="795045" y="98044"/>
                  </a:lnTo>
                  <a:lnTo>
                    <a:pt x="816889" y="98044"/>
                  </a:lnTo>
                  <a:lnTo>
                    <a:pt x="816889" y="59563"/>
                  </a:lnTo>
                  <a:lnTo>
                    <a:pt x="842416" y="59563"/>
                  </a:lnTo>
                  <a:lnTo>
                    <a:pt x="842416" y="41148"/>
                  </a:lnTo>
                  <a:close/>
                </a:path>
                <a:path w="2901950" h="168275">
                  <a:moveTo>
                    <a:pt x="943000" y="65405"/>
                  </a:moveTo>
                  <a:lnTo>
                    <a:pt x="934605" y="62344"/>
                  </a:lnTo>
                  <a:lnTo>
                    <a:pt x="926973" y="58293"/>
                  </a:lnTo>
                  <a:lnTo>
                    <a:pt x="920076" y="53301"/>
                  </a:lnTo>
                  <a:lnTo>
                    <a:pt x="918413" y="51689"/>
                  </a:lnTo>
                  <a:lnTo>
                    <a:pt x="913917" y="47371"/>
                  </a:lnTo>
                  <a:lnTo>
                    <a:pt x="908837" y="40779"/>
                  </a:lnTo>
                  <a:lnTo>
                    <a:pt x="905230" y="33909"/>
                  </a:lnTo>
                  <a:lnTo>
                    <a:pt x="903071" y="26771"/>
                  </a:lnTo>
                  <a:lnTo>
                    <a:pt x="902360" y="19304"/>
                  </a:lnTo>
                  <a:lnTo>
                    <a:pt x="902360" y="3556"/>
                  </a:lnTo>
                  <a:lnTo>
                    <a:pt x="881024" y="3556"/>
                  </a:lnTo>
                  <a:lnTo>
                    <a:pt x="881024" y="19304"/>
                  </a:lnTo>
                  <a:lnTo>
                    <a:pt x="880351" y="27241"/>
                  </a:lnTo>
                  <a:lnTo>
                    <a:pt x="856970" y="61595"/>
                  </a:lnTo>
                  <a:lnTo>
                    <a:pt x="839368" y="71374"/>
                  </a:lnTo>
                  <a:lnTo>
                    <a:pt x="853973" y="86868"/>
                  </a:lnTo>
                  <a:lnTo>
                    <a:pt x="889025" y="58039"/>
                  </a:lnTo>
                  <a:lnTo>
                    <a:pt x="892327" y="51689"/>
                  </a:lnTo>
                  <a:lnTo>
                    <a:pt x="898893" y="59893"/>
                  </a:lnTo>
                  <a:lnTo>
                    <a:pt x="907351" y="67741"/>
                  </a:lnTo>
                  <a:lnTo>
                    <a:pt x="917702" y="75285"/>
                  </a:lnTo>
                  <a:lnTo>
                    <a:pt x="929919" y="82550"/>
                  </a:lnTo>
                  <a:lnTo>
                    <a:pt x="943000" y="65405"/>
                  </a:lnTo>
                  <a:close/>
                </a:path>
                <a:path w="2901950" h="168275">
                  <a:moveTo>
                    <a:pt x="981354" y="0"/>
                  </a:moveTo>
                  <a:lnTo>
                    <a:pt x="959891" y="0"/>
                  </a:lnTo>
                  <a:lnTo>
                    <a:pt x="959891" y="84328"/>
                  </a:lnTo>
                  <a:lnTo>
                    <a:pt x="981354" y="84328"/>
                  </a:lnTo>
                  <a:lnTo>
                    <a:pt x="981354" y="0"/>
                  </a:lnTo>
                  <a:close/>
                </a:path>
                <a:path w="2901950" h="168275">
                  <a:moveTo>
                    <a:pt x="985545" y="146939"/>
                  </a:moveTo>
                  <a:lnTo>
                    <a:pt x="894359" y="146939"/>
                  </a:lnTo>
                  <a:lnTo>
                    <a:pt x="894359" y="136144"/>
                  </a:lnTo>
                  <a:lnTo>
                    <a:pt x="981354" y="136144"/>
                  </a:lnTo>
                  <a:lnTo>
                    <a:pt x="981354" y="90805"/>
                  </a:lnTo>
                  <a:lnTo>
                    <a:pt x="872769" y="90805"/>
                  </a:lnTo>
                  <a:lnTo>
                    <a:pt x="872769" y="109220"/>
                  </a:lnTo>
                  <a:lnTo>
                    <a:pt x="959891" y="109220"/>
                  </a:lnTo>
                  <a:lnTo>
                    <a:pt x="959891" y="119380"/>
                  </a:lnTo>
                  <a:lnTo>
                    <a:pt x="872769" y="119380"/>
                  </a:lnTo>
                  <a:lnTo>
                    <a:pt x="872769" y="165227"/>
                  </a:lnTo>
                  <a:lnTo>
                    <a:pt x="985545" y="165227"/>
                  </a:lnTo>
                  <a:lnTo>
                    <a:pt x="985545" y="146939"/>
                  </a:lnTo>
                  <a:close/>
                </a:path>
                <a:path w="2901950" h="168275">
                  <a:moveTo>
                    <a:pt x="1113053" y="3302"/>
                  </a:moveTo>
                  <a:lnTo>
                    <a:pt x="1092479" y="3302"/>
                  </a:lnTo>
                  <a:lnTo>
                    <a:pt x="1092479" y="58801"/>
                  </a:lnTo>
                  <a:lnTo>
                    <a:pt x="1075588" y="58801"/>
                  </a:lnTo>
                  <a:lnTo>
                    <a:pt x="1058887" y="17602"/>
                  </a:lnTo>
                  <a:lnTo>
                    <a:pt x="1055014" y="15214"/>
                  </a:lnTo>
                  <a:lnTo>
                    <a:pt x="1055014" y="68961"/>
                  </a:lnTo>
                  <a:lnTo>
                    <a:pt x="1054747" y="78016"/>
                  </a:lnTo>
                  <a:lnTo>
                    <a:pt x="1043457" y="108458"/>
                  </a:lnTo>
                  <a:lnTo>
                    <a:pt x="1037996" y="108458"/>
                  </a:lnTo>
                  <a:lnTo>
                    <a:pt x="1030490" y="106006"/>
                  </a:lnTo>
                  <a:lnTo>
                    <a:pt x="1025131" y="98615"/>
                  </a:lnTo>
                  <a:lnTo>
                    <a:pt x="1021918" y="86283"/>
                  </a:lnTo>
                  <a:lnTo>
                    <a:pt x="1020851" y="68961"/>
                  </a:lnTo>
                  <a:lnTo>
                    <a:pt x="1021918" y="51625"/>
                  </a:lnTo>
                  <a:lnTo>
                    <a:pt x="1025131" y="39243"/>
                  </a:lnTo>
                  <a:lnTo>
                    <a:pt x="1030490" y="31813"/>
                  </a:lnTo>
                  <a:lnTo>
                    <a:pt x="1037996" y="29337"/>
                  </a:lnTo>
                  <a:lnTo>
                    <a:pt x="1043584" y="29337"/>
                  </a:lnTo>
                  <a:lnTo>
                    <a:pt x="1055014" y="68961"/>
                  </a:lnTo>
                  <a:lnTo>
                    <a:pt x="1055014" y="15214"/>
                  </a:lnTo>
                  <a:lnTo>
                    <a:pt x="1052791" y="13830"/>
                  </a:lnTo>
                  <a:lnTo>
                    <a:pt x="1045832" y="11557"/>
                  </a:lnTo>
                  <a:lnTo>
                    <a:pt x="1037996" y="10795"/>
                  </a:lnTo>
                  <a:lnTo>
                    <a:pt x="1029284" y="11747"/>
                  </a:lnTo>
                  <a:lnTo>
                    <a:pt x="1002245" y="44157"/>
                  </a:lnTo>
                  <a:lnTo>
                    <a:pt x="999769" y="68961"/>
                  </a:lnTo>
                  <a:lnTo>
                    <a:pt x="1000379" y="82245"/>
                  </a:lnTo>
                  <a:lnTo>
                    <a:pt x="1015022" y="118668"/>
                  </a:lnTo>
                  <a:lnTo>
                    <a:pt x="1037996" y="127127"/>
                  </a:lnTo>
                  <a:lnTo>
                    <a:pt x="1045946" y="126352"/>
                  </a:lnTo>
                  <a:lnTo>
                    <a:pt x="1053020" y="123990"/>
                  </a:lnTo>
                  <a:lnTo>
                    <a:pt x="1059230" y="120065"/>
                  </a:lnTo>
                  <a:lnTo>
                    <a:pt x="1064539" y="114554"/>
                  </a:lnTo>
                  <a:lnTo>
                    <a:pt x="1068336" y="108458"/>
                  </a:lnTo>
                  <a:lnTo>
                    <a:pt x="1068882" y="107581"/>
                  </a:lnTo>
                  <a:lnTo>
                    <a:pt x="1072235" y="99047"/>
                  </a:lnTo>
                  <a:lnTo>
                    <a:pt x="1074547" y="88963"/>
                  </a:lnTo>
                  <a:lnTo>
                    <a:pt x="1075842" y="77343"/>
                  </a:lnTo>
                  <a:lnTo>
                    <a:pt x="1092479" y="77343"/>
                  </a:lnTo>
                  <a:lnTo>
                    <a:pt x="1092479" y="162941"/>
                  </a:lnTo>
                  <a:lnTo>
                    <a:pt x="1113053" y="162941"/>
                  </a:lnTo>
                  <a:lnTo>
                    <a:pt x="1113053" y="77343"/>
                  </a:lnTo>
                  <a:lnTo>
                    <a:pt x="1113053" y="58801"/>
                  </a:lnTo>
                  <a:lnTo>
                    <a:pt x="1113053" y="3302"/>
                  </a:lnTo>
                  <a:close/>
                </a:path>
                <a:path w="2901950" h="168275">
                  <a:moveTo>
                    <a:pt x="1145565" y="0"/>
                  </a:moveTo>
                  <a:lnTo>
                    <a:pt x="1124483" y="0"/>
                  </a:lnTo>
                  <a:lnTo>
                    <a:pt x="1124483" y="167894"/>
                  </a:lnTo>
                  <a:lnTo>
                    <a:pt x="1145565" y="167894"/>
                  </a:lnTo>
                  <a:lnTo>
                    <a:pt x="1145565" y="0"/>
                  </a:lnTo>
                  <a:close/>
                </a:path>
                <a:path w="2901950" h="168275">
                  <a:moveTo>
                    <a:pt x="1254531" y="120269"/>
                  </a:moveTo>
                  <a:lnTo>
                    <a:pt x="1251877" y="106045"/>
                  </a:lnTo>
                  <a:lnTo>
                    <a:pt x="1251229" y="102489"/>
                  </a:lnTo>
                  <a:lnTo>
                    <a:pt x="1243863" y="104902"/>
                  </a:lnTo>
                  <a:lnTo>
                    <a:pt x="1235862" y="106045"/>
                  </a:lnTo>
                  <a:lnTo>
                    <a:pt x="1227226" y="106045"/>
                  </a:lnTo>
                  <a:lnTo>
                    <a:pt x="1227226" y="32639"/>
                  </a:lnTo>
                  <a:lnTo>
                    <a:pt x="1250721" y="32639"/>
                  </a:lnTo>
                  <a:lnTo>
                    <a:pt x="1250721" y="14351"/>
                  </a:lnTo>
                  <a:lnTo>
                    <a:pt x="1205509" y="14351"/>
                  </a:lnTo>
                  <a:lnTo>
                    <a:pt x="1205509" y="124206"/>
                  </a:lnTo>
                  <a:lnTo>
                    <a:pt x="1220647" y="123977"/>
                  </a:lnTo>
                  <a:lnTo>
                    <a:pt x="1233868" y="123240"/>
                  </a:lnTo>
                  <a:lnTo>
                    <a:pt x="1245171" y="122021"/>
                  </a:lnTo>
                  <a:lnTo>
                    <a:pt x="1254531" y="120269"/>
                  </a:lnTo>
                  <a:close/>
                </a:path>
                <a:path w="2901950" h="168275">
                  <a:moveTo>
                    <a:pt x="1311554" y="121285"/>
                  </a:moveTo>
                  <a:lnTo>
                    <a:pt x="1309433" y="106299"/>
                  </a:lnTo>
                  <a:lnTo>
                    <a:pt x="1309014" y="103251"/>
                  </a:lnTo>
                  <a:lnTo>
                    <a:pt x="1302207" y="104584"/>
                  </a:lnTo>
                  <a:lnTo>
                    <a:pt x="1295133" y="105537"/>
                  </a:lnTo>
                  <a:lnTo>
                    <a:pt x="1287830" y="106121"/>
                  </a:lnTo>
                  <a:lnTo>
                    <a:pt x="1280312" y="106299"/>
                  </a:lnTo>
                  <a:lnTo>
                    <a:pt x="1280312" y="32639"/>
                  </a:lnTo>
                  <a:lnTo>
                    <a:pt x="1303807" y="32639"/>
                  </a:lnTo>
                  <a:lnTo>
                    <a:pt x="1303807" y="14351"/>
                  </a:lnTo>
                  <a:lnTo>
                    <a:pt x="1258722" y="14351"/>
                  </a:lnTo>
                  <a:lnTo>
                    <a:pt x="1258722" y="124333"/>
                  </a:lnTo>
                  <a:lnTo>
                    <a:pt x="1277150" y="124142"/>
                  </a:lnTo>
                  <a:lnTo>
                    <a:pt x="1292085" y="123571"/>
                  </a:lnTo>
                  <a:lnTo>
                    <a:pt x="1303540" y="122618"/>
                  </a:lnTo>
                  <a:lnTo>
                    <a:pt x="1311554" y="121285"/>
                  </a:lnTo>
                  <a:close/>
                </a:path>
                <a:path w="2901950" h="168275">
                  <a:moveTo>
                    <a:pt x="1362227" y="64516"/>
                  </a:moveTo>
                  <a:lnTo>
                    <a:pt x="1338478" y="64516"/>
                  </a:lnTo>
                  <a:lnTo>
                    <a:pt x="1338478" y="0"/>
                  </a:lnTo>
                  <a:lnTo>
                    <a:pt x="1316507" y="0"/>
                  </a:lnTo>
                  <a:lnTo>
                    <a:pt x="1316507" y="167894"/>
                  </a:lnTo>
                  <a:lnTo>
                    <a:pt x="1338478" y="167894"/>
                  </a:lnTo>
                  <a:lnTo>
                    <a:pt x="1338478" y="82804"/>
                  </a:lnTo>
                  <a:lnTo>
                    <a:pt x="1362227" y="82804"/>
                  </a:lnTo>
                  <a:lnTo>
                    <a:pt x="1362227" y="64516"/>
                  </a:lnTo>
                  <a:close/>
                </a:path>
                <a:path w="2901950" h="168275">
                  <a:moveTo>
                    <a:pt x="1493164" y="58801"/>
                  </a:moveTo>
                  <a:lnTo>
                    <a:pt x="1404645" y="58801"/>
                  </a:lnTo>
                  <a:lnTo>
                    <a:pt x="1404645" y="47371"/>
                  </a:lnTo>
                  <a:lnTo>
                    <a:pt x="1489481" y="47371"/>
                  </a:lnTo>
                  <a:lnTo>
                    <a:pt x="1489481" y="3048"/>
                  </a:lnTo>
                  <a:lnTo>
                    <a:pt x="1382928" y="3048"/>
                  </a:lnTo>
                  <a:lnTo>
                    <a:pt x="1382928" y="20828"/>
                  </a:lnTo>
                  <a:lnTo>
                    <a:pt x="1467637" y="20828"/>
                  </a:lnTo>
                  <a:lnTo>
                    <a:pt x="1467637" y="31115"/>
                  </a:lnTo>
                  <a:lnTo>
                    <a:pt x="1382928" y="31115"/>
                  </a:lnTo>
                  <a:lnTo>
                    <a:pt x="1382928" y="76708"/>
                  </a:lnTo>
                  <a:lnTo>
                    <a:pt x="1493164" y="76708"/>
                  </a:lnTo>
                  <a:lnTo>
                    <a:pt x="1493164" y="58801"/>
                  </a:lnTo>
                  <a:close/>
                </a:path>
                <a:path w="2901950" h="168275">
                  <a:moveTo>
                    <a:pt x="1493418" y="144780"/>
                  </a:moveTo>
                  <a:lnTo>
                    <a:pt x="1403121" y="144780"/>
                  </a:lnTo>
                  <a:lnTo>
                    <a:pt x="1403121" y="115951"/>
                  </a:lnTo>
                  <a:lnTo>
                    <a:pt x="1381277" y="115951"/>
                  </a:lnTo>
                  <a:lnTo>
                    <a:pt x="1381277" y="163068"/>
                  </a:lnTo>
                  <a:lnTo>
                    <a:pt x="1493418" y="163068"/>
                  </a:lnTo>
                  <a:lnTo>
                    <a:pt x="1493418" y="144780"/>
                  </a:lnTo>
                  <a:close/>
                </a:path>
                <a:path w="2901950" h="168275">
                  <a:moveTo>
                    <a:pt x="1514119" y="89281"/>
                  </a:moveTo>
                  <a:lnTo>
                    <a:pt x="1358290" y="89281"/>
                  </a:lnTo>
                  <a:lnTo>
                    <a:pt x="1358290" y="107442"/>
                  </a:lnTo>
                  <a:lnTo>
                    <a:pt x="1514119" y="107442"/>
                  </a:lnTo>
                  <a:lnTo>
                    <a:pt x="1514119" y="89281"/>
                  </a:lnTo>
                  <a:close/>
                </a:path>
                <a:path w="2901950" h="168275">
                  <a:moveTo>
                    <a:pt x="1656740" y="51181"/>
                  </a:moveTo>
                  <a:lnTo>
                    <a:pt x="1637093" y="13576"/>
                  </a:lnTo>
                  <a:lnTo>
                    <a:pt x="1635277" y="12661"/>
                  </a:lnTo>
                  <a:lnTo>
                    <a:pt x="1635277" y="58928"/>
                  </a:lnTo>
                  <a:lnTo>
                    <a:pt x="1633118" y="65151"/>
                  </a:lnTo>
                  <a:lnTo>
                    <a:pt x="1628800" y="69977"/>
                  </a:lnTo>
                  <a:lnTo>
                    <a:pt x="1624355" y="74803"/>
                  </a:lnTo>
                  <a:lnTo>
                    <a:pt x="1618640" y="77216"/>
                  </a:lnTo>
                  <a:lnTo>
                    <a:pt x="1604670" y="77216"/>
                  </a:lnTo>
                  <a:lnTo>
                    <a:pt x="1598955" y="74803"/>
                  </a:lnTo>
                  <a:lnTo>
                    <a:pt x="1590065" y="65151"/>
                  </a:lnTo>
                  <a:lnTo>
                    <a:pt x="1587779" y="58928"/>
                  </a:lnTo>
                  <a:lnTo>
                    <a:pt x="1587779" y="43307"/>
                  </a:lnTo>
                  <a:lnTo>
                    <a:pt x="1590065" y="36957"/>
                  </a:lnTo>
                  <a:lnTo>
                    <a:pt x="1598955" y="27305"/>
                  </a:lnTo>
                  <a:lnTo>
                    <a:pt x="1604670" y="24892"/>
                  </a:lnTo>
                  <a:lnTo>
                    <a:pt x="1618513" y="24892"/>
                  </a:lnTo>
                  <a:lnTo>
                    <a:pt x="1635277" y="58928"/>
                  </a:lnTo>
                  <a:lnTo>
                    <a:pt x="1635277" y="12661"/>
                  </a:lnTo>
                  <a:lnTo>
                    <a:pt x="1629448" y="9690"/>
                  </a:lnTo>
                  <a:lnTo>
                    <a:pt x="1620951" y="7378"/>
                  </a:lnTo>
                  <a:lnTo>
                    <a:pt x="1611655" y="6604"/>
                  </a:lnTo>
                  <a:lnTo>
                    <a:pt x="1602270" y="7391"/>
                  </a:lnTo>
                  <a:lnTo>
                    <a:pt x="1569656" y="33362"/>
                  </a:lnTo>
                  <a:lnTo>
                    <a:pt x="1566443" y="51181"/>
                  </a:lnTo>
                  <a:lnTo>
                    <a:pt x="1567243" y="60477"/>
                  </a:lnTo>
                  <a:lnTo>
                    <a:pt x="1593748" y="92430"/>
                  </a:lnTo>
                  <a:lnTo>
                    <a:pt x="1611655" y="95504"/>
                  </a:lnTo>
                  <a:lnTo>
                    <a:pt x="1620951" y="94742"/>
                  </a:lnTo>
                  <a:lnTo>
                    <a:pt x="1653527" y="68834"/>
                  </a:lnTo>
                  <a:lnTo>
                    <a:pt x="1655927" y="60452"/>
                  </a:lnTo>
                  <a:lnTo>
                    <a:pt x="1656740" y="51181"/>
                  </a:lnTo>
                  <a:close/>
                </a:path>
                <a:path w="2901950" h="168275">
                  <a:moveTo>
                    <a:pt x="1701952" y="0"/>
                  </a:moveTo>
                  <a:lnTo>
                    <a:pt x="1680616" y="0"/>
                  </a:lnTo>
                  <a:lnTo>
                    <a:pt x="1680616" y="119634"/>
                  </a:lnTo>
                  <a:lnTo>
                    <a:pt x="1701952" y="119634"/>
                  </a:lnTo>
                  <a:lnTo>
                    <a:pt x="1701952" y="0"/>
                  </a:lnTo>
                  <a:close/>
                </a:path>
                <a:path w="2901950" h="168275">
                  <a:moveTo>
                    <a:pt x="1705254" y="143637"/>
                  </a:moveTo>
                  <a:lnTo>
                    <a:pt x="1615465" y="143637"/>
                  </a:lnTo>
                  <a:lnTo>
                    <a:pt x="1615465" y="106553"/>
                  </a:lnTo>
                  <a:lnTo>
                    <a:pt x="1593621" y="106553"/>
                  </a:lnTo>
                  <a:lnTo>
                    <a:pt x="1593621" y="162052"/>
                  </a:lnTo>
                  <a:lnTo>
                    <a:pt x="1705254" y="162052"/>
                  </a:lnTo>
                  <a:lnTo>
                    <a:pt x="1705254" y="143637"/>
                  </a:lnTo>
                  <a:close/>
                </a:path>
                <a:path w="2901950" h="168275">
                  <a:moveTo>
                    <a:pt x="1823491" y="110363"/>
                  </a:moveTo>
                  <a:lnTo>
                    <a:pt x="1794662" y="84836"/>
                  </a:lnTo>
                  <a:lnTo>
                    <a:pt x="1781962" y="32385"/>
                  </a:lnTo>
                  <a:lnTo>
                    <a:pt x="1817649" y="32385"/>
                  </a:lnTo>
                  <a:lnTo>
                    <a:pt x="1817649" y="14097"/>
                  </a:lnTo>
                  <a:lnTo>
                    <a:pt x="1723923" y="14097"/>
                  </a:lnTo>
                  <a:lnTo>
                    <a:pt x="1723923" y="32385"/>
                  </a:lnTo>
                  <a:lnTo>
                    <a:pt x="1760245" y="32385"/>
                  </a:lnTo>
                  <a:lnTo>
                    <a:pt x="1760245" y="50292"/>
                  </a:lnTo>
                  <a:lnTo>
                    <a:pt x="1747037" y="88519"/>
                  </a:lnTo>
                  <a:lnTo>
                    <a:pt x="1717700" y="115697"/>
                  </a:lnTo>
                  <a:lnTo>
                    <a:pt x="1733702" y="129540"/>
                  </a:lnTo>
                  <a:lnTo>
                    <a:pt x="1743697" y="121793"/>
                  </a:lnTo>
                  <a:lnTo>
                    <a:pt x="1753298" y="111874"/>
                  </a:lnTo>
                  <a:lnTo>
                    <a:pt x="1762506" y="99847"/>
                  </a:lnTo>
                  <a:lnTo>
                    <a:pt x="1771294" y="85725"/>
                  </a:lnTo>
                  <a:lnTo>
                    <a:pt x="1778723" y="96926"/>
                  </a:lnTo>
                  <a:lnTo>
                    <a:pt x="1787499" y="107429"/>
                  </a:lnTo>
                  <a:lnTo>
                    <a:pt x="1797634" y="117259"/>
                  </a:lnTo>
                  <a:lnTo>
                    <a:pt x="1809140" y="126365"/>
                  </a:lnTo>
                  <a:lnTo>
                    <a:pt x="1823491" y="110363"/>
                  </a:lnTo>
                  <a:close/>
                </a:path>
                <a:path w="2901950" h="168275">
                  <a:moveTo>
                    <a:pt x="1859813" y="0"/>
                  </a:moveTo>
                  <a:lnTo>
                    <a:pt x="1838350" y="0"/>
                  </a:lnTo>
                  <a:lnTo>
                    <a:pt x="1838350" y="167894"/>
                  </a:lnTo>
                  <a:lnTo>
                    <a:pt x="1859813" y="167894"/>
                  </a:lnTo>
                  <a:lnTo>
                    <a:pt x="1859813" y="0"/>
                  </a:lnTo>
                  <a:close/>
                </a:path>
                <a:path w="2901950" h="168275">
                  <a:moveTo>
                    <a:pt x="2012340" y="39370"/>
                  </a:moveTo>
                  <a:lnTo>
                    <a:pt x="1923567" y="39370"/>
                  </a:lnTo>
                  <a:lnTo>
                    <a:pt x="1923567" y="3556"/>
                  </a:lnTo>
                  <a:lnTo>
                    <a:pt x="1901596" y="3556"/>
                  </a:lnTo>
                  <a:lnTo>
                    <a:pt x="1901596" y="57912"/>
                  </a:lnTo>
                  <a:lnTo>
                    <a:pt x="2012340" y="57912"/>
                  </a:lnTo>
                  <a:lnTo>
                    <a:pt x="2012340" y="39370"/>
                  </a:lnTo>
                  <a:close/>
                </a:path>
                <a:path w="2901950" h="168275">
                  <a:moveTo>
                    <a:pt x="2012848" y="135382"/>
                  </a:moveTo>
                  <a:lnTo>
                    <a:pt x="1990623" y="108280"/>
                  </a:lnTo>
                  <a:lnTo>
                    <a:pt x="1990623" y="135382"/>
                  </a:lnTo>
                  <a:lnTo>
                    <a:pt x="1990623" y="139954"/>
                  </a:lnTo>
                  <a:lnTo>
                    <a:pt x="1955825" y="149987"/>
                  </a:lnTo>
                  <a:lnTo>
                    <a:pt x="1947773" y="149758"/>
                  </a:lnTo>
                  <a:lnTo>
                    <a:pt x="1921154" y="139954"/>
                  </a:lnTo>
                  <a:lnTo>
                    <a:pt x="1921154" y="135382"/>
                  </a:lnTo>
                  <a:lnTo>
                    <a:pt x="1923313" y="129222"/>
                  </a:lnTo>
                  <a:lnTo>
                    <a:pt x="1929815" y="124815"/>
                  </a:lnTo>
                  <a:lnTo>
                    <a:pt x="1940648" y="122174"/>
                  </a:lnTo>
                  <a:lnTo>
                    <a:pt x="1955825" y="121285"/>
                  </a:lnTo>
                  <a:lnTo>
                    <a:pt x="1971001" y="122174"/>
                  </a:lnTo>
                  <a:lnTo>
                    <a:pt x="1981885" y="124815"/>
                  </a:lnTo>
                  <a:lnTo>
                    <a:pt x="1988426" y="129222"/>
                  </a:lnTo>
                  <a:lnTo>
                    <a:pt x="1990623" y="135382"/>
                  </a:lnTo>
                  <a:lnTo>
                    <a:pt x="1990623" y="108280"/>
                  </a:lnTo>
                  <a:lnTo>
                    <a:pt x="1990077" y="108026"/>
                  </a:lnTo>
                  <a:lnTo>
                    <a:pt x="1980272" y="105371"/>
                  </a:lnTo>
                  <a:lnTo>
                    <a:pt x="1968842" y="103784"/>
                  </a:lnTo>
                  <a:lnTo>
                    <a:pt x="1955825" y="103251"/>
                  </a:lnTo>
                  <a:lnTo>
                    <a:pt x="1942896" y="103784"/>
                  </a:lnTo>
                  <a:lnTo>
                    <a:pt x="1902510" y="121869"/>
                  </a:lnTo>
                  <a:lnTo>
                    <a:pt x="1898802" y="135382"/>
                  </a:lnTo>
                  <a:lnTo>
                    <a:pt x="1899716" y="142748"/>
                  </a:lnTo>
                  <a:lnTo>
                    <a:pt x="1931530" y="165785"/>
                  </a:lnTo>
                  <a:lnTo>
                    <a:pt x="1955825" y="167894"/>
                  </a:lnTo>
                  <a:lnTo>
                    <a:pt x="1968817" y="167373"/>
                  </a:lnTo>
                  <a:lnTo>
                    <a:pt x="2008479" y="149987"/>
                  </a:lnTo>
                  <a:lnTo>
                    <a:pt x="2009140" y="149199"/>
                  </a:lnTo>
                  <a:lnTo>
                    <a:pt x="2011921" y="142748"/>
                  </a:lnTo>
                  <a:lnTo>
                    <a:pt x="2012848" y="135382"/>
                  </a:lnTo>
                  <a:close/>
                </a:path>
                <a:path w="2901950" h="168275">
                  <a:moveTo>
                    <a:pt x="2033803" y="72263"/>
                  </a:moveTo>
                  <a:lnTo>
                    <a:pt x="1877974" y="72263"/>
                  </a:lnTo>
                  <a:lnTo>
                    <a:pt x="1877974" y="90678"/>
                  </a:lnTo>
                  <a:lnTo>
                    <a:pt x="2033803" y="90678"/>
                  </a:lnTo>
                  <a:lnTo>
                    <a:pt x="2033803" y="72263"/>
                  </a:lnTo>
                  <a:close/>
                </a:path>
                <a:path w="2901950" h="168275">
                  <a:moveTo>
                    <a:pt x="2129434" y="90678"/>
                  </a:moveTo>
                  <a:lnTo>
                    <a:pt x="2127300" y="76454"/>
                  </a:lnTo>
                  <a:lnTo>
                    <a:pt x="2126767" y="72898"/>
                  </a:lnTo>
                  <a:lnTo>
                    <a:pt x="2120417" y="74549"/>
                  </a:lnTo>
                  <a:lnTo>
                    <a:pt x="2067077" y="76454"/>
                  </a:lnTo>
                  <a:lnTo>
                    <a:pt x="2067077" y="57531"/>
                  </a:lnTo>
                  <a:lnTo>
                    <a:pt x="2123084" y="57531"/>
                  </a:lnTo>
                  <a:lnTo>
                    <a:pt x="2123084" y="5842"/>
                  </a:lnTo>
                  <a:lnTo>
                    <a:pt x="2045741" y="5842"/>
                  </a:lnTo>
                  <a:lnTo>
                    <a:pt x="2045741" y="23622"/>
                  </a:lnTo>
                  <a:lnTo>
                    <a:pt x="2101481" y="23622"/>
                  </a:lnTo>
                  <a:lnTo>
                    <a:pt x="2101481" y="40386"/>
                  </a:lnTo>
                  <a:lnTo>
                    <a:pt x="2045741" y="40386"/>
                  </a:lnTo>
                  <a:lnTo>
                    <a:pt x="2045741" y="94234"/>
                  </a:lnTo>
                  <a:lnTo>
                    <a:pt x="2093290" y="94030"/>
                  </a:lnTo>
                  <a:lnTo>
                    <a:pt x="2120849" y="91948"/>
                  </a:lnTo>
                  <a:lnTo>
                    <a:pt x="2129434" y="90678"/>
                  </a:lnTo>
                  <a:close/>
                </a:path>
                <a:path w="2901950" h="168275">
                  <a:moveTo>
                    <a:pt x="2179472" y="0"/>
                  </a:moveTo>
                  <a:lnTo>
                    <a:pt x="2158009" y="0"/>
                  </a:lnTo>
                  <a:lnTo>
                    <a:pt x="2158009" y="21844"/>
                  </a:lnTo>
                  <a:lnTo>
                    <a:pt x="2131085" y="21844"/>
                  </a:lnTo>
                  <a:lnTo>
                    <a:pt x="2131085" y="39624"/>
                  </a:lnTo>
                  <a:lnTo>
                    <a:pt x="2158009" y="39624"/>
                  </a:lnTo>
                  <a:lnTo>
                    <a:pt x="2158009" y="55880"/>
                  </a:lnTo>
                  <a:lnTo>
                    <a:pt x="2130577" y="55880"/>
                  </a:lnTo>
                  <a:lnTo>
                    <a:pt x="2130577" y="73660"/>
                  </a:lnTo>
                  <a:lnTo>
                    <a:pt x="2158009" y="73660"/>
                  </a:lnTo>
                  <a:lnTo>
                    <a:pt x="2158009" y="99060"/>
                  </a:lnTo>
                  <a:lnTo>
                    <a:pt x="2179472" y="99060"/>
                  </a:lnTo>
                  <a:lnTo>
                    <a:pt x="2179472" y="0"/>
                  </a:lnTo>
                  <a:close/>
                </a:path>
                <a:path w="2901950" h="168275">
                  <a:moveTo>
                    <a:pt x="2180107" y="106426"/>
                  </a:moveTo>
                  <a:lnTo>
                    <a:pt x="2068207" y="106426"/>
                  </a:lnTo>
                  <a:lnTo>
                    <a:pt x="2068207" y="124841"/>
                  </a:lnTo>
                  <a:lnTo>
                    <a:pt x="2158390" y="124841"/>
                  </a:lnTo>
                  <a:lnTo>
                    <a:pt x="2158390" y="167894"/>
                  </a:lnTo>
                  <a:lnTo>
                    <a:pt x="2180107" y="167894"/>
                  </a:lnTo>
                  <a:lnTo>
                    <a:pt x="2180107" y="106426"/>
                  </a:lnTo>
                  <a:close/>
                </a:path>
                <a:path w="2901950" h="168275">
                  <a:moveTo>
                    <a:pt x="2341651" y="110363"/>
                  </a:moveTo>
                  <a:lnTo>
                    <a:pt x="2307221" y="76949"/>
                  </a:lnTo>
                  <a:lnTo>
                    <a:pt x="2299995" y="32385"/>
                  </a:lnTo>
                  <a:lnTo>
                    <a:pt x="2335809" y="32385"/>
                  </a:lnTo>
                  <a:lnTo>
                    <a:pt x="2335809" y="14097"/>
                  </a:lnTo>
                  <a:lnTo>
                    <a:pt x="2241956" y="14097"/>
                  </a:lnTo>
                  <a:lnTo>
                    <a:pt x="2241956" y="32385"/>
                  </a:lnTo>
                  <a:lnTo>
                    <a:pt x="2278405" y="32385"/>
                  </a:lnTo>
                  <a:lnTo>
                    <a:pt x="2278405" y="50800"/>
                  </a:lnTo>
                  <a:lnTo>
                    <a:pt x="2265197" y="88646"/>
                  </a:lnTo>
                  <a:lnTo>
                    <a:pt x="2235733" y="115697"/>
                  </a:lnTo>
                  <a:lnTo>
                    <a:pt x="2251735" y="129540"/>
                  </a:lnTo>
                  <a:lnTo>
                    <a:pt x="2261946" y="121691"/>
                  </a:lnTo>
                  <a:lnTo>
                    <a:pt x="2271636" y="111848"/>
                  </a:lnTo>
                  <a:lnTo>
                    <a:pt x="2280805" y="100025"/>
                  </a:lnTo>
                  <a:lnTo>
                    <a:pt x="2289454" y="86233"/>
                  </a:lnTo>
                  <a:lnTo>
                    <a:pt x="2296668" y="97116"/>
                  </a:lnTo>
                  <a:lnTo>
                    <a:pt x="2305354" y="107442"/>
                  </a:lnTo>
                  <a:lnTo>
                    <a:pt x="2315527" y="117208"/>
                  </a:lnTo>
                  <a:lnTo>
                    <a:pt x="2327173" y="126365"/>
                  </a:lnTo>
                  <a:lnTo>
                    <a:pt x="2341651" y="110363"/>
                  </a:lnTo>
                  <a:close/>
                </a:path>
                <a:path w="2901950" h="168275">
                  <a:moveTo>
                    <a:pt x="2383053" y="0"/>
                  </a:moveTo>
                  <a:lnTo>
                    <a:pt x="2361590" y="0"/>
                  </a:lnTo>
                  <a:lnTo>
                    <a:pt x="2361590" y="56642"/>
                  </a:lnTo>
                  <a:lnTo>
                    <a:pt x="2326919" y="56642"/>
                  </a:lnTo>
                  <a:lnTo>
                    <a:pt x="2326919" y="75057"/>
                  </a:lnTo>
                  <a:lnTo>
                    <a:pt x="2361590" y="75057"/>
                  </a:lnTo>
                  <a:lnTo>
                    <a:pt x="2361590" y="167894"/>
                  </a:lnTo>
                  <a:lnTo>
                    <a:pt x="2383053" y="167894"/>
                  </a:lnTo>
                  <a:lnTo>
                    <a:pt x="2383053" y="0"/>
                  </a:lnTo>
                  <a:close/>
                </a:path>
                <a:path w="2901950" h="168275">
                  <a:moveTo>
                    <a:pt x="2495321" y="89789"/>
                  </a:moveTo>
                  <a:lnTo>
                    <a:pt x="2476284" y="56261"/>
                  </a:lnTo>
                  <a:lnTo>
                    <a:pt x="2473426" y="54965"/>
                  </a:lnTo>
                  <a:lnTo>
                    <a:pt x="2473426" y="83185"/>
                  </a:lnTo>
                  <a:lnTo>
                    <a:pt x="2473426" y="95758"/>
                  </a:lnTo>
                  <a:lnTo>
                    <a:pt x="2471445" y="100711"/>
                  </a:lnTo>
                  <a:lnTo>
                    <a:pt x="2463317" y="108585"/>
                  </a:lnTo>
                  <a:lnTo>
                    <a:pt x="2457856" y="110490"/>
                  </a:lnTo>
                  <a:lnTo>
                    <a:pt x="2443886" y="110490"/>
                  </a:lnTo>
                  <a:lnTo>
                    <a:pt x="2438425" y="108585"/>
                  </a:lnTo>
                  <a:lnTo>
                    <a:pt x="2434488" y="104648"/>
                  </a:lnTo>
                  <a:lnTo>
                    <a:pt x="2430424" y="100838"/>
                  </a:lnTo>
                  <a:lnTo>
                    <a:pt x="2428392" y="95758"/>
                  </a:lnTo>
                  <a:lnTo>
                    <a:pt x="2428392" y="83185"/>
                  </a:lnTo>
                  <a:lnTo>
                    <a:pt x="2430424" y="77978"/>
                  </a:lnTo>
                  <a:lnTo>
                    <a:pt x="2438552" y="70358"/>
                  </a:lnTo>
                  <a:lnTo>
                    <a:pt x="2444013" y="68326"/>
                  </a:lnTo>
                  <a:lnTo>
                    <a:pt x="2457856" y="68326"/>
                  </a:lnTo>
                  <a:lnTo>
                    <a:pt x="2463317" y="70358"/>
                  </a:lnTo>
                  <a:lnTo>
                    <a:pt x="2471445" y="78232"/>
                  </a:lnTo>
                  <a:lnTo>
                    <a:pt x="2473426" y="83185"/>
                  </a:lnTo>
                  <a:lnTo>
                    <a:pt x="2473426" y="54965"/>
                  </a:lnTo>
                  <a:lnTo>
                    <a:pt x="2468727" y="52806"/>
                  </a:lnTo>
                  <a:lnTo>
                    <a:pt x="2460244" y="50736"/>
                  </a:lnTo>
                  <a:lnTo>
                    <a:pt x="2450871" y="50038"/>
                  </a:lnTo>
                  <a:lnTo>
                    <a:pt x="2441435" y="50736"/>
                  </a:lnTo>
                  <a:lnTo>
                    <a:pt x="2409723" y="73660"/>
                  </a:lnTo>
                  <a:lnTo>
                    <a:pt x="2406675" y="89662"/>
                  </a:lnTo>
                  <a:lnTo>
                    <a:pt x="2407437" y="97790"/>
                  </a:lnTo>
                  <a:lnTo>
                    <a:pt x="2433104" y="126136"/>
                  </a:lnTo>
                  <a:lnTo>
                    <a:pt x="2450744" y="128905"/>
                  </a:lnTo>
                  <a:lnTo>
                    <a:pt x="2460206" y="128219"/>
                  </a:lnTo>
                  <a:lnTo>
                    <a:pt x="2492184" y="105410"/>
                  </a:lnTo>
                  <a:lnTo>
                    <a:pt x="2494534" y="97980"/>
                  </a:lnTo>
                  <a:lnTo>
                    <a:pt x="2495321" y="89789"/>
                  </a:lnTo>
                  <a:close/>
                </a:path>
                <a:path w="2901950" h="168275">
                  <a:moveTo>
                    <a:pt x="2502433" y="23114"/>
                  </a:moveTo>
                  <a:lnTo>
                    <a:pt x="2462174" y="23114"/>
                  </a:lnTo>
                  <a:lnTo>
                    <a:pt x="2462174" y="0"/>
                  </a:lnTo>
                  <a:lnTo>
                    <a:pt x="2439949" y="0"/>
                  </a:lnTo>
                  <a:lnTo>
                    <a:pt x="2439949" y="23114"/>
                  </a:lnTo>
                  <a:lnTo>
                    <a:pt x="2399817" y="23114"/>
                  </a:lnTo>
                  <a:lnTo>
                    <a:pt x="2399817" y="41529"/>
                  </a:lnTo>
                  <a:lnTo>
                    <a:pt x="2502433" y="41529"/>
                  </a:lnTo>
                  <a:lnTo>
                    <a:pt x="2502433" y="23114"/>
                  </a:lnTo>
                  <a:close/>
                </a:path>
                <a:path w="2901950" h="168275">
                  <a:moveTo>
                    <a:pt x="2559202" y="72898"/>
                  </a:moveTo>
                  <a:lnTo>
                    <a:pt x="2532913" y="72898"/>
                  </a:lnTo>
                  <a:lnTo>
                    <a:pt x="2532913" y="0"/>
                  </a:lnTo>
                  <a:lnTo>
                    <a:pt x="2511069" y="0"/>
                  </a:lnTo>
                  <a:lnTo>
                    <a:pt x="2511069" y="167894"/>
                  </a:lnTo>
                  <a:lnTo>
                    <a:pt x="2532913" y="167894"/>
                  </a:lnTo>
                  <a:lnTo>
                    <a:pt x="2532913" y="91313"/>
                  </a:lnTo>
                  <a:lnTo>
                    <a:pt x="2559202" y="91313"/>
                  </a:lnTo>
                  <a:lnTo>
                    <a:pt x="2559202" y="72898"/>
                  </a:lnTo>
                  <a:close/>
                </a:path>
                <a:path w="2901950" h="168275">
                  <a:moveTo>
                    <a:pt x="2697886" y="24384"/>
                  </a:moveTo>
                  <a:lnTo>
                    <a:pt x="2695613" y="20066"/>
                  </a:lnTo>
                  <a:lnTo>
                    <a:pt x="2693949" y="16891"/>
                  </a:lnTo>
                  <a:lnTo>
                    <a:pt x="2686075" y="11430"/>
                  </a:lnTo>
                  <a:lnTo>
                    <a:pt x="2679611" y="7848"/>
                  </a:lnTo>
                  <a:lnTo>
                    <a:pt x="2676296" y="6692"/>
                  </a:lnTo>
                  <a:lnTo>
                    <a:pt x="2676296" y="29718"/>
                  </a:lnTo>
                  <a:lnTo>
                    <a:pt x="2676220" y="37719"/>
                  </a:lnTo>
                  <a:lnTo>
                    <a:pt x="2674391" y="40894"/>
                  </a:lnTo>
                  <a:lnTo>
                    <a:pt x="2666644" y="46355"/>
                  </a:lnTo>
                  <a:lnTo>
                    <a:pt x="2661310" y="47752"/>
                  </a:lnTo>
                  <a:lnTo>
                    <a:pt x="2647721" y="47752"/>
                  </a:lnTo>
                  <a:lnTo>
                    <a:pt x="2642362" y="46342"/>
                  </a:lnTo>
                  <a:lnTo>
                    <a:pt x="2634767" y="41021"/>
                  </a:lnTo>
                  <a:lnTo>
                    <a:pt x="2632862" y="37719"/>
                  </a:lnTo>
                  <a:lnTo>
                    <a:pt x="2632862" y="29972"/>
                  </a:lnTo>
                  <a:lnTo>
                    <a:pt x="2634767" y="26797"/>
                  </a:lnTo>
                  <a:lnTo>
                    <a:pt x="2638704" y="24130"/>
                  </a:lnTo>
                  <a:lnTo>
                    <a:pt x="2642641" y="21336"/>
                  </a:lnTo>
                  <a:lnTo>
                    <a:pt x="2647848" y="20066"/>
                  </a:lnTo>
                  <a:lnTo>
                    <a:pt x="2661564" y="20066"/>
                  </a:lnTo>
                  <a:lnTo>
                    <a:pt x="2667025" y="21336"/>
                  </a:lnTo>
                  <a:lnTo>
                    <a:pt x="2670708" y="23876"/>
                  </a:lnTo>
                  <a:lnTo>
                    <a:pt x="2674518" y="26416"/>
                  </a:lnTo>
                  <a:lnTo>
                    <a:pt x="2654579" y="3175"/>
                  </a:lnTo>
                  <a:lnTo>
                    <a:pt x="2645473" y="3708"/>
                  </a:lnTo>
                  <a:lnTo>
                    <a:pt x="2611780" y="27190"/>
                  </a:lnTo>
                  <a:lnTo>
                    <a:pt x="2611018" y="33782"/>
                  </a:lnTo>
                  <a:lnTo>
                    <a:pt x="2611767" y="40411"/>
                  </a:lnTo>
                  <a:lnTo>
                    <a:pt x="2645346" y="64122"/>
                  </a:lnTo>
                  <a:lnTo>
                    <a:pt x="2654579" y="64643"/>
                  </a:lnTo>
                  <a:lnTo>
                    <a:pt x="2663685" y="64122"/>
                  </a:lnTo>
                  <a:lnTo>
                    <a:pt x="2693962" y="47752"/>
                  </a:lnTo>
                  <a:lnTo>
                    <a:pt x="2694902" y="46456"/>
                  </a:lnTo>
                  <a:lnTo>
                    <a:pt x="2697137" y="40474"/>
                  </a:lnTo>
                  <a:lnTo>
                    <a:pt x="2697886" y="33782"/>
                  </a:lnTo>
                  <a:lnTo>
                    <a:pt x="2697886" y="24384"/>
                  </a:lnTo>
                  <a:close/>
                </a:path>
                <a:path w="2901950" h="168275">
                  <a:moveTo>
                    <a:pt x="2709570" y="87884"/>
                  </a:moveTo>
                  <a:lnTo>
                    <a:pt x="2708046" y="69850"/>
                  </a:lnTo>
                  <a:lnTo>
                    <a:pt x="2683522" y="71259"/>
                  </a:lnTo>
                  <a:lnTo>
                    <a:pt x="2657208" y="72250"/>
                  </a:lnTo>
                  <a:lnTo>
                    <a:pt x="2629141" y="72834"/>
                  </a:lnTo>
                  <a:lnTo>
                    <a:pt x="2599334" y="73025"/>
                  </a:lnTo>
                  <a:lnTo>
                    <a:pt x="2602382" y="91948"/>
                  </a:lnTo>
                  <a:lnTo>
                    <a:pt x="2612428" y="91884"/>
                  </a:lnTo>
                  <a:lnTo>
                    <a:pt x="2636240" y="91313"/>
                  </a:lnTo>
                  <a:lnTo>
                    <a:pt x="2650007" y="90805"/>
                  </a:lnTo>
                  <a:lnTo>
                    <a:pt x="2650007" y="124968"/>
                  </a:lnTo>
                  <a:lnTo>
                    <a:pt x="2671216" y="124968"/>
                  </a:lnTo>
                  <a:lnTo>
                    <a:pt x="2671216" y="90805"/>
                  </a:lnTo>
                  <a:lnTo>
                    <a:pt x="2671216" y="89916"/>
                  </a:lnTo>
                  <a:lnTo>
                    <a:pt x="2690342" y="89052"/>
                  </a:lnTo>
                  <a:lnTo>
                    <a:pt x="2709570" y="87884"/>
                  </a:lnTo>
                  <a:close/>
                </a:path>
                <a:path w="2901950" h="168275">
                  <a:moveTo>
                    <a:pt x="2739796" y="0"/>
                  </a:moveTo>
                  <a:lnTo>
                    <a:pt x="2717825" y="0"/>
                  </a:lnTo>
                  <a:lnTo>
                    <a:pt x="2717825" y="98552"/>
                  </a:lnTo>
                  <a:lnTo>
                    <a:pt x="2685440" y="98552"/>
                  </a:lnTo>
                  <a:lnTo>
                    <a:pt x="2685440" y="115443"/>
                  </a:lnTo>
                  <a:lnTo>
                    <a:pt x="2717825" y="115443"/>
                  </a:lnTo>
                  <a:lnTo>
                    <a:pt x="2717825" y="127635"/>
                  </a:lnTo>
                  <a:lnTo>
                    <a:pt x="2739796" y="127635"/>
                  </a:lnTo>
                  <a:lnTo>
                    <a:pt x="2739796" y="0"/>
                  </a:lnTo>
                  <a:close/>
                </a:path>
                <a:path w="2901950" h="168275">
                  <a:moveTo>
                    <a:pt x="2743860" y="144272"/>
                  </a:moveTo>
                  <a:lnTo>
                    <a:pt x="2645816" y="144272"/>
                  </a:lnTo>
                  <a:lnTo>
                    <a:pt x="2645816" y="110744"/>
                  </a:lnTo>
                  <a:lnTo>
                    <a:pt x="2624099" y="110744"/>
                  </a:lnTo>
                  <a:lnTo>
                    <a:pt x="2624099" y="162560"/>
                  </a:lnTo>
                  <a:lnTo>
                    <a:pt x="2743860" y="162560"/>
                  </a:lnTo>
                  <a:lnTo>
                    <a:pt x="2743860" y="144272"/>
                  </a:lnTo>
                  <a:close/>
                </a:path>
                <a:path w="2901950" h="168275">
                  <a:moveTo>
                    <a:pt x="2853080" y="51181"/>
                  </a:moveTo>
                  <a:lnTo>
                    <a:pt x="2833433" y="13576"/>
                  </a:lnTo>
                  <a:lnTo>
                    <a:pt x="2831617" y="12661"/>
                  </a:lnTo>
                  <a:lnTo>
                    <a:pt x="2831617" y="58928"/>
                  </a:lnTo>
                  <a:lnTo>
                    <a:pt x="2829458" y="65151"/>
                  </a:lnTo>
                  <a:lnTo>
                    <a:pt x="2825140" y="69977"/>
                  </a:lnTo>
                  <a:lnTo>
                    <a:pt x="2820695" y="74803"/>
                  </a:lnTo>
                  <a:lnTo>
                    <a:pt x="2814980" y="77216"/>
                  </a:lnTo>
                  <a:lnTo>
                    <a:pt x="2801010" y="77216"/>
                  </a:lnTo>
                  <a:lnTo>
                    <a:pt x="2795295" y="74803"/>
                  </a:lnTo>
                  <a:lnTo>
                    <a:pt x="2786405" y="65151"/>
                  </a:lnTo>
                  <a:lnTo>
                    <a:pt x="2784119" y="58928"/>
                  </a:lnTo>
                  <a:lnTo>
                    <a:pt x="2784119" y="43307"/>
                  </a:lnTo>
                  <a:lnTo>
                    <a:pt x="2786405" y="36957"/>
                  </a:lnTo>
                  <a:lnTo>
                    <a:pt x="2795295" y="27305"/>
                  </a:lnTo>
                  <a:lnTo>
                    <a:pt x="2801010" y="24892"/>
                  </a:lnTo>
                  <a:lnTo>
                    <a:pt x="2814853" y="24892"/>
                  </a:lnTo>
                  <a:lnTo>
                    <a:pt x="2831617" y="58928"/>
                  </a:lnTo>
                  <a:lnTo>
                    <a:pt x="2831617" y="12661"/>
                  </a:lnTo>
                  <a:lnTo>
                    <a:pt x="2825788" y="9690"/>
                  </a:lnTo>
                  <a:lnTo>
                    <a:pt x="2817291" y="7378"/>
                  </a:lnTo>
                  <a:lnTo>
                    <a:pt x="2807995" y="6604"/>
                  </a:lnTo>
                  <a:lnTo>
                    <a:pt x="2798610" y="7391"/>
                  </a:lnTo>
                  <a:lnTo>
                    <a:pt x="2765996" y="33362"/>
                  </a:lnTo>
                  <a:lnTo>
                    <a:pt x="2762783" y="51181"/>
                  </a:lnTo>
                  <a:lnTo>
                    <a:pt x="2763583" y="60477"/>
                  </a:lnTo>
                  <a:lnTo>
                    <a:pt x="2790088" y="92430"/>
                  </a:lnTo>
                  <a:lnTo>
                    <a:pt x="2807995" y="95504"/>
                  </a:lnTo>
                  <a:lnTo>
                    <a:pt x="2817291" y="94742"/>
                  </a:lnTo>
                  <a:lnTo>
                    <a:pt x="2849867" y="68834"/>
                  </a:lnTo>
                  <a:lnTo>
                    <a:pt x="2852267" y="60452"/>
                  </a:lnTo>
                  <a:lnTo>
                    <a:pt x="2853080" y="51181"/>
                  </a:lnTo>
                  <a:close/>
                </a:path>
                <a:path w="2901950" h="168275">
                  <a:moveTo>
                    <a:pt x="2898292" y="0"/>
                  </a:moveTo>
                  <a:lnTo>
                    <a:pt x="2876956" y="0"/>
                  </a:lnTo>
                  <a:lnTo>
                    <a:pt x="2876956" y="119634"/>
                  </a:lnTo>
                  <a:lnTo>
                    <a:pt x="2898292" y="119634"/>
                  </a:lnTo>
                  <a:lnTo>
                    <a:pt x="2898292" y="0"/>
                  </a:lnTo>
                  <a:close/>
                </a:path>
                <a:path w="2901950" h="168275">
                  <a:moveTo>
                    <a:pt x="2901594" y="143637"/>
                  </a:moveTo>
                  <a:lnTo>
                    <a:pt x="2811805" y="143637"/>
                  </a:lnTo>
                  <a:lnTo>
                    <a:pt x="2811805" y="106553"/>
                  </a:lnTo>
                  <a:lnTo>
                    <a:pt x="2789961" y="106553"/>
                  </a:lnTo>
                  <a:lnTo>
                    <a:pt x="2789961" y="162052"/>
                  </a:lnTo>
                  <a:lnTo>
                    <a:pt x="2901594" y="162052"/>
                  </a:lnTo>
                  <a:lnTo>
                    <a:pt x="2901594" y="143637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15340" y="1752600"/>
              <a:ext cx="8323326" cy="226390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79348" y="1816607"/>
              <a:ext cx="8101584" cy="2087880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8980931" y="1816607"/>
              <a:ext cx="45720" cy="2087880"/>
            </a:xfrm>
            <a:custGeom>
              <a:avLst/>
              <a:gdLst/>
              <a:ahLst/>
              <a:cxnLst/>
              <a:rect l="l" t="t" r="r" b="b"/>
              <a:pathLst>
                <a:path w="45720" h="2087879">
                  <a:moveTo>
                    <a:pt x="45720" y="0"/>
                  </a:moveTo>
                  <a:lnTo>
                    <a:pt x="0" y="0"/>
                  </a:lnTo>
                  <a:lnTo>
                    <a:pt x="0" y="2087880"/>
                  </a:lnTo>
                  <a:lnTo>
                    <a:pt x="45720" y="2087880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070091" y="1962911"/>
              <a:ext cx="2910840" cy="1941576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93876" y="2098548"/>
              <a:ext cx="176784" cy="176784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578610" y="2098167"/>
              <a:ext cx="253238" cy="126365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1884680" y="2098166"/>
              <a:ext cx="1362075" cy="126364"/>
            </a:xfrm>
            <a:custGeom>
              <a:avLst/>
              <a:gdLst/>
              <a:ahLst/>
              <a:cxnLst/>
              <a:rect l="l" t="t" r="r" b="b"/>
              <a:pathLst>
                <a:path w="1362075" h="126364">
                  <a:moveTo>
                    <a:pt x="80899" y="83185"/>
                  </a:moveTo>
                  <a:lnTo>
                    <a:pt x="74231" y="79667"/>
                  </a:lnTo>
                  <a:lnTo>
                    <a:pt x="68160" y="75361"/>
                  </a:lnTo>
                  <a:lnTo>
                    <a:pt x="62712" y="70281"/>
                  </a:lnTo>
                  <a:lnTo>
                    <a:pt x="58534" y="65151"/>
                  </a:lnTo>
                  <a:lnTo>
                    <a:pt x="57912" y="64389"/>
                  </a:lnTo>
                  <a:lnTo>
                    <a:pt x="53898" y="58191"/>
                  </a:lnTo>
                  <a:lnTo>
                    <a:pt x="51054" y="51968"/>
                  </a:lnTo>
                  <a:lnTo>
                    <a:pt x="49339" y="45770"/>
                  </a:lnTo>
                  <a:lnTo>
                    <a:pt x="48768" y="39624"/>
                  </a:lnTo>
                  <a:lnTo>
                    <a:pt x="48768" y="30353"/>
                  </a:lnTo>
                  <a:lnTo>
                    <a:pt x="77724" y="30353"/>
                  </a:lnTo>
                  <a:lnTo>
                    <a:pt x="77724" y="16510"/>
                  </a:lnTo>
                  <a:lnTo>
                    <a:pt x="48768" y="16510"/>
                  </a:lnTo>
                  <a:lnTo>
                    <a:pt x="48768" y="0"/>
                  </a:lnTo>
                  <a:lnTo>
                    <a:pt x="32258" y="0"/>
                  </a:lnTo>
                  <a:lnTo>
                    <a:pt x="32258" y="16510"/>
                  </a:lnTo>
                  <a:lnTo>
                    <a:pt x="3683" y="16510"/>
                  </a:lnTo>
                  <a:lnTo>
                    <a:pt x="3683" y="30353"/>
                  </a:lnTo>
                  <a:lnTo>
                    <a:pt x="32385" y="30353"/>
                  </a:lnTo>
                  <a:lnTo>
                    <a:pt x="32334" y="39624"/>
                  </a:lnTo>
                  <a:lnTo>
                    <a:pt x="12763" y="78193"/>
                  </a:lnTo>
                  <a:lnTo>
                    <a:pt x="0" y="87630"/>
                  </a:lnTo>
                  <a:lnTo>
                    <a:pt x="11811" y="98425"/>
                  </a:lnTo>
                  <a:lnTo>
                    <a:pt x="40640" y="65151"/>
                  </a:lnTo>
                  <a:lnTo>
                    <a:pt x="45796" y="73063"/>
                  </a:lnTo>
                  <a:lnTo>
                    <a:pt x="52539" y="80797"/>
                  </a:lnTo>
                  <a:lnTo>
                    <a:pt x="60845" y="88353"/>
                  </a:lnTo>
                  <a:lnTo>
                    <a:pt x="70739" y="95758"/>
                  </a:lnTo>
                  <a:lnTo>
                    <a:pt x="80899" y="83185"/>
                  </a:lnTo>
                  <a:close/>
                </a:path>
                <a:path w="1362075" h="126364">
                  <a:moveTo>
                    <a:pt x="105537" y="0"/>
                  </a:moveTo>
                  <a:lnTo>
                    <a:pt x="89154" y="0"/>
                  </a:lnTo>
                  <a:lnTo>
                    <a:pt x="89154" y="126365"/>
                  </a:lnTo>
                  <a:lnTo>
                    <a:pt x="105537" y="126365"/>
                  </a:lnTo>
                  <a:lnTo>
                    <a:pt x="105537" y="0"/>
                  </a:lnTo>
                  <a:close/>
                </a:path>
                <a:path w="1362075" h="126364">
                  <a:moveTo>
                    <a:pt x="199263" y="51816"/>
                  </a:moveTo>
                  <a:lnTo>
                    <a:pt x="198666" y="42087"/>
                  </a:lnTo>
                  <a:lnTo>
                    <a:pt x="196977" y="33629"/>
                  </a:lnTo>
                  <a:lnTo>
                    <a:pt x="194119" y="26174"/>
                  </a:lnTo>
                  <a:lnTo>
                    <a:pt x="191554" y="22098"/>
                  </a:lnTo>
                  <a:lnTo>
                    <a:pt x="190119" y="19812"/>
                  </a:lnTo>
                  <a:lnTo>
                    <a:pt x="185153" y="14668"/>
                  </a:lnTo>
                  <a:lnTo>
                    <a:pt x="182880" y="13233"/>
                  </a:lnTo>
                  <a:lnTo>
                    <a:pt x="182880" y="61468"/>
                  </a:lnTo>
                  <a:lnTo>
                    <a:pt x="181356" y="68199"/>
                  </a:lnTo>
                  <a:lnTo>
                    <a:pt x="178054" y="73660"/>
                  </a:lnTo>
                  <a:lnTo>
                    <a:pt x="174625" y="79121"/>
                  </a:lnTo>
                  <a:lnTo>
                    <a:pt x="170561" y="81788"/>
                  </a:lnTo>
                  <a:lnTo>
                    <a:pt x="160782" y="81788"/>
                  </a:lnTo>
                  <a:lnTo>
                    <a:pt x="156718" y="79121"/>
                  </a:lnTo>
                  <a:lnTo>
                    <a:pt x="150114" y="68199"/>
                  </a:lnTo>
                  <a:lnTo>
                    <a:pt x="148577" y="61468"/>
                  </a:lnTo>
                  <a:lnTo>
                    <a:pt x="148590" y="42087"/>
                  </a:lnTo>
                  <a:lnTo>
                    <a:pt x="150114" y="35306"/>
                  </a:lnTo>
                  <a:lnTo>
                    <a:pt x="153289" y="29972"/>
                  </a:lnTo>
                  <a:lnTo>
                    <a:pt x="156591" y="24765"/>
                  </a:lnTo>
                  <a:lnTo>
                    <a:pt x="160655" y="22098"/>
                  </a:lnTo>
                  <a:lnTo>
                    <a:pt x="170815" y="22098"/>
                  </a:lnTo>
                  <a:lnTo>
                    <a:pt x="182880" y="61468"/>
                  </a:lnTo>
                  <a:lnTo>
                    <a:pt x="182880" y="13233"/>
                  </a:lnTo>
                  <a:lnTo>
                    <a:pt x="179400" y="11010"/>
                  </a:lnTo>
                  <a:lnTo>
                    <a:pt x="172948" y="8851"/>
                  </a:lnTo>
                  <a:lnTo>
                    <a:pt x="165735" y="8128"/>
                  </a:lnTo>
                  <a:lnTo>
                    <a:pt x="158407" y="8851"/>
                  </a:lnTo>
                  <a:lnTo>
                    <a:pt x="132651" y="42087"/>
                  </a:lnTo>
                  <a:lnTo>
                    <a:pt x="132080" y="51816"/>
                  </a:lnTo>
                  <a:lnTo>
                    <a:pt x="132651" y="61468"/>
                  </a:lnTo>
                  <a:lnTo>
                    <a:pt x="158508" y="94907"/>
                  </a:lnTo>
                  <a:lnTo>
                    <a:pt x="165735" y="95631"/>
                  </a:lnTo>
                  <a:lnTo>
                    <a:pt x="172974" y="94894"/>
                  </a:lnTo>
                  <a:lnTo>
                    <a:pt x="179463" y="92684"/>
                  </a:lnTo>
                  <a:lnTo>
                    <a:pt x="185166" y="89052"/>
                  </a:lnTo>
                  <a:lnTo>
                    <a:pt x="190119" y="83947"/>
                  </a:lnTo>
                  <a:lnTo>
                    <a:pt x="191452" y="81788"/>
                  </a:lnTo>
                  <a:lnTo>
                    <a:pt x="194119" y="77520"/>
                  </a:lnTo>
                  <a:lnTo>
                    <a:pt x="196989" y="69964"/>
                  </a:lnTo>
                  <a:lnTo>
                    <a:pt x="198691" y="61468"/>
                  </a:lnTo>
                  <a:lnTo>
                    <a:pt x="199263" y="51816"/>
                  </a:lnTo>
                  <a:close/>
                </a:path>
                <a:path w="1362075" h="126364">
                  <a:moveTo>
                    <a:pt x="250444" y="48514"/>
                  </a:moveTo>
                  <a:lnTo>
                    <a:pt x="230632" y="48514"/>
                  </a:lnTo>
                  <a:lnTo>
                    <a:pt x="230632" y="0"/>
                  </a:lnTo>
                  <a:lnTo>
                    <a:pt x="214249" y="0"/>
                  </a:lnTo>
                  <a:lnTo>
                    <a:pt x="214249" y="126365"/>
                  </a:lnTo>
                  <a:lnTo>
                    <a:pt x="230632" y="126365"/>
                  </a:lnTo>
                  <a:lnTo>
                    <a:pt x="230632" y="62357"/>
                  </a:lnTo>
                  <a:lnTo>
                    <a:pt x="250444" y="62357"/>
                  </a:lnTo>
                  <a:lnTo>
                    <a:pt x="250444" y="48514"/>
                  </a:lnTo>
                  <a:close/>
                </a:path>
                <a:path w="1362075" h="126364">
                  <a:moveTo>
                    <a:pt x="360934" y="37846"/>
                  </a:moveTo>
                  <a:lnTo>
                    <a:pt x="292481" y="37846"/>
                  </a:lnTo>
                  <a:lnTo>
                    <a:pt x="292481" y="30607"/>
                  </a:lnTo>
                  <a:lnTo>
                    <a:pt x="358013" y="30607"/>
                  </a:lnTo>
                  <a:lnTo>
                    <a:pt x="358013" y="889"/>
                  </a:lnTo>
                  <a:lnTo>
                    <a:pt x="276098" y="889"/>
                  </a:lnTo>
                  <a:lnTo>
                    <a:pt x="276098" y="12700"/>
                  </a:lnTo>
                  <a:lnTo>
                    <a:pt x="341630" y="12700"/>
                  </a:lnTo>
                  <a:lnTo>
                    <a:pt x="341630" y="19812"/>
                  </a:lnTo>
                  <a:lnTo>
                    <a:pt x="276098" y="19812"/>
                  </a:lnTo>
                  <a:lnTo>
                    <a:pt x="276098" y="49657"/>
                  </a:lnTo>
                  <a:lnTo>
                    <a:pt x="360934" y="49657"/>
                  </a:lnTo>
                  <a:lnTo>
                    <a:pt x="360934" y="37846"/>
                  </a:lnTo>
                  <a:close/>
                </a:path>
                <a:path w="1362075" h="126364">
                  <a:moveTo>
                    <a:pt x="361188" y="113284"/>
                  </a:moveTo>
                  <a:lnTo>
                    <a:pt x="291973" y="113284"/>
                  </a:lnTo>
                  <a:lnTo>
                    <a:pt x="291973" y="105664"/>
                  </a:lnTo>
                  <a:lnTo>
                    <a:pt x="358521" y="105664"/>
                  </a:lnTo>
                  <a:lnTo>
                    <a:pt x="358521" y="75692"/>
                  </a:lnTo>
                  <a:lnTo>
                    <a:pt x="275590" y="75692"/>
                  </a:lnTo>
                  <a:lnTo>
                    <a:pt x="275590" y="87503"/>
                  </a:lnTo>
                  <a:lnTo>
                    <a:pt x="342138" y="87503"/>
                  </a:lnTo>
                  <a:lnTo>
                    <a:pt x="342138" y="94869"/>
                  </a:lnTo>
                  <a:lnTo>
                    <a:pt x="275590" y="94869"/>
                  </a:lnTo>
                  <a:lnTo>
                    <a:pt x="275590" y="125095"/>
                  </a:lnTo>
                  <a:lnTo>
                    <a:pt x="361188" y="125095"/>
                  </a:lnTo>
                  <a:lnTo>
                    <a:pt x="361188" y="113284"/>
                  </a:lnTo>
                  <a:close/>
                </a:path>
                <a:path w="1362075" h="126364">
                  <a:moveTo>
                    <a:pt x="375666" y="56642"/>
                  </a:moveTo>
                  <a:lnTo>
                    <a:pt x="258445" y="56642"/>
                  </a:lnTo>
                  <a:lnTo>
                    <a:pt x="258445" y="68453"/>
                  </a:lnTo>
                  <a:lnTo>
                    <a:pt x="375666" y="68453"/>
                  </a:lnTo>
                  <a:lnTo>
                    <a:pt x="375666" y="56642"/>
                  </a:lnTo>
                  <a:close/>
                </a:path>
                <a:path w="1362075" h="126364">
                  <a:moveTo>
                    <a:pt x="495427" y="5588"/>
                  </a:moveTo>
                  <a:lnTo>
                    <a:pt x="479171" y="5588"/>
                  </a:lnTo>
                  <a:lnTo>
                    <a:pt x="479171" y="19177"/>
                  </a:lnTo>
                  <a:lnTo>
                    <a:pt x="479171" y="47371"/>
                  </a:lnTo>
                  <a:lnTo>
                    <a:pt x="452628" y="47371"/>
                  </a:lnTo>
                  <a:lnTo>
                    <a:pt x="452628" y="19177"/>
                  </a:lnTo>
                  <a:lnTo>
                    <a:pt x="479171" y="19177"/>
                  </a:lnTo>
                  <a:lnTo>
                    <a:pt x="479171" y="5588"/>
                  </a:lnTo>
                  <a:lnTo>
                    <a:pt x="436245" y="5588"/>
                  </a:lnTo>
                  <a:lnTo>
                    <a:pt x="436245" y="61087"/>
                  </a:lnTo>
                  <a:lnTo>
                    <a:pt x="495427" y="61087"/>
                  </a:lnTo>
                  <a:lnTo>
                    <a:pt x="495427" y="47371"/>
                  </a:lnTo>
                  <a:lnTo>
                    <a:pt x="495427" y="19177"/>
                  </a:lnTo>
                  <a:lnTo>
                    <a:pt x="495427" y="5588"/>
                  </a:lnTo>
                  <a:close/>
                </a:path>
                <a:path w="1362075" h="126364">
                  <a:moveTo>
                    <a:pt x="543179" y="111379"/>
                  </a:moveTo>
                  <a:lnTo>
                    <a:pt x="504063" y="94869"/>
                  </a:lnTo>
                  <a:lnTo>
                    <a:pt x="500761" y="88900"/>
                  </a:lnTo>
                  <a:lnTo>
                    <a:pt x="534035" y="88900"/>
                  </a:lnTo>
                  <a:lnTo>
                    <a:pt x="534035" y="75184"/>
                  </a:lnTo>
                  <a:lnTo>
                    <a:pt x="446278" y="75184"/>
                  </a:lnTo>
                  <a:lnTo>
                    <a:pt x="446278" y="88900"/>
                  </a:lnTo>
                  <a:lnTo>
                    <a:pt x="479806" y="88900"/>
                  </a:lnTo>
                  <a:lnTo>
                    <a:pt x="476885" y="94615"/>
                  </a:lnTo>
                  <a:lnTo>
                    <a:pt x="437134" y="111379"/>
                  </a:lnTo>
                  <a:lnTo>
                    <a:pt x="447294" y="125095"/>
                  </a:lnTo>
                  <a:lnTo>
                    <a:pt x="486156" y="106426"/>
                  </a:lnTo>
                  <a:lnTo>
                    <a:pt x="490347" y="101346"/>
                  </a:lnTo>
                  <a:lnTo>
                    <a:pt x="495046" y="106807"/>
                  </a:lnTo>
                  <a:lnTo>
                    <a:pt x="501396" y="111887"/>
                  </a:lnTo>
                  <a:lnTo>
                    <a:pt x="509524" y="116332"/>
                  </a:lnTo>
                  <a:lnTo>
                    <a:pt x="517525" y="120904"/>
                  </a:lnTo>
                  <a:lnTo>
                    <a:pt x="525399" y="123825"/>
                  </a:lnTo>
                  <a:lnTo>
                    <a:pt x="533273" y="125095"/>
                  </a:lnTo>
                  <a:lnTo>
                    <a:pt x="543179" y="111379"/>
                  </a:lnTo>
                  <a:close/>
                </a:path>
                <a:path w="1362075" h="126364">
                  <a:moveTo>
                    <a:pt x="551561" y="31115"/>
                  </a:moveTo>
                  <a:lnTo>
                    <a:pt x="532384" y="31115"/>
                  </a:lnTo>
                  <a:lnTo>
                    <a:pt x="532384" y="0"/>
                  </a:lnTo>
                  <a:lnTo>
                    <a:pt x="516001" y="0"/>
                  </a:lnTo>
                  <a:lnTo>
                    <a:pt x="516001" y="69850"/>
                  </a:lnTo>
                  <a:lnTo>
                    <a:pt x="532384" y="69850"/>
                  </a:lnTo>
                  <a:lnTo>
                    <a:pt x="532384" y="44958"/>
                  </a:lnTo>
                  <a:lnTo>
                    <a:pt x="551561" y="44958"/>
                  </a:lnTo>
                  <a:lnTo>
                    <a:pt x="551561" y="31115"/>
                  </a:lnTo>
                  <a:close/>
                </a:path>
                <a:path w="1362075" h="126364">
                  <a:moveTo>
                    <a:pt x="659638" y="1651"/>
                  </a:moveTo>
                  <a:lnTo>
                    <a:pt x="643255" y="1651"/>
                  </a:lnTo>
                  <a:lnTo>
                    <a:pt x="643255" y="14986"/>
                  </a:lnTo>
                  <a:lnTo>
                    <a:pt x="643255" y="28575"/>
                  </a:lnTo>
                  <a:lnTo>
                    <a:pt x="594233" y="28575"/>
                  </a:lnTo>
                  <a:lnTo>
                    <a:pt x="594233" y="14986"/>
                  </a:lnTo>
                  <a:lnTo>
                    <a:pt x="643255" y="14986"/>
                  </a:lnTo>
                  <a:lnTo>
                    <a:pt x="643255" y="1651"/>
                  </a:lnTo>
                  <a:lnTo>
                    <a:pt x="577850" y="1651"/>
                  </a:lnTo>
                  <a:lnTo>
                    <a:pt x="577850" y="42037"/>
                  </a:lnTo>
                  <a:lnTo>
                    <a:pt x="659638" y="42037"/>
                  </a:lnTo>
                  <a:lnTo>
                    <a:pt x="659638" y="28575"/>
                  </a:lnTo>
                  <a:lnTo>
                    <a:pt x="659638" y="14986"/>
                  </a:lnTo>
                  <a:lnTo>
                    <a:pt x="659638" y="1651"/>
                  </a:lnTo>
                  <a:close/>
                </a:path>
                <a:path w="1362075" h="126364">
                  <a:moveTo>
                    <a:pt x="677418" y="50165"/>
                  </a:moveTo>
                  <a:lnTo>
                    <a:pt x="560197" y="50165"/>
                  </a:lnTo>
                  <a:lnTo>
                    <a:pt x="560197" y="63627"/>
                  </a:lnTo>
                  <a:lnTo>
                    <a:pt x="610489" y="63627"/>
                  </a:lnTo>
                  <a:lnTo>
                    <a:pt x="610489" y="72009"/>
                  </a:lnTo>
                  <a:lnTo>
                    <a:pt x="577342" y="72009"/>
                  </a:lnTo>
                  <a:lnTo>
                    <a:pt x="577342" y="85344"/>
                  </a:lnTo>
                  <a:lnTo>
                    <a:pt x="643763" y="85344"/>
                  </a:lnTo>
                  <a:lnTo>
                    <a:pt x="643763" y="91694"/>
                  </a:lnTo>
                  <a:lnTo>
                    <a:pt x="577342" y="91694"/>
                  </a:lnTo>
                  <a:lnTo>
                    <a:pt x="577342" y="124206"/>
                  </a:lnTo>
                  <a:lnTo>
                    <a:pt x="663194" y="124206"/>
                  </a:lnTo>
                  <a:lnTo>
                    <a:pt x="663194" y="110871"/>
                  </a:lnTo>
                  <a:lnTo>
                    <a:pt x="593725" y="110871"/>
                  </a:lnTo>
                  <a:lnTo>
                    <a:pt x="593725" y="104521"/>
                  </a:lnTo>
                  <a:lnTo>
                    <a:pt x="660019" y="104521"/>
                  </a:lnTo>
                  <a:lnTo>
                    <a:pt x="660019" y="72009"/>
                  </a:lnTo>
                  <a:lnTo>
                    <a:pt x="626999" y="72009"/>
                  </a:lnTo>
                  <a:lnTo>
                    <a:pt x="626999" y="63627"/>
                  </a:lnTo>
                  <a:lnTo>
                    <a:pt x="677418" y="63627"/>
                  </a:lnTo>
                  <a:lnTo>
                    <a:pt x="677418" y="50165"/>
                  </a:lnTo>
                  <a:close/>
                </a:path>
                <a:path w="1362075" h="126364">
                  <a:moveTo>
                    <a:pt x="764921" y="95123"/>
                  </a:moveTo>
                  <a:lnTo>
                    <a:pt x="763206" y="84582"/>
                  </a:lnTo>
                  <a:lnTo>
                    <a:pt x="762762" y="81788"/>
                  </a:lnTo>
                  <a:lnTo>
                    <a:pt x="753872" y="83172"/>
                  </a:lnTo>
                  <a:lnTo>
                    <a:pt x="742454" y="84099"/>
                  </a:lnTo>
                  <a:lnTo>
                    <a:pt x="728484" y="84556"/>
                  </a:lnTo>
                  <a:lnTo>
                    <a:pt x="711962" y="84582"/>
                  </a:lnTo>
                  <a:lnTo>
                    <a:pt x="711962" y="58547"/>
                  </a:lnTo>
                  <a:lnTo>
                    <a:pt x="754761" y="58547"/>
                  </a:lnTo>
                  <a:lnTo>
                    <a:pt x="754761" y="9779"/>
                  </a:lnTo>
                  <a:lnTo>
                    <a:pt x="695960" y="9779"/>
                  </a:lnTo>
                  <a:lnTo>
                    <a:pt x="695960" y="23622"/>
                  </a:lnTo>
                  <a:lnTo>
                    <a:pt x="738505" y="23622"/>
                  </a:lnTo>
                  <a:lnTo>
                    <a:pt x="738505" y="44831"/>
                  </a:lnTo>
                  <a:lnTo>
                    <a:pt x="695706" y="44831"/>
                  </a:lnTo>
                  <a:lnTo>
                    <a:pt x="695706" y="98171"/>
                  </a:lnTo>
                  <a:lnTo>
                    <a:pt x="720102" y="97980"/>
                  </a:lnTo>
                  <a:lnTo>
                    <a:pt x="739787" y="97409"/>
                  </a:lnTo>
                  <a:lnTo>
                    <a:pt x="754722" y="96456"/>
                  </a:lnTo>
                  <a:lnTo>
                    <a:pt x="764921" y="95123"/>
                  </a:lnTo>
                  <a:close/>
                </a:path>
                <a:path w="1362075" h="126364">
                  <a:moveTo>
                    <a:pt x="798449" y="0"/>
                  </a:moveTo>
                  <a:lnTo>
                    <a:pt x="782320" y="0"/>
                  </a:lnTo>
                  <a:lnTo>
                    <a:pt x="782320" y="26035"/>
                  </a:lnTo>
                  <a:lnTo>
                    <a:pt x="761365" y="26035"/>
                  </a:lnTo>
                  <a:lnTo>
                    <a:pt x="761365" y="39878"/>
                  </a:lnTo>
                  <a:lnTo>
                    <a:pt x="782320" y="39878"/>
                  </a:lnTo>
                  <a:lnTo>
                    <a:pt x="782320" y="58801"/>
                  </a:lnTo>
                  <a:lnTo>
                    <a:pt x="760603" y="58801"/>
                  </a:lnTo>
                  <a:lnTo>
                    <a:pt x="760603" y="72644"/>
                  </a:lnTo>
                  <a:lnTo>
                    <a:pt x="782320" y="72644"/>
                  </a:lnTo>
                  <a:lnTo>
                    <a:pt x="782320" y="126365"/>
                  </a:lnTo>
                  <a:lnTo>
                    <a:pt x="798449" y="126365"/>
                  </a:lnTo>
                  <a:lnTo>
                    <a:pt x="798449" y="0"/>
                  </a:lnTo>
                  <a:close/>
                </a:path>
                <a:path w="1362075" h="126364">
                  <a:moveTo>
                    <a:pt x="980694" y="46990"/>
                  </a:moveTo>
                  <a:lnTo>
                    <a:pt x="961390" y="46990"/>
                  </a:lnTo>
                  <a:lnTo>
                    <a:pt x="962126" y="34734"/>
                  </a:lnTo>
                  <a:lnTo>
                    <a:pt x="962634" y="23495"/>
                  </a:lnTo>
                  <a:lnTo>
                    <a:pt x="962939" y="13309"/>
                  </a:lnTo>
                  <a:lnTo>
                    <a:pt x="963041" y="4191"/>
                  </a:lnTo>
                  <a:lnTo>
                    <a:pt x="881761" y="4191"/>
                  </a:lnTo>
                  <a:lnTo>
                    <a:pt x="881761" y="18034"/>
                  </a:lnTo>
                  <a:lnTo>
                    <a:pt x="946531" y="18034"/>
                  </a:lnTo>
                  <a:lnTo>
                    <a:pt x="946467" y="24206"/>
                  </a:lnTo>
                  <a:lnTo>
                    <a:pt x="946302" y="31089"/>
                  </a:lnTo>
                  <a:lnTo>
                    <a:pt x="945984" y="38684"/>
                  </a:lnTo>
                  <a:lnTo>
                    <a:pt x="945515" y="46990"/>
                  </a:lnTo>
                  <a:lnTo>
                    <a:pt x="863473" y="46990"/>
                  </a:lnTo>
                  <a:lnTo>
                    <a:pt x="863473" y="60833"/>
                  </a:lnTo>
                  <a:lnTo>
                    <a:pt x="912749" y="60833"/>
                  </a:lnTo>
                  <a:lnTo>
                    <a:pt x="912749" y="77978"/>
                  </a:lnTo>
                  <a:lnTo>
                    <a:pt x="880872" y="77978"/>
                  </a:lnTo>
                  <a:lnTo>
                    <a:pt x="880872" y="123571"/>
                  </a:lnTo>
                  <a:lnTo>
                    <a:pt x="966089" y="123571"/>
                  </a:lnTo>
                  <a:lnTo>
                    <a:pt x="966089" y="109728"/>
                  </a:lnTo>
                  <a:lnTo>
                    <a:pt x="897382" y="109728"/>
                  </a:lnTo>
                  <a:lnTo>
                    <a:pt x="897382" y="91821"/>
                  </a:lnTo>
                  <a:lnTo>
                    <a:pt x="964565" y="91821"/>
                  </a:lnTo>
                  <a:lnTo>
                    <a:pt x="964565" y="77978"/>
                  </a:lnTo>
                  <a:lnTo>
                    <a:pt x="929132" y="77978"/>
                  </a:lnTo>
                  <a:lnTo>
                    <a:pt x="929132" y="60833"/>
                  </a:lnTo>
                  <a:lnTo>
                    <a:pt x="980694" y="60833"/>
                  </a:lnTo>
                  <a:lnTo>
                    <a:pt x="980694" y="46990"/>
                  </a:lnTo>
                  <a:close/>
                </a:path>
                <a:path w="1362075" h="126364">
                  <a:moveTo>
                    <a:pt x="1062228" y="8255"/>
                  </a:moveTo>
                  <a:lnTo>
                    <a:pt x="1001522" y="8255"/>
                  </a:lnTo>
                  <a:lnTo>
                    <a:pt x="1001522" y="22098"/>
                  </a:lnTo>
                  <a:lnTo>
                    <a:pt x="1042162" y="22098"/>
                  </a:lnTo>
                  <a:lnTo>
                    <a:pt x="1039418" y="29464"/>
                  </a:lnTo>
                  <a:lnTo>
                    <a:pt x="1008888" y="60426"/>
                  </a:lnTo>
                  <a:lnTo>
                    <a:pt x="994283" y="67056"/>
                  </a:lnTo>
                  <a:lnTo>
                    <a:pt x="1005586" y="78867"/>
                  </a:lnTo>
                  <a:lnTo>
                    <a:pt x="1028319" y="65519"/>
                  </a:lnTo>
                  <a:lnTo>
                    <a:pt x="1045337" y="49288"/>
                  </a:lnTo>
                  <a:lnTo>
                    <a:pt x="1056627" y="30187"/>
                  </a:lnTo>
                  <a:lnTo>
                    <a:pt x="1062228" y="8255"/>
                  </a:lnTo>
                  <a:close/>
                </a:path>
                <a:path w="1362075" h="126364">
                  <a:moveTo>
                    <a:pt x="1101090" y="0"/>
                  </a:moveTo>
                  <a:lnTo>
                    <a:pt x="1084961" y="0"/>
                  </a:lnTo>
                  <a:lnTo>
                    <a:pt x="1084961" y="35687"/>
                  </a:lnTo>
                  <a:lnTo>
                    <a:pt x="1055116" y="35687"/>
                  </a:lnTo>
                  <a:lnTo>
                    <a:pt x="1055116" y="49530"/>
                  </a:lnTo>
                  <a:lnTo>
                    <a:pt x="1084961" y="49530"/>
                  </a:lnTo>
                  <a:lnTo>
                    <a:pt x="1084961" y="90424"/>
                  </a:lnTo>
                  <a:lnTo>
                    <a:pt x="1101090" y="90424"/>
                  </a:lnTo>
                  <a:lnTo>
                    <a:pt x="1101090" y="0"/>
                  </a:lnTo>
                  <a:close/>
                </a:path>
                <a:path w="1362075" h="126364">
                  <a:moveTo>
                    <a:pt x="1103503" y="108204"/>
                  </a:moveTo>
                  <a:lnTo>
                    <a:pt x="1035939" y="108204"/>
                  </a:lnTo>
                  <a:lnTo>
                    <a:pt x="1035939" y="79502"/>
                  </a:lnTo>
                  <a:lnTo>
                    <a:pt x="1019556" y="79502"/>
                  </a:lnTo>
                  <a:lnTo>
                    <a:pt x="1019556" y="121920"/>
                  </a:lnTo>
                  <a:lnTo>
                    <a:pt x="1103503" y="121920"/>
                  </a:lnTo>
                  <a:lnTo>
                    <a:pt x="1103503" y="108204"/>
                  </a:lnTo>
                  <a:close/>
                </a:path>
                <a:path w="1362075" h="126364">
                  <a:moveTo>
                    <a:pt x="1195959" y="76200"/>
                  </a:moveTo>
                  <a:lnTo>
                    <a:pt x="1179525" y="41414"/>
                  </a:lnTo>
                  <a:lnTo>
                    <a:pt x="1179525" y="62611"/>
                  </a:lnTo>
                  <a:lnTo>
                    <a:pt x="1179525" y="72136"/>
                  </a:lnTo>
                  <a:lnTo>
                    <a:pt x="1178052" y="75819"/>
                  </a:lnTo>
                  <a:lnTo>
                    <a:pt x="1174877" y="78867"/>
                  </a:lnTo>
                  <a:lnTo>
                    <a:pt x="1171956" y="81788"/>
                  </a:lnTo>
                  <a:lnTo>
                    <a:pt x="1167765" y="83185"/>
                  </a:lnTo>
                  <a:lnTo>
                    <a:pt x="1157351" y="83185"/>
                  </a:lnTo>
                  <a:lnTo>
                    <a:pt x="1153160" y="81788"/>
                  </a:lnTo>
                  <a:lnTo>
                    <a:pt x="1150239" y="78867"/>
                  </a:lnTo>
                  <a:lnTo>
                    <a:pt x="1147191" y="75946"/>
                  </a:lnTo>
                  <a:lnTo>
                    <a:pt x="1145667" y="72136"/>
                  </a:lnTo>
                  <a:lnTo>
                    <a:pt x="1145667" y="62611"/>
                  </a:lnTo>
                  <a:lnTo>
                    <a:pt x="1147191" y="58801"/>
                  </a:lnTo>
                  <a:lnTo>
                    <a:pt x="1153287" y="52959"/>
                  </a:lnTo>
                  <a:lnTo>
                    <a:pt x="1157478" y="51562"/>
                  </a:lnTo>
                  <a:lnTo>
                    <a:pt x="1167765" y="51562"/>
                  </a:lnTo>
                  <a:lnTo>
                    <a:pt x="1171956" y="52959"/>
                  </a:lnTo>
                  <a:lnTo>
                    <a:pt x="1175004" y="55880"/>
                  </a:lnTo>
                  <a:lnTo>
                    <a:pt x="1178052" y="58928"/>
                  </a:lnTo>
                  <a:lnTo>
                    <a:pt x="1179525" y="62611"/>
                  </a:lnTo>
                  <a:lnTo>
                    <a:pt x="1179525" y="41414"/>
                  </a:lnTo>
                  <a:lnTo>
                    <a:pt x="1175994" y="39801"/>
                  </a:lnTo>
                  <a:lnTo>
                    <a:pt x="1169631" y="38252"/>
                  </a:lnTo>
                  <a:lnTo>
                    <a:pt x="1162558" y="37719"/>
                  </a:lnTo>
                  <a:lnTo>
                    <a:pt x="1155471" y="38252"/>
                  </a:lnTo>
                  <a:lnTo>
                    <a:pt x="1129284" y="58674"/>
                  </a:lnTo>
                  <a:lnTo>
                    <a:pt x="1129334" y="76200"/>
                  </a:lnTo>
                  <a:lnTo>
                    <a:pt x="1132459" y="83058"/>
                  </a:lnTo>
                  <a:lnTo>
                    <a:pt x="1138555" y="88646"/>
                  </a:lnTo>
                  <a:lnTo>
                    <a:pt x="1144778" y="94234"/>
                  </a:lnTo>
                  <a:lnTo>
                    <a:pt x="1152779" y="97028"/>
                  </a:lnTo>
                  <a:lnTo>
                    <a:pt x="1162431" y="97028"/>
                  </a:lnTo>
                  <a:lnTo>
                    <a:pt x="1192961" y="83185"/>
                  </a:lnTo>
                  <a:lnTo>
                    <a:pt x="1195959" y="76200"/>
                  </a:lnTo>
                  <a:close/>
                </a:path>
                <a:path w="1362075" h="126364">
                  <a:moveTo>
                    <a:pt x="1201293" y="17526"/>
                  </a:moveTo>
                  <a:lnTo>
                    <a:pt x="1171067" y="17526"/>
                  </a:lnTo>
                  <a:lnTo>
                    <a:pt x="1171067" y="0"/>
                  </a:lnTo>
                  <a:lnTo>
                    <a:pt x="1154430" y="0"/>
                  </a:lnTo>
                  <a:lnTo>
                    <a:pt x="1154430" y="17526"/>
                  </a:lnTo>
                  <a:lnTo>
                    <a:pt x="1124077" y="17526"/>
                  </a:lnTo>
                  <a:lnTo>
                    <a:pt x="1124077" y="31242"/>
                  </a:lnTo>
                  <a:lnTo>
                    <a:pt x="1201293" y="31242"/>
                  </a:lnTo>
                  <a:lnTo>
                    <a:pt x="1201293" y="17526"/>
                  </a:lnTo>
                  <a:close/>
                </a:path>
                <a:path w="1362075" h="126364">
                  <a:moveTo>
                    <a:pt x="1244092" y="54864"/>
                  </a:moveTo>
                  <a:lnTo>
                    <a:pt x="1224280" y="54864"/>
                  </a:lnTo>
                  <a:lnTo>
                    <a:pt x="1224280" y="0"/>
                  </a:lnTo>
                  <a:lnTo>
                    <a:pt x="1207770" y="0"/>
                  </a:lnTo>
                  <a:lnTo>
                    <a:pt x="1207770" y="126365"/>
                  </a:lnTo>
                  <a:lnTo>
                    <a:pt x="1224280" y="126365"/>
                  </a:lnTo>
                  <a:lnTo>
                    <a:pt x="1224280" y="68707"/>
                  </a:lnTo>
                  <a:lnTo>
                    <a:pt x="1244092" y="68707"/>
                  </a:lnTo>
                  <a:lnTo>
                    <a:pt x="1244092" y="54864"/>
                  </a:lnTo>
                  <a:close/>
                </a:path>
                <a:path w="1362075" h="126364">
                  <a:moveTo>
                    <a:pt x="1335278" y="2540"/>
                  </a:moveTo>
                  <a:lnTo>
                    <a:pt x="1319149" y="2540"/>
                  </a:lnTo>
                  <a:lnTo>
                    <a:pt x="1319149" y="43307"/>
                  </a:lnTo>
                  <a:lnTo>
                    <a:pt x="1302258" y="43307"/>
                  </a:lnTo>
                  <a:lnTo>
                    <a:pt x="1304201" y="36271"/>
                  </a:lnTo>
                  <a:lnTo>
                    <a:pt x="1305877" y="28473"/>
                  </a:lnTo>
                  <a:lnTo>
                    <a:pt x="1307249" y="19939"/>
                  </a:lnTo>
                  <a:lnTo>
                    <a:pt x="1308354" y="10668"/>
                  </a:lnTo>
                  <a:lnTo>
                    <a:pt x="1257935" y="10668"/>
                  </a:lnTo>
                  <a:lnTo>
                    <a:pt x="1257935" y="24384"/>
                  </a:lnTo>
                  <a:lnTo>
                    <a:pt x="1290828" y="24384"/>
                  </a:lnTo>
                  <a:lnTo>
                    <a:pt x="1288796" y="34493"/>
                  </a:lnTo>
                  <a:lnTo>
                    <a:pt x="1269593" y="70954"/>
                  </a:lnTo>
                  <a:lnTo>
                    <a:pt x="1250950" y="87884"/>
                  </a:lnTo>
                  <a:lnTo>
                    <a:pt x="1264793" y="98171"/>
                  </a:lnTo>
                  <a:lnTo>
                    <a:pt x="1294130" y="62992"/>
                  </a:lnTo>
                  <a:lnTo>
                    <a:pt x="1296797" y="57023"/>
                  </a:lnTo>
                  <a:lnTo>
                    <a:pt x="1319149" y="57023"/>
                  </a:lnTo>
                  <a:lnTo>
                    <a:pt x="1319149" y="122682"/>
                  </a:lnTo>
                  <a:lnTo>
                    <a:pt x="1335278" y="122682"/>
                  </a:lnTo>
                  <a:lnTo>
                    <a:pt x="1335278" y="57023"/>
                  </a:lnTo>
                  <a:lnTo>
                    <a:pt x="1335278" y="43307"/>
                  </a:lnTo>
                  <a:lnTo>
                    <a:pt x="1335278" y="2540"/>
                  </a:lnTo>
                  <a:close/>
                </a:path>
                <a:path w="1362075" h="126364">
                  <a:moveTo>
                    <a:pt x="1361948" y="0"/>
                  </a:moveTo>
                  <a:lnTo>
                    <a:pt x="1345692" y="0"/>
                  </a:lnTo>
                  <a:lnTo>
                    <a:pt x="1345692" y="126365"/>
                  </a:lnTo>
                  <a:lnTo>
                    <a:pt x="1361948" y="126365"/>
                  </a:lnTo>
                  <a:lnTo>
                    <a:pt x="1361948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354704" y="2098167"/>
              <a:ext cx="1846961" cy="126365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5256149" y="2098166"/>
              <a:ext cx="1782445" cy="132080"/>
            </a:xfrm>
            <a:custGeom>
              <a:avLst/>
              <a:gdLst/>
              <a:ahLst/>
              <a:cxnLst/>
              <a:rect l="l" t="t" r="r" b="b"/>
              <a:pathLst>
                <a:path w="1782445" h="132080">
                  <a:moveTo>
                    <a:pt x="79629" y="83058"/>
                  </a:moveTo>
                  <a:lnTo>
                    <a:pt x="50761" y="51231"/>
                  </a:lnTo>
                  <a:lnTo>
                    <a:pt x="48387" y="24511"/>
                  </a:lnTo>
                  <a:lnTo>
                    <a:pt x="75184" y="24511"/>
                  </a:lnTo>
                  <a:lnTo>
                    <a:pt x="75184" y="10668"/>
                  </a:lnTo>
                  <a:lnTo>
                    <a:pt x="4699" y="10668"/>
                  </a:lnTo>
                  <a:lnTo>
                    <a:pt x="4699" y="24511"/>
                  </a:lnTo>
                  <a:lnTo>
                    <a:pt x="32004" y="24511"/>
                  </a:lnTo>
                  <a:lnTo>
                    <a:pt x="32004" y="38354"/>
                  </a:lnTo>
                  <a:lnTo>
                    <a:pt x="16992" y="73431"/>
                  </a:lnTo>
                  <a:lnTo>
                    <a:pt x="0" y="87122"/>
                  </a:lnTo>
                  <a:lnTo>
                    <a:pt x="12065" y="97536"/>
                  </a:lnTo>
                  <a:lnTo>
                    <a:pt x="40386" y="64897"/>
                  </a:lnTo>
                  <a:lnTo>
                    <a:pt x="45364" y="72783"/>
                  </a:lnTo>
                  <a:lnTo>
                    <a:pt x="51752" y="80441"/>
                  </a:lnTo>
                  <a:lnTo>
                    <a:pt x="59563" y="87884"/>
                  </a:lnTo>
                  <a:lnTo>
                    <a:pt x="68834" y="95123"/>
                  </a:lnTo>
                  <a:lnTo>
                    <a:pt x="79629" y="83058"/>
                  </a:lnTo>
                  <a:close/>
                </a:path>
                <a:path w="1782445" h="132080">
                  <a:moveTo>
                    <a:pt x="123571" y="48514"/>
                  </a:moveTo>
                  <a:lnTo>
                    <a:pt x="103759" y="48514"/>
                  </a:lnTo>
                  <a:lnTo>
                    <a:pt x="103759" y="0"/>
                  </a:lnTo>
                  <a:lnTo>
                    <a:pt x="87376" y="0"/>
                  </a:lnTo>
                  <a:lnTo>
                    <a:pt x="87376" y="126365"/>
                  </a:lnTo>
                  <a:lnTo>
                    <a:pt x="103759" y="126365"/>
                  </a:lnTo>
                  <a:lnTo>
                    <a:pt x="103759" y="62357"/>
                  </a:lnTo>
                  <a:lnTo>
                    <a:pt x="123571" y="62357"/>
                  </a:lnTo>
                  <a:lnTo>
                    <a:pt x="123571" y="48514"/>
                  </a:lnTo>
                  <a:close/>
                </a:path>
                <a:path w="1782445" h="132080">
                  <a:moveTo>
                    <a:pt x="231394" y="77343"/>
                  </a:moveTo>
                  <a:lnTo>
                    <a:pt x="146685" y="77343"/>
                  </a:lnTo>
                  <a:lnTo>
                    <a:pt x="146685" y="91313"/>
                  </a:lnTo>
                  <a:lnTo>
                    <a:pt x="214884" y="91313"/>
                  </a:lnTo>
                  <a:lnTo>
                    <a:pt x="214884" y="126365"/>
                  </a:lnTo>
                  <a:lnTo>
                    <a:pt x="231394" y="126365"/>
                  </a:lnTo>
                  <a:lnTo>
                    <a:pt x="231394" y="77343"/>
                  </a:lnTo>
                  <a:close/>
                </a:path>
                <a:path w="1782445" h="132080">
                  <a:moveTo>
                    <a:pt x="248793" y="47879"/>
                  </a:moveTo>
                  <a:lnTo>
                    <a:pt x="229489" y="47879"/>
                  </a:lnTo>
                  <a:lnTo>
                    <a:pt x="230225" y="35128"/>
                  </a:lnTo>
                  <a:lnTo>
                    <a:pt x="230733" y="23355"/>
                  </a:lnTo>
                  <a:lnTo>
                    <a:pt x="231038" y="12611"/>
                  </a:lnTo>
                  <a:lnTo>
                    <a:pt x="231140" y="2921"/>
                  </a:lnTo>
                  <a:lnTo>
                    <a:pt x="149860" y="2921"/>
                  </a:lnTo>
                  <a:lnTo>
                    <a:pt x="149860" y="16637"/>
                  </a:lnTo>
                  <a:lnTo>
                    <a:pt x="214630" y="16637"/>
                  </a:lnTo>
                  <a:lnTo>
                    <a:pt x="214579" y="24384"/>
                  </a:lnTo>
                  <a:lnTo>
                    <a:pt x="214414" y="32169"/>
                  </a:lnTo>
                  <a:lnTo>
                    <a:pt x="214147" y="40005"/>
                  </a:lnTo>
                  <a:lnTo>
                    <a:pt x="213741" y="47879"/>
                  </a:lnTo>
                  <a:lnTo>
                    <a:pt x="131572" y="47879"/>
                  </a:lnTo>
                  <a:lnTo>
                    <a:pt x="131572" y="61722"/>
                  </a:lnTo>
                  <a:lnTo>
                    <a:pt x="248793" y="61722"/>
                  </a:lnTo>
                  <a:lnTo>
                    <a:pt x="248793" y="47879"/>
                  </a:lnTo>
                  <a:close/>
                </a:path>
                <a:path w="1782445" h="132080">
                  <a:moveTo>
                    <a:pt x="334518" y="76200"/>
                  </a:moveTo>
                  <a:lnTo>
                    <a:pt x="318084" y="41414"/>
                  </a:lnTo>
                  <a:lnTo>
                    <a:pt x="318084" y="62611"/>
                  </a:lnTo>
                  <a:lnTo>
                    <a:pt x="318084" y="72136"/>
                  </a:lnTo>
                  <a:lnTo>
                    <a:pt x="316611" y="75819"/>
                  </a:lnTo>
                  <a:lnTo>
                    <a:pt x="313436" y="78867"/>
                  </a:lnTo>
                  <a:lnTo>
                    <a:pt x="310515" y="81788"/>
                  </a:lnTo>
                  <a:lnTo>
                    <a:pt x="306324" y="83185"/>
                  </a:lnTo>
                  <a:lnTo>
                    <a:pt x="295910" y="83185"/>
                  </a:lnTo>
                  <a:lnTo>
                    <a:pt x="291719" y="81788"/>
                  </a:lnTo>
                  <a:lnTo>
                    <a:pt x="288798" y="78867"/>
                  </a:lnTo>
                  <a:lnTo>
                    <a:pt x="285750" y="75946"/>
                  </a:lnTo>
                  <a:lnTo>
                    <a:pt x="284226" y="72136"/>
                  </a:lnTo>
                  <a:lnTo>
                    <a:pt x="284226" y="62611"/>
                  </a:lnTo>
                  <a:lnTo>
                    <a:pt x="285750" y="58801"/>
                  </a:lnTo>
                  <a:lnTo>
                    <a:pt x="291846" y="52959"/>
                  </a:lnTo>
                  <a:lnTo>
                    <a:pt x="296037" y="51562"/>
                  </a:lnTo>
                  <a:lnTo>
                    <a:pt x="306324" y="51562"/>
                  </a:lnTo>
                  <a:lnTo>
                    <a:pt x="310515" y="52959"/>
                  </a:lnTo>
                  <a:lnTo>
                    <a:pt x="313563" y="55880"/>
                  </a:lnTo>
                  <a:lnTo>
                    <a:pt x="316611" y="58928"/>
                  </a:lnTo>
                  <a:lnTo>
                    <a:pt x="318084" y="62611"/>
                  </a:lnTo>
                  <a:lnTo>
                    <a:pt x="318084" y="41414"/>
                  </a:lnTo>
                  <a:lnTo>
                    <a:pt x="314553" y="39801"/>
                  </a:lnTo>
                  <a:lnTo>
                    <a:pt x="308190" y="38252"/>
                  </a:lnTo>
                  <a:lnTo>
                    <a:pt x="301117" y="37719"/>
                  </a:lnTo>
                  <a:lnTo>
                    <a:pt x="294030" y="38252"/>
                  </a:lnTo>
                  <a:lnTo>
                    <a:pt x="267843" y="58674"/>
                  </a:lnTo>
                  <a:lnTo>
                    <a:pt x="267893" y="76200"/>
                  </a:lnTo>
                  <a:lnTo>
                    <a:pt x="271018" y="83058"/>
                  </a:lnTo>
                  <a:lnTo>
                    <a:pt x="277114" y="88646"/>
                  </a:lnTo>
                  <a:lnTo>
                    <a:pt x="283337" y="94234"/>
                  </a:lnTo>
                  <a:lnTo>
                    <a:pt x="291338" y="97028"/>
                  </a:lnTo>
                  <a:lnTo>
                    <a:pt x="300990" y="97028"/>
                  </a:lnTo>
                  <a:lnTo>
                    <a:pt x="331520" y="83185"/>
                  </a:lnTo>
                  <a:lnTo>
                    <a:pt x="334518" y="76200"/>
                  </a:lnTo>
                  <a:close/>
                </a:path>
                <a:path w="1782445" h="132080">
                  <a:moveTo>
                    <a:pt x="339852" y="17526"/>
                  </a:moveTo>
                  <a:lnTo>
                    <a:pt x="309626" y="17526"/>
                  </a:lnTo>
                  <a:lnTo>
                    <a:pt x="309626" y="0"/>
                  </a:lnTo>
                  <a:lnTo>
                    <a:pt x="292989" y="0"/>
                  </a:lnTo>
                  <a:lnTo>
                    <a:pt x="292989" y="17526"/>
                  </a:lnTo>
                  <a:lnTo>
                    <a:pt x="262636" y="17526"/>
                  </a:lnTo>
                  <a:lnTo>
                    <a:pt x="262636" y="31242"/>
                  </a:lnTo>
                  <a:lnTo>
                    <a:pt x="339852" y="31242"/>
                  </a:lnTo>
                  <a:lnTo>
                    <a:pt x="339852" y="17526"/>
                  </a:lnTo>
                  <a:close/>
                </a:path>
                <a:path w="1782445" h="132080">
                  <a:moveTo>
                    <a:pt x="382651" y="54864"/>
                  </a:moveTo>
                  <a:lnTo>
                    <a:pt x="362839" y="54864"/>
                  </a:lnTo>
                  <a:lnTo>
                    <a:pt x="362839" y="0"/>
                  </a:lnTo>
                  <a:lnTo>
                    <a:pt x="346329" y="0"/>
                  </a:lnTo>
                  <a:lnTo>
                    <a:pt x="346329" y="126365"/>
                  </a:lnTo>
                  <a:lnTo>
                    <a:pt x="362839" y="126365"/>
                  </a:lnTo>
                  <a:lnTo>
                    <a:pt x="362839" y="68707"/>
                  </a:lnTo>
                  <a:lnTo>
                    <a:pt x="382651" y="68707"/>
                  </a:lnTo>
                  <a:lnTo>
                    <a:pt x="382651" y="54864"/>
                  </a:lnTo>
                  <a:close/>
                </a:path>
                <a:path w="1782445" h="132080">
                  <a:moveTo>
                    <a:pt x="491744" y="33528"/>
                  </a:moveTo>
                  <a:lnTo>
                    <a:pt x="424942" y="33528"/>
                  </a:lnTo>
                  <a:lnTo>
                    <a:pt x="424942" y="6350"/>
                  </a:lnTo>
                  <a:lnTo>
                    <a:pt x="408432" y="6350"/>
                  </a:lnTo>
                  <a:lnTo>
                    <a:pt x="408432" y="47498"/>
                  </a:lnTo>
                  <a:lnTo>
                    <a:pt x="491744" y="47498"/>
                  </a:lnTo>
                  <a:lnTo>
                    <a:pt x="491744" y="33528"/>
                  </a:lnTo>
                  <a:close/>
                </a:path>
                <a:path w="1782445" h="132080">
                  <a:moveTo>
                    <a:pt x="492252" y="107188"/>
                  </a:moveTo>
                  <a:lnTo>
                    <a:pt x="424307" y="107188"/>
                  </a:lnTo>
                  <a:lnTo>
                    <a:pt x="424307" y="83566"/>
                  </a:lnTo>
                  <a:lnTo>
                    <a:pt x="407797" y="83566"/>
                  </a:lnTo>
                  <a:lnTo>
                    <a:pt x="407797" y="121031"/>
                  </a:lnTo>
                  <a:lnTo>
                    <a:pt x="492252" y="121031"/>
                  </a:lnTo>
                  <a:lnTo>
                    <a:pt x="492252" y="107188"/>
                  </a:lnTo>
                  <a:close/>
                </a:path>
                <a:path w="1782445" h="132080">
                  <a:moveTo>
                    <a:pt x="507873" y="60833"/>
                  </a:moveTo>
                  <a:lnTo>
                    <a:pt x="390652" y="60833"/>
                  </a:lnTo>
                  <a:lnTo>
                    <a:pt x="390652" y="74676"/>
                  </a:lnTo>
                  <a:lnTo>
                    <a:pt x="507873" y="74676"/>
                  </a:lnTo>
                  <a:lnTo>
                    <a:pt x="507873" y="60833"/>
                  </a:lnTo>
                  <a:close/>
                </a:path>
                <a:path w="1782445" h="132080">
                  <a:moveTo>
                    <a:pt x="579374" y="89408"/>
                  </a:moveTo>
                  <a:lnTo>
                    <a:pt x="578485" y="77724"/>
                  </a:lnTo>
                  <a:lnTo>
                    <a:pt x="578358" y="75946"/>
                  </a:lnTo>
                  <a:lnTo>
                    <a:pt x="571436" y="76708"/>
                  </a:lnTo>
                  <a:lnTo>
                    <a:pt x="564222" y="77266"/>
                  </a:lnTo>
                  <a:lnTo>
                    <a:pt x="556666" y="77609"/>
                  </a:lnTo>
                  <a:lnTo>
                    <a:pt x="548767" y="77724"/>
                  </a:lnTo>
                  <a:lnTo>
                    <a:pt x="541782" y="77724"/>
                  </a:lnTo>
                  <a:lnTo>
                    <a:pt x="541782" y="24638"/>
                  </a:lnTo>
                  <a:lnTo>
                    <a:pt x="573913" y="24638"/>
                  </a:lnTo>
                  <a:lnTo>
                    <a:pt x="573913" y="10795"/>
                  </a:lnTo>
                  <a:lnTo>
                    <a:pt x="525653" y="10795"/>
                  </a:lnTo>
                  <a:lnTo>
                    <a:pt x="525653" y="91313"/>
                  </a:lnTo>
                  <a:lnTo>
                    <a:pt x="544449" y="91198"/>
                  </a:lnTo>
                  <a:lnTo>
                    <a:pt x="559701" y="90843"/>
                  </a:lnTo>
                  <a:lnTo>
                    <a:pt x="571347" y="90246"/>
                  </a:lnTo>
                  <a:lnTo>
                    <a:pt x="579374" y="89408"/>
                  </a:lnTo>
                  <a:close/>
                </a:path>
                <a:path w="1782445" h="132080">
                  <a:moveTo>
                    <a:pt x="604012" y="2540"/>
                  </a:moveTo>
                  <a:lnTo>
                    <a:pt x="587756" y="2540"/>
                  </a:lnTo>
                  <a:lnTo>
                    <a:pt x="587756" y="42926"/>
                  </a:lnTo>
                  <a:lnTo>
                    <a:pt x="563626" y="42926"/>
                  </a:lnTo>
                  <a:lnTo>
                    <a:pt x="563626" y="56769"/>
                  </a:lnTo>
                  <a:lnTo>
                    <a:pt x="587756" y="56769"/>
                  </a:lnTo>
                  <a:lnTo>
                    <a:pt x="587756" y="122682"/>
                  </a:lnTo>
                  <a:lnTo>
                    <a:pt x="604012" y="122682"/>
                  </a:lnTo>
                  <a:lnTo>
                    <a:pt x="604012" y="2540"/>
                  </a:lnTo>
                  <a:close/>
                </a:path>
                <a:path w="1782445" h="132080">
                  <a:moveTo>
                    <a:pt x="629793" y="0"/>
                  </a:moveTo>
                  <a:lnTo>
                    <a:pt x="613410" y="0"/>
                  </a:lnTo>
                  <a:lnTo>
                    <a:pt x="613410" y="126365"/>
                  </a:lnTo>
                  <a:lnTo>
                    <a:pt x="629793" y="126365"/>
                  </a:lnTo>
                  <a:lnTo>
                    <a:pt x="629793" y="0"/>
                  </a:lnTo>
                  <a:close/>
                </a:path>
                <a:path w="1782445" h="132080">
                  <a:moveTo>
                    <a:pt x="668020" y="98171"/>
                  </a:moveTo>
                  <a:lnTo>
                    <a:pt x="651002" y="98171"/>
                  </a:lnTo>
                  <a:lnTo>
                    <a:pt x="643890" y="131826"/>
                  </a:lnTo>
                  <a:lnTo>
                    <a:pt x="657987" y="131826"/>
                  </a:lnTo>
                  <a:lnTo>
                    <a:pt x="668020" y="98171"/>
                  </a:lnTo>
                  <a:close/>
                </a:path>
                <a:path w="1782445" h="132080">
                  <a:moveTo>
                    <a:pt x="805942" y="83185"/>
                  </a:moveTo>
                  <a:lnTo>
                    <a:pt x="799274" y="79667"/>
                  </a:lnTo>
                  <a:lnTo>
                    <a:pt x="793203" y="75361"/>
                  </a:lnTo>
                  <a:lnTo>
                    <a:pt x="787755" y="70281"/>
                  </a:lnTo>
                  <a:lnTo>
                    <a:pt x="783577" y="65151"/>
                  </a:lnTo>
                  <a:lnTo>
                    <a:pt x="782955" y="64389"/>
                  </a:lnTo>
                  <a:lnTo>
                    <a:pt x="778954" y="58191"/>
                  </a:lnTo>
                  <a:lnTo>
                    <a:pt x="776097" y="51968"/>
                  </a:lnTo>
                  <a:lnTo>
                    <a:pt x="774382" y="45770"/>
                  </a:lnTo>
                  <a:lnTo>
                    <a:pt x="773811" y="39624"/>
                  </a:lnTo>
                  <a:lnTo>
                    <a:pt x="773811" y="30353"/>
                  </a:lnTo>
                  <a:lnTo>
                    <a:pt x="802767" y="30353"/>
                  </a:lnTo>
                  <a:lnTo>
                    <a:pt x="802767" y="16510"/>
                  </a:lnTo>
                  <a:lnTo>
                    <a:pt x="773811" y="16510"/>
                  </a:lnTo>
                  <a:lnTo>
                    <a:pt x="773811" y="0"/>
                  </a:lnTo>
                  <a:lnTo>
                    <a:pt x="757301" y="0"/>
                  </a:lnTo>
                  <a:lnTo>
                    <a:pt x="757301" y="16510"/>
                  </a:lnTo>
                  <a:lnTo>
                    <a:pt x="728726" y="16510"/>
                  </a:lnTo>
                  <a:lnTo>
                    <a:pt x="728726" y="30353"/>
                  </a:lnTo>
                  <a:lnTo>
                    <a:pt x="757428" y="30353"/>
                  </a:lnTo>
                  <a:lnTo>
                    <a:pt x="757377" y="39624"/>
                  </a:lnTo>
                  <a:lnTo>
                    <a:pt x="737806" y="78193"/>
                  </a:lnTo>
                  <a:lnTo>
                    <a:pt x="725043" y="87630"/>
                  </a:lnTo>
                  <a:lnTo>
                    <a:pt x="736854" y="98425"/>
                  </a:lnTo>
                  <a:lnTo>
                    <a:pt x="765683" y="65151"/>
                  </a:lnTo>
                  <a:lnTo>
                    <a:pt x="770839" y="73063"/>
                  </a:lnTo>
                  <a:lnTo>
                    <a:pt x="777582" y="80797"/>
                  </a:lnTo>
                  <a:lnTo>
                    <a:pt x="785888" y="88353"/>
                  </a:lnTo>
                  <a:lnTo>
                    <a:pt x="795782" y="95758"/>
                  </a:lnTo>
                  <a:lnTo>
                    <a:pt x="805942" y="83185"/>
                  </a:lnTo>
                  <a:close/>
                </a:path>
                <a:path w="1782445" h="132080">
                  <a:moveTo>
                    <a:pt x="830580" y="0"/>
                  </a:moveTo>
                  <a:lnTo>
                    <a:pt x="814197" y="0"/>
                  </a:lnTo>
                  <a:lnTo>
                    <a:pt x="814197" y="126365"/>
                  </a:lnTo>
                  <a:lnTo>
                    <a:pt x="830580" y="126365"/>
                  </a:lnTo>
                  <a:lnTo>
                    <a:pt x="830580" y="0"/>
                  </a:lnTo>
                  <a:close/>
                </a:path>
                <a:path w="1782445" h="132080">
                  <a:moveTo>
                    <a:pt x="924306" y="51816"/>
                  </a:moveTo>
                  <a:lnTo>
                    <a:pt x="923709" y="42087"/>
                  </a:lnTo>
                  <a:lnTo>
                    <a:pt x="922007" y="33629"/>
                  </a:lnTo>
                  <a:lnTo>
                    <a:pt x="919162" y="26174"/>
                  </a:lnTo>
                  <a:lnTo>
                    <a:pt x="916597" y="22098"/>
                  </a:lnTo>
                  <a:lnTo>
                    <a:pt x="915162" y="19812"/>
                  </a:lnTo>
                  <a:lnTo>
                    <a:pt x="910196" y="14668"/>
                  </a:lnTo>
                  <a:lnTo>
                    <a:pt x="907923" y="13233"/>
                  </a:lnTo>
                  <a:lnTo>
                    <a:pt x="907923" y="61468"/>
                  </a:lnTo>
                  <a:lnTo>
                    <a:pt x="906399" y="68199"/>
                  </a:lnTo>
                  <a:lnTo>
                    <a:pt x="903097" y="73660"/>
                  </a:lnTo>
                  <a:lnTo>
                    <a:pt x="899668" y="79121"/>
                  </a:lnTo>
                  <a:lnTo>
                    <a:pt x="895604" y="81788"/>
                  </a:lnTo>
                  <a:lnTo>
                    <a:pt x="885825" y="81788"/>
                  </a:lnTo>
                  <a:lnTo>
                    <a:pt x="881761" y="79121"/>
                  </a:lnTo>
                  <a:lnTo>
                    <a:pt x="875157" y="68199"/>
                  </a:lnTo>
                  <a:lnTo>
                    <a:pt x="873620" y="61468"/>
                  </a:lnTo>
                  <a:lnTo>
                    <a:pt x="873633" y="42087"/>
                  </a:lnTo>
                  <a:lnTo>
                    <a:pt x="875157" y="35306"/>
                  </a:lnTo>
                  <a:lnTo>
                    <a:pt x="878332" y="29972"/>
                  </a:lnTo>
                  <a:lnTo>
                    <a:pt x="881634" y="24765"/>
                  </a:lnTo>
                  <a:lnTo>
                    <a:pt x="885698" y="22098"/>
                  </a:lnTo>
                  <a:lnTo>
                    <a:pt x="895858" y="22098"/>
                  </a:lnTo>
                  <a:lnTo>
                    <a:pt x="907923" y="61468"/>
                  </a:lnTo>
                  <a:lnTo>
                    <a:pt x="907923" y="13233"/>
                  </a:lnTo>
                  <a:lnTo>
                    <a:pt x="904443" y="11010"/>
                  </a:lnTo>
                  <a:lnTo>
                    <a:pt x="897991" y="8851"/>
                  </a:lnTo>
                  <a:lnTo>
                    <a:pt x="890778" y="8128"/>
                  </a:lnTo>
                  <a:lnTo>
                    <a:pt x="883450" y="8851"/>
                  </a:lnTo>
                  <a:lnTo>
                    <a:pt x="857694" y="42087"/>
                  </a:lnTo>
                  <a:lnTo>
                    <a:pt x="857123" y="51816"/>
                  </a:lnTo>
                  <a:lnTo>
                    <a:pt x="857694" y="61468"/>
                  </a:lnTo>
                  <a:lnTo>
                    <a:pt x="883551" y="94907"/>
                  </a:lnTo>
                  <a:lnTo>
                    <a:pt x="890778" y="95631"/>
                  </a:lnTo>
                  <a:lnTo>
                    <a:pt x="898017" y="94894"/>
                  </a:lnTo>
                  <a:lnTo>
                    <a:pt x="904506" y="92684"/>
                  </a:lnTo>
                  <a:lnTo>
                    <a:pt x="910209" y="89052"/>
                  </a:lnTo>
                  <a:lnTo>
                    <a:pt x="915162" y="83947"/>
                  </a:lnTo>
                  <a:lnTo>
                    <a:pt x="916495" y="81788"/>
                  </a:lnTo>
                  <a:lnTo>
                    <a:pt x="919162" y="77520"/>
                  </a:lnTo>
                  <a:lnTo>
                    <a:pt x="922032" y="69964"/>
                  </a:lnTo>
                  <a:lnTo>
                    <a:pt x="923721" y="61468"/>
                  </a:lnTo>
                  <a:lnTo>
                    <a:pt x="924306" y="51816"/>
                  </a:lnTo>
                  <a:close/>
                </a:path>
                <a:path w="1782445" h="132080">
                  <a:moveTo>
                    <a:pt x="975487" y="48514"/>
                  </a:moveTo>
                  <a:lnTo>
                    <a:pt x="955675" y="48514"/>
                  </a:lnTo>
                  <a:lnTo>
                    <a:pt x="955675" y="0"/>
                  </a:lnTo>
                  <a:lnTo>
                    <a:pt x="939292" y="0"/>
                  </a:lnTo>
                  <a:lnTo>
                    <a:pt x="939292" y="126365"/>
                  </a:lnTo>
                  <a:lnTo>
                    <a:pt x="955675" y="126365"/>
                  </a:lnTo>
                  <a:lnTo>
                    <a:pt x="955675" y="62357"/>
                  </a:lnTo>
                  <a:lnTo>
                    <a:pt x="975487" y="62357"/>
                  </a:lnTo>
                  <a:lnTo>
                    <a:pt x="975487" y="48514"/>
                  </a:lnTo>
                  <a:close/>
                </a:path>
                <a:path w="1782445" h="132080">
                  <a:moveTo>
                    <a:pt x="1053084" y="10922"/>
                  </a:moveTo>
                  <a:lnTo>
                    <a:pt x="990473" y="10922"/>
                  </a:lnTo>
                  <a:lnTo>
                    <a:pt x="990473" y="24765"/>
                  </a:lnTo>
                  <a:lnTo>
                    <a:pt x="1034415" y="24765"/>
                  </a:lnTo>
                  <a:lnTo>
                    <a:pt x="1027861" y="43395"/>
                  </a:lnTo>
                  <a:lnTo>
                    <a:pt x="1017155" y="60007"/>
                  </a:lnTo>
                  <a:lnTo>
                    <a:pt x="1002284" y="74637"/>
                  </a:lnTo>
                  <a:lnTo>
                    <a:pt x="983234" y="87249"/>
                  </a:lnTo>
                  <a:lnTo>
                    <a:pt x="995426" y="98679"/>
                  </a:lnTo>
                  <a:lnTo>
                    <a:pt x="1018679" y="81114"/>
                  </a:lnTo>
                  <a:lnTo>
                    <a:pt x="1036066" y="60617"/>
                  </a:lnTo>
                  <a:lnTo>
                    <a:pt x="1047534" y="37211"/>
                  </a:lnTo>
                  <a:lnTo>
                    <a:pt x="1053084" y="10922"/>
                  </a:lnTo>
                  <a:close/>
                </a:path>
                <a:path w="1782445" h="132080">
                  <a:moveTo>
                    <a:pt x="1105027" y="49784"/>
                  </a:moveTo>
                  <a:lnTo>
                    <a:pt x="1085342" y="49784"/>
                  </a:lnTo>
                  <a:lnTo>
                    <a:pt x="1085342" y="0"/>
                  </a:lnTo>
                  <a:lnTo>
                    <a:pt x="1068832" y="0"/>
                  </a:lnTo>
                  <a:lnTo>
                    <a:pt x="1068832" y="126365"/>
                  </a:lnTo>
                  <a:lnTo>
                    <a:pt x="1085342" y="126365"/>
                  </a:lnTo>
                  <a:lnTo>
                    <a:pt x="1085342" y="63627"/>
                  </a:lnTo>
                  <a:lnTo>
                    <a:pt x="1105027" y="63627"/>
                  </a:lnTo>
                  <a:lnTo>
                    <a:pt x="1105027" y="49784"/>
                  </a:lnTo>
                  <a:close/>
                </a:path>
                <a:path w="1782445" h="132080">
                  <a:moveTo>
                    <a:pt x="1232916" y="55245"/>
                  </a:moveTo>
                  <a:lnTo>
                    <a:pt x="1226502" y="52959"/>
                  </a:lnTo>
                  <a:lnTo>
                    <a:pt x="1220622" y="49898"/>
                  </a:lnTo>
                  <a:lnTo>
                    <a:pt x="1215263" y="46050"/>
                  </a:lnTo>
                  <a:lnTo>
                    <a:pt x="1213472" y="44323"/>
                  </a:lnTo>
                  <a:lnTo>
                    <a:pt x="1210437" y="41402"/>
                  </a:lnTo>
                  <a:lnTo>
                    <a:pt x="1204468" y="34671"/>
                  </a:lnTo>
                  <a:lnTo>
                    <a:pt x="1201547" y="27305"/>
                  </a:lnTo>
                  <a:lnTo>
                    <a:pt x="1201547" y="4064"/>
                  </a:lnTo>
                  <a:lnTo>
                    <a:pt x="1185037" y="4064"/>
                  </a:lnTo>
                  <a:lnTo>
                    <a:pt x="1185037" y="27686"/>
                  </a:lnTo>
                  <a:lnTo>
                    <a:pt x="1182116" y="35433"/>
                  </a:lnTo>
                  <a:lnTo>
                    <a:pt x="1153541" y="60325"/>
                  </a:lnTo>
                  <a:lnTo>
                    <a:pt x="1165479" y="72136"/>
                  </a:lnTo>
                  <a:lnTo>
                    <a:pt x="1193673" y="44323"/>
                  </a:lnTo>
                  <a:lnTo>
                    <a:pt x="1198880" y="51333"/>
                  </a:lnTo>
                  <a:lnTo>
                    <a:pt x="1205420" y="57670"/>
                  </a:lnTo>
                  <a:lnTo>
                    <a:pt x="1213281" y="63334"/>
                  </a:lnTo>
                  <a:lnTo>
                    <a:pt x="1222502" y="68326"/>
                  </a:lnTo>
                  <a:lnTo>
                    <a:pt x="1232916" y="55245"/>
                  </a:lnTo>
                  <a:close/>
                </a:path>
                <a:path w="1782445" h="132080">
                  <a:moveTo>
                    <a:pt x="1259446" y="93091"/>
                  </a:moveTo>
                  <a:lnTo>
                    <a:pt x="1257223" y="89408"/>
                  </a:lnTo>
                  <a:lnTo>
                    <a:pt x="1255776" y="86995"/>
                  </a:lnTo>
                  <a:lnTo>
                    <a:pt x="1248270" y="82423"/>
                  </a:lnTo>
                  <a:lnTo>
                    <a:pt x="1242568" y="79679"/>
                  </a:lnTo>
                  <a:lnTo>
                    <a:pt x="1242568" y="100584"/>
                  </a:lnTo>
                  <a:lnTo>
                    <a:pt x="1240993" y="105664"/>
                  </a:lnTo>
                  <a:lnTo>
                    <a:pt x="1236256" y="109270"/>
                  </a:lnTo>
                  <a:lnTo>
                    <a:pt x="1228369" y="111429"/>
                  </a:lnTo>
                  <a:lnTo>
                    <a:pt x="1217295" y="112141"/>
                  </a:lnTo>
                  <a:lnTo>
                    <a:pt x="1206360" y="111429"/>
                  </a:lnTo>
                  <a:lnTo>
                    <a:pt x="1198537" y="109270"/>
                  </a:lnTo>
                  <a:lnTo>
                    <a:pt x="1193838" y="105664"/>
                  </a:lnTo>
                  <a:lnTo>
                    <a:pt x="1192276" y="100584"/>
                  </a:lnTo>
                  <a:lnTo>
                    <a:pt x="1193838" y="95681"/>
                  </a:lnTo>
                  <a:lnTo>
                    <a:pt x="1198537" y="92189"/>
                  </a:lnTo>
                  <a:lnTo>
                    <a:pt x="1206360" y="90106"/>
                  </a:lnTo>
                  <a:lnTo>
                    <a:pt x="1217295" y="89408"/>
                  </a:lnTo>
                  <a:lnTo>
                    <a:pt x="1228369" y="90106"/>
                  </a:lnTo>
                  <a:lnTo>
                    <a:pt x="1236256" y="92189"/>
                  </a:lnTo>
                  <a:lnTo>
                    <a:pt x="1240993" y="95681"/>
                  </a:lnTo>
                  <a:lnTo>
                    <a:pt x="1242568" y="100584"/>
                  </a:lnTo>
                  <a:lnTo>
                    <a:pt x="1242568" y="79679"/>
                  </a:lnTo>
                  <a:lnTo>
                    <a:pt x="1242199" y="79502"/>
                  </a:lnTo>
                  <a:lnTo>
                    <a:pt x="1235024" y="77393"/>
                  </a:lnTo>
                  <a:lnTo>
                    <a:pt x="1226718" y="76123"/>
                  </a:lnTo>
                  <a:lnTo>
                    <a:pt x="1217295" y="75692"/>
                  </a:lnTo>
                  <a:lnTo>
                    <a:pt x="1207922" y="76123"/>
                  </a:lnTo>
                  <a:lnTo>
                    <a:pt x="1175258" y="93091"/>
                  </a:lnTo>
                  <a:lnTo>
                    <a:pt x="1175334" y="108331"/>
                  </a:lnTo>
                  <a:lnTo>
                    <a:pt x="1217295" y="125857"/>
                  </a:lnTo>
                  <a:lnTo>
                    <a:pt x="1226756" y="125437"/>
                  </a:lnTo>
                  <a:lnTo>
                    <a:pt x="1257147" y="112141"/>
                  </a:lnTo>
                  <a:lnTo>
                    <a:pt x="1259446" y="108331"/>
                  </a:lnTo>
                  <a:lnTo>
                    <a:pt x="1259446" y="93091"/>
                  </a:lnTo>
                  <a:close/>
                </a:path>
                <a:path w="1782445" h="132080">
                  <a:moveTo>
                    <a:pt x="1276604" y="30988"/>
                  </a:moveTo>
                  <a:lnTo>
                    <a:pt x="1257427" y="30988"/>
                  </a:lnTo>
                  <a:lnTo>
                    <a:pt x="1257427" y="0"/>
                  </a:lnTo>
                  <a:lnTo>
                    <a:pt x="1240917" y="0"/>
                  </a:lnTo>
                  <a:lnTo>
                    <a:pt x="1240917" y="73787"/>
                  </a:lnTo>
                  <a:lnTo>
                    <a:pt x="1257427" y="73787"/>
                  </a:lnTo>
                  <a:lnTo>
                    <a:pt x="1257427" y="44831"/>
                  </a:lnTo>
                  <a:lnTo>
                    <a:pt x="1276604" y="44831"/>
                  </a:lnTo>
                  <a:lnTo>
                    <a:pt x="1276604" y="30988"/>
                  </a:lnTo>
                  <a:close/>
                </a:path>
                <a:path w="1782445" h="132080">
                  <a:moveTo>
                    <a:pt x="1362570" y="49276"/>
                  </a:moveTo>
                  <a:lnTo>
                    <a:pt x="1356283" y="47002"/>
                  </a:lnTo>
                  <a:lnTo>
                    <a:pt x="1350556" y="43967"/>
                  </a:lnTo>
                  <a:lnTo>
                    <a:pt x="1345374" y="40195"/>
                  </a:lnTo>
                  <a:lnTo>
                    <a:pt x="1344142" y="38989"/>
                  </a:lnTo>
                  <a:lnTo>
                    <a:pt x="1340739" y="35687"/>
                  </a:lnTo>
                  <a:lnTo>
                    <a:pt x="1334897" y="29210"/>
                  </a:lnTo>
                  <a:lnTo>
                    <a:pt x="1331976" y="22225"/>
                  </a:lnTo>
                  <a:lnTo>
                    <a:pt x="1331976" y="2794"/>
                  </a:lnTo>
                  <a:lnTo>
                    <a:pt x="1315974" y="2794"/>
                  </a:lnTo>
                  <a:lnTo>
                    <a:pt x="1315974" y="22733"/>
                  </a:lnTo>
                  <a:lnTo>
                    <a:pt x="1313307" y="30226"/>
                  </a:lnTo>
                  <a:lnTo>
                    <a:pt x="1284605" y="53848"/>
                  </a:lnTo>
                  <a:lnTo>
                    <a:pt x="1295654" y="65405"/>
                  </a:lnTo>
                  <a:lnTo>
                    <a:pt x="1301242" y="62865"/>
                  </a:lnTo>
                  <a:lnTo>
                    <a:pt x="1306830" y="58928"/>
                  </a:lnTo>
                  <a:lnTo>
                    <a:pt x="1312418" y="53721"/>
                  </a:lnTo>
                  <a:lnTo>
                    <a:pt x="1318006" y="48641"/>
                  </a:lnTo>
                  <a:lnTo>
                    <a:pt x="1321943" y="43688"/>
                  </a:lnTo>
                  <a:lnTo>
                    <a:pt x="1324470" y="38989"/>
                  </a:lnTo>
                  <a:lnTo>
                    <a:pt x="1329461" y="45161"/>
                  </a:lnTo>
                  <a:lnTo>
                    <a:pt x="1335824" y="51079"/>
                  </a:lnTo>
                  <a:lnTo>
                    <a:pt x="1343609" y="56730"/>
                  </a:lnTo>
                  <a:lnTo>
                    <a:pt x="1352804" y="62103"/>
                  </a:lnTo>
                  <a:lnTo>
                    <a:pt x="1362570" y="49276"/>
                  </a:lnTo>
                  <a:close/>
                </a:path>
                <a:path w="1782445" h="132080">
                  <a:moveTo>
                    <a:pt x="1391399" y="0"/>
                  </a:moveTo>
                  <a:lnTo>
                    <a:pt x="1375270" y="0"/>
                  </a:lnTo>
                  <a:lnTo>
                    <a:pt x="1375270" y="63500"/>
                  </a:lnTo>
                  <a:lnTo>
                    <a:pt x="1391399" y="63500"/>
                  </a:lnTo>
                  <a:lnTo>
                    <a:pt x="1391399" y="0"/>
                  </a:lnTo>
                  <a:close/>
                </a:path>
                <a:path w="1782445" h="132080">
                  <a:moveTo>
                    <a:pt x="1394574" y="110617"/>
                  </a:moveTo>
                  <a:lnTo>
                    <a:pt x="1326007" y="110617"/>
                  </a:lnTo>
                  <a:lnTo>
                    <a:pt x="1326007" y="102489"/>
                  </a:lnTo>
                  <a:lnTo>
                    <a:pt x="1391399" y="102489"/>
                  </a:lnTo>
                  <a:lnTo>
                    <a:pt x="1391399" y="68453"/>
                  </a:lnTo>
                  <a:lnTo>
                    <a:pt x="1309751" y="68453"/>
                  </a:lnTo>
                  <a:lnTo>
                    <a:pt x="1309751" y="82169"/>
                  </a:lnTo>
                  <a:lnTo>
                    <a:pt x="1375270" y="82169"/>
                  </a:lnTo>
                  <a:lnTo>
                    <a:pt x="1375270" y="89916"/>
                  </a:lnTo>
                  <a:lnTo>
                    <a:pt x="1309751" y="89916"/>
                  </a:lnTo>
                  <a:lnTo>
                    <a:pt x="1309751" y="124333"/>
                  </a:lnTo>
                  <a:lnTo>
                    <a:pt x="1394574" y="124333"/>
                  </a:lnTo>
                  <a:lnTo>
                    <a:pt x="1394574" y="110617"/>
                  </a:lnTo>
                  <a:close/>
                </a:path>
                <a:path w="1782445" h="132080">
                  <a:moveTo>
                    <a:pt x="1502283" y="104648"/>
                  </a:moveTo>
                  <a:lnTo>
                    <a:pt x="1501584" y="92329"/>
                  </a:lnTo>
                  <a:lnTo>
                    <a:pt x="1501521" y="91186"/>
                  </a:lnTo>
                  <a:lnTo>
                    <a:pt x="1484642" y="91909"/>
                  </a:lnTo>
                  <a:lnTo>
                    <a:pt x="1475105" y="92176"/>
                  </a:lnTo>
                  <a:lnTo>
                    <a:pt x="1464818" y="92329"/>
                  </a:lnTo>
                  <a:lnTo>
                    <a:pt x="1464818" y="66929"/>
                  </a:lnTo>
                  <a:lnTo>
                    <a:pt x="1490218" y="66929"/>
                  </a:lnTo>
                  <a:lnTo>
                    <a:pt x="1490218" y="53340"/>
                  </a:lnTo>
                  <a:lnTo>
                    <a:pt x="1439926" y="53340"/>
                  </a:lnTo>
                  <a:lnTo>
                    <a:pt x="1439926" y="25654"/>
                  </a:lnTo>
                  <a:lnTo>
                    <a:pt x="1488821" y="25654"/>
                  </a:lnTo>
                  <a:lnTo>
                    <a:pt x="1488821" y="11811"/>
                  </a:lnTo>
                  <a:lnTo>
                    <a:pt x="1423670" y="11811"/>
                  </a:lnTo>
                  <a:lnTo>
                    <a:pt x="1423670" y="66929"/>
                  </a:lnTo>
                  <a:lnTo>
                    <a:pt x="1448435" y="66929"/>
                  </a:lnTo>
                  <a:lnTo>
                    <a:pt x="1448435" y="92583"/>
                  </a:lnTo>
                  <a:lnTo>
                    <a:pt x="1439430" y="92760"/>
                  </a:lnTo>
                  <a:lnTo>
                    <a:pt x="1409573" y="92964"/>
                  </a:lnTo>
                  <a:lnTo>
                    <a:pt x="1411478" y="106807"/>
                  </a:lnTo>
                  <a:lnTo>
                    <a:pt x="1475079" y="105689"/>
                  </a:lnTo>
                  <a:lnTo>
                    <a:pt x="1495894" y="105016"/>
                  </a:lnTo>
                  <a:lnTo>
                    <a:pt x="1502283" y="104648"/>
                  </a:lnTo>
                  <a:close/>
                </a:path>
                <a:path w="1782445" h="132080">
                  <a:moveTo>
                    <a:pt x="1523238" y="0"/>
                  </a:moveTo>
                  <a:lnTo>
                    <a:pt x="1506601" y="0"/>
                  </a:lnTo>
                  <a:lnTo>
                    <a:pt x="1506601" y="126365"/>
                  </a:lnTo>
                  <a:lnTo>
                    <a:pt x="1523238" y="126365"/>
                  </a:lnTo>
                  <a:lnTo>
                    <a:pt x="1523238" y="0"/>
                  </a:lnTo>
                  <a:close/>
                </a:path>
                <a:path w="1782445" h="132080">
                  <a:moveTo>
                    <a:pt x="1652651" y="0"/>
                  </a:moveTo>
                  <a:lnTo>
                    <a:pt x="1636395" y="0"/>
                  </a:lnTo>
                  <a:lnTo>
                    <a:pt x="1636395" y="44704"/>
                  </a:lnTo>
                  <a:lnTo>
                    <a:pt x="1614424" y="44704"/>
                  </a:lnTo>
                  <a:lnTo>
                    <a:pt x="1598726" y="11925"/>
                  </a:lnTo>
                  <a:lnTo>
                    <a:pt x="1598726" y="61391"/>
                  </a:lnTo>
                  <a:lnTo>
                    <a:pt x="1597152" y="68453"/>
                  </a:lnTo>
                  <a:lnTo>
                    <a:pt x="1593723" y="73787"/>
                  </a:lnTo>
                  <a:lnTo>
                    <a:pt x="1590421" y="79121"/>
                  </a:lnTo>
                  <a:lnTo>
                    <a:pt x="1586357" y="81788"/>
                  </a:lnTo>
                  <a:lnTo>
                    <a:pt x="1576832" y="81788"/>
                  </a:lnTo>
                  <a:lnTo>
                    <a:pt x="1572768" y="79121"/>
                  </a:lnTo>
                  <a:lnTo>
                    <a:pt x="1569339" y="73787"/>
                  </a:lnTo>
                  <a:lnTo>
                    <a:pt x="1566037" y="68326"/>
                  </a:lnTo>
                  <a:lnTo>
                    <a:pt x="1564449" y="61391"/>
                  </a:lnTo>
                  <a:lnTo>
                    <a:pt x="1564386" y="42799"/>
                  </a:lnTo>
                  <a:lnTo>
                    <a:pt x="1566037" y="35560"/>
                  </a:lnTo>
                  <a:lnTo>
                    <a:pt x="1569212" y="30099"/>
                  </a:lnTo>
                  <a:lnTo>
                    <a:pt x="1572387" y="24765"/>
                  </a:lnTo>
                  <a:lnTo>
                    <a:pt x="1576451" y="22098"/>
                  </a:lnTo>
                  <a:lnTo>
                    <a:pt x="1586611" y="22098"/>
                  </a:lnTo>
                  <a:lnTo>
                    <a:pt x="1590802" y="24765"/>
                  </a:lnTo>
                  <a:lnTo>
                    <a:pt x="1597152" y="35433"/>
                  </a:lnTo>
                  <a:lnTo>
                    <a:pt x="1598650" y="42176"/>
                  </a:lnTo>
                  <a:lnTo>
                    <a:pt x="1598726" y="61391"/>
                  </a:lnTo>
                  <a:lnTo>
                    <a:pt x="1598726" y="11925"/>
                  </a:lnTo>
                  <a:lnTo>
                    <a:pt x="1598168" y="11303"/>
                  </a:lnTo>
                  <a:lnTo>
                    <a:pt x="1590675" y="8128"/>
                  </a:lnTo>
                  <a:lnTo>
                    <a:pt x="1581531" y="8128"/>
                  </a:lnTo>
                  <a:lnTo>
                    <a:pt x="1550517" y="33629"/>
                  </a:lnTo>
                  <a:lnTo>
                    <a:pt x="1548257" y="51816"/>
                  </a:lnTo>
                  <a:lnTo>
                    <a:pt x="1548815" y="61391"/>
                  </a:lnTo>
                  <a:lnTo>
                    <a:pt x="1574355" y="94894"/>
                  </a:lnTo>
                  <a:lnTo>
                    <a:pt x="1581531" y="95631"/>
                  </a:lnTo>
                  <a:lnTo>
                    <a:pt x="1590548" y="95631"/>
                  </a:lnTo>
                  <a:lnTo>
                    <a:pt x="1598041" y="92456"/>
                  </a:lnTo>
                  <a:lnTo>
                    <a:pt x="1604010" y="85979"/>
                  </a:lnTo>
                  <a:lnTo>
                    <a:pt x="1607083" y="81788"/>
                  </a:lnTo>
                  <a:lnTo>
                    <a:pt x="1607934" y="80632"/>
                  </a:lnTo>
                  <a:lnTo>
                    <a:pt x="1610969" y="74269"/>
                  </a:lnTo>
                  <a:lnTo>
                    <a:pt x="1613128" y="66916"/>
                  </a:lnTo>
                  <a:lnTo>
                    <a:pt x="1614424" y="58547"/>
                  </a:lnTo>
                  <a:lnTo>
                    <a:pt x="1636395" y="58547"/>
                  </a:lnTo>
                  <a:lnTo>
                    <a:pt x="1636395" y="126365"/>
                  </a:lnTo>
                  <a:lnTo>
                    <a:pt x="1652651" y="126365"/>
                  </a:lnTo>
                  <a:lnTo>
                    <a:pt x="1652651" y="58547"/>
                  </a:lnTo>
                  <a:lnTo>
                    <a:pt x="1652651" y="44704"/>
                  </a:lnTo>
                  <a:lnTo>
                    <a:pt x="1652651" y="0"/>
                  </a:lnTo>
                  <a:close/>
                </a:path>
                <a:path w="1782445" h="132080">
                  <a:moveTo>
                    <a:pt x="1752473" y="82169"/>
                  </a:moveTo>
                  <a:lnTo>
                    <a:pt x="1725510" y="55041"/>
                  </a:lnTo>
                  <a:lnTo>
                    <a:pt x="1720215" y="8509"/>
                  </a:lnTo>
                  <a:lnTo>
                    <a:pt x="1703832" y="8509"/>
                  </a:lnTo>
                  <a:lnTo>
                    <a:pt x="1703832" y="33020"/>
                  </a:lnTo>
                  <a:lnTo>
                    <a:pt x="1703235" y="40792"/>
                  </a:lnTo>
                  <a:lnTo>
                    <a:pt x="1683524" y="76606"/>
                  </a:lnTo>
                  <a:lnTo>
                    <a:pt x="1670177" y="85852"/>
                  </a:lnTo>
                  <a:lnTo>
                    <a:pt x="1682877" y="97155"/>
                  </a:lnTo>
                  <a:lnTo>
                    <a:pt x="1691754" y="90119"/>
                  </a:lnTo>
                  <a:lnTo>
                    <a:pt x="1699577" y="82130"/>
                  </a:lnTo>
                  <a:lnTo>
                    <a:pt x="1706333" y="73215"/>
                  </a:lnTo>
                  <a:lnTo>
                    <a:pt x="1712087" y="63373"/>
                  </a:lnTo>
                  <a:lnTo>
                    <a:pt x="1717459" y="72136"/>
                  </a:lnTo>
                  <a:lnTo>
                    <a:pt x="1724088" y="80327"/>
                  </a:lnTo>
                  <a:lnTo>
                    <a:pt x="1731937" y="87947"/>
                  </a:lnTo>
                  <a:lnTo>
                    <a:pt x="1741043" y="94996"/>
                  </a:lnTo>
                  <a:lnTo>
                    <a:pt x="1752473" y="82169"/>
                  </a:lnTo>
                  <a:close/>
                </a:path>
                <a:path w="1782445" h="132080">
                  <a:moveTo>
                    <a:pt x="1782191" y="0"/>
                  </a:moveTo>
                  <a:lnTo>
                    <a:pt x="1765808" y="0"/>
                  </a:lnTo>
                  <a:lnTo>
                    <a:pt x="1765808" y="38354"/>
                  </a:lnTo>
                  <a:lnTo>
                    <a:pt x="1738503" y="38354"/>
                  </a:lnTo>
                  <a:lnTo>
                    <a:pt x="1738503" y="52070"/>
                  </a:lnTo>
                  <a:lnTo>
                    <a:pt x="1765808" y="52070"/>
                  </a:lnTo>
                  <a:lnTo>
                    <a:pt x="1765808" y="126365"/>
                  </a:lnTo>
                  <a:lnTo>
                    <a:pt x="1782191" y="126365"/>
                  </a:lnTo>
                  <a:lnTo>
                    <a:pt x="1782191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575181" y="2290191"/>
              <a:ext cx="252349" cy="123698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1884680" y="2290190"/>
              <a:ext cx="2355850" cy="126364"/>
            </a:xfrm>
            <a:custGeom>
              <a:avLst/>
              <a:gdLst/>
              <a:ahLst/>
              <a:cxnLst/>
              <a:rect l="l" t="t" r="r" b="b"/>
              <a:pathLst>
                <a:path w="2355850" h="126364">
                  <a:moveTo>
                    <a:pt x="69596" y="11176"/>
                  </a:moveTo>
                  <a:lnTo>
                    <a:pt x="7620" y="11176"/>
                  </a:lnTo>
                  <a:lnTo>
                    <a:pt x="7620" y="25019"/>
                  </a:lnTo>
                  <a:lnTo>
                    <a:pt x="52197" y="25019"/>
                  </a:lnTo>
                  <a:lnTo>
                    <a:pt x="49784" y="34937"/>
                  </a:lnTo>
                  <a:lnTo>
                    <a:pt x="26390" y="70269"/>
                  </a:lnTo>
                  <a:lnTo>
                    <a:pt x="0" y="86868"/>
                  </a:lnTo>
                  <a:lnTo>
                    <a:pt x="12573" y="98679"/>
                  </a:lnTo>
                  <a:lnTo>
                    <a:pt x="46101" y="72021"/>
                  </a:lnTo>
                  <a:lnTo>
                    <a:pt x="65481" y="37185"/>
                  </a:lnTo>
                  <a:lnTo>
                    <a:pt x="68414" y="24447"/>
                  </a:lnTo>
                  <a:lnTo>
                    <a:pt x="69596" y="11176"/>
                  </a:lnTo>
                  <a:close/>
                </a:path>
                <a:path w="2355850" h="126364">
                  <a:moveTo>
                    <a:pt x="105029" y="0"/>
                  </a:moveTo>
                  <a:lnTo>
                    <a:pt x="88900" y="0"/>
                  </a:lnTo>
                  <a:lnTo>
                    <a:pt x="88900" y="126365"/>
                  </a:lnTo>
                  <a:lnTo>
                    <a:pt x="105029" y="126365"/>
                  </a:lnTo>
                  <a:lnTo>
                    <a:pt x="105029" y="0"/>
                  </a:lnTo>
                  <a:close/>
                </a:path>
                <a:path w="2355850" h="126364">
                  <a:moveTo>
                    <a:pt x="229997" y="29718"/>
                  </a:moveTo>
                  <a:lnTo>
                    <a:pt x="163195" y="29718"/>
                  </a:lnTo>
                  <a:lnTo>
                    <a:pt x="163195" y="2794"/>
                  </a:lnTo>
                  <a:lnTo>
                    <a:pt x="146685" y="2794"/>
                  </a:lnTo>
                  <a:lnTo>
                    <a:pt x="146685" y="43688"/>
                  </a:lnTo>
                  <a:lnTo>
                    <a:pt x="229997" y="43688"/>
                  </a:lnTo>
                  <a:lnTo>
                    <a:pt x="229997" y="29718"/>
                  </a:lnTo>
                  <a:close/>
                </a:path>
                <a:path w="2355850" h="126364">
                  <a:moveTo>
                    <a:pt x="230378" y="94361"/>
                  </a:moveTo>
                  <a:lnTo>
                    <a:pt x="228447" y="91313"/>
                  </a:lnTo>
                  <a:lnTo>
                    <a:pt x="226695" y="88519"/>
                  </a:lnTo>
                  <a:lnTo>
                    <a:pt x="219329" y="84201"/>
                  </a:lnTo>
                  <a:lnTo>
                    <a:pt x="213614" y="81572"/>
                  </a:lnTo>
                  <a:lnTo>
                    <a:pt x="213614" y="101981"/>
                  </a:lnTo>
                  <a:lnTo>
                    <a:pt x="213614" y="105283"/>
                  </a:lnTo>
                  <a:lnTo>
                    <a:pt x="211328" y="107950"/>
                  </a:lnTo>
                  <a:lnTo>
                    <a:pt x="207010" y="109982"/>
                  </a:lnTo>
                  <a:lnTo>
                    <a:pt x="202565" y="111887"/>
                  </a:lnTo>
                  <a:lnTo>
                    <a:pt x="196088" y="112903"/>
                  </a:lnTo>
                  <a:lnTo>
                    <a:pt x="178816" y="112903"/>
                  </a:lnTo>
                  <a:lnTo>
                    <a:pt x="172339" y="111887"/>
                  </a:lnTo>
                  <a:lnTo>
                    <a:pt x="167894" y="109982"/>
                  </a:lnTo>
                  <a:lnTo>
                    <a:pt x="163576" y="107950"/>
                  </a:lnTo>
                  <a:lnTo>
                    <a:pt x="161290" y="105283"/>
                  </a:lnTo>
                  <a:lnTo>
                    <a:pt x="161290" y="101981"/>
                  </a:lnTo>
                  <a:lnTo>
                    <a:pt x="162928" y="97320"/>
                  </a:lnTo>
                  <a:lnTo>
                    <a:pt x="167843" y="93980"/>
                  </a:lnTo>
                  <a:lnTo>
                    <a:pt x="176022" y="91986"/>
                  </a:lnTo>
                  <a:lnTo>
                    <a:pt x="187452" y="91313"/>
                  </a:lnTo>
                  <a:lnTo>
                    <a:pt x="198869" y="91986"/>
                  </a:lnTo>
                  <a:lnTo>
                    <a:pt x="207048" y="93980"/>
                  </a:lnTo>
                  <a:lnTo>
                    <a:pt x="211963" y="97320"/>
                  </a:lnTo>
                  <a:lnTo>
                    <a:pt x="213614" y="101981"/>
                  </a:lnTo>
                  <a:lnTo>
                    <a:pt x="213614" y="81572"/>
                  </a:lnTo>
                  <a:lnTo>
                    <a:pt x="213182" y="81368"/>
                  </a:lnTo>
                  <a:lnTo>
                    <a:pt x="205816" y="79349"/>
                  </a:lnTo>
                  <a:lnTo>
                    <a:pt x="197180" y="78130"/>
                  </a:lnTo>
                  <a:lnTo>
                    <a:pt x="187452" y="77724"/>
                  </a:lnTo>
                  <a:lnTo>
                    <a:pt x="177723" y="78130"/>
                  </a:lnTo>
                  <a:lnTo>
                    <a:pt x="144526" y="94361"/>
                  </a:lnTo>
                  <a:lnTo>
                    <a:pt x="144526" y="109728"/>
                  </a:lnTo>
                  <a:lnTo>
                    <a:pt x="187452" y="126365"/>
                  </a:lnTo>
                  <a:lnTo>
                    <a:pt x="197205" y="125971"/>
                  </a:lnTo>
                  <a:lnTo>
                    <a:pt x="228409" y="112903"/>
                  </a:lnTo>
                  <a:lnTo>
                    <a:pt x="230378" y="109728"/>
                  </a:lnTo>
                  <a:lnTo>
                    <a:pt x="230378" y="94361"/>
                  </a:lnTo>
                  <a:close/>
                </a:path>
                <a:path w="2355850" h="126364">
                  <a:moveTo>
                    <a:pt x="246126" y="54483"/>
                  </a:moveTo>
                  <a:lnTo>
                    <a:pt x="128905" y="54483"/>
                  </a:lnTo>
                  <a:lnTo>
                    <a:pt x="128905" y="68326"/>
                  </a:lnTo>
                  <a:lnTo>
                    <a:pt x="246126" y="68326"/>
                  </a:lnTo>
                  <a:lnTo>
                    <a:pt x="246126" y="54483"/>
                  </a:lnTo>
                  <a:close/>
                </a:path>
                <a:path w="2355850" h="126364">
                  <a:moveTo>
                    <a:pt x="329184" y="51816"/>
                  </a:moveTo>
                  <a:lnTo>
                    <a:pt x="328599" y="42176"/>
                  </a:lnTo>
                  <a:lnTo>
                    <a:pt x="326910" y="33718"/>
                  </a:lnTo>
                  <a:lnTo>
                    <a:pt x="324091" y="26250"/>
                  </a:lnTo>
                  <a:lnTo>
                    <a:pt x="321551" y="22098"/>
                  </a:lnTo>
                  <a:lnTo>
                    <a:pt x="320167" y="19812"/>
                  </a:lnTo>
                  <a:lnTo>
                    <a:pt x="315302" y="14719"/>
                  </a:lnTo>
                  <a:lnTo>
                    <a:pt x="313245" y="13385"/>
                  </a:lnTo>
                  <a:lnTo>
                    <a:pt x="313245" y="61468"/>
                  </a:lnTo>
                  <a:lnTo>
                    <a:pt x="311658" y="68453"/>
                  </a:lnTo>
                  <a:lnTo>
                    <a:pt x="308229" y="73787"/>
                  </a:lnTo>
                  <a:lnTo>
                    <a:pt x="304927" y="79121"/>
                  </a:lnTo>
                  <a:lnTo>
                    <a:pt x="300863" y="81788"/>
                  </a:lnTo>
                  <a:lnTo>
                    <a:pt x="291211" y="81788"/>
                  </a:lnTo>
                  <a:lnTo>
                    <a:pt x="287147" y="79121"/>
                  </a:lnTo>
                  <a:lnTo>
                    <a:pt x="283845" y="73660"/>
                  </a:lnTo>
                  <a:lnTo>
                    <a:pt x="280543" y="68326"/>
                  </a:lnTo>
                  <a:lnTo>
                    <a:pt x="278968" y="61468"/>
                  </a:lnTo>
                  <a:lnTo>
                    <a:pt x="279031" y="42176"/>
                  </a:lnTo>
                  <a:lnTo>
                    <a:pt x="280543" y="35433"/>
                  </a:lnTo>
                  <a:lnTo>
                    <a:pt x="283718" y="30099"/>
                  </a:lnTo>
                  <a:lnTo>
                    <a:pt x="287020" y="24765"/>
                  </a:lnTo>
                  <a:lnTo>
                    <a:pt x="291084" y="22098"/>
                  </a:lnTo>
                  <a:lnTo>
                    <a:pt x="301117" y="22098"/>
                  </a:lnTo>
                  <a:lnTo>
                    <a:pt x="305308" y="24765"/>
                  </a:lnTo>
                  <a:lnTo>
                    <a:pt x="311658" y="35433"/>
                  </a:lnTo>
                  <a:lnTo>
                    <a:pt x="313156" y="42176"/>
                  </a:lnTo>
                  <a:lnTo>
                    <a:pt x="313245" y="61468"/>
                  </a:lnTo>
                  <a:lnTo>
                    <a:pt x="313245" y="13385"/>
                  </a:lnTo>
                  <a:lnTo>
                    <a:pt x="309689" y="11074"/>
                  </a:lnTo>
                  <a:lnTo>
                    <a:pt x="303301" y="8864"/>
                  </a:lnTo>
                  <a:lnTo>
                    <a:pt x="296164" y="8128"/>
                  </a:lnTo>
                  <a:lnTo>
                    <a:pt x="288886" y="8864"/>
                  </a:lnTo>
                  <a:lnTo>
                    <a:pt x="263436" y="42176"/>
                  </a:lnTo>
                  <a:lnTo>
                    <a:pt x="262890" y="51816"/>
                  </a:lnTo>
                  <a:lnTo>
                    <a:pt x="263461" y="61468"/>
                  </a:lnTo>
                  <a:lnTo>
                    <a:pt x="289013" y="94907"/>
                  </a:lnTo>
                  <a:lnTo>
                    <a:pt x="296164" y="95631"/>
                  </a:lnTo>
                  <a:lnTo>
                    <a:pt x="303301" y="94894"/>
                  </a:lnTo>
                  <a:lnTo>
                    <a:pt x="309702" y="92684"/>
                  </a:lnTo>
                  <a:lnTo>
                    <a:pt x="315302" y="89052"/>
                  </a:lnTo>
                  <a:lnTo>
                    <a:pt x="320167" y="83947"/>
                  </a:lnTo>
                  <a:lnTo>
                    <a:pt x="321475" y="81788"/>
                  </a:lnTo>
                  <a:lnTo>
                    <a:pt x="324091" y="77520"/>
                  </a:lnTo>
                  <a:lnTo>
                    <a:pt x="326910" y="70027"/>
                  </a:lnTo>
                  <a:lnTo>
                    <a:pt x="328612" y="61468"/>
                  </a:lnTo>
                  <a:lnTo>
                    <a:pt x="329184" y="51816"/>
                  </a:lnTo>
                  <a:close/>
                </a:path>
                <a:path w="2355850" h="126364">
                  <a:moveTo>
                    <a:pt x="364490" y="0"/>
                  </a:moveTo>
                  <a:lnTo>
                    <a:pt x="348234" y="0"/>
                  </a:lnTo>
                  <a:lnTo>
                    <a:pt x="348234" y="126365"/>
                  </a:lnTo>
                  <a:lnTo>
                    <a:pt x="364490" y="126365"/>
                  </a:lnTo>
                  <a:lnTo>
                    <a:pt x="364490" y="0"/>
                  </a:lnTo>
                  <a:close/>
                </a:path>
                <a:path w="2355850" h="126364">
                  <a:moveTo>
                    <a:pt x="472694" y="57531"/>
                  </a:moveTo>
                  <a:lnTo>
                    <a:pt x="471157" y="46736"/>
                  </a:lnTo>
                  <a:lnTo>
                    <a:pt x="470789" y="44069"/>
                  </a:lnTo>
                  <a:lnTo>
                    <a:pt x="465455" y="45847"/>
                  </a:lnTo>
                  <a:lnTo>
                    <a:pt x="459740" y="46736"/>
                  </a:lnTo>
                  <a:lnTo>
                    <a:pt x="453644" y="46736"/>
                  </a:lnTo>
                  <a:lnTo>
                    <a:pt x="453644" y="17653"/>
                  </a:lnTo>
                  <a:lnTo>
                    <a:pt x="470408" y="17653"/>
                  </a:lnTo>
                  <a:lnTo>
                    <a:pt x="470408" y="3810"/>
                  </a:lnTo>
                  <a:lnTo>
                    <a:pt x="437642" y="3810"/>
                  </a:lnTo>
                  <a:lnTo>
                    <a:pt x="437642" y="60452"/>
                  </a:lnTo>
                  <a:lnTo>
                    <a:pt x="447967" y="60274"/>
                  </a:lnTo>
                  <a:lnTo>
                    <a:pt x="457263" y="59715"/>
                  </a:lnTo>
                  <a:lnTo>
                    <a:pt x="465493" y="58801"/>
                  </a:lnTo>
                  <a:lnTo>
                    <a:pt x="472694" y="57531"/>
                  </a:lnTo>
                  <a:close/>
                </a:path>
                <a:path w="2355850" h="126364">
                  <a:moveTo>
                    <a:pt x="515493" y="58039"/>
                  </a:moveTo>
                  <a:lnTo>
                    <a:pt x="513892" y="46736"/>
                  </a:lnTo>
                  <a:lnTo>
                    <a:pt x="513588" y="44577"/>
                  </a:lnTo>
                  <a:lnTo>
                    <a:pt x="508254" y="45974"/>
                  </a:lnTo>
                  <a:lnTo>
                    <a:pt x="500888" y="46736"/>
                  </a:lnTo>
                  <a:lnTo>
                    <a:pt x="491236" y="46736"/>
                  </a:lnTo>
                  <a:lnTo>
                    <a:pt x="491236" y="17653"/>
                  </a:lnTo>
                  <a:lnTo>
                    <a:pt x="510032" y="17653"/>
                  </a:lnTo>
                  <a:lnTo>
                    <a:pt x="510032" y="3810"/>
                  </a:lnTo>
                  <a:lnTo>
                    <a:pt x="474980" y="3810"/>
                  </a:lnTo>
                  <a:lnTo>
                    <a:pt x="474980" y="60579"/>
                  </a:lnTo>
                  <a:lnTo>
                    <a:pt x="488569" y="60426"/>
                  </a:lnTo>
                  <a:lnTo>
                    <a:pt x="499846" y="59931"/>
                  </a:lnTo>
                  <a:lnTo>
                    <a:pt x="508812" y="59143"/>
                  </a:lnTo>
                  <a:lnTo>
                    <a:pt x="515493" y="58039"/>
                  </a:lnTo>
                  <a:close/>
                </a:path>
                <a:path w="2355850" h="126364">
                  <a:moveTo>
                    <a:pt x="538734" y="0"/>
                  </a:moveTo>
                  <a:lnTo>
                    <a:pt x="522605" y="0"/>
                  </a:lnTo>
                  <a:lnTo>
                    <a:pt x="522605" y="24384"/>
                  </a:lnTo>
                  <a:lnTo>
                    <a:pt x="504190" y="24384"/>
                  </a:lnTo>
                  <a:lnTo>
                    <a:pt x="504190" y="36957"/>
                  </a:lnTo>
                  <a:lnTo>
                    <a:pt x="522605" y="36957"/>
                  </a:lnTo>
                  <a:lnTo>
                    <a:pt x="522605" y="63500"/>
                  </a:lnTo>
                  <a:lnTo>
                    <a:pt x="538734" y="63500"/>
                  </a:lnTo>
                  <a:lnTo>
                    <a:pt x="538734" y="0"/>
                  </a:lnTo>
                  <a:close/>
                </a:path>
                <a:path w="2355850" h="126364">
                  <a:moveTo>
                    <a:pt x="541909" y="110617"/>
                  </a:moveTo>
                  <a:lnTo>
                    <a:pt x="473202" y="110617"/>
                  </a:lnTo>
                  <a:lnTo>
                    <a:pt x="473202" y="102489"/>
                  </a:lnTo>
                  <a:lnTo>
                    <a:pt x="538734" y="102489"/>
                  </a:lnTo>
                  <a:lnTo>
                    <a:pt x="538734" y="68453"/>
                  </a:lnTo>
                  <a:lnTo>
                    <a:pt x="456946" y="68453"/>
                  </a:lnTo>
                  <a:lnTo>
                    <a:pt x="456946" y="82169"/>
                  </a:lnTo>
                  <a:lnTo>
                    <a:pt x="522605" y="82169"/>
                  </a:lnTo>
                  <a:lnTo>
                    <a:pt x="522605" y="89916"/>
                  </a:lnTo>
                  <a:lnTo>
                    <a:pt x="456946" y="89916"/>
                  </a:lnTo>
                  <a:lnTo>
                    <a:pt x="456946" y="124333"/>
                  </a:lnTo>
                  <a:lnTo>
                    <a:pt x="541909" y="124333"/>
                  </a:lnTo>
                  <a:lnTo>
                    <a:pt x="541909" y="110617"/>
                  </a:lnTo>
                  <a:close/>
                </a:path>
                <a:path w="2355850" h="126364">
                  <a:moveTo>
                    <a:pt x="668528" y="0"/>
                  </a:moveTo>
                  <a:lnTo>
                    <a:pt x="652272" y="0"/>
                  </a:lnTo>
                  <a:lnTo>
                    <a:pt x="652272" y="44704"/>
                  </a:lnTo>
                  <a:lnTo>
                    <a:pt x="630301" y="44704"/>
                  </a:lnTo>
                  <a:lnTo>
                    <a:pt x="614603" y="11925"/>
                  </a:lnTo>
                  <a:lnTo>
                    <a:pt x="614603" y="61391"/>
                  </a:lnTo>
                  <a:lnTo>
                    <a:pt x="613029" y="68453"/>
                  </a:lnTo>
                  <a:lnTo>
                    <a:pt x="609600" y="73787"/>
                  </a:lnTo>
                  <a:lnTo>
                    <a:pt x="606298" y="79121"/>
                  </a:lnTo>
                  <a:lnTo>
                    <a:pt x="602234" y="81788"/>
                  </a:lnTo>
                  <a:lnTo>
                    <a:pt x="592709" y="81788"/>
                  </a:lnTo>
                  <a:lnTo>
                    <a:pt x="588645" y="79121"/>
                  </a:lnTo>
                  <a:lnTo>
                    <a:pt x="585216" y="73787"/>
                  </a:lnTo>
                  <a:lnTo>
                    <a:pt x="581914" y="68326"/>
                  </a:lnTo>
                  <a:lnTo>
                    <a:pt x="580326" y="61391"/>
                  </a:lnTo>
                  <a:lnTo>
                    <a:pt x="580263" y="42799"/>
                  </a:lnTo>
                  <a:lnTo>
                    <a:pt x="581914" y="35560"/>
                  </a:lnTo>
                  <a:lnTo>
                    <a:pt x="585089" y="30099"/>
                  </a:lnTo>
                  <a:lnTo>
                    <a:pt x="588264" y="24765"/>
                  </a:lnTo>
                  <a:lnTo>
                    <a:pt x="592328" y="22098"/>
                  </a:lnTo>
                  <a:lnTo>
                    <a:pt x="602488" y="22098"/>
                  </a:lnTo>
                  <a:lnTo>
                    <a:pt x="606679" y="24765"/>
                  </a:lnTo>
                  <a:lnTo>
                    <a:pt x="613029" y="35433"/>
                  </a:lnTo>
                  <a:lnTo>
                    <a:pt x="614527" y="42176"/>
                  </a:lnTo>
                  <a:lnTo>
                    <a:pt x="614603" y="61391"/>
                  </a:lnTo>
                  <a:lnTo>
                    <a:pt x="614603" y="11925"/>
                  </a:lnTo>
                  <a:lnTo>
                    <a:pt x="614045" y="11303"/>
                  </a:lnTo>
                  <a:lnTo>
                    <a:pt x="606552" y="8128"/>
                  </a:lnTo>
                  <a:lnTo>
                    <a:pt x="597408" y="8128"/>
                  </a:lnTo>
                  <a:lnTo>
                    <a:pt x="566394" y="33629"/>
                  </a:lnTo>
                  <a:lnTo>
                    <a:pt x="564134" y="51816"/>
                  </a:lnTo>
                  <a:lnTo>
                    <a:pt x="564705" y="61391"/>
                  </a:lnTo>
                  <a:lnTo>
                    <a:pt x="590232" y="94894"/>
                  </a:lnTo>
                  <a:lnTo>
                    <a:pt x="597408" y="95631"/>
                  </a:lnTo>
                  <a:lnTo>
                    <a:pt x="606425" y="95631"/>
                  </a:lnTo>
                  <a:lnTo>
                    <a:pt x="613918" y="92456"/>
                  </a:lnTo>
                  <a:lnTo>
                    <a:pt x="619887" y="85979"/>
                  </a:lnTo>
                  <a:lnTo>
                    <a:pt x="622960" y="81788"/>
                  </a:lnTo>
                  <a:lnTo>
                    <a:pt x="623811" y="80632"/>
                  </a:lnTo>
                  <a:lnTo>
                    <a:pt x="626846" y="74269"/>
                  </a:lnTo>
                  <a:lnTo>
                    <a:pt x="629005" y="66916"/>
                  </a:lnTo>
                  <a:lnTo>
                    <a:pt x="630301" y="58547"/>
                  </a:lnTo>
                  <a:lnTo>
                    <a:pt x="652272" y="58547"/>
                  </a:lnTo>
                  <a:lnTo>
                    <a:pt x="652272" y="126365"/>
                  </a:lnTo>
                  <a:lnTo>
                    <a:pt x="668528" y="126365"/>
                  </a:lnTo>
                  <a:lnTo>
                    <a:pt x="668528" y="58547"/>
                  </a:lnTo>
                  <a:lnTo>
                    <a:pt x="668528" y="44704"/>
                  </a:lnTo>
                  <a:lnTo>
                    <a:pt x="668528" y="0"/>
                  </a:lnTo>
                  <a:close/>
                </a:path>
                <a:path w="2355850" h="126364">
                  <a:moveTo>
                    <a:pt x="767969" y="83058"/>
                  </a:moveTo>
                  <a:lnTo>
                    <a:pt x="739101" y="50774"/>
                  </a:lnTo>
                  <a:lnTo>
                    <a:pt x="736727" y="24511"/>
                  </a:lnTo>
                  <a:lnTo>
                    <a:pt x="763524" y="24511"/>
                  </a:lnTo>
                  <a:lnTo>
                    <a:pt x="763524" y="10668"/>
                  </a:lnTo>
                  <a:lnTo>
                    <a:pt x="693039" y="10668"/>
                  </a:lnTo>
                  <a:lnTo>
                    <a:pt x="693039" y="24511"/>
                  </a:lnTo>
                  <a:lnTo>
                    <a:pt x="720344" y="24511"/>
                  </a:lnTo>
                  <a:lnTo>
                    <a:pt x="720344" y="37846"/>
                  </a:lnTo>
                  <a:lnTo>
                    <a:pt x="705281" y="73393"/>
                  </a:lnTo>
                  <a:lnTo>
                    <a:pt x="688340" y="87122"/>
                  </a:lnTo>
                  <a:lnTo>
                    <a:pt x="700405" y="97536"/>
                  </a:lnTo>
                  <a:lnTo>
                    <a:pt x="707948" y="91681"/>
                  </a:lnTo>
                  <a:lnTo>
                    <a:pt x="715175" y="84226"/>
                  </a:lnTo>
                  <a:lnTo>
                    <a:pt x="722096" y="75158"/>
                  </a:lnTo>
                  <a:lnTo>
                    <a:pt x="728726" y="64516"/>
                  </a:lnTo>
                  <a:lnTo>
                    <a:pt x="734288" y="72999"/>
                  </a:lnTo>
                  <a:lnTo>
                    <a:pt x="740892" y="80924"/>
                  </a:lnTo>
                  <a:lnTo>
                    <a:pt x="748525" y="88290"/>
                  </a:lnTo>
                  <a:lnTo>
                    <a:pt x="757174" y="95123"/>
                  </a:lnTo>
                  <a:lnTo>
                    <a:pt x="767969" y="83058"/>
                  </a:lnTo>
                  <a:close/>
                </a:path>
                <a:path w="2355850" h="126364">
                  <a:moveTo>
                    <a:pt x="795274" y="0"/>
                  </a:moveTo>
                  <a:lnTo>
                    <a:pt x="779145" y="0"/>
                  </a:lnTo>
                  <a:lnTo>
                    <a:pt x="779145" y="126365"/>
                  </a:lnTo>
                  <a:lnTo>
                    <a:pt x="795274" y="126365"/>
                  </a:lnTo>
                  <a:lnTo>
                    <a:pt x="795274" y="0"/>
                  </a:lnTo>
                  <a:close/>
                </a:path>
                <a:path w="2355850" h="126364">
                  <a:moveTo>
                    <a:pt x="927227" y="0"/>
                  </a:moveTo>
                  <a:lnTo>
                    <a:pt x="910971" y="0"/>
                  </a:lnTo>
                  <a:lnTo>
                    <a:pt x="910971" y="19685"/>
                  </a:lnTo>
                  <a:lnTo>
                    <a:pt x="910971" y="32766"/>
                  </a:lnTo>
                  <a:lnTo>
                    <a:pt x="910971" y="45847"/>
                  </a:lnTo>
                  <a:lnTo>
                    <a:pt x="886968" y="45847"/>
                  </a:lnTo>
                  <a:lnTo>
                    <a:pt x="886968" y="32766"/>
                  </a:lnTo>
                  <a:lnTo>
                    <a:pt x="910971" y="32766"/>
                  </a:lnTo>
                  <a:lnTo>
                    <a:pt x="910971" y="19685"/>
                  </a:lnTo>
                  <a:lnTo>
                    <a:pt x="886968" y="19685"/>
                  </a:lnTo>
                  <a:lnTo>
                    <a:pt x="886968" y="9398"/>
                  </a:lnTo>
                  <a:lnTo>
                    <a:pt x="870839" y="9398"/>
                  </a:lnTo>
                  <a:lnTo>
                    <a:pt x="870839" y="23241"/>
                  </a:lnTo>
                  <a:lnTo>
                    <a:pt x="870839" y="55372"/>
                  </a:lnTo>
                  <a:lnTo>
                    <a:pt x="842518" y="55372"/>
                  </a:lnTo>
                  <a:lnTo>
                    <a:pt x="842518" y="23241"/>
                  </a:lnTo>
                  <a:lnTo>
                    <a:pt x="870839" y="23241"/>
                  </a:lnTo>
                  <a:lnTo>
                    <a:pt x="870839" y="9398"/>
                  </a:lnTo>
                  <a:lnTo>
                    <a:pt x="826516" y="9398"/>
                  </a:lnTo>
                  <a:lnTo>
                    <a:pt x="826516" y="69088"/>
                  </a:lnTo>
                  <a:lnTo>
                    <a:pt x="886968" y="69088"/>
                  </a:lnTo>
                  <a:lnTo>
                    <a:pt x="886968" y="58928"/>
                  </a:lnTo>
                  <a:lnTo>
                    <a:pt x="910971" y="58928"/>
                  </a:lnTo>
                  <a:lnTo>
                    <a:pt x="910971" y="91440"/>
                  </a:lnTo>
                  <a:lnTo>
                    <a:pt x="927227" y="91440"/>
                  </a:lnTo>
                  <a:lnTo>
                    <a:pt x="927227" y="58928"/>
                  </a:lnTo>
                  <a:lnTo>
                    <a:pt x="927227" y="55372"/>
                  </a:lnTo>
                  <a:lnTo>
                    <a:pt x="927227" y="45847"/>
                  </a:lnTo>
                  <a:lnTo>
                    <a:pt x="927227" y="32766"/>
                  </a:lnTo>
                  <a:lnTo>
                    <a:pt x="927227" y="23241"/>
                  </a:lnTo>
                  <a:lnTo>
                    <a:pt x="927227" y="19685"/>
                  </a:lnTo>
                  <a:lnTo>
                    <a:pt x="927227" y="0"/>
                  </a:lnTo>
                  <a:close/>
                </a:path>
                <a:path w="2355850" h="126364">
                  <a:moveTo>
                    <a:pt x="929767" y="108204"/>
                  </a:moveTo>
                  <a:lnTo>
                    <a:pt x="862203" y="108204"/>
                  </a:lnTo>
                  <a:lnTo>
                    <a:pt x="862203" y="78867"/>
                  </a:lnTo>
                  <a:lnTo>
                    <a:pt x="845820" y="78867"/>
                  </a:lnTo>
                  <a:lnTo>
                    <a:pt x="845820" y="121920"/>
                  </a:lnTo>
                  <a:lnTo>
                    <a:pt x="929767" y="121920"/>
                  </a:lnTo>
                  <a:lnTo>
                    <a:pt x="929767" y="108204"/>
                  </a:lnTo>
                  <a:close/>
                </a:path>
                <a:path w="2355850" h="126364">
                  <a:moveTo>
                    <a:pt x="1081278" y="103378"/>
                  </a:moveTo>
                  <a:lnTo>
                    <a:pt x="1080465" y="91059"/>
                  </a:lnTo>
                  <a:lnTo>
                    <a:pt x="1080389" y="89789"/>
                  </a:lnTo>
                  <a:lnTo>
                    <a:pt x="1074115" y="90081"/>
                  </a:lnTo>
                  <a:lnTo>
                    <a:pt x="1043051" y="91059"/>
                  </a:lnTo>
                  <a:lnTo>
                    <a:pt x="1043051" y="63500"/>
                  </a:lnTo>
                  <a:lnTo>
                    <a:pt x="1068197" y="63500"/>
                  </a:lnTo>
                  <a:lnTo>
                    <a:pt x="1068197" y="49657"/>
                  </a:lnTo>
                  <a:lnTo>
                    <a:pt x="1018413" y="49657"/>
                  </a:lnTo>
                  <a:lnTo>
                    <a:pt x="1018413" y="12192"/>
                  </a:lnTo>
                  <a:lnTo>
                    <a:pt x="1002030" y="12192"/>
                  </a:lnTo>
                  <a:lnTo>
                    <a:pt x="1002030" y="63500"/>
                  </a:lnTo>
                  <a:lnTo>
                    <a:pt x="1026541" y="63500"/>
                  </a:lnTo>
                  <a:lnTo>
                    <a:pt x="1026541" y="91313"/>
                  </a:lnTo>
                  <a:lnTo>
                    <a:pt x="1017536" y="91490"/>
                  </a:lnTo>
                  <a:lnTo>
                    <a:pt x="987806" y="91694"/>
                  </a:lnTo>
                  <a:lnTo>
                    <a:pt x="989711" y="105537"/>
                  </a:lnTo>
                  <a:lnTo>
                    <a:pt x="1014069" y="105397"/>
                  </a:lnTo>
                  <a:lnTo>
                    <a:pt x="1037437" y="104990"/>
                  </a:lnTo>
                  <a:lnTo>
                    <a:pt x="1059840" y="104305"/>
                  </a:lnTo>
                  <a:lnTo>
                    <a:pt x="1081278" y="103378"/>
                  </a:lnTo>
                  <a:close/>
                </a:path>
                <a:path w="2355850" h="126364">
                  <a:moveTo>
                    <a:pt x="1101471" y="0"/>
                  </a:moveTo>
                  <a:lnTo>
                    <a:pt x="1084834" y="0"/>
                  </a:lnTo>
                  <a:lnTo>
                    <a:pt x="1084834" y="126365"/>
                  </a:lnTo>
                  <a:lnTo>
                    <a:pt x="1101471" y="126365"/>
                  </a:lnTo>
                  <a:lnTo>
                    <a:pt x="1101471" y="0"/>
                  </a:lnTo>
                  <a:close/>
                </a:path>
                <a:path w="2355850" h="126364">
                  <a:moveTo>
                    <a:pt x="1186307" y="84836"/>
                  </a:moveTo>
                  <a:lnTo>
                    <a:pt x="1175702" y="75933"/>
                  </a:lnTo>
                  <a:lnTo>
                    <a:pt x="1172044" y="70739"/>
                  </a:lnTo>
                  <a:lnTo>
                    <a:pt x="1168120" y="65201"/>
                  </a:lnTo>
                  <a:lnTo>
                    <a:pt x="1163561" y="52641"/>
                  </a:lnTo>
                  <a:lnTo>
                    <a:pt x="1162050" y="38227"/>
                  </a:lnTo>
                  <a:lnTo>
                    <a:pt x="1162050" y="8636"/>
                  </a:lnTo>
                  <a:lnTo>
                    <a:pt x="1146429" y="8636"/>
                  </a:lnTo>
                  <a:lnTo>
                    <a:pt x="1144727" y="53835"/>
                  </a:lnTo>
                  <a:lnTo>
                    <a:pt x="1119378" y="88900"/>
                  </a:lnTo>
                  <a:lnTo>
                    <a:pt x="1131189" y="99441"/>
                  </a:lnTo>
                  <a:lnTo>
                    <a:pt x="1135253" y="96520"/>
                  </a:lnTo>
                  <a:lnTo>
                    <a:pt x="1139698" y="92075"/>
                  </a:lnTo>
                  <a:lnTo>
                    <a:pt x="1144270" y="86360"/>
                  </a:lnTo>
                  <a:lnTo>
                    <a:pt x="1148969" y="80645"/>
                  </a:lnTo>
                  <a:lnTo>
                    <a:pt x="1152271" y="75438"/>
                  </a:lnTo>
                  <a:lnTo>
                    <a:pt x="1154303" y="70739"/>
                  </a:lnTo>
                  <a:lnTo>
                    <a:pt x="1158087" y="77558"/>
                  </a:lnTo>
                  <a:lnTo>
                    <a:pt x="1162773" y="84061"/>
                  </a:lnTo>
                  <a:lnTo>
                    <a:pt x="1168374" y="90271"/>
                  </a:lnTo>
                  <a:lnTo>
                    <a:pt x="1174877" y="96139"/>
                  </a:lnTo>
                  <a:lnTo>
                    <a:pt x="1186307" y="84836"/>
                  </a:lnTo>
                  <a:close/>
                </a:path>
                <a:path w="2355850" h="126364">
                  <a:moveTo>
                    <a:pt x="1206881" y="2540"/>
                  </a:moveTo>
                  <a:lnTo>
                    <a:pt x="1190625" y="2540"/>
                  </a:lnTo>
                  <a:lnTo>
                    <a:pt x="1190625" y="39751"/>
                  </a:lnTo>
                  <a:lnTo>
                    <a:pt x="1172337" y="39751"/>
                  </a:lnTo>
                  <a:lnTo>
                    <a:pt x="1172337" y="53594"/>
                  </a:lnTo>
                  <a:lnTo>
                    <a:pt x="1190625" y="53594"/>
                  </a:lnTo>
                  <a:lnTo>
                    <a:pt x="1190625" y="122682"/>
                  </a:lnTo>
                  <a:lnTo>
                    <a:pt x="1206881" y="122682"/>
                  </a:lnTo>
                  <a:lnTo>
                    <a:pt x="1206881" y="2540"/>
                  </a:lnTo>
                  <a:close/>
                </a:path>
                <a:path w="2355850" h="126364">
                  <a:moveTo>
                    <a:pt x="1232408" y="0"/>
                  </a:moveTo>
                  <a:lnTo>
                    <a:pt x="1216152" y="0"/>
                  </a:lnTo>
                  <a:lnTo>
                    <a:pt x="1216152" y="126365"/>
                  </a:lnTo>
                  <a:lnTo>
                    <a:pt x="1232408" y="126365"/>
                  </a:lnTo>
                  <a:lnTo>
                    <a:pt x="1232408" y="0"/>
                  </a:lnTo>
                  <a:close/>
                </a:path>
                <a:path w="2355850" h="126364">
                  <a:moveTo>
                    <a:pt x="1357630" y="11049"/>
                  </a:moveTo>
                  <a:lnTo>
                    <a:pt x="1263650" y="11049"/>
                  </a:lnTo>
                  <a:lnTo>
                    <a:pt x="1263650" y="24638"/>
                  </a:lnTo>
                  <a:lnTo>
                    <a:pt x="1357630" y="24638"/>
                  </a:lnTo>
                  <a:lnTo>
                    <a:pt x="1357630" y="11049"/>
                  </a:lnTo>
                  <a:close/>
                </a:path>
                <a:path w="2355850" h="126364">
                  <a:moveTo>
                    <a:pt x="1369314" y="95504"/>
                  </a:moveTo>
                  <a:lnTo>
                    <a:pt x="1318895" y="95504"/>
                  </a:lnTo>
                  <a:lnTo>
                    <a:pt x="1318895" y="73279"/>
                  </a:lnTo>
                  <a:lnTo>
                    <a:pt x="1358519" y="73279"/>
                  </a:lnTo>
                  <a:lnTo>
                    <a:pt x="1358519" y="59690"/>
                  </a:lnTo>
                  <a:lnTo>
                    <a:pt x="1340231" y="59690"/>
                  </a:lnTo>
                  <a:lnTo>
                    <a:pt x="1342009" y="30226"/>
                  </a:lnTo>
                  <a:lnTo>
                    <a:pt x="1325626" y="30226"/>
                  </a:lnTo>
                  <a:lnTo>
                    <a:pt x="1324483" y="59690"/>
                  </a:lnTo>
                  <a:lnTo>
                    <a:pt x="1296670" y="59690"/>
                  </a:lnTo>
                  <a:lnTo>
                    <a:pt x="1295654" y="30226"/>
                  </a:lnTo>
                  <a:lnTo>
                    <a:pt x="1279271" y="30226"/>
                  </a:lnTo>
                  <a:lnTo>
                    <a:pt x="1280668" y="59690"/>
                  </a:lnTo>
                  <a:lnTo>
                    <a:pt x="1262761" y="59690"/>
                  </a:lnTo>
                  <a:lnTo>
                    <a:pt x="1262761" y="73279"/>
                  </a:lnTo>
                  <a:lnTo>
                    <a:pt x="1302385" y="73279"/>
                  </a:lnTo>
                  <a:lnTo>
                    <a:pt x="1302385" y="95504"/>
                  </a:lnTo>
                  <a:lnTo>
                    <a:pt x="1252093" y="95504"/>
                  </a:lnTo>
                  <a:lnTo>
                    <a:pt x="1252093" y="109220"/>
                  </a:lnTo>
                  <a:lnTo>
                    <a:pt x="1369314" y="109220"/>
                  </a:lnTo>
                  <a:lnTo>
                    <a:pt x="1369314" y="95504"/>
                  </a:lnTo>
                  <a:close/>
                </a:path>
                <a:path w="2355850" h="126364">
                  <a:moveTo>
                    <a:pt x="1503426" y="83058"/>
                  </a:moveTo>
                  <a:lnTo>
                    <a:pt x="1474558" y="51231"/>
                  </a:lnTo>
                  <a:lnTo>
                    <a:pt x="1472184" y="24511"/>
                  </a:lnTo>
                  <a:lnTo>
                    <a:pt x="1498981" y="24511"/>
                  </a:lnTo>
                  <a:lnTo>
                    <a:pt x="1498981" y="10668"/>
                  </a:lnTo>
                  <a:lnTo>
                    <a:pt x="1428496" y="10668"/>
                  </a:lnTo>
                  <a:lnTo>
                    <a:pt x="1428496" y="24511"/>
                  </a:lnTo>
                  <a:lnTo>
                    <a:pt x="1455801" y="24511"/>
                  </a:lnTo>
                  <a:lnTo>
                    <a:pt x="1455801" y="38227"/>
                  </a:lnTo>
                  <a:lnTo>
                    <a:pt x="1440789" y="73431"/>
                  </a:lnTo>
                  <a:lnTo>
                    <a:pt x="1423797" y="87122"/>
                  </a:lnTo>
                  <a:lnTo>
                    <a:pt x="1435849" y="97536"/>
                  </a:lnTo>
                  <a:lnTo>
                    <a:pt x="1464183" y="64897"/>
                  </a:lnTo>
                  <a:lnTo>
                    <a:pt x="1469161" y="72783"/>
                  </a:lnTo>
                  <a:lnTo>
                    <a:pt x="1475549" y="80441"/>
                  </a:lnTo>
                  <a:lnTo>
                    <a:pt x="1483360" y="87884"/>
                  </a:lnTo>
                  <a:lnTo>
                    <a:pt x="1492631" y="95123"/>
                  </a:lnTo>
                  <a:lnTo>
                    <a:pt x="1503426" y="83058"/>
                  </a:lnTo>
                  <a:close/>
                </a:path>
                <a:path w="2355850" h="126364">
                  <a:moveTo>
                    <a:pt x="1547368" y="48514"/>
                  </a:moveTo>
                  <a:lnTo>
                    <a:pt x="1527556" y="48514"/>
                  </a:lnTo>
                  <a:lnTo>
                    <a:pt x="1527556" y="0"/>
                  </a:lnTo>
                  <a:lnTo>
                    <a:pt x="1511173" y="0"/>
                  </a:lnTo>
                  <a:lnTo>
                    <a:pt x="1511173" y="126365"/>
                  </a:lnTo>
                  <a:lnTo>
                    <a:pt x="1527556" y="126365"/>
                  </a:lnTo>
                  <a:lnTo>
                    <a:pt x="1527556" y="62357"/>
                  </a:lnTo>
                  <a:lnTo>
                    <a:pt x="1547368" y="62357"/>
                  </a:lnTo>
                  <a:lnTo>
                    <a:pt x="1547368" y="48514"/>
                  </a:lnTo>
                  <a:close/>
                </a:path>
                <a:path w="2355850" h="126364">
                  <a:moveTo>
                    <a:pt x="1655191" y="77343"/>
                  </a:moveTo>
                  <a:lnTo>
                    <a:pt x="1570482" y="77343"/>
                  </a:lnTo>
                  <a:lnTo>
                    <a:pt x="1570482" y="91313"/>
                  </a:lnTo>
                  <a:lnTo>
                    <a:pt x="1638681" y="91313"/>
                  </a:lnTo>
                  <a:lnTo>
                    <a:pt x="1638681" y="126365"/>
                  </a:lnTo>
                  <a:lnTo>
                    <a:pt x="1655191" y="126365"/>
                  </a:lnTo>
                  <a:lnTo>
                    <a:pt x="1655191" y="77343"/>
                  </a:lnTo>
                  <a:close/>
                </a:path>
                <a:path w="2355850" h="126364">
                  <a:moveTo>
                    <a:pt x="1672590" y="47879"/>
                  </a:moveTo>
                  <a:lnTo>
                    <a:pt x="1653286" y="47879"/>
                  </a:lnTo>
                  <a:lnTo>
                    <a:pt x="1654022" y="35128"/>
                  </a:lnTo>
                  <a:lnTo>
                    <a:pt x="1654530" y="23355"/>
                  </a:lnTo>
                  <a:lnTo>
                    <a:pt x="1654835" y="12611"/>
                  </a:lnTo>
                  <a:lnTo>
                    <a:pt x="1654937" y="2921"/>
                  </a:lnTo>
                  <a:lnTo>
                    <a:pt x="1573657" y="2921"/>
                  </a:lnTo>
                  <a:lnTo>
                    <a:pt x="1573657" y="16637"/>
                  </a:lnTo>
                  <a:lnTo>
                    <a:pt x="1638427" y="16637"/>
                  </a:lnTo>
                  <a:lnTo>
                    <a:pt x="1638376" y="24384"/>
                  </a:lnTo>
                  <a:lnTo>
                    <a:pt x="1638211" y="32169"/>
                  </a:lnTo>
                  <a:lnTo>
                    <a:pt x="1637944" y="40005"/>
                  </a:lnTo>
                  <a:lnTo>
                    <a:pt x="1637538" y="47879"/>
                  </a:lnTo>
                  <a:lnTo>
                    <a:pt x="1555369" y="47879"/>
                  </a:lnTo>
                  <a:lnTo>
                    <a:pt x="1555369" y="61722"/>
                  </a:lnTo>
                  <a:lnTo>
                    <a:pt x="1672590" y="61722"/>
                  </a:lnTo>
                  <a:lnTo>
                    <a:pt x="1672590" y="47879"/>
                  </a:lnTo>
                  <a:close/>
                </a:path>
                <a:path w="2355850" h="126364">
                  <a:moveTo>
                    <a:pt x="1755648" y="51816"/>
                  </a:moveTo>
                  <a:lnTo>
                    <a:pt x="1755063" y="42176"/>
                  </a:lnTo>
                  <a:lnTo>
                    <a:pt x="1753374" y="33718"/>
                  </a:lnTo>
                  <a:lnTo>
                    <a:pt x="1750555" y="26250"/>
                  </a:lnTo>
                  <a:lnTo>
                    <a:pt x="1748015" y="22098"/>
                  </a:lnTo>
                  <a:lnTo>
                    <a:pt x="1746631" y="19812"/>
                  </a:lnTo>
                  <a:lnTo>
                    <a:pt x="1741766" y="14719"/>
                  </a:lnTo>
                  <a:lnTo>
                    <a:pt x="1739709" y="13385"/>
                  </a:lnTo>
                  <a:lnTo>
                    <a:pt x="1739709" y="61468"/>
                  </a:lnTo>
                  <a:lnTo>
                    <a:pt x="1738122" y="68453"/>
                  </a:lnTo>
                  <a:lnTo>
                    <a:pt x="1734693" y="73787"/>
                  </a:lnTo>
                  <a:lnTo>
                    <a:pt x="1731391" y="79121"/>
                  </a:lnTo>
                  <a:lnTo>
                    <a:pt x="1727327" y="81788"/>
                  </a:lnTo>
                  <a:lnTo>
                    <a:pt x="1717675" y="81788"/>
                  </a:lnTo>
                  <a:lnTo>
                    <a:pt x="1713611" y="79121"/>
                  </a:lnTo>
                  <a:lnTo>
                    <a:pt x="1710309" y="73660"/>
                  </a:lnTo>
                  <a:lnTo>
                    <a:pt x="1707007" y="68326"/>
                  </a:lnTo>
                  <a:lnTo>
                    <a:pt x="1705432" y="61468"/>
                  </a:lnTo>
                  <a:lnTo>
                    <a:pt x="1705495" y="42176"/>
                  </a:lnTo>
                  <a:lnTo>
                    <a:pt x="1707007" y="35433"/>
                  </a:lnTo>
                  <a:lnTo>
                    <a:pt x="1710182" y="30099"/>
                  </a:lnTo>
                  <a:lnTo>
                    <a:pt x="1713484" y="24765"/>
                  </a:lnTo>
                  <a:lnTo>
                    <a:pt x="1717548" y="22098"/>
                  </a:lnTo>
                  <a:lnTo>
                    <a:pt x="1727581" y="22098"/>
                  </a:lnTo>
                  <a:lnTo>
                    <a:pt x="1731772" y="24765"/>
                  </a:lnTo>
                  <a:lnTo>
                    <a:pt x="1738122" y="35433"/>
                  </a:lnTo>
                  <a:lnTo>
                    <a:pt x="1739620" y="42176"/>
                  </a:lnTo>
                  <a:lnTo>
                    <a:pt x="1739709" y="61468"/>
                  </a:lnTo>
                  <a:lnTo>
                    <a:pt x="1739709" y="13385"/>
                  </a:lnTo>
                  <a:lnTo>
                    <a:pt x="1736153" y="11074"/>
                  </a:lnTo>
                  <a:lnTo>
                    <a:pt x="1729765" y="8864"/>
                  </a:lnTo>
                  <a:lnTo>
                    <a:pt x="1722628" y="8128"/>
                  </a:lnTo>
                  <a:lnTo>
                    <a:pt x="1715350" y="8864"/>
                  </a:lnTo>
                  <a:lnTo>
                    <a:pt x="1689900" y="42176"/>
                  </a:lnTo>
                  <a:lnTo>
                    <a:pt x="1689354" y="51816"/>
                  </a:lnTo>
                  <a:lnTo>
                    <a:pt x="1689925" y="61468"/>
                  </a:lnTo>
                  <a:lnTo>
                    <a:pt x="1715477" y="94907"/>
                  </a:lnTo>
                  <a:lnTo>
                    <a:pt x="1722628" y="95631"/>
                  </a:lnTo>
                  <a:lnTo>
                    <a:pt x="1729765" y="94894"/>
                  </a:lnTo>
                  <a:lnTo>
                    <a:pt x="1736166" y="92684"/>
                  </a:lnTo>
                  <a:lnTo>
                    <a:pt x="1741766" y="89052"/>
                  </a:lnTo>
                  <a:lnTo>
                    <a:pt x="1746631" y="83947"/>
                  </a:lnTo>
                  <a:lnTo>
                    <a:pt x="1747939" y="81788"/>
                  </a:lnTo>
                  <a:lnTo>
                    <a:pt x="1750555" y="77520"/>
                  </a:lnTo>
                  <a:lnTo>
                    <a:pt x="1753374" y="70027"/>
                  </a:lnTo>
                  <a:lnTo>
                    <a:pt x="1755076" y="61468"/>
                  </a:lnTo>
                  <a:lnTo>
                    <a:pt x="1755648" y="51816"/>
                  </a:lnTo>
                  <a:close/>
                </a:path>
                <a:path w="2355850" h="126364">
                  <a:moveTo>
                    <a:pt x="1790954" y="0"/>
                  </a:moveTo>
                  <a:lnTo>
                    <a:pt x="1774698" y="0"/>
                  </a:lnTo>
                  <a:lnTo>
                    <a:pt x="1774698" y="126365"/>
                  </a:lnTo>
                  <a:lnTo>
                    <a:pt x="1790954" y="126365"/>
                  </a:lnTo>
                  <a:lnTo>
                    <a:pt x="1790954" y="0"/>
                  </a:lnTo>
                  <a:close/>
                </a:path>
                <a:path w="2355850" h="126364">
                  <a:moveTo>
                    <a:pt x="1935734" y="83058"/>
                  </a:moveTo>
                  <a:lnTo>
                    <a:pt x="1906866" y="51282"/>
                  </a:lnTo>
                  <a:lnTo>
                    <a:pt x="1904492" y="24511"/>
                  </a:lnTo>
                  <a:lnTo>
                    <a:pt x="1931289" y="24511"/>
                  </a:lnTo>
                  <a:lnTo>
                    <a:pt x="1931289" y="10668"/>
                  </a:lnTo>
                  <a:lnTo>
                    <a:pt x="1860804" y="10668"/>
                  </a:lnTo>
                  <a:lnTo>
                    <a:pt x="1860804" y="24511"/>
                  </a:lnTo>
                  <a:lnTo>
                    <a:pt x="1888109" y="24511"/>
                  </a:lnTo>
                  <a:lnTo>
                    <a:pt x="1888109" y="38227"/>
                  </a:lnTo>
                  <a:lnTo>
                    <a:pt x="1873097" y="73431"/>
                  </a:lnTo>
                  <a:lnTo>
                    <a:pt x="1855978" y="87122"/>
                  </a:lnTo>
                  <a:lnTo>
                    <a:pt x="1868043" y="97536"/>
                  </a:lnTo>
                  <a:lnTo>
                    <a:pt x="1875726" y="91579"/>
                  </a:lnTo>
                  <a:lnTo>
                    <a:pt x="1883029" y="84175"/>
                  </a:lnTo>
                  <a:lnTo>
                    <a:pt x="1889937" y="75285"/>
                  </a:lnTo>
                  <a:lnTo>
                    <a:pt x="1896491" y="64897"/>
                  </a:lnTo>
                  <a:lnTo>
                    <a:pt x="1901888" y="73139"/>
                  </a:lnTo>
                  <a:lnTo>
                    <a:pt x="1908403" y="80924"/>
                  </a:lnTo>
                  <a:lnTo>
                    <a:pt x="1916036" y="88239"/>
                  </a:lnTo>
                  <a:lnTo>
                    <a:pt x="1924812" y="95123"/>
                  </a:lnTo>
                  <a:lnTo>
                    <a:pt x="1935734" y="83058"/>
                  </a:lnTo>
                  <a:close/>
                </a:path>
                <a:path w="2355850" h="126364">
                  <a:moveTo>
                    <a:pt x="1966849" y="0"/>
                  </a:moveTo>
                  <a:lnTo>
                    <a:pt x="1950720" y="0"/>
                  </a:lnTo>
                  <a:lnTo>
                    <a:pt x="1950720" y="42672"/>
                  </a:lnTo>
                  <a:lnTo>
                    <a:pt x="1924558" y="42672"/>
                  </a:lnTo>
                  <a:lnTo>
                    <a:pt x="1924558" y="56515"/>
                  </a:lnTo>
                  <a:lnTo>
                    <a:pt x="1950720" y="56515"/>
                  </a:lnTo>
                  <a:lnTo>
                    <a:pt x="1950720" y="126365"/>
                  </a:lnTo>
                  <a:lnTo>
                    <a:pt x="1966849" y="126365"/>
                  </a:lnTo>
                  <a:lnTo>
                    <a:pt x="1966849" y="0"/>
                  </a:lnTo>
                  <a:close/>
                </a:path>
                <a:path w="2355850" h="126364">
                  <a:moveTo>
                    <a:pt x="2061591" y="76200"/>
                  </a:moveTo>
                  <a:lnTo>
                    <a:pt x="2045157" y="41414"/>
                  </a:lnTo>
                  <a:lnTo>
                    <a:pt x="2045157" y="62611"/>
                  </a:lnTo>
                  <a:lnTo>
                    <a:pt x="2045157" y="72136"/>
                  </a:lnTo>
                  <a:lnTo>
                    <a:pt x="2043684" y="75819"/>
                  </a:lnTo>
                  <a:lnTo>
                    <a:pt x="2040636" y="78740"/>
                  </a:lnTo>
                  <a:lnTo>
                    <a:pt x="2037588" y="81788"/>
                  </a:lnTo>
                  <a:lnTo>
                    <a:pt x="2033397" y="83185"/>
                  </a:lnTo>
                  <a:lnTo>
                    <a:pt x="2022983" y="83185"/>
                  </a:lnTo>
                  <a:lnTo>
                    <a:pt x="2018792" y="81788"/>
                  </a:lnTo>
                  <a:lnTo>
                    <a:pt x="2015871" y="78867"/>
                  </a:lnTo>
                  <a:lnTo>
                    <a:pt x="2012823" y="75946"/>
                  </a:lnTo>
                  <a:lnTo>
                    <a:pt x="2011299" y="72136"/>
                  </a:lnTo>
                  <a:lnTo>
                    <a:pt x="2011299" y="62611"/>
                  </a:lnTo>
                  <a:lnTo>
                    <a:pt x="2012823" y="58801"/>
                  </a:lnTo>
                  <a:lnTo>
                    <a:pt x="2018919" y="52959"/>
                  </a:lnTo>
                  <a:lnTo>
                    <a:pt x="2023110" y="51562"/>
                  </a:lnTo>
                  <a:lnTo>
                    <a:pt x="2033397" y="51562"/>
                  </a:lnTo>
                  <a:lnTo>
                    <a:pt x="2037588" y="52959"/>
                  </a:lnTo>
                  <a:lnTo>
                    <a:pt x="2040636" y="55880"/>
                  </a:lnTo>
                  <a:lnTo>
                    <a:pt x="2043684" y="58928"/>
                  </a:lnTo>
                  <a:lnTo>
                    <a:pt x="2045157" y="62611"/>
                  </a:lnTo>
                  <a:lnTo>
                    <a:pt x="2045157" y="41414"/>
                  </a:lnTo>
                  <a:lnTo>
                    <a:pt x="2041626" y="39801"/>
                  </a:lnTo>
                  <a:lnTo>
                    <a:pt x="2035263" y="38252"/>
                  </a:lnTo>
                  <a:lnTo>
                    <a:pt x="2028190" y="37719"/>
                  </a:lnTo>
                  <a:lnTo>
                    <a:pt x="2021103" y="38252"/>
                  </a:lnTo>
                  <a:lnTo>
                    <a:pt x="1994916" y="58674"/>
                  </a:lnTo>
                  <a:lnTo>
                    <a:pt x="1994966" y="76200"/>
                  </a:lnTo>
                  <a:lnTo>
                    <a:pt x="1998091" y="83058"/>
                  </a:lnTo>
                  <a:lnTo>
                    <a:pt x="2004187" y="88646"/>
                  </a:lnTo>
                  <a:lnTo>
                    <a:pt x="2010410" y="94234"/>
                  </a:lnTo>
                  <a:lnTo>
                    <a:pt x="2018411" y="97028"/>
                  </a:lnTo>
                  <a:lnTo>
                    <a:pt x="2028063" y="97028"/>
                  </a:lnTo>
                  <a:lnTo>
                    <a:pt x="2058593" y="83185"/>
                  </a:lnTo>
                  <a:lnTo>
                    <a:pt x="2061591" y="76200"/>
                  </a:lnTo>
                  <a:close/>
                </a:path>
                <a:path w="2355850" h="126364">
                  <a:moveTo>
                    <a:pt x="2066925" y="17526"/>
                  </a:moveTo>
                  <a:lnTo>
                    <a:pt x="2036699" y="17526"/>
                  </a:lnTo>
                  <a:lnTo>
                    <a:pt x="2036699" y="0"/>
                  </a:lnTo>
                  <a:lnTo>
                    <a:pt x="2020062" y="0"/>
                  </a:lnTo>
                  <a:lnTo>
                    <a:pt x="2020062" y="17526"/>
                  </a:lnTo>
                  <a:lnTo>
                    <a:pt x="1989709" y="17526"/>
                  </a:lnTo>
                  <a:lnTo>
                    <a:pt x="1989709" y="31242"/>
                  </a:lnTo>
                  <a:lnTo>
                    <a:pt x="2066925" y="31242"/>
                  </a:lnTo>
                  <a:lnTo>
                    <a:pt x="2066925" y="17526"/>
                  </a:lnTo>
                  <a:close/>
                </a:path>
                <a:path w="2355850" h="126364">
                  <a:moveTo>
                    <a:pt x="2109724" y="54864"/>
                  </a:moveTo>
                  <a:lnTo>
                    <a:pt x="2089912" y="54864"/>
                  </a:lnTo>
                  <a:lnTo>
                    <a:pt x="2089912" y="0"/>
                  </a:lnTo>
                  <a:lnTo>
                    <a:pt x="2073402" y="0"/>
                  </a:lnTo>
                  <a:lnTo>
                    <a:pt x="2073402" y="126365"/>
                  </a:lnTo>
                  <a:lnTo>
                    <a:pt x="2089912" y="126365"/>
                  </a:lnTo>
                  <a:lnTo>
                    <a:pt x="2089912" y="68707"/>
                  </a:lnTo>
                  <a:lnTo>
                    <a:pt x="2109724" y="68707"/>
                  </a:lnTo>
                  <a:lnTo>
                    <a:pt x="2109724" y="54864"/>
                  </a:lnTo>
                  <a:close/>
                </a:path>
                <a:path w="2355850" h="126364">
                  <a:moveTo>
                    <a:pt x="2205228" y="104648"/>
                  </a:moveTo>
                  <a:lnTo>
                    <a:pt x="2204529" y="92329"/>
                  </a:lnTo>
                  <a:lnTo>
                    <a:pt x="2204466" y="91186"/>
                  </a:lnTo>
                  <a:lnTo>
                    <a:pt x="2187587" y="91909"/>
                  </a:lnTo>
                  <a:lnTo>
                    <a:pt x="2178050" y="92176"/>
                  </a:lnTo>
                  <a:lnTo>
                    <a:pt x="2167763" y="92329"/>
                  </a:lnTo>
                  <a:lnTo>
                    <a:pt x="2167763" y="66929"/>
                  </a:lnTo>
                  <a:lnTo>
                    <a:pt x="2193163" y="66929"/>
                  </a:lnTo>
                  <a:lnTo>
                    <a:pt x="2193163" y="53340"/>
                  </a:lnTo>
                  <a:lnTo>
                    <a:pt x="2142871" y="53340"/>
                  </a:lnTo>
                  <a:lnTo>
                    <a:pt x="2142871" y="25654"/>
                  </a:lnTo>
                  <a:lnTo>
                    <a:pt x="2191766" y="25654"/>
                  </a:lnTo>
                  <a:lnTo>
                    <a:pt x="2191766" y="11811"/>
                  </a:lnTo>
                  <a:lnTo>
                    <a:pt x="2126615" y="11811"/>
                  </a:lnTo>
                  <a:lnTo>
                    <a:pt x="2126615" y="66929"/>
                  </a:lnTo>
                  <a:lnTo>
                    <a:pt x="2151380" y="66929"/>
                  </a:lnTo>
                  <a:lnTo>
                    <a:pt x="2151380" y="92583"/>
                  </a:lnTo>
                  <a:lnTo>
                    <a:pt x="2142375" y="92760"/>
                  </a:lnTo>
                  <a:lnTo>
                    <a:pt x="2112518" y="92964"/>
                  </a:lnTo>
                  <a:lnTo>
                    <a:pt x="2114423" y="106807"/>
                  </a:lnTo>
                  <a:lnTo>
                    <a:pt x="2178024" y="105689"/>
                  </a:lnTo>
                  <a:lnTo>
                    <a:pt x="2198840" y="105016"/>
                  </a:lnTo>
                  <a:lnTo>
                    <a:pt x="2205228" y="104648"/>
                  </a:lnTo>
                  <a:close/>
                </a:path>
                <a:path w="2355850" h="126364">
                  <a:moveTo>
                    <a:pt x="2226183" y="0"/>
                  </a:moveTo>
                  <a:lnTo>
                    <a:pt x="2209546" y="0"/>
                  </a:lnTo>
                  <a:lnTo>
                    <a:pt x="2209546" y="126365"/>
                  </a:lnTo>
                  <a:lnTo>
                    <a:pt x="2226183" y="126365"/>
                  </a:lnTo>
                  <a:lnTo>
                    <a:pt x="2226183" y="0"/>
                  </a:lnTo>
                  <a:close/>
                </a:path>
                <a:path w="2355850" h="126364">
                  <a:moveTo>
                    <a:pt x="2355596" y="0"/>
                  </a:moveTo>
                  <a:lnTo>
                    <a:pt x="2339340" y="0"/>
                  </a:lnTo>
                  <a:lnTo>
                    <a:pt x="2339340" y="44704"/>
                  </a:lnTo>
                  <a:lnTo>
                    <a:pt x="2317369" y="44704"/>
                  </a:lnTo>
                  <a:lnTo>
                    <a:pt x="2301671" y="11925"/>
                  </a:lnTo>
                  <a:lnTo>
                    <a:pt x="2301671" y="61391"/>
                  </a:lnTo>
                  <a:lnTo>
                    <a:pt x="2300097" y="68453"/>
                  </a:lnTo>
                  <a:lnTo>
                    <a:pt x="2296668" y="73787"/>
                  </a:lnTo>
                  <a:lnTo>
                    <a:pt x="2293366" y="79121"/>
                  </a:lnTo>
                  <a:lnTo>
                    <a:pt x="2289302" y="81788"/>
                  </a:lnTo>
                  <a:lnTo>
                    <a:pt x="2279777" y="81788"/>
                  </a:lnTo>
                  <a:lnTo>
                    <a:pt x="2275713" y="79121"/>
                  </a:lnTo>
                  <a:lnTo>
                    <a:pt x="2272284" y="73787"/>
                  </a:lnTo>
                  <a:lnTo>
                    <a:pt x="2268982" y="68326"/>
                  </a:lnTo>
                  <a:lnTo>
                    <a:pt x="2267394" y="61391"/>
                  </a:lnTo>
                  <a:lnTo>
                    <a:pt x="2267331" y="42799"/>
                  </a:lnTo>
                  <a:lnTo>
                    <a:pt x="2268982" y="35560"/>
                  </a:lnTo>
                  <a:lnTo>
                    <a:pt x="2272157" y="30099"/>
                  </a:lnTo>
                  <a:lnTo>
                    <a:pt x="2275332" y="24765"/>
                  </a:lnTo>
                  <a:lnTo>
                    <a:pt x="2279396" y="22098"/>
                  </a:lnTo>
                  <a:lnTo>
                    <a:pt x="2289556" y="22098"/>
                  </a:lnTo>
                  <a:lnTo>
                    <a:pt x="2293747" y="24765"/>
                  </a:lnTo>
                  <a:lnTo>
                    <a:pt x="2300097" y="35433"/>
                  </a:lnTo>
                  <a:lnTo>
                    <a:pt x="2301595" y="42176"/>
                  </a:lnTo>
                  <a:lnTo>
                    <a:pt x="2301671" y="61391"/>
                  </a:lnTo>
                  <a:lnTo>
                    <a:pt x="2301671" y="11925"/>
                  </a:lnTo>
                  <a:lnTo>
                    <a:pt x="2301113" y="11303"/>
                  </a:lnTo>
                  <a:lnTo>
                    <a:pt x="2293620" y="8128"/>
                  </a:lnTo>
                  <a:lnTo>
                    <a:pt x="2284476" y="8128"/>
                  </a:lnTo>
                  <a:lnTo>
                    <a:pt x="2253462" y="33629"/>
                  </a:lnTo>
                  <a:lnTo>
                    <a:pt x="2251202" y="51816"/>
                  </a:lnTo>
                  <a:lnTo>
                    <a:pt x="2251773" y="61391"/>
                  </a:lnTo>
                  <a:lnTo>
                    <a:pt x="2277300" y="94894"/>
                  </a:lnTo>
                  <a:lnTo>
                    <a:pt x="2284476" y="95631"/>
                  </a:lnTo>
                  <a:lnTo>
                    <a:pt x="2293493" y="95631"/>
                  </a:lnTo>
                  <a:lnTo>
                    <a:pt x="2300986" y="92456"/>
                  </a:lnTo>
                  <a:lnTo>
                    <a:pt x="2306955" y="85979"/>
                  </a:lnTo>
                  <a:lnTo>
                    <a:pt x="2310028" y="81788"/>
                  </a:lnTo>
                  <a:lnTo>
                    <a:pt x="2310879" y="80632"/>
                  </a:lnTo>
                  <a:lnTo>
                    <a:pt x="2313914" y="74269"/>
                  </a:lnTo>
                  <a:lnTo>
                    <a:pt x="2316073" y="66916"/>
                  </a:lnTo>
                  <a:lnTo>
                    <a:pt x="2317369" y="58547"/>
                  </a:lnTo>
                  <a:lnTo>
                    <a:pt x="2339340" y="58547"/>
                  </a:lnTo>
                  <a:lnTo>
                    <a:pt x="2339340" y="126365"/>
                  </a:lnTo>
                  <a:lnTo>
                    <a:pt x="2355596" y="126365"/>
                  </a:lnTo>
                  <a:lnTo>
                    <a:pt x="2355596" y="58547"/>
                  </a:lnTo>
                  <a:lnTo>
                    <a:pt x="2355596" y="44704"/>
                  </a:lnTo>
                  <a:lnTo>
                    <a:pt x="2355596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305680" y="2290191"/>
              <a:ext cx="237998" cy="126364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4651629" y="2288793"/>
              <a:ext cx="798830" cy="128270"/>
            </a:xfrm>
            <a:custGeom>
              <a:avLst/>
              <a:gdLst/>
              <a:ahLst/>
              <a:cxnLst/>
              <a:rect l="l" t="t" r="r" b="b"/>
              <a:pathLst>
                <a:path w="798829" h="128269">
                  <a:moveTo>
                    <a:pt x="117221" y="96647"/>
                  </a:moveTo>
                  <a:lnTo>
                    <a:pt x="66802" y="96647"/>
                  </a:lnTo>
                  <a:lnTo>
                    <a:pt x="66802" y="67437"/>
                  </a:lnTo>
                  <a:lnTo>
                    <a:pt x="102362" y="67437"/>
                  </a:lnTo>
                  <a:lnTo>
                    <a:pt x="102362" y="53721"/>
                  </a:lnTo>
                  <a:lnTo>
                    <a:pt x="33655" y="53721"/>
                  </a:lnTo>
                  <a:lnTo>
                    <a:pt x="33655" y="11684"/>
                  </a:lnTo>
                  <a:lnTo>
                    <a:pt x="17272" y="11684"/>
                  </a:lnTo>
                  <a:lnTo>
                    <a:pt x="17272" y="67437"/>
                  </a:lnTo>
                  <a:lnTo>
                    <a:pt x="50292" y="67437"/>
                  </a:lnTo>
                  <a:lnTo>
                    <a:pt x="50292" y="96647"/>
                  </a:lnTo>
                  <a:lnTo>
                    <a:pt x="0" y="96647"/>
                  </a:lnTo>
                  <a:lnTo>
                    <a:pt x="0" y="110363"/>
                  </a:lnTo>
                  <a:lnTo>
                    <a:pt x="117221" y="110363"/>
                  </a:lnTo>
                  <a:lnTo>
                    <a:pt x="117221" y="96647"/>
                  </a:lnTo>
                  <a:close/>
                </a:path>
                <a:path w="798829" h="128269">
                  <a:moveTo>
                    <a:pt x="207899" y="15367"/>
                  </a:moveTo>
                  <a:lnTo>
                    <a:pt x="177038" y="15367"/>
                  </a:lnTo>
                  <a:lnTo>
                    <a:pt x="177038" y="508"/>
                  </a:lnTo>
                  <a:lnTo>
                    <a:pt x="160655" y="508"/>
                  </a:lnTo>
                  <a:lnTo>
                    <a:pt x="160655" y="15367"/>
                  </a:lnTo>
                  <a:lnTo>
                    <a:pt x="129667" y="15367"/>
                  </a:lnTo>
                  <a:lnTo>
                    <a:pt x="129667" y="29210"/>
                  </a:lnTo>
                  <a:lnTo>
                    <a:pt x="207899" y="29210"/>
                  </a:lnTo>
                  <a:lnTo>
                    <a:pt x="207899" y="15367"/>
                  </a:lnTo>
                  <a:close/>
                </a:path>
                <a:path w="798829" h="128269">
                  <a:moveTo>
                    <a:pt x="212852" y="107569"/>
                  </a:moveTo>
                  <a:lnTo>
                    <a:pt x="211937" y="95250"/>
                  </a:lnTo>
                  <a:lnTo>
                    <a:pt x="211836" y="93853"/>
                  </a:lnTo>
                  <a:lnTo>
                    <a:pt x="206654" y="94221"/>
                  </a:lnTo>
                  <a:lnTo>
                    <a:pt x="199148" y="94551"/>
                  </a:lnTo>
                  <a:lnTo>
                    <a:pt x="177038" y="95250"/>
                  </a:lnTo>
                  <a:lnTo>
                    <a:pt x="177038" y="82677"/>
                  </a:lnTo>
                  <a:lnTo>
                    <a:pt x="184912" y="81407"/>
                  </a:lnTo>
                  <a:lnTo>
                    <a:pt x="190881" y="78486"/>
                  </a:lnTo>
                  <a:lnTo>
                    <a:pt x="195072" y="73914"/>
                  </a:lnTo>
                  <a:lnTo>
                    <a:pt x="198894" y="69977"/>
                  </a:lnTo>
                  <a:lnTo>
                    <a:pt x="199390" y="69469"/>
                  </a:lnTo>
                  <a:lnTo>
                    <a:pt x="201549" y="64135"/>
                  </a:lnTo>
                  <a:lnTo>
                    <a:pt x="201422" y="50419"/>
                  </a:lnTo>
                  <a:lnTo>
                    <a:pt x="199796" y="47117"/>
                  </a:lnTo>
                  <a:lnTo>
                    <a:pt x="198628" y="44704"/>
                  </a:lnTo>
                  <a:lnTo>
                    <a:pt x="192786" y="40259"/>
                  </a:lnTo>
                  <a:lnTo>
                    <a:pt x="186944" y="35941"/>
                  </a:lnTo>
                  <a:lnTo>
                    <a:pt x="185166" y="35433"/>
                  </a:lnTo>
                  <a:lnTo>
                    <a:pt x="185166" y="55245"/>
                  </a:lnTo>
                  <a:lnTo>
                    <a:pt x="185166" y="61976"/>
                  </a:lnTo>
                  <a:lnTo>
                    <a:pt x="183769" y="64770"/>
                  </a:lnTo>
                  <a:lnTo>
                    <a:pt x="180848" y="66802"/>
                  </a:lnTo>
                  <a:lnTo>
                    <a:pt x="177927" y="68961"/>
                  </a:lnTo>
                  <a:lnTo>
                    <a:pt x="173990" y="69977"/>
                  </a:lnTo>
                  <a:lnTo>
                    <a:pt x="163830" y="69977"/>
                  </a:lnTo>
                  <a:lnTo>
                    <a:pt x="159766" y="68961"/>
                  </a:lnTo>
                  <a:lnTo>
                    <a:pt x="156845" y="66802"/>
                  </a:lnTo>
                  <a:lnTo>
                    <a:pt x="154051" y="64643"/>
                  </a:lnTo>
                  <a:lnTo>
                    <a:pt x="152527" y="61976"/>
                  </a:lnTo>
                  <a:lnTo>
                    <a:pt x="152527" y="55499"/>
                  </a:lnTo>
                  <a:lnTo>
                    <a:pt x="154051" y="52705"/>
                  </a:lnTo>
                  <a:lnTo>
                    <a:pt x="156972" y="50546"/>
                  </a:lnTo>
                  <a:lnTo>
                    <a:pt x="160020" y="48260"/>
                  </a:lnTo>
                  <a:lnTo>
                    <a:pt x="163957" y="47117"/>
                  </a:lnTo>
                  <a:lnTo>
                    <a:pt x="173990" y="47117"/>
                  </a:lnTo>
                  <a:lnTo>
                    <a:pt x="178054" y="48260"/>
                  </a:lnTo>
                  <a:lnTo>
                    <a:pt x="180848" y="50419"/>
                  </a:lnTo>
                  <a:lnTo>
                    <a:pt x="183769" y="52451"/>
                  </a:lnTo>
                  <a:lnTo>
                    <a:pt x="185166" y="55245"/>
                  </a:lnTo>
                  <a:lnTo>
                    <a:pt x="185166" y="35433"/>
                  </a:lnTo>
                  <a:lnTo>
                    <a:pt x="179070" y="33655"/>
                  </a:lnTo>
                  <a:lnTo>
                    <a:pt x="158877" y="33655"/>
                  </a:lnTo>
                  <a:lnTo>
                    <a:pt x="150876" y="35941"/>
                  </a:lnTo>
                  <a:lnTo>
                    <a:pt x="145034" y="40640"/>
                  </a:lnTo>
                  <a:lnTo>
                    <a:pt x="139065" y="45339"/>
                  </a:lnTo>
                  <a:lnTo>
                    <a:pt x="136017" y="51308"/>
                  </a:lnTo>
                  <a:lnTo>
                    <a:pt x="136017" y="64770"/>
                  </a:lnTo>
                  <a:lnTo>
                    <a:pt x="160655" y="82804"/>
                  </a:lnTo>
                  <a:lnTo>
                    <a:pt x="160655" y="95631"/>
                  </a:lnTo>
                  <a:lnTo>
                    <a:pt x="124460" y="95885"/>
                  </a:lnTo>
                  <a:lnTo>
                    <a:pt x="126111" y="109601"/>
                  </a:lnTo>
                  <a:lnTo>
                    <a:pt x="151028" y="109474"/>
                  </a:lnTo>
                  <a:lnTo>
                    <a:pt x="173812" y="109067"/>
                  </a:lnTo>
                  <a:lnTo>
                    <a:pt x="194411" y="108432"/>
                  </a:lnTo>
                  <a:lnTo>
                    <a:pt x="212852" y="107569"/>
                  </a:lnTo>
                  <a:close/>
                </a:path>
                <a:path w="798829" h="128269">
                  <a:moveTo>
                    <a:pt x="252603" y="55372"/>
                  </a:moveTo>
                  <a:lnTo>
                    <a:pt x="233680" y="55372"/>
                  </a:lnTo>
                  <a:lnTo>
                    <a:pt x="233680" y="1397"/>
                  </a:lnTo>
                  <a:lnTo>
                    <a:pt x="217170" y="1397"/>
                  </a:lnTo>
                  <a:lnTo>
                    <a:pt x="217170" y="127762"/>
                  </a:lnTo>
                  <a:lnTo>
                    <a:pt x="233680" y="127762"/>
                  </a:lnTo>
                  <a:lnTo>
                    <a:pt x="233680" y="69215"/>
                  </a:lnTo>
                  <a:lnTo>
                    <a:pt x="252603" y="69215"/>
                  </a:lnTo>
                  <a:lnTo>
                    <a:pt x="252603" y="55372"/>
                  </a:lnTo>
                  <a:close/>
                </a:path>
                <a:path w="798829" h="128269">
                  <a:moveTo>
                    <a:pt x="328676" y="12319"/>
                  </a:moveTo>
                  <a:lnTo>
                    <a:pt x="266065" y="12319"/>
                  </a:lnTo>
                  <a:lnTo>
                    <a:pt x="266065" y="26162"/>
                  </a:lnTo>
                  <a:lnTo>
                    <a:pt x="310007" y="26162"/>
                  </a:lnTo>
                  <a:lnTo>
                    <a:pt x="303453" y="44792"/>
                  </a:lnTo>
                  <a:lnTo>
                    <a:pt x="292747" y="61404"/>
                  </a:lnTo>
                  <a:lnTo>
                    <a:pt x="277876" y="76034"/>
                  </a:lnTo>
                  <a:lnTo>
                    <a:pt x="258826" y="88646"/>
                  </a:lnTo>
                  <a:lnTo>
                    <a:pt x="271018" y="100076"/>
                  </a:lnTo>
                  <a:lnTo>
                    <a:pt x="294271" y="82511"/>
                  </a:lnTo>
                  <a:lnTo>
                    <a:pt x="311658" y="62014"/>
                  </a:lnTo>
                  <a:lnTo>
                    <a:pt x="323126" y="38608"/>
                  </a:lnTo>
                  <a:lnTo>
                    <a:pt x="328676" y="12319"/>
                  </a:lnTo>
                  <a:close/>
                </a:path>
                <a:path w="798829" h="128269">
                  <a:moveTo>
                    <a:pt x="380619" y="51181"/>
                  </a:moveTo>
                  <a:lnTo>
                    <a:pt x="360934" y="51181"/>
                  </a:lnTo>
                  <a:lnTo>
                    <a:pt x="360934" y="1397"/>
                  </a:lnTo>
                  <a:lnTo>
                    <a:pt x="344424" y="1397"/>
                  </a:lnTo>
                  <a:lnTo>
                    <a:pt x="344424" y="127762"/>
                  </a:lnTo>
                  <a:lnTo>
                    <a:pt x="360934" y="127762"/>
                  </a:lnTo>
                  <a:lnTo>
                    <a:pt x="360934" y="65024"/>
                  </a:lnTo>
                  <a:lnTo>
                    <a:pt x="380619" y="65024"/>
                  </a:lnTo>
                  <a:lnTo>
                    <a:pt x="380619" y="51181"/>
                  </a:lnTo>
                  <a:close/>
                </a:path>
                <a:path w="798829" h="128269">
                  <a:moveTo>
                    <a:pt x="532765" y="84201"/>
                  </a:moveTo>
                  <a:lnTo>
                    <a:pt x="448310" y="84201"/>
                  </a:lnTo>
                  <a:lnTo>
                    <a:pt x="448310" y="98044"/>
                  </a:lnTo>
                  <a:lnTo>
                    <a:pt x="516382" y="98044"/>
                  </a:lnTo>
                  <a:lnTo>
                    <a:pt x="516382" y="127762"/>
                  </a:lnTo>
                  <a:lnTo>
                    <a:pt x="532765" y="127762"/>
                  </a:lnTo>
                  <a:lnTo>
                    <a:pt x="532765" y="84201"/>
                  </a:lnTo>
                  <a:close/>
                </a:path>
                <a:path w="798829" h="128269">
                  <a:moveTo>
                    <a:pt x="546100" y="39878"/>
                  </a:moveTo>
                  <a:lnTo>
                    <a:pt x="517652" y="34798"/>
                  </a:lnTo>
                  <a:lnTo>
                    <a:pt x="511556" y="32766"/>
                  </a:lnTo>
                  <a:lnTo>
                    <a:pt x="505587" y="29083"/>
                  </a:lnTo>
                  <a:lnTo>
                    <a:pt x="502158" y="24638"/>
                  </a:lnTo>
                  <a:lnTo>
                    <a:pt x="537083" y="24638"/>
                  </a:lnTo>
                  <a:lnTo>
                    <a:pt x="537083" y="11176"/>
                  </a:lnTo>
                  <a:lnTo>
                    <a:pt x="499745" y="11176"/>
                  </a:lnTo>
                  <a:lnTo>
                    <a:pt x="499745" y="0"/>
                  </a:lnTo>
                  <a:lnTo>
                    <a:pt x="483235" y="0"/>
                  </a:lnTo>
                  <a:lnTo>
                    <a:pt x="483235" y="11176"/>
                  </a:lnTo>
                  <a:lnTo>
                    <a:pt x="445643" y="11176"/>
                  </a:lnTo>
                  <a:lnTo>
                    <a:pt x="445643" y="24638"/>
                  </a:lnTo>
                  <a:lnTo>
                    <a:pt x="480822" y="24638"/>
                  </a:lnTo>
                  <a:lnTo>
                    <a:pt x="477393" y="29210"/>
                  </a:lnTo>
                  <a:lnTo>
                    <a:pt x="435610" y="40005"/>
                  </a:lnTo>
                  <a:lnTo>
                    <a:pt x="444119" y="52959"/>
                  </a:lnTo>
                  <a:lnTo>
                    <a:pt x="487426" y="39116"/>
                  </a:lnTo>
                  <a:lnTo>
                    <a:pt x="491490" y="34798"/>
                  </a:lnTo>
                  <a:lnTo>
                    <a:pt x="495681" y="39116"/>
                  </a:lnTo>
                  <a:lnTo>
                    <a:pt x="531799" y="51968"/>
                  </a:lnTo>
                  <a:lnTo>
                    <a:pt x="538099" y="52705"/>
                  </a:lnTo>
                  <a:lnTo>
                    <a:pt x="546100" y="39878"/>
                  </a:lnTo>
                  <a:close/>
                </a:path>
                <a:path w="798829" h="128269">
                  <a:moveTo>
                    <a:pt x="550037" y="61468"/>
                  </a:moveTo>
                  <a:lnTo>
                    <a:pt x="499618" y="61468"/>
                  </a:lnTo>
                  <a:lnTo>
                    <a:pt x="499618" y="47371"/>
                  </a:lnTo>
                  <a:lnTo>
                    <a:pt x="483108" y="47371"/>
                  </a:lnTo>
                  <a:lnTo>
                    <a:pt x="483108" y="61468"/>
                  </a:lnTo>
                  <a:lnTo>
                    <a:pt x="432816" y="61468"/>
                  </a:lnTo>
                  <a:lnTo>
                    <a:pt x="432816" y="75438"/>
                  </a:lnTo>
                  <a:lnTo>
                    <a:pt x="550037" y="75438"/>
                  </a:lnTo>
                  <a:lnTo>
                    <a:pt x="550037" y="61468"/>
                  </a:lnTo>
                  <a:close/>
                </a:path>
                <a:path w="798829" h="128269">
                  <a:moveTo>
                    <a:pt x="641096" y="63500"/>
                  </a:moveTo>
                  <a:lnTo>
                    <a:pt x="634707" y="61010"/>
                  </a:lnTo>
                  <a:lnTo>
                    <a:pt x="628904" y="57886"/>
                  </a:lnTo>
                  <a:lnTo>
                    <a:pt x="623658" y="54152"/>
                  </a:lnTo>
                  <a:lnTo>
                    <a:pt x="621715" y="52324"/>
                  </a:lnTo>
                  <a:lnTo>
                    <a:pt x="618998" y="49784"/>
                  </a:lnTo>
                  <a:lnTo>
                    <a:pt x="613156" y="43434"/>
                  </a:lnTo>
                  <a:lnTo>
                    <a:pt x="610362" y="36576"/>
                  </a:lnTo>
                  <a:lnTo>
                    <a:pt x="610362" y="22225"/>
                  </a:lnTo>
                  <a:lnTo>
                    <a:pt x="635635" y="22225"/>
                  </a:lnTo>
                  <a:lnTo>
                    <a:pt x="635635" y="8636"/>
                  </a:lnTo>
                  <a:lnTo>
                    <a:pt x="567817" y="8636"/>
                  </a:lnTo>
                  <a:lnTo>
                    <a:pt x="567817" y="22225"/>
                  </a:lnTo>
                  <a:lnTo>
                    <a:pt x="593852" y="22225"/>
                  </a:lnTo>
                  <a:lnTo>
                    <a:pt x="593852" y="37211"/>
                  </a:lnTo>
                  <a:lnTo>
                    <a:pt x="568680" y="65836"/>
                  </a:lnTo>
                  <a:lnTo>
                    <a:pt x="562356" y="68707"/>
                  </a:lnTo>
                  <a:lnTo>
                    <a:pt x="573913" y="80264"/>
                  </a:lnTo>
                  <a:lnTo>
                    <a:pt x="602488" y="52324"/>
                  </a:lnTo>
                  <a:lnTo>
                    <a:pt x="608114" y="59397"/>
                  </a:lnTo>
                  <a:lnTo>
                    <a:pt x="614718" y="65722"/>
                  </a:lnTo>
                  <a:lnTo>
                    <a:pt x="622249" y="71297"/>
                  </a:lnTo>
                  <a:lnTo>
                    <a:pt x="630682" y="76073"/>
                  </a:lnTo>
                  <a:lnTo>
                    <a:pt x="641096" y="63500"/>
                  </a:lnTo>
                  <a:close/>
                </a:path>
                <a:path w="798829" h="128269">
                  <a:moveTo>
                    <a:pt x="668528" y="1397"/>
                  </a:moveTo>
                  <a:lnTo>
                    <a:pt x="652399" y="1397"/>
                  </a:lnTo>
                  <a:lnTo>
                    <a:pt x="652399" y="91821"/>
                  </a:lnTo>
                  <a:lnTo>
                    <a:pt x="668528" y="91821"/>
                  </a:lnTo>
                  <a:lnTo>
                    <a:pt x="668528" y="1397"/>
                  </a:lnTo>
                  <a:close/>
                </a:path>
                <a:path w="798829" h="128269">
                  <a:moveTo>
                    <a:pt x="669925" y="109728"/>
                  </a:moveTo>
                  <a:lnTo>
                    <a:pt x="602361" y="109728"/>
                  </a:lnTo>
                  <a:lnTo>
                    <a:pt x="602361" y="81280"/>
                  </a:lnTo>
                  <a:lnTo>
                    <a:pt x="585851" y="81280"/>
                  </a:lnTo>
                  <a:lnTo>
                    <a:pt x="585851" y="123571"/>
                  </a:lnTo>
                  <a:lnTo>
                    <a:pt x="669925" y="123571"/>
                  </a:lnTo>
                  <a:lnTo>
                    <a:pt x="669925" y="109728"/>
                  </a:lnTo>
                  <a:close/>
                </a:path>
                <a:path w="798829" h="128269">
                  <a:moveTo>
                    <a:pt x="778510" y="69977"/>
                  </a:moveTo>
                  <a:lnTo>
                    <a:pt x="777379" y="58166"/>
                  </a:lnTo>
                  <a:lnTo>
                    <a:pt x="777240" y="56642"/>
                  </a:lnTo>
                  <a:lnTo>
                    <a:pt x="771740" y="56959"/>
                  </a:lnTo>
                  <a:lnTo>
                    <a:pt x="743077" y="58166"/>
                  </a:lnTo>
                  <a:lnTo>
                    <a:pt x="743077" y="46990"/>
                  </a:lnTo>
                  <a:lnTo>
                    <a:pt x="766445" y="46990"/>
                  </a:lnTo>
                  <a:lnTo>
                    <a:pt x="766445" y="33147"/>
                  </a:lnTo>
                  <a:lnTo>
                    <a:pt x="719963" y="33147"/>
                  </a:lnTo>
                  <a:lnTo>
                    <a:pt x="719963" y="19431"/>
                  </a:lnTo>
                  <a:lnTo>
                    <a:pt x="765175" y="19431"/>
                  </a:lnTo>
                  <a:lnTo>
                    <a:pt x="765175" y="5588"/>
                  </a:lnTo>
                  <a:lnTo>
                    <a:pt x="703707" y="5588"/>
                  </a:lnTo>
                  <a:lnTo>
                    <a:pt x="703707" y="46990"/>
                  </a:lnTo>
                  <a:lnTo>
                    <a:pt x="726694" y="46990"/>
                  </a:lnTo>
                  <a:lnTo>
                    <a:pt x="726694" y="58674"/>
                  </a:lnTo>
                  <a:lnTo>
                    <a:pt x="691134" y="59309"/>
                  </a:lnTo>
                  <a:lnTo>
                    <a:pt x="693293" y="72898"/>
                  </a:lnTo>
                  <a:lnTo>
                    <a:pt x="713384" y="72732"/>
                  </a:lnTo>
                  <a:lnTo>
                    <a:pt x="734275" y="72199"/>
                  </a:lnTo>
                  <a:lnTo>
                    <a:pt x="755967" y="71297"/>
                  </a:lnTo>
                  <a:lnTo>
                    <a:pt x="778510" y="69977"/>
                  </a:lnTo>
                  <a:close/>
                </a:path>
                <a:path w="798829" h="128269">
                  <a:moveTo>
                    <a:pt x="798830" y="81534"/>
                  </a:moveTo>
                  <a:lnTo>
                    <a:pt x="782701" y="81534"/>
                  </a:lnTo>
                  <a:lnTo>
                    <a:pt x="782701" y="95377"/>
                  </a:lnTo>
                  <a:lnTo>
                    <a:pt x="782701" y="111379"/>
                  </a:lnTo>
                  <a:lnTo>
                    <a:pt x="733425" y="111379"/>
                  </a:lnTo>
                  <a:lnTo>
                    <a:pt x="733425" y="95377"/>
                  </a:lnTo>
                  <a:lnTo>
                    <a:pt x="782701" y="95377"/>
                  </a:lnTo>
                  <a:lnTo>
                    <a:pt x="782701" y="81534"/>
                  </a:lnTo>
                  <a:lnTo>
                    <a:pt x="717296" y="81534"/>
                  </a:lnTo>
                  <a:lnTo>
                    <a:pt x="717296" y="125222"/>
                  </a:lnTo>
                  <a:lnTo>
                    <a:pt x="798830" y="125222"/>
                  </a:lnTo>
                  <a:lnTo>
                    <a:pt x="798830" y="111379"/>
                  </a:lnTo>
                  <a:lnTo>
                    <a:pt x="798830" y="95377"/>
                  </a:lnTo>
                  <a:lnTo>
                    <a:pt x="798830" y="81534"/>
                  </a:lnTo>
                  <a:close/>
                </a:path>
                <a:path w="798829" h="128269">
                  <a:moveTo>
                    <a:pt x="798830" y="1397"/>
                  </a:moveTo>
                  <a:lnTo>
                    <a:pt x="782701" y="1397"/>
                  </a:lnTo>
                  <a:lnTo>
                    <a:pt x="782701" y="76073"/>
                  </a:lnTo>
                  <a:lnTo>
                    <a:pt x="798830" y="76073"/>
                  </a:lnTo>
                  <a:lnTo>
                    <a:pt x="798830" y="1397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293876" y="2720339"/>
              <a:ext cx="176784" cy="176784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578101" y="2719958"/>
              <a:ext cx="1363725" cy="126364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002404" y="2722626"/>
              <a:ext cx="117221" cy="123698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179316" y="2719958"/>
              <a:ext cx="234696" cy="126873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478528" y="2719958"/>
              <a:ext cx="238760" cy="126364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780534" y="2718942"/>
              <a:ext cx="251713" cy="127381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084445" y="2718180"/>
              <a:ext cx="250443" cy="124079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5387721" y="2719069"/>
              <a:ext cx="1189990" cy="127635"/>
            </a:xfrm>
            <a:custGeom>
              <a:avLst/>
              <a:gdLst/>
              <a:ahLst/>
              <a:cxnLst/>
              <a:rect l="l" t="t" r="r" b="b"/>
              <a:pathLst>
                <a:path w="1189990" h="127635">
                  <a:moveTo>
                    <a:pt x="117221" y="57531"/>
                  </a:moveTo>
                  <a:lnTo>
                    <a:pt x="97663" y="57531"/>
                  </a:lnTo>
                  <a:lnTo>
                    <a:pt x="98653" y="43840"/>
                  </a:lnTo>
                  <a:lnTo>
                    <a:pt x="99377" y="30759"/>
                  </a:lnTo>
                  <a:lnTo>
                    <a:pt x="99796" y="18262"/>
                  </a:lnTo>
                  <a:lnTo>
                    <a:pt x="99949" y="6350"/>
                  </a:lnTo>
                  <a:lnTo>
                    <a:pt x="17780" y="6350"/>
                  </a:lnTo>
                  <a:lnTo>
                    <a:pt x="17780" y="20193"/>
                  </a:lnTo>
                  <a:lnTo>
                    <a:pt x="83693" y="20193"/>
                  </a:lnTo>
                  <a:lnTo>
                    <a:pt x="83566" y="27533"/>
                  </a:lnTo>
                  <a:lnTo>
                    <a:pt x="83223" y="36195"/>
                  </a:lnTo>
                  <a:lnTo>
                    <a:pt x="82664" y="46202"/>
                  </a:lnTo>
                  <a:lnTo>
                    <a:pt x="81915" y="57531"/>
                  </a:lnTo>
                  <a:lnTo>
                    <a:pt x="0" y="57531"/>
                  </a:lnTo>
                  <a:lnTo>
                    <a:pt x="0" y="71374"/>
                  </a:lnTo>
                  <a:lnTo>
                    <a:pt x="49276" y="71374"/>
                  </a:lnTo>
                  <a:lnTo>
                    <a:pt x="49276" y="127254"/>
                  </a:lnTo>
                  <a:lnTo>
                    <a:pt x="65786" y="127254"/>
                  </a:lnTo>
                  <a:lnTo>
                    <a:pt x="65786" y="71374"/>
                  </a:lnTo>
                  <a:lnTo>
                    <a:pt x="117221" y="71374"/>
                  </a:lnTo>
                  <a:lnTo>
                    <a:pt x="117221" y="57531"/>
                  </a:lnTo>
                  <a:close/>
                </a:path>
                <a:path w="1189990" h="127635">
                  <a:moveTo>
                    <a:pt x="198501" y="7747"/>
                  </a:moveTo>
                  <a:lnTo>
                    <a:pt x="137287" y="7747"/>
                  </a:lnTo>
                  <a:lnTo>
                    <a:pt x="137287" y="21590"/>
                  </a:lnTo>
                  <a:lnTo>
                    <a:pt x="177673" y="21590"/>
                  </a:lnTo>
                  <a:lnTo>
                    <a:pt x="174523" y="28232"/>
                  </a:lnTo>
                  <a:lnTo>
                    <a:pt x="145186" y="56159"/>
                  </a:lnTo>
                  <a:lnTo>
                    <a:pt x="129413" y="62484"/>
                  </a:lnTo>
                  <a:lnTo>
                    <a:pt x="140970" y="75184"/>
                  </a:lnTo>
                  <a:lnTo>
                    <a:pt x="163626" y="62407"/>
                  </a:lnTo>
                  <a:lnTo>
                    <a:pt x="180784" y="46901"/>
                  </a:lnTo>
                  <a:lnTo>
                    <a:pt x="192405" y="28689"/>
                  </a:lnTo>
                  <a:lnTo>
                    <a:pt x="198501" y="7747"/>
                  </a:lnTo>
                  <a:close/>
                </a:path>
                <a:path w="1189990" h="127635">
                  <a:moveTo>
                    <a:pt x="233299" y="93853"/>
                  </a:moveTo>
                  <a:lnTo>
                    <a:pt x="231025" y="90170"/>
                  </a:lnTo>
                  <a:lnTo>
                    <a:pt x="229616" y="87884"/>
                  </a:lnTo>
                  <a:lnTo>
                    <a:pt x="222123" y="83312"/>
                  </a:lnTo>
                  <a:lnTo>
                    <a:pt x="216408" y="80530"/>
                  </a:lnTo>
                  <a:lnTo>
                    <a:pt x="216408" y="101473"/>
                  </a:lnTo>
                  <a:lnTo>
                    <a:pt x="214833" y="106553"/>
                  </a:lnTo>
                  <a:lnTo>
                    <a:pt x="210096" y="110159"/>
                  </a:lnTo>
                  <a:lnTo>
                    <a:pt x="202209" y="112318"/>
                  </a:lnTo>
                  <a:lnTo>
                    <a:pt x="191135" y="113030"/>
                  </a:lnTo>
                  <a:lnTo>
                    <a:pt x="180200" y="112318"/>
                  </a:lnTo>
                  <a:lnTo>
                    <a:pt x="172377" y="110159"/>
                  </a:lnTo>
                  <a:lnTo>
                    <a:pt x="167678" y="106553"/>
                  </a:lnTo>
                  <a:lnTo>
                    <a:pt x="166116" y="101473"/>
                  </a:lnTo>
                  <a:lnTo>
                    <a:pt x="167678" y="96558"/>
                  </a:lnTo>
                  <a:lnTo>
                    <a:pt x="172377" y="93014"/>
                  </a:lnTo>
                  <a:lnTo>
                    <a:pt x="180200" y="90893"/>
                  </a:lnTo>
                  <a:lnTo>
                    <a:pt x="191135" y="90170"/>
                  </a:lnTo>
                  <a:lnTo>
                    <a:pt x="202209" y="90893"/>
                  </a:lnTo>
                  <a:lnTo>
                    <a:pt x="210096" y="93014"/>
                  </a:lnTo>
                  <a:lnTo>
                    <a:pt x="214833" y="96558"/>
                  </a:lnTo>
                  <a:lnTo>
                    <a:pt x="216408" y="101473"/>
                  </a:lnTo>
                  <a:lnTo>
                    <a:pt x="216408" y="80530"/>
                  </a:lnTo>
                  <a:lnTo>
                    <a:pt x="216039" y="80340"/>
                  </a:lnTo>
                  <a:lnTo>
                    <a:pt x="208864" y="78244"/>
                  </a:lnTo>
                  <a:lnTo>
                    <a:pt x="200558" y="77000"/>
                  </a:lnTo>
                  <a:lnTo>
                    <a:pt x="191135" y="76581"/>
                  </a:lnTo>
                  <a:lnTo>
                    <a:pt x="181762" y="77012"/>
                  </a:lnTo>
                  <a:lnTo>
                    <a:pt x="149098" y="109093"/>
                  </a:lnTo>
                  <a:lnTo>
                    <a:pt x="152781" y="115189"/>
                  </a:lnTo>
                  <a:lnTo>
                    <a:pt x="191135" y="126746"/>
                  </a:lnTo>
                  <a:lnTo>
                    <a:pt x="200596" y="126326"/>
                  </a:lnTo>
                  <a:lnTo>
                    <a:pt x="230911" y="113030"/>
                  </a:lnTo>
                  <a:lnTo>
                    <a:pt x="233299" y="109093"/>
                  </a:lnTo>
                  <a:lnTo>
                    <a:pt x="233299" y="93853"/>
                  </a:lnTo>
                  <a:close/>
                </a:path>
                <a:path w="1189990" h="127635">
                  <a:moveTo>
                    <a:pt x="250444" y="31877"/>
                  </a:moveTo>
                  <a:lnTo>
                    <a:pt x="231267" y="31877"/>
                  </a:lnTo>
                  <a:lnTo>
                    <a:pt x="231267" y="889"/>
                  </a:lnTo>
                  <a:lnTo>
                    <a:pt x="214757" y="889"/>
                  </a:lnTo>
                  <a:lnTo>
                    <a:pt x="214757" y="74676"/>
                  </a:lnTo>
                  <a:lnTo>
                    <a:pt x="231267" y="74676"/>
                  </a:lnTo>
                  <a:lnTo>
                    <a:pt x="231267" y="45720"/>
                  </a:lnTo>
                  <a:lnTo>
                    <a:pt x="250444" y="45720"/>
                  </a:lnTo>
                  <a:lnTo>
                    <a:pt x="250444" y="31877"/>
                  </a:lnTo>
                  <a:close/>
                </a:path>
                <a:path w="1189990" h="127635">
                  <a:moveTo>
                    <a:pt x="328295" y="9144"/>
                  </a:moveTo>
                  <a:lnTo>
                    <a:pt x="267589" y="9144"/>
                  </a:lnTo>
                  <a:lnTo>
                    <a:pt x="267589" y="22860"/>
                  </a:lnTo>
                  <a:lnTo>
                    <a:pt x="308229" y="22860"/>
                  </a:lnTo>
                  <a:lnTo>
                    <a:pt x="305485" y="30251"/>
                  </a:lnTo>
                  <a:lnTo>
                    <a:pt x="274955" y="61264"/>
                  </a:lnTo>
                  <a:lnTo>
                    <a:pt x="260350" y="67945"/>
                  </a:lnTo>
                  <a:lnTo>
                    <a:pt x="271653" y="79756"/>
                  </a:lnTo>
                  <a:lnTo>
                    <a:pt x="294386" y="66357"/>
                  </a:lnTo>
                  <a:lnTo>
                    <a:pt x="311404" y="50126"/>
                  </a:lnTo>
                  <a:lnTo>
                    <a:pt x="322694" y="31064"/>
                  </a:lnTo>
                  <a:lnTo>
                    <a:pt x="328295" y="9144"/>
                  </a:lnTo>
                  <a:close/>
                </a:path>
                <a:path w="1189990" h="127635">
                  <a:moveTo>
                    <a:pt x="367157" y="889"/>
                  </a:moveTo>
                  <a:lnTo>
                    <a:pt x="351028" y="889"/>
                  </a:lnTo>
                  <a:lnTo>
                    <a:pt x="351028" y="36576"/>
                  </a:lnTo>
                  <a:lnTo>
                    <a:pt x="321183" y="36576"/>
                  </a:lnTo>
                  <a:lnTo>
                    <a:pt x="321183" y="50419"/>
                  </a:lnTo>
                  <a:lnTo>
                    <a:pt x="351028" y="50419"/>
                  </a:lnTo>
                  <a:lnTo>
                    <a:pt x="351028" y="91313"/>
                  </a:lnTo>
                  <a:lnTo>
                    <a:pt x="367157" y="91313"/>
                  </a:lnTo>
                  <a:lnTo>
                    <a:pt x="367157" y="889"/>
                  </a:lnTo>
                  <a:close/>
                </a:path>
                <a:path w="1189990" h="127635">
                  <a:moveTo>
                    <a:pt x="369570" y="108966"/>
                  </a:moveTo>
                  <a:lnTo>
                    <a:pt x="302006" y="108966"/>
                  </a:lnTo>
                  <a:lnTo>
                    <a:pt x="302006" y="80391"/>
                  </a:lnTo>
                  <a:lnTo>
                    <a:pt x="285623" y="80391"/>
                  </a:lnTo>
                  <a:lnTo>
                    <a:pt x="285623" y="122809"/>
                  </a:lnTo>
                  <a:lnTo>
                    <a:pt x="369570" y="122809"/>
                  </a:lnTo>
                  <a:lnTo>
                    <a:pt x="369570" y="108966"/>
                  </a:lnTo>
                  <a:close/>
                </a:path>
                <a:path w="1189990" h="127635">
                  <a:moveTo>
                    <a:pt x="457581" y="7747"/>
                  </a:moveTo>
                  <a:lnTo>
                    <a:pt x="396367" y="7747"/>
                  </a:lnTo>
                  <a:lnTo>
                    <a:pt x="396367" y="21590"/>
                  </a:lnTo>
                  <a:lnTo>
                    <a:pt x="436753" y="21590"/>
                  </a:lnTo>
                  <a:lnTo>
                    <a:pt x="433603" y="28232"/>
                  </a:lnTo>
                  <a:lnTo>
                    <a:pt x="404266" y="56159"/>
                  </a:lnTo>
                  <a:lnTo>
                    <a:pt x="388493" y="62484"/>
                  </a:lnTo>
                  <a:lnTo>
                    <a:pt x="400050" y="75184"/>
                  </a:lnTo>
                  <a:lnTo>
                    <a:pt x="422719" y="62407"/>
                  </a:lnTo>
                  <a:lnTo>
                    <a:pt x="439864" y="46901"/>
                  </a:lnTo>
                  <a:lnTo>
                    <a:pt x="451485" y="28689"/>
                  </a:lnTo>
                  <a:lnTo>
                    <a:pt x="457581" y="7747"/>
                  </a:lnTo>
                  <a:close/>
                </a:path>
                <a:path w="1189990" h="127635">
                  <a:moveTo>
                    <a:pt x="492379" y="93853"/>
                  </a:moveTo>
                  <a:lnTo>
                    <a:pt x="490105" y="90170"/>
                  </a:lnTo>
                  <a:lnTo>
                    <a:pt x="488696" y="87884"/>
                  </a:lnTo>
                  <a:lnTo>
                    <a:pt x="481203" y="83312"/>
                  </a:lnTo>
                  <a:lnTo>
                    <a:pt x="475488" y="80530"/>
                  </a:lnTo>
                  <a:lnTo>
                    <a:pt x="475488" y="101473"/>
                  </a:lnTo>
                  <a:lnTo>
                    <a:pt x="473913" y="106553"/>
                  </a:lnTo>
                  <a:lnTo>
                    <a:pt x="469176" y="110159"/>
                  </a:lnTo>
                  <a:lnTo>
                    <a:pt x="461289" y="112318"/>
                  </a:lnTo>
                  <a:lnTo>
                    <a:pt x="450215" y="113030"/>
                  </a:lnTo>
                  <a:lnTo>
                    <a:pt x="439280" y="112318"/>
                  </a:lnTo>
                  <a:lnTo>
                    <a:pt x="431457" y="110159"/>
                  </a:lnTo>
                  <a:lnTo>
                    <a:pt x="426758" y="106553"/>
                  </a:lnTo>
                  <a:lnTo>
                    <a:pt x="425196" y="101473"/>
                  </a:lnTo>
                  <a:lnTo>
                    <a:pt x="426758" y="96558"/>
                  </a:lnTo>
                  <a:lnTo>
                    <a:pt x="431457" y="93014"/>
                  </a:lnTo>
                  <a:lnTo>
                    <a:pt x="439280" y="90893"/>
                  </a:lnTo>
                  <a:lnTo>
                    <a:pt x="450215" y="90170"/>
                  </a:lnTo>
                  <a:lnTo>
                    <a:pt x="461289" y="90893"/>
                  </a:lnTo>
                  <a:lnTo>
                    <a:pt x="469176" y="93014"/>
                  </a:lnTo>
                  <a:lnTo>
                    <a:pt x="473913" y="96558"/>
                  </a:lnTo>
                  <a:lnTo>
                    <a:pt x="475488" y="101473"/>
                  </a:lnTo>
                  <a:lnTo>
                    <a:pt x="475488" y="80530"/>
                  </a:lnTo>
                  <a:lnTo>
                    <a:pt x="475119" y="80340"/>
                  </a:lnTo>
                  <a:lnTo>
                    <a:pt x="467944" y="78244"/>
                  </a:lnTo>
                  <a:lnTo>
                    <a:pt x="459638" y="77000"/>
                  </a:lnTo>
                  <a:lnTo>
                    <a:pt x="450215" y="76581"/>
                  </a:lnTo>
                  <a:lnTo>
                    <a:pt x="440842" y="77012"/>
                  </a:lnTo>
                  <a:lnTo>
                    <a:pt x="408178" y="109093"/>
                  </a:lnTo>
                  <a:lnTo>
                    <a:pt x="411861" y="115189"/>
                  </a:lnTo>
                  <a:lnTo>
                    <a:pt x="450215" y="126746"/>
                  </a:lnTo>
                  <a:lnTo>
                    <a:pt x="459676" y="126326"/>
                  </a:lnTo>
                  <a:lnTo>
                    <a:pt x="489991" y="113030"/>
                  </a:lnTo>
                  <a:lnTo>
                    <a:pt x="492379" y="109093"/>
                  </a:lnTo>
                  <a:lnTo>
                    <a:pt x="492379" y="93853"/>
                  </a:lnTo>
                  <a:close/>
                </a:path>
                <a:path w="1189990" h="127635">
                  <a:moveTo>
                    <a:pt x="509524" y="31877"/>
                  </a:moveTo>
                  <a:lnTo>
                    <a:pt x="490347" y="31877"/>
                  </a:lnTo>
                  <a:lnTo>
                    <a:pt x="490347" y="889"/>
                  </a:lnTo>
                  <a:lnTo>
                    <a:pt x="473837" y="889"/>
                  </a:lnTo>
                  <a:lnTo>
                    <a:pt x="473837" y="74676"/>
                  </a:lnTo>
                  <a:lnTo>
                    <a:pt x="490347" y="74676"/>
                  </a:lnTo>
                  <a:lnTo>
                    <a:pt x="490347" y="45720"/>
                  </a:lnTo>
                  <a:lnTo>
                    <a:pt x="509524" y="45720"/>
                  </a:lnTo>
                  <a:lnTo>
                    <a:pt x="509524" y="31877"/>
                  </a:lnTo>
                  <a:close/>
                </a:path>
                <a:path w="1189990" h="127635">
                  <a:moveTo>
                    <a:pt x="588899" y="52705"/>
                  </a:moveTo>
                  <a:lnTo>
                    <a:pt x="588314" y="43065"/>
                  </a:lnTo>
                  <a:lnTo>
                    <a:pt x="586625" y="34620"/>
                  </a:lnTo>
                  <a:lnTo>
                    <a:pt x="583806" y="27139"/>
                  </a:lnTo>
                  <a:lnTo>
                    <a:pt x="581190" y="22860"/>
                  </a:lnTo>
                  <a:lnTo>
                    <a:pt x="579882" y="20701"/>
                  </a:lnTo>
                  <a:lnTo>
                    <a:pt x="575017" y="15557"/>
                  </a:lnTo>
                  <a:lnTo>
                    <a:pt x="572960" y="14236"/>
                  </a:lnTo>
                  <a:lnTo>
                    <a:pt x="572960" y="62357"/>
                  </a:lnTo>
                  <a:lnTo>
                    <a:pt x="571373" y="69342"/>
                  </a:lnTo>
                  <a:lnTo>
                    <a:pt x="567944" y="74676"/>
                  </a:lnTo>
                  <a:lnTo>
                    <a:pt x="564642" y="80010"/>
                  </a:lnTo>
                  <a:lnTo>
                    <a:pt x="560578" y="82677"/>
                  </a:lnTo>
                  <a:lnTo>
                    <a:pt x="550926" y="82677"/>
                  </a:lnTo>
                  <a:lnTo>
                    <a:pt x="546862" y="80010"/>
                  </a:lnTo>
                  <a:lnTo>
                    <a:pt x="543560" y="74549"/>
                  </a:lnTo>
                  <a:lnTo>
                    <a:pt x="540258" y="69215"/>
                  </a:lnTo>
                  <a:lnTo>
                    <a:pt x="538683" y="62357"/>
                  </a:lnTo>
                  <a:lnTo>
                    <a:pt x="538746" y="43065"/>
                  </a:lnTo>
                  <a:lnTo>
                    <a:pt x="540258" y="36322"/>
                  </a:lnTo>
                  <a:lnTo>
                    <a:pt x="543433" y="30988"/>
                  </a:lnTo>
                  <a:lnTo>
                    <a:pt x="546735" y="25654"/>
                  </a:lnTo>
                  <a:lnTo>
                    <a:pt x="550799" y="22860"/>
                  </a:lnTo>
                  <a:lnTo>
                    <a:pt x="560832" y="22860"/>
                  </a:lnTo>
                  <a:lnTo>
                    <a:pt x="565023" y="25654"/>
                  </a:lnTo>
                  <a:lnTo>
                    <a:pt x="571373" y="36322"/>
                  </a:lnTo>
                  <a:lnTo>
                    <a:pt x="572871" y="43065"/>
                  </a:lnTo>
                  <a:lnTo>
                    <a:pt x="572960" y="62357"/>
                  </a:lnTo>
                  <a:lnTo>
                    <a:pt x="572960" y="14236"/>
                  </a:lnTo>
                  <a:lnTo>
                    <a:pt x="569353" y="11899"/>
                  </a:lnTo>
                  <a:lnTo>
                    <a:pt x="562991" y="9740"/>
                  </a:lnTo>
                  <a:lnTo>
                    <a:pt x="555879" y="9017"/>
                  </a:lnTo>
                  <a:lnTo>
                    <a:pt x="548652" y="9740"/>
                  </a:lnTo>
                  <a:lnTo>
                    <a:pt x="523151" y="43065"/>
                  </a:lnTo>
                  <a:lnTo>
                    <a:pt x="522605" y="52705"/>
                  </a:lnTo>
                  <a:lnTo>
                    <a:pt x="523189" y="62357"/>
                  </a:lnTo>
                  <a:lnTo>
                    <a:pt x="548703" y="95783"/>
                  </a:lnTo>
                  <a:lnTo>
                    <a:pt x="555879" y="96520"/>
                  </a:lnTo>
                  <a:lnTo>
                    <a:pt x="563016" y="95783"/>
                  </a:lnTo>
                  <a:lnTo>
                    <a:pt x="569404" y="93573"/>
                  </a:lnTo>
                  <a:lnTo>
                    <a:pt x="575017" y="89877"/>
                  </a:lnTo>
                  <a:lnTo>
                    <a:pt x="579882" y="84709"/>
                  </a:lnTo>
                  <a:lnTo>
                    <a:pt x="581126" y="82677"/>
                  </a:lnTo>
                  <a:lnTo>
                    <a:pt x="583806" y="78359"/>
                  </a:lnTo>
                  <a:lnTo>
                    <a:pt x="586625" y="70904"/>
                  </a:lnTo>
                  <a:lnTo>
                    <a:pt x="588327" y="62357"/>
                  </a:lnTo>
                  <a:lnTo>
                    <a:pt x="588899" y="52705"/>
                  </a:lnTo>
                  <a:close/>
                </a:path>
                <a:path w="1189990" h="127635">
                  <a:moveTo>
                    <a:pt x="624205" y="889"/>
                  </a:moveTo>
                  <a:lnTo>
                    <a:pt x="607949" y="889"/>
                  </a:lnTo>
                  <a:lnTo>
                    <a:pt x="607949" y="127254"/>
                  </a:lnTo>
                  <a:lnTo>
                    <a:pt x="624205" y="127254"/>
                  </a:lnTo>
                  <a:lnTo>
                    <a:pt x="624205" y="889"/>
                  </a:lnTo>
                  <a:close/>
                </a:path>
                <a:path w="1189990" h="127635">
                  <a:moveTo>
                    <a:pt x="759587" y="27051"/>
                  </a:moveTo>
                  <a:lnTo>
                    <a:pt x="756412" y="19431"/>
                  </a:lnTo>
                  <a:lnTo>
                    <a:pt x="754646" y="17780"/>
                  </a:lnTo>
                  <a:lnTo>
                    <a:pt x="750062" y="13462"/>
                  </a:lnTo>
                  <a:lnTo>
                    <a:pt x="744982" y="9461"/>
                  </a:lnTo>
                  <a:lnTo>
                    <a:pt x="743204" y="8572"/>
                  </a:lnTo>
                  <a:lnTo>
                    <a:pt x="743204" y="30861"/>
                  </a:lnTo>
                  <a:lnTo>
                    <a:pt x="743204" y="41529"/>
                  </a:lnTo>
                  <a:lnTo>
                    <a:pt x="741553" y="45847"/>
                  </a:lnTo>
                  <a:lnTo>
                    <a:pt x="735203" y="52705"/>
                  </a:lnTo>
                  <a:lnTo>
                    <a:pt x="731012" y="54356"/>
                  </a:lnTo>
                  <a:lnTo>
                    <a:pt x="720598" y="54356"/>
                  </a:lnTo>
                  <a:lnTo>
                    <a:pt x="716407" y="52705"/>
                  </a:lnTo>
                  <a:lnTo>
                    <a:pt x="710311" y="45847"/>
                  </a:lnTo>
                  <a:lnTo>
                    <a:pt x="708660" y="41529"/>
                  </a:lnTo>
                  <a:lnTo>
                    <a:pt x="708660" y="30861"/>
                  </a:lnTo>
                  <a:lnTo>
                    <a:pt x="710311" y="26416"/>
                  </a:lnTo>
                  <a:lnTo>
                    <a:pt x="716407" y="19558"/>
                  </a:lnTo>
                  <a:lnTo>
                    <a:pt x="720598" y="17780"/>
                  </a:lnTo>
                  <a:lnTo>
                    <a:pt x="731139" y="17780"/>
                  </a:lnTo>
                  <a:lnTo>
                    <a:pt x="735330" y="19558"/>
                  </a:lnTo>
                  <a:lnTo>
                    <a:pt x="738505" y="22987"/>
                  </a:lnTo>
                  <a:lnTo>
                    <a:pt x="741553" y="26416"/>
                  </a:lnTo>
                  <a:lnTo>
                    <a:pt x="743204" y="30861"/>
                  </a:lnTo>
                  <a:lnTo>
                    <a:pt x="743204" y="8572"/>
                  </a:lnTo>
                  <a:lnTo>
                    <a:pt x="739279" y="6604"/>
                  </a:lnTo>
                  <a:lnTo>
                    <a:pt x="732929" y="4889"/>
                  </a:lnTo>
                  <a:lnTo>
                    <a:pt x="725932" y="4318"/>
                  </a:lnTo>
                  <a:lnTo>
                    <a:pt x="718908" y="4889"/>
                  </a:lnTo>
                  <a:lnTo>
                    <a:pt x="692277" y="27051"/>
                  </a:lnTo>
                  <a:lnTo>
                    <a:pt x="692277" y="45212"/>
                  </a:lnTo>
                  <a:lnTo>
                    <a:pt x="725932" y="67945"/>
                  </a:lnTo>
                  <a:lnTo>
                    <a:pt x="732929" y="67373"/>
                  </a:lnTo>
                  <a:lnTo>
                    <a:pt x="739279" y="65659"/>
                  </a:lnTo>
                  <a:lnTo>
                    <a:pt x="744982" y="62801"/>
                  </a:lnTo>
                  <a:lnTo>
                    <a:pt x="750062" y="58801"/>
                  </a:lnTo>
                  <a:lnTo>
                    <a:pt x="754786" y="54356"/>
                  </a:lnTo>
                  <a:lnTo>
                    <a:pt x="756412" y="52832"/>
                  </a:lnTo>
                  <a:lnTo>
                    <a:pt x="759587" y="45212"/>
                  </a:lnTo>
                  <a:lnTo>
                    <a:pt x="759587" y="27051"/>
                  </a:lnTo>
                  <a:close/>
                </a:path>
                <a:path w="1189990" h="127635">
                  <a:moveTo>
                    <a:pt x="792226" y="79629"/>
                  </a:moveTo>
                  <a:lnTo>
                    <a:pt x="709422" y="79629"/>
                  </a:lnTo>
                  <a:lnTo>
                    <a:pt x="709422" y="93472"/>
                  </a:lnTo>
                  <a:lnTo>
                    <a:pt x="775970" y="93472"/>
                  </a:lnTo>
                  <a:lnTo>
                    <a:pt x="775970" y="127254"/>
                  </a:lnTo>
                  <a:lnTo>
                    <a:pt x="792226" y="127254"/>
                  </a:lnTo>
                  <a:lnTo>
                    <a:pt x="792226" y="79629"/>
                  </a:lnTo>
                  <a:close/>
                </a:path>
                <a:path w="1189990" h="127635">
                  <a:moveTo>
                    <a:pt x="811403" y="33147"/>
                  </a:moveTo>
                  <a:lnTo>
                    <a:pt x="792226" y="33147"/>
                  </a:lnTo>
                  <a:lnTo>
                    <a:pt x="792226" y="889"/>
                  </a:lnTo>
                  <a:lnTo>
                    <a:pt x="775716" y="889"/>
                  </a:lnTo>
                  <a:lnTo>
                    <a:pt x="775716" y="74295"/>
                  </a:lnTo>
                  <a:lnTo>
                    <a:pt x="792226" y="74295"/>
                  </a:lnTo>
                  <a:lnTo>
                    <a:pt x="792226" y="46863"/>
                  </a:lnTo>
                  <a:lnTo>
                    <a:pt x="811403" y="46863"/>
                  </a:lnTo>
                  <a:lnTo>
                    <a:pt x="811403" y="33147"/>
                  </a:lnTo>
                  <a:close/>
                </a:path>
                <a:path w="1189990" h="127635">
                  <a:moveTo>
                    <a:pt x="898271" y="14859"/>
                  </a:moveTo>
                  <a:lnTo>
                    <a:pt x="867410" y="14859"/>
                  </a:lnTo>
                  <a:lnTo>
                    <a:pt x="867410" y="0"/>
                  </a:lnTo>
                  <a:lnTo>
                    <a:pt x="851027" y="0"/>
                  </a:lnTo>
                  <a:lnTo>
                    <a:pt x="851027" y="14859"/>
                  </a:lnTo>
                  <a:lnTo>
                    <a:pt x="820039" y="14859"/>
                  </a:lnTo>
                  <a:lnTo>
                    <a:pt x="820039" y="28702"/>
                  </a:lnTo>
                  <a:lnTo>
                    <a:pt x="898271" y="28702"/>
                  </a:lnTo>
                  <a:lnTo>
                    <a:pt x="898271" y="14859"/>
                  </a:lnTo>
                  <a:close/>
                </a:path>
                <a:path w="1189990" h="127635">
                  <a:moveTo>
                    <a:pt x="903224" y="106934"/>
                  </a:moveTo>
                  <a:lnTo>
                    <a:pt x="902309" y="94742"/>
                  </a:lnTo>
                  <a:lnTo>
                    <a:pt x="902208" y="93345"/>
                  </a:lnTo>
                  <a:lnTo>
                    <a:pt x="897026" y="93662"/>
                  </a:lnTo>
                  <a:lnTo>
                    <a:pt x="889520" y="94005"/>
                  </a:lnTo>
                  <a:lnTo>
                    <a:pt x="867410" y="94742"/>
                  </a:lnTo>
                  <a:lnTo>
                    <a:pt x="867410" y="82169"/>
                  </a:lnTo>
                  <a:lnTo>
                    <a:pt x="875284" y="80772"/>
                  </a:lnTo>
                  <a:lnTo>
                    <a:pt x="881253" y="77851"/>
                  </a:lnTo>
                  <a:lnTo>
                    <a:pt x="885444" y="73406"/>
                  </a:lnTo>
                  <a:lnTo>
                    <a:pt x="889266" y="69469"/>
                  </a:lnTo>
                  <a:lnTo>
                    <a:pt x="889762" y="68961"/>
                  </a:lnTo>
                  <a:lnTo>
                    <a:pt x="891921" y="63627"/>
                  </a:lnTo>
                  <a:lnTo>
                    <a:pt x="891794" y="49911"/>
                  </a:lnTo>
                  <a:lnTo>
                    <a:pt x="890168" y="46609"/>
                  </a:lnTo>
                  <a:lnTo>
                    <a:pt x="889000" y="44196"/>
                  </a:lnTo>
                  <a:lnTo>
                    <a:pt x="877316" y="35306"/>
                  </a:lnTo>
                  <a:lnTo>
                    <a:pt x="875538" y="34823"/>
                  </a:lnTo>
                  <a:lnTo>
                    <a:pt x="875538" y="54737"/>
                  </a:lnTo>
                  <a:lnTo>
                    <a:pt x="875538" y="61468"/>
                  </a:lnTo>
                  <a:lnTo>
                    <a:pt x="874141" y="64135"/>
                  </a:lnTo>
                  <a:lnTo>
                    <a:pt x="868299" y="68453"/>
                  </a:lnTo>
                  <a:lnTo>
                    <a:pt x="864362" y="69469"/>
                  </a:lnTo>
                  <a:lnTo>
                    <a:pt x="854202" y="69469"/>
                  </a:lnTo>
                  <a:lnTo>
                    <a:pt x="850138" y="68453"/>
                  </a:lnTo>
                  <a:lnTo>
                    <a:pt x="847217" y="66294"/>
                  </a:lnTo>
                  <a:lnTo>
                    <a:pt x="844423" y="64135"/>
                  </a:lnTo>
                  <a:lnTo>
                    <a:pt x="842899" y="61468"/>
                  </a:lnTo>
                  <a:lnTo>
                    <a:pt x="842962" y="54737"/>
                  </a:lnTo>
                  <a:lnTo>
                    <a:pt x="844423" y="52197"/>
                  </a:lnTo>
                  <a:lnTo>
                    <a:pt x="847344" y="49911"/>
                  </a:lnTo>
                  <a:lnTo>
                    <a:pt x="850392" y="47752"/>
                  </a:lnTo>
                  <a:lnTo>
                    <a:pt x="854329" y="46609"/>
                  </a:lnTo>
                  <a:lnTo>
                    <a:pt x="864362" y="46609"/>
                  </a:lnTo>
                  <a:lnTo>
                    <a:pt x="868426" y="47625"/>
                  </a:lnTo>
                  <a:lnTo>
                    <a:pt x="871220" y="49784"/>
                  </a:lnTo>
                  <a:lnTo>
                    <a:pt x="874141" y="51943"/>
                  </a:lnTo>
                  <a:lnTo>
                    <a:pt x="875538" y="54737"/>
                  </a:lnTo>
                  <a:lnTo>
                    <a:pt x="875538" y="34823"/>
                  </a:lnTo>
                  <a:lnTo>
                    <a:pt x="869442" y="33147"/>
                  </a:lnTo>
                  <a:lnTo>
                    <a:pt x="849249" y="33147"/>
                  </a:lnTo>
                  <a:lnTo>
                    <a:pt x="841248" y="35433"/>
                  </a:lnTo>
                  <a:lnTo>
                    <a:pt x="835406" y="40132"/>
                  </a:lnTo>
                  <a:lnTo>
                    <a:pt x="829437" y="44704"/>
                  </a:lnTo>
                  <a:lnTo>
                    <a:pt x="826389" y="50673"/>
                  </a:lnTo>
                  <a:lnTo>
                    <a:pt x="826389" y="64262"/>
                  </a:lnTo>
                  <a:lnTo>
                    <a:pt x="828548" y="69469"/>
                  </a:lnTo>
                  <a:lnTo>
                    <a:pt x="837184" y="78105"/>
                  </a:lnTo>
                  <a:lnTo>
                    <a:pt x="843280" y="81026"/>
                  </a:lnTo>
                  <a:lnTo>
                    <a:pt x="851027" y="82296"/>
                  </a:lnTo>
                  <a:lnTo>
                    <a:pt x="851027" y="95123"/>
                  </a:lnTo>
                  <a:lnTo>
                    <a:pt x="814832" y="95377"/>
                  </a:lnTo>
                  <a:lnTo>
                    <a:pt x="816483" y="108966"/>
                  </a:lnTo>
                  <a:lnTo>
                    <a:pt x="841400" y="108851"/>
                  </a:lnTo>
                  <a:lnTo>
                    <a:pt x="864184" y="108483"/>
                  </a:lnTo>
                  <a:lnTo>
                    <a:pt x="884783" y="107848"/>
                  </a:lnTo>
                  <a:lnTo>
                    <a:pt x="903224" y="106934"/>
                  </a:lnTo>
                  <a:close/>
                </a:path>
                <a:path w="1189990" h="127635">
                  <a:moveTo>
                    <a:pt x="942975" y="54864"/>
                  </a:moveTo>
                  <a:lnTo>
                    <a:pt x="924052" y="54864"/>
                  </a:lnTo>
                  <a:lnTo>
                    <a:pt x="924052" y="889"/>
                  </a:lnTo>
                  <a:lnTo>
                    <a:pt x="907542" y="889"/>
                  </a:lnTo>
                  <a:lnTo>
                    <a:pt x="907542" y="127254"/>
                  </a:lnTo>
                  <a:lnTo>
                    <a:pt x="924052" y="127254"/>
                  </a:lnTo>
                  <a:lnTo>
                    <a:pt x="924052" y="68580"/>
                  </a:lnTo>
                  <a:lnTo>
                    <a:pt x="942975" y="68580"/>
                  </a:lnTo>
                  <a:lnTo>
                    <a:pt x="942975" y="54864"/>
                  </a:lnTo>
                  <a:close/>
                </a:path>
                <a:path w="1189990" h="127635">
                  <a:moveTo>
                    <a:pt x="1036955" y="105537"/>
                  </a:moveTo>
                  <a:lnTo>
                    <a:pt x="1036256" y="93218"/>
                  </a:lnTo>
                  <a:lnTo>
                    <a:pt x="1036193" y="91948"/>
                  </a:lnTo>
                  <a:lnTo>
                    <a:pt x="1028115" y="92379"/>
                  </a:lnTo>
                  <a:lnTo>
                    <a:pt x="1019314" y="92735"/>
                  </a:lnTo>
                  <a:lnTo>
                    <a:pt x="999490" y="93218"/>
                  </a:lnTo>
                  <a:lnTo>
                    <a:pt x="999490" y="67818"/>
                  </a:lnTo>
                  <a:lnTo>
                    <a:pt x="1024890" y="67818"/>
                  </a:lnTo>
                  <a:lnTo>
                    <a:pt x="1024890" y="54102"/>
                  </a:lnTo>
                  <a:lnTo>
                    <a:pt x="974598" y="54102"/>
                  </a:lnTo>
                  <a:lnTo>
                    <a:pt x="974598" y="26543"/>
                  </a:lnTo>
                  <a:lnTo>
                    <a:pt x="1023493" y="26543"/>
                  </a:lnTo>
                  <a:lnTo>
                    <a:pt x="1023493" y="12700"/>
                  </a:lnTo>
                  <a:lnTo>
                    <a:pt x="958342" y="12700"/>
                  </a:lnTo>
                  <a:lnTo>
                    <a:pt x="958342" y="67818"/>
                  </a:lnTo>
                  <a:lnTo>
                    <a:pt x="983107" y="67818"/>
                  </a:lnTo>
                  <a:lnTo>
                    <a:pt x="983107" y="93472"/>
                  </a:lnTo>
                  <a:lnTo>
                    <a:pt x="974102" y="93649"/>
                  </a:lnTo>
                  <a:lnTo>
                    <a:pt x="944245" y="93853"/>
                  </a:lnTo>
                  <a:lnTo>
                    <a:pt x="946150" y="107696"/>
                  </a:lnTo>
                  <a:lnTo>
                    <a:pt x="995299" y="106934"/>
                  </a:lnTo>
                  <a:lnTo>
                    <a:pt x="1030566" y="105854"/>
                  </a:lnTo>
                  <a:lnTo>
                    <a:pt x="1036955" y="105537"/>
                  </a:lnTo>
                  <a:close/>
                </a:path>
                <a:path w="1189990" h="127635">
                  <a:moveTo>
                    <a:pt x="1057910" y="889"/>
                  </a:moveTo>
                  <a:lnTo>
                    <a:pt x="1041273" y="889"/>
                  </a:lnTo>
                  <a:lnTo>
                    <a:pt x="1041273" y="127254"/>
                  </a:lnTo>
                  <a:lnTo>
                    <a:pt x="1057910" y="127254"/>
                  </a:lnTo>
                  <a:lnTo>
                    <a:pt x="1057910" y="889"/>
                  </a:lnTo>
                  <a:close/>
                </a:path>
                <a:path w="1189990" h="127635">
                  <a:moveTo>
                    <a:pt x="1186942" y="889"/>
                  </a:moveTo>
                  <a:lnTo>
                    <a:pt x="1170673" y="889"/>
                  </a:lnTo>
                  <a:lnTo>
                    <a:pt x="1170673" y="20447"/>
                  </a:lnTo>
                  <a:lnTo>
                    <a:pt x="1170673" y="33655"/>
                  </a:lnTo>
                  <a:lnTo>
                    <a:pt x="1170673" y="46736"/>
                  </a:lnTo>
                  <a:lnTo>
                    <a:pt x="1146683" y="46736"/>
                  </a:lnTo>
                  <a:lnTo>
                    <a:pt x="1146683" y="33655"/>
                  </a:lnTo>
                  <a:lnTo>
                    <a:pt x="1170673" y="33655"/>
                  </a:lnTo>
                  <a:lnTo>
                    <a:pt x="1170673" y="20447"/>
                  </a:lnTo>
                  <a:lnTo>
                    <a:pt x="1146683" y="20447"/>
                  </a:lnTo>
                  <a:lnTo>
                    <a:pt x="1146683" y="10287"/>
                  </a:lnTo>
                  <a:lnTo>
                    <a:pt x="1130554" y="10287"/>
                  </a:lnTo>
                  <a:lnTo>
                    <a:pt x="1130554" y="24130"/>
                  </a:lnTo>
                  <a:lnTo>
                    <a:pt x="1130554" y="56134"/>
                  </a:lnTo>
                  <a:lnTo>
                    <a:pt x="1102233" y="56134"/>
                  </a:lnTo>
                  <a:lnTo>
                    <a:pt x="1102233" y="24130"/>
                  </a:lnTo>
                  <a:lnTo>
                    <a:pt x="1130554" y="24130"/>
                  </a:lnTo>
                  <a:lnTo>
                    <a:pt x="1130554" y="10287"/>
                  </a:lnTo>
                  <a:lnTo>
                    <a:pt x="1086231" y="10287"/>
                  </a:lnTo>
                  <a:lnTo>
                    <a:pt x="1086231" y="69977"/>
                  </a:lnTo>
                  <a:lnTo>
                    <a:pt x="1146683" y="69977"/>
                  </a:lnTo>
                  <a:lnTo>
                    <a:pt x="1146683" y="59817"/>
                  </a:lnTo>
                  <a:lnTo>
                    <a:pt x="1170673" y="59817"/>
                  </a:lnTo>
                  <a:lnTo>
                    <a:pt x="1170673" y="92202"/>
                  </a:lnTo>
                  <a:lnTo>
                    <a:pt x="1186942" y="92202"/>
                  </a:lnTo>
                  <a:lnTo>
                    <a:pt x="1186942" y="59817"/>
                  </a:lnTo>
                  <a:lnTo>
                    <a:pt x="1186942" y="56134"/>
                  </a:lnTo>
                  <a:lnTo>
                    <a:pt x="1186942" y="46736"/>
                  </a:lnTo>
                  <a:lnTo>
                    <a:pt x="1186942" y="33655"/>
                  </a:lnTo>
                  <a:lnTo>
                    <a:pt x="1186942" y="24130"/>
                  </a:lnTo>
                  <a:lnTo>
                    <a:pt x="1186942" y="20447"/>
                  </a:lnTo>
                  <a:lnTo>
                    <a:pt x="1186942" y="889"/>
                  </a:lnTo>
                  <a:close/>
                </a:path>
                <a:path w="1189990" h="127635">
                  <a:moveTo>
                    <a:pt x="1189482" y="108966"/>
                  </a:moveTo>
                  <a:lnTo>
                    <a:pt x="1121918" y="108966"/>
                  </a:lnTo>
                  <a:lnTo>
                    <a:pt x="1121918" y="79756"/>
                  </a:lnTo>
                  <a:lnTo>
                    <a:pt x="1105535" y="79756"/>
                  </a:lnTo>
                  <a:lnTo>
                    <a:pt x="1105535" y="122809"/>
                  </a:lnTo>
                  <a:lnTo>
                    <a:pt x="1189482" y="122809"/>
                  </a:lnTo>
                  <a:lnTo>
                    <a:pt x="1189482" y="108966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641083" y="2719958"/>
              <a:ext cx="238760" cy="126364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793237" y="2719958"/>
              <a:ext cx="1413256" cy="318896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1580768" y="2911982"/>
              <a:ext cx="367665" cy="126364"/>
            </a:xfrm>
            <a:custGeom>
              <a:avLst/>
              <a:gdLst/>
              <a:ahLst/>
              <a:cxnLst/>
              <a:rect l="l" t="t" r="r" b="b"/>
              <a:pathLst>
                <a:path w="367664" h="126364">
                  <a:moveTo>
                    <a:pt x="58547" y="77724"/>
                  </a:moveTo>
                  <a:lnTo>
                    <a:pt x="19431" y="88264"/>
                  </a:lnTo>
                  <a:lnTo>
                    <a:pt x="15621" y="94233"/>
                  </a:lnTo>
                  <a:lnTo>
                    <a:pt x="15621" y="109727"/>
                  </a:lnTo>
                  <a:lnTo>
                    <a:pt x="58547" y="126364"/>
                  </a:lnTo>
                  <a:lnTo>
                    <a:pt x="68312" y="125962"/>
                  </a:lnTo>
                  <a:lnTo>
                    <a:pt x="99513" y="112902"/>
                  </a:lnTo>
                  <a:lnTo>
                    <a:pt x="49911" y="112902"/>
                  </a:lnTo>
                  <a:lnTo>
                    <a:pt x="43434" y="111887"/>
                  </a:lnTo>
                  <a:lnTo>
                    <a:pt x="38989" y="109981"/>
                  </a:lnTo>
                  <a:lnTo>
                    <a:pt x="34671" y="107950"/>
                  </a:lnTo>
                  <a:lnTo>
                    <a:pt x="32384" y="105282"/>
                  </a:lnTo>
                  <a:lnTo>
                    <a:pt x="32384" y="101853"/>
                  </a:lnTo>
                  <a:lnTo>
                    <a:pt x="34026" y="97186"/>
                  </a:lnTo>
                  <a:lnTo>
                    <a:pt x="38941" y="93852"/>
                  </a:lnTo>
                  <a:lnTo>
                    <a:pt x="47118" y="91852"/>
                  </a:lnTo>
                  <a:lnTo>
                    <a:pt x="58547" y="91186"/>
                  </a:lnTo>
                  <a:lnTo>
                    <a:pt x="99513" y="91186"/>
                  </a:lnTo>
                  <a:lnTo>
                    <a:pt x="97789" y="88391"/>
                  </a:lnTo>
                  <a:lnTo>
                    <a:pt x="90424" y="84074"/>
                  </a:lnTo>
                  <a:lnTo>
                    <a:pt x="84282" y="81313"/>
                  </a:lnTo>
                  <a:lnTo>
                    <a:pt x="76914" y="79327"/>
                  </a:lnTo>
                  <a:lnTo>
                    <a:pt x="68331" y="78126"/>
                  </a:lnTo>
                  <a:lnTo>
                    <a:pt x="58547" y="77724"/>
                  </a:lnTo>
                  <a:close/>
                </a:path>
                <a:path w="367664" h="126364">
                  <a:moveTo>
                    <a:pt x="99513" y="91186"/>
                  </a:moveTo>
                  <a:lnTo>
                    <a:pt x="58547" y="91186"/>
                  </a:lnTo>
                  <a:lnTo>
                    <a:pt x="69975" y="91852"/>
                  </a:lnTo>
                  <a:lnTo>
                    <a:pt x="78152" y="93852"/>
                  </a:lnTo>
                  <a:lnTo>
                    <a:pt x="83067" y="97186"/>
                  </a:lnTo>
                  <a:lnTo>
                    <a:pt x="84708" y="101853"/>
                  </a:lnTo>
                  <a:lnTo>
                    <a:pt x="84708" y="105282"/>
                  </a:lnTo>
                  <a:lnTo>
                    <a:pt x="82423" y="107950"/>
                  </a:lnTo>
                  <a:lnTo>
                    <a:pt x="78105" y="109981"/>
                  </a:lnTo>
                  <a:lnTo>
                    <a:pt x="73660" y="111887"/>
                  </a:lnTo>
                  <a:lnTo>
                    <a:pt x="67182" y="112902"/>
                  </a:lnTo>
                  <a:lnTo>
                    <a:pt x="99513" y="112902"/>
                  </a:lnTo>
                  <a:lnTo>
                    <a:pt x="101473" y="109727"/>
                  </a:lnTo>
                  <a:lnTo>
                    <a:pt x="101394" y="94233"/>
                  </a:lnTo>
                  <a:lnTo>
                    <a:pt x="99513" y="91186"/>
                  </a:lnTo>
                  <a:close/>
                </a:path>
                <a:path w="367664" h="126364">
                  <a:moveTo>
                    <a:pt x="345439" y="89788"/>
                  </a:moveTo>
                  <a:lnTo>
                    <a:pt x="328604" y="90622"/>
                  </a:lnTo>
                  <a:lnTo>
                    <a:pt x="308006" y="91217"/>
                  </a:lnTo>
                  <a:lnTo>
                    <a:pt x="283646" y="91574"/>
                  </a:lnTo>
                  <a:lnTo>
                    <a:pt x="255524" y="91693"/>
                  </a:lnTo>
                  <a:lnTo>
                    <a:pt x="257301" y="105409"/>
                  </a:lnTo>
                  <a:lnTo>
                    <a:pt x="280660" y="105286"/>
                  </a:lnTo>
                  <a:lnTo>
                    <a:pt x="303291" y="104901"/>
                  </a:lnTo>
                  <a:lnTo>
                    <a:pt x="325185" y="104231"/>
                  </a:lnTo>
                  <a:lnTo>
                    <a:pt x="346329" y="103250"/>
                  </a:lnTo>
                  <a:lnTo>
                    <a:pt x="345439" y="89788"/>
                  </a:lnTo>
                  <a:close/>
                </a:path>
                <a:path w="367664" h="126364">
                  <a:moveTo>
                    <a:pt x="191135" y="75691"/>
                  </a:moveTo>
                  <a:lnTo>
                    <a:pt x="152781" y="86994"/>
                  </a:lnTo>
                  <a:lnTo>
                    <a:pt x="149098" y="108203"/>
                  </a:lnTo>
                  <a:lnTo>
                    <a:pt x="152781" y="114300"/>
                  </a:lnTo>
                  <a:lnTo>
                    <a:pt x="191135" y="125856"/>
                  </a:lnTo>
                  <a:lnTo>
                    <a:pt x="200599" y="125426"/>
                  </a:lnTo>
                  <a:lnTo>
                    <a:pt x="230920" y="112140"/>
                  </a:lnTo>
                  <a:lnTo>
                    <a:pt x="191135" y="112140"/>
                  </a:lnTo>
                  <a:lnTo>
                    <a:pt x="180207" y="111424"/>
                  </a:lnTo>
                  <a:lnTo>
                    <a:pt x="172386" y="109267"/>
                  </a:lnTo>
                  <a:lnTo>
                    <a:pt x="167685" y="105658"/>
                  </a:lnTo>
                  <a:lnTo>
                    <a:pt x="166116" y="100583"/>
                  </a:lnTo>
                  <a:lnTo>
                    <a:pt x="167685" y="95656"/>
                  </a:lnTo>
                  <a:lnTo>
                    <a:pt x="172386" y="92122"/>
                  </a:lnTo>
                  <a:lnTo>
                    <a:pt x="180207" y="89993"/>
                  </a:lnTo>
                  <a:lnTo>
                    <a:pt x="191135" y="89280"/>
                  </a:lnTo>
                  <a:lnTo>
                    <a:pt x="231026" y="89280"/>
                  </a:lnTo>
                  <a:lnTo>
                    <a:pt x="229616" y="86994"/>
                  </a:lnTo>
                  <a:lnTo>
                    <a:pt x="222123" y="82422"/>
                  </a:lnTo>
                  <a:lnTo>
                    <a:pt x="216048" y="79442"/>
                  </a:lnTo>
                  <a:lnTo>
                    <a:pt x="208867" y="77342"/>
                  </a:lnTo>
                  <a:lnTo>
                    <a:pt x="200566" y="76100"/>
                  </a:lnTo>
                  <a:lnTo>
                    <a:pt x="191135" y="75691"/>
                  </a:lnTo>
                  <a:close/>
                </a:path>
                <a:path w="367664" h="126364">
                  <a:moveTo>
                    <a:pt x="231026" y="89280"/>
                  </a:moveTo>
                  <a:lnTo>
                    <a:pt x="191135" y="89280"/>
                  </a:lnTo>
                  <a:lnTo>
                    <a:pt x="202209" y="89993"/>
                  </a:lnTo>
                  <a:lnTo>
                    <a:pt x="210105" y="92122"/>
                  </a:lnTo>
                  <a:lnTo>
                    <a:pt x="214834" y="95656"/>
                  </a:lnTo>
                  <a:lnTo>
                    <a:pt x="216407" y="100583"/>
                  </a:lnTo>
                  <a:lnTo>
                    <a:pt x="214834" y="105658"/>
                  </a:lnTo>
                  <a:lnTo>
                    <a:pt x="210105" y="109267"/>
                  </a:lnTo>
                  <a:lnTo>
                    <a:pt x="202209" y="111424"/>
                  </a:lnTo>
                  <a:lnTo>
                    <a:pt x="191135" y="112140"/>
                  </a:lnTo>
                  <a:lnTo>
                    <a:pt x="230920" y="112140"/>
                  </a:lnTo>
                  <a:lnTo>
                    <a:pt x="233299" y="108203"/>
                  </a:lnTo>
                  <a:lnTo>
                    <a:pt x="233299" y="92963"/>
                  </a:lnTo>
                  <a:lnTo>
                    <a:pt x="231026" y="89280"/>
                  </a:lnTo>
                  <a:close/>
                </a:path>
                <a:path w="367664" h="126364">
                  <a:moveTo>
                    <a:pt x="117220" y="55752"/>
                  </a:moveTo>
                  <a:lnTo>
                    <a:pt x="0" y="55752"/>
                  </a:lnTo>
                  <a:lnTo>
                    <a:pt x="0" y="69595"/>
                  </a:lnTo>
                  <a:lnTo>
                    <a:pt x="117220" y="69595"/>
                  </a:lnTo>
                  <a:lnTo>
                    <a:pt x="117220" y="55752"/>
                  </a:lnTo>
                  <a:close/>
                </a:path>
                <a:path w="367664" h="126364">
                  <a:moveTo>
                    <a:pt x="300100" y="7874"/>
                  </a:moveTo>
                  <a:lnTo>
                    <a:pt x="264471" y="30099"/>
                  </a:lnTo>
                  <a:lnTo>
                    <a:pt x="264413" y="49149"/>
                  </a:lnTo>
                  <a:lnTo>
                    <a:pt x="267716" y="56768"/>
                  </a:lnTo>
                  <a:lnTo>
                    <a:pt x="299338" y="71374"/>
                  </a:lnTo>
                  <a:lnTo>
                    <a:pt x="306554" y="70826"/>
                  </a:lnTo>
                  <a:lnTo>
                    <a:pt x="313150" y="69183"/>
                  </a:lnTo>
                  <a:lnTo>
                    <a:pt x="319127" y="66444"/>
                  </a:lnTo>
                  <a:lnTo>
                    <a:pt x="324485" y="62611"/>
                  </a:lnTo>
                  <a:lnTo>
                    <a:pt x="330213" y="57530"/>
                  </a:lnTo>
                  <a:lnTo>
                    <a:pt x="294131" y="57530"/>
                  </a:lnTo>
                  <a:lnTo>
                    <a:pt x="289813" y="55879"/>
                  </a:lnTo>
                  <a:lnTo>
                    <a:pt x="286385" y="52450"/>
                  </a:lnTo>
                  <a:lnTo>
                    <a:pt x="282829" y="49149"/>
                  </a:lnTo>
                  <a:lnTo>
                    <a:pt x="281178" y="44830"/>
                  </a:lnTo>
                  <a:lnTo>
                    <a:pt x="281178" y="34416"/>
                  </a:lnTo>
                  <a:lnTo>
                    <a:pt x="282829" y="30099"/>
                  </a:lnTo>
                  <a:lnTo>
                    <a:pt x="286257" y="26796"/>
                  </a:lnTo>
                  <a:lnTo>
                    <a:pt x="289560" y="23367"/>
                  </a:lnTo>
                  <a:lnTo>
                    <a:pt x="294005" y="21589"/>
                  </a:lnTo>
                  <a:lnTo>
                    <a:pt x="330240" y="21589"/>
                  </a:lnTo>
                  <a:lnTo>
                    <a:pt x="324866" y="16637"/>
                  </a:lnTo>
                  <a:lnTo>
                    <a:pt x="319674" y="12803"/>
                  </a:lnTo>
                  <a:lnTo>
                    <a:pt x="313817" y="10064"/>
                  </a:lnTo>
                  <a:lnTo>
                    <a:pt x="307292" y="8421"/>
                  </a:lnTo>
                  <a:lnTo>
                    <a:pt x="300100" y="7874"/>
                  </a:lnTo>
                  <a:close/>
                </a:path>
                <a:path w="367664" h="126364">
                  <a:moveTo>
                    <a:pt x="330240" y="21589"/>
                  </a:moveTo>
                  <a:lnTo>
                    <a:pt x="304926" y="21589"/>
                  </a:lnTo>
                  <a:lnTo>
                    <a:pt x="309372" y="23367"/>
                  </a:lnTo>
                  <a:lnTo>
                    <a:pt x="312800" y="26796"/>
                  </a:lnTo>
                  <a:lnTo>
                    <a:pt x="316230" y="30352"/>
                  </a:lnTo>
                  <a:lnTo>
                    <a:pt x="317830" y="34416"/>
                  </a:lnTo>
                  <a:lnTo>
                    <a:pt x="317832" y="44830"/>
                  </a:lnTo>
                  <a:lnTo>
                    <a:pt x="316230" y="49021"/>
                  </a:lnTo>
                  <a:lnTo>
                    <a:pt x="312800" y="52450"/>
                  </a:lnTo>
                  <a:lnTo>
                    <a:pt x="309499" y="55879"/>
                  </a:lnTo>
                  <a:lnTo>
                    <a:pt x="305054" y="57530"/>
                  </a:lnTo>
                  <a:lnTo>
                    <a:pt x="330213" y="57530"/>
                  </a:lnTo>
                  <a:lnTo>
                    <a:pt x="331216" y="56641"/>
                  </a:lnTo>
                  <a:lnTo>
                    <a:pt x="334587" y="49149"/>
                  </a:lnTo>
                  <a:lnTo>
                    <a:pt x="334589" y="30099"/>
                  </a:lnTo>
                  <a:lnTo>
                    <a:pt x="331343" y="22605"/>
                  </a:lnTo>
                  <a:lnTo>
                    <a:pt x="330240" y="21589"/>
                  </a:lnTo>
                  <a:close/>
                </a:path>
                <a:path w="367664" h="126364">
                  <a:moveTo>
                    <a:pt x="175387" y="4063"/>
                  </a:moveTo>
                  <a:lnTo>
                    <a:pt x="158876" y="4063"/>
                  </a:lnTo>
                  <a:lnTo>
                    <a:pt x="158876" y="27686"/>
                  </a:lnTo>
                  <a:lnTo>
                    <a:pt x="155956" y="35432"/>
                  </a:lnTo>
                  <a:lnTo>
                    <a:pt x="127381" y="60325"/>
                  </a:lnTo>
                  <a:lnTo>
                    <a:pt x="139319" y="72008"/>
                  </a:lnTo>
                  <a:lnTo>
                    <a:pt x="143891" y="69595"/>
                  </a:lnTo>
                  <a:lnTo>
                    <a:pt x="149098" y="65531"/>
                  </a:lnTo>
                  <a:lnTo>
                    <a:pt x="155067" y="59689"/>
                  </a:lnTo>
                  <a:lnTo>
                    <a:pt x="161036" y="53975"/>
                  </a:lnTo>
                  <a:lnTo>
                    <a:pt x="165226" y="48767"/>
                  </a:lnTo>
                  <a:lnTo>
                    <a:pt x="167512" y="44322"/>
                  </a:lnTo>
                  <a:lnTo>
                    <a:pt x="187353" y="44322"/>
                  </a:lnTo>
                  <a:lnTo>
                    <a:pt x="184276" y="41401"/>
                  </a:lnTo>
                  <a:lnTo>
                    <a:pt x="178307" y="34670"/>
                  </a:lnTo>
                  <a:lnTo>
                    <a:pt x="175387" y="27177"/>
                  </a:lnTo>
                  <a:lnTo>
                    <a:pt x="175387" y="4063"/>
                  </a:lnTo>
                  <a:close/>
                </a:path>
                <a:path w="367664" h="126364">
                  <a:moveTo>
                    <a:pt x="187353" y="44322"/>
                  </a:moveTo>
                  <a:lnTo>
                    <a:pt x="167512" y="44322"/>
                  </a:lnTo>
                  <a:lnTo>
                    <a:pt x="172731" y="51250"/>
                  </a:lnTo>
                  <a:lnTo>
                    <a:pt x="179260" y="57546"/>
                  </a:lnTo>
                  <a:lnTo>
                    <a:pt x="187122" y="63200"/>
                  </a:lnTo>
                  <a:lnTo>
                    <a:pt x="196342" y="68199"/>
                  </a:lnTo>
                  <a:lnTo>
                    <a:pt x="206756" y="55117"/>
                  </a:lnTo>
                  <a:lnTo>
                    <a:pt x="200308" y="52863"/>
                  </a:lnTo>
                  <a:lnTo>
                    <a:pt x="194468" y="49831"/>
                  </a:lnTo>
                  <a:lnTo>
                    <a:pt x="189110" y="45991"/>
                  </a:lnTo>
                  <a:lnTo>
                    <a:pt x="187353" y="44322"/>
                  </a:lnTo>
                  <a:close/>
                </a:path>
                <a:path w="367664" h="126364">
                  <a:moveTo>
                    <a:pt x="81711" y="27939"/>
                  </a:moveTo>
                  <a:lnTo>
                    <a:pt x="58547" y="27939"/>
                  </a:lnTo>
                  <a:lnTo>
                    <a:pt x="67119" y="34936"/>
                  </a:lnTo>
                  <a:lnTo>
                    <a:pt x="77597" y="40671"/>
                  </a:lnTo>
                  <a:lnTo>
                    <a:pt x="89979" y="45120"/>
                  </a:lnTo>
                  <a:lnTo>
                    <a:pt x="104267" y="48259"/>
                  </a:lnTo>
                  <a:lnTo>
                    <a:pt x="112141" y="35940"/>
                  </a:lnTo>
                  <a:lnTo>
                    <a:pt x="105114" y="35341"/>
                  </a:lnTo>
                  <a:lnTo>
                    <a:pt x="98313" y="34099"/>
                  </a:lnTo>
                  <a:lnTo>
                    <a:pt x="91727" y="32190"/>
                  </a:lnTo>
                  <a:lnTo>
                    <a:pt x="85343" y="29590"/>
                  </a:lnTo>
                  <a:lnTo>
                    <a:pt x="81711" y="27939"/>
                  </a:lnTo>
                  <a:close/>
                </a:path>
                <a:path w="367664" h="126364">
                  <a:moveTo>
                    <a:pt x="68580" y="16763"/>
                  </a:moveTo>
                  <a:lnTo>
                    <a:pt x="48641" y="16763"/>
                  </a:lnTo>
                  <a:lnTo>
                    <a:pt x="46100" y="21462"/>
                  </a:lnTo>
                  <a:lnTo>
                    <a:pt x="40767" y="25653"/>
                  </a:lnTo>
                  <a:lnTo>
                    <a:pt x="4318" y="35940"/>
                  </a:lnTo>
                  <a:lnTo>
                    <a:pt x="13462" y="48132"/>
                  </a:lnTo>
                  <a:lnTo>
                    <a:pt x="54863" y="32257"/>
                  </a:lnTo>
                  <a:lnTo>
                    <a:pt x="58547" y="27939"/>
                  </a:lnTo>
                  <a:lnTo>
                    <a:pt x="81711" y="27939"/>
                  </a:lnTo>
                  <a:lnTo>
                    <a:pt x="76962" y="25780"/>
                  </a:lnTo>
                  <a:lnTo>
                    <a:pt x="71374" y="21589"/>
                  </a:lnTo>
                  <a:lnTo>
                    <a:pt x="68580" y="16763"/>
                  </a:lnTo>
                  <a:close/>
                </a:path>
                <a:path w="367664" h="126364">
                  <a:moveTo>
                    <a:pt x="103758" y="2920"/>
                  </a:moveTo>
                  <a:lnTo>
                    <a:pt x="13334" y="2920"/>
                  </a:lnTo>
                  <a:lnTo>
                    <a:pt x="13334" y="16763"/>
                  </a:lnTo>
                  <a:lnTo>
                    <a:pt x="103758" y="16763"/>
                  </a:lnTo>
                  <a:lnTo>
                    <a:pt x="103758" y="2920"/>
                  </a:lnTo>
                  <a:close/>
                </a:path>
                <a:path w="367664" h="126364">
                  <a:moveTo>
                    <a:pt x="367411" y="0"/>
                  </a:moveTo>
                  <a:lnTo>
                    <a:pt x="351155" y="0"/>
                  </a:lnTo>
                  <a:lnTo>
                    <a:pt x="351155" y="126364"/>
                  </a:lnTo>
                  <a:lnTo>
                    <a:pt x="367411" y="126364"/>
                  </a:lnTo>
                  <a:lnTo>
                    <a:pt x="367411" y="0"/>
                  </a:lnTo>
                  <a:close/>
                </a:path>
                <a:path w="367664" h="126364">
                  <a:moveTo>
                    <a:pt x="231267" y="0"/>
                  </a:moveTo>
                  <a:lnTo>
                    <a:pt x="214756" y="0"/>
                  </a:lnTo>
                  <a:lnTo>
                    <a:pt x="214756" y="73787"/>
                  </a:lnTo>
                  <a:lnTo>
                    <a:pt x="231267" y="73787"/>
                  </a:lnTo>
                  <a:lnTo>
                    <a:pt x="231267" y="44830"/>
                  </a:lnTo>
                  <a:lnTo>
                    <a:pt x="250444" y="44830"/>
                  </a:lnTo>
                  <a:lnTo>
                    <a:pt x="250444" y="30987"/>
                  </a:lnTo>
                  <a:lnTo>
                    <a:pt x="231267" y="30987"/>
                  </a:lnTo>
                  <a:lnTo>
                    <a:pt x="231267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5" name="object 35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015489" y="2911094"/>
              <a:ext cx="250698" cy="127253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323718" y="2911982"/>
              <a:ext cx="108966" cy="126364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2495423" y="2911982"/>
              <a:ext cx="240410" cy="126364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293876" y="3342132"/>
              <a:ext cx="176784" cy="176783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1581404" y="3341750"/>
              <a:ext cx="814705" cy="126364"/>
            </a:xfrm>
            <a:custGeom>
              <a:avLst/>
              <a:gdLst/>
              <a:ahLst/>
              <a:cxnLst/>
              <a:rect l="l" t="t" r="r" b="b"/>
              <a:pathLst>
                <a:path w="814705" h="126364">
                  <a:moveTo>
                    <a:pt x="80886" y="83185"/>
                  </a:moveTo>
                  <a:lnTo>
                    <a:pt x="51041" y="51904"/>
                  </a:lnTo>
                  <a:lnTo>
                    <a:pt x="48768" y="39497"/>
                  </a:lnTo>
                  <a:lnTo>
                    <a:pt x="48768" y="30353"/>
                  </a:lnTo>
                  <a:lnTo>
                    <a:pt x="77711" y="30353"/>
                  </a:lnTo>
                  <a:lnTo>
                    <a:pt x="77711" y="16510"/>
                  </a:lnTo>
                  <a:lnTo>
                    <a:pt x="48768" y="16510"/>
                  </a:lnTo>
                  <a:lnTo>
                    <a:pt x="48768" y="0"/>
                  </a:lnTo>
                  <a:lnTo>
                    <a:pt x="32258" y="0"/>
                  </a:lnTo>
                  <a:lnTo>
                    <a:pt x="32258" y="16510"/>
                  </a:lnTo>
                  <a:lnTo>
                    <a:pt x="3683" y="16510"/>
                  </a:lnTo>
                  <a:lnTo>
                    <a:pt x="3683" y="30353"/>
                  </a:lnTo>
                  <a:lnTo>
                    <a:pt x="32385" y="30353"/>
                  </a:lnTo>
                  <a:lnTo>
                    <a:pt x="32334" y="39497"/>
                  </a:lnTo>
                  <a:lnTo>
                    <a:pt x="12763" y="78168"/>
                  </a:lnTo>
                  <a:lnTo>
                    <a:pt x="0" y="87503"/>
                  </a:lnTo>
                  <a:lnTo>
                    <a:pt x="11811" y="98425"/>
                  </a:lnTo>
                  <a:lnTo>
                    <a:pt x="16510" y="95377"/>
                  </a:lnTo>
                  <a:lnTo>
                    <a:pt x="21844" y="90551"/>
                  </a:lnTo>
                  <a:lnTo>
                    <a:pt x="28244" y="83185"/>
                  </a:lnTo>
                  <a:lnTo>
                    <a:pt x="33528" y="77216"/>
                  </a:lnTo>
                  <a:lnTo>
                    <a:pt x="37846" y="70993"/>
                  </a:lnTo>
                  <a:lnTo>
                    <a:pt x="40640" y="65151"/>
                  </a:lnTo>
                  <a:lnTo>
                    <a:pt x="45796" y="72999"/>
                  </a:lnTo>
                  <a:lnTo>
                    <a:pt x="52539" y="80695"/>
                  </a:lnTo>
                  <a:lnTo>
                    <a:pt x="60845" y="88290"/>
                  </a:lnTo>
                  <a:lnTo>
                    <a:pt x="70739" y="95758"/>
                  </a:lnTo>
                  <a:lnTo>
                    <a:pt x="80886" y="83185"/>
                  </a:lnTo>
                  <a:close/>
                </a:path>
                <a:path w="814705" h="126364">
                  <a:moveTo>
                    <a:pt x="105537" y="0"/>
                  </a:moveTo>
                  <a:lnTo>
                    <a:pt x="89154" y="0"/>
                  </a:lnTo>
                  <a:lnTo>
                    <a:pt x="89154" y="126365"/>
                  </a:lnTo>
                  <a:lnTo>
                    <a:pt x="105537" y="126365"/>
                  </a:lnTo>
                  <a:lnTo>
                    <a:pt x="105537" y="0"/>
                  </a:lnTo>
                  <a:close/>
                </a:path>
                <a:path w="814705" h="126364">
                  <a:moveTo>
                    <a:pt x="184912" y="10922"/>
                  </a:moveTo>
                  <a:lnTo>
                    <a:pt x="168783" y="10922"/>
                  </a:lnTo>
                  <a:lnTo>
                    <a:pt x="168783" y="24511"/>
                  </a:lnTo>
                  <a:lnTo>
                    <a:pt x="168783" y="77216"/>
                  </a:lnTo>
                  <a:lnTo>
                    <a:pt x="149987" y="77216"/>
                  </a:lnTo>
                  <a:lnTo>
                    <a:pt x="149987" y="24511"/>
                  </a:lnTo>
                  <a:lnTo>
                    <a:pt x="168783" y="24511"/>
                  </a:lnTo>
                  <a:lnTo>
                    <a:pt x="168783" y="10922"/>
                  </a:lnTo>
                  <a:lnTo>
                    <a:pt x="133731" y="10922"/>
                  </a:lnTo>
                  <a:lnTo>
                    <a:pt x="133731" y="91059"/>
                  </a:lnTo>
                  <a:lnTo>
                    <a:pt x="184912" y="91059"/>
                  </a:lnTo>
                  <a:lnTo>
                    <a:pt x="184912" y="77216"/>
                  </a:lnTo>
                  <a:lnTo>
                    <a:pt x="184912" y="24511"/>
                  </a:lnTo>
                  <a:lnTo>
                    <a:pt x="184912" y="10922"/>
                  </a:lnTo>
                  <a:close/>
                </a:path>
                <a:path w="814705" h="126364">
                  <a:moveTo>
                    <a:pt x="238760" y="0"/>
                  </a:moveTo>
                  <a:lnTo>
                    <a:pt x="222504" y="0"/>
                  </a:lnTo>
                  <a:lnTo>
                    <a:pt x="222504" y="49403"/>
                  </a:lnTo>
                  <a:lnTo>
                    <a:pt x="212217" y="49403"/>
                  </a:lnTo>
                  <a:lnTo>
                    <a:pt x="212217" y="2540"/>
                  </a:lnTo>
                  <a:lnTo>
                    <a:pt x="196088" y="2540"/>
                  </a:lnTo>
                  <a:lnTo>
                    <a:pt x="196088" y="122555"/>
                  </a:lnTo>
                  <a:lnTo>
                    <a:pt x="212217" y="122555"/>
                  </a:lnTo>
                  <a:lnTo>
                    <a:pt x="212217" y="63119"/>
                  </a:lnTo>
                  <a:lnTo>
                    <a:pt x="222504" y="63119"/>
                  </a:lnTo>
                  <a:lnTo>
                    <a:pt x="222504" y="126365"/>
                  </a:lnTo>
                  <a:lnTo>
                    <a:pt x="238760" y="126365"/>
                  </a:lnTo>
                  <a:lnTo>
                    <a:pt x="238760" y="63119"/>
                  </a:lnTo>
                  <a:lnTo>
                    <a:pt x="238760" y="49403"/>
                  </a:lnTo>
                  <a:lnTo>
                    <a:pt x="238760" y="0"/>
                  </a:lnTo>
                  <a:close/>
                </a:path>
                <a:path w="814705" h="126364">
                  <a:moveTo>
                    <a:pt x="333946" y="30099"/>
                  </a:moveTo>
                  <a:lnTo>
                    <a:pt x="330708" y="22479"/>
                  </a:lnTo>
                  <a:lnTo>
                    <a:pt x="329717" y="21590"/>
                  </a:lnTo>
                  <a:lnTo>
                    <a:pt x="324231" y="16637"/>
                  </a:lnTo>
                  <a:lnTo>
                    <a:pt x="319036" y="12738"/>
                  </a:lnTo>
                  <a:lnTo>
                    <a:pt x="317195" y="11874"/>
                  </a:lnTo>
                  <a:lnTo>
                    <a:pt x="317195" y="34417"/>
                  </a:lnTo>
                  <a:lnTo>
                    <a:pt x="317195" y="44831"/>
                  </a:lnTo>
                  <a:lnTo>
                    <a:pt x="315595" y="49022"/>
                  </a:lnTo>
                  <a:lnTo>
                    <a:pt x="312166" y="52451"/>
                  </a:lnTo>
                  <a:lnTo>
                    <a:pt x="308864" y="55880"/>
                  </a:lnTo>
                  <a:lnTo>
                    <a:pt x="304419" y="57531"/>
                  </a:lnTo>
                  <a:lnTo>
                    <a:pt x="293497" y="57531"/>
                  </a:lnTo>
                  <a:lnTo>
                    <a:pt x="289179" y="55880"/>
                  </a:lnTo>
                  <a:lnTo>
                    <a:pt x="285750" y="52451"/>
                  </a:lnTo>
                  <a:lnTo>
                    <a:pt x="282194" y="49149"/>
                  </a:lnTo>
                  <a:lnTo>
                    <a:pt x="280543" y="44831"/>
                  </a:lnTo>
                  <a:lnTo>
                    <a:pt x="280543" y="34417"/>
                  </a:lnTo>
                  <a:lnTo>
                    <a:pt x="282194" y="30099"/>
                  </a:lnTo>
                  <a:lnTo>
                    <a:pt x="285623" y="26670"/>
                  </a:lnTo>
                  <a:lnTo>
                    <a:pt x="288925" y="23241"/>
                  </a:lnTo>
                  <a:lnTo>
                    <a:pt x="293370" y="21590"/>
                  </a:lnTo>
                  <a:lnTo>
                    <a:pt x="304292" y="21590"/>
                  </a:lnTo>
                  <a:lnTo>
                    <a:pt x="308737" y="23368"/>
                  </a:lnTo>
                  <a:lnTo>
                    <a:pt x="315595" y="30226"/>
                  </a:lnTo>
                  <a:lnTo>
                    <a:pt x="317195" y="34417"/>
                  </a:lnTo>
                  <a:lnTo>
                    <a:pt x="317195" y="11874"/>
                  </a:lnTo>
                  <a:lnTo>
                    <a:pt x="313182" y="9956"/>
                  </a:lnTo>
                  <a:lnTo>
                    <a:pt x="306654" y="8305"/>
                  </a:lnTo>
                  <a:lnTo>
                    <a:pt x="299466" y="7747"/>
                  </a:lnTo>
                  <a:lnTo>
                    <a:pt x="292163" y="8305"/>
                  </a:lnTo>
                  <a:lnTo>
                    <a:pt x="263829" y="30099"/>
                  </a:lnTo>
                  <a:lnTo>
                    <a:pt x="263829" y="49149"/>
                  </a:lnTo>
                  <a:lnTo>
                    <a:pt x="298704" y="71374"/>
                  </a:lnTo>
                  <a:lnTo>
                    <a:pt x="305917" y="70827"/>
                  </a:lnTo>
                  <a:lnTo>
                    <a:pt x="312508" y="69176"/>
                  </a:lnTo>
                  <a:lnTo>
                    <a:pt x="318490" y="66395"/>
                  </a:lnTo>
                  <a:lnTo>
                    <a:pt x="323850" y="62484"/>
                  </a:lnTo>
                  <a:lnTo>
                    <a:pt x="329552" y="57531"/>
                  </a:lnTo>
                  <a:lnTo>
                    <a:pt x="330581" y="56642"/>
                  </a:lnTo>
                  <a:lnTo>
                    <a:pt x="333946" y="49149"/>
                  </a:lnTo>
                  <a:lnTo>
                    <a:pt x="333946" y="30099"/>
                  </a:lnTo>
                  <a:close/>
                </a:path>
                <a:path w="814705" h="126364">
                  <a:moveTo>
                    <a:pt x="345694" y="103251"/>
                  </a:moveTo>
                  <a:lnTo>
                    <a:pt x="344805" y="89662"/>
                  </a:lnTo>
                  <a:lnTo>
                    <a:pt x="327964" y="90500"/>
                  </a:lnTo>
                  <a:lnTo>
                    <a:pt x="307365" y="91097"/>
                  </a:lnTo>
                  <a:lnTo>
                    <a:pt x="283006" y="91452"/>
                  </a:lnTo>
                  <a:lnTo>
                    <a:pt x="254889" y="91567"/>
                  </a:lnTo>
                  <a:lnTo>
                    <a:pt x="256667" y="105410"/>
                  </a:lnTo>
                  <a:lnTo>
                    <a:pt x="280022" y="105270"/>
                  </a:lnTo>
                  <a:lnTo>
                    <a:pt x="302653" y="104863"/>
                  </a:lnTo>
                  <a:lnTo>
                    <a:pt x="324548" y="104178"/>
                  </a:lnTo>
                  <a:lnTo>
                    <a:pt x="345694" y="103251"/>
                  </a:lnTo>
                  <a:close/>
                </a:path>
                <a:path w="814705" h="126364">
                  <a:moveTo>
                    <a:pt x="366776" y="0"/>
                  </a:moveTo>
                  <a:lnTo>
                    <a:pt x="350520" y="0"/>
                  </a:lnTo>
                  <a:lnTo>
                    <a:pt x="350520" y="126365"/>
                  </a:lnTo>
                  <a:lnTo>
                    <a:pt x="366776" y="126365"/>
                  </a:lnTo>
                  <a:lnTo>
                    <a:pt x="366776" y="0"/>
                  </a:lnTo>
                  <a:close/>
                </a:path>
                <a:path w="814705" h="126364">
                  <a:moveTo>
                    <a:pt x="518541" y="2540"/>
                  </a:moveTo>
                  <a:lnTo>
                    <a:pt x="502539" y="2540"/>
                  </a:lnTo>
                  <a:lnTo>
                    <a:pt x="502539" y="24384"/>
                  </a:lnTo>
                  <a:lnTo>
                    <a:pt x="502539" y="38100"/>
                  </a:lnTo>
                  <a:lnTo>
                    <a:pt x="502539" y="65405"/>
                  </a:lnTo>
                  <a:lnTo>
                    <a:pt x="490855" y="65405"/>
                  </a:lnTo>
                  <a:lnTo>
                    <a:pt x="491464" y="61925"/>
                  </a:lnTo>
                  <a:lnTo>
                    <a:pt x="491744" y="57277"/>
                  </a:lnTo>
                  <a:lnTo>
                    <a:pt x="491744" y="46228"/>
                  </a:lnTo>
                  <a:lnTo>
                    <a:pt x="491490" y="41656"/>
                  </a:lnTo>
                  <a:lnTo>
                    <a:pt x="490855" y="38100"/>
                  </a:lnTo>
                  <a:lnTo>
                    <a:pt x="502539" y="38100"/>
                  </a:lnTo>
                  <a:lnTo>
                    <a:pt x="502539" y="24384"/>
                  </a:lnTo>
                  <a:lnTo>
                    <a:pt x="487172" y="24384"/>
                  </a:lnTo>
                  <a:lnTo>
                    <a:pt x="485432" y="21336"/>
                  </a:lnTo>
                  <a:lnTo>
                    <a:pt x="482930" y="16967"/>
                  </a:lnTo>
                  <a:lnTo>
                    <a:pt x="477456" y="11645"/>
                  </a:lnTo>
                  <a:lnTo>
                    <a:pt x="475742" y="10833"/>
                  </a:lnTo>
                  <a:lnTo>
                    <a:pt x="475742" y="51943"/>
                  </a:lnTo>
                  <a:lnTo>
                    <a:pt x="475729" y="61925"/>
                  </a:lnTo>
                  <a:lnTo>
                    <a:pt x="474599" y="69342"/>
                  </a:lnTo>
                  <a:lnTo>
                    <a:pt x="472313" y="74676"/>
                  </a:lnTo>
                  <a:lnTo>
                    <a:pt x="470154" y="79883"/>
                  </a:lnTo>
                  <a:lnTo>
                    <a:pt x="466979" y="82550"/>
                  </a:lnTo>
                  <a:lnTo>
                    <a:pt x="458597" y="82550"/>
                  </a:lnTo>
                  <a:lnTo>
                    <a:pt x="449834" y="51943"/>
                  </a:lnTo>
                  <a:lnTo>
                    <a:pt x="450634" y="38544"/>
                  </a:lnTo>
                  <a:lnTo>
                    <a:pt x="453072" y="28981"/>
                  </a:lnTo>
                  <a:lnTo>
                    <a:pt x="457111" y="23253"/>
                  </a:lnTo>
                  <a:lnTo>
                    <a:pt x="462788" y="21336"/>
                  </a:lnTo>
                  <a:lnTo>
                    <a:pt x="468452" y="23253"/>
                  </a:lnTo>
                  <a:lnTo>
                    <a:pt x="472503" y="28981"/>
                  </a:lnTo>
                  <a:lnTo>
                    <a:pt x="474929" y="38544"/>
                  </a:lnTo>
                  <a:lnTo>
                    <a:pt x="475742" y="51943"/>
                  </a:lnTo>
                  <a:lnTo>
                    <a:pt x="475742" y="10833"/>
                  </a:lnTo>
                  <a:lnTo>
                    <a:pt x="470738" y="8445"/>
                  </a:lnTo>
                  <a:lnTo>
                    <a:pt x="462788" y="7366"/>
                  </a:lnTo>
                  <a:lnTo>
                    <a:pt x="453517" y="7366"/>
                  </a:lnTo>
                  <a:lnTo>
                    <a:pt x="434403" y="41897"/>
                  </a:lnTo>
                  <a:lnTo>
                    <a:pt x="433959" y="51943"/>
                  </a:lnTo>
                  <a:lnTo>
                    <a:pt x="434403" y="61925"/>
                  </a:lnTo>
                  <a:lnTo>
                    <a:pt x="453517" y="96393"/>
                  </a:lnTo>
                  <a:lnTo>
                    <a:pt x="462788" y="96393"/>
                  </a:lnTo>
                  <a:lnTo>
                    <a:pt x="470750" y="95326"/>
                  </a:lnTo>
                  <a:lnTo>
                    <a:pt x="477520" y="92100"/>
                  </a:lnTo>
                  <a:lnTo>
                    <a:pt x="483031" y="86702"/>
                  </a:lnTo>
                  <a:lnTo>
                    <a:pt x="485368" y="82550"/>
                  </a:lnTo>
                  <a:lnTo>
                    <a:pt x="487299" y="79121"/>
                  </a:lnTo>
                  <a:lnTo>
                    <a:pt x="502539" y="79121"/>
                  </a:lnTo>
                  <a:lnTo>
                    <a:pt x="502539" y="122428"/>
                  </a:lnTo>
                  <a:lnTo>
                    <a:pt x="518541" y="122428"/>
                  </a:lnTo>
                  <a:lnTo>
                    <a:pt x="518541" y="79121"/>
                  </a:lnTo>
                  <a:lnTo>
                    <a:pt x="518541" y="65405"/>
                  </a:lnTo>
                  <a:lnTo>
                    <a:pt x="518541" y="38100"/>
                  </a:lnTo>
                  <a:lnTo>
                    <a:pt x="518541" y="24384"/>
                  </a:lnTo>
                  <a:lnTo>
                    <a:pt x="518541" y="2540"/>
                  </a:lnTo>
                  <a:close/>
                </a:path>
                <a:path w="814705" h="126364">
                  <a:moveTo>
                    <a:pt x="542290" y="0"/>
                  </a:moveTo>
                  <a:lnTo>
                    <a:pt x="526161" y="0"/>
                  </a:lnTo>
                  <a:lnTo>
                    <a:pt x="526161" y="126365"/>
                  </a:lnTo>
                  <a:lnTo>
                    <a:pt x="542290" y="126365"/>
                  </a:lnTo>
                  <a:lnTo>
                    <a:pt x="542290" y="0"/>
                  </a:lnTo>
                  <a:close/>
                </a:path>
                <a:path w="814705" h="126364">
                  <a:moveTo>
                    <a:pt x="627380" y="5461"/>
                  </a:moveTo>
                  <a:lnTo>
                    <a:pt x="611124" y="5461"/>
                  </a:lnTo>
                  <a:lnTo>
                    <a:pt x="611124" y="22733"/>
                  </a:lnTo>
                  <a:lnTo>
                    <a:pt x="611124" y="36576"/>
                  </a:lnTo>
                  <a:lnTo>
                    <a:pt x="611124" y="50927"/>
                  </a:lnTo>
                  <a:lnTo>
                    <a:pt x="583565" y="50927"/>
                  </a:lnTo>
                  <a:lnTo>
                    <a:pt x="583565" y="36576"/>
                  </a:lnTo>
                  <a:lnTo>
                    <a:pt x="611124" y="36576"/>
                  </a:lnTo>
                  <a:lnTo>
                    <a:pt x="611124" y="22733"/>
                  </a:lnTo>
                  <a:lnTo>
                    <a:pt x="583565" y="22733"/>
                  </a:lnTo>
                  <a:lnTo>
                    <a:pt x="583565" y="5461"/>
                  </a:lnTo>
                  <a:lnTo>
                    <a:pt x="567182" y="5461"/>
                  </a:lnTo>
                  <a:lnTo>
                    <a:pt x="567182" y="64643"/>
                  </a:lnTo>
                  <a:lnTo>
                    <a:pt x="627380" y="64643"/>
                  </a:lnTo>
                  <a:lnTo>
                    <a:pt x="627380" y="50927"/>
                  </a:lnTo>
                  <a:lnTo>
                    <a:pt x="627380" y="36576"/>
                  </a:lnTo>
                  <a:lnTo>
                    <a:pt x="627380" y="22733"/>
                  </a:lnTo>
                  <a:lnTo>
                    <a:pt x="627380" y="5461"/>
                  </a:lnTo>
                  <a:close/>
                </a:path>
                <a:path w="814705" h="126364">
                  <a:moveTo>
                    <a:pt x="665480" y="92964"/>
                  </a:moveTo>
                  <a:lnTo>
                    <a:pt x="663244" y="89281"/>
                  </a:lnTo>
                  <a:lnTo>
                    <a:pt x="661797" y="86868"/>
                  </a:lnTo>
                  <a:lnTo>
                    <a:pt x="654304" y="82423"/>
                  </a:lnTo>
                  <a:lnTo>
                    <a:pt x="648589" y="79616"/>
                  </a:lnTo>
                  <a:lnTo>
                    <a:pt x="648589" y="100584"/>
                  </a:lnTo>
                  <a:lnTo>
                    <a:pt x="647014" y="105613"/>
                  </a:lnTo>
                  <a:lnTo>
                    <a:pt x="642277" y="109220"/>
                  </a:lnTo>
                  <a:lnTo>
                    <a:pt x="634390" y="111417"/>
                  </a:lnTo>
                  <a:lnTo>
                    <a:pt x="623316" y="112141"/>
                  </a:lnTo>
                  <a:lnTo>
                    <a:pt x="612381" y="111417"/>
                  </a:lnTo>
                  <a:lnTo>
                    <a:pt x="604558" y="109220"/>
                  </a:lnTo>
                  <a:lnTo>
                    <a:pt x="599859" y="105613"/>
                  </a:lnTo>
                  <a:lnTo>
                    <a:pt x="598297" y="100584"/>
                  </a:lnTo>
                  <a:lnTo>
                    <a:pt x="599859" y="95669"/>
                  </a:lnTo>
                  <a:lnTo>
                    <a:pt x="604558" y="92125"/>
                  </a:lnTo>
                  <a:lnTo>
                    <a:pt x="612381" y="90004"/>
                  </a:lnTo>
                  <a:lnTo>
                    <a:pt x="623316" y="89281"/>
                  </a:lnTo>
                  <a:lnTo>
                    <a:pt x="634390" y="90004"/>
                  </a:lnTo>
                  <a:lnTo>
                    <a:pt x="642277" y="92125"/>
                  </a:lnTo>
                  <a:lnTo>
                    <a:pt x="647014" y="95669"/>
                  </a:lnTo>
                  <a:lnTo>
                    <a:pt x="648589" y="100584"/>
                  </a:lnTo>
                  <a:lnTo>
                    <a:pt x="648589" y="79616"/>
                  </a:lnTo>
                  <a:lnTo>
                    <a:pt x="648220" y="79425"/>
                  </a:lnTo>
                  <a:lnTo>
                    <a:pt x="641045" y="77292"/>
                  </a:lnTo>
                  <a:lnTo>
                    <a:pt x="632739" y="75996"/>
                  </a:lnTo>
                  <a:lnTo>
                    <a:pt x="623316" y="75565"/>
                  </a:lnTo>
                  <a:lnTo>
                    <a:pt x="613943" y="75996"/>
                  </a:lnTo>
                  <a:lnTo>
                    <a:pt x="581279" y="92964"/>
                  </a:lnTo>
                  <a:lnTo>
                    <a:pt x="581279" y="108204"/>
                  </a:lnTo>
                  <a:lnTo>
                    <a:pt x="623316" y="125730"/>
                  </a:lnTo>
                  <a:lnTo>
                    <a:pt x="632764" y="125310"/>
                  </a:lnTo>
                  <a:lnTo>
                    <a:pt x="663092" y="112141"/>
                  </a:lnTo>
                  <a:lnTo>
                    <a:pt x="665480" y="108204"/>
                  </a:lnTo>
                  <a:lnTo>
                    <a:pt x="665480" y="92964"/>
                  </a:lnTo>
                  <a:close/>
                </a:path>
                <a:path w="814705" h="126364">
                  <a:moveTo>
                    <a:pt x="682625" y="30988"/>
                  </a:moveTo>
                  <a:lnTo>
                    <a:pt x="663448" y="30988"/>
                  </a:lnTo>
                  <a:lnTo>
                    <a:pt x="663448" y="0"/>
                  </a:lnTo>
                  <a:lnTo>
                    <a:pt x="646938" y="0"/>
                  </a:lnTo>
                  <a:lnTo>
                    <a:pt x="646938" y="73787"/>
                  </a:lnTo>
                  <a:lnTo>
                    <a:pt x="663448" y="73787"/>
                  </a:lnTo>
                  <a:lnTo>
                    <a:pt x="663448" y="44831"/>
                  </a:lnTo>
                  <a:lnTo>
                    <a:pt x="682625" y="44831"/>
                  </a:lnTo>
                  <a:lnTo>
                    <a:pt x="682625" y="30988"/>
                  </a:lnTo>
                  <a:close/>
                </a:path>
                <a:path w="814705" h="126364">
                  <a:moveTo>
                    <a:pt x="763651" y="12446"/>
                  </a:moveTo>
                  <a:lnTo>
                    <a:pt x="698500" y="12446"/>
                  </a:lnTo>
                  <a:lnTo>
                    <a:pt x="698500" y="26416"/>
                  </a:lnTo>
                  <a:lnTo>
                    <a:pt x="747522" y="26416"/>
                  </a:lnTo>
                  <a:lnTo>
                    <a:pt x="746975" y="45427"/>
                  </a:lnTo>
                  <a:lnTo>
                    <a:pt x="746442" y="59296"/>
                  </a:lnTo>
                  <a:lnTo>
                    <a:pt x="745769" y="70548"/>
                  </a:lnTo>
                  <a:lnTo>
                    <a:pt x="744982" y="78359"/>
                  </a:lnTo>
                  <a:lnTo>
                    <a:pt x="760857" y="79248"/>
                  </a:lnTo>
                  <a:lnTo>
                    <a:pt x="762038" y="62230"/>
                  </a:lnTo>
                  <a:lnTo>
                    <a:pt x="762914" y="45427"/>
                  </a:lnTo>
                  <a:lnTo>
                    <a:pt x="763460" y="28841"/>
                  </a:lnTo>
                  <a:lnTo>
                    <a:pt x="763651" y="12446"/>
                  </a:lnTo>
                  <a:close/>
                </a:path>
                <a:path w="814705" h="126364">
                  <a:moveTo>
                    <a:pt x="774319" y="103886"/>
                  </a:moveTo>
                  <a:lnTo>
                    <a:pt x="773633" y="91694"/>
                  </a:lnTo>
                  <a:lnTo>
                    <a:pt x="773557" y="90297"/>
                  </a:lnTo>
                  <a:lnTo>
                    <a:pt x="763981" y="90830"/>
                  </a:lnTo>
                  <a:lnTo>
                    <a:pt x="753745" y="91236"/>
                  </a:lnTo>
                  <a:lnTo>
                    <a:pt x="742835" y="91541"/>
                  </a:lnTo>
                  <a:lnTo>
                    <a:pt x="731266" y="91694"/>
                  </a:lnTo>
                  <a:lnTo>
                    <a:pt x="731266" y="50927"/>
                  </a:lnTo>
                  <a:lnTo>
                    <a:pt x="714629" y="50927"/>
                  </a:lnTo>
                  <a:lnTo>
                    <a:pt x="714629" y="91948"/>
                  </a:lnTo>
                  <a:lnTo>
                    <a:pt x="706501" y="92100"/>
                  </a:lnTo>
                  <a:lnTo>
                    <a:pt x="686308" y="92202"/>
                  </a:lnTo>
                  <a:lnTo>
                    <a:pt x="688213" y="106045"/>
                  </a:lnTo>
                  <a:lnTo>
                    <a:pt x="711873" y="105930"/>
                  </a:lnTo>
                  <a:lnTo>
                    <a:pt x="734123" y="105537"/>
                  </a:lnTo>
                  <a:lnTo>
                    <a:pt x="754926" y="104876"/>
                  </a:lnTo>
                  <a:lnTo>
                    <a:pt x="774319" y="103886"/>
                  </a:lnTo>
                  <a:close/>
                </a:path>
                <a:path w="814705" h="126364">
                  <a:moveTo>
                    <a:pt x="814324" y="53086"/>
                  </a:moveTo>
                  <a:lnTo>
                    <a:pt x="795274" y="53086"/>
                  </a:lnTo>
                  <a:lnTo>
                    <a:pt x="795274" y="0"/>
                  </a:lnTo>
                  <a:lnTo>
                    <a:pt x="778637" y="0"/>
                  </a:lnTo>
                  <a:lnTo>
                    <a:pt x="778637" y="126365"/>
                  </a:lnTo>
                  <a:lnTo>
                    <a:pt x="795274" y="126365"/>
                  </a:lnTo>
                  <a:lnTo>
                    <a:pt x="795274" y="66929"/>
                  </a:lnTo>
                  <a:lnTo>
                    <a:pt x="814324" y="66929"/>
                  </a:lnTo>
                  <a:lnTo>
                    <a:pt x="814324" y="53086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0" name="object 40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2444877" y="3341115"/>
              <a:ext cx="239649" cy="126873"/>
            </a:xfrm>
            <a:prstGeom prst="rect">
              <a:avLst/>
            </a:prstGeom>
          </p:spPr>
        </p:pic>
        <p:sp>
          <p:nvSpPr>
            <p:cNvPr id="41" name="object 41"/>
            <p:cNvSpPr/>
            <p:nvPr/>
          </p:nvSpPr>
          <p:spPr>
            <a:xfrm>
              <a:off x="2753614" y="3341750"/>
              <a:ext cx="1931670" cy="126364"/>
            </a:xfrm>
            <a:custGeom>
              <a:avLst/>
              <a:gdLst/>
              <a:ahLst/>
              <a:cxnLst/>
              <a:rect l="l" t="t" r="r" b="b"/>
              <a:pathLst>
                <a:path w="1931670" h="126364">
                  <a:moveTo>
                    <a:pt x="60198" y="5461"/>
                  </a:moveTo>
                  <a:lnTo>
                    <a:pt x="43942" y="5461"/>
                  </a:lnTo>
                  <a:lnTo>
                    <a:pt x="43942" y="22733"/>
                  </a:lnTo>
                  <a:lnTo>
                    <a:pt x="43942" y="36576"/>
                  </a:lnTo>
                  <a:lnTo>
                    <a:pt x="43942" y="50927"/>
                  </a:lnTo>
                  <a:lnTo>
                    <a:pt x="16383" y="50927"/>
                  </a:lnTo>
                  <a:lnTo>
                    <a:pt x="16383" y="36576"/>
                  </a:lnTo>
                  <a:lnTo>
                    <a:pt x="43942" y="36576"/>
                  </a:lnTo>
                  <a:lnTo>
                    <a:pt x="43942" y="22733"/>
                  </a:lnTo>
                  <a:lnTo>
                    <a:pt x="16383" y="22733"/>
                  </a:lnTo>
                  <a:lnTo>
                    <a:pt x="16383" y="5461"/>
                  </a:lnTo>
                  <a:lnTo>
                    <a:pt x="0" y="5461"/>
                  </a:lnTo>
                  <a:lnTo>
                    <a:pt x="0" y="64643"/>
                  </a:lnTo>
                  <a:lnTo>
                    <a:pt x="60198" y="64643"/>
                  </a:lnTo>
                  <a:lnTo>
                    <a:pt x="60198" y="50927"/>
                  </a:lnTo>
                  <a:lnTo>
                    <a:pt x="60198" y="36576"/>
                  </a:lnTo>
                  <a:lnTo>
                    <a:pt x="60198" y="22733"/>
                  </a:lnTo>
                  <a:lnTo>
                    <a:pt x="60198" y="5461"/>
                  </a:lnTo>
                  <a:close/>
                </a:path>
                <a:path w="1931670" h="126364">
                  <a:moveTo>
                    <a:pt x="98298" y="92964"/>
                  </a:moveTo>
                  <a:lnTo>
                    <a:pt x="96062" y="89281"/>
                  </a:lnTo>
                  <a:lnTo>
                    <a:pt x="94615" y="86868"/>
                  </a:lnTo>
                  <a:lnTo>
                    <a:pt x="87122" y="82423"/>
                  </a:lnTo>
                  <a:lnTo>
                    <a:pt x="81407" y="79616"/>
                  </a:lnTo>
                  <a:lnTo>
                    <a:pt x="81407" y="100584"/>
                  </a:lnTo>
                  <a:lnTo>
                    <a:pt x="79832" y="105613"/>
                  </a:lnTo>
                  <a:lnTo>
                    <a:pt x="75095" y="109220"/>
                  </a:lnTo>
                  <a:lnTo>
                    <a:pt x="67208" y="111417"/>
                  </a:lnTo>
                  <a:lnTo>
                    <a:pt x="56134" y="112141"/>
                  </a:lnTo>
                  <a:lnTo>
                    <a:pt x="45199" y="111417"/>
                  </a:lnTo>
                  <a:lnTo>
                    <a:pt x="37376" y="109220"/>
                  </a:lnTo>
                  <a:lnTo>
                    <a:pt x="32677" y="105613"/>
                  </a:lnTo>
                  <a:lnTo>
                    <a:pt x="31115" y="100584"/>
                  </a:lnTo>
                  <a:lnTo>
                    <a:pt x="32677" y="95669"/>
                  </a:lnTo>
                  <a:lnTo>
                    <a:pt x="37376" y="92125"/>
                  </a:lnTo>
                  <a:lnTo>
                    <a:pt x="45199" y="90004"/>
                  </a:lnTo>
                  <a:lnTo>
                    <a:pt x="56134" y="89281"/>
                  </a:lnTo>
                  <a:lnTo>
                    <a:pt x="67208" y="90004"/>
                  </a:lnTo>
                  <a:lnTo>
                    <a:pt x="75095" y="92125"/>
                  </a:lnTo>
                  <a:lnTo>
                    <a:pt x="79832" y="95669"/>
                  </a:lnTo>
                  <a:lnTo>
                    <a:pt x="81407" y="100584"/>
                  </a:lnTo>
                  <a:lnTo>
                    <a:pt x="81407" y="79616"/>
                  </a:lnTo>
                  <a:lnTo>
                    <a:pt x="81038" y="79425"/>
                  </a:lnTo>
                  <a:lnTo>
                    <a:pt x="73863" y="77292"/>
                  </a:lnTo>
                  <a:lnTo>
                    <a:pt x="65557" y="75996"/>
                  </a:lnTo>
                  <a:lnTo>
                    <a:pt x="56134" y="75565"/>
                  </a:lnTo>
                  <a:lnTo>
                    <a:pt x="46761" y="75996"/>
                  </a:lnTo>
                  <a:lnTo>
                    <a:pt x="14097" y="92964"/>
                  </a:lnTo>
                  <a:lnTo>
                    <a:pt x="14097" y="108204"/>
                  </a:lnTo>
                  <a:lnTo>
                    <a:pt x="56134" y="125730"/>
                  </a:lnTo>
                  <a:lnTo>
                    <a:pt x="65582" y="125310"/>
                  </a:lnTo>
                  <a:lnTo>
                    <a:pt x="95910" y="112141"/>
                  </a:lnTo>
                  <a:lnTo>
                    <a:pt x="98298" y="108204"/>
                  </a:lnTo>
                  <a:lnTo>
                    <a:pt x="98298" y="92964"/>
                  </a:lnTo>
                  <a:close/>
                </a:path>
                <a:path w="1931670" h="126364">
                  <a:moveTo>
                    <a:pt x="115443" y="30988"/>
                  </a:moveTo>
                  <a:lnTo>
                    <a:pt x="96266" y="30988"/>
                  </a:lnTo>
                  <a:lnTo>
                    <a:pt x="96266" y="0"/>
                  </a:lnTo>
                  <a:lnTo>
                    <a:pt x="79756" y="0"/>
                  </a:lnTo>
                  <a:lnTo>
                    <a:pt x="79756" y="73787"/>
                  </a:lnTo>
                  <a:lnTo>
                    <a:pt x="96266" y="73787"/>
                  </a:lnTo>
                  <a:lnTo>
                    <a:pt x="96266" y="44831"/>
                  </a:lnTo>
                  <a:lnTo>
                    <a:pt x="115443" y="44831"/>
                  </a:lnTo>
                  <a:lnTo>
                    <a:pt x="115443" y="30988"/>
                  </a:lnTo>
                  <a:close/>
                </a:path>
                <a:path w="1931670" h="126364">
                  <a:moveTo>
                    <a:pt x="202311" y="83058"/>
                  </a:moveTo>
                  <a:lnTo>
                    <a:pt x="173443" y="50711"/>
                  </a:lnTo>
                  <a:lnTo>
                    <a:pt x="171069" y="24384"/>
                  </a:lnTo>
                  <a:lnTo>
                    <a:pt x="197866" y="24384"/>
                  </a:lnTo>
                  <a:lnTo>
                    <a:pt x="197866" y="10541"/>
                  </a:lnTo>
                  <a:lnTo>
                    <a:pt x="127381" y="10541"/>
                  </a:lnTo>
                  <a:lnTo>
                    <a:pt x="127381" y="24384"/>
                  </a:lnTo>
                  <a:lnTo>
                    <a:pt x="154686" y="24384"/>
                  </a:lnTo>
                  <a:lnTo>
                    <a:pt x="154686" y="37846"/>
                  </a:lnTo>
                  <a:lnTo>
                    <a:pt x="139623" y="73380"/>
                  </a:lnTo>
                  <a:lnTo>
                    <a:pt x="122682" y="86995"/>
                  </a:lnTo>
                  <a:lnTo>
                    <a:pt x="134747" y="97536"/>
                  </a:lnTo>
                  <a:lnTo>
                    <a:pt x="142290" y="91630"/>
                  </a:lnTo>
                  <a:lnTo>
                    <a:pt x="149517" y="84175"/>
                  </a:lnTo>
                  <a:lnTo>
                    <a:pt x="156438" y="75145"/>
                  </a:lnTo>
                  <a:lnTo>
                    <a:pt x="163068" y="64516"/>
                  </a:lnTo>
                  <a:lnTo>
                    <a:pt x="168630" y="72948"/>
                  </a:lnTo>
                  <a:lnTo>
                    <a:pt x="175234" y="80873"/>
                  </a:lnTo>
                  <a:lnTo>
                    <a:pt x="182867" y="88277"/>
                  </a:lnTo>
                  <a:lnTo>
                    <a:pt x="191516" y="95123"/>
                  </a:lnTo>
                  <a:lnTo>
                    <a:pt x="202311" y="83058"/>
                  </a:lnTo>
                  <a:close/>
                </a:path>
                <a:path w="1931670" h="126364">
                  <a:moveTo>
                    <a:pt x="229616" y="0"/>
                  </a:moveTo>
                  <a:lnTo>
                    <a:pt x="213487" y="0"/>
                  </a:lnTo>
                  <a:lnTo>
                    <a:pt x="213487" y="126365"/>
                  </a:lnTo>
                  <a:lnTo>
                    <a:pt x="229616" y="126365"/>
                  </a:lnTo>
                  <a:lnTo>
                    <a:pt x="229616" y="0"/>
                  </a:lnTo>
                  <a:close/>
                </a:path>
                <a:path w="1931670" h="126364">
                  <a:moveTo>
                    <a:pt x="356108" y="37846"/>
                  </a:moveTo>
                  <a:lnTo>
                    <a:pt x="287655" y="37846"/>
                  </a:lnTo>
                  <a:lnTo>
                    <a:pt x="287655" y="30607"/>
                  </a:lnTo>
                  <a:lnTo>
                    <a:pt x="353187" y="30607"/>
                  </a:lnTo>
                  <a:lnTo>
                    <a:pt x="353187" y="762"/>
                  </a:lnTo>
                  <a:lnTo>
                    <a:pt x="271272" y="762"/>
                  </a:lnTo>
                  <a:lnTo>
                    <a:pt x="271272" y="12573"/>
                  </a:lnTo>
                  <a:lnTo>
                    <a:pt x="336804" y="12573"/>
                  </a:lnTo>
                  <a:lnTo>
                    <a:pt x="336804" y="19685"/>
                  </a:lnTo>
                  <a:lnTo>
                    <a:pt x="271272" y="19685"/>
                  </a:lnTo>
                  <a:lnTo>
                    <a:pt x="271272" y="49657"/>
                  </a:lnTo>
                  <a:lnTo>
                    <a:pt x="356108" y="49657"/>
                  </a:lnTo>
                  <a:lnTo>
                    <a:pt x="356108" y="37846"/>
                  </a:lnTo>
                  <a:close/>
                </a:path>
                <a:path w="1931670" h="126364">
                  <a:moveTo>
                    <a:pt x="356362" y="113157"/>
                  </a:moveTo>
                  <a:lnTo>
                    <a:pt x="287147" y="113157"/>
                  </a:lnTo>
                  <a:lnTo>
                    <a:pt x="287147" y="105537"/>
                  </a:lnTo>
                  <a:lnTo>
                    <a:pt x="353695" y="105537"/>
                  </a:lnTo>
                  <a:lnTo>
                    <a:pt x="353695" y="75565"/>
                  </a:lnTo>
                  <a:lnTo>
                    <a:pt x="270764" y="75565"/>
                  </a:lnTo>
                  <a:lnTo>
                    <a:pt x="270764" y="87376"/>
                  </a:lnTo>
                  <a:lnTo>
                    <a:pt x="337312" y="87376"/>
                  </a:lnTo>
                  <a:lnTo>
                    <a:pt x="337312" y="94869"/>
                  </a:lnTo>
                  <a:lnTo>
                    <a:pt x="270764" y="94869"/>
                  </a:lnTo>
                  <a:lnTo>
                    <a:pt x="270764" y="124968"/>
                  </a:lnTo>
                  <a:lnTo>
                    <a:pt x="356362" y="124968"/>
                  </a:lnTo>
                  <a:lnTo>
                    <a:pt x="356362" y="113157"/>
                  </a:lnTo>
                  <a:close/>
                </a:path>
                <a:path w="1931670" h="126364">
                  <a:moveTo>
                    <a:pt x="370840" y="56515"/>
                  </a:moveTo>
                  <a:lnTo>
                    <a:pt x="253619" y="56515"/>
                  </a:lnTo>
                  <a:lnTo>
                    <a:pt x="253619" y="68326"/>
                  </a:lnTo>
                  <a:lnTo>
                    <a:pt x="370840" y="68326"/>
                  </a:lnTo>
                  <a:lnTo>
                    <a:pt x="370840" y="56515"/>
                  </a:lnTo>
                  <a:close/>
                </a:path>
                <a:path w="1931670" h="126364">
                  <a:moveTo>
                    <a:pt x="502793" y="21717"/>
                  </a:moveTo>
                  <a:lnTo>
                    <a:pt x="499922" y="15875"/>
                  </a:lnTo>
                  <a:lnTo>
                    <a:pt x="499618" y="15240"/>
                  </a:lnTo>
                  <a:lnTo>
                    <a:pt x="493268" y="10287"/>
                  </a:lnTo>
                  <a:lnTo>
                    <a:pt x="488162" y="7035"/>
                  </a:lnTo>
                  <a:lnTo>
                    <a:pt x="486918" y="6527"/>
                  </a:lnTo>
                  <a:lnTo>
                    <a:pt x="486918" y="33655"/>
                  </a:lnTo>
                  <a:lnTo>
                    <a:pt x="485267" y="36957"/>
                  </a:lnTo>
                  <a:lnTo>
                    <a:pt x="481838" y="39497"/>
                  </a:lnTo>
                  <a:lnTo>
                    <a:pt x="478536" y="42037"/>
                  </a:lnTo>
                  <a:lnTo>
                    <a:pt x="474218" y="43307"/>
                  </a:lnTo>
                  <a:lnTo>
                    <a:pt x="463931" y="43307"/>
                  </a:lnTo>
                  <a:lnTo>
                    <a:pt x="459613" y="42037"/>
                  </a:lnTo>
                  <a:lnTo>
                    <a:pt x="456057" y="39497"/>
                  </a:lnTo>
                  <a:lnTo>
                    <a:pt x="452628" y="36830"/>
                  </a:lnTo>
                  <a:lnTo>
                    <a:pt x="450850" y="33655"/>
                  </a:lnTo>
                  <a:lnTo>
                    <a:pt x="450850" y="25400"/>
                  </a:lnTo>
                  <a:lnTo>
                    <a:pt x="452501" y="21971"/>
                  </a:lnTo>
                  <a:lnTo>
                    <a:pt x="455803" y="19558"/>
                  </a:lnTo>
                  <a:lnTo>
                    <a:pt x="459105" y="17018"/>
                  </a:lnTo>
                  <a:lnTo>
                    <a:pt x="463423" y="15875"/>
                  </a:lnTo>
                  <a:lnTo>
                    <a:pt x="474345" y="15875"/>
                  </a:lnTo>
                  <a:lnTo>
                    <a:pt x="478663" y="17145"/>
                  </a:lnTo>
                  <a:lnTo>
                    <a:pt x="485267" y="22225"/>
                  </a:lnTo>
                  <a:lnTo>
                    <a:pt x="486854" y="25400"/>
                  </a:lnTo>
                  <a:lnTo>
                    <a:pt x="486918" y="33655"/>
                  </a:lnTo>
                  <a:lnTo>
                    <a:pt x="486918" y="6527"/>
                  </a:lnTo>
                  <a:lnTo>
                    <a:pt x="482409" y="4686"/>
                  </a:lnTo>
                  <a:lnTo>
                    <a:pt x="475970" y="3276"/>
                  </a:lnTo>
                  <a:lnTo>
                    <a:pt x="468884" y="2794"/>
                  </a:lnTo>
                  <a:lnTo>
                    <a:pt x="458978" y="2794"/>
                  </a:lnTo>
                  <a:lnTo>
                    <a:pt x="450850" y="5334"/>
                  </a:lnTo>
                  <a:lnTo>
                    <a:pt x="438404" y="15240"/>
                  </a:lnTo>
                  <a:lnTo>
                    <a:pt x="435229" y="21717"/>
                  </a:lnTo>
                  <a:lnTo>
                    <a:pt x="435229" y="37592"/>
                  </a:lnTo>
                  <a:lnTo>
                    <a:pt x="438404" y="43942"/>
                  </a:lnTo>
                  <a:lnTo>
                    <a:pt x="450850" y="53848"/>
                  </a:lnTo>
                  <a:lnTo>
                    <a:pt x="458978" y="56261"/>
                  </a:lnTo>
                  <a:lnTo>
                    <a:pt x="468884" y="56261"/>
                  </a:lnTo>
                  <a:lnTo>
                    <a:pt x="499859" y="43307"/>
                  </a:lnTo>
                  <a:lnTo>
                    <a:pt x="502666" y="37592"/>
                  </a:lnTo>
                  <a:lnTo>
                    <a:pt x="502793" y="21717"/>
                  </a:lnTo>
                  <a:close/>
                </a:path>
                <a:path w="1931670" h="126364">
                  <a:moveTo>
                    <a:pt x="513334" y="78232"/>
                  </a:moveTo>
                  <a:lnTo>
                    <a:pt x="512318" y="64262"/>
                  </a:lnTo>
                  <a:lnTo>
                    <a:pt x="492975" y="65125"/>
                  </a:lnTo>
                  <a:lnTo>
                    <a:pt x="472097" y="65760"/>
                  </a:lnTo>
                  <a:lnTo>
                    <a:pt x="449681" y="66167"/>
                  </a:lnTo>
                  <a:lnTo>
                    <a:pt x="425704" y="66294"/>
                  </a:lnTo>
                  <a:lnTo>
                    <a:pt x="427355" y="80391"/>
                  </a:lnTo>
                  <a:lnTo>
                    <a:pt x="442302" y="80225"/>
                  </a:lnTo>
                  <a:lnTo>
                    <a:pt x="461264" y="79756"/>
                  </a:lnTo>
                  <a:lnTo>
                    <a:pt x="461264" y="122809"/>
                  </a:lnTo>
                  <a:lnTo>
                    <a:pt x="477647" y="122809"/>
                  </a:lnTo>
                  <a:lnTo>
                    <a:pt x="477647" y="79756"/>
                  </a:lnTo>
                  <a:lnTo>
                    <a:pt x="477647" y="79375"/>
                  </a:lnTo>
                  <a:lnTo>
                    <a:pt x="513334" y="78232"/>
                  </a:lnTo>
                  <a:close/>
                </a:path>
                <a:path w="1931670" h="126364">
                  <a:moveTo>
                    <a:pt x="535305" y="0"/>
                  </a:moveTo>
                  <a:lnTo>
                    <a:pt x="518922" y="0"/>
                  </a:lnTo>
                  <a:lnTo>
                    <a:pt x="518922" y="126365"/>
                  </a:lnTo>
                  <a:lnTo>
                    <a:pt x="535305" y="126365"/>
                  </a:lnTo>
                  <a:lnTo>
                    <a:pt x="535305" y="0"/>
                  </a:lnTo>
                  <a:close/>
                </a:path>
                <a:path w="1931670" h="126364">
                  <a:moveTo>
                    <a:pt x="616585" y="58801"/>
                  </a:moveTo>
                  <a:lnTo>
                    <a:pt x="614260" y="52324"/>
                  </a:lnTo>
                  <a:lnTo>
                    <a:pt x="614045" y="51689"/>
                  </a:lnTo>
                  <a:lnTo>
                    <a:pt x="603631" y="40767"/>
                  </a:lnTo>
                  <a:lnTo>
                    <a:pt x="600837" y="39687"/>
                  </a:lnTo>
                  <a:lnTo>
                    <a:pt x="600837" y="62992"/>
                  </a:lnTo>
                  <a:lnTo>
                    <a:pt x="600837" y="72390"/>
                  </a:lnTo>
                  <a:lnTo>
                    <a:pt x="599694" y="76200"/>
                  </a:lnTo>
                  <a:lnTo>
                    <a:pt x="597535" y="79121"/>
                  </a:lnTo>
                  <a:lnTo>
                    <a:pt x="595249" y="81915"/>
                  </a:lnTo>
                  <a:lnTo>
                    <a:pt x="592201" y="83439"/>
                  </a:lnTo>
                  <a:lnTo>
                    <a:pt x="584454" y="83439"/>
                  </a:lnTo>
                  <a:lnTo>
                    <a:pt x="581406" y="81915"/>
                  </a:lnTo>
                  <a:lnTo>
                    <a:pt x="579120" y="79121"/>
                  </a:lnTo>
                  <a:lnTo>
                    <a:pt x="576834" y="76200"/>
                  </a:lnTo>
                  <a:lnTo>
                    <a:pt x="575818" y="72390"/>
                  </a:lnTo>
                  <a:lnTo>
                    <a:pt x="575818" y="62992"/>
                  </a:lnTo>
                  <a:lnTo>
                    <a:pt x="576834" y="59182"/>
                  </a:lnTo>
                  <a:lnTo>
                    <a:pt x="579120" y="56515"/>
                  </a:lnTo>
                  <a:lnTo>
                    <a:pt x="581279" y="53721"/>
                  </a:lnTo>
                  <a:lnTo>
                    <a:pt x="584327" y="52324"/>
                  </a:lnTo>
                  <a:lnTo>
                    <a:pt x="592328" y="52324"/>
                  </a:lnTo>
                  <a:lnTo>
                    <a:pt x="595376" y="53721"/>
                  </a:lnTo>
                  <a:lnTo>
                    <a:pt x="599694" y="59309"/>
                  </a:lnTo>
                  <a:lnTo>
                    <a:pt x="600837" y="62992"/>
                  </a:lnTo>
                  <a:lnTo>
                    <a:pt x="600837" y="39687"/>
                  </a:lnTo>
                  <a:lnTo>
                    <a:pt x="596773" y="38100"/>
                  </a:lnTo>
                  <a:lnTo>
                    <a:pt x="579755" y="38100"/>
                  </a:lnTo>
                  <a:lnTo>
                    <a:pt x="572770" y="40767"/>
                  </a:lnTo>
                  <a:lnTo>
                    <a:pt x="567563" y="46228"/>
                  </a:lnTo>
                  <a:lnTo>
                    <a:pt x="562356" y="51562"/>
                  </a:lnTo>
                  <a:lnTo>
                    <a:pt x="559803" y="58801"/>
                  </a:lnTo>
                  <a:lnTo>
                    <a:pt x="559803" y="76708"/>
                  </a:lnTo>
                  <a:lnTo>
                    <a:pt x="562483" y="83820"/>
                  </a:lnTo>
                  <a:lnTo>
                    <a:pt x="567677" y="89281"/>
                  </a:lnTo>
                  <a:lnTo>
                    <a:pt x="573024" y="94742"/>
                  </a:lnTo>
                  <a:lnTo>
                    <a:pt x="579882" y="97536"/>
                  </a:lnTo>
                  <a:lnTo>
                    <a:pt x="596900" y="97536"/>
                  </a:lnTo>
                  <a:lnTo>
                    <a:pt x="603758" y="94742"/>
                  </a:lnTo>
                  <a:lnTo>
                    <a:pt x="608838" y="89281"/>
                  </a:lnTo>
                  <a:lnTo>
                    <a:pt x="614045" y="83820"/>
                  </a:lnTo>
                  <a:lnTo>
                    <a:pt x="614172" y="83439"/>
                  </a:lnTo>
                  <a:lnTo>
                    <a:pt x="616585" y="76708"/>
                  </a:lnTo>
                  <a:lnTo>
                    <a:pt x="616585" y="58801"/>
                  </a:lnTo>
                  <a:close/>
                </a:path>
                <a:path w="1931670" h="126364">
                  <a:moveTo>
                    <a:pt x="619506" y="18542"/>
                  </a:moveTo>
                  <a:lnTo>
                    <a:pt x="596392" y="18542"/>
                  </a:lnTo>
                  <a:lnTo>
                    <a:pt x="596392" y="2921"/>
                  </a:lnTo>
                  <a:lnTo>
                    <a:pt x="580009" y="2921"/>
                  </a:lnTo>
                  <a:lnTo>
                    <a:pt x="580009" y="18542"/>
                  </a:lnTo>
                  <a:lnTo>
                    <a:pt x="556260" y="18542"/>
                  </a:lnTo>
                  <a:lnTo>
                    <a:pt x="556260" y="32258"/>
                  </a:lnTo>
                  <a:lnTo>
                    <a:pt x="619506" y="32258"/>
                  </a:lnTo>
                  <a:lnTo>
                    <a:pt x="619506" y="18542"/>
                  </a:lnTo>
                  <a:close/>
                </a:path>
                <a:path w="1931670" h="126364">
                  <a:moveTo>
                    <a:pt x="666623" y="0"/>
                  </a:moveTo>
                  <a:lnTo>
                    <a:pt x="650621" y="0"/>
                  </a:lnTo>
                  <a:lnTo>
                    <a:pt x="650621" y="53086"/>
                  </a:lnTo>
                  <a:lnTo>
                    <a:pt x="641350" y="53086"/>
                  </a:lnTo>
                  <a:lnTo>
                    <a:pt x="641350" y="2413"/>
                  </a:lnTo>
                  <a:lnTo>
                    <a:pt x="625856" y="2413"/>
                  </a:lnTo>
                  <a:lnTo>
                    <a:pt x="625856" y="122428"/>
                  </a:lnTo>
                  <a:lnTo>
                    <a:pt x="641350" y="122428"/>
                  </a:lnTo>
                  <a:lnTo>
                    <a:pt x="641350" y="66929"/>
                  </a:lnTo>
                  <a:lnTo>
                    <a:pt x="650621" y="66929"/>
                  </a:lnTo>
                  <a:lnTo>
                    <a:pt x="650621" y="126365"/>
                  </a:lnTo>
                  <a:lnTo>
                    <a:pt x="666623" y="126365"/>
                  </a:lnTo>
                  <a:lnTo>
                    <a:pt x="666623" y="66929"/>
                  </a:lnTo>
                  <a:lnTo>
                    <a:pt x="666623" y="53086"/>
                  </a:lnTo>
                  <a:lnTo>
                    <a:pt x="666623" y="0"/>
                  </a:lnTo>
                  <a:close/>
                </a:path>
                <a:path w="1931670" h="126364">
                  <a:moveTo>
                    <a:pt x="765048" y="82169"/>
                  </a:moveTo>
                  <a:lnTo>
                    <a:pt x="738085" y="55029"/>
                  </a:lnTo>
                  <a:lnTo>
                    <a:pt x="732790" y="8382"/>
                  </a:lnTo>
                  <a:lnTo>
                    <a:pt x="716407" y="8382"/>
                  </a:lnTo>
                  <a:lnTo>
                    <a:pt x="716407" y="33020"/>
                  </a:lnTo>
                  <a:lnTo>
                    <a:pt x="715810" y="40792"/>
                  </a:lnTo>
                  <a:lnTo>
                    <a:pt x="696099" y="76542"/>
                  </a:lnTo>
                  <a:lnTo>
                    <a:pt x="682752" y="85852"/>
                  </a:lnTo>
                  <a:lnTo>
                    <a:pt x="695452" y="97155"/>
                  </a:lnTo>
                  <a:lnTo>
                    <a:pt x="704329" y="90043"/>
                  </a:lnTo>
                  <a:lnTo>
                    <a:pt x="712152" y="82029"/>
                  </a:lnTo>
                  <a:lnTo>
                    <a:pt x="718908" y="73139"/>
                  </a:lnTo>
                  <a:lnTo>
                    <a:pt x="724662" y="63373"/>
                  </a:lnTo>
                  <a:lnTo>
                    <a:pt x="730034" y="72136"/>
                  </a:lnTo>
                  <a:lnTo>
                    <a:pt x="736663" y="80327"/>
                  </a:lnTo>
                  <a:lnTo>
                    <a:pt x="744512" y="87947"/>
                  </a:lnTo>
                  <a:lnTo>
                    <a:pt x="753618" y="94996"/>
                  </a:lnTo>
                  <a:lnTo>
                    <a:pt x="765048" y="82169"/>
                  </a:lnTo>
                  <a:close/>
                </a:path>
                <a:path w="1931670" h="126364">
                  <a:moveTo>
                    <a:pt x="794766" y="0"/>
                  </a:moveTo>
                  <a:lnTo>
                    <a:pt x="778383" y="0"/>
                  </a:lnTo>
                  <a:lnTo>
                    <a:pt x="778383" y="38227"/>
                  </a:lnTo>
                  <a:lnTo>
                    <a:pt x="751078" y="38227"/>
                  </a:lnTo>
                  <a:lnTo>
                    <a:pt x="751078" y="52070"/>
                  </a:lnTo>
                  <a:lnTo>
                    <a:pt x="778383" y="52070"/>
                  </a:lnTo>
                  <a:lnTo>
                    <a:pt x="778383" y="126365"/>
                  </a:lnTo>
                  <a:lnTo>
                    <a:pt x="794766" y="126365"/>
                  </a:lnTo>
                  <a:lnTo>
                    <a:pt x="794766" y="0"/>
                  </a:lnTo>
                  <a:close/>
                </a:path>
                <a:path w="1931670" h="126364">
                  <a:moveTo>
                    <a:pt x="977392" y="95250"/>
                  </a:moveTo>
                  <a:lnTo>
                    <a:pt x="926973" y="95250"/>
                  </a:lnTo>
                  <a:lnTo>
                    <a:pt x="926973" y="66040"/>
                  </a:lnTo>
                  <a:lnTo>
                    <a:pt x="962533" y="66040"/>
                  </a:lnTo>
                  <a:lnTo>
                    <a:pt x="962533" y="52324"/>
                  </a:lnTo>
                  <a:lnTo>
                    <a:pt x="893826" y="52324"/>
                  </a:lnTo>
                  <a:lnTo>
                    <a:pt x="893826" y="10160"/>
                  </a:lnTo>
                  <a:lnTo>
                    <a:pt x="877443" y="10160"/>
                  </a:lnTo>
                  <a:lnTo>
                    <a:pt x="877443" y="66040"/>
                  </a:lnTo>
                  <a:lnTo>
                    <a:pt x="910463" y="66040"/>
                  </a:lnTo>
                  <a:lnTo>
                    <a:pt x="910463" y="95250"/>
                  </a:lnTo>
                  <a:lnTo>
                    <a:pt x="860171" y="95250"/>
                  </a:lnTo>
                  <a:lnTo>
                    <a:pt x="860171" y="108839"/>
                  </a:lnTo>
                  <a:lnTo>
                    <a:pt x="977392" y="108839"/>
                  </a:lnTo>
                  <a:lnTo>
                    <a:pt x="977392" y="95250"/>
                  </a:lnTo>
                  <a:close/>
                </a:path>
                <a:path w="1931670" h="126364">
                  <a:moveTo>
                    <a:pt x="1061720" y="38481"/>
                  </a:moveTo>
                  <a:lnTo>
                    <a:pt x="1045591" y="9588"/>
                  </a:lnTo>
                  <a:lnTo>
                    <a:pt x="1045591" y="44323"/>
                  </a:lnTo>
                  <a:lnTo>
                    <a:pt x="1043940" y="49022"/>
                  </a:lnTo>
                  <a:lnTo>
                    <a:pt x="1040638" y="52705"/>
                  </a:lnTo>
                  <a:lnTo>
                    <a:pt x="1037336" y="56261"/>
                  </a:lnTo>
                  <a:lnTo>
                    <a:pt x="1033145" y="58039"/>
                  </a:lnTo>
                  <a:lnTo>
                    <a:pt x="1022477" y="58039"/>
                  </a:lnTo>
                  <a:lnTo>
                    <a:pt x="1018286" y="56261"/>
                  </a:lnTo>
                  <a:lnTo>
                    <a:pt x="1014857" y="52705"/>
                  </a:lnTo>
                  <a:lnTo>
                    <a:pt x="1011555" y="49022"/>
                  </a:lnTo>
                  <a:lnTo>
                    <a:pt x="1009904" y="44323"/>
                  </a:lnTo>
                  <a:lnTo>
                    <a:pt x="1009904" y="32639"/>
                  </a:lnTo>
                  <a:lnTo>
                    <a:pt x="1011555" y="27813"/>
                  </a:lnTo>
                  <a:lnTo>
                    <a:pt x="1018286" y="20574"/>
                  </a:lnTo>
                  <a:lnTo>
                    <a:pt x="1022477" y="18796"/>
                  </a:lnTo>
                  <a:lnTo>
                    <a:pt x="1033018" y="18796"/>
                  </a:lnTo>
                  <a:lnTo>
                    <a:pt x="1045591" y="44323"/>
                  </a:lnTo>
                  <a:lnTo>
                    <a:pt x="1045591" y="9588"/>
                  </a:lnTo>
                  <a:lnTo>
                    <a:pt x="1041171" y="7327"/>
                  </a:lnTo>
                  <a:lnTo>
                    <a:pt x="1034808" y="5549"/>
                  </a:lnTo>
                  <a:lnTo>
                    <a:pt x="1027811" y="4953"/>
                  </a:lnTo>
                  <a:lnTo>
                    <a:pt x="1020775" y="5549"/>
                  </a:lnTo>
                  <a:lnTo>
                    <a:pt x="993902" y="38481"/>
                  </a:lnTo>
                  <a:lnTo>
                    <a:pt x="994486" y="45491"/>
                  </a:lnTo>
                  <a:lnTo>
                    <a:pt x="1027811" y="71882"/>
                  </a:lnTo>
                  <a:lnTo>
                    <a:pt x="1034808" y="71297"/>
                  </a:lnTo>
                  <a:lnTo>
                    <a:pt x="1041171" y="69519"/>
                  </a:lnTo>
                  <a:lnTo>
                    <a:pt x="1046911" y="66586"/>
                  </a:lnTo>
                  <a:lnTo>
                    <a:pt x="1052068" y="62484"/>
                  </a:lnTo>
                  <a:lnTo>
                    <a:pt x="1055827" y="58039"/>
                  </a:lnTo>
                  <a:lnTo>
                    <a:pt x="1056297" y="57492"/>
                  </a:lnTo>
                  <a:lnTo>
                    <a:pt x="1059319" y="51816"/>
                  </a:lnTo>
                  <a:lnTo>
                    <a:pt x="1061110" y="45491"/>
                  </a:lnTo>
                  <a:lnTo>
                    <a:pt x="1061720" y="38481"/>
                  </a:lnTo>
                  <a:close/>
                </a:path>
                <a:path w="1931670" h="126364">
                  <a:moveTo>
                    <a:pt x="1095756" y="0"/>
                  </a:moveTo>
                  <a:lnTo>
                    <a:pt x="1079627" y="0"/>
                  </a:lnTo>
                  <a:lnTo>
                    <a:pt x="1079627" y="89916"/>
                  </a:lnTo>
                  <a:lnTo>
                    <a:pt x="1095756" y="89916"/>
                  </a:lnTo>
                  <a:lnTo>
                    <a:pt x="1095756" y="0"/>
                  </a:lnTo>
                  <a:close/>
                </a:path>
                <a:path w="1931670" h="126364">
                  <a:moveTo>
                    <a:pt x="1098169" y="108077"/>
                  </a:moveTo>
                  <a:lnTo>
                    <a:pt x="1030732" y="108077"/>
                  </a:lnTo>
                  <a:lnTo>
                    <a:pt x="1030732" y="80264"/>
                  </a:lnTo>
                  <a:lnTo>
                    <a:pt x="1014222" y="80264"/>
                  </a:lnTo>
                  <a:lnTo>
                    <a:pt x="1014222" y="121920"/>
                  </a:lnTo>
                  <a:lnTo>
                    <a:pt x="1098169" y="121920"/>
                  </a:lnTo>
                  <a:lnTo>
                    <a:pt x="1098169" y="108077"/>
                  </a:lnTo>
                  <a:close/>
                </a:path>
                <a:path w="1931670" h="126364">
                  <a:moveTo>
                    <a:pt x="1220343" y="30607"/>
                  </a:moveTo>
                  <a:lnTo>
                    <a:pt x="1153541" y="30607"/>
                  </a:lnTo>
                  <a:lnTo>
                    <a:pt x="1153541" y="14732"/>
                  </a:lnTo>
                  <a:lnTo>
                    <a:pt x="1218946" y="14732"/>
                  </a:lnTo>
                  <a:lnTo>
                    <a:pt x="1218946" y="1778"/>
                  </a:lnTo>
                  <a:lnTo>
                    <a:pt x="1136904" y="1778"/>
                  </a:lnTo>
                  <a:lnTo>
                    <a:pt x="1136904" y="43561"/>
                  </a:lnTo>
                  <a:lnTo>
                    <a:pt x="1220343" y="43561"/>
                  </a:lnTo>
                  <a:lnTo>
                    <a:pt x="1220343" y="30607"/>
                  </a:lnTo>
                  <a:close/>
                </a:path>
                <a:path w="1931670" h="126364">
                  <a:moveTo>
                    <a:pt x="1222248" y="111506"/>
                  </a:moveTo>
                  <a:lnTo>
                    <a:pt x="1152779" y="111506"/>
                  </a:lnTo>
                  <a:lnTo>
                    <a:pt x="1152779" y="103886"/>
                  </a:lnTo>
                  <a:lnTo>
                    <a:pt x="1219073" y="103886"/>
                  </a:lnTo>
                  <a:lnTo>
                    <a:pt x="1219073" y="71628"/>
                  </a:lnTo>
                  <a:lnTo>
                    <a:pt x="1136396" y="71628"/>
                  </a:lnTo>
                  <a:lnTo>
                    <a:pt x="1136396" y="84582"/>
                  </a:lnTo>
                  <a:lnTo>
                    <a:pt x="1202817" y="84582"/>
                  </a:lnTo>
                  <a:lnTo>
                    <a:pt x="1202817" y="91948"/>
                  </a:lnTo>
                  <a:lnTo>
                    <a:pt x="1136396" y="91948"/>
                  </a:lnTo>
                  <a:lnTo>
                    <a:pt x="1136396" y="124460"/>
                  </a:lnTo>
                  <a:lnTo>
                    <a:pt x="1222248" y="124460"/>
                  </a:lnTo>
                  <a:lnTo>
                    <a:pt x="1222248" y="111506"/>
                  </a:lnTo>
                  <a:close/>
                </a:path>
                <a:path w="1931670" h="126364">
                  <a:moveTo>
                    <a:pt x="1236472" y="51181"/>
                  </a:moveTo>
                  <a:lnTo>
                    <a:pt x="1119251" y="51181"/>
                  </a:lnTo>
                  <a:lnTo>
                    <a:pt x="1119251" y="64262"/>
                  </a:lnTo>
                  <a:lnTo>
                    <a:pt x="1236472" y="64262"/>
                  </a:lnTo>
                  <a:lnTo>
                    <a:pt x="1236472" y="51181"/>
                  </a:lnTo>
                  <a:close/>
                </a:path>
                <a:path w="1931670" h="126364">
                  <a:moveTo>
                    <a:pt x="1334897" y="2540"/>
                  </a:moveTo>
                  <a:lnTo>
                    <a:pt x="1319403" y="2540"/>
                  </a:lnTo>
                  <a:lnTo>
                    <a:pt x="1319403" y="44196"/>
                  </a:lnTo>
                  <a:lnTo>
                    <a:pt x="1306703" y="44196"/>
                  </a:lnTo>
                  <a:lnTo>
                    <a:pt x="1291145" y="10210"/>
                  </a:lnTo>
                  <a:lnTo>
                    <a:pt x="1291145" y="41998"/>
                  </a:lnTo>
                  <a:lnTo>
                    <a:pt x="1291132" y="61899"/>
                  </a:lnTo>
                  <a:lnTo>
                    <a:pt x="1290066" y="68834"/>
                  </a:lnTo>
                  <a:lnTo>
                    <a:pt x="1287703" y="74485"/>
                  </a:lnTo>
                  <a:lnTo>
                    <a:pt x="1285621" y="79121"/>
                  </a:lnTo>
                  <a:lnTo>
                    <a:pt x="1282446" y="81661"/>
                  </a:lnTo>
                  <a:lnTo>
                    <a:pt x="1278382" y="81661"/>
                  </a:lnTo>
                  <a:lnTo>
                    <a:pt x="1272730" y="79806"/>
                  </a:lnTo>
                  <a:lnTo>
                    <a:pt x="1268730" y="74231"/>
                  </a:lnTo>
                  <a:lnTo>
                    <a:pt x="1266342" y="64947"/>
                  </a:lnTo>
                  <a:lnTo>
                    <a:pt x="1265555" y="51943"/>
                  </a:lnTo>
                  <a:lnTo>
                    <a:pt x="1266342" y="38874"/>
                  </a:lnTo>
                  <a:lnTo>
                    <a:pt x="1268730" y="29552"/>
                  </a:lnTo>
                  <a:lnTo>
                    <a:pt x="1272730" y="23964"/>
                  </a:lnTo>
                  <a:lnTo>
                    <a:pt x="1278382" y="22098"/>
                  </a:lnTo>
                  <a:lnTo>
                    <a:pt x="1282573" y="22098"/>
                  </a:lnTo>
                  <a:lnTo>
                    <a:pt x="1285748" y="24638"/>
                  </a:lnTo>
                  <a:lnTo>
                    <a:pt x="1287907" y="29845"/>
                  </a:lnTo>
                  <a:lnTo>
                    <a:pt x="1290193" y="35052"/>
                  </a:lnTo>
                  <a:lnTo>
                    <a:pt x="1291145" y="41998"/>
                  </a:lnTo>
                  <a:lnTo>
                    <a:pt x="1291145" y="10210"/>
                  </a:lnTo>
                  <a:lnTo>
                    <a:pt x="1286637" y="8128"/>
                  </a:lnTo>
                  <a:lnTo>
                    <a:pt x="1269111" y="8128"/>
                  </a:lnTo>
                  <a:lnTo>
                    <a:pt x="1250124" y="41998"/>
                  </a:lnTo>
                  <a:lnTo>
                    <a:pt x="1249680" y="51943"/>
                  </a:lnTo>
                  <a:lnTo>
                    <a:pt x="1250124" y="61899"/>
                  </a:lnTo>
                  <a:lnTo>
                    <a:pt x="1269111" y="95631"/>
                  </a:lnTo>
                  <a:lnTo>
                    <a:pt x="1286891" y="95631"/>
                  </a:lnTo>
                  <a:lnTo>
                    <a:pt x="1306830" y="58166"/>
                  </a:lnTo>
                  <a:lnTo>
                    <a:pt x="1319403" y="58166"/>
                  </a:lnTo>
                  <a:lnTo>
                    <a:pt x="1319403" y="122555"/>
                  </a:lnTo>
                  <a:lnTo>
                    <a:pt x="1334897" y="122555"/>
                  </a:lnTo>
                  <a:lnTo>
                    <a:pt x="1334897" y="58166"/>
                  </a:lnTo>
                  <a:lnTo>
                    <a:pt x="1334897" y="44196"/>
                  </a:lnTo>
                  <a:lnTo>
                    <a:pt x="1334897" y="2540"/>
                  </a:lnTo>
                  <a:close/>
                </a:path>
                <a:path w="1931670" h="126364">
                  <a:moveTo>
                    <a:pt x="1359281" y="0"/>
                  </a:moveTo>
                  <a:lnTo>
                    <a:pt x="1343406" y="0"/>
                  </a:lnTo>
                  <a:lnTo>
                    <a:pt x="1343406" y="126365"/>
                  </a:lnTo>
                  <a:lnTo>
                    <a:pt x="1359281" y="126365"/>
                  </a:lnTo>
                  <a:lnTo>
                    <a:pt x="1359281" y="0"/>
                  </a:lnTo>
                  <a:close/>
                </a:path>
                <a:path w="1931670" h="126364">
                  <a:moveTo>
                    <a:pt x="1461516" y="2540"/>
                  </a:moveTo>
                  <a:lnTo>
                    <a:pt x="1445387" y="2540"/>
                  </a:lnTo>
                  <a:lnTo>
                    <a:pt x="1445387" y="43307"/>
                  </a:lnTo>
                  <a:lnTo>
                    <a:pt x="1428496" y="43307"/>
                  </a:lnTo>
                  <a:lnTo>
                    <a:pt x="1430439" y="36258"/>
                  </a:lnTo>
                  <a:lnTo>
                    <a:pt x="1432115" y="28448"/>
                  </a:lnTo>
                  <a:lnTo>
                    <a:pt x="1433487" y="19875"/>
                  </a:lnTo>
                  <a:lnTo>
                    <a:pt x="1434592" y="10541"/>
                  </a:lnTo>
                  <a:lnTo>
                    <a:pt x="1384173" y="10541"/>
                  </a:lnTo>
                  <a:lnTo>
                    <a:pt x="1384173" y="24257"/>
                  </a:lnTo>
                  <a:lnTo>
                    <a:pt x="1417066" y="24257"/>
                  </a:lnTo>
                  <a:lnTo>
                    <a:pt x="1415034" y="34378"/>
                  </a:lnTo>
                  <a:lnTo>
                    <a:pt x="1395831" y="70853"/>
                  </a:lnTo>
                  <a:lnTo>
                    <a:pt x="1377188" y="87757"/>
                  </a:lnTo>
                  <a:lnTo>
                    <a:pt x="1391031" y="98171"/>
                  </a:lnTo>
                  <a:lnTo>
                    <a:pt x="1420368" y="62992"/>
                  </a:lnTo>
                  <a:lnTo>
                    <a:pt x="1423035" y="57023"/>
                  </a:lnTo>
                  <a:lnTo>
                    <a:pt x="1445387" y="57023"/>
                  </a:lnTo>
                  <a:lnTo>
                    <a:pt x="1445387" y="122555"/>
                  </a:lnTo>
                  <a:lnTo>
                    <a:pt x="1461516" y="122555"/>
                  </a:lnTo>
                  <a:lnTo>
                    <a:pt x="1461516" y="57023"/>
                  </a:lnTo>
                  <a:lnTo>
                    <a:pt x="1461516" y="43307"/>
                  </a:lnTo>
                  <a:lnTo>
                    <a:pt x="1461516" y="2540"/>
                  </a:lnTo>
                  <a:close/>
                </a:path>
                <a:path w="1931670" h="126364">
                  <a:moveTo>
                    <a:pt x="1488186" y="0"/>
                  </a:moveTo>
                  <a:lnTo>
                    <a:pt x="1471930" y="0"/>
                  </a:lnTo>
                  <a:lnTo>
                    <a:pt x="1471930" y="126365"/>
                  </a:lnTo>
                  <a:lnTo>
                    <a:pt x="1488186" y="126365"/>
                  </a:lnTo>
                  <a:lnTo>
                    <a:pt x="1488186" y="0"/>
                  </a:lnTo>
                  <a:close/>
                </a:path>
                <a:path w="1931670" h="126364">
                  <a:moveTo>
                    <a:pt x="1653540" y="36703"/>
                  </a:moveTo>
                  <a:lnTo>
                    <a:pt x="1586865" y="36703"/>
                  </a:lnTo>
                  <a:lnTo>
                    <a:pt x="1586865" y="30988"/>
                  </a:lnTo>
                  <a:lnTo>
                    <a:pt x="1647190" y="30988"/>
                  </a:lnTo>
                  <a:lnTo>
                    <a:pt x="1647190" y="19431"/>
                  </a:lnTo>
                  <a:lnTo>
                    <a:pt x="1586865" y="19431"/>
                  </a:lnTo>
                  <a:lnTo>
                    <a:pt x="1586865" y="13843"/>
                  </a:lnTo>
                  <a:lnTo>
                    <a:pt x="1650746" y="13843"/>
                  </a:lnTo>
                  <a:lnTo>
                    <a:pt x="1650746" y="889"/>
                  </a:lnTo>
                  <a:lnTo>
                    <a:pt x="1570609" y="889"/>
                  </a:lnTo>
                  <a:lnTo>
                    <a:pt x="1570609" y="49657"/>
                  </a:lnTo>
                  <a:lnTo>
                    <a:pt x="1653540" y="49657"/>
                  </a:lnTo>
                  <a:lnTo>
                    <a:pt x="1653540" y="36703"/>
                  </a:lnTo>
                  <a:close/>
                </a:path>
                <a:path w="1931670" h="126364">
                  <a:moveTo>
                    <a:pt x="1654810" y="112395"/>
                  </a:moveTo>
                  <a:lnTo>
                    <a:pt x="1585595" y="112395"/>
                  </a:lnTo>
                  <a:lnTo>
                    <a:pt x="1585595" y="106045"/>
                  </a:lnTo>
                  <a:lnTo>
                    <a:pt x="1652143" y="106045"/>
                  </a:lnTo>
                  <a:lnTo>
                    <a:pt x="1652143" y="75057"/>
                  </a:lnTo>
                  <a:lnTo>
                    <a:pt x="1569212" y="75057"/>
                  </a:lnTo>
                  <a:lnTo>
                    <a:pt x="1569212" y="87884"/>
                  </a:lnTo>
                  <a:lnTo>
                    <a:pt x="1635760" y="87884"/>
                  </a:lnTo>
                  <a:lnTo>
                    <a:pt x="1635760" y="93980"/>
                  </a:lnTo>
                  <a:lnTo>
                    <a:pt x="1569212" y="93980"/>
                  </a:lnTo>
                  <a:lnTo>
                    <a:pt x="1569212" y="125222"/>
                  </a:lnTo>
                  <a:lnTo>
                    <a:pt x="1654810" y="125222"/>
                  </a:lnTo>
                  <a:lnTo>
                    <a:pt x="1654810" y="112395"/>
                  </a:lnTo>
                  <a:close/>
                </a:path>
                <a:path w="1931670" h="126364">
                  <a:moveTo>
                    <a:pt x="1669288" y="55499"/>
                  </a:moveTo>
                  <a:lnTo>
                    <a:pt x="1552067" y="55499"/>
                  </a:lnTo>
                  <a:lnTo>
                    <a:pt x="1552067" y="68834"/>
                  </a:lnTo>
                  <a:lnTo>
                    <a:pt x="1669288" y="68834"/>
                  </a:lnTo>
                  <a:lnTo>
                    <a:pt x="1669288" y="55499"/>
                  </a:lnTo>
                  <a:close/>
                </a:path>
                <a:path w="1931670" h="126364">
                  <a:moveTo>
                    <a:pt x="1761998" y="85725"/>
                  </a:moveTo>
                  <a:lnTo>
                    <a:pt x="1760575" y="75184"/>
                  </a:lnTo>
                  <a:lnTo>
                    <a:pt x="1760220" y="72517"/>
                  </a:lnTo>
                  <a:lnTo>
                    <a:pt x="1753743" y="73787"/>
                  </a:lnTo>
                  <a:lnTo>
                    <a:pt x="1706753" y="75184"/>
                  </a:lnTo>
                  <a:lnTo>
                    <a:pt x="1706753" y="9144"/>
                  </a:lnTo>
                  <a:lnTo>
                    <a:pt x="1690497" y="9144"/>
                  </a:lnTo>
                  <a:lnTo>
                    <a:pt x="1690497" y="89027"/>
                  </a:lnTo>
                  <a:lnTo>
                    <a:pt x="1719072" y="89281"/>
                  </a:lnTo>
                  <a:lnTo>
                    <a:pt x="1732813" y="89052"/>
                  </a:lnTo>
                  <a:lnTo>
                    <a:pt x="1744535" y="88366"/>
                  </a:lnTo>
                  <a:lnTo>
                    <a:pt x="1754251" y="87249"/>
                  </a:lnTo>
                  <a:lnTo>
                    <a:pt x="1761998" y="85725"/>
                  </a:lnTo>
                  <a:close/>
                </a:path>
                <a:path w="1931670" h="126364">
                  <a:moveTo>
                    <a:pt x="1785747" y="0"/>
                  </a:moveTo>
                  <a:lnTo>
                    <a:pt x="1769618" y="0"/>
                  </a:lnTo>
                  <a:lnTo>
                    <a:pt x="1769618" y="126365"/>
                  </a:lnTo>
                  <a:lnTo>
                    <a:pt x="1785747" y="126365"/>
                  </a:lnTo>
                  <a:lnTo>
                    <a:pt x="1785747" y="0"/>
                  </a:lnTo>
                  <a:close/>
                </a:path>
                <a:path w="1931670" h="126364">
                  <a:moveTo>
                    <a:pt x="1889125" y="86741"/>
                  </a:moveTo>
                  <a:lnTo>
                    <a:pt x="1887537" y="76073"/>
                  </a:lnTo>
                  <a:lnTo>
                    <a:pt x="1887093" y="73025"/>
                  </a:lnTo>
                  <a:lnTo>
                    <a:pt x="1880235" y="74422"/>
                  </a:lnTo>
                  <a:lnTo>
                    <a:pt x="1872615" y="75361"/>
                  </a:lnTo>
                  <a:lnTo>
                    <a:pt x="1864233" y="75907"/>
                  </a:lnTo>
                  <a:lnTo>
                    <a:pt x="1855089" y="76073"/>
                  </a:lnTo>
                  <a:lnTo>
                    <a:pt x="1834642" y="75946"/>
                  </a:lnTo>
                  <a:lnTo>
                    <a:pt x="1834642" y="9906"/>
                  </a:lnTo>
                  <a:lnTo>
                    <a:pt x="1818386" y="9906"/>
                  </a:lnTo>
                  <a:lnTo>
                    <a:pt x="1818386" y="89789"/>
                  </a:lnTo>
                  <a:lnTo>
                    <a:pt x="1839976" y="89789"/>
                  </a:lnTo>
                  <a:lnTo>
                    <a:pt x="1856752" y="89598"/>
                  </a:lnTo>
                  <a:lnTo>
                    <a:pt x="1870544" y="89027"/>
                  </a:lnTo>
                  <a:lnTo>
                    <a:pt x="1881327" y="88074"/>
                  </a:lnTo>
                  <a:lnTo>
                    <a:pt x="1889125" y="86741"/>
                  </a:lnTo>
                  <a:close/>
                </a:path>
                <a:path w="1931670" h="126364">
                  <a:moveTo>
                    <a:pt x="1931289" y="48260"/>
                  </a:moveTo>
                  <a:lnTo>
                    <a:pt x="1910842" y="48260"/>
                  </a:lnTo>
                  <a:lnTo>
                    <a:pt x="1910842" y="0"/>
                  </a:lnTo>
                  <a:lnTo>
                    <a:pt x="1894459" y="0"/>
                  </a:lnTo>
                  <a:lnTo>
                    <a:pt x="1894459" y="126365"/>
                  </a:lnTo>
                  <a:lnTo>
                    <a:pt x="1910842" y="126365"/>
                  </a:lnTo>
                  <a:lnTo>
                    <a:pt x="1910842" y="62103"/>
                  </a:lnTo>
                  <a:lnTo>
                    <a:pt x="1931289" y="62103"/>
                  </a:lnTo>
                  <a:lnTo>
                    <a:pt x="1931289" y="4826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2" name="object 42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4741903" y="3341751"/>
              <a:ext cx="1487319" cy="126364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6295135" y="3341751"/>
              <a:ext cx="375920" cy="126364"/>
            </a:xfrm>
            <a:custGeom>
              <a:avLst/>
              <a:gdLst/>
              <a:ahLst/>
              <a:cxnLst/>
              <a:rect l="l" t="t" r="r" b="b"/>
              <a:pathLst>
                <a:path w="375920" h="126364">
                  <a:moveTo>
                    <a:pt x="246125" y="95885"/>
                  </a:moveTo>
                  <a:lnTo>
                    <a:pt x="128904" y="95885"/>
                  </a:lnTo>
                  <a:lnTo>
                    <a:pt x="128904" y="109474"/>
                  </a:lnTo>
                  <a:lnTo>
                    <a:pt x="246125" y="109474"/>
                  </a:lnTo>
                  <a:lnTo>
                    <a:pt x="246125" y="95885"/>
                  </a:lnTo>
                  <a:close/>
                </a:path>
                <a:path w="375920" h="126364">
                  <a:moveTo>
                    <a:pt x="177291" y="75946"/>
                  </a:moveTo>
                  <a:lnTo>
                    <a:pt x="160781" y="75946"/>
                  </a:lnTo>
                  <a:lnTo>
                    <a:pt x="160781" y="95885"/>
                  </a:lnTo>
                  <a:lnTo>
                    <a:pt x="177291" y="95885"/>
                  </a:lnTo>
                  <a:lnTo>
                    <a:pt x="177291" y="75946"/>
                  </a:lnTo>
                  <a:close/>
                </a:path>
                <a:path w="375920" h="126364">
                  <a:moveTo>
                    <a:pt x="215518" y="75946"/>
                  </a:moveTo>
                  <a:lnTo>
                    <a:pt x="199009" y="75946"/>
                  </a:lnTo>
                  <a:lnTo>
                    <a:pt x="199009" y="95885"/>
                  </a:lnTo>
                  <a:lnTo>
                    <a:pt x="215518" y="95885"/>
                  </a:lnTo>
                  <a:lnTo>
                    <a:pt x="215518" y="75946"/>
                  </a:lnTo>
                  <a:close/>
                </a:path>
                <a:path w="375920" h="126364">
                  <a:moveTo>
                    <a:pt x="229362" y="11049"/>
                  </a:moveTo>
                  <a:lnTo>
                    <a:pt x="145541" y="11049"/>
                  </a:lnTo>
                  <a:lnTo>
                    <a:pt x="145541" y="24511"/>
                  </a:lnTo>
                  <a:lnTo>
                    <a:pt x="212852" y="24511"/>
                  </a:lnTo>
                  <a:lnTo>
                    <a:pt x="212852" y="36702"/>
                  </a:lnTo>
                  <a:lnTo>
                    <a:pt x="145161" y="36702"/>
                  </a:lnTo>
                  <a:lnTo>
                    <a:pt x="145161" y="75946"/>
                  </a:lnTo>
                  <a:lnTo>
                    <a:pt x="231902" y="75946"/>
                  </a:lnTo>
                  <a:lnTo>
                    <a:pt x="231902" y="62357"/>
                  </a:lnTo>
                  <a:lnTo>
                    <a:pt x="161671" y="62357"/>
                  </a:lnTo>
                  <a:lnTo>
                    <a:pt x="161671" y="49529"/>
                  </a:lnTo>
                  <a:lnTo>
                    <a:pt x="229362" y="49529"/>
                  </a:lnTo>
                  <a:lnTo>
                    <a:pt x="229362" y="11049"/>
                  </a:lnTo>
                  <a:close/>
                </a:path>
                <a:path w="375920" h="126364">
                  <a:moveTo>
                    <a:pt x="358520" y="75564"/>
                  </a:moveTo>
                  <a:lnTo>
                    <a:pt x="275589" y="75564"/>
                  </a:lnTo>
                  <a:lnTo>
                    <a:pt x="275589" y="87375"/>
                  </a:lnTo>
                  <a:lnTo>
                    <a:pt x="342138" y="87375"/>
                  </a:lnTo>
                  <a:lnTo>
                    <a:pt x="342138" y="94869"/>
                  </a:lnTo>
                  <a:lnTo>
                    <a:pt x="275589" y="94869"/>
                  </a:lnTo>
                  <a:lnTo>
                    <a:pt x="275589" y="124968"/>
                  </a:lnTo>
                  <a:lnTo>
                    <a:pt x="361188" y="124968"/>
                  </a:lnTo>
                  <a:lnTo>
                    <a:pt x="361188" y="113157"/>
                  </a:lnTo>
                  <a:lnTo>
                    <a:pt x="291972" y="113157"/>
                  </a:lnTo>
                  <a:lnTo>
                    <a:pt x="291972" y="105537"/>
                  </a:lnTo>
                  <a:lnTo>
                    <a:pt x="358520" y="105537"/>
                  </a:lnTo>
                  <a:lnTo>
                    <a:pt x="358520" y="75564"/>
                  </a:lnTo>
                  <a:close/>
                </a:path>
                <a:path w="375920" h="126364">
                  <a:moveTo>
                    <a:pt x="375665" y="56514"/>
                  </a:moveTo>
                  <a:lnTo>
                    <a:pt x="258444" y="56514"/>
                  </a:lnTo>
                  <a:lnTo>
                    <a:pt x="258444" y="68325"/>
                  </a:lnTo>
                  <a:lnTo>
                    <a:pt x="375665" y="68325"/>
                  </a:lnTo>
                  <a:lnTo>
                    <a:pt x="375665" y="56514"/>
                  </a:lnTo>
                  <a:close/>
                </a:path>
                <a:path w="375920" h="126364">
                  <a:moveTo>
                    <a:pt x="358013" y="762"/>
                  </a:moveTo>
                  <a:lnTo>
                    <a:pt x="276097" y="762"/>
                  </a:lnTo>
                  <a:lnTo>
                    <a:pt x="276097" y="12573"/>
                  </a:lnTo>
                  <a:lnTo>
                    <a:pt x="341630" y="12573"/>
                  </a:lnTo>
                  <a:lnTo>
                    <a:pt x="341630" y="19685"/>
                  </a:lnTo>
                  <a:lnTo>
                    <a:pt x="276097" y="19685"/>
                  </a:lnTo>
                  <a:lnTo>
                    <a:pt x="276097" y="49657"/>
                  </a:lnTo>
                  <a:lnTo>
                    <a:pt x="360934" y="49657"/>
                  </a:lnTo>
                  <a:lnTo>
                    <a:pt x="360934" y="37846"/>
                  </a:lnTo>
                  <a:lnTo>
                    <a:pt x="292481" y="37846"/>
                  </a:lnTo>
                  <a:lnTo>
                    <a:pt x="292481" y="30607"/>
                  </a:lnTo>
                  <a:lnTo>
                    <a:pt x="358013" y="30607"/>
                  </a:lnTo>
                  <a:lnTo>
                    <a:pt x="358013" y="762"/>
                  </a:lnTo>
                  <a:close/>
                </a:path>
                <a:path w="375920" h="126364">
                  <a:moveTo>
                    <a:pt x="105537" y="0"/>
                  </a:moveTo>
                  <a:lnTo>
                    <a:pt x="89153" y="0"/>
                  </a:lnTo>
                  <a:lnTo>
                    <a:pt x="89153" y="126364"/>
                  </a:lnTo>
                  <a:lnTo>
                    <a:pt x="105537" y="126364"/>
                  </a:lnTo>
                  <a:lnTo>
                    <a:pt x="105537" y="0"/>
                  </a:lnTo>
                  <a:close/>
                </a:path>
                <a:path w="375920" h="126364">
                  <a:moveTo>
                    <a:pt x="48767" y="30352"/>
                  </a:moveTo>
                  <a:lnTo>
                    <a:pt x="32385" y="30352"/>
                  </a:lnTo>
                  <a:lnTo>
                    <a:pt x="32340" y="39497"/>
                  </a:lnTo>
                  <a:lnTo>
                    <a:pt x="31813" y="45515"/>
                  </a:lnTo>
                  <a:lnTo>
                    <a:pt x="6667" y="83216"/>
                  </a:lnTo>
                  <a:lnTo>
                    <a:pt x="0" y="87502"/>
                  </a:lnTo>
                  <a:lnTo>
                    <a:pt x="11811" y="98425"/>
                  </a:lnTo>
                  <a:lnTo>
                    <a:pt x="16510" y="95376"/>
                  </a:lnTo>
                  <a:lnTo>
                    <a:pt x="21843" y="90550"/>
                  </a:lnTo>
                  <a:lnTo>
                    <a:pt x="28247" y="83185"/>
                  </a:lnTo>
                  <a:lnTo>
                    <a:pt x="33527" y="77215"/>
                  </a:lnTo>
                  <a:lnTo>
                    <a:pt x="37846" y="70993"/>
                  </a:lnTo>
                  <a:lnTo>
                    <a:pt x="40639" y="65150"/>
                  </a:lnTo>
                  <a:lnTo>
                    <a:pt x="58540" y="65150"/>
                  </a:lnTo>
                  <a:lnTo>
                    <a:pt x="48767" y="39497"/>
                  </a:lnTo>
                  <a:lnTo>
                    <a:pt x="48767" y="30352"/>
                  </a:lnTo>
                  <a:close/>
                </a:path>
                <a:path w="375920" h="126364">
                  <a:moveTo>
                    <a:pt x="58540" y="65150"/>
                  </a:moveTo>
                  <a:lnTo>
                    <a:pt x="40639" y="65150"/>
                  </a:lnTo>
                  <a:lnTo>
                    <a:pt x="45807" y="72987"/>
                  </a:lnTo>
                  <a:lnTo>
                    <a:pt x="52546" y="80692"/>
                  </a:lnTo>
                  <a:lnTo>
                    <a:pt x="60856" y="88278"/>
                  </a:lnTo>
                  <a:lnTo>
                    <a:pt x="70738" y="95758"/>
                  </a:lnTo>
                  <a:lnTo>
                    <a:pt x="80899" y="83185"/>
                  </a:lnTo>
                  <a:lnTo>
                    <a:pt x="74235" y="79640"/>
                  </a:lnTo>
                  <a:lnTo>
                    <a:pt x="68167" y="75311"/>
                  </a:lnTo>
                  <a:lnTo>
                    <a:pt x="62718" y="70219"/>
                  </a:lnTo>
                  <a:lnTo>
                    <a:pt x="58540" y="65150"/>
                  </a:lnTo>
                  <a:close/>
                </a:path>
                <a:path w="375920" h="126364">
                  <a:moveTo>
                    <a:pt x="77724" y="16510"/>
                  </a:moveTo>
                  <a:lnTo>
                    <a:pt x="3683" y="16510"/>
                  </a:lnTo>
                  <a:lnTo>
                    <a:pt x="3683" y="30352"/>
                  </a:lnTo>
                  <a:lnTo>
                    <a:pt x="77724" y="30352"/>
                  </a:lnTo>
                  <a:lnTo>
                    <a:pt x="77724" y="16510"/>
                  </a:lnTo>
                  <a:close/>
                </a:path>
                <a:path w="375920" h="126364">
                  <a:moveTo>
                    <a:pt x="48767" y="0"/>
                  </a:moveTo>
                  <a:lnTo>
                    <a:pt x="32258" y="0"/>
                  </a:lnTo>
                  <a:lnTo>
                    <a:pt x="32258" y="16510"/>
                  </a:lnTo>
                  <a:lnTo>
                    <a:pt x="48767" y="16510"/>
                  </a:lnTo>
                  <a:lnTo>
                    <a:pt x="48767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4" name="object 44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6725793" y="3341751"/>
              <a:ext cx="239267" cy="126364"/>
            </a:xfrm>
            <a:prstGeom prst="rect">
              <a:avLst/>
            </a:prstGeom>
          </p:spPr>
        </p:pic>
        <p:sp>
          <p:nvSpPr>
            <p:cNvPr id="45" name="object 45"/>
            <p:cNvSpPr/>
            <p:nvPr/>
          </p:nvSpPr>
          <p:spPr>
            <a:xfrm>
              <a:off x="1578101" y="3533775"/>
              <a:ext cx="638175" cy="126364"/>
            </a:xfrm>
            <a:custGeom>
              <a:avLst/>
              <a:gdLst/>
              <a:ahLst/>
              <a:cxnLst/>
              <a:rect l="l" t="t" r="r" b="b"/>
              <a:pathLst>
                <a:path w="638175" h="126364">
                  <a:moveTo>
                    <a:pt x="449834" y="77597"/>
                  </a:moveTo>
                  <a:lnTo>
                    <a:pt x="410717" y="88264"/>
                  </a:lnTo>
                  <a:lnTo>
                    <a:pt x="406908" y="94233"/>
                  </a:lnTo>
                  <a:lnTo>
                    <a:pt x="406908" y="109600"/>
                  </a:lnTo>
                  <a:lnTo>
                    <a:pt x="449834" y="126364"/>
                  </a:lnTo>
                  <a:lnTo>
                    <a:pt x="459599" y="125960"/>
                  </a:lnTo>
                  <a:lnTo>
                    <a:pt x="490765" y="112902"/>
                  </a:lnTo>
                  <a:lnTo>
                    <a:pt x="441197" y="112902"/>
                  </a:lnTo>
                  <a:lnTo>
                    <a:pt x="434721" y="111887"/>
                  </a:lnTo>
                  <a:lnTo>
                    <a:pt x="430275" y="109855"/>
                  </a:lnTo>
                  <a:lnTo>
                    <a:pt x="425958" y="107950"/>
                  </a:lnTo>
                  <a:lnTo>
                    <a:pt x="423672" y="105282"/>
                  </a:lnTo>
                  <a:lnTo>
                    <a:pt x="423672" y="101854"/>
                  </a:lnTo>
                  <a:lnTo>
                    <a:pt x="425313" y="97186"/>
                  </a:lnTo>
                  <a:lnTo>
                    <a:pt x="430228" y="93853"/>
                  </a:lnTo>
                  <a:lnTo>
                    <a:pt x="438405" y="91852"/>
                  </a:lnTo>
                  <a:lnTo>
                    <a:pt x="449834" y="91186"/>
                  </a:lnTo>
                  <a:lnTo>
                    <a:pt x="490800" y="91186"/>
                  </a:lnTo>
                  <a:lnTo>
                    <a:pt x="489077" y="88392"/>
                  </a:lnTo>
                  <a:lnTo>
                    <a:pt x="481710" y="84074"/>
                  </a:lnTo>
                  <a:lnTo>
                    <a:pt x="475569" y="81240"/>
                  </a:lnTo>
                  <a:lnTo>
                    <a:pt x="468201" y="79216"/>
                  </a:lnTo>
                  <a:lnTo>
                    <a:pt x="459618" y="78001"/>
                  </a:lnTo>
                  <a:lnTo>
                    <a:pt x="449834" y="77597"/>
                  </a:lnTo>
                  <a:close/>
                </a:path>
                <a:path w="638175" h="126364">
                  <a:moveTo>
                    <a:pt x="490800" y="91186"/>
                  </a:moveTo>
                  <a:lnTo>
                    <a:pt x="449834" y="91186"/>
                  </a:lnTo>
                  <a:lnTo>
                    <a:pt x="461262" y="91852"/>
                  </a:lnTo>
                  <a:lnTo>
                    <a:pt x="469439" y="93853"/>
                  </a:lnTo>
                  <a:lnTo>
                    <a:pt x="474354" y="97186"/>
                  </a:lnTo>
                  <a:lnTo>
                    <a:pt x="475996" y="101854"/>
                  </a:lnTo>
                  <a:lnTo>
                    <a:pt x="475996" y="105282"/>
                  </a:lnTo>
                  <a:lnTo>
                    <a:pt x="473709" y="107950"/>
                  </a:lnTo>
                  <a:lnTo>
                    <a:pt x="469391" y="109855"/>
                  </a:lnTo>
                  <a:lnTo>
                    <a:pt x="464947" y="111887"/>
                  </a:lnTo>
                  <a:lnTo>
                    <a:pt x="458470" y="112902"/>
                  </a:lnTo>
                  <a:lnTo>
                    <a:pt x="490765" y="112902"/>
                  </a:lnTo>
                  <a:lnTo>
                    <a:pt x="492759" y="109600"/>
                  </a:lnTo>
                  <a:lnTo>
                    <a:pt x="492681" y="94233"/>
                  </a:lnTo>
                  <a:lnTo>
                    <a:pt x="490800" y="91186"/>
                  </a:lnTo>
                  <a:close/>
                </a:path>
                <a:path w="638175" h="126364">
                  <a:moveTo>
                    <a:pt x="234060" y="79248"/>
                  </a:moveTo>
                  <a:lnTo>
                    <a:pt x="151256" y="79248"/>
                  </a:lnTo>
                  <a:lnTo>
                    <a:pt x="151256" y="93091"/>
                  </a:lnTo>
                  <a:lnTo>
                    <a:pt x="217804" y="93091"/>
                  </a:lnTo>
                  <a:lnTo>
                    <a:pt x="217804" y="126364"/>
                  </a:lnTo>
                  <a:lnTo>
                    <a:pt x="234060" y="126364"/>
                  </a:lnTo>
                  <a:lnTo>
                    <a:pt x="234060" y="79248"/>
                  </a:lnTo>
                  <a:close/>
                </a:path>
                <a:path w="638175" h="126364">
                  <a:moveTo>
                    <a:pt x="620648" y="72262"/>
                  </a:moveTo>
                  <a:lnTo>
                    <a:pt x="537972" y="72262"/>
                  </a:lnTo>
                  <a:lnTo>
                    <a:pt x="537972" y="85089"/>
                  </a:lnTo>
                  <a:lnTo>
                    <a:pt x="604392" y="85089"/>
                  </a:lnTo>
                  <a:lnTo>
                    <a:pt x="604392" y="92837"/>
                  </a:lnTo>
                  <a:lnTo>
                    <a:pt x="537972" y="92837"/>
                  </a:lnTo>
                  <a:lnTo>
                    <a:pt x="537972" y="124332"/>
                  </a:lnTo>
                  <a:lnTo>
                    <a:pt x="623823" y="124332"/>
                  </a:lnTo>
                  <a:lnTo>
                    <a:pt x="623823" y="111506"/>
                  </a:lnTo>
                  <a:lnTo>
                    <a:pt x="554354" y="111506"/>
                  </a:lnTo>
                  <a:lnTo>
                    <a:pt x="554354" y="104139"/>
                  </a:lnTo>
                  <a:lnTo>
                    <a:pt x="620648" y="104139"/>
                  </a:lnTo>
                  <a:lnTo>
                    <a:pt x="620648" y="72262"/>
                  </a:lnTo>
                  <a:close/>
                </a:path>
                <a:path w="638175" h="126364">
                  <a:moveTo>
                    <a:pt x="508508" y="54355"/>
                  </a:moveTo>
                  <a:lnTo>
                    <a:pt x="391286" y="54355"/>
                  </a:lnTo>
                  <a:lnTo>
                    <a:pt x="391286" y="68199"/>
                  </a:lnTo>
                  <a:lnTo>
                    <a:pt x="508508" y="68199"/>
                  </a:lnTo>
                  <a:lnTo>
                    <a:pt x="508508" y="54355"/>
                  </a:lnTo>
                  <a:close/>
                </a:path>
                <a:path w="638175" h="126364">
                  <a:moveTo>
                    <a:pt x="638047" y="51562"/>
                  </a:moveTo>
                  <a:lnTo>
                    <a:pt x="520827" y="51562"/>
                  </a:lnTo>
                  <a:lnTo>
                    <a:pt x="520827" y="64515"/>
                  </a:lnTo>
                  <a:lnTo>
                    <a:pt x="638047" y="64515"/>
                  </a:lnTo>
                  <a:lnTo>
                    <a:pt x="638047" y="51562"/>
                  </a:lnTo>
                  <a:close/>
                </a:path>
                <a:path w="638175" h="126364">
                  <a:moveTo>
                    <a:pt x="579373" y="126"/>
                  </a:moveTo>
                  <a:lnTo>
                    <a:pt x="540511" y="10160"/>
                  </a:lnTo>
                  <a:lnTo>
                    <a:pt x="536702" y="29210"/>
                  </a:lnTo>
                  <a:lnTo>
                    <a:pt x="540511" y="34544"/>
                  </a:lnTo>
                  <a:lnTo>
                    <a:pt x="579373" y="44703"/>
                  </a:lnTo>
                  <a:lnTo>
                    <a:pt x="588920" y="44323"/>
                  </a:lnTo>
                  <a:lnTo>
                    <a:pt x="619919" y="32258"/>
                  </a:lnTo>
                  <a:lnTo>
                    <a:pt x="570865" y="32258"/>
                  </a:lnTo>
                  <a:lnTo>
                    <a:pt x="564387" y="31241"/>
                  </a:lnTo>
                  <a:lnTo>
                    <a:pt x="555752" y="27686"/>
                  </a:lnTo>
                  <a:lnTo>
                    <a:pt x="553466" y="25273"/>
                  </a:lnTo>
                  <a:lnTo>
                    <a:pt x="553466" y="19558"/>
                  </a:lnTo>
                  <a:lnTo>
                    <a:pt x="555624" y="17272"/>
                  </a:lnTo>
                  <a:lnTo>
                    <a:pt x="559942" y="15366"/>
                  </a:lnTo>
                  <a:lnTo>
                    <a:pt x="564260" y="13588"/>
                  </a:lnTo>
                  <a:lnTo>
                    <a:pt x="570737" y="12573"/>
                  </a:lnTo>
                  <a:lnTo>
                    <a:pt x="620008" y="12573"/>
                  </a:lnTo>
                  <a:lnTo>
                    <a:pt x="618235" y="10033"/>
                  </a:lnTo>
                  <a:lnTo>
                    <a:pt x="610742" y="6096"/>
                  </a:lnTo>
                  <a:lnTo>
                    <a:pt x="604573" y="3502"/>
                  </a:lnTo>
                  <a:lnTo>
                    <a:pt x="597296" y="1635"/>
                  </a:lnTo>
                  <a:lnTo>
                    <a:pt x="588900" y="506"/>
                  </a:lnTo>
                  <a:lnTo>
                    <a:pt x="579373" y="126"/>
                  </a:lnTo>
                  <a:close/>
                </a:path>
                <a:path w="638175" h="126364">
                  <a:moveTo>
                    <a:pt x="620008" y="12573"/>
                  </a:moveTo>
                  <a:lnTo>
                    <a:pt x="588010" y="12573"/>
                  </a:lnTo>
                  <a:lnTo>
                    <a:pt x="594486" y="13588"/>
                  </a:lnTo>
                  <a:lnTo>
                    <a:pt x="598804" y="15366"/>
                  </a:lnTo>
                  <a:lnTo>
                    <a:pt x="603122" y="17272"/>
                  </a:lnTo>
                  <a:lnTo>
                    <a:pt x="605281" y="19558"/>
                  </a:lnTo>
                  <a:lnTo>
                    <a:pt x="605281" y="25273"/>
                  </a:lnTo>
                  <a:lnTo>
                    <a:pt x="603122" y="27686"/>
                  </a:lnTo>
                  <a:lnTo>
                    <a:pt x="598678" y="29463"/>
                  </a:lnTo>
                  <a:lnTo>
                    <a:pt x="594360" y="31241"/>
                  </a:lnTo>
                  <a:lnTo>
                    <a:pt x="587883" y="32258"/>
                  </a:lnTo>
                  <a:lnTo>
                    <a:pt x="619919" y="32258"/>
                  </a:lnTo>
                  <a:lnTo>
                    <a:pt x="622046" y="29210"/>
                  </a:lnTo>
                  <a:lnTo>
                    <a:pt x="621957" y="15366"/>
                  </a:lnTo>
                  <a:lnTo>
                    <a:pt x="620008" y="12573"/>
                  </a:lnTo>
                  <a:close/>
                </a:path>
                <a:path w="638175" h="126364">
                  <a:moveTo>
                    <a:pt x="331978" y="11175"/>
                  </a:moveTo>
                  <a:lnTo>
                    <a:pt x="270002" y="11175"/>
                  </a:lnTo>
                  <a:lnTo>
                    <a:pt x="270002" y="24891"/>
                  </a:lnTo>
                  <a:lnTo>
                    <a:pt x="314578" y="24891"/>
                  </a:lnTo>
                  <a:lnTo>
                    <a:pt x="312169" y="34869"/>
                  </a:lnTo>
                  <a:lnTo>
                    <a:pt x="288778" y="70185"/>
                  </a:lnTo>
                  <a:lnTo>
                    <a:pt x="262381" y="86741"/>
                  </a:lnTo>
                  <a:lnTo>
                    <a:pt x="274954" y="98679"/>
                  </a:lnTo>
                  <a:lnTo>
                    <a:pt x="308494" y="72014"/>
                  </a:lnTo>
                  <a:lnTo>
                    <a:pt x="327866" y="37179"/>
                  </a:lnTo>
                  <a:lnTo>
                    <a:pt x="330809" y="24439"/>
                  </a:lnTo>
                  <a:lnTo>
                    <a:pt x="331978" y="11175"/>
                  </a:lnTo>
                  <a:close/>
                </a:path>
                <a:path w="638175" h="126364">
                  <a:moveTo>
                    <a:pt x="110871" y="0"/>
                  </a:moveTo>
                  <a:lnTo>
                    <a:pt x="94741" y="0"/>
                  </a:lnTo>
                  <a:lnTo>
                    <a:pt x="94741" y="42672"/>
                  </a:lnTo>
                  <a:lnTo>
                    <a:pt x="68579" y="42672"/>
                  </a:lnTo>
                  <a:lnTo>
                    <a:pt x="68579" y="56387"/>
                  </a:lnTo>
                  <a:lnTo>
                    <a:pt x="94741" y="56387"/>
                  </a:lnTo>
                  <a:lnTo>
                    <a:pt x="94741" y="126364"/>
                  </a:lnTo>
                  <a:lnTo>
                    <a:pt x="110871" y="126364"/>
                  </a:lnTo>
                  <a:lnTo>
                    <a:pt x="110871" y="0"/>
                  </a:lnTo>
                  <a:close/>
                </a:path>
                <a:path w="638175" h="126364">
                  <a:moveTo>
                    <a:pt x="48514" y="24384"/>
                  </a:moveTo>
                  <a:lnTo>
                    <a:pt x="32131" y="24384"/>
                  </a:lnTo>
                  <a:lnTo>
                    <a:pt x="32131" y="38226"/>
                  </a:lnTo>
                  <a:lnTo>
                    <a:pt x="31511" y="45297"/>
                  </a:lnTo>
                  <a:lnTo>
                    <a:pt x="11731" y="78978"/>
                  </a:lnTo>
                  <a:lnTo>
                    <a:pt x="0" y="86994"/>
                  </a:lnTo>
                  <a:lnTo>
                    <a:pt x="12064" y="97536"/>
                  </a:lnTo>
                  <a:lnTo>
                    <a:pt x="19760" y="91561"/>
                  </a:lnTo>
                  <a:lnTo>
                    <a:pt x="27050" y="84121"/>
                  </a:lnTo>
                  <a:lnTo>
                    <a:pt x="33960" y="75229"/>
                  </a:lnTo>
                  <a:lnTo>
                    <a:pt x="40512" y="64897"/>
                  </a:lnTo>
                  <a:lnTo>
                    <a:pt x="58347" y="64897"/>
                  </a:lnTo>
                  <a:lnTo>
                    <a:pt x="48547" y="38226"/>
                  </a:lnTo>
                  <a:lnTo>
                    <a:pt x="48514" y="24384"/>
                  </a:lnTo>
                  <a:close/>
                </a:path>
                <a:path w="638175" h="126364">
                  <a:moveTo>
                    <a:pt x="58347" y="64897"/>
                  </a:moveTo>
                  <a:lnTo>
                    <a:pt x="40512" y="64897"/>
                  </a:lnTo>
                  <a:lnTo>
                    <a:pt x="45920" y="73066"/>
                  </a:lnTo>
                  <a:lnTo>
                    <a:pt x="52435" y="80819"/>
                  </a:lnTo>
                  <a:lnTo>
                    <a:pt x="60069" y="88167"/>
                  </a:lnTo>
                  <a:lnTo>
                    <a:pt x="68834" y="95123"/>
                  </a:lnTo>
                  <a:lnTo>
                    <a:pt x="79755" y="83057"/>
                  </a:lnTo>
                  <a:lnTo>
                    <a:pt x="73826" y="79892"/>
                  </a:lnTo>
                  <a:lnTo>
                    <a:pt x="68230" y="75739"/>
                  </a:lnTo>
                  <a:lnTo>
                    <a:pt x="62968" y="70610"/>
                  </a:lnTo>
                  <a:lnTo>
                    <a:pt x="58347" y="64897"/>
                  </a:lnTo>
                  <a:close/>
                </a:path>
                <a:path w="638175" h="126364">
                  <a:moveTo>
                    <a:pt x="75310" y="10540"/>
                  </a:moveTo>
                  <a:lnTo>
                    <a:pt x="4825" y="10540"/>
                  </a:lnTo>
                  <a:lnTo>
                    <a:pt x="4825" y="24384"/>
                  </a:lnTo>
                  <a:lnTo>
                    <a:pt x="75310" y="24384"/>
                  </a:lnTo>
                  <a:lnTo>
                    <a:pt x="75310" y="10540"/>
                  </a:lnTo>
                  <a:close/>
                </a:path>
                <a:path w="638175" h="126364">
                  <a:moveTo>
                    <a:pt x="178053" y="19303"/>
                  </a:moveTo>
                  <a:lnTo>
                    <a:pt x="161543" y="19303"/>
                  </a:lnTo>
                  <a:lnTo>
                    <a:pt x="161543" y="31876"/>
                  </a:lnTo>
                  <a:lnTo>
                    <a:pt x="158496" y="39497"/>
                  </a:lnTo>
                  <a:lnTo>
                    <a:pt x="130047" y="62737"/>
                  </a:lnTo>
                  <a:lnTo>
                    <a:pt x="141604" y="74294"/>
                  </a:lnTo>
                  <a:lnTo>
                    <a:pt x="170306" y="46989"/>
                  </a:lnTo>
                  <a:lnTo>
                    <a:pt x="189847" y="46989"/>
                  </a:lnTo>
                  <a:lnTo>
                    <a:pt x="186562" y="43941"/>
                  </a:lnTo>
                  <a:lnTo>
                    <a:pt x="180847" y="37846"/>
                  </a:lnTo>
                  <a:lnTo>
                    <a:pt x="178053" y="30987"/>
                  </a:lnTo>
                  <a:lnTo>
                    <a:pt x="178053" y="19303"/>
                  </a:lnTo>
                  <a:close/>
                </a:path>
                <a:path w="638175" h="126364">
                  <a:moveTo>
                    <a:pt x="189847" y="46989"/>
                  </a:moveTo>
                  <a:lnTo>
                    <a:pt x="170306" y="46989"/>
                  </a:lnTo>
                  <a:lnTo>
                    <a:pt x="175639" y="53582"/>
                  </a:lnTo>
                  <a:lnTo>
                    <a:pt x="182102" y="59626"/>
                  </a:lnTo>
                  <a:lnTo>
                    <a:pt x="189684" y="65099"/>
                  </a:lnTo>
                  <a:lnTo>
                    <a:pt x="198373" y="69976"/>
                  </a:lnTo>
                  <a:lnTo>
                    <a:pt x="208787" y="57530"/>
                  </a:lnTo>
                  <a:lnTo>
                    <a:pt x="202261" y="54979"/>
                  </a:lnTo>
                  <a:lnTo>
                    <a:pt x="196389" y="51879"/>
                  </a:lnTo>
                  <a:lnTo>
                    <a:pt x="191160" y="48208"/>
                  </a:lnTo>
                  <a:lnTo>
                    <a:pt x="189847" y="46989"/>
                  </a:lnTo>
                  <a:close/>
                </a:path>
                <a:path w="638175" h="126364">
                  <a:moveTo>
                    <a:pt x="203453" y="5587"/>
                  </a:moveTo>
                  <a:lnTo>
                    <a:pt x="135509" y="5587"/>
                  </a:lnTo>
                  <a:lnTo>
                    <a:pt x="135509" y="19303"/>
                  </a:lnTo>
                  <a:lnTo>
                    <a:pt x="203453" y="19303"/>
                  </a:lnTo>
                  <a:lnTo>
                    <a:pt x="203453" y="5587"/>
                  </a:lnTo>
                  <a:close/>
                </a:path>
                <a:path w="638175" h="126364">
                  <a:moveTo>
                    <a:pt x="425577" y="2666"/>
                  </a:moveTo>
                  <a:lnTo>
                    <a:pt x="409066" y="2666"/>
                  </a:lnTo>
                  <a:lnTo>
                    <a:pt x="409066" y="43561"/>
                  </a:lnTo>
                  <a:lnTo>
                    <a:pt x="492378" y="43561"/>
                  </a:lnTo>
                  <a:lnTo>
                    <a:pt x="492378" y="29590"/>
                  </a:lnTo>
                  <a:lnTo>
                    <a:pt x="425577" y="29590"/>
                  </a:lnTo>
                  <a:lnTo>
                    <a:pt x="425577" y="2666"/>
                  </a:lnTo>
                  <a:close/>
                </a:path>
                <a:path w="638175" h="126364">
                  <a:moveTo>
                    <a:pt x="367410" y="0"/>
                  </a:moveTo>
                  <a:lnTo>
                    <a:pt x="351281" y="0"/>
                  </a:lnTo>
                  <a:lnTo>
                    <a:pt x="351281" y="126364"/>
                  </a:lnTo>
                  <a:lnTo>
                    <a:pt x="367410" y="126364"/>
                  </a:lnTo>
                  <a:lnTo>
                    <a:pt x="367410" y="0"/>
                  </a:lnTo>
                  <a:close/>
                </a:path>
                <a:path w="638175" h="126364">
                  <a:moveTo>
                    <a:pt x="234060" y="0"/>
                  </a:moveTo>
                  <a:lnTo>
                    <a:pt x="217550" y="0"/>
                  </a:lnTo>
                  <a:lnTo>
                    <a:pt x="217550" y="73913"/>
                  </a:lnTo>
                  <a:lnTo>
                    <a:pt x="234060" y="73913"/>
                  </a:lnTo>
                  <a:lnTo>
                    <a:pt x="234060" y="45974"/>
                  </a:lnTo>
                  <a:lnTo>
                    <a:pt x="253237" y="45974"/>
                  </a:lnTo>
                  <a:lnTo>
                    <a:pt x="253237" y="32258"/>
                  </a:lnTo>
                  <a:lnTo>
                    <a:pt x="234060" y="32258"/>
                  </a:lnTo>
                  <a:lnTo>
                    <a:pt x="234060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6" name="object 46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2268727" y="3532885"/>
              <a:ext cx="1188974" cy="127253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3525392" y="3535807"/>
              <a:ext cx="246761" cy="121538"/>
            </a:xfrm>
            <a:prstGeom prst="rect">
              <a:avLst/>
            </a:prstGeom>
          </p:spPr>
        </p:pic>
        <p:sp>
          <p:nvSpPr>
            <p:cNvPr id="48" name="object 48"/>
            <p:cNvSpPr/>
            <p:nvPr/>
          </p:nvSpPr>
          <p:spPr>
            <a:xfrm>
              <a:off x="713232" y="4314444"/>
              <a:ext cx="416559" cy="196850"/>
            </a:xfrm>
            <a:custGeom>
              <a:avLst/>
              <a:gdLst/>
              <a:ahLst/>
              <a:cxnLst/>
              <a:rect l="l" t="t" r="r" b="b"/>
              <a:pathLst>
                <a:path w="416559" h="196850">
                  <a:moveTo>
                    <a:pt x="317754" y="0"/>
                  </a:moveTo>
                  <a:lnTo>
                    <a:pt x="98298" y="0"/>
                  </a:lnTo>
                  <a:lnTo>
                    <a:pt x="60034" y="7733"/>
                  </a:lnTo>
                  <a:lnTo>
                    <a:pt x="28789" y="28813"/>
                  </a:lnTo>
                  <a:lnTo>
                    <a:pt x="7724" y="60061"/>
                  </a:lnTo>
                  <a:lnTo>
                    <a:pt x="0" y="98297"/>
                  </a:lnTo>
                  <a:lnTo>
                    <a:pt x="7724" y="136534"/>
                  </a:lnTo>
                  <a:lnTo>
                    <a:pt x="28789" y="167782"/>
                  </a:lnTo>
                  <a:lnTo>
                    <a:pt x="60034" y="188862"/>
                  </a:lnTo>
                  <a:lnTo>
                    <a:pt x="98298" y="196595"/>
                  </a:lnTo>
                  <a:lnTo>
                    <a:pt x="317754" y="196595"/>
                  </a:lnTo>
                  <a:lnTo>
                    <a:pt x="356017" y="188862"/>
                  </a:lnTo>
                  <a:lnTo>
                    <a:pt x="387262" y="167782"/>
                  </a:lnTo>
                  <a:lnTo>
                    <a:pt x="408327" y="136534"/>
                  </a:lnTo>
                  <a:lnTo>
                    <a:pt x="416052" y="98297"/>
                  </a:lnTo>
                  <a:lnTo>
                    <a:pt x="408327" y="60061"/>
                  </a:lnTo>
                  <a:lnTo>
                    <a:pt x="387262" y="28813"/>
                  </a:lnTo>
                  <a:lnTo>
                    <a:pt x="356017" y="7733"/>
                  </a:lnTo>
                  <a:lnTo>
                    <a:pt x="317754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9" name="object 49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849138" y="4354448"/>
              <a:ext cx="156574" cy="122427"/>
            </a:xfrm>
            <a:prstGeom prst="rect">
              <a:avLst/>
            </a:prstGeom>
          </p:spPr>
        </p:pic>
        <p:sp>
          <p:nvSpPr>
            <p:cNvPr id="50" name="object 50"/>
            <p:cNvSpPr/>
            <p:nvPr/>
          </p:nvSpPr>
          <p:spPr>
            <a:xfrm>
              <a:off x="1192885" y="4330826"/>
              <a:ext cx="2746375" cy="168275"/>
            </a:xfrm>
            <a:custGeom>
              <a:avLst/>
              <a:gdLst/>
              <a:ahLst/>
              <a:cxnLst/>
              <a:rect l="l" t="t" r="r" b="b"/>
              <a:pathLst>
                <a:path w="2746375" h="168275">
                  <a:moveTo>
                    <a:pt x="105943" y="110490"/>
                  </a:moveTo>
                  <a:lnTo>
                    <a:pt x="71488" y="77076"/>
                  </a:lnTo>
                  <a:lnTo>
                    <a:pt x="64350" y="32512"/>
                  </a:lnTo>
                  <a:lnTo>
                    <a:pt x="100101" y="32512"/>
                  </a:lnTo>
                  <a:lnTo>
                    <a:pt x="100101" y="14097"/>
                  </a:lnTo>
                  <a:lnTo>
                    <a:pt x="6273" y="14097"/>
                  </a:lnTo>
                  <a:lnTo>
                    <a:pt x="6273" y="32512"/>
                  </a:lnTo>
                  <a:lnTo>
                    <a:pt x="42672" y="32512"/>
                  </a:lnTo>
                  <a:lnTo>
                    <a:pt x="42672" y="50927"/>
                  </a:lnTo>
                  <a:lnTo>
                    <a:pt x="29514" y="88773"/>
                  </a:lnTo>
                  <a:lnTo>
                    <a:pt x="0" y="115697"/>
                  </a:lnTo>
                  <a:lnTo>
                    <a:pt x="16027" y="129667"/>
                  </a:lnTo>
                  <a:lnTo>
                    <a:pt x="26212" y="121767"/>
                  </a:lnTo>
                  <a:lnTo>
                    <a:pt x="35890" y="111925"/>
                  </a:lnTo>
                  <a:lnTo>
                    <a:pt x="45059" y="100139"/>
                  </a:lnTo>
                  <a:lnTo>
                    <a:pt x="53721" y="86360"/>
                  </a:lnTo>
                  <a:lnTo>
                    <a:pt x="60947" y="97243"/>
                  </a:lnTo>
                  <a:lnTo>
                    <a:pt x="69646" y="107569"/>
                  </a:lnTo>
                  <a:lnTo>
                    <a:pt x="79819" y="117335"/>
                  </a:lnTo>
                  <a:lnTo>
                    <a:pt x="91465" y="126492"/>
                  </a:lnTo>
                  <a:lnTo>
                    <a:pt x="105943" y="110490"/>
                  </a:lnTo>
                  <a:close/>
                </a:path>
                <a:path w="2746375" h="168275">
                  <a:moveTo>
                    <a:pt x="147345" y="0"/>
                  </a:moveTo>
                  <a:lnTo>
                    <a:pt x="125882" y="0"/>
                  </a:lnTo>
                  <a:lnTo>
                    <a:pt x="125882" y="56769"/>
                  </a:lnTo>
                  <a:lnTo>
                    <a:pt x="91211" y="56769"/>
                  </a:lnTo>
                  <a:lnTo>
                    <a:pt x="91211" y="75057"/>
                  </a:lnTo>
                  <a:lnTo>
                    <a:pt x="125882" y="75057"/>
                  </a:lnTo>
                  <a:lnTo>
                    <a:pt x="125882" y="168021"/>
                  </a:lnTo>
                  <a:lnTo>
                    <a:pt x="147345" y="168021"/>
                  </a:lnTo>
                  <a:lnTo>
                    <a:pt x="147345" y="0"/>
                  </a:lnTo>
                  <a:close/>
                </a:path>
                <a:path w="2746375" h="168275">
                  <a:moveTo>
                    <a:pt x="263804" y="76581"/>
                  </a:moveTo>
                  <a:lnTo>
                    <a:pt x="255104" y="73177"/>
                  </a:lnTo>
                  <a:lnTo>
                    <a:pt x="247281" y="69024"/>
                  </a:lnTo>
                  <a:lnTo>
                    <a:pt x="240334" y="64122"/>
                  </a:lnTo>
                  <a:lnTo>
                    <a:pt x="238582" y="62484"/>
                  </a:lnTo>
                  <a:lnTo>
                    <a:pt x="234213" y="58420"/>
                  </a:lnTo>
                  <a:lnTo>
                    <a:pt x="222783" y="25781"/>
                  </a:lnTo>
                  <a:lnTo>
                    <a:pt x="256565" y="25781"/>
                  </a:lnTo>
                  <a:lnTo>
                    <a:pt x="256565" y="7493"/>
                  </a:lnTo>
                  <a:lnTo>
                    <a:pt x="166395" y="7493"/>
                  </a:lnTo>
                  <a:lnTo>
                    <a:pt x="166395" y="25781"/>
                  </a:lnTo>
                  <a:lnTo>
                    <a:pt x="200939" y="25781"/>
                  </a:lnTo>
                  <a:lnTo>
                    <a:pt x="200939" y="32131"/>
                  </a:lnTo>
                  <a:lnTo>
                    <a:pt x="182308" y="69049"/>
                  </a:lnTo>
                  <a:lnTo>
                    <a:pt x="159029" y="83439"/>
                  </a:lnTo>
                  <a:lnTo>
                    <a:pt x="174523" y="98806"/>
                  </a:lnTo>
                  <a:lnTo>
                    <a:pt x="206197" y="72377"/>
                  </a:lnTo>
                  <a:lnTo>
                    <a:pt x="212623" y="62484"/>
                  </a:lnTo>
                  <a:lnTo>
                    <a:pt x="219735" y="71272"/>
                  </a:lnTo>
                  <a:lnTo>
                    <a:pt x="228333" y="79311"/>
                  </a:lnTo>
                  <a:lnTo>
                    <a:pt x="238404" y="86601"/>
                  </a:lnTo>
                  <a:lnTo>
                    <a:pt x="249961" y="93091"/>
                  </a:lnTo>
                  <a:lnTo>
                    <a:pt x="263804" y="76581"/>
                  </a:lnTo>
                  <a:close/>
                </a:path>
                <a:path w="2746375" h="168275">
                  <a:moveTo>
                    <a:pt x="297459" y="105410"/>
                  </a:moveTo>
                  <a:lnTo>
                    <a:pt x="187223" y="105410"/>
                  </a:lnTo>
                  <a:lnTo>
                    <a:pt x="187223" y="123825"/>
                  </a:lnTo>
                  <a:lnTo>
                    <a:pt x="275742" y="123825"/>
                  </a:lnTo>
                  <a:lnTo>
                    <a:pt x="275742" y="168021"/>
                  </a:lnTo>
                  <a:lnTo>
                    <a:pt x="297459" y="168021"/>
                  </a:lnTo>
                  <a:lnTo>
                    <a:pt x="297459" y="105410"/>
                  </a:lnTo>
                  <a:close/>
                </a:path>
                <a:path w="2746375" h="168275">
                  <a:moveTo>
                    <a:pt x="322859" y="42926"/>
                  </a:moveTo>
                  <a:lnTo>
                    <a:pt x="297459" y="42926"/>
                  </a:lnTo>
                  <a:lnTo>
                    <a:pt x="297459" y="0"/>
                  </a:lnTo>
                  <a:lnTo>
                    <a:pt x="275488" y="0"/>
                  </a:lnTo>
                  <a:lnTo>
                    <a:pt x="275488" y="98298"/>
                  </a:lnTo>
                  <a:lnTo>
                    <a:pt x="297459" y="98298"/>
                  </a:lnTo>
                  <a:lnTo>
                    <a:pt x="297459" y="61214"/>
                  </a:lnTo>
                  <a:lnTo>
                    <a:pt x="322859" y="61214"/>
                  </a:lnTo>
                  <a:lnTo>
                    <a:pt x="322859" y="42926"/>
                  </a:lnTo>
                  <a:close/>
                </a:path>
                <a:path w="2746375" h="168275">
                  <a:moveTo>
                    <a:pt x="454812" y="39497"/>
                  </a:moveTo>
                  <a:lnTo>
                    <a:pt x="366039" y="39497"/>
                  </a:lnTo>
                  <a:lnTo>
                    <a:pt x="366039" y="3556"/>
                  </a:lnTo>
                  <a:lnTo>
                    <a:pt x="344068" y="3556"/>
                  </a:lnTo>
                  <a:lnTo>
                    <a:pt x="344068" y="58039"/>
                  </a:lnTo>
                  <a:lnTo>
                    <a:pt x="454812" y="58039"/>
                  </a:lnTo>
                  <a:lnTo>
                    <a:pt x="454812" y="39497"/>
                  </a:lnTo>
                  <a:close/>
                </a:path>
                <a:path w="2746375" h="168275">
                  <a:moveTo>
                    <a:pt x="455320" y="135509"/>
                  </a:moveTo>
                  <a:lnTo>
                    <a:pt x="433095" y="108381"/>
                  </a:lnTo>
                  <a:lnTo>
                    <a:pt x="433095" y="135509"/>
                  </a:lnTo>
                  <a:lnTo>
                    <a:pt x="433095" y="139954"/>
                  </a:lnTo>
                  <a:lnTo>
                    <a:pt x="398297" y="150114"/>
                  </a:lnTo>
                  <a:lnTo>
                    <a:pt x="390245" y="149885"/>
                  </a:lnTo>
                  <a:lnTo>
                    <a:pt x="363626" y="139954"/>
                  </a:lnTo>
                  <a:lnTo>
                    <a:pt x="363626" y="135509"/>
                  </a:lnTo>
                  <a:lnTo>
                    <a:pt x="365785" y="129324"/>
                  </a:lnTo>
                  <a:lnTo>
                    <a:pt x="372287" y="124879"/>
                  </a:lnTo>
                  <a:lnTo>
                    <a:pt x="383120" y="122186"/>
                  </a:lnTo>
                  <a:lnTo>
                    <a:pt x="398297" y="121285"/>
                  </a:lnTo>
                  <a:lnTo>
                    <a:pt x="413473" y="122186"/>
                  </a:lnTo>
                  <a:lnTo>
                    <a:pt x="424357" y="124879"/>
                  </a:lnTo>
                  <a:lnTo>
                    <a:pt x="430898" y="129324"/>
                  </a:lnTo>
                  <a:lnTo>
                    <a:pt x="433095" y="135509"/>
                  </a:lnTo>
                  <a:lnTo>
                    <a:pt x="433095" y="108381"/>
                  </a:lnTo>
                  <a:lnTo>
                    <a:pt x="432549" y="108127"/>
                  </a:lnTo>
                  <a:lnTo>
                    <a:pt x="422732" y="105435"/>
                  </a:lnTo>
                  <a:lnTo>
                    <a:pt x="411264" y="103797"/>
                  </a:lnTo>
                  <a:lnTo>
                    <a:pt x="398297" y="103251"/>
                  </a:lnTo>
                  <a:lnTo>
                    <a:pt x="385343" y="103797"/>
                  </a:lnTo>
                  <a:lnTo>
                    <a:pt x="344982" y="121970"/>
                  </a:lnTo>
                  <a:lnTo>
                    <a:pt x="341274" y="135509"/>
                  </a:lnTo>
                  <a:lnTo>
                    <a:pt x="342188" y="142798"/>
                  </a:lnTo>
                  <a:lnTo>
                    <a:pt x="374002" y="165862"/>
                  </a:lnTo>
                  <a:lnTo>
                    <a:pt x="398297" y="168021"/>
                  </a:lnTo>
                  <a:lnTo>
                    <a:pt x="411289" y="167487"/>
                  </a:lnTo>
                  <a:lnTo>
                    <a:pt x="450875" y="150114"/>
                  </a:lnTo>
                  <a:lnTo>
                    <a:pt x="451612" y="149225"/>
                  </a:lnTo>
                  <a:lnTo>
                    <a:pt x="454393" y="142798"/>
                  </a:lnTo>
                  <a:lnTo>
                    <a:pt x="455320" y="135509"/>
                  </a:lnTo>
                  <a:close/>
                </a:path>
                <a:path w="2746375" h="168275">
                  <a:moveTo>
                    <a:pt x="476275" y="72390"/>
                  </a:moveTo>
                  <a:lnTo>
                    <a:pt x="320446" y="72390"/>
                  </a:lnTo>
                  <a:lnTo>
                    <a:pt x="320446" y="90805"/>
                  </a:lnTo>
                  <a:lnTo>
                    <a:pt x="476275" y="90805"/>
                  </a:lnTo>
                  <a:lnTo>
                    <a:pt x="476275" y="72390"/>
                  </a:lnTo>
                  <a:close/>
                </a:path>
                <a:path w="2746375" h="168275">
                  <a:moveTo>
                    <a:pt x="571906" y="90805"/>
                  </a:moveTo>
                  <a:lnTo>
                    <a:pt x="569772" y="76581"/>
                  </a:lnTo>
                  <a:lnTo>
                    <a:pt x="569239" y="73025"/>
                  </a:lnTo>
                  <a:lnTo>
                    <a:pt x="562889" y="74676"/>
                  </a:lnTo>
                  <a:lnTo>
                    <a:pt x="556412" y="75692"/>
                  </a:lnTo>
                  <a:lnTo>
                    <a:pt x="543382" y="76212"/>
                  </a:lnTo>
                  <a:lnTo>
                    <a:pt x="534606" y="76415"/>
                  </a:lnTo>
                  <a:lnTo>
                    <a:pt x="509549" y="76581"/>
                  </a:lnTo>
                  <a:lnTo>
                    <a:pt x="509549" y="57658"/>
                  </a:lnTo>
                  <a:lnTo>
                    <a:pt x="565556" y="57658"/>
                  </a:lnTo>
                  <a:lnTo>
                    <a:pt x="565556" y="5969"/>
                  </a:lnTo>
                  <a:lnTo>
                    <a:pt x="488213" y="5969"/>
                  </a:lnTo>
                  <a:lnTo>
                    <a:pt x="488213" y="23749"/>
                  </a:lnTo>
                  <a:lnTo>
                    <a:pt x="543966" y="23749"/>
                  </a:lnTo>
                  <a:lnTo>
                    <a:pt x="543966" y="40513"/>
                  </a:lnTo>
                  <a:lnTo>
                    <a:pt x="488213" y="40513"/>
                  </a:lnTo>
                  <a:lnTo>
                    <a:pt x="488213" y="94361"/>
                  </a:lnTo>
                  <a:lnTo>
                    <a:pt x="535762" y="94157"/>
                  </a:lnTo>
                  <a:lnTo>
                    <a:pt x="563321" y="92024"/>
                  </a:lnTo>
                  <a:lnTo>
                    <a:pt x="571906" y="90805"/>
                  </a:lnTo>
                  <a:close/>
                </a:path>
                <a:path w="2746375" h="168275">
                  <a:moveTo>
                    <a:pt x="621944" y="0"/>
                  </a:moveTo>
                  <a:lnTo>
                    <a:pt x="600481" y="0"/>
                  </a:lnTo>
                  <a:lnTo>
                    <a:pt x="600481" y="21971"/>
                  </a:lnTo>
                  <a:lnTo>
                    <a:pt x="573557" y="21971"/>
                  </a:lnTo>
                  <a:lnTo>
                    <a:pt x="573557" y="39624"/>
                  </a:lnTo>
                  <a:lnTo>
                    <a:pt x="600481" y="39624"/>
                  </a:lnTo>
                  <a:lnTo>
                    <a:pt x="600481" y="56007"/>
                  </a:lnTo>
                  <a:lnTo>
                    <a:pt x="573049" y="56007"/>
                  </a:lnTo>
                  <a:lnTo>
                    <a:pt x="573049" y="73660"/>
                  </a:lnTo>
                  <a:lnTo>
                    <a:pt x="600481" y="73660"/>
                  </a:lnTo>
                  <a:lnTo>
                    <a:pt x="600481" y="99187"/>
                  </a:lnTo>
                  <a:lnTo>
                    <a:pt x="621944" y="99187"/>
                  </a:lnTo>
                  <a:lnTo>
                    <a:pt x="621944" y="0"/>
                  </a:lnTo>
                  <a:close/>
                </a:path>
                <a:path w="2746375" h="168275">
                  <a:moveTo>
                    <a:pt x="622579" y="106553"/>
                  </a:moveTo>
                  <a:lnTo>
                    <a:pt x="510692" y="106553"/>
                  </a:lnTo>
                  <a:lnTo>
                    <a:pt x="510692" y="124841"/>
                  </a:lnTo>
                  <a:lnTo>
                    <a:pt x="600862" y="124841"/>
                  </a:lnTo>
                  <a:lnTo>
                    <a:pt x="600862" y="168021"/>
                  </a:lnTo>
                  <a:lnTo>
                    <a:pt x="622579" y="168021"/>
                  </a:lnTo>
                  <a:lnTo>
                    <a:pt x="622579" y="106553"/>
                  </a:lnTo>
                  <a:close/>
                </a:path>
                <a:path w="2746375" h="168275">
                  <a:moveTo>
                    <a:pt x="733704" y="16637"/>
                  </a:moveTo>
                  <a:lnTo>
                    <a:pt x="647090" y="16637"/>
                  </a:lnTo>
                  <a:lnTo>
                    <a:pt x="647090" y="35179"/>
                  </a:lnTo>
                  <a:lnTo>
                    <a:pt x="712241" y="35179"/>
                  </a:lnTo>
                  <a:lnTo>
                    <a:pt x="711593" y="59359"/>
                  </a:lnTo>
                  <a:lnTo>
                    <a:pt x="710806" y="78905"/>
                  </a:lnTo>
                  <a:lnTo>
                    <a:pt x="709879" y="93840"/>
                  </a:lnTo>
                  <a:lnTo>
                    <a:pt x="708812" y="104140"/>
                  </a:lnTo>
                  <a:lnTo>
                    <a:pt x="729894" y="105410"/>
                  </a:lnTo>
                  <a:lnTo>
                    <a:pt x="731558" y="82791"/>
                  </a:lnTo>
                  <a:lnTo>
                    <a:pt x="732739" y="60452"/>
                  </a:lnTo>
                  <a:lnTo>
                    <a:pt x="733463" y="38404"/>
                  </a:lnTo>
                  <a:lnTo>
                    <a:pt x="733704" y="16637"/>
                  </a:lnTo>
                  <a:close/>
                </a:path>
                <a:path w="2746375" h="168275">
                  <a:moveTo>
                    <a:pt x="747928" y="138176"/>
                  </a:moveTo>
                  <a:lnTo>
                    <a:pt x="746899" y="122047"/>
                  </a:lnTo>
                  <a:lnTo>
                    <a:pt x="746785" y="120142"/>
                  </a:lnTo>
                  <a:lnTo>
                    <a:pt x="734110" y="120840"/>
                  </a:lnTo>
                  <a:lnTo>
                    <a:pt x="720521" y="121386"/>
                  </a:lnTo>
                  <a:lnTo>
                    <a:pt x="706018" y="121793"/>
                  </a:lnTo>
                  <a:lnTo>
                    <a:pt x="690651" y="122047"/>
                  </a:lnTo>
                  <a:lnTo>
                    <a:pt x="690651" y="67818"/>
                  </a:lnTo>
                  <a:lnTo>
                    <a:pt x="668553" y="67818"/>
                  </a:lnTo>
                  <a:lnTo>
                    <a:pt x="668553" y="122428"/>
                  </a:lnTo>
                  <a:lnTo>
                    <a:pt x="630961" y="122682"/>
                  </a:lnTo>
                  <a:lnTo>
                    <a:pt x="633501" y="141097"/>
                  </a:lnTo>
                  <a:lnTo>
                    <a:pt x="664870" y="140919"/>
                  </a:lnTo>
                  <a:lnTo>
                    <a:pt x="694423" y="140360"/>
                  </a:lnTo>
                  <a:lnTo>
                    <a:pt x="722109" y="139446"/>
                  </a:lnTo>
                  <a:lnTo>
                    <a:pt x="747928" y="138176"/>
                  </a:lnTo>
                  <a:close/>
                </a:path>
                <a:path w="2746375" h="168275">
                  <a:moveTo>
                    <a:pt x="801014" y="70612"/>
                  </a:moveTo>
                  <a:lnTo>
                    <a:pt x="775741" y="70612"/>
                  </a:lnTo>
                  <a:lnTo>
                    <a:pt x="775741" y="0"/>
                  </a:lnTo>
                  <a:lnTo>
                    <a:pt x="753643" y="0"/>
                  </a:lnTo>
                  <a:lnTo>
                    <a:pt x="753643" y="168021"/>
                  </a:lnTo>
                  <a:lnTo>
                    <a:pt x="775741" y="168021"/>
                  </a:lnTo>
                  <a:lnTo>
                    <a:pt x="775741" y="89027"/>
                  </a:lnTo>
                  <a:lnTo>
                    <a:pt x="801014" y="89027"/>
                  </a:lnTo>
                  <a:lnTo>
                    <a:pt x="801014" y="70612"/>
                  </a:lnTo>
                  <a:close/>
                </a:path>
                <a:path w="2746375" h="168275">
                  <a:moveTo>
                    <a:pt x="948461" y="110617"/>
                  </a:moveTo>
                  <a:lnTo>
                    <a:pt x="918806" y="86614"/>
                  </a:lnTo>
                  <a:lnTo>
                    <a:pt x="905916" y="52578"/>
                  </a:lnTo>
                  <a:lnTo>
                    <a:pt x="905916" y="40386"/>
                  </a:lnTo>
                  <a:lnTo>
                    <a:pt x="944397" y="40386"/>
                  </a:lnTo>
                  <a:lnTo>
                    <a:pt x="944397" y="21971"/>
                  </a:lnTo>
                  <a:lnTo>
                    <a:pt x="905916" y="21971"/>
                  </a:lnTo>
                  <a:lnTo>
                    <a:pt x="905916" y="0"/>
                  </a:lnTo>
                  <a:lnTo>
                    <a:pt x="883945" y="0"/>
                  </a:lnTo>
                  <a:lnTo>
                    <a:pt x="883945" y="21971"/>
                  </a:lnTo>
                  <a:lnTo>
                    <a:pt x="845845" y="21971"/>
                  </a:lnTo>
                  <a:lnTo>
                    <a:pt x="845845" y="40386"/>
                  </a:lnTo>
                  <a:lnTo>
                    <a:pt x="884072" y="40386"/>
                  </a:lnTo>
                  <a:lnTo>
                    <a:pt x="884008" y="52578"/>
                  </a:lnTo>
                  <a:lnTo>
                    <a:pt x="865251" y="96253"/>
                  </a:lnTo>
                  <a:lnTo>
                    <a:pt x="840892" y="116459"/>
                  </a:lnTo>
                  <a:lnTo>
                    <a:pt x="856640" y="130937"/>
                  </a:lnTo>
                  <a:lnTo>
                    <a:pt x="887945" y="98704"/>
                  </a:lnTo>
                  <a:lnTo>
                    <a:pt x="894994" y="86614"/>
                  </a:lnTo>
                  <a:lnTo>
                    <a:pt x="901852" y="97091"/>
                  </a:lnTo>
                  <a:lnTo>
                    <a:pt x="910805" y="107378"/>
                  </a:lnTo>
                  <a:lnTo>
                    <a:pt x="921854" y="117475"/>
                  </a:lnTo>
                  <a:lnTo>
                    <a:pt x="934999" y="127381"/>
                  </a:lnTo>
                  <a:lnTo>
                    <a:pt x="948461" y="110617"/>
                  </a:lnTo>
                  <a:close/>
                </a:path>
                <a:path w="2746375" h="168275">
                  <a:moveTo>
                    <a:pt x="981354" y="0"/>
                  </a:moveTo>
                  <a:lnTo>
                    <a:pt x="959510" y="0"/>
                  </a:lnTo>
                  <a:lnTo>
                    <a:pt x="959510" y="168021"/>
                  </a:lnTo>
                  <a:lnTo>
                    <a:pt x="981354" y="168021"/>
                  </a:lnTo>
                  <a:lnTo>
                    <a:pt x="981354" y="0"/>
                  </a:lnTo>
                  <a:close/>
                </a:path>
                <a:path w="2746375" h="168275">
                  <a:moveTo>
                    <a:pt x="1073048" y="14478"/>
                  </a:moveTo>
                  <a:lnTo>
                    <a:pt x="1051712" y="14478"/>
                  </a:lnTo>
                  <a:lnTo>
                    <a:pt x="1051712" y="32639"/>
                  </a:lnTo>
                  <a:lnTo>
                    <a:pt x="1051712" y="102743"/>
                  </a:lnTo>
                  <a:lnTo>
                    <a:pt x="1026566" y="102743"/>
                  </a:lnTo>
                  <a:lnTo>
                    <a:pt x="1026566" y="32639"/>
                  </a:lnTo>
                  <a:lnTo>
                    <a:pt x="1051712" y="32639"/>
                  </a:lnTo>
                  <a:lnTo>
                    <a:pt x="1051712" y="14478"/>
                  </a:lnTo>
                  <a:lnTo>
                    <a:pt x="1004976" y="14478"/>
                  </a:lnTo>
                  <a:lnTo>
                    <a:pt x="1004976" y="121158"/>
                  </a:lnTo>
                  <a:lnTo>
                    <a:pt x="1073048" y="121158"/>
                  </a:lnTo>
                  <a:lnTo>
                    <a:pt x="1073048" y="102743"/>
                  </a:lnTo>
                  <a:lnTo>
                    <a:pt x="1073048" y="32639"/>
                  </a:lnTo>
                  <a:lnTo>
                    <a:pt x="1073048" y="14478"/>
                  </a:lnTo>
                  <a:close/>
                </a:path>
                <a:path w="2746375" h="168275">
                  <a:moveTo>
                    <a:pt x="1144803" y="0"/>
                  </a:moveTo>
                  <a:lnTo>
                    <a:pt x="1123086" y="0"/>
                  </a:lnTo>
                  <a:lnTo>
                    <a:pt x="1123086" y="65659"/>
                  </a:lnTo>
                  <a:lnTo>
                    <a:pt x="1109497" y="65659"/>
                  </a:lnTo>
                  <a:lnTo>
                    <a:pt x="1109497" y="3429"/>
                  </a:lnTo>
                  <a:lnTo>
                    <a:pt x="1087907" y="3429"/>
                  </a:lnTo>
                  <a:lnTo>
                    <a:pt x="1087907" y="163068"/>
                  </a:lnTo>
                  <a:lnTo>
                    <a:pt x="1109497" y="163068"/>
                  </a:lnTo>
                  <a:lnTo>
                    <a:pt x="1109497" y="84074"/>
                  </a:lnTo>
                  <a:lnTo>
                    <a:pt x="1123086" y="84074"/>
                  </a:lnTo>
                  <a:lnTo>
                    <a:pt x="1123086" y="168021"/>
                  </a:lnTo>
                  <a:lnTo>
                    <a:pt x="1144803" y="168021"/>
                  </a:lnTo>
                  <a:lnTo>
                    <a:pt x="1144803" y="84074"/>
                  </a:lnTo>
                  <a:lnTo>
                    <a:pt x="1144803" y="65659"/>
                  </a:lnTo>
                  <a:lnTo>
                    <a:pt x="1144803" y="0"/>
                  </a:lnTo>
                  <a:close/>
                </a:path>
                <a:path w="2746375" h="168275">
                  <a:moveTo>
                    <a:pt x="1343304" y="0"/>
                  </a:moveTo>
                  <a:lnTo>
                    <a:pt x="1321714" y="0"/>
                  </a:lnTo>
                  <a:lnTo>
                    <a:pt x="1321714" y="23368"/>
                  </a:lnTo>
                  <a:lnTo>
                    <a:pt x="1321714" y="40894"/>
                  </a:lnTo>
                  <a:lnTo>
                    <a:pt x="1321714" y="64516"/>
                  </a:lnTo>
                  <a:lnTo>
                    <a:pt x="1294663" y="64516"/>
                  </a:lnTo>
                  <a:lnTo>
                    <a:pt x="1295552" y="60579"/>
                  </a:lnTo>
                  <a:lnTo>
                    <a:pt x="1296060" y="56515"/>
                  </a:lnTo>
                  <a:lnTo>
                    <a:pt x="1296060" y="48260"/>
                  </a:lnTo>
                  <a:lnTo>
                    <a:pt x="1295679" y="44450"/>
                  </a:lnTo>
                  <a:lnTo>
                    <a:pt x="1295044" y="40894"/>
                  </a:lnTo>
                  <a:lnTo>
                    <a:pt x="1321714" y="40894"/>
                  </a:lnTo>
                  <a:lnTo>
                    <a:pt x="1321714" y="23368"/>
                  </a:lnTo>
                  <a:lnTo>
                    <a:pt x="1287170" y="23368"/>
                  </a:lnTo>
                  <a:lnTo>
                    <a:pt x="1279880" y="15849"/>
                  </a:lnTo>
                  <a:lnTo>
                    <a:pt x="1274597" y="12522"/>
                  </a:lnTo>
                  <a:lnTo>
                    <a:pt x="1274597" y="43434"/>
                  </a:lnTo>
                  <a:lnTo>
                    <a:pt x="1274546" y="60833"/>
                  </a:lnTo>
                  <a:lnTo>
                    <a:pt x="1272438" y="67564"/>
                  </a:lnTo>
                  <a:lnTo>
                    <a:pt x="1267866" y="72517"/>
                  </a:lnTo>
                  <a:lnTo>
                    <a:pt x="1263421" y="77470"/>
                  </a:lnTo>
                  <a:lnTo>
                    <a:pt x="1257579" y="79883"/>
                  </a:lnTo>
                  <a:lnTo>
                    <a:pt x="1243101" y="79883"/>
                  </a:lnTo>
                  <a:lnTo>
                    <a:pt x="1237259" y="77470"/>
                  </a:lnTo>
                  <a:lnTo>
                    <a:pt x="1228369" y="67564"/>
                  </a:lnTo>
                  <a:lnTo>
                    <a:pt x="1226083" y="60833"/>
                  </a:lnTo>
                  <a:lnTo>
                    <a:pt x="1226083" y="43434"/>
                  </a:lnTo>
                  <a:lnTo>
                    <a:pt x="1228369" y="36576"/>
                  </a:lnTo>
                  <a:lnTo>
                    <a:pt x="1237132" y="26797"/>
                  </a:lnTo>
                  <a:lnTo>
                    <a:pt x="1243101" y="24384"/>
                  </a:lnTo>
                  <a:lnTo>
                    <a:pt x="1257706" y="24384"/>
                  </a:lnTo>
                  <a:lnTo>
                    <a:pt x="1263548" y="26797"/>
                  </a:lnTo>
                  <a:lnTo>
                    <a:pt x="1272438" y="36703"/>
                  </a:lnTo>
                  <a:lnTo>
                    <a:pt x="1274597" y="43434"/>
                  </a:lnTo>
                  <a:lnTo>
                    <a:pt x="1274597" y="12522"/>
                  </a:lnTo>
                  <a:lnTo>
                    <a:pt x="1271333" y="10452"/>
                  </a:lnTo>
                  <a:lnTo>
                    <a:pt x="1261541" y="7188"/>
                  </a:lnTo>
                  <a:lnTo>
                    <a:pt x="1250467" y="6096"/>
                  </a:lnTo>
                  <a:lnTo>
                    <a:pt x="1240980" y="6908"/>
                  </a:lnTo>
                  <a:lnTo>
                    <a:pt x="1207795" y="33489"/>
                  </a:lnTo>
                  <a:lnTo>
                    <a:pt x="1204493" y="52070"/>
                  </a:lnTo>
                  <a:lnTo>
                    <a:pt x="1205318" y="61937"/>
                  </a:lnTo>
                  <a:lnTo>
                    <a:pt x="1232458" y="94907"/>
                  </a:lnTo>
                  <a:lnTo>
                    <a:pt x="1250467" y="98044"/>
                  </a:lnTo>
                  <a:lnTo>
                    <a:pt x="1261122" y="97053"/>
                  </a:lnTo>
                  <a:lnTo>
                    <a:pt x="1270635" y="94030"/>
                  </a:lnTo>
                  <a:lnTo>
                    <a:pt x="1278978" y="89001"/>
                  </a:lnTo>
                  <a:lnTo>
                    <a:pt x="1286154" y="81915"/>
                  </a:lnTo>
                  <a:lnTo>
                    <a:pt x="1321714" y="81915"/>
                  </a:lnTo>
                  <a:lnTo>
                    <a:pt x="1321714" y="121539"/>
                  </a:lnTo>
                  <a:lnTo>
                    <a:pt x="1343304" y="121539"/>
                  </a:lnTo>
                  <a:lnTo>
                    <a:pt x="1343304" y="81915"/>
                  </a:lnTo>
                  <a:lnTo>
                    <a:pt x="1343304" y="79883"/>
                  </a:lnTo>
                  <a:lnTo>
                    <a:pt x="1343304" y="64516"/>
                  </a:lnTo>
                  <a:lnTo>
                    <a:pt x="1343304" y="40894"/>
                  </a:lnTo>
                  <a:lnTo>
                    <a:pt x="1343304" y="24384"/>
                  </a:lnTo>
                  <a:lnTo>
                    <a:pt x="1343304" y="23368"/>
                  </a:lnTo>
                  <a:lnTo>
                    <a:pt x="1343304" y="0"/>
                  </a:lnTo>
                  <a:close/>
                </a:path>
                <a:path w="2746375" h="168275">
                  <a:moveTo>
                    <a:pt x="1346733" y="143764"/>
                  </a:moveTo>
                  <a:lnTo>
                    <a:pt x="1256944" y="143764"/>
                  </a:lnTo>
                  <a:lnTo>
                    <a:pt x="1256944" y="106680"/>
                  </a:lnTo>
                  <a:lnTo>
                    <a:pt x="1235100" y="106680"/>
                  </a:lnTo>
                  <a:lnTo>
                    <a:pt x="1235100" y="162179"/>
                  </a:lnTo>
                  <a:lnTo>
                    <a:pt x="1346733" y="162179"/>
                  </a:lnTo>
                  <a:lnTo>
                    <a:pt x="1346733" y="143764"/>
                  </a:lnTo>
                  <a:close/>
                </a:path>
                <a:path w="2746375" h="168275">
                  <a:moveTo>
                    <a:pt x="1455572" y="8890"/>
                  </a:moveTo>
                  <a:lnTo>
                    <a:pt x="1369085" y="8890"/>
                  </a:lnTo>
                  <a:lnTo>
                    <a:pt x="1369085" y="27305"/>
                  </a:lnTo>
                  <a:lnTo>
                    <a:pt x="1433601" y="27305"/>
                  </a:lnTo>
                  <a:lnTo>
                    <a:pt x="1433283" y="38265"/>
                  </a:lnTo>
                  <a:lnTo>
                    <a:pt x="1432788" y="48133"/>
                  </a:lnTo>
                  <a:lnTo>
                    <a:pt x="1432052" y="58420"/>
                  </a:lnTo>
                  <a:lnTo>
                    <a:pt x="1431188" y="67437"/>
                  </a:lnTo>
                  <a:lnTo>
                    <a:pt x="1452524" y="69469"/>
                  </a:lnTo>
                  <a:lnTo>
                    <a:pt x="1453857" y="56324"/>
                  </a:lnTo>
                  <a:lnTo>
                    <a:pt x="1454797" y="42037"/>
                  </a:lnTo>
                  <a:lnTo>
                    <a:pt x="1455381" y="25527"/>
                  </a:lnTo>
                  <a:lnTo>
                    <a:pt x="1455572" y="8890"/>
                  </a:lnTo>
                  <a:close/>
                </a:path>
                <a:path w="2746375" h="168275">
                  <a:moveTo>
                    <a:pt x="1467891" y="96520"/>
                  </a:moveTo>
                  <a:lnTo>
                    <a:pt x="1466761" y="80645"/>
                  </a:lnTo>
                  <a:lnTo>
                    <a:pt x="1466621" y="78613"/>
                  </a:lnTo>
                  <a:lnTo>
                    <a:pt x="1457477" y="79184"/>
                  </a:lnTo>
                  <a:lnTo>
                    <a:pt x="1445488" y="79730"/>
                  </a:lnTo>
                  <a:lnTo>
                    <a:pt x="1413027" y="80645"/>
                  </a:lnTo>
                  <a:lnTo>
                    <a:pt x="1413027" y="47498"/>
                  </a:lnTo>
                  <a:lnTo>
                    <a:pt x="1391056" y="47498"/>
                  </a:lnTo>
                  <a:lnTo>
                    <a:pt x="1391056" y="80899"/>
                  </a:lnTo>
                  <a:lnTo>
                    <a:pt x="1354353" y="81153"/>
                  </a:lnTo>
                  <a:lnTo>
                    <a:pt x="1356512" y="99568"/>
                  </a:lnTo>
                  <a:lnTo>
                    <a:pt x="1385773" y="99377"/>
                  </a:lnTo>
                  <a:lnTo>
                    <a:pt x="1414106" y="98806"/>
                  </a:lnTo>
                  <a:lnTo>
                    <a:pt x="1441475" y="97853"/>
                  </a:lnTo>
                  <a:lnTo>
                    <a:pt x="1467891" y="96520"/>
                  </a:lnTo>
                  <a:close/>
                </a:path>
                <a:path w="2746375" h="168275">
                  <a:moveTo>
                    <a:pt x="1497482" y="144018"/>
                  </a:moveTo>
                  <a:lnTo>
                    <a:pt x="1403375" y="144018"/>
                  </a:lnTo>
                  <a:lnTo>
                    <a:pt x="1403375" y="108839"/>
                  </a:lnTo>
                  <a:lnTo>
                    <a:pt x="1381404" y="108839"/>
                  </a:lnTo>
                  <a:lnTo>
                    <a:pt x="1381404" y="162306"/>
                  </a:lnTo>
                  <a:lnTo>
                    <a:pt x="1497482" y="162306"/>
                  </a:lnTo>
                  <a:lnTo>
                    <a:pt x="1497482" y="144018"/>
                  </a:lnTo>
                  <a:close/>
                </a:path>
                <a:path w="2746375" h="168275">
                  <a:moveTo>
                    <a:pt x="1520215" y="54991"/>
                  </a:moveTo>
                  <a:lnTo>
                    <a:pt x="1495323" y="54991"/>
                  </a:lnTo>
                  <a:lnTo>
                    <a:pt x="1495323" y="0"/>
                  </a:lnTo>
                  <a:lnTo>
                    <a:pt x="1473479" y="0"/>
                  </a:lnTo>
                  <a:lnTo>
                    <a:pt x="1473479" y="123190"/>
                  </a:lnTo>
                  <a:lnTo>
                    <a:pt x="1495323" y="123190"/>
                  </a:lnTo>
                  <a:lnTo>
                    <a:pt x="1495323" y="73533"/>
                  </a:lnTo>
                  <a:lnTo>
                    <a:pt x="1520215" y="73533"/>
                  </a:lnTo>
                  <a:lnTo>
                    <a:pt x="1520215" y="54991"/>
                  </a:lnTo>
                  <a:close/>
                </a:path>
                <a:path w="2746375" h="168275">
                  <a:moveTo>
                    <a:pt x="1619529" y="73914"/>
                  </a:moveTo>
                  <a:lnTo>
                    <a:pt x="1611020" y="70904"/>
                  </a:lnTo>
                  <a:lnTo>
                    <a:pt x="1603222" y="66789"/>
                  </a:lnTo>
                  <a:lnTo>
                    <a:pt x="1596110" y="61620"/>
                  </a:lnTo>
                  <a:lnTo>
                    <a:pt x="1592821" y="58420"/>
                  </a:lnTo>
                  <a:lnTo>
                    <a:pt x="1589684" y="55372"/>
                  </a:lnTo>
                  <a:lnTo>
                    <a:pt x="1577492" y="5334"/>
                  </a:lnTo>
                  <a:lnTo>
                    <a:pt x="1555775" y="5334"/>
                  </a:lnTo>
                  <a:lnTo>
                    <a:pt x="1549234" y="49758"/>
                  </a:lnTo>
                  <a:lnTo>
                    <a:pt x="1513865" y="80645"/>
                  </a:lnTo>
                  <a:lnTo>
                    <a:pt x="1529740" y="95758"/>
                  </a:lnTo>
                  <a:lnTo>
                    <a:pt x="1560753" y="68338"/>
                  </a:lnTo>
                  <a:lnTo>
                    <a:pt x="1567205" y="58420"/>
                  </a:lnTo>
                  <a:lnTo>
                    <a:pt x="1574393" y="68021"/>
                  </a:lnTo>
                  <a:lnTo>
                    <a:pt x="1583182" y="76619"/>
                  </a:lnTo>
                  <a:lnTo>
                    <a:pt x="1593583" y="84213"/>
                  </a:lnTo>
                  <a:lnTo>
                    <a:pt x="1605559" y="90805"/>
                  </a:lnTo>
                  <a:lnTo>
                    <a:pt x="1619529" y="73914"/>
                  </a:lnTo>
                  <a:close/>
                </a:path>
                <a:path w="2746375" h="168275">
                  <a:moveTo>
                    <a:pt x="1660296" y="0"/>
                  </a:moveTo>
                  <a:lnTo>
                    <a:pt x="1638833" y="0"/>
                  </a:lnTo>
                  <a:lnTo>
                    <a:pt x="1638833" y="29591"/>
                  </a:lnTo>
                  <a:lnTo>
                    <a:pt x="1602892" y="29591"/>
                  </a:lnTo>
                  <a:lnTo>
                    <a:pt x="1602892" y="48133"/>
                  </a:lnTo>
                  <a:lnTo>
                    <a:pt x="1638833" y="48133"/>
                  </a:lnTo>
                  <a:lnTo>
                    <a:pt x="1638833" y="96139"/>
                  </a:lnTo>
                  <a:lnTo>
                    <a:pt x="1660296" y="96139"/>
                  </a:lnTo>
                  <a:lnTo>
                    <a:pt x="1660296" y="0"/>
                  </a:lnTo>
                  <a:close/>
                </a:path>
                <a:path w="2746375" h="168275">
                  <a:moveTo>
                    <a:pt x="1662963" y="132334"/>
                  </a:moveTo>
                  <a:lnTo>
                    <a:pt x="1662036" y="125056"/>
                  </a:lnTo>
                  <a:lnTo>
                    <a:pt x="1659255" y="118427"/>
                  </a:lnTo>
                  <a:lnTo>
                    <a:pt x="1656943" y="115443"/>
                  </a:lnTo>
                  <a:lnTo>
                    <a:pt x="1654657" y="112483"/>
                  </a:lnTo>
                  <a:lnTo>
                    <a:pt x="1648231" y="107188"/>
                  </a:lnTo>
                  <a:lnTo>
                    <a:pt x="1640738" y="103238"/>
                  </a:lnTo>
                  <a:lnTo>
                    <a:pt x="1640738" y="127381"/>
                  </a:lnTo>
                  <a:lnTo>
                    <a:pt x="1640738" y="137541"/>
                  </a:lnTo>
                  <a:lnTo>
                    <a:pt x="1637944" y="141605"/>
                  </a:lnTo>
                  <a:lnTo>
                    <a:pt x="1626768" y="147701"/>
                  </a:lnTo>
                  <a:lnTo>
                    <a:pt x="1618513" y="149225"/>
                  </a:lnTo>
                  <a:lnTo>
                    <a:pt x="1596542" y="149225"/>
                  </a:lnTo>
                  <a:lnTo>
                    <a:pt x="1574317" y="127381"/>
                  </a:lnTo>
                  <a:lnTo>
                    <a:pt x="1577111" y="123190"/>
                  </a:lnTo>
                  <a:lnTo>
                    <a:pt x="1582572" y="120142"/>
                  </a:lnTo>
                  <a:lnTo>
                    <a:pt x="1588033" y="116967"/>
                  </a:lnTo>
                  <a:lnTo>
                    <a:pt x="1596415" y="115443"/>
                  </a:lnTo>
                  <a:lnTo>
                    <a:pt x="1607464" y="115443"/>
                  </a:lnTo>
                  <a:lnTo>
                    <a:pt x="1640738" y="127381"/>
                  </a:lnTo>
                  <a:lnTo>
                    <a:pt x="1640738" y="103238"/>
                  </a:lnTo>
                  <a:lnTo>
                    <a:pt x="1640179" y="102933"/>
                  </a:lnTo>
                  <a:lnTo>
                    <a:pt x="1630692" y="99872"/>
                  </a:lnTo>
                  <a:lnTo>
                    <a:pt x="1619796" y="98031"/>
                  </a:lnTo>
                  <a:lnTo>
                    <a:pt x="1607464" y="97409"/>
                  </a:lnTo>
                  <a:lnTo>
                    <a:pt x="1595196" y="98031"/>
                  </a:lnTo>
                  <a:lnTo>
                    <a:pt x="1555902" y="118338"/>
                  </a:lnTo>
                  <a:lnTo>
                    <a:pt x="1552219" y="132334"/>
                  </a:lnTo>
                  <a:lnTo>
                    <a:pt x="1553133" y="139776"/>
                  </a:lnTo>
                  <a:lnTo>
                    <a:pt x="1584286" y="164871"/>
                  </a:lnTo>
                  <a:lnTo>
                    <a:pt x="1607464" y="167259"/>
                  </a:lnTo>
                  <a:lnTo>
                    <a:pt x="1619796" y="166662"/>
                  </a:lnTo>
                  <a:lnTo>
                    <a:pt x="1657108" y="149225"/>
                  </a:lnTo>
                  <a:lnTo>
                    <a:pt x="1659255" y="146456"/>
                  </a:lnTo>
                  <a:lnTo>
                    <a:pt x="1662036" y="139776"/>
                  </a:lnTo>
                  <a:lnTo>
                    <a:pt x="1662963" y="132334"/>
                  </a:lnTo>
                  <a:close/>
                </a:path>
                <a:path w="2746375" h="168275">
                  <a:moveTo>
                    <a:pt x="1862988" y="0"/>
                  </a:moveTo>
                  <a:lnTo>
                    <a:pt x="1841398" y="0"/>
                  </a:lnTo>
                  <a:lnTo>
                    <a:pt x="1841398" y="23368"/>
                  </a:lnTo>
                  <a:lnTo>
                    <a:pt x="1841398" y="40894"/>
                  </a:lnTo>
                  <a:lnTo>
                    <a:pt x="1841398" y="64516"/>
                  </a:lnTo>
                  <a:lnTo>
                    <a:pt x="1814347" y="64516"/>
                  </a:lnTo>
                  <a:lnTo>
                    <a:pt x="1815236" y="60579"/>
                  </a:lnTo>
                  <a:lnTo>
                    <a:pt x="1815744" y="56515"/>
                  </a:lnTo>
                  <a:lnTo>
                    <a:pt x="1815744" y="48260"/>
                  </a:lnTo>
                  <a:lnTo>
                    <a:pt x="1815363" y="44450"/>
                  </a:lnTo>
                  <a:lnTo>
                    <a:pt x="1814728" y="40894"/>
                  </a:lnTo>
                  <a:lnTo>
                    <a:pt x="1841398" y="40894"/>
                  </a:lnTo>
                  <a:lnTo>
                    <a:pt x="1841398" y="23368"/>
                  </a:lnTo>
                  <a:lnTo>
                    <a:pt x="1806854" y="23368"/>
                  </a:lnTo>
                  <a:lnTo>
                    <a:pt x="1799564" y="15849"/>
                  </a:lnTo>
                  <a:lnTo>
                    <a:pt x="1794281" y="12522"/>
                  </a:lnTo>
                  <a:lnTo>
                    <a:pt x="1794281" y="43434"/>
                  </a:lnTo>
                  <a:lnTo>
                    <a:pt x="1794230" y="60833"/>
                  </a:lnTo>
                  <a:lnTo>
                    <a:pt x="1792122" y="67564"/>
                  </a:lnTo>
                  <a:lnTo>
                    <a:pt x="1787550" y="72517"/>
                  </a:lnTo>
                  <a:lnTo>
                    <a:pt x="1783105" y="77470"/>
                  </a:lnTo>
                  <a:lnTo>
                    <a:pt x="1777263" y="79883"/>
                  </a:lnTo>
                  <a:lnTo>
                    <a:pt x="1762785" y="79883"/>
                  </a:lnTo>
                  <a:lnTo>
                    <a:pt x="1756943" y="77470"/>
                  </a:lnTo>
                  <a:lnTo>
                    <a:pt x="1748053" y="67564"/>
                  </a:lnTo>
                  <a:lnTo>
                    <a:pt x="1745767" y="60833"/>
                  </a:lnTo>
                  <a:lnTo>
                    <a:pt x="1745767" y="43434"/>
                  </a:lnTo>
                  <a:lnTo>
                    <a:pt x="1748053" y="36576"/>
                  </a:lnTo>
                  <a:lnTo>
                    <a:pt x="1756816" y="26797"/>
                  </a:lnTo>
                  <a:lnTo>
                    <a:pt x="1762785" y="24384"/>
                  </a:lnTo>
                  <a:lnTo>
                    <a:pt x="1777390" y="24384"/>
                  </a:lnTo>
                  <a:lnTo>
                    <a:pt x="1783232" y="26797"/>
                  </a:lnTo>
                  <a:lnTo>
                    <a:pt x="1792122" y="36703"/>
                  </a:lnTo>
                  <a:lnTo>
                    <a:pt x="1794281" y="43434"/>
                  </a:lnTo>
                  <a:lnTo>
                    <a:pt x="1794281" y="12522"/>
                  </a:lnTo>
                  <a:lnTo>
                    <a:pt x="1791017" y="10452"/>
                  </a:lnTo>
                  <a:lnTo>
                    <a:pt x="1781225" y="7188"/>
                  </a:lnTo>
                  <a:lnTo>
                    <a:pt x="1770151" y="6096"/>
                  </a:lnTo>
                  <a:lnTo>
                    <a:pt x="1760664" y="6908"/>
                  </a:lnTo>
                  <a:lnTo>
                    <a:pt x="1727479" y="33489"/>
                  </a:lnTo>
                  <a:lnTo>
                    <a:pt x="1724177" y="52070"/>
                  </a:lnTo>
                  <a:lnTo>
                    <a:pt x="1725002" y="61937"/>
                  </a:lnTo>
                  <a:lnTo>
                    <a:pt x="1752142" y="94907"/>
                  </a:lnTo>
                  <a:lnTo>
                    <a:pt x="1770151" y="98044"/>
                  </a:lnTo>
                  <a:lnTo>
                    <a:pt x="1780806" y="97053"/>
                  </a:lnTo>
                  <a:lnTo>
                    <a:pt x="1790319" y="94030"/>
                  </a:lnTo>
                  <a:lnTo>
                    <a:pt x="1798662" y="89001"/>
                  </a:lnTo>
                  <a:lnTo>
                    <a:pt x="1805838" y="81915"/>
                  </a:lnTo>
                  <a:lnTo>
                    <a:pt x="1841398" y="81915"/>
                  </a:lnTo>
                  <a:lnTo>
                    <a:pt x="1841398" y="121539"/>
                  </a:lnTo>
                  <a:lnTo>
                    <a:pt x="1862988" y="121539"/>
                  </a:lnTo>
                  <a:lnTo>
                    <a:pt x="1862988" y="81915"/>
                  </a:lnTo>
                  <a:lnTo>
                    <a:pt x="1862988" y="79883"/>
                  </a:lnTo>
                  <a:lnTo>
                    <a:pt x="1862988" y="64516"/>
                  </a:lnTo>
                  <a:lnTo>
                    <a:pt x="1862988" y="40894"/>
                  </a:lnTo>
                  <a:lnTo>
                    <a:pt x="1862988" y="24384"/>
                  </a:lnTo>
                  <a:lnTo>
                    <a:pt x="1862988" y="23368"/>
                  </a:lnTo>
                  <a:lnTo>
                    <a:pt x="1862988" y="0"/>
                  </a:lnTo>
                  <a:close/>
                </a:path>
                <a:path w="2746375" h="168275">
                  <a:moveTo>
                    <a:pt x="1866417" y="143764"/>
                  </a:moveTo>
                  <a:lnTo>
                    <a:pt x="1776628" y="143764"/>
                  </a:lnTo>
                  <a:lnTo>
                    <a:pt x="1776628" y="106680"/>
                  </a:lnTo>
                  <a:lnTo>
                    <a:pt x="1754784" y="106680"/>
                  </a:lnTo>
                  <a:lnTo>
                    <a:pt x="1754784" y="162179"/>
                  </a:lnTo>
                  <a:lnTo>
                    <a:pt x="1866417" y="162179"/>
                  </a:lnTo>
                  <a:lnTo>
                    <a:pt x="1866417" y="143764"/>
                  </a:lnTo>
                  <a:close/>
                </a:path>
                <a:path w="2746375" h="168275">
                  <a:moveTo>
                    <a:pt x="2033803" y="75311"/>
                  </a:moveTo>
                  <a:lnTo>
                    <a:pt x="2007895" y="75311"/>
                  </a:lnTo>
                  <a:lnTo>
                    <a:pt x="2009216" y="57150"/>
                  </a:lnTo>
                  <a:lnTo>
                    <a:pt x="2010168" y="39776"/>
                  </a:lnTo>
                  <a:lnTo>
                    <a:pt x="2010752" y="23190"/>
                  </a:lnTo>
                  <a:lnTo>
                    <a:pt x="2010943" y="7366"/>
                  </a:lnTo>
                  <a:lnTo>
                    <a:pt x="1901596" y="7366"/>
                  </a:lnTo>
                  <a:lnTo>
                    <a:pt x="1901596" y="25781"/>
                  </a:lnTo>
                  <a:lnTo>
                    <a:pt x="1989226" y="25781"/>
                  </a:lnTo>
                  <a:lnTo>
                    <a:pt x="1989074" y="35521"/>
                  </a:lnTo>
                  <a:lnTo>
                    <a:pt x="1988629" y="47028"/>
                  </a:lnTo>
                  <a:lnTo>
                    <a:pt x="1987880" y="60286"/>
                  </a:lnTo>
                  <a:lnTo>
                    <a:pt x="1986813" y="75311"/>
                  </a:lnTo>
                  <a:lnTo>
                    <a:pt x="1877974" y="75311"/>
                  </a:lnTo>
                  <a:lnTo>
                    <a:pt x="1877974" y="93853"/>
                  </a:lnTo>
                  <a:lnTo>
                    <a:pt x="1943506" y="93853"/>
                  </a:lnTo>
                  <a:lnTo>
                    <a:pt x="1943506" y="168021"/>
                  </a:lnTo>
                  <a:lnTo>
                    <a:pt x="1965477" y="168021"/>
                  </a:lnTo>
                  <a:lnTo>
                    <a:pt x="1965477" y="93853"/>
                  </a:lnTo>
                  <a:lnTo>
                    <a:pt x="2033803" y="93853"/>
                  </a:lnTo>
                  <a:lnTo>
                    <a:pt x="2033803" y="75311"/>
                  </a:lnTo>
                  <a:close/>
                </a:path>
                <a:path w="2746375" h="168275">
                  <a:moveTo>
                    <a:pt x="2173376" y="4826"/>
                  </a:moveTo>
                  <a:lnTo>
                    <a:pt x="2092718" y="4826"/>
                  </a:lnTo>
                  <a:lnTo>
                    <a:pt x="2092718" y="23241"/>
                  </a:lnTo>
                  <a:lnTo>
                    <a:pt x="2146071" y="23241"/>
                  </a:lnTo>
                  <a:lnTo>
                    <a:pt x="2141042" y="32245"/>
                  </a:lnTo>
                  <a:lnTo>
                    <a:pt x="2108695" y="59563"/>
                  </a:lnTo>
                  <a:lnTo>
                    <a:pt x="2082431" y="69215"/>
                  </a:lnTo>
                  <a:lnTo>
                    <a:pt x="2096414" y="86614"/>
                  </a:lnTo>
                  <a:lnTo>
                    <a:pt x="2127148" y="72161"/>
                  </a:lnTo>
                  <a:lnTo>
                    <a:pt x="2150224" y="53721"/>
                  </a:lnTo>
                  <a:lnTo>
                    <a:pt x="2165629" y="31292"/>
                  </a:lnTo>
                  <a:lnTo>
                    <a:pt x="2173376" y="4826"/>
                  </a:lnTo>
                  <a:close/>
                </a:path>
                <a:path w="2746375" h="168275">
                  <a:moveTo>
                    <a:pt x="2224303" y="0"/>
                  </a:moveTo>
                  <a:lnTo>
                    <a:pt x="2202967" y="0"/>
                  </a:lnTo>
                  <a:lnTo>
                    <a:pt x="2202967" y="22098"/>
                  </a:lnTo>
                  <a:lnTo>
                    <a:pt x="2170582" y="22098"/>
                  </a:lnTo>
                  <a:lnTo>
                    <a:pt x="2170582" y="39116"/>
                  </a:lnTo>
                  <a:lnTo>
                    <a:pt x="2202967" y="39116"/>
                  </a:lnTo>
                  <a:lnTo>
                    <a:pt x="2202967" y="54483"/>
                  </a:lnTo>
                  <a:lnTo>
                    <a:pt x="2166010" y="54483"/>
                  </a:lnTo>
                  <a:lnTo>
                    <a:pt x="2166010" y="71374"/>
                  </a:lnTo>
                  <a:lnTo>
                    <a:pt x="2202967" y="71374"/>
                  </a:lnTo>
                  <a:lnTo>
                    <a:pt x="2202967" y="84455"/>
                  </a:lnTo>
                  <a:lnTo>
                    <a:pt x="2224303" y="84455"/>
                  </a:lnTo>
                  <a:lnTo>
                    <a:pt x="2224303" y="0"/>
                  </a:lnTo>
                  <a:close/>
                </a:path>
                <a:path w="2746375" h="168275">
                  <a:moveTo>
                    <a:pt x="2228621" y="147701"/>
                  </a:moveTo>
                  <a:lnTo>
                    <a:pt x="2137308" y="147701"/>
                  </a:lnTo>
                  <a:lnTo>
                    <a:pt x="2137308" y="136271"/>
                  </a:lnTo>
                  <a:lnTo>
                    <a:pt x="2224303" y="136271"/>
                  </a:lnTo>
                  <a:lnTo>
                    <a:pt x="2224303" y="90932"/>
                  </a:lnTo>
                  <a:lnTo>
                    <a:pt x="2115705" y="90932"/>
                  </a:lnTo>
                  <a:lnTo>
                    <a:pt x="2115705" y="108966"/>
                  </a:lnTo>
                  <a:lnTo>
                    <a:pt x="2202967" y="108966"/>
                  </a:lnTo>
                  <a:lnTo>
                    <a:pt x="2202967" y="119888"/>
                  </a:lnTo>
                  <a:lnTo>
                    <a:pt x="2115705" y="119888"/>
                  </a:lnTo>
                  <a:lnTo>
                    <a:pt x="2115705" y="165735"/>
                  </a:lnTo>
                  <a:lnTo>
                    <a:pt x="2228621" y="165735"/>
                  </a:lnTo>
                  <a:lnTo>
                    <a:pt x="2228621" y="147701"/>
                  </a:lnTo>
                  <a:close/>
                </a:path>
                <a:path w="2746375" h="168275">
                  <a:moveTo>
                    <a:pt x="2335428" y="16637"/>
                  </a:moveTo>
                  <a:lnTo>
                    <a:pt x="2248814" y="16637"/>
                  </a:lnTo>
                  <a:lnTo>
                    <a:pt x="2248814" y="35179"/>
                  </a:lnTo>
                  <a:lnTo>
                    <a:pt x="2313965" y="35179"/>
                  </a:lnTo>
                  <a:lnTo>
                    <a:pt x="2313317" y="59359"/>
                  </a:lnTo>
                  <a:lnTo>
                    <a:pt x="2312530" y="78905"/>
                  </a:lnTo>
                  <a:lnTo>
                    <a:pt x="2311603" y="93840"/>
                  </a:lnTo>
                  <a:lnTo>
                    <a:pt x="2310536" y="104140"/>
                  </a:lnTo>
                  <a:lnTo>
                    <a:pt x="2331618" y="105410"/>
                  </a:lnTo>
                  <a:lnTo>
                    <a:pt x="2333282" y="82791"/>
                  </a:lnTo>
                  <a:lnTo>
                    <a:pt x="2334476" y="60452"/>
                  </a:lnTo>
                  <a:lnTo>
                    <a:pt x="2335187" y="38404"/>
                  </a:lnTo>
                  <a:lnTo>
                    <a:pt x="2335428" y="16637"/>
                  </a:lnTo>
                  <a:close/>
                </a:path>
                <a:path w="2746375" h="168275">
                  <a:moveTo>
                    <a:pt x="2349652" y="138176"/>
                  </a:moveTo>
                  <a:lnTo>
                    <a:pt x="2348623" y="122047"/>
                  </a:lnTo>
                  <a:lnTo>
                    <a:pt x="2348509" y="120142"/>
                  </a:lnTo>
                  <a:lnTo>
                    <a:pt x="2335834" y="120840"/>
                  </a:lnTo>
                  <a:lnTo>
                    <a:pt x="2322245" y="121386"/>
                  </a:lnTo>
                  <a:lnTo>
                    <a:pt x="2307742" y="121793"/>
                  </a:lnTo>
                  <a:lnTo>
                    <a:pt x="2292375" y="122047"/>
                  </a:lnTo>
                  <a:lnTo>
                    <a:pt x="2292375" y="67818"/>
                  </a:lnTo>
                  <a:lnTo>
                    <a:pt x="2270277" y="67818"/>
                  </a:lnTo>
                  <a:lnTo>
                    <a:pt x="2270277" y="122428"/>
                  </a:lnTo>
                  <a:lnTo>
                    <a:pt x="2232685" y="122682"/>
                  </a:lnTo>
                  <a:lnTo>
                    <a:pt x="2235225" y="141097"/>
                  </a:lnTo>
                  <a:lnTo>
                    <a:pt x="2266594" y="140919"/>
                  </a:lnTo>
                  <a:lnTo>
                    <a:pt x="2296147" y="140360"/>
                  </a:lnTo>
                  <a:lnTo>
                    <a:pt x="2323833" y="139446"/>
                  </a:lnTo>
                  <a:lnTo>
                    <a:pt x="2349652" y="138176"/>
                  </a:lnTo>
                  <a:close/>
                </a:path>
                <a:path w="2746375" h="168275">
                  <a:moveTo>
                    <a:pt x="2402738" y="70612"/>
                  </a:moveTo>
                  <a:lnTo>
                    <a:pt x="2377465" y="70612"/>
                  </a:lnTo>
                  <a:lnTo>
                    <a:pt x="2377465" y="0"/>
                  </a:lnTo>
                  <a:lnTo>
                    <a:pt x="2355367" y="0"/>
                  </a:lnTo>
                  <a:lnTo>
                    <a:pt x="2355367" y="168021"/>
                  </a:lnTo>
                  <a:lnTo>
                    <a:pt x="2377465" y="168021"/>
                  </a:lnTo>
                  <a:lnTo>
                    <a:pt x="2377465" y="89027"/>
                  </a:lnTo>
                  <a:lnTo>
                    <a:pt x="2402738" y="89027"/>
                  </a:lnTo>
                  <a:lnTo>
                    <a:pt x="2402738" y="70612"/>
                  </a:lnTo>
                  <a:close/>
                </a:path>
                <a:path w="2746375" h="168275">
                  <a:moveTo>
                    <a:pt x="2544978" y="109728"/>
                  </a:moveTo>
                  <a:lnTo>
                    <a:pt x="2515832" y="84963"/>
                  </a:lnTo>
                  <a:lnTo>
                    <a:pt x="2502090" y="44323"/>
                  </a:lnTo>
                  <a:lnTo>
                    <a:pt x="2502052" y="11303"/>
                  </a:lnTo>
                  <a:lnTo>
                    <a:pt x="2480208" y="11303"/>
                  </a:lnTo>
                  <a:lnTo>
                    <a:pt x="2480208" y="44323"/>
                  </a:lnTo>
                  <a:lnTo>
                    <a:pt x="2479408" y="54648"/>
                  </a:lnTo>
                  <a:lnTo>
                    <a:pt x="2460714" y="94132"/>
                  </a:lnTo>
                  <a:lnTo>
                    <a:pt x="2435504" y="114554"/>
                  </a:lnTo>
                  <a:lnTo>
                    <a:pt x="2452395" y="129159"/>
                  </a:lnTo>
                  <a:lnTo>
                    <a:pt x="2464244" y="119761"/>
                  </a:lnTo>
                  <a:lnTo>
                    <a:pt x="2474658" y="109258"/>
                  </a:lnTo>
                  <a:lnTo>
                    <a:pt x="2483624" y="97663"/>
                  </a:lnTo>
                  <a:lnTo>
                    <a:pt x="2491130" y="84963"/>
                  </a:lnTo>
                  <a:lnTo>
                    <a:pt x="2497963" y="96139"/>
                  </a:lnTo>
                  <a:lnTo>
                    <a:pt x="2506649" y="106756"/>
                  </a:lnTo>
                  <a:lnTo>
                    <a:pt x="2517203" y="116789"/>
                  </a:lnTo>
                  <a:lnTo>
                    <a:pt x="2529611" y="126238"/>
                  </a:lnTo>
                  <a:lnTo>
                    <a:pt x="2544978" y="109728"/>
                  </a:lnTo>
                  <a:close/>
                </a:path>
                <a:path w="2746375" h="168275">
                  <a:moveTo>
                    <a:pt x="2601874" y="64516"/>
                  </a:moveTo>
                  <a:lnTo>
                    <a:pt x="2575585" y="64516"/>
                  </a:lnTo>
                  <a:lnTo>
                    <a:pt x="2575585" y="0"/>
                  </a:lnTo>
                  <a:lnTo>
                    <a:pt x="2553868" y="0"/>
                  </a:lnTo>
                  <a:lnTo>
                    <a:pt x="2553868" y="168021"/>
                  </a:lnTo>
                  <a:lnTo>
                    <a:pt x="2575585" y="168021"/>
                  </a:lnTo>
                  <a:lnTo>
                    <a:pt x="2575585" y="82931"/>
                  </a:lnTo>
                  <a:lnTo>
                    <a:pt x="2601874" y="82931"/>
                  </a:lnTo>
                  <a:lnTo>
                    <a:pt x="2601874" y="64516"/>
                  </a:lnTo>
                  <a:close/>
                </a:path>
                <a:path w="2746375" h="168275">
                  <a:moveTo>
                    <a:pt x="2676550" y="126492"/>
                  </a:moveTo>
                  <a:lnTo>
                    <a:pt x="2674709" y="111506"/>
                  </a:lnTo>
                  <a:lnTo>
                    <a:pt x="2674391" y="108839"/>
                  </a:lnTo>
                  <a:lnTo>
                    <a:pt x="2665577" y="110007"/>
                  </a:lnTo>
                  <a:lnTo>
                    <a:pt x="2654744" y="110845"/>
                  </a:lnTo>
                  <a:lnTo>
                    <a:pt x="2641904" y="111340"/>
                  </a:lnTo>
                  <a:lnTo>
                    <a:pt x="2627020" y="111506"/>
                  </a:lnTo>
                  <a:lnTo>
                    <a:pt x="2627020" y="76962"/>
                  </a:lnTo>
                  <a:lnTo>
                    <a:pt x="2664993" y="76962"/>
                  </a:lnTo>
                  <a:lnTo>
                    <a:pt x="2664993" y="10795"/>
                  </a:lnTo>
                  <a:lnTo>
                    <a:pt x="2605430" y="10795"/>
                  </a:lnTo>
                  <a:lnTo>
                    <a:pt x="2605430" y="28956"/>
                  </a:lnTo>
                  <a:lnTo>
                    <a:pt x="2643149" y="28956"/>
                  </a:lnTo>
                  <a:lnTo>
                    <a:pt x="2643149" y="59436"/>
                  </a:lnTo>
                  <a:lnTo>
                    <a:pt x="2605430" y="59436"/>
                  </a:lnTo>
                  <a:lnTo>
                    <a:pt x="2605430" y="129667"/>
                  </a:lnTo>
                  <a:lnTo>
                    <a:pt x="2629878" y="129476"/>
                  </a:lnTo>
                  <a:lnTo>
                    <a:pt x="2649893" y="128892"/>
                  </a:lnTo>
                  <a:lnTo>
                    <a:pt x="2665450" y="127901"/>
                  </a:lnTo>
                  <a:lnTo>
                    <a:pt x="2676550" y="126492"/>
                  </a:lnTo>
                  <a:close/>
                </a:path>
                <a:path w="2746375" h="168275">
                  <a:moveTo>
                    <a:pt x="2712872" y="3429"/>
                  </a:moveTo>
                  <a:lnTo>
                    <a:pt x="2691536" y="3429"/>
                  </a:lnTo>
                  <a:lnTo>
                    <a:pt x="2691536" y="35687"/>
                  </a:lnTo>
                  <a:lnTo>
                    <a:pt x="2670581" y="35687"/>
                  </a:lnTo>
                  <a:lnTo>
                    <a:pt x="2670581" y="53848"/>
                  </a:lnTo>
                  <a:lnTo>
                    <a:pt x="2691536" y="53848"/>
                  </a:lnTo>
                  <a:lnTo>
                    <a:pt x="2691536" y="80518"/>
                  </a:lnTo>
                  <a:lnTo>
                    <a:pt x="2670835" y="80518"/>
                  </a:lnTo>
                  <a:lnTo>
                    <a:pt x="2670835" y="98425"/>
                  </a:lnTo>
                  <a:lnTo>
                    <a:pt x="2691536" y="98425"/>
                  </a:lnTo>
                  <a:lnTo>
                    <a:pt x="2691536" y="163068"/>
                  </a:lnTo>
                  <a:lnTo>
                    <a:pt x="2712872" y="163068"/>
                  </a:lnTo>
                  <a:lnTo>
                    <a:pt x="2712872" y="3429"/>
                  </a:lnTo>
                  <a:close/>
                </a:path>
                <a:path w="2746375" h="168275">
                  <a:moveTo>
                    <a:pt x="2745765" y="0"/>
                  </a:moveTo>
                  <a:lnTo>
                    <a:pt x="2724175" y="0"/>
                  </a:lnTo>
                  <a:lnTo>
                    <a:pt x="2724175" y="168021"/>
                  </a:lnTo>
                  <a:lnTo>
                    <a:pt x="2745765" y="168021"/>
                  </a:lnTo>
                  <a:lnTo>
                    <a:pt x="2745765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879348" y="4664964"/>
              <a:ext cx="4526280" cy="325120"/>
            </a:xfrm>
            <a:custGeom>
              <a:avLst/>
              <a:gdLst/>
              <a:ahLst/>
              <a:cxnLst/>
              <a:rect l="l" t="t" r="r" b="b"/>
              <a:pathLst>
                <a:path w="4526280" h="325120">
                  <a:moveTo>
                    <a:pt x="4363974" y="0"/>
                  </a:moveTo>
                  <a:lnTo>
                    <a:pt x="162306" y="0"/>
                  </a:lnTo>
                  <a:lnTo>
                    <a:pt x="119159" y="5796"/>
                  </a:lnTo>
                  <a:lnTo>
                    <a:pt x="80388" y="22154"/>
                  </a:lnTo>
                  <a:lnTo>
                    <a:pt x="47539" y="47529"/>
                  </a:lnTo>
                  <a:lnTo>
                    <a:pt x="22160" y="80376"/>
                  </a:lnTo>
                  <a:lnTo>
                    <a:pt x="5797" y="119150"/>
                  </a:lnTo>
                  <a:lnTo>
                    <a:pt x="0" y="162306"/>
                  </a:lnTo>
                  <a:lnTo>
                    <a:pt x="5797" y="205461"/>
                  </a:lnTo>
                  <a:lnTo>
                    <a:pt x="22160" y="244235"/>
                  </a:lnTo>
                  <a:lnTo>
                    <a:pt x="47539" y="277082"/>
                  </a:lnTo>
                  <a:lnTo>
                    <a:pt x="80388" y="302457"/>
                  </a:lnTo>
                  <a:lnTo>
                    <a:pt x="119159" y="318815"/>
                  </a:lnTo>
                  <a:lnTo>
                    <a:pt x="162306" y="324612"/>
                  </a:lnTo>
                  <a:lnTo>
                    <a:pt x="4363974" y="324612"/>
                  </a:lnTo>
                  <a:lnTo>
                    <a:pt x="4407129" y="318815"/>
                  </a:lnTo>
                  <a:lnTo>
                    <a:pt x="4445903" y="302457"/>
                  </a:lnTo>
                  <a:lnTo>
                    <a:pt x="4478750" y="277082"/>
                  </a:lnTo>
                  <a:lnTo>
                    <a:pt x="4504125" y="244235"/>
                  </a:lnTo>
                  <a:lnTo>
                    <a:pt x="4520483" y="205461"/>
                  </a:lnTo>
                  <a:lnTo>
                    <a:pt x="4526280" y="162306"/>
                  </a:lnTo>
                  <a:lnTo>
                    <a:pt x="4520483" y="119150"/>
                  </a:lnTo>
                  <a:lnTo>
                    <a:pt x="4504125" y="80376"/>
                  </a:lnTo>
                  <a:lnTo>
                    <a:pt x="4478750" y="47529"/>
                  </a:lnTo>
                  <a:lnTo>
                    <a:pt x="4445903" y="22154"/>
                  </a:lnTo>
                  <a:lnTo>
                    <a:pt x="4407129" y="5796"/>
                  </a:lnTo>
                  <a:lnTo>
                    <a:pt x="4363974" y="0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2480564" y="4743322"/>
              <a:ext cx="1332865" cy="168275"/>
            </a:xfrm>
            <a:custGeom>
              <a:avLst/>
              <a:gdLst/>
              <a:ahLst/>
              <a:cxnLst/>
              <a:rect l="l" t="t" r="r" b="b"/>
              <a:pathLst>
                <a:path w="1332864" h="168275">
                  <a:moveTo>
                    <a:pt x="88138" y="42926"/>
                  </a:moveTo>
                  <a:lnTo>
                    <a:pt x="87376" y="34569"/>
                  </a:lnTo>
                  <a:lnTo>
                    <a:pt x="85077" y="27012"/>
                  </a:lnTo>
                  <a:lnTo>
                    <a:pt x="81826" y="21209"/>
                  </a:lnTo>
                  <a:lnTo>
                    <a:pt x="81280" y="20231"/>
                  </a:lnTo>
                  <a:lnTo>
                    <a:pt x="75946" y="14224"/>
                  </a:lnTo>
                  <a:lnTo>
                    <a:pt x="69367" y="9321"/>
                  </a:lnTo>
                  <a:lnTo>
                    <a:pt x="66294" y="7899"/>
                  </a:lnTo>
                  <a:lnTo>
                    <a:pt x="66294" y="36576"/>
                  </a:lnTo>
                  <a:lnTo>
                    <a:pt x="66294" y="49530"/>
                  </a:lnTo>
                  <a:lnTo>
                    <a:pt x="64262" y="54864"/>
                  </a:lnTo>
                  <a:lnTo>
                    <a:pt x="60045" y="58953"/>
                  </a:lnTo>
                  <a:lnTo>
                    <a:pt x="56134" y="62865"/>
                  </a:lnTo>
                  <a:lnTo>
                    <a:pt x="50673" y="64770"/>
                  </a:lnTo>
                  <a:lnTo>
                    <a:pt x="36957" y="64770"/>
                  </a:lnTo>
                  <a:lnTo>
                    <a:pt x="21463" y="36068"/>
                  </a:lnTo>
                  <a:lnTo>
                    <a:pt x="23368" y="30734"/>
                  </a:lnTo>
                  <a:lnTo>
                    <a:pt x="27254" y="26847"/>
                  </a:lnTo>
                  <a:lnTo>
                    <a:pt x="31115" y="23114"/>
                  </a:lnTo>
                  <a:lnTo>
                    <a:pt x="36703" y="21209"/>
                  </a:lnTo>
                  <a:lnTo>
                    <a:pt x="50673" y="21209"/>
                  </a:lnTo>
                  <a:lnTo>
                    <a:pt x="56134" y="23241"/>
                  </a:lnTo>
                  <a:lnTo>
                    <a:pt x="64262" y="31369"/>
                  </a:lnTo>
                  <a:lnTo>
                    <a:pt x="66294" y="36576"/>
                  </a:lnTo>
                  <a:lnTo>
                    <a:pt x="66294" y="7899"/>
                  </a:lnTo>
                  <a:lnTo>
                    <a:pt x="61823" y="5829"/>
                  </a:lnTo>
                  <a:lnTo>
                    <a:pt x="53289" y="3746"/>
                  </a:lnTo>
                  <a:lnTo>
                    <a:pt x="43815" y="3048"/>
                  </a:lnTo>
                  <a:lnTo>
                    <a:pt x="34531" y="3746"/>
                  </a:lnTo>
                  <a:lnTo>
                    <a:pt x="3048" y="26847"/>
                  </a:lnTo>
                  <a:lnTo>
                    <a:pt x="0" y="42926"/>
                  </a:lnTo>
                  <a:lnTo>
                    <a:pt x="749" y="51358"/>
                  </a:lnTo>
                  <a:lnTo>
                    <a:pt x="26136" y="79921"/>
                  </a:lnTo>
                  <a:lnTo>
                    <a:pt x="43815" y="82677"/>
                  </a:lnTo>
                  <a:lnTo>
                    <a:pt x="53238" y="81991"/>
                  </a:lnTo>
                  <a:lnTo>
                    <a:pt x="81673" y="64770"/>
                  </a:lnTo>
                  <a:lnTo>
                    <a:pt x="85077" y="58801"/>
                  </a:lnTo>
                  <a:lnTo>
                    <a:pt x="87363" y="51295"/>
                  </a:lnTo>
                  <a:lnTo>
                    <a:pt x="88138" y="42926"/>
                  </a:lnTo>
                  <a:close/>
                </a:path>
                <a:path w="1332864" h="168275">
                  <a:moveTo>
                    <a:pt x="135890" y="0"/>
                  </a:moveTo>
                  <a:lnTo>
                    <a:pt x="114427" y="0"/>
                  </a:lnTo>
                  <a:lnTo>
                    <a:pt x="114427" y="84963"/>
                  </a:lnTo>
                  <a:lnTo>
                    <a:pt x="135890" y="84963"/>
                  </a:lnTo>
                  <a:lnTo>
                    <a:pt x="135890" y="0"/>
                  </a:lnTo>
                  <a:close/>
                </a:path>
                <a:path w="1332864" h="168275">
                  <a:moveTo>
                    <a:pt x="140208" y="147066"/>
                  </a:moveTo>
                  <a:lnTo>
                    <a:pt x="48895" y="147066"/>
                  </a:lnTo>
                  <a:lnTo>
                    <a:pt x="48895" y="136398"/>
                  </a:lnTo>
                  <a:lnTo>
                    <a:pt x="135890" y="136398"/>
                  </a:lnTo>
                  <a:lnTo>
                    <a:pt x="135890" y="91567"/>
                  </a:lnTo>
                  <a:lnTo>
                    <a:pt x="27305" y="91567"/>
                  </a:lnTo>
                  <a:lnTo>
                    <a:pt x="27305" y="109982"/>
                  </a:lnTo>
                  <a:lnTo>
                    <a:pt x="114427" y="109982"/>
                  </a:lnTo>
                  <a:lnTo>
                    <a:pt x="114427" y="119888"/>
                  </a:lnTo>
                  <a:lnTo>
                    <a:pt x="27305" y="119888"/>
                  </a:lnTo>
                  <a:lnTo>
                    <a:pt x="27305" y="165481"/>
                  </a:lnTo>
                  <a:lnTo>
                    <a:pt x="140208" y="165481"/>
                  </a:lnTo>
                  <a:lnTo>
                    <a:pt x="140208" y="147066"/>
                  </a:lnTo>
                  <a:close/>
                </a:path>
                <a:path w="1332864" h="168275">
                  <a:moveTo>
                    <a:pt x="288417" y="144907"/>
                  </a:moveTo>
                  <a:lnTo>
                    <a:pt x="198247" y="144907"/>
                  </a:lnTo>
                  <a:lnTo>
                    <a:pt x="198247" y="113538"/>
                  </a:lnTo>
                  <a:lnTo>
                    <a:pt x="176276" y="113538"/>
                  </a:lnTo>
                  <a:lnTo>
                    <a:pt x="176276" y="163322"/>
                  </a:lnTo>
                  <a:lnTo>
                    <a:pt x="288417" y="163322"/>
                  </a:lnTo>
                  <a:lnTo>
                    <a:pt x="288417" y="144907"/>
                  </a:lnTo>
                  <a:close/>
                </a:path>
                <a:path w="1332864" h="168275">
                  <a:moveTo>
                    <a:pt x="309245" y="85852"/>
                  </a:moveTo>
                  <a:lnTo>
                    <a:pt x="242189" y="85852"/>
                  </a:lnTo>
                  <a:lnTo>
                    <a:pt x="242189" y="69342"/>
                  </a:lnTo>
                  <a:lnTo>
                    <a:pt x="285623" y="69342"/>
                  </a:lnTo>
                  <a:lnTo>
                    <a:pt x="285623" y="51181"/>
                  </a:lnTo>
                  <a:lnTo>
                    <a:pt x="285623" y="37846"/>
                  </a:lnTo>
                  <a:lnTo>
                    <a:pt x="285623" y="20066"/>
                  </a:lnTo>
                  <a:lnTo>
                    <a:pt x="285623" y="4064"/>
                  </a:lnTo>
                  <a:lnTo>
                    <a:pt x="263906" y="4064"/>
                  </a:lnTo>
                  <a:lnTo>
                    <a:pt x="263906" y="20066"/>
                  </a:lnTo>
                  <a:lnTo>
                    <a:pt x="263906" y="37846"/>
                  </a:lnTo>
                  <a:lnTo>
                    <a:pt x="263906" y="51181"/>
                  </a:lnTo>
                  <a:lnTo>
                    <a:pt x="198628" y="51181"/>
                  </a:lnTo>
                  <a:lnTo>
                    <a:pt x="198628" y="37846"/>
                  </a:lnTo>
                  <a:lnTo>
                    <a:pt x="263906" y="37846"/>
                  </a:lnTo>
                  <a:lnTo>
                    <a:pt x="263906" y="20066"/>
                  </a:lnTo>
                  <a:lnTo>
                    <a:pt x="198628" y="20066"/>
                  </a:lnTo>
                  <a:lnTo>
                    <a:pt x="198628" y="4064"/>
                  </a:lnTo>
                  <a:lnTo>
                    <a:pt x="176911" y="4064"/>
                  </a:lnTo>
                  <a:lnTo>
                    <a:pt x="176911" y="69342"/>
                  </a:lnTo>
                  <a:lnTo>
                    <a:pt x="220218" y="69342"/>
                  </a:lnTo>
                  <a:lnTo>
                    <a:pt x="220218" y="85852"/>
                  </a:lnTo>
                  <a:lnTo>
                    <a:pt x="153289" y="85852"/>
                  </a:lnTo>
                  <a:lnTo>
                    <a:pt x="153289" y="104267"/>
                  </a:lnTo>
                  <a:lnTo>
                    <a:pt x="309245" y="104267"/>
                  </a:lnTo>
                  <a:lnTo>
                    <a:pt x="309245" y="85852"/>
                  </a:lnTo>
                  <a:close/>
                </a:path>
                <a:path w="1332864" h="168275">
                  <a:moveTo>
                    <a:pt x="510413" y="76962"/>
                  </a:moveTo>
                  <a:lnTo>
                    <a:pt x="484886" y="76962"/>
                  </a:lnTo>
                  <a:lnTo>
                    <a:pt x="485876" y="59537"/>
                  </a:lnTo>
                  <a:lnTo>
                    <a:pt x="486600" y="42087"/>
                  </a:lnTo>
                  <a:lnTo>
                    <a:pt x="487019" y="24625"/>
                  </a:lnTo>
                  <a:lnTo>
                    <a:pt x="487172" y="7112"/>
                  </a:lnTo>
                  <a:lnTo>
                    <a:pt x="378206" y="7112"/>
                  </a:lnTo>
                  <a:lnTo>
                    <a:pt x="378206" y="25400"/>
                  </a:lnTo>
                  <a:lnTo>
                    <a:pt x="465201" y="25400"/>
                  </a:lnTo>
                  <a:lnTo>
                    <a:pt x="465099" y="39916"/>
                  </a:lnTo>
                  <a:lnTo>
                    <a:pt x="464794" y="53327"/>
                  </a:lnTo>
                  <a:lnTo>
                    <a:pt x="464286" y="65684"/>
                  </a:lnTo>
                  <a:lnTo>
                    <a:pt x="463550" y="76962"/>
                  </a:lnTo>
                  <a:lnTo>
                    <a:pt x="354457" y="76962"/>
                  </a:lnTo>
                  <a:lnTo>
                    <a:pt x="354457" y="95504"/>
                  </a:lnTo>
                  <a:lnTo>
                    <a:pt x="392811" y="95504"/>
                  </a:lnTo>
                  <a:lnTo>
                    <a:pt x="392811" y="167894"/>
                  </a:lnTo>
                  <a:lnTo>
                    <a:pt x="414782" y="167894"/>
                  </a:lnTo>
                  <a:lnTo>
                    <a:pt x="414782" y="95504"/>
                  </a:lnTo>
                  <a:lnTo>
                    <a:pt x="450088" y="95504"/>
                  </a:lnTo>
                  <a:lnTo>
                    <a:pt x="450088" y="167894"/>
                  </a:lnTo>
                  <a:lnTo>
                    <a:pt x="472059" y="167894"/>
                  </a:lnTo>
                  <a:lnTo>
                    <a:pt x="472059" y="95504"/>
                  </a:lnTo>
                  <a:lnTo>
                    <a:pt x="510413" y="95504"/>
                  </a:lnTo>
                  <a:lnTo>
                    <a:pt x="510413" y="76962"/>
                  </a:lnTo>
                  <a:close/>
                </a:path>
                <a:path w="1332864" h="168275">
                  <a:moveTo>
                    <a:pt x="662432" y="54864"/>
                  </a:moveTo>
                  <a:lnTo>
                    <a:pt x="618236" y="38989"/>
                  </a:lnTo>
                  <a:lnTo>
                    <a:pt x="601599" y="11176"/>
                  </a:lnTo>
                  <a:lnTo>
                    <a:pt x="601599" y="3556"/>
                  </a:lnTo>
                  <a:lnTo>
                    <a:pt x="579882" y="3556"/>
                  </a:lnTo>
                  <a:lnTo>
                    <a:pt x="579882" y="11176"/>
                  </a:lnTo>
                  <a:lnTo>
                    <a:pt x="578827" y="18542"/>
                  </a:lnTo>
                  <a:lnTo>
                    <a:pt x="543572" y="49072"/>
                  </a:lnTo>
                  <a:lnTo>
                    <a:pt x="518795" y="54737"/>
                  </a:lnTo>
                  <a:lnTo>
                    <a:pt x="531749" y="71247"/>
                  </a:lnTo>
                  <a:lnTo>
                    <a:pt x="574827" y="53060"/>
                  </a:lnTo>
                  <a:lnTo>
                    <a:pt x="590804" y="37719"/>
                  </a:lnTo>
                  <a:lnTo>
                    <a:pt x="595058" y="42938"/>
                  </a:lnTo>
                  <a:lnTo>
                    <a:pt x="632472" y="65900"/>
                  </a:lnTo>
                  <a:lnTo>
                    <a:pt x="651129" y="71247"/>
                  </a:lnTo>
                  <a:lnTo>
                    <a:pt x="662432" y="54864"/>
                  </a:lnTo>
                  <a:close/>
                </a:path>
                <a:path w="1332864" h="168275">
                  <a:moveTo>
                    <a:pt x="668909" y="86868"/>
                  </a:moveTo>
                  <a:lnTo>
                    <a:pt x="512953" y="86868"/>
                  </a:lnTo>
                  <a:lnTo>
                    <a:pt x="512953" y="105283"/>
                  </a:lnTo>
                  <a:lnTo>
                    <a:pt x="550799" y="105283"/>
                  </a:lnTo>
                  <a:lnTo>
                    <a:pt x="550799" y="167894"/>
                  </a:lnTo>
                  <a:lnTo>
                    <a:pt x="572770" y="167894"/>
                  </a:lnTo>
                  <a:lnTo>
                    <a:pt x="572770" y="105283"/>
                  </a:lnTo>
                  <a:lnTo>
                    <a:pt x="609346" y="105283"/>
                  </a:lnTo>
                  <a:lnTo>
                    <a:pt x="609346" y="167894"/>
                  </a:lnTo>
                  <a:lnTo>
                    <a:pt x="631190" y="167894"/>
                  </a:lnTo>
                  <a:lnTo>
                    <a:pt x="631190" y="105283"/>
                  </a:lnTo>
                  <a:lnTo>
                    <a:pt x="668909" y="105283"/>
                  </a:lnTo>
                  <a:lnTo>
                    <a:pt x="668909" y="86868"/>
                  </a:lnTo>
                  <a:close/>
                </a:path>
                <a:path w="1332864" h="168275">
                  <a:moveTo>
                    <a:pt x="749300" y="118364"/>
                  </a:moveTo>
                  <a:lnTo>
                    <a:pt x="747864" y="102870"/>
                  </a:lnTo>
                  <a:lnTo>
                    <a:pt x="747649" y="100457"/>
                  </a:lnTo>
                  <a:lnTo>
                    <a:pt x="738428" y="101536"/>
                  </a:lnTo>
                  <a:lnTo>
                    <a:pt x="728916" y="102285"/>
                  </a:lnTo>
                  <a:lnTo>
                    <a:pt x="719099" y="102730"/>
                  </a:lnTo>
                  <a:lnTo>
                    <a:pt x="709041" y="102870"/>
                  </a:lnTo>
                  <a:lnTo>
                    <a:pt x="699389" y="102870"/>
                  </a:lnTo>
                  <a:lnTo>
                    <a:pt x="699389" y="32639"/>
                  </a:lnTo>
                  <a:lnTo>
                    <a:pt x="744093" y="32639"/>
                  </a:lnTo>
                  <a:lnTo>
                    <a:pt x="744093" y="14224"/>
                  </a:lnTo>
                  <a:lnTo>
                    <a:pt x="677926" y="14224"/>
                  </a:lnTo>
                  <a:lnTo>
                    <a:pt x="677926" y="121285"/>
                  </a:lnTo>
                  <a:lnTo>
                    <a:pt x="699592" y="121107"/>
                  </a:lnTo>
                  <a:lnTo>
                    <a:pt x="718705" y="120548"/>
                  </a:lnTo>
                  <a:lnTo>
                    <a:pt x="735266" y="119634"/>
                  </a:lnTo>
                  <a:lnTo>
                    <a:pt x="749300" y="118364"/>
                  </a:lnTo>
                  <a:close/>
                </a:path>
                <a:path w="1332864" h="168275">
                  <a:moveTo>
                    <a:pt x="817626" y="0"/>
                  </a:moveTo>
                  <a:lnTo>
                    <a:pt x="796036" y="0"/>
                  </a:lnTo>
                  <a:lnTo>
                    <a:pt x="796036" y="65532"/>
                  </a:lnTo>
                  <a:lnTo>
                    <a:pt x="780796" y="65532"/>
                  </a:lnTo>
                  <a:lnTo>
                    <a:pt x="780796" y="3302"/>
                  </a:lnTo>
                  <a:lnTo>
                    <a:pt x="759206" y="3302"/>
                  </a:lnTo>
                  <a:lnTo>
                    <a:pt x="759206" y="162941"/>
                  </a:lnTo>
                  <a:lnTo>
                    <a:pt x="780796" y="162941"/>
                  </a:lnTo>
                  <a:lnTo>
                    <a:pt x="780796" y="83947"/>
                  </a:lnTo>
                  <a:lnTo>
                    <a:pt x="796036" y="83947"/>
                  </a:lnTo>
                  <a:lnTo>
                    <a:pt x="796036" y="167894"/>
                  </a:lnTo>
                  <a:lnTo>
                    <a:pt x="817626" y="167894"/>
                  </a:lnTo>
                  <a:lnTo>
                    <a:pt x="817626" y="83947"/>
                  </a:lnTo>
                  <a:lnTo>
                    <a:pt x="817626" y="65532"/>
                  </a:lnTo>
                  <a:lnTo>
                    <a:pt x="817626" y="0"/>
                  </a:lnTo>
                  <a:close/>
                </a:path>
                <a:path w="1332864" h="168275">
                  <a:moveTo>
                    <a:pt x="1017778" y="0"/>
                  </a:moveTo>
                  <a:lnTo>
                    <a:pt x="996188" y="0"/>
                  </a:lnTo>
                  <a:lnTo>
                    <a:pt x="996188" y="23241"/>
                  </a:lnTo>
                  <a:lnTo>
                    <a:pt x="996188" y="40767"/>
                  </a:lnTo>
                  <a:lnTo>
                    <a:pt x="996188" y="64516"/>
                  </a:lnTo>
                  <a:lnTo>
                    <a:pt x="969137" y="64516"/>
                  </a:lnTo>
                  <a:lnTo>
                    <a:pt x="970026" y="60452"/>
                  </a:lnTo>
                  <a:lnTo>
                    <a:pt x="970534" y="56388"/>
                  </a:lnTo>
                  <a:lnTo>
                    <a:pt x="970534" y="48133"/>
                  </a:lnTo>
                  <a:lnTo>
                    <a:pt x="970153" y="44323"/>
                  </a:lnTo>
                  <a:lnTo>
                    <a:pt x="969391" y="40767"/>
                  </a:lnTo>
                  <a:lnTo>
                    <a:pt x="996188" y="40767"/>
                  </a:lnTo>
                  <a:lnTo>
                    <a:pt x="996188" y="23241"/>
                  </a:lnTo>
                  <a:lnTo>
                    <a:pt x="961644" y="23241"/>
                  </a:lnTo>
                  <a:lnTo>
                    <a:pt x="954328" y="15748"/>
                  </a:lnTo>
                  <a:lnTo>
                    <a:pt x="949071" y="12471"/>
                  </a:lnTo>
                  <a:lnTo>
                    <a:pt x="949071" y="43307"/>
                  </a:lnTo>
                  <a:lnTo>
                    <a:pt x="949071" y="60706"/>
                  </a:lnTo>
                  <a:lnTo>
                    <a:pt x="946785" y="67437"/>
                  </a:lnTo>
                  <a:lnTo>
                    <a:pt x="937895" y="77343"/>
                  </a:lnTo>
                  <a:lnTo>
                    <a:pt x="932053" y="79756"/>
                  </a:lnTo>
                  <a:lnTo>
                    <a:pt x="917575" y="79756"/>
                  </a:lnTo>
                  <a:lnTo>
                    <a:pt x="911733" y="77343"/>
                  </a:lnTo>
                  <a:lnTo>
                    <a:pt x="907288" y="72390"/>
                  </a:lnTo>
                  <a:lnTo>
                    <a:pt x="902843" y="67564"/>
                  </a:lnTo>
                  <a:lnTo>
                    <a:pt x="900557" y="60706"/>
                  </a:lnTo>
                  <a:lnTo>
                    <a:pt x="900557" y="43307"/>
                  </a:lnTo>
                  <a:lnTo>
                    <a:pt x="902843" y="36449"/>
                  </a:lnTo>
                  <a:lnTo>
                    <a:pt x="911606" y="26670"/>
                  </a:lnTo>
                  <a:lnTo>
                    <a:pt x="917448" y="24257"/>
                  </a:lnTo>
                  <a:lnTo>
                    <a:pt x="932180" y="24257"/>
                  </a:lnTo>
                  <a:lnTo>
                    <a:pt x="938022" y="26670"/>
                  </a:lnTo>
                  <a:lnTo>
                    <a:pt x="946912" y="36576"/>
                  </a:lnTo>
                  <a:lnTo>
                    <a:pt x="949071" y="43307"/>
                  </a:lnTo>
                  <a:lnTo>
                    <a:pt x="949071" y="12471"/>
                  </a:lnTo>
                  <a:lnTo>
                    <a:pt x="945743" y="10388"/>
                  </a:lnTo>
                  <a:lnTo>
                    <a:pt x="935901" y="7175"/>
                  </a:lnTo>
                  <a:lnTo>
                    <a:pt x="924814" y="6096"/>
                  </a:lnTo>
                  <a:lnTo>
                    <a:pt x="915403" y="6883"/>
                  </a:lnTo>
                  <a:lnTo>
                    <a:pt x="882256" y="33375"/>
                  </a:lnTo>
                  <a:lnTo>
                    <a:pt x="878967" y="52070"/>
                  </a:lnTo>
                  <a:lnTo>
                    <a:pt x="879792" y="61861"/>
                  </a:lnTo>
                  <a:lnTo>
                    <a:pt x="906919" y="94780"/>
                  </a:lnTo>
                  <a:lnTo>
                    <a:pt x="924814" y="97917"/>
                  </a:lnTo>
                  <a:lnTo>
                    <a:pt x="935545" y="96926"/>
                  </a:lnTo>
                  <a:lnTo>
                    <a:pt x="945095" y="93903"/>
                  </a:lnTo>
                  <a:lnTo>
                    <a:pt x="953452" y="88874"/>
                  </a:lnTo>
                  <a:lnTo>
                    <a:pt x="960628" y="81788"/>
                  </a:lnTo>
                  <a:lnTo>
                    <a:pt x="996188" y="81788"/>
                  </a:lnTo>
                  <a:lnTo>
                    <a:pt x="996188" y="121412"/>
                  </a:lnTo>
                  <a:lnTo>
                    <a:pt x="1017778" y="121412"/>
                  </a:lnTo>
                  <a:lnTo>
                    <a:pt x="1017778" y="81788"/>
                  </a:lnTo>
                  <a:lnTo>
                    <a:pt x="1017778" y="79756"/>
                  </a:lnTo>
                  <a:lnTo>
                    <a:pt x="1017778" y="64516"/>
                  </a:lnTo>
                  <a:lnTo>
                    <a:pt x="1017778" y="40767"/>
                  </a:lnTo>
                  <a:lnTo>
                    <a:pt x="1017778" y="24257"/>
                  </a:lnTo>
                  <a:lnTo>
                    <a:pt x="1017778" y="23241"/>
                  </a:lnTo>
                  <a:lnTo>
                    <a:pt x="1017778" y="0"/>
                  </a:lnTo>
                  <a:close/>
                </a:path>
                <a:path w="1332864" h="168275">
                  <a:moveTo>
                    <a:pt x="1021207" y="143637"/>
                  </a:moveTo>
                  <a:lnTo>
                    <a:pt x="931418" y="143637"/>
                  </a:lnTo>
                  <a:lnTo>
                    <a:pt x="931418" y="106553"/>
                  </a:lnTo>
                  <a:lnTo>
                    <a:pt x="909574" y="106553"/>
                  </a:lnTo>
                  <a:lnTo>
                    <a:pt x="909574" y="162052"/>
                  </a:lnTo>
                  <a:lnTo>
                    <a:pt x="1021207" y="162052"/>
                  </a:lnTo>
                  <a:lnTo>
                    <a:pt x="1021207" y="143637"/>
                  </a:lnTo>
                  <a:close/>
                </a:path>
                <a:path w="1332864" h="168275">
                  <a:moveTo>
                    <a:pt x="1188593" y="75184"/>
                  </a:moveTo>
                  <a:lnTo>
                    <a:pt x="1162685" y="75184"/>
                  </a:lnTo>
                  <a:lnTo>
                    <a:pt x="1164018" y="57023"/>
                  </a:lnTo>
                  <a:lnTo>
                    <a:pt x="1164971" y="39649"/>
                  </a:lnTo>
                  <a:lnTo>
                    <a:pt x="1165542" y="23063"/>
                  </a:lnTo>
                  <a:lnTo>
                    <a:pt x="1165733" y="7239"/>
                  </a:lnTo>
                  <a:lnTo>
                    <a:pt x="1056386" y="7239"/>
                  </a:lnTo>
                  <a:lnTo>
                    <a:pt x="1056386" y="25654"/>
                  </a:lnTo>
                  <a:lnTo>
                    <a:pt x="1144016" y="25654"/>
                  </a:lnTo>
                  <a:lnTo>
                    <a:pt x="1143850" y="35394"/>
                  </a:lnTo>
                  <a:lnTo>
                    <a:pt x="1143368" y="46901"/>
                  </a:lnTo>
                  <a:lnTo>
                    <a:pt x="1142619" y="60159"/>
                  </a:lnTo>
                  <a:lnTo>
                    <a:pt x="1141603" y="75184"/>
                  </a:lnTo>
                  <a:lnTo>
                    <a:pt x="1032637" y="75184"/>
                  </a:lnTo>
                  <a:lnTo>
                    <a:pt x="1032637" y="93726"/>
                  </a:lnTo>
                  <a:lnTo>
                    <a:pt x="1098296" y="93726"/>
                  </a:lnTo>
                  <a:lnTo>
                    <a:pt x="1098296" y="167894"/>
                  </a:lnTo>
                  <a:lnTo>
                    <a:pt x="1120267" y="167894"/>
                  </a:lnTo>
                  <a:lnTo>
                    <a:pt x="1120267" y="93726"/>
                  </a:lnTo>
                  <a:lnTo>
                    <a:pt x="1188593" y="93726"/>
                  </a:lnTo>
                  <a:lnTo>
                    <a:pt x="1188593" y="75184"/>
                  </a:lnTo>
                  <a:close/>
                </a:path>
                <a:path w="1332864" h="168275">
                  <a:moveTo>
                    <a:pt x="1290320" y="86233"/>
                  </a:moveTo>
                  <a:lnTo>
                    <a:pt x="1289291" y="70358"/>
                  </a:lnTo>
                  <a:lnTo>
                    <a:pt x="1289177" y="68580"/>
                  </a:lnTo>
                  <a:lnTo>
                    <a:pt x="1276578" y="69342"/>
                  </a:lnTo>
                  <a:lnTo>
                    <a:pt x="1261491" y="69900"/>
                  </a:lnTo>
                  <a:lnTo>
                    <a:pt x="1243914" y="70243"/>
                  </a:lnTo>
                  <a:lnTo>
                    <a:pt x="1223899" y="70358"/>
                  </a:lnTo>
                  <a:lnTo>
                    <a:pt x="1223899" y="56134"/>
                  </a:lnTo>
                  <a:lnTo>
                    <a:pt x="1276604" y="56134"/>
                  </a:lnTo>
                  <a:lnTo>
                    <a:pt x="1276604" y="38735"/>
                  </a:lnTo>
                  <a:lnTo>
                    <a:pt x="1223899" y="38735"/>
                  </a:lnTo>
                  <a:lnTo>
                    <a:pt x="1223899" y="25146"/>
                  </a:lnTo>
                  <a:lnTo>
                    <a:pt x="1285113" y="25146"/>
                  </a:lnTo>
                  <a:lnTo>
                    <a:pt x="1285113" y="6858"/>
                  </a:lnTo>
                  <a:lnTo>
                    <a:pt x="1202182" y="6858"/>
                  </a:lnTo>
                  <a:lnTo>
                    <a:pt x="1202182" y="88519"/>
                  </a:lnTo>
                  <a:lnTo>
                    <a:pt x="1228039" y="88379"/>
                  </a:lnTo>
                  <a:lnTo>
                    <a:pt x="1251343" y="87960"/>
                  </a:lnTo>
                  <a:lnTo>
                    <a:pt x="1272095" y="87236"/>
                  </a:lnTo>
                  <a:lnTo>
                    <a:pt x="1290320" y="86233"/>
                  </a:lnTo>
                  <a:close/>
                </a:path>
                <a:path w="1332864" h="168275">
                  <a:moveTo>
                    <a:pt x="1332357" y="102108"/>
                  </a:moveTo>
                  <a:lnTo>
                    <a:pt x="1311148" y="102108"/>
                  </a:lnTo>
                  <a:lnTo>
                    <a:pt x="1311148" y="120269"/>
                  </a:lnTo>
                  <a:lnTo>
                    <a:pt x="1311148" y="146177"/>
                  </a:lnTo>
                  <a:lnTo>
                    <a:pt x="1245489" y="146177"/>
                  </a:lnTo>
                  <a:lnTo>
                    <a:pt x="1245489" y="120269"/>
                  </a:lnTo>
                  <a:lnTo>
                    <a:pt x="1311148" y="120269"/>
                  </a:lnTo>
                  <a:lnTo>
                    <a:pt x="1311148" y="102108"/>
                  </a:lnTo>
                  <a:lnTo>
                    <a:pt x="1224026" y="102108"/>
                  </a:lnTo>
                  <a:lnTo>
                    <a:pt x="1224026" y="164338"/>
                  </a:lnTo>
                  <a:lnTo>
                    <a:pt x="1332357" y="164338"/>
                  </a:lnTo>
                  <a:lnTo>
                    <a:pt x="1332357" y="146177"/>
                  </a:lnTo>
                  <a:lnTo>
                    <a:pt x="1332357" y="120269"/>
                  </a:lnTo>
                  <a:lnTo>
                    <a:pt x="1332357" y="102108"/>
                  </a:lnTo>
                  <a:close/>
                </a:path>
                <a:path w="1332864" h="168275">
                  <a:moveTo>
                    <a:pt x="1332357" y="0"/>
                  </a:moveTo>
                  <a:lnTo>
                    <a:pt x="1311021" y="0"/>
                  </a:lnTo>
                  <a:lnTo>
                    <a:pt x="1311021" y="94996"/>
                  </a:lnTo>
                  <a:lnTo>
                    <a:pt x="1332357" y="94996"/>
                  </a:lnTo>
                  <a:lnTo>
                    <a:pt x="13323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3" name="object 53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865822" y="5084254"/>
              <a:ext cx="4554855" cy="1391030"/>
            </a:xfrm>
            <a:prstGeom prst="rect">
              <a:avLst/>
            </a:prstGeom>
          </p:spPr>
        </p:pic>
        <p:sp>
          <p:nvSpPr>
            <p:cNvPr id="54" name="object 54"/>
            <p:cNvSpPr/>
            <p:nvPr/>
          </p:nvSpPr>
          <p:spPr>
            <a:xfrm>
              <a:off x="5704332" y="4664964"/>
              <a:ext cx="3322320" cy="325120"/>
            </a:xfrm>
            <a:custGeom>
              <a:avLst/>
              <a:gdLst/>
              <a:ahLst/>
              <a:cxnLst/>
              <a:rect l="l" t="t" r="r" b="b"/>
              <a:pathLst>
                <a:path w="3322320" h="325120">
                  <a:moveTo>
                    <a:pt x="3160014" y="0"/>
                  </a:moveTo>
                  <a:lnTo>
                    <a:pt x="162305" y="0"/>
                  </a:lnTo>
                  <a:lnTo>
                    <a:pt x="119150" y="5796"/>
                  </a:lnTo>
                  <a:lnTo>
                    <a:pt x="80376" y="22154"/>
                  </a:lnTo>
                  <a:lnTo>
                    <a:pt x="47529" y="47529"/>
                  </a:lnTo>
                  <a:lnTo>
                    <a:pt x="22154" y="80376"/>
                  </a:lnTo>
                  <a:lnTo>
                    <a:pt x="5796" y="119150"/>
                  </a:lnTo>
                  <a:lnTo>
                    <a:pt x="0" y="162306"/>
                  </a:lnTo>
                  <a:lnTo>
                    <a:pt x="5796" y="205461"/>
                  </a:lnTo>
                  <a:lnTo>
                    <a:pt x="22154" y="244235"/>
                  </a:lnTo>
                  <a:lnTo>
                    <a:pt x="47529" y="277082"/>
                  </a:lnTo>
                  <a:lnTo>
                    <a:pt x="80376" y="302457"/>
                  </a:lnTo>
                  <a:lnTo>
                    <a:pt x="119150" y="318815"/>
                  </a:lnTo>
                  <a:lnTo>
                    <a:pt x="162305" y="324612"/>
                  </a:lnTo>
                  <a:lnTo>
                    <a:pt x="3160014" y="324612"/>
                  </a:lnTo>
                  <a:lnTo>
                    <a:pt x="3203169" y="318815"/>
                  </a:lnTo>
                  <a:lnTo>
                    <a:pt x="3241943" y="302457"/>
                  </a:lnTo>
                  <a:lnTo>
                    <a:pt x="3274790" y="277082"/>
                  </a:lnTo>
                  <a:lnTo>
                    <a:pt x="3300165" y="244235"/>
                  </a:lnTo>
                  <a:lnTo>
                    <a:pt x="3316523" y="205461"/>
                  </a:lnTo>
                  <a:lnTo>
                    <a:pt x="3322319" y="162306"/>
                  </a:lnTo>
                  <a:lnTo>
                    <a:pt x="3316523" y="119150"/>
                  </a:lnTo>
                  <a:lnTo>
                    <a:pt x="3300165" y="80376"/>
                  </a:lnTo>
                  <a:lnTo>
                    <a:pt x="3274790" y="47529"/>
                  </a:lnTo>
                  <a:lnTo>
                    <a:pt x="3241943" y="22154"/>
                  </a:lnTo>
                  <a:lnTo>
                    <a:pt x="3203169" y="5796"/>
                  </a:lnTo>
                  <a:lnTo>
                    <a:pt x="3160014" y="0"/>
                  </a:lnTo>
                  <a:close/>
                </a:path>
              </a:pathLst>
            </a:custGeom>
            <a:solidFill>
              <a:srgbClr val="39A9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6523723" y="4740909"/>
              <a:ext cx="1694180" cy="170815"/>
            </a:xfrm>
            <a:custGeom>
              <a:avLst/>
              <a:gdLst/>
              <a:ahLst/>
              <a:cxnLst/>
              <a:rect l="l" t="t" r="r" b="b"/>
              <a:pathLst>
                <a:path w="1694179" h="170814">
                  <a:moveTo>
                    <a:pt x="88023" y="45339"/>
                  </a:moveTo>
                  <a:lnTo>
                    <a:pt x="69253" y="11734"/>
                  </a:lnTo>
                  <a:lnTo>
                    <a:pt x="66306" y="10375"/>
                  </a:lnTo>
                  <a:lnTo>
                    <a:pt x="66306" y="38989"/>
                  </a:lnTo>
                  <a:lnTo>
                    <a:pt x="66306" y="51943"/>
                  </a:lnTo>
                  <a:lnTo>
                    <a:pt x="64274" y="57277"/>
                  </a:lnTo>
                  <a:lnTo>
                    <a:pt x="60058" y="61366"/>
                  </a:lnTo>
                  <a:lnTo>
                    <a:pt x="56146" y="65278"/>
                  </a:lnTo>
                  <a:lnTo>
                    <a:pt x="50673" y="67183"/>
                  </a:lnTo>
                  <a:lnTo>
                    <a:pt x="36969" y="67183"/>
                  </a:lnTo>
                  <a:lnTo>
                    <a:pt x="21348" y="38481"/>
                  </a:lnTo>
                  <a:lnTo>
                    <a:pt x="23380" y="33147"/>
                  </a:lnTo>
                  <a:lnTo>
                    <a:pt x="27266" y="29260"/>
                  </a:lnTo>
                  <a:lnTo>
                    <a:pt x="31127" y="25527"/>
                  </a:lnTo>
                  <a:lnTo>
                    <a:pt x="36576" y="23622"/>
                  </a:lnTo>
                  <a:lnTo>
                    <a:pt x="50673" y="23622"/>
                  </a:lnTo>
                  <a:lnTo>
                    <a:pt x="56146" y="25654"/>
                  </a:lnTo>
                  <a:lnTo>
                    <a:pt x="64274" y="33782"/>
                  </a:lnTo>
                  <a:lnTo>
                    <a:pt x="66306" y="38989"/>
                  </a:lnTo>
                  <a:lnTo>
                    <a:pt x="66306" y="10375"/>
                  </a:lnTo>
                  <a:lnTo>
                    <a:pt x="61658" y="8229"/>
                  </a:lnTo>
                  <a:lnTo>
                    <a:pt x="53225" y="6159"/>
                  </a:lnTo>
                  <a:lnTo>
                    <a:pt x="43827" y="5461"/>
                  </a:lnTo>
                  <a:lnTo>
                    <a:pt x="34544" y="6159"/>
                  </a:lnTo>
                  <a:lnTo>
                    <a:pt x="3060" y="29260"/>
                  </a:lnTo>
                  <a:lnTo>
                    <a:pt x="0" y="45339"/>
                  </a:lnTo>
                  <a:lnTo>
                    <a:pt x="762" y="53771"/>
                  </a:lnTo>
                  <a:lnTo>
                    <a:pt x="26085" y="82334"/>
                  </a:lnTo>
                  <a:lnTo>
                    <a:pt x="43827" y="85090"/>
                  </a:lnTo>
                  <a:lnTo>
                    <a:pt x="53251" y="84404"/>
                  </a:lnTo>
                  <a:lnTo>
                    <a:pt x="81610" y="67183"/>
                  </a:lnTo>
                  <a:lnTo>
                    <a:pt x="84975" y="61214"/>
                  </a:lnTo>
                  <a:lnTo>
                    <a:pt x="87249" y="53708"/>
                  </a:lnTo>
                  <a:lnTo>
                    <a:pt x="88023" y="45339"/>
                  </a:lnTo>
                  <a:close/>
                </a:path>
                <a:path w="1694179" h="170814">
                  <a:moveTo>
                    <a:pt x="135902" y="2413"/>
                  </a:moveTo>
                  <a:lnTo>
                    <a:pt x="114439" y="2413"/>
                  </a:lnTo>
                  <a:lnTo>
                    <a:pt x="114439" y="87376"/>
                  </a:lnTo>
                  <a:lnTo>
                    <a:pt x="135902" y="87376"/>
                  </a:lnTo>
                  <a:lnTo>
                    <a:pt x="135902" y="2413"/>
                  </a:lnTo>
                  <a:close/>
                </a:path>
                <a:path w="1694179" h="170814">
                  <a:moveTo>
                    <a:pt x="140093" y="149479"/>
                  </a:moveTo>
                  <a:lnTo>
                    <a:pt x="48907" y="149479"/>
                  </a:lnTo>
                  <a:lnTo>
                    <a:pt x="48907" y="138811"/>
                  </a:lnTo>
                  <a:lnTo>
                    <a:pt x="135902" y="138811"/>
                  </a:lnTo>
                  <a:lnTo>
                    <a:pt x="135902" y="93980"/>
                  </a:lnTo>
                  <a:lnTo>
                    <a:pt x="27317" y="93980"/>
                  </a:lnTo>
                  <a:lnTo>
                    <a:pt x="27317" y="112395"/>
                  </a:lnTo>
                  <a:lnTo>
                    <a:pt x="114439" y="112395"/>
                  </a:lnTo>
                  <a:lnTo>
                    <a:pt x="114439" y="122301"/>
                  </a:lnTo>
                  <a:lnTo>
                    <a:pt x="27317" y="122301"/>
                  </a:lnTo>
                  <a:lnTo>
                    <a:pt x="27317" y="167894"/>
                  </a:lnTo>
                  <a:lnTo>
                    <a:pt x="140093" y="167894"/>
                  </a:lnTo>
                  <a:lnTo>
                    <a:pt x="140093" y="149479"/>
                  </a:lnTo>
                  <a:close/>
                </a:path>
                <a:path w="1694179" h="170814">
                  <a:moveTo>
                    <a:pt x="288429" y="147320"/>
                  </a:moveTo>
                  <a:lnTo>
                    <a:pt x="198259" y="147320"/>
                  </a:lnTo>
                  <a:lnTo>
                    <a:pt x="198259" y="115951"/>
                  </a:lnTo>
                  <a:lnTo>
                    <a:pt x="176288" y="115951"/>
                  </a:lnTo>
                  <a:lnTo>
                    <a:pt x="176288" y="165735"/>
                  </a:lnTo>
                  <a:lnTo>
                    <a:pt x="288429" y="165735"/>
                  </a:lnTo>
                  <a:lnTo>
                    <a:pt x="288429" y="147320"/>
                  </a:lnTo>
                  <a:close/>
                </a:path>
                <a:path w="1694179" h="170814">
                  <a:moveTo>
                    <a:pt x="309130" y="88265"/>
                  </a:moveTo>
                  <a:lnTo>
                    <a:pt x="242074" y="88265"/>
                  </a:lnTo>
                  <a:lnTo>
                    <a:pt x="242074" y="71755"/>
                  </a:lnTo>
                  <a:lnTo>
                    <a:pt x="285635" y="71755"/>
                  </a:lnTo>
                  <a:lnTo>
                    <a:pt x="285635" y="53594"/>
                  </a:lnTo>
                  <a:lnTo>
                    <a:pt x="285635" y="40259"/>
                  </a:lnTo>
                  <a:lnTo>
                    <a:pt x="285635" y="22479"/>
                  </a:lnTo>
                  <a:lnTo>
                    <a:pt x="285635" y="6477"/>
                  </a:lnTo>
                  <a:lnTo>
                    <a:pt x="263918" y="6477"/>
                  </a:lnTo>
                  <a:lnTo>
                    <a:pt x="263918" y="22479"/>
                  </a:lnTo>
                  <a:lnTo>
                    <a:pt x="263918" y="40259"/>
                  </a:lnTo>
                  <a:lnTo>
                    <a:pt x="263918" y="53594"/>
                  </a:lnTo>
                  <a:lnTo>
                    <a:pt x="198640" y="53594"/>
                  </a:lnTo>
                  <a:lnTo>
                    <a:pt x="198640" y="40259"/>
                  </a:lnTo>
                  <a:lnTo>
                    <a:pt x="263918" y="40259"/>
                  </a:lnTo>
                  <a:lnTo>
                    <a:pt x="263918" y="22479"/>
                  </a:lnTo>
                  <a:lnTo>
                    <a:pt x="198640" y="22479"/>
                  </a:lnTo>
                  <a:lnTo>
                    <a:pt x="198640" y="6477"/>
                  </a:lnTo>
                  <a:lnTo>
                    <a:pt x="176796" y="6477"/>
                  </a:lnTo>
                  <a:lnTo>
                    <a:pt x="176796" y="71755"/>
                  </a:lnTo>
                  <a:lnTo>
                    <a:pt x="220230" y="71755"/>
                  </a:lnTo>
                  <a:lnTo>
                    <a:pt x="220230" y="88265"/>
                  </a:lnTo>
                  <a:lnTo>
                    <a:pt x="153301" y="88265"/>
                  </a:lnTo>
                  <a:lnTo>
                    <a:pt x="153301" y="106680"/>
                  </a:lnTo>
                  <a:lnTo>
                    <a:pt x="309130" y="106680"/>
                  </a:lnTo>
                  <a:lnTo>
                    <a:pt x="309130" y="88265"/>
                  </a:lnTo>
                  <a:close/>
                </a:path>
                <a:path w="1694179" h="170814">
                  <a:moveTo>
                    <a:pt x="510298" y="129159"/>
                  </a:moveTo>
                  <a:lnTo>
                    <a:pt x="443242" y="129159"/>
                  </a:lnTo>
                  <a:lnTo>
                    <a:pt x="443242" y="95758"/>
                  </a:lnTo>
                  <a:lnTo>
                    <a:pt x="488073" y="95758"/>
                  </a:lnTo>
                  <a:lnTo>
                    <a:pt x="488073" y="77597"/>
                  </a:lnTo>
                  <a:lnTo>
                    <a:pt x="401205" y="77597"/>
                  </a:lnTo>
                  <a:lnTo>
                    <a:pt x="401205" y="35306"/>
                  </a:lnTo>
                  <a:lnTo>
                    <a:pt x="485533" y="35306"/>
                  </a:lnTo>
                  <a:lnTo>
                    <a:pt x="485533" y="17145"/>
                  </a:lnTo>
                  <a:lnTo>
                    <a:pt x="379361" y="17145"/>
                  </a:lnTo>
                  <a:lnTo>
                    <a:pt x="379361" y="95758"/>
                  </a:lnTo>
                  <a:lnTo>
                    <a:pt x="421398" y="95758"/>
                  </a:lnTo>
                  <a:lnTo>
                    <a:pt x="421398" y="129159"/>
                  </a:lnTo>
                  <a:lnTo>
                    <a:pt x="354469" y="129159"/>
                  </a:lnTo>
                  <a:lnTo>
                    <a:pt x="354469" y="147320"/>
                  </a:lnTo>
                  <a:lnTo>
                    <a:pt x="510298" y="147320"/>
                  </a:lnTo>
                  <a:lnTo>
                    <a:pt x="510298" y="129159"/>
                  </a:lnTo>
                  <a:close/>
                </a:path>
                <a:path w="1694179" h="170814">
                  <a:moveTo>
                    <a:pt x="656094" y="22352"/>
                  </a:moveTo>
                  <a:lnTo>
                    <a:pt x="601611" y="22352"/>
                  </a:lnTo>
                  <a:lnTo>
                    <a:pt x="601611" y="2540"/>
                  </a:lnTo>
                  <a:lnTo>
                    <a:pt x="580021" y="2540"/>
                  </a:lnTo>
                  <a:lnTo>
                    <a:pt x="580021" y="22352"/>
                  </a:lnTo>
                  <a:lnTo>
                    <a:pt x="525792" y="22352"/>
                  </a:lnTo>
                  <a:lnTo>
                    <a:pt x="525792" y="40005"/>
                  </a:lnTo>
                  <a:lnTo>
                    <a:pt x="656094" y="40005"/>
                  </a:lnTo>
                  <a:lnTo>
                    <a:pt x="656094" y="22352"/>
                  </a:lnTo>
                  <a:close/>
                </a:path>
                <a:path w="1694179" h="170814">
                  <a:moveTo>
                    <a:pt x="668794" y="131445"/>
                  </a:moveTo>
                  <a:lnTo>
                    <a:pt x="601611" y="131445"/>
                  </a:lnTo>
                  <a:lnTo>
                    <a:pt x="601611" y="113284"/>
                  </a:lnTo>
                  <a:lnTo>
                    <a:pt x="611771" y="111887"/>
                  </a:lnTo>
                  <a:lnTo>
                    <a:pt x="620737" y="109588"/>
                  </a:lnTo>
                  <a:lnTo>
                    <a:pt x="628510" y="106400"/>
                  </a:lnTo>
                  <a:lnTo>
                    <a:pt x="635012" y="102362"/>
                  </a:lnTo>
                  <a:lnTo>
                    <a:pt x="642594" y="96520"/>
                  </a:lnTo>
                  <a:lnTo>
                    <a:pt x="642759" y="96393"/>
                  </a:lnTo>
                  <a:lnTo>
                    <a:pt x="646620" y="89154"/>
                  </a:lnTo>
                  <a:lnTo>
                    <a:pt x="646696" y="80264"/>
                  </a:lnTo>
                  <a:lnTo>
                    <a:pt x="645769" y="73202"/>
                  </a:lnTo>
                  <a:lnTo>
                    <a:pt x="624217" y="52374"/>
                  </a:lnTo>
                  <a:lnTo>
                    <a:pt x="624217" y="75311"/>
                  </a:lnTo>
                  <a:lnTo>
                    <a:pt x="624217" y="85344"/>
                  </a:lnTo>
                  <a:lnTo>
                    <a:pt x="621423" y="89281"/>
                  </a:lnTo>
                  <a:lnTo>
                    <a:pt x="615962" y="92202"/>
                  </a:lnTo>
                  <a:lnTo>
                    <a:pt x="610374" y="94996"/>
                  </a:lnTo>
                  <a:lnTo>
                    <a:pt x="601992" y="96520"/>
                  </a:lnTo>
                  <a:lnTo>
                    <a:pt x="590943" y="96520"/>
                  </a:lnTo>
                  <a:lnTo>
                    <a:pt x="576173" y="95504"/>
                  </a:lnTo>
                  <a:lnTo>
                    <a:pt x="565619" y="92443"/>
                  </a:lnTo>
                  <a:lnTo>
                    <a:pt x="559269" y="87363"/>
                  </a:lnTo>
                  <a:lnTo>
                    <a:pt x="557161" y="80264"/>
                  </a:lnTo>
                  <a:lnTo>
                    <a:pt x="559269" y="73342"/>
                  </a:lnTo>
                  <a:lnTo>
                    <a:pt x="565619" y="68376"/>
                  </a:lnTo>
                  <a:lnTo>
                    <a:pt x="576173" y="65392"/>
                  </a:lnTo>
                  <a:lnTo>
                    <a:pt x="590943" y="64389"/>
                  </a:lnTo>
                  <a:lnTo>
                    <a:pt x="601865" y="64389"/>
                  </a:lnTo>
                  <a:lnTo>
                    <a:pt x="610120" y="65786"/>
                  </a:lnTo>
                  <a:lnTo>
                    <a:pt x="615708" y="68580"/>
                  </a:lnTo>
                  <a:lnTo>
                    <a:pt x="621423" y="71374"/>
                  </a:lnTo>
                  <a:lnTo>
                    <a:pt x="624217" y="75311"/>
                  </a:lnTo>
                  <a:lnTo>
                    <a:pt x="624217" y="52374"/>
                  </a:lnTo>
                  <a:lnTo>
                    <a:pt x="623887" y="52197"/>
                  </a:lnTo>
                  <a:lnTo>
                    <a:pt x="614349" y="49301"/>
                  </a:lnTo>
                  <a:lnTo>
                    <a:pt x="603364" y="47574"/>
                  </a:lnTo>
                  <a:lnTo>
                    <a:pt x="590943" y="46990"/>
                  </a:lnTo>
                  <a:lnTo>
                    <a:pt x="578510" y="47574"/>
                  </a:lnTo>
                  <a:lnTo>
                    <a:pt x="538645" y="66840"/>
                  </a:lnTo>
                  <a:lnTo>
                    <a:pt x="534936" y="80264"/>
                  </a:lnTo>
                  <a:lnTo>
                    <a:pt x="535000" y="89281"/>
                  </a:lnTo>
                  <a:lnTo>
                    <a:pt x="569798" y="111836"/>
                  </a:lnTo>
                  <a:lnTo>
                    <a:pt x="580021" y="113284"/>
                  </a:lnTo>
                  <a:lnTo>
                    <a:pt x="580021" y="131445"/>
                  </a:lnTo>
                  <a:lnTo>
                    <a:pt x="512965" y="131445"/>
                  </a:lnTo>
                  <a:lnTo>
                    <a:pt x="512965" y="149479"/>
                  </a:lnTo>
                  <a:lnTo>
                    <a:pt x="668794" y="149479"/>
                  </a:lnTo>
                  <a:lnTo>
                    <a:pt x="668794" y="131445"/>
                  </a:lnTo>
                  <a:close/>
                </a:path>
                <a:path w="1694179" h="170814">
                  <a:moveTo>
                    <a:pt x="827290" y="84836"/>
                  </a:moveTo>
                  <a:lnTo>
                    <a:pt x="802144" y="84836"/>
                  </a:lnTo>
                  <a:lnTo>
                    <a:pt x="803478" y="62915"/>
                  </a:lnTo>
                  <a:lnTo>
                    <a:pt x="803529" y="61595"/>
                  </a:lnTo>
                  <a:lnTo>
                    <a:pt x="804430" y="43040"/>
                  </a:lnTo>
                  <a:lnTo>
                    <a:pt x="805002" y="25247"/>
                  </a:lnTo>
                  <a:lnTo>
                    <a:pt x="805192" y="9525"/>
                  </a:lnTo>
                  <a:lnTo>
                    <a:pt x="694702" y="9525"/>
                  </a:lnTo>
                  <a:lnTo>
                    <a:pt x="694702" y="27813"/>
                  </a:lnTo>
                  <a:lnTo>
                    <a:pt x="783221" y="27813"/>
                  </a:lnTo>
                  <a:lnTo>
                    <a:pt x="783221" y="37338"/>
                  </a:lnTo>
                  <a:lnTo>
                    <a:pt x="782967" y="44196"/>
                  </a:lnTo>
                  <a:lnTo>
                    <a:pt x="686447" y="47244"/>
                  </a:lnTo>
                  <a:lnTo>
                    <a:pt x="691654" y="65786"/>
                  </a:lnTo>
                  <a:lnTo>
                    <a:pt x="782459" y="61595"/>
                  </a:lnTo>
                  <a:lnTo>
                    <a:pt x="781443" y="81788"/>
                  </a:lnTo>
                  <a:lnTo>
                    <a:pt x="781189" y="84836"/>
                  </a:lnTo>
                  <a:lnTo>
                    <a:pt x="671461" y="84836"/>
                  </a:lnTo>
                  <a:lnTo>
                    <a:pt x="671461" y="103251"/>
                  </a:lnTo>
                  <a:lnTo>
                    <a:pt x="736739" y="103251"/>
                  </a:lnTo>
                  <a:lnTo>
                    <a:pt x="736739" y="170180"/>
                  </a:lnTo>
                  <a:lnTo>
                    <a:pt x="758583" y="170180"/>
                  </a:lnTo>
                  <a:lnTo>
                    <a:pt x="758583" y="103251"/>
                  </a:lnTo>
                  <a:lnTo>
                    <a:pt x="827290" y="103251"/>
                  </a:lnTo>
                  <a:lnTo>
                    <a:pt x="827290" y="84836"/>
                  </a:lnTo>
                  <a:close/>
                </a:path>
                <a:path w="1694179" h="170814">
                  <a:moveTo>
                    <a:pt x="951877" y="120777"/>
                  </a:moveTo>
                  <a:lnTo>
                    <a:pt x="950556" y="105283"/>
                  </a:lnTo>
                  <a:lnTo>
                    <a:pt x="950353" y="102870"/>
                  </a:lnTo>
                  <a:lnTo>
                    <a:pt x="941133" y="103949"/>
                  </a:lnTo>
                  <a:lnTo>
                    <a:pt x="931621" y="104698"/>
                  </a:lnTo>
                  <a:lnTo>
                    <a:pt x="921804" y="105143"/>
                  </a:lnTo>
                  <a:lnTo>
                    <a:pt x="911745" y="105283"/>
                  </a:lnTo>
                  <a:lnTo>
                    <a:pt x="902093" y="105283"/>
                  </a:lnTo>
                  <a:lnTo>
                    <a:pt x="902093" y="35052"/>
                  </a:lnTo>
                  <a:lnTo>
                    <a:pt x="946797" y="35052"/>
                  </a:lnTo>
                  <a:lnTo>
                    <a:pt x="946797" y="16637"/>
                  </a:lnTo>
                  <a:lnTo>
                    <a:pt x="880630" y="16637"/>
                  </a:lnTo>
                  <a:lnTo>
                    <a:pt x="880630" y="123698"/>
                  </a:lnTo>
                  <a:lnTo>
                    <a:pt x="902220" y="123520"/>
                  </a:lnTo>
                  <a:lnTo>
                    <a:pt x="921296" y="122961"/>
                  </a:lnTo>
                  <a:lnTo>
                    <a:pt x="937844" y="122047"/>
                  </a:lnTo>
                  <a:lnTo>
                    <a:pt x="951877" y="120777"/>
                  </a:lnTo>
                  <a:close/>
                </a:path>
                <a:path w="1694179" h="170814">
                  <a:moveTo>
                    <a:pt x="1020330" y="2413"/>
                  </a:moveTo>
                  <a:lnTo>
                    <a:pt x="998740" y="2413"/>
                  </a:lnTo>
                  <a:lnTo>
                    <a:pt x="998740" y="67945"/>
                  </a:lnTo>
                  <a:lnTo>
                    <a:pt x="983500" y="67945"/>
                  </a:lnTo>
                  <a:lnTo>
                    <a:pt x="983500" y="5715"/>
                  </a:lnTo>
                  <a:lnTo>
                    <a:pt x="961910" y="5715"/>
                  </a:lnTo>
                  <a:lnTo>
                    <a:pt x="961910" y="165354"/>
                  </a:lnTo>
                  <a:lnTo>
                    <a:pt x="983500" y="165354"/>
                  </a:lnTo>
                  <a:lnTo>
                    <a:pt x="983500" y="86360"/>
                  </a:lnTo>
                  <a:lnTo>
                    <a:pt x="998740" y="86360"/>
                  </a:lnTo>
                  <a:lnTo>
                    <a:pt x="998740" y="170307"/>
                  </a:lnTo>
                  <a:lnTo>
                    <a:pt x="1020330" y="170307"/>
                  </a:lnTo>
                  <a:lnTo>
                    <a:pt x="1020330" y="86360"/>
                  </a:lnTo>
                  <a:lnTo>
                    <a:pt x="1020330" y="67945"/>
                  </a:lnTo>
                  <a:lnTo>
                    <a:pt x="1020330" y="2413"/>
                  </a:lnTo>
                  <a:close/>
                </a:path>
                <a:path w="1694179" h="170814">
                  <a:moveTo>
                    <a:pt x="1129677" y="61976"/>
                  </a:moveTo>
                  <a:lnTo>
                    <a:pt x="1127594" y="58166"/>
                  </a:lnTo>
                  <a:lnTo>
                    <a:pt x="1125740" y="54737"/>
                  </a:lnTo>
                  <a:lnTo>
                    <a:pt x="1117866" y="49149"/>
                  </a:lnTo>
                  <a:lnTo>
                    <a:pt x="1111427" y="45415"/>
                  </a:lnTo>
                  <a:lnTo>
                    <a:pt x="1107833" y="44145"/>
                  </a:lnTo>
                  <a:lnTo>
                    <a:pt x="1107833" y="70993"/>
                  </a:lnTo>
                  <a:lnTo>
                    <a:pt x="1106449" y="76682"/>
                  </a:lnTo>
                  <a:lnTo>
                    <a:pt x="1102309" y="80772"/>
                  </a:lnTo>
                  <a:lnTo>
                    <a:pt x="1095400" y="83248"/>
                  </a:lnTo>
                  <a:lnTo>
                    <a:pt x="1085735" y="84074"/>
                  </a:lnTo>
                  <a:lnTo>
                    <a:pt x="1076159" y="83248"/>
                  </a:lnTo>
                  <a:lnTo>
                    <a:pt x="1069327" y="80772"/>
                  </a:lnTo>
                  <a:lnTo>
                    <a:pt x="1065250" y="76682"/>
                  </a:lnTo>
                  <a:lnTo>
                    <a:pt x="1063891" y="70993"/>
                  </a:lnTo>
                  <a:lnTo>
                    <a:pt x="1063891" y="67183"/>
                  </a:lnTo>
                  <a:lnTo>
                    <a:pt x="1065669" y="64008"/>
                  </a:lnTo>
                  <a:lnTo>
                    <a:pt x="1069225" y="61722"/>
                  </a:lnTo>
                  <a:lnTo>
                    <a:pt x="1072908" y="59309"/>
                  </a:lnTo>
                  <a:lnTo>
                    <a:pt x="1078369" y="58166"/>
                  </a:lnTo>
                  <a:lnTo>
                    <a:pt x="1085735" y="58166"/>
                  </a:lnTo>
                  <a:lnTo>
                    <a:pt x="1095400" y="58978"/>
                  </a:lnTo>
                  <a:lnTo>
                    <a:pt x="1102309" y="61391"/>
                  </a:lnTo>
                  <a:lnTo>
                    <a:pt x="1106449" y="65405"/>
                  </a:lnTo>
                  <a:lnTo>
                    <a:pt x="1107833" y="70993"/>
                  </a:lnTo>
                  <a:lnTo>
                    <a:pt x="1107833" y="44145"/>
                  </a:lnTo>
                  <a:lnTo>
                    <a:pt x="1103934" y="42760"/>
                  </a:lnTo>
                  <a:lnTo>
                    <a:pt x="1095375" y="41173"/>
                  </a:lnTo>
                  <a:lnTo>
                    <a:pt x="1085735" y="40640"/>
                  </a:lnTo>
                  <a:lnTo>
                    <a:pt x="1076159" y="41173"/>
                  </a:lnTo>
                  <a:lnTo>
                    <a:pt x="1042174" y="61722"/>
                  </a:lnTo>
                  <a:lnTo>
                    <a:pt x="1042111" y="80137"/>
                  </a:lnTo>
                  <a:lnTo>
                    <a:pt x="1045857" y="87249"/>
                  </a:lnTo>
                  <a:lnTo>
                    <a:pt x="1085608" y="101346"/>
                  </a:lnTo>
                  <a:lnTo>
                    <a:pt x="1095171" y="100825"/>
                  </a:lnTo>
                  <a:lnTo>
                    <a:pt x="1127455" y="84074"/>
                  </a:lnTo>
                  <a:lnTo>
                    <a:pt x="1129677" y="80137"/>
                  </a:lnTo>
                  <a:lnTo>
                    <a:pt x="1129677" y="61976"/>
                  </a:lnTo>
                  <a:close/>
                </a:path>
                <a:path w="1694179" h="170814">
                  <a:moveTo>
                    <a:pt x="1136789" y="17145"/>
                  </a:moveTo>
                  <a:lnTo>
                    <a:pt x="1096276" y="17145"/>
                  </a:lnTo>
                  <a:lnTo>
                    <a:pt x="1096276" y="0"/>
                  </a:lnTo>
                  <a:lnTo>
                    <a:pt x="1074432" y="0"/>
                  </a:lnTo>
                  <a:lnTo>
                    <a:pt x="1074432" y="17145"/>
                  </a:lnTo>
                  <a:lnTo>
                    <a:pt x="1033919" y="17145"/>
                  </a:lnTo>
                  <a:lnTo>
                    <a:pt x="1033919" y="34671"/>
                  </a:lnTo>
                  <a:lnTo>
                    <a:pt x="1136789" y="34671"/>
                  </a:lnTo>
                  <a:lnTo>
                    <a:pt x="1136789" y="17145"/>
                  </a:lnTo>
                  <a:close/>
                </a:path>
                <a:path w="1694179" h="170814">
                  <a:moveTo>
                    <a:pt x="1168285" y="110617"/>
                  </a:moveTo>
                  <a:lnTo>
                    <a:pt x="1056144" y="110617"/>
                  </a:lnTo>
                  <a:lnTo>
                    <a:pt x="1056144" y="128905"/>
                  </a:lnTo>
                  <a:lnTo>
                    <a:pt x="1146441" y="128905"/>
                  </a:lnTo>
                  <a:lnTo>
                    <a:pt x="1146441" y="170307"/>
                  </a:lnTo>
                  <a:lnTo>
                    <a:pt x="1168285" y="170307"/>
                  </a:lnTo>
                  <a:lnTo>
                    <a:pt x="1168285" y="110617"/>
                  </a:lnTo>
                  <a:close/>
                </a:path>
                <a:path w="1694179" h="170814">
                  <a:moveTo>
                    <a:pt x="1193685" y="50546"/>
                  </a:moveTo>
                  <a:lnTo>
                    <a:pt x="1168285" y="50546"/>
                  </a:lnTo>
                  <a:lnTo>
                    <a:pt x="1168285" y="2413"/>
                  </a:lnTo>
                  <a:lnTo>
                    <a:pt x="1146314" y="2413"/>
                  </a:lnTo>
                  <a:lnTo>
                    <a:pt x="1146314" y="103378"/>
                  </a:lnTo>
                  <a:lnTo>
                    <a:pt x="1168285" y="103378"/>
                  </a:lnTo>
                  <a:lnTo>
                    <a:pt x="1168285" y="68834"/>
                  </a:lnTo>
                  <a:lnTo>
                    <a:pt x="1193685" y="68834"/>
                  </a:lnTo>
                  <a:lnTo>
                    <a:pt x="1193685" y="50546"/>
                  </a:lnTo>
                  <a:close/>
                </a:path>
                <a:path w="1694179" h="170814">
                  <a:moveTo>
                    <a:pt x="1378978" y="2413"/>
                  </a:moveTo>
                  <a:lnTo>
                    <a:pt x="1357388" y="2413"/>
                  </a:lnTo>
                  <a:lnTo>
                    <a:pt x="1357388" y="25654"/>
                  </a:lnTo>
                  <a:lnTo>
                    <a:pt x="1357388" y="43180"/>
                  </a:lnTo>
                  <a:lnTo>
                    <a:pt x="1357388" y="66929"/>
                  </a:lnTo>
                  <a:lnTo>
                    <a:pt x="1330210" y="66929"/>
                  </a:lnTo>
                  <a:lnTo>
                    <a:pt x="1331226" y="62865"/>
                  </a:lnTo>
                  <a:lnTo>
                    <a:pt x="1331607" y="58801"/>
                  </a:lnTo>
                  <a:lnTo>
                    <a:pt x="1331607" y="50546"/>
                  </a:lnTo>
                  <a:lnTo>
                    <a:pt x="1331353" y="46736"/>
                  </a:lnTo>
                  <a:lnTo>
                    <a:pt x="1330591" y="43180"/>
                  </a:lnTo>
                  <a:lnTo>
                    <a:pt x="1357388" y="43180"/>
                  </a:lnTo>
                  <a:lnTo>
                    <a:pt x="1357388" y="25654"/>
                  </a:lnTo>
                  <a:lnTo>
                    <a:pt x="1322717" y="25654"/>
                  </a:lnTo>
                  <a:lnTo>
                    <a:pt x="1315478" y="18161"/>
                  </a:lnTo>
                  <a:lnTo>
                    <a:pt x="1310271" y="14897"/>
                  </a:lnTo>
                  <a:lnTo>
                    <a:pt x="1310271" y="45720"/>
                  </a:lnTo>
                  <a:lnTo>
                    <a:pt x="1310271" y="63119"/>
                  </a:lnTo>
                  <a:lnTo>
                    <a:pt x="1307985" y="69850"/>
                  </a:lnTo>
                  <a:lnTo>
                    <a:pt x="1299095" y="79756"/>
                  </a:lnTo>
                  <a:lnTo>
                    <a:pt x="1293253" y="82169"/>
                  </a:lnTo>
                  <a:lnTo>
                    <a:pt x="1278775" y="82169"/>
                  </a:lnTo>
                  <a:lnTo>
                    <a:pt x="1272806" y="79756"/>
                  </a:lnTo>
                  <a:lnTo>
                    <a:pt x="1268361" y="74803"/>
                  </a:lnTo>
                  <a:lnTo>
                    <a:pt x="1263916" y="69977"/>
                  </a:lnTo>
                  <a:lnTo>
                    <a:pt x="1261757" y="63119"/>
                  </a:lnTo>
                  <a:lnTo>
                    <a:pt x="1261757" y="45720"/>
                  </a:lnTo>
                  <a:lnTo>
                    <a:pt x="1263916" y="38862"/>
                  </a:lnTo>
                  <a:lnTo>
                    <a:pt x="1268361" y="34036"/>
                  </a:lnTo>
                  <a:lnTo>
                    <a:pt x="1272806" y="29083"/>
                  </a:lnTo>
                  <a:lnTo>
                    <a:pt x="1278648" y="26670"/>
                  </a:lnTo>
                  <a:lnTo>
                    <a:pt x="1293253" y="26670"/>
                  </a:lnTo>
                  <a:lnTo>
                    <a:pt x="1299095" y="29083"/>
                  </a:lnTo>
                  <a:lnTo>
                    <a:pt x="1307985" y="38989"/>
                  </a:lnTo>
                  <a:lnTo>
                    <a:pt x="1310271" y="45720"/>
                  </a:lnTo>
                  <a:lnTo>
                    <a:pt x="1310271" y="14897"/>
                  </a:lnTo>
                  <a:lnTo>
                    <a:pt x="1306931" y="12801"/>
                  </a:lnTo>
                  <a:lnTo>
                    <a:pt x="1297101" y="9588"/>
                  </a:lnTo>
                  <a:lnTo>
                    <a:pt x="1286014" y="8509"/>
                  </a:lnTo>
                  <a:lnTo>
                    <a:pt x="1276604" y="9296"/>
                  </a:lnTo>
                  <a:lnTo>
                    <a:pt x="1243418" y="35788"/>
                  </a:lnTo>
                  <a:lnTo>
                    <a:pt x="1240167" y="54483"/>
                  </a:lnTo>
                  <a:lnTo>
                    <a:pt x="1240967" y="64274"/>
                  </a:lnTo>
                  <a:lnTo>
                    <a:pt x="1268006" y="97193"/>
                  </a:lnTo>
                  <a:lnTo>
                    <a:pt x="1286014" y="100330"/>
                  </a:lnTo>
                  <a:lnTo>
                    <a:pt x="1296746" y="99339"/>
                  </a:lnTo>
                  <a:lnTo>
                    <a:pt x="1306296" y="96316"/>
                  </a:lnTo>
                  <a:lnTo>
                    <a:pt x="1314653" y="91287"/>
                  </a:lnTo>
                  <a:lnTo>
                    <a:pt x="1321828" y="84201"/>
                  </a:lnTo>
                  <a:lnTo>
                    <a:pt x="1357388" y="84201"/>
                  </a:lnTo>
                  <a:lnTo>
                    <a:pt x="1357388" y="123825"/>
                  </a:lnTo>
                  <a:lnTo>
                    <a:pt x="1378978" y="123825"/>
                  </a:lnTo>
                  <a:lnTo>
                    <a:pt x="1378978" y="84201"/>
                  </a:lnTo>
                  <a:lnTo>
                    <a:pt x="1378978" y="82169"/>
                  </a:lnTo>
                  <a:lnTo>
                    <a:pt x="1378978" y="66929"/>
                  </a:lnTo>
                  <a:lnTo>
                    <a:pt x="1378978" y="43180"/>
                  </a:lnTo>
                  <a:lnTo>
                    <a:pt x="1378978" y="26670"/>
                  </a:lnTo>
                  <a:lnTo>
                    <a:pt x="1378978" y="25654"/>
                  </a:lnTo>
                  <a:lnTo>
                    <a:pt x="1378978" y="2413"/>
                  </a:lnTo>
                  <a:close/>
                </a:path>
                <a:path w="1694179" h="170814">
                  <a:moveTo>
                    <a:pt x="1382280" y="146050"/>
                  </a:moveTo>
                  <a:lnTo>
                    <a:pt x="1292618" y="146050"/>
                  </a:lnTo>
                  <a:lnTo>
                    <a:pt x="1292618" y="108966"/>
                  </a:lnTo>
                  <a:lnTo>
                    <a:pt x="1270774" y="108966"/>
                  </a:lnTo>
                  <a:lnTo>
                    <a:pt x="1270774" y="164465"/>
                  </a:lnTo>
                  <a:lnTo>
                    <a:pt x="1382280" y="164465"/>
                  </a:lnTo>
                  <a:lnTo>
                    <a:pt x="1382280" y="146050"/>
                  </a:lnTo>
                  <a:close/>
                </a:path>
                <a:path w="1694179" h="170814">
                  <a:moveTo>
                    <a:pt x="1549666" y="77597"/>
                  </a:moveTo>
                  <a:lnTo>
                    <a:pt x="1523885" y="77597"/>
                  </a:lnTo>
                  <a:lnTo>
                    <a:pt x="1525219" y="59436"/>
                  </a:lnTo>
                  <a:lnTo>
                    <a:pt x="1526171" y="42062"/>
                  </a:lnTo>
                  <a:lnTo>
                    <a:pt x="1526743" y="25476"/>
                  </a:lnTo>
                  <a:lnTo>
                    <a:pt x="1526933" y="9652"/>
                  </a:lnTo>
                  <a:lnTo>
                    <a:pt x="1417586" y="9652"/>
                  </a:lnTo>
                  <a:lnTo>
                    <a:pt x="1417586" y="28067"/>
                  </a:lnTo>
                  <a:lnTo>
                    <a:pt x="1505089" y="28067"/>
                  </a:lnTo>
                  <a:lnTo>
                    <a:pt x="1504937" y="37807"/>
                  </a:lnTo>
                  <a:lnTo>
                    <a:pt x="1504518" y="49314"/>
                  </a:lnTo>
                  <a:lnTo>
                    <a:pt x="1503794" y="62572"/>
                  </a:lnTo>
                  <a:lnTo>
                    <a:pt x="1502803" y="77597"/>
                  </a:lnTo>
                  <a:lnTo>
                    <a:pt x="1393837" y="77597"/>
                  </a:lnTo>
                  <a:lnTo>
                    <a:pt x="1393837" y="96139"/>
                  </a:lnTo>
                  <a:lnTo>
                    <a:pt x="1459496" y="96139"/>
                  </a:lnTo>
                  <a:lnTo>
                    <a:pt x="1459496" y="170307"/>
                  </a:lnTo>
                  <a:lnTo>
                    <a:pt x="1481467" y="170307"/>
                  </a:lnTo>
                  <a:lnTo>
                    <a:pt x="1481467" y="96139"/>
                  </a:lnTo>
                  <a:lnTo>
                    <a:pt x="1549666" y="96139"/>
                  </a:lnTo>
                  <a:lnTo>
                    <a:pt x="1549666" y="77597"/>
                  </a:lnTo>
                  <a:close/>
                </a:path>
                <a:path w="1694179" h="170814">
                  <a:moveTo>
                    <a:pt x="1651520" y="88646"/>
                  </a:moveTo>
                  <a:lnTo>
                    <a:pt x="1650492" y="72771"/>
                  </a:lnTo>
                  <a:lnTo>
                    <a:pt x="1650377" y="70993"/>
                  </a:lnTo>
                  <a:lnTo>
                    <a:pt x="1637779" y="71755"/>
                  </a:lnTo>
                  <a:lnTo>
                    <a:pt x="1622666" y="72313"/>
                  </a:lnTo>
                  <a:lnTo>
                    <a:pt x="1605064" y="72656"/>
                  </a:lnTo>
                  <a:lnTo>
                    <a:pt x="1584972" y="72771"/>
                  </a:lnTo>
                  <a:lnTo>
                    <a:pt x="1584972" y="58547"/>
                  </a:lnTo>
                  <a:lnTo>
                    <a:pt x="1637804" y="58547"/>
                  </a:lnTo>
                  <a:lnTo>
                    <a:pt x="1637804" y="41148"/>
                  </a:lnTo>
                  <a:lnTo>
                    <a:pt x="1584972" y="41148"/>
                  </a:lnTo>
                  <a:lnTo>
                    <a:pt x="1584972" y="27559"/>
                  </a:lnTo>
                  <a:lnTo>
                    <a:pt x="1646313" y="27559"/>
                  </a:lnTo>
                  <a:lnTo>
                    <a:pt x="1646313" y="9271"/>
                  </a:lnTo>
                  <a:lnTo>
                    <a:pt x="1563382" y="9271"/>
                  </a:lnTo>
                  <a:lnTo>
                    <a:pt x="1563382" y="90932"/>
                  </a:lnTo>
                  <a:lnTo>
                    <a:pt x="1589239" y="90792"/>
                  </a:lnTo>
                  <a:lnTo>
                    <a:pt x="1612544" y="90373"/>
                  </a:lnTo>
                  <a:lnTo>
                    <a:pt x="1633296" y="89649"/>
                  </a:lnTo>
                  <a:lnTo>
                    <a:pt x="1651520" y="88646"/>
                  </a:lnTo>
                  <a:close/>
                </a:path>
                <a:path w="1694179" h="170814">
                  <a:moveTo>
                    <a:pt x="1693557" y="104521"/>
                  </a:moveTo>
                  <a:lnTo>
                    <a:pt x="1672348" y="104521"/>
                  </a:lnTo>
                  <a:lnTo>
                    <a:pt x="1672348" y="122682"/>
                  </a:lnTo>
                  <a:lnTo>
                    <a:pt x="1672348" y="148590"/>
                  </a:lnTo>
                  <a:lnTo>
                    <a:pt x="1606562" y="148590"/>
                  </a:lnTo>
                  <a:lnTo>
                    <a:pt x="1606562" y="122682"/>
                  </a:lnTo>
                  <a:lnTo>
                    <a:pt x="1672348" y="122682"/>
                  </a:lnTo>
                  <a:lnTo>
                    <a:pt x="1672348" y="104521"/>
                  </a:lnTo>
                  <a:lnTo>
                    <a:pt x="1585226" y="104521"/>
                  </a:lnTo>
                  <a:lnTo>
                    <a:pt x="1585226" y="166751"/>
                  </a:lnTo>
                  <a:lnTo>
                    <a:pt x="1693557" y="166751"/>
                  </a:lnTo>
                  <a:lnTo>
                    <a:pt x="1693557" y="148590"/>
                  </a:lnTo>
                  <a:lnTo>
                    <a:pt x="1693557" y="122682"/>
                  </a:lnTo>
                  <a:lnTo>
                    <a:pt x="1693557" y="104521"/>
                  </a:lnTo>
                  <a:close/>
                </a:path>
                <a:path w="1694179" h="170814">
                  <a:moveTo>
                    <a:pt x="1693557" y="2413"/>
                  </a:moveTo>
                  <a:lnTo>
                    <a:pt x="1672094" y="2413"/>
                  </a:lnTo>
                  <a:lnTo>
                    <a:pt x="1672094" y="97409"/>
                  </a:lnTo>
                  <a:lnTo>
                    <a:pt x="1693557" y="97409"/>
                  </a:lnTo>
                  <a:lnTo>
                    <a:pt x="1693557" y="241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6" name="object 56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5690806" y="5084254"/>
              <a:ext cx="3350895" cy="1391030"/>
            </a:xfrm>
            <a:prstGeom prst="rect">
              <a:avLst/>
            </a:prstGeom>
          </p:spPr>
        </p:pic>
        <p:sp>
          <p:nvSpPr>
            <p:cNvPr id="57" name="object 57"/>
            <p:cNvSpPr/>
            <p:nvPr/>
          </p:nvSpPr>
          <p:spPr>
            <a:xfrm>
              <a:off x="6893941" y="4027804"/>
              <a:ext cx="44450" cy="42545"/>
            </a:xfrm>
            <a:custGeom>
              <a:avLst/>
              <a:gdLst/>
              <a:ahLst/>
              <a:cxnLst/>
              <a:rect l="l" t="t" r="r" b="b"/>
              <a:pathLst>
                <a:path w="44450" h="42545">
                  <a:moveTo>
                    <a:pt x="27939" y="0"/>
                  </a:moveTo>
                  <a:lnTo>
                    <a:pt x="16128" y="0"/>
                  </a:lnTo>
                  <a:lnTo>
                    <a:pt x="18287" y="16764"/>
                  </a:lnTo>
                  <a:lnTo>
                    <a:pt x="3682" y="10668"/>
                  </a:lnTo>
                  <a:lnTo>
                    <a:pt x="0" y="21082"/>
                  </a:lnTo>
                  <a:lnTo>
                    <a:pt x="15748" y="23495"/>
                  </a:lnTo>
                  <a:lnTo>
                    <a:pt x="4572" y="36068"/>
                  </a:lnTo>
                  <a:lnTo>
                    <a:pt x="13842" y="42418"/>
                  </a:lnTo>
                  <a:lnTo>
                    <a:pt x="21970" y="27686"/>
                  </a:lnTo>
                  <a:lnTo>
                    <a:pt x="30225" y="42418"/>
                  </a:lnTo>
                  <a:lnTo>
                    <a:pt x="39497" y="36068"/>
                  </a:lnTo>
                  <a:lnTo>
                    <a:pt x="28320" y="23495"/>
                  </a:lnTo>
                  <a:lnTo>
                    <a:pt x="43941" y="21082"/>
                  </a:lnTo>
                  <a:lnTo>
                    <a:pt x="40258" y="10668"/>
                  </a:lnTo>
                  <a:lnTo>
                    <a:pt x="25780" y="16764"/>
                  </a:lnTo>
                  <a:lnTo>
                    <a:pt x="27939" y="0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8" name="object 58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6988556" y="4010786"/>
              <a:ext cx="206628" cy="109219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7255002" y="4023233"/>
              <a:ext cx="1797939" cy="11379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5459"/>
            <a:chOff x="0" y="0"/>
            <a:chExt cx="9906000" cy="6855459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712579" y="6676745"/>
              <a:ext cx="100419" cy="75877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68591" y="472312"/>
              <a:ext cx="1251585" cy="299085"/>
            </a:xfrm>
            <a:custGeom>
              <a:avLst/>
              <a:gdLst/>
              <a:ahLst/>
              <a:cxnLst/>
              <a:rect l="l" t="t" r="r" b="b"/>
              <a:pathLst>
                <a:path w="1251585" h="299084">
                  <a:moveTo>
                    <a:pt x="140843" y="25146"/>
                  </a:moveTo>
                  <a:lnTo>
                    <a:pt x="17487" y="25146"/>
                  </a:lnTo>
                  <a:lnTo>
                    <a:pt x="17487" y="57404"/>
                  </a:lnTo>
                  <a:lnTo>
                    <a:pt x="98894" y="57404"/>
                  </a:lnTo>
                  <a:lnTo>
                    <a:pt x="94043" y="79717"/>
                  </a:lnTo>
                  <a:lnTo>
                    <a:pt x="76555" y="122770"/>
                  </a:lnTo>
                  <a:lnTo>
                    <a:pt x="49479" y="162826"/>
                  </a:lnTo>
                  <a:lnTo>
                    <a:pt x="17513" y="194398"/>
                  </a:lnTo>
                  <a:lnTo>
                    <a:pt x="0" y="206629"/>
                  </a:lnTo>
                  <a:lnTo>
                    <a:pt x="31724" y="231775"/>
                  </a:lnTo>
                  <a:lnTo>
                    <a:pt x="71628" y="194919"/>
                  </a:lnTo>
                  <a:lnTo>
                    <a:pt x="106248" y="146431"/>
                  </a:lnTo>
                  <a:lnTo>
                    <a:pt x="130873" y="88887"/>
                  </a:lnTo>
                  <a:lnTo>
                    <a:pt x="137693" y="57797"/>
                  </a:lnTo>
                  <a:lnTo>
                    <a:pt x="140843" y="25146"/>
                  </a:lnTo>
                  <a:close/>
                </a:path>
                <a:path w="1251585" h="299084">
                  <a:moveTo>
                    <a:pt x="263436" y="0"/>
                  </a:moveTo>
                  <a:lnTo>
                    <a:pt x="224891" y="0"/>
                  </a:lnTo>
                  <a:lnTo>
                    <a:pt x="224891" y="116713"/>
                  </a:lnTo>
                  <a:lnTo>
                    <a:pt x="200748" y="116713"/>
                  </a:lnTo>
                  <a:lnTo>
                    <a:pt x="200748" y="6096"/>
                  </a:lnTo>
                  <a:lnTo>
                    <a:pt x="162356" y="6096"/>
                  </a:lnTo>
                  <a:lnTo>
                    <a:pt x="162356" y="289814"/>
                  </a:lnTo>
                  <a:lnTo>
                    <a:pt x="200748" y="289814"/>
                  </a:lnTo>
                  <a:lnTo>
                    <a:pt x="200748" y="149352"/>
                  </a:lnTo>
                  <a:lnTo>
                    <a:pt x="224891" y="149352"/>
                  </a:lnTo>
                  <a:lnTo>
                    <a:pt x="224891" y="298577"/>
                  </a:lnTo>
                  <a:lnTo>
                    <a:pt x="263436" y="298577"/>
                  </a:lnTo>
                  <a:lnTo>
                    <a:pt x="263436" y="149352"/>
                  </a:lnTo>
                  <a:lnTo>
                    <a:pt x="263436" y="116713"/>
                  </a:lnTo>
                  <a:lnTo>
                    <a:pt x="263436" y="0"/>
                  </a:lnTo>
                  <a:close/>
                </a:path>
                <a:path w="1251585" h="299084">
                  <a:moveTo>
                    <a:pt x="457657" y="7620"/>
                  </a:moveTo>
                  <a:lnTo>
                    <a:pt x="419277" y="7620"/>
                  </a:lnTo>
                  <a:lnTo>
                    <a:pt x="419277" y="42164"/>
                  </a:lnTo>
                  <a:lnTo>
                    <a:pt x="419277" y="74803"/>
                  </a:lnTo>
                  <a:lnTo>
                    <a:pt x="419277" y="101473"/>
                  </a:lnTo>
                  <a:lnTo>
                    <a:pt x="354266" y="101473"/>
                  </a:lnTo>
                  <a:lnTo>
                    <a:pt x="354266" y="74803"/>
                  </a:lnTo>
                  <a:lnTo>
                    <a:pt x="419277" y="74803"/>
                  </a:lnTo>
                  <a:lnTo>
                    <a:pt x="419277" y="42164"/>
                  </a:lnTo>
                  <a:lnTo>
                    <a:pt x="354266" y="42164"/>
                  </a:lnTo>
                  <a:lnTo>
                    <a:pt x="354266" y="7620"/>
                  </a:lnTo>
                  <a:lnTo>
                    <a:pt x="315569" y="7620"/>
                  </a:lnTo>
                  <a:lnTo>
                    <a:pt x="315569" y="133731"/>
                  </a:lnTo>
                  <a:lnTo>
                    <a:pt x="457657" y="133731"/>
                  </a:lnTo>
                  <a:lnTo>
                    <a:pt x="457657" y="101473"/>
                  </a:lnTo>
                  <a:lnTo>
                    <a:pt x="457657" y="74803"/>
                  </a:lnTo>
                  <a:lnTo>
                    <a:pt x="457657" y="42164"/>
                  </a:lnTo>
                  <a:lnTo>
                    <a:pt x="457657" y="7620"/>
                  </a:lnTo>
                  <a:close/>
                </a:path>
                <a:path w="1251585" h="299084">
                  <a:moveTo>
                    <a:pt x="550557" y="259334"/>
                  </a:moveTo>
                  <a:lnTo>
                    <a:pt x="394195" y="259334"/>
                  </a:lnTo>
                  <a:lnTo>
                    <a:pt x="394195" y="239014"/>
                  </a:lnTo>
                  <a:lnTo>
                    <a:pt x="542810" y="239014"/>
                  </a:lnTo>
                  <a:lnTo>
                    <a:pt x="542810" y="156337"/>
                  </a:lnTo>
                  <a:lnTo>
                    <a:pt x="355498" y="156337"/>
                  </a:lnTo>
                  <a:lnTo>
                    <a:pt x="355498" y="188976"/>
                  </a:lnTo>
                  <a:lnTo>
                    <a:pt x="504202" y="188976"/>
                  </a:lnTo>
                  <a:lnTo>
                    <a:pt x="504202" y="208407"/>
                  </a:lnTo>
                  <a:lnTo>
                    <a:pt x="355498" y="208407"/>
                  </a:lnTo>
                  <a:lnTo>
                    <a:pt x="355498" y="291973"/>
                  </a:lnTo>
                  <a:lnTo>
                    <a:pt x="550557" y="291973"/>
                  </a:lnTo>
                  <a:lnTo>
                    <a:pt x="550557" y="259334"/>
                  </a:lnTo>
                  <a:close/>
                </a:path>
                <a:path w="1251585" h="299084">
                  <a:moveTo>
                    <a:pt x="588149" y="59944"/>
                  </a:moveTo>
                  <a:lnTo>
                    <a:pt x="542810" y="59944"/>
                  </a:lnTo>
                  <a:lnTo>
                    <a:pt x="542810" y="0"/>
                  </a:lnTo>
                  <a:lnTo>
                    <a:pt x="504202" y="0"/>
                  </a:lnTo>
                  <a:lnTo>
                    <a:pt x="504202" y="143637"/>
                  </a:lnTo>
                  <a:lnTo>
                    <a:pt x="542810" y="143637"/>
                  </a:lnTo>
                  <a:lnTo>
                    <a:pt x="542810" y="92583"/>
                  </a:lnTo>
                  <a:lnTo>
                    <a:pt x="588149" y="92583"/>
                  </a:lnTo>
                  <a:lnTo>
                    <a:pt x="588149" y="59944"/>
                  </a:lnTo>
                  <a:close/>
                </a:path>
                <a:path w="1251585" h="299084">
                  <a:moveTo>
                    <a:pt x="825258" y="22479"/>
                  </a:moveTo>
                  <a:lnTo>
                    <a:pt x="787158" y="22479"/>
                  </a:lnTo>
                  <a:lnTo>
                    <a:pt x="787158" y="91948"/>
                  </a:lnTo>
                  <a:lnTo>
                    <a:pt x="787158" y="124333"/>
                  </a:lnTo>
                  <a:lnTo>
                    <a:pt x="787158" y="183642"/>
                  </a:lnTo>
                  <a:lnTo>
                    <a:pt x="741946" y="183642"/>
                  </a:lnTo>
                  <a:lnTo>
                    <a:pt x="741946" y="124333"/>
                  </a:lnTo>
                  <a:lnTo>
                    <a:pt x="787158" y="124333"/>
                  </a:lnTo>
                  <a:lnTo>
                    <a:pt x="787158" y="91948"/>
                  </a:lnTo>
                  <a:lnTo>
                    <a:pt x="741946" y="91948"/>
                  </a:lnTo>
                  <a:lnTo>
                    <a:pt x="741946" y="22479"/>
                  </a:lnTo>
                  <a:lnTo>
                    <a:pt x="703846" y="22479"/>
                  </a:lnTo>
                  <a:lnTo>
                    <a:pt x="703846" y="215900"/>
                  </a:lnTo>
                  <a:lnTo>
                    <a:pt x="825258" y="215900"/>
                  </a:lnTo>
                  <a:lnTo>
                    <a:pt x="825258" y="183642"/>
                  </a:lnTo>
                  <a:lnTo>
                    <a:pt x="825258" y="124333"/>
                  </a:lnTo>
                  <a:lnTo>
                    <a:pt x="825258" y="91948"/>
                  </a:lnTo>
                  <a:lnTo>
                    <a:pt x="825258" y="22479"/>
                  </a:lnTo>
                  <a:close/>
                </a:path>
                <a:path w="1251585" h="299084">
                  <a:moveTo>
                    <a:pt x="952258" y="0"/>
                  </a:moveTo>
                  <a:lnTo>
                    <a:pt x="913777" y="0"/>
                  </a:lnTo>
                  <a:lnTo>
                    <a:pt x="913777" y="116713"/>
                  </a:lnTo>
                  <a:lnTo>
                    <a:pt x="889647" y="116713"/>
                  </a:lnTo>
                  <a:lnTo>
                    <a:pt x="889647" y="6096"/>
                  </a:lnTo>
                  <a:lnTo>
                    <a:pt x="851166" y="6096"/>
                  </a:lnTo>
                  <a:lnTo>
                    <a:pt x="851166" y="289814"/>
                  </a:lnTo>
                  <a:lnTo>
                    <a:pt x="889647" y="289814"/>
                  </a:lnTo>
                  <a:lnTo>
                    <a:pt x="889647" y="149352"/>
                  </a:lnTo>
                  <a:lnTo>
                    <a:pt x="913777" y="149352"/>
                  </a:lnTo>
                  <a:lnTo>
                    <a:pt x="913777" y="298577"/>
                  </a:lnTo>
                  <a:lnTo>
                    <a:pt x="952258" y="298577"/>
                  </a:lnTo>
                  <a:lnTo>
                    <a:pt x="952258" y="149352"/>
                  </a:lnTo>
                  <a:lnTo>
                    <a:pt x="952258" y="116713"/>
                  </a:lnTo>
                  <a:lnTo>
                    <a:pt x="952258" y="0"/>
                  </a:lnTo>
                  <a:close/>
                </a:path>
                <a:path w="1251585" h="299084">
                  <a:moveTo>
                    <a:pt x="1155077" y="15875"/>
                  </a:moveTo>
                  <a:lnTo>
                    <a:pt x="1011440" y="15875"/>
                  </a:lnTo>
                  <a:lnTo>
                    <a:pt x="1011440" y="48514"/>
                  </a:lnTo>
                  <a:lnTo>
                    <a:pt x="1107833" y="48514"/>
                  </a:lnTo>
                  <a:lnTo>
                    <a:pt x="1100683" y="65468"/>
                  </a:lnTo>
                  <a:lnTo>
                    <a:pt x="1065288" y="110617"/>
                  </a:lnTo>
                  <a:lnTo>
                    <a:pt x="1032027" y="134721"/>
                  </a:lnTo>
                  <a:lnTo>
                    <a:pt x="993533" y="152527"/>
                  </a:lnTo>
                  <a:lnTo>
                    <a:pt x="1021854" y="183007"/>
                  </a:lnTo>
                  <a:lnTo>
                    <a:pt x="1066431" y="156273"/>
                  </a:lnTo>
                  <a:lnTo>
                    <a:pt x="1102029" y="126174"/>
                  </a:lnTo>
                  <a:lnTo>
                    <a:pt x="1128661" y="92748"/>
                  </a:lnTo>
                  <a:lnTo>
                    <a:pt x="1146340" y="55981"/>
                  </a:lnTo>
                  <a:lnTo>
                    <a:pt x="1155077" y="15875"/>
                  </a:lnTo>
                  <a:close/>
                </a:path>
                <a:path w="1251585" h="299084">
                  <a:moveTo>
                    <a:pt x="1246390" y="0"/>
                  </a:moveTo>
                  <a:lnTo>
                    <a:pt x="1208290" y="0"/>
                  </a:lnTo>
                  <a:lnTo>
                    <a:pt x="1208290" y="46609"/>
                  </a:lnTo>
                  <a:lnTo>
                    <a:pt x="1150886" y="46609"/>
                  </a:lnTo>
                  <a:lnTo>
                    <a:pt x="1150886" y="78105"/>
                  </a:lnTo>
                  <a:lnTo>
                    <a:pt x="1208290" y="78105"/>
                  </a:lnTo>
                  <a:lnTo>
                    <a:pt x="1208290" y="109474"/>
                  </a:lnTo>
                  <a:lnTo>
                    <a:pt x="1142377" y="109474"/>
                  </a:lnTo>
                  <a:lnTo>
                    <a:pt x="1142377" y="140462"/>
                  </a:lnTo>
                  <a:lnTo>
                    <a:pt x="1208290" y="140462"/>
                  </a:lnTo>
                  <a:lnTo>
                    <a:pt x="1208290" y="170942"/>
                  </a:lnTo>
                  <a:lnTo>
                    <a:pt x="1246390" y="170942"/>
                  </a:lnTo>
                  <a:lnTo>
                    <a:pt x="1246390" y="0"/>
                  </a:lnTo>
                  <a:close/>
                </a:path>
                <a:path w="1251585" h="299084">
                  <a:moveTo>
                    <a:pt x="1250962" y="235331"/>
                  </a:moveTo>
                  <a:lnTo>
                    <a:pt x="1249337" y="222313"/>
                  </a:lnTo>
                  <a:lnTo>
                    <a:pt x="1244447" y="210515"/>
                  </a:lnTo>
                  <a:lnTo>
                    <a:pt x="1240269" y="205105"/>
                  </a:lnTo>
                  <a:lnTo>
                    <a:pt x="1236281" y="199936"/>
                  </a:lnTo>
                  <a:lnTo>
                    <a:pt x="1224800" y="190627"/>
                  </a:lnTo>
                  <a:lnTo>
                    <a:pt x="1211719" y="183629"/>
                  </a:lnTo>
                  <a:lnTo>
                    <a:pt x="1211719" y="235331"/>
                  </a:lnTo>
                  <a:lnTo>
                    <a:pt x="1210767" y="241782"/>
                  </a:lnTo>
                  <a:lnTo>
                    <a:pt x="1178191" y="263296"/>
                  </a:lnTo>
                  <a:lnTo>
                    <a:pt x="1152410" y="265303"/>
                  </a:lnTo>
                  <a:lnTo>
                    <a:pt x="1138656" y="264807"/>
                  </a:lnTo>
                  <a:lnTo>
                    <a:pt x="1101902" y="252628"/>
                  </a:lnTo>
                  <a:lnTo>
                    <a:pt x="1093609" y="235331"/>
                  </a:lnTo>
                  <a:lnTo>
                    <a:pt x="1094511" y="228904"/>
                  </a:lnTo>
                  <a:lnTo>
                    <a:pt x="1126591" y="207200"/>
                  </a:lnTo>
                  <a:lnTo>
                    <a:pt x="1152410" y="205105"/>
                  </a:lnTo>
                  <a:lnTo>
                    <a:pt x="1166329" y="205638"/>
                  </a:lnTo>
                  <a:lnTo>
                    <a:pt x="1203350" y="218122"/>
                  </a:lnTo>
                  <a:lnTo>
                    <a:pt x="1211719" y="235331"/>
                  </a:lnTo>
                  <a:lnTo>
                    <a:pt x="1211719" y="183629"/>
                  </a:lnTo>
                  <a:lnTo>
                    <a:pt x="1210487" y="182968"/>
                  </a:lnTo>
                  <a:lnTo>
                    <a:pt x="1193647" y="177482"/>
                  </a:lnTo>
                  <a:lnTo>
                    <a:pt x="1174254" y="174205"/>
                  </a:lnTo>
                  <a:lnTo>
                    <a:pt x="1152410" y="173101"/>
                  </a:lnTo>
                  <a:lnTo>
                    <a:pt x="1130579" y="174205"/>
                  </a:lnTo>
                  <a:lnTo>
                    <a:pt x="1080274" y="190500"/>
                  </a:lnTo>
                  <a:lnTo>
                    <a:pt x="1055852" y="222237"/>
                  </a:lnTo>
                  <a:lnTo>
                    <a:pt x="1054239" y="235331"/>
                  </a:lnTo>
                  <a:lnTo>
                    <a:pt x="1055852" y="248437"/>
                  </a:lnTo>
                  <a:lnTo>
                    <a:pt x="1080147" y="280162"/>
                  </a:lnTo>
                  <a:lnTo>
                    <a:pt x="1130528" y="296354"/>
                  </a:lnTo>
                  <a:lnTo>
                    <a:pt x="1152410" y="297434"/>
                  </a:lnTo>
                  <a:lnTo>
                    <a:pt x="1174356" y="296354"/>
                  </a:lnTo>
                  <a:lnTo>
                    <a:pt x="1224927" y="280162"/>
                  </a:lnTo>
                  <a:lnTo>
                    <a:pt x="1240599" y="265303"/>
                  </a:lnTo>
                  <a:lnTo>
                    <a:pt x="1244460" y="260273"/>
                  </a:lnTo>
                  <a:lnTo>
                    <a:pt x="1249337" y="248437"/>
                  </a:lnTo>
                  <a:lnTo>
                    <a:pt x="1250962" y="235331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273862" y="309575"/>
              <a:ext cx="78105" cy="402590"/>
            </a:xfrm>
            <a:custGeom>
              <a:avLst/>
              <a:gdLst/>
              <a:ahLst/>
              <a:cxnLst/>
              <a:rect l="l" t="t" r="r" b="b"/>
              <a:pathLst>
                <a:path w="78104" h="402590">
                  <a:moveTo>
                    <a:pt x="77833" y="0"/>
                  </a:moveTo>
                  <a:lnTo>
                    <a:pt x="0" y="0"/>
                  </a:lnTo>
                  <a:lnTo>
                    <a:pt x="0" y="402005"/>
                  </a:lnTo>
                  <a:lnTo>
                    <a:pt x="77833" y="402005"/>
                  </a:lnTo>
                  <a:lnTo>
                    <a:pt x="7783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8640" y="1091183"/>
              <a:ext cx="196595" cy="196595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809967" y="1100708"/>
              <a:ext cx="2011680" cy="179705"/>
            </a:xfrm>
            <a:custGeom>
              <a:avLst/>
              <a:gdLst/>
              <a:ahLst/>
              <a:cxnLst/>
              <a:rect l="l" t="t" r="r" b="b"/>
              <a:pathLst>
                <a:path w="2011680" h="179705">
                  <a:moveTo>
                    <a:pt x="114884" y="118110"/>
                  </a:moveTo>
                  <a:lnTo>
                    <a:pt x="83210" y="92583"/>
                  </a:lnTo>
                  <a:lnTo>
                    <a:pt x="69392" y="56134"/>
                  </a:lnTo>
                  <a:lnTo>
                    <a:pt x="69392" y="43053"/>
                  </a:lnTo>
                  <a:lnTo>
                    <a:pt x="110502" y="43053"/>
                  </a:lnTo>
                  <a:lnTo>
                    <a:pt x="110502" y="23495"/>
                  </a:lnTo>
                  <a:lnTo>
                    <a:pt x="69392" y="23495"/>
                  </a:lnTo>
                  <a:lnTo>
                    <a:pt x="69392" y="0"/>
                  </a:lnTo>
                  <a:lnTo>
                    <a:pt x="45948" y="0"/>
                  </a:lnTo>
                  <a:lnTo>
                    <a:pt x="45948" y="23495"/>
                  </a:lnTo>
                  <a:lnTo>
                    <a:pt x="5207" y="23495"/>
                  </a:lnTo>
                  <a:lnTo>
                    <a:pt x="5207" y="43053"/>
                  </a:lnTo>
                  <a:lnTo>
                    <a:pt x="46139" y="43053"/>
                  </a:lnTo>
                  <a:lnTo>
                    <a:pt x="46075" y="56134"/>
                  </a:lnTo>
                  <a:lnTo>
                    <a:pt x="32981" y="93472"/>
                  </a:lnTo>
                  <a:lnTo>
                    <a:pt x="0" y="124333"/>
                  </a:lnTo>
                  <a:lnTo>
                    <a:pt x="16751" y="139827"/>
                  </a:lnTo>
                  <a:lnTo>
                    <a:pt x="45262" y="112179"/>
                  </a:lnTo>
                  <a:lnTo>
                    <a:pt x="57772" y="92583"/>
                  </a:lnTo>
                  <a:lnTo>
                    <a:pt x="65074" y="103733"/>
                  </a:lnTo>
                  <a:lnTo>
                    <a:pt x="74625" y="114681"/>
                  </a:lnTo>
                  <a:lnTo>
                    <a:pt x="86410" y="125450"/>
                  </a:lnTo>
                  <a:lnTo>
                    <a:pt x="100457" y="136017"/>
                  </a:lnTo>
                  <a:lnTo>
                    <a:pt x="114884" y="118110"/>
                  </a:lnTo>
                  <a:close/>
                </a:path>
                <a:path w="2011680" h="179705">
                  <a:moveTo>
                    <a:pt x="149948" y="0"/>
                  </a:moveTo>
                  <a:lnTo>
                    <a:pt x="126695" y="0"/>
                  </a:lnTo>
                  <a:lnTo>
                    <a:pt x="126695" y="179451"/>
                  </a:lnTo>
                  <a:lnTo>
                    <a:pt x="149948" y="179451"/>
                  </a:lnTo>
                  <a:lnTo>
                    <a:pt x="149948" y="0"/>
                  </a:lnTo>
                  <a:close/>
                </a:path>
                <a:path w="2011680" h="179705">
                  <a:moveTo>
                    <a:pt x="269748" y="73533"/>
                  </a:moveTo>
                  <a:lnTo>
                    <a:pt x="268935" y="59842"/>
                  </a:lnTo>
                  <a:lnTo>
                    <a:pt x="266496" y="47713"/>
                  </a:lnTo>
                  <a:lnTo>
                    <a:pt x="262420" y="37122"/>
                  </a:lnTo>
                  <a:lnTo>
                    <a:pt x="258724" y="31242"/>
                  </a:lnTo>
                  <a:lnTo>
                    <a:pt x="256730" y="28067"/>
                  </a:lnTo>
                  <a:lnTo>
                    <a:pt x="249682" y="20815"/>
                  </a:lnTo>
                  <a:lnTo>
                    <a:pt x="246684" y="18897"/>
                  </a:lnTo>
                  <a:lnTo>
                    <a:pt x="246684" y="73787"/>
                  </a:lnTo>
                  <a:lnTo>
                    <a:pt x="246227" y="82931"/>
                  </a:lnTo>
                  <a:lnTo>
                    <a:pt x="229006" y="116205"/>
                  </a:lnTo>
                  <a:lnTo>
                    <a:pt x="215125" y="116205"/>
                  </a:lnTo>
                  <a:lnTo>
                    <a:pt x="197573" y="73787"/>
                  </a:lnTo>
                  <a:lnTo>
                    <a:pt x="198005" y="64338"/>
                  </a:lnTo>
                  <a:lnTo>
                    <a:pt x="214998" y="31242"/>
                  </a:lnTo>
                  <a:lnTo>
                    <a:pt x="229323" y="31242"/>
                  </a:lnTo>
                  <a:lnTo>
                    <a:pt x="246684" y="73787"/>
                  </a:lnTo>
                  <a:lnTo>
                    <a:pt x="246684" y="18897"/>
                  </a:lnTo>
                  <a:lnTo>
                    <a:pt x="241566" y="15608"/>
                  </a:lnTo>
                  <a:lnTo>
                    <a:pt x="232371" y="12484"/>
                  </a:lnTo>
                  <a:lnTo>
                    <a:pt x="222123" y="11430"/>
                  </a:lnTo>
                  <a:lnTo>
                    <a:pt x="211785" y="12458"/>
                  </a:lnTo>
                  <a:lnTo>
                    <a:pt x="181635" y="36893"/>
                  </a:lnTo>
                  <a:lnTo>
                    <a:pt x="174320" y="73533"/>
                  </a:lnTo>
                  <a:lnTo>
                    <a:pt x="175145" y="87249"/>
                  </a:lnTo>
                  <a:lnTo>
                    <a:pt x="194449" y="126339"/>
                  </a:lnTo>
                  <a:lnTo>
                    <a:pt x="222123" y="135763"/>
                  </a:lnTo>
                  <a:lnTo>
                    <a:pt x="232371" y="134747"/>
                  </a:lnTo>
                  <a:lnTo>
                    <a:pt x="241566" y="131635"/>
                  </a:lnTo>
                  <a:lnTo>
                    <a:pt x="249682" y="126441"/>
                  </a:lnTo>
                  <a:lnTo>
                    <a:pt x="256730" y="119126"/>
                  </a:lnTo>
                  <a:lnTo>
                    <a:pt x="258559" y="116205"/>
                  </a:lnTo>
                  <a:lnTo>
                    <a:pt x="262420" y="110058"/>
                  </a:lnTo>
                  <a:lnTo>
                    <a:pt x="266496" y="99428"/>
                  </a:lnTo>
                  <a:lnTo>
                    <a:pt x="268935" y="87185"/>
                  </a:lnTo>
                  <a:lnTo>
                    <a:pt x="269748" y="73533"/>
                  </a:lnTo>
                  <a:close/>
                </a:path>
                <a:path w="2011680" h="179705">
                  <a:moveTo>
                    <a:pt x="342404" y="68961"/>
                  </a:moveTo>
                  <a:lnTo>
                    <a:pt x="314312" y="68961"/>
                  </a:lnTo>
                  <a:lnTo>
                    <a:pt x="314312" y="0"/>
                  </a:lnTo>
                  <a:lnTo>
                    <a:pt x="291147" y="0"/>
                  </a:lnTo>
                  <a:lnTo>
                    <a:pt x="291147" y="179451"/>
                  </a:lnTo>
                  <a:lnTo>
                    <a:pt x="314312" y="179451"/>
                  </a:lnTo>
                  <a:lnTo>
                    <a:pt x="314312" y="88519"/>
                  </a:lnTo>
                  <a:lnTo>
                    <a:pt x="342404" y="88519"/>
                  </a:lnTo>
                  <a:lnTo>
                    <a:pt x="342404" y="68961"/>
                  </a:lnTo>
                  <a:close/>
                </a:path>
                <a:path w="2011680" h="179705">
                  <a:moveTo>
                    <a:pt x="499021" y="78359"/>
                  </a:moveTo>
                  <a:lnTo>
                    <a:pt x="489877" y="75133"/>
                  </a:lnTo>
                  <a:lnTo>
                    <a:pt x="481507" y="70764"/>
                  </a:lnTo>
                  <a:lnTo>
                    <a:pt x="473925" y="65278"/>
                  </a:lnTo>
                  <a:lnTo>
                    <a:pt x="471449" y="62865"/>
                  </a:lnTo>
                  <a:lnTo>
                    <a:pt x="467144" y="58674"/>
                  </a:lnTo>
                  <a:lnTo>
                    <a:pt x="454329" y="5715"/>
                  </a:lnTo>
                  <a:lnTo>
                    <a:pt x="430987" y="5715"/>
                  </a:lnTo>
                  <a:lnTo>
                    <a:pt x="430987" y="27940"/>
                  </a:lnTo>
                  <a:lnTo>
                    <a:pt x="430199" y="36423"/>
                  </a:lnTo>
                  <a:lnTo>
                    <a:pt x="404190" y="75044"/>
                  </a:lnTo>
                  <a:lnTo>
                    <a:pt x="386143" y="85598"/>
                  </a:lnTo>
                  <a:lnTo>
                    <a:pt x="403174" y="102362"/>
                  </a:lnTo>
                  <a:lnTo>
                    <a:pt x="436346" y="73240"/>
                  </a:lnTo>
                  <a:lnTo>
                    <a:pt x="443166" y="62865"/>
                  </a:lnTo>
                  <a:lnTo>
                    <a:pt x="450608" y="72783"/>
                  </a:lnTo>
                  <a:lnTo>
                    <a:pt x="459905" y="81749"/>
                  </a:lnTo>
                  <a:lnTo>
                    <a:pt x="471043" y="89789"/>
                  </a:lnTo>
                  <a:lnTo>
                    <a:pt x="484035" y="96901"/>
                  </a:lnTo>
                  <a:lnTo>
                    <a:pt x="499021" y="78359"/>
                  </a:lnTo>
                  <a:close/>
                </a:path>
                <a:path w="2011680" h="179705">
                  <a:moveTo>
                    <a:pt x="536613" y="142875"/>
                  </a:moveTo>
                  <a:lnTo>
                    <a:pt x="512610" y="113080"/>
                  </a:lnTo>
                  <a:lnTo>
                    <a:pt x="512610" y="142875"/>
                  </a:lnTo>
                  <a:lnTo>
                    <a:pt x="510362" y="150050"/>
                  </a:lnTo>
                  <a:lnTo>
                    <a:pt x="503656" y="155168"/>
                  </a:lnTo>
                  <a:lnTo>
                    <a:pt x="492455" y="158242"/>
                  </a:lnTo>
                  <a:lnTo>
                    <a:pt x="476796" y="159258"/>
                  </a:lnTo>
                  <a:lnTo>
                    <a:pt x="461225" y="158242"/>
                  </a:lnTo>
                  <a:lnTo>
                    <a:pt x="450100" y="155168"/>
                  </a:lnTo>
                  <a:lnTo>
                    <a:pt x="443433" y="150050"/>
                  </a:lnTo>
                  <a:lnTo>
                    <a:pt x="441210" y="142875"/>
                  </a:lnTo>
                  <a:lnTo>
                    <a:pt x="443433" y="135877"/>
                  </a:lnTo>
                  <a:lnTo>
                    <a:pt x="450100" y="130873"/>
                  </a:lnTo>
                  <a:lnTo>
                    <a:pt x="461225" y="127876"/>
                  </a:lnTo>
                  <a:lnTo>
                    <a:pt x="476796" y="126873"/>
                  </a:lnTo>
                  <a:lnTo>
                    <a:pt x="492455" y="127876"/>
                  </a:lnTo>
                  <a:lnTo>
                    <a:pt x="503656" y="130873"/>
                  </a:lnTo>
                  <a:lnTo>
                    <a:pt x="510362" y="135877"/>
                  </a:lnTo>
                  <a:lnTo>
                    <a:pt x="512610" y="142875"/>
                  </a:lnTo>
                  <a:lnTo>
                    <a:pt x="512610" y="113080"/>
                  </a:lnTo>
                  <a:lnTo>
                    <a:pt x="512191" y="112864"/>
                  </a:lnTo>
                  <a:lnTo>
                    <a:pt x="501967" y="109842"/>
                  </a:lnTo>
                  <a:lnTo>
                    <a:pt x="490181" y="108051"/>
                  </a:lnTo>
                  <a:lnTo>
                    <a:pt x="476796" y="107442"/>
                  </a:lnTo>
                  <a:lnTo>
                    <a:pt x="463499" y="108051"/>
                  </a:lnTo>
                  <a:lnTo>
                    <a:pt x="425919" y="122364"/>
                  </a:lnTo>
                  <a:lnTo>
                    <a:pt x="417029" y="142875"/>
                  </a:lnTo>
                  <a:lnTo>
                    <a:pt x="418007" y="150596"/>
                  </a:lnTo>
                  <a:lnTo>
                    <a:pt x="451497" y="176237"/>
                  </a:lnTo>
                  <a:lnTo>
                    <a:pt x="476796" y="178689"/>
                  </a:lnTo>
                  <a:lnTo>
                    <a:pt x="490270" y="178079"/>
                  </a:lnTo>
                  <a:lnTo>
                    <a:pt x="527824" y="163639"/>
                  </a:lnTo>
                  <a:lnTo>
                    <a:pt x="531304" y="159258"/>
                  </a:lnTo>
                  <a:lnTo>
                    <a:pt x="532701" y="157518"/>
                  </a:lnTo>
                  <a:lnTo>
                    <a:pt x="535635" y="150596"/>
                  </a:lnTo>
                  <a:lnTo>
                    <a:pt x="536613" y="142875"/>
                  </a:lnTo>
                  <a:close/>
                </a:path>
                <a:path w="2011680" h="179705">
                  <a:moveTo>
                    <a:pt x="560997" y="43942"/>
                  </a:moveTo>
                  <a:lnTo>
                    <a:pt x="533819" y="43942"/>
                  </a:lnTo>
                  <a:lnTo>
                    <a:pt x="533819" y="0"/>
                  </a:lnTo>
                  <a:lnTo>
                    <a:pt x="510451" y="0"/>
                  </a:lnTo>
                  <a:lnTo>
                    <a:pt x="510451" y="104775"/>
                  </a:lnTo>
                  <a:lnTo>
                    <a:pt x="533819" y="104775"/>
                  </a:lnTo>
                  <a:lnTo>
                    <a:pt x="533819" y="63627"/>
                  </a:lnTo>
                  <a:lnTo>
                    <a:pt x="560997" y="63627"/>
                  </a:lnTo>
                  <a:lnTo>
                    <a:pt x="560997" y="43942"/>
                  </a:lnTo>
                  <a:close/>
                </a:path>
                <a:path w="2011680" h="179705">
                  <a:moveTo>
                    <a:pt x="669836" y="69977"/>
                  </a:moveTo>
                  <a:lnTo>
                    <a:pt x="660895" y="66649"/>
                  </a:lnTo>
                  <a:lnTo>
                    <a:pt x="652767" y="62318"/>
                  </a:lnTo>
                  <a:lnTo>
                    <a:pt x="645414" y="56959"/>
                  </a:lnTo>
                  <a:lnTo>
                    <a:pt x="643661" y="55245"/>
                  </a:lnTo>
                  <a:lnTo>
                    <a:pt x="638848" y="50546"/>
                  </a:lnTo>
                  <a:lnTo>
                    <a:pt x="633412" y="43548"/>
                  </a:lnTo>
                  <a:lnTo>
                    <a:pt x="629526" y="36245"/>
                  </a:lnTo>
                  <a:lnTo>
                    <a:pt x="627176" y="28638"/>
                  </a:lnTo>
                  <a:lnTo>
                    <a:pt x="626402" y="20701"/>
                  </a:lnTo>
                  <a:lnTo>
                    <a:pt x="626402" y="3810"/>
                  </a:lnTo>
                  <a:lnTo>
                    <a:pt x="603669" y="3810"/>
                  </a:lnTo>
                  <a:lnTo>
                    <a:pt x="603669" y="20701"/>
                  </a:lnTo>
                  <a:lnTo>
                    <a:pt x="602945" y="29184"/>
                  </a:lnTo>
                  <a:lnTo>
                    <a:pt x="577977" y="65836"/>
                  </a:lnTo>
                  <a:lnTo>
                    <a:pt x="559219" y="76327"/>
                  </a:lnTo>
                  <a:lnTo>
                    <a:pt x="574840" y="92964"/>
                  </a:lnTo>
                  <a:lnTo>
                    <a:pt x="608774" y="65608"/>
                  </a:lnTo>
                  <a:lnTo>
                    <a:pt x="615734" y="55245"/>
                  </a:lnTo>
                  <a:lnTo>
                    <a:pt x="622744" y="64020"/>
                  </a:lnTo>
                  <a:lnTo>
                    <a:pt x="631799" y="72415"/>
                  </a:lnTo>
                  <a:lnTo>
                    <a:pt x="642835" y="80454"/>
                  </a:lnTo>
                  <a:lnTo>
                    <a:pt x="655866" y="88138"/>
                  </a:lnTo>
                  <a:lnTo>
                    <a:pt x="669836" y="69977"/>
                  </a:lnTo>
                  <a:close/>
                </a:path>
                <a:path w="2011680" h="179705">
                  <a:moveTo>
                    <a:pt x="710730" y="0"/>
                  </a:moveTo>
                  <a:lnTo>
                    <a:pt x="687870" y="0"/>
                  </a:lnTo>
                  <a:lnTo>
                    <a:pt x="687870" y="90170"/>
                  </a:lnTo>
                  <a:lnTo>
                    <a:pt x="710730" y="90170"/>
                  </a:lnTo>
                  <a:lnTo>
                    <a:pt x="710730" y="0"/>
                  </a:lnTo>
                  <a:close/>
                </a:path>
                <a:path w="2011680" h="179705">
                  <a:moveTo>
                    <a:pt x="715302" y="156972"/>
                  </a:moveTo>
                  <a:lnTo>
                    <a:pt x="617893" y="156972"/>
                  </a:lnTo>
                  <a:lnTo>
                    <a:pt x="617893" y="145542"/>
                  </a:lnTo>
                  <a:lnTo>
                    <a:pt x="710730" y="145542"/>
                  </a:lnTo>
                  <a:lnTo>
                    <a:pt x="710730" y="97155"/>
                  </a:lnTo>
                  <a:lnTo>
                    <a:pt x="594779" y="97155"/>
                  </a:lnTo>
                  <a:lnTo>
                    <a:pt x="594779" y="116713"/>
                  </a:lnTo>
                  <a:lnTo>
                    <a:pt x="687870" y="116713"/>
                  </a:lnTo>
                  <a:lnTo>
                    <a:pt x="687870" y="127635"/>
                  </a:lnTo>
                  <a:lnTo>
                    <a:pt x="594779" y="127635"/>
                  </a:lnTo>
                  <a:lnTo>
                    <a:pt x="594779" y="176530"/>
                  </a:lnTo>
                  <a:lnTo>
                    <a:pt x="715302" y="176530"/>
                  </a:lnTo>
                  <a:lnTo>
                    <a:pt x="715302" y="156972"/>
                  </a:lnTo>
                  <a:close/>
                </a:path>
                <a:path w="2011680" h="179705">
                  <a:moveTo>
                    <a:pt x="833412" y="17653"/>
                  </a:moveTo>
                  <a:lnTo>
                    <a:pt x="740956" y="17653"/>
                  </a:lnTo>
                  <a:lnTo>
                    <a:pt x="740956" y="37465"/>
                  </a:lnTo>
                  <a:lnTo>
                    <a:pt x="810552" y="37465"/>
                  </a:lnTo>
                  <a:lnTo>
                    <a:pt x="809828" y="63309"/>
                  </a:lnTo>
                  <a:lnTo>
                    <a:pt x="809002" y="84226"/>
                  </a:lnTo>
                  <a:lnTo>
                    <a:pt x="808062" y="100215"/>
                  </a:lnTo>
                  <a:lnTo>
                    <a:pt x="806996" y="111252"/>
                  </a:lnTo>
                  <a:lnTo>
                    <a:pt x="829475" y="112522"/>
                  </a:lnTo>
                  <a:lnTo>
                    <a:pt x="831215" y="88379"/>
                  </a:lnTo>
                  <a:lnTo>
                    <a:pt x="832434" y="64516"/>
                  </a:lnTo>
                  <a:lnTo>
                    <a:pt x="833170" y="40944"/>
                  </a:lnTo>
                  <a:lnTo>
                    <a:pt x="833412" y="17653"/>
                  </a:lnTo>
                  <a:close/>
                </a:path>
                <a:path w="2011680" h="179705">
                  <a:moveTo>
                    <a:pt x="848779" y="147574"/>
                  </a:moveTo>
                  <a:lnTo>
                    <a:pt x="847623" y="130302"/>
                  </a:lnTo>
                  <a:lnTo>
                    <a:pt x="847496" y="128397"/>
                  </a:lnTo>
                  <a:lnTo>
                    <a:pt x="833958" y="129095"/>
                  </a:lnTo>
                  <a:lnTo>
                    <a:pt x="819442" y="129641"/>
                  </a:lnTo>
                  <a:lnTo>
                    <a:pt x="803960" y="130048"/>
                  </a:lnTo>
                  <a:lnTo>
                    <a:pt x="787565" y="130302"/>
                  </a:lnTo>
                  <a:lnTo>
                    <a:pt x="787565" y="72390"/>
                  </a:lnTo>
                  <a:lnTo>
                    <a:pt x="763943" y="72390"/>
                  </a:lnTo>
                  <a:lnTo>
                    <a:pt x="763943" y="130683"/>
                  </a:lnTo>
                  <a:lnTo>
                    <a:pt x="723684" y="131064"/>
                  </a:lnTo>
                  <a:lnTo>
                    <a:pt x="726351" y="150749"/>
                  </a:lnTo>
                  <a:lnTo>
                    <a:pt x="759917" y="150545"/>
                  </a:lnTo>
                  <a:lnTo>
                    <a:pt x="791514" y="149923"/>
                  </a:lnTo>
                  <a:lnTo>
                    <a:pt x="821118" y="148932"/>
                  </a:lnTo>
                  <a:lnTo>
                    <a:pt x="848779" y="147574"/>
                  </a:lnTo>
                  <a:close/>
                </a:path>
                <a:path w="2011680" h="179705">
                  <a:moveTo>
                    <a:pt x="905421" y="75438"/>
                  </a:moveTo>
                  <a:lnTo>
                    <a:pt x="878370" y="75438"/>
                  </a:lnTo>
                  <a:lnTo>
                    <a:pt x="878370" y="0"/>
                  </a:lnTo>
                  <a:lnTo>
                    <a:pt x="854748" y="0"/>
                  </a:lnTo>
                  <a:lnTo>
                    <a:pt x="854748" y="179451"/>
                  </a:lnTo>
                  <a:lnTo>
                    <a:pt x="878370" y="179451"/>
                  </a:lnTo>
                  <a:lnTo>
                    <a:pt x="878370" y="95123"/>
                  </a:lnTo>
                  <a:lnTo>
                    <a:pt x="905421" y="95123"/>
                  </a:lnTo>
                  <a:lnTo>
                    <a:pt x="905421" y="75438"/>
                  </a:lnTo>
                  <a:close/>
                </a:path>
                <a:path w="2011680" h="179705">
                  <a:moveTo>
                    <a:pt x="1067346" y="118110"/>
                  </a:moveTo>
                  <a:lnTo>
                    <a:pt x="1035761" y="92583"/>
                  </a:lnTo>
                  <a:lnTo>
                    <a:pt x="1021880" y="56134"/>
                  </a:lnTo>
                  <a:lnTo>
                    <a:pt x="1021880" y="43053"/>
                  </a:lnTo>
                  <a:lnTo>
                    <a:pt x="1063028" y="43053"/>
                  </a:lnTo>
                  <a:lnTo>
                    <a:pt x="1063028" y="23495"/>
                  </a:lnTo>
                  <a:lnTo>
                    <a:pt x="1021880" y="23495"/>
                  </a:lnTo>
                  <a:lnTo>
                    <a:pt x="1021880" y="0"/>
                  </a:lnTo>
                  <a:lnTo>
                    <a:pt x="998512" y="0"/>
                  </a:lnTo>
                  <a:lnTo>
                    <a:pt x="998512" y="23495"/>
                  </a:lnTo>
                  <a:lnTo>
                    <a:pt x="957745" y="23495"/>
                  </a:lnTo>
                  <a:lnTo>
                    <a:pt x="957745" y="43053"/>
                  </a:lnTo>
                  <a:lnTo>
                    <a:pt x="998639" y="43053"/>
                  </a:lnTo>
                  <a:lnTo>
                    <a:pt x="998575" y="56134"/>
                  </a:lnTo>
                  <a:lnTo>
                    <a:pt x="985431" y="93472"/>
                  </a:lnTo>
                  <a:lnTo>
                    <a:pt x="952538" y="124333"/>
                  </a:lnTo>
                  <a:lnTo>
                    <a:pt x="969302" y="139827"/>
                  </a:lnTo>
                  <a:lnTo>
                    <a:pt x="997762" y="112179"/>
                  </a:lnTo>
                  <a:lnTo>
                    <a:pt x="1010323" y="92583"/>
                  </a:lnTo>
                  <a:lnTo>
                    <a:pt x="1017574" y="103733"/>
                  </a:lnTo>
                  <a:lnTo>
                    <a:pt x="1027125" y="114681"/>
                  </a:lnTo>
                  <a:lnTo>
                    <a:pt x="1038948" y="125450"/>
                  </a:lnTo>
                  <a:lnTo>
                    <a:pt x="1052995" y="136017"/>
                  </a:lnTo>
                  <a:lnTo>
                    <a:pt x="1067346" y="118110"/>
                  </a:lnTo>
                  <a:close/>
                </a:path>
                <a:path w="2011680" h="179705">
                  <a:moveTo>
                    <a:pt x="1102398" y="0"/>
                  </a:moveTo>
                  <a:lnTo>
                    <a:pt x="1079157" y="0"/>
                  </a:lnTo>
                  <a:lnTo>
                    <a:pt x="1079157" y="179451"/>
                  </a:lnTo>
                  <a:lnTo>
                    <a:pt x="1102398" y="179451"/>
                  </a:lnTo>
                  <a:lnTo>
                    <a:pt x="1102398" y="0"/>
                  </a:lnTo>
                  <a:close/>
                </a:path>
                <a:path w="2011680" h="179705">
                  <a:moveTo>
                    <a:pt x="1201839" y="15494"/>
                  </a:moveTo>
                  <a:lnTo>
                    <a:pt x="1178979" y="15494"/>
                  </a:lnTo>
                  <a:lnTo>
                    <a:pt x="1178979" y="34925"/>
                  </a:lnTo>
                  <a:lnTo>
                    <a:pt x="1178979" y="109728"/>
                  </a:lnTo>
                  <a:lnTo>
                    <a:pt x="1152182" y="109728"/>
                  </a:lnTo>
                  <a:lnTo>
                    <a:pt x="1152182" y="34925"/>
                  </a:lnTo>
                  <a:lnTo>
                    <a:pt x="1178979" y="34925"/>
                  </a:lnTo>
                  <a:lnTo>
                    <a:pt x="1178979" y="15494"/>
                  </a:lnTo>
                  <a:lnTo>
                    <a:pt x="1129195" y="15494"/>
                  </a:lnTo>
                  <a:lnTo>
                    <a:pt x="1129195" y="129413"/>
                  </a:lnTo>
                  <a:lnTo>
                    <a:pt x="1201839" y="129413"/>
                  </a:lnTo>
                  <a:lnTo>
                    <a:pt x="1201839" y="109728"/>
                  </a:lnTo>
                  <a:lnTo>
                    <a:pt x="1201839" y="34925"/>
                  </a:lnTo>
                  <a:lnTo>
                    <a:pt x="1201839" y="15494"/>
                  </a:lnTo>
                  <a:close/>
                </a:path>
                <a:path w="2011680" h="179705">
                  <a:moveTo>
                    <a:pt x="1278420" y="0"/>
                  </a:moveTo>
                  <a:lnTo>
                    <a:pt x="1255306" y="0"/>
                  </a:lnTo>
                  <a:lnTo>
                    <a:pt x="1255306" y="70104"/>
                  </a:lnTo>
                  <a:lnTo>
                    <a:pt x="1240828" y="70104"/>
                  </a:lnTo>
                  <a:lnTo>
                    <a:pt x="1240828" y="3683"/>
                  </a:lnTo>
                  <a:lnTo>
                    <a:pt x="1217714" y="3683"/>
                  </a:lnTo>
                  <a:lnTo>
                    <a:pt x="1217714" y="174117"/>
                  </a:lnTo>
                  <a:lnTo>
                    <a:pt x="1240828" y="174117"/>
                  </a:lnTo>
                  <a:lnTo>
                    <a:pt x="1240828" y="89789"/>
                  </a:lnTo>
                  <a:lnTo>
                    <a:pt x="1255306" y="89789"/>
                  </a:lnTo>
                  <a:lnTo>
                    <a:pt x="1255306" y="179451"/>
                  </a:lnTo>
                  <a:lnTo>
                    <a:pt x="1278420" y="179451"/>
                  </a:lnTo>
                  <a:lnTo>
                    <a:pt x="1278420" y="89789"/>
                  </a:lnTo>
                  <a:lnTo>
                    <a:pt x="1278420" y="70104"/>
                  </a:lnTo>
                  <a:lnTo>
                    <a:pt x="1278420" y="0"/>
                  </a:lnTo>
                  <a:close/>
                </a:path>
                <a:path w="2011680" h="179705">
                  <a:moveTo>
                    <a:pt x="1400340" y="56388"/>
                  </a:moveTo>
                  <a:lnTo>
                    <a:pt x="1399476" y="46774"/>
                  </a:lnTo>
                  <a:lnTo>
                    <a:pt x="1396885" y="38100"/>
                  </a:lnTo>
                  <a:lnTo>
                    <a:pt x="1392758" y="30734"/>
                  </a:lnTo>
                  <a:lnTo>
                    <a:pt x="1392567" y="30391"/>
                  </a:lnTo>
                  <a:lnTo>
                    <a:pt x="1386497" y="23622"/>
                  </a:lnTo>
                  <a:lnTo>
                    <a:pt x="1379067" y="18122"/>
                  </a:lnTo>
                  <a:lnTo>
                    <a:pt x="1376540" y="16941"/>
                  </a:lnTo>
                  <a:lnTo>
                    <a:pt x="1376540" y="63627"/>
                  </a:lnTo>
                  <a:lnTo>
                    <a:pt x="1374178" y="69596"/>
                  </a:lnTo>
                  <a:lnTo>
                    <a:pt x="1369225" y="74549"/>
                  </a:lnTo>
                  <a:lnTo>
                    <a:pt x="1364526" y="79375"/>
                  </a:lnTo>
                  <a:lnTo>
                    <a:pt x="1358303" y="81788"/>
                  </a:lnTo>
                  <a:lnTo>
                    <a:pt x="1342936" y="81788"/>
                  </a:lnTo>
                  <a:lnTo>
                    <a:pt x="1336586" y="79375"/>
                  </a:lnTo>
                  <a:lnTo>
                    <a:pt x="1331620" y="74422"/>
                  </a:lnTo>
                  <a:lnTo>
                    <a:pt x="1326807" y="69723"/>
                  </a:lnTo>
                  <a:lnTo>
                    <a:pt x="1324394" y="63627"/>
                  </a:lnTo>
                  <a:lnTo>
                    <a:pt x="1324394" y="48895"/>
                  </a:lnTo>
                  <a:lnTo>
                    <a:pt x="1326807" y="42799"/>
                  </a:lnTo>
                  <a:lnTo>
                    <a:pt x="1331506" y="37973"/>
                  </a:lnTo>
                  <a:lnTo>
                    <a:pt x="1336332" y="33147"/>
                  </a:lnTo>
                  <a:lnTo>
                    <a:pt x="1342682" y="30734"/>
                  </a:lnTo>
                  <a:lnTo>
                    <a:pt x="1358176" y="30734"/>
                  </a:lnTo>
                  <a:lnTo>
                    <a:pt x="1364399" y="33147"/>
                  </a:lnTo>
                  <a:lnTo>
                    <a:pt x="1369225" y="38100"/>
                  </a:lnTo>
                  <a:lnTo>
                    <a:pt x="1374178" y="43053"/>
                  </a:lnTo>
                  <a:lnTo>
                    <a:pt x="1376489" y="48895"/>
                  </a:lnTo>
                  <a:lnTo>
                    <a:pt x="1376540" y="63627"/>
                  </a:lnTo>
                  <a:lnTo>
                    <a:pt x="1376540" y="16941"/>
                  </a:lnTo>
                  <a:lnTo>
                    <a:pt x="1370711" y="14198"/>
                  </a:lnTo>
                  <a:lnTo>
                    <a:pt x="1361452" y="11836"/>
                  </a:lnTo>
                  <a:lnTo>
                    <a:pt x="1351318" y="11049"/>
                  </a:lnTo>
                  <a:lnTo>
                    <a:pt x="1340980" y="11836"/>
                  </a:lnTo>
                  <a:lnTo>
                    <a:pt x="1304201" y="38100"/>
                  </a:lnTo>
                  <a:lnTo>
                    <a:pt x="1300518" y="56388"/>
                  </a:lnTo>
                  <a:lnTo>
                    <a:pt x="1301419" y="65925"/>
                  </a:lnTo>
                  <a:lnTo>
                    <a:pt x="1330871" y="98221"/>
                  </a:lnTo>
                  <a:lnTo>
                    <a:pt x="1350302" y="101346"/>
                  </a:lnTo>
                  <a:lnTo>
                    <a:pt x="1360462" y="100571"/>
                  </a:lnTo>
                  <a:lnTo>
                    <a:pt x="1392415" y="81788"/>
                  </a:lnTo>
                  <a:lnTo>
                    <a:pt x="1396733" y="74422"/>
                  </a:lnTo>
                  <a:lnTo>
                    <a:pt x="1399425" y="65862"/>
                  </a:lnTo>
                  <a:lnTo>
                    <a:pt x="1400340" y="56388"/>
                  </a:lnTo>
                  <a:close/>
                </a:path>
                <a:path w="2011680" h="179705">
                  <a:moveTo>
                    <a:pt x="1416977" y="146685"/>
                  </a:moveTo>
                  <a:lnTo>
                    <a:pt x="1415580" y="127381"/>
                  </a:lnTo>
                  <a:lnTo>
                    <a:pt x="1391742" y="128625"/>
                  </a:lnTo>
                  <a:lnTo>
                    <a:pt x="1362532" y="129501"/>
                  </a:lnTo>
                  <a:lnTo>
                    <a:pt x="1327975" y="130009"/>
                  </a:lnTo>
                  <a:lnTo>
                    <a:pt x="1288072" y="130175"/>
                  </a:lnTo>
                  <a:lnTo>
                    <a:pt x="1290485" y="149733"/>
                  </a:lnTo>
                  <a:lnTo>
                    <a:pt x="1323670" y="149542"/>
                  </a:lnTo>
                  <a:lnTo>
                    <a:pt x="1355826" y="148971"/>
                  </a:lnTo>
                  <a:lnTo>
                    <a:pt x="1386916" y="148018"/>
                  </a:lnTo>
                  <a:lnTo>
                    <a:pt x="1416977" y="146685"/>
                  </a:lnTo>
                  <a:close/>
                </a:path>
                <a:path w="2011680" h="179705">
                  <a:moveTo>
                    <a:pt x="1446949" y="0"/>
                  </a:moveTo>
                  <a:lnTo>
                    <a:pt x="1423835" y="0"/>
                  </a:lnTo>
                  <a:lnTo>
                    <a:pt x="1423835" y="179451"/>
                  </a:lnTo>
                  <a:lnTo>
                    <a:pt x="1446949" y="179451"/>
                  </a:lnTo>
                  <a:lnTo>
                    <a:pt x="1446949" y="0"/>
                  </a:lnTo>
                  <a:close/>
                </a:path>
                <a:path w="2011680" h="179705">
                  <a:moveTo>
                    <a:pt x="1667294" y="0"/>
                  </a:moveTo>
                  <a:lnTo>
                    <a:pt x="1644307" y="0"/>
                  </a:lnTo>
                  <a:lnTo>
                    <a:pt x="1644307" y="24892"/>
                  </a:lnTo>
                  <a:lnTo>
                    <a:pt x="1644307" y="43561"/>
                  </a:lnTo>
                  <a:lnTo>
                    <a:pt x="1644307" y="68961"/>
                  </a:lnTo>
                  <a:lnTo>
                    <a:pt x="1615351" y="68961"/>
                  </a:lnTo>
                  <a:lnTo>
                    <a:pt x="1616367" y="64770"/>
                  </a:lnTo>
                  <a:lnTo>
                    <a:pt x="1616748" y="60325"/>
                  </a:lnTo>
                  <a:lnTo>
                    <a:pt x="1616748" y="51435"/>
                  </a:lnTo>
                  <a:lnTo>
                    <a:pt x="1616494" y="47498"/>
                  </a:lnTo>
                  <a:lnTo>
                    <a:pt x="1615732" y="43561"/>
                  </a:lnTo>
                  <a:lnTo>
                    <a:pt x="1644307" y="43561"/>
                  </a:lnTo>
                  <a:lnTo>
                    <a:pt x="1644307" y="24892"/>
                  </a:lnTo>
                  <a:lnTo>
                    <a:pt x="1607350" y="24892"/>
                  </a:lnTo>
                  <a:lnTo>
                    <a:pt x="1599539" y="16878"/>
                  </a:lnTo>
                  <a:lnTo>
                    <a:pt x="1593888" y="13322"/>
                  </a:lnTo>
                  <a:lnTo>
                    <a:pt x="1593888" y="46355"/>
                  </a:lnTo>
                  <a:lnTo>
                    <a:pt x="1593888" y="64897"/>
                  </a:lnTo>
                  <a:lnTo>
                    <a:pt x="1591475" y="72136"/>
                  </a:lnTo>
                  <a:lnTo>
                    <a:pt x="1581950" y="82677"/>
                  </a:lnTo>
                  <a:lnTo>
                    <a:pt x="1575727" y="85344"/>
                  </a:lnTo>
                  <a:lnTo>
                    <a:pt x="1560233" y="85344"/>
                  </a:lnTo>
                  <a:lnTo>
                    <a:pt x="1554010" y="82677"/>
                  </a:lnTo>
                  <a:lnTo>
                    <a:pt x="1549184" y="77470"/>
                  </a:lnTo>
                  <a:lnTo>
                    <a:pt x="1544485" y="72136"/>
                  </a:lnTo>
                  <a:lnTo>
                    <a:pt x="1542072" y="64897"/>
                  </a:lnTo>
                  <a:lnTo>
                    <a:pt x="1542072" y="46355"/>
                  </a:lnTo>
                  <a:lnTo>
                    <a:pt x="1544485" y="38989"/>
                  </a:lnTo>
                  <a:lnTo>
                    <a:pt x="1553883" y="28575"/>
                  </a:lnTo>
                  <a:lnTo>
                    <a:pt x="1560233" y="25908"/>
                  </a:lnTo>
                  <a:lnTo>
                    <a:pt x="1575854" y="25908"/>
                  </a:lnTo>
                  <a:lnTo>
                    <a:pt x="1582077" y="28575"/>
                  </a:lnTo>
                  <a:lnTo>
                    <a:pt x="1586776" y="33909"/>
                  </a:lnTo>
                  <a:lnTo>
                    <a:pt x="1591602" y="39116"/>
                  </a:lnTo>
                  <a:lnTo>
                    <a:pt x="1568107" y="6477"/>
                  </a:lnTo>
                  <a:lnTo>
                    <a:pt x="1557985" y="7340"/>
                  </a:lnTo>
                  <a:lnTo>
                    <a:pt x="1522539" y="35712"/>
                  </a:lnTo>
                  <a:lnTo>
                    <a:pt x="1519085" y="55626"/>
                  </a:lnTo>
                  <a:lnTo>
                    <a:pt x="1519961" y="66141"/>
                  </a:lnTo>
                  <a:lnTo>
                    <a:pt x="1548866" y="101371"/>
                  </a:lnTo>
                  <a:lnTo>
                    <a:pt x="1568107" y="104775"/>
                  </a:lnTo>
                  <a:lnTo>
                    <a:pt x="1579562" y="103682"/>
                  </a:lnTo>
                  <a:lnTo>
                    <a:pt x="1589735" y="100418"/>
                  </a:lnTo>
                  <a:lnTo>
                    <a:pt x="1598663" y="94970"/>
                  </a:lnTo>
                  <a:lnTo>
                    <a:pt x="1606334" y="87376"/>
                  </a:lnTo>
                  <a:lnTo>
                    <a:pt x="1644307" y="87376"/>
                  </a:lnTo>
                  <a:lnTo>
                    <a:pt x="1644307" y="129794"/>
                  </a:lnTo>
                  <a:lnTo>
                    <a:pt x="1667294" y="129794"/>
                  </a:lnTo>
                  <a:lnTo>
                    <a:pt x="1667294" y="87376"/>
                  </a:lnTo>
                  <a:lnTo>
                    <a:pt x="1667294" y="85344"/>
                  </a:lnTo>
                  <a:lnTo>
                    <a:pt x="1667294" y="68961"/>
                  </a:lnTo>
                  <a:lnTo>
                    <a:pt x="1667294" y="43561"/>
                  </a:lnTo>
                  <a:lnTo>
                    <a:pt x="1667294" y="25908"/>
                  </a:lnTo>
                  <a:lnTo>
                    <a:pt x="1667294" y="24892"/>
                  </a:lnTo>
                  <a:lnTo>
                    <a:pt x="1667294" y="0"/>
                  </a:lnTo>
                  <a:close/>
                </a:path>
                <a:path w="2011680" h="179705">
                  <a:moveTo>
                    <a:pt x="1670977" y="153543"/>
                  </a:moveTo>
                  <a:lnTo>
                    <a:pt x="1575092" y="153543"/>
                  </a:lnTo>
                  <a:lnTo>
                    <a:pt x="1575092" y="113919"/>
                  </a:lnTo>
                  <a:lnTo>
                    <a:pt x="1551724" y="113919"/>
                  </a:lnTo>
                  <a:lnTo>
                    <a:pt x="1551724" y="173228"/>
                  </a:lnTo>
                  <a:lnTo>
                    <a:pt x="1670977" y="173228"/>
                  </a:lnTo>
                  <a:lnTo>
                    <a:pt x="1670977" y="153543"/>
                  </a:lnTo>
                  <a:close/>
                </a:path>
                <a:path w="2011680" h="179705">
                  <a:moveTo>
                    <a:pt x="1788579" y="9525"/>
                  </a:moveTo>
                  <a:lnTo>
                    <a:pt x="1696250" y="9525"/>
                  </a:lnTo>
                  <a:lnTo>
                    <a:pt x="1696250" y="29083"/>
                  </a:lnTo>
                  <a:lnTo>
                    <a:pt x="1765211" y="29083"/>
                  </a:lnTo>
                  <a:lnTo>
                    <a:pt x="1764830" y="40830"/>
                  </a:lnTo>
                  <a:lnTo>
                    <a:pt x="1764271" y="51435"/>
                  </a:lnTo>
                  <a:lnTo>
                    <a:pt x="1763483" y="62357"/>
                  </a:lnTo>
                  <a:lnTo>
                    <a:pt x="1762544" y="72009"/>
                  </a:lnTo>
                  <a:lnTo>
                    <a:pt x="1785404" y="74168"/>
                  </a:lnTo>
                  <a:lnTo>
                    <a:pt x="1786801" y="60121"/>
                  </a:lnTo>
                  <a:lnTo>
                    <a:pt x="1787779" y="44869"/>
                  </a:lnTo>
                  <a:lnTo>
                    <a:pt x="1788388" y="27305"/>
                  </a:lnTo>
                  <a:lnTo>
                    <a:pt x="1788579" y="9525"/>
                  </a:lnTo>
                  <a:close/>
                </a:path>
                <a:path w="2011680" h="179705">
                  <a:moveTo>
                    <a:pt x="1801787" y="103124"/>
                  </a:moveTo>
                  <a:lnTo>
                    <a:pt x="1800542" y="86106"/>
                  </a:lnTo>
                  <a:lnTo>
                    <a:pt x="1800390" y="83947"/>
                  </a:lnTo>
                  <a:lnTo>
                    <a:pt x="1790598" y="84582"/>
                  </a:lnTo>
                  <a:lnTo>
                    <a:pt x="1777796" y="85128"/>
                  </a:lnTo>
                  <a:lnTo>
                    <a:pt x="1743113" y="86106"/>
                  </a:lnTo>
                  <a:lnTo>
                    <a:pt x="1743113" y="50673"/>
                  </a:lnTo>
                  <a:lnTo>
                    <a:pt x="1719745" y="50673"/>
                  </a:lnTo>
                  <a:lnTo>
                    <a:pt x="1719745" y="86360"/>
                  </a:lnTo>
                  <a:lnTo>
                    <a:pt x="1711921" y="86537"/>
                  </a:lnTo>
                  <a:lnTo>
                    <a:pt x="1680375" y="86741"/>
                  </a:lnTo>
                  <a:lnTo>
                    <a:pt x="1682788" y="106299"/>
                  </a:lnTo>
                  <a:lnTo>
                    <a:pt x="1714068" y="106108"/>
                  </a:lnTo>
                  <a:lnTo>
                    <a:pt x="1744332" y="105524"/>
                  </a:lnTo>
                  <a:lnTo>
                    <a:pt x="1773555" y="104533"/>
                  </a:lnTo>
                  <a:lnTo>
                    <a:pt x="1801787" y="103124"/>
                  </a:lnTo>
                  <a:close/>
                </a:path>
                <a:path w="2011680" h="179705">
                  <a:moveTo>
                    <a:pt x="1833410" y="153797"/>
                  </a:moveTo>
                  <a:lnTo>
                    <a:pt x="1732826" y="153797"/>
                  </a:lnTo>
                  <a:lnTo>
                    <a:pt x="1732826" y="116205"/>
                  </a:lnTo>
                  <a:lnTo>
                    <a:pt x="1709331" y="116205"/>
                  </a:lnTo>
                  <a:lnTo>
                    <a:pt x="1709331" y="173355"/>
                  </a:lnTo>
                  <a:lnTo>
                    <a:pt x="1833410" y="173355"/>
                  </a:lnTo>
                  <a:lnTo>
                    <a:pt x="1833410" y="153797"/>
                  </a:lnTo>
                  <a:close/>
                </a:path>
                <a:path w="2011680" h="179705">
                  <a:moveTo>
                    <a:pt x="1857667" y="58674"/>
                  </a:moveTo>
                  <a:lnTo>
                    <a:pt x="1831124" y="58674"/>
                  </a:lnTo>
                  <a:lnTo>
                    <a:pt x="1831124" y="0"/>
                  </a:lnTo>
                  <a:lnTo>
                    <a:pt x="1807629" y="0"/>
                  </a:lnTo>
                  <a:lnTo>
                    <a:pt x="1807629" y="131572"/>
                  </a:lnTo>
                  <a:lnTo>
                    <a:pt x="1831124" y="131572"/>
                  </a:lnTo>
                  <a:lnTo>
                    <a:pt x="1831124" y="78486"/>
                  </a:lnTo>
                  <a:lnTo>
                    <a:pt x="1857667" y="78486"/>
                  </a:lnTo>
                  <a:lnTo>
                    <a:pt x="1857667" y="58674"/>
                  </a:lnTo>
                  <a:close/>
                </a:path>
                <a:path w="2011680" h="179705">
                  <a:moveTo>
                    <a:pt x="1965109" y="78867"/>
                  </a:moveTo>
                  <a:lnTo>
                    <a:pt x="1927555" y="51587"/>
                  </a:lnTo>
                  <a:lnTo>
                    <a:pt x="1920278" y="5715"/>
                  </a:lnTo>
                  <a:lnTo>
                    <a:pt x="1897037" y="5715"/>
                  </a:lnTo>
                  <a:lnTo>
                    <a:pt x="1893887" y="44869"/>
                  </a:lnTo>
                  <a:lnTo>
                    <a:pt x="1870138" y="75526"/>
                  </a:lnTo>
                  <a:lnTo>
                    <a:pt x="1852206" y="86106"/>
                  </a:lnTo>
                  <a:lnTo>
                    <a:pt x="1869224" y="102362"/>
                  </a:lnTo>
                  <a:lnTo>
                    <a:pt x="1902307" y="72936"/>
                  </a:lnTo>
                  <a:lnTo>
                    <a:pt x="1909229" y="62357"/>
                  </a:lnTo>
                  <a:lnTo>
                    <a:pt x="1916912" y="72605"/>
                  </a:lnTo>
                  <a:lnTo>
                    <a:pt x="1926285" y="81775"/>
                  </a:lnTo>
                  <a:lnTo>
                    <a:pt x="1937346" y="89890"/>
                  </a:lnTo>
                  <a:lnTo>
                    <a:pt x="1950123" y="96901"/>
                  </a:lnTo>
                  <a:lnTo>
                    <a:pt x="1965109" y="78867"/>
                  </a:lnTo>
                  <a:close/>
                </a:path>
                <a:path w="2011680" h="179705">
                  <a:moveTo>
                    <a:pt x="2008670" y="0"/>
                  </a:moveTo>
                  <a:lnTo>
                    <a:pt x="1985810" y="0"/>
                  </a:lnTo>
                  <a:lnTo>
                    <a:pt x="1985810" y="31623"/>
                  </a:lnTo>
                  <a:lnTo>
                    <a:pt x="1947329" y="31623"/>
                  </a:lnTo>
                  <a:lnTo>
                    <a:pt x="1947329" y="51435"/>
                  </a:lnTo>
                  <a:lnTo>
                    <a:pt x="1985810" y="51435"/>
                  </a:lnTo>
                  <a:lnTo>
                    <a:pt x="1985810" y="102743"/>
                  </a:lnTo>
                  <a:lnTo>
                    <a:pt x="2008670" y="102743"/>
                  </a:lnTo>
                  <a:lnTo>
                    <a:pt x="2008670" y="0"/>
                  </a:lnTo>
                  <a:close/>
                </a:path>
                <a:path w="2011680" h="179705">
                  <a:moveTo>
                    <a:pt x="2011464" y="141351"/>
                  </a:moveTo>
                  <a:lnTo>
                    <a:pt x="2010473" y="133527"/>
                  </a:lnTo>
                  <a:lnTo>
                    <a:pt x="2007539" y="126479"/>
                  </a:lnTo>
                  <a:lnTo>
                    <a:pt x="2004974" y="123190"/>
                  </a:lnTo>
                  <a:lnTo>
                    <a:pt x="2002612" y="120154"/>
                  </a:lnTo>
                  <a:lnTo>
                    <a:pt x="1995716" y="114554"/>
                  </a:lnTo>
                  <a:lnTo>
                    <a:pt x="1987842" y="110312"/>
                  </a:lnTo>
                  <a:lnTo>
                    <a:pt x="1987842" y="136017"/>
                  </a:lnTo>
                  <a:lnTo>
                    <a:pt x="1987842" y="146812"/>
                  </a:lnTo>
                  <a:lnTo>
                    <a:pt x="1952282" y="159385"/>
                  </a:lnTo>
                  <a:lnTo>
                    <a:pt x="1943989" y="159080"/>
                  </a:lnTo>
                  <a:lnTo>
                    <a:pt x="1916849" y="146812"/>
                  </a:lnTo>
                  <a:lnTo>
                    <a:pt x="1916849" y="136017"/>
                  </a:lnTo>
                  <a:lnTo>
                    <a:pt x="1952282" y="123190"/>
                  </a:lnTo>
                  <a:lnTo>
                    <a:pt x="1960600" y="123520"/>
                  </a:lnTo>
                  <a:lnTo>
                    <a:pt x="1987842" y="136017"/>
                  </a:lnTo>
                  <a:lnTo>
                    <a:pt x="1987842" y="110312"/>
                  </a:lnTo>
                  <a:lnTo>
                    <a:pt x="1987130" y="109918"/>
                  </a:lnTo>
                  <a:lnTo>
                    <a:pt x="1977047" y="106616"/>
                  </a:lnTo>
                  <a:lnTo>
                    <a:pt x="1965375" y="104660"/>
                  </a:lnTo>
                  <a:lnTo>
                    <a:pt x="1952282" y="104013"/>
                  </a:lnTo>
                  <a:lnTo>
                    <a:pt x="1939124" y="104660"/>
                  </a:lnTo>
                  <a:lnTo>
                    <a:pt x="1902002" y="120053"/>
                  </a:lnTo>
                  <a:lnTo>
                    <a:pt x="1893227" y="141351"/>
                  </a:lnTo>
                  <a:lnTo>
                    <a:pt x="1894192" y="149263"/>
                  </a:lnTo>
                  <a:lnTo>
                    <a:pt x="1927517" y="176110"/>
                  </a:lnTo>
                  <a:lnTo>
                    <a:pt x="1952282" y="178689"/>
                  </a:lnTo>
                  <a:lnTo>
                    <a:pt x="1965426" y="178054"/>
                  </a:lnTo>
                  <a:lnTo>
                    <a:pt x="2002675" y="162737"/>
                  </a:lnTo>
                  <a:lnTo>
                    <a:pt x="2005241" y="159385"/>
                  </a:lnTo>
                  <a:lnTo>
                    <a:pt x="2007552" y="156387"/>
                  </a:lnTo>
                  <a:lnTo>
                    <a:pt x="2010486" y="149263"/>
                  </a:lnTo>
                  <a:lnTo>
                    <a:pt x="2011464" y="141351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713232" y="1447800"/>
              <a:ext cx="416559" cy="196850"/>
            </a:xfrm>
            <a:custGeom>
              <a:avLst/>
              <a:gdLst/>
              <a:ahLst/>
              <a:cxnLst/>
              <a:rect l="l" t="t" r="r" b="b"/>
              <a:pathLst>
                <a:path w="416559" h="196850">
                  <a:moveTo>
                    <a:pt x="317754" y="0"/>
                  </a:moveTo>
                  <a:lnTo>
                    <a:pt x="98298" y="0"/>
                  </a:lnTo>
                  <a:lnTo>
                    <a:pt x="60034" y="7733"/>
                  </a:lnTo>
                  <a:lnTo>
                    <a:pt x="28789" y="28813"/>
                  </a:lnTo>
                  <a:lnTo>
                    <a:pt x="7724" y="60061"/>
                  </a:lnTo>
                  <a:lnTo>
                    <a:pt x="0" y="98298"/>
                  </a:lnTo>
                  <a:lnTo>
                    <a:pt x="7724" y="136534"/>
                  </a:lnTo>
                  <a:lnTo>
                    <a:pt x="28789" y="167782"/>
                  </a:lnTo>
                  <a:lnTo>
                    <a:pt x="60034" y="188862"/>
                  </a:lnTo>
                  <a:lnTo>
                    <a:pt x="98298" y="196596"/>
                  </a:lnTo>
                  <a:lnTo>
                    <a:pt x="317754" y="196596"/>
                  </a:lnTo>
                  <a:lnTo>
                    <a:pt x="356017" y="188862"/>
                  </a:lnTo>
                  <a:lnTo>
                    <a:pt x="387262" y="167782"/>
                  </a:lnTo>
                  <a:lnTo>
                    <a:pt x="408327" y="136534"/>
                  </a:lnTo>
                  <a:lnTo>
                    <a:pt x="416052" y="98298"/>
                  </a:lnTo>
                  <a:lnTo>
                    <a:pt x="408327" y="60061"/>
                  </a:lnTo>
                  <a:lnTo>
                    <a:pt x="387262" y="28813"/>
                  </a:lnTo>
                  <a:lnTo>
                    <a:pt x="356017" y="7733"/>
                  </a:lnTo>
                  <a:lnTo>
                    <a:pt x="317754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49071" y="1488566"/>
              <a:ext cx="156641" cy="122300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197152" y="1462531"/>
              <a:ext cx="1811655" cy="170815"/>
            </a:xfrm>
            <a:custGeom>
              <a:avLst/>
              <a:gdLst/>
              <a:ahLst/>
              <a:cxnLst/>
              <a:rect l="l" t="t" r="r" b="b"/>
              <a:pathLst>
                <a:path w="1811655" h="170814">
                  <a:moveTo>
                    <a:pt x="107518" y="112903"/>
                  </a:moveTo>
                  <a:lnTo>
                    <a:pt x="77038" y="88011"/>
                  </a:lnTo>
                  <a:lnTo>
                    <a:pt x="64960" y="54991"/>
                  </a:lnTo>
                  <a:lnTo>
                    <a:pt x="64960" y="42672"/>
                  </a:lnTo>
                  <a:lnTo>
                    <a:pt x="103454" y="42672"/>
                  </a:lnTo>
                  <a:lnTo>
                    <a:pt x="103454" y="24257"/>
                  </a:lnTo>
                  <a:lnTo>
                    <a:pt x="64960" y="24257"/>
                  </a:lnTo>
                  <a:lnTo>
                    <a:pt x="64960" y="2413"/>
                  </a:lnTo>
                  <a:lnTo>
                    <a:pt x="43014" y="2413"/>
                  </a:lnTo>
                  <a:lnTo>
                    <a:pt x="43014" y="24257"/>
                  </a:lnTo>
                  <a:lnTo>
                    <a:pt x="4876" y="24257"/>
                  </a:lnTo>
                  <a:lnTo>
                    <a:pt x="4876" y="42672"/>
                  </a:lnTo>
                  <a:lnTo>
                    <a:pt x="43192" y="42672"/>
                  </a:lnTo>
                  <a:lnTo>
                    <a:pt x="43116" y="54991"/>
                  </a:lnTo>
                  <a:lnTo>
                    <a:pt x="24320" y="98539"/>
                  </a:lnTo>
                  <a:lnTo>
                    <a:pt x="0" y="118745"/>
                  </a:lnTo>
                  <a:lnTo>
                    <a:pt x="15671" y="133223"/>
                  </a:lnTo>
                  <a:lnTo>
                    <a:pt x="47040" y="101053"/>
                  </a:lnTo>
                  <a:lnTo>
                    <a:pt x="54076" y="89027"/>
                  </a:lnTo>
                  <a:lnTo>
                    <a:pt x="60909" y="99441"/>
                  </a:lnTo>
                  <a:lnTo>
                    <a:pt x="69850" y="109689"/>
                  </a:lnTo>
                  <a:lnTo>
                    <a:pt x="80899" y="119773"/>
                  </a:lnTo>
                  <a:lnTo>
                    <a:pt x="94056" y="129667"/>
                  </a:lnTo>
                  <a:lnTo>
                    <a:pt x="107518" y="112903"/>
                  </a:lnTo>
                  <a:close/>
                </a:path>
                <a:path w="1811655" h="170814">
                  <a:moveTo>
                    <a:pt x="140411" y="2413"/>
                  </a:moveTo>
                  <a:lnTo>
                    <a:pt x="118567" y="2413"/>
                  </a:lnTo>
                  <a:lnTo>
                    <a:pt x="118567" y="170307"/>
                  </a:lnTo>
                  <a:lnTo>
                    <a:pt x="140411" y="170307"/>
                  </a:lnTo>
                  <a:lnTo>
                    <a:pt x="140411" y="2413"/>
                  </a:lnTo>
                  <a:close/>
                </a:path>
                <a:path w="1811655" h="170814">
                  <a:moveTo>
                    <a:pt x="232105" y="16764"/>
                  </a:moveTo>
                  <a:lnTo>
                    <a:pt x="210769" y="16764"/>
                  </a:lnTo>
                  <a:lnTo>
                    <a:pt x="210769" y="35052"/>
                  </a:lnTo>
                  <a:lnTo>
                    <a:pt x="210769" y="105156"/>
                  </a:lnTo>
                  <a:lnTo>
                    <a:pt x="185623" y="105156"/>
                  </a:lnTo>
                  <a:lnTo>
                    <a:pt x="185623" y="35052"/>
                  </a:lnTo>
                  <a:lnTo>
                    <a:pt x="210769" y="35052"/>
                  </a:lnTo>
                  <a:lnTo>
                    <a:pt x="210769" y="16764"/>
                  </a:lnTo>
                  <a:lnTo>
                    <a:pt x="164033" y="16764"/>
                  </a:lnTo>
                  <a:lnTo>
                    <a:pt x="164033" y="123444"/>
                  </a:lnTo>
                  <a:lnTo>
                    <a:pt x="232105" y="123444"/>
                  </a:lnTo>
                  <a:lnTo>
                    <a:pt x="232105" y="105156"/>
                  </a:lnTo>
                  <a:lnTo>
                    <a:pt x="232105" y="35052"/>
                  </a:lnTo>
                  <a:lnTo>
                    <a:pt x="232105" y="16764"/>
                  </a:lnTo>
                  <a:close/>
                </a:path>
                <a:path w="1811655" h="170814">
                  <a:moveTo>
                    <a:pt x="303860" y="2413"/>
                  </a:moveTo>
                  <a:lnTo>
                    <a:pt x="282143" y="2413"/>
                  </a:lnTo>
                  <a:lnTo>
                    <a:pt x="282143" y="68072"/>
                  </a:lnTo>
                  <a:lnTo>
                    <a:pt x="268554" y="68072"/>
                  </a:lnTo>
                  <a:lnTo>
                    <a:pt x="268554" y="5715"/>
                  </a:lnTo>
                  <a:lnTo>
                    <a:pt x="246964" y="5715"/>
                  </a:lnTo>
                  <a:lnTo>
                    <a:pt x="246964" y="165354"/>
                  </a:lnTo>
                  <a:lnTo>
                    <a:pt x="268554" y="165354"/>
                  </a:lnTo>
                  <a:lnTo>
                    <a:pt x="268554" y="86360"/>
                  </a:lnTo>
                  <a:lnTo>
                    <a:pt x="282143" y="86360"/>
                  </a:lnTo>
                  <a:lnTo>
                    <a:pt x="282143" y="170307"/>
                  </a:lnTo>
                  <a:lnTo>
                    <a:pt x="303860" y="170307"/>
                  </a:lnTo>
                  <a:lnTo>
                    <a:pt x="303860" y="86360"/>
                  </a:lnTo>
                  <a:lnTo>
                    <a:pt x="303860" y="68072"/>
                  </a:lnTo>
                  <a:lnTo>
                    <a:pt x="303860" y="2413"/>
                  </a:lnTo>
                  <a:close/>
                </a:path>
                <a:path w="1811655" h="170814">
                  <a:moveTo>
                    <a:pt x="426288" y="141097"/>
                  </a:moveTo>
                  <a:lnTo>
                    <a:pt x="425145" y="124714"/>
                  </a:lnTo>
                  <a:lnTo>
                    <a:pt x="425018" y="122809"/>
                  </a:lnTo>
                  <a:lnTo>
                    <a:pt x="414108" y="123507"/>
                  </a:lnTo>
                  <a:lnTo>
                    <a:pt x="402729" y="124053"/>
                  </a:lnTo>
                  <a:lnTo>
                    <a:pt x="390867" y="124460"/>
                  </a:lnTo>
                  <a:lnTo>
                    <a:pt x="378536" y="124714"/>
                  </a:lnTo>
                  <a:lnTo>
                    <a:pt x="378536" y="96139"/>
                  </a:lnTo>
                  <a:lnTo>
                    <a:pt x="386372" y="93954"/>
                  </a:lnTo>
                  <a:lnTo>
                    <a:pt x="393306" y="90805"/>
                  </a:lnTo>
                  <a:lnTo>
                    <a:pt x="399376" y="86715"/>
                  </a:lnTo>
                  <a:lnTo>
                    <a:pt x="404571" y="81661"/>
                  </a:lnTo>
                  <a:lnTo>
                    <a:pt x="406577" y="78867"/>
                  </a:lnTo>
                  <a:lnTo>
                    <a:pt x="408749" y="75857"/>
                  </a:lnTo>
                  <a:lnTo>
                    <a:pt x="411772" y="69494"/>
                  </a:lnTo>
                  <a:lnTo>
                    <a:pt x="413562" y="62725"/>
                  </a:lnTo>
                  <a:lnTo>
                    <a:pt x="413651" y="61976"/>
                  </a:lnTo>
                  <a:lnTo>
                    <a:pt x="414223" y="55118"/>
                  </a:lnTo>
                  <a:lnTo>
                    <a:pt x="413385" y="46126"/>
                  </a:lnTo>
                  <a:lnTo>
                    <a:pt x="391871" y="18249"/>
                  </a:lnTo>
                  <a:lnTo>
                    <a:pt x="391871" y="48133"/>
                  </a:lnTo>
                  <a:lnTo>
                    <a:pt x="391871" y="61976"/>
                  </a:lnTo>
                  <a:lnTo>
                    <a:pt x="389585" y="67691"/>
                  </a:lnTo>
                  <a:lnTo>
                    <a:pt x="385140" y="72136"/>
                  </a:lnTo>
                  <a:lnTo>
                    <a:pt x="380568" y="76581"/>
                  </a:lnTo>
                  <a:lnTo>
                    <a:pt x="374726" y="78867"/>
                  </a:lnTo>
                  <a:lnTo>
                    <a:pt x="360375" y="78867"/>
                  </a:lnTo>
                  <a:lnTo>
                    <a:pt x="354533" y="76581"/>
                  </a:lnTo>
                  <a:lnTo>
                    <a:pt x="349961" y="72136"/>
                  </a:lnTo>
                  <a:lnTo>
                    <a:pt x="345262" y="67691"/>
                  </a:lnTo>
                  <a:lnTo>
                    <a:pt x="342976" y="61976"/>
                  </a:lnTo>
                  <a:lnTo>
                    <a:pt x="342976" y="48133"/>
                  </a:lnTo>
                  <a:lnTo>
                    <a:pt x="345262" y="42418"/>
                  </a:lnTo>
                  <a:lnTo>
                    <a:pt x="349707" y="37846"/>
                  </a:lnTo>
                  <a:lnTo>
                    <a:pt x="354152" y="33401"/>
                  </a:lnTo>
                  <a:lnTo>
                    <a:pt x="360121" y="31115"/>
                  </a:lnTo>
                  <a:lnTo>
                    <a:pt x="374472" y="31115"/>
                  </a:lnTo>
                  <a:lnTo>
                    <a:pt x="380314" y="33401"/>
                  </a:lnTo>
                  <a:lnTo>
                    <a:pt x="385013" y="37846"/>
                  </a:lnTo>
                  <a:lnTo>
                    <a:pt x="389585" y="42418"/>
                  </a:lnTo>
                  <a:lnTo>
                    <a:pt x="391871" y="48133"/>
                  </a:lnTo>
                  <a:lnTo>
                    <a:pt x="391871" y="18249"/>
                  </a:lnTo>
                  <a:lnTo>
                    <a:pt x="386410" y="15659"/>
                  </a:lnTo>
                  <a:lnTo>
                    <a:pt x="377736" y="13449"/>
                  </a:lnTo>
                  <a:lnTo>
                    <a:pt x="368249" y="12700"/>
                  </a:lnTo>
                  <a:lnTo>
                    <a:pt x="358559" y="13449"/>
                  </a:lnTo>
                  <a:lnTo>
                    <a:pt x="324167" y="38011"/>
                  </a:lnTo>
                  <a:lnTo>
                    <a:pt x="320751" y="55118"/>
                  </a:lnTo>
                  <a:lnTo>
                    <a:pt x="321360" y="62725"/>
                  </a:lnTo>
                  <a:lnTo>
                    <a:pt x="348792" y="94043"/>
                  </a:lnTo>
                  <a:lnTo>
                    <a:pt x="356565" y="96139"/>
                  </a:lnTo>
                  <a:lnTo>
                    <a:pt x="356565" y="125222"/>
                  </a:lnTo>
                  <a:lnTo>
                    <a:pt x="345821" y="125463"/>
                  </a:lnTo>
                  <a:lnTo>
                    <a:pt x="309702" y="125730"/>
                  </a:lnTo>
                  <a:lnTo>
                    <a:pt x="312242" y="144145"/>
                  </a:lnTo>
                  <a:lnTo>
                    <a:pt x="341858" y="143954"/>
                  </a:lnTo>
                  <a:lnTo>
                    <a:pt x="370738" y="143383"/>
                  </a:lnTo>
                  <a:lnTo>
                    <a:pt x="398868" y="142430"/>
                  </a:lnTo>
                  <a:lnTo>
                    <a:pt x="426288" y="141097"/>
                  </a:lnTo>
                  <a:close/>
                </a:path>
                <a:path w="1811655" h="170814">
                  <a:moveTo>
                    <a:pt x="480136" y="68834"/>
                  </a:moveTo>
                  <a:lnTo>
                    <a:pt x="454342" y="68834"/>
                  </a:lnTo>
                  <a:lnTo>
                    <a:pt x="454342" y="2413"/>
                  </a:lnTo>
                  <a:lnTo>
                    <a:pt x="432384" y="2413"/>
                  </a:lnTo>
                  <a:lnTo>
                    <a:pt x="432384" y="170307"/>
                  </a:lnTo>
                  <a:lnTo>
                    <a:pt x="454342" y="170307"/>
                  </a:lnTo>
                  <a:lnTo>
                    <a:pt x="454342" y="87249"/>
                  </a:lnTo>
                  <a:lnTo>
                    <a:pt x="480136" y="87249"/>
                  </a:lnTo>
                  <a:lnTo>
                    <a:pt x="480136" y="68834"/>
                  </a:lnTo>
                  <a:close/>
                </a:path>
                <a:path w="1811655" h="170814">
                  <a:moveTo>
                    <a:pt x="627202" y="112903"/>
                  </a:moveTo>
                  <a:lnTo>
                    <a:pt x="596722" y="88011"/>
                  </a:lnTo>
                  <a:lnTo>
                    <a:pt x="584657" y="54991"/>
                  </a:lnTo>
                  <a:lnTo>
                    <a:pt x="584657" y="42672"/>
                  </a:lnTo>
                  <a:lnTo>
                    <a:pt x="623138" y="42672"/>
                  </a:lnTo>
                  <a:lnTo>
                    <a:pt x="623138" y="24257"/>
                  </a:lnTo>
                  <a:lnTo>
                    <a:pt x="584657" y="24257"/>
                  </a:lnTo>
                  <a:lnTo>
                    <a:pt x="584657" y="2413"/>
                  </a:lnTo>
                  <a:lnTo>
                    <a:pt x="562686" y="2413"/>
                  </a:lnTo>
                  <a:lnTo>
                    <a:pt x="562686" y="24257"/>
                  </a:lnTo>
                  <a:lnTo>
                    <a:pt x="524586" y="24257"/>
                  </a:lnTo>
                  <a:lnTo>
                    <a:pt x="524586" y="42672"/>
                  </a:lnTo>
                  <a:lnTo>
                    <a:pt x="562813" y="42672"/>
                  </a:lnTo>
                  <a:lnTo>
                    <a:pt x="562737" y="54991"/>
                  </a:lnTo>
                  <a:lnTo>
                    <a:pt x="543991" y="98539"/>
                  </a:lnTo>
                  <a:lnTo>
                    <a:pt x="519633" y="118745"/>
                  </a:lnTo>
                  <a:lnTo>
                    <a:pt x="535381" y="133223"/>
                  </a:lnTo>
                  <a:lnTo>
                    <a:pt x="566686" y="101053"/>
                  </a:lnTo>
                  <a:lnTo>
                    <a:pt x="573735" y="89027"/>
                  </a:lnTo>
                  <a:lnTo>
                    <a:pt x="580593" y="99441"/>
                  </a:lnTo>
                  <a:lnTo>
                    <a:pt x="589546" y="109689"/>
                  </a:lnTo>
                  <a:lnTo>
                    <a:pt x="600595" y="119773"/>
                  </a:lnTo>
                  <a:lnTo>
                    <a:pt x="613740" y="129667"/>
                  </a:lnTo>
                  <a:lnTo>
                    <a:pt x="627202" y="112903"/>
                  </a:lnTo>
                  <a:close/>
                </a:path>
                <a:path w="1811655" h="170814">
                  <a:moveTo>
                    <a:pt x="660095" y="2413"/>
                  </a:moveTo>
                  <a:lnTo>
                    <a:pt x="638251" y="2413"/>
                  </a:lnTo>
                  <a:lnTo>
                    <a:pt x="638251" y="170307"/>
                  </a:lnTo>
                  <a:lnTo>
                    <a:pt x="660095" y="170307"/>
                  </a:lnTo>
                  <a:lnTo>
                    <a:pt x="660095" y="2413"/>
                  </a:lnTo>
                  <a:close/>
                </a:path>
                <a:path w="1811655" h="170814">
                  <a:moveTo>
                    <a:pt x="777824" y="55118"/>
                  </a:moveTo>
                  <a:lnTo>
                    <a:pt x="777011" y="46126"/>
                  </a:lnTo>
                  <a:lnTo>
                    <a:pt x="774585" y="38011"/>
                  </a:lnTo>
                  <a:lnTo>
                    <a:pt x="770712" y="31115"/>
                  </a:lnTo>
                  <a:lnTo>
                    <a:pt x="770534" y="30797"/>
                  </a:lnTo>
                  <a:lnTo>
                    <a:pt x="764870" y="24511"/>
                  </a:lnTo>
                  <a:lnTo>
                    <a:pt x="757936" y="19354"/>
                  </a:lnTo>
                  <a:lnTo>
                    <a:pt x="755535" y="18224"/>
                  </a:lnTo>
                  <a:lnTo>
                    <a:pt x="755535" y="61976"/>
                  </a:lnTo>
                  <a:lnTo>
                    <a:pt x="753313" y="67564"/>
                  </a:lnTo>
                  <a:lnTo>
                    <a:pt x="744296" y="76581"/>
                  </a:lnTo>
                  <a:lnTo>
                    <a:pt x="738454" y="78867"/>
                  </a:lnTo>
                  <a:lnTo>
                    <a:pt x="724103" y="78867"/>
                  </a:lnTo>
                  <a:lnTo>
                    <a:pt x="718261" y="76581"/>
                  </a:lnTo>
                  <a:lnTo>
                    <a:pt x="713473" y="72059"/>
                  </a:lnTo>
                  <a:lnTo>
                    <a:pt x="708990" y="67691"/>
                  </a:lnTo>
                  <a:lnTo>
                    <a:pt x="706704" y="61976"/>
                  </a:lnTo>
                  <a:lnTo>
                    <a:pt x="706704" y="48133"/>
                  </a:lnTo>
                  <a:lnTo>
                    <a:pt x="708990" y="42418"/>
                  </a:lnTo>
                  <a:lnTo>
                    <a:pt x="713435" y="37846"/>
                  </a:lnTo>
                  <a:lnTo>
                    <a:pt x="717880" y="33401"/>
                  </a:lnTo>
                  <a:lnTo>
                    <a:pt x="723849" y="31115"/>
                  </a:lnTo>
                  <a:lnTo>
                    <a:pt x="738327" y="31115"/>
                  </a:lnTo>
                  <a:lnTo>
                    <a:pt x="755535" y="61976"/>
                  </a:lnTo>
                  <a:lnTo>
                    <a:pt x="755535" y="18224"/>
                  </a:lnTo>
                  <a:lnTo>
                    <a:pt x="750112" y="15659"/>
                  </a:lnTo>
                  <a:lnTo>
                    <a:pt x="741413" y="13449"/>
                  </a:lnTo>
                  <a:lnTo>
                    <a:pt x="731850" y="12700"/>
                  </a:lnTo>
                  <a:lnTo>
                    <a:pt x="722223" y="13449"/>
                  </a:lnTo>
                  <a:lnTo>
                    <a:pt x="687882" y="38011"/>
                  </a:lnTo>
                  <a:lnTo>
                    <a:pt x="684479" y="55118"/>
                  </a:lnTo>
                  <a:lnTo>
                    <a:pt x="685304" y="64033"/>
                  </a:lnTo>
                  <a:lnTo>
                    <a:pt x="712762" y="94348"/>
                  </a:lnTo>
                  <a:lnTo>
                    <a:pt x="730961" y="97282"/>
                  </a:lnTo>
                  <a:lnTo>
                    <a:pt x="740537" y="96545"/>
                  </a:lnTo>
                  <a:lnTo>
                    <a:pt x="770470" y="78867"/>
                  </a:lnTo>
                  <a:lnTo>
                    <a:pt x="774471" y="72059"/>
                  </a:lnTo>
                  <a:lnTo>
                    <a:pt x="776986" y="64033"/>
                  </a:lnTo>
                  <a:lnTo>
                    <a:pt x="777824" y="55118"/>
                  </a:lnTo>
                  <a:close/>
                </a:path>
                <a:path w="1811655" h="170814">
                  <a:moveTo>
                    <a:pt x="793318" y="139700"/>
                  </a:moveTo>
                  <a:lnTo>
                    <a:pt x="792175" y="121666"/>
                  </a:lnTo>
                  <a:lnTo>
                    <a:pt x="769785" y="122770"/>
                  </a:lnTo>
                  <a:lnTo>
                    <a:pt x="742416" y="123558"/>
                  </a:lnTo>
                  <a:lnTo>
                    <a:pt x="710057" y="124053"/>
                  </a:lnTo>
                  <a:lnTo>
                    <a:pt x="672668" y="124206"/>
                  </a:lnTo>
                  <a:lnTo>
                    <a:pt x="674954" y="142494"/>
                  </a:lnTo>
                  <a:lnTo>
                    <a:pt x="705993" y="142328"/>
                  </a:lnTo>
                  <a:lnTo>
                    <a:pt x="736079" y="141820"/>
                  </a:lnTo>
                  <a:lnTo>
                    <a:pt x="765187" y="140944"/>
                  </a:lnTo>
                  <a:lnTo>
                    <a:pt x="793318" y="139700"/>
                  </a:lnTo>
                  <a:close/>
                </a:path>
                <a:path w="1811655" h="170814">
                  <a:moveTo>
                    <a:pt x="821385" y="2413"/>
                  </a:moveTo>
                  <a:lnTo>
                    <a:pt x="799795" y="2413"/>
                  </a:lnTo>
                  <a:lnTo>
                    <a:pt x="799795" y="170307"/>
                  </a:lnTo>
                  <a:lnTo>
                    <a:pt x="821385" y="170307"/>
                  </a:lnTo>
                  <a:lnTo>
                    <a:pt x="821385" y="2413"/>
                  </a:lnTo>
                  <a:close/>
                </a:path>
                <a:path w="1811655" h="170814">
                  <a:moveTo>
                    <a:pt x="932764" y="61976"/>
                  </a:moveTo>
                  <a:lnTo>
                    <a:pt x="930681" y="58166"/>
                  </a:lnTo>
                  <a:lnTo>
                    <a:pt x="928827" y="54737"/>
                  </a:lnTo>
                  <a:lnTo>
                    <a:pt x="920953" y="49149"/>
                  </a:lnTo>
                  <a:lnTo>
                    <a:pt x="914514" y="45415"/>
                  </a:lnTo>
                  <a:lnTo>
                    <a:pt x="911047" y="44183"/>
                  </a:lnTo>
                  <a:lnTo>
                    <a:pt x="911047" y="70993"/>
                  </a:lnTo>
                  <a:lnTo>
                    <a:pt x="909662" y="76682"/>
                  </a:lnTo>
                  <a:lnTo>
                    <a:pt x="905522" y="80772"/>
                  </a:lnTo>
                  <a:lnTo>
                    <a:pt x="898613" y="83248"/>
                  </a:lnTo>
                  <a:lnTo>
                    <a:pt x="888949" y="84074"/>
                  </a:lnTo>
                  <a:lnTo>
                    <a:pt x="879348" y="83248"/>
                  </a:lnTo>
                  <a:lnTo>
                    <a:pt x="872477" y="80772"/>
                  </a:lnTo>
                  <a:lnTo>
                    <a:pt x="868349" y="76682"/>
                  </a:lnTo>
                  <a:lnTo>
                    <a:pt x="866978" y="70993"/>
                  </a:lnTo>
                  <a:lnTo>
                    <a:pt x="866978" y="67183"/>
                  </a:lnTo>
                  <a:lnTo>
                    <a:pt x="868756" y="64008"/>
                  </a:lnTo>
                  <a:lnTo>
                    <a:pt x="872439" y="61722"/>
                  </a:lnTo>
                  <a:lnTo>
                    <a:pt x="875995" y="59309"/>
                  </a:lnTo>
                  <a:lnTo>
                    <a:pt x="881583" y="58166"/>
                  </a:lnTo>
                  <a:lnTo>
                    <a:pt x="888949" y="58166"/>
                  </a:lnTo>
                  <a:lnTo>
                    <a:pt x="898613" y="58978"/>
                  </a:lnTo>
                  <a:lnTo>
                    <a:pt x="905510" y="61391"/>
                  </a:lnTo>
                  <a:lnTo>
                    <a:pt x="909662" y="65405"/>
                  </a:lnTo>
                  <a:lnTo>
                    <a:pt x="911047" y="70993"/>
                  </a:lnTo>
                  <a:lnTo>
                    <a:pt x="911047" y="44183"/>
                  </a:lnTo>
                  <a:lnTo>
                    <a:pt x="907046" y="42760"/>
                  </a:lnTo>
                  <a:lnTo>
                    <a:pt x="898512" y="41173"/>
                  </a:lnTo>
                  <a:lnTo>
                    <a:pt x="888949" y="40640"/>
                  </a:lnTo>
                  <a:lnTo>
                    <a:pt x="879373" y="41173"/>
                  </a:lnTo>
                  <a:lnTo>
                    <a:pt x="845261" y="61722"/>
                  </a:lnTo>
                  <a:lnTo>
                    <a:pt x="845197" y="80137"/>
                  </a:lnTo>
                  <a:lnTo>
                    <a:pt x="849071" y="87249"/>
                  </a:lnTo>
                  <a:lnTo>
                    <a:pt x="888695" y="101346"/>
                  </a:lnTo>
                  <a:lnTo>
                    <a:pt x="898258" y="100825"/>
                  </a:lnTo>
                  <a:lnTo>
                    <a:pt x="930617" y="84074"/>
                  </a:lnTo>
                  <a:lnTo>
                    <a:pt x="932764" y="80137"/>
                  </a:lnTo>
                  <a:lnTo>
                    <a:pt x="932764" y="61976"/>
                  </a:lnTo>
                  <a:close/>
                </a:path>
                <a:path w="1811655" h="170814">
                  <a:moveTo>
                    <a:pt x="939876" y="17145"/>
                  </a:moveTo>
                  <a:lnTo>
                    <a:pt x="899490" y="17145"/>
                  </a:lnTo>
                  <a:lnTo>
                    <a:pt x="899490" y="0"/>
                  </a:lnTo>
                  <a:lnTo>
                    <a:pt x="877519" y="0"/>
                  </a:lnTo>
                  <a:lnTo>
                    <a:pt x="877519" y="17145"/>
                  </a:lnTo>
                  <a:lnTo>
                    <a:pt x="837006" y="17145"/>
                  </a:lnTo>
                  <a:lnTo>
                    <a:pt x="837006" y="34671"/>
                  </a:lnTo>
                  <a:lnTo>
                    <a:pt x="939876" y="34671"/>
                  </a:lnTo>
                  <a:lnTo>
                    <a:pt x="939876" y="17145"/>
                  </a:lnTo>
                  <a:close/>
                </a:path>
                <a:path w="1811655" h="170814">
                  <a:moveTo>
                    <a:pt x="971372" y="110617"/>
                  </a:moveTo>
                  <a:lnTo>
                    <a:pt x="859358" y="110617"/>
                  </a:lnTo>
                  <a:lnTo>
                    <a:pt x="859358" y="128905"/>
                  </a:lnTo>
                  <a:lnTo>
                    <a:pt x="949655" y="128905"/>
                  </a:lnTo>
                  <a:lnTo>
                    <a:pt x="949655" y="170307"/>
                  </a:lnTo>
                  <a:lnTo>
                    <a:pt x="971372" y="170307"/>
                  </a:lnTo>
                  <a:lnTo>
                    <a:pt x="971372" y="110617"/>
                  </a:lnTo>
                  <a:close/>
                </a:path>
                <a:path w="1811655" h="170814">
                  <a:moveTo>
                    <a:pt x="996772" y="50546"/>
                  </a:moveTo>
                  <a:lnTo>
                    <a:pt x="971372" y="50546"/>
                  </a:lnTo>
                  <a:lnTo>
                    <a:pt x="971372" y="2413"/>
                  </a:lnTo>
                  <a:lnTo>
                    <a:pt x="949401" y="2413"/>
                  </a:lnTo>
                  <a:lnTo>
                    <a:pt x="949401" y="103505"/>
                  </a:lnTo>
                  <a:lnTo>
                    <a:pt x="971372" y="103505"/>
                  </a:lnTo>
                  <a:lnTo>
                    <a:pt x="971372" y="68834"/>
                  </a:lnTo>
                  <a:lnTo>
                    <a:pt x="996772" y="68834"/>
                  </a:lnTo>
                  <a:lnTo>
                    <a:pt x="996772" y="50546"/>
                  </a:lnTo>
                  <a:close/>
                </a:path>
                <a:path w="1811655" h="170814">
                  <a:moveTo>
                    <a:pt x="1094816" y="55118"/>
                  </a:moveTo>
                  <a:lnTo>
                    <a:pt x="1074928" y="19354"/>
                  </a:lnTo>
                  <a:lnTo>
                    <a:pt x="1072527" y="18224"/>
                  </a:lnTo>
                  <a:lnTo>
                    <a:pt x="1072527" y="61976"/>
                  </a:lnTo>
                  <a:lnTo>
                    <a:pt x="1070305" y="67564"/>
                  </a:lnTo>
                  <a:lnTo>
                    <a:pt x="1061288" y="76581"/>
                  </a:lnTo>
                  <a:lnTo>
                    <a:pt x="1055446" y="78867"/>
                  </a:lnTo>
                  <a:lnTo>
                    <a:pt x="1041095" y="78867"/>
                  </a:lnTo>
                  <a:lnTo>
                    <a:pt x="1035253" y="76581"/>
                  </a:lnTo>
                  <a:lnTo>
                    <a:pt x="1030465" y="72059"/>
                  </a:lnTo>
                  <a:lnTo>
                    <a:pt x="1025982" y="67691"/>
                  </a:lnTo>
                  <a:lnTo>
                    <a:pt x="1023696" y="61976"/>
                  </a:lnTo>
                  <a:lnTo>
                    <a:pt x="1023696" y="48133"/>
                  </a:lnTo>
                  <a:lnTo>
                    <a:pt x="1025982" y="42418"/>
                  </a:lnTo>
                  <a:lnTo>
                    <a:pt x="1030427" y="37846"/>
                  </a:lnTo>
                  <a:lnTo>
                    <a:pt x="1034872" y="33401"/>
                  </a:lnTo>
                  <a:lnTo>
                    <a:pt x="1040841" y="31115"/>
                  </a:lnTo>
                  <a:lnTo>
                    <a:pt x="1055319" y="31115"/>
                  </a:lnTo>
                  <a:lnTo>
                    <a:pt x="1072527" y="61976"/>
                  </a:lnTo>
                  <a:lnTo>
                    <a:pt x="1072527" y="18224"/>
                  </a:lnTo>
                  <a:lnTo>
                    <a:pt x="1067104" y="15659"/>
                  </a:lnTo>
                  <a:lnTo>
                    <a:pt x="1058405" y="13449"/>
                  </a:lnTo>
                  <a:lnTo>
                    <a:pt x="1048842" y="12700"/>
                  </a:lnTo>
                  <a:lnTo>
                    <a:pt x="1039215" y="13449"/>
                  </a:lnTo>
                  <a:lnTo>
                    <a:pt x="1004874" y="38011"/>
                  </a:lnTo>
                  <a:lnTo>
                    <a:pt x="1001471" y="55118"/>
                  </a:lnTo>
                  <a:lnTo>
                    <a:pt x="1002296" y="64033"/>
                  </a:lnTo>
                  <a:lnTo>
                    <a:pt x="1029754" y="94348"/>
                  </a:lnTo>
                  <a:lnTo>
                    <a:pt x="1047953" y="97282"/>
                  </a:lnTo>
                  <a:lnTo>
                    <a:pt x="1057529" y="96545"/>
                  </a:lnTo>
                  <a:lnTo>
                    <a:pt x="1087462" y="78867"/>
                  </a:lnTo>
                  <a:lnTo>
                    <a:pt x="1091463" y="72059"/>
                  </a:lnTo>
                  <a:lnTo>
                    <a:pt x="1093978" y="64033"/>
                  </a:lnTo>
                  <a:lnTo>
                    <a:pt x="1094816" y="55118"/>
                  </a:lnTo>
                  <a:close/>
                </a:path>
                <a:path w="1811655" h="170814">
                  <a:moveTo>
                    <a:pt x="1110310" y="139700"/>
                  </a:moveTo>
                  <a:lnTo>
                    <a:pt x="1109167" y="121666"/>
                  </a:lnTo>
                  <a:lnTo>
                    <a:pt x="1086777" y="122770"/>
                  </a:lnTo>
                  <a:lnTo>
                    <a:pt x="1059408" y="123558"/>
                  </a:lnTo>
                  <a:lnTo>
                    <a:pt x="1027049" y="124053"/>
                  </a:lnTo>
                  <a:lnTo>
                    <a:pt x="989660" y="124206"/>
                  </a:lnTo>
                  <a:lnTo>
                    <a:pt x="991946" y="142494"/>
                  </a:lnTo>
                  <a:lnTo>
                    <a:pt x="1022985" y="142328"/>
                  </a:lnTo>
                  <a:lnTo>
                    <a:pt x="1053071" y="141820"/>
                  </a:lnTo>
                  <a:lnTo>
                    <a:pt x="1082179" y="140944"/>
                  </a:lnTo>
                  <a:lnTo>
                    <a:pt x="1110310" y="139700"/>
                  </a:lnTo>
                  <a:close/>
                </a:path>
                <a:path w="1811655" h="170814">
                  <a:moveTo>
                    <a:pt x="1138377" y="2413"/>
                  </a:moveTo>
                  <a:lnTo>
                    <a:pt x="1116787" y="2413"/>
                  </a:lnTo>
                  <a:lnTo>
                    <a:pt x="1116787" y="170307"/>
                  </a:lnTo>
                  <a:lnTo>
                    <a:pt x="1138377" y="170307"/>
                  </a:lnTo>
                  <a:lnTo>
                    <a:pt x="1138377" y="2413"/>
                  </a:lnTo>
                  <a:close/>
                </a:path>
                <a:path w="1811655" h="170814">
                  <a:moveTo>
                    <a:pt x="1339037" y="2413"/>
                  </a:moveTo>
                  <a:lnTo>
                    <a:pt x="1317447" y="2413"/>
                  </a:lnTo>
                  <a:lnTo>
                    <a:pt x="1317447" y="25654"/>
                  </a:lnTo>
                  <a:lnTo>
                    <a:pt x="1317447" y="43180"/>
                  </a:lnTo>
                  <a:lnTo>
                    <a:pt x="1317447" y="66929"/>
                  </a:lnTo>
                  <a:lnTo>
                    <a:pt x="1290396" y="66929"/>
                  </a:lnTo>
                  <a:lnTo>
                    <a:pt x="1291285" y="62992"/>
                  </a:lnTo>
                  <a:lnTo>
                    <a:pt x="1291793" y="58801"/>
                  </a:lnTo>
                  <a:lnTo>
                    <a:pt x="1291793" y="50546"/>
                  </a:lnTo>
                  <a:lnTo>
                    <a:pt x="1291412" y="46736"/>
                  </a:lnTo>
                  <a:lnTo>
                    <a:pt x="1290777" y="43180"/>
                  </a:lnTo>
                  <a:lnTo>
                    <a:pt x="1317447" y="43180"/>
                  </a:lnTo>
                  <a:lnTo>
                    <a:pt x="1317447" y="25654"/>
                  </a:lnTo>
                  <a:lnTo>
                    <a:pt x="1282903" y="25654"/>
                  </a:lnTo>
                  <a:lnTo>
                    <a:pt x="1275613" y="18161"/>
                  </a:lnTo>
                  <a:lnTo>
                    <a:pt x="1270330" y="14859"/>
                  </a:lnTo>
                  <a:lnTo>
                    <a:pt x="1270330" y="45720"/>
                  </a:lnTo>
                  <a:lnTo>
                    <a:pt x="1270330" y="63119"/>
                  </a:lnTo>
                  <a:lnTo>
                    <a:pt x="1268171" y="69850"/>
                  </a:lnTo>
                  <a:lnTo>
                    <a:pt x="1263599" y="74803"/>
                  </a:lnTo>
                  <a:lnTo>
                    <a:pt x="1259154" y="79756"/>
                  </a:lnTo>
                  <a:lnTo>
                    <a:pt x="1253312" y="82169"/>
                  </a:lnTo>
                  <a:lnTo>
                    <a:pt x="1238834" y="82169"/>
                  </a:lnTo>
                  <a:lnTo>
                    <a:pt x="1232992" y="79756"/>
                  </a:lnTo>
                  <a:lnTo>
                    <a:pt x="1228547" y="74803"/>
                  </a:lnTo>
                  <a:lnTo>
                    <a:pt x="1224102" y="69977"/>
                  </a:lnTo>
                  <a:lnTo>
                    <a:pt x="1221816" y="63119"/>
                  </a:lnTo>
                  <a:lnTo>
                    <a:pt x="1221816" y="45720"/>
                  </a:lnTo>
                  <a:lnTo>
                    <a:pt x="1224102" y="38862"/>
                  </a:lnTo>
                  <a:lnTo>
                    <a:pt x="1232865" y="29083"/>
                  </a:lnTo>
                  <a:lnTo>
                    <a:pt x="1238834" y="26670"/>
                  </a:lnTo>
                  <a:lnTo>
                    <a:pt x="1253439" y="26670"/>
                  </a:lnTo>
                  <a:lnTo>
                    <a:pt x="1259281" y="29083"/>
                  </a:lnTo>
                  <a:lnTo>
                    <a:pt x="1268171" y="38989"/>
                  </a:lnTo>
                  <a:lnTo>
                    <a:pt x="1270330" y="45720"/>
                  </a:lnTo>
                  <a:lnTo>
                    <a:pt x="1270330" y="14859"/>
                  </a:lnTo>
                  <a:lnTo>
                    <a:pt x="1267066" y="12801"/>
                  </a:lnTo>
                  <a:lnTo>
                    <a:pt x="1257274" y="9588"/>
                  </a:lnTo>
                  <a:lnTo>
                    <a:pt x="1246200" y="8509"/>
                  </a:lnTo>
                  <a:lnTo>
                    <a:pt x="1236713" y="9296"/>
                  </a:lnTo>
                  <a:lnTo>
                    <a:pt x="1203528" y="35788"/>
                  </a:lnTo>
                  <a:lnTo>
                    <a:pt x="1200226" y="54483"/>
                  </a:lnTo>
                  <a:lnTo>
                    <a:pt x="1201051" y="64274"/>
                  </a:lnTo>
                  <a:lnTo>
                    <a:pt x="1228191" y="97256"/>
                  </a:lnTo>
                  <a:lnTo>
                    <a:pt x="1246200" y="100457"/>
                  </a:lnTo>
                  <a:lnTo>
                    <a:pt x="1256855" y="99441"/>
                  </a:lnTo>
                  <a:lnTo>
                    <a:pt x="1266367" y="96380"/>
                  </a:lnTo>
                  <a:lnTo>
                    <a:pt x="1274711" y="91300"/>
                  </a:lnTo>
                  <a:lnTo>
                    <a:pt x="1281887" y="84201"/>
                  </a:lnTo>
                  <a:lnTo>
                    <a:pt x="1317447" y="84201"/>
                  </a:lnTo>
                  <a:lnTo>
                    <a:pt x="1317447" y="123825"/>
                  </a:lnTo>
                  <a:lnTo>
                    <a:pt x="1339037" y="123825"/>
                  </a:lnTo>
                  <a:lnTo>
                    <a:pt x="1339037" y="84201"/>
                  </a:lnTo>
                  <a:lnTo>
                    <a:pt x="1339037" y="82169"/>
                  </a:lnTo>
                  <a:lnTo>
                    <a:pt x="1339037" y="66929"/>
                  </a:lnTo>
                  <a:lnTo>
                    <a:pt x="1339037" y="43180"/>
                  </a:lnTo>
                  <a:lnTo>
                    <a:pt x="1339037" y="26670"/>
                  </a:lnTo>
                  <a:lnTo>
                    <a:pt x="1339037" y="25654"/>
                  </a:lnTo>
                  <a:lnTo>
                    <a:pt x="1339037" y="2413"/>
                  </a:lnTo>
                  <a:close/>
                </a:path>
                <a:path w="1811655" h="170814">
                  <a:moveTo>
                    <a:pt x="1342466" y="146050"/>
                  </a:moveTo>
                  <a:lnTo>
                    <a:pt x="1252677" y="146050"/>
                  </a:lnTo>
                  <a:lnTo>
                    <a:pt x="1252677" y="108966"/>
                  </a:lnTo>
                  <a:lnTo>
                    <a:pt x="1230833" y="108966"/>
                  </a:lnTo>
                  <a:lnTo>
                    <a:pt x="1230833" y="164465"/>
                  </a:lnTo>
                  <a:lnTo>
                    <a:pt x="1342466" y="164465"/>
                  </a:lnTo>
                  <a:lnTo>
                    <a:pt x="1342466" y="146050"/>
                  </a:lnTo>
                  <a:close/>
                </a:path>
                <a:path w="1811655" h="170814">
                  <a:moveTo>
                    <a:pt x="1446733" y="7112"/>
                  </a:moveTo>
                  <a:lnTo>
                    <a:pt x="1366088" y="7112"/>
                  </a:lnTo>
                  <a:lnTo>
                    <a:pt x="1366088" y="25527"/>
                  </a:lnTo>
                  <a:lnTo>
                    <a:pt x="1419428" y="25527"/>
                  </a:lnTo>
                  <a:lnTo>
                    <a:pt x="1414399" y="34531"/>
                  </a:lnTo>
                  <a:lnTo>
                    <a:pt x="1382102" y="61849"/>
                  </a:lnTo>
                  <a:lnTo>
                    <a:pt x="1355801" y="71628"/>
                  </a:lnTo>
                  <a:lnTo>
                    <a:pt x="1369771" y="89027"/>
                  </a:lnTo>
                  <a:lnTo>
                    <a:pt x="1400505" y="74549"/>
                  </a:lnTo>
                  <a:lnTo>
                    <a:pt x="1423581" y="56070"/>
                  </a:lnTo>
                  <a:lnTo>
                    <a:pt x="1438986" y="33591"/>
                  </a:lnTo>
                  <a:lnTo>
                    <a:pt x="1446733" y="7112"/>
                  </a:lnTo>
                  <a:close/>
                </a:path>
                <a:path w="1811655" h="170814">
                  <a:moveTo>
                    <a:pt x="1497660" y="2413"/>
                  </a:moveTo>
                  <a:lnTo>
                    <a:pt x="1476324" y="2413"/>
                  </a:lnTo>
                  <a:lnTo>
                    <a:pt x="1476324" y="24511"/>
                  </a:lnTo>
                  <a:lnTo>
                    <a:pt x="1443939" y="24511"/>
                  </a:lnTo>
                  <a:lnTo>
                    <a:pt x="1443939" y="41402"/>
                  </a:lnTo>
                  <a:lnTo>
                    <a:pt x="1476324" y="41402"/>
                  </a:lnTo>
                  <a:lnTo>
                    <a:pt x="1476324" y="56769"/>
                  </a:lnTo>
                  <a:lnTo>
                    <a:pt x="1439367" y="56769"/>
                  </a:lnTo>
                  <a:lnTo>
                    <a:pt x="1439367" y="73660"/>
                  </a:lnTo>
                  <a:lnTo>
                    <a:pt x="1476324" y="73660"/>
                  </a:lnTo>
                  <a:lnTo>
                    <a:pt x="1476324" y="86741"/>
                  </a:lnTo>
                  <a:lnTo>
                    <a:pt x="1497660" y="86741"/>
                  </a:lnTo>
                  <a:lnTo>
                    <a:pt x="1497660" y="2413"/>
                  </a:lnTo>
                  <a:close/>
                </a:path>
                <a:path w="1811655" h="170814">
                  <a:moveTo>
                    <a:pt x="1501978" y="149987"/>
                  </a:moveTo>
                  <a:lnTo>
                    <a:pt x="1410665" y="149987"/>
                  </a:lnTo>
                  <a:lnTo>
                    <a:pt x="1410665" y="138557"/>
                  </a:lnTo>
                  <a:lnTo>
                    <a:pt x="1497660" y="138557"/>
                  </a:lnTo>
                  <a:lnTo>
                    <a:pt x="1497660" y="93218"/>
                  </a:lnTo>
                  <a:lnTo>
                    <a:pt x="1389075" y="93218"/>
                  </a:lnTo>
                  <a:lnTo>
                    <a:pt x="1389075" y="111252"/>
                  </a:lnTo>
                  <a:lnTo>
                    <a:pt x="1476324" y="111252"/>
                  </a:lnTo>
                  <a:lnTo>
                    <a:pt x="1476324" y="122174"/>
                  </a:lnTo>
                  <a:lnTo>
                    <a:pt x="1389075" y="122174"/>
                  </a:lnTo>
                  <a:lnTo>
                    <a:pt x="1389075" y="168021"/>
                  </a:lnTo>
                  <a:lnTo>
                    <a:pt x="1501978" y="168021"/>
                  </a:lnTo>
                  <a:lnTo>
                    <a:pt x="1501978" y="149987"/>
                  </a:lnTo>
                  <a:close/>
                </a:path>
                <a:path w="1811655" h="170814">
                  <a:moveTo>
                    <a:pt x="1646377" y="17653"/>
                  </a:moveTo>
                  <a:lnTo>
                    <a:pt x="1532204" y="17653"/>
                  </a:lnTo>
                  <a:lnTo>
                    <a:pt x="1532204" y="35687"/>
                  </a:lnTo>
                  <a:lnTo>
                    <a:pt x="1624406" y="35687"/>
                  </a:lnTo>
                  <a:lnTo>
                    <a:pt x="1624406" y="58166"/>
                  </a:lnTo>
                  <a:lnTo>
                    <a:pt x="1624177" y="70535"/>
                  </a:lnTo>
                  <a:lnTo>
                    <a:pt x="1623529" y="83223"/>
                  </a:lnTo>
                  <a:lnTo>
                    <a:pt x="1622386" y="96507"/>
                  </a:lnTo>
                  <a:lnTo>
                    <a:pt x="1620850" y="109601"/>
                  </a:lnTo>
                  <a:lnTo>
                    <a:pt x="1642440" y="111125"/>
                  </a:lnTo>
                  <a:lnTo>
                    <a:pt x="1644192" y="96253"/>
                  </a:lnTo>
                  <a:lnTo>
                    <a:pt x="1645399" y="81965"/>
                  </a:lnTo>
                  <a:lnTo>
                    <a:pt x="1646135" y="67500"/>
                  </a:lnTo>
                  <a:lnTo>
                    <a:pt x="1646288" y="58166"/>
                  </a:lnTo>
                  <a:lnTo>
                    <a:pt x="1646377" y="17653"/>
                  </a:lnTo>
                  <a:close/>
                </a:path>
                <a:path w="1811655" h="170814">
                  <a:moveTo>
                    <a:pt x="1668348" y="128905"/>
                  </a:moveTo>
                  <a:lnTo>
                    <a:pt x="1589862" y="128905"/>
                  </a:lnTo>
                  <a:lnTo>
                    <a:pt x="1589862" y="73025"/>
                  </a:lnTo>
                  <a:lnTo>
                    <a:pt x="1567891" y="73025"/>
                  </a:lnTo>
                  <a:lnTo>
                    <a:pt x="1567891" y="128905"/>
                  </a:lnTo>
                  <a:lnTo>
                    <a:pt x="1512519" y="128905"/>
                  </a:lnTo>
                  <a:lnTo>
                    <a:pt x="1512519" y="147320"/>
                  </a:lnTo>
                  <a:lnTo>
                    <a:pt x="1668348" y="147320"/>
                  </a:lnTo>
                  <a:lnTo>
                    <a:pt x="1668348" y="128905"/>
                  </a:lnTo>
                  <a:close/>
                </a:path>
                <a:path w="1811655" h="170814">
                  <a:moveTo>
                    <a:pt x="1776298" y="129540"/>
                  </a:moveTo>
                  <a:lnTo>
                    <a:pt x="1773961" y="114719"/>
                  </a:lnTo>
                  <a:lnTo>
                    <a:pt x="1773504" y="111760"/>
                  </a:lnTo>
                  <a:lnTo>
                    <a:pt x="1763903" y="113245"/>
                  </a:lnTo>
                  <a:lnTo>
                    <a:pt x="1748828" y="114223"/>
                  </a:lnTo>
                  <a:lnTo>
                    <a:pt x="1728279" y="114719"/>
                  </a:lnTo>
                  <a:lnTo>
                    <a:pt x="1702257" y="114681"/>
                  </a:lnTo>
                  <a:lnTo>
                    <a:pt x="1702257" y="80137"/>
                  </a:lnTo>
                  <a:lnTo>
                    <a:pt x="1762074" y="80137"/>
                  </a:lnTo>
                  <a:lnTo>
                    <a:pt x="1762074" y="15367"/>
                  </a:lnTo>
                  <a:lnTo>
                    <a:pt x="1681175" y="15367"/>
                  </a:lnTo>
                  <a:lnTo>
                    <a:pt x="1681175" y="33655"/>
                  </a:lnTo>
                  <a:lnTo>
                    <a:pt x="1740484" y="33655"/>
                  </a:lnTo>
                  <a:lnTo>
                    <a:pt x="1740484" y="61976"/>
                  </a:lnTo>
                  <a:lnTo>
                    <a:pt x="1680794" y="61976"/>
                  </a:lnTo>
                  <a:lnTo>
                    <a:pt x="1680794" y="132842"/>
                  </a:lnTo>
                  <a:lnTo>
                    <a:pt x="1738414" y="132638"/>
                  </a:lnTo>
                  <a:lnTo>
                    <a:pt x="1768767" y="130657"/>
                  </a:lnTo>
                  <a:lnTo>
                    <a:pt x="1776298" y="129540"/>
                  </a:lnTo>
                  <a:close/>
                </a:path>
                <a:path w="1811655" h="170814">
                  <a:moveTo>
                    <a:pt x="1811477" y="2413"/>
                  </a:moveTo>
                  <a:lnTo>
                    <a:pt x="1789887" y="2413"/>
                  </a:lnTo>
                  <a:lnTo>
                    <a:pt x="1789887" y="170307"/>
                  </a:lnTo>
                  <a:lnTo>
                    <a:pt x="1811477" y="170307"/>
                  </a:lnTo>
                  <a:lnTo>
                    <a:pt x="1811477" y="2413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106923" y="1805939"/>
              <a:ext cx="3919728" cy="3061716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5105272" y="1804289"/>
              <a:ext cx="3923029" cy="3065145"/>
            </a:xfrm>
            <a:custGeom>
              <a:avLst/>
              <a:gdLst/>
              <a:ahLst/>
              <a:cxnLst/>
              <a:rect l="l" t="t" r="r" b="b"/>
              <a:pathLst>
                <a:path w="3923029" h="3065145">
                  <a:moveTo>
                    <a:pt x="0" y="3064891"/>
                  </a:moveTo>
                  <a:lnTo>
                    <a:pt x="3922903" y="3064891"/>
                  </a:lnTo>
                  <a:lnTo>
                    <a:pt x="3922903" y="0"/>
                  </a:lnTo>
                  <a:lnTo>
                    <a:pt x="0" y="0"/>
                  </a:lnTo>
                  <a:lnTo>
                    <a:pt x="0" y="3064891"/>
                  </a:lnTo>
                  <a:close/>
                </a:path>
              </a:pathLst>
            </a:custGeom>
            <a:ln w="3175">
              <a:solidFill>
                <a:srgbClr val="F1F1F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76299" y="1819655"/>
              <a:ext cx="3829050" cy="581406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50392" y="1810511"/>
              <a:ext cx="3791712" cy="563879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850392" y="1805939"/>
              <a:ext cx="3828415" cy="568960"/>
            </a:xfrm>
            <a:custGeom>
              <a:avLst/>
              <a:gdLst/>
              <a:ahLst/>
              <a:cxnLst/>
              <a:rect l="l" t="t" r="r" b="b"/>
              <a:pathLst>
                <a:path w="3828415" h="568960">
                  <a:moveTo>
                    <a:pt x="1095756" y="0"/>
                  </a:moveTo>
                  <a:lnTo>
                    <a:pt x="0" y="0"/>
                  </a:lnTo>
                  <a:lnTo>
                    <a:pt x="0" y="225552"/>
                  </a:lnTo>
                  <a:lnTo>
                    <a:pt x="982980" y="225552"/>
                  </a:lnTo>
                  <a:lnTo>
                    <a:pt x="1026845" y="216687"/>
                  </a:lnTo>
                  <a:lnTo>
                    <a:pt x="1062697" y="192506"/>
                  </a:lnTo>
                  <a:lnTo>
                    <a:pt x="1086878" y="156654"/>
                  </a:lnTo>
                  <a:lnTo>
                    <a:pt x="1095756" y="112776"/>
                  </a:lnTo>
                  <a:lnTo>
                    <a:pt x="1095756" y="0"/>
                  </a:lnTo>
                  <a:close/>
                </a:path>
                <a:path w="3828415" h="568960">
                  <a:moveTo>
                    <a:pt x="3828288" y="6096"/>
                  </a:moveTo>
                  <a:lnTo>
                    <a:pt x="3791712" y="6096"/>
                  </a:lnTo>
                  <a:lnTo>
                    <a:pt x="3791712" y="568452"/>
                  </a:lnTo>
                  <a:lnTo>
                    <a:pt x="3828288" y="568452"/>
                  </a:lnTo>
                  <a:lnTo>
                    <a:pt x="3828288" y="6096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978890" y="1854326"/>
              <a:ext cx="833119" cy="133985"/>
            </a:xfrm>
            <a:custGeom>
              <a:avLst/>
              <a:gdLst/>
              <a:ahLst/>
              <a:cxnLst/>
              <a:rect l="l" t="t" r="r" b="b"/>
              <a:pathLst>
                <a:path w="833119" h="133985">
                  <a:moveTo>
                    <a:pt x="68872" y="75564"/>
                  </a:moveTo>
                  <a:lnTo>
                    <a:pt x="51625" y="75564"/>
                  </a:lnTo>
                  <a:lnTo>
                    <a:pt x="51625" y="133985"/>
                  </a:lnTo>
                  <a:lnTo>
                    <a:pt x="68872" y="133985"/>
                  </a:lnTo>
                  <a:lnTo>
                    <a:pt x="68872" y="75564"/>
                  </a:lnTo>
                  <a:close/>
                </a:path>
                <a:path w="833119" h="133985">
                  <a:moveTo>
                    <a:pt x="184886" y="80899"/>
                  </a:moveTo>
                  <a:lnTo>
                    <a:pt x="144741" y="92837"/>
                  </a:lnTo>
                  <a:lnTo>
                    <a:pt x="140943" y="115062"/>
                  </a:lnTo>
                  <a:lnTo>
                    <a:pt x="144703" y="121412"/>
                  </a:lnTo>
                  <a:lnTo>
                    <a:pt x="184886" y="133350"/>
                  </a:lnTo>
                  <a:lnTo>
                    <a:pt x="194786" y="132897"/>
                  </a:lnTo>
                  <a:lnTo>
                    <a:pt x="226450" y="119125"/>
                  </a:lnTo>
                  <a:lnTo>
                    <a:pt x="184886" y="119125"/>
                  </a:lnTo>
                  <a:lnTo>
                    <a:pt x="173418" y="118365"/>
                  </a:lnTo>
                  <a:lnTo>
                    <a:pt x="165227" y="116093"/>
                  </a:lnTo>
                  <a:lnTo>
                    <a:pt x="160312" y="112321"/>
                  </a:lnTo>
                  <a:lnTo>
                    <a:pt x="158673" y="107061"/>
                  </a:lnTo>
                  <a:lnTo>
                    <a:pt x="160312" y="101893"/>
                  </a:lnTo>
                  <a:lnTo>
                    <a:pt x="165227" y="98202"/>
                  </a:lnTo>
                  <a:lnTo>
                    <a:pt x="173418" y="95988"/>
                  </a:lnTo>
                  <a:lnTo>
                    <a:pt x="184886" y="95250"/>
                  </a:lnTo>
                  <a:lnTo>
                    <a:pt x="226588" y="95250"/>
                  </a:lnTo>
                  <a:lnTo>
                    <a:pt x="225044" y="92710"/>
                  </a:lnTo>
                  <a:lnTo>
                    <a:pt x="217309" y="88011"/>
                  </a:lnTo>
                  <a:lnTo>
                    <a:pt x="210932" y="84917"/>
                  </a:lnTo>
                  <a:lnTo>
                    <a:pt x="203403" y="82692"/>
                  </a:lnTo>
                  <a:lnTo>
                    <a:pt x="194721" y="81349"/>
                  </a:lnTo>
                  <a:lnTo>
                    <a:pt x="184886" y="80899"/>
                  </a:lnTo>
                  <a:close/>
                </a:path>
                <a:path w="833119" h="133985">
                  <a:moveTo>
                    <a:pt x="406171" y="84962"/>
                  </a:moveTo>
                  <a:lnTo>
                    <a:pt x="389026" y="84962"/>
                  </a:lnTo>
                  <a:lnTo>
                    <a:pt x="389026" y="129286"/>
                  </a:lnTo>
                  <a:lnTo>
                    <a:pt x="476783" y="129286"/>
                  </a:lnTo>
                  <a:lnTo>
                    <a:pt x="476783" y="114935"/>
                  </a:lnTo>
                  <a:lnTo>
                    <a:pt x="406171" y="114935"/>
                  </a:lnTo>
                  <a:lnTo>
                    <a:pt x="406171" y="84962"/>
                  </a:lnTo>
                  <a:close/>
                </a:path>
                <a:path w="833119" h="133985">
                  <a:moveTo>
                    <a:pt x="226588" y="95250"/>
                  </a:moveTo>
                  <a:lnTo>
                    <a:pt x="184886" y="95250"/>
                  </a:lnTo>
                  <a:lnTo>
                    <a:pt x="196421" y="95988"/>
                  </a:lnTo>
                  <a:lnTo>
                    <a:pt x="204660" y="98202"/>
                  </a:lnTo>
                  <a:lnTo>
                    <a:pt x="209603" y="101893"/>
                  </a:lnTo>
                  <a:lnTo>
                    <a:pt x="211251" y="107061"/>
                  </a:lnTo>
                  <a:lnTo>
                    <a:pt x="209603" y="112321"/>
                  </a:lnTo>
                  <a:lnTo>
                    <a:pt x="204660" y="116093"/>
                  </a:lnTo>
                  <a:lnTo>
                    <a:pt x="196421" y="118365"/>
                  </a:lnTo>
                  <a:lnTo>
                    <a:pt x="184886" y="119125"/>
                  </a:lnTo>
                  <a:lnTo>
                    <a:pt x="226450" y="119125"/>
                  </a:lnTo>
                  <a:lnTo>
                    <a:pt x="228904" y="115062"/>
                  </a:lnTo>
                  <a:lnTo>
                    <a:pt x="228904" y="99060"/>
                  </a:lnTo>
                  <a:lnTo>
                    <a:pt x="226588" y="95250"/>
                  </a:lnTo>
                  <a:close/>
                </a:path>
                <a:path w="833119" h="133985">
                  <a:moveTo>
                    <a:pt x="363372" y="101473"/>
                  </a:moveTo>
                  <a:lnTo>
                    <a:pt x="240791" y="101473"/>
                  </a:lnTo>
                  <a:lnTo>
                    <a:pt x="240791" y="115697"/>
                  </a:lnTo>
                  <a:lnTo>
                    <a:pt x="363372" y="115697"/>
                  </a:lnTo>
                  <a:lnTo>
                    <a:pt x="363372" y="101473"/>
                  </a:lnTo>
                  <a:close/>
                </a:path>
                <a:path w="833119" h="133985">
                  <a:moveTo>
                    <a:pt x="310667" y="77470"/>
                  </a:moveTo>
                  <a:lnTo>
                    <a:pt x="293395" y="77470"/>
                  </a:lnTo>
                  <a:lnTo>
                    <a:pt x="293395" y="101473"/>
                  </a:lnTo>
                  <a:lnTo>
                    <a:pt x="310667" y="101473"/>
                  </a:lnTo>
                  <a:lnTo>
                    <a:pt x="310667" y="77470"/>
                  </a:lnTo>
                  <a:close/>
                </a:path>
                <a:path w="833119" h="133985">
                  <a:moveTo>
                    <a:pt x="474243" y="1905"/>
                  </a:moveTo>
                  <a:lnTo>
                    <a:pt x="457352" y="1905"/>
                  </a:lnTo>
                  <a:lnTo>
                    <a:pt x="457352" y="39243"/>
                  </a:lnTo>
                  <a:lnTo>
                    <a:pt x="426237" y="39243"/>
                  </a:lnTo>
                  <a:lnTo>
                    <a:pt x="426237" y="53594"/>
                  </a:lnTo>
                  <a:lnTo>
                    <a:pt x="457352" y="53594"/>
                  </a:lnTo>
                  <a:lnTo>
                    <a:pt x="457352" y="96393"/>
                  </a:lnTo>
                  <a:lnTo>
                    <a:pt x="474243" y="96393"/>
                  </a:lnTo>
                  <a:lnTo>
                    <a:pt x="474243" y="1905"/>
                  </a:lnTo>
                  <a:close/>
                </a:path>
                <a:path w="833119" h="133985">
                  <a:moveTo>
                    <a:pt x="433603" y="10413"/>
                  </a:moveTo>
                  <a:lnTo>
                    <a:pt x="370103" y="10413"/>
                  </a:lnTo>
                  <a:lnTo>
                    <a:pt x="370103" y="24892"/>
                  </a:lnTo>
                  <a:lnTo>
                    <a:pt x="412648" y="24892"/>
                  </a:lnTo>
                  <a:lnTo>
                    <a:pt x="409771" y="32631"/>
                  </a:lnTo>
                  <a:lnTo>
                    <a:pt x="377850" y="64976"/>
                  </a:lnTo>
                  <a:lnTo>
                    <a:pt x="362610" y="72009"/>
                  </a:lnTo>
                  <a:lnTo>
                    <a:pt x="374421" y="84327"/>
                  </a:lnTo>
                  <a:lnTo>
                    <a:pt x="398188" y="70350"/>
                  </a:lnTo>
                  <a:lnTo>
                    <a:pt x="415966" y="53371"/>
                  </a:lnTo>
                  <a:lnTo>
                    <a:pt x="427767" y="33393"/>
                  </a:lnTo>
                  <a:lnTo>
                    <a:pt x="433603" y="10413"/>
                  </a:lnTo>
                  <a:close/>
                </a:path>
                <a:path w="833119" h="133985">
                  <a:moveTo>
                    <a:pt x="151734" y="68707"/>
                  </a:moveTo>
                  <a:lnTo>
                    <a:pt x="122542" y="68707"/>
                  </a:lnTo>
                  <a:lnTo>
                    <a:pt x="132448" y="79628"/>
                  </a:lnTo>
                  <a:lnTo>
                    <a:pt x="151734" y="68707"/>
                  </a:lnTo>
                  <a:close/>
                </a:path>
                <a:path w="833119" h="133985">
                  <a:moveTo>
                    <a:pt x="226783" y="1905"/>
                  </a:moveTo>
                  <a:lnTo>
                    <a:pt x="209600" y="1905"/>
                  </a:lnTo>
                  <a:lnTo>
                    <a:pt x="209600" y="78994"/>
                  </a:lnTo>
                  <a:lnTo>
                    <a:pt x="226783" y="78994"/>
                  </a:lnTo>
                  <a:lnTo>
                    <a:pt x="226783" y="48640"/>
                  </a:lnTo>
                  <a:lnTo>
                    <a:pt x="246849" y="48640"/>
                  </a:lnTo>
                  <a:lnTo>
                    <a:pt x="246849" y="34289"/>
                  </a:lnTo>
                  <a:lnTo>
                    <a:pt x="226783" y="34289"/>
                  </a:lnTo>
                  <a:lnTo>
                    <a:pt x="226783" y="1905"/>
                  </a:lnTo>
                  <a:close/>
                </a:path>
                <a:path w="833119" h="133985">
                  <a:moveTo>
                    <a:pt x="276529" y="11811"/>
                  </a:moveTo>
                  <a:lnTo>
                    <a:pt x="259283" y="11811"/>
                  </a:lnTo>
                  <a:lnTo>
                    <a:pt x="259283" y="77470"/>
                  </a:lnTo>
                  <a:lnTo>
                    <a:pt x="344703" y="77470"/>
                  </a:lnTo>
                  <a:lnTo>
                    <a:pt x="344703" y="63119"/>
                  </a:lnTo>
                  <a:lnTo>
                    <a:pt x="276529" y="63119"/>
                  </a:lnTo>
                  <a:lnTo>
                    <a:pt x="276529" y="46227"/>
                  </a:lnTo>
                  <a:lnTo>
                    <a:pt x="344703" y="46227"/>
                  </a:lnTo>
                  <a:lnTo>
                    <a:pt x="344703" y="31750"/>
                  </a:lnTo>
                  <a:lnTo>
                    <a:pt x="276529" y="31750"/>
                  </a:lnTo>
                  <a:lnTo>
                    <a:pt x="276529" y="11811"/>
                  </a:lnTo>
                  <a:close/>
                </a:path>
                <a:path w="833119" h="133985">
                  <a:moveTo>
                    <a:pt x="122542" y="60960"/>
                  </a:moveTo>
                  <a:lnTo>
                    <a:pt x="0" y="60960"/>
                  </a:lnTo>
                  <a:lnTo>
                    <a:pt x="0" y="75564"/>
                  </a:lnTo>
                  <a:lnTo>
                    <a:pt x="122542" y="75564"/>
                  </a:lnTo>
                  <a:lnTo>
                    <a:pt x="122542" y="68707"/>
                  </a:lnTo>
                  <a:lnTo>
                    <a:pt x="151734" y="68707"/>
                  </a:lnTo>
                  <a:lnTo>
                    <a:pt x="156125" y="66220"/>
                  </a:lnTo>
                  <a:lnTo>
                    <a:pt x="157024" y="65405"/>
                  </a:lnTo>
                  <a:lnTo>
                    <a:pt x="122542" y="65405"/>
                  </a:lnTo>
                  <a:lnTo>
                    <a:pt x="122542" y="60960"/>
                  </a:lnTo>
                  <a:close/>
                </a:path>
                <a:path w="833119" h="133985">
                  <a:moveTo>
                    <a:pt x="192493" y="9017"/>
                  </a:moveTo>
                  <a:lnTo>
                    <a:pt x="128549" y="9017"/>
                  </a:lnTo>
                  <a:lnTo>
                    <a:pt x="128549" y="23495"/>
                  </a:lnTo>
                  <a:lnTo>
                    <a:pt x="170713" y="23495"/>
                  </a:lnTo>
                  <a:lnTo>
                    <a:pt x="167460" y="30474"/>
                  </a:lnTo>
                  <a:lnTo>
                    <a:pt x="134829" y="60656"/>
                  </a:lnTo>
                  <a:lnTo>
                    <a:pt x="122542" y="65405"/>
                  </a:lnTo>
                  <a:lnTo>
                    <a:pt x="157024" y="65405"/>
                  </a:lnTo>
                  <a:lnTo>
                    <a:pt x="174024" y="49990"/>
                  </a:lnTo>
                  <a:lnTo>
                    <a:pt x="186147" y="30926"/>
                  </a:lnTo>
                  <a:lnTo>
                    <a:pt x="192493" y="9017"/>
                  </a:lnTo>
                  <a:close/>
                </a:path>
                <a:path w="833119" h="133985">
                  <a:moveTo>
                    <a:pt x="344703" y="46227"/>
                  </a:moveTo>
                  <a:lnTo>
                    <a:pt x="327558" y="46227"/>
                  </a:lnTo>
                  <a:lnTo>
                    <a:pt x="327558" y="63119"/>
                  </a:lnTo>
                  <a:lnTo>
                    <a:pt x="344703" y="63119"/>
                  </a:lnTo>
                  <a:lnTo>
                    <a:pt x="344703" y="46227"/>
                  </a:lnTo>
                  <a:close/>
                </a:path>
                <a:path w="833119" h="133985">
                  <a:moveTo>
                    <a:pt x="104609" y="7620"/>
                  </a:moveTo>
                  <a:lnTo>
                    <a:pt x="18618" y="7620"/>
                  </a:lnTo>
                  <a:lnTo>
                    <a:pt x="18618" y="22098"/>
                  </a:lnTo>
                  <a:lnTo>
                    <a:pt x="87490" y="22098"/>
                  </a:lnTo>
                  <a:lnTo>
                    <a:pt x="87375" y="29741"/>
                  </a:lnTo>
                  <a:lnTo>
                    <a:pt x="87031" y="38766"/>
                  </a:lnTo>
                  <a:lnTo>
                    <a:pt x="86400" y="49990"/>
                  </a:lnTo>
                  <a:lnTo>
                    <a:pt x="85648" y="60960"/>
                  </a:lnTo>
                  <a:lnTo>
                    <a:pt x="102209" y="60960"/>
                  </a:lnTo>
                  <a:lnTo>
                    <a:pt x="103285" y="46227"/>
                  </a:lnTo>
                  <a:lnTo>
                    <a:pt x="103941" y="34289"/>
                  </a:lnTo>
                  <a:lnTo>
                    <a:pt x="104124" y="29741"/>
                  </a:lnTo>
                  <a:lnTo>
                    <a:pt x="104459" y="20026"/>
                  </a:lnTo>
                  <a:lnTo>
                    <a:pt x="104609" y="7620"/>
                  </a:lnTo>
                  <a:close/>
                </a:path>
                <a:path w="833119" h="133985">
                  <a:moveTo>
                    <a:pt x="344703" y="11811"/>
                  </a:moveTo>
                  <a:lnTo>
                    <a:pt x="327558" y="11811"/>
                  </a:lnTo>
                  <a:lnTo>
                    <a:pt x="327558" y="31750"/>
                  </a:lnTo>
                  <a:lnTo>
                    <a:pt x="344703" y="31750"/>
                  </a:lnTo>
                  <a:lnTo>
                    <a:pt x="344703" y="11811"/>
                  </a:lnTo>
                  <a:close/>
                </a:path>
                <a:path w="833119" h="133985">
                  <a:moveTo>
                    <a:pt x="588162" y="86995"/>
                  </a:moveTo>
                  <a:lnTo>
                    <a:pt x="500024" y="86995"/>
                  </a:lnTo>
                  <a:lnTo>
                    <a:pt x="500024" y="101473"/>
                  </a:lnTo>
                  <a:lnTo>
                    <a:pt x="571017" y="101473"/>
                  </a:lnTo>
                  <a:lnTo>
                    <a:pt x="571017" y="133985"/>
                  </a:lnTo>
                  <a:lnTo>
                    <a:pt x="588162" y="133985"/>
                  </a:lnTo>
                  <a:lnTo>
                    <a:pt x="588162" y="86995"/>
                  </a:lnTo>
                  <a:close/>
                </a:path>
                <a:path w="833119" h="133985">
                  <a:moveTo>
                    <a:pt x="646201" y="35051"/>
                  </a:moveTo>
                  <a:lnTo>
                    <a:pt x="611784" y="53467"/>
                  </a:lnTo>
                  <a:lnTo>
                    <a:pt x="611784" y="67690"/>
                  </a:lnTo>
                  <a:lnTo>
                    <a:pt x="637438" y="86613"/>
                  </a:lnTo>
                  <a:lnTo>
                    <a:pt x="637438" y="100330"/>
                  </a:lnTo>
                  <a:lnTo>
                    <a:pt x="597941" y="100584"/>
                  </a:lnTo>
                  <a:lnTo>
                    <a:pt x="599592" y="114935"/>
                  </a:lnTo>
                  <a:lnTo>
                    <a:pt x="627143" y="114794"/>
                  </a:lnTo>
                  <a:lnTo>
                    <a:pt x="652075" y="114379"/>
                  </a:lnTo>
                  <a:lnTo>
                    <a:pt x="674387" y="113702"/>
                  </a:lnTo>
                  <a:lnTo>
                    <a:pt x="694080" y="112775"/>
                  </a:lnTo>
                  <a:lnTo>
                    <a:pt x="693058" y="99949"/>
                  </a:lnTo>
                  <a:lnTo>
                    <a:pt x="654710" y="99949"/>
                  </a:lnTo>
                  <a:lnTo>
                    <a:pt x="654710" y="86360"/>
                  </a:lnTo>
                  <a:lnTo>
                    <a:pt x="662838" y="84962"/>
                  </a:lnTo>
                  <a:lnTo>
                    <a:pt x="669061" y="81914"/>
                  </a:lnTo>
                  <a:lnTo>
                    <a:pt x="677470" y="73025"/>
                  </a:lnTo>
                  <a:lnTo>
                    <a:pt x="640867" y="73025"/>
                  </a:lnTo>
                  <a:lnTo>
                    <a:pt x="636676" y="72009"/>
                  </a:lnTo>
                  <a:lnTo>
                    <a:pt x="630580" y="67437"/>
                  </a:lnTo>
                  <a:lnTo>
                    <a:pt x="629125" y="64770"/>
                  </a:lnTo>
                  <a:lnTo>
                    <a:pt x="629125" y="57785"/>
                  </a:lnTo>
                  <a:lnTo>
                    <a:pt x="630580" y="55118"/>
                  </a:lnTo>
                  <a:lnTo>
                    <a:pt x="636803" y="50419"/>
                  </a:lnTo>
                  <a:lnTo>
                    <a:pt x="640994" y="49275"/>
                  </a:lnTo>
                  <a:lnTo>
                    <a:pt x="678433" y="49275"/>
                  </a:lnTo>
                  <a:lnTo>
                    <a:pt x="677189" y="46736"/>
                  </a:lnTo>
                  <a:lnTo>
                    <a:pt x="671220" y="42037"/>
                  </a:lnTo>
                  <a:lnTo>
                    <a:pt x="666221" y="39016"/>
                  </a:lnTo>
                  <a:lnTo>
                    <a:pt x="660377" y="36829"/>
                  </a:lnTo>
                  <a:lnTo>
                    <a:pt x="653700" y="35500"/>
                  </a:lnTo>
                  <a:lnTo>
                    <a:pt x="646201" y="35051"/>
                  </a:lnTo>
                  <a:close/>
                </a:path>
                <a:path w="833119" h="133985">
                  <a:moveTo>
                    <a:pt x="692937" y="98425"/>
                  </a:moveTo>
                  <a:lnTo>
                    <a:pt x="687410" y="98806"/>
                  </a:lnTo>
                  <a:lnTo>
                    <a:pt x="679205" y="99187"/>
                  </a:lnTo>
                  <a:lnTo>
                    <a:pt x="654710" y="99949"/>
                  </a:lnTo>
                  <a:lnTo>
                    <a:pt x="693058" y="99949"/>
                  </a:lnTo>
                  <a:lnTo>
                    <a:pt x="692937" y="98425"/>
                  </a:lnTo>
                  <a:close/>
                </a:path>
                <a:path w="833119" h="133985">
                  <a:moveTo>
                    <a:pt x="588162" y="1905"/>
                  </a:moveTo>
                  <a:lnTo>
                    <a:pt x="570890" y="1905"/>
                  </a:lnTo>
                  <a:lnTo>
                    <a:pt x="570890" y="81407"/>
                  </a:lnTo>
                  <a:lnTo>
                    <a:pt x="588162" y="81407"/>
                  </a:lnTo>
                  <a:lnTo>
                    <a:pt x="588162" y="54228"/>
                  </a:lnTo>
                  <a:lnTo>
                    <a:pt x="608228" y="54228"/>
                  </a:lnTo>
                  <a:lnTo>
                    <a:pt x="608228" y="39750"/>
                  </a:lnTo>
                  <a:lnTo>
                    <a:pt x="588162" y="39750"/>
                  </a:lnTo>
                  <a:lnTo>
                    <a:pt x="588162" y="1905"/>
                  </a:lnTo>
                  <a:close/>
                </a:path>
                <a:path w="833119" h="133985">
                  <a:moveTo>
                    <a:pt x="678433" y="49275"/>
                  </a:moveTo>
                  <a:lnTo>
                    <a:pt x="651535" y="49275"/>
                  </a:lnTo>
                  <a:lnTo>
                    <a:pt x="655599" y="50419"/>
                  </a:lnTo>
                  <a:lnTo>
                    <a:pt x="658647" y="52577"/>
                  </a:lnTo>
                  <a:lnTo>
                    <a:pt x="661568" y="54863"/>
                  </a:lnTo>
                  <a:lnTo>
                    <a:pt x="663092" y="57785"/>
                  </a:lnTo>
                  <a:lnTo>
                    <a:pt x="663092" y="64770"/>
                  </a:lnTo>
                  <a:lnTo>
                    <a:pt x="661568" y="67563"/>
                  </a:lnTo>
                  <a:lnTo>
                    <a:pt x="658647" y="69723"/>
                  </a:lnTo>
                  <a:lnTo>
                    <a:pt x="655599" y="72009"/>
                  </a:lnTo>
                  <a:lnTo>
                    <a:pt x="651408" y="73025"/>
                  </a:lnTo>
                  <a:lnTo>
                    <a:pt x="677470" y="73025"/>
                  </a:lnTo>
                  <a:lnTo>
                    <a:pt x="677951" y="72517"/>
                  </a:lnTo>
                  <a:lnTo>
                    <a:pt x="680237" y="66928"/>
                  </a:lnTo>
                  <a:lnTo>
                    <a:pt x="680237" y="52959"/>
                  </a:lnTo>
                  <a:lnTo>
                    <a:pt x="678433" y="49275"/>
                  </a:lnTo>
                  <a:close/>
                </a:path>
                <a:path w="833119" h="133985">
                  <a:moveTo>
                    <a:pt x="687222" y="16001"/>
                  </a:moveTo>
                  <a:lnTo>
                    <a:pt x="604926" y="16001"/>
                  </a:lnTo>
                  <a:lnTo>
                    <a:pt x="604926" y="30480"/>
                  </a:lnTo>
                  <a:lnTo>
                    <a:pt x="687222" y="30480"/>
                  </a:lnTo>
                  <a:lnTo>
                    <a:pt x="687222" y="16001"/>
                  </a:lnTo>
                  <a:close/>
                </a:path>
                <a:path w="833119" h="133985">
                  <a:moveTo>
                    <a:pt x="654710" y="888"/>
                  </a:moveTo>
                  <a:lnTo>
                    <a:pt x="637438" y="888"/>
                  </a:lnTo>
                  <a:lnTo>
                    <a:pt x="637438" y="16001"/>
                  </a:lnTo>
                  <a:lnTo>
                    <a:pt x="654710" y="16001"/>
                  </a:lnTo>
                  <a:lnTo>
                    <a:pt x="654710" y="888"/>
                  </a:lnTo>
                  <a:close/>
                </a:path>
                <a:path w="833119" h="133985">
                  <a:moveTo>
                    <a:pt x="523392" y="32003"/>
                  </a:moveTo>
                  <a:lnTo>
                    <a:pt x="489041" y="62992"/>
                  </a:lnTo>
                  <a:lnTo>
                    <a:pt x="492023" y="68707"/>
                  </a:lnTo>
                  <a:lnTo>
                    <a:pt x="523265" y="79756"/>
                  </a:lnTo>
                  <a:lnTo>
                    <a:pt x="530776" y="79329"/>
                  </a:lnTo>
                  <a:lnTo>
                    <a:pt x="556183" y="66039"/>
                  </a:lnTo>
                  <a:lnTo>
                    <a:pt x="511835" y="66039"/>
                  </a:lnTo>
                  <a:lnTo>
                    <a:pt x="506120" y="62611"/>
                  </a:lnTo>
                  <a:lnTo>
                    <a:pt x="506120" y="52832"/>
                  </a:lnTo>
                  <a:lnTo>
                    <a:pt x="507517" y="50419"/>
                  </a:lnTo>
                  <a:lnTo>
                    <a:pt x="510311" y="48513"/>
                  </a:lnTo>
                  <a:lnTo>
                    <a:pt x="513232" y="46736"/>
                  </a:lnTo>
                  <a:lnTo>
                    <a:pt x="517550" y="45720"/>
                  </a:lnTo>
                  <a:lnTo>
                    <a:pt x="556183" y="45720"/>
                  </a:lnTo>
                  <a:lnTo>
                    <a:pt x="554761" y="43052"/>
                  </a:lnTo>
                  <a:lnTo>
                    <a:pt x="548538" y="38608"/>
                  </a:lnTo>
                  <a:lnTo>
                    <a:pt x="543519" y="35700"/>
                  </a:lnTo>
                  <a:lnTo>
                    <a:pt x="537632" y="33639"/>
                  </a:lnTo>
                  <a:lnTo>
                    <a:pt x="530911" y="32410"/>
                  </a:lnTo>
                  <a:lnTo>
                    <a:pt x="523392" y="32003"/>
                  </a:lnTo>
                  <a:close/>
                </a:path>
                <a:path w="833119" h="133985">
                  <a:moveTo>
                    <a:pt x="556183" y="45720"/>
                  </a:moveTo>
                  <a:lnTo>
                    <a:pt x="534949" y="45720"/>
                  </a:lnTo>
                  <a:lnTo>
                    <a:pt x="540791" y="49149"/>
                  </a:lnTo>
                  <a:lnTo>
                    <a:pt x="540791" y="62611"/>
                  </a:lnTo>
                  <a:lnTo>
                    <a:pt x="534949" y="66039"/>
                  </a:lnTo>
                  <a:lnTo>
                    <a:pt x="556183" y="66039"/>
                  </a:lnTo>
                  <a:lnTo>
                    <a:pt x="557809" y="62992"/>
                  </a:lnTo>
                  <a:lnTo>
                    <a:pt x="557809" y="48768"/>
                  </a:lnTo>
                  <a:lnTo>
                    <a:pt x="556183" y="45720"/>
                  </a:lnTo>
                  <a:close/>
                </a:path>
                <a:path w="833119" h="133985">
                  <a:moveTo>
                    <a:pt x="771550" y="27432"/>
                  </a:moveTo>
                  <a:lnTo>
                    <a:pt x="754532" y="27432"/>
                  </a:lnTo>
                  <a:lnTo>
                    <a:pt x="754532" y="41401"/>
                  </a:lnTo>
                  <a:lnTo>
                    <a:pt x="753867" y="48926"/>
                  </a:lnTo>
                  <a:lnTo>
                    <a:pt x="733069" y="84454"/>
                  </a:lnTo>
                  <a:lnTo>
                    <a:pt x="721004" y="92837"/>
                  </a:lnTo>
                  <a:lnTo>
                    <a:pt x="733577" y="103759"/>
                  </a:lnTo>
                  <a:lnTo>
                    <a:pt x="741433" y="97666"/>
                  </a:lnTo>
                  <a:lnTo>
                    <a:pt x="748992" y="89884"/>
                  </a:lnTo>
                  <a:lnTo>
                    <a:pt x="756240" y="80434"/>
                  </a:lnTo>
                  <a:lnTo>
                    <a:pt x="763168" y="69342"/>
                  </a:lnTo>
                  <a:lnTo>
                    <a:pt x="782193" y="69342"/>
                  </a:lnTo>
                  <a:lnTo>
                    <a:pt x="771584" y="41401"/>
                  </a:lnTo>
                  <a:lnTo>
                    <a:pt x="771550" y="27432"/>
                  </a:lnTo>
                  <a:close/>
                </a:path>
                <a:path w="833119" h="133985">
                  <a:moveTo>
                    <a:pt x="782193" y="69342"/>
                  </a:moveTo>
                  <a:lnTo>
                    <a:pt x="763168" y="69342"/>
                  </a:lnTo>
                  <a:lnTo>
                    <a:pt x="769026" y="78126"/>
                  </a:lnTo>
                  <a:lnTo>
                    <a:pt x="775931" y="86375"/>
                  </a:lnTo>
                  <a:lnTo>
                    <a:pt x="783885" y="94077"/>
                  </a:lnTo>
                  <a:lnTo>
                    <a:pt x="792886" y="101219"/>
                  </a:lnTo>
                  <a:lnTo>
                    <a:pt x="804316" y="88646"/>
                  </a:lnTo>
                  <a:lnTo>
                    <a:pt x="798049" y="85028"/>
                  </a:lnTo>
                  <a:lnTo>
                    <a:pt x="792152" y="80434"/>
                  </a:lnTo>
                  <a:lnTo>
                    <a:pt x="786707" y="74983"/>
                  </a:lnTo>
                  <a:lnTo>
                    <a:pt x="782193" y="69342"/>
                  </a:lnTo>
                  <a:close/>
                </a:path>
                <a:path w="833119" h="133985">
                  <a:moveTo>
                    <a:pt x="799617" y="12953"/>
                  </a:moveTo>
                  <a:lnTo>
                    <a:pt x="725830" y="12953"/>
                  </a:lnTo>
                  <a:lnTo>
                    <a:pt x="725830" y="27432"/>
                  </a:lnTo>
                  <a:lnTo>
                    <a:pt x="799617" y="27432"/>
                  </a:lnTo>
                  <a:lnTo>
                    <a:pt x="799617" y="12953"/>
                  </a:lnTo>
                  <a:close/>
                </a:path>
                <a:path w="833119" h="133985">
                  <a:moveTo>
                    <a:pt x="832764" y="1905"/>
                  </a:moveTo>
                  <a:lnTo>
                    <a:pt x="815873" y="1905"/>
                  </a:lnTo>
                  <a:lnTo>
                    <a:pt x="815873" y="133985"/>
                  </a:lnTo>
                  <a:lnTo>
                    <a:pt x="832764" y="133985"/>
                  </a:lnTo>
                  <a:lnTo>
                    <a:pt x="832764" y="1905"/>
                  </a:lnTo>
                  <a:close/>
                </a:path>
                <a:path w="833119" h="133985">
                  <a:moveTo>
                    <a:pt x="715924" y="1905"/>
                  </a:moveTo>
                  <a:lnTo>
                    <a:pt x="698779" y="1905"/>
                  </a:lnTo>
                  <a:lnTo>
                    <a:pt x="698779" y="133985"/>
                  </a:lnTo>
                  <a:lnTo>
                    <a:pt x="715924" y="133985"/>
                  </a:lnTo>
                  <a:lnTo>
                    <a:pt x="715924" y="1905"/>
                  </a:lnTo>
                  <a:close/>
                </a:path>
                <a:path w="833119" h="133985">
                  <a:moveTo>
                    <a:pt x="563524" y="13462"/>
                  </a:moveTo>
                  <a:lnTo>
                    <a:pt x="482498" y="13462"/>
                  </a:lnTo>
                  <a:lnTo>
                    <a:pt x="482498" y="27305"/>
                  </a:lnTo>
                  <a:lnTo>
                    <a:pt x="563524" y="27305"/>
                  </a:lnTo>
                  <a:lnTo>
                    <a:pt x="563524" y="13462"/>
                  </a:lnTo>
                  <a:close/>
                </a:path>
                <a:path w="833119" h="133985">
                  <a:moveTo>
                    <a:pt x="531647" y="0"/>
                  </a:moveTo>
                  <a:lnTo>
                    <a:pt x="514375" y="0"/>
                  </a:lnTo>
                  <a:lnTo>
                    <a:pt x="514375" y="13462"/>
                  </a:lnTo>
                  <a:lnTo>
                    <a:pt x="531647" y="13462"/>
                  </a:lnTo>
                  <a:lnTo>
                    <a:pt x="5316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50366" y="2124964"/>
              <a:ext cx="3462451" cy="139064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76299" y="2584704"/>
              <a:ext cx="3829050" cy="581406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50392" y="2575560"/>
              <a:ext cx="3791712" cy="563879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850392" y="2570987"/>
              <a:ext cx="3828415" cy="568960"/>
            </a:xfrm>
            <a:custGeom>
              <a:avLst/>
              <a:gdLst/>
              <a:ahLst/>
              <a:cxnLst/>
              <a:rect l="l" t="t" r="r" b="b"/>
              <a:pathLst>
                <a:path w="3828415" h="568960">
                  <a:moveTo>
                    <a:pt x="1095756" y="0"/>
                  </a:moveTo>
                  <a:lnTo>
                    <a:pt x="0" y="0"/>
                  </a:lnTo>
                  <a:lnTo>
                    <a:pt x="0" y="227076"/>
                  </a:lnTo>
                  <a:lnTo>
                    <a:pt x="982218" y="227076"/>
                  </a:lnTo>
                  <a:lnTo>
                    <a:pt x="1026414" y="218160"/>
                  </a:lnTo>
                  <a:lnTo>
                    <a:pt x="1062507" y="193840"/>
                  </a:lnTo>
                  <a:lnTo>
                    <a:pt x="1086827" y="157746"/>
                  </a:lnTo>
                  <a:lnTo>
                    <a:pt x="1095756" y="113538"/>
                  </a:lnTo>
                  <a:lnTo>
                    <a:pt x="1095756" y="0"/>
                  </a:lnTo>
                  <a:close/>
                </a:path>
                <a:path w="3828415" h="568960">
                  <a:moveTo>
                    <a:pt x="3828288" y="7620"/>
                  </a:moveTo>
                  <a:lnTo>
                    <a:pt x="3791712" y="7620"/>
                  </a:lnTo>
                  <a:lnTo>
                    <a:pt x="3791712" y="568452"/>
                  </a:lnTo>
                  <a:lnTo>
                    <a:pt x="3828288" y="568452"/>
                  </a:lnTo>
                  <a:lnTo>
                    <a:pt x="3828288" y="7620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83035" y="2621788"/>
              <a:ext cx="238793" cy="130048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1250162" y="2621788"/>
              <a:ext cx="356235" cy="132080"/>
            </a:xfrm>
            <a:custGeom>
              <a:avLst/>
              <a:gdLst/>
              <a:ahLst/>
              <a:cxnLst/>
              <a:rect l="l" t="t" r="r" b="b"/>
              <a:pathLst>
                <a:path w="356234" h="132080">
                  <a:moveTo>
                    <a:pt x="297840" y="11175"/>
                  </a:moveTo>
                  <a:lnTo>
                    <a:pt x="245897" y="11175"/>
                  </a:lnTo>
                  <a:lnTo>
                    <a:pt x="245897" y="95250"/>
                  </a:lnTo>
                  <a:lnTo>
                    <a:pt x="262899" y="95126"/>
                  </a:lnTo>
                  <a:lnTo>
                    <a:pt x="277901" y="94741"/>
                  </a:lnTo>
                  <a:lnTo>
                    <a:pt x="290903" y="94071"/>
                  </a:lnTo>
                  <a:lnTo>
                    <a:pt x="301904" y="93090"/>
                  </a:lnTo>
                  <a:lnTo>
                    <a:pt x="300915" y="80899"/>
                  </a:lnTo>
                  <a:lnTo>
                    <a:pt x="262661" y="80899"/>
                  </a:lnTo>
                  <a:lnTo>
                    <a:pt x="262661" y="25653"/>
                  </a:lnTo>
                  <a:lnTo>
                    <a:pt x="297840" y="25653"/>
                  </a:lnTo>
                  <a:lnTo>
                    <a:pt x="297840" y="11175"/>
                  </a:lnTo>
                  <a:close/>
                </a:path>
                <a:path w="356234" h="132080">
                  <a:moveTo>
                    <a:pt x="300761" y="78994"/>
                  </a:moveTo>
                  <a:lnTo>
                    <a:pt x="293445" y="79827"/>
                  </a:lnTo>
                  <a:lnTo>
                    <a:pt x="285950" y="80422"/>
                  </a:lnTo>
                  <a:lnTo>
                    <a:pt x="278240" y="80779"/>
                  </a:lnTo>
                  <a:lnTo>
                    <a:pt x="270281" y="80899"/>
                  </a:lnTo>
                  <a:lnTo>
                    <a:pt x="300915" y="80899"/>
                  </a:lnTo>
                  <a:lnTo>
                    <a:pt x="300761" y="78994"/>
                  </a:lnTo>
                  <a:close/>
                </a:path>
                <a:path w="356234" h="132080">
                  <a:moveTo>
                    <a:pt x="47396" y="78994"/>
                  </a:moveTo>
                  <a:lnTo>
                    <a:pt x="30124" y="78994"/>
                  </a:lnTo>
                  <a:lnTo>
                    <a:pt x="30124" y="131952"/>
                  </a:lnTo>
                  <a:lnTo>
                    <a:pt x="47396" y="131952"/>
                  </a:lnTo>
                  <a:lnTo>
                    <a:pt x="47396" y="78994"/>
                  </a:lnTo>
                  <a:close/>
                </a:path>
                <a:path w="356234" h="132080">
                  <a:moveTo>
                    <a:pt x="92735" y="78994"/>
                  </a:moveTo>
                  <a:lnTo>
                    <a:pt x="75463" y="78994"/>
                  </a:lnTo>
                  <a:lnTo>
                    <a:pt x="75463" y="131952"/>
                  </a:lnTo>
                  <a:lnTo>
                    <a:pt x="92735" y="131952"/>
                  </a:lnTo>
                  <a:lnTo>
                    <a:pt x="92735" y="78994"/>
                  </a:lnTo>
                  <a:close/>
                </a:path>
                <a:path w="356234" h="132080">
                  <a:moveTo>
                    <a:pt x="167411" y="82803"/>
                  </a:moveTo>
                  <a:lnTo>
                    <a:pt x="150139" y="82803"/>
                  </a:lnTo>
                  <a:lnTo>
                    <a:pt x="150139" y="131952"/>
                  </a:lnTo>
                  <a:lnTo>
                    <a:pt x="167411" y="131952"/>
                  </a:lnTo>
                  <a:lnTo>
                    <a:pt x="167411" y="82803"/>
                  </a:lnTo>
                  <a:close/>
                </a:path>
                <a:path w="356234" h="132080">
                  <a:moveTo>
                    <a:pt x="213385" y="82803"/>
                  </a:moveTo>
                  <a:lnTo>
                    <a:pt x="196113" y="82803"/>
                  </a:lnTo>
                  <a:lnTo>
                    <a:pt x="196113" y="131952"/>
                  </a:lnTo>
                  <a:lnTo>
                    <a:pt x="213385" y="131952"/>
                  </a:lnTo>
                  <a:lnTo>
                    <a:pt x="213385" y="82803"/>
                  </a:lnTo>
                  <a:close/>
                </a:path>
                <a:path w="356234" h="132080">
                  <a:moveTo>
                    <a:pt x="122580" y="64515"/>
                  </a:moveTo>
                  <a:lnTo>
                    <a:pt x="0" y="64515"/>
                  </a:lnTo>
                  <a:lnTo>
                    <a:pt x="0" y="78994"/>
                  </a:lnTo>
                  <a:lnTo>
                    <a:pt x="120421" y="78994"/>
                  </a:lnTo>
                  <a:lnTo>
                    <a:pt x="120421" y="82803"/>
                  </a:lnTo>
                  <a:lnTo>
                    <a:pt x="242976" y="82803"/>
                  </a:lnTo>
                  <a:lnTo>
                    <a:pt x="242976" y="68325"/>
                  </a:lnTo>
                  <a:lnTo>
                    <a:pt x="122580" y="68325"/>
                  </a:lnTo>
                  <a:lnTo>
                    <a:pt x="122580" y="64515"/>
                  </a:lnTo>
                  <a:close/>
                </a:path>
                <a:path w="356234" h="132080">
                  <a:moveTo>
                    <a:pt x="103832" y="46100"/>
                  </a:moveTo>
                  <a:lnTo>
                    <a:pt x="87274" y="46100"/>
                  </a:lnTo>
                  <a:lnTo>
                    <a:pt x="86766" y="56007"/>
                  </a:lnTo>
                  <a:lnTo>
                    <a:pt x="86512" y="62102"/>
                  </a:lnTo>
                  <a:lnTo>
                    <a:pt x="86258" y="64515"/>
                  </a:lnTo>
                  <a:lnTo>
                    <a:pt x="102641" y="64515"/>
                  </a:lnTo>
                  <a:lnTo>
                    <a:pt x="103734" y="47986"/>
                  </a:lnTo>
                  <a:lnTo>
                    <a:pt x="103832" y="46100"/>
                  </a:lnTo>
                  <a:close/>
                </a:path>
                <a:path w="356234" h="132080">
                  <a:moveTo>
                    <a:pt x="190144" y="2794"/>
                  </a:moveTo>
                  <a:lnTo>
                    <a:pt x="172999" y="2794"/>
                  </a:lnTo>
                  <a:lnTo>
                    <a:pt x="172999" y="8762"/>
                  </a:lnTo>
                  <a:lnTo>
                    <a:pt x="172167" y="14549"/>
                  </a:lnTo>
                  <a:lnTo>
                    <a:pt x="135181" y="41267"/>
                  </a:lnTo>
                  <a:lnTo>
                    <a:pt x="124866" y="43052"/>
                  </a:lnTo>
                  <a:lnTo>
                    <a:pt x="135153" y="56007"/>
                  </a:lnTo>
                  <a:lnTo>
                    <a:pt x="171729" y="40512"/>
                  </a:lnTo>
                  <a:lnTo>
                    <a:pt x="181508" y="29717"/>
                  </a:lnTo>
                  <a:lnTo>
                    <a:pt x="202092" y="29717"/>
                  </a:lnTo>
                  <a:lnTo>
                    <a:pt x="197484" y="25586"/>
                  </a:lnTo>
                  <a:lnTo>
                    <a:pt x="193398" y="20224"/>
                  </a:lnTo>
                  <a:lnTo>
                    <a:pt x="190956" y="14624"/>
                  </a:lnTo>
                  <a:lnTo>
                    <a:pt x="190144" y="8762"/>
                  </a:lnTo>
                  <a:lnTo>
                    <a:pt x="190144" y="2794"/>
                  </a:lnTo>
                  <a:close/>
                </a:path>
                <a:path w="356234" h="132080">
                  <a:moveTo>
                    <a:pt x="202092" y="29717"/>
                  </a:moveTo>
                  <a:lnTo>
                    <a:pt x="181508" y="29717"/>
                  </a:lnTo>
                  <a:lnTo>
                    <a:pt x="185318" y="35178"/>
                  </a:lnTo>
                  <a:lnTo>
                    <a:pt x="221578" y="54199"/>
                  </a:lnTo>
                  <a:lnTo>
                    <a:pt x="229006" y="56007"/>
                  </a:lnTo>
                  <a:lnTo>
                    <a:pt x="237896" y="43179"/>
                  </a:lnTo>
                  <a:lnTo>
                    <a:pt x="227585" y="41467"/>
                  </a:lnTo>
                  <a:lnTo>
                    <a:pt x="218370" y="38814"/>
                  </a:lnTo>
                  <a:lnTo>
                    <a:pt x="210250" y="35232"/>
                  </a:lnTo>
                  <a:lnTo>
                    <a:pt x="203225" y="30734"/>
                  </a:lnTo>
                  <a:lnTo>
                    <a:pt x="202092" y="29717"/>
                  </a:lnTo>
                  <a:close/>
                </a:path>
                <a:path w="356234" h="132080">
                  <a:moveTo>
                    <a:pt x="105181" y="5587"/>
                  </a:moveTo>
                  <a:lnTo>
                    <a:pt x="18211" y="5587"/>
                  </a:lnTo>
                  <a:lnTo>
                    <a:pt x="18211" y="20065"/>
                  </a:lnTo>
                  <a:lnTo>
                    <a:pt x="87909" y="20065"/>
                  </a:lnTo>
                  <a:lnTo>
                    <a:pt x="87847" y="25407"/>
                  </a:lnTo>
                  <a:lnTo>
                    <a:pt x="87655" y="32131"/>
                  </a:lnTo>
                  <a:lnTo>
                    <a:pt x="11772" y="34544"/>
                  </a:lnTo>
                  <a:lnTo>
                    <a:pt x="15811" y="49149"/>
                  </a:lnTo>
                  <a:lnTo>
                    <a:pt x="87274" y="46100"/>
                  </a:lnTo>
                  <a:lnTo>
                    <a:pt x="103832" y="46100"/>
                  </a:lnTo>
                  <a:lnTo>
                    <a:pt x="104549" y="32131"/>
                  </a:lnTo>
                  <a:lnTo>
                    <a:pt x="104964" y="20065"/>
                  </a:lnTo>
                  <a:lnTo>
                    <a:pt x="105067" y="14549"/>
                  </a:lnTo>
                  <a:lnTo>
                    <a:pt x="105181" y="5587"/>
                  </a:lnTo>
                  <a:close/>
                </a:path>
                <a:path w="356234" h="132080">
                  <a:moveTo>
                    <a:pt x="355752" y="66039"/>
                  </a:moveTo>
                  <a:lnTo>
                    <a:pt x="338734" y="66039"/>
                  </a:lnTo>
                  <a:lnTo>
                    <a:pt x="338734" y="131952"/>
                  </a:lnTo>
                  <a:lnTo>
                    <a:pt x="355752" y="131952"/>
                  </a:lnTo>
                  <a:lnTo>
                    <a:pt x="355752" y="66039"/>
                  </a:lnTo>
                  <a:close/>
                </a:path>
                <a:path w="356234" h="132080">
                  <a:moveTo>
                    <a:pt x="326669" y="2666"/>
                  </a:moveTo>
                  <a:lnTo>
                    <a:pt x="309778" y="2666"/>
                  </a:lnTo>
                  <a:lnTo>
                    <a:pt x="309778" y="128142"/>
                  </a:lnTo>
                  <a:lnTo>
                    <a:pt x="326669" y="128142"/>
                  </a:lnTo>
                  <a:lnTo>
                    <a:pt x="326669" y="66039"/>
                  </a:lnTo>
                  <a:lnTo>
                    <a:pt x="355752" y="66039"/>
                  </a:lnTo>
                  <a:lnTo>
                    <a:pt x="355752" y="51562"/>
                  </a:lnTo>
                  <a:lnTo>
                    <a:pt x="326669" y="51562"/>
                  </a:lnTo>
                  <a:lnTo>
                    <a:pt x="326669" y="2666"/>
                  </a:lnTo>
                  <a:close/>
                </a:path>
                <a:path w="356234" h="132080">
                  <a:moveTo>
                    <a:pt x="355752" y="0"/>
                  </a:moveTo>
                  <a:lnTo>
                    <a:pt x="338734" y="0"/>
                  </a:lnTo>
                  <a:lnTo>
                    <a:pt x="338734" y="51562"/>
                  </a:lnTo>
                  <a:lnTo>
                    <a:pt x="355752" y="51562"/>
                  </a:lnTo>
                  <a:lnTo>
                    <a:pt x="3557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050226" y="2891282"/>
              <a:ext cx="1379156" cy="299592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495042" y="2891282"/>
              <a:ext cx="233933" cy="131952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786507" y="2890139"/>
              <a:ext cx="1517015" cy="133096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76299" y="3349752"/>
              <a:ext cx="3829050" cy="581406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50392" y="3340608"/>
              <a:ext cx="3791712" cy="563879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850392" y="3336035"/>
              <a:ext cx="3828415" cy="568960"/>
            </a:xfrm>
            <a:custGeom>
              <a:avLst/>
              <a:gdLst/>
              <a:ahLst/>
              <a:cxnLst/>
              <a:rect l="l" t="t" r="r" b="b"/>
              <a:pathLst>
                <a:path w="3828415" h="568960">
                  <a:moveTo>
                    <a:pt x="1095756" y="0"/>
                  </a:moveTo>
                  <a:lnTo>
                    <a:pt x="0" y="0"/>
                  </a:lnTo>
                  <a:lnTo>
                    <a:pt x="0" y="227076"/>
                  </a:lnTo>
                  <a:lnTo>
                    <a:pt x="982218" y="227076"/>
                  </a:lnTo>
                  <a:lnTo>
                    <a:pt x="1026414" y="218160"/>
                  </a:lnTo>
                  <a:lnTo>
                    <a:pt x="1062507" y="193840"/>
                  </a:lnTo>
                  <a:lnTo>
                    <a:pt x="1086827" y="157746"/>
                  </a:lnTo>
                  <a:lnTo>
                    <a:pt x="1095756" y="113538"/>
                  </a:lnTo>
                  <a:lnTo>
                    <a:pt x="1095756" y="0"/>
                  </a:lnTo>
                  <a:close/>
                </a:path>
                <a:path w="3828415" h="568960">
                  <a:moveTo>
                    <a:pt x="3828288" y="7620"/>
                  </a:moveTo>
                  <a:lnTo>
                    <a:pt x="3791712" y="7620"/>
                  </a:lnTo>
                  <a:lnTo>
                    <a:pt x="3791712" y="568452"/>
                  </a:lnTo>
                  <a:lnTo>
                    <a:pt x="3828288" y="568452"/>
                  </a:lnTo>
                  <a:lnTo>
                    <a:pt x="3828288" y="7620"/>
                  </a:lnTo>
                  <a:close/>
                </a:path>
              </a:pathLst>
            </a:custGeom>
            <a:solidFill>
              <a:srgbClr val="2793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2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982983" y="3387216"/>
              <a:ext cx="238845" cy="130175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1250162" y="3387216"/>
              <a:ext cx="356235" cy="132080"/>
            </a:xfrm>
            <a:custGeom>
              <a:avLst/>
              <a:gdLst/>
              <a:ahLst/>
              <a:cxnLst/>
              <a:rect l="l" t="t" r="r" b="b"/>
              <a:pathLst>
                <a:path w="356234" h="132079">
                  <a:moveTo>
                    <a:pt x="297840" y="11303"/>
                  </a:moveTo>
                  <a:lnTo>
                    <a:pt x="245897" y="11303"/>
                  </a:lnTo>
                  <a:lnTo>
                    <a:pt x="245897" y="95377"/>
                  </a:lnTo>
                  <a:lnTo>
                    <a:pt x="262899" y="95236"/>
                  </a:lnTo>
                  <a:lnTo>
                    <a:pt x="277901" y="94821"/>
                  </a:lnTo>
                  <a:lnTo>
                    <a:pt x="290903" y="94144"/>
                  </a:lnTo>
                  <a:lnTo>
                    <a:pt x="301904" y="93218"/>
                  </a:lnTo>
                  <a:lnTo>
                    <a:pt x="300915" y="81025"/>
                  </a:lnTo>
                  <a:lnTo>
                    <a:pt x="262661" y="81025"/>
                  </a:lnTo>
                  <a:lnTo>
                    <a:pt x="262661" y="25781"/>
                  </a:lnTo>
                  <a:lnTo>
                    <a:pt x="297840" y="25781"/>
                  </a:lnTo>
                  <a:lnTo>
                    <a:pt x="297840" y="11303"/>
                  </a:lnTo>
                  <a:close/>
                </a:path>
                <a:path w="356234" h="132079">
                  <a:moveTo>
                    <a:pt x="300761" y="79121"/>
                  </a:moveTo>
                  <a:lnTo>
                    <a:pt x="293445" y="79954"/>
                  </a:lnTo>
                  <a:lnTo>
                    <a:pt x="285950" y="80549"/>
                  </a:lnTo>
                  <a:lnTo>
                    <a:pt x="278240" y="80906"/>
                  </a:lnTo>
                  <a:lnTo>
                    <a:pt x="270281" y="81025"/>
                  </a:lnTo>
                  <a:lnTo>
                    <a:pt x="300915" y="81025"/>
                  </a:lnTo>
                  <a:lnTo>
                    <a:pt x="300761" y="79121"/>
                  </a:lnTo>
                  <a:close/>
                </a:path>
                <a:path w="356234" h="132079">
                  <a:moveTo>
                    <a:pt x="47396" y="79121"/>
                  </a:moveTo>
                  <a:lnTo>
                    <a:pt x="30124" y="79121"/>
                  </a:lnTo>
                  <a:lnTo>
                    <a:pt x="30124" y="132080"/>
                  </a:lnTo>
                  <a:lnTo>
                    <a:pt x="47396" y="132080"/>
                  </a:lnTo>
                  <a:lnTo>
                    <a:pt x="47396" y="79121"/>
                  </a:lnTo>
                  <a:close/>
                </a:path>
                <a:path w="356234" h="132079">
                  <a:moveTo>
                    <a:pt x="92735" y="79121"/>
                  </a:moveTo>
                  <a:lnTo>
                    <a:pt x="75463" y="79121"/>
                  </a:lnTo>
                  <a:lnTo>
                    <a:pt x="75463" y="132080"/>
                  </a:lnTo>
                  <a:lnTo>
                    <a:pt x="92735" y="132080"/>
                  </a:lnTo>
                  <a:lnTo>
                    <a:pt x="92735" y="79121"/>
                  </a:lnTo>
                  <a:close/>
                </a:path>
                <a:path w="356234" h="132079">
                  <a:moveTo>
                    <a:pt x="167411" y="82931"/>
                  </a:moveTo>
                  <a:lnTo>
                    <a:pt x="150139" y="82931"/>
                  </a:lnTo>
                  <a:lnTo>
                    <a:pt x="150139" y="132080"/>
                  </a:lnTo>
                  <a:lnTo>
                    <a:pt x="167411" y="132080"/>
                  </a:lnTo>
                  <a:lnTo>
                    <a:pt x="167411" y="82931"/>
                  </a:lnTo>
                  <a:close/>
                </a:path>
                <a:path w="356234" h="132079">
                  <a:moveTo>
                    <a:pt x="213385" y="82931"/>
                  </a:moveTo>
                  <a:lnTo>
                    <a:pt x="196113" y="82931"/>
                  </a:lnTo>
                  <a:lnTo>
                    <a:pt x="196113" y="132080"/>
                  </a:lnTo>
                  <a:lnTo>
                    <a:pt x="213385" y="132080"/>
                  </a:lnTo>
                  <a:lnTo>
                    <a:pt x="213385" y="82931"/>
                  </a:lnTo>
                  <a:close/>
                </a:path>
                <a:path w="356234" h="132079">
                  <a:moveTo>
                    <a:pt x="122580" y="64643"/>
                  </a:moveTo>
                  <a:lnTo>
                    <a:pt x="0" y="64643"/>
                  </a:lnTo>
                  <a:lnTo>
                    <a:pt x="0" y="79121"/>
                  </a:lnTo>
                  <a:lnTo>
                    <a:pt x="120421" y="79121"/>
                  </a:lnTo>
                  <a:lnTo>
                    <a:pt x="120421" y="82931"/>
                  </a:lnTo>
                  <a:lnTo>
                    <a:pt x="242976" y="82931"/>
                  </a:lnTo>
                  <a:lnTo>
                    <a:pt x="242976" y="68453"/>
                  </a:lnTo>
                  <a:lnTo>
                    <a:pt x="122580" y="68453"/>
                  </a:lnTo>
                  <a:lnTo>
                    <a:pt x="122580" y="64643"/>
                  </a:lnTo>
                  <a:close/>
                </a:path>
                <a:path w="356234" h="132079">
                  <a:moveTo>
                    <a:pt x="103831" y="46228"/>
                  </a:moveTo>
                  <a:lnTo>
                    <a:pt x="87274" y="46228"/>
                  </a:lnTo>
                  <a:lnTo>
                    <a:pt x="86766" y="56134"/>
                  </a:lnTo>
                  <a:lnTo>
                    <a:pt x="86512" y="62230"/>
                  </a:lnTo>
                  <a:lnTo>
                    <a:pt x="86258" y="64643"/>
                  </a:lnTo>
                  <a:lnTo>
                    <a:pt x="102641" y="64643"/>
                  </a:lnTo>
                  <a:lnTo>
                    <a:pt x="103734" y="48095"/>
                  </a:lnTo>
                  <a:lnTo>
                    <a:pt x="103831" y="46228"/>
                  </a:lnTo>
                  <a:close/>
                </a:path>
                <a:path w="356234" h="132079">
                  <a:moveTo>
                    <a:pt x="190144" y="2921"/>
                  </a:moveTo>
                  <a:lnTo>
                    <a:pt x="172999" y="2921"/>
                  </a:lnTo>
                  <a:lnTo>
                    <a:pt x="172999" y="8890"/>
                  </a:lnTo>
                  <a:lnTo>
                    <a:pt x="172159" y="14696"/>
                  </a:lnTo>
                  <a:lnTo>
                    <a:pt x="135181" y="41340"/>
                  </a:lnTo>
                  <a:lnTo>
                    <a:pt x="124866" y="43053"/>
                  </a:lnTo>
                  <a:lnTo>
                    <a:pt x="135153" y="56134"/>
                  </a:lnTo>
                  <a:lnTo>
                    <a:pt x="171729" y="40640"/>
                  </a:lnTo>
                  <a:lnTo>
                    <a:pt x="181508" y="29718"/>
                  </a:lnTo>
                  <a:lnTo>
                    <a:pt x="202079" y="29718"/>
                  </a:lnTo>
                  <a:lnTo>
                    <a:pt x="197484" y="25642"/>
                  </a:lnTo>
                  <a:lnTo>
                    <a:pt x="193398" y="20288"/>
                  </a:lnTo>
                  <a:lnTo>
                    <a:pt x="190953" y="14676"/>
                  </a:lnTo>
                  <a:lnTo>
                    <a:pt x="190144" y="8890"/>
                  </a:lnTo>
                  <a:lnTo>
                    <a:pt x="190144" y="2921"/>
                  </a:lnTo>
                  <a:close/>
                </a:path>
                <a:path w="356234" h="132079">
                  <a:moveTo>
                    <a:pt x="202079" y="29718"/>
                  </a:moveTo>
                  <a:lnTo>
                    <a:pt x="181508" y="29718"/>
                  </a:lnTo>
                  <a:lnTo>
                    <a:pt x="185318" y="35306"/>
                  </a:lnTo>
                  <a:lnTo>
                    <a:pt x="221578" y="54270"/>
                  </a:lnTo>
                  <a:lnTo>
                    <a:pt x="229006" y="56134"/>
                  </a:lnTo>
                  <a:lnTo>
                    <a:pt x="237896" y="43307"/>
                  </a:lnTo>
                  <a:lnTo>
                    <a:pt x="227585" y="41592"/>
                  </a:lnTo>
                  <a:lnTo>
                    <a:pt x="218370" y="38925"/>
                  </a:lnTo>
                  <a:lnTo>
                    <a:pt x="210250" y="35306"/>
                  </a:lnTo>
                  <a:lnTo>
                    <a:pt x="203225" y="30734"/>
                  </a:lnTo>
                  <a:lnTo>
                    <a:pt x="202079" y="29718"/>
                  </a:lnTo>
                  <a:close/>
                </a:path>
                <a:path w="356234" h="132079">
                  <a:moveTo>
                    <a:pt x="105181" y="5715"/>
                  </a:moveTo>
                  <a:lnTo>
                    <a:pt x="18211" y="5715"/>
                  </a:lnTo>
                  <a:lnTo>
                    <a:pt x="18211" y="20066"/>
                  </a:lnTo>
                  <a:lnTo>
                    <a:pt x="87909" y="20066"/>
                  </a:lnTo>
                  <a:lnTo>
                    <a:pt x="87839" y="25534"/>
                  </a:lnTo>
                  <a:lnTo>
                    <a:pt x="87655" y="32258"/>
                  </a:lnTo>
                  <a:lnTo>
                    <a:pt x="11772" y="34671"/>
                  </a:lnTo>
                  <a:lnTo>
                    <a:pt x="15811" y="49275"/>
                  </a:lnTo>
                  <a:lnTo>
                    <a:pt x="87274" y="46228"/>
                  </a:lnTo>
                  <a:lnTo>
                    <a:pt x="103831" y="46228"/>
                  </a:lnTo>
                  <a:lnTo>
                    <a:pt x="104547" y="32258"/>
                  </a:lnTo>
                  <a:lnTo>
                    <a:pt x="104966" y="20066"/>
                  </a:lnTo>
                  <a:lnTo>
                    <a:pt x="105067" y="14676"/>
                  </a:lnTo>
                  <a:lnTo>
                    <a:pt x="105181" y="5715"/>
                  </a:lnTo>
                  <a:close/>
                </a:path>
                <a:path w="356234" h="132079">
                  <a:moveTo>
                    <a:pt x="355752" y="66167"/>
                  </a:moveTo>
                  <a:lnTo>
                    <a:pt x="338734" y="66167"/>
                  </a:lnTo>
                  <a:lnTo>
                    <a:pt x="338734" y="132080"/>
                  </a:lnTo>
                  <a:lnTo>
                    <a:pt x="355752" y="132080"/>
                  </a:lnTo>
                  <a:lnTo>
                    <a:pt x="355752" y="66167"/>
                  </a:lnTo>
                  <a:close/>
                </a:path>
                <a:path w="356234" h="132079">
                  <a:moveTo>
                    <a:pt x="326669" y="2667"/>
                  </a:moveTo>
                  <a:lnTo>
                    <a:pt x="309778" y="2667"/>
                  </a:lnTo>
                  <a:lnTo>
                    <a:pt x="309778" y="128270"/>
                  </a:lnTo>
                  <a:lnTo>
                    <a:pt x="326669" y="128270"/>
                  </a:lnTo>
                  <a:lnTo>
                    <a:pt x="326669" y="66167"/>
                  </a:lnTo>
                  <a:lnTo>
                    <a:pt x="355752" y="66167"/>
                  </a:lnTo>
                  <a:lnTo>
                    <a:pt x="355752" y="51688"/>
                  </a:lnTo>
                  <a:lnTo>
                    <a:pt x="326669" y="51688"/>
                  </a:lnTo>
                  <a:lnTo>
                    <a:pt x="326669" y="2667"/>
                  </a:lnTo>
                  <a:close/>
                </a:path>
                <a:path w="356234" h="132079">
                  <a:moveTo>
                    <a:pt x="355752" y="0"/>
                  </a:moveTo>
                  <a:lnTo>
                    <a:pt x="338734" y="0"/>
                  </a:lnTo>
                  <a:lnTo>
                    <a:pt x="338734" y="51688"/>
                  </a:lnTo>
                  <a:lnTo>
                    <a:pt x="355752" y="51688"/>
                  </a:lnTo>
                  <a:lnTo>
                    <a:pt x="3557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1" name="object 31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056119" y="3655695"/>
              <a:ext cx="3455174" cy="139446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876299" y="4116323"/>
              <a:ext cx="3829050" cy="579882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850392" y="4107179"/>
              <a:ext cx="3791712" cy="562356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850392" y="4102607"/>
              <a:ext cx="3828415" cy="567055"/>
            </a:xfrm>
            <a:custGeom>
              <a:avLst/>
              <a:gdLst/>
              <a:ahLst/>
              <a:cxnLst/>
              <a:rect l="l" t="t" r="r" b="b"/>
              <a:pathLst>
                <a:path w="3828415" h="567054">
                  <a:moveTo>
                    <a:pt x="1095756" y="0"/>
                  </a:moveTo>
                  <a:lnTo>
                    <a:pt x="0" y="0"/>
                  </a:lnTo>
                  <a:lnTo>
                    <a:pt x="0" y="225552"/>
                  </a:lnTo>
                  <a:lnTo>
                    <a:pt x="982980" y="225552"/>
                  </a:lnTo>
                  <a:lnTo>
                    <a:pt x="1026845" y="216687"/>
                  </a:lnTo>
                  <a:lnTo>
                    <a:pt x="1062697" y="192506"/>
                  </a:lnTo>
                  <a:lnTo>
                    <a:pt x="1086878" y="156654"/>
                  </a:lnTo>
                  <a:lnTo>
                    <a:pt x="1095756" y="112776"/>
                  </a:lnTo>
                  <a:lnTo>
                    <a:pt x="1095756" y="0"/>
                  </a:lnTo>
                  <a:close/>
                </a:path>
                <a:path w="3828415" h="567054">
                  <a:moveTo>
                    <a:pt x="3828288" y="6096"/>
                  </a:moveTo>
                  <a:lnTo>
                    <a:pt x="3791712" y="6096"/>
                  </a:lnTo>
                  <a:lnTo>
                    <a:pt x="3791712" y="566928"/>
                  </a:lnTo>
                  <a:lnTo>
                    <a:pt x="3828288" y="566928"/>
                  </a:lnTo>
                  <a:lnTo>
                    <a:pt x="3828288" y="6096"/>
                  </a:lnTo>
                  <a:close/>
                </a:path>
              </a:pathLst>
            </a:custGeom>
            <a:solidFill>
              <a:srgbClr val="2793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5" name="object 35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982929" y="4152772"/>
              <a:ext cx="238899" cy="132079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1251877" y="4152772"/>
              <a:ext cx="590550" cy="132080"/>
            </a:xfrm>
            <a:custGeom>
              <a:avLst/>
              <a:gdLst/>
              <a:ahLst/>
              <a:cxnLst/>
              <a:rect l="l" t="t" r="r" b="b"/>
              <a:pathLst>
                <a:path w="590550" h="132079">
                  <a:moveTo>
                    <a:pt x="241261" y="98297"/>
                  </a:moveTo>
                  <a:lnTo>
                    <a:pt x="118706" y="98297"/>
                  </a:lnTo>
                  <a:lnTo>
                    <a:pt x="118706" y="112394"/>
                  </a:lnTo>
                  <a:lnTo>
                    <a:pt x="241261" y="112394"/>
                  </a:lnTo>
                  <a:lnTo>
                    <a:pt x="241261" y="98297"/>
                  </a:lnTo>
                  <a:close/>
                </a:path>
                <a:path w="590550" h="132079">
                  <a:moveTo>
                    <a:pt x="67652" y="76581"/>
                  </a:moveTo>
                  <a:lnTo>
                    <a:pt x="28028" y="89407"/>
                  </a:lnTo>
                  <a:lnTo>
                    <a:pt x="24218" y="96012"/>
                  </a:lnTo>
                  <a:lnTo>
                    <a:pt x="24218" y="112268"/>
                  </a:lnTo>
                  <a:lnTo>
                    <a:pt x="58028" y="131095"/>
                  </a:lnTo>
                  <a:lnTo>
                    <a:pt x="67652" y="131571"/>
                  </a:lnTo>
                  <a:lnTo>
                    <a:pt x="77368" y="131095"/>
                  </a:lnTo>
                  <a:lnTo>
                    <a:pt x="108312" y="117347"/>
                  </a:lnTo>
                  <a:lnTo>
                    <a:pt x="59143" y="117347"/>
                  </a:lnTo>
                  <a:lnTo>
                    <a:pt x="52666" y="116204"/>
                  </a:lnTo>
                  <a:lnTo>
                    <a:pt x="43776" y="111378"/>
                  </a:lnTo>
                  <a:lnTo>
                    <a:pt x="41617" y="108076"/>
                  </a:lnTo>
                  <a:lnTo>
                    <a:pt x="41617" y="100075"/>
                  </a:lnTo>
                  <a:lnTo>
                    <a:pt x="43776" y="96900"/>
                  </a:lnTo>
                  <a:lnTo>
                    <a:pt x="48221" y="94487"/>
                  </a:lnTo>
                  <a:lnTo>
                    <a:pt x="52539" y="91947"/>
                  </a:lnTo>
                  <a:lnTo>
                    <a:pt x="59016" y="90677"/>
                  </a:lnTo>
                  <a:lnTo>
                    <a:pt x="108161" y="90677"/>
                  </a:lnTo>
                  <a:lnTo>
                    <a:pt x="107403" y="89407"/>
                  </a:lnTo>
                  <a:lnTo>
                    <a:pt x="99656" y="84327"/>
                  </a:lnTo>
                  <a:lnTo>
                    <a:pt x="93370" y="80920"/>
                  </a:lnTo>
                  <a:lnTo>
                    <a:pt x="85940" y="78501"/>
                  </a:lnTo>
                  <a:lnTo>
                    <a:pt x="77328" y="77057"/>
                  </a:lnTo>
                  <a:lnTo>
                    <a:pt x="67652" y="76581"/>
                  </a:lnTo>
                  <a:close/>
                </a:path>
                <a:path w="590550" h="132079">
                  <a:moveTo>
                    <a:pt x="108161" y="90677"/>
                  </a:moveTo>
                  <a:lnTo>
                    <a:pt x="76415" y="90677"/>
                  </a:lnTo>
                  <a:lnTo>
                    <a:pt x="83019" y="91947"/>
                  </a:lnTo>
                  <a:lnTo>
                    <a:pt x="87337" y="94487"/>
                  </a:lnTo>
                  <a:lnTo>
                    <a:pt x="91782" y="96900"/>
                  </a:lnTo>
                  <a:lnTo>
                    <a:pt x="93858" y="100075"/>
                  </a:lnTo>
                  <a:lnTo>
                    <a:pt x="93941" y="108076"/>
                  </a:lnTo>
                  <a:lnTo>
                    <a:pt x="91782" y="111251"/>
                  </a:lnTo>
                  <a:lnTo>
                    <a:pt x="82892" y="116077"/>
                  </a:lnTo>
                  <a:lnTo>
                    <a:pt x="76415" y="117347"/>
                  </a:lnTo>
                  <a:lnTo>
                    <a:pt x="108312" y="117347"/>
                  </a:lnTo>
                  <a:lnTo>
                    <a:pt x="111340" y="112268"/>
                  </a:lnTo>
                  <a:lnTo>
                    <a:pt x="111340" y="96012"/>
                  </a:lnTo>
                  <a:lnTo>
                    <a:pt x="108161" y="90677"/>
                  </a:lnTo>
                  <a:close/>
                </a:path>
                <a:path w="590550" h="132079">
                  <a:moveTo>
                    <a:pt x="56647" y="45974"/>
                  </a:moveTo>
                  <a:lnTo>
                    <a:pt x="36918" y="45974"/>
                  </a:lnTo>
                  <a:lnTo>
                    <a:pt x="27787" y="54236"/>
                  </a:lnTo>
                  <a:lnTo>
                    <a:pt x="18680" y="61118"/>
                  </a:lnTo>
                  <a:lnTo>
                    <a:pt x="9599" y="66619"/>
                  </a:lnTo>
                  <a:lnTo>
                    <a:pt x="546" y="70738"/>
                  </a:lnTo>
                  <a:lnTo>
                    <a:pt x="13284" y="82550"/>
                  </a:lnTo>
                  <a:lnTo>
                    <a:pt x="23435" y="76950"/>
                  </a:lnTo>
                  <a:lnTo>
                    <a:pt x="33107" y="70231"/>
                  </a:lnTo>
                  <a:lnTo>
                    <a:pt x="42300" y="62368"/>
                  </a:lnTo>
                  <a:lnTo>
                    <a:pt x="51015" y="53339"/>
                  </a:lnTo>
                  <a:lnTo>
                    <a:pt x="56647" y="45974"/>
                  </a:lnTo>
                  <a:close/>
                </a:path>
                <a:path w="590550" h="132079">
                  <a:moveTo>
                    <a:pt x="109181" y="0"/>
                  </a:moveTo>
                  <a:lnTo>
                    <a:pt x="92290" y="0"/>
                  </a:lnTo>
                  <a:lnTo>
                    <a:pt x="92290" y="76072"/>
                  </a:lnTo>
                  <a:lnTo>
                    <a:pt x="109181" y="76072"/>
                  </a:lnTo>
                  <a:lnTo>
                    <a:pt x="109181" y="0"/>
                  </a:lnTo>
                  <a:close/>
                </a:path>
                <a:path w="590550" h="132079">
                  <a:moveTo>
                    <a:pt x="71970" y="6984"/>
                  </a:moveTo>
                  <a:lnTo>
                    <a:pt x="8699" y="6984"/>
                  </a:lnTo>
                  <a:lnTo>
                    <a:pt x="8699" y="21462"/>
                  </a:lnTo>
                  <a:lnTo>
                    <a:pt x="51777" y="21462"/>
                  </a:lnTo>
                  <a:lnTo>
                    <a:pt x="50507" y="25145"/>
                  </a:lnTo>
                  <a:lnTo>
                    <a:pt x="48729" y="28956"/>
                  </a:lnTo>
                  <a:lnTo>
                    <a:pt x="46824" y="32638"/>
                  </a:lnTo>
                  <a:lnTo>
                    <a:pt x="0" y="35687"/>
                  </a:lnTo>
                  <a:lnTo>
                    <a:pt x="5613" y="49783"/>
                  </a:lnTo>
                  <a:lnTo>
                    <a:pt x="36918" y="45974"/>
                  </a:lnTo>
                  <a:lnTo>
                    <a:pt x="56647" y="45974"/>
                  </a:lnTo>
                  <a:lnTo>
                    <a:pt x="58683" y="43310"/>
                  </a:lnTo>
                  <a:lnTo>
                    <a:pt x="64731" y="32257"/>
                  </a:lnTo>
                  <a:lnTo>
                    <a:pt x="69161" y="20157"/>
                  </a:lnTo>
                  <a:lnTo>
                    <a:pt x="71970" y="6984"/>
                  </a:lnTo>
                  <a:close/>
                </a:path>
                <a:path w="590550" h="132079">
                  <a:moveTo>
                    <a:pt x="345528" y="70484"/>
                  </a:moveTo>
                  <a:lnTo>
                    <a:pt x="262597" y="70484"/>
                  </a:lnTo>
                  <a:lnTo>
                    <a:pt x="262597" y="84962"/>
                  </a:lnTo>
                  <a:lnTo>
                    <a:pt x="328383" y="84962"/>
                  </a:lnTo>
                  <a:lnTo>
                    <a:pt x="328383" y="92837"/>
                  </a:lnTo>
                  <a:lnTo>
                    <a:pt x="262597" y="92837"/>
                  </a:lnTo>
                  <a:lnTo>
                    <a:pt x="262597" y="129158"/>
                  </a:lnTo>
                  <a:lnTo>
                    <a:pt x="348830" y="129158"/>
                  </a:lnTo>
                  <a:lnTo>
                    <a:pt x="348830" y="114681"/>
                  </a:lnTo>
                  <a:lnTo>
                    <a:pt x="279742" y="114681"/>
                  </a:lnTo>
                  <a:lnTo>
                    <a:pt x="279742" y="106425"/>
                  </a:lnTo>
                  <a:lnTo>
                    <a:pt x="345528" y="106425"/>
                  </a:lnTo>
                  <a:lnTo>
                    <a:pt x="345528" y="70484"/>
                  </a:lnTo>
                  <a:close/>
                </a:path>
                <a:path w="590550" h="132079">
                  <a:moveTo>
                    <a:pt x="529043" y="25526"/>
                  </a:moveTo>
                  <a:lnTo>
                    <a:pt x="512025" y="25526"/>
                  </a:lnTo>
                  <a:lnTo>
                    <a:pt x="512025" y="39624"/>
                  </a:lnTo>
                  <a:lnTo>
                    <a:pt x="511361" y="47077"/>
                  </a:lnTo>
                  <a:lnTo>
                    <a:pt x="490562" y="82581"/>
                  </a:lnTo>
                  <a:lnTo>
                    <a:pt x="478497" y="91058"/>
                  </a:lnTo>
                  <a:lnTo>
                    <a:pt x="491070" y="101981"/>
                  </a:lnTo>
                  <a:lnTo>
                    <a:pt x="498927" y="95833"/>
                  </a:lnTo>
                  <a:lnTo>
                    <a:pt x="506485" y="88042"/>
                  </a:lnTo>
                  <a:lnTo>
                    <a:pt x="513734" y="78585"/>
                  </a:lnTo>
                  <a:lnTo>
                    <a:pt x="520661" y="67437"/>
                  </a:lnTo>
                  <a:lnTo>
                    <a:pt x="539590" y="67437"/>
                  </a:lnTo>
                  <a:lnTo>
                    <a:pt x="529088" y="39624"/>
                  </a:lnTo>
                  <a:lnTo>
                    <a:pt x="529043" y="25526"/>
                  </a:lnTo>
                  <a:close/>
                </a:path>
                <a:path w="590550" h="132079">
                  <a:moveTo>
                    <a:pt x="539590" y="67437"/>
                  </a:moveTo>
                  <a:lnTo>
                    <a:pt x="520661" y="67437"/>
                  </a:lnTo>
                  <a:lnTo>
                    <a:pt x="526519" y="76295"/>
                  </a:lnTo>
                  <a:lnTo>
                    <a:pt x="533425" y="84581"/>
                  </a:lnTo>
                  <a:lnTo>
                    <a:pt x="541378" y="92297"/>
                  </a:lnTo>
                  <a:lnTo>
                    <a:pt x="550379" y="99440"/>
                  </a:lnTo>
                  <a:lnTo>
                    <a:pt x="561809" y="86868"/>
                  </a:lnTo>
                  <a:lnTo>
                    <a:pt x="555543" y="83179"/>
                  </a:lnTo>
                  <a:lnTo>
                    <a:pt x="549669" y="78585"/>
                  </a:lnTo>
                  <a:lnTo>
                    <a:pt x="544200" y="73134"/>
                  </a:lnTo>
                  <a:lnTo>
                    <a:pt x="539590" y="67437"/>
                  </a:lnTo>
                  <a:close/>
                </a:path>
                <a:path w="590550" h="132079">
                  <a:moveTo>
                    <a:pt x="557110" y="11175"/>
                  </a:moveTo>
                  <a:lnTo>
                    <a:pt x="483323" y="11175"/>
                  </a:lnTo>
                  <a:lnTo>
                    <a:pt x="483323" y="25526"/>
                  </a:lnTo>
                  <a:lnTo>
                    <a:pt x="557110" y="25526"/>
                  </a:lnTo>
                  <a:lnTo>
                    <a:pt x="557110" y="11175"/>
                  </a:lnTo>
                  <a:close/>
                </a:path>
                <a:path w="590550" h="132079">
                  <a:moveTo>
                    <a:pt x="431126" y="10287"/>
                  </a:moveTo>
                  <a:lnTo>
                    <a:pt x="367499" y="10287"/>
                  </a:lnTo>
                  <a:lnTo>
                    <a:pt x="367499" y="24637"/>
                  </a:lnTo>
                  <a:lnTo>
                    <a:pt x="414235" y="24637"/>
                  </a:lnTo>
                  <a:lnTo>
                    <a:pt x="414235" y="46862"/>
                  </a:lnTo>
                  <a:lnTo>
                    <a:pt x="367245" y="46862"/>
                  </a:lnTo>
                  <a:lnTo>
                    <a:pt x="367245" y="102615"/>
                  </a:lnTo>
                  <a:lnTo>
                    <a:pt x="419696" y="102362"/>
                  </a:lnTo>
                  <a:lnTo>
                    <a:pt x="426808" y="102107"/>
                  </a:lnTo>
                  <a:lnTo>
                    <a:pt x="434301" y="101345"/>
                  </a:lnTo>
                  <a:lnTo>
                    <a:pt x="442302" y="99949"/>
                  </a:lnTo>
                  <a:lnTo>
                    <a:pt x="440500" y="88391"/>
                  </a:lnTo>
                  <a:lnTo>
                    <a:pt x="384136" y="88391"/>
                  </a:lnTo>
                  <a:lnTo>
                    <a:pt x="384136" y="61213"/>
                  </a:lnTo>
                  <a:lnTo>
                    <a:pt x="431126" y="61213"/>
                  </a:lnTo>
                  <a:lnTo>
                    <a:pt x="431126" y="10287"/>
                  </a:lnTo>
                  <a:close/>
                </a:path>
                <a:path w="590550" h="132079">
                  <a:moveTo>
                    <a:pt x="440143" y="86106"/>
                  </a:moveTo>
                  <a:lnTo>
                    <a:pt x="432571" y="87248"/>
                  </a:lnTo>
                  <a:lnTo>
                    <a:pt x="420712" y="88010"/>
                  </a:lnTo>
                  <a:lnTo>
                    <a:pt x="404568" y="88391"/>
                  </a:lnTo>
                  <a:lnTo>
                    <a:pt x="440500" y="88391"/>
                  </a:lnTo>
                  <a:lnTo>
                    <a:pt x="440143" y="86106"/>
                  </a:lnTo>
                  <a:close/>
                </a:path>
                <a:path w="590550" h="132079">
                  <a:moveTo>
                    <a:pt x="188683" y="8635"/>
                  </a:moveTo>
                  <a:lnTo>
                    <a:pt x="171284" y="8635"/>
                  </a:lnTo>
                  <a:lnTo>
                    <a:pt x="171284" y="18414"/>
                  </a:lnTo>
                  <a:lnTo>
                    <a:pt x="170497" y="24082"/>
                  </a:lnTo>
                  <a:lnTo>
                    <a:pt x="143249" y="52054"/>
                  </a:lnTo>
                  <a:lnTo>
                    <a:pt x="122389" y="58927"/>
                  </a:lnTo>
                  <a:lnTo>
                    <a:pt x="132422" y="72262"/>
                  </a:lnTo>
                  <a:lnTo>
                    <a:pt x="171507" y="50434"/>
                  </a:lnTo>
                  <a:lnTo>
                    <a:pt x="179793" y="40639"/>
                  </a:lnTo>
                  <a:lnTo>
                    <a:pt x="200340" y="40639"/>
                  </a:lnTo>
                  <a:lnTo>
                    <a:pt x="195756" y="35560"/>
                  </a:lnTo>
                  <a:lnTo>
                    <a:pt x="191827" y="29654"/>
                  </a:lnTo>
                  <a:lnTo>
                    <a:pt x="189469" y="23939"/>
                  </a:lnTo>
                  <a:lnTo>
                    <a:pt x="188683" y="18414"/>
                  </a:lnTo>
                  <a:lnTo>
                    <a:pt x="188683" y="8635"/>
                  </a:lnTo>
                  <a:close/>
                </a:path>
                <a:path w="590550" h="132079">
                  <a:moveTo>
                    <a:pt x="200340" y="40639"/>
                  </a:moveTo>
                  <a:lnTo>
                    <a:pt x="179793" y="40639"/>
                  </a:lnTo>
                  <a:lnTo>
                    <a:pt x="183625" y="45448"/>
                  </a:lnTo>
                  <a:lnTo>
                    <a:pt x="220183" y="69754"/>
                  </a:lnTo>
                  <a:lnTo>
                    <a:pt x="227164" y="72135"/>
                  </a:lnTo>
                  <a:lnTo>
                    <a:pt x="237197" y="58927"/>
                  </a:lnTo>
                  <a:lnTo>
                    <a:pt x="226242" y="55979"/>
                  </a:lnTo>
                  <a:lnTo>
                    <a:pt x="216608" y="52101"/>
                  </a:lnTo>
                  <a:lnTo>
                    <a:pt x="208261" y="47301"/>
                  </a:lnTo>
                  <a:lnTo>
                    <a:pt x="201256" y="41656"/>
                  </a:lnTo>
                  <a:lnTo>
                    <a:pt x="200340" y="40639"/>
                  </a:lnTo>
                  <a:close/>
                </a:path>
                <a:path w="590550" h="132079">
                  <a:moveTo>
                    <a:pt x="295797" y="37718"/>
                  </a:moveTo>
                  <a:lnTo>
                    <a:pt x="276313" y="37718"/>
                  </a:lnTo>
                  <a:lnTo>
                    <a:pt x="267191" y="44551"/>
                  </a:lnTo>
                  <a:lnTo>
                    <a:pt x="257914" y="49990"/>
                  </a:lnTo>
                  <a:lnTo>
                    <a:pt x="248471" y="54024"/>
                  </a:lnTo>
                  <a:lnTo>
                    <a:pt x="238848" y="56641"/>
                  </a:lnTo>
                  <a:lnTo>
                    <a:pt x="249897" y="70103"/>
                  </a:lnTo>
                  <a:lnTo>
                    <a:pt x="261611" y="64956"/>
                  </a:lnTo>
                  <a:lnTo>
                    <a:pt x="272361" y="58832"/>
                  </a:lnTo>
                  <a:lnTo>
                    <a:pt x="282134" y="51708"/>
                  </a:lnTo>
                  <a:lnTo>
                    <a:pt x="290918" y="43560"/>
                  </a:lnTo>
                  <a:lnTo>
                    <a:pt x="295797" y="37718"/>
                  </a:lnTo>
                  <a:close/>
                </a:path>
                <a:path w="590550" h="132079">
                  <a:moveTo>
                    <a:pt x="307211" y="17399"/>
                  </a:moveTo>
                  <a:lnTo>
                    <a:pt x="290283" y="17399"/>
                  </a:lnTo>
                  <a:lnTo>
                    <a:pt x="289394" y="19812"/>
                  </a:lnTo>
                  <a:lnTo>
                    <a:pt x="288251" y="22225"/>
                  </a:lnTo>
                  <a:lnTo>
                    <a:pt x="286727" y="24764"/>
                  </a:lnTo>
                  <a:lnTo>
                    <a:pt x="240118" y="27812"/>
                  </a:lnTo>
                  <a:lnTo>
                    <a:pt x="245833" y="41528"/>
                  </a:lnTo>
                  <a:lnTo>
                    <a:pt x="276313" y="37718"/>
                  </a:lnTo>
                  <a:lnTo>
                    <a:pt x="295797" y="37718"/>
                  </a:lnTo>
                  <a:lnTo>
                    <a:pt x="298372" y="34635"/>
                  </a:lnTo>
                  <a:lnTo>
                    <a:pt x="304158" y="25018"/>
                  </a:lnTo>
                  <a:lnTo>
                    <a:pt x="307211" y="17399"/>
                  </a:lnTo>
                  <a:close/>
                </a:path>
                <a:path w="590550" h="132079">
                  <a:moveTo>
                    <a:pt x="310730" y="3809"/>
                  </a:moveTo>
                  <a:lnTo>
                    <a:pt x="247230" y="3809"/>
                  </a:lnTo>
                  <a:lnTo>
                    <a:pt x="247230" y="17525"/>
                  </a:lnTo>
                  <a:lnTo>
                    <a:pt x="307211" y="17399"/>
                  </a:lnTo>
                  <a:lnTo>
                    <a:pt x="308278" y="14735"/>
                  </a:lnTo>
                  <a:lnTo>
                    <a:pt x="310730" y="3809"/>
                  </a:lnTo>
                  <a:close/>
                </a:path>
                <a:path w="590550" h="132079">
                  <a:moveTo>
                    <a:pt x="590257" y="0"/>
                  </a:moveTo>
                  <a:lnTo>
                    <a:pt x="573366" y="0"/>
                  </a:lnTo>
                  <a:lnTo>
                    <a:pt x="573366" y="132079"/>
                  </a:lnTo>
                  <a:lnTo>
                    <a:pt x="590257" y="132079"/>
                  </a:lnTo>
                  <a:lnTo>
                    <a:pt x="590257" y="0"/>
                  </a:lnTo>
                  <a:close/>
                </a:path>
                <a:path w="590550" h="132079">
                  <a:moveTo>
                    <a:pt x="469988" y="0"/>
                  </a:moveTo>
                  <a:lnTo>
                    <a:pt x="452970" y="0"/>
                  </a:lnTo>
                  <a:lnTo>
                    <a:pt x="452970" y="132079"/>
                  </a:lnTo>
                  <a:lnTo>
                    <a:pt x="469988" y="132079"/>
                  </a:lnTo>
                  <a:lnTo>
                    <a:pt x="469988" y="0"/>
                  </a:lnTo>
                  <a:close/>
                </a:path>
                <a:path w="590550" h="132079">
                  <a:moveTo>
                    <a:pt x="345528" y="0"/>
                  </a:moveTo>
                  <a:lnTo>
                    <a:pt x="328383" y="0"/>
                  </a:lnTo>
                  <a:lnTo>
                    <a:pt x="328383" y="64896"/>
                  </a:lnTo>
                  <a:lnTo>
                    <a:pt x="345528" y="64896"/>
                  </a:lnTo>
                  <a:lnTo>
                    <a:pt x="345528" y="42290"/>
                  </a:lnTo>
                  <a:lnTo>
                    <a:pt x="365467" y="42290"/>
                  </a:lnTo>
                  <a:lnTo>
                    <a:pt x="365467" y="27939"/>
                  </a:lnTo>
                  <a:lnTo>
                    <a:pt x="345528" y="27939"/>
                  </a:lnTo>
                  <a:lnTo>
                    <a:pt x="34552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7" name="object 37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053033" y="4422266"/>
              <a:ext cx="2985693" cy="142620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76299" y="4881371"/>
              <a:ext cx="3829050" cy="581405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850392" y="4872228"/>
              <a:ext cx="3791712" cy="563879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850392" y="4867655"/>
              <a:ext cx="3828415" cy="568960"/>
            </a:xfrm>
            <a:custGeom>
              <a:avLst/>
              <a:gdLst/>
              <a:ahLst/>
              <a:cxnLst/>
              <a:rect l="l" t="t" r="r" b="b"/>
              <a:pathLst>
                <a:path w="3828415" h="568960">
                  <a:moveTo>
                    <a:pt x="1095756" y="0"/>
                  </a:moveTo>
                  <a:lnTo>
                    <a:pt x="0" y="0"/>
                  </a:lnTo>
                  <a:lnTo>
                    <a:pt x="0" y="227076"/>
                  </a:lnTo>
                  <a:lnTo>
                    <a:pt x="982218" y="227076"/>
                  </a:lnTo>
                  <a:lnTo>
                    <a:pt x="1026414" y="218160"/>
                  </a:lnTo>
                  <a:lnTo>
                    <a:pt x="1062507" y="193840"/>
                  </a:lnTo>
                  <a:lnTo>
                    <a:pt x="1086827" y="157746"/>
                  </a:lnTo>
                  <a:lnTo>
                    <a:pt x="1095756" y="113538"/>
                  </a:lnTo>
                  <a:lnTo>
                    <a:pt x="1095756" y="0"/>
                  </a:lnTo>
                  <a:close/>
                </a:path>
                <a:path w="3828415" h="568960">
                  <a:moveTo>
                    <a:pt x="3828288" y="7620"/>
                  </a:moveTo>
                  <a:lnTo>
                    <a:pt x="3791712" y="7620"/>
                  </a:lnTo>
                  <a:lnTo>
                    <a:pt x="3791712" y="568452"/>
                  </a:lnTo>
                  <a:lnTo>
                    <a:pt x="3828288" y="568452"/>
                  </a:lnTo>
                  <a:lnTo>
                    <a:pt x="3828288" y="7620"/>
                  </a:lnTo>
                  <a:close/>
                </a:path>
              </a:pathLst>
            </a:custGeom>
            <a:solidFill>
              <a:srgbClr val="39A9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982662" y="4918328"/>
              <a:ext cx="352425" cy="132080"/>
            </a:xfrm>
            <a:custGeom>
              <a:avLst/>
              <a:gdLst/>
              <a:ahLst/>
              <a:cxnLst/>
              <a:rect l="l" t="t" r="r" b="b"/>
              <a:pathLst>
                <a:path w="352425" h="132079">
                  <a:moveTo>
                    <a:pt x="41211" y="83820"/>
                  </a:moveTo>
                  <a:lnTo>
                    <a:pt x="24028" y="83820"/>
                  </a:lnTo>
                  <a:lnTo>
                    <a:pt x="24028" y="127508"/>
                  </a:lnTo>
                  <a:lnTo>
                    <a:pt x="111798" y="127508"/>
                  </a:lnTo>
                  <a:lnTo>
                    <a:pt x="111798" y="113030"/>
                  </a:lnTo>
                  <a:lnTo>
                    <a:pt x="41211" y="113030"/>
                  </a:lnTo>
                  <a:lnTo>
                    <a:pt x="41211" y="83820"/>
                  </a:lnTo>
                  <a:close/>
                </a:path>
                <a:path w="352425" h="132079">
                  <a:moveTo>
                    <a:pt x="109118" y="64389"/>
                  </a:moveTo>
                  <a:lnTo>
                    <a:pt x="92138" y="64389"/>
                  </a:lnTo>
                  <a:lnTo>
                    <a:pt x="92138" y="95504"/>
                  </a:lnTo>
                  <a:lnTo>
                    <a:pt x="109118" y="95504"/>
                  </a:lnTo>
                  <a:lnTo>
                    <a:pt x="109118" y="64389"/>
                  </a:lnTo>
                  <a:close/>
                </a:path>
                <a:path w="352425" h="132079">
                  <a:moveTo>
                    <a:pt x="36080" y="4826"/>
                  </a:moveTo>
                  <a:lnTo>
                    <a:pt x="2573" y="26289"/>
                  </a:lnTo>
                  <a:lnTo>
                    <a:pt x="0" y="40894"/>
                  </a:lnTo>
                  <a:lnTo>
                    <a:pt x="645" y="48662"/>
                  </a:lnTo>
                  <a:lnTo>
                    <a:pt x="28691" y="76469"/>
                  </a:lnTo>
                  <a:lnTo>
                    <a:pt x="36080" y="77089"/>
                  </a:lnTo>
                  <a:lnTo>
                    <a:pt x="44510" y="76301"/>
                  </a:lnTo>
                  <a:lnTo>
                    <a:pt x="52008" y="73929"/>
                  </a:lnTo>
                  <a:lnTo>
                    <a:pt x="58574" y="69963"/>
                  </a:lnTo>
                  <a:lnTo>
                    <a:pt x="64211" y="64389"/>
                  </a:lnTo>
                  <a:lnTo>
                    <a:pt x="109118" y="64389"/>
                  </a:lnTo>
                  <a:lnTo>
                    <a:pt x="109118" y="62738"/>
                  </a:lnTo>
                  <a:lnTo>
                    <a:pt x="30327" y="62738"/>
                  </a:lnTo>
                  <a:lnTo>
                    <a:pt x="25704" y="60833"/>
                  </a:lnTo>
                  <a:lnTo>
                    <a:pt x="22212" y="57023"/>
                  </a:lnTo>
                  <a:lnTo>
                    <a:pt x="18719" y="53086"/>
                  </a:lnTo>
                  <a:lnTo>
                    <a:pt x="16979" y="47752"/>
                  </a:lnTo>
                  <a:lnTo>
                    <a:pt x="16979" y="34163"/>
                  </a:lnTo>
                  <a:lnTo>
                    <a:pt x="18707" y="28702"/>
                  </a:lnTo>
                  <a:lnTo>
                    <a:pt x="25641" y="21082"/>
                  </a:lnTo>
                  <a:lnTo>
                    <a:pt x="30276" y="19050"/>
                  </a:lnTo>
                  <a:lnTo>
                    <a:pt x="109118" y="19050"/>
                  </a:lnTo>
                  <a:lnTo>
                    <a:pt x="109118" y="18415"/>
                  </a:lnTo>
                  <a:lnTo>
                    <a:pt x="64960" y="18415"/>
                  </a:lnTo>
                  <a:lnTo>
                    <a:pt x="59231" y="12434"/>
                  </a:lnTo>
                  <a:lnTo>
                    <a:pt x="52506" y="8191"/>
                  </a:lnTo>
                  <a:lnTo>
                    <a:pt x="44788" y="5663"/>
                  </a:lnTo>
                  <a:lnTo>
                    <a:pt x="36080" y="4826"/>
                  </a:lnTo>
                  <a:close/>
                </a:path>
                <a:path w="352425" h="132079">
                  <a:moveTo>
                    <a:pt x="109118" y="19050"/>
                  </a:moveTo>
                  <a:lnTo>
                    <a:pt x="41783" y="19050"/>
                  </a:lnTo>
                  <a:lnTo>
                    <a:pt x="46380" y="21082"/>
                  </a:lnTo>
                  <a:lnTo>
                    <a:pt x="49872" y="24892"/>
                  </a:lnTo>
                  <a:lnTo>
                    <a:pt x="53365" y="28829"/>
                  </a:lnTo>
                  <a:lnTo>
                    <a:pt x="55105" y="34163"/>
                  </a:lnTo>
                  <a:lnTo>
                    <a:pt x="55105" y="47752"/>
                  </a:lnTo>
                  <a:lnTo>
                    <a:pt x="53352" y="53086"/>
                  </a:lnTo>
                  <a:lnTo>
                    <a:pt x="49834" y="57023"/>
                  </a:lnTo>
                  <a:lnTo>
                    <a:pt x="46316" y="60833"/>
                  </a:lnTo>
                  <a:lnTo>
                    <a:pt x="41732" y="62738"/>
                  </a:lnTo>
                  <a:lnTo>
                    <a:pt x="109118" y="62738"/>
                  </a:lnTo>
                  <a:lnTo>
                    <a:pt x="109118" y="50800"/>
                  </a:lnTo>
                  <a:lnTo>
                    <a:pt x="70853" y="50800"/>
                  </a:lnTo>
                  <a:lnTo>
                    <a:pt x="71589" y="47625"/>
                  </a:lnTo>
                  <a:lnTo>
                    <a:pt x="71945" y="44323"/>
                  </a:lnTo>
                  <a:lnTo>
                    <a:pt x="71945" y="37846"/>
                  </a:lnTo>
                  <a:lnTo>
                    <a:pt x="71678" y="34925"/>
                  </a:lnTo>
                  <a:lnTo>
                    <a:pt x="71132" y="32131"/>
                  </a:lnTo>
                  <a:lnTo>
                    <a:pt x="109118" y="32131"/>
                  </a:lnTo>
                  <a:lnTo>
                    <a:pt x="109118" y="19050"/>
                  </a:lnTo>
                  <a:close/>
                </a:path>
                <a:path w="352425" h="132079">
                  <a:moveTo>
                    <a:pt x="109118" y="32131"/>
                  </a:moveTo>
                  <a:lnTo>
                    <a:pt x="92138" y="32131"/>
                  </a:lnTo>
                  <a:lnTo>
                    <a:pt x="92138" y="50800"/>
                  </a:lnTo>
                  <a:lnTo>
                    <a:pt x="109118" y="50800"/>
                  </a:lnTo>
                  <a:lnTo>
                    <a:pt x="109118" y="32131"/>
                  </a:lnTo>
                  <a:close/>
                </a:path>
                <a:path w="352425" h="132079">
                  <a:moveTo>
                    <a:pt x="109118" y="0"/>
                  </a:moveTo>
                  <a:lnTo>
                    <a:pt x="92138" y="0"/>
                  </a:lnTo>
                  <a:lnTo>
                    <a:pt x="92138" y="18415"/>
                  </a:lnTo>
                  <a:lnTo>
                    <a:pt x="109118" y="18415"/>
                  </a:lnTo>
                  <a:lnTo>
                    <a:pt x="109118" y="0"/>
                  </a:lnTo>
                  <a:close/>
                </a:path>
                <a:path w="352425" h="132079">
                  <a:moveTo>
                    <a:pt x="294068" y="11176"/>
                  </a:moveTo>
                  <a:lnTo>
                    <a:pt x="242087" y="11176"/>
                  </a:lnTo>
                  <a:lnTo>
                    <a:pt x="242087" y="95377"/>
                  </a:lnTo>
                  <a:lnTo>
                    <a:pt x="259093" y="95234"/>
                  </a:lnTo>
                  <a:lnTo>
                    <a:pt x="274105" y="94805"/>
                  </a:lnTo>
                  <a:lnTo>
                    <a:pt x="287119" y="94091"/>
                  </a:lnTo>
                  <a:lnTo>
                    <a:pt x="298132" y="93091"/>
                  </a:lnTo>
                  <a:lnTo>
                    <a:pt x="297134" y="80899"/>
                  </a:lnTo>
                  <a:lnTo>
                    <a:pt x="258927" y="80899"/>
                  </a:lnTo>
                  <a:lnTo>
                    <a:pt x="258927" y="25654"/>
                  </a:lnTo>
                  <a:lnTo>
                    <a:pt x="294068" y="25654"/>
                  </a:lnTo>
                  <a:lnTo>
                    <a:pt x="294068" y="11176"/>
                  </a:lnTo>
                  <a:close/>
                </a:path>
                <a:path w="352425" h="132079">
                  <a:moveTo>
                    <a:pt x="296989" y="79121"/>
                  </a:moveTo>
                  <a:lnTo>
                    <a:pt x="289666" y="79881"/>
                  </a:lnTo>
                  <a:lnTo>
                    <a:pt x="282162" y="80438"/>
                  </a:lnTo>
                  <a:lnTo>
                    <a:pt x="274458" y="80781"/>
                  </a:lnTo>
                  <a:lnTo>
                    <a:pt x="266534" y="80899"/>
                  </a:lnTo>
                  <a:lnTo>
                    <a:pt x="297134" y="80899"/>
                  </a:lnTo>
                  <a:lnTo>
                    <a:pt x="296989" y="79121"/>
                  </a:lnTo>
                  <a:close/>
                </a:path>
                <a:path w="352425" h="132079">
                  <a:moveTo>
                    <a:pt x="204800" y="2667"/>
                  </a:moveTo>
                  <a:lnTo>
                    <a:pt x="187820" y="2667"/>
                  </a:lnTo>
                  <a:lnTo>
                    <a:pt x="187820" y="41529"/>
                  </a:lnTo>
                  <a:lnTo>
                    <a:pt x="168795" y="41529"/>
                  </a:lnTo>
                  <a:lnTo>
                    <a:pt x="168795" y="55880"/>
                  </a:lnTo>
                  <a:lnTo>
                    <a:pt x="187820" y="55880"/>
                  </a:lnTo>
                  <a:lnTo>
                    <a:pt x="187820" y="128143"/>
                  </a:lnTo>
                  <a:lnTo>
                    <a:pt x="204800" y="128143"/>
                  </a:lnTo>
                  <a:lnTo>
                    <a:pt x="204800" y="2667"/>
                  </a:lnTo>
                  <a:close/>
                </a:path>
                <a:path w="352425" h="132079">
                  <a:moveTo>
                    <a:pt x="157975" y="9017"/>
                  </a:moveTo>
                  <a:lnTo>
                    <a:pt x="141617" y="9017"/>
                  </a:lnTo>
                  <a:lnTo>
                    <a:pt x="141577" y="40005"/>
                  </a:lnTo>
                  <a:lnTo>
                    <a:pt x="139853" y="56296"/>
                  </a:lnTo>
                  <a:lnTo>
                    <a:pt x="134562" y="70707"/>
                  </a:lnTo>
                  <a:lnTo>
                    <a:pt x="125747" y="82879"/>
                  </a:lnTo>
                  <a:lnTo>
                    <a:pt x="113411" y="92837"/>
                  </a:lnTo>
                  <a:lnTo>
                    <a:pt x="125730" y="103886"/>
                  </a:lnTo>
                  <a:lnTo>
                    <a:pt x="149834" y="73914"/>
                  </a:lnTo>
                  <a:lnTo>
                    <a:pt x="168446" y="73914"/>
                  </a:lnTo>
                  <a:lnTo>
                    <a:pt x="164326" y="68087"/>
                  </a:lnTo>
                  <a:lnTo>
                    <a:pt x="159563" y="54981"/>
                  </a:lnTo>
                  <a:lnTo>
                    <a:pt x="157975" y="40005"/>
                  </a:lnTo>
                  <a:lnTo>
                    <a:pt x="157975" y="9017"/>
                  </a:lnTo>
                  <a:close/>
                </a:path>
                <a:path w="352425" h="132079">
                  <a:moveTo>
                    <a:pt x="168446" y="73914"/>
                  </a:moveTo>
                  <a:lnTo>
                    <a:pt x="149834" y="73914"/>
                  </a:lnTo>
                  <a:lnTo>
                    <a:pt x="153820" y="81079"/>
                  </a:lnTo>
                  <a:lnTo>
                    <a:pt x="158730" y="87899"/>
                  </a:lnTo>
                  <a:lnTo>
                    <a:pt x="164565" y="94362"/>
                  </a:lnTo>
                  <a:lnTo>
                    <a:pt x="171322" y="100457"/>
                  </a:lnTo>
                  <a:lnTo>
                    <a:pt x="183375" y="88646"/>
                  </a:lnTo>
                  <a:lnTo>
                    <a:pt x="172264" y="79313"/>
                  </a:lnTo>
                  <a:lnTo>
                    <a:pt x="168446" y="73914"/>
                  </a:lnTo>
                  <a:close/>
                </a:path>
                <a:path w="352425" h="132079">
                  <a:moveTo>
                    <a:pt x="351980" y="66040"/>
                  </a:moveTo>
                  <a:lnTo>
                    <a:pt x="334962" y="66040"/>
                  </a:lnTo>
                  <a:lnTo>
                    <a:pt x="334962" y="132080"/>
                  </a:lnTo>
                  <a:lnTo>
                    <a:pt x="351980" y="132080"/>
                  </a:lnTo>
                  <a:lnTo>
                    <a:pt x="351980" y="66040"/>
                  </a:lnTo>
                  <a:close/>
                </a:path>
                <a:path w="352425" h="132079">
                  <a:moveTo>
                    <a:pt x="322897" y="2667"/>
                  </a:moveTo>
                  <a:lnTo>
                    <a:pt x="306006" y="2667"/>
                  </a:lnTo>
                  <a:lnTo>
                    <a:pt x="306006" y="128143"/>
                  </a:lnTo>
                  <a:lnTo>
                    <a:pt x="322897" y="128143"/>
                  </a:lnTo>
                  <a:lnTo>
                    <a:pt x="322897" y="66040"/>
                  </a:lnTo>
                  <a:lnTo>
                    <a:pt x="351980" y="66040"/>
                  </a:lnTo>
                  <a:lnTo>
                    <a:pt x="351980" y="51689"/>
                  </a:lnTo>
                  <a:lnTo>
                    <a:pt x="322897" y="51689"/>
                  </a:lnTo>
                  <a:lnTo>
                    <a:pt x="322897" y="2667"/>
                  </a:lnTo>
                  <a:close/>
                </a:path>
                <a:path w="352425" h="132079">
                  <a:moveTo>
                    <a:pt x="351980" y="0"/>
                  </a:moveTo>
                  <a:lnTo>
                    <a:pt x="334962" y="0"/>
                  </a:lnTo>
                  <a:lnTo>
                    <a:pt x="334962" y="51689"/>
                  </a:lnTo>
                  <a:lnTo>
                    <a:pt x="351980" y="51689"/>
                  </a:lnTo>
                  <a:lnTo>
                    <a:pt x="351980" y="0"/>
                  </a:lnTo>
                  <a:close/>
                </a:path>
                <a:path w="352425" h="132079">
                  <a:moveTo>
                    <a:pt x="231571" y="0"/>
                  </a:moveTo>
                  <a:lnTo>
                    <a:pt x="214528" y="0"/>
                  </a:lnTo>
                  <a:lnTo>
                    <a:pt x="214528" y="132080"/>
                  </a:lnTo>
                  <a:lnTo>
                    <a:pt x="231571" y="132080"/>
                  </a:lnTo>
                  <a:lnTo>
                    <a:pt x="23157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2" name="object 42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370584" y="4923663"/>
              <a:ext cx="242950" cy="122174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049197" y="5186298"/>
              <a:ext cx="2867736" cy="133603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76299" y="5646420"/>
              <a:ext cx="3829050" cy="581406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850392" y="5637276"/>
              <a:ext cx="3791712" cy="563880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850392" y="5632703"/>
              <a:ext cx="3828415" cy="568960"/>
            </a:xfrm>
            <a:custGeom>
              <a:avLst/>
              <a:gdLst/>
              <a:ahLst/>
              <a:cxnLst/>
              <a:rect l="l" t="t" r="r" b="b"/>
              <a:pathLst>
                <a:path w="3828415" h="568960">
                  <a:moveTo>
                    <a:pt x="1095756" y="0"/>
                  </a:moveTo>
                  <a:lnTo>
                    <a:pt x="0" y="0"/>
                  </a:lnTo>
                  <a:lnTo>
                    <a:pt x="0" y="227076"/>
                  </a:lnTo>
                  <a:lnTo>
                    <a:pt x="982218" y="227076"/>
                  </a:lnTo>
                  <a:lnTo>
                    <a:pt x="1026414" y="218160"/>
                  </a:lnTo>
                  <a:lnTo>
                    <a:pt x="1062507" y="193827"/>
                  </a:lnTo>
                  <a:lnTo>
                    <a:pt x="1086827" y="157734"/>
                  </a:lnTo>
                  <a:lnTo>
                    <a:pt x="1095756" y="113538"/>
                  </a:lnTo>
                  <a:lnTo>
                    <a:pt x="1095756" y="0"/>
                  </a:lnTo>
                  <a:close/>
                </a:path>
                <a:path w="3828415" h="568960">
                  <a:moveTo>
                    <a:pt x="3828288" y="7620"/>
                  </a:moveTo>
                  <a:lnTo>
                    <a:pt x="3791712" y="7620"/>
                  </a:lnTo>
                  <a:lnTo>
                    <a:pt x="3791712" y="568452"/>
                  </a:lnTo>
                  <a:lnTo>
                    <a:pt x="3828288" y="568452"/>
                  </a:lnTo>
                  <a:lnTo>
                    <a:pt x="3828288" y="7620"/>
                  </a:lnTo>
                  <a:close/>
                </a:path>
              </a:pathLst>
            </a:custGeom>
            <a:solidFill>
              <a:srgbClr val="39A9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984923" y="5683872"/>
              <a:ext cx="590550" cy="132080"/>
            </a:xfrm>
            <a:custGeom>
              <a:avLst/>
              <a:gdLst/>
              <a:ahLst/>
              <a:cxnLst/>
              <a:rect l="l" t="t" r="r" b="b"/>
              <a:pathLst>
                <a:path w="590550" h="132079">
                  <a:moveTo>
                    <a:pt x="107137" y="60858"/>
                  </a:moveTo>
                  <a:lnTo>
                    <a:pt x="90297" y="60858"/>
                  </a:lnTo>
                  <a:lnTo>
                    <a:pt x="90297" y="132054"/>
                  </a:lnTo>
                  <a:lnTo>
                    <a:pt x="107137" y="132054"/>
                  </a:lnTo>
                  <a:lnTo>
                    <a:pt x="107137" y="60858"/>
                  </a:lnTo>
                  <a:close/>
                </a:path>
                <a:path w="590550" h="132079">
                  <a:moveTo>
                    <a:pt x="16840" y="9512"/>
                  </a:moveTo>
                  <a:lnTo>
                    <a:pt x="0" y="9512"/>
                  </a:lnTo>
                  <a:lnTo>
                    <a:pt x="0" y="96316"/>
                  </a:lnTo>
                  <a:lnTo>
                    <a:pt x="65786" y="96316"/>
                  </a:lnTo>
                  <a:lnTo>
                    <a:pt x="65786" y="81876"/>
                  </a:lnTo>
                  <a:lnTo>
                    <a:pt x="16840" y="81876"/>
                  </a:lnTo>
                  <a:lnTo>
                    <a:pt x="16840" y="53809"/>
                  </a:lnTo>
                  <a:lnTo>
                    <a:pt x="107137" y="53809"/>
                  </a:lnTo>
                  <a:lnTo>
                    <a:pt x="107137" y="46418"/>
                  </a:lnTo>
                  <a:lnTo>
                    <a:pt x="65786" y="46418"/>
                  </a:lnTo>
                  <a:lnTo>
                    <a:pt x="65786" y="39357"/>
                  </a:lnTo>
                  <a:lnTo>
                    <a:pt x="16840" y="39357"/>
                  </a:lnTo>
                  <a:lnTo>
                    <a:pt x="16840" y="9512"/>
                  </a:lnTo>
                  <a:close/>
                </a:path>
                <a:path w="590550" h="132079">
                  <a:moveTo>
                    <a:pt x="107137" y="53809"/>
                  </a:moveTo>
                  <a:lnTo>
                    <a:pt x="48666" y="53809"/>
                  </a:lnTo>
                  <a:lnTo>
                    <a:pt x="48666" y="81876"/>
                  </a:lnTo>
                  <a:lnTo>
                    <a:pt x="65786" y="81876"/>
                  </a:lnTo>
                  <a:lnTo>
                    <a:pt x="65786" y="60858"/>
                  </a:lnTo>
                  <a:lnTo>
                    <a:pt x="107137" y="60858"/>
                  </a:lnTo>
                  <a:lnTo>
                    <a:pt x="107137" y="53809"/>
                  </a:lnTo>
                  <a:close/>
                </a:path>
                <a:path w="590550" h="132079">
                  <a:moveTo>
                    <a:pt x="107137" y="0"/>
                  </a:moveTo>
                  <a:lnTo>
                    <a:pt x="90297" y="0"/>
                  </a:lnTo>
                  <a:lnTo>
                    <a:pt x="90297" y="46418"/>
                  </a:lnTo>
                  <a:lnTo>
                    <a:pt x="107137" y="46418"/>
                  </a:lnTo>
                  <a:lnTo>
                    <a:pt x="107137" y="0"/>
                  </a:lnTo>
                  <a:close/>
                </a:path>
                <a:path w="590550" h="132079">
                  <a:moveTo>
                    <a:pt x="65786" y="9512"/>
                  </a:moveTo>
                  <a:lnTo>
                    <a:pt x="48666" y="9512"/>
                  </a:lnTo>
                  <a:lnTo>
                    <a:pt x="48666" y="39357"/>
                  </a:lnTo>
                  <a:lnTo>
                    <a:pt x="65786" y="39357"/>
                  </a:lnTo>
                  <a:lnTo>
                    <a:pt x="65786" y="9512"/>
                  </a:lnTo>
                  <a:close/>
                </a:path>
                <a:path w="590550" h="132079">
                  <a:moveTo>
                    <a:pt x="393661" y="8420"/>
                  </a:moveTo>
                  <a:lnTo>
                    <a:pt x="360880" y="34958"/>
                  </a:lnTo>
                  <a:lnTo>
                    <a:pt x="358482" y="54152"/>
                  </a:lnTo>
                  <a:lnTo>
                    <a:pt x="359091" y="64229"/>
                  </a:lnTo>
                  <a:lnTo>
                    <a:pt x="379326" y="96870"/>
                  </a:lnTo>
                  <a:lnTo>
                    <a:pt x="393661" y="99949"/>
                  </a:lnTo>
                  <a:lnTo>
                    <a:pt x="401271" y="99179"/>
                  </a:lnTo>
                  <a:lnTo>
                    <a:pt x="408071" y="96870"/>
                  </a:lnTo>
                  <a:lnTo>
                    <a:pt x="414057" y="93021"/>
                  </a:lnTo>
                  <a:lnTo>
                    <a:pt x="419188" y="87693"/>
                  </a:lnTo>
                  <a:lnTo>
                    <a:pt x="420549" y="85509"/>
                  </a:lnTo>
                  <a:lnTo>
                    <a:pt x="388581" y="85509"/>
                  </a:lnTo>
                  <a:lnTo>
                    <a:pt x="384263" y="82664"/>
                  </a:lnTo>
                  <a:lnTo>
                    <a:pt x="377405" y="71297"/>
                  </a:lnTo>
                  <a:lnTo>
                    <a:pt x="375742" y="64229"/>
                  </a:lnTo>
                  <a:lnTo>
                    <a:pt x="375749" y="43963"/>
                  </a:lnTo>
                  <a:lnTo>
                    <a:pt x="377278" y="36868"/>
                  </a:lnTo>
                  <a:lnTo>
                    <a:pt x="384136" y="25768"/>
                  </a:lnTo>
                  <a:lnTo>
                    <a:pt x="388454" y="22999"/>
                  </a:lnTo>
                  <a:lnTo>
                    <a:pt x="420662" y="22999"/>
                  </a:lnTo>
                  <a:lnTo>
                    <a:pt x="419188" y="20637"/>
                  </a:lnTo>
                  <a:lnTo>
                    <a:pt x="414021" y="15294"/>
                  </a:lnTo>
                  <a:lnTo>
                    <a:pt x="408044" y="11476"/>
                  </a:lnTo>
                  <a:lnTo>
                    <a:pt x="401258" y="9184"/>
                  </a:lnTo>
                  <a:lnTo>
                    <a:pt x="393661" y="8420"/>
                  </a:lnTo>
                  <a:close/>
                </a:path>
                <a:path w="590550" h="132079">
                  <a:moveTo>
                    <a:pt x="420662" y="22999"/>
                  </a:moveTo>
                  <a:lnTo>
                    <a:pt x="398995" y="22999"/>
                  </a:lnTo>
                  <a:lnTo>
                    <a:pt x="403313" y="25793"/>
                  </a:lnTo>
                  <a:lnTo>
                    <a:pt x="406742" y="31381"/>
                  </a:lnTo>
                  <a:lnTo>
                    <a:pt x="410044" y="36982"/>
                  </a:lnTo>
                  <a:lnTo>
                    <a:pt x="411696" y="44072"/>
                  </a:lnTo>
                  <a:lnTo>
                    <a:pt x="411798" y="63741"/>
                  </a:lnTo>
                  <a:lnTo>
                    <a:pt x="410044" y="71183"/>
                  </a:lnTo>
                  <a:lnTo>
                    <a:pt x="406488" y="76911"/>
                  </a:lnTo>
                  <a:lnTo>
                    <a:pt x="403059" y="82638"/>
                  </a:lnTo>
                  <a:lnTo>
                    <a:pt x="398741" y="85509"/>
                  </a:lnTo>
                  <a:lnTo>
                    <a:pt x="420549" y="85509"/>
                  </a:lnTo>
                  <a:lnTo>
                    <a:pt x="423356" y="81002"/>
                  </a:lnTo>
                  <a:lnTo>
                    <a:pt x="426332" y="73180"/>
                  </a:lnTo>
                  <a:lnTo>
                    <a:pt x="428118" y="64229"/>
                  </a:lnTo>
                  <a:lnTo>
                    <a:pt x="428713" y="54152"/>
                  </a:lnTo>
                  <a:lnTo>
                    <a:pt x="428150" y="44615"/>
                  </a:lnTo>
                  <a:lnTo>
                    <a:pt x="428096" y="43963"/>
                  </a:lnTo>
                  <a:lnTo>
                    <a:pt x="426332" y="35128"/>
                  </a:lnTo>
                  <a:lnTo>
                    <a:pt x="423356" y="27317"/>
                  </a:lnTo>
                  <a:lnTo>
                    <a:pt x="420662" y="22999"/>
                  </a:lnTo>
                  <a:close/>
                </a:path>
                <a:path w="590550" h="132079">
                  <a:moveTo>
                    <a:pt x="163588" y="25539"/>
                  </a:moveTo>
                  <a:lnTo>
                    <a:pt x="146469" y="25539"/>
                  </a:lnTo>
                  <a:lnTo>
                    <a:pt x="146469" y="39573"/>
                  </a:lnTo>
                  <a:lnTo>
                    <a:pt x="145816" y="47047"/>
                  </a:lnTo>
                  <a:lnTo>
                    <a:pt x="125053" y="82573"/>
                  </a:lnTo>
                  <a:lnTo>
                    <a:pt x="112991" y="90982"/>
                  </a:lnTo>
                  <a:lnTo>
                    <a:pt x="125590" y="101930"/>
                  </a:lnTo>
                  <a:lnTo>
                    <a:pt x="133446" y="95795"/>
                  </a:lnTo>
                  <a:lnTo>
                    <a:pt x="140993" y="88003"/>
                  </a:lnTo>
                  <a:lnTo>
                    <a:pt x="148234" y="78550"/>
                  </a:lnTo>
                  <a:lnTo>
                    <a:pt x="155168" y="67437"/>
                  </a:lnTo>
                  <a:lnTo>
                    <a:pt x="174074" y="67437"/>
                  </a:lnTo>
                  <a:lnTo>
                    <a:pt x="163631" y="39573"/>
                  </a:lnTo>
                  <a:lnTo>
                    <a:pt x="163588" y="25539"/>
                  </a:lnTo>
                  <a:close/>
                </a:path>
                <a:path w="590550" h="132079">
                  <a:moveTo>
                    <a:pt x="174074" y="67437"/>
                  </a:moveTo>
                  <a:lnTo>
                    <a:pt x="155168" y="67437"/>
                  </a:lnTo>
                  <a:lnTo>
                    <a:pt x="161005" y="76264"/>
                  </a:lnTo>
                  <a:lnTo>
                    <a:pt x="167903" y="84534"/>
                  </a:lnTo>
                  <a:lnTo>
                    <a:pt x="175864" y="92247"/>
                  </a:lnTo>
                  <a:lnTo>
                    <a:pt x="184886" y="99402"/>
                  </a:lnTo>
                  <a:lnTo>
                    <a:pt x="196240" y="86804"/>
                  </a:lnTo>
                  <a:lnTo>
                    <a:pt x="190020" y="83137"/>
                  </a:lnTo>
                  <a:lnTo>
                    <a:pt x="184138" y="78550"/>
                  </a:lnTo>
                  <a:lnTo>
                    <a:pt x="178661" y="73111"/>
                  </a:lnTo>
                  <a:lnTo>
                    <a:pt x="174074" y="67437"/>
                  </a:lnTo>
                  <a:close/>
                </a:path>
                <a:path w="590550" h="132079">
                  <a:moveTo>
                    <a:pt x="191592" y="11087"/>
                  </a:moveTo>
                  <a:lnTo>
                    <a:pt x="117856" y="11087"/>
                  </a:lnTo>
                  <a:lnTo>
                    <a:pt x="117856" y="25539"/>
                  </a:lnTo>
                  <a:lnTo>
                    <a:pt x="191592" y="25539"/>
                  </a:lnTo>
                  <a:lnTo>
                    <a:pt x="191592" y="11087"/>
                  </a:lnTo>
                  <a:close/>
                </a:path>
                <a:path w="590550" h="132079">
                  <a:moveTo>
                    <a:pt x="261124" y="9512"/>
                  </a:moveTo>
                  <a:lnTo>
                    <a:pt x="244144" y="9512"/>
                  </a:lnTo>
                  <a:lnTo>
                    <a:pt x="244144" y="93103"/>
                  </a:lnTo>
                  <a:lnTo>
                    <a:pt x="273926" y="93306"/>
                  </a:lnTo>
                  <a:lnTo>
                    <a:pt x="288294" y="93075"/>
                  </a:lnTo>
                  <a:lnTo>
                    <a:pt x="300574" y="92382"/>
                  </a:lnTo>
                  <a:lnTo>
                    <a:pt x="310763" y="91228"/>
                  </a:lnTo>
                  <a:lnTo>
                    <a:pt x="318858" y="89611"/>
                  </a:lnTo>
                  <a:lnTo>
                    <a:pt x="317443" y="78663"/>
                  </a:lnTo>
                  <a:lnTo>
                    <a:pt x="261124" y="78663"/>
                  </a:lnTo>
                  <a:lnTo>
                    <a:pt x="261124" y="9512"/>
                  </a:lnTo>
                  <a:close/>
                </a:path>
                <a:path w="590550" h="132079">
                  <a:moveTo>
                    <a:pt x="317080" y="75857"/>
                  </a:moveTo>
                  <a:lnTo>
                    <a:pt x="261124" y="78663"/>
                  </a:lnTo>
                  <a:lnTo>
                    <a:pt x="317443" y="78663"/>
                  </a:lnTo>
                  <a:lnTo>
                    <a:pt x="317080" y="75857"/>
                  </a:lnTo>
                  <a:close/>
                </a:path>
                <a:path w="590550" h="132079">
                  <a:moveTo>
                    <a:pt x="590511" y="66065"/>
                  </a:moveTo>
                  <a:lnTo>
                    <a:pt x="573493" y="66065"/>
                  </a:lnTo>
                  <a:lnTo>
                    <a:pt x="573493" y="132054"/>
                  </a:lnTo>
                  <a:lnTo>
                    <a:pt x="590511" y="132054"/>
                  </a:lnTo>
                  <a:lnTo>
                    <a:pt x="590511" y="66065"/>
                  </a:lnTo>
                  <a:close/>
                </a:path>
                <a:path w="590550" h="132079">
                  <a:moveTo>
                    <a:pt x="561428" y="2667"/>
                  </a:moveTo>
                  <a:lnTo>
                    <a:pt x="544537" y="2667"/>
                  </a:lnTo>
                  <a:lnTo>
                    <a:pt x="544537" y="128155"/>
                  </a:lnTo>
                  <a:lnTo>
                    <a:pt x="561428" y="128155"/>
                  </a:lnTo>
                  <a:lnTo>
                    <a:pt x="561428" y="66065"/>
                  </a:lnTo>
                  <a:lnTo>
                    <a:pt x="590511" y="66065"/>
                  </a:lnTo>
                  <a:lnTo>
                    <a:pt x="590511" y="51612"/>
                  </a:lnTo>
                  <a:lnTo>
                    <a:pt x="561428" y="51612"/>
                  </a:lnTo>
                  <a:lnTo>
                    <a:pt x="561428" y="2667"/>
                  </a:lnTo>
                  <a:close/>
                </a:path>
                <a:path w="590550" h="132079">
                  <a:moveTo>
                    <a:pt x="590511" y="0"/>
                  </a:moveTo>
                  <a:lnTo>
                    <a:pt x="573493" y="0"/>
                  </a:lnTo>
                  <a:lnTo>
                    <a:pt x="573493" y="51612"/>
                  </a:lnTo>
                  <a:lnTo>
                    <a:pt x="590511" y="51612"/>
                  </a:lnTo>
                  <a:lnTo>
                    <a:pt x="590511" y="0"/>
                  </a:lnTo>
                  <a:close/>
                </a:path>
                <a:path w="590550" h="132079">
                  <a:moveTo>
                    <a:pt x="461606" y="0"/>
                  </a:moveTo>
                  <a:lnTo>
                    <a:pt x="444461" y="0"/>
                  </a:lnTo>
                  <a:lnTo>
                    <a:pt x="444461" y="132054"/>
                  </a:lnTo>
                  <a:lnTo>
                    <a:pt x="461606" y="132054"/>
                  </a:lnTo>
                  <a:lnTo>
                    <a:pt x="461606" y="65176"/>
                  </a:lnTo>
                  <a:lnTo>
                    <a:pt x="497420" y="65176"/>
                  </a:lnTo>
                  <a:lnTo>
                    <a:pt x="497420" y="50723"/>
                  </a:lnTo>
                  <a:lnTo>
                    <a:pt x="461606" y="50723"/>
                  </a:lnTo>
                  <a:lnTo>
                    <a:pt x="461606" y="0"/>
                  </a:lnTo>
                  <a:close/>
                </a:path>
                <a:path w="590550" h="132079">
                  <a:moveTo>
                    <a:pt x="497420" y="65176"/>
                  </a:moveTo>
                  <a:lnTo>
                    <a:pt x="480656" y="65176"/>
                  </a:lnTo>
                  <a:lnTo>
                    <a:pt x="480656" y="95364"/>
                  </a:lnTo>
                  <a:lnTo>
                    <a:pt x="497659" y="95223"/>
                  </a:lnTo>
                  <a:lnTo>
                    <a:pt x="512660" y="94800"/>
                  </a:lnTo>
                  <a:lnTo>
                    <a:pt x="525662" y="94094"/>
                  </a:lnTo>
                  <a:lnTo>
                    <a:pt x="536663" y="93103"/>
                  </a:lnTo>
                  <a:lnTo>
                    <a:pt x="535671" y="80924"/>
                  </a:lnTo>
                  <a:lnTo>
                    <a:pt x="497420" y="80924"/>
                  </a:lnTo>
                  <a:lnTo>
                    <a:pt x="497420" y="65176"/>
                  </a:lnTo>
                  <a:close/>
                </a:path>
                <a:path w="590550" h="132079">
                  <a:moveTo>
                    <a:pt x="535520" y="79070"/>
                  </a:moveTo>
                  <a:lnTo>
                    <a:pt x="528204" y="79879"/>
                  </a:lnTo>
                  <a:lnTo>
                    <a:pt x="520709" y="80459"/>
                  </a:lnTo>
                  <a:lnTo>
                    <a:pt x="513000" y="80807"/>
                  </a:lnTo>
                  <a:lnTo>
                    <a:pt x="505040" y="80924"/>
                  </a:lnTo>
                  <a:lnTo>
                    <a:pt x="535671" y="80924"/>
                  </a:lnTo>
                  <a:lnTo>
                    <a:pt x="535520" y="79070"/>
                  </a:lnTo>
                  <a:close/>
                </a:path>
                <a:path w="590550" h="132079">
                  <a:moveTo>
                    <a:pt x="532599" y="11226"/>
                  </a:moveTo>
                  <a:lnTo>
                    <a:pt x="480656" y="11226"/>
                  </a:lnTo>
                  <a:lnTo>
                    <a:pt x="480656" y="50723"/>
                  </a:lnTo>
                  <a:lnTo>
                    <a:pt x="497420" y="50723"/>
                  </a:lnTo>
                  <a:lnTo>
                    <a:pt x="497420" y="25666"/>
                  </a:lnTo>
                  <a:lnTo>
                    <a:pt x="532599" y="25666"/>
                  </a:lnTo>
                  <a:lnTo>
                    <a:pt x="532599" y="11226"/>
                  </a:lnTo>
                  <a:close/>
                </a:path>
                <a:path w="590550" h="132079">
                  <a:moveTo>
                    <a:pt x="343623" y="0"/>
                  </a:moveTo>
                  <a:lnTo>
                    <a:pt x="326732" y="0"/>
                  </a:lnTo>
                  <a:lnTo>
                    <a:pt x="326732" y="132054"/>
                  </a:lnTo>
                  <a:lnTo>
                    <a:pt x="343623" y="132054"/>
                  </a:lnTo>
                  <a:lnTo>
                    <a:pt x="343623" y="0"/>
                  </a:lnTo>
                  <a:close/>
                </a:path>
                <a:path w="590550" h="132079">
                  <a:moveTo>
                    <a:pt x="224726" y="0"/>
                  </a:moveTo>
                  <a:lnTo>
                    <a:pt x="207886" y="0"/>
                  </a:lnTo>
                  <a:lnTo>
                    <a:pt x="207886" y="132054"/>
                  </a:lnTo>
                  <a:lnTo>
                    <a:pt x="224726" y="132054"/>
                  </a:lnTo>
                  <a:lnTo>
                    <a:pt x="22472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1056119" y="5970130"/>
              <a:ext cx="34290" cy="103505"/>
            </a:xfrm>
            <a:custGeom>
              <a:avLst/>
              <a:gdLst/>
              <a:ahLst/>
              <a:cxnLst/>
              <a:rect l="l" t="t" r="r" b="b"/>
              <a:pathLst>
                <a:path w="34290" h="103504">
                  <a:moveTo>
                    <a:pt x="34162" y="0"/>
                  </a:moveTo>
                  <a:lnTo>
                    <a:pt x="29781" y="0"/>
                  </a:lnTo>
                  <a:lnTo>
                    <a:pt x="26441" y="3009"/>
                  </a:lnTo>
                  <a:lnTo>
                    <a:pt x="21907" y="6121"/>
                  </a:lnTo>
                  <a:lnTo>
                    <a:pt x="10401" y="12509"/>
                  </a:lnTo>
                  <a:lnTo>
                    <a:pt x="5016" y="14808"/>
                  </a:lnTo>
                  <a:lnTo>
                    <a:pt x="0" y="16230"/>
                  </a:lnTo>
                  <a:lnTo>
                    <a:pt x="0" y="27863"/>
                  </a:lnTo>
                  <a:lnTo>
                    <a:pt x="23279" y="15951"/>
                  </a:lnTo>
                  <a:lnTo>
                    <a:pt x="23279" y="102971"/>
                  </a:lnTo>
                  <a:lnTo>
                    <a:pt x="34162" y="102971"/>
                  </a:lnTo>
                  <a:lnTo>
                    <a:pt x="34162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9" name="object 49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128953" y="5953366"/>
              <a:ext cx="224485" cy="132054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1398143" y="5953366"/>
              <a:ext cx="179704" cy="126987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1624584" y="5953366"/>
              <a:ext cx="250316" cy="132054"/>
            </a:xfrm>
            <a:prstGeom prst="rect">
              <a:avLst/>
            </a:prstGeom>
          </p:spPr>
        </p:pic>
        <p:sp>
          <p:nvSpPr>
            <p:cNvPr id="52" name="object 52"/>
            <p:cNvSpPr/>
            <p:nvPr/>
          </p:nvSpPr>
          <p:spPr>
            <a:xfrm>
              <a:off x="1917445" y="5953366"/>
              <a:ext cx="359410" cy="132080"/>
            </a:xfrm>
            <a:custGeom>
              <a:avLst/>
              <a:gdLst/>
              <a:ahLst/>
              <a:cxnLst/>
              <a:rect l="l" t="t" r="r" b="b"/>
              <a:pathLst>
                <a:path w="359410" h="132079">
                  <a:moveTo>
                    <a:pt x="54991" y="81457"/>
                  </a:moveTo>
                  <a:lnTo>
                    <a:pt x="15621" y="92468"/>
                  </a:lnTo>
                  <a:lnTo>
                    <a:pt x="11993" y="98259"/>
                  </a:lnTo>
                  <a:lnTo>
                    <a:pt x="11994" y="113271"/>
                  </a:lnTo>
                  <a:lnTo>
                    <a:pt x="54991" y="130276"/>
                  </a:lnTo>
                  <a:lnTo>
                    <a:pt x="64737" y="129859"/>
                  </a:lnTo>
                  <a:lnTo>
                    <a:pt x="73331" y="128608"/>
                  </a:lnTo>
                  <a:lnTo>
                    <a:pt x="80654" y="126563"/>
                  </a:lnTo>
                  <a:lnTo>
                    <a:pt x="86868" y="123672"/>
                  </a:lnTo>
                  <a:lnTo>
                    <a:pt x="90582" y="121450"/>
                  </a:lnTo>
                  <a:lnTo>
                    <a:pt x="44704" y="121450"/>
                  </a:lnTo>
                  <a:lnTo>
                    <a:pt x="36677" y="120040"/>
                  </a:lnTo>
                  <a:lnTo>
                    <a:pt x="31040" y="117233"/>
                  </a:lnTo>
                  <a:lnTo>
                    <a:pt x="25654" y="114477"/>
                  </a:lnTo>
                  <a:lnTo>
                    <a:pt x="22860" y="110629"/>
                  </a:lnTo>
                  <a:lnTo>
                    <a:pt x="22860" y="100812"/>
                  </a:lnTo>
                  <a:lnTo>
                    <a:pt x="25654" y="97027"/>
                  </a:lnTo>
                  <a:lnTo>
                    <a:pt x="36576" y="91643"/>
                  </a:lnTo>
                  <a:lnTo>
                    <a:pt x="44450" y="90297"/>
                  </a:lnTo>
                  <a:lnTo>
                    <a:pt x="90822" y="90297"/>
                  </a:lnTo>
                  <a:lnTo>
                    <a:pt x="86868" y="87998"/>
                  </a:lnTo>
                  <a:lnTo>
                    <a:pt x="80726" y="85138"/>
                  </a:lnTo>
                  <a:lnTo>
                    <a:pt x="73358" y="83094"/>
                  </a:lnTo>
                  <a:lnTo>
                    <a:pt x="64775" y="81867"/>
                  </a:lnTo>
                  <a:lnTo>
                    <a:pt x="54991" y="81457"/>
                  </a:lnTo>
                  <a:close/>
                </a:path>
                <a:path w="359410" h="132079">
                  <a:moveTo>
                    <a:pt x="90822" y="90297"/>
                  </a:moveTo>
                  <a:lnTo>
                    <a:pt x="65531" y="90297"/>
                  </a:lnTo>
                  <a:lnTo>
                    <a:pt x="73533" y="91655"/>
                  </a:lnTo>
                  <a:lnTo>
                    <a:pt x="84581" y="97078"/>
                  </a:lnTo>
                  <a:lnTo>
                    <a:pt x="87213" y="100812"/>
                  </a:lnTo>
                  <a:lnTo>
                    <a:pt x="87212" y="110629"/>
                  </a:lnTo>
                  <a:lnTo>
                    <a:pt x="84455" y="114426"/>
                  </a:lnTo>
                  <a:lnTo>
                    <a:pt x="78918" y="117271"/>
                  </a:lnTo>
                  <a:lnTo>
                    <a:pt x="73406" y="120040"/>
                  </a:lnTo>
                  <a:lnTo>
                    <a:pt x="65405" y="121450"/>
                  </a:lnTo>
                  <a:lnTo>
                    <a:pt x="90582" y="121450"/>
                  </a:lnTo>
                  <a:lnTo>
                    <a:pt x="94234" y="119265"/>
                  </a:lnTo>
                  <a:lnTo>
                    <a:pt x="98043" y="113271"/>
                  </a:lnTo>
                  <a:lnTo>
                    <a:pt x="98043" y="98259"/>
                  </a:lnTo>
                  <a:lnTo>
                    <a:pt x="94361" y="92354"/>
                  </a:lnTo>
                  <a:lnTo>
                    <a:pt x="90822" y="90297"/>
                  </a:lnTo>
                  <a:close/>
                </a:path>
                <a:path w="359410" h="132079">
                  <a:moveTo>
                    <a:pt x="148336" y="88303"/>
                  </a:moveTo>
                  <a:lnTo>
                    <a:pt x="138176" y="88303"/>
                  </a:lnTo>
                  <a:lnTo>
                    <a:pt x="138176" y="127876"/>
                  </a:lnTo>
                  <a:lnTo>
                    <a:pt x="224028" y="127876"/>
                  </a:lnTo>
                  <a:lnTo>
                    <a:pt x="224028" y="118770"/>
                  </a:lnTo>
                  <a:lnTo>
                    <a:pt x="148336" y="118770"/>
                  </a:lnTo>
                  <a:lnTo>
                    <a:pt x="148336" y="88303"/>
                  </a:lnTo>
                  <a:close/>
                </a:path>
                <a:path w="359410" h="132079">
                  <a:moveTo>
                    <a:pt x="185928" y="76263"/>
                  </a:moveTo>
                  <a:lnTo>
                    <a:pt x="175895" y="76263"/>
                  </a:lnTo>
                  <a:lnTo>
                    <a:pt x="175895" y="103441"/>
                  </a:lnTo>
                  <a:lnTo>
                    <a:pt x="185928" y="103441"/>
                  </a:lnTo>
                  <a:lnTo>
                    <a:pt x="185928" y="76263"/>
                  </a:lnTo>
                  <a:close/>
                </a:path>
                <a:path w="359410" h="132079">
                  <a:moveTo>
                    <a:pt x="241300" y="67157"/>
                  </a:moveTo>
                  <a:lnTo>
                    <a:pt x="118872" y="67157"/>
                  </a:lnTo>
                  <a:lnTo>
                    <a:pt x="118872" y="76263"/>
                  </a:lnTo>
                  <a:lnTo>
                    <a:pt x="241300" y="76263"/>
                  </a:lnTo>
                  <a:lnTo>
                    <a:pt x="241300" y="67157"/>
                  </a:lnTo>
                  <a:close/>
                </a:path>
                <a:path w="359410" h="132079">
                  <a:moveTo>
                    <a:pt x="288671" y="42024"/>
                  </a:moveTo>
                  <a:lnTo>
                    <a:pt x="272034" y="42024"/>
                  </a:lnTo>
                  <a:lnTo>
                    <a:pt x="265049" y="44780"/>
                  </a:lnTo>
                  <a:lnTo>
                    <a:pt x="259334" y="50279"/>
                  </a:lnTo>
                  <a:lnTo>
                    <a:pt x="253746" y="55778"/>
                  </a:lnTo>
                  <a:lnTo>
                    <a:pt x="250987" y="62610"/>
                  </a:lnTo>
                  <a:lnTo>
                    <a:pt x="250987" y="79590"/>
                  </a:lnTo>
                  <a:lnTo>
                    <a:pt x="253746" y="86448"/>
                  </a:lnTo>
                  <a:lnTo>
                    <a:pt x="259538" y="91973"/>
                  </a:lnTo>
                  <a:lnTo>
                    <a:pt x="265049" y="97358"/>
                  </a:lnTo>
                  <a:lnTo>
                    <a:pt x="272034" y="100088"/>
                  </a:lnTo>
                  <a:lnTo>
                    <a:pt x="288671" y="100088"/>
                  </a:lnTo>
                  <a:lnTo>
                    <a:pt x="295529" y="97383"/>
                  </a:lnTo>
                  <a:lnTo>
                    <a:pt x="302135" y="91109"/>
                  </a:lnTo>
                  <a:lnTo>
                    <a:pt x="274574" y="91109"/>
                  </a:lnTo>
                  <a:lnTo>
                    <a:pt x="269875" y="89242"/>
                  </a:lnTo>
                  <a:lnTo>
                    <a:pt x="262509" y="81762"/>
                  </a:lnTo>
                  <a:lnTo>
                    <a:pt x="260745" y="76987"/>
                  </a:lnTo>
                  <a:lnTo>
                    <a:pt x="260749" y="65214"/>
                  </a:lnTo>
                  <a:lnTo>
                    <a:pt x="262509" y="60464"/>
                  </a:lnTo>
                  <a:lnTo>
                    <a:pt x="266192" y="56680"/>
                  </a:lnTo>
                  <a:lnTo>
                    <a:pt x="269748" y="52895"/>
                  </a:lnTo>
                  <a:lnTo>
                    <a:pt x="274574" y="51003"/>
                  </a:lnTo>
                  <a:lnTo>
                    <a:pt x="302057" y="51003"/>
                  </a:lnTo>
                  <a:lnTo>
                    <a:pt x="295656" y="44754"/>
                  </a:lnTo>
                  <a:lnTo>
                    <a:pt x="288671" y="42024"/>
                  </a:lnTo>
                  <a:close/>
                </a:path>
                <a:path w="359410" h="132079">
                  <a:moveTo>
                    <a:pt x="302057" y="51003"/>
                  </a:moveTo>
                  <a:lnTo>
                    <a:pt x="286131" y="51003"/>
                  </a:lnTo>
                  <a:lnTo>
                    <a:pt x="290842" y="52895"/>
                  </a:lnTo>
                  <a:lnTo>
                    <a:pt x="298196" y="60413"/>
                  </a:lnTo>
                  <a:lnTo>
                    <a:pt x="299974" y="65214"/>
                  </a:lnTo>
                  <a:lnTo>
                    <a:pt x="299974" y="76987"/>
                  </a:lnTo>
                  <a:lnTo>
                    <a:pt x="298196" y="81813"/>
                  </a:lnTo>
                  <a:lnTo>
                    <a:pt x="294513" y="85534"/>
                  </a:lnTo>
                  <a:lnTo>
                    <a:pt x="290703" y="89255"/>
                  </a:lnTo>
                  <a:lnTo>
                    <a:pt x="286004" y="91109"/>
                  </a:lnTo>
                  <a:lnTo>
                    <a:pt x="302135" y="91109"/>
                  </a:lnTo>
                  <a:lnTo>
                    <a:pt x="306831" y="86563"/>
                  </a:lnTo>
                  <a:lnTo>
                    <a:pt x="309626" y="79590"/>
                  </a:lnTo>
                  <a:lnTo>
                    <a:pt x="309626" y="62610"/>
                  </a:lnTo>
                  <a:lnTo>
                    <a:pt x="306831" y="55664"/>
                  </a:lnTo>
                  <a:lnTo>
                    <a:pt x="302057" y="51003"/>
                  </a:lnTo>
                  <a:close/>
                </a:path>
                <a:path w="359410" h="132079">
                  <a:moveTo>
                    <a:pt x="10160" y="6159"/>
                  </a:moveTo>
                  <a:lnTo>
                    <a:pt x="0" y="6159"/>
                  </a:lnTo>
                  <a:lnTo>
                    <a:pt x="0" y="68389"/>
                  </a:lnTo>
                  <a:lnTo>
                    <a:pt x="60579" y="68389"/>
                  </a:lnTo>
                  <a:lnTo>
                    <a:pt x="60579" y="59423"/>
                  </a:lnTo>
                  <a:lnTo>
                    <a:pt x="10160" y="59423"/>
                  </a:lnTo>
                  <a:lnTo>
                    <a:pt x="10160" y="37985"/>
                  </a:lnTo>
                  <a:lnTo>
                    <a:pt x="60579" y="37985"/>
                  </a:lnTo>
                  <a:lnTo>
                    <a:pt x="60579" y="29019"/>
                  </a:lnTo>
                  <a:lnTo>
                    <a:pt x="10160" y="29019"/>
                  </a:lnTo>
                  <a:lnTo>
                    <a:pt x="10160" y="6159"/>
                  </a:lnTo>
                  <a:close/>
                </a:path>
                <a:path w="359410" h="132079">
                  <a:moveTo>
                    <a:pt x="60579" y="37985"/>
                  </a:moveTo>
                  <a:lnTo>
                    <a:pt x="50546" y="37985"/>
                  </a:lnTo>
                  <a:lnTo>
                    <a:pt x="50546" y="59423"/>
                  </a:lnTo>
                  <a:lnTo>
                    <a:pt x="60579" y="59423"/>
                  </a:lnTo>
                  <a:lnTo>
                    <a:pt x="60579" y="37985"/>
                  </a:lnTo>
                  <a:close/>
                </a:path>
                <a:path w="359410" h="132079">
                  <a:moveTo>
                    <a:pt x="60579" y="6159"/>
                  </a:moveTo>
                  <a:lnTo>
                    <a:pt x="50546" y="6159"/>
                  </a:lnTo>
                  <a:lnTo>
                    <a:pt x="50546" y="29019"/>
                  </a:lnTo>
                  <a:lnTo>
                    <a:pt x="60579" y="29019"/>
                  </a:lnTo>
                  <a:lnTo>
                    <a:pt x="60579" y="6159"/>
                  </a:lnTo>
                  <a:close/>
                </a:path>
                <a:path w="359410" h="132079">
                  <a:moveTo>
                    <a:pt x="220726" y="4787"/>
                  </a:moveTo>
                  <a:lnTo>
                    <a:pt x="139446" y="4787"/>
                  </a:lnTo>
                  <a:lnTo>
                    <a:pt x="139446" y="51892"/>
                  </a:lnTo>
                  <a:lnTo>
                    <a:pt x="220726" y="51892"/>
                  </a:lnTo>
                  <a:lnTo>
                    <a:pt x="220726" y="42913"/>
                  </a:lnTo>
                  <a:lnTo>
                    <a:pt x="149606" y="42913"/>
                  </a:lnTo>
                  <a:lnTo>
                    <a:pt x="149606" y="13893"/>
                  </a:lnTo>
                  <a:lnTo>
                    <a:pt x="220726" y="13893"/>
                  </a:lnTo>
                  <a:lnTo>
                    <a:pt x="220726" y="4787"/>
                  </a:lnTo>
                  <a:close/>
                </a:path>
                <a:path w="359410" h="132079">
                  <a:moveTo>
                    <a:pt x="220726" y="13893"/>
                  </a:moveTo>
                  <a:lnTo>
                    <a:pt x="210566" y="13893"/>
                  </a:lnTo>
                  <a:lnTo>
                    <a:pt x="210566" y="42913"/>
                  </a:lnTo>
                  <a:lnTo>
                    <a:pt x="220726" y="42913"/>
                  </a:lnTo>
                  <a:lnTo>
                    <a:pt x="220726" y="13893"/>
                  </a:lnTo>
                  <a:close/>
                </a:path>
                <a:path w="359410" h="132079">
                  <a:moveTo>
                    <a:pt x="314452" y="23685"/>
                  </a:moveTo>
                  <a:lnTo>
                    <a:pt x="245618" y="23685"/>
                  </a:lnTo>
                  <a:lnTo>
                    <a:pt x="245618" y="32791"/>
                  </a:lnTo>
                  <a:lnTo>
                    <a:pt x="314452" y="32791"/>
                  </a:lnTo>
                  <a:lnTo>
                    <a:pt x="314452" y="23685"/>
                  </a:lnTo>
                  <a:close/>
                </a:path>
                <a:path w="359410" h="132079">
                  <a:moveTo>
                    <a:pt x="285115" y="3213"/>
                  </a:moveTo>
                  <a:lnTo>
                    <a:pt x="274828" y="3213"/>
                  </a:lnTo>
                  <a:lnTo>
                    <a:pt x="274828" y="23685"/>
                  </a:lnTo>
                  <a:lnTo>
                    <a:pt x="285115" y="23685"/>
                  </a:lnTo>
                  <a:lnTo>
                    <a:pt x="285115" y="3213"/>
                  </a:lnTo>
                  <a:close/>
                </a:path>
                <a:path w="359410" h="132079">
                  <a:moveTo>
                    <a:pt x="358902" y="69964"/>
                  </a:moveTo>
                  <a:lnTo>
                    <a:pt x="348615" y="69964"/>
                  </a:lnTo>
                  <a:lnTo>
                    <a:pt x="348615" y="132054"/>
                  </a:lnTo>
                  <a:lnTo>
                    <a:pt x="358902" y="132054"/>
                  </a:lnTo>
                  <a:lnTo>
                    <a:pt x="358902" y="69964"/>
                  </a:lnTo>
                  <a:close/>
                </a:path>
                <a:path w="359410" h="132079">
                  <a:moveTo>
                    <a:pt x="332994" y="2527"/>
                  </a:moveTo>
                  <a:lnTo>
                    <a:pt x="322834" y="2527"/>
                  </a:lnTo>
                  <a:lnTo>
                    <a:pt x="322834" y="127876"/>
                  </a:lnTo>
                  <a:lnTo>
                    <a:pt x="332994" y="127876"/>
                  </a:lnTo>
                  <a:lnTo>
                    <a:pt x="332994" y="69964"/>
                  </a:lnTo>
                  <a:lnTo>
                    <a:pt x="358902" y="69964"/>
                  </a:lnTo>
                  <a:lnTo>
                    <a:pt x="358902" y="60858"/>
                  </a:lnTo>
                  <a:lnTo>
                    <a:pt x="332994" y="60858"/>
                  </a:lnTo>
                  <a:lnTo>
                    <a:pt x="332994" y="2527"/>
                  </a:lnTo>
                  <a:close/>
                </a:path>
                <a:path w="359410" h="132079">
                  <a:moveTo>
                    <a:pt x="358902" y="0"/>
                  </a:moveTo>
                  <a:lnTo>
                    <a:pt x="348615" y="0"/>
                  </a:lnTo>
                  <a:lnTo>
                    <a:pt x="348615" y="60858"/>
                  </a:lnTo>
                  <a:lnTo>
                    <a:pt x="358902" y="60858"/>
                  </a:lnTo>
                  <a:lnTo>
                    <a:pt x="358902" y="0"/>
                  </a:lnTo>
                  <a:close/>
                </a:path>
                <a:path w="359410" h="132079">
                  <a:moveTo>
                    <a:pt x="95758" y="0"/>
                  </a:moveTo>
                  <a:lnTo>
                    <a:pt x="85598" y="0"/>
                  </a:lnTo>
                  <a:lnTo>
                    <a:pt x="85598" y="78104"/>
                  </a:lnTo>
                  <a:lnTo>
                    <a:pt x="95758" y="78104"/>
                  </a:lnTo>
                  <a:lnTo>
                    <a:pt x="95758" y="45719"/>
                  </a:lnTo>
                  <a:lnTo>
                    <a:pt x="115697" y="45719"/>
                  </a:lnTo>
                  <a:lnTo>
                    <a:pt x="115697" y="36626"/>
                  </a:lnTo>
                  <a:lnTo>
                    <a:pt x="95758" y="36626"/>
                  </a:lnTo>
                  <a:lnTo>
                    <a:pt x="95758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3" name="object 53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2321305" y="5952134"/>
              <a:ext cx="2006599" cy="133286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1051318" y="6121006"/>
              <a:ext cx="247891" cy="128968"/>
            </a:xfrm>
            <a:prstGeom prst="rect">
              <a:avLst/>
            </a:prstGeom>
          </p:spPr>
        </p:pic>
        <p:sp>
          <p:nvSpPr>
            <p:cNvPr id="55" name="object 55"/>
            <p:cNvSpPr/>
            <p:nvPr/>
          </p:nvSpPr>
          <p:spPr>
            <a:xfrm>
              <a:off x="2535301" y="6371513"/>
              <a:ext cx="44450" cy="42545"/>
            </a:xfrm>
            <a:custGeom>
              <a:avLst/>
              <a:gdLst/>
              <a:ahLst/>
              <a:cxnLst/>
              <a:rect l="l" t="t" r="r" b="b"/>
              <a:pathLst>
                <a:path w="44450" h="42545">
                  <a:moveTo>
                    <a:pt x="27940" y="0"/>
                  </a:moveTo>
                  <a:lnTo>
                    <a:pt x="16129" y="0"/>
                  </a:lnTo>
                  <a:lnTo>
                    <a:pt x="18287" y="16802"/>
                  </a:lnTo>
                  <a:lnTo>
                    <a:pt x="3682" y="10718"/>
                  </a:lnTo>
                  <a:lnTo>
                    <a:pt x="0" y="21043"/>
                  </a:lnTo>
                  <a:lnTo>
                    <a:pt x="15748" y="23444"/>
                  </a:lnTo>
                  <a:lnTo>
                    <a:pt x="4572" y="36055"/>
                  </a:lnTo>
                  <a:lnTo>
                    <a:pt x="13843" y="42417"/>
                  </a:lnTo>
                  <a:lnTo>
                    <a:pt x="21971" y="27622"/>
                  </a:lnTo>
                  <a:lnTo>
                    <a:pt x="30225" y="42417"/>
                  </a:lnTo>
                  <a:lnTo>
                    <a:pt x="39497" y="36055"/>
                  </a:lnTo>
                  <a:lnTo>
                    <a:pt x="28321" y="23444"/>
                  </a:lnTo>
                  <a:lnTo>
                    <a:pt x="43942" y="21043"/>
                  </a:lnTo>
                  <a:lnTo>
                    <a:pt x="40259" y="10718"/>
                  </a:lnTo>
                  <a:lnTo>
                    <a:pt x="25781" y="16802"/>
                  </a:lnTo>
                  <a:lnTo>
                    <a:pt x="27940" y="0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6" name="object 56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2629915" y="6354432"/>
              <a:ext cx="206628" cy="109283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2896361" y="6366878"/>
              <a:ext cx="1797939" cy="113804"/>
            </a:xfrm>
            <a:prstGeom prst="rect">
              <a:avLst/>
            </a:prstGeom>
          </p:spPr>
        </p:pic>
        <p:sp>
          <p:nvSpPr>
            <p:cNvPr id="58" name="object 58"/>
            <p:cNvSpPr/>
            <p:nvPr/>
          </p:nvSpPr>
          <p:spPr>
            <a:xfrm>
              <a:off x="5106923" y="5082540"/>
              <a:ext cx="3919854" cy="1118870"/>
            </a:xfrm>
            <a:custGeom>
              <a:avLst/>
              <a:gdLst/>
              <a:ahLst/>
              <a:cxnLst/>
              <a:rect l="l" t="t" r="r" b="b"/>
              <a:pathLst>
                <a:path w="3919854" h="1118870">
                  <a:moveTo>
                    <a:pt x="3919728" y="0"/>
                  </a:moveTo>
                  <a:lnTo>
                    <a:pt x="0" y="0"/>
                  </a:lnTo>
                  <a:lnTo>
                    <a:pt x="0" y="1118616"/>
                  </a:lnTo>
                  <a:lnTo>
                    <a:pt x="3919728" y="1118616"/>
                  </a:lnTo>
                  <a:lnTo>
                    <a:pt x="3919728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9" name="object 59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7650226" y="5337047"/>
              <a:ext cx="865885" cy="132715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5610859" y="5337683"/>
              <a:ext cx="2917570" cy="59072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8000"/>
            <a:chOff x="0" y="0"/>
            <a:chExt cx="9906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285524"/>
              <a:ext cx="9905999" cy="357247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9906000" cy="68580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264919" y="3145535"/>
              <a:ext cx="8641080" cy="2484120"/>
            </a:xfrm>
            <a:custGeom>
              <a:avLst/>
              <a:gdLst/>
              <a:ahLst/>
              <a:cxnLst/>
              <a:rect l="l" t="t" r="r" b="b"/>
              <a:pathLst>
                <a:path w="8641080" h="2484120">
                  <a:moveTo>
                    <a:pt x="8641080" y="0"/>
                  </a:moveTo>
                  <a:lnTo>
                    <a:pt x="0" y="0"/>
                  </a:lnTo>
                  <a:lnTo>
                    <a:pt x="0" y="2484120"/>
                  </a:lnTo>
                  <a:lnTo>
                    <a:pt x="8641080" y="2484120"/>
                  </a:lnTo>
                  <a:lnTo>
                    <a:pt x="864108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516368" y="0"/>
              <a:ext cx="1214755" cy="3145790"/>
            </a:xfrm>
            <a:custGeom>
              <a:avLst/>
              <a:gdLst/>
              <a:ahLst/>
              <a:cxnLst/>
              <a:rect l="l" t="t" r="r" b="b"/>
              <a:pathLst>
                <a:path w="1214754" h="3145790">
                  <a:moveTo>
                    <a:pt x="1214627" y="0"/>
                  </a:moveTo>
                  <a:lnTo>
                    <a:pt x="0" y="0"/>
                  </a:lnTo>
                  <a:lnTo>
                    <a:pt x="0" y="3145536"/>
                  </a:lnTo>
                  <a:lnTo>
                    <a:pt x="1214627" y="3145536"/>
                  </a:lnTo>
                  <a:lnTo>
                    <a:pt x="1214627" y="0"/>
                  </a:lnTo>
                  <a:close/>
                </a:path>
              </a:pathLst>
            </a:custGeom>
            <a:solidFill>
              <a:srgbClr val="2D75B5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8120" y="216408"/>
              <a:ext cx="461772" cy="512064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298955" y="2461132"/>
              <a:ext cx="1969135" cy="478155"/>
            </a:xfrm>
            <a:custGeom>
              <a:avLst/>
              <a:gdLst/>
              <a:ahLst/>
              <a:cxnLst/>
              <a:rect l="l" t="t" r="r" b="b"/>
              <a:pathLst>
                <a:path w="1969135" h="478155">
                  <a:moveTo>
                    <a:pt x="1749170" y="288670"/>
                  </a:moveTo>
                  <a:lnTo>
                    <a:pt x="1683273" y="295132"/>
                  </a:lnTo>
                  <a:lnTo>
                    <a:pt x="1634236" y="314451"/>
                  </a:lnTo>
                  <a:lnTo>
                    <a:pt x="1603771" y="343979"/>
                  </a:lnTo>
                  <a:lnTo>
                    <a:pt x="1593595" y="381126"/>
                  </a:lnTo>
                  <a:lnTo>
                    <a:pt x="1596122" y="400748"/>
                  </a:lnTo>
                  <a:lnTo>
                    <a:pt x="1616366" y="434276"/>
                  </a:lnTo>
                  <a:lnTo>
                    <a:pt x="1656516" y="459517"/>
                  </a:lnTo>
                  <a:lnTo>
                    <a:pt x="1714090" y="472473"/>
                  </a:lnTo>
                  <a:lnTo>
                    <a:pt x="1749170" y="474090"/>
                  </a:lnTo>
                  <a:lnTo>
                    <a:pt x="1784473" y="472471"/>
                  </a:lnTo>
                  <a:lnTo>
                    <a:pt x="1815517" y="467613"/>
                  </a:lnTo>
                  <a:lnTo>
                    <a:pt x="1842182" y="459571"/>
                  </a:lnTo>
                  <a:lnTo>
                    <a:pt x="1864614" y="448309"/>
                  </a:lnTo>
                  <a:lnTo>
                    <a:pt x="1871910" y="442594"/>
                  </a:lnTo>
                  <a:lnTo>
                    <a:pt x="1749170" y="442594"/>
                  </a:lnTo>
                  <a:lnTo>
                    <a:pt x="1723096" y="441545"/>
                  </a:lnTo>
                  <a:lnTo>
                    <a:pt x="1680233" y="433111"/>
                  </a:lnTo>
                  <a:lnTo>
                    <a:pt x="1640586" y="406177"/>
                  </a:lnTo>
                  <a:lnTo>
                    <a:pt x="1632966" y="381126"/>
                  </a:lnTo>
                  <a:lnTo>
                    <a:pt x="1634869" y="368151"/>
                  </a:lnTo>
                  <a:lnTo>
                    <a:pt x="1663319" y="337057"/>
                  </a:lnTo>
                  <a:lnTo>
                    <a:pt x="1700006" y="324373"/>
                  </a:lnTo>
                  <a:lnTo>
                    <a:pt x="1749170" y="320166"/>
                  </a:lnTo>
                  <a:lnTo>
                    <a:pt x="1871999" y="320166"/>
                  </a:lnTo>
                  <a:lnTo>
                    <a:pt x="1864487" y="314325"/>
                  </a:lnTo>
                  <a:lnTo>
                    <a:pt x="1842004" y="303137"/>
                  </a:lnTo>
                  <a:lnTo>
                    <a:pt x="1815306" y="295116"/>
                  </a:lnTo>
                  <a:lnTo>
                    <a:pt x="1784369" y="290286"/>
                  </a:lnTo>
                  <a:lnTo>
                    <a:pt x="1749170" y="288670"/>
                  </a:lnTo>
                  <a:close/>
                </a:path>
                <a:path w="1969135" h="478155">
                  <a:moveTo>
                    <a:pt x="1871999" y="320166"/>
                  </a:moveTo>
                  <a:lnTo>
                    <a:pt x="1749170" y="320166"/>
                  </a:lnTo>
                  <a:lnTo>
                    <a:pt x="1775579" y="321236"/>
                  </a:lnTo>
                  <a:lnTo>
                    <a:pt x="1798796" y="324437"/>
                  </a:lnTo>
                  <a:lnTo>
                    <a:pt x="1835658" y="337184"/>
                  </a:lnTo>
                  <a:lnTo>
                    <a:pt x="1864233" y="368242"/>
                  </a:lnTo>
                  <a:lnTo>
                    <a:pt x="1866138" y="381126"/>
                  </a:lnTo>
                  <a:lnTo>
                    <a:pt x="1864233" y="394198"/>
                  </a:lnTo>
                  <a:lnTo>
                    <a:pt x="1835658" y="425576"/>
                  </a:lnTo>
                  <a:lnTo>
                    <a:pt x="1798796" y="438324"/>
                  </a:lnTo>
                  <a:lnTo>
                    <a:pt x="1749170" y="442594"/>
                  </a:lnTo>
                  <a:lnTo>
                    <a:pt x="1871910" y="442594"/>
                  </a:lnTo>
                  <a:lnTo>
                    <a:pt x="1882302" y="434455"/>
                  </a:lnTo>
                  <a:lnTo>
                    <a:pt x="1894967" y="418623"/>
                  </a:lnTo>
                  <a:lnTo>
                    <a:pt x="1902583" y="400839"/>
                  </a:lnTo>
                  <a:lnTo>
                    <a:pt x="1905127" y="381126"/>
                  </a:lnTo>
                  <a:lnTo>
                    <a:pt x="1902581" y="361527"/>
                  </a:lnTo>
                  <a:lnTo>
                    <a:pt x="1894951" y="343868"/>
                  </a:lnTo>
                  <a:lnTo>
                    <a:pt x="1882249" y="328138"/>
                  </a:lnTo>
                  <a:lnTo>
                    <a:pt x="1871999" y="320166"/>
                  </a:lnTo>
                  <a:close/>
                </a:path>
                <a:path w="1969135" h="478155">
                  <a:moveTo>
                    <a:pt x="370458" y="312800"/>
                  </a:moveTo>
                  <a:lnTo>
                    <a:pt x="62991" y="312800"/>
                  </a:lnTo>
                  <a:lnTo>
                    <a:pt x="62991" y="345693"/>
                  </a:lnTo>
                  <a:lnTo>
                    <a:pt x="333501" y="345693"/>
                  </a:lnTo>
                  <a:lnTo>
                    <a:pt x="333501" y="478027"/>
                  </a:lnTo>
                  <a:lnTo>
                    <a:pt x="370458" y="478027"/>
                  </a:lnTo>
                  <a:lnTo>
                    <a:pt x="370458" y="312800"/>
                  </a:lnTo>
                  <a:close/>
                </a:path>
                <a:path w="1969135" h="478155">
                  <a:moveTo>
                    <a:pt x="951102" y="373506"/>
                  </a:moveTo>
                  <a:lnTo>
                    <a:pt x="507492" y="373506"/>
                  </a:lnTo>
                  <a:lnTo>
                    <a:pt x="507492" y="406400"/>
                  </a:lnTo>
                  <a:lnTo>
                    <a:pt x="951102" y="406400"/>
                  </a:lnTo>
                  <a:lnTo>
                    <a:pt x="951102" y="373506"/>
                  </a:lnTo>
                  <a:close/>
                </a:path>
                <a:path w="1969135" h="478155">
                  <a:moveTo>
                    <a:pt x="663829" y="262381"/>
                  </a:moveTo>
                  <a:lnTo>
                    <a:pt x="626618" y="262381"/>
                  </a:lnTo>
                  <a:lnTo>
                    <a:pt x="626618" y="373506"/>
                  </a:lnTo>
                  <a:lnTo>
                    <a:pt x="663829" y="373506"/>
                  </a:lnTo>
                  <a:lnTo>
                    <a:pt x="663829" y="262381"/>
                  </a:lnTo>
                  <a:close/>
                </a:path>
                <a:path w="1969135" h="478155">
                  <a:moveTo>
                    <a:pt x="831850" y="262381"/>
                  </a:moveTo>
                  <a:lnTo>
                    <a:pt x="794638" y="262381"/>
                  </a:lnTo>
                  <a:lnTo>
                    <a:pt x="794638" y="373506"/>
                  </a:lnTo>
                  <a:lnTo>
                    <a:pt x="831850" y="373506"/>
                  </a:lnTo>
                  <a:lnTo>
                    <a:pt x="831850" y="262381"/>
                  </a:lnTo>
                  <a:close/>
                </a:path>
                <a:path w="1969135" h="478155">
                  <a:moveTo>
                    <a:pt x="909955" y="229996"/>
                  </a:moveTo>
                  <a:lnTo>
                    <a:pt x="548639" y="229996"/>
                  </a:lnTo>
                  <a:lnTo>
                    <a:pt x="548639" y="262381"/>
                  </a:lnTo>
                  <a:lnTo>
                    <a:pt x="909955" y="262381"/>
                  </a:lnTo>
                  <a:lnTo>
                    <a:pt x="909955" y="229996"/>
                  </a:lnTo>
                  <a:close/>
                </a:path>
                <a:path w="1969135" h="478155">
                  <a:moveTo>
                    <a:pt x="658113" y="102615"/>
                  </a:moveTo>
                  <a:lnTo>
                    <a:pt x="621664" y="102615"/>
                  </a:lnTo>
                  <a:lnTo>
                    <a:pt x="627633" y="229996"/>
                  </a:lnTo>
                  <a:lnTo>
                    <a:pt x="664337" y="229996"/>
                  </a:lnTo>
                  <a:lnTo>
                    <a:pt x="658113" y="102615"/>
                  </a:lnTo>
                  <a:close/>
                </a:path>
                <a:path w="1969135" h="478155">
                  <a:moveTo>
                    <a:pt x="836802" y="102615"/>
                  </a:moveTo>
                  <a:lnTo>
                    <a:pt x="800354" y="102615"/>
                  </a:lnTo>
                  <a:lnTo>
                    <a:pt x="794131" y="229996"/>
                  </a:lnTo>
                  <a:lnTo>
                    <a:pt x="830833" y="229996"/>
                  </a:lnTo>
                  <a:lnTo>
                    <a:pt x="836802" y="102615"/>
                  </a:lnTo>
                  <a:close/>
                </a:path>
                <a:path w="1969135" h="478155">
                  <a:moveTo>
                    <a:pt x="903986" y="45084"/>
                  </a:moveTo>
                  <a:lnTo>
                    <a:pt x="554608" y="45084"/>
                  </a:lnTo>
                  <a:lnTo>
                    <a:pt x="554608" y="77596"/>
                  </a:lnTo>
                  <a:lnTo>
                    <a:pt x="903986" y="77596"/>
                  </a:lnTo>
                  <a:lnTo>
                    <a:pt x="903986" y="45084"/>
                  </a:lnTo>
                  <a:close/>
                </a:path>
                <a:path w="1969135" h="478155">
                  <a:moveTo>
                    <a:pt x="240665" y="178180"/>
                  </a:moveTo>
                  <a:lnTo>
                    <a:pt x="202946" y="178180"/>
                  </a:lnTo>
                  <a:lnTo>
                    <a:pt x="202946" y="232917"/>
                  </a:lnTo>
                  <a:lnTo>
                    <a:pt x="0" y="232917"/>
                  </a:lnTo>
                  <a:lnTo>
                    <a:pt x="0" y="265938"/>
                  </a:lnTo>
                  <a:lnTo>
                    <a:pt x="443611" y="265938"/>
                  </a:lnTo>
                  <a:lnTo>
                    <a:pt x="443611" y="232409"/>
                  </a:lnTo>
                  <a:lnTo>
                    <a:pt x="240665" y="232409"/>
                  </a:lnTo>
                  <a:lnTo>
                    <a:pt x="240665" y="178180"/>
                  </a:lnTo>
                  <a:close/>
                </a:path>
                <a:path w="1969135" h="478155">
                  <a:moveTo>
                    <a:pt x="368935" y="11683"/>
                  </a:moveTo>
                  <a:lnTo>
                    <a:pt x="74549" y="11683"/>
                  </a:lnTo>
                  <a:lnTo>
                    <a:pt x="74549" y="178180"/>
                  </a:lnTo>
                  <a:lnTo>
                    <a:pt x="368935" y="178180"/>
                  </a:lnTo>
                  <a:lnTo>
                    <a:pt x="368935" y="145668"/>
                  </a:lnTo>
                  <a:lnTo>
                    <a:pt x="111252" y="145668"/>
                  </a:lnTo>
                  <a:lnTo>
                    <a:pt x="111252" y="44068"/>
                  </a:lnTo>
                  <a:lnTo>
                    <a:pt x="368935" y="44068"/>
                  </a:lnTo>
                  <a:lnTo>
                    <a:pt x="368935" y="11683"/>
                  </a:lnTo>
                  <a:close/>
                </a:path>
                <a:path w="1969135" h="478155">
                  <a:moveTo>
                    <a:pt x="368935" y="44068"/>
                  </a:moveTo>
                  <a:lnTo>
                    <a:pt x="332358" y="44068"/>
                  </a:lnTo>
                  <a:lnTo>
                    <a:pt x="332358" y="145668"/>
                  </a:lnTo>
                  <a:lnTo>
                    <a:pt x="368935" y="145668"/>
                  </a:lnTo>
                  <a:lnTo>
                    <a:pt x="368935" y="44068"/>
                  </a:lnTo>
                  <a:close/>
                </a:path>
                <a:path w="1969135" h="478155">
                  <a:moveTo>
                    <a:pt x="1179957" y="33019"/>
                  </a:moveTo>
                  <a:lnTo>
                    <a:pt x="1143381" y="33019"/>
                  </a:lnTo>
                  <a:lnTo>
                    <a:pt x="1143381" y="111251"/>
                  </a:lnTo>
                  <a:lnTo>
                    <a:pt x="1141192" y="143091"/>
                  </a:lnTo>
                  <a:lnTo>
                    <a:pt x="1123717" y="205817"/>
                  </a:lnTo>
                  <a:lnTo>
                    <a:pt x="1089449" y="266190"/>
                  </a:lnTo>
                  <a:lnTo>
                    <a:pt x="1042483" y="316827"/>
                  </a:lnTo>
                  <a:lnTo>
                    <a:pt x="1014476" y="338074"/>
                  </a:lnTo>
                  <a:lnTo>
                    <a:pt x="1042924" y="362838"/>
                  </a:lnTo>
                  <a:lnTo>
                    <a:pt x="1081404" y="327866"/>
                  </a:lnTo>
                  <a:lnTo>
                    <a:pt x="1116838" y="284988"/>
                  </a:lnTo>
                  <a:lnTo>
                    <a:pt x="1145127" y="240204"/>
                  </a:lnTo>
                  <a:lnTo>
                    <a:pt x="1162177" y="199516"/>
                  </a:lnTo>
                  <a:lnTo>
                    <a:pt x="1198936" y="199516"/>
                  </a:lnTo>
                  <a:lnTo>
                    <a:pt x="1188624" y="170846"/>
                  </a:lnTo>
                  <a:lnTo>
                    <a:pt x="1182123" y="140390"/>
                  </a:lnTo>
                  <a:lnTo>
                    <a:pt x="1180073" y="111251"/>
                  </a:lnTo>
                  <a:lnTo>
                    <a:pt x="1179957" y="33019"/>
                  </a:lnTo>
                  <a:close/>
                </a:path>
                <a:path w="1969135" h="478155">
                  <a:moveTo>
                    <a:pt x="1198936" y="199516"/>
                  </a:moveTo>
                  <a:lnTo>
                    <a:pt x="1162177" y="199516"/>
                  </a:lnTo>
                  <a:lnTo>
                    <a:pt x="1168461" y="217164"/>
                  </a:lnTo>
                  <a:lnTo>
                    <a:pt x="1190698" y="257220"/>
                  </a:lnTo>
                  <a:lnTo>
                    <a:pt x="1224482" y="301916"/>
                  </a:lnTo>
                  <a:lnTo>
                    <a:pt x="1262098" y="340536"/>
                  </a:lnTo>
                  <a:lnTo>
                    <a:pt x="1281811" y="356869"/>
                  </a:lnTo>
                  <a:lnTo>
                    <a:pt x="1307845" y="327913"/>
                  </a:lnTo>
                  <a:lnTo>
                    <a:pt x="1280011" y="307625"/>
                  </a:lnTo>
                  <a:lnTo>
                    <a:pt x="1255188" y="284670"/>
                  </a:lnTo>
                  <a:lnTo>
                    <a:pt x="1233390" y="259048"/>
                  </a:lnTo>
                  <a:lnTo>
                    <a:pt x="1214627" y="230758"/>
                  </a:lnTo>
                  <a:lnTo>
                    <a:pt x="1199459" y="200969"/>
                  </a:lnTo>
                  <a:lnTo>
                    <a:pt x="1198936" y="199516"/>
                  </a:lnTo>
                  <a:close/>
                </a:path>
                <a:path w="1969135" h="478155">
                  <a:moveTo>
                    <a:pt x="1680845" y="54228"/>
                  </a:moveTo>
                  <a:lnTo>
                    <a:pt x="1645412" y="54228"/>
                  </a:lnTo>
                  <a:lnTo>
                    <a:pt x="1645412" y="66420"/>
                  </a:lnTo>
                  <a:lnTo>
                    <a:pt x="1643223" y="91592"/>
                  </a:lnTo>
                  <a:lnTo>
                    <a:pt x="1625716" y="140462"/>
                  </a:lnTo>
                  <a:lnTo>
                    <a:pt x="1591885" y="186181"/>
                  </a:lnTo>
                  <a:lnTo>
                    <a:pt x="1548157" y="222376"/>
                  </a:lnTo>
                  <a:lnTo>
                    <a:pt x="1522983" y="236474"/>
                  </a:lnTo>
                  <a:lnTo>
                    <a:pt x="1550035" y="262000"/>
                  </a:lnTo>
                  <a:lnTo>
                    <a:pt x="1584023" y="238569"/>
                  </a:lnTo>
                  <a:lnTo>
                    <a:pt x="1617345" y="207137"/>
                  </a:lnTo>
                  <a:lnTo>
                    <a:pt x="1645507" y="172751"/>
                  </a:lnTo>
                  <a:lnTo>
                    <a:pt x="1663954" y="140462"/>
                  </a:lnTo>
                  <a:lnTo>
                    <a:pt x="1703821" y="140462"/>
                  </a:lnTo>
                  <a:lnTo>
                    <a:pt x="1700668" y="135947"/>
                  </a:lnTo>
                  <a:lnTo>
                    <a:pt x="1689639" y="113268"/>
                  </a:lnTo>
                  <a:lnTo>
                    <a:pt x="1683039" y="90088"/>
                  </a:lnTo>
                  <a:lnTo>
                    <a:pt x="1680845" y="66420"/>
                  </a:lnTo>
                  <a:lnTo>
                    <a:pt x="1680845" y="54228"/>
                  </a:lnTo>
                  <a:close/>
                </a:path>
                <a:path w="1969135" h="478155">
                  <a:moveTo>
                    <a:pt x="1703821" y="140462"/>
                  </a:moveTo>
                  <a:lnTo>
                    <a:pt x="1663954" y="140462"/>
                  </a:lnTo>
                  <a:lnTo>
                    <a:pt x="1671740" y="154344"/>
                  </a:lnTo>
                  <a:lnTo>
                    <a:pt x="1710817" y="200278"/>
                  </a:lnTo>
                  <a:lnTo>
                    <a:pt x="1744138" y="228949"/>
                  </a:lnTo>
                  <a:lnTo>
                    <a:pt x="1776221" y="249808"/>
                  </a:lnTo>
                  <a:lnTo>
                    <a:pt x="1800479" y="222757"/>
                  </a:lnTo>
                  <a:lnTo>
                    <a:pt x="1776837" y="210925"/>
                  </a:lnTo>
                  <a:lnTo>
                    <a:pt x="1754885" y="196199"/>
                  </a:lnTo>
                  <a:lnTo>
                    <a:pt x="1734649" y="178591"/>
                  </a:lnTo>
                  <a:lnTo>
                    <a:pt x="1716151" y="158114"/>
                  </a:lnTo>
                  <a:lnTo>
                    <a:pt x="1703821" y="140462"/>
                  </a:lnTo>
                  <a:close/>
                </a:path>
                <a:path w="1969135" h="478155">
                  <a:moveTo>
                    <a:pt x="1786382" y="21336"/>
                  </a:moveTo>
                  <a:lnTo>
                    <a:pt x="1539875" y="21336"/>
                  </a:lnTo>
                  <a:lnTo>
                    <a:pt x="1539875" y="54228"/>
                  </a:lnTo>
                  <a:lnTo>
                    <a:pt x="1786382" y="54228"/>
                  </a:lnTo>
                  <a:lnTo>
                    <a:pt x="1786382" y="21336"/>
                  </a:lnTo>
                  <a:close/>
                </a:path>
                <a:path w="1969135" h="478155">
                  <a:moveTo>
                    <a:pt x="1896871" y="0"/>
                  </a:moveTo>
                  <a:lnTo>
                    <a:pt x="1859914" y="0"/>
                  </a:lnTo>
                  <a:lnTo>
                    <a:pt x="1859914" y="275589"/>
                  </a:lnTo>
                  <a:lnTo>
                    <a:pt x="1896871" y="275589"/>
                  </a:lnTo>
                  <a:lnTo>
                    <a:pt x="1896871" y="164591"/>
                  </a:lnTo>
                  <a:lnTo>
                    <a:pt x="1969008" y="164591"/>
                  </a:lnTo>
                  <a:lnTo>
                    <a:pt x="1969008" y="130809"/>
                  </a:lnTo>
                  <a:lnTo>
                    <a:pt x="1896871" y="130809"/>
                  </a:lnTo>
                  <a:lnTo>
                    <a:pt x="1896871" y="0"/>
                  </a:lnTo>
                  <a:close/>
                </a:path>
                <a:path w="1969135" h="478155">
                  <a:moveTo>
                    <a:pt x="1412494" y="0"/>
                  </a:moveTo>
                  <a:lnTo>
                    <a:pt x="1375283" y="0"/>
                  </a:lnTo>
                  <a:lnTo>
                    <a:pt x="1375283" y="478027"/>
                  </a:lnTo>
                  <a:lnTo>
                    <a:pt x="1412494" y="478027"/>
                  </a:lnTo>
                  <a:lnTo>
                    <a:pt x="1412494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560819" y="1144524"/>
              <a:ext cx="1726692" cy="1726691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7965947" y="1022603"/>
              <a:ext cx="454659" cy="454659"/>
            </a:xfrm>
            <a:custGeom>
              <a:avLst/>
              <a:gdLst/>
              <a:ahLst/>
              <a:cxnLst/>
              <a:rect l="l" t="t" r="r" b="b"/>
              <a:pathLst>
                <a:path w="454659" h="454659">
                  <a:moveTo>
                    <a:pt x="454151" y="0"/>
                  </a:moveTo>
                  <a:lnTo>
                    <a:pt x="0" y="0"/>
                  </a:lnTo>
                  <a:lnTo>
                    <a:pt x="0" y="454151"/>
                  </a:lnTo>
                  <a:lnTo>
                    <a:pt x="454151" y="454151"/>
                  </a:lnTo>
                  <a:lnTo>
                    <a:pt x="454151" y="0"/>
                  </a:lnTo>
                  <a:close/>
                </a:path>
              </a:pathLst>
            </a:custGeom>
            <a:solidFill>
              <a:srgbClr val="2D75B5">
                <a:alpha val="4392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602980" y="871727"/>
              <a:ext cx="193675" cy="193675"/>
            </a:xfrm>
            <a:custGeom>
              <a:avLst/>
              <a:gdLst/>
              <a:ahLst/>
              <a:cxnLst/>
              <a:rect l="l" t="t" r="r" b="b"/>
              <a:pathLst>
                <a:path w="193675" h="193675">
                  <a:moveTo>
                    <a:pt x="193548" y="0"/>
                  </a:moveTo>
                  <a:lnTo>
                    <a:pt x="0" y="0"/>
                  </a:lnTo>
                  <a:lnTo>
                    <a:pt x="0" y="193548"/>
                  </a:lnTo>
                  <a:lnTo>
                    <a:pt x="193548" y="193548"/>
                  </a:lnTo>
                  <a:lnTo>
                    <a:pt x="193548" y="0"/>
                  </a:lnTo>
                  <a:close/>
                </a:path>
              </a:pathLst>
            </a:custGeom>
            <a:solidFill>
              <a:srgbClr val="39A9CF">
                <a:alpha val="4392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8420100" y="2575560"/>
              <a:ext cx="99060" cy="99060"/>
            </a:xfrm>
            <a:custGeom>
              <a:avLst/>
              <a:gdLst/>
              <a:ahLst/>
              <a:cxnLst/>
              <a:rect l="l" t="t" r="r" b="b"/>
              <a:pathLst>
                <a:path w="99059" h="99060">
                  <a:moveTo>
                    <a:pt x="99059" y="0"/>
                  </a:moveTo>
                  <a:lnTo>
                    <a:pt x="0" y="0"/>
                  </a:lnTo>
                  <a:lnTo>
                    <a:pt x="0" y="99060"/>
                  </a:lnTo>
                  <a:lnTo>
                    <a:pt x="99059" y="99060"/>
                  </a:lnTo>
                  <a:lnTo>
                    <a:pt x="99059" y="0"/>
                  </a:lnTo>
                  <a:close/>
                </a:path>
              </a:pathLst>
            </a:custGeom>
            <a:solidFill>
              <a:srgbClr val="FF4343">
                <a:alpha val="4392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6747636" y="1307972"/>
              <a:ext cx="342265" cy="548005"/>
            </a:xfrm>
            <a:custGeom>
              <a:avLst/>
              <a:gdLst/>
              <a:ahLst/>
              <a:cxnLst/>
              <a:rect l="l" t="t" r="r" b="b"/>
              <a:pathLst>
                <a:path w="342265" h="548005">
                  <a:moveTo>
                    <a:pt x="106045" y="0"/>
                  </a:moveTo>
                  <a:lnTo>
                    <a:pt x="0" y="0"/>
                  </a:lnTo>
                  <a:lnTo>
                    <a:pt x="0" y="547751"/>
                  </a:lnTo>
                  <a:lnTo>
                    <a:pt x="106045" y="547751"/>
                  </a:lnTo>
                  <a:lnTo>
                    <a:pt x="106045" y="0"/>
                  </a:lnTo>
                  <a:close/>
                </a:path>
                <a:path w="342265" h="548005">
                  <a:moveTo>
                    <a:pt x="342265" y="0"/>
                  </a:moveTo>
                  <a:lnTo>
                    <a:pt x="236220" y="0"/>
                  </a:lnTo>
                  <a:lnTo>
                    <a:pt x="236220" y="547751"/>
                  </a:lnTo>
                  <a:lnTo>
                    <a:pt x="342265" y="547751"/>
                  </a:lnTo>
                  <a:lnTo>
                    <a:pt x="34226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6574155" y="983233"/>
              <a:ext cx="563880" cy="99695"/>
            </a:xfrm>
            <a:custGeom>
              <a:avLst/>
              <a:gdLst/>
              <a:ahLst/>
              <a:cxnLst/>
              <a:rect l="l" t="t" r="r" b="b"/>
              <a:pathLst>
                <a:path w="563879" h="99694">
                  <a:moveTo>
                    <a:pt x="225933" y="1524"/>
                  </a:moveTo>
                  <a:lnTo>
                    <a:pt x="215138" y="1524"/>
                  </a:lnTo>
                  <a:lnTo>
                    <a:pt x="178053" y="97916"/>
                  </a:lnTo>
                  <a:lnTo>
                    <a:pt x="189865" y="97916"/>
                  </a:lnTo>
                  <a:lnTo>
                    <a:pt x="199644" y="70485"/>
                  </a:lnTo>
                  <a:lnTo>
                    <a:pt x="252554" y="70485"/>
                  </a:lnTo>
                  <a:lnTo>
                    <a:pt x="248828" y="60832"/>
                  </a:lnTo>
                  <a:lnTo>
                    <a:pt x="203326" y="60832"/>
                  </a:lnTo>
                  <a:lnTo>
                    <a:pt x="218567" y="19176"/>
                  </a:lnTo>
                  <a:lnTo>
                    <a:pt x="219201" y="18033"/>
                  </a:lnTo>
                  <a:lnTo>
                    <a:pt x="219710" y="15875"/>
                  </a:lnTo>
                  <a:lnTo>
                    <a:pt x="220218" y="12826"/>
                  </a:lnTo>
                  <a:lnTo>
                    <a:pt x="230296" y="12826"/>
                  </a:lnTo>
                  <a:lnTo>
                    <a:pt x="225933" y="1524"/>
                  </a:lnTo>
                  <a:close/>
                </a:path>
                <a:path w="563879" h="99694">
                  <a:moveTo>
                    <a:pt x="252554" y="70485"/>
                  </a:moveTo>
                  <a:lnTo>
                    <a:pt x="240919" y="70485"/>
                  </a:lnTo>
                  <a:lnTo>
                    <a:pt x="251460" y="97916"/>
                  </a:lnTo>
                  <a:lnTo>
                    <a:pt x="263144" y="97916"/>
                  </a:lnTo>
                  <a:lnTo>
                    <a:pt x="252554" y="70485"/>
                  </a:lnTo>
                  <a:close/>
                </a:path>
                <a:path w="563879" h="99694">
                  <a:moveTo>
                    <a:pt x="230296" y="12826"/>
                  </a:moveTo>
                  <a:lnTo>
                    <a:pt x="220472" y="12826"/>
                  </a:lnTo>
                  <a:lnTo>
                    <a:pt x="220852" y="15620"/>
                  </a:lnTo>
                  <a:lnTo>
                    <a:pt x="221361" y="17652"/>
                  </a:lnTo>
                  <a:lnTo>
                    <a:pt x="221996" y="19176"/>
                  </a:lnTo>
                  <a:lnTo>
                    <a:pt x="237363" y="60832"/>
                  </a:lnTo>
                  <a:lnTo>
                    <a:pt x="248828" y="60832"/>
                  </a:lnTo>
                  <a:lnTo>
                    <a:pt x="230296" y="12826"/>
                  </a:lnTo>
                  <a:close/>
                </a:path>
                <a:path w="563879" h="99694">
                  <a:moveTo>
                    <a:pt x="532765" y="1524"/>
                  </a:moveTo>
                  <a:lnTo>
                    <a:pt x="495553" y="1524"/>
                  </a:lnTo>
                  <a:lnTo>
                    <a:pt x="495553" y="97916"/>
                  </a:lnTo>
                  <a:lnTo>
                    <a:pt x="506095" y="97916"/>
                  </a:lnTo>
                  <a:lnTo>
                    <a:pt x="506095" y="56641"/>
                  </a:lnTo>
                  <a:lnTo>
                    <a:pt x="536922" y="56641"/>
                  </a:lnTo>
                  <a:lnTo>
                    <a:pt x="536448" y="56133"/>
                  </a:lnTo>
                  <a:lnTo>
                    <a:pt x="534289" y="54610"/>
                  </a:lnTo>
                  <a:lnTo>
                    <a:pt x="531495" y="53339"/>
                  </a:lnTo>
                  <a:lnTo>
                    <a:pt x="531495" y="53086"/>
                  </a:lnTo>
                  <a:lnTo>
                    <a:pt x="540902" y="49252"/>
                  </a:lnTo>
                  <a:lnTo>
                    <a:pt x="543765" y="46862"/>
                  </a:lnTo>
                  <a:lnTo>
                    <a:pt x="506095" y="46862"/>
                  </a:lnTo>
                  <a:lnTo>
                    <a:pt x="506095" y="11429"/>
                  </a:lnTo>
                  <a:lnTo>
                    <a:pt x="548555" y="11429"/>
                  </a:lnTo>
                  <a:lnTo>
                    <a:pt x="539876" y="3810"/>
                  </a:lnTo>
                  <a:lnTo>
                    <a:pt x="532765" y="1524"/>
                  </a:lnTo>
                  <a:close/>
                </a:path>
                <a:path w="563879" h="99694">
                  <a:moveTo>
                    <a:pt x="536922" y="56641"/>
                  </a:moveTo>
                  <a:lnTo>
                    <a:pt x="519556" y="56641"/>
                  </a:lnTo>
                  <a:lnTo>
                    <a:pt x="522859" y="57530"/>
                  </a:lnTo>
                  <a:lnTo>
                    <a:pt x="525652" y="59436"/>
                  </a:lnTo>
                  <a:lnTo>
                    <a:pt x="528447" y="61213"/>
                  </a:lnTo>
                  <a:lnTo>
                    <a:pt x="531495" y="65024"/>
                  </a:lnTo>
                  <a:lnTo>
                    <a:pt x="534924" y="70865"/>
                  </a:lnTo>
                  <a:lnTo>
                    <a:pt x="551179" y="97916"/>
                  </a:lnTo>
                  <a:lnTo>
                    <a:pt x="563879" y="97916"/>
                  </a:lnTo>
                  <a:lnTo>
                    <a:pt x="542544" y="63626"/>
                  </a:lnTo>
                  <a:lnTo>
                    <a:pt x="540003" y="60070"/>
                  </a:lnTo>
                  <a:lnTo>
                    <a:pt x="538226" y="58038"/>
                  </a:lnTo>
                  <a:lnTo>
                    <a:pt x="536922" y="56641"/>
                  </a:lnTo>
                  <a:close/>
                </a:path>
                <a:path w="563879" h="99694">
                  <a:moveTo>
                    <a:pt x="548555" y="11429"/>
                  </a:moveTo>
                  <a:lnTo>
                    <a:pt x="528447" y="11429"/>
                  </a:lnTo>
                  <a:lnTo>
                    <a:pt x="533273" y="12826"/>
                  </a:lnTo>
                  <a:lnTo>
                    <a:pt x="540130" y="18668"/>
                  </a:lnTo>
                  <a:lnTo>
                    <a:pt x="541781" y="22860"/>
                  </a:lnTo>
                  <a:lnTo>
                    <a:pt x="541781" y="33654"/>
                  </a:lnTo>
                  <a:lnTo>
                    <a:pt x="540003" y="38100"/>
                  </a:lnTo>
                  <a:lnTo>
                    <a:pt x="536321" y="41655"/>
                  </a:lnTo>
                  <a:lnTo>
                    <a:pt x="532638" y="45085"/>
                  </a:lnTo>
                  <a:lnTo>
                    <a:pt x="527812" y="46862"/>
                  </a:lnTo>
                  <a:lnTo>
                    <a:pt x="543765" y="46862"/>
                  </a:lnTo>
                  <a:lnTo>
                    <a:pt x="547608" y="43656"/>
                  </a:lnTo>
                  <a:lnTo>
                    <a:pt x="551622" y="36298"/>
                  </a:lnTo>
                  <a:lnTo>
                    <a:pt x="552958" y="27177"/>
                  </a:lnTo>
                  <a:lnTo>
                    <a:pt x="552958" y="19303"/>
                  </a:lnTo>
                  <a:lnTo>
                    <a:pt x="550291" y="12953"/>
                  </a:lnTo>
                  <a:lnTo>
                    <a:pt x="548555" y="11429"/>
                  </a:lnTo>
                  <a:close/>
                </a:path>
                <a:path w="563879" h="99694">
                  <a:moveTo>
                    <a:pt x="313817" y="1524"/>
                  </a:moveTo>
                  <a:lnTo>
                    <a:pt x="277622" y="1524"/>
                  </a:lnTo>
                  <a:lnTo>
                    <a:pt x="277622" y="97916"/>
                  </a:lnTo>
                  <a:lnTo>
                    <a:pt x="288163" y="97916"/>
                  </a:lnTo>
                  <a:lnTo>
                    <a:pt x="288163" y="61340"/>
                  </a:lnTo>
                  <a:lnTo>
                    <a:pt x="301117" y="61340"/>
                  </a:lnTo>
                  <a:lnTo>
                    <a:pt x="327748" y="51435"/>
                  </a:lnTo>
                  <a:lnTo>
                    <a:pt x="288163" y="51435"/>
                  </a:lnTo>
                  <a:lnTo>
                    <a:pt x="288163" y="11302"/>
                  </a:lnTo>
                  <a:lnTo>
                    <a:pt x="329846" y="11302"/>
                  </a:lnTo>
                  <a:lnTo>
                    <a:pt x="321691" y="4063"/>
                  </a:lnTo>
                  <a:lnTo>
                    <a:pt x="313817" y="1524"/>
                  </a:lnTo>
                  <a:close/>
                </a:path>
                <a:path w="563879" h="99694">
                  <a:moveTo>
                    <a:pt x="329846" y="11302"/>
                  </a:moveTo>
                  <a:lnTo>
                    <a:pt x="301751" y="11302"/>
                  </a:lnTo>
                  <a:lnTo>
                    <a:pt x="311773" y="12517"/>
                  </a:lnTo>
                  <a:lnTo>
                    <a:pt x="318960" y="16160"/>
                  </a:lnTo>
                  <a:lnTo>
                    <a:pt x="323290" y="22232"/>
                  </a:lnTo>
                  <a:lnTo>
                    <a:pt x="324739" y="30733"/>
                  </a:lnTo>
                  <a:lnTo>
                    <a:pt x="324739" y="37337"/>
                  </a:lnTo>
                  <a:lnTo>
                    <a:pt x="322579" y="42417"/>
                  </a:lnTo>
                  <a:lnTo>
                    <a:pt x="314325" y="49656"/>
                  </a:lnTo>
                  <a:lnTo>
                    <a:pt x="308228" y="51435"/>
                  </a:lnTo>
                  <a:lnTo>
                    <a:pt x="327748" y="51435"/>
                  </a:lnTo>
                  <a:lnTo>
                    <a:pt x="332486" y="47243"/>
                  </a:lnTo>
                  <a:lnTo>
                    <a:pt x="335788" y="39624"/>
                  </a:lnTo>
                  <a:lnTo>
                    <a:pt x="335788" y="21081"/>
                  </a:lnTo>
                  <a:lnTo>
                    <a:pt x="332994" y="14096"/>
                  </a:lnTo>
                  <a:lnTo>
                    <a:pt x="329846" y="11302"/>
                  </a:lnTo>
                  <a:close/>
                </a:path>
                <a:path w="563879" h="99694">
                  <a:moveTo>
                    <a:pt x="473964" y="1524"/>
                  </a:moveTo>
                  <a:lnTo>
                    <a:pt x="425450" y="1524"/>
                  </a:lnTo>
                  <a:lnTo>
                    <a:pt x="425450" y="97916"/>
                  </a:lnTo>
                  <a:lnTo>
                    <a:pt x="476123" y="97916"/>
                  </a:lnTo>
                  <a:lnTo>
                    <a:pt x="476123" y="88264"/>
                  </a:lnTo>
                  <a:lnTo>
                    <a:pt x="435991" y="88264"/>
                  </a:lnTo>
                  <a:lnTo>
                    <a:pt x="435991" y="53720"/>
                  </a:lnTo>
                  <a:lnTo>
                    <a:pt x="471043" y="53720"/>
                  </a:lnTo>
                  <a:lnTo>
                    <a:pt x="471043" y="44068"/>
                  </a:lnTo>
                  <a:lnTo>
                    <a:pt x="435991" y="44068"/>
                  </a:lnTo>
                  <a:lnTo>
                    <a:pt x="435991" y="11302"/>
                  </a:lnTo>
                  <a:lnTo>
                    <a:pt x="473964" y="11302"/>
                  </a:lnTo>
                  <a:lnTo>
                    <a:pt x="473964" y="1524"/>
                  </a:lnTo>
                  <a:close/>
                </a:path>
                <a:path w="563879" h="99694">
                  <a:moveTo>
                    <a:pt x="382270" y="11302"/>
                  </a:moveTo>
                  <a:lnTo>
                    <a:pt x="371601" y="11302"/>
                  </a:lnTo>
                  <a:lnTo>
                    <a:pt x="371601" y="97916"/>
                  </a:lnTo>
                  <a:lnTo>
                    <a:pt x="382270" y="97916"/>
                  </a:lnTo>
                  <a:lnTo>
                    <a:pt x="382270" y="11302"/>
                  </a:lnTo>
                  <a:close/>
                </a:path>
                <a:path w="563879" h="99694">
                  <a:moveTo>
                    <a:pt x="410083" y="1524"/>
                  </a:moveTo>
                  <a:lnTo>
                    <a:pt x="343916" y="1524"/>
                  </a:lnTo>
                  <a:lnTo>
                    <a:pt x="343916" y="11302"/>
                  </a:lnTo>
                  <a:lnTo>
                    <a:pt x="410083" y="11302"/>
                  </a:lnTo>
                  <a:lnTo>
                    <a:pt x="410083" y="1524"/>
                  </a:lnTo>
                  <a:close/>
                </a:path>
                <a:path w="563879" h="99694">
                  <a:moveTo>
                    <a:pt x="102235" y="1524"/>
                  </a:moveTo>
                  <a:lnTo>
                    <a:pt x="91694" y="1524"/>
                  </a:lnTo>
                  <a:lnTo>
                    <a:pt x="91694" y="97916"/>
                  </a:lnTo>
                  <a:lnTo>
                    <a:pt x="102235" y="97916"/>
                  </a:lnTo>
                  <a:lnTo>
                    <a:pt x="102235" y="53720"/>
                  </a:lnTo>
                  <a:lnTo>
                    <a:pt x="163322" y="53720"/>
                  </a:lnTo>
                  <a:lnTo>
                    <a:pt x="163322" y="44068"/>
                  </a:lnTo>
                  <a:lnTo>
                    <a:pt x="102235" y="44068"/>
                  </a:lnTo>
                  <a:lnTo>
                    <a:pt x="102235" y="1524"/>
                  </a:lnTo>
                  <a:close/>
                </a:path>
                <a:path w="563879" h="99694">
                  <a:moveTo>
                    <a:pt x="163322" y="53720"/>
                  </a:moveTo>
                  <a:lnTo>
                    <a:pt x="152780" y="53720"/>
                  </a:lnTo>
                  <a:lnTo>
                    <a:pt x="152780" y="97916"/>
                  </a:lnTo>
                  <a:lnTo>
                    <a:pt x="163322" y="97916"/>
                  </a:lnTo>
                  <a:lnTo>
                    <a:pt x="163322" y="53720"/>
                  </a:lnTo>
                  <a:close/>
                </a:path>
                <a:path w="563879" h="99694">
                  <a:moveTo>
                    <a:pt x="163322" y="1524"/>
                  </a:moveTo>
                  <a:lnTo>
                    <a:pt x="152780" y="1524"/>
                  </a:lnTo>
                  <a:lnTo>
                    <a:pt x="152780" y="44068"/>
                  </a:lnTo>
                  <a:lnTo>
                    <a:pt x="163322" y="44068"/>
                  </a:lnTo>
                  <a:lnTo>
                    <a:pt x="163322" y="1524"/>
                  </a:lnTo>
                  <a:close/>
                </a:path>
                <a:path w="563879" h="99694">
                  <a:moveTo>
                    <a:pt x="58166" y="0"/>
                  </a:moveTo>
                  <a:lnTo>
                    <a:pt x="49022" y="0"/>
                  </a:lnTo>
                  <a:lnTo>
                    <a:pt x="38736" y="906"/>
                  </a:lnTo>
                  <a:lnTo>
                    <a:pt x="3428" y="31083"/>
                  </a:lnTo>
                  <a:lnTo>
                    <a:pt x="0" y="51562"/>
                  </a:lnTo>
                  <a:lnTo>
                    <a:pt x="783" y="61656"/>
                  </a:lnTo>
                  <a:lnTo>
                    <a:pt x="26828" y="96218"/>
                  </a:lnTo>
                  <a:lnTo>
                    <a:pt x="45212" y="99567"/>
                  </a:lnTo>
                  <a:lnTo>
                    <a:pt x="52786" y="99210"/>
                  </a:lnTo>
                  <a:lnTo>
                    <a:pt x="59705" y="98139"/>
                  </a:lnTo>
                  <a:lnTo>
                    <a:pt x="65982" y="96353"/>
                  </a:lnTo>
                  <a:lnTo>
                    <a:pt x="71627" y="93852"/>
                  </a:lnTo>
                  <a:lnTo>
                    <a:pt x="71627" y="89915"/>
                  </a:lnTo>
                  <a:lnTo>
                    <a:pt x="46481" y="89915"/>
                  </a:lnTo>
                  <a:lnTo>
                    <a:pt x="38865" y="89247"/>
                  </a:lnTo>
                  <a:lnTo>
                    <a:pt x="11773" y="59189"/>
                  </a:lnTo>
                  <a:lnTo>
                    <a:pt x="11175" y="50926"/>
                  </a:lnTo>
                  <a:lnTo>
                    <a:pt x="11816" y="42283"/>
                  </a:lnTo>
                  <a:lnTo>
                    <a:pt x="40677" y="10368"/>
                  </a:lnTo>
                  <a:lnTo>
                    <a:pt x="48895" y="9651"/>
                  </a:lnTo>
                  <a:lnTo>
                    <a:pt x="71627" y="9651"/>
                  </a:lnTo>
                  <a:lnTo>
                    <a:pt x="71627" y="3937"/>
                  </a:lnTo>
                  <a:lnTo>
                    <a:pt x="65659" y="1269"/>
                  </a:lnTo>
                  <a:lnTo>
                    <a:pt x="58166" y="0"/>
                  </a:lnTo>
                  <a:close/>
                </a:path>
                <a:path w="563879" h="99694">
                  <a:moveTo>
                    <a:pt x="71627" y="83565"/>
                  </a:moveTo>
                  <a:lnTo>
                    <a:pt x="66055" y="86326"/>
                  </a:lnTo>
                  <a:lnTo>
                    <a:pt x="60007" y="88312"/>
                  </a:lnTo>
                  <a:lnTo>
                    <a:pt x="53482" y="89513"/>
                  </a:lnTo>
                  <a:lnTo>
                    <a:pt x="46481" y="89915"/>
                  </a:lnTo>
                  <a:lnTo>
                    <a:pt x="71627" y="89915"/>
                  </a:lnTo>
                  <a:lnTo>
                    <a:pt x="71627" y="83565"/>
                  </a:lnTo>
                  <a:close/>
                </a:path>
                <a:path w="563879" h="99694">
                  <a:moveTo>
                    <a:pt x="71627" y="9651"/>
                  </a:moveTo>
                  <a:lnTo>
                    <a:pt x="57150" y="9651"/>
                  </a:lnTo>
                  <a:lnTo>
                    <a:pt x="64770" y="11556"/>
                  </a:lnTo>
                  <a:lnTo>
                    <a:pt x="71627" y="15366"/>
                  </a:lnTo>
                  <a:lnTo>
                    <a:pt x="71627" y="9651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379089" y="2826766"/>
              <a:ext cx="866013" cy="140335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425690" y="4638294"/>
              <a:ext cx="192404" cy="191897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7761351" y="4634102"/>
              <a:ext cx="833755" cy="191135"/>
            </a:xfrm>
            <a:custGeom>
              <a:avLst/>
              <a:gdLst/>
              <a:ahLst/>
              <a:cxnLst/>
              <a:rect l="l" t="t" r="r" b="b"/>
              <a:pathLst>
                <a:path w="833754" h="191135">
                  <a:moveTo>
                    <a:pt x="177165" y="71247"/>
                  </a:moveTo>
                  <a:lnTo>
                    <a:pt x="146558" y="71247"/>
                  </a:lnTo>
                  <a:lnTo>
                    <a:pt x="147535" y="55194"/>
                  </a:lnTo>
                  <a:lnTo>
                    <a:pt x="148209" y="39027"/>
                  </a:lnTo>
                  <a:lnTo>
                    <a:pt x="148590" y="22707"/>
                  </a:lnTo>
                  <a:lnTo>
                    <a:pt x="148717" y="6223"/>
                  </a:lnTo>
                  <a:lnTo>
                    <a:pt x="29591" y="6223"/>
                  </a:lnTo>
                  <a:lnTo>
                    <a:pt x="29591" y="19558"/>
                  </a:lnTo>
                  <a:lnTo>
                    <a:pt x="133985" y="19558"/>
                  </a:lnTo>
                  <a:lnTo>
                    <a:pt x="133883" y="36093"/>
                  </a:lnTo>
                  <a:lnTo>
                    <a:pt x="133578" y="50215"/>
                  </a:lnTo>
                  <a:lnTo>
                    <a:pt x="133070" y="61950"/>
                  </a:lnTo>
                  <a:lnTo>
                    <a:pt x="132334" y="71247"/>
                  </a:lnTo>
                  <a:lnTo>
                    <a:pt x="0" y="71247"/>
                  </a:lnTo>
                  <a:lnTo>
                    <a:pt x="0" y="84328"/>
                  </a:lnTo>
                  <a:lnTo>
                    <a:pt x="79502" y="84328"/>
                  </a:lnTo>
                  <a:lnTo>
                    <a:pt x="79502" y="120015"/>
                  </a:lnTo>
                  <a:lnTo>
                    <a:pt x="26543" y="120015"/>
                  </a:lnTo>
                  <a:lnTo>
                    <a:pt x="26543" y="133223"/>
                  </a:lnTo>
                  <a:lnTo>
                    <a:pt x="133096" y="133223"/>
                  </a:lnTo>
                  <a:lnTo>
                    <a:pt x="133096" y="191008"/>
                  </a:lnTo>
                  <a:lnTo>
                    <a:pt x="147828" y="191008"/>
                  </a:lnTo>
                  <a:lnTo>
                    <a:pt x="147828" y="120015"/>
                  </a:lnTo>
                  <a:lnTo>
                    <a:pt x="94234" y="120015"/>
                  </a:lnTo>
                  <a:lnTo>
                    <a:pt x="94234" y="84328"/>
                  </a:lnTo>
                  <a:lnTo>
                    <a:pt x="177165" y="84328"/>
                  </a:lnTo>
                  <a:lnTo>
                    <a:pt x="177165" y="71247"/>
                  </a:lnTo>
                  <a:close/>
                </a:path>
                <a:path w="833754" h="191135">
                  <a:moveTo>
                    <a:pt x="292862" y="133223"/>
                  </a:moveTo>
                  <a:lnTo>
                    <a:pt x="291769" y="123317"/>
                  </a:lnTo>
                  <a:lnTo>
                    <a:pt x="291465" y="120523"/>
                  </a:lnTo>
                  <a:lnTo>
                    <a:pt x="279387" y="121716"/>
                  </a:lnTo>
                  <a:lnTo>
                    <a:pt x="264515" y="122593"/>
                  </a:lnTo>
                  <a:lnTo>
                    <a:pt x="246862" y="123139"/>
                  </a:lnTo>
                  <a:lnTo>
                    <a:pt x="226441" y="123317"/>
                  </a:lnTo>
                  <a:lnTo>
                    <a:pt x="226441" y="15621"/>
                  </a:lnTo>
                  <a:lnTo>
                    <a:pt x="211709" y="15621"/>
                  </a:lnTo>
                  <a:lnTo>
                    <a:pt x="211709" y="136398"/>
                  </a:lnTo>
                  <a:lnTo>
                    <a:pt x="241427" y="136207"/>
                  </a:lnTo>
                  <a:lnTo>
                    <a:pt x="264858" y="135623"/>
                  </a:lnTo>
                  <a:lnTo>
                    <a:pt x="282003" y="134632"/>
                  </a:lnTo>
                  <a:lnTo>
                    <a:pt x="292862" y="133223"/>
                  </a:lnTo>
                  <a:close/>
                </a:path>
                <a:path w="833754" h="191135">
                  <a:moveTo>
                    <a:pt x="358521" y="0"/>
                  </a:moveTo>
                  <a:lnTo>
                    <a:pt x="343789" y="0"/>
                  </a:lnTo>
                  <a:lnTo>
                    <a:pt x="343789" y="82931"/>
                  </a:lnTo>
                  <a:lnTo>
                    <a:pt x="318643" y="82931"/>
                  </a:lnTo>
                  <a:lnTo>
                    <a:pt x="318643" y="3937"/>
                  </a:lnTo>
                  <a:lnTo>
                    <a:pt x="303784" y="3937"/>
                  </a:lnTo>
                  <a:lnTo>
                    <a:pt x="303784" y="185166"/>
                  </a:lnTo>
                  <a:lnTo>
                    <a:pt x="318643" y="185166"/>
                  </a:lnTo>
                  <a:lnTo>
                    <a:pt x="318643" y="96139"/>
                  </a:lnTo>
                  <a:lnTo>
                    <a:pt x="343789" y="96139"/>
                  </a:lnTo>
                  <a:lnTo>
                    <a:pt x="343789" y="191008"/>
                  </a:lnTo>
                  <a:lnTo>
                    <a:pt x="358521" y="191008"/>
                  </a:lnTo>
                  <a:lnTo>
                    <a:pt x="358521" y="96139"/>
                  </a:lnTo>
                  <a:lnTo>
                    <a:pt x="358521" y="82931"/>
                  </a:lnTo>
                  <a:lnTo>
                    <a:pt x="358521" y="0"/>
                  </a:lnTo>
                  <a:close/>
                </a:path>
                <a:path w="833754" h="191135">
                  <a:moveTo>
                    <a:pt x="575691" y="130937"/>
                  </a:moveTo>
                  <a:lnTo>
                    <a:pt x="545947" y="103492"/>
                  </a:lnTo>
                  <a:lnTo>
                    <a:pt x="532193" y="79756"/>
                  </a:lnTo>
                  <a:lnTo>
                    <a:pt x="528078" y="68300"/>
                  </a:lnTo>
                  <a:lnTo>
                    <a:pt x="525487" y="56134"/>
                  </a:lnTo>
                  <a:lnTo>
                    <a:pt x="524675" y="44450"/>
                  </a:lnTo>
                  <a:lnTo>
                    <a:pt x="524637" y="13208"/>
                  </a:lnTo>
                  <a:lnTo>
                    <a:pt x="510032" y="13208"/>
                  </a:lnTo>
                  <a:lnTo>
                    <a:pt x="510032" y="44450"/>
                  </a:lnTo>
                  <a:lnTo>
                    <a:pt x="509143" y="57175"/>
                  </a:lnTo>
                  <a:lnTo>
                    <a:pt x="496062" y="94615"/>
                  </a:lnTo>
                  <a:lnTo>
                    <a:pt x="469734" y="126555"/>
                  </a:lnTo>
                  <a:lnTo>
                    <a:pt x="458597" y="135001"/>
                  </a:lnTo>
                  <a:lnTo>
                    <a:pt x="469900" y="144907"/>
                  </a:lnTo>
                  <a:lnTo>
                    <a:pt x="499414" y="113715"/>
                  </a:lnTo>
                  <a:lnTo>
                    <a:pt x="517525" y="79756"/>
                  </a:lnTo>
                  <a:lnTo>
                    <a:pt x="520052" y="86766"/>
                  </a:lnTo>
                  <a:lnTo>
                    <a:pt x="542391" y="120624"/>
                  </a:lnTo>
                  <a:lnTo>
                    <a:pt x="565277" y="142494"/>
                  </a:lnTo>
                  <a:lnTo>
                    <a:pt x="575691" y="130937"/>
                  </a:lnTo>
                  <a:close/>
                </a:path>
                <a:path w="833754" h="191135">
                  <a:moveTo>
                    <a:pt x="617474" y="0"/>
                  </a:moveTo>
                  <a:lnTo>
                    <a:pt x="602615" y="0"/>
                  </a:lnTo>
                  <a:lnTo>
                    <a:pt x="602615" y="191008"/>
                  </a:lnTo>
                  <a:lnTo>
                    <a:pt x="617474" y="191008"/>
                  </a:lnTo>
                  <a:lnTo>
                    <a:pt x="617474" y="0"/>
                  </a:lnTo>
                  <a:close/>
                </a:path>
                <a:path w="833754" h="191135">
                  <a:moveTo>
                    <a:pt x="766445" y="89027"/>
                  </a:moveTo>
                  <a:lnTo>
                    <a:pt x="732663" y="63119"/>
                  </a:lnTo>
                  <a:lnTo>
                    <a:pt x="718566" y="26543"/>
                  </a:lnTo>
                  <a:lnTo>
                    <a:pt x="718566" y="21717"/>
                  </a:lnTo>
                  <a:lnTo>
                    <a:pt x="760730" y="21717"/>
                  </a:lnTo>
                  <a:lnTo>
                    <a:pt x="760730" y="8509"/>
                  </a:lnTo>
                  <a:lnTo>
                    <a:pt x="662305" y="8509"/>
                  </a:lnTo>
                  <a:lnTo>
                    <a:pt x="662305" y="21717"/>
                  </a:lnTo>
                  <a:lnTo>
                    <a:pt x="704469" y="21717"/>
                  </a:lnTo>
                  <a:lnTo>
                    <a:pt x="704469" y="26543"/>
                  </a:lnTo>
                  <a:lnTo>
                    <a:pt x="690499" y="65532"/>
                  </a:lnTo>
                  <a:lnTo>
                    <a:pt x="655574" y="94488"/>
                  </a:lnTo>
                  <a:lnTo>
                    <a:pt x="666369" y="104648"/>
                  </a:lnTo>
                  <a:lnTo>
                    <a:pt x="699376" y="75806"/>
                  </a:lnTo>
                  <a:lnTo>
                    <a:pt x="711835" y="56134"/>
                  </a:lnTo>
                  <a:lnTo>
                    <a:pt x="714921" y="61696"/>
                  </a:lnTo>
                  <a:lnTo>
                    <a:pt x="743864" y="91541"/>
                  </a:lnTo>
                  <a:lnTo>
                    <a:pt x="756666" y="99822"/>
                  </a:lnTo>
                  <a:lnTo>
                    <a:pt x="766445" y="89027"/>
                  </a:lnTo>
                  <a:close/>
                </a:path>
                <a:path w="833754" h="191135">
                  <a:moveTo>
                    <a:pt x="808101" y="152273"/>
                  </a:moveTo>
                  <a:lnTo>
                    <a:pt x="792607" y="126111"/>
                  </a:lnTo>
                  <a:lnTo>
                    <a:pt x="792607" y="145034"/>
                  </a:lnTo>
                  <a:lnTo>
                    <a:pt x="792607" y="159639"/>
                  </a:lnTo>
                  <a:lnTo>
                    <a:pt x="756437" y="176364"/>
                  </a:lnTo>
                  <a:lnTo>
                    <a:pt x="745871" y="176784"/>
                  </a:lnTo>
                  <a:lnTo>
                    <a:pt x="735431" y="176364"/>
                  </a:lnTo>
                  <a:lnTo>
                    <a:pt x="699516" y="159639"/>
                  </a:lnTo>
                  <a:lnTo>
                    <a:pt x="699516" y="145034"/>
                  </a:lnTo>
                  <a:lnTo>
                    <a:pt x="735431" y="128320"/>
                  </a:lnTo>
                  <a:lnTo>
                    <a:pt x="745871" y="127889"/>
                  </a:lnTo>
                  <a:lnTo>
                    <a:pt x="756437" y="128320"/>
                  </a:lnTo>
                  <a:lnTo>
                    <a:pt x="792607" y="145034"/>
                  </a:lnTo>
                  <a:lnTo>
                    <a:pt x="792607" y="126111"/>
                  </a:lnTo>
                  <a:lnTo>
                    <a:pt x="745871" y="115316"/>
                  </a:lnTo>
                  <a:lnTo>
                    <a:pt x="731862" y="115963"/>
                  </a:lnTo>
                  <a:lnTo>
                    <a:pt x="692873" y="131127"/>
                  </a:lnTo>
                  <a:lnTo>
                    <a:pt x="683768" y="152273"/>
                  </a:lnTo>
                  <a:lnTo>
                    <a:pt x="684707" y="159639"/>
                  </a:lnTo>
                  <a:lnTo>
                    <a:pt x="719493" y="186791"/>
                  </a:lnTo>
                  <a:lnTo>
                    <a:pt x="745871" y="189357"/>
                  </a:lnTo>
                  <a:lnTo>
                    <a:pt x="759955" y="188722"/>
                  </a:lnTo>
                  <a:lnTo>
                    <a:pt x="772337" y="186791"/>
                  </a:lnTo>
                  <a:lnTo>
                    <a:pt x="783018" y="183578"/>
                  </a:lnTo>
                  <a:lnTo>
                    <a:pt x="791972" y="179070"/>
                  </a:lnTo>
                  <a:lnTo>
                    <a:pt x="794893" y="176784"/>
                  </a:lnTo>
                  <a:lnTo>
                    <a:pt x="799045" y="173545"/>
                  </a:lnTo>
                  <a:lnTo>
                    <a:pt x="804075" y="167246"/>
                  </a:lnTo>
                  <a:lnTo>
                    <a:pt x="807097" y="160159"/>
                  </a:lnTo>
                  <a:lnTo>
                    <a:pt x="808101" y="152273"/>
                  </a:lnTo>
                  <a:close/>
                </a:path>
                <a:path w="833754" h="191135">
                  <a:moveTo>
                    <a:pt x="833628" y="52324"/>
                  </a:moveTo>
                  <a:lnTo>
                    <a:pt x="804926" y="52324"/>
                  </a:lnTo>
                  <a:lnTo>
                    <a:pt x="804926" y="0"/>
                  </a:lnTo>
                  <a:lnTo>
                    <a:pt x="790194" y="0"/>
                  </a:lnTo>
                  <a:lnTo>
                    <a:pt x="790194" y="110109"/>
                  </a:lnTo>
                  <a:lnTo>
                    <a:pt x="804926" y="110109"/>
                  </a:lnTo>
                  <a:lnTo>
                    <a:pt x="804926" y="65786"/>
                  </a:lnTo>
                  <a:lnTo>
                    <a:pt x="833628" y="65786"/>
                  </a:lnTo>
                  <a:lnTo>
                    <a:pt x="833628" y="52324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425690" y="5004053"/>
              <a:ext cx="192404" cy="191896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7761351" y="4999863"/>
              <a:ext cx="1030605" cy="191135"/>
            </a:xfrm>
            <a:custGeom>
              <a:avLst/>
              <a:gdLst/>
              <a:ahLst/>
              <a:cxnLst/>
              <a:rect l="l" t="t" r="r" b="b"/>
              <a:pathLst>
                <a:path w="1030604" h="191135">
                  <a:moveTo>
                    <a:pt x="148678" y="6477"/>
                  </a:moveTo>
                  <a:lnTo>
                    <a:pt x="29591" y="6477"/>
                  </a:lnTo>
                  <a:lnTo>
                    <a:pt x="29591" y="19177"/>
                  </a:lnTo>
                  <a:lnTo>
                    <a:pt x="133959" y="19177"/>
                  </a:lnTo>
                  <a:lnTo>
                    <a:pt x="133959" y="26797"/>
                  </a:lnTo>
                  <a:lnTo>
                    <a:pt x="133921" y="38227"/>
                  </a:lnTo>
                  <a:lnTo>
                    <a:pt x="133845" y="44577"/>
                  </a:lnTo>
                  <a:lnTo>
                    <a:pt x="133743" y="52197"/>
                  </a:lnTo>
                  <a:lnTo>
                    <a:pt x="133565" y="52197"/>
                  </a:lnTo>
                  <a:lnTo>
                    <a:pt x="133565" y="58547"/>
                  </a:lnTo>
                  <a:lnTo>
                    <a:pt x="133350" y="58547"/>
                  </a:lnTo>
                  <a:lnTo>
                    <a:pt x="133350" y="63627"/>
                  </a:lnTo>
                  <a:lnTo>
                    <a:pt x="132981" y="63627"/>
                  </a:lnTo>
                  <a:lnTo>
                    <a:pt x="132981" y="69977"/>
                  </a:lnTo>
                  <a:lnTo>
                    <a:pt x="147396" y="69977"/>
                  </a:lnTo>
                  <a:lnTo>
                    <a:pt x="147396" y="63627"/>
                  </a:lnTo>
                  <a:lnTo>
                    <a:pt x="147739" y="63627"/>
                  </a:lnTo>
                  <a:lnTo>
                    <a:pt x="147739" y="58547"/>
                  </a:lnTo>
                  <a:lnTo>
                    <a:pt x="147980" y="58547"/>
                  </a:lnTo>
                  <a:lnTo>
                    <a:pt x="147980" y="52197"/>
                  </a:lnTo>
                  <a:lnTo>
                    <a:pt x="148209" y="52197"/>
                  </a:lnTo>
                  <a:lnTo>
                    <a:pt x="148209" y="44577"/>
                  </a:lnTo>
                  <a:lnTo>
                    <a:pt x="148386" y="44577"/>
                  </a:lnTo>
                  <a:lnTo>
                    <a:pt x="148386" y="38227"/>
                  </a:lnTo>
                  <a:lnTo>
                    <a:pt x="148526" y="38227"/>
                  </a:lnTo>
                  <a:lnTo>
                    <a:pt x="148526" y="26797"/>
                  </a:lnTo>
                  <a:lnTo>
                    <a:pt x="148628" y="19177"/>
                  </a:lnTo>
                  <a:lnTo>
                    <a:pt x="148678" y="6477"/>
                  </a:lnTo>
                  <a:close/>
                </a:path>
                <a:path w="1030604" h="191135">
                  <a:moveTo>
                    <a:pt x="153035" y="172847"/>
                  </a:moveTo>
                  <a:lnTo>
                    <a:pt x="44831" y="172847"/>
                  </a:lnTo>
                  <a:lnTo>
                    <a:pt x="44831" y="151257"/>
                  </a:lnTo>
                  <a:lnTo>
                    <a:pt x="147828" y="151257"/>
                  </a:lnTo>
                  <a:lnTo>
                    <a:pt x="147828" y="138557"/>
                  </a:lnTo>
                  <a:lnTo>
                    <a:pt x="147828" y="118237"/>
                  </a:lnTo>
                  <a:lnTo>
                    <a:pt x="147828" y="104267"/>
                  </a:lnTo>
                  <a:lnTo>
                    <a:pt x="30226" y="104267"/>
                  </a:lnTo>
                  <a:lnTo>
                    <a:pt x="30226" y="118237"/>
                  </a:lnTo>
                  <a:lnTo>
                    <a:pt x="133223" y="118237"/>
                  </a:lnTo>
                  <a:lnTo>
                    <a:pt x="133223" y="138557"/>
                  </a:lnTo>
                  <a:lnTo>
                    <a:pt x="30226" y="138557"/>
                  </a:lnTo>
                  <a:lnTo>
                    <a:pt x="30226" y="151257"/>
                  </a:lnTo>
                  <a:lnTo>
                    <a:pt x="30226" y="172847"/>
                  </a:lnTo>
                  <a:lnTo>
                    <a:pt x="30226" y="185547"/>
                  </a:lnTo>
                  <a:lnTo>
                    <a:pt x="153035" y="185547"/>
                  </a:lnTo>
                  <a:lnTo>
                    <a:pt x="153035" y="172847"/>
                  </a:lnTo>
                  <a:close/>
                </a:path>
                <a:path w="1030604" h="191135">
                  <a:moveTo>
                    <a:pt x="177165" y="70231"/>
                  </a:moveTo>
                  <a:lnTo>
                    <a:pt x="0" y="70231"/>
                  </a:lnTo>
                  <a:lnTo>
                    <a:pt x="0" y="83312"/>
                  </a:lnTo>
                  <a:lnTo>
                    <a:pt x="177165" y="83312"/>
                  </a:lnTo>
                  <a:lnTo>
                    <a:pt x="177165" y="70231"/>
                  </a:lnTo>
                  <a:close/>
                </a:path>
                <a:path w="1030604" h="191135">
                  <a:moveTo>
                    <a:pt x="373761" y="150114"/>
                  </a:moveTo>
                  <a:lnTo>
                    <a:pt x="292735" y="150114"/>
                  </a:lnTo>
                  <a:lnTo>
                    <a:pt x="292735" y="115697"/>
                  </a:lnTo>
                  <a:lnTo>
                    <a:pt x="351663" y="115697"/>
                  </a:lnTo>
                  <a:lnTo>
                    <a:pt x="351663" y="101727"/>
                  </a:lnTo>
                  <a:lnTo>
                    <a:pt x="238379" y="101727"/>
                  </a:lnTo>
                  <a:lnTo>
                    <a:pt x="238379" y="71247"/>
                  </a:lnTo>
                  <a:lnTo>
                    <a:pt x="346202" y="71247"/>
                  </a:lnTo>
                  <a:lnTo>
                    <a:pt x="346202" y="57277"/>
                  </a:lnTo>
                  <a:lnTo>
                    <a:pt x="346202" y="29337"/>
                  </a:lnTo>
                  <a:lnTo>
                    <a:pt x="346202" y="16637"/>
                  </a:lnTo>
                  <a:lnTo>
                    <a:pt x="223774" y="16637"/>
                  </a:lnTo>
                  <a:lnTo>
                    <a:pt x="223774" y="29337"/>
                  </a:lnTo>
                  <a:lnTo>
                    <a:pt x="331470" y="29337"/>
                  </a:lnTo>
                  <a:lnTo>
                    <a:pt x="331470" y="57277"/>
                  </a:lnTo>
                  <a:lnTo>
                    <a:pt x="223393" y="57277"/>
                  </a:lnTo>
                  <a:lnTo>
                    <a:pt x="223393" y="71247"/>
                  </a:lnTo>
                  <a:lnTo>
                    <a:pt x="223393" y="101727"/>
                  </a:lnTo>
                  <a:lnTo>
                    <a:pt x="223393" y="115697"/>
                  </a:lnTo>
                  <a:lnTo>
                    <a:pt x="277876" y="115697"/>
                  </a:lnTo>
                  <a:lnTo>
                    <a:pt x="277876" y="150114"/>
                  </a:lnTo>
                  <a:lnTo>
                    <a:pt x="196596" y="150114"/>
                  </a:lnTo>
                  <a:lnTo>
                    <a:pt x="196596" y="163195"/>
                  </a:lnTo>
                  <a:lnTo>
                    <a:pt x="373761" y="163195"/>
                  </a:lnTo>
                  <a:lnTo>
                    <a:pt x="373761" y="150114"/>
                  </a:lnTo>
                  <a:close/>
                </a:path>
                <a:path w="1030604" h="191135">
                  <a:moveTo>
                    <a:pt x="551942" y="56388"/>
                  </a:moveTo>
                  <a:lnTo>
                    <a:pt x="537083" y="56388"/>
                  </a:lnTo>
                  <a:lnTo>
                    <a:pt x="537083" y="99060"/>
                  </a:lnTo>
                  <a:lnTo>
                    <a:pt x="551942" y="99060"/>
                  </a:lnTo>
                  <a:lnTo>
                    <a:pt x="551942" y="56388"/>
                  </a:lnTo>
                  <a:close/>
                </a:path>
                <a:path w="1030604" h="191135">
                  <a:moveTo>
                    <a:pt x="551942" y="43307"/>
                  </a:moveTo>
                  <a:lnTo>
                    <a:pt x="501523" y="43307"/>
                  </a:lnTo>
                  <a:lnTo>
                    <a:pt x="501523" y="34671"/>
                  </a:lnTo>
                  <a:lnTo>
                    <a:pt x="501523" y="34417"/>
                  </a:lnTo>
                  <a:lnTo>
                    <a:pt x="501523" y="5715"/>
                  </a:lnTo>
                  <a:lnTo>
                    <a:pt x="486664" y="5715"/>
                  </a:lnTo>
                  <a:lnTo>
                    <a:pt x="486664" y="34417"/>
                  </a:lnTo>
                  <a:lnTo>
                    <a:pt x="486664" y="48387"/>
                  </a:lnTo>
                  <a:lnTo>
                    <a:pt x="486664" y="56007"/>
                  </a:lnTo>
                  <a:lnTo>
                    <a:pt x="486664" y="76327"/>
                  </a:lnTo>
                  <a:lnTo>
                    <a:pt x="427863" y="76327"/>
                  </a:lnTo>
                  <a:lnTo>
                    <a:pt x="427863" y="48387"/>
                  </a:lnTo>
                  <a:lnTo>
                    <a:pt x="486664" y="48387"/>
                  </a:lnTo>
                  <a:lnTo>
                    <a:pt x="486664" y="34417"/>
                  </a:lnTo>
                  <a:lnTo>
                    <a:pt x="427863" y="34417"/>
                  </a:lnTo>
                  <a:lnTo>
                    <a:pt x="427863" y="5207"/>
                  </a:lnTo>
                  <a:lnTo>
                    <a:pt x="413258" y="5207"/>
                  </a:lnTo>
                  <a:lnTo>
                    <a:pt x="413258" y="89027"/>
                  </a:lnTo>
                  <a:lnTo>
                    <a:pt x="501523" y="89027"/>
                  </a:lnTo>
                  <a:lnTo>
                    <a:pt x="501523" y="76327"/>
                  </a:lnTo>
                  <a:lnTo>
                    <a:pt x="501523" y="56007"/>
                  </a:lnTo>
                  <a:lnTo>
                    <a:pt x="551942" y="56007"/>
                  </a:lnTo>
                  <a:lnTo>
                    <a:pt x="551942" y="48387"/>
                  </a:lnTo>
                  <a:lnTo>
                    <a:pt x="551942" y="43307"/>
                  </a:lnTo>
                  <a:close/>
                </a:path>
                <a:path w="1030604" h="191135">
                  <a:moveTo>
                    <a:pt x="551942" y="0"/>
                  </a:moveTo>
                  <a:lnTo>
                    <a:pt x="537083" y="0"/>
                  </a:lnTo>
                  <a:lnTo>
                    <a:pt x="537083" y="43180"/>
                  </a:lnTo>
                  <a:lnTo>
                    <a:pt x="551942" y="43180"/>
                  </a:lnTo>
                  <a:lnTo>
                    <a:pt x="551942" y="0"/>
                  </a:lnTo>
                  <a:close/>
                </a:path>
                <a:path w="1030604" h="191135">
                  <a:moveTo>
                    <a:pt x="557149" y="172847"/>
                  </a:moveTo>
                  <a:lnTo>
                    <a:pt x="449961" y="172847"/>
                  </a:lnTo>
                  <a:lnTo>
                    <a:pt x="449961" y="153797"/>
                  </a:lnTo>
                  <a:lnTo>
                    <a:pt x="551942" y="153797"/>
                  </a:lnTo>
                  <a:lnTo>
                    <a:pt x="551942" y="141097"/>
                  </a:lnTo>
                  <a:lnTo>
                    <a:pt x="551942" y="123317"/>
                  </a:lnTo>
                  <a:lnTo>
                    <a:pt x="551942" y="109347"/>
                  </a:lnTo>
                  <a:lnTo>
                    <a:pt x="435229" y="109347"/>
                  </a:lnTo>
                  <a:lnTo>
                    <a:pt x="435229" y="123317"/>
                  </a:lnTo>
                  <a:lnTo>
                    <a:pt x="537337" y="123317"/>
                  </a:lnTo>
                  <a:lnTo>
                    <a:pt x="537337" y="141097"/>
                  </a:lnTo>
                  <a:lnTo>
                    <a:pt x="435229" y="141097"/>
                  </a:lnTo>
                  <a:lnTo>
                    <a:pt x="435229" y="153797"/>
                  </a:lnTo>
                  <a:lnTo>
                    <a:pt x="435229" y="172847"/>
                  </a:lnTo>
                  <a:lnTo>
                    <a:pt x="435229" y="186817"/>
                  </a:lnTo>
                  <a:lnTo>
                    <a:pt x="557149" y="186817"/>
                  </a:lnTo>
                  <a:lnTo>
                    <a:pt x="557149" y="172847"/>
                  </a:lnTo>
                  <a:close/>
                </a:path>
                <a:path w="1030604" h="191135">
                  <a:moveTo>
                    <a:pt x="772287" y="130937"/>
                  </a:moveTo>
                  <a:lnTo>
                    <a:pt x="742543" y="103492"/>
                  </a:lnTo>
                  <a:lnTo>
                    <a:pt x="728789" y="79756"/>
                  </a:lnTo>
                  <a:lnTo>
                    <a:pt x="724674" y="68300"/>
                  </a:lnTo>
                  <a:lnTo>
                    <a:pt x="722083" y="56134"/>
                  </a:lnTo>
                  <a:lnTo>
                    <a:pt x="721271" y="44450"/>
                  </a:lnTo>
                  <a:lnTo>
                    <a:pt x="721233" y="13208"/>
                  </a:lnTo>
                  <a:lnTo>
                    <a:pt x="706628" y="13208"/>
                  </a:lnTo>
                  <a:lnTo>
                    <a:pt x="706628" y="44450"/>
                  </a:lnTo>
                  <a:lnTo>
                    <a:pt x="705739" y="57175"/>
                  </a:lnTo>
                  <a:lnTo>
                    <a:pt x="692658" y="94615"/>
                  </a:lnTo>
                  <a:lnTo>
                    <a:pt x="666330" y="126555"/>
                  </a:lnTo>
                  <a:lnTo>
                    <a:pt x="655193" y="135001"/>
                  </a:lnTo>
                  <a:lnTo>
                    <a:pt x="666496" y="144907"/>
                  </a:lnTo>
                  <a:lnTo>
                    <a:pt x="696010" y="113715"/>
                  </a:lnTo>
                  <a:lnTo>
                    <a:pt x="714121" y="79756"/>
                  </a:lnTo>
                  <a:lnTo>
                    <a:pt x="716648" y="86766"/>
                  </a:lnTo>
                  <a:lnTo>
                    <a:pt x="738987" y="120624"/>
                  </a:lnTo>
                  <a:lnTo>
                    <a:pt x="761873" y="142494"/>
                  </a:lnTo>
                  <a:lnTo>
                    <a:pt x="772287" y="130937"/>
                  </a:lnTo>
                  <a:close/>
                </a:path>
                <a:path w="1030604" h="191135">
                  <a:moveTo>
                    <a:pt x="814070" y="0"/>
                  </a:moveTo>
                  <a:lnTo>
                    <a:pt x="799211" y="0"/>
                  </a:lnTo>
                  <a:lnTo>
                    <a:pt x="799211" y="191008"/>
                  </a:lnTo>
                  <a:lnTo>
                    <a:pt x="814070" y="191008"/>
                  </a:lnTo>
                  <a:lnTo>
                    <a:pt x="814070" y="0"/>
                  </a:lnTo>
                  <a:close/>
                </a:path>
                <a:path w="1030604" h="191135">
                  <a:moveTo>
                    <a:pt x="963041" y="89027"/>
                  </a:moveTo>
                  <a:lnTo>
                    <a:pt x="929259" y="63119"/>
                  </a:lnTo>
                  <a:lnTo>
                    <a:pt x="915162" y="26543"/>
                  </a:lnTo>
                  <a:lnTo>
                    <a:pt x="915162" y="21717"/>
                  </a:lnTo>
                  <a:lnTo>
                    <a:pt x="957326" y="21717"/>
                  </a:lnTo>
                  <a:lnTo>
                    <a:pt x="957326" y="8509"/>
                  </a:lnTo>
                  <a:lnTo>
                    <a:pt x="858901" y="8509"/>
                  </a:lnTo>
                  <a:lnTo>
                    <a:pt x="858901" y="21717"/>
                  </a:lnTo>
                  <a:lnTo>
                    <a:pt x="901065" y="21717"/>
                  </a:lnTo>
                  <a:lnTo>
                    <a:pt x="901065" y="26543"/>
                  </a:lnTo>
                  <a:lnTo>
                    <a:pt x="887095" y="65532"/>
                  </a:lnTo>
                  <a:lnTo>
                    <a:pt x="852170" y="94488"/>
                  </a:lnTo>
                  <a:lnTo>
                    <a:pt x="862965" y="104648"/>
                  </a:lnTo>
                  <a:lnTo>
                    <a:pt x="895972" y="75806"/>
                  </a:lnTo>
                  <a:lnTo>
                    <a:pt x="908431" y="56134"/>
                  </a:lnTo>
                  <a:lnTo>
                    <a:pt x="911517" y="61696"/>
                  </a:lnTo>
                  <a:lnTo>
                    <a:pt x="940460" y="91541"/>
                  </a:lnTo>
                  <a:lnTo>
                    <a:pt x="953262" y="99822"/>
                  </a:lnTo>
                  <a:lnTo>
                    <a:pt x="963041" y="89027"/>
                  </a:lnTo>
                  <a:close/>
                </a:path>
                <a:path w="1030604" h="191135">
                  <a:moveTo>
                    <a:pt x="1004697" y="152273"/>
                  </a:moveTo>
                  <a:lnTo>
                    <a:pt x="989203" y="126111"/>
                  </a:lnTo>
                  <a:lnTo>
                    <a:pt x="989203" y="145034"/>
                  </a:lnTo>
                  <a:lnTo>
                    <a:pt x="989203" y="159639"/>
                  </a:lnTo>
                  <a:lnTo>
                    <a:pt x="953033" y="176364"/>
                  </a:lnTo>
                  <a:lnTo>
                    <a:pt x="942467" y="176784"/>
                  </a:lnTo>
                  <a:lnTo>
                    <a:pt x="932027" y="176364"/>
                  </a:lnTo>
                  <a:lnTo>
                    <a:pt x="896112" y="159639"/>
                  </a:lnTo>
                  <a:lnTo>
                    <a:pt x="896112" y="145034"/>
                  </a:lnTo>
                  <a:lnTo>
                    <a:pt x="932027" y="128320"/>
                  </a:lnTo>
                  <a:lnTo>
                    <a:pt x="942467" y="127889"/>
                  </a:lnTo>
                  <a:lnTo>
                    <a:pt x="953033" y="128320"/>
                  </a:lnTo>
                  <a:lnTo>
                    <a:pt x="989203" y="145034"/>
                  </a:lnTo>
                  <a:lnTo>
                    <a:pt x="989203" y="126111"/>
                  </a:lnTo>
                  <a:lnTo>
                    <a:pt x="942467" y="115316"/>
                  </a:lnTo>
                  <a:lnTo>
                    <a:pt x="928458" y="115963"/>
                  </a:lnTo>
                  <a:lnTo>
                    <a:pt x="889469" y="131140"/>
                  </a:lnTo>
                  <a:lnTo>
                    <a:pt x="880364" y="152273"/>
                  </a:lnTo>
                  <a:lnTo>
                    <a:pt x="881303" y="159639"/>
                  </a:lnTo>
                  <a:lnTo>
                    <a:pt x="916089" y="186791"/>
                  </a:lnTo>
                  <a:lnTo>
                    <a:pt x="942467" y="189357"/>
                  </a:lnTo>
                  <a:lnTo>
                    <a:pt x="956551" y="188722"/>
                  </a:lnTo>
                  <a:lnTo>
                    <a:pt x="968946" y="186791"/>
                  </a:lnTo>
                  <a:lnTo>
                    <a:pt x="979614" y="183578"/>
                  </a:lnTo>
                  <a:lnTo>
                    <a:pt x="988568" y="179070"/>
                  </a:lnTo>
                  <a:lnTo>
                    <a:pt x="991489" y="176784"/>
                  </a:lnTo>
                  <a:lnTo>
                    <a:pt x="995641" y="173545"/>
                  </a:lnTo>
                  <a:lnTo>
                    <a:pt x="1000671" y="167246"/>
                  </a:lnTo>
                  <a:lnTo>
                    <a:pt x="1003693" y="160159"/>
                  </a:lnTo>
                  <a:lnTo>
                    <a:pt x="1004697" y="152273"/>
                  </a:lnTo>
                  <a:close/>
                </a:path>
                <a:path w="1030604" h="191135">
                  <a:moveTo>
                    <a:pt x="1030224" y="52324"/>
                  </a:moveTo>
                  <a:lnTo>
                    <a:pt x="1001522" y="52324"/>
                  </a:lnTo>
                  <a:lnTo>
                    <a:pt x="1001522" y="0"/>
                  </a:lnTo>
                  <a:lnTo>
                    <a:pt x="986790" y="0"/>
                  </a:lnTo>
                  <a:lnTo>
                    <a:pt x="986790" y="110109"/>
                  </a:lnTo>
                  <a:lnTo>
                    <a:pt x="1001522" y="110109"/>
                  </a:lnTo>
                  <a:lnTo>
                    <a:pt x="1001522" y="65786"/>
                  </a:lnTo>
                  <a:lnTo>
                    <a:pt x="1030224" y="65786"/>
                  </a:lnTo>
                  <a:lnTo>
                    <a:pt x="1030224" y="52324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5459"/>
            <a:chOff x="0" y="0"/>
            <a:chExt cx="9906000" cy="6855459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712579" y="6676745"/>
              <a:ext cx="101600" cy="74582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72147" y="472312"/>
              <a:ext cx="1273810" cy="299085"/>
            </a:xfrm>
            <a:custGeom>
              <a:avLst/>
              <a:gdLst/>
              <a:ahLst/>
              <a:cxnLst/>
              <a:rect l="l" t="t" r="r" b="b"/>
              <a:pathLst>
                <a:path w="1273810" h="299084">
                  <a:moveTo>
                    <a:pt x="236499" y="192405"/>
                  </a:moveTo>
                  <a:lnTo>
                    <a:pt x="36842" y="192405"/>
                  </a:lnTo>
                  <a:lnTo>
                    <a:pt x="36842" y="225044"/>
                  </a:lnTo>
                  <a:lnTo>
                    <a:pt x="197497" y="225044"/>
                  </a:lnTo>
                  <a:lnTo>
                    <a:pt x="197497" y="298577"/>
                  </a:lnTo>
                  <a:lnTo>
                    <a:pt x="236499" y="298577"/>
                  </a:lnTo>
                  <a:lnTo>
                    <a:pt x="236499" y="192405"/>
                  </a:lnTo>
                  <a:close/>
                </a:path>
                <a:path w="1273810" h="299084">
                  <a:moveTo>
                    <a:pt x="277063" y="138938"/>
                  </a:moveTo>
                  <a:lnTo>
                    <a:pt x="157873" y="138938"/>
                  </a:lnTo>
                  <a:lnTo>
                    <a:pt x="157873" y="112522"/>
                  </a:lnTo>
                  <a:lnTo>
                    <a:pt x="235267" y="112522"/>
                  </a:lnTo>
                  <a:lnTo>
                    <a:pt x="235267" y="80264"/>
                  </a:lnTo>
                  <a:lnTo>
                    <a:pt x="235267" y="39370"/>
                  </a:lnTo>
                  <a:lnTo>
                    <a:pt x="235267" y="6985"/>
                  </a:lnTo>
                  <a:lnTo>
                    <a:pt x="196570" y="6985"/>
                  </a:lnTo>
                  <a:lnTo>
                    <a:pt x="196570" y="39370"/>
                  </a:lnTo>
                  <a:lnTo>
                    <a:pt x="196570" y="80264"/>
                  </a:lnTo>
                  <a:lnTo>
                    <a:pt x="80479" y="80264"/>
                  </a:lnTo>
                  <a:lnTo>
                    <a:pt x="80479" y="39370"/>
                  </a:lnTo>
                  <a:lnTo>
                    <a:pt x="196570" y="39370"/>
                  </a:lnTo>
                  <a:lnTo>
                    <a:pt x="196570" y="6985"/>
                  </a:lnTo>
                  <a:lnTo>
                    <a:pt x="41795" y="6985"/>
                  </a:lnTo>
                  <a:lnTo>
                    <a:pt x="41795" y="112522"/>
                  </a:lnTo>
                  <a:lnTo>
                    <a:pt x="118872" y="112522"/>
                  </a:lnTo>
                  <a:lnTo>
                    <a:pt x="118872" y="138938"/>
                  </a:lnTo>
                  <a:lnTo>
                    <a:pt x="0" y="138938"/>
                  </a:lnTo>
                  <a:lnTo>
                    <a:pt x="0" y="171577"/>
                  </a:lnTo>
                  <a:lnTo>
                    <a:pt x="277063" y="171577"/>
                  </a:lnTo>
                  <a:lnTo>
                    <a:pt x="277063" y="138938"/>
                  </a:lnTo>
                  <a:close/>
                </a:path>
                <a:path w="1273810" h="299084">
                  <a:moveTo>
                    <a:pt x="548271" y="26035"/>
                  </a:moveTo>
                  <a:lnTo>
                    <a:pt x="326250" y="26035"/>
                  </a:lnTo>
                  <a:lnTo>
                    <a:pt x="326250" y="58039"/>
                  </a:lnTo>
                  <a:lnTo>
                    <a:pt x="548271" y="58039"/>
                  </a:lnTo>
                  <a:lnTo>
                    <a:pt x="548271" y="26035"/>
                  </a:lnTo>
                  <a:close/>
                </a:path>
                <a:path w="1273810" h="299084">
                  <a:moveTo>
                    <a:pt x="575703" y="225679"/>
                  </a:moveTo>
                  <a:lnTo>
                    <a:pt x="505980" y="225679"/>
                  </a:lnTo>
                  <a:lnTo>
                    <a:pt x="505980" y="173101"/>
                  </a:lnTo>
                  <a:lnTo>
                    <a:pt x="550430" y="173101"/>
                  </a:lnTo>
                  <a:lnTo>
                    <a:pt x="550430" y="141097"/>
                  </a:lnTo>
                  <a:lnTo>
                    <a:pt x="506996" y="141097"/>
                  </a:lnTo>
                  <a:lnTo>
                    <a:pt x="511314" y="71374"/>
                  </a:lnTo>
                  <a:lnTo>
                    <a:pt x="472681" y="71374"/>
                  </a:lnTo>
                  <a:lnTo>
                    <a:pt x="469887" y="141097"/>
                  </a:lnTo>
                  <a:lnTo>
                    <a:pt x="467410" y="141097"/>
                  </a:lnTo>
                  <a:lnTo>
                    <a:pt x="467410" y="173101"/>
                  </a:lnTo>
                  <a:lnTo>
                    <a:pt x="467410" y="225679"/>
                  </a:lnTo>
                  <a:lnTo>
                    <a:pt x="407047" y="225679"/>
                  </a:lnTo>
                  <a:lnTo>
                    <a:pt x="407047" y="173101"/>
                  </a:lnTo>
                  <a:lnTo>
                    <a:pt x="467410" y="173101"/>
                  </a:lnTo>
                  <a:lnTo>
                    <a:pt x="467410" y="141097"/>
                  </a:lnTo>
                  <a:lnTo>
                    <a:pt x="404266" y="141097"/>
                  </a:lnTo>
                  <a:lnTo>
                    <a:pt x="401789" y="71374"/>
                  </a:lnTo>
                  <a:lnTo>
                    <a:pt x="363093" y="71374"/>
                  </a:lnTo>
                  <a:lnTo>
                    <a:pt x="366496" y="141097"/>
                  </a:lnTo>
                  <a:lnTo>
                    <a:pt x="324091" y="141097"/>
                  </a:lnTo>
                  <a:lnTo>
                    <a:pt x="324091" y="173101"/>
                  </a:lnTo>
                  <a:lnTo>
                    <a:pt x="368515" y="173101"/>
                  </a:lnTo>
                  <a:lnTo>
                    <a:pt x="368515" y="225679"/>
                  </a:lnTo>
                  <a:lnTo>
                    <a:pt x="298704" y="225679"/>
                  </a:lnTo>
                  <a:lnTo>
                    <a:pt x="298704" y="258064"/>
                  </a:lnTo>
                  <a:lnTo>
                    <a:pt x="575703" y="258064"/>
                  </a:lnTo>
                  <a:lnTo>
                    <a:pt x="575703" y="225679"/>
                  </a:lnTo>
                  <a:close/>
                </a:path>
                <a:path w="1273810" h="299084">
                  <a:moveTo>
                    <a:pt x="878725" y="193675"/>
                  </a:moveTo>
                  <a:lnTo>
                    <a:pt x="863104" y="185420"/>
                  </a:lnTo>
                  <a:lnTo>
                    <a:pt x="848829" y="174739"/>
                  </a:lnTo>
                  <a:lnTo>
                    <a:pt x="835914" y="161658"/>
                  </a:lnTo>
                  <a:lnTo>
                    <a:pt x="827684" y="150622"/>
                  </a:lnTo>
                  <a:lnTo>
                    <a:pt x="824369" y="146177"/>
                  </a:lnTo>
                  <a:lnTo>
                    <a:pt x="803998" y="94767"/>
                  </a:lnTo>
                  <a:lnTo>
                    <a:pt x="802652" y="20066"/>
                  </a:lnTo>
                  <a:lnTo>
                    <a:pt x="763663" y="20066"/>
                  </a:lnTo>
                  <a:lnTo>
                    <a:pt x="763663" y="78105"/>
                  </a:lnTo>
                  <a:lnTo>
                    <a:pt x="762254" y="96227"/>
                  </a:lnTo>
                  <a:lnTo>
                    <a:pt x="741184" y="149479"/>
                  </a:lnTo>
                  <a:lnTo>
                    <a:pt x="715746" y="180136"/>
                  </a:lnTo>
                  <a:lnTo>
                    <a:pt x="684034" y="202311"/>
                  </a:lnTo>
                  <a:lnTo>
                    <a:pt x="714260" y="229616"/>
                  </a:lnTo>
                  <a:lnTo>
                    <a:pt x="735190" y="212953"/>
                  </a:lnTo>
                  <a:lnTo>
                    <a:pt x="753605" y="194221"/>
                  </a:lnTo>
                  <a:lnTo>
                    <a:pt x="769531" y="173431"/>
                  </a:lnTo>
                  <a:lnTo>
                    <a:pt x="782967" y="150622"/>
                  </a:lnTo>
                  <a:lnTo>
                    <a:pt x="796823" y="171869"/>
                  </a:lnTo>
                  <a:lnTo>
                    <a:pt x="812863" y="191249"/>
                  </a:lnTo>
                  <a:lnTo>
                    <a:pt x="831113" y="208800"/>
                  </a:lnTo>
                  <a:lnTo>
                    <a:pt x="851547" y="224536"/>
                  </a:lnTo>
                  <a:lnTo>
                    <a:pt x="878725" y="193675"/>
                  </a:lnTo>
                  <a:close/>
                </a:path>
                <a:path w="1273810" h="299084">
                  <a:moveTo>
                    <a:pt x="938923" y="0"/>
                  </a:moveTo>
                  <a:lnTo>
                    <a:pt x="900315" y="0"/>
                  </a:lnTo>
                  <a:lnTo>
                    <a:pt x="900315" y="298577"/>
                  </a:lnTo>
                  <a:lnTo>
                    <a:pt x="938923" y="298577"/>
                  </a:lnTo>
                  <a:lnTo>
                    <a:pt x="938923" y="0"/>
                  </a:lnTo>
                  <a:close/>
                </a:path>
                <a:path w="1273810" h="299084">
                  <a:moveTo>
                    <a:pt x="1168793" y="136652"/>
                  </a:moveTo>
                  <a:lnTo>
                    <a:pt x="1153426" y="130733"/>
                  </a:lnTo>
                  <a:lnTo>
                    <a:pt x="1139545" y="123418"/>
                  </a:lnTo>
                  <a:lnTo>
                    <a:pt x="1127137" y="114731"/>
                  </a:lnTo>
                  <a:lnTo>
                    <a:pt x="1123784" y="111633"/>
                  </a:lnTo>
                  <a:lnTo>
                    <a:pt x="1116215" y="104648"/>
                  </a:lnTo>
                  <a:lnTo>
                    <a:pt x="1097153" y="69519"/>
                  </a:lnTo>
                  <a:lnTo>
                    <a:pt x="1095895" y="45720"/>
                  </a:lnTo>
                  <a:lnTo>
                    <a:pt x="1155966" y="45720"/>
                  </a:lnTo>
                  <a:lnTo>
                    <a:pt x="1155966" y="13335"/>
                  </a:lnTo>
                  <a:lnTo>
                    <a:pt x="995438" y="13335"/>
                  </a:lnTo>
                  <a:lnTo>
                    <a:pt x="995438" y="45720"/>
                  </a:lnTo>
                  <a:lnTo>
                    <a:pt x="1057033" y="45720"/>
                  </a:lnTo>
                  <a:lnTo>
                    <a:pt x="1057033" y="57785"/>
                  </a:lnTo>
                  <a:lnTo>
                    <a:pt x="1044816" y="98310"/>
                  </a:lnTo>
                  <a:lnTo>
                    <a:pt x="1011224" y="133769"/>
                  </a:lnTo>
                  <a:lnTo>
                    <a:pt x="982484" y="149098"/>
                  </a:lnTo>
                  <a:lnTo>
                    <a:pt x="1010043" y="176276"/>
                  </a:lnTo>
                  <a:lnTo>
                    <a:pt x="1048905" y="148082"/>
                  </a:lnTo>
                  <a:lnTo>
                    <a:pt x="1077607" y="111633"/>
                  </a:lnTo>
                  <a:lnTo>
                    <a:pt x="1090129" y="127266"/>
                  </a:lnTo>
                  <a:lnTo>
                    <a:pt x="1105395" y="141554"/>
                  </a:lnTo>
                  <a:lnTo>
                    <a:pt x="1123416" y="154495"/>
                  </a:lnTo>
                  <a:lnTo>
                    <a:pt x="1144155" y="166116"/>
                  </a:lnTo>
                  <a:lnTo>
                    <a:pt x="1168793" y="136652"/>
                  </a:lnTo>
                  <a:close/>
                </a:path>
                <a:path w="1273810" h="299084">
                  <a:moveTo>
                    <a:pt x="1232928" y="237744"/>
                  </a:moveTo>
                  <a:lnTo>
                    <a:pt x="1206639" y="194818"/>
                  </a:lnTo>
                  <a:lnTo>
                    <a:pt x="1192923" y="188175"/>
                  </a:lnTo>
                  <a:lnTo>
                    <a:pt x="1192923" y="237744"/>
                  </a:lnTo>
                  <a:lnTo>
                    <a:pt x="1189202" y="249682"/>
                  </a:lnTo>
                  <a:lnTo>
                    <a:pt x="1178039" y="258216"/>
                  </a:lnTo>
                  <a:lnTo>
                    <a:pt x="1159433" y="263347"/>
                  </a:lnTo>
                  <a:lnTo>
                    <a:pt x="1133360" y="265049"/>
                  </a:lnTo>
                  <a:lnTo>
                    <a:pt x="1107427" y="263347"/>
                  </a:lnTo>
                  <a:lnTo>
                    <a:pt x="1088885" y="258216"/>
                  </a:lnTo>
                  <a:lnTo>
                    <a:pt x="1077760" y="249682"/>
                  </a:lnTo>
                  <a:lnTo>
                    <a:pt x="1074051" y="237744"/>
                  </a:lnTo>
                  <a:lnTo>
                    <a:pt x="1077760" y="226161"/>
                  </a:lnTo>
                  <a:lnTo>
                    <a:pt x="1088885" y="217855"/>
                  </a:lnTo>
                  <a:lnTo>
                    <a:pt x="1107427" y="212877"/>
                  </a:lnTo>
                  <a:lnTo>
                    <a:pt x="1133360" y="211201"/>
                  </a:lnTo>
                  <a:lnTo>
                    <a:pt x="1159433" y="212877"/>
                  </a:lnTo>
                  <a:lnTo>
                    <a:pt x="1178039" y="217855"/>
                  </a:lnTo>
                  <a:lnTo>
                    <a:pt x="1189202" y="226161"/>
                  </a:lnTo>
                  <a:lnTo>
                    <a:pt x="1192923" y="237744"/>
                  </a:lnTo>
                  <a:lnTo>
                    <a:pt x="1192923" y="188175"/>
                  </a:lnTo>
                  <a:lnTo>
                    <a:pt x="1192199" y="187820"/>
                  </a:lnTo>
                  <a:lnTo>
                    <a:pt x="1175181" y="182816"/>
                  </a:lnTo>
                  <a:lnTo>
                    <a:pt x="1155573" y="179819"/>
                  </a:lnTo>
                  <a:lnTo>
                    <a:pt x="1133360" y="178816"/>
                  </a:lnTo>
                  <a:lnTo>
                    <a:pt x="1111211" y="179819"/>
                  </a:lnTo>
                  <a:lnTo>
                    <a:pt x="1060081" y="194945"/>
                  </a:lnTo>
                  <a:lnTo>
                    <a:pt x="1035431" y="225056"/>
                  </a:lnTo>
                  <a:lnTo>
                    <a:pt x="1033792" y="237744"/>
                  </a:lnTo>
                  <a:lnTo>
                    <a:pt x="1035431" y="250583"/>
                  </a:lnTo>
                  <a:lnTo>
                    <a:pt x="1059827" y="281051"/>
                  </a:lnTo>
                  <a:lnTo>
                    <a:pt x="1111008" y="296418"/>
                  </a:lnTo>
                  <a:lnTo>
                    <a:pt x="1133360" y="297434"/>
                  </a:lnTo>
                  <a:lnTo>
                    <a:pt x="1155725" y="296418"/>
                  </a:lnTo>
                  <a:lnTo>
                    <a:pt x="1206766" y="281178"/>
                  </a:lnTo>
                  <a:lnTo>
                    <a:pt x="1224051" y="265049"/>
                  </a:lnTo>
                  <a:lnTo>
                    <a:pt x="1226362" y="262178"/>
                  </a:lnTo>
                  <a:lnTo>
                    <a:pt x="1231277" y="250659"/>
                  </a:lnTo>
                  <a:lnTo>
                    <a:pt x="1232928" y="237744"/>
                  </a:lnTo>
                  <a:close/>
                </a:path>
                <a:path w="1273810" h="299084">
                  <a:moveTo>
                    <a:pt x="1273441" y="73279"/>
                  </a:moveTo>
                  <a:lnTo>
                    <a:pt x="1228102" y="73279"/>
                  </a:lnTo>
                  <a:lnTo>
                    <a:pt x="1228102" y="0"/>
                  </a:lnTo>
                  <a:lnTo>
                    <a:pt x="1189240" y="0"/>
                  </a:lnTo>
                  <a:lnTo>
                    <a:pt x="1189240" y="174371"/>
                  </a:lnTo>
                  <a:lnTo>
                    <a:pt x="1228102" y="174371"/>
                  </a:lnTo>
                  <a:lnTo>
                    <a:pt x="1228102" y="105918"/>
                  </a:lnTo>
                  <a:lnTo>
                    <a:pt x="1273441" y="105918"/>
                  </a:lnTo>
                  <a:lnTo>
                    <a:pt x="1273441" y="73279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97510" y="309625"/>
              <a:ext cx="231775" cy="401955"/>
            </a:xfrm>
            <a:custGeom>
              <a:avLst/>
              <a:gdLst/>
              <a:ahLst/>
              <a:cxnLst/>
              <a:rect l="l" t="t" r="r" b="b"/>
              <a:pathLst>
                <a:path w="231775" h="401955">
                  <a:moveTo>
                    <a:pt x="77825" y="0"/>
                  </a:moveTo>
                  <a:lnTo>
                    <a:pt x="0" y="0"/>
                  </a:lnTo>
                  <a:lnTo>
                    <a:pt x="0" y="401955"/>
                  </a:lnTo>
                  <a:lnTo>
                    <a:pt x="77825" y="401955"/>
                  </a:lnTo>
                  <a:lnTo>
                    <a:pt x="77825" y="0"/>
                  </a:lnTo>
                  <a:close/>
                </a:path>
                <a:path w="231775" h="401955">
                  <a:moveTo>
                    <a:pt x="231749" y="0"/>
                  </a:moveTo>
                  <a:lnTo>
                    <a:pt x="153924" y="0"/>
                  </a:lnTo>
                  <a:lnTo>
                    <a:pt x="153924" y="401955"/>
                  </a:lnTo>
                  <a:lnTo>
                    <a:pt x="231749" y="401955"/>
                  </a:lnTo>
                  <a:lnTo>
                    <a:pt x="23174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8640" y="1091183"/>
              <a:ext cx="196595" cy="196595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809040" y="1098168"/>
              <a:ext cx="1123315" cy="182245"/>
            </a:xfrm>
            <a:custGeom>
              <a:avLst/>
              <a:gdLst/>
              <a:ahLst/>
              <a:cxnLst/>
              <a:rect l="l" t="t" r="r" b="b"/>
              <a:pathLst>
                <a:path w="1123314" h="182244">
                  <a:moveTo>
                    <a:pt x="166497" y="66675"/>
                  </a:moveTo>
                  <a:lnTo>
                    <a:pt x="139242" y="66675"/>
                  </a:lnTo>
                  <a:lnTo>
                    <a:pt x="140258" y="49339"/>
                  </a:lnTo>
                  <a:lnTo>
                    <a:pt x="140982" y="33528"/>
                  </a:lnTo>
                  <a:lnTo>
                    <a:pt x="141414" y="19240"/>
                  </a:lnTo>
                  <a:lnTo>
                    <a:pt x="141566" y="6477"/>
                  </a:lnTo>
                  <a:lnTo>
                    <a:pt x="26136" y="6477"/>
                  </a:lnTo>
                  <a:lnTo>
                    <a:pt x="26136" y="26162"/>
                  </a:lnTo>
                  <a:lnTo>
                    <a:pt x="118135" y="26162"/>
                  </a:lnTo>
                  <a:lnTo>
                    <a:pt x="118046" y="35712"/>
                  </a:lnTo>
                  <a:lnTo>
                    <a:pt x="117779" y="45656"/>
                  </a:lnTo>
                  <a:lnTo>
                    <a:pt x="117335" y="55994"/>
                  </a:lnTo>
                  <a:lnTo>
                    <a:pt x="116738" y="66675"/>
                  </a:lnTo>
                  <a:lnTo>
                    <a:pt x="0" y="66675"/>
                  </a:lnTo>
                  <a:lnTo>
                    <a:pt x="0" y="86360"/>
                  </a:lnTo>
                  <a:lnTo>
                    <a:pt x="70129" y="86360"/>
                  </a:lnTo>
                  <a:lnTo>
                    <a:pt x="70129" y="112268"/>
                  </a:lnTo>
                  <a:lnTo>
                    <a:pt x="21488" y="112268"/>
                  </a:lnTo>
                  <a:lnTo>
                    <a:pt x="21488" y="132080"/>
                  </a:lnTo>
                  <a:lnTo>
                    <a:pt x="118503" y="132080"/>
                  </a:lnTo>
                  <a:lnTo>
                    <a:pt x="118503" y="181991"/>
                  </a:lnTo>
                  <a:lnTo>
                    <a:pt x="141947" y="181991"/>
                  </a:lnTo>
                  <a:lnTo>
                    <a:pt x="141947" y="112268"/>
                  </a:lnTo>
                  <a:lnTo>
                    <a:pt x="93383" y="112268"/>
                  </a:lnTo>
                  <a:lnTo>
                    <a:pt x="93383" y="86360"/>
                  </a:lnTo>
                  <a:lnTo>
                    <a:pt x="166497" y="86360"/>
                  </a:lnTo>
                  <a:lnTo>
                    <a:pt x="166497" y="66675"/>
                  </a:lnTo>
                  <a:close/>
                </a:path>
                <a:path w="1123314" h="182244">
                  <a:moveTo>
                    <a:pt x="255422" y="125603"/>
                  </a:moveTo>
                  <a:lnTo>
                    <a:pt x="253390" y="109601"/>
                  </a:lnTo>
                  <a:lnTo>
                    <a:pt x="253009" y="106553"/>
                  </a:lnTo>
                  <a:lnTo>
                    <a:pt x="242125" y="107899"/>
                  </a:lnTo>
                  <a:lnTo>
                    <a:pt x="230327" y="108839"/>
                  </a:lnTo>
                  <a:lnTo>
                    <a:pt x="217614" y="109423"/>
                  </a:lnTo>
                  <a:lnTo>
                    <a:pt x="203987" y="109601"/>
                  </a:lnTo>
                  <a:lnTo>
                    <a:pt x="203987" y="16637"/>
                  </a:lnTo>
                  <a:lnTo>
                    <a:pt x="181013" y="16637"/>
                  </a:lnTo>
                  <a:lnTo>
                    <a:pt x="181013" y="129286"/>
                  </a:lnTo>
                  <a:lnTo>
                    <a:pt x="211112" y="129095"/>
                  </a:lnTo>
                  <a:lnTo>
                    <a:pt x="248881" y="126657"/>
                  </a:lnTo>
                  <a:lnTo>
                    <a:pt x="255422" y="125603"/>
                  </a:lnTo>
                  <a:close/>
                </a:path>
                <a:path w="1123314" h="182244">
                  <a:moveTo>
                    <a:pt x="325005" y="2540"/>
                  </a:moveTo>
                  <a:lnTo>
                    <a:pt x="301752" y="2540"/>
                  </a:lnTo>
                  <a:lnTo>
                    <a:pt x="301752" y="72644"/>
                  </a:lnTo>
                  <a:lnTo>
                    <a:pt x="285381" y="72644"/>
                  </a:lnTo>
                  <a:lnTo>
                    <a:pt x="285381" y="6223"/>
                  </a:lnTo>
                  <a:lnTo>
                    <a:pt x="262305" y="6223"/>
                  </a:lnTo>
                  <a:lnTo>
                    <a:pt x="262305" y="176657"/>
                  </a:lnTo>
                  <a:lnTo>
                    <a:pt x="285381" y="176657"/>
                  </a:lnTo>
                  <a:lnTo>
                    <a:pt x="285381" y="92329"/>
                  </a:lnTo>
                  <a:lnTo>
                    <a:pt x="301752" y="92329"/>
                  </a:lnTo>
                  <a:lnTo>
                    <a:pt x="301752" y="181991"/>
                  </a:lnTo>
                  <a:lnTo>
                    <a:pt x="325005" y="181991"/>
                  </a:lnTo>
                  <a:lnTo>
                    <a:pt x="325005" y="92329"/>
                  </a:lnTo>
                  <a:lnTo>
                    <a:pt x="325005" y="72644"/>
                  </a:lnTo>
                  <a:lnTo>
                    <a:pt x="325005" y="2540"/>
                  </a:lnTo>
                  <a:close/>
                </a:path>
                <a:path w="1123314" h="182244">
                  <a:moveTo>
                    <a:pt x="556590" y="137795"/>
                  </a:moveTo>
                  <a:lnTo>
                    <a:pt x="484962" y="137795"/>
                  </a:lnTo>
                  <a:lnTo>
                    <a:pt x="484962" y="105283"/>
                  </a:lnTo>
                  <a:lnTo>
                    <a:pt x="531317" y="105283"/>
                  </a:lnTo>
                  <a:lnTo>
                    <a:pt x="531317" y="85852"/>
                  </a:lnTo>
                  <a:lnTo>
                    <a:pt x="531317" y="62738"/>
                  </a:lnTo>
                  <a:lnTo>
                    <a:pt x="531317" y="43053"/>
                  </a:lnTo>
                  <a:lnTo>
                    <a:pt x="531317" y="16002"/>
                  </a:lnTo>
                  <a:lnTo>
                    <a:pt x="508076" y="16002"/>
                  </a:lnTo>
                  <a:lnTo>
                    <a:pt x="508076" y="43053"/>
                  </a:lnTo>
                  <a:lnTo>
                    <a:pt x="508076" y="62738"/>
                  </a:lnTo>
                  <a:lnTo>
                    <a:pt x="508076" y="85852"/>
                  </a:lnTo>
                  <a:lnTo>
                    <a:pt x="438696" y="85852"/>
                  </a:lnTo>
                  <a:lnTo>
                    <a:pt x="438696" y="62738"/>
                  </a:lnTo>
                  <a:lnTo>
                    <a:pt x="508076" y="62738"/>
                  </a:lnTo>
                  <a:lnTo>
                    <a:pt x="508076" y="43053"/>
                  </a:lnTo>
                  <a:lnTo>
                    <a:pt x="438696" y="43053"/>
                  </a:lnTo>
                  <a:lnTo>
                    <a:pt x="438696" y="16002"/>
                  </a:lnTo>
                  <a:lnTo>
                    <a:pt x="415264" y="16002"/>
                  </a:lnTo>
                  <a:lnTo>
                    <a:pt x="415264" y="105283"/>
                  </a:lnTo>
                  <a:lnTo>
                    <a:pt x="461594" y="105283"/>
                  </a:lnTo>
                  <a:lnTo>
                    <a:pt x="461594" y="137795"/>
                  </a:lnTo>
                  <a:lnTo>
                    <a:pt x="390144" y="137795"/>
                  </a:lnTo>
                  <a:lnTo>
                    <a:pt x="390144" y="157226"/>
                  </a:lnTo>
                  <a:lnTo>
                    <a:pt x="556590" y="157226"/>
                  </a:lnTo>
                  <a:lnTo>
                    <a:pt x="556590" y="137795"/>
                  </a:lnTo>
                  <a:close/>
                </a:path>
                <a:path w="1123314" h="182244">
                  <a:moveTo>
                    <a:pt x="671144" y="77851"/>
                  </a:moveTo>
                  <a:lnTo>
                    <a:pt x="633882" y="58305"/>
                  </a:lnTo>
                  <a:lnTo>
                    <a:pt x="626821" y="39243"/>
                  </a:lnTo>
                  <a:lnTo>
                    <a:pt x="626821" y="35687"/>
                  </a:lnTo>
                  <a:lnTo>
                    <a:pt x="666191" y="35687"/>
                  </a:lnTo>
                  <a:lnTo>
                    <a:pt x="666191" y="17018"/>
                  </a:lnTo>
                  <a:lnTo>
                    <a:pt x="626821" y="17018"/>
                  </a:lnTo>
                  <a:lnTo>
                    <a:pt x="626821" y="0"/>
                  </a:lnTo>
                  <a:lnTo>
                    <a:pt x="603326" y="0"/>
                  </a:lnTo>
                  <a:lnTo>
                    <a:pt x="603326" y="17018"/>
                  </a:lnTo>
                  <a:lnTo>
                    <a:pt x="563702" y="17018"/>
                  </a:lnTo>
                  <a:lnTo>
                    <a:pt x="563702" y="35687"/>
                  </a:lnTo>
                  <a:lnTo>
                    <a:pt x="603199" y="35687"/>
                  </a:lnTo>
                  <a:lnTo>
                    <a:pt x="603135" y="39243"/>
                  </a:lnTo>
                  <a:lnTo>
                    <a:pt x="576186" y="76377"/>
                  </a:lnTo>
                  <a:lnTo>
                    <a:pt x="558749" y="83439"/>
                  </a:lnTo>
                  <a:lnTo>
                    <a:pt x="574497" y="98933"/>
                  </a:lnTo>
                  <a:lnTo>
                    <a:pt x="587756" y="91694"/>
                  </a:lnTo>
                  <a:lnTo>
                    <a:pt x="598957" y="83883"/>
                  </a:lnTo>
                  <a:lnTo>
                    <a:pt x="608088" y="75501"/>
                  </a:lnTo>
                  <a:lnTo>
                    <a:pt x="615137" y="66548"/>
                  </a:lnTo>
                  <a:lnTo>
                    <a:pt x="623798" y="75742"/>
                  </a:lnTo>
                  <a:lnTo>
                    <a:pt x="633806" y="83477"/>
                  </a:lnTo>
                  <a:lnTo>
                    <a:pt x="645134" y="89738"/>
                  </a:lnTo>
                  <a:lnTo>
                    <a:pt x="657809" y="94488"/>
                  </a:lnTo>
                  <a:lnTo>
                    <a:pt x="671144" y="77851"/>
                  </a:lnTo>
                  <a:close/>
                </a:path>
                <a:path w="1123314" h="182244">
                  <a:moveTo>
                    <a:pt x="714451" y="2540"/>
                  </a:moveTo>
                  <a:lnTo>
                    <a:pt x="691464" y="2540"/>
                  </a:lnTo>
                  <a:lnTo>
                    <a:pt x="691464" y="44704"/>
                  </a:lnTo>
                  <a:lnTo>
                    <a:pt x="657809" y="44704"/>
                  </a:lnTo>
                  <a:lnTo>
                    <a:pt x="657809" y="63246"/>
                  </a:lnTo>
                  <a:lnTo>
                    <a:pt x="691464" y="63246"/>
                  </a:lnTo>
                  <a:lnTo>
                    <a:pt x="691464" y="92710"/>
                  </a:lnTo>
                  <a:lnTo>
                    <a:pt x="714451" y="92710"/>
                  </a:lnTo>
                  <a:lnTo>
                    <a:pt x="714451" y="2540"/>
                  </a:lnTo>
                  <a:close/>
                </a:path>
                <a:path w="1123314" h="182244">
                  <a:moveTo>
                    <a:pt x="719023" y="159512"/>
                  </a:moveTo>
                  <a:lnTo>
                    <a:pt x="621360" y="159512"/>
                  </a:lnTo>
                  <a:lnTo>
                    <a:pt x="621360" y="148082"/>
                  </a:lnTo>
                  <a:lnTo>
                    <a:pt x="714451" y="148082"/>
                  </a:lnTo>
                  <a:lnTo>
                    <a:pt x="714451" y="99695"/>
                  </a:lnTo>
                  <a:lnTo>
                    <a:pt x="598373" y="99695"/>
                  </a:lnTo>
                  <a:lnTo>
                    <a:pt x="598373" y="119253"/>
                  </a:lnTo>
                  <a:lnTo>
                    <a:pt x="691464" y="119253"/>
                  </a:lnTo>
                  <a:lnTo>
                    <a:pt x="691464" y="130175"/>
                  </a:lnTo>
                  <a:lnTo>
                    <a:pt x="598373" y="130175"/>
                  </a:lnTo>
                  <a:lnTo>
                    <a:pt x="598373" y="179070"/>
                  </a:lnTo>
                  <a:lnTo>
                    <a:pt x="719023" y="179070"/>
                  </a:lnTo>
                  <a:lnTo>
                    <a:pt x="719023" y="159512"/>
                  </a:lnTo>
                  <a:close/>
                </a:path>
                <a:path w="1123314" h="182244">
                  <a:moveTo>
                    <a:pt x="894410" y="118872"/>
                  </a:moveTo>
                  <a:lnTo>
                    <a:pt x="863828" y="93091"/>
                  </a:lnTo>
                  <a:lnTo>
                    <a:pt x="848728" y="49403"/>
                  </a:lnTo>
                  <a:lnTo>
                    <a:pt x="848690" y="14478"/>
                  </a:lnTo>
                  <a:lnTo>
                    <a:pt x="825195" y="14478"/>
                  </a:lnTo>
                  <a:lnTo>
                    <a:pt x="825195" y="49403"/>
                  </a:lnTo>
                  <a:lnTo>
                    <a:pt x="824357" y="60312"/>
                  </a:lnTo>
                  <a:lnTo>
                    <a:pt x="804583" y="102184"/>
                  </a:lnTo>
                  <a:lnTo>
                    <a:pt x="777443" y="124079"/>
                  </a:lnTo>
                  <a:lnTo>
                    <a:pt x="795604" y="140462"/>
                  </a:lnTo>
                  <a:lnTo>
                    <a:pt x="808177" y="130492"/>
                  </a:lnTo>
                  <a:lnTo>
                    <a:pt x="819238" y="119253"/>
                  </a:lnTo>
                  <a:lnTo>
                    <a:pt x="828802" y="106781"/>
                  </a:lnTo>
                  <a:lnTo>
                    <a:pt x="836879" y="93091"/>
                  </a:lnTo>
                  <a:lnTo>
                    <a:pt x="845159" y="105803"/>
                  </a:lnTo>
                  <a:lnTo>
                    <a:pt x="854773" y="117449"/>
                  </a:lnTo>
                  <a:lnTo>
                    <a:pt x="865733" y="127990"/>
                  </a:lnTo>
                  <a:lnTo>
                    <a:pt x="878027" y="137414"/>
                  </a:lnTo>
                  <a:lnTo>
                    <a:pt x="894410" y="118872"/>
                  </a:lnTo>
                  <a:close/>
                </a:path>
                <a:path w="1123314" h="182244">
                  <a:moveTo>
                    <a:pt x="930605" y="2540"/>
                  </a:moveTo>
                  <a:lnTo>
                    <a:pt x="907364" y="2540"/>
                  </a:lnTo>
                  <a:lnTo>
                    <a:pt x="907364" y="181991"/>
                  </a:lnTo>
                  <a:lnTo>
                    <a:pt x="930605" y="181991"/>
                  </a:lnTo>
                  <a:lnTo>
                    <a:pt x="930605" y="2540"/>
                  </a:lnTo>
                  <a:close/>
                </a:path>
                <a:path w="1123314" h="182244">
                  <a:moveTo>
                    <a:pt x="1059891" y="84709"/>
                  </a:moveTo>
                  <a:lnTo>
                    <a:pt x="1022934" y="58737"/>
                  </a:lnTo>
                  <a:lnTo>
                    <a:pt x="1016076" y="29972"/>
                  </a:lnTo>
                  <a:lnTo>
                    <a:pt x="1052144" y="29972"/>
                  </a:lnTo>
                  <a:lnTo>
                    <a:pt x="1052144" y="10541"/>
                  </a:lnTo>
                  <a:lnTo>
                    <a:pt x="955751" y="10541"/>
                  </a:lnTo>
                  <a:lnTo>
                    <a:pt x="955751" y="29972"/>
                  </a:lnTo>
                  <a:lnTo>
                    <a:pt x="992708" y="29972"/>
                  </a:lnTo>
                  <a:lnTo>
                    <a:pt x="992708" y="37211"/>
                  </a:lnTo>
                  <a:lnTo>
                    <a:pt x="972769" y="76746"/>
                  </a:lnTo>
                  <a:lnTo>
                    <a:pt x="947877" y="92075"/>
                  </a:lnTo>
                  <a:lnTo>
                    <a:pt x="964514" y="108458"/>
                  </a:lnTo>
                  <a:lnTo>
                    <a:pt x="998308" y="80200"/>
                  </a:lnTo>
                  <a:lnTo>
                    <a:pt x="1005154" y="69596"/>
                  </a:lnTo>
                  <a:lnTo>
                    <a:pt x="1012647" y="79006"/>
                  </a:lnTo>
                  <a:lnTo>
                    <a:pt x="1021816" y="87604"/>
                  </a:lnTo>
                  <a:lnTo>
                    <a:pt x="1032649" y="95389"/>
                  </a:lnTo>
                  <a:lnTo>
                    <a:pt x="1045159" y="102362"/>
                  </a:lnTo>
                  <a:lnTo>
                    <a:pt x="1059891" y="84709"/>
                  </a:lnTo>
                  <a:close/>
                </a:path>
                <a:path w="1123314" h="182244">
                  <a:moveTo>
                    <a:pt x="1098372" y="145415"/>
                  </a:moveTo>
                  <a:lnTo>
                    <a:pt x="1074369" y="115620"/>
                  </a:lnTo>
                  <a:lnTo>
                    <a:pt x="1074369" y="145415"/>
                  </a:lnTo>
                  <a:lnTo>
                    <a:pt x="1072121" y="152590"/>
                  </a:lnTo>
                  <a:lnTo>
                    <a:pt x="1065415" y="157708"/>
                  </a:lnTo>
                  <a:lnTo>
                    <a:pt x="1054214" y="160782"/>
                  </a:lnTo>
                  <a:lnTo>
                    <a:pt x="1038555" y="161798"/>
                  </a:lnTo>
                  <a:lnTo>
                    <a:pt x="1022972" y="160782"/>
                  </a:lnTo>
                  <a:lnTo>
                    <a:pt x="1011859" y="157708"/>
                  </a:lnTo>
                  <a:lnTo>
                    <a:pt x="1005205" y="152590"/>
                  </a:lnTo>
                  <a:lnTo>
                    <a:pt x="1002995" y="145415"/>
                  </a:lnTo>
                  <a:lnTo>
                    <a:pt x="1005205" y="138417"/>
                  </a:lnTo>
                  <a:lnTo>
                    <a:pt x="1011859" y="133413"/>
                  </a:lnTo>
                  <a:lnTo>
                    <a:pt x="1022972" y="130416"/>
                  </a:lnTo>
                  <a:lnTo>
                    <a:pt x="1038555" y="129413"/>
                  </a:lnTo>
                  <a:lnTo>
                    <a:pt x="1054214" y="130416"/>
                  </a:lnTo>
                  <a:lnTo>
                    <a:pt x="1065415" y="133413"/>
                  </a:lnTo>
                  <a:lnTo>
                    <a:pt x="1072121" y="138417"/>
                  </a:lnTo>
                  <a:lnTo>
                    <a:pt x="1074369" y="145415"/>
                  </a:lnTo>
                  <a:lnTo>
                    <a:pt x="1074369" y="115620"/>
                  </a:lnTo>
                  <a:lnTo>
                    <a:pt x="1073950" y="115404"/>
                  </a:lnTo>
                  <a:lnTo>
                    <a:pt x="1063726" y="112382"/>
                  </a:lnTo>
                  <a:lnTo>
                    <a:pt x="1051941" y="110591"/>
                  </a:lnTo>
                  <a:lnTo>
                    <a:pt x="1038555" y="109982"/>
                  </a:lnTo>
                  <a:lnTo>
                    <a:pt x="1025232" y="110591"/>
                  </a:lnTo>
                  <a:lnTo>
                    <a:pt x="987679" y="124904"/>
                  </a:lnTo>
                  <a:lnTo>
                    <a:pt x="978738" y="145415"/>
                  </a:lnTo>
                  <a:lnTo>
                    <a:pt x="979716" y="153136"/>
                  </a:lnTo>
                  <a:lnTo>
                    <a:pt x="1013218" y="178777"/>
                  </a:lnTo>
                  <a:lnTo>
                    <a:pt x="1038555" y="181229"/>
                  </a:lnTo>
                  <a:lnTo>
                    <a:pt x="1052029" y="180619"/>
                  </a:lnTo>
                  <a:lnTo>
                    <a:pt x="1089583" y="166179"/>
                  </a:lnTo>
                  <a:lnTo>
                    <a:pt x="1093063" y="161798"/>
                  </a:lnTo>
                  <a:lnTo>
                    <a:pt x="1094460" y="160058"/>
                  </a:lnTo>
                  <a:lnTo>
                    <a:pt x="1097394" y="153136"/>
                  </a:lnTo>
                  <a:lnTo>
                    <a:pt x="1098372" y="145415"/>
                  </a:lnTo>
                  <a:close/>
                </a:path>
                <a:path w="1123314" h="182244">
                  <a:moveTo>
                    <a:pt x="1122756" y="46482"/>
                  </a:moveTo>
                  <a:lnTo>
                    <a:pt x="1095578" y="46482"/>
                  </a:lnTo>
                  <a:lnTo>
                    <a:pt x="1095578" y="2540"/>
                  </a:lnTo>
                  <a:lnTo>
                    <a:pt x="1072210" y="2540"/>
                  </a:lnTo>
                  <a:lnTo>
                    <a:pt x="1072210" y="107315"/>
                  </a:lnTo>
                  <a:lnTo>
                    <a:pt x="1095578" y="107315"/>
                  </a:lnTo>
                  <a:lnTo>
                    <a:pt x="1095578" y="66167"/>
                  </a:lnTo>
                  <a:lnTo>
                    <a:pt x="1122756" y="66167"/>
                  </a:lnTo>
                  <a:lnTo>
                    <a:pt x="1122756" y="46482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821537" y="1434502"/>
              <a:ext cx="8263255" cy="729615"/>
            </a:xfrm>
            <a:custGeom>
              <a:avLst/>
              <a:gdLst/>
              <a:ahLst/>
              <a:cxnLst/>
              <a:rect l="l" t="t" r="r" b="b"/>
              <a:pathLst>
                <a:path w="8263255" h="729614">
                  <a:moveTo>
                    <a:pt x="3254425" y="0"/>
                  </a:moveTo>
                  <a:lnTo>
                    <a:pt x="2002409" y="0"/>
                  </a:lnTo>
                  <a:lnTo>
                    <a:pt x="0" y="0"/>
                  </a:lnTo>
                  <a:lnTo>
                    <a:pt x="0" y="729576"/>
                  </a:lnTo>
                  <a:lnTo>
                    <a:pt x="2002307" y="729576"/>
                  </a:lnTo>
                  <a:lnTo>
                    <a:pt x="3254425" y="729576"/>
                  </a:lnTo>
                  <a:lnTo>
                    <a:pt x="3254425" y="0"/>
                  </a:lnTo>
                  <a:close/>
                </a:path>
                <a:path w="8263255" h="729614">
                  <a:moveTo>
                    <a:pt x="8262925" y="0"/>
                  </a:moveTo>
                  <a:lnTo>
                    <a:pt x="8262925" y="0"/>
                  </a:lnTo>
                  <a:lnTo>
                    <a:pt x="3254527" y="0"/>
                  </a:lnTo>
                  <a:lnTo>
                    <a:pt x="3254527" y="729576"/>
                  </a:lnTo>
                  <a:lnTo>
                    <a:pt x="8262925" y="729576"/>
                  </a:lnTo>
                  <a:lnTo>
                    <a:pt x="8262925" y="0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821550" y="2164092"/>
              <a:ext cx="2002789" cy="568325"/>
            </a:xfrm>
            <a:custGeom>
              <a:avLst/>
              <a:gdLst/>
              <a:ahLst/>
              <a:cxnLst/>
              <a:rect l="l" t="t" r="r" b="b"/>
              <a:pathLst>
                <a:path w="2002789" h="568325">
                  <a:moveTo>
                    <a:pt x="2002408" y="0"/>
                  </a:moveTo>
                  <a:lnTo>
                    <a:pt x="0" y="0"/>
                  </a:lnTo>
                  <a:lnTo>
                    <a:pt x="0" y="568312"/>
                  </a:lnTo>
                  <a:lnTo>
                    <a:pt x="2002408" y="568312"/>
                  </a:lnTo>
                  <a:lnTo>
                    <a:pt x="200240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823845" y="2164092"/>
              <a:ext cx="6261100" cy="568325"/>
            </a:xfrm>
            <a:custGeom>
              <a:avLst/>
              <a:gdLst/>
              <a:ahLst/>
              <a:cxnLst/>
              <a:rect l="l" t="t" r="r" b="b"/>
              <a:pathLst>
                <a:path w="6261100" h="568325">
                  <a:moveTo>
                    <a:pt x="1252118" y="0"/>
                  </a:moveTo>
                  <a:lnTo>
                    <a:pt x="0" y="0"/>
                  </a:lnTo>
                  <a:lnTo>
                    <a:pt x="0" y="568312"/>
                  </a:lnTo>
                  <a:lnTo>
                    <a:pt x="1252118" y="568312"/>
                  </a:lnTo>
                  <a:lnTo>
                    <a:pt x="1252118" y="0"/>
                  </a:lnTo>
                  <a:close/>
                </a:path>
                <a:path w="6261100" h="568325">
                  <a:moveTo>
                    <a:pt x="6260617" y="0"/>
                  </a:moveTo>
                  <a:lnTo>
                    <a:pt x="6260617" y="0"/>
                  </a:lnTo>
                  <a:lnTo>
                    <a:pt x="1252220" y="0"/>
                  </a:lnTo>
                  <a:lnTo>
                    <a:pt x="1252220" y="568312"/>
                  </a:lnTo>
                  <a:lnTo>
                    <a:pt x="6260617" y="568312"/>
                  </a:lnTo>
                  <a:lnTo>
                    <a:pt x="626061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21550" y="2732417"/>
              <a:ext cx="2002789" cy="568325"/>
            </a:xfrm>
            <a:custGeom>
              <a:avLst/>
              <a:gdLst/>
              <a:ahLst/>
              <a:cxnLst/>
              <a:rect l="l" t="t" r="r" b="b"/>
              <a:pathLst>
                <a:path w="2002789" h="568325">
                  <a:moveTo>
                    <a:pt x="2002408" y="0"/>
                  </a:moveTo>
                  <a:lnTo>
                    <a:pt x="0" y="0"/>
                  </a:lnTo>
                  <a:lnTo>
                    <a:pt x="0" y="568312"/>
                  </a:lnTo>
                  <a:lnTo>
                    <a:pt x="2002408" y="568312"/>
                  </a:lnTo>
                  <a:lnTo>
                    <a:pt x="200240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2823845" y="2732417"/>
              <a:ext cx="6261100" cy="568325"/>
            </a:xfrm>
            <a:custGeom>
              <a:avLst/>
              <a:gdLst/>
              <a:ahLst/>
              <a:cxnLst/>
              <a:rect l="l" t="t" r="r" b="b"/>
              <a:pathLst>
                <a:path w="6261100" h="568325">
                  <a:moveTo>
                    <a:pt x="1252118" y="0"/>
                  </a:moveTo>
                  <a:lnTo>
                    <a:pt x="0" y="0"/>
                  </a:lnTo>
                  <a:lnTo>
                    <a:pt x="0" y="568312"/>
                  </a:lnTo>
                  <a:lnTo>
                    <a:pt x="1252118" y="568312"/>
                  </a:lnTo>
                  <a:lnTo>
                    <a:pt x="1252118" y="0"/>
                  </a:lnTo>
                  <a:close/>
                </a:path>
                <a:path w="6261100" h="568325">
                  <a:moveTo>
                    <a:pt x="6260617" y="0"/>
                  </a:moveTo>
                  <a:lnTo>
                    <a:pt x="6260617" y="0"/>
                  </a:lnTo>
                  <a:lnTo>
                    <a:pt x="1252220" y="0"/>
                  </a:lnTo>
                  <a:lnTo>
                    <a:pt x="1252220" y="568312"/>
                  </a:lnTo>
                  <a:lnTo>
                    <a:pt x="6260617" y="568312"/>
                  </a:lnTo>
                  <a:lnTo>
                    <a:pt x="626061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821550" y="1434464"/>
              <a:ext cx="8263255" cy="1871345"/>
            </a:xfrm>
            <a:custGeom>
              <a:avLst/>
              <a:gdLst/>
              <a:ahLst/>
              <a:cxnLst/>
              <a:rect l="l" t="t" r="r" b="b"/>
              <a:pathLst>
                <a:path w="8263255" h="1871345">
                  <a:moveTo>
                    <a:pt x="2002294" y="0"/>
                  </a:moveTo>
                  <a:lnTo>
                    <a:pt x="2002294" y="1870964"/>
                  </a:lnTo>
                </a:path>
                <a:path w="8263255" h="1871345">
                  <a:moveTo>
                    <a:pt x="3254514" y="0"/>
                  </a:moveTo>
                  <a:lnTo>
                    <a:pt x="3254514" y="1870964"/>
                  </a:lnTo>
                </a:path>
                <a:path w="8263255" h="1871345">
                  <a:moveTo>
                    <a:pt x="4506607" y="0"/>
                  </a:moveTo>
                  <a:lnTo>
                    <a:pt x="4506607" y="1870964"/>
                  </a:lnTo>
                </a:path>
                <a:path w="8263255" h="1871345">
                  <a:moveTo>
                    <a:pt x="5758700" y="0"/>
                  </a:moveTo>
                  <a:lnTo>
                    <a:pt x="5758700" y="1870964"/>
                  </a:lnTo>
                </a:path>
                <a:path w="8263255" h="1871345">
                  <a:moveTo>
                    <a:pt x="7010793" y="0"/>
                  </a:moveTo>
                  <a:lnTo>
                    <a:pt x="7010793" y="1870964"/>
                  </a:lnTo>
                </a:path>
                <a:path w="8263255" h="1871345">
                  <a:moveTo>
                    <a:pt x="0" y="729614"/>
                  </a:moveTo>
                  <a:lnTo>
                    <a:pt x="8262886" y="729614"/>
                  </a:lnTo>
                </a:path>
                <a:path w="8263255" h="1871345">
                  <a:moveTo>
                    <a:pt x="0" y="1297939"/>
                  </a:moveTo>
                  <a:lnTo>
                    <a:pt x="8262886" y="1297939"/>
                  </a:lnTo>
                </a:path>
              </a:pathLst>
            </a:custGeom>
            <a:ln w="3175">
              <a:solidFill>
                <a:srgbClr val="BEBE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821550" y="3300729"/>
              <a:ext cx="8263255" cy="0"/>
            </a:xfrm>
            <a:custGeom>
              <a:avLst/>
              <a:gdLst/>
              <a:ahLst/>
              <a:cxnLst/>
              <a:rect l="l" t="t" r="r" b="b"/>
              <a:pathLst>
                <a:path w="8263255">
                  <a:moveTo>
                    <a:pt x="0" y="0"/>
                  </a:moveTo>
                  <a:lnTo>
                    <a:pt x="8262886" y="0"/>
                  </a:lnTo>
                </a:path>
              </a:pathLst>
            </a:custGeom>
            <a:ln w="9525">
              <a:solidFill>
                <a:srgbClr val="2D75B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695196" y="1736343"/>
              <a:ext cx="5777230" cy="296545"/>
            </a:xfrm>
            <a:custGeom>
              <a:avLst/>
              <a:gdLst/>
              <a:ahLst/>
              <a:cxnLst/>
              <a:rect l="l" t="t" r="r" b="b"/>
              <a:pathLst>
                <a:path w="5777230" h="296544">
                  <a:moveTo>
                    <a:pt x="122555" y="58293"/>
                  </a:moveTo>
                  <a:lnTo>
                    <a:pt x="101727" y="58293"/>
                  </a:lnTo>
                  <a:lnTo>
                    <a:pt x="102552" y="46507"/>
                  </a:lnTo>
                  <a:lnTo>
                    <a:pt x="103149" y="33248"/>
                  </a:lnTo>
                  <a:lnTo>
                    <a:pt x="103505" y="18503"/>
                  </a:lnTo>
                  <a:lnTo>
                    <a:pt x="103632" y="2286"/>
                  </a:lnTo>
                  <a:lnTo>
                    <a:pt x="19939" y="2286"/>
                  </a:lnTo>
                  <a:lnTo>
                    <a:pt x="19939" y="11430"/>
                  </a:lnTo>
                  <a:lnTo>
                    <a:pt x="93345" y="11430"/>
                  </a:lnTo>
                  <a:lnTo>
                    <a:pt x="93243" y="25793"/>
                  </a:lnTo>
                  <a:lnTo>
                    <a:pt x="92951" y="38392"/>
                  </a:lnTo>
                  <a:lnTo>
                    <a:pt x="92481" y="49225"/>
                  </a:lnTo>
                  <a:lnTo>
                    <a:pt x="91821" y="58293"/>
                  </a:lnTo>
                  <a:lnTo>
                    <a:pt x="0" y="58293"/>
                  </a:lnTo>
                  <a:lnTo>
                    <a:pt x="0" y="67437"/>
                  </a:lnTo>
                  <a:lnTo>
                    <a:pt x="54991" y="67437"/>
                  </a:lnTo>
                  <a:lnTo>
                    <a:pt x="54991" y="128651"/>
                  </a:lnTo>
                  <a:lnTo>
                    <a:pt x="65151" y="128651"/>
                  </a:lnTo>
                  <a:lnTo>
                    <a:pt x="65151" y="67437"/>
                  </a:lnTo>
                  <a:lnTo>
                    <a:pt x="122555" y="67437"/>
                  </a:lnTo>
                  <a:lnTo>
                    <a:pt x="122555" y="58293"/>
                  </a:lnTo>
                  <a:close/>
                </a:path>
                <a:path w="5777230" h="296544">
                  <a:moveTo>
                    <a:pt x="237617" y="0"/>
                  </a:moveTo>
                  <a:lnTo>
                    <a:pt x="227457" y="0"/>
                  </a:lnTo>
                  <a:lnTo>
                    <a:pt x="227457" y="17145"/>
                  </a:lnTo>
                  <a:lnTo>
                    <a:pt x="227457" y="26289"/>
                  </a:lnTo>
                  <a:lnTo>
                    <a:pt x="227457" y="41656"/>
                  </a:lnTo>
                  <a:lnTo>
                    <a:pt x="166370" y="41656"/>
                  </a:lnTo>
                  <a:lnTo>
                    <a:pt x="166370" y="26289"/>
                  </a:lnTo>
                  <a:lnTo>
                    <a:pt x="227457" y="26289"/>
                  </a:lnTo>
                  <a:lnTo>
                    <a:pt x="227457" y="17145"/>
                  </a:lnTo>
                  <a:lnTo>
                    <a:pt x="166370" y="17145"/>
                  </a:lnTo>
                  <a:lnTo>
                    <a:pt x="166370" y="0"/>
                  </a:lnTo>
                  <a:lnTo>
                    <a:pt x="156083" y="0"/>
                  </a:lnTo>
                  <a:lnTo>
                    <a:pt x="156083" y="50673"/>
                  </a:lnTo>
                  <a:lnTo>
                    <a:pt x="237617" y="50673"/>
                  </a:lnTo>
                  <a:lnTo>
                    <a:pt x="237617" y="41656"/>
                  </a:lnTo>
                  <a:lnTo>
                    <a:pt x="237617" y="26289"/>
                  </a:lnTo>
                  <a:lnTo>
                    <a:pt x="237617" y="17145"/>
                  </a:lnTo>
                  <a:lnTo>
                    <a:pt x="237617" y="0"/>
                  </a:lnTo>
                  <a:close/>
                </a:path>
                <a:path w="5777230" h="296544">
                  <a:moveTo>
                    <a:pt x="241046" y="115570"/>
                  </a:moveTo>
                  <a:lnTo>
                    <a:pt x="165227" y="115570"/>
                  </a:lnTo>
                  <a:lnTo>
                    <a:pt x="165227" y="86868"/>
                  </a:lnTo>
                  <a:lnTo>
                    <a:pt x="155067" y="86868"/>
                  </a:lnTo>
                  <a:lnTo>
                    <a:pt x="155067" y="124714"/>
                  </a:lnTo>
                  <a:lnTo>
                    <a:pt x="241046" y="124714"/>
                  </a:lnTo>
                  <a:lnTo>
                    <a:pt x="241046" y="115570"/>
                  </a:lnTo>
                  <a:close/>
                </a:path>
                <a:path w="5777230" h="296544">
                  <a:moveTo>
                    <a:pt x="258191" y="66421"/>
                  </a:moveTo>
                  <a:lnTo>
                    <a:pt x="135636" y="66421"/>
                  </a:lnTo>
                  <a:lnTo>
                    <a:pt x="135636" y="75438"/>
                  </a:lnTo>
                  <a:lnTo>
                    <a:pt x="192278" y="75438"/>
                  </a:lnTo>
                  <a:lnTo>
                    <a:pt x="192278" y="105410"/>
                  </a:lnTo>
                  <a:lnTo>
                    <a:pt x="202565" y="105410"/>
                  </a:lnTo>
                  <a:lnTo>
                    <a:pt x="202565" y="75438"/>
                  </a:lnTo>
                  <a:lnTo>
                    <a:pt x="258191" y="75438"/>
                  </a:lnTo>
                  <a:lnTo>
                    <a:pt x="258191" y="66421"/>
                  </a:lnTo>
                  <a:close/>
                </a:path>
                <a:path w="5777230" h="296544">
                  <a:moveTo>
                    <a:pt x="1331595" y="265811"/>
                  </a:moveTo>
                  <a:lnTo>
                    <a:pt x="1330680" y="258953"/>
                  </a:lnTo>
                  <a:lnTo>
                    <a:pt x="1330452" y="257175"/>
                  </a:lnTo>
                  <a:lnTo>
                    <a:pt x="1323848" y="257937"/>
                  </a:lnTo>
                  <a:lnTo>
                    <a:pt x="1314170" y="258495"/>
                  </a:lnTo>
                  <a:lnTo>
                    <a:pt x="1301419" y="258838"/>
                  </a:lnTo>
                  <a:lnTo>
                    <a:pt x="1285621" y="258953"/>
                  </a:lnTo>
                  <a:lnTo>
                    <a:pt x="1285621" y="223901"/>
                  </a:lnTo>
                  <a:lnTo>
                    <a:pt x="1322197" y="223901"/>
                  </a:lnTo>
                  <a:lnTo>
                    <a:pt x="1322197" y="176149"/>
                  </a:lnTo>
                  <a:lnTo>
                    <a:pt x="1275334" y="176149"/>
                  </a:lnTo>
                  <a:lnTo>
                    <a:pt x="1275334" y="185166"/>
                  </a:lnTo>
                  <a:lnTo>
                    <a:pt x="1311910" y="185166"/>
                  </a:lnTo>
                  <a:lnTo>
                    <a:pt x="1311910" y="215011"/>
                  </a:lnTo>
                  <a:lnTo>
                    <a:pt x="1275334" y="215011"/>
                  </a:lnTo>
                  <a:lnTo>
                    <a:pt x="1275334" y="268097"/>
                  </a:lnTo>
                  <a:lnTo>
                    <a:pt x="1294980" y="267957"/>
                  </a:lnTo>
                  <a:lnTo>
                    <a:pt x="1310894" y="267525"/>
                  </a:lnTo>
                  <a:lnTo>
                    <a:pt x="1323086" y="266814"/>
                  </a:lnTo>
                  <a:lnTo>
                    <a:pt x="1331595" y="265811"/>
                  </a:lnTo>
                  <a:close/>
                </a:path>
                <a:path w="5777230" h="296544">
                  <a:moveTo>
                    <a:pt x="1356233" y="166878"/>
                  </a:moveTo>
                  <a:lnTo>
                    <a:pt x="1346200" y="166878"/>
                  </a:lnTo>
                  <a:lnTo>
                    <a:pt x="1346200" y="219837"/>
                  </a:lnTo>
                  <a:lnTo>
                    <a:pt x="1327404" y="219837"/>
                  </a:lnTo>
                  <a:lnTo>
                    <a:pt x="1327404" y="228981"/>
                  </a:lnTo>
                  <a:lnTo>
                    <a:pt x="1346200" y="228981"/>
                  </a:lnTo>
                  <a:lnTo>
                    <a:pt x="1346200" y="292735"/>
                  </a:lnTo>
                  <a:lnTo>
                    <a:pt x="1356233" y="292735"/>
                  </a:lnTo>
                  <a:lnTo>
                    <a:pt x="1356233" y="166878"/>
                  </a:lnTo>
                  <a:close/>
                </a:path>
                <a:path w="5777230" h="296544">
                  <a:moveTo>
                    <a:pt x="1380363" y="164211"/>
                  </a:moveTo>
                  <a:lnTo>
                    <a:pt x="1369949" y="164211"/>
                  </a:lnTo>
                  <a:lnTo>
                    <a:pt x="1369949" y="296291"/>
                  </a:lnTo>
                  <a:lnTo>
                    <a:pt x="1380363" y="296291"/>
                  </a:lnTo>
                  <a:lnTo>
                    <a:pt x="1380363" y="164211"/>
                  </a:lnTo>
                  <a:close/>
                </a:path>
                <a:path w="5777230" h="296544">
                  <a:moveTo>
                    <a:pt x="1485519" y="231267"/>
                  </a:moveTo>
                  <a:lnTo>
                    <a:pt x="1458163" y="205867"/>
                  </a:lnTo>
                  <a:lnTo>
                    <a:pt x="1457693" y="205193"/>
                  </a:lnTo>
                  <a:lnTo>
                    <a:pt x="1454442" y="198589"/>
                  </a:lnTo>
                  <a:lnTo>
                    <a:pt x="1452499" y="191998"/>
                  </a:lnTo>
                  <a:lnTo>
                    <a:pt x="1451864" y="185420"/>
                  </a:lnTo>
                  <a:lnTo>
                    <a:pt x="1451864" y="180594"/>
                  </a:lnTo>
                  <a:lnTo>
                    <a:pt x="1481328" y="180594"/>
                  </a:lnTo>
                  <a:lnTo>
                    <a:pt x="1481328" y="171323"/>
                  </a:lnTo>
                  <a:lnTo>
                    <a:pt x="1411859" y="171323"/>
                  </a:lnTo>
                  <a:lnTo>
                    <a:pt x="1411859" y="180594"/>
                  </a:lnTo>
                  <a:lnTo>
                    <a:pt x="1441831" y="180594"/>
                  </a:lnTo>
                  <a:lnTo>
                    <a:pt x="1441831" y="185420"/>
                  </a:lnTo>
                  <a:lnTo>
                    <a:pt x="1420761" y="226021"/>
                  </a:lnTo>
                  <a:lnTo>
                    <a:pt x="1407541" y="234950"/>
                  </a:lnTo>
                  <a:lnTo>
                    <a:pt x="1414780" y="242062"/>
                  </a:lnTo>
                  <a:lnTo>
                    <a:pt x="1421003" y="238506"/>
                  </a:lnTo>
                  <a:lnTo>
                    <a:pt x="1427353" y="233172"/>
                  </a:lnTo>
                  <a:lnTo>
                    <a:pt x="1433703" y="225806"/>
                  </a:lnTo>
                  <a:lnTo>
                    <a:pt x="1440180" y="218567"/>
                  </a:lnTo>
                  <a:lnTo>
                    <a:pt x="1444625" y="211836"/>
                  </a:lnTo>
                  <a:lnTo>
                    <a:pt x="1447165" y="205867"/>
                  </a:lnTo>
                  <a:lnTo>
                    <a:pt x="1449578" y="211074"/>
                  </a:lnTo>
                  <a:lnTo>
                    <a:pt x="1478661" y="238633"/>
                  </a:lnTo>
                  <a:lnTo>
                    <a:pt x="1485519" y="231267"/>
                  </a:lnTo>
                  <a:close/>
                </a:path>
                <a:path w="5777230" h="296544">
                  <a:moveTo>
                    <a:pt x="1511935" y="164211"/>
                  </a:moveTo>
                  <a:lnTo>
                    <a:pt x="1501775" y="164211"/>
                  </a:lnTo>
                  <a:lnTo>
                    <a:pt x="1501775" y="258064"/>
                  </a:lnTo>
                  <a:lnTo>
                    <a:pt x="1511935" y="258064"/>
                  </a:lnTo>
                  <a:lnTo>
                    <a:pt x="1511935" y="164211"/>
                  </a:lnTo>
                  <a:close/>
                </a:path>
                <a:path w="5777230" h="296544">
                  <a:moveTo>
                    <a:pt x="1515491" y="282956"/>
                  </a:moveTo>
                  <a:lnTo>
                    <a:pt x="1440815" y="282956"/>
                  </a:lnTo>
                  <a:lnTo>
                    <a:pt x="1440815" y="248793"/>
                  </a:lnTo>
                  <a:lnTo>
                    <a:pt x="1430528" y="248793"/>
                  </a:lnTo>
                  <a:lnTo>
                    <a:pt x="1430528" y="291973"/>
                  </a:lnTo>
                  <a:lnTo>
                    <a:pt x="1515491" y="291973"/>
                  </a:lnTo>
                  <a:lnTo>
                    <a:pt x="1515491" y="282956"/>
                  </a:lnTo>
                  <a:close/>
                </a:path>
                <a:path w="5777230" h="296544">
                  <a:moveTo>
                    <a:pt x="1615440" y="225679"/>
                  </a:moveTo>
                  <a:lnTo>
                    <a:pt x="1584820" y="195491"/>
                  </a:lnTo>
                  <a:lnTo>
                    <a:pt x="1582407" y="182499"/>
                  </a:lnTo>
                  <a:lnTo>
                    <a:pt x="1582407" y="168656"/>
                  </a:lnTo>
                  <a:lnTo>
                    <a:pt x="1572641" y="168656"/>
                  </a:lnTo>
                  <a:lnTo>
                    <a:pt x="1572641" y="182499"/>
                  </a:lnTo>
                  <a:lnTo>
                    <a:pt x="1572018" y="189484"/>
                  </a:lnTo>
                  <a:lnTo>
                    <a:pt x="1545729" y="225615"/>
                  </a:lnTo>
                  <a:lnTo>
                    <a:pt x="1538732" y="229489"/>
                  </a:lnTo>
                  <a:lnTo>
                    <a:pt x="1546225" y="236601"/>
                  </a:lnTo>
                  <a:lnTo>
                    <a:pt x="1575295" y="209042"/>
                  </a:lnTo>
                  <a:lnTo>
                    <a:pt x="1577708" y="203327"/>
                  </a:lnTo>
                  <a:lnTo>
                    <a:pt x="1580121" y="208280"/>
                  </a:lnTo>
                  <a:lnTo>
                    <a:pt x="1584452" y="213741"/>
                  </a:lnTo>
                  <a:lnTo>
                    <a:pt x="1590675" y="219583"/>
                  </a:lnTo>
                  <a:lnTo>
                    <a:pt x="1596961" y="225615"/>
                  </a:lnTo>
                  <a:lnTo>
                    <a:pt x="1602994" y="230124"/>
                  </a:lnTo>
                  <a:lnTo>
                    <a:pt x="1608696" y="233172"/>
                  </a:lnTo>
                  <a:lnTo>
                    <a:pt x="1615440" y="225679"/>
                  </a:lnTo>
                  <a:close/>
                </a:path>
                <a:path w="5777230" h="296544">
                  <a:moveTo>
                    <a:pt x="1644396" y="261874"/>
                  </a:moveTo>
                  <a:lnTo>
                    <a:pt x="1640586" y="255778"/>
                  </a:lnTo>
                  <a:lnTo>
                    <a:pt x="1635518" y="252603"/>
                  </a:lnTo>
                  <a:lnTo>
                    <a:pt x="1633601" y="251409"/>
                  </a:lnTo>
                  <a:lnTo>
                    <a:pt x="1633601" y="274574"/>
                  </a:lnTo>
                  <a:lnTo>
                    <a:pt x="1630807" y="278638"/>
                  </a:lnTo>
                  <a:lnTo>
                    <a:pt x="1625219" y="281813"/>
                  </a:lnTo>
                  <a:lnTo>
                    <a:pt x="1619504" y="284861"/>
                  </a:lnTo>
                  <a:lnTo>
                    <a:pt x="1611630" y="286512"/>
                  </a:lnTo>
                  <a:lnTo>
                    <a:pt x="1591056" y="286512"/>
                  </a:lnTo>
                  <a:lnTo>
                    <a:pt x="1583182" y="284861"/>
                  </a:lnTo>
                  <a:lnTo>
                    <a:pt x="1572006" y="278765"/>
                  </a:lnTo>
                  <a:lnTo>
                    <a:pt x="1569212" y="274574"/>
                  </a:lnTo>
                  <a:lnTo>
                    <a:pt x="1569212" y="264414"/>
                  </a:lnTo>
                  <a:lnTo>
                    <a:pt x="1572006" y="260350"/>
                  </a:lnTo>
                  <a:lnTo>
                    <a:pt x="1583182" y="254254"/>
                  </a:lnTo>
                  <a:lnTo>
                    <a:pt x="1591056" y="252603"/>
                  </a:lnTo>
                  <a:lnTo>
                    <a:pt x="1611630" y="252603"/>
                  </a:lnTo>
                  <a:lnTo>
                    <a:pt x="1633601" y="274574"/>
                  </a:lnTo>
                  <a:lnTo>
                    <a:pt x="1633601" y="251409"/>
                  </a:lnTo>
                  <a:lnTo>
                    <a:pt x="1601216" y="243967"/>
                  </a:lnTo>
                  <a:lnTo>
                    <a:pt x="1591564" y="244424"/>
                  </a:lnTo>
                  <a:lnTo>
                    <a:pt x="1558290" y="277114"/>
                  </a:lnTo>
                  <a:lnTo>
                    <a:pt x="1561973" y="283210"/>
                  </a:lnTo>
                  <a:lnTo>
                    <a:pt x="1601216" y="295148"/>
                  </a:lnTo>
                  <a:lnTo>
                    <a:pt x="1610995" y="294703"/>
                  </a:lnTo>
                  <a:lnTo>
                    <a:pt x="1619580" y="293357"/>
                  </a:lnTo>
                  <a:lnTo>
                    <a:pt x="1626946" y="291134"/>
                  </a:lnTo>
                  <a:lnTo>
                    <a:pt x="1633093" y="288036"/>
                  </a:lnTo>
                  <a:lnTo>
                    <a:pt x="1635518" y="286512"/>
                  </a:lnTo>
                  <a:lnTo>
                    <a:pt x="1640586" y="283337"/>
                  </a:lnTo>
                  <a:lnTo>
                    <a:pt x="1644396" y="277114"/>
                  </a:lnTo>
                  <a:lnTo>
                    <a:pt x="1644396" y="261874"/>
                  </a:lnTo>
                  <a:close/>
                </a:path>
                <a:path w="5777230" h="296544">
                  <a:moveTo>
                    <a:pt x="1662049" y="200279"/>
                  </a:moveTo>
                  <a:lnTo>
                    <a:pt x="1642110" y="200279"/>
                  </a:lnTo>
                  <a:lnTo>
                    <a:pt x="1642110" y="164211"/>
                  </a:lnTo>
                  <a:lnTo>
                    <a:pt x="1631823" y="164211"/>
                  </a:lnTo>
                  <a:lnTo>
                    <a:pt x="1631823" y="240284"/>
                  </a:lnTo>
                  <a:lnTo>
                    <a:pt x="1642110" y="240284"/>
                  </a:lnTo>
                  <a:lnTo>
                    <a:pt x="1642110" y="209677"/>
                  </a:lnTo>
                  <a:lnTo>
                    <a:pt x="1662049" y="209677"/>
                  </a:lnTo>
                  <a:lnTo>
                    <a:pt x="1662049" y="200279"/>
                  </a:lnTo>
                  <a:close/>
                </a:path>
                <a:path w="5777230" h="296544">
                  <a:moveTo>
                    <a:pt x="1801114" y="242951"/>
                  </a:moveTo>
                  <a:lnTo>
                    <a:pt x="1800567" y="235585"/>
                  </a:lnTo>
                  <a:lnTo>
                    <a:pt x="1800479" y="234188"/>
                  </a:lnTo>
                  <a:lnTo>
                    <a:pt x="1794764" y="234505"/>
                  </a:lnTo>
                  <a:lnTo>
                    <a:pt x="1786788" y="234848"/>
                  </a:lnTo>
                  <a:lnTo>
                    <a:pt x="1764157" y="235585"/>
                  </a:lnTo>
                  <a:lnTo>
                    <a:pt x="1764157" y="221234"/>
                  </a:lnTo>
                  <a:lnTo>
                    <a:pt x="1772666" y="220345"/>
                  </a:lnTo>
                  <a:lnTo>
                    <a:pt x="1779524" y="217551"/>
                  </a:lnTo>
                  <a:lnTo>
                    <a:pt x="1784337" y="212852"/>
                  </a:lnTo>
                  <a:lnTo>
                    <a:pt x="1789430" y="207772"/>
                  </a:lnTo>
                  <a:lnTo>
                    <a:pt x="1791906" y="202057"/>
                  </a:lnTo>
                  <a:lnTo>
                    <a:pt x="1791970" y="187325"/>
                  </a:lnTo>
                  <a:lnTo>
                    <a:pt x="1788922" y="180975"/>
                  </a:lnTo>
                  <a:lnTo>
                    <a:pt x="1784324" y="177165"/>
                  </a:lnTo>
                  <a:lnTo>
                    <a:pt x="1782953" y="176022"/>
                  </a:lnTo>
                  <a:lnTo>
                    <a:pt x="1782064" y="175272"/>
                  </a:lnTo>
                  <a:lnTo>
                    <a:pt x="1782064" y="189738"/>
                  </a:lnTo>
                  <a:lnTo>
                    <a:pt x="1782064" y="200279"/>
                  </a:lnTo>
                  <a:lnTo>
                    <a:pt x="1779905" y="204597"/>
                  </a:lnTo>
                  <a:lnTo>
                    <a:pt x="1775714" y="207899"/>
                  </a:lnTo>
                  <a:lnTo>
                    <a:pt x="1771650" y="211201"/>
                  </a:lnTo>
                  <a:lnTo>
                    <a:pt x="1765935" y="212852"/>
                  </a:lnTo>
                  <a:lnTo>
                    <a:pt x="1751584" y="212852"/>
                  </a:lnTo>
                  <a:lnTo>
                    <a:pt x="1745869" y="211201"/>
                  </a:lnTo>
                  <a:lnTo>
                    <a:pt x="1737487" y="204597"/>
                  </a:lnTo>
                  <a:lnTo>
                    <a:pt x="1735328" y="200279"/>
                  </a:lnTo>
                  <a:lnTo>
                    <a:pt x="1735328" y="189738"/>
                  </a:lnTo>
                  <a:lnTo>
                    <a:pt x="1737487" y="185420"/>
                  </a:lnTo>
                  <a:lnTo>
                    <a:pt x="1741678" y="182118"/>
                  </a:lnTo>
                  <a:lnTo>
                    <a:pt x="1745996" y="178816"/>
                  </a:lnTo>
                  <a:lnTo>
                    <a:pt x="1751584" y="177165"/>
                  </a:lnTo>
                  <a:lnTo>
                    <a:pt x="1765935" y="177165"/>
                  </a:lnTo>
                  <a:lnTo>
                    <a:pt x="1771523" y="178816"/>
                  </a:lnTo>
                  <a:lnTo>
                    <a:pt x="1779905" y="185420"/>
                  </a:lnTo>
                  <a:lnTo>
                    <a:pt x="1782064" y="189738"/>
                  </a:lnTo>
                  <a:lnTo>
                    <a:pt x="1782064" y="175272"/>
                  </a:lnTo>
                  <a:lnTo>
                    <a:pt x="1776984" y="170942"/>
                  </a:lnTo>
                  <a:lnTo>
                    <a:pt x="1768983" y="168529"/>
                  </a:lnTo>
                  <a:lnTo>
                    <a:pt x="1748663" y="168529"/>
                  </a:lnTo>
                  <a:lnTo>
                    <a:pt x="1740535" y="170942"/>
                  </a:lnTo>
                  <a:lnTo>
                    <a:pt x="1734439" y="176022"/>
                  </a:lnTo>
                  <a:lnTo>
                    <a:pt x="1728343" y="180975"/>
                  </a:lnTo>
                  <a:lnTo>
                    <a:pt x="1725295" y="187325"/>
                  </a:lnTo>
                  <a:lnTo>
                    <a:pt x="1725295" y="202057"/>
                  </a:lnTo>
                  <a:lnTo>
                    <a:pt x="1727835" y="207899"/>
                  </a:lnTo>
                  <a:lnTo>
                    <a:pt x="1733042" y="212725"/>
                  </a:lnTo>
                  <a:lnTo>
                    <a:pt x="1738122" y="217551"/>
                  </a:lnTo>
                  <a:lnTo>
                    <a:pt x="1744980" y="220472"/>
                  </a:lnTo>
                  <a:lnTo>
                    <a:pt x="1753870" y="221234"/>
                  </a:lnTo>
                  <a:lnTo>
                    <a:pt x="1753870" y="235839"/>
                  </a:lnTo>
                  <a:lnTo>
                    <a:pt x="1745107" y="236016"/>
                  </a:lnTo>
                  <a:lnTo>
                    <a:pt x="1716532" y="236220"/>
                  </a:lnTo>
                  <a:lnTo>
                    <a:pt x="1717548" y="245364"/>
                  </a:lnTo>
                  <a:lnTo>
                    <a:pt x="1746935" y="244944"/>
                  </a:lnTo>
                  <a:lnTo>
                    <a:pt x="1785175" y="243827"/>
                  </a:lnTo>
                  <a:lnTo>
                    <a:pt x="1794217" y="243408"/>
                  </a:lnTo>
                  <a:lnTo>
                    <a:pt x="1801114" y="242951"/>
                  </a:lnTo>
                  <a:close/>
                </a:path>
                <a:path w="5777230" h="296544">
                  <a:moveTo>
                    <a:pt x="1823974" y="283972"/>
                  </a:moveTo>
                  <a:lnTo>
                    <a:pt x="1748409" y="283972"/>
                  </a:lnTo>
                  <a:lnTo>
                    <a:pt x="1748409" y="255778"/>
                  </a:lnTo>
                  <a:lnTo>
                    <a:pt x="1738122" y="255778"/>
                  </a:lnTo>
                  <a:lnTo>
                    <a:pt x="1738122" y="292989"/>
                  </a:lnTo>
                  <a:lnTo>
                    <a:pt x="1823974" y="292989"/>
                  </a:lnTo>
                  <a:lnTo>
                    <a:pt x="1823974" y="283972"/>
                  </a:lnTo>
                  <a:close/>
                </a:path>
                <a:path w="5777230" h="296544">
                  <a:moveTo>
                    <a:pt x="1840992" y="212598"/>
                  </a:moveTo>
                  <a:lnTo>
                    <a:pt x="1820545" y="212598"/>
                  </a:lnTo>
                  <a:lnTo>
                    <a:pt x="1820545" y="164211"/>
                  </a:lnTo>
                  <a:lnTo>
                    <a:pt x="1810385" y="164211"/>
                  </a:lnTo>
                  <a:lnTo>
                    <a:pt x="1810385" y="263398"/>
                  </a:lnTo>
                  <a:lnTo>
                    <a:pt x="1820545" y="263398"/>
                  </a:lnTo>
                  <a:lnTo>
                    <a:pt x="1820545" y="221742"/>
                  </a:lnTo>
                  <a:lnTo>
                    <a:pt x="1840992" y="221742"/>
                  </a:lnTo>
                  <a:lnTo>
                    <a:pt x="1840992" y="212598"/>
                  </a:lnTo>
                  <a:close/>
                </a:path>
                <a:path w="5777230" h="296544">
                  <a:moveTo>
                    <a:pt x="1929638" y="231267"/>
                  </a:moveTo>
                  <a:lnTo>
                    <a:pt x="1902599" y="205867"/>
                  </a:lnTo>
                  <a:lnTo>
                    <a:pt x="1902218" y="205308"/>
                  </a:lnTo>
                  <a:lnTo>
                    <a:pt x="1899043" y="198653"/>
                  </a:lnTo>
                  <a:lnTo>
                    <a:pt x="1897126" y="192024"/>
                  </a:lnTo>
                  <a:lnTo>
                    <a:pt x="1896491" y="185420"/>
                  </a:lnTo>
                  <a:lnTo>
                    <a:pt x="1896491" y="180594"/>
                  </a:lnTo>
                  <a:lnTo>
                    <a:pt x="1925193" y="180594"/>
                  </a:lnTo>
                  <a:lnTo>
                    <a:pt x="1925193" y="171323"/>
                  </a:lnTo>
                  <a:lnTo>
                    <a:pt x="1857248" y="171323"/>
                  </a:lnTo>
                  <a:lnTo>
                    <a:pt x="1857248" y="180594"/>
                  </a:lnTo>
                  <a:lnTo>
                    <a:pt x="1886458" y="180594"/>
                  </a:lnTo>
                  <a:lnTo>
                    <a:pt x="1886458" y="185420"/>
                  </a:lnTo>
                  <a:lnTo>
                    <a:pt x="1865833" y="226136"/>
                  </a:lnTo>
                  <a:lnTo>
                    <a:pt x="1852803" y="234950"/>
                  </a:lnTo>
                  <a:lnTo>
                    <a:pt x="1860169" y="242062"/>
                  </a:lnTo>
                  <a:lnTo>
                    <a:pt x="1889252" y="211836"/>
                  </a:lnTo>
                  <a:lnTo>
                    <a:pt x="1891919" y="205867"/>
                  </a:lnTo>
                  <a:lnTo>
                    <a:pt x="1894332" y="211074"/>
                  </a:lnTo>
                  <a:lnTo>
                    <a:pt x="1922780" y="238633"/>
                  </a:lnTo>
                  <a:lnTo>
                    <a:pt x="1929638" y="231267"/>
                  </a:lnTo>
                  <a:close/>
                </a:path>
                <a:path w="5777230" h="296544">
                  <a:moveTo>
                    <a:pt x="1959356" y="164211"/>
                  </a:moveTo>
                  <a:lnTo>
                    <a:pt x="1949069" y="164211"/>
                  </a:lnTo>
                  <a:lnTo>
                    <a:pt x="1949069" y="197485"/>
                  </a:lnTo>
                  <a:lnTo>
                    <a:pt x="1918208" y="197485"/>
                  </a:lnTo>
                  <a:lnTo>
                    <a:pt x="1918208" y="206756"/>
                  </a:lnTo>
                  <a:lnTo>
                    <a:pt x="1949069" y="206756"/>
                  </a:lnTo>
                  <a:lnTo>
                    <a:pt x="1949069" y="258064"/>
                  </a:lnTo>
                  <a:lnTo>
                    <a:pt x="1959356" y="258064"/>
                  </a:lnTo>
                  <a:lnTo>
                    <a:pt x="1959356" y="164211"/>
                  </a:lnTo>
                  <a:close/>
                </a:path>
                <a:path w="5777230" h="296544">
                  <a:moveTo>
                    <a:pt x="1962785" y="282956"/>
                  </a:moveTo>
                  <a:lnTo>
                    <a:pt x="1888236" y="282956"/>
                  </a:lnTo>
                  <a:lnTo>
                    <a:pt x="1888236" y="248793"/>
                  </a:lnTo>
                  <a:lnTo>
                    <a:pt x="1877949" y="248793"/>
                  </a:lnTo>
                  <a:lnTo>
                    <a:pt x="1877949" y="291973"/>
                  </a:lnTo>
                  <a:lnTo>
                    <a:pt x="1962785" y="291973"/>
                  </a:lnTo>
                  <a:lnTo>
                    <a:pt x="1962785" y="282956"/>
                  </a:lnTo>
                  <a:close/>
                </a:path>
                <a:path w="5777230" h="296544">
                  <a:moveTo>
                    <a:pt x="2091309" y="206375"/>
                  </a:moveTo>
                  <a:lnTo>
                    <a:pt x="2016633" y="206375"/>
                  </a:lnTo>
                  <a:lnTo>
                    <a:pt x="2016633" y="194056"/>
                  </a:lnTo>
                  <a:lnTo>
                    <a:pt x="2087372" y="194056"/>
                  </a:lnTo>
                  <a:lnTo>
                    <a:pt x="2087372" y="186182"/>
                  </a:lnTo>
                  <a:lnTo>
                    <a:pt x="2016633" y="186182"/>
                  </a:lnTo>
                  <a:lnTo>
                    <a:pt x="2016633" y="174752"/>
                  </a:lnTo>
                  <a:lnTo>
                    <a:pt x="2089531" y="174752"/>
                  </a:lnTo>
                  <a:lnTo>
                    <a:pt x="2089531" y="166497"/>
                  </a:lnTo>
                  <a:lnTo>
                    <a:pt x="2006600" y="166497"/>
                  </a:lnTo>
                  <a:lnTo>
                    <a:pt x="2006600" y="214503"/>
                  </a:lnTo>
                  <a:lnTo>
                    <a:pt x="2091309" y="214503"/>
                  </a:lnTo>
                  <a:lnTo>
                    <a:pt x="2091309" y="206375"/>
                  </a:lnTo>
                  <a:close/>
                </a:path>
                <a:path w="5777230" h="296544">
                  <a:moveTo>
                    <a:pt x="2092579" y="286766"/>
                  </a:moveTo>
                  <a:lnTo>
                    <a:pt x="2016252" y="286766"/>
                  </a:lnTo>
                  <a:lnTo>
                    <a:pt x="2016252" y="274320"/>
                  </a:lnTo>
                  <a:lnTo>
                    <a:pt x="2089531" y="274320"/>
                  </a:lnTo>
                  <a:lnTo>
                    <a:pt x="2089531" y="246507"/>
                  </a:lnTo>
                  <a:lnTo>
                    <a:pt x="2006219" y="246507"/>
                  </a:lnTo>
                  <a:lnTo>
                    <a:pt x="2006219" y="254762"/>
                  </a:lnTo>
                  <a:lnTo>
                    <a:pt x="2079498" y="254762"/>
                  </a:lnTo>
                  <a:lnTo>
                    <a:pt x="2079498" y="266319"/>
                  </a:lnTo>
                  <a:lnTo>
                    <a:pt x="2006219" y="266319"/>
                  </a:lnTo>
                  <a:lnTo>
                    <a:pt x="2006219" y="294894"/>
                  </a:lnTo>
                  <a:lnTo>
                    <a:pt x="2092579" y="294894"/>
                  </a:lnTo>
                  <a:lnTo>
                    <a:pt x="2092579" y="286766"/>
                  </a:lnTo>
                  <a:close/>
                </a:path>
                <a:path w="5777230" h="296544">
                  <a:moveTo>
                    <a:pt x="2109216" y="226314"/>
                  </a:moveTo>
                  <a:lnTo>
                    <a:pt x="1986661" y="226314"/>
                  </a:lnTo>
                  <a:lnTo>
                    <a:pt x="1986661" y="234442"/>
                  </a:lnTo>
                  <a:lnTo>
                    <a:pt x="2109216" y="234442"/>
                  </a:lnTo>
                  <a:lnTo>
                    <a:pt x="2109216" y="226314"/>
                  </a:lnTo>
                  <a:close/>
                </a:path>
                <a:path w="5777230" h="296544">
                  <a:moveTo>
                    <a:pt x="2211832" y="254508"/>
                  </a:moveTo>
                  <a:lnTo>
                    <a:pt x="2210955" y="248412"/>
                  </a:lnTo>
                  <a:lnTo>
                    <a:pt x="2210562" y="245618"/>
                  </a:lnTo>
                  <a:lnTo>
                    <a:pt x="2201722" y="246862"/>
                  </a:lnTo>
                  <a:lnTo>
                    <a:pt x="2189670" y="247738"/>
                  </a:lnTo>
                  <a:lnTo>
                    <a:pt x="2174367" y="248246"/>
                  </a:lnTo>
                  <a:lnTo>
                    <a:pt x="2155825" y="248412"/>
                  </a:lnTo>
                  <a:lnTo>
                    <a:pt x="2146808" y="248412"/>
                  </a:lnTo>
                  <a:lnTo>
                    <a:pt x="2146808" y="175387"/>
                  </a:lnTo>
                  <a:lnTo>
                    <a:pt x="2136648" y="175387"/>
                  </a:lnTo>
                  <a:lnTo>
                    <a:pt x="2136648" y="257556"/>
                  </a:lnTo>
                  <a:lnTo>
                    <a:pt x="2165502" y="257365"/>
                  </a:lnTo>
                  <a:lnTo>
                    <a:pt x="2187664" y="256794"/>
                  </a:lnTo>
                  <a:lnTo>
                    <a:pt x="2203119" y="255841"/>
                  </a:lnTo>
                  <a:lnTo>
                    <a:pt x="2211832" y="254508"/>
                  </a:lnTo>
                  <a:close/>
                </a:path>
                <a:path w="5777230" h="296544">
                  <a:moveTo>
                    <a:pt x="2232152" y="164211"/>
                  </a:moveTo>
                  <a:lnTo>
                    <a:pt x="2221865" y="164211"/>
                  </a:lnTo>
                  <a:lnTo>
                    <a:pt x="2221865" y="296291"/>
                  </a:lnTo>
                  <a:lnTo>
                    <a:pt x="2232152" y="296291"/>
                  </a:lnTo>
                  <a:lnTo>
                    <a:pt x="2232152" y="164211"/>
                  </a:lnTo>
                  <a:close/>
                </a:path>
                <a:path w="5777230" h="296544">
                  <a:moveTo>
                    <a:pt x="2621788" y="243205"/>
                  </a:moveTo>
                  <a:lnTo>
                    <a:pt x="2611755" y="243205"/>
                  </a:lnTo>
                  <a:lnTo>
                    <a:pt x="2611755" y="252222"/>
                  </a:lnTo>
                  <a:lnTo>
                    <a:pt x="2611755" y="283972"/>
                  </a:lnTo>
                  <a:lnTo>
                    <a:pt x="2550414" y="283972"/>
                  </a:lnTo>
                  <a:lnTo>
                    <a:pt x="2550414" y="252222"/>
                  </a:lnTo>
                  <a:lnTo>
                    <a:pt x="2611755" y="252222"/>
                  </a:lnTo>
                  <a:lnTo>
                    <a:pt x="2611755" y="243205"/>
                  </a:lnTo>
                  <a:lnTo>
                    <a:pt x="2540254" y="243205"/>
                  </a:lnTo>
                  <a:lnTo>
                    <a:pt x="2540254" y="292989"/>
                  </a:lnTo>
                  <a:lnTo>
                    <a:pt x="2621788" y="292989"/>
                  </a:lnTo>
                  <a:lnTo>
                    <a:pt x="2621788" y="283972"/>
                  </a:lnTo>
                  <a:lnTo>
                    <a:pt x="2621788" y="252222"/>
                  </a:lnTo>
                  <a:lnTo>
                    <a:pt x="2621788" y="243205"/>
                  </a:lnTo>
                  <a:close/>
                </a:path>
                <a:path w="5777230" h="296544">
                  <a:moveTo>
                    <a:pt x="2641981" y="216408"/>
                  </a:moveTo>
                  <a:lnTo>
                    <a:pt x="2620645" y="216408"/>
                  </a:lnTo>
                  <a:lnTo>
                    <a:pt x="2621394" y="205244"/>
                  </a:lnTo>
                  <a:lnTo>
                    <a:pt x="2621953" y="193662"/>
                  </a:lnTo>
                  <a:lnTo>
                    <a:pt x="2622296" y="181673"/>
                  </a:lnTo>
                  <a:lnTo>
                    <a:pt x="2622423" y="169291"/>
                  </a:lnTo>
                  <a:lnTo>
                    <a:pt x="2540000" y="169291"/>
                  </a:lnTo>
                  <a:lnTo>
                    <a:pt x="2540000" y="178308"/>
                  </a:lnTo>
                  <a:lnTo>
                    <a:pt x="2612136" y="178308"/>
                  </a:lnTo>
                  <a:lnTo>
                    <a:pt x="2612034" y="189052"/>
                  </a:lnTo>
                  <a:lnTo>
                    <a:pt x="2611755" y="198983"/>
                  </a:lnTo>
                  <a:lnTo>
                    <a:pt x="2611272" y="208102"/>
                  </a:lnTo>
                  <a:lnTo>
                    <a:pt x="2610612" y="216408"/>
                  </a:lnTo>
                  <a:lnTo>
                    <a:pt x="2519426" y="216408"/>
                  </a:lnTo>
                  <a:lnTo>
                    <a:pt x="2519426" y="225552"/>
                  </a:lnTo>
                  <a:lnTo>
                    <a:pt x="2641981" y="225552"/>
                  </a:lnTo>
                  <a:lnTo>
                    <a:pt x="2641981" y="216408"/>
                  </a:lnTo>
                  <a:close/>
                </a:path>
                <a:path w="5777230" h="296544">
                  <a:moveTo>
                    <a:pt x="2757424" y="250571"/>
                  </a:moveTo>
                  <a:lnTo>
                    <a:pt x="2672461" y="250571"/>
                  </a:lnTo>
                  <a:lnTo>
                    <a:pt x="2672461" y="259715"/>
                  </a:lnTo>
                  <a:lnTo>
                    <a:pt x="2747264" y="259715"/>
                  </a:lnTo>
                  <a:lnTo>
                    <a:pt x="2747264" y="296291"/>
                  </a:lnTo>
                  <a:lnTo>
                    <a:pt x="2757424" y="296291"/>
                  </a:lnTo>
                  <a:lnTo>
                    <a:pt x="2757424" y="250571"/>
                  </a:lnTo>
                  <a:close/>
                </a:path>
                <a:path w="5777230" h="296544">
                  <a:moveTo>
                    <a:pt x="2771267" y="203962"/>
                  </a:moveTo>
                  <a:lnTo>
                    <a:pt x="2726994" y="184912"/>
                  </a:lnTo>
                  <a:lnTo>
                    <a:pt x="2721483" y="166624"/>
                  </a:lnTo>
                  <a:lnTo>
                    <a:pt x="2711323" y="166624"/>
                  </a:lnTo>
                  <a:lnTo>
                    <a:pt x="2711323" y="177673"/>
                  </a:lnTo>
                  <a:lnTo>
                    <a:pt x="2706497" y="184404"/>
                  </a:lnTo>
                  <a:lnTo>
                    <a:pt x="2671508" y="201930"/>
                  </a:lnTo>
                  <a:lnTo>
                    <a:pt x="2661539" y="203327"/>
                  </a:lnTo>
                  <a:lnTo>
                    <a:pt x="2667635" y="211582"/>
                  </a:lnTo>
                  <a:lnTo>
                    <a:pt x="2707005" y="195326"/>
                  </a:lnTo>
                  <a:lnTo>
                    <a:pt x="2716530" y="184912"/>
                  </a:lnTo>
                  <a:lnTo>
                    <a:pt x="2720213" y="190500"/>
                  </a:lnTo>
                  <a:lnTo>
                    <a:pt x="2757754" y="210324"/>
                  </a:lnTo>
                  <a:lnTo>
                    <a:pt x="2765933" y="211963"/>
                  </a:lnTo>
                  <a:lnTo>
                    <a:pt x="2771267" y="203962"/>
                  </a:lnTo>
                  <a:close/>
                </a:path>
                <a:path w="5777230" h="296544">
                  <a:moveTo>
                    <a:pt x="2777617" y="226441"/>
                  </a:moveTo>
                  <a:lnTo>
                    <a:pt x="2721610" y="226441"/>
                  </a:lnTo>
                  <a:lnTo>
                    <a:pt x="2721610" y="207137"/>
                  </a:lnTo>
                  <a:lnTo>
                    <a:pt x="2711196" y="207137"/>
                  </a:lnTo>
                  <a:lnTo>
                    <a:pt x="2711196" y="226441"/>
                  </a:lnTo>
                  <a:lnTo>
                    <a:pt x="2655062" y="226441"/>
                  </a:lnTo>
                  <a:lnTo>
                    <a:pt x="2655062" y="235712"/>
                  </a:lnTo>
                  <a:lnTo>
                    <a:pt x="2777617" y="235712"/>
                  </a:lnTo>
                  <a:lnTo>
                    <a:pt x="2777617" y="226441"/>
                  </a:lnTo>
                  <a:close/>
                </a:path>
                <a:path w="5777230" h="296544">
                  <a:moveTo>
                    <a:pt x="2867533" y="225679"/>
                  </a:moveTo>
                  <a:lnTo>
                    <a:pt x="2836926" y="195491"/>
                  </a:lnTo>
                  <a:lnTo>
                    <a:pt x="2834513" y="182499"/>
                  </a:lnTo>
                  <a:lnTo>
                    <a:pt x="2834513" y="168656"/>
                  </a:lnTo>
                  <a:lnTo>
                    <a:pt x="2824734" y="168656"/>
                  </a:lnTo>
                  <a:lnTo>
                    <a:pt x="2824734" y="182499"/>
                  </a:lnTo>
                  <a:lnTo>
                    <a:pt x="2824111" y="189484"/>
                  </a:lnTo>
                  <a:lnTo>
                    <a:pt x="2797822" y="225615"/>
                  </a:lnTo>
                  <a:lnTo>
                    <a:pt x="2790825" y="229489"/>
                  </a:lnTo>
                  <a:lnTo>
                    <a:pt x="2798318" y="236601"/>
                  </a:lnTo>
                  <a:lnTo>
                    <a:pt x="2827401" y="209042"/>
                  </a:lnTo>
                  <a:lnTo>
                    <a:pt x="2829814" y="203327"/>
                  </a:lnTo>
                  <a:lnTo>
                    <a:pt x="2832227" y="208280"/>
                  </a:lnTo>
                  <a:lnTo>
                    <a:pt x="2836545" y="213741"/>
                  </a:lnTo>
                  <a:lnTo>
                    <a:pt x="2842768" y="219583"/>
                  </a:lnTo>
                  <a:lnTo>
                    <a:pt x="2849054" y="225615"/>
                  </a:lnTo>
                  <a:lnTo>
                    <a:pt x="2855087" y="230124"/>
                  </a:lnTo>
                  <a:lnTo>
                    <a:pt x="2860802" y="233172"/>
                  </a:lnTo>
                  <a:lnTo>
                    <a:pt x="2867533" y="225679"/>
                  </a:lnTo>
                  <a:close/>
                </a:path>
                <a:path w="5777230" h="296544">
                  <a:moveTo>
                    <a:pt x="2896489" y="261874"/>
                  </a:moveTo>
                  <a:lnTo>
                    <a:pt x="2892679" y="255778"/>
                  </a:lnTo>
                  <a:lnTo>
                    <a:pt x="2887611" y="252603"/>
                  </a:lnTo>
                  <a:lnTo>
                    <a:pt x="2885694" y="251409"/>
                  </a:lnTo>
                  <a:lnTo>
                    <a:pt x="2885694" y="274574"/>
                  </a:lnTo>
                  <a:lnTo>
                    <a:pt x="2882900" y="278638"/>
                  </a:lnTo>
                  <a:lnTo>
                    <a:pt x="2877312" y="281813"/>
                  </a:lnTo>
                  <a:lnTo>
                    <a:pt x="2871724" y="284861"/>
                  </a:lnTo>
                  <a:lnTo>
                    <a:pt x="2863723" y="286512"/>
                  </a:lnTo>
                  <a:lnTo>
                    <a:pt x="2843276" y="286512"/>
                  </a:lnTo>
                  <a:lnTo>
                    <a:pt x="2835275" y="284861"/>
                  </a:lnTo>
                  <a:lnTo>
                    <a:pt x="2824099" y="278765"/>
                  </a:lnTo>
                  <a:lnTo>
                    <a:pt x="2821305" y="274574"/>
                  </a:lnTo>
                  <a:lnTo>
                    <a:pt x="2821305" y="264414"/>
                  </a:lnTo>
                  <a:lnTo>
                    <a:pt x="2824099" y="260350"/>
                  </a:lnTo>
                  <a:lnTo>
                    <a:pt x="2835275" y="254254"/>
                  </a:lnTo>
                  <a:lnTo>
                    <a:pt x="2843149" y="252603"/>
                  </a:lnTo>
                  <a:lnTo>
                    <a:pt x="2863723" y="252603"/>
                  </a:lnTo>
                  <a:lnTo>
                    <a:pt x="2885694" y="274574"/>
                  </a:lnTo>
                  <a:lnTo>
                    <a:pt x="2885694" y="251409"/>
                  </a:lnTo>
                  <a:lnTo>
                    <a:pt x="2853436" y="243967"/>
                  </a:lnTo>
                  <a:lnTo>
                    <a:pt x="2843720" y="244424"/>
                  </a:lnTo>
                  <a:lnTo>
                    <a:pt x="2810383" y="277114"/>
                  </a:lnTo>
                  <a:lnTo>
                    <a:pt x="2814066" y="283210"/>
                  </a:lnTo>
                  <a:lnTo>
                    <a:pt x="2853436" y="295148"/>
                  </a:lnTo>
                  <a:lnTo>
                    <a:pt x="2863138" y="294703"/>
                  </a:lnTo>
                  <a:lnTo>
                    <a:pt x="2871698" y="293357"/>
                  </a:lnTo>
                  <a:lnTo>
                    <a:pt x="2879090" y="291134"/>
                  </a:lnTo>
                  <a:lnTo>
                    <a:pt x="2885313" y="288036"/>
                  </a:lnTo>
                  <a:lnTo>
                    <a:pt x="2887700" y="286512"/>
                  </a:lnTo>
                  <a:lnTo>
                    <a:pt x="2892679" y="283337"/>
                  </a:lnTo>
                  <a:lnTo>
                    <a:pt x="2896489" y="277114"/>
                  </a:lnTo>
                  <a:lnTo>
                    <a:pt x="2896489" y="261874"/>
                  </a:lnTo>
                  <a:close/>
                </a:path>
                <a:path w="5777230" h="296544">
                  <a:moveTo>
                    <a:pt x="2914142" y="200279"/>
                  </a:moveTo>
                  <a:lnTo>
                    <a:pt x="2894203" y="200279"/>
                  </a:lnTo>
                  <a:lnTo>
                    <a:pt x="2894203" y="164211"/>
                  </a:lnTo>
                  <a:lnTo>
                    <a:pt x="2884043" y="164211"/>
                  </a:lnTo>
                  <a:lnTo>
                    <a:pt x="2884043" y="240284"/>
                  </a:lnTo>
                  <a:lnTo>
                    <a:pt x="2894203" y="240284"/>
                  </a:lnTo>
                  <a:lnTo>
                    <a:pt x="2894203" y="209677"/>
                  </a:lnTo>
                  <a:lnTo>
                    <a:pt x="2914142" y="209677"/>
                  </a:lnTo>
                  <a:lnTo>
                    <a:pt x="2914142" y="200279"/>
                  </a:lnTo>
                  <a:close/>
                </a:path>
                <a:path w="5777230" h="296544">
                  <a:moveTo>
                    <a:pt x="3053207" y="242951"/>
                  </a:moveTo>
                  <a:lnTo>
                    <a:pt x="3052661" y="235585"/>
                  </a:lnTo>
                  <a:lnTo>
                    <a:pt x="3052572" y="234188"/>
                  </a:lnTo>
                  <a:lnTo>
                    <a:pt x="3046857" y="234505"/>
                  </a:lnTo>
                  <a:lnTo>
                    <a:pt x="3038881" y="234848"/>
                  </a:lnTo>
                  <a:lnTo>
                    <a:pt x="3016250" y="235585"/>
                  </a:lnTo>
                  <a:lnTo>
                    <a:pt x="3016250" y="221234"/>
                  </a:lnTo>
                  <a:lnTo>
                    <a:pt x="3024886" y="220345"/>
                  </a:lnTo>
                  <a:lnTo>
                    <a:pt x="3031617" y="217551"/>
                  </a:lnTo>
                  <a:lnTo>
                    <a:pt x="3036430" y="212852"/>
                  </a:lnTo>
                  <a:lnTo>
                    <a:pt x="3041523" y="207772"/>
                  </a:lnTo>
                  <a:lnTo>
                    <a:pt x="3043999" y="202057"/>
                  </a:lnTo>
                  <a:lnTo>
                    <a:pt x="3044063" y="187325"/>
                  </a:lnTo>
                  <a:lnTo>
                    <a:pt x="3041142" y="180975"/>
                  </a:lnTo>
                  <a:lnTo>
                    <a:pt x="3036443" y="177165"/>
                  </a:lnTo>
                  <a:lnTo>
                    <a:pt x="3035046" y="176022"/>
                  </a:lnTo>
                  <a:lnTo>
                    <a:pt x="3034157" y="175272"/>
                  </a:lnTo>
                  <a:lnTo>
                    <a:pt x="3034157" y="189738"/>
                  </a:lnTo>
                  <a:lnTo>
                    <a:pt x="3034157" y="200279"/>
                  </a:lnTo>
                  <a:lnTo>
                    <a:pt x="3031998" y="204597"/>
                  </a:lnTo>
                  <a:lnTo>
                    <a:pt x="3027934" y="207899"/>
                  </a:lnTo>
                  <a:lnTo>
                    <a:pt x="3023743" y="211201"/>
                  </a:lnTo>
                  <a:lnTo>
                    <a:pt x="3018028" y="212852"/>
                  </a:lnTo>
                  <a:lnTo>
                    <a:pt x="3003677" y="212852"/>
                  </a:lnTo>
                  <a:lnTo>
                    <a:pt x="2997962" y="211201"/>
                  </a:lnTo>
                  <a:lnTo>
                    <a:pt x="2989580" y="204597"/>
                  </a:lnTo>
                  <a:lnTo>
                    <a:pt x="2987421" y="200279"/>
                  </a:lnTo>
                  <a:lnTo>
                    <a:pt x="2987421" y="189738"/>
                  </a:lnTo>
                  <a:lnTo>
                    <a:pt x="2989580" y="185420"/>
                  </a:lnTo>
                  <a:lnTo>
                    <a:pt x="2993771" y="182118"/>
                  </a:lnTo>
                  <a:lnTo>
                    <a:pt x="2998089" y="178816"/>
                  </a:lnTo>
                  <a:lnTo>
                    <a:pt x="3003804" y="177165"/>
                  </a:lnTo>
                  <a:lnTo>
                    <a:pt x="3018028" y="177165"/>
                  </a:lnTo>
                  <a:lnTo>
                    <a:pt x="3023616" y="178816"/>
                  </a:lnTo>
                  <a:lnTo>
                    <a:pt x="3031998" y="185420"/>
                  </a:lnTo>
                  <a:lnTo>
                    <a:pt x="3034157" y="189738"/>
                  </a:lnTo>
                  <a:lnTo>
                    <a:pt x="3034157" y="175272"/>
                  </a:lnTo>
                  <a:lnTo>
                    <a:pt x="3029077" y="170942"/>
                  </a:lnTo>
                  <a:lnTo>
                    <a:pt x="3021076" y="168529"/>
                  </a:lnTo>
                  <a:lnTo>
                    <a:pt x="3010916" y="168529"/>
                  </a:lnTo>
                  <a:lnTo>
                    <a:pt x="2977515" y="187325"/>
                  </a:lnTo>
                  <a:lnTo>
                    <a:pt x="2977515" y="202057"/>
                  </a:lnTo>
                  <a:lnTo>
                    <a:pt x="2980055" y="207899"/>
                  </a:lnTo>
                  <a:lnTo>
                    <a:pt x="2990215" y="217551"/>
                  </a:lnTo>
                  <a:lnTo>
                    <a:pt x="2997073" y="220472"/>
                  </a:lnTo>
                  <a:lnTo>
                    <a:pt x="3005963" y="221234"/>
                  </a:lnTo>
                  <a:lnTo>
                    <a:pt x="3005963" y="235839"/>
                  </a:lnTo>
                  <a:lnTo>
                    <a:pt x="2997187" y="236016"/>
                  </a:lnTo>
                  <a:lnTo>
                    <a:pt x="2968625" y="236220"/>
                  </a:lnTo>
                  <a:lnTo>
                    <a:pt x="2969641" y="245364"/>
                  </a:lnTo>
                  <a:lnTo>
                    <a:pt x="2999143" y="244944"/>
                  </a:lnTo>
                  <a:lnTo>
                    <a:pt x="3037281" y="243827"/>
                  </a:lnTo>
                  <a:lnTo>
                    <a:pt x="3046311" y="243408"/>
                  </a:lnTo>
                  <a:lnTo>
                    <a:pt x="3053207" y="242951"/>
                  </a:lnTo>
                  <a:close/>
                </a:path>
                <a:path w="5777230" h="296544">
                  <a:moveTo>
                    <a:pt x="3076067" y="283972"/>
                  </a:moveTo>
                  <a:lnTo>
                    <a:pt x="3000502" y="283972"/>
                  </a:lnTo>
                  <a:lnTo>
                    <a:pt x="3000502" y="255778"/>
                  </a:lnTo>
                  <a:lnTo>
                    <a:pt x="2990215" y="255778"/>
                  </a:lnTo>
                  <a:lnTo>
                    <a:pt x="2990215" y="292989"/>
                  </a:lnTo>
                  <a:lnTo>
                    <a:pt x="3076067" y="292989"/>
                  </a:lnTo>
                  <a:lnTo>
                    <a:pt x="3076067" y="283972"/>
                  </a:lnTo>
                  <a:close/>
                </a:path>
                <a:path w="5777230" h="296544">
                  <a:moveTo>
                    <a:pt x="3093212" y="212598"/>
                  </a:moveTo>
                  <a:lnTo>
                    <a:pt x="3072638" y="212598"/>
                  </a:lnTo>
                  <a:lnTo>
                    <a:pt x="3072638" y="164211"/>
                  </a:lnTo>
                  <a:lnTo>
                    <a:pt x="3062478" y="164211"/>
                  </a:lnTo>
                  <a:lnTo>
                    <a:pt x="3062478" y="263398"/>
                  </a:lnTo>
                  <a:lnTo>
                    <a:pt x="3072638" y="263398"/>
                  </a:lnTo>
                  <a:lnTo>
                    <a:pt x="3072638" y="221742"/>
                  </a:lnTo>
                  <a:lnTo>
                    <a:pt x="3093212" y="221742"/>
                  </a:lnTo>
                  <a:lnTo>
                    <a:pt x="3093212" y="212598"/>
                  </a:lnTo>
                  <a:close/>
                </a:path>
                <a:path w="5777230" h="296544">
                  <a:moveTo>
                    <a:pt x="3181731" y="231267"/>
                  </a:moveTo>
                  <a:lnTo>
                    <a:pt x="3154743" y="205867"/>
                  </a:lnTo>
                  <a:lnTo>
                    <a:pt x="3154362" y="205308"/>
                  </a:lnTo>
                  <a:lnTo>
                    <a:pt x="3151149" y="198653"/>
                  </a:lnTo>
                  <a:lnTo>
                    <a:pt x="3149219" y="192024"/>
                  </a:lnTo>
                  <a:lnTo>
                    <a:pt x="3148584" y="185420"/>
                  </a:lnTo>
                  <a:lnTo>
                    <a:pt x="3148584" y="180594"/>
                  </a:lnTo>
                  <a:lnTo>
                    <a:pt x="3177286" y="180594"/>
                  </a:lnTo>
                  <a:lnTo>
                    <a:pt x="3177286" y="171323"/>
                  </a:lnTo>
                  <a:lnTo>
                    <a:pt x="3109341" y="171323"/>
                  </a:lnTo>
                  <a:lnTo>
                    <a:pt x="3109341" y="180594"/>
                  </a:lnTo>
                  <a:lnTo>
                    <a:pt x="3138678" y="180594"/>
                  </a:lnTo>
                  <a:lnTo>
                    <a:pt x="3138678" y="185420"/>
                  </a:lnTo>
                  <a:lnTo>
                    <a:pt x="3117926" y="226136"/>
                  </a:lnTo>
                  <a:lnTo>
                    <a:pt x="3104896" y="234950"/>
                  </a:lnTo>
                  <a:lnTo>
                    <a:pt x="3112262" y="242062"/>
                  </a:lnTo>
                  <a:lnTo>
                    <a:pt x="3141472" y="211836"/>
                  </a:lnTo>
                  <a:lnTo>
                    <a:pt x="3144012" y="205867"/>
                  </a:lnTo>
                  <a:lnTo>
                    <a:pt x="3146425" y="211074"/>
                  </a:lnTo>
                  <a:lnTo>
                    <a:pt x="3174873" y="238633"/>
                  </a:lnTo>
                  <a:lnTo>
                    <a:pt x="3181731" y="231267"/>
                  </a:lnTo>
                  <a:close/>
                </a:path>
                <a:path w="5777230" h="296544">
                  <a:moveTo>
                    <a:pt x="3211449" y="164211"/>
                  </a:moveTo>
                  <a:lnTo>
                    <a:pt x="3201162" y="164211"/>
                  </a:lnTo>
                  <a:lnTo>
                    <a:pt x="3201162" y="197485"/>
                  </a:lnTo>
                  <a:lnTo>
                    <a:pt x="3170301" y="197485"/>
                  </a:lnTo>
                  <a:lnTo>
                    <a:pt x="3170301" y="206756"/>
                  </a:lnTo>
                  <a:lnTo>
                    <a:pt x="3201162" y="206756"/>
                  </a:lnTo>
                  <a:lnTo>
                    <a:pt x="3201162" y="258064"/>
                  </a:lnTo>
                  <a:lnTo>
                    <a:pt x="3211449" y="258064"/>
                  </a:lnTo>
                  <a:lnTo>
                    <a:pt x="3211449" y="164211"/>
                  </a:lnTo>
                  <a:close/>
                </a:path>
                <a:path w="5777230" h="296544">
                  <a:moveTo>
                    <a:pt x="3214878" y="282956"/>
                  </a:moveTo>
                  <a:lnTo>
                    <a:pt x="3140329" y="282956"/>
                  </a:lnTo>
                  <a:lnTo>
                    <a:pt x="3140329" y="248793"/>
                  </a:lnTo>
                  <a:lnTo>
                    <a:pt x="3130042" y="248793"/>
                  </a:lnTo>
                  <a:lnTo>
                    <a:pt x="3130042" y="291973"/>
                  </a:lnTo>
                  <a:lnTo>
                    <a:pt x="3214878" y="291973"/>
                  </a:lnTo>
                  <a:lnTo>
                    <a:pt x="3214878" y="282956"/>
                  </a:lnTo>
                  <a:close/>
                </a:path>
                <a:path w="5777230" h="296544">
                  <a:moveTo>
                    <a:pt x="3343402" y="206375"/>
                  </a:moveTo>
                  <a:lnTo>
                    <a:pt x="3268853" y="206375"/>
                  </a:lnTo>
                  <a:lnTo>
                    <a:pt x="3268853" y="194056"/>
                  </a:lnTo>
                  <a:lnTo>
                    <a:pt x="3339465" y="194056"/>
                  </a:lnTo>
                  <a:lnTo>
                    <a:pt x="3339465" y="186182"/>
                  </a:lnTo>
                  <a:lnTo>
                    <a:pt x="3268853" y="186182"/>
                  </a:lnTo>
                  <a:lnTo>
                    <a:pt x="3268853" y="174752"/>
                  </a:lnTo>
                  <a:lnTo>
                    <a:pt x="3341751" y="174752"/>
                  </a:lnTo>
                  <a:lnTo>
                    <a:pt x="3341751" y="166497"/>
                  </a:lnTo>
                  <a:lnTo>
                    <a:pt x="3258693" y="166497"/>
                  </a:lnTo>
                  <a:lnTo>
                    <a:pt x="3258693" y="214503"/>
                  </a:lnTo>
                  <a:lnTo>
                    <a:pt x="3343402" y="214503"/>
                  </a:lnTo>
                  <a:lnTo>
                    <a:pt x="3343402" y="206375"/>
                  </a:lnTo>
                  <a:close/>
                </a:path>
                <a:path w="5777230" h="296544">
                  <a:moveTo>
                    <a:pt x="3344672" y="286766"/>
                  </a:moveTo>
                  <a:lnTo>
                    <a:pt x="3268345" y="286766"/>
                  </a:lnTo>
                  <a:lnTo>
                    <a:pt x="3268345" y="274320"/>
                  </a:lnTo>
                  <a:lnTo>
                    <a:pt x="3341751" y="274320"/>
                  </a:lnTo>
                  <a:lnTo>
                    <a:pt x="3341751" y="246507"/>
                  </a:lnTo>
                  <a:lnTo>
                    <a:pt x="3258312" y="246507"/>
                  </a:lnTo>
                  <a:lnTo>
                    <a:pt x="3258312" y="254762"/>
                  </a:lnTo>
                  <a:lnTo>
                    <a:pt x="3331591" y="254762"/>
                  </a:lnTo>
                  <a:lnTo>
                    <a:pt x="3331591" y="266319"/>
                  </a:lnTo>
                  <a:lnTo>
                    <a:pt x="3258312" y="266319"/>
                  </a:lnTo>
                  <a:lnTo>
                    <a:pt x="3258312" y="294894"/>
                  </a:lnTo>
                  <a:lnTo>
                    <a:pt x="3344672" y="294894"/>
                  </a:lnTo>
                  <a:lnTo>
                    <a:pt x="3344672" y="286766"/>
                  </a:lnTo>
                  <a:close/>
                </a:path>
                <a:path w="5777230" h="296544">
                  <a:moveTo>
                    <a:pt x="3361309" y="226314"/>
                  </a:moveTo>
                  <a:lnTo>
                    <a:pt x="3238754" y="226314"/>
                  </a:lnTo>
                  <a:lnTo>
                    <a:pt x="3238754" y="234442"/>
                  </a:lnTo>
                  <a:lnTo>
                    <a:pt x="3361309" y="234442"/>
                  </a:lnTo>
                  <a:lnTo>
                    <a:pt x="3361309" y="226314"/>
                  </a:lnTo>
                  <a:close/>
                </a:path>
                <a:path w="5777230" h="296544">
                  <a:moveTo>
                    <a:pt x="3463925" y="254508"/>
                  </a:moveTo>
                  <a:lnTo>
                    <a:pt x="3463048" y="248412"/>
                  </a:lnTo>
                  <a:lnTo>
                    <a:pt x="3462655" y="245618"/>
                  </a:lnTo>
                  <a:lnTo>
                    <a:pt x="3453866" y="246862"/>
                  </a:lnTo>
                  <a:lnTo>
                    <a:pt x="3441827" y="247738"/>
                  </a:lnTo>
                  <a:lnTo>
                    <a:pt x="3426536" y="248246"/>
                  </a:lnTo>
                  <a:lnTo>
                    <a:pt x="3408045" y="248412"/>
                  </a:lnTo>
                  <a:lnTo>
                    <a:pt x="3398901" y="248412"/>
                  </a:lnTo>
                  <a:lnTo>
                    <a:pt x="3398901" y="175387"/>
                  </a:lnTo>
                  <a:lnTo>
                    <a:pt x="3388741" y="175387"/>
                  </a:lnTo>
                  <a:lnTo>
                    <a:pt x="3388741" y="257556"/>
                  </a:lnTo>
                  <a:lnTo>
                    <a:pt x="3417646" y="257365"/>
                  </a:lnTo>
                  <a:lnTo>
                    <a:pt x="3439807" y="256794"/>
                  </a:lnTo>
                  <a:lnTo>
                    <a:pt x="3455225" y="255841"/>
                  </a:lnTo>
                  <a:lnTo>
                    <a:pt x="3463925" y="254508"/>
                  </a:lnTo>
                  <a:close/>
                </a:path>
                <a:path w="5777230" h="296544">
                  <a:moveTo>
                    <a:pt x="3484245" y="164211"/>
                  </a:moveTo>
                  <a:lnTo>
                    <a:pt x="3473958" y="164211"/>
                  </a:lnTo>
                  <a:lnTo>
                    <a:pt x="3473958" y="296291"/>
                  </a:lnTo>
                  <a:lnTo>
                    <a:pt x="3484245" y="296291"/>
                  </a:lnTo>
                  <a:lnTo>
                    <a:pt x="3484245" y="164211"/>
                  </a:lnTo>
                  <a:close/>
                </a:path>
                <a:path w="5777230" h="296544">
                  <a:moveTo>
                    <a:pt x="4098290" y="168148"/>
                  </a:moveTo>
                  <a:lnTo>
                    <a:pt x="4088257" y="168148"/>
                  </a:lnTo>
                  <a:lnTo>
                    <a:pt x="4088257" y="186944"/>
                  </a:lnTo>
                  <a:lnTo>
                    <a:pt x="4088257" y="195834"/>
                  </a:lnTo>
                  <a:lnTo>
                    <a:pt x="4088257" y="213106"/>
                  </a:lnTo>
                  <a:lnTo>
                    <a:pt x="4025392" y="213106"/>
                  </a:lnTo>
                  <a:lnTo>
                    <a:pt x="4025392" y="195834"/>
                  </a:lnTo>
                  <a:lnTo>
                    <a:pt x="4088257" y="195834"/>
                  </a:lnTo>
                  <a:lnTo>
                    <a:pt x="4088257" y="186944"/>
                  </a:lnTo>
                  <a:lnTo>
                    <a:pt x="4025392" y="186944"/>
                  </a:lnTo>
                  <a:lnTo>
                    <a:pt x="4025392" y="168148"/>
                  </a:lnTo>
                  <a:lnTo>
                    <a:pt x="4015359" y="168148"/>
                  </a:lnTo>
                  <a:lnTo>
                    <a:pt x="4015359" y="222123"/>
                  </a:lnTo>
                  <a:lnTo>
                    <a:pt x="4098290" y="222123"/>
                  </a:lnTo>
                  <a:lnTo>
                    <a:pt x="4098290" y="213106"/>
                  </a:lnTo>
                  <a:lnTo>
                    <a:pt x="4098290" y="195834"/>
                  </a:lnTo>
                  <a:lnTo>
                    <a:pt x="4098290" y="186944"/>
                  </a:lnTo>
                  <a:lnTo>
                    <a:pt x="4098290" y="168148"/>
                  </a:lnTo>
                  <a:close/>
                </a:path>
                <a:path w="5777230" h="296544">
                  <a:moveTo>
                    <a:pt x="4118102" y="239268"/>
                  </a:moveTo>
                  <a:lnTo>
                    <a:pt x="3995547" y="239268"/>
                  </a:lnTo>
                  <a:lnTo>
                    <a:pt x="3995547" y="248412"/>
                  </a:lnTo>
                  <a:lnTo>
                    <a:pt x="4051681" y="248412"/>
                  </a:lnTo>
                  <a:lnTo>
                    <a:pt x="4051681" y="296291"/>
                  </a:lnTo>
                  <a:lnTo>
                    <a:pt x="4061968" y="296291"/>
                  </a:lnTo>
                  <a:lnTo>
                    <a:pt x="4061968" y="248412"/>
                  </a:lnTo>
                  <a:lnTo>
                    <a:pt x="4118102" y="248412"/>
                  </a:lnTo>
                  <a:lnTo>
                    <a:pt x="4118102" y="239268"/>
                  </a:lnTo>
                  <a:close/>
                </a:path>
                <a:path w="5777230" h="296544">
                  <a:moveTo>
                    <a:pt x="4233164" y="167640"/>
                  </a:moveTo>
                  <a:lnTo>
                    <a:pt x="4223004" y="167640"/>
                  </a:lnTo>
                  <a:lnTo>
                    <a:pt x="4223004" y="184785"/>
                  </a:lnTo>
                  <a:lnTo>
                    <a:pt x="4223004" y="193929"/>
                  </a:lnTo>
                  <a:lnTo>
                    <a:pt x="4223004" y="209296"/>
                  </a:lnTo>
                  <a:lnTo>
                    <a:pt x="4161917" y="209296"/>
                  </a:lnTo>
                  <a:lnTo>
                    <a:pt x="4161917" y="193929"/>
                  </a:lnTo>
                  <a:lnTo>
                    <a:pt x="4223004" y="193929"/>
                  </a:lnTo>
                  <a:lnTo>
                    <a:pt x="4223004" y="184785"/>
                  </a:lnTo>
                  <a:lnTo>
                    <a:pt x="4161917" y="184785"/>
                  </a:lnTo>
                  <a:lnTo>
                    <a:pt x="4161917" y="167640"/>
                  </a:lnTo>
                  <a:lnTo>
                    <a:pt x="4151630" y="167640"/>
                  </a:lnTo>
                  <a:lnTo>
                    <a:pt x="4151630" y="218313"/>
                  </a:lnTo>
                  <a:lnTo>
                    <a:pt x="4233164" y="218313"/>
                  </a:lnTo>
                  <a:lnTo>
                    <a:pt x="4233164" y="209296"/>
                  </a:lnTo>
                  <a:lnTo>
                    <a:pt x="4233164" y="193929"/>
                  </a:lnTo>
                  <a:lnTo>
                    <a:pt x="4233164" y="184785"/>
                  </a:lnTo>
                  <a:lnTo>
                    <a:pt x="4233164" y="167640"/>
                  </a:lnTo>
                  <a:close/>
                </a:path>
                <a:path w="5777230" h="296544">
                  <a:moveTo>
                    <a:pt x="4236593" y="283210"/>
                  </a:moveTo>
                  <a:lnTo>
                    <a:pt x="4160774" y="283210"/>
                  </a:lnTo>
                  <a:lnTo>
                    <a:pt x="4160774" y="254508"/>
                  </a:lnTo>
                  <a:lnTo>
                    <a:pt x="4150614" y="254508"/>
                  </a:lnTo>
                  <a:lnTo>
                    <a:pt x="4150614" y="292354"/>
                  </a:lnTo>
                  <a:lnTo>
                    <a:pt x="4236593" y="292354"/>
                  </a:lnTo>
                  <a:lnTo>
                    <a:pt x="4236593" y="283210"/>
                  </a:lnTo>
                  <a:close/>
                </a:path>
                <a:path w="5777230" h="296544">
                  <a:moveTo>
                    <a:pt x="4253738" y="234061"/>
                  </a:moveTo>
                  <a:lnTo>
                    <a:pt x="4131183" y="234061"/>
                  </a:lnTo>
                  <a:lnTo>
                    <a:pt x="4131183" y="243078"/>
                  </a:lnTo>
                  <a:lnTo>
                    <a:pt x="4187825" y="243078"/>
                  </a:lnTo>
                  <a:lnTo>
                    <a:pt x="4187825" y="273050"/>
                  </a:lnTo>
                  <a:lnTo>
                    <a:pt x="4198112" y="273050"/>
                  </a:lnTo>
                  <a:lnTo>
                    <a:pt x="4198112" y="243078"/>
                  </a:lnTo>
                  <a:lnTo>
                    <a:pt x="4253738" y="243078"/>
                  </a:lnTo>
                  <a:lnTo>
                    <a:pt x="4253738" y="234061"/>
                  </a:lnTo>
                  <a:close/>
                </a:path>
                <a:path w="5777230" h="296544">
                  <a:moveTo>
                    <a:pt x="4371467" y="206375"/>
                  </a:moveTo>
                  <a:lnTo>
                    <a:pt x="4296791" y="206375"/>
                  </a:lnTo>
                  <a:lnTo>
                    <a:pt x="4296791" y="194056"/>
                  </a:lnTo>
                  <a:lnTo>
                    <a:pt x="4367530" y="194056"/>
                  </a:lnTo>
                  <a:lnTo>
                    <a:pt x="4367530" y="186182"/>
                  </a:lnTo>
                  <a:lnTo>
                    <a:pt x="4296791" y="186182"/>
                  </a:lnTo>
                  <a:lnTo>
                    <a:pt x="4296791" y="174752"/>
                  </a:lnTo>
                  <a:lnTo>
                    <a:pt x="4369816" y="174752"/>
                  </a:lnTo>
                  <a:lnTo>
                    <a:pt x="4369816" y="166497"/>
                  </a:lnTo>
                  <a:lnTo>
                    <a:pt x="4286758" y="166497"/>
                  </a:lnTo>
                  <a:lnTo>
                    <a:pt x="4286758" y="214503"/>
                  </a:lnTo>
                  <a:lnTo>
                    <a:pt x="4371467" y="214503"/>
                  </a:lnTo>
                  <a:lnTo>
                    <a:pt x="4371467" y="206375"/>
                  </a:lnTo>
                  <a:close/>
                </a:path>
                <a:path w="5777230" h="296544">
                  <a:moveTo>
                    <a:pt x="4372737" y="286766"/>
                  </a:moveTo>
                  <a:lnTo>
                    <a:pt x="4296410" y="286766"/>
                  </a:lnTo>
                  <a:lnTo>
                    <a:pt x="4296410" y="274320"/>
                  </a:lnTo>
                  <a:lnTo>
                    <a:pt x="4369816" y="274320"/>
                  </a:lnTo>
                  <a:lnTo>
                    <a:pt x="4369816" y="246507"/>
                  </a:lnTo>
                  <a:lnTo>
                    <a:pt x="4286377" y="246507"/>
                  </a:lnTo>
                  <a:lnTo>
                    <a:pt x="4286377" y="254762"/>
                  </a:lnTo>
                  <a:lnTo>
                    <a:pt x="4359656" y="254762"/>
                  </a:lnTo>
                  <a:lnTo>
                    <a:pt x="4359656" y="266319"/>
                  </a:lnTo>
                  <a:lnTo>
                    <a:pt x="4286377" y="266319"/>
                  </a:lnTo>
                  <a:lnTo>
                    <a:pt x="4286377" y="294894"/>
                  </a:lnTo>
                  <a:lnTo>
                    <a:pt x="4372737" y="294894"/>
                  </a:lnTo>
                  <a:lnTo>
                    <a:pt x="4372737" y="286766"/>
                  </a:lnTo>
                  <a:close/>
                </a:path>
                <a:path w="5777230" h="296544">
                  <a:moveTo>
                    <a:pt x="4389374" y="226314"/>
                  </a:moveTo>
                  <a:lnTo>
                    <a:pt x="4266819" y="226314"/>
                  </a:lnTo>
                  <a:lnTo>
                    <a:pt x="4266819" y="234442"/>
                  </a:lnTo>
                  <a:lnTo>
                    <a:pt x="4389374" y="234442"/>
                  </a:lnTo>
                  <a:lnTo>
                    <a:pt x="4389374" y="226314"/>
                  </a:lnTo>
                  <a:close/>
                </a:path>
                <a:path w="5777230" h="296544">
                  <a:moveTo>
                    <a:pt x="4491990" y="254508"/>
                  </a:moveTo>
                  <a:lnTo>
                    <a:pt x="4491113" y="248412"/>
                  </a:lnTo>
                  <a:lnTo>
                    <a:pt x="4490720" y="245618"/>
                  </a:lnTo>
                  <a:lnTo>
                    <a:pt x="4481931" y="246862"/>
                  </a:lnTo>
                  <a:lnTo>
                    <a:pt x="4469866" y="247738"/>
                  </a:lnTo>
                  <a:lnTo>
                    <a:pt x="4454550" y="248246"/>
                  </a:lnTo>
                  <a:lnTo>
                    <a:pt x="4435983" y="248412"/>
                  </a:lnTo>
                  <a:lnTo>
                    <a:pt x="4426966" y="248412"/>
                  </a:lnTo>
                  <a:lnTo>
                    <a:pt x="4426966" y="175387"/>
                  </a:lnTo>
                  <a:lnTo>
                    <a:pt x="4416806" y="175387"/>
                  </a:lnTo>
                  <a:lnTo>
                    <a:pt x="4416806" y="257556"/>
                  </a:lnTo>
                  <a:lnTo>
                    <a:pt x="4445660" y="257365"/>
                  </a:lnTo>
                  <a:lnTo>
                    <a:pt x="4467822" y="256794"/>
                  </a:lnTo>
                  <a:lnTo>
                    <a:pt x="4483278" y="255841"/>
                  </a:lnTo>
                  <a:lnTo>
                    <a:pt x="4491990" y="254508"/>
                  </a:lnTo>
                  <a:close/>
                </a:path>
                <a:path w="5777230" h="296544">
                  <a:moveTo>
                    <a:pt x="4512310" y="164211"/>
                  </a:moveTo>
                  <a:lnTo>
                    <a:pt x="4502023" y="164211"/>
                  </a:lnTo>
                  <a:lnTo>
                    <a:pt x="4502023" y="296291"/>
                  </a:lnTo>
                  <a:lnTo>
                    <a:pt x="4512310" y="296291"/>
                  </a:lnTo>
                  <a:lnTo>
                    <a:pt x="4512310" y="164211"/>
                  </a:lnTo>
                  <a:close/>
                </a:path>
                <a:path w="5777230" h="296544">
                  <a:moveTo>
                    <a:pt x="5325237" y="190373"/>
                  </a:moveTo>
                  <a:lnTo>
                    <a:pt x="5322062" y="182880"/>
                  </a:lnTo>
                  <a:lnTo>
                    <a:pt x="5315839" y="177038"/>
                  </a:lnTo>
                  <a:lnTo>
                    <a:pt x="5314950" y="176377"/>
                  </a:lnTo>
                  <a:lnTo>
                    <a:pt x="5314950" y="192913"/>
                  </a:lnTo>
                  <a:lnTo>
                    <a:pt x="5314899" y="206248"/>
                  </a:lnTo>
                  <a:lnTo>
                    <a:pt x="5312918" y="211582"/>
                  </a:lnTo>
                  <a:lnTo>
                    <a:pt x="5304282" y="219964"/>
                  </a:lnTo>
                  <a:lnTo>
                    <a:pt x="5298694" y="222123"/>
                  </a:lnTo>
                  <a:lnTo>
                    <a:pt x="5284597" y="222123"/>
                  </a:lnTo>
                  <a:lnTo>
                    <a:pt x="5279009" y="220091"/>
                  </a:lnTo>
                  <a:lnTo>
                    <a:pt x="5274691" y="215900"/>
                  </a:lnTo>
                  <a:lnTo>
                    <a:pt x="5270500" y="211709"/>
                  </a:lnTo>
                  <a:lnTo>
                    <a:pt x="5268341" y="206248"/>
                  </a:lnTo>
                  <a:lnTo>
                    <a:pt x="5268341" y="192913"/>
                  </a:lnTo>
                  <a:lnTo>
                    <a:pt x="5270500" y="187452"/>
                  </a:lnTo>
                  <a:lnTo>
                    <a:pt x="5274691" y="183261"/>
                  </a:lnTo>
                  <a:lnTo>
                    <a:pt x="5279009" y="179197"/>
                  </a:lnTo>
                  <a:lnTo>
                    <a:pt x="5284597" y="177038"/>
                  </a:lnTo>
                  <a:lnTo>
                    <a:pt x="5298694" y="177038"/>
                  </a:lnTo>
                  <a:lnTo>
                    <a:pt x="5304282" y="179197"/>
                  </a:lnTo>
                  <a:lnTo>
                    <a:pt x="5312918" y="187579"/>
                  </a:lnTo>
                  <a:lnTo>
                    <a:pt x="5314950" y="192913"/>
                  </a:lnTo>
                  <a:lnTo>
                    <a:pt x="5314950" y="176377"/>
                  </a:lnTo>
                  <a:lnTo>
                    <a:pt x="5310759" y="173215"/>
                  </a:lnTo>
                  <a:lnTo>
                    <a:pt x="5305044" y="170472"/>
                  </a:lnTo>
                  <a:lnTo>
                    <a:pt x="5298656" y="168833"/>
                  </a:lnTo>
                  <a:lnTo>
                    <a:pt x="5291582" y="168275"/>
                  </a:lnTo>
                  <a:lnTo>
                    <a:pt x="5284495" y="168833"/>
                  </a:lnTo>
                  <a:lnTo>
                    <a:pt x="5258054" y="208661"/>
                  </a:lnTo>
                  <a:lnTo>
                    <a:pt x="5261229" y="216154"/>
                  </a:lnTo>
                  <a:lnTo>
                    <a:pt x="5291582" y="230886"/>
                  </a:lnTo>
                  <a:lnTo>
                    <a:pt x="5298681" y="230339"/>
                  </a:lnTo>
                  <a:lnTo>
                    <a:pt x="5325237" y="208661"/>
                  </a:lnTo>
                  <a:lnTo>
                    <a:pt x="5325237" y="190373"/>
                  </a:lnTo>
                  <a:close/>
                </a:path>
                <a:path w="5777230" h="296544">
                  <a:moveTo>
                    <a:pt x="5357495" y="244348"/>
                  </a:moveTo>
                  <a:lnTo>
                    <a:pt x="5347335" y="244348"/>
                  </a:lnTo>
                  <a:lnTo>
                    <a:pt x="5347335" y="253365"/>
                  </a:lnTo>
                  <a:lnTo>
                    <a:pt x="5347335" y="283718"/>
                  </a:lnTo>
                  <a:lnTo>
                    <a:pt x="5286248" y="283718"/>
                  </a:lnTo>
                  <a:lnTo>
                    <a:pt x="5286248" y="253365"/>
                  </a:lnTo>
                  <a:lnTo>
                    <a:pt x="5347335" y="253365"/>
                  </a:lnTo>
                  <a:lnTo>
                    <a:pt x="5347335" y="244348"/>
                  </a:lnTo>
                  <a:lnTo>
                    <a:pt x="5276215" y="244348"/>
                  </a:lnTo>
                  <a:lnTo>
                    <a:pt x="5276215" y="292608"/>
                  </a:lnTo>
                  <a:lnTo>
                    <a:pt x="5357495" y="292608"/>
                  </a:lnTo>
                  <a:lnTo>
                    <a:pt x="5357495" y="283718"/>
                  </a:lnTo>
                  <a:lnTo>
                    <a:pt x="5357495" y="253365"/>
                  </a:lnTo>
                  <a:lnTo>
                    <a:pt x="5357495" y="244348"/>
                  </a:lnTo>
                  <a:close/>
                </a:path>
                <a:path w="5777230" h="296544">
                  <a:moveTo>
                    <a:pt x="5357495" y="164211"/>
                  </a:moveTo>
                  <a:lnTo>
                    <a:pt x="5347208" y="164211"/>
                  </a:lnTo>
                  <a:lnTo>
                    <a:pt x="5347208" y="237109"/>
                  </a:lnTo>
                  <a:lnTo>
                    <a:pt x="5357495" y="237109"/>
                  </a:lnTo>
                  <a:lnTo>
                    <a:pt x="5357495" y="164211"/>
                  </a:lnTo>
                  <a:close/>
                </a:path>
                <a:path w="5777230" h="296544">
                  <a:moveTo>
                    <a:pt x="5489194" y="283972"/>
                  </a:moveTo>
                  <a:lnTo>
                    <a:pt x="5413629" y="283972"/>
                  </a:lnTo>
                  <a:lnTo>
                    <a:pt x="5413629" y="272034"/>
                  </a:lnTo>
                  <a:lnTo>
                    <a:pt x="5485638" y="272034"/>
                  </a:lnTo>
                  <a:lnTo>
                    <a:pt x="5485638" y="242570"/>
                  </a:lnTo>
                  <a:lnTo>
                    <a:pt x="5403469" y="242570"/>
                  </a:lnTo>
                  <a:lnTo>
                    <a:pt x="5403469" y="251587"/>
                  </a:lnTo>
                  <a:lnTo>
                    <a:pt x="5475605" y="251587"/>
                  </a:lnTo>
                  <a:lnTo>
                    <a:pt x="5475605" y="263144"/>
                  </a:lnTo>
                  <a:lnTo>
                    <a:pt x="5403469" y="263144"/>
                  </a:lnTo>
                  <a:lnTo>
                    <a:pt x="5403469" y="292989"/>
                  </a:lnTo>
                  <a:lnTo>
                    <a:pt x="5489194" y="292989"/>
                  </a:lnTo>
                  <a:lnTo>
                    <a:pt x="5489194" y="283972"/>
                  </a:lnTo>
                  <a:close/>
                </a:path>
                <a:path w="5777230" h="296544">
                  <a:moveTo>
                    <a:pt x="5490845" y="167132"/>
                  </a:moveTo>
                  <a:lnTo>
                    <a:pt x="5398389" y="167132"/>
                  </a:lnTo>
                  <a:lnTo>
                    <a:pt x="5398389" y="176022"/>
                  </a:lnTo>
                  <a:lnTo>
                    <a:pt x="5490845" y="176022"/>
                  </a:lnTo>
                  <a:lnTo>
                    <a:pt x="5490845" y="167132"/>
                  </a:lnTo>
                  <a:close/>
                </a:path>
                <a:path w="5777230" h="296544">
                  <a:moveTo>
                    <a:pt x="5492496" y="201422"/>
                  </a:moveTo>
                  <a:lnTo>
                    <a:pt x="5472811" y="201422"/>
                  </a:lnTo>
                  <a:lnTo>
                    <a:pt x="5474081" y="180721"/>
                  </a:lnTo>
                  <a:lnTo>
                    <a:pt x="5463921" y="180721"/>
                  </a:lnTo>
                  <a:lnTo>
                    <a:pt x="5462524" y="201422"/>
                  </a:lnTo>
                  <a:lnTo>
                    <a:pt x="5426710" y="201422"/>
                  </a:lnTo>
                  <a:lnTo>
                    <a:pt x="5425186" y="180721"/>
                  </a:lnTo>
                  <a:lnTo>
                    <a:pt x="5415153" y="180721"/>
                  </a:lnTo>
                  <a:lnTo>
                    <a:pt x="5416423" y="201422"/>
                  </a:lnTo>
                  <a:lnTo>
                    <a:pt x="5396738" y="201422"/>
                  </a:lnTo>
                  <a:lnTo>
                    <a:pt x="5396738" y="210185"/>
                  </a:lnTo>
                  <a:lnTo>
                    <a:pt x="5492496" y="210185"/>
                  </a:lnTo>
                  <a:lnTo>
                    <a:pt x="5492496" y="201422"/>
                  </a:lnTo>
                  <a:close/>
                </a:path>
                <a:path w="5777230" h="296544">
                  <a:moveTo>
                    <a:pt x="5505831" y="221996"/>
                  </a:moveTo>
                  <a:lnTo>
                    <a:pt x="5383276" y="221996"/>
                  </a:lnTo>
                  <a:lnTo>
                    <a:pt x="5383276" y="231140"/>
                  </a:lnTo>
                  <a:lnTo>
                    <a:pt x="5505831" y="231140"/>
                  </a:lnTo>
                  <a:lnTo>
                    <a:pt x="5505831" y="221996"/>
                  </a:lnTo>
                  <a:close/>
                </a:path>
                <a:path w="5777230" h="296544">
                  <a:moveTo>
                    <a:pt x="5599811" y="239395"/>
                  </a:moveTo>
                  <a:lnTo>
                    <a:pt x="5598553" y="232664"/>
                  </a:lnTo>
                  <a:lnTo>
                    <a:pt x="5598160" y="230505"/>
                  </a:lnTo>
                  <a:lnTo>
                    <a:pt x="5593334" y="231394"/>
                  </a:lnTo>
                  <a:lnTo>
                    <a:pt x="5587492" y="232029"/>
                  </a:lnTo>
                  <a:lnTo>
                    <a:pt x="5580634" y="232283"/>
                  </a:lnTo>
                  <a:lnTo>
                    <a:pt x="5574220" y="232460"/>
                  </a:lnTo>
                  <a:lnTo>
                    <a:pt x="5538724" y="232664"/>
                  </a:lnTo>
                  <a:lnTo>
                    <a:pt x="5538724" y="209423"/>
                  </a:lnTo>
                  <a:lnTo>
                    <a:pt x="5587238" y="209423"/>
                  </a:lnTo>
                  <a:lnTo>
                    <a:pt x="5587238" y="171323"/>
                  </a:lnTo>
                  <a:lnTo>
                    <a:pt x="5528310" y="171323"/>
                  </a:lnTo>
                  <a:lnTo>
                    <a:pt x="5528310" y="180340"/>
                  </a:lnTo>
                  <a:lnTo>
                    <a:pt x="5577078" y="180340"/>
                  </a:lnTo>
                  <a:lnTo>
                    <a:pt x="5577078" y="200660"/>
                  </a:lnTo>
                  <a:lnTo>
                    <a:pt x="5528310" y="200660"/>
                  </a:lnTo>
                  <a:lnTo>
                    <a:pt x="5528310" y="241935"/>
                  </a:lnTo>
                  <a:lnTo>
                    <a:pt x="5559945" y="241833"/>
                  </a:lnTo>
                  <a:lnTo>
                    <a:pt x="5570652" y="241668"/>
                  </a:lnTo>
                  <a:lnTo>
                    <a:pt x="5585333" y="241173"/>
                  </a:lnTo>
                  <a:lnTo>
                    <a:pt x="5592572" y="240538"/>
                  </a:lnTo>
                  <a:lnTo>
                    <a:pt x="5599811" y="239395"/>
                  </a:lnTo>
                  <a:close/>
                </a:path>
                <a:path w="5777230" h="296544">
                  <a:moveTo>
                    <a:pt x="5626100" y="283718"/>
                  </a:moveTo>
                  <a:lnTo>
                    <a:pt x="5552313" y="283718"/>
                  </a:lnTo>
                  <a:lnTo>
                    <a:pt x="5552313" y="254254"/>
                  </a:lnTo>
                  <a:lnTo>
                    <a:pt x="5542153" y="254254"/>
                  </a:lnTo>
                  <a:lnTo>
                    <a:pt x="5542153" y="292735"/>
                  </a:lnTo>
                  <a:lnTo>
                    <a:pt x="5626100" y="292735"/>
                  </a:lnTo>
                  <a:lnTo>
                    <a:pt x="5626100" y="283718"/>
                  </a:lnTo>
                  <a:close/>
                </a:path>
                <a:path w="5777230" h="296544">
                  <a:moveTo>
                    <a:pt x="5642356" y="206248"/>
                  </a:moveTo>
                  <a:lnTo>
                    <a:pt x="5622417" y="206248"/>
                  </a:lnTo>
                  <a:lnTo>
                    <a:pt x="5622417" y="164211"/>
                  </a:lnTo>
                  <a:lnTo>
                    <a:pt x="5612257" y="164211"/>
                  </a:lnTo>
                  <a:lnTo>
                    <a:pt x="5612257" y="260604"/>
                  </a:lnTo>
                  <a:lnTo>
                    <a:pt x="5622417" y="260604"/>
                  </a:lnTo>
                  <a:lnTo>
                    <a:pt x="5622417" y="215392"/>
                  </a:lnTo>
                  <a:lnTo>
                    <a:pt x="5642356" y="215392"/>
                  </a:lnTo>
                  <a:lnTo>
                    <a:pt x="5642356" y="206248"/>
                  </a:lnTo>
                  <a:close/>
                </a:path>
                <a:path w="5777230" h="296544">
                  <a:moveTo>
                    <a:pt x="5760339" y="232283"/>
                  </a:moveTo>
                  <a:lnTo>
                    <a:pt x="5684393" y="232283"/>
                  </a:lnTo>
                  <a:lnTo>
                    <a:pt x="5684393" y="214249"/>
                  </a:lnTo>
                  <a:lnTo>
                    <a:pt x="5754370" y="214249"/>
                  </a:lnTo>
                  <a:lnTo>
                    <a:pt x="5754370" y="205105"/>
                  </a:lnTo>
                  <a:lnTo>
                    <a:pt x="5684393" y="205105"/>
                  </a:lnTo>
                  <a:lnTo>
                    <a:pt x="5684393" y="186055"/>
                  </a:lnTo>
                  <a:lnTo>
                    <a:pt x="5758180" y="186055"/>
                  </a:lnTo>
                  <a:lnTo>
                    <a:pt x="5758180" y="177038"/>
                  </a:lnTo>
                  <a:lnTo>
                    <a:pt x="5674360" y="177038"/>
                  </a:lnTo>
                  <a:lnTo>
                    <a:pt x="5674360" y="241427"/>
                  </a:lnTo>
                  <a:lnTo>
                    <a:pt x="5760339" y="241427"/>
                  </a:lnTo>
                  <a:lnTo>
                    <a:pt x="5760339" y="232283"/>
                  </a:lnTo>
                  <a:close/>
                </a:path>
                <a:path w="5777230" h="296544">
                  <a:moveTo>
                    <a:pt x="5777103" y="266446"/>
                  </a:moveTo>
                  <a:lnTo>
                    <a:pt x="5654548" y="266446"/>
                  </a:lnTo>
                  <a:lnTo>
                    <a:pt x="5654548" y="275463"/>
                  </a:lnTo>
                  <a:lnTo>
                    <a:pt x="5777103" y="275463"/>
                  </a:lnTo>
                  <a:lnTo>
                    <a:pt x="5777103" y="26644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16887" y="2380742"/>
              <a:ext cx="122555" cy="131825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332343" y="1732914"/>
              <a:ext cx="246506" cy="132080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1695577" y="2381885"/>
              <a:ext cx="260985" cy="132080"/>
            </a:xfrm>
            <a:custGeom>
              <a:avLst/>
              <a:gdLst/>
              <a:ahLst/>
              <a:cxnLst/>
              <a:rect l="l" t="t" r="r" b="b"/>
              <a:pathLst>
                <a:path w="260985" h="132080">
                  <a:moveTo>
                    <a:pt x="31750" y="96519"/>
                  </a:moveTo>
                  <a:lnTo>
                    <a:pt x="21717" y="96519"/>
                  </a:lnTo>
                  <a:lnTo>
                    <a:pt x="21717" y="130428"/>
                  </a:lnTo>
                  <a:lnTo>
                    <a:pt x="108204" y="130428"/>
                  </a:lnTo>
                  <a:lnTo>
                    <a:pt x="108204" y="121412"/>
                  </a:lnTo>
                  <a:lnTo>
                    <a:pt x="31750" y="121412"/>
                  </a:lnTo>
                  <a:lnTo>
                    <a:pt x="31750" y="96519"/>
                  </a:lnTo>
                  <a:close/>
                </a:path>
                <a:path w="260985" h="132080">
                  <a:moveTo>
                    <a:pt x="105029" y="0"/>
                  </a:moveTo>
                  <a:lnTo>
                    <a:pt x="94868" y="0"/>
                  </a:lnTo>
                  <a:lnTo>
                    <a:pt x="94868" y="101345"/>
                  </a:lnTo>
                  <a:lnTo>
                    <a:pt x="105029" y="101345"/>
                  </a:lnTo>
                  <a:lnTo>
                    <a:pt x="105029" y="61340"/>
                  </a:lnTo>
                  <a:lnTo>
                    <a:pt x="124841" y="61340"/>
                  </a:lnTo>
                  <a:lnTo>
                    <a:pt x="124841" y="52197"/>
                  </a:lnTo>
                  <a:lnTo>
                    <a:pt x="105029" y="52197"/>
                  </a:lnTo>
                  <a:lnTo>
                    <a:pt x="105029" y="0"/>
                  </a:lnTo>
                  <a:close/>
                </a:path>
                <a:path w="260985" h="132080">
                  <a:moveTo>
                    <a:pt x="52959" y="28955"/>
                  </a:moveTo>
                  <a:lnTo>
                    <a:pt x="32766" y="28955"/>
                  </a:lnTo>
                  <a:lnTo>
                    <a:pt x="24765" y="30861"/>
                  </a:lnTo>
                  <a:lnTo>
                    <a:pt x="18923" y="34670"/>
                  </a:lnTo>
                  <a:lnTo>
                    <a:pt x="13081" y="38353"/>
                  </a:lnTo>
                  <a:lnTo>
                    <a:pt x="10160" y="43434"/>
                  </a:lnTo>
                  <a:lnTo>
                    <a:pt x="10160" y="55117"/>
                  </a:lnTo>
                  <a:lnTo>
                    <a:pt x="12573" y="59689"/>
                  </a:lnTo>
                  <a:lnTo>
                    <a:pt x="22225" y="67055"/>
                  </a:lnTo>
                  <a:lnTo>
                    <a:pt x="29083" y="69341"/>
                  </a:lnTo>
                  <a:lnTo>
                    <a:pt x="37846" y="69976"/>
                  </a:lnTo>
                  <a:lnTo>
                    <a:pt x="37846" y="79882"/>
                  </a:lnTo>
                  <a:lnTo>
                    <a:pt x="0" y="80517"/>
                  </a:lnTo>
                  <a:lnTo>
                    <a:pt x="1016" y="89407"/>
                  </a:lnTo>
                  <a:lnTo>
                    <a:pt x="22613" y="89263"/>
                  </a:lnTo>
                  <a:lnTo>
                    <a:pt x="43973" y="88820"/>
                  </a:lnTo>
                  <a:lnTo>
                    <a:pt x="65095" y="88068"/>
                  </a:lnTo>
                  <a:lnTo>
                    <a:pt x="85979" y="86994"/>
                  </a:lnTo>
                  <a:lnTo>
                    <a:pt x="85559" y="79755"/>
                  </a:lnTo>
                  <a:lnTo>
                    <a:pt x="48006" y="79755"/>
                  </a:lnTo>
                  <a:lnTo>
                    <a:pt x="48006" y="69976"/>
                  </a:lnTo>
                  <a:lnTo>
                    <a:pt x="56896" y="69341"/>
                  </a:lnTo>
                  <a:lnTo>
                    <a:pt x="63754" y="67055"/>
                  </a:lnTo>
                  <a:lnTo>
                    <a:pt x="70743" y="61722"/>
                  </a:lnTo>
                  <a:lnTo>
                    <a:pt x="35941" y="61722"/>
                  </a:lnTo>
                  <a:lnTo>
                    <a:pt x="30480" y="60578"/>
                  </a:lnTo>
                  <a:lnTo>
                    <a:pt x="26416" y="58292"/>
                  </a:lnTo>
                  <a:lnTo>
                    <a:pt x="22225" y="56006"/>
                  </a:lnTo>
                  <a:lnTo>
                    <a:pt x="20193" y="53086"/>
                  </a:lnTo>
                  <a:lnTo>
                    <a:pt x="20193" y="45974"/>
                  </a:lnTo>
                  <a:lnTo>
                    <a:pt x="22225" y="43052"/>
                  </a:lnTo>
                  <a:lnTo>
                    <a:pt x="30353" y="38480"/>
                  </a:lnTo>
                  <a:lnTo>
                    <a:pt x="35941" y="37211"/>
                  </a:lnTo>
                  <a:lnTo>
                    <a:pt x="70321" y="37211"/>
                  </a:lnTo>
                  <a:lnTo>
                    <a:pt x="66929" y="34925"/>
                  </a:lnTo>
                  <a:lnTo>
                    <a:pt x="60960" y="30987"/>
                  </a:lnTo>
                  <a:lnTo>
                    <a:pt x="52959" y="28955"/>
                  </a:lnTo>
                  <a:close/>
                </a:path>
                <a:path w="260985" h="132080">
                  <a:moveTo>
                    <a:pt x="85471" y="78231"/>
                  </a:moveTo>
                  <a:lnTo>
                    <a:pt x="77706" y="78684"/>
                  </a:lnTo>
                  <a:lnTo>
                    <a:pt x="68881" y="79089"/>
                  </a:lnTo>
                  <a:lnTo>
                    <a:pt x="48006" y="79755"/>
                  </a:lnTo>
                  <a:lnTo>
                    <a:pt x="85559" y="79755"/>
                  </a:lnTo>
                  <a:lnTo>
                    <a:pt x="85471" y="78231"/>
                  </a:lnTo>
                  <a:close/>
                </a:path>
                <a:path w="260985" h="132080">
                  <a:moveTo>
                    <a:pt x="70321" y="37211"/>
                  </a:moveTo>
                  <a:lnTo>
                    <a:pt x="50037" y="37211"/>
                  </a:lnTo>
                  <a:lnTo>
                    <a:pt x="55625" y="38480"/>
                  </a:lnTo>
                  <a:lnTo>
                    <a:pt x="59690" y="40766"/>
                  </a:lnTo>
                  <a:lnTo>
                    <a:pt x="63627" y="43052"/>
                  </a:lnTo>
                  <a:lnTo>
                    <a:pt x="65659" y="45974"/>
                  </a:lnTo>
                  <a:lnTo>
                    <a:pt x="65659" y="53086"/>
                  </a:lnTo>
                  <a:lnTo>
                    <a:pt x="63627" y="56006"/>
                  </a:lnTo>
                  <a:lnTo>
                    <a:pt x="55499" y="60578"/>
                  </a:lnTo>
                  <a:lnTo>
                    <a:pt x="49911" y="61722"/>
                  </a:lnTo>
                  <a:lnTo>
                    <a:pt x="70743" y="61722"/>
                  </a:lnTo>
                  <a:lnTo>
                    <a:pt x="73406" y="59689"/>
                  </a:lnTo>
                  <a:lnTo>
                    <a:pt x="75818" y="55117"/>
                  </a:lnTo>
                  <a:lnTo>
                    <a:pt x="75818" y="43687"/>
                  </a:lnTo>
                  <a:lnTo>
                    <a:pt x="72771" y="38862"/>
                  </a:lnTo>
                  <a:lnTo>
                    <a:pt x="70321" y="37211"/>
                  </a:lnTo>
                  <a:close/>
                </a:path>
                <a:path w="260985" h="132080">
                  <a:moveTo>
                    <a:pt x="81915" y="14859"/>
                  </a:moveTo>
                  <a:lnTo>
                    <a:pt x="4191" y="14859"/>
                  </a:lnTo>
                  <a:lnTo>
                    <a:pt x="4191" y="23749"/>
                  </a:lnTo>
                  <a:lnTo>
                    <a:pt x="81915" y="23749"/>
                  </a:lnTo>
                  <a:lnTo>
                    <a:pt x="81915" y="14859"/>
                  </a:lnTo>
                  <a:close/>
                </a:path>
                <a:path w="260985" h="132080">
                  <a:moveTo>
                    <a:pt x="48133" y="253"/>
                  </a:moveTo>
                  <a:lnTo>
                    <a:pt x="38100" y="253"/>
                  </a:lnTo>
                  <a:lnTo>
                    <a:pt x="38100" y="14859"/>
                  </a:lnTo>
                  <a:lnTo>
                    <a:pt x="48133" y="14859"/>
                  </a:lnTo>
                  <a:lnTo>
                    <a:pt x="48133" y="253"/>
                  </a:lnTo>
                  <a:close/>
                </a:path>
                <a:path w="260985" h="132080">
                  <a:moveTo>
                    <a:pt x="180340" y="20574"/>
                  </a:moveTo>
                  <a:lnTo>
                    <a:pt x="170306" y="20574"/>
                  </a:lnTo>
                  <a:lnTo>
                    <a:pt x="170306" y="34416"/>
                  </a:lnTo>
                  <a:lnTo>
                    <a:pt x="169687" y="42513"/>
                  </a:lnTo>
                  <a:lnTo>
                    <a:pt x="149367" y="83359"/>
                  </a:lnTo>
                  <a:lnTo>
                    <a:pt x="136144" y="94868"/>
                  </a:lnTo>
                  <a:lnTo>
                    <a:pt x="144018" y="101600"/>
                  </a:lnTo>
                  <a:lnTo>
                    <a:pt x="169925" y="71500"/>
                  </a:lnTo>
                  <a:lnTo>
                    <a:pt x="175641" y="57912"/>
                  </a:lnTo>
                  <a:lnTo>
                    <a:pt x="185870" y="57912"/>
                  </a:lnTo>
                  <a:lnTo>
                    <a:pt x="182832" y="49958"/>
                  </a:lnTo>
                  <a:lnTo>
                    <a:pt x="180961" y="41828"/>
                  </a:lnTo>
                  <a:lnTo>
                    <a:pt x="180389" y="34416"/>
                  </a:lnTo>
                  <a:lnTo>
                    <a:pt x="180340" y="20574"/>
                  </a:lnTo>
                  <a:close/>
                </a:path>
                <a:path w="260985" h="132080">
                  <a:moveTo>
                    <a:pt x="185870" y="57912"/>
                  </a:moveTo>
                  <a:lnTo>
                    <a:pt x="175641" y="57912"/>
                  </a:lnTo>
                  <a:lnTo>
                    <a:pt x="177673" y="64388"/>
                  </a:lnTo>
                  <a:lnTo>
                    <a:pt x="202104" y="95726"/>
                  </a:lnTo>
                  <a:lnTo>
                    <a:pt x="207010" y="99822"/>
                  </a:lnTo>
                  <a:lnTo>
                    <a:pt x="214122" y="92075"/>
                  </a:lnTo>
                  <a:lnTo>
                    <a:pt x="207428" y="87030"/>
                  </a:lnTo>
                  <a:lnTo>
                    <a:pt x="201247" y="81057"/>
                  </a:lnTo>
                  <a:lnTo>
                    <a:pt x="195566" y="74179"/>
                  </a:lnTo>
                  <a:lnTo>
                    <a:pt x="190373" y="66420"/>
                  </a:lnTo>
                  <a:lnTo>
                    <a:pt x="185965" y="58160"/>
                  </a:lnTo>
                  <a:lnTo>
                    <a:pt x="185870" y="57912"/>
                  </a:lnTo>
                  <a:close/>
                </a:path>
                <a:path w="260985" h="132080">
                  <a:moveTo>
                    <a:pt x="209169" y="11429"/>
                  </a:moveTo>
                  <a:lnTo>
                    <a:pt x="140970" y="11429"/>
                  </a:lnTo>
                  <a:lnTo>
                    <a:pt x="140970" y="20574"/>
                  </a:lnTo>
                  <a:lnTo>
                    <a:pt x="209169" y="20574"/>
                  </a:lnTo>
                  <a:lnTo>
                    <a:pt x="209169" y="11429"/>
                  </a:lnTo>
                  <a:close/>
                </a:path>
                <a:path w="260985" h="132080">
                  <a:moveTo>
                    <a:pt x="237998" y="0"/>
                  </a:moveTo>
                  <a:lnTo>
                    <a:pt x="227837" y="0"/>
                  </a:lnTo>
                  <a:lnTo>
                    <a:pt x="227837" y="131952"/>
                  </a:lnTo>
                  <a:lnTo>
                    <a:pt x="237998" y="131952"/>
                  </a:lnTo>
                  <a:lnTo>
                    <a:pt x="237998" y="62737"/>
                  </a:lnTo>
                  <a:lnTo>
                    <a:pt x="260858" y="62737"/>
                  </a:lnTo>
                  <a:lnTo>
                    <a:pt x="260858" y="53593"/>
                  </a:lnTo>
                  <a:lnTo>
                    <a:pt x="237998" y="53593"/>
                  </a:lnTo>
                  <a:lnTo>
                    <a:pt x="237998" y="0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009139" y="2386076"/>
              <a:ext cx="122555" cy="127762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37686" y="2315336"/>
              <a:ext cx="228980" cy="104139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3243961" y="2482469"/>
              <a:ext cx="417195" cy="125730"/>
            </a:xfrm>
            <a:custGeom>
              <a:avLst/>
              <a:gdLst/>
              <a:ahLst/>
              <a:cxnLst/>
              <a:rect l="l" t="t" r="r" b="b"/>
              <a:pathLst>
                <a:path w="417195" h="125730">
                  <a:moveTo>
                    <a:pt x="191897" y="89280"/>
                  </a:moveTo>
                  <a:lnTo>
                    <a:pt x="187960" y="89280"/>
                  </a:lnTo>
                  <a:lnTo>
                    <a:pt x="186181" y="89915"/>
                  </a:lnTo>
                  <a:lnTo>
                    <a:pt x="183134" y="92963"/>
                  </a:lnTo>
                  <a:lnTo>
                    <a:pt x="182372" y="94741"/>
                  </a:lnTo>
                  <a:lnTo>
                    <a:pt x="182372" y="99059"/>
                  </a:lnTo>
                  <a:lnTo>
                    <a:pt x="183134" y="100837"/>
                  </a:lnTo>
                  <a:lnTo>
                    <a:pt x="184658" y="102234"/>
                  </a:lnTo>
                  <a:lnTo>
                    <a:pt x="186054" y="103758"/>
                  </a:lnTo>
                  <a:lnTo>
                    <a:pt x="187833" y="104520"/>
                  </a:lnTo>
                  <a:lnTo>
                    <a:pt x="192024" y="104520"/>
                  </a:lnTo>
                  <a:lnTo>
                    <a:pt x="193801" y="103758"/>
                  </a:lnTo>
                  <a:lnTo>
                    <a:pt x="195199" y="102234"/>
                  </a:lnTo>
                  <a:lnTo>
                    <a:pt x="196723" y="100710"/>
                  </a:lnTo>
                  <a:lnTo>
                    <a:pt x="197430" y="99059"/>
                  </a:lnTo>
                  <a:lnTo>
                    <a:pt x="197485" y="94741"/>
                  </a:lnTo>
                  <a:lnTo>
                    <a:pt x="196723" y="92963"/>
                  </a:lnTo>
                  <a:lnTo>
                    <a:pt x="193675" y="89915"/>
                  </a:lnTo>
                  <a:lnTo>
                    <a:pt x="191897" y="89280"/>
                  </a:lnTo>
                  <a:close/>
                </a:path>
                <a:path w="417195" h="125730">
                  <a:moveTo>
                    <a:pt x="367156" y="52323"/>
                  </a:moveTo>
                  <a:lnTo>
                    <a:pt x="352678" y="52323"/>
                  </a:lnTo>
                  <a:lnTo>
                    <a:pt x="346837" y="54736"/>
                  </a:lnTo>
                  <a:lnTo>
                    <a:pt x="342518" y="59562"/>
                  </a:lnTo>
                  <a:lnTo>
                    <a:pt x="338200" y="64515"/>
                  </a:lnTo>
                  <a:lnTo>
                    <a:pt x="336041" y="71119"/>
                  </a:lnTo>
                  <a:lnTo>
                    <a:pt x="336041" y="86867"/>
                  </a:lnTo>
                  <a:lnTo>
                    <a:pt x="338074" y="92963"/>
                  </a:lnTo>
                  <a:lnTo>
                    <a:pt x="342264" y="97535"/>
                  </a:lnTo>
                  <a:lnTo>
                    <a:pt x="346328" y="102234"/>
                  </a:lnTo>
                  <a:lnTo>
                    <a:pt x="351789" y="104520"/>
                  </a:lnTo>
                  <a:lnTo>
                    <a:pt x="365760" y="104520"/>
                  </a:lnTo>
                  <a:lnTo>
                    <a:pt x="371475" y="102107"/>
                  </a:lnTo>
                  <a:lnTo>
                    <a:pt x="376033" y="97027"/>
                  </a:lnTo>
                  <a:lnTo>
                    <a:pt x="354838" y="97027"/>
                  </a:lnTo>
                  <a:lnTo>
                    <a:pt x="351409" y="95376"/>
                  </a:lnTo>
                  <a:lnTo>
                    <a:pt x="348868" y="91947"/>
                  </a:lnTo>
                  <a:lnTo>
                    <a:pt x="346201" y="88645"/>
                  </a:lnTo>
                  <a:lnTo>
                    <a:pt x="344931" y="84327"/>
                  </a:lnTo>
                  <a:lnTo>
                    <a:pt x="344931" y="73025"/>
                  </a:lnTo>
                  <a:lnTo>
                    <a:pt x="346201" y="68325"/>
                  </a:lnTo>
                  <a:lnTo>
                    <a:pt x="348868" y="65023"/>
                  </a:lnTo>
                  <a:lnTo>
                    <a:pt x="351536" y="61594"/>
                  </a:lnTo>
                  <a:lnTo>
                    <a:pt x="355091" y="59943"/>
                  </a:lnTo>
                  <a:lnTo>
                    <a:pt x="377447" y="59943"/>
                  </a:lnTo>
                  <a:lnTo>
                    <a:pt x="376681" y="59054"/>
                  </a:lnTo>
                  <a:lnTo>
                    <a:pt x="372617" y="54609"/>
                  </a:lnTo>
                  <a:lnTo>
                    <a:pt x="367156" y="52323"/>
                  </a:lnTo>
                  <a:close/>
                </a:path>
                <a:path w="417195" h="125730">
                  <a:moveTo>
                    <a:pt x="365887" y="2158"/>
                  </a:moveTo>
                  <a:lnTo>
                    <a:pt x="356235" y="2158"/>
                  </a:lnTo>
                  <a:lnTo>
                    <a:pt x="291718" y="103631"/>
                  </a:lnTo>
                  <a:lnTo>
                    <a:pt x="301371" y="103631"/>
                  </a:lnTo>
                  <a:lnTo>
                    <a:pt x="365887" y="2158"/>
                  </a:lnTo>
                  <a:close/>
                </a:path>
                <a:path w="417195" h="125730">
                  <a:moveTo>
                    <a:pt x="377447" y="59943"/>
                  </a:moveTo>
                  <a:lnTo>
                    <a:pt x="364109" y="59943"/>
                  </a:lnTo>
                  <a:lnTo>
                    <a:pt x="367411" y="61467"/>
                  </a:lnTo>
                  <a:lnTo>
                    <a:pt x="372363" y="67690"/>
                  </a:lnTo>
                  <a:lnTo>
                    <a:pt x="373634" y="72262"/>
                  </a:lnTo>
                  <a:lnTo>
                    <a:pt x="373531" y="84327"/>
                  </a:lnTo>
                  <a:lnTo>
                    <a:pt x="372363" y="88645"/>
                  </a:lnTo>
                  <a:lnTo>
                    <a:pt x="367284" y="95250"/>
                  </a:lnTo>
                  <a:lnTo>
                    <a:pt x="363854" y="97027"/>
                  </a:lnTo>
                  <a:lnTo>
                    <a:pt x="376033" y="97027"/>
                  </a:lnTo>
                  <a:lnTo>
                    <a:pt x="380364" y="92201"/>
                  </a:lnTo>
                  <a:lnTo>
                    <a:pt x="382650" y="85851"/>
                  </a:lnTo>
                  <a:lnTo>
                    <a:pt x="382650" y="69976"/>
                  </a:lnTo>
                  <a:lnTo>
                    <a:pt x="380618" y="63626"/>
                  </a:lnTo>
                  <a:lnTo>
                    <a:pt x="377447" y="59943"/>
                  </a:lnTo>
                  <a:close/>
                </a:path>
                <a:path w="417195" h="125730">
                  <a:moveTo>
                    <a:pt x="307466" y="761"/>
                  </a:moveTo>
                  <a:lnTo>
                    <a:pt x="292735" y="761"/>
                  </a:lnTo>
                  <a:lnTo>
                    <a:pt x="286892" y="3175"/>
                  </a:lnTo>
                  <a:lnTo>
                    <a:pt x="282575" y="8000"/>
                  </a:lnTo>
                  <a:lnTo>
                    <a:pt x="278256" y="12953"/>
                  </a:lnTo>
                  <a:lnTo>
                    <a:pt x="276098" y="19430"/>
                  </a:lnTo>
                  <a:lnTo>
                    <a:pt x="276098" y="35051"/>
                  </a:lnTo>
                  <a:lnTo>
                    <a:pt x="278256" y="41147"/>
                  </a:lnTo>
                  <a:lnTo>
                    <a:pt x="282321" y="45846"/>
                  </a:lnTo>
                  <a:lnTo>
                    <a:pt x="286385" y="50418"/>
                  </a:lnTo>
                  <a:lnTo>
                    <a:pt x="291973" y="52704"/>
                  </a:lnTo>
                  <a:lnTo>
                    <a:pt x="306069" y="52704"/>
                  </a:lnTo>
                  <a:lnTo>
                    <a:pt x="311785" y="50164"/>
                  </a:lnTo>
                  <a:lnTo>
                    <a:pt x="316343" y="45084"/>
                  </a:lnTo>
                  <a:lnTo>
                    <a:pt x="295148" y="45084"/>
                  </a:lnTo>
                  <a:lnTo>
                    <a:pt x="291591" y="43433"/>
                  </a:lnTo>
                  <a:lnTo>
                    <a:pt x="286512" y="36829"/>
                  </a:lnTo>
                  <a:lnTo>
                    <a:pt x="285241" y="32384"/>
                  </a:lnTo>
                  <a:lnTo>
                    <a:pt x="285241" y="21081"/>
                  </a:lnTo>
                  <a:lnTo>
                    <a:pt x="286512" y="16509"/>
                  </a:lnTo>
                  <a:lnTo>
                    <a:pt x="289154" y="12953"/>
                  </a:lnTo>
                  <a:lnTo>
                    <a:pt x="291718" y="9778"/>
                  </a:lnTo>
                  <a:lnTo>
                    <a:pt x="295275" y="8000"/>
                  </a:lnTo>
                  <a:lnTo>
                    <a:pt x="317429" y="8000"/>
                  </a:lnTo>
                  <a:lnTo>
                    <a:pt x="313054" y="3047"/>
                  </a:lnTo>
                  <a:lnTo>
                    <a:pt x="307466" y="761"/>
                  </a:lnTo>
                  <a:close/>
                </a:path>
                <a:path w="417195" h="125730">
                  <a:moveTo>
                    <a:pt x="317429" y="8000"/>
                  </a:moveTo>
                  <a:lnTo>
                    <a:pt x="304164" y="8000"/>
                  </a:lnTo>
                  <a:lnTo>
                    <a:pt x="307593" y="9651"/>
                  </a:lnTo>
                  <a:lnTo>
                    <a:pt x="312674" y="16001"/>
                  </a:lnTo>
                  <a:lnTo>
                    <a:pt x="313816" y="20573"/>
                  </a:lnTo>
                  <a:lnTo>
                    <a:pt x="313786" y="32384"/>
                  </a:lnTo>
                  <a:lnTo>
                    <a:pt x="312674" y="36956"/>
                  </a:lnTo>
                  <a:lnTo>
                    <a:pt x="307593" y="43560"/>
                  </a:lnTo>
                  <a:lnTo>
                    <a:pt x="304038" y="45084"/>
                  </a:lnTo>
                  <a:lnTo>
                    <a:pt x="316343" y="45084"/>
                  </a:lnTo>
                  <a:lnTo>
                    <a:pt x="320675" y="40258"/>
                  </a:lnTo>
                  <a:lnTo>
                    <a:pt x="322834" y="33908"/>
                  </a:lnTo>
                  <a:lnTo>
                    <a:pt x="322834" y="18287"/>
                  </a:lnTo>
                  <a:lnTo>
                    <a:pt x="320928" y="12064"/>
                  </a:lnTo>
                  <a:lnTo>
                    <a:pt x="317429" y="8000"/>
                  </a:lnTo>
                  <a:close/>
                </a:path>
                <a:path w="417195" h="125730">
                  <a:moveTo>
                    <a:pt x="245999" y="507"/>
                  </a:moveTo>
                  <a:lnTo>
                    <a:pt x="232663" y="507"/>
                  </a:lnTo>
                  <a:lnTo>
                    <a:pt x="227837" y="1650"/>
                  </a:lnTo>
                  <a:lnTo>
                    <a:pt x="209803" y="21462"/>
                  </a:lnTo>
                  <a:lnTo>
                    <a:pt x="209803" y="30860"/>
                  </a:lnTo>
                  <a:lnTo>
                    <a:pt x="211074" y="35178"/>
                  </a:lnTo>
                  <a:lnTo>
                    <a:pt x="213827" y="39115"/>
                  </a:lnTo>
                  <a:lnTo>
                    <a:pt x="216408" y="42925"/>
                  </a:lnTo>
                  <a:lnTo>
                    <a:pt x="219837" y="46100"/>
                  </a:lnTo>
                  <a:lnTo>
                    <a:pt x="224281" y="48259"/>
                  </a:lnTo>
                  <a:lnTo>
                    <a:pt x="218693" y="50291"/>
                  </a:lnTo>
                  <a:lnTo>
                    <a:pt x="214249" y="53847"/>
                  </a:lnTo>
                  <a:lnTo>
                    <a:pt x="210819" y="58927"/>
                  </a:lnTo>
                  <a:lnTo>
                    <a:pt x="207390" y="63880"/>
                  </a:lnTo>
                  <a:lnTo>
                    <a:pt x="205612" y="69214"/>
                  </a:lnTo>
                  <a:lnTo>
                    <a:pt x="205719" y="83819"/>
                  </a:lnTo>
                  <a:lnTo>
                    <a:pt x="208661" y="90804"/>
                  </a:lnTo>
                  <a:lnTo>
                    <a:pt x="220725" y="101853"/>
                  </a:lnTo>
                  <a:lnTo>
                    <a:pt x="228473" y="104647"/>
                  </a:lnTo>
                  <a:lnTo>
                    <a:pt x="247523" y="104647"/>
                  </a:lnTo>
                  <a:lnTo>
                    <a:pt x="255269" y="101853"/>
                  </a:lnTo>
                  <a:lnTo>
                    <a:pt x="261238" y="96392"/>
                  </a:lnTo>
                  <a:lnTo>
                    <a:pt x="262373" y="95376"/>
                  </a:lnTo>
                  <a:lnTo>
                    <a:pt x="231775" y="95376"/>
                  </a:lnTo>
                  <a:lnTo>
                    <a:pt x="226567" y="93471"/>
                  </a:lnTo>
                  <a:lnTo>
                    <a:pt x="218693" y="85597"/>
                  </a:lnTo>
                  <a:lnTo>
                    <a:pt x="216662" y="80390"/>
                  </a:lnTo>
                  <a:lnTo>
                    <a:pt x="216662" y="67690"/>
                  </a:lnTo>
                  <a:lnTo>
                    <a:pt x="218693" y="62610"/>
                  </a:lnTo>
                  <a:lnTo>
                    <a:pt x="222885" y="58673"/>
                  </a:lnTo>
                  <a:lnTo>
                    <a:pt x="226949" y="54736"/>
                  </a:lnTo>
                  <a:lnTo>
                    <a:pt x="232028" y="52704"/>
                  </a:lnTo>
                  <a:lnTo>
                    <a:pt x="260159" y="52704"/>
                  </a:lnTo>
                  <a:lnTo>
                    <a:pt x="257301" y="50418"/>
                  </a:lnTo>
                  <a:lnTo>
                    <a:pt x="251840" y="48259"/>
                  </a:lnTo>
                  <a:lnTo>
                    <a:pt x="256031" y="46100"/>
                  </a:lnTo>
                  <a:lnTo>
                    <a:pt x="257952" y="44322"/>
                  </a:lnTo>
                  <a:lnTo>
                    <a:pt x="233425" y="44322"/>
                  </a:lnTo>
                  <a:lnTo>
                    <a:pt x="229362" y="42671"/>
                  </a:lnTo>
                  <a:lnTo>
                    <a:pt x="226060" y="39369"/>
                  </a:lnTo>
                  <a:lnTo>
                    <a:pt x="222630" y="36067"/>
                  </a:lnTo>
                  <a:lnTo>
                    <a:pt x="220979" y="32003"/>
                  </a:lnTo>
                  <a:lnTo>
                    <a:pt x="220979" y="21970"/>
                  </a:lnTo>
                  <a:lnTo>
                    <a:pt x="222630" y="17906"/>
                  </a:lnTo>
                  <a:lnTo>
                    <a:pt x="225805" y="14604"/>
                  </a:lnTo>
                  <a:lnTo>
                    <a:pt x="229108" y="11429"/>
                  </a:lnTo>
                  <a:lnTo>
                    <a:pt x="233172" y="9778"/>
                  </a:lnTo>
                  <a:lnTo>
                    <a:pt x="260300" y="9778"/>
                  </a:lnTo>
                  <a:lnTo>
                    <a:pt x="252729" y="2920"/>
                  </a:lnTo>
                  <a:lnTo>
                    <a:pt x="245999" y="507"/>
                  </a:lnTo>
                  <a:close/>
                </a:path>
                <a:path w="417195" h="125730">
                  <a:moveTo>
                    <a:pt x="260159" y="52704"/>
                  </a:moveTo>
                  <a:lnTo>
                    <a:pt x="244221" y="52704"/>
                  </a:lnTo>
                  <a:lnTo>
                    <a:pt x="249300" y="54736"/>
                  </a:lnTo>
                  <a:lnTo>
                    <a:pt x="253364" y="58927"/>
                  </a:lnTo>
                  <a:lnTo>
                    <a:pt x="257428" y="62991"/>
                  </a:lnTo>
                  <a:lnTo>
                    <a:pt x="259356" y="67690"/>
                  </a:lnTo>
                  <a:lnTo>
                    <a:pt x="259361" y="80390"/>
                  </a:lnTo>
                  <a:lnTo>
                    <a:pt x="257428" y="85343"/>
                  </a:lnTo>
                  <a:lnTo>
                    <a:pt x="253364" y="89407"/>
                  </a:lnTo>
                  <a:lnTo>
                    <a:pt x="249300" y="93344"/>
                  </a:lnTo>
                  <a:lnTo>
                    <a:pt x="244221" y="95376"/>
                  </a:lnTo>
                  <a:lnTo>
                    <a:pt x="262373" y="95376"/>
                  </a:lnTo>
                  <a:lnTo>
                    <a:pt x="267335" y="90931"/>
                  </a:lnTo>
                  <a:lnTo>
                    <a:pt x="270255" y="83819"/>
                  </a:lnTo>
                  <a:lnTo>
                    <a:pt x="270255" y="69214"/>
                  </a:lnTo>
                  <a:lnTo>
                    <a:pt x="268604" y="63880"/>
                  </a:lnTo>
                  <a:lnTo>
                    <a:pt x="261747" y="53975"/>
                  </a:lnTo>
                  <a:lnTo>
                    <a:pt x="260159" y="52704"/>
                  </a:lnTo>
                  <a:close/>
                </a:path>
                <a:path w="417195" h="125730">
                  <a:moveTo>
                    <a:pt x="260300" y="9778"/>
                  </a:moveTo>
                  <a:lnTo>
                    <a:pt x="242950" y="9778"/>
                  </a:lnTo>
                  <a:lnTo>
                    <a:pt x="247014" y="11429"/>
                  </a:lnTo>
                  <a:lnTo>
                    <a:pt x="250189" y="14731"/>
                  </a:lnTo>
                  <a:lnTo>
                    <a:pt x="253491" y="18033"/>
                  </a:lnTo>
                  <a:lnTo>
                    <a:pt x="255091" y="21970"/>
                  </a:lnTo>
                  <a:lnTo>
                    <a:pt x="255142" y="32003"/>
                  </a:lnTo>
                  <a:lnTo>
                    <a:pt x="253364" y="36067"/>
                  </a:lnTo>
                  <a:lnTo>
                    <a:pt x="250062" y="39369"/>
                  </a:lnTo>
                  <a:lnTo>
                    <a:pt x="246634" y="42671"/>
                  </a:lnTo>
                  <a:lnTo>
                    <a:pt x="242569" y="44322"/>
                  </a:lnTo>
                  <a:lnTo>
                    <a:pt x="257952" y="44322"/>
                  </a:lnTo>
                  <a:lnTo>
                    <a:pt x="259461" y="42925"/>
                  </a:lnTo>
                  <a:lnTo>
                    <a:pt x="262214" y="38988"/>
                  </a:lnTo>
                  <a:lnTo>
                    <a:pt x="264794" y="35178"/>
                  </a:lnTo>
                  <a:lnTo>
                    <a:pt x="266191" y="30860"/>
                  </a:lnTo>
                  <a:lnTo>
                    <a:pt x="266191" y="18795"/>
                  </a:lnTo>
                  <a:lnTo>
                    <a:pt x="263525" y="12700"/>
                  </a:lnTo>
                  <a:lnTo>
                    <a:pt x="260300" y="9778"/>
                  </a:lnTo>
                  <a:close/>
                </a:path>
                <a:path w="417195" h="125730">
                  <a:moveTo>
                    <a:pt x="394842" y="2158"/>
                  </a:moveTo>
                  <a:lnTo>
                    <a:pt x="384937" y="2158"/>
                  </a:lnTo>
                  <a:lnTo>
                    <a:pt x="394604" y="16061"/>
                  </a:lnTo>
                  <a:lnTo>
                    <a:pt x="401510" y="31083"/>
                  </a:lnTo>
                  <a:lnTo>
                    <a:pt x="405653" y="47200"/>
                  </a:lnTo>
                  <a:lnTo>
                    <a:pt x="407035" y="64388"/>
                  </a:lnTo>
                  <a:lnTo>
                    <a:pt x="405675" y="81438"/>
                  </a:lnTo>
                  <a:lnTo>
                    <a:pt x="401589" y="97345"/>
                  </a:lnTo>
                  <a:lnTo>
                    <a:pt x="394765" y="112109"/>
                  </a:lnTo>
                  <a:lnTo>
                    <a:pt x="385190" y="125729"/>
                  </a:lnTo>
                  <a:lnTo>
                    <a:pt x="394842" y="125729"/>
                  </a:lnTo>
                  <a:lnTo>
                    <a:pt x="404417" y="112629"/>
                  </a:lnTo>
                  <a:lnTo>
                    <a:pt x="411241" y="98075"/>
                  </a:lnTo>
                  <a:lnTo>
                    <a:pt x="415327" y="82045"/>
                  </a:lnTo>
                  <a:lnTo>
                    <a:pt x="416687" y="64515"/>
                  </a:lnTo>
                  <a:lnTo>
                    <a:pt x="415327" y="46825"/>
                  </a:lnTo>
                  <a:lnTo>
                    <a:pt x="411241" y="30527"/>
                  </a:lnTo>
                  <a:lnTo>
                    <a:pt x="404417" y="15634"/>
                  </a:lnTo>
                  <a:lnTo>
                    <a:pt x="394842" y="2158"/>
                  </a:lnTo>
                  <a:close/>
                </a:path>
                <a:path w="417195" h="125730">
                  <a:moveTo>
                    <a:pt x="31496" y="2158"/>
                  </a:moveTo>
                  <a:lnTo>
                    <a:pt x="21716" y="2158"/>
                  </a:lnTo>
                  <a:lnTo>
                    <a:pt x="12215" y="15634"/>
                  </a:lnTo>
                  <a:lnTo>
                    <a:pt x="5429" y="30527"/>
                  </a:lnTo>
                  <a:lnTo>
                    <a:pt x="1357" y="46825"/>
                  </a:lnTo>
                  <a:lnTo>
                    <a:pt x="0" y="64515"/>
                  </a:lnTo>
                  <a:lnTo>
                    <a:pt x="1357" y="82045"/>
                  </a:lnTo>
                  <a:lnTo>
                    <a:pt x="5429" y="98075"/>
                  </a:lnTo>
                  <a:lnTo>
                    <a:pt x="12215" y="112629"/>
                  </a:lnTo>
                  <a:lnTo>
                    <a:pt x="21716" y="125729"/>
                  </a:lnTo>
                  <a:lnTo>
                    <a:pt x="31368" y="125729"/>
                  </a:lnTo>
                  <a:lnTo>
                    <a:pt x="21774" y="112109"/>
                  </a:lnTo>
                  <a:lnTo>
                    <a:pt x="14906" y="97345"/>
                  </a:lnTo>
                  <a:lnTo>
                    <a:pt x="10777" y="81438"/>
                  </a:lnTo>
                  <a:lnTo>
                    <a:pt x="9398" y="64388"/>
                  </a:lnTo>
                  <a:lnTo>
                    <a:pt x="10779" y="47271"/>
                  </a:lnTo>
                  <a:lnTo>
                    <a:pt x="14922" y="31178"/>
                  </a:lnTo>
                  <a:lnTo>
                    <a:pt x="21828" y="16132"/>
                  </a:lnTo>
                  <a:lnTo>
                    <a:pt x="31496" y="2158"/>
                  </a:lnTo>
                  <a:close/>
                </a:path>
                <a:path w="417195" h="125730">
                  <a:moveTo>
                    <a:pt x="150367" y="15875"/>
                  </a:moveTo>
                  <a:lnTo>
                    <a:pt x="139446" y="15875"/>
                  </a:lnTo>
                  <a:lnTo>
                    <a:pt x="139446" y="102869"/>
                  </a:lnTo>
                  <a:lnTo>
                    <a:pt x="150367" y="102869"/>
                  </a:lnTo>
                  <a:lnTo>
                    <a:pt x="150367" y="15875"/>
                  </a:lnTo>
                  <a:close/>
                </a:path>
                <a:path w="417195" h="125730">
                  <a:moveTo>
                    <a:pt x="150367" y="0"/>
                  </a:moveTo>
                  <a:lnTo>
                    <a:pt x="145923" y="0"/>
                  </a:lnTo>
                  <a:lnTo>
                    <a:pt x="142621" y="2920"/>
                  </a:lnTo>
                  <a:lnTo>
                    <a:pt x="138049" y="6095"/>
                  </a:lnTo>
                  <a:lnTo>
                    <a:pt x="126618" y="12445"/>
                  </a:lnTo>
                  <a:lnTo>
                    <a:pt x="121158" y="14731"/>
                  </a:lnTo>
                  <a:lnTo>
                    <a:pt x="116204" y="16128"/>
                  </a:lnTo>
                  <a:lnTo>
                    <a:pt x="116204" y="27812"/>
                  </a:lnTo>
                  <a:lnTo>
                    <a:pt x="139446" y="15875"/>
                  </a:lnTo>
                  <a:lnTo>
                    <a:pt x="150367" y="15875"/>
                  </a:lnTo>
                  <a:lnTo>
                    <a:pt x="150367" y="0"/>
                  </a:lnTo>
                  <a:close/>
                </a:path>
                <a:path w="417195" h="125730">
                  <a:moveTo>
                    <a:pt x="77215" y="15875"/>
                  </a:moveTo>
                  <a:lnTo>
                    <a:pt x="66293" y="15875"/>
                  </a:lnTo>
                  <a:lnTo>
                    <a:pt x="66293" y="102869"/>
                  </a:lnTo>
                  <a:lnTo>
                    <a:pt x="77215" y="102869"/>
                  </a:lnTo>
                  <a:lnTo>
                    <a:pt x="77215" y="15875"/>
                  </a:lnTo>
                  <a:close/>
                </a:path>
                <a:path w="417195" h="125730">
                  <a:moveTo>
                    <a:pt x="77215" y="0"/>
                  </a:moveTo>
                  <a:lnTo>
                    <a:pt x="72771" y="0"/>
                  </a:lnTo>
                  <a:lnTo>
                    <a:pt x="69468" y="2920"/>
                  </a:lnTo>
                  <a:lnTo>
                    <a:pt x="64897" y="6095"/>
                  </a:lnTo>
                  <a:lnTo>
                    <a:pt x="53466" y="12445"/>
                  </a:lnTo>
                  <a:lnTo>
                    <a:pt x="48005" y="14731"/>
                  </a:lnTo>
                  <a:lnTo>
                    <a:pt x="43052" y="16128"/>
                  </a:lnTo>
                  <a:lnTo>
                    <a:pt x="43052" y="27812"/>
                  </a:lnTo>
                  <a:lnTo>
                    <a:pt x="66293" y="15875"/>
                  </a:lnTo>
                  <a:lnTo>
                    <a:pt x="77215" y="15875"/>
                  </a:lnTo>
                  <a:lnTo>
                    <a:pt x="77215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593971" y="2315336"/>
              <a:ext cx="216662" cy="104139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4552442" y="2314828"/>
              <a:ext cx="2808605" cy="293370"/>
            </a:xfrm>
            <a:custGeom>
              <a:avLst/>
              <a:gdLst/>
              <a:ahLst/>
              <a:cxnLst/>
              <a:rect l="l" t="t" r="r" b="b"/>
              <a:pathLst>
                <a:path w="2808604" h="293369">
                  <a:moveTo>
                    <a:pt x="31496" y="169799"/>
                  </a:moveTo>
                  <a:lnTo>
                    <a:pt x="21717" y="169799"/>
                  </a:lnTo>
                  <a:lnTo>
                    <a:pt x="12204" y="183286"/>
                  </a:lnTo>
                  <a:lnTo>
                    <a:pt x="5422" y="198170"/>
                  </a:lnTo>
                  <a:lnTo>
                    <a:pt x="1346" y="214477"/>
                  </a:lnTo>
                  <a:lnTo>
                    <a:pt x="0" y="232156"/>
                  </a:lnTo>
                  <a:lnTo>
                    <a:pt x="1346" y="249694"/>
                  </a:lnTo>
                  <a:lnTo>
                    <a:pt x="5422" y="265722"/>
                  </a:lnTo>
                  <a:lnTo>
                    <a:pt x="12204" y="280276"/>
                  </a:lnTo>
                  <a:lnTo>
                    <a:pt x="21717" y="293370"/>
                  </a:lnTo>
                  <a:lnTo>
                    <a:pt x="31369" y="293370"/>
                  </a:lnTo>
                  <a:lnTo>
                    <a:pt x="21767" y="279755"/>
                  </a:lnTo>
                  <a:lnTo>
                    <a:pt x="14897" y="264985"/>
                  </a:lnTo>
                  <a:lnTo>
                    <a:pt x="10769" y="249085"/>
                  </a:lnTo>
                  <a:lnTo>
                    <a:pt x="9398" y="232029"/>
                  </a:lnTo>
                  <a:lnTo>
                    <a:pt x="10769" y="214922"/>
                  </a:lnTo>
                  <a:lnTo>
                    <a:pt x="14922" y="198818"/>
                  </a:lnTo>
                  <a:lnTo>
                    <a:pt x="21818" y="183781"/>
                  </a:lnTo>
                  <a:lnTo>
                    <a:pt x="31496" y="169799"/>
                  </a:lnTo>
                  <a:close/>
                </a:path>
                <a:path w="2808604" h="293369">
                  <a:moveTo>
                    <a:pt x="77216" y="167640"/>
                  </a:moveTo>
                  <a:lnTo>
                    <a:pt x="72771" y="167640"/>
                  </a:lnTo>
                  <a:lnTo>
                    <a:pt x="69469" y="170561"/>
                  </a:lnTo>
                  <a:lnTo>
                    <a:pt x="64897" y="173736"/>
                  </a:lnTo>
                  <a:lnTo>
                    <a:pt x="53467" y="180086"/>
                  </a:lnTo>
                  <a:lnTo>
                    <a:pt x="48006" y="182372"/>
                  </a:lnTo>
                  <a:lnTo>
                    <a:pt x="43053" y="183769"/>
                  </a:lnTo>
                  <a:lnTo>
                    <a:pt x="43053" y="195453"/>
                  </a:lnTo>
                  <a:lnTo>
                    <a:pt x="46990" y="194564"/>
                  </a:lnTo>
                  <a:lnTo>
                    <a:pt x="51308" y="192786"/>
                  </a:lnTo>
                  <a:lnTo>
                    <a:pt x="56007" y="190373"/>
                  </a:lnTo>
                  <a:lnTo>
                    <a:pt x="60833" y="187960"/>
                  </a:lnTo>
                  <a:lnTo>
                    <a:pt x="64262" y="185674"/>
                  </a:lnTo>
                  <a:lnTo>
                    <a:pt x="66294" y="183515"/>
                  </a:lnTo>
                  <a:lnTo>
                    <a:pt x="66294" y="270510"/>
                  </a:lnTo>
                  <a:lnTo>
                    <a:pt x="77216" y="270510"/>
                  </a:lnTo>
                  <a:lnTo>
                    <a:pt x="77216" y="183515"/>
                  </a:lnTo>
                  <a:lnTo>
                    <a:pt x="77216" y="167640"/>
                  </a:lnTo>
                  <a:close/>
                </a:path>
                <a:path w="2808604" h="293369">
                  <a:moveTo>
                    <a:pt x="168783" y="230505"/>
                  </a:moveTo>
                  <a:lnTo>
                    <a:pt x="165735" y="223139"/>
                  </a:lnTo>
                  <a:lnTo>
                    <a:pt x="161518" y="219202"/>
                  </a:lnTo>
                  <a:lnTo>
                    <a:pt x="159893" y="217678"/>
                  </a:lnTo>
                  <a:lnTo>
                    <a:pt x="155003" y="214109"/>
                  </a:lnTo>
                  <a:lnTo>
                    <a:pt x="149301" y="211569"/>
                  </a:lnTo>
                  <a:lnTo>
                    <a:pt x="142786" y="210058"/>
                  </a:lnTo>
                  <a:lnTo>
                    <a:pt x="135382" y="209550"/>
                  </a:lnTo>
                  <a:lnTo>
                    <a:pt x="132461" y="209550"/>
                  </a:lnTo>
                  <a:lnTo>
                    <a:pt x="129159" y="209677"/>
                  </a:lnTo>
                  <a:lnTo>
                    <a:pt x="125730" y="210058"/>
                  </a:lnTo>
                  <a:lnTo>
                    <a:pt x="127889" y="179705"/>
                  </a:lnTo>
                  <a:lnTo>
                    <a:pt x="164338" y="179705"/>
                  </a:lnTo>
                  <a:lnTo>
                    <a:pt x="164338" y="169799"/>
                  </a:lnTo>
                  <a:lnTo>
                    <a:pt x="118110" y="169799"/>
                  </a:lnTo>
                  <a:lnTo>
                    <a:pt x="114681" y="220218"/>
                  </a:lnTo>
                  <a:lnTo>
                    <a:pt x="120396" y="219456"/>
                  </a:lnTo>
                  <a:lnTo>
                    <a:pt x="126111" y="219202"/>
                  </a:lnTo>
                  <a:lnTo>
                    <a:pt x="140208" y="219202"/>
                  </a:lnTo>
                  <a:lnTo>
                    <a:pt x="146558" y="220980"/>
                  </a:lnTo>
                  <a:lnTo>
                    <a:pt x="155575" y="228473"/>
                  </a:lnTo>
                  <a:lnTo>
                    <a:pt x="157861" y="233680"/>
                  </a:lnTo>
                  <a:lnTo>
                    <a:pt x="157861" y="247142"/>
                  </a:lnTo>
                  <a:lnTo>
                    <a:pt x="155575" y="252603"/>
                  </a:lnTo>
                  <a:lnTo>
                    <a:pt x="151130" y="256794"/>
                  </a:lnTo>
                  <a:lnTo>
                    <a:pt x="146812" y="260985"/>
                  </a:lnTo>
                  <a:lnTo>
                    <a:pt x="140970" y="263017"/>
                  </a:lnTo>
                  <a:lnTo>
                    <a:pt x="126746" y="263017"/>
                  </a:lnTo>
                  <a:lnTo>
                    <a:pt x="119761" y="260858"/>
                  </a:lnTo>
                  <a:lnTo>
                    <a:pt x="112776" y="256286"/>
                  </a:lnTo>
                  <a:lnTo>
                    <a:pt x="112776" y="268097"/>
                  </a:lnTo>
                  <a:lnTo>
                    <a:pt x="117348" y="270891"/>
                  </a:lnTo>
                  <a:lnTo>
                    <a:pt x="124333" y="272288"/>
                  </a:lnTo>
                  <a:lnTo>
                    <a:pt x="133604" y="272288"/>
                  </a:lnTo>
                  <a:lnTo>
                    <a:pt x="159689" y="263017"/>
                  </a:lnTo>
                  <a:lnTo>
                    <a:pt x="163423" y="258762"/>
                  </a:lnTo>
                  <a:lnTo>
                    <a:pt x="166395" y="253225"/>
                  </a:lnTo>
                  <a:lnTo>
                    <a:pt x="168186" y="246900"/>
                  </a:lnTo>
                  <a:lnTo>
                    <a:pt x="168783" y="239776"/>
                  </a:lnTo>
                  <a:lnTo>
                    <a:pt x="168783" y="230505"/>
                  </a:lnTo>
                  <a:close/>
                </a:path>
                <a:path w="2808604" h="293369">
                  <a:moveTo>
                    <a:pt x="197485" y="262382"/>
                  </a:moveTo>
                  <a:lnTo>
                    <a:pt x="196723" y="260604"/>
                  </a:lnTo>
                  <a:lnTo>
                    <a:pt x="193675" y="257556"/>
                  </a:lnTo>
                  <a:lnTo>
                    <a:pt x="191897" y="256921"/>
                  </a:lnTo>
                  <a:lnTo>
                    <a:pt x="187960" y="256921"/>
                  </a:lnTo>
                  <a:lnTo>
                    <a:pt x="186182" y="257556"/>
                  </a:lnTo>
                  <a:lnTo>
                    <a:pt x="183134" y="260604"/>
                  </a:lnTo>
                  <a:lnTo>
                    <a:pt x="182372" y="262382"/>
                  </a:lnTo>
                  <a:lnTo>
                    <a:pt x="182372" y="266700"/>
                  </a:lnTo>
                  <a:lnTo>
                    <a:pt x="183134" y="268478"/>
                  </a:lnTo>
                  <a:lnTo>
                    <a:pt x="184658" y="269875"/>
                  </a:lnTo>
                  <a:lnTo>
                    <a:pt x="186182" y="271399"/>
                  </a:lnTo>
                  <a:lnTo>
                    <a:pt x="187833" y="272161"/>
                  </a:lnTo>
                  <a:lnTo>
                    <a:pt x="192024" y="272161"/>
                  </a:lnTo>
                  <a:lnTo>
                    <a:pt x="193802" y="271399"/>
                  </a:lnTo>
                  <a:lnTo>
                    <a:pt x="195199" y="269875"/>
                  </a:lnTo>
                  <a:lnTo>
                    <a:pt x="196723" y="268351"/>
                  </a:lnTo>
                  <a:lnTo>
                    <a:pt x="197421" y="266700"/>
                  </a:lnTo>
                  <a:lnTo>
                    <a:pt x="197485" y="262382"/>
                  </a:lnTo>
                  <a:close/>
                </a:path>
                <a:path w="2808604" h="293369">
                  <a:moveTo>
                    <a:pt x="269367" y="169799"/>
                  </a:moveTo>
                  <a:lnTo>
                    <a:pt x="205359" y="169799"/>
                  </a:lnTo>
                  <a:lnTo>
                    <a:pt x="205359" y="179705"/>
                  </a:lnTo>
                  <a:lnTo>
                    <a:pt x="256667" y="179705"/>
                  </a:lnTo>
                  <a:lnTo>
                    <a:pt x="251472" y="189268"/>
                  </a:lnTo>
                  <a:lnTo>
                    <a:pt x="232359" y="230263"/>
                  </a:lnTo>
                  <a:lnTo>
                    <a:pt x="221107" y="270510"/>
                  </a:lnTo>
                  <a:lnTo>
                    <a:pt x="232918" y="270510"/>
                  </a:lnTo>
                  <a:lnTo>
                    <a:pt x="234467" y="261112"/>
                  </a:lnTo>
                  <a:lnTo>
                    <a:pt x="236855" y="250977"/>
                  </a:lnTo>
                  <a:lnTo>
                    <a:pt x="255079" y="203581"/>
                  </a:lnTo>
                  <a:lnTo>
                    <a:pt x="269367" y="176403"/>
                  </a:lnTo>
                  <a:lnTo>
                    <a:pt x="269367" y="169799"/>
                  </a:lnTo>
                  <a:close/>
                </a:path>
                <a:path w="2808604" h="293369">
                  <a:moveTo>
                    <a:pt x="303911" y="232156"/>
                  </a:moveTo>
                  <a:lnTo>
                    <a:pt x="302539" y="214477"/>
                  </a:lnTo>
                  <a:lnTo>
                    <a:pt x="298462" y="198170"/>
                  </a:lnTo>
                  <a:lnTo>
                    <a:pt x="291630" y="183286"/>
                  </a:lnTo>
                  <a:lnTo>
                    <a:pt x="282067" y="169799"/>
                  </a:lnTo>
                  <a:lnTo>
                    <a:pt x="272161" y="169799"/>
                  </a:lnTo>
                  <a:lnTo>
                    <a:pt x="281825" y="183705"/>
                  </a:lnTo>
                  <a:lnTo>
                    <a:pt x="288734" y="198729"/>
                  </a:lnTo>
                  <a:lnTo>
                    <a:pt x="292874" y="214845"/>
                  </a:lnTo>
                  <a:lnTo>
                    <a:pt x="294259" y="232029"/>
                  </a:lnTo>
                  <a:lnTo>
                    <a:pt x="292887" y="249085"/>
                  </a:lnTo>
                  <a:lnTo>
                    <a:pt x="288810" y="264985"/>
                  </a:lnTo>
                  <a:lnTo>
                    <a:pt x="281978" y="279755"/>
                  </a:lnTo>
                  <a:lnTo>
                    <a:pt x="272415" y="293370"/>
                  </a:lnTo>
                  <a:lnTo>
                    <a:pt x="282067" y="293370"/>
                  </a:lnTo>
                  <a:lnTo>
                    <a:pt x="291630" y="280276"/>
                  </a:lnTo>
                  <a:lnTo>
                    <a:pt x="298462" y="265722"/>
                  </a:lnTo>
                  <a:lnTo>
                    <a:pt x="302539" y="249694"/>
                  </a:lnTo>
                  <a:lnTo>
                    <a:pt x="303911" y="232156"/>
                  </a:lnTo>
                  <a:close/>
                </a:path>
                <a:path w="2808604" h="293369">
                  <a:moveTo>
                    <a:pt x="1283716" y="169799"/>
                  </a:moveTo>
                  <a:lnTo>
                    <a:pt x="1273810" y="169799"/>
                  </a:lnTo>
                  <a:lnTo>
                    <a:pt x="1264297" y="183286"/>
                  </a:lnTo>
                  <a:lnTo>
                    <a:pt x="1257515" y="198170"/>
                  </a:lnTo>
                  <a:lnTo>
                    <a:pt x="1253439" y="214477"/>
                  </a:lnTo>
                  <a:lnTo>
                    <a:pt x="1252093" y="232156"/>
                  </a:lnTo>
                  <a:lnTo>
                    <a:pt x="1253439" y="249694"/>
                  </a:lnTo>
                  <a:lnTo>
                    <a:pt x="1257515" y="265722"/>
                  </a:lnTo>
                  <a:lnTo>
                    <a:pt x="1264297" y="280276"/>
                  </a:lnTo>
                  <a:lnTo>
                    <a:pt x="1273810" y="293370"/>
                  </a:lnTo>
                  <a:lnTo>
                    <a:pt x="1283589" y="293370"/>
                  </a:lnTo>
                  <a:lnTo>
                    <a:pt x="1273911" y="279755"/>
                  </a:lnTo>
                  <a:lnTo>
                    <a:pt x="1267015" y="264985"/>
                  </a:lnTo>
                  <a:lnTo>
                    <a:pt x="1262862" y="249085"/>
                  </a:lnTo>
                  <a:lnTo>
                    <a:pt x="1261491" y="232029"/>
                  </a:lnTo>
                  <a:lnTo>
                    <a:pt x="1262888" y="214922"/>
                  </a:lnTo>
                  <a:lnTo>
                    <a:pt x="1267079" y="198818"/>
                  </a:lnTo>
                  <a:lnTo>
                    <a:pt x="1274025" y="183781"/>
                  </a:lnTo>
                  <a:lnTo>
                    <a:pt x="1283716" y="169799"/>
                  </a:lnTo>
                  <a:close/>
                </a:path>
                <a:path w="2808604" h="293369">
                  <a:moveTo>
                    <a:pt x="1292733" y="0"/>
                  </a:moveTo>
                  <a:lnTo>
                    <a:pt x="1288288" y="0"/>
                  </a:lnTo>
                  <a:lnTo>
                    <a:pt x="1284986" y="2921"/>
                  </a:lnTo>
                  <a:lnTo>
                    <a:pt x="1280414" y="6096"/>
                  </a:lnTo>
                  <a:lnTo>
                    <a:pt x="1268984" y="12446"/>
                  </a:lnTo>
                  <a:lnTo>
                    <a:pt x="1263523" y="14732"/>
                  </a:lnTo>
                  <a:lnTo>
                    <a:pt x="1258570" y="16129"/>
                  </a:lnTo>
                  <a:lnTo>
                    <a:pt x="1258570" y="27813"/>
                  </a:lnTo>
                  <a:lnTo>
                    <a:pt x="1262507" y="26924"/>
                  </a:lnTo>
                  <a:lnTo>
                    <a:pt x="1266825" y="25146"/>
                  </a:lnTo>
                  <a:lnTo>
                    <a:pt x="1271524" y="22733"/>
                  </a:lnTo>
                  <a:lnTo>
                    <a:pt x="1276350" y="20320"/>
                  </a:lnTo>
                  <a:lnTo>
                    <a:pt x="1279779" y="18034"/>
                  </a:lnTo>
                  <a:lnTo>
                    <a:pt x="1281811" y="15875"/>
                  </a:lnTo>
                  <a:lnTo>
                    <a:pt x="1281811" y="102870"/>
                  </a:lnTo>
                  <a:lnTo>
                    <a:pt x="1292733" y="102870"/>
                  </a:lnTo>
                  <a:lnTo>
                    <a:pt x="1292733" y="15875"/>
                  </a:lnTo>
                  <a:lnTo>
                    <a:pt x="1292733" y="0"/>
                  </a:lnTo>
                  <a:close/>
                </a:path>
                <a:path w="2808604" h="293369">
                  <a:moveTo>
                    <a:pt x="1338580" y="86995"/>
                  </a:moveTo>
                  <a:lnTo>
                    <a:pt x="1328039" y="86995"/>
                  </a:lnTo>
                  <a:lnTo>
                    <a:pt x="1319784" y="121539"/>
                  </a:lnTo>
                  <a:lnTo>
                    <a:pt x="1327277" y="121539"/>
                  </a:lnTo>
                  <a:lnTo>
                    <a:pt x="1338580" y="86995"/>
                  </a:lnTo>
                  <a:close/>
                </a:path>
                <a:path w="2808604" h="293369">
                  <a:moveTo>
                    <a:pt x="1347470" y="235458"/>
                  </a:moveTo>
                  <a:lnTo>
                    <a:pt x="1345311" y="229997"/>
                  </a:lnTo>
                  <a:lnTo>
                    <a:pt x="1336675" y="221107"/>
                  </a:lnTo>
                  <a:lnTo>
                    <a:pt x="1330833" y="218567"/>
                  </a:lnTo>
                  <a:lnTo>
                    <a:pt x="1323594" y="217932"/>
                  </a:lnTo>
                  <a:lnTo>
                    <a:pt x="1323594" y="217805"/>
                  </a:lnTo>
                  <a:lnTo>
                    <a:pt x="1332420" y="213995"/>
                  </a:lnTo>
                  <a:lnTo>
                    <a:pt x="1338732" y="208457"/>
                  </a:lnTo>
                  <a:lnTo>
                    <a:pt x="1342517" y="201180"/>
                  </a:lnTo>
                  <a:lnTo>
                    <a:pt x="1343787" y="192151"/>
                  </a:lnTo>
                  <a:lnTo>
                    <a:pt x="1343672" y="184785"/>
                  </a:lnTo>
                  <a:lnTo>
                    <a:pt x="1341247" y="179197"/>
                  </a:lnTo>
                  <a:lnTo>
                    <a:pt x="1339164" y="177419"/>
                  </a:lnTo>
                  <a:lnTo>
                    <a:pt x="1330833" y="170307"/>
                  </a:lnTo>
                  <a:lnTo>
                    <a:pt x="1324229" y="168148"/>
                  </a:lnTo>
                  <a:lnTo>
                    <a:pt x="1307465" y="168148"/>
                  </a:lnTo>
                  <a:lnTo>
                    <a:pt x="1299845" y="170053"/>
                  </a:lnTo>
                  <a:lnTo>
                    <a:pt x="1293368" y="173863"/>
                  </a:lnTo>
                  <a:lnTo>
                    <a:pt x="1293368" y="184785"/>
                  </a:lnTo>
                  <a:lnTo>
                    <a:pt x="1299718" y="179959"/>
                  </a:lnTo>
                  <a:lnTo>
                    <a:pt x="1306322" y="177419"/>
                  </a:lnTo>
                  <a:lnTo>
                    <a:pt x="1313434" y="177419"/>
                  </a:lnTo>
                  <a:lnTo>
                    <a:pt x="1321854" y="178523"/>
                  </a:lnTo>
                  <a:lnTo>
                    <a:pt x="1327886" y="181813"/>
                  </a:lnTo>
                  <a:lnTo>
                    <a:pt x="1331518" y="187286"/>
                  </a:lnTo>
                  <a:lnTo>
                    <a:pt x="1332738" y="194945"/>
                  </a:lnTo>
                  <a:lnTo>
                    <a:pt x="1331163" y="203212"/>
                  </a:lnTo>
                  <a:lnTo>
                    <a:pt x="1326426" y="209130"/>
                  </a:lnTo>
                  <a:lnTo>
                    <a:pt x="1318539" y="212686"/>
                  </a:lnTo>
                  <a:lnTo>
                    <a:pt x="1307465" y="213868"/>
                  </a:lnTo>
                  <a:lnTo>
                    <a:pt x="1299464" y="213868"/>
                  </a:lnTo>
                  <a:lnTo>
                    <a:pt x="1299464" y="223012"/>
                  </a:lnTo>
                  <a:lnTo>
                    <a:pt x="1307846" y="223012"/>
                  </a:lnTo>
                  <a:lnTo>
                    <a:pt x="1320266" y="224282"/>
                  </a:lnTo>
                  <a:lnTo>
                    <a:pt x="1329156" y="228066"/>
                  </a:lnTo>
                  <a:lnTo>
                    <a:pt x="1334503" y="234378"/>
                  </a:lnTo>
                  <a:lnTo>
                    <a:pt x="1336294" y="243205"/>
                  </a:lnTo>
                  <a:lnTo>
                    <a:pt x="1336294" y="249301"/>
                  </a:lnTo>
                  <a:lnTo>
                    <a:pt x="1334135" y="254127"/>
                  </a:lnTo>
                  <a:lnTo>
                    <a:pt x="1325499" y="261239"/>
                  </a:lnTo>
                  <a:lnTo>
                    <a:pt x="1319784" y="263017"/>
                  </a:lnTo>
                  <a:lnTo>
                    <a:pt x="1304163" y="263017"/>
                  </a:lnTo>
                  <a:lnTo>
                    <a:pt x="1296416" y="260350"/>
                  </a:lnTo>
                  <a:lnTo>
                    <a:pt x="1289558" y="254762"/>
                  </a:lnTo>
                  <a:lnTo>
                    <a:pt x="1289558" y="266827"/>
                  </a:lnTo>
                  <a:lnTo>
                    <a:pt x="1295273" y="270510"/>
                  </a:lnTo>
                  <a:lnTo>
                    <a:pt x="1302766" y="272288"/>
                  </a:lnTo>
                  <a:lnTo>
                    <a:pt x="1312164" y="272288"/>
                  </a:lnTo>
                  <a:lnTo>
                    <a:pt x="1338681" y="263017"/>
                  </a:lnTo>
                  <a:lnTo>
                    <a:pt x="1344168" y="258572"/>
                  </a:lnTo>
                  <a:lnTo>
                    <a:pt x="1347470" y="251206"/>
                  </a:lnTo>
                  <a:lnTo>
                    <a:pt x="1347470" y="235458"/>
                  </a:lnTo>
                  <a:close/>
                </a:path>
                <a:path w="2808604" h="293369">
                  <a:moveTo>
                    <a:pt x="1391793" y="0"/>
                  </a:moveTo>
                  <a:lnTo>
                    <a:pt x="1387348" y="0"/>
                  </a:lnTo>
                  <a:lnTo>
                    <a:pt x="1384046" y="2921"/>
                  </a:lnTo>
                  <a:lnTo>
                    <a:pt x="1379474" y="6096"/>
                  </a:lnTo>
                  <a:lnTo>
                    <a:pt x="1368044" y="12446"/>
                  </a:lnTo>
                  <a:lnTo>
                    <a:pt x="1362583" y="14732"/>
                  </a:lnTo>
                  <a:lnTo>
                    <a:pt x="1357630" y="16129"/>
                  </a:lnTo>
                  <a:lnTo>
                    <a:pt x="1357630" y="27813"/>
                  </a:lnTo>
                  <a:lnTo>
                    <a:pt x="1361567" y="26924"/>
                  </a:lnTo>
                  <a:lnTo>
                    <a:pt x="1365885" y="25146"/>
                  </a:lnTo>
                  <a:lnTo>
                    <a:pt x="1370584" y="22733"/>
                  </a:lnTo>
                  <a:lnTo>
                    <a:pt x="1375410" y="20320"/>
                  </a:lnTo>
                  <a:lnTo>
                    <a:pt x="1378839" y="18034"/>
                  </a:lnTo>
                  <a:lnTo>
                    <a:pt x="1380871" y="15875"/>
                  </a:lnTo>
                  <a:lnTo>
                    <a:pt x="1380871" y="102870"/>
                  </a:lnTo>
                  <a:lnTo>
                    <a:pt x="1391793" y="102870"/>
                  </a:lnTo>
                  <a:lnTo>
                    <a:pt x="1391793" y="15875"/>
                  </a:lnTo>
                  <a:lnTo>
                    <a:pt x="1391793" y="0"/>
                  </a:lnTo>
                  <a:close/>
                </a:path>
                <a:path w="2808604" h="293369">
                  <a:moveTo>
                    <a:pt x="1424940" y="229489"/>
                  </a:moveTo>
                  <a:lnTo>
                    <a:pt x="1422400" y="221996"/>
                  </a:lnTo>
                  <a:lnTo>
                    <a:pt x="1417764" y="216916"/>
                  </a:lnTo>
                  <a:lnTo>
                    <a:pt x="1413764" y="212521"/>
                  </a:lnTo>
                  <a:lnTo>
                    <a:pt x="1413764" y="232918"/>
                  </a:lnTo>
                  <a:lnTo>
                    <a:pt x="1413764" y="246634"/>
                  </a:lnTo>
                  <a:lnTo>
                    <a:pt x="1411986" y="251968"/>
                  </a:lnTo>
                  <a:lnTo>
                    <a:pt x="1404620" y="260858"/>
                  </a:lnTo>
                  <a:lnTo>
                    <a:pt x="1399794" y="263017"/>
                  </a:lnTo>
                  <a:lnTo>
                    <a:pt x="1387856" y="263017"/>
                  </a:lnTo>
                  <a:lnTo>
                    <a:pt x="1382903" y="260604"/>
                  </a:lnTo>
                  <a:lnTo>
                    <a:pt x="1375283" y="250698"/>
                  </a:lnTo>
                  <a:lnTo>
                    <a:pt x="1373378" y="244602"/>
                  </a:lnTo>
                  <a:lnTo>
                    <a:pt x="1373378" y="231775"/>
                  </a:lnTo>
                  <a:lnTo>
                    <a:pt x="1375410" y="226949"/>
                  </a:lnTo>
                  <a:lnTo>
                    <a:pt x="1379347" y="223012"/>
                  </a:lnTo>
                  <a:lnTo>
                    <a:pt x="1380197" y="222123"/>
                  </a:lnTo>
                  <a:lnTo>
                    <a:pt x="1383284" y="218948"/>
                  </a:lnTo>
                  <a:lnTo>
                    <a:pt x="1388110" y="216916"/>
                  </a:lnTo>
                  <a:lnTo>
                    <a:pt x="1400175" y="216916"/>
                  </a:lnTo>
                  <a:lnTo>
                    <a:pt x="1405001" y="218948"/>
                  </a:lnTo>
                  <a:lnTo>
                    <a:pt x="1408557" y="223139"/>
                  </a:lnTo>
                  <a:lnTo>
                    <a:pt x="1412113" y="227203"/>
                  </a:lnTo>
                  <a:lnTo>
                    <a:pt x="1413764" y="232918"/>
                  </a:lnTo>
                  <a:lnTo>
                    <a:pt x="1413764" y="212521"/>
                  </a:lnTo>
                  <a:lnTo>
                    <a:pt x="1411986" y="210566"/>
                  </a:lnTo>
                  <a:lnTo>
                    <a:pt x="1404874" y="207645"/>
                  </a:lnTo>
                  <a:lnTo>
                    <a:pt x="1395984" y="207645"/>
                  </a:lnTo>
                  <a:lnTo>
                    <a:pt x="1388529" y="208559"/>
                  </a:lnTo>
                  <a:lnTo>
                    <a:pt x="1382204" y="211277"/>
                  </a:lnTo>
                  <a:lnTo>
                    <a:pt x="1377010" y="215798"/>
                  </a:lnTo>
                  <a:lnTo>
                    <a:pt x="1372997" y="222123"/>
                  </a:lnTo>
                  <a:lnTo>
                    <a:pt x="1372616" y="222123"/>
                  </a:lnTo>
                  <a:lnTo>
                    <a:pt x="1385824" y="181610"/>
                  </a:lnTo>
                  <a:lnTo>
                    <a:pt x="1393063" y="177419"/>
                  </a:lnTo>
                  <a:lnTo>
                    <a:pt x="1408049" y="177419"/>
                  </a:lnTo>
                  <a:lnTo>
                    <a:pt x="1413637" y="178816"/>
                  </a:lnTo>
                  <a:lnTo>
                    <a:pt x="1418844" y="181483"/>
                  </a:lnTo>
                  <a:lnTo>
                    <a:pt x="1418844" y="177419"/>
                  </a:lnTo>
                  <a:lnTo>
                    <a:pt x="1418844" y="171069"/>
                  </a:lnTo>
                  <a:lnTo>
                    <a:pt x="1414780" y="169164"/>
                  </a:lnTo>
                  <a:lnTo>
                    <a:pt x="1409192" y="168148"/>
                  </a:lnTo>
                  <a:lnTo>
                    <a:pt x="1402207" y="168148"/>
                  </a:lnTo>
                  <a:lnTo>
                    <a:pt x="1367409" y="193294"/>
                  </a:lnTo>
                  <a:lnTo>
                    <a:pt x="1361313" y="226314"/>
                  </a:lnTo>
                  <a:lnTo>
                    <a:pt x="1361833" y="236512"/>
                  </a:lnTo>
                  <a:lnTo>
                    <a:pt x="1386230" y="271526"/>
                  </a:lnTo>
                  <a:lnTo>
                    <a:pt x="1393571" y="272288"/>
                  </a:lnTo>
                  <a:lnTo>
                    <a:pt x="1402715" y="272288"/>
                  </a:lnTo>
                  <a:lnTo>
                    <a:pt x="1410335" y="269113"/>
                  </a:lnTo>
                  <a:lnTo>
                    <a:pt x="1415821" y="263017"/>
                  </a:lnTo>
                  <a:lnTo>
                    <a:pt x="1416177" y="262636"/>
                  </a:lnTo>
                  <a:lnTo>
                    <a:pt x="1419999" y="257568"/>
                  </a:lnTo>
                  <a:lnTo>
                    <a:pt x="1422742" y="251891"/>
                  </a:lnTo>
                  <a:lnTo>
                    <a:pt x="1424381" y="245618"/>
                  </a:lnTo>
                  <a:lnTo>
                    <a:pt x="1424940" y="238760"/>
                  </a:lnTo>
                  <a:lnTo>
                    <a:pt x="1424940" y="229489"/>
                  </a:lnTo>
                  <a:close/>
                </a:path>
                <a:path w="2808604" h="293369">
                  <a:moveTo>
                    <a:pt x="1449578" y="262382"/>
                  </a:moveTo>
                  <a:lnTo>
                    <a:pt x="1448816" y="260604"/>
                  </a:lnTo>
                  <a:lnTo>
                    <a:pt x="1445768" y="257556"/>
                  </a:lnTo>
                  <a:lnTo>
                    <a:pt x="1444117" y="256921"/>
                  </a:lnTo>
                  <a:lnTo>
                    <a:pt x="1440053" y="256921"/>
                  </a:lnTo>
                  <a:lnTo>
                    <a:pt x="1438275" y="257556"/>
                  </a:lnTo>
                  <a:lnTo>
                    <a:pt x="1435227" y="260604"/>
                  </a:lnTo>
                  <a:lnTo>
                    <a:pt x="1434465" y="262382"/>
                  </a:lnTo>
                  <a:lnTo>
                    <a:pt x="1434465" y="266700"/>
                  </a:lnTo>
                  <a:lnTo>
                    <a:pt x="1435227" y="268478"/>
                  </a:lnTo>
                  <a:lnTo>
                    <a:pt x="1436751" y="269875"/>
                  </a:lnTo>
                  <a:lnTo>
                    <a:pt x="1438275" y="271399"/>
                  </a:lnTo>
                  <a:lnTo>
                    <a:pt x="1440053" y="272161"/>
                  </a:lnTo>
                  <a:lnTo>
                    <a:pt x="1444117" y="272161"/>
                  </a:lnTo>
                  <a:lnTo>
                    <a:pt x="1445895" y="271399"/>
                  </a:lnTo>
                  <a:lnTo>
                    <a:pt x="1447419" y="269875"/>
                  </a:lnTo>
                  <a:lnTo>
                    <a:pt x="1448816" y="268351"/>
                  </a:lnTo>
                  <a:lnTo>
                    <a:pt x="1449514" y="266700"/>
                  </a:lnTo>
                  <a:lnTo>
                    <a:pt x="1449578" y="262382"/>
                  </a:lnTo>
                  <a:close/>
                </a:path>
                <a:path w="2808604" h="293369">
                  <a:moveTo>
                    <a:pt x="1482725" y="93091"/>
                  </a:moveTo>
                  <a:lnTo>
                    <a:pt x="1433957" y="93091"/>
                  </a:lnTo>
                  <a:lnTo>
                    <a:pt x="1433957" y="89662"/>
                  </a:lnTo>
                  <a:lnTo>
                    <a:pt x="1434465" y="86741"/>
                  </a:lnTo>
                  <a:lnTo>
                    <a:pt x="1435735" y="84201"/>
                  </a:lnTo>
                  <a:lnTo>
                    <a:pt x="1436878" y="81661"/>
                  </a:lnTo>
                  <a:lnTo>
                    <a:pt x="1466088" y="58293"/>
                  </a:lnTo>
                  <a:lnTo>
                    <a:pt x="1471930" y="52578"/>
                  </a:lnTo>
                  <a:lnTo>
                    <a:pt x="1475232" y="47117"/>
                  </a:lnTo>
                  <a:lnTo>
                    <a:pt x="1478661" y="41656"/>
                  </a:lnTo>
                  <a:lnTo>
                    <a:pt x="1480312" y="35306"/>
                  </a:lnTo>
                  <a:lnTo>
                    <a:pt x="1480312" y="19685"/>
                  </a:lnTo>
                  <a:lnTo>
                    <a:pt x="1477645" y="12954"/>
                  </a:lnTo>
                  <a:lnTo>
                    <a:pt x="1474304" y="9779"/>
                  </a:lnTo>
                  <a:lnTo>
                    <a:pt x="1472438" y="8001"/>
                  </a:lnTo>
                  <a:lnTo>
                    <a:pt x="1467104" y="3048"/>
                  </a:lnTo>
                  <a:lnTo>
                    <a:pt x="1460246" y="508"/>
                  </a:lnTo>
                  <a:lnTo>
                    <a:pt x="1451610" y="508"/>
                  </a:lnTo>
                  <a:lnTo>
                    <a:pt x="1444167" y="1117"/>
                  </a:lnTo>
                  <a:lnTo>
                    <a:pt x="1437474" y="2908"/>
                  </a:lnTo>
                  <a:lnTo>
                    <a:pt x="1431493" y="5930"/>
                  </a:lnTo>
                  <a:lnTo>
                    <a:pt x="1426210" y="10160"/>
                  </a:lnTo>
                  <a:lnTo>
                    <a:pt x="1426210" y="21971"/>
                  </a:lnTo>
                  <a:lnTo>
                    <a:pt x="1429639" y="18161"/>
                  </a:lnTo>
                  <a:lnTo>
                    <a:pt x="1433449" y="15113"/>
                  </a:lnTo>
                  <a:lnTo>
                    <a:pt x="1441831" y="10795"/>
                  </a:lnTo>
                  <a:lnTo>
                    <a:pt x="1446022" y="9779"/>
                  </a:lnTo>
                  <a:lnTo>
                    <a:pt x="1456055" y="9779"/>
                  </a:lnTo>
                  <a:lnTo>
                    <a:pt x="1460754" y="11430"/>
                  </a:lnTo>
                  <a:lnTo>
                    <a:pt x="1467866" y="18288"/>
                  </a:lnTo>
                  <a:lnTo>
                    <a:pt x="1469771" y="22987"/>
                  </a:lnTo>
                  <a:lnTo>
                    <a:pt x="1469771" y="34798"/>
                  </a:lnTo>
                  <a:lnTo>
                    <a:pt x="1441577" y="64135"/>
                  </a:lnTo>
                  <a:lnTo>
                    <a:pt x="1435862" y="68707"/>
                  </a:lnTo>
                  <a:lnTo>
                    <a:pt x="1432306" y="72390"/>
                  </a:lnTo>
                  <a:lnTo>
                    <a:pt x="1428750" y="76200"/>
                  </a:lnTo>
                  <a:lnTo>
                    <a:pt x="1426210" y="80010"/>
                  </a:lnTo>
                  <a:lnTo>
                    <a:pt x="1424686" y="83820"/>
                  </a:lnTo>
                  <a:lnTo>
                    <a:pt x="1423035" y="87757"/>
                  </a:lnTo>
                  <a:lnTo>
                    <a:pt x="1422273" y="92456"/>
                  </a:lnTo>
                  <a:lnTo>
                    <a:pt x="1422273" y="102870"/>
                  </a:lnTo>
                  <a:lnTo>
                    <a:pt x="1482725" y="102870"/>
                  </a:lnTo>
                  <a:lnTo>
                    <a:pt x="1482725" y="93091"/>
                  </a:lnTo>
                  <a:close/>
                </a:path>
                <a:path w="2808604" h="293369">
                  <a:moveTo>
                    <a:pt x="1499997" y="167640"/>
                  </a:moveTo>
                  <a:lnTo>
                    <a:pt x="1495552" y="167640"/>
                  </a:lnTo>
                  <a:lnTo>
                    <a:pt x="1492250" y="170561"/>
                  </a:lnTo>
                  <a:lnTo>
                    <a:pt x="1487678" y="173736"/>
                  </a:lnTo>
                  <a:lnTo>
                    <a:pt x="1476248" y="180086"/>
                  </a:lnTo>
                  <a:lnTo>
                    <a:pt x="1470787" y="182372"/>
                  </a:lnTo>
                  <a:lnTo>
                    <a:pt x="1465834" y="183769"/>
                  </a:lnTo>
                  <a:lnTo>
                    <a:pt x="1465834" y="195453"/>
                  </a:lnTo>
                  <a:lnTo>
                    <a:pt x="1469771" y="194564"/>
                  </a:lnTo>
                  <a:lnTo>
                    <a:pt x="1474089" y="192786"/>
                  </a:lnTo>
                  <a:lnTo>
                    <a:pt x="1478788" y="190373"/>
                  </a:lnTo>
                  <a:lnTo>
                    <a:pt x="1483614" y="187960"/>
                  </a:lnTo>
                  <a:lnTo>
                    <a:pt x="1487043" y="185674"/>
                  </a:lnTo>
                  <a:lnTo>
                    <a:pt x="1489075" y="183515"/>
                  </a:lnTo>
                  <a:lnTo>
                    <a:pt x="1489075" y="270510"/>
                  </a:lnTo>
                  <a:lnTo>
                    <a:pt x="1499997" y="270510"/>
                  </a:lnTo>
                  <a:lnTo>
                    <a:pt x="1499997" y="183515"/>
                  </a:lnTo>
                  <a:lnTo>
                    <a:pt x="1499997" y="167640"/>
                  </a:lnTo>
                  <a:close/>
                </a:path>
                <a:path w="2808604" h="293369">
                  <a:moveTo>
                    <a:pt x="1556131" y="232156"/>
                  </a:moveTo>
                  <a:lnTo>
                    <a:pt x="1554746" y="214477"/>
                  </a:lnTo>
                  <a:lnTo>
                    <a:pt x="1550631" y="198170"/>
                  </a:lnTo>
                  <a:lnTo>
                    <a:pt x="1543799" y="183286"/>
                  </a:lnTo>
                  <a:lnTo>
                    <a:pt x="1534287" y="169799"/>
                  </a:lnTo>
                  <a:lnTo>
                    <a:pt x="1524254" y="169799"/>
                  </a:lnTo>
                  <a:lnTo>
                    <a:pt x="1533931" y="183705"/>
                  </a:lnTo>
                  <a:lnTo>
                    <a:pt x="1540878" y="198729"/>
                  </a:lnTo>
                  <a:lnTo>
                    <a:pt x="1545069" y="214845"/>
                  </a:lnTo>
                  <a:lnTo>
                    <a:pt x="1546479" y="232029"/>
                  </a:lnTo>
                  <a:lnTo>
                    <a:pt x="1545094" y="249085"/>
                  </a:lnTo>
                  <a:lnTo>
                    <a:pt x="1540967" y="264985"/>
                  </a:lnTo>
                  <a:lnTo>
                    <a:pt x="1534096" y="279755"/>
                  </a:lnTo>
                  <a:lnTo>
                    <a:pt x="1524508" y="293370"/>
                  </a:lnTo>
                  <a:lnTo>
                    <a:pt x="1534287" y="293370"/>
                  </a:lnTo>
                  <a:lnTo>
                    <a:pt x="1543799" y="280276"/>
                  </a:lnTo>
                  <a:lnTo>
                    <a:pt x="1550631" y="265722"/>
                  </a:lnTo>
                  <a:lnTo>
                    <a:pt x="1554746" y="249694"/>
                  </a:lnTo>
                  <a:lnTo>
                    <a:pt x="1556131" y="232156"/>
                  </a:lnTo>
                  <a:close/>
                </a:path>
                <a:path w="2808604" h="293369">
                  <a:moveTo>
                    <a:pt x="1557401" y="52070"/>
                  </a:moveTo>
                  <a:lnTo>
                    <a:pt x="1555445" y="29502"/>
                  </a:lnTo>
                  <a:lnTo>
                    <a:pt x="1549565" y="13385"/>
                  </a:lnTo>
                  <a:lnTo>
                    <a:pt x="1546263" y="10134"/>
                  </a:lnTo>
                  <a:lnTo>
                    <a:pt x="1546263" y="54610"/>
                  </a:lnTo>
                  <a:lnTo>
                    <a:pt x="1545005" y="71805"/>
                  </a:lnTo>
                  <a:lnTo>
                    <a:pt x="1540992" y="84899"/>
                  </a:lnTo>
                  <a:lnTo>
                    <a:pt x="1534287" y="92760"/>
                  </a:lnTo>
                  <a:lnTo>
                    <a:pt x="1524889" y="95377"/>
                  </a:lnTo>
                  <a:lnTo>
                    <a:pt x="1515452" y="92811"/>
                  </a:lnTo>
                  <a:lnTo>
                    <a:pt x="1508709" y="85077"/>
                  </a:lnTo>
                  <a:lnTo>
                    <a:pt x="1504645" y="72186"/>
                  </a:lnTo>
                  <a:lnTo>
                    <a:pt x="1503324" y="54610"/>
                  </a:lnTo>
                  <a:lnTo>
                    <a:pt x="1503438" y="52070"/>
                  </a:lnTo>
                  <a:lnTo>
                    <a:pt x="1504670" y="34696"/>
                  </a:lnTo>
                  <a:lnTo>
                    <a:pt x="1508823" y="20853"/>
                  </a:lnTo>
                  <a:lnTo>
                    <a:pt x="1515719" y="12547"/>
                  </a:lnTo>
                  <a:lnTo>
                    <a:pt x="1525397" y="9779"/>
                  </a:lnTo>
                  <a:lnTo>
                    <a:pt x="1534553" y="12522"/>
                  </a:lnTo>
                  <a:lnTo>
                    <a:pt x="1541106" y="20726"/>
                  </a:lnTo>
                  <a:lnTo>
                    <a:pt x="1545031" y="34378"/>
                  </a:lnTo>
                  <a:lnTo>
                    <a:pt x="1546250" y="52070"/>
                  </a:lnTo>
                  <a:lnTo>
                    <a:pt x="1546263" y="54610"/>
                  </a:lnTo>
                  <a:lnTo>
                    <a:pt x="1546263" y="10134"/>
                  </a:lnTo>
                  <a:lnTo>
                    <a:pt x="1545907" y="9779"/>
                  </a:lnTo>
                  <a:lnTo>
                    <a:pt x="1539773" y="3733"/>
                  </a:lnTo>
                  <a:lnTo>
                    <a:pt x="1526032" y="508"/>
                  </a:lnTo>
                  <a:lnTo>
                    <a:pt x="1518310" y="1371"/>
                  </a:lnTo>
                  <a:lnTo>
                    <a:pt x="1494421" y="31178"/>
                  </a:lnTo>
                  <a:lnTo>
                    <a:pt x="1492250" y="54610"/>
                  </a:lnTo>
                  <a:lnTo>
                    <a:pt x="1492745" y="65849"/>
                  </a:lnTo>
                  <a:lnTo>
                    <a:pt x="1510195" y="101396"/>
                  </a:lnTo>
                  <a:lnTo>
                    <a:pt x="1523746" y="104648"/>
                  </a:lnTo>
                  <a:lnTo>
                    <a:pt x="1531378" y="103797"/>
                  </a:lnTo>
                  <a:lnTo>
                    <a:pt x="1538097" y="101244"/>
                  </a:lnTo>
                  <a:lnTo>
                    <a:pt x="1543850" y="96989"/>
                  </a:lnTo>
                  <a:lnTo>
                    <a:pt x="1545145" y="95377"/>
                  </a:lnTo>
                  <a:lnTo>
                    <a:pt x="1548638" y="91059"/>
                  </a:lnTo>
                  <a:lnTo>
                    <a:pt x="1552460" y="83566"/>
                  </a:lnTo>
                  <a:lnTo>
                    <a:pt x="1555203" y="74574"/>
                  </a:lnTo>
                  <a:lnTo>
                    <a:pt x="1556842" y="64084"/>
                  </a:lnTo>
                  <a:lnTo>
                    <a:pt x="1557401" y="52070"/>
                  </a:lnTo>
                  <a:close/>
                </a:path>
                <a:path w="2808604" h="293369">
                  <a:moveTo>
                    <a:pt x="2535809" y="169799"/>
                  </a:moveTo>
                  <a:lnTo>
                    <a:pt x="2525903" y="169799"/>
                  </a:lnTo>
                  <a:lnTo>
                    <a:pt x="2516390" y="183286"/>
                  </a:lnTo>
                  <a:lnTo>
                    <a:pt x="2509609" y="198170"/>
                  </a:lnTo>
                  <a:lnTo>
                    <a:pt x="2505532" y="214477"/>
                  </a:lnTo>
                  <a:lnTo>
                    <a:pt x="2504186" y="232156"/>
                  </a:lnTo>
                  <a:lnTo>
                    <a:pt x="2505532" y="249694"/>
                  </a:lnTo>
                  <a:lnTo>
                    <a:pt x="2509609" y="265722"/>
                  </a:lnTo>
                  <a:lnTo>
                    <a:pt x="2516390" y="280276"/>
                  </a:lnTo>
                  <a:lnTo>
                    <a:pt x="2525903" y="293370"/>
                  </a:lnTo>
                  <a:lnTo>
                    <a:pt x="2535682" y="293370"/>
                  </a:lnTo>
                  <a:lnTo>
                    <a:pt x="2526030" y="279755"/>
                  </a:lnTo>
                  <a:lnTo>
                    <a:pt x="2519172" y="264985"/>
                  </a:lnTo>
                  <a:lnTo>
                    <a:pt x="2515070" y="249085"/>
                  </a:lnTo>
                  <a:lnTo>
                    <a:pt x="2513711" y="232029"/>
                  </a:lnTo>
                  <a:lnTo>
                    <a:pt x="2515082" y="214922"/>
                  </a:lnTo>
                  <a:lnTo>
                    <a:pt x="2519222" y="198818"/>
                  </a:lnTo>
                  <a:lnTo>
                    <a:pt x="2526131" y="183781"/>
                  </a:lnTo>
                  <a:lnTo>
                    <a:pt x="2535809" y="169799"/>
                  </a:lnTo>
                  <a:close/>
                </a:path>
                <a:path w="2808604" h="293369">
                  <a:moveTo>
                    <a:pt x="2544826" y="0"/>
                  </a:moveTo>
                  <a:lnTo>
                    <a:pt x="2540508" y="0"/>
                  </a:lnTo>
                  <a:lnTo>
                    <a:pt x="2537079" y="2921"/>
                  </a:lnTo>
                  <a:lnTo>
                    <a:pt x="2532634" y="6096"/>
                  </a:lnTo>
                  <a:lnTo>
                    <a:pt x="2526792" y="9271"/>
                  </a:lnTo>
                  <a:lnTo>
                    <a:pt x="2521077" y="12446"/>
                  </a:lnTo>
                  <a:lnTo>
                    <a:pt x="2515743" y="14732"/>
                  </a:lnTo>
                  <a:lnTo>
                    <a:pt x="2510663" y="16129"/>
                  </a:lnTo>
                  <a:lnTo>
                    <a:pt x="2510663" y="27813"/>
                  </a:lnTo>
                  <a:lnTo>
                    <a:pt x="2514600" y="26924"/>
                  </a:lnTo>
                  <a:lnTo>
                    <a:pt x="2518918" y="25146"/>
                  </a:lnTo>
                  <a:lnTo>
                    <a:pt x="2523617" y="22733"/>
                  </a:lnTo>
                  <a:lnTo>
                    <a:pt x="2528443" y="20320"/>
                  </a:lnTo>
                  <a:lnTo>
                    <a:pt x="2531872" y="18034"/>
                  </a:lnTo>
                  <a:lnTo>
                    <a:pt x="2533904" y="15875"/>
                  </a:lnTo>
                  <a:lnTo>
                    <a:pt x="2533904" y="102870"/>
                  </a:lnTo>
                  <a:lnTo>
                    <a:pt x="2544826" y="102870"/>
                  </a:lnTo>
                  <a:lnTo>
                    <a:pt x="2544826" y="15875"/>
                  </a:lnTo>
                  <a:lnTo>
                    <a:pt x="2544826" y="0"/>
                  </a:lnTo>
                  <a:close/>
                </a:path>
                <a:path w="2808604" h="293369">
                  <a:moveTo>
                    <a:pt x="2590800" y="86995"/>
                  </a:moveTo>
                  <a:lnTo>
                    <a:pt x="2580132" y="86995"/>
                  </a:lnTo>
                  <a:lnTo>
                    <a:pt x="2571877" y="121539"/>
                  </a:lnTo>
                  <a:lnTo>
                    <a:pt x="2579497" y="121539"/>
                  </a:lnTo>
                  <a:lnTo>
                    <a:pt x="2590800" y="86995"/>
                  </a:lnTo>
                  <a:close/>
                </a:path>
                <a:path w="2808604" h="293369">
                  <a:moveTo>
                    <a:pt x="2599817" y="230505"/>
                  </a:moveTo>
                  <a:lnTo>
                    <a:pt x="2596896" y="223139"/>
                  </a:lnTo>
                  <a:lnTo>
                    <a:pt x="2592590" y="219202"/>
                  </a:lnTo>
                  <a:lnTo>
                    <a:pt x="2590927" y="217678"/>
                  </a:lnTo>
                  <a:lnTo>
                    <a:pt x="2586088" y="214109"/>
                  </a:lnTo>
                  <a:lnTo>
                    <a:pt x="2580386" y="211569"/>
                  </a:lnTo>
                  <a:lnTo>
                    <a:pt x="2573832" y="210058"/>
                  </a:lnTo>
                  <a:lnTo>
                    <a:pt x="2566416" y="209550"/>
                  </a:lnTo>
                  <a:lnTo>
                    <a:pt x="2563495" y="209550"/>
                  </a:lnTo>
                  <a:lnTo>
                    <a:pt x="2560320" y="209677"/>
                  </a:lnTo>
                  <a:lnTo>
                    <a:pt x="2556764" y="210058"/>
                  </a:lnTo>
                  <a:lnTo>
                    <a:pt x="2558923" y="179705"/>
                  </a:lnTo>
                  <a:lnTo>
                    <a:pt x="2595372" y="179705"/>
                  </a:lnTo>
                  <a:lnTo>
                    <a:pt x="2595372" y="169799"/>
                  </a:lnTo>
                  <a:lnTo>
                    <a:pt x="2549144" y="169799"/>
                  </a:lnTo>
                  <a:lnTo>
                    <a:pt x="2545715" y="220218"/>
                  </a:lnTo>
                  <a:lnTo>
                    <a:pt x="2551430" y="219456"/>
                  </a:lnTo>
                  <a:lnTo>
                    <a:pt x="2557145" y="219202"/>
                  </a:lnTo>
                  <a:lnTo>
                    <a:pt x="2571242" y="219202"/>
                  </a:lnTo>
                  <a:lnTo>
                    <a:pt x="2577719" y="220980"/>
                  </a:lnTo>
                  <a:lnTo>
                    <a:pt x="2582164" y="224790"/>
                  </a:lnTo>
                  <a:lnTo>
                    <a:pt x="2586609" y="228473"/>
                  </a:lnTo>
                  <a:lnTo>
                    <a:pt x="2588895" y="233680"/>
                  </a:lnTo>
                  <a:lnTo>
                    <a:pt x="2588895" y="247142"/>
                  </a:lnTo>
                  <a:lnTo>
                    <a:pt x="2586609" y="252603"/>
                  </a:lnTo>
                  <a:lnTo>
                    <a:pt x="2582291" y="256794"/>
                  </a:lnTo>
                  <a:lnTo>
                    <a:pt x="2577846" y="260985"/>
                  </a:lnTo>
                  <a:lnTo>
                    <a:pt x="2572004" y="263017"/>
                  </a:lnTo>
                  <a:lnTo>
                    <a:pt x="2557780" y="263017"/>
                  </a:lnTo>
                  <a:lnTo>
                    <a:pt x="2550795" y="260858"/>
                  </a:lnTo>
                  <a:lnTo>
                    <a:pt x="2543810" y="256286"/>
                  </a:lnTo>
                  <a:lnTo>
                    <a:pt x="2543810" y="268097"/>
                  </a:lnTo>
                  <a:lnTo>
                    <a:pt x="2548382" y="270891"/>
                  </a:lnTo>
                  <a:lnTo>
                    <a:pt x="2555367" y="272288"/>
                  </a:lnTo>
                  <a:lnTo>
                    <a:pt x="2564765" y="272288"/>
                  </a:lnTo>
                  <a:lnTo>
                    <a:pt x="2590723" y="263017"/>
                  </a:lnTo>
                  <a:lnTo>
                    <a:pt x="2594457" y="258762"/>
                  </a:lnTo>
                  <a:lnTo>
                    <a:pt x="2597429" y="253225"/>
                  </a:lnTo>
                  <a:lnTo>
                    <a:pt x="2599220" y="246900"/>
                  </a:lnTo>
                  <a:lnTo>
                    <a:pt x="2599817" y="239776"/>
                  </a:lnTo>
                  <a:lnTo>
                    <a:pt x="2599817" y="230505"/>
                  </a:lnTo>
                  <a:close/>
                </a:path>
                <a:path w="2808604" h="293369">
                  <a:moveTo>
                    <a:pt x="2665349" y="2159"/>
                  </a:moveTo>
                  <a:lnTo>
                    <a:pt x="2601341" y="2159"/>
                  </a:lnTo>
                  <a:lnTo>
                    <a:pt x="2601341" y="12065"/>
                  </a:lnTo>
                  <a:lnTo>
                    <a:pt x="2652649" y="12065"/>
                  </a:lnTo>
                  <a:lnTo>
                    <a:pt x="2647454" y="21628"/>
                  </a:lnTo>
                  <a:lnTo>
                    <a:pt x="2628455" y="62611"/>
                  </a:lnTo>
                  <a:lnTo>
                    <a:pt x="2617089" y="102870"/>
                  </a:lnTo>
                  <a:lnTo>
                    <a:pt x="2629027" y="102870"/>
                  </a:lnTo>
                  <a:lnTo>
                    <a:pt x="2630513" y="93472"/>
                  </a:lnTo>
                  <a:lnTo>
                    <a:pt x="2632900" y="83337"/>
                  </a:lnTo>
                  <a:lnTo>
                    <a:pt x="2651061" y="35941"/>
                  </a:lnTo>
                  <a:lnTo>
                    <a:pt x="2665349" y="8763"/>
                  </a:lnTo>
                  <a:lnTo>
                    <a:pt x="2665349" y="2159"/>
                  </a:lnTo>
                  <a:close/>
                </a:path>
                <a:path w="2808604" h="293369">
                  <a:moveTo>
                    <a:pt x="2676017" y="169799"/>
                  </a:moveTo>
                  <a:lnTo>
                    <a:pt x="2612009" y="169799"/>
                  </a:lnTo>
                  <a:lnTo>
                    <a:pt x="2612009" y="179705"/>
                  </a:lnTo>
                  <a:lnTo>
                    <a:pt x="2663317" y="179705"/>
                  </a:lnTo>
                  <a:lnTo>
                    <a:pt x="2658122" y="189268"/>
                  </a:lnTo>
                  <a:lnTo>
                    <a:pt x="2639123" y="230263"/>
                  </a:lnTo>
                  <a:lnTo>
                    <a:pt x="2627757" y="270510"/>
                  </a:lnTo>
                  <a:lnTo>
                    <a:pt x="2639695" y="270510"/>
                  </a:lnTo>
                  <a:lnTo>
                    <a:pt x="2641181" y="261112"/>
                  </a:lnTo>
                  <a:lnTo>
                    <a:pt x="2643568" y="250977"/>
                  </a:lnTo>
                  <a:lnTo>
                    <a:pt x="2661729" y="203581"/>
                  </a:lnTo>
                  <a:lnTo>
                    <a:pt x="2676017" y="176403"/>
                  </a:lnTo>
                  <a:lnTo>
                    <a:pt x="2676017" y="169799"/>
                  </a:lnTo>
                  <a:close/>
                </a:path>
                <a:path w="2808604" h="293369">
                  <a:moveTo>
                    <a:pt x="2701671" y="262382"/>
                  </a:moveTo>
                  <a:lnTo>
                    <a:pt x="2700909" y="260604"/>
                  </a:lnTo>
                  <a:lnTo>
                    <a:pt x="2699385" y="259080"/>
                  </a:lnTo>
                  <a:lnTo>
                    <a:pt x="2697988" y="257556"/>
                  </a:lnTo>
                  <a:lnTo>
                    <a:pt x="2696210" y="256921"/>
                  </a:lnTo>
                  <a:lnTo>
                    <a:pt x="2692146" y="256921"/>
                  </a:lnTo>
                  <a:lnTo>
                    <a:pt x="2690368" y="257556"/>
                  </a:lnTo>
                  <a:lnTo>
                    <a:pt x="2688844" y="259080"/>
                  </a:lnTo>
                  <a:lnTo>
                    <a:pt x="2687447" y="260604"/>
                  </a:lnTo>
                  <a:lnTo>
                    <a:pt x="2686685" y="262382"/>
                  </a:lnTo>
                  <a:lnTo>
                    <a:pt x="2686685" y="266700"/>
                  </a:lnTo>
                  <a:lnTo>
                    <a:pt x="2687320" y="268478"/>
                  </a:lnTo>
                  <a:lnTo>
                    <a:pt x="2688844" y="269875"/>
                  </a:lnTo>
                  <a:lnTo>
                    <a:pt x="2690368" y="271399"/>
                  </a:lnTo>
                  <a:lnTo>
                    <a:pt x="2692146" y="272161"/>
                  </a:lnTo>
                  <a:lnTo>
                    <a:pt x="2696210" y="272161"/>
                  </a:lnTo>
                  <a:lnTo>
                    <a:pt x="2697988" y="271399"/>
                  </a:lnTo>
                  <a:lnTo>
                    <a:pt x="2699512" y="269875"/>
                  </a:lnTo>
                  <a:lnTo>
                    <a:pt x="2700909" y="268351"/>
                  </a:lnTo>
                  <a:lnTo>
                    <a:pt x="2701607" y="266700"/>
                  </a:lnTo>
                  <a:lnTo>
                    <a:pt x="2701671" y="262382"/>
                  </a:lnTo>
                  <a:close/>
                </a:path>
                <a:path w="2808604" h="293369">
                  <a:moveTo>
                    <a:pt x="2736977" y="2159"/>
                  </a:moveTo>
                  <a:lnTo>
                    <a:pt x="2672969" y="2159"/>
                  </a:lnTo>
                  <a:lnTo>
                    <a:pt x="2672969" y="12065"/>
                  </a:lnTo>
                  <a:lnTo>
                    <a:pt x="2724277" y="12065"/>
                  </a:lnTo>
                  <a:lnTo>
                    <a:pt x="2719082" y="21628"/>
                  </a:lnTo>
                  <a:lnTo>
                    <a:pt x="2700070" y="62611"/>
                  </a:lnTo>
                  <a:lnTo>
                    <a:pt x="2688717" y="102870"/>
                  </a:lnTo>
                  <a:lnTo>
                    <a:pt x="2700655" y="102870"/>
                  </a:lnTo>
                  <a:lnTo>
                    <a:pt x="2702141" y="93472"/>
                  </a:lnTo>
                  <a:lnTo>
                    <a:pt x="2704528" y="83337"/>
                  </a:lnTo>
                  <a:lnTo>
                    <a:pt x="2722689" y="35941"/>
                  </a:lnTo>
                  <a:lnTo>
                    <a:pt x="2736977" y="8763"/>
                  </a:lnTo>
                  <a:lnTo>
                    <a:pt x="2736977" y="2159"/>
                  </a:lnTo>
                  <a:close/>
                </a:path>
                <a:path w="2808604" h="293369">
                  <a:moveTo>
                    <a:pt x="2752090" y="167640"/>
                  </a:moveTo>
                  <a:lnTo>
                    <a:pt x="2747772" y="167640"/>
                  </a:lnTo>
                  <a:lnTo>
                    <a:pt x="2744343" y="170561"/>
                  </a:lnTo>
                  <a:lnTo>
                    <a:pt x="2739898" y="173736"/>
                  </a:lnTo>
                  <a:lnTo>
                    <a:pt x="2734056" y="176911"/>
                  </a:lnTo>
                  <a:lnTo>
                    <a:pt x="2728341" y="180086"/>
                  </a:lnTo>
                  <a:lnTo>
                    <a:pt x="2723007" y="182372"/>
                  </a:lnTo>
                  <a:lnTo>
                    <a:pt x="2717927" y="183769"/>
                  </a:lnTo>
                  <a:lnTo>
                    <a:pt x="2717927" y="195453"/>
                  </a:lnTo>
                  <a:lnTo>
                    <a:pt x="2741168" y="183515"/>
                  </a:lnTo>
                  <a:lnTo>
                    <a:pt x="2741168" y="270510"/>
                  </a:lnTo>
                  <a:lnTo>
                    <a:pt x="2752090" y="270510"/>
                  </a:lnTo>
                  <a:lnTo>
                    <a:pt x="2752090" y="183515"/>
                  </a:lnTo>
                  <a:lnTo>
                    <a:pt x="2752090" y="167640"/>
                  </a:lnTo>
                  <a:close/>
                </a:path>
                <a:path w="2808604" h="293369">
                  <a:moveTo>
                    <a:pt x="2787142" y="0"/>
                  </a:moveTo>
                  <a:lnTo>
                    <a:pt x="2782824" y="0"/>
                  </a:lnTo>
                  <a:lnTo>
                    <a:pt x="2779395" y="2921"/>
                  </a:lnTo>
                  <a:lnTo>
                    <a:pt x="2774950" y="6096"/>
                  </a:lnTo>
                  <a:lnTo>
                    <a:pt x="2769108" y="9271"/>
                  </a:lnTo>
                  <a:lnTo>
                    <a:pt x="2763393" y="12446"/>
                  </a:lnTo>
                  <a:lnTo>
                    <a:pt x="2758059" y="14732"/>
                  </a:lnTo>
                  <a:lnTo>
                    <a:pt x="2752979" y="16129"/>
                  </a:lnTo>
                  <a:lnTo>
                    <a:pt x="2752979" y="27813"/>
                  </a:lnTo>
                  <a:lnTo>
                    <a:pt x="2756916" y="26924"/>
                  </a:lnTo>
                  <a:lnTo>
                    <a:pt x="2761234" y="25146"/>
                  </a:lnTo>
                  <a:lnTo>
                    <a:pt x="2765933" y="22733"/>
                  </a:lnTo>
                  <a:lnTo>
                    <a:pt x="2770759" y="20320"/>
                  </a:lnTo>
                  <a:lnTo>
                    <a:pt x="2774188" y="18034"/>
                  </a:lnTo>
                  <a:lnTo>
                    <a:pt x="2776220" y="15875"/>
                  </a:lnTo>
                  <a:lnTo>
                    <a:pt x="2776220" y="102870"/>
                  </a:lnTo>
                  <a:lnTo>
                    <a:pt x="2787142" y="102870"/>
                  </a:lnTo>
                  <a:lnTo>
                    <a:pt x="2787142" y="15875"/>
                  </a:lnTo>
                  <a:lnTo>
                    <a:pt x="2787142" y="0"/>
                  </a:lnTo>
                  <a:close/>
                </a:path>
                <a:path w="2808604" h="293369">
                  <a:moveTo>
                    <a:pt x="2808224" y="232156"/>
                  </a:moveTo>
                  <a:lnTo>
                    <a:pt x="2806839" y="214477"/>
                  </a:lnTo>
                  <a:lnTo>
                    <a:pt x="2802725" y="198170"/>
                  </a:lnTo>
                  <a:lnTo>
                    <a:pt x="2795892" y="183286"/>
                  </a:lnTo>
                  <a:lnTo>
                    <a:pt x="2786380" y="169799"/>
                  </a:lnTo>
                  <a:lnTo>
                    <a:pt x="2776474" y="169799"/>
                  </a:lnTo>
                  <a:lnTo>
                    <a:pt x="2786138" y="183705"/>
                  </a:lnTo>
                  <a:lnTo>
                    <a:pt x="2793047" y="198729"/>
                  </a:lnTo>
                  <a:lnTo>
                    <a:pt x="2797187" y="214845"/>
                  </a:lnTo>
                  <a:lnTo>
                    <a:pt x="2798572" y="232029"/>
                  </a:lnTo>
                  <a:lnTo>
                    <a:pt x="2797187" y="249085"/>
                  </a:lnTo>
                  <a:lnTo>
                    <a:pt x="2793060" y="264985"/>
                  </a:lnTo>
                  <a:lnTo>
                    <a:pt x="2786189" y="279755"/>
                  </a:lnTo>
                  <a:lnTo>
                    <a:pt x="2776601" y="293370"/>
                  </a:lnTo>
                  <a:lnTo>
                    <a:pt x="2786380" y="293370"/>
                  </a:lnTo>
                  <a:lnTo>
                    <a:pt x="2795892" y="280276"/>
                  </a:lnTo>
                  <a:lnTo>
                    <a:pt x="2802725" y="265722"/>
                  </a:lnTo>
                  <a:lnTo>
                    <a:pt x="2806839" y="249694"/>
                  </a:lnTo>
                  <a:lnTo>
                    <a:pt x="2808224" y="232156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237093" y="2314829"/>
              <a:ext cx="447293" cy="293370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82776" y="2866389"/>
              <a:ext cx="248919" cy="126873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706626" y="2866389"/>
              <a:ext cx="248285" cy="131952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018411" y="2866389"/>
              <a:ext cx="234695" cy="131952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1471548" y="3034029"/>
              <a:ext cx="393700" cy="132080"/>
            </a:xfrm>
            <a:custGeom>
              <a:avLst/>
              <a:gdLst/>
              <a:ahLst/>
              <a:cxnLst/>
              <a:rect l="l" t="t" r="r" b="b"/>
              <a:pathLst>
                <a:path w="393700" h="132080">
                  <a:moveTo>
                    <a:pt x="31750" y="96520"/>
                  </a:moveTo>
                  <a:lnTo>
                    <a:pt x="21716" y="96520"/>
                  </a:lnTo>
                  <a:lnTo>
                    <a:pt x="21716" y="130302"/>
                  </a:lnTo>
                  <a:lnTo>
                    <a:pt x="108203" y="130302"/>
                  </a:lnTo>
                  <a:lnTo>
                    <a:pt x="108203" y="121412"/>
                  </a:lnTo>
                  <a:lnTo>
                    <a:pt x="31750" y="121412"/>
                  </a:lnTo>
                  <a:lnTo>
                    <a:pt x="31750" y="96520"/>
                  </a:lnTo>
                  <a:close/>
                </a:path>
                <a:path w="393700" h="132080">
                  <a:moveTo>
                    <a:pt x="105028" y="0"/>
                  </a:moveTo>
                  <a:lnTo>
                    <a:pt x="94868" y="0"/>
                  </a:lnTo>
                  <a:lnTo>
                    <a:pt x="94868" y="101346"/>
                  </a:lnTo>
                  <a:lnTo>
                    <a:pt x="105028" y="101346"/>
                  </a:lnTo>
                  <a:lnTo>
                    <a:pt x="105028" y="61341"/>
                  </a:lnTo>
                  <a:lnTo>
                    <a:pt x="124840" y="61341"/>
                  </a:lnTo>
                  <a:lnTo>
                    <a:pt x="124840" y="52197"/>
                  </a:lnTo>
                  <a:lnTo>
                    <a:pt x="105028" y="52197"/>
                  </a:lnTo>
                  <a:lnTo>
                    <a:pt x="105028" y="0"/>
                  </a:lnTo>
                  <a:close/>
                </a:path>
                <a:path w="393700" h="132080">
                  <a:moveTo>
                    <a:pt x="52959" y="28956"/>
                  </a:moveTo>
                  <a:lnTo>
                    <a:pt x="32765" y="28956"/>
                  </a:lnTo>
                  <a:lnTo>
                    <a:pt x="24764" y="30861"/>
                  </a:lnTo>
                  <a:lnTo>
                    <a:pt x="18922" y="34671"/>
                  </a:lnTo>
                  <a:lnTo>
                    <a:pt x="13081" y="38354"/>
                  </a:lnTo>
                  <a:lnTo>
                    <a:pt x="10159" y="43307"/>
                  </a:lnTo>
                  <a:lnTo>
                    <a:pt x="10159" y="54991"/>
                  </a:lnTo>
                  <a:lnTo>
                    <a:pt x="12572" y="59690"/>
                  </a:lnTo>
                  <a:lnTo>
                    <a:pt x="22225" y="67056"/>
                  </a:lnTo>
                  <a:lnTo>
                    <a:pt x="29082" y="69215"/>
                  </a:lnTo>
                  <a:lnTo>
                    <a:pt x="37845" y="69850"/>
                  </a:lnTo>
                  <a:lnTo>
                    <a:pt x="37845" y="79883"/>
                  </a:lnTo>
                  <a:lnTo>
                    <a:pt x="26556" y="80123"/>
                  </a:lnTo>
                  <a:lnTo>
                    <a:pt x="0" y="80391"/>
                  </a:lnTo>
                  <a:lnTo>
                    <a:pt x="1015" y="89408"/>
                  </a:lnTo>
                  <a:lnTo>
                    <a:pt x="22613" y="89263"/>
                  </a:lnTo>
                  <a:lnTo>
                    <a:pt x="43973" y="88820"/>
                  </a:lnTo>
                  <a:lnTo>
                    <a:pt x="65095" y="88068"/>
                  </a:lnTo>
                  <a:lnTo>
                    <a:pt x="85978" y="86995"/>
                  </a:lnTo>
                  <a:lnTo>
                    <a:pt x="85559" y="79756"/>
                  </a:lnTo>
                  <a:lnTo>
                    <a:pt x="48006" y="79756"/>
                  </a:lnTo>
                  <a:lnTo>
                    <a:pt x="48006" y="69850"/>
                  </a:lnTo>
                  <a:lnTo>
                    <a:pt x="56895" y="69215"/>
                  </a:lnTo>
                  <a:lnTo>
                    <a:pt x="63753" y="67056"/>
                  </a:lnTo>
                  <a:lnTo>
                    <a:pt x="70743" y="61722"/>
                  </a:lnTo>
                  <a:lnTo>
                    <a:pt x="35940" y="61722"/>
                  </a:lnTo>
                  <a:lnTo>
                    <a:pt x="30479" y="60579"/>
                  </a:lnTo>
                  <a:lnTo>
                    <a:pt x="26415" y="58293"/>
                  </a:lnTo>
                  <a:lnTo>
                    <a:pt x="22225" y="56007"/>
                  </a:lnTo>
                  <a:lnTo>
                    <a:pt x="20192" y="53086"/>
                  </a:lnTo>
                  <a:lnTo>
                    <a:pt x="20192" y="45974"/>
                  </a:lnTo>
                  <a:lnTo>
                    <a:pt x="22225" y="43053"/>
                  </a:lnTo>
                  <a:lnTo>
                    <a:pt x="26288" y="40767"/>
                  </a:lnTo>
                  <a:lnTo>
                    <a:pt x="30353" y="38354"/>
                  </a:lnTo>
                  <a:lnTo>
                    <a:pt x="35940" y="37211"/>
                  </a:lnTo>
                  <a:lnTo>
                    <a:pt x="70321" y="37211"/>
                  </a:lnTo>
                  <a:lnTo>
                    <a:pt x="66928" y="34925"/>
                  </a:lnTo>
                  <a:lnTo>
                    <a:pt x="60959" y="30987"/>
                  </a:lnTo>
                  <a:lnTo>
                    <a:pt x="52959" y="28956"/>
                  </a:lnTo>
                  <a:close/>
                </a:path>
                <a:path w="393700" h="132080">
                  <a:moveTo>
                    <a:pt x="85470" y="78232"/>
                  </a:moveTo>
                  <a:lnTo>
                    <a:pt x="77706" y="78684"/>
                  </a:lnTo>
                  <a:lnTo>
                    <a:pt x="68881" y="79089"/>
                  </a:lnTo>
                  <a:lnTo>
                    <a:pt x="48006" y="79756"/>
                  </a:lnTo>
                  <a:lnTo>
                    <a:pt x="85559" y="79756"/>
                  </a:lnTo>
                  <a:lnTo>
                    <a:pt x="85470" y="78232"/>
                  </a:lnTo>
                  <a:close/>
                </a:path>
                <a:path w="393700" h="132080">
                  <a:moveTo>
                    <a:pt x="70321" y="37211"/>
                  </a:moveTo>
                  <a:lnTo>
                    <a:pt x="50037" y="37211"/>
                  </a:lnTo>
                  <a:lnTo>
                    <a:pt x="55625" y="38354"/>
                  </a:lnTo>
                  <a:lnTo>
                    <a:pt x="59689" y="40767"/>
                  </a:lnTo>
                  <a:lnTo>
                    <a:pt x="63626" y="43053"/>
                  </a:lnTo>
                  <a:lnTo>
                    <a:pt x="65659" y="45974"/>
                  </a:lnTo>
                  <a:lnTo>
                    <a:pt x="65659" y="53086"/>
                  </a:lnTo>
                  <a:lnTo>
                    <a:pt x="63626" y="56007"/>
                  </a:lnTo>
                  <a:lnTo>
                    <a:pt x="55498" y="60579"/>
                  </a:lnTo>
                  <a:lnTo>
                    <a:pt x="49910" y="61722"/>
                  </a:lnTo>
                  <a:lnTo>
                    <a:pt x="70743" y="61722"/>
                  </a:lnTo>
                  <a:lnTo>
                    <a:pt x="73406" y="59690"/>
                  </a:lnTo>
                  <a:lnTo>
                    <a:pt x="75818" y="54991"/>
                  </a:lnTo>
                  <a:lnTo>
                    <a:pt x="75818" y="43687"/>
                  </a:lnTo>
                  <a:lnTo>
                    <a:pt x="72770" y="38862"/>
                  </a:lnTo>
                  <a:lnTo>
                    <a:pt x="70321" y="37211"/>
                  </a:lnTo>
                  <a:close/>
                </a:path>
                <a:path w="393700" h="132080">
                  <a:moveTo>
                    <a:pt x="81914" y="14732"/>
                  </a:moveTo>
                  <a:lnTo>
                    <a:pt x="4190" y="14732"/>
                  </a:lnTo>
                  <a:lnTo>
                    <a:pt x="4190" y="23749"/>
                  </a:lnTo>
                  <a:lnTo>
                    <a:pt x="81914" y="23749"/>
                  </a:lnTo>
                  <a:lnTo>
                    <a:pt x="81914" y="14732"/>
                  </a:lnTo>
                  <a:close/>
                </a:path>
                <a:path w="393700" h="132080">
                  <a:moveTo>
                    <a:pt x="48132" y="254"/>
                  </a:moveTo>
                  <a:lnTo>
                    <a:pt x="38100" y="254"/>
                  </a:lnTo>
                  <a:lnTo>
                    <a:pt x="38100" y="14732"/>
                  </a:lnTo>
                  <a:lnTo>
                    <a:pt x="48132" y="14732"/>
                  </a:lnTo>
                  <a:lnTo>
                    <a:pt x="48132" y="254"/>
                  </a:lnTo>
                  <a:close/>
                </a:path>
                <a:path w="393700" h="132080">
                  <a:moveTo>
                    <a:pt x="337312" y="79375"/>
                  </a:moveTo>
                  <a:lnTo>
                    <a:pt x="327025" y="79375"/>
                  </a:lnTo>
                  <a:lnTo>
                    <a:pt x="327025" y="131953"/>
                  </a:lnTo>
                  <a:lnTo>
                    <a:pt x="337312" y="131953"/>
                  </a:lnTo>
                  <a:lnTo>
                    <a:pt x="337312" y="79375"/>
                  </a:lnTo>
                  <a:close/>
                </a:path>
                <a:path w="393700" h="132080">
                  <a:moveTo>
                    <a:pt x="393445" y="70358"/>
                  </a:moveTo>
                  <a:lnTo>
                    <a:pt x="270890" y="70358"/>
                  </a:lnTo>
                  <a:lnTo>
                    <a:pt x="270890" y="79375"/>
                  </a:lnTo>
                  <a:lnTo>
                    <a:pt x="393445" y="79375"/>
                  </a:lnTo>
                  <a:lnTo>
                    <a:pt x="393445" y="70358"/>
                  </a:lnTo>
                  <a:close/>
                </a:path>
                <a:path w="393700" h="132080">
                  <a:moveTo>
                    <a:pt x="180339" y="20574"/>
                  </a:moveTo>
                  <a:lnTo>
                    <a:pt x="170306" y="20574"/>
                  </a:lnTo>
                  <a:lnTo>
                    <a:pt x="170306" y="34417"/>
                  </a:lnTo>
                  <a:lnTo>
                    <a:pt x="169687" y="42513"/>
                  </a:lnTo>
                  <a:lnTo>
                    <a:pt x="149367" y="83359"/>
                  </a:lnTo>
                  <a:lnTo>
                    <a:pt x="136144" y="94869"/>
                  </a:lnTo>
                  <a:lnTo>
                    <a:pt x="144017" y="101600"/>
                  </a:lnTo>
                  <a:lnTo>
                    <a:pt x="169925" y="71500"/>
                  </a:lnTo>
                  <a:lnTo>
                    <a:pt x="175640" y="57912"/>
                  </a:lnTo>
                  <a:lnTo>
                    <a:pt x="185891" y="57912"/>
                  </a:lnTo>
                  <a:lnTo>
                    <a:pt x="182832" y="49942"/>
                  </a:lnTo>
                  <a:lnTo>
                    <a:pt x="180961" y="41826"/>
                  </a:lnTo>
                  <a:lnTo>
                    <a:pt x="180389" y="34417"/>
                  </a:lnTo>
                  <a:lnTo>
                    <a:pt x="180339" y="20574"/>
                  </a:lnTo>
                  <a:close/>
                </a:path>
                <a:path w="393700" h="132080">
                  <a:moveTo>
                    <a:pt x="185891" y="57912"/>
                  </a:moveTo>
                  <a:lnTo>
                    <a:pt x="175640" y="57912"/>
                  </a:lnTo>
                  <a:lnTo>
                    <a:pt x="177673" y="64389"/>
                  </a:lnTo>
                  <a:lnTo>
                    <a:pt x="202104" y="95672"/>
                  </a:lnTo>
                  <a:lnTo>
                    <a:pt x="207009" y="99695"/>
                  </a:lnTo>
                  <a:lnTo>
                    <a:pt x="214121" y="92075"/>
                  </a:lnTo>
                  <a:lnTo>
                    <a:pt x="207428" y="87028"/>
                  </a:lnTo>
                  <a:lnTo>
                    <a:pt x="201247" y="81041"/>
                  </a:lnTo>
                  <a:lnTo>
                    <a:pt x="195566" y="74126"/>
                  </a:lnTo>
                  <a:lnTo>
                    <a:pt x="190373" y="66294"/>
                  </a:lnTo>
                  <a:lnTo>
                    <a:pt x="185965" y="58106"/>
                  </a:lnTo>
                  <a:lnTo>
                    <a:pt x="185891" y="57912"/>
                  </a:lnTo>
                  <a:close/>
                </a:path>
                <a:path w="393700" h="132080">
                  <a:moveTo>
                    <a:pt x="209169" y="11430"/>
                  </a:moveTo>
                  <a:lnTo>
                    <a:pt x="140969" y="11430"/>
                  </a:lnTo>
                  <a:lnTo>
                    <a:pt x="140969" y="20574"/>
                  </a:lnTo>
                  <a:lnTo>
                    <a:pt x="209169" y="20574"/>
                  </a:lnTo>
                  <a:lnTo>
                    <a:pt x="209169" y="11430"/>
                  </a:lnTo>
                  <a:close/>
                </a:path>
                <a:path w="393700" h="132080">
                  <a:moveTo>
                    <a:pt x="337312" y="4064"/>
                  </a:moveTo>
                  <a:lnTo>
                    <a:pt x="327025" y="4064"/>
                  </a:lnTo>
                  <a:lnTo>
                    <a:pt x="327025" y="9906"/>
                  </a:lnTo>
                  <a:lnTo>
                    <a:pt x="326052" y="16093"/>
                  </a:lnTo>
                  <a:lnTo>
                    <a:pt x="295005" y="41957"/>
                  </a:lnTo>
                  <a:lnTo>
                    <a:pt x="275970" y="46355"/>
                  </a:lnTo>
                  <a:lnTo>
                    <a:pt x="282320" y="54864"/>
                  </a:lnTo>
                  <a:lnTo>
                    <a:pt x="319391" y="38822"/>
                  </a:lnTo>
                  <a:lnTo>
                    <a:pt x="332231" y="26035"/>
                  </a:lnTo>
                  <a:lnTo>
                    <a:pt x="344294" y="26035"/>
                  </a:lnTo>
                  <a:lnTo>
                    <a:pt x="341027" y="22066"/>
                  </a:lnTo>
                  <a:lnTo>
                    <a:pt x="338242" y="16144"/>
                  </a:lnTo>
                  <a:lnTo>
                    <a:pt x="337312" y="9906"/>
                  </a:lnTo>
                  <a:lnTo>
                    <a:pt x="337312" y="4064"/>
                  </a:lnTo>
                  <a:close/>
                </a:path>
                <a:path w="393700" h="132080">
                  <a:moveTo>
                    <a:pt x="344294" y="26035"/>
                  </a:moveTo>
                  <a:lnTo>
                    <a:pt x="332231" y="26035"/>
                  </a:lnTo>
                  <a:lnTo>
                    <a:pt x="335085" y="30176"/>
                  </a:lnTo>
                  <a:lnTo>
                    <a:pt x="374376" y="52554"/>
                  </a:lnTo>
                  <a:lnTo>
                    <a:pt x="382396" y="54102"/>
                  </a:lnTo>
                  <a:lnTo>
                    <a:pt x="388365" y="45720"/>
                  </a:lnTo>
                  <a:lnTo>
                    <a:pt x="378247" y="44219"/>
                  </a:lnTo>
                  <a:lnTo>
                    <a:pt x="368855" y="41624"/>
                  </a:lnTo>
                  <a:lnTo>
                    <a:pt x="360201" y="37933"/>
                  </a:lnTo>
                  <a:lnTo>
                    <a:pt x="352298" y="33147"/>
                  </a:lnTo>
                  <a:lnTo>
                    <a:pt x="345723" y="27765"/>
                  </a:lnTo>
                  <a:lnTo>
                    <a:pt x="344294" y="26035"/>
                  </a:lnTo>
                  <a:close/>
                </a:path>
                <a:path w="393700" h="132080">
                  <a:moveTo>
                    <a:pt x="237998" y="0"/>
                  </a:moveTo>
                  <a:lnTo>
                    <a:pt x="227837" y="0"/>
                  </a:lnTo>
                  <a:lnTo>
                    <a:pt x="227837" y="131953"/>
                  </a:lnTo>
                  <a:lnTo>
                    <a:pt x="237998" y="131953"/>
                  </a:lnTo>
                  <a:lnTo>
                    <a:pt x="237998" y="62737"/>
                  </a:lnTo>
                  <a:lnTo>
                    <a:pt x="260857" y="62737"/>
                  </a:lnTo>
                  <a:lnTo>
                    <a:pt x="260857" y="53594"/>
                  </a:lnTo>
                  <a:lnTo>
                    <a:pt x="237998" y="53594"/>
                  </a:lnTo>
                  <a:lnTo>
                    <a:pt x="237998" y="0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2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928495" y="3034029"/>
              <a:ext cx="248919" cy="131953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3308350" y="2966973"/>
              <a:ext cx="4074795" cy="104775"/>
            </a:xfrm>
            <a:custGeom>
              <a:avLst/>
              <a:gdLst/>
              <a:ahLst/>
              <a:cxnLst/>
              <a:rect l="l" t="t" r="r" b="b"/>
              <a:pathLst>
                <a:path w="4074795" h="104775">
                  <a:moveTo>
                    <a:pt x="71501" y="68707"/>
                  </a:moveTo>
                  <a:lnTo>
                    <a:pt x="58166" y="68707"/>
                  </a:lnTo>
                  <a:lnTo>
                    <a:pt x="58166" y="18923"/>
                  </a:lnTo>
                  <a:lnTo>
                    <a:pt x="58166" y="2159"/>
                  </a:lnTo>
                  <a:lnTo>
                    <a:pt x="47371" y="2159"/>
                  </a:lnTo>
                  <a:lnTo>
                    <a:pt x="47371" y="18923"/>
                  </a:lnTo>
                  <a:lnTo>
                    <a:pt x="47371" y="68707"/>
                  </a:lnTo>
                  <a:lnTo>
                    <a:pt x="12700" y="68707"/>
                  </a:lnTo>
                  <a:lnTo>
                    <a:pt x="19939" y="59563"/>
                  </a:lnTo>
                  <a:lnTo>
                    <a:pt x="27000" y="50380"/>
                  </a:lnTo>
                  <a:lnTo>
                    <a:pt x="33934" y="40538"/>
                  </a:lnTo>
                  <a:lnTo>
                    <a:pt x="40716" y="30048"/>
                  </a:lnTo>
                  <a:lnTo>
                    <a:pt x="47371" y="18923"/>
                  </a:lnTo>
                  <a:lnTo>
                    <a:pt x="47371" y="2159"/>
                  </a:lnTo>
                  <a:lnTo>
                    <a:pt x="46482" y="2159"/>
                  </a:lnTo>
                  <a:lnTo>
                    <a:pt x="42760" y="9779"/>
                  </a:lnTo>
                  <a:lnTo>
                    <a:pt x="38315" y="17767"/>
                  </a:lnTo>
                  <a:lnTo>
                    <a:pt x="14262" y="52311"/>
                  </a:lnTo>
                  <a:lnTo>
                    <a:pt x="0" y="69342"/>
                  </a:lnTo>
                  <a:lnTo>
                    <a:pt x="0" y="78486"/>
                  </a:lnTo>
                  <a:lnTo>
                    <a:pt x="47371" y="78486"/>
                  </a:lnTo>
                  <a:lnTo>
                    <a:pt x="47371" y="102870"/>
                  </a:lnTo>
                  <a:lnTo>
                    <a:pt x="58166" y="102870"/>
                  </a:lnTo>
                  <a:lnTo>
                    <a:pt x="58166" y="78486"/>
                  </a:lnTo>
                  <a:lnTo>
                    <a:pt x="71501" y="78486"/>
                  </a:lnTo>
                  <a:lnTo>
                    <a:pt x="71501" y="68707"/>
                  </a:lnTo>
                  <a:close/>
                </a:path>
                <a:path w="4074795" h="104775">
                  <a:moveTo>
                    <a:pt x="94996" y="94742"/>
                  </a:moveTo>
                  <a:lnTo>
                    <a:pt x="94234" y="92964"/>
                  </a:lnTo>
                  <a:lnTo>
                    <a:pt x="91186" y="89916"/>
                  </a:lnTo>
                  <a:lnTo>
                    <a:pt x="89408" y="89281"/>
                  </a:lnTo>
                  <a:lnTo>
                    <a:pt x="85471" y="89281"/>
                  </a:lnTo>
                  <a:lnTo>
                    <a:pt x="83693" y="89916"/>
                  </a:lnTo>
                  <a:lnTo>
                    <a:pt x="80645" y="92964"/>
                  </a:lnTo>
                  <a:lnTo>
                    <a:pt x="79883" y="94742"/>
                  </a:lnTo>
                  <a:lnTo>
                    <a:pt x="79883" y="98933"/>
                  </a:lnTo>
                  <a:lnTo>
                    <a:pt x="80645" y="100838"/>
                  </a:lnTo>
                  <a:lnTo>
                    <a:pt x="82169" y="102235"/>
                  </a:lnTo>
                  <a:lnTo>
                    <a:pt x="83566" y="103759"/>
                  </a:lnTo>
                  <a:lnTo>
                    <a:pt x="85344" y="104521"/>
                  </a:lnTo>
                  <a:lnTo>
                    <a:pt x="89535" y="104521"/>
                  </a:lnTo>
                  <a:lnTo>
                    <a:pt x="91313" y="103759"/>
                  </a:lnTo>
                  <a:lnTo>
                    <a:pt x="92710" y="102235"/>
                  </a:lnTo>
                  <a:lnTo>
                    <a:pt x="94234" y="100711"/>
                  </a:lnTo>
                  <a:lnTo>
                    <a:pt x="94996" y="98933"/>
                  </a:lnTo>
                  <a:lnTo>
                    <a:pt x="94996" y="94742"/>
                  </a:lnTo>
                  <a:close/>
                </a:path>
                <a:path w="4074795" h="104775">
                  <a:moveTo>
                    <a:pt x="168148" y="46482"/>
                  </a:moveTo>
                  <a:lnTo>
                    <a:pt x="157746" y="9779"/>
                  </a:lnTo>
                  <a:lnTo>
                    <a:pt x="156464" y="8280"/>
                  </a:lnTo>
                  <a:lnTo>
                    <a:pt x="156464" y="28702"/>
                  </a:lnTo>
                  <a:lnTo>
                    <a:pt x="156464" y="41656"/>
                  </a:lnTo>
                  <a:lnTo>
                    <a:pt x="154559" y="46228"/>
                  </a:lnTo>
                  <a:lnTo>
                    <a:pt x="150749" y="49911"/>
                  </a:lnTo>
                  <a:lnTo>
                    <a:pt x="146939" y="53721"/>
                  </a:lnTo>
                  <a:lnTo>
                    <a:pt x="142240" y="55626"/>
                  </a:lnTo>
                  <a:lnTo>
                    <a:pt x="130048" y="55626"/>
                  </a:lnTo>
                  <a:lnTo>
                    <a:pt x="124968" y="53467"/>
                  </a:lnTo>
                  <a:lnTo>
                    <a:pt x="121285" y="49276"/>
                  </a:lnTo>
                  <a:lnTo>
                    <a:pt x="117602" y="44958"/>
                  </a:lnTo>
                  <a:lnTo>
                    <a:pt x="115824" y="39370"/>
                  </a:lnTo>
                  <a:lnTo>
                    <a:pt x="115824" y="26162"/>
                  </a:lnTo>
                  <a:lnTo>
                    <a:pt x="117729" y="20828"/>
                  </a:lnTo>
                  <a:lnTo>
                    <a:pt x="121412" y="16383"/>
                  </a:lnTo>
                  <a:lnTo>
                    <a:pt x="125095" y="12065"/>
                  </a:lnTo>
                  <a:lnTo>
                    <a:pt x="129921" y="9779"/>
                  </a:lnTo>
                  <a:lnTo>
                    <a:pt x="142113" y="9779"/>
                  </a:lnTo>
                  <a:lnTo>
                    <a:pt x="147066" y="12319"/>
                  </a:lnTo>
                  <a:lnTo>
                    <a:pt x="150876" y="17399"/>
                  </a:lnTo>
                  <a:lnTo>
                    <a:pt x="154559" y="22479"/>
                  </a:lnTo>
                  <a:lnTo>
                    <a:pt x="156464" y="28702"/>
                  </a:lnTo>
                  <a:lnTo>
                    <a:pt x="156464" y="8280"/>
                  </a:lnTo>
                  <a:lnTo>
                    <a:pt x="155562" y="7213"/>
                  </a:lnTo>
                  <a:lnTo>
                    <a:pt x="150202" y="3479"/>
                  </a:lnTo>
                  <a:lnTo>
                    <a:pt x="143941" y="1257"/>
                  </a:lnTo>
                  <a:lnTo>
                    <a:pt x="136779" y="508"/>
                  </a:lnTo>
                  <a:lnTo>
                    <a:pt x="127254" y="508"/>
                  </a:lnTo>
                  <a:lnTo>
                    <a:pt x="104775" y="34036"/>
                  </a:lnTo>
                  <a:lnTo>
                    <a:pt x="104775" y="43053"/>
                  </a:lnTo>
                  <a:lnTo>
                    <a:pt x="107442" y="50546"/>
                  </a:lnTo>
                  <a:lnTo>
                    <a:pt x="112903" y="56515"/>
                  </a:lnTo>
                  <a:lnTo>
                    <a:pt x="118491" y="62357"/>
                  </a:lnTo>
                  <a:lnTo>
                    <a:pt x="125603" y="65405"/>
                  </a:lnTo>
                  <a:lnTo>
                    <a:pt x="134239" y="65405"/>
                  </a:lnTo>
                  <a:lnTo>
                    <a:pt x="141655" y="64579"/>
                  </a:lnTo>
                  <a:lnTo>
                    <a:pt x="147916" y="62090"/>
                  </a:lnTo>
                  <a:lnTo>
                    <a:pt x="152984" y="57962"/>
                  </a:lnTo>
                  <a:lnTo>
                    <a:pt x="154546" y="55626"/>
                  </a:lnTo>
                  <a:lnTo>
                    <a:pt x="156845" y="52197"/>
                  </a:lnTo>
                  <a:lnTo>
                    <a:pt x="156972" y="52324"/>
                  </a:lnTo>
                  <a:lnTo>
                    <a:pt x="156616" y="61988"/>
                  </a:lnTo>
                  <a:lnTo>
                    <a:pt x="137160" y="95377"/>
                  </a:lnTo>
                  <a:lnTo>
                    <a:pt x="121666" y="95377"/>
                  </a:lnTo>
                  <a:lnTo>
                    <a:pt x="115824" y="93726"/>
                  </a:lnTo>
                  <a:lnTo>
                    <a:pt x="110236" y="90551"/>
                  </a:lnTo>
                  <a:lnTo>
                    <a:pt x="110236" y="101219"/>
                  </a:lnTo>
                  <a:lnTo>
                    <a:pt x="114935" y="103505"/>
                  </a:lnTo>
                  <a:lnTo>
                    <a:pt x="120650" y="104648"/>
                  </a:lnTo>
                  <a:lnTo>
                    <a:pt x="127508" y="104648"/>
                  </a:lnTo>
                  <a:lnTo>
                    <a:pt x="162140" y="80886"/>
                  </a:lnTo>
                  <a:lnTo>
                    <a:pt x="167843" y="52197"/>
                  </a:lnTo>
                  <a:lnTo>
                    <a:pt x="168148" y="46482"/>
                  </a:lnTo>
                  <a:close/>
                </a:path>
                <a:path w="4074795" h="104775">
                  <a:moveTo>
                    <a:pt x="223393" y="18288"/>
                  </a:moveTo>
                  <a:lnTo>
                    <a:pt x="221488" y="12065"/>
                  </a:lnTo>
                  <a:lnTo>
                    <a:pt x="217982" y="8001"/>
                  </a:lnTo>
                  <a:lnTo>
                    <a:pt x="214376" y="3810"/>
                  </a:lnTo>
                  <a:lnTo>
                    <a:pt x="214376" y="20574"/>
                  </a:lnTo>
                  <a:lnTo>
                    <a:pt x="214337" y="32385"/>
                  </a:lnTo>
                  <a:lnTo>
                    <a:pt x="213233" y="36957"/>
                  </a:lnTo>
                  <a:lnTo>
                    <a:pt x="210693" y="40259"/>
                  </a:lnTo>
                  <a:lnTo>
                    <a:pt x="208153" y="43434"/>
                  </a:lnTo>
                  <a:lnTo>
                    <a:pt x="204597" y="45085"/>
                  </a:lnTo>
                  <a:lnTo>
                    <a:pt x="195707" y="45085"/>
                  </a:lnTo>
                  <a:lnTo>
                    <a:pt x="192151" y="43434"/>
                  </a:lnTo>
                  <a:lnTo>
                    <a:pt x="187071" y="36830"/>
                  </a:lnTo>
                  <a:lnTo>
                    <a:pt x="185801" y="32385"/>
                  </a:lnTo>
                  <a:lnTo>
                    <a:pt x="185801" y="21082"/>
                  </a:lnTo>
                  <a:lnTo>
                    <a:pt x="214376" y="20574"/>
                  </a:lnTo>
                  <a:lnTo>
                    <a:pt x="214376" y="3810"/>
                  </a:lnTo>
                  <a:lnTo>
                    <a:pt x="213614" y="2921"/>
                  </a:lnTo>
                  <a:lnTo>
                    <a:pt x="208026" y="762"/>
                  </a:lnTo>
                  <a:lnTo>
                    <a:pt x="193294" y="762"/>
                  </a:lnTo>
                  <a:lnTo>
                    <a:pt x="187452" y="3175"/>
                  </a:lnTo>
                  <a:lnTo>
                    <a:pt x="183134" y="8001"/>
                  </a:lnTo>
                  <a:lnTo>
                    <a:pt x="178816" y="12954"/>
                  </a:lnTo>
                  <a:lnTo>
                    <a:pt x="176657" y="19431"/>
                  </a:lnTo>
                  <a:lnTo>
                    <a:pt x="176657" y="35052"/>
                  </a:lnTo>
                  <a:lnTo>
                    <a:pt x="178816" y="41148"/>
                  </a:lnTo>
                  <a:lnTo>
                    <a:pt x="182880" y="45720"/>
                  </a:lnTo>
                  <a:lnTo>
                    <a:pt x="186944" y="50419"/>
                  </a:lnTo>
                  <a:lnTo>
                    <a:pt x="192532" y="52705"/>
                  </a:lnTo>
                  <a:lnTo>
                    <a:pt x="206629" y="52705"/>
                  </a:lnTo>
                  <a:lnTo>
                    <a:pt x="212344" y="50165"/>
                  </a:lnTo>
                  <a:lnTo>
                    <a:pt x="216890" y="45085"/>
                  </a:lnTo>
                  <a:lnTo>
                    <a:pt x="221234" y="40259"/>
                  </a:lnTo>
                  <a:lnTo>
                    <a:pt x="223393" y="33909"/>
                  </a:lnTo>
                  <a:lnTo>
                    <a:pt x="223393" y="18288"/>
                  </a:lnTo>
                  <a:close/>
                </a:path>
                <a:path w="4074795" h="104775">
                  <a:moveTo>
                    <a:pt x="266446" y="2159"/>
                  </a:moveTo>
                  <a:lnTo>
                    <a:pt x="256794" y="2159"/>
                  </a:lnTo>
                  <a:lnTo>
                    <a:pt x="192278" y="103632"/>
                  </a:lnTo>
                  <a:lnTo>
                    <a:pt x="201930" y="103632"/>
                  </a:lnTo>
                  <a:lnTo>
                    <a:pt x="266446" y="2159"/>
                  </a:lnTo>
                  <a:close/>
                </a:path>
                <a:path w="4074795" h="104775">
                  <a:moveTo>
                    <a:pt x="283210" y="69977"/>
                  </a:moveTo>
                  <a:lnTo>
                    <a:pt x="281178" y="63627"/>
                  </a:lnTo>
                  <a:lnTo>
                    <a:pt x="278003" y="59944"/>
                  </a:lnTo>
                  <a:lnTo>
                    <a:pt x="277241" y="59055"/>
                  </a:lnTo>
                  <a:lnTo>
                    <a:pt x="274193" y="55626"/>
                  </a:lnTo>
                  <a:lnTo>
                    <a:pt x="274193" y="72263"/>
                  </a:lnTo>
                  <a:lnTo>
                    <a:pt x="274078" y="84328"/>
                  </a:lnTo>
                  <a:lnTo>
                    <a:pt x="272923" y="88519"/>
                  </a:lnTo>
                  <a:lnTo>
                    <a:pt x="270383" y="91948"/>
                  </a:lnTo>
                  <a:lnTo>
                    <a:pt x="267843" y="95250"/>
                  </a:lnTo>
                  <a:lnTo>
                    <a:pt x="264414" y="96901"/>
                  </a:lnTo>
                  <a:lnTo>
                    <a:pt x="255397" y="96901"/>
                  </a:lnTo>
                  <a:lnTo>
                    <a:pt x="251968" y="95250"/>
                  </a:lnTo>
                  <a:lnTo>
                    <a:pt x="249428" y="91948"/>
                  </a:lnTo>
                  <a:lnTo>
                    <a:pt x="246761" y="88646"/>
                  </a:lnTo>
                  <a:lnTo>
                    <a:pt x="245491" y="84328"/>
                  </a:lnTo>
                  <a:lnTo>
                    <a:pt x="245491" y="72898"/>
                  </a:lnTo>
                  <a:lnTo>
                    <a:pt x="246761" y="68326"/>
                  </a:lnTo>
                  <a:lnTo>
                    <a:pt x="249428" y="65024"/>
                  </a:lnTo>
                  <a:lnTo>
                    <a:pt x="252095" y="61595"/>
                  </a:lnTo>
                  <a:lnTo>
                    <a:pt x="255651" y="59944"/>
                  </a:lnTo>
                  <a:lnTo>
                    <a:pt x="264668" y="59944"/>
                  </a:lnTo>
                  <a:lnTo>
                    <a:pt x="267970" y="61468"/>
                  </a:lnTo>
                  <a:lnTo>
                    <a:pt x="272923" y="67691"/>
                  </a:lnTo>
                  <a:lnTo>
                    <a:pt x="274193" y="72263"/>
                  </a:lnTo>
                  <a:lnTo>
                    <a:pt x="274193" y="55626"/>
                  </a:lnTo>
                  <a:lnTo>
                    <a:pt x="273177" y="54483"/>
                  </a:lnTo>
                  <a:lnTo>
                    <a:pt x="267716" y="52197"/>
                  </a:lnTo>
                  <a:lnTo>
                    <a:pt x="253238" y="52197"/>
                  </a:lnTo>
                  <a:lnTo>
                    <a:pt x="247396" y="54737"/>
                  </a:lnTo>
                  <a:lnTo>
                    <a:pt x="243078" y="59563"/>
                  </a:lnTo>
                  <a:lnTo>
                    <a:pt x="238760" y="64516"/>
                  </a:lnTo>
                  <a:lnTo>
                    <a:pt x="236601" y="71120"/>
                  </a:lnTo>
                  <a:lnTo>
                    <a:pt x="236601" y="86868"/>
                  </a:lnTo>
                  <a:lnTo>
                    <a:pt x="238633" y="92964"/>
                  </a:lnTo>
                  <a:lnTo>
                    <a:pt x="242824" y="97536"/>
                  </a:lnTo>
                  <a:lnTo>
                    <a:pt x="246888" y="102108"/>
                  </a:lnTo>
                  <a:lnTo>
                    <a:pt x="252349" y="104521"/>
                  </a:lnTo>
                  <a:lnTo>
                    <a:pt x="266319" y="104521"/>
                  </a:lnTo>
                  <a:lnTo>
                    <a:pt x="272034" y="101981"/>
                  </a:lnTo>
                  <a:lnTo>
                    <a:pt x="276694" y="96901"/>
                  </a:lnTo>
                  <a:lnTo>
                    <a:pt x="280924" y="92202"/>
                  </a:lnTo>
                  <a:lnTo>
                    <a:pt x="283210" y="85852"/>
                  </a:lnTo>
                  <a:lnTo>
                    <a:pt x="283210" y="69977"/>
                  </a:lnTo>
                  <a:close/>
                </a:path>
                <a:path w="4074795" h="104775">
                  <a:moveTo>
                    <a:pt x="1322451" y="61849"/>
                  </a:moveTo>
                  <a:lnTo>
                    <a:pt x="1319911" y="54356"/>
                  </a:lnTo>
                  <a:lnTo>
                    <a:pt x="1315275" y="49276"/>
                  </a:lnTo>
                  <a:lnTo>
                    <a:pt x="1311275" y="44881"/>
                  </a:lnTo>
                  <a:lnTo>
                    <a:pt x="1311275" y="65151"/>
                  </a:lnTo>
                  <a:lnTo>
                    <a:pt x="1311275" y="78994"/>
                  </a:lnTo>
                  <a:lnTo>
                    <a:pt x="1309497" y="84328"/>
                  </a:lnTo>
                  <a:lnTo>
                    <a:pt x="1302131" y="93218"/>
                  </a:lnTo>
                  <a:lnTo>
                    <a:pt x="1297305" y="95377"/>
                  </a:lnTo>
                  <a:lnTo>
                    <a:pt x="1285367" y="95377"/>
                  </a:lnTo>
                  <a:lnTo>
                    <a:pt x="1280414" y="92964"/>
                  </a:lnTo>
                  <a:lnTo>
                    <a:pt x="1272794" y="83058"/>
                  </a:lnTo>
                  <a:lnTo>
                    <a:pt x="1270889" y="76962"/>
                  </a:lnTo>
                  <a:lnTo>
                    <a:pt x="1270889" y="64135"/>
                  </a:lnTo>
                  <a:lnTo>
                    <a:pt x="1272921" y="59309"/>
                  </a:lnTo>
                  <a:lnTo>
                    <a:pt x="1277581" y="54483"/>
                  </a:lnTo>
                  <a:lnTo>
                    <a:pt x="1280668" y="51308"/>
                  </a:lnTo>
                  <a:lnTo>
                    <a:pt x="1285621" y="49276"/>
                  </a:lnTo>
                  <a:lnTo>
                    <a:pt x="1297559" y="49276"/>
                  </a:lnTo>
                  <a:lnTo>
                    <a:pt x="1302512" y="51308"/>
                  </a:lnTo>
                  <a:lnTo>
                    <a:pt x="1306068" y="55372"/>
                  </a:lnTo>
                  <a:lnTo>
                    <a:pt x="1309497" y="59563"/>
                  </a:lnTo>
                  <a:lnTo>
                    <a:pt x="1311275" y="65151"/>
                  </a:lnTo>
                  <a:lnTo>
                    <a:pt x="1311275" y="44881"/>
                  </a:lnTo>
                  <a:lnTo>
                    <a:pt x="1309497" y="42926"/>
                  </a:lnTo>
                  <a:lnTo>
                    <a:pt x="1302385" y="40005"/>
                  </a:lnTo>
                  <a:lnTo>
                    <a:pt x="1293495" y="40005"/>
                  </a:lnTo>
                  <a:lnTo>
                    <a:pt x="1286040" y="40919"/>
                  </a:lnTo>
                  <a:lnTo>
                    <a:pt x="1279690" y="43624"/>
                  </a:lnTo>
                  <a:lnTo>
                    <a:pt x="1274470" y="48158"/>
                  </a:lnTo>
                  <a:lnTo>
                    <a:pt x="1270381" y="54483"/>
                  </a:lnTo>
                  <a:lnTo>
                    <a:pt x="1270127" y="54483"/>
                  </a:lnTo>
                  <a:lnTo>
                    <a:pt x="1283208" y="13843"/>
                  </a:lnTo>
                  <a:lnTo>
                    <a:pt x="1290574" y="9779"/>
                  </a:lnTo>
                  <a:lnTo>
                    <a:pt x="1305560" y="9779"/>
                  </a:lnTo>
                  <a:lnTo>
                    <a:pt x="1311021" y="11176"/>
                  </a:lnTo>
                  <a:lnTo>
                    <a:pt x="1316355" y="13716"/>
                  </a:lnTo>
                  <a:lnTo>
                    <a:pt x="1316355" y="9779"/>
                  </a:lnTo>
                  <a:lnTo>
                    <a:pt x="1316355" y="3429"/>
                  </a:lnTo>
                  <a:lnTo>
                    <a:pt x="1312291" y="1397"/>
                  </a:lnTo>
                  <a:lnTo>
                    <a:pt x="1306703" y="508"/>
                  </a:lnTo>
                  <a:lnTo>
                    <a:pt x="1299718" y="508"/>
                  </a:lnTo>
                  <a:lnTo>
                    <a:pt x="1264920" y="25641"/>
                  </a:lnTo>
                  <a:lnTo>
                    <a:pt x="1258824" y="58674"/>
                  </a:lnTo>
                  <a:lnTo>
                    <a:pt x="1259344" y="68872"/>
                  </a:lnTo>
                  <a:lnTo>
                    <a:pt x="1283716" y="103886"/>
                  </a:lnTo>
                  <a:lnTo>
                    <a:pt x="1291082" y="104648"/>
                  </a:lnTo>
                  <a:lnTo>
                    <a:pt x="1300226" y="104648"/>
                  </a:lnTo>
                  <a:lnTo>
                    <a:pt x="1307846" y="101473"/>
                  </a:lnTo>
                  <a:lnTo>
                    <a:pt x="1313332" y="95377"/>
                  </a:lnTo>
                  <a:lnTo>
                    <a:pt x="1313688" y="94996"/>
                  </a:lnTo>
                  <a:lnTo>
                    <a:pt x="1317510" y="89928"/>
                  </a:lnTo>
                  <a:lnTo>
                    <a:pt x="1320253" y="84251"/>
                  </a:lnTo>
                  <a:lnTo>
                    <a:pt x="1321892" y="77978"/>
                  </a:lnTo>
                  <a:lnTo>
                    <a:pt x="1322451" y="71120"/>
                  </a:lnTo>
                  <a:lnTo>
                    <a:pt x="1322451" y="61849"/>
                  </a:lnTo>
                  <a:close/>
                </a:path>
                <a:path w="4074795" h="104775">
                  <a:moveTo>
                    <a:pt x="1347089" y="94742"/>
                  </a:moveTo>
                  <a:lnTo>
                    <a:pt x="1346327" y="92964"/>
                  </a:lnTo>
                  <a:lnTo>
                    <a:pt x="1343279" y="89916"/>
                  </a:lnTo>
                  <a:lnTo>
                    <a:pt x="1341501" y="89281"/>
                  </a:lnTo>
                  <a:lnTo>
                    <a:pt x="1337564" y="89281"/>
                  </a:lnTo>
                  <a:lnTo>
                    <a:pt x="1335786" y="89916"/>
                  </a:lnTo>
                  <a:lnTo>
                    <a:pt x="1332738" y="92964"/>
                  </a:lnTo>
                  <a:lnTo>
                    <a:pt x="1331976" y="94742"/>
                  </a:lnTo>
                  <a:lnTo>
                    <a:pt x="1331976" y="98933"/>
                  </a:lnTo>
                  <a:lnTo>
                    <a:pt x="1332738" y="100838"/>
                  </a:lnTo>
                  <a:lnTo>
                    <a:pt x="1334262" y="102235"/>
                  </a:lnTo>
                  <a:lnTo>
                    <a:pt x="1335786" y="103759"/>
                  </a:lnTo>
                  <a:lnTo>
                    <a:pt x="1337437" y="104521"/>
                  </a:lnTo>
                  <a:lnTo>
                    <a:pt x="1341628" y="104521"/>
                  </a:lnTo>
                  <a:lnTo>
                    <a:pt x="1343406" y="103759"/>
                  </a:lnTo>
                  <a:lnTo>
                    <a:pt x="1344803" y="102235"/>
                  </a:lnTo>
                  <a:lnTo>
                    <a:pt x="1346327" y="100711"/>
                  </a:lnTo>
                  <a:lnTo>
                    <a:pt x="1347089" y="98933"/>
                  </a:lnTo>
                  <a:lnTo>
                    <a:pt x="1347089" y="94742"/>
                  </a:lnTo>
                  <a:close/>
                </a:path>
                <a:path w="4074795" h="104775">
                  <a:moveTo>
                    <a:pt x="1417447" y="62865"/>
                  </a:moveTo>
                  <a:lnTo>
                    <a:pt x="1414399" y="55372"/>
                  </a:lnTo>
                  <a:lnTo>
                    <a:pt x="1410081" y="51435"/>
                  </a:lnTo>
                  <a:lnTo>
                    <a:pt x="1408557" y="50038"/>
                  </a:lnTo>
                  <a:lnTo>
                    <a:pt x="1403667" y="46469"/>
                  </a:lnTo>
                  <a:lnTo>
                    <a:pt x="1397965" y="43929"/>
                  </a:lnTo>
                  <a:lnTo>
                    <a:pt x="1391450" y="42418"/>
                  </a:lnTo>
                  <a:lnTo>
                    <a:pt x="1384046" y="41910"/>
                  </a:lnTo>
                  <a:lnTo>
                    <a:pt x="1381125" y="41910"/>
                  </a:lnTo>
                  <a:lnTo>
                    <a:pt x="1377823" y="42037"/>
                  </a:lnTo>
                  <a:lnTo>
                    <a:pt x="1374394" y="42418"/>
                  </a:lnTo>
                  <a:lnTo>
                    <a:pt x="1376553" y="12065"/>
                  </a:lnTo>
                  <a:lnTo>
                    <a:pt x="1413002" y="12065"/>
                  </a:lnTo>
                  <a:lnTo>
                    <a:pt x="1413002" y="2159"/>
                  </a:lnTo>
                  <a:lnTo>
                    <a:pt x="1366774" y="2159"/>
                  </a:lnTo>
                  <a:lnTo>
                    <a:pt x="1363345" y="52578"/>
                  </a:lnTo>
                  <a:lnTo>
                    <a:pt x="1369060" y="51816"/>
                  </a:lnTo>
                  <a:lnTo>
                    <a:pt x="1374775" y="51435"/>
                  </a:lnTo>
                  <a:lnTo>
                    <a:pt x="1388872" y="51435"/>
                  </a:lnTo>
                  <a:lnTo>
                    <a:pt x="1395222" y="53340"/>
                  </a:lnTo>
                  <a:lnTo>
                    <a:pt x="1399794" y="57023"/>
                  </a:lnTo>
                  <a:lnTo>
                    <a:pt x="1404239" y="60833"/>
                  </a:lnTo>
                  <a:lnTo>
                    <a:pt x="1406525" y="66040"/>
                  </a:lnTo>
                  <a:lnTo>
                    <a:pt x="1406525" y="79502"/>
                  </a:lnTo>
                  <a:lnTo>
                    <a:pt x="1404239" y="84963"/>
                  </a:lnTo>
                  <a:lnTo>
                    <a:pt x="1399794" y="89154"/>
                  </a:lnTo>
                  <a:lnTo>
                    <a:pt x="1395476" y="93345"/>
                  </a:lnTo>
                  <a:lnTo>
                    <a:pt x="1389634" y="95377"/>
                  </a:lnTo>
                  <a:lnTo>
                    <a:pt x="1375410" y="95377"/>
                  </a:lnTo>
                  <a:lnTo>
                    <a:pt x="1368425" y="93091"/>
                  </a:lnTo>
                  <a:lnTo>
                    <a:pt x="1361440" y="88646"/>
                  </a:lnTo>
                  <a:lnTo>
                    <a:pt x="1361440" y="100457"/>
                  </a:lnTo>
                  <a:lnTo>
                    <a:pt x="1366012" y="103251"/>
                  </a:lnTo>
                  <a:lnTo>
                    <a:pt x="1372997" y="104648"/>
                  </a:lnTo>
                  <a:lnTo>
                    <a:pt x="1382268" y="104648"/>
                  </a:lnTo>
                  <a:lnTo>
                    <a:pt x="1408353" y="95377"/>
                  </a:lnTo>
                  <a:lnTo>
                    <a:pt x="1412087" y="91122"/>
                  </a:lnTo>
                  <a:lnTo>
                    <a:pt x="1415059" y="85585"/>
                  </a:lnTo>
                  <a:lnTo>
                    <a:pt x="1416850" y="79260"/>
                  </a:lnTo>
                  <a:lnTo>
                    <a:pt x="1417447" y="72136"/>
                  </a:lnTo>
                  <a:lnTo>
                    <a:pt x="1417447" y="62865"/>
                  </a:lnTo>
                  <a:close/>
                </a:path>
                <a:path w="4074795" h="104775">
                  <a:moveTo>
                    <a:pt x="1475486" y="18288"/>
                  </a:moveTo>
                  <a:lnTo>
                    <a:pt x="1473581" y="12065"/>
                  </a:lnTo>
                  <a:lnTo>
                    <a:pt x="1470075" y="8001"/>
                  </a:lnTo>
                  <a:lnTo>
                    <a:pt x="1466596" y="3962"/>
                  </a:lnTo>
                  <a:lnTo>
                    <a:pt x="1466596" y="20574"/>
                  </a:lnTo>
                  <a:lnTo>
                    <a:pt x="1466557" y="32385"/>
                  </a:lnTo>
                  <a:lnTo>
                    <a:pt x="1465326" y="36957"/>
                  </a:lnTo>
                  <a:lnTo>
                    <a:pt x="1462786" y="40259"/>
                  </a:lnTo>
                  <a:lnTo>
                    <a:pt x="1460246" y="43434"/>
                  </a:lnTo>
                  <a:lnTo>
                    <a:pt x="1456690" y="45085"/>
                  </a:lnTo>
                  <a:lnTo>
                    <a:pt x="1447800" y="45085"/>
                  </a:lnTo>
                  <a:lnTo>
                    <a:pt x="1444244" y="43434"/>
                  </a:lnTo>
                  <a:lnTo>
                    <a:pt x="1439164" y="36830"/>
                  </a:lnTo>
                  <a:lnTo>
                    <a:pt x="1437894" y="32385"/>
                  </a:lnTo>
                  <a:lnTo>
                    <a:pt x="1437894" y="21082"/>
                  </a:lnTo>
                  <a:lnTo>
                    <a:pt x="1462976" y="13081"/>
                  </a:lnTo>
                  <a:lnTo>
                    <a:pt x="1465326" y="16002"/>
                  </a:lnTo>
                  <a:lnTo>
                    <a:pt x="1466596" y="20574"/>
                  </a:lnTo>
                  <a:lnTo>
                    <a:pt x="1466596" y="3962"/>
                  </a:lnTo>
                  <a:lnTo>
                    <a:pt x="1465707" y="2921"/>
                  </a:lnTo>
                  <a:lnTo>
                    <a:pt x="1460119" y="762"/>
                  </a:lnTo>
                  <a:lnTo>
                    <a:pt x="1445387" y="762"/>
                  </a:lnTo>
                  <a:lnTo>
                    <a:pt x="1439545" y="3175"/>
                  </a:lnTo>
                  <a:lnTo>
                    <a:pt x="1435227" y="8001"/>
                  </a:lnTo>
                  <a:lnTo>
                    <a:pt x="1430909" y="12954"/>
                  </a:lnTo>
                  <a:lnTo>
                    <a:pt x="1428877" y="19431"/>
                  </a:lnTo>
                  <a:lnTo>
                    <a:pt x="1428877" y="35052"/>
                  </a:lnTo>
                  <a:lnTo>
                    <a:pt x="1430909" y="41148"/>
                  </a:lnTo>
                  <a:lnTo>
                    <a:pt x="1434973" y="45720"/>
                  </a:lnTo>
                  <a:lnTo>
                    <a:pt x="1439037" y="50419"/>
                  </a:lnTo>
                  <a:lnTo>
                    <a:pt x="1444625" y="52705"/>
                  </a:lnTo>
                  <a:lnTo>
                    <a:pt x="1458722" y="52705"/>
                  </a:lnTo>
                  <a:lnTo>
                    <a:pt x="1464437" y="50165"/>
                  </a:lnTo>
                  <a:lnTo>
                    <a:pt x="1468983" y="45085"/>
                  </a:lnTo>
                  <a:lnTo>
                    <a:pt x="1473327" y="40259"/>
                  </a:lnTo>
                  <a:lnTo>
                    <a:pt x="1475486" y="33909"/>
                  </a:lnTo>
                  <a:lnTo>
                    <a:pt x="1475486" y="18288"/>
                  </a:lnTo>
                  <a:close/>
                </a:path>
                <a:path w="4074795" h="104775">
                  <a:moveTo>
                    <a:pt x="1518539" y="2159"/>
                  </a:moveTo>
                  <a:lnTo>
                    <a:pt x="1508887" y="2159"/>
                  </a:lnTo>
                  <a:lnTo>
                    <a:pt x="1444371" y="103632"/>
                  </a:lnTo>
                  <a:lnTo>
                    <a:pt x="1454023" y="103632"/>
                  </a:lnTo>
                  <a:lnTo>
                    <a:pt x="1518539" y="2159"/>
                  </a:lnTo>
                  <a:close/>
                </a:path>
                <a:path w="4074795" h="104775">
                  <a:moveTo>
                    <a:pt x="1535303" y="69977"/>
                  </a:moveTo>
                  <a:lnTo>
                    <a:pt x="1533271" y="63627"/>
                  </a:lnTo>
                  <a:lnTo>
                    <a:pt x="1530096" y="59944"/>
                  </a:lnTo>
                  <a:lnTo>
                    <a:pt x="1526286" y="55524"/>
                  </a:lnTo>
                  <a:lnTo>
                    <a:pt x="1526286" y="72263"/>
                  </a:lnTo>
                  <a:lnTo>
                    <a:pt x="1526171" y="84328"/>
                  </a:lnTo>
                  <a:lnTo>
                    <a:pt x="1525016" y="88519"/>
                  </a:lnTo>
                  <a:lnTo>
                    <a:pt x="1522476" y="91948"/>
                  </a:lnTo>
                  <a:lnTo>
                    <a:pt x="1519936" y="95250"/>
                  </a:lnTo>
                  <a:lnTo>
                    <a:pt x="1516507" y="96901"/>
                  </a:lnTo>
                  <a:lnTo>
                    <a:pt x="1507617" y="96901"/>
                  </a:lnTo>
                  <a:lnTo>
                    <a:pt x="1504061" y="95250"/>
                  </a:lnTo>
                  <a:lnTo>
                    <a:pt x="1501521" y="91948"/>
                  </a:lnTo>
                  <a:lnTo>
                    <a:pt x="1498854" y="88646"/>
                  </a:lnTo>
                  <a:lnTo>
                    <a:pt x="1497584" y="84328"/>
                  </a:lnTo>
                  <a:lnTo>
                    <a:pt x="1497584" y="72898"/>
                  </a:lnTo>
                  <a:lnTo>
                    <a:pt x="1498981" y="68326"/>
                  </a:lnTo>
                  <a:lnTo>
                    <a:pt x="1504188" y="61595"/>
                  </a:lnTo>
                  <a:lnTo>
                    <a:pt x="1507744" y="59944"/>
                  </a:lnTo>
                  <a:lnTo>
                    <a:pt x="1516761" y="59944"/>
                  </a:lnTo>
                  <a:lnTo>
                    <a:pt x="1520190" y="61468"/>
                  </a:lnTo>
                  <a:lnTo>
                    <a:pt x="1522603" y="64643"/>
                  </a:lnTo>
                  <a:lnTo>
                    <a:pt x="1525016" y="67691"/>
                  </a:lnTo>
                  <a:lnTo>
                    <a:pt x="1526286" y="72263"/>
                  </a:lnTo>
                  <a:lnTo>
                    <a:pt x="1526286" y="55524"/>
                  </a:lnTo>
                  <a:lnTo>
                    <a:pt x="1525397" y="54483"/>
                  </a:lnTo>
                  <a:lnTo>
                    <a:pt x="1519809" y="52197"/>
                  </a:lnTo>
                  <a:lnTo>
                    <a:pt x="1505331" y="52197"/>
                  </a:lnTo>
                  <a:lnTo>
                    <a:pt x="1499616" y="54737"/>
                  </a:lnTo>
                  <a:lnTo>
                    <a:pt x="1495171" y="59563"/>
                  </a:lnTo>
                  <a:lnTo>
                    <a:pt x="1490853" y="64516"/>
                  </a:lnTo>
                  <a:lnTo>
                    <a:pt x="1488694" y="71120"/>
                  </a:lnTo>
                  <a:lnTo>
                    <a:pt x="1488694" y="86868"/>
                  </a:lnTo>
                  <a:lnTo>
                    <a:pt x="1490726" y="92964"/>
                  </a:lnTo>
                  <a:lnTo>
                    <a:pt x="1494917" y="97536"/>
                  </a:lnTo>
                  <a:lnTo>
                    <a:pt x="1498981" y="102108"/>
                  </a:lnTo>
                  <a:lnTo>
                    <a:pt x="1504442" y="104521"/>
                  </a:lnTo>
                  <a:lnTo>
                    <a:pt x="1518412" y="104521"/>
                  </a:lnTo>
                  <a:lnTo>
                    <a:pt x="1524254" y="101981"/>
                  </a:lnTo>
                  <a:lnTo>
                    <a:pt x="1528800" y="96901"/>
                  </a:lnTo>
                  <a:lnTo>
                    <a:pt x="1533017" y="92202"/>
                  </a:lnTo>
                  <a:lnTo>
                    <a:pt x="1535303" y="85852"/>
                  </a:lnTo>
                  <a:lnTo>
                    <a:pt x="1535303" y="69977"/>
                  </a:lnTo>
                  <a:close/>
                </a:path>
                <a:path w="4074795" h="104775">
                  <a:moveTo>
                    <a:pt x="2517013" y="0"/>
                  </a:moveTo>
                  <a:lnTo>
                    <a:pt x="2512568" y="0"/>
                  </a:lnTo>
                  <a:lnTo>
                    <a:pt x="2509266" y="2921"/>
                  </a:lnTo>
                  <a:lnTo>
                    <a:pt x="2504694" y="6096"/>
                  </a:lnTo>
                  <a:lnTo>
                    <a:pt x="2493264" y="12446"/>
                  </a:lnTo>
                  <a:lnTo>
                    <a:pt x="2487803" y="14732"/>
                  </a:lnTo>
                  <a:lnTo>
                    <a:pt x="2482850" y="16129"/>
                  </a:lnTo>
                  <a:lnTo>
                    <a:pt x="2482850" y="27813"/>
                  </a:lnTo>
                  <a:lnTo>
                    <a:pt x="2486787" y="26797"/>
                  </a:lnTo>
                  <a:lnTo>
                    <a:pt x="2491105" y="25146"/>
                  </a:lnTo>
                  <a:lnTo>
                    <a:pt x="2495804" y="22733"/>
                  </a:lnTo>
                  <a:lnTo>
                    <a:pt x="2500630" y="20320"/>
                  </a:lnTo>
                  <a:lnTo>
                    <a:pt x="2504059" y="18034"/>
                  </a:lnTo>
                  <a:lnTo>
                    <a:pt x="2506091" y="15875"/>
                  </a:lnTo>
                  <a:lnTo>
                    <a:pt x="2506091" y="102870"/>
                  </a:lnTo>
                  <a:lnTo>
                    <a:pt x="2517013" y="102870"/>
                  </a:lnTo>
                  <a:lnTo>
                    <a:pt x="2517013" y="15875"/>
                  </a:lnTo>
                  <a:lnTo>
                    <a:pt x="2517013" y="0"/>
                  </a:lnTo>
                  <a:close/>
                </a:path>
                <a:path w="4074795" h="104775">
                  <a:moveTo>
                    <a:pt x="2608580" y="62865"/>
                  </a:moveTo>
                  <a:lnTo>
                    <a:pt x="2605659" y="55372"/>
                  </a:lnTo>
                  <a:lnTo>
                    <a:pt x="2601252" y="51435"/>
                  </a:lnTo>
                  <a:lnTo>
                    <a:pt x="2599690" y="50038"/>
                  </a:lnTo>
                  <a:lnTo>
                    <a:pt x="2594851" y="46469"/>
                  </a:lnTo>
                  <a:lnTo>
                    <a:pt x="2589149" y="43929"/>
                  </a:lnTo>
                  <a:lnTo>
                    <a:pt x="2582595" y="42418"/>
                  </a:lnTo>
                  <a:lnTo>
                    <a:pt x="2575179" y="41910"/>
                  </a:lnTo>
                  <a:lnTo>
                    <a:pt x="2572258" y="41910"/>
                  </a:lnTo>
                  <a:lnTo>
                    <a:pt x="2569083" y="42037"/>
                  </a:lnTo>
                  <a:lnTo>
                    <a:pt x="2565527" y="42418"/>
                  </a:lnTo>
                  <a:lnTo>
                    <a:pt x="2567686" y="12065"/>
                  </a:lnTo>
                  <a:lnTo>
                    <a:pt x="2604135" y="12065"/>
                  </a:lnTo>
                  <a:lnTo>
                    <a:pt x="2604135" y="2159"/>
                  </a:lnTo>
                  <a:lnTo>
                    <a:pt x="2557907" y="2159"/>
                  </a:lnTo>
                  <a:lnTo>
                    <a:pt x="2554478" y="52578"/>
                  </a:lnTo>
                  <a:lnTo>
                    <a:pt x="2560193" y="51816"/>
                  </a:lnTo>
                  <a:lnTo>
                    <a:pt x="2565908" y="51435"/>
                  </a:lnTo>
                  <a:lnTo>
                    <a:pt x="2580005" y="51435"/>
                  </a:lnTo>
                  <a:lnTo>
                    <a:pt x="2586482" y="53340"/>
                  </a:lnTo>
                  <a:lnTo>
                    <a:pt x="2590927" y="57023"/>
                  </a:lnTo>
                  <a:lnTo>
                    <a:pt x="2595372" y="60833"/>
                  </a:lnTo>
                  <a:lnTo>
                    <a:pt x="2597658" y="66040"/>
                  </a:lnTo>
                  <a:lnTo>
                    <a:pt x="2597658" y="79502"/>
                  </a:lnTo>
                  <a:lnTo>
                    <a:pt x="2595372" y="84963"/>
                  </a:lnTo>
                  <a:lnTo>
                    <a:pt x="2591054" y="89154"/>
                  </a:lnTo>
                  <a:lnTo>
                    <a:pt x="2586609" y="93345"/>
                  </a:lnTo>
                  <a:lnTo>
                    <a:pt x="2580767" y="95377"/>
                  </a:lnTo>
                  <a:lnTo>
                    <a:pt x="2566543" y="95377"/>
                  </a:lnTo>
                  <a:lnTo>
                    <a:pt x="2559558" y="93091"/>
                  </a:lnTo>
                  <a:lnTo>
                    <a:pt x="2552573" y="88646"/>
                  </a:lnTo>
                  <a:lnTo>
                    <a:pt x="2552573" y="100457"/>
                  </a:lnTo>
                  <a:lnTo>
                    <a:pt x="2557145" y="103251"/>
                  </a:lnTo>
                  <a:lnTo>
                    <a:pt x="2564130" y="104648"/>
                  </a:lnTo>
                  <a:lnTo>
                    <a:pt x="2573401" y="104648"/>
                  </a:lnTo>
                  <a:lnTo>
                    <a:pt x="2599486" y="95377"/>
                  </a:lnTo>
                  <a:lnTo>
                    <a:pt x="2603220" y="91122"/>
                  </a:lnTo>
                  <a:lnTo>
                    <a:pt x="2606192" y="85585"/>
                  </a:lnTo>
                  <a:lnTo>
                    <a:pt x="2607983" y="79260"/>
                  </a:lnTo>
                  <a:lnTo>
                    <a:pt x="2608580" y="72136"/>
                  </a:lnTo>
                  <a:lnTo>
                    <a:pt x="2608580" y="62865"/>
                  </a:lnTo>
                  <a:close/>
                </a:path>
                <a:path w="4074795" h="104775">
                  <a:moveTo>
                    <a:pt x="2637282" y="94742"/>
                  </a:moveTo>
                  <a:lnTo>
                    <a:pt x="2636520" y="92964"/>
                  </a:lnTo>
                  <a:lnTo>
                    <a:pt x="2633472" y="89916"/>
                  </a:lnTo>
                  <a:lnTo>
                    <a:pt x="2631821" y="89281"/>
                  </a:lnTo>
                  <a:lnTo>
                    <a:pt x="2627757" y="89281"/>
                  </a:lnTo>
                  <a:lnTo>
                    <a:pt x="2625979" y="89916"/>
                  </a:lnTo>
                  <a:lnTo>
                    <a:pt x="2622931" y="92964"/>
                  </a:lnTo>
                  <a:lnTo>
                    <a:pt x="2622169" y="94742"/>
                  </a:lnTo>
                  <a:lnTo>
                    <a:pt x="2622169" y="98933"/>
                  </a:lnTo>
                  <a:lnTo>
                    <a:pt x="2622931" y="100838"/>
                  </a:lnTo>
                  <a:lnTo>
                    <a:pt x="2624455" y="102235"/>
                  </a:lnTo>
                  <a:lnTo>
                    <a:pt x="2625979" y="103759"/>
                  </a:lnTo>
                  <a:lnTo>
                    <a:pt x="2627757" y="104521"/>
                  </a:lnTo>
                  <a:lnTo>
                    <a:pt x="2631821" y="104521"/>
                  </a:lnTo>
                  <a:lnTo>
                    <a:pt x="2633599" y="103759"/>
                  </a:lnTo>
                  <a:lnTo>
                    <a:pt x="2635123" y="102235"/>
                  </a:lnTo>
                  <a:lnTo>
                    <a:pt x="2636520" y="100711"/>
                  </a:lnTo>
                  <a:lnTo>
                    <a:pt x="2637282" y="98933"/>
                  </a:lnTo>
                  <a:lnTo>
                    <a:pt x="2637282" y="94742"/>
                  </a:lnTo>
                  <a:close/>
                </a:path>
                <a:path w="4074795" h="104775">
                  <a:moveTo>
                    <a:pt x="2710053" y="52070"/>
                  </a:moveTo>
                  <a:lnTo>
                    <a:pt x="2708097" y="29502"/>
                  </a:lnTo>
                  <a:lnTo>
                    <a:pt x="2702217" y="13385"/>
                  </a:lnTo>
                  <a:lnTo>
                    <a:pt x="2698915" y="10134"/>
                  </a:lnTo>
                  <a:lnTo>
                    <a:pt x="2698915" y="54610"/>
                  </a:lnTo>
                  <a:lnTo>
                    <a:pt x="2697657" y="71805"/>
                  </a:lnTo>
                  <a:lnTo>
                    <a:pt x="2693644" y="84899"/>
                  </a:lnTo>
                  <a:lnTo>
                    <a:pt x="2686939" y="92760"/>
                  </a:lnTo>
                  <a:lnTo>
                    <a:pt x="2677541" y="95377"/>
                  </a:lnTo>
                  <a:lnTo>
                    <a:pt x="2668105" y="92811"/>
                  </a:lnTo>
                  <a:lnTo>
                    <a:pt x="2661361" y="85064"/>
                  </a:lnTo>
                  <a:lnTo>
                    <a:pt x="2657297" y="72136"/>
                  </a:lnTo>
                  <a:lnTo>
                    <a:pt x="2655989" y="54610"/>
                  </a:lnTo>
                  <a:lnTo>
                    <a:pt x="2656078" y="52070"/>
                  </a:lnTo>
                  <a:lnTo>
                    <a:pt x="2657322" y="34645"/>
                  </a:lnTo>
                  <a:lnTo>
                    <a:pt x="2661475" y="20840"/>
                  </a:lnTo>
                  <a:lnTo>
                    <a:pt x="2668371" y="12547"/>
                  </a:lnTo>
                  <a:lnTo>
                    <a:pt x="2678049" y="9779"/>
                  </a:lnTo>
                  <a:lnTo>
                    <a:pt x="2687205" y="12522"/>
                  </a:lnTo>
                  <a:lnTo>
                    <a:pt x="2693759" y="20726"/>
                  </a:lnTo>
                  <a:lnTo>
                    <a:pt x="2697683" y="34378"/>
                  </a:lnTo>
                  <a:lnTo>
                    <a:pt x="2698902" y="52070"/>
                  </a:lnTo>
                  <a:lnTo>
                    <a:pt x="2698915" y="54610"/>
                  </a:lnTo>
                  <a:lnTo>
                    <a:pt x="2698915" y="10134"/>
                  </a:lnTo>
                  <a:lnTo>
                    <a:pt x="2698559" y="9779"/>
                  </a:lnTo>
                  <a:lnTo>
                    <a:pt x="2692425" y="3733"/>
                  </a:lnTo>
                  <a:lnTo>
                    <a:pt x="2678684" y="508"/>
                  </a:lnTo>
                  <a:lnTo>
                    <a:pt x="2670962" y="1371"/>
                  </a:lnTo>
                  <a:lnTo>
                    <a:pt x="2647073" y="31178"/>
                  </a:lnTo>
                  <a:lnTo>
                    <a:pt x="2644902" y="54610"/>
                  </a:lnTo>
                  <a:lnTo>
                    <a:pt x="2645397" y="65849"/>
                  </a:lnTo>
                  <a:lnTo>
                    <a:pt x="2662847" y="101346"/>
                  </a:lnTo>
                  <a:lnTo>
                    <a:pt x="2676398" y="104648"/>
                  </a:lnTo>
                  <a:lnTo>
                    <a:pt x="2684030" y="103797"/>
                  </a:lnTo>
                  <a:lnTo>
                    <a:pt x="2690749" y="101244"/>
                  </a:lnTo>
                  <a:lnTo>
                    <a:pt x="2696502" y="96989"/>
                  </a:lnTo>
                  <a:lnTo>
                    <a:pt x="2697797" y="95377"/>
                  </a:lnTo>
                  <a:lnTo>
                    <a:pt x="2701290" y="91059"/>
                  </a:lnTo>
                  <a:lnTo>
                    <a:pt x="2705112" y="83566"/>
                  </a:lnTo>
                  <a:lnTo>
                    <a:pt x="2707856" y="74574"/>
                  </a:lnTo>
                  <a:lnTo>
                    <a:pt x="2709494" y="64084"/>
                  </a:lnTo>
                  <a:lnTo>
                    <a:pt x="2710053" y="52070"/>
                  </a:lnTo>
                  <a:close/>
                </a:path>
                <a:path w="4074795" h="104775">
                  <a:moveTo>
                    <a:pt x="2762631" y="18288"/>
                  </a:moveTo>
                  <a:lnTo>
                    <a:pt x="2760726" y="12065"/>
                  </a:lnTo>
                  <a:lnTo>
                    <a:pt x="2757220" y="8001"/>
                  </a:lnTo>
                  <a:lnTo>
                    <a:pt x="2753741" y="3962"/>
                  </a:lnTo>
                  <a:lnTo>
                    <a:pt x="2753741" y="20574"/>
                  </a:lnTo>
                  <a:lnTo>
                    <a:pt x="2753703" y="32385"/>
                  </a:lnTo>
                  <a:lnTo>
                    <a:pt x="2752471" y="36957"/>
                  </a:lnTo>
                  <a:lnTo>
                    <a:pt x="2749931" y="40259"/>
                  </a:lnTo>
                  <a:lnTo>
                    <a:pt x="2747391" y="43434"/>
                  </a:lnTo>
                  <a:lnTo>
                    <a:pt x="2743962" y="45085"/>
                  </a:lnTo>
                  <a:lnTo>
                    <a:pt x="2734945" y="45085"/>
                  </a:lnTo>
                  <a:lnTo>
                    <a:pt x="2731389" y="43434"/>
                  </a:lnTo>
                  <a:lnTo>
                    <a:pt x="2726309" y="36830"/>
                  </a:lnTo>
                  <a:lnTo>
                    <a:pt x="2725039" y="32385"/>
                  </a:lnTo>
                  <a:lnTo>
                    <a:pt x="2725039" y="21082"/>
                  </a:lnTo>
                  <a:lnTo>
                    <a:pt x="2750020" y="12954"/>
                  </a:lnTo>
                  <a:lnTo>
                    <a:pt x="2752471" y="16002"/>
                  </a:lnTo>
                  <a:lnTo>
                    <a:pt x="2753741" y="20574"/>
                  </a:lnTo>
                  <a:lnTo>
                    <a:pt x="2753741" y="3962"/>
                  </a:lnTo>
                  <a:lnTo>
                    <a:pt x="2752852" y="2921"/>
                  </a:lnTo>
                  <a:lnTo>
                    <a:pt x="2747264" y="762"/>
                  </a:lnTo>
                  <a:lnTo>
                    <a:pt x="2732532" y="762"/>
                  </a:lnTo>
                  <a:lnTo>
                    <a:pt x="2726690" y="3175"/>
                  </a:lnTo>
                  <a:lnTo>
                    <a:pt x="2722372" y="8001"/>
                  </a:lnTo>
                  <a:lnTo>
                    <a:pt x="2718181" y="12954"/>
                  </a:lnTo>
                  <a:lnTo>
                    <a:pt x="2716022" y="19431"/>
                  </a:lnTo>
                  <a:lnTo>
                    <a:pt x="2716022" y="35052"/>
                  </a:lnTo>
                  <a:lnTo>
                    <a:pt x="2718054" y="41148"/>
                  </a:lnTo>
                  <a:lnTo>
                    <a:pt x="2726309" y="50419"/>
                  </a:lnTo>
                  <a:lnTo>
                    <a:pt x="2731770" y="52705"/>
                  </a:lnTo>
                  <a:lnTo>
                    <a:pt x="2745867" y="52705"/>
                  </a:lnTo>
                  <a:lnTo>
                    <a:pt x="2751709" y="50165"/>
                  </a:lnTo>
                  <a:lnTo>
                    <a:pt x="2756128" y="45085"/>
                  </a:lnTo>
                  <a:lnTo>
                    <a:pt x="2760472" y="40259"/>
                  </a:lnTo>
                  <a:lnTo>
                    <a:pt x="2762631" y="33909"/>
                  </a:lnTo>
                  <a:lnTo>
                    <a:pt x="2762631" y="18288"/>
                  </a:lnTo>
                  <a:close/>
                </a:path>
                <a:path w="4074795" h="104775">
                  <a:moveTo>
                    <a:pt x="2805684" y="2159"/>
                  </a:moveTo>
                  <a:lnTo>
                    <a:pt x="2796032" y="2159"/>
                  </a:lnTo>
                  <a:lnTo>
                    <a:pt x="2731643" y="103632"/>
                  </a:lnTo>
                  <a:lnTo>
                    <a:pt x="2741168" y="103632"/>
                  </a:lnTo>
                  <a:lnTo>
                    <a:pt x="2805684" y="2159"/>
                  </a:lnTo>
                  <a:close/>
                </a:path>
                <a:path w="4074795" h="104775">
                  <a:moveTo>
                    <a:pt x="2822448" y="69977"/>
                  </a:moveTo>
                  <a:lnTo>
                    <a:pt x="2820416" y="63627"/>
                  </a:lnTo>
                  <a:lnTo>
                    <a:pt x="2817241" y="59944"/>
                  </a:lnTo>
                  <a:lnTo>
                    <a:pt x="2813431" y="55524"/>
                  </a:lnTo>
                  <a:lnTo>
                    <a:pt x="2813431" y="72263"/>
                  </a:lnTo>
                  <a:lnTo>
                    <a:pt x="2813316" y="84328"/>
                  </a:lnTo>
                  <a:lnTo>
                    <a:pt x="2812161" y="88519"/>
                  </a:lnTo>
                  <a:lnTo>
                    <a:pt x="2809621" y="91948"/>
                  </a:lnTo>
                  <a:lnTo>
                    <a:pt x="2807081" y="95250"/>
                  </a:lnTo>
                  <a:lnTo>
                    <a:pt x="2803652" y="96901"/>
                  </a:lnTo>
                  <a:lnTo>
                    <a:pt x="2794762" y="96901"/>
                  </a:lnTo>
                  <a:lnTo>
                    <a:pt x="2791206" y="95250"/>
                  </a:lnTo>
                  <a:lnTo>
                    <a:pt x="2786126" y="88646"/>
                  </a:lnTo>
                  <a:lnTo>
                    <a:pt x="2784729" y="84328"/>
                  </a:lnTo>
                  <a:lnTo>
                    <a:pt x="2784729" y="72898"/>
                  </a:lnTo>
                  <a:lnTo>
                    <a:pt x="2809748" y="64643"/>
                  </a:lnTo>
                  <a:lnTo>
                    <a:pt x="2812288" y="67691"/>
                  </a:lnTo>
                  <a:lnTo>
                    <a:pt x="2813431" y="72263"/>
                  </a:lnTo>
                  <a:lnTo>
                    <a:pt x="2813431" y="55524"/>
                  </a:lnTo>
                  <a:lnTo>
                    <a:pt x="2812542" y="54483"/>
                  </a:lnTo>
                  <a:lnTo>
                    <a:pt x="2806954" y="52197"/>
                  </a:lnTo>
                  <a:lnTo>
                    <a:pt x="2792603" y="52197"/>
                  </a:lnTo>
                  <a:lnTo>
                    <a:pt x="2786761" y="54737"/>
                  </a:lnTo>
                  <a:lnTo>
                    <a:pt x="2777998" y="64516"/>
                  </a:lnTo>
                  <a:lnTo>
                    <a:pt x="2775839" y="71120"/>
                  </a:lnTo>
                  <a:lnTo>
                    <a:pt x="2775839" y="86868"/>
                  </a:lnTo>
                  <a:lnTo>
                    <a:pt x="2777998" y="92964"/>
                  </a:lnTo>
                  <a:lnTo>
                    <a:pt x="2786126" y="102108"/>
                  </a:lnTo>
                  <a:lnTo>
                    <a:pt x="2791587" y="104521"/>
                  </a:lnTo>
                  <a:lnTo>
                    <a:pt x="2805557" y="104521"/>
                  </a:lnTo>
                  <a:lnTo>
                    <a:pt x="2811399" y="101981"/>
                  </a:lnTo>
                  <a:lnTo>
                    <a:pt x="2816060" y="96901"/>
                  </a:lnTo>
                  <a:lnTo>
                    <a:pt x="2820162" y="92202"/>
                  </a:lnTo>
                  <a:lnTo>
                    <a:pt x="2822448" y="85852"/>
                  </a:lnTo>
                  <a:lnTo>
                    <a:pt x="2822448" y="69977"/>
                  </a:lnTo>
                  <a:close/>
                </a:path>
                <a:path w="4074795" h="104775">
                  <a:moveTo>
                    <a:pt x="3788537" y="93091"/>
                  </a:moveTo>
                  <a:lnTo>
                    <a:pt x="3739642" y="93091"/>
                  </a:lnTo>
                  <a:lnTo>
                    <a:pt x="3739642" y="89662"/>
                  </a:lnTo>
                  <a:lnTo>
                    <a:pt x="3740150" y="86614"/>
                  </a:lnTo>
                  <a:lnTo>
                    <a:pt x="3741420" y="84201"/>
                  </a:lnTo>
                  <a:lnTo>
                    <a:pt x="3742690" y="81661"/>
                  </a:lnTo>
                  <a:lnTo>
                    <a:pt x="3744722" y="79121"/>
                  </a:lnTo>
                  <a:lnTo>
                    <a:pt x="3747770" y="76327"/>
                  </a:lnTo>
                  <a:lnTo>
                    <a:pt x="3750691" y="73533"/>
                  </a:lnTo>
                  <a:lnTo>
                    <a:pt x="3756025" y="69469"/>
                  </a:lnTo>
                  <a:lnTo>
                    <a:pt x="3763645" y="64008"/>
                  </a:lnTo>
                  <a:lnTo>
                    <a:pt x="3771773" y="58293"/>
                  </a:lnTo>
                  <a:lnTo>
                    <a:pt x="3777615" y="52578"/>
                  </a:lnTo>
                  <a:lnTo>
                    <a:pt x="3780917" y="47117"/>
                  </a:lnTo>
                  <a:lnTo>
                    <a:pt x="3784346" y="41656"/>
                  </a:lnTo>
                  <a:lnTo>
                    <a:pt x="3785997" y="35306"/>
                  </a:lnTo>
                  <a:lnTo>
                    <a:pt x="3785997" y="19685"/>
                  </a:lnTo>
                  <a:lnTo>
                    <a:pt x="3783330" y="12954"/>
                  </a:lnTo>
                  <a:lnTo>
                    <a:pt x="3779990" y="9779"/>
                  </a:lnTo>
                  <a:lnTo>
                    <a:pt x="3772789" y="2921"/>
                  </a:lnTo>
                  <a:lnTo>
                    <a:pt x="3765931" y="508"/>
                  </a:lnTo>
                  <a:lnTo>
                    <a:pt x="3757295" y="508"/>
                  </a:lnTo>
                  <a:lnTo>
                    <a:pt x="3749852" y="1117"/>
                  </a:lnTo>
                  <a:lnTo>
                    <a:pt x="3743134" y="2921"/>
                  </a:lnTo>
                  <a:lnTo>
                    <a:pt x="3737178" y="5930"/>
                  </a:lnTo>
                  <a:lnTo>
                    <a:pt x="3731895" y="10160"/>
                  </a:lnTo>
                  <a:lnTo>
                    <a:pt x="3731895" y="21971"/>
                  </a:lnTo>
                  <a:lnTo>
                    <a:pt x="3735324" y="18161"/>
                  </a:lnTo>
                  <a:lnTo>
                    <a:pt x="3739134" y="15113"/>
                  </a:lnTo>
                  <a:lnTo>
                    <a:pt x="3747516" y="10795"/>
                  </a:lnTo>
                  <a:lnTo>
                    <a:pt x="3751707" y="9779"/>
                  </a:lnTo>
                  <a:lnTo>
                    <a:pt x="3761740" y="9779"/>
                  </a:lnTo>
                  <a:lnTo>
                    <a:pt x="3766566" y="11430"/>
                  </a:lnTo>
                  <a:lnTo>
                    <a:pt x="3773678" y="18288"/>
                  </a:lnTo>
                  <a:lnTo>
                    <a:pt x="3775456" y="22987"/>
                  </a:lnTo>
                  <a:lnTo>
                    <a:pt x="3775456" y="34798"/>
                  </a:lnTo>
                  <a:lnTo>
                    <a:pt x="3747262" y="64135"/>
                  </a:lnTo>
                  <a:lnTo>
                    <a:pt x="3741547" y="68707"/>
                  </a:lnTo>
                  <a:lnTo>
                    <a:pt x="3734435" y="76073"/>
                  </a:lnTo>
                  <a:lnTo>
                    <a:pt x="3731895" y="79883"/>
                  </a:lnTo>
                  <a:lnTo>
                    <a:pt x="3728847" y="87757"/>
                  </a:lnTo>
                  <a:lnTo>
                    <a:pt x="3728085" y="92456"/>
                  </a:lnTo>
                  <a:lnTo>
                    <a:pt x="3728085" y="102870"/>
                  </a:lnTo>
                  <a:lnTo>
                    <a:pt x="3788537" y="102870"/>
                  </a:lnTo>
                  <a:lnTo>
                    <a:pt x="3788537" y="93091"/>
                  </a:lnTo>
                  <a:close/>
                </a:path>
                <a:path w="4074795" h="104775">
                  <a:moveTo>
                    <a:pt x="3860419" y="67818"/>
                  </a:moveTo>
                  <a:lnTo>
                    <a:pt x="3858260" y="62357"/>
                  </a:lnTo>
                  <a:lnTo>
                    <a:pt x="3849624" y="53467"/>
                  </a:lnTo>
                  <a:lnTo>
                    <a:pt x="3843782" y="50927"/>
                  </a:lnTo>
                  <a:lnTo>
                    <a:pt x="3836543" y="50292"/>
                  </a:lnTo>
                  <a:lnTo>
                    <a:pt x="3836543" y="50165"/>
                  </a:lnTo>
                  <a:lnTo>
                    <a:pt x="3845369" y="46342"/>
                  </a:lnTo>
                  <a:lnTo>
                    <a:pt x="3851681" y="40767"/>
                  </a:lnTo>
                  <a:lnTo>
                    <a:pt x="3855466" y="33489"/>
                  </a:lnTo>
                  <a:lnTo>
                    <a:pt x="3856736" y="24511"/>
                  </a:lnTo>
                  <a:lnTo>
                    <a:pt x="3856621" y="17145"/>
                  </a:lnTo>
                  <a:lnTo>
                    <a:pt x="3854196" y="11557"/>
                  </a:lnTo>
                  <a:lnTo>
                    <a:pt x="3852113" y="9779"/>
                  </a:lnTo>
                  <a:lnTo>
                    <a:pt x="3843782" y="2667"/>
                  </a:lnTo>
                  <a:lnTo>
                    <a:pt x="3837178" y="508"/>
                  </a:lnTo>
                  <a:lnTo>
                    <a:pt x="3820414" y="508"/>
                  </a:lnTo>
                  <a:lnTo>
                    <a:pt x="3812794" y="2413"/>
                  </a:lnTo>
                  <a:lnTo>
                    <a:pt x="3806444" y="6223"/>
                  </a:lnTo>
                  <a:lnTo>
                    <a:pt x="3806444" y="17145"/>
                  </a:lnTo>
                  <a:lnTo>
                    <a:pt x="3812667" y="12192"/>
                  </a:lnTo>
                  <a:lnTo>
                    <a:pt x="3819271" y="9779"/>
                  </a:lnTo>
                  <a:lnTo>
                    <a:pt x="3826510" y="9779"/>
                  </a:lnTo>
                  <a:lnTo>
                    <a:pt x="3834917" y="10883"/>
                  </a:lnTo>
                  <a:lnTo>
                    <a:pt x="3840899" y="14160"/>
                  </a:lnTo>
                  <a:lnTo>
                    <a:pt x="3844493" y="19646"/>
                  </a:lnTo>
                  <a:lnTo>
                    <a:pt x="3845687" y="27305"/>
                  </a:lnTo>
                  <a:lnTo>
                    <a:pt x="3844112" y="35547"/>
                  </a:lnTo>
                  <a:lnTo>
                    <a:pt x="3839375" y="41427"/>
                  </a:lnTo>
                  <a:lnTo>
                    <a:pt x="3831488" y="44932"/>
                  </a:lnTo>
                  <a:lnTo>
                    <a:pt x="3820414" y="46101"/>
                  </a:lnTo>
                  <a:lnTo>
                    <a:pt x="3812540" y="46101"/>
                  </a:lnTo>
                  <a:lnTo>
                    <a:pt x="3812540" y="55372"/>
                  </a:lnTo>
                  <a:lnTo>
                    <a:pt x="3820795" y="55372"/>
                  </a:lnTo>
                  <a:lnTo>
                    <a:pt x="3833215" y="56642"/>
                  </a:lnTo>
                  <a:lnTo>
                    <a:pt x="3842105" y="60426"/>
                  </a:lnTo>
                  <a:lnTo>
                    <a:pt x="3847452" y="66738"/>
                  </a:lnTo>
                  <a:lnTo>
                    <a:pt x="3849243" y="75565"/>
                  </a:lnTo>
                  <a:lnTo>
                    <a:pt x="3849243" y="81661"/>
                  </a:lnTo>
                  <a:lnTo>
                    <a:pt x="3847084" y="86487"/>
                  </a:lnTo>
                  <a:lnTo>
                    <a:pt x="3838448" y="93599"/>
                  </a:lnTo>
                  <a:lnTo>
                    <a:pt x="3832733" y="95377"/>
                  </a:lnTo>
                  <a:lnTo>
                    <a:pt x="3817239" y="95377"/>
                  </a:lnTo>
                  <a:lnTo>
                    <a:pt x="3809365" y="92583"/>
                  </a:lnTo>
                  <a:lnTo>
                    <a:pt x="3802507" y="87122"/>
                  </a:lnTo>
                  <a:lnTo>
                    <a:pt x="3802507" y="99187"/>
                  </a:lnTo>
                  <a:lnTo>
                    <a:pt x="3808222" y="102870"/>
                  </a:lnTo>
                  <a:lnTo>
                    <a:pt x="3815715" y="104648"/>
                  </a:lnTo>
                  <a:lnTo>
                    <a:pt x="3825113" y="104648"/>
                  </a:lnTo>
                  <a:lnTo>
                    <a:pt x="3851630" y="95377"/>
                  </a:lnTo>
                  <a:lnTo>
                    <a:pt x="3857117" y="90932"/>
                  </a:lnTo>
                  <a:lnTo>
                    <a:pt x="3860419" y="83566"/>
                  </a:lnTo>
                  <a:lnTo>
                    <a:pt x="3860419" y="67818"/>
                  </a:lnTo>
                  <a:close/>
                </a:path>
                <a:path w="4074795" h="104775">
                  <a:moveTo>
                    <a:pt x="3889375" y="94742"/>
                  </a:moveTo>
                  <a:lnTo>
                    <a:pt x="3888613" y="92964"/>
                  </a:lnTo>
                  <a:lnTo>
                    <a:pt x="3887089" y="91440"/>
                  </a:lnTo>
                  <a:lnTo>
                    <a:pt x="3885692" y="89916"/>
                  </a:lnTo>
                  <a:lnTo>
                    <a:pt x="3883914" y="89281"/>
                  </a:lnTo>
                  <a:lnTo>
                    <a:pt x="3879850" y="89281"/>
                  </a:lnTo>
                  <a:lnTo>
                    <a:pt x="3878072" y="89916"/>
                  </a:lnTo>
                  <a:lnTo>
                    <a:pt x="3876548" y="91440"/>
                  </a:lnTo>
                  <a:lnTo>
                    <a:pt x="3875151" y="92964"/>
                  </a:lnTo>
                  <a:lnTo>
                    <a:pt x="3874389" y="94742"/>
                  </a:lnTo>
                  <a:lnTo>
                    <a:pt x="3874389" y="98933"/>
                  </a:lnTo>
                  <a:lnTo>
                    <a:pt x="3875024" y="100838"/>
                  </a:lnTo>
                  <a:lnTo>
                    <a:pt x="3876548" y="102235"/>
                  </a:lnTo>
                  <a:lnTo>
                    <a:pt x="3878072" y="103759"/>
                  </a:lnTo>
                  <a:lnTo>
                    <a:pt x="3879850" y="104521"/>
                  </a:lnTo>
                  <a:lnTo>
                    <a:pt x="3883914" y="104521"/>
                  </a:lnTo>
                  <a:lnTo>
                    <a:pt x="3885692" y="103759"/>
                  </a:lnTo>
                  <a:lnTo>
                    <a:pt x="3887216" y="102235"/>
                  </a:lnTo>
                  <a:lnTo>
                    <a:pt x="3888613" y="100711"/>
                  </a:lnTo>
                  <a:lnTo>
                    <a:pt x="3889375" y="98933"/>
                  </a:lnTo>
                  <a:lnTo>
                    <a:pt x="3889375" y="94742"/>
                  </a:lnTo>
                  <a:close/>
                </a:path>
                <a:path w="4074795" h="104775">
                  <a:moveTo>
                    <a:pt x="3961257" y="2159"/>
                  </a:moveTo>
                  <a:lnTo>
                    <a:pt x="3897249" y="2159"/>
                  </a:lnTo>
                  <a:lnTo>
                    <a:pt x="3897249" y="12065"/>
                  </a:lnTo>
                  <a:lnTo>
                    <a:pt x="3948557" y="12065"/>
                  </a:lnTo>
                  <a:lnTo>
                    <a:pt x="3943362" y="21628"/>
                  </a:lnTo>
                  <a:lnTo>
                    <a:pt x="3924363" y="62611"/>
                  </a:lnTo>
                  <a:lnTo>
                    <a:pt x="3912997" y="102870"/>
                  </a:lnTo>
                  <a:lnTo>
                    <a:pt x="3924935" y="102870"/>
                  </a:lnTo>
                  <a:lnTo>
                    <a:pt x="3926421" y="93446"/>
                  </a:lnTo>
                  <a:lnTo>
                    <a:pt x="3928795" y="83286"/>
                  </a:lnTo>
                  <a:lnTo>
                    <a:pt x="3946969" y="35941"/>
                  </a:lnTo>
                  <a:lnTo>
                    <a:pt x="3961257" y="8763"/>
                  </a:lnTo>
                  <a:lnTo>
                    <a:pt x="3961257" y="2159"/>
                  </a:lnTo>
                  <a:close/>
                </a:path>
                <a:path w="4074795" h="104775">
                  <a:moveTo>
                    <a:pt x="4014724" y="18288"/>
                  </a:moveTo>
                  <a:lnTo>
                    <a:pt x="4012819" y="12065"/>
                  </a:lnTo>
                  <a:lnTo>
                    <a:pt x="4009313" y="8001"/>
                  </a:lnTo>
                  <a:lnTo>
                    <a:pt x="4005834" y="3962"/>
                  </a:lnTo>
                  <a:lnTo>
                    <a:pt x="4005834" y="20574"/>
                  </a:lnTo>
                  <a:lnTo>
                    <a:pt x="4005796" y="32385"/>
                  </a:lnTo>
                  <a:lnTo>
                    <a:pt x="4004564" y="36957"/>
                  </a:lnTo>
                  <a:lnTo>
                    <a:pt x="4002024" y="40259"/>
                  </a:lnTo>
                  <a:lnTo>
                    <a:pt x="3999484" y="43434"/>
                  </a:lnTo>
                  <a:lnTo>
                    <a:pt x="3996055" y="45085"/>
                  </a:lnTo>
                  <a:lnTo>
                    <a:pt x="3987038" y="45085"/>
                  </a:lnTo>
                  <a:lnTo>
                    <a:pt x="3983482" y="43434"/>
                  </a:lnTo>
                  <a:lnTo>
                    <a:pt x="3978402" y="36830"/>
                  </a:lnTo>
                  <a:lnTo>
                    <a:pt x="3977132" y="32385"/>
                  </a:lnTo>
                  <a:lnTo>
                    <a:pt x="3977132" y="21082"/>
                  </a:lnTo>
                  <a:lnTo>
                    <a:pt x="4002125" y="12954"/>
                  </a:lnTo>
                  <a:lnTo>
                    <a:pt x="4004564" y="16002"/>
                  </a:lnTo>
                  <a:lnTo>
                    <a:pt x="4005834" y="20574"/>
                  </a:lnTo>
                  <a:lnTo>
                    <a:pt x="4005834" y="3962"/>
                  </a:lnTo>
                  <a:lnTo>
                    <a:pt x="4004945" y="2921"/>
                  </a:lnTo>
                  <a:lnTo>
                    <a:pt x="3999357" y="762"/>
                  </a:lnTo>
                  <a:lnTo>
                    <a:pt x="3984752" y="762"/>
                  </a:lnTo>
                  <a:lnTo>
                    <a:pt x="3978783" y="3175"/>
                  </a:lnTo>
                  <a:lnTo>
                    <a:pt x="3970274" y="12954"/>
                  </a:lnTo>
                  <a:lnTo>
                    <a:pt x="3968115" y="19431"/>
                  </a:lnTo>
                  <a:lnTo>
                    <a:pt x="3968115" y="35052"/>
                  </a:lnTo>
                  <a:lnTo>
                    <a:pt x="3970147" y="41148"/>
                  </a:lnTo>
                  <a:lnTo>
                    <a:pt x="3978402" y="50419"/>
                  </a:lnTo>
                  <a:lnTo>
                    <a:pt x="3983863" y="52705"/>
                  </a:lnTo>
                  <a:lnTo>
                    <a:pt x="3997960" y="52705"/>
                  </a:lnTo>
                  <a:lnTo>
                    <a:pt x="4003802" y="50165"/>
                  </a:lnTo>
                  <a:lnTo>
                    <a:pt x="4008221" y="45085"/>
                  </a:lnTo>
                  <a:lnTo>
                    <a:pt x="4012565" y="40259"/>
                  </a:lnTo>
                  <a:lnTo>
                    <a:pt x="4014724" y="33909"/>
                  </a:lnTo>
                  <a:lnTo>
                    <a:pt x="4014724" y="18288"/>
                  </a:lnTo>
                  <a:close/>
                </a:path>
                <a:path w="4074795" h="104775">
                  <a:moveTo>
                    <a:pt x="4057904" y="2159"/>
                  </a:moveTo>
                  <a:lnTo>
                    <a:pt x="4048252" y="2159"/>
                  </a:lnTo>
                  <a:lnTo>
                    <a:pt x="3983736" y="103632"/>
                  </a:lnTo>
                  <a:lnTo>
                    <a:pt x="3993261" y="103632"/>
                  </a:lnTo>
                  <a:lnTo>
                    <a:pt x="4057904" y="2159"/>
                  </a:lnTo>
                  <a:close/>
                </a:path>
                <a:path w="4074795" h="104775">
                  <a:moveTo>
                    <a:pt x="4074541" y="69977"/>
                  </a:moveTo>
                  <a:lnTo>
                    <a:pt x="4072509" y="63627"/>
                  </a:lnTo>
                  <a:lnTo>
                    <a:pt x="4069334" y="59944"/>
                  </a:lnTo>
                  <a:lnTo>
                    <a:pt x="4065524" y="55524"/>
                  </a:lnTo>
                  <a:lnTo>
                    <a:pt x="4065524" y="72263"/>
                  </a:lnTo>
                  <a:lnTo>
                    <a:pt x="4065409" y="84328"/>
                  </a:lnTo>
                  <a:lnTo>
                    <a:pt x="4064254" y="88519"/>
                  </a:lnTo>
                  <a:lnTo>
                    <a:pt x="4061841" y="91948"/>
                  </a:lnTo>
                  <a:lnTo>
                    <a:pt x="4059301" y="95250"/>
                  </a:lnTo>
                  <a:lnTo>
                    <a:pt x="4055745" y="96901"/>
                  </a:lnTo>
                  <a:lnTo>
                    <a:pt x="4046855" y="96901"/>
                  </a:lnTo>
                  <a:lnTo>
                    <a:pt x="4043299" y="95250"/>
                  </a:lnTo>
                  <a:lnTo>
                    <a:pt x="4038219" y="88646"/>
                  </a:lnTo>
                  <a:lnTo>
                    <a:pt x="4036949" y="84328"/>
                  </a:lnTo>
                  <a:lnTo>
                    <a:pt x="4036949" y="72898"/>
                  </a:lnTo>
                  <a:lnTo>
                    <a:pt x="4038219" y="68326"/>
                  </a:lnTo>
                  <a:lnTo>
                    <a:pt x="4040886" y="65024"/>
                  </a:lnTo>
                  <a:lnTo>
                    <a:pt x="4043426" y="61595"/>
                  </a:lnTo>
                  <a:lnTo>
                    <a:pt x="4047109" y="59944"/>
                  </a:lnTo>
                  <a:lnTo>
                    <a:pt x="4055999" y="59944"/>
                  </a:lnTo>
                  <a:lnTo>
                    <a:pt x="4059428" y="61468"/>
                  </a:lnTo>
                  <a:lnTo>
                    <a:pt x="4061841" y="64643"/>
                  </a:lnTo>
                  <a:lnTo>
                    <a:pt x="4064381" y="67691"/>
                  </a:lnTo>
                  <a:lnTo>
                    <a:pt x="4065524" y="72263"/>
                  </a:lnTo>
                  <a:lnTo>
                    <a:pt x="4065524" y="55524"/>
                  </a:lnTo>
                  <a:lnTo>
                    <a:pt x="4064635" y="54483"/>
                  </a:lnTo>
                  <a:lnTo>
                    <a:pt x="4059047" y="52197"/>
                  </a:lnTo>
                  <a:lnTo>
                    <a:pt x="4044696" y="52197"/>
                  </a:lnTo>
                  <a:lnTo>
                    <a:pt x="4038854" y="54737"/>
                  </a:lnTo>
                  <a:lnTo>
                    <a:pt x="4034536" y="59563"/>
                  </a:lnTo>
                  <a:lnTo>
                    <a:pt x="4030218" y="64516"/>
                  </a:lnTo>
                  <a:lnTo>
                    <a:pt x="4028059" y="71120"/>
                  </a:lnTo>
                  <a:lnTo>
                    <a:pt x="4028059" y="86868"/>
                  </a:lnTo>
                  <a:lnTo>
                    <a:pt x="4030091" y="92964"/>
                  </a:lnTo>
                  <a:lnTo>
                    <a:pt x="4038219" y="102108"/>
                  </a:lnTo>
                  <a:lnTo>
                    <a:pt x="4043807" y="104521"/>
                  </a:lnTo>
                  <a:lnTo>
                    <a:pt x="4057650" y="104521"/>
                  </a:lnTo>
                  <a:lnTo>
                    <a:pt x="4063492" y="101981"/>
                  </a:lnTo>
                  <a:lnTo>
                    <a:pt x="4068153" y="96901"/>
                  </a:lnTo>
                  <a:lnTo>
                    <a:pt x="4072382" y="92202"/>
                  </a:lnTo>
                  <a:lnTo>
                    <a:pt x="4074541" y="85852"/>
                  </a:lnTo>
                  <a:lnTo>
                    <a:pt x="4074541" y="69977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8281796" y="2966973"/>
              <a:ext cx="353695" cy="104775"/>
            </a:xfrm>
            <a:custGeom>
              <a:avLst/>
              <a:gdLst/>
              <a:ahLst/>
              <a:cxnLst/>
              <a:rect l="l" t="t" r="r" b="b"/>
              <a:pathLst>
                <a:path w="353695" h="104775">
                  <a:moveTo>
                    <a:pt x="162559" y="89280"/>
                  </a:moveTo>
                  <a:lnTo>
                    <a:pt x="158496" y="89280"/>
                  </a:lnTo>
                  <a:lnTo>
                    <a:pt x="156718" y="89915"/>
                  </a:lnTo>
                  <a:lnTo>
                    <a:pt x="155321" y="91439"/>
                  </a:lnTo>
                  <a:lnTo>
                    <a:pt x="153797" y="92963"/>
                  </a:lnTo>
                  <a:lnTo>
                    <a:pt x="153034" y="94741"/>
                  </a:lnTo>
                  <a:lnTo>
                    <a:pt x="153034" y="98933"/>
                  </a:lnTo>
                  <a:lnTo>
                    <a:pt x="153797" y="100837"/>
                  </a:lnTo>
                  <a:lnTo>
                    <a:pt x="156718" y="103759"/>
                  </a:lnTo>
                  <a:lnTo>
                    <a:pt x="158496" y="104521"/>
                  </a:lnTo>
                  <a:lnTo>
                    <a:pt x="162559" y="104521"/>
                  </a:lnTo>
                  <a:lnTo>
                    <a:pt x="164337" y="103759"/>
                  </a:lnTo>
                  <a:lnTo>
                    <a:pt x="167385" y="100711"/>
                  </a:lnTo>
                  <a:lnTo>
                    <a:pt x="168021" y="98933"/>
                  </a:lnTo>
                  <a:lnTo>
                    <a:pt x="168021" y="94741"/>
                  </a:lnTo>
                  <a:lnTo>
                    <a:pt x="167258" y="92963"/>
                  </a:lnTo>
                  <a:lnTo>
                    <a:pt x="165861" y="91439"/>
                  </a:lnTo>
                  <a:lnTo>
                    <a:pt x="164337" y="89915"/>
                  </a:lnTo>
                  <a:lnTo>
                    <a:pt x="162559" y="89280"/>
                  </a:lnTo>
                  <a:close/>
                </a:path>
                <a:path w="353695" h="104775">
                  <a:moveTo>
                    <a:pt x="337693" y="52197"/>
                  </a:moveTo>
                  <a:lnTo>
                    <a:pt x="323342" y="52197"/>
                  </a:lnTo>
                  <a:lnTo>
                    <a:pt x="317500" y="54737"/>
                  </a:lnTo>
                  <a:lnTo>
                    <a:pt x="313181" y="59562"/>
                  </a:lnTo>
                  <a:lnTo>
                    <a:pt x="308863" y="64515"/>
                  </a:lnTo>
                  <a:lnTo>
                    <a:pt x="306704" y="71120"/>
                  </a:lnTo>
                  <a:lnTo>
                    <a:pt x="306704" y="86867"/>
                  </a:lnTo>
                  <a:lnTo>
                    <a:pt x="308736" y="92963"/>
                  </a:lnTo>
                  <a:lnTo>
                    <a:pt x="312800" y="97536"/>
                  </a:lnTo>
                  <a:lnTo>
                    <a:pt x="316992" y="102108"/>
                  </a:lnTo>
                  <a:lnTo>
                    <a:pt x="322452" y="104521"/>
                  </a:lnTo>
                  <a:lnTo>
                    <a:pt x="336423" y="104521"/>
                  </a:lnTo>
                  <a:lnTo>
                    <a:pt x="342137" y="101980"/>
                  </a:lnTo>
                  <a:lnTo>
                    <a:pt x="346810" y="96900"/>
                  </a:lnTo>
                  <a:lnTo>
                    <a:pt x="325500" y="96900"/>
                  </a:lnTo>
                  <a:lnTo>
                    <a:pt x="322072" y="95250"/>
                  </a:lnTo>
                  <a:lnTo>
                    <a:pt x="319404" y="91948"/>
                  </a:lnTo>
                  <a:lnTo>
                    <a:pt x="316864" y="88646"/>
                  </a:lnTo>
                  <a:lnTo>
                    <a:pt x="315595" y="84327"/>
                  </a:lnTo>
                  <a:lnTo>
                    <a:pt x="315595" y="72898"/>
                  </a:lnTo>
                  <a:lnTo>
                    <a:pt x="316864" y="68325"/>
                  </a:lnTo>
                  <a:lnTo>
                    <a:pt x="319531" y="65024"/>
                  </a:lnTo>
                  <a:lnTo>
                    <a:pt x="322072" y="61595"/>
                  </a:lnTo>
                  <a:lnTo>
                    <a:pt x="325754" y="59943"/>
                  </a:lnTo>
                  <a:lnTo>
                    <a:pt x="348008" y="59943"/>
                  </a:lnTo>
                  <a:lnTo>
                    <a:pt x="347218" y="59054"/>
                  </a:lnTo>
                  <a:lnTo>
                    <a:pt x="343280" y="54483"/>
                  </a:lnTo>
                  <a:lnTo>
                    <a:pt x="337693" y="52197"/>
                  </a:lnTo>
                  <a:close/>
                </a:path>
                <a:path w="353695" h="104775">
                  <a:moveTo>
                    <a:pt x="336550" y="2159"/>
                  </a:moveTo>
                  <a:lnTo>
                    <a:pt x="326898" y="2159"/>
                  </a:lnTo>
                  <a:lnTo>
                    <a:pt x="262381" y="103631"/>
                  </a:lnTo>
                  <a:lnTo>
                    <a:pt x="271906" y="103631"/>
                  </a:lnTo>
                  <a:lnTo>
                    <a:pt x="336550" y="2159"/>
                  </a:lnTo>
                  <a:close/>
                </a:path>
                <a:path w="353695" h="104775">
                  <a:moveTo>
                    <a:pt x="348008" y="59943"/>
                  </a:moveTo>
                  <a:lnTo>
                    <a:pt x="334645" y="59943"/>
                  </a:lnTo>
                  <a:lnTo>
                    <a:pt x="338074" y="61467"/>
                  </a:lnTo>
                  <a:lnTo>
                    <a:pt x="343026" y="67690"/>
                  </a:lnTo>
                  <a:lnTo>
                    <a:pt x="344297" y="72262"/>
                  </a:lnTo>
                  <a:lnTo>
                    <a:pt x="344191" y="84327"/>
                  </a:lnTo>
                  <a:lnTo>
                    <a:pt x="343026" y="88518"/>
                  </a:lnTo>
                  <a:lnTo>
                    <a:pt x="340486" y="91948"/>
                  </a:lnTo>
                  <a:lnTo>
                    <a:pt x="337947" y="95250"/>
                  </a:lnTo>
                  <a:lnTo>
                    <a:pt x="334391" y="96900"/>
                  </a:lnTo>
                  <a:lnTo>
                    <a:pt x="346810" y="96900"/>
                  </a:lnTo>
                  <a:lnTo>
                    <a:pt x="351027" y="92201"/>
                  </a:lnTo>
                  <a:lnTo>
                    <a:pt x="353186" y="85851"/>
                  </a:lnTo>
                  <a:lnTo>
                    <a:pt x="353186" y="69976"/>
                  </a:lnTo>
                  <a:lnTo>
                    <a:pt x="351281" y="63626"/>
                  </a:lnTo>
                  <a:lnTo>
                    <a:pt x="348008" y="59943"/>
                  </a:lnTo>
                  <a:close/>
                </a:path>
                <a:path w="353695" h="104775">
                  <a:moveTo>
                    <a:pt x="278129" y="762"/>
                  </a:moveTo>
                  <a:lnTo>
                    <a:pt x="263398" y="762"/>
                  </a:lnTo>
                  <a:lnTo>
                    <a:pt x="257428" y="3175"/>
                  </a:lnTo>
                  <a:lnTo>
                    <a:pt x="248920" y="12953"/>
                  </a:lnTo>
                  <a:lnTo>
                    <a:pt x="246760" y="19430"/>
                  </a:lnTo>
                  <a:lnTo>
                    <a:pt x="246760" y="35051"/>
                  </a:lnTo>
                  <a:lnTo>
                    <a:pt x="248793" y="41148"/>
                  </a:lnTo>
                  <a:lnTo>
                    <a:pt x="252983" y="45720"/>
                  </a:lnTo>
                  <a:lnTo>
                    <a:pt x="257048" y="50418"/>
                  </a:lnTo>
                  <a:lnTo>
                    <a:pt x="262508" y="52704"/>
                  </a:lnTo>
                  <a:lnTo>
                    <a:pt x="276605" y="52704"/>
                  </a:lnTo>
                  <a:lnTo>
                    <a:pt x="282448" y="50164"/>
                  </a:lnTo>
                  <a:lnTo>
                    <a:pt x="287003" y="45085"/>
                  </a:lnTo>
                  <a:lnTo>
                    <a:pt x="265683" y="45085"/>
                  </a:lnTo>
                  <a:lnTo>
                    <a:pt x="262127" y="43434"/>
                  </a:lnTo>
                  <a:lnTo>
                    <a:pt x="257048" y="36829"/>
                  </a:lnTo>
                  <a:lnTo>
                    <a:pt x="255777" y="32385"/>
                  </a:lnTo>
                  <a:lnTo>
                    <a:pt x="255777" y="21081"/>
                  </a:lnTo>
                  <a:lnTo>
                    <a:pt x="257048" y="16510"/>
                  </a:lnTo>
                  <a:lnTo>
                    <a:pt x="262254" y="9778"/>
                  </a:lnTo>
                  <a:lnTo>
                    <a:pt x="265937" y="8000"/>
                  </a:lnTo>
                  <a:lnTo>
                    <a:pt x="287965" y="8000"/>
                  </a:lnTo>
                  <a:lnTo>
                    <a:pt x="283591" y="2921"/>
                  </a:lnTo>
                  <a:lnTo>
                    <a:pt x="278129" y="762"/>
                  </a:lnTo>
                  <a:close/>
                </a:path>
                <a:path w="353695" h="104775">
                  <a:moveTo>
                    <a:pt x="287965" y="8000"/>
                  </a:moveTo>
                  <a:lnTo>
                    <a:pt x="274827" y="8000"/>
                  </a:lnTo>
                  <a:lnTo>
                    <a:pt x="278256" y="9651"/>
                  </a:lnTo>
                  <a:lnTo>
                    <a:pt x="280893" y="12953"/>
                  </a:lnTo>
                  <a:lnTo>
                    <a:pt x="283209" y="16001"/>
                  </a:lnTo>
                  <a:lnTo>
                    <a:pt x="284479" y="20574"/>
                  </a:lnTo>
                  <a:lnTo>
                    <a:pt x="284445" y="32385"/>
                  </a:lnTo>
                  <a:lnTo>
                    <a:pt x="283209" y="36956"/>
                  </a:lnTo>
                  <a:lnTo>
                    <a:pt x="278256" y="43434"/>
                  </a:lnTo>
                  <a:lnTo>
                    <a:pt x="274700" y="45085"/>
                  </a:lnTo>
                  <a:lnTo>
                    <a:pt x="287003" y="45085"/>
                  </a:lnTo>
                  <a:lnTo>
                    <a:pt x="291210" y="40259"/>
                  </a:lnTo>
                  <a:lnTo>
                    <a:pt x="293497" y="33909"/>
                  </a:lnTo>
                  <a:lnTo>
                    <a:pt x="293497" y="18287"/>
                  </a:lnTo>
                  <a:lnTo>
                    <a:pt x="291464" y="12064"/>
                  </a:lnTo>
                  <a:lnTo>
                    <a:pt x="287965" y="8000"/>
                  </a:lnTo>
                  <a:close/>
                </a:path>
                <a:path w="353695" h="104775">
                  <a:moveTo>
                    <a:pt x="225298" y="508"/>
                  </a:moveTo>
                  <a:lnTo>
                    <a:pt x="218312" y="508"/>
                  </a:lnTo>
                  <a:lnTo>
                    <a:pt x="209143" y="1531"/>
                  </a:lnTo>
                  <a:lnTo>
                    <a:pt x="180086" y="35496"/>
                  </a:lnTo>
                  <a:lnTo>
                    <a:pt x="177419" y="58674"/>
                  </a:lnTo>
                  <a:lnTo>
                    <a:pt x="177940" y="68863"/>
                  </a:lnTo>
                  <a:lnTo>
                    <a:pt x="202265" y="103886"/>
                  </a:lnTo>
                  <a:lnTo>
                    <a:pt x="209550" y="104648"/>
                  </a:lnTo>
                  <a:lnTo>
                    <a:pt x="218821" y="104648"/>
                  </a:lnTo>
                  <a:lnTo>
                    <a:pt x="226313" y="101473"/>
                  </a:lnTo>
                  <a:lnTo>
                    <a:pt x="231812" y="95376"/>
                  </a:lnTo>
                  <a:lnTo>
                    <a:pt x="203834" y="95376"/>
                  </a:lnTo>
                  <a:lnTo>
                    <a:pt x="198881" y="92963"/>
                  </a:lnTo>
                  <a:lnTo>
                    <a:pt x="195072" y="88011"/>
                  </a:lnTo>
                  <a:lnTo>
                    <a:pt x="191388" y="83058"/>
                  </a:lnTo>
                  <a:lnTo>
                    <a:pt x="189483" y="76962"/>
                  </a:lnTo>
                  <a:lnTo>
                    <a:pt x="189483" y="64135"/>
                  </a:lnTo>
                  <a:lnTo>
                    <a:pt x="191388" y="59309"/>
                  </a:lnTo>
                  <a:lnTo>
                    <a:pt x="195325" y="55245"/>
                  </a:lnTo>
                  <a:lnTo>
                    <a:pt x="196087" y="54483"/>
                  </a:lnTo>
                  <a:lnTo>
                    <a:pt x="188595" y="54483"/>
                  </a:lnTo>
                  <a:lnTo>
                    <a:pt x="201802" y="13842"/>
                  </a:lnTo>
                  <a:lnTo>
                    <a:pt x="209042" y="9778"/>
                  </a:lnTo>
                  <a:lnTo>
                    <a:pt x="234950" y="9778"/>
                  </a:lnTo>
                  <a:lnTo>
                    <a:pt x="234950" y="3428"/>
                  </a:lnTo>
                  <a:lnTo>
                    <a:pt x="230758" y="1397"/>
                  </a:lnTo>
                  <a:lnTo>
                    <a:pt x="225298" y="508"/>
                  </a:lnTo>
                  <a:close/>
                </a:path>
                <a:path w="353695" h="104775">
                  <a:moveTo>
                    <a:pt x="233750" y="49275"/>
                  </a:moveTo>
                  <a:lnTo>
                    <a:pt x="216153" y="49275"/>
                  </a:lnTo>
                  <a:lnTo>
                    <a:pt x="221106" y="51308"/>
                  </a:lnTo>
                  <a:lnTo>
                    <a:pt x="228092" y="59562"/>
                  </a:lnTo>
                  <a:lnTo>
                    <a:pt x="229870" y="65150"/>
                  </a:lnTo>
                  <a:lnTo>
                    <a:pt x="229870" y="78993"/>
                  </a:lnTo>
                  <a:lnTo>
                    <a:pt x="227964" y="84327"/>
                  </a:lnTo>
                  <a:lnTo>
                    <a:pt x="220599" y="93217"/>
                  </a:lnTo>
                  <a:lnTo>
                    <a:pt x="215900" y="95376"/>
                  </a:lnTo>
                  <a:lnTo>
                    <a:pt x="231812" y="95376"/>
                  </a:lnTo>
                  <a:lnTo>
                    <a:pt x="241046" y="71120"/>
                  </a:lnTo>
                  <a:lnTo>
                    <a:pt x="241046" y="61849"/>
                  </a:lnTo>
                  <a:lnTo>
                    <a:pt x="238378" y="54355"/>
                  </a:lnTo>
                  <a:lnTo>
                    <a:pt x="233750" y="49275"/>
                  </a:lnTo>
                  <a:close/>
                </a:path>
                <a:path w="353695" h="104775">
                  <a:moveTo>
                    <a:pt x="220979" y="40004"/>
                  </a:moveTo>
                  <a:lnTo>
                    <a:pt x="212089" y="40004"/>
                  </a:lnTo>
                  <a:lnTo>
                    <a:pt x="204585" y="40909"/>
                  </a:lnTo>
                  <a:lnTo>
                    <a:pt x="198247" y="43624"/>
                  </a:lnTo>
                  <a:lnTo>
                    <a:pt x="193051" y="48148"/>
                  </a:lnTo>
                  <a:lnTo>
                    <a:pt x="188975" y="54483"/>
                  </a:lnTo>
                  <a:lnTo>
                    <a:pt x="196087" y="54483"/>
                  </a:lnTo>
                  <a:lnTo>
                    <a:pt x="199262" y="51308"/>
                  </a:lnTo>
                  <a:lnTo>
                    <a:pt x="204088" y="49275"/>
                  </a:lnTo>
                  <a:lnTo>
                    <a:pt x="233750" y="49275"/>
                  </a:lnTo>
                  <a:lnTo>
                    <a:pt x="227964" y="42925"/>
                  </a:lnTo>
                  <a:lnTo>
                    <a:pt x="220979" y="40004"/>
                  </a:lnTo>
                  <a:close/>
                </a:path>
                <a:path w="353695" h="104775">
                  <a:moveTo>
                    <a:pt x="234950" y="9778"/>
                  </a:moveTo>
                  <a:lnTo>
                    <a:pt x="224154" y="9778"/>
                  </a:lnTo>
                  <a:lnTo>
                    <a:pt x="229616" y="11175"/>
                  </a:lnTo>
                  <a:lnTo>
                    <a:pt x="234950" y="13715"/>
                  </a:lnTo>
                  <a:lnTo>
                    <a:pt x="234950" y="9778"/>
                  </a:lnTo>
                  <a:close/>
                </a:path>
                <a:path w="353695" h="104775">
                  <a:moveTo>
                    <a:pt x="58166" y="78486"/>
                  </a:moveTo>
                  <a:lnTo>
                    <a:pt x="47371" y="78486"/>
                  </a:lnTo>
                  <a:lnTo>
                    <a:pt x="47371" y="102870"/>
                  </a:lnTo>
                  <a:lnTo>
                    <a:pt x="58166" y="102870"/>
                  </a:lnTo>
                  <a:lnTo>
                    <a:pt x="58166" y="78486"/>
                  </a:lnTo>
                  <a:close/>
                </a:path>
                <a:path w="353695" h="104775">
                  <a:moveTo>
                    <a:pt x="58166" y="2159"/>
                  </a:moveTo>
                  <a:lnTo>
                    <a:pt x="46481" y="2159"/>
                  </a:lnTo>
                  <a:lnTo>
                    <a:pt x="42717" y="9777"/>
                  </a:lnTo>
                  <a:lnTo>
                    <a:pt x="38274" y="17764"/>
                  </a:lnTo>
                  <a:lnTo>
                    <a:pt x="14271" y="52308"/>
                  </a:lnTo>
                  <a:lnTo>
                    <a:pt x="0" y="69341"/>
                  </a:lnTo>
                  <a:lnTo>
                    <a:pt x="0" y="78486"/>
                  </a:lnTo>
                  <a:lnTo>
                    <a:pt x="71374" y="78486"/>
                  </a:lnTo>
                  <a:lnTo>
                    <a:pt x="71374" y="68706"/>
                  </a:lnTo>
                  <a:lnTo>
                    <a:pt x="12573" y="68706"/>
                  </a:lnTo>
                  <a:lnTo>
                    <a:pt x="19938" y="59562"/>
                  </a:lnTo>
                  <a:lnTo>
                    <a:pt x="27011" y="50373"/>
                  </a:lnTo>
                  <a:lnTo>
                    <a:pt x="33940" y="40528"/>
                  </a:lnTo>
                  <a:lnTo>
                    <a:pt x="40727" y="30041"/>
                  </a:lnTo>
                  <a:lnTo>
                    <a:pt x="47371" y="18923"/>
                  </a:lnTo>
                  <a:lnTo>
                    <a:pt x="58166" y="18923"/>
                  </a:lnTo>
                  <a:lnTo>
                    <a:pt x="58166" y="2159"/>
                  </a:lnTo>
                  <a:close/>
                </a:path>
                <a:path w="353695" h="104775">
                  <a:moveTo>
                    <a:pt x="58166" y="18923"/>
                  </a:moveTo>
                  <a:lnTo>
                    <a:pt x="47371" y="18923"/>
                  </a:lnTo>
                  <a:lnTo>
                    <a:pt x="47371" y="68706"/>
                  </a:lnTo>
                  <a:lnTo>
                    <a:pt x="58166" y="68706"/>
                  </a:lnTo>
                  <a:lnTo>
                    <a:pt x="58166" y="18923"/>
                  </a:lnTo>
                  <a:close/>
                </a:path>
                <a:path w="353695" h="104775">
                  <a:moveTo>
                    <a:pt x="120903" y="15875"/>
                  </a:moveTo>
                  <a:lnTo>
                    <a:pt x="110108" y="15875"/>
                  </a:lnTo>
                  <a:lnTo>
                    <a:pt x="110108" y="102870"/>
                  </a:lnTo>
                  <a:lnTo>
                    <a:pt x="120903" y="102870"/>
                  </a:lnTo>
                  <a:lnTo>
                    <a:pt x="120903" y="15875"/>
                  </a:lnTo>
                  <a:close/>
                </a:path>
                <a:path w="353695" h="104775">
                  <a:moveTo>
                    <a:pt x="120903" y="0"/>
                  </a:moveTo>
                  <a:lnTo>
                    <a:pt x="116585" y="0"/>
                  </a:lnTo>
                  <a:lnTo>
                    <a:pt x="113156" y="2921"/>
                  </a:lnTo>
                  <a:lnTo>
                    <a:pt x="108711" y="6096"/>
                  </a:lnTo>
                  <a:lnTo>
                    <a:pt x="102870" y="9271"/>
                  </a:lnTo>
                  <a:lnTo>
                    <a:pt x="97154" y="12446"/>
                  </a:lnTo>
                  <a:lnTo>
                    <a:pt x="91821" y="14731"/>
                  </a:lnTo>
                  <a:lnTo>
                    <a:pt x="86741" y="16128"/>
                  </a:lnTo>
                  <a:lnTo>
                    <a:pt x="86741" y="27812"/>
                  </a:lnTo>
                  <a:lnTo>
                    <a:pt x="110108" y="15875"/>
                  </a:lnTo>
                  <a:lnTo>
                    <a:pt x="120903" y="15875"/>
                  </a:lnTo>
                  <a:lnTo>
                    <a:pt x="120903" y="0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320280" y="1527968"/>
              <a:ext cx="295330" cy="296017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556759" y="1527555"/>
              <a:ext cx="295655" cy="296672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628387" y="1542288"/>
              <a:ext cx="153924" cy="25908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625340" y="1789176"/>
              <a:ext cx="153924" cy="18287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789676" y="1502410"/>
              <a:ext cx="339978" cy="338581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7091604" y="1515630"/>
              <a:ext cx="230606" cy="330816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7086689" y="1510652"/>
              <a:ext cx="241300" cy="340995"/>
            </a:xfrm>
            <a:custGeom>
              <a:avLst/>
              <a:gdLst/>
              <a:ahLst/>
              <a:cxnLst/>
              <a:rect l="l" t="t" r="r" b="b"/>
              <a:pathLst>
                <a:path w="241300" h="340994">
                  <a:moveTo>
                    <a:pt x="165315" y="35217"/>
                  </a:moveTo>
                  <a:lnTo>
                    <a:pt x="163779" y="29921"/>
                  </a:lnTo>
                  <a:lnTo>
                    <a:pt x="160997" y="28397"/>
                  </a:lnTo>
                  <a:lnTo>
                    <a:pt x="158356" y="29159"/>
                  </a:lnTo>
                  <a:lnTo>
                    <a:pt x="139547" y="33197"/>
                  </a:lnTo>
                  <a:lnTo>
                    <a:pt x="120459" y="34544"/>
                  </a:lnTo>
                  <a:lnTo>
                    <a:pt x="101384" y="33197"/>
                  </a:lnTo>
                  <a:lnTo>
                    <a:pt x="82562" y="29159"/>
                  </a:lnTo>
                  <a:lnTo>
                    <a:pt x="79921" y="28397"/>
                  </a:lnTo>
                  <a:lnTo>
                    <a:pt x="77152" y="29921"/>
                  </a:lnTo>
                  <a:lnTo>
                    <a:pt x="75615" y="35217"/>
                  </a:lnTo>
                  <a:lnTo>
                    <a:pt x="77139" y="37985"/>
                  </a:lnTo>
                  <a:lnTo>
                    <a:pt x="79781" y="38747"/>
                  </a:lnTo>
                  <a:lnTo>
                    <a:pt x="89827" y="41287"/>
                  </a:lnTo>
                  <a:lnTo>
                    <a:pt x="99987" y="43091"/>
                  </a:lnTo>
                  <a:lnTo>
                    <a:pt x="110210" y="44170"/>
                  </a:lnTo>
                  <a:lnTo>
                    <a:pt x="120459" y="44526"/>
                  </a:lnTo>
                  <a:lnTo>
                    <a:pt x="130721" y="44170"/>
                  </a:lnTo>
                  <a:lnTo>
                    <a:pt x="140944" y="43091"/>
                  </a:lnTo>
                  <a:lnTo>
                    <a:pt x="151091" y="41287"/>
                  </a:lnTo>
                  <a:lnTo>
                    <a:pt x="161137" y="38747"/>
                  </a:lnTo>
                  <a:lnTo>
                    <a:pt x="163791" y="37985"/>
                  </a:lnTo>
                  <a:lnTo>
                    <a:pt x="165315" y="35217"/>
                  </a:lnTo>
                  <a:close/>
                </a:path>
                <a:path w="241300" h="340994">
                  <a:moveTo>
                    <a:pt x="240715" y="58432"/>
                  </a:moveTo>
                  <a:lnTo>
                    <a:pt x="238391" y="46405"/>
                  </a:lnTo>
                  <a:lnTo>
                    <a:pt x="233756" y="34912"/>
                  </a:lnTo>
                  <a:lnTo>
                    <a:pt x="232486" y="32461"/>
                  </a:lnTo>
                  <a:lnTo>
                    <a:pt x="229463" y="31508"/>
                  </a:lnTo>
                  <a:lnTo>
                    <a:pt x="224574" y="34048"/>
                  </a:lnTo>
                  <a:lnTo>
                    <a:pt x="223621" y="37058"/>
                  </a:lnTo>
                  <a:lnTo>
                    <a:pt x="224891" y="39509"/>
                  </a:lnTo>
                  <a:lnTo>
                    <a:pt x="228803" y="49225"/>
                  </a:lnTo>
                  <a:lnTo>
                    <a:pt x="230771" y="59385"/>
                  </a:lnTo>
                  <a:lnTo>
                    <a:pt x="230759" y="69761"/>
                  </a:lnTo>
                  <a:lnTo>
                    <a:pt x="228739" y="80086"/>
                  </a:lnTo>
                  <a:lnTo>
                    <a:pt x="214985" y="126784"/>
                  </a:lnTo>
                  <a:lnTo>
                    <a:pt x="212267" y="136194"/>
                  </a:lnTo>
                  <a:lnTo>
                    <a:pt x="211848" y="136512"/>
                  </a:lnTo>
                  <a:lnTo>
                    <a:pt x="90766" y="136512"/>
                  </a:lnTo>
                  <a:lnTo>
                    <a:pt x="88544" y="138747"/>
                  </a:lnTo>
                  <a:lnTo>
                    <a:pt x="88544" y="144259"/>
                  </a:lnTo>
                  <a:lnTo>
                    <a:pt x="90766" y="146507"/>
                  </a:lnTo>
                  <a:lnTo>
                    <a:pt x="196215" y="146507"/>
                  </a:lnTo>
                  <a:lnTo>
                    <a:pt x="193344" y="162255"/>
                  </a:lnTo>
                  <a:lnTo>
                    <a:pt x="192913" y="162623"/>
                  </a:lnTo>
                  <a:lnTo>
                    <a:pt x="160591" y="162623"/>
                  </a:lnTo>
                  <a:lnTo>
                    <a:pt x="160591" y="172605"/>
                  </a:lnTo>
                  <a:lnTo>
                    <a:pt x="159740" y="179959"/>
                  </a:lnTo>
                  <a:lnTo>
                    <a:pt x="83566" y="200367"/>
                  </a:lnTo>
                  <a:lnTo>
                    <a:pt x="80340" y="172605"/>
                  </a:lnTo>
                  <a:lnTo>
                    <a:pt x="160591" y="172605"/>
                  </a:lnTo>
                  <a:lnTo>
                    <a:pt x="160591" y="162623"/>
                  </a:lnTo>
                  <a:lnTo>
                    <a:pt x="48006" y="162623"/>
                  </a:lnTo>
                  <a:lnTo>
                    <a:pt x="47574" y="162255"/>
                  </a:lnTo>
                  <a:lnTo>
                    <a:pt x="44704" y="146507"/>
                  </a:lnTo>
                  <a:lnTo>
                    <a:pt x="74549" y="146507"/>
                  </a:lnTo>
                  <a:lnTo>
                    <a:pt x="76784" y="144259"/>
                  </a:lnTo>
                  <a:lnTo>
                    <a:pt x="76784" y="138747"/>
                  </a:lnTo>
                  <a:lnTo>
                    <a:pt x="74549" y="136512"/>
                  </a:lnTo>
                  <a:lnTo>
                    <a:pt x="29070" y="136512"/>
                  </a:lnTo>
                  <a:lnTo>
                    <a:pt x="28651" y="136194"/>
                  </a:lnTo>
                  <a:lnTo>
                    <a:pt x="28486" y="135559"/>
                  </a:lnTo>
                  <a:lnTo>
                    <a:pt x="12179" y="80086"/>
                  </a:lnTo>
                  <a:lnTo>
                    <a:pt x="9982" y="67475"/>
                  </a:lnTo>
                  <a:lnTo>
                    <a:pt x="29591" y="22606"/>
                  </a:lnTo>
                  <a:lnTo>
                    <a:pt x="64566" y="9982"/>
                  </a:lnTo>
                  <a:lnTo>
                    <a:pt x="69748" y="9982"/>
                  </a:lnTo>
                  <a:lnTo>
                    <a:pt x="74866" y="10706"/>
                  </a:lnTo>
                  <a:lnTo>
                    <a:pt x="79781" y="12128"/>
                  </a:lnTo>
                  <a:lnTo>
                    <a:pt x="99987" y="16459"/>
                  </a:lnTo>
                  <a:lnTo>
                    <a:pt x="120459" y="17907"/>
                  </a:lnTo>
                  <a:lnTo>
                    <a:pt x="140944" y="16459"/>
                  </a:lnTo>
                  <a:lnTo>
                    <a:pt x="161137" y="12128"/>
                  </a:lnTo>
                  <a:lnTo>
                    <a:pt x="166052" y="10706"/>
                  </a:lnTo>
                  <a:lnTo>
                    <a:pt x="171183" y="9982"/>
                  </a:lnTo>
                  <a:lnTo>
                    <a:pt x="176364" y="9982"/>
                  </a:lnTo>
                  <a:lnTo>
                    <a:pt x="186258" y="10871"/>
                  </a:lnTo>
                  <a:lnTo>
                    <a:pt x="195732" y="13512"/>
                  </a:lnTo>
                  <a:lnTo>
                    <a:pt x="204571" y="17805"/>
                  </a:lnTo>
                  <a:lnTo>
                    <a:pt x="212534" y="23660"/>
                  </a:lnTo>
                  <a:lnTo>
                    <a:pt x="214591" y="25488"/>
                  </a:lnTo>
                  <a:lnTo>
                    <a:pt x="217754" y="25298"/>
                  </a:lnTo>
                  <a:lnTo>
                    <a:pt x="221411" y="21170"/>
                  </a:lnTo>
                  <a:lnTo>
                    <a:pt x="221221" y="18021"/>
                  </a:lnTo>
                  <a:lnTo>
                    <a:pt x="219163" y="16192"/>
                  </a:lnTo>
                  <a:lnTo>
                    <a:pt x="210718" y="9982"/>
                  </a:lnTo>
                  <a:lnTo>
                    <a:pt x="209740" y="9258"/>
                  </a:lnTo>
                  <a:lnTo>
                    <a:pt x="206997" y="7924"/>
                  </a:lnTo>
                  <a:lnTo>
                    <a:pt x="199288" y="4178"/>
                  </a:lnTo>
                  <a:lnTo>
                    <a:pt x="188074" y="1054"/>
                  </a:lnTo>
                  <a:lnTo>
                    <a:pt x="176364" y="0"/>
                  </a:lnTo>
                  <a:lnTo>
                    <a:pt x="170243" y="0"/>
                  </a:lnTo>
                  <a:lnTo>
                    <a:pt x="164185" y="850"/>
                  </a:lnTo>
                  <a:lnTo>
                    <a:pt x="158356" y="2540"/>
                  </a:lnTo>
                  <a:lnTo>
                    <a:pt x="139547" y="6578"/>
                  </a:lnTo>
                  <a:lnTo>
                    <a:pt x="120459" y="7924"/>
                  </a:lnTo>
                  <a:lnTo>
                    <a:pt x="101384" y="6578"/>
                  </a:lnTo>
                  <a:lnTo>
                    <a:pt x="82562" y="2540"/>
                  </a:lnTo>
                  <a:lnTo>
                    <a:pt x="76746" y="850"/>
                  </a:lnTo>
                  <a:lnTo>
                    <a:pt x="70688" y="0"/>
                  </a:lnTo>
                  <a:lnTo>
                    <a:pt x="64566" y="0"/>
                  </a:lnTo>
                  <a:lnTo>
                    <a:pt x="49530" y="1727"/>
                  </a:lnTo>
                  <a:lnTo>
                    <a:pt x="12801" y="25933"/>
                  </a:lnTo>
                  <a:lnTo>
                    <a:pt x="0" y="67995"/>
                  </a:lnTo>
                  <a:lnTo>
                    <a:pt x="2603" y="82918"/>
                  </a:lnTo>
                  <a:lnTo>
                    <a:pt x="18999" y="138747"/>
                  </a:lnTo>
                  <a:lnTo>
                    <a:pt x="20167" y="143141"/>
                  </a:lnTo>
                  <a:lnTo>
                    <a:pt x="24549" y="146507"/>
                  </a:lnTo>
                  <a:lnTo>
                    <a:pt x="34556" y="146507"/>
                  </a:lnTo>
                  <a:lnTo>
                    <a:pt x="38608" y="168795"/>
                  </a:lnTo>
                  <a:lnTo>
                    <a:pt x="43180" y="172605"/>
                  </a:lnTo>
                  <a:lnTo>
                    <a:pt x="70281" y="172605"/>
                  </a:lnTo>
                  <a:lnTo>
                    <a:pt x="73812" y="202971"/>
                  </a:lnTo>
                  <a:lnTo>
                    <a:pt x="66649" y="204889"/>
                  </a:lnTo>
                  <a:lnTo>
                    <a:pt x="63614" y="207225"/>
                  </a:lnTo>
                  <a:lnTo>
                    <a:pt x="59842" y="213753"/>
                  </a:lnTo>
                  <a:lnTo>
                    <a:pt x="59347" y="217551"/>
                  </a:lnTo>
                  <a:lnTo>
                    <a:pt x="62001" y="227495"/>
                  </a:lnTo>
                  <a:lnTo>
                    <a:pt x="67716" y="231648"/>
                  </a:lnTo>
                  <a:lnTo>
                    <a:pt x="74993" y="231648"/>
                  </a:lnTo>
                  <a:lnTo>
                    <a:pt x="76047" y="231521"/>
                  </a:lnTo>
                  <a:lnTo>
                    <a:pt x="77101" y="231279"/>
                  </a:lnTo>
                  <a:lnTo>
                    <a:pt x="78892" y="246722"/>
                  </a:lnTo>
                  <a:lnTo>
                    <a:pt x="66624" y="250012"/>
                  </a:lnTo>
                  <a:lnTo>
                    <a:pt x="62153" y="257771"/>
                  </a:lnTo>
                  <a:lnTo>
                    <a:pt x="65849" y="271576"/>
                  </a:lnTo>
                  <a:lnTo>
                    <a:pt x="71564" y="275729"/>
                  </a:lnTo>
                  <a:lnTo>
                    <a:pt x="78994" y="275729"/>
                  </a:lnTo>
                  <a:lnTo>
                    <a:pt x="80225" y="275577"/>
                  </a:lnTo>
                  <a:lnTo>
                    <a:pt x="82181" y="275056"/>
                  </a:lnTo>
                  <a:lnTo>
                    <a:pt x="83985" y="290487"/>
                  </a:lnTo>
                  <a:lnTo>
                    <a:pt x="76263" y="292557"/>
                  </a:lnTo>
                  <a:lnTo>
                    <a:pt x="73228" y="294894"/>
                  </a:lnTo>
                  <a:lnTo>
                    <a:pt x="69456" y="301409"/>
                  </a:lnTo>
                  <a:lnTo>
                    <a:pt x="68961" y="305206"/>
                  </a:lnTo>
                  <a:lnTo>
                    <a:pt x="70904" y="312483"/>
                  </a:lnTo>
                  <a:lnTo>
                    <a:pt x="73240" y="315531"/>
                  </a:lnTo>
                  <a:lnTo>
                    <a:pt x="78676" y="318668"/>
                  </a:lnTo>
                  <a:lnTo>
                    <a:pt x="81089" y="319316"/>
                  </a:lnTo>
                  <a:lnTo>
                    <a:pt x="84759" y="319316"/>
                  </a:lnTo>
                  <a:lnTo>
                    <a:pt x="85991" y="319151"/>
                  </a:lnTo>
                  <a:lnTo>
                    <a:pt x="87274" y="318808"/>
                  </a:lnTo>
                  <a:lnTo>
                    <a:pt x="89306" y="336372"/>
                  </a:lnTo>
                  <a:lnTo>
                    <a:pt x="94284" y="340791"/>
                  </a:lnTo>
                  <a:lnTo>
                    <a:pt x="146646" y="340791"/>
                  </a:lnTo>
                  <a:lnTo>
                    <a:pt x="151612" y="336372"/>
                  </a:lnTo>
                  <a:lnTo>
                    <a:pt x="152260" y="330809"/>
                  </a:lnTo>
                  <a:lnTo>
                    <a:pt x="155460" y="303237"/>
                  </a:lnTo>
                  <a:lnTo>
                    <a:pt x="155778" y="300456"/>
                  </a:lnTo>
                  <a:lnTo>
                    <a:pt x="168529" y="297040"/>
                  </a:lnTo>
                  <a:lnTo>
                    <a:pt x="173012" y="289293"/>
                  </a:lnTo>
                  <a:lnTo>
                    <a:pt x="170865" y="281305"/>
                  </a:lnTo>
                  <a:lnTo>
                    <a:pt x="169468" y="276098"/>
                  </a:lnTo>
                  <a:lnTo>
                    <a:pt x="164668" y="272161"/>
                  </a:lnTo>
                  <a:lnTo>
                    <a:pt x="161937" y="271818"/>
                  </a:lnTo>
                  <a:lnTo>
                    <a:pt x="161937" y="286550"/>
                  </a:lnTo>
                  <a:lnTo>
                    <a:pt x="160629" y="288823"/>
                  </a:lnTo>
                  <a:lnTo>
                    <a:pt x="145415" y="292900"/>
                  </a:lnTo>
                  <a:lnTo>
                    <a:pt x="145415" y="303237"/>
                  </a:lnTo>
                  <a:lnTo>
                    <a:pt x="142278" y="330187"/>
                  </a:lnTo>
                  <a:lnTo>
                    <a:pt x="141566" y="330809"/>
                  </a:lnTo>
                  <a:lnTo>
                    <a:pt x="99352" y="330809"/>
                  </a:lnTo>
                  <a:lnTo>
                    <a:pt x="98653" y="330187"/>
                  </a:lnTo>
                  <a:lnTo>
                    <a:pt x="97332" y="318808"/>
                  </a:lnTo>
                  <a:lnTo>
                    <a:pt x="97028" y="316191"/>
                  </a:lnTo>
                  <a:lnTo>
                    <a:pt x="122148" y="309460"/>
                  </a:lnTo>
                  <a:lnTo>
                    <a:pt x="145415" y="303237"/>
                  </a:lnTo>
                  <a:lnTo>
                    <a:pt x="145415" y="292900"/>
                  </a:lnTo>
                  <a:lnTo>
                    <a:pt x="83566" y="309460"/>
                  </a:lnTo>
                  <a:lnTo>
                    <a:pt x="82448" y="309321"/>
                  </a:lnTo>
                  <a:lnTo>
                    <a:pt x="80543" y="308216"/>
                  </a:lnTo>
                  <a:lnTo>
                    <a:pt x="79857" y="307327"/>
                  </a:lnTo>
                  <a:lnTo>
                    <a:pt x="79298" y="305206"/>
                  </a:lnTo>
                  <a:lnTo>
                    <a:pt x="79438" y="304088"/>
                  </a:lnTo>
                  <a:lnTo>
                    <a:pt x="132321" y="287870"/>
                  </a:lnTo>
                  <a:lnTo>
                    <a:pt x="157010" y="281305"/>
                  </a:lnTo>
                  <a:lnTo>
                    <a:pt x="159181" y="281305"/>
                  </a:lnTo>
                  <a:lnTo>
                    <a:pt x="160858" y="282524"/>
                  </a:lnTo>
                  <a:lnTo>
                    <a:pt x="161937" y="286550"/>
                  </a:lnTo>
                  <a:lnTo>
                    <a:pt x="161937" y="271818"/>
                  </a:lnTo>
                  <a:lnTo>
                    <a:pt x="159156" y="271449"/>
                  </a:lnTo>
                  <a:lnTo>
                    <a:pt x="160870" y="256667"/>
                  </a:lnTo>
                  <a:lnTo>
                    <a:pt x="161201" y="253885"/>
                  </a:lnTo>
                  <a:lnTo>
                    <a:pt x="174307" y="250380"/>
                  </a:lnTo>
                  <a:lnTo>
                    <a:pt x="178777" y="242633"/>
                  </a:lnTo>
                  <a:lnTo>
                    <a:pt x="176631" y="234645"/>
                  </a:lnTo>
                  <a:lnTo>
                    <a:pt x="175209" y="229311"/>
                  </a:lnTo>
                  <a:lnTo>
                    <a:pt x="170230" y="225323"/>
                  </a:lnTo>
                  <a:lnTo>
                    <a:pt x="167703" y="225069"/>
                  </a:lnTo>
                  <a:lnTo>
                    <a:pt x="167703" y="239890"/>
                  </a:lnTo>
                  <a:lnTo>
                    <a:pt x="166395" y="242163"/>
                  </a:lnTo>
                  <a:lnTo>
                    <a:pt x="150812" y="246341"/>
                  </a:lnTo>
                  <a:lnTo>
                    <a:pt x="150812" y="256667"/>
                  </a:lnTo>
                  <a:lnTo>
                    <a:pt x="148907" y="273088"/>
                  </a:lnTo>
                  <a:lnTo>
                    <a:pt x="93738" y="287870"/>
                  </a:lnTo>
                  <a:lnTo>
                    <a:pt x="92240" y="275056"/>
                  </a:lnTo>
                  <a:lnTo>
                    <a:pt x="91935" y="272440"/>
                  </a:lnTo>
                  <a:lnTo>
                    <a:pt x="115227" y="266204"/>
                  </a:lnTo>
                  <a:lnTo>
                    <a:pt x="150812" y="256667"/>
                  </a:lnTo>
                  <a:lnTo>
                    <a:pt x="150812" y="246341"/>
                  </a:lnTo>
                  <a:lnTo>
                    <a:pt x="76657" y="266204"/>
                  </a:lnTo>
                  <a:lnTo>
                    <a:pt x="74396" y="264896"/>
                  </a:lnTo>
                  <a:lnTo>
                    <a:pt x="127228" y="244119"/>
                  </a:lnTo>
                  <a:lnTo>
                    <a:pt x="162788" y="234645"/>
                  </a:lnTo>
                  <a:lnTo>
                    <a:pt x="164960" y="234645"/>
                  </a:lnTo>
                  <a:lnTo>
                    <a:pt x="166624" y="235864"/>
                  </a:lnTo>
                  <a:lnTo>
                    <a:pt x="167703" y="239890"/>
                  </a:lnTo>
                  <a:lnTo>
                    <a:pt x="167703" y="225069"/>
                  </a:lnTo>
                  <a:lnTo>
                    <a:pt x="164579" y="224739"/>
                  </a:lnTo>
                  <a:lnTo>
                    <a:pt x="166281" y="210108"/>
                  </a:lnTo>
                  <a:lnTo>
                    <a:pt x="166611" y="207327"/>
                  </a:lnTo>
                  <a:lnTo>
                    <a:pt x="178142" y="204228"/>
                  </a:lnTo>
                  <a:lnTo>
                    <a:pt x="182626" y="196481"/>
                  </a:lnTo>
                  <a:lnTo>
                    <a:pt x="180365" y="188048"/>
                  </a:lnTo>
                  <a:lnTo>
                    <a:pt x="179197" y="183692"/>
                  </a:lnTo>
                  <a:lnTo>
                    <a:pt x="174942" y="179908"/>
                  </a:lnTo>
                  <a:lnTo>
                    <a:pt x="171551" y="179197"/>
                  </a:lnTo>
                  <a:lnTo>
                    <a:pt x="171551" y="193751"/>
                  </a:lnTo>
                  <a:lnTo>
                    <a:pt x="170243" y="196011"/>
                  </a:lnTo>
                  <a:lnTo>
                    <a:pt x="134874" y="205486"/>
                  </a:lnTo>
                  <a:lnTo>
                    <a:pt x="133286" y="208229"/>
                  </a:lnTo>
                  <a:lnTo>
                    <a:pt x="134721" y="213550"/>
                  </a:lnTo>
                  <a:lnTo>
                    <a:pt x="137452" y="215125"/>
                  </a:lnTo>
                  <a:lnTo>
                    <a:pt x="156235" y="210108"/>
                  </a:lnTo>
                  <a:lnTo>
                    <a:pt x="154317" y="226529"/>
                  </a:lnTo>
                  <a:lnTo>
                    <a:pt x="88646" y="244119"/>
                  </a:lnTo>
                  <a:lnTo>
                    <a:pt x="87160" y="231279"/>
                  </a:lnTo>
                  <a:lnTo>
                    <a:pt x="86855" y="228688"/>
                  </a:lnTo>
                  <a:lnTo>
                    <a:pt x="111391" y="222110"/>
                  </a:lnTo>
                  <a:lnTo>
                    <a:pt x="121767" y="219329"/>
                  </a:lnTo>
                  <a:lnTo>
                    <a:pt x="123342" y="216598"/>
                  </a:lnTo>
                  <a:lnTo>
                    <a:pt x="121920" y="211277"/>
                  </a:lnTo>
                  <a:lnTo>
                    <a:pt x="119176" y="209689"/>
                  </a:lnTo>
                  <a:lnTo>
                    <a:pt x="72809" y="222110"/>
                  </a:lnTo>
                  <a:lnTo>
                    <a:pt x="70548" y="220802"/>
                  </a:lnTo>
                  <a:lnTo>
                    <a:pt x="69672" y="217551"/>
                  </a:lnTo>
                  <a:lnTo>
                    <a:pt x="69824" y="216446"/>
                  </a:lnTo>
                  <a:lnTo>
                    <a:pt x="70929" y="214528"/>
                  </a:lnTo>
                  <a:lnTo>
                    <a:pt x="71818" y="213855"/>
                  </a:lnTo>
                  <a:lnTo>
                    <a:pt x="122148" y="200367"/>
                  </a:lnTo>
                  <a:lnTo>
                    <a:pt x="168109" y="188048"/>
                  </a:lnTo>
                  <a:lnTo>
                    <a:pt x="170370" y="189369"/>
                  </a:lnTo>
                  <a:lnTo>
                    <a:pt x="171551" y="193751"/>
                  </a:lnTo>
                  <a:lnTo>
                    <a:pt x="171551" y="179197"/>
                  </a:lnTo>
                  <a:lnTo>
                    <a:pt x="169913" y="178841"/>
                  </a:lnTo>
                  <a:lnTo>
                    <a:pt x="170649" y="172618"/>
                  </a:lnTo>
                  <a:lnTo>
                    <a:pt x="197751" y="172605"/>
                  </a:lnTo>
                  <a:lnTo>
                    <a:pt x="202311" y="168795"/>
                  </a:lnTo>
                  <a:lnTo>
                    <a:pt x="203441" y="162623"/>
                  </a:lnTo>
                  <a:lnTo>
                    <a:pt x="206375" y="146507"/>
                  </a:lnTo>
                  <a:lnTo>
                    <a:pt x="216408" y="146507"/>
                  </a:lnTo>
                  <a:lnTo>
                    <a:pt x="220802" y="143090"/>
                  </a:lnTo>
                  <a:lnTo>
                    <a:pt x="222059" y="138226"/>
                  </a:lnTo>
                  <a:lnTo>
                    <a:pt x="223901" y="131864"/>
                  </a:lnTo>
                  <a:lnTo>
                    <a:pt x="238328" y="82905"/>
                  </a:lnTo>
                  <a:lnTo>
                    <a:pt x="240703" y="70700"/>
                  </a:lnTo>
                  <a:lnTo>
                    <a:pt x="240715" y="5843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9" name="object 39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8005444" y="1257680"/>
              <a:ext cx="245999" cy="116205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8272018" y="1257299"/>
              <a:ext cx="316230" cy="113030"/>
            </a:xfrm>
            <a:custGeom>
              <a:avLst/>
              <a:gdLst/>
              <a:ahLst/>
              <a:cxnLst/>
              <a:rect l="l" t="t" r="r" b="b"/>
              <a:pathLst>
                <a:path w="316229" h="113030">
                  <a:moveTo>
                    <a:pt x="18796" y="88265"/>
                  </a:moveTo>
                  <a:lnTo>
                    <a:pt x="17907" y="86233"/>
                  </a:lnTo>
                  <a:lnTo>
                    <a:pt x="14224" y="83058"/>
                  </a:lnTo>
                  <a:lnTo>
                    <a:pt x="12065" y="82296"/>
                  </a:lnTo>
                  <a:lnTo>
                    <a:pt x="6985" y="82296"/>
                  </a:lnTo>
                  <a:lnTo>
                    <a:pt x="4699" y="83058"/>
                  </a:lnTo>
                  <a:lnTo>
                    <a:pt x="2794" y="84709"/>
                  </a:lnTo>
                  <a:lnTo>
                    <a:pt x="889" y="86233"/>
                  </a:lnTo>
                  <a:lnTo>
                    <a:pt x="0" y="88265"/>
                  </a:lnTo>
                  <a:lnTo>
                    <a:pt x="50" y="93345"/>
                  </a:lnTo>
                  <a:lnTo>
                    <a:pt x="889" y="95250"/>
                  </a:lnTo>
                  <a:lnTo>
                    <a:pt x="2667" y="96901"/>
                  </a:lnTo>
                  <a:lnTo>
                    <a:pt x="4572" y="98552"/>
                  </a:lnTo>
                  <a:lnTo>
                    <a:pt x="6731" y="99314"/>
                  </a:lnTo>
                  <a:lnTo>
                    <a:pt x="11938" y="99314"/>
                  </a:lnTo>
                  <a:lnTo>
                    <a:pt x="14224" y="98552"/>
                  </a:lnTo>
                  <a:lnTo>
                    <a:pt x="16129" y="97028"/>
                  </a:lnTo>
                  <a:lnTo>
                    <a:pt x="17907" y="95377"/>
                  </a:lnTo>
                  <a:lnTo>
                    <a:pt x="18796" y="93345"/>
                  </a:lnTo>
                  <a:lnTo>
                    <a:pt x="18796" y="88265"/>
                  </a:lnTo>
                  <a:close/>
                </a:path>
                <a:path w="316229" h="113030">
                  <a:moveTo>
                    <a:pt x="18796" y="44450"/>
                  </a:moveTo>
                  <a:lnTo>
                    <a:pt x="17907" y="42418"/>
                  </a:lnTo>
                  <a:lnTo>
                    <a:pt x="14224" y="39243"/>
                  </a:lnTo>
                  <a:lnTo>
                    <a:pt x="12065" y="38481"/>
                  </a:lnTo>
                  <a:lnTo>
                    <a:pt x="6985" y="38481"/>
                  </a:lnTo>
                  <a:lnTo>
                    <a:pt x="4699" y="39243"/>
                  </a:lnTo>
                  <a:lnTo>
                    <a:pt x="1016" y="42418"/>
                  </a:lnTo>
                  <a:lnTo>
                    <a:pt x="0" y="44450"/>
                  </a:lnTo>
                  <a:lnTo>
                    <a:pt x="50" y="49530"/>
                  </a:lnTo>
                  <a:lnTo>
                    <a:pt x="889" y="51435"/>
                  </a:lnTo>
                  <a:lnTo>
                    <a:pt x="2794" y="53086"/>
                  </a:lnTo>
                  <a:lnTo>
                    <a:pt x="4572" y="54737"/>
                  </a:lnTo>
                  <a:lnTo>
                    <a:pt x="6731" y="55499"/>
                  </a:lnTo>
                  <a:lnTo>
                    <a:pt x="11938" y="55499"/>
                  </a:lnTo>
                  <a:lnTo>
                    <a:pt x="14224" y="54737"/>
                  </a:lnTo>
                  <a:lnTo>
                    <a:pt x="16129" y="53213"/>
                  </a:lnTo>
                  <a:lnTo>
                    <a:pt x="17907" y="51562"/>
                  </a:lnTo>
                  <a:lnTo>
                    <a:pt x="18796" y="49530"/>
                  </a:lnTo>
                  <a:lnTo>
                    <a:pt x="18796" y="44450"/>
                  </a:lnTo>
                  <a:close/>
                </a:path>
                <a:path w="316229" h="113030">
                  <a:moveTo>
                    <a:pt x="140462" y="55753"/>
                  </a:moveTo>
                  <a:lnTo>
                    <a:pt x="113792" y="34925"/>
                  </a:lnTo>
                  <a:lnTo>
                    <a:pt x="113792" y="23495"/>
                  </a:lnTo>
                  <a:lnTo>
                    <a:pt x="137414" y="23495"/>
                  </a:lnTo>
                  <a:lnTo>
                    <a:pt x="137414" y="12065"/>
                  </a:lnTo>
                  <a:lnTo>
                    <a:pt x="113792" y="12065"/>
                  </a:lnTo>
                  <a:lnTo>
                    <a:pt x="113792" y="0"/>
                  </a:lnTo>
                  <a:lnTo>
                    <a:pt x="99695" y="0"/>
                  </a:lnTo>
                  <a:lnTo>
                    <a:pt x="99695" y="12065"/>
                  </a:lnTo>
                  <a:lnTo>
                    <a:pt x="75946" y="12065"/>
                  </a:lnTo>
                  <a:lnTo>
                    <a:pt x="75946" y="23495"/>
                  </a:lnTo>
                  <a:lnTo>
                    <a:pt x="99568" y="23495"/>
                  </a:lnTo>
                  <a:lnTo>
                    <a:pt x="99568" y="34925"/>
                  </a:lnTo>
                  <a:lnTo>
                    <a:pt x="72898" y="59563"/>
                  </a:lnTo>
                  <a:lnTo>
                    <a:pt x="82423" y="68961"/>
                  </a:lnTo>
                  <a:lnTo>
                    <a:pt x="87122" y="66675"/>
                  </a:lnTo>
                  <a:lnTo>
                    <a:pt x="91821" y="63373"/>
                  </a:lnTo>
                  <a:lnTo>
                    <a:pt x="96520" y="59182"/>
                  </a:lnTo>
                  <a:lnTo>
                    <a:pt x="101346" y="54991"/>
                  </a:lnTo>
                  <a:lnTo>
                    <a:pt x="104775" y="51054"/>
                  </a:lnTo>
                  <a:lnTo>
                    <a:pt x="107061" y="47244"/>
                  </a:lnTo>
                  <a:lnTo>
                    <a:pt x="109601" y="50800"/>
                  </a:lnTo>
                  <a:lnTo>
                    <a:pt x="113411" y="54356"/>
                  </a:lnTo>
                  <a:lnTo>
                    <a:pt x="123317" y="61976"/>
                  </a:lnTo>
                  <a:lnTo>
                    <a:pt x="127889" y="64643"/>
                  </a:lnTo>
                  <a:lnTo>
                    <a:pt x="132207" y="66294"/>
                  </a:lnTo>
                  <a:lnTo>
                    <a:pt x="140462" y="55753"/>
                  </a:lnTo>
                  <a:close/>
                </a:path>
                <a:path w="316229" h="113030">
                  <a:moveTo>
                    <a:pt x="163957" y="381"/>
                  </a:moveTo>
                  <a:lnTo>
                    <a:pt x="150241" y="381"/>
                  </a:lnTo>
                  <a:lnTo>
                    <a:pt x="150241" y="30861"/>
                  </a:lnTo>
                  <a:lnTo>
                    <a:pt x="130429" y="30861"/>
                  </a:lnTo>
                  <a:lnTo>
                    <a:pt x="130429" y="42418"/>
                  </a:lnTo>
                  <a:lnTo>
                    <a:pt x="150241" y="42418"/>
                  </a:lnTo>
                  <a:lnTo>
                    <a:pt x="150241" y="77343"/>
                  </a:lnTo>
                  <a:lnTo>
                    <a:pt x="163957" y="77343"/>
                  </a:lnTo>
                  <a:lnTo>
                    <a:pt x="163957" y="381"/>
                  </a:lnTo>
                  <a:close/>
                </a:path>
                <a:path w="316229" h="113030">
                  <a:moveTo>
                    <a:pt x="165989" y="92456"/>
                  </a:moveTo>
                  <a:lnTo>
                    <a:pt x="108458" y="92456"/>
                  </a:lnTo>
                  <a:lnTo>
                    <a:pt x="108458" y="68707"/>
                  </a:lnTo>
                  <a:lnTo>
                    <a:pt x="94488" y="68707"/>
                  </a:lnTo>
                  <a:lnTo>
                    <a:pt x="94488" y="104267"/>
                  </a:lnTo>
                  <a:lnTo>
                    <a:pt x="165989" y="104267"/>
                  </a:lnTo>
                  <a:lnTo>
                    <a:pt x="165989" y="92456"/>
                  </a:lnTo>
                  <a:close/>
                </a:path>
                <a:path w="316229" h="113030">
                  <a:moveTo>
                    <a:pt x="278384" y="381"/>
                  </a:moveTo>
                  <a:lnTo>
                    <a:pt x="264414" y="381"/>
                  </a:lnTo>
                  <a:lnTo>
                    <a:pt x="264414" y="15240"/>
                  </a:lnTo>
                  <a:lnTo>
                    <a:pt x="264414" y="26543"/>
                  </a:lnTo>
                  <a:lnTo>
                    <a:pt x="264414" y="36957"/>
                  </a:lnTo>
                  <a:lnTo>
                    <a:pt x="243840" y="36957"/>
                  </a:lnTo>
                  <a:lnTo>
                    <a:pt x="243840" y="26543"/>
                  </a:lnTo>
                  <a:lnTo>
                    <a:pt x="264414" y="26543"/>
                  </a:lnTo>
                  <a:lnTo>
                    <a:pt x="264414" y="15240"/>
                  </a:lnTo>
                  <a:lnTo>
                    <a:pt x="243840" y="15240"/>
                  </a:lnTo>
                  <a:lnTo>
                    <a:pt x="243840" y="6477"/>
                  </a:lnTo>
                  <a:lnTo>
                    <a:pt x="230124" y="6477"/>
                  </a:lnTo>
                  <a:lnTo>
                    <a:pt x="230124" y="18161"/>
                  </a:lnTo>
                  <a:lnTo>
                    <a:pt x="230124" y="44577"/>
                  </a:lnTo>
                  <a:lnTo>
                    <a:pt x="205994" y="44577"/>
                  </a:lnTo>
                  <a:lnTo>
                    <a:pt x="205994" y="18161"/>
                  </a:lnTo>
                  <a:lnTo>
                    <a:pt x="230124" y="18161"/>
                  </a:lnTo>
                  <a:lnTo>
                    <a:pt x="230124" y="6477"/>
                  </a:lnTo>
                  <a:lnTo>
                    <a:pt x="192278" y="6477"/>
                  </a:lnTo>
                  <a:lnTo>
                    <a:pt x="192278" y="56388"/>
                  </a:lnTo>
                  <a:lnTo>
                    <a:pt x="243840" y="56388"/>
                  </a:lnTo>
                  <a:lnTo>
                    <a:pt x="243840" y="48387"/>
                  </a:lnTo>
                  <a:lnTo>
                    <a:pt x="264414" y="48387"/>
                  </a:lnTo>
                  <a:lnTo>
                    <a:pt x="264414" y="62484"/>
                  </a:lnTo>
                  <a:lnTo>
                    <a:pt x="278384" y="62484"/>
                  </a:lnTo>
                  <a:lnTo>
                    <a:pt x="278384" y="48387"/>
                  </a:lnTo>
                  <a:lnTo>
                    <a:pt x="278384" y="44577"/>
                  </a:lnTo>
                  <a:lnTo>
                    <a:pt x="278384" y="36957"/>
                  </a:lnTo>
                  <a:lnTo>
                    <a:pt x="278384" y="26543"/>
                  </a:lnTo>
                  <a:lnTo>
                    <a:pt x="278384" y="18161"/>
                  </a:lnTo>
                  <a:lnTo>
                    <a:pt x="278384" y="15240"/>
                  </a:lnTo>
                  <a:lnTo>
                    <a:pt x="278384" y="381"/>
                  </a:lnTo>
                  <a:close/>
                </a:path>
                <a:path w="316229" h="113030">
                  <a:moveTo>
                    <a:pt x="279400" y="78867"/>
                  </a:moveTo>
                  <a:lnTo>
                    <a:pt x="276898" y="74676"/>
                  </a:lnTo>
                  <a:lnTo>
                    <a:pt x="276225" y="73533"/>
                  </a:lnTo>
                  <a:lnTo>
                    <a:pt x="269875" y="69342"/>
                  </a:lnTo>
                  <a:lnTo>
                    <a:pt x="265176" y="66878"/>
                  </a:lnTo>
                  <a:lnTo>
                    <a:pt x="265176" y="82296"/>
                  </a:lnTo>
                  <a:lnTo>
                    <a:pt x="265176" y="88773"/>
                  </a:lnTo>
                  <a:lnTo>
                    <a:pt x="263398" y="91440"/>
                  </a:lnTo>
                  <a:lnTo>
                    <a:pt x="259842" y="93345"/>
                  </a:lnTo>
                  <a:lnTo>
                    <a:pt x="256159" y="95377"/>
                  </a:lnTo>
                  <a:lnTo>
                    <a:pt x="250825" y="96393"/>
                  </a:lnTo>
                  <a:lnTo>
                    <a:pt x="236728" y="96393"/>
                  </a:lnTo>
                  <a:lnTo>
                    <a:pt x="231394" y="95377"/>
                  </a:lnTo>
                  <a:lnTo>
                    <a:pt x="224282" y="91313"/>
                  </a:lnTo>
                  <a:lnTo>
                    <a:pt x="222580" y="88773"/>
                  </a:lnTo>
                  <a:lnTo>
                    <a:pt x="222504" y="82296"/>
                  </a:lnTo>
                  <a:lnTo>
                    <a:pt x="224282" y="79756"/>
                  </a:lnTo>
                  <a:lnTo>
                    <a:pt x="227711" y="77724"/>
                  </a:lnTo>
                  <a:lnTo>
                    <a:pt x="231267" y="75692"/>
                  </a:lnTo>
                  <a:lnTo>
                    <a:pt x="236601" y="74676"/>
                  </a:lnTo>
                  <a:lnTo>
                    <a:pt x="250952" y="74676"/>
                  </a:lnTo>
                  <a:lnTo>
                    <a:pt x="256286" y="75692"/>
                  </a:lnTo>
                  <a:lnTo>
                    <a:pt x="263398" y="79756"/>
                  </a:lnTo>
                  <a:lnTo>
                    <a:pt x="265176" y="82296"/>
                  </a:lnTo>
                  <a:lnTo>
                    <a:pt x="265176" y="66878"/>
                  </a:lnTo>
                  <a:lnTo>
                    <a:pt x="264680" y="66611"/>
                  </a:lnTo>
                  <a:lnTo>
                    <a:pt x="258610" y="64668"/>
                  </a:lnTo>
                  <a:lnTo>
                    <a:pt x="251675" y="63512"/>
                  </a:lnTo>
                  <a:lnTo>
                    <a:pt x="243840" y="63119"/>
                  </a:lnTo>
                  <a:lnTo>
                    <a:pt x="235978" y="63512"/>
                  </a:lnTo>
                  <a:lnTo>
                    <a:pt x="208407" y="78867"/>
                  </a:lnTo>
                  <a:lnTo>
                    <a:pt x="208407" y="92202"/>
                  </a:lnTo>
                  <a:lnTo>
                    <a:pt x="243840" y="107950"/>
                  </a:lnTo>
                  <a:lnTo>
                    <a:pt x="251675" y="107556"/>
                  </a:lnTo>
                  <a:lnTo>
                    <a:pt x="276885" y="96393"/>
                  </a:lnTo>
                  <a:lnTo>
                    <a:pt x="279323" y="92202"/>
                  </a:lnTo>
                  <a:lnTo>
                    <a:pt x="279400" y="78867"/>
                  </a:lnTo>
                  <a:close/>
                </a:path>
                <a:path w="316229" h="113030">
                  <a:moveTo>
                    <a:pt x="315976" y="83947"/>
                  </a:moveTo>
                  <a:lnTo>
                    <a:pt x="301498" y="83947"/>
                  </a:lnTo>
                  <a:lnTo>
                    <a:pt x="295529" y="112649"/>
                  </a:lnTo>
                  <a:lnTo>
                    <a:pt x="307467" y="112649"/>
                  </a:lnTo>
                  <a:lnTo>
                    <a:pt x="315976" y="83947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1" name="object 41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8645779" y="1257680"/>
              <a:ext cx="421131" cy="116205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821435" y="3429000"/>
              <a:ext cx="8263255" cy="539750"/>
            </a:xfrm>
            <a:custGeom>
              <a:avLst/>
              <a:gdLst/>
              <a:ahLst/>
              <a:cxnLst/>
              <a:rect l="l" t="t" r="r" b="b"/>
              <a:pathLst>
                <a:path w="8263255" h="539750">
                  <a:moveTo>
                    <a:pt x="8263127" y="0"/>
                  </a:moveTo>
                  <a:lnTo>
                    <a:pt x="0" y="0"/>
                  </a:lnTo>
                  <a:lnTo>
                    <a:pt x="0" y="539495"/>
                  </a:lnTo>
                  <a:lnTo>
                    <a:pt x="8263127" y="539495"/>
                  </a:lnTo>
                  <a:lnTo>
                    <a:pt x="826312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821435" y="3429000"/>
              <a:ext cx="8263255" cy="539750"/>
            </a:xfrm>
            <a:custGeom>
              <a:avLst/>
              <a:gdLst/>
              <a:ahLst/>
              <a:cxnLst/>
              <a:rect l="l" t="t" r="r" b="b"/>
              <a:pathLst>
                <a:path w="8263255" h="539750">
                  <a:moveTo>
                    <a:pt x="0" y="539495"/>
                  </a:moveTo>
                  <a:lnTo>
                    <a:pt x="8263127" y="539495"/>
                  </a:lnTo>
                  <a:lnTo>
                    <a:pt x="8263127" y="0"/>
                  </a:lnTo>
                  <a:lnTo>
                    <a:pt x="0" y="0"/>
                  </a:lnTo>
                  <a:lnTo>
                    <a:pt x="0" y="539495"/>
                  </a:lnTo>
                  <a:close/>
                </a:path>
              </a:pathLst>
            </a:custGeom>
            <a:ln w="12700">
              <a:solidFill>
                <a:srgbClr val="D9D9D9"/>
              </a:solidFill>
              <a:prstDash val="sys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4" name="object 44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041412" y="3553078"/>
              <a:ext cx="99529" cy="99568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192288" y="3541140"/>
              <a:ext cx="117208" cy="121666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364107" y="3553078"/>
              <a:ext cx="179324" cy="119761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1602232" y="3536441"/>
              <a:ext cx="238125" cy="121920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1909699" y="3536441"/>
              <a:ext cx="242569" cy="126365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2212086" y="3536441"/>
              <a:ext cx="230505" cy="126365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2510027" y="3535426"/>
              <a:ext cx="251587" cy="127381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2813811" y="3539109"/>
              <a:ext cx="117220" cy="123697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2994660" y="3536315"/>
              <a:ext cx="239648" cy="126492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3298190" y="3534917"/>
              <a:ext cx="1276731" cy="132080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4643247" y="3536441"/>
              <a:ext cx="246125" cy="126365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4944364" y="3536441"/>
              <a:ext cx="257810" cy="126365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5271897" y="3536441"/>
              <a:ext cx="246125" cy="126365"/>
            </a:xfrm>
            <a:prstGeom prst="rect">
              <a:avLst/>
            </a:prstGeom>
          </p:spPr>
        </p:pic>
        <p:sp>
          <p:nvSpPr>
            <p:cNvPr id="57" name="object 57"/>
            <p:cNvSpPr/>
            <p:nvPr/>
          </p:nvSpPr>
          <p:spPr>
            <a:xfrm>
              <a:off x="5572124" y="3534664"/>
              <a:ext cx="495300" cy="127635"/>
            </a:xfrm>
            <a:custGeom>
              <a:avLst/>
              <a:gdLst/>
              <a:ahLst/>
              <a:cxnLst/>
              <a:rect l="l" t="t" r="r" b="b"/>
              <a:pathLst>
                <a:path w="495300" h="127635">
                  <a:moveTo>
                    <a:pt x="494791" y="82168"/>
                  </a:moveTo>
                  <a:lnTo>
                    <a:pt x="411607" y="82168"/>
                  </a:lnTo>
                  <a:lnTo>
                    <a:pt x="411607" y="126492"/>
                  </a:lnTo>
                  <a:lnTo>
                    <a:pt x="494791" y="126492"/>
                  </a:lnTo>
                  <a:lnTo>
                    <a:pt x="494791" y="112903"/>
                  </a:lnTo>
                  <a:lnTo>
                    <a:pt x="427736" y="112903"/>
                  </a:lnTo>
                  <a:lnTo>
                    <a:pt x="427736" y="95885"/>
                  </a:lnTo>
                  <a:lnTo>
                    <a:pt x="494791" y="95885"/>
                  </a:lnTo>
                  <a:lnTo>
                    <a:pt x="494791" y="82168"/>
                  </a:lnTo>
                  <a:close/>
                </a:path>
                <a:path w="495300" h="127635">
                  <a:moveTo>
                    <a:pt x="494791" y="95885"/>
                  </a:moveTo>
                  <a:lnTo>
                    <a:pt x="478916" y="95885"/>
                  </a:lnTo>
                  <a:lnTo>
                    <a:pt x="478916" y="112903"/>
                  </a:lnTo>
                  <a:lnTo>
                    <a:pt x="494791" y="112903"/>
                  </a:lnTo>
                  <a:lnTo>
                    <a:pt x="494791" y="95885"/>
                  </a:lnTo>
                  <a:close/>
                </a:path>
                <a:path w="495300" h="127635">
                  <a:moveTo>
                    <a:pt x="189864" y="77469"/>
                  </a:moveTo>
                  <a:lnTo>
                    <a:pt x="151511" y="88773"/>
                  </a:lnTo>
                  <a:lnTo>
                    <a:pt x="147700" y="109981"/>
                  </a:lnTo>
                  <a:lnTo>
                    <a:pt x="151384" y="116078"/>
                  </a:lnTo>
                  <a:lnTo>
                    <a:pt x="189864" y="127635"/>
                  </a:lnTo>
                  <a:lnTo>
                    <a:pt x="199329" y="127204"/>
                  </a:lnTo>
                  <a:lnTo>
                    <a:pt x="229523" y="113918"/>
                  </a:lnTo>
                  <a:lnTo>
                    <a:pt x="189864" y="113918"/>
                  </a:lnTo>
                  <a:lnTo>
                    <a:pt x="178863" y="113202"/>
                  </a:lnTo>
                  <a:lnTo>
                    <a:pt x="171005" y="111045"/>
                  </a:lnTo>
                  <a:lnTo>
                    <a:pt x="166290" y="107436"/>
                  </a:lnTo>
                  <a:lnTo>
                    <a:pt x="164719" y="102362"/>
                  </a:lnTo>
                  <a:lnTo>
                    <a:pt x="166290" y="97434"/>
                  </a:lnTo>
                  <a:lnTo>
                    <a:pt x="171005" y="93900"/>
                  </a:lnTo>
                  <a:lnTo>
                    <a:pt x="178863" y="91771"/>
                  </a:lnTo>
                  <a:lnTo>
                    <a:pt x="189864" y="91059"/>
                  </a:lnTo>
                  <a:lnTo>
                    <a:pt x="229629" y="91059"/>
                  </a:lnTo>
                  <a:lnTo>
                    <a:pt x="228219" y="88773"/>
                  </a:lnTo>
                  <a:lnTo>
                    <a:pt x="220852" y="84200"/>
                  </a:lnTo>
                  <a:lnTo>
                    <a:pt x="214760" y="81220"/>
                  </a:lnTo>
                  <a:lnTo>
                    <a:pt x="207549" y="79120"/>
                  </a:lnTo>
                  <a:lnTo>
                    <a:pt x="199243" y="77878"/>
                  </a:lnTo>
                  <a:lnTo>
                    <a:pt x="189864" y="77469"/>
                  </a:lnTo>
                  <a:close/>
                </a:path>
                <a:path w="495300" h="127635">
                  <a:moveTo>
                    <a:pt x="229629" y="91059"/>
                  </a:moveTo>
                  <a:lnTo>
                    <a:pt x="189864" y="91059"/>
                  </a:lnTo>
                  <a:lnTo>
                    <a:pt x="200866" y="91771"/>
                  </a:lnTo>
                  <a:lnTo>
                    <a:pt x="208724" y="93900"/>
                  </a:lnTo>
                  <a:lnTo>
                    <a:pt x="213439" y="97434"/>
                  </a:lnTo>
                  <a:lnTo>
                    <a:pt x="215011" y="102362"/>
                  </a:lnTo>
                  <a:lnTo>
                    <a:pt x="213439" y="107436"/>
                  </a:lnTo>
                  <a:lnTo>
                    <a:pt x="208724" y="111045"/>
                  </a:lnTo>
                  <a:lnTo>
                    <a:pt x="200866" y="113202"/>
                  </a:lnTo>
                  <a:lnTo>
                    <a:pt x="189864" y="113918"/>
                  </a:lnTo>
                  <a:lnTo>
                    <a:pt x="229523" y="113918"/>
                  </a:lnTo>
                  <a:lnTo>
                    <a:pt x="231901" y="109981"/>
                  </a:lnTo>
                  <a:lnTo>
                    <a:pt x="231901" y="94742"/>
                  </a:lnTo>
                  <a:lnTo>
                    <a:pt x="229629" y="91059"/>
                  </a:lnTo>
                  <a:close/>
                </a:path>
                <a:path w="495300" h="127635">
                  <a:moveTo>
                    <a:pt x="41655" y="81280"/>
                  </a:moveTo>
                  <a:lnTo>
                    <a:pt x="25146" y="81280"/>
                  </a:lnTo>
                  <a:lnTo>
                    <a:pt x="25146" y="123698"/>
                  </a:lnTo>
                  <a:lnTo>
                    <a:pt x="109220" y="123698"/>
                  </a:lnTo>
                  <a:lnTo>
                    <a:pt x="109220" y="109855"/>
                  </a:lnTo>
                  <a:lnTo>
                    <a:pt x="41655" y="109855"/>
                  </a:lnTo>
                  <a:lnTo>
                    <a:pt x="41655" y="81280"/>
                  </a:lnTo>
                  <a:close/>
                </a:path>
                <a:path w="495300" h="127635">
                  <a:moveTo>
                    <a:pt x="106679" y="1777"/>
                  </a:moveTo>
                  <a:lnTo>
                    <a:pt x="90677" y="1777"/>
                  </a:lnTo>
                  <a:lnTo>
                    <a:pt x="90677" y="37464"/>
                  </a:lnTo>
                  <a:lnTo>
                    <a:pt x="60833" y="37464"/>
                  </a:lnTo>
                  <a:lnTo>
                    <a:pt x="60833" y="51308"/>
                  </a:lnTo>
                  <a:lnTo>
                    <a:pt x="90677" y="51308"/>
                  </a:lnTo>
                  <a:lnTo>
                    <a:pt x="90677" y="92202"/>
                  </a:lnTo>
                  <a:lnTo>
                    <a:pt x="106679" y="92202"/>
                  </a:lnTo>
                  <a:lnTo>
                    <a:pt x="106679" y="1777"/>
                  </a:lnTo>
                  <a:close/>
                </a:path>
                <a:path w="495300" h="127635">
                  <a:moveTo>
                    <a:pt x="67817" y="10033"/>
                  </a:moveTo>
                  <a:lnTo>
                    <a:pt x="7238" y="10033"/>
                  </a:lnTo>
                  <a:lnTo>
                    <a:pt x="7238" y="23749"/>
                  </a:lnTo>
                  <a:lnTo>
                    <a:pt x="47878" y="23749"/>
                  </a:lnTo>
                  <a:lnTo>
                    <a:pt x="45120" y="31130"/>
                  </a:lnTo>
                  <a:lnTo>
                    <a:pt x="14589" y="62150"/>
                  </a:lnTo>
                  <a:lnTo>
                    <a:pt x="0" y="68834"/>
                  </a:lnTo>
                  <a:lnTo>
                    <a:pt x="11302" y="80644"/>
                  </a:lnTo>
                  <a:lnTo>
                    <a:pt x="33992" y="67236"/>
                  </a:lnTo>
                  <a:lnTo>
                    <a:pt x="50990" y="51006"/>
                  </a:lnTo>
                  <a:lnTo>
                    <a:pt x="62273" y="31942"/>
                  </a:lnTo>
                  <a:lnTo>
                    <a:pt x="67817" y="10033"/>
                  </a:lnTo>
                  <a:close/>
                </a:path>
                <a:path w="495300" h="127635">
                  <a:moveTo>
                    <a:pt x="374903" y="97028"/>
                  </a:moveTo>
                  <a:lnTo>
                    <a:pt x="257683" y="97028"/>
                  </a:lnTo>
                  <a:lnTo>
                    <a:pt x="257683" y="110743"/>
                  </a:lnTo>
                  <a:lnTo>
                    <a:pt x="374903" y="110743"/>
                  </a:lnTo>
                  <a:lnTo>
                    <a:pt x="374903" y="97028"/>
                  </a:lnTo>
                  <a:close/>
                </a:path>
                <a:path w="495300" h="127635">
                  <a:moveTo>
                    <a:pt x="324485" y="74041"/>
                  </a:moveTo>
                  <a:lnTo>
                    <a:pt x="307975" y="74041"/>
                  </a:lnTo>
                  <a:lnTo>
                    <a:pt x="307975" y="97028"/>
                  </a:lnTo>
                  <a:lnTo>
                    <a:pt x="324485" y="97028"/>
                  </a:lnTo>
                  <a:lnTo>
                    <a:pt x="324485" y="74041"/>
                  </a:lnTo>
                  <a:close/>
                </a:path>
                <a:path w="495300" h="127635">
                  <a:moveTo>
                    <a:pt x="291846" y="11302"/>
                  </a:moveTo>
                  <a:lnTo>
                    <a:pt x="275336" y="11302"/>
                  </a:lnTo>
                  <a:lnTo>
                    <a:pt x="275336" y="74041"/>
                  </a:lnTo>
                  <a:lnTo>
                    <a:pt x="357124" y="74041"/>
                  </a:lnTo>
                  <a:lnTo>
                    <a:pt x="357124" y="60451"/>
                  </a:lnTo>
                  <a:lnTo>
                    <a:pt x="291846" y="60451"/>
                  </a:lnTo>
                  <a:lnTo>
                    <a:pt x="291846" y="44196"/>
                  </a:lnTo>
                  <a:lnTo>
                    <a:pt x="357124" y="44196"/>
                  </a:lnTo>
                  <a:lnTo>
                    <a:pt x="357124" y="30352"/>
                  </a:lnTo>
                  <a:lnTo>
                    <a:pt x="291846" y="30352"/>
                  </a:lnTo>
                  <a:lnTo>
                    <a:pt x="291846" y="11302"/>
                  </a:lnTo>
                  <a:close/>
                </a:path>
                <a:path w="495300" h="127635">
                  <a:moveTo>
                    <a:pt x="357124" y="44196"/>
                  </a:moveTo>
                  <a:lnTo>
                    <a:pt x="340740" y="44196"/>
                  </a:lnTo>
                  <a:lnTo>
                    <a:pt x="340740" y="60451"/>
                  </a:lnTo>
                  <a:lnTo>
                    <a:pt x="357124" y="60451"/>
                  </a:lnTo>
                  <a:lnTo>
                    <a:pt x="357124" y="44196"/>
                  </a:lnTo>
                  <a:close/>
                </a:path>
                <a:path w="495300" h="127635">
                  <a:moveTo>
                    <a:pt x="357124" y="11302"/>
                  </a:moveTo>
                  <a:lnTo>
                    <a:pt x="340740" y="11302"/>
                  </a:lnTo>
                  <a:lnTo>
                    <a:pt x="340740" y="30352"/>
                  </a:lnTo>
                  <a:lnTo>
                    <a:pt x="357124" y="30352"/>
                  </a:lnTo>
                  <a:lnTo>
                    <a:pt x="357124" y="11302"/>
                  </a:lnTo>
                  <a:close/>
                </a:path>
                <a:path w="495300" h="127635">
                  <a:moveTo>
                    <a:pt x="435863" y="30607"/>
                  </a:moveTo>
                  <a:lnTo>
                    <a:pt x="415925" y="30607"/>
                  </a:lnTo>
                  <a:lnTo>
                    <a:pt x="408050" y="32638"/>
                  </a:lnTo>
                  <a:lnTo>
                    <a:pt x="402589" y="36830"/>
                  </a:lnTo>
                  <a:lnTo>
                    <a:pt x="397001" y="41021"/>
                  </a:lnTo>
                  <a:lnTo>
                    <a:pt x="394208" y="46482"/>
                  </a:lnTo>
                  <a:lnTo>
                    <a:pt x="394208" y="60325"/>
                  </a:lnTo>
                  <a:lnTo>
                    <a:pt x="397001" y="65912"/>
                  </a:lnTo>
                  <a:lnTo>
                    <a:pt x="408050" y="74168"/>
                  </a:lnTo>
                  <a:lnTo>
                    <a:pt x="415798" y="76200"/>
                  </a:lnTo>
                  <a:lnTo>
                    <a:pt x="435610" y="76200"/>
                  </a:lnTo>
                  <a:lnTo>
                    <a:pt x="443484" y="74168"/>
                  </a:lnTo>
                  <a:lnTo>
                    <a:pt x="449072" y="70103"/>
                  </a:lnTo>
                  <a:lnTo>
                    <a:pt x="454660" y="65912"/>
                  </a:lnTo>
                  <a:lnTo>
                    <a:pt x="455993" y="63246"/>
                  </a:lnTo>
                  <a:lnTo>
                    <a:pt x="415289" y="63246"/>
                  </a:lnTo>
                  <a:lnTo>
                    <a:pt x="410083" y="59944"/>
                  </a:lnTo>
                  <a:lnTo>
                    <a:pt x="410083" y="46989"/>
                  </a:lnTo>
                  <a:lnTo>
                    <a:pt x="415289" y="43814"/>
                  </a:lnTo>
                  <a:lnTo>
                    <a:pt x="456151" y="43814"/>
                  </a:lnTo>
                  <a:lnTo>
                    <a:pt x="454787" y="41021"/>
                  </a:lnTo>
                  <a:lnTo>
                    <a:pt x="443611" y="32638"/>
                  </a:lnTo>
                  <a:lnTo>
                    <a:pt x="435863" y="30607"/>
                  </a:lnTo>
                  <a:close/>
                </a:path>
                <a:path w="495300" h="127635">
                  <a:moveTo>
                    <a:pt x="456151" y="43814"/>
                  </a:moveTo>
                  <a:lnTo>
                    <a:pt x="436499" y="43814"/>
                  </a:lnTo>
                  <a:lnTo>
                    <a:pt x="441833" y="46989"/>
                  </a:lnTo>
                  <a:lnTo>
                    <a:pt x="441833" y="59944"/>
                  </a:lnTo>
                  <a:lnTo>
                    <a:pt x="436499" y="63246"/>
                  </a:lnTo>
                  <a:lnTo>
                    <a:pt x="455993" y="63246"/>
                  </a:lnTo>
                  <a:lnTo>
                    <a:pt x="457453" y="60325"/>
                  </a:lnTo>
                  <a:lnTo>
                    <a:pt x="457453" y="46482"/>
                  </a:lnTo>
                  <a:lnTo>
                    <a:pt x="456151" y="43814"/>
                  </a:lnTo>
                  <a:close/>
                </a:path>
                <a:path w="495300" h="127635">
                  <a:moveTo>
                    <a:pt x="197103" y="8636"/>
                  </a:moveTo>
                  <a:lnTo>
                    <a:pt x="136016" y="8636"/>
                  </a:lnTo>
                  <a:lnTo>
                    <a:pt x="136016" y="22478"/>
                  </a:lnTo>
                  <a:lnTo>
                    <a:pt x="176275" y="22478"/>
                  </a:lnTo>
                  <a:lnTo>
                    <a:pt x="173184" y="29118"/>
                  </a:lnTo>
                  <a:lnTo>
                    <a:pt x="143843" y="57038"/>
                  </a:lnTo>
                  <a:lnTo>
                    <a:pt x="128015" y="63373"/>
                  </a:lnTo>
                  <a:lnTo>
                    <a:pt x="139700" y="76073"/>
                  </a:lnTo>
                  <a:lnTo>
                    <a:pt x="162349" y="63285"/>
                  </a:lnTo>
                  <a:lnTo>
                    <a:pt x="179450" y="47783"/>
                  </a:lnTo>
                  <a:lnTo>
                    <a:pt x="191027" y="29567"/>
                  </a:lnTo>
                  <a:lnTo>
                    <a:pt x="197103" y="8636"/>
                  </a:lnTo>
                  <a:close/>
                </a:path>
                <a:path w="495300" h="127635">
                  <a:moveTo>
                    <a:pt x="494791" y="1777"/>
                  </a:moveTo>
                  <a:lnTo>
                    <a:pt x="478663" y="1777"/>
                  </a:lnTo>
                  <a:lnTo>
                    <a:pt x="478663" y="39497"/>
                  </a:lnTo>
                  <a:lnTo>
                    <a:pt x="459104" y="39497"/>
                  </a:lnTo>
                  <a:lnTo>
                    <a:pt x="459104" y="53086"/>
                  </a:lnTo>
                  <a:lnTo>
                    <a:pt x="478663" y="53086"/>
                  </a:lnTo>
                  <a:lnTo>
                    <a:pt x="478663" y="76835"/>
                  </a:lnTo>
                  <a:lnTo>
                    <a:pt x="494791" y="76835"/>
                  </a:lnTo>
                  <a:lnTo>
                    <a:pt x="494791" y="1777"/>
                  </a:lnTo>
                  <a:close/>
                </a:path>
                <a:path w="495300" h="127635">
                  <a:moveTo>
                    <a:pt x="465582" y="12953"/>
                  </a:moveTo>
                  <a:lnTo>
                    <a:pt x="388112" y="12953"/>
                  </a:lnTo>
                  <a:lnTo>
                    <a:pt x="388112" y="26035"/>
                  </a:lnTo>
                  <a:lnTo>
                    <a:pt x="465582" y="26035"/>
                  </a:lnTo>
                  <a:lnTo>
                    <a:pt x="465582" y="12953"/>
                  </a:lnTo>
                  <a:close/>
                </a:path>
                <a:path w="495300" h="127635">
                  <a:moveTo>
                    <a:pt x="435101" y="0"/>
                  </a:moveTo>
                  <a:lnTo>
                    <a:pt x="418591" y="0"/>
                  </a:lnTo>
                  <a:lnTo>
                    <a:pt x="418591" y="12953"/>
                  </a:lnTo>
                  <a:lnTo>
                    <a:pt x="435101" y="12953"/>
                  </a:lnTo>
                  <a:lnTo>
                    <a:pt x="435101" y="0"/>
                  </a:lnTo>
                  <a:close/>
                </a:path>
                <a:path w="495300" h="127635">
                  <a:moveTo>
                    <a:pt x="229870" y="1777"/>
                  </a:moveTo>
                  <a:lnTo>
                    <a:pt x="213487" y="1777"/>
                  </a:lnTo>
                  <a:lnTo>
                    <a:pt x="213487" y="75565"/>
                  </a:lnTo>
                  <a:lnTo>
                    <a:pt x="229870" y="75565"/>
                  </a:lnTo>
                  <a:lnTo>
                    <a:pt x="229870" y="46609"/>
                  </a:lnTo>
                  <a:lnTo>
                    <a:pt x="249174" y="46609"/>
                  </a:lnTo>
                  <a:lnTo>
                    <a:pt x="249174" y="32765"/>
                  </a:lnTo>
                  <a:lnTo>
                    <a:pt x="229870" y="32765"/>
                  </a:lnTo>
                  <a:lnTo>
                    <a:pt x="229870" y="1777"/>
                  </a:lnTo>
                  <a:close/>
                </a:path>
              </a:pathLst>
            </a:custGeom>
            <a:solidFill>
              <a:srgbClr val="8496A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8" name="object 58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6131559" y="3536441"/>
              <a:ext cx="238125" cy="121920"/>
            </a:xfrm>
            <a:prstGeom prst="rect">
              <a:avLst/>
            </a:prstGeom>
          </p:spPr>
        </p:pic>
        <p:sp>
          <p:nvSpPr>
            <p:cNvPr id="59" name="object 59"/>
            <p:cNvSpPr/>
            <p:nvPr/>
          </p:nvSpPr>
          <p:spPr>
            <a:xfrm>
              <a:off x="6433566" y="3536441"/>
              <a:ext cx="612140" cy="126364"/>
            </a:xfrm>
            <a:custGeom>
              <a:avLst/>
              <a:gdLst/>
              <a:ahLst/>
              <a:cxnLst/>
              <a:rect l="l" t="t" r="r" b="b"/>
              <a:pathLst>
                <a:path w="612140" h="126364">
                  <a:moveTo>
                    <a:pt x="78854" y="58940"/>
                  </a:moveTo>
                  <a:lnTo>
                    <a:pt x="48006" y="32385"/>
                  </a:lnTo>
                  <a:lnTo>
                    <a:pt x="48006" y="19050"/>
                  </a:lnTo>
                  <a:lnTo>
                    <a:pt x="73279" y="19050"/>
                  </a:lnTo>
                  <a:lnTo>
                    <a:pt x="73279" y="5334"/>
                  </a:lnTo>
                  <a:lnTo>
                    <a:pt x="5461" y="5334"/>
                  </a:lnTo>
                  <a:lnTo>
                    <a:pt x="5461" y="19050"/>
                  </a:lnTo>
                  <a:lnTo>
                    <a:pt x="31496" y="19050"/>
                  </a:lnTo>
                  <a:lnTo>
                    <a:pt x="31496" y="33274"/>
                  </a:lnTo>
                  <a:lnTo>
                    <a:pt x="0" y="64135"/>
                  </a:lnTo>
                  <a:lnTo>
                    <a:pt x="11684" y="75692"/>
                  </a:lnTo>
                  <a:lnTo>
                    <a:pt x="17145" y="73025"/>
                  </a:lnTo>
                  <a:lnTo>
                    <a:pt x="22733" y="68961"/>
                  </a:lnTo>
                  <a:lnTo>
                    <a:pt x="28321" y="63373"/>
                  </a:lnTo>
                  <a:lnTo>
                    <a:pt x="34036" y="57912"/>
                  </a:lnTo>
                  <a:lnTo>
                    <a:pt x="37973" y="52832"/>
                  </a:lnTo>
                  <a:lnTo>
                    <a:pt x="40132" y="48260"/>
                  </a:lnTo>
                  <a:lnTo>
                    <a:pt x="45529" y="54927"/>
                  </a:lnTo>
                  <a:lnTo>
                    <a:pt x="52031" y="61010"/>
                  </a:lnTo>
                  <a:lnTo>
                    <a:pt x="59626" y="66497"/>
                  </a:lnTo>
                  <a:lnTo>
                    <a:pt x="68326" y="71374"/>
                  </a:lnTo>
                  <a:lnTo>
                    <a:pt x="78854" y="58940"/>
                  </a:lnTo>
                  <a:close/>
                </a:path>
                <a:path w="612140" h="126364">
                  <a:moveTo>
                    <a:pt x="109347" y="78740"/>
                  </a:moveTo>
                  <a:lnTo>
                    <a:pt x="25146" y="78740"/>
                  </a:lnTo>
                  <a:lnTo>
                    <a:pt x="25146" y="92583"/>
                  </a:lnTo>
                  <a:lnTo>
                    <a:pt x="93078" y="92583"/>
                  </a:lnTo>
                  <a:lnTo>
                    <a:pt x="93078" y="126365"/>
                  </a:lnTo>
                  <a:lnTo>
                    <a:pt x="109347" y="126365"/>
                  </a:lnTo>
                  <a:lnTo>
                    <a:pt x="109347" y="78740"/>
                  </a:lnTo>
                  <a:close/>
                </a:path>
                <a:path w="612140" h="126364">
                  <a:moveTo>
                    <a:pt x="109347" y="0"/>
                  </a:moveTo>
                  <a:lnTo>
                    <a:pt x="93332" y="0"/>
                  </a:lnTo>
                  <a:lnTo>
                    <a:pt x="93332" y="29210"/>
                  </a:lnTo>
                  <a:lnTo>
                    <a:pt x="69088" y="29210"/>
                  </a:lnTo>
                  <a:lnTo>
                    <a:pt x="69088" y="42545"/>
                  </a:lnTo>
                  <a:lnTo>
                    <a:pt x="93332" y="42545"/>
                  </a:lnTo>
                  <a:lnTo>
                    <a:pt x="93332" y="73406"/>
                  </a:lnTo>
                  <a:lnTo>
                    <a:pt x="109347" y="73406"/>
                  </a:lnTo>
                  <a:lnTo>
                    <a:pt x="109347" y="0"/>
                  </a:lnTo>
                  <a:close/>
                </a:path>
                <a:path w="612140" h="126364">
                  <a:moveTo>
                    <a:pt x="232283" y="109728"/>
                  </a:moveTo>
                  <a:lnTo>
                    <a:pt x="232194" y="94234"/>
                  </a:lnTo>
                  <a:lnTo>
                    <a:pt x="230314" y="91186"/>
                  </a:lnTo>
                  <a:lnTo>
                    <a:pt x="228600" y="88392"/>
                  </a:lnTo>
                  <a:lnTo>
                    <a:pt x="221234" y="84074"/>
                  </a:lnTo>
                  <a:lnTo>
                    <a:pt x="215506" y="81483"/>
                  </a:lnTo>
                  <a:lnTo>
                    <a:pt x="215506" y="101854"/>
                  </a:lnTo>
                  <a:lnTo>
                    <a:pt x="215506" y="105283"/>
                  </a:lnTo>
                  <a:lnTo>
                    <a:pt x="213360" y="107950"/>
                  </a:lnTo>
                  <a:lnTo>
                    <a:pt x="208915" y="109982"/>
                  </a:lnTo>
                  <a:lnTo>
                    <a:pt x="204597" y="111887"/>
                  </a:lnTo>
                  <a:lnTo>
                    <a:pt x="197980" y="112903"/>
                  </a:lnTo>
                  <a:lnTo>
                    <a:pt x="180848" y="112903"/>
                  </a:lnTo>
                  <a:lnTo>
                    <a:pt x="174358" y="111887"/>
                  </a:lnTo>
                  <a:lnTo>
                    <a:pt x="169926" y="109982"/>
                  </a:lnTo>
                  <a:lnTo>
                    <a:pt x="165481" y="107950"/>
                  </a:lnTo>
                  <a:lnTo>
                    <a:pt x="163322" y="105283"/>
                  </a:lnTo>
                  <a:lnTo>
                    <a:pt x="163322" y="101854"/>
                  </a:lnTo>
                  <a:lnTo>
                    <a:pt x="164934" y="97193"/>
                  </a:lnTo>
                  <a:lnTo>
                    <a:pt x="169824" y="93853"/>
                  </a:lnTo>
                  <a:lnTo>
                    <a:pt x="177990" y="91859"/>
                  </a:lnTo>
                  <a:lnTo>
                    <a:pt x="189484" y="91186"/>
                  </a:lnTo>
                  <a:lnTo>
                    <a:pt x="200888" y="91859"/>
                  </a:lnTo>
                  <a:lnTo>
                    <a:pt x="209016" y="93853"/>
                  </a:lnTo>
                  <a:lnTo>
                    <a:pt x="213893" y="97193"/>
                  </a:lnTo>
                  <a:lnTo>
                    <a:pt x="215506" y="101854"/>
                  </a:lnTo>
                  <a:lnTo>
                    <a:pt x="215506" y="81483"/>
                  </a:lnTo>
                  <a:lnTo>
                    <a:pt x="215163" y="81318"/>
                  </a:lnTo>
                  <a:lnTo>
                    <a:pt x="207835" y="79336"/>
                  </a:lnTo>
                  <a:lnTo>
                    <a:pt x="199263" y="78130"/>
                  </a:lnTo>
                  <a:lnTo>
                    <a:pt x="189484" y="77724"/>
                  </a:lnTo>
                  <a:lnTo>
                    <a:pt x="179717" y="78117"/>
                  </a:lnTo>
                  <a:lnTo>
                    <a:pt x="146558" y="94234"/>
                  </a:lnTo>
                  <a:lnTo>
                    <a:pt x="146558" y="109728"/>
                  </a:lnTo>
                  <a:lnTo>
                    <a:pt x="189484" y="126365"/>
                  </a:lnTo>
                  <a:lnTo>
                    <a:pt x="199186" y="125971"/>
                  </a:lnTo>
                  <a:lnTo>
                    <a:pt x="230314" y="112903"/>
                  </a:lnTo>
                  <a:lnTo>
                    <a:pt x="232283" y="109728"/>
                  </a:lnTo>
                  <a:close/>
                </a:path>
                <a:path w="612140" h="126364">
                  <a:moveTo>
                    <a:pt x="248031" y="59563"/>
                  </a:moveTo>
                  <a:lnTo>
                    <a:pt x="218554" y="59563"/>
                  </a:lnTo>
                  <a:lnTo>
                    <a:pt x="218554" y="49530"/>
                  </a:lnTo>
                  <a:lnTo>
                    <a:pt x="218554" y="44958"/>
                  </a:lnTo>
                  <a:lnTo>
                    <a:pt x="227584" y="40779"/>
                  </a:lnTo>
                  <a:lnTo>
                    <a:pt x="229933" y="37477"/>
                  </a:lnTo>
                  <a:lnTo>
                    <a:pt x="231978" y="34620"/>
                  </a:lnTo>
                  <a:lnTo>
                    <a:pt x="232029" y="18427"/>
                  </a:lnTo>
                  <a:lnTo>
                    <a:pt x="229616" y="14605"/>
                  </a:lnTo>
                  <a:lnTo>
                    <a:pt x="228346" y="12573"/>
                  </a:lnTo>
                  <a:lnTo>
                    <a:pt x="220980" y="8382"/>
                  </a:lnTo>
                  <a:lnTo>
                    <a:pt x="215265" y="5816"/>
                  </a:lnTo>
                  <a:lnTo>
                    <a:pt x="215265" y="22491"/>
                  </a:lnTo>
                  <a:lnTo>
                    <a:pt x="215265" y="26035"/>
                  </a:lnTo>
                  <a:lnTo>
                    <a:pt x="213639" y="31038"/>
                  </a:lnTo>
                  <a:lnTo>
                    <a:pt x="208800" y="34620"/>
                  </a:lnTo>
                  <a:lnTo>
                    <a:pt x="202184" y="36372"/>
                  </a:lnTo>
                  <a:lnTo>
                    <a:pt x="202184" y="49530"/>
                  </a:lnTo>
                  <a:lnTo>
                    <a:pt x="202184" y="59563"/>
                  </a:lnTo>
                  <a:lnTo>
                    <a:pt x="176530" y="59563"/>
                  </a:lnTo>
                  <a:lnTo>
                    <a:pt x="176530" y="49415"/>
                  </a:lnTo>
                  <a:lnTo>
                    <a:pt x="180454" y="49911"/>
                  </a:lnTo>
                  <a:lnTo>
                    <a:pt x="184785" y="50177"/>
                  </a:lnTo>
                  <a:lnTo>
                    <a:pt x="194056" y="50177"/>
                  </a:lnTo>
                  <a:lnTo>
                    <a:pt x="198247" y="49911"/>
                  </a:lnTo>
                  <a:lnTo>
                    <a:pt x="202184" y="49530"/>
                  </a:lnTo>
                  <a:lnTo>
                    <a:pt x="202184" y="36372"/>
                  </a:lnTo>
                  <a:lnTo>
                    <a:pt x="200736" y="36753"/>
                  </a:lnTo>
                  <a:lnTo>
                    <a:pt x="189484" y="37477"/>
                  </a:lnTo>
                  <a:lnTo>
                    <a:pt x="181229" y="37477"/>
                  </a:lnTo>
                  <a:lnTo>
                    <a:pt x="174752" y="36449"/>
                  </a:lnTo>
                  <a:lnTo>
                    <a:pt x="165862" y="32385"/>
                  </a:lnTo>
                  <a:lnTo>
                    <a:pt x="163576" y="29603"/>
                  </a:lnTo>
                  <a:lnTo>
                    <a:pt x="163576" y="22491"/>
                  </a:lnTo>
                  <a:lnTo>
                    <a:pt x="165735" y="19685"/>
                  </a:lnTo>
                  <a:lnTo>
                    <a:pt x="170180" y="17665"/>
                  </a:lnTo>
                  <a:lnTo>
                    <a:pt x="174498" y="15621"/>
                  </a:lnTo>
                  <a:lnTo>
                    <a:pt x="180975" y="14605"/>
                  </a:lnTo>
                  <a:lnTo>
                    <a:pt x="197980" y="14605"/>
                  </a:lnTo>
                  <a:lnTo>
                    <a:pt x="204457" y="15621"/>
                  </a:lnTo>
                  <a:lnTo>
                    <a:pt x="213106" y="19685"/>
                  </a:lnTo>
                  <a:lnTo>
                    <a:pt x="215265" y="22491"/>
                  </a:lnTo>
                  <a:lnTo>
                    <a:pt x="215265" y="5816"/>
                  </a:lnTo>
                  <a:lnTo>
                    <a:pt x="214858" y="5626"/>
                  </a:lnTo>
                  <a:lnTo>
                    <a:pt x="207556" y="3644"/>
                  </a:lnTo>
                  <a:lnTo>
                    <a:pt x="199097" y="2438"/>
                  </a:lnTo>
                  <a:lnTo>
                    <a:pt x="189484" y="2032"/>
                  </a:lnTo>
                  <a:lnTo>
                    <a:pt x="179781" y="2438"/>
                  </a:lnTo>
                  <a:lnTo>
                    <a:pt x="146812" y="18427"/>
                  </a:lnTo>
                  <a:lnTo>
                    <a:pt x="146900" y="34544"/>
                  </a:lnTo>
                  <a:lnTo>
                    <a:pt x="151257" y="40652"/>
                  </a:lnTo>
                  <a:lnTo>
                    <a:pt x="160274" y="44958"/>
                  </a:lnTo>
                  <a:lnTo>
                    <a:pt x="160274" y="59563"/>
                  </a:lnTo>
                  <a:lnTo>
                    <a:pt x="130810" y="59563"/>
                  </a:lnTo>
                  <a:lnTo>
                    <a:pt x="130810" y="73406"/>
                  </a:lnTo>
                  <a:lnTo>
                    <a:pt x="248031" y="73406"/>
                  </a:lnTo>
                  <a:lnTo>
                    <a:pt x="248031" y="59563"/>
                  </a:lnTo>
                  <a:close/>
                </a:path>
                <a:path w="612140" h="126364">
                  <a:moveTo>
                    <a:pt x="332359" y="38481"/>
                  </a:moveTo>
                  <a:lnTo>
                    <a:pt x="316230" y="9537"/>
                  </a:lnTo>
                  <a:lnTo>
                    <a:pt x="316230" y="44323"/>
                  </a:lnTo>
                  <a:lnTo>
                    <a:pt x="314706" y="49149"/>
                  </a:lnTo>
                  <a:lnTo>
                    <a:pt x="308102" y="56261"/>
                  </a:lnTo>
                  <a:lnTo>
                    <a:pt x="303784" y="58178"/>
                  </a:lnTo>
                  <a:lnTo>
                    <a:pt x="293243" y="58178"/>
                  </a:lnTo>
                  <a:lnTo>
                    <a:pt x="288925" y="56261"/>
                  </a:lnTo>
                  <a:lnTo>
                    <a:pt x="282321" y="49149"/>
                  </a:lnTo>
                  <a:lnTo>
                    <a:pt x="280543" y="44323"/>
                  </a:lnTo>
                  <a:lnTo>
                    <a:pt x="280543" y="32639"/>
                  </a:lnTo>
                  <a:lnTo>
                    <a:pt x="282321" y="27813"/>
                  </a:lnTo>
                  <a:lnTo>
                    <a:pt x="285623" y="24257"/>
                  </a:lnTo>
                  <a:lnTo>
                    <a:pt x="288925" y="20574"/>
                  </a:lnTo>
                  <a:lnTo>
                    <a:pt x="293243" y="18796"/>
                  </a:lnTo>
                  <a:lnTo>
                    <a:pt x="303657" y="18796"/>
                  </a:lnTo>
                  <a:lnTo>
                    <a:pt x="307975" y="20701"/>
                  </a:lnTo>
                  <a:lnTo>
                    <a:pt x="314579" y="28079"/>
                  </a:lnTo>
                  <a:lnTo>
                    <a:pt x="316179" y="32639"/>
                  </a:lnTo>
                  <a:lnTo>
                    <a:pt x="316230" y="44323"/>
                  </a:lnTo>
                  <a:lnTo>
                    <a:pt x="316230" y="9537"/>
                  </a:lnTo>
                  <a:lnTo>
                    <a:pt x="311873" y="7327"/>
                  </a:lnTo>
                  <a:lnTo>
                    <a:pt x="305473" y="5549"/>
                  </a:lnTo>
                  <a:lnTo>
                    <a:pt x="298450" y="4965"/>
                  </a:lnTo>
                  <a:lnTo>
                    <a:pt x="291426" y="5549"/>
                  </a:lnTo>
                  <a:lnTo>
                    <a:pt x="264541" y="38481"/>
                  </a:lnTo>
                  <a:lnTo>
                    <a:pt x="265137" y="45491"/>
                  </a:lnTo>
                  <a:lnTo>
                    <a:pt x="298450" y="71882"/>
                  </a:lnTo>
                  <a:lnTo>
                    <a:pt x="305473" y="71310"/>
                  </a:lnTo>
                  <a:lnTo>
                    <a:pt x="331762" y="45491"/>
                  </a:lnTo>
                  <a:lnTo>
                    <a:pt x="332359" y="38481"/>
                  </a:lnTo>
                  <a:close/>
                </a:path>
                <a:path w="612140" h="126364">
                  <a:moveTo>
                    <a:pt x="366395" y="0"/>
                  </a:moveTo>
                  <a:lnTo>
                    <a:pt x="350393" y="0"/>
                  </a:lnTo>
                  <a:lnTo>
                    <a:pt x="350393" y="90043"/>
                  </a:lnTo>
                  <a:lnTo>
                    <a:pt x="366395" y="90043"/>
                  </a:lnTo>
                  <a:lnTo>
                    <a:pt x="366395" y="0"/>
                  </a:lnTo>
                  <a:close/>
                </a:path>
                <a:path w="612140" h="126364">
                  <a:moveTo>
                    <a:pt x="368935" y="108077"/>
                  </a:moveTo>
                  <a:lnTo>
                    <a:pt x="301371" y="108077"/>
                  </a:lnTo>
                  <a:lnTo>
                    <a:pt x="301371" y="80264"/>
                  </a:lnTo>
                  <a:lnTo>
                    <a:pt x="284988" y="80264"/>
                  </a:lnTo>
                  <a:lnTo>
                    <a:pt x="284988" y="121920"/>
                  </a:lnTo>
                  <a:lnTo>
                    <a:pt x="368935" y="121920"/>
                  </a:lnTo>
                  <a:lnTo>
                    <a:pt x="368935" y="108077"/>
                  </a:lnTo>
                  <a:close/>
                </a:path>
                <a:path w="612140" h="126364">
                  <a:moveTo>
                    <a:pt x="507111" y="56654"/>
                  </a:moveTo>
                  <a:lnTo>
                    <a:pt x="487680" y="56654"/>
                  </a:lnTo>
                  <a:lnTo>
                    <a:pt x="488670" y="42951"/>
                  </a:lnTo>
                  <a:lnTo>
                    <a:pt x="489394" y="29870"/>
                  </a:lnTo>
                  <a:lnTo>
                    <a:pt x="489813" y="17373"/>
                  </a:lnTo>
                  <a:lnTo>
                    <a:pt x="489966" y="5461"/>
                  </a:lnTo>
                  <a:lnTo>
                    <a:pt x="407670" y="5461"/>
                  </a:lnTo>
                  <a:lnTo>
                    <a:pt x="407670" y="19316"/>
                  </a:lnTo>
                  <a:lnTo>
                    <a:pt x="473583" y="19316"/>
                  </a:lnTo>
                  <a:lnTo>
                    <a:pt x="473456" y="26644"/>
                  </a:lnTo>
                  <a:lnTo>
                    <a:pt x="473113" y="35306"/>
                  </a:lnTo>
                  <a:lnTo>
                    <a:pt x="472554" y="45313"/>
                  </a:lnTo>
                  <a:lnTo>
                    <a:pt x="471805" y="56654"/>
                  </a:lnTo>
                  <a:lnTo>
                    <a:pt x="389890" y="56654"/>
                  </a:lnTo>
                  <a:lnTo>
                    <a:pt x="389890" y="70485"/>
                  </a:lnTo>
                  <a:lnTo>
                    <a:pt x="439293" y="70485"/>
                  </a:lnTo>
                  <a:lnTo>
                    <a:pt x="439293" y="126365"/>
                  </a:lnTo>
                  <a:lnTo>
                    <a:pt x="455803" y="126365"/>
                  </a:lnTo>
                  <a:lnTo>
                    <a:pt x="455803" y="70485"/>
                  </a:lnTo>
                  <a:lnTo>
                    <a:pt x="507111" y="70485"/>
                  </a:lnTo>
                  <a:lnTo>
                    <a:pt x="507111" y="56654"/>
                  </a:lnTo>
                  <a:close/>
                </a:path>
                <a:path w="612140" h="126364">
                  <a:moveTo>
                    <a:pt x="611632" y="42799"/>
                  </a:moveTo>
                  <a:lnTo>
                    <a:pt x="607314" y="30734"/>
                  </a:lnTo>
                  <a:lnTo>
                    <a:pt x="590169" y="37846"/>
                  </a:lnTo>
                  <a:lnTo>
                    <a:pt x="592836" y="18161"/>
                  </a:lnTo>
                  <a:lnTo>
                    <a:pt x="578866" y="18161"/>
                  </a:lnTo>
                  <a:lnTo>
                    <a:pt x="581406" y="37846"/>
                  </a:lnTo>
                  <a:lnTo>
                    <a:pt x="564261" y="30734"/>
                  </a:lnTo>
                  <a:lnTo>
                    <a:pt x="560070" y="42799"/>
                  </a:lnTo>
                  <a:lnTo>
                    <a:pt x="578485" y="45720"/>
                  </a:lnTo>
                  <a:lnTo>
                    <a:pt x="565404" y="60464"/>
                  </a:lnTo>
                  <a:lnTo>
                    <a:pt x="576199" y="67945"/>
                  </a:lnTo>
                  <a:lnTo>
                    <a:pt x="585724" y="50546"/>
                  </a:lnTo>
                  <a:lnTo>
                    <a:pt x="595376" y="67945"/>
                  </a:lnTo>
                  <a:lnTo>
                    <a:pt x="606298" y="60464"/>
                  </a:lnTo>
                  <a:lnTo>
                    <a:pt x="593217" y="45720"/>
                  </a:lnTo>
                  <a:lnTo>
                    <a:pt x="611632" y="42799"/>
                  </a:lnTo>
                  <a:close/>
                </a:path>
              </a:pathLst>
            </a:custGeom>
            <a:solidFill>
              <a:srgbClr val="8496A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0" name="object 60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7103744" y="3553078"/>
              <a:ext cx="204724" cy="99568"/>
            </a:xfrm>
            <a:prstGeom prst="rect">
              <a:avLst/>
            </a:prstGeom>
          </p:spPr>
        </p:pic>
        <p:sp>
          <p:nvSpPr>
            <p:cNvPr id="61" name="object 61"/>
            <p:cNvSpPr/>
            <p:nvPr/>
          </p:nvSpPr>
          <p:spPr>
            <a:xfrm>
              <a:off x="1527556" y="3741419"/>
              <a:ext cx="410209" cy="129539"/>
            </a:xfrm>
            <a:custGeom>
              <a:avLst/>
              <a:gdLst/>
              <a:ahLst/>
              <a:cxnLst/>
              <a:rect l="l" t="t" r="r" b="b"/>
              <a:pathLst>
                <a:path w="410210" h="129539">
                  <a:moveTo>
                    <a:pt x="60960" y="28575"/>
                  </a:moveTo>
                  <a:lnTo>
                    <a:pt x="59270" y="24511"/>
                  </a:lnTo>
                  <a:lnTo>
                    <a:pt x="58166" y="21844"/>
                  </a:lnTo>
                  <a:lnTo>
                    <a:pt x="52705" y="17018"/>
                  </a:lnTo>
                  <a:lnTo>
                    <a:pt x="47371" y="12192"/>
                  </a:lnTo>
                  <a:lnTo>
                    <a:pt x="39624" y="9779"/>
                  </a:lnTo>
                  <a:lnTo>
                    <a:pt x="29718" y="9779"/>
                  </a:lnTo>
                  <a:lnTo>
                    <a:pt x="22491" y="10287"/>
                  </a:lnTo>
                  <a:lnTo>
                    <a:pt x="15697" y="11798"/>
                  </a:lnTo>
                  <a:lnTo>
                    <a:pt x="9296" y="14338"/>
                  </a:lnTo>
                  <a:lnTo>
                    <a:pt x="3302" y="17907"/>
                  </a:lnTo>
                  <a:lnTo>
                    <a:pt x="3302" y="34290"/>
                  </a:lnTo>
                  <a:lnTo>
                    <a:pt x="9055" y="29984"/>
                  </a:lnTo>
                  <a:lnTo>
                    <a:pt x="14935" y="26924"/>
                  </a:lnTo>
                  <a:lnTo>
                    <a:pt x="20916" y="25120"/>
                  </a:lnTo>
                  <a:lnTo>
                    <a:pt x="27051" y="24511"/>
                  </a:lnTo>
                  <a:lnTo>
                    <a:pt x="32385" y="24511"/>
                  </a:lnTo>
                  <a:lnTo>
                    <a:pt x="36195" y="25654"/>
                  </a:lnTo>
                  <a:lnTo>
                    <a:pt x="38735" y="28067"/>
                  </a:lnTo>
                  <a:lnTo>
                    <a:pt x="41275" y="30353"/>
                  </a:lnTo>
                  <a:lnTo>
                    <a:pt x="42545" y="33782"/>
                  </a:lnTo>
                  <a:lnTo>
                    <a:pt x="42545" y="41529"/>
                  </a:lnTo>
                  <a:lnTo>
                    <a:pt x="41656" y="44577"/>
                  </a:lnTo>
                  <a:lnTo>
                    <a:pt x="38100" y="50165"/>
                  </a:lnTo>
                  <a:lnTo>
                    <a:pt x="35052" y="53086"/>
                  </a:lnTo>
                  <a:lnTo>
                    <a:pt x="30988" y="56134"/>
                  </a:lnTo>
                  <a:lnTo>
                    <a:pt x="23749" y="61683"/>
                  </a:lnTo>
                  <a:lnTo>
                    <a:pt x="2667" y="86106"/>
                  </a:lnTo>
                  <a:lnTo>
                    <a:pt x="889" y="90424"/>
                  </a:lnTo>
                  <a:lnTo>
                    <a:pt x="0" y="95250"/>
                  </a:lnTo>
                  <a:lnTo>
                    <a:pt x="0" y="107696"/>
                  </a:lnTo>
                  <a:lnTo>
                    <a:pt x="60071" y="107696"/>
                  </a:lnTo>
                  <a:lnTo>
                    <a:pt x="60071" y="92329"/>
                  </a:lnTo>
                  <a:lnTo>
                    <a:pt x="19304" y="92329"/>
                  </a:lnTo>
                  <a:lnTo>
                    <a:pt x="19304" y="89916"/>
                  </a:lnTo>
                  <a:lnTo>
                    <a:pt x="39090" y="70535"/>
                  </a:lnTo>
                  <a:lnTo>
                    <a:pt x="45085" y="65786"/>
                  </a:lnTo>
                  <a:lnTo>
                    <a:pt x="58801" y="48768"/>
                  </a:lnTo>
                  <a:lnTo>
                    <a:pt x="60198" y="45466"/>
                  </a:lnTo>
                  <a:lnTo>
                    <a:pt x="60960" y="41529"/>
                  </a:lnTo>
                  <a:lnTo>
                    <a:pt x="60960" y="28575"/>
                  </a:lnTo>
                  <a:close/>
                </a:path>
                <a:path w="410210" h="129539">
                  <a:moveTo>
                    <a:pt x="102743" y="70866"/>
                  </a:moveTo>
                  <a:lnTo>
                    <a:pt x="101384" y="54419"/>
                  </a:lnTo>
                  <a:lnTo>
                    <a:pt x="97320" y="38989"/>
                  </a:lnTo>
                  <a:lnTo>
                    <a:pt x="90576" y="24612"/>
                  </a:lnTo>
                  <a:lnTo>
                    <a:pt x="81153" y="11303"/>
                  </a:lnTo>
                  <a:lnTo>
                    <a:pt x="65913" y="11303"/>
                  </a:lnTo>
                  <a:lnTo>
                    <a:pt x="74980" y="25031"/>
                  </a:lnTo>
                  <a:lnTo>
                    <a:pt x="81445" y="39522"/>
                  </a:lnTo>
                  <a:lnTo>
                    <a:pt x="85318" y="54800"/>
                  </a:lnTo>
                  <a:lnTo>
                    <a:pt x="86614" y="70866"/>
                  </a:lnTo>
                  <a:lnTo>
                    <a:pt x="85318" y="86969"/>
                  </a:lnTo>
                  <a:lnTo>
                    <a:pt x="81445" y="102108"/>
                  </a:lnTo>
                  <a:lnTo>
                    <a:pt x="74980" y="116306"/>
                  </a:lnTo>
                  <a:lnTo>
                    <a:pt x="65913" y="129540"/>
                  </a:lnTo>
                  <a:lnTo>
                    <a:pt x="81153" y="129540"/>
                  </a:lnTo>
                  <a:lnTo>
                    <a:pt x="90576" y="116878"/>
                  </a:lnTo>
                  <a:lnTo>
                    <a:pt x="97320" y="102882"/>
                  </a:lnTo>
                  <a:lnTo>
                    <a:pt x="101384" y="87541"/>
                  </a:lnTo>
                  <a:lnTo>
                    <a:pt x="102743" y="70866"/>
                  </a:lnTo>
                  <a:close/>
                </a:path>
                <a:path w="410210" h="129539">
                  <a:moveTo>
                    <a:pt x="199898" y="11303"/>
                  </a:moveTo>
                  <a:lnTo>
                    <a:pt x="184785" y="11303"/>
                  </a:lnTo>
                  <a:lnTo>
                    <a:pt x="175374" y="24599"/>
                  </a:lnTo>
                  <a:lnTo>
                    <a:pt x="168668" y="38950"/>
                  </a:lnTo>
                  <a:lnTo>
                    <a:pt x="164655" y="54368"/>
                  </a:lnTo>
                  <a:lnTo>
                    <a:pt x="163322" y="70866"/>
                  </a:lnTo>
                  <a:lnTo>
                    <a:pt x="164655" y="87617"/>
                  </a:lnTo>
                  <a:lnTo>
                    <a:pt x="168668" y="102971"/>
                  </a:lnTo>
                  <a:lnTo>
                    <a:pt x="175374" y="116954"/>
                  </a:lnTo>
                  <a:lnTo>
                    <a:pt x="184785" y="129540"/>
                  </a:lnTo>
                  <a:lnTo>
                    <a:pt x="199898" y="129540"/>
                  </a:lnTo>
                  <a:lnTo>
                    <a:pt x="190893" y="116166"/>
                  </a:lnTo>
                  <a:lnTo>
                    <a:pt x="184467" y="101917"/>
                  </a:lnTo>
                  <a:lnTo>
                    <a:pt x="180606" y="86829"/>
                  </a:lnTo>
                  <a:lnTo>
                    <a:pt x="179324" y="70866"/>
                  </a:lnTo>
                  <a:lnTo>
                    <a:pt x="180606" y="54724"/>
                  </a:lnTo>
                  <a:lnTo>
                    <a:pt x="184467" y="39420"/>
                  </a:lnTo>
                  <a:lnTo>
                    <a:pt x="190893" y="24955"/>
                  </a:lnTo>
                  <a:lnTo>
                    <a:pt x="199898" y="11303"/>
                  </a:lnTo>
                  <a:close/>
                </a:path>
                <a:path w="410210" h="129539">
                  <a:moveTo>
                    <a:pt x="279527" y="70866"/>
                  </a:moveTo>
                  <a:lnTo>
                    <a:pt x="278168" y="54419"/>
                  </a:lnTo>
                  <a:lnTo>
                    <a:pt x="274104" y="38989"/>
                  </a:lnTo>
                  <a:lnTo>
                    <a:pt x="267360" y="24612"/>
                  </a:lnTo>
                  <a:lnTo>
                    <a:pt x="257937" y="11303"/>
                  </a:lnTo>
                  <a:lnTo>
                    <a:pt x="242697" y="11303"/>
                  </a:lnTo>
                  <a:lnTo>
                    <a:pt x="251764" y="25031"/>
                  </a:lnTo>
                  <a:lnTo>
                    <a:pt x="258229" y="39522"/>
                  </a:lnTo>
                  <a:lnTo>
                    <a:pt x="262102" y="54800"/>
                  </a:lnTo>
                  <a:lnTo>
                    <a:pt x="263398" y="70866"/>
                  </a:lnTo>
                  <a:lnTo>
                    <a:pt x="262102" y="86969"/>
                  </a:lnTo>
                  <a:lnTo>
                    <a:pt x="258229" y="102108"/>
                  </a:lnTo>
                  <a:lnTo>
                    <a:pt x="251764" y="116306"/>
                  </a:lnTo>
                  <a:lnTo>
                    <a:pt x="242697" y="129540"/>
                  </a:lnTo>
                  <a:lnTo>
                    <a:pt x="257937" y="129540"/>
                  </a:lnTo>
                  <a:lnTo>
                    <a:pt x="267360" y="116878"/>
                  </a:lnTo>
                  <a:lnTo>
                    <a:pt x="274104" y="102882"/>
                  </a:lnTo>
                  <a:lnTo>
                    <a:pt x="278168" y="87541"/>
                  </a:lnTo>
                  <a:lnTo>
                    <a:pt x="279527" y="70866"/>
                  </a:lnTo>
                  <a:close/>
                </a:path>
                <a:path w="410210" h="129539">
                  <a:moveTo>
                    <a:pt x="393700" y="26670"/>
                  </a:moveTo>
                  <a:lnTo>
                    <a:pt x="326898" y="26670"/>
                  </a:lnTo>
                  <a:lnTo>
                    <a:pt x="326898" y="0"/>
                  </a:lnTo>
                  <a:lnTo>
                    <a:pt x="310388" y="0"/>
                  </a:lnTo>
                  <a:lnTo>
                    <a:pt x="310388" y="26670"/>
                  </a:lnTo>
                  <a:lnTo>
                    <a:pt x="310388" y="40640"/>
                  </a:lnTo>
                  <a:lnTo>
                    <a:pt x="393700" y="40640"/>
                  </a:lnTo>
                  <a:lnTo>
                    <a:pt x="393700" y="26670"/>
                  </a:lnTo>
                  <a:close/>
                </a:path>
                <a:path w="410210" h="129539">
                  <a:moveTo>
                    <a:pt x="394208" y="100330"/>
                  </a:moveTo>
                  <a:lnTo>
                    <a:pt x="326263" y="100330"/>
                  </a:lnTo>
                  <a:lnTo>
                    <a:pt x="326263" y="76200"/>
                  </a:lnTo>
                  <a:lnTo>
                    <a:pt x="309753" y="76200"/>
                  </a:lnTo>
                  <a:lnTo>
                    <a:pt x="309753" y="100330"/>
                  </a:lnTo>
                  <a:lnTo>
                    <a:pt x="309753" y="114300"/>
                  </a:lnTo>
                  <a:lnTo>
                    <a:pt x="394208" y="114300"/>
                  </a:lnTo>
                  <a:lnTo>
                    <a:pt x="394208" y="100330"/>
                  </a:lnTo>
                  <a:close/>
                </a:path>
                <a:path w="410210" h="129539">
                  <a:moveTo>
                    <a:pt x="409829" y="53975"/>
                  </a:moveTo>
                  <a:lnTo>
                    <a:pt x="292608" y="53975"/>
                  </a:lnTo>
                  <a:lnTo>
                    <a:pt x="292608" y="67691"/>
                  </a:lnTo>
                  <a:lnTo>
                    <a:pt x="409829" y="67691"/>
                  </a:lnTo>
                  <a:lnTo>
                    <a:pt x="409829" y="53975"/>
                  </a:lnTo>
                  <a:close/>
                </a:path>
              </a:pathLst>
            </a:custGeom>
            <a:solidFill>
              <a:srgbClr val="8496A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2" name="object 62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1992630" y="3734561"/>
              <a:ext cx="240792" cy="126364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2302002" y="3734561"/>
              <a:ext cx="230505" cy="126364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2599943" y="3734561"/>
              <a:ext cx="251079" cy="126364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2904617" y="3732784"/>
              <a:ext cx="245871" cy="128143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3212592" y="3734434"/>
              <a:ext cx="239648" cy="126491"/>
            </a:xfrm>
            <a:prstGeom prst="rect">
              <a:avLst/>
            </a:prstGeom>
          </p:spPr>
        </p:pic>
        <p:sp>
          <p:nvSpPr>
            <p:cNvPr id="67" name="object 67"/>
            <p:cNvSpPr/>
            <p:nvPr/>
          </p:nvSpPr>
          <p:spPr>
            <a:xfrm>
              <a:off x="5565902" y="4112640"/>
              <a:ext cx="44450" cy="42545"/>
            </a:xfrm>
            <a:custGeom>
              <a:avLst/>
              <a:gdLst/>
              <a:ahLst/>
              <a:cxnLst/>
              <a:rect l="l" t="t" r="r" b="b"/>
              <a:pathLst>
                <a:path w="44450" h="42545">
                  <a:moveTo>
                    <a:pt x="27939" y="0"/>
                  </a:moveTo>
                  <a:lnTo>
                    <a:pt x="16001" y="0"/>
                  </a:lnTo>
                  <a:lnTo>
                    <a:pt x="18161" y="16890"/>
                  </a:lnTo>
                  <a:lnTo>
                    <a:pt x="3556" y="10794"/>
                  </a:lnTo>
                  <a:lnTo>
                    <a:pt x="0" y="21081"/>
                  </a:lnTo>
                  <a:lnTo>
                    <a:pt x="15621" y="23494"/>
                  </a:lnTo>
                  <a:lnTo>
                    <a:pt x="4572" y="36067"/>
                  </a:lnTo>
                  <a:lnTo>
                    <a:pt x="13715" y="42417"/>
                  </a:lnTo>
                  <a:lnTo>
                    <a:pt x="21971" y="27685"/>
                  </a:lnTo>
                  <a:lnTo>
                    <a:pt x="30099" y="42417"/>
                  </a:lnTo>
                  <a:lnTo>
                    <a:pt x="39370" y="36067"/>
                  </a:lnTo>
                  <a:lnTo>
                    <a:pt x="28194" y="23494"/>
                  </a:lnTo>
                  <a:lnTo>
                    <a:pt x="43942" y="21081"/>
                  </a:lnTo>
                  <a:lnTo>
                    <a:pt x="40259" y="10794"/>
                  </a:lnTo>
                  <a:lnTo>
                    <a:pt x="25653" y="16890"/>
                  </a:lnTo>
                  <a:lnTo>
                    <a:pt x="27939" y="0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8" name="object 68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5660390" y="4095622"/>
              <a:ext cx="206629" cy="109219"/>
            </a:xfrm>
            <a:prstGeom prst="rect">
              <a:avLst/>
            </a:prstGeom>
          </p:spPr>
        </p:pic>
        <p:sp>
          <p:nvSpPr>
            <p:cNvPr id="69" name="object 69"/>
            <p:cNvSpPr/>
            <p:nvPr/>
          </p:nvSpPr>
          <p:spPr>
            <a:xfrm>
              <a:off x="5926962" y="4111371"/>
              <a:ext cx="320675" cy="85090"/>
            </a:xfrm>
            <a:custGeom>
              <a:avLst/>
              <a:gdLst/>
              <a:ahLst/>
              <a:cxnLst/>
              <a:rect l="l" t="t" r="r" b="b"/>
              <a:pathLst>
                <a:path w="320675" h="85089">
                  <a:moveTo>
                    <a:pt x="12064" y="67817"/>
                  </a:moveTo>
                  <a:lnTo>
                    <a:pt x="6858" y="67817"/>
                  </a:lnTo>
                  <a:lnTo>
                    <a:pt x="4699" y="68579"/>
                  </a:lnTo>
                  <a:lnTo>
                    <a:pt x="2794" y="70230"/>
                  </a:lnTo>
                  <a:lnTo>
                    <a:pt x="888" y="71754"/>
                  </a:lnTo>
                  <a:lnTo>
                    <a:pt x="0" y="73786"/>
                  </a:lnTo>
                  <a:lnTo>
                    <a:pt x="55" y="78866"/>
                  </a:lnTo>
                  <a:lnTo>
                    <a:pt x="888" y="80771"/>
                  </a:lnTo>
                  <a:lnTo>
                    <a:pt x="4445" y="84073"/>
                  </a:lnTo>
                  <a:lnTo>
                    <a:pt x="6731" y="84835"/>
                  </a:lnTo>
                  <a:lnTo>
                    <a:pt x="11937" y="84835"/>
                  </a:lnTo>
                  <a:lnTo>
                    <a:pt x="14224" y="84073"/>
                  </a:lnTo>
                  <a:lnTo>
                    <a:pt x="16001" y="82422"/>
                  </a:lnTo>
                  <a:lnTo>
                    <a:pt x="17907" y="80898"/>
                  </a:lnTo>
                  <a:lnTo>
                    <a:pt x="18796" y="78866"/>
                  </a:lnTo>
                  <a:lnTo>
                    <a:pt x="18796" y="73786"/>
                  </a:lnTo>
                  <a:lnTo>
                    <a:pt x="17907" y="71754"/>
                  </a:lnTo>
                  <a:lnTo>
                    <a:pt x="16001" y="70230"/>
                  </a:lnTo>
                  <a:lnTo>
                    <a:pt x="14224" y="68579"/>
                  </a:lnTo>
                  <a:lnTo>
                    <a:pt x="12064" y="67817"/>
                  </a:lnTo>
                  <a:close/>
                </a:path>
                <a:path w="320675" h="85089">
                  <a:moveTo>
                    <a:pt x="12064" y="24002"/>
                  </a:moveTo>
                  <a:lnTo>
                    <a:pt x="6985" y="24002"/>
                  </a:lnTo>
                  <a:lnTo>
                    <a:pt x="4699" y="24764"/>
                  </a:lnTo>
                  <a:lnTo>
                    <a:pt x="2794" y="26288"/>
                  </a:lnTo>
                  <a:lnTo>
                    <a:pt x="888" y="27939"/>
                  </a:lnTo>
                  <a:lnTo>
                    <a:pt x="0" y="29971"/>
                  </a:lnTo>
                  <a:lnTo>
                    <a:pt x="55" y="35051"/>
                  </a:lnTo>
                  <a:lnTo>
                    <a:pt x="888" y="36956"/>
                  </a:lnTo>
                  <a:lnTo>
                    <a:pt x="2794" y="38607"/>
                  </a:lnTo>
                  <a:lnTo>
                    <a:pt x="4572" y="40258"/>
                  </a:lnTo>
                  <a:lnTo>
                    <a:pt x="6731" y="41020"/>
                  </a:lnTo>
                  <a:lnTo>
                    <a:pt x="11937" y="41020"/>
                  </a:lnTo>
                  <a:lnTo>
                    <a:pt x="14224" y="40258"/>
                  </a:lnTo>
                  <a:lnTo>
                    <a:pt x="17907" y="37083"/>
                  </a:lnTo>
                  <a:lnTo>
                    <a:pt x="18796" y="35051"/>
                  </a:lnTo>
                  <a:lnTo>
                    <a:pt x="18796" y="29971"/>
                  </a:lnTo>
                  <a:lnTo>
                    <a:pt x="17907" y="27939"/>
                  </a:lnTo>
                  <a:lnTo>
                    <a:pt x="16001" y="26415"/>
                  </a:lnTo>
                  <a:lnTo>
                    <a:pt x="14224" y="24764"/>
                  </a:lnTo>
                  <a:lnTo>
                    <a:pt x="12064" y="24002"/>
                  </a:lnTo>
                  <a:close/>
                </a:path>
                <a:path w="320675" h="85089">
                  <a:moveTo>
                    <a:pt x="164337" y="0"/>
                  </a:moveTo>
                  <a:lnTo>
                    <a:pt x="154559" y="0"/>
                  </a:lnTo>
                  <a:lnTo>
                    <a:pt x="147192" y="3682"/>
                  </a:lnTo>
                  <a:lnTo>
                    <a:pt x="134365" y="43814"/>
                  </a:lnTo>
                  <a:lnTo>
                    <a:pt x="136130" y="61817"/>
                  </a:lnTo>
                  <a:lnTo>
                    <a:pt x="141430" y="74675"/>
                  </a:lnTo>
                  <a:lnTo>
                    <a:pt x="150278" y="82391"/>
                  </a:lnTo>
                  <a:lnTo>
                    <a:pt x="162687" y="84962"/>
                  </a:lnTo>
                  <a:lnTo>
                    <a:pt x="172212" y="84962"/>
                  </a:lnTo>
                  <a:lnTo>
                    <a:pt x="179577" y="81152"/>
                  </a:lnTo>
                  <a:lnTo>
                    <a:pt x="184531" y="73786"/>
                  </a:lnTo>
                  <a:lnTo>
                    <a:pt x="185076" y="72770"/>
                  </a:lnTo>
                  <a:lnTo>
                    <a:pt x="163322" y="72770"/>
                  </a:lnTo>
                  <a:lnTo>
                    <a:pt x="157581" y="70937"/>
                  </a:lnTo>
                  <a:lnTo>
                    <a:pt x="153495" y="65436"/>
                  </a:lnTo>
                  <a:lnTo>
                    <a:pt x="151052" y="56268"/>
                  </a:lnTo>
                  <a:lnTo>
                    <a:pt x="150265" y="43814"/>
                  </a:lnTo>
                  <a:lnTo>
                    <a:pt x="150333" y="41909"/>
                  </a:lnTo>
                  <a:lnTo>
                    <a:pt x="151074" y="29692"/>
                  </a:lnTo>
                  <a:lnTo>
                    <a:pt x="153574" y="19891"/>
                  </a:lnTo>
                  <a:lnTo>
                    <a:pt x="157741" y="14019"/>
                  </a:lnTo>
                  <a:lnTo>
                    <a:pt x="163575" y="12064"/>
                  </a:lnTo>
                  <a:lnTo>
                    <a:pt x="185829" y="12064"/>
                  </a:lnTo>
                  <a:lnTo>
                    <a:pt x="185197" y="10477"/>
                  </a:lnTo>
                  <a:lnTo>
                    <a:pt x="176506" y="2619"/>
                  </a:lnTo>
                  <a:lnTo>
                    <a:pt x="164337" y="0"/>
                  </a:lnTo>
                  <a:close/>
                </a:path>
                <a:path w="320675" h="85089">
                  <a:moveTo>
                    <a:pt x="185829" y="12064"/>
                  </a:moveTo>
                  <a:lnTo>
                    <a:pt x="163575" y="12064"/>
                  </a:lnTo>
                  <a:lnTo>
                    <a:pt x="169150" y="13971"/>
                  </a:lnTo>
                  <a:lnTo>
                    <a:pt x="173116" y="19700"/>
                  </a:lnTo>
                  <a:lnTo>
                    <a:pt x="175488" y="29263"/>
                  </a:lnTo>
                  <a:lnTo>
                    <a:pt x="176231" y="41909"/>
                  </a:lnTo>
                  <a:lnTo>
                    <a:pt x="176205" y="43814"/>
                  </a:lnTo>
                  <a:lnTo>
                    <a:pt x="175466" y="55840"/>
                  </a:lnTo>
                  <a:lnTo>
                    <a:pt x="173037" y="65246"/>
                  </a:lnTo>
                  <a:lnTo>
                    <a:pt x="168989" y="70889"/>
                  </a:lnTo>
                  <a:lnTo>
                    <a:pt x="163322" y="72770"/>
                  </a:lnTo>
                  <a:lnTo>
                    <a:pt x="185076" y="72770"/>
                  </a:lnTo>
                  <a:lnTo>
                    <a:pt x="187864" y="67573"/>
                  </a:lnTo>
                  <a:lnTo>
                    <a:pt x="190245" y="60182"/>
                  </a:lnTo>
                  <a:lnTo>
                    <a:pt x="191674" y="51623"/>
                  </a:lnTo>
                  <a:lnTo>
                    <a:pt x="192150" y="41909"/>
                  </a:lnTo>
                  <a:lnTo>
                    <a:pt x="190412" y="23574"/>
                  </a:lnTo>
                  <a:lnTo>
                    <a:pt x="185829" y="12064"/>
                  </a:lnTo>
                  <a:close/>
                </a:path>
                <a:path w="320675" h="85089">
                  <a:moveTo>
                    <a:pt x="318922" y="12572"/>
                  </a:moveTo>
                  <a:lnTo>
                    <a:pt x="295910" y="12572"/>
                  </a:lnTo>
                  <a:lnTo>
                    <a:pt x="299212" y="13588"/>
                  </a:lnTo>
                  <a:lnTo>
                    <a:pt x="303529" y="17652"/>
                  </a:lnTo>
                  <a:lnTo>
                    <a:pt x="304546" y="20446"/>
                  </a:lnTo>
                  <a:lnTo>
                    <a:pt x="304546" y="27050"/>
                  </a:lnTo>
                  <a:lnTo>
                    <a:pt x="303784" y="29717"/>
                  </a:lnTo>
                  <a:lnTo>
                    <a:pt x="302260" y="32003"/>
                  </a:lnTo>
                  <a:lnTo>
                    <a:pt x="300736" y="34416"/>
                  </a:lnTo>
                  <a:lnTo>
                    <a:pt x="298196" y="36956"/>
                  </a:lnTo>
                  <a:lnTo>
                    <a:pt x="285750" y="46227"/>
                  </a:lnTo>
                  <a:lnTo>
                    <a:pt x="279908" y="51307"/>
                  </a:lnTo>
                  <a:lnTo>
                    <a:pt x="268350" y="72897"/>
                  </a:lnTo>
                  <a:lnTo>
                    <a:pt x="268350" y="83438"/>
                  </a:lnTo>
                  <a:lnTo>
                    <a:pt x="319532" y="83438"/>
                  </a:lnTo>
                  <a:lnTo>
                    <a:pt x="319532" y="70357"/>
                  </a:lnTo>
                  <a:lnTo>
                    <a:pt x="284734" y="70357"/>
                  </a:lnTo>
                  <a:lnTo>
                    <a:pt x="284734" y="68325"/>
                  </a:lnTo>
                  <a:lnTo>
                    <a:pt x="285876" y="66039"/>
                  </a:lnTo>
                  <a:lnTo>
                    <a:pt x="290195" y="60705"/>
                  </a:lnTo>
                  <a:lnTo>
                    <a:pt x="293750" y="57530"/>
                  </a:lnTo>
                  <a:lnTo>
                    <a:pt x="298831" y="53847"/>
                  </a:lnTo>
                  <a:lnTo>
                    <a:pt x="306832" y="47751"/>
                  </a:lnTo>
                  <a:lnTo>
                    <a:pt x="318388" y="33273"/>
                  </a:lnTo>
                  <a:lnTo>
                    <a:pt x="319659" y="30352"/>
                  </a:lnTo>
                  <a:lnTo>
                    <a:pt x="320294" y="27050"/>
                  </a:lnTo>
                  <a:lnTo>
                    <a:pt x="320294" y="16001"/>
                  </a:lnTo>
                  <a:lnTo>
                    <a:pt x="318922" y="12572"/>
                  </a:lnTo>
                  <a:close/>
                </a:path>
                <a:path w="320675" h="85089">
                  <a:moveTo>
                    <a:pt x="302133" y="0"/>
                  </a:moveTo>
                  <a:lnTo>
                    <a:pt x="285241" y="0"/>
                  </a:lnTo>
                  <a:lnTo>
                    <a:pt x="277749" y="2285"/>
                  </a:lnTo>
                  <a:lnTo>
                    <a:pt x="271145" y="6857"/>
                  </a:lnTo>
                  <a:lnTo>
                    <a:pt x="271145" y="20954"/>
                  </a:lnTo>
                  <a:lnTo>
                    <a:pt x="277622" y="15366"/>
                  </a:lnTo>
                  <a:lnTo>
                    <a:pt x="284352" y="12572"/>
                  </a:lnTo>
                  <a:lnTo>
                    <a:pt x="318922" y="12572"/>
                  </a:lnTo>
                  <a:lnTo>
                    <a:pt x="318008" y="10286"/>
                  </a:lnTo>
                  <a:lnTo>
                    <a:pt x="313309" y="6222"/>
                  </a:lnTo>
                  <a:lnTo>
                    <a:pt x="308737" y="2031"/>
                  </a:lnTo>
                  <a:lnTo>
                    <a:pt x="302133" y="0"/>
                  </a:lnTo>
                  <a:close/>
                </a:path>
                <a:path w="320675" h="85089">
                  <a:moveTo>
                    <a:pt x="240919" y="18922"/>
                  </a:moveTo>
                  <a:lnTo>
                    <a:pt x="225298" y="18922"/>
                  </a:lnTo>
                  <a:lnTo>
                    <a:pt x="225298" y="83438"/>
                  </a:lnTo>
                  <a:lnTo>
                    <a:pt x="240919" y="83438"/>
                  </a:lnTo>
                  <a:lnTo>
                    <a:pt x="240919" y="18922"/>
                  </a:lnTo>
                  <a:close/>
                </a:path>
                <a:path w="320675" h="85089">
                  <a:moveTo>
                    <a:pt x="240919" y="0"/>
                  </a:moveTo>
                  <a:lnTo>
                    <a:pt x="231012" y="0"/>
                  </a:lnTo>
                  <a:lnTo>
                    <a:pt x="225490" y="3976"/>
                  </a:lnTo>
                  <a:lnTo>
                    <a:pt x="219789" y="7334"/>
                  </a:lnTo>
                  <a:lnTo>
                    <a:pt x="213921" y="10072"/>
                  </a:lnTo>
                  <a:lnTo>
                    <a:pt x="207899" y="12191"/>
                  </a:lnTo>
                  <a:lnTo>
                    <a:pt x="207899" y="26034"/>
                  </a:lnTo>
                  <a:lnTo>
                    <a:pt x="225298" y="18922"/>
                  </a:lnTo>
                  <a:lnTo>
                    <a:pt x="240919" y="18922"/>
                  </a:lnTo>
                  <a:lnTo>
                    <a:pt x="240919" y="0"/>
                  </a:lnTo>
                  <a:close/>
                </a:path>
                <a:path w="320675" h="85089">
                  <a:moveTo>
                    <a:pt x="122326" y="12572"/>
                  </a:moveTo>
                  <a:lnTo>
                    <a:pt x="99313" y="12572"/>
                  </a:lnTo>
                  <a:lnTo>
                    <a:pt x="102615" y="13588"/>
                  </a:lnTo>
                  <a:lnTo>
                    <a:pt x="106934" y="17652"/>
                  </a:lnTo>
                  <a:lnTo>
                    <a:pt x="107950" y="20446"/>
                  </a:lnTo>
                  <a:lnTo>
                    <a:pt x="107950" y="27050"/>
                  </a:lnTo>
                  <a:lnTo>
                    <a:pt x="107187" y="29717"/>
                  </a:lnTo>
                  <a:lnTo>
                    <a:pt x="105663" y="32003"/>
                  </a:lnTo>
                  <a:lnTo>
                    <a:pt x="104139" y="34416"/>
                  </a:lnTo>
                  <a:lnTo>
                    <a:pt x="101600" y="36956"/>
                  </a:lnTo>
                  <a:lnTo>
                    <a:pt x="89153" y="46227"/>
                  </a:lnTo>
                  <a:lnTo>
                    <a:pt x="83312" y="51307"/>
                  </a:lnTo>
                  <a:lnTo>
                    <a:pt x="71754" y="72897"/>
                  </a:lnTo>
                  <a:lnTo>
                    <a:pt x="71754" y="83438"/>
                  </a:lnTo>
                  <a:lnTo>
                    <a:pt x="122936" y="83438"/>
                  </a:lnTo>
                  <a:lnTo>
                    <a:pt x="122936" y="70357"/>
                  </a:lnTo>
                  <a:lnTo>
                    <a:pt x="88137" y="70357"/>
                  </a:lnTo>
                  <a:lnTo>
                    <a:pt x="88137" y="68325"/>
                  </a:lnTo>
                  <a:lnTo>
                    <a:pt x="89281" y="66039"/>
                  </a:lnTo>
                  <a:lnTo>
                    <a:pt x="93599" y="60705"/>
                  </a:lnTo>
                  <a:lnTo>
                    <a:pt x="97154" y="57530"/>
                  </a:lnTo>
                  <a:lnTo>
                    <a:pt x="102235" y="53847"/>
                  </a:lnTo>
                  <a:lnTo>
                    <a:pt x="110236" y="47751"/>
                  </a:lnTo>
                  <a:lnTo>
                    <a:pt x="121792" y="33273"/>
                  </a:lnTo>
                  <a:lnTo>
                    <a:pt x="123062" y="30352"/>
                  </a:lnTo>
                  <a:lnTo>
                    <a:pt x="123698" y="27050"/>
                  </a:lnTo>
                  <a:lnTo>
                    <a:pt x="123698" y="16001"/>
                  </a:lnTo>
                  <a:lnTo>
                    <a:pt x="122326" y="12572"/>
                  </a:lnTo>
                  <a:close/>
                </a:path>
                <a:path w="320675" h="85089">
                  <a:moveTo>
                    <a:pt x="105537" y="0"/>
                  </a:moveTo>
                  <a:lnTo>
                    <a:pt x="88646" y="0"/>
                  </a:lnTo>
                  <a:lnTo>
                    <a:pt x="81152" y="2285"/>
                  </a:lnTo>
                  <a:lnTo>
                    <a:pt x="74549" y="6857"/>
                  </a:lnTo>
                  <a:lnTo>
                    <a:pt x="74549" y="20954"/>
                  </a:lnTo>
                  <a:lnTo>
                    <a:pt x="81025" y="15366"/>
                  </a:lnTo>
                  <a:lnTo>
                    <a:pt x="87757" y="12572"/>
                  </a:lnTo>
                  <a:lnTo>
                    <a:pt x="122326" y="12572"/>
                  </a:lnTo>
                  <a:lnTo>
                    <a:pt x="121412" y="10286"/>
                  </a:lnTo>
                  <a:lnTo>
                    <a:pt x="116712" y="6222"/>
                  </a:lnTo>
                  <a:lnTo>
                    <a:pt x="112140" y="2031"/>
                  </a:lnTo>
                  <a:lnTo>
                    <a:pt x="105537" y="0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0" name="object 70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6268847" y="4097273"/>
              <a:ext cx="84962" cy="103505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6417564" y="4097273"/>
              <a:ext cx="160528" cy="106171"/>
            </a:xfrm>
            <a:prstGeom prst="rect">
              <a:avLst/>
            </a:prstGeom>
          </p:spPr>
        </p:pic>
        <p:sp>
          <p:nvSpPr>
            <p:cNvPr id="72" name="object 72"/>
            <p:cNvSpPr/>
            <p:nvPr/>
          </p:nvSpPr>
          <p:spPr>
            <a:xfrm>
              <a:off x="6644512" y="4111371"/>
              <a:ext cx="369570" cy="85090"/>
            </a:xfrm>
            <a:custGeom>
              <a:avLst/>
              <a:gdLst/>
              <a:ahLst/>
              <a:cxnLst/>
              <a:rect l="l" t="t" r="r" b="b"/>
              <a:pathLst>
                <a:path w="369570" h="85089">
                  <a:moveTo>
                    <a:pt x="21716" y="39877"/>
                  </a:moveTo>
                  <a:lnTo>
                    <a:pt x="12445" y="39877"/>
                  </a:lnTo>
                  <a:lnTo>
                    <a:pt x="8254" y="41655"/>
                  </a:lnTo>
                  <a:lnTo>
                    <a:pt x="2031" y="48640"/>
                  </a:lnTo>
                  <a:lnTo>
                    <a:pt x="253" y="53593"/>
                  </a:lnTo>
                  <a:lnTo>
                    <a:pt x="0" y="59943"/>
                  </a:lnTo>
                  <a:lnTo>
                    <a:pt x="10540" y="59943"/>
                  </a:lnTo>
                  <a:lnTo>
                    <a:pt x="10794" y="53593"/>
                  </a:lnTo>
                  <a:lnTo>
                    <a:pt x="13334" y="50418"/>
                  </a:lnTo>
                  <a:lnTo>
                    <a:pt x="57657" y="50418"/>
                  </a:lnTo>
                  <a:lnTo>
                    <a:pt x="58081" y="49148"/>
                  </a:lnTo>
                  <a:lnTo>
                    <a:pt x="39623" y="49148"/>
                  </a:lnTo>
                  <a:lnTo>
                    <a:pt x="36067" y="47624"/>
                  </a:lnTo>
                  <a:lnTo>
                    <a:pt x="26288" y="41401"/>
                  </a:lnTo>
                  <a:lnTo>
                    <a:pt x="21716" y="39877"/>
                  </a:lnTo>
                  <a:close/>
                </a:path>
                <a:path w="369570" h="85089">
                  <a:moveTo>
                    <a:pt x="57657" y="50418"/>
                  </a:moveTo>
                  <a:lnTo>
                    <a:pt x="20192" y="50418"/>
                  </a:lnTo>
                  <a:lnTo>
                    <a:pt x="23240" y="51688"/>
                  </a:lnTo>
                  <a:lnTo>
                    <a:pt x="33146" y="57784"/>
                  </a:lnTo>
                  <a:lnTo>
                    <a:pt x="38100" y="59562"/>
                  </a:lnTo>
                  <a:lnTo>
                    <a:pt x="47243" y="59562"/>
                  </a:lnTo>
                  <a:lnTo>
                    <a:pt x="51307" y="57784"/>
                  </a:lnTo>
                  <a:lnTo>
                    <a:pt x="57530" y="50799"/>
                  </a:lnTo>
                  <a:lnTo>
                    <a:pt x="57657" y="50418"/>
                  </a:lnTo>
                  <a:close/>
                </a:path>
                <a:path w="369570" h="85089">
                  <a:moveTo>
                    <a:pt x="59435" y="39623"/>
                  </a:moveTo>
                  <a:lnTo>
                    <a:pt x="48894" y="39623"/>
                  </a:lnTo>
                  <a:lnTo>
                    <a:pt x="48894" y="42544"/>
                  </a:lnTo>
                  <a:lnTo>
                    <a:pt x="48132" y="44830"/>
                  </a:lnTo>
                  <a:lnTo>
                    <a:pt x="46862" y="46481"/>
                  </a:lnTo>
                  <a:lnTo>
                    <a:pt x="45592" y="48259"/>
                  </a:lnTo>
                  <a:lnTo>
                    <a:pt x="43814" y="49148"/>
                  </a:lnTo>
                  <a:lnTo>
                    <a:pt x="58081" y="49148"/>
                  </a:lnTo>
                  <a:lnTo>
                    <a:pt x="59181" y="45846"/>
                  </a:lnTo>
                  <a:lnTo>
                    <a:pt x="59435" y="39623"/>
                  </a:lnTo>
                  <a:close/>
                </a:path>
                <a:path w="369570" h="85089">
                  <a:moveTo>
                    <a:pt x="341375" y="0"/>
                  </a:moveTo>
                  <a:lnTo>
                    <a:pt x="331596" y="0"/>
                  </a:lnTo>
                  <a:lnTo>
                    <a:pt x="324230" y="3682"/>
                  </a:lnTo>
                  <a:lnTo>
                    <a:pt x="311403" y="43814"/>
                  </a:lnTo>
                  <a:lnTo>
                    <a:pt x="313168" y="61817"/>
                  </a:lnTo>
                  <a:lnTo>
                    <a:pt x="318468" y="74675"/>
                  </a:lnTo>
                  <a:lnTo>
                    <a:pt x="327316" y="82391"/>
                  </a:lnTo>
                  <a:lnTo>
                    <a:pt x="339725" y="84962"/>
                  </a:lnTo>
                  <a:lnTo>
                    <a:pt x="349250" y="84962"/>
                  </a:lnTo>
                  <a:lnTo>
                    <a:pt x="356615" y="81152"/>
                  </a:lnTo>
                  <a:lnTo>
                    <a:pt x="361568" y="73786"/>
                  </a:lnTo>
                  <a:lnTo>
                    <a:pt x="362114" y="72770"/>
                  </a:lnTo>
                  <a:lnTo>
                    <a:pt x="340359" y="72770"/>
                  </a:lnTo>
                  <a:lnTo>
                    <a:pt x="334619" y="70937"/>
                  </a:lnTo>
                  <a:lnTo>
                    <a:pt x="330533" y="65436"/>
                  </a:lnTo>
                  <a:lnTo>
                    <a:pt x="328090" y="56268"/>
                  </a:lnTo>
                  <a:lnTo>
                    <a:pt x="327303" y="43814"/>
                  </a:lnTo>
                  <a:lnTo>
                    <a:pt x="327371" y="41909"/>
                  </a:lnTo>
                  <a:lnTo>
                    <a:pt x="328112" y="29692"/>
                  </a:lnTo>
                  <a:lnTo>
                    <a:pt x="330612" y="19891"/>
                  </a:lnTo>
                  <a:lnTo>
                    <a:pt x="334779" y="14019"/>
                  </a:lnTo>
                  <a:lnTo>
                    <a:pt x="340613" y="12064"/>
                  </a:lnTo>
                  <a:lnTo>
                    <a:pt x="362867" y="12064"/>
                  </a:lnTo>
                  <a:lnTo>
                    <a:pt x="362235" y="10477"/>
                  </a:lnTo>
                  <a:lnTo>
                    <a:pt x="353544" y="2619"/>
                  </a:lnTo>
                  <a:lnTo>
                    <a:pt x="341375" y="0"/>
                  </a:lnTo>
                  <a:close/>
                </a:path>
                <a:path w="369570" h="85089">
                  <a:moveTo>
                    <a:pt x="362867" y="12064"/>
                  </a:moveTo>
                  <a:lnTo>
                    <a:pt x="340613" y="12064"/>
                  </a:lnTo>
                  <a:lnTo>
                    <a:pt x="346188" y="13971"/>
                  </a:lnTo>
                  <a:lnTo>
                    <a:pt x="350154" y="19700"/>
                  </a:lnTo>
                  <a:lnTo>
                    <a:pt x="352526" y="29263"/>
                  </a:lnTo>
                  <a:lnTo>
                    <a:pt x="353269" y="41909"/>
                  </a:lnTo>
                  <a:lnTo>
                    <a:pt x="353243" y="43814"/>
                  </a:lnTo>
                  <a:lnTo>
                    <a:pt x="352504" y="55840"/>
                  </a:lnTo>
                  <a:lnTo>
                    <a:pt x="350075" y="65246"/>
                  </a:lnTo>
                  <a:lnTo>
                    <a:pt x="346027" y="70889"/>
                  </a:lnTo>
                  <a:lnTo>
                    <a:pt x="340359" y="72770"/>
                  </a:lnTo>
                  <a:lnTo>
                    <a:pt x="362114" y="72770"/>
                  </a:lnTo>
                  <a:lnTo>
                    <a:pt x="364902" y="67573"/>
                  </a:lnTo>
                  <a:lnTo>
                    <a:pt x="367283" y="60182"/>
                  </a:lnTo>
                  <a:lnTo>
                    <a:pt x="368712" y="51623"/>
                  </a:lnTo>
                  <a:lnTo>
                    <a:pt x="369188" y="41909"/>
                  </a:lnTo>
                  <a:lnTo>
                    <a:pt x="367450" y="23574"/>
                  </a:lnTo>
                  <a:lnTo>
                    <a:pt x="362867" y="12064"/>
                  </a:lnTo>
                  <a:close/>
                </a:path>
                <a:path w="369570" h="85089">
                  <a:moveTo>
                    <a:pt x="210311" y="0"/>
                  </a:moveTo>
                  <a:lnTo>
                    <a:pt x="200532" y="0"/>
                  </a:lnTo>
                  <a:lnTo>
                    <a:pt x="193166" y="3682"/>
                  </a:lnTo>
                  <a:lnTo>
                    <a:pt x="180339" y="43814"/>
                  </a:lnTo>
                  <a:lnTo>
                    <a:pt x="182104" y="61817"/>
                  </a:lnTo>
                  <a:lnTo>
                    <a:pt x="187404" y="74675"/>
                  </a:lnTo>
                  <a:lnTo>
                    <a:pt x="196252" y="82391"/>
                  </a:lnTo>
                  <a:lnTo>
                    <a:pt x="208660" y="84962"/>
                  </a:lnTo>
                  <a:lnTo>
                    <a:pt x="218185" y="84962"/>
                  </a:lnTo>
                  <a:lnTo>
                    <a:pt x="225551" y="81152"/>
                  </a:lnTo>
                  <a:lnTo>
                    <a:pt x="230504" y="73786"/>
                  </a:lnTo>
                  <a:lnTo>
                    <a:pt x="231050" y="72770"/>
                  </a:lnTo>
                  <a:lnTo>
                    <a:pt x="209295" y="72770"/>
                  </a:lnTo>
                  <a:lnTo>
                    <a:pt x="203555" y="70937"/>
                  </a:lnTo>
                  <a:lnTo>
                    <a:pt x="199469" y="65436"/>
                  </a:lnTo>
                  <a:lnTo>
                    <a:pt x="197026" y="56268"/>
                  </a:lnTo>
                  <a:lnTo>
                    <a:pt x="196239" y="43814"/>
                  </a:lnTo>
                  <a:lnTo>
                    <a:pt x="196307" y="41909"/>
                  </a:lnTo>
                  <a:lnTo>
                    <a:pt x="197048" y="29692"/>
                  </a:lnTo>
                  <a:lnTo>
                    <a:pt x="199548" y="19891"/>
                  </a:lnTo>
                  <a:lnTo>
                    <a:pt x="203715" y="14019"/>
                  </a:lnTo>
                  <a:lnTo>
                    <a:pt x="209550" y="12064"/>
                  </a:lnTo>
                  <a:lnTo>
                    <a:pt x="231803" y="12064"/>
                  </a:lnTo>
                  <a:lnTo>
                    <a:pt x="231171" y="10477"/>
                  </a:lnTo>
                  <a:lnTo>
                    <a:pt x="222480" y="2619"/>
                  </a:lnTo>
                  <a:lnTo>
                    <a:pt x="210311" y="0"/>
                  </a:lnTo>
                  <a:close/>
                </a:path>
                <a:path w="369570" h="85089">
                  <a:moveTo>
                    <a:pt x="231803" y="12064"/>
                  </a:moveTo>
                  <a:lnTo>
                    <a:pt x="209550" y="12064"/>
                  </a:lnTo>
                  <a:lnTo>
                    <a:pt x="215124" y="13971"/>
                  </a:lnTo>
                  <a:lnTo>
                    <a:pt x="219090" y="19700"/>
                  </a:lnTo>
                  <a:lnTo>
                    <a:pt x="221462" y="29263"/>
                  </a:lnTo>
                  <a:lnTo>
                    <a:pt x="222205" y="41909"/>
                  </a:lnTo>
                  <a:lnTo>
                    <a:pt x="222179" y="43814"/>
                  </a:lnTo>
                  <a:lnTo>
                    <a:pt x="221440" y="55840"/>
                  </a:lnTo>
                  <a:lnTo>
                    <a:pt x="219011" y="65246"/>
                  </a:lnTo>
                  <a:lnTo>
                    <a:pt x="214963" y="70889"/>
                  </a:lnTo>
                  <a:lnTo>
                    <a:pt x="209295" y="72770"/>
                  </a:lnTo>
                  <a:lnTo>
                    <a:pt x="231050" y="72770"/>
                  </a:lnTo>
                  <a:lnTo>
                    <a:pt x="233838" y="67573"/>
                  </a:lnTo>
                  <a:lnTo>
                    <a:pt x="236219" y="60182"/>
                  </a:lnTo>
                  <a:lnTo>
                    <a:pt x="237648" y="51623"/>
                  </a:lnTo>
                  <a:lnTo>
                    <a:pt x="238125" y="41909"/>
                  </a:lnTo>
                  <a:lnTo>
                    <a:pt x="236386" y="23574"/>
                  </a:lnTo>
                  <a:lnTo>
                    <a:pt x="231803" y="12064"/>
                  </a:lnTo>
                  <a:close/>
                </a:path>
                <a:path w="369570" h="85089">
                  <a:moveTo>
                    <a:pt x="299364" y="12572"/>
                  </a:moveTo>
                  <a:lnTo>
                    <a:pt x="276351" y="12572"/>
                  </a:lnTo>
                  <a:lnTo>
                    <a:pt x="279653" y="13588"/>
                  </a:lnTo>
                  <a:lnTo>
                    <a:pt x="283971" y="17652"/>
                  </a:lnTo>
                  <a:lnTo>
                    <a:pt x="284987" y="20446"/>
                  </a:lnTo>
                  <a:lnTo>
                    <a:pt x="284987" y="27050"/>
                  </a:lnTo>
                  <a:lnTo>
                    <a:pt x="284225" y="29717"/>
                  </a:lnTo>
                  <a:lnTo>
                    <a:pt x="282701" y="32003"/>
                  </a:lnTo>
                  <a:lnTo>
                    <a:pt x="281177" y="34416"/>
                  </a:lnTo>
                  <a:lnTo>
                    <a:pt x="278637" y="36956"/>
                  </a:lnTo>
                  <a:lnTo>
                    <a:pt x="266191" y="46227"/>
                  </a:lnTo>
                  <a:lnTo>
                    <a:pt x="260350" y="51307"/>
                  </a:lnTo>
                  <a:lnTo>
                    <a:pt x="248792" y="72897"/>
                  </a:lnTo>
                  <a:lnTo>
                    <a:pt x="248792" y="83438"/>
                  </a:lnTo>
                  <a:lnTo>
                    <a:pt x="299973" y="83438"/>
                  </a:lnTo>
                  <a:lnTo>
                    <a:pt x="299973" y="70357"/>
                  </a:lnTo>
                  <a:lnTo>
                    <a:pt x="265175" y="70357"/>
                  </a:lnTo>
                  <a:lnTo>
                    <a:pt x="265175" y="68325"/>
                  </a:lnTo>
                  <a:lnTo>
                    <a:pt x="266318" y="66039"/>
                  </a:lnTo>
                  <a:lnTo>
                    <a:pt x="270636" y="60705"/>
                  </a:lnTo>
                  <a:lnTo>
                    <a:pt x="274192" y="57530"/>
                  </a:lnTo>
                  <a:lnTo>
                    <a:pt x="279272" y="53847"/>
                  </a:lnTo>
                  <a:lnTo>
                    <a:pt x="287273" y="47751"/>
                  </a:lnTo>
                  <a:lnTo>
                    <a:pt x="298830" y="33273"/>
                  </a:lnTo>
                  <a:lnTo>
                    <a:pt x="300100" y="30352"/>
                  </a:lnTo>
                  <a:lnTo>
                    <a:pt x="300735" y="27050"/>
                  </a:lnTo>
                  <a:lnTo>
                    <a:pt x="300735" y="16001"/>
                  </a:lnTo>
                  <a:lnTo>
                    <a:pt x="299364" y="12572"/>
                  </a:lnTo>
                  <a:close/>
                </a:path>
                <a:path w="369570" h="85089">
                  <a:moveTo>
                    <a:pt x="282575" y="0"/>
                  </a:moveTo>
                  <a:lnTo>
                    <a:pt x="265683" y="0"/>
                  </a:lnTo>
                  <a:lnTo>
                    <a:pt x="258190" y="2285"/>
                  </a:lnTo>
                  <a:lnTo>
                    <a:pt x="251586" y="6857"/>
                  </a:lnTo>
                  <a:lnTo>
                    <a:pt x="251586" y="20954"/>
                  </a:lnTo>
                  <a:lnTo>
                    <a:pt x="258063" y="15366"/>
                  </a:lnTo>
                  <a:lnTo>
                    <a:pt x="264794" y="12572"/>
                  </a:lnTo>
                  <a:lnTo>
                    <a:pt x="299364" y="12572"/>
                  </a:lnTo>
                  <a:lnTo>
                    <a:pt x="298450" y="10286"/>
                  </a:lnTo>
                  <a:lnTo>
                    <a:pt x="293750" y="6222"/>
                  </a:lnTo>
                  <a:lnTo>
                    <a:pt x="289178" y="2031"/>
                  </a:lnTo>
                  <a:lnTo>
                    <a:pt x="282575" y="0"/>
                  </a:lnTo>
                  <a:close/>
                </a:path>
                <a:path w="369570" h="85089">
                  <a:moveTo>
                    <a:pt x="168224" y="12572"/>
                  </a:moveTo>
                  <a:lnTo>
                    <a:pt x="145287" y="12572"/>
                  </a:lnTo>
                  <a:lnTo>
                    <a:pt x="148589" y="13588"/>
                  </a:lnTo>
                  <a:lnTo>
                    <a:pt x="152907" y="17652"/>
                  </a:lnTo>
                  <a:lnTo>
                    <a:pt x="153923" y="20446"/>
                  </a:lnTo>
                  <a:lnTo>
                    <a:pt x="153923" y="27050"/>
                  </a:lnTo>
                  <a:lnTo>
                    <a:pt x="153161" y="29717"/>
                  </a:lnTo>
                  <a:lnTo>
                    <a:pt x="151637" y="32003"/>
                  </a:lnTo>
                  <a:lnTo>
                    <a:pt x="150113" y="34416"/>
                  </a:lnTo>
                  <a:lnTo>
                    <a:pt x="147573" y="36956"/>
                  </a:lnTo>
                  <a:lnTo>
                    <a:pt x="135127" y="46227"/>
                  </a:lnTo>
                  <a:lnTo>
                    <a:pt x="129158" y="51307"/>
                  </a:lnTo>
                  <a:lnTo>
                    <a:pt x="117728" y="72897"/>
                  </a:lnTo>
                  <a:lnTo>
                    <a:pt x="117728" y="83438"/>
                  </a:lnTo>
                  <a:lnTo>
                    <a:pt x="168909" y="83438"/>
                  </a:lnTo>
                  <a:lnTo>
                    <a:pt x="168909" y="70357"/>
                  </a:lnTo>
                  <a:lnTo>
                    <a:pt x="134111" y="70357"/>
                  </a:lnTo>
                  <a:lnTo>
                    <a:pt x="134111" y="68325"/>
                  </a:lnTo>
                  <a:lnTo>
                    <a:pt x="135254" y="66039"/>
                  </a:lnTo>
                  <a:lnTo>
                    <a:pt x="139572" y="60705"/>
                  </a:lnTo>
                  <a:lnTo>
                    <a:pt x="143128" y="57530"/>
                  </a:lnTo>
                  <a:lnTo>
                    <a:pt x="148208" y="53847"/>
                  </a:lnTo>
                  <a:lnTo>
                    <a:pt x="156209" y="47751"/>
                  </a:lnTo>
                  <a:lnTo>
                    <a:pt x="167766" y="33273"/>
                  </a:lnTo>
                  <a:lnTo>
                    <a:pt x="169036" y="30352"/>
                  </a:lnTo>
                  <a:lnTo>
                    <a:pt x="169671" y="27050"/>
                  </a:lnTo>
                  <a:lnTo>
                    <a:pt x="169671" y="16001"/>
                  </a:lnTo>
                  <a:lnTo>
                    <a:pt x="168224" y="12572"/>
                  </a:lnTo>
                  <a:close/>
                </a:path>
                <a:path w="369570" h="85089">
                  <a:moveTo>
                    <a:pt x="151510" y="0"/>
                  </a:moveTo>
                  <a:lnTo>
                    <a:pt x="134619" y="0"/>
                  </a:lnTo>
                  <a:lnTo>
                    <a:pt x="127126" y="2285"/>
                  </a:lnTo>
                  <a:lnTo>
                    <a:pt x="120522" y="6857"/>
                  </a:lnTo>
                  <a:lnTo>
                    <a:pt x="120522" y="20954"/>
                  </a:lnTo>
                  <a:lnTo>
                    <a:pt x="127000" y="15366"/>
                  </a:lnTo>
                  <a:lnTo>
                    <a:pt x="133730" y="12572"/>
                  </a:lnTo>
                  <a:lnTo>
                    <a:pt x="168224" y="12572"/>
                  </a:lnTo>
                  <a:lnTo>
                    <a:pt x="167258" y="10286"/>
                  </a:lnTo>
                  <a:lnTo>
                    <a:pt x="162686" y="6222"/>
                  </a:lnTo>
                  <a:lnTo>
                    <a:pt x="158114" y="2031"/>
                  </a:lnTo>
                  <a:lnTo>
                    <a:pt x="151510" y="0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3" name="object 73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7032370" y="4097273"/>
              <a:ext cx="84962" cy="103505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7181644" y="4097273"/>
              <a:ext cx="159971" cy="106171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7403845" y="4095750"/>
              <a:ext cx="1708403" cy="109093"/>
            </a:xfrm>
            <a:prstGeom prst="rect">
              <a:avLst/>
            </a:prstGeom>
          </p:spPr>
        </p:pic>
        <p:sp>
          <p:nvSpPr>
            <p:cNvPr id="76" name="object 76"/>
            <p:cNvSpPr/>
            <p:nvPr/>
          </p:nvSpPr>
          <p:spPr>
            <a:xfrm>
              <a:off x="819912" y="4430267"/>
              <a:ext cx="8263255" cy="1967864"/>
            </a:xfrm>
            <a:custGeom>
              <a:avLst/>
              <a:gdLst/>
              <a:ahLst/>
              <a:cxnLst/>
              <a:rect l="l" t="t" r="r" b="b"/>
              <a:pathLst>
                <a:path w="8263255" h="1967864">
                  <a:moveTo>
                    <a:pt x="8263128" y="0"/>
                  </a:moveTo>
                  <a:lnTo>
                    <a:pt x="0" y="0"/>
                  </a:lnTo>
                  <a:lnTo>
                    <a:pt x="0" y="1967483"/>
                  </a:lnTo>
                  <a:lnTo>
                    <a:pt x="8263128" y="1967483"/>
                  </a:lnTo>
                  <a:lnTo>
                    <a:pt x="8263128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7" name="object 77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1176527" y="4745735"/>
              <a:ext cx="144780" cy="144780"/>
            </a:xfrm>
            <a:prstGeom prst="rect">
              <a:avLst/>
            </a:prstGeom>
          </p:spPr>
        </p:pic>
        <p:sp>
          <p:nvSpPr>
            <p:cNvPr id="78" name="object 78"/>
            <p:cNvSpPr/>
            <p:nvPr/>
          </p:nvSpPr>
          <p:spPr>
            <a:xfrm>
              <a:off x="1413001" y="4746497"/>
              <a:ext cx="518159" cy="133350"/>
            </a:xfrm>
            <a:custGeom>
              <a:avLst/>
              <a:gdLst/>
              <a:ahLst/>
              <a:cxnLst/>
              <a:rect l="l" t="t" r="r" b="b"/>
              <a:pathLst>
                <a:path w="518160" h="133350">
                  <a:moveTo>
                    <a:pt x="518033" y="85851"/>
                  </a:moveTo>
                  <a:lnTo>
                    <a:pt x="431037" y="85851"/>
                  </a:lnTo>
                  <a:lnTo>
                    <a:pt x="431037" y="132206"/>
                  </a:lnTo>
                  <a:lnTo>
                    <a:pt x="518033" y="132206"/>
                  </a:lnTo>
                  <a:lnTo>
                    <a:pt x="518033" y="117982"/>
                  </a:lnTo>
                  <a:lnTo>
                    <a:pt x="447928" y="117982"/>
                  </a:lnTo>
                  <a:lnTo>
                    <a:pt x="447928" y="100075"/>
                  </a:lnTo>
                  <a:lnTo>
                    <a:pt x="518033" y="100075"/>
                  </a:lnTo>
                  <a:lnTo>
                    <a:pt x="518033" y="85851"/>
                  </a:lnTo>
                  <a:close/>
                </a:path>
                <a:path w="518160" h="133350">
                  <a:moveTo>
                    <a:pt x="518033" y="100075"/>
                  </a:moveTo>
                  <a:lnTo>
                    <a:pt x="501268" y="100075"/>
                  </a:lnTo>
                  <a:lnTo>
                    <a:pt x="501268" y="117982"/>
                  </a:lnTo>
                  <a:lnTo>
                    <a:pt x="518033" y="117982"/>
                  </a:lnTo>
                  <a:lnTo>
                    <a:pt x="518033" y="100075"/>
                  </a:lnTo>
                  <a:close/>
                </a:path>
                <a:path w="518160" h="133350">
                  <a:moveTo>
                    <a:pt x="198754" y="80899"/>
                  </a:moveTo>
                  <a:lnTo>
                    <a:pt x="158622" y="92709"/>
                  </a:lnTo>
                  <a:lnTo>
                    <a:pt x="154685" y="99059"/>
                  </a:lnTo>
                  <a:lnTo>
                    <a:pt x="154685" y="114934"/>
                  </a:lnTo>
                  <a:lnTo>
                    <a:pt x="188799" y="132897"/>
                  </a:lnTo>
                  <a:lnTo>
                    <a:pt x="198754" y="133350"/>
                  </a:lnTo>
                  <a:lnTo>
                    <a:pt x="208637" y="132897"/>
                  </a:lnTo>
                  <a:lnTo>
                    <a:pt x="240306" y="118999"/>
                  </a:lnTo>
                  <a:lnTo>
                    <a:pt x="198754" y="118999"/>
                  </a:lnTo>
                  <a:lnTo>
                    <a:pt x="187253" y="118256"/>
                  </a:lnTo>
                  <a:lnTo>
                    <a:pt x="179038" y="116014"/>
                  </a:lnTo>
                  <a:lnTo>
                    <a:pt x="174109" y="112248"/>
                  </a:lnTo>
                  <a:lnTo>
                    <a:pt x="172465" y="106933"/>
                  </a:lnTo>
                  <a:lnTo>
                    <a:pt x="174109" y="101840"/>
                  </a:lnTo>
                  <a:lnTo>
                    <a:pt x="179038" y="98186"/>
                  </a:lnTo>
                  <a:lnTo>
                    <a:pt x="187253" y="95986"/>
                  </a:lnTo>
                  <a:lnTo>
                    <a:pt x="198754" y="95250"/>
                  </a:lnTo>
                  <a:lnTo>
                    <a:pt x="240410" y="95250"/>
                  </a:lnTo>
                  <a:lnTo>
                    <a:pt x="238886" y="92709"/>
                  </a:lnTo>
                  <a:lnTo>
                    <a:pt x="231140" y="88010"/>
                  </a:lnTo>
                  <a:lnTo>
                    <a:pt x="224758" y="84917"/>
                  </a:lnTo>
                  <a:lnTo>
                    <a:pt x="217233" y="82692"/>
                  </a:lnTo>
                  <a:lnTo>
                    <a:pt x="208565" y="81349"/>
                  </a:lnTo>
                  <a:lnTo>
                    <a:pt x="198754" y="80899"/>
                  </a:lnTo>
                  <a:close/>
                </a:path>
                <a:path w="518160" h="133350">
                  <a:moveTo>
                    <a:pt x="240410" y="95250"/>
                  </a:moveTo>
                  <a:lnTo>
                    <a:pt x="198754" y="95250"/>
                  </a:lnTo>
                  <a:lnTo>
                    <a:pt x="210256" y="95986"/>
                  </a:lnTo>
                  <a:lnTo>
                    <a:pt x="218471" y="98186"/>
                  </a:lnTo>
                  <a:lnTo>
                    <a:pt x="223400" y="101840"/>
                  </a:lnTo>
                  <a:lnTo>
                    <a:pt x="225043" y="106933"/>
                  </a:lnTo>
                  <a:lnTo>
                    <a:pt x="223400" y="112248"/>
                  </a:lnTo>
                  <a:lnTo>
                    <a:pt x="218471" y="116014"/>
                  </a:lnTo>
                  <a:lnTo>
                    <a:pt x="210256" y="118256"/>
                  </a:lnTo>
                  <a:lnTo>
                    <a:pt x="198754" y="118999"/>
                  </a:lnTo>
                  <a:lnTo>
                    <a:pt x="240306" y="118999"/>
                  </a:lnTo>
                  <a:lnTo>
                    <a:pt x="242697" y="114934"/>
                  </a:lnTo>
                  <a:lnTo>
                    <a:pt x="242697" y="99059"/>
                  </a:lnTo>
                  <a:lnTo>
                    <a:pt x="240410" y="95250"/>
                  </a:lnTo>
                  <a:close/>
                </a:path>
                <a:path w="518160" h="133350">
                  <a:moveTo>
                    <a:pt x="43560" y="84962"/>
                  </a:moveTo>
                  <a:lnTo>
                    <a:pt x="26415" y="84962"/>
                  </a:lnTo>
                  <a:lnTo>
                    <a:pt x="26415" y="129285"/>
                  </a:lnTo>
                  <a:lnTo>
                    <a:pt x="114172" y="129285"/>
                  </a:lnTo>
                  <a:lnTo>
                    <a:pt x="114172" y="114807"/>
                  </a:lnTo>
                  <a:lnTo>
                    <a:pt x="43560" y="114807"/>
                  </a:lnTo>
                  <a:lnTo>
                    <a:pt x="43560" y="84962"/>
                  </a:lnTo>
                  <a:close/>
                </a:path>
                <a:path w="518160" h="133350">
                  <a:moveTo>
                    <a:pt x="111632" y="1777"/>
                  </a:moveTo>
                  <a:lnTo>
                    <a:pt x="94741" y="1777"/>
                  </a:lnTo>
                  <a:lnTo>
                    <a:pt x="94741" y="39115"/>
                  </a:lnTo>
                  <a:lnTo>
                    <a:pt x="63626" y="39115"/>
                  </a:lnTo>
                  <a:lnTo>
                    <a:pt x="63626" y="53593"/>
                  </a:lnTo>
                  <a:lnTo>
                    <a:pt x="94741" y="53593"/>
                  </a:lnTo>
                  <a:lnTo>
                    <a:pt x="94741" y="96265"/>
                  </a:lnTo>
                  <a:lnTo>
                    <a:pt x="111632" y="96265"/>
                  </a:lnTo>
                  <a:lnTo>
                    <a:pt x="111632" y="1777"/>
                  </a:lnTo>
                  <a:close/>
                </a:path>
                <a:path w="518160" h="133350">
                  <a:moveTo>
                    <a:pt x="70992" y="10413"/>
                  </a:moveTo>
                  <a:lnTo>
                    <a:pt x="7619" y="10413"/>
                  </a:lnTo>
                  <a:lnTo>
                    <a:pt x="7619" y="24764"/>
                  </a:lnTo>
                  <a:lnTo>
                    <a:pt x="50037" y="24764"/>
                  </a:lnTo>
                  <a:lnTo>
                    <a:pt x="47160" y="32504"/>
                  </a:lnTo>
                  <a:lnTo>
                    <a:pt x="15239" y="64896"/>
                  </a:lnTo>
                  <a:lnTo>
                    <a:pt x="0" y="71881"/>
                  </a:lnTo>
                  <a:lnTo>
                    <a:pt x="11810" y="84200"/>
                  </a:lnTo>
                  <a:lnTo>
                    <a:pt x="35577" y="70225"/>
                  </a:lnTo>
                  <a:lnTo>
                    <a:pt x="53355" y="53260"/>
                  </a:lnTo>
                  <a:lnTo>
                    <a:pt x="65156" y="33319"/>
                  </a:lnTo>
                  <a:lnTo>
                    <a:pt x="70992" y="10413"/>
                  </a:lnTo>
                  <a:close/>
                </a:path>
                <a:path w="518160" h="133350">
                  <a:moveTo>
                    <a:pt x="392429" y="101345"/>
                  </a:moveTo>
                  <a:lnTo>
                    <a:pt x="269874" y="101345"/>
                  </a:lnTo>
                  <a:lnTo>
                    <a:pt x="269874" y="115696"/>
                  </a:lnTo>
                  <a:lnTo>
                    <a:pt x="392429" y="115696"/>
                  </a:lnTo>
                  <a:lnTo>
                    <a:pt x="392429" y="101345"/>
                  </a:lnTo>
                  <a:close/>
                </a:path>
                <a:path w="518160" h="133350">
                  <a:moveTo>
                    <a:pt x="339724" y="77343"/>
                  </a:moveTo>
                  <a:lnTo>
                    <a:pt x="322453" y="77343"/>
                  </a:lnTo>
                  <a:lnTo>
                    <a:pt x="322453" y="101345"/>
                  </a:lnTo>
                  <a:lnTo>
                    <a:pt x="339724" y="101345"/>
                  </a:lnTo>
                  <a:lnTo>
                    <a:pt x="339724" y="77343"/>
                  </a:lnTo>
                  <a:close/>
                </a:path>
                <a:path w="518160" h="133350">
                  <a:moveTo>
                    <a:pt x="305561" y="11683"/>
                  </a:moveTo>
                  <a:lnTo>
                    <a:pt x="288290" y="11683"/>
                  </a:lnTo>
                  <a:lnTo>
                    <a:pt x="288290" y="77343"/>
                  </a:lnTo>
                  <a:lnTo>
                    <a:pt x="373760" y="77343"/>
                  </a:lnTo>
                  <a:lnTo>
                    <a:pt x="373760" y="63118"/>
                  </a:lnTo>
                  <a:lnTo>
                    <a:pt x="305561" y="63118"/>
                  </a:lnTo>
                  <a:lnTo>
                    <a:pt x="305561" y="46100"/>
                  </a:lnTo>
                  <a:lnTo>
                    <a:pt x="373760" y="46100"/>
                  </a:lnTo>
                  <a:lnTo>
                    <a:pt x="373760" y="31622"/>
                  </a:lnTo>
                  <a:lnTo>
                    <a:pt x="305561" y="31622"/>
                  </a:lnTo>
                  <a:lnTo>
                    <a:pt x="305561" y="11683"/>
                  </a:lnTo>
                  <a:close/>
                </a:path>
                <a:path w="518160" h="133350">
                  <a:moveTo>
                    <a:pt x="373760" y="46100"/>
                  </a:moveTo>
                  <a:lnTo>
                    <a:pt x="356616" y="46100"/>
                  </a:lnTo>
                  <a:lnTo>
                    <a:pt x="356616" y="63118"/>
                  </a:lnTo>
                  <a:lnTo>
                    <a:pt x="373760" y="63118"/>
                  </a:lnTo>
                  <a:lnTo>
                    <a:pt x="373760" y="46100"/>
                  </a:lnTo>
                  <a:close/>
                </a:path>
                <a:path w="518160" h="133350">
                  <a:moveTo>
                    <a:pt x="373760" y="11683"/>
                  </a:moveTo>
                  <a:lnTo>
                    <a:pt x="356616" y="11683"/>
                  </a:lnTo>
                  <a:lnTo>
                    <a:pt x="356616" y="31622"/>
                  </a:lnTo>
                  <a:lnTo>
                    <a:pt x="373760" y="31622"/>
                  </a:lnTo>
                  <a:lnTo>
                    <a:pt x="373760" y="11683"/>
                  </a:lnTo>
                  <a:close/>
                </a:path>
                <a:path w="518160" h="133350">
                  <a:moveTo>
                    <a:pt x="456310" y="32003"/>
                  </a:moveTo>
                  <a:lnTo>
                    <a:pt x="435483" y="32003"/>
                  </a:lnTo>
                  <a:lnTo>
                    <a:pt x="427354" y="34162"/>
                  </a:lnTo>
                  <a:lnTo>
                    <a:pt x="415671" y="42799"/>
                  </a:lnTo>
                  <a:lnTo>
                    <a:pt x="412877" y="48640"/>
                  </a:lnTo>
                  <a:lnTo>
                    <a:pt x="412937" y="63118"/>
                  </a:lnTo>
                  <a:lnTo>
                    <a:pt x="415671" y="68833"/>
                  </a:lnTo>
                  <a:lnTo>
                    <a:pt x="421385" y="73151"/>
                  </a:lnTo>
                  <a:lnTo>
                    <a:pt x="427228" y="77469"/>
                  </a:lnTo>
                  <a:lnTo>
                    <a:pt x="435355" y="79628"/>
                  </a:lnTo>
                  <a:lnTo>
                    <a:pt x="456056" y="79628"/>
                  </a:lnTo>
                  <a:lnTo>
                    <a:pt x="464184" y="77469"/>
                  </a:lnTo>
                  <a:lnTo>
                    <a:pt x="470153" y="73151"/>
                  </a:lnTo>
                  <a:lnTo>
                    <a:pt x="475996" y="68833"/>
                  </a:lnTo>
                  <a:lnTo>
                    <a:pt x="477424" y="66039"/>
                  </a:lnTo>
                  <a:lnTo>
                    <a:pt x="434847" y="66039"/>
                  </a:lnTo>
                  <a:lnTo>
                    <a:pt x="429259" y="62610"/>
                  </a:lnTo>
                  <a:lnTo>
                    <a:pt x="429259" y="49021"/>
                  </a:lnTo>
                  <a:lnTo>
                    <a:pt x="434847" y="45719"/>
                  </a:lnTo>
                  <a:lnTo>
                    <a:pt x="477456" y="45719"/>
                  </a:lnTo>
                  <a:lnTo>
                    <a:pt x="475996" y="42799"/>
                  </a:lnTo>
                  <a:lnTo>
                    <a:pt x="470280" y="38481"/>
                  </a:lnTo>
                  <a:lnTo>
                    <a:pt x="464439" y="34162"/>
                  </a:lnTo>
                  <a:lnTo>
                    <a:pt x="456310" y="32003"/>
                  </a:lnTo>
                  <a:close/>
                </a:path>
                <a:path w="518160" h="133350">
                  <a:moveTo>
                    <a:pt x="477456" y="45719"/>
                  </a:moveTo>
                  <a:lnTo>
                    <a:pt x="457072" y="45719"/>
                  </a:lnTo>
                  <a:lnTo>
                    <a:pt x="462534" y="49021"/>
                  </a:lnTo>
                  <a:lnTo>
                    <a:pt x="462534" y="62610"/>
                  </a:lnTo>
                  <a:lnTo>
                    <a:pt x="457072" y="66039"/>
                  </a:lnTo>
                  <a:lnTo>
                    <a:pt x="477424" y="66039"/>
                  </a:lnTo>
                  <a:lnTo>
                    <a:pt x="478916" y="63118"/>
                  </a:lnTo>
                  <a:lnTo>
                    <a:pt x="478916" y="48640"/>
                  </a:lnTo>
                  <a:lnTo>
                    <a:pt x="477456" y="45719"/>
                  </a:lnTo>
                  <a:close/>
                </a:path>
                <a:path w="518160" h="133350">
                  <a:moveTo>
                    <a:pt x="206375" y="8889"/>
                  </a:moveTo>
                  <a:lnTo>
                    <a:pt x="142366" y="8889"/>
                  </a:lnTo>
                  <a:lnTo>
                    <a:pt x="142366" y="23368"/>
                  </a:lnTo>
                  <a:lnTo>
                    <a:pt x="184531" y="23368"/>
                  </a:lnTo>
                  <a:lnTo>
                    <a:pt x="181266" y="30366"/>
                  </a:lnTo>
                  <a:lnTo>
                    <a:pt x="150590" y="59610"/>
                  </a:lnTo>
                  <a:lnTo>
                    <a:pt x="134111" y="66166"/>
                  </a:lnTo>
                  <a:lnTo>
                    <a:pt x="146303" y="79501"/>
                  </a:lnTo>
                  <a:lnTo>
                    <a:pt x="169977" y="66093"/>
                  </a:lnTo>
                  <a:lnTo>
                    <a:pt x="187864" y="49863"/>
                  </a:lnTo>
                  <a:lnTo>
                    <a:pt x="199989" y="30799"/>
                  </a:lnTo>
                  <a:lnTo>
                    <a:pt x="206375" y="8889"/>
                  </a:lnTo>
                  <a:close/>
                </a:path>
                <a:path w="518160" h="133350">
                  <a:moveTo>
                    <a:pt x="518033" y="1777"/>
                  </a:moveTo>
                  <a:lnTo>
                    <a:pt x="501141" y="1777"/>
                  </a:lnTo>
                  <a:lnTo>
                    <a:pt x="501141" y="41147"/>
                  </a:lnTo>
                  <a:lnTo>
                    <a:pt x="480695" y="41147"/>
                  </a:lnTo>
                  <a:lnTo>
                    <a:pt x="480695" y="55499"/>
                  </a:lnTo>
                  <a:lnTo>
                    <a:pt x="501141" y="55499"/>
                  </a:lnTo>
                  <a:lnTo>
                    <a:pt x="501141" y="80263"/>
                  </a:lnTo>
                  <a:lnTo>
                    <a:pt x="518033" y="80263"/>
                  </a:lnTo>
                  <a:lnTo>
                    <a:pt x="518033" y="1777"/>
                  </a:lnTo>
                  <a:close/>
                </a:path>
                <a:path w="518160" h="133350">
                  <a:moveTo>
                    <a:pt x="487425" y="13462"/>
                  </a:moveTo>
                  <a:lnTo>
                    <a:pt x="406399" y="13462"/>
                  </a:lnTo>
                  <a:lnTo>
                    <a:pt x="406399" y="27177"/>
                  </a:lnTo>
                  <a:lnTo>
                    <a:pt x="487425" y="27177"/>
                  </a:lnTo>
                  <a:lnTo>
                    <a:pt x="487425" y="13462"/>
                  </a:lnTo>
                  <a:close/>
                </a:path>
                <a:path w="518160" h="133350">
                  <a:moveTo>
                    <a:pt x="455548" y="0"/>
                  </a:moveTo>
                  <a:lnTo>
                    <a:pt x="438277" y="0"/>
                  </a:lnTo>
                  <a:lnTo>
                    <a:pt x="438277" y="13462"/>
                  </a:lnTo>
                  <a:lnTo>
                    <a:pt x="455548" y="13462"/>
                  </a:lnTo>
                  <a:lnTo>
                    <a:pt x="455548" y="0"/>
                  </a:lnTo>
                  <a:close/>
                </a:path>
                <a:path w="518160" h="133350">
                  <a:moveTo>
                    <a:pt x="240665" y="1777"/>
                  </a:moveTo>
                  <a:lnTo>
                    <a:pt x="223392" y="1777"/>
                  </a:lnTo>
                  <a:lnTo>
                    <a:pt x="223392" y="78866"/>
                  </a:lnTo>
                  <a:lnTo>
                    <a:pt x="240665" y="78866"/>
                  </a:lnTo>
                  <a:lnTo>
                    <a:pt x="240665" y="48640"/>
                  </a:lnTo>
                  <a:lnTo>
                    <a:pt x="260730" y="48640"/>
                  </a:lnTo>
                  <a:lnTo>
                    <a:pt x="260730" y="34162"/>
                  </a:lnTo>
                  <a:lnTo>
                    <a:pt x="240665" y="34162"/>
                  </a:lnTo>
                  <a:lnTo>
                    <a:pt x="240665" y="1777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9" name="object 79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1999868" y="4747133"/>
              <a:ext cx="1726310" cy="133223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3799593" y="4748276"/>
              <a:ext cx="268978" cy="132080"/>
            </a:xfrm>
            <a:prstGeom prst="rect">
              <a:avLst/>
            </a:prstGeom>
          </p:spPr>
        </p:pic>
        <p:sp>
          <p:nvSpPr>
            <p:cNvPr id="81" name="object 81"/>
            <p:cNvSpPr/>
            <p:nvPr/>
          </p:nvSpPr>
          <p:spPr>
            <a:xfrm>
              <a:off x="4141216" y="4748276"/>
              <a:ext cx="257810" cy="132080"/>
            </a:xfrm>
            <a:custGeom>
              <a:avLst/>
              <a:gdLst/>
              <a:ahLst/>
              <a:cxnLst/>
              <a:rect l="l" t="t" r="r" b="b"/>
              <a:pathLst>
                <a:path w="257810" h="132079">
                  <a:moveTo>
                    <a:pt x="195453" y="79121"/>
                  </a:moveTo>
                  <a:lnTo>
                    <a:pt x="155321" y="90931"/>
                  </a:lnTo>
                  <a:lnTo>
                    <a:pt x="151384" y="97281"/>
                  </a:lnTo>
                  <a:lnTo>
                    <a:pt x="151384" y="113156"/>
                  </a:lnTo>
                  <a:lnTo>
                    <a:pt x="185497" y="131119"/>
                  </a:lnTo>
                  <a:lnTo>
                    <a:pt x="195453" y="131572"/>
                  </a:lnTo>
                  <a:lnTo>
                    <a:pt x="205335" y="131119"/>
                  </a:lnTo>
                  <a:lnTo>
                    <a:pt x="237004" y="117221"/>
                  </a:lnTo>
                  <a:lnTo>
                    <a:pt x="195453" y="117221"/>
                  </a:lnTo>
                  <a:lnTo>
                    <a:pt x="183951" y="116478"/>
                  </a:lnTo>
                  <a:lnTo>
                    <a:pt x="175736" y="114236"/>
                  </a:lnTo>
                  <a:lnTo>
                    <a:pt x="170807" y="110470"/>
                  </a:lnTo>
                  <a:lnTo>
                    <a:pt x="169163" y="105156"/>
                  </a:lnTo>
                  <a:lnTo>
                    <a:pt x="170807" y="100062"/>
                  </a:lnTo>
                  <a:lnTo>
                    <a:pt x="175736" y="96408"/>
                  </a:lnTo>
                  <a:lnTo>
                    <a:pt x="183951" y="94208"/>
                  </a:lnTo>
                  <a:lnTo>
                    <a:pt x="195453" y="93472"/>
                  </a:lnTo>
                  <a:lnTo>
                    <a:pt x="237109" y="93472"/>
                  </a:lnTo>
                  <a:lnTo>
                    <a:pt x="235585" y="90931"/>
                  </a:lnTo>
                  <a:lnTo>
                    <a:pt x="227837" y="86232"/>
                  </a:lnTo>
                  <a:lnTo>
                    <a:pt x="221456" y="83139"/>
                  </a:lnTo>
                  <a:lnTo>
                    <a:pt x="213931" y="80914"/>
                  </a:lnTo>
                  <a:lnTo>
                    <a:pt x="205263" y="79571"/>
                  </a:lnTo>
                  <a:lnTo>
                    <a:pt x="195453" y="79121"/>
                  </a:lnTo>
                  <a:close/>
                </a:path>
                <a:path w="257810" h="132079">
                  <a:moveTo>
                    <a:pt x="237109" y="93472"/>
                  </a:moveTo>
                  <a:lnTo>
                    <a:pt x="195453" y="93472"/>
                  </a:lnTo>
                  <a:lnTo>
                    <a:pt x="206954" y="94208"/>
                  </a:lnTo>
                  <a:lnTo>
                    <a:pt x="215169" y="96408"/>
                  </a:lnTo>
                  <a:lnTo>
                    <a:pt x="220098" y="100062"/>
                  </a:lnTo>
                  <a:lnTo>
                    <a:pt x="221742" y="105156"/>
                  </a:lnTo>
                  <a:lnTo>
                    <a:pt x="220098" y="110470"/>
                  </a:lnTo>
                  <a:lnTo>
                    <a:pt x="215169" y="114236"/>
                  </a:lnTo>
                  <a:lnTo>
                    <a:pt x="206954" y="116478"/>
                  </a:lnTo>
                  <a:lnTo>
                    <a:pt x="195453" y="117221"/>
                  </a:lnTo>
                  <a:lnTo>
                    <a:pt x="237004" y="117221"/>
                  </a:lnTo>
                  <a:lnTo>
                    <a:pt x="239395" y="113156"/>
                  </a:lnTo>
                  <a:lnTo>
                    <a:pt x="239395" y="97281"/>
                  </a:lnTo>
                  <a:lnTo>
                    <a:pt x="237109" y="93472"/>
                  </a:lnTo>
                  <a:close/>
                </a:path>
                <a:path w="257810" h="132079">
                  <a:moveTo>
                    <a:pt x="34671" y="8509"/>
                  </a:moveTo>
                  <a:lnTo>
                    <a:pt x="2317" y="35178"/>
                  </a:lnTo>
                  <a:lnTo>
                    <a:pt x="0" y="54229"/>
                  </a:lnTo>
                  <a:lnTo>
                    <a:pt x="607" y="64254"/>
                  </a:lnTo>
                  <a:lnTo>
                    <a:pt x="20556" y="96901"/>
                  </a:lnTo>
                  <a:lnTo>
                    <a:pt x="34671" y="99949"/>
                  </a:lnTo>
                  <a:lnTo>
                    <a:pt x="42197" y="99185"/>
                  </a:lnTo>
                  <a:lnTo>
                    <a:pt x="48951" y="96885"/>
                  </a:lnTo>
                  <a:lnTo>
                    <a:pt x="54852" y="93091"/>
                  </a:lnTo>
                  <a:lnTo>
                    <a:pt x="59944" y="87756"/>
                  </a:lnTo>
                  <a:lnTo>
                    <a:pt x="61255" y="85598"/>
                  </a:lnTo>
                  <a:lnTo>
                    <a:pt x="29591" y="85598"/>
                  </a:lnTo>
                  <a:lnTo>
                    <a:pt x="25400" y="82676"/>
                  </a:lnTo>
                  <a:lnTo>
                    <a:pt x="21971" y="77088"/>
                  </a:lnTo>
                  <a:lnTo>
                    <a:pt x="18414" y="71374"/>
                  </a:lnTo>
                  <a:lnTo>
                    <a:pt x="16846" y="64254"/>
                  </a:lnTo>
                  <a:lnTo>
                    <a:pt x="16887" y="44132"/>
                  </a:lnTo>
                  <a:lnTo>
                    <a:pt x="18414" y="37084"/>
                  </a:lnTo>
                  <a:lnTo>
                    <a:pt x="21844" y="31496"/>
                  </a:lnTo>
                  <a:lnTo>
                    <a:pt x="25146" y="25907"/>
                  </a:lnTo>
                  <a:lnTo>
                    <a:pt x="29463" y="22987"/>
                  </a:lnTo>
                  <a:lnTo>
                    <a:pt x="61230" y="22987"/>
                  </a:lnTo>
                  <a:lnTo>
                    <a:pt x="59817" y="20700"/>
                  </a:lnTo>
                  <a:lnTo>
                    <a:pt x="54744" y="15367"/>
                  </a:lnTo>
                  <a:lnTo>
                    <a:pt x="48863" y="11557"/>
                  </a:lnTo>
                  <a:lnTo>
                    <a:pt x="42171" y="9271"/>
                  </a:lnTo>
                  <a:lnTo>
                    <a:pt x="34671" y="8509"/>
                  </a:lnTo>
                  <a:close/>
                </a:path>
                <a:path w="257810" h="132079">
                  <a:moveTo>
                    <a:pt x="61230" y="22987"/>
                  </a:moveTo>
                  <a:lnTo>
                    <a:pt x="40005" y="22987"/>
                  </a:lnTo>
                  <a:lnTo>
                    <a:pt x="44323" y="25907"/>
                  </a:lnTo>
                  <a:lnTo>
                    <a:pt x="50926" y="37084"/>
                  </a:lnTo>
                  <a:lnTo>
                    <a:pt x="52571" y="44132"/>
                  </a:lnTo>
                  <a:lnTo>
                    <a:pt x="52647" y="64254"/>
                  </a:lnTo>
                  <a:lnTo>
                    <a:pt x="50926" y="71628"/>
                  </a:lnTo>
                  <a:lnTo>
                    <a:pt x="47498" y="77216"/>
                  </a:lnTo>
                  <a:lnTo>
                    <a:pt x="43942" y="82804"/>
                  </a:lnTo>
                  <a:lnTo>
                    <a:pt x="39750" y="85598"/>
                  </a:lnTo>
                  <a:lnTo>
                    <a:pt x="61255" y="85598"/>
                  </a:lnTo>
                  <a:lnTo>
                    <a:pt x="64037" y="81018"/>
                  </a:lnTo>
                  <a:lnTo>
                    <a:pt x="66976" y="73183"/>
                  </a:lnTo>
                  <a:lnTo>
                    <a:pt x="68748" y="64254"/>
                  </a:lnTo>
                  <a:lnTo>
                    <a:pt x="69342" y="54229"/>
                  </a:lnTo>
                  <a:lnTo>
                    <a:pt x="68732" y="44132"/>
                  </a:lnTo>
                  <a:lnTo>
                    <a:pt x="66960" y="35274"/>
                  </a:lnTo>
                  <a:lnTo>
                    <a:pt x="63984" y="27439"/>
                  </a:lnTo>
                  <a:lnTo>
                    <a:pt x="61230" y="22987"/>
                  </a:lnTo>
                  <a:close/>
                </a:path>
                <a:path w="257810" h="132079">
                  <a:moveTo>
                    <a:pt x="178816" y="4191"/>
                  </a:moveTo>
                  <a:lnTo>
                    <a:pt x="161671" y="4191"/>
                  </a:lnTo>
                  <a:lnTo>
                    <a:pt x="161671" y="20700"/>
                  </a:lnTo>
                  <a:lnTo>
                    <a:pt x="161099" y="26864"/>
                  </a:lnTo>
                  <a:lnTo>
                    <a:pt x="135649" y="59439"/>
                  </a:lnTo>
                  <a:lnTo>
                    <a:pt x="128650" y="62992"/>
                  </a:lnTo>
                  <a:lnTo>
                    <a:pt x="141224" y="75311"/>
                  </a:lnTo>
                  <a:lnTo>
                    <a:pt x="170687" y="46355"/>
                  </a:lnTo>
                  <a:lnTo>
                    <a:pt x="191468" y="46355"/>
                  </a:lnTo>
                  <a:lnTo>
                    <a:pt x="188213" y="43180"/>
                  </a:lnTo>
                  <a:lnTo>
                    <a:pt x="181991" y="36194"/>
                  </a:lnTo>
                  <a:lnTo>
                    <a:pt x="178816" y="28448"/>
                  </a:lnTo>
                  <a:lnTo>
                    <a:pt x="178816" y="4191"/>
                  </a:lnTo>
                  <a:close/>
                </a:path>
                <a:path w="257810" h="132079">
                  <a:moveTo>
                    <a:pt x="191468" y="46355"/>
                  </a:moveTo>
                  <a:lnTo>
                    <a:pt x="170687" y="46355"/>
                  </a:lnTo>
                  <a:lnTo>
                    <a:pt x="176141" y="53639"/>
                  </a:lnTo>
                  <a:lnTo>
                    <a:pt x="182975" y="60245"/>
                  </a:lnTo>
                  <a:lnTo>
                    <a:pt x="191190" y="66161"/>
                  </a:lnTo>
                  <a:lnTo>
                    <a:pt x="200787" y="71374"/>
                  </a:lnTo>
                  <a:lnTo>
                    <a:pt x="211709" y="57657"/>
                  </a:lnTo>
                  <a:lnTo>
                    <a:pt x="204966" y="55324"/>
                  </a:lnTo>
                  <a:lnTo>
                    <a:pt x="198818" y="52133"/>
                  </a:lnTo>
                  <a:lnTo>
                    <a:pt x="193242" y="48085"/>
                  </a:lnTo>
                  <a:lnTo>
                    <a:pt x="191468" y="46355"/>
                  </a:lnTo>
                  <a:close/>
                </a:path>
                <a:path w="257810" h="132079">
                  <a:moveTo>
                    <a:pt x="237362" y="0"/>
                  </a:moveTo>
                  <a:lnTo>
                    <a:pt x="220091" y="0"/>
                  </a:lnTo>
                  <a:lnTo>
                    <a:pt x="220091" y="77088"/>
                  </a:lnTo>
                  <a:lnTo>
                    <a:pt x="237362" y="77088"/>
                  </a:lnTo>
                  <a:lnTo>
                    <a:pt x="237362" y="46862"/>
                  </a:lnTo>
                  <a:lnTo>
                    <a:pt x="257429" y="46862"/>
                  </a:lnTo>
                  <a:lnTo>
                    <a:pt x="257429" y="32385"/>
                  </a:lnTo>
                  <a:lnTo>
                    <a:pt x="237362" y="32385"/>
                  </a:lnTo>
                  <a:lnTo>
                    <a:pt x="237362" y="0"/>
                  </a:lnTo>
                  <a:close/>
                </a:path>
                <a:path w="257810" h="132079">
                  <a:moveTo>
                    <a:pt x="106172" y="0"/>
                  </a:moveTo>
                  <a:lnTo>
                    <a:pt x="89154" y="0"/>
                  </a:lnTo>
                  <a:lnTo>
                    <a:pt x="89154" y="132080"/>
                  </a:lnTo>
                  <a:lnTo>
                    <a:pt x="106172" y="132080"/>
                  </a:lnTo>
                  <a:lnTo>
                    <a:pt x="106172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2" name="object 82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4453509" y="4748276"/>
              <a:ext cx="249046" cy="127507"/>
            </a:xfrm>
            <a:prstGeom prst="rect">
              <a:avLst/>
            </a:prstGeom>
          </p:spPr>
        </p:pic>
        <p:pic>
          <p:nvPicPr>
            <p:cNvPr id="83" name="object 83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4772024" y="4748276"/>
              <a:ext cx="244601" cy="132080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5097779" y="4748276"/>
              <a:ext cx="113919" cy="132080"/>
            </a:xfrm>
            <a:prstGeom prst="rect">
              <a:avLst/>
            </a:prstGeom>
          </p:spPr>
        </p:pic>
        <p:sp>
          <p:nvSpPr>
            <p:cNvPr id="85" name="object 85"/>
            <p:cNvSpPr/>
            <p:nvPr/>
          </p:nvSpPr>
          <p:spPr>
            <a:xfrm>
              <a:off x="5271008" y="4748276"/>
              <a:ext cx="264160" cy="132080"/>
            </a:xfrm>
            <a:custGeom>
              <a:avLst/>
              <a:gdLst/>
              <a:ahLst/>
              <a:cxnLst/>
              <a:rect l="l" t="t" r="r" b="b"/>
              <a:pathLst>
                <a:path w="264160" h="132079">
                  <a:moveTo>
                    <a:pt x="176911" y="53340"/>
                  </a:moveTo>
                  <a:lnTo>
                    <a:pt x="159512" y="53340"/>
                  </a:lnTo>
                  <a:lnTo>
                    <a:pt x="159512" y="96266"/>
                  </a:lnTo>
                  <a:lnTo>
                    <a:pt x="129920" y="96519"/>
                  </a:lnTo>
                  <a:lnTo>
                    <a:pt x="131952" y="110998"/>
                  </a:lnTo>
                  <a:lnTo>
                    <a:pt x="156646" y="110855"/>
                  </a:lnTo>
                  <a:lnTo>
                    <a:pt x="179863" y="110426"/>
                  </a:lnTo>
                  <a:lnTo>
                    <a:pt x="201604" y="109712"/>
                  </a:lnTo>
                  <a:lnTo>
                    <a:pt x="221868" y="108712"/>
                  </a:lnTo>
                  <a:lnTo>
                    <a:pt x="221075" y="96012"/>
                  </a:lnTo>
                  <a:lnTo>
                    <a:pt x="176911" y="96012"/>
                  </a:lnTo>
                  <a:lnTo>
                    <a:pt x="176911" y="53340"/>
                  </a:lnTo>
                  <a:close/>
                </a:path>
                <a:path w="264160" h="132079">
                  <a:moveTo>
                    <a:pt x="220979" y="94487"/>
                  </a:moveTo>
                  <a:lnTo>
                    <a:pt x="211075" y="95011"/>
                  </a:lnTo>
                  <a:lnTo>
                    <a:pt x="200421" y="95440"/>
                  </a:lnTo>
                  <a:lnTo>
                    <a:pt x="176911" y="96012"/>
                  </a:lnTo>
                  <a:lnTo>
                    <a:pt x="221075" y="96012"/>
                  </a:lnTo>
                  <a:lnTo>
                    <a:pt x="220979" y="94487"/>
                  </a:lnTo>
                  <a:close/>
                </a:path>
                <a:path w="264160" h="132079">
                  <a:moveTo>
                    <a:pt x="210692" y="13081"/>
                  </a:moveTo>
                  <a:lnTo>
                    <a:pt x="142620" y="13081"/>
                  </a:lnTo>
                  <a:lnTo>
                    <a:pt x="142620" y="27686"/>
                  </a:lnTo>
                  <a:lnTo>
                    <a:pt x="193801" y="27686"/>
                  </a:lnTo>
                  <a:lnTo>
                    <a:pt x="193241" y="47577"/>
                  </a:lnTo>
                  <a:lnTo>
                    <a:pt x="192659" y="62039"/>
                  </a:lnTo>
                  <a:lnTo>
                    <a:pt x="191944" y="73798"/>
                  </a:lnTo>
                  <a:lnTo>
                    <a:pt x="191134" y="81915"/>
                  </a:lnTo>
                  <a:lnTo>
                    <a:pt x="207771" y="82931"/>
                  </a:lnTo>
                  <a:lnTo>
                    <a:pt x="209032" y="65141"/>
                  </a:lnTo>
                  <a:lnTo>
                    <a:pt x="209946" y="47577"/>
                  </a:lnTo>
                  <a:lnTo>
                    <a:pt x="210504" y="30227"/>
                  </a:lnTo>
                  <a:lnTo>
                    <a:pt x="210692" y="13081"/>
                  </a:lnTo>
                  <a:close/>
                </a:path>
                <a:path w="264160" h="132079">
                  <a:moveTo>
                    <a:pt x="243712" y="0"/>
                  </a:moveTo>
                  <a:lnTo>
                    <a:pt x="226440" y="0"/>
                  </a:lnTo>
                  <a:lnTo>
                    <a:pt x="226440" y="132080"/>
                  </a:lnTo>
                  <a:lnTo>
                    <a:pt x="243712" y="132080"/>
                  </a:lnTo>
                  <a:lnTo>
                    <a:pt x="243712" y="69976"/>
                  </a:lnTo>
                  <a:lnTo>
                    <a:pt x="263651" y="69976"/>
                  </a:lnTo>
                  <a:lnTo>
                    <a:pt x="263651" y="55625"/>
                  </a:lnTo>
                  <a:lnTo>
                    <a:pt x="243712" y="55625"/>
                  </a:lnTo>
                  <a:lnTo>
                    <a:pt x="243712" y="0"/>
                  </a:lnTo>
                  <a:close/>
                </a:path>
                <a:path w="264160" h="132079">
                  <a:moveTo>
                    <a:pt x="110362" y="0"/>
                  </a:moveTo>
                  <a:lnTo>
                    <a:pt x="93217" y="0"/>
                  </a:lnTo>
                  <a:lnTo>
                    <a:pt x="93217" y="132080"/>
                  </a:lnTo>
                  <a:lnTo>
                    <a:pt x="110362" y="132080"/>
                  </a:lnTo>
                  <a:lnTo>
                    <a:pt x="110362" y="0"/>
                  </a:lnTo>
                  <a:close/>
                </a:path>
                <a:path w="264160" h="132079">
                  <a:moveTo>
                    <a:pt x="51053" y="31750"/>
                  </a:moveTo>
                  <a:lnTo>
                    <a:pt x="34036" y="31750"/>
                  </a:lnTo>
                  <a:lnTo>
                    <a:pt x="33989" y="41401"/>
                  </a:lnTo>
                  <a:lnTo>
                    <a:pt x="33418" y="47652"/>
                  </a:lnTo>
                  <a:lnTo>
                    <a:pt x="13414" y="81772"/>
                  </a:lnTo>
                  <a:lnTo>
                    <a:pt x="0" y="91567"/>
                  </a:lnTo>
                  <a:lnTo>
                    <a:pt x="12318" y="102997"/>
                  </a:lnTo>
                  <a:lnTo>
                    <a:pt x="39624" y="74294"/>
                  </a:lnTo>
                  <a:lnTo>
                    <a:pt x="42544" y="68199"/>
                  </a:lnTo>
                  <a:lnTo>
                    <a:pt x="61312" y="68199"/>
                  </a:lnTo>
                  <a:lnTo>
                    <a:pt x="51053" y="41401"/>
                  </a:lnTo>
                  <a:lnTo>
                    <a:pt x="51053" y="31750"/>
                  </a:lnTo>
                  <a:close/>
                </a:path>
                <a:path w="264160" h="132079">
                  <a:moveTo>
                    <a:pt x="61312" y="68199"/>
                  </a:moveTo>
                  <a:lnTo>
                    <a:pt x="42544" y="68199"/>
                  </a:lnTo>
                  <a:lnTo>
                    <a:pt x="47928" y="76412"/>
                  </a:lnTo>
                  <a:lnTo>
                    <a:pt x="54943" y="84470"/>
                  </a:lnTo>
                  <a:lnTo>
                    <a:pt x="63601" y="92362"/>
                  </a:lnTo>
                  <a:lnTo>
                    <a:pt x="73913" y="100075"/>
                  </a:lnTo>
                  <a:lnTo>
                    <a:pt x="84581" y="86994"/>
                  </a:lnTo>
                  <a:lnTo>
                    <a:pt x="77652" y="83276"/>
                  </a:lnTo>
                  <a:lnTo>
                    <a:pt x="71342" y="78771"/>
                  </a:lnTo>
                  <a:lnTo>
                    <a:pt x="65651" y="73457"/>
                  </a:lnTo>
                  <a:lnTo>
                    <a:pt x="61312" y="68199"/>
                  </a:lnTo>
                  <a:close/>
                </a:path>
                <a:path w="264160" h="132079">
                  <a:moveTo>
                    <a:pt x="81406" y="17272"/>
                  </a:moveTo>
                  <a:lnTo>
                    <a:pt x="3809" y="17272"/>
                  </a:lnTo>
                  <a:lnTo>
                    <a:pt x="3809" y="31750"/>
                  </a:lnTo>
                  <a:lnTo>
                    <a:pt x="81406" y="31750"/>
                  </a:lnTo>
                  <a:lnTo>
                    <a:pt x="81406" y="17272"/>
                  </a:lnTo>
                  <a:close/>
                </a:path>
                <a:path w="264160" h="132079">
                  <a:moveTo>
                    <a:pt x="51053" y="0"/>
                  </a:moveTo>
                  <a:lnTo>
                    <a:pt x="33908" y="0"/>
                  </a:lnTo>
                  <a:lnTo>
                    <a:pt x="33908" y="17272"/>
                  </a:lnTo>
                  <a:lnTo>
                    <a:pt x="51053" y="17272"/>
                  </a:lnTo>
                  <a:lnTo>
                    <a:pt x="51053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6" name="object 86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5592445" y="4746752"/>
              <a:ext cx="3027045" cy="139319"/>
            </a:xfrm>
            <a:prstGeom prst="rect">
              <a:avLst/>
            </a:prstGeom>
          </p:spPr>
        </p:pic>
        <p:pic>
          <p:nvPicPr>
            <p:cNvPr id="87" name="object 87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1416304" y="4966208"/>
              <a:ext cx="106172" cy="132080"/>
            </a:xfrm>
            <a:prstGeom prst="rect">
              <a:avLst/>
            </a:prstGeom>
          </p:spPr>
        </p:pic>
        <p:sp>
          <p:nvSpPr>
            <p:cNvPr id="88" name="object 88"/>
            <p:cNvSpPr/>
            <p:nvPr/>
          </p:nvSpPr>
          <p:spPr>
            <a:xfrm>
              <a:off x="1592961" y="4965191"/>
              <a:ext cx="1753235" cy="133350"/>
            </a:xfrm>
            <a:custGeom>
              <a:avLst/>
              <a:gdLst/>
              <a:ahLst/>
              <a:cxnLst/>
              <a:rect l="l" t="t" r="r" b="b"/>
              <a:pathLst>
                <a:path w="1753235" h="133350">
                  <a:moveTo>
                    <a:pt x="117348" y="38608"/>
                  </a:moveTo>
                  <a:lnTo>
                    <a:pt x="80518" y="28067"/>
                  </a:lnTo>
                  <a:lnTo>
                    <a:pt x="71755" y="18542"/>
                  </a:lnTo>
                  <a:lnTo>
                    <a:pt x="108458" y="18542"/>
                  </a:lnTo>
                  <a:lnTo>
                    <a:pt x="108458" y="4191"/>
                  </a:lnTo>
                  <a:lnTo>
                    <a:pt x="13970" y="4191"/>
                  </a:lnTo>
                  <a:lnTo>
                    <a:pt x="13970" y="18542"/>
                  </a:lnTo>
                  <a:lnTo>
                    <a:pt x="50800" y="18542"/>
                  </a:lnTo>
                  <a:lnTo>
                    <a:pt x="48247" y="23495"/>
                  </a:lnTo>
                  <a:lnTo>
                    <a:pt x="12484" y="37807"/>
                  </a:lnTo>
                  <a:lnTo>
                    <a:pt x="4445" y="38608"/>
                  </a:lnTo>
                  <a:lnTo>
                    <a:pt x="14097" y="51435"/>
                  </a:lnTo>
                  <a:lnTo>
                    <a:pt x="50800" y="39116"/>
                  </a:lnTo>
                  <a:lnTo>
                    <a:pt x="61214" y="30226"/>
                  </a:lnTo>
                  <a:lnTo>
                    <a:pt x="70205" y="37566"/>
                  </a:lnTo>
                  <a:lnTo>
                    <a:pt x="81191" y="43573"/>
                  </a:lnTo>
                  <a:lnTo>
                    <a:pt x="94157" y="48234"/>
                  </a:lnTo>
                  <a:lnTo>
                    <a:pt x="109093" y="51562"/>
                  </a:lnTo>
                  <a:lnTo>
                    <a:pt x="117348" y="38608"/>
                  </a:lnTo>
                  <a:close/>
                </a:path>
                <a:path w="1753235" h="133350">
                  <a:moveTo>
                    <a:pt x="122555" y="58420"/>
                  </a:moveTo>
                  <a:lnTo>
                    <a:pt x="0" y="58420"/>
                  </a:lnTo>
                  <a:lnTo>
                    <a:pt x="0" y="72898"/>
                  </a:lnTo>
                  <a:lnTo>
                    <a:pt x="52578" y="72898"/>
                  </a:lnTo>
                  <a:lnTo>
                    <a:pt x="52578" y="82550"/>
                  </a:lnTo>
                  <a:lnTo>
                    <a:pt x="16383" y="100457"/>
                  </a:lnTo>
                  <a:lnTo>
                    <a:pt x="16383" y="115697"/>
                  </a:lnTo>
                  <a:lnTo>
                    <a:pt x="51066" y="132689"/>
                  </a:lnTo>
                  <a:lnTo>
                    <a:pt x="61214" y="133096"/>
                  </a:lnTo>
                  <a:lnTo>
                    <a:pt x="71424" y="132689"/>
                  </a:lnTo>
                  <a:lnTo>
                    <a:pt x="103987" y="119126"/>
                  </a:lnTo>
                  <a:lnTo>
                    <a:pt x="106045" y="115697"/>
                  </a:lnTo>
                  <a:lnTo>
                    <a:pt x="105968" y="100457"/>
                  </a:lnTo>
                  <a:lnTo>
                    <a:pt x="103797" y="96393"/>
                  </a:lnTo>
                  <a:lnTo>
                    <a:pt x="102997" y="94869"/>
                  </a:lnTo>
                  <a:lnTo>
                    <a:pt x="96901" y="90551"/>
                  </a:lnTo>
                  <a:lnTo>
                    <a:pt x="91706" y="87553"/>
                  </a:lnTo>
                  <a:lnTo>
                    <a:pt x="88519" y="86360"/>
                  </a:lnTo>
                  <a:lnTo>
                    <a:pt x="88519" y="107569"/>
                  </a:lnTo>
                  <a:lnTo>
                    <a:pt x="88519" y="111125"/>
                  </a:lnTo>
                  <a:lnTo>
                    <a:pt x="86233" y="113919"/>
                  </a:lnTo>
                  <a:lnTo>
                    <a:pt x="81661" y="115951"/>
                  </a:lnTo>
                  <a:lnTo>
                    <a:pt x="77089" y="118110"/>
                  </a:lnTo>
                  <a:lnTo>
                    <a:pt x="70231" y="119126"/>
                  </a:lnTo>
                  <a:lnTo>
                    <a:pt x="52324" y="119126"/>
                  </a:lnTo>
                  <a:lnTo>
                    <a:pt x="45453" y="118110"/>
                  </a:lnTo>
                  <a:lnTo>
                    <a:pt x="40894" y="115951"/>
                  </a:lnTo>
                  <a:lnTo>
                    <a:pt x="36195" y="113919"/>
                  </a:lnTo>
                  <a:lnTo>
                    <a:pt x="33909" y="111125"/>
                  </a:lnTo>
                  <a:lnTo>
                    <a:pt x="33909" y="107569"/>
                  </a:lnTo>
                  <a:lnTo>
                    <a:pt x="35610" y="102717"/>
                  </a:lnTo>
                  <a:lnTo>
                    <a:pt x="40741" y="99225"/>
                  </a:lnTo>
                  <a:lnTo>
                    <a:pt x="49276" y="97104"/>
                  </a:lnTo>
                  <a:lnTo>
                    <a:pt x="61214" y="96393"/>
                  </a:lnTo>
                  <a:lnTo>
                    <a:pt x="73190" y="97104"/>
                  </a:lnTo>
                  <a:lnTo>
                    <a:pt x="81711" y="99225"/>
                  </a:lnTo>
                  <a:lnTo>
                    <a:pt x="86817" y="102717"/>
                  </a:lnTo>
                  <a:lnTo>
                    <a:pt x="88519" y="107569"/>
                  </a:lnTo>
                  <a:lnTo>
                    <a:pt x="88519" y="86360"/>
                  </a:lnTo>
                  <a:lnTo>
                    <a:pt x="85471" y="85217"/>
                  </a:lnTo>
                  <a:lnTo>
                    <a:pt x="78181" y="83553"/>
                  </a:lnTo>
                  <a:lnTo>
                    <a:pt x="69850" y="82550"/>
                  </a:lnTo>
                  <a:lnTo>
                    <a:pt x="69850" y="72898"/>
                  </a:lnTo>
                  <a:lnTo>
                    <a:pt x="122555" y="72898"/>
                  </a:lnTo>
                  <a:lnTo>
                    <a:pt x="122555" y="58420"/>
                  </a:lnTo>
                  <a:close/>
                </a:path>
                <a:path w="1753235" h="133350">
                  <a:moveTo>
                    <a:pt x="225679" y="3683"/>
                  </a:moveTo>
                  <a:lnTo>
                    <a:pt x="209550" y="3683"/>
                  </a:lnTo>
                  <a:lnTo>
                    <a:pt x="209550" y="47371"/>
                  </a:lnTo>
                  <a:lnTo>
                    <a:pt x="196215" y="47371"/>
                  </a:lnTo>
                  <a:lnTo>
                    <a:pt x="180022" y="11861"/>
                  </a:lnTo>
                  <a:lnTo>
                    <a:pt x="180022" y="44970"/>
                  </a:lnTo>
                  <a:lnTo>
                    <a:pt x="180022" y="65786"/>
                  </a:lnTo>
                  <a:lnTo>
                    <a:pt x="178943" y="73025"/>
                  </a:lnTo>
                  <a:lnTo>
                    <a:pt x="176276" y="78968"/>
                  </a:lnTo>
                  <a:lnTo>
                    <a:pt x="174244" y="83820"/>
                  </a:lnTo>
                  <a:lnTo>
                    <a:pt x="170942" y="86487"/>
                  </a:lnTo>
                  <a:lnTo>
                    <a:pt x="166624" y="86487"/>
                  </a:lnTo>
                  <a:lnTo>
                    <a:pt x="160705" y="84543"/>
                  </a:lnTo>
                  <a:lnTo>
                    <a:pt x="156502" y="78701"/>
                  </a:lnTo>
                  <a:lnTo>
                    <a:pt x="153987" y="68973"/>
                  </a:lnTo>
                  <a:lnTo>
                    <a:pt x="153162" y="55372"/>
                  </a:lnTo>
                  <a:lnTo>
                    <a:pt x="153987" y="41732"/>
                  </a:lnTo>
                  <a:lnTo>
                    <a:pt x="156502" y="32004"/>
                  </a:lnTo>
                  <a:lnTo>
                    <a:pt x="160705" y="26200"/>
                  </a:lnTo>
                  <a:lnTo>
                    <a:pt x="166624" y="24257"/>
                  </a:lnTo>
                  <a:lnTo>
                    <a:pt x="170942" y="24257"/>
                  </a:lnTo>
                  <a:lnTo>
                    <a:pt x="174244" y="26924"/>
                  </a:lnTo>
                  <a:lnTo>
                    <a:pt x="176657" y="32258"/>
                  </a:lnTo>
                  <a:lnTo>
                    <a:pt x="178943" y="37719"/>
                  </a:lnTo>
                  <a:lnTo>
                    <a:pt x="180022" y="44970"/>
                  </a:lnTo>
                  <a:lnTo>
                    <a:pt x="180022" y="11861"/>
                  </a:lnTo>
                  <a:lnTo>
                    <a:pt x="175260" y="9652"/>
                  </a:lnTo>
                  <a:lnTo>
                    <a:pt x="156972" y="9652"/>
                  </a:lnTo>
                  <a:lnTo>
                    <a:pt x="137020" y="44970"/>
                  </a:lnTo>
                  <a:lnTo>
                    <a:pt x="136525" y="55372"/>
                  </a:lnTo>
                  <a:lnTo>
                    <a:pt x="137020" y="65786"/>
                  </a:lnTo>
                  <a:lnTo>
                    <a:pt x="156845" y="100965"/>
                  </a:lnTo>
                  <a:lnTo>
                    <a:pt x="175387" y="100965"/>
                  </a:lnTo>
                  <a:lnTo>
                    <a:pt x="182372" y="97790"/>
                  </a:lnTo>
                  <a:lnTo>
                    <a:pt x="187452" y="91186"/>
                  </a:lnTo>
                  <a:lnTo>
                    <a:pt x="190398" y="86487"/>
                  </a:lnTo>
                  <a:lnTo>
                    <a:pt x="190919" y="85661"/>
                  </a:lnTo>
                  <a:lnTo>
                    <a:pt x="193560" y="78968"/>
                  </a:lnTo>
                  <a:lnTo>
                    <a:pt x="195351" y="71081"/>
                  </a:lnTo>
                  <a:lnTo>
                    <a:pt x="196342" y="61976"/>
                  </a:lnTo>
                  <a:lnTo>
                    <a:pt x="209550" y="61976"/>
                  </a:lnTo>
                  <a:lnTo>
                    <a:pt x="209550" y="129159"/>
                  </a:lnTo>
                  <a:lnTo>
                    <a:pt x="225679" y="129159"/>
                  </a:lnTo>
                  <a:lnTo>
                    <a:pt x="225679" y="61976"/>
                  </a:lnTo>
                  <a:lnTo>
                    <a:pt x="225679" y="47371"/>
                  </a:lnTo>
                  <a:lnTo>
                    <a:pt x="225679" y="3683"/>
                  </a:lnTo>
                  <a:close/>
                </a:path>
                <a:path w="1753235" h="133350">
                  <a:moveTo>
                    <a:pt x="251206" y="1016"/>
                  </a:moveTo>
                  <a:lnTo>
                    <a:pt x="234569" y="1016"/>
                  </a:lnTo>
                  <a:lnTo>
                    <a:pt x="234569" y="133096"/>
                  </a:lnTo>
                  <a:lnTo>
                    <a:pt x="251206" y="133096"/>
                  </a:lnTo>
                  <a:lnTo>
                    <a:pt x="251206" y="1016"/>
                  </a:lnTo>
                  <a:close/>
                </a:path>
                <a:path w="1753235" h="133350">
                  <a:moveTo>
                    <a:pt x="353568" y="86995"/>
                  </a:moveTo>
                  <a:lnTo>
                    <a:pt x="325297" y="58547"/>
                  </a:lnTo>
                  <a:lnTo>
                    <a:pt x="319786" y="9906"/>
                  </a:lnTo>
                  <a:lnTo>
                    <a:pt x="302641" y="9906"/>
                  </a:lnTo>
                  <a:lnTo>
                    <a:pt x="302641" y="35560"/>
                  </a:lnTo>
                  <a:lnTo>
                    <a:pt x="302018" y="43713"/>
                  </a:lnTo>
                  <a:lnTo>
                    <a:pt x="281381" y="81076"/>
                  </a:lnTo>
                  <a:lnTo>
                    <a:pt x="267462" y="90805"/>
                  </a:lnTo>
                  <a:lnTo>
                    <a:pt x="280797" y="102616"/>
                  </a:lnTo>
                  <a:lnTo>
                    <a:pt x="290055" y="95199"/>
                  </a:lnTo>
                  <a:lnTo>
                    <a:pt x="298221" y="86829"/>
                  </a:lnTo>
                  <a:lnTo>
                    <a:pt x="305295" y="77533"/>
                  </a:lnTo>
                  <a:lnTo>
                    <a:pt x="311277" y="67310"/>
                  </a:lnTo>
                  <a:lnTo>
                    <a:pt x="316865" y="76454"/>
                  </a:lnTo>
                  <a:lnTo>
                    <a:pt x="323761" y="85013"/>
                  </a:lnTo>
                  <a:lnTo>
                    <a:pt x="331965" y="92976"/>
                  </a:lnTo>
                  <a:lnTo>
                    <a:pt x="341503" y="100330"/>
                  </a:lnTo>
                  <a:lnTo>
                    <a:pt x="353568" y="86995"/>
                  </a:lnTo>
                  <a:close/>
                </a:path>
                <a:path w="1753235" h="133350">
                  <a:moveTo>
                    <a:pt x="384556" y="1016"/>
                  </a:moveTo>
                  <a:lnTo>
                    <a:pt x="367411" y="1016"/>
                  </a:lnTo>
                  <a:lnTo>
                    <a:pt x="367411" y="41021"/>
                  </a:lnTo>
                  <a:lnTo>
                    <a:pt x="338836" y="41021"/>
                  </a:lnTo>
                  <a:lnTo>
                    <a:pt x="338836" y="55499"/>
                  </a:lnTo>
                  <a:lnTo>
                    <a:pt x="367411" y="55499"/>
                  </a:lnTo>
                  <a:lnTo>
                    <a:pt x="367411" y="133096"/>
                  </a:lnTo>
                  <a:lnTo>
                    <a:pt x="384556" y="133096"/>
                  </a:lnTo>
                  <a:lnTo>
                    <a:pt x="384556" y="1016"/>
                  </a:lnTo>
                  <a:close/>
                </a:path>
                <a:path w="1753235" h="133350">
                  <a:moveTo>
                    <a:pt x="537845" y="88011"/>
                  </a:moveTo>
                  <a:lnTo>
                    <a:pt x="509663" y="61836"/>
                  </a:lnTo>
                  <a:lnTo>
                    <a:pt x="504317" y="42418"/>
                  </a:lnTo>
                  <a:lnTo>
                    <a:pt x="504317" y="32766"/>
                  </a:lnTo>
                  <a:lnTo>
                    <a:pt x="534670" y="32766"/>
                  </a:lnTo>
                  <a:lnTo>
                    <a:pt x="534670" y="18288"/>
                  </a:lnTo>
                  <a:lnTo>
                    <a:pt x="504317" y="18288"/>
                  </a:lnTo>
                  <a:lnTo>
                    <a:pt x="504317" y="1016"/>
                  </a:lnTo>
                  <a:lnTo>
                    <a:pt x="487172" y="1016"/>
                  </a:lnTo>
                  <a:lnTo>
                    <a:pt x="487172" y="18288"/>
                  </a:lnTo>
                  <a:lnTo>
                    <a:pt x="457073" y="18288"/>
                  </a:lnTo>
                  <a:lnTo>
                    <a:pt x="457073" y="32766"/>
                  </a:lnTo>
                  <a:lnTo>
                    <a:pt x="487299" y="32766"/>
                  </a:lnTo>
                  <a:lnTo>
                    <a:pt x="487248" y="42418"/>
                  </a:lnTo>
                  <a:lnTo>
                    <a:pt x="466674" y="82791"/>
                  </a:lnTo>
                  <a:lnTo>
                    <a:pt x="453263" y="92583"/>
                  </a:lnTo>
                  <a:lnTo>
                    <a:pt x="465582" y="104013"/>
                  </a:lnTo>
                  <a:lnTo>
                    <a:pt x="492887" y="75311"/>
                  </a:lnTo>
                  <a:lnTo>
                    <a:pt x="495808" y="69215"/>
                  </a:lnTo>
                  <a:lnTo>
                    <a:pt x="501180" y="77431"/>
                  </a:lnTo>
                  <a:lnTo>
                    <a:pt x="508203" y="85496"/>
                  </a:lnTo>
                  <a:lnTo>
                    <a:pt x="516851" y="93383"/>
                  </a:lnTo>
                  <a:lnTo>
                    <a:pt x="527177" y="101092"/>
                  </a:lnTo>
                  <a:lnTo>
                    <a:pt x="537845" y="88011"/>
                  </a:lnTo>
                  <a:close/>
                </a:path>
                <a:path w="1753235" h="133350">
                  <a:moveTo>
                    <a:pt x="563626" y="1016"/>
                  </a:moveTo>
                  <a:lnTo>
                    <a:pt x="546481" y="1016"/>
                  </a:lnTo>
                  <a:lnTo>
                    <a:pt x="546481" y="133096"/>
                  </a:lnTo>
                  <a:lnTo>
                    <a:pt x="563626" y="133096"/>
                  </a:lnTo>
                  <a:lnTo>
                    <a:pt x="563626" y="1016"/>
                  </a:lnTo>
                  <a:close/>
                </a:path>
                <a:path w="1753235" h="133350">
                  <a:moveTo>
                    <a:pt x="663956" y="14097"/>
                  </a:moveTo>
                  <a:lnTo>
                    <a:pt x="595884" y="14097"/>
                  </a:lnTo>
                  <a:lnTo>
                    <a:pt x="595884" y="28702"/>
                  </a:lnTo>
                  <a:lnTo>
                    <a:pt x="647065" y="28702"/>
                  </a:lnTo>
                  <a:lnTo>
                    <a:pt x="646493" y="48602"/>
                  </a:lnTo>
                  <a:lnTo>
                    <a:pt x="645922" y="63055"/>
                  </a:lnTo>
                  <a:lnTo>
                    <a:pt x="645198" y="74815"/>
                  </a:lnTo>
                  <a:lnTo>
                    <a:pt x="644398" y="82931"/>
                  </a:lnTo>
                  <a:lnTo>
                    <a:pt x="661035" y="83947"/>
                  </a:lnTo>
                  <a:lnTo>
                    <a:pt x="662292" y="66167"/>
                  </a:lnTo>
                  <a:lnTo>
                    <a:pt x="663206" y="48602"/>
                  </a:lnTo>
                  <a:lnTo>
                    <a:pt x="663765" y="31254"/>
                  </a:lnTo>
                  <a:lnTo>
                    <a:pt x="663956" y="14097"/>
                  </a:lnTo>
                  <a:close/>
                </a:path>
                <a:path w="1753235" h="133350">
                  <a:moveTo>
                    <a:pt x="675132" y="109728"/>
                  </a:moveTo>
                  <a:lnTo>
                    <a:pt x="674331" y="97028"/>
                  </a:lnTo>
                  <a:lnTo>
                    <a:pt x="674243" y="95504"/>
                  </a:lnTo>
                  <a:lnTo>
                    <a:pt x="664337" y="96037"/>
                  </a:lnTo>
                  <a:lnTo>
                    <a:pt x="653681" y="96456"/>
                  </a:lnTo>
                  <a:lnTo>
                    <a:pt x="630174" y="97028"/>
                  </a:lnTo>
                  <a:lnTo>
                    <a:pt x="630174" y="54356"/>
                  </a:lnTo>
                  <a:lnTo>
                    <a:pt x="612775" y="54356"/>
                  </a:lnTo>
                  <a:lnTo>
                    <a:pt x="612775" y="97282"/>
                  </a:lnTo>
                  <a:lnTo>
                    <a:pt x="583184" y="97536"/>
                  </a:lnTo>
                  <a:lnTo>
                    <a:pt x="585216" y="112014"/>
                  </a:lnTo>
                  <a:lnTo>
                    <a:pt x="609904" y="111874"/>
                  </a:lnTo>
                  <a:lnTo>
                    <a:pt x="633120" y="111442"/>
                  </a:lnTo>
                  <a:lnTo>
                    <a:pt x="654862" y="110731"/>
                  </a:lnTo>
                  <a:lnTo>
                    <a:pt x="675132" y="109728"/>
                  </a:lnTo>
                  <a:close/>
                </a:path>
                <a:path w="1753235" h="133350">
                  <a:moveTo>
                    <a:pt x="716915" y="56642"/>
                  </a:moveTo>
                  <a:lnTo>
                    <a:pt x="696976" y="56642"/>
                  </a:lnTo>
                  <a:lnTo>
                    <a:pt x="696976" y="1016"/>
                  </a:lnTo>
                  <a:lnTo>
                    <a:pt x="679704" y="1016"/>
                  </a:lnTo>
                  <a:lnTo>
                    <a:pt x="679704" y="133096"/>
                  </a:lnTo>
                  <a:lnTo>
                    <a:pt x="696976" y="133096"/>
                  </a:lnTo>
                  <a:lnTo>
                    <a:pt x="696976" y="70993"/>
                  </a:lnTo>
                  <a:lnTo>
                    <a:pt x="716915" y="70993"/>
                  </a:lnTo>
                  <a:lnTo>
                    <a:pt x="716915" y="56642"/>
                  </a:lnTo>
                  <a:close/>
                </a:path>
                <a:path w="1753235" h="133350">
                  <a:moveTo>
                    <a:pt x="845312" y="37338"/>
                  </a:moveTo>
                  <a:lnTo>
                    <a:pt x="828294" y="8610"/>
                  </a:lnTo>
                  <a:lnTo>
                    <a:pt x="828294" y="31623"/>
                  </a:lnTo>
                  <a:lnTo>
                    <a:pt x="828294" y="42926"/>
                  </a:lnTo>
                  <a:lnTo>
                    <a:pt x="826643" y="47498"/>
                  </a:lnTo>
                  <a:lnTo>
                    <a:pt x="823341" y="51054"/>
                  </a:lnTo>
                  <a:lnTo>
                    <a:pt x="819912" y="54610"/>
                  </a:lnTo>
                  <a:lnTo>
                    <a:pt x="815467" y="56261"/>
                  </a:lnTo>
                  <a:lnTo>
                    <a:pt x="804545" y="56261"/>
                  </a:lnTo>
                  <a:lnTo>
                    <a:pt x="800100" y="54483"/>
                  </a:lnTo>
                  <a:lnTo>
                    <a:pt x="793369" y="47498"/>
                  </a:lnTo>
                  <a:lnTo>
                    <a:pt x="791591" y="42926"/>
                  </a:lnTo>
                  <a:lnTo>
                    <a:pt x="791591" y="31623"/>
                  </a:lnTo>
                  <a:lnTo>
                    <a:pt x="793369" y="27051"/>
                  </a:lnTo>
                  <a:lnTo>
                    <a:pt x="796671" y="23622"/>
                  </a:lnTo>
                  <a:lnTo>
                    <a:pt x="799973" y="20320"/>
                  </a:lnTo>
                  <a:lnTo>
                    <a:pt x="804418" y="18542"/>
                  </a:lnTo>
                  <a:lnTo>
                    <a:pt x="815594" y="18542"/>
                  </a:lnTo>
                  <a:lnTo>
                    <a:pt x="820039" y="20320"/>
                  </a:lnTo>
                  <a:lnTo>
                    <a:pt x="823760" y="24066"/>
                  </a:lnTo>
                  <a:lnTo>
                    <a:pt x="826643" y="27051"/>
                  </a:lnTo>
                  <a:lnTo>
                    <a:pt x="828294" y="31623"/>
                  </a:lnTo>
                  <a:lnTo>
                    <a:pt x="828294" y="8610"/>
                  </a:lnTo>
                  <a:lnTo>
                    <a:pt x="824077" y="6616"/>
                  </a:lnTo>
                  <a:lnTo>
                    <a:pt x="817384" y="4902"/>
                  </a:lnTo>
                  <a:lnTo>
                    <a:pt x="810006" y="4318"/>
                  </a:lnTo>
                  <a:lnTo>
                    <a:pt x="802640" y="4902"/>
                  </a:lnTo>
                  <a:lnTo>
                    <a:pt x="774700" y="37338"/>
                  </a:lnTo>
                  <a:lnTo>
                    <a:pt x="775309" y="44488"/>
                  </a:lnTo>
                  <a:lnTo>
                    <a:pt x="810006" y="70612"/>
                  </a:lnTo>
                  <a:lnTo>
                    <a:pt x="817384" y="70053"/>
                  </a:lnTo>
                  <a:lnTo>
                    <a:pt x="839851" y="56261"/>
                  </a:lnTo>
                  <a:lnTo>
                    <a:pt x="842835" y="50787"/>
                  </a:lnTo>
                  <a:lnTo>
                    <a:pt x="844689" y="44424"/>
                  </a:lnTo>
                  <a:lnTo>
                    <a:pt x="845312" y="37338"/>
                  </a:lnTo>
                  <a:close/>
                </a:path>
                <a:path w="1753235" h="133350">
                  <a:moveTo>
                    <a:pt x="880618" y="81407"/>
                  </a:moveTo>
                  <a:lnTo>
                    <a:pt x="863981" y="81407"/>
                  </a:lnTo>
                  <a:lnTo>
                    <a:pt x="863981" y="95631"/>
                  </a:lnTo>
                  <a:lnTo>
                    <a:pt x="863981" y="115951"/>
                  </a:lnTo>
                  <a:lnTo>
                    <a:pt x="812292" y="115951"/>
                  </a:lnTo>
                  <a:lnTo>
                    <a:pt x="812292" y="95631"/>
                  </a:lnTo>
                  <a:lnTo>
                    <a:pt x="863981" y="95631"/>
                  </a:lnTo>
                  <a:lnTo>
                    <a:pt x="863981" y="81407"/>
                  </a:lnTo>
                  <a:lnTo>
                    <a:pt x="795401" y="81407"/>
                  </a:lnTo>
                  <a:lnTo>
                    <a:pt x="795401" y="130302"/>
                  </a:lnTo>
                  <a:lnTo>
                    <a:pt x="880618" y="130302"/>
                  </a:lnTo>
                  <a:lnTo>
                    <a:pt x="880618" y="115951"/>
                  </a:lnTo>
                  <a:lnTo>
                    <a:pt x="880618" y="95631"/>
                  </a:lnTo>
                  <a:lnTo>
                    <a:pt x="880618" y="81407"/>
                  </a:lnTo>
                  <a:close/>
                </a:path>
                <a:path w="1753235" h="133350">
                  <a:moveTo>
                    <a:pt x="880618" y="1016"/>
                  </a:moveTo>
                  <a:lnTo>
                    <a:pt x="863854" y="1016"/>
                  </a:lnTo>
                  <a:lnTo>
                    <a:pt x="863854" y="75819"/>
                  </a:lnTo>
                  <a:lnTo>
                    <a:pt x="880618" y="75819"/>
                  </a:lnTo>
                  <a:lnTo>
                    <a:pt x="880618" y="1016"/>
                  </a:lnTo>
                  <a:close/>
                </a:path>
                <a:path w="1753235" h="133350">
                  <a:moveTo>
                    <a:pt x="1012952" y="117602"/>
                  </a:moveTo>
                  <a:lnTo>
                    <a:pt x="940308" y="117602"/>
                  </a:lnTo>
                  <a:lnTo>
                    <a:pt x="940308" y="111252"/>
                  </a:lnTo>
                  <a:lnTo>
                    <a:pt x="1009650" y="111252"/>
                  </a:lnTo>
                  <a:lnTo>
                    <a:pt x="1009650" y="77343"/>
                  </a:lnTo>
                  <a:lnTo>
                    <a:pt x="923163" y="77343"/>
                  </a:lnTo>
                  <a:lnTo>
                    <a:pt x="923163" y="91313"/>
                  </a:lnTo>
                  <a:lnTo>
                    <a:pt x="992632" y="91313"/>
                  </a:lnTo>
                  <a:lnTo>
                    <a:pt x="992632" y="97790"/>
                  </a:lnTo>
                  <a:lnTo>
                    <a:pt x="923163" y="97790"/>
                  </a:lnTo>
                  <a:lnTo>
                    <a:pt x="923163" y="131572"/>
                  </a:lnTo>
                  <a:lnTo>
                    <a:pt x="1012952" y="131572"/>
                  </a:lnTo>
                  <a:lnTo>
                    <a:pt x="1012952" y="117602"/>
                  </a:lnTo>
                  <a:close/>
                </a:path>
                <a:path w="1753235" h="133350">
                  <a:moveTo>
                    <a:pt x="1013587" y="2667"/>
                  </a:moveTo>
                  <a:lnTo>
                    <a:pt x="919353" y="2667"/>
                  </a:lnTo>
                  <a:lnTo>
                    <a:pt x="919353" y="16637"/>
                  </a:lnTo>
                  <a:lnTo>
                    <a:pt x="1013587" y="16637"/>
                  </a:lnTo>
                  <a:lnTo>
                    <a:pt x="1013587" y="2667"/>
                  </a:lnTo>
                  <a:close/>
                </a:path>
                <a:path w="1753235" h="133350">
                  <a:moveTo>
                    <a:pt x="1015238" y="35814"/>
                  </a:moveTo>
                  <a:lnTo>
                    <a:pt x="997204" y="35814"/>
                  </a:lnTo>
                  <a:lnTo>
                    <a:pt x="998474" y="19939"/>
                  </a:lnTo>
                  <a:lnTo>
                    <a:pt x="981456" y="19939"/>
                  </a:lnTo>
                  <a:lnTo>
                    <a:pt x="980440" y="35814"/>
                  </a:lnTo>
                  <a:lnTo>
                    <a:pt x="952500" y="35814"/>
                  </a:lnTo>
                  <a:lnTo>
                    <a:pt x="951484" y="19939"/>
                  </a:lnTo>
                  <a:lnTo>
                    <a:pt x="934593" y="19939"/>
                  </a:lnTo>
                  <a:lnTo>
                    <a:pt x="935736" y="35814"/>
                  </a:lnTo>
                  <a:lnTo>
                    <a:pt x="917702" y="35814"/>
                  </a:lnTo>
                  <a:lnTo>
                    <a:pt x="917702" y="49911"/>
                  </a:lnTo>
                  <a:lnTo>
                    <a:pt x="1015238" y="49911"/>
                  </a:lnTo>
                  <a:lnTo>
                    <a:pt x="1015238" y="35814"/>
                  </a:lnTo>
                  <a:close/>
                </a:path>
                <a:path w="1753235" h="133350">
                  <a:moveTo>
                    <a:pt x="1027811" y="56642"/>
                  </a:moveTo>
                  <a:lnTo>
                    <a:pt x="905256" y="56642"/>
                  </a:lnTo>
                  <a:lnTo>
                    <a:pt x="905256" y="70612"/>
                  </a:lnTo>
                  <a:lnTo>
                    <a:pt x="1027811" y="70612"/>
                  </a:lnTo>
                  <a:lnTo>
                    <a:pt x="1027811" y="56642"/>
                  </a:lnTo>
                  <a:close/>
                </a:path>
                <a:path w="1753235" h="133350">
                  <a:moveTo>
                    <a:pt x="1123569" y="75184"/>
                  </a:moveTo>
                  <a:lnTo>
                    <a:pt x="1122121" y="63881"/>
                  </a:lnTo>
                  <a:lnTo>
                    <a:pt x="1121791" y="61214"/>
                  </a:lnTo>
                  <a:lnTo>
                    <a:pt x="1114120" y="62382"/>
                  </a:lnTo>
                  <a:lnTo>
                    <a:pt x="1104442" y="63220"/>
                  </a:lnTo>
                  <a:lnTo>
                    <a:pt x="1092784" y="63715"/>
                  </a:lnTo>
                  <a:lnTo>
                    <a:pt x="1079119" y="63881"/>
                  </a:lnTo>
                  <a:lnTo>
                    <a:pt x="1063879" y="63881"/>
                  </a:lnTo>
                  <a:lnTo>
                    <a:pt x="1063879" y="49149"/>
                  </a:lnTo>
                  <a:lnTo>
                    <a:pt x="1110107" y="49149"/>
                  </a:lnTo>
                  <a:lnTo>
                    <a:pt x="1110107" y="7747"/>
                  </a:lnTo>
                  <a:lnTo>
                    <a:pt x="1046734" y="7747"/>
                  </a:lnTo>
                  <a:lnTo>
                    <a:pt x="1046734" y="22225"/>
                  </a:lnTo>
                  <a:lnTo>
                    <a:pt x="1093089" y="22225"/>
                  </a:lnTo>
                  <a:lnTo>
                    <a:pt x="1093089" y="35433"/>
                  </a:lnTo>
                  <a:lnTo>
                    <a:pt x="1046734" y="35433"/>
                  </a:lnTo>
                  <a:lnTo>
                    <a:pt x="1046734" y="78105"/>
                  </a:lnTo>
                  <a:lnTo>
                    <a:pt x="1072261" y="78105"/>
                  </a:lnTo>
                  <a:lnTo>
                    <a:pt x="1088402" y="77939"/>
                  </a:lnTo>
                  <a:lnTo>
                    <a:pt x="1102334" y="77406"/>
                  </a:lnTo>
                  <a:lnTo>
                    <a:pt x="1114069" y="76504"/>
                  </a:lnTo>
                  <a:lnTo>
                    <a:pt x="1123569" y="75184"/>
                  </a:lnTo>
                  <a:close/>
                </a:path>
                <a:path w="1753235" h="133350">
                  <a:moveTo>
                    <a:pt x="1150874" y="114046"/>
                  </a:moveTo>
                  <a:lnTo>
                    <a:pt x="1081786" y="114046"/>
                  </a:lnTo>
                  <a:lnTo>
                    <a:pt x="1081786" y="86233"/>
                  </a:lnTo>
                  <a:lnTo>
                    <a:pt x="1064514" y="86233"/>
                  </a:lnTo>
                  <a:lnTo>
                    <a:pt x="1064514" y="128524"/>
                  </a:lnTo>
                  <a:lnTo>
                    <a:pt x="1150874" y="128524"/>
                  </a:lnTo>
                  <a:lnTo>
                    <a:pt x="1150874" y="114046"/>
                  </a:lnTo>
                  <a:close/>
                </a:path>
                <a:path w="1753235" h="133350">
                  <a:moveTo>
                    <a:pt x="1167384" y="41148"/>
                  </a:moveTo>
                  <a:lnTo>
                    <a:pt x="1147191" y="41148"/>
                  </a:lnTo>
                  <a:lnTo>
                    <a:pt x="1147191" y="1016"/>
                  </a:lnTo>
                  <a:lnTo>
                    <a:pt x="1130046" y="1016"/>
                  </a:lnTo>
                  <a:lnTo>
                    <a:pt x="1130046" y="96139"/>
                  </a:lnTo>
                  <a:lnTo>
                    <a:pt x="1147191" y="96139"/>
                  </a:lnTo>
                  <a:lnTo>
                    <a:pt x="1147191" y="55626"/>
                  </a:lnTo>
                  <a:lnTo>
                    <a:pt x="1167384" y="55626"/>
                  </a:lnTo>
                  <a:lnTo>
                    <a:pt x="1167384" y="41148"/>
                  </a:lnTo>
                  <a:close/>
                </a:path>
                <a:path w="1753235" h="133350">
                  <a:moveTo>
                    <a:pt x="1283716" y="65532"/>
                  </a:moveTo>
                  <a:lnTo>
                    <a:pt x="1211834" y="65532"/>
                  </a:lnTo>
                  <a:lnTo>
                    <a:pt x="1211834" y="53086"/>
                  </a:lnTo>
                  <a:lnTo>
                    <a:pt x="1277747" y="53086"/>
                  </a:lnTo>
                  <a:lnTo>
                    <a:pt x="1277747" y="38862"/>
                  </a:lnTo>
                  <a:lnTo>
                    <a:pt x="1211834" y="38862"/>
                  </a:lnTo>
                  <a:lnTo>
                    <a:pt x="1211834" y="26924"/>
                  </a:lnTo>
                  <a:lnTo>
                    <a:pt x="1281557" y="26924"/>
                  </a:lnTo>
                  <a:lnTo>
                    <a:pt x="1281557" y="12700"/>
                  </a:lnTo>
                  <a:lnTo>
                    <a:pt x="1194562" y="12700"/>
                  </a:lnTo>
                  <a:lnTo>
                    <a:pt x="1194562" y="79756"/>
                  </a:lnTo>
                  <a:lnTo>
                    <a:pt x="1283716" y="79756"/>
                  </a:lnTo>
                  <a:lnTo>
                    <a:pt x="1283716" y="65532"/>
                  </a:lnTo>
                  <a:close/>
                </a:path>
                <a:path w="1753235" h="133350">
                  <a:moveTo>
                    <a:pt x="1299083" y="101092"/>
                  </a:moveTo>
                  <a:lnTo>
                    <a:pt x="1176528" y="101092"/>
                  </a:lnTo>
                  <a:lnTo>
                    <a:pt x="1176528" y="115443"/>
                  </a:lnTo>
                  <a:lnTo>
                    <a:pt x="1299083" y="115443"/>
                  </a:lnTo>
                  <a:lnTo>
                    <a:pt x="1299083" y="101092"/>
                  </a:lnTo>
                  <a:close/>
                </a:path>
                <a:path w="1753235" h="133350">
                  <a:moveTo>
                    <a:pt x="1443228" y="12065"/>
                  </a:moveTo>
                  <a:lnTo>
                    <a:pt x="1412113" y="12065"/>
                  </a:lnTo>
                  <a:lnTo>
                    <a:pt x="1412113" y="0"/>
                  </a:lnTo>
                  <a:lnTo>
                    <a:pt x="1394841" y="0"/>
                  </a:lnTo>
                  <a:lnTo>
                    <a:pt x="1394841" y="12065"/>
                  </a:lnTo>
                  <a:lnTo>
                    <a:pt x="1362964" y="12065"/>
                  </a:lnTo>
                  <a:lnTo>
                    <a:pt x="1362964" y="25146"/>
                  </a:lnTo>
                  <a:lnTo>
                    <a:pt x="1443228" y="25146"/>
                  </a:lnTo>
                  <a:lnTo>
                    <a:pt x="1443228" y="12065"/>
                  </a:lnTo>
                  <a:close/>
                </a:path>
                <a:path w="1753235" h="133350">
                  <a:moveTo>
                    <a:pt x="1445768" y="88900"/>
                  </a:moveTo>
                  <a:lnTo>
                    <a:pt x="1444840" y="77216"/>
                  </a:lnTo>
                  <a:lnTo>
                    <a:pt x="1444752" y="75946"/>
                  </a:lnTo>
                  <a:lnTo>
                    <a:pt x="1436890" y="76377"/>
                  </a:lnTo>
                  <a:lnTo>
                    <a:pt x="1428788" y="76733"/>
                  </a:lnTo>
                  <a:lnTo>
                    <a:pt x="1411986" y="77216"/>
                  </a:lnTo>
                  <a:lnTo>
                    <a:pt x="1411986" y="69088"/>
                  </a:lnTo>
                  <a:lnTo>
                    <a:pt x="1420368" y="67945"/>
                  </a:lnTo>
                  <a:lnTo>
                    <a:pt x="1426845" y="65786"/>
                  </a:lnTo>
                  <a:lnTo>
                    <a:pt x="1431290" y="62357"/>
                  </a:lnTo>
                  <a:lnTo>
                    <a:pt x="1435735" y="58801"/>
                  </a:lnTo>
                  <a:lnTo>
                    <a:pt x="1436687" y="56896"/>
                  </a:lnTo>
                  <a:lnTo>
                    <a:pt x="1437894" y="54483"/>
                  </a:lnTo>
                  <a:lnTo>
                    <a:pt x="1437894" y="43053"/>
                  </a:lnTo>
                  <a:lnTo>
                    <a:pt x="1436827" y="41402"/>
                  </a:lnTo>
                  <a:lnTo>
                    <a:pt x="1434719" y="38100"/>
                  </a:lnTo>
                  <a:lnTo>
                    <a:pt x="1428369" y="34290"/>
                  </a:lnTo>
                  <a:lnTo>
                    <a:pt x="1423238" y="31813"/>
                  </a:lnTo>
                  <a:lnTo>
                    <a:pt x="1420749" y="31076"/>
                  </a:lnTo>
                  <a:lnTo>
                    <a:pt x="1420749" y="44069"/>
                  </a:lnTo>
                  <a:lnTo>
                    <a:pt x="1420749" y="51435"/>
                  </a:lnTo>
                  <a:lnTo>
                    <a:pt x="1419225" y="53340"/>
                  </a:lnTo>
                  <a:lnTo>
                    <a:pt x="1416304" y="54737"/>
                  </a:lnTo>
                  <a:lnTo>
                    <a:pt x="1413256" y="56134"/>
                  </a:lnTo>
                  <a:lnTo>
                    <a:pt x="1408938" y="56896"/>
                  </a:lnTo>
                  <a:lnTo>
                    <a:pt x="1391793" y="56896"/>
                  </a:lnTo>
                  <a:lnTo>
                    <a:pt x="1385951" y="54229"/>
                  </a:lnTo>
                  <a:lnTo>
                    <a:pt x="1385951" y="44069"/>
                  </a:lnTo>
                  <a:lnTo>
                    <a:pt x="1391793" y="41402"/>
                  </a:lnTo>
                  <a:lnTo>
                    <a:pt x="1415034" y="41402"/>
                  </a:lnTo>
                  <a:lnTo>
                    <a:pt x="1420749" y="44069"/>
                  </a:lnTo>
                  <a:lnTo>
                    <a:pt x="1420749" y="31076"/>
                  </a:lnTo>
                  <a:lnTo>
                    <a:pt x="1417396" y="30073"/>
                  </a:lnTo>
                  <a:lnTo>
                    <a:pt x="1410766" y="29044"/>
                  </a:lnTo>
                  <a:lnTo>
                    <a:pt x="1403477" y="28702"/>
                  </a:lnTo>
                  <a:lnTo>
                    <a:pt x="1395882" y="29044"/>
                  </a:lnTo>
                  <a:lnTo>
                    <a:pt x="1368806" y="42799"/>
                  </a:lnTo>
                  <a:lnTo>
                    <a:pt x="1368869" y="54483"/>
                  </a:lnTo>
                  <a:lnTo>
                    <a:pt x="1371092" y="58801"/>
                  </a:lnTo>
                  <a:lnTo>
                    <a:pt x="1380109" y="65786"/>
                  </a:lnTo>
                  <a:lnTo>
                    <a:pt x="1386459" y="67945"/>
                  </a:lnTo>
                  <a:lnTo>
                    <a:pt x="1394714" y="68961"/>
                  </a:lnTo>
                  <a:lnTo>
                    <a:pt x="1394714" y="77597"/>
                  </a:lnTo>
                  <a:lnTo>
                    <a:pt x="1358900" y="77851"/>
                  </a:lnTo>
                  <a:lnTo>
                    <a:pt x="1360551" y="91694"/>
                  </a:lnTo>
                  <a:lnTo>
                    <a:pt x="1381518" y="91528"/>
                  </a:lnTo>
                  <a:lnTo>
                    <a:pt x="1402727" y="91020"/>
                  </a:lnTo>
                  <a:lnTo>
                    <a:pt x="1424139" y="90144"/>
                  </a:lnTo>
                  <a:lnTo>
                    <a:pt x="1445768" y="88900"/>
                  </a:lnTo>
                  <a:close/>
                </a:path>
                <a:path w="1753235" h="133350">
                  <a:moveTo>
                    <a:pt x="1469009" y="117221"/>
                  </a:moveTo>
                  <a:lnTo>
                    <a:pt x="1397254" y="117221"/>
                  </a:lnTo>
                  <a:lnTo>
                    <a:pt x="1397254" y="96266"/>
                  </a:lnTo>
                  <a:lnTo>
                    <a:pt x="1379982" y="96266"/>
                  </a:lnTo>
                  <a:lnTo>
                    <a:pt x="1379982" y="131445"/>
                  </a:lnTo>
                  <a:lnTo>
                    <a:pt x="1469009" y="131445"/>
                  </a:lnTo>
                  <a:lnTo>
                    <a:pt x="1469009" y="117221"/>
                  </a:lnTo>
                  <a:close/>
                </a:path>
                <a:path w="1753235" h="133350">
                  <a:moveTo>
                    <a:pt x="1486281" y="46482"/>
                  </a:moveTo>
                  <a:lnTo>
                    <a:pt x="1467231" y="46482"/>
                  </a:lnTo>
                  <a:lnTo>
                    <a:pt x="1467231" y="1016"/>
                  </a:lnTo>
                  <a:lnTo>
                    <a:pt x="1449959" y="1016"/>
                  </a:lnTo>
                  <a:lnTo>
                    <a:pt x="1449959" y="99695"/>
                  </a:lnTo>
                  <a:lnTo>
                    <a:pt x="1467231" y="99695"/>
                  </a:lnTo>
                  <a:lnTo>
                    <a:pt x="1467231" y="60833"/>
                  </a:lnTo>
                  <a:lnTo>
                    <a:pt x="1486281" y="60833"/>
                  </a:lnTo>
                  <a:lnTo>
                    <a:pt x="1486281" y="46482"/>
                  </a:lnTo>
                  <a:close/>
                </a:path>
                <a:path w="1753235" h="133350">
                  <a:moveTo>
                    <a:pt x="1576197" y="87884"/>
                  </a:moveTo>
                  <a:lnTo>
                    <a:pt x="1546034" y="54546"/>
                  </a:lnTo>
                  <a:lnTo>
                    <a:pt x="1543558" y="26543"/>
                  </a:lnTo>
                  <a:lnTo>
                    <a:pt x="1571625" y="26543"/>
                  </a:lnTo>
                  <a:lnTo>
                    <a:pt x="1571625" y="12192"/>
                  </a:lnTo>
                  <a:lnTo>
                    <a:pt x="1497838" y="12192"/>
                  </a:lnTo>
                  <a:lnTo>
                    <a:pt x="1497838" y="26543"/>
                  </a:lnTo>
                  <a:lnTo>
                    <a:pt x="1526413" y="26543"/>
                  </a:lnTo>
                  <a:lnTo>
                    <a:pt x="1526413" y="41021"/>
                  </a:lnTo>
                  <a:lnTo>
                    <a:pt x="1510804" y="77774"/>
                  </a:lnTo>
                  <a:lnTo>
                    <a:pt x="1492885" y="92075"/>
                  </a:lnTo>
                  <a:lnTo>
                    <a:pt x="1505585" y="102997"/>
                  </a:lnTo>
                  <a:lnTo>
                    <a:pt x="1535176" y="68961"/>
                  </a:lnTo>
                  <a:lnTo>
                    <a:pt x="1540383" y="77152"/>
                  </a:lnTo>
                  <a:lnTo>
                    <a:pt x="1547075" y="85140"/>
                  </a:lnTo>
                  <a:lnTo>
                    <a:pt x="1555242" y="92913"/>
                  </a:lnTo>
                  <a:lnTo>
                    <a:pt x="1564894" y="100457"/>
                  </a:lnTo>
                  <a:lnTo>
                    <a:pt x="1576197" y="87884"/>
                  </a:lnTo>
                  <a:close/>
                </a:path>
                <a:path w="1753235" h="133350">
                  <a:moveTo>
                    <a:pt x="1622044" y="51816"/>
                  </a:moveTo>
                  <a:lnTo>
                    <a:pt x="1601470" y="51816"/>
                  </a:lnTo>
                  <a:lnTo>
                    <a:pt x="1601470" y="1016"/>
                  </a:lnTo>
                  <a:lnTo>
                    <a:pt x="1584325" y="1016"/>
                  </a:lnTo>
                  <a:lnTo>
                    <a:pt x="1584325" y="133096"/>
                  </a:lnTo>
                  <a:lnTo>
                    <a:pt x="1601470" y="133096"/>
                  </a:lnTo>
                  <a:lnTo>
                    <a:pt x="1601470" y="66294"/>
                  </a:lnTo>
                  <a:lnTo>
                    <a:pt x="1622044" y="66294"/>
                  </a:lnTo>
                  <a:lnTo>
                    <a:pt x="1622044" y="51816"/>
                  </a:lnTo>
                  <a:close/>
                </a:path>
                <a:path w="1753235" h="133350">
                  <a:moveTo>
                    <a:pt x="1736344" y="36068"/>
                  </a:moveTo>
                  <a:lnTo>
                    <a:pt x="1666481" y="36068"/>
                  </a:lnTo>
                  <a:lnTo>
                    <a:pt x="1666481" y="7620"/>
                  </a:lnTo>
                  <a:lnTo>
                    <a:pt x="1649349" y="7620"/>
                  </a:lnTo>
                  <a:lnTo>
                    <a:pt x="1649349" y="50673"/>
                  </a:lnTo>
                  <a:lnTo>
                    <a:pt x="1736344" y="50673"/>
                  </a:lnTo>
                  <a:lnTo>
                    <a:pt x="1736344" y="36068"/>
                  </a:lnTo>
                  <a:close/>
                </a:path>
                <a:path w="1753235" h="133350">
                  <a:moveTo>
                    <a:pt x="1736979" y="113030"/>
                  </a:moveTo>
                  <a:lnTo>
                    <a:pt x="1665859" y="113030"/>
                  </a:lnTo>
                  <a:lnTo>
                    <a:pt x="1665859" y="88392"/>
                  </a:lnTo>
                  <a:lnTo>
                    <a:pt x="1648587" y="88392"/>
                  </a:lnTo>
                  <a:lnTo>
                    <a:pt x="1648587" y="127508"/>
                  </a:lnTo>
                  <a:lnTo>
                    <a:pt x="1736979" y="127508"/>
                  </a:lnTo>
                  <a:lnTo>
                    <a:pt x="1736979" y="113030"/>
                  </a:lnTo>
                  <a:close/>
                </a:path>
                <a:path w="1753235" h="133350">
                  <a:moveTo>
                    <a:pt x="1753235" y="64643"/>
                  </a:moveTo>
                  <a:lnTo>
                    <a:pt x="1630680" y="64643"/>
                  </a:lnTo>
                  <a:lnTo>
                    <a:pt x="1630680" y="78994"/>
                  </a:lnTo>
                  <a:lnTo>
                    <a:pt x="1753235" y="78994"/>
                  </a:lnTo>
                  <a:lnTo>
                    <a:pt x="1753235" y="64643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9" name="object 89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3411220" y="4966208"/>
              <a:ext cx="348868" cy="127508"/>
            </a:xfrm>
            <a:prstGeom prst="rect">
              <a:avLst/>
            </a:prstGeom>
          </p:spPr>
        </p:pic>
        <p:sp>
          <p:nvSpPr>
            <p:cNvPr id="90" name="object 90"/>
            <p:cNvSpPr/>
            <p:nvPr/>
          </p:nvSpPr>
          <p:spPr>
            <a:xfrm>
              <a:off x="3824223" y="4983607"/>
              <a:ext cx="321945" cy="120650"/>
            </a:xfrm>
            <a:custGeom>
              <a:avLst/>
              <a:gdLst/>
              <a:ahLst/>
              <a:cxnLst/>
              <a:rect l="l" t="t" r="r" b="b"/>
              <a:pathLst>
                <a:path w="321945" h="120650">
                  <a:moveTo>
                    <a:pt x="89153" y="85217"/>
                  </a:moveTo>
                  <a:lnTo>
                    <a:pt x="71374" y="85217"/>
                  </a:lnTo>
                  <a:lnTo>
                    <a:pt x="63880" y="120396"/>
                  </a:lnTo>
                  <a:lnTo>
                    <a:pt x="78612" y="120396"/>
                  </a:lnTo>
                  <a:lnTo>
                    <a:pt x="89153" y="85217"/>
                  </a:lnTo>
                  <a:close/>
                </a:path>
                <a:path w="321945" h="120650">
                  <a:moveTo>
                    <a:pt x="287527" y="0"/>
                  </a:moveTo>
                  <a:lnTo>
                    <a:pt x="253190" y="30575"/>
                  </a:lnTo>
                  <a:lnTo>
                    <a:pt x="250825" y="53721"/>
                  </a:lnTo>
                  <a:lnTo>
                    <a:pt x="252991" y="75797"/>
                  </a:lnTo>
                  <a:lnTo>
                    <a:pt x="259492" y="91551"/>
                  </a:lnTo>
                  <a:lnTo>
                    <a:pt x="270327" y="100994"/>
                  </a:lnTo>
                  <a:lnTo>
                    <a:pt x="285496" y="104140"/>
                  </a:lnTo>
                  <a:lnTo>
                    <a:pt x="293810" y="103282"/>
                  </a:lnTo>
                  <a:lnTo>
                    <a:pt x="301053" y="100711"/>
                  </a:lnTo>
                  <a:lnTo>
                    <a:pt x="307248" y="96424"/>
                  </a:lnTo>
                  <a:lnTo>
                    <a:pt x="312420" y="90424"/>
                  </a:lnTo>
                  <a:lnTo>
                    <a:pt x="313026" y="89281"/>
                  </a:lnTo>
                  <a:lnTo>
                    <a:pt x="286385" y="89281"/>
                  </a:lnTo>
                  <a:lnTo>
                    <a:pt x="279290" y="87020"/>
                  </a:lnTo>
                  <a:lnTo>
                    <a:pt x="274208" y="80248"/>
                  </a:lnTo>
                  <a:lnTo>
                    <a:pt x="271150" y="68974"/>
                  </a:lnTo>
                  <a:lnTo>
                    <a:pt x="270161" y="53721"/>
                  </a:lnTo>
                  <a:lnTo>
                    <a:pt x="270239" y="51435"/>
                  </a:lnTo>
                  <a:lnTo>
                    <a:pt x="271172" y="36397"/>
                  </a:lnTo>
                  <a:lnTo>
                    <a:pt x="274288" y="24415"/>
                  </a:lnTo>
                  <a:lnTo>
                    <a:pt x="279451" y="17244"/>
                  </a:lnTo>
                  <a:lnTo>
                    <a:pt x="286638" y="14859"/>
                  </a:lnTo>
                  <a:lnTo>
                    <a:pt x="313932" y="14859"/>
                  </a:lnTo>
                  <a:lnTo>
                    <a:pt x="313134" y="12858"/>
                  </a:lnTo>
                  <a:lnTo>
                    <a:pt x="302456" y="3214"/>
                  </a:lnTo>
                  <a:lnTo>
                    <a:pt x="287527" y="0"/>
                  </a:lnTo>
                  <a:close/>
                </a:path>
                <a:path w="321945" h="120650">
                  <a:moveTo>
                    <a:pt x="313932" y="14859"/>
                  </a:moveTo>
                  <a:lnTo>
                    <a:pt x="286638" y="14859"/>
                  </a:lnTo>
                  <a:lnTo>
                    <a:pt x="293453" y="17194"/>
                  </a:lnTo>
                  <a:lnTo>
                    <a:pt x="298291" y="24209"/>
                  </a:lnTo>
                  <a:lnTo>
                    <a:pt x="301176" y="35915"/>
                  </a:lnTo>
                  <a:lnTo>
                    <a:pt x="302081" y="51435"/>
                  </a:lnTo>
                  <a:lnTo>
                    <a:pt x="302048" y="53721"/>
                  </a:lnTo>
                  <a:lnTo>
                    <a:pt x="301154" y="68492"/>
                  </a:lnTo>
                  <a:lnTo>
                    <a:pt x="298211" y="80041"/>
                  </a:lnTo>
                  <a:lnTo>
                    <a:pt x="293292" y="86971"/>
                  </a:lnTo>
                  <a:lnTo>
                    <a:pt x="286385" y="89281"/>
                  </a:lnTo>
                  <a:lnTo>
                    <a:pt x="313026" y="89281"/>
                  </a:lnTo>
                  <a:lnTo>
                    <a:pt x="316440" y="82849"/>
                  </a:lnTo>
                  <a:lnTo>
                    <a:pt x="319341" y="73834"/>
                  </a:lnTo>
                  <a:lnTo>
                    <a:pt x="321099" y="63367"/>
                  </a:lnTo>
                  <a:lnTo>
                    <a:pt x="321690" y="51435"/>
                  </a:lnTo>
                  <a:lnTo>
                    <a:pt x="319549" y="28932"/>
                  </a:lnTo>
                  <a:lnTo>
                    <a:pt x="313932" y="14859"/>
                  </a:lnTo>
                  <a:close/>
                </a:path>
                <a:path w="321945" h="120650">
                  <a:moveTo>
                    <a:pt x="211327" y="0"/>
                  </a:moveTo>
                  <a:lnTo>
                    <a:pt x="176990" y="30575"/>
                  </a:lnTo>
                  <a:lnTo>
                    <a:pt x="174625" y="53721"/>
                  </a:lnTo>
                  <a:lnTo>
                    <a:pt x="176791" y="75797"/>
                  </a:lnTo>
                  <a:lnTo>
                    <a:pt x="183292" y="91551"/>
                  </a:lnTo>
                  <a:lnTo>
                    <a:pt x="194127" y="100994"/>
                  </a:lnTo>
                  <a:lnTo>
                    <a:pt x="209296" y="104140"/>
                  </a:lnTo>
                  <a:lnTo>
                    <a:pt x="217610" y="103282"/>
                  </a:lnTo>
                  <a:lnTo>
                    <a:pt x="224853" y="100711"/>
                  </a:lnTo>
                  <a:lnTo>
                    <a:pt x="231048" y="96424"/>
                  </a:lnTo>
                  <a:lnTo>
                    <a:pt x="236220" y="90424"/>
                  </a:lnTo>
                  <a:lnTo>
                    <a:pt x="236826" y="89281"/>
                  </a:lnTo>
                  <a:lnTo>
                    <a:pt x="210185" y="89281"/>
                  </a:lnTo>
                  <a:lnTo>
                    <a:pt x="203090" y="87020"/>
                  </a:lnTo>
                  <a:lnTo>
                    <a:pt x="198008" y="80248"/>
                  </a:lnTo>
                  <a:lnTo>
                    <a:pt x="194950" y="68974"/>
                  </a:lnTo>
                  <a:lnTo>
                    <a:pt x="193961" y="53721"/>
                  </a:lnTo>
                  <a:lnTo>
                    <a:pt x="194039" y="51435"/>
                  </a:lnTo>
                  <a:lnTo>
                    <a:pt x="194972" y="36397"/>
                  </a:lnTo>
                  <a:lnTo>
                    <a:pt x="198088" y="24415"/>
                  </a:lnTo>
                  <a:lnTo>
                    <a:pt x="203251" y="17244"/>
                  </a:lnTo>
                  <a:lnTo>
                    <a:pt x="210438" y="14859"/>
                  </a:lnTo>
                  <a:lnTo>
                    <a:pt x="237732" y="14859"/>
                  </a:lnTo>
                  <a:lnTo>
                    <a:pt x="236934" y="12858"/>
                  </a:lnTo>
                  <a:lnTo>
                    <a:pt x="226256" y="3214"/>
                  </a:lnTo>
                  <a:lnTo>
                    <a:pt x="211327" y="0"/>
                  </a:lnTo>
                  <a:close/>
                </a:path>
                <a:path w="321945" h="120650">
                  <a:moveTo>
                    <a:pt x="237732" y="14859"/>
                  </a:moveTo>
                  <a:lnTo>
                    <a:pt x="210438" y="14859"/>
                  </a:lnTo>
                  <a:lnTo>
                    <a:pt x="217253" y="17194"/>
                  </a:lnTo>
                  <a:lnTo>
                    <a:pt x="222091" y="24209"/>
                  </a:lnTo>
                  <a:lnTo>
                    <a:pt x="224976" y="35915"/>
                  </a:lnTo>
                  <a:lnTo>
                    <a:pt x="225881" y="51435"/>
                  </a:lnTo>
                  <a:lnTo>
                    <a:pt x="225848" y="53721"/>
                  </a:lnTo>
                  <a:lnTo>
                    <a:pt x="224954" y="68492"/>
                  </a:lnTo>
                  <a:lnTo>
                    <a:pt x="222011" y="80041"/>
                  </a:lnTo>
                  <a:lnTo>
                    <a:pt x="217092" y="86971"/>
                  </a:lnTo>
                  <a:lnTo>
                    <a:pt x="210185" y="89281"/>
                  </a:lnTo>
                  <a:lnTo>
                    <a:pt x="236826" y="89281"/>
                  </a:lnTo>
                  <a:lnTo>
                    <a:pt x="240240" y="82849"/>
                  </a:lnTo>
                  <a:lnTo>
                    <a:pt x="243141" y="73834"/>
                  </a:lnTo>
                  <a:lnTo>
                    <a:pt x="244899" y="63367"/>
                  </a:lnTo>
                  <a:lnTo>
                    <a:pt x="245490" y="51435"/>
                  </a:lnTo>
                  <a:lnTo>
                    <a:pt x="243349" y="28932"/>
                  </a:lnTo>
                  <a:lnTo>
                    <a:pt x="237732" y="14859"/>
                  </a:lnTo>
                  <a:close/>
                </a:path>
                <a:path w="321945" h="120650">
                  <a:moveTo>
                    <a:pt x="135127" y="0"/>
                  </a:moveTo>
                  <a:lnTo>
                    <a:pt x="100790" y="30575"/>
                  </a:lnTo>
                  <a:lnTo>
                    <a:pt x="98425" y="53721"/>
                  </a:lnTo>
                  <a:lnTo>
                    <a:pt x="100591" y="75797"/>
                  </a:lnTo>
                  <a:lnTo>
                    <a:pt x="107092" y="91551"/>
                  </a:lnTo>
                  <a:lnTo>
                    <a:pt x="117927" y="100994"/>
                  </a:lnTo>
                  <a:lnTo>
                    <a:pt x="133096" y="104140"/>
                  </a:lnTo>
                  <a:lnTo>
                    <a:pt x="141410" y="103282"/>
                  </a:lnTo>
                  <a:lnTo>
                    <a:pt x="148653" y="100711"/>
                  </a:lnTo>
                  <a:lnTo>
                    <a:pt x="154848" y="96424"/>
                  </a:lnTo>
                  <a:lnTo>
                    <a:pt x="160020" y="90424"/>
                  </a:lnTo>
                  <a:lnTo>
                    <a:pt x="160626" y="89281"/>
                  </a:lnTo>
                  <a:lnTo>
                    <a:pt x="133985" y="89281"/>
                  </a:lnTo>
                  <a:lnTo>
                    <a:pt x="126890" y="87020"/>
                  </a:lnTo>
                  <a:lnTo>
                    <a:pt x="121808" y="80248"/>
                  </a:lnTo>
                  <a:lnTo>
                    <a:pt x="118750" y="68974"/>
                  </a:lnTo>
                  <a:lnTo>
                    <a:pt x="117761" y="53721"/>
                  </a:lnTo>
                  <a:lnTo>
                    <a:pt x="117839" y="51435"/>
                  </a:lnTo>
                  <a:lnTo>
                    <a:pt x="118772" y="36397"/>
                  </a:lnTo>
                  <a:lnTo>
                    <a:pt x="121888" y="24415"/>
                  </a:lnTo>
                  <a:lnTo>
                    <a:pt x="127051" y="17244"/>
                  </a:lnTo>
                  <a:lnTo>
                    <a:pt x="134238" y="14859"/>
                  </a:lnTo>
                  <a:lnTo>
                    <a:pt x="161532" y="14859"/>
                  </a:lnTo>
                  <a:lnTo>
                    <a:pt x="160734" y="12858"/>
                  </a:lnTo>
                  <a:lnTo>
                    <a:pt x="150056" y="3214"/>
                  </a:lnTo>
                  <a:lnTo>
                    <a:pt x="135127" y="0"/>
                  </a:lnTo>
                  <a:close/>
                </a:path>
                <a:path w="321945" h="120650">
                  <a:moveTo>
                    <a:pt x="161532" y="14859"/>
                  </a:moveTo>
                  <a:lnTo>
                    <a:pt x="134238" y="14859"/>
                  </a:lnTo>
                  <a:lnTo>
                    <a:pt x="141053" y="17194"/>
                  </a:lnTo>
                  <a:lnTo>
                    <a:pt x="145891" y="24209"/>
                  </a:lnTo>
                  <a:lnTo>
                    <a:pt x="148776" y="35915"/>
                  </a:lnTo>
                  <a:lnTo>
                    <a:pt x="149681" y="51435"/>
                  </a:lnTo>
                  <a:lnTo>
                    <a:pt x="149648" y="53721"/>
                  </a:lnTo>
                  <a:lnTo>
                    <a:pt x="148754" y="68492"/>
                  </a:lnTo>
                  <a:lnTo>
                    <a:pt x="145811" y="80041"/>
                  </a:lnTo>
                  <a:lnTo>
                    <a:pt x="140892" y="86971"/>
                  </a:lnTo>
                  <a:lnTo>
                    <a:pt x="133985" y="89281"/>
                  </a:lnTo>
                  <a:lnTo>
                    <a:pt x="160626" y="89281"/>
                  </a:lnTo>
                  <a:lnTo>
                    <a:pt x="164040" y="82849"/>
                  </a:lnTo>
                  <a:lnTo>
                    <a:pt x="166941" y="73834"/>
                  </a:lnTo>
                  <a:lnTo>
                    <a:pt x="168699" y="63367"/>
                  </a:lnTo>
                  <a:lnTo>
                    <a:pt x="169290" y="51435"/>
                  </a:lnTo>
                  <a:lnTo>
                    <a:pt x="167149" y="28932"/>
                  </a:lnTo>
                  <a:lnTo>
                    <a:pt x="161532" y="14859"/>
                  </a:lnTo>
                  <a:close/>
                </a:path>
                <a:path w="321945" h="120650">
                  <a:moveTo>
                    <a:pt x="40512" y="23114"/>
                  </a:moveTo>
                  <a:lnTo>
                    <a:pt x="21336" y="23114"/>
                  </a:lnTo>
                  <a:lnTo>
                    <a:pt x="21336" y="102362"/>
                  </a:lnTo>
                  <a:lnTo>
                    <a:pt x="40512" y="102362"/>
                  </a:lnTo>
                  <a:lnTo>
                    <a:pt x="40512" y="23114"/>
                  </a:lnTo>
                  <a:close/>
                </a:path>
                <a:path w="321945" h="120650">
                  <a:moveTo>
                    <a:pt x="40512" y="0"/>
                  </a:moveTo>
                  <a:lnTo>
                    <a:pt x="28448" y="0"/>
                  </a:lnTo>
                  <a:lnTo>
                    <a:pt x="21663" y="4877"/>
                  </a:lnTo>
                  <a:lnTo>
                    <a:pt x="14652" y="9017"/>
                  </a:lnTo>
                  <a:lnTo>
                    <a:pt x="7427" y="12394"/>
                  </a:lnTo>
                  <a:lnTo>
                    <a:pt x="0" y="14986"/>
                  </a:lnTo>
                  <a:lnTo>
                    <a:pt x="0" y="31877"/>
                  </a:lnTo>
                  <a:lnTo>
                    <a:pt x="21336" y="23114"/>
                  </a:lnTo>
                  <a:lnTo>
                    <a:pt x="40512" y="23114"/>
                  </a:lnTo>
                  <a:lnTo>
                    <a:pt x="40512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1" name="object 91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4162424" y="4966208"/>
              <a:ext cx="106807" cy="131953"/>
            </a:xfrm>
            <a:prstGeom prst="rect">
              <a:avLst/>
            </a:prstGeom>
          </p:spPr>
        </p:pic>
        <p:sp>
          <p:nvSpPr>
            <p:cNvPr id="92" name="object 92"/>
            <p:cNvSpPr/>
            <p:nvPr/>
          </p:nvSpPr>
          <p:spPr>
            <a:xfrm>
              <a:off x="4292219" y="4966207"/>
              <a:ext cx="2747010" cy="142875"/>
            </a:xfrm>
            <a:custGeom>
              <a:avLst/>
              <a:gdLst/>
              <a:ahLst/>
              <a:cxnLst/>
              <a:rect l="l" t="t" r="r" b="b"/>
              <a:pathLst>
                <a:path w="2747009" h="142875">
                  <a:moveTo>
                    <a:pt x="38227" y="19050"/>
                  </a:moveTo>
                  <a:lnTo>
                    <a:pt x="22479" y="19050"/>
                  </a:lnTo>
                  <a:lnTo>
                    <a:pt x="12636" y="32893"/>
                  </a:lnTo>
                  <a:lnTo>
                    <a:pt x="5613" y="47879"/>
                  </a:lnTo>
                  <a:lnTo>
                    <a:pt x="1397" y="64020"/>
                  </a:lnTo>
                  <a:lnTo>
                    <a:pt x="0" y="81280"/>
                  </a:lnTo>
                  <a:lnTo>
                    <a:pt x="1397" y="98767"/>
                  </a:lnTo>
                  <a:lnTo>
                    <a:pt x="5613" y="114808"/>
                  </a:lnTo>
                  <a:lnTo>
                    <a:pt x="12636" y="129438"/>
                  </a:lnTo>
                  <a:lnTo>
                    <a:pt x="22479" y="142621"/>
                  </a:lnTo>
                  <a:lnTo>
                    <a:pt x="38227" y="142621"/>
                  </a:lnTo>
                  <a:lnTo>
                    <a:pt x="28816" y="128625"/>
                  </a:lnTo>
                  <a:lnTo>
                    <a:pt x="22110" y="113715"/>
                  </a:lnTo>
                  <a:lnTo>
                    <a:pt x="18097" y="97929"/>
                  </a:lnTo>
                  <a:lnTo>
                    <a:pt x="16764" y="81280"/>
                  </a:lnTo>
                  <a:lnTo>
                    <a:pt x="18097" y="64452"/>
                  </a:lnTo>
                  <a:lnTo>
                    <a:pt x="22110" y="48450"/>
                  </a:lnTo>
                  <a:lnTo>
                    <a:pt x="28816" y="33312"/>
                  </a:lnTo>
                  <a:lnTo>
                    <a:pt x="38227" y="19050"/>
                  </a:lnTo>
                  <a:close/>
                </a:path>
                <a:path w="2747009" h="142875">
                  <a:moveTo>
                    <a:pt x="107569" y="78105"/>
                  </a:moveTo>
                  <a:lnTo>
                    <a:pt x="105206" y="72517"/>
                  </a:lnTo>
                  <a:lnTo>
                    <a:pt x="104521" y="70866"/>
                  </a:lnTo>
                  <a:lnTo>
                    <a:pt x="98552" y="65532"/>
                  </a:lnTo>
                  <a:lnTo>
                    <a:pt x="92583" y="60071"/>
                  </a:lnTo>
                  <a:lnTo>
                    <a:pt x="87325" y="58293"/>
                  </a:lnTo>
                  <a:lnTo>
                    <a:pt x="84709" y="57404"/>
                  </a:lnTo>
                  <a:lnTo>
                    <a:pt x="73279" y="57404"/>
                  </a:lnTo>
                  <a:lnTo>
                    <a:pt x="69977" y="57658"/>
                  </a:lnTo>
                  <a:lnTo>
                    <a:pt x="64770" y="58293"/>
                  </a:lnTo>
                  <a:lnTo>
                    <a:pt x="66548" y="34925"/>
                  </a:lnTo>
                  <a:lnTo>
                    <a:pt x="102997" y="34925"/>
                  </a:lnTo>
                  <a:lnTo>
                    <a:pt x="102997" y="19050"/>
                  </a:lnTo>
                  <a:lnTo>
                    <a:pt x="50800" y="19050"/>
                  </a:lnTo>
                  <a:lnTo>
                    <a:pt x="46990" y="74041"/>
                  </a:lnTo>
                  <a:lnTo>
                    <a:pt x="53086" y="73025"/>
                  </a:lnTo>
                  <a:lnTo>
                    <a:pt x="58801" y="72517"/>
                  </a:lnTo>
                  <a:lnTo>
                    <a:pt x="72390" y="72517"/>
                  </a:lnTo>
                  <a:lnTo>
                    <a:pt x="78359" y="73914"/>
                  </a:lnTo>
                  <a:lnTo>
                    <a:pt x="82169" y="76454"/>
                  </a:lnTo>
                  <a:lnTo>
                    <a:pt x="86106" y="79121"/>
                  </a:lnTo>
                  <a:lnTo>
                    <a:pt x="88138" y="83312"/>
                  </a:lnTo>
                  <a:lnTo>
                    <a:pt x="88112" y="94665"/>
                  </a:lnTo>
                  <a:lnTo>
                    <a:pt x="86233" y="98933"/>
                  </a:lnTo>
                  <a:lnTo>
                    <a:pt x="78867" y="105029"/>
                  </a:lnTo>
                  <a:lnTo>
                    <a:pt x="73787" y="106680"/>
                  </a:lnTo>
                  <a:lnTo>
                    <a:pt x="63627" y="106680"/>
                  </a:lnTo>
                  <a:lnTo>
                    <a:pt x="59817" y="106045"/>
                  </a:lnTo>
                  <a:lnTo>
                    <a:pt x="51943" y="103505"/>
                  </a:lnTo>
                  <a:lnTo>
                    <a:pt x="48514" y="101727"/>
                  </a:lnTo>
                  <a:lnTo>
                    <a:pt x="45466" y="99441"/>
                  </a:lnTo>
                  <a:lnTo>
                    <a:pt x="45466" y="116713"/>
                  </a:lnTo>
                  <a:lnTo>
                    <a:pt x="51308" y="120015"/>
                  </a:lnTo>
                  <a:lnTo>
                    <a:pt x="59182" y="121539"/>
                  </a:lnTo>
                  <a:lnTo>
                    <a:pt x="69215" y="121539"/>
                  </a:lnTo>
                  <a:lnTo>
                    <a:pt x="104990" y="101460"/>
                  </a:lnTo>
                  <a:lnTo>
                    <a:pt x="107569" y="86995"/>
                  </a:lnTo>
                  <a:lnTo>
                    <a:pt x="107569" y="78105"/>
                  </a:lnTo>
                  <a:close/>
                </a:path>
                <a:path w="2747009" h="142875">
                  <a:moveTo>
                    <a:pt x="186436" y="19050"/>
                  </a:moveTo>
                  <a:lnTo>
                    <a:pt x="117856" y="19050"/>
                  </a:lnTo>
                  <a:lnTo>
                    <a:pt x="117856" y="34925"/>
                  </a:lnTo>
                  <a:lnTo>
                    <a:pt x="166497" y="34925"/>
                  </a:lnTo>
                  <a:lnTo>
                    <a:pt x="159842" y="46482"/>
                  </a:lnTo>
                  <a:lnTo>
                    <a:pt x="140957" y="89268"/>
                  </a:lnTo>
                  <a:lnTo>
                    <a:pt x="133604" y="119761"/>
                  </a:lnTo>
                  <a:lnTo>
                    <a:pt x="153289" y="119761"/>
                  </a:lnTo>
                  <a:lnTo>
                    <a:pt x="155041" y="109143"/>
                  </a:lnTo>
                  <a:lnTo>
                    <a:pt x="157276" y="98806"/>
                  </a:lnTo>
                  <a:lnTo>
                    <a:pt x="172529" y="57010"/>
                  </a:lnTo>
                  <a:lnTo>
                    <a:pt x="186436" y="29591"/>
                  </a:lnTo>
                  <a:lnTo>
                    <a:pt x="186436" y="19050"/>
                  </a:lnTo>
                  <a:close/>
                </a:path>
                <a:path w="2747009" h="142875">
                  <a:moveTo>
                    <a:pt x="217297" y="107950"/>
                  </a:moveTo>
                  <a:lnTo>
                    <a:pt x="216281" y="105410"/>
                  </a:lnTo>
                  <a:lnTo>
                    <a:pt x="213995" y="103505"/>
                  </a:lnTo>
                  <a:lnTo>
                    <a:pt x="211709" y="101473"/>
                  </a:lnTo>
                  <a:lnTo>
                    <a:pt x="209042" y="100584"/>
                  </a:lnTo>
                  <a:lnTo>
                    <a:pt x="202819" y="100584"/>
                  </a:lnTo>
                  <a:lnTo>
                    <a:pt x="200025" y="101473"/>
                  </a:lnTo>
                  <a:lnTo>
                    <a:pt x="197739" y="103505"/>
                  </a:lnTo>
                  <a:lnTo>
                    <a:pt x="195453" y="105410"/>
                  </a:lnTo>
                  <a:lnTo>
                    <a:pt x="194310" y="107950"/>
                  </a:lnTo>
                  <a:lnTo>
                    <a:pt x="194360" y="114173"/>
                  </a:lnTo>
                  <a:lnTo>
                    <a:pt x="195326" y="116459"/>
                  </a:lnTo>
                  <a:lnTo>
                    <a:pt x="197612" y="118491"/>
                  </a:lnTo>
                  <a:lnTo>
                    <a:pt x="199771" y="120523"/>
                  </a:lnTo>
                  <a:lnTo>
                    <a:pt x="202438" y="121539"/>
                  </a:lnTo>
                  <a:lnTo>
                    <a:pt x="208915" y="121539"/>
                  </a:lnTo>
                  <a:lnTo>
                    <a:pt x="211709" y="120523"/>
                  </a:lnTo>
                  <a:lnTo>
                    <a:pt x="213995" y="118618"/>
                  </a:lnTo>
                  <a:lnTo>
                    <a:pt x="216281" y="116586"/>
                  </a:lnTo>
                  <a:lnTo>
                    <a:pt x="217297" y="114173"/>
                  </a:lnTo>
                  <a:lnTo>
                    <a:pt x="217297" y="107950"/>
                  </a:lnTo>
                  <a:close/>
                </a:path>
                <a:path w="2747009" h="142875">
                  <a:moveTo>
                    <a:pt x="275082" y="17399"/>
                  </a:moveTo>
                  <a:lnTo>
                    <a:pt x="263017" y="17399"/>
                  </a:lnTo>
                  <a:lnTo>
                    <a:pt x="256222" y="22288"/>
                  </a:lnTo>
                  <a:lnTo>
                    <a:pt x="249212" y="26416"/>
                  </a:lnTo>
                  <a:lnTo>
                    <a:pt x="241985" y="29794"/>
                  </a:lnTo>
                  <a:lnTo>
                    <a:pt x="234569" y="32385"/>
                  </a:lnTo>
                  <a:lnTo>
                    <a:pt x="234569" y="49276"/>
                  </a:lnTo>
                  <a:lnTo>
                    <a:pt x="255905" y="40513"/>
                  </a:lnTo>
                  <a:lnTo>
                    <a:pt x="255905" y="119761"/>
                  </a:lnTo>
                  <a:lnTo>
                    <a:pt x="275082" y="119761"/>
                  </a:lnTo>
                  <a:lnTo>
                    <a:pt x="275082" y="40513"/>
                  </a:lnTo>
                  <a:lnTo>
                    <a:pt x="275082" y="17399"/>
                  </a:lnTo>
                  <a:close/>
                </a:path>
                <a:path w="2747009" h="142875">
                  <a:moveTo>
                    <a:pt x="350393" y="35052"/>
                  </a:moveTo>
                  <a:lnTo>
                    <a:pt x="348361" y="28829"/>
                  </a:lnTo>
                  <a:lnTo>
                    <a:pt x="348119" y="28575"/>
                  </a:lnTo>
                  <a:lnTo>
                    <a:pt x="344297" y="24384"/>
                  </a:lnTo>
                  <a:lnTo>
                    <a:pt x="340106" y="19939"/>
                  </a:lnTo>
                  <a:lnTo>
                    <a:pt x="337312" y="18821"/>
                  </a:lnTo>
                  <a:lnTo>
                    <a:pt x="337312" y="33528"/>
                  </a:lnTo>
                  <a:lnTo>
                    <a:pt x="337210" y="53975"/>
                  </a:lnTo>
                  <a:lnTo>
                    <a:pt x="333629" y="58928"/>
                  </a:lnTo>
                  <a:lnTo>
                    <a:pt x="318770" y="58928"/>
                  </a:lnTo>
                  <a:lnTo>
                    <a:pt x="315087" y="53975"/>
                  </a:lnTo>
                  <a:lnTo>
                    <a:pt x="315087" y="33782"/>
                  </a:lnTo>
                  <a:lnTo>
                    <a:pt x="318897" y="28575"/>
                  </a:lnTo>
                  <a:lnTo>
                    <a:pt x="333756" y="28575"/>
                  </a:lnTo>
                  <a:lnTo>
                    <a:pt x="337312" y="33528"/>
                  </a:lnTo>
                  <a:lnTo>
                    <a:pt x="337312" y="18821"/>
                  </a:lnTo>
                  <a:lnTo>
                    <a:pt x="334391" y="17653"/>
                  </a:lnTo>
                  <a:lnTo>
                    <a:pt x="319278" y="17653"/>
                  </a:lnTo>
                  <a:lnTo>
                    <a:pt x="313055" y="20066"/>
                  </a:lnTo>
                  <a:lnTo>
                    <a:pt x="308483" y="25019"/>
                  </a:lnTo>
                  <a:lnTo>
                    <a:pt x="304038" y="29972"/>
                  </a:lnTo>
                  <a:lnTo>
                    <a:pt x="301752" y="36576"/>
                  </a:lnTo>
                  <a:lnTo>
                    <a:pt x="301752" y="52451"/>
                  </a:lnTo>
                  <a:lnTo>
                    <a:pt x="303911" y="58420"/>
                  </a:lnTo>
                  <a:lnTo>
                    <a:pt x="308229" y="63119"/>
                  </a:lnTo>
                  <a:lnTo>
                    <a:pt x="312547" y="67691"/>
                  </a:lnTo>
                  <a:lnTo>
                    <a:pt x="318262" y="69977"/>
                  </a:lnTo>
                  <a:lnTo>
                    <a:pt x="332867" y="69977"/>
                  </a:lnTo>
                  <a:lnTo>
                    <a:pt x="338963" y="67437"/>
                  </a:lnTo>
                  <a:lnTo>
                    <a:pt x="343535" y="62611"/>
                  </a:lnTo>
                  <a:lnTo>
                    <a:pt x="346925" y="58928"/>
                  </a:lnTo>
                  <a:lnTo>
                    <a:pt x="348107" y="57658"/>
                  </a:lnTo>
                  <a:lnTo>
                    <a:pt x="350393" y="51181"/>
                  </a:lnTo>
                  <a:lnTo>
                    <a:pt x="350393" y="35052"/>
                  </a:lnTo>
                  <a:close/>
                </a:path>
                <a:path w="2747009" h="142875">
                  <a:moveTo>
                    <a:pt x="397129" y="19050"/>
                  </a:moveTo>
                  <a:lnTo>
                    <a:pt x="381889" y="19050"/>
                  </a:lnTo>
                  <a:lnTo>
                    <a:pt x="316738" y="120015"/>
                  </a:lnTo>
                  <a:lnTo>
                    <a:pt x="331724" y="120015"/>
                  </a:lnTo>
                  <a:lnTo>
                    <a:pt x="397129" y="19050"/>
                  </a:lnTo>
                  <a:close/>
                </a:path>
                <a:path w="2747009" h="142875">
                  <a:moveTo>
                    <a:pt x="412242" y="86233"/>
                  </a:moveTo>
                  <a:lnTo>
                    <a:pt x="410210" y="79883"/>
                  </a:lnTo>
                  <a:lnTo>
                    <a:pt x="406146" y="75438"/>
                  </a:lnTo>
                  <a:lnTo>
                    <a:pt x="402082" y="71120"/>
                  </a:lnTo>
                  <a:lnTo>
                    <a:pt x="399161" y="69951"/>
                  </a:lnTo>
                  <a:lnTo>
                    <a:pt x="399161" y="90043"/>
                  </a:lnTo>
                  <a:lnTo>
                    <a:pt x="399161" y="105029"/>
                  </a:lnTo>
                  <a:lnTo>
                    <a:pt x="395478" y="110236"/>
                  </a:lnTo>
                  <a:lnTo>
                    <a:pt x="380619" y="110236"/>
                  </a:lnTo>
                  <a:lnTo>
                    <a:pt x="376936" y="105283"/>
                  </a:lnTo>
                  <a:lnTo>
                    <a:pt x="376936" y="85090"/>
                  </a:lnTo>
                  <a:lnTo>
                    <a:pt x="380746" y="79883"/>
                  </a:lnTo>
                  <a:lnTo>
                    <a:pt x="391668" y="79883"/>
                  </a:lnTo>
                  <a:lnTo>
                    <a:pt x="394335" y="81153"/>
                  </a:lnTo>
                  <a:lnTo>
                    <a:pt x="396240" y="83820"/>
                  </a:lnTo>
                  <a:lnTo>
                    <a:pt x="398145" y="86360"/>
                  </a:lnTo>
                  <a:lnTo>
                    <a:pt x="399161" y="90043"/>
                  </a:lnTo>
                  <a:lnTo>
                    <a:pt x="399161" y="69951"/>
                  </a:lnTo>
                  <a:lnTo>
                    <a:pt x="396367" y="68834"/>
                  </a:lnTo>
                  <a:lnTo>
                    <a:pt x="381254" y="68834"/>
                  </a:lnTo>
                  <a:lnTo>
                    <a:pt x="375158" y="71374"/>
                  </a:lnTo>
                  <a:lnTo>
                    <a:pt x="366014" y="81280"/>
                  </a:lnTo>
                  <a:lnTo>
                    <a:pt x="363728" y="87884"/>
                  </a:lnTo>
                  <a:lnTo>
                    <a:pt x="363728" y="103759"/>
                  </a:lnTo>
                  <a:lnTo>
                    <a:pt x="365887" y="109855"/>
                  </a:lnTo>
                  <a:lnTo>
                    <a:pt x="370205" y="114427"/>
                  </a:lnTo>
                  <a:lnTo>
                    <a:pt x="374650" y="118999"/>
                  </a:lnTo>
                  <a:lnTo>
                    <a:pt x="380238" y="121285"/>
                  </a:lnTo>
                  <a:lnTo>
                    <a:pt x="394843" y="121285"/>
                  </a:lnTo>
                  <a:lnTo>
                    <a:pt x="400939" y="118745"/>
                  </a:lnTo>
                  <a:lnTo>
                    <a:pt x="405384" y="113792"/>
                  </a:lnTo>
                  <a:lnTo>
                    <a:pt x="408660" y="110236"/>
                  </a:lnTo>
                  <a:lnTo>
                    <a:pt x="409956" y="108839"/>
                  </a:lnTo>
                  <a:lnTo>
                    <a:pt x="412242" y="102362"/>
                  </a:lnTo>
                  <a:lnTo>
                    <a:pt x="412242" y="86233"/>
                  </a:lnTo>
                  <a:close/>
                </a:path>
                <a:path w="2747009" h="142875">
                  <a:moveTo>
                    <a:pt x="454279" y="81280"/>
                  </a:moveTo>
                  <a:lnTo>
                    <a:pt x="452869" y="64096"/>
                  </a:lnTo>
                  <a:lnTo>
                    <a:pt x="448652" y="47980"/>
                  </a:lnTo>
                  <a:lnTo>
                    <a:pt x="441629" y="32956"/>
                  </a:lnTo>
                  <a:lnTo>
                    <a:pt x="431800" y="19050"/>
                  </a:lnTo>
                  <a:lnTo>
                    <a:pt x="415925" y="19050"/>
                  </a:lnTo>
                  <a:lnTo>
                    <a:pt x="425348" y="33375"/>
                  </a:lnTo>
                  <a:lnTo>
                    <a:pt x="432092" y="48501"/>
                  </a:lnTo>
                  <a:lnTo>
                    <a:pt x="436156" y="64477"/>
                  </a:lnTo>
                  <a:lnTo>
                    <a:pt x="437515" y="81280"/>
                  </a:lnTo>
                  <a:lnTo>
                    <a:pt x="436156" y="98120"/>
                  </a:lnTo>
                  <a:lnTo>
                    <a:pt x="432092" y="113957"/>
                  </a:lnTo>
                  <a:lnTo>
                    <a:pt x="425348" y="128790"/>
                  </a:lnTo>
                  <a:lnTo>
                    <a:pt x="415925" y="142621"/>
                  </a:lnTo>
                  <a:lnTo>
                    <a:pt x="431673" y="142621"/>
                  </a:lnTo>
                  <a:lnTo>
                    <a:pt x="441579" y="129362"/>
                  </a:lnTo>
                  <a:lnTo>
                    <a:pt x="448640" y="114719"/>
                  </a:lnTo>
                  <a:lnTo>
                    <a:pt x="452869" y="98691"/>
                  </a:lnTo>
                  <a:lnTo>
                    <a:pt x="454279" y="81280"/>
                  </a:lnTo>
                  <a:close/>
                </a:path>
                <a:path w="2747009" h="142875">
                  <a:moveTo>
                    <a:pt x="629158" y="42926"/>
                  </a:moveTo>
                  <a:lnTo>
                    <a:pt x="628345" y="35509"/>
                  </a:lnTo>
                  <a:lnTo>
                    <a:pt x="625919" y="28879"/>
                  </a:lnTo>
                  <a:lnTo>
                    <a:pt x="621969" y="23241"/>
                  </a:lnTo>
                  <a:lnTo>
                    <a:pt x="621868" y="23088"/>
                  </a:lnTo>
                  <a:lnTo>
                    <a:pt x="616204" y="18161"/>
                  </a:lnTo>
                  <a:lnTo>
                    <a:pt x="611632" y="15519"/>
                  </a:lnTo>
                  <a:lnTo>
                    <a:pt x="611632" y="36957"/>
                  </a:lnTo>
                  <a:lnTo>
                    <a:pt x="611568" y="49149"/>
                  </a:lnTo>
                  <a:lnTo>
                    <a:pt x="609219" y="53975"/>
                  </a:lnTo>
                  <a:lnTo>
                    <a:pt x="599059" y="61087"/>
                  </a:lnTo>
                  <a:lnTo>
                    <a:pt x="592328" y="62865"/>
                  </a:lnTo>
                  <a:lnTo>
                    <a:pt x="575056" y="62865"/>
                  </a:lnTo>
                  <a:lnTo>
                    <a:pt x="568325" y="61087"/>
                  </a:lnTo>
                  <a:lnTo>
                    <a:pt x="558165" y="53975"/>
                  </a:lnTo>
                  <a:lnTo>
                    <a:pt x="555625" y="49149"/>
                  </a:lnTo>
                  <a:lnTo>
                    <a:pt x="555625" y="36957"/>
                  </a:lnTo>
                  <a:lnTo>
                    <a:pt x="558165" y="32131"/>
                  </a:lnTo>
                  <a:lnTo>
                    <a:pt x="568325" y="25019"/>
                  </a:lnTo>
                  <a:lnTo>
                    <a:pt x="575056" y="23241"/>
                  </a:lnTo>
                  <a:lnTo>
                    <a:pt x="592328" y="23241"/>
                  </a:lnTo>
                  <a:lnTo>
                    <a:pt x="599186" y="25019"/>
                  </a:lnTo>
                  <a:lnTo>
                    <a:pt x="604139" y="28575"/>
                  </a:lnTo>
                  <a:lnTo>
                    <a:pt x="609219" y="32131"/>
                  </a:lnTo>
                  <a:lnTo>
                    <a:pt x="583692" y="9017"/>
                  </a:lnTo>
                  <a:lnTo>
                    <a:pt x="574230" y="9601"/>
                  </a:lnTo>
                  <a:lnTo>
                    <a:pt x="541337" y="28879"/>
                  </a:lnTo>
                  <a:lnTo>
                    <a:pt x="538099" y="42926"/>
                  </a:lnTo>
                  <a:lnTo>
                    <a:pt x="538899" y="50431"/>
                  </a:lnTo>
                  <a:lnTo>
                    <a:pt x="574294" y="76403"/>
                  </a:lnTo>
                  <a:lnTo>
                    <a:pt x="583692" y="76962"/>
                  </a:lnTo>
                  <a:lnTo>
                    <a:pt x="593090" y="76403"/>
                  </a:lnTo>
                  <a:lnTo>
                    <a:pt x="621969" y="62865"/>
                  </a:lnTo>
                  <a:lnTo>
                    <a:pt x="625932" y="57111"/>
                  </a:lnTo>
                  <a:lnTo>
                    <a:pt x="628345" y="50431"/>
                  </a:lnTo>
                  <a:lnTo>
                    <a:pt x="629158" y="42926"/>
                  </a:lnTo>
                  <a:close/>
                </a:path>
                <a:path w="2747009" h="142875">
                  <a:moveTo>
                    <a:pt x="645033" y="98806"/>
                  </a:moveTo>
                  <a:lnTo>
                    <a:pt x="522478" y="98806"/>
                  </a:lnTo>
                  <a:lnTo>
                    <a:pt x="522478" y="112903"/>
                  </a:lnTo>
                  <a:lnTo>
                    <a:pt x="645033" y="112903"/>
                  </a:lnTo>
                  <a:lnTo>
                    <a:pt x="645033" y="98806"/>
                  </a:lnTo>
                  <a:close/>
                </a:path>
                <a:path w="2747009" h="142875">
                  <a:moveTo>
                    <a:pt x="780669" y="99949"/>
                  </a:moveTo>
                  <a:lnTo>
                    <a:pt x="727964" y="99949"/>
                  </a:lnTo>
                  <a:lnTo>
                    <a:pt x="727964" y="81534"/>
                  </a:lnTo>
                  <a:lnTo>
                    <a:pt x="766191" y="81534"/>
                  </a:lnTo>
                  <a:lnTo>
                    <a:pt x="766191" y="67310"/>
                  </a:lnTo>
                  <a:lnTo>
                    <a:pt x="692785" y="67310"/>
                  </a:lnTo>
                  <a:lnTo>
                    <a:pt x="692785" y="52705"/>
                  </a:lnTo>
                  <a:lnTo>
                    <a:pt x="762762" y="52705"/>
                  </a:lnTo>
                  <a:lnTo>
                    <a:pt x="762762" y="11557"/>
                  </a:lnTo>
                  <a:lnTo>
                    <a:pt x="675767" y="11557"/>
                  </a:lnTo>
                  <a:lnTo>
                    <a:pt x="675767" y="25654"/>
                  </a:lnTo>
                  <a:lnTo>
                    <a:pt x="745490" y="25654"/>
                  </a:lnTo>
                  <a:lnTo>
                    <a:pt x="745490" y="38989"/>
                  </a:lnTo>
                  <a:lnTo>
                    <a:pt x="675513" y="38989"/>
                  </a:lnTo>
                  <a:lnTo>
                    <a:pt x="675513" y="81534"/>
                  </a:lnTo>
                  <a:lnTo>
                    <a:pt x="710819" y="81534"/>
                  </a:lnTo>
                  <a:lnTo>
                    <a:pt x="710819" y="99949"/>
                  </a:lnTo>
                  <a:lnTo>
                    <a:pt x="658114" y="99949"/>
                  </a:lnTo>
                  <a:lnTo>
                    <a:pt x="658114" y="114300"/>
                  </a:lnTo>
                  <a:lnTo>
                    <a:pt x="780669" y="114300"/>
                  </a:lnTo>
                  <a:lnTo>
                    <a:pt x="780669" y="99949"/>
                  </a:lnTo>
                  <a:close/>
                </a:path>
                <a:path w="2747009" h="142875">
                  <a:moveTo>
                    <a:pt x="912241" y="11430"/>
                  </a:moveTo>
                  <a:lnTo>
                    <a:pt x="846836" y="11430"/>
                  </a:lnTo>
                  <a:lnTo>
                    <a:pt x="846836" y="25908"/>
                  </a:lnTo>
                  <a:lnTo>
                    <a:pt x="892683" y="25908"/>
                  </a:lnTo>
                  <a:lnTo>
                    <a:pt x="885888" y="45351"/>
                  </a:lnTo>
                  <a:lnTo>
                    <a:pt x="874699" y="62699"/>
                  </a:lnTo>
                  <a:lnTo>
                    <a:pt x="859142" y="77978"/>
                  </a:lnTo>
                  <a:lnTo>
                    <a:pt x="839216" y="91186"/>
                  </a:lnTo>
                  <a:lnTo>
                    <a:pt x="852043" y="103251"/>
                  </a:lnTo>
                  <a:lnTo>
                    <a:pt x="876376" y="84874"/>
                  </a:lnTo>
                  <a:lnTo>
                    <a:pt x="894524" y="63449"/>
                  </a:lnTo>
                  <a:lnTo>
                    <a:pt x="906475" y="38963"/>
                  </a:lnTo>
                  <a:lnTo>
                    <a:pt x="912241" y="11430"/>
                  </a:lnTo>
                  <a:close/>
                </a:path>
                <a:path w="2747009" h="142875">
                  <a:moveTo>
                    <a:pt x="966470" y="52070"/>
                  </a:moveTo>
                  <a:lnTo>
                    <a:pt x="946023" y="52070"/>
                  </a:lnTo>
                  <a:lnTo>
                    <a:pt x="946023" y="0"/>
                  </a:lnTo>
                  <a:lnTo>
                    <a:pt x="928751" y="0"/>
                  </a:lnTo>
                  <a:lnTo>
                    <a:pt x="928751" y="132080"/>
                  </a:lnTo>
                  <a:lnTo>
                    <a:pt x="946023" y="132080"/>
                  </a:lnTo>
                  <a:lnTo>
                    <a:pt x="946023" y="66548"/>
                  </a:lnTo>
                  <a:lnTo>
                    <a:pt x="966470" y="66548"/>
                  </a:lnTo>
                  <a:lnTo>
                    <a:pt x="966470" y="52070"/>
                  </a:lnTo>
                  <a:close/>
                </a:path>
                <a:path w="2747009" h="142875">
                  <a:moveTo>
                    <a:pt x="1055243" y="60452"/>
                  </a:moveTo>
                  <a:lnTo>
                    <a:pt x="1048423" y="57861"/>
                  </a:lnTo>
                  <a:lnTo>
                    <a:pt x="1042238" y="54610"/>
                  </a:lnTo>
                  <a:lnTo>
                    <a:pt x="1036802" y="50812"/>
                  </a:lnTo>
                  <a:lnTo>
                    <a:pt x="1035291" y="49403"/>
                  </a:lnTo>
                  <a:lnTo>
                    <a:pt x="1032002" y="46355"/>
                  </a:lnTo>
                  <a:lnTo>
                    <a:pt x="1026033" y="40005"/>
                  </a:lnTo>
                  <a:lnTo>
                    <a:pt x="1022985" y="32893"/>
                  </a:lnTo>
                  <a:lnTo>
                    <a:pt x="1022985" y="20193"/>
                  </a:lnTo>
                  <a:lnTo>
                    <a:pt x="1049528" y="20193"/>
                  </a:lnTo>
                  <a:lnTo>
                    <a:pt x="1049528" y="5969"/>
                  </a:lnTo>
                  <a:lnTo>
                    <a:pt x="978535" y="5969"/>
                  </a:lnTo>
                  <a:lnTo>
                    <a:pt x="978535" y="20193"/>
                  </a:lnTo>
                  <a:lnTo>
                    <a:pt x="1005840" y="20193"/>
                  </a:lnTo>
                  <a:lnTo>
                    <a:pt x="1005840" y="25527"/>
                  </a:lnTo>
                  <a:lnTo>
                    <a:pt x="985545" y="59169"/>
                  </a:lnTo>
                  <a:lnTo>
                    <a:pt x="972820" y="65913"/>
                  </a:lnTo>
                  <a:lnTo>
                    <a:pt x="985012" y="77978"/>
                  </a:lnTo>
                  <a:lnTo>
                    <a:pt x="990346" y="75438"/>
                  </a:lnTo>
                  <a:lnTo>
                    <a:pt x="996188" y="71247"/>
                  </a:lnTo>
                  <a:lnTo>
                    <a:pt x="1002157" y="65532"/>
                  </a:lnTo>
                  <a:lnTo>
                    <a:pt x="1008253" y="59817"/>
                  </a:lnTo>
                  <a:lnTo>
                    <a:pt x="1012571" y="54483"/>
                  </a:lnTo>
                  <a:lnTo>
                    <a:pt x="1014984" y="49403"/>
                  </a:lnTo>
                  <a:lnTo>
                    <a:pt x="1020470" y="56286"/>
                  </a:lnTo>
                  <a:lnTo>
                    <a:pt x="1027214" y="62611"/>
                  </a:lnTo>
                  <a:lnTo>
                    <a:pt x="1035177" y="68376"/>
                  </a:lnTo>
                  <a:lnTo>
                    <a:pt x="1044321" y="73533"/>
                  </a:lnTo>
                  <a:lnTo>
                    <a:pt x="1055243" y="60452"/>
                  </a:lnTo>
                  <a:close/>
                </a:path>
                <a:path w="2747009" h="142875">
                  <a:moveTo>
                    <a:pt x="1083564" y="97282"/>
                  </a:moveTo>
                  <a:lnTo>
                    <a:pt x="1081278" y="93472"/>
                  </a:lnTo>
                  <a:lnTo>
                    <a:pt x="1079754" y="90932"/>
                  </a:lnTo>
                  <a:lnTo>
                    <a:pt x="1072007" y="86233"/>
                  </a:lnTo>
                  <a:lnTo>
                    <a:pt x="1065911" y="83299"/>
                  </a:lnTo>
                  <a:lnTo>
                    <a:pt x="1065911" y="105156"/>
                  </a:lnTo>
                  <a:lnTo>
                    <a:pt x="1064260" y="110477"/>
                  </a:lnTo>
                  <a:lnTo>
                    <a:pt x="1059332" y="114249"/>
                  </a:lnTo>
                  <a:lnTo>
                    <a:pt x="1051115" y="116484"/>
                  </a:lnTo>
                  <a:lnTo>
                    <a:pt x="1039622" y="117221"/>
                  </a:lnTo>
                  <a:lnTo>
                    <a:pt x="1028115" y="116484"/>
                  </a:lnTo>
                  <a:lnTo>
                    <a:pt x="1019898" y="114249"/>
                  </a:lnTo>
                  <a:lnTo>
                    <a:pt x="1014971" y="110477"/>
                  </a:lnTo>
                  <a:lnTo>
                    <a:pt x="1013333" y="105156"/>
                  </a:lnTo>
                  <a:lnTo>
                    <a:pt x="1014971" y="100063"/>
                  </a:lnTo>
                  <a:lnTo>
                    <a:pt x="1019898" y="96418"/>
                  </a:lnTo>
                  <a:lnTo>
                    <a:pt x="1028115" y="94208"/>
                  </a:lnTo>
                  <a:lnTo>
                    <a:pt x="1039622" y="93472"/>
                  </a:lnTo>
                  <a:lnTo>
                    <a:pt x="1051115" y="94208"/>
                  </a:lnTo>
                  <a:lnTo>
                    <a:pt x="1059332" y="96418"/>
                  </a:lnTo>
                  <a:lnTo>
                    <a:pt x="1064260" y="100063"/>
                  </a:lnTo>
                  <a:lnTo>
                    <a:pt x="1065911" y="105156"/>
                  </a:lnTo>
                  <a:lnTo>
                    <a:pt x="1065911" y="83299"/>
                  </a:lnTo>
                  <a:lnTo>
                    <a:pt x="1065618" y="83146"/>
                  </a:lnTo>
                  <a:lnTo>
                    <a:pt x="1058100" y="80924"/>
                  </a:lnTo>
                  <a:lnTo>
                    <a:pt x="1049426" y="79578"/>
                  </a:lnTo>
                  <a:lnTo>
                    <a:pt x="1039622" y="79121"/>
                  </a:lnTo>
                  <a:lnTo>
                    <a:pt x="1029804" y="79578"/>
                  </a:lnTo>
                  <a:lnTo>
                    <a:pt x="995553" y="97282"/>
                  </a:lnTo>
                  <a:lnTo>
                    <a:pt x="995553" y="113157"/>
                  </a:lnTo>
                  <a:lnTo>
                    <a:pt x="1029665" y="131127"/>
                  </a:lnTo>
                  <a:lnTo>
                    <a:pt x="1039622" y="131572"/>
                  </a:lnTo>
                  <a:lnTo>
                    <a:pt x="1049502" y="131127"/>
                  </a:lnTo>
                  <a:lnTo>
                    <a:pt x="1081163" y="117221"/>
                  </a:lnTo>
                  <a:lnTo>
                    <a:pt x="1083564" y="113157"/>
                  </a:lnTo>
                  <a:lnTo>
                    <a:pt x="1083564" y="97282"/>
                  </a:lnTo>
                  <a:close/>
                </a:path>
                <a:path w="2747009" h="142875">
                  <a:moveTo>
                    <a:pt x="1101598" y="32385"/>
                  </a:moveTo>
                  <a:lnTo>
                    <a:pt x="1081532" y="32385"/>
                  </a:lnTo>
                  <a:lnTo>
                    <a:pt x="1081532" y="0"/>
                  </a:lnTo>
                  <a:lnTo>
                    <a:pt x="1064260" y="0"/>
                  </a:lnTo>
                  <a:lnTo>
                    <a:pt x="1064260" y="77089"/>
                  </a:lnTo>
                  <a:lnTo>
                    <a:pt x="1081532" y="77089"/>
                  </a:lnTo>
                  <a:lnTo>
                    <a:pt x="1081532" y="46863"/>
                  </a:lnTo>
                  <a:lnTo>
                    <a:pt x="1101598" y="46863"/>
                  </a:lnTo>
                  <a:lnTo>
                    <a:pt x="1101598" y="32385"/>
                  </a:lnTo>
                  <a:close/>
                </a:path>
                <a:path w="2747009" h="142875">
                  <a:moveTo>
                    <a:pt x="1208151" y="125857"/>
                  </a:moveTo>
                  <a:lnTo>
                    <a:pt x="1207008" y="113284"/>
                  </a:lnTo>
                  <a:lnTo>
                    <a:pt x="1206881" y="111760"/>
                  </a:lnTo>
                  <a:lnTo>
                    <a:pt x="1197864" y="112776"/>
                  </a:lnTo>
                  <a:lnTo>
                    <a:pt x="1189863" y="113284"/>
                  </a:lnTo>
                  <a:lnTo>
                    <a:pt x="1182878" y="113284"/>
                  </a:lnTo>
                  <a:lnTo>
                    <a:pt x="1182878" y="74930"/>
                  </a:lnTo>
                  <a:lnTo>
                    <a:pt x="1166241" y="74930"/>
                  </a:lnTo>
                  <a:lnTo>
                    <a:pt x="1166241" y="127508"/>
                  </a:lnTo>
                  <a:lnTo>
                    <a:pt x="1177645" y="127419"/>
                  </a:lnTo>
                  <a:lnTo>
                    <a:pt x="1188427" y="127114"/>
                  </a:lnTo>
                  <a:lnTo>
                    <a:pt x="1198600" y="126606"/>
                  </a:lnTo>
                  <a:lnTo>
                    <a:pt x="1208151" y="125857"/>
                  </a:lnTo>
                  <a:close/>
                </a:path>
                <a:path w="2747009" h="142875">
                  <a:moveTo>
                    <a:pt x="1224153" y="5842"/>
                  </a:moveTo>
                  <a:lnTo>
                    <a:pt x="1207135" y="5842"/>
                  </a:lnTo>
                  <a:lnTo>
                    <a:pt x="1207135" y="20066"/>
                  </a:lnTo>
                  <a:lnTo>
                    <a:pt x="1207135" y="47244"/>
                  </a:lnTo>
                  <a:lnTo>
                    <a:pt x="1179449" y="47244"/>
                  </a:lnTo>
                  <a:lnTo>
                    <a:pt x="1179449" y="20066"/>
                  </a:lnTo>
                  <a:lnTo>
                    <a:pt x="1207135" y="20066"/>
                  </a:lnTo>
                  <a:lnTo>
                    <a:pt x="1207135" y="5842"/>
                  </a:lnTo>
                  <a:lnTo>
                    <a:pt x="1162304" y="5842"/>
                  </a:lnTo>
                  <a:lnTo>
                    <a:pt x="1162304" y="61595"/>
                  </a:lnTo>
                  <a:lnTo>
                    <a:pt x="1224153" y="61595"/>
                  </a:lnTo>
                  <a:lnTo>
                    <a:pt x="1224153" y="47244"/>
                  </a:lnTo>
                  <a:lnTo>
                    <a:pt x="1224153" y="20066"/>
                  </a:lnTo>
                  <a:lnTo>
                    <a:pt x="1224153" y="5842"/>
                  </a:lnTo>
                  <a:close/>
                </a:path>
                <a:path w="2747009" h="142875">
                  <a:moveTo>
                    <a:pt x="1266875" y="107823"/>
                  </a:moveTo>
                  <a:lnTo>
                    <a:pt x="1264412" y="103378"/>
                  </a:lnTo>
                  <a:lnTo>
                    <a:pt x="1254252" y="96774"/>
                  </a:lnTo>
                  <a:lnTo>
                    <a:pt x="1250061" y="95783"/>
                  </a:lnTo>
                  <a:lnTo>
                    <a:pt x="1250061" y="109855"/>
                  </a:lnTo>
                  <a:lnTo>
                    <a:pt x="1250061" y="117729"/>
                  </a:lnTo>
                  <a:lnTo>
                    <a:pt x="1246124" y="119761"/>
                  </a:lnTo>
                  <a:lnTo>
                    <a:pt x="1230249" y="119761"/>
                  </a:lnTo>
                  <a:lnTo>
                    <a:pt x="1226312" y="117729"/>
                  </a:lnTo>
                  <a:lnTo>
                    <a:pt x="1226312" y="109855"/>
                  </a:lnTo>
                  <a:lnTo>
                    <a:pt x="1230249" y="107823"/>
                  </a:lnTo>
                  <a:lnTo>
                    <a:pt x="1246124" y="107823"/>
                  </a:lnTo>
                  <a:lnTo>
                    <a:pt x="1250061" y="109855"/>
                  </a:lnTo>
                  <a:lnTo>
                    <a:pt x="1250061" y="95783"/>
                  </a:lnTo>
                  <a:lnTo>
                    <a:pt x="1247267" y="95123"/>
                  </a:lnTo>
                  <a:lnTo>
                    <a:pt x="1229360" y="95123"/>
                  </a:lnTo>
                  <a:lnTo>
                    <a:pt x="1222248" y="96774"/>
                  </a:lnTo>
                  <a:lnTo>
                    <a:pt x="1212088" y="103378"/>
                  </a:lnTo>
                  <a:lnTo>
                    <a:pt x="1209611" y="107823"/>
                  </a:lnTo>
                  <a:lnTo>
                    <a:pt x="1209611" y="119761"/>
                  </a:lnTo>
                  <a:lnTo>
                    <a:pt x="1212088" y="124206"/>
                  </a:lnTo>
                  <a:lnTo>
                    <a:pt x="1217168" y="127508"/>
                  </a:lnTo>
                  <a:lnTo>
                    <a:pt x="1222248" y="130683"/>
                  </a:lnTo>
                  <a:lnTo>
                    <a:pt x="1229233" y="132207"/>
                  </a:lnTo>
                  <a:lnTo>
                    <a:pt x="1247267" y="132207"/>
                  </a:lnTo>
                  <a:lnTo>
                    <a:pt x="1254252" y="130683"/>
                  </a:lnTo>
                  <a:lnTo>
                    <a:pt x="1259332" y="127381"/>
                  </a:lnTo>
                  <a:lnTo>
                    <a:pt x="1264412" y="124206"/>
                  </a:lnTo>
                  <a:lnTo>
                    <a:pt x="1266875" y="119761"/>
                  </a:lnTo>
                  <a:lnTo>
                    <a:pt x="1266875" y="107823"/>
                  </a:lnTo>
                  <a:close/>
                </a:path>
                <a:path w="2747009" h="142875">
                  <a:moveTo>
                    <a:pt x="1272286" y="76581"/>
                  </a:moveTo>
                  <a:lnTo>
                    <a:pt x="1246632" y="76581"/>
                  </a:lnTo>
                  <a:lnTo>
                    <a:pt x="1246632" y="64389"/>
                  </a:lnTo>
                  <a:lnTo>
                    <a:pt x="1229614" y="64389"/>
                  </a:lnTo>
                  <a:lnTo>
                    <a:pt x="1229614" y="76581"/>
                  </a:lnTo>
                  <a:lnTo>
                    <a:pt x="1204341" y="76581"/>
                  </a:lnTo>
                  <a:lnTo>
                    <a:pt x="1204341" y="90678"/>
                  </a:lnTo>
                  <a:lnTo>
                    <a:pt x="1272286" y="90678"/>
                  </a:lnTo>
                  <a:lnTo>
                    <a:pt x="1272286" y="76581"/>
                  </a:lnTo>
                  <a:close/>
                </a:path>
                <a:path w="2747009" h="142875">
                  <a:moveTo>
                    <a:pt x="1282954" y="28702"/>
                  </a:moveTo>
                  <a:lnTo>
                    <a:pt x="1262888" y="28702"/>
                  </a:lnTo>
                  <a:lnTo>
                    <a:pt x="1262888" y="0"/>
                  </a:lnTo>
                  <a:lnTo>
                    <a:pt x="1245743" y="0"/>
                  </a:lnTo>
                  <a:lnTo>
                    <a:pt x="1245743" y="62484"/>
                  </a:lnTo>
                  <a:lnTo>
                    <a:pt x="1262888" y="62484"/>
                  </a:lnTo>
                  <a:lnTo>
                    <a:pt x="1262888" y="43053"/>
                  </a:lnTo>
                  <a:lnTo>
                    <a:pt x="1282954" y="43053"/>
                  </a:lnTo>
                  <a:lnTo>
                    <a:pt x="1282954" y="28702"/>
                  </a:lnTo>
                  <a:close/>
                </a:path>
                <a:path w="2747009" h="142875">
                  <a:moveTo>
                    <a:pt x="1356995" y="107950"/>
                  </a:moveTo>
                  <a:lnTo>
                    <a:pt x="1352296" y="106172"/>
                  </a:lnTo>
                  <a:lnTo>
                    <a:pt x="1348359" y="103124"/>
                  </a:lnTo>
                  <a:lnTo>
                    <a:pt x="1345057" y="98679"/>
                  </a:lnTo>
                  <a:lnTo>
                    <a:pt x="1341755" y="94361"/>
                  </a:lnTo>
                  <a:lnTo>
                    <a:pt x="1340104" y="89916"/>
                  </a:lnTo>
                  <a:lnTo>
                    <a:pt x="1340104" y="78867"/>
                  </a:lnTo>
                  <a:lnTo>
                    <a:pt x="1323340" y="78867"/>
                  </a:lnTo>
                  <a:lnTo>
                    <a:pt x="1323340" y="93218"/>
                  </a:lnTo>
                  <a:lnTo>
                    <a:pt x="1321054" y="100076"/>
                  </a:lnTo>
                  <a:lnTo>
                    <a:pt x="1311656" y="112776"/>
                  </a:lnTo>
                  <a:lnTo>
                    <a:pt x="1305179" y="117729"/>
                  </a:lnTo>
                  <a:lnTo>
                    <a:pt x="1297178" y="121412"/>
                  </a:lnTo>
                  <a:lnTo>
                    <a:pt x="1309243" y="131953"/>
                  </a:lnTo>
                  <a:lnTo>
                    <a:pt x="1332738" y="108458"/>
                  </a:lnTo>
                  <a:lnTo>
                    <a:pt x="1335786" y="112776"/>
                  </a:lnTo>
                  <a:lnTo>
                    <a:pt x="1339215" y="116205"/>
                  </a:lnTo>
                  <a:lnTo>
                    <a:pt x="1342898" y="118999"/>
                  </a:lnTo>
                  <a:lnTo>
                    <a:pt x="1356334" y="108458"/>
                  </a:lnTo>
                  <a:lnTo>
                    <a:pt x="1356995" y="107950"/>
                  </a:lnTo>
                  <a:close/>
                </a:path>
                <a:path w="2747009" h="142875">
                  <a:moveTo>
                    <a:pt x="1366901" y="36957"/>
                  </a:moveTo>
                  <a:lnTo>
                    <a:pt x="1349756" y="8140"/>
                  </a:lnTo>
                  <a:lnTo>
                    <a:pt x="1349756" y="31369"/>
                  </a:lnTo>
                  <a:lnTo>
                    <a:pt x="1349756" y="42545"/>
                  </a:lnTo>
                  <a:lnTo>
                    <a:pt x="1348105" y="47117"/>
                  </a:lnTo>
                  <a:lnTo>
                    <a:pt x="1341501" y="54229"/>
                  </a:lnTo>
                  <a:lnTo>
                    <a:pt x="1337056" y="56007"/>
                  </a:lnTo>
                  <a:lnTo>
                    <a:pt x="1326134" y="56007"/>
                  </a:lnTo>
                  <a:lnTo>
                    <a:pt x="1321816" y="54229"/>
                  </a:lnTo>
                  <a:lnTo>
                    <a:pt x="1318514" y="50673"/>
                  </a:lnTo>
                  <a:lnTo>
                    <a:pt x="1315339" y="47117"/>
                  </a:lnTo>
                  <a:lnTo>
                    <a:pt x="1313688" y="42545"/>
                  </a:lnTo>
                  <a:lnTo>
                    <a:pt x="1313688" y="31369"/>
                  </a:lnTo>
                  <a:lnTo>
                    <a:pt x="1315212" y="26797"/>
                  </a:lnTo>
                  <a:lnTo>
                    <a:pt x="1318514" y="23241"/>
                  </a:lnTo>
                  <a:lnTo>
                    <a:pt x="1321689" y="19685"/>
                  </a:lnTo>
                  <a:lnTo>
                    <a:pt x="1326134" y="17780"/>
                  </a:lnTo>
                  <a:lnTo>
                    <a:pt x="1337183" y="17780"/>
                  </a:lnTo>
                  <a:lnTo>
                    <a:pt x="1341501" y="19685"/>
                  </a:lnTo>
                  <a:lnTo>
                    <a:pt x="1348105" y="26797"/>
                  </a:lnTo>
                  <a:lnTo>
                    <a:pt x="1349756" y="31369"/>
                  </a:lnTo>
                  <a:lnTo>
                    <a:pt x="1349756" y="8140"/>
                  </a:lnTo>
                  <a:lnTo>
                    <a:pt x="1345768" y="6184"/>
                  </a:lnTo>
                  <a:lnTo>
                    <a:pt x="1339037" y="4406"/>
                  </a:lnTo>
                  <a:lnTo>
                    <a:pt x="1331595" y="3810"/>
                  </a:lnTo>
                  <a:lnTo>
                    <a:pt x="1324203" y="4406"/>
                  </a:lnTo>
                  <a:lnTo>
                    <a:pt x="1296416" y="36957"/>
                  </a:lnTo>
                  <a:lnTo>
                    <a:pt x="1297025" y="43802"/>
                  </a:lnTo>
                  <a:lnTo>
                    <a:pt x="1331595" y="69977"/>
                  </a:lnTo>
                  <a:lnTo>
                    <a:pt x="1338973" y="69405"/>
                  </a:lnTo>
                  <a:lnTo>
                    <a:pt x="1345666" y="67665"/>
                  </a:lnTo>
                  <a:lnTo>
                    <a:pt x="1351686" y="64731"/>
                  </a:lnTo>
                  <a:lnTo>
                    <a:pt x="1356995" y="60579"/>
                  </a:lnTo>
                  <a:lnTo>
                    <a:pt x="1360970" y="56007"/>
                  </a:lnTo>
                  <a:lnTo>
                    <a:pt x="1361325" y="55613"/>
                  </a:lnTo>
                  <a:lnTo>
                    <a:pt x="1364424" y="50012"/>
                  </a:lnTo>
                  <a:lnTo>
                    <a:pt x="1366278" y="43802"/>
                  </a:lnTo>
                  <a:lnTo>
                    <a:pt x="1366901" y="36957"/>
                  </a:lnTo>
                  <a:close/>
                </a:path>
                <a:path w="2747009" h="142875">
                  <a:moveTo>
                    <a:pt x="1415415" y="119507"/>
                  </a:moveTo>
                  <a:lnTo>
                    <a:pt x="1407287" y="116586"/>
                  </a:lnTo>
                  <a:lnTo>
                    <a:pt x="1400810" y="112141"/>
                  </a:lnTo>
                  <a:lnTo>
                    <a:pt x="1400098" y="111252"/>
                  </a:lnTo>
                  <a:lnTo>
                    <a:pt x="1395984" y="106045"/>
                  </a:lnTo>
                  <a:lnTo>
                    <a:pt x="1391158" y="100076"/>
                  </a:lnTo>
                  <a:lnTo>
                    <a:pt x="1388872" y="93218"/>
                  </a:lnTo>
                  <a:lnTo>
                    <a:pt x="1388872" y="78740"/>
                  </a:lnTo>
                  <a:lnTo>
                    <a:pt x="1371854" y="78740"/>
                  </a:lnTo>
                  <a:lnTo>
                    <a:pt x="1371854" y="85725"/>
                  </a:lnTo>
                  <a:lnTo>
                    <a:pt x="1370177" y="96761"/>
                  </a:lnTo>
                  <a:lnTo>
                    <a:pt x="1365186" y="106400"/>
                  </a:lnTo>
                  <a:lnTo>
                    <a:pt x="1356842" y="114668"/>
                  </a:lnTo>
                  <a:lnTo>
                    <a:pt x="1345184" y="121539"/>
                  </a:lnTo>
                  <a:lnTo>
                    <a:pt x="1357503" y="132588"/>
                  </a:lnTo>
                  <a:lnTo>
                    <a:pt x="1380363" y="111252"/>
                  </a:lnTo>
                  <a:lnTo>
                    <a:pt x="1385214" y="117373"/>
                  </a:lnTo>
                  <a:lnTo>
                    <a:pt x="1390650" y="122783"/>
                  </a:lnTo>
                  <a:lnTo>
                    <a:pt x="1396644" y="127469"/>
                  </a:lnTo>
                  <a:lnTo>
                    <a:pt x="1403223" y="131445"/>
                  </a:lnTo>
                  <a:lnTo>
                    <a:pt x="1415415" y="119507"/>
                  </a:lnTo>
                  <a:close/>
                </a:path>
                <a:path w="2747009" h="142875">
                  <a:moveTo>
                    <a:pt x="1418590" y="32258"/>
                  </a:moveTo>
                  <a:lnTo>
                    <a:pt x="1398397" y="32258"/>
                  </a:lnTo>
                  <a:lnTo>
                    <a:pt x="1398397" y="0"/>
                  </a:lnTo>
                  <a:lnTo>
                    <a:pt x="1381252" y="0"/>
                  </a:lnTo>
                  <a:lnTo>
                    <a:pt x="1381252" y="73152"/>
                  </a:lnTo>
                  <a:lnTo>
                    <a:pt x="1398397" y="73152"/>
                  </a:lnTo>
                  <a:lnTo>
                    <a:pt x="1398397" y="46736"/>
                  </a:lnTo>
                  <a:lnTo>
                    <a:pt x="1418590" y="46736"/>
                  </a:lnTo>
                  <a:lnTo>
                    <a:pt x="1418590" y="32258"/>
                  </a:lnTo>
                  <a:close/>
                </a:path>
                <a:path w="2747009" h="142875">
                  <a:moveTo>
                    <a:pt x="1533017" y="12065"/>
                  </a:moveTo>
                  <a:lnTo>
                    <a:pt x="1443228" y="12065"/>
                  </a:lnTo>
                  <a:lnTo>
                    <a:pt x="1443228" y="26289"/>
                  </a:lnTo>
                  <a:lnTo>
                    <a:pt x="1515745" y="26289"/>
                  </a:lnTo>
                  <a:lnTo>
                    <a:pt x="1515618" y="51244"/>
                  </a:lnTo>
                  <a:lnTo>
                    <a:pt x="1515567" y="53682"/>
                  </a:lnTo>
                  <a:lnTo>
                    <a:pt x="1515059" y="63665"/>
                  </a:lnTo>
                  <a:lnTo>
                    <a:pt x="1514157" y="74104"/>
                  </a:lnTo>
                  <a:lnTo>
                    <a:pt x="1512951" y="84328"/>
                  </a:lnTo>
                  <a:lnTo>
                    <a:pt x="1529969" y="85598"/>
                  </a:lnTo>
                  <a:lnTo>
                    <a:pt x="1531315" y="73875"/>
                  </a:lnTo>
                  <a:lnTo>
                    <a:pt x="1532255" y="62649"/>
                  </a:lnTo>
                  <a:lnTo>
                    <a:pt x="1532826" y="51244"/>
                  </a:lnTo>
                  <a:lnTo>
                    <a:pt x="1532940" y="43942"/>
                  </a:lnTo>
                  <a:lnTo>
                    <a:pt x="1533017" y="12065"/>
                  </a:lnTo>
                  <a:close/>
                </a:path>
                <a:path w="2747009" h="142875">
                  <a:moveTo>
                    <a:pt x="1550289" y="99568"/>
                  </a:moveTo>
                  <a:lnTo>
                    <a:pt x="1488567" y="99568"/>
                  </a:lnTo>
                  <a:lnTo>
                    <a:pt x="1488567" y="55626"/>
                  </a:lnTo>
                  <a:lnTo>
                    <a:pt x="1471295" y="55626"/>
                  </a:lnTo>
                  <a:lnTo>
                    <a:pt x="1471295" y="99568"/>
                  </a:lnTo>
                  <a:lnTo>
                    <a:pt x="1427734" y="99568"/>
                  </a:lnTo>
                  <a:lnTo>
                    <a:pt x="1427734" y="114046"/>
                  </a:lnTo>
                  <a:lnTo>
                    <a:pt x="1550289" y="114046"/>
                  </a:lnTo>
                  <a:lnTo>
                    <a:pt x="1550289" y="99568"/>
                  </a:lnTo>
                  <a:close/>
                </a:path>
                <a:path w="2747009" h="142875">
                  <a:moveTo>
                    <a:pt x="1582547" y="102616"/>
                  </a:moveTo>
                  <a:lnTo>
                    <a:pt x="1564767" y="102616"/>
                  </a:lnTo>
                  <a:lnTo>
                    <a:pt x="1557274" y="137795"/>
                  </a:lnTo>
                  <a:lnTo>
                    <a:pt x="1572006" y="137795"/>
                  </a:lnTo>
                  <a:lnTo>
                    <a:pt x="1582547" y="102616"/>
                  </a:lnTo>
                  <a:close/>
                </a:path>
                <a:path w="2747009" h="142875">
                  <a:moveTo>
                    <a:pt x="1720723" y="93599"/>
                  </a:moveTo>
                  <a:lnTo>
                    <a:pt x="1719414" y="81407"/>
                  </a:lnTo>
                  <a:lnTo>
                    <a:pt x="1719199" y="79375"/>
                  </a:lnTo>
                  <a:lnTo>
                    <a:pt x="1711020" y="80289"/>
                  </a:lnTo>
                  <a:lnTo>
                    <a:pt x="1700618" y="80924"/>
                  </a:lnTo>
                  <a:lnTo>
                    <a:pt x="1687969" y="81292"/>
                  </a:lnTo>
                  <a:lnTo>
                    <a:pt x="1673098" y="81407"/>
                  </a:lnTo>
                  <a:lnTo>
                    <a:pt x="1666367" y="81407"/>
                  </a:lnTo>
                  <a:lnTo>
                    <a:pt x="1666367" y="25654"/>
                  </a:lnTo>
                  <a:lnTo>
                    <a:pt x="1712341" y="25654"/>
                  </a:lnTo>
                  <a:lnTo>
                    <a:pt x="1712341" y="11303"/>
                  </a:lnTo>
                  <a:lnTo>
                    <a:pt x="1649349" y="11303"/>
                  </a:lnTo>
                  <a:lnTo>
                    <a:pt x="1649349" y="95631"/>
                  </a:lnTo>
                  <a:lnTo>
                    <a:pt x="1669288" y="95631"/>
                  </a:lnTo>
                  <a:lnTo>
                    <a:pt x="1686001" y="95516"/>
                  </a:lnTo>
                  <a:lnTo>
                    <a:pt x="1700149" y="95148"/>
                  </a:lnTo>
                  <a:lnTo>
                    <a:pt x="1711718" y="94513"/>
                  </a:lnTo>
                  <a:lnTo>
                    <a:pt x="1720723" y="93599"/>
                  </a:lnTo>
                  <a:close/>
                </a:path>
                <a:path w="2747009" h="142875">
                  <a:moveTo>
                    <a:pt x="1769618" y="50038"/>
                  </a:moveTo>
                  <a:lnTo>
                    <a:pt x="1747647" y="50038"/>
                  </a:lnTo>
                  <a:lnTo>
                    <a:pt x="1747647" y="0"/>
                  </a:lnTo>
                  <a:lnTo>
                    <a:pt x="1730502" y="0"/>
                  </a:lnTo>
                  <a:lnTo>
                    <a:pt x="1730502" y="132080"/>
                  </a:lnTo>
                  <a:lnTo>
                    <a:pt x="1747647" y="132080"/>
                  </a:lnTo>
                  <a:lnTo>
                    <a:pt x="1747647" y="64516"/>
                  </a:lnTo>
                  <a:lnTo>
                    <a:pt x="1769618" y="64516"/>
                  </a:lnTo>
                  <a:lnTo>
                    <a:pt x="1769618" y="50038"/>
                  </a:lnTo>
                  <a:close/>
                </a:path>
                <a:path w="2747009" h="142875">
                  <a:moveTo>
                    <a:pt x="1882648" y="83058"/>
                  </a:moveTo>
                  <a:lnTo>
                    <a:pt x="1865630" y="83058"/>
                  </a:lnTo>
                  <a:lnTo>
                    <a:pt x="1865630" y="97409"/>
                  </a:lnTo>
                  <a:lnTo>
                    <a:pt x="1865630" y="114935"/>
                  </a:lnTo>
                  <a:lnTo>
                    <a:pt x="1813433" y="114935"/>
                  </a:lnTo>
                  <a:lnTo>
                    <a:pt x="1813433" y="97409"/>
                  </a:lnTo>
                  <a:lnTo>
                    <a:pt x="1865630" y="97409"/>
                  </a:lnTo>
                  <a:lnTo>
                    <a:pt x="1865630" y="83058"/>
                  </a:lnTo>
                  <a:lnTo>
                    <a:pt x="1796288" y="83058"/>
                  </a:lnTo>
                  <a:lnTo>
                    <a:pt x="1796288" y="129286"/>
                  </a:lnTo>
                  <a:lnTo>
                    <a:pt x="1882648" y="129286"/>
                  </a:lnTo>
                  <a:lnTo>
                    <a:pt x="1882648" y="114935"/>
                  </a:lnTo>
                  <a:lnTo>
                    <a:pt x="1882648" y="97409"/>
                  </a:lnTo>
                  <a:lnTo>
                    <a:pt x="1882648" y="83058"/>
                  </a:lnTo>
                  <a:close/>
                </a:path>
                <a:path w="2747009" h="142875">
                  <a:moveTo>
                    <a:pt x="1884045" y="19304"/>
                  </a:moveTo>
                  <a:lnTo>
                    <a:pt x="1881581" y="15367"/>
                  </a:lnTo>
                  <a:lnTo>
                    <a:pt x="1880235" y="13208"/>
                  </a:lnTo>
                  <a:lnTo>
                    <a:pt x="1872488" y="8763"/>
                  </a:lnTo>
                  <a:lnTo>
                    <a:pt x="1866519" y="6070"/>
                  </a:lnTo>
                  <a:lnTo>
                    <a:pt x="1866519" y="23495"/>
                  </a:lnTo>
                  <a:lnTo>
                    <a:pt x="1866519" y="27178"/>
                  </a:lnTo>
                  <a:lnTo>
                    <a:pt x="1864817" y="32423"/>
                  </a:lnTo>
                  <a:lnTo>
                    <a:pt x="1859749" y="36156"/>
                  </a:lnTo>
                  <a:lnTo>
                    <a:pt x="1851291" y="38379"/>
                  </a:lnTo>
                  <a:lnTo>
                    <a:pt x="1839468" y="39116"/>
                  </a:lnTo>
                  <a:lnTo>
                    <a:pt x="1830832" y="39116"/>
                  </a:lnTo>
                  <a:lnTo>
                    <a:pt x="1824228" y="38100"/>
                  </a:lnTo>
                  <a:lnTo>
                    <a:pt x="1819529" y="35941"/>
                  </a:lnTo>
                  <a:lnTo>
                    <a:pt x="1814830" y="33909"/>
                  </a:lnTo>
                  <a:lnTo>
                    <a:pt x="1812417" y="30988"/>
                  </a:lnTo>
                  <a:lnTo>
                    <a:pt x="1812417" y="23495"/>
                  </a:lnTo>
                  <a:lnTo>
                    <a:pt x="1814703" y="20574"/>
                  </a:lnTo>
                  <a:lnTo>
                    <a:pt x="1819402" y="18542"/>
                  </a:lnTo>
                  <a:lnTo>
                    <a:pt x="1823974" y="16383"/>
                  </a:lnTo>
                  <a:lnTo>
                    <a:pt x="1830705" y="15367"/>
                  </a:lnTo>
                  <a:lnTo>
                    <a:pt x="1848485" y="15367"/>
                  </a:lnTo>
                  <a:lnTo>
                    <a:pt x="1855216" y="16383"/>
                  </a:lnTo>
                  <a:lnTo>
                    <a:pt x="1859788" y="18542"/>
                  </a:lnTo>
                  <a:lnTo>
                    <a:pt x="1864233" y="20574"/>
                  </a:lnTo>
                  <a:lnTo>
                    <a:pt x="1839468" y="2159"/>
                  </a:lnTo>
                  <a:lnTo>
                    <a:pt x="1829396" y="2578"/>
                  </a:lnTo>
                  <a:lnTo>
                    <a:pt x="1794891" y="19304"/>
                  </a:lnTo>
                  <a:lnTo>
                    <a:pt x="1794891" y="35052"/>
                  </a:lnTo>
                  <a:lnTo>
                    <a:pt x="1829409" y="52044"/>
                  </a:lnTo>
                  <a:lnTo>
                    <a:pt x="1839468" y="52451"/>
                  </a:lnTo>
                  <a:lnTo>
                    <a:pt x="1849526" y="52044"/>
                  </a:lnTo>
                  <a:lnTo>
                    <a:pt x="1881555" y="39116"/>
                  </a:lnTo>
                  <a:lnTo>
                    <a:pt x="1884045" y="35052"/>
                  </a:lnTo>
                  <a:lnTo>
                    <a:pt x="1884045" y="19304"/>
                  </a:lnTo>
                  <a:close/>
                </a:path>
                <a:path w="2747009" h="142875">
                  <a:moveTo>
                    <a:pt x="1900809" y="60198"/>
                  </a:moveTo>
                  <a:lnTo>
                    <a:pt x="1778254" y="60198"/>
                  </a:lnTo>
                  <a:lnTo>
                    <a:pt x="1778254" y="74676"/>
                  </a:lnTo>
                  <a:lnTo>
                    <a:pt x="1900809" y="74676"/>
                  </a:lnTo>
                  <a:lnTo>
                    <a:pt x="1900809" y="60198"/>
                  </a:lnTo>
                  <a:close/>
                </a:path>
                <a:path w="2747009" h="142875">
                  <a:moveTo>
                    <a:pt x="2020570" y="42926"/>
                  </a:moveTo>
                  <a:lnTo>
                    <a:pt x="2019757" y="35509"/>
                  </a:lnTo>
                  <a:lnTo>
                    <a:pt x="2017331" y="28879"/>
                  </a:lnTo>
                  <a:lnTo>
                    <a:pt x="2013381" y="23241"/>
                  </a:lnTo>
                  <a:lnTo>
                    <a:pt x="2013280" y="23088"/>
                  </a:lnTo>
                  <a:lnTo>
                    <a:pt x="2007616" y="18161"/>
                  </a:lnTo>
                  <a:lnTo>
                    <a:pt x="2003044" y="15519"/>
                  </a:lnTo>
                  <a:lnTo>
                    <a:pt x="2003044" y="36957"/>
                  </a:lnTo>
                  <a:lnTo>
                    <a:pt x="2002980" y="49149"/>
                  </a:lnTo>
                  <a:lnTo>
                    <a:pt x="2000631" y="53975"/>
                  </a:lnTo>
                  <a:lnTo>
                    <a:pt x="1990471" y="61087"/>
                  </a:lnTo>
                  <a:lnTo>
                    <a:pt x="1983740" y="62865"/>
                  </a:lnTo>
                  <a:lnTo>
                    <a:pt x="1966468" y="62865"/>
                  </a:lnTo>
                  <a:lnTo>
                    <a:pt x="1959737" y="61087"/>
                  </a:lnTo>
                  <a:lnTo>
                    <a:pt x="1949577" y="53975"/>
                  </a:lnTo>
                  <a:lnTo>
                    <a:pt x="1947037" y="49149"/>
                  </a:lnTo>
                  <a:lnTo>
                    <a:pt x="1947037" y="36957"/>
                  </a:lnTo>
                  <a:lnTo>
                    <a:pt x="1949577" y="32131"/>
                  </a:lnTo>
                  <a:lnTo>
                    <a:pt x="1959737" y="25019"/>
                  </a:lnTo>
                  <a:lnTo>
                    <a:pt x="1966468" y="23241"/>
                  </a:lnTo>
                  <a:lnTo>
                    <a:pt x="1983740" y="23241"/>
                  </a:lnTo>
                  <a:lnTo>
                    <a:pt x="1990598" y="25019"/>
                  </a:lnTo>
                  <a:lnTo>
                    <a:pt x="1995551" y="28575"/>
                  </a:lnTo>
                  <a:lnTo>
                    <a:pt x="2000631" y="32131"/>
                  </a:lnTo>
                  <a:lnTo>
                    <a:pt x="1975104" y="9017"/>
                  </a:lnTo>
                  <a:lnTo>
                    <a:pt x="1965642" y="9601"/>
                  </a:lnTo>
                  <a:lnTo>
                    <a:pt x="1932749" y="28879"/>
                  </a:lnTo>
                  <a:lnTo>
                    <a:pt x="1929511" y="42926"/>
                  </a:lnTo>
                  <a:lnTo>
                    <a:pt x="1930311" y="50431"/>
                  </a:lnTo>
                  <a:lnTo>
                    <a:pt x="1965706" y="76403"/>
                  </a:lnTo>
                  <a:lnTo>
                    <a:pt x="1975104" y="76962"/>
                  </a:lnTo>
                  <a:lnTo>
                    <a:pt x="1984502" y="76403"/>
                  </a:lnTo>
                  <a:lnTo>
                    <a:pt x="2013381" y="62865"/>
                  </a:lnTo>
                  <a:lnTo>
                    <a:pt x="2017344" y="57111"/>
                  </a:lnTo>
                  <a:lnTo>
                    <a:pt x="2019757" y="50431"/>
                  </a:lnTo>
                  <a:lnTo>
                    <a:pt x="2020570" y="42926"/>
                  </a:lnTo>
                  <a:close/>
                </a:path>
                <a:path w="2747009" h="142875">
                  <a:moveTo>
                    <a:pt x="2036445" y="98806"/>
                  </a:moveTo>
                  <a:lnTo>
                    <a:pt x="1913890" y="98806"/>
                  </a:lnTo>
                  <a:lnTo>
                    <a:pt x="1913890" y="112903"/>
                  </a:lnTo>
                  <a:lnTo>
                    <a:pt x="2036445" y="112903"/>
                  </a:lnTo>
                  <a:lnTo>
                    <a:pt x="2036445" y="98806"/>
                  </a:lnTo>
                  <a:close/>
                </a:path>
                <a:path w="2747009" h="142875">
                  <a:moveTo>
                    <a:pt x="2172081" y="99949"/>
                  </a:moveTo>
                  <a:lnTo>
                    <a:pt x="2119376" y="99949"/>
                  </a:lnTo>
                  <a:lnTo>
                    <a:pt x="2119376" y="81534"/>
                  </a:lnTo>
                  <a:lnTo>
                    <a:pt x="2157603" y="81534"/>
                  </a:lnTo>
                  <a:lnTo>
                    <a:pt x="2157603" y="67310"/>
                  </a:lnTo>
                  <a:lnTo>
                    <a:pt x="2084197" y="67310"/>
                  </a:lnTo>
                  <a:lnTo>
                    <a:pt x="2084197" y="52705"/>
                  </a:lnTo>
                  <a:lnTo>
                    <a:pt x="2154174" y="52705"/>
                  </a:lnTo>
                  <a:lnTo>
                    <a:pt x="2154174" y="11557"/>
                  </a:lnTo>
                  <a:lnTo>
                    <a:pt x="2067179" y="11557"/>
                  </a:lnTo>
                  <a:lnTo>
                    <a:pt x="2067179" y="25654"/>
                  </a:lnTo>
                  <a:lnTo>
                    <a:pt x="2136902" y="25654"/>
                  </a:lnTo>
                  <a:lnTo>
                    <a:pt x="2136902" y="38989"/>
                  </a:lnTo>
                  <a:lnTo>
                    <a:pt x="2066925" y="38989"/>
                  </a:lnTo>
                  <a:lnTo>
                    <a:pt x="2066925" y="81534"/>
                  </a:lnTo>
                  <a:lnTo>
                    <a:pt x="2102231" y="81534"/>
                  </a:lnTo>
                  <a:lnTo>
                    <a:pt x="2102231" y="99949"/>
                  </a:lnTo>
                  <a:lnTo>
                    <a:pt x="2049526" y="99949"/>
                  </a:lnTo>
                  <a:lnTo>
                    <a:pt x="2049526" y="114300"/>
                  </a:lnTo>
                  <a:lnTo>
                    <a:pt x="2172081" y="114300"/>
                  </a:lnTo>
                  <a:lnTo>
                    <a:pt x="2172081" y="99949"/>
                  </a:lnTo>
                  <a:close/>
                </a:path>
                <a:path w="2747009" h="142875">
                  <a:moveTo>
                    <a:pt x="2334895" y="3937"/>
                  </a:moveTo>
                  <a:lnTo>
                    <a:pt x="2317750" y="3937"/>
                  </a:lnTo>
                  <a:lnTo>
                    <a:pt x="2317750" y="18796"/>
                  </a:lnTo>
                  <a:lnTo>
                    <a:pt x="2317750" y="33274"/>
                  </a:lnTo>
                  <a:lnTo>
                    <a:pt x="2317750" y="46101"/>
                  </a:lnTo>
                  <a:lnTo>
                    <a:pt x="2266429" y="46101"/>
                  </a:lnTo>
                  <a:lnTo>
                    <a:pt x="2266429" y="33274"/>
                  </a:lnTo>
                  <a:lnTo>
                    <a:pt x="2317750" y="33274"/>
                  </a:lnTo>
                  <a:lnTo>
                    <a:pt x="2317750" y="18796"/>
                  </a:lnTo>
                  <a:lnTo>
                    <a:pt x="2266429" y="18796"/>
                  </a:lnTo>
                  <a:lnTo>
                    <a:pt x="2266429" y="3937"/>
                  </a:lnTo>
                  <a:lnTo>
                    <a:pt x="2249297" y="3937"/>
                  </a:lnTo>
                  <a:lnTo>
                    <a:pt x="2249297" y="60325"/>
                  </a:lnTo>
                  <a:lnTo>
                    <a:pt x="2334895" y="60325"/>
                  </a:lnTo>
                  <a:lnTo>
                    <a:pt x="2334895" y="46101"/>
                  </a:lnTo>
                  <a:lnTo>
                    <a:pt x="2334895" y="33274"/>
                  </a:lnTo>
                  <a:lnTo>
                    <a:pt x="2334895" y="18796"/>
                  </a:lnTo>
                  <a:lnTo>
                    <a:pt x="2334895" y="3937"/>
                  </a:lnTo>
                  <a:close/>
                </a:path>
                <a:path w="2747009" h="142875">
                  <a:moveTo>
                    <a:pt x="2353437" y="72771"/>
                  </a:moveTo>
                  <a:lnTo>
                    <a:pt x="2230882" y="72771"/>
                  </a:lnTo>
                  <a:lnTo>
                    <a:pt x="2230882" y="87249"/>
                  </a:lnTo>
                  <a:lnTo>
                    <a:pt x="2283460" y="87249"/>
                  </a:lnTo>
                  <a:lnTo>
                    <a:pt x="2283460" y="132080"/>
                  </a:lnTo>
                  <a:lnTo>
                    <a:pt x="2300605" y="132080"/>
                  </a:lnTo>
                  <a:lnTo>
                    <a:pt x="2300605" y="87249"/>
                  </a:lnTo>
                  <a:lnTo>
                    <a:pt x="2353437" y="87249"/>
                  </a:lnTo>
                  <a:lnTo>
                    <a:pt x="2353437" y="72771"/>
                  </a:lnTo>
                  <a:close/>
                </a:path>
                <a:path w="2747009" h="142875">
                  <a:moveTo>
                    <a:pt x="2470531" y="3302"/>
                  </a:moveTo>
                  <a:lnTo>
                    <a:pt x="2453386" y="3302"/>
                  </a:lnTo>
                  <a:lnTo>
                    <a:pt x="2453386" y="15875"/>
                  </a:lnTo>
                  <a:lnTo>
                    <a:pt x="2453386" y="29845"/>
                  </a:lnTo>
                  <a:lnTo>
                    <a:pt x="2453386" y="40259"/>
                  </a:lnTo>
                  <a:lnTo>
                    <a:pt x="2402078" y="40259"/>
                  </a:lnTo>
                  <a:lnTo>
                    <a:pt x="2402078" y="29845"/>
                  </a:lnTo>
                  <a:lnTo>
                    <a:pt x="2453386" y="29845"/>
                  </a:lnTo>
                  <a:lnTo>
                    <a:pt x="2453386" y="15875"/>
                  </a:lnTo>
                  <a:lnTo>
                    <a:pt x="2402078" y="15875"/>
                  </a:lnTo>
                  <a:lnTo>
                    <a:pt x="2402078" y="3302"/>
                  </a:lnTo>
                  <a:lnTo>
                    <a:pt x="2384933" y="3302"/>
                  </a:lnTo>
                  <a:lnTo>
                    <a:pt x="2384933" y="54610"/>
                  </a:lnTo>
                  <a:lnTo>
                    <a:pt x="2470531" y="54610"/>
                  </a:lnTo>
                  <a:lnTo>
                    <a:pt x="2470531" y="40259"/>
                  </a:lnTo>
                  <a:lnTo>
                    <a:pt x="2470531" y="29845"/>
                  </a:lnTo>
                  <a:lnTo>
                    <a:pt x="2470531" y="15875"/>
                  </a:lnTo>
                  <a:lnTo>
                    <a:pt x="2470531" y="3302"/>
                  </a:lnTo>
                  <a:close/>
                </a:path>
                <a:path w="2747009" h="142875">
                  <a:moveTo>
                    <a:pt x="2472817" y="114046"/>
                  </a:moveTo>
                  <a:lnTo>
                    <a:pt x="2401824" y="114046"/>
                  </a:lnTo>
                  <a:lnTo>
                    <a:pt x="2401824" y="89027"/>
                  </a:lnTo>
                  <a:lnTo>
                    <a:pt x="2384552" y="89027"/>
                  </a:lnTo>
                  <a:lnTo>
                    <a:pt x="2384552" y="128524"/>
                  </a:lnTo>
                  <a:lnTo>
                    <a:pt x="2472817" y="128524"/>
                  </a:lnTo>
                  <a:lnTo>
                    <a:pt x="2472817" y="114046"/>
                  </a:lnTo>
                  <a:close/>
                </a:path>
                <a:path w="2747009" h="142875">
                  <a:moveTo>
                    <a:pt x="2489073" y="65405"/>
                  </a:moveTo>
                  <a:lnTo>
                    <a:pt x="2366518" y="65405"/>
                  </a:lnTo>
                  <a:lnTo>
                    <a:pt x="2366518" y="79756"/>
                  </a:lnTo>
                  <a:lnTo>
                    <a:pt x="2419096" y="79756"/>
                  </a:lnTo>
                  <a:lnTo>
                    <a:pt x="2419096" y="105283"/>
                  </a:lnTo>
                  <a:lnTo>
                    <a:pt x="2436368" y="105283"/>
                  </a:lnTo>
                  <a:lnTo>
                    <a:pt x="2436368" y="79756"/>
                  </a:lnTo>
                  <a:lnTo>
                    <a:pt x="2489073" y="79756"/>
                  </a:lnTo>
                  <a:lnTo>
                    <a:pt x="2489073" y="65405"/>
                  </a:lnTo>
                  <a:close/>
                </a:path>
                <a:path w="2747009" h="142875">
                  <a:moveTo>
                    <a:pt x="2608199" y="38481"/>
                  </a:moveTo>
                  <a:lnTo>
                    <a:pt x="2538603" y="38481"/>
                  </a:lnTo>
                  <a:lnTo>
                    <a:pt x="2538603" y="32385"/>
                  </a:lnTo>
                  <a:lnTo>
                    <a:pt x="2601722" y="32385"/>
                  </a:lnTo>
                  <a:lnTo>
                    <a:pt x="2601722" y="20320"/>
                  </a:lnTo>
                  <a:lnTo>
                    <a:pt x="2538603" y="20320"/>
                  </a:lnTo>
                  <a:lnTo>
                    <a:pt x="2538603" y="14478"/>
                  </a:lnTo>
                  <a:lnTo>
                    <a:pt x="2605278" y="14478"/>
                  </a:lnTo>
                  <a:lnTo>
                    <a:pt x="2605278" y="1016"/>
                  </a:lnTo>
                  <a:lnTo>
                    <a:pt x="2521458" y="1016"/>
                  </a:lnTo>
                  <a:lnTo>
                    <a:pt x="2521458" y="51943"/>
                  </a:lnTo>
                  <a:lnTo>
                    <a:pt x="2608199" y="51943"/>
                  </a:lnTo>
                  <a:lnTo>
                    <a:pt x="2608199" y="38481"/>
                  </a:lnTo>
                  <a:close/>
                </a:path>
                <a:path w="2747009" h="142875">
                  <a:moveTo>
                    <a:pt x="2609596" y="117475"/>
                  </a:moveTo>
                  <a:lnTo>
                    <a:pt x="2537206" y="117475"/>
                  </a:lnTo>
                  <a:lnTo>
                    <a:pt x="2537206" y="110998"/>
                  </a:lnTo>
                  <a:lnTo>
                    <a:pt x="2606929" y="110998"/>
                  </a:lnTo>
                  <a:lnTo>
                    <a:pt x="2606929" y="78613"/>
                  </a:lnTo>
                  <a:lnTo>
                    <a:pt x="2520061" y="78613"/>
                  </a:lnTo>
                  <a:lnTo>
                    <a:pt x="2520061" y="91948"/>
                  </a:lnTo>
                  <a:lnTo>
                    <a:pt x="2589657" y="91948"/>
                  </a:lnTo>
                  <a:lnTo>
                    <a:pt x="2589657" y="98298"/>
                  </a:lnTo>
                  <a:lnTo>
                    <a:pt x="2520061" y="98298"/>
                  </a:lnTo>
                  <a:lnTo>
                    <a:pt x="2520061" y="131064"/>
                  </a:lnTo>
                  <a:lnTo>
                    <a:pt x="2609596" y="131064"/>
                  </a:lnTo>
                  <a:lnTo>
                    <a:pt x="2609596" y="117475"/>
                  </a:lnTo>
                  <a:close/>
                </a:path>
                <a:path w="2747009" h="142875">
                  <a:moveTo>
                    <a:pt x="2624709" y="58039"/>
                  </a:moveTo>
                  <a:lnTo>
                    <a:pt x="2502154" y="58039"/>
                  </a:lnTo>
                  <a:lnTo>
                    <a:pt x="2502154" y="72009"/>
                  </a:lnTo>
                  <a:lnTo>
                    <a:pt x="2624709" y="72009"/>
                  </a:lnTo>
                  <a:lnTo>
                    <a:pt x="2624709" y="58039"/>
                  </a:lnTo>
                  <a:close/>
                </a:path>
                <a:path w="2747009" h="142875">
                  <a:moveTo>
                    <a:pt x="2721864" y="89662"/>
                  </a:moveTo>
                  <a:lnTo>
                    <a:pt x="2720441" y="78740"/>
                  </a:lnTo>
                  <a:lnTo>
                    <a:pt x="2720086" y="75946"/>
                  </a:lnTo>
                  <a:lnTo>
                    <a:pt x="2713355" y="77089"/>
                  </a:lnTo>
                  <a:lnTo>
                    <a:pt x="2664079" y="78740"/>
                  </a:lnTo>
                  <a:lnTo>
                    <a:pt x="2664079" y="9525"/>
                  </a:lnTo>
                  <a:lnTo>
                    <a:pt x="2647188" y="9525"/>
                  </a:lnTo>
                  <a:lnTo>
                    <a:pt x="2647188" y="93091"/>
                  </a:lnTo>
                  <a:lnTo>
                    <a:pt x="2676906" y="93345"/>
                  </a:lnTo>
                  <a:lnTo>
                    <a:pt x="2691282" y="93116"/>
                  </a:lnTo>
                  <a:lnTo>
                    <a:pt x="2703563" y="92417"/>
                  </a:lnTo>
                  <a:lnTo>
                    <a:pt x="2713761" y="91262"/>
                  </a:lnTo>
                  <a:lnTo>
                    <a:pt x="2721864" y="89662"/>
                  </a:lnTo>
                  <a:close/>
                </a:path>
                <a:path w="2747009" h="142875">
                  <a:moveTo>
                    <a:pt x="2746756" y="0"/>
                  </a:moveTo>
                  <a:lnTo>
                    <a:pt x="2729738" y="0"/>
                  </a:lnTo>
                  <a:lnTo>
                    <a:pt x="2729738" y="132080"/>
                  </a:lnTo>
                  <a:lnTo>
                    <a:pt x="2746756" y="132080"/>
                  </a:lnTo>
                  <a:lnTo>
                    <a:pt x="2746756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3" name="object 93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7117587" y="4966208"/>
              <a:ext cx="348868" cy="127508"/>
            </a:xfrm>
            <a:prstGeom prst="rect">
              <a:avLst/>
            </a:prstGeom>
          </p:spPr>
        </p:pic>
        <p:pic>
          <p:nvPicPr>
            <p:cNvPr id="94" name="object 94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7531989" y="4966208"/>
              <a:ext cx="1077467" cy="142621"/>
            </a:xfrm>
            <a:prstGeom prst="rect">
              <a:avLst/>
            </a:prstGeom>
          </p:spPr>
        </p:pic>
        <p:sp>
          <p:nvSpPr>
            <p:cNvPr id="95" name="object 95"/>
            <p:cNvSpPr/>
            <p:nvPr/>
          </p:nvSpPr>
          <p:spPr>
            <a:xfrm>
              <a:off x="1408810" y="5184140"/>
              <a:ext cx="518795" cy="132080"/>
            </a:xfrm>
            <a:custGeom>
              <a:avLst/>
              <a:gdLst/>
              <a:ahLst/>
              <a:cxnLst/>
              <a:rect l="l" t="t" r="r" b="b"/>
              <a:pathLst>
                <a:path w="518794" h="132079">
                  <a:moveTo>
                    <a:pt x="41275" y="91186"/>
                  </a:moveTo>
                  <a:lnTo>
                    <a:pt x="23875" y="91186"/>
                  </a:lnTo>
                  <a:lnTo>
                    <a:pt x="23875" y="128905"/>
                  </a:lnTo>
                  <a:lnTo>
                    <a:pt x="112267" y="128905"/>
                  </a:lnTo>
                  <a:lnTo>
                    <a:pt x="112267" y="114427"/>
                  </a:lnTo>
                  <a:lnTo>
                    <a:pt x="41275" y="114427"/>
                  </a:lnTo>
                  <a:lnTo>
                    <a:pt x="41275" y="91186"/>
                  </a:lnTo>
                  <a:close/>
                </a:path>
                <a:path w="518794" h="132079">
                  <a:moveTo>
                    <a:pt x="110616" y="0"/>
                  </a:moveTo>
                  <a:lnTo>
                    <a:pt x="93344" y="0"/>
                  </a:lnTo>
                  <a:lnTo>
                    <a:pt x="93344" y="95123"/>
                  </a:lnTo>
                  <a:lnTo>
                    <a:pt x="110616" y="95123"/>
                  </a:lnTo>
                  <a:lnTo>
                    <a:pt x="110616" y="56007"/>
                  </a:lnTo>
                  <a:lnTo>
                    <a:pt x="129920" y="56007"/>
                  </a:lnTo>
                  <a:lnTo>
                    <a:pt x="129920" y="41402"/>
                  </a:lnTo>
                  <a:lnTo>
                    <a:pt x="110616" y="41402"/>
                  </a:lnTo>
                  <a:lnTo>
                    <a:pt x="110616" y="0"/>
                  </a:lnTo>
                  <a:close/>
                </a:path>
                <a:path w="518794" h="132079">
                  <a:moveTo>
                    <a:pt x="45465" y="3810"/>
                  </a:moveTo>
                  <a:lnTo>
                    <a:pt x="10286" y="23495"/>
                  </a:lnTo>
                  <a:lnTo>
                    <a:pt x="10286" y="38608"/>
                  </a:lnTo>
                  <a:lnTo>
                    <a:pt x="12572" y="44450"/>
                  </a:lnTo>
                  <a:lnTo>
                    <a:pt x="21970" y="54356"/>
                  </a:lnTo>
                  <a:lnTo>
                    <a:pt x="28320" y="57531"/>
                  </a:lnTo>
                  <a:lnTo>
                    <a:pt x="36448" y="58928"/>
                  </a:lnTo>
                  <a:lnTo>
                    <a:pt x="36448" y="69723"/>
                  </a:lnTo>
                  <a:lnTo>
                    <a:pt x="28164" y="69889"/>
                  </a:lnTo>
                  <a:lnTo>
                    <a:pt x="0" y="70104"/>
                  </a:lnTo>
                  <a:lnTo>
                    <a:pt x="1777" y="84455"/>
                  </a:lnTo>
                  <a:lnTo>
                    <a:pt x="22617" y="84290"/>
                  </a:lnTo>
                  <a:lnTo>
                    <a:pt x="44195" y="83804"/>
                  </a:lnTo>
                  <a:lnTo>
                    <a:pt x="66536" y="83008"/>
                  </a:lnTo>
                  <a:lnTo>
                    <a:pt x="89661" y="81915"/>
                  </a:lnTo>
                  <a:lnTo>
                    <a:pt x="88633" y="69342"/>
                  </a:lnTo>
                  <a:lnTo>
                    <a:pt x="53720" y="69342"/>
                  </a:lnTo>
                  <a:lnTo>
                    <a:pt x="53720" y="58928"/>
                  </a:lnTo>
                  <a:lnTo>
                    <a:pt x="62229" y="57404"/>
                  </a:lnTo>
                  <a:lnTo>
                    <a:pt x="68706" y="54229"/>
                  </a:lnTo>
                  <a:lnTo>
                    <a:pt x="77115" y="45593"/>
                  </a:lnTo>
                  <a:lnTo>
                    <a:pt x="39623" y="45593"/>
                  </a:lnTo>
                  <a:lnTo>
                    <a:pt x="35051" y="44323"/>
                  </a:lnTo>
                  <a:lnTo>
                    <a:pt x="28828" y="39370"/>
                  </a:lnTo>
                  <a:lnTo>
                    <a:pt x="27304" y="35941"/>
                  </a:lnTo>
                  <a:lnTo>
                    <a:pt x="27304" y="27432"/>
                  </a:lnTo>
                  <a:lnTo>
                    <a:pt x="28828" y="24130"/>
                  </a:lnTo>
                  <a:lnTo>
                    <a:pt x="32003" y="21717"/>
                  </a:lnTo>
                  <a:lnTo>
                    <a:pt x="35178" y="19177"/>
                  </a:lnTo>
                  <a:lnTo>
                    <a:pt x="39623" y="18034"/>
                  </a:lnTo>
                  <a:lnTo>
                    <a:pt x="77776" y="18034"/>
                  </a:lnTo>
                  <a:lnTo>
                    <a:pt x="77215" y="16891"/>
                  </a:lnTo>
                  <a:lnTo>
                    <a:pt x="70738" y="11684"/>
                  </a:lnTo>
                  <a:lnTo>
                    <a:pt x="65575" y="8256"/>
                  </a:lnTo>
                  <a:lnTo>
                    <a:pt x="59626" y="5794"/>
                  </a:lnTo>
                  <a:lnTo>
                    <a:pt x="52915" y="4308"/>
                  </a:lnTo>
                  <a:lnTo>
                    <a:pt x="45465" y="3810"/>
                  </a:lnTo>
                  <a:close/>
                </a:path>
                <a:path w="518794" h="132079">
                  <a:moveTo>
                    <a:pt x="88518" y="67945"/>
                  </a:moveTo>
                  <a:lnTo>
                    <a:pt x="53720" y="69342"/>
                  </a:lnTo>
                  <a:lnTo>
                    <a:pt x="88633" y="69342"/>
                  </a:lnTo>
                  <a:lnTo>
                    <a:pt x="88518" y="67945"/>
                  </a:lnTo>
                  <a:close/>
                </a:path>
                <a:path w="518794" h="132079">
                  <a:moveTo>
                    <a:pt x="77776" y="18034"/>
                  </a:moveTo>
                  <a:lnTo>
                    <a:pt x="51180" y="18034"/>
                  </a:lnTo>
                  <a:lnTo>
                    <a:pt x="55625" y="19177"/>
                  </a:lnTo>
                  <a:lnTo>
                    <a:pt x="58800" y="21717"/>
                  </a:lnTo>
                  <a:lnTo>
                    <a:pt x="61975" y="24130"/>
                  </a:lnTo>
                  <a:lnTo>
                    <a:pt x="63500" y="27432"/>
                  </a:lnTo>
                  <a:lnTo>
                    <a:pt x="63500" y="35941"/>
                  </a:lnTo>
                  <a:lnTo>
                    <a:pt x="61975" y="39370"/>
                  </a:lnTo>
                  <a:lnTo>
                    <a:pt x="58800" y="41910"/>
                  </a:lnTo>
                  <a:lnTo>
                    <a:pt x="55625" y="44323"/>
                  </a:lnTo>
                  <a:lnTo>
                    <a:pt x="51180" y="45593"/>
                  </a:lnTo>
                  <a:lnTo>
                    <a:pt x="77115" y="45593"/>
                  </a:lnTo>
                  <a:lnTo>
                    <a:pt x="78104" y="44577"/>
                  </a:lnTo>
                  <a:lnTo>
                    <a:pt x="80517" y="38608"/>
                  </a:lnTo>
                  <a:lnTo>
                    <a:pt x="80455" y="23495"/>
                  </a:lnTo>
                  <a:lnTo>
                    <a:pt x="77776" y="18034"/>
                  </a:lnTo>
                  <a:close/>
                </a:path>
                <a:path w="518794" h="132079">
                  <a:moveTo>
                    <a:pt x="182244" y="83439"/>
                  </a:moveTo>
                  <a:lnTo>
                    <a:pt x="165100" y="83439"/>
                  </a:lnTo>
                  <a:lnTo>
                    <a:pt x="165100" y="127635"/>
                  </a:lnTo>
                  <a:lnTo>
                    <a:pt x="252856" y="127635"/>
                  </a:lnTo>
                  <a:lnTo>
                    <a:pt x="252856" y="113157"/>
                  </a:lnTo>
                  <a:lnTo>
                    <a:pt x="182244" y="113157"/>
                  </a:lnTo>
                  <a:lnTo>
                    <a:pt x="182244" y="83439"/>
                  </a:lnTo>
                  <a:close/>
                </a:path>
                <a:path w="518794" h="132079">
                  <a:moveTo>
                    <a:pt x="251459" y="0"/>
                  </a:moveTo>
                  <a:lnTo>
                    <a:pt x="234569" y="0"/>
                  </a:lnTo>
                  <a:lnTo>
                    <a:pt x="234569" y="33909"/>
                  </a:lnTo>
                  <a:lnTo>
                    <a:pt x="208914" y="33909"/>
                  </a:lnTo>
                  <a:lnTo>
                    <a:pt x="208914" y="47498"/>
                  </a:lnTo>
                  <a:lnTo>
                    <a:pt x="234569" y="47498"/>
                  </a:lnTo>
                  <a:lnTo>
                    <a:pt x="234569" y="94488"/>
                  </a:lnTo>
                  <a:lnTo>
                    <a:pt x="251459" y="94488"/>
                  </a:lnTo>
                  <a:lnTo>
                    <a:pt x="251459" y="0"/>
                  </a:lnTo>
                  <a:close/>
                </a:path>
                <a:path w="518794" h="132079">
                  <a:moveTo>
                    <a:pt x="187197" y="21717"/>
                  </a:moveTo>
                  <a:lnTo>
                    <a:pt x="169925" y="21717"/>
                  </a:lnTo>
                  <a:lnTo>
                    <a:pt x="169925" y="29337"/>
                  </a:lnTo>
                  <a:lnTo>
                    <a:pt x="169330" y="35409"/>
                  </a:lnTo>
                  <a:lnTo>
                    <a:pt x="143702" y="67359"/>
                  </a:lnTo>
                  <a:lnTo>
                    <a:pt x="137032" y="70358"/>
                  </a:lnTo>
                  <a:lnTo>
                    <a:pt x="149225" y="82423"/>
                  </a:lnTo>
                  <a:lnTo>
                    <a:pt x="154685" y="79883"/>
                  </a:lnTo>
                  <a:lnTo>
                    <a:pt x="160400" y="75565"/>
                  </a:lnTo>
                  <a:lnTo>
                    <a:pt x="166497" y="69469"/>
                  </a:lnTo>
                  <a:lnTo>
                    <a:pt x="172592" y="63500"/>
                  </a:lnTo>
                  <a:lnTo>
                    <a:pt x="176783" y="58039"/>
                  </a:lnTo>
                  <a:lnTo>
                    <a:pt x="179069" y="53213"/>
                  </a:lnTo>
                  <a:lnTo>
                    <a:pt x="199194" y="53213"/>
                  </a:lnTo>
                  <a:lnTo>
                    <a:pt x="196341" y="50546"/>
                  </a:lnTo>
                  <a:lnTo>
                    <a:pt x="190245" y="43942"/>
                  </a:lnTo>
                  <a:lnTo>
                    <a:pt x="187197" y="36703"/>
                  </a:lnTo>
                  <a:lnTo>
                    <a:pt x="187197" y="21717"/>
                  </a:lnTo>
                  <a:close/>
                </a:path>
                <a:path w="518794" h="132079">
                  <a:moveTo>
                    <a:pt x="199194" y="53213"/>
                  </a:moveTo>
                  <a:lnTo>
                    <a:pt x="179069" y="53213"/>
                  </a:lnTo>
                  <a:lnTo>
                    <a:pt x="184977" y="60618"/>
                  </a:lnTo>
                  <a:lnTo>
                    <a:pt x="191849" y="67214"/>
                  </a:lnTo>
                  <a:lnTo>
                    <a:pt x="199697" y="73001"/>
                  </a:lnTo>
                  <a:lnTo>
                    <a:pt x="208533" y="77978"/>
                  </a:lnTo>
                  <a:lnTo>
                    <a:pt x="219456" y="64897"/>
                  </a:lnTo>
                  <a:lnTo>
                    <a:pt x="212736" y="62279"/>
                  </a:lnTo>
                  <a:lnTo>
                    <a:pt x="206660" y="59007"/>
                  </a:lnTo>
                  <a:lnTo>
                    <a:pt x="201203" y="55092"/>
                  </a:lnTo>
                  <a:lnTo>
                    <a:pt x="199194" y="53213"/>
                  </a:lnTo>
                  <a:close/>
                </a:path>
                <a:path w="518794" h="132079">
                  <a:moveTo>
                    <a:pt x="213740" y="7493"/>
                  </a:moveTo>
                  <a:lnTo>
                    <a:pt x="142747" y="7493"/>
                  </a:lnTo>
                  <a:lnTo>
                    <a:pt x="142747" y="21717"/>
                  </a:lnTo>
                  <a:lnTo>
                    <a:pt x="213740" y="21717"/>
                  </a:lnTo>
                  <a:lnTo>
                    <a:pt x="213740" y="7493"/>
                  </a:lnTo>
                  <a:close/>
                </a:path>
                <a:path w="518794" h="132079">
                  <a:moveTo>
                    <a:pt x="378840" y="78613"/>
                  </a:moveTo>
                  <a:lnTo>
                    <a:pt x="291972" y="78613"/>
                  </a:lnTo>
                  <a:lnTo>
                    <a:pt x="291972" y="91948"/>
                  </a:lnTo>
                  <a:lnTo>
                    <a:pt x="361569" y="91948"/>
                  </a:lnTo>
                  <a:lnTo>
                    <a:pt x="361569" y="98298"/>
                  </a:lnTo>
                  <a:lnTo>
                    <a:pt x="291972" y="98298"/>
                  </a:lnTo>
                  <a:lnTo>
                    <a:pt x="291972" y="131064"/>
                  </a:lnTo>
                  <a:lnTo>
                    <a:pt x="381507" y="131064"/>
                  </a:lnTo>
                  <a:lnTo>
                    <a:pt x="381507" y="117475"/>
                  </a:lnTo>
                  <a:lnTo>
                    <a:pt x="309118" y="117475"/>
                  </a:lnTo>
                  <a:lnTo>
                    <a:pt x="309118" y="110998"/>
                  </a:lnTo>
                  <a:lnTo>
                    <a:pt x="378840" y="110998"/>
                  </a:lnTo>
                  <a:lnTo>
                    <a:pt x="378840" y="78613"/>
                  </a:lnTo>
                  <a:close/>
                </a:path>
                <a:path w="518794" h="132079">
                  <a:moveTo>
                    <a:pt x="396620" y="58039"/>
                  </a:moveTo>
                  <a:lnTo>
                    <a:pt x="274065" y="58039"/>
                  </a:lnTo>
                  <a:lnTo>
                    <a:pt x="274065" y="72009"/>
                  </a:lnTo>
                  <a:lnTo>
                    <a:pt x="396620" y="72009"/>
                  </a:lnTo>
                  <a:lnTo>
                    <a:pt x="396620" y="58039"/>
                  </a:lnTo>
                  <a:close/>
                </a:path>
                <a:path w="518794" h="132079">
                  <a:moveTo>
                    <a:pt x="435990" y="9525"/>
                  </a:moveTo>
                  <a:lnTo>
                    <a:pt x="419100" y="9525"/>
                  </a:lnTo>
                  <a:lnTo>
                    <a:pt x="419100" y="93091"/>
                  </a:lnTo>
                  <a:lnTo>
                    <a:pt x="448818" y="93345"/>
                  </a:lnTo>
                  <a:lnTo>
                    <a:pt x="463200" y="93108"/>
                  </a:lnTo>
                  <a:lnTo>
                    <a:pt x="475487" y="92408"/>
                  </a:lnTo>
                  <a:lnTo>
                    <a:pt x="485679" y="91255"/>
                  </a:lnTo>
                  <a:lnTo>
                    <a:pt x="493775" y="89662"/>
                  </a:lnTo>
                  <a:lnTo>
                    <a:pt x="492360" y="78740"/>
                  </a:lnTo>
                  <a:lnTo>
                    <a:pt x="435990" y="78740"/>
                  </a:lnTo>
                  <a:lnTo>
                    <a:pt x="435990" y="9525"/>
                  </a:lnTo>
                  <a:close/>
                </a:path>
                <a:path w="518794" h="132079">
                  <a:moveTo>
                    <a:pt x="491997" y="75946"/>
                  </a:moveTo>
                  <a:lnTo>
                    <a:pt x="435990" y="78740"/>
                  </a:lnTo>
                  <a:lnTo>
                    <a:pt x="492360" y="78740"/>
                  </a:lnTo>
                  <a:lnTo>
                    <a:pt x="491997" y="75946"/>
                  </a:lnTo>
                  <a:close/>
                </a:path>
                <a:path w="518794" h="132079">
                  <a:moveTo>
                    <a:pt x="377189" y="1016"/>
                  </a:moveTo>
                  <a:lnTo>
                    <a:pt x="293369" y="1016"/>
                  </a:lnTo>
                  <a:lnTo>
                    <a:pt x="293369" y="51943"/>
                  </a:lnTo>
                  <a:lnTo>
                    <a:pt x="380111" y="51943"/>
                  </a:lnTo>
                  <a:lnTo>
                    <a:pt x="380111" y="38481"/>
                  </a:lnTo>
                  <a:lnTo>
                    <a:pt x="310514" y="38481"/>
                  </a:lnTo>
                  <a:lnTo>
                    <a:pt x="310514" y="32385"/>
                  </a:lnTo>
                  <a:lnTo>
                    <a:pt x="373633" y="32385"/>
                  </a:lnTo>
                  <a:lnTo>
                    <a:pt x="373633" y="20320"/>
                  </a:lnTo>
                  <a:lnTo>
                    <a:pt x="310514" y="20320"/>
                  </a:lnTo>
                  <a:lnTo>
                    <a:pt x="310514" y="14478"/>
                  </a:lnTo>
                  <a:lnTo>
                    <a:pt x="377189" y="14478"/>
                  </a:lnTo>
                  <a:lnTo>
                    <a:pt x="377189" y="1016"/>
                  </a:lnTo>
                  <a:close/>
                </a:path>
                <a:path w="518794" h="132079">
                  <a:moveTo>
                    <a:pt x="518668" y="0"/>
                  </a:moveTo>
                  <a:lnTo>
                    <a:pt x="501650" y="0"/>
                  </a:lnTo>
                  <a:lnTo>
                    <a:pt x="501650" y="132080"/>
                  </a:lnTo>
                  <a:lnTo>
                    <a:pt x="518668" y="132080"/>
                  </a:lnTo>
                  <a:lnTo>
                    <a:pt x="518668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6" name="object 96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1994535" y="5184140"/>
              <a:ext cx="793369" cy="137795"/>
            </a:xfrm>
            <a:prstGeom prst="rect">
              <a:avLst/>
            </a:prstGeom>
          </p:spPr>
        </p:pic>
        <p:sp>
          <p:nvSpPr>
            <p:cNvPr id="97" name="object 97"/>
            <p:cNvSpPr/>
            <p:nvPr/>
          </p:nvSpPr>
          <p:spPr>
            <a:xfrm>
              <a:off x="2861183" y="5184139"/>
              <a:ext cx="1518920" cy="142875"/>
            </a:xfrm>
            <a:custGeom>
              <a:avLst/>
              <a:gdLst/>
              <a:ahLst/>
              <a:cxnLst/>
              <a:rect l="l" t="t" r="r" b="b"/>
              <a:pathLst>
                <a:path w="1518920" h="142875">
                  <a:moveTo>
                    <a:pt x="38227" y="19050"/>
                  </a:moveTo>
                  <a:lnTo>
                    <a:pt x="22479" y="19050"/>
                  </a:lnTo>
                  <a:lnTo>
                    <a:pt x="12636" y="32893"/>
                  </a:lnTo>
                  <a:lnTo>
                    <a:pt x="5613" y="47879"/>
                  </a:lnTo>
                  <a:lnTo>
                    <a:pt x="1397" y="64020"/>
                  </a:lnTo>
                  <a:lnTo>
                    <a:pt x="0" y="81280"/>
                  </a:lnTo>
                  <a:lnTo>
                    <a:pt x="1397" y="98767"/>
                  </a:lnTo>
                  <a:lnTo>
                    <a:pt x="5613" y="114808"/>
                  </a:lnTo>
                  <a:lnTo>
                    <a:pt x="12636" y="129438"/>
                  </a:lnTo>
                  <a:lnTo>
                    <a:pt x="22479" y="142621"/>
                  </a:lnTo>
                  <a:lnTo>
                    <a:pt x="38227" y="142621"/>
                  </a:lnTo>
                  <a:lnTo>
                    <a:pt x="28816" y="128625"/>
                  </a:lnTo>
                  <a:lnTo>
                    <a:pt x="22110" y="113715"/>
                  </a:lnTo>
                  <a:lnTo>
                    <a:pt x="18097" y="97929"/>
                  </a:lnTo>
                  <a:lnTo>
                    <a:pt x="16764" y="81280"/>
                  </a:lnTo>
                  <a:lnTo>
                    <a:pt x="18097" y="64452"/>
                  </a:lnTo>
                  <a:lnTo>
                    <a:pt x="22110" y="48450"/>
                  </a:lnTo>
                  <a:lnTo>
                    <a:pt x="28816" y="33312"/>
                  </a:lnTo>
                  <a:lnTo>
                    <a:pt x="38227" y="19050"/>
                  </a:lnTo>
                  <a:close/>
                </a:path>
                <a:path w="1518920" h="142875">
                  <a:moveTo>
                    <a:pt x="90678" y="17399"/>
                  </a:moveTo>
                  <a:lnTo>
                    <a:pt x="78613" y="17399"/>
                  </a:lnTo>
                  <a:lnTo>
                    <a:pt x="71818" y="22288"/>
                  </a:lnTo>
                  <a:lnTo>
                    <a:pt x="64808" y="26416"/>
                  </a:lnTo>
                  <a:lnTo>
                    <a:pt x="57581" y="29794"/>
                  </a:lnTo>
                  <a:lnTo>
                    <a:pt x="50165" y="32385"/>
                  </a:lnTo>
                  <a:lnTo>
                    <a:pt x="50165" y="49276"/>
                  </a:lnTo>
                  <a:lnTo>
                    <a:pt x="71501" y="40513"/>
                  </a:lnTo>
                  <a:lnTo>
                    <a:pt x="71501" y="119761"/>
                  </a:lnTo>
                  <a:lnTo>
                    <a:pt x="90678" y="119761"/>
                  </a:lnTo>
                  <a:lnTo>
                    <a:pt x="90678" y="40513"/>
                  </a:lnTo>
                  <a:lnTo>
                    <a:pt x="90678" y="17399"/>
                  </a:lnTo>
                  <a:close/>
                </a:path>
                <a:path w="1518920" h="142875">
                  <a:moveTo>
                    <a:pt x="183769" y="78105"/>
                  </a:moveTo>
                  <a:lnTo>
                    <a:pt x="181406" y="72517"/>
                  </a:lnTo>
                  <a:lnTo>
                    <a:pt x="180721" y="70866"/>
                  </a:lnTo>
                  <a:lnTo>
                    <a:pt x="174752" y="65532"/>
                  </a:lnTo>
                  <a:lnTo>
                    <a:pt x="168783" y="60071"/>
                  </a:lnTo>
                  <a:lnTo>
                    <a:pt x="163525" y="58293"/>
                  </a:lnTo>
                  <a:lnTo>
                    <a:pt x="160909" y="57404"/>
                  </a:lnTo>
                  <a:lnTo>
                    <a:pt x="149479" y="57404"/>
                  </a:lnTo>
                  <a:lnTo>
                    <a:pt x="146177" y="57658"/>
                  </a:lnTo>
                  <a:lnTo>
                    <a:pt x="140970" y="58293"/>
                  </a:lnTo>
                  <a:lnTo>
                    <a:pt x="142748" y="34925"/>
                  </a:lnTo>
                  <a:lnTo>
                    <a:pt x="179197" y="34925"/>
                  </a:lnTo>
                  <a:lnTo>
                    <a:pt x="179197" y="19050"/>
                  </a:lnTo>
                  <a:lnTo>
                    <a:pt x="127000" y="19050"/>
                  </a:lnTo>
                  <a:lnTo>
                    <a:pt x="123190" y="74041"/>
                  </a:lnTo>
                  <a:lnTo>
                    <a:pt x="129286" y="73025"/>
                  </a:lnTo>
                  <a:lnTo>
                    <a:pt x="135001" y="72517"/>
                  </a:lnTo>
                  <a:lnTo>
                    <a:pt x="148590" y="72517"/>
                  </a:lnTo>
                  <a:lnTo>
                    <a:pt x="154559" y="73914"/>
                  </a:lnTo>
                  <a:lnTo>
                    <a:pt x="158369" y="76454"/>
                  </a:lnTo>
                  <a:lnTo>
                    <a:pt x="162306" y="79121"/>
                  </a:lnTo>
                  <a:lnTo>
                    <a:pt x="164338" y="83312"/>
                  </a:lnTo>
                  <a:lnTo>
                    <a:pt x="164312" y="94665"/>
                  </a:lnTo>
                  <a:lnTo>
                    <a:pt x="162433" y="98933"/>
                  </a:lnTo>
                  <a:lnTo>
                    <a:pt x="155067" y="105029"/>
                  </a:lnTo>
                  <a:lnTo>
                    <a:pt x="149987" y="106680"/>
                  </a:lnTo>
                  <a:lnTo>
                    <a:pt x="139827" y="106680"/>
                  </a:lnTo>
                  <a:lnTo>
                    <a:pt x="136017" y="106045"/>
                  </a:lnTo>
                  <a:lnTo>
                    <a:pt x="128143" y="103505"/>
                  </a:lnTo>
                  <a:lnTo>
                    <a:pt x="124714" y="101727"/>
                  </a:lnTo>
                  <a:lnTo>
                    <a:pt x="121666" y="99441"/>
                  </a:lnTo>
                  <a:lnTo>
                    <a:pt x="121666" y="116713"/>
                  </a:lnTo>
                  <a:lnTo>
                    <a:pt x="127508" y="120015"/>
                  </a:lnTo>
                  <a:lnTo>
                    <a:pt x="135382" y="121539"/>
                  </a:lnTo>
                  <a:lnTo>
                    <a:pt x="145415" y="121539"/>
                  </a:lnTo>
                  <a:lnTo>
                    <a:pt x="181190" y="101460"/>
                  </a:lnTo>
                  <a:lnTo>
                    <a:pt x="183769" y="86995"/>
                  </a:lnTo>
                  <a:lnTo>
                    <a:pt x="183769" y="78105"/>
                  </a:lnTo>
                  <a:close/>
                </a:path>
                <a:path w="1518920" h="142875">
                  <a:moveTo>
                    <a:pt x="217297" y="107950"/>
                  </a:moveTo>
                  <a:lnTo>
                    <a:pt x="216281" y="105410"/>
                  </a:lnTo>
                  <a:lnTo>
                    <a:pt x="213995" y="103505"/>
                  </a:lnTo>
                  <a:lnTo>
                    <a:pt x="211709" y="101473"/>
                  </a:lnTo>
                  <a:lnTo>
                    <a:pt x="209042" y="100584"/>
                  </a:lnTo>
                  <a:lnTo>
                    <a:pt x="202819" y="100584"/>
                  </a:lnTo>
                  <a:lnTo>
                    <a:pt x="200025" y="101473"/>
                  </a:lnTo>
                  <a:lnTo>
                    <a:pt x="197739" y="103505"/>
                  </a:lnTo>
                  <a:lnTo>
                    <a:pt x="195453" y="105410"/>
                  </a:lnTo>
                  <a:lnTo>
                    <a:pt x="194310" y="107950"/>
                  </a:lnTo>
                  <a:lnTo>
                    <a:pt x="194360" y="114173"/>
                  </a:lnTo>
                  <a:lnTo>
                    <a:pt x="195326" y="116459"/>
                  </a:lnTo>
                  <a:lnTo>
                    <a:pt x="197612" y="118491"/>
                  </a:lnTo>
                  <a:lnTo>
                    <a:pt x="199771" y="120523"/>
                  </a:lnTo>
                  <a:lnTo>
                    <a:pt x="202438" y="121539"/>
                  </a:lnTo>
                  <a:lnTo>
                    <a:pt x="208915" y="121539"/>
                  </a:lnTo>
                  <a:lnTo>
                    <a:pt x="211709" y="120523"/>
                  </a:lnTo>
                  <a:lnTo>
                    <a:pt x="213995" y="118618"/>
                  </a:lnTo>
                  <a:lnTo>
                    <a:pt x="216281" y="116586"/>
                  </a:lnTo>
                  <a:lnTo>
                    <a:pt x="217297" y="114173"/>
                  </a:lnTo>
                  <a:lnTo>
                    <a:pt x="217297" y="107950"/>
                  </a:lnTo>
                  <a:close/>
                </a:path>
                <a:path w="1518920" h="142875">
                  <a:moveTo>
                    <a:pt x="294640" y="19050"/>
                  </a:moveTo>
                  <a:lnTo>
                    <a:pt x="226060" y="19050"/>
                  </a:lnTo>
                  <a:lnTo>
                    <a:pt x="226060" y="34925"/>
                  </a:lnTo>
                  <a:lnTo>
                    <a:pt x="274701" y="34925"/>
                  </a:lnTo>
                  <a:lnTo>
                    <a:pt x="268046" y="46482"/>
                  </a:lnTo>
                  <a:lnTo>
                    <a:pt x="249161" y="89268"/>
                  </a:lnTo>
                  <a:lnTo>
                    <a:pt x="241808" y="119761"/>
                  </a:lnTo>
                  <a:lnTo>
                    <a:pt x="261493" y="119761"/>
                  </a:lnTo>
                  <a:lnTo>
                    <a:pt x="263245" y="109143"/>
                  </a:lnTo>
                  <a:lnTo>
                    <a:pt x="265493" y="98806"/>
                  </a:lnTo>
                  <a:lnTo>
                    <a:pt x="280733" y="57010"/>
                  </a:lnTo>
                  <a:lnTo>
                    <a:pt x="294640" y="29591"/>
                  </a:lnTo>
                  <a:lnTo>
                    <a:pt x="294640" y="19050"/>
                  </a:lnTo>
                  <a:close/>
                </a:path>
                <a:path w="1518920" h="142875">
                  <a:moveTo>
                    <a:pt x="350393" y="35064"/>
                  </a:moveTo>
                  <a:lnTo>
                    <a:pt x="348361" y="28829"/>
                  </a:lnTo>
                  <a:lnTo>
                    <a:pt x="348119" y="28575"/>
                  </a:lnTo>
                  <a:lnTo>
                    <a:pt x="344297" y="24384"/>
                  </a:lnTo>
                  <a:lnTo>
                    <a:pt x="340106" y="19951"/>
                  </a:lnTo>
                  <a:lnTo>
                    <a:pt x="337312" y="18834"/>
                  </a:lnTo>
                  <a:lnTo>
                    <a:pt x="337312" y="33528"/>
                  </a:lnTo>
                  <a:lnTo>
                    <a:pt x="337210" y="53975"/>
                  </a:lnTo>
                  <a:lnTo>
                    <a:pt x="333629" y="58928"/>
                  </a:lnTo>
                  <a:lnTo>
                    <a:pt x="318770" y="58928"/>
                  </a:lnTo>
                  <a:lnTo>
                    <a:pt x="315087" y="53975"/>
                  </a:lnTo>
                  <a:lnTo>
                    <a:pt x="315087" y="33794"/>
                  </a:lnTo>
                  <a:lnTo>
                    <a:pt x="318897" y="28575"/>
                  </a:lnTo>
                  <a:lnTo>
                    <a:pt x="333756" y="28575"/>
                  </a:lnTo>
                  <a:lnTo>
                    <a:pt x="337312" y="33528"/>
                  </a:lnTo>
                  <a:lnTo>
                    <a:pt x="337312" y="18834"/>
                  </a:lnTo>
                  <a:lnTo>
                    <a:pt x="334391" y="17653"/>
                  </a:lnTo>
                  <a:lnTo>
                    <a:pt x="319278" y="17653"/>
                  </a:lnTo>
                  <a:lnTo>
                    <a:pt x="313055" y="20066"/>
                  </a:lnTo>
                  <a:lnTo>
                    <a:pt x="308483" y="25019"/>
                  </a:lnTo>
                  <a:lnTo>
                    <a:pt x="304038" y="29972"/>
                  </a:lnTo>
                  <a:lnTo>
                    <a:pt x="301752" y="36588"/>
                  </a:lnTo>
                  <a:lnTo>
                    <a:pt x="301752" y="52451"/>
                  </a:lnTo>
                  <a:lnTo>
                    <a:pt x="303911" y="58420"/>
                  </a:lnTo>
                  <a:lnTo>
                    <a:pt x="308229" y="63119"/>
                  </a:lnTo>
                  <a:lnTo>
                    <a:pt x="312547" y="67691"/>
                  </a:lnTo>
                  <a:lnTo>
                    <a:pt x="318262" y="69977"/>
                  </a:lnTo>
                  <a:lnTo>
                    <a:pt x="332867" y="69977"/>
                  </a:lnTo>
                  <a:lnTo>
                    <a:pt x="338963" y="67437"/>
                  </a:lnTo>
                  <a:lnTo>
                    <a:pt x="343535" y="62611"/>
                  </a:lnTo>
                  <a:lnTo>
                    <a:pt x="346925" y="58928"/>
                  </a:lnTo>
                  <a:lnTo>
                    <a:pt x="348107" y="57658"/>
                  </a:lnTo>
                  <a:lnTo>
                    <a:pt x="350393" y="51181"/>
                  </a:lnTo>
                  <a:lnTo>
                    <a:pt x="350393" y="35064"/>
                  </a:lnTo>
                  <a:close/>
                </a:path>
                <a:path w="1518920" h="142875">
                  <a:moveTo>
                    <a:pt x="397129" y="19050"/>
                  </a:moveTo>
                  <a:lnTo>
                    <a:pt x="381889" y="19050"/>
                  </a:lnTo>
                  <a:lnTo>
                    <a:pt x="316738" y="120015"/>
                  </a:lnTo>
                  <a:lnTo>
                    <a:pt x="331724" y="120015"/>
                  </a:lnTo>
                  <a:lnTo>
                    <a:pt x="397129" y="19050"/>
                  </a:lnTo>
                  <a:close/>
                </a:path>
                <a:path w="1518920" h="142875">
                  <a:moveTo>
                    <a:pt x="412242" y="86233"/>
                  </a:moveTo>
                  <a:lnTo>
                    <a:pt x="410197" y="79883"/>
                  </a:lnTo>
                  <a:lnTo>
                    <a:pt x="406133" y="75438"/>
                  </a:lnTo>
                  <a:lnTo>
                    <a:pt x="402082" y="71120"/>
                  </a:lnTo>
                  <a:lnTo>
                    <a:pt x="399161" y="69951"/>
                  </a:lnTo>
                  <a:lnTo>
                    <a:pt x="399161" y="90043"/>
                  </a:lnTo>
                  <a:lnTo>
                    <a:pt x="399161" y="105029"/>
                  </a:lnTo>
                  <a:lnTo>
                    <a:pt x="395478" y="110236"/>
                  </a:lnTo>
                  <a:lnTo>
                    <a:pt x="380619" y="110236"/>
                  </a:lnTo>
                  <a:lnTo>
                    <a:pt x="376936" y="105283"/>
                  </a:lnTo>
                  <a:lnTo>
                    <a:pt x="376936" y="85090"/>
                  </a:lnTo>
                  <a:lnTo>
                    <a:pt x="380746" y="79883"/>
                  </a:lnTo>
                  <a:lnTo>
                    <a:pt x="391668" y="79883"/>
                  </a:lnTo>
                  <a:lnTo>
                    <a:pt x="394322" y="81153"/>
                  </a:lnTo>
                  <a:lnTo>
                    <a:pt x="396240" y="83820"/>
                  </a:lnTo>
                  <a:lnTo>
                    <a:pt x="398145" y="86360"/>
                  </a:lnTo>
                  <a:lnTo>
                    <a:pt x="399161" y="90043"/>
                  </a:lnTo>
                  <a:lnTo>
                    <a:pt x="399161" y="69951"/>
                  </a:lnTo>
                  <a:lnTo>
                    <a:pt x="396367" y="68834"/>
                  </a:lnTo>
                  <a:lnTo>
                    <a:pt x="381254" y="68834"/>
                  </a:lnTo>
                  <a:lnTo>
                    <a:pt x="375158" y="71374"/>
                  </a:lnTo>
                  <a:lnTo>
                    <a:pt x="366014" y="81280"/>
                  </a:lnTo>
                  <a:lnTo>
                    <a:pt x="363728" y="87884"/>
                  </a:lnTo>
                  <a:lnTo>
                    <a:pt x="363728" y="103759"/>
                  </a:lnTo>
                  <a:lnTo>
                    <a:pt x="365887" y="109855"/>
                  </a:lnTo>
                  <a:lnTo>
                    <a:pt x="370205" y="114427"/>
                  </a:lnTo>
                  <a:lnTo>
                    <a:pt x="374650" y="118999"/>
                  </a:lnTo>
                  <a:lnTo>
                    <a:pt x="380238" y="121285"/>
                  </a:lnTo>
                  <a:lnTo>
                    <a:pt x="394843" y="121285"/>
                  </a:lnTo>
                  <a:lnTo>
                    <a:pt x="400939" y="118745"/>
                  </a:lnTo>
                  <a:lnTo>
                    <a:pt x="405371" y="113792"/>
                  </a:lnTo>
                  <a:lnTo>
                    <a:pt x="408660" y="110236"/>
                  </a:lnTo>
                  <a:lnTo>
                    <a:pt x="409956" y="108839"/>
                  </a:lnTo>
                  <a:lnTo>
                    <a:pt x="412242" y="102362"/>
                  </a:lnTo>
                  <a:lnTo>
                    <a:pt x="412242" y="86233"/>
                  </a:lnTo>
                  <a:close/>
                </a:path>
                <a:path w="1518920" h="142875">
                  <a:moveTo>
                    <a:pt x="454279" y="81280"/>
                  </a:moveTo>
                  <a:lnTo>
                    <a:pt x="452869" y="64096"/>
                  </a:lnTo>
                  <a:lnTo>
                    <a:pt x="448652" y="47980"/>
                  </a:lnTo>
                  <a:lnTo>
                    <a:pt x="441629" y="32956"/>
                  </a:lnTo>
                  <a:lnTo>
                    <a:pt x="431800" y="19050"/>
                  </a:lnTo>
                  <a:lnTo>
                    <a:pt x="415925" y="19050"/>
                  </a:lnTo>
                  <a:lnTo>
                    <a:pt x="425348" y="33375"/>
                  </a:lnTo>
                  <a:lnTo>
                    <a:pt x="432092" y="48501"/>
                  </a:lnTo>
                  <a:lnTo>
                    <a:pt x="436156" y="64477"/>
                  </a:lnTo>
                  <a:lnTo>
                    <a:pt x="437515" y="81280"/>
                  </a:lnTo>
                  <a:lnTo>
                    <a:pt x="436156" y="98120"/>
                  </a:lnTo>
                  <a:lnTo>
                    <a:pt x="432092" y="113957"/>
                  </a:lnTo>
                  <a:lnTo>
                    <a:pt x="425348" y="128790"/>
                  </a:lnTo>
                  <a:lnTo>
                    <a:pt x="415925" y="142621"/>
                  </a:lnTo>
                  <a:lnTo>
                    <a:pt x="431660" y="142621"/>
                  </a:lnTo>
                  <a:lnTo>
                    <a:pt x="441579" y="129362"/>
                  </a:lnTo>
                  <a:lnTo>
                    <a:pt x="448640" y="114719"/>
                  </a:lnTo>
                  <a:lnTo>
                    <a:pt x="452869" y="98691"/>
                  </a:lnTo>
                  <a:lnTo>
                    <a:pt x="454279" y="81280"/>
                  </a:lnTo>
                  <a:close/>
                </a:path>
                <a:path w="1518920" h="142875">
                  <a:moveTo>
                    <a:pt x="488315" y="102616"/>
                  </a:moveTo>
                  <a:lnTo>
                    <a:pt x="470535" y="102616"/>
                  </a:lnTo>
                  <a:lnTo>
                    <a:pt x="463042" y="137795"/>
                  </a:lnTo>
                  <a:lnTo>
                    <a:pt x="477774" y="137795"/>
                  </a:lnTo>
                  <a:lnTo>
                    <a:pt x="488315" y="102616"/>
                  </a:lnTo>
                  <a:close/>
                </a:path>
                <a:path w="1518920" h="142875">
                  <a:moveTo>
                    <a:pt x="612648" y="99441"/>
                  </a:moveTo>
                  <a:lnTo>
                    <a:pt x="610920" y="87630"/>
                  </a:lnTo>
                  <a:lnTo>
                    <a:pt x="610616" y="85471"/>
                  </a:lnTo>
                  <a:lnTo>
                    <a:pt x="603110" y="86398"/>
                  </a:lnTo>
                  <a:lnTo>
                    <a:pt x="593940" y="87083"/>
                  </a:lnTo>
                  <a:lnTo>
                    <a:pt x="583107" y="87490"/>
                  </a:lnTo>
                  <a:lnTo>
                    <a:pt x="570611" y="87630"/>
                  </a:lnTo>
                  <a:lnTo>
                    <a:pt x="570611" y="60452"/>
                  </a:lnTo>
                  <a:lnTo>
                    <a:pt x="601726" y="60452"/>
                  </a:lnTo>
                  <a:lnTo>
                    <a:pt x="601726" y="8509"/>
                  </a:lnTo>
                  <a:lnTo>
                    <a:pt x="553593" y="8509"/>
                  </a:lnTo>
                  <a:lnTo>
                    <a:pt x="553593" y="22745"/>
                  </a:lnTo>
                  <a:lnTo>
                    <a:pt x="584708" y="22745"/>
                  </a:lnTo>
                  <a:lnTo>
                    <a:pt x="584708" y="46736"/>
                  </a:lnTo>
                  <a:lnTo>
                    <a:pt x="553593" y="46736"/>
                  </a:lnTo>
                  <a:lnTo>
                    <a:pt x="553593" y="101981"/>
                  </a:lnTo>
                  <a:lnTo>
                    <a:pt x="574205" y="101828"/>
                  </a:lnTo>
                  <a:lnTo>
                    <a:pt x="590931" y="101333"/>
                  </a:lnTo>
                  <a:lnTo>
                    <a:pt x="603732" y="100545"/>
                  </a:lnTo>
                  <a:lnTo>
                    <a:pt x="612648" y="99441"/>
                  </a:lnTo>
                  <a:close/>
                </a:path>
                <a:path w="1518920" h="142875">
                  <a:moveTo>
                    <a:pt x="638048" y="2667"/>
                  </a:moveTo>
                  <a:lnTo>
                    <a:pt x="621030" y="2667"/>
                  </a:lnTo>
                  <a:lnTo>
                    <a:pt x="621030" y="44589"/>
                  </a:lnTo>
                  <a:lnTo>
                    <a:pt x="605790" y="44589"/>
                  </a:lnTo>
                  <a:lnTo>
                    <a:pt x="605790" y="59182"/>
                  </a:lnTo>
                  <a:lnTo>
                    <a:pt x="621030" y="59182"/>
                  </a:lnTo>
                  <a:lnTo>
                    <a:pt x="621030" y="128143"/>
                  </a:lnTo>
                  <a:lnTo>
                    <a:pt x="638048" y="128143"/>
                  </a:lnTo>
                  <a:lnTo>
                    <a:pt x="638048" y="2667"/>
                  </a:lnTo>
                  <a:close/>
                </a:path>
                <a:path w="1518920" h="142875">
                  <a:moveTo>
                    <a:pt x="663829" y="0"/>
                  </a:moveTo>
                  <a:lnTo>
                    <a:pt x="646684" y="0"/>
                  </a:lnTo>
                  <a:lnTo>
                    <a:pt x="646684" y="132080"/>
                  </a:lnTo>
                  <a:lnTo>
                    <a:pt x="663829" y="132080"/>
                  </a:lnTo>
                  <a:lnTo>
                    <a:pt x="663829" y="0"/>
                  </a:lnTo>
                  <a:close/>
                </a:path>
                <a:path w="1518920" h="142875">
                  <a:moveTo>
                    <a:pt x="766445" y="64897"/>
                  </a:moveTo>
                  <a:lnTo>
                    <a:pt x="734187" y="36703"/>
                  </a:lnTo>
                  <a:lnTo>
                    <a:pt x="734187" y="21717"/>
                  </a:lnTo>
                  <a:lnTo>
                    <a:pt x="760730" y="21717"/>
                  </a:lnTo>
                  <a:lnTo>
                    <a:pt x="760730" y="7493"/>
                  </a:lnTo>
                  <a:lnTo>
                    <a:pt x="689737" y="7493"/>
                  </a:lnTo>
                  <a:lnTo>
                    <a:pt x="689737" y="21717"/>
                  </a:lnTo>
                  <a:lnTo>
                    <a:pt x="716915" y="21717"/>
                  </a:lnTo>
                  <a:lnTo>
                    <a:pt x="716915" y="29337"/>
                  </a:lnTo>
                  <a:lnTo>
                    <a:pt x="696747" y="63525"/>
                  </a:lnTo>
                  <a:lnTo>
                    <a:pt x="684022" y="70358"/>
                  </a:lnTo>
                  <a:lnTo>
                    <a:pt x="696214" y="82423"/>
                  </a:lnTo>
                  <a:lnTo>
                    <a:pt x="701548" y="79883"/>
                  </a:lnTo>
                  <a:lnTo>
                    <a:pt x="707263" y="75692"/>
                  </a:lnTo>
                  <a:lnTo>
                    <a:pt x="713359" y="69596"/>
                  </a:lnTo>
                  <a:lnTo>
                    <a:pt x="719455" y="63627"/>
                  </a:lnTo>
                  <a:lnTo>
                    <a:pt x="723773" y="58166"/>
                  </a:lnTo>
                  <a:lnTo>
                    <a:pt x="726059" y="53213"/>
                  </a:lnTo>
                  <a:lnTo>
                    <a:pt x="731964" y="60629"/>
                  </a:lnTo>
                  <a:lnTo>
                    <a:pt x="738835" y="67221"/>
                  </a:lnTo>
                  <a:lnTo>
                    <a:pt x="746683" y="73012"/>
                  </a:lnTo>
                  <a:lnTo>
                    <a:pt x="755523" y="77978"/>
                  </a:lnTo>
                  <a:lnTo>
                    <a:pt x="766445" y="64897"/>
                  </a:lnTo>
                  <a:close/>
                </a:path>
                <a:path w="1518920" h="142875">
                  <a:moveTo>
                    <a:pt x="795020" y="0"/>
                  </a:moveTo>
                  <a:lnTo>
                    <a:pt x="778256" y="0"/>
                  </a:lnTo>
                  <a:lnTo>
                    <a:pt x="778256" y="94488"/>
                  </a:lnTo>
                  <a:lnTo>
                    <a:pt x="795020" y="94488"/>
                  </a:lnTo>
                  <a:lnTo>
                    <a:pt x="795020" y="0"/>
                  </a:lnTo>
                  <a:close/>
                </a:path>
                <a:path w="1518920" h="142875">
                  <a:moveTo>
                    <a:pt x="796544" y="113157"/>
                  </a:moveTo>
                  <a:lnTo>
                    <a:pt x="725932" y="113157"/>
                  </a:lnTo>
                  <a:lnTo>
                    <a:pt x="725932" y="83439"/>
                  </a:lnTo>
                  <a:lnTo>
                    <a:pt x="708660" y="83439"/>
                  </a:lnTo>
                  <a:lnTo>
                    <a:pt x="708660" y="127635"/>
                  </a:lnTo>
                  <a:lnTo>
                    <a:pt x="796544" y="127635"/>
                  </a:lnTo>
                  <a:lnTo>
                    <a:pt x="796544" y="113157"/>
                  </a:lnTo>
                  <a:close/>
                </a:path>
                <a:path w="1518920" h="142875">
                  <a:moveTo>
                    <a:pt x="900430" y="57658"/>
                  </a:moveTo>
                  <a:lnTo>
                    <a:pt x="893686" y="55333"/>
                  </a:lnTo>
                  <a:lnTo>
                    <a:pt x="887526" y="52133"/>
                  </a:lnTo>
                  <a:lnTo>
                    <a:pt x="881951" y="48094"/>
                  </a:lnTo>
                  <a:lnTo>
                    <a:pt x="880186" y="46355"/>
                  </a:lnTo>
                  <a:lnTo>
                    <a:pt x="876935" y="43180"/>
                  </a:lnTo>
                  <a:lnTo>
                    <a:pt x="870712" y="36207"/>
                  </a:lnTo>
                  <a:lnTo>
                    <a:pt x="867537" y="28448"/>
                  </a:lnTo>
                  <a:lnTo>
                    <a:pt x="867537" y="4191"/>
                  </a:lnTo>
                  <a:lnTo>
                    <a:pt x="850392" y="4191"/>
                  </a:lnTo>
                  <a:lnTo>
                    <a:pt x="850392" y="20713"/>
                  </a:lnTo>
                  <a:lnTo>
                    <a:pt x="849820" y="26873"/>
                  </a:lnTo>
                  <a:lnTo>
                    <a:pt x="824369" y="59448"/>
                  </a:lnTo>
                  <a:lnTo>
                    <a:pt x="817372" y="62992"/>
                  </a:lnTo>
                  <a:lnTo>
                    <a:pt x="829945" y="75311"/>
                  </a:lnTo>
                  <a:lnTo>
                    <a:pt x="859409" y="46355"/>
                  </a:lnTo>
                  <a:lnTo>
                    <a:pt x="864857" y="53644"/>
                  </a:lnTo>
                  <a:lnTo>
                    <a:pt x="871689" y="60248"/>
                  </a:lnTo>
                  <a:lnTo>
                    <a:pt x="879906" y="66167"/>
                  </a:lnTo>
                  <a:lnTo>
                    <a:pt x="889508" y="71374"/>
                  </a:lnTo>
                  <a:lnTo>
                    <a:pt x="900430" y="57658"/>
                  </a:lnTo>
                  <a:close/>
                </a:path>
                <a:path w="1518920" h="142875">
                  <a:moveTo>
                    <a:pt x="928116" y="97282"/>
                  </a:moveTo>
                  <a:lnTo>
                    <a:pt x="925830" y="93472"/>
                  </a:lnTo>
                  <a:lnTo>
                    <a:pt x="924306" y="90932"/>
                  </a:lnTo>
                  <a:lnTo>
                    <a:pt x="916559" y="86233"/>
                  </a:lnTo>
                  <a:lnTo>
                    <a:pt x="910463" y="83299"/>
                  </a:lnTo>
                  <a:lnTo>
                    <a:pt x="910463" y="105156"/>
                  </a:lnTo>
                  <a:lnTo>
                    <a:pt x="908812" y="110477"/>
                  </a:lnTo>
                  <a:lnTo>
                    <a:pt x="903884" y="114249"/>
                  </a:lnTo>
                  <a:lnTo>
                    <a:pt x="895667" y="116484"/>
                  </a:lnTo>
                  <a:lnTo>
                    <a:pt x="884174" y="117221"/>
                  </a:lnTo>
                  <a:lnTo>
                    <a:pt x="872667" y="116484"/>
                  </a:lnTo>
                  <a:lnTo>
                    <a:pt x="864450" y="114249"/>
                  </a:lnTo>
                  <a:lnTo>
                    <a:pt x="859523" y="110477"/>
                  </a:lnTo>
                  <a:lnTo>
                    <a:pt x="857885" y="105156"/>
                  </a:lnTo>
                  <a:lnTo>
                    <a:pt x="859523" y="100063"/>
                  </a:lnTo>
                  <a:lnTo>
                    <a:pt x="864450" y="96418"/>
                  </a:lnTo>
                  <a:lnTo>
                    <a:pt x="872667" y="94208"/>
                  </a:lnTo>
                  <a:lnTo>
                    <a:pt x="884174" y="93472"/>
                  </a:lnTo>
                  <a:lnTo>
                    <a:pt x="895667" y="94208"/>
                  </a:lnTo>
                  <a:lnTo>
                    <a:pt x="903884" y="96418"/>
                  </a:lnTo>
                  <a:lnTo>
                    <a:pt x="908812" y="100063"/>
                  </a:lnTo>
                  <a:lnTo>
                    <a:pt x="910463" y="105156"/>
                  </a:lnTo>
                  <a:lnTo>
                    <a:pt x="910463" y="83299"/>
                  </a:lnTo>
                  <a:lnTo>
                    <a:pt x="910170" y="83146"/>
                  </a:lnTo>
                  <a:lnTo>
                    <a:pt x="902652" y="80924"/>
                  </a:lnTo>
                  <a:lnTo>
                    <a:pt x="893978" y="79578"/>
                  </a:lnTo>
                  <a:lnTo>
                    <a:pt x="884174" y="79121"/>
                  </a:lnTo>
                  <a:lnTo>
                    <a:pt x="874356" y="79578"/>
                  </a:lnTo>
                  <a:lnTo>
                    <a:pt x="840105" y="97282"/>
                  </a:lnTo>
                  <a:lnTo>
                    <a:pt x="840105" y="113157"/>
                  </a:lnTo>
                  <a:lnTo>
                    <a:pt x="874217" y="131127"/>
                  </a:lnTo>
                  <a:lnTo>
                    <a:pt x="884174" y="131572"/>
                  </a:lnTo>
                  <a:lnTo>
                    <a:pt x="894054" y="131127"/>
                  </a:lnTo>
                  <a:lnTo>
                    <a:pt x="925715" y="117221"/>
                  </a:lnTo>
                  <a:lnTo>
                    <a:pt x="928116" y="113157"/>
                  </a:lnTo>
                  <a:lnTo>
                    <a:pt x="928116" y="97282"/>
                  </a:lnTo>
                  <a:close/>
                </a:path>
                <a:path w="1518920" h="142875">
                  <a:moveTo>
                    <a:pt x="946150" y="32385"/>
                  </a:moveTo>
                  <a:lnTo>
                    <a:pt x="926084" y="32385"/>
                  </a:lnTo>
                  <a:lnTo>
                    <a:pt x="926084" y="0"/>
                  </a:lnTo>
                  <a:lnTo>
                    <a:pt x="908812" y="0"/>
                  </a:lnTo>
                  <a:lnTo>
                    <a:pt x="908812" y="77089"/>
                  </a:lnTo>
                  <a:lnTo>
                    <a:pt x="926084" y="77089"/>
                  </a:lnTo>
                  <a:lnTo>
                    <a:pt x="926084" y="46863"/>
                  </a:lnTo>
                  <a:lnTo>
                    <a:pt x="946150" y="46863"/>
                  </a:lnTo>
                  <a:lnTo>
                    <a:pt x="946150" y="32385"/>
                  </a:lnTo>
                  <a:close/>
                </a:path>
                <a:path w="1518920" h="142875">
                  <a:moveTo>
                    <a:pt x="1089406" y="81915"/>
                  </a:moveTo>
                  <a:lnTo>
                    <a:pt x="1088377" y="69342"/>
                  </a:lnTo>
                  <a:lnTo>
                    <a:pt x="1088263" y="67945"/>
                  </a:lnTo>
                  <a:lnTo>
                    <a:pt x="1053465" y="69342"/>
                  </a:lnTo>
                  <a:lnTo>
                    <a:pt x="1053465" y="58928"/>
                  </a:lnTo>
                  <a:lnTo>
                    <a:pt x="1061974" y="57404"/>
                  </a:lnTo>
                  <a:lnTo>
                    <a:pt x="1068451" y="54229"/>
                  </a:lnTo>
                  <a:lnTo>
                    <a:pt x="1076858" y="45593"/>
                  </a:lnTo>
                  <a:lnTo>
                    <a:pt x="1077849" y="44589"/>
                  </a:lnTo>
                  <a:lnTo>
                    <a:pt x="1080262" y="38620"/>
                  </a:lnTo>
                  <a:lnTo>
                    <a:pt x="1080198" y="23507"/>
                  </a:lnTo>
                  <a:lnTo>
                    <a:pt x="1077518" y="18034"/>
                  </a:lnTo>
                  <a:lnTo>
                    <a:pt x="1076960" y="16891"/>
                  </a:lnTo>
                  <a:lnTo>
                    <a:pt x="1070483" y="11684"/>
                  </a:lnTo>
                  <a:lnTo>
                    <a:pt x="1065314" y="8267"/>
                  </a:lnTo>
                  <a:lnTo>
                    <a:pt x="1063244" y="7416"/>
                  </a:lnTo>
                  <a:lnTo>
                    <a:pt x="1063244" y="27444"/>
                  </a:lnTo>
                  <a:lnTo>
                    <a:pt x="1063244" y="35941"/>
                  </a:lnTo>
                  <a:lnTo>
                    <a:pt x="1061720" y="39382"/>
                  </a:lnTo>
                  <a:lnTo>
                    <a:pt x="1058545" y="41910"/>
                  </a:lnTo>
                  <a:lnTo>
                    <a:pt x="1055370" y="44323"/>
                  </a:lnTo>
                  <a:lnTo>
                    <a:pt x="1050925" y="45593"/>
                  </a:lnTo>
                  <a:lnTo>
                    <a:pt x="1039368" y="45593"/>
                  </a:lnTo>
                  <a:lnTo>
                    <a:pt x="1034796" y="44323"/>
                  </a:lnTo>
                  <a:lnTo>
                    <a:pt x="1028573" y="39382"/>
                  </a:lnTo>
                  <a:lnTo>
                    <a:pt x="1027049" y="35941"/>
                  </a:lnTo>
                  <a:lnTo>
                    <a:pt x="1027049" y="27444"/>
                  </a:lnTo>
                  <a:lnTo>
                    <a:pt x="1028573" y="24130"/>
                  </a:lnTo>
                  <a:lnTo>
                    <a:pt x="1031748" y="21717"/>
                  </a:lnTo>
                  <a:lnTo>
                    <a:pt x="1034923" y="19189"/>
                  </a:lnTo>
                  <a:lnTo>
                    <a:pt x="1039368" y="18034"/>
                  </a:lnTo>
                  <a:lnTo>
                    <a:pt x="1050925" y="18034"/>
                  </a:lnTo>
                  <a:lnTo>
                    <a:pt x="1055370" y="19189"/>
                  </a:lnTo>
                  <a:lnTo>
                    <a:pt x="1058545" y="21717"/>
                  </a:lnTo>
                  <a:lnTo>
                    <a:pt x="1061720" y="24130"/>
                  </a:lnTo>
                  <a:lnTo>
                    <a:pt x="1063244" y="27444"/>
                  </a:lnTo>
                  <a:lnTo>
                    <a:pt x="1063244" y="7416"/>
                  </a:lnTo>
                  <a:lnTo>
                    <a:pt x="1059370" y="5803"/>
                  </a:lnTo>
                  <a:lnTo>
                    <a:pt x="1052652" y="4318"/>
                  </a:lnTo>
                  <a:lnTo>
                    <a:pt x="1045210" y="3810"/>
                  </a:lnTo>
                  <a:lnTo>
                    <a:pt x="1037678" y="4292"/>
                  </a:lnTo>
                  <a:lnTo>
                    <a:pt x="1010031" y="23507"/>
                  </a:lnTo>
                  <a:lnTo>
                    <a:pt x="1010031" y="38620"/>
                  </a:lnTo>
                  <a:lnTo>
                    <a:pt x="1012317" y="44450"/>
                  </a:lnTo>
                  <a:lnTo>
                    <a:pt x="1021715" y="54356"/>
                  </a:lnTo>
                  <a:lnTo>
                    <a:pt x="1028065" y="57531"/>
                  </a:lnTo>
                  <a:lnTo>
                    <a:pt x="1036193" y="58928"/>
                  </a:lnTo>
                  <a:lnTo>
                    <a:pt x="1036193" y="69723"/>
                  </a:lnTo>
                  <a:lnTo>
                    <a:pt x="1027899" y="69900"/>
                  </a:lnTo>
                  <a:lnTo>
                    <a:pt x="999744" y="70104"/>
                  </a:lnTo>
                  <a:lnTo>
                    <a:pt x="1001522" y="84455"/>
                  </a:lnTo>
                  <a:lnTo>
                    <a:pt x="1022350" y="84302"/>
                  </a:lnTo>
                  <a:lnTo>
                    <a:pt x="1043940" y="83807"/>
                  </a:lnTo>
                  <a:lnTo>
                    <a:pt x="1066279" y="83019"/>
                  </a:lnTo>
                  <a:lnTo>
                    <a:pt x="1089406" y="81915"/>
                  </a:lnTo>
                  <a:close/>
                </a:path>
                <a:path w="1518920" h="142875">
                  <a:moveTo>
                    <a:pt x="1112012" y="114427"/>
                  </a:moveTo>
                  <a:lnTo>
                    <a:pt x="1041019" y="114427"/>
                  </a:lnTo>
                  <a:lnTo>
                    <a:pt x="1041019" y="91186"/>
                  </a:lnTo>
                  <a:lnTo>
                    <a:pt x="1023620" y="91186"/>
                  </a:lnTo>
                  <a:lnTo>
                    <a:pt x="1023620" y="128905"/>
                  </a:lnTo>
                  <a:lnTo>
                    <a:pt x="1112012" y="128905"/>
                  </a:lnTo>
                  <a:lnTo>
                    <a:pt x="1112012" y="114427"/>
                  </a:lnTo>
                  <a:close/>
                </a:path>
                <a:path w="1518920" h="142875">
                  <a:moveTo>
                    <a:pt x="1129665" y="41414"/>
                  </a:moveTo>
                  <a:lnTo>
                    <a:pt x="1110361" y="41414"/>
                  </a:lnTo>
                  <a:lnTo>
                    <a:pt x="1110361" y="0"/>
                  </a:lnTo>
                  <a:lnTo>
                    <a:pt x="1093089" y="0"/>
                  </a:lnTo>
                  <a:lnTo>
                    <a:pt x="1093089" y="95123"/>
                  </a:lnTo>
                  <a:lnTo>
                    <a:pt x="1110361" y="95123"/>
                  </a:lnTo>
                  <a:lnTo>
                    <a:pt x="1110361" y="56007"/>
                  </a:lnTo>
                  <a:lnTo>
                    <a:pt x="1129665" y="56007"/>
                  </a:lnTo>
                  <a:lnTo>
                    <a:pt x="1129665" y="41414"/>
                  </a:lnTo>
                  <a:close/>
                </a:path>
                <a:path w="1518920" h="142875">
                  <a:moveTo>
                    <a:pt x="1219200" y="64897"/>
                  </a:moveTo>
                  <a:lnTo>
                    <a:pt x="1186942" y="36703"/>
                  </a:lnTo>
                  <a:lnTo>
                    <a:pt x="1186942" y="21717"/>
                  </a:lnTo>
                  <a:lnTo>
                    <a:pt x="1213485" y="21717"/>
                  </a:lnTo>
                  <a:lnTo>
                    <a:pt x="1213485" y="7493"/>
                  </a:lnTo>
                  <a:lnTo>
                    <a:pt x="1142492" y="7493"/>
                  </a:lnTo>
                  <a:lnTo>
                    <a:pt x="1142492" y="21717"/>
                  </a:lnTo>
                  <a:lnTo>
                    <a:pt x="1169670" y="21717"/>
                  </a:lnTo>
                  <a:lnTo>
                    <a:pt x="1169670" y="29337"/>
                  </a:lnTo>
                  <a:lnTo>
                    <a:pt x="1149553" y="63525"/>
                  </a:lnTo>
                  <a:lnTo>
                    <a:pt x="1136777" y="70358"/>
                  </a:lnTo>
                  <a:lnTo>
                    <a:pt x="1148969" y="82423"/>
                  </a:lnTo>
                  <a:lnTo>
                    <a:pt x="1154430" y="79883"/>
                  </a:lnTo>
                  <a:lnTo>
                    <a:pt x="1160145" y="75565"/>
                  </a:lnTo>
                  <a:lnTo>
                    <a:pt x="1166241" y="69469"/>
                  </a:lnTo>
                  <a:lnTo>
                    <a:pt x="1172337" y="63500"/>
                  </a:lnTo>
                  <a:lnTo>
                    <a:pt x="1176528" y="58039"/>
                  </a:lnTo>
                  <a:lnTo>
                    <a:pt x="1178814" y="53213"/>
                  </a:lnTo>
                  <a:lnTo>
                    <a:pt x="1184719" y="60629"/>
                  </a:lnTo>
                  <a:lnTo>
                    <a:pt x="1191590" y="67221"/>
                  </a:lnTo>
                  <a:lnTo>
                    <a:pt x="1199438" y="73012"/>
                  </a:lnTo>
                  <a:lnTo>
                    <a:pt x="1208278" y="77978"/>
                  </a:lnTo>
                  <a:lnTo>
                    <a:pt x="1219200" y="64897"/>
                  </a:lnTo>
                  <a:close/>
                </a:path>
                <a:path w="1518920" h="142875">
                  <a:moveTo>
                    <a:pt x="1251204" y="0"/>
                  </a:moveTo>
                  <a:lnTo>
                    <a:pt x="1234313" y="0"/>
                  </a:lnTo>
                  <a:lnTo>
                    <a:pt x="1234313" y="33909"/>
                  </a:lnTo>
                  <a:lnTo>
                    <a:pt x="1208659" y="33909"/>
                  </a:lnTo>
                  <a:lnTo>
                    <a:pt x="1208659" y="47498"/>
                  </a:lnTo>
                  <a:lnTo>
                    <a:pt x="1234313" y="47498"/>
                  </a:lnTo>
                  <a:lnTo>
                    <a:pt x="1234313" y="94488"/>
                  </a:lnTo>
                  <a:lnTo>
                    <a:pt x="1251204" y="94488"/>
                  </a:lnTo>
                  <a:lnTo>
                    <a:pt x="1251204" y="0"/>
                  </a:lnTo>
                  <a:close/>
                </a:path>
                <a:path w="1518920" h="142875">
                  <a:moveTo>
                    <a:pt x="1252601" y="113157"/>
                  </a:moveTo>
                  <a:lnTo>
                    <a:pt x="1181989" y="113157"/>
                  </a:lnTo>
                  <a:lnTo>
                    <a:pt x="1181989" y="83439"/>
                  </a:lnTo>
                  <a:lnTo>
                    <a:pt x="1164844" y="83439"/>
                  </a:lnTo>
                  <a:lnTo>
                    <a:pt x="1164844" y="127635"/>
                  </a:lnTo>
                  <a:lnTo>
                    <a:pt x="1252601" y="127635"/>
                  </a:lnTo>
                  <a:lnTo>
                    <a:pt x="1252601" y="113157"/>
                  </a:lnTo>
                  <a:close/>
                </a:path>
                <a:path w="1518920" h="142875">
                  <a:moveTo>
                    <a:pt x="1379855" y="38481"/>
                  </a:moveTo>
                  <a:lnTo>
                    <a:pt x="1310259" y="38481"/>
                  </a:lnTo>
                  <a:lnTo>
                    <a:pt x="1310259" y="32385"/>
                  </a:lnTo>
                  <a:lnTo>
                    <a:pt x="1373378" y="32385"/>
                  </a:lnTo>
                  <a:lnTo>
                    <a:pt x="1373378" y="20332"/>
                  </a:lnTo>
                  <a:lnTo>
                    <a:pt x="1310259" y="20332"/>
                  </a:lnTo>
                  <a:lnTo>
                    <a:pt x="1310259" y="14478"/>
                  </a:lnTo>
                  <a:lnTo>
                    <a:pt x="1376934" y="14478"/>
                  </a:lnTo>
                  <a:lnTo>
                    <a:pt x="1376934" y="1016"/>
                  </a:lnTo>
                  <a:lnTo>
                    <a:pt x="1293114" y="1016"/>
                  </a:lnTo>
                  <a:lnTo>
                    <a:pt x="1293114" y="51943"/>
                  </a:lnTo>
                  <a:lnTo>
                    <a:pt x="1379855" y="51943"/>
                  </a:lnTo>
                  <a:lnTo>
                    <a:pt x="1379855" y="38481"/>
                  </a:lnTo>
                  <a:close/>
                </a:path>
                <a:path w="1518920" h="142875">
                  <a:moveTo>
                    <a:pt x="1381252" y="117475"/>
                  </a:moveTo>
                  <a:lnTo>
                    <a:pt x="1308862" y="117475"/>
                  </a:lnTo>
                  <a:lnTo>
                    <a:pt x="1308862" y="110998"/>
                  </a:lnTo>
                  <a:lnTo>
                    <a:pt x="1378585" y="110998"/>
                  </a:lnTo>
                  <a:lnTo>
                    <a:pt x="1378585" y="78613"/>
                  </a:lnTo>
                  <a:lnTo>
                    <a:pt x="1291717" y="78613"/>
                  </a:lnTo>
                  <a:lnTo>
                    <a:pt x="1291717" y="91948"/>
                  </a:lnTo>
                  <a:lnTo>
                    <a:pt x="1361313" y="91948"/>
                  </a:lnTo>
                  <a:lnTo>
                    <a:pt x="1361313" y="98298"/>
                  </a:lnTo>
                  <a:lnTo>
                    <a:pt x="1291717" y="98298"/>
                  </a:lnTo>
                  <a:lnTo>
                    <a:pt x="1291717" y="131064"/>
                  </a:lnTo>
                  <a:lnTo>
                    <a:pt x="1381252" y="131064"/>
                  </a:lnTo>
                  <a:lnTo>
                    <a:pt x="1381252" y="117475"/>
                  </a:lnTo>
                  <a:close/>
                </a:path>
                <a:path w="1518920" h="142875">
                  <a:moveTo>
                    <a:pt x="1396365" y="58039"/>
                  </a:moveTo>
                  <a:lnTo>
                    <a:pt x="1273810" y="58039"/>
                  </a:lnTo>
                  <a:lnTo>
                    <a:pt x="1273810" y="72009"/>
                  </a:lnTo>
                  <a:lnTo>
                    <a:pt x="1396365" y="72009"/>
                  </a:lnTo>
                  <a:lnTo>
                    <a:pt x="1396365" y="58039"/>
                  </a:lnTo>
                  <a:close/>
                </a:path>
                <a:path w="1518920" h="142875">
                  <a:moveTo>
                    <a:pt x="1493520" y="89662"/>
                  </a:moveTo>
                  <a:lnTo>
                    <a:pt x="1492097" y="78740"/>
                  </a:lnTo>
                  <a:lnTo>
                    <a:pt x="1491742" y="75946"/>
                  </a:lnTo>
                  <a:lnTo>
                    <a:pt x="1485011" y="77089"/>
                  </a:lnTo>
                  <a:lnTo>
                    <a:pt x="1435735" y="78740"/>
                  </a:lnTo>
                  <a:lnTo>
                    <a:pt x="1435735" y="9525"/>
                  </a:lnTo>
                  <a:lnTo>
                    <a:pt x="1418844" y="9525"/>
                  </a:lnTo>
                  <a:lnTo>
                    <a:pt x="1418844" y="93091"/>
                  </a:lnTo>
                  <a:lnTo>
                    <a:pt x="1448562" y="93345"/>
                  </a:lnTo>
                  <a:lnTo>
                    <a:pt x="1462938" y="93116"/>
                  </a:lnTo>
                  <a:lnTo>
                    <a:pt x="1475232" y="92417"/>
                  </a:lnTo>
                  <a:lnTo>
                    <a:pt x="1485417" y="91262"/>
                  </a:lnTo>
                  <a:lnTo>
                    <a:pt x="1493520" y="89662"/>
                  </a:lnTo>
                  <a:close/>
                </a:path>
                <a:path w="1518920" h="142875">
                  <a:moveTo>
                    <a:pt x="1518412" y="0"/>
                  </a:moveTo>
                  <a:lnTo>
                    <a:pt x="1501394" y="0"/>
                  </a:lnTo>
                  <a:lnTo>
                    <a:pt x="1501394" y="132080"/>
                  </a:lnTo>
                  <a:lnTo>
                    <a:pt x="1518412" y="132080"/>
                  </a:lnTo>
                  <a:lnTo>
                    <a:pt x="1518412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8" name="object 98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4453128" y="5184140"/>
              <a:ext cx="1264158" cy="142621"/>
            </a:xfrm>
            <a:prstGeom prst="rect">
              <a:avLst/>
            </a:prstGeom>
          </p:spPr>
        </p:pic>
        <p:sp>
          <p:nvSpPr>
            <p:cNvPr id="99" name="object 99"/>
            <p:cNvSpPr/>
            <p:nvPr/>
          </p:nvSpPr>
          <p:spPr>
            <a:xfrm>
              <a:off x="5783960" y="5186426"/>
              <a:ext cx="394335" cy="124460"/>
            </a:xfrm>
            <a:custGeom>
              <a:avLst/>
              <a:gdLst/>
              <a:ahLst/>
              <a:cxnLst/>
              <a:rect l="l" t="t" r="r" b="b"/>
              <a:pathLst>
                <a:path w="394335" h="124460">
                  <a:moveTo>
                    <a:pt x="258190" y="96520"/>
                  </a:moveTo>
                  <a:lnTo>
                    <a:pt x="135636" y="96520"/>
                  </a:lnTo>
                  <a:lnTo>
                    <a:pt x="135636" y="110617"/>
                  </a:lnTo>
                  <a:lnTo>
                    <a:pt x="258190" y="110617"/>
                  </a:lnTo>
                  <a:lnTo>
                    <a:pt x="258190" y="96520"/>
                  </a:lnTo>
                  <a:close/>
                </a:path>
                <a:path w="394335" h="124460">
                  <a:moveTo>
                    <a:pt x="35178" y="85217"/>
                  </a:moveTo>
                  <a:lnTo>
                    <a:pt x="17906" y="85217"/>
                  </a:lnTo>
                  <a:lnTo>
                    <a:pt x="17906" y="124206"/>
                  </a:lnTo>
                  <a:lnTo>
                    <a:pt x="106299" y="124206"/>
                  </a:lnTo>
                  <a:lnTo>
                    <a:pt x="106299" y="109728"/>
                  </a:lnTo>
                  <a:lnTo>
                    <a:pt x="35178" y="109728"/>
                  </a:lnTo>
                  <a:lnTo>
                    <a:pt x="35178" y="85217"/>
                  </a:lnTo>
                  <a:close/>
                </a:path>
                <a:path w="394335" h="124460">
                  <a:moveTo>
                    <a:pt x="71247" y="75057"/>
                  </a:moveTo>
                  <a:lnTo>
                    <a:pt x="53975" y="75057"/>
                  </a:lnTo>
                  <a:lnTo>
                    <a:pt x="53975" y="99949"/>
                  </a:lnTo>
                  <a:lnTo>
                    <a:pt x="71247" y="99949"/>
                  </a:lnTo>
                  <a:lnTo>
                    <a:pt x="71247" y="75057"/>
                  </a:lnTo>
                  <a:close/>
                </a:path>
                <a:path w="394335" h="124460">
                  <a:moveTo>
                    <a:pt x="122554" y="60706"/>
                  </a:moveTo>
                  <a:lnTo>
                    <a:pt x="0" y="60706"/>
                  </a:lnTo>
                  <a:lnTo>
                    <a:pt x="0" y="75057"/>
                  </a:lnTo>
                  <a:lnTo>
                    <a:pt x="122554" y="75057"/>
                  </a:lnTo>
                  <a:lnTo>
                    <a:pt x="122554" y="60706"/>
                  </a:lnTo>
                  <a:close/>
                </a:path>
                <a:path w="394335" h="124460">
                  <a:moveTo>
                    <a:pt x="196850" y="6731"/>
                  </a:moveTo>
                  <a:lnTo>
                    <a:pt x="158543" y="20798"/>
                  </a:lnTo>
                  <a:lnTo>
                    <a:pt x="151256" y="40640"/>
                  </a:lnTo>
                  <a:lnTo>
                    <a:pt x="152066" y="48138"/>
                  </a:lnTo>
                  <a:lnTo>
                    <a:pt x="187463" y="74106"/>
                  </a:lnTo>
                  <a:lnTo>
                    <a:pt x="196850" y="74676"/>
                  </a:lnTo>
                  <a:lnTo>
                    <a:pt x="206253" y="74106"/>
                  </a:lnTo>
                  <a:lnTo>
                    <a:pt x="235138" y="60579"/>
                  </a:lnTo>
                  <a:lnTo>
                    <a:pt x="188213" y="60579"/>
                  </a:lnTo>
                  <a:lnTo>
                    <a:pt x="181483" y="58801"/>
                  </a:lnTo>
                  <a:lnTo>
                    <a:pt x="171323" y="51689"/>
                  </a:lnTo>
                  <a:lnTo>
                    <a:pt x="168783" y="46862"/>
                  </a:lnTo>
                  <a:lnTo>
                    <a:pt x="168783" y="34671"/>
                  </a:lnTo>
                  <a:lnTo>
                    <a:pt x="171323" y="29844"/>
                  </a:lnTo>
                  <a:lnTo>
                    <a:pt x="181483" y="22732"/>
                  </a:lnTo>
                  <a:lnTo>
                    <a:pt x="188213" y="20955"/>
                  </a:lnTo>
                  <a:lnTo>
                    <a:pt x="235138" y="20955"/>
                  </a:lnTo>
                  <a:lnTo>
                    <a:pt x="235029" y="20798"/>
                  </a:lnTo>
                  <a:lnTo>
                    <a:pt x="229362" y="15875"/>
                  </a:lnTo>
                  <a:lnTo>
                    <a:pt x="222478" y="11874"/>
                  </a:lnTo>
                  <a:lnTo>
                    <a:pt x="214772" y="9017"/>
                  </a:lnTo>
                  <a:lnTo>
                    <a:pt x="206234" y="7302"/>
                  </a:lnTo>
                  <a:lnTo>
                    <a:pt x="196850" y="6731"/>
                  </a:lnTo>
                  <a:close/>
                </a:path>
                <a:path w="394335" h="124460">
                  <a:moveTo>
                    <a:pt x="235138" y="20955"/>
                  </a:moveTo>
                  <a:lnTo>
                    <a:pt x="205486" y="20955"/>
                  </a:lnTo>
                  <a:lnTo>
                    <a:pt x="212343" y="22732"/>
                  </a:lnTo>
                  <a:lnTo>
                    <a:pt x="217297" y="26288"/>
                  </a:lnTo>
                  <a:lnTo>
                    <a:pt x="222376" y="29844"/>
                  </a:lnTo>
                  <a:lnTo>
                    <a:pt x="224789" y="34671"/>
                  </a:lnTo>
                  <a:lnTo>
                    <a:pt x="224728" y="46862"/>
                  </a:lnTo>
                  <a:lnTo>
                    <a:pt x="222376" y="51689"/>
                  </a:lnTo>
                  <a:lnTo>
                    <a:pt x="212216" y="58801"/>
                  </a:lnTo>
                  <a:lnTo>
                    <a:pt x="205486" y="60579"/>
                  </a:lnTo>
                  <a:lnTo>
                    <a:pt x="235138" y="60579"/>
                  </a:lnTo>
                  <a:lnTo>
                    <a:pt x="239093" y="54816"/>
                  </a:lnTo>
                  <a:lnTo>
                    <a:pt x="241508" y="48138"/>
                  </a:lnTo>
                  <a:lnTo>
                    <a:pt x="242315" y="40640"/>
                  </a:lnTo>
                  <a:lnTo>
                    <a:pt x="241506" y="33216"/>
                  </a:lnTo>
                  <a:lnTo>
                    <a:pt x="239077" y="26590"/>
                  </a:lnTo>
                  <a:lnTo>
                    <a:pt x="235138" y="20955"/>
                  </a:lnTo>
                  <a:close/>
                </a:path>
                <a:path w="394335" h="124460">
                  <a:moveTo>
                    <a:pt x="393826" y="97662"/>
                  </a:moveTo>
                  <a:lnTo>
                    <a:pt x="271272" y="97662"/>
                  </a:lnTo>
                  <a:lnTo>
                    <a:pt x="271272" y="112014"/>
                  </a:lnTo>
                  <a:lnTo>
                    <a:pt x="393826" y="112014"/>
                  </a:lnTo>
                  <a:lnTo>
                    <a:pt x="393826" y="97662"/>
                  </a:lnTo>
                  <a:close/>
                </a:path>
                <a:path w="394335" h="124460">
                  <a:moveTo>
                    <a:pt x="341122" y="79248"/>
                  </a:moveTo>
                  <a:lnTo>
                    <a:pt x="323976" y="79248"/>
                  </a:lnTo>
                  <a:lnTo>
                    <a:pt x="323976" y="97662"/>
                  </a:lnTo>
                  <a:lnTo>
                    <a:pt x="341122" y="97662"/>
                  </a:lnTo>
                  <a:lnTo>
                    <a:pt x="341122" y="79248"/>
                  </a:lnTo>
                  <a:close/>
                </a:path>
                <a:path w="394335" h="124460">
                  <a:moveTo>
                    <a:pt x="375919" y="9271"/>
                  </a:moveTo>
                  <a:lnTo>
                    <a:pt x="288925" y="9271"/>
                  </a:lnTo>
                  <a:lnTo>
                    <a:pt x="288925" y="23368"/>
                  </a:lnTo>
                  <a:lnTo>
                    <a:pt x="358648" y="23368"/>
                  </a:lnTo>
                  <a:lnTo>
                    <a:pt x="358648" y="36703"/>
                  </a:lnTo>
                  <a:lnTo>
                    <a:pt x="288671" y="36703"/>
                  </a:lnTo>
                  <a:lnTo>
                    <a:pt x="288671" y="79248"/>
                  </a:lnTo>
                  <a:lnTo>
                    <a:pt x="379349" y="79248"/>
                  </a:lnTo>
                  <a:lnTo>
                    <a:pt x="379349" y="65024"/>
                  </a:lnTo>
                  <a:lnTo>
                    <a:pt x="305942" y="65024"/>
                  </a:lnTo>
                  <a:lnTo>
                    <a:pt x="305942" y="50418"/>
                  </a:lnTo>
                  <a:lnTo>
                    <a:pt x="375919" y="50418"/>
                  </a:lnTo>
                  <a:lnTo>
                    <a:pt x="375919" y="9271"/>
                  </a:lnTo>
                  <a:close/>
                </a:path>
                <a:path w="394335" h="124460">
                  <a:moveTo>
                    <a:pt x="83399" y="25654"/>
                  </a:moveTo>
                  <a:lnTo>
                    <a:pt x="61213" y="25654"/>
                  </a:lnTo>
                  <a:lnTo>
                    <a:pt x="65567" y="29916"/>
                  </a:lnTo>
                  <a:lnTo>
                    <a:pt x="102804" y="48722"/>
                  </a:lnTo>
                  <a:lnTo>
                    <a:pt x="109474" y="49911"/>
                  </a:lnTo>
                  <a:lnTo>
                    <a:pt x="117601" y="36703"/>
                  </a:lnTo>
                  <a:lnTo>
                    <a:pt x="107544" y="35353"/>
                  </a:lnTo>
                  <a:lnTo>
                    <a:pt x="98536" y="33067"/>
                  </a:lnTo>
                  <a:lnTo>
                    <a:pt x="90402" y="29791"/>
                  </a:lnTo>
                  <a:lnTo>
                    <a:pt x="83399" y="25654"/>
                  </a:lnTo>
                  <a:close/>
                </a:path>
                <a:path w="394335" h="124460">
                  <a:moveTo>
                    <a:pt x="69723" y="0"/>
                  </a:moveTo>
                  <a:lnTo>
                    <a:pt x="52704" y="0"/>
                  </a:lnTo>
                  <a:lnTo>
                    <a:pt x="52704" y="13335"/>
                  </a:lnTo>
                  <a:lnTo>
                    <a:pt x="48260" y="19431"/>
                  </a:lnTo>
                  <a:lnTo>
                    <a:pt x="4699" y="36449"/>
                  </a:lnTo>
                  <a:lnTo>
                    <a:pt x="13715" y="49657"/>
                  </a:lnTo>
                  <a:lnTo>
                    <a:pt x="49911" y="36449"/>
                  </a:lnTo>
                  <a:lnTo>
                    <a:pt x="61213" y="25654"/>
                  </a:lnTo>
                  <a:lnTo>
                    <a:pt x="83399" y="25654"/>
                  </a:lnTo>
                  <a:lnTo>
                    <a:pt x="83185" y="25526"/>
                  </a:lnTo>
                  <a:lnTo>
                    <a:pt x="74167" y="19176"/>
                  </a:lnTo>
                  <a:lnTo>
                    <a:pt x="69817" y="13335"/>
                  </a:lnTo>
                  <a:lnTo>
                    <a:pt x="69723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0" name="object 100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6242430" y="5184140"/>
              <a:ext cx="240665" cy="132207"/>
            </a:xfrm>
            <a:prstGeom prst="rect">
              <a:avLst/>
            </a:prstGeom>
          </p:spPr>
        </p:pic>
        <p:sp>
          <p:nvSpPr>
            <p:cNvPr id="101" name="object 101"/>
            <p:cNvSpPr/>
            <p:nvPr/>
          </p:nvSpPr>
          <p:spPr>
            <a:xfrm>
              <a:off x="6553581" y="5184139"/>
              <a:ext cx="581025" cy="132715"/>
            </a:xfrm>
            <a:custGeom>
              <a:avLst/>
              <a:gdLst/>
              <a:ahLst/>
              <a:cxnLst/>
              <a:rect l="l" t="t" r="r" b="b"/>
              <a:pathLst>
                <a:path w="581025" h="132714">
                  <a:moveTo>
                    <a:pt x="82423" y="64897"/>
                  </a:moveTo>
                  <a:lnTo>
                    <a:pt x="75679" y="62280"/>
                  </a:lnTo>
                  <a:lnTo>
                    <a:pt x="69570" y="59016"/>
                  </a:lnTo>
                  <a:lnTo>
                    <a:pt x="64109" y="55092"/>
                  </a:lnTo>
                  <a:lnTo>
                    <a:pt x="62128" y="53213"/>
                  </a:lnTo>
                  <a:lnTo>
                    <a:pt x="59309" y="50546"/>
                  </a:lnTo>
                  <a:lnTo>
                    <a:pt x="53213" y="43942"/>
                  </a:lnTo>
                  <a:lnTo>
                    <a:pt x="50165" y="36703"/>
                  </a:lnTo>
                  <a:lnTo>
                    <a:pt x="50165" y="21717"/>
                  </a:lnTo>
                  <a:lnTo>
                    <a:pt x="76708" y="21717"/>
                  </a:lnTo>
                  <a:lnTo>
                    <a:pt x="76708" y="7493"/>
                  </a:lnTo>
                  <a:lnTo>
                    <a:pt x="5715" y="7493"/>
                  </a:lnTo>
                  <a:lnTo>
                    <a:pt x="5715" y="21717"/>
                  </a:lnTo>
                  <a:lnTo>
                    <a:pt x="32893" y="21717"/>
                  </a:lnTo>
                  <a:lnTo>
                    <a:pt x="32893" y="29337"/>
                  </a:lnTo>
                  <a:lnTo>
                    <a:pt x="12725" y="63525"/>
                  </a:lnTo>
                  <a:lnTo>
                    <a:pt x="0" y="70358"/>
                  </a:lnTo>
                  <a:lnTo>
                    <a:pt x="12192" y="82423"/>
                  </a:lnTo>
                  <a:lnTo>
                    <a:pt x="17513" y="79883"/>
                  </a:lnTo>
                  <a:lnTo>
                    <a:pt x="23241" y="75692"/>
                  </a:lnTo>
                  <a:lnTo>
                    <a:pt x="29337" y="69596"/>
                  </a:lnTo>
                  <a:lnTo>
                    <a:pt x="35433" y="63627"/>
                  </a:lnTo>
                  <a:lnTo>
                    <a:pt x="39738" y="58166"/>
                  </a:lnTo>
                  <a:lnTo>
                    <a:pt x="42037" y="53213"/>
                  </a:lnTo>
                  <a:lnTo>
                    <a:pt x="47942" y="60629"/>
                  </a:lnTo>
                  <a:lnTo>
                    <a:pt x="54813" y="67221"/>
                  </a:lnTo>
                  <a:lnTo>
                    <a:pt x="62661" y="73012"/>
                  </a:lnTo>
                  <a:lnTo>
                    <a:pt x="71488" y="77978"/>
                  </a:lnTo>
                  <a:lnTo>
                    <a:pt x="82423" y="64897"/>
                  </a:lnTo>
                  <a:close/>
                </a:path>
                <a:path w="581025" h="132714">
                  <a:moveTo>
                    <a:pt x="110998" y="0"/>
                  </a:moveTo>
                  <a:lnTo>
                    <a:pt x="94234" y="0"/>
                  </a:lnTo>
                  <a:lnTo>
                    <a:pt x="94234" y="94488"/>
                  </a:lnTo>
                  <a:lnTo>
                    <a:pt x="110998" y="94488"/>
                  </a:lnTo>
                  <a:lnTo>
                    <a:pt x="110998" y="0"/>
                  </a:lnTo>
                  <a:close/>
                </a:path>
                <a:path w="581025" h="132714">
                  <a:moveTo>
                    <a:pt x="112522" y="113157"/>
                  </a:moveTo>
                  <a:lnTo>
                    <a:pt x="41910" y="113157"/>
                  </a:lnTo>
                  <a:lnTo>
                    <a:pt x="41910" y="83439"/>
                  </a:lnTo>
                  <a:lnTo>
                    <a:pt x="24638" y="83439"/>
                  </a:lnTo>
                  <a:lnTo>
                    <a:pt x="24638" y="127635"/>
                  </a:lnTo>
                  <a:lnTo>
                    <a:pt x="112522" y="127635"/>
                  </a:lnTo>
                  <a:lnTo>
                    <a:pt x="112522" y="113157"/>
                  </a:lnTo>
                  <a:close/>
                </a:path>
                <a:path w="581025" h="132714">
                  <a:moveTo>
                    <a:pt x="258191" y="100330"/>
                  </a:moveTo>
                  <a:lnTo>
                    <a:pt x="226187" y="100330"/>
                  </a:lnTo>
                  <a:lnTo>
                    <a:pt x="226187" y="79375"/>
                  </a:lnTo>
                  <a:lnTo>
                    <a:pt x="243332" y="79375"/>
                  </a:lnTo>
                  <a:lnTo>
                    <a:pt x="243332" y="65278"/>
                  </a:lnTo>
                  <a:lnTo>
                    <a:pt x="208915" y="65278"/>
                  </a:lnTo>
                  <a:lnTo>
                    <a:pt x="208915" y="79375"/>
                  </a:lnTo>
                  <a:lnTo>
                    <a:pt x="208915" y="100330"/>
                  </a:lnTo>
                  <a:lnTo>
                    <a:pt x="186182" y="100330"/>
                  </a:lnTo>
                  <a:lnTo>
                    <a:pt x="186182" y="79375"/>
                  </a:lnTo>
                  <a:lnTo>
                    <a:pt x="208915" y="79375"/>
                  </a:lnTo>
                  <a:lnTo>
                    <a:pt x="208915" y="65278"/>
                  </a:lnTo>
                  <a:lnTo>
                    <a:pt x="169926" y="65278"/>
                  </a:lnTo>
                  <a:lnTo>
                    <a:pt x="169926" y="51816"/>
                  </a:lnTo>
                  <a:lnTo>
                    <a:pt x="240665" y="51816"/>
                  </a:lnTo>
                  <a:lnTo>
                    <a:pt x="240665" y="11569"/>
                  </a:lnTo>
                  <a:lnTo>
                    <a:pt x="153035" y="11569"/>
                  </a:lnTo>
                  <a:lnTo>
                    <a:pt x="153035" y="25654"/>
                  </a:lnTo>
                  <a:lnTo>
                    <a:pt x="223393" y="25654"/>
                  </a:lnTo>
                  <a:lnTo>
                    <a:pt x="223393" y="38481"/>
                  </a:lnTo>
                  <a:lnTo>
                    <a:pt x="152781" y="38481"/>
                  </a:lnTo>
                  <a:lnTo>
                    <a:pt x="152781" y="79375"/>
                  </a:lnTo>
                  <a:lnTo>
                    <a:pt x="168910" y="79375"/>
                  </a:lnTo>
                  <a:lnTo>
                    <a:pt x="168910" y="100330"/>
                  </a:lnTo>
                  <a:lnTo>
                    <a:pt x="135636" y="100330"/>
                  </a:lnTo>
                  <a:lnTo>
                    <a:pt x="135636" y="114427"/>
                  </a:lnTo>
                  <a:lnTo>
                    <a:pt x="258191" y="114427"/>
                  </a:lnTo>
                  <a:lnTo>
                    <a:pt x="258191" y="100330"/>
                  </a:lnTo>
                  <a:close/>
                </a:path>
                <a:path w="581025" h="132714">
                  <a:moveTo>
                    <a:pt x="387223" y="4699"/>
                  </a:moveTo>
                  <a:lnTo>
                    <a:pt x="370205" y="4699"/>
                  </a:lnTo>
                  <a:lnTo>
                    <a:pt x="370205" y="21717"/>
                  </a:lnTo>
                  <a:lnTo>
                    <a:pt x="370205" y="36207"/>
                  </a:lnTo>
                  <a:lnTo>
                    <a:pt x="370205" y="51054"/>
                  </a:lnTo>
                  <a:lnTo>
                    <a:pt x="341376" y="51054"/>
                  </a:lnTo>
                  <a:lnTo>
                    <a:pt x="341376" y="36207"/>
                  </a:lnTo>
                  <a:lnTo>
                    <a:pt x="370205" y="36207"/>
                  </a:lnTo>
                  <a:lnTo>
                    <a:pt x="370205" y="21717"/>
                  </a:lnTo>
                  <a:lnTo>
                    <a:pt x="341376" y="21717"/>
                  </a:lnTo>
                  <a:lnTo>
                    <a:pt x="341376" y="4699"/>
                  </a:lnTo>
                  <a:lnTo>
                    <a:pt x="324231" y="4699"/>
                  </a:lnTo>
                  <a:lnTo>
                    <a:pt x="324231" y="65405"/>
                  </a:lnTo>
                  <a:lnTo>
                    <a:pt x="387223" y="65405"/>
                  </a:lnTo>
                  <a:lnTo>
                    <a:pt x="387223" y="51054"/>
                  </a:lnTo>
                  <a:lnTo>
                    <a:pt x="387223" y="36207"/>
                  </a:lnTo>
                  <a:lnTo>
                    <a:pt x="387223" y="21717"/>
                  </a:lnTo>
                  <a:lnTo>
                    <a:pt x="387223" y="4699"/>
                  </a:lnTo>
                  <a:close/>
                </a:path>
                <a:path w="581025" h="132714">
                  <a:moveTo>
                    <a:pt x="427101" y="114808"/>
                  </a:moveTo>
                  <a:lnTo>
                    <a:pt x="359156" y="114808"/>
                  </a:lnTo>
                  <a:lnTo>
                    <a:pt x="359156" y="94869"/>
                  </a:lnTo>
                  <a:lnTo>
                    <a:pt x="424942" y="94869"/>
                  </a:lnTo>
                  <a:lnTo>
                    <a:pt x="424942" y="80391"/>
                  </a:lnTo>
                  <a:lnTo>
                    <a:pt x="342011" y="80391"/>
                  </a:lnTo>
                  <a:lnTo>
                    <a:pt x="342011" y="129286"/>
                  </a:lnTo>
                  <a:lnTo>
                    <a:pt x="427101" y="129286"/>
                  </a:lnTo>
                  <a:lnTo>
                    <a:pt x="427101" y="114808"/>
                  </a:lnTo>
                  <a:close/>
                </a:path>
                <a:path w="581025" h="132714">
                  <a:moveTo>
                    <a:pt x="445135" y="33413"/>
                  </a:moveTo>
                  <a:lnTo>
                    <a:pt x="424942" y="33413"/>
                  </a:lnTo>
                  <a:lnTo>
                    <a:pt x="424942" y="0"/>
                  </a:lnTo>
                  <a:lnTo>
                    <a:pt x="407797" y="0"/>
                  </a:lnTo>
                  <a:lnTo>
                    <a:pt x="407797" y="74930"/>
                  </a:lnTo>
                  <a:lnTo>
                    <a:pt x="424942" y="74930"/>
                  </a:lnTo>
                  <a:lnTo>
                    <a:pt x="424942" y="47879"/>
                  </a:lnTo>
                  <a:lnTo>
                    <a:pt x="445135" y="47879"/>
                  </a:lnTo>
                  <a:lnTo>
                    <a:pt x="445135" y="33413"/>
                  </a:lnTo>
                  <a:close/>
                </a:path>
                <a:path w="581025" h="132714">
                  <a:moveTo>
                    <a:pt x="519049" y="107950"/>
                  </a:moveTo>
                  <a:lnTo>
                    <a:pt x="514350" y="106172"/>
                  </a:lnTo>
                  <a:lnTo>
                    <a:pt x="510413" y="103124"/>
                  </a:lnTo>
                  <a:lnTo>
                    <a:pt x="507111" y="98679"/>
                  </a:lnTo>
                  <a:lnTo>
                    <a:pt x="503809" y="94361"/>
                  </a:lnTo>
                  <a:lnTo>
                    <a:pt x="502158" y="89916"/>
                  </a:lnTo>
                  <a:lnTo>
                    <a:pt x="502158" y="78867"/>
                  </a:lnTo>
                  <a:lnTo>
                    <a:pt x="485394" y="78867"/>
                  </a:lnTo>
                  <a:lnTo>
                    <a:pt x="485394" y="93218"/>
                  </a:lnTo>
                  <a:lnTo>
                    <a:pt x="483108" y="100076"/>
                  </a:lnTo>
                  <a:lnTo>
                    <a:pt x="473710" y="112776"/>
                  </a:lnTo>
                  <a:lnTo>
                    <a:pt x="467233" y="117729"/>
                  </a:lnTo>
                  <a:lnTo>
                    <a:pt x="459232" y="121412"/>
                  </a:lnTo>
                  <a:lnTo>
                    <a:pt x="471297" y="131953"/>
                  </a:lnTo>
                  <a:lnTo>
                    <a:pt x="494792" y="108458"/>
                  </a:lnTo>
                  <a:lnTo>
                    <a:pt x="497840" y="112776"/>
                  </a:lnTo>
                  <a:lnTo>
                    <a:pt x="501269" y="116205"/>
                  </a:lnTo>
                  <a:lnTo>
                    <a:pt x="504952" y="118999"/>
                  </a:lnTo>
                  <a:lnTo>
                    <a:pt x="518388" y="108458"/>
                  </a:lnTo>
                  <a:lnTo>
                    <a:pt x="519049" y="107950"/>
                  </a:lnTo>
                  <a:close/>
                </a:path>
                <a:path w="581025" h="132714">
                  <a:moveTo>
                    <a:pt x="528955" y="36969"/>
                  </a:moveTo>
                  <a:lnTo>
                    <a:pt x="511810" y="8140"/>
                  </a:lnTo>
                  <a:lnTo>
                    <a:pt x="511810" y="31369"/>
                  </a:lnTo>
                  <a:lnTo>
                    <a:pt x="511810" y="42557"/>
                  </a:lnTo>
                  <a:lnTo>
                    <a:pt x="510159" y="47117"/>
                  </a:lnTo>
                  <a:lnTo>
                    <a:pt x="503555" y="54229"/>
                  </a:lnTo>
                  <a:lnTo>
                    <a:pt x="499110" y="56007"/>
                  </a:lnTo>
                  <a:lnTo>
                    <a:pt x="488188" y="56007"/>
                  </a:lnTo>
                  <a:lnTo>
                    <a:pt x="483870" y="54229"/>
                  </a:lnTo>
                  <a:lnTo>
                    <a:pt x="480568" y="50673"/>
                  </a:lnTo>
                  <a:lnTo>
                    <a:pt x="477393" y="47117"/>
                  </a:lnTo>
                  <a:lnTo>
                    <a:pt x="475742" y="42557"/>
                  </a:lnTo>
                  <a:lnTo>
                    <a:pt x="475742" y="31369"/>
                  </a:lnTo>
                  <a:lnTo>
                    <a:pt x="477266" y="26797"/>
                  </a:lnTo>
                  <a:lnTo>
                    <a:pt x="480568" y="23241"/>
                  </a:lnTo>
                  <a:lnTo>
                    <a:pt x="483743" y="19685"/>
                  </a:lnTo>
                  <a:lnTo>
                    <a:pt x="488188" y="17780"/>
                  </a:lnTo>
                  <a:lnTo>
                    <a:pt x="499237" y="17780"/>
                  </a:lnTo>
                  <a:lnTo>
                    <a:pt x="503555" y="19685"/>
                  </a:lnTo>
                  <a:lnTo>
                    <a:pt x="510159" y="26797"/>
                  </a:lnTo>
                  <a:lnTo>
                    <a:pt x="511810" y="31369"/>
                  </a:lnTo>
                  <a:lnTo>
                    <a:pt x="511810" y="8140"/>
                  </a:lnTo>
                  <a:lnTo>
                    <a:pt x="507822" y="6184"/>
                  </a:lnTo>
                  <a:lnTo>
                    <a:pt x="501091" y="4406"/>
                  </a:lnTo>
                  <a:lnTo>
                    <a:pt x="493649" y="3810"/>
                  </a:lnTo>
                  <a:lnTo>
                    <a:pt x="486257" y="4406"/>
                  </a:lnTo>
                  <a:lnTo>
                    <a:pt x="458470" y="36969"/>
                  </a:lnTo>
                  <a:lnTo>
                    <a:pt x="459079" y="43802"/>
                  </a:lnTo>
                  <a:lnTo>
                    <a:pt x="493649" y="69977"/>
                  </a:lnTo>
                  <a:lnTo>
                    <a:pt x="501027" y="69405"/>
                  </a:lnTo>
                  <a:lnTo>
                    <a:pt x="507720" y="67665"/>
                  </a:lnTo>
                  <a:lnTo>
                    <a:pt x="513740" y="64731"/>
                  </a:lnTo>
                  <a:lnTo>
                    <a:pt x="519049" y="60579"/>
                  </a:lnTo>
                  <a:lnTo>
                    <a:pt x="523024" y="56007"/>
                  </a:lnTo>
                  <a:lnTo>
                    <a:pt x="523379" y="55613"/>
                  </a:lnTo>
                  <a:lnTo>
                    <a:pt x="526465" y="50012"/>
                  </a:lnTo>
                  <a:lnTo>
                    <a:pt x="528332" y="43802"/>
                  </a:lnTo>
                  <a:lnTo>
                    <a:pt x="528955" y="36969"/>
                  </a:lnTo>
                  <a:close/>
                </a:path>
                <a:path w="581025" h="132714">
                  <a:moveTo>
                    <a:pt x="577469" y="119507"/>
                  </a:moveTo>
                  <a:lnTo>
                    <a:pt x="569341" y="116586"/>
                  </a:lnTo>
                  <a:lnTo>
                    <a:pt x="562864" y="112141"/>
                  </a:lnTo>
                  <a:lnTo>
                    <a:pt x="562152" y="111252"/>
                  </a:lnTo>
                  <a:lnTo>
                    <a:pt x="558038" y="106045"/>
                  </a:lnTo>
                  <a:lnTo>
                    <a:pt x="553212" y="100076"/>
                  </a:lnTo>
                  <a:lnTo>
                    <a:pt x="550926" y="93218"/>
                  </a:lnTo>
                  <a:lnTo>
                    <a:pt x="550926" y="78740"/>
                  </a:lnTo>
                  <a:lnTo>
                    <a:pt x="533908" y="78740"/>
                  </a:lnTo>
                  <a:lnTo>
                    <a:pt x="533908" y="85725"/>
                  </a:lnTo>
                  <a:lnTo>
                    <a:pt x="532231" y="96761"/>
                  </a:lnTo>
                  <a:lnTo>
                    <a:pt x="527240" y="106400"/>
                  </a:lnTo>
                  <a:lnTo>
                    <a:pt x="518896" y="114668"/>
                  </a:lnTo>
                  <a:lnTo>
                    <a:pt x="507238" y="121539"/>
                  </a:lnTo>
                  <a:lnTo>
                    <a:pt x="519557" y="132588"/>
                  </a:lnTo>
                  <a:lnTo>
                    <a:pt x="542417" y="111252"/>
                  </a:lnTo>
                  <a:lnTo>
                    <a:pt x="547268" y="117373"/>
                  </a:lnTo>
                  <a:lnTo>
                    <a:pt x="552704" y="122783"/>
                  </a:lnTo>
                  <a:lnTo>
                    <a:pt x="558698" y="127469"/>
                  </a:lnTo>
                  <a:lnTo>
                    <a:pt x="565277" y="131445"/>
                  </a:lnTo>
                  <a:lnTo>
                    <a:pt x="577469" y="119507"/>
                  </a:lnTo>
                  <a:close/>
                </a:path>
                <a:path w="581025" h="132714">
                  <a:moveTo>
                    <a:pt x="580644" y="32270"/>
                  </a:moveTo>
                  <a:lnTo>
                    <a:pt x="560451" y="32270"/>
                  </a:lnTo>
                  <a:lnTo>
                    <a:pt x="560451" y="0"/>
                  </a:lnTo>
                  <a:lnTo>
                    <a:pt x="543306" y="0"/>
                  </a:lnTo>
                  <a:lnTo>
                    <a:pt x="543306" y="73152"/>
                  </a:lnTo>
                  <a:lnTo>
                    <a:pt x="560451" y="73152"/>
                  </a:lnTo>
                  <a:lnTo>
                    <a:pt x="560451" y="46736"/>
                  </a:lnTo>
                  <a:lnTo>
                    <a:pt x="580644" y="46736"/>
                  </a:lnTo>
                  <a:lnTo>
                    <a:pt x="580644" y="3227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2" name="object 102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7143369" y="5186298"/>
              <a:ext cx="122554" cy="127126"/>
            </a:xfrm>
            <a:prstGeom prst="rect">
              <a:avLst/>
            </a:prstGeom>
          </p:spPr>
        </p:pic>
        <p:pic>
          <p:nvPicPr>
            <p:cNvPr id="103" name="object 103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1176527" y="5713476"/>
              <a:ext cx="144780" cy="144780"/>
            </a:xfrm>
            <a:prstGeom prst="rect">
              <a:avLst/>
            </a:prstGeom>
          </p:spPr>
        </p:pic>
        <p:sp>
          <p:nvSpPr>
            <p:cNvPr id="104" name="object 104"/>
            <p:cNvSpPr/>
            <p:nvPr/>
          </p:nvSpPr>
          <p:spPr>
            <a:xfrm>
              <a:off x="1411477" y="5733897"/>
              <a:ext cx="294640" cy="104775"/>
            </a:xfrm>
            <a:custGeom>
              <a:avLst/>
              <a:gdLst/>
              <a:ahLst/>
              <a:cxnLst/>
              <a:rect l="l" t="t" r="r" b="b"/>
              <a:pathLst>
                <a:path w="294639" h="104775">
                  <a:moveTo>
                    <a:pt x="231394" y="84200"/>
                  </a:moveTo>
                  <a:lnTo>
                    <a:pt x="231394" y="100431"/>
                  </a:lnTo>
                  <a:lnTo>
                    <a:pt x="236982" y="102933"/>
                  </a:lnTo>
                  <a:lnTo>
                    <a:pt x="243713" y="104190"/>
                  </a:lnTo>
                  <a:lnTo>
                    <a:pt x="251586" y="104190"/>
                  </a:lnTo>
                  <a:lnTo>
                    <a:pt x="261280" y="103240"/>
                  </a:lnTo>
                  <a:lnTo>
                    <a:pt x="269795" y="100390"/>
                  </a:lnTo>
                  <a:lnTo>
                    <a:pt x="277143" y="95639"/>
                  </a:lnTo>
                  <a:lnTo>
                    <a:pt x="283076" y="89268"/>
                  </a:lnTo>
                  <a:lnTo>
                    <a:pt x="243078" y="89268"/>
                  </a:lnTo>
                  <a:lnTo>
                    <a:pt x="236728" y="87579"/>
                  </a:lnTo>
                  <a:lnTo>
                    <a:pt x="231394" y="84200"/>
                  </a:lnTo>
                  <a:close/>
                </a:path>
                <a:path w="294639" h="104775">
                  <a:moveTo>
                    <a:pt x="294054" y="55308"/>
                  </a:moveTo>
                  <a:lnTo>
                    <a:pt x="275463" y="55308"/>
                  </a:lnTo>
                  <a:lnTo>
                    <a:pt x="275844" y="55448"/>
                  </a:lnTo>
                  <a:lnTo>
                    <a:pt x="275459" y="62522"/>
                  </a:lnTo>
                  <a:lnTo>
                    <a:pt x="258445" y="89268"/>
                  </a:lnTo>
                  <a:lnTo>
                    <a:pt x="283076" y="89268"/>
                  </a:lnTo>
                  <a:lnTo>
                    <a:pt x="283336" y="88988"/>
                  </a:lnTo>
                  <a:lnTo>
                    <a:pt x="288244" y="80664"/>
                  </a:lnTo>
                  <a:lnTo>
                    <a:pt x="291734" y="70872"/>
                  </a:lnTo>
                  <a:lnTo>
                    <a:pt x="293820" y="59613"/>
                  </a:lnTo>
                  <a:lnTo>
                    <a:pt x="294054" y="55308"/>
                  </a:lnTo>
                  <a:close/>
                </a:path>
                <a:path w="294639" h="104775">
                  <a:moveTo>
                    <a:pt x="260349" y="0"/>
                  </a:moveTo>
                  <a:lnTo>
                    <a:pt x="228123" y="20955"/>
                  </a:lnTo>
                  <a:lnTo>
                    <a:pt x="225678" y="35052"/>
                  </a:lnTo>
                  <a:lnTo>
                    <a:pt x="225678" y="43853"/>
                  </a:lnTo>
                  <a:lnTo>
                    <a:pt x="228346" y="51244"/>
                  </a:lnTo>
                  <a:lnTo>
                    <a:pt x="239014" y="63144"/>
                  </a:lnTo>
                  <a:lnTo>
                    <a:pt x="245998" y="66128"/>
                  </a:lnTo>
                  <a:lnTo>
                    <a:pt x="264159" y="66128"/>
                  </a:lnTo>
                  <a:lnTo>
                    <a:pt x="271145" y="62522"/>
                  </a:lnTo>
                  <a:lnTo>
                    <a:pt x="275463" y="55308"/>
                  </a:lnTo>
                  <a:lnTo>
                    <a:pt x="294054" y="55308"/>
                  </a:lnTo>
                  <a:lnTo>
                    <a:pt x="294266" y="51409"/>
                  </a:lnTo>
                  <a:lnTo>
                    <a:pt x="255270" y="51409"/>
                  </a:lnTo>
                  <a:lnTo>
                    <a:pt x="251459" y="49771"/>
                  </a:lnTo>
                  <a:lnTo>
                    <a:pt x="245872" y="43192"/>
                  </a:lnTo>
                  <a:lnTo>
                    <a:pt x="244474" y="38773"/>
                  </a:lnTo>
                  <a:lnTo>
                    <a:pt x="244474" y="28181"/>
                  </a:lnTo>
                  <a:lnTo>
                    <a:pt x="245872" y="23863"/>
                  </a:lnTo>
                  <a:lnTo>
                    <a:pt x="248539" y="20256"/>
                  </a:lnTo>
                  <a:lnTo>
                    <a:pt x="251333" y="16649"/>
                  </a:lnTo>
                  <a:lnTo>
                    <a:pt x="255015" y="14846"/>
                  </a:lnTo>
                  <a:lnTo>
                    <a:pt x="287037" y="14846"/>
                  </a:lnTo>
                  <a:lnTo>
                    <a:pt x="285622" y="12382"/>
                  </a:lnTo>
                  <a:lnTo>
                    <a:pt x="280673" y="6965"/>
                  </a:lnTo>
                  <a:lnTo>
                    <a:pt x="274796" y="3095"/>
                  </a:lnTo>
                  <a:lnTo>
                    <a:pt x="268013" y="773"/>
                  </a:lnTo>
                  <a:lnTo>
                    <a:pt x="260349" y="0"/>
                  </a:lnTo>
                  <a:close/>
                </a:path>
                <a:path w="294639" h="104775">
                  <a:moveTo>
                    <a:pt x="287037" y="14846"/>
                  </a:moveTo>
                  <a:lnTo>
                    <a:pt x="264286" y="14846"/>
                  </a:lnTo>
                  <a:lnTo>
                    <a:pt x="267970" y="16878"/>
                  </a:lnTo>
                  <a:lnTo>
                    <a:pt x="270773" y="20955"/>
                  </a:lnTo>
                  <a:lnTo>
                    <a:pt x="273684" y="25006"/>
                  </a:lnTo>
                  <a:lnTo>
                    <a:pt x="275082" y="29844"/>
                  </a:lnTo>
                  <a:lnTo>
                    <a:pt x="275082" y="39890"/>
                  </a:lnTo>
                  <a:lnTo>
                    <a:pt x="273684" y="43649"/>
                  </a:lnTo>
                  <a:lnTo>
                    <a:pt x="268097" y="49860"/>
                  </a:lnTo>
                  <a:lnTo>
                    <a:pt x="264541" y="51409"/>
                  </a:lnTo>
                  <a:lnTo>
                    <a:pt x="294266" y="51409"/>
                  </a:lnTo>
                  <a:lnTo>
                    <a:pt x="294513" y="46888"/>
                  </a:lnTo>
                  <a:lnTo>
                    <a:pt x="293963" y="36439"/>
                  </a:lnTo>
                  <a:lnTo>
                    <a:pt x="292306" y="27206"/>
                  </a:lnTo>
                  <a:lnTo>
                    <a:pt x="289530" y="19188"/>
                  </a:lnTo>
                  <a:lnTo>
                    <a:pt x="287037" y="14846"/>
                  </a:lnTo>
                  <a:close/>
                </a:path>
                <a:path w="294639" h="104775">
                  <a:moveTo>
                    <a:pt x="109474" y="0"/>
                  </a:moveTo>
                  <a:lnTo>
                    <a:pt x="75136" y="30586"/>
                  </a:lnTo>
                  <a:lnTo>
                    <a:pt x="72771" y="53733"/>
                  </a:lnTo>
                  <a:lnTo>
                    <a:pt x="74937" y="75810"/>
                  </a:lnTo>
                  <a:lnTo>
                    <a:pt x="81438" y="91578"/>
                  </a:lnTo>
                  <a:lnTo>
                    <a:pt x="92273" y="101037"/>
                  </a:lnTo>
                  <a:lnTo>
                    <a:pt x="107441" y="104190"/>
                  </a:lnTo>
                  <a:lnTo>
                    <a:pt x="115756" y="103333"/>
                  </a:lnTo>
                  <a:lnTo>
                    <a:pt x="122999" y="100760"/>
                  </a:lnTo>
                  <a:lnTo>
                    <a:pt x="129194" y="96470"/>
                  </a:lnTo>
                  <a:lnTo>
                    <a:pt x="134365" y="90462"/>
                  </a:lnTo>
                  <a:lnTo>
                    <a:pt x="134998" y="89268"/>
                  </a:lnTo>
                  <a:lnTo>
                    <a:pt x="108331" y="89268"/>
                  </a:lnTo>
                  <a:lnTo>
                    <a:pt x="101236" y="87018"/>
                  </a:lnTo>
                  <a:lnTo>
                    <a:pt x="96154" y="80267"/>
                  </a:lnTo>
                  <a:lnTo>
                    <a:pt x="93096" y="69015"/>
                  </a:lnTo>
                  <a:lnTo>
                    <a:pt x="92105" y="53733"/>
                  </a:lnTo>
                  <a:lnTo>
                    <a:pt x="92190" y="51409"/>
                  </a:lnTo>
                  <a:lnTo>
                    <a:pt x="93118" y="36454"/>
                  </a:lnTo>
                  <a:lnTo>
                    <a:pt x="96234" y="24449"/>
                  </a:lnTo>
                  <a:lnTo>
                    <a:pt x="101397" y="17246"/>
                  </a:lnTo>
                  <a:lnTo>
                    <a:pt x="108584" y="14846"/>
                  </a:lnTo>
                  <a:lnTo>
                    <a:pt x="135877" y="14846"/>
                  </a:lnTo>
                  <a:lnTo>
                    <a:pt x="135080" y="12850"/>
                  </a:lnTo>
                  <a:lnTo>
                    <a:pt x="124402" y="3212"/>
                  </a:lnTo>
                  <a:lnTo>
                    <a:pt x="109474" y="0"/>
                  </a:lnTo>
                  <a:close/>
                </a:path>
                <a:path w="294639" h="104775">
                  <a:moveTo>
                    <a:pt x="135877" y="14846"/>
                  </a:moveTo>
                  <a:lnTo>
                    <a:pt x="108584" y="14846"/>
                  </a:lnTo>
                  <a:lnTo>
                    <a:pt x="115399" y="17187"/>
                  </a:lnTo>
                  <a:lnTo>
                    <a:pt x="120237" y="24209"/>
                  </a:lnTo>
                  <a:lnTo>
                    <a:pt x="123122" y="35913"/>
                  </a:lnTo>
                  <a:lnTo>
                    <a:pt x="124027" y="51409"/>
                  </a:lnTo>
                  <a:lnTo>
                    <a:pt x="123992" y="53733"/>
                  </a:lnTo>
                  <a:lnTo>
                    <a:pt x="123100" y="68474"/>
                  </a:lnTo>
                  <a:lnTo>
                    <a:pt x="120157" y="80027"/>
                  </a:lnTo>
                  <a:lnTo>
                    <a:pt x="115238" y="86958"/>
                  </a:lnTo>
                  <a:lnTo>
                    <a:pt x="108331" y="89268"/>
                  </a:lnTo>
                  <a:lnTo>
                    <a:pt x="134998" y="89268"/>
                  </a:lnTo>
                  <a:lnTo>
                    <a:pt x="138386" y="82877"/>
                  </a:lnTo>
                  <a:lnTo>
                    <a:pt x="141287" y="73840"/>
                  </a:lnTo>
                  <a:lnTo>
                    <a:pt x="143045" y="63351"/>
                  </a:lnTo>
                  <a:lnTo>
                    <a:pt x="143637" y="51409"/>
                  </a:lnTo>
                  <a:lnTo>
                    <a:pt x="141495" y="28916"/>
                  </a:lnTo>
                  <a:lnTo>
                    <a:pt x="135877" y="14846"/>
                  </a:lnTo>
                  <a:close/>
                </a:path>
                <a:path w="294639" h="104775">
                  <a:moveTo>
                    <a:pt x="199262" y="23202"/>
                  </a:moveTo>
                  <a:lnTo>
                    <a:pt x="180085" y="23202"/>
                  </a:lnTo>
                  <a:lnTo>
                    <a:pt x="180085" y="102412"/>
                  </a:lnTo>
                  <a:lnTo>
                    <a:pt x="199262" y="102412"/>
                  </a:lnTo>
                  <a:lnTo>
                    <a:pt x="199262" y="23202"/>
                  </a:lnTo>
                  <a:close/>
                </a:path>
                <a:path w="294639" h="104775">
                  <a:moveTo>
                    <a:pt x="199262" y="0"/>
                  </a:moveTo>
                  <a:lnTo>
                    <a:pt x="187197" y="0"/>
                  </a:lnTo>
                  <a:lnTo>
                    <a:pt x="180413" y="4891"/>
                  </a:lnTo>
                  <a:lnTo>
                    <a:pt x="173402" y="9031"/>
                  </a:lnTo>
                  <a:lnTo>
                    <a:pt x="166177" y="12421"/>
                  </a:lnTo>
                  <a:lnTo>
                    <a:pt x="158750" y="15062"/>
                  </a:lnTo>
                  <a:lnTo>
                    <a:pt x="158750" y="31965"/>
                  </a:lnTo>
                  <a:lnTo>
                    <a:pt x="162940" y="31470"/>
                  </a:lnTo>
                  <a:lnTo>
                    <a:pt x="167131" y="30365"/>
                  </a:lnTo>
                  <a:lnTo>
                    <a:pt x="170941" y="28676"/>
                  </a:lnTo>
                  <a:lnTo>
                    <a:pt x="174878" y="26987"/>
                  </a:lnTo>
                  <a:lnTo>
                    <a:pt x="177927" y="25171"/>
                  </a:lnTo>
                  <a:lnTo>
                    <a:pt x="180085" y="23202"/>
                  </a:lnTo>
                  <a:lnTo>
                    <a:pt x="199262" y="23202"/>
                  </a:lnTo>
                  <a:lnTo>
                    <a:pt x="199262" y="0"/>
                  </a:lnTo>
                  <a:close/>
                </a:path>
                <a:path w="294639" h="104775">
                  <a:moveTo>
                    <a:pt x="62053" y="15405"/>
                  </a:moveTo>
                  <a:lnTo>
                    <a:pt x="33909" y="15405"/>
                  </a:lnTo>
                  <a:lnTo>
                    <a:pt x="37972" y="16637"/>
                  </a:lnTo>
                  <a:lnTo>
                    <a:pt x="40640" y="19126"/>
                  </a:lnTo>
                  <a:lnTo>
                    <a:pt x="43180" y="21615"/>
                  </a:lnTo>
                  <a:lnTo>
                    <a:pt x="44577" y="25095"/>
                  </a:lnTo>
                  <a:lnTo>
                    <a:pt x="44561" y="33223"/>
                  </a:lnTo>
                  <a:lnTo>
                    <a:pt x="32512" y="48539"/>
                  </a:lnTo>
                  <a:lnTo>
                    <a:pt x="24939" y="54332"/>
                  </a:lnTo>
                  <a:lnTo>
                    <a:pt x="1015" y="84378"/>
                  </a:lnTo>
                  <a:lnTo>
                    <a:pt x="0" y="89382"/>
                  </a:lnTo>
                  <a:lnTo>
                    <a:pt x="0" y="102412"/>
                  </a:lnTo>
                  <a:lnTo>
                    <a:pt x="62991" y="102412"/>
                  </a:lnTo>
                  <a:lnTo>
                    <a:pt x="62991" y="86321"/>
                  </a:lnTo>
                  <a:lnTo>
                    <a:pt x="20193" y="86321"/>
                  </a:lnTo>
                  <a:lnTo>
                    <a:pt x="20193" y="83858"/>
                  </a:lnTo>
                  <a:lnTo>
                    <a:pt x="21590" y="81013"/>
                  </a:lnTo>
                  <a:lnTo>
                    <a:pt x="26924" y="74523"/>
                  </a:lnTo>
                  <a:lnTo>
                    <a:pt x="31368" y="70624"/>
                  </a:lnTo>
                  <a:lnTo>
                    <a:pt x="44068" y="61125"/>
                  </a:lnTo>
                  <a:lnTo>
                    <a:pt x="50418" y="56146"/>
                  </a:lnTo>
                  <a:lnTo>
                    <a:pt x="53212" y="53454"/>
                  </a:lnTo>
                  <a:lnTo>
                    <a:pt x="55625" y="50558"/>
                  </a:lnTo>
                  <a:lnTo>
                    <a:pt x="58165" y="47650"/>
                  </a:lnTo>
                  <a:lnTo>
                    <a:pt x="60071" y="44424"/>
                  </a:lnTo>
                  <a:lnTo>
                    <a:pt x="61594" y="40868"/>
                  </a:lnTo>
                  <a:lnTo>
                    <a:pt x="62991" y="37312"/>
                  </a:lnTo>
                  <a:lnTo>
                    <a:pt x="63753" y="33223"/>
                  </a:lnTo>
                  <a:lnTo>
                    <a:pt x="63753" y="19672"/>
                  </a:lnTo>
                  <a:lnTo>
                    <a:pt x="62053" y="15405"/>
                  </a:lnTo>
                  <a:close/>
                </a:path>
                <a:path w="294639" h="104775">
                  <a:moveTo>
                    <a:pt x="41528" y="0"/>
                  </a:moveTo>
                  <a:lnTo>
                    <a:pt x="31115" y="0"/>
                  </a:lnTo>
                  <a:lnTo>
                    <a:pt x="23612" y="529"/>
                  </a:lnTo>
                  <a:lnTo>
                    <a:pt x="16525" y="2117"/>
                  </a:lnTo>
                  <a:lnTo>
                    <a:pt x="9844" y="4768"/>
                  </a:lnTo>
                  <a:lnTo>
                    <a:pt x="3556" y="8483"/>
                  </a:lnTo>
                  <a:lnTo>
                    <a:pt x="3556" y="25666"/>
                  </a:lnTo>
                  <a:lnTo>
                    <a:pt x="9552" y="21175"/>
                  </a:lnTo>
                  <a:lnTo>
                    <a:pt x="15716" y="17968"/>
                  </a:lnTo>
                  <a:lnTo>
                    <a:pt x="22022" y="16045"/>
                  </a:lnTo>
                  <a:lnTo>
                    <a:pt x="28447" y="15405"/>
                  </a:lnTo>
                  <a:lnTo>
                    <a:pt x="62053" y="15405"/>
                  </a:lnTo>
                  <a:lnTo>
                    <a:pt x="60959" y="12661"/>
                  </a:lnTo>
                  <a:lnTo>
                    <a:pt x="49530" y="2527"/>
                  </a:lnTo>
                  <a:lnTo>
                    <a:pt x="41528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5" name="object 105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1726183" y="5716574"/>
              <a:ext cx="104140" cy="126987"/>
            </a:xfrm>
            <a:prstGeom prst="rect">
              <a:avLst/>
            </a:prstGeom>
          </p:spPr>
        </p:pic>
        <p:pic>
          <p:nvPicPr>
            <p:cNvPr id="106" name="object 106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1899167" y="5716574"/>
              <a:ext cx="268975" cy="132054"/>
            </a:xfrm>
            <a:prstGeom prst="rect">
              <a:avLst/>
            </a:prstGeom>
          </p:spPr>
        </p:pic>
        <p:sp>
          <p:nvSpPr>
            <p:cNvPr id="107" name="object 107"/>
            <p:cNvSpPr/>
            <p:nvPr/>
          </p:nvSpPr>
          <p:spPr>
            <a:xfrm>
              <a:off x="2242312" y="5714720"/>
              <a:ext cx="831850" cy="133985"/>
            </a:xfrm>
            <a:custGeom>
              <a:avLst/>
              <a:gdLst/>
              <a:ahLst/>
              <a:cxnLst/>
              <a:rect l="l" t="t" r="r" b="b"/>
              <a:pathLst>
                <a:path w="831850" h="133985">
                  <a:moveTo>
                    <a:pt x="69342" y="56007"/>
                  </a:moveTo>
                  <a:lnTo>
                    <a:pt x="68719" y="45910"/>
                  </a:lnTo>
                  <a:lnTo>
                    <a:pt x="66954" y="37071"/>
                  </a:lnTo>
                  <a:lnTo>
                    <a:pt x="63982" y="29260"/>
                  </a:lnTo>
                  <a:lnTo>
                    <a:pt x="61239" y="24853"/>
                  </a:lnTo>
                  <a:lnTo>
                    <a:pt x="59817" y="22555"/>
                  </a:lnTo>
                  <a:lnTo>
                    <a:pt x="54737" y="17183"/>
                  </a:lnTo>
                  <a:lnTo>
                    <a:pt x="52628" y="15811"/>
                  </a:lnTo>
                  <a:lnTo>
                    <a:pt x="52628" y="66065"/>
                  </a:lnTo>
                  <a:lnTo>
                    <a:pt x="50927" y="73380"/>
                  </a:lnTo>
                  <a:lnTo>
                    <a:pt x="47498" y="78968"/>
                  </a:lnTo>
                  <a:lnTo>
                    <a:pt x="43942" y="84569"/>
                  </a:lnTo>
                  <a:lnTo>
                    <a:pt x="39751" y="87363"/>
                  </a:lnTo>
                  <a:lnTo>
                    <a:pt x="29591" y="87363"/>
                  </a:lnTo>
                  <a:lnTo>
                    <a:pt x="25400" y="84531"/>
                  </a:lnTo>
                  <a:lnTo>
                    <a:pt x="21971" y="78867"/>
                  </a:lnTo>
                  <a:lnTo>
                    <a:pt x="18415" y="73215"/>
                  </a:lnTo>
                  <a:lnTo>
                    <a:pt x="16852" y="66065"/>
                  </a:lnTo>
                  <a:lnTo>
                    <a:pt x="16891" y="45910"/>
                  </a:lnTo>
                  <a:lnTo>
                    <a:pt x="18415" y="38887"/>
                  </a:lnTo>
                  <a:lnTo>
                    <a:pt x="21844" y="33274"/>
                  </a:lnTo>
                  <a:lnTo>
                    <a:pt x="25146" y="27660"/>
                  </a:lnTo>
                  <a:lnTo>
                    <a:pt x="29464" y="24853"/>
                  </a:lnTo>
                  <a:lnTo>
                    <a:pt x="40005" y="24853"/>
                  </a:lnTo>
                  <a:lnTo>
                    <a:pt x="44323" y="27660"/>
                  </a:lnTo>
                  <a:lnTo>
                    <a:pt x="50927" y="38887"/>
                  </a:lnTo>
                  <a:lnTo>
                    <a:pt x="52552" y="45910"/>
                  </a:lnTo>
                  <a:lnTo>
                    <a:pt x="52628" y="66065"/>
                  </a:lnTo>
                  <a:lnTo>
                    <a:pt x="52628" y="15811"/>
                  </a:lnTo>
                  <a:lnTo>
                    <a:pt x="48856" y="13347"/>
                  </a:lnTo>
                  <a:lnTo>
                    <a:pt x="42113" y="11036"/>
                  </a:lnTo>
                  <a:lnTo>
                    <a:pt x="34671" y="10274"/>
                  </a:lnTo>
                  <a:lnTo>
                    <a:pt x="27152" y="11049"/>
                  </a:lnTo>
                  <a:lnTo>
                    <a:pt x="571" y="45910"/>
                  </a:lnTo>
                  <a:lnTo>
                    <a:pt x="0" y="56007"/>
                  </a:lnTo>
                  <a:lnTo>
                    <a:pt x="609" y="66065"/>
                  </a:lnTo>
                  <a:lnTo>
                    <a:pt x="20510" y="98717"/>
                  </a:lnTo>
                  <a:lnTo>
                    <a:pt x="34671" y="101803"/>
                  </a:lnTo>
                  <a:lnTo>
                    <a:pt x="42202" y="101041"/>
                  </a:lnTo>
                  <a:lnTo>
                    <a:pt x="48958" y="98717"/>
                  </a:lnTo>
                  <a:lnTo>
                    <a:pt x="54851" y="94894"/>
                  </a:lnTo>
                  <a:lnTo>
                    <a:pt x="59944" y="89509"/>
                  </a:lnTo>
                  <a:lnTo>
                    <a:pt x="61252" y="87363"/>
                  </a:lnTo>
                  <a:lnTo>
                    <a:pt x="64033" y="82816"/>
                  </a:lnTo>
                  <a:lnTo>
                    <a:pt x="66967" y="74993"/>
                  </a:lnTo>
                  <a:lnTo>
                    <a:pt x="68745" y="66065"/>
                  </a:lnTo>
                  <a:lnTo>
                    <a:pt x="69342" y="56007"/>
                  </a:lnTo>
                  <a:close/>
                </a:path>
                <a:path w="831850" h="133985">
                  <a:moveTo>
                    <a:pt x="106172" y="1854"/>
                  </a:moveTo>
                  <a:lnTo>
                    <a:pt x="89154" y="1854"/>
                  </a:lnTo>
                  <a:lnTo>
                    <a:pt x="89154" y="133908"/>
                  </a:lnTo>
                  <a:lnTo>
                    <a:pt x="106172" y="133908"/>
                  </a:lnTo>
                  <a:lnTo>
                    <a:pt x="106172" y="1854"/>
                  </a:lnTo>
                  <a:close/>
                </a:path>
                <a:path w="831850" h="133985">
                  <a:moveTo>
                    <a:pt x="211709" y="59499"/>
                  </a:moveTo>
                  <a:lnTo>
                    <a:pt x="204965" y="57137"/>
                  </a:lnTo>
                  <a:lnTo>
                    <a:pt x="198818" y="53936"/>
                  </a:lnTo>
                  <a:lnTo>
                    <a:pt x="193230" y="49911"/>
                  </a:lnTo>
                  <a:lnTo>
                    <a:pt x="191401" y="48133"/>
                  </a:lnTo>
                  <a:lnTo>
                    <a:pt x="188214" y="45046"/>
                  </a:lnTo>
                  <a:lnTo>
                    <a:pt x="181991" y="38023"/>
                  </a:lnTo>
                  <a:lnTo>
                    <a:pt x="178816" y="30302"/>
                  </a:lnTo>
                  <a:lnTo>
                    <a:pt x="178816" y="6032"/>
                  </a:lnTo>
                  <a:lnTo>
                    <a:pt x="161671" y="6032"/>
                  </a:lnTo>
                  <a:lnTo>
                    <a:pt x="161671" y="22453"/>
                  </a:lnTo>
                  <a:lnTo>
                    <a:pt x="161086" y="28676"/>
                  </a:lnTo>
                  <a:lnTo>
                    <a:pt x="135648" y="61290"/>
                  </a:lnTo>
                  <a:lnTo>
                    <a:pt x="128651" y="64833"/>
                  </a:lnTo>
                  <a:lnTo>
                    <a:pt x="141224" y="77152"/>
                  </a:lnTo>
                  <a:lnTo>
                    <a:pt x="170688" y="48133"/>
                  </a:lnTo>
                  <a:lnTo>
                    <a:pt x="176136" y="55422"/>
                  </a:lnTo>
                  <a:lnTo>
                    <a:pt x="182968" y="62039"/>
                  </a:lnTo>
                  <a:lnTo>
                    <a:pt x="191185" y="67957"/>
                  </a:lnTo>
                  <a:lnTo>
                    <a:pt x="200787" y="73190"/>
                  </a:lnTo>
                  <a:lnTo>
                    <a:pt x="211709" y="59499"/>
                  </a:lnTo>
                  <a:close/>
                </a:path>
                <a:path w="831850" h="133985">
                  <a:moveTo>
                    <a:pt x="239395" y="99060"/>
                  </a:moveTo>
                  <a:lnTo>
                    <a:pt x="237083" y="95237"/>
                  </a:lnTo>
                  <a:lnTo>
                    <a:pt x="235585" y="92735"/>
                  </a:lnTo>
                  <a:lnTo>
                    <a:pt x="227838" y="88011"/>
                  </a:lnTo>
                  <a:lnTo>
                    <a:pt x="221742" y="85064"/>
                  </a:lnTo>
                  <a:lnTo>
                    <a:pt x="221742" y="107010"/>
                  </a:lnTo>
                  <a:lnTo>
                    <a:pt x="220091" y="112280"/>
                  </a:lnTo>
                  <a:lnTo>
                    <a:pt x="215163" y="116052"/>
                  </a:lnTo>
                  <a:lnTo>
                    <a:pt x="206946" y="118313"/>
                  </a:lnTo>
                  <a:lnTo>
                    <a:pt x="195453" y="119062"/>
                  </a:lnTo>
                  <a:lnTo>
                    <a:pt x="183946" y="118313"/>
                  </a:lnTo>
                  <a:lnTo>
                    <a:pt x="175729" y="116052"/>
                  </a:lnTo>
                  <a:lnTo>
                    <a:pt x="170802" y="112280"/>
                  </a:lnTo>
                  <a:lnTo>
                    <a:pt x="169164" y="107010"/>
                  </a:lnTo>
                  <a:lnTo>
                    <a:pt x="170802" y="101866"/>
                  </a:lnTo>
                  <a:lnTo>
                    <a:pt x="175729" y="98183"/>
                  </a:lnTo>
                  <a:lnTo>
                    <a:pt x="183946" y="95973"/>
                  </a:lnTo>
                  <a:lnTo>
                    <a:pt x="195453" y="95237"/>
                  </a:lnTo>
                  <a:lnTo>
                    <a:pt x="206946" y="95973"/>
                  </a:lnTo>
                  <a:lnTo>
                    <a:pt x="215163" y="98183"/>
                  </a:lnTo>
                  <a:lnTo>
                    <a:pt x="220091" y="101866"/>
                  </a:lnTo>
                  <a:lnTo>
                    <a:pt x="221742" y="107010"/>
                  </a:lnTo>
                  <a:lnTo>
                    <a:pt x="221742" y="85064"/>
                  </a:lnTo>
                  <a:lnTo>
                    <a:pt x="221449" y="84912"/>
                  </a:lnTo>
                  <a:lnTo>
                    <a:pt x="213931" y="82702"/>
                  </a:lnTo>
                  <a:lnTo>
                    <a:pt x="205257" y="81368"/>
                  </a:lnTo>
                  <a:lnTo>
                    <a:pt x="195453" y="80924"/>
                  </a:lnTo>
                  <a:lnTo>
                    <a:pt x="185635" y="81381"/>
                  </a:lnTo>
                  <a:lnTo>
                    <a:pt x="151409" y="99060"/>
                  </a:lnTo>
                  <a:lnTo>
                    <a:pt x="151409" y="114998"/>
                  </a:lnTo>
                  <a:lnTo>
                    <a:pt x="185547" y="132918"/>
                  </a:lnTo>
                  <a:lnTo>
                    <a:pt x="195453" y="133362"/>
                  </a:lnTo>
                  <a:lnTo>
                    <a:pt x="205346" y="132918"/>
                  </a:lnTo>
                  <a:lnTo>
                    <a:pt x="236969" y="119062"/>
                  </a:lnTo>
                  <a:lnTo>
                    <a:pt x="239395" y="114998"/>
                  </a:lnTo>
                  <a:lnTo>
                    <a:pt x="239395" y="99060"/>
                  </a:lnTo>
                  <a:close/>
                </a:path>
                <a:path w="831850" h="133985">
                  <a:moveTo>
                    <a:pt x="257429" y="34239"/>
                  </a:moveTo>
                  <a:lnTo>
                    <a:pt x="237363" y="34239"/>
                  </a:lnTo>
                  <a:lnTo>
                    <a:pt x="237363" y="1854"/>
                  </a:lnTo>
                  <a:lnTo>
                    <a:pt x="220091" y="1854"/>
                  </a:lnTo>
                  <a:lnTo>
                    <a:pt x="220091" y="78943"/>
                  </a:lnTo>
                  <a:lnTo>
                    <a:pt x="237363" y="78943"/>
                  </a:lnTo>
                  <a:lnTo>
                    <a:pt x="237363" y="48679"/>
                  </a:lnTo>
                  <a:lnTo>
                    <a:pt x="257429" y="48679"/>
                  </a:lnTo>
                  <a:lnTo>
                    <a:pt x="257429" y="34239"/>
                  </a:lnTo>
                  <a:close/>
                </a:path>
                <a:path w="831850" h="133985">
                  <a:moveTo>
                    <a:pt x="384683" y="10414"/>
                  </a:moveTo>
                  <a:lnTo>
                    <a:pt x="321310" y="10414"/>
                  </a:lnTo>
                  <a:lnTo>
                    <a:pt x="321310" y="24853"/>
                  </a:lnTo>
                  <a:lnTo>
                    <a:pt x="363728" y="24853"/>
                  </a:lnTo>
                  <a:lnTo>
                    <a:pt x="360845" y="32575"/>
                  </a:lnTo>
                  <a:lnTo>
                    <a:pt x="328917" y="64960"/>
                  </a:lnTo>
                  <a:lnTo>
                    <a:pt x="313690" y="71958"/>
                  </a:lnTo>
                  <a:lnTo>
                    <a:pt x="325501" y="84277"/>
                  </a:lnTo>
                  <a:lnTo>
                    <a:pt x="349262" y="70294"/>
                  </a:lnTo>
                  <a:lnTo>
                    <a:pt x="367042" y="53327"/>
                  </a:lnTo>
                  <a:lnTo>
                    <a:pt x="378841" y="33362"/>
                  </a:lnTo>
                  <a:lnTo>
                    <a:pt x="384683" y="10414"/>
                  </a:lnTo>
                  <a:close/>
                </a:path>
                <a:path w="831850" h="133985">
                  <a:moveTo>
                    <a:pt x="425323" y="1854"/>
                  </a:moveTo>
                  <a:lnTo>
                    <a:pt x="408432" y="1854"/>
                  </a:lnTo>
                  <a:lnTo>
                    <a:pt x="408432" y="39166"/>
                  </a:lnTo>
                  <a:lnTo>
                    <a:pt x="377317" y="39166"/>
                  </a:lnTo>
                  <a:lnTo>
                    <a:pt x="377317" y="53606"/>
                  </a:lnTo>
                  <a:lnTo>
                    <a:pt x="408432" y="53606"/>
                  </a:lnTo>
                  <a:lnTo>
                    <a:pt x="408432" y="96329"/>
                  </a:lnTo>
                  <a:lnTo>
                    <a:pt x="425323" y="96329"/>
                  </a:lnTo>
                  <a:lnTo>
                    <a:pt x="425323" y="1854"/>
                  </a:lnTo>
                  <a:close/>
                </a:path>
                <a:path w="831850" h="133985">
                  <a:moveTo>
                    <a:pt x="427863" y="114884"/>
                  </a:moveTo>
                  <a:lnTo>
                    <a:pt x="357251" y="114884"/>
                  </a:lnTo>
                  <a:lnTo>
                    <a:pt x="357251" y="84963"/>
                  </a:lnTo>
                  <a:lnTo>
                    <a:pt x="340106" y="84963"/>
                  </a:lnTo>
                  <a:lnTo>
                    <a:pt x="340106" y="129324"/>
                  </a:lnTo>
                  <a:lnTo>
                    <a:pt x="427863" y="129324"/>
                  </a:lnTo>
                  <a:lnTo>
                    <a:pt x="427863" y="114884"/>
                  </a:lnTo>
                  <a:close/>
                </a:path>
                <a:path w="831850" h="133985">
                  <a:moveTo>
                    <a:pt x="520065" y="8966"/>
                  </a:moveTo>
                  <a:lnTo>
                    <a:pt x="456057" y="8966"/>
                  </a:lnTo>
                  <a:lnTo>
                    <a:pt x="456057" y="23418"/>
                  </a:lnTo>
                  <a:lnTo>
                    <a:pt x="498221" y="23418"/>
                  </a:lnTo>
                  <a:lnTo>
                    <a:pt x="494944" y="30416"/>
                  </a:lnTo>
                  <a:lnTo>
                    <a:pt x="464273" y="59613"/>
                  </a:lnTo>
                  <a:lnTo>
                    <a:pt x="447802" y="66205"/>
                  </a:lnTo>
                  <a:lnTo>
                    <a:pt x="459994" y="79552"/>
                  </a:lnTo>
                  <a:lnTo>
                    <a:pt x="483666" y="66167"/>
                  </a:lnTo>
                  <a:lnTo>
                    <a:pt x="501548" y="49936"/>
                  </a:lnTo>
                  <a:lnTo>
                    <a:pt x="513676" y="30873"/>
                  </a:lnTo>
                  <a:lnTo>
                    <a:pt x="520065" y="8966"/>
                  </a:lnTo>
                  <a:close/>
                </a:path>
                <a:path w="831850" h="133985">
                  <a:moveTo>
                    <a:pt x="556387" y="99060"/>
                  </a:moveTo>
                  <a:lnTo>
                    <a:pt x="554075" y="95237"/>
                  </a:lnTo>
                  <a:lnTo>
                    <a:pt x="552577" y="92735"/>
                  </a:lnTo>
                  <a:lnTo>
                    <a:pt x="544830" y="88011"/>
                  </a:lnTo>
                  <a:lnTo>
                    <a:pt x="538734" y="85064"/>
                  </a:lnTo>
                  <a:lnTo>
                    <a:pt x="538734" y="107010"/>
                  </a:lnTo>
                  <a:lnTo>
                    <a:pt x="537083" y="112280"/>
                  </a:lnTo>
                  <a:lnTo>
                    <a:pt x="532155" y="116052"/>
                  </a:lnTo>
                  <a:lnTo>
                    <a:pt x="523938" y="118313"/>
                  </a:lnTo>
                  <a:lnTo>
                    <a:pt x="512445" y="119062"/>
                  </a:lnTo>
                  <a:lnTo>
                    <a:pt x="500938" y="118313"/>
                  </a:lnTo>
                  <a:lnTo>
                    <a:pt x="492721" y="116052"/>
                  </a:lnTo>
                  <a:lnTo>
                    <a:pt x="487794" y="112280"/>
                  </a:lnTo>
                  <a:lnTo>
                    <a:pt x="486156" y="107010"/>
                  </a:lnTo>
                  <a:lnTo>
                    <a:pt x="487794" y="101866"/>
                  </a:lnTo>
                  <a:lnTo>
                    <a:pt x="492721" y="98183"/>
                  </a:lnTo>
                  <a:lnTo>
                    <a:pt x="500938" y="95973"/>
                  </a:lnTo>
                  <a:lnTo>
                    <a:pt x="512445" y="95237"/>
                  </a:lnTo>
                  <a:lnTo>
                    <a:pt x="523938" y="95973"/>
                  </a:lnTo>
                  <a:lnTo>
                    <a:pt x="532155" y="98183"/>
                  </a:lnTo>
                  <a:lnTo>
                    <a:pt x="537083" y="101866"/>
                  </a:lnTo>
                  <a:lnTo>
                    <a:pt x="538734" y="107010"/>
                  </a:lnTo>
                  <a:lnTo>
                    <a:pt x="538734" y="85064"/>
                  </a:lnTo>
                  <a:lnTo>
                    <a:pt x="538441" y="84912"/>
                  </a:lnTo>
                  <a:lnTo>
                    <a:pt x="530923" y="82702"/>
                  </a:lnTo>
                  <a:lnTo>
                    <a:pt x="522249" y="81368"/>
                  </a:lnTo>
                  <a:lnTo>
                    <a:pt x="512445" y="80924"/>
                  </a:lnTo>
                  <a:lnTo>
                    <a:pt x="502627" y="81381"/>
                  </a:lnTo>
                  <a:lnTo>
                    <a:pt x="468401" y="99060"/>
                  </a:lnTo>
                  <a:lnTo>
                    <a:pt x="468401" y="114998"/>
                  </a:lnTo>
                  <a:lnTo>
                    <a:pt x="502539" y="132918"/>
                  </a:lnTo>
                  <a:lnTo>
                    <a:pt x="512445" y="133362"/>
                  </a:lnTo>
                  <a:lnTo>
                    <a:pt x="522338" y="132918"/>
                  </a:lnTo>
                  <a:lnTo>
                    <a:pt x="553961" y="119062"/>
                  </a:lnTo>
                  <a:lnTo>
                    <a:pt x="556387" y="114998"/>
                  </a:lnTo>
                  <a:lnTo>
                    <a:pt x="556387" y="99060"/>
                  </a:lnTo>
                  <a:close/>
                </a:path>
                <a:path w="831850" h="133985">
                  <a:moveTo>
                    <a:pt x="574421" y="34239"/>
                  </a:moveTo>
                  <a:lnTo>
                    <a:pt x="554355" y="34239"/>
                  </a:lnTo>
                  <a:lnTo>
                    <a:pt x="554355" y="1854"/>
                  </a:lnTo>
                  <a:lnTo>
                    <a:pt x="537083" y="1854"/>
                  </a:lnTo>
                  <a:lnTo>
                    <a:pt x="537083" y="78943"/>
                  </a:lnTo>
                  <a:lnTo>
                    <a:pt x="554355" y="78943"/>
                  </a:lnTo>
                  <a:lnTo>
                    <a:pt x="554355" y="48679"/>
                  </a:lnTo>
                  <a:lnTo>
                    <a:pt x="574421" y="48679"/>
                  </a:lnTo>
                  <a:lnTo>
                    <a:pt x="574421" y="34239"/>
                  </a:lnTo>
                  <a:close/>
                </a:path>
                <a:path w="831850" h="133985">
                  <a:moveTo>
                    <a:pt x="706120" y="101396"/>
                  </a:moveTo>
                  <a:lnTo>
                    <a:pt x="653415" y="101396"/>
                  </a:lnTo>
                  <a:lnTo>
                    <a:pt x="653415" y="77431"/>
                  </a:lnTo>
                  <a:lnTo>
                    <a:pt x="687451" y="77431"/>
                  </a:lnTo>
                  <a:lnTo>
                    <a:pt x="687451" y="63119"/>
                  </a:lnTo>
                  <a:lnTo>
                    <a:pt x="687451" y="46151"/>
                  </a:lnTo>
                  <a:lnTo>
                    <a:pt x="687451" y="31699"/>
                  </a:lnTo>
                  <a:lnTo>
                    <a:pt x="687451" y="11772"/>
                  </a:lnTo>
                  <a:lnTo>
                    <a:pt x="670306" y="11772"/>
                  </a:lnTo>
                  <a:lnTo>
                    <a:pt x="670306" y="31699"/>
                  </a:lnTo>
                  <a:lnTo>
                    <a:pt x="670306" y="46151"/>
                  </a:lnTo>
                  <a:lnTo>
                    <a:pt x="670306" y="63119"/>
                  </a:lnTo>
                  <a:lnTo>
                    <a:pt x="619252" y="63119"/>
                  </a:lnTo>
                  <a:lnTo>
                    <a:pt x="619252" y="46151"/>
                  </a:lnTo>
                  <a:lnTo>
                    <a:pt x="670306" y="46151"/>
                  </a:lnTo>
                  <a:lnTo>
                    <a:pt x="670306" y="31699"/>
                  </a:lnTo>
                  <a:lnTo>
                    <a:pt x="619252" y="31699"/>
                  </a:lnTo>
                  <a:lnTo>
                    <a:pt x="619252" y="11772"/>
                  </a:lnTo>
                  <a:lnTo>
                    <a:pt x="601980" y="11772"/>
                  </a:lnTo>
                  <a:lnTo>
                    <a:pt x="601980" y="77431"/>
                  </a:lnTo>
                  <a:lnTo>
                    <a:pt x="636143" y="77431"/>
                  </a:lnTo>
                  <a:lnTo>
                    <a:pt x="636143" y="101396"/>
                  </a:lnTo>
                  <a:lnTo>
                    <a:pt x="583565" y="101396"/>
                  </a:lnTo>
                  <a:lnTo>
                    <a:pt x="583565" y="115697"/>
                  </a:lnTo>
                  <a:lnTo>
                    <a:pt x="706120" y="115697"/>
                  </a:lnTo>
                  <a:lnTo>
                    <a:pt x="706120" y="101396"/>
                  </a:lnTo>
                  <a:close/>
                </a:path>
                <a:path w="831850" h="133985">
                  <a:moveTo>
                    <a:pt x="792607" y="48628"/>
                  </a:moveTo>
                  <a:lnTo>
                    <a:pt x="791133" y="45732"/>
                  </a:lnTo>
                  <a:lnTo>
                    <a:pt x="789686" y="42875"/>
                  </a:lnTo>
                  <a:lnTo>
                    <a:pt x="783971" y="38506"/>
                  </a:lnTo>
                  <a:lnTo>
                    <a:pt x="778129" y="34150"/>
                  </a:lnTo>
                  <a:lnTo>
                    <a:pt x="776224" y="33642"/>
                  </a:lnTo>
                  <a:lnTo>
                    <a:pt x="776224" y="49085"/>
                  </a:lnTo>
                  <a:lnTo>
                    <a:pt x="776224" y="62649"/>
                  </a:lnTo>
                  <a:lnTo>
                    <a:pt x="770763" y="66065"/>
                  </a:lnTo>
                  <a:lnTo>
                    <a:pt x="748538" y="66065"/>
                  </a:lnTo>
                  <a:lnTo>
                    <a:pt x="742950" y="62649"/>
                  </a:lnTo>
                  <a:lnTo>
                    <a:pt x="742950" y="49085"/>
                  </a:lnTo>
                  <a:lnTo>
                    <a:pt x="748538" y="45732"/>
                  </a:lnTo>
                  <a:lnTo>
                    <a:pt x="770763" y="45732"/>
                  </a:lnTo>
                  <a:lnTo>
                    <a:pt x="776224" y="49085"/>
                  </a:lnTo>
                  <a:lnTo>
                    <a:pt x="776224" y="33642"/>
                  </a:lnTo>
                  <a:lnTo>
                    <a:pt x="770001" y="31978"/>
                  </a:lnTo>
                  <a:lnTo>
                    <a:pt x="749173" y="31978"/>
                  </a:lnTo>
                  <a:lnTo>
                    <a:pt x="741045" y="34150"/>
                  </a:lnTo>
                  <a:lnTo>
                    <a:pt x="729361" y="42875"/>
                  </a:lnTo>
                  <a:lnTo>
                    <a:pt x="726567" y="48628"/>
                  </a:lnTo>
                  <a:lnTo>
                    <a:pt x="726579" y="63106"/>
                  </a:lnTo>
                  <a:lnTo>
                    <a:pt x="729361" y="68846"/>
                  </a:lnTo>
                  <a:lnTo>
                    <a:pt x="735126" y="73228"/>
                  </a:lnTo>
                  <a:lnTo>
                    <a:pt x="740918" y="77520"/>
                  </a:lnTo>
                  <a:lnTo>
                    <a:pt x="749046" y="79692"/>
                  </a:lnTo>
                  <a:lnTo>
                    <a:pt x="769747" y="79692"/>
                  </a:lnTo>
                  <a:lnTo>
                    <a:pt x="777887" y="77520"/>
                  </a:lnTo>
                  <a:lnTo>
                    <a:pt x="783894" y="73190"/>
                  </a:lnTo>
                  <a:lnTo>
                    <a:pt x="789686" y="68910"/>
                  </a:lnTo>
                  <a:lnTo>
                    <a:pt x="791108" y="66065"/>
                  </a:lnTo>
                  <a:lnTo>
                    <a:pt x="792607" y="63106"/>
                  </a:lnTo>
                  <a:lnTo>
                    <a:pt x="792607" y="48628"/>
                  </a:lnTo>
                  <a:close/>
                </a:path>
                <a:path w="831850" h="133985">
                  <a:moveTo>
                    <a:pt x="801116" y="13487"/>
                  </a:moveTo>
                  <a:lnTo>
                    <a:pt x="769239" y="13487"/>
                  </a:lnTo>
                  <a:lnTo>
                    <a:pt x="769239" y="0"/>
                  </a:lnTo>
                  <a:lnTo>
                    <a:pt x="751967" y="0"/>
                  </a:lnTo>
                  <a:lnTo>
                    <a:pt x="751967" y="13487"/>
                  </a:lnTo>
                  <a:lnTo>
                    <a:pt x="720090" y="13487"/>
                  </a:lnTo>
                  <a:lnTo>
                    <a:pt x="720090" y="27254"/>
                  </a:lnTo>
                  <a:lnTo>
                    <a:pt x="801116" y="27254"/>
                  </a:lnTo>
                  <a:lnTo>
                    <a:pt x="801116" y="13487"/>
                  </a:lnTo>
                  <a:close/>
                </a:path>
                <a:path w="831850" h="133985">
                  <a:moveTo>
                    <a:pt x="831723" y="85852"/>
                  </a:moveTo>
                  <a:lnTo>
                    <a:pt x="814959" y="85852"/>
                  </a:lnTo>
                  <a:lnTo>
                    <a:pt x="814959" y="100164"/>
                  </a:lnTo>
                  <a:lnTo>
                    <a:pt x="814959" y="117957"/>
                  </a:lnTo>
                  <a:lnTo>
                    <a:pt x="761619" y="117957"/>
                  </a:lnTo>
                  <a:lnTo>
                    <a:pt x="761619" y="100164"/>
                  </a:lnTo>
                  <a:lnTo>
                    <a:pt x="814959" y="100164"/>
                  </a:lnTo>
                  <a:lnTo>
                    <a:pt x="814959" y="85852"/>
                  </a:lnTo>
                  <a:lnTo>
                    <a:pt x="744728" y="85852"/>
                  </a:lnTo>
                  <a:lnTo>
                    <a:pt x="744728" y="132270"/>
                  </a:lnTo>
                  <a:lnTo>
                    <a:pt x="831723" y="132270"/>
                  </a:lnTo>
                  <a:lnTo>
                    <a:pt x="831723" y="117957"/>
                  </a:lnTo>
                  <a:lnTo>
                    <a:pt x="831723" y="100164"/>
                  </a:lnTo>
                  <a:lnTo>
                    <a:pt x="831723" y="85852"/>
                  </a:lnTo>
                  <a:close/>
                </a:path>
                <a:path w="831850" h="133985">
                  <a:moveTo>
                    <a:pt x="831723" y="1854"/>
                  </a:moveTo>
                  <a:lnTo>
                    <a:pt x="814832" y="1854"/>
                  </a:lnTo>
                  <a:lnTo>
                    <a:pt x="814832" y="41211"/>
                  </a:lnTo>
                  <a:lnTo>
                    <a:pt x="794385" y="41211"/>
                  </a:lnTo>
                  <a:lnTo>
                    <a:pt x="794385" y="55524"/>
                  </a:lnTo>
                  <a:lnTo>
                    <a:pt x="814832" y="55524"/>
                  </a:lnTo>
                  <a:lnTo>
                    <a:pt x="814832" y="80238"/>
                  </a:lnTo>
                  <a:lnTo>
                    <a:pt x="831723" y="80238"/>
                  </a:lnTo>
                  <a:lnTo>
                    <a:pt x="831723" y="1854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8" name="object 108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3142868" y="5716574"/>
              <a:ext cx="249046" cy="127469"/>
            </a:xfrm>
            <a:prstGeom prst="rect">
              <a:avLst/>
            </a:prstGeom>
          </p:spPr>
        </p:pic>
        <p:pic>
          <p:nvPicPr>
            <p:cNvPr id="109" name="object 109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3458464" y="5716574"/>
              <a:ext cx="1651253" cy="142595"/>
            </a:xfrm>
            <a:prstGeom prst="rect">
              <a:avLst/>
            </a:prstGeom>
          </p:spPr>
        </p:pic>
        <p:sp>
          <p:nvSpPr>
            <p:cNvPr id="110" name="object 110"/>
            <p:cNvSpPr/>
            <p:nvPr/>
          </p:nvSpPr>
          <p:spPr>
            <a:xfrm>
              <a:off x="5174234" y="5715889"/>
              <a:ext cx="521970" cy="133350"/>
            </a:xfrm>
            <a:custGeom>
              <a:avLst/>
              <a:gdLst/>
              <a:ahLst/>
              <a:cxnLst/>
              <a:rect l="l" t="t" r="r" b="b"/>
              <a:pathLst>
                <a:path w="521970" h="133350">
                  <a:moveTo>
                    <a:pt x="360552" y="83997"/>
                  </a:moveTo>
                  <a:lnTo>
                    <a:pt x="343535" y="83997"/>
                  </a:lnTo>
                  <a:lnTo>
                    <a:pt x="343470" y="88036"/>
                  </a:lnTo>
                  <a:lnTo>
                    <a:pt x="341866" y="98207"/>
                  </a:lnTo>
                  <a:lnTo>
                    <a:pt x="336851" y="107483"/>
                  </a:lnTo>
                  <a:lnTo>
                    <a:pt x="328479" y="115458"/>
                  </a:lnTo>
                  <a:lnTo>
                    <a:pt x="316738" y="122135"/>
                  </a:lnTo>
                  <a:lnTo>
                    <a:pt x="329183" y="133286"/>
                  </a:lnTo>
                  <a:lnTo>
                    <a:pt x="352043" y="112407"/>
                  </a:lnTo>
                  <a:lnTo>
                    <a:pt x="371721" y="112407"/>
                  </a:lnTo>
                  <a:lnTo>
                    <a:pt x="362838" y="101701"/>
                  </a:lnTo>
                  <a:lnTo>
                    <a:pt x="360552" y="95072"/>
                  </a:lnTo>
                  <a:lnTo>
                    <a:pt x="360552" y="83997"/>
                  </a:lnTo>
                  <a:close/>
                </a:path>
                <a:path w="521970" h="133350">
                  <a:moveTo>
                    <a:pt x="311785" y="84137"/>
                  </a:moveTo>
                  <a:lnTo>
                    <a:pt x="295020" y="84137"/>
                  </a:lnTo>
                  <a:lnTo>
                    <a:pt x="295020" y="88036"/>
                  </a:lnTo>
                  <a:lnTo>
                    <a:pt x="293375" y="98432"/>
                  </a:lnTo>
                  <a:lnTo>
                    <a:pt x="288419" y="107594"/>
                  </a:lnTo>
                  <a:lnTo>
                    <a:pt x="280205" y="115458"/>
                  </a:lnTo>
                  <a:lnTo>
                    <a:pt x="268604" y="122135"/>
                  </a:lnTo>
                  <a:lnTo>
                    <a:pt x="280924" y="132613"/>
                  </a:lnTo>
                  <a:lnTo>
                    <a:pt x="304418" y="110363"/>
                  </a:lnTo>
                  <a:lnTo>
                    <a:pt x="327195" y="110363"/>
                  </a:lnTo>
                  <a:lnTo>
                    <a:pt x="328421" y="109474"/>
                  </a:lnTo>
                  <a:lnTo>
                    <a:pt x="323706" y="107581"/>
                  </a:lnTo>
                  <a:lnTo>
                    <a:pt x="319786" y="104635"/>
                  </a:lnTo>
                  <a:lnTo>
                    <a:pt x="313436" y="96558"/>
                  </a:lnTo>
                  <a:lnTo>
                    <a:pt x="311785" y="92379"/>
                  </a:lnTo>
                  <a:lnTo>
                    <a:pt x="311785" y="84137"/>
                  </a:lnTo>
                  <a:close/>
                </a:path>
                <a:path w="521970" h="133350">
                  <a:moveTo>
                    <a:pt x="371721" y="112407"/>
                  </a:moveTo>
                  <a:lnTo>
                    <a:pt x="352043" y="112407"/>
                  </a:lnTo>
                  <a:lnTo>
                    <a:pt x="356295" y="117779"/>
                  </a:lnTo>
                  <a:lnTo>
                    <a:pt x="361473" y="122797"/>
                  </a:lnTo>
                  <a:lnTo>
                    <a:pt x="367688" y="127568"/>
                  </a:lnTo>
                  <a:lnTo>
                    <a:pt x="374903" y="132054"/>
                  </a:lnTo>
                  <a:lnTo>
                    <a:pt x="387223" y="120281"/>
                  </a:lnTo>
                  <a:lnTo>
                    <a:pt x="378967" y="117589"/>
                  </a:lnTo>
                  <a:lnTo>
                    <a:pt x="372490" y="113334"/>
                  </a:lnTo>
                  <a:lnTo>
                    <a:pt x="371721" y="112407"/>
                  </a:lnTo>
                  <a:close/>
                </a:path>
                <a:path w="521970" h="133350">
                  <a:moveTo>
                    <a:pt x="327195" y="110363"/>
                  </a:moveTo>
                  <a:lnTo>
                    <a:pt x="304418" y="110363"/>
                  </a:lnTo>
                  <a:lnTo>
                    <a:pt x="306704" y="113601"/>
                  </a:lnTo>
                  <a:lnTo>
                    <a:pt x="310006" y="116674"/>
                  </a:lnTo>
                  <a:lnTo>
                    <a:pt x="314451" y="119595"/>
                  </a:lnTo>
                  <a:lnTo>
                    <a:pt x="327195" y="110363"/>
                  </a:lnTo>
                  <a:close/>
                </a:path>
                <a:path w="521970" h="133350">
                  <a:moveTo>
                    <a:pt x="503808" y="76263"/>
                  </a:moveTo>
                  <a:lnTo>
                    <a:pt x="417321" y="76263"/>
                  </a:lnTo>
                  <a:lnTo>
                    <a:pt x="417321" y="89687"/>
                  </a:lnTo>
                  <a:lnTo>
                    <a:pt x="486790" y="89687"/>
                  </a:lnTo>
                  <a:lnTo>
                    <a:pt x="486790" y="97688"/>
                  </a:lnTo>
                  <a:lnTo>
                    <a:pt x="417321" y="97688"/>
                  </a:lnTo>
                  <a:lnTo>
                    <a:pt x="417321" y="130619"/>
                  </a:lnTo>
                  <a:lnTo>
                    <a:pt x="507111" y="130619"/>
                  </a:lnTo>
                  <a:lnTo>
                    <a:pt x="507111" y="117208"/>
                  </a:lnTo>
                  <a:lnTo>
                    <a:pt x="434466" y="117208"/>
                  </a:lnTo>
                  <a:lnTo>
                    <a:pt x="434466" y="109601"/>
                  </a:lnTo>
                  <a:lnTo>
                    <a:pt x="503808" y="109601"/>
                  </a:lnTo>
                  <a:lnTo>
                    <a:pt x="503808" y="76263"/>
                  </a:lnTo>
                  <a:close/>
                </a:path>
                <a:path w="521970" h="133350">
                  <a:moveTo>
                    <a:pt x="250698" y="100228"/>
                  </a:moveTo>
                  <a:lnTo>
                    <a:pt x="128142" y="100228"/>
                  </a:lnTo>
                  <a:lnTo>
                    <a:pt x="128142" y="114528"/>
                  </a:lnTo>
                  <a:lnTo>
                    <a:pt x="250698" y="114528"/>
                  </a:lnTo>
                  <a:lnTo>
                    <a:pt x="250698" y="100228"/>
                  </a:lnTo>
                  <a:close/>
                </a:path>
                <a:path w="521970" h="133350">
                  <a:moveTo>
                    <a:pt x="172846" y="55524"/>
                  </a:moveTo>
                  <a:lnTo>
                    <a:pt x="155701" y="55524"/>
                  </a:lnTo>
                  <a:lnTo>
                    <a:pt x="155701" y="100228"/>
                  </a:lnTo>
                  <a:lnTo>
                    <a:pt x="172846" y="100228"/>
                  </a:lnTo>
                  <a:lnTo>
                    <a:pt x="172846" y="55524"/>
                  </a:lnTo>
                  <a:close/>
                </a:path>
                <a:path w="521970" h="133350">
                  <a:moveTo>
                    <a:pt x="205358" y="55524"/>
                  </a:moveTo>
                  <a:lnTo>
                    <a:pt x="188340" y="55524"/>
                  </a:lnTo>
                  <a:lnTo>
                    <a:pt x="188340" y="100228"/>
                  </a:lnTo>
                  <a:lnTo>
                    <a:pt x="205358" y="100228"/>
                  </a:lnTo>
                  <a:lnTo>
                    <a:pt x="205358" y="55524"/>
                  </a:lnTo>
                  <a:close/>
                </a:path>
                <a:path w="521970" h="133350">
                  <a:moveTo>
                    <a:pt x="234823" y="12179"/>
                  </a:moveTo>
                  <a:lnTo>
                    <a:pt x="143255" y="12179"/>
                  </a:lnTo>
                  <a:lnTo>
                    <a:pt x="143255" y="26352"/>
                  </a:lnTo>
                  <a:lnTo>
                    <a:pt x="217550" y="26352"/>
                  </a:lnTo>
                  <a:lnTo>
                    <a:pt x="217447" y="51482"/>
                  </a:lnTo>
                  <a:lnTo>
                    <a:pt x="217347" y="55524"/>
                  </a:lnTo>
                  <a:lnTo>
                    <a:pt x="217058" y="63973"/>
                  </a:lnTo>
                  <a:lnTo>
                    <a:pt x="216425" y="74200"/>
                  </a:lnTo>
                  <a:lnTo>
                    <a:pt x="215518" y="83794"/>
                  </a:lnTo>
                  <a:lnTo>
                    <a:pt x="232155" y="85229"/>
                  </a:lnTo>
                  <a:lnTo>
                    <a:pt x="233322" y="73218"/>
                  </a:lnTo>
                  <a:lnTo>
                    <a:pt x="234156" y="61969"/>
                  </a:lnTo>
                  <a:lnTo>
                    <a:pt x="234656" y="51482"/>
                  </a:lnTo>
                  <a:lnTo>
                    <a:pt x="234823" y="41757"/>
                  </a:lnTo>
                  <a:lnTo>
                    <a:pt x="234823" y="12179"/>
                  </a:lnTo>
                  <a:close/>
                </a:path>
                <a:path w="521970" h="133350">
                  <a:moveTo>
                    <a:pt x="521969" y="54635"/>
                  </a:moveTo>
                  <a:lnTo>
                    <a:pt x="399414" y="54635"/>
                  </a:lnTo>
                  <a:lnTo>
                    <a:pt x="399414" y="68122"/>
                  </a:lnTo>
                  <a:lnTo>
                    <a:pt x="521969" y="68122"/>
                  </a:lnTo>
                  <a:lnTo>
                    <a:pt x="521969" y="54635"/>
                  </a:lnTo>
                  <a:close/>
                </a:path>
                <a:path w="521970" h="133350">
                  <a:moveTo>
                    <a:pt x="16763" y="10198"/>
                  </a:moveTo>
                  <a:lnTo>
                    <a:pt x="0" y="10198"/>
                  </a:lnTo>
                  <a:lnTo>
                    <a:pt x="0" y="97002"/>
                  </a:lnTo>
                  <a:lnTo>
                    <a:pt x="64262" y="97002"/>
                  </a:lnTo>
                  <a:lnTo>
                    <a:pt x="64262" y="82562"/>
                  </a:lnTo>
                  <a:lnTo>
                    <a:pt x="16763" y="82562"/>
                  </a:lnTo>
                  <a:lnTo>
                    <a:pt x="16763" y="54495"/>
                  </a:lnTo>
                  <a:lnTo>
                    <a:pt x="64262" y="54495"/>
                  </a:lnTo>
                  <a:lnTo>
                    <a:pt x="64262" y="40043"/>
                  </a:lnTo>
                  <a:lnTo>
                    <a:pt x="16763" y="40043"/>
                  </a:lnTo>
                  <a:lnTo>
                    <a:pt x="16763" y="10198"/>
                  </a:lnTo>
                  <a:close/>
                </a:path>
                <a:path w="521970" h="133350">
                  <a:moveTo>
                    <a:pt x="64262" y="54495"/>
                  </a:moveTo>
                  <a:lnTo>
                    <a:pt x="47243" y="54495"/>
                  </a:lnTo>
                  <a:lnTo>
                    <a:pt x="47243" y="82562"/>
                  </a:lnTo>
                  <a:lnTo>
                    <a:pt x="64262" y="82562"/>
                  </a:lnTo>
                  <a:lnTo>
                    <a:pt x="64262" y="54495"/>
                  </a:lnTo>
                  <a:close/>
                </a:path>
                <a:path w="521970" h="133350">
                  <a:moveTo>
                    <a:pt x="64262" y="10198"/>
                  </a:moveTo>
                  <a:lnTo>
                    <a:pt x="47243" y="10198"/>
                  </a:lnTo>
                  <a:lnTo>
                    <a:pt x="47243" y="40043"/>
                  </a:lnTo>
                  <a:lnTo>
                    <a:pt x="64262" y="40043"/>
                  </a:lnTo>
                  <a:lnTo>
                    <a:pt x="64262" y="10198"/>
                  </a:lnTo>
                  <a:close/>
                </a:path>
                <a:path w="521970" h="133350">
                  <a:moveTo>
                    <a:pt x="306450" y="31699"/>
                  </a:moveTo>
                  <a:lnTo>
                    <a:pt x="288036" y="31699"/>
                  </a:lnTo>
                  <a:lnTo>
                    <a:pt x="280526" y="33845"/>
                  </a:lnTo>
                  <a:lnTo>
                    <a:pt x="269366" y="42367"/>
                  </a:lnTo>
                  <a:lnTo>
                    <a:pt x="266573" y="48120"/>
                  </a:lnTo>
                  <a:lnTo>
                    <a:pt x="266597" y="62687"/>
                  </a:lnTo>
                  <a:lnTo>
                    <a:pt x="269366" y="68402"/>
                  </a:lnTo>
                  <a:lnTo>
                    <a:pt x="280542" y="76936"/>
                  </a:lnTo>
                  <a:lnTo>
                    <a:pt x="288036" y="79070"/>
                  </a:lnTo>
                  <a:lnTo>
                    <a:pt x="306577" y="79070"/>
                  </a:lnTo>
                  <a:lnTo>
                    <a:pt x="314087" y="76936"/>
                  </a:lnTo>
                  <a:lnTo>
                    <a:pt x="325246" y="68465"/>
                  </a:lnTo>
                  <a:lnTo>
                    <a:pt x="326837" y="65176"/>
                  </a:lnTo>
                  <a:lnTo>
                    <a:pt x="292862" y="65176"/>
                  </a:lnTo>
                  <a:lnTo>
                    <a:pt x="289305" y="64287"/>
                  </a:lnTo>
                  <a:lnTo>
                    <a:pt x="286892" y="62509"/>
                  </a:lnTo>
                  <a:lnTo>
                    <a:pt x="284352" y="60718"/>
                  </a:lnTo>
                  <a:lnTo>
                    <a:pt x="283082" y="58343"/>
                  </a:lnTo>
                  <a:lnTo>
                    <a:pt x="283082" y="52501"/>
                  </a:lnTo>
                  <a:lnTo>
                    <a:pt x="284479" y="50152"/>
                  </a:lnTo>
                  <a:lnTo>
                    <a:pt x="289560" y="46443"/>
                  </a:lnTo>
                  <a:lnTo>
                    <a:pt x="292988" y="45529"/>
                  </a:lnTo>
                  <a:lnTo>
                    <a:pt x="326699" y="45529"/>
                  </a:lnTo>
                  <a:lnTo>
                    <a:pt x="325119" y="42418"/>
                  </a:lnTo>
                  <a:lnTo>
                    <a:pt x="313943" y="33845"/>
                  </a:lnTo>
                  <a:lnTo>
                    <a:pt x="306450" y="31699"/>
                  </a:lnTo>
                  <a:close/>
                </a:path>
                <a:path w="521970" h="133350">
                  <a:moveTo>
                    <a:pt x="326699" y="45529"/>
                  </a:moveTo>
                  <a:lnTo>
                    <a:pt x="301625" y="45529"/>
                  </a:lnTo>
                  <a:lnTo>
                    <a:pt x="305053" y="46443"/>
                  </a:lnTo>
                  <a:lnTo>
                    <a:pt x="310133" y="50152"/>
                  </a:lnTo>
                  <a:lnTo>
                    <a:pt x="311403" y="52501"/>
                  </a:lnTo>
                  <a:lnTo>
                    <a:pt x="311285" y="58343"/>
                  </a:lnTo>
                  <a:lnTo>
                    <a:pt x="310133" y="60439"/>
                  </a:lnTo>
                  <a:lnTo>
                    <a:pt x="304800" y="64223"/>
                  </a:lnTo>
                  <a:lnTo>
                    <a:pt x="301370" y="65176"/>
                  </a:lnTo>
                  <a:lnTo>
                    <a:pt x="326837" y="65176"/>
                  </a:lnTo>
                  <a:lnTo>
                    <a:pt x="328040" y="62687"/>
                  </a:lnTo>
                  <a:lnTo>
                    <a:pt x="328015" y="48120"/>
                  </a:lnTo>
                  <a:lnTo>
                    <a:pt x="326699" y="45529"/>
                  </a:lnTo>
                  <a:close/>
                </a:path>
                <a:path w="521970" h="133350">
                  <a:moveTo>
                    <a:pt x="460628" y="825"/>
                  </a:moveTo>
                  <a:lnTo>
                    <a:pt x="420115" y="11264"/>
                  </a:lnTo>
                  <a:lnTo>
                    <a:pt x="416087" y="31216"/>
                  </a:lnTo>
                  <a:lnTo>
                    <a:pt x="419988" y="36817"/>
                  </a:lnTo>
                  <a:lnTo>
                    <a:pt x="460628" y="47371"/>
                  </a:lnTo>
                  <a:lnTo>
                    <a:pt x="470642" y="46975"/>
                  </a:lnTo>
                  <a:lnTo>
                    <a:pt x="503087" y="34366"/>
                  </a:lnTo>
                  <a:lnTo>
                    <a:pt x="451738" y="34366"/>
                  </a:lnTo>
                  <a:lnTo>
                    <a:pt x="445007" y="33413"/>
                  </a:lnTo>
                  <a:lnTo>
                    <a:pt x="435863" y="29629"/>
                  </a:lnTo>
                  <a:lnTo>
                    <a:pt x="433577" y="27152"/>
                  </a:lnTo>
                  <a:lnTo>
                    <a:pt x="433577" y="21170"/>
                  </a:lnTo>
                  <a:lnTo>
                    <a:pt x="435863" y="18745"/>
                  </a:lnTo>
                  <a:lnTo>
                    <a:pt x="440436" y="16802"/>
                  </a:lnTo>
                  <a:lnTo>
                    <a:pt x="444880" y="14871"/>
                  </a:lnTo>
                  <a:lnTo>
                    <a:pt x="451612" y="13893"/>
                  </a:lnTo>
                  <a:lnTo>
                    <a:pt x="503167" y="13893"/>
                  </a:lnTo>
                  <a:lnTo>
                    <a:pt x="501268" y="11150"/>
                  </a:lnTo>
                  <a:lnTo>
                    <a:pt x="493521" y="7010"/>
                  </a:lnTo>
                  <a:lnTo>
                    <a:pt x="487043" y="4302"/>
                  </a:lnTo>
                  <a:lnTo>
                    <a:pt x="479409" y="2370"/>
                  </a:lnTo>
                  <a:lnTo>
                    <a:pt x="470608" y="1211"/>
                  </a:lnTo>
                  <a:lnTo>
                    <a:pt x="460628" y="825"/>
                  </a:lnTo>
                  <a:close/>
                </a:path>
                <a:path w="521970" h="133350">
                  <a:moveTo>
                    <a:pt x="503167" y="13893"/>
                  </a:moveTo>
                  <a:lnTo>
                    <a:pt x="469773" y="13893"/>
                  </a:lnTo>
                  <a:lnTo>
                    <a:pt x="476503" y="14871"/>
                  </a:lnTo>
                  <a:lnTo>
                    <a:pt x="481038" y="16840"/>
                  </a:lnTo>
                  <a:lnTo>
                    <a:pt x="485520" y="18745"/>
                  </a:lnTo>
                  <a:lnTo>
                    <a:pt x="487679" y="21170"/>
                  </a:lnTo>
                  <a:lnTo>
                    <a:pt x="487679" y="27152"/>
                  </a:lnTo>
                  <a:lnTo>
                    <a:pt x="485393" y="29629"/>
                  </a:lnTo>
                  <a:lnTo>
                    <a:pt x="476250" y="33413"/>
                  </a:lnTo>
                  <a:lnTo>
                    <a:pt x="469518" y="34366"/>
                  </a:lnTo>
                  <a:lnTo>
                    <a:pt x="503087" y="34366"/>
                  </a:lnTo>
                  <a:lnTo>
                    <a:pt x="505205" y="31216"/>
                  </a:lnTo>
                  <a:lnTo>
                    <a:pt x="505179" y="16802"/>
                  </a:lnTo>
                  <a:lnTo>
                    <a:pt x="503167" y="13893"/>
                  </a:lnTo>
                  <a:close/>
                </a:path>
                <a:path w="521970" h="133350">
                  <a:moveTo>
                    <a:pt x="353187" y="3352"/>
                  </a:moveTo>
                  <a:lnTo>
                    <a:pt x="336550" y="3352"/>
                  </a:lnTo>
                  <a:lnTo>
                    <a:pt x="336550" y="78930"/>
                  </a:lnTo>
                  <a:lnTo>
                    <a:pt x="353187" y="78930"/>
                  </a:lnTo>
                  <a:lnTo>
                    <a:pt x="353187" y="53263"/>
                  </a:lnTo>
                  <a:lnTo>
                    <a:pt x="378332" y="53263"/>
                  </a:lnTo>
                  <a:lnTo>
                    <a:pt x="378332" y="38811"/>
                  </a:lnTo>
                  <a:lnTo>
                    <a:pt x="353187" y="38811"/>
                  </a:lnTo>
                  <a:lnTo>
                    <a:pt x="353187" y="3352"/>
                  </a:lnTo>
                  <a:close/>
                </a:path>
                <a:path w="521970" h="133350">
                  <a:moveTo>
                    <a:pt x="378332" y="53263"/>
                  </a:moveTo>
                  <a:lnTo>
                    <a:pt x="361314" y="53263"/>
                  </a:lnTo>
                  <a:lnTo>
                    <a:pt x="361314" y="78930"/>
                  </a:lnTo>
                  <a:lnTo>
                    <a:pt x="378332" y="78930"/>
                  </a:lnTo>
                  <a:lnTo>
                    <a:pt x="378332" y="53263"/>
                  </a:lnTo>
                  <a:close/>
                </a:path>
                <a:path w="521970" h="133350">
                  <a:moveTo>
                    <a:pt x="378332" y="685"/>
                  </a:moveTo>
                  <a:lnTo>
                    <a:pt x="361314" y="685"/>
                  </a:lnTo>
                  <a:lnTo>
                    <a:pt x="361314" y="38811"/>
                  </a:lnTo>
                  <a:lnTo>
                    <a:pt x="378332" y="38811"/>
                  </a:lnTo>
                  <a:lnTo>
                    <a:pt x="378332" y="685"/>
                  </a:lnTo>
                  <a:close/>
                </a:path>
                <a:path w="521970" h="133350">
                  <a:moveTo>
                    <a:pt x="103124" y="685"/>
                  </a:moveTo>
                  <a:lnTo>
                    <a:pt x="86232" y="685"/>
                  </a:lnTo>
                  <a:lnTo>
                    <a:pt x="86232" y="132740"/>
                  </a:lnTo>
                  <a:lnTo>
                    <a:pt x="103124" y="132740"/>
                  </a:lnTo>
                  <a:lnTo>
                    <a:pt x="103124" y="685"/>
                  </a:lnTo>
                  <a:close/>
                </a:path>
                <a:path w="521970" h="133350">
                  <a:moveTo>
                    <a:pt x="330962" y="13550"/>
                  </a:moveTo>
                  <a:lnTo>
                    <a:pt x="262889" y="13550"/>
                  </a:lnTo>
                  <a:lnTo>
                    <a:pt x="262889" y="27457"/>
                  </a:lnTo>
                  <a:lnTo>
                    <a:pt x="330962" y="27457"/>
                  </a:lnTo>
                  <a:lnTo>
                    <a:pt x="330962" y="13550"/>
                  </a:lnTo>
                  <a:close/>
                </a:path>
                <a:path w="521970" h="133350">
                  <a:moveTo>
                    <a:pt x="305688" y="0"/>
                  </a:moveTo>
                  <a:lnTo>
                    <a:pt x="288670" y="0"/>
                  </a:lnTo>
                  <a:lnTo>
                    <a:pt x="288670" y="13550"/>
                  </a:lnTo>
                  <a:lnTo>
                    <a:pt x="305688" y="13550"/>
                  </a:lnTo>
                  <a:lnTo>
                    <a:pt x="305688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1" name="object 111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5758053" y="5716574"/>
              <a:ext cx="151764" cy="137744"/>
            </a:xfrm>
            <a:prstGeom prst="rect">
              <a:avLst/>
            </a:prstGeom>
          </p:spPr>
        </p:pic>
        <p:pic>
          <p:nvPicPr>
            <p:cNvPr id="112" name="object 112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5966967" y="5716574"/>
              <a:ext cx="251968" cy="132054"/>
            </a:xfrm>
            <a:prstGeom prst="rect">
              <a:avLst/>
            </a:prstGeom>
          </p:spPr>
        </p:pic>
        <p:sp>
          <p:nvSpPr>
            <p:cNvPr id="113" name="object 113"/>
            <p:cNvSpPr/>
            <p:nvPr/>
          </p:nvSpPr>
          <p:spPr>
            <a:xfrm>
              <a:off x="6288278" y="5714720"/>
              <a:ext cx="518159" cy="133985"/>
            </a:xfrm>
            <a:custGeom>
              <a:avLst/>
              <a:gdLst/>
              <a:ahLst/>
              <a:cxnLst/>
              <a:rect l="l" t="t" r="r" b="b"/>
              <a:pathLst>
                <a:path w="518159" h="133985">
                  <a:moveTo>
                    <a:pt x="518032" y="85851"/>
                  </a:moveTo>
                  <a:lnTo>
                    <a:pt x="431038" y="85851"/>
                  </a:lnTo>
                  <a:lnTo>
                    <a:pt x="431038" y="132270"/>
                  </a:lnTo>
                  <a:lnTo>
                    <a:pt x="518032" y="132270"/>
                  </a:lnTo>
                  <a:lnTo>
                    <a:pt x="518032" y="117957"/>
                  </a:lnTo>
                  <a:lnTo>
                    <a:pt x="447928" y="117957"/>
                  </a:lnTo>
                  <a:lnTo>
                    <a:pt x="447928" y="100164"/>
                  </a:lnTo>
                  <a:lnTo>
                    <a:pt x="518032" y="100164"/>
                  </a:lnTo>
                  <a:lnTo>
                    <a:pt x="518032" y="85851"/>
                  </a:lnTo>
                  <a:close/>
                </a:path>
                <a:path w="518159" h="133985">
                  <a:moveTo>
                    <a:pt x="518032" y="100164"/>
                  </a:moveTo>
                  <a:lnTo>
                    <a:pt x="501269" y="100164"/>
                  </a:lnTo>
                  <a:lnTo>
                    <a:pt x="501269" y="117957"/>
                  </a:lnTo>
                  <a:lnTo>
                    <a:pt x="518032" y="117957"/>
                  </a:lnTo>
                  <a:lnTo>
                    <a:pt x="518032" y="100164"/>
                  </a:lnTo>
                  <a:close/>
                </a:path>
                <a:path w="518159" h="133985">
                  <a:moveTo>
                    <a:pt x="198755" y="80924"/>
                  </a:moveTo>
                  <a:lnTo>
                    <a:pt x="158623" y="92786"/>
                  </a:lnTo>
                  <a:lnTo>
                    <a:pt x="154716" y="114998"/>
                  </a:lnTo>
                  <a:lnTo>
                    <a:pt x="158496" y="121323"/>
                  </a:lnTo>
                  <a:lnTo>
                    <a:pt x="198755" y="133362"/>
                  </a:lnTo>
                  <a:lnTo>
                    <a:pt x="208652" y="132912"/>
                  </a:lnTo>
                  <a:lnTo>
                    <a:pt x="240273" y="119062"/>
                  </a:lnTo>
                  <a:lnTo>
                    <a:pt x="198755" y="119062"/>
                  </a:lnTo>
                  <a:lnTo>
                    <a:pt x="187253" y="118308"/>
                  </a:lnTo>
                  <a:lnTo>
                    <a:pt x="179038" y="116046"/>
                  </a:lnTo>
                  <a:lnTo>
                    <a:pt x="174109" y="112279"/>
                  </a:lnTo>
                  <a:lnTo>
                    <a:pt x="172466" y="107010"/>
                  </a:lnTo>
                  <a:lnTo>
                    <a:pt x="174109" y="101859"/>
                  </a:lnTo>
                  <a:lnTo>
                    <a:pt x="179038" y="98180"/>
                  </a:lnTo>
                  <a:lnTo>
                    <a:pt x="187253" y="95973"/>
                  </a:lnTo>
                  <a:lnTo>
                    <a:pt x="198755" y="95237"/>
                  </a:lnTo>
                  <a:lnTo>
                    <a:pt x="240394" y="95237"/>
                  </a:lnTo>
                  <a:lnTo>
                    <a:pt x="238887" y="92735"/>
                  </a:lnTo>
                  <a:lnTo>
                    <a:pt x="231140" y="88010"/>
                  </a:lnTo>
                  <a:lnTo>
                    <a:pt x="224758" y="84910"/>
                  </a:lnTo>
                  <a:lnTo>
                    <a:pt x="217233" y="82696"/>
                  </a:lnTo>
                  <a:lnTo>
                    <a:pt x="208565" y="81367"/>
                  </a:lnTo>
                  <a:lnTo>
                    <a:pt x="198755" y="80924"/>
                  </a:lnTo>
                  <a:close/>
                </a:path>
                <a:path w="518159" h="133985">
                  <a:moveTo>
                    <a:pt x="240394" y="95237"/>
                  </a:moveTo>
                  <a:lnTo>
                    <a:pt x="198755" y="95237"/>
                  </a:lnTo>
                  <a:lnTo>
                    <a:pt x="210256" y="95973"/>
                  </a:lnTo>
                  <a:lnTo>
                    <a:pt x="218471" y="98180"/>
                  </a:lnTo>
                  <a:lnTo>
                    <a:pt x="223400" y="101859"/>
                  </a:lnTo>
                  <a:lnTo>
                    <a:pt x="225044" y="107010"/>
                  </a:lnTo>
                  <a:lnTo>
                    <a:pt x="223400" y="112279"/>
                  </a:lnTo>
                  <a:lnTo>
                    <a:pt x="218471" y="116046"/>
                  </a:lnTo>
                  <a:lnTo>
                    <a:pt x="210256" y="118308"/>
                  </a:lnTo>
                  <a:lnTo>
                    <a:pt x="198755" y="119062"/>
                  </a:lnTo>
                  <a:lnTo>
                    <a:pt x="240273" y="119062"/>
                  </a:lnTo>
                  <a:lnTo>
                    <a:pt x="242697" y="114998"/>
                  </a:lnTo>
                  <a:lnTo>
                    <a:pt x="242697" y="99059"/>
                  </a:lnTo>
                  <a:lnTo>
                    <a:pt x="240394" y="95237"/>
                  </a:lnTo>
                  <a:close/>
                </a:path>
                <a:path w="518159" h="133985">
                  <a:moveTo>
                    <a:pt x="43561" y="84962"/>
                  </a:moveTo>
                  <a:lnTo>
                    <a:pt x="26416" y="84962"/>
                  </a:lnTo>
                  <a:lnTo>
                    <a:pt x="26416" y="129324"/>
                  </a:lnTo>
                  <a:lnTo>
                    <a:pt x="114173" y="129324"/>
                  </a:lnTo>
                  <a:lnTo>
                    <a:pt x="114173" y="114884"/>
                  </a:lnTo>
                  <a:lnTo>
                    <a:pt x="43561" y="114884"/>
                  </a:lnTo>
                  <a:lnTo>
                    <a:pt x="43561" y="84962"/>
                  </a:lnTo>
                  <a:close/>
                </a:path>
                <a:path w="518159" h="133985">
                  <a:moveTo>
                    <a:pt x="111633" y="1854"/>
                  </a:moveTo>
                  <a:lnTo>
                    <a:pt x="94742" y="1854"/>
                  </a:lnTo>
                  <a:lnTo>
                    <a:pt x="94742" y="39166"/>
                  </a:lnTo>
                  <a:lnTo>
                    <a:pt x="63626" y="39166"/>
                  </a:lnTo>
                  <a:lnTo>
                    <a:pt x="63626" y="53606"/>
                  </a:lnTo>
                  <a:lnTo>
                    <a:pt x="94742" y="53606"/>
                  </a:lnTo>
                  <a:lnTo>
                    <a:pt x="94742" y="96329"/>
                  </a:lnTo>
                  <a:lnTo>
                    <a:pt x="111633" y="96329"/>
                  </a:lnTo>
                  <a:lnTo>
                    <a:pt x="111633" y="1854"/>
                  </a:lnTo>
                  <a:close/>
                </a:path>
                <a:path w="518159" h="133985">
                  <a:moveTo>
                    <a:pt x="70993" y="10413"/>
                  </a:moveTo>
                  <a:lnTo>
                    <a:pt x="7493" y="10413"/>
                  </a:lnTo>
                  <a:lnTo>
                    <a:pt x="7493" y="24853"/>
                  </a:lnTo>
                  <a:lnTo>
                    <a:pt x="50037" y="24853"/>
                  </a:lnTo>
                  <a:lnTo>
                    <a:pt x="47160" y="32571"/>
                  </a:lnTo>
                  <a:lnTo>
                    <a:pt x="15240" y="64955"/>
                  </a:lnTo>
                  <a:lnTo>
                    <a:pt x="0" y="71958"/>
                  </a:lnTo>
                  <a:lnTo>
                    <a:pt x="11811" y="84277"/>
                  </a:lnTo>
                  <a:lnTo>
                    <a:pt x="35577" y="70289"/>
                  </a:lnTo>
                  <a:lnTo>
                    <a:pt x="53355" y="53317"/>
                  </a:lnTo>
                  <a:lnTo>
                    <a:pt x="65156" y="33360"/>
                  </a:lnTo>
                  <a:lnTo>
                    <a:pt x="70993" y="10413"/>
                  </a:lnTo>
                  <a:close/>
                </a:path>
                <a:path w="518159" h="133985">
                  <a:moveTo>
                    <a:pt x="392429" y="101396"/>
                  </a:moveTo>
                  <a:lnTo>
                    <a:pt x="269875" y="101396"/>
                  </a:lnTo>
                  <a:lnTo>
                    <a:pt x="269875" y="115696"/>
                  </a:lnTo>
                  <a:lnTo>
                    <a:pt x="392429" y="115696"/>
                  </a:lnTo>
                  <a:lnTo>
                    <a:pt x="392429" y="101396"/>
                  </a:lnTo>
                  <a:close/>
                </a:path>
                <a:path w="518159" h="133985">
                  <a:moveTo>
                    <a:pt x="339725" y="77431"/>
                  </a:moveTo>
                  <a:lnTo>
                    <a:pt x="322452" y="77431"/>
                  </a:lnTo>
                  <a:lnTo>
                    <a:pt x="322452" y="101396"/>
                  </a:lnTo>
                  <a:lnTo>
                    <a:pt x="339725" y="101396"/>
                  </a:lnTo>
                  <a:lnTo>
                    <a:pt x="339725" y="77431"/>
                  </a:lnTo>
                  <a:close/>
                </a:path>
                <a:path w="518159" h="133985">
                  <a:moveTo>
                    <a:pt x="305562" y="11772"/>
                  </a:moveTo>
                  <a:lnTo>
                    <a:pt x="288290" y="11772"/>
                  </a:lnTo>
                  <a:lnTo>
                    <a:pt x="288290" y="77431"/>
                  </a:lnTo>
                  <a:lnTo>
                    <a:pt x="373761" y="77431"/>
                  </a:lnTo>
                  <a:lnTo>
                    <a:pt x="373761" y="63118"/>
                  </a:lnTo>
                  <a:lnTo>
                    <a:pt x="305562" y="63118"/>
                  </a:lnTo>
                  <a:lnTo>
                    <a:pt x="305562" y="46151"/>
                  </a:lnTo>
                  <a:lnTo>
                    <a:pt x="373761" y="46151"/>
                  </a:lnTo>
                  <a:lnTo>
                    <a:pt x="373761" y="31699"/>
                  </a:lnTo>
                  <a:lnTo>
                    <a:pt x="305562" y="31699"/>
                  </a:lnTo>
                  <a:lnTo>
                    <a:pt x="305562" y="11772"/>
                  </a:lnTo>
                  <a:close/>
                </a:path>
                <a:path w="518159" h="133985">
                  <a:moveTo>
                    <a:pt x="373761" y="46151"/>
                  </a:moveTo>
                  <a:lnTo>
                    <a:pt x="356616" y="46151"/>
                  </a:lnTo>
                  <a:lnTo>
                    <a:pt x="356616" y="63118"/>
                  </a:lnTo>
                  <a:lnTo>
                    <a:pt x="373761" y="63118"/>
                  </a:lnTo>
                  <a:lnTo>
                    <a:pt x="373761" y="46151"/>
                  </a:lnTo>
                  <a:close/>
                </a:path>
                <a:path w="518159" h="133985">
                  <a:moveTo>
                    <a:pt x="373761" y="11772"/>
                  </a:moveTo>
                  <a:lnTo>
                    <a:pt x="356616" y="11772"/>
                  </a:lnTo>
                  <a:lnTo>
                    <a:pt x="356616" y="31699"/>
                  </a:lnTo>
                  <a:lnTo>
                    <a:pt x="373761" y="31699"/>
                  </a:lnTo>
                  <a:lnTo>
                    <a:pt x="373761" y="11772"/>
                  </a:lnTo>
                  <a:close/>
                </a:path>
                <a:path w="518159" h="133985">
                  <a:moveTo>
                    <a:pt x="456311" y="31978"/>
                  </a:moveTo>
                  <a:lnTo>
                    <a:pt x="435482" y="31978"/>
                  </a:lnTo>
                  <a:lnTo>
                    <a:pt x="427354" y="34150"/>
                  </a:lnTo>
                  <a:lnTo>
                    <a:pt x="415671" y="42875"/>
                  </a:lnTo>
                  <a:lnTo>
                    <a:pt x="412876" y="48628"/>
                  </a:lnTo>
                  <a:lnTo>
                    <a:pt x="412901" y="63106"/>
                  </a:lnTo>
                  <a:lnTo>
                    <a:pt x="415671" y="68846"/>
                  </a:lnTo>
                  <a:lnTo>
                    <a:pt x="421437" y="73228"/>
                  </a:lnTo>
                  <a:lnTo>
                    <a:pt x="427227" y="77520"/>
                  </a:lnTo>
                  <a:lnTo>
                    <a:pt x="435355" y="79692"/>
                  </a:lnTo>
                  <a:lnTo>
                    <a:pt x="456056" y="79692"/>
                  </a:lnTo>
                  <a:lnTo>
                    <a:pt x="464202" y="77520"/>
                  </a:lnTo>
                  <a:lnTo>
                    <a:pt x="470205" y="73190"/>
                  </a:lnTo>
                  <a:lnTo>
                    <a:pt x="475996" y="68910"/>
                  </a:lnTo>
                  <a:lnTo>
                    <a:pt x="477427" y="66065"/>
                  </a:lnTo>
                  <a:lnTo>
                    <a:pt x="434848" y="66065"/>
                  </a:lnTo>
                  <a:lnTo>
                    <a:pt x="429260" y="62649"/>
                  </a:lnTo>
                  <a:lnTo>
                    <a:pt x="429260" y="49085"/>
                  </a:lnTo>
                  <a:lnTo>
                    <a:pt x="434848" y="45732"/>
                  </a:lnTo>
                  <a:lnTo>
                    <a:pt x="477446" y="45732"/>
                  </a:lnTo>
                  <a:lnTo>
                    <a:pt x="475996" y="42875"/>
                  </a:lnTo>
                  <a:lnTo>
                    <a:pt x="470280" y="38506"/>
                  </a:lnTo>
                  <a:lnTo>
                    <a:pt x="464439" y="34150"/>
                  </a:lnTo>
                  <a:lnTo>
                    <a:pt x="456311" y="31978"/>
                  </a:lnTo>
                  <a:close/>
                </a:path>
                <a:path w="518159" h="133985">
                  <a:moveTo>
                    <a:pt x="477446" y="45732"/>
                  </a:moveTo>
                  <a:lnTo>
                    <a:pt x="457073" y="45732"/>
                  </a:lnTo>
                  <a:lnTo>
                    <a:pt x="462533" y="49085"/>
                  </a:lnTo>
                  <a:lnTo>
                    <a:pt x="462533" y="62649"/>
                  </a:lnTo>
                  <a:lnTo>
                    <a:pt x="457073" y="66065"/>
                  </a:lnTo>
                  <a:lnTo>
                    <a:pt x="477427" y="66065"/>
                  </a:lnTo>
                  <a:lnTo>
                    <a:pt x="478917" y="63106"/>
                  </a:lnTo>
                  <a:lnTo>
                    <a:pt x="478917" y="48628"/>
                  </a:lnTo>
                  <a:lnTo>
                    <a:pt x="477446" y="45732"/>
                  </a:lnTo>
                  <a:close/>
                </a:path>
                <a:path w="518159" h="133985">
                  <a:moveTo>
                    <a:pt x="206375" y="8966"/>
                  </a:moveTo>
                  <a:lnTo>
                    <a:pt x="142367" y="8966"/>
                  </a:lnTo>
                  <a:lnTo>
                    <a:pt x="142367" y="23418"/>
                  </a:lnTo>
                  <a:lnTo>
                    <a:pt x="184531" y="23418"/>
                  </a:lnTo>
                  <a:lnTo>
                    <a:pt x="181266" y="30415"/>
                  </a:lnTo>
                  <a:lnTo>
                    <a:pt x="150590" y="59605"/>
                  </a:lnTo>
                  <a:lnTo>
                    <a:pt x="134112" y="66205"/>
                  </a:lnTo>
                  <a:lnTo>
                    <a:pt x="146304" y="79552"/>
                  </a:lnTo>
                  <a:lnTo>
                    <a:pt x="169977" y="66155"/>
                  </a:lnTo>
                  <a:lnTo>
                    <a:pt x="187864" y="49926"/>
                  </a:lnTo>
                  <a:lnTo>
                    <a:pt x="199989" y="30864"/>
                  </a:lnTo>
                  <a:lnTo>
                    <a:pt x="206375" y="8966"/>
                  </a:lnTo>
                  <a:close/>
                </a:path>
                <a:path w="518159" h="133985">
                  <a:moveTo>
                    <a:pt x="518032" y="1854"/>
                  </a:moveTo>
                  <a:lnTo>
                    <a:pt x="501142" y="1854"/>
                  </a:lnTo>
                  <a:lnTo>
                    <a:pt x="501142" y="41211"/>
                  </a:lnTo>
                  <a:lnTo>
                    <a:pt x="480695" y="41211"/>
                  </a:lnTo>
                  <a:lnTo>
                    <a:pt x="480695" y="55524"/>
                  </a:lnTo>
                  <a:lnTo>
                    <a:pt x="501142" y="55524"/>
                  </a:lnTo>
                  <a:lnTo>
                    <a:pt x="501142" y="80238"/>
                  </a:lnTo>
                  <a:lnTo>
                    <a:pt x="518032" y="80238"/>
                  </a:lnTo>
                  <a:lnTo>
                    <a:pt x="518032" y="1854"/>
                  </a:lnTo>
                  <a:close/>
                </a:path>
                <a:path w="518159" h="133985">
                  <a:moveTo>
                    <a:pt x="487425" y="13487"/>
                  </a:moveTo>
                  <a:lnTo>
                    <a:pt x="406400" y="13487"/>
                  </a:lnTo>
                  <a:lnTo>
                    <a:pt x="406400" y="27254"/>
                  </a:lnTo>
                  <a:lnTo>
                    <a:pt x="487425" y="27254"/>
                  </a:lnTo>
                  <a:lnTo>
                    <a:pt x="487425" y="13487"/>
                  </a:lnTo>
                  <a:close/>
                </a:path>
                <a:path w="518159" h="133985">
                  <a:moveTo>
                    <a:pt x="455549" y="0"/>
                  </a:moveTo>
                  <a:lnTo>
                    <a:pt x="438276" y="0"/>
                  </a:lnTo>
                  <a:lnTo>
                    <a:pt x="438276" y="13487"/>
                  </a:lnTo>
                  <a:lnTo>
                    <a:pt x="455549" y="13487"/>
                  </a:lnTo>
                  <a:lnTo>
                    <a:pt x="455549" y="0"/>
                  </a:lnTo>
                  <a:close/>
                </a:path>
                <a:path w="518159" h="133985">
                  <a:moveTo>
                    <a:pt x="240665" y="1854"/>
                  </a:moveTo>
                  <a:lnTo>
                    <a:pt x="223393" y="1854"/>
                  </a:lnTo>
                  <a:lnTo>
                    <a:pt x="223393" y="78943"/>
                  </a:lnTo>
                  <a:lnTo>
                    <a:pt x="240665" y="78943"/>
                  </a:lnTo>
                  <a:lnTo>
                    <a:pt x="240665" y="48679"/>
                  </a:lnTo>
                  <a:lnTo>
                    <a:pt x="260730" y="48679"/>
                  </a:lnTo>
                  <a:lnTo>
                    <a:pt x="260730" y="34239"/>
                  </a:lnTo>
                  <a:lnTo>
                    <a:pt x="240665" y="34239"/>
                  </a:lnTo>
                  <a:lnTo>
                    <a:pt x="240665" y="1854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4" name="object 114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6875144" y="5716574"/>
              <a:ext cx="249047" cy="127469"/>
            </a:xfrm>
            <a:prstGeom prst="rect">
              <a:avLst/>
            </a:prstGeom>
          </p:spPr>
        </p:pic>
        <p:sp>
          <p:nvSpPr>
            <p:cNvPr id="115" name="object 115"/>
            <p:cNvSpPr/>
            <p:nvPr/>
          </p:nvSpPr>
          <p:spPr>
            <a:xfrm>
              <a:off x="7196455" y="5716574"/>
              <a:ext cx="816610" cy="132080"/>
            </a:xfrm>
            <a:custGeom>
              <a:avLst/>
              <a:gdLst/>
              <a:ahLst/>
              <a:cxnLst/>
              <a:rect l="l" t="t" r="r" b="b"/>
              <a:pathLst>
                <a:path w="816609" h="132079">
                  <a:moveTo>
                    <a:pt x="70993" y="40246"/>
                  </a:moveTo>
                  <a:lnTo>
                    <a:pt x="54102" y="9969"/>
                  </a:lnTo>
                  <a:lnTo>
                    <a:pt x="54102" y="46367"/>
                  </a:lnTo>
                  <a:lnTo>
                    <a:pt x="52451" y="51308"/>
                  </a:lnTo>
                  <a:lnTo>
                    <a:pt x="45593" y="58839"/>
                  </a:lnTo>
                  <a:lnTo>
                    <a:pt x="41021" y="60718"/>
                  </a:lnTo>
                  <a:lnTo>
                    <a:pt x="29972" y="60718"/>
                  </a:lnTo>
                  <a:lnTo>
                    <a:pt x="25527" y="58839"/>
                  </a:lnTo>
                  <a:lnTo>
                    <a:pt x="22098" y="55079"/>
                  </a:lnTo>
                  <a:lnTo>
                    <a:pt x="18542" y="51308"/>
                  </a:lnTo>
                  <a:lnTo>
                    <a:pt x="16764" y="46367"/>
                  </a:lnTo>
                  <a:lnTo>
                    <a:pt x="16764" y="34086"/>
                  </a:lnTo>
                  <a:lnTo>
                    <a:pt x="18542" y="29121"/>
                  </a:lnTo>
                  <a:lnTo>
                    <a:pt x="22098" y="25323"/>
                  </a:lnTo>
                  <a:lnTo>
                    <a:pt x="25527" y="21539"/>
                  </a:lnTo>
                  <a:lnTo>
                    <a:pt x="29972" y="19646"/>
                  </a:lnTo>
                  <a:lnTo>
                    <a:pt x="41021" y="19646"/>
                  </a:lnTo>
                  <a:lnTo>
                    <a:pt x="45466" y="21577"/>
                  </a:lnTo>
                  <a:lnTo>
                    <a:pt x="48895" y="25425"/>
                  </a:lnTo>
                  <a:lnTo>
                    <a:pt x="52451" y="29286"/>
                  </a:lnTo>
                  <a:lnTo>
                    <a:pt x="54051" y="34086"/>
                  </a:lnTo>
                  <a:lnTo>
                    <a:pt x="54102" y="46367"/>
                  </a:lnTo>
                  <a:lnTo>
                    <a:pt x="54102" y="9969"/>
                  </a:lnTo>
                  <a:lnTo>
                    <a:pt x="49542" y="7645"/>
                  </a:lnTo>
                  <a:lnTo>
                    <a:pt x="42862" y="5816"/>
                  </a:lnTo>
                  <a:lnTo>
                    <a:pt x="35560" y="5194"/>
                  </a:lnTo>
                  <a:lnTo>
                    <a:pt x="28168" y="5816"/>
                  </a:lnTo>
                  <a:lnTo>
                    <a:pt x="647" y="32867"/>
                  </a:lnTo>
                  <a:lnTo>
                    <a:pt x="0" y="40246"/>
                  </a:lnTo>
                  <a:lnTo>
                    <a:pt x="647" y="47574"/>
                  </a:lnTo>
                  <a:lnTo>
                    <a:pt x="28206" y="74561"/>
                  </a:lnTo>
                  <a:lnTo>
                    <a:pt x="35560" y="75171"/>
                  </a:lnTo>
                  <a:lnTo>
                    <a:pt x="42875" y="74561"/>
                  </a:lnTo>
                  <a:lnTo>
                    <a:pt x="70345" y="47574"/>
                  </a:lnTo>
                  <a:lnTo>
                    <a:pt x="70993" y="40246"/>
                  </a:lnTo>
                  <a:close/>
                </a:path>
                <a:path w="816609" h="132079">
                  <a:moveTo>
                    <a:pt x="106553" y="0"/>
                  </a:moveTo>
                  <a:lnTo>
                    <a:pt x="89789" y="0"/>
                  </a:lnTo>
                  <a:lnTo>
                    <a:pt x="89789" y="94068"/>
                  </a:lnTo>
                  <a:lnTo>
                    <a:pt x="106553" y="94068"/>
                  </a:lnTo>
                  <a:lnTo>
                    <a:pt x="106553" y="0"/>
                  </a:lnTo>
                  <a:close/>
                </a:path>
                <a:path w="816609" h="132079">
                  <a:moveTo>
                    <a:pt x="109093" y="113030"/>
                  </a:moveTo>
                  <a:lnTo>
                    <a:pt x="38608" y="113030"/>
                  </a:lnTo>
                  <a:lnTo>
                    <a:pt x="38608" y="83858"/>
                  </a:lnTo>
                  <a:lnTo>
                    <a:pt x="21336" y="83858"/>
                  </a:lnTo>
                  <a:lnTo>
                    <a:pt x="21336" y="127469"/>
                  </a:lnTo>
                  <a:lnTo>
                    <a:pt x="109093" y="127469"/>
                  </a:lnTo>
                  <a:lnTo>
                    <a:pt x="109093" y="113030"/>
                  </a:lnTo>
                  <a:close/>
                </a:path>
                <a:path w="816609" h="132079">
                  <a:moveTo>
                    <a:pt x="253873" y="59143"/>
                  </a:moveTo>
                  <a:lnTo>
                    <a:pt x="233553" y="59143"/>
                  </a:lnTo>
                  <a:lnTo>
                    <a:pt x="234569" y="44881"/>
                  </a:lnTo>
                  <a:lnTo>
                    <a:pt x="235331" y="31216"/>
                  </a:lnTo>
                  <a:lnTo>
                    <a:pt x="235800" y="18186"/>
                  </a:lnTo>
                  <a:lnTo>
                    <a:pt x="235966" y="5753"/>
                  </a:lnTo>
                  <a:lnTo>
                    <a:pt x="149987" y="5753"/>
                  </a:lnTo>
                  <a:lnTo>
                    <a:pt x="149987" y="20193"/>
                  </a:lnTo>
                  <a:lnTo>
                    <a:pt x="218821" y="20193"/>
                  </a:lnTo>
                  <a:lnTo>
                    <a:pt x="218694" y="27876"/>
                  </a:lnTo>
                  <a:lnTo>
                    <a:pt x="218338" y="36918"/>
                  </a:lnTo>
                  <a:lnTo>
                    <a:pt x="217741" y="47345"/>
                  </a:lnTo>
                  <a:lnTo>
                    <a:pt x="216916" y="59143"/>
                  </a:lnTo>
                  <a:lnTo>
                    <a:pt x="131318" y="59143"/>
                  </a:lnTo>
                  <a:lnTo>
                    <a:pt x="131318" y="73736"/>
                  </a:lnTo>
                  <a:lnTo>
                    <a:pt x="182880" y="73736"/>
                  </a:lnTo>
                  <a:lnTo>
                    <a:pt x="182880" y="132054"/>
                  </a:lnTo>
                  <a:lnTo>
                    <a:pt x="200152" y="132054"/>
                  </a:lnTo>
                  <a:lnTo>
                    <a:pt x="200152" y="73736"/>
                  </a:lnTo>
                  <a:lnTo>
                    <a:pt x="253873" y="73736"/>
                  </a:lnTo>
                  <a:lnTo>
                    <a:pt x="253873" y="59143"/>
                  </a:lnTo>
                  <a:close/>
                </a:path>
                <a:path w="816609" h="132079">
                  <a:moveTo>
                    <a:pt x="345948" y="41478"/>
                  </a:moveTo>
                  <a:lnTo>
                    <a:pt x="328383" y="12458"/>
                  </a:lnTo>
                  <a:lnTo>
                    <a:pt x="328383" y="46875"/>
                  </a:lnTo>
                  <a:lnTo>
                    <a:pt x="326771" y="51219"/>
                  </a:lnTo>
                  <a:lnTo>
                    <a:pt x="319659" y="58381"/>
                  </a:lnTo>
                  <a:lnTo>
                    <a:pt x="314960" y="60172"/>
                  </a:lnTo>
                  <a:lnTo>
                    <a:pt x="303657" y="60172"/>
                  </a:lnTo>
                  <a:lnTo>
                    <a:pt x="299085" y="58407"/>
                  </a:lnTo>
                  <a:lnTo>
                    <a:pt x="295440" y="54787"/>
                  </a:lnTo>
                  <a:lnTo>
                    <a:pt x="291846" y="51333"/>
                  </a:lnTo>
                  <a:lnTo>
                    <a:pt x="290068" y="46875"/>
                  </a:lnTo>
                  <a:lnTo>
                    <a:pt x="290068" y="36004"/>
                  </a:lnTo>
                  <a:lnTo>
                    <a:pt x="291846" y="31483"/>
                  </a:lnTo>
                  <a:lnTo>
                    <a:pt x="295402" y="27927"/>
                  </a:lnTo>
                  <a:lnTo>
                    <a:pt x="298831" y="24371"/>
                  </a:lnTo>
                  <a:lnTo>
                    <a:pt x="303530" y="22593"/>
                  </a:lnTo>
                  <a:lnTo>
                    <a:pt x="314960" y="22593"/>
                  </a:lnTo>
                  <a:lnTo>
                    <a:pt x="319532" y="24409"/>
                  </a:lnTo>
                  <a:lnTo>
                    <a:pt x="326644" y="31661"/>
                  </a:lnTo>
                  <a:lnTo>
                    <a:pt x="328358" y="36004"/>
                  </a:lnTo>
                  <a:lnTo>
                    <a:pt x="328383" y="46875"/>
                  </a:lnTo>
                  <a:lnTo>
                    <a:pt x="328383" y="12458"/>
                  </a:lnTo>
                  <a:lnTo>
                    <a:pt x="324167" y="10464"/>
                  </a:lnTo>
                  <a:lnTo>
                    <a:pt x="317347" y="8724"/>
                  </a:lnTo>
                  <a:lnTo>
                    <a:pt x="309880" y="8140"/>
                  </a:lnTo>
                  <a:lnTo>
                    <a:pt x="302285" y="8724"/>
                  </a:lnTo>
                  <a:lnTo>
                    <a:pt x="273202" y="34417"/>
                  </a:lnTo>
                  <a:lnTo>
                    <a:pt x="272542" y="41478"/>
                  </a:lnTo>
                  <a:lnTo>
                    <a:pt x="273202" y="48501"/>
                  </a:lnTo>
                  <a:lnTo>
                    <a:pt x="301637" y="74053"/>
                  </a:lnTo>
                  <a:lnTo>
                    <a:pt x="309118" y="74625"/>
                  </a:lnTo>
                  <a:lnTo>
                    <a:pt x="316611" y="74053"/>
                  </a:lnTo>
                  <a:lnTo>
                    <a:pt x="345300" y="48475"/>
                  </a:lnTo>
                  <a:lnTo>
                    <a:pt x="345948" y="41478"/>
                  </a:lnTo>
                  <a:close/>
                </a:path>
                <a:path w="816609" h="132079">
                  <a:moveTo>
                    <a:pt x="358140" y="107962"/>
                  </a:moveTo>
                  <a:lnTo>
                    <a:pt x="357251" y="93789"/>
                  </a:lnTo>
                  <a:lnTo>
                    <a:pt x="339648" y="94665"/>
                  </a:lnTo>
                  <a:lnTo>
                    <a:pt x="318109" y="95275"/>
                  </a:lnTo>
                  <a:lnTo>
                    <a:pt x="292646" y="95656"/>
                  </a:lnTo>
                  <a:lnTo>
                    <a:pt x="263271" y="95770"/>
                  </a:lnTo>
                  <a:lnTo>
                    <a:pt x="265049" y="110223"/>
                  </a:lnTo>
                  <a:lnTo>
                    <a:pt x="289496" y="110083"/>
                  </a:lnTo>
                  <a:lnTo>
                    <a:pt x="313156" y="109664"/>
                  </a:lnTo>
                  <a:lnTo>
                    <a:pt x="336029" y="108953"/>
                  </a:lnTo>
                  <a:lnTo>
                    <a:pt x="358140" y="107962"/>
                  </a:lnTo>
                  <a:close/>
                </a:path>
                <a:path w="816609" h="132079">
                  <a:moveTo>
                    <a:pt x="380238" y="0"/>
                  </a:moveTo>
                  <a:lnTo>
                    <a:pt x="363220" y="0"/>
                  </a:lnTo>
                  <a:lnTo>
                    <a:pt x="363220" y="132054"/>
                  </a:lnTo>
                  <a:lnTo>
                    <a:pt x="380238" y="132054"/>
                  </a:lnTo>
                  <a:lnTo>
                    <a:pt x="380238" y="0"/>
                  </a:lnTo>
                  <a:close/>
                </a:path>
                <a:path w="816609" h="132079">
                  <a:moveTo>
                    <a:pt x="516509" y="83515"/>
                  </a:moveTo>
                  <a:lnTo>
                    <a:pt x="504444" y="83515"/>
                  </a:lnTo>
                  <a:lnTo>
                    <a:pt x="504444" y="44500"/>
                  </a:lnTo>
                  <a:lnTo>
                    <a:pt x="504444" y="18961"/>
                  </a:lnTo>
                  <a:lnTo>
                    <a:pt x="486791" y="18961"/>
                  </a:lnTo>
                  <a:lnTo>
                    <a:pt x="486791" y="44500"/>
                  </a:lnTo>
                  <a:lnTo>
                    <a:pt x="486791" y="83515"/>
                  </a:lnTo>
                  <a:lnTo>
                    <a:pt x="459232" y="83515"/>
                  </a:lnTo>
                  <a:lnTo>
                    <a:pt x="463219" y="78638"/>
                  </a:lnTo>
                  <a:lnTo>
                    <a:pt x="467194" y="73583"/>
                  </a:lnTo>
                  <a:lnTo>
                    <a:pt x="486791" y="44500"/>
                  </a:lnTo>
                  <a:lnTo>
                    <a:pt x="486791" y="18961"/>
                  </a:lnTo>
                  <a:lnTo>
                    <a:pt x="486537" y="18961"/>
                  </a:lnTo>
                  <a:lnTo>
                    <a:pt x="483057" y="26060"/>
                  </a:lnTo>
                  <a:lnTo>
                    <a:pt x="478891" y="33578"/>
                  </a:lnTo>
                  <a:lnTo>
                    <a:pt x="456209" y="66675"/>
                  </a:lnTo>
                  <a:lnTo>
                    <a:pt x="442976" y="82765"/>
                  </a:lnTo>
                  <a:lnTo>
                    <a:pt x="442976" y="97485"/>
                  </a:lnTo>
                  <a:lnTo>
                    <a:pt x="486791" y="97485"/>
                  </a:lnTo>
                  <a:lnTo>
                    <a:pt x="486791" y="119735"/>
                  </a:lnTo>
                  <a:lnTo>
                    <a:pt x="504444" y="119735"/>
                  </a:lnTo>
                  <a:lnTo>
                    <a:pt x="504444" y="97485"/>
                  </a:lnTo>
                  <a:lnTo>
                    <a:pt x="516509" y="97485"/>
                  </a:lnTo>
                  <a:lnTo>
                    <a:pt x="516509" y="83515"/>
                  </a:lnTo>
                  <a:close/>
                </a:path>
                <a:path w="816609" h="132079">
                  <a:moveTo>
                    <a:pt x="571246" y="17322"/>
                  </a:moveTo>
                  <a:lnTo>
                    <a:pt x="559181" y="17322"/>
                  </a:lnTo>
                  <a:lnTo>
                    <a:pt x="552386" y="22225"/>
                  </a:lnTo>
                  <a:lnTo>
                    <a:pt x="545376" y="26365"/>
                  </a:lnTo>
                  <a:lnTo>
                    <a:pt x="538149" y="29756"/>
                  </a:lnTo>
                  <a:lnTo>
                    <a:pt x="530733" y="32385"/>
                  </a:lnTo>
                  <a:lnTo>
                    <a:pt x="530733" y="49288"/>
                  </a:lnTo>
                  <a:lnTo>
                    <a:pt x="534924" y="48793"/>
                  </a:lnTo>
                  <a:lnTo>
                    <a:pt x="539115" y="47688"/>
                  </a:lnTo>
                  <a:lnTo>
                    <a:pt x="542925" y="45999"/>
                  </a:lnTo>
                  <a:lnTo>
                    <a:pt x="546862" y="44310"/>
                  </a:lnTo>
                  <a:lnTo>
                    <a:pt x="549910" y="42494"/>
                  </a:lnTo>
                  <a:lnTo>
                    <a:pt x="552069" y="40525"/>
                  </a:lnTo>
                  <a:lnTo>
                    <a:pt x="552069" y="119735"/>
                  </a:lnTo>
                  <a:lnTo>
                    <a:pt x="571246" y="119735"/>
                  </a:lnTo>
                  <a:lnTo>
                    <a:pt x="571246" y="40525"/>
                  </a:lnTo>
                  <a:lnTo>
                    <a:pt x="571246" y="17322"/>
                  </a:lnTo>
                  <a:close/>
                </a:path>
                <a:path w="816609" h="132079">
                  <a:moveTo>
                    <a:pt x="621665" y="107911"/>
                  </a:moveTo>
                  <a:lnTo>
                    <a:pt x="620649" y="105410"/>
                  </a:lnTo>
                  <a:lnTo>
                    <a:pt x="616077" y="101473"/>
                  </a:lnTo>
                  <a:lnTo>
                    <a:pt x="613410" y="100495"/>
                  </a:lnTo>
                  <a:lnTo>
                    <a:pt x="607187" y="100495"/>
                  </a:lnTo>
                  <a:lnTo>
                    <a:pt x="604393" y="101473"/>
                  </a:lnTo>
                  <a:lnTo>
                    <a:pt x="599821" y="105410"/>
                  </a:lnTo>
                  <a:lnTo>
                    <a:pt x="598678" y="107911"/>
                  </a:lnTo>
                  <a:lnTo>
                    <a:pt x="598728" y="114071"/>
                  </a:lnTo>
                  <a:lnTo>
                    <a:pt x="599694" y="116420"/>
                  </a:lnTo>
                  <a:lnTo>
                    <a:pt x="601980" y="118440"/>
                  </a:lnTo>
                  <a:lnTo>
                    <a:pt x="604139" y="120446"/>
                  </a:lnTo>
                  <a:lnTo>
                    <a:pt x="606806" y="121450"/>
                  </a:lnTo>
                  <a:lnTo>
                    <a:pt x="613283" y="121450"/>
                  </a:lnTo>
                  <a:lnTo>
                    <a:pt x="616077" y="120472"/>
                  </a:lnTo>
                  <a:lnTo>
                    <a:pt x="620649" y="116598"/>
                  </a:lnTo>
                  <a:lnTo>
                    <a:pt x="621665" y="114071"/>
                  </a:lnTo>
                  <a:lnTo>
                    <a:pt x="621665" y="107911"/>
                  </a:lnTo>
                  <a:close/>
                </a:path>
                <a:path w="816609" h="132079">
                  <a:moveTo>
                    <a:pt x="700024" y="77406"/>
                  </a:moveTo>
                  <a:lnTo>
                    <a:pt x="697623" y="69964"/>
                  </a:lnTo>
                  <a:lnTo>
                    <a:pt x="695198" y="67157"/>
                  </a:lnTo>
                  <a:lnTo>
                    <a:pt x="687451" y="58331"/>
                  </a:lnTo>
                  <a:lnTo>
                    <a:pt x="681228" y="55676"/>
                  </a:lnTo>
                  <a:lnTo>
                    <a:pt x="681228" y="75984"/>
                  </a:lnTo>
                  <a:lnTo>
                    <a:pt x="681228" y="93383"/>
                  </a:lnTo>
                  <a:lnTo>
                    <a:pt x="679831" y="97802"/>
                  </a:lnTo>
                  <a:lnTo>
                    <a:pt x="674497" y="104838"/>
                  </a:lnTo>
                  <a:lnTo>
                    <a:pt x="670814" y="106591"/>
                  </a:lnTo>
                  <a:lnTo>
                    <a:pt x="661543" y="106591"/>
                  </a:lnTo>
                  <a:lnTo>
                    <a:pt x="657860" y="104622"/>
                  </a:lnTo>
                  <a:lnTo>
                    <a:pt x="652272" y="96774"/>
                  </a:lnTo>
                  <a:lnTo>
                    <a:pt x="650875" y="92100"/>
                  </a:lnTo>
                  <a:lnTo>
                    <a:pt x="650875" y="81876"/>
                  </a:lnTo>
                  <a:lnTo>
                    <a:pt x="652272" y="77889"/>
                  </a:lnTo>
                  <a:lnTo>
                    <a:pt x="655066" y="74726"/>
                  </a:lnTo>
                  <a:lnTo>
                    <a:pt x="657987" y="71551"/>
                  </a:lnTo>
                  <a:lnTo>
                    <a:pt x="661670" y="69964"/>
                  </a:lnTo>
                  <a:lnTo>
                    <a:pt x="676275" y="69964"/>
                  </a:lnTo>
                  <a:lnTo>
                    <a:pt x="681228" y="75984"/>
                  </a:lnTo>
                  <a:lnTo>
                    <a:pt x="681228" y="55676"/>
                  </a:lnTo>
                  <a:lnTo>
                    <a:pt x="680720" y="55448"/>
                  </a:lnTo>
                  <a:lnTo>
                    <a:pt x="662559" y="55448"/>
                  </a:lnTo>
                  <a:lnTo>
                    <a:pt x="655320" y="59347"/>
                  </a:lnTo>
                  <a:lnTo>
                    <a:pt x="650621" y="67157"/>
                  </a:lnTo>
                  <a:lnTo>
                    <a:pt x="650113" y="67157"/>
                  </a:lnTo>
                  <a:lnTo>
                    <a:pt x="668528" y="32169"/>
                  </a:lnTo>
                  <a:lnTo>
                    <a:pt x="682625" y="32169"/>
                  </a:lnTo>
                  <a:lnTo>
                    <a:pt x="688213" y="33591"/>
                  </a:lnTo>
                  <a:lnTo>
                    <a:pt x="693166" y="36423"/>
                  </a:lnTo>
                  <a:lnTo>
                    <a:pt x="693166" y="32169"/>
                  </a:lnTo>
                  <a:lnTo>
                    <a:pt x="693166" y="20129"/>
                  </a:lnTo>
                  <a:lnTo>
                    <a:pt x="689102" y="18249"/>
                  </a:lnTo>
                  <a:lnTo>
                    <a:pt x="683133" y="17322"/>
                  </a:lnTo>
                  <a:lnTo>
                    <a:pt x="675513" y="17322"/>
                  </a:lnTo>
                  <a:lnTo>
                    <a:pt x="637679" y="41998"/>
                  </a:lnTo>
                  <a:lnTo>
                    <a:pt x="631063" y="74726"/>
                  </a:lnTo>
                  <a:lnTo>
                    <a:pt x="631228" y="77889"/>
                  </a:lnTo>
                  <a:lnTo>
                    <a:pt x="645121" y="114477"/>
                  </a:lnTo>
                  <a:lnTo>
                    <a:pt x="666115" y="121513"/>
                  </a:lnTo>
                  <a:lnTo>
                    <a:pt x="673201" y="120904"/>
                  </a:lnTo>
                  <a:lnTo>
                    <a:pt x="679640" y="119075"/>
                  </a:lnTo>
                  <a:lnTo>
                    <a:pt x="685393" y="116014"/>
                  </a:lnTo>
                  <a:lnTo>
                    <a:pt x="690499" y="111721"/>
                  </a:lnTo>
                  <a:lnTo>
                    <a:pt x="694575" y="106591"/>
                  </a:lnTo>
                  <a:lnTo>
                    <a:pt x="697636" y="100571"/>
                  </a:lnTo>
                  <a:lnTo>
                    <a:pt x="699363" y="94208"/>
                  </a:lnTo>
                  <a:lnTo>
                    <a:pt x="699465" y="93383"/>
                  </a:lnTo>
                  <a:lnTo>
                    <a:pt x="700024" y="86664"/>
                  </a:lnTo>
                  <a:lnTo>
                    <a:pt x="700024" y="77406"/>
                  </a:lnTo>
                  <a:close/>
                </a:path>
                <a:path w="816609" h="132079">
                  <a:moveTo>
                    <a:pt x="754761" y="35052"/>
                  </a:moveTo>
                  <a:lnTo>
                    <a:pt x="752729" y="28829"/>
                  </a:lnTo>
                  <a:lnTo>
                    <a:pt x="752475" y="28549"/>
                  </a:lnTo>
                  <a:lnTo>
                    <a:pt x="748665" y="24333"/>
                  </a:lnTo>
                  <a:lnTo>
                    <a:pt x="744474" y="19837"/>
                  </a:lnTo>
                  <a:lnTo>
                    <a:pt x="741680" y="18745"/>
                  </a:lnTo>
                  <a:lnTo>
                    <a:pt x="741680" y="33540"/>
                  </a:lnTo>
                  <a:lnTo>
                    <a:pt x="741680" y="53759"/>
                  </a:lnTo>
                  <a:lnTo>
                    <a:pt x="737997" y="58877"/>
                  </a:lnTo>
                  <a:lnTo>
                    <a:pt x="723138" y="58877"/>
                  </a:lnTo>
                  <a:lnTo>
                    <a:pt x="719455" y="53949"/>
                  </a:lnTo>
                  <a:lnTo>
                    <a:pt x="719455" y="33731"/>
                  </a:lnTo>
                  <a:lnTo>
                    <a:pt x="723265" y="28549"/>
                  </a:lnTo>
                  <a:lnTo>
                    <a:pt x="738124" y="28549"/>
                  </a:lnTo>
                  <a:lnTo>
                    <a:pt x="741680" y="33540"/>
                  </a:lnTo>
                  <a:lnTo>
                    <a:pt x="741680" y="18745"/>
                  </a:lnTo>
                  <a:lnTo>
                    <a:pt x="738759" y="17589"/>
                  </a:lnTo>
                  <a:lnTo>
                    <a:pt x="723646" y="17589"/>
                  </a:lnTo>
                  <a:lnTo>
                    <a:pt x="717423" y="20066"/>
                  </a:lnTo>
                  <a:lnTo>
                    <a:pt x="712851" y="25019"/>
                  </a:lnTo>
                  <a:lnTo>
                    <a:pt x="708406" y="29972"/>
                  </a:lnTo>
                  <a:lnTo>
                    <a:pt x="706120" y="36550"/>
                  </a:lnTo>
                  <a:lnTo>
                    <a:pt x="706120" y="52349"/>
                  </a:lnTo>
                  <a:lnTo>
                    <a:pt x="708279" y="58432"/>
                  </a:lnTo>
                  <a:lnTo>
                    <a:pt x="716915" y="67602"/>
                  </a:lnTo>
                  <a:lnTo>
                    <a:pt x="722630" y="69900"/>
                  </a:lnTo>
                  <a:lnTo>
                    <a:pt x="737235" y="69900"/>
                  </a:lnTo>
                  <a:lnTo>
                    <a:pt x="743331" y="67437"/>
                  </a:lnTo>
                  <a:lnTo>
                    <a:pt x="751306" y="58877"/>
                  </a:lnTo>
                  <a:lnTo>
                    <a:pt x="752475" y="57632"/>
                  </a:lnTo>
                  <a:lnTo>
                    <a:pt x="754761" y="51117"/>
                  </a:lnTo>
                  <a:lnTo>
                    <a:pt x="754761" y="35052"/>
                  </a:lnTo>
                  <a:close/>
                </a:path>
                <a:path w="816609" h="132079">
                  <a:moveTo>
                    <a:pt x="801497" y="18961"/>
                  </a:moveTo>
                  <a:lnTo>
                    <a:pt x="786257" y="18961"/>
                  </a:lnTo>
                  <a:lnTo>
                    <a:pt x="721106" y="119938"/>
                  </a:lnTo>
                  <a:lnTo>
                    <a:pt x="736092" y="119938"/>
                  </a:lnTo>
                  <a:lnTo>
                    <a:pt x="801497" y="18961"/>
                  </a:lnTo>
                  <a:close/>
                </a:path>
                <a:path w="816609" h="132079">
                  <a:moveTo>
                    <a:pt x="816610" y="86144"/>
                  </a:moveTo>
                  <a:lnTo>
                    <a:pt x="814578" y="79895"/>
                  </a:lnTo>
                  <a:lnTo>
                    <a:pt x="806450" y="71018"/>
                  </a:lnTo>
                  <a:lnTo>
                    <a:pt x="803529" y="69888"/>
                  </a:lnTo>
                  <a:lnTo>
                    <a:pt x="803529" y="89979"/>
                  </a:lnTo>
                  <a:lnTo>
                    <a:pt x="803529" y="105041"/>
                  </a:lnTo>
                  <a:lnTo>
                    <a:pt x="799846" y="110147"/>
                  </a:lnTo>
                  <a:lnTo>
                    <a:pt x="784987" y="110147"/>
                  </a:lnTo>
                  <a:lnTo>
                    <a:pt x="781304" y="105219"/>
                  </a:lnTo>
                  <a:lnTo>
                    <a:pt x="781304" y="85051"/>
                  </a:lnTo>
                  <a:lnTo>
                    <a:pt x="785114" y="79895"/>
                  </a:lnTo>
                  <a:lnTo>
                    <a:pt x="796036" y="79895"/>
                  </a:lnTo>
                  <a:lnTo>
                    <a:pt x="798703" y="81165"/>
                  </a:lnTo>
                  <a:lnTo>
                    <a:pt x="802513" y="86283"/>
                  </a:lnTo>
                  <a:lnTo>
                    <a:pt x="803529" y="89979"/>
                  </a:lnTo>
                  <a:lnTo>
                    <a:pt x="803529" y="69888"/>
                  </a:lnTo>
                  <a:lnTo>
                    <a:pt x="800735" y="68795"/>
                  </a:lnTo>
                  <a:lnTo>
                    <a:pt x="785622" y="68795"/>
                  </a:lnTo>
                  <a:lnTo>
                    <a:pt x="779526" y="71285"/>
                  </a:lnTo>
                  <a:lnTo>
                    <a:pt x="770382" y="81241"/>
                  </a:lnTo>
                  <a:lnTo>
                    <a:pt x="768096" y="87833"/>
                  </a:lnTo>
                  <a:lnTo>
                    <a:pt x="768096" y="103670"/>
                  </a:lnTo>
                  <a:lnTo>
                    <a:pt x="770255" y="109778"/>
                  </a:lnTo>
                  <a:lnTo>
                    <a:pt x="774573" y="114363"/>
                  </a:lnTo>
                  <a:lnTo>
                    <a:pt x="779018" y="118948"/>
                  </a:lnTo>
                  <a:lnTo>
                    <a:pt x="784606" y="121246"/>
                  </a:lnTo>
                  <a:lnTo>
                    <a:pt x="799211" y="121246"/>
                  </a:lnTo>
                  <a:lnTo>
                    <a:pt x="805307" y="118757"/>
                  </a:lnTo>
                  <a:lnTo>
                    <a:pt x="809752" y="113779"/>
                  </a:lnTo>
                  <a:lnTo>
                    <a:pt x="813079" y="110147"/>
                  </a:lnTo>
                  <a:lnTo>
                    <a:pt x="814324" y="108800"/>
                  </a:lnTo>
                  <a:lnTo>
                    <a:pt x="816610" y="102298"/>
                  </a:lnTo>
                  <a:lnTo>
                    <a:pt x="816610" y="86144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6" name="object 116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8023986" y="5716574"/>
              <a:ext cx="127254" cy="132054"/>
            </a:xfrm>
            <a:prstGeom prst="rect">
              <a:avLst/>
            </a:prstGeom>
          </p:spPr>
        </p:pic>
        <p:pic>
          <p:nvPicPr>
            <p:cNvPr id="117" name="object 117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8208644" y="5716574"/>
              <a:ext cx="244601" cy="132054"/>
            </a:xfrm>
            <a:prstGeom prst="rect">
              <a:avLst/>
            </a:prstGeom>
          </p:spPr>
        </p:pic>
        <p:sp>
          <p:nvSpPr>
            <p:cNvPr id="118" name="object 118"/>
            <p:cNvSpPr/>
            <p:nvPr/>
          </p:nvSpPr>
          <p:spPr>
            <a:xfrm>
              <a:off x="1411605" y="5934506"/>
              <a:ext cx="1406525" cy="132080"/>
            </a:xfrm>
            <a:custGeom>
              <a:avLst/>
              <a:gdLst/>
              <a:ahLst/>
              <a:cxnLst/>
              <a:rect l="l" t="t" r="r" b="b"/>
              <a:pathLst>
                <a:path w="1406525" h="132079">
                  <a:moveTo>
                    <a:pt x="59436" y="55524"/>
                  </a:moveTo>
                  <a:lnTo>
                    <a:pt x="29464" y="55524"/>
                  </a:lnTo>
                  <a:lnTo>
                    <a:pt x="29464" y="25666"/>
                  </a:lnTo>
                  <a:lnTo>
                    <a:pt x="56515" y="25666"/>
                  </a:lnTo>
                  <a:lnTo>
                    <a:pt x="56515" y="11633"/>
                  </a:lnTo>
                  <a:lnTo>
                    <a:pt x="12319" y="11633"/>
                  </a:lnTo>
                  <a:lnTo>
                    <a:pt x="12319" y="69684"/>
                  </a:lnTo>
                  <a:lnTo>
                    <a:pt x="59436" y="69684"/>
                  </a:lnTo>
                  <a:lnTo>
                    <a:pt x="59436" y="55524"/>
                  </a:lnTo>
                  <a:close/>
                </a:path>
                <a:path w="1406525" h="132079">
                  <a:moveTo>
                    <a:pt x="112141" y="55524"/>
                  </a:moveTo>
                  <a:lnTo>
                    <a:pt x="81280" y="55524"/>
                  </a:lnTo>
                  <a:lnTo>
                    <a:pt x="81280" y="25666"/>
                  </a:lnTo>
                  <a:lnTo>
                    <a:pt x="110744" y="25666"/>
                  </a:lnTo>
                  <a:lnTo>
                    <a:pt x="110744" y="11633"/>
                  </a:lnTo>
                  <a:lnTo>
                    <a:pt x="64008" y="11633"/>
                  </a:lnTo>
                  <a:lnTo>
                    <a:pt x="64008" y="69684"/>
                  </a:lnTo>
                  <a:lnTo>
                    <a:pt x="112141" y="69684"/>
                  </a:lnTo>
                  <a:lnTo>
                    <a:pt x="112141" y="55524"/>
                  </a:lnTo>
                  <a:close/>
                </a:path>
                <a:path w="1406525" h="132079">
                  <a:moveTo>
                    <a:pt x="122555" y="99542"/>
                  </a:moveTo>
                  <a:lnTo>
                    <a:pt x="69850" y="99542"/>
                  </a:lnTo>
                  <a:lnTo>
                    <a:pt x="69850" y="74282"/>
                  </a:lnTo>
                  <a:lnTo>
                    <a:pt x="52578" y="74282"/>
                  </a:lnTo>
                  <a:lnTo>
                    <a:pt x="52578" y="99542"/>
                  </a:lnTo>
                  <a:lnTo>
                    <a:pt x="0" y="99542"/>
                  </a:lnTo>
                  <a:lnTo>
                    <a:pt x="0" y="113842"/>
                  </a:lnTo>
                  <a:lnTo>
                    <a:pt x="122555" y="113842"/>
                  </a:lnTo>
                  <a:lnTo>
                    <a:pt x="122555" y="99542"/>
                  </a:lnTo>
                  <a:close/>
                </a:path>
                <a:path w="1406525" h="132079">
                  <a:moveTo>
                    <a:pt x="241300" y="35052"/>
                  </a:moveTo>
                  <a:lnTo>
                    <a:pt x="171450" y="35052"/>
                  </a:lnTo>
                  <a:lnTo>
                    <a:pt x="171450" y="6565"/>
                  </a:lnTo>
                  <a:lnTo>
                    <a:pt x="154305" y="6565"/>
                  </a:lnTo>
                  <a:lnTo>
                    <a:pt x="154305" y="49631"/>
                  </a:lnTo>
                  <a:lnTo>
                    <a:pt x="241300" y="49631"/>
                  </a:lnTo>
                  <a:lnTo>
                    <a:pt x="241300" y="35052"/>
                  </a:lnTo>
                  <a:close/>
                </a:path>
                <a:path w="1406525" h="132079">
                  <a:moveTo>
                    <a:pt x="241922" y="112001"/>
                  </a:moveTo>
                  <a:lnTo>
                    <a:pt x="170815" y="112001"/>
                  </a:lnTo>
                  <a:lnTo>
                    <a:pt x="170815" y="87350"/>
                  </a:lnTo>
                  <a:lnTo>
                    <a:pt x="153543" y="87350"/>
                  </a:lnTo>
                  <a:lnTo>
                    <a:pt x="153543" y="126441"/>
                  </a:lnTo>
                  <a:lnTo>
                    <a:pt x="241922" y="126441"/>
                  </a:lnTo>
                  <a:lnTo>
                    <a:pt x="241922" y="112001"/>
                  </a:lnTo>
                  <a:close/>
                </a:path>
                <a:path w="1406525" h="132079">
                  <a:moveTo>
                    <a:pt x="258191" y="63525"/>
                  </a:moveTo>
                  <a:lnTo>
                    <a:pt x="135636" y="63525"/>
                  </a:lnTo>
                  <a:lnTo>
                    <a:pt x="135636" y="77978"/>
                  </a:lnTo>
                  <a:lnTo>
                    <a:pt x="258191" y="77978"/>
                  </a:lnTo>
                  <a:lnTo>
                    <a:pt x="258191" y="63525"/>
                  </a:lnTo>
                  <a:close/>
                </a:path>
                <a:path w="1406525" h="132079">
                  <a:moveTo>
                    <a:pt x="402209" y="86944"/>
                  </a:moveTo>
                  <a:lnTo>
                    <a:pt x="374027" y="60769"/>
                  </a:lnTo>
                  <a:lnTo>
                    <a:pt x="368681" y="41351"/>
                  </a:lnTo>
                  <a:lnTo>
                    <a:pt x="368681" y="31699"/>
                  </a:lnTo>
                  <a:lnTo>
                    <a:pt x="399034" y="31699"/>
                  </a:lnTo>
                  <a:lnTo>
                    <a:pt x="399034" y="17246"/>
                  </a:lnTo>
                  <a:lnTo>
                    <a:pt x="368681" y="17246"/>
                  </a:lnTo>
                  <a:lnTo>
                    <a:pt x="368681" y="0"/>
                  </a:lnTo>
                  <a:lnTo>
                    <a:pt x="351536" y="0"/>
                  </a:lnTo>
                  <a:lnTo>
                    <a:pt x="351536" y="17246"/>
                  </a:lnTo>
                  <a:lnTo>
                    <a:pt x="321437" y="17246"/>
                  </a:lnTo>
                  <a:lnTo>
                    <a:pt x="321437" y="31699"/>
                  </a:lnTo>
                  <a:lnTo>
                    <a:pt x="351663" y="31699"/>
                  </a:lnTo>
                  <a:lnTo>
                    <a:pt x="351612" y="41351"/>
                  </a:lnTo>
                  <a:lnTo>
                    <a:pt x="331038" y="81699"/>
                  </a:lnTo>
                  <a:lnTo>
                    <a:pt x="317627" y="91528"/>
                  </a:lnTo>
                  <a:lnTo>
                    <a:pt x="329946" y="102895"/>
                  </a:lnTo>
                  <a:lnTo>
                    <a:pt x="357251" y="74180"/>
                  </a:lnTo>
                  <a:lnTo>
                    <a:pt x="360172" y="68110"/>
                  </a:lnTo>
                  <a:lnTo>
                    <a:pt x="365544" y="76327"/>
                  </a:lnTo>
                  <a:lnTo>
                    <a:pt x="372567" y="84391"/>
                  </a:lnTo>
                  <a:lnTo>
                    <a:pt x="381215" y="92316"/>
                  </a:lnTo>
                  <a:lnTo>
                    <a:pt x="391541" y="100101"/>
                  </a:lnTo>
                  <a:lnTo>
                    <a:pt x="402209" y="86944"/>
                  </a:lnTo>
                  <a:close/>
                </a:path>
                <a:path w="1406525" h="132079">
                  <a:moveTo>
                    <a:pt x="427990" y="0"/>
                  </a:moveTo>
                  <a:lnTo>
                    <a:pt x="410845" y="0"/>
                  </a:lnTo>
                  <a:lnTo>
                    <a:pt x="410845" y="132054"/>
                  </a:lnTo>
                  <a:lnTo>
                    <a:pt x="427990" y="132054"/>
                  </a:lnTo>
                  <a:lnTo>
                    <a:pt x="427990" y="0"/>
                  </a:lnTo>
                  <a:close/>
                </a:path>
                <a:path w="1406525" h="132079">
                  <a:moveTo>
                    <a:pt x="528320" y="13004"/>
                  </a:moveTo>
                  <a:lnTo>
                    <a:pt x="460248" y="13004"/>
                  </a:lnTo>
                  <a:lnTo>
                    <a:pt x="460248" y="27584"/>
                  </a:lnTo>
                  <a:lnTo>
                    <a:pt x="511429" y="27584"/>
                  </a:lnTo>
                  <a:lnTo>
                    <a:pt x="510857" y="47523"/>
                  </a:lnTo>
                  <a:lnTo>
                    <a:pt x="510286" y="61976"/>
                  </a:lnTo>
                  <a:lnTo>
                    <a:pt x="509562" y="73736"/>
                  </a:lnTo>
                  <a:lnTo>
                    <a:pt x="508762" y="81876"/>
                  </a:lnTo>
                  <a:lnTo>
                    <a:pt x="525399" y="82829"/>
                  </a:lnTo>
                  <a:lnTo>
                    <a:pt x="526656" y="65074"/>
                  </a:lnTo>
                  <a:lnTo>
                    <a:pt x="527570" y="47523"/>
                  </a:lnTo>
                  <a:lnTo>
                    <a:pt x="528129" y="30162"/>
                  </a:lnTo>
                  <a:lnTo>
                    <a:pt x="528320" y="13004"/>
                  </a:lnTo>
                  <a:close/>
                </a:path>
                <a:path w="1406525" h="132079">
                  <a:moveTo>
                    <a:pt x="539496" y="108648"/>
                  </a:moveTo>
                  <a:lnTo>
                    <a:pt x="538695" y="95910"/>
                  </a:lnTo>
                  <a:lnTo>
                    <a:pt x="538607" y="94475"/>
                  </a:lnTo>
                  <a:lnTo>
                    <a:pt x="528701" y="94983"/>
                  </a:lnTo>
                  <a:lnTo>
                    <a:pt x="518045" y="95389"/>
                  </a:lnTo>
                  <a:lnTo>
                    <a:pt x="494538" y="95910"/>
                  </a:lnTo>
                  <a:lnTo>
                    <a:pt x="494538" y="53263"/>
                  </a:lnTo>
                  <a:lnTo>
                    <a:pt x="477139" y="53263"/>
                  </a:lnTo>
                  <a:lnTo>
                    <a:pt x="477139" y="96202"/>
                  </a:lnTo>
                  <a:lnTo>
                    <a:pt x="447548" y="96469"/>
                  </a:lnTo>
                  <a:lnTo>
                    <a:pt x="449580" y="110909"/>
                  </a:lnTo>
                  <a:lnTo>
                    <a:pt x="474268" y="110769"/>
                  </a:lnTo>
                  <a:lnTo>
                    <a:pt x="497484" y="110350"/>
                  </a:lnTo>
                  <a:lnTo>
                    <a:pt x="519226" y="109639"/>
                  </a:lnTo>
                  <a:lnTo>
                    <a:pt x="539496" y="108648"/>
                  </a:lnTo>
                  <a:close/>
                </a:path>
                <a:path w="1406525" h="132079">
                  <a:moveTo>
                    <a:pt x="581279" y="55524"/>
                  </a:moveTo>
                  <a:lnTo>
                    <a:pt x="561340" y="55524"/>
                  </a:lnTo>
                  <a:lnTo>
                    <a:pt x="561340" y="0"/>
                  </a:lnTo>
                  <a:lnTo>
                    <a:pt x="544068" y="0"/>
                  </a:lnTo>
                  <a:lnTo>
                    <a:pt x="544068" y="132054"/>
                  </a:lnTo>
                  <a:lnTo>
                    <a:pt x="561340" y="132054"/>
                  </a:lnTo>
                  <a:lnTo>
                    <a:pt x="561340" y="69964"/>
                  </a:lnTo>
                  <a:lnTo>
                    <a:pt x="581279" y="69964"/>
                  </a:lnTo>
                  <a:lnTo>
                    <a:pt x="581279" y="55524"/>
                  </a:lnTo>
                  <a:close/>
                </a:path>
                <a:path w="1406525" h="132079">
                  <a:moveTo>
                    <a:pt x="709676" y="36283"/>
                  </a:moveTo>
                  <a:lnTo>
                    <a:pt x="692658" y="7556"/>
                  </a:lnTo>
                  <a:lnTo>
                    <a:pt x="692658" y="30581"/>
                  </a:lnTo>
                  <a:lnTo>
                    <a:pt x="692658" y="41897"/>
                  </a:lnTo>
                  <a:lnTo>
                    <a:pt x="691007" y="46456"/>
                  </a:lnTo>
                  <a:lnTo>
                    <a:pt x="687705" y="49974"/>
                  </a:lnTo>
                  <a:lnTo>
                    <a:pt x="684276" y="53492"/>
                  </a:lnTo>
                  <a:lnTo>
                    <a:pt x="679831" y="55245"/>
                  </a:lnTo>
                  <a:lnTo>
                    <a:pt x="668909" y="55245"/>
                  </a:lnTo>
                  <a:lnTo>
                    <a:pt x="664464" y="53479"/>
                  </a:lnTo>
                  <a:lnTo>
                    <a:pt x="660946" y="49733"/>
                  </a:lnTo>
                  <a:lnTo>
                    <a:pt x="657733" y="46405"/>
                  </a:lnTo>
                  <a:lnTo>
                    <a:pt x="655967" y="41897"/>
                  </a:lnTo>
                  <a:lnTo>
                    <a:pt x="655955" y="30581"/>
                  </a:lnTo>
                  <a:lnTo>
                    <a:pt x="657733" y="26022"/>
                  </a:lnTo>
                  <a:lnTo>
                    <a:pt x="664337" y="19227"/>
                  </a:lnTo>
                  <a:lnTo>
                    <a:pt x="668782" y="17526"/>
                  </a:lnTo>
                  <a:lnTo>
                    <a:pt x="679958" y="17526"/>
                  </a:lnTo>
                  <a:lnTo>
                    <a:pt x="684403" y="19227"/>
                  </a:lnTo>
                  <a:lnTo>
                    <a:pt x="691007" y="26022"/>
                  </a:lnTo>
                  <a:lnTo>
                    <a:pt x="692658" y="30581"/>
                  </a:lnTo>
                  <a:lnTo>
                    <a:pt x="692658" y="7556"/>
                  </a:lnTo>
                  <a:lnTo>
                    <a:pt x="688403" y="5511"/>
                  </a:lnTo>
                  <a:lnTo>
                    <a:pt x="681710" y="3797"/>
                  </a:lnTo>
                  <a:lnTo>
                    <a:pt x="674370" y="3213"/>
                  </a:lnTo>
                  <a:lnTo>
                    <a:pt x="666991" y="3797"/>
                  </a:lnTo>
                  <a:lnTo>
                    <a:pt x="639064" y="36283"/>
                  </a:lnTo>
                  <a:lnTo>
                    <a:pt x="639673" y="43421"/>
                  </a:lnTo>
                  <a:lnTo>
                    <a:pt x="674370" y="69557"/>
                  </a:lnTo>
                  <a:lnTo>
                    <a:pt x="681748" y="68986"/>
                  </a:lnTo>
                  <a:lnTo>
                    <a:pt x="704176" y="55245"/>
                  </a:lnTo>
                  <a:lnTo>
                    <a:pt x="707186" y="49733"/>
                  </a:lnTo>
                  <a:lnTo>
                    <a:pt x="709053" y="43370"/>
                  </a:lnTo>
                  <a:lnTo>
                    <a:pt x="709676" y="36283"/>
                  </a:lnTo>
                  <a:close/>
                </a:path>
                <a:path w="1406525" h="132079">
                  <a:moveTo>
                    <a:pt x="744982" y="80302"/>
                  </a:moveTo>
                  <a:lnTo>
                    <a:pt x="728345" y="80302"/>
                  </a:lnTo>
                  <a:lnTo>
                    <a:pt x="728345" y="94615"/>
                  </a:lnTo>
                  <a:lnTo>
                    <a:pt x="728345" y="114947"/>
                  </a:lnTo>
                  <a:lnTo>
                    <a:pt x="676656" y="114947"/>
                  </a:lnTo>
                  <a:lnTo>
                    <a:pt x="676656" y="94615"/>
                  </a:lnTo>
                  <a:lnTo>
                    <a:pt x="728345" y="94615"/>
                  </a:lnTo>
                  <a:lnTo>
                    <a:pt x="728345" y="80302"/>
                  </a:lnTo>
                  <a:lnTo>
                    <a:pt x="659765" y="80302"/>
                  </a:lnTo>
                  <a:lnTo>
                    <a:pt x="659765" y="129247"/>
                  </a:lnTo>
                  <a:lnTo>
                    <a:pt x="744982" y="129247"/>
                  </a:lnTo>
                  <a:lnTo>
                    <a:pt x="744982" y="114947"/>
                  </a:lnTo>
                  <a:lnTo>
                    <a:pt x="744982" y="94615"/>
                  </a:lnTo>
                  <a:lnTo>
                    <a:pt x="744982" y="80302"/>
                  </a:lnTo>
                  <a:close/>
                </a:path>
                <a:path w="1406525" h="132079">
                  <a:moveTo>
                    <a:pt x="744982" y="0"/>
                  </a:moveTo>
                  <a:lnTo>
                    <a:pt x="728218" y="0"/>
                  </a:lnTo>
                  <a:lnTo>
                    <a:pt x="728218" y="74752"/>
                  </a:lnTo>
                  <a:lnTo>
                    <a:pt x="744982" y="74752"/>
                  </a:lnTo>
                  <a:lnTo>
                    <a:pt x="744982" y="0"/>
                  </a:lnTo>
                  <a:close/>
                </a:path>
                <a:path w="1406525" h="132079">
                  <a:moveTo>
                    <a:pt x="877316" y="116522"/>
                  </a:moveTo>
                  <a:lnTo>
                    <a:pt x="804672" y="116522"/>
                  </a:lnTo>
                  <a:lnTo>
                    <a:pt x="804672" y="110223"/>
                  </a:lnTo>
                  <a:lnTo>
                    <a:pt x="874014" y="110223"/>
                  </a:lnTo>
                  <a:lnTo>
                    <a:pt x="874014" y="76263"/>
                  </a:lnTo>
                  <a:lnTo>
                    <a:pt x="787527" y="76263"/>
                  </a:lnTo>
                  <a:lnTo>
                    <a:pt x="787527" y="90297"/>
                  </a:lnTo>
                  <a:lnTo>
                    <a:pt x="856996" y="90297"/>
                  </a:lnTo>
                  <a:lnTo>
                    <a:pt x="856996" y="96735"/>
                  </a:lnTo>
                  <a:lnTo>
                    <a:pt x="787527" y="96735"/>
                  </a:lnTo>
                  <a:lnTo>
                    <a:pt x="787527" y="130556"/>
                  </a:lnTo>
                  <a:lnTo>
                    <a:pt x="877316" y="130556"/>
                  </a:lnTo>
                  <a:lnTo>
                    <a:pt x="877316" y="116522"/>
                  </a:lnTo>
                  <a:close/>
                </a:path>
                <a:path w="1406525" h="132079">
                  <a:moveTo>
                    <a:pt x="877951" y="1574"/>
                  </a:moveTo>
                  <a:lnTo>
                    <a:pt x="783717" y="1574"/>
                  </a:lnTo>
                  <a:lnTo>
                    <a:pt x="783717" y="15532"/>
                  </a:lnTo>
                  <a:lnTo>
                    <a:pt x="877951" y="15532"/>
                  </a:lnTo>
                  <a:lnTo>
                    <a:pt x="877951" y="1574"/>
                  </a:lnTo>
                  <a:close/>
                </a:path>
                <a:path w="1406525" h="132079">
                  <a:moveTo>
                    <a:pt x="879602" y="34772"/>
                  </a:moveTo>
                  <a:lnTo>
                    <a:pt x="861568" y="34772"/>
                  </a:lnTo>
                  <a:lnTo>
                    <a:pt x="862838" y="18897"/>
                  </a:lnTo>
                  <a:lnTo>
                    <a:pt x="845820" y="18897"/>
                  </a:lnTo>
                  <a:lnTo>
                    <a:pt x="844804" y="34772"/>
                  </a:lnTo>
                  <a:lnTo>
                    <a:pt x="816864" y="34772"/>
                  </a:lnTo>
                  <a:lnTo>
                    <a:pt x="815848" y="18897"/>
                  </a:lnTo>
                  <a:lnTo>
                    <a:pt x="798957" y="18897"/>
                  </a:lnTo>
                  <a:lnTo>
                    <a:pt x="800100" y="34772"/>
                  </a:lnTo>
                  <a:lnTo>
                    <a:pt x="782066" y="34772"/>
                  </a:lnTo>
                  <a:lnTo>
                    <a:pt x="782066" y="48806"/>
                  </a:lnTo>
                  <a:lnTo>
                    <a:pt x="879602" y="48806"/>
                  </a:lnTo>
                  <a:lnTo>
                    <a:pt x="879602" y="34772"/>
                  </a:lnTo>
                  <a:close/>
                </a:path>
                <a:path w="1406525" h="132079">
                  <a:moveTo>
                    <a:pt x="892175" y="55524"/>
                  </a:moveTo>
                  <a:lnTo>
                    <a:pt x="769620" y="55524"/>
                  </a:lnTo>
                  <a:lnTo>
                    <a:pt x="769620" y="69557"/>
                  </a:lnTo>
                  <a:lnTo>
                    <a:pt x="892175" y="69557"/>
                  </a:lnTo>
                  <a:lnTo>
                    <a:pt x="892175" y="55524"/>
                  </a:lnTo>
                  <a:close/>
                </a:path>
                <a:path w="1406525" h="132079">
                  <a:moveTo>
                    <a:pt x="987933" y="74142"/>
                  </a:moveTo>
                  <a:lnTo>
                    <a:pt x="986485" y="62776"/>
                  </a:lnTo>
                  <a:lnTo>
                    <a:pt x="986155" y="60172"/>
                  </a:lnTo>
                  <a:lnTo>
                    <a:pt x="978484" y="61315"/>
                  </a:lnTo>
                  <a:lnTo>
                    <a:pt x="968806" y="62128"/>
                  </a:lnTo>
                  <a:lnTo>
                    <a:pt x="957148" y="62623"/>
                  </a:lnTo>
                  <a:lnTo>
                    <a:pt x="943483" y="62776"/>
                  </a:lnTo>
                  <a:lnTo>
                    <a:pt x="928243" y="62776"/>
                  </a:lnTo>
                  <a:lnTo>
                    <a:pt x="928243" y="48056"/>
                  </a:lnTo>
                  <a:lnTo>
                    <a:pt x="974471" y="48056"/>
                  </a:lnTo>
                  <a:lnTo>
                    <a:pt x="974471" y="6705"/>
                  </a:lnTo>
                  <a:lnTo>
                    <a:pt x="911098" y="6705"/>
                  </a:lnTo>
                  <a:lnTo>
                    <a:pt x="911098" y="21145"/>
                  </a:lnTo>
                  <a:lnTo>
                    <a:pt x="957453" y="21145"/>
                  </a:lnTo>
                  <a:lnTo>
                    <a:pt x="957453" y="34366"/>
                  </a:lnTo>
                  <a:lnTo>
                    <a:pt x="911098" y="34366"/>
                  </a:lnTo>
                  <a:lnTo>
                    <a:pt x="911098" y="77089"/>
                  </a:lnTo>
                  <a:lnTo>
                    <a:pt x="936625" y="77089"/>
                  </a:lnTo>
                  <a:lnTo>
                    <a:pt x="952766" y="76911"/>
                  </a:lnTo>
                  <a:lnTo>
                    <a:pt x="966698" y="76352"/>
                  </a:lnTo>
                  <a:lnTo>
                    <a:pt x="978433" y="75438"/>
                  </a:lnTo>
                  <a:lnTo>
                    <a:pt x="987933" y="74142"/>
                  </a:lnTo>
                  <a:close/>
                </a:path>
                <a:path w="1406525" h="132079">
                  <a:moveTo>
                    <a:pt x="1015238" y="113030"/>
                  </a:moveTo>
                  <a:lnTo>
                    <a:pt x="946150" y="113030"/>
                  </a:lnTo>
                  <a:lnTo>
                    <a:pt x="946150" y="85229"/>
                  </a:lnTo>
                  <a:lnTo>
                    <a:pt x="928878" y="85229"/>
                  </a:lnTo>
                  <a:lnTo>
                    <a:pt x="928878" y="127469"/>
                  </a:lnTo>
                  <a:lnTo>
                    <a:pt x="1015238" y="127469"/>
                  </a:lnTo>
                  <a:lnTo>
                    <a:pt x="1015238" y="113030"/>
                  </a:lnTo>
                  <a:close/>
                </a:path>
                <a:path w="1406525" h="132079">
                  <a:moveTo>
                    <a:pt x="1031748" y="40119"/>
                  </a:moveTo>
                  <a:lnTo>
                    <a:pt x="1011555" y="40119"/>
                  </a:lnTo>
                  <a:lnTo>
                    <a:pt x="1011555" y="0"/>
                  </a:lnTo>
                  <a:lnTo>
                    <a:pt x="994410" y="0"/>
                  </a:lnTo>
                  <a:lnTo>
                    <a:pt x="994410" y="95084"/>
                  </a:lnTo>
                  <a:lnTo>
                    <a:pt x="1011555" y="95084"/>
                  </a:lnTo>
                  <a:lnTo>
                    <a:pt x="1011555" y="54559"/>
                  </a:lnTo>
                  <a:lnTo>
                    <a:pt x="1031748" y="54559"/>
                  </a:lnTo>
                  <a:lnTo>
                    <a:pt x="1031748" y="40119"/>
                  </a:lnTo>
                  <a:close/>
                </a:path>
                <a:path w="1406525" h="132079">
                  <a:moveTo>
                    <a:pt x="1148080" y="64490"/>
                  </a:moveTo>
                  <a:lnTo>
                    <a:pt x="1076198" y="64490"/>
                  </a:lnTo>
                  <a:lnTo>
                    <a:pt x="1076198" y="52031"/>
                  </a:lnTo>
                  <a:lnTo>
                    <a:pt x="1142111" y="52031"/>
                  </a:lnTo>
                  <a:lnTo>
                    <a:pt x="1142111" y="37858"/>
                  </a:lnTo>
                  <a:lnTo>
                    <a:pt x="1076198" y="37858"/>
                  </a:lnTo>
                  <a:lnTo>
                    <a:pt x="1076198" y="25806"/>
                  </a:lnTo>
                  <a:lnTo>
                    <a:pt x="1145921" y="25806"/>
                  </a:lnTo>
                  <a:lnTo>
                    <a:pt x="1145921" y="11633"/>
                  </a:lnTo>
                  <a:lnTo>
                    <a:pt x="1058926" y="11633"/>
                  </a:lnTo>
                  <a:lnTo>
                    <a:pt x="1058926" y="78663"/>
                  </a:lnTo>
                  <a:lnTo>
                    <a:pt x="1148080" y="78663"/>
                  </a:lnTo>
                  <a:lnTo>
                    <a:pt x="1148080" y="64490"/>
                  </a:lnTo>
                  <a:close/>
                </a:path>
                <a:path w="1406525" h="132079">
                  <a:moveTo>
                    <a:pt x="1163447" y="100101"/>
                  </a:moveTo>
                  <a:lnTo>
                    <a:pt x="1040892" y="100101"/>
                  </a:lnTo>
                  <a:lnTo>
                    <a:pt x="1040892" y="114401"/>
                  </a:lnTo>
                  <a:lnTo>
                    <a:pt x="1163447" y="114401"/>
                  </a:lnTo>
                  <a:lnTo>
                    <a:pt x="1163447" y="100101"/>
                  </a:lnTo>
                  <a:close/>
                </a:path>
                <a:path w="1406525" h="132079">
                  <a:moveTo>
                    <a:pt x="1299083" y="99949"/>
                  </a:moveTo>
                  <a:lnTo>
                    <a:pt x="1246378" y="99949"/>
                  </a:lnTo>
                  <a:lnTo>
                    <a:pt x="1246378" y="81470"/>
                  </a:lnTo>
                  <a:lnTo>
                    <a:pt x="1284605" y="81470"/>
                  </a:lnTo>
                  <a:lnTo>
                    <a:pt x="1284605" y="67297"/>
                  </a:lnTo>
                  <a:lnTo>
                    <a:pt x="1211199" y="67297"/>
                  </a:lnTo>
                  <a:lnTo>
                    <a:pt x="1211199" y="52717"/>
                  </a:lnTo>
                  <a:lnTo>
                    <a:pt x="1281176" y="52717"/>
                  </a:lnTo>
                  <a:lnTo>
                    <a:pt x="1281176" y="11493"/>
                  </a:lnTo>
                  <a:lnTo>
                    <a:pt x="1194181" y="11493"/>
                  </a:lnTo>
                  <a:lnTo>
                    <a:pt x="1194181" y="25666"/>
                  </a:lnTo>
                  <a:lnTo>
                    <a:pt x="1263904" y="25666"/>
                  </a:lnTo>
                  <a:lnTo>
                    <a:pt x="1263904" y="38950"/>
                  </a:lnTo>
                  <a:lnTo>
                    <a:pt x="1193927" y="38950"/>
                  </a:lnTo>
                  <a:lnTo>
                    <a:pt x="1193927" y="81470"/>
                  </a:lnTo>
                  <a:lnTo>
                    <a:pt x="1229233" y="81470"/>
                  </a:lnTo>
                  <a:lnTo>
                    <a:pt x="1229233" y="99949"/>
                  </a:lnTo>
                  <a:lnTo>
                    <a:pt x="1176528" y="99949"/>
                  </a:lnTo>
                  <a:lnTo>
                    <a:pt x="1176528" y="114261"/>
                  </a:lnTo>
                  <a:lnTo>
                    <a:pt x="1299083" y="114261"/>
                  </a:lnTo>
                  <a:lnTo>
                    <a:pt x="1299083" y="99949"/>
                  </a:lnTo>
                  <a:close/>
                </a:path>
                <a:path w="1406525" h="132079">
                  <a:moveTo>
                    <a:pt x="1406144" y="17322"/>
                  </a:moveTo>
                  <a:lnTo>
                    <a:pt x="1394079" y="17322"/>
                  </a:lnTo>
                  <a:lnTo>
                    <a:pt x="1387284" y="22225"/>
                  </a:lnTo>
                  <a:lnTo>
                    <a:pt x="1380274" y="26365"/>
                  </a:lnTo>
                  <a:lnTo>
                    <a:pt x="1373047" y="29756"/>
                  </a:lnTo>
                  <a:lnTo>
                    <a:pt x="1365631" y="32385"/>
                  </a:lnTo>
                  <a:lnTo>
                    <a:pt x="1365631" y="49288"/>
                  </a:lnTo>
                  <a:lnTo>
                    <a:pt x="1386967" y="40525"/>
                  </a:lnTo>
                  <a:lnTo>
                    <a:pt x="1386967" y="119735"/>
                  </a:lnTo>
                  <a:lnTo>
                    <a:pt x="1406144" y="119735"/>
                  </a:lnTo>
                  <a:lnTo>
                    <a:pt x="1406144" y="17322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9" name="object 119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2843149" y="5933541"/>
              <a:ext cx="117982" cy="133019"/>
            </a:xfrm>
            <a:prstGeom prst="rect">
              <a:avLst/>
            </a:prstGeom>
          </p:spPr>
        </p:pic>
        <p:sp>
          <p:nvSpPr>
            <p:cNvPr id="120" name="object 120"/>
            <p:cNvSpPr/>
            <p:nvPr/>
          </p:nvSpPr>
          <p:spPr>
            <a:xfrm>
              <a:off x="3033268" y="5934506"/>
              <a:ext cx="572135" cy="132080"/>
            </a:xfrm>
            <a:custGeom>
              <a:avLst/>
              <a:gdLst/>
              <a:ahLst/>
              <a:cxnLst/>
              <a:rect l="l" t="t" r="r" b="b"/>
              <a:pathLst>
                <a:path w="572135" h="132079">
                  <a:moveTo>
                    <a:pt x="69342" y="54152"/>
                  </a:moveTo>
                  <a:lnTo>
                    <a:pt x="68719" y="44056"/>
                  </a:lnTo>
                  <a:lnTo>
                    <a:pt x="66954" y="35217"/>
                  </a:lnTo>
                  <a:lnTo>
                    <a:pt x="63982" y="27406"/>
                  </a:lnTo>
                  <a:lnTo>
                    <a:pt x="61239" y="22999"/>
                  </a:lnTo>
                  <a:lnTo>
                    <a:pt x="59817" y="20701"/>
                  </a:lnTo>
                  <a:lnTo>
                    <a:pt x="54737" y="15328"/>
                  </a:lnTo>
                  <a:lnTo>
                    <a:pt x="52628" y="13957"/>
                  </a:lnTo>
                  <a:lnTo>
                    <a:pt x="52628" y="64211"/>
                  </a:lnTo>
                  <a:lnTo>
                    <a:pt x="50927" y="71526"/>
                  </a:lnTo>
                  <a:lnTo>
                    <a:pt x="47498" y="77114"/>
                  </a:lnTo>
                  <a:lnTo>
                    <a:pt x="43942" y="82715"/>
                  </a:lnTo>
                  <a:lnTo>
                    <a:pt x="39751" y="85509"/>
                  </a:lnTo>
                  <a:lnTo>
                    <a:pt x="29591" y="85509"/>
                  </a:lnTo>
                  <a:lnTo>
                    <a:pt x="25400" y="82677"/>
                  </a:lnTo>
                  <a:lnTo>
                    <a:pt x="21971" y="77012"/>
                  </a:lnTo>
                  <a:lnTo>
                    <a:pt x="18415" y="71361"/>
                  </a:lnTo>
                  <a:lnTo>
                    <a:pt x="16852" y="64211"/>
                  </a:lnTo>
                  <a:lnTo>
                    <a:pt x="16891" y="44056"/>
                  </a:lnTo>
                  <a:lnTo>
                    <a:pt x="18415" y="37033"/>
                  </a:lnTo>
                  <a:lnTo>
                    <a:pt x="21844" y="31419"/>
                  </a:lnTo>
                  <a:lnTo>
                    <a:pt x="25146" y="25806"/>
                  </a:lnTo>
                  <a:lnTo>
                    <a:pt x="29464" y="22999"/>
                  </a:lnTo>
                  <a:lnTo>
                    <a:pt x="40005" y="22999"/>
                  </a:lnTo>
                  <a:lnTo>
                    <a:pt x="44323" y="25806"/>
                  </a:lnTo>
                  <a:lnTo>
                    <a:pt x="50927" y="37033"/>
                  </a:lnTo>
                  <a:lnTo>
                    <a:pt x="52552" y="44056"/>
                  </a:lnTo>
                  <a:lnTo>
                    <a:pt x="52628" y="64211"/>
                  </a:lnTo>
                  <a:lnTo>
                    <a:pt x="52628" y="13957"/>
                  </a:lnTo>
                  <a:lnTo>
                    <a:pt x="48856" y="11493"/>
                  </a:lnTo>
                  <a:lnTo>
                    <a:pt x="42113" y="9182"/>
                  </a:lnTo>
                  <a:lnTo>
                    <a:pt x="34671" y="8420"/>
                  </a:lnTo>
                  <a:lnTo>
                    <a:pt x="27152" y="9194"/>
                  </a:lnTo>
                  <a:lnTo>
                    <a:pt x="571" y="44056"/>
                  </a:lnTo>
                  <a:lnTo>
                    <a:pt x="0" y="54152"/>
                  </a:lnTo>
                  <a:lnTo>
                    <a:pt x="609" y="64211"/>
                  </a:lnTo>
                  <a:lnTo>
                    <a:pt x="20510" y="96862"/>
                  </a:lnTo>
                  <a:lnTo>
                    <a:pt x="34671" y="99949"/>
                  </a:lnTo>
                  <a:lnTo>
                    <a:pt x="42202" y="99187"/>
                  </a:lnTo>
                  <a:lnTo>
                    <a:pt x="48958" y="96862"/>
                  </a:lnTo>
                  <a:lnTo>
                    <a:pt x="54851" y="93040"/>
                  </a:lnTo>
                  <a:lnTo>
                    <a:pt x="59944" y="87655"/>
                  </a:lnTo>
                  <a:lnTo>
                    <a:pt x="61252" y="85509"/>
                  </a:lnTo>
                  <a:lnTo>
                    <a:pt x="64033" y="80962"/>
                  </a:lnTo>
                  <a:lnTo>
                    <a:pt x="66967" y="73139"/>
                  </a:lnTo>
                  <a:lnTo>
                    <a:pt x="68745" y="64211"/>
                  </a:lnTo>
                  <a:lnTo>
                    <a:pt x="69342" y="54152"/>
                  </a:lnTo>
                  <a:close/>
                </a:path>
                <a:path w="572135" h="132079">
                  <a:moveTo>
                    <a:pt x="106172" y="0"/>
                  </a:moveTo>
                  <a:lnTo>
                    <a:pt x="89154" y="0"/>
                  </a:lnTo>
                  <a:lnTo>
                    <a:pt x="89154" y="132054"/>
                  </a:lnTo>
                  <a:lnTo>
                    <a:pt x="106172" y="132054"/>
                  </a:lnTo>
                  <a:lnTo>
                    <a:pt x="106172" y="0"/>
                  </a:lnTo>
                  <a:close/>
                </a:path>
                <a:path w="572135" h="132079">
                  <a:moveTo>
                    <a:pt x="211709" y="57645"/>
                  </a:moveTo>
                  <a:lnTo>
                    <a:pt x="204965" y="55283"/>
                  </a:lnTo>
                  <a:lnTo>
                    <a:pt x="198818" y="52082"/>
                  </a:lnTo>
                  <a:lnTo>
                    <a:pt x="193230" y="48056"/>
                  </a:lnTo>
                  <a:lnTo>
                    <a:pt x="191401" y="46278"/>
                  </a:lnTo>
                  <a:lnTo>
                    <a:pt x="188214" y="43192"/>
                  </a:lnTo>
                  <a:lnTo>
                    <a:pt x="181991" y="36169"/>
                  </a:lnTo>
                  <a:lnTo>
                    <a:pt x="178816" y="28460"/>
                  </a:lnTo>
                  <a:lnTo>
                    <a:pt x="178816" y="4178"/>
                  </a:lnTo>
                  <a:lnTo>
                    <a:pt x="161671" y="4178"/>
                  </a:lnTo>
                  <a:lnTo>
                    <a:pt x="161671" y="20599"/>
                  </a:lnTo>
                  <a:lnTo>
                    <a:pt x="161086" y="26822"/>
                  </a:lnTo>
                  <a:lnTo>
                    <a:pt x="135648" y="59436"/>
                  </a:lnTo>
                  <a:lnTo>
                    <a:pt x="128651" y="62979"/>
                  </a:lnTo>
                  <a:lnTo>
                    <a:pt x="141224" y="75298"/>
                  </a:lnTo>
                  <a:lnTo>
                    <a:pt x="170688" y="46278"/>
                  </a:lnTo>
                  <a:lnTo>
                    <a:pt x="176136" y="53568"/>
                  </a:lnTo>
                  <a:lnTo>
                    <a:pt x="182968" y="60185"/>
                  </a:lnTo>
                  <a:lnTo>
                    <a:pt x="191185" y="66103"/>
                  </a:lnTo>
                  <a:lnTo>
                    <a:pt x="200787" y="71335"/>
                  </a:lnTo>
                  <a:lnTo>
                    <a:pt x="211709" y="57645"/>
                  </a:lnTo>
                  <a:close/>
                </a:path>
                <a:path w="572135" h="132079">
                  <a:moveTo>
                    <a:pt x="239395" y="97205"/>
                  </a:moveTo>
                  <a:lnTo>
                    <a:pt x="237083" y="93383"/>
                  </a:lnTo>
                  <a:lnTo>
                    <a:pt x="235585" y="90881"/>
                  </a:lnTo>
                  <a:lnTo>
                    <a:pt x="227825" y="86156"/>
                  </a:lnTo>
                  <a:lnTo>
                    <a:pt x="221742" y="83210"/>
                  </a:lnTo>
                  <a:lnTo>
                    <a:pt x="221742" y="105156"/>
                  </a:lnTo>
                  <a:lnTo>
                    <a:pt x="220091" y="110426"/>
                  </a:lnTo>
                  <a:lnTo>
                    <a:pt x="215163" y="114198"/>
                  </a:lnTo>
                  <a:lnTo>
                    <a:pt x="206946" y="116459"/>
                  </a:lnTo>
                  <a:lnTo>
                    <a:pt x="195453" y="117208"/>
                  </a:lnTo>
                  <a:lnTo>
                    <a:pt x="183946" y="116459"/>
                  </a:lnTo>
                  <a:lnTo>
                    <a:pt x="175729" y="114198"/>
                  </a:lnTo>
                  <a:lnTo>
                    <a:pt x="170802" y="110426"/>
                  </a:lnTo>
                  <a:lnTo>
                    <a:pt x="169164" y="105156"/>
                  </a:lnTo>
                  <a:lnTo>
                    <a:pt x="170802" y="100012"/>
                  </a:lnTo>
                  <a:lnTo>
                    <a:pt x="175729" y="96329"/>
                  </a:lnTo>
                  <a:lnTo>
                    <a:pt x="183946" y="94119"/>
                  </a:lnTo>
                  <a:lnTo>
                    <a:pt x="195453" y="93383"/>
                  </a:lnTo>
                  <a:lnTo>
                    <a:pt x="206946" y="94119"/>
                  </a:lnTo>
                  <a:lnTo>
                    <a:pt x="215163" y="96329"/>
                  </a:lnTo>
                  <a:lnTo>
                    <a:pt x="220091" y="100012"/>
                  </a:lnTo>
                  <a:lnTo>
                    <a:pt x="221742" y="105156"/>
                  </a:lnTo>
                  <a:lnTo>
                    <a:pt x="221742" y="83210"/>
                  </a:lnTo>
                  <a:lnTo>
                    <a:pt x="221449" y="83058"/>
                  </a:lnTo>
                  <a:lnTo>
                    <a:pt x="213931" y="80848"/>
                  </a:lnTo>
                  <a:lnTo>
                    <a:pt x="205257" y="79514"/>
                  </a:lnTo>
                  <a:lnTo>
                    <a:pt x="195453" y="79070"/>
                  </a:lnTo>
                  <a:lnTo>
                    <a:pt x="185635" y="79527"/>
                  </a:lnTo>
                  <a:lnTo>
                    <a:pt x="151409" y="97205"/>
                  </a:lnTo>
                  <a:lnTo>
                    <a:pt x="151409" y="113144"/>
                  </a:lnTo>
                  <a:lnTo>
                    <a:pt x="185547" y="131064"/>
                  </a:lnTo>
                  <a:lnTo>
                    <a:pt x="195453" y="131508"/>
                  </a:lnTo>
                  <a:lnTo>
                    <a:pt x="205346" y="131064"/>
                  </a:lnTo>
                  <a:lnTo>
                    <a:pt x="236969" y="117208"/>
                  </a:lnTo>
                  <a:lnTo>
                    <a:pt x="239395" y="113144"/>
                  </a:lnTo>
                  <a:lnTo>
                    <a:pt x="239395" y="97205"/>
                  </a:lnTo>
                  <a:close/>
                </a:path>
                <a:path w="572135" h="132079">
                  <a:moveTo>
                    <a:pt x="257429" y="32385"/>
                  </a:moveTo>
                  <a:lnTo>
                    <a:pt x="237350" y="32385"/>
                  </a:lnTo>
                  <a:lnTo>
                    <a:pt x="237350" y="0"/>
                  </a:lnTo>
                  <a:lnTo>
                    <a:pt x="220091" y="0"/>
                  </a:lnTo>
                  <a:lnTo>
                    <a:pt x="220091" y="77089"/>
                  </a:lnTo>
                  <a:lnTo>
                    <a:pt x="237350" y="77089"/>
                  </a:lnTo>
                  <a:lnTo>
                    <a:pt x="237350" y="46824"/>
                  </a:lnTo>
                  <a:lnTo>
                    <a:pt x="257429" y="46824"/>
                  </a:lnTo>
                  <a:lnTo>
                    <a:pt x="257429" y="32385"/>
                  </a:lnTo>
                  <a:close/>
                </a:path>
                <a:path w="572135" h="132079">
                  <a:moveTo>
                    <a:pt x="396240" y="64897"/>
                  </a:moveTo>
                  <a:lnTo>
                    <a:pt x="389509" y="62280"/>
                  </a:lnTo>
                  <a:lnTo>
                    <a:pt x="383438" y="59004"/>
                  </a:lnTo>
                  <a:lnTo>
                    <a:pt x="377977" y="55079"/>
                  </a:lnTo>
                  <a:lnTo>
                    <a:pt x="375920" y="53124"/>
                  </a:lnTo>
                  <a:lnTo>
                    <a:pt x="373126" y="50482"/>
                  </a:lnTo>
                  <a:lnTo>
                    <a:pt x="367030" y="43942"/>
                  </a:lnTo>
                  <a:lnTo>
                    <a:pt x="363982" y="36690"/>
                  </a:lnTo>
                  <a:lnTo>
                    <a:pt x="363982" y="21704"/>
                  </a:lnTo>
                  <a:lnTo>
                    <a:pt x="390525" y="21704"/>
                  </a:lnTo>
                  <a:lnTo>
                    <a:pt x="390525" y="7454"/>
                  </a:lnTo>
                  <a:lnTo>
                    <a:pt x="319532" y="7454"/>
                  </a:lnTo>
                  <a:lnTo>
                    <a:pt x="319532" y="21704"/>
                  </a:lnTo>
                  <a:lnTo>
                    <a:pt x="346710" y="21704"/>
                  </a:lnTo>
                  <a:lnTo>
                    <a:pt x="346710" y="29298"/>
                  </a:lnTo>
                  <a:lnTo>
                    <a:pt x="326542" y="63461"/>
                  </a:lnTo>
                  <a:lnTo>
                    <a:pt x="313817" y="70370"/>
                  </a:lnTo>
                  <a:lnTo>
                    <a:pt x="326009" y="82423"/>
                  </a:lnTo>
                  <a:lnTo>
                    <a:pt x="355854" y="53124"/>
                  </a:lnTo>
                  <a:lnTo>
                    <a:pt x="361759" y="60566"/>
                  </a:lnTo>
                  <a:lnTo>
                    <a:pt x="368630" y="67183"/>
                  </a:lnTo>
                  <a:lnTo>
                    <a:pt x="376478" y="72986"/>
                  </a:lnTo>
                  <a:lnTo>
                    <a:pt x="385318" y="77978"/>
                  </a:lnTo>
                  <a:lnTo>
                    <a:pt x="396240" y="64897"/>
                  </a:lnTo>
                  <a:close/>
                </a:path>
                <a:path w="572135" h="132079">
                  <a:moveTo>
                    <a:pt x="424815" y="0"/>
                  </a:moveTo>
                  <a:lnTo>
                    <a:pt x="408051" y="0"/>
                  </a:lnTo>
                  <a:lnTo>
                    <a:pt x="408051" y="94475"/>
                  </a:lnTo>
                  <a:lnTo>
                    <a:pt x="424815" y="94475"/>
                  </a:lnTo>
                  <a:lnTo>
                    <a:pt x="424815" y="0"/>
                  </a:lnTo>
                  <a:close/>
                </a:path>
                <a:path w="572135" h="132079">
                  <a:moveTo>
                    <a:pt x="426339" y="113169"/>
                  </a:moveTo>
                  <a:lnTo>
                    <a:pt x="355727" y="113169"/>
                  </a:lnTo>
                  <a:lnTo>
                    <a:pt x="355727" y="83451"/>
                  </a:lnTo>
                  <a:lnTo>
                    <a:pt x="338455" y="83451"/>
                  </a:lnTo>
                  <a:lnTo>
                    <a:pt x="338455" y="127609"/>
                  </a:lnTo>
                  <a:lnTo>
                    <a:pt x="426339" y="127609"/>
                  </a:lnTo>
                  <a:lnTo>
                    <a:pt x="426339" y="113169"/>
                  </a:lnTo>
                  <a:close/>
                </a:path>
                <a:path w="572135" h="132079">
                  <a:moveTo>
                    <a:pt x="572008" y="100228"/>
                  </a:moveTo>
                  <a:lnTo>
                    <a:pt x="540004" y="100228"/>
                  </a:lnTo>
                  <a:lnTo>
                    <a:pt x="540004" y="79349"/>
                  </a:lnTo>
                  <a:lnTo>
                    <a:pt x="557149" y="79349"/>
                  </a:lnTo>
                  <a:lnTo>
                    <a:pt x="557149" y="65176"/>
                  </a:lnTo>
                  <a:lnTo>
                    <a:pt x="522732" y="65176"/>
                  </a:lnTo>
                  <a:lnTo>
                    <a:pt x="522732" y="79349"/>
                  </a:lnTo>
                  <a:lnTo>
                    <a:pt x="522732" y="100228"/>
                  </a:lnTo>
                  <a:lnTo>
                    <a:pt x="499999" y="100228"/>
                  </a:lnTo>
                  <a:lnTo>
                    <a:pt x="499999" y="79349"/>
                  </a:lnTo>
                  <a:lnTo>
                    <a:pt x="522732" y="79349"/>
                  </a:lnTo>
                  <a:lnTo>
                    <a:pt x="522732" y="65176"/>
                  </a:lnTo>
                  <a:lnTo>
                    <a:pt x="483743" y="65176"/>
                  </a:lnTo>
                  <a:lnTo>
                    <a:pt x="483743" y="51752"/>
                  </a:lnTo>
                  <a:lnTo>
                    <a:pt x="554482" y="51752"/>
                  </a:lnTo>
                  <a:lnTo>
                    <a:pt x="554482" y="11493"/>
                  </a:lnTo>
                  <a:lnTo>
                    <a:pt x="466852" y="11493"/>
                  </a:lnTo>
                  <a:lnTo>
                    <a:pt x="466852" y="25666"/>
                  </a:lnTo>
                  <a:lnTo>
                    <a:pt x="537210" y="25666"/>
                  </a:lnTo>
                  <a:lnTo>
                    <a:pt x="537210" y="38404"/>
                  </a:lnTo>
                  <a:lnTo>
                    <a:pt x="466598" y="38404"/>
                  </a:lnTo>
                  <a:lnTo>
                    <a:pt x="466598" y="79349"/>
                  </a:lnTo>
                  <a:lnTo>
                    <a:pt x="482727" y="79349"/>
                  </a:lnTo>
                  <a:lnTo>
                    <a:pt x="482727" y="100228"/>
                  </a:lnTo>
                  <a:lnTo>
                    <a:pt x="449453" y="100228"/>
                  </a:lnTo>
                  <a:lnTo>
                    <a:pt x="449453" y="114401"/>
                  </a:lnTo>
                  <a:lnTo>
                    <a:pt x="572008" y="114401"/>
                  </a:lnTo>
                  <a:lnTo>
                    <a:pt x="572008" y="100228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1" name="object 121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3669791" y="5934506"/>
              <a:ext cx="252475" cy="129247"/>
            </a:xfrm>
            <a:prstGeom prst="rect">
              <a:avLst/>
            </a:prstGeom>
          </p:spPr>
        </p:pic>
        <p:sp>
          <p:nvSpPr>
            <p:cNvPr id="122" name="object 122"/>
            <p:cNvSpPr/>
            <p:nvPr/>
          </p:nvSpPr>
          <p:spPr>
            <a:xfrm>
              <a:off x="3981958" y="5934506"/>
              <a:ext cx="849630" cy="132715"/>
            </a:xfrm>
            <a:custGeom>
              <a:avLst/>
              <a:gdLst/>
              <a:ahLst/>
              <a:cxnLst/>
              <a:rect l="l" t="t" r="r" b="b"/>
              <a:pathLst>
                <a:path w="849629" h="132714">
                  <a:moveTo>
                    <a:pt x="71628" y="7594"/>
                  </a:moveTo>
                  <a:lnTo>
                    <a:pt x="8001" y="7594"/>
                  </a:lnTo>
                  <a:lnTo>
                    <a:pt x="8001" y="22047"/>
                  </a:lnTo>
                  <a:lnTo>
                    <a:pt x="50673" y="22047"/>
                  </a:lnTo>
                  <a:lnTo>
                    <a:pt x="47980" y="28867"/>
                  </a:lnTo>
                  <a:lnTo>
                    <a:pt x="17805" y="59690"/>
                  </a:lnTo>
                  <a:lnTo>
                    <a:pt x="0" y="67843"/>
                  </a:lnTo>
                  <a:lnTo>
                    <a:pt x="12065" y="81051"/>
                  </a:lnTo>
                  <a:lnTo>
                    <a:pt x="35915" y="67195"/>
                  </a:lnTo>
                  <a:lnTo>
                    <a:pt x="53797" y="50342"/>
                  </a:lnTo>
                  <a:lnTo>
                    <a:pt x="65684" y="30467"/>
                  </a:lnTo>
                  <a:lnTo>
                    <a:pt x="71628" y="7594"/>
                  </a:lnTo>
                  <a:close/>
                </a:path>
                <a:path w="849629" h="132714">
                  <a:moveTo>
                    <a:pt x="112141" y="0"/>
                  </a:moveTo>
                  <a:lnTo>
                    <a:pt x="95250" y="0"/>
                  </a:lnTo>
                  <a:lnTo>
                    <a:pt x="95250" y="36766"/>
                  </a:lnTo>
                  <a:lnTo>
                    <a:pt x="63881" y="36766"/>
                  </a:lnTo>
                  <a:lnTo>
                    <a:pt x="63881" y="51346"/>
                  </a:lnTo>
                  <a:lnTo>
                    <a:pt x="95250" y="51346"/>
                  </a:lnTo>
                  <a:lnTo>
                    <a:pt x="95250" y="87896"/>
                  </a:lnTo>
                  <a:lnTo>
                    <a:pt x="112141" y="87896"/>
                  </a:lnTo>
                  <a:lnTo>
                    <a:pt x="112141" y="0"/>
                  </a:lnTo>
                  <a:close/>
                </a:path>
                <a:path w="849629" h="132714">
                  <a:moveTo>
                    <a:pt x="119126" y="118783"/>
                  </a:moveTo>
                  <a:lnTo>
                    <a:pt x="77724" y="98513"/>
                  </a:lnTo>
                  <a:lnTo>
                    <a:pt x="73406" y="77978"/>
                  </a:lnTo>
                  <a:lnTo>
                    <a:pt x="56388" y="77978"/>
                  </a:lnTo>
                  <a:lnTo>
                    <a:pt x="56388" y="91668"/>
                  </a:lnTo>
                  <a:lnTo>
                    <a:pt x="52070" y="98704"/>
                  </a:lnTo>
                  <a:lnTo>
                    <a:pt x="10795" y="118643"/>
                  </a:lnTo>
                  <a:lnTo>
                    <a:pt x="21082" y="132194"/>
                  </a:lnTo>
                  <a:lnTo>
                    <a:pt x="55880" y="115519"/>
                  </a:lnTo>
                  <a:lnTo>
                    <a:pt x="64897" y="104876"/>
                  </a:lnTo>
                  <a:lnTo>
                    <a:pt x="68224" y="109207"/>
                  </a:lnTo>
                  <a:lnTo>
                    <a:pt x="103352" y="130835"/>
                  </a:lnTo>
                  <a:lnTo>
                    <a:pt x="109601" y="132194"/>
                  </a:lnTo>
                  <a:lnTo>
                    <a:pt x="119126" y="118783"/>
                  </a:lnTo>
                  <a:close/>
                </a:path>
                <a:path w="849629" h="132714">
                  <a:moveTo>
                    <a:pt x="241427" y="42926"/>
                  </a:moveTo>
                  <a:lnTo>
                    <a:pt x="223901" y="15443"/>
                  </a:lnTo>
                  <a:lnTo>
                    <a:pt x="223901" y="36855"/>
                  </a:lnTo>
                  <a:lnTo>
                    <a:pt x="223875" y="49085"/>
                  </a:lnTo>
                  <a:lnTo>
                    <a:pt x="221488" y="53873"/>
                  </a:lnTo>
                  <a:lnTo>
                    <a:pt x="211328" y="60998"/>
                  </a:lnTo>
                  <a:lnTo>
                    <a:pt x="204597" y="62776"/>
                  </a:lnTo>
                  <a:lnTo>
                    <a:pt x="187325" y="62776"/>
                  </a:lnTo>
                  <a:lnTo>
                    <a:pt x="180568" y="60998"/>
                  </a:lnTo>
                  <a:lnTo>
                    <a:pt x="170434" y="53936"/>
                  </a:lnTo>
                  <a:lnTo>
                    <a:pt x="167894" y="49085"/>
                  </a:lnTo>
                  <a:lnTo>
                    <a:pt x="167894" y="36855"/>
                  </a:lnTo>
                  <a:lnTo>
                    <a:pt x="170434" y="32042"/>
                  </a:lnTo>
                  <a:lnTo>
                    <a:pt x="180594" y="24917"/>
                  </a:lnTo>
                  <a:lnTo>
                    <a:pt x="187325" y="23139"/>
                  </a:lnTo>
                  <a:lnTo>
                    <a:pt x="204597" y="23139"/>
                  </a:lnTo>
                  <a:lnTo>
                    <a:pt x="211455" y="24917"/>
                  </a:lnTo>
                  <a:lnTo>
                    <a:pt x="216408" y="28473"/>
                  </a:lnTo>
                  <a:lnTo>
                    <a:pt x="221488" y="32042"/>
                  </a:lnTo>
                  <a:lnTo>
                    <a:pt x="195961" y="8966"/>
                  </a:lnTo>
                  <a:lnTo>
                    <a:pt x="186499" y="9537"/>
                  </a:lnTo>
                  <a:lnTo>
                    <a:pt x="153606" y="28841"/>
                  </a:lnTo>
                  <a:lnTo>
                    <a:pt x="150368" y="42926"/>
                  </a:lnTo>
                  <a:lnTo>
                    <a:pt x="151168" y="50419"/>
                  </a:lnTo>
                  <a:lnTo>
                    <a:pt x="186563" y="76390"/>
                  </a:lnTo>
                  <a:lnTo>
                    <a:pt x="195961" y="76949"/>
                  </a:lnTo>
                  <a:lnTo>
                    <a:pt x="205359" y="76390"/>
                  </a:lnTo>
                  <a:lnTo>
                    <a:pt x="234251" y="62776"/>
                  </a:lnTo>
                  <a:lnTo>
                    <a:pt x="238201" y="57061"/>
                  </a:lnTo>
                  <a:lnTo>
                    <a:pt x="240614" y="50419"/>
                  </a:lnTo>
                  <a:lnTo>
                    <a:pt x="241427" y="42926"/>
                  </a:lnTo>
                  <a:close/>
                </a:path>
                <a:path w="849629" h="132714">
                  <a:moveTo>
                    <a:pt x="257302" y="98717"/>
                  </a:moveTo>
                  <a:lnTo>
                    <a:pt x="134747" y="98717"/>
                  </a:lnTo>
                  <a:lnTo>
                    <a:pt x="134747" y="112890"/>
                  </a:lnTo>
                  <a:lnTo>
                    <a:pt x="257302" y="112890"/>
                  </a:lnTo>
                  <a:lnTo>
                    <a:pt x="257302" y="98717"/>
                  </a:lnTo>
                  <a:close/>
                </a:path>
                <a:path w="849629" h="132714">
                  <a:moveTo>
                    <a:pt x="392938" y="99949"/>
                  </a:moveTo>
                  <a:lnTo>
                    <a:pt x="340233" y="99949"/>
                  </a:lnTo>
                  <a:lnTo>
                    <a:pt x="340233" y="81470"/>
                  </a:lnTo>
                  <a:lnTo>
                    <a:pt x="378460" y="81470"/>
                  </a:lnTo>
                  <a:lnTo>
                    <a:pt x="378460" y="67297"/>
                  </a:lnTo>
                  <a:lnTo>
                    <a:pt x="305054" y="67297"/>
                  </a:lnTo>
                  <a:lnTo>
                    <a:pt x="305054" y="52717"/>
                  </a:lnTo>
                  <a:lnTo>
                    <a:pt x="375031" y="52717"/>
                  </a:lnTo>
                  <a:lnTo>
                    <a:pt x="375031" y="11493"/>
                  </a:lnTo>
                  <a:lnTo>
                    <a:pt x="288036" y="11493"/>
                  </a:lnTo>
                  <a:lnTo>
                    <a:pt x="288036" y="25666"/>
                  </a:lnTo>
                  <a:lnTo>
                    <a:pt x="357759" y="25666"/>
                  </a:lnTo>
                  <a:lnTo>
                    <a:pt x="357759" y="38950"/>
                  </a:lnTo>
                  <a:lnTo>
                    <a:pt x="287782" y="38950"/>
                  </a:lnTo>
                  <a:lnTo>
                    <a:pt x="287782" y="81470"/>
                  </a:lnTo>
                  <a:lnTo>
                    <a:pt x="323088" y="81470"/>
                  </a:lnTo>
                  <a:lnTo>
                    <a:pt x="323088" y="99949"/>
                  </a:lnTo>
                  <a:lnTo>
                    <a:pt x="270383" y="99949"/>
                  </a:lnTo>
                  <a:lnTo>
                    <a:pt x="270383" y="114261"/>
                  </a:lnTo>
                  <a:lnTo>
                    <a:pt x="392938" y="114261"/>
                  </a:lnTo>
                  <a:lnTo>
                    <a:pt x="392938" y="99949"/>
                  </a:lnTo>
                  <a:close/>
                </a:path>
                <a:path w="849629" h="132714">
                  <a:moveTo>
                    <a:pt x="533273" y="90703"/>
                  </a:moveTo>
                  <a:lnTo>
                    <a:pt x="531672" y="79476"/>
                  </a:lnTo>
                  <a:lnTo>
                    <a:pt x="531241" y="76403"/>
                  </a:lnTo>
                  <a:lnTo>
                    <a:pt x="524002" y="77812"/>
                  </a:lnTo>
                  <a:lnTo>
                    <a:pt x="516001" y="78778"/>
                  </a:lnTo>
                  <a:lnTo>
                    <a:pt x="507238" y="79336"/>
                  </a:lnTo>
                  <a:lnTo>
                    <a:pt x="497713" y="79476"/>
                  </a:lnTo>
                  <a:lnTo>
                    <a:pt x="476377" y="79349"/>
                  </a:lnTo>
                  <a:lnTo>
                    <a:pt x="476377" y="10401"/>
                  </a:lnTo>
                  <a:lnTo>
                    <a:pt x="459359" y="10401"/>
                  </a:lnTo>
                  <a:lnTo>
                    <a:pt x="459359" y="93941"/>
                  </a:lnTo>
                  <a:lnTo>
                    <a:pt x="481965" y="93941"/>
                  </a:lnTo>
                  <a:lnTo>
                    <a:pt x="499452" y="93738"/>
                  </a:lnTo>
                  <a:lnTo>
                    <a:pt x="513854" y="93129"/>
                  </a:lnTo>
                  <a:lnTo>
                    <a:pt x="525119" y="92113"/>
                  </a:lnTo>
                  <a:lnTo>
                    <a:pt x="533273" y="90703"/>
                  </a:lnTo>
                  <a:close/>
                </a:path>
                <a:path w="849629" h="132714">
                  <a:moveTo>
                    <a:pt x="577342" y="50457"/>
                  </a:moveTo>
                  <a:lnTo>
                    <a:pt x="556006" y="50457"/>
                  </a:lnTo>
                  <a:lnTo>
                    <a:pt x="556006" y="0"/>
                  </a:lnTo>
                  <a:lnTo>
                    <a:pt x="538988" y="0"/>
                  </a:lnTo>
                  <a:lnTo>
                    <a:pt x="538988" y="132054"/>
                  </a:lnTo>
                  <a:lnTo>
                    <a:pt x="556006" y="132054"/>
                  </a:lnTo>
                  <a:lnTo>
                    <a:pt x="556006" y="64897"/>
                  </a:lnTo>
                  <a:lnTo>
                    <a:pt x="577342" y="64897"/>
                  </a:lnTo>
                  <a:lnTo>
                    <a:pt x="577342" y="50457"/>
                  </a:lnTo>
                  <a:close/>
                </a:path>
                <a:path w="849629" h="132714">
                  <a:moveTo>
                    <a:pt x="666877" y="93522"/>
                  </a:moveTo>
                  <a:lnTo>
                    <a:pt x="665556" y="81330"/>
                  </a:lnTo>
                  <a:lnTo>
                    <a:pt x="665353" y="79349"/>
                  </a:lnTo>
                  <a:lnTo>
                    <a:pt x="657034" y="80225"/>
                  </a:lnTo>
                  <a:lnTo>
                    <a:pt x="646379" y="80835"/>
                  </a:lnTo>
                  <a:lnTo>
                    <a:pt x="633361" y="81216"/>
                  </a:lnTo>
                  <a:lnTo>
                    <a:pt x="617982" y="81330"/>
                  </a:lnTo>
                  <a:lnTo>
                    <a:pt x="611124" y="81330"/>
                  </a:lnTo>
                  <a:lnTo>
                    <a:pt x="611124" y="59690"/>
                  </a:lnTo>
                  <a:lnTo>
                    <a:pt x="653669" y="59690"/>
                  </a:lnTo>
                  <a:lnTo>
                    <a:pt x="653669" y="45872"/>
                  </a:lnTo>
                  <a:lnTo>
                    <a:pt x="611124" y="45872"/>
                  </a:lnTo>
                  <a:lnTo>
                    <a:pt x="611124" y="25666"/>
                  </a:lnTo>
                  <a:lnTo>
                    <a:pt x="658368" y="25666"/>
                  </a:lnTo>
                  <a:lnTo>
                    <a:pt x="658368" y="11226"/>
                  </a:lnTo>
                  <a:lnTo>
                    <a:pt x="594106" y="11226"/>
                  </a:lnTo>
                  <a:lnTo>
                    <a:pt x="594106" y="95643"/>
                  </a:lnTo>
                  <a:lnTo>
                    <a:pt x="615442" y="95643"/>
                  </a:lnTo>
                  <a:lnTo>
                    <a:pt x="632218" y="95516"/>
                  </a:lnTo>
                  <a:lnTo>
                    <a:pt x="646391" y="95110"/>
                  </a:lnTo>
                  <a:lnTo>
                    <a:pt x="657936" y="94449"/>
                  </a:lnTo>
                  <a:lnTo>
                    <a:pt x="666877" y="93522"/>
                  </a:lnTo>
                  <a:close/>
                </a:path>
                <a:path w="849629" h="132714">
                  <a:moveTo>
                    <a:pt x="714375" y="50038"/>
                  </a:moveTo>
                  <a:lnTo>
                    <a:pt x="692404" y="50038"/>
                  </a:lnTo>
                  <a:lnTo>
                    <a:pt x="692404" y="0"/>
                  </a:lnTo>
                  <a:lnTo>
                    <a:pt x="675259" y="0"/>
                  </a:lnTo>
                  <a:lnTo>
                    <a:pt x="675259" y="132054"/>
                  </a:lnTo>
                  <a:lnTo>
                    <a:pt x="692404" y="132054"/>
                  </a:lnTo>
                  <a:lnTo>
                    <a:pt x="692404" y="64490"/>
                  </a:lnTo>
                  <a:lnTo>
                    <a:pt x="714375" y="64490"/>
                  </a:lnTo>
                  <a:lnTo>
                    <a:pt x="714375" y="50038"/>
                  </a:lnTo>
                  <a:close/>
                </a:path>
                <a:path w="849629" h="132714">
                  <a:moveTo>
                    <a:pt x="787908" y="107962"/>
                  </a:moveTo>
                  <a:lnTo>
                    <a:pt x="783209" y="106146"/>
                  </a:lnTo>
                  <a:lnTo>
                    <a:pt x="779272" y="103047"/>
                  </a:lnTo>
                  <a:lnTo>
                    <a:pt x="772668" y="94272"/>
                  </a:lnTo>
                  <a:lnTo>
                    <a:pt x="771017" y="89928"/>
                  </a:lnTo>
                  <a:lnTo>
                    <a:pt x="771017" y="78790"/>
                  </a:lnTo>
                  <a:lnTo>
                    <a:pt x="754253" y="78790"/>
                  </a:lnTo>
                  <a:lnTo>
                    <a:pt x="754253" y="93040"/>
                  </a:lnTo>
                  <a:lnTo>
                    <a:pt x="751967" y="99872"/>
                  </a:lnTo>
                  <a:lnTo>
                    <a:pt x="742569" y="112369"/>
                  </a:lnTo>
                  <a:lnTo>
                    <a:pt x="736092" y="117360"/>
                  </a:lnTo>
                  <a:lnTo>
                    <a:pt x="727837" y="121107"/>
                  </a:lnTo>
                  <a:lnTo>
                    <a:pt x="740156" y="131927"/>
                  </a:lnTo>
                  <a:lnTo>
                    <a:pt x="744474" y="129590"/>
                  </a:lnTo>
                  <a:lnTo>
                    <a:pt x="749046" y="126034"/>
                  </a:lnTo>
                  <a:lnTo>
                    <a:pt x="753745" y="121246"/>
                  </a:lnTo>
                  <a:lnTo>
                    <a:pt x="758596" y="116408"/>
                  </a:lnTo>
                  <a:lnTo>
                    <a:pt x="761873" y="112255"/>
                  </a:lnTo>
                  <a:lnTo>
                    <a:pt x="763651" y="108648"/>
                  </a:lnTo>
                  <a:lnTo>
                    <a:pt x="766572" y="112750"/>
                  </a:lnTo>
                  <a:lnTo>
                    <a:pt x="769874" y="116078"/>
                  </a:lnTo>
                  <a:lnTo>
                    <a:pt x="773684" y="118643"/>
                  </a:lnTo>
                  <a:lnTo>
                    <a:pt x="786993" y="108648"/>
                  </a:lnTo>
                  <a:lnTo>
                    <a:pt x="787908" y="107962"/>
                  </a:lnTo>
                  <a:close/>
                </a:path>
                <a:path w="849629" h="132714">
                  <a:moveTo>
                    <a:pt x="806577" y="58877"/>
                  </a:moveTo>
                  <a:lnTo>
                    <a:pt x="804799" y="47917"/>
                  </a:lnTo>
                  <a:lnTo>
                    <a:pt x="804291" y="44704"/>
                  </a:lnTo>
                  <a:lnTo>
                    <a:pt x="795045" y="46113"/>
                  </a:lnTo>
                  <a:lnTo>
                    <a:pt x="782967" y="47117"/>
                  </a:lnTo>
                  <a:lnTo>
                    <a:pt x="768045" y="47726"/>
                  </a:lnTo>
                  <a:lnTo>
                    <a:pt x="750316" y="47917"/>
                  </a:lnTo>
                  <a:lnTo>
                    <a:pt x="750316" y="5473"/>
                  </a:lnTo>
                  <a:lnTo>
                    <a:pt x="733298" y="5473"/>
                  </a:lnTo>
                  <a:lnTo>
                    <a:pt x="733298" y="62369"/>
                  </a:lnTo>
                  <a:lnTo>
                    <a:pt x="764832" y="62230"/>
                  </a:lnTo>
                  <a:lnTo>
                    <a:pt x="775703" y="62064"/>
                  </a:lnTo>
                  <a:lnTo>
                    <a:pt x="783336" y="61823"/>
                  </a:lnTo>
                  <a:lnTo>
                    <a:pt x="791337" y="61455"/>
                  </a:lnTo>
                  <a:lnTo>
                    <a:pt x="799084" y="60477"/>
                  </a:lnTo>
                  <a:lnTo>
                    <a:pt x="806577" y="58877"/>
                  </a:lnTo>
                  <a:close/>
                </a:path>
                <a:path w="849629" h="132714">
                  <a:moveTo>
                    <a:pt x="846582" y="119329"/>
                  </a:moveTo>
                  <a:lnTo>
                    <a:pt x="819785" y="93040"/>
                  </a:lnTo>
                  <a:lnTo>
                    <a:pt x="819785" y="78663"/>
                  </a:lnTo>
                  <a:lnTo>
                    <a:pt x="802767" y="78663"/>
                  </a:lnTo>
                  <a:lnTo>
                    <a:pt x="802767" y="85636"/>
                  </a:lnTo>
                  <a:lnTo>
                    <a:pt x="801090" y="96583"/>
                  </a:lnTo>
                  <a:lnTo>
                    <a:pt x="796074" y="106146"/>
                  </a:lnTo>
                  <a:lnTo>
                    <a:pt x="787704" y="114325"/>
                  </a:lnTo>
                  <a:lnTo>
                    <a:pt x="775970" y="121107"/>
                  </a:lnTo>
                  <a:lnTo>
                    <a:pt x="788416" y="132600"/>
                  </a:lnTo>
                  <a:lnTo>
                    <a:pt x="811276" y="111455"/>
                  </a:lnTo>
                  <a:lnTo>
                    <a:pt x="815987" y="117424"/>
                  </a:lnTo>
                  <a:lnTo>
                    <a:pt x="821372" y="122732"/>
                  </a:lnTo>
                  <a:lnTo>
                    <a:pt x="827417" y="127381"/>
                  </a:lnTo>
                  <a:lnTo>
                    <a:pt x="834136" y="131368"/>
                  </a:lnTo>
                  <a:lnTo>
                    <a:pt x="846582" y="119329"/>
                  </a:lnTo>
                  <a:close/>
                </a:path>
                <a:path w="849629" h="132714">
                  <a:moveTo>
                    <a:pt x="849503" y="32105"/>
                  </a:moveTo>
                  <a:lnTo>
                    <a:pt x="829437" y="32105"/>
                  </a:lnTo>
                  <a:lnTo>
                    <a:pt x="829437" y="0"/>
                  </a:lnTo>
                  <a:lnTo>
                    <a:pt x="812165" y="0"/>
                  </a:lnTo>
                  <a:lnTo>
                    <a:pt x="812165" y="73317"/>
                  </a:lnTo>
                  <a:lnTo>
                    <a:pt x="829437" y="73317"/>
                  </a:lnTo>
                  <a:lnTo>
                    <a:pt x="829437" y="46545"/>
                  </a:lnTo>
                  <a:lnTo>
                    <a:pt x="849503" y="46545"/>
                  </a:lnTo>
                  <a:lnTo>
                    <a:pt x="849503" y="32105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3" name="object 123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4840604" y="5936627"/>
              <a:ext cx="122555" cy="12712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5459"/>
            <a:chOff x="0" y="0"/>
            <a:chExt cx="9906000" cy="6855459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712579" y="6676745"/>
              <a:ext cx="99949" cy="7587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8640" y="1091183"/>
              <a:ext cx="196595" cy="196595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772147" y="472312"/>
              <a:ext cx="1273810" cy="808355"/>
            </a:xfrm>
            <a:custGeom>
              <a:avLst/>
              <a:gdLst/>
              <a:ahLst/>
              <a:cxnLst/>
              <a:rect l="l" t="t" r="r" b="b"/>
              <a:pathLst>
                <a:path w="1273810" h="808355">
                  <a:moveTo>
                    <a:pt x="203390" y="692531"/>
                  </a:moveTo>
                  <a:lnTo>
                    <a:pt x="176136" y="692531"/>
                  </a:lnTo>
                  <a:lnTo>
                    <a:pt x="177152" y="675195"/>
                  </a:lnTo>
                  <a:lnTo>
                    <a:pt x="177876" y="659384"/>
                  </a:lnTo>
                  <a:lnTo>
                    <a:pt x="178308" y="645096"/>
                  </a:lnTo>
                  <a:lnTo>
                    <a:pt x="178460" y="632333"/>
                  </a:lnTo>
                  <a:lnTo>
                    <a:pt x="63030" y="632333"/>
                  </a:lnTo>
                  <a:lnTo>
                    <a:pt x="63030" y="652018"/>
                  </a:lnTo>
                  <a:lnTo>
                    <a:pt x="155028" y="652018"/>
                  </a:lnTo>
                  <a:lnTo>
                    <a:pt x="154940" y="661568"/>
                  </a:lnTo>
                  <a:lnTo>
                    <a:pt x="154673" y="671512"/>
                  </a:lnTo>
                  <a:lnTo>
                    <a:pt x="154228" y="681850"/>
                  </a:lnTo>
                  <a:lnTo>
                    <a:pt x="153631" y="692531"/>
                  </a:lnTo>
                  <a:lnTo>
                    <a:pt x="36893" y="692531"/>
                  </a:lnTo>
                  <a:lnTo>
                    <a:pt x="36893" y="712216"/>
                  </a:lnTo>
                  <a:lnTo>
                    <a:pt x="107022" y="712216"/>
                  </a:lnTo>
                  <a:lnTo>
                    <a:pt x="107022" y="738124"/>
                  </a:lnTo>
                  <a:lnTo>
                    <a:pt x="58381" y="738124"/>
                  </a:lnTo>
                  <a:lnTo>
                    <a:pt x="58381" y="757936"/>
                  </a:lnTo>
                  <a:lnTo>
                    <a:pt x="155397" y="757936"/>
                  </a:lnTo>
                  <a:lnTo>
                    <a:pt x="155397" y="807847"/>
                  </a:lnTo>
                  <a:lnTo>
                    <a:pt x="178841" y="807847"/>
                  </a:lnTo>
                  <a:lnTo>
                    <a:pt x="178841" y="738124"/>
                  </a:lnTo>
                  <a:lnTo>
                    <a:pt x="130276" y="738124"/>
                  </a:lnTo>
                  <a:lnTo>
                    <a:pt x="130276" y="712216"/>
                  </a:lnTo>
                  <a:lnTo>
                    <a:pt x="203390" y="712216"/>
                  </a:lnTo>
                  <a:lnTo>
                    <a:pt x="203390" y="692531"/>
                  </a:lnTo>
                  <a:close/>
                </a:path>
                <a:path w="1273810" h="808355">
                  <a:moveTo>
                    <a:pt x="236499" y="192405"/>
                  </a:moveTo>
                  <a:lnTo>
                    <a:pt x="36842" y="192405"/>
                  </a:lnTo>
                  <a:lnTo>
                    <a:pt x="36842" y="225044"/>
                  </a:lnTo>
                  <a:lnTo>
                    <a:pt x="197497" y="225044"/>
                  </a:lnTo>
                  <a:lnTo>
                    <a:pt x="197497" y="298577"/>
                  </a:lnTo>
                  <a:lnTo>
                    <a:pt x="236499" y="298577"/>
                  </a:lnTo>
                  <a:lnTo>
                    <a:pt x="236499" y="192405"/>
                  </a:lnTo>
                  <a:close/>
                </a:path>
                <a:path w="1273810" h="808355">
                  <a:moveTo>
                    <a:pt x="277063" y="138938"/>
                  </a:moveTo>
                  <a:lnTo>
                    <a:pt x="157873" y="138938"/>
                  </a:lnTo>
                  <a:lnTo>
                    <a:pt x="157873" y="112522"/>
                  </a:lnTo>
                  <a:lnTo>
                    <a:pt x="235267" y="112522"/>
                  </a:lnTo>
                  <a:lnTo>
                    <a:pt x="235267" y="80264"/>
                  </a:lnTo>
                  <a:lnTo>
                    <a:pt x="235267" y="39370"/>
                  </a:lnTo>
                  <a:lnTo>
                    <a:pt x="235267" y="6985"/>
                  </a:lnTo>
                  <a:lnTo>
                    <a:pt x="196570" y="6985"/>
                  </a:lnTo>
                  <a:lnTo>
                    <a:pt x="196570" y="39370"/>
                  </a:lnTo>
                  <a:lnTo>
                    <a:pt x="196570" y="80264"/>
                  </a:lnTo>
                  <a:lnTo>
                    <a:pt x="80479" y="80264"/>
                  </a:lnTo>
                  <a:lnTo>
                    <a:pt x="80479" y="39370"/>
                  </a:lnTo>
                  <a:lnTo>
                    <a:pt x="196570" y="39370"/>
                  </a:lnTo>
                  <a:lnTo>
                    <a:pt x="196570" y="6985"/>
                  </a:lnTo>
                  <a:lnTo>
                    <a:pt x="41795" y="6985"/>
                  </a:lnTo>
                  <a:lnTo>
                    <a:pt x="41795" y="112522"/>
                  </a:lnTo>
                  <a:lnTo>
                    <a:pt x="118872" y="112522"/>
                  </a:lnTo>
                  <a:lnTo>
                    <a:pt x="118872" y="138938"/>
                  </a:lnTo>
                  <a:lnTo>
                    <a:pt x="0" y="138938"/>
                  </a:lnTo>
                  <a:lnTo>
                    <a:pt x="0" y="171577"/>
                  </a:lnTo>
                  <a:lnTo>
                    <a:pt x="277063" y="171577"/>
                  </a:lnTo>
                  <a:lnTo>
                    <a:pt x="277063" y="138938"/>
                  </a:lnTo>
                  <a:close/>
                </a:path>
                <a:path w="1273810" h="808355">
                  <a:moveTo>
                    <a:pt x="292315" y="751459"/>
                  </a:moveTo>
                  <a:lnTo>
                    <a:pt x="290283" y="735457"/>
                  </a:lnTo>
                  <a:lnTo>
                    <a:pt x="289902" y="732409"/>
                  </a:lnTo>
                  <a:lnTo>
                    <a:pt x="279019" y="733755"/>
                  </a:lnTo>
                  <a:lnTo>
                    <a:pt x="267220" y="734695"/>
                  </a:lnTo>
                  <a:lnTo>
                    <a:pt x="254508" y="735279"/>
                  </a:lnTo>
                  <a:lnTo>
                    <a:pt x="240880" y="735457"/>
                  </a:lnTo>
                  <a:lnTo>
                    <a:pt x="240880" y="642493"/>
                  </a:lnTo>
                  <a:lnTo>
                    <a:pt x="217906" y="642493"/>
                  </a:lnTo>
                  <a:lnTo>
                    <a:pt x="217906" y="755142"/>
                  </a:lnTo>
                  <a:lnTo>
                    <a:pt x="248005" y="754951"/>
                  </a:lnTo>
                  <a:lnTo>
                    <a:pt x="285775" y="752513"/>
                  </a:lnTo>
                  <a:lnTo>
                    <a:pt x="292315" y="751459"/>
                  </a:lnTo>
                  <a:close/>
                </a:path>
                <a:path w="1273810" h="808355">
                  <a:moveTo>
                    <a:pt x="361899" y="628396"/>
                  </a:moveTo>
                  <a:lnTo>
                    <a:pt x="338645" y="628396"/>
                  </a:lnTo>
                  <a:lnTo>
                    <a:pt x="338645" y="698500"/>
                  </a:lnTo>
                  <a:lnTo>
                    <a:pt x="322275" y="698500"/>
                  </a:lnTo>
                  <a:lnTo>
                    <a:pt x="322275" y="632079"/>
                  </a:lnTo>
                  <a:lnTo>
                    <a:pt x="299199" y="632079"/>
                  </a:lnTo>
                  <a:lnTo>
                    <a:pt x="299199" y="802513"/>
                  </a:lnTo>
                  <a:lnTo>
                    <a:pt x="322275" y="802513"/>
                  </a:lnTo>
                  <a:lnTo>
                    <a:pt x="322275" y="718185"/>
                  </a:lnTo>
                  <a:lnTo>
                    <a:pt x="338645" y="718185"/>
                  </a:lnTo>
                  <a:lnTo>
                    <a:pt x="338645" y="807847"/>
                  </a:lnTo>
                  <a:lnTo>
                    <a:pt x="361899" y="807847"/>
                  </a:lnTo>
                  <a:lnTo>
                    <a:pt x="361899" y="718185"/>
                  </a:lnTo>
                  <a:lnTo>
                    <a:pt x="361899" y="698500"/>
                  </a:lnTo>
                  <a:lnTo>
                    <a:pt x="361899" y="628396"/>
                  </a:lnTo>
                  <a:close/>
                </a:path>
                <a:path w="1273810" h="808355">
                  <a:moveTo>
                    <a:pt x="548271" y="26035"/>
                  </a:moveTo>
                  <a:lnTo>
                    <a:pt x="326250" y="26035"/>
                  </a:lnTo>
                  <a:lnTo>
                    <a:pt x="326250" y="58039"/>
                  </a:lnTo>
                  <a:lnTo>
                    <a:pt x="548271" y="58039"/>
                  </a:lnTo>
                  <a:lnTo>
                    <a:pt x="548271" y="26035"/>
                  </a:lnTo>
                  <a:close/>
                </a:path>
                <a:path w="1273810" h="808355">
                  <a:moveTo>
                    <a:pt x="575703" y="225679"/>
                  </a:moveTo>
                  <a:lnTo>
                    <a:pt x="505980" y="225679"/>
                  </a:lnTo>
                  <a:lnTo>
                    <a:pt x="505980" y="173101"/>
                  </a:lnTo>
                  <a:lnTo>
                    <a:pt x="550430" y="173101"/>
                  </a:lnTo>
                  <a:lnTo>
                    <a:pt x="550430" y="141097"/>
                  </a:lnTo>
                  <a:lnTo>
                    <a:pt x="506996" y="141097"/>
                  </a:lnTo>
                  <a:lnTo>
                    <a:pt x="511314" y="71374"/>
                  </a:lnTo>
                  <a:lnTo>
                    <a:pt x="472681" y="71374"/>
                  </a:lnTo>
                  <a:lnTo>
                    <a:pt x="469887" y="141097"/>
                  </a:lnTo>
                  <a:lnTo>
                    <a:pt x="467410" y="141097"/>
                  </a:lnTo>
                  <a:lnTo>
                    <a:pt x="467410" y="173101"/>
                  </a:lnTo>
                  <a:lnTo>
                    <a:pt x="467410" y="225679"/>
                  </a:lnTo>
                  <a:lnTo>
                    <a:pt x="407047" y="225679"/>
                  </a:lnTo>
                  <a:lnTo>
                    <a:pt x="407047" y="173101"/>
                  </a:lnTo>
                  <a:lnTo>
                    <a:pt x="467410" y="173101"/>
                  </a:lnTo>
                  <a:lnTo>
                    <a:pt x="467410" y="141097"/>
                  </a:lnTo>
                  <a:lnTo>
                    <a:pt x="404266" y="141097"/>
                  </a:lnTo>
                  <a:lnTo>
                    <a:pt x="401789" y="71374"/>
                  </a:lnTo>
                  <a:lnTo>
                    <a:pt x="363093" y="71374"/>
                  </a:lnTo>
                  <a:lnTo>
                    <a:pt x="366496" y="141097"/>
                  </a:lnTo>
                  <a:lnTo>
                    <a:pt x="324091" y="141097"/>
                  </a:lnTo>
                  <a:lnTo>
                    <a:pt x="324091" y="173101"/>
                  </a:lnTo>
                  <a:lnTo>
                    <a:pt x="368515" y="173101"/>
                  </a:lnTo>
                  <a:lnTo>
                    <a:pt x="368515" y="225679"/>
                  </a:lnTo>
                  <a:lnTo>
                    <a:pt x="298704" y="225679"/>
                  </a:lnTo>
                  <a:lnTo>
                    <a:pt x="298704" y="258064"/>
                  </a:lnTo>
                  <a:lnTo>
                    <a:pt x="575703" y="258064"/>
                  </a:lnTo>
                  <a:lnTo>
                    <a:pt x="575703" y="225679"/>
                  </a:lnTo>
                  <a:close/>
                </a:path>
                <a:path w="1273810" h="808355">
                  <a:moveTo>
                    <a:pt x="593483" y="763651"/>
                  </a:moveTo>
                  <a:lnTo>
                    <a:pt x="521855" y="763651"/>
                  </a:lnTo>
                  <a:lnTo>
                    <a:pt x="521855" y="731139"/>
                  </a:lnTo>
                  <a:lnTo>
                    <a:pt x="568210" y="731139"/>
                  </a:lnTo>
                  <a:lnTo>
                    <a:pt x="568210" y="711708"/>
                  </a:lnTo>
                  <a:lnTo>
                    <a:pt x="568210" y="688594"/>
                  </a:lnTo>
                  <a:lnTo>
                    <a:pt x="568210" y="668909"/>
                  </a:lnTo>
                  <a:lnTo>
                    <a:pt x="568210" y="641858"/>
                  </a:lnTo>
                  <a:lnTo>
                    <a:pt x="544969" y="641858"/>
                  </a:lnTo>
                  <a:lnTo>
                    <a:pt x="544969" y="668909"/>
                  </a:lnTo>
                  <a:lnTo>
                    <a:pt x="544969" y="688594"/>
                  </a:lnTo>
                  <a:lnTo>
                    <a:pt x="544969" y="711708"/>
                  </a:lnTo>
                  <a:lnTo>
                    <a:pt x="475589" y="711708"/>
                  </a:lnTo>
                  <a:lnTo>
                    <a:pt x="475589" y="688594"/>
                  </a:lnTo>
                  <a:lnTo>
                    <a:pt x="544969" y="688594"/>
                  </a:lnTo>
                  <a:lnTo>
                    <a:pt x="544969" y="668909"/>
                  </a:lnTo>
                  <a:lnTo>
                    <a:pt x="475589" y="668909"/>
                  </a:lnTo>
                  <a:lnTo>
                    <a:pt x="475589" y="641858"/>
                  </a:lnTo>
                  <a:lnTo>
                    <a:pt x="452158" y="641858"/>
                  </a:lnTo>
                  <a:lnTo>
                    <a:pt x="452158" y="731139"/>
                  </a:lnTo>
                  <a:lnTo>
                    <a:pt x="498487" y="731139"/>
                  </a:lnTo>
                  <a:lnTo>
                    <a:pt x="498487" y="763651"/>
                  </a:lnTo>
                  <a:lnTo>
                    <a:pt x="427037" y="763651"/>
                  </a:lnTo>
                  <a:lnTo>
                    <a:pt x="427037" y="783082"/>
                  </a:lnTo>
                  <a:lnTo>
                    <a:pt x="593483" y="783082"/>
                  </a:lnTo>
                  <a:lnTo>
                    <a:pt x="593483" y="763651"/>
                  </a:lnTo>
                  <a:close/>
                </a:path>
                <a:path w="1273810" h="808355">
                  <a:moveTo>
                    <a:pt x="708037" y="703707"/>
                  </a:moveTo>
                  <a:lnTo>
                    <a:pt x="670775" y="684161"/>
                  </a:lnTo>
                  <a:lnTo>
                    <a:pt x="663714" y="665099"/>
                  </a:lnTo>
                  <a:lnTo>
                    <a:pt x="663714" y="661543"/>
                  </a:lnTo>
                  <a:lnTo>
                    <a:pt x="703084" y="661543"/>
                  </a:lnTo>
                  <a:lnTo>
                    <a:pt x="703084" y="642874"/>
                  </a:lnTo>
                  <a:lnTo>
                    <a:pt x="663714" y="642874"/>
                  </a:lnTo>
                  <a:lnTo>
                    <a:pt x="663714" y="625856"/>
                  </a:lnTo>
                  <a:lnTo>
                    <a:pt x="640219" y="625856"/>
                  </a:lnTo>
                  <a:lnTo>
                    <a:pt x="640219" y="642874"/>
                  </a:lnTo>
                  <a:lnTo>
                    <a:pt x="600595" y="642874"/>
                  </a:lnTo>
                  <a:lnTo>
                    <a:pt x="600595" y="661543"/>
                  </a:lnTo>
                  <a:lnTo>
                    <a:pt x="640092" y="661543"/>
                  </a:lnTo>
                  <a:lnTo>
                    <a:pt x="640029" y="665099"/>
                  </a:lnTo>
                  <a:lnTo>
                    <a:pt x="613079" y="702233"/>
                  </a:lnTo>
                  <a:lnTo>
                    <a:pt x="595642" y="709295"/>
                  </a:lnTo>
                  <a:lnTo>
                    <a:pt x="611390" y="724789"/>
                  </a:lnTo>
                  <a:lnTo>
                    <a:pt x="624649" y="717550"/>
                  </a:lnTo>
                  <a:lnTo>
                    <a:pt x="635850" y="709739"/>
                  </a:lnTo>
                  <a:lnTo>
                    <a:pt x="644982" y="701357"/>
                  </a:lnTo>
                  <a:lnTo>
                    <a:pt x="652030" y="692404"/>
                  </a:lnTo>
                  <a:lnTo>
                    <a:pt x="660692" y="701598"/>
                  </a:lnTo>
                  <a:lnTo>
                    <a:pt x="670699" y="709333"/>
                  </a:lnTo>
                  <a:lnTo>
                    <a:pt x="682028" y="715594"/>
                  </a:lnTo>
                  <a:lnTo>
                    <a:pt x="694702" y="720344"/>
                  </a:lnTo>
                  <a:lnTo>
                    <a:pt x="708037" y="703707"/>
                  </a:lnTo>
                  <a:close/>
                </a:path>
                <a:path w="1273810" h="808355">
                  <a:moveTo>
                    <a:pt x="751344" y="628396"/>
                  </a:moveTo>
                  <a:lnTo>
                    <a:pt x="728357" y="628396"/>
                  </a:lnTo>
                  <a:lnTo>
                    <a:pt x="728357" y="670560"/>
                  </a:lnTo>
                  <a:lnTo>
                    <a:pt x="694702" y="670560"/>
                  </a:lnTo>
                  <a:lnTo>
                    <a:pt x="694702" y="689102"/>
                  </a:lnTo>
                  <a:lnTo>
                    <a:pt x="728357" y="689102"/>
                  </a:lnTo>
                  <a:lnTo>
                    <a:pt x="728357" y="718566"/>
                  </a:lnTo>
                  <a:lnTo>
                    <a:pt x="751344" y="718566"/>
                  </a:lnTo>
                  <a:lnTo>
                    <a:pt x="751344" y="628396"/>
                  </a:lnTo>
                  <a:close/>
                </a:path>
                <a:path w="1273810" h="808355">
                  <a:moveTo>
                    <a:pt x="755916" y="785368"/>
                  </a:moveTo>
                  <a:lnTo>
                    <a:pt x="658253" y="785368"/>
                  </a:lnTo>
                  <a:lnTo>
                    <a:pt x="658253" y="773938"/>
                  </a:lnTo>
                  <a:lnTo>
                    <a:pt x="751344" y="773938"/>
                  </a:lnTo>
                  <a:lnTo>
                    <a:pt x="751344" y="725551"/>
                  </a:lnTo>
                  <a:lnTo>
                    <a:pt x="635266" y="725551"/>
                  </a:lnTo>
                  <a:lnTo>
                    <a:pt x="635266" y="745109"/>
                  </a:lnTo>
                  <a:lnTo>
                    <a:pt x="728357" y="745109"/>
                  </a:lnTo>
                  <a:lnTo>
                    <a:pt x="728357" y="756031"/>
                  </a:lnTo>
                  <a:lnTo>
                    <a:pt x="635266" y="756031"/>
                  </a:lnTo>
                  <a:lnTo>
                    <a:pt x="635266" y="804926"/>
                  </a:lnTo>
                  <a:lnTo>
                    <a:pt x="755916" y="804926"/>
                  </a:lnTo>
                  <a:lnTo>
                    <a:pt x="755916" y="785368"/>
                  </a:lnTo>
                  <a:close/>
                </a:path>
                <a:path w="1273810" h="808355">
                  <a:moveTo>
                    <a:pt x="878725" y="193675"/>
                  </a:moveTo>
                  <a:lnTo>
                    <a:pt x="863104" y="185420"/>
                  </a:lnTo>
                  <a:lnTo>
                    <a:pt x="848829" y="174739"/>
                  </a:lnTo>
                  <a:lnTo>
                    <a:pt x="835914" y="161658"/>
                  </a:lnTo>
                  <a:lnTo>
                    <a:pt x="827684" y="150622"/>
                  </a:lnTo>
                  <a:lnTo>
                    <a:pt x="824369" y="146177"/>
                  </a:lnTo>
                  <a:lnTo>
                    <a:pt x="803998" y="94767"/>
                  </a:lnTo>
                  <a:lnTo>
                    <a:pt x="802652" y="20066"/>
                  </a:lnTo>
                  <a:lnTo>
                    <a:pt x="763663" y="20066"/>
                  </a:lnTo>
                  <a:lnTo>
                    <a:pt x="763663" y="78105"/>
                  </a:lnTo>
                  <a:lnTo>
                    <a:pt x="762254" y="96227"/>
                  </a:lnTo>
                  <a:lnTo>
                    <a:pt x="741184" y="149479"/>
                  </a:lnTo>
                  <a:lnTo>
                    <a:pt x="715746" y="180136"/>
                  </a:lnTo>
                  <a:lnTo>
                    <a:pt x="684034" y="202311"/>
                  </a:lnTo>
                  <a:lnTo>
                    <a:pt x="714260" y="229616"/>
                  </a:lnTo>
                  <a:lnTo>
                    <a:pt x="735190" y="212953"/>
                  </a:lnTo>
                  <a:lnTo>
                    <a:pt x="753605" y="194221"/>
                  </a:lnTo>
                  <a:lnTo>
                    <a:pt x="769531" y="173431"/>
                  </a:lnTo>
                  <a:lnTo>
                    <a:pt x="782967" y="150622"/>
                  </a:lnTo>
                  <a:lnTo>
                    <a:pt x="796823" y="171869"/>
                  </a:lnTo>
                  <a:lnTo>
                    <a:pt x="812863" y="191249"/>
                  </a:lnTo>
                  <a:lnTo>
                    <a:pt x="831113" y="208800"/>
                  </a:lnTo>
                  <a:lnTo>
                    <a:pt x="851547" y="224536"/>
                  </a:lnTo>
                  <a:lnTo>
                    <a:pt x="878725" y="193675"/>
                  </a:lnTo>
                  <a:close/>
                </a:path>
                <a:path w="1273810" h="808355">
                  <a:moveTo>
                    <a:pt x="931303" y="744728"/>
                  </a:moveTo>
                  <a:lnTo>
                    <a:pt x="900722" y="718947"/>
                  </a:lnTo>
                  <a:lnTo>
                    <a:pt x="885621" y="675259"/>
                  </a:lnTo>
                  <a:lnTo>
                    <a:pt x="885583" y="640334"/>
                  </a:lnTo>
                  <a:lnTo>
                    <a:pt x="862088" y="640334"/>
                  </a:lnTo>
                  <a:lnTo>
                    <a:pt x="862088" y="675259"/>
                  </a:lnTo>
                  <a:lnTo>
                    <a:pt x="861250" y="686168"/>
                  </a:lnTo>
                  <a:lnTo>
                    <a:pt x="841476" y="728040"/>
                  </a:lnTo>
                  <a:lnTo>
                    <a:pt x="814336" y="749935"/>
                  </a:lnTo>
                  <a:lnTo>
                    <a:pt x="832497" y="766318"/>
                  </a:lnTo>
                  <a:lnTo>
                    <a:pt x="845070" y="756348"/>
                  </a:lnTo>
                  <a:lnTo>
                    <a:pt x="856132" y="745109"/>
                  </a:lnTo>
                  <a:lnTo>
                    <a:pt x="865695" y="732637"/>
                  </a:lnTo>
                  <a:lnTo>
                    <a:pt x="873772" y="718947"/>
                  </a:lnTo>
                  <a:lnTo>
                    <a:pt x="882053" y="731659"/>
                  </a:lnTo>
                  <a:lnTo>
                    <a:pt x="891667" y="743305"/>
                  </a:lnTo>
                  <a:lnTo>
                    <a:pt x="902627" y="753846"/>
                  </a:lnTo>
                  <a:lnTo>
                    <a:pt x="914920" y="763270"/>
                  </a:lnTo>
                  <a:lnTo>
                    <a:pt x="931303" y="744728"/>
                  </a:lnTo>
                  <a:close/>
                </a:path>
                <a:path w="1273810" h="808355">
                  <a:moveTo>
                    <a:pt x="938923" y="0"/>
                  </a:moveTo>
                  <a:lnTo>
                    <a:pt x="900315" y="0"/>
                  </a:lnTo>
                  <a:lnTo>
                    <a:pt x="900315" y="298577"/>
                  </a:lnTo>
                  <a:lnTo>
                    <a:pt x="938923" y="298577"/>
                  </a:lnTo>
                  <a:lnTo>
                    <a:pt x="938923" y="0"/>
                  </a:lnTo>
                  <a:close/>
                </a:path>
                <a:path w="1273810" h="808355">
                  <a:moveTo>
                    <a:pt x="967498" y="628396"/>
                  </a:moveTo>
                  <a:lnTo>
                    <a:pt x="944257" y="628396"/>
                  </a:lnTo>
                  <a:lnTo>
                    <a:pt x="944257" y="807847"/>
                  </a:lnTo>
                  <a:lnTo>
                    <a:pt x="967498" y="807847"/>
                  </a:lnTo>
                  <a:lnTo>
                    <a:pt x="967498" y="628396"/>
                  </a:lnTo>
                  <a:close/>
                </a:path>
                <a:path w="1273810" h="808355">
                  <a:moveTo>
                    <a:pt x="1096784" y="710565"/>
                  </a:moveTo>
                  <a:lnTo>
                    <a:pt x="1059827" y="684593"/>
                  </a:lnTo>
                  <a:lnTo>
                    <a:pt x="1052969" y="655828"/>
                  </a:lnTo>
                  <a:lnTo>
                    <a:pt x="1089037" y="655828"/>
                  </a:lnTo>
                  <a:lnTo>
                    <a:pt x="1089037" y="636397"/>
                  </a:lnTo>
                  <a:lnTo>
                    <a:pt x="992644" y="636397"/>
                  </a:lnTo>
                  <a:lnTo>
                    <a:pt x="992644" y="655828"/>
                  </a:lnTo>
                  <a:lnTo>
                    <a:pt x="1029601" y="655828"/>
                  </a:lnTo>
                  <a:lnTo>
                    <a:pt x="1029601" y="663067"/>
                  </a:lnTo>
                  <a:lnTo>
                    <a:pt x="1009662" y="702602"/>
                  </a:lnTo>
                  <a:lnTo>
                    <a:pt x="984770" y="717931"/>
                  </a:lnTo>
                  <a:lnTo>
                    <a:pt x="1001407" y="734314"/>
                  </a:lnTo>
                  <a:lnTo>
                    <a:pt x="1035202" y="706056"/>
                  </a:lnTo>
                  <a:lnTo>
                    <a:pt x="1042047" y="695452"/>
                  </a:lnTo>
                  <a:lnTo>
                    <a:pt x="1049540" y="704862"/>
                  </a:lnTo>
                  <a:lnTo>
                    <a:pt x="1058710" y="713460"/>
                  </a:lnTo>
                  <a:lnTo>
                    <a:pt x="1069543" y="721245"/>
                  </a:lnTo>
                  <a:lnTo>
                    <a:pt x="1082052" y="728218"/>
                  </a:lnTo>
                  <a:lnTo>
                    <a:pt x="1096784" y="710565"/>
                  </a:lnTo>
                  <a:close/>
                </a:path>
                <a:path w="1273810" h="808355">
                  <a:moveTo>
                    <a:pt x="1135265" y="771271"/>
                  </a:moveTo>
                  <a:lnTo>
                    <a:pt x="1111262" y="741476"/>
                  </a:lnTo>
                  <a:lnTo>
                    <a:pt x="1111262" y="771271"/>
                  </a:lnTo>
                  <a:lnTo>
                    <a:pt x="1109014" y="778446"/>
                  </a:lnTo>
                  <a:lnTo>
                    <a:pt x="1102309" y="783564"/>
                  </a:lnTo>
                  <a:lnTo>
                    <a:pt x="1091107" y="786638"/>
                  </a:lnTo>
                  <a:lnTo>
                    <a:pt x="1075448" y="787654"/>
                  </a:lnTo>
                  <a:lnTo>
                    <a:pt x="1059865" y="786638"/>
                  </a:lnTo>
                  <a:lnTo>
                    <a:pt x="1048753" y="783564"/>
                  </a:lnTo>
                  <a:lnTo>
                    <a:pt x="1042098" y="778446"/>
                  </a:lnTo>
                  <a:lnTo>
                    <a:pt x="1039888" y="771271"/>
                  </a:lnTo>
                  <a:lnTo>
                    <a:pt x="1042098" y="764273"/>
                  </a:lnTo>
                  <a:lnTo>
                    <a:pt x="1048753" y="759269"/>
                  </a:lnTo>
                  <a:lnTo>
                    <a:pt x="1059865" y="756272"/>
                  </a:lnTo>
                  <a:lnTo>
                    <a:pt x="1075448" y="755269"/>
                  </a:lnTo>
                  <a:lnTo>
                    <a:pt x="1091107" y="756272"/>
                  </a:lnTo>
                  <a:lnTo>
                    <a:pt x="1102309" y="759269"/>
                  </a:lnTo>
                  <a:lnTo>
                    <a:pt x="1109014" y="764273"/>
                  </a:lnTo>
                  <a:lnTo>
                    <a:pt x="1111262" y="771271"/>
                  </a:lnTo>
                  <a:lnTo>
                    <a:pt x="1111262" y="741476"/>
                  </a:lnTo>
                  <a:lnTo>
                    <a:pt x="1110843" y="741260"/>
                  </a:lnTo>
                  <a:lnTo>
                    <a:pt x="1100620" y="738238"/>
                  </a:lnTo>
                  <a:lnTo>
                    <a:pt x="1088834" y="736447"/>
                  </a:lnTo>
                  <a:lnTo>
                    <a:pt x="1075448" y="735838"/>
                  </a:lnTo>
                  <a:lnTo>
                    <a:pt x="1062126" y="736447"/>
                  </a:lnTo>
                  <a:lnTo>
                    <a:pt x="1024572" y="750760"/>
                  </a:lnTo>
                  <a:lnTo>
                    <a:pt x="1015631" y="771271"/>
                  </a:lnTo>
                  <a:lnTo>
                    <a:pt x="1016609" y="778992"/>
                  </a:lnTo>
                  <a:lnTo>
                    <a:pt x="1050112" y="804633"/>
                  </a:lnTo>
                  <a:lnTo>
                    <a:pt x="1075448" y="807085"/>
                  </a:lnTo>
                  <a:lnTo>
                    <a:pt x="1088923" y="806475"/>
                  </a:lnTo>
                  <a:lnTo>
                    <a:pt x="1126477" y="792035"/>
                  </a:lnTo>
                  <a:lnTo>
                    <a:pt x="1129957" y="787654"/>
                  </a:lnTo>
                  <a:lnTo>
                    <a:pt x="1131354" y="785914"/>
                  </a:lnTo>
                  <a:lnTo>
                    <a:pt x="1134287" y="778992"/>
                  </a:lnTo>
                  <a:lnTo>
                    <a:pt x="1135265" y="771271"/>
                  </a:lnTo>
                  <a:close/>
                </a:path>
                <a:path w="1273810" h="808355">
                  <a:moveTo>
                    <a:pt x="1159649" y="672338"/>
                  </a:moveTo>
                  <a:lnTo>
                    <a:pt x="1132471" y="672338"/>
                  </a:lnTo>
                  <a:lnTo>
                    <a:pt x="1132471" y="628396"/>
                  </a:lnTo>
                  <a:lnTo>
                    <a:pt x="1109103" y="628396"/>
                  </a:lnTo>
                  <a:lnTo>
                    <a:pt x="1109103" y="733171"/>
                  </a:lnTo>
                  <a:lnTo>
                    <a:pt x="1132471" y="733171"/>
                  </a:lnTo>
                  <a:lnTo>
                    <a:pt x="1132471" y="692023"/>
                  </a:lnTo>
                  <a:lnTo>
                    <a:pt x="1159649" y="692023"/>
                  </a:lnTo>
                  <a:lnTo>
                    <a:pt x="1159649" y="672338"/>
                  </a:lnTo>
                  <a:close/>
                </a:path>
                <a:path w="1273810" h="808355">
                  <a:moveTo>
                    <a:pt x="1168793" y="136652"/>
                  </a:moveTo>
                  <a:lnTo>
                    <a:pt x="1153426" y="130733"/>
                  </a:lnTo>
                  <a:lnTo>
                    <a:pt x="1139545" y="123418"/>
                  </a:lnTo>
                  <a:lnTo>
                    <a:pt x="1127137" y="114731"/>
                  </a:lnTo>
                  <a:lnTo>
                    <a:pt x="1123784" y="111633"/>
                  </a:lnTo>
                  <a:lnTo>
                    <a:pt x="1116215" y="104648"/>
                  </a:lnTo>
                  <a:lnTo>
                    <a:pt x="1097153" y="69519"/>
                  </a:lnTo>
                  <a:lnTo>
                    <a:pt x="1095895" y="45720"/>
                  </a:lnTo>
                  <a:lnTo>
                    <a:pt x="1155966" y="45720"/>
                  </a:lnTo>
                  <a:lnTo>
                    <a:pt x="1155966" y="13335"/>
                  </a:lnTo>
                  <a:lnTo>
                    <a:pt x="995438" y="13335"/>
                  </a:lnTo>
                  <a:lnTo>
                    <a:pt x="995438" y="45720"/>
                  </a:lnTo>
                  <a:lnTo>
                    <a:pt x="1057033" y="45720"/>
                  </a:lnTo>
                  <a:lnTo>
                    <a:pt x="1057033" y="57785"/>
                  </a:lnTo>
                  <a:lnTo>
                    <a:pt x="1044816" y="98310"/>
                  </a:lnTo>
                  <a:lnTo>
                    <a:pt x="1011224" y="133769"/>
                  </a:lnTo>
                  <a:lnTo>
                    <a:pt x="982484" y="149098"/>
                  </a:lnTo>
                  <a:lnTo>
                    <a:pt x="1010043" y="176276"/>
                  </a:lnTo>
                  <a:lnTo>
                    <a:pt x="1048905" y="148082"/>
                  </a:lnTo>
                  <a:lnTo>
                    <a:pt x="1077607" y="111633"/>
                  </a:lnTo>
                  <a:lnTo>
                    <a:pt x="1090129" y="127266"/>
                  </a:lnTo>
                  <a:lnTo>
                    <a:pt x="1105395" y="141554"/>
                  </a:lnTo>
                  <a:lnTo>
                    <a:pt x="1123416" y="154495"/>
                  </a:lnTo>
                  <a:lnTo>
                    <a:pt x="1144155" y="166116"/>
                  </a:lnTo>
                  <a:lnTo>
                    <a:pt x="1168793" y="136652"/>
                  </a:lnTo>
                  <a:close/>
                </a:path>
                <a:path w="1273810" h="808355">
                  <a:moveTo>
                    <a:pt x="1232928" y="237744"/>
                  </a:moveTo>
                  <a:lnTo>
                    <a:pt x="1206639" y="194818"/>
                  </a:lnTo>
                  <a:lnTo>
                    <a:pt x="1192923" y="188175"/>
                  </a:lnTo>
                  <a:lnTo>
                    <a:pt x="1192923" y="237744"/>
                  </a:lnTo>
                  <a:lnTo>
                    <a:pt x="1189202" y="249682"/>
                  </a:lnTo>
                  <a:lnTo>
                    <a:pt x="1178039" y="258216"/>
                  </a:lnTo>
                  <a:lnTo>
                    <a:pt x="1159433" y="263347"/>
                  </a:lnTo>
                  <a:lnTo>
                    <a:pt x="1133360" y="265049"/>
                  </a:lnTo>
                  <a:lnTo>
                    <a:pt x="1107427" y="263347"/>
                  </a:lnTo>
                  <a:lnTo>
                    <a:pt x="1088885" y="258216"/>
                  </a:lnTo>
                  <a:lnTo>
                    <a:pt x="1077760" y="249682"/>
                  </a:lnTo>
                  <a:lnTo>
                    <a:pt x="1074051" y="237744"/>
                  </a:lnTo>
                  <a:lnTo>
                    <a:pt x="1077760" y="226161"/>
                  </a:lnTo>
                  <a:lnTo>
                    <a:pt x="1088885" y="217855"/>
                  </a:lnTo>
                  <a:lnTo>
                    <a:pt x="1107427" y="212877"/>
                  </a:lnTo>
                  <a:lnTo>
                    <a:pt x="1133360" y="211201"/>
                  </a:lnTo>
                  <a:lnTo>
                    <a:pt x="1159433" y="212877"/>
                  </a:lnTo>
                  <a:lnTo>
                    <a:pt x="1178039" y="217855"/>
                  </a:lnTo>
                  <a:lnTo>
                    <a:pt x="1189202" y="226161"/>
                  </a:lnTo>
                  <a:lnTo>
                    <a:pt x="1192923" y="237744"/>
                  </a:lnTo>
                  <a:lnTo>
                    <a:pt x="1192923" y="188175"/>
                  </a:lnTo>
                  <a:lnTo>
                    <a:pt x="1192199" y="187820"/>
                  </a:lnTo>
                  <a:lnTo>
                    <a:pt x="1175181" y="182816"/>
                  </a:lnTo>
                  <a:lnTo>
                    <a:pt x="1155573" y="179819"/>
                  </a:lnTo>
                  <a:lnTo>
                    <a:pt x="1133360" y="178816"/>
                  </a:lnTo>
                  <a:lnTo>
                    <a:pt x="1111211" y="179819"/>
                  </a:lnTo>
                  <a:lnTo>
                    <a:pt x="1060081" y="194945"/>
                  </a:lnTo>
                  <a:lnTo>
                    <a:pt x="1035431" y="225056"/>
                  </a:lnTo>
                  <a:lnTo>
                    <a:pt x="1033792" y="237744"/>
                  </a:lnTo>
                  <a:lnTo>
                    <a:pt x="1035431" y="250583"/>
                  </a:lnTo>
                  <a:lnTo>
                    <a:pt x="1059827" y="281051"/>
                  </a:lnTo>
                  <a:lnTo>
                    <a:pt x="1111008" y="296418"/>
                  </a:lnTo>
                  <a:lnTo>
                    <a:pt x="1133360" y="297434"/>
                  </a:lnTo>
                  <a:lnTo>
                    <a:pt x="1155725" y="296418"/>
                  </a:lnTo>
                  <a:lnTo>
                    <a:pt x="1206766" y="281178"/>
                  </a:lnTo>
                  <a:lnTo>
                    <a:pt x="1224051" y="265049"/>
                  </a:lnTo>
                  <a:lnTo>
                    <a:pt x="1226362" y="262178"/>
                  </a:lnTo>
                  <a:lnTo>
                    <a:pt x="1231277" y="250659"/>
                  </a:lnTo>
                  <a:lnTo>
                    <a:pt x="1232928" y="237744"/>
                  </a:lnTo>
                  <a:close/>
                </a:path>
                <a:path w="1273810" h="808355">
                  <a:moveTo>
                    <a:pt x="1273441" y="73279"/>
                  </a:moveTo>
                  <a:lnTo>
                    <a:pt x="1228102" y="73279"/>
                  </a:lnTo>
                  <a:lnTo>
                    <a:pt x="1228102" y="0"/>
                  </a:lnTo>
                  <a:lnTo>
                    <a:pt x="1189240" y="0"/>
                  </a:lnTo>
                  <a:lnTo>
                    <a:pt x="1189240" y="174371"/>
                  </a:lnTo>
                  <a:lnTo>
                    <a:pt x="1228102" y="174371"/>
                  </a:lnTo>
                  <a:lnTo>
                    <a:pt x="1228102" y="105918"/>
                  </a:lnTo>
                  <a:lnTo>
                    <a:pt x="1273441" y="105918"/>
                  </a:lnTo>
                  <a:lnTo>
                    <a:pt x="1273441" y="73279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97510" y="309625"/>
              <a:ext cx="231775" cy="401955"/>
            </a:xfrm>
            <a:custGeom>
              <a:avLst/>
              <a:gdLst/>
              <a:ahLst/>
              <a:cxnLst/>
              <a:rect l="l" t="t" r="r" b="b"/>
              <a:pathLst>
                <a:path w="231775" h="401955">
                  <a:moveTo>
                    <a:pt x="77825" y="0"/>
                  </a:moveTo>
                  <a:lnTo>
                    <a:pt x="0" y="0"/>
                  </a:lnTo>
                  <a:lnTo>
                    <a:pt x="0" y="401955"/>
                  </a:lnTo>
                  <a:lnTo>
                    <a:pt x="77825" y="401955"/>
                  </a:lnTo>
                  <a:lnTo>
                    <a:pt x="77825" y="0"/>
                  </a:lnTo>
                  <a:close/>
                </a:path>
                <a:path w="231775" h="401955">
                  <a:moveTo>
                    <a:pt x="231749" y="0"/>
                  </a:moveTo>
                  <a:lnTo>
                    <a:pt x="153924" y="0"/>
                  </a:lnTo>
                  <a:lnTo>
                    <a:pt x="153924" y="401955"/>
                  </a:lnTo>
                  <a:lnTo>
                    <a:pt x="231749" y="401955"/>
                  </a:lnTo>
                  <a:lnTo>
                    <a:pt x="23174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57428" y="1427988"/>
              <a:ext cx="4069079" cy="3063240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917448" y="1562100"/>
              <a:ext cx="3747770" cy="2796540"/>
            </a:xfrm>
            <a:custGeom>
              <a:avLst/>
              <a:gdLst/>
              <a:ahLst/>
              <a:cxnLst/>
              <a:rect l="l" t="t" r="r" b="b"/>
              <a:pathLst>
                <a:path w="3747770" h="2796540">
                  <a:moveTo>
                    <a:pt x="3747516" y="0"/>
                  </a:moveTo>
                  <a:lnTo>
                    <a:pt x="0" y="0"/>
                  </a:lnTo>
                  <a:lnTo>
                    <a:pt x="0" y="2796540"/>
                  </a:lnTo>
                  <a:lnTo>
                    <a:pt x="3747516" y="2796540"/>
                  </a:lnTo>
                  <a:lnTo>
                    <a:pt x="37475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320419" y="1766442"/>
              <a:ext cx="810260" cy="143510"/>
            </a:xfrm>
            <a:custGeom>
              <a:avLst/>
              <a:gdLst/>
              <a:ahLst/>
              <a:cxnLst/>
              <a:rect l="l" t="t" r="r" b="b"/>
              <a:pathLst>
                <a:path w="810260" h="143510">
                  <a:moveTo>
                    <a:pt x="115443" y="41783"/>
                  </a:moveTo>
                  <a:lnTo>
                    <a:pt x="39751" y="41783"/>
                  </a:lnTo>
                  <a:lnTo>
                    <a:pt x="39751" y="35179"/>
                  </a:lnTo>
                  <a:lnTo>
                    <a:pt x="108204" y="35179"/>
                  </a:lnTo>
                  <a:lnTo>
                    <a:pt x="108204" y="22098"/>
                  </a:lnTo>
                  <a:lnTo>
                    <a:pt x="39751" y="22098"/>
                  </a:lnTo>
                  <a:lnTo>
                    <a:pt x="39751" y="15748"/>
                  </a:lnTo>
                  <a:lnTo>
                    <a:pt x="112268" y="15748"/>
                  </a:lnTo>
                  <a:lnTo>
                    <a:pt x="112268" y="1016"/>
                  </a:lnTo>
                  <a:lnTo>
                    <a:pt x="21082" y="1016"/>
                  </a:lnTo>
                  <a:lnTo>
                    <a:pt x="21082" y="56388"/>
                  </a:lnTo>
                  <a:lnTo>
                    <a:pt x="115443" y="56388"/>
                  </a:lnTo>
                  <a:lnTo>
                    <a:pt x="115443" y="41783"/>
                  </a:lnTo>
                  <a:close/>
                </a:path>
                <a:path w="810260" h="143510">
                  <a:moveTo>
                    <a:pt x="116840" y="127635"/>
                  </a:moveTo>
                  <a:lnTo>
                    <a:pt x="38100" y="127635"/>
                  </a:lnTo>
                  <a:lnTo>
                    <a:pt x="38100" y="120523"/>
                  </a:lnTo>
                  <a:lnTo>
                    <a:pt x="113919" y="120523"/>
                  </a:lnTo>
                  <a:lnTo>
                    <a:pt x="113919" y="85344"/>
                  </a:lnTo>
                  <a:lnTo>
                    <a:pt x="19558" y="85344"/>
                  </a:lnTo>
                  <a:lnTo>
                    <a:pt x="19558" y="99949"/>
                  </a:lnTo>
                  <a:lnTo>
                    <a:pt x="95123" y="99949"/>
                  </a:lnTo>
                  <a:lnTo>
                    <a:pt x="95123" y="106807"/>
                  </a:lnTo>
                  <a:lnTo>
                    <a:pt x="19558" y="106807"/>
                  </a:lnTo>
                  <a:lnTo>
                    <a:pt x="19558" y="142367"/>
                  </a:lnTo>
                  <a:lnTo>
                    <a:pt x="116840" y="142367"/>
                  </a:lnTo>
                  <a:lnTo>
                    <a:pt x="116840" y="127635"/>
                  </a:lnTo>
                  <a:close/>
                </a:path>
                <a:path w="810260" h="143510">
                  <a:moveTo>
                    <a:pt x="133223" y="63119"/>
                  </a:moveTo>
                  <a:lnTo>
                    <a:pt x="0" y="63119"/>
                  </a:lnTo>
                  <a:lnTo>
                    <a:pt x="0" y="78232"/>
                  </a:lnTo>
                  <a:lnTo>
                    <a:pt x="133223" y="78232"/>
                  </a:lnTo>
                  <a:lnTo>
                    <a:pt x="133223" y="63119"/>
                  </a:lnTo>
                  <a:close/>
                </a:path>
                <a:path w="810260" h="143510">
                  <a:moveTo>
                    <a:pt x="236347" y="97409"/>
                  </a:moveTo>
                  <a:lnTo>
                    <a:pt x="234721" y="85471"/>
                  </a:lnTo>
                  <a:lnTo>
                    <a:pt x="234315" y="82423"/>
                  </a:lnTo>
                  <a:lnTo>
                    <a:pt x="226949" y="83820"/>
                  </a:lnTo>
                  <a:lnTo>
                    <a:pt x="173482" y="85471"/>
                  </a:lnTo>
                  <a:lnTo>
                    <a:pt x="173482" y="10287"/>
                  </a:lnTo>
                  <a:lnTo>
                    <a:pt x="155067" y="10287"/>
                  </a:lnTo>
                  <a:lnTo>
                    <a:pt x="155067" y="101219"/>
                  </a:lnTo>
                  <a:lnTo>
                    <a:pt x="187452" y="101473"/>
                  </a:lnTo>
                  <a:lnTo>
                    <a:pt x="203073" y="101219"/>
                  </a:lnTo>
                  <a:lnTo>
                    <a:pt x="216420" y="100444"/>
                  </a:lnTo>
                  <a:lnTo>
                    <a:pt x="227507" y="99174"/>
                  </a:lnTo>
                  <a:lnTo>
                    <a:pt x="236347" y="97409"/>
                  </a:lnTo>
                  <a:close/>
                </a:path>
                <a:path w="810260" h="143510">
                  <a:moveTo>
                    <a:pt x="263271" y="0"/>
                  </a:moveTo>
                  <a:lnTo>
                    <a:pt x="244856" y="0"/>
                  </a:lnTo>
                  <a:lnTo>
                    <a:pt x="244856" y="143510"/>
                  </a:lnTo>
                  <a:lnTo>
                    <a:pt x="263271" y="143510"/>
                  </a:lnTo>
                  <a:lnTo>
                    <a:pt x="263271" y="0"/>
                  </a:lnTo>
                  <a:close/>
                </a:path>
                <a:path w="810260" h="143510">
                  <a:moveTo>
                    <a:pt x="472059" y="93726"/>
                  </a:moveTo>
                  <a:lnTo>
                    <a:pt x="441350" y="62826"/>
                  </a:lnTo>
                  <a:lnTo>
                    <a:pt x="435356" y="9525"/>
                  </a:lnTo>
                  <a:lnTo>
                    <a:pt x="416687" y="9525"/>
                  </a:lnTo>
                  <a:lnTo>
                    <a:pt x="416687" y="37846"/>
                  </a:lnTo>
                  <a:lnTo>
                    <a:pt x="416013" y="46659"/>
                  </a:lnTo>
                  <a:lnTo>
                    <a:pt x="393598" y="87249"/>
                  </a:lnTo>
                  <a:lnTo>
                    <a:pt x="378460" y="97790"/>
                  </a:lnTo>
                  <a:lnTo>
                    <a:pt x="392938" y="110363"/>
                  </a:lnTo>
                  <a:lnTo>
                    <a:pt x="403072" y="102298"/>
                  </a:lnTo>
                  <a:lnTo>
                    <a:pt x="411988" y="93306"/>
                  </a:lnTo>
                  <a:lnTo>
                    <a:pt x="419646" y="83388"/>
                  </a:lnTo>
                  <a:lnTo>
                    <a:pt x="426085" y="72517"/>
                  </a:lnTo>
                  <a:lnTo>
                    <a:pt x="431863" y="82092"/>
                  </a:lnTo>
                  <a:lnTo>
                    <a:pt x="439293" y="91186"/>
                  </a:lnTo>
                  <a:lnTo>
                    <a:pt x="448335" y="99809"/>
                  </a:lnTo>
                  <a:lnTo>
                    <a:pt x="458978" y="107950"/>
                  </a:lnTo>
                  <a:lnTo>
                    <a:pt x="472059" y="93726"/>
                  </a:lnTo>
                  <a:close/>
                </a:path>
                <a:path w="810260" h="143510">
                  <a:moveTo>
                    <a:pt x="520700" y="55118"/>
                  </a:moveTo>
                  <a:lnTo>
                    <a:pt x="498221" y="55118"/>
                  </a:lnTo>
                  <a:lnTo>
                    <a:pt x="498221" y="0"/>
                  </a:lnTo>
                  <a:lnTo>
                    <a:pt x="479679" y="0"/>
                  </a:lnTo>
                  <a:lnTo>
                    <a:pt x="479679" y="143510"/>
                  </a:lnTo>
                  <a:lnTo>
                    <a:pt x="498221" y="143510"/>
                  </a:lnTo>
                  <a:lnTo>
                    <a:pt x="498221" y="70866"/>
                  </a:lnTo>
                  <a:lnTo>
                    <a:pt x="520700" y="70866"/>
                  </a:lnTo>
                  <a:lnTo>
                    <a:pt x="520700" y="55118"/>
                  </a:lnTo>
                  <a:close/>
                </a:path>
                <a:path w="810260" h="143510">
                  <a:moveTo>
                    <a:pt x="642747" y="124587"/>
                  </a:moveTo>
                  <a:lnTo>
                    <a:pt x="642658" y="107061"/>
                  </a:lnTo>
                  <a:lnTo>
                    <a:pt x="640524" y="103632"/>
                  </a:lnTo>
                  <a:lnTo>
                    <a:pt x="638556" y="100457"/>
                  </a:lnTo>
                  <a:lnTo>
                    <a:pt x="630174" y="95631"/>
                  </a:lnTo>
                  <a:lnTo>
                    <a:pt x="623697" y="92633"/>
                  </a:lnTo>
                  <a:lnTo>
                    <a:pt x="623697" y="115824"/>
                  </a:lnTo>
                  <a:lnTo>
                    <a:pt x="623697" y="119634"/>
                  </a:lnTo>
                  <a:lnTo>
                    <a:pt x="621157" y="122682"/>
                  </a:lnTo>
                  <a:lnTo>
                    <a:pt x="616204" y="124841"/>
                  </a:lnTo>
                  <a:lnTo>
                    <a:pt x="611124" y="127127"/>
                  </a:lnTo>
                  <a:lnTo>
                    <a:pt x="603758" y="128270"/>
                  </a:lnTo>
                  <a:lnTo>
                    <a:pt x="584200" y="128270"/>
                  </a:lnTo>
                  <a:lnTo>
                    <a:pt x="576834" y="127127"/>
                  </a:lnTo>
                  <a:lnTo>
                    <a:pt x="571754" y="124841"/>
                  </a:lnTo>
                  <a:lnTo>
                    <a:pt x="566801" y="122682"/>
                  </a:lnTo>
                  <a:lnTo>
                    <a:pt x="564261" y="119634"/>
                  </a:lnTo>
                  <a:lnTo>
                    <a:pt x="564261" y="115824"/>
                  </a:lnTo>
                  <a:lnTo>
                    <a:pt x="566115" y="110490"/>
                  </a:lnTo>
                  <a:lnTo>
                    <a:pt x="571690" y="106680"/>
                  </a:lnTo>
                  <a:lnTo>
                    <a:pt x="580974" y="104394"/>
                  </a:lnTo>
                  <a:lnTo>
                    <a:pt x="593979" y="103632"/>
                  </a:lnTo>
                  <a:lnTo>
                    <a:pt x="606971" y="104394"/>
                  </a:lnTo>
                  <a:lnTo>
                    <a:pt x="616267" y="106680"/>
                  </a:lnTo>
                  <a:lnTo>
                    <a:pt x="621830" y="110490"/>
                  </a:lnTo>
                  <a:lnTo>
                    <a:pt x="623697" y="115824"/>
                  </a:lnTo>
                  <a:lnTo>
                    <a:pt x="623697" y="92633"/>
                  </a:lnTo>
                  <a:lnTo>
                    <a:pt x="623189" y="92392"/>
                  </a:lnTo>
                  <a:lnTo>
                    <a:pt x="614832" y="90093"/>
                  </a:lnTo>
                  <a:lnTo>
                    <a:pt x="605040" y="88722"/>
                  </a:lnTo>
                  <a:lnTo>
                    <a:pt x="593979" y="88265"/>
                  </a:lnTo>
                  <a:lnTo>
                    <a:pt x="582917" y="88722"/>
                  </a:lnTo>
                  <a:lnTo>
                    <a:pt x="545211" y="107061"/>
                  </a:lnTo>
                  <a:lnTo>
                    <a:pt x="545211" y="124587"/>
                  </a:lnTo>
                  <a:lnTo>
                    <a:pt x="582866" y="143065"/>
                  </a:lnTo>
                  <a:lnTo>
                    <a:pt x="593979" y="143510"/>
                  </a:lnTo>
                  <a:lnTo>
                    <a:pt x="605015" y="143065"/>
                  </a:lnTo>
                  <a:lnTo>
                    <a:pt x="640486" y="128270"/>
                  </a:lnTo>
                  <a:lnTo>
                    <a:pt x="642747" y="124587"/>
                  </a:lnTo>
                  <a:close/>
                </a:path>
                <a:path w="810260" h="143510">
                  <a:moveTo>
                    <a:pt x="660527" y="67691"/>
                  </a:moveTo>
                  <a:lnTo>
                    <a:pt x="626999" y="67691"/>
                  </a:lnTo>
                  <a:lnTo>
                    <a:pt x="626999" y="56261"/>
                  </a:lnTo>
                  <a:lnTo>
                    <a:pt x="626999" y="56134"/>
                  </a:lnTo>
                  <a:lnTo>
                    <a:pt x="626999" y="51054"/>
                  </a:lnTo>
                  <a:lnTo>
                    <a:pt x="633730" y="47066"/>
                  </a:lnTo>
                  <a:lnTo>
                    <a:pt x="638251" y="42418"/>
                  </a:lnTo>
                  <a:lnTo>
                    <a:pt x="638530" y="42138"/>
                  </a:lnTo>
                  <a:lnTo>
                    <a:pt x="641400" y="36309"/>
                  </a:lnTo>
                  <a:lnTo>
                    <a:pt x="642366" y="29591"/>
                  </a:lnTo>
                  <a:lnTo>
                    <a:pt x="642366" y="20955"/>
                  </a:lnTo>
                  <a:lnTo>
                    <a:pt x="639673" y="16637"/>
                  </a:lnTo>
                  <a:lnTo>
                    <a:pt x="638175" y="14224"/>
                  </a:lnTo>
                  <a:lnTo>
                    <a:pt x="629793" y="9525"/>
                  </a:lnTo>
                  <a:lnTo>
                    <a:pt x="623316" y="6591"/>
                  </a:lnTo>
                  <a:lnTo>
                    <a:pt x="623316" y="25527"/>
                  </a:lnTo>
                  <a:lnTo>
                    <a:pt x="623316" y="29591"/>
                  </a:lnTo>
                  <a:lnTo>
                    <a:pt x="621474" y="35191"/>
                  </a:lnTo>
                  <a:lnTo>
                    <a:pt x="615975" y="39204"/>
                  </a:lnTo>
                  <a:lnTo>
                    <a:pt x="608457" y="41186"/>
                  </a:lnTo>
                  <a:lnTo>
                    <a:pt x="608457" y="56261"/>
                  </a:lnTo>
                  <a:lnTo>
                    <a:pt x="608457" y="67691"/>
                  </a:lnTo>
                  <a:lnTo>
                    <a:pt x="579247" y="67691"/>
                  </a:lnTo>
                  <a:lnTo>
                    <a:pt x="579247" y="56134"/>
                  </a:lnTo>
                  <a:lnTo>
                    <a:pt x="583819" y="56642"/>
                  </a:lnTo>
                  <a:lnTo>
                    <a:pt x="588645" y="57023"/>
                  </a:lnTo>
                  <a:lnTo>
                    <a:pt x="599186" y="57023"/>
                  </a:lnTo>
                  <a:lnTo>
                    <a:pt x="604012" y="56769"/>
                  </a:lnTo>
                  <a:lnTo>
                    <a:pt x="608457" y="56261"/>
                  </a:lnTo>
                  <a:lnTo>
                    <a:pt x="608457" y="41186"/>
                  </a:lnTo>
                  <a:lnTo>
                    <a:pt x="606806" y="41617"/>
                  </a:lnTo>
                  <a:lnTo>
                    <a:pt x="593979" y="42418"/>
                  </a:lnTo>
                  <a:lnTo>
                    <a:pt x="584581" y="42418"/>
                  </a:lnTo>
                  <a:lnTo>
                    <a:pt x="577342" y="41275"/>
                  </a:lnTo>
                  <a:lnTo>
                    <a:pt x="572262" y="39116"/>
                  </a:lnTo>
                  <a:lnTo>
                    <a:pt x="567182" y="36830"/>
                  </a:lnTo>
                  <a:lnTo>
                    <a:pt x="564515" y="33655"/>
                  </a:lnTo>
                  <a:lnTo>
                    <a:pt x="564515" y="25527"/>
                  </a:lnTo>
                  <a:lnTo>
                    <a:pt x="567055" y="22352"/>
                  </a:lnTo>
                  <a:lnTo>
                    <a:pt x="572008" y="20066"/>
                  </a:lnTo>
                  <a:lnTo>
                    <a:pt x="577088" y="17780"/>
                  </a:lnTo>
                  <a:lnTo>
                    <a:pt x="584327" y="16637"/>
                  </a:lnTo>
                  <a:lnTo>
                    <a:pt x="603631" y="16637"/>
                  </a:lnTo>
                  <a:lnTo>
                    <a:pt x="610997" y="17780"/>
                  </a:lnTo>
                  <a:lnTo>
                    <a:pt x="620903" y="22352"/>
                  </a:lnTo>
                  <a:lnTo>
                    <a:pt x="623316" y="25527"/>
                  </a:lnTo>
                  <a:lnTo>
                    <a:pt x="623316" y="6591"/>
                  </a:lnTo>
                  <a:lnTo>
                    <a:pt x="622833" y="6362"/>
                  </a:lnTo>
                  <a:lnTo>
                    <a:pt x="614553" y="4102"/>
                  </a:lnTo>
                  <a:lnTo>
                    <a:pt x="604926" y="2743"/>
                  </a:lnTo>
                  <a:lnTo>
                    <a:pt x="593979" y="2286"/>
                  </a:lnTo>
                  <a:lnTo>
                    <a:pt x="583018" y="2743"/>
                  </a:lnTo>
                  <a:lnTo>
                    <a:pt x="545465" y="20955"/>
                  </a:lnTo>
                  <a:lnTo>
                    <a:pt x="545465" y="29591"/>
                  </a:lnTo>
                  <a:lnTo>
                    <a:pt x="546430" y="36233"/>
                  </a:lnTo>
                  <a:lnTo>
                    <a:pt x="549338" y="42049"/>
                  </a:lnTo>
                  <a:lnTo>
                    <a:pt x="554139" y="46990"/>
                  </a:lnTo>
                  <a:lnTo>
                    <a:pt x="560832" y="51054"/>
                  </a:lnTo>
                  <a:lnTo>
                    <a:pt x="560832" y="67691"/>
                  </a:lnTo>
                  <a:lnTo>
                    <a:pt x="527304" y="67691"/>
                  </a:lnTo>
                  <a:lnTo>
                    <a:pt x="527304" y="83312"/>
                  </a:lnTo>
                  <a:lnTo>
                    <a:pt x="660527" y="83312"/>
                  </a:lnTo>
                  <a:lnTo>
                    <a:pt x="660527" y="67691"/>
                  </a:lnTo>
                  <a:close/>
                </a:path>
                <a:path w="810260" h="143510">
                  <a:moveTo>
                    <a:pt x="760349" y="94361"/>
                  </a:moveTo>
                  <a:lnTo>
                    <a:pt x="753605" y="90754"/>
                  </a:lnTo>
                  <a:lnTo>
                    <a:pt x="747268" y="86004"/>
                  </a:lnTo>
                  <a:lnTo>
                    <a:pt x="741299" y="80137"/>
                  </a:lnTo>
                  <a:lnTo>
                    <a:pt x="736219" y="73787"/>
                  </a:lnTo>
                  <a:lnTo>
                    <a:pt x="735711" y="73152"/>
                  </a:lnTo>
                  <a:lnTo>
                    <a:pt x="724916" y="27686"/>
                  </a:lnTo>
                  <a:lnTo>
                    <a:pt x="755396" y="27686"/>
                  </a:lnTo>
                  <a:lnTo>
                    <a:pt x="755396" y="12065"/>
                  </a:lnTo>
                  <a:lnTo>
                    <a:pt x="675259" y="12065"/>
                  </a:lnTo>
                  <a:lnTo>
                    <a:pt x="675259" y="27686"/>
                  </a:lnTo>
                  <a:lnTo>
                    <a:pt x="706247" y="27686"/>
                  </a:lnTo>
                  <a:lnTo>
                    <a:pt x="706247" y="43434"/>
                  </a:lnTo>
                  <a:lnTo>
                    <a:pt x="689279" y="83400"/>
                  </a:lnTo>
                  <a:lnTo>
                    <a:pt x="669798" y="98933"/>
                  </a:lnTo>
                  <a:lnTo>
                    <a:pt x="683641" y="110744"/>
                  </a:lnTo>
                  <a:lnTo>
                    <a:pt x="712673" y="79057"/>
                  </a:lnTo>
                  <a:lnTo>
                    <a:pt x="715772" y="73787"/>
                  </a:lnTo>
                  <a:lnTo>
                    <a:pt x="721436" y="82727"/>
                  </a:lnTo>
                  <a:lnTo>
                    <a:pt x="728700" y="91414"/>
                  </a:lnTo>
                  <a:lnTo>
                    <a:pt x="737577" y="99872"/>
                  </a:lnTo>
                  <a:lnTo>
                    <a:pt x="748030" y="108077"/>
                  </a:lnTo>
                  <a:lnTo>
                    <a:pt x="760349" y="94361"/>
                  </a:lnTo>
                  <a:close/>
                </a:path>
                <a:path w="810260" h="143510">
                  <a:moveTo>
                    <a:pt x="810260" y="55118"/>
                  </a:moveTo>
                  <a:lnTo>
                    <a:pt x="787781" y="55118"/>
                  </a:lnTo>
                  <a:lnTo>
                    <a:pt x="787781" y="0"/>
                  </a:lnTo>
                  <a:lnTo>
                    <a:pt x="769239" y="0"/>
                  </a:lnTo>
                  <a:lnTo>
                    <a:pt x="769239" y="143510"/>
                  </a:lnTo>
                  <a:lnTo>
                    <a:pt x="787781" y="143510"/>
                  </a:lnTo>
                  <a:lnTo>
                    <a:pt x="787781" y="70866"/>
                  </a:lnTo>
                  <a:lnTo>
                    <a:pt x="810260" y="70866"/>
                  </a:lnTo>
                  <a:lnTo>
                    <a:pt x="810260" y="55118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189861" y="1766442"/>
              <a:ext cx="279145" cy="143383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536570" y="1769745"/>
              <a:ext cx="133223" cy="140207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726182" y="1766442"/>
              <a:ext cx="248919" cy="149733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3029458" y="1764410"/>
              <a:ext cx="1231265" cy="146050"/>
            </a:xfrm>
            <a:custGeom>
              <a:avLst/>
              <a:gdLst/>
              <a:ahLst/>
              <a:cxnLst/>
              <a:rect l="l" t="t" r="r" b="b"/>
              <a:pathLst>
                <a:path w="1231264" h="146050">
                  <a:moveTo>
                    <a:pt x="89916" y="47117"/>
                  </a:moveTo>
                  <a:lnTo>
                    <a:pt x="89217" y="39408"/>
                  </a:lnTo>
                  <a:lnTo>
                    <a:pt x="87160" y="32512"/>
                  </a:lnTo>
                  <a:lnTo>
                    <a:pt x="83820" y="26543"/>
                  </a:lnTo>
                  <a:lnTo>
                    <a:pt x="83693" y="26314"/>
                  </a:lnTo>
                  <a:lnTo>
                    <a:pt x="78867" y="20955"/>
                  </a:lnTo>
                  <a:lnTo>
                    <a:pt x="72885" y="16548"/>
                  </a:lnTo>
                  <a:lnTo>
                    <a:pt x="70815" y="15582"/>
                  </a:lnTo>
                  <a:lnTo>
                    <a:pt x="70815" y="41148"/>
                  </a:lnTo>
                  <a:lnTo>
                    <a:pt x="70815" y="52959"/>
                  </a:lnTo>
                  <a:lnTo>
                    <a:pt x="68961" y="57658"/>
                  </a:lnTo>
                  <a:lnTo>
                    <a:pt x="61341" y="65532"/>
                  </a:lnTo>
                  <a:lnTo>
                    <a:pt x="56261" y="67437"/>
                  </a:lnTo>
                  <a:lnTo>
                    <a:pt x="43942" y="67437"/>
                  </a:lnTo>
                  <a:lnTo>
                    <a:pt x="38989" y="65532"/>
                  </a:lnTo>
                  <a:lnTo>
                    <a:pt x="34925" y="61607"/>
                  </a:lnTo>
                  <a:lnTo>
                    <a:pt x="31115" y="57785"/>
                  </a:lnTo>
                  <a:lnTo>
                    <a:pt x="29210" y="52959"/>
                  </a:lnTo>
                  <a:lnTo>
                    <a:pt x="29210" y="41148"/>
                  </a:lnTo>
                  <a:lnTo>
                    <a:pt x="31115" y="36195"/>
                  </a:lnTo>
                  <a:lnTo>
                    <a:pt x="34925" y="32385"/>
                  </a:lnTo>
                  <a:lnTo>
                    <a:pt x="38735" y="28448"/>
                  </a:lnTo>
                  <a:lnTo>
                    <a:pt x="43815" y="26543"/>
                  </a:lnTo>
                  <a:lnTo>
                    <a:pt x="56134" y="26543"/>
                  </a:lnTo>
                  <a:lnTo>
                    <a:pt x="61214" y="28575"/>
                  </a:lnTo>
                  <a:lnTo>
                    <a:pt x="65024" y="32512"/>
                  </a:lnTo>
                  <a:lnTo>
                    <a:pt x="68961" y="36449"/>
                  </a:lnTo>
                  <a:lnTo>
                    <a:pt x="50673" y="10922"/>
                  </a:lnTo>
                  <a:lnTo>
                    <a:pt x="42430" y="11544"/>
                  </a:lnTo>
                  <a:lnTo>
                    <a:pt x="10871" y="39408"/>
                  </a:lnTo>
                  <a:lnTo>
                    <a:pt x="10160" y="47117"/>
                  </a:lnTo>
                  <a:lnTo>
                    <a:pt x="10871" y="54749"/>
                  </a:lnTo>
                  <a:lnTo>
                    <a:pt x="41706" y="82550"/>
                  </a:lnTo>
                  <a:lnTo>
                    <a:pt x="49784" y="83185"/>
                  </a:lnTo>
                  <a:lnTo>
                    <a:pt x="57988" y="82550"/>
                  </a:lnTo>
                  <a:lnTo>
                    <a:pt x="83578" y="67437"/>
                  </a:lnTo>
                  <a:lnTo>
                    <a:pt x="87033" y="61607"/>
                  </a:lnTo>
                  <a:lnTo>
                    <a:pt x="89192" y="54737"/>
                  </a:lnTo>
                  <a:lnTo>
                    <a:pt x="89916" y="47117"/>
                  </a:lnTo>
                  <a:close/>
                </a:path>
                <a:path w="1231264" h="146050">
                  <a:moveTo>
                    <a:pt x="103251" y="119380"/>
                  </a:moveTo>
                  <a:lnTo>
                    <a:pt x="102108" y="104013"/>
                  </a:lnTo>
                  <a:lnTo>
                    <a:pt x="83007" y="104940"/>
                  </a:lnTo>
                  <a:lnTo>
                    <a:pt x="59626" y="105625"/>
                  </a:lnTo>
                  <a:lnTo>
                    <a:pt x="31953" y="106032"/>
                  </a:lnTo>
                  <a:lnTo>
                    <a:pt x="0" y="106172"/>
                  </a:lnTo>
                  <a:lnTo>
                    <a:pt x="2032" y="121793"/>
                  </a:lnTo>
                  <a:lnTo>
                    <a:pt x="28575" y="121653"/>
                  </a:lnTo>
                  <a:lnTo>
                    <a:pt x="54305" y="121208"/>
                  </a:lnTo>
                  <a:lnTo>
                    <a:pt x="79197" y="120459"/>
                  </a:lnTo>
                  <a:lnTo>
                    <a:pt x="103251" y="119380"/>
                  </a:lnTo>
                  <a:close/>
                </a:path>
                <a:path w="1231264" h="146050">
                  <a:moveTo>
                    <a:pt x="127127" y="2032"/>
                  </a:moveTo>
                  <a:lnTo>
                    <a:pt x="108712" y="2032"/>
                  </a:lnTo>
                  <a:lnTo>
                    <a:pt x="108712" y="145542"/>
                  </a:lnTo>
                  <a:lnTo>
                    <a:pt x="127127" y="145542"/>
                  </a:lnTo>
                  <a:lnTo>
                    <a:pt x="127127" y="2032"/>
                  </a:lnTo>
                  <a:close/>
                </a:path>
                <a:path w="1231264" h="146050">
                  <a:moveTo>
                    <a:pt x="241427" y="96520"/>
                  </a:moveTo>
                  <a:lnTo>
                    <a:pt x="210870" y="68072"/>
                  </a:lnTo>
                  <a:lnTo>
                    <a:pt x="204978" y="46990"/>
                  </a:lnTo>
                  <a:lnTo>
                    <a:pt x="204978" y="36449"/>
                  </a:lnTo>
                  <a:lnTo>
                    <a:pt x="237858" y="36449"/>
                  </a:lnTo>
                  <a:lnTo>
                    <a:pt x="237858" y="20828"/>
                  </a:lnTo>
                  <a:lnTo>
                    <a:pt x="204978" y="20828"/>
                  </a:lnTo>
                  <a:lnTo>
                    <a:pt x="204978" y="2032"/>
                  </a:lnTo>
                  <a:lnTo>
                    <a:pt x="186309" y="2032"/>
                  </a:lnTo>
                  <a:lnTo>
                    <a:pt x="186309" y="20828"/>
                  </a:lnTo>
                  <a:lnTo>
                    <a:pt x="153670" y="20828"/>
                  </a:lnTo>
                  <a:lnTo>
                    <a:pt x="153670" y="36449"/>
                  </a:lnTo>
                  <a:lnTo>
                    <a:pt x="186436" y="36449"/>
                  </a:lnTo>
                  <a:lnTo>
                    <a:pt x="186372" y="46990"/>
                  </a:lnTo>
                  <a:lnTo>
                    <a:pt x="170319" y="84188"/>
                  </a:lnTo>
                  <a:lnTo>
                    <a:pt x="149479" y="101473"/>
                  </a:lnTo>
                  <a:lnTo>
                    <a:pt x="162941" y="113919"/>
                  </a:lnTo>
                  <a:lnTo>
                    <a:pt x="189738" y="86347"/>
                  </a:lnTo>
                  <a:lnTo>
                    <a:pt x="195707" y="76073"/>
                  </a:lnTo>
                  <a:lnTo>
                    <a:pt x="201561" y="84975"/>
                  </a:lnTo>
                  <a:lnTo>
                    <a:pt x="209207" y="93764"/>
                  </a:lnTo>
                  <a:lnTo>
                    <a:pt x="218655" y="102400"/>
                  </a:lnTo>
                  <a:lnTo>
                    <a:pt x="229870" y="110871"/>
                  </a:lnTo>
                  <a:lnTo>
                    <a:pt x="241427" y="96520"/>
                  </a:lnTo>
                  <a:close/>
                </a:path>
                <a:path w="1231264" h="146050">
                  <a:moveTo>
                    <a:pt x="269494" y="2032"/>
                  </a:moveTo>
                  <a:lnTo>
                    <a:pt x="250825" y="2032"/>
                  </a:lnTo>
                  <a:lnTo>
                    <a:pt x="250825" y="145542"/>
                  </a:lnTo>
                  <a:lnTo>
                    <a:pt x="269494" y="145542"/>
                  </a:lnTo>
                  <a:lnTo>
                    <a:pt x="269494" y="2032"/>
                  </a:lnTo>
                  <a:close/>
                </a:path>
                <a:path w="1231264" h="146050">
                  <a:moveTo>
                    <a:pt x="381381" y="65151"/>
                  </a:moveTo>
                  <a:lnTo>
                    <a:pt x="348081" y="37109"/>
                  </a:lnTo>
                  <a:lnTo>
                    <a:pt x="345440" y="6604"/>
                  </a:lnTo>
                  <a:lnTo>
                    <a:pt x="327025" y="6604"/>
                  </a:lnTo>
                  <a:lnTo>
                    <a:pt x="327025" y="24384"/>
                  </a:lnTo>
                  <a:lnTo>
                    <a:pt x="326377" y="31203"/>
                  </a:lnTo>
                  <a:lnTo>
                    <a:pt x="298627" y="67056"/>
                  </a:lnTo>
                  <a:lnTo>
                    <a:pt x="291071" y="70866"/>
                  </a:lnTo>
                  <a:lnTo>
                    <a:pt x="304673" y="83820"/>
                  </a:lnTo>
                  <a:lnTo>
                    <a:pt x="334010" y="57150"/>
                  </a:lnTo>
                  <a:lnTo>
                    <a:pt x="336677" y="51816"/>
                  </a:lnTo>
                  <a:lnTo>
                    <a:pt x="342861" y="60058"/>
                  </a:lnTo>
                  <a:lnTo>
                    <a:pt x="350393" y="67424"/>
                  </a:lnTo>
                  <a:lnTo>
                    <a:pt x="359244" y="73914"/>
                  </a:lnTo>
                  <a:lnTo>
                    <a:pt x="369443" y="79502"/>
                  </a:lnTo>
                  <a:lnTo>
                    <a:pt x="381381" y="65151"/>
                  </a:lnTo>
                  <a:close/>
                </a:path>
                <a:path w="1231264" h="146050">
                  <a:moveTo>
                    <a:pt x="416306" y="2032"/>
                  </a:moveTo>
                  <a:lnTo>
                    <a:pt x="398018" y="2032"/>
                  </a:lnTo>
                  <a:lnTo>
                    <a:pt x="398018" y="27305"/>
                  </a:lnTo>
                  <a:lnTo>
                    <a:pt x="367157" y="27305"/>
                  </a:lnTo>
                  <a:lnTo>
                    <a:pt x="367157" y="43180"/>
                  </a:lnTo>
                  <a:lnTo>
                    <a:pt x="398018" y="43180"/>
                  </a:lnTo>
                  <a:lnTo>
                    <a:pt x="398018" y="84201"/>
                  </a:lnTo>
                  <a:lnTo>
                    <a:pt x="416306" y="84201"/>
                  </a:lnTo>
                  <a:lnTo>
                    <a:pt x="416306" y="2032"/>
                  </a:lnTo>
                  <a:close/>
                </a:path>
                <a:path w="1231264" h="146050">
                  <a:moveTo>
                    <a:pt x="418465" y="123952"/>
                  </a:moveTo>
                  <a:lnTo>
                    <a:pt x="418388" y="106299"/>
                  </a:lnTo>
                  <a:lnTo>
                    <a:pt x="415074" y="100584"/>
                  </a:lnTo>
                  <a:lnTo>
                    <a:pt x="414274" y="99187"/>
                  </a:lnTo>
                  <a:lnTo>
                    <a:pt x="405892" y="93599"/>
                  </a:lnTo>
                  <a:lnTo>
                    <a:pt x="399542" y="90233"/>
                  </a:lnTo>
                  <a:lnTo>
                    <a:pt x="399542" y="110871"/>
                  </a:lnTo>
                  <a:lnTo>
                    <a:pt x="399542" y="119507"/>
                  </a:lnTo>
                  <a:lnTo>
                    <a:pt x="397256" y="122936"/>
                  </a:lnTo>
                  <a:lnTo>
                    <a:pt x="387604" y="128270"/>
                  </a:lnTo>
                  <a:lnTo>
                    <a:pt x="380492" y="129540"/>
                  </a:lnTo>
                  <a:lnTo>
                    <a:pt x="361696" y="129540"/>
                  </a:lnTo>
                  <a:lnTo>
                    <a:pt x="354711" y="128270"/>
                  </a:lnTo>
                  <a:lnTo>
                    <a:pt x="349885" y="125603"/>
                  </a:lnTo>
                  <a:lnTo>
                    <a:pt x="345186" y="122936"/>
                  </a:lnTo>
                  <a:lnTo>
                    <a:pt x="342773" y="119507"/>
                  </a:lnTo>
                  <a:lnTo>
                    <a:pt x="342773" y="110871"/>
                  </a:lnTo>
                  <a:lnTo>
                    <a:pt x="345186" y="107315"/>
                  </a:lnTo>
                  <a:lnTo>
                    <a:pt x="354584" y="101981"/>
                  </a:lnTo>
                  <a:lnTo>
                    <a:pt x="361569" y="100584"/>
                  </a:lnTo>
                  <a:lnTo>
                    <a:pt x="380619" y="100584"/>
                  </a:lnTo>
                  <a:lnTo>
                    <a:pt x="387731" y="101981"/>
                  </a:lnTo>
                  <a:lnTo>
                    <a:pt x="392430" y="104648"/>
                  </a:lnTo>
                  <a:lnTo>
                    <a:pt x="397256" y="107315"/>
                  </a:lnTo>
                  <a:lnTo>
                    <a:pt x="371094" y="85217"/>
                  </a:lnTo>
                  <a:lnTo>
                    <a:pt x="360629" y="85750"/>
                  </a:lnTo>
                  <a:lnTo>
                    <a:pt x="323977" y="106299"/>
                  </a:lnTo>
                  <a:lnTo>
                    <a:pt x="323977" y="123952"/>
                  </a:lnTo>
                  <a:lnTo>
                    <a:pt x="360565" y="144411"/>
                  </a:lnTo>
                  <a:lnTo>
                    <a:pt x="371094" y="144907"/>
                  </a:lnTo>
                  <a:lnTo>
                    <a:pt x="381635" y="144411"/>
                  </a:lnTo>
                  <a:lnTo>
                    <a:pt x="415226" y="129540"/>
                  </a:lnTo>
                  <a:lnTo>
                    <a:pt x="418465" y="123952"/>
                  </a:lnTo>
                  <a:close/>
                </a:path>
                <a:path w="1231264" h="146050">
                  <a:moveTo>
                    <a:pt x="617220" y="66294"/>
                  </a:moveTo>
                  <a:lnTo>
                    <a:pt x="595122" y="66294"/>
                  </a:lnTo>
                  <a:lnTo>
                    <a:pt x="596277" y="50800"/>
                  </a:lnTo>
                  <a:lnTo>
                    <a:pt x="597115" y="35941"/>
                  </a:lnTo>
                  <a:lnTo>
                    <a:pt x="597611" y="21755"/>
                  </a:lnTo>
                  <a:lnTo>
                    <a:pt x="597789" y="8255"/>
                  </a:lnTo>
                  <a:lnTo>
                    <a:pt x="504317" y="8255"/>
                  </a:lnTo>
                  <a:lnTo>
                    <a:pt x="504317" y="24003"/>
                  </a:lnTo>
                  <a:lnTo>
                    <a:pt x="579120" y="24003"/>
                  </a:lnTo>
                  <a:lnTo>
                    <a:pt x="578993" y="32308"/>
                  </a:lnTo>
                  <a:lnTo>
                    <a:pt x="578637" y="42151"/>
                  </a:lnTo>
                  <a:lnTo>
                    <a:pt x="578040" y="53492"/>
                  </a:lnTo>
                  <a:lnTo>
                    <a:pt x="577215" y="66294"/>
                  </a:lnTo>
                  <a:lnTo>
                    <a:pt x="483997" y="66294"/>
                  </a:lnTo>
                  <a:lnTo>
                    <a:pt x="483997" y="82169"/>
                  </a:lnTo>
                  <a:lnTo>
                    <a:pt x="540131" y="82169"/>
                  </a:lnTo>
                  <a:lnTo>
                    <a:pt x="540131" y="145542"/>
                  </a:lnTo>
                  <a:lnTo>
                    <a:pt x="558927" y="145542"/>
                  </a:lnTo>
                  <a:lnTo>
                    <a:pt x="558927" y="82169"/>
                  </a:lnTo>
                  <a:lnTo>
                    <a:pt x="617220" y="82169"/>
                  </a:lnTo>
                  <a:lnTo>
                    <a:pt x="617220" y="66294"/>
                  </a:lnTo>
                  <a:close/>
                </a:path>
                <a:path w="1231264" h="146050">
                  <a:moveTo>
                    <a:pt x="696595" y="100457"/>
                  </a:moveTo>
                  <a:lnTo>
                    <a:pt x="694982" y="87630"/>
                  </a:lnTo>
                  <a:lnTo>
                    <a:pt x="694690" y="85217"/>
                  </a:lnTo>
                  <a:lnTo>
                    <a:pt x="686015" y="86296"/>
                  </a:lnTo>
                  <a:lnTo>
                    <a:pt x="676592" y="87045"/>
                  </a:lnTo>
                  <a:lnTo>
                    <a:pt x="666394" y="87490"/>
                  </a:lnTo>
                  <a:lnTo>
                    <a:pt x="655447" y="87630"/>
                  </a:lnTo>
                  <a:lnTo>
                    <a:pt x="655447" y="13335"/>
                  </a:lnTo>
                  <a:lnTo>
                    <a:pt x="637159" y="13335"/>
                  </a:lnTo>
                  <a:lnTo>
                    <a:pt x="637159" y="103378"/>
                  </a:lnTo>
                  <a:lnTo>
                    <a:pt x="661149" y="103276"/>
                  </a:lnTo>
                  <a:lnTo>
                    <a:pt x="669734" y="103111"/>
                  </a:lnTo>
                  <a:lnTo>
                    <a:pt x="676021" y="102870"/>
                  </a:lnTo>
                  <a:lnTo>
                    <a:pt x="682752" y="102489"/>
                  </a:lnTo>
                  <a:lnTo>
                    <a:pt x="689610" y="101727"/>
                  </a:lnTo>
                  <a:lnTo>
                    <a:pt x="696595" y="100457"/>
                  </a:lnTo>
                  <a:close/>
                </a:path>
                <a:path w="1231264" h="146050">
                  <a:moveTo>
                    <a:pt x="752348" y="2032"/>
                  </a:moveTo>
                  <a:lnTo>
                    <a:pt x="733679" y="2032"/>
                  </a:lnTo>
                  <a:lnTo>
                    <a:pt x="733679" y="58166"/>
                  </a:lnTo>
                  <a:lnTo>
                    <a:pt x="720598" y="58166"/>
                  </a:lnTo>
                  <a:lnTo>
                    <a:pt x="720598" y="4953"/>
                  </a:lnTo>
                  <a:lnTo>
                    <a:pt x="702183" y="4953"/>
                  </a:lnTo>
                  <a:lnTo>
                    <a:pt x="702183" y="141351"/>
                  </a:lnTo>
                  <a:lnTo>
                    <a:pt x="720598" y="141351"/>
                  </a:lnTo>
                  <a:lnTo>
                    <a:pt x="720598" y="73787"/>
                  </a:lnTo>
                  <a:lnTo>
                    <a:pt x="733679" y="73787"/>
                  </a:lnTo>
                  <a:lnTo>
                    <a:pt x="733679" y="145542"/>
                  </a:lnTo>
                  <a:lnTo>
                    <a:pt x="752348" y="145542"/>
                  </a:lnTo>
                  <a:lnTo>
                    <a:pt x="752348" y="73787"/>
                  </a:lnTo>
                  <a:lnTo>
                    <a:pt x="752348" y="58166"/>
                  </a:lnTo>
                  <a:lnTo>
                    <a:pt x="752348" y="2032"/>
                  </a:lnTo>
                  <a:close/>
                </a:path>
                <a:path w="1231264" h="146050">
                  <a:moveTo>
                    <a:pt x="896493" y="2032"/>
                  </a:moveTo>
                  <a:lnTo>
                    <a:pt x="878078" y="2032"/>
                  </a:lnTo>
                  <a:lnTo>
                    <a:pt x="878078" y="20447"/>
                  </a:lnTo>
                  <a:lnTo>
                    <a:pt x="878078" y="35560"/>
                  </a:lnTo>
                  <a:lnTo>
                    <a:pt x="878078" y="52832"/>
                  </a:lnTo>
                  <a:lnTo>
                    <a:pt x="853313" y="52832"/>
                  </a:lnTo>
                  <a:lnTo>
                    <a:pt x="854202" y="49403"/>
                  </a:lnTo>
                  <a:lnTo>
                    <a:pt x="854583" y="45974"/>
                  </a:lnTo>
                  <a:lnTo>
                    <a:pt x="854583" y="40132"/>
                  </a:lnTo>
                  <a:lnTo>
                    <a:pt x="854329" y="37846"/>
                  </a:lnTo>
                  <a:lnTo>
                    <a:pt x="853948" y="35560"/>
                  </a:lnTo>
                  <a:lnTo>
                    <a:pt x="878078" y="35560"/>
                  </a:lnTo>
                  <a:lnTo>
                    <a:pt x="878078" y="20447"/>
                  </a:lnTo>
                  <a:lnTo>
                    <a:pt x="847979" y="20447"/>
                  </a:lnTo>
                  <a:lnTo>
                    <a:pt x="847852" y="20320"/>
                  </a:lnTo>
                  <a:lnTo>
                    <a:pt x="841781" y="13690"/>
                  </a:lnTo>
                  <a:lnTo>
                    <a:pt x="836295" y="10096"/>
                  </a:lnTo>
                  <a:lnTo>
                    <a:pt x="836295" y="49403"/>
                  </a:lnTo>
                  <a:lnTo>
                    <a:pt x="834390" y="54864"/>
                  </a:lnTo>
                  <a:lnTo>
                    <a:pt x="827024" y="62738"/>
                  </a:lnTo>
                  <a:lnTo>
                    <a:pt x="822198" y="64643"/>
                  </a:lnTo>
                  <a:lnTo>
                    <a:pt x="810133" y="64643"/>
                  </a:lnTo>
                  <a:lnTo>
                    <a:pt x="805307" y="62738"/>
                  </a:lnTo>
                  <a:lnTo>
                    <a:pt x="801624" y="58801"/>
                  </a:lnTo>
                  <a:lnTo>
                    <a:pt x="797814" y="54864"/>
                  </a:lnTo>
                  <a:lnTo>
                    <a:pt x="796036" y="49403"/>
                  </a:lnTo>
                  <a:lnTo>
                    <a:pt x="796074" y="35560"/>
                  </a:lnTo>
                  <a:lnTo>
                    <a:pt x="797814" y="30226"/>
                  </a:lnTo>
                  <a:lnTo>
                    <a:pt x="801624" y="26289"/>
                  </a:lnTo>
                  <a:lnTo>
                    <a:pt x="805307" y="22352"/>
                  </a:lnTo>
                  <a:lnTo>
                    <a:pt x="810133" y="20320"/>
                  </a:lnTo>
                  <a:lnTo>
                    <a:pt x="822198" y="20320"/>
                  </a:lnTo>
                  <a:lnTo>
                    <a:pt x="827024" y="22352"/>
                  </a:lnTo>
                  <a:lnTo>
                    <a:pt x="834390" y="30226"/>
                  </a:lnTo>
                  <a:lnTo>
                    <a:pt x="836244" y="35560"/>
                  </a:lnTo>
                  <a:lnTo>
                    <a:pt x="836295" y="49403"/>
                  </a:lnTo>
                  <a:lnTo>
                    <a:pt x="836295" y="10096"/>
                  </a:lnTo>
                  <a:lnTo>
                    <a:pt x="834415" y="8851"/>
                  </a:lnTo>
                  <a:lnTo>
                    <a:pt x="825868" y="5930"/>
                  </a:lnTo>
                  <a:lnTo>
                    <a:pt x="816102" y="4953"/>
                  </a:lnTo>
                  <a:lnTo>
                    <a:pt x="808151" y="5600"/>
                  </a:lnTo>
                  <a:lnTo>
                    <a:pt x="778281" y="34645"/>
                  </a:lnTo>
                  <a:lnTo>
                    <a:pt x="777621" y="42545"/>
                  </a:lnTo>
                  <a:lnTo>
                    <a:pt x="778306" y="50609"/>
                  </a:lnTo>
                  <a:lnTo>
                    <a:pt x="808240" y="79603"/>
                  </a:lnTo>
                  <a:lnTo>
                    <a:pt x="816102" y="80264"/>
                  </a:lnTo>
                  <a:lnTo>
                    <a:pt x="824738" y="79489"/>
                  </a:lnTo>
                  <a:lnTo>
                    <a:pt x="832535" y="77139"/>
                  </a:lnTo>
                  <a:lnTo>
                    <a:pt x="839495" y="73253"/>
                  </a:lnTo>
                  <a:lnTo>
                    <a:pt x="845566" y="67818"/>
                  </a:lnTo>
                  <a:lnTo>
                    <a:pt x="878078" y="67818"/>
                  </a:lnTo>
                  <a:lnTo>
                    <a:pt x="878078" y="85344"/>
                  </a:lnTo>
                  <a:lnTo>
                    <a:pt x="896493" y="85344"/>
                  </a:lnTo>
                  <a:lnTo>
                    <a:pt x="896493" y="67818"/>
                  </a:lnTo>
                  <a:lnTo>
                    <a:pt x="896493" y="64643"/>
                  </a:lnTo>
                  <a:lnTo>
                    <a:pt x="896493" y="52832"/>
                  </a:lnTo>
                  <a:lnTo>
                    <a:pt x="896493" y="35560"/>
                  </a:lnTo>
                  <a:lnTo>
                    <a:pt x="896493" y="20447"/>
                  </a:lnTo>
                  <a:lnTo>
                    <a:pt x="896493" y="2032"/>
                  </a:lnTo>
                  <a:close/>
                </a:path>
                <a:path w="1231264" h="146050">
                  <a:moveTo>
                    <a:pt x="896620" y="91313"/>
                  </a:moveTo>
                  <a:lnTo>
                    <a:pt x="878332" y="91313"/>
                  </a:lnTo>
                  <a:lnTo>
                    <a:pt x="878332" y="106807"/>
                  </a:lnTo>
                  <a:lnTo>
                    <a:pt x="878332" y="127000"/>
                  </a:lnTo>
                  <a:lnTo>
                    <a:pt x="825119" y="127000"/>
                  </a:lnTo>
                  <a:lnTo>
                    <a:pt x="825119" y="106807"/>
                  </a:lnTo>
                  <a:lnTo>
                    <a:pt x="878332" y="106807"/>
                  </a:lnTo>
                  <a:lnTo>
                    <a:pt x="878332" y="91313"/>
                  </a:lnTo>
                  <a:lnTo>
                    <a:pt x="806831" y="91313"/>
                  </a:lnTo>
                  <a:lnTo>
                    <a:pt x="806831" y="142494"/>
                  </a:lnTo>
                  <a:lnTo>
                    <a:pt x="896620" y="142494"/>
                  </a:lnTo>
                  <a:lnTo>
                    <a:pt x="896620" y="127000"/>
                  </a:lnTo>
                  <a:lnTo>
                    <a:pt x="896620" y="106807"/>
                  </a:lnTo>
                  <a:lnTo>
                    <a:pt x="896620" y="91313"/>
                  </a:lnTo>
                  <a:close/>
                </a:path>
                <a:path w="1231264" h="146050">
                  <a:moveTo>
                    <a:pt x="1042924" y="9652"/>
                  </a:moveTo>
                  <a:lnTo>
                    <a:pt x="973836" y="9652"/>
                  </a:lnTo>
                  <a:lnTo>
                    <a:pt x="973836" y="25273"/>
                  </a:lnTo>
                  <a:lnTo>
                    <a:pt x="1020191" y="25273"/>
                  </a:lnTo>
                  <a:lnTo>
                    <a:pt x="1016762" y="33464"/>
                  </a:lnTo>
                  <a:lnTo>
                    <a:pt x="983767" y="66738"/>
                  </a:lnTo>
                  <a:lnTo>
                    <a:pt x="965327" y="75311"/>
                  </a:lnTo>
                  <a:lnTo>
                    <a:pt x="978916" y="89916"/>
                  </a:lnTo>
                  <a:lnTo>
                    <a:pt x="1004989" y="73609"/>
                  </a:lnTo>
                  <a:lnTo>
                    <a:pt x="1024343" y="54787"/>
                  </a:lnTo>
                  <a:lnTo>
                    <a:pt x="1036993" y="33439"/>
                  </a:lnTo>
                  <a:lnTo>
                    <a:pt x="1042924" y="9652"/>
                  </a:lnTo>
                  <a:close/>
                </a:path>
                <a:path w="1231264" h="146050">
                  <a:moveTo>
                    <a:pt x="1086866" y="2032"/>
                  </a:moveTo>
                  <a:lnTo>
                    <a:pt x="1068578" y="2032"/>
                  </a:lnTo>
                  <a:lnTo>
                    <a:pt x="1068578" y="24384"/>
                  </a:lnTo>
                  <a:lnTo>
                    <a:pt x="1040892" y="24384"/>
                  </a:lnTo>
                  <a:lnTo>
                    <a:pt x="1040892" y="39497"/>
                  </a:lnTo>
                  <a:lnTo>
                    <a:pt x="1068578" y="39497"/>
                  </a:lnTo>
                  <a:lnTo>
                    <a:pt x="1068578" y="54610"/>
                  </a:lnTo>
                  <a:lnTo>
                    <a:pt x="1036828" y="54610"/>
                  </a:lnTo>
                  <a:lnTo>
                    <a:pt x="1036828" y="69469"/>
                  </a:lnTo>
                  <a:lnTo>
                    <a:pt x="1068578" y="69469"/>
                  </a:lnTo>
                  <a:lnTo>
                    <a:pt x="1068578" y="84201"/>
                  </a:lnTo>
                  <a:lnTo>
                    <a:pt x="1086866" y="84201"/>
                  </a:lnTo>
                  <a:lnTo>
                    <a:pt x="1086866" y="2032"/>
                  </a:lnTo>
                  <a:close/>
                </a:path>
                <a:path w="1231264" h="146050">
                  <a:moveTo>
                    <a:pt x="1089025" y="123952"/>
                  </a:moveTo>
                  <a:lnTo>
                    <a:pt x="1088948" y="106299"/>
                  </a:lnTo>
                  <a:lnTo>
                    <a:pt x="1085634" y="100584"/>
                  </a:lnTo>
                  <a:lnTo>
                    <a:pt x="1084834" y="99187"/>
                  </a:lnTo>
                  <a:lnTo>
                    <a:pt x="1076452" y="93599"/>
                  </a:lnTo>
                  <a:lnTo>
                    <a:pt x="1070102" y="90233"/>
                  </a:lnTo>
                  <a:lnTo>
                    <a:pt x="1070102" y="110871"/>
                  </a:lnTo>
                  <a:lnTo>
                    <a:pt x="1070102" y="119507"/>
                  </a:lnTo>
                  <a:lnTo>
                    <a:pt x="1067816" y="122936"/>
                  </a:lnTo>
                  <a:lnTo>
                    <a:pt x="1058164" y="128270"/>
                  </a:lnTo>
                  <a:lnTo>
                    <a:pt x="1051052" y="129540"/>
                  </a:lnTo>
                  <a:lnTo>
                    <a:pt x="1032256" y="129540"/>
                  </a:lnTo>
                  <a:lnTo>
                    <a:pt x="1025271" y="128270"/>
                  </a:lnTo>
                  <a:lnTo>
                    <a:pt x="1020445" y="125603"/>
                  </a:lnTo>
                  <a:lnTo>
                    <a:pt x="1015746" y="122936"/>
                  </a:lnTo>
                  <a:lnTo>
                    <a:pt x="1013333" y="119507"/>
                  </a:lnTo>
                  <a:lnTo>
                    <a:pt x="1013333" y="110871"/>
                  </a:lnTo>
                  <a:lnTo>
                    <a:pt x="1015746" y="107315"/>
                  </a:lnTo>
                  <a:lnTo>
                    <a:pt x="1025144" y="101981"/>
                  </a:lnTo>
                  <a:lnTo>
                    <a:pt x="1032129" y="100584"/>
                  </a:lnTo>
                  <a:lnTo>
                    <a:pt x="1051179" y="100584"/>
                  </a:lnTo>
                  <a:lnTo>
                    <a:pt x="1058291" y="101981"/>
                  </a:lnTo>
                  <a:lnTo>
                    <a:pt x="1062990" y="104648"/>
                  </a:lnTo>
                  <a:lnTo>
                    <a:pt x="1067816" y="107315"/>
                  </a:lnTo>
                  <a:lnTo>
                    <a:pt x="1041654" y="85217"/>
                  </a:lnTo>
                  <a:lnTo>
                    <a:pt x="1031189" y="85750"/>
                  </a:lnTo>
                  <a:lnTo>
                    <a:pt x="994537" y="106299"/>
                  </a:lnTo>
                  <a:lnTo>
                    <a:pt x="994537" y="123952"/>
                  </a:lnTo>
                  <a:lnTo>
                    <a:pt x="1031125" y="144411"/>
                  </a:lnTo>
                  <a:lnTo>
                    <a:pt x="1041654" y="144907"/>
                  </a:lnTo>
                  <a:lnTo>
                    <a:pt x="1052195" y="144411"/>
                  </a:lnTo>
                  <a:lnTo>
                    <a:pt x="1085786" y="129540"/>
                  </a:lnTo>
                  <a:lnTo>
                    <a:pt x="1089025" y="123952"/>
                  </a:lnTo>
                  <a:close/>
                </a:path>
                <a:path w="1231264" h="146050">
                  <a:moveTo>
                    <a:pt x="1188720" y="52832"/>
                  </a:moveTo>
                  <a:lnTo>
                    <a:pt x="1187094" y="49657"/>
                  </a:lnTo>
                  <a:lnTo>
                    <a:pt x="1185545" y="46609"/>
                  </a:lnTo>
                  <a:lnTo>
                    <a:pt x="1179322" y="41910"/>
                  </a:lnTo>
                  <a:lnTo>
                    <a:pt x="1174102" y="38773"/>
                  </a:lnTo>
                  <a:lnTo>
                    <a:pt x="1170940" y="37630"/>
                  </a:lnTo>
                  <a:lnTo>
                    <a:pt x="1170940" y="53340"/>
                  </a:lnTo>
                  <a:lnTo>
                    <a:pt x="1170940" y="68072"/>
                  </a:lnTo>
                  <a:lnTo>
                    <a:pt x="1164971" y="71882"/>
                  </a:lnTo>
                  <a:lnTo>
                    <a:pt x="1140841" y="71882"/>
                  </a:lnTo>
                  <a:lnTo>
                    <a:pt x="1134745" y="68072"/>
                  </a:lnTo>
                  <a:lnTo>
                    <a:pt x="1134745" y="53340"/>
                  </a:lnTo>
                  <a:lnTo>
                    <a:pt x="1140841" y="49657"/>
                  </a:lnTo>
                  <a:lnTo>
                    <a:pt x="1164971" y="49657"/>
                  </a:lnTo>
                  <a:lnTo>
                    <a:pt x="1170940" y="53340"/>
                  </a:lnTo>
                  <a:lnTo>
                    <a:pt x="1170940" y="37630"/>
                  </a:lnTo>
                  <a:lnTo>
                    <a:pt x="1167955" y="36550"/>
                  </a:lnTo>
                  <a:lnTo>
                    <a:pt x="1160843" y="35242"/>
                  </a:lnTo>
                  <a:lnTo>
                    <a:pt x="1152779" y="34798"/>
                  </a:lnTo>
                  <a:lnTo>
                    <a:pt x="1144752" y="35242"/>
                  </a:lnTo>
                  <a:lnTo>
                    <a:pt x="1116838" y="52832"/>
                  </a:lnTo>
                  <a:lnTo>
                    <a:pt x="1116838" y="68580"/>
                  </a:lnTo>
                  <a:lnTo>
                    <a:pt x="1152652" y="86614"/>
                  </a:lnTo>
                  <a:lnTo>
                    <a:pt x="1160665" y="86182"/>
                  </a:lnTo>
                  <a:lnTo>
                    <a:pt x="1187069" y="71882"/>
                  </a:lnTo>
                  <a:lnTo>
                    <a:pt x="1188720" y="68580"/>
                  </a:lnTo>
                  <a:lnTo>
                    <a:pt x="1188720" y="52832"/>
                  </a:lnTo>
                  <a:close/>
                </a:path>
                <a:path w="1231264" h="146050">
                  <a:moveTo>
                    <a:pt x="1197864" y="14732"/>
                  </a:moveTo>
                  <a:lnTo>
                    <a:pt x="1163320" y="14732"/>
                  </a:lnTo>
                  <a:lnTo>
                    <a:pt x="1163320" y="0"/>
                  </a:lnTo>
                  <a:lnTo>
                    <a:pt x="1144524" y="0"/>
                  </a:lnTo>
                  <a:lnTo>
                    <a:pt x="1144524" y="14732"/>
                  </a:lnTo>
                  <a:lnTo>
                    <a:pt x="1109980" y="14732"/>
                  </a:lnTo>
                  <a:lnTo>
                    <a:pt x="1109980" y="29591"/>
                  </a:lnTo>
                  <a:lnTo>
                    <a:pt x="1197864" y="29591"/>
                  </a:lnTo>
                  <a:lnTo>
                    <a:pt x="1197864" y="14732"/>
                  </a:lnTo>
                  <a:close/>
                </a:path>
                <a:path w="1231264" h="146050">
                  <a:moveTo>
                    <a:pt x="1231138" y="93345"/>
                  </a:moveTo>
                  <a:lnTo>
                    <a:pt x="1212977" y="93345"/>
                  </a:lnTo>
                  <a:lnTo>
                    <a:pt x="1212977" y="108839"/>
                  </a:lnTo>
                  <a:lnTo>
                    <a:pt x="1212977" y="128270"/>
                  </a:lnTo>
                  <a:lnTo>
                    <a:pt x="1154938" y="128270"/>
                  </a:lnTo>
                  <a:lnTo>
                    <a:pt x="1154938" y="108839"/>
                  </a:lnTo>
                  <a:lnTo>
                    <a:pt x="1212977" y="108839"/>
                  </a:lnTo>
                  <a:lnTo>
                    <a:pt x="1212977" y="93345"/>
                  </a:lnTo>
                  <a:lnTo>
                    <a:pt x="1136650" y="93345"/>
                  </a:lnTo>
                  <a:lnTo>
                    <a:pt x="1136650" y="143764"/>
                  </a:lnTo>
                  <a:lnTo>
                    <a:pt x="1231138" y="143764"/>
                  </a:lnTo>
                  <a:lnTo>
                    <a:pt x="1231138" y="128270"/>
                  </a:lnTo>
                  <a:lnTo>
                    <a:pt x="1231138" y="108839"/>
                  </a:lnTo>
                  <a:lnTo>
                    <a:pt x="1231138" y="93345"/>
                  </a:lnTo>
                  <a:close/>
                </a:path>
                <a:path w="1231264" h="146050">
                  <a:moveTo>
                    <a:pt x="1231138" y="2032"/>
                  </a:moveTo>
                  <a:lnTo>
                    <a:pt x="1212850" y="2032"/>
                  </a:lnTo>
                  <a:lnTo>
                    <a:pt x="1212850" y="44831"/>
                  </a:lnTo>
                  <a:lnTo>
                    <a:pt x="1190625" y="44831"/>
                  </a:lnTo>
                  <a:lnTo>
                    <a:pt x="1190625" y="60325"/>
                  </a:lnTo>
                  <a:lnTo>
                    <a:pt x="1212850" y="60325"/>
                  </a:lnTo>
                  <a:lnTo>
                    <a:pt x="1212850" y="87249"/>
                  </a:lnTo>
                  <a:lnTo>
                    <a:pt x="1231138" y="87249"/>
                  </a:lnTo>
                  <a:lnTo>
                    <a:pt x="1231138" y="2032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079491" y="1427988"/>
              <a:ext cx="4069079" cy="3063240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5241035" y="1562100"/>
              <a:ext cx="3747770" cy="2796540"/>
            </a:xfrm>
            <a:custGeom>
              <a:avLst/>
              <a:gdLst/>
              <a:ahLst/>
              <a:cxnLst/>
              <a:rect l="l" t="t" r="r" b="b"/>
              <a:pathLst>
                <a:path w="3747770" h="2796540">
                  <a:moveTo>
                    <a:pt x="3747516" y="0"/>
                  </a:moveTo>
                  <a:lnTo>
                    <a:pt x="0" y="0"/>
                  </a:lnTo>
                  <a:lnTo>
                    <a:pt x="0" y="2796540"/>
                  </a:lnTo>
                  <a:lnTo>
                    <a:pt x="3747516" y="2796540"/>
                  </a:lnTo>
                  <a:lnTo>
                    <a:pt x="37475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5754497" y="1766442"/>
              <a:ext cx="2728595" cy="143510"/>
            </a:xfrm>
            <a:custGeom>
              <a:avLst/>
              <a:gdLst/>
              <a:ahLst/>
              <a:cxnLst/>
              <a:rect l="l" t="t" r="r" b="b"/>
              <a:pathLst>
                <a:path w="2728595" h="143510">
                  <a:moveTo>
                    <a:pt x="115316" y="41783"/>
                  </a:moveTo>
                  <a:lnTo>
                    <a:pt x="39624" y="41783"/>
                  </a:lnTo>
                  <a:lnTo>
                    <a:pt x="39624" y="35179"/>
                  </a:lnTo>
                  <a:lnTo>
                    <a:pt x="108204" y="35179"/>
                  </a:lnTo>
                  <a:lnTo>
                    <a:pt x="108204" y="22098"/>
                  </a:lnTo>
                  <a:lnTo>
                    <a:pt x="39624" y="22098"/>
                  </a:lnTo>
                  <a:lnTo>
                    <a:pt x="39624" y="15748"/>
                  </a:lnTo>
                  <a:lnTo>
                    <a:pt x="112141" y="15748"/>
                  </a:lnTo>
                  <a:lnTo>
                    <a:pt x="112141" y="1016"/>
                  </a:lnTo>
                  <a:lnTo>
                    <a:pt x="21082" y="1016"/>
                  </a:lnTo>
                  <a:lnTo>
                    <a:pt x="21082" y="56388"/>
                  </a:lnTo>
                  <a:lnTo>
                    <a:pt x="115316" y="56388"/>
                  </a:lnTo>
                  <a:lnTo>
                    <a:pt x="115316" y="41783"/>
                  </a:lnTo>
                  <a:close/>
                </a:path>
                <a:path w="2728595" h="143510">
                  <a:moveTo>
                    <a:pt x="116713" y="127635"/>
                  </a:moveTo>
                  <a:lnTo>
                    <a:pt x="38100" y="127635"/>
                  </a:lnTo>
                  <a:lnTo>
                    <a:pt x="38100" y="120523"/>
                  </a:lnTo>
                  <a:lnTo>
                    <a:pt x="113792" y="120523"/>
                  </a:lnTo>
                  <a:lnTo>
                    <a:pt x="113792" y="85344"/>
                  </a:lnTo>
                  <a:lnTo>
                    <a:pt x="19431" y="85344"/>
                  </a:lnTo>
                  <a:lnTo>
                    <a:pt x="19431" y="99949"/>
                  </a:lnTo>
                  <a:lnTo>
                    <a:pt x="95123" y="99949"/>
                  </a:lnTo>
                  <a:lnTo>
                    <a:pt x="95123" y="106807"/>
                  </a:lnTo>
                  <a:lnTo>
                    <a:pt x="19431" y="106807"/>
                  </a:lnTo>
                  <a:lnTo>
                    <a:pt x="19431" y="142367"/>
                  </a:lnTo>
                  <a:lnTo>
                    <a:pt x="116713" y="142367"/>
                  </a:lnTo>
                  <a:lnTo>
                    <a:pt x="116713" y="127635"/>
                  </a:lnTo>
                  <a:close/>
                </a:path>
                <a:path w="2728595" h="143510">
                  <a:moveTo>
                    <a:pt x="133223" y="63119"/>
                  </a:moveTo>
                  <a:lnTo>
                    <a:pt x="0" y="63119"/>
                  </a:lnTo>
                  <a:lnTo>
                    <a:pt x="0" y="78232"/>
                  </a:lnTo>
                  <a:lnTo>
                    <a:pt x="133223" y="78232"/>
                  </a:lnTo>
                  <a:lnTo>
                    <a:pt x="133223" y="63119"/>
                  </a:lnTo>
                  <a:close/>
                </a:path>
                <a:path w="2728595" h="143510">
                  <a:moveTo>
                    <a:pt x="236220" y="97409"/>
                  </a:moveTo>
                  <a:lnTo>
                    <a:pt x="234594" y="85471"/>
                  </a:lnTo>
                  <a:lnTo>
                    <a:pt x="234188" y="82423"/>
                  </a:lnTo>
                  <a:lnTo>
                    <a:pt x="226822" y="83820"/>
                  </a:lnTo>
                  <a:lnTo>
                    <a:pt x="173482" y="85471"/>
                  </a:lnTo>
                  <a:lnTo>
                    <a:pt x="173482" y="10287"/>
                  </a:lnTo>
                  <a:lnTo>
                    <a:pt x="154940" y="10287"/>
                  </a:lnTo>
                  <a:lnTo>
                    <a:pt x="154940" y="101219"/>
                  </a:lnTo>
                  <a:lnTo>
                    <a:pt x="187325" y="101473"/>
                  </a:lnTo>
                  <a:lnTo>
                    <a:pt x="202958" y="101219"/>
                  </a:lnTo>
                  <a:lnTo>
                    <a:pt x="216344" y="100444"/>
                  </a:lnTo>
                  <a:lnTo>
                    <a:pt x="227431" y="99174"/>
                  </a:lnTo>
                  <a:lnTo>
                    <a:pt x="236220" y="97409"/>
                  </a:lnTo>
                  <a:close/>
                </a:path>
                <a:path w="2728595" h="143510">
                  <a:moveTo>
                    <a:pt x="263144" y="0"/>
                  </a:moveTo>
                  <a:lnTo>
                    <a:pt x="244729" y="0"/>
                  </a:lnTo>
                  <a:lnTo>
                    <a:pt x="244729" y="143510"/>
                  </a:lnTo>
                  <a:lnTo>
                    <a:pt x="263144" y="143510"/>
                  </a:lnTo>
                  <a:lnTo>
                    <a:pt x="263144" y="0"/>
                  </a:lnTo>
                  <a:close/>
                </a:path>
                <a:path w="2728595" h="143510">
                  <a:moveTo>
                    <a:pt x="424688" y="93726"/>
                  </a:moveTo>
                  <a:lnTo>
                    <a:pt x="394030" y="62826"/>
                  </a:lnTo>
                  <a:lnTo>
                    <a:pt x="387985" y="9525"/>
                  </a:lnTo>
                  <a:lnTo>
                    <a:pt x="369443" y="9525"/>
                  </a:lnTo>
                  <a:lnTo>
                    <a:pt x="369443" y="37846"/>
                  </a:lnTo>
                  <a:lnTo>
                    <a:pt x="368744" y="46659"/>
                  </a:lnTo>
                  <a:lnTo>
                    <a:pt x="346240" y="87249"/>
                  </a:lnTo>
                  <a:lnTo>
                    <a:pt x="331216" y="97790"/>
                  </a:lnTo>
                  <a:lnTo>
                    <a:pt x="345567" y="110363"/>
                  </a:lnTo>
                  <a:lnTo>
                    <a:pt x="355777" y="102298"/>
                  </a:lnTo>
                  <a:lnTo>
                    <a:pt x="364705" y="93306"/>
                  </a:lnTo>
                  <a:lnTo>
                    <a:pt x="372351" y="83388"/>
                  </a:lnTo>
                  <a:lnTo>
                    <a:pt x="378714" y="72517"/>
                  </a:lnTo>
                  <a:lnTo>
                    <a:pt x="384543" y="82092"/>
                  </a:lnTo>
                  <a:lnTo>
                    <a:pt x="391960" y="91186"/>
                  </a:lnTo>
                  <a:lnTo>
                    <a:pt x="400977" y="99809"/>
                  </a:lnTo>
                  <a:lnTo>
                    <a:pt x="411607" y="107950"/>
                  </a:lnTo>
                  <a:lnTo>
                    <a:pt x="424688" y="93726"/>
                  </a:lnTo>
                  <a:close/>
                </a:path>
                <a:path w="2728595" h="143510">
                  <a:moveTo>
                    <a:pt x="473329" y="55118"/>
                  </a:moveTo>
                  <a:lnTo>
                    <a:pt x="450850" y="55118"/>
                  </a:lnTo>
                  <a:lnTo>
                    <a:pt x="450850" y="0"/>
                  </a:lnTo>
                  <a:lnTo>
                    <a:pt x="432435" y="0"/>
                  </a:lnTo>
                  <a:lnTo>
                    <a:pt x="432435" y="143510"/>
                  </a:lnTo>
                  <a:lnTo>
                    <a:pt x="450850" y="143510"/>
                  </a:lnTo>
                  <a:lnTo>
                    <a:pt x="450850" y="70866"/>
                  </a:lnTo>
                  <a:lnTo>
                    <a:pt x="473329" y="70866"/>
                  </a:lnTo>
                  <a:lnTo>
                    <a:pt x="473329" y="55118"/>
                  </a:lnTo>
                  <a:close/>
                </a:path>
                <a:path w="2728595" h="143510">
                  <a:moveTo>
                    <a:pt x="595376" y="124587"/>
                  </a:moveTo>
                  <a:lnTo>
                    <a:pt x="595287" y="107061"/>
                  </a:lnTo>
                  <a:lnTo>
                    <a:pt x="593153" y="103632"/>
                  </a:lnTo>
                  <a:lnTo>
                    <a:pt x="591185" y="100457"/>
                  </a:lnTo>
                  <a:lnTo>
                    <a:pt x="582803" y="95631"/>
                  </a:lnTo>
                  <a:lnTo>
                    <a:pt x="576326" y="92595"/>
                  </a:lnTo>
                  <a:lnTo>
                    <a:pt x="576326" y="115824"/>
                  </a:lnTo>
                  <a:lnTo>
                    <a:pt x="576326" y="119634"/>
                  </a:lnTo>
                  <a:lnTo>
                    <a:pt x="573786" y="122682"/>
                  </a:lnTo>
                  <a:lnTo>
                    <a:pt x="568833" y="124841"/>
                  </a:lnTo>
                  <a:lnTo>
                    <a:pt x="563753" y="127127"/>
                  </a:lnTo>
                  <a:lnTo>
                    <a:pt x="556387" y="128270"/>
                  </a:lnTo>
                  <a:lnTo>
                    <a:pt x="536829" y="128270"/>
                  </a:lnTo>
                  <a:lnTo>
                    <a:pt x="529463" y="127127"/>
                  </a:lnTo>
                  <a:lnTo>
                    <a:pt x="524510" y="124841"/>
                  </a:lnTo>
                  <a:lnTo>
                    <a:pt x="519430" y="122682"/>
                  </a:lnTo>
                  <a:lnTo>
                    <a:pt x="517017" y="119634"/>
                  </a:lnTo>
                  <a:lnTo>
                    <a:pt x="517017" y="115824"/>
                  </a:lnTo>
                  <a:lnTo>
                    <a:pt x="518845" y="110490"/>
                  </a:lnTo>
                  <a:lnTo>
                    <a:pt x="524383" y="106680"/>
                  </a:lnTo>
                  <a:lnTo>
                    <a:pt x="533615" y="104394"/>
                  </a:lnTo>
                  <a:lnTo>
                    <a:pt x="546608" y="103632"/>
                  </a:lnTo>
                  <a:lnTo>
                    <a:pt x="559600" y="104394"/>
                  </a:lnTo>
                  <a:lnTo>
                    <a:pt x="568896" y="106680"/>
                  </a:lnTo>
                  <a:lnTo>
                    <a:pt x="574459" y="110490"/>
                  </a:lnTo>
                  <a:lnTo>
                    <a:pt x="576326" y="115824"/>
                  </a:lnTo>
                  <a:lnTo>
                    <a:pt x="576326" y="92595"/>
                  </a:lnTo>
                  <a:lnTo>
                    <a:pt x="575894" y="92392"/>
                  </a:lnTo>
                  <a:lnTo>
                    <a:pt x="567563" y="90093"/>
                  </a:lnTo>
                  <a:lnTo>
                    <a:pt x="557745" y="88722"/>
                  </a:lnTo>
                  <a:lnTo>
                    <a:pt x="546608" y="88265"/>
                  </a:lnTo>
                  <a:lnTo>
                    <a:pt x="535559" y="88722"/>
                  </a:lnTo>
                  <a:lnTo>
                    <a:pt x="497967" y="107061"/>
                  </a:lnTo>
                  <a:lnTo>
                    <a:pt x="497967" y="124587"/>
                  </a:lnTo>
                  <a:lnTo>
                    <a:pt x="535559" y="143065"/>
                  </a:lnTo>
                  <a:lnTo>
                    <a:pt x="546608" y="143510"/>
                  </a:lnTo>
                  <a:lnTo>
                    <a:pt x="557720" y="143065"/>
                  </a:lnTo>
                  <a:lnTo>
                    <a:pt x="593115" y="128270"/>
                  </a:lnTo>
                  <a:lnTo>
                    <a:pt x="595376" y="124587"/>
                  </a:lnTo>
                  <a:close/>
                </a:path>
                <a:path w="2728595" h="143510">
                  <a:moveTo>
                    <a:pt x="613283" y="67691"/>
                  </a:moveTo>
                  <a:lnTo>
                    <a:pt x="579628" y="67691"/>
                  </a:lnTo>
                  <a:lnTo>
                    <a:pt x="579628" y="56261"/>
                  </a:lnTo>
                  <a:lnTo>
                    <a:pt x="579628" y="56134"/>
                  </a:lnTo>
                  <a:lnTo>
                    <a:pt x="579628" y="51054"/>
                  </a:lnTo>
                  <a:lnTo>
                    <a:pt x="586384" y="47066"/>
                  </a:lnTo>
                  <a:lnTo>
                    <a:pt x="590943" y="42418"/>
                  </a:lnTo>
                  <a:lnTo>
                    <a:pt x="591223" y="42138"/>
                  </a:lnTo>
                  <a:lnTo>
                    <a:pt x="594144" y="36309"/>
                  </a:lnTo>
                  <a:lnTo>
                    <a:pt x="595122" y="29591"/>
                  </a:lnTo>
                  <a:lnTo>
                    <a:pt x="595122" y="20955"/>
                  </a:lnTo>
                  <a:lnTo>
                    <a:pt x="592429" y="16637"/>
                  </a:lnTo>
                  <a:lnTo>
                    <a:pt x="590931" y="14224"/>
                  </a:lnTo>
                  <a:lnTo>
                    <a:pt x="582549" y="9525"/>
                  </a:lnTo>
                  <a:lnTo>
                    <a:pt x="576072" y="6591"/>
                  </a:lnTo>
                  <a:lnTo>
                    <a:pt x="576072" y="25527"/>
                  </a:lnTo>
                  <a:lnTo>
                    <a:pt x="576072" y="29591"/>
                  </a:lnTo>
                  <a:lnTo>
                    <a:pt x="574230" y="35191"/>
                  </a:lnTo>
                  <a:lnTo>
                    <a:pt x="568718" y="39204"/>
                  </a:lnTo>
                  <a:lnTo>
                    <a:pt x="561213" y="41173"/>
                  </a:lnTo>
                  <a:lnTo>
                    <a:pt x="561213" y="56261"/>
                  </a:lnTo>
                  <a:lnTo>
                    <a:pt x="561213" y="67691"/>
                  </a:lnTo>
                  <a:lnTo>
                    <a:pt x="532003" y="67691"/>
                  </a:lnTo>
                  <a:lnTo>
                    <a:pt x="532003" y="56134"/>
                  </a:lnTo>
                  <a:lnTo>
                    <a:pt x="536448" y="56642"/>
                  </a:lnTo>
                  <a:lnTo>
                    <a:pt x="541401" y="57023"/>
                  </a:lnTo>
                  <a:lnTo>
                    <a:pt x="551815" y="57023"/>
                  </a:lnTo>
                  <a:lnTo>
                    <a:pt x="556641" y="56769"/>
                  </a:lnTo>
                  <a:lnTo>
                    <a:pt x="561213" y="56261"/>
                  </a:lnTo>
                  <a:lnTo>
                    <a:pt x="561213" y="41173"/>
                  </a:lnTo>
                  <a:lnTo>
                    <a:pt x="559511" y="41617"/>
                  </a:lnTo>
                  <a:lnTo>
                    <a:pt x="546608" y="42418"/>
                  </a:lnTo>
                  <a:lnTo>
                    <a:pt x="537337" y="42418"/>
                  </a:lnTo>
                  <a:lnTo>
                    <a:pt x="529971" y="41275"/>
                  </a:lnTo>
                  <a:lnTo>
                    <a:pt x="524891" y="39116"/>
                  </a:lnTo>
                  <a:lnTo>
                    <a:pt x="519811" y="36830"/>
                  </a:lnTo>
                  <a:lnTo>
                    <a:pt x="517271" y="33655"/>
                  </a:lnTo>
                  <a:lnTo>
                    <a:pt x="517271" y="25527"/>
                  </a:lnTo>
                  <a:lnTo>
                    <a:pt x="519811" y="22352"/>
                  </a:lnTo>
                  <a:lnTo>
                    <a:pt x="529717" y="17780"/>
                  </a:lnTo>
                  <a:lnTo>
                    <a:pt x="537083" y="16637"/>
                  </a:lnTo>
                  <a:lnTo>
                    <a:pt x="556387" y="16637"/>
                  </a:lnTo>
                  <a:lnTo>
                    <a:pt x="563753" y="17780"/>
                  </a:lnTo>
                  <a:lnTo>
                    <a:pt x="568579" y="20066"/>
                  </a:lnTo>
                  <a:lnTo>
                    <a:pt x="573532" y="22352"/>
                  </a:lnTo>
                  <a:lnTo>
                    <a:pt x="576072" y="25527"/>
                  </a:lnTo>
                  <a:lnTo>
                    <a:pt x="576072" y="6591"/>
                  </a:lnTo>
                  <a:lnTo>
                    <a:pt x="575589" y="6362"/>
                  </a:lnTo>
                  <a:lnTo>
                    <a:pt x="567283" y="4102"/>
                  </a:lnTo>
                  <a:lnTo>
                    <a:pt x="557631" y="2743"/>
                  </a:lnTo>
                  <a:lnTo>
                    <a:pt x="546608" y="2286"/>
                  </a:lnTo>
                  <a:lnTo>
                    <a:pt x="535647" y="2743"/>
                  </a:lnTo>
                  <a:lnTo>
                    <a:pt x="498221" y="20955"/>
                  </a:lnTo>
                  <a:lnTo>
                    <a:pt x="498221" y="29591"/>
                  </a:lnTo>
                  <a:lnTo>
                    <a:pt x="499160" y="36233"/>
                  </a:lnTo>
                  <a:lnTo>
                    <a:pt x="502031" y="42049"/>
                  </a:lnTo>
                  <a:lnTo>
                    <a:pt x="506793" y="46990"/>
                  </a:lnTo>
                  <a:lnTo>
                    <a:pt x="513461" y="51054"/>
                  </a:lnTo>
                  <a:lnTo>
                    <a:pt x="513461" y="67691"/>
                  </a:lnTo>
                  <a:lnTo>
                    <a:pt x="480060" y="67691"/>
                  </a:lnTo>
                  <a:lnTo>
                    <a:pt x="480060" y="83312"/>
                  </a:lnTo>
                  <a:lnTo>
                    <a:pt x="613283" y="83312"/>
                  </a:lnTo>
                  <a:lnTo>
                    <a:pt x="613283" y="67691"/>
                  </a:lnTo>
                  <a:close/>
                </a:path>
                <a:path w="2728595" h="143510">
                  <a:moveTo>
                    <a:pt x="751967" y="12700"/>
                  </a:moveTo>
                  <a:lnTo>
                    <a:pt x="681482" y="12700"/>
                  </a:lnTo>
                  <a:lnTo>
                    <a:pt x="681482" y="28321"/>
                  </a:lnTo>
                  <a:lnTo>
                    <a:pt x="732155" y="28321"/>
                  </a:lnTo>
                  <a:lnTo>
                    <a:pt x="729437" y="39611"/>
                  </a:lnTo>
                  <a:lnTo>
                    <a:pt x="702856" y="79768"/>
                  </a:lnTo>
                  <a:lnTo>
                    <a:pt x="672846" y="98552"/>
                  </a:lnTo>
                  <a:lnTo>
                    <a:pt x="687197" y="112141"/>
                  </a:lnTo>
                  <a:lnTo>
                    <a:pt x="725246" y="81800"/>
                  </a:lnTo>
                  <a:lnTo>
                    <a:pt x="747306" y="42214"/>
                  </a:lnTo>
                  <a:lnTo>
                    <a:pt x="750658" y="27749"/>
                  </a:lnTo>
                  <a:lnTo>
                    <a:pt x="751967" y="12700"/>
                  </a:lnTo>
                  <a:close/>
                </a:path>
                <a:path w="2728595" h="143510">
                  <a:moveTo>
                    <a:pt x="792226" y="0"/>
                  </a:moveTo>
                  <a:lnTo>
                    <a:pt x="773798" y="0"/>
                  </a:lnTo>
                  <a:lnTo>
                    <a:pt x="773798" y="143510"/>
                  </a:lnTo>
                  <a:lnTo>
                    <a:pt x="792226" y="143510"/>
                  </a:lnTo>
                  <a:lnTo>
                    <a:pt x="792226" y="0"/>
                  </a:lnTo>
                  <a:close/>
                </a:path>
                <a:path w="2728595" h="143510">
                  <a:moveTo>
                    <a:pt x="893826" y="9271"/>
                  </a:moveTo>
                  <a:lnTo>
                    <a:pt x="825754" y="9271"/>
                  </a:lnTo>
                  <a:lnTo>
                    <a:pt x="825754" y="25019"/>
                  </a:lnTo>
                  <a:lnTo>
                    <a:pt x="870826" y="25019"/>
                  </a:lnTo>
                  <a:lnTo>
                    <a:pt x="867854" y="32829"/>
                  </a:lnTo>
                  <a:lnTo>
                    <a:pt x="834440" y="66459"/>
                  </a:lnTo>
                  <a:lnTo>
                    <a:pt x="816229" y="73787"/>
                  </a:lnTo>
                  <a:lnTo>
                    <a:pt x="829818" y="88392"/>
                  </a:lnTo>
                  <a:lnTo>
                    <a:pt x="855167" y="74320"/>
                  </a:lnTo>
                  <a:lnTo>
                    <a:pt x="874293" y="56451"/>
                  </a:lnTo>
                  <a:lnTo>
                    <a:pt x="887171" y="34785"/>
                  </a:lnTo>
                  <a:lnTo>
                    <a:pt x="893826" y="9271"/>
                  </a:lnTo>
                  <a:close/>
                </a:path>
                <a:path w="2728595" h="143510">
                  <a:moveTo>
                    <a:pt x="936371" y="122809"/>
                  </a:moveTo>
                  <a:lnTo>
                    <a:pt x="861301" y="122809"/>
                  </a:lnTo>
                  <a:lnTo>
                    <a:pt x="861301" y="91186"/>
                  </a:lnTo>
                  <a:lnTo>
                    <a:pt x="842645" y="91186"/>
                  </a:lnTo>
                  <a:lnTo>
                    <a:pt x="842645" y="138557"/>
                  </a:lnTo>
                  <a:lnTo>
                    <a:pt x="936371" y="138557"/>
                  </a:lnTo>
                  <a:lnTo>
                    <a:pt x="936371" y="122809"/>
                  </a:lnTo>
                  <a:close/>
                </a:path>
                <a:path w="2728595" h="143510">
                  <a:moveTo>
                    <a:pt x="954278" y="42672"/>
                  </a:moveTo>
                  <a:lnTo>
                    <a:pt x="932307" y="42672"/>
                  </a:lnTo>
                  <a:lnTo>
                    <a:pt x="932307" y="0"/>
                  </a:lnTo>
                  <a:lnTo>
                    <a:pt x="913765" y="0"/>
                  </a:lnTo>
                  <a:lnTo>
                    <a:pt x="913765" y="103378"/>
                  </a:lnTo>
                  <a:lnTo>
                    <a:pt x="932307" y="103378"/>
                  </a:lnTo>
                  <a:lnTo>
                    <a:pt x="932307" y="58293"/>
                  </a:lnTo>
                  <a:lnTo>
                    <a:pt x="954278" y="58293"/>
                  </a:lnTo>
                  <a:lnTo>
                    <a:pt x="954278" y="42672"/>
                  </a:lnTo>
                  <a:close/>
                </a:path>
                <a:path w="2728595" h="143510">
                  <a:moveTo>
                    <a:pt x="1084453" y="0"/>
                  </a:moveTo>
                  <a:lnTo>
                    <a:pt x="1066165" y="0"/>
                  </a:lnTo>
                  <a:lnTo>
                    <a:pt x="1066165" y="17907"/>
                  </a:lnTo>
                  <a:lnTo>
                    <a:pt x="1066165" y="31877"/>
                  </a:lnTo>
                  <a:lnTo>
                    <a:pt x="1066165" y="45720"/>
                  </a:lnTo>
                  <a:lnTo>
                    <a:pt x="1038225" y="45720"/>
                  </a:lnTo>
                  <a:lnTo>
                    <a:pt x="1038225" y="38100"/>
                  </a:lnTo>
                  <a:lnTo>
                    <a:pt x="1038225" y="31877"/>
                  </a:lnTo>
                  <a:lnTo>
                    <a:pt x="1066165" y="31877"/>
                  </a:lnTo>
                  <a:lnTo>
                    <a:pt x="1066165" y="17907"/>
                  </a:lnTo>
                  <a:lnTo>
                    <a:pt x="1038225" y="17907"/>
                  </a:lnTo>
                  <a:lnTo>
                    <a:pt x="1038225" y="4699"/>
                  </a:lnTo>
                  <a:lnTo>
                    <a:pt x="1019810" y="4699"/>
                  </a:lnTo>
                  <a:lnTo>
                    <a:pt x="1019810" y="22352"/>
                  </a:lnTo>
                  <a:lnTo>
                    <a:pt x="1019810" y="38100"/>
                  </a:lnTo>
                  <a:lnTo>
                    <a:pt x="1019810" y="54102"/>
                  </a:lnTo>
                  <a:lnTo>
                    <a:pt x="987552" y="54102"/>
                  </a:lnTo>
                  <a:lnTo>
                    <a:pt x="987552" y="38100"/>
                  </a:lnTo>
                  <a:lnTo>
                    <a:pt x="1019810" y="38100"/>
                  </a:lnTo>
                  <a:lnTo>
                    <a:pt x="1019810" y="22352"/>
                  </a:lnTo>
                  <a:lnTo>
                    <a:pt x="987552" y="22352"/>
                  </a:lnTo>
                  <a:lnTo>
                    <a:pt x="987552" y="4699"/>
                  </a:lnTo>
                  <a:lnTo>
                    <a:pt x="969264" y="4699"/>
                  </a:lnTo>
                  <a:lnTo>
                    <a:pt x="969264" y="69596"/>
                  </a:lnTo>
                  <a:lnTo>
                    <a:pt x="1038225" y="69596"/>
                  </a:lnTo>
                  <a:lnTo>
                    <a:pt x="1038225" y="59690"/>
                  </a:lnTo>
                  <a:lnTo>
                    <a:pt x="1066165" y="59690"/>
                  </a:lnTo>
                  <a:lnTo>
                    <a:pt x="1066165" y="72136"/>
                  </a:lnTo>
                  <a:lnTo>
                    <a:pt x="1084453" y="72136"/>
                  </a:lnTo>
                  <a:lnTo>
                    <a:pt x="1084453" y="59690"/>
                  </a:lnTo>
                  <a:lnTo>
                    <a:pt x="1084453" y="54102"/>
                  </a:lnTo>
                  <a:lnTo>
                    <a:pt x="1084453" y="45720"/>
                  </a:lnTo>
                  <a:lnTo>
                    <a:pt x="1084453" y="31877"/>
                  </a:lnTo>
                  <a:lnTo>
                    <a:pt x="1084453" y="22352"/>
                  </a:lnTo>
                  <a:lnTo>
                    <a:pt x="1084453" y="17907"/>
                  </a:lnTo>
                  <a:lnTo>
                    <a:pt x="1084453" y="0"/>
                  </a:lnTo>
                  <a:close/>
                </a:path>
                <a:path w="2728595" h="143510">
                  <a:moveTo>
                    <a:pt x="1088136" y="125984"/>
                  </a:moveTo>
                  <a:lnTo>
                    <a:pt x="1010031" y="125984"/>
                  </a:lnTo>
                  <a:lnTo>
                    <a:pt x="1010031" y="116713"/>
                  </a:lnTo>
                  <a:lnTo>
                    <a:pt x="1084453" y="116713"/>
                  </a:lnTo>
                  <a:lnTo>
                    <a:pt x="1084453" y="78359"/>
                  </a:lnTo>
                  <a:lnTo>
                    <a:pt x="991616" y="78359"/>
                  </a:lnTo>
                  <a:lnTo>
                    <a:pt x="991616" y="93472"/>
                  </a:lnTo>
                  <a:lnTo>
                    <a:pt x="1066165" y="93472"/>
                  </a:lnTo>
                  <a:lnTo>
                    <a:pt x="1066165" y="102362"/>
                  </a:lnTo>
                  <a:lnTo>
                    <a:pt x="991616" y="102362"/>
                  </a:lnTo>
                  <a:lnTo>
                    <a:pt x="991616" y="141224"/>
                  </a:lnTo>
                  <a:lnTo>
                    <a:pt x="1088136" y="141224"/>
                  </a:lnTo>
                  <a:lnTo>
                    <a:pt x="1088136" y="125984"/>
                  </a:lnTo>
                  <a:close/>
                </a:path>
                <a:path w="2728595" h="143510">
                  <a:moveTo>
                    <a:pt x="1238123" y="45085"/>
                  </a:moveTo>
                  <a:lnTo>
                    <a:pt x="1237411" y="37376"/>
                  </a:lnTo>
                  <a:lnTo>
                    <a:pt x="1235303" y="30480"/>
                  </a:lnTo>
                  <a:lnTo>
                    <a:pt x="1231925" y="24511"/>
                  </a:lnTo>
                  <a:lnTo>
                    <a:pt x="1231798" y="24282"/>
                  </a:lnTo>
                  <a:lnTo>
                    <a:pt x="1226947" y="18923"/>
                  </a:lnTo>
                  <a:lnTo>
                    <a:pt x="1221041" y="14516"/>
                  </a:lnTo>
                  <a:lnTo>
                    <a:pt x="1219022" y="13576"/>
                  </a:lnTo>
                  <a:lnTo>
                    <a:pt x="1219022" y="50927"/>
                  </a:lnTo>
                  <a:lnTo>
                    <a:pt x="1217168" y="55626"/>
                  </a:lnTo>
                  <a:lnTo>
                    <a:pt x="1213104" y="59690"/>
                  </a:lnTo>
                  <a:lnTo>
                    <a:pt x="1209421" y="63500"/>
                  </a:lnTo>
                  <a:lnTo>
                    <a:pt x="1204341" y="65405"/>
                  </a:lnTo>
                  <a:lnTo>
                    <a:pt x="1192149" y="65405"/>
                  </a:lnTo>
                  <a:lnTo>
                    <a:pt x="1187069" y="63500"/>
                  </a:lnTo>
                  <a:lnTo>
                    <a:pt x="1183005" y="59575"/>
                  </a:lnTo>
                  <a:lnTo>
                    <a:pt x="1179195" y="55753"/>
                  </a:lnTo>
                  <a:lnTo>
                    <a:pt x="1177290" y="50927"/>
                  </a:lnTo>
                  <a:lnTo>
                    <a:pt x="1177290" y="39116"/>
                  </a:lnTo>
                  <a:lnTo>
                    <a:pt x="1179195" y="34163"/>
                  </a:lnTo>
                  <a:lnTo>
                    <a:pt x="1183005" y="30353"/>
                  </a:lnTo>
                  <a:lnTo>
                    <a:pt x="1186815" y="26416"/>
                  </a:lnTo>
                  <a:lnTo>
                    <a:pt x="1191895" y="24511"/>
                  </a:lnTo>
                  <a:lnTo>
                    <a:pt x="1204341" y="24511"/>
                  </a:lnTo>
                  <a:lnTo>
                    <a:pt x="1219022" y="50927"/>
                  </a:lnTo>
                  <a:lnTo>
                    <a:pt x="1219022" y="13576"/>
                  </a:lnTo>
                  <a:lnTo>
                    <a:pt x="1214374" y="11391"/>
                  </a:lnTo>
                  <a:lnTo>
                    <a:pt x="1206944" y="9512"/>
                  </a:lnTo>
                  <a:lnTo>
                    <a:pt x="1198753" y="8890"/>
                  </a:lnTo>
                  <a:lnTo>
                    <a:pt x="1190510" y="9512"/>
                  </a:lnTo>
                  <a:lnTo>
                    <a:pt x="1158963" y="37376"/>
                  </a:lnTo>
                  <a:lnTo>
                    <a:pt x="1158240" y="45085"/>
                  </a:lnTo>
                  <a:lnTo>
                    <a:pt x="1158951" y="52717"/>
                  </a:lnTo>
                  <a:lnTo>
                    <a:pt x="1189863" y="80518"/>
                  </a:lnTo>
                  <a:lnTo>
                    <a:pt x="1197991" y="81153"/>
                  </a:lnTo>
                  <a:lnTo>
                    <a:pt x="1206131" y="80518"/>
                  </a:lnTo>
                  <a:lnTo>
                    <a:pt x="1231734" y="65405"/>
                  </a:lnTo>
                  <a:lnTo>
                    <a:pt x="1235202" y="59575"/>
                  </a:lnTo>
                  <a:lnTo>
                    <a:pt x="1237386" y="52705"/>
                  </a:lnTo>
                  <a:lnTo>
                    <a:pt x="1238123" y="45085"/>
                  </a:lnTo>
                  <a:close/>
                </a:path>
                <a:path w="2728595" h="143510">
                  <a:moveTo>
                    <a:pt x="1251331" y="117348"/>
                  </a:moveTo>
                  <a:lnTo>
                    <a:pt x="1250315" y="101981"/>
                  </a:lnTo>
                  <a:lnTo>
                    <a:pt x="1231214" y="102908"/>
                  </a:lnTo>
                  <a:lnTo>
                    <a:pt x="1207833" y="103593"/>
                  </a:lnTo>
                  <a:lnTo>
                    <a:pt x="1180160" y="104000"/>
                  </a:lnTo>
                  <a:lnTo>
                    <a:pt x="1148207" y="104140"/>
                  </a:lnTo>
                  <a:lnTo>
                    <a:pt x="1150112" y="119761"/>
                  </a:lnTo>
                  <a:lnTo>
                    <a:pt x="1176655" y="119621"/>
                  </a:lnTo>
                  <a:lnTo>
                    <a:pt x="1202385" y="119176"/>
                  </a:lnTo>
                  <a:lnTo>
                    <a:pt x="1227277" y="118427"/>
                  </a:lnTo>
                  <a:lnTo>
                    <a:pt x="1251331" y="117348"/>
                  </a:lnTo>
                  <a:close/>
                </a:path>
                <a:path w="2728595" h="143510">
                  <a:moveTo>
                    <a:pt x="1275334" y="0"/>
                  </a:moveTo>
                  <a:lnTo>
                    <a:pt x="1256792" y="0"/>
                  </a:lnTo>
                  <a:lnTo>
                    <a:pt x="1256792" y="143510"/>
                  </a:lnTo>
                  <a:lnTo>
                    <a:pt x="1275334" y="143510"/>
                  </a:lnTo>
                  <a:lnTo>
                    <a:pt x="1275334" y="0"/>
                  </a:lnTo>
                  <a:close/>
                </a:path>
                <a:path w="2728595" h="143510">
                  <a:moveTo>
                    <a:pt x="1389507" y="94488"/>
                  </a:moveTo>
                  <a:lnTo>
                    <a:pt x="1358963" y="66040"/>
                  </a:lnTo>
                  <a:lnTo>
                    <a:pt x="1353185" y="44958"/>
                  </a:lnTo>
                  <a:lnTo>
                    <a:pt x="1353185" y="34417"/>
                  </a:lnTo>
                  <a:lnTo>
                    <a:pt x="1386078" y="34417"/>
                  </a:lnTo>
                  <a:lnTo>
                    <a:pt x="1386078" y="18796"/>
                  </a:lnTo>
                  <a:lnTo>
                    <a:pt x="1353185" y="18796"/>
                  </a:lnTo>
                  <a:lnTo>
                    <a:pt x="1353185" y="0"/>
                  </a:lnTo>
                  <a:lnTo>
                    <a:pt x="1334389" y="0"/>
                  </a:lnTo>
                  <a:lnTo>
                    <a:pt x="1334389" y="18796"/>
                  </a:lnTo>
                  <a:lnTo>
                    <a:pt x="1301877" y="18796"/>
                  </a:lnTo>
                  <a:lnTo>
                    <a:pt x="1301877" y="34417"/>
                  </a:lnTo>
                  <a:lnTo>
                    <a:pt x="1334516" y="34417"/>
                  </a:lnTo>
                  <a:lnTo>
                    <a:pt x="1334452" y="44958"/>
                  </a:lnTo>
                  <a:lnTo>
                    <a:pt x="1318399" y="82156"/>
                  </a:lnTo>
                  <a:lnTo>
                    <a:pt x="1297686" y="99441"/>
                  </a:lnTo>
                  <a:lnTo>
                    <a:pt x="1311021" y="111887"/>
                  </a:lnTo>
                  <a:lnTo>
                    <a:pt x="1337868" y="84315"/>
                  </a:lnTo>
                  <a:lnTo>
                    <a:pt x="1343914" y="74041"/>
                  </a:lnTo>
                  <a:lnTo>
                    <a:pt x="1349743" y="82943"/>
                  </a:lnTo>
                  <a:lnTo>
                    <a:pt x="1357376" y="91732"/>
                  </a:lnTo>
                  <a:lnTo>
                    <a:pt x="1366799" y="100368"/>
                  </a:lnTo>
                  <a:lnTo>
                    <a:pt x="1378077" y="108839"/>
                  </a:lnTo>
                  <a:lnTo>
                    <a:pt x="1389507" y="94488"/>
                  </a:lnTo>
                  <a:close/>
                </a:path>
                <a:path w="2728595" h="143510">
                  <a:moveTo>
                    <a:pt x="1417574" y="0"/>
                  </a:moveTo>
                  <a:lnTo>
                    <a:pt x="1399032" y="0"/>
                  </a:lnTo>
                  <a:lnTo>
                    <a:pt x="1399032" y="143510"/>
                  </a:lnTo>
                  <a:lnTo>
                    <a:pt x="1417574" y="143510"/>
                  </a:lnTo>
                  <a:lnTo>
                    <a:pt x="1417574" y="0"/>
                  </a:lnTo>
                  <a:close/>
                </a:path>
                <a:path w="2728595" h="143510">
                  <a:moveTo>
                    <a:pt x="1529461" y="63119"/>
                  </a:moveTo>
                  <a:lnTo>
                    <a:pt x="1496225" y="35077"/>
                  </a:lnTo>
                  <a:lnTo>
                    <a:pt x="1493647" y="4572"/>
                  </a:lnTo>
                  <a:lnTo>
                    <a:pt x="1475105" y="4572"/>
                  </a:lnTo>
                  <a:lnTo>
                    <a:pt x="1475105" y="22352"/>
                  </a:lnTo>
                  <a:lnTo>
                    <a:pt x="1474482" y="29171"/>
                  </a:lnTo>
                  <a:lnTo>
                    <a:pt x="1446758" y="65024"/>
                  </a:lnTo>
                  <a:lnTo>
                    <a:pt x="1439291" y="68834"/>
                  </a:lnTo>
                  <a:lnTo>
                    <a:pt x="1452880" y="81788"/>
                  </a:lnTo>
                  <a:lnTo>
                    <a:pt x="1482217" y="55118"/>
                  </a:lnTo>
                  <a:lnTo>
                    <a:pt x="1484884" y="49784"/>
                  </a:lnTo>
                  <a:lnTo>
                    <a:pt x="1490992" y="58026"/>
                  </a:lnTo>
                  <a:lnTo>
                    <a:pt x="1498498" y="65392"/>
                  </a:lnTo>
                  <a:lnTo>
                    <a:pt x="1507375" y="71882"/>
                  </a:lnTo>
                  <a:lnTo>
                    <a:pt x="1517650" y="77470"/>
                  </a:lnTo>
                  <a:lnTo>
                    <a:pt x="1529461" y="63119"/>
                  </a:lnTo>
                  <a:close/>
                </a:path>
                <a:path w="2728595" h="143510">
                  <a:moveTo>
                    <a:pt x="1564386" y="0"/>
                  </a:moveTo>
                  <a:lnTo>
                    <a:pt x="1546098" y="0"/>
                  </a:lnTo>
                  <a:lnTo>
                    <a:pt x="1546098" y="25273"/>
                  </a:lnTo>
                  <a:lnTo>
                    <a:pt x="1515237" y="25273"/>
                  </a:lnTo>
                  <a:lnTo>
                    <a:pt x="1515237" y="41148"/>
                  </a:lnTo>
                  <a:lnTo>
                    <a:pt x="1546098" y="41148"/>
                  </a:lnTo>
                  <a:lnTo>
                    <a:pt x="1546098" y="82169"/>
                  </a:lnTo>
                  <a:lnTo>
                    <a:pt x="1564386" y="82169"/>
                  </a:lnTo>
                  <a:lnTo>
                    <a:pt x="1564386" y="0"/>
                  </a:lnTo>
                  <a:close/>
                </a:path>
                <a:path w="2728595" h="143510">
                  <a:moveTo>
                    <a:pt x="1566672" y="121920"/>
                  </a:moveTo>
                  <a:lnTo>
                    <a:pt x="1566595" y="104267"/>
                  </a:lnTo>
                  <a:lnTo>
                    <a:pt x="1563281" y="98552"/>
                  </a:lnTo>
                  <a:lnTo>
                    <a:pt x="1562481" y="97155"/>
                  </a:lnTo>
                  <a:lnTo>
                    <a:pt x="1554099" y="91567"/>
                  </a:lnTo>
                  <a:lnTo>
                    <a:pt x="1547749" y="88214"/>
                  </a:lnTo>
                  <a:lnTo>
                    <a:pt x="1547749" y="108839"/>
                  </a:lnTo>
                  <a:lnTo>
                    <a:pt x="1547749" y="117475"/>
                  </a:lnTo>
                  <a:lnTo>
                    <a:pt x="1545336" y="120904"/>
                  </a:lnTo>
                  <a:lnTo>
                    <a:pt x="1540510" y="123571"/>
                  </a:lnTo>
                  <a:lnTo>
                    <a:pt x="1535811" y="126238"/>
                  </a:lnTo>
                  <a:lnTo>
                    <a:pt x="1528699" y="127508"/>
                  </a:lnTo>
                  <a:lnTo>
                    <a:pt x="1509903" y="127508"/>
                  </a:lnTo>
                  <a:lnTo>
                    <a:pt x="1502791" y="126238"/>
                  </a:lnTo>
                  <a:lnTo>
                    <a:pt x="1498092" y="123571"/>
                  </a:lnTo>
                  <a:lnTo>
                    <a:pt x="1493266" y="120904"/>
                  </a:lnTo>
                  <a:lnTo>
                    <a:pt x="1490980" y="117475"/>
                  </a:lnTo>
                  <a:lnTo>
                    <a:pt x="1490980" y="108839"/>
                  </a:lnTo>
                  <a:lnTo>
                    <a:pt x="1493266" y="105283"/>
                  </a:lnTo>
                  <a:lnTo>
                    <a:pt x="1502664" y="99949"/>
                  </a:lnTo>
                  <a:lnTo>
                    <a:pt x="1509776" y="98552"/>
                  </a:lnTo>
                  <a:lnTo>
                    <a:pt x="1528699" y="98552"/>
                  </a:lnTo>
                  <a:lnTo>
                    <a:pt x="1535938" y="99949"/>
                  </a:lnTo>
                  <a:lnTo>
                    <a:pt x="1545336" y="105283"/>
                  </a:lnTo>
                  <a:lnTo>
                    <a:pt x="1547749" y="108839"/>
                  </a:lnTo>
                  <a:lnTo>
                    <a:pt x="1547749" y="88214"/>
                  </a:lnTo>
                  <a:lnTo>
                    <a:pt x="1547190" y="87909"/>
                  </a:lnTo>
                  <a:lnTo>
                    <a:pt x="1539062" y="85280"/>
                  </a:lnTo>
                  <a:lnTo>
                    <a:pt x="1529715" y="83718"/>
                  </a:lnTo>
                  <a:lnTo>
                    <a:pt x="1519174" y="83185"/>
                  </a:lnTo>
                  <a:lnTo>
                    <a:pt x="1508709" y="83718"/>
                  </a:lnTo>
                  <a:lnTo>
                    <a:pt x="1472057" y="104267"/>
                  </a:lnTo>
                  <a:lnTo>
                    <a:pt x="1472057" y="121920"/>
                  </a:lnTo>
                  <a:lnTo>
                    <a:pt x="1508709" y="142379"/>
                  </a:lnTo>
                  <a:lnTo>
                    <a:pt x="1519174" y="142875"/>
                  </a:lnTo>
                  <a:lnTo>
                    <a:pt x="1529765" y="142379"/>
                  </a:lnTo>
                  <a:lnTo>
                    <a:pt x="1563433" y="127508"/>
                  </a:lnTo>
                  <a:lnTo>
                    <a:pt x="1566672" y="121920"/>
                  </a:lnTo>
                  <a:close/>
                </a:path>
                <a:path w="2728595" h="143510">
                  <a:moveTo>
                    <a:pt x="1766951" y="64262"/>
                  </a:moveTo>
                  <a:lnTo>
                    <a:pt x="1744853" y="64262"/>
                  </a:lnTo>
                  <a:lnTo>
                    <a:pt x="1745945" y="48768"/>
                  </a:lnTo>
                  <a:lnTo>
                    <a:pt x="1746732" y="33909"/>
                  </a:lnTo>
                  <a:lnTo>
                    <a:pt x="1747227" y="19723"/>
                  </a:lnTo>
                  <a:lnTo>
                    <a:pt x="1747393" y="6223"/>
                  </a:lnTo>
                  <a:lnTo>
                    <a:pt x="1653921" y="6223"/>
                  </a:lnTo>
                  <a:lnTo>
                    <a:pt x="1653921" y="21971"/>
                  </a:lnTo>
                  <a:lnTo>
                    <a:pt x="1728851" y="21971"/>
                  </a:lnTo>
                  <a:lnTo>
                    <a:pt x="1728711" y="30276"/>
                  </a:lnTo>
                  <a:lnTo>
                    <a:pt x="1728304" y="40119"/>
                  </a:lnTo>
                  <a:lnTo>
                    <a:pt x="1727669" y="51460"/>
                  </a:lnTo>
                  <a:lnTo>
                    <a:pt x="1726819" y="64262"/>
                  </a:lnTo>
                  <a:lnTo>
                    <a:pt x="1633728" y="64262"/>
                  </a:lnTo>
                  <a:lnTo>
                    <a:pt x="1633728" y="80137"/>
                  </a:lnTo>
                  <a:lnTo>
                    <a:pt x="1689862" y="80137"/>
                  </a:lnTo>
                  <a:lnTo>
                    <a:pt x="1689862" y="143510"/>
                  </a:lnTo>
                  <a:lnTo>
                    <a:pt x="1708531" y="143510"/>
                  </a:lnTo>
                  <a:lnTo>
                    <a:pt x="1708531" y="80137"/>
                  </a:lnTo>
                  <a:lnTo>
                    <a:pt x="1766951" y="80137"/>
                  </a:lnTo>
                  <a:lnTo>
                    <a:pt x="1766951" y="64262"/>
                  </a:lnTo>
                  <a:close/>
                </a:path>
                <a:path w="2728595" h="143510">
                  <a:moveTo>
                    <a:pt x="1846326" y="98425"/>
                  </a:moveTo>
                  <a:lnTo>
                    <a:pt x="1844611" y="85598"/>
                  </a:lnTo>
                  <a:lnTo>
                    <a:pt x="1844294" y="83185"/>
                  </a:lnTo>
                  <a:lnTo>
                    <a:pt x="1835619" y="84264"/>
                  </a:lnTo>
                  <a:lnTo>
                    <a:pt x="1826209" y="85013"/>
                  </a:lnTo>
                  <a:lnTo>
                    <a:pt x="1816049" y="85458"/>
                  </a:lnTo>
                  <a:lnTo>
                    <a:pt x="1805178" y="85598"/>
                  </a:lnTo>
                  <a:lnTo>
                    <a:pt x="1805178" y="11303"/>
                  </a:lnTo>
                  <a:lnTo>
                    <a:pt x="1786763" y="11303"/>
                  </a:lnTo>
                  <a:lnTo>
                    <a:pt x="1786763" y="101346"/>
                  </a:lnTo>
                  <a:lnTo>
                    <a:pt x="1810854" y="101244"/>
                  </a:lnTo>
                  <a:lnTo>
                    <a:pt x="1819402" y="101079"/>
                  </a:lnTo>
                  <a:lnTo>
                    <a:pt x="1825625" y="100838"/>
                  </a:lnTo>
                  <a:lnTo>
                    <a:pt x="1832356" y="100457"/>
                  </a:lnTo>
                  <a:lnTo>
                    <a:pt x="1839341" y="99695"/>
                  </a:lnTo>
                  <a:lnTo>
                    <a:pt x="1846326" y="98425"/>
                  </a:lnTo>
                  <a:close/>
                </a:path>
                <a:path w="2728595" h="143510">
                  <a:moveTo>
                    <a:pt x="1901952" y="0"/>
                  </a:moveTo>
                  <a:lnTo>
                    <a:pt x="1883410" y="0"/>
                  </a:lnTo>
                  <a:lnTo>
                    <a:pt x="1883410" y="56134"/>
                  </a:lnTo>
                  <a:lnTo>
                    <a:pt x="1870202" y="56134"/>
                  </a:lnTo>
                  <a:lnTo>
                    <a:pt x="1870202" y="2921"/>
                  </a:lnTo>
                  <a:lnTo>
                    <a:pt x="1851787" y="2921"/>
                  </a:lnTo>
                  <a:lnTo>
                    <a:pt x="1851787" y="139319"/>
                  </a:lnTo>
                  <a:lnTo>
                    <a:pt x="1870202" y="139319"/>
                  </a:lnTo>
                  <a:lnTo>
                    <a:pt x="1870202" y="71755"/>
                  </a:lnTo>
                  <a:lnTo>
                    <a:pt x="1883410" y="71755"/>
                  </a:lnTo>
                  <a:lnTo>
                    <a:pt x="1883410" y="143510"/>
                  </a:lnTo>
                  <a:lnTo>
                    <a:pt x="1901952" y="143510"/>
                  </a:lnTo>
                  <a:lnTo>
                    <a:pt x="1901952" y="71755"/>
                  </a:lnTo>
                  <a:lnTo>
                    <a:pt x="1901952" y="56134"/>
                  </a:lnTo>
                  <a:lnTo>
                    <a:pt x="1901952" y="0"/>
                  </a:lnTo>
                  <a:close/>
                </a:path>
                <a:path w="2728595" h="143510">
                  <a:moveTo>
                    <a:pt x="2046097" y="0"/>
                  </a:moveTo>
                  <a:lnTo>
                    <a:pt x="2027682" y="0"/>
                  </a:lnTo>
                  <a:lnTo>
                    <a:pt x="2027682" y="18415"/>
                  </a:lnTo>
                  <a:lnTo>
                    <a:pt x="2027682" y="33528"/>
                  </a:lnTo>
                  <a:lnTo>
                    <a:pt x="2027682" y="50800"/>
                  </a:lnTo>
                  <a:lnTo>
                    <a:pt x="2002917" y="50800"/>
                  </a:lnTo>
                  <a:lnTo>
                    <a:pt x="2003806" y="47371"/>
                  </a:lnTo>
                  <a:lnTo>
                    <a:pt x="2004187" y="43942"/>
                  </a:lnTo>
                  <a:lnTo>
                    <a:pt x="2004060" y="35814"/>
                  </a:lnTo>
                  <a:lnTo>
                    <a:pt x="2003552" y="33528"/>
                  </a:lnTo>
                  <a:lnTo>
                    <a:pt x="2027682" y="33528"/>
                  </a:lnTo>
                  <a:lnTo>
                    <a:pt x="2027682" y="18415"/>
                  </a:lnTo>
                  <a:lnTo>
                    <a:pt x="1997583" y="18415"/>
                  </a:lnTo>
                  <a:lnTo>
                    <a:pt x="1997456" y="18288"/>
                  </a:lnTo>
                  <a:lnTo>
                    <a:pt x="1991436" y="11658"/>
                  </a:lnTo>
                  <a:lnTo>
                    <a:pt x="1985899" y="8026"/>
                  </a:lnTo>
                  <a:lnTo>
                    <a:pt x="1985899" y="47371"/>
                  </a:lnTo>
                  <a:lnTo>
                    <a:pt x="1984121" y="52832"/>
                  </a:lnTo>
                  <a:lnTo>
                    <a:pt x="1976755" y="60706"/>
                  </a:lnTo>
                  <a:lnTo>
                    <a:pt x="1971802" y="62611"/>
                  </a:lnTo>
                  <a:lnTo>
                    <a:pt x="1959737" y="62611"/>
                  </a:lnTo>
                  <a:lnTo>
                    <a:pt x="1954911" y="60706"/>
                  </a:lnTo>
                  <a:lnTo>
                    <a:pt x="1947545" y="52832"/>
                  </a:lnTo>
                  <a:lnTo>
                    <a:pt x="1945640" y="47371"/>
                  </a:lnTo>
                  <a:lnTo>
                    <a:pt x="1945678" y="33528"/>
                  </a:lnTo>
                  <a:lnTo>
                    <a:pt x="1947545" y="28194"/>
                  </a:lnTo>
                  <a:lnTo>
                    <a:pt x="1954911" y="20320"/>
                  </a:lnTo>
                  <a:lnTo>
                    <a:pt x="1959737" y="18288"/>
                  </a:lnTo>
                  <a:lnTo>
                    <a:pt x="1971802" y="18288"/>
                  </a:lnTo>
                  <a:lnTo>
                    <a:pt x="1976755" y="20320"/>
                  </a:lnTo>
                  <a:lnTo>
                    <a:pt x="1984121" y="28194"/>
                  </a:lnTo>
                  <a:lnTo>
                    <a:pt x="1985848" y="33528"/>
                  </a:lnTo>
                  <a:lnTo>
                    <a:pt x="1985899" y="47371"/>
                  </a:lnTo>
                  <a:lnTo>
                    <a:pt x="1985899" y="8026"/>
                  </a:lnTo>
                  <a:lnTo>
                    <a:pt x="1984070" y="6819"/>
                  </a:lnTo>
                  <a:lnTo>
                    <a:pt x="1975485" y="3898"/>
                  </a:lnTo>
                  <a:lnTo>
                    <a:pt x="1965706" y="2921"/>
                  </a:lnTo>
                  <a:lnTo>
                    <a:pt x="1957768" y="3568"/>
                  </a:lnTo>
                  <a:lnTo>
                    <a:pt x="1927910" y="32613"/>
                  </a:lnTo>
                  <a:lnTo>
                    <a:pt x="1927225" y="40513"/>
                  </a:lnTo>
                  <a:lnTo>
                    <a:pt x="1927910" y="48577"/>
                  </a:lnTo>
                  <a:lnTo>
                    <a:pt x="1957844" y="77571"/>
                  </a:lnTo>
                  <a:lnTo>
                    <a:pt x="1965706" y="78232"/>
                  </a:lnTo>
                  <a:lnTo>
                    <a:pt x="1974392" y="77457"/>
                  </a:lnTo>
                  <a:lnTo>
                    <a:pt x="1982216" y="75107"/>
                  </a:lnTo>
                  <a:lnTo>
                    <a:pt x="1989162" y="71221"/>
                  </a:lnTo>
                  <a:lnTo>
                    <a:pt x="1995297" y="65786"/>
                  </a:lnTo>
                  <a:lnTo>
                    <a:pt x="2027682" y="65786"/>
                  </a:lnTo>
                  <a:lnTo>
                    <a:pt x="2027682" y="83312"/>
                  </a:lnTo>
                  <a:lnTo>
                    <a:pt x="2046097" y="83312"/>
                  </a:lnTo>
                  <a:lnTo>
                    <a:pt x="2046097" y="65786"/>
                  </a:lnTo>
                  <a:lnTo>
                    <a:pt x="2046097" y="62611"/>
                  </a:lnTo>
                  <a:lnTo>
                    <a:pt x="2046097" y="50800"/>
                  </a:lnTo>
                  <a:lnTo>
                    <a:pt x="2046097" y="33528"/>
                  </a:lnTo>
                  <a:lnTo>
                    <a:pt x="2046097" y="18415"/>
                  </a:lnTo>
                  <a:lnTo>
                    <a:pt x="2046097" y="0"/>
                  </a:lnTo>
                  <a:close/>
                </a:path>
                <a:path w="2728595" h="143510">
                  <a:moveTo>
                    <a:pt x="2046224" y="89281"/>
                  </a:moveTo>
                  <a:lnTo>
                    <a:pt x="2027936" y="89281"/>
                  </a:lnTo>
                  <a:lnTo>
                    <a:pt x="2027936" y="104775"/>
                  </a:lnTo>
                  <a:lnTo>
                    <a:pt x="2027936" y="124968"/>
                  </a:lnTo>
                  <a:lnTo>
                    <a:pt x="1974723" y="124968"/>
                  </a:lnTo>
                  <a:lnTo>
                    <a:pt x="1974723" y="104775"/>
                  </a:lnTo>
                  <a:lnTo>
                    <a:pt x="2027936" y="104775"/>
                  </a:lnTo>
                  <a:lnTo>
                    <a:pt x="2027936" y="89281"/>
                  </a:lnTo>
                  <a:lnTo>
                    <a:pt x="1956435" y="89281"/>
                  </a:lnTo>
                  <a:lnTo>
                    <a:pt x="1956435" y="140462"/>
                  </a:lnTo>
                  <a:lnTo>
                    <a:pt x="2046224" y="140462"/>
                  </a:lnTo>
                  <a:lnTo>
                    <a:pt x="2046224" y="124968"/>
                  </a:lnTo>
                  <a:lnTo>
                    <a:pt x="2046224" y="104775"/>
                  </a:lnTo>
                  <a:lnTo>
                    <a:pt x="2046224" y="89281"/>
                  </a:lnTo>
                  <a:close/>
                </a:path>
                <a:path w="2728595" h="143510">
                  <a:moveTo>
                    <a:pt x="2188464" y="3683"/>
                  </a:moveTo>
                  <a:lnTo>
                    <a:pt x="2170049" y="3683"/>
                  </a:lnTo>
                  <a:lnTo>
                    <a:pt x="2170049" y="20193"/>
                  </a:lnTo>
                  <a:lnTo>
                    <a:pt x="2170049" y="35941"/>
                  </a:lnTo>
                  <a:lnTo>
                    <a:pt x="2170049" y="48768"/>
                  </a:lnTo>
                  <a:lnTo>
                    <a:pt x="2138807" y="48768"/>
                  </a:lnTo>
                  <a:lnTo>
                    <a:pt x="2138807" y="35941"/>
                  </a:lnTo>
                  <a:lnTo>
                    <a:pt x="2170049" y="35941"/>
                  </a:lnTo>
                  <a:lnTo>
                    <a:pt x="2170049" y="20193"/>
                  </a:lnTo>
                  <a:lnTo>
                    <a:pt x="2138807" y="20193"/>
                  </a:lnTo>
                  <a:lnTo>
                    <a:pt x="2138807" y="3683"/>
                  </a:lnTo>
                  <a:lnTo>
                    <a:pt x="2120138" y="3683"/>
                  </a:lnTo>
                  <a:lnTo>
                    <a:pt x="2120138" y="64262"/>
                  </a:lnTo>
                  <a:lnTo>
                    <a:pt x="2188464" y="64262"/>
                  </a:lnTo>
                  <a:lnTo>
                    <a:pt x="2188464" y="48768"/>
                  </a:lnTo>
                  <a:lnTo>
                    <a:pt x="2188464" y="35941"/>
                  </a:lnTo>
                  <a:lnTo>
                    <a:pt x="2188464" y="20193"/>
                  </a:lnTo>
                  <a:lnTo>
                    <a:pt x="2188464" y="3683"/>
                  </a:lnTo>
                  <a:close/>
                </a:path>
                <a:path w="2728595" h="143510">
                  <a:moveTo>
                    <a:pt x="2233168" y="124587"/>
                  </a:moveTo>
                  <a:lnTo>
                    <a:pt x="2157984" y="124587"/>
                  </a:lnTo>
                  <a:lnTo>
                    <a:pt x="2157984" y="114935"/>
                  </a:lnTo>
                  <a:lnTo>
                    <a:pt x="2229358" y="114935"/>
                  </a:lnTo>
                  <a:lnTo>
                    <a:pt x="2229358" y="75184"/>
                  </a:lnTo>
                  <a:lnTo>
                    <a:pt x="2139315" y="75184"/>
                  </a:lnTo>
                  <a:lnTo>
                    <a:pt x="2139315" y="90805"/>
                  </a:lnTo>
                  <a:lnTo>
                    <a:pt x="2210943" y="90805"/>
                  </a:lnTo>
                  <a:lnTo>
                    <a:pt x="2210943" y="100203"/>
                  </a:lnTo>
                  <a:lnTo>
                    <a:pt x="2139315" y="100203"/>
                  </a:lnTo>
                  <a:lnTo>
                    <a:pt x="2139315" y="140335"/>
                  </a:lnTo>
                  <a:lnTo>
                    <a:pt x="2233168" y="140335"/>
                  </a:lnTo>
                  <a:lnTo>
                    <a:pt x="2233168" y="124587"/>
                  </a:lnTo>
                  <a:close/>
                </a:path>
                <a:path w="2728595" h="143510">
                  <a:moveTo>
                    <a:pt x="2251202" y="28829"/>
                  </a:moveTo>
                  <a:lnTo>
                    <a:pt x="2229358" y="28829"/>
                  </a:lnTo>
                  <a:lnTo>
                    <a:pt x="2229358" y="0"/>
                  </a:lnTo>
                  <a:lnTo>
                    <a:pt x="2210943" y="0"/>
                  </a:lnTo>
                  <a:lnTo>
                    <a:pt x="2210943" y="69088"/>
                  </a:lnTo>
                  <a:lnTo>
                    <a:pt x="2229358" y="69088"/>
                  </a:lnTo>
                  <a:lnTo>
                    <a:pt x="2229358" y="44450"/>
                  </a:lnTo>
                  <a:lnTo>
                    <a:pt x="2251202" y="44450"/>
                  </a:lnTo>
                  <a:lnTo>
                    <a:pt x="2251202" y="28829"/>
                  </a:lnTo>
                  <a:close/>
                </a:path>
                <a:path w="2728595" h="143510">
                  <a:moveTo>
                    <a:pt x="2333879" y="64262"/>
                  </a:moveTo>
                  <a:lnTo>
                    <a:pt x="2327795" y="61366"/>
                  </a:lnTo>
                  <a:lnTo>
                    <a:pt x="2322309" y="57594"/>
                  </a:lnTo>
                  <a:lnTo>
                    <a:pt x="2317407" y="52984"/>
                  </a:lnTo>
                  <a:lnTo>
                    <a:pt x="2317292" y="52832"/>
                  </a:lnTo>
                  <a:lnTo>
                    <a:pt x="2313051" y="47498"/>
                  </a:lnTo>
                  <a:lnTo>
                    <a:pt x="2309393" y="41503"/>
                  </a:lnTo>
                  <a:lnTo>
                    <a:pt x="2306828" y="35331"/>
                  </a:lnTo>
                  <a:lnTo>
                    <a:pt x="2305291" y="28981"/>
                  </a:lnTo>
                  <a:lnTo>
                    <a:pt x="2304796" y="22479"/>
                  </a:lnTo>
                  <a:lnTo>
                    <a:pt x="2304796" y="5969"/>
                  </a:lnTo>
                  <a:lnTo>
                    <a:pt x="2286889" y="5969"/>
                  </a:lnTo>
                  <a:lnTo>
                    <a:pt x="2286889" y="22479"/>
                  </a:lnTo>
                  <a:lnTo>
                    <a:pt x="2286355" y="29514"/>
                  </a:lnTo>
                  <a:lnTo>
                    <a:pt x="2263038" y="64998"/>
                  </a:lnTo>
                  <a:lnTo>
                    <a:pt x="2256536" y="68707"/>
                  </a:lnTo>
                  <a:lnTo>
                    <a:pt x="2269998" y="81788"/>
                  </a:lnTo>
                  <a:lnTo>
                    <a:pt x="2296541" y="52832"/>
                  </a:lnTo>
                  <a:lnTo>
                    <a:pt x="2301938" y="60413"/>
                  </a:lnTo>
                  <a:lnTo>
                    <a:pt x="2308060" y="67170"/>
                  </a:lnTo>
                  <a:lnTo>
                    <a:pt x="2314892" y="73139"/>
                  </a:lnTo>
                  <a:lnTo>
                    <a:pt x="2322449" y="78359"/>
                  </a:lnTo>
                  <a:lnTo>
                    <a:pt x="2333879" y="64262"/>
                  </a:lnTo>
                  <a:close/>
                </a:path>
                <a:path w="2728595" h="143510">
                  <a:moveTo>
                    <a:pt x="2383028" y="0"/>
                  </a:moveTo>
                  <a:lnTo>
                    <a:pt x="2364613" y="0"/>
                  </a:lnTo>
                  <a:lnTo>
                    <a:pt x="2364613" y="36576"/>
                  </a:lnTo>
                  <a:lnTo>
                    <a:pt x="2353310" y="36576"/>
                  </a:lnTo>
                  <a:lnTo>
                    <a:pt x="2353310" y="2921"/>
                  </a:lnTo>
                  <a:lnTo>
                    <a:pt x="2335022" y="2921"/>
                  </a:lnTo>
                  <a:lnTo>
                    <a:pt x="2335022" y="81280"/>
                  </a:lnTo>
                  <a:lnTo>
                    <a:pt x="2353310" y="81280"/>
                  </a:lnTo>
                  <a:lnTo>
                    <a:pt x="2353310" y="52197"/>
                  </a:lnTo>
                  <a:lnTo>
                    <a:pt x="2364613" y="52197"/>
                  </a:lnTo>
                  <a:lnTo>
                    <a:pt x="2364613" y="85725"/>
                  </a:lnTo>
                  <a:lnTo>
                    <a:pt x="2383028" y="85725"/>
                  </a:lnTo>
                  <a:lnTo>
                    <a:pt x="2383028" y="52197"/>
                  </a:lnTo>
                  <a:lnTo>
                    <a:pt x="2383028" y="36576"/>
                  </a:lnTo>
                  <a:lnTo>
                    <a:pt x="2383028" y="0"/>
                  </a:lnTo>
                  <a:close/>
                </a:path>
                <a:path w="2728595" h="143510">
                  <a:moveTo>
                    <a:pt x="2383701" y="106426"/>
                  </a:moveTo>
                  <a:lnTo>
                    <a:pt x="2380665" y="101600"/>
                  </a:lnTo>
                  <a:lnTo>
                    <a:pt x="2379472" y="99695"/>
                  </a:lnTo>
                  <a:lnTo>
                    <a:pt x="2370836" y="94361"/>
                  </a:lnTo>
                  <a:lnTo>
                    <a:pt x="2364740" y="91274"/>
                  </a:lnTo>
                  <a:lnTo>
                    <a:pt x="2364740" y="110998"/>
                  </a:lnTo>
                  <a:lnTo>
                    <a:pt x="2364740" y="118872"/>
                  </a:lnTo>
                  <a:lnTo>
                    <a:pt x="2362327" y="122047"/>
                  </a:lnTo>
                  <a:lnTo>
                    <a:pt x="2357247" y="124460"/>
                  </a:lnTo>
                  <a:lnTo>
                    <a:pt x="2352294" y="126873"/>
                  </a:lnTo>
                  <a:lnTo>
                    <a:pt x="2344928" y="128143"/>
                  </a:lnTo>
                  <a:lnTo>
                    <a:pt x="2325370" y="128143"/>
                  </a:lnTo>
                  <a:lnTo>
                    <a:pt x="2318004" y="126873"/>
                  </a:lnTo>
                  <a:lnTo>
                    <a:pt x="2313051" y="124460"/>
                  </a:lnTo>
                  <a:lnTo>
                    <a:pt x="2307971" y="122047"/>
                  </a:lnTo>
                  <a:lnTo>
                    <a:pt x="2305647" y="118872"/>
                  </a:lnTo>
                  <a:lnTo>
                    <a:pt x="2305558" y="110998"/>
                  </a:lnTo>
                  <a:lnTo>
                    <a:pt x="2307971" y="107823"/>
                  </a:lnTo>
                  <a:lnTo>
                    <a:pt x="2312924" y="105410"/>
                  </a:lnTo>
                  <a:lnTo>
                    <a:pt x="2317877" y="102870"/>
                  </a:lnTo>
                  <a:lnTo>
                    <a:pt x="2325243" y="101600"/>
                  </a:lnTo>
                  <a:lnTo>
                    <a:pt x="2345055" y="101600"/>
                  </a:lnTo>
                  <a:lnTo>
                    <a:pt x="2352421" y="102870"/>
                  </a:lnTo>
                  <a:lnTo>
                    <a:pt x="2357374" y="105283"/>
                  </a:lnTo>
                  <a:lnTo>
                    <a:pt x="2362327" y="107823"/>
                  </a:lnTo>
                  <a:lnTo>
                    <a:pt x="2364740" y="110998"/>
                  </a:lnTo>
                  <a:lnTo>
                    <a:pt x="2364740" y="91274"/>
                  </a:lnTo>
                  <a:lnTo>
                    <a:pt x="2363813" y="90792"/>
                  </a:lnTo>
                  <a:lnTo>
                    <a:pt x="2355507" y="88252"/>
                  </a:lnTo>
                  <a:lnTo>
                    <a:pt x="2345906" y="86741"/>
                  </a:lnTo>
                  <a:lnTo>
                    <a:pt x="2335149" y="86233"/>
                  </a:lnTo>
                  <a:lnTo>
                    <a:pt x="2324392" y="86741"/>
                  </a:lnTo>
                  <a:lnTo>
                    <a:pt x="2286508" y="106426"/>
                  </a:lnTo>
                  <a:lnTo>
                    <a:pt x="2286508" y="123444"/>
                  </a:lnTo>
                  <a:lnTo>
                    <a:pt x="2324404" y="142887"/>
                  </a:lnTo>
                  <a:lnTo>
                    <a:pt x="2335149" y="143383"/>
                  </a:lnTo>
                  <a:lnTo>
                    <a:pt x="2345931" y="142887"/>
                  </a:lnTo>
                  <a:lnTo>
                    <a:pt x="2380742" y="128143"/>
                  </a:lnTo>
                  <a:lnTo>
                    <a:pt x="2383701" y="123444"/>
                  </a:lnTo>
                  <a:lnTo>
                    <a:pt x="2383701" y="106426"/>
                  </a:lnTo>
                  <a:close/>
                </a:path>
                <a:path w="2728595" h="143510">
                  <a:moveTo>
                    <a:pt x="2527046" y="29337"/>
                  </a:moveTo>
                  <a:lnTo>
                    <a:pt x="2508631" y="29337"/>
                  </a:lnTo>
                  <a:lnTo>
                    <a:pt x="2508631" y="44577"/>
                  </a:lnTo>
                  <a:lnTo>
                    <a:pt x="2508631" y="61087"/>
                  </a:lnTo>
                  <a:lnTo>
                    <a:pt x="2476373" y="61087"/>
                  </a:lnTo>
                  <a:lnTo>
                    <a:pt x="2476373" y="44577"/>
                  </a:lnTo>
                  <a:lnTo>
                    <a:pt x="2508631" y="44577"/>
                  </a:lnTo>
                  <a:lnTo>
                    <a:pt x="2508631" y="29337"/>
                  </a:lnTo>
                  <a:lnTo>
                    <a:pt x="2476373" y="29337"/>
                  </a:lnTo>
                  <a:lnTo>
                    <a:pt x="2476373" y="7747"/>
                  </a:lnTo>
                  <a:lnTo>
                    <a:pt x="2458085" y="7747"/>
                  </a:lnTo>
                  <a:lnTo>
                    <a:pt x="2458085" y="29337"/>
                  </a:lnTo>
                  <a:lnTo>
                    <a:pt x="2458085" y="44577"/>
                  </a:lnTo>
                  <a:lnTo>
                    <a:pt x="2458085" y="61087"/>
                  </a:lnTo>
                  <a:lnTo>
                    <a:pt x="2458085" y="77597"/>
                  </a:lnTo>
                  <a:lnTo>
                    <a:pt x="2527046" y="77597"/>
                  </a:lnTo>
                  <a:lnTo>
                    <a:pt x="2527046" y="61468"/>
                  </a:lnTo>
                  <a:lnTo>
                    <a:pt x="2527046" y="61087"/>
                  </a:lnTo>
                  <a:lnTo>
                    <a:pt x="2527046" y="44577"/>
                  </a:lnTo>
                  <a:lnTo>
                    <a:pt x="2527046" y="44450"/>
                  </a:lnTo>
                  <a:lnTo>
                    <a:pt x="2527046" y="29337"/>
                  </a:lnTo>
                  <a:close/>
                </a:path>
                <a:path w="2728595" h="143510">
                  <a:moveTo>
                    <a:pt x="2527046" y="7366"/>
                  </a:moveTo>
                  <a:lnTo>
                    <a:pt x="2508631" y="7366"/>
                  </a:lnTo>
                  <a:lnTo>
                    <a:pt x="2508631" y="28829"/>
                  </a:lnTo>
                  <a:lnTo>
                    <a:pt x="2527046" y="28829"/>
                  </a:lnTo>
                  <a:lnTo>
                    <a:pt x="2527046" y="7366"/>
                  </a:lnTo>
                  <a:close/>
                </a:path>
                <a:path w="2728595" h="143510">
                  <a:moveTo>
                    <a:pt x="2571623" y="0"/>
                  </a:moveTo>
                  <a:lnTo>
                    <a:pt x="2553335" y="0"/>
                  </a:lnTo>
                  <a:lnTo>
                    <a:pt x="2553335" y="102616"/>
                  </a:lnTo>
                  <a:lnTo>
                    <a:pt x="2571623" y="102616"/>
                  </a:lnTo>
                  <a:lnTo>
                    <a:pt x="2571623" y="0"/>
                  </a:lnTo>
                  <a:close/>
                </a:path>
                <a:path w="2728595" h="143510">
                  <a:moveTo>
                    <a:pt x="2574290" y="123317"/>
                  </a:moveTo>
                  <a:lnTo>
                    <a:pt x="2497709" y="123317"/>
                  </a:lnTo>
                  <a:lnTo>
                    <a:pt x="2497709" y="89027"/>
                  </a:lnTo>
                  <a:lnTo>
                    <a:pt x="2478913" y="89027"/>
                  </a:lnTo>
                  <a:lnTo>
                    <a:pt x="2478913" y="123317"/>
                  </a:lnTo>
                  <a:lnTo>
                    <a:pt x="2478913" y="138557"/>
                  </a:lnTo>
                  <a:lnTo>
                    <a:pt x="2574290" y="138557"/>
                  </a:lnTo>
                  <a:lnTo>
                    <a:pt x="2574290" y="123317"/>
                  </a:lnTo>
                  <a:close/>
                </a:path>
                <a:path w="2728595" h="143510">
                  <a:moveTo>
                    <a:pt x="2728595" y="108331"/>
                  </a:moveTo>
                  <a:lnTo>
                    <a:pt x="2671318" y="108331"/>
                  </a:lnTo>
                  <a:lnTo>
                    <a:pt x="2671318" y="80137"/>
                  </a:lnTo>
                  <a:lnTo>
                    <a:pt x="2709545" y="80137"/>
                  </a:lnTo>
                  <a:lnTo>
                    <a:pt x="2709545" y="64897"/>
                  </a:lnTo>
                  <a:lnTo>
                    <a:pt x="2635377" y="64897"/>
                  </a:lnTo>
                  <a:lnTo>
                    <a:pt x="2635377" y="28067"/>
                  </a:lnTo>
                  <a:lnTo>
                    <a:pt x="2707386" y="28067"/>
                  </a:lnTo>
                  <a:lnTo>
                    <a:pt x="2707386" y="12827"/>
                  </a:lnTo>
                  <a:lnTo>
                    <a:pt x="2616581" y="12827"/>
                  </a:lnTo>
                  <a:lnTo>
                    <a:pt x="2616581" y="28067"/>
                  </a:lnTo>
                  <a:lnTo>
                    <a:pt x="2616581" y="64897"/>
                  </a:lnTo>
                  <a:lnTo>
                    <a:pt x="2616581" y="80137"/>
                  </a:lnTo>
                  <a:lnTo>
                    <a:pt x="2652522" y="80137"/>
                  </a:lnTo>
                  <a:lnTo>
                    <a:pt x="2652522" y="108331"/>
                  </a:lnTo>
                  <a:lnTo>
                    <a:pt x="2595372" y="108331"/>
                  </a:lnTo>
                  <a:lnTo>
                    <a:pt x="2595372" y="123825"/>
                  </a:lnTo>
                  <a:lnTo>
                    <a:pt x="2728595" y="123825"/>
                  </a:lnTo>
                  <a:lnTo>
                    <a:pt x="2728595" y="108331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904220" y="2088451"/>
              <a:ext cx="2525539" cy="1713865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866836" y="3996309"/>
              <a:ext cx="1028382" cy="119761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3070860" y="4024884"/>
              <a:ext cx="76200" cy="74930"/>
            </a:xfrm>
            <a:custGeom>
              <a:avLst/>
              <a:gdLst/>
              <a:ahLst/>
              <a:cxnLst/>
              <a:rect l="l" t="t" r="r" b="b"/>
              <a:pathLst>
                <a:path w="76200" h="74929">
                  <a:moveTo>
                    <a:pt x="76200" y="0"/>
                  </a:moveTo>
                  <a:lnTo>
                    <a:pt x="0" y="0"/>
                  </a:lnTo>
                  <a:lnTo>
                    <a:pt x="0" y="74675"/>
                  </a:lnTo>
                  <a:lnTo>
                    <a:pt x="76200" y="74675"/>
                  </a:lnTo>
                  <a:lnTo>
                    <a:pt x="76200" y="0"/>
                  </a:lnTo>
                  <a:close/>
                </a:path>
              </a:pathLst>
            </a:custGeom>
            <a:solidFill>
              <a:srgbClr val="39A9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3070860" y="4024884"/>
              <a:ext cx="76200" cy="74930"/>
            </a:xfrm>
            <a:custGeom>
              <a:avLst/>
              <a:gdLst/>
              <a:ahLst/>
              <a:cxnLst/>
              <a:rect l="l" t="t" r="r" b="b"/>
              <a:pathLst>
                <a:path w="76200" h="74929">
                  <a:moveTo>
                    <a:pt x="0" y="74675"/>
                  </a:moveTo>
                  <a:lnTo>
                    <a:pt x="76200" y="74675"/>
                  </a:lnTo>
                  <a:lnTo>
                    <a:pt x="76200" y="0"/>
                  </a:lnTo>
                  <a:lnTo>
                    <a:pt x="0" y="0"/>
                  </a:lnTo>
                  <a:lnTo>
                    <a:pt x="0" y="74675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190239" y="3996309"/>
              <a:ext cx="218312" cy="118237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479672" y="3997071"/>
              <a:ext cx="223774" cy="118364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392680" y="2621279"/>
              <a:ext cx="752856" cy="598932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5762243" y="2101595"/>
              <a:ext cx="2974975" cy="1455420"/>
            </a:xfrm>
            <a:custGeom>
              <a:avLst/>
              <a:gdLst/>
              <a:ahLst/>
              <a:cxnLst/>
              <a:rect l="l" t="t" r="r" b="b"/>
              <a:pathLst>
                <a:path w="2974975" h="1455420">
                  <a:moveTo>
                    <a:pt x="0" y="1455419"/>
                  </a:moveTo>
                  <a:lnTo>
                    <a:pt x="196595" y="1455419"/>
                  </a:lnTo>
                </a:path>
                <a:path w="2974975" h="1455420">
                  <a:moveTo>
                    <a:pt x="545591" y="1455419"/>
                  </a:moveTo>
                  <a:lnTo>
                    <a:pt x="940307" y="1455419"/>
                  </a:lnTo>
                </a:path>
                <a:path w="2974975" h="1455420">
                  <a:moveTo>
                    <a:pt x="1289303" y="1455419"/>
                  </a:moveTo>
                  <a:lnTo>
                    <a:pt x="1684020" y="1455419"/>
                  </a:lnTo>
                </a:path>
                <a:path w="2974975" h="1455420">
                  <a:moveTo>
                    <a:pt x="2034540" y="1455419"/>
                  </a:moveTo>
                  <a:lnTo>
                    <a:pt x="2974848" y="1455419"/>
                  </a:lnTo>
                </a:path>
                <a:path w="2974975" h="1455420">
                  <a:moveTo>
                    <a:pt x="0" y="1213103"/>
                  </a:moveTo>
                  <a:lnTo>
                    <a:pt x="196595" y="1213103"/>
                  </a:lnTo>
                </a:path>
                <a:path w="2974975" h="1455420">
                  <a:moveTo>
                    <a:pt x="545591" y="1213103"/>
                  </a:moveTo>
                  <a:lnTo>
                    <a:pt x="940307" y="1213103"/>
                  </a:lnTo>
                </a:path>
                <a:path w="2974975" h="1455420">
                  <a:moveTo>
                    <a:pt x="1289303" y="1213103"/>
                  </a:moveTo>
                  <a:lnTo>
                    <a:pt x="2974848" y="1213103"/>
                  </a:lnTo>
                </a:path>
                <a:path w="2974975" h="1455420">
                  <a:moveTo>
                    <a:pt x="0" y="970788"/>
                  </a:moveTo>
                  <a:lnTo>
                    <a:pt x="196595" y="970788"/>
                  </a:lnTo>
                </a:path>
                <a:path w="2974975" h="1455420">
                  <a:moveTo>
                    <a:pt x="545591" y="970788"/>
                  </a:moveTo>
                  <a:lnTo>
                    <a:pt x="2974848" y="970788"/>
                  </a:lnTo>
                </a:path>
                <a:path w="2974975" h="1455420">
                  <a:moveTo>
                    <a:pt x="0" y="728471"/>
                  </a:moveTo>
                  <a:lnTo>
                    <a:pt x="196595" y="728471"/>
                  </a:lnTo>
                </a:path>
                <a:path w="2974975" h="1455420">
                  <a:moveTo>
                    <a:pt x="545591" y="728471"/>
                  </a:moveTo>
                  <a:lnTo>
                    <a:pt x="2974848" y="728471"/>
                  </a:lnTo>
                </a:path>
                <a:path w="2974975" h="1455420">
                  <a:moveTo>
                    <a:pt x="0" y="486155"/>
                  </a:moveTo>
                  <a:lnTo>
                    <a:pt x="196595" y="486155"/>
                  </a:lnTo>
                </a:path>
                <a:path w="2974975" h="1455420">
                  <a:moveTo>
                    <a:pt x="545591" y="486155"/>
                  </a:moveTo>
                  <a:lnTo>
                    <a:pt x="2974848" y="486155"/>
                  </a:lnTo>
                </a:path>
                <a:path w="2974975" h="1455420">
                  <a:moveTo>
                    <a:pt x="0" y="243839"/>
                  </a:moveTo>
                  <a:lnTo>
                    <a:pt x="2974848" y="243839"/>
                  </a:lnTo>
                </a:path>
                <a:path w="2974975" h="1455420">
                  <a:moveTo>
                    <a:pt x="0" y="0"/>
                  </a:moveTo>
                  <a:lnTo>
                    <a:pt x="2974848" y="0"/>
                  </a:lnTo>
                </a:path>
              </a:pathLst>
            </a:custGeom>
            <a:ln w="9525">
              <a:solidFill>
                <a:srgbClr val="F1F1F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5958840" y="2382011"/>
              <a:ext cx="349250" cy="1419225"/>
            </a:xfrm>
            <a:custGeom>
              <a:avLst/>
              <a:gdLst/>
              <a:ahLst/>
              <a:cxnLst/>
              <a:rect l="l" t="t" r="r" b="b"/>
              <a:pathLst>
                <a:path w="349250" h="1419225">
                  <a:moveTo>
                    <a:pt x="348996" y="0"/>
                  </a:moveTo>
                  <a:lnTo>
                    <a:pt x="0" y="0"/>
                  </a:lnTo>
                  <a:lnTo>
                    <a:pt x="0" y="1418844"/>
                  </a:lnTo>
                  <a:lnTo>
                    <a:pt x="348996" y="1418844"/>
                  </a:lnTo>
                  <a:lnTo>
                    <a:pt x="348996" y="0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6702552" y="3240023"/>
              <a:ext cx="349250" cy="561340"/>
            </a:xfrm>
            <a:custGeom>
              <a:avLst/>
              <a:gdLst/>
              <a:ahLst/>
              <a:cxnLst/>
              <a:rect l="l" t="t" r="r" b="b"/>
              <a:pathLst>
                <a:path w="349250" h="561339">
                  <a:moveTo>
                    <a:pt x="348996" y="0"/>
                  </a:moveTo>
                  <a:lnTo>
                    <a:pt x="0" y="0"/>
                  </a:lnTo>
                  <a:lnTo>
                    <a:pt x="0" y="560832"/>
                  </a:lnTo>
                  <a:lnTo>
                    <a:pt x="348996" y="560832"/>
                  </a:lnTo>
                  <a:lnTo>
                    <a:pt x="348996" y="0"/>
                  </a:lnTo>
                  <a:close/>
                </a:path>
              </a:pathLst>
            </a:custGeom>
            <a:solidFill>
              <a:srgbClr val="2793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7446264" y="3421379"/>
              <a:ext cx="350520" cy="379730"/>
            </a:xfrm>
            <a:custGeom>
              <a:avLst/>
              <a:gdLst/>
              <a:ahLst/>
              <a:cxnLst/>
              <a:rect l="l" t="t" r="r" b="b"/>
              <a:pathLst>
                <a:path w="350520" h="379729">
                  <a:moveTo>
                    <a:pt x="350520" y="0"/>
                  </a:moveTo>
                  <a:lnTo>
                    <a:pt x="0" y="0"/>
                  </a:lnTo>
                  <a:lnTo>
                    <a:pt x="0" y="379476"/>
                  </a:lnTo>
                  <a:lnTo>
                    <a:pt x="350520" y="379476"/>
                  </a:lnTo>
                  <a:lnTo>
                    <a:pt x="350520" y="0"/>
                  </a:lnTo>
                  <a:close/>
                </a:path>
              </a:pathLst>
            </a:custGeom>
            <a:solidFill>
              <a:srgbClr val="39A9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8189976" y="3735323"/>
              <a:ext cx="350520" cy="66040"/>
            </a:xfrm>
            <a:custGeom>
              <a:avLst/>
              <a:gdLst/>
              <a:ahLst/>
              <a:cxnLst/>
              <a:rect l="l" t="t" r="r" b="b"/>
              <a:pathLst>
                <a:path w="350520" h="66039">
                  <a:moveTo>
                    <a:pt x="350520" y="0"/>
                  </a:moveTo>
                  <a:lnTo>
                    <a:pt x="0" y="0"/>
                  </a:lnTo>
                  <a:lnTo>
                    <a:pt x="0" y="65531"/>
                  </a:lnTo>
                  <a:lnTo>
                    <a:pt x="350520" y="65531"/>
                  </a:lnTo>
                  <a:lnTo>
                    <a:pt x="350520" y="0"/>
                  </a:lnTo>
                  <a:close/>
                </a:path>
              </a:pathLst>
            </a:custGeom>
            <a:solidFill>
              <a:srgbClr val="8496A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5762243" y="3800855"/>
              <a:ext cx="2974975" cy="0"/>
            </a:xfrm>
            <a:custGeom>
              <a:avLst/>
              <a:gdLst/>
              <a:ahLst/>
              <a:cxnLst/>
              <a:rect l="l" t="t" r="r" b="b"/>
              <a:pathLst>
                <a:path w="2974975">
                  <a:moveTo>
                    <a:pt x="0" y="0"/>
                  </a:moveTo>
                  <a:lnTo>
                    <a:pt x="2974848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0" name="object 30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012687" y="2160016"/>
              <a:ext cx="241935" cy="104139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753097" y="3018154"/>
              <a:ext cx="226949" cy="104648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7503921" y="3200019"/>
              <a:ext cx="242570" cy="104775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8280527" y="3513582"/>
              <a:ext cx="170815" cy="103885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5586222" y="3756405"/>
              <a:ext cx="53340" cy="85090"/>
            </a:xfrm>
            <a:custGeom>
              <a:avLst/>
              <a:gdLst/>
              <a:ahLst/>
              <a:cxnLst/>
              <a:rect l="l" t="t" r="r" b="b"/>
              <a:pathLst>
                <a:path w="53339" h="85089">
                  <a:moveTo>
                    <a:pt x="27558" y="0"/>
                  </a:moveTo>
                  <a:lnTo>
                    <a:pt x="18668" y="0"/>
                  </a:lnTo>
                  <a:lnTo>
                    <a:pt x="11811" y="3683"/>
                  </a:lnTo>
                  <a:lnTo>
                    <a:pt x="0" y="44069"/>
                  </a:lnTo>
                  <a:lnTo>
                    <a:pt x="406" y="53236"/>
                  </a:lnTo>
                  <a:lnTo>
                    <a:pt x="17399" y="84836"/>
                  </a:lnTo>
                  <a:lnTo>
                    <a:pt x="34543" y="84836"/>
                  </a:lnTo>
                  <a:lnTo>
                    <a:pt x="41275" y="81153"/>
                  </a:lnTo>
                  <a:lnTo>
                    <a:pt x="43705" y="77343"/>
                  </a:lnTo>
                  <a:lnTo>
                    <a:pt x="26669" y="77343"/>
                  </a:lnTo>
                  <a:lnTo>
                    <a:pt x="18928" y="75225"/>
                  </a:lnTo>
                  <a:lnTo>
                    <a:pt x="13414" y="68881"/>
                  </a:lnTo>
                  <a:lnTo>
                    <a:pt x="10114" y="58322"/>
                  </a:lnTo>
                  <a:lnTo>
                    <a:pt x="9054" y="44069"/>
                  </a:lnTo>
                  <a:lnTo>
                    <a:pt x="9127" y="42037"/>
                  </a:lnTo>
                  <a:lnTo>
                    <a:pt x="10156" y="27799"/>
                  </a:lnTo>
                  <a:lnTo>
                    <a:pt x="13557" y="16525"/>
                  </a:lnTo>
                  <a:lnTo>
                    <a:pt x="19196" y="9753"/>
                  </a:lnTo>
                  <a:lnTo>
                    <a:pt x="27050" y="7493"/>
                  </a:lnTo>
                  <a:lnTo>
                    <a:pt x="43710" y="7493"/>
                  </a:lnTo>
                  <a:lnTo>
                    <a:pt x="38746" y="2621"/>
                  </a:lnTo>
                  <a:lnTo>
                    <a:pt x="27558" y="0"/>
                  </a:lnTo>
                  <a:close/>
                </a:path>
                <a:path w="53339" h="85089">
                  <a:moveTo>
                    <a:pt x="43710" y="7493"/>
                  </a:moveTo>
                  <a:lnTo>
                    <a:pt x="27050" y="7493"/>
                  </a:lnTo>
                  <a:lnTo>
                    <a:pt x="34532" y="9727"/>
                  </a:lnTo>
                  <a:lnTo>
                    <a:pt x="39846" y="16414"/>
                  </a:lnTo>
                  <a:lnTo>
                    <a:pt x="43017" y="27531"/>
                  </a:lnTo>
                  <a:lnTo>
                    <a:pt x="44000" y="42037"/>
                  </a:lnTo>
                  <a:lnTo>
                    <a:pt x="43994" y="44069"/>
                  </a:lnTo>
                  <a:lnTo>
                    <a:pt x="42975" y="58054"/>
                  </a:lnTo>
                  <a:lnTo>
                    <a:pt x="39703" y="68770"/>
                  </a:lnTo>
                  <a:lnTo>
                    <a:pt x="34264" y="75199"/>
                  </a:lnTo>
                  <a:lnTo>
                    <a:pt x="26669" y="77343"/>
                  </a:lnTo>
                  <a:lnTo>
                    <a:pt x="43705" y="77343"/>
                  </a:lnTo>
                  <a:lnTo>
                    <a:pt x="53212" y="42037"/>
                  </a:lnTo>
                  <a:lnTo>
                    <a:pt x="51597" y="23627"/>
                  </a:lnTo>
                  <a:lnTo>
                    <a:pt x="46767" y="10493"/>
                  </a:lnTo>
                  <a:lnTo>
                    <a:pt x="43710" y="7493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5" name="object 35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530341" y="3513328"/>
              <a:ext cx="108585" cy="85344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524753" y="3271265"/>
              <a:ext cx="114173" cy="84836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5525770" y="3028695"/>
              <a:ext cx="113156" cy="84836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5519292" y="2786126"/>
              <a:ext cx="119634" cy="84836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5527547" y="2543555"/>
              <a:ext cx="111378" cy="84836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5524753" y="2300985"/>
              <a:ext cx="114173" cy="84836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5523484" y="2058416"/>
              <a:ext cx="115442" cy="84836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5942203" y="3931665"/>
              <a:ext cx="41275" cy="74930"/>
            </a:xfrm>
            <a:custGeom>
              <a:avLst/>
              <a:gdLst/>
              <a:ahLst/>
              <a:cxnLst/>
              <a:rect l="l" t="t" r="r" b="b"/>
              <a:pathLst>
                <a:path w="41275" h="74929">
                  <a:moveTo>
                    <a:pt x="37464" y="0"/>
                  </a:moveTo>
                  <a:lnTo>
                    <a:pt x="3810" y="0"/>
                  </a:lnTo>
                  <a:lnTo>
                    <a:pt x="1397" y="36702"/>
                  </a:lnTo>
                  <a:lnTo>
                    <a:pt x="5461" y="36194"/>
                  </a:lnTo>
                  <a:lnTo>
                    <a:pt x="9651" y="35940"/>
                  </a:lnTo>
                  <a:lnTo>
                    <a:pt x="19938" y="35940"/>
                  </a:lnTo>
                  <a:lnTo>
                    <a:pt x="24637" y="37337"/>
                  </a:lnTo>
                  <a:lnTo>
                    <a:pt x="31114" y="42798"/>
                  </a:lnTo>
                  <a:lnTo>
                    <a:pt x="32766" y="46608"/>
                  </a:lnTo>
                  <a:lnTo>
                    <a:pt x="32766" y="56387"/>
                  </a:lnTo>
                  <a:lnTo>
                    <a:pt x="31114" y="60324"/>
                  </a:lnTo>
                  <a:lnTo>
                    <a:pt x="24764" y="66420"/>
                  </a:lnTo>
                  <a:lnTo>
                    <a:pt x="20447" y="67944"/>
                  </a:lnTo>
                  <a:lnTo>
                    <a:pt x="10160" y="67944"/>
                  </a:lnTo>
                  <a:lnTo>
                    <a:pt x="5080" y="66293"/>
                  </a:lnTo>
                  <a:lnTo>
                    <a:pt x="0" y="62991"/>
                  </a:lnTo>
                  <a:lnTo>
                    <a:pt x="0" y="71627"/>
                  </a:lnTo>
                  <a:lnTo>
                    <a:pt x="3301" y="73659"/>
                  </a:lnTo>
                  <a:lnTo>
                    <a:pt x="8382" y="74675"/>
                  </a:lnTo>
                  <a:lnTo>
                    <a:pt x="22987" y="74675"/>
                  </a:lnTo>
                  <a:lnTo>
                    <a:pt x="29083" y="72516"/>
                  </a:lnTo>
                  <a:lnTo>
                    <a:pt x="33782" y="68325"/>
                  </a:lnTo>
                  <a:lnTo>
                    <a:pt x="38354" y="64007"/>
                  </a:lnTo>
                  <a:lnTo>
                    <a:pt x="40767" y="58292"/>
                  </a:lnTo>
                  <a:lnTo>
                    <a:pt x="40767" y="44195"/>
                  </a:lnTo>
                  <a:lnTo>
                    <a:pt x="38608" y="38861"/>
                  </a:lnTo>
                  <a:lnTo>
                    <a:pt x="29972" y="30987"/>
                  </a:lnTo>
                  <a:lnTo>
                    <a:pt x="24002" y="28955"/>
                  </a:lnTo>
                  <a:lnTo>
                    <a:pt x="14224" y="28955"/>
                  </a:lnTo>
                  <a:lnTo>
                    <a:pt x="9398" y="29336"/>
                  </a:lnTo>
                  <a:lnTo>
                    <a:pt x="10922" y="7238"/>
                  </a:lnTo>
                  <a:lnTo>
                    <a:pt x="37464" y="7238"/>
                  </a:lnTo>
                  <a:lnTo>
                    <a:pt x="37464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3" name="object 43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6007480" y="3917822"/>
              <a:ext cx="71755" cy="92963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6140577" y="3917822"/>
              <a:ext cx="185293" cy="96265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6788404" y="4093083"/>
              <a:ext cx="185293" cy="96266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6542785" y="3917822"/>
              <a:ext cx="1435735" cy="96265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8143874" y="3930522"/>
              <a:ext cx="102616" cy="75818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7532369" y="4093083"/>
              <a:ext cx="185293" cy="96266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8268081" y="3917822"/>
              <a:ext cx="71754" cy="92963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8400033" y="3917822"/>
              <a:ext cx="186436" cy="96265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8663558" y="1278000"/>
              <a:ext cx="245872" cy="116204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8930131" y="1292352"/>
              <a:ext cx="197485" cy="101853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4304410" y="1278000"/>
              <a:ext cx="245999" cy="116204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4570984" y="1292352"/>
              <a:ext cx="197612" cy="101853"/>
            </a:xfrm>
            <a:prstGeom prst="rect">
              <a:avLst/>
            </a:prstGeom>
          </p:spPr>
        </p:pic>
        <p:sp>
          <p:nvSpPr>
            <p:cNvPr id="55" name="object 55"/>
            <p:cNvSpPr/>
            <p:nvPr/>
          </p:nvSpPr>
          <p:spPr>
            <a:xfrm>
              <a:off x="7127240" y="4567935"/>
              <a:ext cx="43815" cy="42545"/>
            </a:xfrm>
            <a:custGeom>
              <a:avLst/>
              <a:gdLst/>
              <a:ahLst/>
              <a:cxnLst/>
              <a:rect l="l" t="t" r="r" b="b"/>
              <a:pathLst>
                <a:path w="43815" h="42545">
                  <a:moveTo>
                    <a:pt x="27812" y="0"/>
                  </a:moveTo>
                  <a:lnTo>
                    <a:pt x="16001" y="0"/>
                  </a:lnTo>
                  <a:lnTo>
                    <a:pt x="18160" y="16763"/>
                  </a:lnTo>
                  <a:lnTo>
                    <a:pt x="3555" y="10794"/>
                  </a:lnTo>
                  <a:lnTo>
                    <a:pt x="0" y="21081"/>
                  </a:lnTo>
                  <a:lnTo>
                    <a:pt x="15620" y="23494"/>
                  </a:lnTo>
                  <a:lnTo>
                    <a:pt x="4571" y="36068"/>
                  </a:lnTo>
                  <a:lnTo>
                    <a:pt x="13715" y="42418"/>
                  </a:lnTo>
                  <a:lnTo>
                    <a:pt x="21843" y="27686"/>
                  </a:lnTo>
                  <a:lnTo>
                    <a:pt x="30099" y="42418"/>
                  </a:lnTo>
                  <a:lnTo>
                    <a:pt x="39369" y="36068"/>
                  </a:lnTo>
                  <a:lnTo>
                    <a:pt x="28193" y="23494"/>
                  </a:lnTo>
                  <a:lnTo>
                    <a:pt x="43814" y="21081"/>
                  </a:lnTo>
                  <a:lnTo>
                    <a:pt x="40131" y="10794"/>
                  </a:lnTo>
                  <a:lnTo>
                    <a:pt x="25653" y="16763"/>
                  </a:lnTo>
                  <a:lnTo>
                    <a:pt x="27812" y="0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6" name="object 56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7221728" y="4550917"/>
              <a:ext cx="206628" cy="109219"/>
            </a:xfrm>
            <a:prstGeom prst="rect">
              <a:avLst/>
            </a:prstGeom>
          </p:spPr>
        </p:pic>
        <p:sp>
          <p:nvSpPr>
            <p:cNvPr id="57" name="object 57"/>
            <p:cNvSpPr/>
            <p:nvPr/>
          </p:nvSpPr>
          <p:spPr>
            <a:xfrm>
              <a:off x="7488301" y="4551045"/>
              <a:ext cx="508000" cy="109220"/>
            </a:xfrm>
            <a:custGeom>
              <a:avLst/>
              <a:gdLst/>
              <a:ahLst/>
              <a:cxnLst/>
              <a:rect l="l" t="t" r="r" b="b"/>
              <a:pathLst>
                <a:path w="508000" h="109220">
                  <a:moveTo>
                    <a:pt x="18796" y="89408"/>
                  </a:moveTo>
                  <a:lnTo>
                    <a:pt x="17780" y="87376"/>
                  </a:lnTo>
                  <a:lnTo>
                    <a:pt x="16002" y="85725"/>
                  </a:lnTo>
                  <a:lnTo>
                    <a:pt x="14224" y="84201"/>
                  </a:lnTo>
                  <a:lnTo>
                    <a:pt x="11938" y="83439"/>
                  </a:lnTo>
                  <a:lnTo>
                    <a:pt x="6858" y="83439"/>
                  </a:lnTo>
                  <a:lnTo>
                    <a:pt x="4699" y="84201"/>
                  </a:lnTo>
                  <a:lnTo>
                    <a:pt x="2794" y="85725"/>
                  </a:lnTo>
                  <a:lnTo>
                    <a:pt x="889" y="87376"/>
                  </a:lnTo>
                  <a:lnTo>
                    <a:pt x="0" y="89408"/>
                  </a:lnTo>
                  <a:lnTo>
                    <a:pt x="50" y="94488"/>
                  </a:lnTo>
                  <a:lnTo>
                    <a:pt x="889" y="96393"/>
                  </a:lnTo>
                  <a:lnTo>
                    <a:pt x="4445" y="99695"/>
                  </a:lnTo>
                  <a:lnTo>
                    <a:pt x="6604" y="100457"/>
                  </a:lnTo>
                  <a:lnTo>
                    <a:pt x="11938" y="100457"/>
                  </a:lnTo>
                  <a:lnTo>
                    <a:pt x="14224" y="99695"/>
                  </a:lnTo>
                  <a:lnTo>
                    <a:pt x="16002" y="98044"/>
                  </a:lnTo>
                  <a:lnTo>
                    <a:pt x="17780" y="96520"/>
                  </a:lnTo>
                  <a:lnTo>
                    <a:pt x="18796" y="94488"/>
                  </a:lnTo>
                  <a:lnTo>
                    <a:pt x="18796" y="89408"/>
                  </a:lnTo>
                  <a:close/>
                </a:path>
                <a:path w="508000" h="109220">
                  <a:moveTo>
                    <a:pt x="18796" y="45593"/>
                  </a:moveTo>
                  <a:lnTo>
                    <a:pt x="17780" y="43561"/>
                  </a:lnTo>
                  <a:lnTo>
                    <a:pt x="16002" y="41910"/>
                  </a:lnTo>
                  <a:lnTo>
                    <a:pt x="14224" y="40386"/>
                  </a:lnTo>
                  <a:lnTo>
                    <a:pt x="11938" y="39624"/>
                  </a:lnTo>
                  <a:lnTo>
                    <a:pt x="6858" y="39624"/>
                  </a:lnTo>
                  <a:lnTo>
                    <a:pt x="4699" y="40386"/>
                  </a:lnTo>
                  <a:lnTo>
                    <a:pt x="2794" y="41910"/>
                  </a:lnTo>
                  <a:lnTo>
                    <a:pt x="889" y="43561"/>
                  </a:lnTo>
                  <a:lnTo>
                    <a:pt x="0" y="45593"/>
                  </a:lnTo>
                  <a:lnTo>
                    <a:pt x="50" y="50673"/>
                  </a:lnTo>
                  <a:lnTo>
                    <a:pt x="889" y="52578"/>
                  </a:lnTo>
                  <a:lnTo>
                    <a:pt x="2667" y="54229"/>
                  </a:lnTo>
                  <a:lnTo>
                    <a:pt x="4572" y="55880"/>
                  </a:lnTo>
                  <a:lnTo>
                    <a:pt x="6731" y="56642"/>
                  </a:lnTo>
                  <a:lnTo>
                    <a:pt x="11938" y="56642"/>
                  </a:lnTo>
                  <a:lnTo>
                    <a:pt x="14224" y="55880"/>
                  </a:lnTo>
                  <a:lnTo>
                    <a:pt x="16002" y="54229"/>
                  </a:lnTo>
                  <a:lnTo>
                    <a:pt x="17780" y="52705"/>
                  </a:lnTo>
                  <a:lnTo>
                    <a:pt x="18796" y="50673"/>
                  </a:lnTo>
                  <a:lnTo>
                    <a:pt x="18796" y="45593"/>
                  </a:lnTo>
                  <a:close/>
                </a:path>
                <a:path w="508000" h="109220">
                  <a:moveTo>
                    <a:pt x="171577" y="82550"/>
                  </a:moveTo>
                  <a:lnTo>
                    <a:pt x="128651" y="82550"/>
                  </a:lnTo>
                  <a:lnTo>
                    <a:pt x="128651" y="63119"/>
                  </a:lnTo>
                  <a:lnTo>
                    <a:pt x="156464" y="63119"/>
                  </a:lnTo>
                  <a:lnTo>
                    <a:pt x="156464" y="51435"/>
                  </a:lnTo>
                  <a:lnTo>
                    <a:pt x="156464" y="37592"/>
                  </a:lnTo>
                  <a:lnTo>
                    <a:pt x="156464" y="25781"/>
                  </a:lnTo>
                  <a:lnTo>
                    <a:pt x="156464" y="9525"/>
                  </a:lnTo>
                  <a:lnTo>
                    <a:pt x="142494" y="9525"/>
                  </a:lnTo>
                  <a:lnTo>
                    <a:pt x="142494" y="25781"/>
                  </a:lnTo>
                  <a:lnTo>
                    <a:pt x="142494" y="37592"/>
                  </a:lnTo>
                  <a:lnTo>
                    <a:pt x="142494" y="51435"/>
                  </a:lnTo>
                  <a:lnTo>
                    <a:pt x="100838" y="51435"/>
                  </a:lnTo>
                  <a:lnTo>
                    <a:pt x="100838" y="37592"/>
                  </a:lnTo>
                  <a:lnTo>
                    <a:pt x="142494" y="37592"/>
                  </a:lnTo>
                  <a:lnTo>
                    <a:pt x="142494" y="25781"/>
                  </a:lnTo>
                  <a:lnTo>
                    <a:pt x="100838" y="25781"/>
                  </a:lnTo>
                  <a:lnTo>
                    <a:pt x="100838" y="9525"/>
                  </a:lnTo>
                  <a:lnTo>
                    <a:pt x="86741" y="9525"/>
                  </a:lnTo>
                  <a:lnTo>
                    <a:pt x="86741" y="63119"/>
                  </a:lnTo>
                  <a:lnTo>
                    <a:pt x="114554" y="63119"/>
                  </a:lnTo>
                  <a:lnTo>
                    <a:pt x="114554" y="82550"/>
                  </a:lnTo>
                  <a:lnTo>
                    <a:pt x="71755" y="82550"/>
                  </a:lnTo>
                  <a:lnTo>
                    <a:pt x="71755" y="94234"/>
                  </a:lnTo>
                  <a:lnTo>
                    <a:pt x="171577" y="94234"/>
                  </a:lnTo>
                  <a:lnTo>
                    <a:pt x="171577" y="82550"/>
                  </a:lnTo>
                  <a:close/>
                </a:path>
                <a:path w="508000" h="109220">
                  <a:moveTo>
                    <a:pt x="252222" y="46609"/>
                  </a:moveTo>
                  <a:lnTo>
                    <a:pt x="225552" y="29083"/>
                  </a:lnTo>
                  <a:lnTo>
                    <a:pt x="225552" y="21336"/>
                  </a:lnTo>
                  <a:lnTo>
                    <a:pt x="249301" y="21336"/>
                  </a:lnTo>
                  <a:lnTo>
                    <a:pt x="249301" y="10160"/>
                  </a:lnTo>
                  <a:lnTo>
                    <a:pt x="225552" y="10160"/>
                  </a:lnTo>
                  <a:lnTo>
                    <a:pt x="225552" y="0"/>
                  </a:lnTo>
                  <a:lnTo>
                    <a:pt x="211582" y="0"/>
                  </a:lnTo>
                  <a:lnTo>
                    <a:pt x="211582" y="10160"/>
                  </a:lnTo>
                  <a:lnTo>
                    <a:pt x="187706" y="10160"/>
                  </a:lnTo>
                  <a:lnTo>
                    <a:pt x="187706" y="21336"/>
                  </a:lnTo>
                  <a:lnTo>
                    <a:pt x="211455" y="21336"/>
                  </a:lnTo>
                  <a:lnTo>
                    <a:pt x="211455" y="29083"/>
                  </a:lnTo>
                  <a:lnTo>
                    <a:pt x="208915" y="34544"/>
                  </a:lnTo>
                  <a:lnTo>
                    <a:pt x="203835" y="39370"/>
                  </a:lnTo>
                  <a:lnTo>
                    <a:pt x="198755" y="44323"/>
                  </a:lnTo>
                  <a:lnTo>
                    <a:pt x="192405" y="47879"/>
                  </a:lnTo>
                  <a:lnTo>
                    <a:pt x="184785" y="50038"/>
                  </a:lnTo>
                  <a:lnTo>
                    <a:pt x="194183" y="59309"/>
                  </a:lnTo>
                  <a:lnTo>
                    <a:pt x="202196" y="54952"/>
                  </a:lnTo>
                  <a:lnTo>
                    <a:pt x="208940" y="50266"/>
                  </a:lnTo>
                  <a:lnTo>
                    <a:pt x="214414" y="45212"/>
                  </a:lnTo>
                  <a:lnTo>
                    <a:pt x="218567" y="39878"/>
                  </a:lnTo>
                  <a:lnTo>
                    <a:pt x="223799" y="45377"/>
                  </a:lnTo>
                  <a:lnTo>
                    <a:pt x="229844" y="50038"/>
                  </a:lnTo>
                  <a:lnTo>
                    <a:pt x="236613" y="53797"/>
                  </a:lnTo>
                  <a:lnTo>
                    <a:pt x="244221" y="56642"/>
                  </a:lnTo>
                  <a:lnTo>
                    <a:pt x="252222" y="46609"/>
                  </a:lnTo>
                  <a:close/>
                </a:path>
                <a:path w="508000" h="109220">
                  <a:moveTo>
                    <a:pt x="278130" y="1397"/>
                  </a:moveTo>
                  <a:lnTo>
                    <a:pt x="264414" y="1397"/>
                  </a:lnTo>
                  <a:lnTo>
                    <a:pt x="264414" y="26670"/>
                  </a:lnTo>
                  <a:lnTo>
                    <a:pt x="244221" y="26670"/>
                  </a:lnTo>
                  <a:lnTo>
                    <a:pt x="244221" y="37846"/>
                  </a:lnTo>
                  <a:lnTo>
                    <a:pt x="264414" y="37846"/>
                  </a:lnTo>
                  <a:lnTo>
                    <a:pt x="264414" y="55499"/>
                  </a:lnTo>
                  <a:lnTo>
                    <a:pt x="278130" y="55499"/>
                  </a:lnTo>
                  <a:lnTo>
                    <a:pt x="278130" y="1397"/>
                  </a:lnTo>
                  <a:close/>
                </a:path>
                <a:path w="508000" h="109220">
                  <a:moveTo>
                    <a:pt x="280924" y="95631"/>
                  </a:moveTo>
                  <a:lnTo>
                    <a:pt x="222377" y="95631"/>
                  </a:lnTo>
                  <a:lnTo>
                    <a:pt x="222377" y="88773"/>
                  </a:lnTo>
                  <a:lnTo>
                    <a:pt x="278130" y="88773"/>
                  </a:lnTo>
                  <a:lnTo>
                    <a:pt x="278130" y="59690"/>
                  </a:lnTo>
                  <a:lnTo>
                    <a:pt x="208534" y="59690"/>
                  </a:lnTo>
                  <a:lnTo>
                    <a:pt x="208534" y="71501"/>
                  </a:lnTo>
                  <a:lnTo>
                    <a:pt x="264414" y="71501"/>
                  </a:lnTo>
                  <a:lnTo>
                    <a:pt x="264414" y="77978"/>
                  </a:lnTo>
                  <a:lnTo>
                    <a:pt x="208534" y="77978"/>
                  </a:lnTo>
                  <a:lnTo>
                    <a:pt x="208534" y="107315"/>
                  </a:lnTo>
                  <a:lnTo>
                    <a:pt x="280924" y="107315"/>
                  </a:lnTo>
                  <a:lnTo>
                    <a:pt x="280924" y="95631"/>
                  </a:lnTo>
                  <a:close/>
                </a:path>
                <a:path w="508000" h="109220">
                  <a:moveTo>
                    <a:pt x="362458" y="39751"/>
                  </a:moveTo>
                  <a:lnTo>
                    <a:pt x="361073" y="37211"/>
                  </a:lnTo>
                  <a:lnTo>
                    <a:pt x="359918" y="35052"/>
                  </a:lnTo>
                  <a:lnTo>
                    <a:pt x="354965" y="31369"/>
                  </a:lnTo>
                  <a:lnTo>
                    <a:pt x="349885" y="27813"/>
                  </a:lnTo>
                  <a:lnTo>
                    <a:pt x="348488" y="27457"/>
                  </a:lnTo>
                  <a:lnTo>
                    <a:pt x="348488" y="40005"/>
                  </a:lnTo>
                  <a:lnTo>
                    <a:pt x="348488" y="51054"/>
                  </a:lnTo>
                  <a:lnTo>
                    <a:pt x="343789" y="53848"/>
                  </a:lnTo>
                  <a:lnTo>
                    <a:pt x="324993" y="53848"/>
                  </a:lnTo>
                  <a:lnTo>
                    <a:pt x="320294" y="51054"/>
                  </a:lnTo>
                  <a:lnTo>
                    <a:pt x="320294" y="42926"/>
                  </a:lnTo>
                  <a:lnTo>
                    <a:pt x="321437" y="41021"/>
                  </a:lnTo>
                  <a:lnTo>
                    <a:pt x="323850" y="39497"/>
                  </a:lnTo>
                  <a:lnTo>
                    <a:pt x="326136" y="37973"/>
                  </a:lnTo>
                  <a:lnTo>
                    <a:pt x="329692" y="37211"/>
                  </a:lnTo>
                  <a:lnTo>
                    <a:pt x="343789" y="37211"/>
                  </a:lnTo>
                  <a:lnTo>
                    <a:pt x="348488" y="40005"/>
                  </a:lnTo>
                  <a:lnTo>
                    <a:pt x="348488" y="27457"/>
                  </a:lnTo>
                  <a:lnTo>
                    <a:pt x="343027" y="26035"/>
                  </a:lnTo>
                  <a:lnTo>
                    <a:pt x="325755" y="26035"/>
                  </a:lnTo>
                  <a:lnTo>
                    <a:pt x="306387" y="51308"/>
                  </a:lnTo>
                  <a:lnTo>
                    <a:pt x="308864" y="55880"/>
                  </a:lnTo>
                  <a:lnTo>
                    <a:pt x="318897" y="63119"/>
                  </a:lnTo>
                  <a:lnTo>
                    <a:pt x="325628" y="64897"/>
                  </a:lnTo>
                  <a:lnTo>
                    <a:pt x="342900" y="64897"/>
                  </a:lnTo>
                  <a:lnTo>
                    <a:pt x="349758" y="63119"/>
                  </a:lnTo>
                  <a:lnTo>
                    <a:pt x="359918" y="56007"/>
                  </a:lnTo>
                  <a:lnTo>
                    <a:pt x="361073" y="53848"/>
                  </a:lnTo>
                  <a:lnTo>
                    <a:pt x="362458" y="51308"/>
                  </a:lnTo>
                  <a:lnTo>
                    <a:pt x="362458" y="39751"/>
                  </a:lnTo>
                  <a:close/>
                </a:path>
                <a:path w="508000" h="109220">
                  <a:moveTo>
                    <a:pt x="367030" y="10922"/>
                  </a:moveTo>
                  <a:lnTo>
                    <a:pt x="341122" y="10922"/>
                  </a:lnTo>
                  <a:lnTo>
                    <a:pt x="341122" y="0"/>
                  </a:lnTo>
                  <a:lnTo>
                    <a:pt x="327025" y="0"/>
                  </a:lnTo>
                  <a:lnTo>
                    <a:pt x="327025" y="10922"/>
                  </a:lnTo>
                  <a:lnTo>
                    <a:pt x="301117" y="10922"/>
                  </a:lnTo>
                  <a:lnTo>
                    <a:pt x="301117" y="22098"/>
                  </a:lnTo>
                  <a:lnTo>
                    <a:pt x="367030" y="22098"/>
                  </a:lnTo>
                  <a:lnTo>
                    <a:pt x="367030" y="10922"/>
                  </a:lnTo>
                  <a:close/>
                </a:path>
                <a:path w="508000" h="109220">
                  <a:moveTo>
                    <a:pt x="387223" y="70866"/>
                  </a:moveTo>
                  <a:lnTo>
                    <a:pt x="315341" y="70866"/>
                  </a:lnTo>
                  <a:lnTo>
                    <a:pt x="315341" y="82550"/>
                  </a:lnTo>
                  <a:lnTo>
                    <a:pt x="373253" y="82550"/>
                  </a:lnTo>
                  <a:lnTo>
                    <a:pt x="373253" y="109093"/>
                  </a:lnTo>
                  <a:lnTo>
                    <a:pt x="387223" y="109093"/>
                  </a:lnTo>
                  <a:lnTo>
                    <a:pt x="387223" y="70866"/>
                  </a:lnTo>
                  <a:close/>
                </a:path>
                <a:path w="508000" h="109220">
                  <a:moveTo>
                    <a:pt x="403479" y="32258"/>
                  </a:moveTo>
                  <a:lnTo>
                    <a:pt x="387223" y="32258"/>
                  </a:lnTo>
                  <a:lnTo>
                    <a:pt x="387223" y="1397"/>
                  </a:lnTo>
                  <a:lnTo>
                    <a:pt x="373126" y="1397"/>
                  </a:lnTo>
                  <a:lnTo>
                    <a:pt x="373126" y="66294"/>
                  </a:lnTo>
                  <a:lnTo>
                    <a:pt x="387223" y="66294"/>
                  </a:lnTo>
                  <a:lnTo>
                    <a:pt x="387223" y="44069"/>
                  </a:lnTo>
                  <a:lnTo>
                    <a:pt x="403479" y="44069"/>
                  </a:lnTo>
                  <a:lnTo>
                    <a:pt x="403479" y="32258"/>
                  </a:lnTo>
                  <a:close/>
                </a:path>
                <a:path w="508000" h="109220">
                  <a:moveTo>
                    <a:pt x="484124" y="12954"/>
                  </a:moveTo>
                  <a:lnTo>
                    <a:pt x="457581" y="12954"/>
                  </a:lnTo>
                  <a:lnTo>
                    <a:pt x="457581" y="635"/>
                  </a:lnTo>
                  <a:lnTo>
                    <a:pt x="443484" y="635"/>
                  </a:lnTo>
                  <a:lnTo>
                    <a:pt x="443484" y="12954"/>
                  </a:lnTo>
                  <a:lnTo>
                    <a:pt x="417068" y="12954"/>
                  </a:lnTo>
                  <a:lnTo>
                    <a:pt x="417068" y="24765"/>
                  </a:lnTo>
                  <a:lnTo>
                    <a:pt x="484124" y="24765"/>
                  </a:lnTo>
                  <a:lnTo>
                    <a:pt x="484124" y="12954"/>
                  </a:lnTo>
                  <a:close/>
                </a:path>
                <a:path w="508000" h="109220">
                  <a:moveTo>
                    <a:pt x="489712" y="91821"/>
                  </a:moveTo>
                  <a:lnTo>
                    <a:pt x="488911" y="81407"/>
                  </a:lnTo>
                  <a:lnTo>
                    <a:pt x="488823" y="80137"/>
                  </a:lnTo>
                  <a:lnTo>
                    <a:pt x="484289" y="80505"/>
                  </a:lnTo>
                  <a:lnTo>
                    <a:pt x="477583" y="80822"/>
                  </a:lnTo>
                  <a:lnTo>
                    <a:pt x="457581" y="81407"/>
                  </a:lnTo>
                  <a:lnTo>
                    <a:pt x="457581" y="70358"/>
                  </a:lnTo>
                  <a:lnTo>
                    <a:pt x="464185" y="69215"/>
                  </a:lnTo>
                  <a:lnTo>
                    <a:pt x="469392" y="66675"/>
                  </a:lnTo>
                  <a:lnTo>
                    <a:pt x="472948" y="62865"/>
                  </a:lnTo>
                  <a:lnTo>
                    <a:pt x="476262" y="59436"/>
                  </a:lnTo>
                  <a:lnTo>
                    <a:pt x="476631" y="59055"/>
                  </a:lnTo>
                  <a:lnTo>
                    <a:pt x="478409" y="54483"/>
                  </a:lnTo>
                  <a:lnTo>
                    <a:pt x="478282" y="42799"/>
                  </a:lnTo>
                  <a:lnTo>
                    <a:pt x="476973" y="40132"/>
                  </a:lnTo>
                  <a:lnTo>
                    <a:pt x="475996" y="38100"/>
                  </a:lnTo>
                  <a:lnTo>
                    <a:pt x="466090" y="30480"/>
                  </a:lnTo>
                  <a:lnTo>
                    <a:pt x="464439" y="30022"/>
                  </a:lnTo>
                  <a:lnTo>
                    <a:pt x="464439" y="46990"/>
                  </a:lnTo>
                  <a:lnTo>
                    <a:pt x="464439" y="52705"/>
                  </a:lnTo>
                  <a:lnTo>
                    <a:pt x="463169" y="54991"/>
                  </a:lnTo>
                  <a:lnTo>
                    <a:pt x="458343" y="58547"/>
                  </a:lnTo>
                  <a:lnTo>
                    <a:pt x="454914" y="59436"/>
                  </a:lnTo>
                  <a:lnTo>
                    <a:pt x="446278" y="59436"/>
                  </a:lnTo>
                  <a:lnTo>
                    <a:pt x="442849" y="58547"/>
                  </a:lnTo>
                  <a:lnTo>
                    <a:pt x="440436" y="56769"/>
                  </a:lnTo>
                  <a:lnTo>
                    <a:pt x="437896" y="54991"/>
                  </a:lnTo>
                  <a:lnTo>
                    <a:pt x="436626" y="52705"/>
                  </a:lnTo>
                  <a:lnTo>
                    <a:pt x="436689" y="46990"/>
                  </a:lnTo>
                  <a:lnTo>
                    <a:pt x="437896" y="44831"/>
                  </a:lnTo>
                  <a:lnTo>
                    <a:pt x="442976" y="41021"/>
                  </a:lnTo>
                  <a:lnTo>
                    <a:pt x="446405" y="40132"/>
                  </a:lnTo>
                  <a:lnTo>
                    <a:pt x="454914" y="40132"/>
                  </a:lnTo>
                  <a:lnTo>
                    <a:pt x="458343" y="41021"/>
                  </a:lnTo>
                  <a:lnTo>
                    <a:pt x="460756" y="42799"/>
                  </a:lnTo>
                  <a:lnTo>
                    <a:pt x="463296" y="44577"/>
                  </a:lnTo>
                  <a:lnTo>
                    <a:pt x="464439" y="46990"/>
                  </a:lnTo>
                  <a:lnTo>
                    <a:pt x="464439" y="30022"/>
                  </a:lnTo>
                  <a:lnTo>
                    <a:pt x="459232" y="28575"/>
                  </a:lnTo>
                  <a:lnTo>
                    <a:pt x="442214" y="28575"/>
                  </a:lnTo>
                  <a:lnTo>
                    <a:pt x="435356" y="30480"/>
                  </a:lnTo>
                  <a:lnTo>
                    <a:pt x="430276" y="34417"/>
                  </a:lnTo>
                  <a:lnTo>
                    <a:pt x="425196" y="38481"/>
                  </a:lnTo>
                  <a:lnTo>
                    <a:pt x="422656" y="43561"/>
                  </a:lnTo>
                  <a:lnTo>
                    <a:pt x="422656" y="55118"/>
                  </a:lnTo>
                  <a:lnTo>
                    <a:pt x="424434" y="59563"/>
                  </a:lnTo>
                  <a:lnTo>
                    <a:pt x="431800" y="66929"/>
                  </a:lnTo>
                  <a:lnTo>
                    <a:pt x="436880" y="69342"/>
                  </a:lnTo>
                  <a:lnTo>
                    <a:pt x="443484" y="70485"/>
                  </a:lnTo>
                  <a:lnTo>
                    <a:pt x="443484" y="81661"/>
                  </a:lnTo>
                  <a:lnTo>
                    <a:pt x="411353" y="81915"/>
                  </a:lnTo>
                  <a:lnTo>
                    <a:pt x="412623" y="93599"/>
                  </a:lnTo>
                  <a:lnTo>
                    <a:pt x="435140" y="93484"/>
                  </a:lnTo>
                  <a:lnTo>
                    <a:pt x="455498" y="93141"/>
                  </a:lnTo>
                  <a:lnTo>
                    <a:pt x="473671" y="92583"/>
                  </a:lnTo>
                  <a:lnTo>
                    <a:pt x="489712" y="91821"/>
                  </a:lnTo>
                  <a:close/>
                </a:path>
                <a:path w="508000" h="109220">
                  <a:moveTo>
                    <a:pt x="507492" y="1397"/>
                  </a:moveTo>
                  <a:lnTo>
                    <a:pt x="493522" y="1397"/>
                  </a:lnTo>
                  <a:lnTo>
                    <a:pt x="493522" y="109093"/>
                  </a:lnTo>
                  <a:lnTo>
                    <a:pt x="507492" y="109093"/>
                  </a:lnTo>
                  <a:lnTo>
                    <a:pt x="507492" y="1397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8" name="object 58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8055229" y="4552441"/>
              <a:ext cx="1104265" cy="116331"/>
            </a:xfrm>
            <a:prstGeom prst="rect">
              <a:avLst/>
            </a:prstGeom>
          </p:spPr>
        </p:pic>
        <p:sp>
          <p:nvSpPr>
            <p:cNvPr id="59" name="object 59"/>
            <p:cNvSpPr/>
            <p:nvPr/>
          </p:nvSpPr>
          <p:spPr>
            <a:xfrm>
              <a:off x="819912" y="4818888"/>
              <a:ext cx="8263255" cy="1691639"/>
            </a:xfrm>
            <a:custGeom>
              <a:avLst/>
              <a:gdLst/>
              <a:ahLst/>
              <a:cxnLst/>
              <a:rect l="l" t="t" r="r" b="b"/>
              <a:pathLst>
                <a:path w="8263255" h="1691640">
                  <a:moveTo>
                    <a:pt x="8263128" y="0"/>
                  </a:moveTo>
                  <a:lnTo>
                    <a:pt x="0" y="0"/>
                  </a:lnTo>
                  <a:lnTo>
                    <a:pt x="0" y="1691639"/>
                  </a:lnTo>
                  <a:lnTo>
                    <a:pt x="8263128" y="1691639"/>
                  </a:lnTo>
                  <a:lnTo>
                    <a:pt x="8263128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0" name="object 60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1176527" y="5061203"/>
              <a:ext cx="144780" cy="144779"/>
            </a:xfrm>
            <a:prstGeom prst="rect">
              <a:avLst/>
            </a:prstGeom>
          </p:spPr>
        </p:pic>
        <p:sp>
          <p:nvSpPr>
            <p:cNvPr id="61" name="object 61"/>
            <p:cNvSpPr/>
            <p:nvPr/>
          </p:nvSpPr>
          <p:spPr>
            <a:xfrm>
              <a:off x="1411605" y="5063363"/>
              <a:ext cx="5777865" cy="139700"/>
            </a:xfrm>
            <a:custGeom>
              <a:avLst/>
              <a:gdLst/>
              <a:ahLst/>
              <a:cxnLst/>
              <a:rect l="l" t="t" r="r" b="b"/>
              <a:pathLst>
                <a:path w="5777865" h="139700">
                  <a:moveTo>
                    <a:pt x="122555" y="101473"/>
                  </a:moveTo>
                  <a:lnTo>
                    <a:pt x="69850" y="101473"/>
                  </a:lnTo>
                  <a:lnTo>
                    <a:pt x="69850" y="70866"/>
                  </a:lnTo>
                  <a:lnTo>
                    <a:pt x="106934" y="70866"/>
                  </a:lnTo>
                  <a:lnTo>
                    <a:pt x="106934" y="56642"/>
                  </a:lnTo>
                  <a:lnTo>
                    <a:pt x="35179" y="56642"/>
                  </a:lnTo>
                  <a:lnTo>
                    <a:pt x="35179" y="12573"/>
                  </a:lnTo>
                  <a:lnTo>
                    <a:pt x="18034" y="12573"/>
                  </a:lnTo>
                  <a:lnTo>
                    <a:pt x="18034" y="70866"/>
                  </a:lnTo>
                  <a:lnTo>
                    <a:pt x="52578" y="70866"/>
                  </a:lnTo>
                  <a:lnTo>
                    <a:pt x="52578" y="101473"/>
                  </a:lnTo>
                  <a:lnTo>
                    <a:pt x="0" y="101473"/>
                  </a:lnTo>
                  <a:lnTo>
                    <a:pt x="0" y="115697"/>
                  </a:lnTo>
                  <a:lnTo>
                    <a:pt x="122555" y="115697"/>
                  </a:lnTo>
                  <a:lnTo>
                    <a:pt x="122555" y="101473"/>
                  </a:lnTo>
                  <a:close/>
                </a:path>
                <a:path w="5777865" h="139700">
                  <a:moveTo>
                    <a:pt x="208788" y="71374"/>
                  </a:moveTo>
                  <a:lnTo>
                    <a:pt x="207060" y="60198"/>
                  </a:lnTo>
                  <a:lnTo>
                    <a:pt x="206629" y="57404"/>
                  </a:lnTo>
                  <a:lnTo>
                    <a:pt x="201676" y="58674"/>
                  </a:lnTo>
                  <a:lnTo>
                    <a:pt x="159766" y="60198"/>
                  </a:lnTo>
                  <a:lnTo>
                    <a:pt x="159766" y="46482"/>
                  </a:lnTo>
                  <a:lnTo>
                    <a:pt x="203708" y="46482"/>
                  </a:lnTo>
                  <a:lnTo>
                    <a:pt x="203708" y="6477"/>
                  </a:lnTo>
                  <a:lnTo>
                    <a:pt x="143002" y="6477"/>
                  </a:lnTo>
                  <a:lnTo>
                    <a:pt x="143002" y="20447"/>
                  </a:lnTo>
                  <a:lnTo>
                    <a:pt x="186817" y="20447"/>
                  </a:lnTo>
                  <a:lnTo>
                    <a:pt x="186817" y="33020"/>
                  </a:lnTo>
                  <a:lnTo>
                    <a:pt x="143002" y="33020"/>
                  </a:lnTo>
                  <a:lnTo>
                    <a:pt x="143002" y="74295"/>
                  </a:lnTo>
                  <a:lnTo>
                    <a:pt x="180898" y="74142"/>
                  </a:lnTo>
                  <a:lnTo>
                    <a:pt x="190881" y="73914"/>
                  </a:lnTo>
                  <a:lnTo>
                    <a:pt x="198374" y="73025"/>
                  </a:lnTo>
                  <a:lnTo>
                    <a:pt x="208788" y="71374"/>
                  </a:lnTo>
                  <a:close/>
                </a:path>
                <a:path w="5777865" h="139700">
                  <a:moveTo>
                    <a:pt x="248158" y="1905"/>
                  </a:moveTo>
                  <a:lnTo>
                    <a:pt x="231267" y="1905"/>
                  </a:lnTo>
                  <a:lnTo>
                    <a:pt x="231267" y="19685"/>
                  </a:lnTo>
                  <a:lnTo>
                    <a:pt x="211074" y="19685"/>
                  </a:lnTo>
                  <a:lnTo>
                    <a:pt x="211074" y="33274"/>
                  </a:lnTo>
                  <a:lnTo>
                    <a:pt x="231267" y="33274"/>
                  </a:lnTo>
                  <a:lnTo>
                    <a:pt x="231267" y="46609"/>
                  </a:lnTo>
                  <a:lnTo>
                    <a:pt x="211074" y="46609"/>
                  </a:lnTo>
                  <a:lnTo>
                    <a:pt x="211074" y="60198"/>
                  </a:lnTo>
                  <a:lnTo>
                    <a:pt x="231267" y="60198"/>
                  </a:lnTo>
                  <a:lnTo>
                    <a:pt x="231267" y="77978"/>
                  </a:lnTo>
                  <a:lnTo>
                    <a:pt x="248158" y="77978"/>
                  </a:lnTo>
                  <a:lnTo>
                    <a:pt x="248158" y="1905"/>
                  </a:lnTo>
                  <a:close/>
                </a:path>
                <a:path w="5777865" h="139700">
                  <a:moveTo>
                    <a:pt x="250571" y="98425"/>
                  </a:moveTo>
                  <a:lnTo>
                    <a:pt x="247802" y="93726"/>
                  </a:lnTo>
                  <a:lnTo>
                    <a:pt x="246761" y="91948"/>
                  </a:lnTo>
                  <a:lnTo>
                    <a:pt x="239014" y="86995"/>
                  </a:lnTo>
                  <a:lnTo>
                    <a:pt x="233159" y="83985"/>
                  </a:lnTo>
                  <a:lnTo>
                    <a:pt x="233159" y="110490"/>
                  </a:lnTo>
                  <a:lnTo>
                    <a:pt x="230886" y="113665"/>
                  </a:lnTo>
                  <a:lnTo>
                    <a:pt x="226428" y="115824"/>
                  </a:lnTo>
                  <a:lnTo>
                    <a:pt x="221996" y="118110"/>
                  </a:lnTo>
                  <a:lnTo>
                    <a:pt x="215392" y="119253"/>
                  </a:lnTo>
                  <a:lnTo>
                    <a:pt x="198501" y="119253"/>
                  </a:lnTo>
                  <a:lnTo>
                    <a:pt x="192024" y="118110"/>
                  </a:lnTo>
                  <a:lnTo>
                    <a:pt x="183134" y="113538"/>
                  </a:lnTo>
                  <a:lnTo>
                    <a:pt x="180975" y="110490"/>
                  </a:lnTo>
                  <a:lnTo>
                    <a:pt x="180975" y="102489"/>
                  </a:lnTo>
                  <a:lnTo>
                    <a:pt x="183134" y="99441"/>
                  </a:lnTo>
                  <a:lnTo>
                    <a:pt x="187452" y="97155"/>
                  </a:lnTo>
                  <a:lnTo>
                    <a:pt x="191897" y="94869"/>
                  </a:lnTo>
                  <a:lnTo>
                    <a:pt x="198374" y="93726"/>
                  </a:lnTo>
                  <a:lnTo>
                    <a:pt x="215646" y="93726"/>
                  </a:lnTo>
                  <a:lnTo>
                    <a:pt x="222110" y="94869"/>
                  </a:lnTo>
                  <a:lnTo>
                    <a:pt x="231013" y="99441"/>
                  </a:lnTo>
                  <a:lnTo>
                    <a:pt x="233083" y="102489"/>
                  </a:lnTo>
                  <a:lnTo>
                    <a:pt x="233159" y="110490"/>
                  </a:lnTo>
                  <a:lnTo>
                    <a:pt x="233159" y="83985"/>
                  </a:lnTo>
                  <a:lnTo>
                    <a:pt x="232714" y="83756"/>
                  </a:lnTo>
                  <a:lnTo>
                    <a:pt x="225285" y="81457"/>
                  </a:lnTo>
                  <a:lnTo>
                    <a:pt x="216725" y="80086"/>
                  </a:lnTo>
                  <a:lnTo>
                    <a:pt x="207010" y="79629"/>
                  </a:lnTo>
                  <a:lnTo>
                    <a:pt x="197281" y="80086"/>
                  </a:lnTo>
                  <a:lnTo>
                    <a:pt x="163576" y="98425"/>
                  </a:lnTo>
                  <a:lnTo>
                    <a:pt x="163576" y="114554"/>
                  </a:lnTo>
                  <a:lnTo>
                    <a:pt x="197218" y="132905"/>
                  </a:lnTo>
                  <a:lnTo>
                    <a:pt x="207010" y="133350"/>
                  </a:lnTo>
                  <a:lnTo>
                    <a:pt x="216738" y="132905"/>
                  </a:lnTo>
                  <a:lnTo>
                    <a:pt x="247802" y="119253"/>
                  </a:lnTo>
                  <a:lnTo>
                    <a:pt x="250571" y="114554"/>
                  </a:lnTo>
                  <a:lnTo>
                    <a:pt x="250571" y="98425"/>
                  </a:lnTo>
                  <a:close/>
                </a:path>
                <a:path w="5777865" h="139700">
                  <a:moveTo>
                    <a:pt x="353314" y="16510"/>
                  </a:moveTo>
                  <a:lnTo>
                    <a:pt x="321056" y="16510"/>
                  </a:lnTo>
                  <a:lnTo>
                    <a:pt x="321056" y="889"/>
                  </a:lnTo>
                  <a:lnTo>
                    <a:pt x="303784" y="889"/>
                  </a:lnTo>
                  <a:lnTo>
                    <a:pt x="303784" y="16510"/>
                  </a:lnTo>
                  <a:lnTo>
                    <a:pt x="271399" y="16510"/>
                  </a:lnTo>
                  <a:lnTo>
                    <a:pt x="271399" y="30861"/>
                  </a:lnTo>
                  <a:lnTo>
                    <a:pt x="353314" y="30861"/>
                  </a:lnTo>
                  <a:lnTo>
                    <a:pt x="353314" y="16510"/>
                  </a:lnTo>
                  <a:close/>
                </a:path>
                <a:path w="5777865" h="139700">
                  <a:moveTo>
                    <a:pt x="358521" y="112776"/>
                  </a:moveTo>
                  <a:lnTo>
                    <a:pt x="357378" y="99949"/>
                  </a:lnTo>
                  <a:lnTo>
                    <a:pt x="357251" y="98425"/>
                  </a:lnTo>
                  <a:lnTo>
                    <a:pt x="351917" y="98806"/>
                  </a:lnTo>
                  <a:lnTo>
                    <a:pt x="344106" y="99187"/>
                  </a:lnTo>
                  <a:lnTo>
                    <a:pt x="321056" y="99949"/>
                  </a:lnTo>
                  <a:lnTo>
                    <a:pt x="321056" y="86868"/>
                  </a:lnTo>
                  <a:lnTo>
                    <a:pt x="329184" y="85471"/>
                  </a:lnTo>
                  <a:lnTo>
                    <a:pt x="335407" y="82423"/>
                  </a:lnTo>
                  <a:lnTo>
                    <a:pt x="343814" y="73533"/>
                  </a:lnTo>
                  <a:lnTo>
                    <a:pt x="344297" y="73025"/>
                  </a:lnTo>
                  <a:lnTo>
                    <a:pt x="346583" y="67437"/>
                  </a:lnTo>
                  <a:lnTo>
                    <a:pt x="346519" y="53213"/>
                  </a:lnTo>
                  <a:lnTo>
                    <a:pt x="344766" y="49657"/>
                  </a:lnTo>
                  <a:lnTo>
                    <a:pt x="343535" y="47117"/>
                  </a:lnTo>
                  <a:lnTo>
                    <a:pt x="337439" y="42545"/>
                  </a:lnTo>
                  <a:lnTo>
                    <a:pt x="332447" y="39471"/>
                  </a:lnTo>
                  <a:lnTo>
                    <a:pt x="329438" y="38354"/>
                  </a:lnTo>
                  <a:lnTo>
                    <a:pt x="329438" y="58166"/>
                  </a:lnTo>
                  <a:lnTo>
                    <a:pt x="329438" y="65151"/>
                  </a:lnTo>
                  <a:lnTo>
                    <a:pt x="327914" y="68072"/>
                  </a:lnTo>
                  <a:lnTo>
                    <a:pt x="324993" y="70231"/>
                  </a:lnTo>
                  <a:lnTo>
                    <a:pt x="321945" y="72390"/>
                  </a:lnTo>
                  <a:lnTo>
                    <a:pt x="317754" y="73533"/>
                  </a:lnTo>
                  <a:lnTo>
                    <a:pt x="307086" y="73533"/>
                  </a:lnTo>
                  <a:lnTo>
                    <a:pt x="302895" y="72390"/>
                  </a:lnTo>
                  <a:lnTo>
                    <a:pt x="299847" y="70231"/>
                  </a:lnTo>
                  <a:lnTo>
                    <a:pt x="296926" y="67945"/>
                  </a:lnTo>
                  <a:lnTo>
                    <a:pt x="295402" y="65151"/>
                  </a:lnTo>
                  <a:lnTo>
                    <a:pt x="295465" y="58166"/>
                  </a:lnTo>
                  <a:lnTo>
                    <a:pt x="296926" y="55499"/>
                  </a:lnTo>
                  <a:lnTo>
                    <a:pt x="300101" y="53213"/>
                  </a:lnTo>
                  <a:lnTo>
                    <a:pt x="303149" y="50800"/>
                  </a:lnTo>
                  <a:lnTo>
                    <a:pt x="307340" y="49657"/>
                  </a:lnTo>
                  <a:lnTo>
                    <a:pt x="317754" y="49657"/>
                  </a:lnTo>
                  <a:lnTo>
                    <a:pt x="321945" y="50800"/>
                  </a:lnTo>
                  <a:lnTo>
                    <a:pt x="324993" y="52959"/>
                  </a:lnTo>
                  <a:lnTo>
                    <a:pt x="327914" y="55245"/>
                  </a:lnTo>
                  <a:lnTo>
                    <a:pt x="329438" y="58166"/>
                  </a:lnTo>
                  <a:lnTo>
                    <a:pt x="329438" y="38354"/>
                  </a:lnTo>
                  <a:lnTo>
                    <a:pt x="326644" y="37299"/>
                  </a:lnTo>
                  <a:lnTo>
                    <a:pt x="319963" y="35991"/>
                  </a:lnTo>
                  <a:lnTo>
                    <a:pt x="312420" y="35560"/>
                  </a:lnTo>
                  <a:lnTo>
                    <a:pt x="304990" y="36017"/>
                  </a:lnTo>
                  <a:lnTo>
                    <a:pt x="278130" y="53975"/>
                  </a:lnTo>
                  <a:lnTo>
                    <a:pt x="278130" y="68072"/>
                  </a:lnTo>
                  <a:lnTo>
                    <a:pt x="303784" y="86995"/>
                  </a:lnTo>
                  <a:lnTo>
                    <a:pt x="303784" y="100330"/>
                  </a:lnTo>
                  <a:lnTo>
                    <a:pt x="266065" y="100584"/>
                  </a:lnTo>
                  <a:lnTo>
                    <a:pt x="267716" y="114935"/>
                  </a:lnTo>
                  <a:lnTo>
                    <a:pt x="293738" y="114795"/>
                  </a:lnTo>
                  <a:lnTo>
                    <a:pt x="317538" y="114388"/>
                  </a:lnTo>
                  <a:lnTo>
                    <a:pt x="339128" y="113703"/>
                  </a:lnTo>
                  <a:lnTo>
                    <a:pt x="358521" y="112776"/>
                  </a:lnTo>
                  <a:close/>
                </a:path>
                <a:path w="5777865" h="139700">
                  <a:moveTo>
                    <a:pt x="399923" y="58166"/>
                  </a:moveTo>
                  <a:lnTo>
                    <a:pt x="380238" y="58166"/>
                  </a:lnTo>
                  <a:lnTo>
                    <a:pt x="380238" y="1905"/>
                  </a:lnTo>
                  <a:lnTo>
                    <a:pt x="362966" y="1905"/>
                  </a:lnTo>
                  <a:lnTo>
                    <a:pt x="362966" y="133997"/>
                  </a:lnTo>
                  <a:lnTo>
                    <a:pt x="380238" y="133997"/>
                  </a:lnTo>
                  <a:lnTo>
                    <a:pt x="380238" y="72644"/>
                  </a:lnTo>
                  <a:lnTo>
                    <a:pt x="399923" y="72644"/>
                  </a:lnTo>
                  <a:lnTo>
                    <a:pt x="399923" y="58166"/>
                  </a:lnTo>
                  <a:close/>
                </a:path>
                <a:path w="5777865" h="139700">
                  <a:moveTo>
                    <a:pt x="479679" y="13208"/>
                  </a:moveTo>
                  <a:lnTo>
                    <a:pt x="414274" y="13208"/>
                  </a:lnTo>
                  <a:lnTo>
                    <a:pt x="414274" y="27686"/>
                  </a:lnTo>
                  <a:lnTo>
                    <a:pt x="460121" y="27686"/>
                  </a:lnTo>
                  <a:lnTo>
                    <a:pt x="453326" y="47142"/>
                  </a:lnTo>
                  <a:lnTo>
                    <a:pt x="442150" y="64516"/>
                  </a:lnTo>
                  <a:lnTo>
                    <a:pt x="426580" y="79806"/>
                  </a:lnTo>
                  <a:lnTo>
                    <a:pt x="406654" y="92964"/>
                  </a:lnTo>
                  <a:lnTo>
                    <a:pt x="419481" y="105029"/>
                  </a:lnTo>
                  <a:lnTo>
                    <a:pt x="443814" y="86652"/>
                  </a:lnTo>
                  <a:lnTo>
                    <a:pt x="461962" y="65227"/>
                  </a:lnTo>
                  <a:lnTo>
                    <a:pt x="473913" y="40741"/>
                  </a:lnTo>
                  <a:lnTo>
                    <a:pt x="479679" y="13208"/>
                  </a:lnTo>
                  <a:close/>
                </a:path>
                <a:path w="5777865" h="139700">
                  <a:moveTo>
                    <a:pt x="533908" y="53848"/>
                  </a:moveTo>
                  <a:lnTo>
                    <a:pt x="513461" y="53848"/>
                  </a:lnTo>
                  <a:lnTo>
                    <a:pt x="513461" y="1905"/>
                  </a:lnTo>
                  <a:lnTo>
                    <a:pt x="496189" y="1905"/>
                  </a:lnTo>
                  <a:lnTo>
                    <a:pt x="496189" y="133997"/>
                  </a:lnTo>
                  <a:lnTo>
                    <a:pt x="513461" y="133997"/>
                  </a:lnTo>
                  <a:lnTo>
                    <a:pt x="513461" y="68326"/>
                  </a:lnTo>
                  <a:lnTo>
                    <a:pt x="533908" y="68326"/>
                  </a:lnTo>
                  <a:lnTo>
                    <a:pt x="533908" y="53848"/>
                  </a:lnTo>
                  <a:close/>
                </a:path>
                <a:path w="5777865" h="139700">
                  <a:moveTo>
                    <a:pt x="661035" y="13208"/>
                  </a:moveTo>
                  <a:lnTo>
                    <a:pt x="595630" y="13208"/>
                  </a:lnTo>
                  <a:lnTo>
                    <a:pt x="595630" y="27686"/>
                  </a:lnTo>
                  <a:lnTo>
                    <a:pt x="641477" y="27686"/>
                  </a:lnTo>
                  <a:lnTo>
                    <a:pt x="634682" y="47142"/>
                  </a:lnTo>
                  <a:lnTo>
                    <a:pt x="623506" y="64516"/>
                  </a:lnTo>
                  <a:lnTo>
                    <a:pt x="607936" y="79806"/>
                  </a:lnTo>
                  <a:lnTo>
                    <a:pt x="588010" y="92964"/>
                  </a:lnTo>
                  <a:lnTo>
                    <a:pt x="600837" y="105029"/>
                  </a:lnTo>
                  <a:lnTo>
                    <a:pt x="625170" y="86652"/>
                  </a:lnTo>
                  <a:lnTo>
                    <a:pt x="643318" y="65227"/>
                  </a:lnTo>
                  <a:lnTo>
                    <a:pt x="655269" y="40741"/>
                  </a:lnTo>
                  <a:lnTo>
                    <a:pt x="661035" y="13208"/>
                  </a:lnTo>
                  <a:close/>
                </a:path>
                <a:path w="5777865" h="139700">
                  <a:moveTo>
                    <a:pt x="715264" y="53848"/>
                  </a:moveTo>
                  <a:lnTo>
                    <a:pt x="694817" y="53848"/>
                  </a:lnTo>
                  <a:lnTo>
                    <a:pt x="694817" y="1905"/>
                  </a:lnTo>
                  <a:lnTo>
                    <a:pt x="677545" y="1905"/>
                  </a:lnTo>
                  <a:lnTo>
                    <a:pt x="677545" y="133997"/>
                  </a:lnTo>
                  <a:lnTo>
                    <a:pt x="694817" y="133997"/>
                  </a:lnTo>
                  <a:lnTo>
                    <a:pt x="694817" y="68326"/>
                  </a:lnTo>
                  <a:lnTo>
                    <a:pt x="715264" y="68326"/>
                  </a:lnTo>
                  <a:lnTo>
                    <a:pt x="715264" y="53848"/>
                  </a:lnTo>
                  <a:close/>
                </a:path>
                <a:path w="5777865" h="139700">
                  <a:moveTo>
                    <a:pt x="828548" y="86995"/>
                  </a:moveTo>
                  <a:lnTo>
                    <a:pt x="740156" y="86995"/>
                  </a:lnTo>
                  <a:lnTo>
                    <a:pt x="740156" y="101473"/>
                  </a:lnTo>
                  <a:lnTo>
                    <a:pt x="811276" y="101473"/>
                  </a:lnTo>
                  <a:lnTo>
                    <a:pt x="811276" y="133997"/>
                  </a:lnTo>
                  <a:lnTo>
                    <a:pt x="828548" y="133997"/>
                  </a:lnTo>
                  <a:lnTo>
                    <a:pt x="828548" y="86995"/>
                  </a:lnTo>
                  <a:close/>
                </a:path>
                <a:path w="5777865" h="139700">
                  <a:moveTo>
                    <a:pt x="841502" y="37465"/>
                  </a:moveTo>
                  <a:lnTo>
                    <a:pt x="831494" y="36182"/>
                  </a:lnTo>
                  <a:lnTo>
                    <a:pt x="822426" y="34010"/>
                  </a:lnTo>
                  <a:lnTo>
                    <a:pt x="814298" y="30937"/>
                  </a:lnTo>
                  <a:lnTo>
                    <a:pt x="808456" y="27686"/>
                  </a:lnTo>
                  <a:lnTo>
                    <a:pt x="807085" y="26924"/>
                  </a:lnTo>
                  <a:lnTo>
                    <a:pt x="798068" y="20828"/>
                  </a:lnTo>
                  <a:lnTo>
                    <a:pt x="793623" y="15240"/>
                  </a:lnTo>
                  <a:lnTo>
                    <a:pt x="793623" y="2667"/>
                  </a:lnTo>
                  <a:lnTo>
                    <a:pt x="776605" y="2667"/>
                  </a:lnTo>
                  <a:lnTo>
                    <a:pt x="776605" y="15240"/>
                  </a:lnTo>
                  <a:lnTo>
                    <a:pt x="772160" y="20955"/>
                  </a:lnTo>
                  <a:lnTo>
                    <a:pt x="728599" y="37338"/>
                  </a:lnTo>
                  <a:lnTo>
                    <a:pt x="737616" y="50546"/>
                  </a:lnTo>
                  <a:lnTo>
                    <a:pt x="773811" y="37846"/>
                  </a:lnTo>
                  <a:lnTo>
                    <a:pt x="785114" y="27686"/>
                  </a:lnTo>
                  <a:lnTo>
                    <a:pt x="794829" y="36055"/>
                  </a:lnTo>
                  <a:lnTo>
                    <a:pt x="806094" y="42659"/>
                  </a:lnTo>
                  <a:lnTo>
                    <a:pt x="818934" y="47536"/>
                  </a:lnTo>
                  <a:lnTo>
                    <a:pt x="833374" y="50673"/>
                  </a:lnTo>
                  <a:lnTo>
                    <a:pt x="841502" y="37465"/>
                  </a:lnTo>
                  <a:close/>
                </a:path>
                <a:path w="5777865" h="139700">
                  <a:moveTo>
                    <a:pt x="846455" y="62230"/>
                  </a:moveTo>
                  <a:lnTo>
                    <a:pt x="793750" y="62230"/>
                  </a:lnTo>
                  <a:lnTo>
                    <a:pt x="793750" y="46482"/>
                  </a:lnTo>
                  <a:lnTo>
                    <a:pt x="776478" y="46482"/>
                  </a:lnTo>
                  <a:lnTo>
                    <a:pt x="776478" y="62230"/>
                  </a:lnTo>
                  <a:lnTo>
                    <a:pt x="723900" y="62230"/>
                  </a:lnTo>
                  <a:lnTo>
                    <a:pt x="723900" y="76581"/>
                  </a:lnTo>
                  <a:lnTo>
                    <a:pt x="846455" y="76581"/>
                  </a:lnTo>
                  <a:lnTo>
                    <a:pt x="846455" y="62230"/>
                  </a:lnTo>
                  <a:close/>
                </a:path>
                <a:path w="5777865" h="139700">
                  <a:moveTo>
                    <a:pt x="941578" y="16510"/>
                  </a:moveTo>
                  <a:lnTo>
                    <a:pt x="909320" y="16510"/>
                  </a:lnTo>
                  <a:lnTo>
                    <a:pt x="909320" y="889"/>
                  </a:lnTo>
                  <a:lnTo>
                    <a:pt x="892048" y="889"/>
                  </a:lnTo>
                  <a:lnTo>
                    <a:pt x="892048" y="16510"/>
                  </a:lnTo>
                  <a:lnTo>
                    <a:pt x="859663" y="16510"/>
                  </a:lnTo>
                  <a:lnTo>
                    <a:pt x="859663" y="30861"/>
                  </a:lnTo>
                  <a:lnTo>
                    <a:pt x="941578" y="30861"/>
                  </a:lnTo>
                  <a:lnTo>
                    <a:pt x="941578" y="16510"/>
                  </a:lnTo>
                  <a:close/>
                </a:path>
                <a:path w="5777865" h="139700">
                  <a:moveTo>
                    <a:pt x="946785" y="112776"/>
                  </a:moveTo>
                  <a:lnTo>
                    <a:pt x="945642" y="99949"/>
                  </a:lnTo>
                  <a:lnTo>
                    <a:pt x="945515" y="98425"/>
                  </a:lnTo>
                  <a:lnTo>
                    <a:pt x="940181" y="98806"/>
                  </a:lnTo>
                  <a:lnTo>
                    <a:pt x="932370" y="99187"/>
                  </a:lnTo>
                  <a:lnTo>
                    <a:pt x="909320" y="99949"/>
                  </a:lnTo>
                  <a:lnTo>
                    <a:pt x="909320" y="86868"/>
                  </a:lnTo>
                  <a:lnTo>
                    <a:pt x="917448" y="85471"/>
                  </a:lnTo>
                  <a:lnTo>
                    <a:pt x="923671" y="82423"/>
                  </a:lnTo>
                  <a:lnTo>
                    <a:pt x="932078" y="73533"/>
                  </a:lnTo>
                  <a:lnTo>
                    <a:pt x="932561" y="73025"/>
                  </a:lnTo>
                  <a:lnTo>
                    <a:pt x="934847" y="67437"/>
                  </a:lnTo>
                  <a:lnTo>
                    <a:pt x="934783" y="53213"/>
                  </a:lnTo>
                  <a:lnTo>
                    <a:pt x="933030" y="49657"/>
                  </a:lnTo>
                  <a:lnTo>
                    <a:pt x="931799" y="47117"/>
                  </a:lnTo>
                  <a:lnTo>
                    <a:pt x="925703" y="42545"/>
                  </a:lnTo>
                  <a:lnTo>
                    <a:pt x="920711" y="39471"/>
                  </a:lnTo>
                  <a:lnTo>
                    <a:pt x="917702" y="38354"/>
                  </a:lnTo>
                  <a:lnTo>
                    <a:pt x="917702" y="58166"/>
                  </a:lnTo>
                  <a:lnTo>
                    <a:pt x="917702" y="65151"/>
                  </a:lnTo>
                  <a:lnTo>
                    <a:pt x="916178" y="68072"/>
                  </a:lnTo>
                  <a:lnTo>
                    <a:pt x="913257" y="70231"/>
                  </a:lnTo>
                  <a:lnTo>
                    <a:pt x="910209" y="72390"/>
                  </a:lnTo>
                  <a:lnTo>
                    <a:pt x="906018" y="73533"/>
                  </a:lnTo>
                  <a:lnTo>
                    <a:pt x="895350" y="73533"/>
                  </a:lnTo>
                  <a:lnTo>
                    <a:pt x="891159" y="72390"/>
                  </a:lnTo>
                  <a:lnTo>
                    <a:pt x="888111" y="70231"/>
                  </a:lnTo>
                  <a:lnTo>
                    <a:pt x="885190" y="67945"/>
                  </a:lnTo>
                  <a:lnTo>
                    <a:pt x="883666" y="65151"/>
                  </a:lnTo>
                  <a:lnTo>
                    <a:pt x="883729" y="58166"/>
                  </a:lnTo>
                  <a:lnTo>
                    <a:pt x="885190" y="55499"/>
                  </a:lnTo>
                  <a:lnTo>
                    <a:pt x="888365" y="53213"/>
                  </a:lnTo>
                  <a:lnTo>
                    <a:pt x="891413" y="50800"/>
                  </a:lnTo>
                  <a:lnTo>
                    <a:pt x="895604" y="49657"/>
                  </a:lnTo>
                  <a:lnTo>
                    <a:pt x="906018" y="49657"/>
                  </a:lnTo>
                  <a:lnTo>
                    <a:pt x="910209" y="50800"/>
                  </a:lnTo>
                  <a:lnTo>
                    <a:pt x="913257" y="52959"/>
                  </a:lnTo>
                  <a:lnTo>
                    <a:pt x="916178" y="55245"/>
                  </a:lnTo>
                  <a:lnTo>
                    <a:pt x="917702" y="58166"/>
                  </a:lnTo>
                  <a:lnTo>
                    <a:pt x="917702" y="38354"/>
                  </a:lnTo>
                  <a:lnTo>
                    <a:pt x="914908" y="37299"/>
                  </a:lnTo>
                  <a:lnTo>
                    <a:pt x="908227" y="35991"/>
                  </a:lnTo>
                  <a:lnTo>
                    <a:pt x="900684" y="35560"/>
                  </a:lnTo>
                  <a:lnTo>
                    <a:pt x="893254" y="36017"/>
                  </a:lnTo>
                  <a:lnTo>
                    <a:pt x="866394" y="53975"/>
                  </a:lnTo>
                  <a:lnTo>
                    <a:pt x="866394" y="68072"/>
                  </a:lnTo>
                  <a:lnTo>
                    <a:pt x="892048" y="86995"/>
                  </a:lnTo>
                  <a:lnTo>
                    <a:pt x="892048" y="100330"/>
                  </a:lnTo>
                  <a:lnTo>
                    <a:pt x="854329" y="100584"/>
                  </a:lnTo>
                  <a:lnTo>
                    <a:pt x="855980" y="114935"/>
                  </a:lnTo>
                  <a:lnTo>
                    <a:pt x="882002" y="114795"/>
                  </a:lnTo>
                  <a:lnTo>
                    <a:pt x="905802" y="114388"/>
                  </a:lnTo>
                  <a:lnTo>
                    <a:pt x="927392" y="113703"/>
                  </a:lnTo>
                  <a:lnTo>
                    <a:pt x="946785" y="112776"/>
                  </a:lnTo>
                  <a:close/>
                </a:path>
                <a:path w="5777865" h="139700">
                  <a:moveTo>
                    <a:pt x="988187" y="58166"/>
                  </a:moveTo>
                  <a:lnTo>
                    <a:pt x="968502" y="58166"/>
                  </a:lnTo>
                  <a:lnTo>
                    <a:pt x="968502" y="1905"/>
                  </a:lnTo>
                  <a:lnTo>
                    <a:pt x="951230" y="1905"/>
                  </a:lnTo>
                  <a:lnTo>
                    <a:pt x="951230" y="133997"/>
                  </a:lnTo>
                  <a:lnTo>
                    <a:pt x="968502" y="133997"/>
                  </a:lnTo>
                  <a:lnTo>
                    <a:pt x="968502" y="72644"/>
                  </a:lnTo>
                  <a:lnTo>
                    <a:pt x="988187" y="72644"/>
                  </a:lnTo>
                  <a:lnTo>
                    <a:pt x="988187" y="58166"/>
                  </a:lnTo>
                  <a:close/>
                </a:path>
                <a:path w="5777865" h="139700">
                  <a:moveTo>
                    <a:pt x="1085723" y="73533"/>
                  </a:moveTo>
                  <a:lnTo>
                    <a:pt x="1084592" y="61214"/>
                  </a:lnTo>
                  <a:lnTo>
                    <a:pt x="1084453" y="59563"/>
                  </a:lnTo>
                  <a:lnTo>
                    <a:pt x="1078712" y="59956"/>
                  </a:lnTo>
                  <a:lnTo>
                    <a:pt x="1070825" y="60350"/>
                  </a:lnTo>
                  <a:lnTo>
                    <a:pt x="1048639" y="61214"/>
                  </a:lnTo>
                  <a:lnTo>
                    <a:pt x="1048639" y="49530"/>
                  </a:lnTo>
                  <a:lnTo>
                    <a:pt x="1073150" y="49530"/>
                  </a:lnTo>
                  <a:lnTo>
                    <a:pt x="1073150" y="35052"/>
                  </a:lnTo>
                  <a:lnTo>
                    <a:pt x="1024636" y="35052"/>
                  </a:lnTo>
                  <a:lnTo>
                    <a:pt x="1024636" y="20574"/>
                  </a:lnTo>
                  <a:lnTo>
                    <a:pt x="1071880" y="20574"/>
                  </a:lnTo>
                  <a:lnTo>
                    <a:pt x="1071880" y="6223"/>
                  </a:lnTo>
                  <a:lnTo>
                    <a:pt x="1007618" y="6223"/>
                  </a:lnTo>
                  <a:lnTo>
                    <a:pt x="1007618" y="49530"/>
                  </a:lnTo>
                  <a:lnTo>
                    <a:pt x="1031621" y="49530"/>
                  </a:lnTo>
                  <a:lnTo>
                    <a:pt x="1031621" y="61722"/>
                  </a:lnTo>
                  <a:lnTo>
                    <a:pt x="994410" y="62357"/>
                  </a:lnTo>
                  <a:lnTo>
                    <a:pt x="996696" y="76581"/>
                  </a:lnTo>
                  <a:lnTo>
                    <a:pt x="1017689" y="76390"/>
                  </a:lnTo>
                  <a:lnTo>
                    <a:pt x="1039533" y="75819"/>
                  </a:lnTo>
                  <a:lnTo>
                    <a:pt x="1062215" y="74866"/>
                  </a:lnTo>
                  <a:lnTo>
                    <a:pt x="1085723" y="73533"/>
                  </a:lnTo>
                  <a:close/>
                </a:path>
                <a:path w="5777865" h="139700">
                  <a:moveTo>
                    <a:pt x="1107059" y="85598"/>
                  </a:moveTo>
                  <a:lnTo>
                    <a:pt x="1090168" y="85598"/>
                  </a:lnTo>
                  <a:lnTo>
                    <a:pt x="1090168" y="100076"/>
                  </a:lnTo>
                  <a:lnTo>
                    <a:pt x="1090168" y="116840"/>
                  </a:lnTo>
                  <a:lnTo>
                    <a:pt x="1038606" y="116840"/>
                  </a:lnTo>
                  <a:lnTo>
                    <a:pt x="1038606" y="100076"/>
                  </a:lnTo>
                  <a:lnTo>
                    <a:pt x="1090168" y="100076"/>
                  </a:lnTo>
                  <a:lnTo>
                    <a:pt x="1090168" y="85598"/>
                  </a:lnTo>
                  <a:lnTo>
                    <a:pt x="1021842" y="85598"/>
                  </a:lnTo>
                  <a:lnTo>
                    <a:pt x="1021842" y="131318"/>
                  </a:lnTo>
                  <a:lnTo>
                    <a:pt x="1107059" y="131318"/>
                  </a:lnTo>
                  <a:lnTo>
                    <a:pt x="1107059" y="116840"/>
                  </a:lnTo>
                  <a:lnTo>
                    <a:pt x="1107059" y="100076"/>
                  </a:lnTo>
                  <a:lnTo>
                    <a:pt x="1107059" y="85598"/>
                  </a:lnTo>
                  <a:close/>
                </a:path>
                <a:path w="5777865" h="139700">
                  <a:moveTo>
                    <a:pt x="1107059" y="1905"/>
                  </a:moveTo>
                  <a:lnTo>
                    <a:pt x="1090168" y="1905"/>
                  </a:lnTo>
                  <a:lnTo>
                    <a:pt x="1090168" y="79883"/>
                  </a:lnTo>
                  <a:lnTo>
                    <a:pt x="1107059" y="79883"/>
                  </a:lnTo>
                  <a:lnTo>
                    <a:pt x="1107059" y="1905"/>
                  </a:lnTo>
                  <a:close/>
                </a:path>
                <a:path w="5777865" h="139700">
                  <a:moveTo>
                    <a:pt x="1220851" y="4572"/>
                  </a:moveTo>
                  <a:lnTo>
                    <a:pt x="1204722" y="4572"/>
                  </a:lnTo>
                  <a:lnTo>
                    <a:pt x="1204722" y="48133"/>
                  </a:lnTo>
                  <a:lnTo>
                    <a:pt x="1191387" y="48133"/>
                  </a:lnTo>
                  <a:lnTo>
                    <a:pt x="1190307" y="39370"/>
                  </a:lnTo>
                  <a:lnTo>
                    <a:pt x="1188440" y="31750"/>
                  </a:lnTo>
                  <a:lnTo>
                    <a:pt x="1185786" y="25273"/>
                  </a:lnTo>
                  <a:lnTo>
                    <a:pt x="1185621" y="25019"/>
                  </a:lnTo>
                  <a:lnTo>
                    <a:pt x="1182370" y="19939"/>
                  </a:lnTo>
                  <a:lnTo>
                    <a:pt x="1177290" y="13589"/>
                  </a:lnTo>
                  <a:lnTo>
                    <a:pt x="1175181" y="12623"/>
                  </a:lnTo>
                  <a:lnTo>
                    <a:pt x="1175181" y="45732"/>
                  </a:lnTo>
                  <a:lnTo>
                    <a:pt x="1175181" y="66611"/>
                  </a:lnTo>
                  <a:lnTo>
                    <a:pt x="1174115" y="73914"/>
                  </a:lnTo>
                  <a:lnTo>
                    <a:pt x="1171613" y="79463"/>
                  </a:lnTo>
                  <a:lnTo>
                    <a:pt x="1169416" y="84582"/>
                  </a:lnTo>
                  <a:lnTo>
                    <a:pt x="1166114" y="87249"/>
                  </a:lnTo>
                  <a:lnTo>
                    <a:pt x="1161796" y="87249"/>
                  </a:lnTo>
                  <a:lnTo>
                    <a:pt x="1155877" y="85305"/>
                  </a:lnTo>
                  <a:lnTo>
                    <a:pt x="1151674" y="79463"/>
                  </a:lnTo>
                  <a:lnTo>
                    <a:pt x="1149159" y="69735"/>
                  </a:lnTo>
                  <a:lnTo>
                    <a:pt x="1148334" y="56134"/>
                  </a:lnTo>
                  <a:lnTo>
                    <a:pt x="1149159" y="42545"/>
                  </a:lnTo>
                  <a:lnTo>
                    <a:pt x="1151674" y="32816"/>
                  </a:lnTo>
                  <a:lnTo>
                    <a:pt x="1155877" y="26974"/>
                  </a:lnTo>
                  <a:lnTo>
                    <a:pt x="1161796" y="25019"/>
                  </a:lnTo>
                  <a:lnTo>
                    <a:pt x="1166114" y="25019"/>
                  </a:lnTo>
                  <a:lnTo>
                    <a:pt x="1169416" y="27686"/>
                  </a:lnTo>
                  <a:lnTo>
                    <a:pt x="1171829" y="33147"/>
                  </a:lnTo>
                  <a:lnTo>
                    <a:pt x="1174115" y="38481"/>
                  </a:lnTo>
                  <a:lnTo>
                    <a:pt x="1175181" y="45732"/>
                  </a:lnTo>
                  <a:lnTo>
                    <a:pt x="1175181" y="12623"/>
                  </a:lnTo>
                  <a:lnTo>
                    <a:pt x="1170432" y="10414"/>
                  </a:lnTo>
                  <a:lnTo>
                    <a:pt x="1152144" y="10414"/>
                  </a:lnTo>
                  <a:lnTo>
                    <a:pt x="1132192" y="45732"/>
                  </a:lnTo>
                  <a:lnTo>
                    <a:pt x="1131697" y="56134"/>
                  </a:lnTo>
                  <a:lnTo>
                    <a:pt x="1132192" y="66611"/>
                  </a:lnTo>
                  <a:lnTo>
                    <a:pt x="1152017" y="101854"/>
                  </a:lnTo>
                  <a:lnTo>
                    <a:pt x="1170559" y="101854"/>
                  </a:lnTo>
                  <a:lnTo>
                    <a:pt x="1191514" y="62738"/>
                  </a:lnTo>
                  <a:lnTo>
                    <a:pt x="1204722" y="62738"/>
                  </a:lnTo>
                  <a:lnTo>
                    <a:pt x="1204722" y="130048"/>
                  </a:lnTo>
                  <a:lnTo>
                    <a:pt x="1220851" y="130048"/>
                  </a:lnTo>
                  <a:lnTo>
                    <a:pt x="1220851" y="62738"/>
                  </a:lnTo>
                  <a:lnTo>
                    <a:pt x="1220851" y="48133"/>
                  </a:lnTo>
                  <a:lnTo>
                    <a:pt x="1220851" y="4572"/>
                  </a:lnTo>
                  <a:close/>
                </a:path>
                <a:path w="5777865" h="139700">
                  <a:moveTo>
                    <a:pt x="1246378" y="1905"/>
                  </a:moveTo>
                  <a:lnTo>
                    <a:pt x="1229741" y="1905"/>
                  </a:lnTo>
                  <a:lnTo>
                    <a:pt x="1229741" y="133997"/>
                  </a:lnTo>
                  <a:lnTo>
                    <a:pt x="1246378" y="133997"/>
                  </a:lnTo>
                  <a:lnTo>
                    <a:pt x="1246378" y="1905"/>
                  </a:lnTo>
                  <a:close/>
                </a:path>
                <a:path w="5777865" h="139700">
                  <a:moveTo>
                    <a:pt x="1356741" y="96520"/>
                  </a:moveTo>
                  <a:lnTo>
                    <a:pt x="1354709" y="85344"/>
                  </a:lnTo>
                  <a:lnTo>
                    <a:pt x="1354201" y="82550"/>
                  </a:lnTo>
                  <a:lnTo>
                    <a:pt x="1348359" y="84455"/>
                  </a:lnTo>
                  <a:lnTo>
                    <a:pt x="1342136" y="85344"/>
                  </a:lnTo>
                  <a:lnTo>
                    <a:pt x="1335278" y="85344"/>
                  </a:lnTo>
                  <a:lnTo>
                    <a:pt x="1335278" y="27559"/>
                  </a:lnTo>
                  <a:lnTo>
                    <a:pt x="1353820" y="27559"/>
                  </a:lnTo>
                  <a:lnTo>
                    <a:pt x="1353820" y="13208"/>
                  </a:lnTo>
                  <a:lnTo>
                    <a:pt x="1318133" y="13208"/>
                  </a:lnTo>
                  <a:lnTo>
                    <a:pt x="1318133" y="99568"/>
                  </a:lnTo>
                  <a:lnTo>
                    <a:pt x="1330109" y="99390"/>
                  </a:lnTo>
                  <a:lnTo>
                    <a:pt x="1340523" y="98806"/>
                  </a:lnTo>
                  <a:lnTo>
                    <a:pt x="1349400" y="97853"/>
                  </a:lnTo>
                  <a:lnTo>
                    <a:pt x="1356741" y="96520"/>
                  </a:lnTo>
                  <a:close/>
                </a:path>
                <a:path w="5777865" h="139700">
                  <a:moveTo>
                    <a:pt x="1401572" y="97282"/>
                  </a:moveTo>
                  <a:lnTo>
                    <a:pt x="1399882" y="85471"/>
                  </a:lnTo>
                  <a:lnTo>
                    <a:pt x="1399540" y="83058"/>
                  </a:lnTo>
                  <a:lnTo>
                    <a:pt x="1392555" y="84709"/>
                  </a:lnTo>
                  <a:lnTo>
                    <a:pt x="1385062" y="85471"/>
                  </a:lnTo>
                  <a:lnTo>
                    <a:pt x="1377061" y="85471"/>
                  </a:lnTo>
                  <a:lnTo>
                    <a:pt x="1377061" y="27559"/>
                  </a:lnTo>
                  <a:lnTo>
                    <a:pt x="1395603" y="27559"/>
                  </a:lnTo>
                  <a:lnTo>
                    <a:pt x="1395603" y="13208"/>
                  </a:lnTo>
                  <a:lnTo>
                    <a:pt x="1360043" y="13208"/>
                  </a:lnTo>
                  <a:lnTo>
                    <a:pt x="1360043" y="99695"/>
                  </a:lnTo>
                  <a:lnTo>
                    <a:pt x="1374559" y="99555"/>
                  </a:lnTo>
                  <a:lnTo>
                    <a:pt x="1386319" y="99110"/>
                  </a:lnTo>
                  <a:lnTo>
                    <a:pt x="1395323" y="98361"/>
                  </a:lnTo>
                  <a:lnTo>
                    <a:pt x="1401572" y="97282"/>
                  </a:lnTo>
                  <a:close/>
                </a:path>
                <a:path w="5777865" h="139700">
                  <a:moveTo>
                    <a:pt x="1441450" y="52578"/>
                  </a:moveTo>
                  <a:lnTo>
                    <a:pt x="1422781" y="52578"/>
                  </a:lnTo>
                  <a:lnTo>
                    <a:pt x="1422781" y="1905"/>
                  </a:lnTo>
                  <a:lnTo>
                    <a:pt x="1405509" y="1905"/>
                  </a:lnTo>
                  <a:lnTo>
                    <a:pt x="1405509" y="133997"/>
                  </a:lnTo>
                  <a:lnTo>
                    <a:pt x="1422781" y="133997"/>
                  </a:lnTo>
                  <a:lnTo>
                    <a:pt x="1422781" y="67056"/>
                  </a:lnTo>
                  <a:lnTo>
                    <a:pt x="1441450" y="67056"/>
                  </a:lnTo>
                  <a:lnTo>
                    <a:pt x="1441450" y="52578"/>
                  </a:lnTo>
                  <a:close/>
                </a:path>
                <a:path w="5777865" h="139700">
                  <a:moveTo>
                    <a:pt x="1532001" y="100457"/>
                  </a:moveTo>
                  <a:lnTo>
                    <a:pt x="1530235" y="89408"/>
                  </a:lnTo>
                  <a:lnTo>
                    <a:pt x="1529715" y="86106"/>
                  </a:lnTo>
                  <a:lnTo>
                    <a:pt x="1519961" y="87541"/>
                  </a:lnTo>
                  <a:lnTo>
                    <a:pt x="1507286" y="88569"/>
                  </a:lnTo>
                  <a:lnTo>
                    <a:pt x="1491665" y="89204"/>
                  </a:lnTo>
                  <a:lnTo>
                    <a:pt x="1473073" y="89408"/>
                  </a:lnTo>
                  <a:lnTo>
                    <a:pt x="1473073" y="62611"/>
                  </a:lnTo>
                  <a:lnTo>
                    <a:pt x="1518158" y="62611"/>
                  </a:lnTo>
                  <a:lnTo>
                    <a:pt x="1518158" y="11684"/>
                  </a:lnTo>
                  <a:lnTo>
                    <a:pt x="1455928" y="11684"/>
                  </a:lnTo>
                  <a:lnTo>
                    <a:pt x="1455928" y="26162"/>
                  </a:lnTo>
                  <a:lnTo>
                    <a:pt x="1500886" y="26162"/>
                  </a:lnTo>
                  <a:lnTo>
                    <a:pt x="1500886" y="48387"/>
                  </a:lnTo>
                  <a:lnTo>
                    <a:pt x="1455928" y="48387"/>
                  </a:lnTo>
                  <a:lnTo>
                    <a:pt x="1455928" y="103759"/>
                  </a:lnTo>
                  <a:lnTo>
                    <a:pt x="1481823" y="103568"/>
                  </a:lnTo>
                  <a:lnTo>
                    <a:pt x="1503146" y="102971"/>
                  </a:lnTo>
                  <a:lnTo>
                    <a:pt x="1519872" y="101942"/>
                  </a:lnTo>
                  <a:lnTo>
                    <a:pt x="1532001" y="100457"/>
                  </a:lnTo>
                  <a:close/>
                </a:path>
                <a:path w="5777865" h="139700">
                  <a:moveTo>
                    <a:pt x="1576324" y="52578"/>
                  </a:moveTo>
                  <a:lnTo>
                    <a:pt x="1555750" y="52578"/>
                  </a:lnTo>
                  <a:lnTo>
                    <a:pt x="1555750" y="1905"/>
                  </a:lnTo>
                  <a:lnTo>
                    <a:pt x="1538605" y="1905"/>
                  </a:lnTo>
                  <a:lnTo>
                    <a:pt x="1538605" y="133997"/>
                  </a:lnTo>
                  <a:lnTo>
                    <a:pt x="1555750" y="133997"/>
                  </a:lnTo>
                  <a:lnTo>
                    <a:pt x="1555750" y="67056"/>
                  </a:lnTo>
                  <a:lnTo>
                    <a:pt x="1576324" y="67056"/>
                  </a:lnTo>
                  <a:lnTo>
                    <a:pt x="1576324" y="52578"/>
                  </a:lnTo>
                  <a:close/>
                </a:path>
                <a:path w="5777865" h="139700">
                  <a:moveTo>
                    <a:pt x="1736725" y="40259"/>
                  </a:moveTo>
                  <a:lnTo>
                    <a:pt x="1667129" y="40259"/>
                  </a:lnTo>
                  <a:lnTo>
                    <a:pt x="1667129" y="34290"/>
                  </a:lnTo>
                  <a:lnTo>
                    <a:pt x="1730248" y="34290"/>
                  </a:lnTo>
                  <a:lnTo>
                    <a:pt x="1730248" y="22225"/>
                  </a:lnTo>
                  <a:lnTo>
                    <a:pt x="1667129" y="22225"/>
                  </a:lnTo>
                  <a:lnTo>
                    <a:pt x="1667129" y="16383"/>
                  </a:lnTo>
                  <a:lnTo>
                    <a:pt x="1733804" y="16383"/>
                  </a:lnTo>
                  <a:lnTo>
                    <a:pt x="1733804" y="2794"/>
                  </a:lnTo>
                  <a:lnTo>
                    <a:pt x="1649984" y="2794"/>
                  </a:lnTo>
                  <a:lnTo>
                    <a:pt x="1649984" y="53721"/>
                  </a:lnTo>
                  <a:lnTo>
                    <a:pt x="1736725" y="53721"/>
                  </a:lnTo>
                  <a:lnTo>
                    <a:pt x="1736725" y="40259"/>
                  </a:lnTo>
                  <a:close/>
                </a:path>
                <a:path w="5777865" h="139700">
                  <a:moveTo>
                    <a:pt x="1738122" y="119380"/>
                  </a:moveTo>
                  <a:lnTo>
                    <a:pt x="1665732" y="119380"/>
                  </a:lnTo>
                  <a:lnTo>
                    <a:pt x="1665732" y="112776"/>
                  </a:lnTo>
                  <a:lnTo>
                    <a:pt x="1735455" y="112776"/>
                  </a:lnTo>
                  <a:lnTo>
                    <a:pt x="1735455" y="80391"/>
                  </a:lnTo>
                  <a:lnTo>
                    <a:pt x="1648587" y="80391"/>
                  </a:lnTo>
                  <a:lnTo>
                    <a:pt x="1648587" y="93853"/>
                  </a:lnTo>
                  <a:lnTo>
                    <a:pt x="1718183" y="93853"/>
                  </a:lnTo>
                  <a:lnTo>
                    <a:pt x="1718183" y="100203"/>
                  </a:lnTo>
                  <a:lnTo>
                    <a:pt x="1648587" y="100203"/>
                  </a:lnTo>
                  <a:lnTo>
                    <a:pt x="1648587" y="132842"/>
                  </a:lnTo>
                  <a:lnTo>
                    <a:pt x="1738122" y="132842"/>
                  </a:lnTo>
                  <a:lnTo>
                    <a:pt x="1738122" y="119380"/>
                  </a:lnTo>
                  <a:close/>
                </a:path>
                <a:path w="5777865" h="139700">
                  <a:moveTo>
                    <a:pt x="1753235" y="59944"/>
                  </a:moveTo>
                  <a:lnTo>
                    <a:pt x="1630680" y="59944"/>
                  </a:lnTo>
                  <a:lnTo>
                    <a:pt x="1630680" y="73787"/>
                  </a:lnTo>
                  <a:lnTo>
                    <a:pt x="1753235" y="73787"/>
                  </a:lnTo>
                  <a:lnTo>
                    <a:pt x="1753235" y="59944"/>
                  </a:lnTo>
                  <a:close/>
                </a:path>
                <a:path w="5777865" h="139700">
                  <a:moveTo>
                    <a:pt x="1850390" y="91440"/>
                  </a:moveTo>
                  <a:lnTo>
                    <a:pt x="1848967" y="80518"/>
                  </a:lnTo>
                  <a:lnTo>
                    <a:pt x="1848599" y="77724"/>
                  </a:lnTo>
                  <a:lnTo>
                    <a:pt x="1841881" y="78994"/>
                  </a:lnTo>
                  <a:lnTo>
                    <a:pt x="1835150" y="79756"/>
                  </a:lnTo>
                  <a:lnTo>
                    <a:pt x="1822640" y="80251"/>
                  </a:lnTo>
                  <a:lnTo>
                    <a:pt x="1814664" y="80416"/>
                  </a:lnTo>
                  <a:lnTo>
                    <a:pt x="1792605" y="80518"/>
                  </a:lnTo>
                  <a:lnTo>
                    <a:pt x="1792605" y="11430"/>
                  </a:lnTo>
                  <a:lnTo>
                    <a:pt x="1775714" y="11430"/>
                  </a:lnTo>
                  <a:lnTo>
                    <a:pt x="1775714" y="94996"/>
                  </a:lnTo>
                  <a:lnTo>
                    <a:pt x="1805432" y="95250"/>
                  </a:lnTo>
                  <a:lnTo>
                    <a:pt x="1819808" y="95021"/>
                  </a:lnTo>
                  <a:lnTo>
                    <a:pt x="1832102" y="94297"/>
                  </a:lnTo>
                  <a:lnTo>
                    <a:pt x="1842287" y="93116"/>
                  </a:lnTo>
                  <a:lnTo>
                    <a:pt x="1850390" y="91440"/>
                  </a:lnTo>
                  <a:close/>
                </a:path>
                <a:path w="5777865" h="139700">
                  <a:moveTo>
                    <a:pt x="1875282" y="1905"/>
                  </a:moveTo>
                  <a:lnTo>
                    <a:pt x="1858264" y="1905"/>
                  </a:lnTo>
                  <a:lnTo>
                    <a:pt x="1858264" y="133997"/>
                  </a:lnTo>
                  <a:lnTo>
                    <a:pt x="1875282" y="133997"/>
                  </a:lnTo>
                  <a:lnTo>
                    <a:pt x="1875282" y="1905"/>
                  </a:lnTo>
                  <a:close/>
                </a:path>
                <a:path w="5777865" h="139700">
                  <a:moveTo>
                    <a:pt x="1984248" y="88138"/>
                  </a:moveTo>
                  <a:lnTo>
                    <a:pt x="1956028" y="59740"/>
                  </a:lnTo>
                  <a:lnTo>
                    <a:pt x="1950466" y="10668"/>
                  </a:lnTo>
                  <a:lnTo>
                    <a:pt x="1933321" y="10668"/>
                  </a:lnTo>
                  <a:lnTo>
                    <a:pt x="1933321" y="36703"/>
                  </a:lnTo>
                  <a:lnTo>
                    <a:pt x="1932698" y="44831"/>
                  </a:lnTo>
                  <a:lnTo>
                    <a:pt x="1912061" y="82169"/>
                  </a:lnTo>
                  <a:lnTo>
                    <a:pt x="1898142" y="91948"/>
                  </a:lnTo>
                  <a:lnTo>
                    <a:pt x="1911477" y="103378"/>
                  </a:lnTo>
                  <a:lnTo>
                    <a:pt x="1920811" y="95999"/>
                  </a:lnTo>
                  <a:lnTo>
                    <a:pt x="1929003" y="87744"/>
                  </a:lnTo>
                  <a:lnTo>
                    <a:pt x="1936051" y="78613"/>
                  </a:lnTo>
                  <a:lnTo>
                    <a:pt x="1941957" y="68580"/>
                  </a:lnTo>
                  <a:lnTo>
                    <a:pt x="1947278" y="77419"/>
                  </a:lnTo>
                  <a:lnTo>
                    <a:pt x="1954110" y="85801"/>
                  </a:lnTo>
                  <a:lnTo>
                    <a:pt x="1962416" y="93700"/>
                  </a:lnTo>
                  <a:lnTo>
                    <a:pt x="1972183" y="101092"/>
                  </a:lnTo>
                  <a:lnTo>
                    <a:pt x="1984248" y="88138"/>
                  </a:lnTo>
                  <a:close/>
                </a:path>
                <a:path w="5777865" h="139700">
                  <a:moveTo>
                    <a:pt x="2028952" y="52578"/>
                  </a:moveTo>
                  <a:lnTo>
                    <a:pt x="2008378" y="52578"/>
                  </a:lnTo>
                  <a:lnTo>
                    <a:pt x="2008378" y="1905"/>
                  </a:lnTo>
                  <a:lnTo>
                    <a:pt x="1991233" y="1905"/>
                  </a:lnTo>
                  <a:lnTo>
                    <a:pt x="1991233" y="133997"/>
                  </a:lnTo>
                  <a:lnTo>
                    <a:pt x="2008378" y="133997"/>
                  </a:lnTo>
                  <a:lnTo>
                    <a:pt x="2008378" y="67056"/>
                  </a:lnTo>
                  <a:lnTo>
                    <a:pt x="2028952" y="67056"/>
                  </a:lnTo>
                  <a:lnTo>
                    <a:pt x="2028952" y="52578"/>
                  </a:lnTo>
                  <a:close/>
                </a:path>
                <a:path w="5777865" h="139700">
                  <a:moveTo>
                    <a:pt x="2143633" y="100457"/>
                  </a:moveTo>
                  <a:lnTo>
                    <a:pt x="2141639" y="97282"/>
                  </a:lnTo>
                  <a:lnTo>
                    <a:pt x="2139823" y="94361"/>
                  </a:lnTo>
                  <a:lnTo>
                    <a:pt x="2132203" y="89789"/>
                  </a:lnTo>
                  <a:lnTo>
                    <a:pt x="2126107" y="87033"/>
                  </a:lnTo>
                  <a:lnTo>
                    <a:pt x="2126107" y="108458"/>
                  </a:lnTo>
                  <a:lnTo>
                    <a:pt x="2126107" y="111887"/>
                  </a:lnTo>
                  <a:lnTo>
                    <a:pt x="2123821" y="114681"/>
                  </a:lnTo>
                  <a:lnTo>
                    <a:pt x="2119249" y="116840"/>
                  </a:lnTo>
                  <a:lnTo>
                    <a:pt x="2114677" y="118872"/>
                  </a:lnTo>
                  <a:lnTo>
                    <a:pt x="2107819" y="119888"/>
                  </a:lnTo>
                  <a:lnTo>
                    <a:pt x="2089912" y="119888"/>
                  </a:lnTo>
                  <a:lnTo>
                    <a:pt x="2083054" y="118872"/>
                  </a:lnTo>
                  <a:lnTo>
                    <a:pt x="2078482" y="116840"/>
                  </a:lnTo>
                  <a:lnTo>
                    <a:pt x="2073783" y="114681"/>
                  </a:lnTo>
                  <a:lnTo>
                    <a:pt x="2071497" y="111887"/>
                  </a:lnTo>
                  <a:lnTo>
                    <a:pt x="2071497" y="108458"/>
                  </a:lnTo>
                  <a:lnTo>
                    <a:pt x="2073198" y="103555"/>
                  </a:lnTo>
                  <a:lnTo>
                    <a:pt x="2078329" y="100063"/>
                  </a:lnTo>
                  <a:lnTo>
                    <a:pt x="2086864" y="97980"/>
                  </a:lnTo>
                  <a:lnTo>
                    <a:pt x="2098802" y="97282"/>
                  </a:lnTo>
                  <a:lnTo>
                    <a:pt x="2110778" y="97980"/>
                  </a:lnTo>
                  <a:lnTo>
                    <a:pt x="2119312" y="100063"/>
                  </a:lnTo>
                  <a:lnTo>
                    <a:pt x="2124405" y="103555"/>
                  </a:lnTo>
                  <a:lnTo>
                    <a:pt x="2126107" y="108458"/>
                  </a:lnTo>
                  <a:lnTo>
                    <a:pt x="2126107" y="87033"/>
                  </a:lnTo>
                  <a:lnTo>
                    <a:pt x="2125764" y="86868"/>
                  </a:lnTo>
                  <a:lnTo>
                    <a:pt x="2118068" y="84759"/>
                  </a:lnTo>
                  <a:lnTo>
                    <a:pt x="2109089" y="83489"/>
                  </a:lnTo>
                  <a:lnTo>
                    <a:pt x="2098802" y="83058"/>
                  </a:lnTo>
                  <a:lnTo>
                    <a:pt x="2088654" y="83489"/>
                  </a:lnTo>
                  <a:lnTo>
                    <a:pt x="2053971" y="100457"/>
                  </a:lnTo>
                  <a:lnTo>
                    <a:pt x="2053971" y="116586"/>
                  </a:lnTo>
                  <a:lnTo>
                    <a:pt x="2088654" y="133565"/>
                  </a:lnTo>
                  <a:lnTo>
                    <a:pt x="2098802" y="133997"/>
                  </a:lnTo>
                  <a:lnTo>
                    <a:pt x="2109012" y="133565"/>
                  </a:lnTo>
                  <a:lnTo>
                    <a:pt x="2141601" y="119888"/>
                  </a:lnTo>
                  <a:lnTo>
                    <a:pt x="2143633" y="116586"/>
                  </a:lnTo>
                  <a:lnTo>
                    <a:pt x="2143633" y="100457"/>
                  </a:lnTo>
                  <a:close/>
                </a:path>
                <a:path w="5777865" h="139700">
                  <a:moveTo>
                    <a:pt x="2160143" y="64135"/>
                  </a:moveTo>
                  <a:lnTo>
                    <a:pt x="2129282" y="64135"/>
                  </a:lnTo>
                  <a:lnTo>
                    <a:pt x="2129282" y="53594"/>
                  </a:lnTo>
                  <a:lnTo>
                    <a:pt x="2129282" y="53467"/>
                  </a:lnTo>
                  <a:lnTo>
                    <a:pt x="2129282" y="48895"/>
                  </a:lnTo>
                  <a:lnTo>
                    <a:pt x="2138680" y="44450"/>
                  </a:lnTo>
                  <a:lnTo>
                    <a:pt x="2141156" y="41021"/>
                  </a:lnTo>
                  <a:lnTo>
                    <a:pt x="2143353" y="38011"/>
                  </a:lnTo>
                  <a:lnTo>
                    <a:pt x="2143379" y="21209"/>
                  </a:lnTo>
                  <a:lnTo>
                    <a:pt x="2140889" y="17145"/>
                  </a:lnTo>
                  <a:lnTo>
                    <a:pt x="2139569" y="14986"/>
                  </a:lnTo>
                  <a:lnTo>
                    <a:pt x="2131822" y="10668"/>
                  </a:lnTo>
                  <a:lnTo>
                    <a:pt x="2125853" y="7950"/>
                  </a:lnTo>
                  <a:lnTo>
                    <a:pt x="2125853" y="25400"/>
                  </a:lnTo>
                  <a:lnTo>
                    <a:pt x="2125853" y="29083"/>
                  </a:lnTo>
                  <a:lnTo>
                    <a:pt x="2124151" y="34277"/>
                  </a:lnTo>
                  <a:lnTo>
                    <a:pt x="2119084" y="38011"/>
                  </a:lnTo>
                  <a:lnTo>
                    <a:pt x="2112137" y="39878"/>
                  </a:lnTo>
                  <a:lnTo>
                    <a:pt x="2112137" y="53594"/>
                  </a:lnTo>
                  <a:lnTo>
                    <a:pt x="2112137" y="64135"/>
                  </a:lnTo>
                  <a:lnTo>
                    <a:pt x="2085340" y="64135"/>
                  </a:lnTo>
                  <a:lnTo>
                    <a:pt x="2085340" y="53467"/>
                  </a:lnTo>
                  <a:lnTo>
                    <a:pt x="2089404" y="54102"/>
                  </a:lnTo>
                  <a:lnTo>
                    <a:pt x="2093976" y="54356"/>
                  </a:lnTo>
                  <a:lnTo>
                    <a:pt x="2103628" y="54356"/>
                  </a:lnTo>
                  <a:lnTo>
                    <a:pt x="2108073" y="54102"/>
                  </a:lnTo>
                  <a:lnTo>
                    <a:pt x="2112137" y="53594"/>
                  </a:lnTo>
                  <a:lnTo>
                    <a:pt x="2112137" y="39878"/>
                  </a:lnTo>
                  <a:lnTo>
                    <a:pt x="2110625" y="40271"/>
                  </a:lnTo>
                  <a:lnTo>
                    <a:pt x="2098802" y="41021"/>
                  </a:lnTo>
                  <a:lnTo>
                    <a:pt x="2090166" y="41021"/>
                  </a:lnTo>
                  <a:lnTo>
                    <a:pt x="2083562" y="39878"/>
                  </a:lnTo>
                  <a:lnTo>
                    <a:pt x="2078863" y="37846"/>
                  </a:lnTo>
                  <a:lnTo>
                    <a:pt x="2074164" y="35687"/>
                  </a:lnTo>
                  <a:lnTo>
                    <a:pt x="2071751" y="32766"/>
                  </a:lnTo>
                  <a:lnTo>
                    <a:pt x="2071751" y="25400"/>
                  </a:lnTo>
                  <a:lnTo>
                    <a:pt x="2074037" y="22479"/>
                  </a:lnTo>
                  <a:lnTo>
                    <a:pt x="2078736" y="20320"/>
                  </a:lnTo>
                  <a:lnTo>
                    <a:pt x="2083308" y="18161"/>
                  </a:lnTo>
                  <a:lnTo>
                    <a:pt x="2090039" y="17145"/>
                  </a:lnTo>
                  <a:lnTo>
                    <a:pt x="2107819" y="17145"/>
                  </a:lnTo>
                  <a:lnTo>
                    <a:pt x="2114550" y="18161"/>
                  </a:lnTo>
                  <a:lnTo>
                    <a:pt x="2119122" y="20320"/>
                  </a:lnTo>
                  <a:lnTo>
                    <a:pt x="2123567" y="22479"/>
                  </a:lnTo>
                  <a:lnTo>
                    <a:pt x="2125853" y="25400"/>
                  </a:lnTo>
                  <a:lnTo>
                    <a:pt x="2125853" y="7950"/>
                  </a:lnTo>
                  <a:lnTo>
                    <a:pt x="2125408" y="7747"/>
                  </a:lnTo>
                  <a:lnTo>
                    <a:pt x="2117788" y="5638"/>
                  </a:lnTo>
                  <a:lnTo>
                    <a:pt x="2108924" y="4368"/>
                  </a:lnTo>
                  <a:lnTo>
                    <a:pt x="2098802" y="3937"/>
                  </a:lnTo>
                  <a:lnTo>
                    <a:pt x="2088730" y="4368"/>
                  </a:lnTo>
                  <a:lnTo>
                    <a:pt x="2054225" y="21209"/>
                  </a:lnTo>
                  <a:lnTo>
                    <a:pt x="2054313" y="37846"/>
                  </a:lnTo>
                  <a:lnTo>
                    <a:pt x="2058924" y="44323"/>
                  </a:lnTo>
                  <a:lnTo>
                    <a:pt x="2068322" y="48895"/>
                  </a:lnTo>
                  <a:lnTo>
                    <a:pt x="2068322" y="64135"/>
                  </a:lnTo>
                  <a:lnTo>
                    <a:pt x="2037588" y="64135"/>
                  </a:lnTo>
                  <a:lnTo>
                    <a:pt x="2037588" y="78613"/>
                  </a:lnTo>
                  <a:lnTo>
                    <a:pt x="2160143" y="78613"/>
                  </a:lnTo>
                  <a:lnTo>
                    <a:pt x="2160143" y="64135"/>
                  </a:lnTo>
                  <a:close/>
                </a:path>
                <a:path w="5777865" h="139700">
                  <a:moveTo>
                    <a:pt x="2343023" y="101473"/>
                  </a:moveTo>
                  <a:lnTo>
                    <a:pt x="2290318" y="101473"/>
                  </a:lnTo>
                  <a:lnTo>
                    <a:pt x="2290318" y="70866"/>
                  </a:lnTo>
                  <a:lnTo>
                    <a:pt x="2327402" y="70866"/>
                  </a:lnTo>
                  <a:lnTo>
                    <a:pt x="2327402" y="56642"/>
                  </a:lnTo>
                  <a:lnTo>
                    <a:pt x="2255647" y="56642"/>
                  </a:lnTo>
                  <a:lnTo>
                    <a:pt x="2255647" y="12573"/>
                  </a:lnTo>
                  <a:lnTo>
                    <a:pt x="2238502" y="12573"/>
                  </a:lnTo>
                  <a:lnTo>
                    <a:pt x="2238502" y="70866"/>
                  </a:lnTo>
                  <a:lnTo>
                    <a:pt x="2273046" y="70866"/>
                  </a:lnTo>
                  <a:lnTo>
                    <a:pt x="2273046" y="101473"/>
                  </a:lnTo>
                  <a:lnTo>
                    <a:pt x="2220468" y="101473"/>
                  </a:lnTo>
                  <a:lnTo>
                    <a:pt x="2220468" y="115697"/>
                  </a:lnTo>
                  <a:lnTo>
                    <a:pt x="2343023" y="115697"/>
                  </a:lnTo>
                  <a:lnTo>
                    <a:pt x="2343023" y="101473"/>
                  </a:lnTo>
                  <a:close/>
                </a:path>
                <a:path w="5777865" h="139700">
                  <a:moveTo>
                    <a:pt x="2431415" y="42164"/>
                  </a:moveTo>
                  <a:lnTo>
                    <a:pt x="2414524" y="11849"/>
                  </a:lnTo>
                  <a:lnTo>
                    <a:pt x="2414524" y="48260"/>
                  </a:lnTo>
                  <a:lnTo>
                    <a:pt x="2412873" y="53213"/>
                  </a:lnTo>
                  <a:lnTo>
                    <a:pt x="2409444" y="56896"/>
                  </a:lnTo>
                  <a:lnTo>
                    <a:pt x="2406015" y="60706"/>
                  </a:lnTo>
                  <a:lnTo>
                    <a:pt x="2401443" y="62611"/>
                  </a:lnTo>
                  <a:lnTo>
                    <a:pt x="2390394" y="62611"/>
                  </a:lnTo>
                  <a:lnTo>
                    <a:pt x="2385949" y="60706"/>
                  </a:lnTo>
                  <a:lnTo>
                    <a:pt x="2382520" y="56896"/>
                  </a:lnTo>
                  <a:lnTo>
                    <a:pt x="2378964" y="53213"/>
                  </a:lnTo>
                  <a:lnTo>
                    <a:pt x="2377186" y="48260"/>
                  </a:lnTo>
                  <a:lnTo>
                    <a:pt x="2377186" y="35941"/>
                  </a:lnTo>
                  <a:lnTo>
                    <a:pt x="2378964" y="30988"/>
                  </a:lnTo>
                  <a:lnTo>
                    <a:pt x="2382520" y="27178"/>
                  </a:lnTo>
                  <a:lnTo>
                    <a:pt x="2385949" y="23368"/>
                  </a:lnTo>
                  <a:lnTo>
                    <a:pt x="2390394" y="21590"/>
                  </a:lnTo>
                  <a:lnTo>
                    <a:pt x="2401443" y="21590"/>
                  </a:lnTo>
                  <a:lnTo>
                    <a:pt x="2405888" y="23495"/>
                  </a:lnTo>
                  <a:lnTo>
                    <a:pt x="2409317" y="27305"/>
                  </a:lnTo>
                  <a:lnTo>
                    <a:pt x="2412873" y="31115"/>
                  </a:lnTo>
                  <a:lnTo>
                    <a:pt x="2414473" y="35941"/>
                  </a:lnTo>
                  <a:lnTo>
                    <a:pt x="2414524" y="48260"/>
                  </a:lnTo>
                  <a:lnTo>
                    <a:pt x="2414524" y="11849"/>
                  </a:lnTo>
                  <a:lnTo>
                    <a:pt x="2409964" y="9525"/>
                  </a:lnTo>
                  <a:lnTo>
                    <a:pt x="2403284" y="7721"/>
                  </a:lnTo>
                  <a:lnTo>
                    <a:pt x="2395982" y="7112"/>
                  </a:lnTo>
                  <a:lnTo>
                    <a:pt x="2388590" y="7734"/>
                  </a:lnTo>
                  <a:lnTo>
                    <a:pt x="2361057" y="34798"/>
                  </a:lnTo>
                  <a:lnTo>
                    <a:pt x="2360422" y="42164"/>
                  </a:lnTo>
                  <a:lnTo>
                    <a:pt x="2361057" y="49453"/>
                  </a:lnTo>
                  <a:lnTo>
                    <a:pt x="2388616" y="76479"/>
                  </a:lnTo>
                  <a:lnTo>
                    <a:pt x="2395982" y="77089"/>
                  </a:lnTo>
                  <a:lnTo>
                    <a:pt x="2403297" y="76479"/>
                  </a:lnTo>
                  <a:lnTo>
                    <a:pt x="2430767" y="49453"/>
                  </a:lnTo>
                  <a:lnTo>
                    <a:pt x="2431415" y="42164"/>
                  </a:lnTo>
                  <a:close/>
                </a:path>
                <a:path w="5777865" h="139700">
                  <a:moveTo>
                    <a:pt x="2466975" y="1905"/>
                  </a:moveTo>
                  <a:lnTo>
                    <a:pt x="2450211" y="1905"/>
                  </a:lnTo>
                  <a:lnTo>
                    <a:pt x="2450211" y="95885"/>
                  </a:lnTo>
                  <a:lnTo>
                    <a:pt x="2466975" y="95885"/>
                  </a:lnTo>
                  <a:lnTo>
                    <a:pt x="2466975" y="1905"/>
                  </a:lnTo>
                  <a:close/>
                </a:path>
                <a:path w="5777865" h="139700">
                  <a:moveTo>
                    <a:pt x="2469515" y="114935"/>
                  </a:moveTo>
                  <a:lnTo>
                    <a:pt x="2399030" y="114935"/>
                  </a:lnTo>
                  <a:lnTo>
                    <a:pt x="2399030" y="85725"/>
                  </a:lnTo>
                  <a:lnTo>
                    <a:pt x="2381758" y="85725"/>
                  </a:lnTo>
                  <a:lnTo>
                    <a:pt x="2381758" y="129413"/>
                  </a:lnTo>
                  <a:lnTo>
                    <a:pt x="2469515" y="129413"/>
                  </a:lnTo>
                  <a:lnTo>
                    <a:pt x="2469515" y="114935"/>
                  </a:lnTo>
                  <a:close/>
                </a:path>
                <a:path w="5777865" h="139700">
                  <a:moveTo>
                    <a:pt x="2567051" y="42164"/>
                  </a:moveTo>
                  <a:lnTo>
                    <a:pt x="2550160" y="11849"/>
                  </a:lnTo>
                  <a:lnTo>
                    <a:pt x="2550160" y="48260"/>
                  </a:lnTo>
                  <a:lnTo>
                    <a:pt x="2548509" y="53213"/>
                  </a:lnTo>
                  <a:lnTo>
                    <a:pt x="2545080" y="56896"/>
                  </a:lnTo>
                  <a:lnTo>
                    <a:pt x="2541651" y="60706"/>
                  </a:lnTo>
                  <a:lnTo>
                    <a:pt x="2537079" y="62611"/>
                  </a:lnTo>
                  <a:lnTo>
                    <a:pt x="2526030" y="62611"/>
                  </a:lnTo>
                  <a:lnTo>
                    <a:pt x="2521585" y="60706"/>
                  </a:lnTo>
                  <a:lnTo>
                    <a:pt x="2518156" y="56896"/>
                  </a:lnTo>
                  <a:lnTo>
                    <a:pt x="2514600" y="53213"/>
                  </a:lnTo>
                  <a:lnTo>
                    <a:pt x="2512822" y="48260"/>
                  </a:lnTo>
                  <a:lnTo>
                    <a:pt x="2512822" y="35941"/>
                  </a:lnTo>
                  <a:lnTo>
                    <a:pt x="2514600" y="30988"/>
                  </a:lnTo>
                  <a:lnTo>
                    <a:pt x="2518156" y="27178"/>
                  </a:lnTo>
                  <a:lnTo>
                    <a:pt x="2521585" y="23368"/>
                  </a:lnTo>
                  <a:lnTo>
                    <a:pt x="2526030" y="21590"/>
                  </a:lnTo>
                  <a:lnTo>
                    <a:pt x="2537079" y="21590"/>
                  </a:lnTo>
                  <a:lnTo>
                    <a:pt x="2541524" y="23495"/>
                  </a:lnTo>
                  <a:lnTo>
                    <a:pt x="2544953" y="27305"/>
                  </a:lnTo>
                  <a:lnTo>
                    <a:pt x="2548509" y="31115"/>
                  </a:lnTo>
                  <a:lnTo>
                    <a:pt x="2550109" y="35941"/>
                  </a:lnTo>
                  <a:lnTo>
                    <a:pt x="2550160" y="48260"/>
                  </a:lnTo>
                  <a:lnTo>
                    <a:pt x="2550160" y="11849"/>
                  </a:lnTo>
                  <a:lnTo>
                    <a:pt x="2545600" y="9525"/>
                  </a:lnTo>
                  <a:lnTo>
                    <a:pt x="2538920" y="7721"/>
                  </a:lnTo>
                  <a:lnTo>
                    <a:pt x="2531618" y="7112"/>
                  </a:lnTo>
                  <a:lnTo>
                    <a:pt x="2524226" y="7734"/>
                  </a:lnTo>
                  <a:lnTo>
                    <a:pt x="2496693" y="34798"/>
                  </a:lnTo>
                  <a:lnTo>
                    <a:pt x="2496058" y="42164"/>
                  </a:lnTo>
                  <a:lnTo>
                    <a:pt x="2496693" y="49453"/>
                  </a:lnTo>
                  <a:lnTo>
                    <a:pt x="2524252" y="76479"/>
                  </a:lnTo>
                  <a:lnTo>
                    <a:pt x="2531618" y="77089"/>
                  </a:lnTo>
                  <a:lnTo>
                    <a:pt x="2538933" y="76479"/>
                  </a:lnTo>
                  <a:lnTo>
                    <a:pt x="2566403" y="49453"/>
                  </a:lnTo>
                  <a:lnTo>
                    <a:pt x="2567051" y="42164"/>
                  </a:lnTo>
                  <a:close/>
                </a:path>
                <a:path w="5777865" h="139700">
                  <a:moveTo>
                    <a:pt x="2602611" y="1905"/>
                  </a:moveTo>
                  <a:lnTo>
                    <a:pt x="2585847" y="1905"/>
                  </a:lnTo>
                  <a:lnTo>
                    <a:pt x="2585847" y="95885"/>
                  </a:lnTo>
                  <a:lnTo>
                    <a:pt x="2602611" y="95885"/>
                  </a:lnTo>
                  <a:lnTo>
                    <a:pt x="2602611" y="1905"/>
                  </a:lnTo>
                  <a:close/>
                </a:path>
                <a:path w="5777865" h="139700">
                  <a:moveTo>
                    <a:pt x="2605151" y="114935"/>
                  </a:moveTo>
                  <a:lnTo>
                    <a:pt x="2534666" y="114935"/>
                  </a:lnTo>
                  <a:lnTo>
                    <a:pt x="2534666" y="85725"/>
                  </a:lnTo>
                  <a:lnTo>
                    <a:pt x="2517394" y="85725"/>
                  </a:lnTo>
                  <a:lnTo>
                    <a:pt x="2517394" y="129413"/>
                  </a:lnTo>
                  <a:lnTo>
                    <a:pt x="2605151" y="129413"/>
                  </a:lnTo>
                  <a:lnTo>
                    <a:pt x="2605151" y="114935"/>
                  </a:lnTo>
                  <a:close/>
                </a:path>
                <a:path w="5777865" h="139700">
                  <a:moveTo>
                    <a:pt x="2749931" y="61087"/>
                  </a:moveTo>
                  <a:lnTo>
                    <a:pt x="2729611" y="61087"/>
                  </a:lnTo>
                  <a:lnTo>
                    <a:pt x="2730627" y="46761"/>
                  </a:lnTo>
                  <a:lnTo>
                    <a:pt x="2731376" y="33070"/>
                  </a:lnTo>
                  <a:lnTo>
                    <a:pt x="2731859" y="20040"/>
                  </a:lnTo>
                  <a:lnTo>
                    <a:pt x="2732024" y="7620"/>
                  </a:lnTo>
                  <a:lnTo>
                    <a:pt x="2646045" y="7620"/>
                  </a:lnTo>
                  <a:lnTo>
                    <a:pt x="2646045" y="22098"/>
                  </a:lnTo>
                  <a:lnTo>
                    <a:pt x="2714879" y="22098"/>
                  </a:lnTo>
                  <a:lnTo>
                    <a:pt x="2714752" y="29756"/>
                  </a:lnTo>
                  <a:lnTo>
                    <a:pt x="2714396" y="38785"/>
                  </a:lnTo>
                  <a:lnTo>
                    <a:pt x="2713799" y="49237"/>
                  </a:lnTo>
                  <a:lnTo>
                    <a:pt x="2712974" y="61087"/>
                  </a:lnTo>
                  <a:lnTo>
                    <a:pt x="2627376" y="61087"/>
                  </a:lnTo>
                  <a:lnTo>
                    <a:pt x="2627376" y="75565"/>
                  </a:lnTo>
                  <a:lnTo>
                    <a:pt x="2678938" y="75565"/>
                  </a:lnTo>
                  <a:lnTo>
                    <a:pt x="2678938" y="133997"/>
                  </a:lnTo>
                  <a:lnTo>
                    <a:pt x="2696210" y="133997"/>
                  </a:lnTo>
                  <a:lnTo>
                    <a:pt x="2696210" y="75565"/>
                  </a:lnTo>
                  <a:lnTo>
                    <a:pt x="2749931" y="75565"/>
                  </a:lnTo>
                  <a:lnTo>
                    <a:pt x="2749931" y="61087"/>
                  </a:lnTo>
                  <a:close/>
                </a:path>
                <a:path w="5777865" h="139700">
                  <a:moveTo>
                    <a:pt x="2842133" y="43307"/>
                  </a:moveTo>
                  <a:lnTo>
                    <a:pt x="2841485" y="36245"/>
                  </a:lnTo>
                  <a:lnTo>
                    <a:pt x="2839542" y="29845"/>
                  </a:lnTo>
                  <a:lnTo>
                    <a:pt x="2836494" y="24511"/>
                  </a:lnTo>
                  <a:lnTo>
                    <a:pt x="2836341" y="24244"/>
                  </a:lnTo>
                  <a:lnTo>
                    <a:pt x="2831846" y="19304"/>
                  </a:lnTo>
                  <a:lnTo>
                    <a:pt x="2826359" y="15240"/>
                  </a:lnTo>
                  <a:lnTo>
                    <a:pt x="2824556" y="14389"/>
                  </a:lnTo>
                  <a:lnTo>
                    <a:pt x="2824556" y="48768"/>
                  </a:lnTo>
                  <a:lnTo>
                    <a:pt x="2822829" y="53086"/>
                  </a:lnTo>
                  <a:lnTo>
                    <a:pt x="2819146" y="56769"/>
                  </a:lnTo>
                  <a:lnTo>
                    <a:pt x="2815717" y="60325"/>
                  </a:lnTo>
                  <a:lnTo>
                    <a:pt x="2811018" y="62103"/>
                  </a:lnTo>
                  <a:lnTo>
                    <a:pt x="2799715" y="62103"/>
                  </a:lnTo>
                  <a:lnTo>
                    <a:pt x="2795143" y="60325"/>
                  </a:lnTo>
                  <a:lnTo>
                    <a:pt x="2791447" y="56642"/>
                  </a:lnTo>
                  <a:lnTo>
                    <a:pt x="2787904" y="53213"/>
                  </a:lnTo>
                  <a:lnTo>
                    <a:pt x="2786126" y="48768"/>
                  </a:lnTo>
                  <a:lnTo>
                    <a:pt x="2786126" y="37846"/>
                  </a:lnTo>
                  <a:lnTo>
                    <a:pt x="2787904" y="33401"/>
                  </a:lnTo>
                  <a:lnTo>
                    <a:pt x="2791460" y="29845"/>
                  </a:lnTo>
                  <a:lnTo>
                    <a:pt x="2794889" y="26289"/>
                  </a:lnTo>
                  <a:lnTo>
                    <a:pt x="2799588" y="24511"/>
                  </a:lnTo>
                  <a:lnTo>
                    <a:pt x="2811018" y="24511"/>
                  </a:lnTo>
                  <a:lnTo>
                    <a:pt x="2815590" y="26289"/>
                  </a:lnTo>
                  <a:lnTo>
                    <a:pt x="2819146" y="29972"/>
                  </a:lnTo>
                  <a:lnTo>
                    <a:pt x="2822702" y="33528"/>
                  </a:lnTo>
                  <a:lnTo>
                    <a:pt x="2824543" y="37846"/>
                  </a:lnTo>
                  <a:lnTo>
                    <a:pt x="2824556" y="48768"/>
                  </a:lnTo>
                  <a:lnTo>
                    <a:pt x="2824556" y="14389"/>
                  </a:lnTo>
                  <a:lnTo>
                    <a:pt x="2820225" y="12344"/>
                  </a:lnTo>
                  <a:lnTo>
                    <a:pt x="2813405" y="10617"/>
                  </a:lnTo>
                  <a:lnTo>
                    <a:pt x="2805938" y="10033"/>
                  </a:lnTo>
                  <a:lnTo>
                    <a:pt x="2798343" y="10617"/>
                  </a:lnTo>
                  <a:lnTo>
                    <a:pt x="2769260" y="36245"/>
                  </a:lnTo>
                  <a:lnTo>
                    <a:pt x="2768600" y="43307"/>
                  </a:lnTo>
                  <a:lnTo>
                    <a:pt x="2769260" y="50380"/>
                  </a:lnTo>
                  <a:lnTo>
                    <a:pt x="2797695" y="75895"/>
                  </a:lnTo>
                  <a:lnTo>
                    <a:pt x="2805176" y="76454"/>
                  </a:lnTo>
                  <a:lnTo>
                    <a:pt x="2812669" y="75895"/>
                  </a:lnTo>
                  <a:lnTo>
                    <a:pt x="2836253" y="62103"/>
                  </a:lnTo>
                  <a:lnTo>
                    <a:pt x="2839466" y="56642"/>
                  </a:lnTo>
                  <a:lnTo>
                    <a:pt x="2841460" y="50317"/>
                  </a:lnTo>
                  <a:lnTo>
                    <a:pt x="2842133" y="43307"/>
                  </a:lnTo>
                  <a:close/>
                </a:path>
                <a:path w="5777865" h="139700">
                  <a:moveTo>
                    <a:pt x="2854198" y="109855"/>
                  </a:moveTo>
                  <a:lnTo>
                    <a:pt x="2853309" y="95631"/>
                  </a:lnTo>
                  <a:lnTo>
                    <a:pt x="2835719" y="96545"/>
                  </a:lnTo>
                  <a:lnTo>
                    <a:pt x="2814218" y="97180"/>
                  </a:lnTo>
                  <a:lnTo>
                    <a:pt x="2788755" y="97548"/>
                  </a:lnTo>
                  <a:lnTo>
                    <a:pt x="2759329" y="97663"/>
                  </a:lnTo>
                  <a:lnTo>
                    <a:pt x="2761107" y="112141"/>
                  </a:lnTo>
                  <a:lnTo>
                    <a:pt x="2785554" y="112001"/>
                  </a:lnTo>
                  <a:lnTo>
                    <a:pt x="2809214" y="111582"/>
                  </a:lnTo>
                  <a:lnTo>
                    <a:pt x="2832087" y="110858"/>
                  </a:lnTo>
                  <a:lnTo>
                    <a:pt x="2854198" y="109855"/>
                  </a:lnTo>
                  <a:close/>
                </a:path>
                <a:path w="5777865" h="139700">
                  <a:moveTo>
                    <a:pt x="2876296" y="1905"/>
                  </a:moveTo>
                  <a:lnTo>
                    <a:pt x="2859278" y="1905"/>
                  </a:lnTo>
                  <a:lnTo>
                    <a:pt x="2859278" y="133997"/>
                  </a:lnTo>
                  <a:lnTo>
                    <a:pt x="2876296" y="133997"/>
                  </a:lnTo>
                  <a:lnTo>
                    <a:pt x="2876296" y="1905"/>
                  </a:lnTo>
                  <a:close/>
                </a:path>
                <a:path w="5777865" h="139700">
                  <a:moveTo>
                    <a:pt x="3061843" y="45085"/>
                  </a:moveTo>
                  <a:lnTo>
                    <a:pt x="3021419" y="27495"/>
                  </a:lnTo>
                  <a:lnTo>
                    <a:pt x="3014091" y="10668"/>
                  </a:lnTo>
                  <a:lnTo>
                    <a:pt x="3014091" y="4699"/>
                  </a:lnTo>
                  <a:lnTo>
                    <a:pt x="2996946" y="4699"/>
                  </a:lnTo>
                  <a:lnTo>
                    <a:pt x="2996946" y="10668"/>
                  </a:lnTo>
                  <a:lnTo>
                    <a:pt x="2996107" y="16459"/>
                  </a:lnTo>
                  <a:lnTo>
                    <a:pt x="2959125" y="43180"/>
                  </a:lnTo>
                  <a:lnTo>
                    <a:pt x="2948813" y="44958"/>
                  </a:lnTo>
                  <a:lnTo>
                    <a:pt x="2959100" y="57912"/>
                  </a:lnTo>
                  <a:lnTo>
                    <a:pt x="2995422" y="42672"/>
                  </a:lnTo>
                  <a:lnTo>
                    <a:pt x="3005455" y="31750"/>
                  </a:lnTo>
                  <a:lnTo>
                    <a:pt x="3009265" y="37084"/>
                  </a:lnTo>
                  <a:lnTo>
                    <a:pt x="3045371" y="56032"/>
                  </a:lnTo>
                  <a:lnTo>
                    <a:pt x="3052953" y="57912"/>
                  </a:lnTo>
                  <a:lnTo>
                    <a:pt x="3061843" y="45085"/>
                  </a:lnTo>
                  <a:close/>
                </a:path>
                <a:path w="5777865" h="139700">
                  <a:moveTo>
                    <a:pt x="3066923" y="70358"/>
                  </a:moveTo>
                  <a:lnTo>
                    <a:pt x="2944368" y="70358"/>
                  </a:lnTo>
                  <a:lnTo>
                    <a:pt x="2944368" y="84836"/>
                  </a:lnTo>
                  <a:lnTo>
                    <a:pt x="2996946" y="84836"/>
                  </a:lnTo>
                  <a:lnTo>
                    <a:pt x="2996946" y="133997"/>
                  </a:lnTo>
                  <a:lnTo>
                    <a:pt x="3014091" y="133997"/>
                  </a:lnTo>
                  <a:lnTo>
                    <a:pt x="3014091" y="84836"/>
                  </a:lnTo>
                  <a:lnTo>
                    <a:pt x="3066923" y="84836"/>
                  </a:lnTo>
                  <a:lnTo>
                    <a:pt x="3066923" y="70358"/>
                  </a:lnTo>
                  <a:close/>
                </a:path>
                <a:path w="5777865" h="139700">
                  <a:moveTo>
                    <a:pt x="3152775" y="13208"/>
                  </a:moveTo>
                  <a:lnTo>
                    <a:pt x="3087370" y="13208"/>
                  </a:lnTo>
                  <a:lnTo>
                    <a:pt x="3087370" y="27686"/>
                  </a:lnTo>
                  <a:lnTo>
                    <a:pt x="3133217" y="27686"/>
                  </a:lnTo>
                  <a:lnTo>
                    <a:pt x="3126422" y="47142"/>
                  </a:lnTo>
                  <a:lnTo>
                    <a:pt x="3115246" y="64516"/>
                  </a:lnTo>
                  <a:lnTo>
                    <a:pt x="3099676" y="79806"/>
                  </a:lnTo>
                  <a:lnTo>
                    <a:pt x="3079750" y="92964"/>
                  </a:lnTo>
                  <a:lnTo>
                    <a:pt x="3092577" y="105029"/>
                  </a:lnTo>
                  <a:lnTo>
                    <a:pt x="3116910" y="86652"/>
                  </a:lnTo>
                  <a:lnTo>
                    <a:pt x="3135058" y="65227"/>
                  </a:lnTo>
                  <a:lnTo>
                    <a:pt x="3147009" y="40741"/>
                  </a:lnTo>
                  <a:lnTo>
                    <a:pt x="3152775" y="13208"/>
                  </a:lnTo>
                  <a:close/>
                </a:path>
                <a:path w="5777865" h="139700">
                  <a:moveTo>
                    <a:pt x="3207004" y="53848"/>
                  </a:moveTo>
                  <a:lnTo>
                    <a:pt x="3186557" y="53848"/>
                  </a:lnTo>
                  <a:lnTo>
                    <a:pt x="3186557" y="1905"/>
                  </a:lnTo>
                  <a:lnTo>
                    <a:pt x="3169285" y="1905"/>
                  </a:lnTo>
                  <a:lnTo>
                    <a:pt x="3169285" y="133997"/>
                  </a:lnTo>
                  <a:lnTo>
                    <a:pt x="3186557" y="133997"/>
                  </a:lnTo>
                  <a:lnTo>
                    <a:pt x="3186557" y="68326"/>
                  </a:lnTo>
                  <a:lnTo>
                    <a:pt x="3207004" y="68326"/>
                  </a:lnTo>
                  <a:lnTo>
                    <a:pt x="3207004" y="53848"/>
                  </a:lnTo>
                  <a:close/>
                </a:path>
                <a:path w="5777865" h="139700">
                  <a:moveTo>
                    <a:pt x="3366008" y="77470"/>
                  </a:moveTo>
                  <a:lnTo>
                    <a:pt x="3348863" y="77470"/>
                  </a:lnTo>
                  <a:lnTo>
                    <a:pt x="3348863" y="91313"/>
                  </a:lnTo>
                  <a:lnTo>
                    <a:pt x="3348863" y="105791"/>
                  </a:lnTo>
                  <a:lnTo>
                    <a:pt x="3348863" y="116840"/>
                  </a:lnTo>
                  <a:lnTo>
                    <a:pt x="3296666" y="116840"/>
                  </a:lnTo>
                  <a:lnTo>
                    <a:pt x="3296666" y="105791"/>
                  </a:lnTo>
                  <a:lnTo>
                    <a:pt x="3348863" y="105791"/>
                  </a:lnTo>
                  <a:lnTo>
                    <a:pt x="3348863" y="91313"/>
                  </a:lnTo>
                  <a:lnTo>
                    <a:pt x="3296666" y="91313"/>
                  </a:lnTo>
                  <a:lnTo>
                    <a:pt x="3296666" y="77470"/>
                  </a:lnTo>
                  <a:lnTo>
                    <a:pt x="3279521" y="77470"/>
                  </a:lnTo>
                  <a:lnTo>
                    <a:pt x="3279521" y="131203"/>
                  </a:lnTo>
                  <a:lnTo>
                    <a:pt x="3366008" y="131203"/>
                  </a:lnTo>
                  <a:lnTo>
                    <a:pt x="3366008" y="116840"/>
                  </a:lnTo>
                  <a:lnTo>
                    <a:pt x="3366008" y="105791"/>
                  </a:lnTo>
                  <a:lnTo>
                    <a:pt x="3366008" y="91313"/>
                  </a:lnTo>
                  <a:lnTo>
                    <a:pt x="3366008" y="77470"/>
                  </a:lnTo>
                  <a:close/>
                </a:path>
                <a:path w="5777865" h="139700">
                  <a:moveTo>
                    <a:pt x="3383915" y="50673"/>
                  </a:moveTo>
                  <a:lnTo>
                    <a:pt x="3363722" y="50673"/>
                  </a:lnTo>
                  <a:lnTo>
                    <a:pt x="3364471" y="37376"/>
                  </a:lnTo>
                  <a:lnTo>
                    <a:pt x="3365030" y="25273"/>
                  </a:lnTo>
                  <a:lnTo>
                    <a:pt x="3365373" y="14427"/>
                  </a:lnTo>
                  <a:lnTo>
                    <a:pt x="3365500" y="4826"/>
                  </a:lnTo>
                  <a:lnTo>
                    <a:pt x="3279140" y="4826"/>
                  </a:lnTo>
                  <a:lnTo>
                    <a:pt x="3279140" y="19304"/>
                  </a:lnTo>
                  <a:lnTo>
                    <a:pt x="3348228" y="19304"/>
                  </a:lnTo>
                  <a:lnTo>
                    <a:pt x="3348151" y="26212"/>
                  </a:lnTo>
                  <a:lnTo>
                    <a:pt x="3347936" y="33756"/>
                  </a:lnTo>
                  <a:lnTo>
                    <a:pt x="3347580" y="41922"/>
                  </a:lnTo>
                  <a:lnTo>
                    <a:pt x="3347085" y="50673"/>
                  </a:lnTo>
                  <a:lnTo>
                    <a:pt x="3261360" y="50673"/>
                  </a:lnTo>
                  <a:lnTo>
                    <a:pt x="3261360" y="65151"/>
                  </a:lnTo>
                  <a:lnTo>
                    <a:pt x="3383915" y="65151"/>
                  </a:lnTo>
                  <a:lnTo>
                    <a:pt x="3383915" y="50673"/>
                  </a:lnTo>
                  <a:close/>
                </a:path>
                <a:path w="5777865" h="139700">
                  <a:moveTo>
                    <a:pt x="3469259" y="7620"/>
                  </a:moveTo>
                  <a:lnTo>
                    <a:pt x="3406013" y="7620"/>
                  </a:lnTo>
                  <a:lnTo>
                    <a:pt x="3406013" y="22098"/>
                  </a:lnTo>
                  <a:lnTo>
                    <a:pt x="3448431" y="22098"/>
                  </a:lnTo>
                  <a:lnTo>
                    <a:pt x="3445357" y="29464"/>
                  </a:lnTo>
                  <a:lnTo>
                    <a:pt x="3414306" y="60350"/>
                  </a:lnTo>
                  <a:lnTo>
                    <a:pt x="3398139" y="67691"/>
                  </a:lnTo>
                  <a:lnTo>
                    <a:pt x="3410331" y="80518"/>
                  </a:lnTo>
                  <a:lnTo>
                    <a:pt x="3443224" y="58928"/>
                  </a:lnTo>
                  <a:lnTo>
                    <a:pt x="3467366" y="18910"/>
                  </a:lnTo>
                  <a:lnTo>
                    <a:pt x="3469259" y="7620"/>
                  </a:lnTo>
                  <a:close/>
                </a:path>
                <a:path w="5777865" h="139700">
                  <a:moveTo>
                    <a:pt x="3510026" y="84201"/>
                  </a:moveTo>
                  <a:lnTo>
                    <a:pt x="3422015" y="84201"/>
                  </a:lnTo>
                  <a:lnTo>
                    <a:pt x="3422015" y="98552"/>
                  </a:lnTo>
                  <a:lnTo>
                    <a:pt x="3492881" y="98552"/>
                  </a:lnTo>
                  <a:lnTo>
                    <a:pt x="3492881" y="133997"/>
                  </a:lnTo>
                  <a:lnTo>
                    <a:pt x="3510026" y="133997"/>
                  </a:lnTo>
                  <a:lnTo>
                    <a:pt x="3510026" y="84201"/>
                  </a:lnTo>
                  <a:close/>
                </a:path>
                <a:path w="5777865" h="139700">
                  <a:moveTo>
                    <a:pt x="3510026" y="1905"/>
                  </a:moveTo>
                  <a:lnTo>
                    <a:pt x="3493135" y="1905"/>
                  </a:lnTo>
                  <a:lnTo>
                    <a:pt x="3493135" y="22479"/>
                  </a:lnTo>
                  <a:lnTo>
                    <a:pt x="3467481" y="22479"/>
                  </a:lnTo>
                  <a:lnTo>
                    <a:pt x="3467481" y="36195"/>
                  </a:lnTo>
                  <a:lnTo>
                    <a:pt x="3493135" y="36195"/>
                  </a:lnTo>
                  <a:lnTo>
                    <a:pt x="3493135" y="52451"/>
                  </a:lnTo>
                  <a:lnTo>
                    <a:pt x="3464052" y="52451"/>
                  </a:lnTo>
                  <a:lnTo>
                    <a:pt x="3464052" y="66294"/>
                  </a:lnTo>
                  <a:lnTo>
                    <a:pt x="3493135" y="66294"/>
                  </a:lnTo>
                  <a:lnTo>
                    <a:pt x="3493135" y="78613"/>
                  </a:lnTo>
                  <a:lnTo>
                    <a:pt x="3510026" y="78613"/>
                  </a:lnTo>
                  <a:lnTo>
                    <a:pt x="3510026" y="1905"/>
                  </a:lnTo>
                  <a:close/>
                </a:path>
                <a:path w="5777865" h="139700">
                  <a:moveTo>
                    <a:pt x="3608705" y="81534"/>
                  </a:moveTo>
                  <a:lnTo>
                    <a:pt x="3608641" y="63119"/>
                  </a:lnTo>
                  <a:lnTo>
                    <a:pt x="3605530" y="55753"/>
                  </a:lnTo>
                  <a:lnTo>
                    <a:pt x="3605377" y="55626"/>
                  </a:lnTo>
                  <a:lnTo>
                    <a:pt x="3599053" y="49911"/>
                  </a:lnTo>
                  <a:lnTo>
                    <a:pt x="3593757" y="46151"/>
                  </a:lnTo>
                  <a:lnTo>
                    <a:pt x="3591623" y="45199"/>
                  </a:lnTo>
                  <a:lnTo>
                    <a:pt x="3591623" y="67310"/>
                  </a:lnTo>
                  <a:lnTo>
                    <a:pt x="3591623" y="77216"/>
                  </a:lnTo>
                  <a:lnTo>
                    <a:pt x="3590036" y="81026"/>
                  </a:lnTo>
                  <a:lnTo>
                    <a:pt x="3586861" y="84201"/>
                  </a:lnTo>
                  <a:lnTo>
                    <a:pt x="3583559" y="87249"/>
                  </a:lnTo>
                  <a:lnTo>
                    <a:pt x="3579241" y="88773"/>
                  </a:lnTo>
                  <a:lnTo>
                    <a:pt x="3568319" y="88773"/>
                  </a:lnTo>
                  <a:lnTo>
                    <a:pt x="3564001" y="87249"/>
                  </a:lnTo>
                  <a:lnTo>
                    <a:pt x="3560953" y="84201"/>
                  </a:lnTo>
                  <a:lnTo>
                    <a:pt x="3557778" y="81153"/>
                  </a:lnTo>
                  <a:lnTo>
                    <a:pt x="3556127" y="77216"/>
                  </a:lnTo>
                  <a:lnTo>
                    <a:pt x="3556127" y="67310"/>
                  </a:lnTo>
                  <a:lnTo>
                    <a:pt x="3557778" y="63246"/>
                  </a:lnTo>
                  <a:lnTo>
                    <a:pt x="3564128" y="57150"/>
                  </a:lnTo>
                  <a:lnTo>
                    <a:pt x="3568446" y="55626"/>
                  </a:lnTo>
                  <a:lnTo>
                    <a:pt x="3579241" y="55626"/>
                  </a:lnTo>
                  <a:lnTo>
                    <a:pt x="3583559" y="57277"/>
                  </a:lnTo>
                  <a:lnTo>
                    <a:pt x="3586861" y="60325"/>
                  </a:lnTo>
                  <a:lnTo>
                    <a:pt x="3590036" y="63373"/>
                  </a:lnTo>
                  <a:lnTo>
                    <a:pt x="3591623" y="67310"/>
                  </a:lnTo>
                  <a:lnTo>
                    <a:pt x="3591623" y="45199"/>
                  </a:lnTo>
                  <a:lnTo>
                    <a:pt x="3587788" y="43459"/>
                  </a:lnTo>
                  <a:lnTo>
                    <a:pt x="3581133" y="41821"/>
                  </a:lnTo>
                  <a:lnTo>
                    <a:pt x="3573780" y="41275"/>
                  </a:lnTo>
                  <a:lnTo>
                    <a:pt x="3566274" y="41821"/>
                  </a:lnTo>
                  <a:lnTo>
                    <a:pt x="3539109" y="63119"/>
                  </a:lnTo>
                  <a:lnTo>
                    <a:pt x="3539210" y="81534"/>
                  </a:lnTo>
                  <a:lnTo>
                    <a:pt x="3573653" y="103251"/>
                  </a:lnTo>
                  <a:lnTo>
                    <a:pt x="3581095" y="102730"/>
                  </a:lnTo>
                  <a:lnTo>
                    <a:pt x="3605580" y="88773"/>
                  </a:lnTo>
                  <a:lnTo>
                    <a:pt x="3608705" y="81534"/>
                  </a:lnTo>
                  <a:close/>
                </a:path>
                <a:path w="5777865" h="139700">
                  <a:moveTo>
                    <a:pt x="3614420" y="20066"/>
                  </a:moveTo>
                  <a:lnTo>
                    <a:pt x="3582670" y="20066"/>
                  </a:lnTo>
                  <a:lnTo>
                    <a:pt x="3582670" y="1905"/>
                  </a:lnTo>
                  <a:lnTo>
                    <a:pt x="3565271" y="1905"/>
                  </a:lnTo>
                  <a:lnTo>
                    <a:pt x="3565271" y="20066"/>
                  </a:lnTo>
                  <a:lnTo>
                    <a:pt x="3533521" y="20066"/>
                  </a:lnTo>
                  <a:lnTo>
                    <a:pt x="3533521" y="34544"/>
                  </a:lnTo>
                  <a:lnTo>
                    <a:pt x="3614420" y="34544"/>
                  </a:lnTo>
                  <a:lnTo>
                    <a:pt x="3614420" y="20066"/>
                  </a:lnTo>
                  <a:close/>
                </a:path>
                <a:path w="5777865" h="139700">
                  <a:moveTo>
                    <a:pt x="3643249" y="1905"/>
                  </a:moveTo>
                  <a:lnTo>
                    <a:pt x="3625977" y="1905"/>
                  </a:lnTo>
                  <a:lnTo>
                    <a:pt x="3625977" y="133997"/>
                  </a:lnTo>
                  <a:lnTo>
                    <a:pt x="3643249" y="133997"/>
                  </a:lnTo>
                  <a:lnTo>
                    <a:pt x="3643249" y="1905"/>
                  </a:lnTo>
                  <a:close/>
                </a:path>
                <a:path w="5777865" h="139700">
                  <a:moveTo>
                    <a:pt x="3821557" y="100457"/>
                  </a:moveTo>
                  <a:lnTo>
                    <a:pt x="3819563" y="97282"/>
                  </a:lnTo>
                  <a:lnTo>
                    <a:pt x="3817747" y="94361"/>
                  </a:lnTo>
                  <a:lnTo>
                    <a:pt x="3810127" y="89789"/>
                  </a:lnTo>
                  <a:lnTo>
                    <a:pt x="3804031" y="87033"/>
                  </a:lnTo>
                  <a:lnTo>
                    <a:pt x="3804031" y="108458"/>
                  </a:lnTo>
                  <a:lnTo>
                    <a:pt x="3804031" y="111887"/>
                  </a:lnTo>
                  <a:lnTo>
                    <a:pt x="3801745" y="114681"/>
                  </a:lnTo>
                  <a:lnTo>
                    <a:pt x="3797173" y="116840"/>
                  </a:lnTo>
                  <a:lnTo>
                    <a:pt x="3792601" y="118872"/>
                  </a:lnTo>
                  <a:lnTo>
                    <a:pt x="3785743" y="119888"/>
                  </a:lnTo>
                  <a:lnTo>
                    <a:pt x="3767836" y="119888"/>
                  </a:lnTo>
                  <a:lnTo>
                    <a:pt x="3760978" y="118872"/>
                  </a:lnTo>
                  <a:lnTo>
                    <a:pt x="3756406" y="116840"/>
                  </a:lnTo>
                  <a:lnTo>
                    <a:pt x="3751707" y="114681"/>
                  </a:lnTo>
                  <a:lnTo>
                    <a:pt x="3749421" y="111887"/>
                  </a:lnTo>
                  <a:lnTo>
                    <a:pt x="3749421" y="108458"/>
                  </a:lnTo>
                  <a:lnTo>
                    <a:pt x="3751122" y="103555"/>
                  </a:lnTo>
                  <a:lnTo>
                    <a:pt x="3756253" y="100063"/>
                  </a:lnTo>
                  <a:lnTo>
                    <a:pt x="3764788" y="97980"/>
                  </a:lnTo>
                  <a:lnTo>
                    <a:pt x="3776726" y="97282"/>
                  </a:lnTo>
                  <a:lnTo>
                    <a:pt x="3788702" y="97980"/>
                  </a:lnTo>
                  <a:lnTo>
                    <a:pt x="3797236" y="100063"/>
                  </a:lnTo>
                  <a:lnTo>
                    <a:pt x="3802329" y="103555"/>
                  </a:lnTo>
                  <a:lnTo>
                    <a:pt x="3804031" y="108458"/>
                  </a:lnTo>
                  <a:lnTo>
                    <a:pt x="3804031" y="87033"/>
                  </a:lnTo>
                  <a:lnTo>
                    <a:pt x="3803688" y="86868"/>
                  </a:lnTo>
                  <a:lnTo>
                    <a:pt x="3795992" y="84759"/>
                  </a:lnTo>
                  <a:lnTo>
                    <a:pt x="3787013" y="83489"/>
                  </a:lnTo>
                  <a:lnTo>
                    <a:pt x="3776726" y="83058"/>
                  </a:lnTo>
                  <a:lnTo>
                    <a:pt x="3766578" y="83489"/>
                  </a:lnTo>
                  <a:lnTo>
                    <a:pt x="3731895" y="100457"/>
                  </a:lnTo>
                  <a:lnTo>
                    <a:pt x="3731895" y="116586"/>
                  </a:lnTo>
                  <a:lnTo>
                    <a:pt x="3766578" y="133565"/>
                  </a:lnTo>
                  <a:lnTo>
                    <a:pt x="3776726" y="133997"/>
                  </a:lnTo>
                  <a:lnTo>
                    <a:pt x="3786936" y="133565"/>
                  </a:lnTo>
                  <a:lnTo>
                    <a:pt x="3819525" y="119888"/>
                  </a:lnTo>
                  <a:lnTo>
                    <a:pt x="3821557" y="116586"/>
                  </a:lnTo>
                  <a:lnTo>
                    <a:pt x="3821557" y="100457"/>
                  </a:lnTo>
                  <a:close/>
                </a:path>
                <a:path w="5777865" h="139700">
                  <a:moveTo>
                    <a:pt x="3832860" y="39497"/>
                  </a:moveTo>
                  <a:lnTo>
                    <a:pt x="3796030" y="28829"/>
                  </a:lnTo>
                  <a:lnTo>
                    <a:pt x="3787267" y="19431"/>
                  </a:lnTo>
                  <a:lnTo>
                    <a:pt x="3823970" y="19431"/>
                  </a:lnTo>
                  <a:lnTo>
                    <a:pt x="3823970" y="4953"/>
                  </a:lnTo>
                  <a:lnTo>
                    <a:pt x="3729482" y="4953"/>
                  </a:lnTo>
                  <a:lnTo>
                    <a:pt x="3729482" y="19431"/>
                  </a:lnTo>
                  <a:lnTo>
                    <a:pt x="3766312" y="19431"/>
                  </a:lnTo>
                  <a:lnTo>
                    <a:pt x="3763772" y="24384"/>
                  </a:lnTo>
                  <a:lnTo>
                    <a:pt x="3727996" y="38646"/>
                  </a:lnTo>
                  <a:lnTo>
                    <a:pt x="3719957" y="39497"/>
                  </a:lnTo>
                  <a:lnTo>
                    <a:pt x="3729609" y="52197"/>
                  </a:lnTo>
                  <a:lnTo>
                    <a:pt x="3766312" y="39878"/>
                  </a:lnTo>
                  <a:lnTo>
                    <a:pt x="3776726" y="30988"/>
                  </a:lnTo>
                  <a:lnTo>
                    <a:pt x="3785717" y="38379"/>
                  </a:lnTo>
                  <a:lnTo>
                    <a:pt x="3796703" y="44373"/>
                  </a:lnTo>
                  <a:lnTo>
                    <a:pt x="3809669" y="49009"/>
                  </a:lnTo>
                  <a:lnTo>
                    <a:pt x="3824605" y="52324"/>
                  </a:lnTo>
                  <a:lnTo>
                    <a:pt x="3832860" y="39497"/>
                  </a:lnTo>
                  <a:close/>
                </a:path>
                <a:path w="5777865" h="139700">
                  <a:moveTo>
                    <a:pt x="3838067" y="60198"/>
                  </a:moveTo>
                  <a:lnTo>
                    <a:pt x="3715512" y="60198"/>
                  </a:lnTo>
                  <a:lnTo>
                    <a:pt x="3715512" y="74676"/>
                  </a:lnTo>
                  <a:lnTo>
                    <a:pt x="3838067" y="74676"/>
                  </a:lnTo>
                  <a:lnTo>
                    <a:pt x="3838067" y="60198"/>
                  </a:lnTo>
                  <a:close/>
                </a:path>
                <a:path w="5777865" h="139700">
                  <a:moveTo>
                    <a:pt x="3923919" y="13208"/>
                  </a:moveTo>
                  <a:lnTo>
                    <a:pt x="3858514" y="13208"/>
                  </a:lnTo>
                  <a:lnTo>
                    <a:pt x="3858514" y="27686"/>
                  </a:lnTo>
                  <a:lnTo>
                    <a:pt x="3904361" y="27686"/>
                  </a:lnTo>
                  <a:lnTo>
                    <a:pt x="3897566" y="47142"/>
                  </a:lnTo>
                  <a:lnTo>
                    <a:pt x="3886377" y="64516"/>
                  </a:lnTo>
                  <a:lnTo>
                    <a:pt x="3870820" y="79806"/>
                  </a:lnTo>
                  <a:lnTo>
                    <a:pt x="3850894" y="92964"/>
                  </a:lnTo>
                  <a:lnTo>
                    <a:pt x="3863721" y="105029"/>
                  </a:lnTo>
                  <a:lnTo>
                    <a:pt x="3888054" y="86652"/>
                  </a:lnTo>
                  <a:lnTo>
                    <a:pt x="3906189" y="65227"/>
                  </a:lnTo>
                  <a:lnTo>
                    <a:pt x="3918153" y="40741"/>
                  </a:lnTo>
                  <a:lnTo>
                    <a:pt x="3923919" y="13208"/>
                  </a:lnTo>
                  <a:close/>
                </a:path>
                <a:path w="5777865" h="139700">
                  <a:moveTo>
                    <a:pt x="3978148" y="53848"/>
                  </a:moveTo>
                  <a:lnTo>
                    <a:pt x="3957701" y="53848"/>
                  </a:lnTo>
                  <a:lnTo>
                    <a:pt x="3957701" y="1905"/>
                  </a:lnTo>
                  <a:lnTo>
                    <a:pt x="3940429" y="1905"/>
                  </a:lnTo>
                  <a:lnTo>
                    <a:pt x="3940429" y="133997"/>
                  </a:lnTo>
                  <a:lnTo>
                    <a:pt x="3957701" y="133997"/>
                  </a:lnTo>
                  <a:lnTo>
                    <a:pt x="3957701" y="68326"/>
                  </a:lnTo>
                  <a:lnTo>
                    <a:pt x="3978148" y="68326"/>
                  </a:lnTo>
                  <a:lnTo>
                    <a:pt x="3978148" y="53848"/>
                  </a:lnTo>
                  <a:close/>
                </a:path>
                <a:path w="5777865" h="139700">
                  <a:moveTo>
                    <a:pt x="4063619" y="81534"/>
                  </a:moveTo>
                  <a:lnTo>
                    <a:pt x="4063555" y="63119"/>
                  </a:lnTo>
                  <a:lnTo>
                    <a:pt x="4060317" y="55753"/>
                  </a:lnTo>
                  <a:lnTo>
                    <a:pt x="4060164" y="55626"/>
                  </a:lnTo>
                  <a:lnTo>
                    <a:pt x="4053840" y="49911"/>
                  </a:lnTo>
                  <a:lnTo>
                    <a:pt x="4048620" y="46151"/>
                  </a:lnTo>
                  <a:lnTo>
                    <a:pt x="4046410" y="45161"/>
                  </a:lnTo>
                  <a:lnTo>
                    <a:pt x="4046410" y="67310"/>
                  </a:lnTo>
                  <a:lnTo>
                    <a:pt x="4046410" y="77216"/>
                  </a:lnTo>
                  <a:lnTo>
                    <a:pt x="4044823" y="81026"/>
                  </a:lnTo>
                  <a:lnTo>
                    <a:pt x="4041648" y="84201"/>
                  </a:lnTo>
                  <a:lnTo>
                    <a:pt x="4038473" y="87249"/>
                  </a:lnTo>
                  <a:lnTo>
                    <a:pt x="4034155" y="88773"/>
                  </a:lnTo>
                  <a:lnTo>
                    <a:pt x="4023233" y="88773"/>
                  </a:lnTo>
                  <a:lnTo>
                    <a:pt x="4018915" y="87249"/>
                  </a:lnTo>
                  <a:lnTo>
                    <a:pt x="4012565" y="81153"/>
                  </a:lnTo>
                  <a:lnTo>
                    <a:pt x="4011041" y="77216"/>
                  </a:lnTo>
                  <a:lnTo>
                    <a:pt x="4011041" y="67310"/>
                  </a:lnTo>
                  <a:lnTo>
                    <a:pt x="4012565" y="63246"/>
                  </a:lnTo>
                  <a:lnTo>
                    <a:pt x="4015740" y="60198"/>
                  </a:lnTo>
                  <a:lnTo>
                    <a:pt x="4019042" y="57150"/>
                  </a:lnTo>
                  <a:lnTo>
                    <a:pt x="4023233" y="55626"/>
                  </a:lnTo>
                  <a:lnTo>
                    <a:pt x="4034155" y="55626"/>
                  </a:lnTo>
                  <a:lnTo>
                    <a:pt x="4038473" y="57277"/>
                  </a:lnTo>
                  <a:lnTo>
                    <a:pt x="4044823" y="63373"/>
                  </a:lnTo>
                  <a:lnTo>
                    <a:pt x="4046410" y="67310"/>
                  </a:lnTo>
                  <a:lnTo>
                    <a:pt x="4046410" y="45161"/>
                  </a:lnTo>
                  <a:lnTo>
                    <a:pt x="4042689" y="43459"/>
                  </a:lnTo>
                  <a:lnTo>
                    <a:pt x="4036047" y="41821"/>
                  </a:lnTo>
                  <a:lnTo>
                    <a:pt x="4028694" y="41275"/>
                  </a:lnTo>
                  <a:lnTo>
                    <a:pt x="4021175" y="41821"/>
                  </a:lnTo>
                  <a:lnTo>
                    <a:pt x="3993896" y="63119"/>
                  </a:lnTo>
                  <a:lnTo>
                    <a:pt x="3993997" y="81534"/>
                  </a:lnTo>
                  <a:lnTo>
                    <a:pt x="4028567" y="103251"/>
                  </a:lnTo>
                  <a:lnTo>
                    <a:pt x="4035996" y="102730"/>
                  </a:lnTo>
                  <a:lnTo>
                    <a:pt x="4060367" y="88773"/>
                  </a:lnTo>
                  <a:lnTo>
                    <a:pt x="4063619" y="81534"/>
                  </a:lnTo>
                  <a:close/>
                </a:path>
                <a:path w="5777865" h="139700">
                  <a:moveTo>
                    <a:pt x="4069207" y="20066"/>
                  </a:moveTo>
                  <a:lnTo>
                    <a:pt x="4037457" y="20066"/>
                  </a:lnTo>
                  <a:lnTo>
                    <a:pt x="4037457" y="1905"/>
                  </a:lnTo>
                  <a:lnTo>
                    <a:pt x="4020058" y="1905"/>
                  </a:lnTo>
                  <a:lnTo>
                    <a:pt x="4020058" y="20066"/>
                  </a:lnTo>
                  <a:lnTo>
                    <a:pt x="3988435" y="20066"/>
                  </a:lnTo>
                  <a:lnTo>
                    <a:pt x="3988435" y="34544"/>
                  </a:lnTo>
                  <a:lnTo>
                    <a:pt x="4069207" y="34544"/>
                  </a:lnTo>
                  <a:lnTo>
                    <a:pt x="4069207" y="20066"/>
                  </a:lnTo>
                  <a:close/>
                </a:path>
                <a:path w="5777865" h="139700">
                  <a:moveTo>
                    <a:pt x="4113784" y="59309"/>
                  </a:moveTo>
                  <a:lnTo>
                    <a:pt x="4093210" y="59309"/>
                  </a:lnTo>
                  <a:lnTo>
                    <a:pt x="4093210" y="1905"/>
                  </a:lnTo>
                  <a:lnTo>
                    <a:pt x="4075938" y="1905"/>
                  </a:lnTo>
                  <a:lnTo>
                    <a:pt x="4075938" y="133997"/>
                  </a:lnTo>
                  <a:lnTo>
                    <a:pt x="4093210" y="133997"/>
                  </a:lnTo>
                  <a:lnTo>
                    <a:pt x="4093210" y="73660"/>
                  </a:lnTo>
                  <a:lnTo>
                    <a:pt x="4113784" y="73660"/>
                  </a:lnTo>
                  <a:lnTo>
                    <a:pt x="4113784" y="59309"/>
                  </a:lnTo>
                  <a:close/>
                </a:path>
                <a:path w="5777865" h="139700">
                  <a:moveTo>
                    <a:pt x="4227703" y="13970"/>
                  </a:moveTo>
                  <a:lnTo>
                    <a:pt x="4137914" y="13970"/>
                  </a:lnTo>
                  <a:lnTo>
                    <a:pt x="4137914" y="28067"/>
                  </a:lnTo>
                  <a:lnTo>
                    <a:pt x="4210431" y="28067"/>
                  </a:lnTo>
                  <a:lnTo>
                    <a:pt x="4210431" y="45720"/>
                  </a:lnTo>
                  <a:lnTo>
                    <a:pt x="4210253" y="55460"/>
                  </a:lnTo>
                  <a:lnTo>
                    <a:pt x="4209745" y="65443"/>
                  </a:lnTo>
                  <a:lnTo>
                    <a:pt x="4208843" y="75882"/>
                  </a:lnTo>
                  <a:lnTo>
                    <a:pt x="4207637" y="86106"/>
                  </a:lnTo>
                  <a:lnTo>
                    <a:pt x="4224655" y="87376"/>
                  </a:lnTo>
                  <a:lnTo>
                    <a:pt x="4226001" y="75653"/>
                  </a:lnTo>
                  <a:lnTo>
                    <a:pt x="4226941" y="64439"/>
                  </a:lnTo>
                  <a:lnTo>
                    <a:pt x="4227512" y="53073"/>
                  </a:lnTo>
                  <a:lnTo>
                    <a:pt x="4227627" y="45720"/>
                  </a:lnTo>
                  <a:lnTo>
                    <a:pt x="4227703" y="13970"/>
                  </a:lnTo>
                  <a:close/>
                </a:path>
                <a:path w="5777865" h="139700">
                  <a:moveTo>
                    <a:pt x="4244975" y="101473"/>
                  </a:moveTo>
                  <a:lnTo>
                    <a:pt x="4183253" y="101473"/>
                  </a:lnTo>
                  <a:lnTo>
                    <a:pt x="4183253" y="57404"/>
                  </a:lnTo>
                  <a:lnTo>
                    <a:pt x="4165981" y="57404"/>
                  </a:lnTo>
                  <a:lnTo>
                    <a:pt x="4165981" y="101473"/>
                  </a:lnTo>
                  <a:lnTo>
                    <a:pt x="4122420" y="101473"/>
                  </a:lnTo>
                  <a:lnTo>
                    <a:pt x="4122420" y="115824"/>
                  </a:lnTo>
                  <a:lnTo>
                    <a:pt x="4244975" y="115824"/>
                  </a:lnTo>
                  <a:lnTo>
                    <a:pt x="4244975" y="101473"/>
                  </a:lnTo>
                  <a:close/>
                </a:path>
                <a:path w="5777865" h="139700">
                  <a:moveTo>
                    <a:pt x="4367276" y="109855"/>
                  </a:moveTo>
                  <a:lnTo>
                    <a:pt x="4350512" y="91821"/>
                  </a:lnTo>
                  <a:lnTo>
                    <a:pt x="4350512" y="82042"/>
                  </a:lnTo>
                  <a:lnTo>
                    <a:pt x="4333621" y="82042"/>
                  </a:lnTo>
                  <a:lnTo>
                    <a:pt x="4333621" y="94869"/>
                  </a:lnTo>
                  <a:lnTo>
                    <a:pt x="4331208" y="101727"/>
                  </a:lnTo>
                  <a:lnTo>
                    <a:pt x="4326534" y="108077"/>
                  </a:lnTo>
                  <a:lnTo>
                    <a:pt x="4321937" y="114300"/>
                  </a:lnTo>
                  <a:lnTo>
                    <a:pt x="4315460" y="119253"/>
                  </a:lnTo>
                  <a:lnTo>
                    <a:pt x="4307078" y="122936"/>
                  </a:lnTo>
                  <a:lnTo>
                    <a:pt x="4319397" y="133858"/>
                  </a:lnTo>
                  <a:lnTo>
                    <a:pt x="4323842" y="131445"/>
                  </a:lnTo>
                  <a:lnTo>
                    <a:pt x="4328414" y="127889"/>
                  </a:lnTo>
                  <a:lnTo>
                    <a:pt x="4333113" y="123063"/>
                  </a:lnTo>
                  <a:lnTo>
                    <a:pt x="4337939" y="118364"/>
                  </a:lnTo>
                  <a:lnTo>
                    <a:pt x="4341114" y="114173"/>
                  </a:lnTo>
                  <a:lnTo>
                    <a:pt x="4343019" y="110490"/>
                  </a:lnTo>
                  <a:lnTo>
                    <a:pt x="4345940" y="114681"/>
                  </a:lnTo>
                  <a:lnTo>
                    <a:pt x="4349242" y="117983"/>
                  </a:lnTo>
                  <a:lnTo>
                    <a:pt x="4353179" y="120523"/>
                  </a:lnTo>
                  <a:lnTo>
                    <a:pt x="4366425" y="110490"/>
                  </a:lnTo>
                  <a:lnTo>
                    <a:pt x="4367276" y="109855"/>
                  </a:lnTo>
                  <a:close/>
                </a:path>
                <a:path w="5777865" h="139700">
                  <a:moveTo>
                    <a:pt x="4379976" y="39878"/>
                  </a:moveTo>
                  <a:lnTo>
                    <a:pt x="4362958" y="10414"/>
                  </a:lnTo>
                  <a:lnTo>
                    <a:pt x="4362958" y="45593"/>
                  </a:lnTo>
                  <a:lnTo>
                    <a:pt x="4361180" y="50292"/>
                  </a:lnTo>
                  <a:lnTo>
                    <a:pt x="4354195" y="57531"/>
                  </a:lnTo>
                  <a:lnTo>
                    <a:pt x="4349750" y="59436"/>
                  </a:lnTo>
                  <a:lnTo>
                    <a:pt x="4338955" y="59436"/>
                  </a:lnTo>
                  <a:lnTo>
                    <a:pt x="4334510" y="57531"/>
                  </a:lnTo>
                  <a:lnTo>
                    <a:pt x="4327525" y="50292"/>
                  </a:lnTo>
                  <a:lnTo>
                    <a:pt x="4325747" y="45593"/>
                  </a:lnTo>
                  <a:lnTo>
                    <a:pt x="4325747" y="33909"/>
                  </a:lnTo>
                  <a:lnTo>
                    <a:pt x="4327525" y="29210"/>
                  </a:lnTo>
                  <a:lnTo>
                    <a:pt x="4334383" y="22098"/>
                  </a:lnTo>
                  <a:lnTo>
                    <a:pt x="4338828" y="20320"/>
                  </a:lnTo>
                  <a:lnTo>
                    <a:pt x="4349750" y="20320"/>
                  </a:lnTo>
                  <a:lnTo>
                    <a:pt x="4354195" y="22098"/>
                  </a:lnTo>
                  <a:lnTo>
                    <a:pt x="4361180" y="29337"/>
                  </a:lnTo>
                  <a:lnTo>
                    <a:pt x="4362907" y="33909"/>
                  </a:lnTo>
                  <a:lnTo>
                    <a:pt x="4362958" y="45593"/>
                  </a:lnTo>
                  <a:lnTo>
                    <a:pt x="4362958" y="10414"/>
                  </a:lnTo>
                  <a:lnTo>
                    <a:pt x="4358487" y="8280"/>
                  </a:lnTo>
                  <a:lnTo>
                    <a:pt x="4351744" y="6553"/>
                  </a:lnTo>
                  <a:lnTo>
                    <a:pt x="4344289" y="5969"/>
                  </a:lnTo>
                  <a:lnTo>
                    <a:pt x="4336834" y="6553"/>
                  </a:lnTo>
                  <a:lnTo>
                    <a:pt x="4308729" y="39878"/>
                  </a:lnTo>
                  <a:lnTo>
                    <a:pt x="4309338" y="47066"/>
                  </a:lnTo>
                  <a:lnTo>
                    <a:pt x="4344289" y="73660"/>
                  </a:lnTo>
                  <a:lnTo>
                    <a:pt x="4351667" y="73075"/>
                  </a:lnTo>
                  <a:lnTo>
                    <a:pt x="4379341" y="46977"/>
                  </a:lnTo>
                  <a:lnTo>
                    <a:pt x="4379976" y="39878"/>
                  </a:lnTo>
                  <a:close/>
                </a:path>
                <a:path w="5777865" h="139700">
                  <a:moveTo>
                    <a:pt x="4414774" y="1905"/>
                  </a:moveTo>
                  <a:lnTo>
                    <a:pt x="4397502" y="1905"/>
                  </a:lnTo>
                  <a:lnTo>
                    <a:pt x="4397502" y="76581"/>
                  </a:lnTo>
                  <a:lnTo>
                    <a:pt x="4414774" y="76581"/>
                  </a:lnTo>
                  <a:lnTo>
                    <a:pt x="4414774" y="1905"/>
                  </a:lnTo>
                  <a:close/>
                </a:path>
                <a:path w="5777865" h="139700">
                  <a:moveTo>
                    <a:pt x="4426077" y="121158"/>
                  </a:moveTo>
                  <a:lnTo>
                    <a:pt x="4399153" y="94869"/>
                  </a:lnTo>
                  <a:lnTo>
                    <a:pt x="4399153" y="81915"/>
                  </a:lnTo>
                  <a:lnTo>
                    <a:pt x="4382135" y="81915"/>
                  </a:lnTo>
                  <a:lnTo>
                    <a:pt x="4382135" y="95377"/>
                  </a:lnTo>
                  <a:lnTo>
                    <a:pt x="4379849" y="102362"/>
                  </a:lnTo>
                  <a:lnTo>
                    <a:pt x="4375150" y="108712"/>
                  </a:lnTo>
                  <a:lnTo>
                    <a:pt x="4370451" y="114935"/>
                  </a:lnTo>
                  <a:lnTo>
                    <a:pt x="4363847" y="119888"/>
                  </a:lnTo>
                  <a:lnTo>
                    <a:pt x="4355465" y="123317"/>
                  </a:lnTo>
                  <a:lnTo>
                    <a:pt x="4367784" y="134493"/>
                  </a:lnTo>
                  <a:lnTo>
                    <a:pt x="4390644" y="113284"/>
                  </a:lnTo>
                  <a:lnTo>
                    <a:pt x="4395279" y="119253"/>
                  </a:lnTo>
                  <a:lnTo>
                    <a:pt x="4400562" y="124498"/>
                  </a:lnTo>
                  <a:lnTo>
                    <a:pt x="4406697" y="129184"/>
                  </a:lnTo>
                  <a:lnTo>
                    <a:pt x="4413631" y="133223"/>
                  </a:lnTo>
                  <a:lnTo>
                    <a:pt x="4426077" y="121158"/>
                  </a:lnTo>
                  <a:close/>
                </a:path>
                <a:path w="5777865" h="139700">
                  <a:moveTo>
                    <a:pt x="4546092" y="44831"/>
                  </a:moveTo>
                  <a:lnTo>
                    <a:pt x="4528566" y="17297"/>
                  </a:lnTo>
                  <a:lnTo>
                    <a:pt x="4528566" y="38735"/>
                  </a:lnTo>
                  <a:lnTo>
                    <a:pt x="4528566" y="50927"/>
                  </a:lnTo>
                  <a:lnTo>
                    <a:pt x="4526153" y="55753"/>
                  </a:lnTo>
                  <a:lnTo>
                    <a:pt x="4515993" y="62865"/>
                  </a:lnTo>
                  <a:lnTo>
                    <a:pt x="4509262" y="64643"/>
                  </a:lnTo>
                  <a:lnTo>
                    <a:pt x="4491990" y="64643"/>
                  </a:lnTo>
                  <a:lnTo>
                    <a:pt x="4485259" y="62865"/>
                  </a:lnTo>
                  <a:lnTo>
                    <a:pt x="4475099" y="55753"/>
                  </a:lnTo>
                  <a:lnTo>
                    <a:pt x="4472559" y="50927"/>
                  </a:lnTo>
                  <a:lnTo>
                    <a:pt x="4472559" y="38735"/>
                  </a:lnTo>
                  <a:lnTo>
                    <a:pt x="4475099" y="33909"/>
                  </a:lnTo>
                  <a:lnTo>
                    <a:pt x="4485259" y="26797"/>
                  </a:lnTo>
                  <a:lnTo>
                    <a:pt x="4491990" y="25019"/>
                  </a:lnTo>
                  <a:lnTo>
                    <a:pt x="4509262" y="25019"/>
                  </a:lnTo>
                  <a:lnTo>
                    <a:pt x="4516120" y="26797"/>
                  </a:lnTo>
                  <a:lnTo>
                    <a:pt x="4521073" y="30353"/>
                  </a:lnTo>
                  <a:lnTo>
                    <a:pt x="4526153" y="33909"/>
                  </a:lnTo>
                  <a:lnTo>
                    <a:pt x="4500626" y="10795"/>
                  </a:lnTo>
                  <a:lnTo>
                    <a:pt x="4491164" y="11366"/>
                  </a:lnTo>
                  <a:lnTo>
                    <a:pt x="4458259" y="30721"/>
                  </a:lnTo>
                  <a:lnTo>
                    <a:pt x="4455033" y="44831"/>
                  </a:lnTo>
                  <a:lnTo>
                    <a:pt x="4455833" y="52311"/>
                  </a:lnTo>
                  <a:lnTo>
                    <a:pt x="4491228" y="78308"/>
                  </a:lnTo>
                  <a:lnTo>
                    <a:pt x="4500626" y="78867"/>
                  </a:lnTo>
                  <a:lnTo>
                    <a:pt x="4510024" y="78308"/>
                  </a:lnTo>
                  <a:lnTo>
                    <a:pt x="4538916" y="64643"/>
                  </a:lnTo>
                  <a:lnTo>
                    <a:pt x="4542866" y="58953"/>
                  </a:lnTo>
                  <a:lnTo>
                    <a:pt x="4545279" y="52311"/>
                  </a:lnTo>
                  <a:lnTo>
                    <a:pt x="4546092" y="44831"/>
                  </a:lnTo>
                  <a:close/>
                </a:path>
                <a:path w="5777865" h="139700">
                  <a:moveTo>
                    <a:pt x="4561967" y="100584"/>
                  </a:moveTo>
                  <a:lnTo>
                    <a:pt x="4439412" y="100584"/>
                  </a:lnTo>
                  <a:lnTo>
                    <a:pt x="4439412" y="114808"/>
                  </a:lnTo>
                  <a:lnTo>
                    <a:pt x="4561967" y="114808"/>
                  </a:lnTo>
                  <a:lnTo>
                    <a:pt x="4561967" y="100584"/>
                  </a:lnTo>
                  <a:close/>
                </a:path>
                <a:path w="5777865" h="139700">
                  <a:moveTo>
                    <a:pt x="4656582" y="92583"/>
                  </a:moveTo>
                  <a:lnTo>
                    <a:pt x="4654994" y="81407"/>
                  </a:lnTo>
                  <a:lnTo>
                    <a:pt x="4654550" y="78232"/>
                  </a:lnTo>
                  <a:lnTo>
                    <a:pt x="4647311" y="79641"/>
                  </a:lnTo>
                  <a:lnTo>
                    <a:pt x="4639310" y="80632"/>
                  </a:lnTo>
                  <a:lnTo>
                    <a:pt x="4630547" y="81216"/>
                  </a:lnTo>
                  <a:lnTo>
                    <a:pt x="4621022" y="81407"/>
                  </a:lnTo>
                  <a:lnTo>
                    <a:pt x="4599686" y="81280"/>
                  </a:lnTo>
                  <a:lnTo>
                    <a:pt x="4599686" y="12319"/>
                  </a:lnTo>
                  <a:lnTo>
                    <a:pt x="4582668" y="12319"/>
                  </a:lnTo>
                  <a:lnTo>
                    <a:pt x="4582668" y="95758"/>
                  </a:lnTo>
                  <a:lnTo>
                    <a:pt x="4605274" y="95758"/>
                  </a:lnTo>
                  <a:lnTo>
                    <a:pt x="4622762" y="95567"/>
                  </a:lnTo>
                  <a:lnTo>
                    <a:pt x="4637163" y="94983"/>
                  </a:lnTo>
                  <a:lnTo>
                    <a:pt x="4648428" y="93992"/>
                  </a:lnTo>
                  <a:lnTo>
                    <a:pt x="4656582" y="92583"/>
                  </a:lnTo>
                  <a:close/>
                </a:path>
                <a:path w="5777865" h="139700">
                  <a:moveTo>
                    <a:pt x="4700651" y="52324"/>
                  </a:moveTo>
                  <a:lnTo>
                    <a:pt x="4679315" y="52324"/>
                  </a:lnTo>
                  <a:lnTo>
                    <a:pt x="4679315" y="1905"/>
                  </a:lnTo>
                  <a:lnTo>
                    <a:pt x="4662297" y="1905"/>
                  </a:lnTo>
                  <a:lnTo>
                    <a:pt x="4662297" y="133997"/>
                  </a:lnTo>
                  <a:lnTo>
                    <a:pt x="4679315" y="133997"/>
                  </a:lnTo>
                  <a:lnTo>
                    <a:pt x="4679315" y="66802"/>
                  </a:lnTo>
                  <a:lnTo>
                    <a:pt x="4700651" y="66802"/>
                  </a:lnTo>
                  <a:lnTo>
                    <a:pt x="4700651" y="52324"/>
                  </a:lnTo>
                  <a:close/>
                </a:path>
                <a:path w="5777865" h="139700">
                  <a:moveTo>
                    <a:pt x="4729861" y="104394"/>
                  </a:moveTo>
                  <a:lnTo>
                    <a:pt x="4712081" y="104394"/>
                  </a:lnTo>
                  <a:lnTo>
                    <a:pt x="4704588" y="139573"/>
                  </a:lnTo>
                  <a:lnTo>
                    <a:pt x="4719320" y="139573"/>
                  </a:lnTo>
                  <a:lnTo>
                    <a:pt x="4729861" y="104394"/>
                  </a:lnTo>
                  <a:close/>
                </a:path>
                <a:path w="5777865" h="139700">
                  <a:moveTo>
                    <a:pt x="4895977" y="40259"/>
                  </a:moveTo>
                  <a:lnTo>
                    <a:pt x="4826381" y="40259"/>
                  </a:lnTo>
                  <a:lnTo>
                    <a:pt x="4826381" y="34290"/>
                  </a:lnTo>
                  <a:lnTo>
                    <a:pt x="4889500" y="34290"/>
                  </a:lnTo>
                  <a:lnTo>
                    <a:pt x="4889500" y="22225"/>
                  </a:lnTo>
                  <a:lnTo>
                    <a:pt x="4826381" y="22225"/>
                  </a:lnTo>
                  <a:lnTo>
                    <a:pt x="4826381" y="16383"/>
                  </a:lnTo>
                  <a:lnTo>
                    <a:pt x="4893056" y="16383"/>
                  </a:lnTo>
                  <a:lnTo>
                    <a:pt x="4893056" y="2794"/>
                  </a:lnTo>
                  <a:lnTo>
                    <a:pt x="4809236" y="2794"/>
                  </a:lnTo>
                  <a:lnTo>
                    <a:pt x="4809236" y="53721"/>
                  </a:lnTo>
                  <a:lnTo>
                    <a:pt x="4895977" y="53721"/>
                  </a:lnTo>
                  <a:lnTo>
                    <a:pt x="4895977" y="40259"/>
                  </a:lnTo>
                  <a:close/>
                </a:path>
                <a:path w="5777865" h="139700">
                  <a:moveTo>
                    <a:pt x="4897374" y="119380"/>
                  </a:moveTo>
                  <a:lnTo>
                    <a:pt x="4824984" y="119380"/>
                  </a:lnTo>
                  <a:lnTo>
                    <a:pt x="4824984" y="112776"/>
                  </a:lnTo>
                  <a:lnTo>
                    <a:pt x="4894707" y="112776"/>
                  </a:lnTo>
                  <a:lnTo>
                    <a:pt x="4894707" y="80391"/>
                  </a:lnTo>
                  <a:lnTo>
                    <a:pt x="4807839" y="80391"/>
                  </a:lnTo>
                  <a:lnTo>
                    <a:pt x="4807839" y="93853"/>
                  </a:lnTo>
                  <a:lnTo>
                    <a:pt x="4877435" y="93853"/>
                  </a:lnTo>
                  <a:lnTo>
                    <a:pt x="4877435" y="100203"/>
                  </a:lnTo>
                  <a:lnTo>
                    <a:pt x="4807839" y="100203"/>
                  </a:lnTo>
                  <a:lnTo>
                    <a:pt x="4807839" y="132842"/>
                  </a:lnTo>
                  <a:lnTo>
                    <a:pt x="4897374" y="132842"/>
                  </a:lnTo>
                  <a:lnTo>
                    <a:pt x="4897374" y="119380"/>
                  </a:lnTo>
                  <a:close/>
                </a:path>
                <a:path w="5777865" h="139700">
                  <a:moveTo>
                    <a:pt x="4912487" y="59944"/>
                  </a:moveTo>
                  <a:lnTo>
                    <a:pt x="4789932" y="59944"/>
                  </a:lnTo>
                  <a:lnTo>
                    <a:pt x="4789932" y="73787"/>
                  </a:lnTo>
                  <a:lnTo>
                    <a:pt x="4912487" y="73787"/>
                  </a:lnTo>
                  <a:lnTo>
                    <a:pt x="4912487" y="59944"/>
                  </a:lnTo>
                  <a:close/>
                </a:path>
                <a:path w="5777865" h="139700">
                  <a:moveTo>
                    <a:pt x="5009642" y="91440"/>
                  </a:moveTo>
                  <a:lnTo>
                    <a:pt x="5008219" y="80518"/>
                  </a:lnTo>
                  <a:lnTo>
                    <a:pt x="5007864" y="77724"/>
                  </a:lnTo>
                  <a:lnTo>
                    <a:pt x="5001133" y="78994"/>
                  </a:lnTo>
                  <a:lnTo>
                    <a:pt x="4994402" y="79756"/>
                  </a:lnTo>
                  <a:lnTo>
                    <a:pt x="4981892" y="80251"/>
                  </a:lnTo>
                  <a:lnTo>
                    <a:pt x="4973917" y="80416"/>
                  </a:lnTo>
                  <a:lnTo>
                    <a:pt x="4951857" y="80518"/>
                  </a:lnTo>
                  <a:lnTo>
                    <a:pt x="4951857" y="11430"/>
                  </a:lnTo>
                  <a:lnTo>
                    <a:pt x="4934966" y="11430"/>
                  </a:lnTo>
                  <a:lnTo>
                    <a:pt x="4934966" y="94996"/>
                  </a:lnTo>
                  <a:lnTo>
                    <a:pt x="4964684" y="95250"/>
                  </a:lnTo>
                  <a:lnTo>
                    <a:pt x="4979060" y="95021"/>
                  </a:lnTo>
                  <a:lnTo>
                    <a:pt x="4991354" y="94297"/>
                  </a:lnTo>
                  <a:lnTo>
                    <a:pt x="5001539" y="93116"/>
                  </a:lnTo>
                  <a:lnTo>
                    <a:pt x="5009642" y="91440"/>
                  </a:lnTo>
                  <a:close/>
                </a:path>
                <a:path w="5777865" h="139700">
                  <a:moveTo>
                    <a:pt x="5034534" y="1905"/>
                  </a:moveTo>
                  <a:lnTo>
                    <a:pt x="5017516" y="1905"/>
                  </a:lnTo>
                  <a:lnTo>
                    <a:pt x="5017516" y="133997"/>
                  </a:lnTo>
                  <a:lnTo>
                    <a:pt x="5034534" y="133997"/>
                  </a:lnTo>
                  <a:lnTo>
                    <a:pt x="5034534" y="1905"/>
                  </a:lnTo>
                  <a:close/>
                </a:path>
                <a:path w="5777865" h="139700">
                  <a:moveTo>
                    <a:pt x="5137785" y="8890"/>
                  </a:moveTo>
                  <a:lnTo>
                    <a:pt x="5069713" y="8890"/>
                  </a:lnTo>
                  <a:lnTo>
                    <a:pt x="5069713" y="23368"/>
                  </a:lnTo>
                  <a:lnTo>
                    <a:pt x="5120513" y="23368"/>
                  </a:lnTo>
                  <a:lnTo>
                    <a:pt x="5120246" y="31978"/>
                  </a:lnTo>
                  <a:lnTo>
                    <a:pt x="5119840" y="40068"/>
                  </a:lnTo>
                  <a:lnTo>
                    <a:pt x="5119294" y="47701"/>
                  </a:lnTo>
                  <a:lnTo>
                    <a:pt x="5118608" y="54864"/>
                  </a:lnTo>
                  <a:lnTo>
                    <a:pt x="5135372" y="56388"/>
                  </a:lnTo>
                  <a:lnTo>
                    <a:pt x="5136388" y="46062"/>
                  </a:lnTo>
                  <a:lnTo>
                    <a:pt x="5137150" y="34696"/>
                  </a:lnTo>
                  <a:lnTo>
                    <a:pt x="5137620" y="22301"/>
                  </a:lnTo>
                  <a:lnTo>
                    <a:pt x="5137785" y="8890"/>
                  </a:lnTo>
                  <a:close/>
                </a:path>
                <a:path w="5777865" h="139700">
                  <a:moveTo>
                    <a:pt x="5147437" y="77724"/>
                  </a:moveTo>
                  <a:lnTo>
                    <a:pt x="5146522" y="65278"/>
                  </a:lnTo>
                  <a:lnTo>
                    <a:pt x="5146421" y="63754"/>
                  </a:lnTo>
                  <a:lnTo>
                    <a:pt x="5139207" y="64135"/>
                  </a:lnTo>
                  <a:lnTo>
                    <a:pt x="5129758" y="64516"/>
                  </a:lnTo>
                  <a:lnTo>
                    <a:pt x="5104244" y="65278"/>
                  </a:lnTo>
                  <a:lnTo>
                    <a:pt x="5104244" y="39243"/>
                  </a:lnTo>
                  <a:lnTo>
                    <a:pt x="5086985" y="39243"/>
                  </a:lnTo>
                  <a:lnTo>
                    <a:pt x="5086985" y="65405"/>
                  </a:lnTo>
                  <a:lnTo>
                    <a:pt x="5058156" y="65659"/>
                  </a:lnTo>
                  <a:lnTo>
                    <a:pt x="5059807" y="80137"/>
                  </a:lnTo>
                  <a:lnTo>
                    <a:pt x="5082857" y="79997"/>
                  </a:lnTo>
                  <a:lnTo>
                    <a:pt x="5105146" y="79552"/>
                  </a:lnTo>
                  <a:lnTo>
                    <a:pt x="5126672" y="78803"/>
                  </a:lnTo>
                  <a:lnTo>
                    <a:pt x="5147437" y="77724"/>
                  </a:lnTo>
                  <a:close/>
                </a:path>
                <a:path w="5777865" h="139700">
                  <a:moveTo>
                    <a:pt x="5170665" y="115062"/>
                  </a:moveTo>
                  <a:lnTo>
                    <a:pt x="5096637" y="115062"/>
                  </a:lnTo>
                  <a:lnTo>
                    <a:pt x="5096637" y="87376"/>
                  </a:lnTo>
                  <a:lnTo>
                    <a:pt x="5079365" y="87376"/>
                  </a:lnTo>
                  <a:lnTo>
                    <a:pt x="5079365" y="129540"/>
                  </a:lnTo>
                  <a:lnTo>
                    <a:pt x="5170665" y="129540"/>
                  </a:lnTo>
                  <a:lnTo>
                    <a:pt x="5170665" y="115062"/>
                  </a:lnTo>
                  <a:close/>
                </a:path>
                <a:path w="5777865" h="139700">
                  <a:moveTo>
                    <a:pt x="5188585" y="45085"/>
                  </a:moveTo>
                  <a:lnTo>
                    <a:pt x="5169014" y="45085"/>
                  </a:lnTo>
                  <a:lnTo>
                    <a:pt x="5169014" y="1905"/>
                  </a:lnTo>
                  <a:lnTo>
                    <a:pt x="5151742" y="1905"/>
                  </a:lnTo>
                  <a:lnTo>
                    <a:pt x="5151742" y="98806"/>
                  </a:lnTo>
                  <a:lnTo>
                    <a:pt x="5169014" y="98806"/>
                  </a:lnTo>
                  <a:lnTo>
                    <a:pt x="5169014" y="59690"/>
                  </a:lnTo>
                  <a:lnTo>
                    <a:pt x="5188585" y="59690"/>
                  </a:lnTo>
                  <a:lnTo>
                    <a:pt x="5188585" y="45085"/>
                  </a:lnTo>
                  <a:close/>
                </a:path>
                <a:path w="5777865" h="139700">
                  <a:moveTo>
                    <a:pt x="5279644" y="101854"/>
                  </a:moveTo>
                  <a:lnTo>
                    <a:pt x="5277828" y="90170"/>
                  </a:lnTo>
                  <a:lnTo>
                    <a:pt x="5277485" y="87884"/>
                  </a:lnTo>
                  <a:lnTo>
                    <a:pt x="5269903" y="89027"/>
                  </a:lnTo>
                  <a:lnTo>
                    <a:pt x="5258054" y="89789"/>
                  </a:lnTo>
                  <a:lnTo>
                    <a:pt x="5241899" y="90170"/>
                  </a:lnTo>
                  <a:lnTo>
                    <a:pt x="5221465" y="90170"/>
                  </a:lnTo>
                  <a:lnTo>
                    <a:pt x="5221465" y="62992"/>
                  </a:lnTo>
                  <a:lnTo>
                    <a:pt x="5268468" y="62992"/>
                  </a:lnTo>
                  <a:lnTo>
                    <a:pt x="5268468" y="12065"/>
                  </a:lnTo>
                  <a:lnTo>
                    <a:pt x="5204841" y="12065"/>
                  </a:lnTo>
                  <a:lnTo>
                    <a:pt x="5204841" y="26543"/>
                  </a:lnTo>
                  <a:lnTo>
                    <a:pt x="5251577" y="26543"/>
                  </a:lnTo>
                  <a:lnTo>
                    <a:pt x="5251577" y="48768"/>
                  </a:lnTo>
                  <a:lnTo>
                    <a:pt x="5204587" y="48768"/>
                  </a:lnTo>
                  <a:lnTo>
                    <a:pt x="5204587" y="104521"/>
                  </a:lnTo>
                  <a:lnTo>
                    <a:pt x="5249875" y="104317"/>
                  </a:lnTo>
                  <a:lnTo>
                    <a:pt x="5257165" y="104140"/>
                  </a:lnTo>
                  <a:lnTo>
                    <a:pt x="5264150" y="103886"/>
                  </a:lnTo>
                  <a:lnTo>
                    <a:pt x="5271643" y="103124"/>
                  </a:lnTo>
                  <a:lnTo>
                    <a:pt x="5279644" y="101854"/>
                  </a:lnTo>
                  <a:close/>
                </a:path>
                <a:path w="5777865" h="139700">
                  <a:moveTo>
                    <a:pt x="5307330" y="1905"/>
                  </a:moveTo>
                  <a:lnTo>
                    <a:pt x="5290312" y="1905"/>
                  </a:lnTo>
                  <a:lnTo>
                    <a:pt x="5290312" y="133997"/>
                  </a:lnTo>
                  <a:lnTo>
                    <a:pt x="5307330" y="133997"/>
                  </a:lnTo>
                  <a:lnTo>
                    <a:pt x="5307330" y="1905"/>
                  </a:lnTo>
                  <a:close/>
                </a:path>
                <a:path w="5777865" h="139700">
                  <a:moveTo>
                    <a:pt x="5422519" y="4572"/>
                  </a:moveTo>
                  <a:lnTo>
                    <a:pt x="5406390" y="4572"/>
                  </a:lnTo>
                  <a:lnTo>
                    <a:pt x="5406390" y="48133"/>
                  </a:lnTo>
                  <a:lnTo>
                    <a:pt x="5393055" y="48133"/>
                  </a:lnTo>
                  <a:lnTo>
                    <a:pt x="5391975" y="39370"/>
                  </a:lnTo>
                  <a:lnTo>
                    <a:pt x="5390108" y="31750"/>
                  </a:lnTo>
                  <a:lnTo>
                    <a:pt x="5387454" y="25273"/>
                  </a:lnTo>
                  <a:lnTo>
                    <a:pt x="5387289" y="25019"/>
                  </a:lnTo>
                  <a:lnTo>
                    <a:pt x="5384038" y="19939"/>
                  </a:lnTo>
                  <a:lnTo>
                    <a:pt x="5378958" y="13589"/>
                  </a:lnTo>
                  <a:lnTo>
                    <a:pt x="5376850" y="12623"/>
                  </a:lnTo>
                  <a:lnTo>
                    <a:pt x="5376850" y="45732"/>
                  </a:lnTo>
                  <a:lnTo>
                    <a:pt x="5376850" y="66611"/>
                  </a:lnTo>
                  <a:lnTo>
                    <a:pt x="5375783" y="73914"/>
                  </a:lnTo>
                  <a:lnTo>
                    <a:pt x="5373281" y="79463"/>
                  </a:lnTo>
                  <a:lnTo>
                    <a:pt x="5371084" y="84582"/>
                  </a:lnTo>
                  <a:lnTo>
                    <a:pt x="5367782" y="87249"/>
                  </a:lnTo>
                  <a:lnTo>
                    <a:pt x="5363464" y="87249"/>
                  </a:lnTo>
                  <a:lnTo>
                    <a:pt x="5357546" y="85305"/>
                  </a:lnTo>
                  <a:lnTo>
                    <a:pt x="5353342" y="79463"/>
                  </a:lnTo>
                  <a:lnTo>
                    <a:pt x="5350827" y="69735"/>
                  </a:lnTo>
                  <a:lnTo>
                    <a:pt x="5350002" y="56134"/>
                  </a:lnTo>
                  <a:lnTo>
                    <a:pt x="5350827" y="42545"/>
                  </a:lnTo>
                  <a:lnTo>
                    <a:pt x="5353342" y="32816"/>
                  </a:lnTo>
                  <a:lnTo>
                    <a:pt x="5357546" y="26974"/>
                  </a:lnTo>
                  <a:lnTo>
                    <a:pt x="5363464" y="25019"/>
                  </a:lnTo>
                  <a:lnTo>
                    <a:pt x="5367782" y="25019"/>
                  </a:lnTo>
                  <a:lnTo>
                    <a:pt x="5371084" y="27686"/>
                  </a:lnTo>
                  <a:lnTo>
                    <a:pt x="5373497" y="33147"/>
                  </a:lnTo>
                  <a:lnTo>
                    <a:pt x="5375783" y="38481"/>
                  </a:lnTo>
                  <a:lnTo>
                    <a:pt x="5376850" y="45732"/>
                  </a:lnTo>
                  <a:lnTo>
                    <a:pt x="5376850" y="12623"/>
                  </a:lnTo>
                  <a:lnTo>
                    <a:pt x="5372100" y="10414"/>
                  </a:lnTo>
                  <a:lnTo>
                    <a:pt x="5353812" y="10414"/>
                  </a:lnTo>
                  <a:lnTo>
                    <a:pt x="5333860" y="45732"/>
                  </a:lnTo>
                  <a:lnTo>
                    <a:pt x="5333365" y="56134"/>
                  </a:lnTo>
                  <a:lnTo>
                    <a:pt x="5333860" y="66611"/>
                  </a:lnTo>
                  <a:lnTo>
                    <a:pt x="5353685" y="101854"/>
                  </a:lnTo>
                  <a:lnTo>
                    <a:pt x="5372227" y="101854"/>
                  </a:lnTo>
                  <a:lnTo>
                    <a:pt x="5393182" y="62738"/>
                  </a:lnTo>
                  <a:lnTo>
                    <a:pt x="5406390" y="62738"/>
                  </a:lnTo>
                  <a:lnTo>
                    <a:pt x="5406390" y="130048"/>
                  </a:lnTo>
                  <a:lnTo>
                    <a:pt x="5422519" y="130048"/>
                  </a:lnTo>
                  <a:lnTo>
                    <a:pt x="5422519" y="62738"/>
                  </a:lnTo>
                  <a:lnTo>
                    <a:pt x="5422519" y="48133"/>
                  </a:lnTo>
                  <a:lnTo>
                    <a:pt x="5422519" y="4572"/>
                  </a:lnTo>
                  <a:close/>
                </a:path>
                <a:path w="5777865" h="139700">
                  <a:moveTo>
                    <a:pt x="5448046" y="1905"/>
                  </a:moveTo>
                  <a:lnTo>
                    <a:pt x="5431409" y="1905"/>
                  </a:lnTo>
                  <a:lnTo>
                    <a:pt x="5431409" y="133997"/>
                  </a:lnTo>
                  <a:lnTo>
                    <a:pt x="5448046" y="133997"/>
                  </a:lnTo>
                  <a:lnTo>
                    <a:pt x="5448046" y="1905"/>
                  </a:lnTo>
                  <a:close/>
                </a:path>
                <a:path w="5777865" h="139700">
                  <a:moveTo>
                    <a:pt x="5576443" y="94996"/>
                  </a:moveTo>
                  <a:lnTo>
                    <a:pt x="5575452" y="82804"/>
                  </a:lnTo>
                  <a:lnTo>
                    <a:pt x="5575300" y="80899"/>
                  </a:lnTo>
                  <a:lnTo>
                    <a:pt x="5567972" y="81737"/>
                  </a:lnTo>
                  <a:lnTo>
                    <a:pt x="5560479" y="82334"/>
                  </a:lnTo>
                  <a:lnTo>
                    <a:pt x="5552770" y="82689"/>
                  </a:lnTo>
                  <a:lnTo>
                    <a:pt x="5544820" y="82804"/>
                  </a:lnTo>
                  <a:lnTo>
                    <a:pt x="5537200" y="82804"/>
                  </a:lnTo>
                  <a:lnTo>
                    <a:pt x="5537200" y="27559"/>
                  </a:lnTo>
                  <a:lnTo>
                    <a:pt x="5572379" y="27559"/>
                  </a:lnTo>
                  <a:lnTo>
                    <a:pt x="5572379" y="13081"/>
                  </a:lnTo>
                  <a:lnTo>
                    <a:pt x="5520436" y="13081"/>
                  </a:lnTo>
                  <a:lnTo>
                    <a:pt x="5520436" y="97282"/>
                  </a:lnTo>
                  <a:lnTo>
                    <a:pt x="5537428" y="97142"/>
                  </a:lnTo>
                  <a:lnTo>
                    <a:pt x="5552440" y="96710"/>
                  </a:lnTo>
                  <a:lnTo>
                    <a:pt x="5565432" y="95999"/>
                  </a:lnTo>
                  <a:lnTo>
                    <a:pt x="5576443" y="94996"/>
                  </a:lnTo>
                  <a:close/>
                </a:path>
                <a:path w="5777865" h="139700">
                  <a:moveTo>
                    <a:pt x="5630291" y="1905"/>
                  </a:moveTo>
                  <a:lnTo>
                    <a:pt x="5613273" y="1905"/>
                  </a:lnTo>
                  <a:lnTo>
                    <a:pt x="5613273" y="53467"/>
                  </a:lnTo>
                  <a:lnTo>
                    <a:pt x="5601208" y="53467"/>
                  </a:lnTo>
                  <a:lnTo>
                    <a:pt x="5601208" y="4572"/>
                  </a:lnTo>
                  <a:lnTo>
                    <a:pt x="5584317" y="4572"/>
                  </a:lnTo>
                  <a:lnTo>
                    <a:pt x="5584317" y="130048"/>
                  </a:lnTo>
                  <a:lnTo>
                    <a:pt x="5601208" y="130048"/>
                  </a:lnTo>
                  <a:lnTo>
                    <a:pt x="5601208" y="67945"/>
                  </a:lnTo>
                  <a:lnTo>
                    <a:pt x="5613273" y="67945"/>
                  </a:lnTo>
                  <a:lnTo>
                    <a:pt x="5613273" y="133997"/>
                  </a:lnTo>
                  <a:lnTo>
                    <a:pt x="5630291" y="133997"/>
                  </a:lnTo>
                  <a:lnTo>
                    <a:pt x="5630291" y="67945"/>
                  </a:lnTo>
                  <a:lnTo>
                    <a:pt x="5630291" y="53467"/>
                  </a:lnTo>
                  <a:lnTo>
                    <a:pt x="5630291" y="1905"/>
                  </a:lnTo>
                  <a:close/>
                </a:path>
                <a:path w="5777865" h="139700">
                  <a:moveTo>
                    <a:pt x="5726938" y="52451"/>
                  </a:moveTo>
                  <a:lnTo>
                    <a:pt x="5725122" y="48895"/>
                  </a:lnTo>
                  <a:lnTo>
                    <a:pt x="5723890" y="46482"/>
                  </a:lnTo>
                  <a:lnTo>
                    <a:pt x="5717667" y="41783"/>
                  </a:lnTo>
                  <a:lnTo>
                    <a:pt x="5712612" y="38696"/>
                  </a:lnTo>
                  <a:lnTo>
                    <a:pt x="5709793" y="37630"/>
                  </a:lnTo>
                  <a:lnTo>
                    <a:pt x="5709793" y="56261"/>
                  </a:lnTo>
                  <a:lnTo>
                    <a:pt x="5709793" y="63119"/>
                  </a:lnTo>
                  <a:lnTo>
                    <a:pt x="5708396" y="65786"/>
                  </a:lnTo>
                  <a:lnTo>
                    <a:pt x="5705475" y="67818"/>
                  </a:lnTo>
                  <a:lnTo>
                    <a:pt x="5702554" y="69723"/>
                  </a:lnTo>
                  <a:lnTo>
                    <a:pt x="5698363" y="70739"/>
                  </a:lnTo>
                  <a:lnTo>
                    <a:pt x="5687187" y="70739"/>
                  </a:lnTo>
                  <a:lnTo>
                    <a:pt x="5682996" y="69723"/>
                  </a:lnTo>
                  <a:lnTo>
                    <a:pt x="5680202" y="67691"/>
                  </a:lnTo>
                  <a:lnTo>
                    <a:pt x="5677281" y="65786"/>
                  </a:lnTo>
                  <a:lnTo>
                    <a:pt x="5675947" y="63119"/>
                  </a:lnTo>
                  <a:lnTo>
                    <a:pt x="5675947" y="56261"/>
                  </a:lnTo>
                  <a:lnTo>
                    <a:pt x="5677281" y="53721"/>
                  </a:lnTo>
                  <a:lnTo>
                    <a:pt x="5680202" y="51689"/>
                  </a:lnTo>
                  <a:lnTo>
                    <a:pt x="5683250" y="49784"/>
                  </a:lnTo>
                  <a:lnTo>
                    <a:pt x="5687314" y="48895"/>
                  </a:lnTo>
                  <a:lnTo>
                    <a:pt x="5698236" y="48895"/>
                  </a:lnTo>
                  <a:lnTo>
                    <a:pt x="5702427" y="49784"/>
                  </a:lnTo>
                  <a:lnTo>
                    <a:pt x="5705348" y="51689"/>
                  </a:lnTo>
                  <a:lnTo>
                    <a:pt x="5708396" y="53594"/>
                  </a:lnTo>
                  <a:lnTo>
                    <a:pt x="5692775" y="34671"/>
                  </a:lnTo>
                  <a:lnTo>
                    <a:pt x="5685345" y="35128"/>
                  </a:lnTo>
                  <a:lnTo>
                    <a:pt x="5658612" y="52451"/>
                  </a:lnTo>
                  <a:lnTo>
                    <a:pt x="5658612" y="66929"/>
                  </a:lnTo>
                  <a:lnTo>
                    <a:pt x="5692648" y="84709"/>
                  </a:lnTo>
                  <a:lnTo>
                    <a:pt x="5700065" y="84264"/>
                  </a:lnTo>
                  <a:lnTo>
                    <a:pt x="5724982" y="70739"/>
                  </a:lnTo>
                  <a:lnTo>
                    <a:pt x="5726938" y="66929"/>
                  </a:lnTo>
                  <a:lnTo>
                    <a:pt x="5726938" y="52451"/>
                  </a:lnTo>
                  <a:close/>
                </a:path>
                <a:path w="5777865" h="139700">
                  <a:moveTo>
                    <a:pt x="5732907" y="14859"/>
                  </a:moveTo>
                  <a:lnTo>
                    <a:pt x="5701030" y="14859"/>
                  </a:lnTo>
                  <a:lnTo>
                    <a:pt x="5701030" y="0"/>
                  </a:lnTo>
                  <a:lnTo>
                    <a:pt x="5683758" y="0"/>
                  </a:lnTo>
                  <a:lnTo>
                    <a:pt x="5683758" y="14859"/>
                  </a:lnTo>
                  <a:lnTo>
                    <a:pt x="5651881" y="14859"/>
                  </a:lnTo>
                  <a:lnTo>
                    <a:pt x="5651881" y="28702"/>
                  </a:lnTo>
                  <a:lnTo>
                    <a:pt x="5732907" y="28702"/>
                  </a:lnTo>
                  <a:lnTo>
                    <a:pt x="5732907" y="14859"/>
                  </a:lnTo>
                  <a:close/>
                </a:path>
                <a:path w="5777865" h="139700">
                  <a:moveTo>
                    <a:pt x="5760974" y="115316"/>
                  </a:moveTo>
                  <a:lnTo>
                    <a:pt x="5689600" y="115316"/>
                  </a:lnTo>
                  <a:lnTo>
                    <a:pt x="5689600" y="90678"/>
                  </a:lnTo>
                  <a:lnTo>
                    <a:pt x="5672455" y="90678"/>
                  </a:lnTo>
                  <a:lnTo>
                    <a:pt x="5672455" y="129794"/>
                  </a:lnTo>
                  <a:lnTo>
                    <a:pt x="5760974" y="129794"/>
                  </a:lnTo>
                  <a:lnTo>
                    <a:pt x="5760974" y="115316"/>
                  </a:lnTo>
                  <a:close/>
                </a:path>
                <a:path w="5777865" h="139700">
                  <a:moveTo>
                    <a:pt x="5777484" y="45339"/>
                  </a:moveTo>
                  <a:lnTo>
                    <a:pt x="5757291" y="45339"/>
                  </a:lnTo>
                  <a:lnTo>
                    <a:pt x="5757291" y="1905"/>
                  </a:lnTo>
                  <a:lnTo>
                    <a:pt x="5740146" y="1905"/>
                  </a:lnTo>
                  <a:lnTo>
                    <a:pt x="5740146" y="97790"/>
                  </a:lnTo>
                  <a:lnTo>
                    <a:pt x="5757291" y="97790"/>
                  </a:lnTo>
                  <a:lnTo>
                    <a:pt x="5757291" y="59817"/>
                  </a:lnTo>
                  <a:lnTo>
                    <a:pt x="5777484" y="59817"/>
                  </a:lnTo>
                  <a:lnTo>
                    <a:pt x="5777484" y="45339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2" name="object 62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7248270" y="5065267"/>
              <a:ext cx="242188" cy="132080"/>
            </a:xfrm>
            <a:prstGeom prst="rect">
              <a:avLst/>
            </a:prstGeom>
          </p:spPr>
        </p:pic>
        <p:sp>
          <p:nvSpPr>
            <p:cNvPr id="63" name="object 63"/>
            <p:cNvSpPr/>
            <p:nvPr/>
          </p:nvSpPr>
          <p:spPr>
            <a:xfrm>
              <a:off x="7560944" y="5065267"/>
              <a:ext cx="394335" cy="132080"/>
            </a:xfrm>
            <a:custGeom>
              <a:avLst/>
              <a:gdLst/>
              <a:ahLst/>
              <a:cxnLst/>
              <a:rect l="l" t="t" r="r" b="b"/>
              <a:pathLst>
                <a:path w="394334" h="132079">
                  <a:moveTo>
                    <a:pt x="69723" y="87248"/>
                  </a:moveTo>
                  <a:lnTo>
                    <a:pt x="52577" y="87248"/>
                  </a:lnTo>
                  <a:lnTo>
                    <a:pt x="52577" y="132079"/>
                  </a:lnTo>
                  <a:lnTo>
                    <a:pt x="69723" y="132079"/>
                  </a:lnTo>
                  <a:lnTo>
                    <a:pt x="69723" y="87248"/>
                  </a:lnTo>
                  <a:close/>
                </a:path>
                <a:path w="394334" h="132079">
                  <a:moveTo>
                    <a:pt x="122554" y="72770"/>
                  </a:moveTo>
                  <a:lnTo>
                    <a:pt x="0" y="72770"/>
                  </a:lnTo>
                  <a:lnTo>
                    <a:pt x="0" y="87248"/>
                  </a:lnTo>
                  <a:lnTo>
                    <a:pt x="122554" y="87248"/>
                  </a:lnTo>
                  <a:lnTo>
                    <a:pt x="122554" y="72770"/>
                  </a:lnTo>
                  <a:close/>
                </a:path>
                <a:path w="394334" h="132079">
                  <a:moveTo>
                    <a:pt x="35559" y="3936"/>
                  </a:moveTo>
                  <a:lnTo>
                    <a:pt x="18414" y="3936"/>
                  </a:lnTo>
                  <a:lnTo>
                    <a:pt x="18414" y="60324"/>
                  </a:lnTo>
                  <a:lnTo>
                    <a:pt x="104012" y="60324"/>
                  </a:lnTo>
                  <a:lnTo>
                    <a:pt x="104012" y="45973"/>
                  </a:lnTo>
                  <a:lnTo>
                    <a:pt x="35559" y="45973"/>
                  </a:lnTo>
                  <a:lnTo>
                    <a:pt x="35559" y="33146"/>
                  </a:lnTo>
                  <a:lnTo>
                    <a:pt x="104012" y="33146"/>
                  </a:lnTo>
                  <a:lnTo>
                    <a:pt x="104012" y="18668"/>
                  </a:lnTo>
                  <a:lnTo>
                    <a:pt x="35559" y="18668"/>
                  </a:lnTo>
                  <a:lnTo>
                    <a:pt x="35559" y="3936"/>
                  </a:lnTo>
                  <a:close/>
                </a:path>
                <a:path w="394334" h="132079">
                  <a:moveTo>
                    <a:pt x="104012" y="33146"/>
                  </a:moveTo>
                  <a:lnTo>
                    <a:pt x="86868" y="33146"/>
                  </a:lnTo>
                  <a:lnTo>
                    <a:pt x="86868" y="45973"/>
                  </a:lnTo>
                  <a:lnTo>
                    <a:pt x="104012" y="45973"/>
                  </a:lnTo>
                  <a:lnTo>
                    <a:pt x="104012" y="33146"/>
                  </a:lnTo>
                  <a:close/>
                </a:path>
                <a:path w="394334" h="132079">
                  <a:moveTo>
                    <a:pt x="104012" y="3936"/>
                  </a:moveTo>
                  <a:lnTo>
                    <a:pt x="86868" y="3936"/>
                  </a:lnTo>
                  <a:lnTo>
                    <a:pt x="86868" y="18668"/>
                  </a:lnTo>
                  <a:lnTo>
                    <a:pt x="104012" y="18668"/>
                  </a:lnTo>
                  <a:lnTo>
                    <a:pt x="104012" y="3936"/>
                  </a:lnTo>
                  <a:close/>
                </a:path>
                <a:path w="394334" h="132079">
                  <a:moveTo>
                    <a:pt x="393826" y="99948"/>
                  </a:moveTo>
                  <a:lnTo>
                    <a:pt x="271272" y="99948"/>
                  </a:lnTo>
                  <a:lnTo>
                    <a:pt x="271272" y="114172"/>
                  </a:lnTo>
                  <a:lnTo>
                    <a:pt x="393826" y="114172"/>
                  </a:lnTo>
                  <a:lnTo>
                    <a:pt x="393826" y="99948"/>
                  </a:lnTo>
                  <a:close/>
                </a:path>
                <a:path w="394334" h="132079">
                  <a:moveTo>
                    <a:pt x="341122" y="81406"/>
                  </a:moveTo>
                  <a:lnTo>
                    <a:pt x="323976" y="81406"/>
                  </a:lnTo>
                  <a:lnTo>
                    <a:pt x="323976" y="99948"/>
                  </a:lnTo>
                  <a:lnTo>
                    <a:pt x="341122" y="99948"/>
                  </a:lnTo>
                  <a:lnTo>
                    <a:pt x="341122" y="81406"/>
                  </a:lnTo>
                  <a:close/>
                </a:path>
                <a:path w="394334" h="132079">
                  <a:moveTo>
                    <a:pt x="375920" y="11429"/>
                  </a:moveTo>
                  <a:lnTo>
                    <a:pt x="288925" y="11429"/>
                  </a:lnTo>
                  <a:lnTo>
                    <a:pt x="288925" y="25653"/>
                  </a:lnTo>
                  <a:lnTo>
                    <a:pt x="358648" y="25653"/>
                  </a:lnTo>
                  <a:lnTo>
                    <a:pt x="358648" y="38988"/>
                  </a:lnTo>
                  <a:lnTo>
                    <a:pt x="288671" y="38988"/>
                  </a:lnTo>
                  <a:lnTo>
                    <a:pt x="288671" y="81406"/>
                  </a:lnTo>
                  <a:lnTo>
                    <a:pt x="379349" y="81406"/>
                  </a:lnTo>
                  <a:lnTo>
                    <a:pt x="379349" y="67309"/>
                  </a:lnTo>
                  <a:lnTo>
                    <a:pt x="305943" y="67309"/>
                  </a:lnTo>
                  <a:lnTo>
                    <a:pt x="305943" y="52704"/>
                  </a:lnTo>
                  <a:lnTo>
                    <a:pt x="375920" y="52704"/>
                  </a:lnTo>
                  <a:lnTo>
                    <a:pt x="375920" y="11429"/>
                  </a:lnTo>
                  <a:close/>
                </a:path>
                <a:path w="394334" h="132079">
                  <a:moveTo>
                    <a:pt x="177291" y="25526"/>
                  </a:moveTo>
                  <a:lnTo>
                    <a:pt x="160654" y="25526"/>
                  </a:lnTo>
                  <a:lnTo>
                    <a:pt x="160570" y="41401"/>
                  </a:lnTo>
                  <a:lnTo>
                    <a:pt x="160182" y="47787"/>
                  </a:lnTo>
                  <a:lnTo>
                    <a:pt x="138769" y="87310"/>
                  </a:lnTo>
                  <a:lnTo>
                    <a:pt x="132460" y="92074"/>
                  </a:lnTo>
                  <a:lnTo>
                    <a:pt x="145033" y="102869"/>
                  </a:lnTo>
                  <a:lnTo>
                    <a:pt x="149351" y="99567"/>
                  </a:lnTo>
                  <a:lnTo>
                    <a:pt x="153924" y="94741"/>
                  </a:lnTo>
                  <a:lnTo>
                    <a:pt x="158750" y="88518"/>
                  </a:lnTo>
                  <a:lnTo>
                    <a:pt x="163702" y="82295"/>
                  </a:lnTo>
                  <a:lnTo>
                    <a:pt x="167004" y="76707"/>
                  </a:lnTo>
                  <a:lnTo>
                    <a:pt x="168909" y="71881"/>
                  </a:lnTo>
                  <a:lnTo>
                    <a:pt x="186941" y="71881"/>
                  </a:lnTo>
                  <a:lnTo>
                    <a:pt x="177291" y="41401"/>
                  </a:lnTo>
                  <a:lnTo>
                    <a:pt x="177291" y="25526"/>
                  </a:lnTo>
                  <a:close/>
                </a:path>
                <a:path w="394334" h="132079">
                  <a:moveTo>
                    <a:pt x="186941" y="71881"/>
                  </a:moveTo>
                  <a:lnTo>
                    <a:pt x="168909" y="71881"/>
                  </a:lnTo>
                  <a:lnTo>
                    <a:pt x="170687" y="75691"/>
                  </a:lnTo>
                  <a:lnTo>
                    <a:pt x="173862" y="80390"/>
                  </a:lnTo>
                  <a:lnTo>
                    <a:pt x="178434" y="85978"/>
                  </a:lnTo>
                  <a:lnTo>
                    <a:pt x="183006" y="91693"/>
                  </a:lnTo>
                  <a:lnTo>
                    <a:pt x="187198" y="95757"/>
                  </a:lnTo>
                  <a:lnTo>
                    <a:pt x="190880" y="98551"/>
                  </a:lnTo>
                  <a:lnTo>
                    <a:pt x="202564" y="87248"/>
                  </a:lnTo>
                  <a:lnTo>
                    <a:pt x="196971" y="83008"/>
                  </a:lnTo>
                  <a:lnTo>
                    <a:pt x="192008" y="78279"/>
                  </a:lnTo>
                  <a:lnTo>
                    <a:pt x="187688" y="73050"/>
                  </a:lnTo>
                  <a:lnTo>
                    <a:pt x="186941" y="71881"/>
                  </a:lnTo>
                  <a:close/>
                </a:path>
                <a:path w="394334" h="132079">
                  <a:moveTo>
                    <a:pt x="197865" y="11048"/>
                  </a:moveTo>
                  <a:lnTo>
                    <a:pt x="137413" y="11048"/>
                  </a:lnTo>
                  <a:lnTo>
                    <a:pt x="137413" y="25526"/>
                  </a:lnTo>
                  <a:lnTo>
                    <a:pt x="197865" y="25526"/>
                  </a:lnTo>
                  <a:lnTo>
                    <a:pt x="197865" y="11048"/>
                  </a:lnTo>
                  <a:close/>
                </a:path>
                <a:path w="394334" h="132079">
                  <a:moveTo>
                    <a:pt x="250571" y="68833"/>
                  </a:moveTo>
                  <a:lnTo>
                    <a:pt x="233552" y="68833"/>
                  </a:lnTo>
                  <a:lnTo>
                    <a:pt x="233552" y="132079"/>
                  </a:lnTo>
                  <a:lnTo>
                    <a:pt x="250571" y="132079"/>
                  </a:lnTo>
                  <a:lnTo>
                    <a:pt x="250571" y="68833"/>
                  </a:lnTo>
                  <a:close/>
                </a:path>
                <a:path w="394334" h="132079">
                  <a:moveTo>
                    <a:pt x="222376" y="2666"/>
                  </a:moveTo>
                  <a:lnTo>
                    <a:pt x="205485" y="2666"/>
                  </a:lnTo>
                  <a:lnTo>
                    <a:pt x="205485" y="128142"/>
                  </a:lnTo>
                  <a:lnTo>
                    <a:pt x="222376" y="128142"/>
                  </a:lnTo>
                  <a:lnTo>
                    <a:pt x="222376" y="68833"/>
                  </a:lnTo>
                  <a:lnTo>
                    <a:pt x="250571" y="68833"/>
                  </a:lnTo>
                  <a:lnTo>
                    <a:pt x="250571" y="54355"/>
                  </a:lnTo>
                  <a:lnTo>
                    <a:pt x="222376" y="54355"/>
                  </a:lnTo>
                  <a:lnTo>
                    <a:pt x="222376" y="2666"/>
                  </a:lnTo>
                  <a:close/>
                </a:path>
                <a:path w="394334" h="132079">
                  <a:moveTo>
                    <a:pt x="250571" y="0"/>
                  </a:moveTo>
                  <a:lnTo>
                    <a:pt x="233552" y="0"/>
                  </a:lnTo>
                  <a:lnTo>
                    <a:pt x="233552" y="54355"/>
                  </a:lnTo>
                  <a:lnTo>
                    <a:pt x="250571" y="54355"/>
                  </a:lnTo>
                  <a:lnTo>
                    <a:pt x="250571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4" name="object 64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8017891" y="5065267"/>
              <a:ext cx="246125" cy="132080"/>
            </a:xfrm>
            <a:prstGeom prst="rect">
              <a:avLst/>
            </a:prstGeom>
          </p:spPr>
        </p:pic>
        <p:sp>
          <p:nvSpPr>
            <p:cNvPr id="65" name="object 65"/>
            <p:cNvSpPr/>
            <p:nvPr/>
          </p:nvSpPr>
          <p:spPr>
            <a:xfrm>
              <a:off x="8327390" y="5065267"/>
              <a:ext cx="397510" cy="132080"/>
            </a:xfrm>
            <a:custGeom>
              <a:avLst/>
              <a:gdLst/>
              <a:ahLst/>
              <a:cxnLst/>
              <a:rect l="l" t="t" r="r" b="b"/>
              <a:pathLst>
                <a:path w="397509" h="132079">
                  <a:moveTo>
                    <a:pt x="397001" y="99948"/>
                  </a:moveTo>
                  <a:lnTo>
                    <a:pt x="274446" y="99948"/>
                  </a:lnTo>
                  <a:lnTo>
                    <a:pt x="274446" y="114172"/>
                  </a:lnTo>
                  <a:lnTo>
                    <a:pt x="397001" y="114172"/>
                  </a:lnTo>
                  <a:lnTo>
                    <a:pt x="397001" y="99948"/>
                  </a:lnTo>
                  <a:close/>
                </a:path>
                <a:path w="397509" h="132079">
                  <a:moveTo>
                    <a:pt x="344296" y="81406"/>
                  </a:moveTo>
                  <a:lnTo>
                    <a:pt x="327151" y="81406"/>
                  </a:lnTo>
                  <a:lnTo>
                    <a:pt x="327151" y="99948"/>
                  </a:lnTo>
                  <a:lnTo>
                    <a:pt x="344296" y="99948"/>
                  </a:lnTo>
                  <a:lnTo>
                    <a:pt x="344296" y="81406"/>
                  </a:lnTo>
                  <a:close/>
                </a:path>
                <a:path w="397509" h="132079">
                  <a:moveTo>
                    <a:pt x="379094" y="11429"/>
                  </a:moveTo>
                  <a:lnTo>
                    <a:pt x="292100" y="11429"/>
                  </a:lnTo>
                  <a:lnTo>
                    <a:pt x="292100" y="25653"/>
                  </a:lnTo>
                  <a:lnTo>
                    <a:pt x="361823" y="25653"/>
                  </a:lnTo>
                  <a:lnTo>
                    <a:pt x="361823" y="38988"/>
                  </a:lnTo>
                  <a:lnTo>
                    <a:pt x="291845" y="38988"/>
                  </a:lnTo>
                  <a:lnTo>
                    <a:pt x="291845" y="81406"/>
                  </a:lnTo>
                  <a:lnTo>
                    <a:pt x="382524" y="81406"/>
                  </a:lnTo>
                  <a:lnTo>
                    <a:pt x="382524" y="67309"/>
                  </a:lnTo>
                  <a:lnTo>
                    <a:pt x="309117" y="67309"/>
                  </a:lnTo>
                  <a:lnTo>
                    <a:pt x="309117" y="52704"/>
                  </a:lnTo>
                  <a:lnTo>
                    <a:pt x="379094" y="52704"/>
                  </a:lnTo>
                  <a:lnTo>
                    <a:pt x="379094" y="11429"/>
                  </a:lnTo>
                  <a:close/>
                </a:path>
                <a:path w="397509" h="132079">
                  <a:moveTo>
                    <a:pt x="195833" y="11175"/>
                  </a:moveTo>
                  <a:lnTo>
                    <a:pt x="143890" y="11175"/>
                  </a:lnTo>
                  <a:lnTo>
                    <a:pt x="143890" y="95376"/>
                  </a:lnTo>
                  <a:lnTo>
                    <a:pt x="160893" y="95234"/>
                  </a:lnTo>
                  <a:lnTo>
                    <a:pt x="175894" y="94805"/>
                  </a:lnTo>
                  <a:lnTo>
                    <a:pt x="188896" y="94091"/>
                  </a:lnTo>
                  <a:lnTo>
                    <a:pt x="199898" y="93090"/>
                  </a:lnTo>
                  <a:lnTo>
                    <a:pt x="198909" y="80898"/>
                  </a:lnTo>
                  <a:lnTo>
                    <a:pt x="160654" y="80898"/>
                  </a:lnTo>
                  <a:lnTo>
                    <a:pt x="160654" y="25653"/>
                  </a:lnTo>
                  <a:lnTo>
                    <a:pt x="195833" y="25653"/>
                  </a:lnTo>
                  <a:lnTo>
                    <a:pt x="195833" y="11175"/>
                  </a:lnTo>
                  <a:close/>
                </a:path>
                <a:path w="397509" h="132079">
                  <a:moveTo>
                    <a:pt x="198754" y="78993"/>
                  </a:moveTo>
                  <a:lnTo>
                    <a:pt x="191438" y="79827"/>
                  </a:lnTo>
                  <a:lnTo>
                    <a:pt x="183943" y="80422"/>
                  </a:lnTo>
                  <a:lnTo>
                    <a:pt x="176234" y="80779"/>
                  </a:lnTo>
                  <a:lnTo>
                    <a:pt x="168275" y="80898"/>
                  </a:lnTo>
                  <a:lnTo>
                    <a:pt x="198909" y="80898"/>
                  </a:lnTo>
                  <a:lnTo>
                    <a:pt x="198754" y="78993"/>
                  </a:lnTo>
                  <a:close/>
                </a:path>
                <a:path w="397509" h="132079">
                  <a:moveTo>
                    <a:pt x="91312" y="2666"/>
                  </a:moveTo>
                  <a:lnTo>
                    <a:pt x="74421" y="2666"/>
                  </a:lnTo>
                  <a:lnTo>
                    <a:pt x="74421" y="43433"/>
                  </a:lnTo>
                  <a:lnTo>
                    <a:pt x="56133" y="43433"/>
                  </a:lnTo>
                  <a:lnTo>
                    <a:pt x="56133" y="57403"/>
                  </a:lnTo>
                  <a:lnTo>
                    <a:pt x="74421" y="57403"/>
                  </a:lnTo>
                  <a:lnTo>
                    <a:pt x="74421" y="128142"/>
                  </a:lnTo>
                  <a:lnTo>
                    <a:pt x="91312" y="128142"/>
                  </a:lnTo>
                  <a:lnTo>
                    <a:pt x="91312" y="2666"/>
                  </a:lnTo>
                  <a:close/>
                </a:path>
                <a:path w="397509" h="132079">
                  <a:moveTo>
                    <a:pt x="44830" y="25399"/>
                  </a:moveTo>
                  <a:lnTo>
                    <a:pt x="28193" y="25399"/>
                  </a:lnTo>
                  <a:lnTo>
                    <a:pt x="28109" y="41401"/>
                  </a:lnTo>
                  <a:lnTo>
                    <a:pt x="27721" y="47787"/>
                  </a:lnTo>
                  <a:lnTo>
                    <a:pt x="6308" y="87310"/>
                  </a:lnTo>
                  <a:lnTo>
                    <a:pt x="0" y="92074"/>
                  </a:lnTo>
                  <a:lnTo>
                    <a:pt x="12573" y="102869"/>
                  </a:lnTo>
                  <a:lnTo>
                    <a:pt x="16890" y="99567"/>
                  </a:lnTo>
                  <a:lnTo>
                    <a:pt x="21462" y="94741"/>
                  </a:lnTo>
                  <a:lnTo>
                    <a:pt x="26288" y="88518"/>
                  </a:lnTo>
                  <a:lnTo>
                    <a:pt x="31241" y="82295"/>
                  </a:lnTo>
                  <a:lnTo>
                    <a:pt x="34543" y="76707"/>
                  </a:lnTo>
                  <a:lnTo>
                    <a:pt x="36449" y="71881"/>
                  </a:lnTo>
                  <a:lnTo>
                    <a:pt x="54480" y="71881"/>
                  </a:lnTo>
                  <a:lnTo>
                    <a:pt x="44952" y="43433"/>
                  </a:lnTo>
                  <a:lnTo>
                    <a:pt x="44830" y="25399"/>
                  </a:lnTo>
                  <a:close/>
                </a:path>
                <a:path w="397509" h="132079">
                  <a:moveTo>
                    <a:pt x="54480" y="71881"/>
                  </a:moveTo>
                  <a:lnTo>
                    <a:pt x="36449" y="71881"/>
                  </a:lnTo>
                  <a:lnTo>
                    <a:pt x="38226" y="75691"/>
                  </a:lnTo>
                  <a:lnTo>
                    <a:pt x="41401" y="80390"/>
                  </a:lnTo>
                  <a:lnTo>
                    <a:pt x="45974" y="85978"/>
                  </a:lnTo>
                  <a:lnTo>
                    <a:pt x="50545" y="91693"/>
                  </a:lnTo>
                  <a:lnTo>
                    <a:pt x="54736" y="95757"/>
                  </a:lnTo>
                  <a:lnTo>
                    <a:pt x="58419" y="98551"/>
                  </a:lnTo>
                  <a:lnTo>
                    <a:pt x="70103" y="87248"/>
                  </a:lnTo>
                  <a:lnTo>
                    <a:pt x="64510" y="83008"/>
                  </a:lnTo>
                  <a:lnTo>
                    <a:pt x="59547" y="78279"/>
                  </a:lnTo>
                  <a:lnTo>
                    <a:pt x="55227" y="73050"/>
                  </a:lnTo>
                  <a:lnTo>
                    <a:pt x="54480" y="71881"/>
                  </a:lnTo>
                  <a:close/>
                </a:path>
                <a:path w="397509" h="132079">
                  <a:moveTo>
                    <a:pt x="65024" y="11048"/>
                  </a:moveTo>
                  <a:lnTo>
                    <a:pt x="5460" y="11048"/>
                  </a:lnTo>
                  <a:lnTo>
                    <a:pt x="5460" y="25399"/>
                  </a:lnTo>
                  <a:lnTo>
                    <a:pt x="65024" y="25399"/>
                  </a:lnTo>
                  <a:lnTo>
                    <a:pt x="65024" y="11048"/>
                  </a:lnTo>
                  <a:close/>
                </a:path>
                <a:path w="397509" h="132079">
                  <a:moveTo>
                    <a:pt x="253745" y="66039"/>
                  </a:moveTo>
                  <a:lnTo>
                    <a:pt x="236727" y="66039"/>
                  </a:lnTo>
                  <a:lnTo>
                    <a:pt x="236727" y="132079"/>
                  </a:lnTo>
                  <a:lnTo>
                    <a:pt x="253745" y="132079"/>
                  </a:lnTo>
                  <a:lnTo>
                    <a:pt x="253745" y="66039"/>
                  </a:lnTo>
                  <a:close/>
                </a:path>
                <a:path w="397509" h="132079">
                  <a:moveTo>
                    <a:pt x="224662" y="2666"/>
                  </a:moveTo>
                  <a:lnTo>
                    <a:pt x="207771" y="2666"/>
                  </a:lnTo>
                  <a:lnTo>
                    <a:pt x="207771" y="128142"/>
                  </a:lnTo>
                  <a:lnTo>
                    <a:pt x="224662" y="128142"/>
                  </a:lnTo>
                  <a:lnTo>
                    <a:pt x="224662" y="66039"/>
                  </a:lnTo>
                  <a:lnTo>
                    <a:pt x="253745" y="66039"/>
                  </a:lnTo>
                  <a:lnTo>
                    <a:pt x="253745" y="51561"/>
                  </a:lnTo>
                  <a:lnTo>
                    <a:pt x="224662" y="51561"/>
                  </a:lnTo>
                  <a:lnTo>
                    <a:pt x="224662" y="2666"/>
                  </a:lnTo>
                  <a:close/>
                </a:path>
                <a:path w="397509" h="132079">
                  <a:moveTo>
                    <a:pt x="253745" y="0"/>
                  </a:moveTo>
                  <a:lnTo>
                    <a:pt x="236727" y="0"/>
                  </a:lnTo>
                  <a:lnTo>
                    <a:pt x="236727" y="51561"/>
                  </a:lnTo>
                  <a:lnTo>
                    <a:pt x="253745" y="51561"/>
                  </a:lnTo>
                  <a:lnTo>
                    <a:pt x="253745" y="0"/>
                  </a:lnTo>
                  <a:close/>
                </a:path>
                <a:path w="397509" h="132079">
                  <a:moveTo>
                    <a:pt x="118236" y="0"/>
                  </a:moveTo>
                  <a:lnTo>
                    <a:pt x="101218" y="0"/>
                  </a:lnTo>
                  <a:lnTo>
                    <a:pt x="101218" y="132079"/>
                  </a:lnTo>
                  <a:lnTo>
                    <a:pt x="118236" y="132079"/>
                  </a:lnTo>
                  <a:lnTo>
                    <a:pt x="118236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6" name="object 66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1411096" y="5283200"/>
              <a:ext cx="114427" cy="128905"/>
            </a:xfrm>
            <a:prstGeom prst="rect">
              <a:avLst/>
            </a:prstGeom>
          </p:spPr>
        </p:pic>
        <p:sp>
          <p:nvSpPr>
            <p:cNvPr id="67" name="object 67"/>
            <p:cNvSpPr/>
            <p:nvPr/>
          </p:nvSpPr>
          <p:spPr>
            <a:xfrm>
              <a:off x="1590421" y="5280786"/>
              <a:ext cx="1891664" cy="135255"/>
            </a:xfrm>
            <a:custGeom>
              <a:avLst/>
              <a:gdLst/>
              <a:ahLst/>
              <a:cxnLst/>
              <a:rect l="l" t="t" r="r" b="b"/>
              <a:pathLst>
                <a:path w="1891664" h="135254">
                  <a:moveTo>
                    <a:pt x="83566" y="10414"/>
                  </a:moveTo>
                  <a:lnTo>
                    <a:pt x="52819" y="10414"/>
                  </a:lnTo>
                  <a:lnTo>
                    <a:pt x="52819" y="0"/>
                  </a:lnTo>
                  <a:lnTo>
                    <a:pt x="35674" y="0"/>
                  </a:lnTo>
                  <a:lnTo>
                    <a:pt x="35674" y="10414"/>
                  </a:lnTo>
                  <a:lnTo>
                    <a:pt x="5334" y="10414"/>
                  </a:lnTo>
                  <a:lnTo>
                    <a:pt x="5334" y="22606"/>
                  </a:lnTo>
                  <a:lnTo>
                    <a:pt x="83566" y="22606"/>
                  </a:lnTo>
                  <a:lnTo>
                    <a:pt x="83566" y="10414"/>
                  </a:lnTo>
                  <a:close/>
                </a:path>
                <a:path w="1891664" h="135254">
                  <a:moveTo>
                    <a:pt x="87630" y="75946"/>
                  </a:moveTo>
                  <a:lnTo>
                    <a:pt x="86588" y="64516"/>
                  </a:lnTo>
                  <a:lnTo>
                    <a:pt x="86487" y="63246"/>
                  </a:lnTo>
                  <a:lnTo>
                    <a:pt x="78651" y="63677"/>
                  </a:lnTo>
                  <a:lnTo>
                    <a:pt x="70421" y="64033"/>
                  </a:lnTo>
                  <a:lnTo>
                    <a:pt x="52819" y="64516"/>
                  </a:lnTo>
                  <a:lnTo>
                    <a:pt x="52819" y="59182"/>
                  </a:lnTo>
                  <a:lnTo>
                    <a:pt x="61214" y="58420"/>
                  </a:lnTo>
                  <a:lnTo>
                    <a:pt x="67564" y="56515"/>
                  </a:lnTo>
                  <a:lnTo>
                    <a:pt x="72136" y="53721"/>
                  </a:lnTo>
                  <a:lnTo>
                    <a:pt x="76708" y="50800"/>
                  </a:lnTo>
                  <a:lnTo>
                    <a:pt x="78409" y="47879"/>
                  </a:lnTo>
                  <a:lnTo>
                    <a:pt x="78867" y="47117"/>
                  </a:lnTo>
                  <a:lnTo>
                    <a:pt x="78867" y="42672"/>
                  </a:lnTo>
                  <a:lnTo>
                    <a:pt x="77343" y="37338"/>
                  </a:lnTo>
                  <a:lnTo>
                    <a:pt x="76708" y="35102"/>
                  </a:lnTo>
                  <a:lnTo>
                    <a:pt x="70256" y="29705"/>
                  </a:lnTo>
                  <a:lnTo>
                    <a:pt x="61849" y="27203"/>
                  </a:lnTo>
                  <a:lnTo>
                    <a:pt x="61849" y="40640"/>
                  </a:lnTo>
                  <a:lnTo>
                    <a:pt x="61722" y="44577"/>
                  </a:lnTo>
                  <a:lnTo>
                    <a:pt x="60452" y="45847"/>
                  </a:lnTo>
                  <a:lnTo>
                    <a:pt x="57899" y="46609"/>
                  </a:lnTo>
                  <a:lnTo>
                    <a:pt x="55245" y="47498"/>
                  </a:lnTo>
                  <a:lnTo>
                    <a:pt x="50673" y="47879"/>
                  </a:lnTo>
                  <a:lnTo>
                    <a:pt x="37592" y="47879"/>
                  </a:lnTo>
                  <a:lnTo>
                    <a:pt x="32893" y="47498"/>
                  </a:lnTo>
                  <a:lnTo>
                    <a:pt x="30353" y="46609"/>
                  </a:lnTo>
                  <a:lnTo>
                    <a:pt x="27940" y="45847"/>
                  </a:lnTo>
                  <a:lnTo>
                    <a:pt x="26670" y="44577"/>
                  </a:lnTo>
                  <a:lnTo>
                    <a:pt x="26670" y="40894"/>
                  </a:lnTo>
                  <a:lnTo>
                    <a:pt x="27813" y="39497"/>
                  </a:lnTo>
                  <a:lnTo>
                    <a:pt x="30099" y="38608"/>
                  </a:lnTo>
                  <a:lnTo>
                    <a:pt x="32512" y="37719"/>
                  </a:lnTo>
                  <a:lnTo>
                    <a:pt x="37211" y="37338"/>
                  </a:lnTo>
                  <a:lnTo>
                    <a:pt x="50673" y="37338"/>
                  </a:lnTo>
                  <a:lnTo>
                    <a:pt x="55245" y="37719"/>
                  </a:lnTo>
                  <a:lnTo>
                    <a:pt x="57785" y="38481"/>
                  </a:lnTo>
                  <a:lnTo>
                    <a:pt x="60452" y="39243"/>
                  </a:lnTo>
                  <a:lnTo>
                    <a:pt x="61849" y="40640"/>
                  </a:lnTo>
                  <a:lnTo>
                    <a:pt x="61849" y="27203"/>
                  </a:lnTo>
                  <a:lnTo>
                    <a:pt x="59461" y="26479"/>
                  </a:lnTo>
                  <a:lnTo>
                    <a:pt x="44323" y="25400"/>
                  </a:lnTo>
                  <a:lnTo>
                    <a:pt x="36817" y="25692"/>
                  </a:lnTo>
                  <a:lnTo>
                    <a:pt x="9652" y="37084"/>
                  </a:lnTo>
                  <a:lnTo>
                    <a:pt x="9652" y="42672"/>
                  </a:lnTo>
                  <a:lnTo>
                    <a:pt x="11264" y="49060"/>
                  </a:lnTo>
                  <a:lnTo>
                    <a:pt x="16129" y="53949"/>
                  </a:lnTo>
                  <a:lnTo>
                    <a:pt x="24218" y="57353"/>
                  </a:lnTo>
                  <a:lnTo>
                    <a:pt x="35560" y="59309"/>
                  </a:lnTo>
                  <a:lnTo>
                    <a:pt x="35560" y="64897"/>
                  </a:lnTo>
                  <a:lnTo>
                    <a:pt x="0" y="65405"/>
                  </a:lnTo>
                  <a:lnTo>
                    <a:pt x="1778" y="78486"/>
                  </a:lnTo>
                  <a:lnTo>
                    <a:pt x="23063" y="78346"/>
                  </a:lnTo>
                  <a:lnTo>
                    <a:pt x="44462" y="77889"/>
                  </a:lnTo>
                  <a:lnTo>
                    <a:pt x="65976" y="77101"/>
                  </a:lnTo>
                  <a:lnTo>
                    <a:pt x="87630" y="75946"/>
                  </a:lnTo>
                  <a:close/>
                </a:path>
                <a:path w="1891664" h="135254">
                  <a:moveTo>
                    <a:pt x="113411" y="120777"/>
                  </a:moveTo>
                  <a:lnTo>
                    <a:pt x="42672" y="120777"/>
                  </a:lnTo>
                  <a:lnTo>
                    <a:pt x="42672" y="114300"/>
                  </a:lnTo>
                  <a:lnTo>
                    <a:pt x="110236" y="114300"/>
                  </a:lnTo>
                  <a:lnTo>
                    <a:pt x="110236" y="83820"/>
                  </a:lnTo>
                  <a:lnTo>
                    <a:pt x="25527" y="83820"/>
                  </a:lnTo>
                  <a:lnTo>
                    <a:pt x="25527" y="96901"/>
                  </a:lnTo>
                  <a:lnTo>
                    <a:pt x="93218" y="96901"/>
                  </a:lnTo>
                  <a:lnTo>
                    <a:pt x="93218" y="102489"/>
                  </a:lnTo>
                  <a:lnTo>
                    <a:pt x="25527" y="102489"/>
                  </a:lnTo>
                  <a:lnTo>
                    <a:pt x="25527" y="133731"/>
                  </a:lnTo>
                  <a:lnTo>
                    <a:pt x="113411" y="133731"/>
                  </a:lnTo>
                  <a:lnTo>
                    <a:pt x="113411" y="120777"/>
                  </a:lnTo>
                  <a:close/>
                </a:path>
                <a:path w="1891664" h="135254">
                  <a:moveTo>
                    <a:pt x="129540" y="39116"/>
                  </a:moveTo>
                  <a:lnTo>
                    <a:pt x="110236" y="39116"/>
                  </a:lnTo>
                  <a:lnTo>
                    <a:pt x="110236" y="2413"/>
                  </a:lnTo>
                  <a:lnTo>
                    <a:pt x="92964" y="2413"/>
                  </a:lnTo>
                  <a:lnTo>
                    <a:pt x="92964" y="78613"/>
                  </a:lnTo>
                  <a:lnTo>
                    <a:pt x="110236" y="78613"/>
                  </a:lnTo>
                  <a:lnTo>
                    <a:pt x="110236" y="53594"/>
                  </a:lnTo>
                  <a:lnTo>
                    <a:pt x="129540" y="53594"/>
                  </a:lnTo>
                  <a:lnTo>
                    <a:pt x="129540" y="39116"/>
                  </a:lnTo>
                  <a:close/>
                </a:path>
                <a:path w="1891664" h="135254">
                  <a:moveTo>
                    <a:pt x="244221" y="100965"/>
                  </a:moveTo>
                  <a:lnTo>
                    <a:pt x="242227" y="97790"/>
                  </a:lnTo>
                  <a:lnTo>
                    <a:pt x="240411" y="94869"/>
                  </a:lnTo>
                  <a:lnTo>
                    <a:pt x="232791" y="90297"/>
                  </a:lnTo>
                  <a:lnTo>
                    <a:pt x="226695" y="87541"/>
                  </a:lnTo>
                  <a:lnTo>
                    <a:pt x="226695" y="108966"/>
                  </a:lnTo>
                  <a:lnTo>
                    <a:pt x="226695" y="112395"/>
                  </a:lnTo>
                  <a:lnTo>
                    <a:pt x="224409" y="115189"/>
                  </a:lnTo>
                  <a:lnTo>
                    <a:pt x="219837" y="117348"/>
                  </a:lnTo>
                  <a:lnTo>
                    <a:pt x="215265" y="119380"/>
                  </a:lnTo>
                  <a:lnTo>
                    <a:pt x="208407" y="120396"/>
                  </a:lnTo>
                  <a:lnTo>
                    <a:pt x="190500" y="120396"/>
                  </a:lnTo>
                  <a:lnTo>
                    <a:pt x="183642" y="119380"/>
                  </a:lnTo>
                  <a:lnTo>
                    <a:pt x="179070" y="117348"/>
                  </a:lnTo>
                  <a:lnTo>
                    <a:pt x="174371" y="115189"/>
                  </a:lnTo>
                  <a:lnTo>
                    <a:pt x="172085" y="112395"/>
                  </a:lnTo>
                  <a:lnTo>
                    <a:pt x="172085" y="108966"/>
                  </a:lnTo>
                  <a:lnTo>
                    <a:pt x="173786" y="104063"/>
                  </a:lnTo>
                  <a:lnTo>
                    <a:pt x="178917" y="100571"/>
                  </a:lnTo>
                  <a:lnTo>
                    <a:pt x="187452" y="98488"/>
                  </a:lnTo>
                  <a:lnTo>
                    <a:pt x="199390" y="97790"/>
                  </a:lnTo>
                  <a:lnTo>
                    <a:pt x="211366" y="98488"/>
                  </a:lnTo>
                  <a:lnTo>
                    <a:pt x="219900" y="100571"/>
                  </a:lnTo>
                  <a:lnTo>
                    <a:pt x="224993" y="104063"/>
                  </a:lnTo>
                  <a:lnTo>
                    <a:pt x="226695" y="108966"/>
                  </a:lnTo>
                  <a:lnTo>
                    <a:pt x="226695" y="87541"/>
                  </a:lnTo>
                  <a:lnTo>
                    <a:pt x="226352" y="87376"/>
                  </a:lnTo>
                  <a:lnTo>
                    <a:pt x="218655" y="85267"/>
                  </a:lnTo>
                  <a:lnTo>
                    <a:pt x="209677" y="83997"/>
                  </a:lnTo>
                  <a:lnTo>
                    <a:pt x="199390" y="83566"/>
                  </a:lnTo>
                  <a:lnTo>
                    <a:pt x="189242" y="83997"/>
                  </a:lnTo>
                  <a:lnTo>
                    <a:pt x="154559" y="100965"/>
                  </a:lnTo>
                  <a:lnTo>
                    <a:pt x="154559" y="117094"/>
                  </a:lnTo>
                  <a:lnTo>
                    <a:pt x="189242" y="134073"/>
                  </a:lnTo>
                  <a:lnTo>
                    <a:pt x="199390" y="134493"/>
                  </a:lnTo>
                  <a:lnTo>
                    <a:pt x="209600" y="134073"/>
                  </a:lnTo>
                  <a:lnTo>
                    <a:pt x="242189" y="120396"/>
                  </a:lnTo>
                  <a:lnTo>
                    <a:pt x="244221" y="117094"/>
                  </a:lnTo>
                  <a:lnTo>
                    <a:pt x="244221" y="100965"/>
                  </a:lnTo>
                  <a:close/>
                </a:path>
                <a:path w="1891664" h="135254">
                  <a:moveTo>
                    <a:pt x="260731" y="64643"/>
                  </a:moveTo>
                  <a:lnTo>
                    <a:pt x="229870" y="64643"/>
                  </a:lnTo>
                  <a:lnTo>
                    <a:pt x="229870" y="54102"/>
                  </a:lnTo>
                  <a:lnTo>
                    <a:pt x="229870" y="53975"/>
                  </a:lnTo>
                  <a:lnTo>
                    <a:pt x="229870" y="49403"/>
                  </a:lnTo>
                  <a:lnTo>
                    <a:pt x="239268" y="44958"/>
                  </a:lnTo>
                  <a:lnTo>
                    <a:pt x="241744" y="41529"/>
                  </a:lnTo>
                  <a:lnTo>
                    <a:pt x="243941" y="38519"/>
                  </a:lnTo>
                  <a:lnTo>
                    <a:pt x="243967" y="21717"/>
                  </a:lnTo>
                  <a:lnTo>
                    <a:pt x="241477" y="17653"/>
                  </a:lnTo>
                  <a:lnTo>
                    <a:pt x="240157" y="15494"/>
                  </a:lnTo>
                  <a:lnTo>
                    <a:pt x="232410" y="11176"/>
                  </a:lnTo>
                  <a:lnTo>
                    <a:pt x="226441" y="8483"/>
                  </a:lnTo>
                  <a:lnTo>
                    <a:pt x="226441" y="25908"/>
                  </a:lnTo>
                  <a:lnTo>
                    <a:pt x="226441" y="29591"/>
                  </a:lnTo>
                  <a:lnTo>
                    <a:pt x="224739" y="34785"/>
                  </a:lnTo>
                  <a:lnTo>
                    <a:pt x="219671" y="38519"/>
                  </a:lnTo>
                  <a:lnTo>
                    <a:pt x="212725" y="40386"/>
                  </a:lnTo>
                  <a:lnTo>
                    <a:pt x="212725" y="54102"/>
                  </a:lnTo>
                  <a:lnTo>
                    <a:pt x="212725" y="64643"/>
                  </a:lnTo>
                  <a:lnTo>
                    <a:pt x="185928" y="64643"/>
                  </a:lnTo>
                  <a:lnTo>
                    <a:pt x="185928" y="53975"/>
                  </a:lnTo>
                  <a:lnTo>
                    <a:pt x="189992" y="54610"/>
                  </a:lnTo>
                  <a:lnTo>
                    <a:pt x="194564" y="54864"/>
                  </a:lnTo>
                  <a:lnTo>
                    <a:pt x="204216" y="54864"/>
                  </a:lnTo>
                  <a:lnTo>
                    <a:pt x="208661" y="54610"/>
                  </a:lnTo>
                  <a:lnTo>
                    <a:pt x="212725" y="54102"/>
                  </a:lnTo>
                  <a:lnTo>
                    <a:pt x="212725" y="40386"/>
                  </a:lnTo>
                  <a:lnTo>
                    <a:pt x="211213" y="40779"/>
                  </a:lnTo>
                  <a:lnTo>
                    <a:pt x="199390" y="41529"/>
                  </a:lnTo>
                  <a:lnTo>
                    <a:pt x="190754" y="41529"/>
                  </a:lnTo>
                  <a:lnTo>
                    <a:pt x="184150" y="40386"/>
                  </a:lnTo>
                  <a:lnTo>
                    <a:pt x="179451" y="38354"/>
                  </a:lnTo>
                  <a:lnTo>
                    <a:pt x="174752" y="36195"/>
                  </a:lnTo>
                  <a:lnTo>
                    <a:pt x="172339" y="33274"/>
                  </a:lnTo>
                  <a:lnTo>
                    <a:pt x="172339" y="25908"/>
                  </a:lnTo>
                  <a:lnTo>
                    <a:pt x="174625" y="22987"/>
                  </a:lnTo>
                  <a:lnTo>
                    <a:pt x="179324" y="20828"/>
                  </a:lnTo>
                  <a:lnTo>
                    <a:pt x="183896" y="18669"/>
                  </a:lnTo>
                  <a:lnTo>
                    <a:pt x="190627" y="17653"/>
                  </a:lnTo>
                  <a:lnTo>
                    <a:pt x="208407" y="17653"/>
                  </a:lnTo>
                  <a:lnTo>
                    <a:pt x="215138" y="18669"/>
                  </a:lnTo>
                  <a:lnTo>
                    <a:pt x="219710" y="20828"/>
                  </a:lnTo>
                  <a:lnTo>
                    <a:pt x="224155" y="22987"/>
                  </a:lnTo>
                  <a:lnTo>
                    <a:pt x="226441" y="25908"/>
                  </a:lnTo>
                  <a:lnTo>
                    <a:pt x="226441" y="8483"/>
                  </a:lnTo>
                  <a:lnTo>
                    <a:pt x="225996" y="8280"/>
                  </a:lnTo>
                  <a:lnTo>
                    <a:pt x="218376" y="6210"/>
                  </a:lnTo>
                  <a:lnTo>
                    <a:pt x="209511" y="4991"/>
                  </a:lnTo>
                  <a:lnTo>
                    <a:pt x="199390" y="4572"/>
                  </a:lnTo>
                  <a:lnTo>
                    <a:pt x="189318" y="4991"/>
                  </a:lnTo>
                  <a:lnTo>
                    <a:pt x="154813" y="21717"/>
                  </a:lnTo>
                  <a:lnTo>
                    <a:pt x="154901" y="38354"/>
                  </a:lnTo>
                  <a:lnTo>
                    <a:pt x="159512" y="44831"/>
                  </a:lnTo>
                  <a:lnTo>
                    <a:pt x="168910" y="49403"/>
                  </a:lnTo>
                  <a:lnTo>
                    <a:pt x="168910" y="64643"/>
                  </a:lnTo>
                  <a:lnTo>
                    <a:pt x="138176" y="64643"/>
                  </a:lnTo>
                  <a:lnTo>
                    <a:pt x="138176" y="79121"/>
                  </a:lnTo>
                  <a:lnTo>
                    <a:pt x="260731" y="79121"/>
                  </a:lnTo>
                  <a:lnTo>
                    <a:pt x="260731" y="64643"/>
                  </a:lnTo>
                  <a:close/>
                </a:path>
                <a:path w="1891664" h="135254">
                  <a:moveTo>
                    <a:pt x="347853" y="56515"/>
                  </a:moveTo>
                  <a:lnTo>
                    <a:pt x="347230" y="46418"/>
                  </a:lnTo>
                  <a:lnTo>
                    <a:pt x="345465" y="37579"/>
                  </a:lnTo>
                  <a:lnTo>
                    <a:pt x="342493" y="29781"/>
                  </a:lnTo>
                  <a:lnTo>
                    <a:pt x="339750" y="25400"/>
                  </a:lnTo>
                  <a:lnTo>
                    <a:pt x="338328" y="23114"/>
                  </a:lnTo>
                  <a:lnTo>
                    <a:pt x="333248" y="17716"/>
                  </a:lnTo>
                  <a:lnTo>
                    <a:pt x="331139" y="16344"/>
                  </a:lnTo>
                  <a:lnTo>
                    <a:pt x="331139" y="66611"/>
                  </a:lnTo>
                  <a:lnTo>
                    <a:pt x="329438" y="73914"/>
                  </a:lnTo>
                  <a:lnTo>
                    <a:pt x="326009" y="79502"/>
                  </a:lnTo>
                  <a:lnTo>
                    <a:pt x="322453" y="85090"/>
                  </a:lnTo>
                  <a:lnTo>
                    <a:pt x="318262" y="87884"/>
                  </a:lnTo>
                  <a:lnTo>
                    <a:pt x="308102" y="87884"/>
                  </a:lnTo>
                  <a:lnTo>
                    <a:pt x="303911" y="85090"/>
                  </a:lnTo>
                  <a:lnTo>
                    <a:pt x="300482" y="79375"/>
                  </a:lnTo>
                  <a:lnTo>
                    <a:pt x="296926" y="73787"/>
                  </a:lnTo>
                  <a:lnTo>
                    <a:pt x="295363" y="66611"/>
                  </a:lnTo>
                  <a:lnTo>
                    <a:pt x="295389" y="46418"/>
                  </a:lnTo>
                  <a:lnTo>
                    <a:pt x="296926" y="39370"/>
                  </a:lnTo>
                  <a:lnTo>
                    <a:pt x="300355" y="33782"/>
                  </a:lnTo>
                  <a:lnTo>
                    <a:pt x="303657" y="28194"/>
                  </a:lnTo>
                  <a:lnTo>
                    <a:pt x="307975" y="25400"/>
                  </a:lnTo>
                  <a:lnTo>
                    <a:pt x="318516" y="25400"/>
                  </a:lnTo>
                  <a:lnTo>
                    <a:pt x="322834" y="28194"/>
                  </a:lnTo>
                  <a:lnTo>
                    <a:pt x="329438" y="39370"/>
                  </a:lnTo>
                  <a:lnTo>
                    <a:pt x="331076" y="46418"/>
                  </a:lnTo>
                  <a:lnTo>
                    <a:pt x="331139" y="66611"/>
                  </a:lnTo>
                  <a:lnTo>
                    <a:pt x="331139" y="16344"/>
                  </a:lnTo>
                  <a:lnTo>
                    <a:pt x="327317" y="13843"/>
                  </a:lnTo>
                  <a:lnTo>
                    <a:pt x="320662" y="11557"/>
                  </a:lnTo>
                  <a:lnTo>
                    <a:pt x="313182" y="10795"/>
                  </a:lnTo>
                  <a:lnTo>
                    <a:pt x="305663" y="11569"/>
                  </a:lnTo>
                  <a:lnTo>
                    <a:pt x="279082" y="46418"/>
                  </a:lnTo>
                  <a:lnTo>
                    <a:pt x="278511" y="56515"/>
                  </a:lnTo>
                  <a:lnTo>
                    <a:pt x="279120" y="66611"/>
                  </a:lnTo>
                  <a:lnTo>
                    <a:pt x="299021" y="99237"/>
                  </a:lnTo>
                  <a:lnTo>
                    <a:pt x="313182" y="102362"/>
                  </a:lnTo>
                  <a:lnTo>
                    <a:pt x="320700" y="101600"/>
                  </a:lnTo>
                  <a:lnTo>
                    <a:pt x="327431" y="99301"/>
                  </a:lnTo>
                  <a:lnTo>
                    <a:pt x="333362" y="95453"/>
                  </a:lnTo>
                  <a:lnTo>
                    <a:pt x="338455" y="90043"/>
                  </a:lnTo>
                  <a:lnTo>
                    <a:pt x="339775" y="87884"/>
                  </a:lnTo>
                  <a:lnTo>
                    <a:pt x="342544" y="83388"/>
                  </a:lnTo>
                  <a:lnTo>
                    <a:pt x="345478" y="75565"/>
                  </a:lnTo>
                  <a:lnTo>
                    <a:pt x="347256" y="66611"/>
                  </a:lnTo>
                  <a:lnTo>
                    <a:pt x="347853" y="56515"/>
                  </a:lnTo>
                  <a:close/>
                </a:path>
                <a:path w="1891664" h="135254">
                  <a:moveTo>
                    <a:pt x="384683" y="2413"/>
                  </a:moveTo>
                  <a:lnTo>
                    <a:pt x="367665" y="2413"/>
                  </a:lnTo>
                  <a:lnTo>
                    <a:pt x="367665" y="134493"/>
                  </a:lnTo>
                  <a:lnTo>
                    <a:pt x="384683" y="134493"/>
                  </a:lnTo>
                  <a:lnTo>
                    <a:pt x="384683" y="2413"/>
                  </a:lnTo>
                  <a:close/>
                </a:path>
                <a:path w="1891664" h="135254">
                  <a:moveTo>
                    <a:pt x="529209" y="56515"/>
                  </a:moveTo>
                  <a:lnTo>
                    <a:pt x="528586" y="46418"/>
                  </a:lnTo>
                  <a:lnTo>
                    <a:pt x="526821" y="37579"/>
                  </a:lnTo>
                  <a:lnTo>
                    <a:pt x="523849" y="29781"/>
                  </a:lnTo>
                  <a:lnTo>
                    <a:pt x="521106" y="25400"/>
                  </a:lnTo>
                  <a:lnTo>
                    <a:pt x="519684" y="23114"/>
                  </a:lnTo>
                  <a:lnTo>
                    <a:pt x="514604" y="17716"/>
                  </a:lnTo>
                  <a:lnTo>
                    <a:pt x="512495" y="16344"/>
                  </a:lnTo>
                  <a:lnTo>
                    <a:pt x="512495" y="66611"/>
                  </a:lnTo>
                  <a:lnTo>
                    <a:pt x="510794" y="73914"/>
                  </a:lnTo>
                  <a:lnTo>
                    <a:pt x="507365" y="79502"/>
                  </a:lnTo>
                  <a:lnTo>
                    <a:pt x="503809" y="85090"/>
                  </a:lnTo>
                  <a:lnTo>
                    <a:pt x="499618" y="87884"/>
                  </a:lnTo>
                  <a:lnTo>
                    <a:pt x="489458" y="87884"/>
                  </a:lnTo>
                  <a:lnTo>
                    <a:pt x="485267" y="85090"/>
                  </a:lnTo>
                  <a:lnTo>
                    <a:pt x="481838" y="79375"/>
                  </a:lnTo>
                  <a:lnTo>
                    <a:pt x="478282" y="73787"/>
                  </a:lnTo>
                  <a:lnTo>
                    <a:pt x="476719" y="66611"/>
                  </a:lnTo>
                  <a:lnTo>
                    <a:pt x="476745" y="46418"/>
                  </a:lnTo>
                  <a:lnTo>
                    <a:pt x="478282" y="39370"/>
                  </a:lnTo>
                  <a:lnTo>
                    <a:pt x="481711" y="33782"/>
                  </a:lnTo>
                  <a:lnTo>
                    <a:pt x="485013" y="28194"/>
                  </a:lnTo>
                  <a:lnTo>
                    <a:pt x="489331" y="25400"/>
                  </a:lnTo>
                  <a:lnTo>
                    <a:pt x="499872" y="25400"/>
                  </a:lnTo>
                  <a:lnTo>
                    <a:pt x="504190" y="28194"/>
                  </a:lnTo>
                  <a:lnTo>
                    <a:pt x="510794" y="39370"/>
                  </a:lnTo>
                  <a:lnTo>
                    <a:pt x="512432" y="46418"/>
                  </a:lnTo>
                  <a:lnTo>
                    <a:pt x="512495" y="66611"/>
                  </a:lnTo>
                  <a:lnTo>
                    <a:pt x="512495" y="16344"/>
                  </a:lnTo>
                  <a:lnTo>
                    <a:pt x="508673" y="13843"/>
                  </a:lnTo>
                  <a:lnTo>
                    <a:pt x="502018" y="11557"/>
                  </a:lnTo>
                  <a:lnTo>
                    <a:pt x="494538" y="10795"/>
                  </a:lnTo>
                  <a:lnTo>
                    <a:pt x="487019" y="11569"/>
                  </a:lnTo>
                  <a:lnTo>
                    <a:pt x="460438" y="46418"/>
                  </a:lnTo>
                  <a:lnTo>
                    <a:pt x="459867" y="56515"/>
                  </a:lnTo>
                  <a:lnTo>
                    <a:pt x="460476" y="66611"/>
                  </a:lnTo>
                  <a:lnTo>
                    <a:pt x="480377" y="99237"/>
                  </a:lnTo>
                  <a:lnTo>
                    <a:pt x="494538" y="102362"/>
                  </a:lnTo>
                  <a:lnTo>
                    <a:pt x="502056" y="101600"/>
                  </a:lnTo>
                  <a:lnTo>
                    <a:pt x="508787" y="99301"/>
                  </a:lnTo>
                  <a:lnTo>
                    <a:pt x="514718" y="95453"/>
                  </a:lnTo>
                  <a:lnTo>
                    <a:pt x="519811" y="90043"/>
                  </a:lnTo>
                  <a:lnTo>
                    <a:pt x="521131" y="87884"/>
                  </a:lnTo>
                  <a:lnTo>
                    <a:pt x="523900" y="83388"/>
                  </a:lnTo>
                  <a:lnTo>
                    <a:pt x="526834" y="75565"/>
                  </a:lnTo>
                  <a:lnTo>
                    <a:pt x="528612" y="66611"/>
                  </a:lnTo>
                  <a:lnTo>
                    <a:pt x="529209" y="56515"/>
                  </a:lnTo>
                  <a:close/>
                </a:path>
                <a:path w="1891664" h="135254">
                  <a:moveTo>
                    <a:pt x="566039" y="2413"/>
                  </a:moveTo>
                  <a:lnTo>
                    <a:pt x="549021" y="2413"/>
                  </a:lnTo>
                  <a:lnTo>
                    <a:pt x="549021" y="134493"/>
                  </a:lnTo>
                  <a:lnTo>
                    <a:pt x="566039" y="134493"/>
                  </a:lnTo>
                  <a:lnTo>
                    <a:pt x="566039" y="2413"/>
                  </a:lnTo>
                  <a:close/>
                </a:path>
                <a:path w="1891664" h="135254">
                  <a:moveTo>
                    <a:pt x="697230" y="52324"/>
                  </a:moveTo>
                  <a:lnTo>
                    <a:pt x="626745" y="52324"/>
                  </a:lnTo>
                  <a:lnTo>
                    <a:pt x="626745" y="43180"/>
                  </a:lnTo>
                  <a:lnTo>
                    <a:pt x="694309" y="43180"/>
                  </a:lnTo>
                  <a:lnTo>
                    <a:pt x="694309" y="6477"/>
                  </a:lnTo>
                  <a:lnTo>
                    <a:pt x="609727" y="6477"/>
                  </a:lnTo>
                  <a:lnTo>
                    <a:pt x="609727" y="20828"/>
                  </a:lnTo>
                  <a:lnTo>
                    <a:pt x="677291" y="20828"/>
                  </a:lnTo>
                  <a:lnTo>
                    <a:pt x="677291" y="29591"/>
                  </a:lnTo>
                  <a:lnTo>
                    <a:pt x="609727" y="29591"/>
                  </a:lnTo>
                  <a:lnTo>
                    <a:pt x="609727" y="66802"/>
                  </a:lnTo>
                  <a:lnTo>
                    <a:pt x="697230" y="66802"/>
                  </a:lnTo>
                  <a:lnTo>
                    <a:pt x="697230" y="52324"/>
                  </a:lnTo>
                  <a:close/>
                </a:path>
                <a:path w="1891664" h="135254">
                  <a:moveTo>
                    <a:pt x="713359" y="76835"/>
                  </a:moveTo>
                  <a:lnTo>
                    <a:pt x="590804" y="76835"/>
                  </a:lnTo>
                  <a:lnTo>
                    <a:pt x="590804" y="91440"/>
                  </a:lnTo>
                  <a:lnTo>
                    <a:pt x="643382" y="91440"/>
                  </a:lnTo>
                  <a:lnTo>
                    <a:pt x="643382" y="134493"/>
                  </a:lnTo>
                  <a:lnTo>
                    <a:pt x="660654" y="134493"/>
                  </a:lnTo>
                  <a:lnTo>
                    <a:pt x="660654" y="91440"/>
                  </a:lnTo>
                  <a:lnTo>
                    <a:pt x="713359" y="91440"/>
                  </a:lnTo>
                  <a:lnTo>
                    <a:pt x="713359" y="76835"/>
                  </a:lnTo>
                  <a:close/>
                </a:path>
                <a:path w="1891664" h="135254">
                  <a:moveTo>
                    <a:pt x="839724" y="2413"/>
                  </a:moveTo>
                  <a:lnTo>
                    <a:pt x="822706" y="2413"/>
                  </a:lnTo>
                  <a:lnTo>
                    <a:pt x="822706" y="49022"/>
                  </a:lnTo>
                  <a:lnTo>
                    <a:pt x="799719" y="49022"/>
                  </a:lnTo>
                  <a:lnTo>
                    <a:pt x="798449" y="40576"/>
                  </a:lnTo>
                  <a:lnTo>
                    <a:pt x="796213" y="33083"/>
                  </a:lnTo>
                  <a:lnTo>
                    <a:pt x="793038" y="26555"/>
                  </a:lnTo>
                  <a:lnTo>
                    <a:pt x="792187" y="25400"/>
                  </a:lnTo>
                  <a:lnTo>
                    <a:pt x="788924" y="20955"/>
                  </a:lnTo>
                  <a:lnTo>
                    <a:pt x="783958" y="16535"/>
                  </a:lnTo>
                  <a:lnTo>
                    <a:pt x="783285" y="16154"/>
                  </a:lnTo>
                  <a:lnTo>
                    <a:pt x="783285" y="66522"/>
                  </a:lnTo>
                  <a:lnTo>
                    <a:pt x="781685" y="73914"/>
                  </a:lnTo>
                  <a:lnTo>
                    <a:pt x="778129" y="79502"/>
                  </a:lnTo>
                  <a:lnTo>
                    <a:pt x="774700" y="85090"/>
                  </a:lnTo>
                  <a:lnTo>
                    <a:pt x="770509" y="87884"/>
                  </a:lnTo>
                  <a:lnTo>
                    <a:pt x="760349" y="87884"/>
                  </a:lnTo>
                  <a:lnTo>
                    <a:pt x="756158" y="85090"/>
                  </a:lnTo>
                  <a:lnTo>
                    <a:pt x="752729" y="79502"/>
                  </a:lnTo>
                  <a:lnTo>
                    <a:pt x="749173" y="73787"/>
                  </a:lnTo>
                  <a:lnTo>
                    <a:pt x="747471" y="66522"/>
                  </a:lnTo>
                  <a:lnTo>
                    <a:pt x="747420" y="46990"/>
                  </a:lnTo>
                  <a:lnTo>
                    <a:pt x="749173" y="39497"/>
                  </a:lnTo>
                  <a:lnTo>
                    <a:pt x="752475" y="33782"/>
                  </a:lnTo>
                  <a:lnTo>
                    <a:pt x="755777" y="28194"/>
                  </a:lnTo>
                  <a:lnTo>
                    <a:pt x="760095" y="25400"/>
                  </a:lnTo>
                  <a:lnTo>
                    <a:pt x="770763" y="25400"/>
                  </a:lnTo>
                  <a:lnTo>
                    <a:pt x="775081" y="28194"/>
                  </a:lnTo>
                  <a:lnTo>
                    <a:pt x="781685" y="39370"/>
                  </a:lnTo>
                  <a:lnTo>
                    <a:pt x="783209" y="46418"/>
                  </a:lnTo>
                  <a:lnTo>
                    <a:pt x="783285" y="66522"/>
                  </a:lnTo>
                  <a:lnTo>
                    <a:pt x="783285" y="16154"/>
                  </a:lnTo>
                  <a:lnTo>
                    <a:pt x="778408" y="13360"/>
                  </a:lnTo>
                  <a:lnTo>
                    <a:pt x="772236" y="11442"/>
                  </a:lnTo>
                  <a:lnTo>
                    <a:pt x="765429" y="10795"/>
                  </a:lnTo>
                  <a:lnTo>
                    <a:pt x="757897" y="11557"/>
                  </a:lnTo>
                  <a:lnTo>
                    <a:pt x="731215" y="46418"/>
                  </a:lnTo>
                  <a:lnTo>
                    <a:pt x="730631" y="56515"/>
                  </a:lnTo>
                  <a:lnTo>
                    <a:pt x="731215" y="66522"/>
                  </a:lnTo>
                  <a:lnTo>
                    <a:pt x="751217" y="99237"/>
                  </a:lnTo>
                  <a:lnTo>
                    <a:pt x="765429" y="102362"/>
                  </a:lnTo>
                  <a:lnTo>
                    <a:pt x="772185" y="101727"/>
                  </a:lnTo>
                  <a:lnTo>
                    <a:pt x="778344" y="99809"/>
                  </a:lnTo>
                  <a:lnTo>
                    <a:pt x="783894" y="96634"/>
                  </a:lnTo>
                  <a:lnTo>
                    <a:pt x="788797" y="92202"/>
                  </a:lnTo>
                  <a:lnTo>
                    <a:pt x="792022" y="87884"/>
                  </a:lnTo>
                  <a:lnTo>
                    <a:pt x="792962" y="86639"/>
                  </a:lnTo>
                  <a:lnTo>
                    <a:pt x="796163" y="79997"/>
                  </a:lnTo>
                  <a:lnTo>
                    <a:pt x="798398" y="72301"/>
                  </a:lnTo>
                  <a:lnTo>
                    <a:pt x="799719" y="63500"/>
                  </a:lnTo>
                  <a:lnTo>
                    <a:pt x="822706" y="63500"/>
                  </a:lnTo>
                  <a:lnTo>
                    <a:pt x="822706" y="134493"/>
                  </a:lnTo>
                  <a:lnTo>
                    <a:pt x="839724" y="134493"/>
                  </a:lnTo>
                  <a:lnTo>
                    <a:pt x="839724" y="63500"/>
                  </a:lnTo>
                  <a:lnTo>
                    <a:pt x="839724" y="49022"/>
                  </a:lnTo>
                  <a:lnTo>
                    <a:pt x="839724" y="2413"/>
                  </a:lnTo>
                  <a:close/>
                </a:path>
                <a:path w="1891664" h="135254">
                  <a:moveTo>
                    <a:pt x="943991" y="89154"/>
                  </a:moveTo>
                  <a:lnTo>
                    <a:pt x="937717" y="85547"/>
                  </a:lnTo>
                  <a:lnTo>
                    <a:pt x="931824" y="80949"/>
                  </a:lnTo>
                  <a:lnTo>
                    <a:pt x="926376" y="75501"/>
                  </a:lnTo>
                  <a:lnTo>
                    <a:pt x="921867" y="69850"/>
                  </a:lnTo>
                  <a:lnTo>
                    <a:pt x="921258" y="69088"/>
                  </a:lnTo>
                  <a:lnTo>
                    <a:pt x="911225" y="27940"/>
                  </a:lnTo>
                  <a:lnTo>
                    <a:pt x="939292" y="27940"/>
                  </a:lnTo>
                  <a:lnTo>
                    <a:pt x="939292" y="13462"/>
                  </a:lnTo>
                  <a:lnTo>
                    <a:pt x="865505" y="13462"/>
                  </a:lnTo>
                  <a:lnTo>
                    <a:pt x="865505" y="27940"/>
                  </a:lnTo>
                  <a:lnTo>
                    <a:pt x="894207" y="27940"/>
                  </a:lnTo>
                  <a:lnTo>
                    <a:pt x="894207" y="41910"/>
                  </a:lnTo>
                  <a:lnTo>
                    <a:pt x="878357" y="79057"/>
                  </a:lnTo>
                  <a:lnTo>
                    <a:pt x="860679" y="93345"/>
                  </a:lnTo>
                  <a:lnTo>
                    <a:pt x="873252" y="104267"/>
                  </a:lnTo>
                  <a:lnTo>
                    <a:pt x="881100" y="98183"/>
                  </a:lnTo>
                  <a:lnTo>
                    <a:pt x="888657" y="90398"/>
                  </a:lnTo>
                  <a:lnTo>
                    <a:pt x="895908" y="80949"/>
                  </a:lnTo>
                  <a:lnTo>
                    <a:pt x="902843" y="69850"/>
                  </a:lnTo>
                  <a:lnTo>
                    <a:pt x="908697" y="78638"/>
                  </a:lnTo>
                  <a:lnTo>
                    <a:pt x="915606" y="86906"/>
                  </a:lnTo>
                  <a:lnTo>
                    <a:pt x="923556" y="94640"/>
                  </a:lnTo>
                  <a:lnTo>
                    <a:pt x="932561" y="101854"/>
                  </a:lnTo>
                  <a:lnTo>
                    <a:pt x="943991" y="89154"/>
                  </a:lnTo>
                  <a:close/>
                </a:path>
                <a:path w="1891664" h="135254">
                  <a:moveTo>
                    <a:pt x="972439" y="2413"/>
                  </a:moveTo>
                  <a:lnTo>
                    <a:pt x="955548" y="2413"/>
                  </a:lnTo>
                  <a:lnTo>
                    <a:pt x="955548" y="134493"/>
                  </a:lnTo>
                  <a:lnTo>
                    <a:pt x="972439" y="134493"/>
                  </a:lnTo>
                  <a:lnTo>
                    <a:pt x="972439" y="2413"/>
                  </a:lnTo>
                  <a:close/>
                </a:path>
                <a:path w="1891664" h="135254">
                  <a:moveTo>
                    <a:pt x="1079627" y="89154"/>
                  </a:moveTo>
                  <a:lnTo>
                    <a:pt x="1073353" y="85547"/>
                  </a:lnTo>
                  <a:lnTo>
                    <a:pt x="1067460" y="80949"/>
                  </a:lnTo>
                  <a:lnTo>
                    <a:pt x="1062012" y="75501"/>
                  </a:lnTo>
                  <a:lnTo>
                    <a:pt x="1057503" y="69850"/>
                  </a:lnTo>
                  <a:lnTo>
                    <a:pt x="1056894" y="69088"/>
                  </a:lnTo>
                  <a:lnTo>
                    <a:pt x="1046861" y="27940"/>
                  </a:lnTo>
                  <a:lnTo>
                    <a:pt x="1074928" y="27940"/>
                  </a:lnTo>
                  <a:lnTo>
                    <a:pt x="1074928" y="13462"/>
                  </a:lnTo>
                  <a:lnTo>
                    <a:pt x="1001141" y="13462"/>
                  </a:lnTo>
                  <a:lnTo>
                    <a:pt x="1001141" y="27940"/>
                  </a:lnTo>
                  <a:lnTo>
                    <a:pt x="1029843" y="27940"/>
                  </a:lnTo>
                  <a:lnTo>
                    <a:pt x="1029843" y="41910"/>
                  </a:lnTo>
                  <a:lnTo>
                    <a:pt x="1013993" y="79057"/>
                  </a:lnTo>
                  <a:lnTo>
                    <a:pt x="996315" y="93345"/>
                  </a:lnTo>
                  <a:lnTo>
                    <a:pt x="1008888" y="104267"/>
                  </a:lnTo>
                  <a:lnTo>
                    <a:pt x="1016736" y="98183"/>
                  </a:lnTo>
                  <a:lnTo>
                    <a:pt x="1024293" y="90398"/>
                  </a:lnTo>
                  <a:lnTo>
                    <a:pt x="1031544" y="80949"/>
                  </a:lnTo>
                  <a:lnTo>
                    <a:pt x="1038479" y="69850"/>
                  </a:lnTo>
                  <a:lnTo>
                    <a:pt x="1044333" y="78638"/>
                  </a:lnTo>
                  <a:lnTo>
                    <a:pt x="1051242" y="86906"/>
                  </a:lnTo>
                  <a:lnTo>
                    <a:pt x="1059192" y="94640"/>
                  </a:lnTo>
                  <a:lnTo>
                    <a:pt x="1068197" y="101854"/>
                  </a:lnTo>
                  <a:lnTo>
                    <a:pt x="1079627" y="89154"/>
                  </a:lnTo>
                  <a:close/>
                </a:path>
                <a:path w="1891664" h="135254">
                  <a:moveTo>
                    <a:pt x="1108075" y="2413"/>
                  </a:moveTo>
                  <a:lnTo>
                    <a:pt x="1091184" y="2413"/>
                  </a:lnTo>
                  <a:lnTo>
                    <a:pt x="1091184" y="134493"/>
                  </a:lnTo>
                  <a:lnTo>
                    <a:pt x="1108075" y="134493"/>
                  </a:lnTo>
                  <a:lnTo>
                    <a:pt x="1108075" y="2413"/>
                  </a:lnTo>
                  <a:close/>
                </a:path>
                <a:path w="1891664" h="135254">
                  <a:moveTo>
                    <a:pt x="1296670" y="119507"/>
                  </a:moveTo>
                  <a:lnTo>
                    <a:pt x="1254887" y="102108"/>
                  </a:lnTo>
                  <a:lnTo>
                    <a:pt x="1250315" y="95758"/>
                  </a:lnTo>
                  <a:lnTo>
                    <a:pt x="1250315" y="84963"/>
                  </a:lnTo>
                  <a:lnTo>
                    <a:pt x="1233170" y="84963"/>
                  </a:lnTo>
                  <a:lnTo>
                    <a:pt x="1233170" y="96266"/>
                  </a:lnTo>
                  <a:lnTo>
                    <a:pt x="1228852" y="102616"/>
                  </a:lnTo>
                  <a:lnTo>
                    <a:pt x="1186434" y="120142"/>
                  </a:lnTo>
                  <a:lnTo>
                    <a:pt x="1197229" y="133985"/>
                  </a:lnTo>
                  <a:lnTo>
                    <a:pt x="1237869" y="114681"/>
                  </a:lnTo>
                  <a:lnTo>
                    <a:pt x="1241679" y="109347"/>
                  </a:lnTo>
                  <a:lnTo>
                    <a:pt x="1249489" y="117182"/>
                  </a:lnTo>
                  <a:lnTo>
                    <a:pt x="1259611" y="123913"/>
                  </a:lnTo>
                  <a:lnTo>
                    <a:pt x="1272070" y="129514"/>
                  </a:lnTo>
                  <a:lnTo>
                    <a:pt x="1286891" y="133985"/>
                  </a:lnTo>
                  <a:lnTo>
                    <a:pt x="1296670" y="119507"/>
                  </a:lnTo>
                  <a:close/>
                </a:path>
                <a:path w="1891664" h="135254">
                  <a:moveTo>
                    <a:pt x="1303147" y="65786"/>
                  </a:moveTo>
                  <a:lnTo>
                    <a:pt x="1250442" y="65786"/>
                  </a:lnTo>
                  <a:lnTo>
                    <a:pt x="1250442" y="52578"/>
                  </a:lnTo>
                  <a:lnTo>
                    <a:pt x="1284605" y="52578"/>
                  </a:lnTo>
                  <a:lnTo>
                    <a:pt x="1284605" y="38227"/>
                  </a:lnTo>
                  <a:lnTo>
                    <a:pt x="1284605" y="19812"/>
                  </a:lnTo>
                  <a:lnTo>
                    <a:pt x="1284605" y="5461"/>
                  </a:lnTo>
                  <a:lnTo>
                    <a:pt x="1267460" y="5461"/>
                  </a:lnTo>
                  <a:lnTo>
                    <a:pt x="1267460" y="19812"/>
                  </a:lnTo>
                  <a:lnTo>
                    <a:pt x="1267460" y="38227"/>
                  </a:lnTo>
                  <a:lnTo>
                    <a:pt x="1216152" y="38227"/>
                  </a:lnTo>
                  <a:lnTo>
                    <a:pt x="1216152" y="19812"/>
                  </a:lnTo>
                  <a:lnTo>
                    <a:pt x="1267460" y="19812"/>
                  </a:lnTo>
                  <a:lnTo>
                    <a:pt x="1267460" y="5461"/>
                  </a:lnTo>
                  <a:lnTo>
                    <a:pt x="1199007" y="5461"/>
                  </a:lnTo>
                  <a:lnTo>
                    <a:pt x="1199007" y="52578"/>
                  </a:lnTo>
                  <a:lnTo>
                    <a:pt x="1233170" y="52578"/>
                  </a:lnTo>
                  <a:lnTo>
                    <a:pt x="1233170" y="65786"/>
                  </a:lnTo>
                  <a:lnTo>
                    <a:pt x="1180592" y="65786"/>
                  </a:lnTo>
                  <a:lnTo>
                    <a:pt x="1180592" y="80264"/>
                  </a:lnTo>
                  <a:lnTo>
                    <a:pt x="1303147" y="80264"/>
                  </a:lnTo>
                  <a:lnTo>
                    <a:pt x="1303147" y="65786"/>
                  </a:lnTo>
                  <a:close/>
                </a:path>
                <a:path w="1891664" h="135254">
                  <a:moveTo>
                    <a:pt x="1393063" y="82042"/>
                  </a:moveTo>
                  <a:lnTo>
                    <a:pt x="1392999" y="63627"/>
                  </a:lnTo>
                  <a:lnTo>
                    <a:pt x="1389761" y="56261"/>
                  </a:lnTo>
                  <a:lnTo>
                    <a:pt x="1389608" y="56134"/>
                  </a:lnTo>
                  <a:lnTo>
                    <a:pt x="1383284" y="50419"/>
                  </a:lnTo>
                  <a:lnTo>
                    <a:pt x="1378064" y="46659"/>
                  </a:lnTo>
                  <a:lnTo>
                    <a:pt x="1375854" y="45669"/>
                  </a:lnTo>
                  <a:lnTo>
                    <a:pt x="1375854" y="67818"/>
                  </a:lnTo>
                  <a:lnTo>
                    <a:pt x="1375854" y="77724"/>
                  </a:lnTo>
                  <a:lnTo>
                    <a:pt x="1374267" y="81534"/>
                  </a:lnTo>
                  <a:lnTo>
                    <a:pt x="1371092" y="84709"/>
                  </a:lnTo>
                  <a:lnTo>
                    <a:pt x="1367917" y="87757"/>
                  </a:lnTo>
                  <a:lnTo>
                    <a:pt x="1363599" y="89281"/>
                  </a:lnTo>
                  <a:lnTo>
                    <a:pt x="1352677" y="89281"/>
                  </a:lnTo>
                  <a:lnTo>
                    <a:pt x="1348359" y="87757"/>
                  </a:lnTo>
                  <a:lnTo>
                    <a:pt x="1342009" y="81661"/>
                  </a:lnTo>
                  <a:lnTo>
                    <a:pt x="1340485" y="77724"/>
                  </a:lnTo>
                  <a:lnTo>
                    <a:pt x="1340485" y="67818"/>
                  </a:lnTo>
                  <a:lnTo>
                    <a:pt x="1342009" y="63754"/>
                  </a:lnTo>
                  <a:lnTo>
                    <a:pt x="1345184" y="60706"/>
                  </a:lnTo>
                  <a:lnTo>
                    <a:pt x="1348486" y="57658"/>
                  </a:lnTo>
                  <a:lnTo>
                    <a:pt x="1352677" y="56134"/>
                  </a:lnTo>
                  <a:lnTo>
                    <a:pt x="1363599" y="56134"/>
                  </a:lnTo>
                  <a:lnTo>
                    <a:pt x="1367917" y="57785"/>
                  </a:lnTo>
                  <a:lnTo>
                    <a:pt x="1374267" y="63881"/>
                  </a:lnTo>
                  <a:lnTo>
                    <a:pt x="1375854" y="67818"/>
                  </a:lnTo>
                  <a:lnTo>
                    <a:pt x="1375854" y="45669"/>
                  </a:lnTo>
                  <a:lnTo>
                    <a:pt x="1372133" y="43967"/>
                  </a:lnTo>
                  <a:lnTo>
                    <a:pt x="1365491" y="42329"/>
                  </a:lnTo>
                  <a:lnTo>
                    <a:pt x="1358138" y="41783"/>
                  </a:lnTo>
                  <a:lnTo>
                    <a:pt x="1350619" y="42329"/>
                  </a:lnTo>
                  <a:lnTo>
                    <a:pt x="1323340" y="63627"/>
                  </a:lnTo>
                  <a:lnTo>
                    <a:pt x="1323441" y="82042"/>
                  </a:lnTo>
                  <a:lnTo>
                    <a:pt x="1358011" y="103759"/>
                  </a:lnTo>
                  <a:lnTo>
                    <a:pt x="1365440" y="103238"/>
                  </a:lnTo>
                  <a:lnTo>
                    <a:pt x="1389811" y="89281"/>
                  </a:lnTo>
                  <a:lnTo>
                    <a:pt x="1393063" y="82042"/>
                  </a:lnTo>
                  <a:close/>
                </a:path>
                <a:path w="1891664" h="135254">
                  <a:moveTo>
                    <a:pt x="1398651" y="20574"/>
                  </a:moveTo>
                  <a:lnTo>
                    <a:pt x="1366901" y="20574"/>
                  </a:lnTo>
                  <a:lnTo>
                    <a:pt x="1366901" y="2413"/>
                  </a:lnTo>
                  <a:lnTo>
                    <a:pt x="1349502" y="2413"/>
                  </a:lnTo>
                  <a:lnTo>
                    <a:pt x="1349502" y="20574"/>
                  </a:lnTo>
                  <a:lnTo>
                    <a:pt x="1317879" y="20574"/>
                  </a:lnTo>
                  <a:lnTo>
                    <a:pt x="1317879" y="35052"/>
                  </a:lnTo>
                  <a:lnTo>
                    <a:pt x="1398651" y="35052"/>
                  </a:lnTo>
                  <a:lnTo>
                    <a:pt x="1398651" y="20574"/>
                  </a:lnTo>
                  <a:close/>
                </a:path>
                <a:path w="1891664" h="135254">
                  <a:moveTo>
                    <a:pt x="1443228" y="59817"/>
                  </a:moveTo>
                  <a:lnTo>
                    <a:pt x="1422654" y="59817"/>
                  </a:lnTo>
                  <a:lnTo>
                    <a:pt x="1422654" y="2413"/>
                  </a:lnTo>
                  <a:lnTo>
                    <a:pt x="1405382" y="2413"/>
                  </a:lnTo>
                  <a:lnTo>
                    <a:pt x="1405382" y="134493"/>
                  </a:lnTo>
                  <a:lnTo>
                    <a:pt x="1422654" y="134493"/>
                  </a:lnTo>
                  <a:lnTo>
                    <a:pt x="1422654" y="74168"/>
                  </a:lnTo>
                  <a:lnTo>
                    <a:pt x="1443228" y="74168"/>
                  </a:lnTo>
                  <a:lnTo>
                    <a:pt x="1443228" y="59817"/>
                  </a:lnTo>
                  <a:close/>
                </a:path>
                <a:path w="1891664" h="135254">
                  <a:moveTo>
                    <a:pt x="1557147" y="14478"/>
                  </a:moveTo>
                  <a:lnTo>
                    <a:pt x="1467358" y="14478"/>
                  </a:lnTo>
                  <a:lnTo>
                    <a:pt x="1467358" y="28575"/>
                  </a:lnTo>
                  <a:lnTo>
                    <a:pt x="1539875" y="28575"/>
                  </a:lnTo>
                  <a:lnTo>
                    <a:pt x="1539875" y="46228"/>
                  </a:lnTo>
                  <a:lnTo>
                    <a:pt x="1539697" y="55968"/>
                  </a:lnTo>
                  <a:lnTo>
                    <a:pt x="1539189" y="65951"/>
                  </a:lnTo>
                  <a:lnTo>
                    <a:pt x="1538287" y="76390"/>
                  </a:lnTo>
                  <a:lnTo>
                    <a:pt x="1537081" y="86614"/>
                  </a:lnTo>
                  <a:lnTo>
                    <a:pt x="1554099" y="87884"/>
                  </a:lnTo>
                  <a:lnTo>
                    <a:pt x="1555445" y="76161"/>
                  </a:lnTo>
                  <a:lnTo>
                    <a:pt x="1556372" y="64947"/>
                  </a:lnTo>
                  <a:lnTo>
                    <a:pt x="1556956" y="53581"/>
                  </a:lnTo>
                  <a:lnTo>
                    <a:pt x="1557070" y="46228"/>
                  </a:lnTo>
                  <a:lnTo>
                    <a:pt x="1557147" y="14478"/>
                  </a:lnTo>
                  <a:close/>
                </a:path>
                <a:path w="1891664" h="135254">
                  <a:moveTo>
                    <a:pt x="1574419" y="101981"/>
                  </a:moveTo>
                  <a:lnTo>
                    <a:pt x="1512697" y="101981"/>
                  </a:lnTo>
                  <a:lnTo>
                    <a:pt x="1512697" y="57912"/>
                  </a:lnTo>
                  <a:lnTo>
                    <a:pt x="1495425" y="57912"/>
                  </a:lnTo>
                  <a:lnTo>
                    <a:pt x="1495425" y="101981"/>
                  </a:lnTo>
                  <a:lnTo>
                    <a:pt x="1451864" y="101981"/>
                  </a:lnTo>
                  <a:lnTo>
                    <a:pt x="1451864" y="116332"/>
                  </a:lnTo>
                  <a:lnTo>
                    <a:pt x="1574419" y="116332"/>
                  </a:lnTo>
                  <a:lnTo>
                    <a:pt x="1574419" y="101981"/>
                  </a:lnTo>
                  <a:close/>
                </a:path>
                <a:path w="1891664" h="135254">
                  <a:moveTo>
                    <a:pt x="1696707" y="110363"/>
                  </a:moveTo>
                  <a:lnTo>
                    <a:pt x="1679956" y="92329"/>
                  </a:lnTo>
                  <a:lnTo>
                    <a:pt x="1679956" y="82550"/>
                  </a:lnTo>
                  <a:lnTo>
                    <a:pt x="1663065" y="82550"/>
                  </a:lnTo>
                  <a:lnTo>
                    <a:pt x="1663065" y="95377"/>
                  </a:lnTo>
                  <a:lnTo>
                    <a:pt x="1660652" y="102235"/>
                  </a:lnTo>
                  <a:lnTo>
                    <a:pt x="1655978" y="108585"/>
                  </a:lnTo>
                  <a:lnTo>
                    <a:pt x="1651381" y="114808"/>
                  </a:lnTo>
                  <a:lnTo>
                    <a:pt x="1644904" y="119761"/>
                  </a:lnTo>
                  <a:lnTo>
                    <a:pt x="1636522" y="123444"/>
                  </a:lnTo>
                  <a:lnTo>
                    <a:pt x="1648841" y="134366"/>
                  </a:lnTo>
                  <a:lnTo>
                    <a:pt x="1653286" y="131953"/>
                  </a:lnTo>
                  <a:lnTo>
                    <a:pt x="1657858" y="128397"/>
                  </a:lnTo>
                  <a:lnTo>
                    <a:pt x="1662557" y="123571"/>
                  </a:lnTo>
                  <a:lnTo>
                    <a:pt x="1667370" y="118872"/>
                  </a:lnTo>
                  <a:lnTo>
                    <a:pt x="1670545" y="114681"/>
                  </a:lnTo>
                  <a:lnTo>
                    <a:pt x="1672463" y="110998"/>
                  </a:lnTo>
                  <a:lnTo>
                    <a:pt x="1675371" y="115189"/>
                  </a:lnTo>
                  <a:lnTo>
                    <a:pt x="1678686" y="118491"/>
                  </a:lnTo>
                  <a:lnTo>
                    <a:pt x="1682623" y="121031"/>
                  </a:lnTo>
                  <a:lnTo>
                    <a:pt x="1695869" y="110998"/>
                  </a:lnTo>
                  <a:lnTo>
                    <a:pt x="1696707" y="110363"/>
                  </a:lnTo>
                  <a:close/>
                </a:path>
                <a:path w="1891664" h="135254">
                  <a:moveTo>
                    <a:pt x="1709407" y="40386"/>
                  </a:moveTo>
                  <a:lnTo>
                    <a:pt x="1692402" y="10922"/>
                  </a:lnTo>
                  <a:lnTo>
                    <a:pt x="1692402" y="46101"/>
                  </a:lnTo>
                  <a:lnTo>
                    <a:pt x="1690624" y="50800"/>
                  </a:lnTo>
                  <a:lnTo>
                    <a:pt x="1683639" y="58039"/>
                  </a:lnTo>
                  <a:lnTo>
                    <a:pt x="1679194" y="59944"/>
                  </a:lnTo>
                  <a:lnTo>
                    <a:pt x="1668399" y="59944"/>
                  </a:lnTo>
                  <a:lnTo>
                    <a:pt x="1663954" y="58039"/>
                  </a:lnTo>
                  <a:lnTo>
                    <a:pt x="1656969" y="50800"/>
                  </a:lnTo>
                  <a:lnTo>
                    <a:pt x="1655191" y="46101"/>
                  </a:lnTo>
                  <a:lnTo>
                    <a:pt x="1655191" y="34417"/>
                  </a:lnTo>
                  <a:lnTo>
                    <a:pt x="1656969" y="29718"/>
                  </a:lnTo>
                  <a:lnTo>
                    <a:pt x="1663827" y="22606"/>
                  </a:lnTo>
                  <a:lnTo>
                    <a:pt x="1668259" y="20828"/>
                  </a:lnTo>
                  <a:lnTo>
                    <a:pt x="1679194" y="20828"/>
                  </a:lnTo>
                  <a:lnTo>
                    <a:pt x="1683639" y="22606"/>
                  </a:lnTo>
                  <a:lnTo>
                    <a:pt x="1690624" y="29845"/>
                  </a:lnTo>
                  <a:lnTo>
                    <a:pt x="1692351" y="34417"/>
                  </a:lnTo>
                  <a:lnTo>
                    <a:pt x="1692402" y="46101"/>
                  </a:lnTo>
                  <a:lnTo>
                    <a:pt x="1692402" y="10922"/>
                  </a:lnTo>
                  <a:lnTo>
                    <a:pt x="1687931" y="8788"/>
                  </a:lnTo>
                  <a:lnTo>
                    <a:pt x="1681187" y="7061"/>
                  </a:lnTo>
                  <a:lnTo>
                    <a:pt x="1673720" y="6477"/>
                  </a:lnTo>
                  <a:lnTo>
                    <a:pt x="1666278" y="7061"/>
                  </a:lnTo>
                  <a:lnTo>
                    <a:pt x="1638173" y="40386"/>
                  </a:lnTo>
                  <a:lnTo>
                    <a:pt x="1638782" y="47574"/>
                  </a:lnTo>
                  <a:lnTo>
                    <a:pt x="1673720" y="74168"/>
                  </a:lnTo>
                  <a:lnTo>
                    <a:pt x="1681111" y="73583"/>
                  </a:lnTo>
                  <a:lnTo>
                    <a:pt x="1708785" y="47485"/>
                  </a:lnTo>
                  <a:lnTo>
                    <a:pt x="1709407" y="40386"/>
                  </a:lnTo>
                  <a:close/>
                </a:path>
                <a:path w="1891664" h="135254">
                  <a:moveTo>
                    <a:pt x="1744218" y="2413"/>
                  </a:moveTo>
                  <a:lnTo>
                    <a:pt x="1726933" y="2413"/>
                  </a:lnTo>
                  <a:lnTo>
                    <a:pt x="1726933" y="77089"/>
                  </a:lnTo>
                  <a:lnTo>
                    <a:pt x="1744218" y="77089"/>
                  </a:lnTo>
                  <a:lnTo>
                    <a:pt x="1744218" y="2413"/>
                  </a:lnTo>
                  <a:close/>
                </a:path>
                <a:path w="1891664" h="135254">
                  <a:moveTo>
                    <a:pt x="1755521" y="121666"/>
                  </a:moveTo>
                  <a:lnTo>
                    <a:pt x="1728584" y="95377"/>
                  </a:lnTo>
                  <a:lnTo>
                    <a:pt x="1728584" y="82423"/>
                  </a:lnTo>
                  <a:lnTo>
                    <a:pt x="1711579" y="82423"/>
                  </a:lnTo>
                  <a:lnTo>
                    <a:pt x="1711579" y="95885"/>
                  </a:lnTo>
                  <a:lnTo>
                    <a:pt x="1709293" y="102870"/>
                  </a:lnTo>
                  <a:lnTo>
                    <a:pt x="1704594" y="109220"/>
                  </a:lnTo>
                  <a:lnTo>
                    <a:pt x="1699882" y="115443"/>
                  </a:lnTo>
                  <a:lnTo>
                    <a:pt x="1693291" y="120396"/>
                  </a:lnTo>
                  <a:lnTo>
                    <a:pt x="1684896" y="123825"/>
                  </a:lnTo>
                  <a:lnTo>
                    <a:pt x="1697228" y="135001"/>
                  </a:lnTo>
                  <a:lnTo>
                    <a:pt x="1720088" y="113792"/>
                  </a:lnTo>
                  <a:lnTo>
                    <a:pt x="1724723" y="119761"/>
                  </a:lnTo>
                  <a:lnTo>
                    <a:pt x="1730006" y="125006"/>
                  </a:lnTo>
                  <a:lnTo>
                    <a:pt x="1736140" y="129692"/>
                  </a:lnTo>
                  <a:lnTo>
                    <a:pt x="1743075" y="133731"/>
                  </a:lnTo>
                  <a:lnTo>
                    <a:pt x="1755521" y="121666"/>
                  </a:lnTo>
                  <a:close/>
                </a:path>
                <a:path w="1891664" h="135254">
                  <a:moveTo>
                    <a:pt x="1873250" y="85344"/>
                  </a:moveTo>
                  <a:lnTo>
                    <a:pt x="1856232" y="85344"/>
                  </a:lnTo>
                  <a:lnTo>
                    <a:pt x="1856232" y="99822"/>
                  </a:lnTo>
                  <a:lnTo>
                    <a:pt x="1856232" y="117348"/>
                  </a:lnTo>
                  <a:lnTo>
                    <a:pt x="1804035" y="117348"/>
                  </a:lnTo>
                  <a:lnTo>
                    <a:pt x="1804035" y="99822"/>
                  </a:lnTo>
                  <a:lnTo>
                    <a:pt x="1856232" y="99822"/>
                  </a:lnTo>
                  <a:lnTo>
                    <a:pt x="1856232" y="85344"/>
                  </a:lnTo>
                  <a:lnTo>
                    <a:pt x="1786890" y="85344"/>
                  </a:lnTo>
                  <a:lnTo>
                    <a:pt x="1786890" y="131699"/>
                  </a:lnTo>
                  <a:lnTo>
                    <a:pt x="1873250" y="131699"/>
                  </a:lnTo>
                  <a:lnTo>
                    <a:pt x="1873250" y="117348"/>
                  </a:lnTo>
                  <a:lnTo>
                    <a:pt x="1873250" y="99822"/>
                  </a:lnTo>
                  <a:lnTo>
                    <a:pt x="1873250" y="85344"/>
                  </a:lnTo>
                  <a:close/>
                </a:path>
                <a:path w="1891664" h="135254">
                  <a:moveTo>
                    <a:pt x="1874647" y="21717"/>
                  </a:moveTo>
                  <a:lnTo>
                    <a:pt x="1872157" y="17653"/>
                  </a:lnTo>
                  <a:lnTo>
                    <a:pt x="1870837" y="15494"/>
                  </a:lnTo>
                  <a:lnTo>
                    <a:pt x="1863090" y="11176"/>
                  </a:lnTo>
                  <a:lnTo>
                    <a:pt x="1857121" y="8483"/>
                  </a:lnTo>
                  <a:lnTo>
                    <a:pt x="1857121" y="25908"/>
                  </a:lnTo>
                  <a:lnTo>
                    <a:pt x="1857121" y="29591"/>
                  </a:lnTo>
                  <a:lnTo>
                    <a:pt x="1855419" y="34785"/>
                  </a:lnTo>
                  <a:lnTo>
                    <a:pt x="1850351" y="38519"/>
                  </a:lnTo>
                  <a:lnTo>
                    <a:pt x="1841893" y="40779"/>
                  </a:lnTo>
                  <a:lnTo>
                    <a:pt x="1830070" y="41529"/>
                  </a:lnTo>
                  <a:lnTo>
                    <a:pt x="1821434" y="41529"/>
                  </a:lnTo>
                  <a:lnTo>
                    <a:pt x="1814830" y="40386"/>
                  </a:lnTo>
                  <a:lnTo>
                    <a:pt x="1810131" y="38354"/>
                  </a:lnTo>
                  <a:lnTo>
                    <a:pt x="1805432" y="36195"/>
                  </a:lnTo>
                  <a:lnTo>
                    <a:pt x="1803019" y="33274"/>
                  </a:lnTo>
                  <a:lnTo>
                    <a:pt x="1803019" y="25908"/>
                  </a:lnTo>
                  <a:lnTo>
                    <a:pt x="1805305" y="22987"/>
                  </a:lnTo>
                  <a:lnTo>
                    <a:pt x="1810004" y="20828"/>
                  </a:lnTo>
                  <a:lnTo>
                    <a:pt x="1814576" y="18669"/>
                  </a:lnTo>
                  <a:lnTo>
                    <a:pt x="1821307" y="17653"/>
                  </a:lnTo>
                  <a:lnTo>
                    <a:pt x="1839087" y="17653"/>
                  </a:lnTo>
                  <a:lnTo>
                    <a:pt x="1845818" y="18669"/>
                  </a:lnTo>
                  <a:lnTo>
                    <a:pt x="1850390" y="20828"/>
                  </a:lnTo>
                  <a:lnTo>
                    <a:pt x="1854835" y="22987"/>
                  </a:lnTo>
                  <a:lnTo>
                    <a:pt x="1857121" y="25908"/>
                  </a:lnTo>
                  <a:lnTo>
                    <a:pt x="1857121" y="8483"/>
                  </a:lnTo>
                  <a:lnTo>
                    <a:pt x="1856676" y="8280"/>
                  </a:lnTo>
                  <a:lnTo>
                    <a:pt x="1849056" y="6210"/>
                  </a:lnTo>
                  <a:lnTo>
                    <a:pt x="1840191" y="4991"/>
                  </a:lnTo>
                  <a:lnTo>
                    <a:pt x="1830070" y="4572"/>
                  </a:lnTo>
                  <a:lnTo>
                    <a:pt x="1819998" y="4991"/>
                  </a:lnTo>
                  <a:lnTo>
                    <a:pt x="1785493" y="21717"/>
                  </a:lnTo>
                  <a:lnTo>
                    <a:pt x="1785493" y="37465"/>
                  </a:lnTo>
                  <a:lnTo>
                    <a:pt x="1820011" y="54444"/>
                  </a:lnTo>
                  <a:lnTo>
                    <a:pt x="1830070" y="54864"/>
                  </a:lnTo>
                  <a:lnTo>
                    <a:pt x="1840128" y="54444"/>
                  </a:lnTo>
                  <a:lnTo>
                    <a:pt x="1872107" y="41529"/>
                  </a:lnTo>
                  <a:lnTo>
                    <a:pt x="1874647" y="37465"/>
                  </a:lnTo>
                  <a:lnTo>
                    <a:pt x="1874647" y="21717"/>
                  </a:lnTo>
                  <a:close/>
                </a:path>
                <a:path w="1891664" h="135254">
                  <a:moveTo>
                    <a:pt x="1891411" y="62611"/>
                  </a:moveTo>
                  <a:lnTo>
                    <a:pt x="1768856" y="62611"/>
                  </a:lnTo>
                  <a:lnTo>
                    <a:pt x="1768856" y="76962"/>
                  </a:lnTo>
                  <a:lnTo>
                    <a:pt x="1891411" y="76962"/>
                  </a:lnTo>
                  <a:lnTo>
                    <a:pt x="1891411" y="62611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8" name="object 68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1176527" y="5594603"/>
              <a:ext cx="144780" cy="144780"/>
            </a:xfrm>
            <a:prstGeom prst="rect">
              <a:avLst/>
            </a:prstGeom>
          </p:spPr>
        </p:pic>
        <p:sp>
          <p:nvSpPr>
            <p:cNvPr id="69" name="object 69"/>
            <p:cNvSpPr/>
            <p:nvPr/>
          </p:nvSpPr>
          <p:spPr>
            <a:xfrm>
              <a:off x="1411605" y="5595670"/>
              <a:ext cx="1623695" cy="133985"/>
            </a:xfrm>
            <a:custGeom>
              <a:avLst/>
              <a:gdLst/>
              <a:ahLst/>
              <a:cxnLst/>
              <a:rect l="l" t="t" r="r" b="b"/>
              <a:pathLst>
                <a:path w="1623695" h="133985">
                  <a:moveTo>
                    <a:pt x="122555" y="101396"/>
                  </a:moveTo>
                  <a:lnTo>
                    <a:pt x="69850" y="101396"/>
                  </a:lnTo>
                  <a:lnTo>
                    <a:pt x="69850" y="77431"/>
                  </a:lnTo>
                  <a:lnTo>
                    <a:pt x="103886" y="77431"/>
                  </a:lnTo>
                  <a:lnTo>
                    <a:pt x="103886" y="63131"/>
                  </a:lnTo>
                  <a:lnTo>
                    <a:pt x="103886" y="46151"/>
                  </a:lnTo>
                  <a:lnTo>
                    <a:pt x="103886" y="31699"/>
                  </a:lnTo>
                  <a:lnTo>
                    <a:pt x="103886" y="11785"/>
                  </a:lnTo>
                  <a:lnTo>
                    <a:pt x="86741" y="11785"/>
                  </a:lnTo>
                  <a:lnTo>
                    <a:pt x="86741" y="31699"/>
                  </a:lnTo>
                  <a:lnTo>
                    <a:pt x="86741" y="46151"/>
                  </a:lnTo>
                  <a:lnTo>
                    <a:pt x="86741" y="63131"/>
                  </a:lnTo>
                  <a:lnTo>
                    <a:pt x="35687" y="63131"/>
                  </a:lnTo>
                  <a:lnTo>
                    <a:pt x="35687" y="46151"/>
                  </a:lnTo>
                  <a:lnTo>
                    <a:pt x="86741" y="46151"/>
                  </a:lnTo>
                  <a:lnTo>
                    <a:pt x="86741" y="31699"/>
                  </a:lnTo>
                  <a:lnTo>
                    <a:pt x="35687" y="31699"/>
                  </a:lnTo>
                  <a:lnTo>
                    <a:pt x="35687" y="11785"/>
                  </a:lnTo>
                  <a:lnTo>
                    <a:pt x="18415" y="11785"/>
                  </a:lnTo>
                  <a:lnTo>
                    <a:pt x="18415" y="77431"/>
                  </a:lnTo>
                  <a:lnTo>
                    <a:pt x="52578" y="77431"/>
                  </a:lnTo>
                  <a:lnTo>
                    <a:pt x="52578" y="101396"/>
                  </a:lnTo>
                  <a:lnTo>
                    <a:pt x="0" y="101396"/>
                  </a:lnTo>
                  <a:lnTo>
                    <a:pt x="0" y="115709"/>
                  </a:lnTo>
                  <a:lnTo>
                    <a:pt x="122555" y="115709"/>
                  </a:lnTo>
                  <a:lnTo>
                    <a:pt x="122555" y="101396"/>
                  </a:lnTo>
                  <a:close/>
                </a:path>
                <a:path w="1623695" h="133985">
                  <a:moveTo>
                    <a:pt x="216789" y="57238"/>
                  </a:moveTo>
                  <a:lnTo>
                    <a:pt x="210096" y="55651"/>
                  </a:lnTo>
                  <a:lnTo>
                    <a:pt x="203962" y="53403"/>
                  </a:lnTo>
                  <a:lnTo>
                    <a:pt x="198386" y="50507"/>
                  </a:lnTo>
                  <a:lnTo>
                    <a:pt x="196240" y="48958"/>
                  </a:lnTo>
                  <a:lnTo>
                    <a:pt x="193421" y="46939"/>
                  </a:lnTo>
                  <a:lnTo>
                    <a:pt x="187325" y="41757"/>
                  </a:lnTo>
                  <a:lnTo>
                    <a:pt x="184150" y="35737"/>
                  </a:lnTo>
                  <a:lnTo>
                    <a:pt x="184150" y="26225"/>
                  </a:lnTo>
                  <a:lnTo>
                    <a:pt x="213233" y="26225"/>
                  </a:lnTo>
                  <a:lnTo>
                    <a:pt x="213233" y="12534"/>
                  </a:lnTo>
                  <a:lnTo>
                    <a:pt x="184150" y="12534"/>
                  </a:lnTo>
                  <a:lnTo>
                    <a:pt x="184150" y="0"/>
                  </a:lnTo>
                  <a:lnTo>
                    <a:pt x="166878" y="0"/>
                  </a:lnTo>
                  <a:lnTo>
                    <a:pt x="166878" y="12534"/>
                  </a:lnTo>
                  <a:lnTo>
                    <a:pt x="137795" y="12534"/>
                  </a:lnTo>
                  <a:lnTo>
                    <a:pt x="137795" y="26225"/>
                  </a:lnTo>
                  <a:lnTo>
                    <a:pt x="166751" y="26225"/>
                  </a:lnTo>
                  <a:lnTo>
                    <a:pt x="166751" y="35737"/>
                  </a:lnTo>
                  <a:lnTo>
                    <a:pt x="133985" y="61417"/>
                  </a:lnTo>
                  <a:lnTo>
                    <a:pt x="145669" y="72783"/>
                  </a:lnTo>
                  <a:lnTo>
                    <a:pt x="155448" y="67475"/>
                  </a:lnTo>
                  <a:lnTo>
                    <a:pt x="163703" y="61734"/>
                  </a:lnTo>
                  <a:lnTo>
                    <a:pt x="170421" y="55562"/>
                  </a:lnTo>
                  <a:lnTo>
                    <a:pt x="175641" y="48958"/>
                  </a:lnTo>
                  <a:lnTo>
                    <a:pt x="182016" y="55740"/>
                  </a:lnTo>
                  <a:lnTo>
                    <a:pt x="189369" y="61442"/>
                  </a:lnTo>
                  <a:lnTo>
                    <a:pt x="197688" y="66052"/>
                  </a:lnTo>
                  <a:lnTo>
                    <a:pt x="207010" y="69557"/>
                  </a:lnTo>
                  <a:lnTo>
                    <a:pt x="216789" y="57238"/>
                  </a:lnTo>
                  <a:close/>
                </a:path>
                <a:path w="1623695" h="133985">
                  <a:moveTo>
                    <a:pt x="248653" y="1854"/>
                  </a:moveTo>
                  <a:lnTo>
                    <a:pt x="231775" y="1854"/>
                  </a:lnTo>
                  <a:lnTo>
                    <a:pt x="231775" y="32867"/>
                  </a:lnTo>
                  <a:lnTo>
                    <a:pt x="207010" y="32867"/>
                  </a:lnTo>
                  <a:lnTo>
                    <a:pt x="207010" y="46558"/>
                  </a:lnTo>
                  <a:lnTo>
                    <a:pt x="231775" y="46558"/>
                  </a:lnTo>
                  <a:lnTo>
                    <a:pt x="231775" y="68186"/>
                  </a:lnTo>
                  <a:lnTo>
                    <a:pt x="248653" y="68186"/>
                  </a:lnTo>
                  <a:lnTo>
                    <a:pt x="248653" y="1854"/>
                  </a:lnTo>
                  <a:close/>
                </a:path>
                <a:path w="1623695" h="133985">
                  <a:moveTo>
                    <a:pt x="251968" y="117411"/>
                  </a:moveTo>
                  <a:lnTo>
                    <a:pt x="180213" y="117411"/>
                  </a:lnTo>
                  <a:lnTo>
                    <a:pt x="180213" y="108991"/>
                  </a:lnTo>
                  <a:lnTo>
                    <a:pt x="248653" y="108991"/>
                  </a:lnTo>
                  <a:lnTo>
                    <a:pt x="248653" y="73329"/>
                  </a:lnTo>
                  <a:lnTo>
                    <a:pt x="163195" y="73329"/>
                  </a:lnTo>
                  <a:lnTo>
                    <a:pt x="163195" y="87769"/>
                  </a:lnTo>
                  <a:lnTo>
                    <a:pt x="231775" y="87769"/>
                  </a:lnTo>
                  <a:lnTo>
                    <a:pt x="231775" y="95783"/>
                  </a:lnTo>
                  <a:lnTo>
                    <a:pt x="163195" y="95783"/>
                  </a:lnTo>
                  <a:lnTo>
                    <a:pt x="163195" y="131787"/>
                  </a:lnTo>
                  <a:lnTo>
                    <a:pt x="251968" y="131787"/>
                  </a:lnTo>
                  <a:lnTo>
                    <a:pt x="251968" y="117411"/>
                  </a:lnTo>
                  <a:close/>
                </a:path>
                <a:path w="1623695" h="133985">
                  <a:moveTo>
                    <a:pt x="347472" y="48768"/>
                  </a:moveTo>
                  <a:lnTo>
                    <a:pt x="345846" y="45732"/>
                  </a:lnTo>
                  <a:lnTo>
                    <a:pt x="344424" y="43040"/>
                  </a:lnTo>
                  <a:lnTo>
                    <a:pt x="338201" y="38620"/>
                  </a:lnTo>
                  <a:lnTo>
                    <a:pt x="333171" y="35725"/>
                  </a:lnTo>
                  <a:lnTo>
                    <a:pt x="330454" y="34772"/>
                  </a:lnTo>
                  <a:lnTo>
                    <a:pt x="330454" y="49085"/>
                  </a:lnTo>
                  <a:lnTo>
                    <a:pt x="330454" y="62649"/>
                  </a:lnTo>
                  <a:lnTo>
                    <a:pt x="324612" y="66065"/>
                  </a:lnTo>
                  <a:lnTo>
                    <a:pt x="301498" y="66065"/>
                  </a:lnTo>
                  <a:lnTo>
                    <a:pt x="295783" y="62649"/>
                  </a:lnTo>
                  <a:lnTo>
                    <a:pt x="295783" y="52793"/>
                  </a:lnTo>
                  <a:lnTo>
                    <a:pt x="297180" y="50355"/>
                  </a:lnTo>
                  <a:lnTo>
                    <a:pt x="300101" y="48514"/>
                  </a:lnTo>
                  <a:lnTo>
                    <a:pt x="302895" y="46659"/>
                  </a:lnTo>
                  <a:lnTo>
                    <a:pt x="307213" y="45732"/>
                  </a:lnTo>
                  <a:lnTo>
                    <a:pt x="324612" y="45732"/>
                  </a:lnTo>
                  <a:lnTo>
                    <a:pt x="330454" y="49085"/>
                  </a:lnTo>
                  <a:lnTo>
                    <a:pt x="330454" y="34772"/>
                  </a:lnTo>
                  <a:lnTo>
                    <a:pt x="327291" y="33642"/>
                  </a:lnTo>
                  <a:lnTo>
                    <a:pt x="320573" y="32397"/>
                  </a:lnTo>
                  <a:lnTo>
                    <a:pt x="313055" y="31978"/>
                  </a:lnTo>
                  <a:lnTo>
                    <a:pt x="305473" y="32397"/>
                  </a:lnTo>
                  <a:lnTo>
                    <a:pt x="278676" y="62966"/>
                  </a:lnTo>
                  <a:lnTo>
                    <a:pt x="281686" y="68630"/>
                  </a:lnTo>
                  <a:lnTo>
                    <a:pt x="312928" y="79692"/>
                  </a:lnTo>
                  <a:lnTo>
                    <a:pt x="320446" y="79286"/>
                  </a:lnTo>
                  <a:lnTo>
                    <a:pt x="345833" y="66065"/>
                  </a:lnTo>
                  <a:lnTo>
                    <a:pt x="347472" y="62966"/>
                  </a:lnTo>
                  <a:lnTo>
                    <a:pt x="347472" y="48768"/>
                  </a:lnTo>
                  <a:close/>
                </a:path>
                <a:path w="1623695" h="133985">
                  <a:moveTo>
                    <a:pt x="353187" y="13487"/>
                  </a:moveTo>
                  <a:lnTo>
                    <a:pt x="321310" y="13487"/>
                  </a:lnTo>
                  <a:lnTo>
                    <a:pt x="321310" y="0"/>
                  </a:lnTo>
                  <a:lnTo>
                    <a:pt x="304038" y="0"/>
                  </a:lnTo>
                  <a:lnTo>
                    <a:pt x="304038" y="13487"/>
                  </a:lnTo>
                  <a:lnTo>
                    <a:pt x="272161" y="13487"/>
                  </a:lnTo>
                  <a:lnTo>
                    <a:pt x="272161" y="27254"/>
                  </a:lnTo>
                  <a:lnTo>
                    <a:pt x="353187" y="27254"/>
                  </a:lnTo>
                  <a:lnTo>
                    <a:pt x="353187" y="13487"/>
                  </a:lnTo>
                  <a:close/>
                </a:path>
                <a:path w="1623695" h="133985">
                  <a:moveTo>
                    <a:pt x="377825" y="86944"/>
                  </a:moveTo>
                  <a:lnTo>
                    <a:pt x="289687" y="86944"/>
                  </a:lnTo>
                  <a:lnTo>
                    <a:pt x="289687" y="101396"/>
                  </a:lnTo>
                  <a:lnTo>
                    <a:pt x="360680" y="101396"/>
                  </a:lnTo>
                  <a:lnTo>
                    <a:pt x="360680" y="133908"/>
                  </a:lnTo>
                  <a:lnTo>
                    <a:pt x="377825" y="133908"/>
                  </a:lnTo>
                  <a:lnTo>
                    <a:pt x="377825" y="86944"/>
                  </a:lnTo>
                  <a:close/>
                </a:path>
                <a:path w="1623695" h="133985">
                  <a:moveTo>
                    <a:pt x="397891" y="39712"/>
                  </a:moveTo>
                  <a:lnTo>
                    <a:pt x="377825" y="39712"/>
                  </a:lnTo>
                  <a:lnTo>
                    <a:pt x="377825" y="1854"/>
                  </a:lnTo>
                  <a:lnTo>
                    <a:pt x="360553" y="1854"/>
                  </a:lnTo>
                  <a:lnTo>
                    <a:pt x="360553" y="81330"/>
                  </a:lnTo>
                  <a:lnTo>
                    <a:pt x="377825" y="81330"/>
                  </a:lnTo>
                  <a:lnTo>
                    <a:pt x="377825" y="54152"/>
                  </a:lnTo>
                  <a:lnTo>
                    <a:pt x="397891" y="54152"/>
                  </a:lnTo>
                  <a:lnTo>
                    <a:pt x="397891" y="39712"/>
                  </a:lnTo>
                  <a:close/>
                </a:path>
                <a:path w="1623695" h="133985">
                  <a:moveTo>
                    <a:pt x="492125" y="16027"/>
                  </a:moveTo>
                  <a:lnTo>
                    <a:pt x="459613" y="16027"/>
                  </a:lnTo>
                  <a:lnTo>
                    <a:pt x="459613" y="889"/>
                  </a:lnTo>
                  <a:lnTo>
                    <a:pt x="442341" y="889"/>
                  </a:lnTo>
                  <a:lnTo>
                    <a:pt x="442341" y="16027"/>
                  </a:lnTo>
                  <a:lnTo>
                    <a:pt x="409829" y="16027"/>
                  </a:lnTo>
                  <a:lnTo>
                    <a:pt x="409829" y="30467"/>
                  </a:lnTo>
                  <a:lnTo>
                    <a:pt x="492125" y="30467"/>
                  </a:lnTo>
                  <a:lnTo>
                    <a:pt x="492125" y="16027"/>
                  </a:lnTo>
                  <a:close/>
                </a:path>
                <a:path w="1623695" h="133985">
                  <a:moveTo>
                    <a:pt x="498983" y="112763"/>
                  </a:moveTo>
                  <a:lnTo>
                    <a:pt x="497954" y="99885"/>
                  </a:lnTo>
                  <a:lnTo>
                    <a:pt x="497840" y="98450"/>
                  </a:lnTo>
                  <a:lnTo>
                    <a:pt x="492302" y="98831"/>
                  </a:lnTo>
                  <a:lnTo>
                    <a:pt x="484098" y="99187"/>
                  </a:lnTo>
                  <a:lnTo>
                    <a:pt x="459613" y="99885"/>
                  </a:lnTo>
                  <a:lnTo>
                    <a:pt x="459613" y="86398"/>
                  </a:lnTo>
                  <a:lnTo>
                    <a:pt x="467741" y="84988"/>
                  </a:lnTo>
                  <a:lnTo>
                    <a:pt x="473964" y="81915"/>
                  </a:lnTo>
                  <a:lnTo>
                    <a:pt x="478409" y="77190"/>
                  </a:lnTo>
                  <a:lnTo>
                    <a:pt x="482409" y="73050"/>
                  </a:lnTo>
                  <a:lnTo>
                    <a:pt x="482981" y="72466"/>
                  </a:lnTo>
                  <a:lnTo>
                    <a:pt x="485140" y="66941"/>
                  </a:lnTo>
                  <a:lnTo>
                    <a:pt x="485038" y="52717"/>
                  </a:lnTo>
                  <a:lnTo>
                    <a:pt x="483311" y="49225"/>
                  </a:lnTo>
                  <a:lnTo>
                    <a:pt x="482092" y="46748"/>
                  </a:lnTo>
                  <a:lnTo>
                    <a:pt x="476123" y="42075"/>
                  </a:lnTo>
                  <a:lnTo>
                    <a:pt x="471119" y="39014"/>
                  </a:lnTo>
                  <a:lnTo>
                    <a:pt x="467995" y="37846"/>
                  </a:lnTo>
                  <a:lnTo>
                    <a:pt x="467995" y="57721"/>
                  </a:lnTo>
                  <a:lnTo>
                    <a:pt x="467995" y="64744"/>
                  </a:lnTo>
                  <a:lnTo>
                    <a:pt x="466471" y="67576"/>
                  </a:lnTo>
                  <a:lnTo>
                    <a:pt x="463550" y="69761"/>
                  </a:lnTo>
                  <a:lnTo>
                    <a:pt x="460502" y="71958"/>
                  </a:lnTo>
                  <a:lnTo>
                    <a:pt x="456311" y="73050"/>
                  </a:lnTo>
                  <a:lnTo>
                    <a:pt x="445770" y="73050"/>
                  </a:lnTo>
                  <a:lnTo>
                    <a:pt x="441579" y="71932"/>
                  </a:lnTo>
                  <a:lnTo>
                    <a:pt x="435483" y="67462"/>
                  </a:lnTo>
                  <a:lnTo>
                    <a:pt x="433997" y="64744"/>
                  </a:lnTo>
                  <a:lnTo>
                    <a:pt x="434047" y="57721"/>
                  </a:lnTo>
                  <a:lnTo>
                    <a:pt x="435483" y="55041"/>
                  </a:lnTo>
                  <a:lnTo>
                    <a:pt x="438658" y="52717"/>
                  </a:lnTo>
                  <a:lnTo>
                    <a:pt x="441706" y="50393"/>
                  </a:lnTo>
                  <a:lnTo>
                    <a:pt x="445897" y="49225"/>
                  </a:lnTo>
                  <a:lnTo>
                    <a:pt x="456438" y="49225"/>
                  </a:lnTo>
                  <a:lnTo>
                    <a:pt x="460502" y="50342"/>
                  </a:lnTo>
                  <a:lnTo>
                    <a:pt x="463550" y="52578"/>
                  </a:lnTo>
                  <a:lnTo>
                    <a:pt x="466471" y="54813"/>
                  </a:lnTo>
                  <a:lnTo>
                    <a:pt x="467995" y="57721"/>
                  </a:lnTo>
                  <a:lnTo>
                    <a:pt x="467995" y="37846"/>
                  </a:lnTo>
                  <a:lnTo>
                    <a:pt x="465277" y="36817"/>
                  </a:lnTo>
                  <a:lnTo>
                    <a:pt x="458597" y="35496"/>
                  </a:lnTo>
                  <a:lnTo>
                    <a:pt x="451104" y="35052"/>
                  </a:lnTo>
                  <a:lnTo>
                    <a:pt x="443687" y="35509"/>
                  </a:lnTo>
                  <a:lnTo>
                    <a:pt x="416687" y="53467"/>
                  </a:lnTo>
                  <a:lnTo>
                    <a:pt x="416687" y="67627"/>
                  </a:lnTo>
                  <a:lnTo>
                    <a:pt x="442341" y="86537"/>
                  </a:lnTo>
                  <a:lnTo>
                    <a:pt x="442341" y="100304"/>
                  </a:lnTo>
                  <a:lnTo>
                    <a:pt x="402844" y="100571"/>
                  </a:lnTo>
                  <a:lnTo>
                    <a:pt x="404495" y="114884"/>
                  </a:lnTo>
                  <a:lnTo>
                    <a:pt x="432041" y="114757"/>
                  </a:lnTo>
                  <a:lnTo>
                    <a:pt x="456971" y="114363"/>
                  </a:lnTo>
                  <a:lnTo>
                    <a:pt x="479285" y="113690"/>
                  </a:lnTo>
                  <a:lnTo>
                    <a:pt x="498983" y="112763"/>
                  </a:lnTo>
                  <a:close/>
                </a:path>
                <a:path w="1623695" h="133985">
                  <a:moveTo>
                    <a:pt x="520827" y="1854"/>
                  </a:moveTo>
                  <a:lnTo>
                    <a:pt x="503682" y="1854"/>
                  </a:lnTo>
                  <a:lnTo>
                    <a:pt x="503682" y="133908"/>
                  </a:lnTo>
                  <a:lnTo>
                    <a:pt x="520827" y="133908"/>
                  </a:lnTo>
                  <a:lnTo>
                    <a:pt x="520827" y="1854"/>
                  </a:lnTo>
                  <a:close/>
                </a:path>
                <a:path w="1623695" h="133985">
                  <a:moveTo>
                    <a:pt x="621665" y="43345"/>
                  </a:moveTo>
                  <a:lnTo>
                    <a:pt x="621017" y="36271"/>
                  </a:lnTo>
                  <a:lnTo>
                    <a:pt x="619086" y="29895"/>
                  </a:lnTo>
                  <a:lnTo>
                    <a:pt x="616000" y="24447"/>
                  </a:lnTo>
                  <a:lnTo>
                    <a:pt x="615873" y="24218"/>
                  </a:lnTo>
                  <a:lnTo>
                    <a:pt x="611378" y="19240"/>
                  </a:lnTo>
                  <a:lnTo>
                    <a:pt x="605891" y="15201"/>
                  </a:lnTo>
                  <a:lnTo>
                    <a:pt x="604100" y="14363"/>
                  </a:lnTo>
                  <a:lnTo>
                    <a:pt x="604100" y="48729"/>
                  </a:lnTo>
                  <a:lnTo>
                    <a:pt x="602361" y="53073"/>
                  </a:lnTo>
                  <a:lnTo>
                    <a:pt x="595249" y="60236"/>
                  </a:lnTo>
                  <a:lnTo>
                    <a:pt x="590550" y="62026"/>
                  </a:lnTo>
                  <a:lnTo>
                    <a:pt x="579247" y="62026"/>
                  </a:lnTo>
                  <a:lnTo>
                    <a:pt x="574675" y="60261"/>
                  </a:lnTo>
                  <a:lnTo>
                    <a:pt x="571017" y="56642"/>
                  </a:lnTo>
                  <a:lnTo>
                    <a:pt x="567436" y="53187"/>
                  </a:lnTo>
                  <a:lnTo>
                    <a:pt x="565658" y="48729"/>
                  </a:lnTo>
                  <a:lnTo>
                    <a:pt x="565658" y="37858"/>
                  </a:lnTo>
                  <a:lnTo>
                    <a:pt x="567436" y="33350"/>
                  </a:lnTo>
                  <a:lnTo>
                    <a:pt x="570992" y="29781"/>
                  </a:lnTo>
                  <a:lnTo>
                    <a:pt x="574421" y="26225"/>
                  </a:lnTo>
                  <a:lnTo>
                    <a:pt x="579120" y="24447"/>
                  </a:lnTo>
                  <a:lnTo>
                    <a:pt x="590550" y="24447"/>
                  </a:lnTo>
                  <a:lnTo>
                    <a:pt x="595122" y="26263"/>
                  </a:lnTo>
                  <a:lnTo>
                    <a:pt x="602234" y="33515"/>
                  </a:lnTo>
                  <a:lnTo>
                    <a:pt x="604075" y="37858"/>
                  </a:lnTo>
                  <a:lnTo>
                    <a:pt x="604100" y="48729"/>
                  </a:lnTo>
                  <a:lnTo>
                    <a:pt x="604100" y="14363"/>
                  </a:lnTo>
                  <a:lnTo>
                    <a:pt x="599757" y="12319"/>
                  </a:lnTo>
                  <a:lnTo>
                    <a:pt x="592937" y="10579"/>
                  </a:lnTo>
                  <a:lnTo>
                    <a:pt x="585470" y="9994"/>
                  </a:lnTo>
                  <a:lnTo>
                    <a:pt x="577875" y="10579"/>
                  </a:lnTo>
                  <a:lnTo>
                    <a:pt x="548792" y="36271"/>
                  </a:lnTo>
                  <a:lnTo>
                    <a:pt x="548132" y="43345"/>
                  </a:lnTo>
                  <a:lnTo>
                    <a:pt x="548792" y="50355"/>
                  </a:lnTo>
                  <a:lnTo>
                    <a:pt x="577227" y="75907"/>
                  </a:lnTo>
                  <a:lnTo>
                    <a:pt x="584708" y="76479"/>
                  </a:lnTo>
                  <a:lnTo>
                    <a:pt x="592201" y="75907"/>
                  </a:lnTo>
                  <a:lnTo>
                    <a:pt x="620991" y="50342"/>
                  </a:lnTo>
                  <a:lnTo>
                    <a:pt x="621665" y="43345"/>
                  </a:lnTo>
                  <a:close/>
                </a:path>
                <a:path w="1623695" h="133985">
                  <a:moveTo>
                    <a:pt x="633730" y="109816"/>
                  </a:moveTo>
                  <a:lnTo>
                    <a:pt x="632841" y="95643"/>
                  </a:lnTo>
                  <a:lnTo>
                    <a:pt x="615251" y="96520"/>
                  </a:lnTo>
                  <a:lnTo>
                    <a:pt x="593750" y="97142"/>
                  </a:lnTo>
                  <a:lnTo>
                    <a:pt x="568286" y="97510"/>
                  </a:lnTo>
                  <a:lnTo>
                    <a:pt x="538861" y="97624"/>
                  </a:lnTo>
                  <a:lnTo>
                    <a:pt x="540639" y="112077"/>
                  </a:lnTo>
                  <a:lnTo>
                    <a:pt x="565086" y="111937"/>
                  </a:lnTo>
                  <a:lnTo>
                    <a:pt x="588746" y="111518"/>
                  </a:lnTo>
                  <a:lnTo>
                    <a:pt x="611619" y="110820"/>
                  </a:lnTo>
                  <a:lnTo>
                    <a:pt x="633730" y="109816"/>
                  </a:lnTo>
                  <a:close/>
                </a:path>
                <a:path w="1623695" h="133985">
                  <a:moveTo>
                    <a:pt x="655828" y="1854"/>
                  </a:moveTo>
                  <a:lnTo>
                    <a:pt x="638810" y="1854"/>
                  </a:lnTo>
                  <a:lnTo>
                    <a:pt x="638810" y="133908"/>
                  </a:lnTo>
                  <a:lnTo>
                    <a:pt x="655828" y="133908"/>
                  </a:lnTo>
                  <a:lnTo>
                    <a:pt x="655828" y="1854"/>
                  </a:lnTo>
                  <a:close/>
                </a:path>
                <a:path w="1623695" h="133985">
                  <a:moveTo>
                    <a:pt x="804926" y="53746"/>
                  </a:moveTo>
                  <a:lnTo>
                    <a:pt x="772795" y="25158"/>
                  </a:lnTo>
                  <a:lnTo>
                    <a:pt x="772795" y="4660"/>
                  </a:lnTo>
                  <a:lnTo>
                    <a:pt x="756285" y="4660"/>
                  </a:lnTo>
                  <a:lnTo>
                    <a:pt x="756285" y="25704"/>
                  </a:lnTo>
                  <a:lnTo>
                    <a:pt x="753364" y="33629"/>
                  </a:lnTo>
                  <a:lnTo>
                    <a:pt x="723392" y="58470"/>
                  </a:lnTo>
                  <a:lnTo>
                    <a:pt x="734949" y="70243"/>
                  </a:lnTo>
                  <a:lnTo>
                    <a:pt x="765175" y="42113"/>
                  </a:lnTo>
                  <a:lnTo>
                    <a:pt x="770521" y="48895"/>
                  </a:lnTo>
                  <a:lnTo>
                    <a:pt x="777227" y="55257"/>
                  </a:lnTo>
                  <a:lnTo>
                    <a:pt x="785279" y="61214"/>
                  </a:lnTo>
                  <a:lnTo>
                    <a:pt x="794639" y="66751"/>
                  </a:lnTo>
                  <a:lnTo>
                    <a:pt x="804926" y="53746"/>
                  </a:lnTo>
                  <a:close/>
                </a:path>
                <a:path w="1623695" h="133985">
                  <a:moveTo>
                    <a:pt x="838454" y="1854"/>
                  </a:moveTo>
                  <a:lnTo>
                    <a:pt x="821563" y="1854"/>
                  </a:lnTo>
                  <a:lnTo>
                    <a:pt x="821563" y="22326"/>
                  </a:lnTo>
                  <a:lnTo>
                    <a:pt x="793496" y="22326"/>
                  </a:lnTo>
                  <a:lnTo>
                    <a:pt x="793496" y="36220"/>
                  </a:lnTo>
                  <a:lnTo>
                    <a:pt x="821563" y="36220"/>
                  </a:lnTo>
                  <a:lnTo>
                    <a:pt x="821563" y="68186"/>
                  </a:lnTo>
                  <a:lnTo>
                    <a:pt x="838454" y="68186"/>
                  </a:lnTo>
                  <a:lnTo>
                    <a:pt x="838454" y="1854"/>
                  </a:lnTo>
                  <a:close/>
                </a:path>
                <a:path w="1623695" h="133985">
                  <a:moveTo>
                    <a:pt x="841756" y="117411"/>
                  </a:moveTo>
                  <a:lnTo>
                    <a:pt x="770001" y="117411"/>
                  </a:lnTo>
                  <a:lnTo>
                    <a:pt x="770001" y="108991"/>
                  </a:lnTo>
                  <a:lnTo>
                    <a:pt x="838454" y="108991"/>
                  </a:lnTo>
                  <a:lnTo>
                    <a:pt x="838454" y="73329"/>
                  </a:lnTo>
                  <a:lnTo>
                    <a:pt x="752983" y="73329"/>
                  </a:lnTo>
                  <a:lnTo>
                    <a:pt x="752983" y="87769"/>
                  </a:lnTo>
                  <a:lnTo>
                    <a:pt x="821563" y="87769"/>
                  </a:lnTo>
                  <a:lnTo>
                    <a:pt x="821563" y="95783"/>
                  </a:lnTo>
                  <a:lnTo>
                    <a:pt x="752983" y="95783"/>
                  </a:lnTo>
                  <a:lnTo>
                    <a:pt x="752983" y="131787"/>
                  </a:lnTo>
                  <a:lnTo>
                    <a:pt x="841756" y="131787"/>
                  </a:lnTo>
                  <a:lnTo>
                    <a:pt x="841756" y="117411"/>
                  </a:lnTo>
                  <a:close/>
                </a:path>
                <a:path w="1623695" h="133985">
                  <a:moveTo>
                    <a:pt x="965073" y="7188"/>
                  </a:moveTo>
                  <a:lnTo>
                    <a:pt x="947928" y="7188"/>
                  </a:lnTo>
                  <a:lnTo>
                    <a:pt x="947928" y="21501"/>
                  </a:lnTo>
                  <a:lnTo>
                    <a:pt x="947928" y="39992"/>
                  </a:lnTo>
                  <a:lnTo>
                    <a:pt x="896620" y="39992"/>
                  </a:lnTo>
                  <a:lnTo>
                    <a:pt x="896620" y="21501"/>
                  </a:lnTo>
                  <a:lnTo>
                    <a:pt x="947928" y="21501"/>
                  </a:lnTo>
                  <a:lnTo>
                    <a:pt x="947928" y="7188"/>
                  </a:lnTo>
                  <a:lnTo>
                    <a:pt x="879475" y="7188"/>
                  </a:lnTo>
                  <a:lnTo>
                    <a:pt x="879475" y="54292"/>
                  </a:lnTo>
                  <a:lnTo>
                    <a:pt x="965073" y="54292"/>
                  </a:lnTo>
                  <a:lnTo>
                    <a:pt x="965073" y="39992"/>
                  </a:lnTo>
                  <a:lnTo>
                    <a:pt x="965073" y="21501"/>
                  </a:lnTo>
                  <a:lnTo>
                    <a:pt x="965073" y="7188"/>
                  </a:lnTo>
                  <a:close/>
                </a:path>
                <a:path w="1623695" h="133985">
                  <a:moveTo>
                    <a:pt x="967359" y="114884"/>
                  </a:moveTo>
                  <a:lnTo>
                    <a:pt x="896239" y="114884"/>
                  </a:lnTo>
                  <a:lnTo>
                    <a:pt x="896239" y="89623"/>
                  </a:lnTo>
                  <a:lnTo>
                    <a:pt x="878967" y="89623"/>
                  </a:lnTo>
                  <a:lnTo>
                    <a:pt x="878967" y="129324"/>
                  </a:lnTo>
                  <a:lnTo>
                    <a:pt x="967359" y="129324"/>
                  </a:lnTo>
                  <a:lnTo>
                    <a:pt x="967359" y="114884"/>
                  </a:lnTo>
                  <a:close/>
                </a:path>
                <a:path w="1623695" h="133985">
                  <a:moveTo>
                    <a:pt x="983615" y="65938"/>
                  </a:moveTo>
                  <a:lnTo>
                    <a:pt x="861060" y="65938"/>
                  </a:lnTo>
                  <a:lnTo>
                    <a:pt x="861060" y="80378"/>
                  </a:lnTo>
                  <a:lnTo>
                    <a:pt x="915035" y="80378"/>
                  </a:lnTo>
                  <a:lnTo>
                    <a:pt x="915035" y="106184"/>
                  </a:lnTo>
                  <a:lnTo>
                    <a:pt x="932307" y="106184"/>
                  </a:lnTo>
                  <a:lnTo>
                    <a:pt x="932307" y="80378"/>
                  </a:lnTo>
                  <a:lnTo>
                    <a:pt x="983615" y="80378"/>
                  </a:lnTo>
                  <a:lnTo>
                    <a:pt x="983615" y="65938"/>
                  </a:lnTo>
                  <a:close/>
                </a:path>
                <a:path w="1623695" h="133985">
                  <a:moveTo>
                    <a:pt x="1160780" y="64630"/>
                  </a:moveTo>
                  <a:lnTo>
                    <a:pt x="1123251" y="46697"/>
                  </a:lnTo>
                  <a:lnTo>
                    <a:pt x="1120660" y="44348"/>
                  </a:lnTo>
                  <a:lnTo>
                    <a:pt x="1116342" y="38912"/>
                  </a:lnTo>
                  <a:lnTo>
                    <a:pt x="1113574" y="33350"/>
                  </a:lnTo>
                  <a:lnTo>
                    <a:pt x="1112393" y="27660"/>
                  </a:lnTo>
                  <a:lnTo>
                    <a:pt x="1151636" y="27660"/>
                  </a:lnTo>
                  <a:lnTo>
                    <a:pt x="1151636" y="13487"/>
                  </a:lnTo>
                  <a:lnTo>
                    <a:pt x="1055624" y="13487"/>
                  </a:lnTo>
                  <a:lnTo>
                    <a:pt x="1055624" y="27660"/>
                  </a:lnTo>
                  <a:lnTo>
                    <a:pt x="1094994" y="27660"/>
                  </a:lnTo>
                  <a:lnTo>
                    <a:pt x="1093533" y="33426"/>
                  </a:lnTo>
                  <a:lnTo>
                    <a:pt x="1064221" y="59575"/>
                  </a:lnTo>
                  <a:lnTo>
                    <a:pt x="1045972" y="64630"/>
                  </a:lnTo>
                  <a:lnTo>
                    <a:pt x="1057148" y="77571"/>
                  </a:lnTo>
                  <a:lnTo>
                    <a:pt x="1093851" y="58445"/>
                  </a:lnTo>
                  <a:lnTo>
                    <a:pt x="1103503" y="46697"/>
                  </a:lnTo>
                  <a:lnTo>
                    <a:pt x="1106779" y="50977"/>
                  </a:lnTo>
                  <a:lnTo>
                    <a:pt x="1143647" y="75374"/>
                  </a:lnTo>
                  <a:lnTo>
                    <a:pt x="1150366" y="77571"/>
                  </a:lnTo>
                  <a:lnTo>
                    <a:pt x="1160780" y="64630"/>
                  </a:lnTo>
                  <a:close/>
                </a:path>
                <a:path w="1623695" h="133985">
                  <a:moveTo>
                    <a:pt x="1164971" y="101536"/>
                  </a:moveTo>
                  <a:lnTo>
                    <a:pt x="1112266" y="101536"/>
                  </a:lnTo>
                  <a:lnTo>
                    <a:pt x="1112266" y="72097"/>
                  </a:lnTo>
                  <a:lnTo>
                    <a:pt x="1094994" y="72097"/>
                  </a:lnTo>
                  <a:lnTo>
                    <a:pt x="1094994" y="101536"/>
                  </a:lnTo>
                  <a:lnTo>
                    <a:pt x="1042416" y="101536"/>
                  </a:lnTo>
                  <a:lnTo>
                    <a:pt x="1042416" y="115709"/>
                  </a:lnTo>
                  <a:lnTo>
                    <a:pt x="1164971" y="115709"/>
                  </a:lnTo>
                  <a:lnTo>
                    <a:pt x="1164971" y="101536"/>
                  </a:lnTo>
                  <a:close/>
                </a:path>
                <a:path w="1623695" h="133985">
                  <a:moveTo>
                    <a:pt x="1260348" y="88112"/>
                  </a:moveTo>
                  <a:lnTo>
                    <a:pt x="1232128" y="59702"/>
                  </a:lnTo>
                  <a:lnTo>
                    <a:pt x="1226566" y="10680"/>
                  </a:lnTo>
                  <a:lnTo>
                    <a:pt x="1209421" y="10680"/>
                  </a:lnTo>
                  <a:lnTo>
                    <a:pt x="1209421" y="36626"/>
                  </a:lnTo>
                  <a:lnTo>
                    <a:pt x="1208798" y="44767"/>
                  </a:lnTo>
                  <a:lnTo>
                    <a:pt x="1188161" y="82143"/>
                  </a:lnTo>
                  <a:lnTo>
                    <a:pt x="1174242" y="91884"/>
                  </a:lnTo>
                  <a:lnTo>
                    <a:pt x="1187577" y="103378"/>
                  </a:lnTo>
                  <a:lnTo>
                    <a:pt x="1196898" y="95973"/>
                  </a:lnTo>
                  <a:lnTo>
                    <a:pt x="1205103" y="87706"/>
                  </a:lnTo>
                  <a:lnTo>
                    <a:pt x="1212151" y="78587"/>
                  </a:lnTo>
                  <a:lnTo>
                    <a:pt x="1218057" y="68605"/>
                  </a:lnTo>
                  <a:lnTo>
                    <a:pt x="1223378" y="77419"/>
                  </a:lnTo>
                  <a:lnTo>
                    <a:pt x="1230210" y="85775"/>
                  </a:lnTo>
                  <a:lnTo>
                    <a:pt x="1238516" y="93675"/>
                  </a:lnTo>
                  <a:lnTo>
                    <a:pt x="1248283" y="101117"/>
                  </a:lnTo>
                  <a:lnTo>
                    <a:pt x="1260348" y="88112"/>
                  </a:lnTo>
                  <a:close/>
                </a:path>
                <a:path w="1623695" h="133985">
                  <a:moveTo>
                    <a:pt x="1305052" y="52578"/>
                  </a:moveTo>
                  <a:lnTo>
                    <a:pt x="1284478" y="52578"/>
                  </a:lnTo>
                  <a:lnTo>
                    <a:pt x="1284478" y="1854"/>
                  </a:lnTo>
                  <a:lnTo>
                    <a:pt x="1267333" y="1854"/>
                  </a:lnTo>
                  <a:lnTo>
                    <a:pt x="1267333" y="133908"/>
                  </a:lnTo>
                  <a:lnTo>
                    <a:pt x="1284478" y="133908"/>
                  </a:lnTo>
                  <a:lnTo>
                    <a:pt x="1284478" y="67030"/>
                  </a:lnTo>
                  <a:lnTo>
                    <a:pt x="1305052" y="67030"/>
                  </a:lnTo>
                  <a:lnTo>
                    <a:pt x="1305052" y="52578"/>
                  </a:lnTo>
                  <a:close/>
                </a:path>
                <a:path w="1623695" h="133985">
                  <a:moveTo>
                    <a:pt x="1432306" y="5613"/>
                  </a:moveTo>
                  <a:lnTo>
                    <a:pt x="1368933" y="5613"/>
                  </a:lnTo>
                  <a:lnTo>
                    <a:pt x="1368933" y="20066"/>
                  </a:lnTo>
                  <a:lnTo>
                    <a:pt x="1410843" y="20066"/>
                  </a:lnTo>
                  <a:lnTo>
                    <a:pt x="1406880" y="27165"/>
                  </a:lnTo>
                  <a:lnTo>
                    <a:pt x="1374305" y="52070"/>
                  </a:lnTo>
                  <a:lnTo>
                    <a:pt x="1360805" y="56273"/>
                  </a:lnTo>
                  <a:lnTo>
                    <a:pt x="1371854" y="69977"/>
                  </a:lnTo>
                  <a:lnTo>
                    <a:pt x="1395996" y="58585"/>
                  </a:lnTo>
                  <a:lnTo>
                    <a:pt x="1414119" y="44069"/>
                  </a:lnTo>
                  <a:lnTo>
                    <a:pt x="1426235" y="26403"/>
                  </a:lnTo>
                  <a:lnTo>
                    <a:pt x="1432306" y="5613"/>
                  </a:lnTo>
                  <a:close/>
                </a:path>
                <a:path w="1623695" h="133985">
                  <a:moveTo>
                    <a:pt x="1472438" y="1854"/>
                  </a:moveTo>
                  <a:lnTo>
                    <a:pt x="1455547" y="1854"/>
                  </a:lnTo>
                  <a:lnTo>
                    <a:pt x="1455547" y="19240"/>
                  </a:lnTo>
                  <a:lnTo>
                    <a:pt x="1430147" y="19240"/>
                  </a:lnTo>
                  <a:lnTo>
                    <a:pt x="1430147" y="32588"/>
                  </a:lnTo>
                  <a:lnTo>
                    <a:pt x="1455547" y="32588"/>
                  </a:lnTo>
                  <a:lnTo>
                    <a:pt x="1455547" y="44640"/>
                  </a:lnTo>
                  <a:lnTo>
                    <a:pt x="1426591" y="44640"/>
                  </a:lnTo>
                  <a:lnTo>
                    <a:pt x="1426591" y="57924"/>
                  </a:lnTo>
                  <a:lnTo>
                    <a:pt x="1455547" y="57924"/>
                  </a:lnTo>
                  <a:lnTo>
                    <a:pt x="1455547" y="68186"/>
                  </a:lnTo>
                  <a:lnTo>
                    <a:pt x="1472438" y="68186"/>
                  </a:lnTo>
                  <a:lnTo>
                    <a:pt x="1472438" y="1854"/>
                  </a:lnTo>
                  <a:close/>
                </a:path>
                <a:path w="1623695" h="133985">
                  <a:moveTo>
                    <a:pt x="1475740" y="117957"/>
                  </a:moveTo>
                  <a:lnTo>
                    <a:pt x="1403985" y="117957"/>
                  </a:lnTo>
                  <a:lnTo>
                    <a:pt x="1403985" y="108991"/>
                  </a:lnTo>
                  <a:lnTo>
                    <a:pt x="1472438" y="108991"/>
                  </a:lnTo>
                  <a:lnTo>
                    <a:pt x="1472438" y="73329"/>
                  </a:lnTo>
                  <a:lnTo>
                    <a:pt x="1386967" y="73329"/>
                  </a:lnTo>
                  <a:lnTo>
                    <a:pt x="1386967" y="87503"/>
                  </a:lnTo>
                  <a:lnTo>
                    <a:pt x="1455547" y="87503"/>
                  </a:lnTo>
                  <a:lnTo>
                    <a:pt x="1455547" y="96050"/>
                  </a:lnTo>
                  <a:lnTo>
                    <a:pt x="1386967" y="96050"/>
                  </a:lnTo>
                  <a:lnTo>
                    <a:pt x="1386967" y="132130"/>
                  </a:lnTo>
                  <a:lnTo>
                    <a:pt x="1475740" y="132130"/>
                  </a:lnTo>
                  <a:lnTo>
                    <a:pt x="1475740" y="117957"/>
                  </a:lnTo>
                  <a:close/>
                </a:path>
                <a:path w="1623695" h="133985">
                  <a:moveTo>
                    <a:pt x="1570736" y="14859"/>
                  </a:moveTo>
                  <a:lnTo>
                    <a:pt x="1502664" y="14859"/>
                  </a:lnTo>
                  <a:lnTo>
                    <a:pt x="1502664" y="29438"/>
                  </a:lnTo>
                  <a:lnTo>
                    <a:pt x="1553845" y="29438"/>
                  </a:lnTo>
                  <a:lnTo>
                    <a:pt x="1553273" y="49377"/>
                  </a:lnTo>
                  <a:lnTo>
                    <a:pt x="1552702" y="63830"/>
                  </a:lnTo>
                  <a:lnTo>
                    <a:pt x="1551978" y="75590"/>
                  </a:lnTo>
                  <a:lnTo>
                    <a:pt x="1551178" y="83731"/>
                  </a:lnTo>
                  <a:lnTo>
                    <a:pt x="1567815" y="84696"/>
                  </a:lnTo>
                  <a:lnTo>
                    <a:pt x="1569072" y="66941"/>
                  </a:lnTo>
                  <a:lnTo>
                    <a:pt x="1569986" y="49377"/>
                  </a:lnTo>
                  <a:lnTo>
                    <a:pt x="1570545" y="32016"/>
                  </a:lnTo>
                  <a:lnTo>
                    <a:pt x="1570736" y="14859"/>
                  </a:lnTo>
                  <a:close/>
                </a:path>
                <a:path w="1623695" h="133985">
                  <a:moveTo>
                    <a:pt x="1581912" y="110502"/>
                  </a:moveTo>
                  <a:lnTo>
                    <a:pt x="1581111" y="97764"/>
                  </a:lnTo>
                  <a:lnTo>
                    <a:pt x="1581023" y="96329"/>
                  </a:lnTo>
                  <a:lnTo>
                    <a:pt x="1571117" y="96837"/>
                  </a:lnTo>
                  <a:lnTo>
                    <a:pt x="1560461" y="97243"/>
                  </a:lnTo>
                  <a:lnTo>
                    <a:pt x="1536954" y="97764"/>
                  </a:lnTo>
                  <a:lnTo>
                    <a:pt x="1536954" y="55118"/>
                  </a:lnTo>
                  <a:lnTo>
                    <a:pt x="1519555" y="55118"/>
                  </a:lnTo>
                  <a:lnTo>
                    <a:pt x="1519555" y="98044"/>
                  </a:lnTo>
                  <a:lnTo>
                    <a:pt x="1489964" y="98310"/>
                  </a:lnTo>
                  <a:lnTo>
                    <a:pt x="1491996" y="112763"/>
                  </a:lnTo>
                  <a:lnTo>
                    <a:pt x="1516684" y="112623"/>
                  </a:lnTo>
                  <a:lnTo>
                    <a:pt x="1539900" y="112204"/>
                  </a:lnTo>
                  <a:lnTo>
                    <a:pt x="1561642" y="111493"/>
                  </a:lnTo>
                  <a:lnTo>
                    <a:pt x="1581912" y="110502"/>
                  </a:lnTo>
                  <a:close/>
                </a:path>
                <a:path w="1623695" h="133985">
                  <a:moveTo>
                    <a:pt x="1623695" y="57378"/>
                  </a:moveTo>
                  <a:lnTo>
                    <a:pt x="1603756" y="57378"/>
                  </a:lnTo>
                  <a:lnTo>
                    <a:pt x="1603756" y="1854"/>
                  </a:lnTo>
                  <a:lnTo>
                    <a:pt x="1586484" y="1854"/>
                  </a:lnTo>
                  <a:lnTo>
                    <a:pt x="1586484" y="133908"/>
                  </a:lnTo>
                  <a:lnTo>
                    <a:pt x="1603756" y="133908"/>
                  </a:lnTo>
                  <a:lnTo>
                    <a:pt x="1603756" y="71818"/>
                  </a:lnTo>
                  <a:lnTo>
                    <a:pt x="1623695" y="71818"/>
                  </a:lnTo>
                  <a:lnTo>
                    <a:pt x="1623695" y="57378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0" name="object 70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3086608" y="5597525"/>
              <a:ext cx="251968" cy="132054"/>
            </a:xfrm>
            <a:prstGeom prst="rect">
              <a:avLst/>
            </a:prstGeom>
          </p:spPr>
        </p:pic>
        <p:sp>
          <p:nvSpPr>
            <p:cNvPr id="71" name="object 71"/>
            <p:cNvSpPr/>
            <p:nvPr/>
          </p:nvSpPr>
          <p:spPr>
            <a:xfrm>
              <a:off x="3404997" y="5595670"/>
              <a:ext cx="791845" cy="133985"/>
            </a:xfrm>
            <a:custGeom>
              <a:avLst/>
              <a:gdLst/>
              <a:ahLst/>
              <a:cxnLst/>
              <a:rect l="l" t="t" r="r" b="b"/>
              <a:pathLst>
                <a:path w="791845" h="133985">
                  <a:moveTo>
                    <a:pt x="468122" y="83045"/>
                  </a:moveTo>
                  <a:lnTo>
                    <a:pt x="427227" y="94170"/>
                  </a:lnTo>
                  <a:lnTo>
                    <a:pt x="423290" y="100393"/>
                  </a:lnTo>
                  <a:lnTo>
                    <a:pt x="423290" y="116497"/>
                  </a:lnTo>
                  <a:lnTo>
                    <a:pt x="457977" y="133492"/>
                  </a:lnTo>
                  <a:lnTo>
                    <a:pt x="468122" y="133908"/>
                  </a:lnTo>
                  <a:lnTo>
                    <a:pt x="478339" y="133492"/>
                  </a:lnTo>
                  <a:lnTo>
                    <a:pt x="510905" y="119875"/>
                  </a:lnTo>
                  <a:lnTo>
                    <a:pt x="459231" y="119875"/>
                  </a:lnTo>
                  <a:lnTo>
                    <a:pt x="452374" y="118846"/>
                  </a:lnTo>
                  <a:lnTo>
                    <a:pt x="447801" y="116763"/>
                  </a:lnTo>
                  <a:lnTo>
                    <a:pt x="443102" y="114693"/>
                  </a:lnTo>
                  <a:lnTo>
                    <a:pt x="440816" y="111887"/>
                  </a:lnTo>
                  <a:lnTo>
                    <a:pt x="440816" y="108381"/>
                  </a:lnTo>
                  <a:lnTo>
                    <a:pt x="442529" y="103497"/>
                  </a:lnTo>
                  <a:lnTo>
                    <a:pt x="447659" y="100009"/>
                  </a:lnTo>
                  <a:lnTo>
                    <a:pt x="456193" y="97916"/>
                  </a:lnTo>
                  <a:lnTo>
                    <a:pt x="468122" y="97218"/>
                  </a:lnTo>
                  <a:lnTo>
                    <a:pt x="510946" y="97218"/>
                  </a:lnTo>
                  <a:lnTo>
                    <a:pt x="509142" y="94284"/>
                  </a:lnTo>
                  <a:lnTo>
                    <a:pt x="501523" y="89789"/>
                  </a:lnTo>
                  <a:lnTo>
                    <a:pt x="495089" y="86838"/>
                  </a:lnTo>
                  <a:lnTo>
                    <a:pt x="487394" y="84731"/>
                  </a:lnTo>
                  <a:lnTo>
                    <a:pt x="478301" y="83462"/>
                  </a:lnTo>
                  <a:lnTo>
                    <a:pt x="468122" y="83045"/>
                  </a:lnTo>
                  <a:close/>
                </a:path>
                <a:path w="791845" h="133985">
                  <a:moveTo>
                    <a:pt x="510946" y="97218"/>
                  </a:moveTo>
                  <a:lnTo>
                    <a:pt x="468122" y="97218"/>
                  </a:lnTo>
                  <a:lnTo>
                    <a:pt x="480103" y="97916"/>
                  </a:lnTo>
                  <a:lnTo>
                    <a:pt x="488632" y="100009"/>
                  </a:lnTo>
                  <a:lnTo>
                    <a:pt x="493732" y="103497"/>
                  </a:lnTo>
                  <a:lnTo>
                    <a:pt x="495426" y="108381"/>
                  </a:lnTo>
                  <a:lnTo>
                    <a:pt x="495426" y="111887"/>
                  </a:lnTo>
                  <a:lnTo>
                    <a:pt x="493140" y="114693"/>
                  </a:lnTo>
                  <a:lnTo>
                    <a:pt x="483997" y="118846"/>
                  </a:lnTo>
                  <a:lnTo>
                    <a:pt x="477138" y="119875"/>
                  </a:lnTo>
                  <a:lnTo>
                    <a:pt x="510905" y="119875"/>
                  </a:lnTo>
                  <a:lnTo>
                    <a:pt x="512952" y="116497"/>
                  </a:lnTo>
                  <a:lnTo>
                    <a:pt x="512898" y="100393"/>
                  </a:lnTo>
                  <a:lnTo>
                    <a:pt x="510946" y="97218"/>
                  </a:lnTo>
                  <a:close/>
                </a:path>
                <a:path w="791845" h="133985">
                  <a:moveTo>
                    <a:pt x="768476" y="95643"/>
                  </a:moveTo>
                  <a:lnTo>
                    <a:pt x="750899" y="96510"/>
                  </a:lnTo>
                  <a:lnTo>
                    <a:pt x="729392" y="97129"/>
                  </a:lnTo>
                  <a:lnTo>
                    <a:pt x="703933" y="97501"/>
                  </a:lnTo>
                  <a:lnTo>
                    <a:pt x="674497" y="97624"/>
                  </a:lnTo>
                  <a:lnTo>
                    <a:pt x="676275" y="112077"/>
                  </a:lnTo>
                  <a:lnTo>
                    <a:pt x="700732" y="111936"/>
                  </a:lnTo>
                  <a:lnTo>
                    <a:pt x="724392" y="111513"/>
                  </a:lnTo>
                  <a:lnTo>
                    <a:pt x="747266" y="110807"/>
                  </a:lnTo>
                  <a:lnTo>
                    <a:pt x="769365" y="109816"/>
                  </a:lnTo>
                  <a:lnTo>
                    <a:pt x="768476" y="95643"/>
                  </a:lnTo>
                  <a:close/>
                </a:path>
                <a:path w="791845" h="133985">
                  <a:moveTo>
                    <a:pt x="377825" y="84137"/>
                  </a:moveTo>
                  <a:lnTo>
                    <a:pt x="291211" y="84137"/>
                  </a:lnTo>
                  <a:lnTo>
                    <a:pt x="291211" y="98590"/>
                  </a:lnTo>
                  <a:lnTo>
                    <a:pt x="360679" y="98590"/>
                  </a:lnTo>
                  <a:lnTo>
                    <a:pt x="360679" y="133908"/>
                  </a:lnTo>
                  <a:lnTo>
                    <a:pt x="377825" y="133908"/>
                  </a:lnTo>
                  <a:lnTo>
                    <a:pt x="377825" y="84137"/>
                  </a:lnTo>
                  <a:close/>
                </a:path>
                <a:path w="791845" h="133985">
                  <a:moveTo>
                    <a:pt x="104775" y="80378"/>
                  </a:moveTo>
                  <a:lnTo>
                    <a:pt x="17906" y="80378"/>
                  </a:lnTo>
                  <a:lnTo>
                    <a:pt x="17906" y="93802"/>
                  </a:lnTo>
                  <a:lnTo>
                    <a:pt x="87502" y="93802"/>
                  </a:lnTo>
                  <a:lnTo>
                    <a:pt x="87502" y="100164"/>
                  </a:lnTo>
                  <a:lnTo>
                    <a:pt x="17906" y="100164"/>
                  </a:lnTo>
                  <a:lnTo>
                    <a:pt x="17906" y="132816"/>
                  </a:lnTo>
                  <a:lnTo>
                    <a:pt x="107441" y="132816"/>
                  </a:lnTo>
                  <a:lnTo>
                    <a:pt x="107441" y="119329"/>
                  </a:lnTo>
                  <a:lnTo>
                    <a:pt x="35051" y="119329"/>
                  </a:lnTo>
                  <a:lnTo>
                    <a:pt x="35051" y="112763"/>
                  </a:lnTo>
                  <a:lnTo>
                    <a:pt x="104775" y="112763"/>
                  </a:lnTo>
                  <a:lnTo>
                    <a:pt x="104775" y="80378"/>
                  </a:lnTo>
                  <a:close/>
                </a:path>
                <a:path w="791845" h="133985">
                  <a:moveTo>
                    <a:pt x="122554" y="59905"/>
                  </a:moveTo>
                  <a:lnTo>
                    <a:pt x="0" y="59905"/>
                  </a:lnTo>
                  <a:lnTo>
                    <a:pt x="0" y="73799"/>
                  </a:lnTo>
                  <a:lnTo>
                    <a:pt x="122554" y="73799"/>
                  </a:lnTo>
                  <a:lnTo>
                    <a:pt x="122554" y="59905"/>
                  </a:lnTo>
                  <a:close/>
                </a:path>
                <a:path w="791845" h="133985">
                  <a:moveTo>
                    <a:pt x="529463" y="64084"/>
                  </a:moveTo>
                  <a:lnTo>
                    <a:pt x="406907" y="64084"/>
                  </a:lnTo>
                  <a:lnTo>
                    <a:pt x="406907" y="78524"/>
                  </a:lnTo>
                  <a:lnTo>
                    <a:pt x="529463" y="78524"/>
                  </a:lnTo>
                  <a:lnTo>
                    <a:pt x="529463" y="64084"/>
                  </a:lnTo>
                  <a:close/>
                </a:path>
                <a:path w="791845" h="133985">
                  <a:moveTo>
                    <a:pt x="468122" y="3975"/>
                  </a:moveTo>
                  <a:lnTo>
                    <a:pt x="427481" y="14986"/>
                  </a:lnTo>
                  <a:lnTo>
                    <a:pt x="423544" y="21132"/>
                  </a:lnTo>
                  <a:lnTo>
                    <a:pt x="423644" y="37884"/>
                  </a:lnTo>
                  <a:lnTo>
                    <a:pt x="428243" y="44348"/>
                  </a:lnTo>
                  <a:lnTo>
                    <a:pt x="437641" y="48818"/>
                  </a:lnTo>
                  <a:lnTo>
                    <a:pt x="437641" y="64084"/>
                  </a:lnTo>
                  <a:lnTo>
                    <a:pt x="454660" y="64084"/>
                  </a:lnTo>
                  <a:lnTo>
                    <a:pt x="454660" y="53467"/>
                  </a:lnTo>
                  <a:lnTo>
                    <a:pt x="498601" y="53467"/>
                  </a:lnTo>
                  <a:lnTo>
                    <a:pt x="498601" y="48818"/>
                  </a:lnTo>
                  <a:lnTo>
                    <a:pt x="508000" y="44488"/>
                  </a:lnTo>
                  <a:lnTo>
                    <a:pt x="510521" y="40944"/>
                  </a:lnTo>
                  <a:lnTo>
                    <a:pt x="459486" y="40944"/>
                  </a:lnTo>
                  <a:lnTo>
                    <a:pt x="452881" y="39890"/>
                  </a:lnTo>
                  <a:lnTo>
                    <a:pt x="443483" y="35699"/>
                  </a:lnTo>
                  <a:lnTo>
                    <a:pt x="441070" y="32778"/>
                  </a:lnTo>
                  <a:lnTo>
                    <a:pt x="441070" y="25336"/>
                  </a:lnTo>
                  <a:lnTo>
                    <a:pt x="443356" y="22428"/>
                  </a:lnTo>
                  <a:lnTo>
                    <a:pt x="448055" y="20307"/>
                  </a:lnTo>
                  <a:lnTo>
                    <a:pt x="452627" y="18186"/>
                  </a:lnTo>
                  <a:lnTo>
                    <a:pt x="459358" y="17119"/>
                  </a:lnTo>
                  <a:lnTo>
                    <a:pt x="510211" y="17119"/>
                  </a:lnTo>
                  <a:lnTo>
                    <a:pt x="508888" y="14986"/>
                  </a:lnTo>
                  <a:lnTo>
                    <a:pt x="501141" y="10579"/>
                  </a:lnTo>
                  <a:lnTo>
                    <a:pt x="494732" y="7688"/>
                  </a:lnTo>
                  <a:lnTo>
                    <a:pt x="487108" y="5624"/>
                  </a:lnTo>
                  <a:lnTo>
                    <a:pt x="478246" y="4387"/>
                  </a:lnTo>
                  <a:lnTo>
                    <a:pt x="468122" y="3975"/>
                  </a:lnTo>
                  <a:close/>
                </a:path>
                <a:path w="791845" h="133985">
                  <a:moveTo>
                    <a:pt x="498601" y="53606"/>
                  </a:moveTo>
                  <a:lnTo>
                    <a:pt x="481456" y="53606"/>
                  </a:lnTo>
                  <a:lnTo>
                    <a:pt x="481456" y="64084"/>
                  </a:lnTo>
                  <a:lnTo>
                    <a:pt x="498601" y="64084"/>
                  </a:lnTo>
                  <a:lnTo>
                    <a:pt x="498601" y="53606"/>
                  </a:lnTo>
                  <a:close/>
                </a:path>
                <a:path w="791845" h="133985">
                  <a:moveTo>
                    <a:pt x="498601" y="53467"/>
                  </a:moveTo>
                  <a:lnTo>
                    <a:pt x="454660" y="53467"/>
                  </a:lnTo>
                  <a:lnTo>
                    <a:pt x="458724" y="54025"/>
                  </a:lnTo>
                  <a:lnTo>
                    <a:pt x="463295" y="54292"/>
                  </a:lnTo>
                  <a:lnTo>
                    <a:pt x="472948" y="54292"/>
                  </a:lnTo>
                  <a:lnTo>
                    <a:pt x="477392" y="54063"/>
                  </a:lnTo>
                  <a:lnTo>
                    <a:pt x="481456" y="53606"/>
                  </a:lnTo>
                  <a:lnTo>
                    <a:pt x="498601" y="53606"/>
                  </a:lnTo>
                  <a:lnTo>
                    <a:pt x="498601" y="53467"/>
                  </a:lnTo>
                  <a:close/>
                </a:path>
                <a:path w="791845" h="133985">
                  <a:moveTo>
                    <a:pt x="510211" y="17119"/>
                  </a:moveTo>
                  <a:lnTo>
                    <a:pt x="477138" y="17119"/>
                  </a:lnTo>
                  <a:lnTo>
                    <a:pt x="483869" y="18186"/>
                  </a:lnTo>
                  <a:lnTo>
                    <a:pt x="488441" y="20307"/>
                  </a:lnTo>
                  <a:lnTo>
                    <a:pt x="492887" y="22428"/>
                  </a:lnTo>
                  <a:lnTo>
                    <a:pt x="495173" y="25336"/>
                  </a:lnTo>
                  <a:lnTo>
                    <a:pt x="495173" y="29032"/>
                  </a:lnTo>
                  <a:lnTo>
                    <a:pt x="493482" y="34242"/>
                  </a:lnTo>
                  <a:lnTo>
                    <a:pt x="488410" y="37965"/>
                  </a:lnTo>
                  <a:lnTo>
                    <a:pt x="479956" y="40199"/>
                  </a:lnTo>
                  <a:lnTo>
                    <a:pt x="468122" y="40944"/>
                  </a:lnTo>
                  <a:lnTo>
                    <a:pt x="510521" y="40944"/>
                  </a:lnTo>
                  <a:lnTo>
                    <a:pt x="512641" y="37965"/>
                  </a:lnTo>
                  <a:lnTo>
                    <a:pt x="512699" y="21132"/>
                  </a:lnTo>
                  <a:lnTo>
                    <a:pt x="510211" y="17119"/>
                  </a:lnTo>
                  <a:close/>
                </a:path>
                <a:path w="791845" h="133985">
                  <a:moveTo>
                    <a:pt x="721105" y="9994"/>
                  </a:moveTo>
                  <a:lnTo>
                    <a:pt x="686450" y="29887"/>
                  </a:lnTo>
                  <a:lnTo>
                    <a:pt x="683767" y="43345"/>
                  </a:lnTo>
                  <a:lnTo>
                    <a:pt x="684432" y="50355"/>
                  </a:lnTo>
                  <a:lnTo>
                    <a:pt x="712864" y="75903"/>
                  </a:lnTo>
                  <a:lnTo>
                    <a:pt x="720343" y="76479"/>
                  </a:lnTo>
                  <a:lnTo>
                    <a:pt x="727844" y="75900"/>
                  </a:lnTo>
                  <a:lnTo>
                    <a:pt x="751447" y="62026"/>
                  </a:lnTo>
                  <a:lnTo>
                    <a:pt x="714882" y="62026"/>
                  </a:lnTo>
                  <a:lnTo>
                    <a:pt x="710311" y="60261"/>
                  </a:lnTo>
                  <a:lnTo>
                    <a:pt x="706662" y="56642"/>
                  </a:lnTo>
                  <a:lnTo>
                    <a:pt x="703072" y="53187"/>
                  </a:lnTo>
                  <a:lnTo>
                    <a:pt x="701293" y="48729"/>
                  </a:lnTo>
                  <a:lnTo>
                    <a:pt x="701293" y="37858"/>
                  </a:lnTo>
                  <a:lnTo>
                    <a:pt x="703072" y="33350"/>
                  </a:lnTo>
                  <a:lnTo>
                    <a:pt x="706627" y="29781"/>
                  </a:lnTo>
                  <a:lnTo>
                    <a:pt x="710056" y="26225"/>
                  </a:lnTo>
                  <a:lnTo>
                    <a:pt x="714755" y="24447"/>
                  </a:lnTo>
                  <a:lnTo>
                    <a:pt x="751647" y="24447"/>
                  </a:lnTo>
                  <a:lnTo>
                    <a:pt x="751514" y="24212"/>
                  </a:lnTo>
                  <a:lnTo>
                    <a:pt x="747013" y="19240"/>
                  </a:lnTo>
                  <a:lnTo>
                    <a:pt x="741537" y="15197"/>
                  </a:lnTo>
                  <a:lnTo>
                    <a:pt x="735393" y="12307"/>
                  </a:lnTo>
                  <a:lnTo>
                    <a:pt x="728583" y="10573"/>
                  </a:lnTo>
                  <a:lnTo>
                    <a:pt x="721105" y="9994"/>
                  </a:lnTo>
                  <a:close/>
                </a:path>
                <a:path w="791845" h="133985">
                  <a:moveTo>
                    <a:pt x="751647" y="24447"/>
                  </a:moveTo>
                  <a:lnTo>
                    <a:pt x="726186" y="24447"/>
                  </a:lnTo>
                  <a:lnTo>
                    <a:pt x="730757" y="26263"/>
                  </a:lnTo>
                  <a:lnTo>
                    <a:pt x="737869" y="33515"/>
                  </a:lnTo>
                  <a:lnTo>
                    <a:pt x="739715" y="37858"/>
                  </a:lnTo>
                  <a:lnTo>
                    <a:pt x="739739" y="48729"/>
                  </a:lnTo>
                  <a:lnTo>
                    <a:pt x="737997" y="53073"/>
                  </a:lnTo>
                  <a:lnTo>
                    <a:pt x="730885" y="60236"/>
                  </a:lnTo>
                  <a:lnTo>
                    <a:pt x="726186" y="62026"/>
                  </a:lnTo>
                  <a:lnTo>
                    <a:pt x="751447" y="62026"/>
                  </a:lnTo>
                  <a:lnTo>
                    <a:pt x="754633" y="56642"/>
                  </a:lnTo>
                  <a:lnTo>
                    <a:pt x="756634" y="50331"/>
                  </a:lnTo>
                  <a:lnTo>
                    <a:pt x="757301" y="43345"/>
                  </a:lnTo>
                  <a:lnTo>
                    <a:pt x="756658" y="36265"/>
                  </a:lnTo>
                  <a:lnTo>
                    <a:pt x="754729" y="29887"/>
                  </a:lnTo>
                  <a:lnTo>
                    <a:pt x="751647" y="24447"/>
                  </a:lnTo>
                  <a:close/>
                </a:path>
                <a:path w="791845" h="133985">
                  <a:moveTo>
                    <a:pt x="591057" y="27393"/>
                  </a:moveTo>
                  <a:lnTo>
                    <a:pt x="573913" y="27393"/>
                  </a:lnTo>
                  <a:lnTo>
                    <a:pt x="573913" y="41833"/>
                  </a:lnTo>
                  <a:lnTo>
                    <a:pt x="573270" y="49239"/>
                  </a:lnTo>
                  <a:lnTo>
                    <a:pt x="552672" y="84416"/>
                  </a:lnTo>
                  <a:lnTo>
                    <a:pt x="540385" y="92837"/>
                  </a:lnTo>
                  <a:lnTo>
                    <a:pt x="553085" y="103797"/>
                  </a:lnTo>
                  <a:lnTo>
                    <a:pt x="582676" y="69697"/>
                  </a:lnTo>
                  <a:lnTo>
                    <a:pt x="601351" y="69697"/>
                  </a:lnTo>
                  <a:lnTo>
                    <a:pt x="591094" y="41833"/>
                  </a:lnTo>
                  <a:lnTo>
                    <a:pt x="591057" y="27393"/>
                  </a:lnTo>
                  <a:close/>
                </a:path>
                <a:path w="791845" h="133985">
                  <a:moveTo>
                    <a:pt x="601351" y="69697"/>
                  </a:moveTo>
                  <a:lnTo>
                    <a:pt x="582676" y="69697"/>
                  </a:lnTo>
                  <a:lnTo>
                    <a:pt x="587890" y="77934"/>
                  </a:lnTo>
                  <a:lnTo>
                    <a:pt x="594582" y="85939"/>
                  </a:lnTo>
                  <a:lnTo>
                    <a:pt x="602749" y="93713"/>
                  </a:lnTo>
                  <a:lnTo>
                    <a:pt x="612393" y="101257"/>
                  </a:lnTo>
                  <a:lnTo>
                    <a:pt x="623697" y="88658"/>
                  </a:lnTo>
                  <a:lnTo>
                    <a:pt x="617483" y="85342"/>
                  </a:lnTo>
                  <a:lnTo>
                    <a:pt x="611616" y="80994"/>
                  </a:lnTo>
                  <a:lnTo>
                    <a:pt x="606105" y="75617"/>
                  </a:lnTo>
                  <a:lnTo>
                    <a:pt x="601351" y="69697"/>
                  </a:lnTo>
                  <a:close/>
                </a:path>
                <a:path w="791845" h="133985">
                  <a:moveTo>
                    <a:pt x="619125" y="12941"/>
                  </a:moveTo>
                  <a:lnTo>
                    <a:pt x="545338" y="12941"/>
                  </a:lnTo>
                  <a:lnTo>
                    <a:pt x="545338" y="27393"/>
                  </a:lnTo>
                  <a:lnTo>
                    <a:pt x="619125" y="27393"/>
                  </a:lnTo>
                  <a:lnTo>
                    <a:pt x="619125" y="12941"/>
                  </a:lnTo>
                  <a:close/>
                </a:path>
                <a:path w="791845" h="133985">
                  <a:moveTo>
                    <a:pt x="161925" y="11366"/>
                  </a:moveTo>
                  <a:lnTo>
                    <a:pt x="145033" y="11366"/>
                  </a:lnTo>
                  <a:lnTo>
                    <a:pt x="145033" y="94957"/>
                  </a:lnTo>
                  <a:lnTo>
                    <a:pt x="174751" y="95161"/>
                  </a:lnTo>
                  <a:lnTo>
                    <a:pt x="189134" y="94930"/>
                  </a:lnTo>
                  <a:lnTo>
                    <a:pt x="201422" y="94237"/>
                  </a:lnTo>
                  <a:lnTo>
                    <a:pt x="211613" y="93082"/>
                  </a:lnTo>
                  <a:lnTo>
                    <a:pt x="219710" y="91465"/>
                  </a:lnTo>
                  <a:lnTo>
                    <a:pt x="218294" y="80518"/>
                  </a:lnTo>
                  <a:lnTo>
                    <a:pt x="161925" y="80518"/>
                  </a:lnTo>
                  <a:lnTo>
                    <a:pt x="161925" y="11366"/>
                  </a:lnTo>
                  <a:close/>
                </a:path>
                <a:path w="791845" h="133985">
                  <a:moveTo>
                    <a:pt x="217931" y="77711"/>
                  </a:moveTo>
                  <a:lnTo>
                    <a:pt x="161925" y="80518"/>
                  </a:lnTo>
                  <a:lnTo>
                    <a:pt x="218294" y="80518"/>
                  </a:lnTo>
                  <a:lnTo>
                    <a:pt x="217931" y="77711"/>
                  </a:lnTo>
                  <a:close/>
                </a:path>
                <a:path w="791845" h="133985">
                  <a:moveTo>
                    <a:pt x="103124" y="2806"/>
                  </a:moveTo>
                  <a:lnTo>
                    <a:pt x="19303" y="2806"/>
                  </a:lnTo>
                  <a:lnTo>
                    <a:pt x="19303" y="53746"/>
                  </a:lnTo>
                  <a:lnTo>
                    <a:pt x="106044" y="53746"/>
                  </a:lnTo>
                  <a:lnTo>
                    <a:pt x="106044" y="40259"/>
                  </a:lnTo>
                  <a:lnTo>
                    <a:pt x="36449" y="40259"/>
                  </a:lnTo>
                  <a:lnTo>
                    <a:pt x="36449" y="34239"/>
                  </a:lnTo>
                  <a:lnTo>
                    <a:pt x="99567" y="34239"/>
                  </a:lnTo>
                  <a:lnTo>
                    <a:pt x="99567" y="22186"/>
                  </a:lnTo>
                  <a:lnTo>
                    <a:pt x="36449" y="22186"/>
                  </a:lnTo>
                  <a:lnTo>
                    <a:pt x="36449" y="16294"/>
                  </a:lnTo>
                  <a:lnTo>
                    <a:pt x="103124" y="16294"/>
                  </a:lnTo>
                  <a:lnTo>
                    <a:pt x="103124" y="2806"/>
                  </a:lnTo>
                  <a:close/>
                </a:path>
                <a:path w="791845" h="133985">
                  <a:moveTo>
                    <a:pt x="791463" y="1854"/>
                  </a:moveTo>
                  <a:lnTo>
                    <a:pt x="774445" y="1854"/>
                  </a:lnTo>
                  <a:lnTo>
                    <a:pt x="774445" y="133908"/>
                  </a:lnTo>
                  <a:lnTo>
                    <a:pt x="791463" y="133908"/>
                  </a:lnTo>
                  <a:lnTo>
                    <a:pt x="791463" y="1854"/>
                  </a:lnTo>
                  <a:close/>
                </a:path>
                <a:path w="791845" h="133985">
                  <a:moveTo>
                    <a:pt x="648969" y="1854"/>
                  </a:moveTo>
                  <a:lnTo>
                    <a:pt x="631825" y="1854"/>
                  </a:lnTo>
                  <a:lnTo>
                    <a:pt x="631825" y="133908"/>
                  </a:lnTo>
                  <a:lnTo>
                    <a:pt x="648969" y="133908"/>
                  </a:lnTo>
                  <a:lnTo>
                    <a:pt x="648969" y="67030"/>
                  </a:lnTo>
                  <a:lnTo>
                    <a:pt x="669543" y="67030"/>
                  </a:lnTo>
                  <a:lnTo>
                    <a:pt x="669543" y="52578"/>
                  </a:lnTo>
                  <a:lnTo>
                    <a:pt x="648969" y="52578"/>
                  </a:lnTo>
                  <a:lnTo>
                    <a:pt x="648969" y="1854"/>
                  </a:lnTo>
                  <a:close/>
                </a:path>
                <a:path w="791845" h="133985">
                  <a:moveTo>
                    <a:pt x="377825" y="1854"/>
                  </a:moveTo>
                  <a:lnTo>
                    <a:pt x="360552" y="1854"/>
                  </a:lnTo>
                  <a:lnTo>
                    <a:pt x="360552" y="78524"/>
                  </a:lnTo>
                  <a:lnTo>
                    <a:pt x="377825" y="78524"/>
                  </a:lnTo>
                  <a:lnTo>
                    <a:pt x="377825" y="49911"/>
                  </a:lnTo>
                  <a:lnTo>
                    <a:pt x="397890" y="49911"/>
                  </a:lnTo>
                  <a:lnTo>
                    <a:pt x="397890" y="35534"/>
                  </a:lnTo>
                  <a:lnTo>
                    <a:pt x="377825" y="35534"/>
                  </a:lnTo>
                  <a:lnTo>
                    <a:pt x="377825" y="1854"/>
                  </a:lnTo>
                  <a:close/>
                </a:path>
                <a:path w="791845" h="133985">
                  <a:moveTo>
                    <a:pt x="244601" y="1854"/>
                  </a:moveTo>
                  <a:lnTo>
                    <a:pt x="227583" y="1854"/>
                  </a:lnTo>
                  <a:lnTo>
                    <a:pt x="227583" y="133908"/>
                  </a:lnTo>
                  <a:lnTo>
                    <a:pt x="244601" y="133908"/>
                  </a:lnTo>
                  <a:lnTo>
                    <a:pt x="244601" y="1854"/>
                  </a:lnTo>
                  <a:close/>
                </a:path>
                <a:path w="791845" h="133985">
                  <a:moveTo>
                    <a:pt x="319786" y="29032"/>
                  </a:moveTo>
                  <a:lnTo>
                    <a:pt x="302387" y="29032"/>
                  </a:lnTo>
                  <a:lnTo>
                    <a:pt x="302132" y="36652"/>
                  </a:lnTo>
                  <a:lnTo>
                    <a:pt x="299085" y="43802"/>
                  </a:lnTo>
                  <a:lnTo>
                    <a:pt x="269620" y="65938"/>
                  </a:lnTo>
                  <a:lnTo>
                    <a:pt x="281558" y="77571"/>
                  </a:lnTo>
                  <a:lnTo>
                    <a:pt x="291082" y="71841"/>
                  </a:lnTo>
                  <a:lnTo>
                    <a:pt x="299259" y="65471"/>
                  </a:lnTo>
                  <a:lnTo>
                    <a:pt x="306079" y="58458"/>
                  </a:lnTo>
                  <a:lnTo>
                    <a:pt x="311530" y="50800"/>
                  </a:lnTo>
                  <a:lnTo>
                    <a:pt x="331984" y="50800"/>
                  </a:lnTo>
                  <a:lnTo>
                    <a:pt x="330200" y="49326"/>
                  </a:lnTo>
                  <a:lnTo>
                    <a:pt x="323468" y="43053"/>
                  </a:lnTo>
                  <a:lnTo>
                    <a:pt x="320039" y="36283"/>
                  </a:lnTo>
                  <a:lnTo>
                    <a:pt x="319786" y="29032"/>
                  </a:lnTo>
                  <a:close/>
                </a:path>
                <a:path w="791845" h="133985">
                  <a:moveTo>
                    <a:pt x="331984" y="50800"/>
                  </a:moveTo>
                  <a:lnTo>
                    <a:pt x="311530" y="50800"/>
                  </a:lnTo>
                  <a:lnTo>
                    <a:pt x="314070" y="54914"/>
                  </a:lnTo>
                  <a:lnTo>
                    <a:pt x="318388" y="59359"/>
                  </a:lnTo>
                  <a:lnTo>
                    <a:pt x="324738" y="64147"/>
                  </a:lnTo>
                  <a:lnTo>
                    <a:pt x="330962" y="68948"/>
                  </a:lnTo>
                  <a:lnTo>
                    <a:pt x="336930" y="72351"/>
                  </a:lnTo>
                  <a:lnTo>
                    <a:pt x="342645" y="74358"/>
                  </a:lnTo>
                  <a:lnTo>
                    <a:pt x="352678" y="61417"/>
                  </a:lnTo>
                  <a:lnTo>
                    <a:pt x="346630" y="59660"/>
                  </a:lnTo>
                  <a:lnTo>
                    <a:pt x="340867" y="57057"/>
                  </a:lnTo>
                  <a:lnTo>
                    <a:pt x="335391" y="53612"/>
                  </a:lnTo>
                  <a:lnTo>
                    <a:pt x="331984" y="50800"/>
                  </a:lnTo>
                  <a:close/>
                </a:path>
                <a:path w="791845" h="133985">
                  <a:moveTo>
                    <a:pt x="348868" y="14719"/>
                  </a:moveTo>
                  <a:lnTo>
                    <a:pt x="273430" y="14719"/>
                  </a:lnTo>
                  <a:lnTo>
                    <a:pt x="273430" y="29032"/>
                  </a:lnTo>
                  <a:lnTo>
                    <a:pt x="348868" y="29032"/>
                  </a:lnTo>
                  <a:lnTo>
                    <a:pt x="348868" y="14719"/>
                  </a:lnTo>
                  <a:close/>
                </a:path>
                <a:path w="791845" h="133985">
                  <a:moveTo>
                    <a:pt x="319786" y="0"/>
                  </a:moveTo>
                  <a:lnTo>
                    <a:pt x="302513" y="0"/>
                  </a:lnTo>
                  <a:lnTo>
                    <a:pt x="302513" y="14719"/>
                  </a:lnTo>
                  <a:lnTo>
                    <a:pt x="319786" y="14719"/>
                  </a:lnTo>
                  <a:lnTo>
                    <a:pt x="319786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2" name="object 72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4272279" y="5597525"/>
              <a:ext cx="260581" cy="131927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4601336" y="5600611"/>
              <a:ext cx="122554" cy="128968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4780407" y="5597525"/>
              <a:ext cx="324992" cy="132054"/>
            </a:xfrm>
            <a:prstGeom prst="rect">
              <a:avLst/>
            </a:prstGeom>
          </p:spPr>
        </p:pic>
        <p:sp>
          <p:nvSpPr>
            <p:cNvPr id="75" name="object 75"/>
            <p:cNvSpPr/>
            <p:nvPr/>
          </p:nvSpPr>
          <p:spPr>
            <a:xfrm>
              <a:off x="5173726" y="5597525"/>
              <a:ext cx="840740" cy="132080"/>
            </a:xfrm>
            <a:custGeom>
              <a:avLst/>
              <a:gdLst/>
              <a:ahLst/>
              <a:cxnLst/>
              <a:rect l="l" t="t" r="r" b="b"/>
              <a:pathLst>
                <a:path w="840739" h="132079">
                  <a:moveTo>
                    <a:pt x="82804" y="41490"/>
                  </a:moveTo>
                  <a:lnTo>
                    <a:pt x="82156" y="34417"/>
                  </a:lnTo>
                  <a:lnTo>
                    <a:pt x="80225" y="28041"/>
                  </a:lnTo>
                  <a:lnTo>
                    <a:pt x="77139" y="22593"/>
                  </a:lnTo>
                  <a:lnTo>
                    <a:pt x="77012" y="22364"/>
                  </a:lnTo>
                  <a:lnTo>
                    <a:pt x="72517" y="17386"/>
                  </a:lnTo>
                  <a:lnTo>
                    <a:pt x="67030" y="13347"/>
                  </a:lnTo>
                  <a:lnTo>
                    <a:pt x="65239" y="12509"/>
                  </a:lnTo>
                  <a:lnTo>
                    <a:pt x="65239" y="46875"/>
                  </a:lnTo>
                  <a:lnTo>
                    <a:pt x="63500" y="51219"/>
                  </a:lnTo>
                  <a:lnTo>
                    <a:pt x="56388" y="58381"/>
                  </a:lnTo>
                  <a:lnTo>
                    <a:pt x="51689" y="60172"/>
                  </a:lnTo>
                  <a:lnTo>
                    <a:pt x="40386" y="60172"/>
                  </a:lnTo>
                  <a:lnTo>
                    <a:pt x="35814" y="58407"/>
                  </a:lnTo>
                  <a:lnTo>
                    <a:pt x="32156" y="54787"/>
                  </a:lnTo>
                  <a:lnTo>
                    <a:pt x="28575" y="51333"/>
                  </a:lnTo>
                  <a:lnTo>
                    <a:pt x="26797" y="46875"/>
                  </a:lnTo>
                  <a:lnTo>
                    <a:pt x="26797" y="36004"/>
                  </a:lnTo>
                  <a:lnTo>
                    <a:pt x="28575" y="31496"/>
                  </a:lnTo>
                  <a:lnTo>
                    <a:pt x="32131" y="27927"/>
                  </a:lnTo>
                  <a:lnTo>
                    <a:pt x="35560" y="24371"/>
                  </a:lnTo>
                  <a:lnTo>
                    <a:pt x="40259" y="22593"/>
                  </a:lnTo>
                  <a:lnTo>
                    <a:pt x="51689" y="22593"/>
                  </a:lnTo>
                  <a:lnTo>
                    <a:pt x="56261" y="24409"/>
                  </a:lnTo>
                  <a:lnTo>
                    <a:pt x="63373" y="31661"/>
                  </a:lnTo>
                  <a:lnTo>
                    <a:pt x="65214" y="36004"/>
                  </a:lnTo>
                  <a:lnTo>
                    <a:pt x="65239" y="46875"/>
                  </a:lnTo>
                  <a:lnTo>
                    <a:pt x="65239" y="12509"/>
                  </a:lnTo>
                  <a:lnTo>
                    <a:pt x="60896" y="10464"/>
                  </a:lnTo>
                  <a:lnTo>
                    <a:pt x="54076" y="8724"/>
                  </a:lnTo>
                  <a:lnTo>
                    <a:pt x="46609" y="8140"/>
                  </a:lnTo>
                  <a:lnTo>
                    <a:pt x="39014" y="8724"/>
                  </a:lnTo>
                  <a:lnTo>
                    <a:pt x="9931" y="34417"/>
                  </a:lnTo>
                  <a:lnTo>
                    <a:pt x="9271" y="41490"/>
                  </a:lnTo>
                  <a:lnTo>
                    <a:pt x="9931" y="48501"/>
                  </a:lnTo>
                  <a:lnTo>
                    <a:pt x="38366" y="74053"/>
                  </a:lnTo>
                  <a:lnTo>
                    <a:pt x="45847" y="74625"/>
                  </a:lnTo>
                  <a:lnTo>
                    <a:pt x="53340" y="74053"/>
                  </a:lnTo>
                  <a:lnTo>
                    <a:pt x="82130" y="48488"/>
                  </a:lnTo>
                  <a:lnTo>
                    <a:pt x="82804" y="41490"/>
                  </a:lnTo>
                  <a:close/>
                </a:path>
                <a:path w="840739" h="132079">
                  <a:moveTo>
                    <a:pt x="94869" y="107962"/>
                  </a:moveTo>
                  <a:lnTo>
                    <a:pt x="93980" y="93789"/>
                  </a:lnTo>
                  <a:lnTo>
                    <a:pt x="76390" y="94665"/>
                  </a:lnTo>
                  <a:lnTo>
                    <a:pt x="54889" y="95288"/>
                  </a:lnTo>
                  <a:lnTo>
                    <a:pt x="29425" y="95656"/>
                  </a:lnTo>
                  <a:lnTo>
                    <a:pt x="0" y="95770"/>
                  </a:lnTo>
                  <a:lnTo>
                    <a:pt x="1778" y="110223"/>
                  </a:lnTo>
                  <a:lnTo>
                    <a:pt x="26225" y="110083"/>
                  </a:lnTo>
                  <a:lnTo>
                    <a:pt x="49885" y="109664"/>
                  </a:lnTo>
                  <a:lnTo>
                    <a:pt x="72758" y="108966"/>
                  </a:lnTo>
                  <a:lnTo>
                    <a:pt x="94869" y="107962"/>
                  </a:lnTo>
                  <a:close/>
                </a:path>
                <a:path w="840739" h="132079">
                  <a:moveTo>
                    <a:pt x="116967" y="0"/>
                  </a:moveTo>
                  <a:lnTo>
                    <a:pt x="99949" y="0"/>
                  </a:lnTo>
                  <a:lnTo>
                    <a:pt x="99949" y="132054"/>
                  </a:lnTo>
                  <a:lnTo>
                    <a:pt x="116967" y="132054"/>
                  </a:lnTo>
                  <a:lnTo>
                    <a:pt x="116967" y="0"/>
                  </a:lnTo>
                  <a:close/>
                </a:path>
                <a:path w="840739" h="132079">
                  <a:moveTo>
                    <a:pt x="224536" y="86944"/>
                  </a:moveTo>
                  <a:lnTo>
                    <a:pt x="196354" y="60782"/>
                  </a:lnTo>
                  <a:lnTo>
                    <a:pt x="191008" y="41351"/>
                  </a:lnTo>
                  <a:lnTo>
                    <a:pt x="191008" y="31699"/>
                  </a:lnTo>
                  <a:lnTo>
                    <a:pt x="221361" y="31699"/>
                  </a:lnTo>
                  <a:lnTo>
                    <a:pt x="221361" y="17246"/>
                  </a:lnTo>
                  <a:lnTo>
                    <a:pt x="191008" y="17246"/>
                  </a:lnTo>
                  <a:lnTo>
                    <a:pt x="191008" y="0"/>
                  </a:lnTo>
                  <a:lnTo>
                    <a:pt x="173863" y="0"/>
                  </a:lnTo>
                  <a:lnTo>
                    <a:pt x="173863" y="17246"/>
                  </a:lnTo>
                  <a:lnTo>
                    <a:pt x="143764" y="17246"/>
                  </a:lnTo>
                  <a:lnTo>
                    <a:pt x="143764" y="31699"/>
                  </a:lnTo>
                  <a:lnTo>
                    <a:pt x="173990" y="31699"/>
                  </a:lnTo>
                  <a:lnTo>
                    <a:pt x="173939" y="41351"/>
                  </a:lnTo>
                  <a:lnTo>
                    <a:pt x="153365" y="81699"/>
                  </a:lnTo>
                  <a:lnTo>
                    <a:pt x="139954" y="91528"/>
                  </a:lnTo>
                  <a:lnTo>
                    <a:pt x="152273" y="102895"/>
                  </a:lnTo>
                  <a:lnTo>
                    <a:pt x="179578" y="74193"/>
                  </a:lnTo>
                  <a:lnTo>
                    <a:pt x="182499" y="68122"/>
                  </a:lnTo>
                  <a:lnTo>
                    <a:pt x="187871" y="76339"/>
                  </a:lnTo>
                  <a:lnTo>
                    <a:pt x="194894" y="84391"/>
                  </a:lnTo>
                  <a:lnTo>
                    <a:pt x="203542" y="92316"/>
                  </a:lnTo>
                  <a:lnTo>
                    <a:pt x="213868" y="100088"/>
                  </a:lnTo>
                  <a:lnTo>
                    <a:pt x="224536" y="86944"/>
                  </a:lnTo>
                  <a:close/>
                </a:path>
                <a:path w="840739" h="132079">
                  <a:moveTo>
                    <a:pt x="250317" y="0"/>
                  </a:moveTo>
                  <a:lnTo>
                    <a:pt x="233172" y="0"/>
                  </a:lnTo>
                  <a:lnTo>
                    <a:pt x="233172" y="132054"/>
                  </a:lnTo>
                  <a:lnTo>
                    <a:pt x="250317" y="132054"/>
                  </a:lnTo>
                  <a:lnTo>
                    <a:pt x="250317" y="0"/>
                  </a:lnTo>
                  <a:close/>
                </a:path>
                <a:path w="840739" h="132079">
                  <a:moveTo>
                    <a:pt x="355727" y="58051"/>
                  </a:moveTo>
                  <a:lnTo>
                    <a:pt x="349046" y="55714"/>
                  </a:lnTo>
                  <a:lnTo>
                    <a:pt x="342938" y="52501"/>
                  </a:lnTo>
                  <a:lnTo>
                    <a:pt x="337375" y="48425"/>
                  </a:lnTo>
                  <a:lnTo>
                    <a:pt x="334797" y="45872"/>
                  </a:lnTo>
                  <a:lnTo>
                    <a:pt x="332359" y="43472"/>
                  </a:lnTo>
                  <a:lnTo>
                    <a:pt x="325882" y="36309"/>
                  </a:lnTo>
                  <a:lnTo>
                    <a:pt x="322707" y="28498"/>
                  </a:lnTo>
                  <a:lnTo>
                    <a:pt x="322707" y="4178"/>
                  </a:lnTo>
                  <a:lnTo>
                    <a:pt x="305689" y="4178"/>
                  </a:lnTo>
                  <a:lnTo>
                    <a:pt x="305689" y="20612"/>
                  </a:lnTo>
                  <a:lnTo>
                    <a:pt x="305104" y="26873"/>
                  </a:lnTo>
                  <a:lnTo>
                    <a:pt x="279590" y="59842"/>
                  </a:lnTo>
                  <a:lnTo>
                    <a:pt x="272669" y="63398"/>
                  </a:lnTo>
                  <a:lnTo>
                    <a:pt x="285242" y="75311"/>
                  </a:lnTo>
                  <a:lnTo>
                    <a:pt x="314706" y="45872"/>
                  </a:lnTo>
                  <a:lnTo>
                    <a:pt x="320294" y="53416"/>
                  </a:lnTo>
                  <a:lnTo>
                    <a:pt x="327177" y="60185"/>
                  </a:lnTo>
                  <a:lnTo>
                    <a:pt x="335343" y="66154"/>
                  </a:lnTo>
                  <a:lnTo>
                    <a:pt x="344805" y="71335"/>
                  </a:lnTo>
                  <a:lnTo>
                    <a:pt x="355727" y="58051"/>
                  </a:lnTo>
                  <a:close/>
                </a:path>
                <a:path w="840739" h="132079">
                  <a:moveTo>
                    <a:pt x="387858" y="0"/>
                  </a:moveTo>
                  <a:lnTo>
                    <a:pt x="370967" y="0"/>
                  </a:lnTo>
                  <a:lnTo>
                    <a:pt x="370967" y="23279"/>
                  </a:lnTo>
                  <a:lnTo>
                    <a:pt x="342646" y="23279"/>
                  </a:lnTo>
                  <a:lnTo>
                    <a:pt x="342646" y="37858"/>
                  </a:lnTo>
                  <a:lnTo>
                    <a:pt x="370967" y="37858"/>
                  </a:lnTo>
                  <a:lnTo>
                    <a:pt x="370967" y="75577"/>
                  </a:lnTo>
                  <a:lnTo>
                    <a:pt x="387858" y="75577"/>
                  </a:lnTo>
                  <a:lnTo>
                    <a:pt x="387858" y="0"/>
                  </a:lnTo>
                  <a:close/>
                </a:path>
                <a:path w="840739" h="132079">
                  <a:moveTo>
                    <a:pt x="389890" y="112179"/>
                  </a:moveTo>
                  <a:lnTo>
                    <a:pt x="389864" y="95986"/>
                  </a:lnTo>
                  <a:lnTo>
                    <a:pt x="386816" y="90716"/>
                  </a:lnTo>
                  <a:lnTo>
                    <a:pt x="386080" y="89433"/>
                  </a:lnTo>
                  <a:lnTo>
                    <a:pt x="378256" y="84239"/>
                  </a:lnTo>
                  <a:lnTo>
                    <a:pt x="372491" y="81191"/>
                  </a:lnTo>
                  <a:lnTo>
                    <a:pt x="372491" y="108077"/>
                  </a:lnTo>
                  <a:lnTo>
                    <a:pt x="370332" y="111290"/>
                  </a:lnTo>
                  <a:lnTo>
                    <a:pt x="361442" y="116128"/>
                  </a:lnTo>
                  <a:lnTo>
                    <a:pt x="354965" y="117335"/>
                  </a:lnTo>
                  <a:lnTo>
                    <a:pt x="337693" y="117335"/>
                  </a:lnTo>
                  <a:lnTo>
                    <a:pt x="320294" y="100088"/>
                  </a:lnTo>
                  <a:lnTo>
                    <a:pt x="322453" y="96875"/>
                  </a:lnTo>
                  <a:lnTo>
                    <a:pt x="331089" y="91948"/>
                  </a:lnTo>
                  <a:lnTo>
                    <a:pt x="337566" y="90716"/>
                  </a:lnTo>
                  <a:lnTo>
                    <a:pt x="355092" y="90716"/>
                  </a:lnTo>
                  <a:lnTo>
                    <a:pt x="372491" y="108077"/>
                  </a:lnTo>
                  <a:lnTo>
                    <a:pt x="372491" y="81191"/>
                  </a:lnTo>
                  <a:lnTo>
                    <a:pt x="371906" y="80873"/>
                  </a:lnTo>
                  <a:lnTo>
                    <a:pt x="364464" y="78473"/>
                  </a:lnTo>
                  <a:lnTo>
                    <a:pt x="355917" y="77025"/>
                  </a:lnTo>
                  <a:lnTo>
                    <a:pt x="346329" y="76542"/>
                  </a:lnTo>
                  <a:lnTo>
                    <a:pt x="336613" y="77038"/>
                  </a:lnTo>
                  <a:lnTo>
                    <a:pt x="302895" y="95986"/>
                  </a:lnTo>
                  <a:lnTo>
                    <a:pt x="302895" y="112179"/>
                  </a:lnTo>
                  <a:lnTo>
                    <a:pt x="336613" y="131038"/>
                  </a:lnTo>
                  <a:lnTo>
                    <a:pt x="346329" y="131508"/>
                  </a:lnTo>
                  <a:lnTo>
                    <a:pt x="355981" y="131038"/>
                  </a:lnTo>
                  <a:lnTo>
                    <a:pt x="386918" y="117335"/>
                  </a:lnTo>
                  <a:lnTo>
                    <a:pt x="389890" y="112179"/>
                  </a:lnTo>
                  <a:close/>
                </a:path>
                <a:path w="840739" h="132079">
                  <a:moveTo>
                    <a:pt x="578866" y="59143"/>
                  </a:moveTo>
                  <a:lnTo>
                    <a:pt x="558546" y="59143"/>
                  </a:lnTo>
                  <a:lnTo>
                    <a:pt x="559562" y="44881"/>
                  </a:lnTo>
                  <a:lnTo>
                    <a:pt x="560324" y="31229"/>
                  </a:lnTo>
                  <a:lnTo>
                    <a:pt x="560793" y="18186"/>
                  </a:lnTo>
                  <a:lnTo>
                    <a:pt x="560959" y="5753"/>
                  </a:lnTo>
                  <a:lnTo>
                    <a:pt x="474980" y="5753"/>
                  </a:lnTo>
                  <a:lnTo>
                    <a:pt x="474980" y="20193"/>
                  </a:lnTo>
                  <a:lnTo>
                    <a:pt x="543814" y="20193"/>
                  </a:lnTo>
                  <a:lnTo>
                    <a:pt x="543687" y="27876"/>
                  </a:lnTo>
                  <a:lnTo>
                    <a:pt x="543331" y="36918"/>
                  </a:lnTo>
                  <a:lnTo>
                    <a:pt x="542734" y="47345"/>
                  </a:lnTo>
                  <a:lnTo>
                    <a:pt x="541909" y="59143"/>
                  </a:lnTo>
                  <a:lnTo>
                    <a:pt x="456311" y="59143"/>
                  </a:lnTo>
                  <a:lnTo>
                    <a:pt x="456311" y="73736"/>
                  </a:lnTo>
                  <a:lnTo>
                    <a:pt x="507873" y="73736"/>
                  </a:lnTo>
                  <a:lnTo>
                    <a:pt x="507873" y="132054"/>
                  </a:lnTo>
                  <a:lnTo>
                    <a:pt x="525145" y="132054"/>
                  </a:lnTo>
                  <a:lnTo>
                    <a:pt x="525145" y="73736"/>
                  </a:lnTo>
                  <a:lnTo>
                    <a:pt x="578866" y="73736"/>
                  </a:lnTo>
                  <a:lnTo>
                    <a:pt x="578866" y="59143"/>
                  </a:lnTo>
                  <a:close/>
                </a:path>
                <a:path w="840739" h="132079">
                  <a:moveTo>
                    <a:pt x="654304" y="90576"/>
                  </a:moveTo>
                  <a:lnTo>
                    <a:pt x="652805" y="78803"/>
                  </a:lnTo>
                  <a:lnTo>
                    <a:pt x="652526" y="76542"/>
                  </a:lnTo>
                  <a:lnTo>
                    <a:pt x="644486" y="77533"/>
                  </a:lnTo>
                  <a:lnTo>
                    <a:pt x="635812" y="78244"/>
                  </a:lnTo>
                  <a:lnTo>
                    <a:pt x="626478" y="78663"/>
                  </a:lnTo>
                  <a:lnTo>
                    <a:pt x="616458" y="78803"/>
                  </a:lnTo>
                  <a:lnTo>
                    <a:pt x="616458" y="10401"/>
                  </a:lnTo>
                  <a:lnTo>
                    <a:pt x="599567" y="10401"/>
                  </a:lnTo>
                  <a:lnTo>
                    <a:pt x="599567" y="93243"/>
                  </a:lnTo>
                  <a:lnTo>
                    <a:pt x="621639" y="93129"/>
                  </a:lnTo>
                  <a:lnTo>
                    <a:pt x="629513" y="92976"/>
                  </a:lnTo>
                  <a:lnTo>
                    <a:pt x="635254" y="92760"/>
                  </a:lnTo>
                  <a:lnTo>
                    <a:pt x="641477" y="92443"/>
                  </a:lnTo>
                  <a:lnTo>
                    <a:pt x="647827" y="91719"/>
                  </a:lnTo>
                  <a:lnTo>
                    <a:pt x="654304" y="90576"/>
                  </a:lnTo>
                  <a:close/>
                </a:path>
                <a:path w="840739" h="132079">
                  <a:moveTo>
                    <a:pt x="705485" y="0"/>
                  </a:moveTo>
                  <a:lnTo>
                    <a:pt x="688340" y="0"/>
                  </a:lnTo>
                  <a:lnTo>
                    <a:pt x="688340" y="51612"/>
                  </a:lnTo>
                  <a:lnTo>
                    <a:pt x="676402" y="51612"/>
                  </a:lnTo>
                  <a:lnTo>
                    <a:pt x="676402" y="2667"/>
                  </a:lnTo>
                  <a:lnTo>
                    <a:pt x="659384" y="2667"/>
                  </a:lnTo>
                  <a:lnTo>
                    <a:pt x="659384" y="128155"/>
                  </a:lnTo>
                  <a:lnTo>
                    <a:pt x="676402" y="128155"/>
                  </a:lnTo>
                  <a:lnTo>
                    <a:pt x="676402" y="66065"/>
                  </a:lnTo>
                  <a:lnTo>
                    <a:pt x="688340" y="66065"/>
                  </a:lnTo>
                  <a:lnTo>
                    <a:pt x="688340" y="132054"/>
                  </a:lnTo>
                  <a:lnTo>
                    <a:pt x="705485" y="132054"/>
                  </a:lnTo>
                  <a:lnTo>
                    <a:pt x="705485" y="66065"/>
                  </a:lnTo>
                  <a:lnTo>
                    <a:pt x="705485" y="51612"/>
                  </a:lnTo>
                  <a:lnTo>
                    <a:pt x="705485" y="0"/>
                  </a:lnTo>
                  <a:close/>
                </a:path>
                <a:path w="840739" h="132079">
                  <a:moveTo>
                    <a:pt x="840613" y="0"/>
                  </a:moveTo>
                  <a:lnTo>
                    <a:pt x="823595" y="0"/>
                  </a:lnTo>
                  <a:lnTo>
                    <a:pt x="823595" y="16979"/>
                  </a:lnTo>
                  <a:lnTo>
                    <a:pt x="823595" y="30873"/>
                  </a:lnTo>
                  <a:lnTo>
                    <a:pt x="823595" y="46685"/>
                  </a:lnTo>
                  <a:lnTo>
                    <a:pt x="800862" y="46685"/>
                  </a:lnTo>
                  <a:lnTo>
                    <a:pt x="801624" y="43586"/>
                  </a:lnTo>
                  <a:lnTo>
                    <a:pt x="802005" y="40462"/>
                  </a:lnTo>
                  <a:lnTo>
                    <a:pt x="801878" y="32931"/>
                  </a:lnTo>
                  <a:lnTo>
                    <a:pt x="801497" y="30873"/>
                  </a:lnTo>
                  <a:lnTo>
                    <a:pt x="823595" y="30873"/>
                  </a:lnTo>
                  <a:lnTo>
                    <a:pt x="823595" y="16979"/>
                  </a:lnTo>
                  <a:lnTo>
                    <a:pt x="795909" y="16979"/>
                  </a:lnTo>
                  <a:lnTo>
                    <a:pt x="795782" y="16840"/>
                  </a:lnTo>
                  <a:lnTo>
                    <a:pt x="790232" y="10731"/>
                  </a:lnTo>
                  <a:lnTo>
                    <a:pt x="785241" y="7416"/>
                  </a:lnTo>
                  <a:lnTo>
                    <a:pt x="785241" y="43611"/>
                  </a:lnTo>
                  <a:lnTo>
                    <a:pt x="783463" y="48577"/>
                  </a:lnTo>
                  <a:lnTo>
                    <a:pt x="780161" y="52197"/>
                  </a:lnTo>
                  <a:lnTo>
                    <a:pt x="776732" y="55829"/>
                  </a:lnTo>
                  <a:lnTo>
                    <a:pt x="772287" y="57645"/>
                  </a:lnTo>
                  <a:lnTo>
                    <a:pt x="761111" y="57645"/>
                  </a:lnTo>
                  <a:lnTo>
                    <a:pt x="756666" y="55829"/>
                  </a:lnTo>
                  <a:lnTo>
                    <a:pt x="753237" y="52197"/>
                  </a:lnTo>
                  <a:lnTo>
                    <a:pt x="749935" y="48577"/>
                  </a:lnTo>
                  <a:lnTo>
                    <a:pt x="748157" y="43611"/>
                  </a:lnTo>
                  <a:lnTo>
                    <a:pt x="748182" y="30873"/>
                  </a:lnTo>
                  <a:lnTo>
                    <a:pt x="749935" y="25971"/>
                  </a:lnTo>
                  <a:lnTo>
                    <a:pt x="753249" y="22288"/>
                  </a:lnTo>
                  <a:lnTo>
                    <a:pt x="756666" y="18669"/>
                  </a:lnTo>
                  <a:lnTo>
                    <a:pt x="761111" y="16840"/>
                  </a:lnTo>
                  <a:lnTo>
                    <a:pt x="772287" y="16840"/>
                  </a:lnTo>
                  <a:lnTo>
                    <a:pt x="785241" y="43611"/>
                  </a:lnTo>
                  <a:lnTo>
                    <a:pt x="785241" y="7416"/>
                  </a:lnTo>
                  <a:lnTo>
                    <a:pt x="783488" y="6248"/>
                  </a:lnTo>
                  <a:lnTo>
                    <a:pt x="775652" y="3568"/>
                  </a:lnTo>
                  <a:lnTo>
                    <a:pt x="766699" y="2667"/>
                  </a:lnTo>
                  <a:lnTo>
                    <a:pt x="759333" y="3276"/>
                  </a:lnTo>
                  <a:lnTo>
                    <a:pt x="731774" y="30035"/>
                  </a:lnTo>
                  <a:lnTo>
                    <a:pt x="731139" y="37312"/>
                  </a:lnTo>
                  <a:lnTo>
                    <a:pt x="731774" y="44691"/>
                  </a:lnTo>
                  <a:lnTo>
                    <a:pt x="759409" y="71348"/>
                  </a:lnTo>
                  <a:lnTo>
                    <a:pt x="766699" y="71945"/>
                  </a:lnTo>
                  <a:lnTo>
                    <a:pt x="774611" y="71247"/>
                  </a:lnTo>
                  <a:lnTo>
                    <a:pt x="781786" y="69113"/>
                  </a:lnTo>
                  <a:lnTo>
                    <a:pt x="788174" y="65570"/>
                  </a:lnTo>
                  <a:lnTo>
                    <a:pt x="793750" y="60591"/>
                  </a:lnTo>
                  <a:lnTo>
                    <a:pt x="823595" y="60591"/>
                  </a:lnTo>
                  <a:lnTo>
                    <a:pt x="823595" y="76669"/>
                  </a:lnTo>
                  <a:lnTo>
                    <a:pt x="840613" y="76669"/>
                  </a:lnTo>
                  <a:lnTo>
                    <a:pt x="840613" y="60591"/>
                  </a:lnTo>
                  <a:lnTo>
                    <a:pt x="840613" y="57645"/>
                  </a:lnTo>
                  <a:lnTo>
                    <a:pt x="840613" y="46685"/>
                  </a:lnTo>
                  <a:lnTo>
                    <a:pt x="840613" y="30873"/>
                  </a:lnTo>
                  <a:lnTo>
                    <a:pt x="840613" y="16979"/>
                  </a:lnTo>
                  <a:lnTo>
                    <a:pt x="840613" y="0"/>
                  </a:lnTo>
                  <a:close/>
                </a:path>
                <a:path w="840739" h="132079">
                  <a:moveTo>
                    <a:pt x="840740" y="82156"/>
                  </a:moveTo>
                  <a:lnTo>
                    <a:pt x="823849" y="82156"/>
                  </a:lnTo>
                  <a:lnTo>
                    <a:pt x="823849" y="96456"/>
                  </a:lnTo>
                  <a:lnTo>
                    <a:pt x="823849" y="114947"/>
                  </a:lnTo>
                  <a:lnTo>
                    <a:pt x="774954" y="114947"/>
                  </a:lnTo>
                  <a:lnTo>
                    <a:pt x="774954" y="96456"/>
                  </a:lnTo>
                  <a:lnTo>
                    <a:pt x="823849" y="96456"/>
                  </a:lnTo>
                  <a:lnTo>
                    <a:pt x="823849" y="82156"/>
                  </a:lnTo>
                  <a:lnTo>
                    <a:pt x="758063" y="82156"/>
                  </a:lnTo>
                  <a:lnTo>
                    <a:pt x="758063" y="129247"/>
                  </a:lnTo>
                  <a:lnTo>
                    <a:pt x="840740" y="129247"/>
                  </a:lnTo>
                  <a:lnTo>
                    <a:pt x="840740" y="114947"/>
                  </a:lnTo>
                  <a:lnTo>
                    <a:pt x="840740" y="96456"/>
                  </a:lnTo>
                  <a:lnTo>
                    <a:pt x="840740" y="82156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6" name="object 76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6036945" y="5597664"/>
              <a:ext cx="122554" cy="129793"/>
            </a:xfrm>
            <a:prstGeom prst="rect">
              <a:avLst/>
            </a:prstGeom>
          </p:spPr>
        </p:pic>
        <p:sp>
          <p:nvSpPr>
            <p:cNvPr id="77" name="object 77"/>
            <p:cNvSpPr/>
            <p:nvPr/>
          </p:nvSpPr>
          <p:spPr>
            <a:xfrm>
              <a:off x="6220968" y="5595670"/>
              <a:ext cx="831850" cy="139700"/>
            </a:xfrm>
            <a:custGeom>
              <a:avLst/>
              <a:gdLst/>
              <a:ahLst/>
              <a:cxnLst/>
              <a:rect l="l" t="t" r="r" b="b"/>
              <a:pathLst>
                <a:path w="831850" h="139700">
                  <a:moveTo>
                    <a:pt x="71374" y="8839"/>
                  </a:moveTo>
                  <a:lnTo>
                    <a:pt x="7747" y="8839"/>
                  </a:lnTo>
                  <a:lnTo>
                    <a:pt x="7747" y="23279"/>
                  </a:lnTo>
                  <a:lnTo>
                    <a:pt x="50419" y="23279"/>
                  </a:lnTo>
                  <a:lnTo>
                    <a:pt x="47282" y="30797"/>
                  </a:lnTo>
                  <a:lnTo>
                    <a:pt x="16941" y="61404"/>
                  </a:lnTo>
                  <a:lnTo>
                    <a:pt x="0" y="69291"/>
                  </a:lnTo>
                  <a:lnTo>
                    <a:pt x="12446" y="82778"/>
                  </a:lnTo>
                  <a:lnTo>
                    <a:pt x="36474" y="67767"/>
                  </a:lnTo>
                  <a:lnTo>
                    <a:pt x="54292" y="50431"/>
                  </a:lnTo>
                  <a:lnTo>
                    <a:pt x="65913" y="30784"/>
                  </a:lnTo>
                  <a:lnTo>
                    <a:pt x="71374" y="8839"/>
                  </a:lnTo>
                  <a:close/>
                </a:path>
                <a:path w="831850" h="139700">
                  <a:moveTo>
                    <a:pt x="111760" y="1854"/>
                  </a:moveTo>
                  <a:lnTo>
                    <a:pt x="94869" y="1854"/>
                  </a:lnTo>
                  <a:lnTo>
                    <a:pt x="94869" y="22466"/>
                  </a:lnTo>
                  <a:lnTo>
                    <a:pt x="69469" y="22466"/>
                  </a:lnTo>
                  <a:lnTo>
                    <a:pt x="69469" y="36360"/>
                  </a:lnTo>
                  <a:lnTo>
                    <a:pt x="94869" y="36360"/>
                  </a:lnTo>
                  <a:lnTo>
                    <a:pt x="94869" y="50253"/>
                  </a:lnTo>
                  <a:lnTo>
                    <a:pt x="65786" y="50253"/>
                  </a:lnTo>
                  <a:lnTo>
                    <a:pt x="65786" y="63944"/>
                  </a:lnTo>
                  <a:lnTo>
                    <a:pt x="94869" y="63944"/>
                  </a:lnTo>
                  <a:lnTo>
                    <a:pt x="94869" y="77431"/>
                  </a:lnTo>
                  <a:lnTo>
                    <a:pt x="111760" y="77431"/>
                  </a:lnTo>
                  <a:lnTo>
                    <a:pt x="111760" y="1854"/>
                  </a:lnTo>
                  <a:close/>
                </a:path>
                <a:path w="831850" h="139700">
                  <a:moveTo>
                    <a:pt x="113792" y="114033"/>
                  </a:moveTo>
                  <a:lnTo>
                    <a:pt x="113766" y="97840"/>
                  </a:lnTo>
                  <a:lnTo>
                    <a:pt x="110718" y="92570"/>
                  </a:lnTo>
                  <a:lnTo>
                    <a:pt x="109982" y="91287"/>
                  </a:lnTo>
                  <a:lnTo>
                    <a:pt x="102158" y="86093"/>
                  </a:lnTo>
                  <a:lnTo>
                    <a:pt x="96393" y="83045"/>
                  </a:lnTo>
                  <a:lnTo>
                    <a:pt x="96393" y="109931"/>
                  </a:lnTo>
                  <a:lnTo>
                    <a:pt x="94234" y="113144"/>
                  </a:lnTo>
                  <a:lnTo>
                    <a:pt x="85344" y="117983"/>
                  </a:lnTo>
                  <a:lnTo>
                    <a:pt x="78867" y="119189"/>
                  </a:lnTo>
                  <a:lnTo>
                    <a:pt x="61595" y="119189"/>
                  </a:lnTo>
                  <a:lnTo>
                    <a:pt x="44196" y="101942"/>
                  </a:lnTo>
                  <a:lnTo>
                    <a:pt x="46355" y="98729"/>
                  </a:lnTo>
                  <a:lnTo>
                    <a:pt x="54991" y="93802"/>
                  </a:lnTo>
                  <a:lnTo>
                    <a:pt x="61468" y="92570"/>
                  </a:lnTo>
                  <a:lnTo>
                    <a:pt x="78994" y="92570"/>
                  </a:lnTo>
                  <a:lnTo>
                    <a:pt x="96393" y="109931"/>
                  </a:lnTo>
                  <a:lnTo>
                    <a:pt x="96393" y="83045"/>
                  </a:lnTo>
                  <a:lnTo>
                    <a:pt x="95808" y="82727"/>
                  </a:lnTo>
                  <a:lnTo>
                    <a:pt x="88366" y="80327"/>
                  </a:lnTo>
                  <a:lnTo>
                    <a:pt x="79819" y="78879"/>
                  </a:lnTo>
                  <a:lnTo>
                    <a:pt x="70231" y="78397"/>
                  </a:lnTo>
                  <a:lnTo>
                    <a:pt x="60515" y="78892"/>
                  </a:lnTo>
                  <a:lnTo>
                    <a:pt x="26797" y="97840"/>
                  </a:lnTo>
                  <a:lnTo>
                    <a:pt x="26797" y="114033"/>
                  </a:lnTo>
                  <a:lnTo>
                    <a:pt x="60515" y="132892"/>
                  </a:lnTo>
                  <a:lnTo>
                    <a:pt x="70231" y="133362"/>
                  </a:lnTo>
                  <a:lnTo>
                    <a:pt x="79883" y="132892"/>
                  </a:lnTo>
                  <a:lnTo>
                    <a:pt x="110820" y="119189"/>
                  </a:lnTo>
                  <a:lnTo>
                    <a:pt x="113792" y="114033"/>
                  </a:lnTo>
                  <a:close/>
                </a:path>
                <a:path w="831850" h="139700">
                  <a:moveTo>
                    <a:pt x="207899" y="48641"/>
                  </a:moveTo>
                  <a:lnTo>
                    <a:pt x="206413" y="45732"/>
                  </a:lnTo>
                  <a:lnTo>
                    <a:pt x="204978" y="42875"/>
                  </a:lnTo>
                  <a:lnTo>
                    <a:pt x="199263" y="38519"/>
                  </a:lnTo>
                  <a:lnTo>
                    <a:pt x="193421" y="34150"/>
                  </a:lnTo>
                  <a:lnTo>
                    <a:pt x="191516" y="33642"/>
                  </a:lnTo>
                  <a:lnTo>
                    <a:pt x="191516" y="49085"/>
                  </a:lnTo>
                  <a:lnTo>
                    <a:pt x="191516" y="62649"/>
                  </a:lnTo>
                  <a:lnTo>
                    <a:pt x="186055" y="66065"/>
                  </a:lnTo>
                  <a:lnTo>
                    <a:pt x="163830" y="66065"/>
                  </a:lnTo>
                  <a:lnTo>
                    <a:pt x="158242" y="62649"/>
                  </a:lnTo>
                  <a:lnTo>
                    <a:pt x="158242" y="49085"/>
                  </a:lnTo>
                  <a:lnTo>
                    <a:pt x="163830" y="45732"/>
                  </a:lnTo>
                  <a:lnTo>
                    <a:pt x="186055" y="45732"/>
                  </a:lnTo>
                  <a:lnTo>
                    <a:pt x="191516" y="49085"/>
                  </a:lnTo>
                  <a:lnTo>
                    <a:pt x="191516" y="33642"/>
                  </a:lnTo>
                  <a:lnTo>
                    <a:pt x="185293" y="31978"/>
                  </a:lnTo>
                  <a:lnTo>
                    <a:pt x="164465" y="31978"/>
                  </a:lnTo>
                  <a:lnTo>
                    <a:pt x="156337" y="34150"/>
                  </a:lnTo>
                  <a:lnTo>
                    <a:pt x="144653" y="42875"/>
                  </a:lnTo>
                  <a:lnTo>
                    <a:pt x="141859" y="48641"/>
                  </a:lnTo>
                  <a:lnTo>
                    <a:pt x="141871" y="63106"/>
                  </a:lnTo>
                  <a:lnTo>
                    <a:pt x="144653" y="68859"/>
                  </a:lnTo>
                  <a:lnTo>
                    <a:pt x="150418" y="73228"/>
                  </a:lnTo>
                  <a:lnTo>
                    <a:pt x="156210" y="77520"/>
                  </a:lnTo>
                  <a:lnTo>
                    <a:pt x="164338" y="79692"/>
                  </a:lnTo>
                  <a:lnTo>
                    <a:pt x="185039" y="79692"/>
                  </a:lnTo>
                  <a:lnTo>
                    <a:pt x="193179" y="77520"/>
                  </a:lnTo>
                  <a:lnTo>
                    <a:pt x="199186" y="73190"/>
                  </a:lnTo>
                  <a:lnTo>
                    <a:pt x="204978" y="68910"/>
                  </a:lnTo>
                  <a:lnTo>
                    <a:pt x="206400" y="66065"/>
                  </a:lnTo>
                  <a:lnTo>
                    <a:pt x="207899" y="63106"/>
                  </a:lnTo>
                  <a:lnTo>
                    <a:pt x="207899" y="48641"/>
                  </a:lnTo>
                  <a:close/>
                </a:path>
                <a:path w="831850" h="139700">
                  <a:moveTo>
                    <a:pt x="216408" y="13487"/>
                  </a:moveTo>
                  <a:lnTo>
                    <a:pt x="184531" y="13487"/>
                  </a:lnTo>
                  <a:lnTo>
                    <a:pt x="184531" y="0"/>
                  </a:lnTo>
                  <a:lnTo>
                    <a:pt x="167259" y="0"/>
                  </a:lnTo>
                  <a:lnTo>
                    <a:pt x="167259" y="13487"/>
                  </a:lnTo>
                  <a:lnTo>
                    <a:pt x="135382" y="13487"/>
                  </a:lnTo>
                  <a:lnTo>
                    <a:pt x="135382" y="27254"/>
                  </a:lnTo>
                  <a:lnTo>
                    <a:pt x="216408" y="27254"/>
                  </a:lnTo>
                  <a:lnTo>
                    <a:pt x="216408" y="13487"/>
                  </a:lnTo>
                  <a:close/>
                </a:path>
                <a:path w="831850" h="139700">
                  <a:moveTo>
                    <a:pt x="247015" y="85852"/>
                  </a:moveTo>
                  <a:lnTo>
                    <a:pt x="230251" y="85852"/>
                  </a:lnTo>
                  <a:lnTo>
                    <a:pt x="230251" y="100164"/>
                  </a:lnTo>
                  <a:lnTo>
                    <a:pt x="230251" y="117957"/>
                  </a:lnTo>
                  <a:lnTo>
                    <a:pt x="176911" y="117957"/>
                  </a:lnTo>
                  <a:lnTo>
                    <a:pt x="176911" y="100164"/>
                  </a:lnTo>
                  <a:lnTo>
                    <a:pt x="230251" y="100164"/>
                  </a:lnTo>
                  <a:lnTo>
                    <a:pt x="230251" y="85852"/>
                  </a:lnTo>
                  <a:lnTo>
                    <a:pt x="160020" y="85852"/>
                  </a:lnTo>
                  <a:lnTo>
                    <a:pt x="160020" y="132270"/>
                  </a:lnTo>
                  <a:lnTo>
                    <a:pt x="247015" y="132270"/>
                  </a:lnTo>
                  <a:lnTo>
                    <a:pt x="247015" y="117957"/>
                  </a:lnTo>
                  <a:lnTo>
                    <a:pt x="247015" y="100164"/>
                  </a:lnTo>
                  <a:lnTo>
                    <a:pt x="247015" y="85852"/>
                  </a:lnTo>
                  <a:close/>
                </a:path>
                <a:path w="831850" h="139700">
                  <a:moveTo>
                    <a:pt x="247015" y="1854"/>
                  </a:moveTo>
                  <a:lnTo>
                    <a:pt x="230124" y="1854"/>
                  </a:lnTo>
                  <a:lnTo>
                    <a:pt x="230124" y="41224"/>
                  </a:lnTo>
                  <a:lnTo>
                    <a:pt x="209677" y="41224"/>
                  </a:lnTo>
                  <a:lnTo>
                    <a:pt x="209677" y="55524"/>
                  </a:lnTo>
                  <a:lnTo>
                    <a:pt x="230124" y="55524"/>
                  </a:lnTo>
                  <a:lnTo>
                    <a:pt x="230124" y="80238"/>
                  </a:lnTo>
                  <a:lnTo>
                    <a:pt x="247015" y="80238"/>
                  </a:lnTo>
                  <a:lnTo>
                    <a:pt x="247015" y="1854"/>
                  </a:lnTo>
                  <a:close/>
                </a:path>
                <a:path w="831850" h="139700">
                  <a:moveTo>
                    <a:pt x="346951" y="81495"/>
                  </a:moveTo>
                  <a:lnTo>
                    <a:pt x="346913" y="63144"/>
                  </a:lnTo>
                  <a:lnTo>
                    <a:pt x="343662" y="55714"/>
                  </a:lnTo>
                  <a:lnTo>
                    <a:pt x="337121" y="49872"/>
                  </a:lnTo>
                  <a:lnTo>
                    <a:pt x="331914" y="46101"/>
                  </a:lnTo>
                  <a:lnTo>
                    <a:pt x="329780" y="45135"/>
                  </a:lnTo>
                  <a:lnTo>
                    <a:pt x="329780" y="77203"/>
                  </a:lnTo>
                  <a:lnTo>
                    <a:pt x="328155" y="81038"/>
                  </a:lnTo>
                  <a:lnTo>
                    <a:pt x="321805" y="87249"/>
                  </a:lnTo>
                  <a:lnTo>
                    <a:pt x="317500" y="88798"/>
                  </a:lnTo>
                  <a:lnTo>
                    <a:pt x="306578" y="88798"/>
                  </a:lnTo>
                  <a:lnTo>
                    <a:pt x="302260" y="87274"/>
                  </a:lnTo>
                  <a:lnTo>
                    <a:pt x="295910" y="81153"/>
                  </a:lnTo>
                  <a:lnTo>
                    <a:pt x="294386" y="77203"/>
                  </a:lnTo>
                  <a:lnTo>
                    <a:pt x="294386" y="67297"/>
                  </a:lnTo>
                  <a:lnTo>
                    <a:pt x="295910" y="63246"/>
                  </a:lnTo>
                  <a:lnTo>
                    <a:pt x="299085" y="60210"/>
                  </a:lnTo>
                  <a:lnTo>
                    <a:pt x="302387" y="57175"/>
                  </a:lnTo>
                  <a:lnTo>
                    <a:pt x="306578" y="55664"/>
                  </a:lnTo>
                  <a:lnTo>
                    <a:pt x="317500" y="55664"/>
                  </a:lnTo>
                  <a:lnTo>
                    <a:pt x="321805" y="57200"/>
                  </a:lnTo>
                  <a:lnTo>
                    <a:pt x="328155" y="63360"/>
                  </a:lnTo>
                  <a:lnTo>
                    <a:pt x="329768" y="67297"/>
                  </a:lnTo>
                  <a:lnTo>
                    <a:pt x="329780" y="77203"/>
                  </a:lnTo>
                  <a:lnTo>
                    <a:pt x="329780" y="45135"/>
                  </a:lnTo>
                  <a:lnTo>
                    <a:pt x="325996" y="43395"/>
                  </a:lnTo>
                  <a:lnTo>
                    <a:pt x="319354" y="41770"/>
                  </a:lnTo>
                  <a:lnTo>
                    <a:pt x="312026" y="41224"/>
                  </a:lnTo>
                  <a:lnTo>
                    <a:pt x="304596" y="41770"/>
                  </a:lnTo>
                  <a:lnTo>
                    <a:pt x="277241" y="63144"/>
                  </a:lnTo>
                  <a:lnTo>
                    <a:pt x="277317" y="81495"/>
                  </a:lnTo>
                  <a:lnTo>
                    <a:pt x="311912" y="103238"/>
                  </a:lnTo>
                  <a:lnTo>
                    <a:pt x="319366" y="102704"/>
                  </a:lnTo>
                  <a:lnTo>
                    <a:pt x="343687" y="88798"/>
                  </a:lnTo>
                  <a:lnTo>
                    <a:pt x="346951" y="81495"/>
                  </a:lnTo>
                  <a:close/>
                </a:path>
                <a:path w="831850" h="139700">
                  <a:moveTo>
                    <a:pt x="352552" y="20066"/>
                  </a:moveTo>
                  <a:lnTo>
                    <a:pt x="320802" y="20066"/>
                  </a:lnTo>
                  <a:lnTo>
                    <a:pt x="320802" y="1854"/>
                  </a:lnTo>
                  <a:lnTo>
                    <a:pt x="303403" y="1854"/>
                  </a:lnTo>
                  <a:lnTo>
                    <a:pt x="303403" y="20066"/>
                  </a:lnTo>
                  <a:lnTo>
                    <a:pt x="271780" y="20066"/>
                  </a:lnTo>
                  <a:lnTo>
                    <a:pt x="271780" y="34505"/>
                  </a:lnTo>
                  <a:lnTo>
                    <a:pt x="352552" y="34505"/>
                  </a:lnTo>
                  <a:lnTo>
                    <a:pt x="352552" y="20066"/>
                  </a:lnTo>
                  <a:close/>
                </a:path>
                <a:path w="831850" h="139700">
                  <a:moveTo>
                    <a:pt x="397129" y="59220"/>
                  </a:moveTo>
                  <a:lnTo>
                    <a:pt x="376555" y="59220"/>
                  </a:lnTo>
                  <a:lnTo>
                    <a:pt x="376555" y="1854"/>
                  </a:lnTo>
                  <a:lnTo>
                    <a:pt x="359283" y="1854"/>
                  </a:lnTo>
                  <a:lnTo>
                    <a:pt x="359283" y="133908"/>
                  </a:lnTo>
                  <a:lnTo>
                    <a:pt x="376555" y="133908"/>
                  </a:lnTo>
                  <a:lnTo>
                    <a:pt x="376555" y="73672"/>
                  </a:lnTo>
                  <a:lnTo>
                    <a:pt x="397129" y="73672"/>
                  </a:lnTo>
                  <a:lnTo>
                    <a:pt x="397129" y="59220"/>
                  </a:lnTo>
                  <a:close/>
                </a:path>
                <a:path w="831850" h="139700">
                  <a:moveTo>
                    <a:pt x="470662" y="109816"/>
                  </a:moveTo>
                  <a:lnTo>
                    <a:pt x="465963" y="107988"/>
                  </a:lnTo>
                  <a:lnTo>
                    <a:pt x="462026" y="104889"/>
                  </a:lnTo>
                  <a:lnTo>
                    <a:pt x="455422" y="96126"/>
                  </a:lnTo>
                  <a:lnTo>
                    <a:pt x="453771" y="91782"/>
                  </a:lnTo>
                  <a:lnTo>
                    <a:pt x="453771" y="80657"/>
                  </a:lnTo>
                  <a:lnTo>
                    <a:pt x="437007" y="80657"/>
                  </a:lnTo>
                  <a:lnTo>
                    <a:pt x="437007" y="94894"/>
                  </a:lnTo>
                  <a:lnTo>
                    <a:pt x="434721" y="101714"/>
                  </a:lnTo>
                  <a:lnTo>
                    <a:pt x="425323" y="114223"/>
                  </a:lnTo>
                  <a:lnTo>
                    <a:pt x="418846" y="119214"/>
                  </a:lnTo>
                  <a:lnTo>
                    <a:pt x="410578" y="122961"/>
                  </a:lnTo>
                  <a:lnTo>
                    <a:pt x="422910" y="133781"/>
                  </a:lnTo>
                  <a:lnTo>
                    <a:pt x="427228" y="131445"/>
                  </a:lnTo>
                  <a:lnTo>
                    <a:pt x="431800" y="127889"/>
                  </a:lnTo>
                  <a:lnTo>
                    <a:pt x="436499" y="123101"/>
                  </a:lnTo>
                  <a:lnTo>
                    <a:pt x="441350" y="118262"/>
                  </a:lnTo>
                  <a:lnTo>
                    <a:pt x="444627" y="114109"/>
                  </a:lnTo>
                  <a:lnTo>
                    <a:pt x="446405" y="110502"/>
                  </a:lnTo>
                  <a:lnTo>
                    <a:pt x="449326" y="114604"/>
                  </a:lnTo>
                  <a:lnTo>
                    <a:pt x="452628" y="117944"/>
                  </a:lnTo>
                  <a:lnTo>
                    <a:pt x="456438" y="120497"/>
                  </a:lnTo>
                  <a:lnTo>
                    <a:pt x="469747" y="110502"/>
                  </a:lnTo>
                  <a:lnTo>
                    <a:pt x="470662" y="109816"/>
                  </a:lnTo>
                  <a:close/>
                </a:path>
                <a:path w="831850" h="139700">
                  <a:moveTo>
                    <a:pt x="518668" y="1854"/>
                  </a:moveTo>
                  <a:lnTo>
                    <a:pt x="501650" y="1854"/>
                  </a:lnTo>
                  <a:lnTo>
                    <a:pt x="501650" y="19519"/>
                  </a:lnTo>
                  <a:lnTo>
                    <a:pt x="501650" y="33274"/>
                  </a:lnTo>
                  <a:lnTo>
                    <a:pt x="501650" y="46151"/>
                  </a:lnTo>
                  <a:lnTo>
                    <a:pt x="480060" y="46151"/>
                  </a:lnTo>
                  <a:lnTo>
                    <a:pt x="480441" y="44373"/>
                  </a:lnTo>
                  <a:lnTo>
                    <a:pt x="480695" y="42265"/>
                  </a:lnTo>
                  <a:lnTo>
                    <a:pt x="480695" y="37338"/>
                  </a:lnTo>
                  <a:lnTo>
                    <a:pt x="480441" y="35153"/>
                  </a:lnTo>
                  <a:lnTo>
                    <a:pt x="480060" y="33274"/>
                  </a:lnTo>
                  <a:lnTo>
                    <a:pt x="501650" y="33274"/>
                  </a:lnTo>
                  <a:lnTo>
                    <a:pt x="501650" y="19519"/>
                  </a:lnTo>
                  <a:lnTo>
                    <a:pt x="474472" y="19519"/>
                  </a:lnTo>
                  <a:lnTo>
                    <a:pt x="474205" y="19240"/>
                  </a:lnTo>
                  <a:lnTo>
                    <a:pt x="468604" y="13144"/>
                  </a:lnTo>
                  <a:lnTo>
                    <a:pt x="463550" y="9804"/>
                  </a:lnTo>
                  <a:lnTo>
                    <a:pt x="463550" y="33693"/>
                  </a:lnTo>
                  <a:lnTo>
                    <a:pt x="463550" y="45466"/>
                  </a:lnTo>
                  <a:lnTo>
                    <a:pt x="461772" y="50317"/>
                  </a:lnTo>
                  <a:lnTo>
                    <a:pt x="458216" y="54254"/>
                  </a:lnTo>
                  <a:lnTo>
                    <a:pt x="454533" y="58204"/>
                  </a:lnTo>
                  <a:lnTo>
                    <a:pt x="450088" y="60185"/>
                  </a:lnTo>
                  <a:lnTo>
                    <a:pt x="439420" y="60185"/>
                  </a:lnTo>
                  <a:lnTo>
                    <a:pt x="434975" y="58204"/>
                  </a:lnTo>
                  <a:lnTo>
                    <a:pt x="428104" y="50317"/>
                  </a:lnTo>
                  <a:lnTo>
                    <a:pt x="426326" y="45466"/>
                  </a:lnTo>
                  <a:lnTo>
                    <a:pt x="426364" y="33693"/>
                  </a:lnTo>
                  <a:lnTo>
                    <a:pt x="428104" y="28879"/>
                  </a:lnTo>
                  <a:lnTo>
                    <a:pt x="434975" y="21170"/>
                  </a:lnTo>
                  <a:lnTo>
                    <a:pt x="439420" y="19240"/>
                  </a:lnTo>
                  <a:lnTo>
                    <a:pt x="450215" y="19240"/>
                  </a:lnTo>
                  <a:lnTo>
                    <a:pt x="454660" y="21145"/>
                  </a:lnTo>
                  <a:lnTo>
                    <a:pt x="461772" y="28765"/>
                  </a:lnTo>
                  <a:lnTo>
                    <a:pt x="463550" y="33693"/>
                  </a:lnTo>
                  <a:lnTo>
                    <a:pt x="463550" y="9804"/>
                  </a:lnTo>
                  <a:lnTo>
                    <a:pt x="461721" y="8585"/>
                  </a:lnTo>
                  <a:lnTo>
                    <a:pt x="453796" y="5854"/>
                  </a:lnTo>
                  <a:lnTo>
                    <a:pt x="444881" y="4940"/>
                  </a:lnTo>
                  <a:lnTo>
                    <a:pt x="437565" y="5562"/>
                  </a:lnTo>
                  <a:lnTo>
                    <a:pt x="409829" y="32626"/>
                  </a:lnTo>
                  <a:lnTo>
                    <a:pt x="409181" y="39852"/>
                  </a:lnTo>
                  <a:lnTo>
                    <a:pt x="409829" y="47142"/>
                  </a:lnTo>
                  <a:lnTo>
                    <a:pt x="437489" y="73888"/>
                  </a:lnTo>
                  <a:lnTo>
                    <a:pt x="444881" y="74485"/>
                  </a:lnTo>
                  <a:lnTo>
                    <a:pt x="453859" y="73571"/>
                  </a:lnTo>
                  <a:lnTo>
                    <a:pt x="461759" y="70815"/>
                  </a:lnTo>
                  <a:lnTo>
                    <a:pt x="468630" y="66217"/>
                  </a:lnTo>
                  <a:lnTo>
                    <a:pt x="474091" y="60185"/>
                  </a:lnTo>
                  <a:lnTo>
                    <a:pt x="474472" y="59766"/>
                  </a:lnTo>
                  <a:lnTo>
                    <a:pt x="501650" y="59766"/>
                  </a:lnTo>
                  <a:lnTo>
                    <a:pt x="501650" y="77711"/>
                  </a:lnTo>
                  <a:lnTo>
                    <a:pt x="518668" y="77711"/>
                  </a:lnTo>
                  <a:lnTo>
                    <a:pt x="518668" y="59766"/>
                  </a:lnTo>
                  <a:lnTo>
                    <a:pt x="518668" y="46151"/>
                  </a:lnTo>
                  <a:lnTo>
                    <a:pt x="518668" y="33274"/>
                  </a:lnTo>
                  <a:lnTo>
                    <a:pt x="518668" y="19519"/>
                  </a:lnTo>
                  <a:lnTo>
                    <a:pt x="518668" y="1854"/>
                  </a:lnTo>
                  <a:close/>
                </a:path>
                <a:path w="831850" h="139700">
                  <a:moveTo>
                    <a:pt x="529336" y="121183"/>
                  </a:moveTo>
                  <a:lnTo>
                    <a:pt x="502539" y="94894"/>
                  </a:lnTo>
                  <a:lnTo>
                    <a:pt x="502539" y="80518"/>
                  </a:lnTo>
                  <a:lnTo>
                    <a:pt x="485521" y="80518"/>
                  </a:lnTo>
                  <a:lnTo>
                    <a:pt x="485521" y="87503"/>
                  </a:lnTo>
                  <a:lnTo>
                    <a:pt x="483844" y="98450"/>
                  </a:lnTo>
                  <a:lnTo>
                    <a:pt x="478828" y="108013"/>
                  </a:lnTo>
                  <a:lnTo>
                    <a:pt x="470458" y="116179"/>
                  </a:lnTo>
                  <a:lnTo>
                    <a:pt x="458724" y="122961"/>
                  </a:lnTo>
                  <a:lnTo>
                    <a:pt x="471170" y="134467"/>
                  </a:lnTo>
                  <a:lnTo>
                    <a:pt x="494030" y="113309"/>
                  </a:lnTo>
                  <a:lnTo>
                    <a:pt x="498741" y="119278"/>
                  </a:lnTo>
                  <a:lnTo>
                    <a:pt x="504126" y="124587"/>
                  </a:lnTo>
                  <a:lnTo>
                    <a:pt x="510171" y="129247"/>
                  </a:lnTo>
                  <a:lnTo>
                    <a:pt x="516890" y="133235"/>
                  </a:lnTo>
                  <a:lnTo>
                    <a:pt x="529336" y="121183"/>
                  </a:lnTo>
                  <a:close/>
                </a:path>
                <a:path w="831850" h="139700">
                  <a:moveTo>
                    <a:pt x="648081" y="44780"/>
                  </a:moveTo>
                  <a:lnTo>
                    <a:pt x="630555" y="17297"/>
                  </a:lnTo>
                  <a:lnTo>
                    <a:pt x="630555" y="38709"/>
                  </a:lnTo>
                  <a:lnTo>
                    <a:pt x="630529" y="50939"/>
                  </a:lnTo>
                  <a:lnTo>
                    <a:pt x="628142" y="55727"/>
                  </a:lnTo>
                  <a:lnTo>
                    <a:pt x="617982" y="62852"/>
                  </a:lnTo>
                  <a:lnTo>
                    <a:pt x="611251" y="64630"/>
                  </a:lnTo>
                  <a:lnTo>
                    <a:pt x="593979" y="64630"/>
                  </a:lnTo>
                  <a:lnTo>
                    <a:pt x="587222" y="62852"/>
                  </a:lnTo>
                  <a:lnTo>
                    <a:pt x="577088" y="55791"/>
                  </a:lnTo>
                  <a:lnTo>
                    <a:pt x="574548" y="50939"/>
                  </a:lnTo>
                  <a:lnTo>
                    <a:pt x="574548" y="38709"/>
                  </a:lnTo>
                  <a:lnTo>
                    <a:pt x="577088" y="33896"/>
                  </a:lnTo>
                  <a:lnTo>
                    <a:pt x="587248" y="26771"/>
                  </a:lnTo>
                  <a:lnTo>
                    <a:pt x="593979" y="24993"/>
                  </a:lnTo>
                  <a:lnTo>
                    <a:pt x="611251" y="24993"/>
                  </a:lnTo>
                  <a:lnTo>
                    <a:pt x="618109" y="26771"/>
                  </a:lnTo>
                  <a:lnTo>
                    <a:pt x="623062" y="30327"/>
                  </a:lnTo>
                  <a:lnTo>
                    <a:pt x="628142" y="33896"/>
                  </a:lnTo>
                  <a:lnTo>
                    <a:pt x="602615" y="10820"/>
                  </a:lnTo>
                  <a:lnTo>
                    <a:pt x="593153" y="11391"/>
                  </a:lnTo>
                  <a:lnTo>
                    <a:pt x="560260" y="30695"/>
                  </a:lnTo>
                  <a:lnTo>
                    <a:pt x="557022" y="44780"/>
                  </a:lnTo>
                  <a:lnTo>
                    <a:pt x="557822" y="52273"/>
                  </a:lnTo>
                  <a:lnTo>
                    <a:pt x="593217" y="78244"/>
                  </a:lnTo>
                  <a:lnTo>
                    <a:pt x="602615" y="78803"/>
                  </a:lnTo>
                  <a:lnTo>
                    <a:pt x="612013" y="78244"/>
                  </a:lnTo>
                  <a:lnTo>
                    <a:pt x="640905" y="64630"/>
                  </a:lnTo>
                  <a:lnTo>
                    <a:pt x="644855" y="58928"/>
                  </a:lnTo>
                  <a:lnTo>
                    <a:pt x="647268" y="52273"/>
                  </a:lnTo>
                  <a:lnTo>
                    <a:pt x="648081" y="44780"/>
                  </a:lnTo>
                  <a:close/>
                </a:path>
                <a:path w="831850" h="139700">
                  <a:moveTo>
                    <a:pt x="663956" y="100571"/>
                  </a:moveTo>
                  <a:lnTo>
                    <a:pt x="541401" y="100571"/>
                  </a:lnTo>
                  <a:lnTo>
                    <a:pt x="541401" y="114744"/>
                  </a:lnTo>
                  <a:lnTo>
                    <a:pt x="663956" y="114744"/>
                  </a:lnTo>
                  <a:lnTo>
                    <a:pt x="663956" y="100571"/>
                  </a:lnTo>
                  <a:close/>
                </a:path>
                <a:path w="831850" h="139700">
                  <a:moveTo>
                    <a:pt x="790321" y="1854"/>
                  </a:moveTo>
                  <a:lnTo>
                    <a:pt x="773303" y="1854"/>
                  </a:lnTo>
                  <a:lnTo>
                    <a:pt x="773303" y="30060"/>
                  </a:lnTo>
                  <a:lnTo>
                    <a:pt x="773303" y="44500"/>
                  </a:lnTo>
                  <a:lnTo>
                    <a:pt x="773303" y="65659"/>
                  </a:lnTo>
                  <a:lnTo>
                    <a:pt x="748792" y="65659"/>
                  </a:lnTo>
                  <a:lnTo>
                    <a:pt x="748792" y="44500"/>
                  </a:lnTo>
                  <a:lnTo>
                    <a:pt x="773303" y="44500"/>
                  </a:lnTo>
                  <a:lnTo>
                    <a:pt x="773303" y="30060"/>
                  </a:lnTo>
                  <a:lnTo>
                    <a:pt x="748792" y="30060"/>
                  </a:lnTo>
                  <a:lnTo>
                    <a:pt x="748792" y="27660"/>
                  </a:lnTo>
                  <a:lnTo>
                    <a:pt x="748792" y="13220"/>
                  </a:lnTo>
                  <a:lnTo>
                    <a:pt x="731774" y="13220"/>
                  </a:lnTo>
                  <a:lnTo>
                    <a:pt x="731774" y="27660"/>
                  </a:lnTo>
                  <a:lnTo>
                    <a:pt x="731774" y="82499"/>
                  </a:lnTo>
                  <a:lnTo>
                    <a:pt x="700532" y="82499"/>
                  </a:lnTo>
                  <a:lnTo>
                    <a:pt x="700532" y="27660"/>
                  </a:lnTo>
                  <a:lnTo>
                    <a:pt x="731774" y="27660"/>
                  </a:lnTo>
                  <a:lnTo>
                    <a:pt x="731774" y="13220"/>
                  </a:lnTo>
                  <a:lnTo>
                    <a:pt x="683641" y="13220"/>
                  </a:lnTo>
                  <a:lnTo>
                    <a:pt x="683641" y="97078"/>
                  </a:lnTo>
                  <a:lnTo>
                    <a:pt x="748792" y="97078"/>
                  </a:lnTo>
                  <a:lnTo>
                    <a:pt x="748792" y="82499"/>
                  </a:lnTo>
                  <a:lnTo>
                    <a:pt x="748792" y="80098"/>
                  </a:lnTo>
                  <a:lnTo>
                    <a:pt x="773303" y="80098"/>
                  </a:lnTo>
                  <a:lnTo>
                    <a:pt x="773303" y="133908"/>
                  </a:lnTo>
                  <a:lnTo>
                    <a:pt x="790321" y="133908"/>
                  </a:lnTo>
                  <a:lnTo>
                    <a:pt x="790321" y="80098"/>
                  </a:lnTo>
                  <a:lnTo>
                    <a:pt x="790321" y="65659"/>
                  </a:lnTo>
                  <a:lnTo>
                    <a:pt x="790321" y="44500"/>
                  </a:lnTo>
                  <a:lnTo>
                    <a:pt x="790321" y="30060"/>
                  </a:lnTo>
                  <a:lnTo>
                    <a:pt x="790321" y="1854"/>
                  </a:lnTo>
                  <a:close/>
                </a:path>
                <a:path w="831850" h="139700">
                  <a:moveTo>
                    <a:pt x="831850" y="104406"/>
                  </a:moveTo>
                  <a:lnTo>
                    <a:pt x="814070" y="104406"/>
                  </a:lnTo>
                  <a:lnTo>
                    <a:pt x="806577" y="139598"/>
                  </a:lnTo>
                  <a:lnTo>
                    <a:pt x="821309" y="139598"/>
                  </a:lnTo>
                  <a:lnTo>
                    <a:pt x="831850" y="104406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8" name="object 78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7117587" y="5597525"/>
              <a:ext cx="253491" cy="132054"/>
            </a:xfrm>
            <a:prstGeom prst="rect">
              <a:avLst/>
            </a:prstGeom>
          </p:spPr>
        </p:pic>
        <p:sp>
          <p:nvSpPr>
            <p:cNvPr id="79" name="object 79"/>
            <p:cNvSpPr/>
            <p:nvPr/>
          </p:nvSpPr>
          <p:spPr>
            <a:xfrm>
              <a:off x="7428483" y="5597525"/>
              <a:ext cx="386080" cy="132080"/>
            </a:xfrm>
            <a:custGeom>
              <a:avLst/>
              <a:gdLst/>
              <a:ahLst/>
              <a:cxnLst/>
              <a:rect l="l" t="t" r="r" b="b"/>
              <a:pathLst>
                <a:path w="386079" h="132079">
                  <a:moveTo>
                    <a:pt x="362966" y="93789"/>
                  </a:moveTo>
                  <a:lnTo>
                    <a:pt x="345370" y="94656"/>
                  </a:lnTo>
                  <a:lnTo>
                    <a:pt x="323834" y="95275"/>
                  </a:lnTo>
                  <a:lnTo>
                    <a:pt x="298368" y="95646"/>
                  </a:lnTo>
                  <a:lnTo>
                    <a:pt x="268986" y="95770"/>
                  </a:lnTo>
                  <a:lnTo>
                    <a:pt x="270764" y="110223"/>
                  </a:lnTo>
                  <a:lnTo>
                    <a:pt x="295221" y="110082"/>
                  </a:lnTo>
                  <a:lnTo>
                    <a:pt x="318881" y="109659"/>
                  </a:lnTo>
                  <a:lnTo>
                    <a:pt x="341755" y="108953"/>
                  </a:lnTo>
                  <a:lnTo>
                    <a:pt x="363855" y="107962"/>
                  </a:lnTo>
                  <a:lnTo>
                    <a:pt x="362966" y="93789"/>
                  </a:lnTo>
                  <a:close/>
                </a:path>
                <a:path w="386079" h="132079">
                  <a:moveTo>
                    <a:pt x="45212" y="83451"/>
                  </a:moveTo>
                  <a:lnTo>
                    <a:pt x="28067" y="83451"/>
                  </a:lnTo>
                  <a:lnTo>
                    <a:pt x="28067" y="127609"/>
                  </a:lnTo>
                  <a:lnTo>
                    <a:pt x="115824" y="127609"/>
                  </a:lnTo>
                  <a:lnTo>
                    <a:pt x="115824" y="113169"/>
                  </a:lnTo>
                  <a:lnTo>
                    <a:pt x="45212" y="113169"/>
                  </a:lnTo>
                  <a:lnTo>
                    <a:pt x="45212" y="83451"/>
                  </a:lnTo>
                  <a:close/>
                </a:path>
                <a:path w="386079" h="132079">
                  <a:moveTo>
                    <a:pt x="114426" y="0"/>
                  </a:moveTo>
                  <a:lnTo>
                    <a:pt x="97536" y="0"/>
                  </a:lnTo>
                  <a:lnTo>
                    <a:pt x="97536" y="33820"/>
                  </a:lnTo>
                  <a:lnTo>
                    <a:pt x="71882" y="33820"/>
                  </a:lnTo>
                  <a:lnTo>
                    <a:pt x="71882" y="47510"/>
                  </a:lnTo>
                  <a:lnTo>
                    <a:pt x="97536" y="47510"/>
                  </a:lnTo>
                  <a:lnTo>
                    <a:pt x="97536" y="94475"/>
                  </a:lnTo>
                  <a:lnTo>
                    <a:pt x="114426" y="94475"/>
                  </a:lnTo>
                  <a:lnTo>
                    <a:pt x="114426" y="0"/>
                  </a:lnTo>
                  <a:close/>
                </a:path>
                <a:path w="386079" h="132079">
                  <a:moveTo>
                    <a:pt x="50165" y="21704"/>
                  </a:moveTo>
                  <a:lnTo>
                    <a:pt x="32893" y="21704"/>
                  </a:lnTo>
                  <a:lnTo>
                    <a:pt x="32893" y="29298"/>
                  </a:lnTo>
                  <a:lnTo>
                    <a:pt x="32297" y="35340"/>
                  </a:lnTo>
                  <a:lnTo>
                    <a:pt x="6669" y="67335"/>
                  </a:lnTo>
                  <a:lnTo>
                    <a:pt x="0" y="70383"/>
                  </a:lnTo>
                  <a:lnTo>
                    <a:pt x="12192" y="82422"/>
                  </a:lnTo>
                  <a:lnTo>
                    <a:pt x="42037" y="53124"/>
                  </a:lnTo>
                  <a:lnTo>
                    <a:pt x="62100" y="53124"/>
                  </a:lnTo>
                  <a:lnTo>
                    <a:pt x="59309" y="50495"/>
                  </a:lnTo>
                  <a:lnTo>
                    <a:pt x="53213" y="43941"/>
                  </a:lnTo>
                  <a:lnTo>
                    <a:pt x="50165" y="36690"/>
                  </a:lnTo>
                  <a:lnTo>
                    <a:pt x="50165" y="21704"/>
                  </a:lnTo>
                  <a:close/>
                </a:path>
                <a:path w="386079" h="132079">
                  <a:moveTo>
                    <a:pt x="62100" y="53124"/>
                  </a:moveTo>
                  <a:lnTo>
                    <a:pt x="42037" y="53124"/>
                  </a:lnTo>
                  <a:lnTo>
                    <a:pt x="47944" y="60529"/>
                  </a:lnTo>
                  <a:lnTo>
                    <a:pt x="54816" y="67141"/>
                  </a:lnTo>
                  <a:lnTo>
                    <a:pt x="62664" y="72958"/>
                  </a:lnTo>
                  <a:lnTo>
                    <a:pt x="71500" y="77978"/>
                  </a:lnTo>
                  <a:lnTo>
                    <a:pt x="82423" y="64896"/>
                  </a:lnTo>
                  <a:lnTo>
                    <a:pt x="75703" y="62275"/>
                  </a:lnTo>
                  <a:lnTo>
                    <a:pt x="69627" y="59001"/>
                  </a:lnTo>
                  <a:lnTo>
                    <a:pt x="64170" y="55074"/>
                  </a:lnTo>
                  <a:lnTo>
                    <a:pt x="62100" y="53124"/>
                  </a:lnTo>
                  <a:close/>
                </a:path>
                <a:path w="386079" h="132079">
                  <a:moveTo>
                    <a:pt x="76708" y="7467"/>
                  </a:moveTo>
                  <a:lnTo>
                    <a:pt x="5715" y="7467"/>
                  </a:lnTo>
                  <a:lnTo>
                    <a:pt x="5715" y="21704"/>
                  </a:lnTo>
                  <a:lnTo>
                    <a:pt x="76708" y="21704"/>
                  </a:lnTo>
                  <a:lnTo>
                    <a:pt x="76708" y="7467"/>
                  </a:lnTo>
                  <a:close/>
                </a:path>
                <a:path w="386079" h="132079">
                  <a:moveTo>
                    <a:pt x="315595" y="8140"/>
                  </a:moveTo>
                  <a:lnTo>
                    <a:pt x="280939" y="28033"/>
                  </a:lnTo>
                  <a:lnTo>
                    <a:pt x="278257" y="41490"/>
                  </a:lnTo>
                  <a:lnTo>
                    <a:pt x="278921" y="48501"/>
                  </a:lnTo>
                  <a:lnTo>
                    <a:pt x="307353" y="74049"/>
                  </a:lnTo>
                  <a:lnTo>
                    <a:pt x="314833" y="74625"/>
                  </a:lnTo>
                  <a:lnTo>
                    <a:pt x="322333" y="74046"/>
                  </a:lnTo>
                  <a:lnTo>
                    <a:pt x="345914" y="60172"/>
                  </a:lnTo>
                  <a:lnTo>
                    <a:pt x="309372" y="60172"/>
                  </a:lnTo>
                  <a:lnTo>
                    <a:pt x="304800" y="58407"/>
                  </a:lnTo>
                  <a:lnTo>
                    <a:pt x="301151" y="54787"/>
                  </a:lnTo>
                  <a:lnTo>
                    <a:pt x="297561" y="51333"/>
                  </a:lnTo>
                  <a:lnTo>
                    <a:pt x="295783" y="46875"/>
                  </a:lnTo>
                  <a:lnTo>
                    <a:pt x="295783" y="36004"/>
                  </a:lnTo>
                  <a:lnTo>
                    <a:pt x="297561" y="31496"/>
                  </a:lnTo>
                  <a:lnTo>
                    <a:pt x="301117" y="27927"/>
                  </a:lnTo>
                  <a:lnTo>
                    <a:pt x="304546" y="24371"/>
                  </a:lnTo>
                  <a:lnTo>
                    <a:pt x="309245" y="22593"/>
                  </a:lnTo>
                  <a:lnTo>
                    <a:pt x="346115" y="22593"/>
                  </a:lnTo>
                  <a:lnTo>
                    <a:pt x="345983" y="22358"/>
                  </a:lnTo>
                  <a:lnTo>
                    <a:pt x="341502" y="17386"/>
                  </a:lnTo>
                  <a:lnTo>
                    <a:pt x="336026" y="13343"/>
                  </a:lnTo>
                  <a:lnTo>
                    <a:pt x="329882" y="10453"/>
                  </a:lnTo>
                  <a:lnTo>
                    <a:pt x="323072" y="8719"/>
                  </a:lnTo>
                  <a:lnTo>
                    <a:pt x="315595" y="8140"/>
                  </a:lnTo>
                  <a:close/>
                </a:path>
                <a:path w="386079" h="132079">
                  <a:moveTo>
                    <a:pt x="346115" y="22593"/>
                  </a:moveTo>
                  <a:lnTo>
                    <a:pt x="320675" y="22593"/>
                  </a:lnTo>
                  <a:lnTo>
                    <a:pt x="325247" y="24409"/>
                  </a:lnTo>
                  <a:lnTo>
                    <a:pt x="332359" y="31661"/>
                  </a:lnTo>
                  <a:lnTo>
                    <a:pt x="334081" y="36004"/>
                  </a:lnTo>
                  <a:lnTo>
                    <a:pt x="334103" y="46875"/>
                  </a:lnTo>
                  <a:lnTo>
                    <a:pt x="332486" y="51219"/>
                  </a:lnTo>
                  <a:lnTo>
                    <a:pt x="325374" y="58381"/>
                  </a:lnTo>
                  <a:lnTo>
                    <a:pt x="320675" y="60172"/>
                  </a:lnTo>
                  <a:lnTo>
                    <a:pt x="345914" y="60172"/>
                  </a:lnTo>
                  <a:lnTo>
                    <a:pt x="349059" y="54787"/>
                  </a:lnTo>
                  <a:lnTo>
                    <a:pt x="351016" y="48477"/>
                  </a:lnTo>
                  <a:lnTo>
                    <a:pt x="351663" y="41490"/>
                  </a:lnTo>
                  <a:lnTo>
                    <a:pt x="351039" y="34411"/>
                  </a:lnTo>
                  <a:lnTo>
                    <a:pt x="349154" y="28033"/>
                  </a:lnTo>
                  <a:lnTo>
                    <a:pt x="346115" y="22593"/>
                  </a:lnTo>
                  <a:close/>
                </a:path>
                <a:path w="386079" h="132079">
                  <a:moveTo>
                    <a:pt x="225933" y="2666"/>
                  </a:moveTo>
                  <a:lnTo>
                    <a:pt x="208915" y="2666"/>
                  </a:lnTo>
                  <a:lnTo>
                    <a:pt x="208915" y="47650"/>
                  </a:lnTo>
                  <a:lnTo>
                    <a:pt x="190373" y="47650"/>
                  </a:lnTo>
                  <a:lnTo>
                    <a:pt x="190373" y="61823"/>
                  </a:lnTo>
                  <a:lnTo>
                    <a:pt x="208915" y="61823"/>
                  </a:lnTo>
                  <a:lnTo>
                    <a:pt x="208915" y="128155"/>
                  </a:lnTo>
                  <a:lnTo>
                    <a:pt x="225933" y="128155"/>
                  </a:lnTo>
                  <a:lnTo>
                    <a:pt x="225933" y="2666"/>
                  </a:lnTo>
                  <a:close/>
                </a:path>
                <a:path w="386079" h="132079">
                  <a:moveTo>
                    <a:pt x="178308" y="33477"/>
                  </a:moveTo>
                  <a:lnTo>
                    <a:pt x="161544" y="33477"/>
                  </a:lnTo>
                  <a:lnTo>
                    <a:pt x="161513" y="42646"/>
                  </a:lnTo>
                  <a:lnTo>
                    <a:pt x="161069" y="49541"/>
                  </a:lnTo>
                  <a:lnTo>
                    <a:pt x="140335" y="88560"/>
                  </a:lnTo>
                  <a:lnTo>
                    <a:pt x="134620" y="92963"/>
                  </a:lnTo>
                  <a:lnTo>
                    <a:pt x="147827" y="103301"/>
                  </a:lnTo>
                  <a:lnTo>
                    <a:pt x="154140" y="97279"/>
                  </a:lnTo>
                  <a:lnTo>
                    <a:pt x="159940" y="90298"/>
                  </a:lnTo>
                  <a:lnTo>
                    <a:pt x="165240" y="82358"/>
                  </a:lnTo>
                  <a:lnTo>
                    <a:pt x="170052" y="73456"/>
                  </a:lnTo>
                  <a:lnTo>
                    <a:pt x="188445" y="73456"/>
                  </a:lnTo>
                  <a:lnTo>
                    <a:pt x="178308" y="42646"/>
                  </a:lnTo>
                  <a:lnTo>
                    <a:pt x="178308" y="33477"/>
                  </a:lnTo>
                  <a:close/>
                </a:path>
                <a:path w="386079" h="132079">
                  <a:moveTo>
                    <a:pt x="188445" y="73456"/>
                  </a:moveTo>
                  <a:lnTo>
                    <a:pt x="170052" y="73456"/>
                  </a:lnTo>
                  <a:lnTo>
                    <a:pt x="174410" y="80643"/>
                  </a:lnTo>
                  <a:lnTo>
                    <a:pt x="179673" y="87477"/>
                  </a:lnTo>
                  <a:lnTo>
                    <a:pt x="185840" y="93959"/>
                  </a:lnTo>
                  <a:lnTo>
                    <a:pt x="192913" y="100088"/>
                  </a:lnTo>
                  <a:lnTo>
                    <a:pt x="204724" y="88036"/>
                  </a:lnTo>
                  <a:lnTo>
                    <a:pt x="198939" y="84300"/>
                  </a:lnTo>
                  <a:lnTo>
                    <a:pt x="193786" y="79859"/>
                  </a:lnTo>
                  <a:lnTo>
                    <a:pt x="189275" y="74715"/>
                  </a:lnTo>
                  <a:lnTo>
                    <a:pt x="188445" y="73456"/>
                  </a:lnTo>
                  <a:close/>
                </a:path>
                <a:path w="386079" h="132079">
                  <a:moveTo>
                    <a:pt x="200533" y="18897"/>
                  </a:moveTo>
                  <a:lnTo>
                    <a:pt x="139319" y="18897"/>
                  </a:lnTo>
                  <a:lnTo>
                    <a:pt x="139319" y="33477"/>
                  </a:lnTo>
                  <a:lnTo>
                    <a:pt x="200533" y="33477"/>
                  </a:lnTo>
                  <a:lnTo>
                    <a:pt x="200533" y="18897"/>
                  </a:lnTo>
                  <a:close/>
                </a:path>
                <a:path w="386079" h="132079">
                  <a:moveTo>
                    <a:pt x="178181" y="2120"/>
                  </a:moveTo>
                  <a:lnTo>
                    <a:pt x="161417" y="2120"/>
                  </a:lnTo>
                  <a:lnTo>
                    <a:pt x="161417" y="18897"/>
                  </a:lnTo>
                  <a:lnTo>
                    <a:pt x="178181" y="18897"/>
                  </a:lnTo>
                  <a:lnTo>
                    <a:pt x="178181" y="2120"/>
                  </a:lnTo>
                  <a:close/>
                </a:path>
                <a:path w="386079" h="132079">
                  <a:moveTo>
                    <a:pt x="385952" y="0"/>
                  </a:moveTo>
                  <a:lnTo>
                    <a:pt x="368935" y="0"/>
                  </a:lnTo>
                  <a:lnTo>
                    <a:pt x="368935" y="132054"/>
                  </a:lnTo>
                  <a:lnTo>
                    <a:pt x="385952" y="132054"/>
                  </a:lnTo>
                  <a:lnTo>
                    <a:pt x="385952" y="0"/>
                  </a:lnTo>
                  <a:close/>
                </a:path>
                <a:path w="386079" h="132079">
                  <a:moveTo>
                    <a:pt x="251968" y="0"/>
                  </a:moveTo>
                  <a:lnTo>
                    <a:pt x="234950" y="0"/>
                  </a:lnTo>
                  <a:lnTo>
                    <a:pt x="234950" y="132054"/>
                  </a:lnTo>
                  <a:lnTo>
                    <a:pt x="251968" y="132054"/>
                  </a:lnTo>
                  <a:lnTo>
                    <a:pt x="251968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0" name="object 80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7884541" y="5597525"/>
              <a:ext cx="124459" cy="132054"/>
            </a:xfrm>
            <a:prstGeom prst="rect">
              <a:avLst/>
            </a:prstGeom>
          </p:spPr>
        </p:pic>
        <p:sp>
          <p:nvSpPr>
            <p:cNvPr id="81" name="object 81"/>
            <p:cNvSpPr/>
            <p:nvPr/>
          </p:nvSpPr>
          <p:spPr>
            <a:xfrm>
              <a:off x="8062224" y="5614847"/>
              <a:ext cx="370205" cy="104775"/>
            </a:xfrm>
            <a:custGeom>
              <a:avLst/>
              <a:gdLst/>
              <a:ahLst/>
              <a:cxnLst/>
              <a:rect l="l" t="t" r="r" b="b"/>
              <a:pathLst>
                <a:path w="370204" h="104775">
                  <a:moveTo>
                    <a:pt x="166740" y="83172"/>
                  </a:moveTo>
                  <a:lnTo>
                    <a:pt x="160517" y="83172"/>
                  </a:lnTo>
                  <a:lnTo>
                    <a:pt x="157723" y="84162"/>
                  </a:lnTo>
                  <a:lnTo>
                    <a:pt x="153151" y="88087"/>
                  </a:lnTo>
                  <a:lnTo>
                    <a:pt x="152008" y="90589"/>
                  </a:lnTo>
                  <a:lnTo>
                    <a:pt x="152066" y="96761"/>
                  </a:lnTo>
                  <a:lnTo>
                    <a:pt x="153024" y="99110"/>
                  </a:lnTo>
                  <a:lnTo>
                    <a:pt x="155310" y="101117"/>
                  </a:lnTo>
                  <a:lnTo>
                    <a:pt x="157469" y="103123"/>
                  </a:lnTo>
                  <a:lnTo>
                    <a:pt x="160136" y="104127"/>
                  </a:lnTo>
                  <a:lnTo>
                    <a:pt x="166613" y="104127"/>
                  </a:lnTo>
                  <a:lnTo>
                    <a:pt x="169407" y="103162"/>
                  </a:lnTo>
                  <a:lnTo>
                    <a:pt x="173979" y="99275"/>
                  </a:lnTo>
                  <a:lnTo>
                    <a:pt x="174995" y="96761"/>
                  </a:lnTo>
                  <a:lnTo>
                    <a:pt x="174995" y="90589"/>
                  </a:lnTo>
                  <a:lnTo>
                    <a:pt x="173979" y="88087"/>
                  </a:lnTo>
                  <a:lnTo>
                    <a:pt x="169407" y="84162"/>
                  </a:lnTo>
                  <a:lnTo>
                    <a:pt x="166740" y="83172"/>
                  </a:lnTo>
                  <a:close/>
                </a:path>
                <a:path w="370204" h="104775">
                  <a:moveTo>
                    <a:pt x="354065" y="51485"/>
                  </a:moveTo>
                  <a:lnTo>
                    <a:pt x="338952" y="51485"/>
                  </a:lnTo>
                  <a:lnTo>
                    <a:pt x="332856" y="53962"/>
                  </a:lnTo>
                  <a:lnTo>
                    <a:pt x="323712" y="63919"/>
                  </a:lnTo>
                  <a:lnTo>
                    <a:pt x="321426" y="70510"/>
                  </a:lnTo>
                  <a:lnTo>
                    <a:pt x="321426" y="86347"/>
                  </a:lnTo>
                  <a:lnTo>
                    <a:pt x="323585" y="92455"/>
                  </a:lnTo>
                  <a:lnTo>
                    <a:pt x="327903" y="97040"/>
                  </a:lnTo>
                  <a:lnTo>
                    <a:pt x="332348" y="101625"/>
                  </a:lnTo>
                  <a:lnTo>
                    <a:pt x="337936" y="103924"/>
                  </a:lnTo>
                  <a:lnTo>
                    <a:pt x="352541" y="103924"/>
                  </a:lnTo>
                  <a:lnTo>
                    <a:pt x="358637" y="101434"/>
                  </a:lnTo>
                  <a:lnTo>
                    <a:pt x="363082" y="96456"/>
                  </a:lnTo>
                  <a:lnTo>
                    <a:pt x="366418" y="92824"/>
                  </a:lnTo>
                  <a:lnTo>
                    <a:pt x="338317" y="92824"/>
                  </a:lnTo>
                  <a:lnTo>
                    <a:pt x="334634" y="87896"/>
                  </a:lnTo>
                  <a:lnTo>
                    <a:pt x="334634" y="67729"/>
                  </a:lnTo>
                  <a:lnTo>
                    <a:pt x="338444" y="62572"/>
                  </a:lnTo>
                  <a:lnTo>
                    <a:pt x="367917" y="62572"/>
                  </a:lnTo>
                  <a:lnTo>
                    <a:pt x="359780" y="53695"/>
                  </a:lnTo>
                  <a:lnTo>
                    <a:pt x="354065" y="51485"/>
                  </a:lnTo>
                  <a:close/>
                </a:path>
                <a:path w="370204" h="104775">
                  <a:moveTo>
                    <a:pt x="354827" y="1638"/>
                  </a:moveTo>
                  <a:lnTo>
                    <a:pt x="339587" y="1638"/>
                  </a:lnTo>
                  <a:lnTo>
                    <a:pt x="274436" y="102615"/>
                  </a:lnTo>
                  <a:lnTo>
                    <a:pt x="289422" y="102615"/>
                  </a:lnTo>
                  <a:lnTo>
                    <a:pt x="354827" y="1638"/>
                  </a:lnTo>
                  <a:close/>
                </a:path>
                <a:path w="370204" h="104775">
                  <a:moveTo>
                    <a:pt x="367917" y="62572"/>
                  </a:moveTo>
                  <a:lnTo>
                    <a:pt x="349366" y="62572"/>
                  </a:lnTo>
                  <a:lnTo>
                    <a:pt x="352033" y="63842"/>
                  </a:lnTo>
                  <a:lnTo>
                    <a:pt x="355843" y="68960"/>
                  </a:lnTo>
                  <a:lnTo>
                    <a:pt x="356859" y="72656"/>
                  </a:lnTo>
                  <a:lnTo>
                    <a:pt x="356859" y="87718"/>
                  </a:lnTo>
                  <a:lnTo>
                    <a:pt x="353176" y="92824"/>
                  </a:lnTo>
                  <a:lnTo>
                    <a:pt x="366418" y="92824"/>
                  </a:lnTo>
                  <a:lnTo>
                    <a:pt x="367654" y="91478"/>
                  </a:lnTo>
                  <a:lnTo>
                    <a:pt x="369940" y="84975"/>
                  </a:lnTo>
                  <a:lnTo>
                    <a:pt x="369940" y="68821"/>
                  </a:lnTo>
                  <a:lnTo>
                    <a:pt x="367917" y="62572"/>
                  </a:lnTo>
                  <a:close/>
                </a:path>
                <a:path w="370204" h="104775">
                  <a:moveTo>
                    <a:pt x="292089" y="266"/>
                  </a:moveTo>
                  <a:lnTo>
                    <a:pt x="276976" y="266"/>
                  </a:lnTo>
                  <a:lnTo>
                    <a:pt x="270753" y="2743"/>
                  </a:lnTo>
                  <a:lnTo>
                    <a:pt x="266181" y="7696"/>
                  </a:lnTo>
                  <a:lnTo>
                    <a:pt x="261736" y="12649"/>
                  </a:lnTo>
                  <a:lnTo>
                    <a:pt x="259450" y="19240"/>
                  </a:lnTo>
                  <a:lnTo>
                    <a:pt x="259450" y="35026"/>
                  </a:lnTo>
                  <a:lnTo>
                    <a:pt x="261609" y="41109"/>
                  </a:lnTo>
                  <a:lnTo>
                    <a:pt x="270245" y="50279"/>
                  </a:lnTo>
                  <a:lnTo>
                    <a:pt x="275960" y="52577"/>
                  </a:lnTo>
                  <a:lnTo>
                    <a:pt x="290565" y="52577"/>
                  </a:lnTo>
                  <a:lnTo>
                    <a:pt x="296661" y="50126"/>
                  </a:lnTo>
                  <a:lnTo>
                    <a:pt x="304646" y="41554"/>
                  </a:lnTo>
                  <a:lnTo>
                    <a:pt x="276468" y="41554"/>
                  </a:lnTo>
                  <a:lnTo>
                    <a:pt x="272785" y="36626"/>
                  </a:lnTo>
                  <a:lnTo>
                    <a:pt x="272785" y="16408"/>
                  </a:lnTo>
                  <a:lnTo>
                    <a:pt x="276595" y="11226"/>
                  </a:lnTo>
                  <a:lnTo>
                    <a:pt x="305807" y="11226"/>
                  </a:lnTo>
                  <a:lnTo>
                    <a:pt x="301995" y="7010"/>
                  </a:lnTo>
                  <a:lnTo>
                    <a:pt x="297804" y="2514"/>
                  </a:lnTo>
                  <a:lnTo>
                    <a:pt x="292089" y="266"/>
                  </a:lnTo>
                  <a:close/>
                </a:path>
                <a:path w="370204" h="104775">
                  <a:moveTo>
                    <a:pt x="305807" y="11226"/>
                  </a:moveTo>
                  <a:lnTo>
                    <a:pt x="291454" y="11226"/>
                  </a:lnTo>
                  <a:lnTo>
                    <a:pt x="295010" y="16217"/>
                  </a:lnTo>
                  <a:lnTo>
                    <a:pt x="295010" y="36436"/>
                  </a:lnTo>
                  <a:lnTo>
                    <a:pt x="291327" y="41554"/>
                  </a:lnTo>
                  <a:lnTo>
                    <a:pt x="304646" y="41554"/>
                  </a:lnTo>
                  <a:lnTo>
                    <a:pt x="305805" y="40309"/>
                  </a:lnTo>
                  <a:lnTo>
                    <a:pt x="308091" y="33794"/>
                  </a:lnTo>
                  <a:lnTo>
                    <a:pt x="308091" y="17729"/>
                  </a:lnTo>
                  <a:lnTo>
                    <a:pt x="306059" y="11506"/>
                  </a:lnTo>
                  <a:lnTo>
                    <a:pt x="305807" y="11226"/>
                  </a:lnTo>
                  <a:close/>
                </a:path>
                <a:path w="370204" h="104775">
                  <a:moveTo>
                    <a:pt x="236463" y="0"/>
                  </a:moveTo>
                  <a:lnTo>
                    <a:pt x="228843" y="0"/>
                  </a:lnTo>
                  <a:lnTo>
                    <a:pt x="219011" y="1000"/>
                  </a:lnTo>
                  <a:lnTo>
                    <a:pt x="187346" y="34415"/>
                  </a:lnTo>
                  <a:lnTo>
                    <a:pt x="184403" y="57403"/>
                  </a:lnTo>
                  <a:lnTo>
                    <a:pt x="184561" y="60578"/>
                  </a:lnTo>
                  <a:lnTo>
                    <a:pt x="198461" y="97145"/>
                  </a:lnTo>
                  <a:lnTo>
                    <a:pt x="219445" y="104190"/>
                  </a:lnTo>
                  <a:lnTo>
                    <a:pt x="226542" y="103578"/>
                  </a:lnTo>
                  <a:lnTo>
                    <a:pt x="232971" y="101742"/>
                  </a:lnTo>
                  <a:lnTo>
                    <a:pt x="238734" y="98682"/>
                  </a:lnTo>
                  <a:lnTo>
                    <a:pt x="243829" y="94399"/>
                  </a:lnTo>
                  <a:lnTo>
                    <a:pt x="247917" y="89268"/>
                  </a:lnTo>
                  <a:lnTo>
                    <a:pt x="214873" y="89268"/>
                  </a:lnTo>
                  <a:lnTo>
                    <a:pt x="211190" y="87312"/>
                  </a:lnTo>
                  <a:lnTo>
                    <a:pt x="205602" y="79463"/>
                  </a:lnTo>
                  <a:lnTo>
                    <a:pt x="204205" y="74777"/>
                  </a:lnTo>
                  <a:lnTo>
                    <a:pt x="204205" y="64554"/>
                  </a:lnTo>
                  <a:lnTo>
                    <a:pt x="205602" y="60578"/>
                  </a:lnTo>
                  <a:lnTo>
                    <a:pt x="208396" y="57403"/>
                  </a:lnTo>
                  <a:lnTo>
                    <a:pt x="211317" y="54228"/>
                  </a:lnTo>
                  <a:lnTo>
                    <a:pt x="215000" y="52641"/>
                  </a:lnTo>
                  <a:lnTo>
                    <a:pt x="250966" y="52641"/>
                  </a:lnTo>
                  <a:lnTo>
                    <a:pt x="248538" y="49834"/>
                  </a:lnTo>
                  <a:lnTo>
                    <a:pt x="203443" y="49834"/>
                  </a:lnTo>
                  <a:lnTo>
                    <a:pt x="203896" y="42512"/>
                  </a:lnTo>
                  <a:lnTo>
                    <a:pt x="221858" y="14858"/>
                  </a:lnTo>
                  <a:lnTo>
                    <a:pt x="246496" y="14858"/>
                  </a:lnTo>
                  <a:lnTo>
                    <a:pt x="246496" y="2806"/>
                  </a:lnTo>
                  <a:lnTo>
                    <a:pt x="242432" y="927"/>
                  </a:lnTo>
                  <a:lnTo>
                    <a:pt x="236463" y="0"/>
                  </a:lnTo>
                  <a:close/>
                </a:path>
                <a:path w="370204" h="104775">
                  <a:moveTo>
                    <a:pt x="250966" y="52641"/>
                  </a:moveTo>
                  <a:lnTo>
                    <a:pt x="229605" y="52641"/>
                  </a:lnTo>
                  <a:lnTo>
                    <a:pt x="234558" y="58673"/>
                  </a:lnTo>
                  <a:lnTo>
                    <a:pt x="234558" y="76060"/>
                  </a:lnTo>
                  <a:lnTo>
                    <a:pt x="233161" y="80479"/>
                  </a:lnTo>
                  <a:lnTo>
                    <a:pt x="227827" y="87515"/>
                  </a:lnTo>
                  <a:lnTo>
                    <a:pt x="224144" y="89268"/>
                  </a:lnTo>
                  <a:lnTo>
                    <a:pt x="247917" y="89268"/>
                  </a:lnTo>
                  <a:lnTo>
                    <a:pt x="253354" y="69341"/>
                  </a:lnTo>
                  <a:lnTo>
                    <a:pt x="253354" y="60083"/>
                  </a:lnTo>
                  <a:lnTo>
                    <a:pt x="250966" y="52641"/>
                  </a:lnTo>
                  <a:close/>
                </a:path>
                <a:path w="370204" h="104775">
                  <a:moveTo>
                    <a:pt x="234050" y="38125"/>
                  </a:moveTo>
                  <a:lnTo>
                    <a:pt x="215889" y="38125"/>
                  </a:lnTo>
                  <a:lnTo>
                    <a:pt x="208650" y="42036"/>
                  </a:lnTo>
                  <a:lnTo>
                    <a:pt x="203951" y="49834"/>
                  </a:lnTo>
                  <a:lnTo>
                    <a:pt x="248538" y="49834"/>
                  </a:lnTo>
                  <a:lnTo>
                    <a:pt x="240781" y="41020"/>
                  </a:lnTo>
                  <a:lnTo>
                    <a:pt x="234050" y="38125"/>
                  </a:lnTo>
                  <a:close/>
                </a:path>
                <a:path w="370204" h="104775">
                  <a:moveTo>
                    <a:pt x="246496" y="14858"/>
                  </a:moveTo>
                  <a:lnTo>
                    <a:pt x="235955" y="14858"/>
                  </a:lnTo>
                  <a:lnTo>
                    <a:pt x="241543" y="16268"/>
                  </a:lnTo>
                  <a:lnTo>
                    <a:pt x="246496" y="19100"/>
                  </a:lnTo>
                  <a:lnTo>
                    <a:pt x="246496" y="14858"/>
                  </a:lnTo>
                  <a:close/>
                </a:path>
                <a:path w="370204" h="104775">
                  <a:moveTo>
                    <a:pt x="52059" y="0"/>
                  </a:moveTo>
                  <a:lnTo>
                    <a:pt x="44439" y="0"/>
                  </a:lnTo>
                  <a:lnTo>
                    <a:pt x="34607" y="1000"/>
                  </a:lnTo>
                  <a:lnTo>
                    <a:pt x="2942" y="34415"/>
                  </a:lnTo>
                  <a:lnTo>
                    <a:pt x="0" y="57403"/>
                  </a:lnTo>
                  <a:lnTo>
                    <a:pt x="157" y="60578"/>
                  </a:lnTo>
                  <a:lnTo>
                    <a:pt x="14057" y="97145"/>
                  </a:lnTo>
                  <a:lnTo>
                    <a:pt x="35041" y="104190"/>
                  </a:lnTo>
                  <a:lnTo>
                    <a:pt x="42138" y="103578"/>
                  </a:lnTo>
                  <a:lnTo>
                    <a:pt x="48567" y="101742"/>
                  </a:lnTo>
                  <a:lnTo>
                    <a:pt x="54330" y="98682"/>
                  </a:lnTo>
                  <a:lnTo>
                    <a:pt x="59425" y="94399"/>
                  </a:lnTo>
                  <a:lnTo>
                    <a:pt x="63513" y="89268"/>
                  </a:lnTo>
                  <a:lnTo>
                    <a:pt x="30469" y="89268"/>
                  </a:lnTo>
                  <a:lnTo>
                    <a:pt x="26786" y="87312"/>
                  </a:lnTo>
                  <a:lnTo>
                    <a:pt x="21198" y="79463"/>
                  </a:lnTo>
                  <a:lnTo>
                    <a:pt x="19801" y="74777"/>
                  </a:lnTo>
                  <a:lnTo>
                    <a:pt x="19801" y="64554"/>
                  </a:lnTo>
                  <a:lnTo>
                    <a:pt x="21198" y="60578"/>
                  </a:lnTo>
                  <a:lnTo>
                    <a:pt x="23992" y="57403"/>
                  </a:lnTo>
                  <a:lnTo>
                    <a:pt x="26913" y="54228"/>
                  </a:lnTo>
                  <a:lnTo>
                    <a:pt x="30596" y="52641"/>
                  </a:lnTo>
                  <a:lnTo>
                    <a:pt x="66562" y="52641"/>
                  </a:lnTo>
                  <a:lnTo>
                    <a:pt x="64134" y="49834"/>
                  </a:lnTo>
                  <a:lnTo>
                    <a:pt x="19039" y="49834"/>
                  </a:lnTo>
                  <a:lnTo>
                    <a:pt x="19492" y="42512"/>
                  </a:lnTo>
                  <a:lnTo>
                    <a:pt x="37454" y="14858"/>
                  </a:lnTo>
                  <a:lnTo>
                    <a:pt x="62092" y="14858"/>
                  </a:lnTo>
                  <a:lnTo>
                    <a:pt x="62092" y="2806"/>
                  </a:lnTo>
                  <a:lnTo>
                    <a:pt x="58028" y="927"/>
                  </a:lnTo>
                  <a:lnTo>
                    <a:pt x="52059" y="0"/>
                  </a:lnTo>
                  <a:close/>
                </a:path>
                <a:path w="370204" h="104775">
                  <a:moveTo>
                    <a:pt x="66562" y="52641"/>
                  </a:moveTo>
                  <a:lnTo>
                    <a:pt x="45201" y="52641"/>
                  </a:lnTo>
                  <a:lnTo>
                    <a:pt x="50154" y="58673"/>
                  </a:lnTo>
                  <a:lnTo>
                    <a:pt x="50154" y="76060"/>
                  </a:lnTo>
                  <a:lnTo>
                    <a:pt x="48757" y="80479"/>
                  </a:lnTo>
                  <a:lnTo>
                    <a:pt x="43423" y="87515"/>
                  </a:lnTo>
                  <a:lnTo>
                    <a:pt x="39740" y="89268"/>
                  </a:lnTo>
                  <a:lnTo>
                    <a:pt x="63513" y="89268"/>
                  </a:lnTo>
                  <a:lnTo>
                    <a:pt x="68950" y="69341"/>
                  </a:lnTo>
                  <a:lnTo>
                    <a:pt x="68950" y="60083"/>
                  </a:lnTo>
                  <a:lnTo>
                    <a:pt x="66562" y="52641"/>
                  </a:lnTo>
                  <a:close/>
                </a:path>
                <a:path w="370204" h="104775">
                  <a:moveTo>
                    <a:pt x="49646" y="38125"/>
                  </a:moveTo>
                  <a:lnTo>
                    <a:pt x="31485" y="38125"/>
                  </a:lnTo>
                  <a:lnTo>
                    <a:pt x="24246" y="42036"/>
                  </a:lnTo>
                  <a:lnTo>
                    <a:pt x="19547" y="49834"/>
                  </a:lnTo>
                  <a:lnTo>
                    <a:pt x="64134" y="49834"/>
                  </a:lnTo>
                  <a:lnTo>
                    <a:pt x="56377" y="41020"/>
                  </a:lnTo>
                  <a:lnTo>
                    <a:pt x="49646" y="38125"/>
                  </a:lnTo>
                  <a:close/>
                </a:path>
                <a:path w="370204" h="104775">
                  <a:moveTo>
                    <a:pt x="62092" y="14858"/>
                  </a:moveTo>
                  <a:lnTo>
                    <a:pt x="51551" y="14858"/>
                  </a:lnTo>
                  <a:lnTo>
                    <a:pt x="57139" y="16268"/>
                  </a:lnTo>
                  <a:lnTo>
                    <a:pt x="62092" y="19100"/>
                  </a:lnTo>
                  <a:lnTo>
                    <a:pt x="62092" y="14858"/>
                  </a:lnTo>
                  <a:close/>
                </a:path>
                <a:path w="370204" h="104775">
                  <a:moveTo>
                    <a:pt x="80507" y="84200"/>
                  </a:moveTo>
                  <a:lnTo>
                    <a:pt x="80507" y="100431"/>
                  </a:lnTo>
                  <a:lnTo>
                    <a:pt x="86095" y="102933"/>
                  </a:lnTo>
                  <a:lnTo>
                    <a:pt x="92826" y="104190"/>
                  </a:lnTo>
                  <a:lnTo>
                    <a:pt x="100700" y="104190"/>
                  </a:lnTo>
                  <a:lnTo>
                    <a:pt x="110394" y="103240"/>
                  </a:lnTo>
                  <a:lnTo>
                    <a:pt x="118909" y="100391"/>
                  </a:lnTo>
                  <a:lnTo>
                    <a:pt x="126257" y="95645"/>
                  </a:lnTo>
                  <a:lnTo>
                    <a:pt x="132202" y="89268"/>
                  </a:lnTo>
                  <a:lnTo>
                    <a:pt x="92191" y="89268"/>
                  </a:lnTo>
                  <a:lnTo>
                    <a:pt x="85841" y="87579"/>
                  </a:lnTo>
                  <a:lnTo>
                    <a:pt x="80507" y="84200"/>
                  </a:lnTo>
                  <a:close/>
                </a:path>
                <a:path w="370204" h="104775">
                  <a:moveTo>
                    <a:pt x="143168" y="55308"/>
                  </a:moveTo>
                  <a:lnTo>
                    <a:pt x="124576" y="55308"/>
                  </a:lnTo>
                  <a:lnTo>
                    <a:pt x="124957" y="55448"/>
                  </a:lnTo>
                  <a:lnTo>
                    <a:pt x="124573" y="62522"/>
                  </a:lnTo>
                  <a:lnTo>
                    <a:pt x="107558" y="89268"/>
                  </a:lnTo>
                  <a:lnTo>
                    <a:pt x="132202" y="89268"/>
                  </a:lnTo>
                  <a:lnTo>
                    <a:pt x="132450" y="89001"/>
                  </a:lnTo>
                  <a:lnTo>
                    <a:pt x="137358" y="80669"/>
                  </a:lnTo>
                  <a:lnTo>
                    <a:pt x="140848" y="70873"/>
                  </a:lnTo>
                  <a:lnTo>
                    <a:pt x="142934" y="59613"/>
                  </a:lnTo>
                  <a:lnTo>
                    <a:pt x="143168" y="55308"/>
                  </a:lnTo>
                  <a:close/>
                </a:path>
                <a:path w="370204" h="104775">
                  <a:moveTo>
                    <a:pt x="109463" y="0"/>
                  </a:moveTo>
                  <a:lnTo>
                    <a:pt x="77190" y="20954"/>
                  </a:lnTo>
                  <a:lnTo>
                    <a:pt x="74792" y="35051"/>
                  </a:lnTo>
                  <a:lnTo>
                    <a:pt x="74792" y="43853"/>
                  </a:lnTo>
                  <a:lnTo>
                    <a:pt x="77459" y="51244"/>
                  </a:lnTo>
                  <a:lnTo>
                    <a:pt x="88127" y="63157"/>
                  </a:lnTo>
                  <a:lnTo>
                    <a:pt x="95112" y="66128"/>
                  </a:lnTo>
                  <a:lnTo>
                    <a:pt x="113273" y="66128"/>
                  </a:lnTo>
                  <a:lnTo>
                    <a:pt x="120258" y="62522"/>
                  </a:lnTo>
                  <a:lnTo>
                    <a:pt x="124576" y="55308"/>
                  </a:lnTo>
                  <a:lnTo>
                    <a:pt x="143168" y="55308"/>
                  </a:lnTo>
                  <a:lnTo>
                    <a:pt x="143380" y="51409"/>
                  </a:lnTo>
                  <a:lnTo>
                    <a:pt x="104383" y="51409"/>
                  </a:lnTo>
                  <a:lnTo>
                    <a:pt x="100573" y="49771"/>
                  </a:lnTo>
                  <a:lnTo>
                    <a:pt x="94985" y="43192"/>
                  </a:lnTo>
                  <a:lnTo>
                    <a:pt x="93588" y="38773"/>
                  </a:lnTo>
                  <a:lnTo>
                    <a:pt x="93588" y="28181"/>
                  </a:lnTo>
                  <a:lnTo>
                    <a:pt x="94985" y="23863"/>
                  </a:lnTo>
                  <a:lnTo>
                    <a:pt x="97652" y="20256"/>
                  </a:lnTo>
                  <a:lnTo>
                    <a:pt x="100446" y="16662"/>
                  </a:lnTo>
                  <a:lnTo>
                    <a:pt x="104129" y="14858"/>
                  </a:lnTo>
                  <a:lnTo>
                    <a:pt x="136158" y="14858"/>
                  </a:lnTo>
                  <a:lnTo>
                    <a:pt x="134736" y="12382"/>
                  </a:lnTo>
                  <a:lnTo>
                    <a:pt x="129787" y="6965"/>
                  </a:lnTo>
                  <a:lnTo>
                    <a:pt x="123910" y="3095"/>
                  </a:lnTo>
                  <a:lnTo>
                    <a:pt x="117127" y="773"/>
                  </a:lnTo>
                  <a:lnTo>
                    <a:pt x="109463" y="0"/>
                  </a:lnTo>
                  <a:close/>
                </a:path>
                <a:path w="370204" h="104775">
                  <a:moveTo>
                    <a:pt x="136158" y="14858"/>
                  </a:moveTo>
                  <a:lnTo>
                    <a:pt x="113400" y="14858"/>
                  </a:lnTo>
                  <a:lnTo>
                    <a:pt x="117083" y="16878"/>
                  </a:lnTo>
                  <a:lnTo>
                    <a:pt x="119887" y="20954"/>
                  </a:lnTo>
                  <a:lnTo>
                    <a:pt x="122798" y="25006"/>
                  </a:lnTo>
                  <a:lnTo>
                    <a:pt x="124195" y="29844"/>
                  </a:lnTo>
                  <a:lnTo>
                    <a:pt x="124195" y="39890"/>
                  </a:lnTo>
                  <a:lnTo>
                    <a:pt x="122798" y="43649"/>
                  </a:lnTo>
                  <a:lnTo>
                    <a:pt x="117210" y="49860"/>
                  </a:lnTo>
                  <a:lnTo>
                    <a:pt x="113654" y="51409"/>
                  </a:lnTo>
                  <a:lnTo>
                    <a:pt x="143380" y="51409"/>
                  </a:lnTo>
                  <a:lnTo>
                    <a:pt x="143626" y="46888"/>
                  </a:lnTo>
                  <a:lnTo>
                    <a:pt x="143077" y="36444"/>
                  </a:lnTo>
                  <a:lnTo>
                    <a:pt x="141420" y="27211"/>
                  </a:lnTo>
                  <a:lnTo>
                    <a:pt x="138644" y="19190"/>
                  </a:lnTo>
                  <a:lnTo>
                    <a:pt x="136158" y="14858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2" name="object 82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8444230" y="5597525"/>
              <a:ext cx="114680" cy="132054"/>
            </a:xfrm>
            <a:prstGeom prst="rect">
              <a:avLst/>
            </a:prstGeom>
          </p:spPr>
        </p:pic>
        <p:sp>
          <p:nvSpPr>
            <p:cNvPr id="83" name="object 83"/>
            <p:cNvSpPr/>
            <p:nvPr/>
          </p:nvSpPr>
          <p:spPr>
            <a:xfrm>
              <a:off x="1411097" y="5815457"/>
              <a:ext cx="971550" cy="132080"/>
            </a:xfrm>
            <a:custGeom>
              <a:avLst/>
              <a:gdLst/>
              <a:ahLst/>
              <a:cxnLst/>
              <a:rect l="l" t="t" r="r" b="b"/>
              <a:pathLst>
                <a:path w="971550" h="132079">
                  <a:moveTo>
                    <a:pt x="62992" y="80149"/>
                  </a:moveTo>
                  <a:lnTo>
                    <a:pt x="62966" y="61429"/>
                  </a:lnTo>
                  <a:lnTo>
                    <a:pt x="60566" y="54698"/>
                  </a:lnTo>
                  <a:lnTo>
                    <a:pt x="60325" y="53987"/>
                  </a:lnTo>
                  <a:lnTo>
                    <a:pt x="49403" y="42672"/>
                  </a:lnTo>
                  <a:lnTo>
                    <a:pt x="46482" y="41516"/>
                  </a:lnTo>
                  <a:lnTo>
                    <a:pt x="46482" y="75717"/>
                  </a:lnTo>
                  <a:lnTo>
                    <a:pt x="45339" y="79692"/>
                  </a:lnTo>
                  <a:lnTo>
                    <a:pt x="42926" y="82702"/>
                  </a:lnTo>
                  <a:lnTo>
                    <a:pt x="40640" y="85712"/>
                  </a:lnTo>
                  <a:lnTo>
                    <a:pt x="37465" y="87223"/>
                  </a:lnTo>
                  <a:lnTo>
                    <a:pt x="29337" y="87223"/>
                  </a:lnTo>
                  <a:lnTo>
                    <a:pt x="26162" y="85712"/>
                  </a:lnTo>
                  <a:lnTo>
                    <a:pt x="23749" y="82702"/>
                  </a:lnTo>
                  <a:lnTo>
                    <a:pt x="21463" y="79692"/>
                  </a:lnTo>
                  <a:lnTo>
                    <a:pt x="20320" y="75717"/>
                  </a:lnTo>
                  <a:lnTo>
                    <a:pt x="20320" y="65862"/>
                  </a:lnTo>
                  <a:lnTo>
                    <a:pt x="21463" y="61950"/>
                  </a:lnTo>
                  <a:lnTo>
                    <a:pt x="26035" y="56146"/>
                  </a:lnTo>
                  <a:lnTo>
                    <a:pt x="29210" y="54698"/>
                  </a:lnTo>
                  <a:lnTo>
                    <a:pt x="37592" y="54698"/>
                  </a:lnTo>
                  <a:lnTo>
                    <a:pt x="40767" y="56159"/>
                  </a:lnTo>
                  <a:lnTo>
                    <a:pt x="45339" y="62001"/>
                  </a:lnTo>
                  <a:lnTo>
                    <a:pt x="46469" y="65862"/>
                  </a:lnTo>
                  <a:lnTo>
                    <a:pt x="46482" y="75717"/>
                  </a:lnTo>
                  <a:lnTo>
                    <a:pt x="46482" y="41516"/>
                  </a:lnTo>
                  <a:lnTo>
                    <a:pt x="42291" y="39839"/>
                  </a:lnTo>
                  <a:lnTo>
                    <a:pt x="24384" y="39839"/>
                  </a:lnTo>
                  <a:lnTo>
                    <a:pt x="17259" y="42672"/>
                  </a:lnTo>
                  <a:lnTo>
                    <a:pt x="6350" y="53936"/>
                  </a:lnTo>
                  <a:lnTo>
                    <a:pt x="3556" y="61429"/>
                  </a:lnTo>
                  <a:lnTo>
                    <a:pt x="3556" y="80149"/>
                  </a:lnTo>
                  <a:lnTo>
                    <a:pt x="6350" y="87680"/>
                  </a:lnTo>
                  <a:lnTo>
                    <a:pt x="11811" y="93383"/>
                  </a:lnTo>
                  <a:lnTo>
                    <a:pt x="17399" y="99085"/>
                  </a:lnTo>
                  <a:lnTo>
                    <a:pt x="24511" y="101942"/>
                  </a:lnTo>
                  <a:lnTo>
                    <a:pt x="42291" y="101942"/>
                  </a:lnTo>
                  <a:lnTo>
                    <a:pt x="49530" y="99085"/>
                  </a:lnTo>
                  <a:lnTo>
                    <a:pt x="54864" y="93383"/>
                  </a:lnTo>
                  <a:lnTo>
                    <a:pt x="60325" y="87680"/>
                  </a:lnTo>
                  <a:lnTo>
                    <a:pt x="60477" y="87223"/>
                  </a:lnTo>
                  <a:lnTo>
                    <a:pt x="62992" y="80149"/>
                  </a:lnTo>
                  <a:close/>
                </a:path>
                <a:path w="971550" h="132079">
                  <a:moveTo>
                    <a:pt x="65913" y="19380"/>
                  </a:moveTo>
                  <a:lnTo>
                    <a:pt x="41783" y="19380"/>
                  </a:lnTo>
                  <a:lnTo>
                    <a:pt x="41783" y="3086"/>
                  </a:lnTo>
                  <a:lnTo>
                    <a:pt x="24765" y="3086"/>
                  </a:lnTo>
                  <a:lnTo>
                    <a:pt x="24765" y="19380"/>
                  </a:lnTo>
                  <a:lnTo>
                    <a:pt x="0" y="19380"/>
                  </a:lnTo>
                  <a:lnTo>
                    <a:pt x="0" y="33680"/>
                  </a:lnTo>
                  <a:lnTo>
                    <a:pt x="65913" y="33680"/>
                  </a:lnTo>
                  <a:lnTo>
                    <a:pt x="65913" y="19380"/>
                  </a:lnTo>
                  <a:close/>
                </a:path>
                <a:path w="971550" h="132079">
                  <a:moveTo>
                    <a:pt x="115316" y="0"/>
                  </a:moveTo>
                  <a:lnTo>
                    <a:pt x="98552" y="0"/>
                  </a:lnTo>
                  <a:lnTo>
                    <a:pt x="98552" y="55524"/>
                  </a:lnTo>
                  <a:lnTo>
                    <a:pt x="88773" y="55524"/>
                  </a:lnTo>
                  <a:lnTo>
                    <a:pt x="88773" y="2527"/>
                  </a:lnTo>
                  <a:lnTo>
                    <a:pt x="72644" y="2527"/>
                  </a:lnTo>
                  <a:lnTo>
                    <a:pt x="72644" y="128016"/>
                  </a:lnTo>
                  <a:lnTo>
                    <a:pt x="88773" y="128016"/>
                  </a:lnTo>
                  <a:lnTo>
                    <a:pt x="88773" y="69964"/>
                  </a:lnTo>
                  <a:lnTo>
                    <a:pt x="98552" y="69964"/>
                  </a:lnTo>
                  <a:lnTo>
                    <a:pt x="98552" y="132054"/>
                  </a:lnTo>
                  <a:lnTo>
                    <a:pt x="115316" y="132054"/>
                  </a:lnTo>
                  <a:lnTo>
                    <a:pt x="115316" y="69964"/>
                  </a:lnTo>
                  <a:lnTo>
                    <a:pt x="115316" y="55524"/>
                  </a:lnTo>
                  <a:lnTo>
                    <a:pt x="115316" y="0"/>
                  </a:lnTo>
                  <a:close/>
                </a:path>
                <a:path w="971550" h="132079">
                  <a:moveTo>
                    <a:pt x="212471" y="62776"/>
                  </a:moveTo>
                  <a:lnTo>
                    <a:pt x="211569" y="50038"/>
                  </a:lnTo>
                  <a:lnTo>
                    <a:pt x="211455" y="48399"/>
                  </a:lnTo>
                  <a:lnTo>
                    <a:pt x="201320" y="49123"/>
                  </a:lnTo>
                  <a:lnTo>
                    <a:pt x="189242" y="49631"/>
                  </a:lnTo>
                  <a:lnTo>
                    <a:pt x="175171" y="49936"/>
                  </a:lnTo>
                  <a:lnTo>
                    <a:pt x="159131" y="50038"/>
                  </a:lnTo>
                  <a:lnTo>
                    <a:pt x="159131" y="21564"/>
                  </a:lnTo>
                  <a:lnTo>
                    <a:pt x="206502" y="21564"/>
                  </a:lnTo>
                  <a:lnTo>
                    <a:pt x="206502" y="6985"/>
                  </a:lnTo>
                  <a:lnTo>
                    <a:pt x="141986" y="6985"/>
                  </a:lnTo>
                  <a:lnTo>
                    <a:pt x="141986" y="64490"/>
                  </a:lnTo>
                  <a:lnTo>
                    <a:pt x="163893" y="64389"/>
                  </a:lnTo>
                  <a:lnTo>
                    <a:pt x="182943" y="64071"/>
                  </a:lnTo>
                  <a:lnTo>
                    <a:pt x="199136" y="63538"/>
                  </a:lnTo>
                  <a:lnTo>
                    <a:pt x="212471" y="62776"/>
                  </a:lnTo>
                  <a:close/>
                </a:path>
                <a:path w="971550" h="132079">
                  <a:moveTo>
                    <a:pt x="244602" y="97218"/>
                  </a:moveTo>
                  <a:lnTo>
                    <a:pt x="242290" y="93383"/>
                  </a:lnTo>
                  <a:lnTo>
                    <a:pt x="240792" y="90881"/>
                  </a:lnTo>
                  <a:lnTo>
                    <a:pt x="233045" y="86156"/>
                  </a:lnTo>
                  <a:lnTo>
                    <a:pt x="226936" y="83197"/>
                  </a:lnTo>
                  <a:lnTo>
                    <a:pt x="226936" y="105156"/>
                  </a:lnTo>
                  <a:lnTo>
                    <a:pt x="225298" y="110426"/>
                  </a:lnTo>
                  <a:lnTo>
                    <a:pt x="220370" y="114198"/>
                  </a:lnTo>
                  <a:lnTo>
                    <a:pt x="212153" y="116459"/>
                  </a:lnTo>
                  <a:lnTo>
                    <a:pt x="200660" y="117208"/>
                  </a:lnTo>
                  <a:lnTo>
                    <a:pt x="189153" y="116459"/>
                  </a:lnTo>
                  <a:lnTo>
                    <a:pt x="180936" y="114198"/>
                  </a:lnTo>
                  <a:lnTo>
                    <a:pt x="176009" y="110426"/>
                  </a:lnTo>
                  <a:lnTo>
                    <a:pt x="174371" y="105156"/>
                  </a:lnTo>
                  <a:lnTo>
                    <a:pt x="176009" y="100012"/>
                  </a:lnTo>
                  <a:lnTo>
                    <a:pt x="180936" y="96329"/>
                  </a:lnTo>
                  <a:lnTo>
                    <a:pt x="189153" y="94119"/>
                  </a:lnTo>
                  <a:lnTo>
                    <a:pt x="200660" y="93383"/>
                  </a:lnTo>
                  <a:lnTo>
                    <a:pt x="212153" y="94119"/>
                  </a:lnTo>
                  <a:lnTo>
                    <a:pt x="220370" y="96329"/>
                  </a:lnTo>
                  <a:lnTo>
                    <a:pt x="225298" y="100012"/>
                  </a:lnTo>
                  <a:lnTo>
                    <a:pt x="226936" y="105156"/>
                  </a:lnTo>
                  <a:lnTo>
                    <a:pt x="226936" y="83197"/>
                  </a:lnTo>
                  <a:lnTo>
                    <a:pt x="226656" y="83058"/>
                  </a:lnTo>
                  <a:lnTo>
                    <a:pt x="219138" y="80848"/>
                  </a:lnTo>
                  <a:lnTo>
                    <a:pt x="210464" y="79514"/>
                  </a:lnTo>
                  <a:lnTo>
                    <a:pt x="200660" y="79070"/>
                  </a:lnTo>
                  <a:lnTo>
                    <a:pt x="190842" y="79527"/>
                  </a:lnTo>
                  <a:lnTo>
                    <a:pt x="156603" y="97218"/>
                  </a:lnTo>
                  <a:lnTo>
                    <a:pt x="156616" y="113144"/>
                  </a:lnTo>
                  <a:lnTo>
                    <a:pt x="190741" y="131064"/>
                  </a:lnTo>
                  <a:lnTo>
                    <a:pt x="200660" y="131508"/>
                  </a:lnTo>
                  <a:lnTo>
                    <a:pt x="210553" y="131064"/>
                  </a:lnTo>
                  <a:lnTo>
                    <a:pt x="242176" y="117208"/>
                  </a:lnTo>
                  <a:lnTo>
                    <a:pt x="244602" y="113144"/>
                  </a:lnTo>
                  <a:lnTo>
                    <a:pt x="244602" y="97218"/>
                  </a:lnTo>
                  <a:close/>
                </a:path>
                <a:path w="971550" h="132079">
                  <a:moveTo>
                    <a:pt x="262636" y="32385"/>
                  </a:moveTo>
                  <a:lnTo>
                    <a:pt x="242570" y="32385"/>
                  </a:lnTo>
                  <a:lnTo>
                    <a:pt x="242570" y="0"/>
                  </a:lnTo>
                  <a:lnTo>
                    <a:pt x="225298" y="0"/>
                  </a:lnTo>
                  <a:lnTo>
                    <a:pt x="225298" y="77089"/>
                  </a:lnTo>
                  <a:lnTo>
                    <a:pt x="242570" y="77089"/>
                  </a:lnTo>
                  <a:lnTo>
                    <a:pt x="242570" y="46824"/>
                  </a:lnTo>
                  <a:lnTo>
                    <a:pt x="262636" y="46824"/>
                  </a:lnTo>
                  <a:lnTo>
                    <a:pt x="262636" y="32385"/>
                  </a:lnTo>
                  <a:close/>
                </a:path>
                <a:path w="971550" h="132079">
                  <a:moveTo>
                    <a:pt x="348615" y="79641"/>
                  </a:moveTo>
                  <a:lnTo>
                    <a:pt x="348564" y="61290"/>
                  </a:lnTo>
                  <a:lnTo>
                    <a:pt x="345313" y="53860"/>
                  </a:lnTo>
                  <a:lnTo>
                    <a:pt x="338772" y="48018"/>
                  </a:lnTo>
                  <a:lnTo>
                    <a:pt x="333565" y="44246"/>
                  </a:lnTo>
                  <a:lnTo>
                    <a:pt x="331431" y="43281"/>
                  </a:lnTo>
                  <a:lnTo>
                    <a:pt x="331431" y="75349"/>
                  </a:lnTo>
                  <a:lnTo>
                    <a:pt x="329819" y="79184"/>
                  </a:lnTo>
                  <a:lnTo>
                    <a:pt x="323469" y="85394"/>
                  </a:lnTo>
                  <a:lnTo>
                    <a:pt x="319151" y="86944"/>
                  </a:lnTo>
                  <a:lnTo>
                    <a:pt x="308229" y="86944"/>
                  </a:lnTo>
                  <a:lnTo>
                    <a:pt x="303911" y="85420"/>
                  </a:lnTo>
                  <a:lnTo>
                    <a:pt x="297561" y="79298"/>
                  </a:lnTo>
                  <a:lnTo>
                    <a:pt x="296037" y="75349"/>
                  </a:lnTo>
                  <a:lnTo>
                    <a:pt x="296037" y="65443"/>
                  </a:lnTo>
                  <a:lnTo>
                    <a:pt x="297561" y="61391"/>
                  </a:lnTo>
                  <a:lnTo>
                    <a:pt x="300736" y="58356"/>
                  </a:lnTo>
                  <a:lnTo>
                    <a:pt x="304038" y="55321"/>
                  </a:lnTo>
                  <a:lnTo>
                    <a:pt x="308229" y="53809"/>
                  </a:lnTo>
                  <a:lnTo>
                    <a:pt x="319151" y="53809"/>
                  </a:lnTo>
                  <a:lnTo>
                    <a:pt x="323469" y="55346"/>
                  </a:lnTo>
                  <a:lnTo>
                    <a:pt x="329819" y="61506"/>
                  </a:lnTo>
                  <a:lnTo>
                    <a:pt x="331419" y="65443"/>
                  </a:lnTo>
                  <a:lnTo>
                    <a:pt x="331431" y="75349"/>
                  </a:lnTo>
                  <a:lnTo>
                    <a:pt x="331431" y="43281"/>
                  </a:lnTo>
                  <a:lnTo>
                    <a:pt x="327647" y="41541"/>
                  </a:lnTo>
                  <a:lnTo>
                    <a:pt x="321005" y="39916"/>
                  </a:lnTo>
                  <a:lnTo>
                    <a:pt x="313690" y="39370"/>
                  </a:lnTo>
                  <a:lnTo>
                    <a:pt x="306247" y="39916"/>
                  </a:lnTo>
                  <a:lnTo>
                    <a:pt x="278892" y="61290"/>
                  </a:lnTo>
                  <a:lnTo>
                    <a:pt x="278968" y="79641"/>
                  </a:lnTo>
                  <a:lnTo>
                    <a:pt x="313563" y="101384"/>
                  </a:lnTo>
                  <a:lnTo>
                    <a:pt x="321017" y="100850"/>
                  </a:lnTo>
                  <a:lnTo>
                    <a:pt x="345338" y="86944"/>
                  </a:lnTo>
                  <a:lnTo>
                    <a:pt x="348615" y="79641"/>
                  </a:lnTo>
                  <a:close/>
                </a:path>
                <a:path w="971550" h="132079">
                  <a:moveTo>
                    <a:pt x="354203" y="18211"/>
                  </a:moveTo>
                  <a:lnTo>
                    <a:pt x="322453" y="18211"/>
                  </a:lnTo>
                  <a:lnTo>
                    <a:pt x="322453" y="0"/>
                  </a:lnTo>
                  <a:lnTo>
                    <a:pt x="305054" y="0"/>
                  </a:lnTo>
                  <a:lnTo>
                    <a:pt x="305054" y="18211"/>
                  </a:lnTo>
                  <a:lnTo>
                    <a:pt x="273431" y="18211"/>
                  </a:lnTo>
                  <a:lnTo>
                    <a:pt x="273431" y="32651"/>
                  </a:lnTo>
                  <a:lnTo>
                    <a:pt x="354203" y="32651"/>
                  </a:lnTo>
                  <a:lnTo>
                    <a:pt x="354203" y="18211"/>
                  </a:lnTo>
                  <a:close/>
                </a:path>
                <a:path w="971550" h="132079">
                  <a:moveTo>
                    <a:pt x="398780" y="57365"/>
                  </a:moveTo>
                  <a:lnTo>
                    <a:pt x="378206" y="57365"/>
                  </a:lnTo>
                  <a:lnTo>
                    <a:pt x="378206" y="0"/>
                  </a:lnTo>
                  <a:lnTo>
                    <a:pt x="360934" y="0"/>
                  </a:lnTo>
                  <a:lnTo>
                    <a:pt x="360934" y="132054"/>
                  </a:lnTo>
                  <a:lnTo>
                    <a:pt x="378206" y="132054"/>
                  </a:lnTo>
                  <a:lnTo>
                    <a:pt x="378206" y="71818"/>
                  </a:lnTo>
                  <a:lnTo>
                    <a:pt x="398780" y="71818"/>
                  </a:lnTo>
                  <a:lnTo>
                    <a:pt x="398780" y="57365"/>
                  </a:lnTo>
                  <a:close/>
                </a:path>
                <a:path w="971550" h="132079">
                  <a:moveTo>
                    <a:pt x="513080" y="35052"/>
                  </a:moveTo>
                  <a:lnTo>
                    <a:pt x="443230" y="35052"/>
                  </a:lnTo>
                  <a:lnTo>
                    <a:pt x="443230" y="6565"/>
                  </a:lnTo>
                  <a:lnTo>
                    <a:pt x="426085" y="6565"/>
                  </a:lnTo>
                  <a:lnTo>
                    <a:pt x="426085" y="49631"/>
                  </a:lnTo>
                  <a:lnTo>
                    <a:pt x="513080" y="49631"/>
                  </a:lnTo>
                  <a:lnTo>
                    <a:pt x="513080" y="35052"/>
                  </a:lnTo>
                  <a:close/>
                </a:path>
                <a:path w="971550" h="132079">
                  <a:moveTo>
                    <a:pt x="513715" y="112001"/>
                  </a:moveTo>
                  <a:lnTo>
                    <a:pt x="442595" y="112001"/>
                  </a:lnTo>
                  <a:lnTo>
                    <a:pt x="442595" y="87350"/>
                  </a:lnTo>
                  <a:lnTo>
                    <a:pt x="425323" y="87350"/>
                  </a:lnTo>
                  <a:lnTo>
                    <a:pt x="425323" y="126441"/>
                  </a:lnTo>
                  <a:lnTo>
                    <a:pt x="513715" y="126441"/>
                  </a:lnTo>
                  <a:lnTo>
                    <a:pt x="513715" y="112001"/>
                  </a:lnTo>
                  <a:close/>
                </a:path>
                <a:path w="971550" h="132079">
                  <a:moveTo>
                    <a:pt x="529971" y="63525"/>
                  </a:moveTo>
                  <a:lnTo>
                    <a:pt x="407416" y="63525"/>
                  </a:lnTo>
                  <a:lnTo>
                    <a:pt x="407416" y="77978"/>
                  </a:lnTo>
                  <a:lnTo>
                    <a:pt x="529971" y="77978"/>
                  </a:lnTo>
                  <a:lnTo>
                    <a:pt x="529971" y="63525"/>
                  </a:lnTo>
                  <a:close/>
                </a:path>
                <a:path w="971550" h="132079">
                  <a:moveTo>
                    <a:pt x="706247" y="43192"/>
                  </a:moveTo>
                  <a:lnTo>
                    <a:pt x="665822" y="25628"/>
                  </a:lnTo>
                  <a:lnTo>
                    <a:pt x="658495" y="8826"/>
                  </a:lnTo>
                  <a:lnTo>
                    <a:pt x="658495" y="2806"/>
                  </a:lnTo>
                  <a:lnTo>
                    <a:pt x="641350" y="2806"/>
                  </a:lnTo>
                  <a:lnTo>
                    <a:pt x="641350" y="8826"/>
                  </a:lnTo>
                  <a:lnTo>
                    <a:pt x="640511" y="14605"/>
                  </a:lnTo>
                  <a:lnTo>
                    <a:pt x="603529" y="41313"/>
                  </a:lnTo>
                  <a:lnTo>
                    <a:pt x="593217" y="43065"/>
                  </a:lnTo>
                  <a:lnTo>
                    <a:pt x="603504" y="56070"/>
                  </a:lnTo>
                  <a:lnTo>
                    <a:pt x="639826" y="40843"/>
                  </a:lnTo>
                  <a:lnTo>
                    <a:pt x="649859" y="29845"/>
                  </a:lnTo>
                  <a:lnTo>
                    <a:pt x="653669" y="35229"/>
                  </a:lnTo>
                  <a:lnTo>
                    <a:pt x="689775" y="54203"/>
                  </a:lnTo>
                  <a:lnTo>
                    <a:pt x="697357" y="56070"/>
                  </a:lnTo>
                  <a:lnTo>
                    <a:pt x="706247" y="43192"/>
                  </a:lnTo>
                  <a:close/>
                </a:path>
                <a:path w="971550" h="132079">
                  <a:moveTo>
                    <a:pt x="711327" y="68529"/>
                  </a:moveTo>
                  <a:lnTo>
                    <a:pt x="588772" y="68529"/>
                  </a:lnTo>
                  <a:lnTo>
                    <a:pt x="588772" y="82969"/>
                  </a:lnTo>
                  <a:lnTo>
                    <a:pt x="641350" y="82969"/>
                  </a:lnTo>
                  <a:lnTo>
                    <a:pt x="641350" y="132054"/>
                  </a:lnTo>
                  <a:lnTo>
                    <a:pt x="658495" y="132054"/>
                  </a:lnTo>
                  <a:lnTo>
                    <a:pt x="658495" y="82969"/>
                  </a:lnTo>
                  <a:lnTo>
                    <a:pt x="711327" y="82969"/>
                  </a:lnTo>
                  <a:lnTo>
                    <a:pt x="711327" y="68529"/>
                  </a:lnTo>
                  <a:close/>
                </a:path>
                <a:path w="971550" h="132079">
                  <a:moveTo>
                    <a:pt x="809625" y="86944"/>
                  </a:moveTo>
                  <a:lnTo>
                    <a:pt x="781443" y="60782"/>
                  </a:lnTo>
                  <a:lnTo>
                    <a:pt x="776097" y="41351"/>
                  </a:lnTo>
                  <a:lnTo>
                    <a:pt x="776097" y="31699"/>
                  </a:lnTo>
                  <a:lnTo>
                    <a:pt x="806450" y="31699"/>
                  </a:lnTo>
                  <a:lnTo>
                    <a:pt x="806450" y="17246"/>
                  </a:lnTo>
                  <a:lnTo>
                    <a:pt x="776097" y="17246"/>
                  </a:lnTo>
                  <a:lnTo>
                    <a:pt x="776097" y="0"/>
                  </a:lnTo>
                  <a:lnTo>
                    <a:pt x="758952" y="0"/>
                  </a:lnTo>
                  <a:lnTo>
                    <a:pt x="758952" y="17246"/>
                  </a:lnTo>
                  <a:lnTo>
                    <a:pt x="728853" y="17246"/>
                  </a:lnTo>
                  <a:lnTo>
                    <a:pt x="728853" y="31699"/>
                  </a:lnTo>
                  <a:lnTo>
                    <a:pt x="759079" y="31699"/>
                  </a:lnTo>
                  <a:lnTo>
                    <a:pt x="759028" y="41351"/>
                  </a:lnTo>
                  <a:lnTo>
                    <a:pt x="738454" y="81699"/>
                  </a:lnTo>
                  <a:lnTo>
                    <a:pt x="725043" y="91528"/>
                  </a:lnTo>
                  <a:lnTo>
                    <a:pt x="737362" y="102895"/>
                  </a:lnTo>
                  <a:lnTo>
                    <a:pt x="764667" y="74193"/>
                  </a:lnTo>
                  <a:lnTo>
                    <a:pt x="767588" y="68122"/>
                  </a:lnTo>
                  <a:lnTo>
                    <a:pt x="772960" y="76339"/>
                  </a:lnTo>
                  <a:lnTo>
                    <a:pt x="779983" y="84391"/>
                  </a:lnTo>
                  <a:lnTo>
                    <a:pt x="788631" y="92316"/>
                  </a:lnTo>
                  <a:lnTo>
                    <a:pt x="798957" y="100088"/>
                  </a:lnTo>
                  <a:lnTo>
                    <a:pt x="809625" y="86944"/>
                  </a:lnTo>
                  <a:close/>
                </a:path>
                <a:path w="971550" h="132079">
                  <a:moveTo>
                    <a:pt x="835406" y="0"/>
                  </a:moveTo>
                  <a:lnTo>
                    <a:pt x="818261" y="0"/>
                  </a:lnTo>
                  <a:lnTo>
                    <a:pt x="818261" y="132054"/>
                  </a:lnTo>
                  <a:lnTo>
                    <a:pt x="835406" y="132054"/>
                  </a:lnTo>
                  <a:lnTo>
                    <a:pt x="835406" y="0"/>
                  </a:lnTo>
                  <a:close/>
                </a:path>
                <a:path w="971550" h="132079">
                  <a:moveTo>
                    <a:pt x="935736" y="36283"/>
                  </a:moveTo>
                  <a:lnTo>
                    <a:pt x="918718" y="7543"/>
                  </a:lnTo>
                  <a:lnTo>
                    <a:pt x="918718" y="30581"/>
                  </a:lnTo>
                  <a:lnTo>
                    <a:pt x="918718" y="41897"/>
                  </a:lnTo>
                  <a:lnTo>
                    <a:pt x="917067" y="46456"/>
                  </a:lnTo>
                  <a:lnTo>
                    <a:pt x="913765" y="49974"/>
                  </a:lnTo>
                  <a:lnTo>
                    <a:pt x="910336" y="53492"/>
                  </a:lnTo>
                  <a:lnTo>
                    <a:pt x="905891" y="55245"/>
                  </a:lnTo>
                  <a:lnTo>
                    <a:pt x="894969" y="55245"/>
                  </a:lnTo>
                  <a:lnTo>
                    <a:pt x="890524" y="53479"/>
                  </a:lnTo>
                  <a:lnTo>
                    <a:pt x="887006" y="49733"/>
                  </a:lnTo>
                  <a:lnTo>
                    <a:pt x="883793" y="46405"/>
                  </a:lnTo>
                  <a:lnTo>
                    <a:pt x="882027" y="41897"/>
                  </a:lnTo>
                  <a:lnTo>
                    <a:pt x="882015" y="30581"/>
                  </a:lnTo>
                  <a:lnTo>
                    <a:pt x="883793" y="26022"/>
                  </a:lnTo>
                  <a:lnTo>
                    <a:pt x="890397" y="19227"/>
                  </a:lnTo>
                  <a:lnTo>
                    <a:pt x="894842" y="17526"/>
                  </a:lnTo>
                  <a:lnTo>
                    <a:pt x="906018" y="17526"/>
                  </a:lnTo>
                  <a:lnTo>
                    <a:pt x="910463" y="19227"/>
                  </a:lnTo>
                  <a:lnTo>
                    <a:pt x="917067" y="26022"/>
                  </a:lnTo>
                  <a:lnTo>
                    <a:pt x="918718" y="30581"/>
                  </a:lnTo>
                  <a:lnTo>
                    <a:pt x="918718" y="7543"/>
                  </a:lnTo>
                  <a:lnTo>
                    <a:pt x="914476" y="5511"/>
                  </a:lnTo>
                  <a:lnTo>
                    <a:pt x="907770" y="3797"/>
                  </a:lnTo>
                  <a:lnTo>
                    <a:pt x="900430" y="3213"/>
                  </a:lnTo>
                  <a:lnTo>
                    <a:pt x="893051" y="3797"/>
                  </a:lnTo>
                  <a:lnTo>
                    <a:pt x="865124" y="36283"/>
                  </a:lnTo>
                  <a:lnTo>
                    <a:pt x="865733" y="43421"/>
                  </a:lnTo>
                  <a:lnTo>
                    <a:pt x="900430" y="69557"/>
                  </a:lnTo>
                  <a:lnTo>
                    <a:pt x="907808" y="68986"/>
                  </a:lnTo>
                  <a:lnTo>
                    <a:pt x="930236" y="55245"/>
                  </a:lnTo>
                  <a:lnTo>
                    <a:pt x="933246" y="49733"/>
                  </a:lnTo>
                  <a:lnTo>
                    <a:pt x="935113" y="43370"/>
                  </a:lnTo>
                  <a:lnTo>
                    <a:pt x="935736" y="36283"/>
                  </a:lnTo>
                  <a:close/>
                </a:path>
                <a:path w="971550" h="132079">
                  <a:moveTo>
                    <a:pt x="971042" y="80302"/>
                  </a:moveTo>
                  <a:lnTo>
                    <a:pt x="954405" y="80302"/>
                  </a:lnTo>
                  <a:lnTo>
                    <a:pt x="954405" y="94615"/>
                  </a:lnTo>
                  <a:lnTo>
                    <a:pt x="954405" y="114947"/>
                  </a:lnTo>
                  <a:lnTo>
                    <a:pt x="902716" y="114947"/>
                  </a:lnTo>
                  <a:lnTo>
                    <a:pt x="902716" y="94615"/>
                  </a:lnTo>
                  <a:lnTo>
                    <a:pt x="954405" y="94615"/>
                  </a:lnTo>
                  <a:lnTo>
                    <a:pt x="954405" y="80302"/>
                  </a:lnTo>
                  <a:lnTo>
                    <a:pt x="885825" y="80302"/>
                  </a:lnTo>
                  <a:lnTo>
                    <a:pt x="885825" y="129247"/>
                  </a:lnTo>
                  <a:lnTo>
                    <a:pt x="971042" y="129247"/>
                  </a:lnTo>
                  <a:lnTo>
                    <a:pt x="971042" y="114947"/>
                  </a:lnTo>
                  <a:lnTo>
                    <a:pt x="971042" y="94615"/>
                  </a:lnTo>
                  <a:lnTo>
                    <a:pt x="971042" y="80302"/>
                  </a:lnTo>
                  <a:close/>
                </a:path>
                <a:path w="971550" h="132079">
                  <a:moveTo>
                    <a:pt x="971042" y="0"/>
                  </a:moveTo>
                  <a:lnTo>
                    <a:pt x="954278" y="0"/>
                  </a:lnTo>
                  <a:lnTo>
                    <a:pt x="954278" y="74764"/>
                  </a:lnTo>
                  <a:lnTo>
                    <a:pt x="971042" y="74764"/>
                  </a:lnTo>
                  <a:lnTo>
                    <a:pt x="971042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4" name="object 84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1176527" y="6126479"/>
              <a:ext cx="144780" cy="144779"/>
            </a:xfrm>
            <a:prstGeom prst="rect">
              <a:avLst/>
            </a:prstGeom>
          </p:spPr>
        </p:pic>
        <p:sp>
          <p:nvSpPr>
            <p:cNvPr id="85" name="object 85"/>
            <p:cNvSpPr/>
            <p:nvPr/>
          </p:nvSpPr>
          <p:spPr>
            <a:xfrm>
              <a:off x="1408430" y="6129807"/>
              <a:ext cx="2154555" cy="132080"/>
            </a:xfrm>
            <a:custGeom>
              <a:avLst/>
              <a:gdLst/>
              <a:ahLst/>
              <a:cxnLst/>
              <a:rect l="l" t="t" r="r" b="b"/>
              <a:pathLst>
                <a:path w="2154554" h="132079">
                  <a:moveTo>
                    <a:pt x="69850" y="88582"/>
                  </a:moveTo>
                  <a:lnTo>
                    <a:pt x="58750" y="79298"/>
                  </a:lnTo>
                  <a:lnTo>
                    <a:pt x="54902" y="73863"/>
                  </a:lnTo>
                  <a:lnTo>
                    <a:pt x="50812" y="68097"/>
                  </a:lnTo>
                  <a:lnTo>
                    <a:pt x="46037" y="54991"/>
                  </a:lnTo>
                  <a:lnTo>
                    <a:pt x="44450" y="39979"/>
                  </a:lnTo>
                  <a:lnTo>
                    <a:pt x="44450" y="8966"/>
                  </a:lnTo>
                  <a:lnTo>
                    <a:pt x="28194" y="8966"/>
                  </a:lnTo>
                  <a:lnTo>
                    <a:pt x="26428" y="56261"/>
                  </a:lnTo>
                  <a:lnTo>
                    <a:pt x="0" y="92837"/>
                  </a:lnTo>
                  <a:lnTo>
                    <a:pt x="12319" y="103924"/>
                  </a:lnTo>
                  <a:lnTo>
                    <a:pt x="16510" y="100825"/>
                  </a:lnTo>
                  <a:lnTo>
                    <a:pt x="21082" y="96253"/>
                  </a:lnTo>
                  <a:lnTo>
                    <a:pt x="25908" y="90233"/>
                  </a:lnTo>
                  <a:lnTo>
                    <a:pt x="30861" y="84201"/>
                  </a:lnTo>
                  <a:lnTo>
                    <a:pt x="34290" y="78752"/>
                  </a:lnTo>
                  <a:lnTo>
                    <a:pt x="36322" y="73863"/>
                  </a:lnTo>
                  <a:lnTo>
                    <a:pt x="40309" y="81038"/>
                  </a:lnTo>
                  <a:lnTo>
                    <a:pt x="45250" y="87858"/>
                  </a:lnTo>
                  <a:lnTo>
                    <a:pt x="51117" y="94348"/>
                  </a:lnTo>
                  <a:lnTo>
                    <a:pt x="57912" y="100495"/>
                  </a:lnTo>
                  <a:lnTo>
                    <a:pt x="69850" y="88582"/>
                  </a:lnTo>
                  <a:close/>
                </a:path>
                <a:path w="2154554" h="132079">
                  <a:moveTo>
                    <a:pt x="91313" y="2667"/>
                  </a:moveTo>
                  <a:lnTo>
                    <a:pt x="74422" y="2667"/>
                  </a:lnTo>
                  <a:lnTo>
                    <a:pt x="74422" y="41490"/>
                  </a:lnTo>
                  <a:lnTo>
                    <a:pt x="55372" y="41490"/>
                  </a:lnTo>
                  <a:lnTo>
                    <a:pt x="55372" y="55930"/>
                  </a:lnTo>
                  <a:lnTo>
                    <a:pt x="74422" y="55930"/>
                  </a:lnTo>
                  <a:lnTo>
                    <a:pt x="74422" y="128155"/>
                  </a:lnTo>
                  <a:lnTo>
                    <a:pt x="91313" y="128155"/>
                  </a:lnTo>
                  <a:lnTo>
                    <a:pt x="91313" y="2667"/>
                  </a:lnTo>
                  <a:close/>
                </a:path>
                <a:path w="2154554" h="132079">
                  <a:moveTo>
                    <a:pt x="118110" y="0"/>
                  </a:moveTo>
                  <a:lnTo>
                    <a:pt x="101092" y="0"/>
                  </a:lnTo>
                  <a:lnTo>
                    <a:pt x="101092" y="132067"/>
                  </a:lnTo>
                  <a:lnTo>
                    <a:pt x="118110" y="132067"/>
                  </a:lnTo>
                  <a:lnTo>
                    <a:pt x="118110" y="0"/>
                  </a:lnTo>
                  <a:close/>
                </a:path>
                <a:path w="2154554" h="132079">
                  <a:moveTo>
                    <a:pt x="218935" y="60452"/>
                  </a:moveTo>
                  <a:lnTo>
                    <a:pt x="212128" y="57823"/>
                  </a:lnTo>
                  <a:lnTo>
                    <a:pt x="205994" y="54584"/>
                  </a:lnTo>
                  <a:lnTo>
                    <a:pt x="200507" y="50736"/>
                  </a:lnTo>
                  <a:lnTo>
                    <a:pt x="199034" y="49364"/>
                  </a:lnTo>
                  <a:lnTo>
                    <a:pt x="195707" y="46278"/>
                  </a:lnTo>
                  <a:lnTo>
                    <a:pt x="189738" y="39941"/>
                  </a:lnTo>
                  <a:lnTo>
                    <a:pt x="186690" y="32842"/>
                  </a:lnTo>
                  <a:lnTo>
                    <a:pt x="186690" y="20193"/>
                  </a:lnTo>
                  <a:lnTo>
                    <a:pt x="213233" y="20193"/>
                  </a:lnTo>
                  <a:lnTo>
                    <a:pt x="213233" y="5892"/>
                  </a:lnTo>
                  <a:lnTo>
                    <a:pt x="142240" y="5892"/>
                  </a:lnTo>
                  <a:lnTo>
                    <a:pt x="142240" y="20193"/>
                  </a:lnTo>
                  <a:lnTo>
                    <a:pt x="169545" y="20193"/>
                  </a:lnTo>
                  <a:lnTo>
                    <a:pt x="169545" y="25539"/>
                  </a:lnTo>
                  <a:lnTo>
                    <a:pt x="149250" y="59169"/>
                  </a:lnTo>
                  <a:lnTo>
                    <a:pt x="136525" y="65925"/>
                  </a:lnTo>
                  <a:lnTo>
                    <a:pt x="148717" y="77978"/>
                  </a:lnTo>
                  <a:lnTo>
                    <a:pt x="154051" y="75374"/>
                  </a:lnTo>
                  <a:lnTo>
                    <a:pt x="159893" y="71208"/>
                  </a:lnTo>
                  <a:lnTo>
                    <a:pt x="165862" y="65481"/>
                  </a:lnTo>
                  <a:lnTo>
                    <a:pt x="171958" y="59753"/>
                  </a:lnTo>
                  <a:lnTo>
                    <a:pt x="176276" y="54381"/>
                  </a:lnTo>
                  <a:lnTo>
                    <a:pt x="178689" y="49364"/>
                  </a:lnTo>
                  <a:lnTo>
                    <a:pt x="184175" y="56261"/>
                  </a:lnTo>
                  <a:lnTo>
                    <a:pt x="190919" y="62572"/>
                  </a:lnTo>
                  <a:lnTo>
                    <a:pt x="198882" y="68313"/>
                  </a:lnTo>
                  <a:lnTo>
                    <a:pt x="208026" y="73456"/>
                  </a:lnTo>
                  <a:lnTo>
                    <a:pt x="218935" y="60452"/>
                  </a:lnTo>
                  <a:close/>
                </a:path>
                <a:path w="2154554" h="132079">
                  <a:moveTo>
                    <a:pt x="251714" y="0"/>
                  </a:moveTo>
                  <a:lnTo>
                    <a:pt x="234810" y="0"/>
                  </a:lnTo>
                  <a:lnTo>
                    <a:pt x="234810" y="29845"/>
                  </a:lnTo>
                  <a:lnTo>
                    <a:pt x="210058" y="29845"/>
                  </a:lnTo>
                  <a:lnTo>
                    <a:pt x="210058" y="43611"/>
                  </a:lnTo>
                  <a:lnTo>
                    <a:pt x="234810" y="43611"/>
                  </a:lnTo>
                  <a:lnTo>
                    <a:pt x="234810" y="75577"/>
                  </a:lnTo>
                  <a:lnTo>
                    <a:pt x="251714" y="75577"/>
                  </a:lnTo>
                  <a:lnTo>
                    <a:pt x="251714" y="0"/>
                  </a:lnTo>
                  <a:close/>
                </a:path>
                <a:path w="2154554" h="132079">
                  <a:moveTo>
                    <a:pt x="253746" y="112179"/>
                  </a:moveTo>
                  <a:lnTo>
                    <a:pt x="253720" y="95986"/>
                  </a:lnTo>
                  <a:lnTo>
                    <a:pt x="250672" y="90716"/>
                  </a:lnTo>
                  <a:lnTo>
                    <a:pt x="249936" y="89433"/>
                  </a:lnTo>
                  <a:lnTo>
                    <a:pt x="242112" y="84239"/>
                  </a:lnTo>
                  <a:lnTo>
                    <a:pt x="236334" y="81178"/>
                  </a:lnTo>
                  <a:lnTo>
                    <a:pt x="236334" y="108077"/>
                  </a:lnTo>
                  <a:lnTo>
                    <a:pt x="234188" y="111290"/>
                  </a:lnTo>
                  <a:lnTo>
                    <a:pt x="225285" y="116128"/>
                  </a:lnTo>
                  <a:lnTo>
                    <a:pt x="218821" y="117348"/>
                  </a:lnTo>
                  <a:lnTo>
                    <a:pt x="201549" y="117348"/>
                  </a:lnTo>
                  <a:lnTo>
                    <a:pt x="184150" y="100088"/>
                  </a:lnTo>
                  <a:lnTo>
                    <a:pt x="186309" y="96875"/>
                  </a:lnTo>
                  <a:lnTo>
                    <a:pt x="194945" y="91948"/>
                  </a:lnTo>
                  <a:lnTo>
                    <a:pt x="201422" y="90716"/>
                  </a:lnTo>
                  <a:lnTo>
                    <a:pt x="218935" y="90716"/>
                  </a:lnTo>
                  <a:lnTo>
                    <a:pt x="236334" y="108077"/>
                  </a:lnTo>
                  <a:lnTo>
                    <a:pt x="236334" y="81178"/>
                  </a:lnTo>
                  <a:lnTo>
                    <a:pt x="235762" y="80873"/>
                  </a:lnTo>
                  <a:lnTo>
                    <a:pt x="228320" y="78473"/>
                  </a:lnTo>
                  <a:lnTo>
                    <a:pt x="219773" y="77025"/>
                  </a:lnTo>
                  <a:lnTo>
                    <a:pt x="210185" y="76542"/>
                  </a:lnTo>
                  <a:lnTo>
                    <a:pt x="200469" y="77038"/>
                  </a:lnTo>
                  <a:lnTo>
                    <a:pt x="166751" y="95986"/>
                  </a:lnTo>
                  <a:lnTo>
                    <a:pt x="166751" y="112179"/>
                  </a:lnTo>
                  <a:lnTo>
                    <a:pt x="200469" y="131038"/>
                  </a:lnTo>
                  <a:lnTo>
                    <a:pt x="210185" y="131508"/>
                  </a:lnTo>
                  <a:lnTo>
                    <a:pt x="219837" y="131038"/>
                  </a:lnTo>
                  <a:lnTo>
                    <a:pt x="250761" y="117348"/>
                  </a:lnTo>
                  <a:lnTo>
                    <a:pt x="253746" y="112179"/>
                  </a:lnTo>
                  <a:close/>
                </a:path>
                <a:path w="2154554" h="132079">
                  <a:moveTo>
                    <a:pt x="338074" y="37579"/>
                  </a:moveTo>
                  <a:lnTo>
                    <a:pt x="337489" y="30353"/>
                  </a:lnTo>
                  <a:lnTo>
                    <a:pt x="335749" y="23914"/>
                  </a:lnTo>
                  <a:lnTo>
                    <a:pt x="332994" y="18618"/>
                  </a:lnTo>
                  <a:lnTo>
                    <a:pt x="332816" y="18275"/>
                  </a:lnTo>
                  <a:lnTo>
                    <a:pt x="328676" y="13423"/>
                  </a:lnTo>
                  <a:lnTo>
                    <a:pt x="322453" y="7480"/>
                  </a:lnTo>
                  <a:lnTo>
                    <a:pt x="321437" y="7073"/>
                  </a:lnTo>
                  <a:lnTo>
                    <a:pt x="321437" y="31419"/>
                  </a:lnTo>
                  <a:lnTo>
                    <a:pt x="321437" y="43700"/>
                  </a:lnTo>
                  <a:lnTo>
                    <a:pt x="319913" y="48374"/>
                  </a:lnTo>
                  <a:lnTo>
                    <a:pt x="316992" y="51625"/>
                  </a:lnTo>
                  <a:lnTo>
                    <a:pt x="314198" y="54864"/>
                  </a:lnTo>
                  <a:lnTo>
                    <a:pt x="310642" y="56476"/>
                  </a:lnTo>
                  <a:lnTo>
                    <a:pt x="302133" y="56476"/>
                  </a:lnTo>
                  <a:lnTo>
                    <a:pt x="298577" y="54838"/>
                  </a:lnTo>
                  <a:lnTo>
                    <a:pt x="292735" y="48260"/>
                  </a:lnTo>
                  <a:lnTo>
                    <a:pt x="291236" y="43700"/>
                  </a:lnTo>
                  <a:lnTo>
                    <a:pt x="291249" y="31419"/>
                  </a:lnTo>
                  <a:lnTo>
                    <a:pt x="292735" y="26898"/>
                  </a:lnTo>
                  <a:lnTo>
                    <a:pt x="298577" y="20281"/>
                  </a:lnTo>
                  <a:lnTo>
                    <a:pt x="302133" y="18618"/>
                  </a:lnTo>
                  <a:lnTo>
                    <a:pt x="310642" y="18618"/>
                  </a:lnTo>
                  <a:lnTo>
                    <a:pt x="314198" y="20243"/>
                  </a:lnTo>
                  <a:lnTo>
                    <a:pt x="316992" y="23482"/>
                  </a:lnTo>
                  <a:lnTo>
                    <a:pt x="319913" y="26720"/>
                  </a:lnTo>
                  <a:lnTo>
                    <a:pt x="321437" y="31419"/>
                  </a:lnTo>
                  <a:lnTo>
                    <a:pt x="321437" y="7073"/>
                  </a:lnTo>
                  <a:lnTo>
                    <a:pt x="315087" y="4521"/>
                  </a:lnTo>
                  <a:lnTo>
                    <a:pt x="297815" y="4521"/>
                  </a:lnTo>
                  <a:lnTo>
                    <a:pt x="274701" y="37579"/>
                  </a:lnTo>
                  <a:lnTo>
                    <a:pt x="275285" y="44831"/>
                  </a:lnTo>
                  <a:lnTo>
                    <a:pt x="297815" y="70650"/>
                  </a:lnTo>
                  <a:lnTo>
                    <a:pt x="315087" y="70650"/>
                  </a:lnTo>
                  <a:lnTo>
                    <a:pt x="322453" y="67691"/>
                  </a:lnTo>
                  <a:lnTo>
                    <a:pt x="328676" y="61747"/>
                  </a:lnTo>
                  <a:lnTo>
                    <a:pt x="332816" y="56908"/>
                  </a:lnTo>
                  <a:lnTo>
                    <a:pt x="333032" y="56476"/>
                  </a:lnTo>
                  <a:lnTo>
                    <a:pt x="335749" y="51269"/>
                  </a:lnTo>
                  <a:lnTo>
                    <a:pt x="337489" y="44831"/>
                  </a:lnTo>
                  <a:lnTo>
                    <a:pt x="338074" y="37579"/>
                  </a:lnTo>
                  <a:close/>
                </a:path>
                <a:path w="2154554" h="132079">
                  <a:moveTo>
                    <a:pt x="389001" y="81737"/>
                  </a:moveTo>
                  <a:lnTo>
                    <a:pt x="301371" y="81737"/>
                  </a:lnTo>
                  <a:lnTo>
                    <a:pt x="301371" y="96329"/>
                  </a:lnTo>
                  <a:lnTo>
                    <a:pt x="371856" y="96329"/>
                  </a:lnTo>
                  <a:lnTo>
                    <a:pt x="371856" y="132067"/>
                  </a:lnTo>
                  <a:lnTo>
                    <a:pt x="389001" y="132067"/>
                  </a:lnTo>
                  <a:lnTo>
                    <a:pt x="389001" y="81737"/>
                  </a:lnTo>
                  <a:close/>
                </a:path>
                <a:path w="2154554" h="132079">
                  <a:moveTo>
                    <a:pt x="389001" y="0"/>
                  </a:moveTo>
                  <a:lnTo>
                    <a:pt x="371983" y="0"/>
                  </a:lnTo>
                  <a:lnTo>
                    <a:pt x="371983" y="33680"/>
                  </a:lnTo>
                  <a:lnTo>
                    <a:pt x="362204" y="33680"/>
                  </a:lnTo>
                  <a:lnTo>
                    <a:pt x="362204" y="2667"/>
                  </a:lnTo>
                  <a:lnTo>
                    <a:pt x="345313" y="2667"/>
                  </a:lnTo>
                  <a:lnTo>
                    <a:pt x="345313" y="76123"/>
                  </a:lnTo>
                  <a:lnTo>
                    <a:pt x="362204" y="76123"/>
                  </a:lnTo>
                  <a:lnTo>
                    <a:pt x="362204" y="48056"/>
                  </a:lnTo>
                  <a:lnTo>
                    <a:pt x="371983" y="48056"/>
                  </a:lnTo>
                  <a:lnTo>
                    <a:pt x="371983" y="76123"/>
                  </a:lnTo>
                  <a:lnTo>
                    <a:pt x="389001" y="76123"/>
                  </a:lnTo>
                  <a:lnTo>
                    <a:pt x="389001" y="48056"/>
                  </a:lnTo>
                  <a:lnTo>
                    <a:pt x="389001" y="33680"/>
                  </a:lnTo>
                  <a:lnTo>
                    <a:pt x="389001" y="0"/>
                  </a:lnTo>
                  <a:close/>
                </a:path>
                <a:path w="2154554" h="132079">
                  <a:moveTo>
                    <a:pt x="514858" y="99377"/>
                  </a:moveTo>
                  <a:lnTo>
                    <a:pt x="513016" y="96456"/>
                  </a:lnTo>
                  <a:lnTo>
                    <a:pt x="511048" y="93306"/>
                  </a:lnTo>
                  <a:lnTo>
                    <a:pt x="503682" y="88900"/>
                  </a:lnTo>
                  <a:lnTo>
                    <a:pt x="497509" y="86017"/>
                  </a:lnTo>
                  <a:lnTo>
                    <a:pt x="497332" y="85979"/>
                  </a:lnTo>
                  <a:lnTo>
                    <a:pt x="497332" y="107137"/>
                  </a:lnTo>
                  <a:lnTo>
                    <a:pt x="495706" y="111912"/>
                  </a:lnTo>
                  <a:lnTo>
                    <a:pt x="490829" y="115303"/>
                  </a:lnTo>
                  <a:lnTo>
                    <a:pt x="482701" y="117348"/>
                  </a:lnTo>
                  <a:lnTo>
                    <a:pt x="471297" y="118021"/>
                  </a:lnTo>
                  <a:lnTo>
                    <a:pt x="459955" y="117348"/>
                  </a:lnTo>
                  <a:lnTo>
                    <a:pt x="451866" y="115303"/>
                  </a:lnTo>
                  <a:lnTo>
                    <a:pt x="447001" y="111912"/>
                  </a:lnTo>
                  <a:lnTo>
                    <a:pt x="445389" y="107137"/>
                  </a:lnTo>
                  <a:lnTo>
                    <a:pt x="447001" y="102476"/>
                  </a:lnTo>
                  <a:lnTo>
                    <a:pt x="451866" y="99136"/>
                  </a:lnTo>
                  <a:lnTo>
                    <a:pt x="459955" y="97129"/>
                  </a:lnTo>
                  <a:lnTo>
                    <a:pt x="471297" y="96456"/>
                  </a:lnTo>
                  <a:lnTo>
                    <a:pt x="482701" y="97129"/>
                  </a:lnTo>
                  <a:lnTo>
                    <a:pt x="490829" y="99136"/>
                  </a:lnTo>
                  <a:lnTo>
                    <a:pt x="495706" y="102476"/>
                  </a:lnTo>
                  <a:lnTo>
                    <a:pt x="497332" y="107137"/>
                  </a:lnTo>
                  <a:lnTo>
                    <a:pt x="497332" y="85979"/>
                  </a:lnTo>
                  <a:lnTo>
                    <a:pt x="490054" y="83947"/>
                  </a:lnTo>
                  <a:lnTo>
                    <a:pt x="481317" y="82715"/>
                  </a:lnTo>
                  <a:lnTo>
                    <a:pt x="471297" y="82296"/>
                  </a:lnTo>
                  <a:lnTo>
                    <a:pt x="461340" y="82715"/>
                  </a:lnTo>
                  <a:lnTo>
                    <a:pt x="427863" y="99377"/>
                  </a:lnTo>
                  <a:lnTo>
                    <a:pt x="427863" y="115036"/>
                  </a:lnTo>
                  <a:lnTo>
                    <a:pt x="471297" y="132067"/>
                  </a:lnTo>
                  <a:lnTo>
                    <a:pt x="481317" y="131660"/>
                  </a:lnTo>
                  <a:lnTo>
                    <a:pt x="513054" y="118021"/>
                  </a:lnTo>
                  <a:lnTo>
                    <a:pt x="514858" y="115036"/>
                  </a:lnTo>
                  <a:lnTo>
                    <a:pt x="514858" y="99377"/>
                  </a:lnTo>
                  <a:close/>
                </a:path>
                <a:path w="2154554" h="132079">
                  <a:moveTo>
                    <a:pt x="515747" y="34772"/>
                  </a:moveTo>
                  <a:lnTo>
                    <a:pt x="445897" y="34772"/>
                  </a:lnTo>
                  <a:lnTo>
                    <a:pt x="445897" y="17665"/>
                  </a:lnTo>
                  <a:lnTo>
                    <a:pt x="514350" y="17665"/>
                  </a:lnTo>
                  <a:lnTo>
                    <a:pt x="514350" y="3213"/>
                  </a:lnTo>
                  <a:lnTo>
                    <a:pt x="428498" y="3213"/>
                  </a:lnTo>
                  <a:lnTo>
                    <a:pt x="428498" y="49225"/>
                  </a:lnTo>
                  <a:lnTo>
                    <a:pt x="515747" y="49225"/>
                  </a:lnTo>
                  <a:lnTo>
                    <a:pt x="515747" y="34772"/>
                  </a:lnTo>
                  <a:close/>
                </a:path>
                <a:path w="2154554" h="132079">
                  <a:moveTo>
                    <a:pt x="532638" y="59563"/>
                  </a:moveTo>
                  <a:lnTo>
                    <a:pt x="410083" y="59563"/>
                  </a:lnTo>
                  <a:lnTo>
                    <a:pt x="410083" y="74142"/>
                  </a:lnTo>
                  <a:lnTo>
                    <a:pt x="532638" y="74142"/>
                  </a:lnTo>
                  <a:lnTo>
                    <a:pt x="532638" y="59563"/>
                  </a:lnTo>
                  <a:close/>
                </a:path>
                <a:path w="2154554" h="132079">
                  <a:moveTo>
                    <a:pt x="624840" y="41490"/>
                  </a:moveTo>
                  <a:lnTo>
                    <a:pt x="624192" y="34417"/>
                  </a:lnTo>
                  <a:lnTo>
                    <a:pt x="622261" y="28041"/>
                  </a:lnTo>
                  <a:lnTo>
                    <a:pt x="619175" y="22593"/>
                  </a:lnTo>
                  <a:lnTo>
                    <a:pt x="619048" y="22364"/>
                  </a:lnTo>
                  <a:lnTo>
                    <a:pt x="614553" y="17386"/>
                  </a:lnTo>
                  <a:lnTo>
                    <a:pt x="609066" y="13347"/>
                  </a:lnTo>
                  <a:lnTo>
                    <a:pt x="607275" y="12509"/>
                  </a:lnTo>
                  <a:lnTo>
                    <a:pt x="607275" y="46875"/>
                  </a:lnTo>
                  <a:lnTo>
                    <a:pt x="605536" y="51219"/>
                  </a:lnTo>
                  <a:lnTo>
                    <a:pt x="598424" y="58381"/>
                  </a:lnTo>
                  <a:lnTo>
                    <a:pt x="593725" y="60172"/>
                  </a:lnTo>
                  <a:lnTo>
                    <a:pt x="582422" y="60172"/>
                  </a:lnTo>
                  <a:lnTo>
                    <a:pt x="577850" y="58407"/>
                  </a:lnTo>
                  <a:lnTo>
                    <a:pt x="574192" y="54800"/>
                  </a:lnTo>
                  <a:lnTo>
                    <a:pt x="570611" y="51333"/>
                  </a:lnTo>
                  <a:lnTo>
                    <a:pt x="568833" y="46875"/>
                  </a:lnTo>
                  <a:lnTo>
                    <a:pt x="568833" y="36004"/>
                  </a:lnTo>
                  <a:lnTo>
                    <a:pt x="570611" y="31496"/>
                  </a:lnTo>
                  <a:lnTo>
                    <a:pt x="574167" y="27927"/>
                  </a:lnTo>
                  <a:lnTo>
                    <a:pt x="577596" y="24371"/>
                  </a:lnTo>
                  <a:lnTo>
                    <a:pt x="582295" y="22593"/>
                  </a:lnTo>
                  <a:lnTo>
                    <a:pt x="593725" y="22593"/>
                  </a:lnTo>
                  <a:lnTo>
                    <a:pt x="598297" y="24409"/>
                  </a:lnTo>
                  <a:lnTo>
                    <a:pt x="605409" y="31661"/>
                  </a:lnTo>
                  <a:lnTo>
                    <a:pt x="607250" y="36004"/>
                  </a:lnTo>
                  <a:lnTo>
                    <a:pt x="607275" y="46875"/>
                  </a:lnTo>
                  <a:lnTo>
                    <a:pt x="607275" y="12509"/>
                  </a:lnTo>
                  <a:lnTo>
                    <a:pt x="602932" y="10464"/>
                  </a:lnTo>
                  <a:lnTo>
                    <a:pt x="596112" y="8724"/>
                  </a:lnTo>
                  <a:lnTo>
                    <a:pt x="588645" y="8140"/>
                  </a:lnTo>
                  <a:lnTo>
                    <a:pt x="581050" y="8724"/>
                  </a:lnTo>
                  <a:lnTo>
                    <a:pt x="551967" y="34417"/>
                  </a:lnTo>
                  <a:lnTo>
                    <a:pt x="551307" y="41490"/>
                  </a:lnTo>
                  <a:lnTo>
                    <a:pt x="551967" y="48501"/>
                  </a:lnTo>
                  <a:lnTo>
                    <a:pt x="580402" y="74053"/>
                  </a:lnTo>
                  <a:lnTo>
                    <a:pt x="587883" y="74625"/>
                  </a:lnTo>
                  <a:lnTo>
                    <a:pt x="595376" y="74053"/>
                  </a:lnTo>
                  <a:lnTo>
                    <a:pt x="624166" y="48488"/>
                  </a:lnTo>
                  <a:lnTo>
                    <a:pt x="624840" y="41490"/>
                  </a:lnTo>
                  <a:close/>
                </a:path>
                <a:path w="2154554" h="132079">
                  <a:moveTo>
                    <a:pt x="636905" y="107962"/>
                  </a:moveTo>
                  <a:lnTo>
                    <a:pt x="636016" y="93789"/>
                  </a:lnTo>
                  <a:lnTo>
                    <a:pt x="618426" y="94665"/>
                  </a:lnTo>
                  <a:lnTo>
                    <a:pt x="596925" y="95288"/>
                  </a:lnTo>
                  <a:lnTo>
                    <a:pt x="571461" y="95656"/>
                  </a:lnTo>
                  <a:lnTo>
                    <a:pt x="542036" y="95770"/>
                  </a:lnTo>
                  <a:lnTo>
                    <a:pt x="543814" y="110223"/>
                  </a:lnTo>
                  <a:lnTo>
                    <a:pt x="568261" y="110083"/>
                  </a:lnTo>
                  <a:lnTo>
                    <a:pt x="591921" y="109664"/>
                  </a:lnTo>
                  <a:lnTo>
                    <a:pt x="614794" y="108966"/>
                  </a:lnTo>
                  <a:lnTo>
                    <a:pt x="636905" y="107962"/>
                  </a:lnTo>
                  <a:close/>
                </a:path>
                <a:path w="2154554" h="132079">
                  <a:moveTo>
                    <a:pt x="659003" y="0"/>
                  </a:moveTo>
                  <a:lnTo>
                    <a:pt x="641985" y="0"/>
                  </a:lnTo>
                  <a:lnTo>
                    <a:pt x="641985" y="132067"/>
                  </a:lnTo>
                  <a:lnTo>
                    <a:pt x="659003" y="132067"/>
                  </a:lnTo>
                  <a:lnTo>
                    <a:pt x="659003" y="0"/>
                  </a:lnTo>
                  <a:close/>
                </a:path>
                <a:path w="2154554" h="132079">
                  <a:moveTo>
                    <a:pt x="789305" y="11087"/>
                  </a:moveTo>
                  <a:lnTo>
                    <a:pt x="734695" y="11087"/>
                  </a:lnTo>
                  <a:lnTo>
                    <a:pt x="734695" y="25400"/>
                  </a:lnTo>
                  <a:lnTo>
                    <a:pt x="770763" y="25400"/>
                  </a:lnTo>
                  <a:lnTo>
                    <a:pt x="768591" y="35255"/>
                  </a:lnTo>
                  <a:lnTo>
                    <a:pt x="748855" y="72021"/>
                  </a:lnTo>
                  <a:lnTo>
                    <a:pt x="726948" y="91389"/>
                  </a:lnTo>
                  <a:lnTo>
                    <a:pt x="741045" y="102489"/>
                  </a:lnTo>
                  <a:lnTo>
                    <a:pt x="774065" y="64731"/>
                  </a:lnTo>
                  <a:lnTo>
                    <a:pt x="787920" y="25539"/>
                  </a:lnTo>
                  <a:lnTo>
                    <a:pt x="789305" y="11087"/>
                  </a:lnTo>
                  <a:close/>
                </a:path>
                <a:path w="2154554" h="132079">
                  <a:moveTo>
                    <a:pt x="843534" y="0"/>
                  </a:moveTo>
                  <a:lnTo>
                    <a:pt x="826516" y="0"/>
                  </a:lnTo>
                  <a:lnTo>
                    <a:pt x="826516" y="51625"/>
                  </a:lnTo>
                  <a:lnTo>
                    <a:pt x="815848" y="51625"/>
                  </a:lnTo>
                  <a:lnTo>
                    <a:pt x="815848" y="2667"/>
                  </a:lnTo>
                  <a:lnTo>
                    <a:pt x="798830" y="2667"/>
                  </a:lnTo>
                  <a:lnTo>
                    <a:pt x="798830" y="128155"/>
                  </a:lnTo>
                  <a:lnTo>
                    <a:pt x="815848" y="128155"/>
                  </a:lnTo>
                  <a:lnTo>
                    <a:pt x="815848" y="66065"/>
                  </a:lnTo>
                  <a:lnTo>
                    <a:pt x="826516" y="66065"/>
                  </a:lnTo>
                  <a:lnTo>
                    <a:pt x="826516" y="132067"/>
                  </a:lnTo>
                  <a:lnTo>
                    <a:pt x="843534" y="132067"/>
                  </a:lnTo>
                  <a:lnTo>
                    <a:pt x="843534" y="66065"/>
                  </a:lnTo>
                  <a:lnTo>
                    <a:pt x="843534" y="51625"/>
                  </a:lnTo>
                  <a:lnTo>
                    <a:pt x="843534" y="0"/>
                  </a:lnTo>
                  <a:close/>
                </a:path>
                <a:path w="2154554" h="132079">
                  <a:moveTo>
                    <a:pt x="977265" y="0"/>
                  </a:moveTo>
                  <a:lnTo>
                    <a:pt x="960374" y="0"/>
                  </a:lnTo>
                  <a:lnTo>
                    <a:pt x="960374" y="16433"/>
                  </a:lnTo>
                  <a:lnTo>
                    <a:pt x="960374" y="29298"/>
                  </a:lnTo>
                  <a:lnTo>
                    <a:pt x="960374" y="42037"/>
                  </a:lnTo>
                  <a:lnTo>
                    <a:pt x="934720" y="42037"/>
                  </a:lnTo>
                  <a:lnTo>
                    <a:pt x="934720" y="35052"/>
                  </a:lnTo>
                  <a:lnTo>
                    <a:pt x="934720" y="29298"/>
                  </a:lnTo>
                  <a:lnTo>
                    <a:pt x="960374" y="29298"/>
                  </a:lnTo>
                  <a:lnTo>
                    <a:pt x="960374" y="16433"/>
                  </a:lnTo>
                  <a:lnTo>
                    <a:pt x="934720" y="16433"/>
                  </a:lnTo>
                  <a:lnTo>
                    <a:pt x="934720" y="4318"/>
                  </a:lnTo>
                  <a:lnTo>
                    <a:pt x="917702" y="4318"/>
                  </a:lnTo>
                  <a:lnTo>
                    <a:pt x="917702" y="20612"/>
                  </a:lnTo>
                  <a:lnTo>
                    <a:pt x="917702" y="35052"/>
                  </a:lnTo>
                  <a:lnTo>
                    <a:pt x="917702" y="49771"/>
                  </a:lnTo>
                  <a:lnTo>
                    <a:pt x="887984" y="49771"/>
                  </a:lnTo>
                  <a:lnTo>
                    <a:pt x="887984" y="35052"/>
                  </a:lnTo>
                  <a:lnTo>
                    <a:pt x="917702" y="35052"/>
                  </a:lnTo>
                  <a:lnTo>
                    <a:pt x="917702" y="20612"/>
                  </a:lnTo>
                  <a:lnTo>
                    <a:pt x="887984" y="20612"/>
                  </a:lnTo>
                  <a:lnTo>
                    <a:pt x="887984" y="4318"/>
                  </a:lnTo>
                  <a:lnTo>
                    <a:pt x="871220" y="4318"/>
                  </a:lnTo>
                  <a:lnTo>
                    <a:pt x="871220" y="64084"/>
                  </a:lnTo>
                  <a:lnTo>
                    <a:pt x="934720" y="64084"/>
                  </a:lnTo>
                  <a:lnTo>
                    <a:pt x="934720" y="54978"/>
                  </a:lnTo>
                  <a:lnTo>
                    <a:pt x="960374" y="54978"/>
                  </a:lnTo>
                  <a:lnTo>
                    <a:pt x="960374" y="66344"/>
                  </a:lnTo>
                  <a:lnTo>
                    <a:pt x="977265" y="66344"/>
                  </a:lnTo>
                  <a:lnTo>
                    <a:pt x="977265" y="54978"/>
                  </a:lnTo>
                  <a:lnTo>
                    <a:pt x="977265" y="49771"/>
                  </a:lnTo>
                  <a:lnTo>
                    <a:pt x="977265" y="42037"/>
                  </a:lnTo>
                  <a:lnTo>
                    <a:pt x="977265" y="29298"/>
                  </a:lnTo>
                  <a:lnTo>
                    <a:pt x="977265" y="20612"/>
                  </a:lnTo>
                  <a:lnTo>
                    <a:pt x="977265" y="16433"/>
                  </a:lnTo>
                  <a:lnTo>
                    <a:pt x="977265" y="0"/>
                  </a:lnTo>
                  <a:close/>
                </a:path>
                <a:path w="2154554" h="132079">
                  <a:moveTo>
                    <a:pt x="980567" y="115976"/>
                  </a:moveTo>
                  <a:lnTo>
                    <a:pt x="908812" y="115976"/>
                  </a:lnTo>
                  <a:lnTo>
                    <a:pt x="908812" y="107416"/>
                  </a:lnTo>
                  <a:lnTo>
                    <a:pt x="977265" y="107416"/>
                  </a:lnTo>
                  <a:lnTo>
                    <a:pt x="977265" y="72085"/>
                  </a:lnTo>
                  <a:lnTo>
                    <a:pt x="891794" y="72085"/>
                  </a:lnTo>
                  <a:lnTo>
                    <a:pt x="891794" y="86055"/>
                  </a:lnTo>
                  <a:lnTo>
                    <a:pt x="960374" y="86055"/>
                  </a:lnTo>
                  <a:lnTo>
                    <a:pt x="960374" y="94195"/>
                  </a:lnTo>
                  <a:lnTo>
                    <a:pt x="891794" y="94195"/>
                  </a:lnTo>
                  <a:lnTo>
                    <a:pt x="891794" y="129933"/>
                  </a:lnTo>
                  <a:lnTo>
                    <a:pt x="980567" y="129933"/>
                  </a:lnTo>
                  <a:lnTo>
                    <a:pt x="980567" y="115976"/>
                  </a:lnTo>
                  <a:close/>
                </a:path>
                <a:path w="2154554" h="132079">
                  <a:moveTo>
                    <a:pt x="1076452" y="6985"/>
                  </a:moveTo>
                  <a:lnTo>
                    <a:pt x="1008380" y="6985"/>
                  </a:lnTo>
                  <a:lnTo>
                    <a:pt x="1008380" y="21424"/>
                  </a:lnTo>
                  <a:lnTo>
                    <a:pt x="1059180" y="21424"/>
                  </a:lnTo>
                  <a:lnTo>
                    <a:pt x="1058913" y="30048"/>
                  </a:lnTo>
                  <a:lnTo>
                    <a:pt x="1058506" y="38188"/>
                  </a:lnTo>
                  <a:lnTo>
                    <a:pt x="1057960" y="45834"/>
                  </a:lnTo>
                  <a:lnTo>
                    <a:pt x="1057275" y="52984"/>
                  </a:lnTo>
                  <a:lnTo>
                    <a:pt x="1074039" y="54559"/>
                  </a:lnTo>
                  <a:lnTo>
                    <a:pt x="1075055" y="44221"/>
                  </a:lnTo>
                  <a:lnTo>
                    <a:pt x="1075817" y="32854"/>
                  </a:lnTo>
                  <a:lnTo>
                    <a:pt x="1076286" y="20434"/>
                  </a:lnTo>
                  <a:lnTo>
                    <a:pt x="1076452" y="6985"/>
                  </a:lnTo>
                  <a:close/>
                </a:path>
                <a:path w="2154554" h="132079">
                  <a:moveTo>
                    <a:pt x="1086104" y="75857"/>
                  </a:moveTo>
                  <a:lnTo>
                    <a:pt x="1085189" y="63398"/>
                  </a:lnTo>
                  <a:lnTo>
                    <a:pt x="1085088" y="61823"/>
                  </a:lnTo>
                  <a:lnTo>
                    <a:pt x="1077874" y="62255"/>
                  </a:lnTo>
                  <a:lnTo>
                    <a:pt x="1068425" y="62661"/>
                  </a:lnTo>
                  <a:lnTo>
                    <a:pt x="1042924" y="63398"/>
                  </a:lnTo>
                  <a:lnTo>
                    <a:pt x="1042924" y="37312"/>
                  </a:lnTo>
                  <a:lnTo>
                    <a:pt x="1025652" y="37312"/>
                  </a:lnTo>
                  <a:lnTo>
                    <a:pt x="1025652" y="63538"/>
                  </a:lnTo>
                  <a:lnTo>
                    <a:pt x="1019911" y="63665"/>
                  </a:lnTo>
                  <a:lnTo>
                    <a:pt x="996823" y="63804"/>
                  </a:lnTo>
                  <a:lnTo>
                    <a:pt x="998474" y="78244"/>
                  </a:lnTo>
                  <a:lnTo>
                    <a:pt x="1021524" y="78105"/>
                  </a:lnTo>
                  <a:lnTo>
                    <a:pt x="1043813" y="77660"/>
                  </a:lnTo>
                  <a:lnTo>
                    <a:pt x="1065339" y="76911"/>
                  </a:lnTo>
                  <a:lnTo>
                    <a:pt x="1086104" y="75857"/>
                  </a:lnTo>
                  <a:close/>
                </a:path>
                <a:path w="2154554" h="132079">
                  <a:moveTo>
                    <a:pt x="1109345" y="113169"/>
                  </a:moveTo>
                  <a:lnTo>
                    <a:pt x="1035304" y="113169"/>
                  </a:lnTo>
                  <a:lnTo>
                    <a:pt x="1035304" y="85509"/>
                  </a:lnTo>
                  <a:lnTo>
                    <a:pt x="1018032" y="85509"/>
                  </a:lnTo>
                  <a:lnTo>
                    <a:pt x="1018032" y="127609"/>
                  </a:lnTo>
                  <a:lnTo>
                    <a:pt x="1109345" y="127609"/>
                  </a:lnTo>
                  <a:lnTo>
                    <a:pt x="1109345" y="113169"/>
                  </a:lnTo>
                  <a:close/>
                </a:path>
                <a:path w="2154554" h="132079">
                  <a:moveTo>
                    <a:pt x="1127252" y="43192"/>
                  </a:moveTo>
                  <a:lnTo>
                    <a:pt x="1107694" y="43192"/>
                  </a:lnTo>
                  <a:lnTo>
                    <a:pt x="1107694" y="0"/>
                  </a:lnTo>
                  <a:lnTo>
                    <a:pt x="1090422" y="0"/>
                  </a:lnTo>
                  <a:lnTo>
                    <a:pt x="1090422" y="96875"/>
                  </a:lnTo>
                  <a:lnTo>
                    <a:pt x="1107694" y="96875"/>
                  </a:lnTo>
                  <a:lnTo>
                    <a:pt x="1107694" y="57785"/>
                  </a:lnTo>
                  <a:lnTo>
                    <a:pt x="1127252" y="57785"/>
                  </a:lnTo>
                  <a:lnTo>
                    <a:pt x="1127252" y="43192"/>
                  </a:lnTo>
                  <a:close/>
                </a:path>
                <a:path w="2154554" h="132079">
                  <a:moveTo>
                    <a:pt x="1218311" y="99949"/>
                  </a:moveTo>
                  <a:lnTo>
                    <a:pt x="1216494" y="88328"/>
                  </a:lnTo>
                  <a:lnTo>
                    <a:pt x="1216152" y="86055"/>
                  </a:lnTo>
                  <a:lnTo>
                    <a:pt x="1208570" y="87198"/>
                  </a:lnTo>
                  <a:lnTo>
                    <a:pt x="1196721" y="87960"/>
                  </a:lnTo>
                  <a:lnTo>
                    <a:pt x="1180909" y="88328"/>
                  </a:lnTo>
                  <a:lnTo>
                    <a:pt x="1180566" y="88328"/>
                  </a:lnTo>
                  <a:lnTo>
                    <a:pt x="1160145" y="88315"/>
                  </a:lnTo>
                  <a:lnTo>
                    <a:pt x="1160145" y="61137"/>
                  </a:lnTo>
                  <a:lnTo>
                    <a:pt x="1207135" y="61137"/>
                  </a:lnTo>
                  <a:lnTo>
                    <a:pt x="1207135" y="10198"/>
                  </a:lnTo>
                  <a:lnTo>
                    <a:pt x="1143508" y="10198"/>
                  </a:lnTo>
                  <a:lnTo>
                    <a:pt x="1143508" y="24650"/>
                  </a:lnTo>
                  <a:lnTo>
                    <a:pt x="1190244" y="24650"/>
                  </a:lnTo>
                  <a:lnTo>
                    <a:pt x="1190244" y="46824"/>
                  </a:lnTo>
                  <a:lnTo>
                    <a:pt x="1143254" y="46824"/>
                  </a:lnTo>
                  <a:lnTo>
                    <a:pt x="1143254" y="102628"/>
                  </a:lnTo>
                  <a:lnTo>
                    <a:pt x="1188542" y="102438"/>
                  </a:lnTo>
                  <a:lnTo>
                    <a:pt x="1195832" y="102285"/>
                  </a:lnTo>
                  <a:lnTo>
                    <a:pt x="1202817" y="102057"/>
                  </a:lnTo>
                  <a:lnTo>
                    <a:pt x="1210310" y="101282"/>
                  </a:lnTo>
                  <a:lnTo>
                    <a:pt x="1218311" y="99949"/>
                  </a:lnTo>
                  <a:close/>
                </a:path>
                <a:path w="2154554" h="132079">
                  <a:moveTo>
                    <a:pt x="1245997" y="0"/>
                  </a:moveTo>
                  <a:lnTo>
                    <a:pt x="1228979" y="0"/>
                  </a:lnTo>
                  <a:lnTo>
                    <a:pt x="1228979" y="132067"/>
                  </a:lnTo>
                  <a:lnTo>
                    <a:pt x="1245997" y="132067"/>
                  </a:lnTo>
                  <a:lnTo>
                    <a:pt x="1245997" y="0"/>
                  </a:lnTo>
                  <a:close/>
                </a:path>
                <a:path w="2154554" h="132079">
                  <a:moveTo>
                    <a:pt x="1409319" y="109054"/>
                  </a:moveTo>
                  <a:lnTo>
                    <a:pt x="1408391" y="96189"/>
                  </a:lnTo>
                  <a:lnTo>
                    <a:pt x="1408303" y="94881"/>
                  </a:lnTo>
                  <a:lnTo>
                    <a:pt x="1399743" y="95351"/>
                  </a:lnTo>
                  <a:lnTo>
                    <a:pt x="1390281" y="95732"/>
                  </a:lnTo>
                  <a:lnTo>
                    <a:pt x="1379880" y="96012"/>
                  </a:lnTo>
                  <a:lnTo>
                    <a:pt x="1368552" y="96189"/>
                  </a:lnTo>
                  <a:lnTo>
                    <a:pt x="1368552" y="74142"/>
                  </a:lnTo>
                  <a:lnTo>
                    <a:pt x="1377315" y="72364"/>
                  </a:lnTo>
                  <a:lnTo>
                    <a:pt x="1384173" y="68580"/>
                  </a:lnTo>
                  <a:lnTo>
                    <a:pt x="1390992" y="60591"/>
                  </a:lnTo>
                  <a:lnTo>
                    <a:pt x="1394079" y="56984"/>
                  </a:lnTo>
                  <a:lnTo>
                    <a:pt x="1396555" y="50165"/>
                  </a:lnTo>
                  <a:lnTo>
                    <a:pt x="1380921" y="13766"/>
                  </a:lnTo>
                  <a:lnTo>
                    <a:pt x="1379093" y="12903"/>
                  </a:lnTo>
                  <a:lnTo>
                    <a:pt x="1379093" y="47282"/>
                  </a:lnTo>
                  <a:lnTo>
                    <a:pt x="1377315" y="51739"/>
                  </a:lnTo>
                  <a:lnTo>
                    <a:pt x="1370203" y="58813"/>
                  </a:lnTo>
                  <a:lnTo>
                    <a:pt x="1365631" y="60591"/>
                  </a:lnTo>
                  <a:lnTo>
                    <a:pt x="1354328" y="60591"/>
                  </a:lnTo>
                  <a:lnTo>
                    <a:pt x="1349629" y="58813"/>
                  </a:lnTo>
                  <a:lnTo>
                    <a:pt x="1342517" y="51739"/>
                  </a:lnTo>
                  <a:lnTo>
                    <a:pt x="1340612" y="47282"/>
                  </a:lnTo>
                  <a:lnTo>
                    <a:pt x="1340612" y="36334"/>
                  </a:lnTo>
                  <a:lnTo>
                    <a:pt x="1342517" y="31788"/>
                  </a:lnTo>
                  <a:lnTo>
                    <a:pt x="1349629" y="24765"/>
                  </a:lnTo>
                  <a:lnTo>
                    <a:pt x="1354201" y="22999"/>
                  </a:lnTo>
                  <a:lnTo>
                    <a:pt x="1365377" y="22999"/>
                  </a:lnTo>
                  <a:lnTo>
                    <a:pt x="1369949" y="24777"/>
                  </a:lnTo>
                  <a:lnTo>
                    <a:pt x="1377315" y="31902"/>
                  </a:lnTo>
                  <a:lnTo>
                    <a:pt x="1379054" y="36334"/>
                  </a:lnTo>
                  <a:lnTo>
                    <a:pt x="1379093" y="47282"/>
                  </a:lnTo>
                  <a:lnTo>
                    <a:pt x="1379093" y="12903"/>
                  </a:lnTo>
                  <a:lnTo>
                    <a:pt x="1374800" y="10871"/>
                  </a:lnTo>
                  <a:lnTo>
                    <a:pt x="1367967" y="9144"/>
                  </a:lnTo>
                  <a:lnTo>
                    <a:pt x="1360424" y="8559"/>
                  </a:lnTo>
                  <a:lnTo>
                    <a:pt x="1352842" y="9144"/>
                  </a:lnTo>
                  <a:lnTo>
                    <a:pt x="1323771" y="34823"/>
                  </a:lnTo>
                  <a:lnTo>
                    <a:pt x="1323086" y="41897"/>
                  </a:lnTo>
                  <a:lnTo>
                    <a:pt x="1323086" y="50165"/>
                  </a:lnTo>
                  <a:lnTo>
                    <a:pt x="1325753" y="57188"/>
                  </a:lnTo>
                  <a:lnTo>
                    <a:pt x="1335913" y="68783"/>
                  </a:lnTo>
                  <a:lnTo>
                    <a:pt x="1342771" y="72504"/>
                  </a:lnTo>
                  <a:lnTo>
                    <a:pt x="1351407" y="74142"/>
                  </a:lnTo>
                  <a:lnTo>
                    <a:pt x="1351407" y="96456"/>
                  </a:lnTo>
                  <a:lnTo>
                    <a:pt x="1342517" y="96647"/>
                  </a:lnTo>
                  <a:lnTo>
                    <a:pt x="1313180" y="96875"/>
                  </a:lnTo>
                  <a:lnTo>
                    <a:pt x="1314958" y="111315"/>
                  </a:lnTo>
                  <a:lnTo>
                    <a:pt x="1365885" y="110566"/>
                  </a:lnTo>
                  <a:lnTo>
                    <a:pt x="1393215" y="109816"/>
                  </a:lnTo>
                  <a:lnTo>
                    <a:pt x="1402664" y="109435"/>
                  </a:lnTo>
                  <a:lnTo>
                    <a:pt x="1409319" y="109054"/>
                  </a:lnTo>
                  <a:close/>
                </a:path>
                <a:path w="2154554" h="132079">
                  <a:moveTo>
                    <a:pt x="1430147" y="0"/>
                  </a:moveTo>
                  <a:lnTo>
                    <a:pt x="1413129" y="0"/>
                  </a:lnTo>
                  <a:lnTo>
                    <a:pt x="1413129" y="132067"/>
                  </a:lnTo>
                  <a:lnTo>
                    <a:pt x="1430147" y="132067"/>
                  </a:lnTo>
                  <a:lnTo>
                    <a:pt x="1430147" y="0"/>
                  </a:lnTo>
                  <a:close/>
                </a:path>
                <a:path w="2154554" h="132079">
                  <a:moveTo>
                    <a:pt x="1542542" y="2667"/>
                  </a:moveTo>
                  <a:lnTo>
                    <a:pt x="1526413" y="2667"/>
                  </a:lnTo>
                  <a:lnTo>
                    <a:pt x="1526413" y="46278"/>
                  </a:lnTo>
                  <a:lnTo>
                    <a:pt x="1513078" y="46278"/>
                  </a:lnTo>
                  <a:lnTo>
                    <a:pt x="1496885" y="10756"/>
                  </a:lnTo>
                  <a:lnTo>
                    <a:pt x="1496885" y="43891"/>
                  </a:lnTo>
                  <a:lnTo>
                    <a:pt x="1496885" y="64731"/>
                  </a:lnTo>
                  <a:lnTo>
                    <a:pt x="1495806" y="72021"/>
                  </a:lnTo>
                  <a:lnTo>
                    <a:pt x="1493278" y="77609"/>
                  </a:lnTo>
                  <a:lnTo>
                    <a:pt x="1491107" y="82702"/>
                  </a:lnTo>
                  <a:lnTo>
                    <a:pt x="1487805" y="85369"/>
                  </a:lnTo>
                  <a:lnTo>
                    <a:pt x="1483487" y="85369"/>
                  </a:lnTo>
                  <a:lnTo>
                    <a:pt x="1477568" y="83439"/>
                  </a:lnTo>
                  <a:lnTo>
                    <a:pt x="1473365" y="77609"/>
                  </a:lnTo>
                  <a:lnTo>
                    <a:pt x="1470850" y="67894"/>
                  </a:lnTo>
                  <a:lnTo>
                    <a:pt x="1470025" y="54292"/>
                  </a:lnTo>
                  <a:lnTo>
                    <a:pt x="1470850" y="40665"/>
                  </a:lnTo>
                  <a:lnTo>
                    <a:pt x="1473365" y="30937"/>
                  </a:lnTo>
                  <a:lnTo>
                    <a:pt x="1477568" y="25095"/>
                  </a:lnTo>
                  <a:lnTo>
                    <a:pt x="1483487" y="23139"/>
                  </a:lnTo>
                  <a:lnTo>
                    <a:pt x="1487805" y="23139"/>
                  </a:lnTo>
                  <a:lnTo>
                    <a:pt x="1491107" y="25831"/>
                  </a:lnTo>
                  <a:lnTo>
                    <a:pt x="1493520" y="31216"/>
                  </a:lnTo>
                  <a:lnTo>
                    <a:pt x="1495806" y="36601"/>
                  </a:lnTo>
                  <a:lnTo>
                    <a:pt x="1496885" y="43891"/>
                  </a:lnTo>
                  <a:lnTo>
                    <a:pt x="1496885" y="10756"/>
                  </a:lnTo>
                  <a:lnTo>
                    <a:pt x="1492123" y="8559"/>
                  </a:lnTo>
                  <a:lnTo>
                    <a:pt x="1473835" y="8559"/>
                  </a:lnTo>
                  <a:lnTo>
                    <a:pt x="1453883" y="43891"/>
                  </a:lnTo>
                  <a:lnTo>
                    <a:pt x="1453388" y="54292"/>
                  </a:lnTo>
                  <a:lnTo>
                    <a:pt x="1453883" y="64731"/>
                  </a:lnTo>
                  <a:lnTo>
                    <a:pt x="1473708" y="99949"/>
                  </a:lnTo>
                  <a:lnTo>
                    <a:pt x="1492250" y="99949"/>
                  </a:lnTo>
                  <a:lnTo>
                    <a:pt x="1513205" y="60858"/>
                  </a:lnTo>
                  <a:lnTo>
                    <a:pt x="1526413" y="60858"/>
                  </a:lnTo>
                  <a:lnTo>
                    <a:pt x="1526413" y="128155"/>
                  </a:lnTo>
                  <a:lnTo>
                    <a:pt x="1542542" y="128155"/>
                  </a:lnTo>
                  <a:lnTo>
                    <a:pt x="1542542" y="60858"/>
                  </a:lnTo>
                  <a:lnTo>
                    <a:pt x="1542542" y="46278"/>
                  </a:lnTo>
                  <a:lnTo>
                    <a:pt x="1542542" y="2667"/>
                  </a:lnTo>
                  <a:close/>
                </a:path>
                <a:path w="2154554" h="132079">
                  <a:moveTo>
                    <a:pt x="1568069" y="0"/>
                  </a:moveTo>
                  <a:lnTo>
                    <a:pt x="1551432" y="0"/>
                  </a:lnTo>
                  <a:lnTo>
                    <a:pt x="1551432" y="132067"/>
                  </a:lnTo>
                  <a:lnTo>
                    <a:pt x="1568069" y="132067"/>
                  </a:lnTo>
                  <a:lnTo>
                    <a:pt x="1568069" y="0"/>
                  </a:lnTo>
                  <a:close/>
                </a:path>
                <a:path w="2154554" h="132079">
                  <a:moveTo>
                    <a:pt x="1701546" y="88036"/>
                  </a:moveTo>
                  <a:lnTo>
                    <a:pt x="1695754" y="84302"/>
                  </a:lnTo>
                  <a:lnTo>
                    <a:pt x="1690598" y="79870"/>
                  </a:lnTo>
                  <a:lnTo>
                    <a:pt x="1686090" y="74726"/>
                  </a:lnTo>
                  <a:lnTo>
                    <a:pt x="1685264" y="73456"/>
                  </a:lnTo>
                  <a:lnTo>
                    <a:pt x="1682242" y="68872"/>
                  </a:lnTo>
                  <a:lnTo>
                    <a:pt x="1679143" y="62598"/>
                  </a:lnTo>
                  <a:lnTo>
                    <a:pt x="1676920" y="56121"/>
                  </a:lnTo>
                  <a:lnTo>
                    <a:pt x="1675574" y="49479"/>
                  </a:lnTo>
                  <a:lnTo>
                    <a:pt x="1675130" y="42646"/>
                  </a:lnTo>
                  <a:lnTo>
                    <a:pt x="1675130" y="33477"/>
                  </a:lnTo>
                  <a:lnTo>
                    <a:pt x="1697355" y="33477"/>
                  </a:lnTo>
                  <a:lnTo>
                    <a:pt x="1697355" y="18897"/>
                  </a:lnTo>
                  <a:lnTo>
                    <a:pt x="1675003" y="18897"/>
                  </a:lnTo>
                  <a:lnTo>
                    <a:pt x="1675003" y="2120"/>
                  </a:lnTo>
                  <a:lnTo>
                    <a:pt x="1658239" y="2120"/>
                  </a:lnTo>
                  <a:lnTo>
                    <a:pt x="1658239" y="18897"/>
                  </a:lnTo>
                  <a:lnTo>
                    <a:pt x="1636141" y="18897"/>
                  </a:lnTo>
                  <a:lnTo>
                    <a:pt x="1636141" y="33477"/>
                  </a:lnTo>
                  <a:lnTo>
                    <a:pt x="1658366" y="33477"/>
                  </a:lnTo>
                  <a:lnTo>
                    <a:pt x="1658327" y="42646"/>
                  </a:lnTo>
                  <a:lnTo>
                    <a:pt x="1642300" y="83426"/>
                  </a:lnTo>
                  <a:lnTo>
                    <a:pt x="1631442" y="92964"/>
                  </a:lnTo>
                  <a:lnTo>
                    <a:pt x="1644650" y="103301"/>
                  </a:lnTo>
                  <a:lnTo>
                    <a:pt x="1650961" y="97282"/>
                  </a:lnTo>
                  <a:lnTo>
                    <a:pt x="1656753" y="90309"/>
                  </a:lnTo>
                  <a:lnTo>
                    <a:pt x="1662061" y="82359"/>
                  </a:lnTo>
                  <a:lnTo>
                    <a:pt x="1666875" y="73456"/>
                  </a:lnTo>
                  <a:lnTo>
                    <a:pt x="1671231" y="80645"/>
                  </a:lnTo>
                  <a:lnTo>
                    <a:pt x="1676488" y="87490"/>
                  </a:lnTo>
                  <a:lnTo>
                    <a:pt x="1682661" y="93967"/>
                  </a:lnTo>
                  <a:lnTo>
                    <a:pt x="1689735" y="100088"/>
                  </a:lnTo>
                  <a:lnTo>
                    <a:pt x="1701546" y="88036"/>
                  </a:lnTo>
                  <a:close/>
                </a:path>
                <a:path w="2154554" h="132079">
                  <a:moveTo>
                    <a:pt x="1722755" y="2667"/>
                  </a:moveTo>
                  <a:lnTo>
                    <a:pt x="1705737" y="2667"/>
                  </a:lnTo>
                  <a:lnTo>
                    <a:pt x="1705737" y="47650"/>
                  </a:lnTo>
                  <a:lnTo>
                    <a:pt x="1687195" y="47650"/>
                  </a:lnTo>
                  <a:lnTo>
                    <a:pt x="1687195" y="61823"/>
                  </a:lnTo>
                  <a:lnTo>
                    <a:pt x="1705737" y="61823"/>
                  </a:lnTo>
                  <a:lnTo>
                    <a:pt x="1705737" y="128155"/>
                  </a:lnTo>
                  <a:lnTo>
                    <a:pt x="1722755" y="128155"/>
                  </a:lnTo>
                  <a:lnTo>
                    <a:pt x="1722755" y="2667"/>
                  </a:lnTo>
                  <a:close/>
                </a:path>
                <a:path w="2154554" h="132079">
                  <a:moveTo>
                    <a:pt x="1748790" y="0"/>
                  </a:moveTo>
                  <a:lnTo>
                    <a:pt x="1731772" y="0"/>
                  </a:lnTo>
                  <a:lnTo>
                    <a:pt x="1731772" y="132067"/>
                  </a:lnTo>
                  <a:lnTo>
                    <a:pt x="1748790" y="132067"/>
                  </a:lnTo>
                  <a:lnTo>
                    <a:pt x="1748790" y="0"/>
                  </a:lnTo>
                  <a:close/>
                </a:path>
                <a:path w="2154554" h="132079">
                  <a:moveTo>
                    <a:pt x="1857121" y="2667"/>
                  </a:moveTo>
                  <a:lnTo>
                    <a:pt x="1840103" y="2667"/>
                  </a:lnTo>
                  <a:lnTo>
                    <a:pt x="1840103" y="31838"/>
                  </a:lnTo>
                  <a:lnTo>
                    <a:pt x="1825879" y="31838"/>
                  </a:lnTo>
                  <a:lnTo>
                    <a:pt x="1827149" y="26314"/>
                  </a:lnTo>
                  <a:lnTo>
                    <a:pt x="1828165" y="19392"/>
                  </a:lnTo>
                  <a:lnTo>
                    <a:pt x="1829054" y="11087"/>
                  </a:lnTo>
                  <a:lnTo>
                    <a:pt x="1775587" y="11087"/>
                  </a:lnTo>
                  <a:lnTo>
                    <a:pt x="1775587" y="25400"/>
                  </a:lnTo>
                  <a:lnTo>
                    <a:pt x="1810639" y="25400"/>
                  </a:lnTo>
                  <a:lnTo>
                    <a:pt x="1808060" y="36525"/>
                  </a:lnTo>
                  <a:lnTo>
                    <a:pt x="1787105" y="74917"/>
                  </a:lnTo>
                  <a:lnTo>
                    <a:pt x="1768348" y="91808"/>
                  </a:lnTo>
                  <a:lnTo>
                    <a:pt x="1782826" y="102628"/>
                  </a:lnTo>
                  <a:lnTo>
                    <a:pt x="1810753" y="69519"/>
                  </a:lnTo>
                  <a:lnTo>
                    <a:pt x="1821815" y="46139"/>
                  </a:lnTo>
                  <a:lnTo>
                    <a:pt x="1840103" y="46139"/>
                  </a:lnTo>
                  <a:lnTo>
                    <a:pt x="1840103" y="67157"/>
                  </a:lnTo>
                  <a:lnTo>
                    <a:pt x="1814576" y="67157"/>
                  </a:lnTo>
                  <a:lnTo>
                    <a:pt x="1814576" y="81470"/>
                  </a:lnTo>
                  <a:lnTo>
                    <a:pt x="1840103" y="81470"/>
                  </a:lnTo>
                  <a:lnTo>
                    <a:pt x="1840103" y="128155"/>
                  </a:lnTo>
                  <a:lnTo>
                    <a:pt x="1857121" y="128155"/>
                  </a:lnTo>
                  <a:lnTo>
                    <a:pt x="1857121" y="46139"/>
                  </a:lnTo>
                  <a:lnTo>
                    <a:pt x="1857121" y="31838"/>
                  </a:lnTo>
                  <a:lnTo>
                    <a:pt x="1857121" y="2667"/>
                  </a:lnTo>
                  <a:close/>
                </a:path>
                <a:path w="2154554" h="132079">
                  <a:moveTo>
                    <a:pt x="1884413" y="0"/>
                  </a:moveTo>
                  <a:lnTo>
                    <a:pt x="1867408" y="0"/>
                  </a:lnTo>
                  <a:lnTo>
                    <a:pt x="1867408" y="132067"/>
                  </a:lnTo>
                  <a:lnTo>
                    <a:pt x="1884413" y="132067"/>
                  </a:lnTo>
                  <a:lnTo>
                    <a:pt x="1884413" y="0"/>
                  </a:lnTo>
                  <a:close/>
                </a:path>
                <a:path w="2154554" h="132079">
                  <a:moveTo>
                    <a:pt x="1986153" y="61544"/>
                  </a:moveTo>
                  <a:lnTo>
                    <a:pt x="1979320" y="58940"/>
                  </a:lnTo>
                  <a:lnTo>
                    <a:pt x="1973148" y="55714"/>
                  </a:lnTo>
                  <a:lnTo>
                    <a:pt x="1967661" y="51854"/>
                  </a:lnTo>
                  <a:lnTo>
                    <a:pt x="1966188" y="50457"/>
                  </a:lnTo>
                  <a:lnTo>
                    <a:pt x="1962912" y="47371"/>
                  </a:lnTo>
                  <a:lnTo>
                    <a:pt x="1956943" y="40982"/>
                  </a:lnTo>
                  <a:lnTo>
                    <a:pt x="1953895" y="33883"/>
                  </a:lnTo>
                  <a:lnTo>
                    <a:pt x="1953895" y="19926"/>
                  </a:lnTo>
                  <a:lnTo>
                    <a:pt x="1980438" y="19926"/>
                  </a:lnTo>
                  <a:lnTo>
                    <a:pt x="1980438" y="5613"/>
                  </a:lnTo>
                  <a:lnTo>
                    <a:pt x="1909445" y="5613"/>
                  </a:lnTo>
                  <a:lnTo>
                    <a:pt x="1909445" y="19926"/>
                  </a:lnTo>
                  <a:lnTo>
                    <a:pt x="1936623" y="19926"/>
                  </a:lnTo>
                  <a:lnTo>
                    <a:pt x="1936623" y="26631"/>
                  </a:lnTo>
                  <a:lnTo>
                    <a:pt x="1916506" y="60198"/>
                  </a:lnTo>
                  <a:lnTo>
                    <a:pt x="1903730" y="67017"/>
                  </a:lnTo>
                  <a:lnTo>
                    <a:pt x="1915922" y="79070"/>
                  </a:lnTo>
                  <a:lnTo>
                    <a:pt x="1945767" y="50457"/>
                  </a:lnTo>
                  <a:lnTo>
                    <a:pt x="1951380" y="57416"/>
                  </a:lnTo>
                  <a:lnTo>
                    <a:pt x="1958162" y="63766"/>
                  </a:lnTo>
                  <a:lnTo>
                    <a:pt x="1966099" y="69494"/>
                  </a:lnTo>
                  <a:lnTo>
                    <a:pt x="1975231" y="74625"/>
                  </a:lnTo>
                  <a:lnTo>
                    <a:pt x="1986153" y="61544"/>
                  </a:lnTo>
                  <a:close/>
                </a:path>
                <a:path w="2154554" h="132079">
                  <a:moveTo>
                    <a:pt x="2018157" y="82296"/>
                  </a:moveTo>
                  <a:lnTo>
                    <a:pt x="1930146" y="82296"/>
                  </a:lnTo>
                  <a:lnTo>
                    <a:pt x="1930146" y="96735"/>
                  </a:lnTo>
                  <a:lnTo>
                    <a:pt x="2001012" y="96735"/>
                  </a:lnTo>
                  <a:lnTo>
                    <a:pt x="2001012" y="132067"/>
                  </a:lnTo>
                  <a:lnTo>
                    <a:pt x="2018157" y="132067"/>
                  </a:lnTo>
                  <a:lnTo>
                    <a:pt x="2018157" y="82296"/>
                  </a:lnTo>
                  <a:close/>
                </a:path>
                <a:path w="2154554" h="132079">
                  <a:moveTo>
                    <a:pt x="2018157" y="0"/>
                  </a:moveTo>
                  <a:lnTo>
                    <a:pt x="2001266" y="0"/>
                  </a:lnTo>
                  <a:lnTo>
                    <a:pt x="2001266" y="30530"/>
                  </a:lnTo>
                  <a:lnTo>
                    <a:pt x="1975993" y="30530"/>
                  </a:lnTo>
                  <a:lnTo>
                    <a:pt x="1975993" y="44437"/>
                  </a:lnTo>
                  <a:lnTo>
                    <a:pt x="2001266" y="44437"/>
                  </a:lnTo>
                  <a:lnTo>
                    <a:pt x="2001266" y="76669"/>
                  </a:lnTo>
                  <a:lnTo>
                    <a:pt x="2018157" y="76669"/>
                  </a:lnTo>
                  <a:lnTo>
                    <a:pt x="2018157" y="0"/>
                  </a:lnTo>
                  <a:close/>
                </a:path>
                <a:path w="2154554" h="132079">
                  <a:moveTo>
                    <a:pt x="2116074" y="40259"/>
                  </a:moveTo>
                  <a:lnTo>
                    <a:pt x="2099183" y="9982"/>
                  </a:lnTo>
                  <a:lnTo>
                    <a:pt x="2099183" y="46367"/>
                  </a:lnTo>
                  <a:lnTo>
                    <a:pt x="2097532" y="51308"/>
                  </a:lnTo>
                  <a:lnTo>
                    <a:pt x="2090674" y="58839"/>
                  </a:lnTo>
                  <a:lnTo>
                    <a:pt x="2086102" y="60718"/>
                  </a:lnTo>
                  <a:lnTo>
                    <a:pt x="2075053" y="60718"/>
                  </a:lnTo>
                  <a:lnTo>
                    <a:pt x="2070608" y="58839"/>
                  </a:lnTo>
                  <a:lnTo>
                    <a:pt x="2067179" y="55079"/>
                  </a:lnTo>
                  <a:lnTo>
                    <a:pt x="2063623" y="51308"/>
                  </a:lnTo>
                  <a:lnTo>
                    <a:pt x="2061845" y="46367"/>
                  </a:lnTo>
                  <a:lnTo>
                    <a:pt x="2061845" y="34099"/>
                  </a:lnTo>
                  <a:lnTo>
                    <a:pt x="2063623" y="29121"/>
                  </a:lnTo>
                  <a:lnTo>
                    <a:pt x="2067179" y="25336"/>
                  </a:lnTo>
                  <a:lnTo>
                    <a:pt x="2070608" y="21539"/>
                  </a:lnTo>
                  <a:lnTo>
                    <a:pt x="2075053" y="19646"/>
                  </a:lnTo>
                  <a:lnTo>
                    <a:pt x="2086102" y="19646"/>
                  </a:lnTo>
                  <a:lnTo>
                    <a:pt x="2090547" y="21577"/>
                  </a:lnTo>
                  <a:lnTo>
                    <a:pt x="2093976" y="25438"/>
                  </a:lnTo>
                  <a:lnTo>
                    <a:pt x="2097532" y="29286"/>
                  </a:lnTo>
                  <a:lnTo>
                    <a:pt x="2099132" y="34099"/>
                  </a:lnTo>
                  <a:lnTo>
                    <a:pt x="2099183" y="46367"/>
                  </a:lnTo>
                  <a:lnTo>
                    <a:pt x="2099183" y="9982"/>
                  </a:lnTo>
                  <a:lnTo>
                    <a:pt x="2094623" y="7658"/>
                  </a:lnTo>
                  <a:lnTo>
                    <a:pt x="2087943" y="5829"/>
                  </a:lnTo>
                  <a:lnTo>
                    <a:pt x="2080641" y="5207"/>
                  </a:lnTo>
                  <a:lnTo>
                    <a:pt x="2073249" y="5829"/>
                  </a:lnTo>
                  <a:lnTo>
                    <a:pt x="2045728" y="32880"/>
                  </a:lnTo>
                  <a:lnTo>
                    <a:pt x="2045081" y="40259"/>
                  </a:lnTo>
                  <a:lnTo>
                    <a:pt x="2045728" y="47586"/>
                  </a:lnTo>
                  <a:lnTo>
                    <a:pt x="2073287" y="74561"/>
                  </a:lnTo>
                  <a:lnTo>
                    <a:pt x="2080641" y="75171"/>
                  </a:lnTo>
                  <a:lnTo>
                    <a:pt x="2087956" y="74561"/>
                  </a:lnTo>
                  <a:lnTo>
                    <a:pt x="2115426" y="47586"/>
                  </a:lnTo>
                  <a:lnTo>
                    <a:pt x="2116074" y="40259"/>
                  </a:lnTo>
                  <a:close/>
                </a:path>
                <a:path w="2154554" h="132079">
                  <a:moveTo>
                    <a:pt x="2151634" y="0"/>
                  </a:moveTo>
                  <a:lnTo>
                    <a:pt x="2134870" y="0"/>
                  </a:lnTo>
                  <a:lnTo>
                    <a:pt x="2134870" y="94068"/>
                  </a:lnTo>
                  <a:lnTo>
                    <a:pt x="2151634" y="94068"/>
                  </a:lnTo>
                  <a:lnTo>
                    <a:pt x="2151634" y="0"/>
                  </a:lnTo>
                  <a:close/>
                </a:path>
                <a:path w="2154554" h="132079">
                  <a:moveTo>
                    <a:pt x="2154174" y="113030"/>
                  </a:moveTo>
                  <a:lnTo>
                    <a:pt x="2083689" y="113030"/>
                  </a:lnTo>
                  <a:lnTo>
                    <a:pt x="2083689" y="83870"/>
                  </a:lnTo>
                  <a:lnTo>
                    <a:pt x="2066417" y="83870"/>
                  </a:lnTo>
                  <a:lnTo>
                    <a:pt x="2066417" y="127469"/>
                  </a:lnTo>
                  <a:lnTo>
                    <a:pt x="2154174" y="127469"/>
                  </a:lnTo>
                  <a:lnTo>
                    <a:pt x="2154174" y="11303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6" name="object 86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3632072" y="6129807"/>
              <a:ext cx="244601" cy="132067"/>
            </a:xfrm>
            <a:prstGeom prst="rect">
              <a:avLst/>
            </a:prstGeom>
          </p:spPr>
        </p:pic>
        <p:sp>
          <p:nvSpPr>
            <p:cNvPr id="87" name="object 87"/>
            <p:cNvSpPr/>
            <p:nvPr/>
          </p:nvSpPr>
          <p:spPr>
            <a:xfrm>
              <a:off x="3946017" y="6129807"/>
              <a:ext cx="842010" cy="132080"/>
            </a:xfrm>
            <a:custGeom>
              <a:avLst/>
              <a:gdLst/>
              <a:ahLst/>
              <a:cxnLst/>
              <a:rect l="l" t="t" r="r" b="b"/>
              <a:pathLst>
                <a:path w="842010" h="132079">
                  <a:moveTo>
                    <a:pt x="79629" y="6985"/>
                  </a:moveTo>
                  <a:lnTo>
                    <a:pt x="11557" y="6985"/>
                  </a:lnTo>
                  <a:lnTo>
                    <a:pt x="11557" y="21424"/>
                  </a:lnTo>
                  <a:lnTo>
                    <a:pt x="62357" y="21424"/>
                  </a:lnTo>
                  <a:lnTo>
                    <a:pt x="62090" y="30048"/>
                  </a:lnTo>
                  <a:lnTo>
                    <a:pt x="61683" y="38188"/>
                  </a:lnTo>
                  <a:lnTo>
                    <a:pt x="61137" y="45834"/>
                  </a:lnTo>
                  <a:lnTo>
                    <a:pt x="60452" y="52984"/>
                  </a:lnTo>
                  <a:lnTo>
                    <a:pt x="77216" y="54559"/>
                  </a:lnTo>
                  <a:lnTo>
                    <a:pt x="78232" y="44221"/>
                  </a:lnTo>
                  <a:lnTo>
                    <a:pt x="78994" y="32854"/>
                  </a:lnTo>
                  <a:lnTo>
                    <a:pt x="79463" y="20434"/>
                  </a:lnTo>
                  <a:lnTo>
                    <a:pt x="79629" y="6985"/>
                  </a:lnTo>
                  <a:close/>
                </a:path>
                <a:path w="842010" h="132079">
                  <a:moveTo>
                    <a:pt x="89281" y="75857"/>
                  </a:moveTo>
                  <a:lnTo>
                    <a:pt x="88366" y="63398"/>
                  </a:lnTo>
                  <a:lnTo>
                    <a:pt x="88265" y="61823"/>
                  </a:lnTo>
                  <a:lnTo>
                    <a:pt x="81051" y="62255"/>
                  </a:lnTo>
                  <a:lnTo>
                    <a:pt x="71602" y="62661"/>
                  </a:lnTo>
                  <a:lnTo>
                    <a:pt x="46101" y="63398"/>
                  </a:lnTo>
                  <a:lnTo>
                    <a:pt x="46101" y="37312"/>
                  </a:lnTo>
                  <a:lnTo>
                    <a:pt x="28829" y="37312"/>
                  </a:lnTo>
                  <a:lnTo>
                    <a:pt x="28829" y="63538"/>
                  </a:lnTo>
                  <a:lnTo>
                    <a:pt x="23088" y="63665"/>
                  </a:lnTo>
                  <a:lnTo>
                    <a:pt x="0" y="63804"/>
                  </a:lnTo>
                  <a:lnTo>
                    <a:pt x="1651" y="78244"/>
                  </a:lnTo>
                  <a:lnTo>
                    <a:pt x="24701" y="78105"/>
                  </a:lnTo>
                  <a:lnTo>
                    <a:pt x="46990" y="77660"/>
                  </a:lnTo>
                  <a:lnTo>
                    <a:pt x="68516" y="76911"/>
                  </a:lnTo>
                  <a:lnTo>
                    <a:pt x="89281" y="75857"/>
                  </a:lnTo>
                  <a:close/>
                </a:path>
                <a:path w="842010" h="132079">
                  <a:moveTo>
                    <a:pt x="112522" y="113169"/>
                  </a:moveTo>
                  <a:lnTo>
                    <a:pt x="38481" y="113169"/>
                  </a:lnTo>
                  <a:lnTo>
                    <a:pt x="38481" y="85509"/>
                  </a:lnTo>
                  <a:lnTo>
                    <a:pt x="21209" y="85509"/>
                  </a:lnTo>
                  <a:lnTo>
                    <a:pt x="21209" y="127609"/>
                  </a:lnTo>
                  <a:lnTo>
                    <a:pt x="112522" y="127609"/>
                  </a:lnTo>
                  <a:lnTo>
                    <a:pt x="112522" y="113169"/>
                  </a:lnTo>
                  <a:close/>
                </a:path>
                <a:path w="842010" h="132079">
                  <a:moveTo>
                    <a:pt x="130429" y="43192"/>
                  </a:moveTo>
                  <a:lnTo>
                    <a:pt x="110871" y="43192"/>
                  </a:lnTo>
                  <a:lnTo>
                    <a:pt x="110871" y="0"/>
                  </a:lnTo>
                  <a:lnTo>
                    <a:pt x="93599" y="0"/>
                  </a:lnTo>
                  <a:lnTo>
                    <a:pt x="93599" y="96875"/>
                  </a:lnTo>
                  <a:lnTo>
                    <a:pt x="110871" y="96875"/>
                  </a:lnTo>
                  <a:lnTo>
                    <a:pt x="110871" y="57785"/>
                  </a:lnTo>
                  <a:lnTo>
                    <a:pt x="130429" y="57785"/>
                  </a:lnTo>
                  <a:lnTo>
                    <a:pt x="130429" y="43192"/>
                  </a:lnTo>
                  <a:close/>
                </a:path>
                <a:path w="842010" h="132079">
                  <a:moveTo>
                    <a:pt x="221488" y="99949"/>
                  </a:moveTo>
                  <a:lnTo>
                    <a:pt x="219671" y="88328"/>
                  </a:lnTo>
                  <a:lnTo>
                    <a:pt x="219329" y="86055"/>
                  </a:lnTo>
                  <a:lnTo>
                    <a:pt x="211747" y="87198"/>
                  </a:lnTo>
                  <a:lnTo>
                    <a:pt x="199898" y="87960"/>
                  </a:lnTo>
                  <a:lnTo>
                    <a:pt x="184086" y="88328"/>
                  </a:lnTo>
                  <a:lnTo>
                    <a:pt x="183743" y="88328"/>
                  </a:lnTo>
                  <a:lnTo>
                    <a:pt x="163322" y="88315"/>
                  </a:lnTo>
                  <a:lnTo>
                    <a:pt x="163322" y="61137"/>
                  </a:lnTo>
                  <a:lnTo>
                    <a:pt x="210312" y="61137"/>
                  </a:lnTo>
                  <a:lnTo>
                    <a:pt x="210312" y="10198"/>
                  </a:lnTo>
                  <a:lnTo>
                    <a:pt x="146685" y="10198"/>
                  </a:lnTo>
                  <a:lnTo>
                    <a:pt x="146685" y="24650"/>
                  </a:lnTo>
                  <a:lnTo>
                    <a:pt x="193421" y="24650"/>
                  </a:lnTo>
                  <a:lnTo>
                    <a:pt x="193421" y="46824"/>
                  </a:lnTo>
                  <a:lnTo>
                    <a:pt x="146431" y="46824"/>
                  </a:lnTo>
                  <a:lnTo>
                    <a:pt x="146431" y="102628"/>
                  </a:lnTo>
                  <a:lnTo>
                    <a:pt x="191719" y="102438"/>
                  </a:lnTo>
                  <a:lnTo>
                    <a:pt x="199009" y="102285"/>
                  </a:lnTo>
                  <a:lnTo>
                    <a:pt x="205994" y="102057"/>
                  </a:lnTo>
                  <a:lnTo>
                    <a:pt x="213487" y="101282"/>
                  </a:lnTo>
                  <a:lnTo>
                    <a:pt x="221488" y="99949"/>
                  </a:lnTo>
                  <a:close/>
                </a:path>
                <a:path w="842010" h="132079">
                  <a:moveTo>
                    <a:pt x="249174" y="0"/>
                  </a:moveTo>
                  <a:lnTo>
                    <a:pt x="232156" y="0"/>
                  </a:lnTo>
                  <a:lnTo>
                    <a:pt x="232156" y="132067"/>
                  </a:lnTo>
                  <a:lnTo>
                    <a:pt x="249174" y="132067"/>
                  </a:lnTo>
                  <a:lnTo>
                    <a:pt x="249174" y="0"/>
                  </a:lnTo>
                  <a:close/>
                </a:path>
                <a:path w="842010" h="132079">
                  <a:moveTo>
                    <a:pt x="353441" y="41490"/>
                  </a:moveTo>
                  <a:lnTo>
                    <a:pt x="352793" y="34417"/>
                  </a:lnTo>
                  <a:lnTo>
                    <a:pt x="350862" y="28041"/>
                  </a:lnTo>
                  <a:lnTo>
                    <a:pt x="347776" y="22593"/>
                  </a:lnTo>
                  <a:lnTo>
                    <a:pt x="347649" y="22364"/>
                  </a:lnTo>
                  <a:lnTo>
                    <a:pt x="343154" y="17386"/>
                  </a:lnTo>
                  <a:lnTo>
                    <a:pt x="337667" y="13347"/>
                  </a:lnTo>
                  <a:lnTo>
                    <a:pt x="335876" y="12509"/>
                  </a:lnTo>
                  <a:lnTo>
                    <a:pt x="335876" y="46875"/>
                  </a:lnTo>
                  <a:lnTo>
                    <a:pt x="334137" y="51219"/>
                  </a:lnTo>
                  <a:lnTo>
                    <a:pt x="327025" y="58381"/>
                  </a:lnTo>
                  <a:lnTo>
                    <a:pt x="322326" y="60172"/>
                  </a:lnTo>
                  <a:lnTo>
                    <a:pt x="311023" y="60172"/>
                  </a:lnTo>
                  <a:lnTo>
                    <a:pt x="306451" y="58407"/>
                  </a:lnTo>
                  <a:lnTo>
                    <a:pt x="302793" y="54800"/>
                  </a:lnTo>
                  <a:lnTo>
                    <a:pt x="299212" y="51333"/>
                  </a:lnTo>
                  <a:lnTo>
                    <a:pt x="297434" y="46875"/>
                  </a:lnTo>
                  <a:lnTo>
                    <a:pt x="297434" y="36004"/>
                  </a:lnTo>
                  <a:lnTo>
                    <a:pt x="299212" y="31496"/>
                  </a:lnTo>
                  <a:lnTo>
                    <a:pt x="302768" y="27927"/>
                  </a:lnTo>
                  <a:lnTo>
                    <a:pt x="306197" y="24371"/>
                  </a:lnTo>
                  <a:lnTo>
                    <a:pt x="310896" y="22593"/>
                  </a:lnTo>
                  <a:lnTo>
                    <a:pt x="322326" y="22593"/>
                  </a:lnTo>
                  <a:lnTo>
                    <a:pt x="326898" y="24409"/>
                  </a:lnTo>
                  <a:lnTo>
                    <a:pt x="334010" y="31661"/>
                  </a:lnTo>
                  <a:lnTo>
                    <a:pt x="335851" y="36004"/>
                  </a:lnTo>
                  <a:lnTo>
                    <a:pt x="335876" y="46875"/>
                  </a:lnTo>
                  <a:lnTo>
                    <a:pt x="335876" y="12509"/>
                  </a:lnTo>
                  <a:lnTo>
                    <a:pt x="331533" y="10464"/>
                  </a:lnTo>
                  <a:lnTo>
                    <a:pt x="324713" y="8724"/>
                  </a:lnTo>
                  <a:lnTo>
                    <a:pt x="317246" y="8140"/>
                  </a:lnTo>
                  <a:lnTo>
                    <a:pt x="309651" y="8724"/>
                  </a:lnTo>
                  <a:lnTo>
                    <a:pt x="280568" y="34417"/>
                  </a:lnTo>
                  <a:lnTo>
                    <a:pt x="279908" y="41490"/>
                  </a:lnTo>
                  <a:lnTo>
                    <a:pt x="280568" y="48501"/>
                  </a:lnTo>
                  <a:lnTo>
                    <a:pt x="309003" y="74053"/>
                  </a:lnTo>
                  <a:lnTo>
                    <a:pt x="316484" y="74625"/>
                  </a:lnTo>
                  <a:lnTo>
                    <a:pt x="323977" y="74053"/>
                  </a:lnTo>
                  <a:lnTo>
                    <a:pt x="352767" y="48488"/>
                  </a:lnTo>
                  <a:lnTo>
                    <a:pt x="353441" y="41490"/>
                  </a:lnTo>
                  <a:close/>
                </a:path>
                <a:path w="842010" h="132079">
                  <a:moveTo>
                    <a:pt x="365506" y="107962"/>
                  </a:moveTo>
                  <a:lnTo>
                    <a:pt x="364617" y="93789"/>
                  </a:lnTo>
                  <a:lnTo>
                    <a:pt x="347027" y="94665"/>
                  </a:lnTo>
                  <a:lnTo>
                    <a:pt x="325526" y="95288"/>
                  </a:lnTo>
                  <a:lnTo>
                    <a:pt x="300062" y="95656"/>
                  </a:lnTo>
                  <a:lnTo>
                    <a:pt x="270637" y="95770"/>
                  </a:lnTo>
                  <a:lnTo>
                    <a:pt x="272415" y="110223"/>
                  </a:lnTo>
                  <a:lnTo>
                    <a:pt x="296862" y="110083"/>
                  </a:lnTo>
                  <a:lnTo>
                    <a:pt x="320522" y="109664"/>
                  </a:lnTo>
                  <a:lnTo>
                    <a:pt x="343395" y="108966"/>
                  </a:lnTo>
                  <a:lnTo>
                    <a:pt x="365506" y="107962"/>
                  </a:lnTo>
                  <a:close/>
                </a:path>
                <a:path w="842010" h="132079">
                  <a:moveTo>
                    <a:pt x="387604" y="0"/>
                  </a:moveTo>
                  <a:lnTo>
                    <a:pt x="370586" y="0"/>
                  </a:lnTo>
                  <a:lnTo>
                    <a:pt x="370586" y="132067"/>
                  </a:lnTo>
                  <a:lnTo>
                    <a:pt x="387604" y="132067"/>
                  </a:lnTo>
                  <a:lnTo>
                    <a:pt x="387604" y="0"/>
                  </a:lnTo>
                  <a:close/>
                </a:path>
                <a:path w="842010" h="132079">
                  <a:moveTo>
                    <a:pt x="536321" y="4178"/>
                  </a:moveTo>
                  <a:lnTo>
                    <a:pt x="461772" y="4178"/>
                  </a:lnTo>
                  <a:lnTo>
                    <a:pt x="461772" y="18211"/>
                  </a:lnTo>
                  <a:lnTo>
                    <a:pt x="536321" y="18211"/>
                  </a:lnTo>
                  <a:lnTo>
                    <a:pt x="536321" y="4178"/>
                  </a:lnTo>
                  <a:close/>
                </a:path>
                <a:path w="842010" h="132079">
                  <a:moveTo>
                    <a:pt x="543179" y="62230"/>
                  </a:moveTo>
                  <a:lnTo>
                    <a:pt x="542048" y="50050"/>
                  </a:lnTo>
                  <a:lnTo>
                    <a:pt x="541909" y="48399"/>
                  </a:lnTo>
                  <a:lnTo>
                    <a:pt x="536067" y="49491"/>
                  </a:lnTo>
                  <a:lnTo>
                    <a:pt x="529971" y="50050"/>
                  </a:lnTo>
                  <a:lnTo>
                    <a:pt x="523621" y="50050"/>
                  </a:lnTo>
                  <a:lnTo>
                    <a:pt x="525018" y="24777"/>
                  </a:lnTo>
                  <a:lnTo>
                    <a:pt x="508381" y="24777"/>
                  </a:lnTo>
                  <a:lnTo>
                    <a:pt x="507492" y="50177"/>
                  </a:lnTo>
                  <a:lnTo>
                    <a:pt x="490855" y="50177"/>
                  </a:lnTo>
                  <a:lnTo>
                    <a:pt x="489966" y="24777"/>
                  </a:lnTo>
                  <a:lnTo>
                    <a:pt x="473075" y="24777"/>
                  </a:lnTo>
                  <a:lnTo>
                    <a:pt x="474599" y="50177"/>
                  </a:lnTo>
                  <a:lnTo>
                    <a:pt x="458470" y="50177"/>
                  </a:lnTo>
                  <a:lnTo>
                    <a:pt x="458470" y="64350"/>
                  </a:lnTo>
                  <a:lnTo>
                    <a:pt x="516509" y="64350"/>
                  </a:lnTo>
                  <a:lnTo>
                    <a:pt x="524878" y="64223"/>
                  </a:lnTo>
                  <a:lnTo>
                    <a:pt x="532117" y="63830"/>
                  </a:lnTo>
                  <a:lnTo>
                    <a:pt x="538226" y="63157"/>
                  </a:lnTo>
                  <a:lnTo>
                    <a:pt x="543179" y="62230"/>
                  </a:lnTo>
                  <a:close/>
                </a:path>
                <a:path w="842010" h="132079">
                  <a:moveTo>
                    <a:pt x="566674" y="0"/>
                  </a:moveTo>
                  <a:lnTo>
                    <a:pt x="549910" y="0"/>
                  </a:lnTo>
                  <a:lnTo>
                    <a:pt x="549910" y="67576"/>
                  </a:lnTo>
                  <a:lnTo>
                    <a:pt x="566674" y="67576"/>
                  </a:lnTo>
                  <a:lnTo>
                    <a:pt x="566674" y="0"/>
                  </a:lnTo>
                  <a:close/>
                </a:path>
                <a:path w="842010" h="132079">
                  <a:moveTo>
                    <a:pt x="570103" y="116116"/>
                  </a:moveTo>
                  <a:lnTo>
                    <a:pt x="498348" y="116116"/>
                  </a:lnTo>
                  <a:lnTo>
                    <a:pt x="498348" y="108102"/>
                  </a:lnTo>
                  <a:lnTo>
                    <a:pt x="566674" y="108102"/>
                  </a:lnTo>
                  <a:lnTo>
                    <a:pt x="566674" y="72910"/>
                  </a:lnTo>
                  <a:lnTo>
                    <a:pt x="481330" y="72910"/>
                  </a:lnTo>
                  <a:lnTo>
                    <a:pt x="481330" y="87350"/>
                  </a:lnTo>
                  <a:lnTo>
                    <a:pt x="549910" y="87350"/>
                  </a:lnTo>
                  <a:lnTo>
                    <a:pt x="549910" y="94881"/>
                  </a:lnTo>
                  <a:lnTo>
                    <a:pt x="481330" y="94881"/>
                  </a:lnTo>
                  <a:lnTo>
                    <a:pt x="481330" y="130556"/>
                  </a:lnTo>
                  <a:lnTo>
                    <a:pt x="570103" y="130556"/>
                  </a:lnTo>
                  <a:lnTo>
                    <a:pt x="570103" y="116116"/>
                  </a:lnTo>
                  <a:close/>
                </a:path>
                <a:path w="842010" h="132079">
                  <a:moveTo>
                    <a:pt x="713867" y="99682"/>
                  </a:moveTo>
                  <a:lnTo>
                    <a:pt x="683133" y="99682"/>
                  </a:lnTo>
                  <a:lnTo>
                    <a:pt x="683133" y="75717"/>
                  </a:lnTo>
                  <a:lnTo>
                    <a:pt x="683133" y="69278"/>
                  </a:lnTo>
                  <a:lnTo>
                    <a:pt x="689622" y="64020"/>
                  </a:lnTo>
                  <a:lnTo>
                    <a:pt x="690562" y="62776"/>
                  </a:lnTo>
                  <a:lnTo>
                    <a:pt x="694270" y="57873"/>
                  </a:lnTo>
                  <a:lnTo>
                    <a:pt x="697052" y="50850"/>
                  </a:lnTo>
                  <a:lnTo>
                    <a:pt x="697992" y="42926"/>
                  </a:lnTo>
                  <a:lnTo>
                    <a:pt x="697179" y="35471"/>
                  </a:lnTo>
                  <a:lnTo>
                    <a:pt x="680466" y="15443"/>
                  </a:lnTo>
                  <a:lnTo>
                    <a:pt x="680466" y="36855"/>
                  </a:lnTo>
                  <a:lnTo>
                    <a:pt x="680440" y="49085"/>
                  </a:lnTo>
                  <a:lnTo>
                    <a:pt x="678053" y="53873"/>
                  </a:lnTo>
                  <a:lnTo>
                    <a:pt x="667893" y="60998"/>
                  </a:lnTo>
                  <a:lnTo>
                    <a:pt x="666242" y="61442"/>
                  </a:lnTo>
                  <a:lnTo>
                    <a:pt x="666242" y="75717"/>
                  </a:lnTo>
                  <a:lnTo>
                    <a:pt x="666242" y="99682"/>
                  </a:lnTo>
                  <a:lnTo>
                    <a:pt x="638937" y="99682"/>
                  </a:lnTo>
                  <a:lnTo>
                    <a:pt x="638937" y="75717"/>
                  </a:lnTo>
                  <a:lnTo>
                    <a:pt x="643509" y="76542"/>
                  </a:lnTo>
                  <a:lnTo>
                    <a:pt x="647954" y="76949"/>
                  </a:lnTo>
                  <a:lnTo>
                    <a:pt x="657098" y="76949"/>
                  </a:lnTo>
                  <a:lnTo>
                    <a:pt x="661670" y="76542"/>
                  </a:lnTo>
                  <a:lnTo>
                    <a:pt x="666242" y="75717"/>
                  </a:lnTo>
                  <a:lnTo>
                    <a:pt x="666242" y="61442"/>
                  </a:lnTo>
                  <a:lnTo>
                    <a:pt x="661162" y="62776"/>
                  </a:lnTo>
                  <a:lnTo>
                    <a:pt x="643890" y="62776"/>
                  </a:lnTo>
                  <a:lnTo>
                    <a:pt x="637133" y="60998"/>
                  </a:lnTo>
                  <a:lnTo>
                    <a:pt x="626999" y="53936"/>
                  </a:lnTo>
                  <a:lnTo>
                    <a:pt x="624459" y="49085"/>
                  </a:lnTo>
                  <a:lnTo>
                    <a:pt x="624459" y="36855"/>
                  </a:lnTo>
                  <a:lnTo>
                    <a:pt x="626999" y="32042"/>
                  </a:lnTo>
                  <a:lnTo>
                    <a:pt x="637159" y="24917"/>
                  </a:lnTo>
                  <a:lnTo>
                    <a:pt x="643890" y="23139"/>
                  </a:lnTo>
                  <a:lnTo>
                    <a:pt x="661162" y="23139"/>
                  </a:lnTo>
                  <a:lnTo>
                    <a:pt x="668020" y="24917"/>
                  </a:lnTo>
                  <a:lnTo>
                    <a:pt x="672973" y="28486"/>
                  </a:lnTo>
                  <a:lnTo>
                    <a:pt x="678053" y="32042"/>
                  </a:lnTo>
                  <a:lnTo>
                    <a:pt x="680466" y="36855"/>
                  </a:lnTo>
                  <a:lnTo>
                    <a:pt x="680466" y="15443"/>
                  </a:lnTo>
                  <a:lnTo>
                    <a:pt x="678141" y="14097"/>
                  </a:lnTo>
                  <a:lnTo>
                    <a:pt x="670445" y="11252"/>
                  </a:lnTo>
                  <a:lnTo>
                    <a:pt x="661898" y="9537"/>
                  </a:lnTo>
                  <a:lnTo>
                    <a:pt x="652526" y="8966"/>
                  </a:lnTo>
                  <a:lnTo>
                    <a:pt x="643064" y="9537"/>
                  </a:lnTo>
                  <a:lnTo>
                    <a:pt x="610158" y="28841"/>
                  </a:lnTo>
                  <a:lnTo>
                    <a:pt x="606933" y="42926"/>
                  </a:lnTo>
                  <a:lnTo>
                    <a:pt x="607872" y="50939"/>
                  </a:lnTo>
                  <a:lnTo>
                    <a:pt x="610717" y="58013"/>
                  </a:lnTo>
                  <a:lnTo>
                    <a:pt x="615442" y="64122"/>
                  </a:lnTo>
                  <a:lnTo>
                    <a:pt x="622046" y="69278"/>
                  </a:lnTo>
                  <a:lnTo>
                    <a:pt x="622046" y="99682"/>
                  </a:lnTo>
                  <a:lnTo>
                    <a:pt x="591312" y="99682"/>
                  </a:lnTo>
                  <a:lnTo>
                    <a:pt x="591312" y="113855"/>
                  </a:lnTo>
                  <a:lnTo>
                    <a:pt x="713867" y="113855"/>
                  </a:lnTo>
                  <a:lnTo>
                    <a:pt x="713867" y="99682"/>
                  </a:lnTo>
                  <a:close/>
                </a:path>
                <a:path w="842010" h="132079">
                  <a:moveTo>
                    <a:pt x="807720" y="58051"/>
                  </a:moveTo>
                  <a:lnTo>
                    <a:pt x="801039" y="55714"/>
                  </a:lnTo>
                  <a:lnTo>
                    <a:pt x="794931" y="52501"/>
                  </a:lnTo>
                  <a:lnTo>
                    <a:pt x="789368" y="48425"/>
                  </a:lnTo>
                  <a:lnTo>
                    <a:pt x="786790" y="45872"/>
                  </a:lnTo>
                  <a:lnTo>
                    <a:pt x="784352" y="43472"/>
                  </a:lnTo>
                  <a:lnTo>
                    <a:pt x="777875" y="36309"/>
                  </a:lnTo>
                  <a:lnTo>
                    <a:pt x="774700" y="28498"/>
                  </a:lnTo>
                  <a:lnTo>
                    <a:pt x="774700" y="4178"/>
                  </a:lnTo>
                  <a:lnTo>
                    <a:pt x="757682" y="4178"/>
                  </a:lnTo>
                  <a:lnTo>
                    <a:pt x="757682" y="20612"/>
                  </a:lnTo>
                  <a:lnTo>
                    <a:pt x="757097" y="26873"/>
                  </a:lnTo>
                  <a:lnTo>
                    <a:pt x="731583" y="59842"/>
                  </a:lnTo>
                  <a:lnTo>
                    <a:pt x="724662" y="63398"/>
                  </a:lnTo>
                  <a:lnTo>
                    <a:pt x="737235" y="75311"/>
                  </a:lnTo>
                  <a:lnTo>
                    <a:pt x="766699" y="45872"/>
                  </a:lnTo>
                  <a:lnTo>
                    <a:pt x="772287" y="53416"/>
                  </a:lnTo>
                  <a:lnTo>
                    <a:pt x="779170" y="60185"/>
                  </a:lnTo>
                  <a:lnTo>
                    <a:pt x="787336" y="66154"/>
                  </a:lnTo>
                  <a:lnTo>
                    <a:pt x="796798" y="71335"/>
                  </a:lnTo>
                  <a:lnTo>
                    <a:pt x="807720" y="58051"/>
                  </a:lnTo>
                  <a:close/>
                </a:path>
                <a:path w="842010" h="132079">
                  <a:moveTo>
                    <a:pt x="839851" y="0"/>
                  </a:moveTo>
                  <a:lnTo>
                    <a:pt x="822960" y="0"/>
                  </a:lnTo>
                  <a:lnTo>
                    <a:pt x="822960" y="23279"/>
                  </a:lnTo>
                  <a:lnTo>
                    <a:pt x="794639" y="23279"/>
                  </a:lnTo>
                  <a:lnTo>
                    <a:pt x="794639" y="37858"/>
                  </a:lnTo>
                  <a:lnTo>
                    <a:pt x="822960" y="37858"/>
                  </a:lnTo>
                  <a:lnTo>
                    <a:pt x="822960" y="75577"/>
                  </a:lnTo>
                  <a:lnTo>
                    <a:pt x="839851" y="75577"/>
                  </a:lnTo>
                  <a:lnTo>
                    <a:pt x="839851" y="0"/>
                  </a:lnTo>
                  <a:close/>
                </a:path>
                <a:path w="842010" h="132079">
                  <a:moveTo>
                    <a:pt x="841883" y="112179"/>
                  </a:moveTo>
                  <a:lnTo>
                    <a:pt x="841857" y="95986"/>
                  </a:lnTo>
                  <a:lnTo>
                    <a:pt x="838809" y="90716"/>
                  </a:lnTo>
                  <a:lnTo>
                    <a:pt x="838073" y="89433"/>
                  </a:lnTo>
                  <a:lnTo>
                    <a:pt x="830249" y="84239"/>
                  </a:lnTo>
                  <a:lnTo>
                    <a:pt x="824484" y="81191"/>
                  </a:lnTo>
                  <a:lnTo>
                    <a:pt x="824484" y="108077"/>
                  </a:lnTo>
                  <a:lnTo>
                    <a:pt x="822325" y="111290"/>
                  </a:lnTo>
                  <a:lnTo>
                    <a:pt x="813435" y="116128"/>
                  </a:lnTo>
                  <a:lnTo>
                    <a:pt x="806958" y="117348"/>
                  </a:lnTo>
                  <a:lnTo>
                    <a:pt x="789686" y="117348"/>
                  </a:lnTo>
                  <a:lnTo>
                    <a:pt x="772287" y="100088"/>
                  </a:lnTo>
                  <a:lnTo>
                    <a:pt x="774446" y="96875"/>
                  </a:lnTo>
                  <a:lnTo>
                    <a:pt x="783082" y="91948"/>
                  </a:lnTo>
                  <a:lnTo>
                    <a:pt x="789559" y="90716"/>
                  </a:lnTo>
                  <a:lnTo>
                    <a:pt x="807085" y="90716"/>
                  </a:lnTo>
                  <a:lnTo>
                    <a:pt x="824484" y="108077"/>
                  </a:lnTo>
                  <a:lnTo>
                    <a:pt x="824484" y="81191"/>
                  </a:lnTo>
                  <a:lnTo>
                    <a:pt x="823899" y="80873"/>
                  </a:lnTo>
                  <a:lnTo>
                    <a:pt x="816457" y="78473"/>
                  </a:lnTo>
                  <a:lnTo>
                    <a:pt x="807910" y="77025"/>
                  </a:lnTo>
                  <a:lnTo>
                    <a:pt x="798322" y="76542"/>
                  </a:lnTo>
                  <a:lnTo>
                    <a:pt x="788606" y="77038"/>
                  </a:lnTo>
                  <a:lnTo>
                    <a:pt x="754888" y="95986"/>
                  </a:lnTo>
                  <a:lnTo>
                    <a:pt x="754888" y="112179"/>
                  </a:lnTo>
                  <a:lnTo>
                    <a:pt x="788606" y="131038"/>
                  </a:lnTo>
                  <a:lnTo>
                    <a:pt x="798322" y="131508"/>
                  </a:lnTo>
                  <a:lnTo>
                    <a:pt x="807974" y="131038"/>
                  </a:lnTo>
                  <a:lnTo>
                    <a:pt x="838898" y="117348"/>
                  </a:lnTo>
                  <a:lnTo>
                    <a:pt x="841883" y="112179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8" name="object 88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4859401" y="6129807"/>
              <a:ext cx="253111" cy="13206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8000"/>
            <a:chOff x="0" y="0"/>
            <a:chExt cx="9906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712579" y="6676745"/>
              <a:ext cx="100584" cy="7458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1949195"/>
              <a:ext cx="9905999" cy="490727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1950719"/>
              <a:ext cx="9906000" cy="4907280"/>
            </a:xfrm>
            <a:custGeom>
              <a:avLst/>
              <a:gdLst/>
              <a:ahLst/>
              <a:cxnLst/>
              <a:rect l="l" t="t" r="r" b="b"/>
              <a:pathLst>
                <a:path w="9906000" h="4907280">
                  <a:moveTo>
                    <a:pt x="9906000" y="0"/>
                  </a:moveTo>
                  <a:lnTo>
                    <a:pt x="0" y="0"/>
                  </a:lnTo>
                  <a:lnTo>
                    <a:pt x="0" y="4907280"/>
                  </a:lnTo>
                  <a:lnTo>
                    <a:pt x="9906000" y="4907280"/>
                  </a:lnTo>
                  <a:lnTo>
                    <a:pt x="9906000" y="0"/>
                  </a:lnTo>
                  <a:close/>
                </a:path>
              </a:pathLst>
            </a:custGeom>
            <a:solidFill>
              <a:srgbClr val="333E50">
                <a:alpha val="38822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8640" y="1051560"/>
              <a:ext cx="196595" cy="196595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772147" y="472312"/>
              <a:ext cx="1547495" cy="767715"/>
            </a:xfrm>
            <a:custGeom>
              <a:avLst/>
              <a:gdLst/>
              <a:ahLst/>
              <a:cxnLst/>
              <a:rect l="l" t="t" r="r" b="b"/>
              <a:pathLst>
                <a:path w="1547495" h="767715">
                  <a:moveTo>
                    <a:pt x="203390" y="651891"/>
                  </a:moveTo>
                  <a:lnTo>
                    <a:pt x="176136" y="651891"/>
                  </a:lnTo>
                  <a:lnTo>
                    <a:pt x="177152" y="634568"/>
                  </a:lnTo>
                  <a:lnTo>
                    <a:pt x="177876" y="618744"/>
                  </a:lnTo>
                  <a:lnTo>
                    <a:pt x="178308" y="604456"/>
                  </a:lnTo>
                  <a:lnTo>
                    <a:pt x="178460" y="591693"/>
                  </a:lnTo>
                  <a:lnTo>
                    <a:pt x="63030" y="591693"/>
                  </a:lnTo>
                  <a:lnTo>
                    <a:pt x="63030" y="611378"/>
                  </a:lnTo>
                  <a:lnTo>
                    <a:pt x="155028" y="611378"/>
                  </a:lnTo>
                  <a:lnTo>
                    <a:pt x="154940" y="620928"/>
                  </a:lnTo>
                  <a:lnTo>
                    <a:pt x="154673" y="630872"/>
                  </a:lnTo>
                  <a:lnTo>
                    <a:pt x="154228" y="641210"/>
                  </a:lnTo>
                  <a:lnTo>
                    <a:pt x="153631" y="651891"/>
                  </a:lnTo>
                  <a:lnTo>
                    <a:pt x="36893" y="651891"/>
                  </a:lnTo>
                  <a:lnTo>
                    <a:pt x="36893" y="671576"/>
                  </a:lnTo>
                  <a:lnTo>
                    <a:pt x="107022" y="671576"/>
                  </a:lnTo>
                  <a:lnTo>
                    <a:pt x="107022" y="697484"/>
                  </a:lnTo>
                  <a:lnTo>
                    <a:pt x="58381" y="697484"/>
                  </a:lnTo>
                  <a:lnTo>
                    <a:pt x="58381" y="717296"/>
                  </a:lnTo>
                  <a:lnTo>
                    <a:pt x="155397" y="717296"/>
                  </a:lnTo>
                  <a:lnTo>
                    <a:pt x="155397" y="767207"/>
                  </a:lnTo>
                  <a:lnTo>
                    <a:pt x="178841" y="767207"/>
                  </a:lnTo>
                  <a:lnTo>
                    <a:pt x="178841" y="697484"/>
                  </a:lnTo>
                  <a:lnTo>
                    <a:pt x="130276" y="697484"/>
                  </a:lnTo>
                  <a:lnTo>
                    <a:pt x="130276" y="671576"/>
                  </a:lnTo>
                  <a:lnTo>
                    <a:pt x="203390" y="671576"/>
                  </a:lnTo>
                  <a:lnTo>
                    <a:pt x="203390" y="651891"/>
                  </a:lnTo>
                  <a:close/>
                </a:path>
                <a:path w="1547495" h="767715">
                  <a:moveTo>
                    <a:pt x="236499" y="192405"/>
                  </a:moveTo>
                  <a:lnTo>
                    <a:pt x="36842" y="192405"/>
                  </a:lnTo>
                  <a:lnTo>
                    <a:pt x="36842" y="225044"/>
                  </a:lnTo>
                  <a:lnTo>
                    <a:pt x="197497" y="225044"/>
                  </a:lnTo>
                  <a:lnTo>
                    <a:pt x="197497" y="298577"/>
                  </a:lnTo>
                  <a:lnTo>
                    <a:pt x="236499" y="298577"/>
                  </a:lnTo>
                  <a:lnTo>
                    <a:pt x="236499" y="192405"/>
                  </a:lnTo>
                  <a:close/>
                </a:path>
                <a:path w="1547495" h="767715">
                  <a:moveTo>
                    <a:pt x="277063" y="138938"/>
                  </a:moveTo>
                  <a:lnTo>
                    <a:pt x="157873" y="138938"/>
                  </a:lnTo>
                  <a:lnTo>
                    <a:pt x="157873" y="112522"/>
                  </a:lnTo>
                  <a:lnTo>
                    <a:pt x="235267" y="112522"/>
                  </a:lnTo>
                  <a:lnTo>
                    <a:pt x="235267" y="80264"/>
                  </a:lnTo>
                  <a:lnTo>
                    <a:pt x="235267" y="39370"/>
                  </a:lnTo>
                  <a:lnTo>
                    <a:pt x="235267" y="6985"/>
                  </a:lnTo>
                  <a:lnTo>
                    <a:pt x="196570" y="6985"/>
                  </a:lnTo>
                  <a:lnTo>
                    <a:pt x="196570" y="39370"/>
                  </a:lnTo>
                  <a:lnTo>
                    <a:pt x="196570" y="80264"/>
                  </a:lnTo>
                  <a:lnTo>
                    <a:pt x="80479" y="80264"/>
                  </a:lnTo>
                  <a:lnTo>
                    <a:pt x="80479" y="39370"/>
                  </a:lnTo>
                  <a:lnTo>
                    <a:pt x="196570" y="39370"/>
                  </a:lnTo>
                  <a:lnTo>
                    <a:pt x="196570" y="6985"/>
                  </a:lnTo>
                  <a:lnTo>
                    <a:pt x="41795" y="6985"/>
                  </a:lnTo>
                  <a:lnTo>
                    <a:pt x="41795" y="112522"/>
                  </a:lnTo>
                  <a:lnTo>
                    <a:pt x="118872" y="112522"/>
                  </a:lnTo>
                  <a:lnTo>
                    <a:pt x="118872" y="138938"/>
                  </a:lnTo>
                  <a:lnTo>
                    <a:pt x="0" y="138938"/>
                  </a:lnTo>
                  <a:lnTo>
                    <a:pt x="0" y="171577"/>
                  </a:lnTo>
                  <a:lnTo>
                    <a:pt x="277063" y="171577"/>
                  </a:lnTo>
                  <a:lnTo>
                    <a:pt x="277063" y="138938"/>
                  </a:lnTo>
                  <a:close/>
                </a:path>
                <a:path w="1547495" h="767715">
                  <a:moveTo>
                    <a:pt x="292315" y="710819"/>
                  </a:moveTo>
                  <a:lnTo>
                    <a:pt x="290283" y="694817"/>
                  </a:lnTo>
                  <a:lnTo>
                    <a:pt x="289902" y="691769"/>
                  </a:lnTo>
                  <a:lnTo>
                    <a:pt x="279019" y="693102"/>
                  </a:lnTo>
                  <a:lnTo>
                    <a:pt x="267220" y="694055"/>
                  </a:lnTo>
                  <a:lnTo>
                    <a:pt x="254508" y="694626"/>
                  </a:lnTo>
                  <a:lnTo>
                    <a:pt x="240880" y="694817"/>
                  </a:lnTo>
                  <a:lnTo>
                    <a:pt x="240880" y="601853"/>
                  </a:lnTo>
                  <a:lnTo>
                    <a:pt x="217906" y="601853"/>
                  </a:lnTo>
                  <a:lnTo>
                    <a:pt x="217906" y="714502"/>
                  </a:lnTo>
                  <a:lnTo>
                    <a:pt x="248005" y="714311"/>
                  </a:lnTo>
                  <a:lnTo>
                    <a:pt x="285775" y="711873"/>
                  </a:lnTo>
                  <a:lnTo>
                    <a:pt x="292315" y="710819"/>
                  </a:lnTo>
                  <a:close/>
                </a:path>
                <a:path w="1547495" h="767715">
                  <a:moveTo>
                    <a:pt x="361899" y="587756"/>
                  </a:moveTo>
                  <a:lnTo>
                    <a:pt x="338645" y="587756"/>
                  </a:lnTo>
                  <a:lnTo>
                    <a:pt x="338645" y="657860"/>
                  </a:lnTo>
                  <a:lnTo>
                    <a:pt x="322275" y="657860"/>
                  </a:lnTo>
                  <a:lnTo>
                    <a:pt x="322275" y="591439"/>
                  </a:lnTo>
                  <a:lnTo>
                    <a:pt x="299199" y="591439"/>
                  </a:lnTo>
                  <a:lnTo>
                    <a:pt x="299199" y="761873"/>
                  </a:lnTo>
                  <a:lnTo>
                    <a:pt x="322275" y="761873"/>
                  </a:lnTo>
                  <a:lnTo>
                    <a:pt x="322275" y="677545"/>
                  </a:lnTo>
                  <a:lnTo>
                    <a:pt x="338645" y="677545"/>
                  </a:lnTo>
                  <a:lnTo>
                    <a:pt x="338645" y="767207"/>
                  </a:lnTo>
                  <a:lnTo>
                    <a:pt x="361899" y="767207"/>
                  </a:lnTo>
                  <a:lnTo>
                    <a:pt x="361899" y="677545"/>
                  </a:lnTo>
                  <a:lnTo>
                    <a:pt x="361899" y="657860"/>
                  </a:lnTo>
                  <a:lnTo>
                    <a:pt x="361899" y="587756"/>
                  </a:lnTo>
                  <a:close/>
                </a:path>
                <a:path w="1547495" h="767715">
                  <a:moveTo>
                    <a:pt x="480885" y="688289"/>
                  </a:moveTo>
                  <a:lnTo>
                    <a:pt x="428713" y="688289"/>
                  </a:lnTo>
                  <a:lnTo>
                    <a:pt x="428713" y="706882"/>
                  </a:lnTo>
                  <a:lnTo>
                    <a:pt x="480885" y="706882"/>
                  </a:lnTo>
                  <a:lnTo>
                    <a:pt x="480885" y="688289"/>
                  </a:lnTo>
                  <a:close/>
                </a:path>
                <a:path w="1547495" h="767715">
                  <a:moveTo>
                    <a:pt x="548271" y="26035"/>
                  </a:moveTo>
                  <a:lnTo>
                    <a:pt x="326250" y="26035"/>
                  </a:lnTo>
                  <a:lnTo>
                    <a:pt x="326250" y="58039"/>
                  </a:lnTo>
                  <a:lnTo>
                    <a:pt x="548271" y="58039"/>
                  </a:lnTo>
                  <a:lnTo>
                    <a:pt x="548271" y="26035"/>
                  </a:lnTo>
                  <a:close/>
                </a:path>
                <a:path w="1547495" h="767715">
                  <a:moveTo>
                    <a:pt x="575703" y="225679"/>
                  </a:moveTo>
                  <a:lnTo>
                    <a:pt x="505980" y="225679"/>
                  </a:lnTo>
                  <a:lnTo>
                    <a:pt x="505980" y="173101"/>
                  </a:lnTo>
                  <a:lnTo>
                    <a:pt x="550430" y="173101"/>
                  </a:lnTo>
                  <a:lnTo>
                    <a:pt x="550430" y="141097"/>
                  </a:lnTo>
                  <a:lnTo>
                    <a:pt x="506996" y="141097"/>
                  </a:lnTo>
                  <a:lnTo>
                    <a:pt x="511314" y="71374"/>
                  </a:lnTo>
                  <a:lnTo>
                    <a:pt x="472681" y="71374"/>
                  </a:lnTo>
                  <a:lnTo>
                    <a:pt x="469887" y="141097"/>
                  </a:lnTo>
                  <a:lnTo>
                    <a:pt x="467410" y="141097"/>
                  </a:lnTo>
                  <a:lnTo>
                    <a:pt x="467410" y="173101"/>
                  </a:lnTo>
                  <a:lnTo>
                    <a:pt x="467410" y="225679"/>
                  </a:lnTo>
                  <a:lnTo>
                    <a:pt x="407047" y="225679"/>
                  </a:lnTo>
                  <a:lnTo>
                    <a:pt x="407047" y="173101"/>
                  </a:lnTo>
                  <a:lnTo>
                    <a:pt x="467410" y="173101"/>
                  </a:lnTo>
                  <a:lnTo>
                    <a:pt x="467410" y="141097"/>
                  </a:lnTo>
                  <a:lnTo>
                    <a:pt x="404266" y="141097"/>
                  </a:lnTo>
                  <a:lnTo>
                    <a:pt x="401789" y="71374"/>
                  </a:lnTo>
                  <a:lnTo>
                    <a:pt x="363093" y="71374"/>
                  </a:lnTo>
                  <a:lnTo>
                    <a:pt x="366496" y="141097"/>
                  </a:lnTo>
                  <a:lnTo>
                    <a:pt x="324091" y="141097"/>
                  </a:lnTo>
                  <a:lnTo>
                    <a:pt x="324091" y="173101"/>
                  </a:lnTo>
                  <a:lnTo>
                    <a:pt x="368515" y="173101"/>
                  </a:lnTo>
                  <a:lnTo>
                    <a:pt x="368515" y="225679"/>
                  </a:lnTo>
                  <a:lnTo>
                    <a:pt x="298704" y="225679"/>
                  </a:lnTo>
                  <a:lnTo>
                    <a:pt x="298704" y="258064"/>
                  </a:lnTo>
                  <a:lnTo>
                    <a:pt x="575703" y="258064"/>
                  </a:lnTo>
                  <a:lnTo>
                    <a:pt x="575703" y="225679"/>
                  </a:lnTo>
                  <a:close/>
                </a:path>
                <a:path w="1547495" h="767715">
                  <a:moveTo>
                    <a:pt x="701687" y="723138"/>
                  </a:moveTo>
                  <a:lnTo>
                    <a:pt x="660031" y="723138"/>
                  </a:lnTo>
                  <a:lnTo>
                    <a:pt x="660031" y="690626"/>
                  </a:lnTo>
                  <a:lnTo>
                    <a:pt x="660031" y="681863"/>
                  </a:lnTo>
                  <a:lnTo>
                    <a:pt x="668858" y="674700"/>
                  </a:lnTo>
                  <a:lnTo>
                    <a:pt x="670064" y="673100"/>
                  </a:lnTo>
                  <a:lnTo>
                    <a:pt x="675170" y="666343"/>
                  </a:lnTo>
                  <a:lnTo>
                    <a:pt x="678954" y="656793"/>
                  </a:lnTo>
                  <a:lnTo>
                    <a:pt x="680224" y="646049"/>
                  </a:lnTo>
                  <a:lnTo>
                    <a:pt x="679119" y="635939"/>
                  </a:lnTo>
                  <a:lnTo>
                    <a:pt x="656475" y="608672"/>
                  </a:lnTo>
                  <a:lnTo>
                    <a:pt x="656475" y="637794"/>
                  </a:lnTo>
                  <a:lnTo>
                    <a:pt x="656475" y="654431"/>
                  </a:lnTo>
                  <a:lnTo>
                    <a:pt x="653046" y="660908"/>
                  </a:lnTo>
                  <a:lnTo>
                    <a:pt x="646188" y="665734"/>
                  </a:lnTo>
                  <a:lnTo>
                    <a:pt x="640600" y="668985"/>
                  </a:lnTo>
                  <a:lnTo>
                    <a:pt x="637044" y="670255"/>
                  </a:lnTo>
                  <a:lnTo>
                    <a:pt x="637044" y="690626"/>
                  </a:lnTo>
                  <a:lnTo>
                    <a:pt x="637044" y="723138"/>
                  </a:lnTo>
                  <a:lnTo>
                    <a:pt x="599960" y="723138"/>
                  </a:lnTo>
                  <a:lnTo>
                    <a:pt x="599960" y="690626"/>
                  </a:lnTo>
                  <a:lnTo>
                    <a:pt x="606183" y="691769"/>
                  </a:lnTo>
                  <a:lnTo>
                    <a:pt x="612279" y="692277"/>
                  </a:lnTo>
                  <a:lnTo>
                    <a:pt x="624725" y="692277"/>
                  </a:lnTo>
                  <a:lnTo>
                    <a:pt x="630821" y="691769"/>
                  </a:lnTo>
                  <a:lnTo>
                    <a:pt x="637044" y="690626"/>
                  </a:lnTo>
                  <a:lnTo>
                    <a:pt x="637044" y="670255"/>
                  </a:lnTo>
                  <a:lnTo>
                    <a:pt x="634149" y="671283"/>
                  </a:lnTo>
                  <a:lnTo>
                    <a:pt x="626745" y="672655"/>
                  </a:lnTo>
                  <a:lnTo>
                    <a:pt x="618502" y="673100"/>
                  </a:lnTo>
                  <a:lnTo>
                    <a:pt x="610171" y="672655"/>
                  </a:lnTo>
                  <a:lnTo>
                    <a:pt x="602729" y="671283"/>
                  </a:lnTo>
                  <a:lnTo>
                    <a:pt x="596277" y="669036"/>
                  </a:lnTo>
                  <a:lnTo>
                    <a:pt x="590689" y="665861"/>
                  </a:lnTo>
                  <a:lnTo>
                    <a:pt x="583831" y="661035"/>
                  </a:lnTo>
                  <a:lnTo>
                    <a:pt x="580402" y="654431"/>
                  </a:lnTo>
                  <a:lnTo>
                    <a:pt x="580402" y="637794"/>
                  </a:lnTo>
                  <a:lnTo>
                    <a:pt x="618502" y="619252"/>
                  </a:lnTo>
                  <a:lnTo>
                    <a:pt x="626808" y="619709"/>
                  </a:lnTo>
                  <a:lnTo>
                    <a:pt x="656475" y="637794"/>
                  </a:lnTo>
                  <a:lnTo>
                    <a:pt x="656475" y="608672"/>
                  </a:lnTo>
                  <a:lnTo>
                    <a:pt x="653364" y="606869"/>
                  </a:lnTo>
                  <a:lnTo>
                    <a:pt x="642886" y="603021"/>
                  </a:lnTo>
                  <a:lnTo>
                    <a:pt x="631266" y="600722"/>
                  </a:lnTo>
                  <a:lnTo>
                    <a:pt x="618502" y="599948"/>
                  </a:lnTo>
                  <a:lnTo>
                    <a:pt x="605637" y="600722"/>
                  </a:lnTo>
                  <a:lnTo>
                    <a:pt x="566381" y="619036"/>
                  </a:lnTo>
                  <a:lnTo>
                    <a:pt x="556526" y="646049"/>
                  </a:lnTo>
                  <a:lnTo>
                    <a:pt x="557809" y="656932"/>
                  </a:lnTo>
                  <a:lnTo>
                    <a:pt x="561644" y="666534"/>
                  </a:lnTo>
                  <a:lnTo>
                    <a:pt x="568045" y="674839"/>
                  </a:lnTo>
                  <a:lnTo>
                    <a:pt x="576973" y="681863"/>
                  </a:lnTo>
                  <a:lnTo>
                    <a:pt x="576973" y="723138"/>
                  </a:lnTo>
                  <a:lnTo>
                    <a:pt x="535190" y="723138"/>
                  </a:lnTo>
                  <a:lnTo>
                    <a:pt x="535190" y="742442"/>
                  </a:lnTo>
                  <a:lnTo>
                    <a:pt x="701687" y="742442"/>
                  </a:lnTo>
                  <a:lnTo>
                    <a:pt x="701687" y="723138"/>
                  </a:lnTo>
                  <a:close/>
                </a:path>
                <a:path w="1547495" h="767715">
                  <a:moveTo>
                    <a:pt x="804303" y="637921"/>
                  </a:moveTo>
                  <a:lnTo>
                    <a:pt x="783691" y="600075"/>
                  </a:lnTo>
                  <a:lnTo>
                    <a:pt x="780935" y="598716"/>
                  </a:lnTo>
                  <a:lnTo>
                    <a:pt x="780935" y="630174"/>
                  </a:lnTo>
                  <a:lnTo>
                    <a:pt x="780935" y="645287"/>
                  </a:lnTo>
                  <a:lnTo>
                    <a:pt x="778776" y="651510"/>
                  </a:lnTo>
                  <a:lnTo>
                    <a:pt x="769886" y="661162"/>
                  </a:lnTo>
                  <a:lnTo>
                    <a:pt x="763917" y="663575"/>
                  </a:lnTo>
                  <a:lnTo>
                    <a:pt x="748931" y="663575"/>
                  </a:lnTo>
                  <a:lnTo>
                    <a:pt x="742962" y="661162"/>
                  </a:lnTo>
                  <a:lnTo>
                    <a:pt x="738517" y="656336"/>
                  </a:lnTo>
                  <a:lnTo>
                    <a:pt x="734199" y="651510"/>
                  </a:lnTo>
                  <a:lnTo>
                    <a:pt x="732040" y="645287"/>
                  </a:lnTo>
                  <a:lnTo>
                    <a:pt x="732040" y="630174"/>
                  </a:lnTo>
                  <a:lnTo>
                    <a:pt x="734326" y="623951"/>
                  </a:lnTo>
                  <a:lnTo>
                    <a:pt x="738644" y="619125"/>
                  </a:lnTo>
                  <a:lnTo>
                    <a:pt x="743089" y="614299"/>
                  </a:lnTo>
                  <a:lnTo>
                    <a:pt x="749058" y="611886"/>
                  </a:lnTo>
                  <a:lnTo>
                    <a:pt x="763790" y="611886"/>
                  </a:lnTo>
                  <a:lnTo>
                    <a:pt x="769632" y="614299"/>
                  </a:lnTo>
                  <a:lnTo>
                    <a:pt x="778776" y="623951"/>
                  </a:lnTo>
                  <a:lnTo>
                    <a:pt x="780935" y="630174"/>
                  </a:lnTo>
                  <a:lnTo>
                    <a:pt x="780935" y="598716"/>
                  </a:lnTo>
                  <a:lnTo>
                    <a:pt x="775576" y="596061"/>
                  </a:lnTo>
                  <a:lnTo>
                    <a:pt x="766495" y="593648"/>
                  </a:lnTo>
                  <a:lnTo>
                    <a:pt x="756424" y="592836"/>
                  </a:lnTo>
                  <a:lnTo>
                    <a:pt x="746340" y="593648"/>
                  </a:lnTo>
                  <a:lnTo>
                    <a:pt x="712000" y="620128"/>
                  </a:lnTo>
                  <a:lnTo>
                    <a:pt x="708672" y="637921"/>
                  </a:lnTo>
                  <a:lnTo>
                    <a:pt x="709498" y="647077"/>
                  </a:lnTo>
                  <a:lnTo>
                    <a:pt x="737311" y="679653"/>
                  </a:lnTo>
                  <a:lnTo>
                    <a:pt x="756424" y="682879"/>
                  </a:lnTo>
                  <a:lnTo>
                    <a:pt x="766445" y="682078"/>
                  </a:lnTo>
                  <a:lnTo>
                    <a:pt x="800900" y="655447"/>
                  </a:lnTo>
                  <a:lnTo>
                    <a:pt x="803440" y="647077"/>
                  </a:lnTo>
                  <a:lnTo>
                    <a:pt x="804303" y="637921"/>
                  </a:lnTo>
                  <a:close/>
                </a:path>
                <a:path w="1547495" h="767715">
                  <a:moveTo>
                    <a:pt x="853325" y="730631"/>
                  </a:moveTo>
                  <a:lnTo>
                    <a:pt x="829322" y="700836"/>
                  </a:lnTo>
                  <a:lnTo>
                    <a:pt x="829322" y="730631"/>
                  </a:lnTo>
                  <a:lnTo>
                    <a:pt x="827074" y="737806"/>
                  </a:lnTo>
                  <a:lnTo>
                    <a:pt x="820369" y="742924"/>
                  </a:lnTo>
                  <a:lnTo>
                    <a:pt x="809167" y="745998"/>
                  </a:lnTo>
                  <a:lnTo>
                    <a:pt x="793508" y="747014"/>
                  </a:lnTo>
                  <a:lnTo>
                    <a:pt x="777925" y="745998"/>
                  </a:lnTo>
                  <a:lnTo>
                    <a:pt x="766813" y="742924"/>
                  </a:lnTo>
                  <a:lnTo>
                    <a:pt x="760158" y="737806"/>
                  </a:lnTo>
                  <a:lnTo>
                    <a:pt x="757948" y="730631"/>
                  </a:lnTo>
                  <a:lnTo>
                    <a:pt x="760158" y="723633"/>
                  </a:lnTo>
                  <a:lnTo>
                    <a:pt x="766813" y="718629"/>
                  </a:lnTo>
                  <a:lnTo>
                    <a:pt x="777925" y="715632"/>
                  </a:lnTo>
                  <a:lnTo>
                    <a:pt x="793508" y="714629"/>
                  </a:lnTo>
                  <a:lnTo>
                    <a:pt x="809167" y="715632"/>
                  </a:lnTo>
                  <a:lnTo>
                    <a:pt x="820369" y="718629"/>
                  </a:lnTo>
                  <a:lnTo>
                    <a:pt x="827074" y="723633"/>
                  </a:lnTo>
                  <a:lnTo>
                    <a:pt x="829322" y="730631"/>
                  </a:lnTo>
                  <a:lnTo>
                    <a:pt x="829322" y="700836"/>
                  </a:lnTo>
                  <a:lnTo>
                    <a:pt x="828903" y="700620"/>
                  </a:lnTo>
                  <a:lnTo>
                    <a:pt x="818680" y="697598"/>
                  </a:lnTo>
                  <a:lnTo>
                    <a:pt x="806894" y="695807"/>
                  </a:lnTo>
                  <a:lnTo>
                    <a:pt x="793508" y="695198"/>
                  </a:lnTo>
                  <a:lnTo>
                    <a:pt x="780186" y="695807"/>
                  </a:lnTo>
                  <a:lnTo>
                    <a:pt x="742632" y="710120"/>
                  </a:lnTo>
                  <a:lnTo>
                    <a:pt x="733691" y="730631"/>
                  </a:lnTo>
                  <a:lnTo>
                    <a:pt x="734669" y="738352"/>
                  </a:lnTo>
                  <a:lnTo>
                    <a:pt x="768172" y="763993"/>
                  </a:lnTo>
                  <a:lnTo>
                    <a:pt x="793508" y="766445"/>
                  </a:lnTo>
                  <a:lnTo>
                    <a:pt x="806983" y="765835"/>
                  </a:lnTo>
                  <a:lnTo>
                    <a:pt x="844537" y="751395"/>
                  </a:lnTo>
                  <a:lnTo>
                    <a:pt x="848017" y="747014"/>
                  </a:lnTo>
                  <a:lnTo>
                    <a:pt x="849414" y="745274"/>
                  </a:lnTo>
                  <a:lnTo>
                    <a:pt x="852347" y="738352"/>
                  </a:lnTo>
                  <a:lnTo>
                    <a:pt x="853325" y="730631"/>
                  </a:lnTo>
                  <a:close/>
                </a:path>
                <a:path w="1547495" h="767715">
                  <a:moveTo>
                    <a:pt x="877709" y="608838"/>
                  </a:moveTo>
                  <a:lnTo>
                    <a:pt x="850531" y="608838"/>
                  </a:lnTo>
                  <a:lnTo>
                    <a:pt x="850531" y="587756"/>
                  </a:lnTo>
                  <a:lnTo>
                    <a:pt x="827163" y="587756"/>
                  </a:lnTo>
                  <a:lnTo>
                    <a:pt x="827163" y="692531"/>
                  </a:lnTo>
                  <a:lnTo>
                    <a:pt x="850531" y="692531"/>
                  </a:lnTo>
                  <a:lnTo>
                    <a:pt x="850531" y="670687"/>
                  </a:lnTo>
                  <a:lnTo>
                    <a:pt x="877709" y="670687"/>
                  </a:lnTo>
                  <a:lnTo>
                    <a:pt x="877709" y="651256"/>
                  </a:lnTo>
                  <a:lnTo>
                    <a:pt x="850531" y="651256"/>
                  </a:lnTo>
                  <a:lnTo>
                    <a:pt x="850531" y="628523"/>
                  </a:lnTo>
                  <a:lnTo>
                    <a:pt x="877709" y="628523"/>
                  </a:lnTo>
                  <a:lnTo>
                    <a:pt x="877709" y="608838"/>
                  </a:lnTo>
                  <a:close/>
                </a:path>
                <a:path w="1547495" h="767715">
                  <a:moveTo>
                    <a:pt x="878725" y="193675"/>
                  </a:moveTo>
                  <a:lnTo>
                    <a:pt x="863104" y="185420"/>
                  </a:lnTo>
                  <a:lnTo>
                    <a:pt x="848829" y="174739"/>
                  </a:lnTo>
                  <a:lnTo>
                    <a:pt x="835914" y="161658"/>
                  </a:lnTo>
                  <a:lnTo>
                    <a:pt x="827684" y="150622"/>
                  </a:lnTo>
                  <a:lnTo>
                    <a:pt x="824369" y="146177"/>
                  </a:lnTo>
                  <a:lnTo>
                    <a:pt x="803998" y="94767"/>
                  </a:lnTo>
                  <a:lnTo>
                    <a:pt x="802652" y="20066"/>
                  </a:lnTo>
                  <a:lnTo>
                    <a:pt x="763663" y="20066"/>
                  </a:lnTo>
                  <a:lnTo>
                    <a:pt x="763663" y="78105"/>
                  </a:lnTo>
                  <a:lnTo>
                    <a:pt x="762254" y="96227"/>
                  </a:lnTo>
                  <a:lnTo>
                    <a:pt x="741184" y="149479"/>
                  </a:lnTo>
                  <a:lnTo>
                    <a:pt x="715746" y="180136"/>
                  </a:lnTo>
                  <a:lnTo>
                    <a:pt x="684034" y="202311"/>
                  </a:lnTo>
                  <a:lnTo>
                    <a:pt x="714260" y="229616"/>
                  </a:lnTo>
                  <a:lnTo>
                    <a:pt x="735190" y="212953"/>
                  </a:lnTo>
                  <a:lnTo>
                    <a:pt x="753605" y="194221"/>
                  </a:lnTo>
                  <a:lnTo>
                    <a:pt x="769531" y="173431"/>
                  </a:lnTo>
                  <a:lnTo>
                    <a:pt x="782967" y="150622"/>
                  </a:lnTo>
                  <a:lnTo>
                    <a:pt x="796823" y="171869"/>
                  </a:lnTo>
                  <a:lnTo>
                    <a:pt x="812863" y="191249"/>
                  </a:lnTo>
                  <a:lnTo>
                    <a:pt x="831113" y="208800"/>
                  </a:lnTo>
                  <a:lnTo>
                    <a:pt x="851547" y="224536"/>
                  </a:lnTo>
                  <a:lnTo>
                    <a:pt x="878725" y="193675"/>
                  </a:lnTo>
                  <a:close/>
                </a:path>
                <a:path w="1547495" h="767715">
                  <a:moveTo>
                    <a:pt x="938923" y="0"/>
                  </a:moveTo>
                  <a:lnTo>
                    <a:pt x="900315" y="0"/>
                  </a:lnTo>
                  <a:lnTo>
                    <a:pt x="900315" y="298577"/>
                  </a:lnTo>
                  <a:lnTo>
                    <a:pt x="938923" y="298577"/>
                  </a:lnTo>
                  <a:lnTo>
                    <a:pt x="938923" y="0"/>
                  </a:lnTo>
                  <a:close/>
                </a:path>
                <a:path w="1547495" h="767715">
                  <a:moveTo>
                    <a:pt x="1043063" y="723011"/>
                  </a:moveTo>
                  <a:lnTo>
                    <a:pt x="971435" y="723011"/>
                  </a:lnTo>
                  <a:lnTo>
                    <a:pt x="971435" y="690499"/>
                  </a:lnTo>
                  <a:lnTo>
                    <a:pt x="1017790" y="690499"/>
                  </a:lnTo>
                  <a:lnTo>
                    <a:pt x="1017790" y="671068"/>
                  </a:lnTo>
                  <a:lnTo>
                    <a:pt x="1017790" y="647954"/>
                  </a:lnTo>
                  <a:lnTo>
                    <a:pt x="1017790" y="628269"/>
                  </a:lnTo>
                  <a:lnTo>
                    <a:pt x="1017790" y="601218"/>
                  </a:lnTo>
                  <a:lnTo>
                    <a:pt x="994549" y="601218"/>
                  </a:lnTo>
                  <a:lnTo>
                    <a:pt x="994549" y="628269"/>
                  </a:lnTo>
                  <a:lnTo>
                    <a:pt x="994549" y="647954"/>
                  </a:lnTo>
                  <a:lnTo>
                    <a:pt x="994549" y="671068"/>
                  </a:lnTo>
                  <a:lnTo>
                    <a:pt x="925207" y="671068"/>
                  </a:lnTo>
                  <a:lnTo>
                    <a:pt x="925207" y="647954"/>
                  </a:lnTo>
                  <a:lnTo>
                    <a:pt x="994549" y="647954"/>
                  </a:lnTo>
                  <a:lnTo>
                    <a:pt x="994549" y="628269"/>
                  </a:lnTo>
                  <a:lnTo>
                    <a:pt x="925207" y="628269"/>
                  </a:lnTo>
                  <a:lnTo>
                    <a:pt x="925207" y="601218"/>
                  </a:lnTo>
                  <a:lnTo>
                    <a:pt x="901712" y="601218"/>
                  </a:lnTo>
                  <a:lnTo>
                    <a:pt x="901712" y="690499"/>
                  </a:lnTo>
                  <a:lnTo>
                    <a:pt x="948067" y="690499"/>
                  </a:lnTo>
                  <a:lnTo>
                    <a:pt x="948067" y="723011"/>
                  </a:lnTo>
                  <a:lnTo>
                    <a:pt x="876566" y="723011"/>
                  </a:lnTo>
                  <a:lnTo>
                    <a:pt x="876566" y="742442"/>
                  </a:lnTo>
                  <a:lnTo>
                    <a:pt x="1043063" y="742442"/>
                  </a:lnTo>
                  <a:lnTo>
                    <a:pt x="1043063" y="723011"/>
                  </a:lnTo>
                  <a:close/>
                </a:path>
                <a:path w="1547495" h="767715">
                  <a:moveTo>
                    <a:pt x="1168793" y="136652"/>
                  </a:moveTo>
                  <a:lnTo>
                    <a:pt x="1153426" y="130733"/>
                  </a:lnTo>
                  <a:lnTo>
                    <a:pt x="1139545" y="123418"/>
                  </a:lnTo>
                  <a:lnTo>
                    <a:pt x="1127137" y="114731"/>
                  </a:lnTo>
                  <a:lnTo>
                    <a:pt x="1123784" y="111633"/>
                  </a:lnTo>
                  <a:lnTo>
                    <a:pt x="1116215" y="104648"/>
                  </a:lnTo>
                  <a:lnTo>
                    <a:pt x="1097153" y="69519"/>
                  </a:lnTo>
                  <a:lnTo>
                    <a:pt x="1095895" y="45720"/>
                  </a:lnTo>
                  <a:lnTo>
                    <a:pt x="1155966" y="45720"/>
                  </a:lnTo>
                  <a:lnTo>
                    <a:pt x="1155966" y="13335"/>
                  </a:lnTo>
                  <a:lnTo>
                    <a:pt x="995438" y="13335"/>
                  </a:lnTo>
                  <a:lnTo>
                    <a:pt x="995438" y="45720"/>
                  </a:lnTo>
                  <a:lnTo>
                    <a:pt x="1057033" y="45720"/>
                  </a:lnTo>
                  <a:lnTo>
                    <a:pt x="1057033" y="57785"/>
                  </a:lnTo>
                  <a:lnTo>
                    <a:pt x="1044816" y="98310"/>
                  </a:lnTo>
                  <a:lnTo>
                    <a:pt x="1011224" y="133769"/>
                  </a:lnTo>
                  <a:lnTo>
                    <a:pt x="982484" y="149098"/>
                  </a:lnTo>
                  <a:lnTo>
                    <a:pt x="1010043" y="176276"/>
                  </a:lnTo>
                  <a:lnTo>
                    <a:pt x="1048905" y="148082"/>
                  </a:lnTo>
                  <a:lnTo>
                    <a:pt x="1077607" y="111633"/>
                  </a:lnTo>
                  <a:lnTo>
                    <a:pt x="1090129" y="127266"/>
                  </a:lnTo>
                  <a:lnTo>
                    <a:pt x="1105395" y="141554"/>
                  </a:lnTo>
                  <a:lnTo>
                    <a:pt x="1123416" y="154495"/>
                  </a:lnTo>
                  <a:lnTo>
                    <a:pt x="1144155" y="166116"/>
                  </a:lnTo>
                  <a:lnTo>
                    <a:pt x="1168793" y="136652"/>
                  </a:lnTo>
                  <a:close/>
                </a:path>
                <a:path w="1547495" h="767715">
                  <a:moveTo>
                    <a:pt x="1200162" y="609092"/>
                  </a:moveTo>
                  <a:lnTo>
                    <a:pt x="1141996" y="609092"/>
                  </a:lnTo>
                  <a:lnTo>
                    <a:pt x="1141996" y="587883"/>
                  </a:lnTo>
                  <a:lnTo>
                    <a:pt x="1118882" y="587883"/>
                  </a:lnTo>
                  <a:lnTo>
                    <a:pt x="1118882" y="609092"/>
                  </a:lnTo>
                  <a:lnTo>
                    <a:pt x="1060970" y="609092"/>
                  </a:lnTo>
                  <a:lnTo>
                    <a:pt x="1060970" y="627888"/>
                  </a:lnTo>
                  <a:lnTo>
                    <a:pt x="1200162" y="627888"/>
                  </a:lnTo>
                  <a:lnTo>
                    <a:pt x="1200162" y="609092"/>
                  </a:lnTo>
                  <a:close/>
                </a:path>
                <a:path w="1547495" h="767715">
                  <a:moveTo>
                    <a:pt x="1213751" y="725678"/>
                  </a:moveTo>
                  <a:lnTo>
                    <a:pt x="1141996" y="725678"/>
                  </a:lnTo>
                  <a:lnTo>
                    <a:pt x="1141996" y="706247"/>
                  </a:lnTo>
                  <a:lnTo>
                    <a:pt x="1152931" y="704735"/>
                  </a:lnTo>
                  <a:lnTo>
                    <a:pt x="1162532" y="702284"/>
                  </a:lnTo>
                  <a:lnTo>
                    <a:pt x="1170724" y="698931"/>
                  </a:lnTo>
                  <a:lnTo>
                    <a:pt x="1177683" y="694563"/>
                  </a:lnTo>
                  <a:lnTo>
                    <a:pt x="1183106" y="689521"/>
                  </a:lnTo>
                  <a:lnTo>
                    <a:pt x="1183919" y="688340"/>
                  </a:lnTo>
                  <a:lnTo>
                    <a:pt x="1186992" y="683920"/>
                  </a:lnTo>
                  <a:lnTo>
                    <a:pt x="1189342" y="677760"/>
                  </a:lnTo>
                  <a:lnTo>
                    <a:pt x="1190129" y="671068"/>
                  </a:lnTo>
                  <a:lnTo>
                    <a:pt x="1189139" y="663524"/>
                  </a:lnTo>
                  <a:lnTo>
                    <a:pt x="1166126" y="641172"/>
                  </a:lnTo>
                  <a:lnTo>
                    <a:pt x="1166126" y="665734"/>
                  </a:lnTo>
                  <a:lnTo>
                    <a:pt x="1166126" y="676402"/>
                  </a:lnTo>
                  <a:lnTo>
                    <a:pt x="1130566" y="688340"/>
                  </a:lnTo>
                  <a:lnTo>
                    <a:pt x="1114793" y="687260"/>
                  </a:lnTo>
                  <a:lnTo>
                    <a:pt x="1103528" y="683996"/>
                  </a:lnTo>
                  <a:lnTo>
                    <a:pt x="1096746" y="678599"/>
                  </a:lnTo>
                  <a:lnTo>
                    <a:pt x="1094498" y="671068"/>
                  </a:lnTo>
                  <a:lnTo>
                    <a:pt x="1096746" y="663651"/>
                  </a:lnTo>
                  <a:lnTo>
                    <a:pt x="1103528" y="658329"/>
                  </a:lnTo>
                  <a:lnTo>
                    <a:pt x="1114793" y="655129"/>
                  </a:lnTo>
                  <a:lnTo>
                    <a:pt x="1130566" y="654050"/>
                  </a:lnTo>
                  <a:lnTo>
                    <a:pt x="1138783" y="654342"/>
                  </a:lnTo>
                  <a:lnTo>
                    <a:pt x="1166126" y="665734"/>
                  </a:lnTo>
                  <a:lnTo>
                    <a:pt x="1166126" y="641172"/>
                  </a:lnTo>
                  <a:lnTo>
                    <a:pt x="1165707" y="640956"/>
                  </a:lnTo>
                  <a:lnTo>
                    <a:pt x="1155522" y="637857"/>
                  </a:lnTo>
                  <a:lnTo>
                    <a:pt x="1143800" y="636003"/>
                  </a:lnTo>
                  <a:lnTo>
                    <a:pt x="1130566" y="635381"/>
                  </a:lnTo>
                  <a:lnTo>
                    <a:pt x="1117244" y="636003"/>
                  </a:lnTo>
                  <a:lnTo>
                    <a:pt x="1079690" y="650621"/>
                  </a:lnTo>
                  <a:lnTo>
                    <a:pt x="1070749" y="671068"/>
                  </a:lnTo>
                  <a:lnTo>
                    <a:pt x="1071524" y="677837"/>
                  </a:lnTo>
                  <a:lnTo>
                    <a:pt x="1108113" y="704748"/>
                  </a:lnTo>
                  <a:lnTo>
                    <a:pt x="1118882" y="706247"/>
                  </a:lnTo>
                  <a:lnTo>
                    <a:pt x="1118882" y="725678"/>
                  </a:lnTo>
                  <a:lnTo>
                    <a:pt x="1047254" y="725678"/>
                  </a:lnTo>
                  <a:lnTo>
                    <a:pt x="1047254" y="744982"/>
                  </a:lnTo>
                  <a:lnTo>
                    <a:pt x="1213751" y="744982"/>
                  </a:lnTo>
                  <a:lnTo>
                    <a:pt x="1213751" y="725678"/>
                  </a:lnTo>
                  <a:close/>
                </a:path>
                <a:path w="1547495" h="767715">
                  <a:moveTo>
                    <a:pt x="1232928" y="237744"/>
                  </a:moveTo>
                  <a:lnTo>
                    <a:pt x="1206639" y="194818"/>
                  </a:lnTo>
                  <a:lnTo>
                    <a:pt x="1192923" y="188175"/>
                  </a:lnTo>
                  <a:lnTo>
                    <a:pt x="1192923" y="237744"/>
                  </a:lnTo>
                  <a:lnTo>
                    <a:pt x="1189202" y="249682"/>
                  </a:lnTo>
                  <a:lnTo>
                    <a:pt x="1178039" y="258216"/>
                  </a:lnTo>
                  <a:lnTo>
                    <a:pt x="1159433" y="263347"/>
                  </a:lnTo>
                  <a:lnTo>
                    <a:pt x="1133360" y="265049"/>
                  </a:lnTo>
                  <a:lnTo>
                    <a:pt x="1107427" y="263347"/>
                  </a:lnTo>
                  <a:lnTo>
                    <a:pt x="1088885" y="258216"/>
                  </a:lnTo>
                  <a:lnTo>
                    <a:pt x="1077760" y="249682"/>
                  </a:lnTo>
                  <a:lnTo>
                    <a:pt x="1074051" y="237744"/>
                  </a:lnTo>
                  <a:lnTo>
                    <a:pt x="1077760" y="226161"/>
                  </a:lnTo>
                  <a:lnTo>
                    <a:pt x="1088885" y="217855"/>
                  </a:lnTo>
                  <a:lnTo>
                    <a:pt x="1107427" y="212877"/>
                  </a:lnTo>
                  <a:lnTo>
                    <a:pt x="1133360" y="211201"/>
                  </a:lnTo>
                  <a:lnTo>
                    <a:pt x="1159433" y="212877"/>
                  </a:lnTo>
                  <a:lnTo>
                    <a:pt x="1178039" y="217855"/>
                  </a:lnTo>
                  <a:lnTo>
                    <a:pt x="1189202" y="226161"/>
                  </a:lnTo>
                  <a:lnTo>
                    <a:pt x="1192923" y="237744"/>
                  </a:lnTo>
                  <a:lnTo>
                    <a:pt x="1192923" y="188175"/>
                  </a:lnTo>
                  <a:lnTo>
                    <a:pt x="1192199" y="187820"/>
                  </a:lnTo>
                  <a:lnTo>
                    <a:pt x="1175181" y="182816"/>
                  </a:lnTo>
                  <a:lnTo>
                    <a:pt x="1155573" y="179819"/>
                  </a:lnTo>
                  <a:lnTo>
                    <a:pt x="1133360" y="178816"/>
                  </a:lnTo>
                  <a:lnTo>
                    <a:pt x="1111211" y="179819"/>
                  </a:lnTo>
                  <a:lnTo>
                    <a:pt x="1060081" y="194945"/>
                  </a:lnTo>
                  <a:lnTo>
                    <a:pt x="1035431" y="225056"/>
                  </a:lnTo>
                  <a:lnTo>
                    <a:pt x="1033792" y="237744"/>
                  </a:lnTo>
                  <a:lnTo>
                    <a:pt x="1035431" y="250583"/>
                  </a:lnTo>
                  <a:lnTo>
                    <a:pt x="1059827" y="281051"/>
                  </a:lnTo>
                  <a:lnTo>
                    <a:pt x="1111008" y="296418"/>
                  </a:lnTo>
                  <a:lnTo>
                    <a:pt x="1133360" y="297434"/>
                  </a:lnTo>
                  <a:lnTo>
                    <a:pt x="1155725" y="296418"/>
                  </a:lnTo>
                  <a:lnTo>
                    <a:pt x="1206766" y="281178"/>
                  </a:lnTo>
                  <a:lnTo>
                    <a:pt x="1224051" y="265049"/>
                  </a:lnTo>
                  <a:lnTo>
                    <a:pt x="1226362" y="262178"/>
                  </a:lnTo>
                  <a:lnTo>
                    <a:pt x="1231277" y="250659"/>
                  </a:lnTo>
                  <a:lnTo>
                    <a:pt x="1232928" y="237744"/>
                  </a:lnTo>
                  <a:close/>
                </a:path>
                <a:path w="1547495" h="767715">
                  <a:moveTo>
                    <a:pt x="1273441" y="73279"/>
                  </a:moveTo>
                  <a:lnTo>
                    <a:pt x="1228102" y="73279"/>
                  </a:lnTo>
                  <a:lnTo>
                    <a:pt x="1228102" y="0"/>
                  </a:lnTo>
                  <a:lnTo>
                    <a:pt x="1189240" y="0"/>
                  </a:lnTo>
                  <a:lnTo>
                    <a:pt x="1189240" y="174371"/>
                  </a:lnTo>
                  <a:lnTo>
                    <a:pt x="1228102" y="174371"/>
                  </a:lnTo>
                  <a:lnTo>
                    <a:pt x="1228102" y="105918"/>
                  </a:lnTo>
                  <a:lnTo>
                    <a:pt x="1273441" y="105918"/>
                  </a:lnTo>
                  <a:lnTo>
                    <a:pt x="1273441" y="73279"/>
                  </a:lnTo>
                  <a:close/>
                </a:path>
                <a:path w="1547495" h="767715">
                  <a:moveTo>
                    <a:pt x="1332115" y="704088"/>
                  </a:moveTo>
                  <a:lnTo>
                    <a:pt x="1301534" y="678307"/>
                  </a:lnTo>
                  <a:lnTo>
                    <a:pt x="1286433" y="634619"/>
                  </a:lnTo>
                  <a:lnTo>
                    <a:pt x="1286395" y="599694"/>
                  </a:lnTo>
                  <a:lnTo>
                    <a:pt x="1262900" y="599694"/>
                  </a:lnTo>
                  <a:lnTo>
                    <a:pt x="1262900" y="634619"/>
                  </a:lnTo>
                  <a:lnTo>
                    <a:pt x="1262062" y="645528"/>
                  </a:lnTo>
                  <a:lnTo>
                    <a:pt x="1242288" y="687400"/>
                  </a:lnTo>
                  <a:lnTo>
                    <a:pt x="1215148" y="709295"/>
                  </a:lnTo>
                  <a:lnTo>
                    <a:pt x="1233309" y="725678"/>
                  </a:lnTo>
                  <a:lnTo>
                    <a:pt x="1245882" y="715708"/>
                  </a:lnTo>
                  <a:lnTo>
                    <a:pt x="1256944" y="704469"/>
                  </a:lnTo>
                  <a:lnTo>
                    <a:pt x="1266507" y="691997"/>
                  </a:lnTo>
                  <a:lnTo>
                    <a:pt x="1274584" y="678307"/>
                  </a:lnTo>
                  <a:lnTo>
                    <a:pt x="1282865" y="691019"/>
                  </a:lnTo>
                  <a:lnTo>
                    <a:pt x="1292491" y="702665"/>
                  </a:lnTo>
                  <a:lnTo>
                    <a:pt x="1303439" y="713206"/>
                  </a:lnTo>
                  <a:lnTo>
                    <a:pt x="1315732" y="722630"/>
                  </a:lnTo>
                  <a:lnTo>
                    <a:pt x="1332115" y="704088"/>
                  </a:lnTo>
                  <a:close/>
                </a:path>
                <a:path w="1547495" h="767715">
                  <a:moveTo>
                    <a:pt x="1368310" y="587756"/>
                  </a:moveTo>
                  <a:lnTo>
                    <a:pt x="1345069" y="587756"/>
                  </a:lnTo>
                  <a:lnTo>
                    <a:pt x="1345069" y="767207"/>
                  </a:lnTo>
                  <a:lnTo>
                    <a:pt x="1368310" y="767207"/>
                  </a:lnTo>
                  <a:lnTo>
                    <a:pt x="1368310" y="587756"/>
                  </a:lnTo>
                  <a:close/>
                </a:path>
                <a:path w="1547495" h="767715">
                  <a:moveTo>
                    <a:pt x="1496707" y="658241"/>
                  </a:moveTo>
                  <a:lnTo>
                    <a:pt x="1460195" y="631698"/>
                  </a:lnTo>
                  <a:lnTo>
                    <a:pt x="1453019" y="608457"/>
                  </a:lnTo>
                  <a:lnTo>
                    <a:pt x="1453019" y="591566"/>
                  </a:lnTo>
                  <a:lnTo>
                    <a:pt x="1430667" y="591566"/>
                  </a:lnTo>
                  <a:lnTo>
                    <a:pt x="1430667" y="608457"/>
                  </a:lnTo>
                  <a:lnTo>
                    <a:pt x="1429918" y="617054"/>
                  </a:lnTo>
                  <a:lnTo>
                    <a:pt x="1404632" y="654215"/>
                  </a:lnTo>
                  <a:lnTo>
                    <a:pt x="1385963" y="664718"/>
                  </a:lnTo>
                  <a:lnTo>
                    <a:pt x="1401584" y="680720"/>
                  </a:lnTo>
                  <a:lnTo>
                    <a:pt x="1435760" y="652767"/>
                  </a:lnTo>
                  <a:lnTo>
                    <a:pt x="1442605" y="642493"/>
                  </a:lnTo>
                  <a:lnTo>
                    <a:pt x="1449959" y="651662"/>
                  </a:lnTo>
                  <a:lnTo>
                    <a:pt x="1459115" y="660298"/>
                  </a:lnTo>
                  <a:lnTo>
                    <a:pt x="1470063" y="668375"/>
                  </a:lnTo>
                  <a:lnTo>
                    <a:pt x="1482864" y="675894"/>
                  </a:lnTo>
                  <a:lnTo>
                    <a:pt x="1496707" y="658241"/>
                  </a:lnTo>
                  <a:close/>
                </a:path>
                <a:path w="1547495" h="767715">
                  <a:moveTo>
                    <a:pt x="1542300" y="587756"/>
                  </a:moveTo>
                  <a:lnTo>
                    <a:pt x="1519313" y="587756"/>
                  </a:lnTo>
                  <a:lnTo>
                    <a:pt x="1519313" y="615569"/>
                  </a:lnTo>
                  <a:lnTo>
                    <a:pt x="1481213" y="615569"/>
                  </a:lnTo>
                  <a:lnTo>
                    <a:pt x="1481213" y="634492"/>
                  </a:lnTo>
                  <a:lnTo>
                    <a:pt x="1519313" y="634492"/>
                  </a:lnTo>
                  <a:lnTo>
                    <a:pt x="1519313" y="677926"/>
                  </a:lnTo>
                  <a:lnTo>
                    <a:pt x="1542300" y="677926"/>
                  </a:lnTo>
                  <a:lnTo>
                    <a:pt x="1542300" y="587756"/>
                  </a:lnTo>
                  <a:close/>
                </a:path>
                <a:path w="1547495" h="767715">
                  <a:moveTo>
                    <a:pt x="1546872" y="744728"/>
                  </a:moveTo>
                  <a:lnTo>
                    <a:pt x="1449209" y="744728"/>
                  </a:lnTo>
                  <a:lnTo>
                    <a:pt x="1449209" y="733298"/>
                  </a:lnTo>
                  <a:lnTo>
                    <a:pt x="1542300" y="733298"/>
                  </a:lnTo>
                  <a:lnTo>
                    <a:pt x="1542300" y="684911"/>
                  </a:lnTo>
                  <a:lnTo>
                    <a:pt x="1426222" y="684911"/>
                  </a:lnTo>
                  <a:lnTo>
                    <a:pt x="1426222" y="704469"/>
                  </a:lnTo>
                  <a:lnTo>
                    <a:pt x="1519313" y="704469"/>
                  </a:lnTo>
                  <a:lnTo>
                    <a:pt x="1519313" y="715391"/>
                  </a:lnTo>
                  <a:lnTo>
                    <a:pt x="1426222" y="715391"/>
                  </a:lnTo>
                  <a:lnTo>
                    <a:pt x="1426222" y="764286"/>
                  </a:lnTo>
                  <a:lnTo>
                    <a:pt x="1546872" y="764286"/>
                  </a:lnTo>
                  <a:lnTo>
                    <a:pt x="1546872" y="744728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97510" y="309625"/>
              <a:ext cx="231775" cy="401955"/>
            </a:xfrm>
            <a:custGeom>
              <a:avLst/>
              <a:gdLst/>
              <a:ahLst/>
              <a:cxnLst/>
              <a:rect l="l" t="t" r="r" b="b"/>
              <a:pathLst>
                <a:path w="231775" h="401955">
                  <a:moveTo>
                    <a:pt x="77825" y="0"/>
                  </a:moveTo>
                  <a:lnTo>
                    <a:pt x="0" y="0"/>
                  </a:lnTo>
                  <a:lnTo>
                    <a:pt x="0" y="401955"/>
                  </a:lnTo>
                  <a:lnTo>
                    <a:pt x="77825" y="401955"/>
                  </a:lnTo>
                  <a:lnTo>
                    <a:pt x="77825" y="0"/>
                  </a:lnTo>
                  <a:close/>
                </a:path>
                <a:path w="231775" h="401955">
                  <a:moveTo>
                    <a:pt x="231749" y="0"/>
                  </a:moveTo>
                  <a:lnTo>
                    <a:pt x="153924" y="0"/>
                  </a:lnTo>
                  <a:lnTo>
                    <a:pt x="153924" y="401955"/>
                  </a:lnTo>
                  <a:lnTo>
                    <a:pt x="231749" y="401955"/>
                  </a:lnTo>
                  <a:lnTo>
                    <a:pt x="23174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814247" y="1388363"/>
              <a:ext cx="296545" cy="104775"/>
            </a:xfrm>
            <a:custGeom>
              <a:avLst/>
              <a:gdLst/>
              <a:ahLst/>
              <a:cxnLst/>
              <a:rect l="l" t="t" r="r" b="b"/>
              <a:pathLst>
                <a:path w="296544" h="104775">
                  <a:moveTo>
                    <a:pt x="261873" y="0"/>
                  </a:moveTo>
                  <a:lnTo>
                    <a:pt x="227460" y="30575"/>
                  </a:lnTo>
                  <a:lnTo>
                    <a:pt x="225107" y="53721"/>
                  </a:lnTo>
                  <a:lnTo>
                    <a:pt x="227276" y="75817"/>
                  </a:lnTo>
                  <a:lnTo>
                    <a:pt x="233784" y="91614"/>
                  </a:lnTo>
                  <a:lnTo>
                    <a:pt x="244631" y="101101"/>
                  </a:lnTo>
                  <a:lnTo>
                    <a:pt x="259816" y="104266"/>
                  </a:lnTo>
                  <a:lnTo>
                    <a:pt x="268096" y="103409"/>
                  </a:lnTo>
                  <a:lnTo>
                    <a:pt x="275334" y="100837"/>
                  </a:lnTo>
                  <a:lnTo>
                    <a:pt x="281531" y="96551"/>
                  </a:lnTo>
                  <a:lnTo>
                    <a:pt x="286689" y="90550"/>
                  </a:lnTo>
                  <a:lnTo>
                    <a:pt x="287363" y="89281"/>
                  </a:lnTo>
                  <a:lnTo>
                    <a:pt x="260642" y="89281"/>
                  </a:lnTo>
                  <a:lnTo>
                    <a:pt x="253574" y="87040"/>
                  </a:lnTo>
                  <a:lnTo>
                    <a:pt x="248526" y="80311"/>
                  </a:lnTo>
                  <a:lnTo>
                    <a:pt x="245497" y="69082"/>
                  </a:lnTo>
                  <a:lnTo>
                    <a:pt x="244512" y="53721"/>
                  </a:lnTo>
                  <a:lnTo>
                    <a:pt x="244604" y="51435"/>
                  </a:lnTo>
                  <a:lnTo>
                    <a:pt x="245518" y="36504"/>
                  </a:lnTo>
                  <a:lnTo>
                    <a:pt x="248612" y="24479"/>
                  </a:lnTo>
                  <a:lnTo>
                    <a:pt x="253767" y="17264"/>
                  </a:lnTo>
                  <a:lnTo>
                    <a:pt x="260984" y="14859"/>
                  </a:lnTo>
                  <a:lnTo>
                    <a:pt x="288237" y="14859"/>
                  </a:lnTo>
                  <a:lnTo>
                    <a:pt x="287442" y="12858"/>
                  </a:lnTo>
                  <a:lnTo>
                    <a:pt x="276790" y="3214"/>
                  </a:lnTo>
                  <a:lnTo>
                    <a:pt x="261873" y="0"/>
                  </a:lnTo>
                  <a:close/>
                </a:path>
                <a:path w="296544" h="104775">
                  <a:moveTo>
                    <a:pt x="288237" y="14859"/>
                  </a:moveTo>
                  <a:lnTo>
                    <a:pt x="260984" y="14859"/>
                  </a:lnTo>
                  <a:lnTo>
                    <a:pt x="267752" y="17194"/>
                  </a:lnTo>
                  <a:lnTo>
                    <a:pt x="272586" y="24209"/>
                  </a:lnTo>
                  <a:lnTo>
                    <a:pt x="275486" y="35915"/>
                  </a:lnTo>
                  <a:lnTo>
                    <a:pt x="276401" y="51435"/>
                  </a:lnTo>
                  <a:lnTo>
                    <a:pt x="276368" y="53721"/>
                  </a:lnTo>
                  <a:lnTo>
                    <a:pt x="275465" y="68492"/>
                  </a:lnTo>
                  <a:lnTo>
                    <a:pt x="272500" y="80041"/>
                  </a:lnTo>
                  <a:lnTo>
                    <a:pt x="267559" y="86971"/>
                  </a:lnTo>
                  <a:lnTo>
                    <a:pt x="260642" y="89281"/>
                  </a:lnTo>
                  <a:lnTo>
                    <a:pt x="287363" y="89281"/>
                  </a:lnTo>
                  <a:lnTo>
                    <a:pt x="290747" y="82903"/>
                  </a:lnTo>
                  <a:lnTo>
                    <a:pt x="293644" y="73850"/>
                  </a:lnTo>
                  <a:lnTo>
                    <a:pt x="295381" y="63369"/>
                  </a:lnTo>
                  <a:lnTo>
                    <a:pt x="295960" y="51435"/>
                  </a:lnTo>
                  <a:lnTo>
                    <a:pt x="293831" y="28932"/>
                  </a:lnTo>
                  <a:lnTo>
                    <a:pt x="288237" y="14859"/>
                  </a:lnTo>
                  <a:close/>
                </a:path>
                <a:path w="296544" h="104775">
                  <a:moveTo>
                    <a:pt x="109473" y="0"/>
                  </a:moveTo>
                  <a:lnTo>
                    <a:pt x="75060" y="30575"/>
                  </a:lnTo>
                  <a:lnTo>
                    <a:pt x="72707" y="53721"/>
                  </a:lnTo>
                  <a:lnTo>
                    <a:pt x="74876" y="75817"/>
                  </a:lnTo>
                  <a:lnTo>
                    <a:pt x="81384" y="91614"/>
                  </a:lnTo>
                  <a:lnTo>
                    <a:pt x="92231" y="101101"/>
                  </a:lnTo>
                  <a:lnTo>
                    <a:pt x="107416" y="104266"/>
                  </a:lnTo>
                  <a:lnTo>
                    <a:pt x="115696" y="103409"/>
                  </a:lnTo>
                  <a:lnTo>
                    <a:pt x="122934" y="100837"/>
                  </a:lnTo>
                  <a:lnTo>
                    <a:pt x="129131" y="96551"/>
                  </a:lnTo>
                  <a:lnTo>
                    <a:pt x="134289" y="90550"/>
                  </a:lnTo>
                  <a:lnTo>
                    <a:pt x="134963" y="89281"/>
                  </a:lnTo>
                  <a:lnTo>
                    <a:pt x="108242" y="89281"/>
                  </a:lnTo>
                  <a:lnTo>
                    <a:pt x="101174" y="87040"/>
                  </a:lnTo>
                  <a:lnTo>
                    <a:pt x="96126" y="80311"/>
                  </a:lnTo>
                  <a:lnTo>
                    <a:pt x="93097" y="69082"/>
                  </a:lnTo>
                  <a:lnTo>
                    <a:pt x="92112" y="53721"/>
                  </a:lnTo>
                  <a:lnTo>
                    <a:pt x="92204" y="51435"/>
                  </a:lnTo>
                  <a:lnTo>
                    <a:pt x="93118" y="36504"/>
                  </a:lnTo>
                  <a:lnTo>
                    <a:pt x="96212" y="24479"/>
                  </a:lnTo>
                  <a:lnTo>
                    <a:pt x="101367" y="17264"/>
                  </a:lnTo>
                  <a:lnTo>
                    <a:pt x="108584" y="14859"/>
                  </a:lnTo>
                  <a:lnTo>
                    <a:pt x="135837" y="14859"/>
                  </a:lnTo>
                  <a:lnTo>
                    <a:pt x="135042" y="12858"/>
                  </a:lnTo>
                  <a:lnTo>
                    <a:pt x="124390" y="3214"/>
                  </a:lnTo>
                  <a:lnTo>
                    <a:pt x="109473" y="0"/>
                  </a:lnTo>
                  <a:close/>
                </a:path>
                <a:path w="296544" h="104775">
                  <a:moveTo>
                    <a:pt x="135837" y="14859"/>
                  </a:moveTo>
                  <a:lnTo>
                    <a:pt x="108584" y="14859"/>
                  </a:lnTo>
                  <a:lnTo>
                    <a:pt x="115352" y="17194"/>
                  </a:lnTo>
                  <a:lnTo>
                    <a:pt x="120186" y="24209"/>
                  </a:lnTo>
                  <a:lnTo>
                    <a:pt x="123086" y="35915"/>
                  </a:lnTo>
                  <a:lnTo>
                    <a:pt x="124001" y="51435"/>
                  </a:lnTo>
                  <a:lnTo>
                    <a:pt x="123968" y="53721"/>
                  </a:lnTo>
                  <a:lnTo>
                    <a:pt x="123065" y="68492"/>
                  </a:lnTo>
                  <a:lnTo>
                    <a:pt x="120100" y="80041"/>
                  </a:lnTo>
                  <a:lnTo>
                    <a:pt x="115159" y="86971"/>
                  </a:lnTo>
                  <a:lnTo>
                    <a:pt x="108242" y="89281"/>
                  </a:lnTo>
                  <a:lnTo>
                    <a:pt x="134963" y="89281"/>
                  </a:lnTo>
                  <a:lnTo>
                    <a:pt x="138347" y="82903"/>
                  </a:lnTo>
                  <a:lnTo>
                    <a:pt x="141244" y="73850"/>
                  </a:lnTo>
                  <a:lnTo>
                    <a:pt x="142981" y="63369"/>
                  </a:lnTo>
                  <a:lnTo>
                    <a:pt x="143560" y="51435"/>
                  </a:lnTo>
                  <a:lnTo>
                    <a:pt x="141431" y="28932"/>
                  </a:lnTo>
                  <a:lnTo>
                    <a:pt x="135837" y="14859"/>
                  </a:lnTo>
                  <a:close/>
                </a:path>
                <a:path w="296544" h="104775">
                  <a:moveTo>
                    <a:pt x="214382" y="15366"/>
                  </a:moveTo>
                  <a:lnTo>
                    <a:pt x="186270" y="15366"/>
                  </a:lnTo>
                  <a:lnTo>
                    <a:pt x="190334" y="16637"/>
                  </a:lnTo>
                  <a:lnTo>
                    <a:pt x="192963" y="19176"/>
                  </a:lnTo>
                  <a:lnTo>
                    <a:pt x="195592" y="21589"/>
                  </a:lnTo>
                  <a:lnTo>
                    <a:pt x="196900" y="25146"/>
                  </a:lnTo>
                  <a:lnTo>
                    <a:pt x="196864" y="33274"/>
                  </a:lnTo>
                  <a:lnTo>
                    <a:pt x="195960" y="36449"/>
                  </a:lnTo>
                  <a:lnTo>
                    <a:pt x="192227" y="42290"/>
                  </a:lnTo>
                  <a:lnTo>
                    <a:pt x="189141" y="45338"/>
                  </a:lnTo>
                  <a:lnTo>
                    <a:pt x="184848" y="48513"/>
                  </a:lnTo>
                  <a:lnTo>
                    <a:pt x="177281" y="54320"/>
                  </a:lnTo>
                  <a:lnTo>
                    <a:pt x="153327" y="84455"/>
                  </a:lnTo>
                  <a:lnTo>
                    <a:pt x="152400" y="89408"/>
                  </a:lnTo>
                  <a:lnTo>
                    <a:pt x="152400" y="102488"/>
                  </a:lnTo>
                  <a:lnTo>
                    <a:pt x="215315" y="102488"/>
                  </a:lnTo>
                  <a:lnTo>
                    <a:pt x="215315" y="86360"/>
                  </a:lnTo>
                  <a:lnTo>
                    <a:pt x="172592" y="86360"/>
                  </a:lnTo>
                  <a:lnTo>
                    <a:pt x="172592" y="83820"/>
                  </a:lnTo>
                  <a:lnTo>
                    <a:pt x="173926" y="81025"/>
                  </a:lnTo>
                  <a:lnTo>
                    <a:pt x="176606" y="77850"/>
                  </a:lnTo>
                  <a:lnTo>
                    <a:pt x="179273" y="74549"/>
                  </a:lnTo>
                  <a:lnTo>
                    <a:pt x="183692" y="70612"/>
                  </a:lnTo>
                  <a:lnTo>
                    <a:pt x="189852" y="66039"/>
                  </a:lnTo>
                  <a:lnTo>
                    <a:pt x="193276" y="63551"/>
                  </a:lnTo>
                  <a:lnTo>
                    <a:pt x="196430" y="61087"/>
                  </a:lnTo>
                  <a:lnTo>
                    <a:pt x="216141" y="33274"/>
                  </a:lnTo>
                  <a:lnTo>
                    <a:pt x="216141" y="19685"/>
                  </a:lnTo>
                  <a:lnTo>
                    <a:pt x="214382" y="15366"/>
                  </a:lnTo>
                  <a:close/>
                </a:path>
                <a:path w="296544" h="104775">
                  <a:moveTo>
                    <a:pt x="193890" y="0"/>
                  </a:moveTo>
                  <a:lnTo>
                    <a:pt x="183476" y="0"/>
                  </a:lnTo>
                  <a:lnTo>
                    <a:pt x="175980" y="525"/>
                  </a:lnTo>
                  <a:lnTo>
                    <a:pt x="168884" y="2111"/>
                  </a:lnTo>
                  <a:lnTo>
                    <a:pt x="162188" y="4768"/>
                  </a:lnTo>
                  <a:lnTo>
                    <a:pt x="155892" y="8509"/>
                  </a:lnTo>
                  <a:lnTo>
                    <a:pt x="155892" y="25653"/>
                  </a:lnTo>
                  <a:lnTo>
                    <a:pt x="161911" y="21153"/>
                  </a:lnTo>
                  <a:lnTo>
                    <a:pt x="168062" y="17938"/>
                  </a:lnTo>
                  <a:lnTo>
                    <a:pt x="174341" y="16009"/>
                  </a:lnTo>
                  <a:lnTo>
                    <a:pt x="180746" y="15366"/>
                  </a:lnTo>
                  <a:lnTo>
                    <a:pt x="214382" y="15366"/>
                  </a:lnTo>
                  <a:lnTo>
                    <a:pt x="213296" y="12700"/>
                  </a:lnTo>
                  <a:lnTo>
                    <a:pt x="201929" y="2539"/>
                  </a:lnTo>
                  <a:lnTo>
                    <a:pt x="193890" y="0"/>
                  </a:lnTo>
                  <a:close/>
                </a:path>
                <a:path w="296544" h="104775">
                  <a:moveTo>
                    <a:pt x="61982" y="15366"/>
                  </a:moveTo>
                  <a:lnTo>
                    <a:pt x="33870" y="15366"/>
                  </a:lnTo>
                  <a:lnTo>
                    <a:pt x="37934" y="16637"/>
                  </a:lnTo>
                  <a:lnTo>
                    <a:pt x="40563" y="19176"/>
                  </a:lnTo>
                  <a:lnTo>
                    <a:pt x="43192" y="21589"/>
                  </a:lnTo>
                  <a:lnTo>
                    <a:pt x="44500" y="25146"/>
                  </a:lnTo>
                  <a:lnTo>
                    <a:pt x="44464" y="33274"/>
                  </a:lnTo>
                  <a:lnTo>
                    <a:pt x="43560" y="36449"/>
                  </a:lnTo>
                  <a:lnTo>
                    <a:pt x="39827" y="42290"/>
                  </a:lnTo>
                  <a:lnTo>
                    <a:pt x="36741" y="45338"/>
                  </a:lnTo>
                  <a:lnTo>
                    <a:pt x="32448" y="48513"/>
                  </a:lnTo>
                  <a:lnTo>
                    <a:pt x="24881" y="54320"/>
                  </a:lnTo>
                  <a:lnTo>
                    <a:pt x="927" y="84455"/>
                  </a:lnTo>
                  <a:lnTo>
                    <a:pt x="0" y="89408"/>
                  </a:lnTo>
                  <a:lnTo>
                    <a:pt x="0" y="102488"/>
                  </a:lnTo>
                  <a:lnTo>
                    <a:pt x="62915" y="102488"/>
                  </a:lnTo>
                  <a:lnTo>
                    <a:pt x="62915" y="86360"/>
                  </a:lnTo>
                  <a:lnTo>
                    <a:pt x="20192" y="86360"/>
                  </a:lnTo>
                  <a:lnTo>
                    <a:pt x="20192" y="83820"/>
                  </a:lnTo>
                  <a:lnTo>
                    <a:pt x="21526" y="81025"/>
                  </a:lnTo>
                  <a:lnTo>
                    <a:pt x="24206" y="77850"/>
                  </a:lnTo>
                  <a:lnTo>
                    <a:pt x="26873" y="74549"/>
                  </a:lnTo>
                  <a:lnTo>
                    <a:pt x="31292" y="70612"/>
                  </a:lnTo>
                  <a:lnTo>
                    <a:pt x="37452" y="66039"/>
                  </a:lnTo>
                  <a:lnTo>
                    <a:pt x="40876" y="63551"/>
                  </a:lnTo>
                  <a:lnTo>
                    <a:pt x="44030" y="61087"/>
                  </a:lnTo>
                  <a:lnTo>
                    <a:pt x="63741" y="33274"/>
                  </a:lnTo>
                  <a:lnTo>
                    <a:pt x="63741" y="19685"/>
                  </a:lnTo>
                  <a:lnTo>
                    <a:pt x="61982" y="15366"/>
                  </a:lnTo>
                  <a:close/>
                </a:path>
                <a:path w="296544" h="104775">
                  <a:moveTo>
                    <a:pt x="41490" y="0"/>
                  </a:moveTo>
                  <a:lnTo>
                    <a:pt x="31076" y="0"/>
                  </a:lnTo>
                  <a:lnTo>
                    <a:pt x="23580" y="525"/>
                  </a:lnTo>
                  <a:lnTo>
                    <a:pt x="16484" y="2111"/>
                  </a:lnTo>
                  <a:lnTo>
                    <a:pt x="9788" y="4768"/>
                  </a:lnTo>
                  <a:lnTo>
                    <a:pt x="3492" y="8509"/>
                  </a:lnTo>
                  <a:lnTo>
                    <a:pt x="3492" y="25653"/>
                  </a:lnTo>
                  <a:lnTo>
                    <a:pt x="9511" y="21153"/>
                  </a:lnTo>
                  <a:lnTo>
                    <a:pt x="15662" y="17938"/>
                  </a:lnTo>
                  <a:lnTo>
                    <a:pt x="21941" y="16009"/>
                  </a:lnTo>
                  <a:lnTo>
                    <a:pt x="28346" y="15366"/>
                  </a:lnTo>
                  <a:lnTo>
                    <a:pt x="61982" y="15366"/>
                  </a:lnTo>
                  <a:lnTo>
                    <a:pt x="60896" y="12700"/>
                  </a:lnTo>
                  <a:lnTo>
                    <a:pt x="49529" y="2539"/>
                  </a:lnTo>
                  <a:lnTo>
                    <a:pt x="41490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28902" y="1371091"/>
              <a:ext cx="248412" cy="127000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441323" y="1371091"/>
              <a:ext cx="257810" cy="132080"/>
            </a:xfrm>
            <a:custGeom>
              <a:avLst/>
              <a:gdLst/>
              <a:ahLst/>
              <a:cxnLst/>
              <a:rect l="l" t="t" r="r" b="b"/>
              <a:pathLst>
                <a:path w="257810" h="132080">
                  <a:moveTo>
                    <a:pt x="170434" y="87630"/>
                  </a:moveTo>
                  <a:lnTo>
                    <a:pt x="153162" y="87630"/>
                  </a:lnTo>
                  <a:lnTo>
                    <a:pt x="153162" y="127888"/>
                  </a:lnTo>
                  <a:lnTo>
                    <a:pt x="241808" y="127888"/>
                  </a:lnTo>
                  <a:lnTo>
                    <a:pt x="241808" y="113411"/>
                  </a:lnTo>
                  <a:lnTo>
                    <a:pt x="170434" y="113411"/>
                  </a:lnTo>
                  <a:lnTo>
                    <a:pt x="170434" y="87630"/>
                  </a:lnTo>
                  <a:close/>
                </a:path>
                <a:path w="257810" h="132080">
                  <a:moveTo>
                    <a:pt x="204851" y="78612"/>
                  </a:moveTo>
                  <a:lnTo>
                    <a:pt x="187578" y="78612"/>
                  </a:lnTo>
                  <a:lnTo>
                    <a:pt x="187578" y="103886"/>
                  </a:lnTo>
                  <a:lnTo>
                    <a:pt x="204851" y="103886"/>
                  </a:lnTo>
                  <a:lnTo>
                    <a:pt x="204851" y="78612"/>
                  </a:lnTo>
                  <a:close/>
                </a:path>
                <a:path w="257810" h="132080">
                  <a:moveTo>
                    <a:pt x="257556" y="64008"/>
                  </a:moveTo>
                  <a:lnTo>
                    <a:pt x="135001" y="64008"/>
                  </a:lnTo>
                  <a:lnTo>
                    <a:pt x="135001" y="78612"/>
                  </a:lnTo>
                  <a:lnTo>
                    <a:pt x="257556" y="78612"/>
                  </a:lnTo>
                  <a:lnTo>
                    <a:pt x="257556" y="64008"/>
                  </a:lnTo>
                  <a:close/>
                </a:path>
                <a:path w="257810" h="132080">
                  <a:moveTo>
                    <a:pt x="72771" y="11557"/>
                  </a:moveTo>
                  <a:lnTo>
                    <a:pt x="8001" y="11557"/>
                  </a:lnTo>
                  <a:lnTo>
                    <a:pt x="8001" y="26035"/>
                  </a:lnTo>
                  <a:lnTo>
                    <a:pt x="54610" y="26035"/>
                  </a:lnTo>
                  <a:lnTo>
                    <a:pt x="52135" y="36413"/>
                  </a:lnTo>
                  <a:lnTo>
                    <a:pt x="27682" y="73336"/>
                  </a:lnTo>
                  <a:lnTo>
                    <a:pt x="0" y="90678"/>
                  </a:lnTo>
                  <a:lnTo>
                    <a:pt x="13208" y="103124"/>
                  </a:lnTo>
                  <a:lnTo>
                    <a:pt x="48265" y="75209"/>
                  </a:lnTo>
                  <a:lnTo>
                    <a:pt x="68580" y="38798"/>
                  </a:lnTo>
                  <a:lnTo>
                    <a:pt x="71628" y="25463"/>
                  </a:lnTo>
                  <a:lnTo>
                    <a:pt x="72771" y="11557"/>
                  </a:lnTo>
                  <a:close/>
                </a:path>
                <a:path w="257810" h="132080">
                  <a:moveTo>
                    <a:pt x="221570" y="34036"/>
                  </a:moveTo>
                  <a:lnTo>
                    <a:pt x="196215" y="34036"/>
                  </a:lnTo>
                  <a:lnTo>
                    <a:pt x="205214" y="41370"/>
                  </a:lnTo>
                  <a:lnTo>
                    <a:pt x="216201" y="47371"/>
                  </a:lnTo>
                  <a:lnTo>
                    <a:pt x="229165" y="52038"/>
                  </a:lnTo>
                  <a:lnTo>
                    <a:pt x="244094" y="55372"/>
                  </a:lnTo>
                  <a:lnTo>
                    <a:pt x="252349" y="41910"/>
                  </a:lnTo>
                  <a:lnTo>
                    <a:pt x="244588" y="41173"/>
                  </a:lnTo>
                  <a:lnTo>
                    <a:pt x="237124" y="39735"/>
                  </a:lnTo>
                  <a:lnTo>
                    <a:pt x="229971" y="37605"/>
                  </a:lnTo>
                  <a:lnTo>
                    <a:pt x="223139" y="34798"/>
                  </a:lnTo>
                  <a:lnTo>
                    <a:pt x="221570" y="34036"/>
                  </a:lnTo>
                  <a:close/>
                </a:path>
                <a:path w="257810" h="132080">
                  <a:moveTo>
                    <a:pt x="206247" y="20828"/>
                  </a:moveTo>
                  <a:lnTo>
                    <a:pt x="186309" y="20828"/>
                  </a:lnTo>
                  <a:lnTo>
                    <a:pt x="184403" y="25781"/>
                  </a:lnTo>
                  <a:lnTo>
                    <a:pt x="178943" y="30353"/>
                  </a:lnTo>
                  <a:lnTo>
                    <a:pt x="139573" y="41910"/>
                  </a:lnTo>
                  <a:lnTo>
                    <a:pt x="149225" y="55245"/>
                  </a:lnTo>
                  <a:lnTo>
                    <a:pt x="185801" y="42925"/>
                  </a:lnTo>
                  <a:lnTo>
                    <a:pt x="196215" y="34036"/>
                  </a:lnTo>
                  <a:lnTo>
                    <a:pt x="221570" y="34036"/>
                  </a:lnTo>
                  <a:lnTo>
                    <a:pt x="214249" y="30480"/>
                  </a:lnTo>
                  <a:lnTo>
                    <a:pt x="208534" y="25908"/>
                  </a:lnTo>
                  <a:lnTo>
                    <a:pt x="206247" y="20828"/>
                  </a:lnTo>
                  <a:close/>
                </a:path>
                <a:path w="257810" h="132080">
                  <a:moveTo>
                    <a:pt x="243459" y="6350"/>
                  </a:moveTo>
                  <a:lnTo>
                    <a:pt x="148971" y="6350"/>
                  </a:lnTo>
                  <a:lnTo>
                    <a:pt x="148971" y="20828"/>
                  </a:lnTo>
                  <a:lnTo>
                    <a:pt x="243459" y="20828"/>
                  </a:lnTo>
                  <a:lnTo>
                    <a:pt x="243459" y="6350"/>
                  </a:lnTo>
                  <a:close/>
                </a:path>
                <a:path w="257810" h="132080">
                  <a:moveTo>
                    <a:pt x="109855" y="0"/>
                  </a:moveTo>
                  <a:lnTo>
                    <a:pt x="92964" y="0"/>
                  </a:lnTo>
                  <a:lnTo>
                    <a:pt x="92964" y="132080"/>
                  </a:lnTo>
                  <a:lnTo>
                    <a:pt x="109855" y="132080"/>
                  </a:lnTo>
                  <a:lnTo>
                    <a:pt x="109855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757680" y="1371091"/>
              <a:ext cx="249174" cy="132080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2074671" y="1371091"/>
              <a:ext cx="1066165" cy="132080"/>
            </a:xfrm>
            <a:custGeom>
              <a:avLst/>
              <a:gdLst/>
              <a:ahLst/>
              <a:cxnLst/>
              <a:rect l="l" t="t" r="r" b="b"/>
              <a:pathLst>
                <a:path w="1066164" h="132080">
                  <a:moveTo>
                    <a:pt x="647064" y="85471"/>
                  </a:moveTo>
                  <a:lnTo>
                    <a:pt x="558800" y="85471"/>
                  </a:lnTo>
                  <a:lnTo>
                    <a:pt x="558800" y="100075"/>
                  </a:lnTo>
                  <a:lnTo>
                    <a:pt x="629792" y="100075"/>
                  </a:lnTo>
                  <a:lnTo>
                    <a:pt x="629792" y="132080"/>
                  </a:lnTo>
                  <a:lnTo>
                    <a:pt x="647064" y="132080"/>
                  </a:lnTo>
                  <a:lnTo>
                    <a:pt x="647064" y="85471"/>
                  </a:lnTo>
                  <a:close/>
                </a:path>
                <a:path w="1066164" h="132080">
                  <a:moveTo>
                    <a:pt x="178561" y="83820"/>
                  </a:moveTo>
                  <a:lnTo>
                    <a:pt x="161289" y="83820"/>
                  </a:lnTo>
                  <a:lnTo>
                    <a:pt x="161289" y="127381"/>
                  </a:lnTo>
                  <a:lnTo>
                    <a:pt x="249046" y="127381"/>
                  </a:lnTo>
                  <a:lnTo>
                    <a:pt x="249046" y="113030"/>
                  </a:lnTo>
                  <a:lnTo>
                    <a:pt x="178561" y="113030"/>
                  </a:lnTo>
                  <a:lnTo>
                    <a:pt x="178561" y="83820"/>
                  </a:lnTo>
                  <a:close/>
                </a:path>
                <a:path w="1066164" h="132080">
                  <a:moveTo>
                    <a:pt x="246506" y="0"/>
                  </a:moveTo>
                  <a:lnTo>
                    <a:pt x="229742" y="0"/>
                  </a:lnTo>
                  <a:lnTo>
                    <a:pt x="229742" y="93980"/>
                  </a:lnTo>
                  <a:lnTo>
                    <a:pt x="246506" y="93980"/>
                  </a:lnTo>
                  <a:lnTo>
                    <a:pt x="246506" y="0"/>
                  </a:lnTo>
                  <a:close/>
                </a:path>
                <a:path w="1066164" h="132080">
                  <a:moveTo>
                    <a:pt x="175513" y="5207"/>
                  </a:moveTo>
                  <a:lnTo>
                    <a:pt x="142509" y="26241"/>
                  </a:lnTo>
                  <a:lnTo>
                    <a:pt x="139953" y="40259"/>
                  </a:lnTo>
                  <a:lnTo>
                    <a:pt x="140595" y="47545"/>
                  </a:lnTo>
                  <a:lnTo>
                    <a:pt x="168175" y="74566"/>
                  </a:lnTo>
                  <a:lnTo>
                    <a:pt x="175513" y="75184"/>
                  </a:lnTo>
                  <a:lnTo>
                    <a:pt x="182829" y="74564"/>
                  </a:lnTo>
                  <a:lnTo>
                    <a:pt x="189531" y="72707"/>
                  </a:lnTo>
                  <a:lnTo>
                    <a:pt x="195534" y="69665"/>
                  </a:lnTo>
                  <a:lnTo>
                    <a:pt x="200913" y="65405"/>
                  </a:lnTo>
                  <a:lnTo>
                    <a:pt x="204831" y="60706"/>
                  </a:lnTo>
                  <a:lnTo>
                    <a:pt x="170052" y="60706"/>
                  </a:lnTo>
                  <a:lnTo>
                    <a:pt x="165480" y="58800"/>
                  </a:lnTo>
                  <a:lnTo>
                    <a:pt x="162051" y="54991"/>
                  </a:lnTo>
                  <a:lnTo>
                    <a:pt x="158495" y="51308"/>
                  </a:lnTo>
                  <a:lnTo>
                    <a:pt x="156844" y="46355"/>
                  </a:lnTo>
                  <a:lnTo>
                    <a:pt x="156844" y="34036"/>
                  </a:lnTo>
                  <a:lnTo>
                    <a:pt x="158495" y="29083"/>
                  </a:lnTo>
                  <a:lnTo>
                    <a:pt x="162051" y="25273"/>
                  </a:lnTo>
                  <a:lnTo>
                    <a:pt x="165480" y="21462"/>
                  </a:lnTo>
                  <a:lnTo>
                    <a:pt x="170052" y="19558"/>
                  </a:lnTo>
                  <a:lnTo>
                    <a:pt x="204763" y="19558"/>
                  </a:lnTo>
                  <a:lnTo>
                    <a:pt x="200913" y="14986"/>
                  </a:lnTo>
                  <a:lnTo>
                    <a:pt x="195534" y="10671"/>
                  </a:lnTo>
                  <a:lnTo>
                    <a:pt x="189499" y="7620"/>
                  </a:lnTo>
                  <a:lnTo>
                    <a:pt x="182822" y="5806"/>
                  </a:lnTo>
                  <a:lnTo>
                    <a:pt x="175513" y="5207"/>
                  </a:lnTo>
                  <a:close/>
                </a:path>
                <a:path w="1066164" h="132080">
                  <a:moveTo>
                    <a:pt x="204763" y="19558"/>
                  </a:moveTo>
                  <a:lnTo>
                    <a:pt x="180975" y="19558"/>
                  </a:lnTo>
                  <a:lnTo>
                    <a:pt x="185419" y="21590"/>
                  </a:lnTo>
                  <a:lnTo>
                    <a:pt x="188848" y="25400"/>
                  </a:lnTo>
                  <a:lnTo>
                    <a:pt x="192404" y="29210"/>
                  </a:lnTo>
                  <a:lnTo>
                    <a:pt x="194013" y="34036"/>
                  </a:lnTo>
                  <a:lnTo>
                    <a:pt x="194055" y="46355"/>
                  </a:lnTo>
                  <a:lnTo>
                    <a:pt x="192404" y="51308"/>
                  </a:lnTo>
                  <a:lnTo>
                    <a:pt x="188975" y="54991"/>
                  </a:lnTo>
                  <a:lnTo>
                    <a:pt x="185546" y="58800"/>
                  </a:lnTo>
                  <a:lnTo>
                    <a:pt x="181101" y="60706"/>
                  </a:lnTo>
                  <a:lnTo>
                    <a:pt x="204831" y="60706"/>
                  </a:lnTo>
                  <a:lnTo>
                    <a:pt x="205349" y="60065"/>
                  </a:lnTo>
                  <a:lnTo>
                    <a:pt x="208459" y="54149"/>
                  </a:lnTo>
                  <a:lnTo>
                    <a:pt x="210325" y="47545"/>
                  </a:lnTo>
                  <a:lnTo>
                    <a:pt x="210946" y="40259"/>
                  </a:lnTo>
                  <a:lnTo>
                    <a:pt x="210325" y="32881"/>
                  </a:lnTo>
                  <a:lnTo>
                    <a:pt x="208454" y="26193"/>
                  </a:lnTo>
                  <a:lnTo>
                    <a:pt x="205321" y="20220"/>
                  </a:lnTo>
                  <a:lnTo>
                    <a:pt x="204763" y="19558"/>
                  </a:lnTo>
                  <a:close/>
                </a:path>
                <a:path w="1066164" h="132080">
                  <a:moveTo>
                    <a:pt x="1062482" y="71500"/>
                  </a:moveTo>
                  <a:lnTo>
                    <a:pt x="977010" y="71500"/>
                  </a:lnTo>
                  <a:lnTo>
                    <a:pt x="977010" y="85852"/>
                  </a:lnTo>
                  <a:lnTo>
                    <a:pt x="1045590" y="85852"/>
                  </a:lnTo>
                  <a:lnTo>
                    <a:pt x="1045590" y="93853"/>
                  </a:lnTo>
                  <a:lnTo>
                    <a:pt x="977010" y="93853"/>
                  </a:lnTo>
                  <a:lnTo>
                    <a:pt x="977010" y="129921"/>
                  </a:lnTo>
                  <a:lnTo>
                    <a:pt x="1065783" y="129921"/>
                  </a:lnTo>
                  <a:lnTo>
                    <a:pt x="1065783" y="115570"/>
                  </a:lnTo>
                  <a:lnTo>
                    <a:pt x="994028" y="115570"/>
                  </a:lnTo>
                  <a:lnTo>
                    <a:pt x="994028" y="107061"/>
                  </a:lnTo>
                  <a:lnTo>
                    <a:pt x="1062482" y="107061"/>
                  </a:lnTo>
                  <a:lnTo>
                    <a:pt x="1062482" y="71500"/>
                  </a:lnTo>
                  <a:close/>
                </a:path>
                <a:path w="1066164" h="132080">
                  <a:moveTo>
                    <a:pt x="341121" y="81025"/>
                  </a:moveTo>
                  <a:lnTo>
                    <a:pt x="323850" y="81025"/>
                  </a:lnTo>
                  <a:lnTo>
                    <a:pt x="323850" y="132080"/>
                  </a:lnTo>
                  <a:lnTo>
                    <a:pt x="341121" y="132080"/>
                  </a:lnTo>
                  <a:lnTo>
                    <a:pt x="341121" y="81025"/>
                  </a:lnTo>
                  <a:close/>
                </a:path>
                <a:path w="1066164" h="132080">
                  <a:moveTo>
                    <a:pt x="393826" y="66548"/>
                  </a:moveTo>
                  <a:lnTo>
                    <a:pt x="271271" y="66548"/>
                  </a:lnTo>
                  <a:lnTo>
                    <a:pt x="271271" y="81025"/>
                  </a:lnTo>
                  <a:lnTo>
                    <a:pt x="393826" y="81025"/>
                  </a:lnTo>
                  <a:lnTo>
                    <a:pt x="393826" y="66548"/>
                  </a:lnTo>
                  <a:close/>
                </a:path>
                <a:path w="1066164" h="132080">
                  <a:moveTo>
                    <a:pt x="665098" y="62230"/>
                  </a:moveTo>
                  <a:lnTo>
                    <a:pt x="542544" y="62230"/>
                  </a:lnTo>
                  <a:lnTo>
                    <a:pt x="542544" y="76708"/>
                  </a:lnTo>
                  <a:lnTo>
                    <a:pt x="665098" y="76708"/>
                  </a:lnTo>
                  <a:lnTo>
                    <a:pt x="665098" y="62230"/>
                  </a:lnTo>
                  <a:close/>
                </a:path>
                <a:path w="1066164" h="132080">
                  <a:moveTo>
                    <a:pt x="612394" y="51943"/>
                  </a:moveTo>
                  <a:lnTo>
                    <a:pt x="595121" y="51943"/>
                  </a:lnTo>
                  <a:lnTo>
                    <a:pt x="595121" y="62230"/>
                  </a:lnTo>
                  <a:lnTo>
                    <a:pt x="612394" y="62230"/>
                  </a:lnTo>
                  <a:lnTo>
                    <a:pt x="612394" y="51943"/>
                  </a:lnTo>
                  <a:close/>
                </a:path>
                <a:path w="1066164" h="132080">
                  <a:moveTo>
                    <a:pt x="578103" y="2032"/>
                  </a:moveTo>
                  <a:lnTo>
                    <a:pt x="560958" y="2032"/>
                  </a:lnTo>
                  <a:lnTo>
                    <a:pt x="560958" y="51943"/>
                  </a:lnTo>
                  <a:lnTo>
                    <a:pt x="646557" y="51943"/>
                  </a:lnTo>
                  <a:lnTo>
                    <a:pt x="646557" y="37719"/>
                  </a:lnTo>
                  <a:lnTo>
                    <a:pt x="578103" y="37719"/>
                  </a:lnTo>
                  <a:lnTo>
                    <a:pt x="578103" y="28067"/>
                  </a:lnTo>
                  <a:lnTo>
                    <a:pt x="646557" y="28067"/>
                  </a:lnTo>
                  <a:lnTo>
                    <a:pt x="646557" y="13970"/>
                  </a:lnTo>
                  <a:lnTo>
                    <a:pt x="578103" y="13970"/>
                  </a:lnTo>
                  <a:lnTo>
                    <a:pt x="578103" y="2032"/>
                  </a:lnTo>
                  <a:close/>
                </a:path>
                <a:path w="1066164" h="132080">
                  <a:moveTo>
                    <a:pt x="646557" y="28067"/>
                  </a:moveTo>
                  <a:lnTo>
                    <a:pt x="629538" y="28067"/>
                  </a:lnTo>
                  <a:lnTo>
                    <a:pt x="629538" y="37719"/>
                  </a:lnTo>
                  <a:lnTo>
                    <a:pt x="646557" y="37719"/>
                  </a:lnTo>
                  <a:lnTo>
                    <a:pt x="646557" y="28067"/>
                  </a:lnTo>
                  <a:close/>
                </a:path>
                <a:path w="1066164" h="132080">
                  <a:moveTo>
                    <a:pt x="646557" y="2032"/>
                  </a:moveTo>
                  <a:lnTo>
                    <a:pt x="629538" y="2032"/>
                  </a:lnTo>
                  <a:lnTo>
                    <a:pt x="629538" y="13970"/>
                  </a:lnTo>
                  <a:lnTo>
                    <a:pt x="646557" y="13970"/>
                  </a:lnTo>
                  <a:lnTo>
                    <a:pt x="646557" y="2032"/>
                  </a:lnTo>
                  <a:close/>
                </a:path>
                <a:path w="1066164" h="132080">
                  <a:moveTo>
                    <a:pt x="520064" y="0"/>
                  </a:moveTo>
                  <a:lnTo>
                    <a:pt x="503173" y="0"/>
                  </a:lnTo>
                  <a:lnTo>
                    <a:pt x="503173" y="49657"/>
                  </a:lnTo>
                  <a:lnTo>
                    <a:pt x="472313" y="49657"/>
                  </a:lnTo>
                  <a:lnTo>
                    <a:pt x="472313" y="64008"/>
                  </a:lnTo>
                  <a:lnTo>
                    <a:pt x="503173" y="64008"/>
                  </a:lnTo>
                  <a:lnTo>
                    <a:pt x="503173" y="132080"/>
                  </a:lnTo>
                  <a:lnTo>
                    <a:pt x="520064" y="132080"/>
                  </a:lnTo>
                  <a:lnTo>
                    <a:pt x="520064" y="0"/>
                  </a:lnTo>
                  <a:close/>
                </a:path>
                <a:path w="1066164" h="132080">
                  <a:moveTo>
                    <a:pt x="478663" y="11303"/>
                  </a:moveTo>
                  <a:lnTo>
                    <a:pt x="413638" y="11303"/>
                  </a:lnTo>
                  <a:lnTo>
                    <a:pt x="413638" y="25781"/>
                  </a:lnTo>
                  <a:lnTo>
                    <a:pt x="460247" y="25781"/>
                  </a:lnTo>
                  <a:lnTo>
                    <a:pt x="457725" y="36423"/>
                  </a:lnTo>
                  <a:lnTo>
                    <a:pt x="432302" y="74015"/>
                  </a:lnTo>
                  <a:lnTo>
                    <a:pt x="405638" y="90678"/>
                  </a:lnTo>
                  <a:lnTo>
                    <a:pt x="418210" y="103886"/>
                  </a:lnTo>
                  <a:lnTo>
                    <a:pt x="452447" y="77132"/>
                  </a:lnTo>
                  <a:lnTo>
                    <a:pt x="473725" y="39957"/>
                  </a:lnTo>
                  <a:lnTo>
                    <a:pt x="477140" y="25993"/>
                  </a:lnTo>
                  <a:lnTo>
                    <a:pt x="478663" y="11303"/>
                  </a:lnTo>
                  <a:close/>
                </a:path>
                <a:path w="1066164" h="132080">
                  <a:moveTo>
                    <a:pt x="727455" y="25527"/>
                  </a:moveTo>
                  <a:lnTo>
                    <a:pt x="710310" y="25527"/>
                  </a:lnTo>
                  <a:lnTo>
                    <a:pt x="710310" y="39497"/>
                  </a:lnTo>
                  <a:lnTo>
                    <a:pt x="709648" y="47021"/>
                  </a:lnTo>
                  <a:lnTo>
                    <a:pt x="688863" y="82550"/>
                  </a:lnTo>
                  <a:lnTo>
                    <a:pt x="676782" y="90932"/>
                  </a:lnTo>
                  <a:lnTo>
                    <a:pt x="689355" y="101854"/>
                  </a:lnTo>
                  <a:lnTo>
                    <a:pt x="697212" y="95761"/>
                  </a:lnTo>
                  <a:lnTo>
                    <a:pt x="704770" y="87979"/>
                  </a:lnTo>
                  <a:lnTo>
                    <a:pt x="712019" y="78529"/>
                  </a:lnTo>
                  <a:lnTo>
                    <a:pt x="718946" y="67437"/>
                  </a:lnTo>
                  <a:lnTo>
                    <a:pt x="737971" y="67437"/>
                  </a:lnTo>
                  <a:lnTo>
                    <a:pt x="727489" y="39497"/>
                  </a:lnTo>
                  <a:lnTo>
                    <a:pt x="727455" y="25527"/>
                  </a:lnTo>
                  <a:close/>
                </a:path>
                <a:path w="1066164" h="132080">
                  <a:moveTo>
                    <a:pt x="737971" y="67437"/>
                  </a:moveTo>
                  <a:lnTo>
                    <a:pt x="718946" y="67437"/>
                  </a:lnTo>
                  <a:lnTo>
                    <a:pt x="724804" y="76221"/>
                  </a:lnTo>
                  <a:lnTo>
                    <a:pt x="731710" y="84470"/>
                  </a:lnTo>
                  <a:lnTo>
                    <a:pt x="739663" y="92172"/>
                  </a:lnTo>
                  <a:lnTo>
                    <a:pt x="748664" y="99313"/>
                  </a:lnTo>
                  <a:lnTo>
                    <a:pt x="760094" y="86741"/>
                  </a:lnTo>
                  <a:lnTo>
                    <a:pt x="753828" y="83123"/>
                  </a:lnTo>
                  <a:lnTo>
                    <a:pt x="747930" y="78529"/>
                  </a:lnTo>
                  <a:lnTo>
                    <a:pt x="742485" y="73078"/>
                  </a:lnTo>
                  <a:lnTo>
                    <a:pt x="737971" y="67437"/>
                  </a:lnTo>
                  <a:close/>
                </a:path>
                <a:path w="1066164" h="132080">
                  <a:moveTo>
                    <a:pt x="755395" y="11049"/>
                  </a:moveTo>
                  <a:lnTo>
                    <a:pt x="681608" y="11049"/>
                  </a:lnTo>
                  <a:lnTo>
                    <a:pt x="681608" y="25527"/>
                  </a:lnTo>
                  <a:lnTo>
                    <a:pt x="755395" y="25527"/>
                  </a:lnTo>
                  <a:lnTo>
                    <a:pt x="755395" y="11049"/>
                  </a:lnTo>
                  <a:close/>
                </a:path>
                <a:path w="1066164" h="132080">
                  <a:moveTo>
                    <a:pt x="122554" y="99568"/>
                  </a:moveTo>
                  <a:lnTo>
                    <a:pt x="0" y="99568"/>
                  </a:lnTo>
                  <a:lnTo>
                    <a:pt x="0" y="113792"/>
                  </a:lnTo>
                  <a:lnTo>
                    <a:pt x="122554" y="113792"/>
                  </a:lnTo>
                  <a:lnTo>
                    <a:pt x="122554" y="99568"/>
                  </a:lnTo>
                  <a:close/>
                </a:path>
                <a:path w="1066164" h="132080">
                  <a:moveTo>
                    <a:pt x="69850" y="68961"/>
                  </a:moveTo>
                  <a:lnTo>
                    <a:pt x="52577" y="68961"/>
                  </a:lnTo>
                  <a:lnTo>
                    <a:pt x="52577" y="99568"/>
                  </a:lnTo>
                  <a:lnTo>
                    <a:pt x="69850" y="99568"/>
                  </a:lnTo>
                  <a:lnTo>
                    <a:pt x="69850" y="68961"/>
                  </a:lnTo>
                  <a:close/>
                </a:path>
                <a:path w="1066164" h="132080">
                  <a:moveTo>
                    <a:pt x="35178" y="10668"/>
                  </a:moveTo>
                  <a:lnTo>
                    <a:pt x="18033" y="10668"/>
                  </a:lnTo>
                  <a:lnTo>
                    <a:pt x="18033" y="68961"/>
                  </a:lnTo>
                  <a:lnTo>
                    <a:pt x="107060" y="68961"/>
                  </a:lnTo>
                  <a:lnTo>
                    <a:pt x="107060" y="54610"/>
                  </a:lnTo>
                  <a:lnTo>
                    <a:pt x="35178" y="54610"/>
                  </a:lnTo>
                  <a:lnTo>
                    <a:pt x="35178" y="10668"/>
                  </a:lnTo>
                  <a:close/>
                </a:path>
                <a:path w="1066164" h="132080">
                  <a:moveTo>
                    <a:pt x="864107" y="8762"/>
                  </a:moveTo>
                  <a:lnTo>
                    <a:pt x="846835" y="8762"/>
                  </a:lnTo>
                  <a:lnTo>
                    <a:pt x="846835" y="34417"/>
                  </a:lnTo>
                  <a:lnTo>
                    <a:pt x="846216" y="42465"/>
                  </a:lnTo>
                  <a:lnTo>
                    <a:pt x="825674" y="79629"/>
                  </a:lnTo>
                  <a:lnTo>
                    <a:pt x="811657" y="89408"/>
                  </a:lnTo>
                  <a:lnTo>
                    <a:pt x="824991" y="101473"/>
                  </a:lnTo>
                  <a:lnTo>
                    <a:pt x="834255" y="94140"/>
                  </a:lnTo>
                  <a:lnTo>
                    <a:pt x="842422" y="85867"/>
                  </a:lnTo>
                  <a:lnTo>
                    <a:pt x="849495" y="76666"/>
                  </a:lnTo>
                  <a:lnTo>
                    <a:pt x="855471" y="66548"/>
                  </a:lnTo>
                  <a:lnTo>
                    <a:pt x="875183" y="66548"/>
                  </a:lnTo>
                  <a:lnTo>
                    <a:pt x="864137" y="34417"/>
                  </a:lnTo>
                  <a:lnTo>
                    <a:pt x="864107" y="8762"/>
                  </a:lnTo>
                  <a:close/>
                </a:path>
                <a:path w="1066164" h="132080">
                  <a:moveTo>
                    <a:pt x="875183" y="66548"/>
                  </a:moveTo>
                  <a:lnTo>
                    <a:pt x="855471" y="66548"/>
                  </a:lnTo>
                  <a:lnTo>
                    <a:pt x="861589" y="75951"/>
                  </a:lnTo>
                  <a:lnTo>
                    <a:pt x="868695" y="84534"/>
                  </a:lnTo>
                  <a:lnTo>
                    <a:pt x="876778" y="92283"/>
                  </a:lnTo>
                  <a:lnTo>
                    <a:pt x="885825" y="99187"/>
                  </a:lnTo>
                  <a:lnTo>
                    <a:pt x="897763" y="85598"/>
                  </a:lnTo>
                  <a:lnTo>
                    <a:pt x="890887" y="81930"/>
                  </a:lnTo>
                  <a:lnTo>
                    <a:pt x="884570" y="77216"/>
                  </a:lnTo>
                  <a:lnTo>
                    <a:pt x="878849" y="71453"/>
                  </a:lnTo>
                  <a:lnTo>
                    <a:pt x="875183" y="66548"/>
                  </a:lnTo>
                  <a:close/>
                </a:path>
                <a:path w="1066164" h="132080">
                  <a:moveTo>
                    <a:pt x="342138" y="19304"/>
                  </a:moveTo>
                  <a:lnTo>
                    <a:pt x="322579" y="19304"/>
                  </a:lnTo>
                  <a:lnTo>
                    <a:pt x="319913" y="25908"/>
                  </a:lnTo>
                  <a:lnTo>
                    <a:pt x="313944" y="31623"/>
                  </a:lnTo>
                  <a:lnTo>
                    <a:pt x="274446" y="44958"/>
                  </a:lnTo>
                  <a:lnTo>
                    <a:pt x="284860" y="58166"/>
                  </a:lnTo>
                  <a:lnTo>
                    <a:pt x="321817" y="43307"/>
                  </a:lnTo>
                  <a:lnTo>
                    <a:pt x="332231" y="33020"/>
                  </a:lnTo>
                  <a:lnTo>
                    <a:pt x="354165" y="33020"/>
                  </a:lnTo>
                  <a:lnTo>
                    <a:pt x="350138" y="30861"/>
                  </a:lnTo>
                  <a:lnTo>
                    <a:pt x="344550" y="25527"/>
                  </a:lnTo>
                  <a:lnTo>
                    <a:pt x="342138" y="19304"/>
                  </a:lnTo>
                  <a:close/>
                </a:path>
                <a:path w="1066164" h="132080">
                  <a:moveTo>
                    <a:pt x="354165" y="33020"/>
                  </a:moveTo>
                  <a:lnTo>
                    <a:pt x="332231" y="33020"/>
                  </a:lnTo>
                  <a:lnTo>
                    <a:pt x="341592" y="41642"/>
                  </a:lnTo>
                  <a:lnTo>
                    <a:pt x="352726" y="48656"/>
                  </a:lnTo>
                  <a:lnTo>
                    <a:pt x="365646" y="54076"/>
                  </a:lnTo>
                  <a:lnTo>
                    <a:pt x="380364" y="57912"/>
                  </a:lnTo>
                  <a:lnTo>
                    <a:pt x="389763" y="44577"/>
                  </a:lnTo>
                  <a:lnTo>
                    <a:pt x="381190" y="43221"/>
                  </a:lnTo>
                  <a:lnTo>
                    <a:pt x="373189" y="41259"/>
                  </a:lnTo>
                  <a:lnTo>
                    <a:pt x="365759" y="38701"/>
                  </a:lnTo>
                  <a:lnTo>
                    <a:pt x="358901" y="35560"/>
                  </a:lnTo>
                  <a:lnTo>
                    <a:pt x="354165" y="33020"/>
                  </a:lnTo>
                  <a:close/>
                </a:path>
                <a:path w="1066164" h="132080">
                  <a:moveTo>
                    <a:pt x="380491" y="4953"/>
                  </a:moveTo>
                  <a:lnTo>
                    <a:pt x="284733" y="4953"/>
                  </a:lnTo>
                  <a:lnTo>
                    <a:pt x="284733" y="19304"/>
                  </a:lnTo>
                  <a:lnTo>
                    <a:pt x="380491" y="19304"/>
                  </a:lnTo>
                  <a:lnTo>
                    <a:pt x="380491" y="4953"/>
                  </a:lnTo>
                  <a:close/>
                </a:path>
                <a:path w="1066164" h="132080">
                  <a:moveTo>
                    <a:pt x="996822" y="2794"/>
                  </a:moveTo>
                  <a:lnTo>
                    <a:pt x="980313" y="2794"/>
                  </a:lnTo>
                  <a:lnTo>
                    <a:pt x="980313" y="23875"/>
                  </a:lnTo>
                  <a:lnTo>
                    <a:pt x="977391" y="31750"/>
                  </a:lnTo>
                  <a:lnTo>
                    <a:pt x="947419" y="56642"/>
                  </a:lnTo>
                  <a:lnTo>
                    <a:pt x="958976" y="68325"/>
                  </a:lnTo>
                  <a:lnTo>
                    <a:pt x="989202" y="40259"/>
                  </a:lnTo>
                  <a:lnTo>
                    <a:pt x="1008982" y="40259"/>
                  </a:lnTo>
                  <a:lnTo>
                    <a:pt x="1006220" y="37592"/>
                  </a:lnTo>
                  <a:lnTo>
                    <a:pt x="999997" y="30734"/>
                  </a:lnTo>
                  <a:lnTo>
                    <a:pt x="996822" y="23241"/>
                  </a:lnTo>
                  <a:lnTo>
                    <a:pt x="996822" y="2794"/>
                  </a:lnTo>
                  <a:close/>
                </a:path>
                <a:path w="1066164" h="132080">
                  <a:moveTo>
                    <a:pt x="1062482" y="0"/>
                  </a:moveTo>
                  <a:lnTo>
                    <a:pt x="1045590" y="0"/>
                  </a:lnTo>
                  <a:lnTo>
                    <a:pt x="1045590" y="20447"/>
                  </a:lnTo>
                  <a:lnTo>
                    <a:pt x="1017523" y="20447"/>
                  </a:lnTo>
                  <a:lnTo>
                    <a:pt x="1017523" y="34290"/>
                  </a:lnTo>
                  <a:lnTo>
                    <a:pt x="1045590" y="34290"/>
                  </a:lnTo>
                  <a:lnTo>
                    <a:pt x="1045590" y="66294"/>
                  </a:lnTo>
                  <a:lnTo>
                    <a:pt x="1062482" y="66294"/>
                  </a:lnTo>
                  <a:lnTo>
                    <a:pt x="1062482" y="0"/>
                  </a:lnTo>
                  <a:close/>
                </a:path>
                <a:path w="1066164" h="132080">
                  <a:moveTo>
                    <a:pt x="1008982" y="40259"/>
                  </a:moveTo>
                  <a:lnTo>
                    <a:pt x="989202" y="40259"/>
                  </a:lnTo>
                  <a:lnTo>
                    <a:pt x="994556" y="47019"/>
                  </a:lnTo>
                  <a:lnTo>
                    <a:pt x="1001268" y="53387"/>
                  </a:lnTo>
                  <a:lnTo>
                    <a:pt x="1009312" y="59350"/>
                  </a:lnTo>
                  <a:lnTo>
                    <a:pt x="1018666" y="64897"/>
                  </a:lnTo>
                  <a:lnTo>
                    <a:pt x="1028953" y="51816"/>
                  </a:lnTo>
                  <a:lnTo>
                    <a:pt x="1022473" y="49432"/>
                  </a:lnTo>
                  <a:lnTo>
                    <a:pt x="1016539" y="46275"/>
                  </a:lnTo>
                  <a:lnTo>
                    <a:pt x="1011130" y="42332"/>
                  </a:lnTo>
                  <a:lnTo>
                    <a:pt x="1008982" y="40259"/>
                  </a:lnTo>
                  <a:close/>
                </a:path>
                <a:path w="1066164" h="132080">
                  <a:moveTo>
                    <a:pt x="924432" y="0"/>
                  </a:moveTo>
                  <a:lnTo>
                    <a:pt x="907288" y="0"/>
                  </a:lnTo>
                  <a:lnTo>
                    <a:pt x="907288" y="132080"/>
                  </a:lnTo>
                  <a:lnTo>
                    <a:pt x="924432" y="132080"/>
                  </a:lnTo>
                  <a:lnTo>
                    <a:pt x="924432" y="0"/>
                  </a:lnTo>
                  <a:close/>
                </a:path>
                <a:path w="1066164" h="132080">
                  <a:moveTo>
                    <a:pt x="788542" y="0"/>
                  </a:moveTo>
                  <a:lnTo>
                    <a:pt x="771651" y="0"/>
                  </a:lnTo>
                  <a:lnTo>
                    <a:pt x="771651" y="132080"/>
                  </a:lnTo>
                  <a:lnTo>
                    <a:pt x="788542" y="132080"/>
                  </a:lnTo>
                  <a:lnTo>
                    <a:pt x="788542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215767" y="1371091"/>
              <a:ext cx="113918" cy="132080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3388360" y="1371091"/>
              <a:ext cx="1104265" cy="137795"/>
            </a:xfrm>
            <a:custGeom>
              <a:avLst/>
              <a:gdLst/>
              <a:ahLst/>
              <a:cxnLst/>
              <a:rect l="l" t="t" r="r" b="b"/>
              <a:pathLst>
                <a:path w="1104264" h="137794">
                  <a:moveTo>
                    <a:pt x="122555" y="99568"/>
                  </a:moveTo>
                  <a:lnTo>
                    <a:pt x="69850" y="99568"/>
                  </a:lnTo>
                  <a:lnTo>
                    <a:pt x="69850" y="68961"/>
                  </a:lnTo>
                  <a:lnTo>
                    <a:pt x="107061" y="68961"/>
                  </a:lnTo>
                  <a:lnTo>
                    <a:pt x="107061" y="54610"/>
                  </a:lnTo>
                  <a:lnTo>
                    <a:pt x="35179" y="54610"/>
                  </a:lnTo>
                  <a:lnTo>
                    <a:pt x="35179" y="10668"/>
                  </a:lnTo>
                  <a:lnTo>
                    <a:pt x="18034" y="10668"/>
                  </a:lnTo>
                  <a:lnTo>
                    <a:pt x="18034" y="68961"/>
                  </a:lnTo>
                  <a:lnTo>
                    <a:pt x="52578" y="68961"/>
                  </a:lnTo>
                  <a:lnTo>
                    <a:pt x="52578" y="99568"/>
                  </a:lnTo>
                  <a:lnTo>
                    <a:pt x="0" y="99568"/>
                  </a:lnTo>
                  <a:lnTo>
                    <a:pt x="0" y="113792"/>
                  </a:lnTo>
                  <a:lnTo>
                    <a:pt x="122555" y="113792"/>
                  </a:lnTo>
                  <a:lnTo>
                    <a:pt x="122555" y="99568"/>
                  </a:lnTo>
                  <a:close/>
                </a:path>
                <a:path w="1104264" h="137794">
                  <a:moveTo>
                    <a:pt x="210947" y="40259"/>
                  </a:moveTo>
                  <a:lnTo>
                    <a:pt x="194056" y="9944"/>
                  </a:lnTo>
                  <a:lnTo>
                    <a:pt x="194056" y="46355"/>
                  </a:lnTo>
                  <a:lnTo>
                    <a:pt x="192405" y="51308"/>
                  </a:lnTo>
                  <a:lnTo>
                    <a:pt x="188976" y="54991"/>
                  </a:lnTo>
                  <a:lnTo>
                    <a:pt x="185547" y="58801"/>
                  </a:lnTo>
                  <a:lnTo>
                    <a:pt x="181102" y="60706"/>
                  </a:lnTo>
                  <a:lnTo>
                    <a:pt x="170053" y="60706"/>
                  </a:lnTo>
                  <a:lnTo>
                    <a:pt x="165481" y="58801"/>
                  </a:lnTo>
                  <a:lnTo>
                    <a:pt x="162052" y="54991"/>
                  </a:lnTo>
                  <a:lnTo>
                    <a:pt x="158496" y="51308"/>
                  </a:lnTo>
                  <a:lnTo>
                    <a:pt x="156845" y="46355"/>
                  </a:lnTo>
                  <a:lnTo>
                    <a:pt x="156845" y="34036"/>
                  </a:lnTo>
                  <a:lnTo>
                    <a:pt x="158496" y="29083"/>
                  </a:lnTo>
                  <a:lnTo>
                    <a:pt x="162052" y="25273"/>
                  </a:lnTo>
                  <a:lnTo>
                    <a:pt x="165481" y="21463"/>
                  </a:lnTo>
                  <a:lnTo>
                    <a:pt x="170053" y="19558"/>
                  </a:lnTo>
                  <a:lnTo>
                    <a:pt x="180975" y="19558"/>
                  </a:lnTo>
                  <a:lnTo>
                    <a:pt x="185420" y="21590"/>
                  </a:lnTo>
                  <a:lnTo>
                    <a:pt x="188849" y="25400"/>
                  </a:lnTo>
                  <a:lnTo>
                    <a:pt x="192405" y="29210"/>
                  </a:lnTo>
                  <a:lnTo>
                    <a:pt x="194005" y="34036"/>
                  </a:lnTo>
                  <a:lnTo>
                    <a:pt x="194056" y="46355"/>
                  </a:lnTo>
                  <a:lnTo>
                    <a:pt x="194056" y="9944"/>
                  </a:lnTo>
                  <a:lnTo>
                    <a:pt x="189496" y="7620"/>
                  </a:lnTo>
                  <a:lnTo>
                    <a:pt x="182816" y="5816"/>
                  </a:lnTo>
                  <a:lnTo>
                    <a:pt x="175514" y="5207"/>
                  </a:lnTo>
                  <a:lnTo>
                    <a:pt x="168148" y="5829"/>
                  </a:lnTo>
                  <a:lnTo>
                    <a:pt x="140589" y="32893"/>
                  </a:lnTo>
                  <a:lnTo>
                    <a:pt x="139954" y="40259"/>
                  </a:lnTo>
                  <a:lnTo>
                    <a:pt x="140589" y="47548"/>
                  </a:lnTo>
                  <a:lnTo>
                    <a:pt x="168173" y="74574"/>
                  </a:lnTo>
                  <a:lnTo>
                    <a:pt x="175514" y="75184"/>
                  </a:lnTo>
                  <a:lnTo>
                    <a:pt x="182829" y="74574"/>
                  </a:lnTo>
                  <a:lnTo>
                    <a:pt x="210324" y="47548"/>
                  </a:lnTo>
                  <a:lnTo>
                    <a:pt x="210947" y="40259"/>
                  </a:lnTo>
                  <a:close/>
                </a:path>
                <a:path w="1104264" h="137794">
                  <a:moveTo>
                    <a:pt x="246507" y="0"/>
                  </a:moveTo>
                  <a:lnTo>
                    <a:pt x="229743" y="0"/>
                  </a:lnTo>
                  <a:lnTo>
                    <a:pt x="229743" y="93980"/>
                  </a:lnTo>
                  <a:lnTo>
                    <a:pt x="246507" y="93980"/>
                  </a:lnTo>
                  <a:lnTo>
                    <a:pt x="246507" y="0"/>
                  </a:lnTo>
                  <a:close/>
                </a:path>
                <a:path w="1104264" h="137794">
                  <a:moveTo>
                    <a:pt x="249047" y="113030"/>
                  </a:moveTo>
                  <a:lnTo>
                    <a:pt x="178562" y="113030"/>
                  </a:lnTo>
                  <a:lnTo>
                    <a:pt x="178562" y="83820"/>
                  </a:lnTo>
                  <a:lnTo>
                    <a:pt x="161290" y="83820"/>
                  </a:lnTo>
                  <a:lnTo>
                    <a:pt x="161290" y="127381"/>
                  </a:lnTo>
                  <a:lnTo>
                    <a:pt x="249047" y="127381"/>
                  </a:lnTo>
                  <a:lnTo>
                    <a:pt x="249047" y="113030"/>
                  </a:lnTo>
                  <a:close/>
                </a:path>
                <a:path w="1104264" h="137794">
                  <a:moveTo>
                    <a:pt x="350393" y="41402"/>
                  </a:moveTo>
                  <a:lnTo>
                    <a:pt x="349745" y="34340"/>
                  </a:lnTo>
                  <a:lnTo>
                    <a:pt x="347802" y="27940"/>
                  </a:lnTo>
                  <a:lnTo>
                    <a:pt x="344754" y="22606"/>
                  </a:lnTo>
                  <a:lnTo>
                    <a:pt x="344601" y="22339"/>
                  </a:lnTo>
                  <a:lnTo>
                    <a:pt x="340106" y="17399"/>
                  </a:lnTo>
                  <a:lnTo>
                    <a:pt x="334619" y="13335"/>
                  </a:lnTo>
                  <a:lnTo>
                    <a:pt x="332816" y="12484"/>
                  </a:lnTo>
                  <a:lnTo>
                    <a:pt x="332816" y="46863"/>
                  </a:lnTo>
                  <a:lnTo>
                    <a:pt x="331089" y="51181"/>
                  </a:lnTo>
                  <a:lnTo>
                    <a:pt x="323977" y="58293"/>
                  </a:lnTo>
                  <a:lnTo>
                    <a:pt x="319405" y="60198"/>
                  </a:lnTo>
                  <a:lnTo>
                    <a:pt x="307975" y="60198"/>
                  </a:lnTo>
                  <a:lnTo>
                    <a:pt x="303403" y="58420"/>
                  </a:lnTo>
                  <a:lnTo>
                    <a:pt x="299707" y="54737"/>
                  </a:lnTo>
                  <a:lnTo>
                    <a:pt x="296164" y="51308"/>
                  </a:lnTo>
                  <a:lnTo>
                    <a:pt x="294386" y="46863"/>
                  </a:lnTo>
                  <a:lnTo>
                    <a:pt x="294386" y="35941"/>
                  </a:lnTo>
                  <a:lnTo>
                    <a:pt x="296164" y="31496"/>
                  </a:lnTo>
                  <a:lnTo>
                    <a:pt x="299720" y="27940"/>
                  </a:lnTo>
                  <a:lnTo>
                    <a:pt x="303149" y="24384"/>
                  </a:lnTo>
                  <a:lnTo>
                    <a:pt x="307848" y="22606"/>
                  </a:lnTo>
                  <a:lnTo>
                    <a:pt x="319278" y="22606"/>
                  </a:lnTo>
                  <a:lnTo>
                    <a:pt x="323850" y="24384"/>
                  </a:lnTo>
                  <a:lnTo>
                    <a:pt x="327406" y="28067"/>
                  </a:lnTo>
                  <a:lnTo>
                    <a:pt x="330962" y="31623"/>
                  </a:lnTo>
                  <a:lnTo>
                    <a:pt x="332803" y="35941"/>
                  </a:lnTo>
                  <a:lnTo>
                    <a:pt x="332816" y="46863"/>
                  </a:lnTo>
                  <a:lnTo>
                    <a:pt x="332816" y="12484"/>
                  </a:lnTo>
                  <a:lnTo>
                    <a:pt x="328485" y="10439"/>
                  </a:lnTo>
                  <a:lnTo>
                    <a:pt x="321665" y="8712"/>
                  </a:lnTo>
                  <a:lnTo>
                    <a:pt x="314198" y="8128"/>
                  </a:lnTo>
                  <a:lnTo>
                    <a:pt x="306603" y="8712"/>
                  </a:lnTo>
                  <a:lnTo>
                    <a:pt x="277520" y="34340"/>
                  </a:lnTo>
                  <a:lnTo>
                    <a:pt x="276860" y="41402"/>
                  </a:lnTo>
                  <a:lnTo>
                    <a:pt x="277520" y="48463"/>
                  </a:lnTo>
                  <a:lnTo>
                    <a:pt x="305955" y="73977"/>
                  </a:lnTo>
                  <a:lnTo>
                    <a:pt x="313436" y="74549"/>
                  </a:lnTo>
                  <a:lnTo>
                    <a:pt x="320929" y="73977"/>
                  </a:lnTo>
                  <a:lnTo>
                    <a:pt x="344512" y="60198"/>
                  </a:lnTo>
                  <a:lnTo>
                    <a:pt x="347726" y="54737"/>
                  </a:lnTo>
                  <a:lnTo>
                    <a:pt x="349719" y="48412"/>
                  </a:lnTo>
                  <a:lnTo>
                    <a:pt x="350393" y="41402"/>
                  </a:lnTo>
                  <a:close/>
                </a:path>
                <a:path w="1104264" h="137794">
                  <a:moveTo>
                    <a:pt x="362585" y="107950"/>
                  </a:moveTo>
                  <a:lnTo>
                    <a:pt x="361569" y="93726"/>
                  </a:lnTo>
                  <a:lnTo>
                    <a:pt x="343979" y="94640"/>
                  </a:lnTo>
                  <a:lnTo>
                    <a:pt x="322478" y="95275"/>
                  </a:lnTo>
                  <a:lnTo>
                    <a:pt x="297014" y="95643"/>
                  </a:lnTo>
                  <a:lnTo>
                    <a:pt x="267589" y="95758"/>
                  </a:lnTo>
                  <a:lnTo>
                    <a:pt x="269367" y="110236"/>
                  </a:lnTo>
                  <a:lnTo>
                    <a:pt x="293814" y="110096"/>
                  </a:lnTo>
                  <a:lnTo>
                    <a:pt x="317500" y="109664"/>
                  </a:lnTo>
                  <a:lnTo>
                    <a:pt x="340410" y="108953"/>
                  </a:lnTo>
                  <a:lnTo>
                    <a:pt x="362585" y="107950"/>
                  </a:lnTo>
                  <a:close/>
                </a:path>
                <a:path w="1104264" h="137794">
                  <a:moveTo>
                    <a:pt x="384556" y="0"/>
                  </a:moveTo>
                  <a:lnTo>
                    <a:pt x="367538" y="0"/>
                  </a:lnTo>
                  <a:lnTo>
                    <a:pt x="367538" y="132080"/>
                  </a:lnTo>
                  <a:lnTo>
                    <a:pt x="384556" y="132080"/>
                  </a:lnTo>
                  <a:lnTo>
                    <a:pt x="384556" y="0"/>
                  </a:lnTo>
                  <a:close/>
                </a:path>
                <a:path w="1104264" h="137794">
                  <a:moveTo>
                    <a:pt x="529463" y="100203"/>
                  </a:moveTo>
                  <a:lnTo>
                    <a:pt x="497459" y="100203"/>
                  </a:lnTo>
                  <a:lnTo>
                    <a:pt x="497459" y="79375"/>
                  </a:lnTo>
                  <a:lnTo>
                    <a:pt x="514604" y="79375"/>
                  </a:lnTo>
                  <a:lnTo>
                    <a:pt x="514604" y="65151"/>
                  </a:lnTo>
                  <a:lnTo>
                    <a:pt x="480187" y="65151"/>
                  </a:lnTo>
                  <a:lnTo>
                    <a:pt x="480187" y="79375"/>
                  </a:lnTo>
                  <a:lnTo>
                    <a:pt x="480187" y="100203"/>
                  </a:lnTo>
                  <a:lnTo>
                    <a:pt x="457454" y="100203"/>
                  </a:lnTo>
                  <a:lnTo>
                    <a:pt x="457454" y="79375"/>
                  </a:lnTo>
                  <a:lnTo>
                    <a:pt x="480187" y="79375"/>
                  </a:lnTo>
                  <a:lnTo>
                    <a:pt x="480187" y="65151"/>
                  </a:lnTo>
                  <a:lnTo>
                    <a:pt x="441325" y="65151"/>
                  </a:lnTo>
                  <a:lnTo>
                    <a:pt x="441325" y="51689"/>
                  </a:lnTo>
                  <a:lnTo>
                    <a:pt x="511937" y="51689"/>
                  </a:lnTo>
                  <a:lnTo>
                    <a:pt x="511937" y="11430"/>
                  </a:lnTo>
                  <a:lnTo>
                    <a:pt x="424307" y="11430"/>
                  </a:lnTo>
                  <a:lnTo>
                    <a:pt x="424307" y="25654"/>
                  </a:lnTo>
                  <a:lnTo>
                    <a:pt x="494665" y="25654"/>
                  </a:lnTo>
                  <a:lnTo>
                    <a:pt x="494665" y="38354"/>
                  </a:lnTo>
                  <a:lnTo>
                    <a:pt x="424053" y="38354"/>
                  </a:lnTo>
                  <a:lnTo>
                    <a:pt x="424053" y="79375"/>
                  </a:lnTo>
                  <a:lnTo>
                    <a:pt x="440182" y="79375"/>
                  </a:lnTo>
                  <a:lnTo>
                    <a:pt x="440182" y="100203"/>
                  </a:lnTo>
                  <a:lnTo>
                    <a:pt x="406908" y="100203"/>
                  </a:lnTo>
                  <a:lnTo>
                    <a:pt x="406908" y="114427"/>
                  </a:lnTo>
                  <a:lnTo>
                    <a:pt x="529463" y="114427"/>
                  </a:lnTo>
                  <a:lnTo>
                    <a:pt x="529463" y="100203"/>
                  </a:lnTo>
                  <a:close/>
                </a:path>
                <a:path w="1104264" h="137794">
                  <a:moveTo>
                    <a:pt x="647065" y="85471"/>
                  </a:moveTo>
                  <a:lnTo>
                    <a:pt x="558800" y="85471"/>
                  </a:lnTo>
                  <a:lnTo>
                    <a:pt x="558800" y="100076"/>
                  </a:lnTo>
                  <a:lnTo>
                    <a:pt x="629793" y="100076"/>
                  </a:lnTo>
                  <a:lnTo>
                    <a:pt x="629793" y="132080"/>
                  </a:lnTo>
                  <a:lnTo>
                    <a:pt x="647065" y="132080"/>
                  </a:lnTo>
                  <a:lnTo>
                    <a:pt x="647065" y="85471"/>
                  </a:lnTo>
                  <a:close/>
                </a:path>
                <a:path w="1104264" h="137794">
                  <a:moveTo>
                    <a:pt x="665099" y="62230"/>
                  </a:moveTo>
                  <a:lnTo>
                    <a:pt x="612394" y="62230"/>
                  </a:lnTo>
                  <a:lnTo>
                    <a:pt x="612394" y="51943"/>
                  </a:lnTo>
                  <a:lnTo>
                    <a:pt x="646557" y="51943"/>
                  </a:lnTo>
                  <a:lnTo>
                    <a:pt x="646557" y="37719"/>
                  </a:lnTo>
                  <a:lnTo>
                    <a:pt x="646557" y="28067"/>
                  </a:lnTo>
                  <a:lnTo>
                    <a:pt x="646557" y="13970"/>
                  </a:lnTo>
                  <a:lnTo>
                    <a:pt x="646557" y="2032"/>
                  </a:lnTo>
                  <a:lnTo>
                    <a:pt x="629539" y="2032"/>
                  </a:lnTo>
                  <a:lnTo>
                    <a:pt x="629539" y="13970"/>
                  </a:lnTo>
                  <a:lnTo>
                    <a:pt x="629539" y="28067"/>
                  </a:lnTo>
                  <a:lnTo>
                    <a:pt x="629539" y="37719"/>
                  </a:lnTo>
                  <a:lnTo>
                    <a:pt x="578104" y="37719"/>
                  </a:lnTo>
                  <a:lnTo>
                    <a:pt x="578104" y="28067"/>
                  </a:lnTo>
                  <a:lnTo>
                    <a:pt x="629539" y="28067"/>
                  </a:lnTo>
                  <a:lnTo>
                    <a:pt x="629539" y="13970"/>
                  </a:lnTo>
                  <a:lnTo>
                    <a:pt x="578104" y="13970"/>
                  </a:lnTo>
                  <a:lnTo>
                    <a:pt x="578104" y="2032"/>
                  </a:lnTo>
                  <a:lnTo>
                    <a:pt x="560959" y="2032"/>
                  </a:lnTo>
                  <a:lnTo>
                    <a:pt x="560959" y="51943"/>
                  </a:lnTo>
                  <a:lnTo>
                    <a:pt x="595122" y="51943"/>
                  </a:lnTo>
                  <a:lnTo>
                    <a:pt x="595122" y="62230"/>
                  </a:lnTo>
                  <a:lnTo>
                    <a:pt x="542544" y="62230"/>
                  </a:lnTo>
                  <a:lnTo>
                    <a:pt x="542544" y="76708"/>
                  </a:lnTo>
                  <a:lnTo>
                    <a:pt x="665099" y="76708"/>
                  </a:lnTo>
                  <a:lnTo>
                    <a:pt x="665099" y="62230"/>
                  </a:lnTo>
                  <a:close/>
                </a:path>
                <a:path w="1104264" h="137794">
                  <a:moveTo>
                    <a:pt x="760095" y="86741"/>
                  </a:moveTo>
                  <a:lnTo>
                    <a:pt x="753821" y="83134"/>
                  </a:lnTo>
                  <a:lnTo>
                    <a:pt x="747928" y="78536"/>
                  </a:lnTo>
                  <a:lnTo>
                    <a:pt x="742480" y="73088"/>
                  </a:lnTo>
                  <a:lnTo>
                    <a:pt x="737971" y="67437"/>
                  </a:lnTo>
                  <a:lnTo>
                    <a:pt x="737362" y="66675"/>
                  </a:lnTo>
                  <a:lnTo>
                    <a:pt x="727456" y="25527"/>
                  </a:lnTo>
                  <a:lnTo>
                    <a:pt x="755396" y="25527"/>
                  </a:lnTo>
                  <a:lnTo>
                    <a:pt x="755396" y="11049"/>
                  </a:lnTo>
                  <a:lnTo>
                    <a:pt x="681609" y="11049"/>
                  </a:lnTo>
                  <a:lnTo>
                    <a:pt x="681609" y="25527"/>
                  </a:lnTo>
                  <a:lnTo>
                    <a:pt x="710311" y="25527"/>
                  </a:lnTo>
                  <a:lnTo>
                    <a:pt x="710311" y="39497"/>
                  </a:lnTo>
                  <a:lnTo>
                    <a:pt x="694512" y="76644"/>
                  </a:lnTo>
                  <a:lnTo>
                    <a:pt x="676783" y="90932"/>
                  </a:lnTo>
                  <a:lnTo>
                    <a:pt x="689356" y="101854"/>
                  </a:lnTo>
                  <a:lnTo>
                    <a:pt x="697204" y="95770"/>
                  </a:lnTo>
                  <a:lnTo>
                    <a:pt x="704761" y="87985"/>
                  </a:lnTo>
                  <a:lnTo>
                    <a:pt x="712012" y="78536"/>
                  </a:lnTo>
                  <a:lnTo>
                    <a:pt x="718947" y="67437"/>
                  </a:lnTo>
                  <a:lnTo>
                    <a:pt x="724801" y="76225"/>
                  </a:lnTo>
                  <a:lnTo>
                    <a:pt x="731710" y="84480"/>
                  </a:lnTo>
                  <a:lnTo>
                    <a:pt x="739660" y="92176"/>
                  </a:lnTo>
                  <a:lnTo>
                    <a:pt x="748665" y="99314"/>
                  </a:lnTo>
                  <a:lnTo>
                    <a:pt x="760095" y="86741"/>
                  </a:lnTo>
                  <a:close/>
                </a:path>
                <a:path w="1104264" h="137794">
                  <a:moveTo>
                    <a:pt x="788543" y="0"/>
                  </a:moveTo>
                  <a:lnTo>
                    <a:pt x="771652" y="0"/>
                  </a:lnTo>
                  <a:lnTo>
                    <a:pt x="771652" y="132080"/>
                  </a:lnTo>
                  <a:lnTo>
                    <a:pt x="788543" y="132080"/>
                  </a:lnTo>
                  <a:lnTo>
                    <a:pt x="788543" y="0"/>
                  </a:lnTo>
                  <a:close/>
                </a:path>
                <a:path w="1104264" h="137794">
                  <a:moveTo>
                    <a:pt x="897763" y="85598"/>
                  </a:moveTo>
                  <a:lnTo>
                    <a:pt x="890879" y="81940"/>
                  </a:lnTo>
                  <a:lnTo>
                    <a:pt x="884567" y="77216"/>
                  </a:lnTo>
                  <a:lnTo>
                    <a:pt x="878840" y="71462"/>
                  </a:lnTo>
                  <a:lnTo>
                    <a:pt x="875182" y="66548"/>
                  </a:lnTo>
                  <a:lnTo>
                    <a:pt x="873760" y="64643"/>
                  </a:lnTo>
                  <a:lnTo>
                    <a:pt x="864108" y="8763"/>
                  </a:lnTo>
                  <a:lnTo>
                    <a:pt x="846836" y="8763"/>
                  </a:lnTo>
                  <a:lnTo>
                    <a:pt x="846836" y="34417"/>
                  </a:lnTo>
                  <a:lnTo>
                    <a:pt x="846213" y="42468"/>
                  </a:lnTo>
                  <a:lnTo>
                    <a:pt x="825665" y="79629"/>
                  </a:lnTo>
                  <a:lnTo>
                    <a:pt x="811657" y="89408"/>
                  </a:lnTo>
                  <a:lnTo>
                    <a:pt x="824992" y="101473"/>
                  </a:lnTo>
                  <a:lnTo>
                    <a:pt x="834250" y="94145"/>
                  </a:lnTo>
                  <a:lnTo>
                    <a:pt x="842416" y="85877"/>
                  </a:lnTo>
                  <a:lnTo>
                    <a:pt x="849490" y="76669"/>
                  </a:lnTo>
                  <a:lnTo>
                    <a:pt x="855472" y="66548"/>
                  </a:lnTo>
                  <a:lnTo>
                    <a:pt x="861580" y="75958"/>
                  </a:lnTo>
                  <a:lnTo>
                    <a:pt x="868692" y="84543"/>
                  </a:lnTo>
                  <a:lnTo>
                    <a:pt x="876769" y="92290"/>
                  </a:lnTo>
                  <a:lnTo>
                    <a:pt x="885825" y="99187"/>
                  </a:lnTo>
                  <a:lnTo>
                    <a:pt x="897763" y="85598"/>
                  </a:lnTo>
                  <a:close/>
                </a:path>
                <a:path w="1104264" h="137794">
                  <a:moveTo>
                    <a:pt x="924433" y="0"/>
                  </a:moveTo>
                  <a:lnTo>
                    <a:pt x="907288" y="0"/>
                  </a:lnTo>
                  <a:lnTo>
                    <a:pt x="907288" y="132080"/>
                  </a:lnTo>
                  <a:lnTo>
                    <a:pt x="924433" y="132080"/>
                  </a:lnTo>
                  <a:lnTo>
                    <a:pt x="924433" y="0"/>
                  </a:lnTo>
                  <a:close/>
                </a:path>
                <a:path w="1104264" h="137794">
                  <a:moveTo>
                    <a:pt x="1028954" y="51816"/>
                  </a:moveTo>
                  <a:lnTo>
                    <a:pt x="1022464" y="49441"/>
                  </a:lnTo>
                  <a:lnTo>
                    <a:pt x="1016533" y="46278"/>
                  </a:lnTo>
                  <a:lnTo>
                    <a:pt x="1011123" y="42341"/>
                  </a:lnTo>
                  <a:lnTo>
                    <a:pt x="1008976" y="40259"/>
                  </a:lnTo>
                  <a:lnTo>
                    <a:pt x="1006221" y="37592"/>
                  </a:lnTo>
                  <a:lnTo>
                    <a:pt x="999998" y="30734"/>
                  </a:lnTo>
                  <a:lnTo>
                    <a:pt x="996823" y="23241"/>
                  </a:lnTo>
                  <a:lnTo>
                    <a:pt x="996823" y="2794"/>
                  </a:lnTo>
                  <a:lnTo>
                    <a:pt x="980313" y="2794"/>
                  </a:lnTo>
                  <a:lnTo>
                    <a:pt x="980313" y="23876"/>
                  </a:lnTo>
                  <a:lnTo>
                    <a:pt x="977392" y="31750"/>
                  </a:lnTo>
                  <a:lnTo>
                    <a:pt x="947420" y="56642"/>
                  </a:lnTo>
                  <a:lnTo>
                    <a:pt x="958977" y="68326"/>
                  </a:lnTo>
                  <a:lnTo>
                    <a:pt x="989203" y="40259"/>
                  </a:lnTo>
                  <a:lnTo>
                    <a:pt x="994549" y="47028"/>
                  </a:lnTo>
                  <a:lnTo>
                    <a:pt x="1001268" y="53390"/>
                  </a:lnTo>
                  <a:lnTo>
                    <a:pt x="1009307" y="59359"/>
                  </a:lnTo>
                  <a:lnTo>
                    <a:pt x="1018667" y="64897"/>
                  </a:lnTo>
                  <a:lnTo>
                    <a:pt x="1028954" y="51816"/>
                  </a:lnTo>
                  <a:close/>
                </a:path>
                <a:path w="1104264" h="137794">
                  <a:moveTo>
                    <a:pt x="1062482" y="0"/>
                  </a:moveTo>
                  <a:lnTo>
                    <a:pt x="1045591" y="0"/>
                  </a:lnTo>
                  <a:lnTo>
                    <a:pt x="1045591" y="20447"/>
                  </a:lnTo>
                  <a:lnTo>
                    <a:pt x="1017524" y="20447"/>
                  </a:lnTo>
                  <a:lnTo>
                    <a:pt x="1017524" y="34290"/>
                  </a:lnTo>
                  <a:lnTo>
                    <a:pt x="1045591" y="34290"/>
                  </a:lnTo>
                  <a:lnTo>
                    <a:pt x="1045591" y="66294"/>
                  </a:lnTo>
                  <a:lnTo>
                    <a:pt x="1062482" y="66294"/>
                  </a:lnTo>
                  <a:lnTo>
                    <a:pt x="1062482" y="0"/>
                  </a:lnTo>
                  <a:close/>
                </a:path>
                <a:path w="1104264" h="137794">
                  <a:moveTo>
                    <a:pt x="1065784" y="115570"/>
                  </a:moveTo>
                  <a:lnTo>
                    <a:pt x="994029" y="115570"/>
                  </a:lnTo>
                  <a:lnTo>
                    <a:pt x="994029" y="107061"/>
                  </a:lnTo>
                  <a:lnTo>
                    <a:pt x="1062482" y="107061"/>
                  </a:lnTo>
                  <a:lnTo>
                    <a:pt x="1062482" y="71501"/>
                  </a:lnTo>
                  <a:lnTo>
                    <a:pt x="977011" y="71501"/>
                  </a:lnTo>
                  <a:lnTo>
                    <a:pt x="977011" y="85852"/>
                  </a:lnTo>
                  <a:lnTo>
                    <a:pt x="1045591" y="85852"/>
                  </a:lnTo>
                  <a:lnTo>
                    <a:pt x="1045591" y="93853"/>
                  </a:lnTo>
                  <a:lnTo>
                    <a:pt x="977011" y="93853"/>
                  </a:lnTo>
                  <a:lnTo>
                    <a:pt x="977011" y="129921"/>
                  </a:lnTo>
                  <a:lnTo>
                    <a:pt x="1065784" y="129921"/>
                  </a:lnTo>
                  <a:lnTo>
                    <a:pt x="1065784" y="115570"/>
                  </a:lnTo>
                  <a:close/>
                </a:path>
                <a:path w="1104264" h="137794">
                  <a:moveTo>
                    <a:pt x="1104265" y="102489"/>
                  </a:moveTo>
                  <a:lnTo>
                    <a:pt x="1086485" y="102489"/>
                  </a:lnTo>
                  <a:lnTo>
                    <a:pt x="1079119" y="137668"/>
                  </a:lnTo>
                  <a:lnTo>
                    <a:pt x="1093724" y="137668"/>
                  </a:lnTo>
                  <a:lnTo>
                    <a:pt x="1104265" y="102489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554220" y="1371091"/>
              <a:ext cx="2088514" cy="132080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710806" y="1371091"/>
              <a:ext cx="285750" cy="137668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7061327" y="1369186"/>
              <a:ext cx="1558290" cy="133985"/>
            </a:xfrm>
            <a:custGeom>
              <a:avLst/>
              <a:gdLst/>
              <a:ahLst/>
              <a:cxnLst/>
              <a:rect l="l" t="t" r="r" b="b"/>
              <a:pathLst>
                <a:path w="1558290" h="133984">
                  <a:moveTo>
                    <a:pt x="69342" y="56007"/>
                  </a:moveTo>
                  <a:lnTo>
                    <a:pt x="68732" y="45910"/>
                  </a:lnTo>
                  <a:lnTo>
                    <a:pt x="66967" y="37071"/>
                  </a:lnTo>
                  <a:lnTo>
                    <a:pt x="64033" y="29273"/>
                  </a:lnTo>
                  <a:lnTo>
                    <a:pt x="61341" y="24892"/>
                  </a:lnTo>
                  <a:lnTo>
                    <a:pt x="59944" y="22606"/>
                  </a:lnTo>
                  <a:lnTo>
                    <a:pt x="54787" y="17208"/>
                  </a:lnTo>
                  <a:lnTo>
                    <a:pt x="52628" y="15811"/>
                  </a:lnTo>
                  <a:lnTo>
                    <a:pt x="52628" y="66103"/>
                  </a:lnTo>
                  <a:lnTo>
                    <a:pt x="50927" y="73406"/>
                  </a:lnTo>
                  <a:lnTo>
                    <a:pt x="47498" y="78994"/>
                  </a:lnTo>
                  <a:lnTo>
                    <a:pt x="43942" y="84582"/>
                  </a:lnTo>
                  <a:lnTo>
                    <a:pt x="39751" y="87376"/>
                  </a:lnTo>
                  <a:lnTo>
                    <a:pt x="29718" y="87376"/>
                  </a:lnTo>
                  <a:lnTo>
                    <a:pt x="25400" y="84582"/>
                  </a:lnTo>
                  <a:lnTo>
                    <a:pt x="21971" y="78867"/>
                  </a:lnTo>
                  <a:lnTo>
                    <a:pt x="18415" y="73279"/>
                  </a:lnTo>
                  <a:lnTo>
                    <a:pt x="16852" y="66103"/>
                  </a:lnTo>
                  <a:lnTo>
                    <a:pt x="16878" y="45910"/>
                  </a:lnTo>
                  <a:lnTo>
                    <a:pt x="18415" y="38862"/>
                  </a:lnTo>
                  <a:lnTo>
                    <a:pt x="21844" y="33274"/>
                  </a:lnTo>
                  <a:lnTo>
                    <a:pt x="25146" y="27686"/>
                  </a:lnTo>
                  <a:lnTo>
                    <a:pt x="29464" y="24892"/>
                  </a:lnTo>
                  <a:lnTo>
                    <a:pt x="40005" y="24892"/>
                  </a:lnTo>
                  <a:lnTo>
                    <a:pt x="44323" y="27686"/>
                  </a:lnTo>
                  <a:lnTo>
                    <a:pt x="50927" y="38862"/>
                  </a:lnTo>
                  <a:lnTo>
                    <a:pt x="52565" y="45910"/>
                  </a:lnTo>
                  <a:lnTo>
                    <a:pt x="52628" y="66103"/>
                  </a:lnTo>
                  <a:lnTo>
                    <a:pt x="52628" y="15811"/>
                  </a:lnTo>
                  <a:lnTo>
                    <a:pt x="48831" y="13335"/>
                  </a:lnTo>
                  <a:lnTo>
                    <a:pt x="42151" y="11049"/>
                  </a:lnTo>
                  <a:lnTo>
                    <a:pt x="34671" y="10287"/>
                  </a:lnTo>
                  <a:lnTo>
                    <a:pt x="27152" y="11061"/>
                  </a:lnTo>
                  <a:lnTo>
                    <a:pt x="571" y="45910"/>
                  </a:lnTo>
                  <a:lnTo>
                    <a:pt x="0" y="56007"/>
                  </a:lnTo>
                  <a:lnTo>
                    <a:pt x="571" y="65659"/>
                  </a:lnTo>
                  <a:lnTo>
                    <a:pt x="20523" y="98729"/>
                  </a:lnTo>
                  <a:lnTo>
                    <a:pt x="34671" y="101854"/>
                  </a:lnTo>
                  <a:lnTo>
                    <a:pt x="42189" y="101092"/>
                  </a:lnTo>
                  <a:lnTo>
                    <a:pt x="48920" y="98793"/>
                  </a:lnTo>
                  <a:lnTo>
                    <a:pt x="54851" y="94945"/>
                  </a:lnTo>
                  <a:lnTo>
                    <a:pt x="59944" y="89535"/>
                  </a:lnTo>
                  <a:lnTo>
                    <a:pt x="61264" y="87376"/>
                  </a:lnTo>
                  <a:lnTo>
                    <a:pt x="64033" y="82867"/>
                  </a:lnTo>
                  <a:lnTo>
                    <a:pt x="66967" y="75057"/>
                  </a:lnTo>
                  <a:lnTo>
                    <a:pt x="68745" y="66103"/>
                  </a:lnTo>
                  <a:lnTo>
                    <a:pt x="69342" y="56007"/>
                  </a:lnTo>
                  <a:close/>
                </a:path>
                <a:path w="1558290" h="133984">
                  <a:moveTo>
                    <a:pt x="106172" y="1905"/>
                  </a:moveTo>
                  <a:lnTo>
                    <a:pt x="89281" y="1905"/>
                  </a:lnTo>
                  <a:lnTo>
                    <a:pt x="89281" y="133985"/>
                  </a:lnTo>
                  <a:lnTo>
                    <a:pt x="106172" y="133985"/>
                  </a:lnTo>
                  <a:lnTo>
                    <a:pt x="106172" y="1905"/>
                  </a:lnTo>
                  <a:close/>
                </a:path>
                <a:path w="1558290" h="133984">
                  <a:moveTo>
                    <a:pt x="209550" y="101219"/>
                  </a:moveTo>
                  <a:lnTo>
                    <a:pt x="207822" y="90220"/>
                  </a:lnTo>
                  <a:lnTo>
                    <a:pt x="207391" y="87376"/>
                  </a:lnTo>
                  <a:lnTo>
                    <a:pt x="198069" y="88836"/>
                  </a:lnTo>
                  <a:lnTo>
                    <a:pt x="186118" y="89776"/>
                  </a:lnTo>
                  <a:lnTo>
                    <a:pt x="171488" y="90220"/>
                  </a:lnTo>
                  <a:lnTo>
                    <a:pt x="154178" y="90170"/>
                  </a:lnTo>
                  <a:lnTo>
                    <a:pt x="154178" y="62992"/>
                  </a:lnTo>
                  <a:lnTo>
                    <a:pt x="198882" y="62992"/>
                  </a:lnTo>
                  <a:lnTo>
                    <a:pt x="198882" y="12065"/>
                  </a:lnTo>
                  <a:lnTo>
                    <a:pt x="137541" y="12065"/>
                  </a:lnTo>
                  <a:lnTo>
                    <a:pt x="137541" y="26543"/>
                  </a:lnTo>
                  <a:lnTo>
                    <a:pt x="181991" y="26543"/>
                  </a:lnTo>
                  <a:lnTo>
                    <a:pt x="181991" y="48641"/>
                  </a:lnTo>
                  <a:lnTo>
                    <a:pt x="137287" y="48641"/>
                  </a:lnTo>
                  <a:lnTo>
                    <a:pt x="137287" y="104521"/>
                  </a:lnTo>
                  <a:lnTo>
                    <a:pt x="162788" y="104317"/>
                  </a:lnTo>
                  <a:lnTo>
                    <a:pt x="183311" y="103682"/>
                  </a:lnTo>
                  <a:lnTo>
                    <a:pt x="198894" y="102654"/>
                  </a:lnTo>
                  <a:lnTo>
                    <a:pt x="209550" y="101219"/>
                  </a:lnTo>
                  <a:close/>
                </a:path>
                <a:path w="1558290" h="133984">
                  <a:moveTo>
                    <a:pt x="244221" y="1905"/>
                  </a:moveTo>
                  <a:lnTo>
                    <a:pt x="227203" y="1905"/>
                  </a:lnTo>
                  <a:lnTo>
                    <a:pt x="227203" y="48133"/>
                  </a:lnTo>
                  <a:lnTo>
                    <a:pt x="204470" y="48133"/>
                  </a:lnTo>
                  <a:lnTo>
                    <a:pt x="204470" y="62738"/>
                  </a:lnTo>
                  <a:lnTo>
                    <a:pt x="227203" y="62738"/>
                  </a:lnTo>
                  <a:lnTo>
                    <a:pt x="227203" y="133985"/>
                  </a:lnTo>
                  <a:lnTo>
                    <a:pt x="244221" y="133985"/>
                  </a:lnTo>
                  <a:lnTo>
                    <a:pt x="244221" y="1905"/>
                  </a:lnTo>
                  <a:close/>
                </a:path>
                <a:path w="1558290" h="133984">
                  <a:moveTo>
                    <a:pt x="342519" y="52451"/>
                  </a:moveTo>
                  <a:lnTo>
                    <a:pt x="340702" y="48895"/>
                  </a:lnTo>
                  <a:lnTo>
                    <a:pt x="339471" y="46482"/>
                  </a:lnTo>
                  <a:lnTo>
                    <a:pt x="333248" y="41656"/>
                  </a:lnTo>
                  <a:lnTo>
                    <a:pt x="328193" y="38582"/>
                  </a:lnTo>
                  <a:lnTo>
                    <a:pt x="325501" y="37592"/>
                  </a:lnTo>
                  <a:lnTo>
                    <a:pt x="325501" y="56261"/>
                  </a:lnTo>
                  <a:lnTo>
                    <a:pt x="325501" y="63119"/>
                  </a:lnTo>
                  <a:lnTo>
                    <a:pt x="323977" y="65786"/>
                  </a:lnTo>
                  <a:lnTo>
                    <a:pt x="321056" y="67818"/>
                  </a:lnTo>
                  <a:lnTo>
                    <a:pt x="318135" y="69723"/>
                  </a:lnTo>
                  <a:lnTo>
                    <a:pt x="313944" y="70739"/>
                  </a:lnTo>
                  <a:lnTo>
                    <a:pt x="302768" y="70739"/>
                  </a:lnTo>
                  <a:lnTo>
                    <a:pt x="298577" y="69723"/>
                  </a:lnTo>
                  <a:lnTo>
                    <a:pt x="295783" y="67691"/>
                  </a:lnTo>
                  <a:lnTo>
                    <a:pt x="292862" y="65786"/>
                  </a:lnTo>
                  <a:lnTo>
                    <a:pt x="291528" y="63119"/>
                  </a:lnTo>
                  <a:lnTo>
                    <a:pt x="291465" y="56261"/>
                  </a:lnTo>
                  <a:lnTo>
                    <a:pt x="292862" y="53721"/>
                  </a:lnTo>
                  <a:lnTo>
                    <a:pt x="295783" y="51689"/>
                  </a:lnTo>
                  <a:lnTo>
                    <a:pt x="298831" y="49784"/>
                  </a:lnTo>
                  <a:lnTo>
                    <a:pt x="302895" y="48895"/>
                  </a:lnTo>
                  <a:lnTo>
                    <a:pt x="313817" y="48895"/>
                  </a:lnTo>
                  <a:lnTo>
                    <a:pt x="318008" y="49784"/>
                  </a:lnTo>
                  <a:lnTo>
                    <a:pt x="320929" y="51689"/>
                  </a:lnTo>
                  <a:lnTo>
                    <a:pt x="323977" y="53594"/>
                  </a:lnTo>
                  <a:lnTo>
                    <a:pt x="308356" y="34671"/>
                  </a:lnTo>
                  <a:lnTo>
                    <a:pt x="300939" y="35128"/>
                  </a:lnTo>
                  <a:lnTo>
                    <a:pt x="274193" y="52451"/>
                  </a:lnTo>
                  <a:lnTo>
                    <a:pt x="274193" y="66929"/>
                  </a:lnTo>
                  <a:lnTo>
                    <a:pt x="308229" y="84709"/>
                  </a:lnTo>
                  <a:lnTo>
                    <a:pt x="315645" y="84264"/>
                  </a:lnTo>
                  <a:lnTo>
                    <a:pt x="340563" y="70739"/>
                  </a:lnTo>
                  <a:lnTo>
                    <a:pt x="342519" y="66929"/>
                  </a:lnTo>
                  <a:lnTo>
                    <a:pt x="342519" y="52451"/>
                  </a:lnTo>
                  <a:close/>
                </a:path>
                <a:path w="1558290" h="133984">
                  <a:moveTo>
                    <a:pt x="348488" y="14859"/>
                  </a:moveTo>
                  <a:lnTo>
                    <a:pt x="316611" y="14859"/>
                  </a:lnTo>
                  <a:lnTo>
                    <a:pt x="316611" y="0"/>
                  </a:lnTo>
                  <a:lnTo>
                    <a:pt x="299339" y="0"/>
                  </a:lnTo>
                  <a:lnTo>
                    <a:pt x="299339" y="14859"/>
                  </a:lnTo>
                  <a:lnTo>
                    <a:pt x="267462" y="14859"/>
                  </a:lnTo>
                  <a:lnTo>
                    <a:pt x="267462" y="28702"/>
                  </a:lnTo>
                  <a:lnTo>
                    <a:pt x="348488" y="28702"/>
                  </a:lnTo>
                  <a:lnTo>
                    <a:pt x="348488" y="14859"/>
                  </a:lnTo>
                  <a:close/>
                </a:path>
                <a:path w="1558290" h="133984">
                  <a:moveTo>
                    <a:pt x="376555" y="115316"/>
                  </a:moveTo>
                  <a:lnTo>
                    <a:pt x="305308" y="115316"/>
                  </a:lnTo>
                  <a:lnTo>
                    <a:pt x="305308" y="90678"/>
                  </a:lnTo>
                  <a:lnTo>
                    <a:pt x="288036" y="90678"/>
                  </a:lnTo>
                  <a:lnTo>
                    <a:pt x="288036" y="129794"/>
                  </a:lnTo>
                  <a:lnTo>
                    <a:pt x="376555" y="129794"/>
                  </a:lnTo>
                  <a:lnTo>
                    <a:pt x="376555" y="115316"/>
                  </a:lnTo>
                  <a:close/>
                </a:path>
                <a:path w="1558290" h="133984">
                  <a:moveTo>
                    <a:pt x="393065" y="45339"/>
                  </a:moveTo>
                  <a:lnTo>
                    <a:pt x="372872" y="45339"/>
                  </a:lnTo>
                  <a:lnTo>
                    <a:pt x="372872" y="1905"/>
                  </a:lnTo>
                  <a:lnTo>
                    <a:pt x="355727" y="1905"/>
                  </a:lnTo>
                  <a:lnTo>
                    <a:pt x="355727" y="97790"/>
                  </a:lnTo>
                  <a:lnTo>
                    <a:pt x="372872" y="97790"/>
                  </a:lnTo>
                  <a:lnTo>
                    <a:pt x="372872" y="59817"/>
                  </a:lnTo>
                  <a:lnTo>
                    <a:pt x="393065" y="59817"/>
                  </a:lnTo>
                  <a:lnTo>
                    <a:pt x="393065" y="45339"/>
                  </a:lnTo>
                  <a:close/>
                </a:path>
                <a:path w="1558290" h="133984">
                  <a:moveTo>
                    <a:pt x="531876" y="87503"/>
                  </a:moveTo>
                  <a:lnTo>
                    <a:pt x="524992" y="83845"/>
                  </a:lnTo>
                  <a:lnTo>
                    <a:pt x="518680" y="79121"/>
                  </a:lnTo>
                  <a:lnTo>
                    <a:pt x="512953" y="73367"/>
                  </a:lnTo>
                  <a:lnTo>
                    <a:pt x="509295" y="68453"/>
                  </a:lnTo>
                  <a:lnTo>
                    <a:pt x="507873" y="66548"/>
                  </a:lnTo>
                  <a:lnTo>
                    <a:pt x="498221" y="10668"/>
                  </a:lnTo>
                  <a:lnTo>
                    <a:pt x="480949" y="10668"/>
                  </a:lnTo>
                  <a:lnTo>
                    <a:pt x="480949" y="36322"/>
                  </a:lnTo>
                  <a:lnTo>
                    <a:pt x="480326" y="44373"/>
                  </a:lnTo>
                  <a:lnTo>
                    <a:pt x="459778" y="81534"/>
                  </a:lnTo>
                  <a:lnTo>
                    <a:pt x="445770" y="91313"/>
                  </a:lnTo>
                  <a:lnTo>
                    <a:pt x="459105" y="103378"/>
                  </a:lnTo>
                  <a:lnTo>
                    <a:pt x="468363" y="96050"/>
                  </a:lnTo>
                  <a:lnTo>
                    <a:pt x="476529" y="87782"/>
                  </a:lnTo>
                  <a:lnTo>
                    <a:pt x="483603" y="78574"/>
                  </a:lnTo>
                  <a:lnTo>
                    <a:pt x="489585" y="68453"/>
                  </a:lnTo>
                  <a:lnTo>
                    <a:pt x="495693" y="77863"/>
                  </a:lnTo>
                  <a:lnTo>
                    <a:pt x="502805" y="86448"/>
                  </a:lnTo>
                  <a:lnTo>
                    <a:pt x="510882" y="94195"/>
                  </a:lnTo>
                  <a:lnTo>
                    <a:pt x="519938" y="101092"/>
                  </a:lnTo>
                  <a:lnTo>
                    <a:pt x="531876" y="87503"/>
                  </a:lnTo>
                  <a:close/>
                </a:path>
                <a:path w="1558290" h="133984">
                  <a:moveTo>
                    <a:pt x="558546" y="1905"/>
                  </a:moveTo>
                  <a:lnTo>
                    <a:pt x="541401" y="1905"/>
                  </a:lnTo>
                  <a:lnTo>
                    <a:pt x="541401" y="133985"/>
                  </a:lnTo>
                  <a:lnTo>
                    <a:pt x="558546" y="133985"/>
                  </a:lnTo>
                  <a:lnTo>
                    <a:pt x="558546" y="1905"/>
                  </a:lnTo>
                  <a:close/>
                </a:path>
                <a:path w="1558290" h="133984">
                  <a:moveTo>
                    <a:pt x="663067" y="53721"/>
                  </a:moveTo>
                  <a:lnTo>
                    <a:pt x="656577" y="51346"/>
                  </a:lnTo>
                  <a:lnTo>
                    <a:pt x="650646" y="48183"/>
                  </a:lnTo>
                  <a:lnTo>
                    <a:pt x="645236" y="44246"/>
                  </a:lnTo>
                  <a:lnTo>
                    <a:pt x="643089" y="42164"/>
                  </a:lnTo>
                  <a:lnTo>
                    <a:pt x="640334" y="39497"/>
                  </a:lnTo>
                  <a:lnTo>
                    <a:pt x="634111" y="32639"/>
                  </a:lnTo>
                  <a:lnTo>
                    <a:pt x="630936" y="25146"/>
                  </a:lnTo>
                  <a:lnTo>
                    <a:pt x="630936" y="4699"/>
                  </a:lnTo>
                  <a:lnTo>
                    <a:pt x="614426" y="4699"/>
                  </a:lnTo>
                  <a:lnTo>
                    <a:pt x="614426" y="25781"/>
                  </a:lnTo>
                  <a:lnTo>
                    <a:pt x="611505" y="33655"/>
                  </a:lnTo>
                  <a:lnTo>
                    <a:pt x="581533" y="58547"/>
                  </a:lnTo>
                  <a:lnTo>
                    <a:pt x="593090" y="70231"/>
                  </a:lnTo>
                  <a:lnTo>
                    <a:pt x="623316" y="42164"/>
                  </a:lnTo>
                  <a:lnTo>
                    <a:pt x="628662" y="48933"/>
                  </a:lnTo>
                  <a:lnTo>
                    <a:pt x="635381" y="55295"/>
                  </a:lnTo>
                  <a:lnTo>
                    <a:pt x="643420" y="61264"/>
                  </a:lnTo>
                  <a:lnTo>
                    <a:pt x="652780" y="66802"/>
                  </a:lnTo>
                  <a:lnTo>
                    <a:pt x="663067" y="53721"/>
                  </a:lnTo>
                  <a:close/>
                </a:path>
                <a:path w="1558290" h="133984">
                  <a:moveTo>
                    <a:pt x="696595" y="1905"/>
                  </a:moveTo>
                  <a:lnTo>
                    <a:pt x="679704" y="1905"/>
                  </a:lnTo>
                  <a:lnTo>
                    <a:pt x="679704" y="22352"/>
                  </a:lnTo>
                  <a:lnTo>
                    <a:pt x="651637" y="22352"/>
                  </a:lnTo>
                  <a:lnTo>
                    <a:pt x="651637" y="36195"/>
                  </a:lnTo>
                  <a:lnTo>
                    <a:pt x="679704" y="36195"/>
                  </a:lnTo>
                  <a:lnTo>
                    <a:pt x="679704" y="68199"/>
                  </a:lnTo>
                  <a:lnTo>
                    <a:pt x="696595" y="68199"/>
                  </a:lnTo>
                  <a:lnTo>
                    <a:pt x="696595" y="1905"/>
                  </a:lnTo>
                  <a:close/>
                </a:path>
                <a:path w="1558290" h="133984">
                  <a:moveTo>
                    <a:pt x="699897" y="117475"/>
                  </a:moveTo>
                  <a:lnTo>
                    <a:pt x="628142" y="117475"/>
                  </a:lnTo>
                  <a:lnTo>
                    <a:pt x="628142" y="108966"/>
                  </a:lnTo>
                  <a:lnTo>
                    <a:pt x="696595" y="108966"/>
                  </a:lnTo>
                  <a:lnTo>
                    <a:pt x="696595" y="73406"/>
                  </a:lnTo>
                  <a:lnTo>
                    <a:pt x="611124" y="73406"/>
                  </a:lnTo>
                  <a:lnTo>
                    <a:pt x="611124" y="87757"/>
                  </a:lnTo>
                  <a:lnTo>
                    <a:pt x="679704" y="87757"/>
                  </a:lnTo>
                  <a:lnTo>
                    <a:pt x="679704" y="95758"/>
                  </a:lnTo>
                  <a:lnTo>
                    <a:pt x="611124" y="95758"/>
                  </a:lnTo>
                  <a:lnTo>
                    <a:pt x="611124" y="131826"/>
                  </a:lnTo>
                  <a:lnTo>
                    <a:pt x="699897" y="131826"/>
                  </a:lnTo>
                  <a:lnTo>
                    <a:pt x="699897" y="117475"/>
                  </a:lnTo>
                  <a:close/>
                </a:path>
                <a:path w="1558290" h="133984">
                  <a:moveTo>
                    <a:pt x="809244" y="4572"/>
                  </a:moveTo>
                  <a:lnTo>
                    <a:pt x="793115" y="4572"/>
                  </a:lnTo>
                  <a:lnTo>
                    <a:pt x="793115" y="48133"/>
                  </a:lnTo>
                  <a:lnTo>
                    <a:pt x="779780" y="48133"/>
                  </a:lnTo>
                  <a:lnTo>
                    <a:pt x="778700" y="39370"/>
                  </a:lnTo>
                  <a:lnTo>
                    <a:pt x="776833" y="31750"/>
                  </a:lnTo>
                  <a:lnTo>
                    <a:pt x="774179" y="25273"/>
                  </a:lnTo>
                  <a:lnTo>
                    <a:pt x="774014" y="25019"/>
                  </a:lnTo>
                  <a:lnTo>
                    <a:pt x="770763" y="19939"/>
                  </a:lnTo>
                  <a:lnTo>
                    <a:pt x="765683" y="13589"/>
                  </a:lnTo>
                  <a:lnTo>
                    <a:pt x="763574" y="12623"/>
                  </a:lnTo>
                  <a:lnTo>
                    <a:pt x="763574" y="45732"/>
                  </a:lnTo>
                  <a:lnTo>
                    <a:pt x="763574" y="66611"/>
                  </a:lnTo>
                  <a:lnTo>
                    <a:pt x="762508" y="73914"/>
                  </a:lnTo>
                  <a:lnTo>
                    <a:pt x="760006" y="79463"/>
                  </a:lnTo>
                  <a:lnTo>
                    <a:pt x="757809" y="84582"/>
                  </a:lnTo>
                  <a:lnTo>
                    <a:pt x="754507" y="87249"/>
                  </a:lnTo>
                  <a:lnTo>
                    <a:pt x="750189" y="87249"/>
                  </a:lnTo>
                  <a:lnTo>
                    <a:pt x="744270" y="85305"/>
                  </a:lnTo>
                  <a:lnTo>
                    <a:pt x="740067" y="79463"/>
                  </a:lnTo>
                  <a:lnTo>
                    <a:pt x="737552" y="69735"/>
                  </a:lnTo>
                  <a:lnTo>
                    <a:pt x="736727" y="56134"/>
                  </a:lnTo>
                  <a:lnTo>
                    <a:pt x="737552" y="42545"/>
                  </a:lnTo>
                  <a:lnTo>
                    <a:pt x="740067" y="32816"/>
                  </a:lnTo>
                  <a:lnTo>
                    <a:pt x="744270" y="26974"/>
                  </a:lnTo>
                  <a:lnTo>
                    <a:pt x="750189" y="25019"/>
                  </a:lnTo>
                  <a:lnTo>
                    <a:pt x="754507" y="25019"/>
                  </a:lnTo>
                  <a:lnTo>
                    <a:pt x="757809" y="27686"/>
                  </a:lnTo>
                  <a:lnTo>
                    <a:pt x="760222" y="33147"/>
                  </a:lnTo>
                  <a:lnTo>
                    <a:pt x="762508" y="38481"/>
                  </a:lnTo>
                  <a:lnTo>
                    <a:pt x="763574" y="45732"/>
                  </a:lnTo>
                  <a:lnTo>
                    <a:pt x="763574" y="12623"/>
                  </a:lnTo>
                  <a:lnTo>
                    <a:pt x="758825" y="10414"/>
                  </a:lnTo>
                  <a:lnTo>
                    <a:pt x="740537" y="10414"/>
                  </a:lnTo>
                  <a:lnTo>
                    <a:pt x="720585" y="45732"/>
                  </a:lnTo>
                  <a:lnTo>
                    <a:pt x="720090" y="56134"/>
                  </a:lnTo>
                  <a:lnTo>
                    <a:pt x="720585" y="66611"/>
                  </a:lnTo>
                  <a:lnTo>
                    <a:pt x="740410" y="101854"/>
                  </a:lnTo>
                  <a:lnTo>
                    <a:pt x="758952" y="101854"/>
                  </a:lnTo>
                  <a:lnTo>
                    <a:pt x="765937" y="98552"/>
                  </a:lnTo>
                  <a:lnTo>
                    <a:pt x="771144" y="91948"/>
                  </a:lnTo>
                  <a:lnTo>
                    <a:pt x="774065" y="87249"/>
                  </a:lnTo>
                  <a:lnTo>
                    <a:pt x="774547" y="86474"/>
                  </a:lnTo>
                  <a:lnTo>
                    <a:pt x="777138" y="79781"/>
                  </a:lnTo>
                  <a:lnTo>
                    <a:pt x="778929" y="71856"/>
                  </a:lnTo>
                  <a:lnTo>
                    <a:pt x="779907" y="62738"/>
                  </a:lnTo>
                  <a:lnTo>
                    <a:pt x="793115" y="62738"/>
                  </a:lnTo>
                  <a:lnTo>
                    <a:pt x="793115" y="130048"/>
                  </a:lnTo>
                  <a:lnTo>
                    <a:pt x="809244" y="130048"/>
                  </a:lnTo>
                  <a:lnTo>
                    <a:pt x="809244" y="62738"/>
                  </a:lnTo>
                  <a:lnTo>
                    <a:pt x="809244" y="48133"/>
                  </a:lnTo>
                  <a:lnTo>
                    <a:pt x="809244" y="4572"/>
                  </a:lnTo>
                  <a:close/>
                </a:path>
                <a:path w="1558290" h="133984">
                  <a:moveTo>
                    <a:pt x="834771" y="1905"/>
                  </a:moveTo>
                  <a:lnTo>
                    <a:pt x="818134" y="1905"/>
                  </a:lnTo>
                  <a:lnTo>
                    <a:pt x="818134" y="133985"/>
                  </a:lnTo>
                  <a:lnTo>
                    <a:pt x="834771" y="133985"/>
                  </a:lnTo>
                  <a:lnTo>
                    <a:pt x="834771" y="1905"/>
                  </a:lnTo>
                  <a:close/>
                </a:path>
                <a:path w="1558290" h="133984">
                  <a:moveTo>
                    <a:pt x="937133" y="87757"/>
                  </a:moveTo>
                  <a:lnTo>
                    <a:pt x="908862" y="59359"/>
                  </a:lnTo>
                  <a:lnTo>
                    <a:pt x="903351" y="10668"/>
                  </a:lnTo>
                  <a:lnTo>
                    <a:pt x="886206" y="10668"/>
                  </a:lnTo>
                  <a:lnTo>
                    <a:pt x="886206" y="36322"/>
                  </a:lnTo>
                  <a:lnTo>
                    <a:pt x="885583" y="44475"/>
                  </a:lnTo>
                  <a:lnTo>
                    <a:pt x="864946" y="81902"/>
                  </a:lnTo>
                  <a:lnTo>
                    <a:pt x="851027" y="91567"/>
                  </a:lnTo>
                  <a:lnTo>
                    <a:pt x="864362" y="103378"/>
                  </a:lnTo>
                  <a:lnTo>
                    <a:pt x="873620" y="96024"/>
                  </a:lnTo>
                  <a:lnTo>
                    <a:pt x="881786" y="87680"/>
                  </a:lnTo>
                  <a:lnTo>
                    <a:pt x="888860" y="78359"/>
                  </a:lnTo>
                  <a:lnTo>
                    <a:pt x="894842" y="68072"/>
                  </a:lnTo>
                  <a:lnTo>
                    <a:pt x="900430" y="77279"/>
                  </a:lnTo>
                  <a:lnTo>
                    <a:pt x="907326" y="85826"/>
                  </a:lnTo>
                  <a:lnTo>
                    <a:pt x="915530" y="93764"/>
                  </a:lnTo>
                  <a:lnTo>
                    <a:pt x="925068" y="101092"/>
                  </a:lnTo>
                  <a:lnTo>
                    <a:pt x="937133" y="87757"/>
                  </a:lnTo>
                  <a:close/>
                </a:path>
                <a:path w="1558290" h="133984">
                  <a:moveTo>
                    <a:pt x="968121" y="1905"/>
                  </a:moveTo>
                  <a:lnTo>
                    <a:pt x="950976" y="1905"/>
                  </a:lnTo>
                  <a:lnTo>
                    <a:pt x="950976" y="41910"/>
                  </a:lnTo>
                  <a:lnTo>
                    <a:pt x="922401" y="41910"/>
                  </a:lnTo>
                  <a:lnTo>
                    <a:pt x="922401" y="56261"/>
                  </a:lnTo>
                  <a:lnTo>
                    <a:pt x="950976" y="56261"/>
                  </a:lnTo>
                  <a:lnTo>
                    <a:pt x="950976" y="133985"/>
                  </a:lnTo>
                  <a:lnTo>
                    <a:pt x="968121" y="133985"/>
                  </a:lnTo>
                  <a:lnTo>
                    <a:pt x="968121" y="1905"/>
                  </a:lnTo>
                  <a:close/>
                </a:path>
                <a:path w="1558290" h="133984">
                  <a:moveTo>
                    <a:pt x="1069594" y="43307"/>
                  </a:moveTo>
                  <a:lnTo>
                    <a:pt x="1068946" y="36245"/>
                  </a:lnTo>
                  <a:lnTo>
                    <a:pt x="1067003" y="29845"/>
                  </a:lnTo>
                  <a:lnTo>
                    <a:pt x="1063955" y="24511"/>
                  </a:lnTo>
                  <a:lnTo>
                    <a:pt x="1063802" y="24244"/>
                  </a:lnTo>
                  <a:lnTo>
                    <a:pt x="1059307" y="19304"/>
                  </a:lnTo>
                  <a:lnTo>
                    <a:pt x="1053820" y="15240"/>
                  </a:lnTo>
                  <a:lnTo>
                    <a:pt x="1052017" y="14389"/>
                  </a:lnTo>
                  <a:lnTo>
                    <a:pt x="1052017" y="48768"/>
                  </a:lnTo>
                  <a:lnTo>
                    <a:pt x="1050290" y="53086"/>
                  </a:lnTo>
                  <a:lnTo>
                    <a:pt x="1043178" y="60198"/>
                  </a:lnTo>
                  <a:lnTo>
                    <a:pt x="1038606" y="62103"/>
                  </a:lnTo>
                  <a:lnTo>
                    <a:pt x="1027176" y="62103"/>
                  </a:lnTo>
                  <a:lnTo>
                    <a:pt x="1022604" y="60325"/>
                  </a:lnTo>
                  <a:lnTo>
                    <a:pt x="1018908" y="56642"/>
                  </a:lnTo>
                  <a:lnTo>
                    <a:pt x="1015365" y="53213"/>
                  </a:lnTo>
                  <a:lnTo>
                    <a:pt x="1013587" y="48768"/>
                  </a:lnTo>
                  <a:lnTo>
                    <a:pt x="1013587" y="37846"/>
                  </a:lnTo>
                  <a:lnTo>
                    <a:pt x="1015365" y="33401"/>
                  </a:lnTo>
                  <a:lnTo>
                    <a:pt x="1018921" y="29845"/>
                  </a:lnTo>
                  <a:lnTo>
                    <a:pt x="1022350" y="26289"/>
                  </a:lnTo>
                  <a:lnTo>
                    <a:pt x="1027049" y="24511"/>
                  </a:lnTo>
                  <a:lnTo>
                    <a:pt x="1038479" y="24511"/>
                  </a:lnTo>
                  <a:lnTo>
                    <a:pt x="1043051" y="26289"/>
                  </a:lnTo>
                  <a:lnTo>
                    <a:pt x="1046607" y="29972"/>
                  </a:lnTo>
                  <a:lnTo>
                    <a:pt x="1050163" y="33528"/>
                  </a:lnTo>
                  <a:lnTo>
                    <a:pt x="1052004" y="37846"/>
                  </a:lnTo>
                  <a:lnTo>
                    <a:pt x="1052017" y="48768"/>
                  </a:lnTo>
                  <a:lnTo>
                    <a:pt x="1052017" y="14389"/>
                  </a:lnTo>
                  <a:lnTo>
                    <a:pt x="1047686" y="12344"/>
                  </a:lnTo>
                  <a:lnTo>
                    <a:pt x="1040866" y="10617"/>
                  </a:lnTo>
                  <a:lnTo>
                    <a:pt x="1033399" y="10033"/>
                  </a:lnTo>
                  <a:lnTo>
                    <a:pt x="1025804" y="10617"/>
                  </a:lnTo>
                  <a:lnTo>
                    <a:pt x="996721" y="36245"/>
                  </a:lnTo>
                  <a:lnTo>
                    <a:pt x="996061" y="43307"/>
                  </a:lnTo>
                  <a:lnTo>
                    <a:pt x="996721" y="50368"/>
                  </a:lnTo>
                  <a:lnTo>
                    <a:pt x="1025156" y="75882"/>
                  </a:lnTo>
                  <a:lnTo>
                    <a:pt x="1032637" y="76454"/>
                  </a:lnTo>
                  <a:lnTo>
                    <a:pt x="1040130" y="75882"/>
                  </a:lnTo>
                  <a:lnTo>
                    <a:pt x="1063713" y="62103"/>
                  </a:lnTo>
                  <a:lnTo>
                    <a:pt x="1066927" y="56642"/>
                  </a:lnTo>
                  <a:lnTo>
                    <a:pt x="1068920" y="50317"/>
                  </a:lnTo>
                  <a:lnTo>
                    <a:pt x="1069594" y="43307"/>
                  </a:lnTo>
                  <a:close/>
                </a:path>
                <a:path w="1558290" h="133984">
                  <a:moveTo>
                    <a:pt x="1081786" y="109855"/>
                  </a:moveTo>
                  <a:lnTo>
                    <a:pt x="1080770" y="95631"/>
                  </a:lnTo>
                  <a:lnTo>
                    <a:pt x="1063180" y="96545"/>
                  </a:lnTo>
                  <a:lnTo>
                    <a:pt x="1041679" y="97180"/>
                  </a:lnTo>
                  <a:lnTo>
                    <a:pt x="1016215" y="97548"/>
                  </a:lnTo>
                  <a:lnTo>
                    <a:pt x="986790" y="97663"/>
                  </a:lnTo>
                  <a:lnTo>
                    <a:pt x="988568" y="112141"/>
                  </a:lnTo>
                  <a:lnTo>
                    <a:pt x="1013015" y="112001"/>
                  </a:lnTo>
                  <a:lnTo>
                    <a:pt x="1036701" y="111569"/>
                  </a:lnTo>
                  <a:lnTo>
                    <a:pt x="1059611" y="110858"/>
                  </a:lnTo>
                  <a:lnTo>
                    <a:pt x="1081786" y="109855"/>
                  </a:lnTo>
                  <a:close/>
                </a:path>
                <a:path w="1558290" h="133984">
                  <a:moveTo>
                    <a:pt x="1103757" y="1905"/>
                  </a:moveTo>
                  <a:lnTo>
                    <a:pt x="1086739" y="1905"/>
                  </a:lnTo>
                  <a:lnTo>
                    <a:pt x="1086739" y="133985"/>
                  </a:lnTo>
                  <a:lnTo>
                    <a:pt x="1103757" y="133985"/>
                  </a:lnTo>
                  <a:lnTo>
                    <a:pt x="1103757" y="1905"/>
                  </a:lnTo>
                  <a:close/>
                </a:path>
                <a:path w="1558290" h="133984">
                  <a:moveTo>
                    <a:pt x="1295908" y="101473"/>
                  </a:moveTo>
                  <a:lnTo>
                    <a:pt x="1243203" y="101473"/>
                  </a:lnTo>
                  <a:lnTo>
                    <a:pt x="1243203" y="70866"/>
                  </a:lnTo>
                  <a:lnTo>
                    <a:pt x="1280287" y="70866"/>
                  </a:lnTo>
                  <a:lnTo>
                    <a:pt x="1280287" y="56515"/>
                  </a:lnTo>
                  <a:lnTo>
                    <a:pt x="1208532" y="56515"/>
                  </a:lnTo>
                  <a:lnTo>
                    <a:pt x="1208532" y="12573"/>
                  </a:lnTo>
                  <a:lnTo>
                    <a:pt x="1191387" y="12573"/>
                  </a:lnTo>
                  <a:lnTo>
                    <a:pt x="1191387" y="70866"/>
                  </a:lnTo>
                  <a:lnTo>
                    <a:pt x="1225931" y="70866"/>
                  </a:lnTo>
                  <a:lnTo>
                    <a:pt x="1225931" y="101473"/>
                  </a:lnTo>
                  <a:lnTo>
                    <a:pt x="1173353" y="101473"/>
                  </a:lnTo>
                  <a:lnTo>
                    <a:pt x="1173353" y="115697"/>
                  </a:lnTo>
                  <a:lnTo>
                    <a:pt x="1295908" y="115697"/>
                  </a:lnTo>
                  <a:lnTo>
                    <a:pt x="1295908" y="101473"/>
                  </a:lnTo>
                  <a:close/>
                </a:path>
                <a:path w="1558290" h="133984">
                  <a:moveTo>
                    <a:pt x="1384300" y="42164"/>
                  </a:moveTo>
                  <a:lnTo>
                    <a:pt x="1367409" y="11849"/>
                  </a:lnTo>
                  <a:lnTo>
                    <a:pt x="1367409" y="48260"/>
                  </a:lnTo>
                  <a:lnTo>
                    <a:pt x="1365758" y="53213"/>
                  </a:lnTo>
                  <a:lnTo>
                    <a:pt x="1362329" y="56896"/>
                  </a:lnTo>
                  <a:lnTo>
                    <a:pt x="1358900" y="60706"/>
                  </a:lnTo>
                  <a:lnTo>
                    <a:pt x="1354455" y="62611"/>
                  </a:lnTo>
                  <a:lnTo>
                    <a:pt x="1343406" y="62611"/>
                  </a:lnTo>
                  <a:lnTo>
                    <a:pt x="1338834" y="60706"/>
                  </a:lnTo>
                  <a:lnTo>
                    <a:pt x="1335405" y="56896"/>
                  </a:lnTo>
                  <a:lnTo>
                    <a:pt x="1331849" y="53213"/>
                  </a:lnTo>
                  <a:lnTo>
                    <a:pt x="1330198" y="48260"/>
                  </a:lnTo>
                  <a:lnTo>
                    <a:pt x="1330198" y="35941"/>
                  </a:lnTo>
                  <a:lnTo>
                    <a:pt x="1331849" y="30988"/>
                  </a:lnTo>
                  <a:lnTo>
                    <a:pt x="1335405" y="27178"/>
                  </a:lnTo>
                  <a:lnTo>
                    <a:pt x="1338834" y="23368"/>
                  </a:lnTo>
                  <a:lnTo>
                    <a:pt x="1343406" y="21463"/>
                  </a:lnTo>
                  <a:lnTo>
                    <a:pt x="1354328" y="21463"/>
                  </a:lnTo>
                  <a:lnTo>
                    <a:pt x="1358773" y="23495"/>
                  </a:lnTo>
                  <a:lnTo>
                    <a:pt x="1362202" y="27305"/>
                  </a:lnTo>
                  <a:lnTo>
                    <a:pt x="1365758" y="31115"/>
                  </a:lnTo>
                  <a:lnTo>
                    <a:pt x="1367358" y="35941"/>
                  </a:lnTo>
                  <a:lnTo>
                    <a:pt x="1367409" y="48260"/>
                  </a:lnTo>
                  <a:lnTo>
                    <a:pt x="1367409" y="11849"/>
                  </a:lnTo>
                  <a:lnTo>
                    <a:pt x="1362849" y="9525"/>
                  </a:lnTo>
                  <a:lnTo>
                    <a:pt x="1356169" y="7721"/>
                  </a:lnTo>
                  <a:lnTo>
                    <a:pt x="1348867" y="7112"/>
                  </a:lnTo>
                  <a:lnTo>
                    <a:pt x="1341501" y="7734"/>
                  </a:lnTo>
                  <a:lnTo>
                    <a:pt x="1313942" y="34798"/>
                  </a:lnTo>
                  <a:lnTo>
                    <a:pt x="1313307" y="42164"/>
                  </a:lnTo>
                  <a:lnTo>
                    <a:pt x="1313942" y="49453"/>
                  </a:lnTo>
                  <a:lnTo>
                    <a:pt x="1341526" y="76479"/>
                  </a:lnTo>
                  <a:lnTo>
                    <a:pt x="1348867" y="77089"/>
                  </a:lnTo>
                  <a:lnTo>
                    <a:pt x="1356182" y="76479"/>
                  </a:lnTo>
                  <a:lnTo>
                    <a:pt x="1383677" y="49453"/>
                  </a:lnTo>
                  <a:lnTo>
                    <a:pt x="1384300" y="42164"/>
                  </a:lnTo>
                  <a:close/>
                </a:path>
                <a:path w="1558290" h="133984">
                  <a:moveTo>
                    <a:pt x="1419860" y="1905"/>
                  </a:moveTo>
                  <a:lnTo>
                    <a:pt x="1403096" y="1905"/>
                  </a:lnTo>
                  <a:lnTo>
                    <a:pt x="1403096" y="95885"/>
                  </a:lnTo>
                  <a:lnTo>
                    <a:pt x="1419860" y="95885"/>
                  </a:lnTo>
                  <a:lnTo>
                    <a:pt x="1419860" y="1905"/>
                  </a:lnTo>
                  <a:close/>
                </a:path>
                <a:path w="1558290" h="133984">
                  <a:moveTo>
                    <a:pt x="1422400" y="114935"/>
                  </a:moveTo>
                  <a:lnTo>
                    <a:pt x="1351915" y="114935"/>
                  </a:lnTo>
                  <a:lnTo>
                    <a:pt x="1351915" y="85725"/>
                  </a:lnTo>
                  <a:lnTo>
                    <a:pt x="1334643" y="85725"/>
                  </a:lnTo>
                  <a:lnTo>
                    <a:pt x="1334643" y="129286"/>
                  </a:lnTo>
                  <a:lnTo>
                    <a:pt x="1422400" y="129286"/>
                  </a:lnTo>
                  <a:lnTo>
                    <a:pt x="1422400" y="114935"/>
                  </a:lnTo>
                  <a:close/>
                </a:path>
                <a:path w="1558290" h="133984">
                  <a:moveTo>
                    <a:pt x="1523746" y="43307"/>
                  </a:moveTo>
                  <a:lnTo>
                    <a:pt x="1523098" y="36245"/>
                  </a:lnTo>
                  <a:lnTo>
                    <a:pt x="1521155" y="29845"/>
                  </a:lnTo>
                  <a:lnTo>
                    <a:pt x="1518107" y="24511"/>
                  </a:lnTo>
                  <a:lnTo>
                    <a:pt x="1517954" y="24244"/>
                  </a:lnTo>
                  <a:lnTo>
                    <a:pt x="1513459" y="19304"/>
                  </a:lnTo>
                  <a:lnTo>
                    <a:pt x="1507972" y="15240"/>
                  </a:lnTo>
                  <a:lnTo>
                    <a:pt x="1506169" y="14389"/>
                  </a:lnTo>
                  <a:lnTo>
                    <a:pt x="1506169" y="48768"/>
                  </a:lnTo>
                  <a:lnTo>
                    <a:pt x="1504442" y="53086"/>
                  </a:lnTo>
                  <a:lnTo>
                    <a:pt x="1497330" y="60198"/>
                  </a:lnTo>
                  <a:lnTo>
                    <a:pt x="1492758" y="62103"/>
                  </a:lnTo>
                  <a:lnTo>
                    <a:pt x="1481328" y="62103"/>
                  </a:lnTo>
                  <a:lnTo>
                    <a:pt x="1476756" y="60325"/>
                  </a:lnTo>
                  <a:lnTo>
                    <a:pt x="1473060" y="56642"/>
                  </a:lnTo>
                  <a:lnTo>
                    <a:pt x="1469517" y="53213"/>
                  </a:lnTo>
                  <a:lnTo>
                    <a:pt x="1467739" y="48768"/>
                  </a:lnTo>
                  <a:lnTo>
                    <a:pt x="1467739" y="37846"/>
                  </a:lnTo>
                  <a:lnTo>
                    <a:pt x="1469517" y="33401"/>
                  </a:lnTo>
                  <a:lnTo>
                    <a:pt x="1473073" y="29845"/>
                  </a:lnTo>
                  <a:lnTo>
                    <a:pt x="1476502" y="26289"/>
                  </a:lnTo>
                  <a:lnTo>
                    <a:pt x="1481201" y="24511"/>
                  </a:lnTo>
                  <a:lnTo>
                    <a:pt x="1492631" y="24511"/>
                  </a:lnTo>
                  <a:lnTo>
                    <a:pt x="1497203" y="26289"/>
                  </a:lnTo>
                  <a:lnTo>
                    <a:pt x="1500759" y="29972"/>
                  </a:lnTo>
                  <a:lnTo>
                    <a:pt x="1504315" y="33528"/>
                  </a:lnTo>
                  <a:lnTo>
                    <a:pt x="1506156" y="37846"/>
                  </a:lnTo>
                  <a:lnTo>
                    <a:pt x="1506169" y="48768"/>
                  </a:lnTo>
                  <a:lnTo>
                    <a:pt x="1506169" y="14389"/>
                  </a:lnTo>
                  <a:lnTo>
                    <a:pt x="1501838" y="12344"/>
                  </a:lnTo>
                  <a:lnTo>
                    <a:pt x="1495018" y="10617"/>
                  </a:lnTo>
                  <a:lnTo>
                    <a:pt x="1487551" y="10033"/>
                  </a:lnTo>
                  <a:lnTo>
                    <a:pt x="1479956" y="10617"/>
                  </a:lnTo>
                  <a:lnTo>
                    <a:pt x="1450873" y="36245"/>
                  </a:lnTo>
                  <a:lnTo>
                    <a:pt x="1450213" y="43307"/>
                  </a:lnTo>
                  <a:lnTo>
                    <a:pt x="1450873" y="50368"/>
                  </a:lnTo>
                  <a:lnTo>
                    <a:pt x="1479308" y="75882"/>
                  </a:lnTo>
                  <a:lnTo>
                    <a:pt x="1486789" y="76454"/>
                  </a:lnTo>
                  <a:lnTo>
                    <a:pt x="1494282" y="75882"/>
                  </a:lnTo>
                  <a:lnTo>
                    <a:pt x="1517865" y="62103"/>
                  </a:lnTo>
                  <a:lnTo>
                    <a:pt x="1521079" y="56642"/>
                  </a:lnTo>
                  <a:lnTo>
                    <a:pt x="1523072" y="50317"/>
                  </a:lnTo>
                  <a:lnTo>
                    <a:pt x="1523746" y="43307"/>
                  </a:lnTo>
                  <a:close/>
                </a:path>
                <a:path w="1558290" h="133984">
                  <a:moveTo>
                    <a:pt x="1535938" y="109855"/>
                  </a:moveTo>
                  <a:lnTo>
                    <a:pt x="1534922" y="95631"/>
                  </a:lnTo>
                  <a:lnTo>
                    <a:pt x="1517332" y="96545"/>
                  </a:lnTo>
                  <a:lnTo>
                    <a:pt x="1495831" y="97180"/>
                  </a:lnTo>
                  <a:lnTo>
                    <a:pt x="1470367" y="97548"/>
                  </a:lnTo>
                  <a:lnTo>
                    <a:pt x="1440942" y="97663"/>
                  </a:lnTo>
                  <a:lnTo>
                    <a:pt x="1442720" y="112141"/>
                  </a:lnTo>
                  <a:lnTo>
                    <a:pt x="1467167" y="112001"/>
                  </a:lnTo>
                  <a:lnTo>
                    <a:pt x="1490853" y="111569"/>
                  </a:lnTo>
                  <a:lnTo>
                    <a:pt x="1513763" y="110858"/>
                  </a:lnTo>
                  <a:lnTo>
                    <a:pt x="1535938" y="109855"/>
                  </a:lnTo>
                  <a:close/>
                </a:path>
                <a:path w="1558290" h="133984">
                  <a:moveTo>
                    <a:pt x="1557909" y="1905"/>
                  </a:moveTo>
                  <a:lnTo>
                    <a:pt x="1540891" y="1905"/>
                  </a:lnTo>
                  <a:lnTo>
                    <a:pt x="1540891" y="133985"/>
                  </a:lnTo>
                  <a:lnTo>
                    <a:pt x="1557909" y="133985"/>
                  </a:lnTo>
                  <a:lnTo>
                    <a:pt x="1557909" y="1905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687307" y="1371091"/>
              <a:ext cx="244601" cy="132080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001124" y="1369186"/>
              <a:ext cx="251841" cy="133985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823150" y="1589024"/>
              <a:ext cx="113842" cy="132079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92593" y="1589024"/>
              <a:ext cx="249212" cy="132079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1260919" y="1586483"/>
              <a:ext cx="3306445" cy="140335"/>
            </a:xfrm>
            <a:custGeom>
              <a:avLst/>
              <a:gdLst/>
              <a:ahLst/>
              <a:cxnLst/>
              <a:rect l="l" t="t" r="r" b="b"/>
              <a:pathLst>
                <a:path w="3306445" h="140335">
                  <a:moveTo>
                    <a:pt x="25209" y="105029"/>
                  </a:moveTo>
                  <a:lnTo>
                    <a:pt x="7391" y="105029"/>
                  </a:lnTo>
                  <a:lnTo>
                    <a:pt x="0" y="140208"/>
                  </a:lnTo>
                  <a:lnTo>
                    <a:pt x="14668" y="140208"/>
                  </a:lnTo>
                  <a:lnTo>
                    <a:pt x="25209" y="105029"/>
                  </a:lnTo>
                  <a:close/>
                </a:path>
                <a:path w="3306445" h="140335">
                  <a:moveTo>
                    <a:pt x="189293" y="5715"/>
                  </a:moveTo>
                  <a:lnTo>
                    <a:pt x="172275" y="5715"/>
                  </a:lnTo>
                  <a:lnTo>
                    <a:pt x="172275" y="18288"/>
                  </a:lnTo>
                  <a:lnTo>
                    <a:pt x="172275" y="32385"/>
                  </a:lnTo>
                  <a:lnTo>
                    <a:pt x="172275" y="42799"/>
                  </a:lnTo>
                  <a:lnTo>
                    <a:pt x="120840" y="42799"/>
                  </a:lnTo>
                  <a:lnTo>
                    <a:pt x="120840" y="32385"/>
                  </a:lnTo>
                  <a:lnTo>
                    <a:pt x="172275" y="32385"/>
                  </a:lnTo>
                  <a:lnTo>
                    <a:pt x="172275" y="18288"/>
                  </a:lnTo>
                  <a:lnTo>
                    <a:pt x="120840" y="18288"/>
                  </a:lnTo>
                  <a:lnTo>
                    <a:pt x="120840" y="5715"/>
                  </a:lnTo>
                  <a:lnTo>
                    <a:pt x="103695" y="5715"/>
                  </a:lnTo>
                  <a:lnTo>
                    <a:pt x="103695" y="57023"/>
                  </a:lnTo>
                  <a:lnTo>
                    <a:pt x="189293" y="57023"/>
                  </a:lnTo>
                  <a:lnTo>
                    <a:pt x="189293" y="42799"/>
                  </a:lnTo>
                  <a:lnTo>
                    <a:pt x="189293" y="32385"/>
                  </a:lnTo>
                  <a:lnTo>
                    <a:pt x="189293" y="18288"/>
                  </a:lnTo>
                  <a:lnTo>
                    <a:pt x="189293" y="5715"/>
                  </a:lnTo>
                  <a:close/>
                </a:path>
                <a:path w="3306445" h="140335">
                  <a:moveTo>
                    <a:pt x="191579" y="116459"/>
                  </a:moveTo>
                  <a:lnTo>
                    <a:pt x="120586" y="116459"/>
                  </a:lnTo>
                  <a:lnTo>
                    <a:pt x="120586" y="91567"/>
                  </a:lnTo>
                  <a:lnTo>
                    <a:pt x="103314" y="91567"/>
                  </a:lnTo>
                  <a:lnTo>
                    <a:pt x="103314" y="130937"/>
                  </a:lnTo>
                  <a:lnTo>
                    <a:pt x="191579" y="130937"/>
                  </a:lnTo>
                  <a:lnTo>
                    <a:pt x="191579" y="116459"/>
                  </a:lnTo>
                  <a:close/>
                </a:path>
                <a:path w="3306445" h="140335">
                  <a:moveTo>
                    <a:pt x="207835" y="67818"/>
                  </a:moveTo>
                  <a:lnTo>
                    <a:pt x="85280" y="67818"/>
                  </a:lnTo>
                  <a:lnTo>
                    <a:pt x="85280" y="82296"/>
                  </a:lnTo>
                  <a:lnTo>
                    <a:pt x="137858" y="82296"/>
                  </a:lnTo>
                  <a:lnTo>
                    <a:pt x="137858" y="107823"/>
                  </a:lnTo>
                  <a:lnTo>
                    <a:pt x="155130" y="107823"/>
                  </a:lnTo>
                  <a:lnTo>
                    <a:pt x="155130" y="82296"/>
                  </a:lnTo>
                  <a:lnTo>
                    <a:pt x="207835" y="82296"/>
                  </a:lnTo>
                  <a:lnTo>
                    <a:pt x="207835" y="67818"/>
                  </a:lnTo>
                  <a:close/>
                </a:path>
                <a:path w="3306445" h="140335">
                  <a:moveTo>
                    <a:pt x="301815" y="53975"/>
                  </a:moveTo>
                  <a:lnTo>
                    <a:pt x="295236" y="51574"/>
                  </a:lnTo>
                  <a:lnTo>
                    <a:pt x="289242" y="48387"/>
                  </a:lnTo>
                  <a:lnTo>
                    <a:pt x="283806" y="44450"/>
                  </a:lnTo>
                  <a:lnTo>
                    <a:pt x="282498" y="43180"/>
                  </a:lnTo>
                  <a:lnTo>
                    <a:pt x="278955" y="39751"/>
                  </a:lnTo>
                  <a:lnTo>
                    <a:pt x="272859" y="33020"/>
                  </a:lnTo>
                  <a:lnTo>
                    <a:pt x="269811" y="25654"/>
                  </a:lnTo>
                  <a:lnTo>
                    <a:pt x="269811" y="5334"/>
                  </a:lnTo>
                  <a:lnTo>
                    <a:pt x="253174" y="5334"/>
                  </a:lnTo>
                  <a:lnTo>
                    <a:pt x="253174" y="26162"/>
                  </a:lnTo>
                  <a:lnTo>
                    <a:pt x="250253" y="34036"/>
                  </a:lnTo>
                  <a:lnTo>
                    <a:pt x="220408" y="58674"/>
                  </a:lnTo>
                  <a:lnTo>
                    <a:pt x="231838" y="70866"/>
                  </a:lnTo>
                  <a:lnTo>
                    <a:pt x="237807" y="68072"/>
                  </a:lnTo>
                  <a:lnTo>
                    <a:pt x="243649" y="64008"/>
                  </a:lnTo>
                  <a:lnTo>
                    <a:pt x="249364" y="58674"/>
                  </a:lnTo>
                  <a:lnTo>
                    <a:pt x="255206" y="53340"/>
                  </a:lnTo>
                  <a:lnTo>
                    <a:pt x="259397" y="48133"/>
                  </a:lnTo>
                  <a:lnTo>
                    <a:pt x="261937" y="43180"/>
                  </a:lnTo>
                  <a:lnTo>
                    <a:pt x="267144" y="49631"/>
                  </a:lnTo>
                  <a:lnTo>
                    <a:pt x="273824" y="55841"/>
                  </a:lnTo>
                  <a:lnTo>
                    <a:pt x="281952" y="61772"/>
                  </a:lnTo>
                  <a:lnTo>
                    <a:pt x="291528" y="67437"/>
                  </a:lnTo>
                  <a:lnTo>
                    <a:pt x="301815" y="53975"/>
                  </a:lnTo>
                  <a:close/>
                </a:path>
                <a:path w="3306445" h="140335">
                  <a:moveTo>
                    <a:pt x="331914" y="2540"/>
                  </a:moveTo>
                  <a:lnTo>
                    <a:pt x="315150" y="2540"/>
                  </a:lnTo>
                  <a:lnTo>
                    <a:pt x="315150" y="68834"/>
                  </a:lnTo>
                  <a:lnTo>
                    <a:pt x="331914" y="68834"/>
                  </a:lnTo>
                  <a:lnTo>
                    <a:pt x="331914" y="2540"/>
                  </a:lnTo>
                  <a:close/>
                </a:path>
                <a:path w="3306445" h="140335">
                  <a:moveTo>
                    <a:pt x="335343" y="118110"/>
                  </a:moveTo>
                  <a:lnTo>
                    <a:pt x="263588" y="118110"/>
                  </a:lnTo>
                  <a:lnTo>
                    <a:pt x="263588" y="109601"/>
                  </a:lnTo>
                  <a:lnTo>
                    <a:pt x="331914" y="109601"/>
                  </a:lnTo>
                  <a:lnTo>
                    <a:pt x="331914" y="74041"/>
                  </a:lnTo>
                  <a:lnTo>
                    <a:pt x="246570" y="74041"/>
                  </a:lnTo>
                  <a:lnTo>
                    <a:pt x="246570" y="88392"/>
                  </a:lnTo>
                  <a:lnTo>
                    <a:pt x="315150" y="88392"/>
                  </a:lnTo>
                  <a:lnTo>
                    <a:pt x="315150" y="96393"/>
                  </a:lnTo>
                  <a:lnTo>
                    <a:pt x="246570" y="96393"/>
                  </a:lnTo>
                  <a:lnTo>
                    <a:pt x="246570" y="132461"/>
                  </a:lnTo>
                  <a:lnTo>
                    <a:pt x="335343" y="132461"/>
                  </a:lnTo>
                  <a:lnTo>
                    <a:pt x="335343" y="118110"/>
                  </a:lnTo>
                  <a:close/>
                </a:path>
                <a:path w="3306445" h="140335">
                  <a:moveTo>
                    <a:pt x="425259" y="8255"/>
                  </a:moveTo>
                  <a:lnTo>
                    <a:pt x="408241" y="8255"/>
                  </a:lnTo>
                  <a:lnTo>
                    <a:pt x="408241" y="26289"/>
                  </a:lnTo>
                  <a:lnTo>
                    <a:pt x="408241" y="40767"/>
                  </a:lnTo>
                  <a:lnTo>
                    <a:pt x="408241" y="55753"/>
                  </a:lnTo>
                  <a:lnTo>
                    <a:pt x="379412" y="55753"/>
                  </a:lnTo>
                  <a:lnTo>
                    <a:pt x="379412" y="40767"/>
                  </a:lnTo>
                  <a:lnTo>
                    <a:pt x="408241" y="40767"/>
                  </a:lnTo>
                  <a:lnTo>
                    <a:pt x="408241" y="26289"/>
                  </a:lnTo>
                  <a:lnTo>
                    <a:pt x="379412" y="26289"/>
                  </a:lnTo>
                  <a:lnTo>
                    <a:pt x="379412" y="8255"/>
                  </a:lnTo>
                  <a:lnTo>
                    <a:pt x="362267" y="8255"/>
                  </a:lnTo>
                  <a:lnTo>
                    <a:pt x="362267" y="70104"/>
                  </a:lnTo>
                  <a:lnTo>
                    <a:pt x="425259" y="70104"/>
                  </a:lnTo>
                  <a:lnTo>
                    <a:pt x="425259" y="55753"/>
                  </a:lnTo>
                  <a:lnTo>
                    <a:pt x="425259" y="40767"/>
                  </a:lnTo>
                  <a:lnTo>
                    <a:pt x="425259" y="26289"/>
                  </a:lnTo>
                  <a:lnTo>
                    <a:pt x="425259" y="8255"/>
                  </a:lnTo>
                  <a:close/>
                </a:path>
                <a:path w="3306445" h="140335">
                  <a:moveTo>
                    <a:pt x="465010" y="99695"/>
                  </a:moveTo>
                  <a:lnTo>
                    <a:pt x="462724" y="95885"/>
                  </a:lnTo>
                  <a:lnTo>
                    <a:pt x="461200" y="93345"/>
                  </a:lnTo>
                  <a:lnTo>
                    <a:pt x="453453" y="88646"/>
                  </a:lnTo>
                  <a:lnTo>
                    <a:pt x="447357" y="85712"/>
                  </a:lnTo>
                  <a:lnTo>
                    <a:pt x="447357" y="107696"/>
                  </a:lnTo>
                  <a:lnTo>
                    <a:pt x="445706" y="112966"/>
                  </a:lnTo>
                  <a:lnTo>
                    <a:pt x="440778" y="116738"/>
                  </a:lnTo>
                  <a:lnTo>
                    <a:pt x="432562" y="119011"/>
                  </a:lnTo>
                  <a:lnTo>
                    <a:pt x="421068" y="119761"/>
                  </a:lnTo>
                  <a:lnTo>
                    <a:pt x="409562" y="119011"/>
                  </a:lnTo>
                  <a:lnTo>
                    <a:pt x="401345" y="116738"/>
                  </a:lnTo>
                  <a:lnTo>
                    <a:pt x="396417" y="112966"/>
                  </a:lnTo>
                  <a:lnTo>
                    <a:pt x="394779" y="107696"/>
                  </a:lnTo>
                  <a:lnTo>
                    <a:pt x="396417" y="102539"/>
                  </a:lnTo>
                  <a:lnTo>
                    <a:pt x="401345" y="98844"/>
                  </a:lnTo>
                  <a:lnTo>
                    <a:pt x="409562" y="96634"/>
                  </a:lnTo>
                  <a:lnTo>
                    <a:pt x="421068" y="95885"/>
                  </a:lnTo>
                  <a:lnTo>
                    <a:pt x="432562" y="96634"/>
                  </a:lnTo>
                  <a:lnTo>
                    <a:pt x="440778" y="98844"/>
                  </a:lnTo>
                  <a:lnTo>
                    <a:pt x="445706" y="102539"/>
                  </a:lnTo>
                  <a:lnTo>
                    <a:pt x="447357" y="107696"/>
                  </a:lnTo>
                  <a:lnTo>
                    <a:pt x="447357" y="85712"/>
                  </a:lnTo>
                  <a:lnTo>
                    <a:pt x="447065" y="85559"/>
                  </a:lnTo>
                  <a:lnTo>
                    <a:pt x="439547" y="83337"/>
                  </a:lnTo>
                  <a:lnTo>
                    <a:pt x="430872" y="81991"/>
                  </a:lnTo>
                  <a:lnTo>
                    <a:pt x="421068" y="81534"/>
                  </a:lnTo>
                  <a:lnTo>
                    <a:pt x="411251" y="81991"/>
                  </a:lnTo>
                  <a:lnTo>
                    <a:pt x="377075" y="99695"/>
                  </a:lnTo>
                  <a:lnTo>
                    <a:pt x="377063" y="115697"/>
                  </a:lnTo>
                  <a:lnTo>
                    <a:pt x="380809" y="122047"/>
                  </a:lnTo>
                  <a:lnTo>
                    <a:pt x="421068" y="133985"/>
                  </a:lnTo>
                  <a:lnTo>
                    <a:pt x="430961" y="133540"/>
                  </a:lnTo>
                  <a:lnTo>
                    <a:pt x="462559" y="119761"/>
                  </a:lnTo>
                  <a:lnTo>
                    <a:pt x="465010" y="115697"/>
                  </a:lnTo>
                  <a:lnTo>
                    <a:pt x="465010" y="99695"/>
                  </a:lnTo>
                  <a:close/>
                </a:path>
                <a:path w="3306445" h="140335">
                  <a:moveTo>
                    <a:pt x="483044" y="34925"/>
                  </a:moveTo>
                  <a:lnTo>
                    <a:pt x="462978" y="34925"/>
                  </a:lnTo>
                  <a:lnTo>
                    <a:pt x="462978" y="2540"/>
                  </a:lnTo>
                  <a:lnTo>
                    <a:pt x="445706" y="2540"/>
                  </a:lnTo>
                  <a:lnTo>
                    <a:pt x="445706" y="79629"/>
                  </a:lnTo>
                  <a:lnTo>
                    <a:pt x="462978" y="79629"/>
                  </a:lnTo>
                  <a:lnTo>
                    <a:pt x="462978" y="49276"/>
                  </a:lnTo>
                  <a:lnTo>
                    <a:pt x="483044" y="49276"/>
                  </a:lnTo>
                  <a:lnTo>
                    <a:pt x="483044" y="34925"/>
                  </a:lnTo>
                  <a:close/>
                </a:path>
                <a:path w="3306445" h="140335">
                  <a:moveTo>
                    <a:pt x="574103" y="89281"/>
                  </a:moveTo>
                  <a:lnTo>
                    <a:pt x="567829" y="85674"/>
                  </a:lnTo>
                  <a:lnTo>
                    <a:pt x="561936" y="81076"/>
                  </a:lnTo>
                  <a:lnTo>
                    <a:pt x="556488" y="75628"/>
                  </a:lnTo>
                  <a:lnTo>
                    <a:pt x="551980" y="69977"/>
                  </a:lnTo>
                  <a:lnTo>
                    <a:pt x="551370" y="69215"/>
                  </a:lnTo>
                  <a:lnTo>
                    <a:pt x="541464" y="28067"/>
                  </a:lnTo>
                  <a:lnTo>
                    <a:pt x="569404" y="28067"/>
                  </a:lnTo>
                  <a:lnTo>
                    <a:pt x="569404" y="13589"/>
                  </a:lnTo>
                  <a:lnTo>
                    <a:pt x="495617" y="13589"/>
                  </a:lnTo>
                  <a:lnTo>
                    <a:pt x="495617" y="28067"/>
                  </a:lnTo>
                  <a:lnTo>
                    <a:pt x="524319" y="28067"/>
                  </a:lnTo>
                  <a:lnTo>
                    <a:pt x="524319" y="42037"/>
                  </a:lnTo>
                  <a:lnTo>
                    <a:pt x="508520" y="79197"/>
                  </a:lnTo>
                  <a:lnTo>
                    <a:pt x="490791" y="93472"/>
                  </a:lnTo>
                  <a:lnTo>
                    <a:pt x="503364" y="104394"/>
                  </a:lnTo>
                  <a:lnTo>
                    <a:pt x="511213" y="98310"/>
                  </a:lnTo>
                  <a:lnTo>
                    <a:pt x="518769" y="90525"/>
                  </a:lnTo>
                  <a:lnTo>
                    <a:pt x="526021" y="81076"/>
                  </a:lnTo>
                  <a:lnTo>
                    <a:pt x="532955" y="69977"/>
                  </a:lnTo>
                  <a:lnTo>
                    <a:pt x="538810" y="78765"/>
                  </a:lnTo>
                  <a:lnTo>
                    <a:pt x="545719" y="87020"/>
                  </a:lnTo>
                  <a:lnTo>
                    <a:pt x="553669" y="94716"/>
                  </a:lnTo>
                  <a:lnTo>
                    <a:pt x="562673" y="101854"/>
                  </a:lnTo>
                  <a:lnTo>
                    <a:pt x="574103" y="89281"/>
                  </a:lnTo>
                  <a:close/>
                </a:path>
                <a:path w="3306445" h="140335">
                  <a:moveTo>
                    <a:pt x="602551" y="2540"/>
                  </a:moveTo>
                  <a:lnTo>
                    <a:pt x="585660" y="2540"/>
                  </a:lnTo>
                  <a:lnTo>
                    <a:pt x="585660" y="134620"/>
                  </a:lnTo>
                  <a:lnTo>
                    <a:pt x="602551" y="134620"/>
                  </a:lnTo>
                  <a:lnTo>
                    <a:pt x="602551" y="2540"/>
                  </a:lnTo>
                  <a:close/>
                </a:path>
                <a:path w="3306445" h="140335">
                  <a:moveTo>
                    <a:pt x="757491" y="88138"/>
                  </a:moveTo>
                  <a:lnTo>
                    <a:pt x="750608" y="84480"/>
                  </a:lnTo>
                  <a:lnTo>
                    <a:pt x="744296" y="79756"/>
                  </a:lnTo>
                  <a:lnTo>
                    <a:pt x="738568" y="74002"/>
                  </a:lnTo>
                  <a:lnTo>
                    <a:pt x="734910" y="69088"/>
                  </a:lnTo>
                  <a:lnTo>
                    <a:pt x="733488" y="67183"/>
                  </a:lnTo>
                  <a:lnTo>
                    <a:pt x="723836" y="11303"/>
                  </a:lnTo>
                  <a:lnTo>
                    <a:pt x="706564" y="11303"/>
                  </a:lnTo>
                  <a:lnTo>
                    <a:pt x="706564" y="36957"/>
                  </a:lnTo>
                  <a:lnTo>
                    <a:pt x="705942" y="45008"/>
                  </a:lnTo>
                  <a:lnTo>
                    <a:pt x="685393" y="82169"/>
                  </a:lnTo>
                  <a:lnTo>
                    <a:pt x="671385" y="91948"/>
                  </a:lnTo>
                  <a:lnTo>
                    <a:pt x="684720" y="104013"/>
                  </a:lnTo>
                  <a:lnTo>
                    <a:pt x="693978" y="96685"/>
                  </a:lnTo>
                  <a:lnTo>
                    <a:pt x="702144" y="88417"/>
                  </a:lnTo>
                  <a:lnTo>
                    <a:pt x="709218" y="79209"/>
                  </a:lnTo>
                  <a:lnTo>
                    <a:pt x="715200" y="69088"/>
                  </a:lnTo>
                  <a:lnTo>
                    <a:pt x="721309" y="78498"/>
                  </a:lnTo>
                  <a:lnTo>
                    <a:pt x="728421" y="87083"/>
                  </a:lnTo>
                  <a:lnTo>
                    <a:pt x="736498" y="94830"/>
                  </a:lnTo>
                  <a:lnTo>
                    <a:pt x="745553" y="101727"/>
                  </a:lnTo>
                  <a:lnTo>
                    <a:pt x="757491" y="88138"/>
                  </a:lnTo>
                  <a:close/>
                </a:path>
                <a:path w="3306445" h="140335">
                  <a:moveTo>
                    <a:pt x="784161" y="2540"/>
                  </a:moveTo>
                  <a:lnTo>
                    <a:pt x="767016" y="2540"/>
                  </a:lnTo>
                  <a:lnTo>
                    <a:pt x="767016" y="134620"/>
                  </a:lnTo>
                  <a:lnTo>
                    <a:pt x="784161" y="134620"/>
                  </a:lnTo>
                  <a:lnTo>
                    <a:pt x="784161" y="2540"/>
                  </a:lnTo>
                  <a:close/>
                </a:path>
                <a:path w="3306445" h="140335">
                  <a:moveTo>
                    <a:pt x="927671" y="61341"/>
                  </a:moveTo>
                  <a:lnTo>
                    <a:pt x="891730" y="44069"/>
                  </a:lnTo>
                  <a:lnTo>
                    <a:pt x="890917" y="43180"/>
                  </a:lnTo>
                  <a:lnTo>
                    <a:pt x="886218" y="38049"/>
                  </a:lnTo>
                  <a:lnTo>
                    <a:pt x="882294" y="32169"/>
                  </a:lnTo>
                  <a:lnTo>
                    <a:pt x="879932" y="26428"/>
                  </a:lnTo>
                  <a:lnTo>
                    <a:pt x="879157" y="20828"/>
                  </a:lnTo>
                  <a:lnTo>
                    <a:pt x="879157" y="11049"/>
                  </a:lnTo>
                  <a:lnTo>
                    <a:pt x="861758" y="11049"/>
                  </a:lnTo>
                  <a:lnTo>
                    <a:pt x="861758" y="20828"/>
                  </a:lnTo>
                  <a:lnTo>
                    <a:pt x="860958" y="26504"/>
                  </a:lnTo>
                  <a:lnTo>
                    <a:pt x="833729" y="54483"/>
                  </a:lnTo>
                  <a:lnTo>
                    <a:pt x="812990" y="61341"/>
                  </a:lnTo>
                  <a:lnTo>
                    <a:pt x="822896" y="74676"/>
                  </a:lnTo>
                  <a:lnTo>
                    <a:pt x="861974" y="52933"/>
                  </a:lnTo>
                  <a:lnTo>
                    <a:pt x="870267" y="43180"/>
                  </a:lnTo>
                  <a:lnTo>
                    <a:pt x="874090" y="47993"/>
                  </a:lnTo>
                  <a:lnTo>
                    <a:pt x="910653" y="72199"/>
                  </a:lnTo>
                  <a:lnTo>
                    <a:pt x="917638" y="74549"/>
                  </a:lnTo>
                  <a:lnTo>
                    <a:pt x="927671" y="61341"/>
                  </a:lnTo>
                  <a:close/>
                </a:path>
                <a:path w="3306445" h="140335">
                  <a:moveTo>
                    <a:pt x="931735" y="100838"/>
                  </a:moveTo>
                  <a:lnTo>
                    <a:pt x="809180" y="100838"/>
                  </a:lnTo>
                  <a:lnTo>
                    <a:pt x="809180" y="114935"/>
                  </a:lnTo>
                  <a:lnTo>
                    <a:pt x="931735" y="114935"/>
                  </a:lnTo>
                  <a:lnTo>
                    <a:pt x="931735" y="100838"/>
                  </a:lnTo>
                  <a:close/>
                </a:path>
                <a:path w="3306445" h="140335">
                  <a:moveTo>
                    <a:pt x="1005395" y="72263"/>
                  </a:moveTo>
                  <a:lnTo>
                    <a:pt x="1004227" y="59309"/>
                  </a:lnTo>
                  <a:lnTo>
                    <a:pt x="1004125" y="58039"/>
                  </a:lnTo>
                  <a:lnTo>
                    <a:pt x="996340" y="58559"/>
                  </a:lnTo>
                  <a:lnTo>
                    <a:pt x="987463" y="58966"/>
                  </a:lnTo>
                  <a:lnTo>
                    <a:pt x="977531" y="59220"/>
                  </a:lnTo>
                  <a:lnTo>
                    <a:pt x="966533" y="59309"/>
                  </a:lnTo>
                  <a:lnTo>
                    <a:pt x="966533" y="48387"/>
                  </a:lnTo>
                  <a:lnTo>
                    <a:pt x="991806" y="48387"/>
                  </a:lnTo>
                  <a:lnTo>
                    <a:pt x="991806" y="34798"/>
                  </a:lnTo>
                  <a:lnTo>
                    <a:pt x="966533" y="34798"/>
                  </a:lnTo>
                  <a:lnTo>
                    <a:pt x="966533" y="23241"/>
                  </a:lnTo>
                  <a:lnTo>
                    <a:pt x="1001458" y="23241"/>
                  </a:lnTo>
                  <a:lnTo>
                    <a:pt x="1001458" y="8763"/>
                  </a:lnTo>
                  <a:lnTo>
                    <a:pt x="949769" y="8763"/>
                  </a:lnTo>
                  <a:lnTo>
                    <a:pt x="949769" y="73660"/>
                  </a:lnTo>
                  <a:lnTo>
                    <a:pt x="967168" y="73571"/>
                  </a:lnTo>
                  <a:lnTo>
                    <a:pt x="982243" y="73304"/>
                  </a:lnTo>
                  <a:lnTo>
                    <a:pt x="994981" y="72859"/>
                  </a:lnTo>
                  <a:lnTo>
                    <a:pt x="1005395" y="72263"/>
                  </a:lnTo>
                  <a:close/>
                </a:path>
                <a:path w="3306445" h="140335">
                  <a:moveTo>
                    <a:pt x="1032954" y="5207"/>
                  </a:moveTo>
                  <a:lnTo>
                    <a:pt x="1016063" y="5207"/>
                  </a:lnTo>
                  <a:lnTo>
                    <a:pt x="1016063" y="34925"/>
                  </a:lnTo>
                  <a:lnTo>
                    <a:pt x="999426" y="34925"/>
                  </a:lnTo>
                  <a:lnTo>
                    <a:pt x="999426" y="48641"/>
                  </a:lnTo>
                  <a:lnTo>
                    <a:pt x="1016063" y="48641"/>
                  </a:lnTo>
                  <a:lnTo>
                    <a:pt x="1016063" y="77216"/>
                  </a:lnTo>
                  <a:lnTo>
                    <a:pt x="1032954" y="77216"/>
                  </a:lnTo>
                  <a:lnTo>
                    <a:pt x="1032954" y="5207"/>
                  </a:lnTo>
                  <a:close/>
                </a:path>
                <a:path w="3306445" h="140335">
                  <a:moveTo>
                    <a:pt x="1059370" y="82804"/>
                  </a:moveTo>
                  <a:lnTo>
                    <a:pt x="1042352" y="82804"/>
                  </a:lnTo>
                  <a:lnTo>
                    <a:pt x="1042352" y="97282"/>
                  </a:lnTo>
                  <a:lnTo>
                    <a:pt x="1042352" y="117475"/>
                  </a:lnTo>
                  <a:lnTo>
                    <a:pt x="992060" y="117475"/>
                  </a:lnTo>
                  <a:lnTo>
                    <a:pt x="992060" y="97282"/>
                  </a:lnTo>
                  <a:lnTo>
                    <a:pt x="1042352" y="97282"/>
                  </a:lnTo>
                  <a:lnTo>
                    <a:pt x="1042352" y="82804"/>
                  </a:lnTo>
                  <a:lnTo>
                    <a:pt x="975042" y="82804"/>
                  </a:lnTo>
                  <a:lnTo>
                    <a:pt x="975042" y="131826"/>
                  </a:lnTo>
                  <a:lnTo>
                    <a:pt x="1059370" y="131826"/>
                  </a:lnTo>
                  <a:lnTo>
                    <a:pt x="1059370" y="117475"/>
                  </a:lnTo>
                  <a:lnTo>
                    <a:pt x="1059370" y="97282"/>
                  </a:lnTo>
                  <a:lnTo>
                    <a:pt x="1059370" y="82804"/>
                  </a:lnTo>
                  <a:close/>
                </a:path>
                <a:path w="3306445" h="140335">
                  <a:moveTo>
                    <a:pt x="1059370" y="2540"/>
                  </a:moveTo>
                  <a:lnTo>
                    <a:pt x="1042352" y="2540"/>
                  </a:lnTo>
                  <a:lnTo>
                    <a:pt x="1042352" y="77216"/>
                  </a:lnTo>
                  <a:lnTo>
                    <a:pt x="1059370" y="77216"/>
                  </a:lnTo>
                  <a:lnTo>
                    <a:pt x="1059370" y="2540"/>
                  </a:lnTo>
                  <a:close/>
                </a:path>
                <a:path w="3306445" h="140335">
                  <a:moveTo>
                    <a:pt x="1154493" y="56642"/>
                  </a:moveTo>
                  <a:lnTo>
                    <a:pt x="1153883" y="46545"/>
                  </a:lnTo>
                  <a:lnTo>
                    <a:pt x="1152118" y="37706"/>
                  </a:lnTo>
                  <a:lnTo>
                    <a:pt x="1149184" y="29908"/>
                  </a:lnTo>
                  <a:lnTo>
                    <a:pt x="1146492" y="25527"/>
                  </a:lnTo>
                  <a:lnTo>
                    <a:pt x="1145095" y="23241"/>
                  </a:lnTo>
                  <a:lnTo>
                    <a:pt x="1139939" y="17843"/>
                  </a:lnTo>
                  <a:lnTo>
                    <a:pt x="1137780" y="16446"/>
                  </a:lnTo>
                  <a:lnTo>
                    <a:pt x="1137780" y="66738"/>
                  </a:lnTo>
                  <a:lnTo>
                    <a:pt x="1136078" y="74041"/>
                  </a:lnTo>
                  <a:lnTo>
                    <a:pt x="1132649" y="79629"/>
                  </a:lnTo>
                  <a:lnTo>
                    <a:pt x="1129093" y="85217"/>
                  </a:lnTo>
                  <a:lnTo>
                    <a:pt x="1124902" y="88011"/>
                  </a:lnTo>
                  <a:lnTo>
                    <a:pt x="1114869" y="88011"/>
                  </a:lnTo>
                  <a:lnTo>
                    <a:pt x="1110551" y="85217"/>
                  </a:lnTo>
                  <a:lnTo>
                    <a:pt x="1107122" y="79502"/>
                  </a:lnTo>
                  <a:lnTo>
                    <a:pt x="1103566" y="73914"/>
                  </a:lnTo>
                  <a:lnTo>
                    <a:pt x="1102004" y="66738"/>
                  </a:lnTo>
                  <a:lnTo>
                    <a:pt x="1102029" y="46545"/>
                  </a:lnTo>
                  <a:lnTo>
                    <a:pt x="1103566" y="39497"/>
                  </a:lnTo>
                  <a:lnTo>
                    <a:pt x="1106995" y="33909"/>
                  </a:lnTo>
                  <a:lnTo>
                    <a:pt x="1110297" y="28321"/>
                  </a:lnTo>
                  <a:lnTo>
                    <a:pt x="1114615" y="25527"/>
                  </a:lnTo>
                  <a:lnTo>
                    <a:pt x="1125156" y="25527"/>
                  </a:lnTo>
                  <a:lnTo>
                    <a:pt x="1129474" y="28321"/>
                  </a:lnTo>
                  <a:lnTo>
                    <a:pt x="1136078" y="39497"/>
                  </a:lnTo>
                  <a:lnTo>
                    <a:pt x="1137716" y="46545"/>
                  </a:lnTo>
                  <a:lnTo>
                    <a:pt x="1137780" y="66738"/>
                  </a:lnTo>
                  <a:lnTo>
                    <a:pt x="1137780" y="16446"/>
                  </a:lnTo>
                  <a:lnTo>
                    <a:pt x="1133983" y="13970"/>
                  </a:lnTo>
                  <a:lnTo>
                    <a:pt x="1127302" y="11684"/>
                  </a:lnTo>
                  <a:lnTo>
                    <a:pt x="1119822" y="10922"/>
                  </a:lnTo>
                  <a:lnTo>
                    <a:pt x="1112304" y="11696"/>
                  </a:lnTo>
                  <a:lnTo>
                    <a:pt x="1085723" y="46545"/>
                  </a:lnTo>
                  <a:lnTo>
                    <a:pt x="1085151" y="56642"/>
                  </a:lnTo>
                  <a:lnTo>
                    <a:pt x="1085723" y="66294"/>
                  </a:lnTo>
                  <a:lnTo>
                    <a:pt x="1105674" y="99364"/>
                  </a:lnTo>
                  <a:lnTo>
                    <a:pt x="1119822" y="102489"/>
                  </a:lnTo>
                  <a:lnTo>
                    <a:pt x="1127340" y="101727"/>
                  </a:lnTo>
                  <a:lnTo>
                    <a:pt x="1134071" y="99428"/>
                  </a:lnTo>
                  <a:lnTo>
                    <a:pt x="1140002" y="95580"/>
                  </a:lnTo>
                  <a:lnTo>
                    <a:pt x="1145095" y="90170"/>
                  </a:lnTo>
                  <a:lnTo>
                    <a:pt x="1146416" y="88011"/>
                  </a:lnTo>
                  <a:lnTo>
                    <a:pt x="1149184" y="83502"/>
                  </a:lnTo>
                  <a:lnTo>
                    <a:pt x="1152118" y="75692"/>
                  </a:lnTo>
                  <a:lnTo>
                    <a:pt x="1153896" y="66738"/>
                  </a:lnTo>
                  <a:lnTo>
                    <a:pt x="1154493" y="56642"/>
                  </a:lnTo>
                  <a:close/>
                </a:path>
                <a:path w="3306445" h="140335">
                  <a:moveTo>
                    <a:pt x="1191323" y="2540"/>
                  </a:moveTo>
                  <a:lnTo>
                    <a:pt x="1174432" y="2540"/>
                  </a:lnTo>
                  <a:lnTo>
                    <a:pt x="1174432" y="134620"/>
                  </a:lnTo>
                  <a:lnTo>
                    <a:pt x="1191323" y="134620"/>
                  </a:lnTo>
                  <a:lnTo>
                    <a:pt x="1191323" y="2540"/>
                  </a:lnTo>
                  <a:close/>
                </a:path>
                <a:path w="3306445" h="140335">
                  <a:moveTo>
                    <a:pt x="1342453" y="6731"/>
                  </a:moveTo>
                  <a:lnTo>
                    <a:pt x="1267904" y="6731"/>
                  </a:lnTo>
                  <a:lnTo>
                    <a:pt x="1267904" y="20701"/>
                  </a:lnTo>
                  <a:lnTo>
                    <a:pt x="1342453" y="20701"/>
                  </a:lnTo>
                  <a:lnTo>
                    <a:pt x="1342453" y="6731"/>
                  </a:lnTo>
                  <a:close/>
                </a:path>
                <a:path w="3306445" h="140335">
                  <a:moveTo>
                    <a:pt x="1349311" y="64770"/>
                  </a:moveTo>
                  <a:lnTo>
                    <a:pt x="1348181" y="52578"/>
                  </a:lnTo>
                  <a:lnTo>
                    <a:pt x="1348041" y="50927"/>
                  </a:lnTo>
                  <a:lnTo>
                    <a:pt x="1342199" y="52070"/>
                  </a:lnTo>
                  <a:lnTo>
                    <a:pt x="1336103" y="52578"/>
                  </a:lnTo>
                  <a:lnTo>
                    <a:pt x="1329753" y="52578"/>
                  </a:lnTo>
                  <a:lnTo>
                    <a:pt x="1331277" y="27305"/>
                  </a:lnTo>
                  <a:lnTo>
                    <a:pt x="1314513" y="27305"/>
                  </a:lnTo>
                  <a:lnTo>
                    <a:pt x="1313751" y="52705"/>
                  </a:lnTo>
                  <a:lnTo>
                    <a:pt x="1296987" y="52705"/>
                  </a:lnTo>
                  <a:lnTo>
                    <a:pt x="1296225" y="27305"/>
                  </a:lnTo>
                  <a:lnTo>
                    <a:pt x="1279207" y="27305"/>
                  </a:lnTo>
                  <a:lnTo>
                    <a:pt x="1280731" y="52705"/>
                  </a:lnTo>
                  <a:lnTo>
                    <a:pt x="1264602" y="52705"/>
                  </a:lnTo>
                  <a:lnTo>
                    <a:pt x="1264602" y="66802"/>
                  </a:lnTo>
                  <a:lnTo>
                    <a:pt x="1322641" y="66802"/>
                  </a:lnTo>
                  <a:lnTo>
                    <a:pt x="1331023" y="66687"/>
                  </a:lnTo>
                  <a:lnTo>
                    <a:pt x="1338262" y="66319"/>
                  </a:lnTo>
                  <a:lnTo>
                    <a:pt x="1344358" y="65684"/>
                  </a:lnTo>
                  <a:lnTo>
                    <a:pt x="1349311" y="64770"/>
                  </a:lnTo>
                  <a:close/>
                </a:path>
                <a:path w="3306445" h="140335">
                  <a:moveTo>
                    <a:pt x="1372806" y="2540"/>
                  </a:moveTo>
                  <a:lnTo>
                    <a:pt x="1356042" y="2540"/>
                  </a:lnTo>
                  <a:lnTo>
                    <a:pt x="1356042" y="70104"/>
                  </a:lnTo>
                  <a:lnTo>
                    <a:pt x="1372806" y="70104"/>
                  </a:lnTo>
                  <a:lnTo>
                    <a:pt x="1372806" y="2540"/>
                  </a:lnTo>
                  <a:close/>
                </a:path>
                <a:path w="3306445" h="140335">
                  <a:moveTo>
                    <a:pt x="1376235" y="118618"/>
                  </a:moveTo>
                  <a:lnTo>
                    <a:pt x="1304480" y="118618"/>
                  </a:lnTo>
                  <a:lnTo>
                    <a:pt x="1304480" y="110617"/>
                  </a:lnTo>
                  <a:lnTo>
                    <a:pt x="1372806" y="110617"/>
                  </a:lnTo>
                  <a:lnTo>
                    <a:pt x="1372806" y="75438"/>
                  </a:lnTo>
                  <a:lnTo>
                    <a:pt x="1287462" y="75438"/>
                  </a:lnTo>
                  <a:lnTo>
                    <a:pt x="1287462" y="89916"/>
                  </a:lnTo>
                  <a:lnTo>
                    <a:pt x="1356042" y="89916"/>
                  </a:lnTo>
                  <a:lnTo>
                    <a:pt x="1356042" y="97409"/>
                  </a:lnTo>
                  <a:lnTo>
                    <a:pt x="1287462" y="97409"/>
                  </a:lnTo>
                  <a:lnTo>
                    <a:pt x="1287462" y="133096"/>
                  </a:lnTo>
                  <a:lnTo>
                    <a:pt x="1376235" y="133096"/>
                  </a:lnTo>
                  <a:lnTo>
                    <a:pt x="1376235" y="118618"/>
                  </a:lnTo>
                  <a:close/>
                </a:path>
                <a:path w="3306445" h="140335">
                  <a:moveTo>
                    <a:pt x="1519999" y="102235"/>
                  </a:moveTo>
                  <a:lnTo>
                    <a:pt x="1489265" y="102235"/>
                  </a:lnTo>
                  <a:lnTo>
                    <a:pt x="1489265" y="78232"/>
                  </a:lnTo>
                  <a:lnTo>
                    <a:pt x="1489265" y="71755"/>
                  </a:lnTo>
                  <a:lnTo>
                    <a:pt x="1495755" y="66522"/>
                  </a:lnTo>
                  <a:lnTo>
                    <a:pt x="1496695" y="65278"/>
                  </a:lnTo>
                  <a:lnTo>
                    <a:pt x="1500403" y="60375"/>
                  </a:lnTo>
                  <a:lnTo>
                    <a:pt x="1503184" y="53352"/>
                  </a:lnTo>
                  <a:lnTo>
                    <a:pt x="1504124" y="45466"/>
                  </a:lnTo>
                  <a:lnTo>
                    <a:pt x="1503311" y="37998"/>
                  </a:lnTo>
                  <a:lnTo>
                    <a:pt x="1486598" y="17907"/>
                  </a:lnTo>
                  <a:lnTo>
                    <a:pt x="1486598" y="39370"/>
                  </a:lnTo>
                  <a:lnTo>
                    <a:pt x="1486598" y="51562"/>
                  </a:lnTo>
                  <a:lnTo>
                    <a:pt x="1484185" y="56388"/>
                  </a:lnTo>
                  <a:lnTo>
                    <a:pt x="1479105" y="59944"/>
                  </a:lnTo>
                  <a:lnTo>
                    <a:pt x="1474152" y="63500"/>
                  </a:lnTo>
                  <a:lnTo>
                    <a:pt x="1472374" y="63969"/>
                  </a:lnTo>
                  <a:lnTo>
                    <a:pt x="1472374" y="78232"/>
                  </a:lnTo>
                  <a:lnTo>
                    <a:pt x="1472374" y="102235"/>
                  </a:lnTo>
                  <a:lnTo>
                    <a:pt x="1445069" y="102235"/>
                  </a:lnTo>
                  <a:lnTo>
                    <a:pt x="1445069" y="78232"/>
                  </a:lnTo>
                  <a:lnTo>
                    <a:pt x="1449641" y="78994"/>
                  </a:lnTo>
                  <a:lnTo>
                    <a:pt x="1454086" y="79502"/>
                  </a:lnTo>
                  <a:lnTo>
                    <a:pt x="1463230" y="79502"/>
                  </a:lnTo>
                  <a:lnTo>
                    <a:pt x="1467802" y="78994"/>
                  </a:lnTo>
                  <a:lnTo>
                    <a:pt x="1472374" y="78232"/>
                  </a:lnTo>
                  <a:lnTo>
                    <a:pt x="1472374" y="63969"/>
                  </a:lnTo>
                  <a:lnTo>
                    <a:pt x="1467294" y="65278"/>
                  </a:lnTo>
                  <a:lnTo>
                    <a:pt x="1450022" y="65278"/>
                  </a:lnTo>
                  <a:lnTo>
                    <a:pt x="1443291" y="63500"/>
                  </a:lnTo>
                  <a:lnTo>
                    <a:pt x="1433131" y="56388"/>
                  </a:lnTo>
                  <a:lnTo>
                    <a:pt x="1430591" y="51562"/>
                  </a:lnTo>
                  <a:lnTo>
                    <a:pt x="1430591" y="39370"/>
                  </a:lnTo>
                  <a:lnTo>
                    <a:pt x="1433131" y="34544"/>
                  </a:lnTo>
                  <a:lnTo>
                    <a:pt x="1443291" y="27432"/>
                  </a:lnTo>
                  <a:lnTo>
                    <a:pt x="1450022" y="25654"/>
                  </a:lnTo>
                  <a:lnTo>
                    <a:pt x="1467294" y="25654"/>
                  </a:lnTo>
                  <a:lnTo>
                    <a:pt x="1474152" y="27432"/>
                  </a:lnTo>
                  <a:lnTo>
                    <a:pt x="1479105" y="30988"/>
                  </a:lnTo>
                  <a:lnTo>
                    <a:pt x="1484185" y="34544"/>
                  </a:lnTo>
                  <a:lnTo>
                    <a:pt x="1486598" y="39370"/>
                  </a:lnTo>
                  <a:lnTo>
                    <a:pt x="1486598" y="17907"/>
                  </a:lnTo>
                  <a:lnTo>
                    <a:pt x="1484337" y="16573"/>
                  </a:lnTo>
                  <a:lnTo>
                    <a:pt x="1476629" y="13716"/>
                  </a:lnTo>
                  <a:lnTo>
                    <a:pt x="1468056" y="12001"/>
                  </a:lnTo>
                  <a:lnTo>
                    <a:pt x="1458658" y="11430"/>
                  </a:lnTo>
                  <a:lnTo>
                    <a:pt x="1449247" y="12001"/>
                  </a:lnTo>
                  <a:lnTo>
                    <a:pt x="1416304" y="31356"/>
                  </a:lnTo>
                  <a:lnTo>
                    <a:pt x="1413065" y="45466"/>
                  </a:lnTo>
                  <a:lnTo>
                    <a:pt x="1414005" y="53467"/>
                  </a:lnTo>
                  <a:lnTo>
                    <a:pt x="1416850" y="60515"/>
                  </a:lnTo>
                  <a:lnTo>
                    <a:pt x="1421574" y="66611"/>
                  </a:lnTo>
                  <a:lnTo>
                    <a:pt x="1428178" y="71755"/>
                  </a:lnTo>
                  <a:lnTo>
                    <a:pt x="1428178" y="102235"/>
                  </a:lnTo>
                  <a:lnTo>
                    <a:pt x="1397444" y="102235"/>
                  </a:lnTo>
                  <a:lnTo>
                    <a:pt x="1397444" y="116332"/>
                  </a:lnTo>
                  <a:lnTo>
                    <a:pt x="1519999" y="116332"/>
                  </a:lnTo>
                  <a:lnTo>
                    <a:pt x="1519999" y="102235"/>
                  </a:lnTo>
                  <a:close/>
                </a:path>
                <a:path w="3306445" h="140335">
                  <a:moveTo>
                    <a:pt x="1609026" y="45847"/>
                  </a:moveTo>
                  <a:lnTo>
                    <a:pt x="1607820" y="43688"/>
                  </a:lnTo>
                  <a:lnTo>
                    <a:pt x="1605978" y="40386"/>
                  </a:lnTo>
                  <a:lnTo>
                    <a:pt x="1599755" y="36322"/>
                  </a:lnTo>
                  <a:lnTo>
                    <a:pt x="1594726" y="33655"/>
                  </a:lnTo>
                  <a:lnTo>
                    <a:pt x="1591754" y="32702"/>
                  </a:lnTo>
                  <a:lnTo>
                    <a:pt x="1591754" y="46736"/>
                  </a:lnTo>
                  <a:lnTo>
                    <a:pt x="1591754" y="58928"/>
                  </a:lnTo>
                  <a:lnTo>
                    <a:pt x="1586039" y="61976"/>
                  </a:lnTo>
                  <a:lnTo>
                    <a:pt x="1563052" y="61976"/>
                  </a:lnTo>
                  <a:lnTo>
                    <a:pt x="1557337" y="58928"/>
                  </a:lnTo>
                  <a:lnTo>
                    <a:pt x="1557337" y="46736"/>
                  </a:lnTo>
                  <a:lnTo>
                    <a:pt x="1563052" y="43688"/>
                  </a:lnTo>
                  <a:lnTo>
                    <a:pt x="1586039" y="43688"/>
                  </a:lnTo>
                  <a:lnTo>
                    <a:pt x="1591754" y="46736"/>
                  </a:lnTo>
                  <a:lnTo>
                    <a:pt x="1591754" y="32702"/>
                  </a:lnTo>
                  <a:lnTo>
                    <a:pt x="1588846" y="31750"/>
                  </a:lnTo>
                  <a:lnTo>
                    <a:pt x="1582127" y="30619"/>
                  </a:lnTo>
                  <a:lnTo>
                    <a:pt x="1574609" y="30226"/>
                  </a:lnTo>
                  <a:lnTo>
                    <a:pt x="1567078" y="30619"/>
                  </a:lnTo>
                  <a:lnTo>
                    <a:pt x="1539938" y="45847"/>
                  </a:lnTo>
                  <a:lnTo>
                    <a:pt x="1540002" y="59817"/>
                  </a:lnTo>
                  <a:lnTo>
                    <a:pt x="1574482" y="75438"/>
                  </a:lnTo>
                  <a:lnTo>
                    <a:pt x="1582000" y="75069"/>
                  </a:lnTo>
                  <a:lnTo>
                    <a:pt x="1607820" y="61976"/>
                  </a:lnTo>
                  <a:lnTo>
                    <a:pt x="1609026" y="59817"/>
                  </a:lnTo>
                  <a:lnTo>
                    <a:pt x="1609026" y="45847"/>
                  </a:lnTo>
                  <a:close/>
                </a:path>
                <a:path w="3306445" h="140335">
                  <a:moveTo>
                    <a:pt x="1614995" y="12954"/>
                  </a:moveTo>
                  <a:lnTo>
                    <a:pt x="1583118" y="12954"/>
                  </a:lnTo>
                  <a:lnTo>
                    <a:pt x="1583118" y="0"/>
                  </a:lnTo>
                  <a:lnTo>
                    <a:pt x="1565973" y="0"/>
                  </a:lnTo>
                  <a:lnTo>
                    <a:pt x="1565973" y="12954"/>
                  </a:lnTo>
                  <a:lnTo>
                    <a:pt x="1533969" y="12954"/>
                  </a:lnTo>
                  <a:lnTo>
                    <a:pt x="1533969" y="26162"/>
                  </a:lnTo>
                  <a:lnTo>
                    <a:pt x="1614995" y="26162"/>
                  </a:lnTo>
                  <a:lnTo>
                    <a:pt x="1614995" y="12954"/>
                  </a:lnTo>
                  <a:close/>
                </a:path>
                <a:path w="3306445" h="140335">
                  <a:moveTo>
                    <a:pt x="1642808" y="120523"/>
                  </a:moveTo>
                  <a:lnTo>
                    <a:pt x="1573085" y="120523"/>
                  </a:lnTo>
                  <a:lnTo>
                    <a:pt x="1573085" y="113538"/>
                  </a:lnTo>
                  <a:lnTo>
                    <a:pt x="1639506" y="113538"/>
                  </a:lnTo>
                  <a:lnTo>
                    <a:pt x="1639506" y="81534"/>
                  </a:lnTo>
                  <a:lnTo>
                    <a:pt x="1555940" y="81534"/>
                  </a:lnTo>
                  <a:lnTo>
                    <a:pt x="1555940" y="95123"/>
                  </a:lnTo>
                  <a:lnTo>
                    <a:pt x="1622615" y="95123"/>
                  </a:lnTo>
                  <a:lnTo>
                    <a:pt x="1622615" y="101600"/>
                  </a:lnTo>
                  <a:lnTo>
                    <a:pt x="1555940" y="101600"/>
                  </a:lnTo>
                  <a:lnTo>
                    <a:pt x="1555940" y="133985"/>
                  </a:lnTo>
                  <a:lnTo>
                    <a:pt x="1642808" y="133985"/>
                  </a:lnTo>
                  <a:lnTo>
                    <a:pt x="1642808" y="120523"/>
                  </a:lnTo>
                  <a:close/>
                </a:path>
                <a:path w="3306445" h="140335">
                  <a:moveTo>
                    <a:pt x="1659445" y="38227"/>
                  </a:moveTo>
                  <a:lnTo>
                    <a:pt x="1639506" y="38227"/>
                  </a:lnTo>
                  <a:lnTo>
                    <a:pt x="1639506" y="2540"/>
                  </a:lnTo>
                  <a:lnTo>
                    <a:pt x="1622234" y="2540"/>
                  </a:lnTo>
                  <a:lnTo>
                    <a:pt x="1622234" y="76200"/>
                  </a:lnTo>
                  <a:lnTo>
                    <a:pt x="1639506" y="76200"/>
                  </a:lnTo>
                  <a:lnTo>
                    <a:pt x="1639506" y="52705"/>
                  </a:lnTo>
                  <a:lnTo>
                    <a:pt x="1659445" y="52705"/>
                  </a:lnTo>
                  <a:lnTo>
                    <a:pt x="1659445" y="38227"/>
                  </a:lnTo>
                  <a:close/>
                </a:path>
                <a:path w="3306445" h="140335">
                  <a:moveTo>
                    <a:pt x="1788477" y="10160"/>
                  </a:moveTo>
                  <a:lnTo>
                    <a:pt x="1724977" y="10160"/>
                  </a:lnTo>
                  <a:lnTo>
                    <a:pt x="1724977" y="24511"/>
                  </a:lnTo>
                  <a:lnTo>
                    <a:pt x="1767522" y="24511"/>
                  </a:lnTo>
                  <a:lnTo>
                    <a:pt x="1764830" y="31381"/>
                  </a:lnTo>
                  <a:lnTo>
                    <a:pt x="1734654" y="62191"/>
                  </a:lnTo>
                  <a:lnTo>
                    <a:pt x="1716849" y="70358"/>
                  </a:lnTo>
                  <a:lnTo>
                    <a:pt x="1728914" y="83566"/>
                  </a:lnTo>
                  <a:lnTo>
                    <a:pt x="1752765" y="69697"/>
                  </a:lnTo>
                  <a:lnTo>
                    <a:pt x="1770646" y="52819"/>
                  </a:lnTo>
                  <a:lnTo>
                    <a:pt x="1782533" y="32981"/>
                  </a:lnTo>
                  <a:lnTo>
                    <a:pt x="1788477" y="10160"/>
                  </a:lnTo>
                  <a:close/>
                </a:path>
                <a:path w="3306445" h="140335">
                  <a:moveTo>
                    <a:pt x="1828990" y="2540"/>
                  </a:moveTo>
                  <a:lnTo>
                    <a:pt x="1812099" y="2540"/>
                  </a:lnTo>
                  <a:lnTo>
                    <a:pt x="1812099" y="39243"/>
                  </a:lnTo>
                  <a:lnTo>
                    <a:pt x="1780730" y="39243"/>
                  </a:lnTo>
                  <a:lnTo>
                    <a:pt x="1780730" y="53848"/>
                  </a:lnTo>
                  <a:lnTo>
                    <a:pt x="1812099" y="53848"/>
                  </a:lnTo>
                  <a:lnTo>
                    <a:pt x="1812099" y="90424"/>
                  </a:lnTo>
                  <a:lnTo>
                    <a:pt x="1828990" y="90424"/>
                  </a:lnTo>
                  <a:lnTo>
                    <a:pt x="1828990" y="2540"/>
                  </a:lnTo>
                  <a:close/>
                </a:path>
                <a:path w="3306445" h="140335">
                  <a:moveTo>
                    <a:pt x="1835975" y="121285"/>
                  </a:moveTo>
                  <a:lnTo>
                    <a:pt x="1794573" y="100965"/>
                  </a:lnTo>
                  <a:lnTo>
                    <a:pt x="1790255" y="93980"/>
                  </a:lnTo>
                  <a:lnTo>
                    <a:pt x="1790255" y="80518"/>
                  </a:lnTo>
                  <a:lnTo>
                    <a:pt x="1773237" y="80518"/>
                  </a:lnTo>
                  <a:lnTo>
                    <a:pt x="1773237" y="94234"/>
                  </a:lnTo>
                  <a:lnTo>
                    <a:pt x="1768919" y="101219"/>
                  </a:lnTo>
                  <a:lnTo>
                    <a:pt x="1727644" y="121158"/>
                  </a:lnTo>
                  <a:lnTo>
                    <a:pt x="1738058" y="134747"/>
                  </a:lnTo>
                  <a:lnTo>
                    <a:pt x="1772729" y="117983"/>
                  </a:lnTo>
                  <a:lnTo>
                    <a:pt x="1781746" y="107442"/>
                  </a:lnTo>
                  <a:lnTo>
                    <a:pt x="1785073" y="111734"/>
                  </a:lnTo>
                  <a:lnTo>
                    <a:pt x="1820202" y="133400"/>
                  </a:lnTo>
                  <a:lnTo>
                    <a:pt x="1826450" y="134747"/>
                  </a:lnTo>
                  <a:lnTo>
                    <a:pt x="1835975" y="121285"/>
                  </a:lnTo>
                  <a:close/>
                </a:path>
                <a:path w="3306445" h="140335">
                  <a:moveTo>
                    <a:pt x="1958276" y="45466"/>
                  </a:moveTo>
                  <a:lnTo>
                    <a:pt x="1940750" y="17907"/>
                  </a:lnTo>
                  <a:lnTo>
                    <a:pt x="1940750" y="39370"/>
                  </a:lnTo>
                  <a:lnTo>
                    <a:pt x="1940750" y="51562"/>
                  </a:lnTo>
                  <a:lnTo>
                    <a:pt x="1938337" y="56388"/>
                  </a:lnTo>
                  <a:lnTo>
                    <a:pt x="1933257" y="59944"/>
                  </a:lnTo>
                  <a:lnTo>
                    <a:pt x="1928304" y="63500"/>
                  </a:lnTo>
                  <a:lnTo>
                    <a:pt x="1921446" y="65278"/>
                  </a:lnTo>
                  <a:lnTo>
                    <a:pt x="1904174" y="65278"/>
                  </a:lnTo>
                  <a:lnTo>
                    <a:pt x="1897443" y="63500"/>
                  </a:lnTo>
                  <a:lnTo>
                    <a:pt x="1887283" y="56388"/>
                  </a:lnTo>
                  <a:lnTo>
                    <a:pt x="1884743" y="51562"/>
                  </a:lnTo>
                  <a:lnTo>
                    <a:pt x="1884743" y="39370"/>
                  </a:lnTo>
                  <a:lnTo>
                    <a:pt x="1887283" y="34544"/>
                  </a:lnTo>
                  <a:lnTo>
                    <a:pt x="1897443" y="27432"/>
                  </a:lnTo>
                  <a:lnTo>
                    <a:pt x="1904174" y="25654"/>
                  </a:lnTo>
                  <a:lnTo>
                    <a:pt x="1921446" y="25654"/>
                  </a:lnTo>
                  <a:lnTo>
                    <a:pt x="1928304" y="27432"/>
                  </a:lnTo>
                  <a:lnTo>
                    <a:pt x="1933257" y="30988"/>
                  </a:lnTo>
                  <a:lnTo>
                    <a:pt x="1938337" y="34544"/>
                  </a:lnTo>
                  <a:lnTo>
                    <a:pt x="1912810" y="11430"/>
                  </a:lnTo>
                  <a:lnTo>
                    <a:pt x="1903399" y="12001"/>
                  </a:lnTo>
                  <a:lnTo>
                    <a:pt x="1870456" y="31356"/>
                  </a:lnTo>
                  <a:lnTo>
                    <a:pt x="1867217" y="45466"/>
                  </a:lnTo>
                  <a:lnTo>
                    <a:pt x="1868017" y="52946"/>
                  </a:lnTo>
                  <a:lnTo>
                    <a:pt x="1903425" y="78930"/>
                  </a:lnTo>
                  <a:lnTo>
                    <a:pt x="1912810" y="79502"/>
                  </a:lnTo>
                  <a:lnTo>
                    <a:pt x="1922259" y="78930"/>
                  </a:lnTo>
                  <a:lnTo>
                    <a:pt x="1951101" y="65278"/>
                  </a:lnTo>
                  <a:lnTo>
                    <a:pt x="1955050" y="59588"/>
                  </a:lnTo>
                  <a:lnTo>
                    <a:pt x="1957463" y="52946"/>
                  </a:lnTo>
                  <a:lnTo>
                    <a:pt x="1958276" y="45466"/>
                  </a:lnTo>
                  <a:close/>
                </a:path>
                <a:path w="3306445" h="140335">
                  <a:moveTo>
                    <a:pt x="1974151" y="101219"/>
                  </a:moveTo>
                  <a:lnTo>
                    <a:pt x="1851596" y="101219"/>
                  </a:lnTo>
                  <a:lnTo>
                    <a:pt x="1851596" y="115443"/>
                  </a:lnTo>
                  <a:lnTo>
                    <a:pt x="1974151" y="115443"/>
                  </a:lnTo>
                  <a:lnTo>
                    <a:pt x="1974151" y="101219"/>
                  </a:lnTo>
                  <a:close/>
                </a:path>
                <a:path w="3306445" h="140335">
                  <a:moveTo>
                    <a:pt x="2109787" y="102489"/>
                  </a:moveTo>
                  <a:lnTo>
                    <a:pt x="2057082" y="102489"/>
                  </a:lnTo>
                  <a:lnTo>
                    <a:pt x="2057082" y="83947"/>
                  </a:lnTo>
                  <a:lnTo>
                    <a:pt x="2095309" y="83947"/>
                  </a:lnTo>
                  <a:lnTo>
                    <a:pt x="2095309" y="69850"/>
                  </a:lnTo>
                  <a:lnTo>
                    <a:pt x="2021903" y="69850"/>
                  </a:lnTo>
                  <a:lnTo>
                    <a:pt x="2021903" y="55245"/>
                  </a:lnTo>
                  <a:lnTo>
                    <a:pt x="2091880" y="55245"/>
                  </a:lnTo>
                  <a:lnTo>
                    <a:pt x="2091880" y="13970"/>
                  </a:lnTo>
                  <a:lnTo>
                    <a:pt x="2004872" y="13970"/>
                  </a:lnTo>
                  <a:lnTo>
                    <a:pt x="2004872" y="28194"/>
                  </a:lnTo>
                  <a:lnTo>
                    <a:pt x="2074608" y="28194"/>
                  </a:lnTo>
                  <a:lnTo>
                    <a:pt x="2074608" y="41402"/>
                  </a:lnTo>
                  <a:lnTo>
                    <a:pt x="2004631" y="41402"/>
                  </a:lnTo>
                  <a:lnTo>
                    <a:pt x="2004631" y="83947"/>
                  </a:lnTo>
                  <a:lnTo>
                    <a:pt x="2039937" y="83947"/>
                  </a:lnTo>
                  <a:lnTo>
                    <a:pt x="2039937" y="102489"/>
                  </a:lnTo>
                  <a:lnTo>
                    <a:pt x="1987232" y="102489"/>
                  </a:lnTo>
                  <a:lnTo>
                    <a:pt x="1987232" y="116713"/>
                  </a:lnTo>
                  <a:lnTo>
                    <a:pt x="2109787" y="116713"/>
                  </a:lnTo>
                  <a:lnTo>
                    <a:pt x="2109787" y="102489"/>
                  </a:lnTo>
                  <a:close/>
                </a:path>
                <a:path w="3306445" h="140335">
                  <a:moveTo>
                    <a:pt x="2291143" y="102108"/>
                  </a:moveTo>
                  <a:lnTo>
                    <a:pt x="2238438" y="102108"/>
                  </a:lnTo>
                  <a:lnTo>
                    <a:pt x="2238438" y="78105"/>
                  </a:lnTo>
                  <a:lnTo>
                    <a:pt x="2272474" y="78105"/>
                  </a:lnTo>
                  <a:lnTo>
                    <a:pt x="2272474" y="63754"/>
                  </a:lnTo>
                  <a:lnTo>
                    <a:pt x="2272474" y="46863"/>
                  </a:lnTo>
                  <a:lnTo>
                    <a:pt x="2272474" y="32385"/>
                  </a:lnTo>
                  <a:lnTo>
                    <a:pt x="2272474" y="12446"/>
                  </a:lnTo>
                  <a:lnTo>
                    <a:pt x="2255329" y="12446"/>
                  </a:lnTo>
                  <a:lnTo>
                    <a:pt x="2255329" y="32385"/>
                  </a:lnTo>
                  <a:lnTo>
                    <a:pt x="2255329" y="46863"/>
                  </a:lnTo>
                  <a:lnTo>
                    <a:pt x="2255329" y="63754"/>
                  </a:lnTo>
                  <a:lnTo>
                    <a:pt x="2204275" y="63754"/>
                  </a:lnTo>
                  <a:lnTo>
                    <a:pt x="2204275" y="46863"/>
                  </a:lnTo>
                  <a:lnTo>
                    <a:pt x="2255329" y="46863"/>
                  </a:lnTo>
                  <a:lnTo>
                    <a:pt x="2255329" y="32385"/>
                  </a:lnTo>
                  <a:lnTo>
                    <a:pt x="2204275" y="32385"/>
                  </a:lnTo>
                  <a:lnTo>
                    <a:pt x="2204275" y="12446"/>
                  </a:lnTo>
                  <a:lnTo>
                    <a:pt x="2187003" y="12446"/>
                  </a:lnTo>
                  <a:lnTo>
                    <a:pt x="2187003" y="78105"/>
                  </a:lnTo>
                  <a:lnTo>
                    <a:pt x="2221166" y="78105"/>
                  </a:lnTo>
                  <a:lnTo>
                    <a:pt x="2221166" y="102108"/>
                  </a:lnTo>
                  <a:lnTo>
                    <a:pt x="2168588" y="102108"/>
                  </a:lnTo>
                  <a:lnTo>
                    <a:pt x="2168588" y="116332"/>
                  </a:lnTo>
                  <a:lnTo>
                    <a:pt x="2291143" y="116332"/>
                  </a:lnTo>
                  <a:lnTo>
                    <a:pt x="2291143" y="102108"/>
                  </a:lnTo>
                  <a:close/>
                </a:path>
                <a:path w="3306445" h="140335">
                  <a:moveTo>
                    <a:pt x="2378265" y="56642"/>
                  </a:moveTo>
                  <a:lnTo>
                    <a:pt x="2377656" y="46545"/>
                  </a:lnTo>
                  <a:lnTo>
                    <a:pt x="2375890" y="37706"/>
                  </a:lnTo>
                  <a:lnTo>
                    <a:pt x="2372957" y="29908"/>
                  </a:lnTo>
                  <a:lnTo>
                    <a:pt x="2370264" y="25527"/>
                  </a:lnTo>
                  <a:lnTo>
                    <a:pt x="2368867" y="23241"/>
                  </a:lnTo>
                  <a:lnTo>
                    <a:pt x="2363711" y="17843"/>
                  </a:lnTo>
                  <a:lnTo>
                    <a:pt x="2361552" y="16446"/>
                  </a:lnTo>
                  <a:lnTo>
                    <a:pt x="2361552" y="66738"/>
                  </a:lnTo>
                  <a:lnTo>
                    <a:pt x="2359850" y="74041"/>
                  </a:lnTo>
                  <a:lnTo>
                    <a:pt x="2356421" y="79629"/>
                  </a:lnTo>
                  <a:lnTo>
                    <a:pt x="2352865" y="85217"/>
                  </a:lnTo>
                  <a:lnTo>
                    <a:pt x="2348674" y="88011"/>
                  </a:lnTo>
                  <a:lnTo>
                    <a:pt x="2338641" y="88011"/>
                  </a:lnTo>
                  <a:lnTo>
                    <a:pt x="2334323" y="85217"/>
                  </a:lnTo>
                  <a:lnTo>
                    <a:pt x="2330894" y="79502"/>
                  </a:lnTo>
                  <a:lnTo>
                    <a:pt x="2327338" y="73914"/>
                  </a:lnTo>
                  <a:lnTo>
                    <a:pt x="2325776" y="66738"/>
                  </a:lnTo>
                  <a:lnTo>
                    <a:pt x="2325801" y="46545"/>
                  </a:lnTo>
                  <a:lnTo>
                    <a:pt x="2327338" y="39497"/>
                  </a:lnTo>
                  <a:lnTo>
                    <a:pt x="2330767" y="33909"/>
                  </a:lnTo>
                  <a:lnTo>
                    <a:pt x="2334069" y="28321"/>
                  </a:lnTo>
                  <a:lnTo>
                    <a:pt x="2338387" y="25527"/>
                  </a:lnTo>
                  <a:lnTo>
                    <a:pt x="2348928" y="25527"/>
                  </a:lnTo>
                  <a:lnTo>
                    <a:pt x="2353246" y="28321"/>
                  </a:lnTo>
                  <a:lnTo>
                    <a:pt x="2359850" y="39497"/>
                  </a:lnTo>
                  <a:lnTo>
                    <a:pt x="2361488" y="46545"/>
                  </a:lnTo>
                  <a:lnTo>
                    <a:pt x="2361552" y="66738"/>
                  </a:lnTo>
                  <a:lnTo>
                    <a:pt x="2361552" y="16446"/>
                  </a:lnTo>
                  <a:lnTo>
                    <a:pt x="2357755" y="13970"/>
                  </a:lnTo>
                  <a:lnTo>
                    <a:pt x="2351074" y="11684"/>
                  </a:lnTo>
                  <a:lnTo>
                    <a:pt x="2343594" y="10922"/>
                  </a:lnTo>
                  <a:lnTo>
                    <a:pt x="2336076" y="11696"/>
                  </a:lnTo>
                  <a:lnTo>
                    <a:pt x="2309495" y="46545"/>
                  </a:lnTo>
                  <a:lnTo>
                    <a:pt x="2308923" y="56642"/>
                  </a:lnTo>
                  <a:lnTo>
                    <a:pt x="2309495" y="66294"/>
                  </a:lnTo>
                  <a:lnTo>
                    <a:pt x="2329446" y="99364"/>
                  </a:lnTo>
                  <a:lnTo>
                    <a:pt x="2343594" y="102489"/>
                  </a:lnTo>
                  <a:lnTo>
                    <a:pt x="2351113" y="101727"/>
                  </a:lnTo>
                  <a:lnTo>
                    <a:pt x="2357844" y="99428"/>
                  </a:lnTo>
                  <a:lnTo>
                    <a:pt x="2363774" y="95580"/>
                  </a:lnTo>
                  <a:lnTo>
                    <a:pt x="2368867" y="90170"/>
                  </a:lnTo>
                  <a:lnTo>
                    <a:pt x="2370188" y="88011"/>
                  </a:lnTo>
                  <a:lnTo>
                    <a:pt x="2372957" y="83502"/>
                  </a:lnTo>
                  <a:lnTo>
                    <a:pt x="2375890" y="75692"/>
                  </a:lnTo>
                  <a:lnTo>
                    <a:pt x="2377668" y="66738"/>
                  </a:lnTo>
                  <a:lnTo>
                    <a:pt x="2378265" y="56642"/>
                  </a:lnTo>
                  <a:close/>
                </a:path>
                <a:path w="3306445" h="140335">
                  <a:moveTo>
                    <a:pt x="2415095" y="2540"/>
                  </a:moveTo>
                  <a:lnTo>
                    <a:pt x="2398204" y="2540"/>
                  </a:lnTo>
                  <a:lnTo>
                    <a:pt x="2398204" y="134620"/>
                  </a:lnTo>
                  <a:lnTo>
                    <a:pt x="2415095" y="134620"/>
                  </a:lnTo>
                  <a:lnTo>
                    <a:pt x="2415095" y="2540"/>
                  </a:lnTo>
                  <a:close/>
                </a:path>
                <a:path w="3306445" h="140335">
                  <a:moveTo>
                    <a:pt x="2553144" y="2540"/>
                  </a:moveTo>
                  <a:lnTo>
                    <a:pt x="2536126" y="2540"/>
                  </a:lnTo>
                  <a:lnTo>
                    <a:pt x="2536126" y="30734"/>
                  </a:lnTo>
                  <a:lnTo>
                    <a:pt x="2536126" y="45212"/>
                  </a:lnTo>
                  <a:lnTo>
                    <a:pt x="2536126" y="66294"/>
                  </a:lnTo>
                  <a:lnTo>
                    <a:pt x="2511615" y="66294"/>
                  </a:lnTo>
                  <a:lnTo>
                    <a:pt x="2511615" y="45212"/>
                  </a:lnTo>
                  <a:lnTo>
                    <a:pt x="2536126" y="45212"/>
                  </a:lnTo>
                  <a:lnTo>
                    <a:pt x="2536126" y="30734"/>
                  </a:lnTo>
                  <a:lnTo>
                    <a:pt x="2511615" y="30734"/>
                  </a:lnTo>
                  <a:lnTo>
                    <a:pt x="2511615" y="28321"/>
                  </a:lnTo>
                  <a:lnTo>
                    <a:pt x="2511615" y="13843"/>
                  </a:lnTo>
                  <a:lnTo>
                    <a:pt x="2494597" y="13843"/>
                  </a:lnTo>
                  <a:lnTo>
                    <a:pt x="2494597" y="28321"/>
                  </a:lnTo>
                  <a:lnTo>
                    <a:pt x="2494597" y="83185"/>
                  </a:lnTo>
                  <a:lnTo>
                    <a:pt x="2463355" y="83185"/>
                  </a:lnTo>
                  <a:lnTo>
                    <a:pt x="2463355" y="28321"/>
                  </a:lnTo>
                  <a:lnTo>
                    <a:pt x="2494597" y="28321"/>
                  </a:lnTo>
                  <a:lnTo>
                    <a:pt x="2494597" y="13843"/>
                  </a:lnTo>
                  <a:lnTo>
                    <a:pt x="2446464" y="13843"/>
                  </a:lnTo>
                  <a:lnTo>
                    <a:pt x="2446464" y="97790"/>
                  </a:lnTo>
                  <a:lnTo>
                    <a:pt x="2511615" y="97790"/>
                  </a:lnTo>
                  <a:lnTo>
                    <a:pt x="2511615" y="83185"/>
                  </a:lnTo>
                  <a:lnTo>
                    <a:pt x="2511615" y="80772"/>
                  </a:lnTo>
                  <a:lnTo>
                    <a:pt x="2536126" y="80772"/>
                  </a:lnTo>
                  <a:lnTo>
                    <a:pt x="2536126" y="134620"/>
                  </a:lnTo>
                  <a:lnTo>
                    <a:pt x="2553144" y="134620"/>
                  </a:lnTo>
                  <a:lnTo>
                    <a:pt x="2553144" y="80772"/>
                  </a:lnTo>
                  <a:lnTo>
                    <a:pt x="2553144" y="66294"/>
                  </a:lnTo>
                  <a:lnTo>
                    <a:pt x="2553144" y="45212"/>
                  </a:lnTo>
                  <a:lnTo>
                    <a:pt x="2553144" y="30734"/>
                  </a:lnTo>
                  <a:lnTo>
                    <a:pt x="2553144" y="2540"/>
                  </a:lnTo>
                  <a:close/>
                </a:path>
                <a:path w="3306445" h="140335">
                  <a:moveTo>
                    <a:pt x="2594673" y="105029"/>
                  </a:moveTo>
                  <a:lnTo>
                    <a:pt x="2576893" y="105029"/>
                  </a:lnTo>
                  <a:lnTo>
                    <a:pt x="2569527" y="140208"/>
                  </a:lnTo>
                  <a:lnTo>
                    <a:pt x="2584132" y="140208"/>
                  </a:lnTo>
                  <a:lnTo>
                    <a:pt x="2594673" y="105029"/>
                  </a:lnTo>
                  <a:close/>
                </a:path>
                <a:path w="3306445" h="140335">
                  <a:moveTo>
                    <a:pt x="2773235" y="61341"/>
                  </a:moveTo>
                  <a:lnTo>
                    <a:pt x="2737294" y="44069"/>
                  </a:lnTo>
                  <a:lnTo>
                    <a:pt x="2736481" y="43180"/>
                  </a:lnTo>
                  <a:lnTo>
                    <a:pt x="2731782" y="38049"/>
                  </a:lnTo>
                  <a:lnTo>
                    <a:pt x="2727858" y="32169"/>
                  </a:lnTo>
                  <a:lnTo>
                    <a:pt x="2725496" y="26428"/>
                  </a:lnTo>
                  <a:lnTo>
                    <a:pt x="2724721" y="20828"/>
                  </a:lnTo>
                  <a:lnTo>
                    <a:pt x="2724721" y="11049"/>
                  </a:lnTo>
                  <a:lnTo>
                    <a:pt x="2707322" y="11049"/>
                  </a:lnTo>
                  <a:lnTo>
                    <a:pt x="2707322" y="20828"/>
                  </a:lnTo>
                  <a:lnTo>
                    <a:pt x="2706522" y="26504"/>
                  </a:lnTo>
                  <a:lnTo>
                    <a:pt x="2679293" y="54483"/>
                  </a:lnTo>
                  <a:lnTo>
                    <a:pt x="2658554" y="61341"/>
                  </a:lnTo>
                  <a:lnTo>
                    <a:pt x="2668460" y="74676"/>
                  </a:lnTo>
                  <a:lnTo>
                    <a:pt x="2707538" y="52933"/>
                  </a:lnTo>
                  <a:lnTo>
                    <a:pt x="2715831" y="43180"/>
                  </a:lnTo>
                  <a:lnTo>
                    <a:pt x="2719654" y="47993"/>
                  </a:lnTo>
                  <a:lnTo>
                    <a:pt x="2756217" y="72199"/>
                  </a:lnTo>
                  <a:lnTo>
                    <a:pt x="2763202" y="74549"/>
                  </a:lnTo>
                  <a:lnTo>
                    <a:pt x="2773235" y="61341"/>
                  </a:lnTo>
                  <a:close/>
                </a:path>
                <a:path w="3306445" h="140335">
                  <a:moveTo>
                    <a:pt x="2777299" y="100838"/>
                  </a:moveTo>
                  <a:lnTo>
                    <a:pt x="2654744" y="100838"/>
                  </a:lnTo>
                  <a:lnTo>
                    <a:pt x="2654744" y="114935"/>
                  </a:lnTo>
                  <a:lnTo>
                    <a:pt x="2777299" y="114935"/>
                  </a:lnTo>
                  <a:lnTo>
                    <a:pt x="2777299" y="100838"/>
                  </a:lnTo>
                  <a:close/>
                </a:path>
                <a:path w="3306445" h="140335">
                  <a:moveTo>
                    <a:pt x="2860865" y="13716"/>
                  </a:moveTo>
                  <a:lnTo>
                    <a:pt x="2843847" y="13716"/>
                  </a:lnTo>
                  <a:lnTo>
                    <a:pt x="2843847" y="28067"/>
                  </a:lnTo>
                  <a:lnTo>
                    <a:pt x="2843847" y="83058"/>
                  </a:lnTo>
                  <a:lnTo>
                    <a:pt x="2814002" y="83058"/>
                  </a:lnTo>
                  <a:lnTo>
                    <a:pt x="2814002" y="28067"/>
                  </a:lnTo>
                  <a:lnTo>
                    <a:pt x="2843847" y="28067"/>
                  </a:lnTo>
                  <a:lnTo>
                    <a:pt x="2843847" y="13716"/>
                  </a:lnTo>
                  <a:lnTo>
                    <a:pt x="2796984" y="13716"/>
                  </a:lnTo>
                  <a:lnTo>
                    <a:pt x="2796984" y="97409"/>
                  </a:lnTo>
                  <a:lnTo>
                    <a:pt x="2860865" y="97409"/>
                  </a:lnTo>
                  <a:lnTo>
                    <a:pt x="2860865" y="83058"/>
                  </a:lnTo>
                  <a:lnTo>
                    <a:pt x="2860865" y="28067"/>
                  </a:lnTo>
                  <a:lnTo>
                    <a:pt x="2860865" y="13716"/>
                  </a:lnTo>
                  <a:close/>
                </a:path>
                <a:path w="3306445" h="140335">
                  <a:moveTo>
                    <a:pt x="2917380" y="53213"/>
                  </a:moveTo>
                  <a:lnTo>
                    <a:pt x="2896806" y="53213"/>
                  </a:lnTo>
                  <a:lnTo>
                    <a:pt x="2896806" y="2540"/>
                  </a:lnTo>
                  <a:lnTo>
                    <a:pt x="2879661" y="2540"/>
                  </a:lnTo>
                  <a:lnTo>
                    <a:pt x="2879661" y="134620"/>
                  </a:lnTo>
                  <a:lnTo>
                    <a:pt x="2896806" y="134620"/>
                  </a:lnTo>
                  <a:lnTo>
                    <a:pt x="2896806" y="67691"/>
                  </a:lnTo>
                  <a:lnTo>
                    <a:pt x="2917380" y="67691"/>
                  </a:lnTo>
                  <a:lnTo>
                    <a:pt x="2917380" y="53213"/>
                  </a:lnTo>
                  <a:close/>
                </a:path>
                <a:path w="3306445" h="140335">
                  <a:moveTo>
                    <a:pt x="3033204" y="67056"/>
                  </a:moveTo>
                  <a:lnTo>
                    <a:pt x="2961322" y="67056"/>
                  </a:lnTo>
                  <a:lnTo>
                    <a:pt x="2961322" y="54483"/>
                  </a:lnTo>
                  <a:lnTo>
                    <a:pt x="3027235" y="54483"/>
                  </a:lnTo>
                  <a:lnTo>
                    <a:pt x="3027235" y="40386"/>
                  </a:lnTo>
                  <a:lnTo>
                    <a:pt x="2961322" y="40386"/>
                  </a:lnTo>
                  <a:lnTo>
                    <a:pt x="2961322" y="28321"/>
                  </a:lnTo>
                  <a:lnTo>
                    <a:pt x="3031045" y="28321"/>
                  </a:lnTo>
                  <a:lnTo>
                    <a:pt x="3031045" y="14097"/>
                  </a:lnTo>
                  <a:lnTo>
                    <a:pt x="2944050" y="14097"/>
                  </a:lnTo>
                  <a:lnTo>
                    <a:pt x="2944050" y="81153"/>
                  </a:lnTo>
                  <a:lnTo>
                    <a:pt x="3033204" y="81153"/>
                  </a:lnTo>
                  <a:lnTo>
                    <a:pt x="3033204" y="67056"/>
                  </a:lnTo>
                  <a:close/>
                </a:path>
                <a:path w="3306445" h="140335">
                  <a:moveTo>
                    <a:pt x="3048571" y="102616"/>
                  </a:moveTo>
                  <a:lnTo>
                    <a:pt x="2926016" y="102616"/>
                  </a:lnTo>
                  <a:lnTo>
                    <a:pt x="2926016" y="116967"/>
                  </a:lnTo>
                  <a:lnTo>
                    <a:pt x="3048571" y="116967"/>
                  </a:lnTo>
                  <a:lnTo>
                    <a:pt x="3048571" y="102616"/>
                  </a:lnTo>
                  <a:close/>
                </a:path>
                <a:path w="3306445" h="140335">
                  <a:moveTo>
                    <a:pt x="3167697" y="40894"/>
                  </a:moveTo>
                  <a:lnTo>
                    <a:pt x="3098101" y="40894"/>
                  </a:lnTo>
                  <a:lnTo>
                    <a:pt x="3098101" y="34925"/>
                  </a:lnTo>
                  <a:lnTo>
                    <a:pt x="3161220" y="34925"/>
                  </a:lnTo>
                  <a:lnTo>
                    <a:pt x="3161220" y="22860"/>
                  </a:lnTo>
                  <a:lnTo>
                    <a:pt x="3098101" y="22860"/>
                  </a:lnTo>
                  <a:lnTo>
                    <a:pt x="3098101" y="17018"/>
                  </a:lnTo>
                  <a:lnTo>
                    <a:pt x="3164776" y="17018"/>
                  </a:lnTo>
                  <a:lnTo>
                    <a:pt x="3164776" y="3429"/>
                  </a:lnTo>
                  <a:lnTo>
                    <a:pt x="3081083" y="3429"/>
                  </a:lnTo>
                  <a:lnTo>
                    <a:pt x="3081083" y="54356"/>
                  </a:lnTo>
                  <a:lnTo>
                    <a:pt x="3167697" y="54356"/>
                  </a:lnTo>
                  <a:lnTo>
                    <a:pt x="3167697" y="40894"/>
                  </a:lnTo>
                  <a:close/>
                </a:path>
                <a:path w="3306445" h="140335">
                  <a:moveTo>
                    <a:pt x="3169094" y="120015"/>
                  </a:moveTo>
                  <a:lnTo>
                    <a:pt x="3096704" y="120015"/>
                  </a:lnTo>
                  <a:lnTo>
                    <a:pt x="3096704" y="113411"/>
                  </a:lnTo>
                  <a:lnTo>
                    <a:pt x="3166427" y="113411"/>
                  </a:lnTo>
                  <a:lnTo>
                    <a:pt x="3166427" y="81026"/>
                  </a:lnTo>
                  <a:lnTo>
                    <a:pt x="3079559" y="81026"/>
                  </a:lnTo>
                  <a:lnTo>
                    <a:pt x="3079559" y="94488"/>
                  </a:lnTo>
                  <a:lnTo>
                    <a:pt x="3149155" y="94488"/>
                  </a:lnTo>
                  <a:lnTo>
                    <a:pt x="3149155" y="100838"/>
                  </a:lnTo>
                  <a:lnTo>
                    <a:pt x="3079559" y="100838"/>
                  </a:lnTo>
                  <a:lnTo>
                    <a:pt x="3079559" y="133477"/>
                  </a:lnTo>
                  <a:lnTo>
                    <a:pt x="3169094" y="133477"/>
                  </a:lnTo>
                  <a:lnTo>
                    <a:pt x="3169094" y="120015"/>
                  </a:lnTo>
                  <a:close/>
                </a:path>
                <a:path w="3306445" h="140335">
                  <a:moveTo>
                    <a:pt x="3184207" y="60579"/>
                  </a:moveTo>
                  <a:lnTo>
                    <a:pt x="3061652" y="60579"/>
                  </a:lnTo>
                  <a:lnTo>
                    <a:pt x="3061652" y="74422"/>
                  </a:lnTo>
                  <a:lnTo>
                    <a:pt x="3184207" y="74422"/>
                  </a:lnTo>
                  <a:lnTo>
                    <a:pt x="3184207" y="60579"/>
                  </a:lnTo>
                  <a:close/>
                </a:path>
                <a:path w="3306445" h="140335">
                  <a:moveTo>
                    <a:pt x="3281362" y="92075"/>
                  </a:moveTo>
                  <a:lnTo>
                    <a:pt x="3279940" y="81153"/>
                  </a:lnTo>
                  <a:lnTo>
                    <a:pt x="3279584" y="78359"/>
                  </a:lnTo>
                  <a:lnTo>
                    <a:pt x="3272853" y="79629"/>
                  </a:lnTo>
                  <a:lnTo>
                    <a:pt x="3266122" y="80391"/>
                  </a:lnTo>
                  <a:lnTo>
                    <a:pt x="3253613" y="80886"/>
                  </a:lnTo>
                  <a:lnTo>
                    <a:pt x="3245637" y="81051"/>
                  </a:lnTo>
                  <a:lnTo>
                    <a:pt x="3223577" y="81153"/>
                  </a:lnTo>
                  <a:lnTo>
                    <a:pt x="3223577" y="12065"/>
                  </a:lnTo>
                  <a:lnTo>
                    <a:pt x="3206686" y="12065"/>
                  </a:lnTo>
                  <a:lnTo>
                    <a:pt x="3206686" y="95631"/>
                  </a:lnTo>
                  <a:lnTo>
                    <a:pt x="3236404" y="95885"/>
                  </a:lnTo>
                  <a:lnTo>
                    <a:pt x="3250781" y="95656"/>
                  </a:lnTo>
                  <a:lnTo>
                    <a:pt x="3263074" y="94945"/>
                  </a:lnTo>
                  <a:lnTo>
                    <a:pt x="3273260" y="93751"/>
                  </a:lnTo>
                  <a:lnTo>
                    <a:pt x="3281362" y="92075"/>
                  </a:lnTo>
                  <a:close/>
                </a:path>
                <a:path w="3306445" h="140335">
                  <a:moveTo>
                    <a:pt x="3306254" y="2540"/>
                  </a:moveTo>
                  <a:lnTo>
                    <a:pt x="3289236" y="2540"/>
                  </a:lnTo>
                  <a:lnTo>
                    <a:pt x="3289236" y="134620"/>
                  </a:lnTo>
                  <a:lnTo>
                    <a:pt x="3306254" y="134620"/>
                  </a:lnTo>
                  <a:lnTo>
                    <a:pt x="3306254" y="254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639564" y="1587372"/>
              <a:ext cx="1338707" cy="133857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9711817" y="6676745"/>
              <a:ext cx="100583" cy="74582"/>
            </a:xfrm>
            <a:prstGeom prst="rect">
              <a:avLst/>
            </a:prstGeom>
          </p:spPr>
        </p:pic>
      </p:grpSp>
      <p:sp>
        <p:nvSpPr>
          <p:cNvPr id="26" name="object 26"/>
          <p:cNvSpPr/>
          <p:nvPr/>
        </p:nvSpPr>
        <p:spPr>
          <a:xfrm>
            <a:off x="822960" y="2865068"/>
            <a:ext cx="8260715" cy="289560"/>
          </a:xfrm>
          <a:custGeom>
            <a:avLst/>
            <a:gdLst/>
            <a:ahLst/>
            <a:cxnLst/>
            <a:rect l="l" t="t" r="r" b="b"/>
            <a:pathLst>
              <a:path w="8260715" h="289560">
                <a:moveTo>
                  <a:pt x="4677384" y="0"/>
                </a:moveTo>
                <a:lnTo>
                  <a:pt x="3773424" y="0"/>
                </a:lnTo>
                <a:lnTo>
                  <a:pt x="0" y="0"/>
                </a:lnTo>
                <a:lnTo>
                  <a:pt x="0" y="289356"/>
                </a:lnTo>
                <a:lnTo>
                  <a:pt x="3773424" y="289356"/>
                </a:lnTo>
                <a:lnTo>
                  <a:pt x="4677384" y="289356"/>
                </a:lnTo>
                <a:lnTo>
                  <a:pt x="4677384" y="0"/>
                </a:lnTo>
                <a:close/>
              </a:path>
              <a:path w="8260715" h="289560">
                <a:moveTo>
                  <a:pt x="5581370" y="0"/>
                </a:moveTo>
                <a:lnTo>
                  <a:pt x="4677410" y="0"/>
                </a:lnTo>
                <a:lnTo>
                  <a:pt x="4677410" y="289356"/>
                </a:lnTo>
                <a:lnTo>
                  <a:pt x="5581370" y="289356"/>
                </a:lnTo>
                <a:lnTo>
                  <a:pt x="5581370" y="0"/>
                </a:lnTo>
                <a:close/>
              </a:path>
              <a:path w="8260715" h="289560">
                <a:moveTo>
                  <a:pt x="7422439" y="0"/>
                </a:moveTo>
                <a:lnTo>
                  <a:pt x="6501943" y="0"/>
                </a:lnTo>
                <a:lnTo>
                  <a:pt x="5581396" y="0"/>
                </a:lnTo>
                <a:lnTo>
                  <a:pt x="5581396" y="289356"/>
                </a:lnTo>
                <a:lnTo>
                  <a:pt x="6501892" y="289356"/>
                </a:lnTo>
                <a:lnTo>
                  <a:pt x="7422439" y="289356"/>
                </a:lnTo>
                <a:lnTo>
                  <a:pt x="7422439" y="0"/>
                </a:lnTo>
                <a:close/>
              </a:path>
              <a:path w="8260715" h="289560">
                <a:moveTo>
                  <a:pt x="8260131" y="0"/>
                </a:moveTo>
                <a:lnTo>
                  <a:pt x="7422515" y="0"/>
                </a:lnTo>
                <a:lnTo>
                  <a:pt x="7422515" y="289356"/>
                </a:lnTo>
                <a:lnTo>
                  <a:pt x="8260131" y="289356"/>
                </a:lnTo>
                <a:lnTo>
                  <a:pt x="8260131" y="0"/>
                </a:lnTo>
                <a:close/>
              </a:path>
            </a:pathLst>
          </a:custGeom>
          <a:solidFill>
            <a:srgbClr val="333E5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27" name="object 27"/>
          <p:cNvGraphicFramePr>
            <a:graphicFrameLocks noGrp="1"/>
          </p:cNvGraphicFramePr>
          <p:nvPr/>
        </p:nvGraphicFramePr>
        <p:xfrm>
          <a:off x="822960" y="2865120"/>
          <a:ext cx="8257535" cy="33991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65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78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036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036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2011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2011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3692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88925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6350">
                      <a:solidFill>
                        <a:srgbClr val="A6A6A6"/>
                      </a:solidFill>
                      <a:prstDash val="solid"/>
                    </a:lnR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A6A6A6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8925">
                <a:tc row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6350">
                      <a:solidFill>
                        <a:srgbClr val="A6A6A6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6350">
                      <a:solidFill>
                        <a:srgbClr val="A6A6A6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A6A6A6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130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6350">
                      <a:solidFill>
                        <a:srgbClr val="A6A6A6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6350">
                      <a:solidFill>
                        <a:srgbClr val="A6A6A6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A6A6A6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130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6350">
                      <a:solidFill>
                        <a:srgbClr val="A6A6A6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6350">
                      <a:solidFill>
                        <a:srgbClr val="A6A6A6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A6A6A6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130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6350">
                      <a:solidFill>
                        <a:srgbClr val="A6A6A6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6350">
                      <a:solidFill>
                        <a:srgbClr val="A6A6A6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6350">
                      <a:solidFill>
                        <a:srgbClr val="A6A6A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A6A6A6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6350">
                      <a:solidFill>
                        <a:srgbClr val="A6A6A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6350">
                      <a:solidFill>
                        <a:srgbClr val="A6A6A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6350">
                      <a:solidFill>
                        <a:srgbClr val="A6A6A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6350">
                      <a:solidFill>
                        <a:srgbClr val="A6A6A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T w="3175">
                      <a:solidFill>
                        <a:srgbClr val="BEBEBE"/>
                      </a:solidFill>
                      <a:prstDash val="solid"/>
                    </a:lnT>
                    <a:lnB w="6350">
                      <a:solidFill>
                        <a:srgbClr val="A6A6A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1305"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3175">
                      <a:solidFill>
                        <a:srgbClr val="BEBEBE"/>
                      </a:solidFill>
                      <a:prstDash val="solid"/>
                    </a:lnR>
                    <a:lnT w="6350">
                      <a:solidFill>
                        <a:srgbClr val="A6A6A6"/>
                      </a:solidFill>
                      <a:prstDash val="solid"/>
                    </a:lnT>
                    <a:lnB w="6350">
                      <a:solidFill>
                        <a:srgbClr val="A6A6A6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6350">
                      <a:solidFill>
                        <a:srgbClr val="A6A6A6"/>
                      </a:solidFill>
                      <a:prstDash val="solid"/>
                    </a:lnR>
                    <a:lnT w="6350">
                      <a:solidFill>
                        <a:srgbClr val="A6A6A6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A6A6A6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6350">
                      <a:solidFill>
                        <a:srgbClr val="A6A6A6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6350">
                      <a:solidFill>
                        <a:srgbClr val="A6A6A6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6350">
                      <a:solidFill>
                        <a:srgbClr val="A6A6A6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6350">
                      <a:solidFill>
                        <a:srgbClr val="A6A6A6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T w="6350">
                      <a:solidFill>
                        <a:srgbClr val="A6A6A6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194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3175">
                      <a:solidFill>
                        <a:srgbClr val="BEBEBE"/>
                      </a:solidFill>
                      <a:prstDash val="solid"/>
                    </a:lnR>
                    <a:lnT w="6350">
                      <a:solidFill>
                        <a:srgbClr val="A6A6A6"/>
                      </a:solidFill>
                      <a:prstDash val="solid"/>
                    </a:lnT>
                    <a:lnB w="6350">
                      <a:solidFill>
                        <a:srgbClr val="A6A6A6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6350">
                      <a:solidFill>
                        <a:srgbClr val="A6A6A6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A6A6A6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892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3175">
                      <a:solidFill>
                        <a:srgbClr val="BEBEBE"/>
                      </a:solidFill>
                      <a:prstDash val="solid"/>
                    </a:lnR>
                    <a:lnT w="6350">
                      <a:solidFill>
                        <a:srgbClr val="A6A6A6"/>
                      </a:solidFill>
                      <a:prstDash val="solid"/>
                    </a:lnT>
                    <a:lnB w="6350">
                      <a:solidFill>
                        <a:srgbClr val="A6A6A6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6350">
                      <a:solidFill>
                        <a:srgbClr val="A6A6A6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6350">
                      <a:solidFill>
                        <a:srgbClr val="A6A6A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A6A6A6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6350">
                      <a:solidFill>
                        <a:srgbClr val="A6A6A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6350">
                      <a:solidFill>
                        <a:srgbClr val="A6A6A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6350">
                      <a:solidFill>
                        <a:srgbClr val="A6A6A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6350">
                      <a:solidFill>
                        <a:srgbClr val="A6A6A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T w="3175">
                      <a:solidFill>
                        <a:srgbClr val="BEBEBE"/>
                      </a:solidFill>
                      <a:prstDash val="solid"/>
                    </a:lnT>
                    <a:lnB w="6350">
                      <a:solidFill>
                        <a:srgbClr val="A6A6A6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1305">
                <a:tc row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3175">
                      <a:solidFill>
                        <a:srgbClr val="BEBEBE"/>
                      </a:solidFill>
                      <a:prstDash val="solid"/>
                    </a:lnR>
                    <a:lnT w="6350">
                      <a:solidFill>
                        <a:srgbClr val="A6A6A6"/>
                      </a:solidFill>
                      <a:prstDash val="solid"/>
                    </a:lnT>
                    <a:lnB w="9525">
                      <a:solidFill>
                        <a:srgbClr val="333E5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6350">
                      <a:solidFill>
                        <a:srgbClr val="A6A6A6"/>
                      </a:solidFill>
                      <a:prstDash val="solid"/>
                    </a:lnR>
                    <a:lnT w="6350">
                      <a:solidFill>
                        <a:srgbClr val="A6A6A6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A6A6A6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6350">
                      <a:solidFill>
                        <a:srgbClr val="A6A6A6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6350">
                      <a:solidFill>
                        <a:srgbClr val="A6A6A6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6350">
                      <a:solidFill>
                        <a:srgbClr val="A6A6A6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6350">
                      <a:solidFill>
                        <a:srgbClr val="A6A6A6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T w="6350">
                      <a:solidFill>
                        <a:srgbClr val="A6A6A6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130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3175">
                      <a:solidFill>
                        <a:srgbClr val="BEBEBE"/>
                      </a:solidFill>
                      <a:prstDash val="solid"/>
                    </a:lnR>
                    <a:lnT w="6350">
                      <a:solidFill>
                        <a:srgbClr val="A6A6A6"/>
                      </a:solidFill>
                      <a:prstDash val="solid"/>
                    </a:lnT>
                    <a:lnB w="9525">
                      <a:solidFill>
                        <a:srgbClr val="333E5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6350">
                      <a:solidFill>
                        <a:srgbClr val="A6A6A6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A6A6A6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130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3175">
                      <a:solidFill>
                        <a:srgbClr val="BEBEBE"/>
                      </a:solidFill>
                      <a:prstDash val="solid"/>
                    </a:lnR>
                    <a:lnT w="6350">
                      <a:solidFill>
                        <a:srgbClr val="A6A6A6"/>
                      </a:solidFill>
                      <a:prstDash val="solid"/>
                    </a:lnT>
                    <a:lnB w="9525">
                      <a:solidFill>
                        <a:srgbClr val="333E5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6350">
                      <a:solidFill>
                        <a:srgbClr val="A6A6A6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A6A6A6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130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3175">
                      <a:solidFill>
                        <a:srgbClr val="BEBEBE"/>
                      </a:solidFill>
                      <a:prstDash val="solid"/>
                    </a:lnR>
                    <a:lnT w="6350">
                      <a:solidFill>
                        <a:srgbClr val="A6A6A6"/>
                      </a:solidFill>
                      <a:prstDash val="solid"/>
                    </a:lnT>
                    <a:lnB w="9525">
                      <a:solidFill>
                        <a:srgbClr val="333E5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6350">
                      <a:solidFill>
                        <a:srgbClr val="A6A6A6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9525">
                      <a:solidFill>
                        <a:srgbClr val="333E5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A6A6A6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9525">
                      <a:solidFill>
                        <a:srgbClr val="333E5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9525">
                      <a:solidFill>
                        <a:srgbClr val="333E5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9525">
                      <a:solidFill>
                        <a:srgbClr val="333E5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9525">
                      <a:solidFill>
                        <a:srgbClr val="333E5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T w="3175">
                      <a:solidFill>
                        <a:srgbClr val="BEBEBE"/>
                      </a:solidFill>
                      <a:prstDash val="solid"/>
                    </a:lnT>
                    <a:lnB w="9525">
                      <a:solidFill>
                        <a:srgbClr val="333E5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28" name="object 28"/>
          <p:cNvSpPr/>
          <p:nvPr/>
        </p:nvSpPr>
        <p:spPr>
          <a:xfrm>
            <a:off x="4904232" y="2956051"/>
            <a:ext cx="296545" cy="104139"/>
          </a:xfrm>
          <a:custGeom>
            <a:avLst/>
            <a:gdLst/>
            <a:ahLst/>
            <a:cxnLst/>
            <a:rect l="l" t="t" r="r" b="b"/>
            <a:pathLst>
              <a:path w="296545" h="104139">
                <a:moveTo>
                  <a:pt x="279145" y="0"/>
                </a:moveTo>
                <a:lnTo>
                  <a:pt x="271398" y="0"/>
                </a:lnTo>
                <a:lnTo>
                  <a:pt x="261586" y="1000"/>
                </a:lnTo>
                <a:lnTo>
                  <a:pt x="230028" y="34385"/>
                </a:lnTo>
                <a:lnTo>
                  <a:pt x="227083" y="57403"/>
                </a:lnTo>
                <a:lnTo>
                  <a:pt x="227645" y="67744"/>
                </a:lnTo>
                <a:lnTo>
                  <a:pt x="247110" y="101012"/>
                </a:lnTo>
                <a:lnTo>
                  <a:pt x="262127" y="104139"/>
                </a:lnTo>
                <a:lnTo>
                  <a:pt x="269150" y="103540"/>
                </a:lnTo>
                <a:lnTo>
                  <a:pt x="275542" y="101726"/>
                </a:lnTo>
                <a:lnTo>
                  <a:pt x="281291" y="98675"/>
                </a:lnTo>
                <a:lnTo>
                  <a:pt x="286384" y="94361"/>
                </a:lnTo>
                <a:lnTo>
                  <a:pt x="290517" y="89281"/>
                </a:lnTo>
                <a:lnTo>
                  <a:pt x="257555" y="89281"/>
                </a:lnTo>
                <a:lnTo>
                  <a:pt x="253745" y="87249"/>
                </a:lnTo>
                <a:lnTo>
                  <a:pt x="248157" y="79375"/>
                </a:lnTo>
                <a:lnTo>
                  <a:pt x="246760" y="74802"/>
                </a:lnTo>
                <a:lnTo>
                  <a:pt x="246760" y="64515"/>
                </a:lnTo>
                <a:lnTo>
                  <a:pt x="248284" y="60578"/>
                </a:lnTo>
                <a:lnTo>
                  <a:pt x="251078" y="57403"/>
                </a:lnTo>
                <a:lnTo>
                  <a:pt x="254000" y="54228"/>
                </a:lnTo>
                <a:lnTo>
                  <a:pt x="257682" y="52577"/>
                </a:lnTo>
                <a:lnTo>
                  <a:pt x="293496" y="52577"/>
                </a:lnTo>
                <a:lnTo>
                  <a:pt x="291128" y="49784"/>
                </a:lnTo>
                <a:lnTo>
                  <a:pt x="246125" y="49784"/>
                </a:lnTo>
                <a:lnTo>
                  <a:pt x="246576" y="42497"/>
                </a:lnTo>
                <a:lnTo>
                  <a:pt x="264413" y="14859"/>
                </a:lnTo>
                <a:lnTo>
                  <a:pt x="289178" y="14859"/>
                </a:lnTo>
                <a:lnTo>
                  <a:pt x="289178" y="2794"/>
                </a:lnTo>
                <a:lnTo>
                  <a:pt x="284988" y="888"/>
                </a:lnTo>
                <a:lnTo>
                  <a:pt x="279145" y="0"/>
                </a:lnTo>
                <a:close/>
              </a:path>
              <a:path w="296545" h="104139">
                <a:moveTo>
                  <a:pt x="293496" y="52577"/>
                </a:moveTo>
                <a:lnTo>
                  <a:pt x="272160" y="52577"/>
                </a:lnTo>
                <a:lnTo>
                  <a:pt x="277240" y="58674"/>
                </a:lnTo>
                <a:lnTo>
                  <a:pt x="277240" y="76073"/>
                </a:lnTo>
                <a:lnTo>
                  <a:pt x="275843" y="80518"/>
                </a:lnTo>
                <a:lnTo>
                  <a:pt x="273176" y="83947"/>
                </a:lnTo>
                <a:lnTo>
                  <a:pt x="270509" y="87502"/>
                </a:lnTo>
                <a:lnTo>
                  <a:pt x="266826" y="89281"/>
                </a:lnTo>
                <a:lnTo>
                  <a:pt x="290517" y="89281"/>
                </a:lnTo>
                <a:lnTo>
                  <a:pt x="296037" y="69342"/>
                </a:lnTo>
                <a:lnTo>
                  <a:pt x="296037" y="60071"/>
                </a:lnTo>
                <a:lnTo>
                  <a:pt x="293496" y="52577"/>
                </a:lnTo>
                <a:close/>
              </a:path>
              <a:path w="296545" h="104139">
                <a:moveTo>
                  <a:pt x="276732" y="38100"/>
                </a:moveTo>
                <a:lnTo>
                  <a:pt x="258571" y="38100"/>
                </a:lnTo>
                <a:lnTo>
                  <a:pt x="251332" y="42037"/>
                </a:lnTo>
                <a:lnTo>
                  <a:pt x="246506" y="49784"/>
                </a:lnTo>
                <a:lnTo>
                  <a:pt x="291128" y="49784"/>
                </a:lnTo>
                <a:lnTo>
                  <a:pt x="288543" y="46736"/>
                </a:lnTo>
                <a:lnTo>
                  <a:pt x="283463" y="41021"/>
                </a:lnTo>
                <a:lnTo>
                  <a:pt x="276732" y="38100"/>
                </a:lnTo>
                <a:close/>
              </a:path>
              <a:path w="296545" h="104139">
                <a:moveTo>
                  <a:pt x="289178" y="14859"/>
                </a:moveTo>
                <a:lnTo>
                  <a:pt x="278510" y="14859"/>
                </a:lnTo>
                <a:lnTo>
                  <a:pt x="284098" y="16256"/>
                </a:lnTo>
                <a:lnTo>
                  <a:pt x="289178" y="19050"/>
                </a:lnTo>
                <a:lnTo>
                  <a:pt x="289178" y="14859"/>
                </a:lnTo>
                <a:close/>
              </a:path>
              <a:path w="296545" h="104139">
                <a:moveTo>
                  <a:pt x="109473" y="0"/>
                </a:moveTo>
                <a:lnTo>
                  <a:pt x="75025" y="30575"/>
                </a:lnTo>
                <a:lnTo>
                  <a:pt x="72643" y="53721"/>
                </a:lnTo>
                <a:lnTo>
                  <a:pt x="74830" y="75797"/>
                </a:lnTo>
                <a:lnTo>
                  <a:pt x="81375" y="91551"/>
                </a:lnTo>
                <a:lnTo>
                  <a:pt x="92253" y="100994"/>
                </a:lnTo>
                <a:lnTo>
                  <a:pt x="107441" y="104139"/>
                </a:lnTo>
                <a:lnTo>
                  <a:pt x="115700" y="103282"/>
                </a:lnTo>
                <a:lnTo>
                  <a:pt x="122936" y="100711"/>
                </a:lnTo>
                <a:lnTo>
                  <a:pt x="129123" y="96424"/>
                </a:lnTo>
                <a:lnTo>
                  <a:pt x="134238" y="90424"/>
                </a:lnTo>
                <a:lnTo>
                  <a:pt x="134853" y="89281"/>
                </a:lnTo>
                <a:lnTo>
                  <a:pt x="108203" y="89281"/>
                </a:lnTo>
                <a:lnTo>
                  <a:pt x="101129" y="87020"/>
                </a:lnTo>
                <a:lnTo>
                  <a:pt x="96091" y="80248"/>
                </a:lnTo>
                <a:lnTo>
                  <a:pt x="93077" y="68974"/>
                </a:lnTo>
                <a:lnTo>
                  <a:pt x="92107" y="53721"/>
                </a:lnTo>
                <a:lnTo>
                  <a:pt x="92183" y="51435"/>
                </a:lnTo>
                <a:lnTo>
                  <a:pt x="93100" y="36450"/>
                </a:lnTo>
                <a:lnTo>
                  <a:pt x="96186" y="24463"/>
                </a:lnTo>
                <a:lnTo>
                  <a:pt x="101344" y="17262"/>
                </a:lnTo>
                <a:lnTo>
                  <a:pt x="108584" y="14859"/>
                </a:lnTo>
                <a:lnTo>
                  <a:pt x="135809" y="14859"/>
                </a:lnTo>
                <a:lnTo>
                  <a:pt x="135016" y="12858"/>
                </a:lnTo>
                <a:lnTo>
                  <a:pt x="124382" y="3214"/>
                </a:lnTo>
                <a:lnTo>
                  <a:pt x="109473" y="0"/>
                </a:lnTo>
                <a:close/>
              </a:path>
              <a:path w="296545" h="104139">
                <a:moveTo>
                  <a:pt x="135809" y="14859"/>
                </a:moveTo>
                <a:lnTo>
                  <a:pt x="108584" y="14859"/>
                </a:lnTo>
                <a:lnTo>
                  <a:pt x="115345" y="17194"/>
                </a:lnTo>
                <a:lnTo>
                  <a:pt x="120189" y="24209"/>
                </a:lnTo>
                <a:lnTo>
                  <a:pt x="123104" y="35915"/>
                </a:lnTo>
                <a:lnTo>
                  <a:pt x="124026" y="51435"/>
                </a:lnTo>
                <a:lnTo>
                  <a:pt x="123992" y="53721"/>
                </a:lnTo>
                <a:lnTo>
                  <a:pt x="123080" y="68492"/>
                </a:lnTo>
                <a:lnTo>
                  <a:pt x="120094" y="80041"/>
                </a:lnTo>
                <a:lnTo>
                  <a:pt x="115131" y="86971"/>
                </a:lnTo>
                <a:lnTo>
                  <a:pt x="108203" y="89281"/>
                </a:lnTo>
                <a:lnTo>
                  <a:pt x="134853" y="89281"/>
                </a:lnTo>
                <a:lnTo>
                  <a:pt x="138312" y="82849"/>
                </a:lnTo>
                <a:lnTo>
                  <a:pt x="141208" y="73834"/>
                </a:lnTo>
                <a:lnTo>
                  <a:pt x="142936" y="63367"/>
                </a:lnTo>
                <a:lnTo>
                  <a:pt x="143509" y="51435"/>
                </a:lnTo>
                <a:lnTo>
                  <a:pt x="141388" y="28932"/>
                </a:lnTo>
                <a:lnTo>
                  <a:pt x="135809" y="14859"/>
                </a:lnTo>
                <a:close/>
              </a:path>
              <a:path w="296545" h="104139">
                <a:moveTo>
                  <a:pt x="199135" y="23240"/>
                </a:moveTo>
                <a:lnTo>
                  <a:pt x="180085" y="23240"/>
                </a:lnTo>
                <a:lnTo>
                  <a:pt x="180085" y="102362"/>
                </a:lnTo>
                <a:lnTo>
                  <a:pt x="199135" y="102362"/>
                </a:lnTo>
                <a:lnTo>
                  <a:pt x="199135" y="23240"/>
                </a:lnTo>
                <a:close/>
              </a:path>
              <a:path w="296545" h="104139">
                <a:moveTo>
                  <a:pt x="199135" y="0"/>
                </a:moveTo>
                <a:lnTo>
                  <a:pt x="187070" y="0"/>
                </a:lnTo>
                <a:lnTo>
                  <a:pt x="180306" y="4877"/>
                </a:lnTo>
                <a:lnTo>
                  <a:pt x="173339" y="9016"/>
                </a:lnTo>
                <a:lnTo>
                  <a:pt x="166157" y="12394"/>
                </a:lnTo>
                <a:lnTo>
                  <a:pt x="158750" y="14986"/>
                </a:lnTo>
                <a:lnTo>
                  <a:pt x="158750" y="32003"/>
                </a:lnTo>
                <a:lnTo>
                  <a:pt x="180085" y="23240"/>
                </a:lnTo>
                <a:lnTo>
                  <a:pt x="199135" y="23240"/>
                </a:lnTo>
                <a:lnTo>
                  <a:pt x="199135" y="0"/>
                </a:lnTo>
                <a:close/>
              </a:path>
              <a:path w="296545" h="104139">
                <a:moveTo>
                  <a:pt x="61980" y="15367"/>
                </a:moveTo>
                <a:lnTo>
                  <a:pt x="33908" y="15367"/>
                </a:lnTo>
                <a:lnTo>
                  <a:pt x="37972" y="16637"/>
                </a:lnTo>
                <a:lnTo>
                  <a:pt x="43179" y="21589"/>
                </a:lnTo>
                <a:lnTo>
                  <a:pt x="44450" y="25019"/>
                </a:lnTo>
                <a:lnTo>
                  <a:pt x="44450" y="33147"/>
                </a:lnTo>
                <a:lnTo>
                  <a:pt x="43560" y="36449"/>
                </a:lnTo>
                <a:lnTo>
                  <a:pt x="41655" y="39370"/>
                </a:lnTo>
                <a:lnTo>
                  <a:pt x="39877" y="42290"/>
                </a:lnTo>
                <a:lnTo>
                  <a:pt x="36702" y="45338"/>
                </a:lnTo>
                <a:lnTo>
                  <a:pt x="32384" y="48513"/>
                </a:lnTo>
                <a:lnTo>
                  <a:pt x="24866" y="54302"/>
                </a:lnTo>
                <a:lnTo>
                  <a:pt x="2793" y="79756"/>
                </a:lnTo>
                <a:lnTo>
                  <a:pt x="888" y="84327"/>
                </a:lnTo>
                <a:lnTo>
                  <a:pt x="0" y="89408"/>
                </a:lnTo>
                <a:lnTo>
                  <a:pt x="0" y="102362"/>
                </a:lnTo>
                <a:lnTo>
                  <a:pt x="62864" y="102362"/>
                </a:lnTo>
                <a:lnTo>
                  <a:pt x="62864" y="86360"/>
                </a:lnTo>
                <a:lnTo>
                  <a:pt x="20192" y="86360"/>
                </a:lnTo>
                <a:lnTo>
                  <a:pt x="20192" y="83820"/>
                </a:lnTo>
                <a:lnTo>
                  <a:pt x="40766" y="63626"/>
                </a:lnTo>
                <a:lnTo>
                  <a:pt x="44068" y="61087"/>
                </a:lnTo>
                <a:lnTo>
                  <a:pt x="47243" y="58547"/>
                </a:lnTo>
                <a:lnTo>
                  <a:pt x="50418" y="56134"/>
                </a:lnTo>
                <a:lnTo>
                  <a:pt x="53212" y="53467"/>
                </a:lnTo>
                <a:lnTo>
                  <a:pt x="58038" y="47625"/>
                </a:lnTo>
                <a:lnTo>
                  <a:pt x="60070" y="44450"/>
                </a:lnTo>
                <a:lnTo>
                  <a:pt x="61467" y="40894"/>
                </a:lnTo>
                <a:lnTo>
                  <a:pt x="62991" y="37337"/>
                </a:lnTo>
                <a:lnTo>
                  <a:pt x="63753" y="33147"/>
                </a:lnTo>
                <a:lnTo>
                  <a:pt x="63753" y="19685"/>
                </a:lnTo>
                <a:lnTo>
                  <a:pt x="61980" y="15367"/>
                </a:lnTo>
                <a:close/>
              </a:path>
              <a:path w="296545" h="104139">
                <a:moveTo>
                  <a:pt x="41528" y="0"/>
                </a:moveTo>
                <a:lnTo>
                  <a:pt x="31114" y="0"/>
                </a:lnTo>
                <a:lnTo>
                  <a:pt x="23592" y="525"/>
                </a:lnTo>
                <a:lnTo>
                  <a:pt x="16462" y="2111"/>
                </a:lnTo>
                <a:lnTo>
                  <a:pt x="9737" y="4768"/>
                </a:lnTo>
                <a:lnTo>
                  <a:pt x="3428" y="8509"/>
                </a:lnTo>
                <a:lnTo>
                  <a:pt x="3428" y="25653"/>
                </a:lnTo>
                <a:lnTo>
                  <a:pt x="9479" y="21153"/>
                </a:lnTo>
                <a:lnTo>
                  <a:pt x="15636" y="17938"/>
                </a:lnTo>
                <a:lnTo>
                  <a:pt x="21913" y="16009"/>
                </a:lnTo>
                <a:lnTo>
                  <a:pt x="28320" y="15367"/>
                </a:lnTo>
                <a:lnTo>
                  <a:pt x="61980" y="15367"/>
                </a:lnTo>
                <a:lnTo>
                  <a:pt x="60832" y="12573"/>
                </a:lnTo>
                <a:lnTo>
                  <a:pt x="49529" y="2539"/>
                </a:lnTo>
                <a:lnTo>
                  <a:pt x="4152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808217" y="2956051"/>
            <a:ext cx="295275" cy="104139"/>
          </a:xfrm>
          <a:custGeom>
            <a:avLst/>
            <a:gdLst/>
            <a:ahLst/>
            <a:cxnLst/>
            <a:rect l="l" t="t" r="r" b="b"/>
            <a:pathLst>
              <a:path w="295275" h="104139">
                <a:moveTo>
                  <a:pt x="109474" y="0"/>
                </a:moveTo>
                <a:lnTo>
                  <a:pt x="75009" y="30575"/>
                </a:lnTo>
                <a:lnTo>
                  <a:pt x="72644" y="53721"/>
                </a:lnTo>
                <a:lnTo>
                  <a:pt x="74812" y="75797"/>
                </a:lnTo>
                <a:lnTo>
                  <a:pt x="81327" y="91551"/>
                </a:lnTo>
                <a:lnTo>
                  <a:pt x="92200" y="100994"/>
                </a:lnTo>
                <a:lnTo>
                  <a:pt x="107442" y="104139"/>
                </a:lnTo>
                <a:lnTo>
                  <a:pt x="115683" y="103282"/>
                </a:lnTo>
                <a:lnTo>
                  <a:pt x="122888" y="100711"/>
                </a:lnTo>
                <a:lnTo>
                  <a:pt x="129069" y="96424"/>
                </a:lnTo>
                <a:lnTo>
                  <a:pt x="134239" y="90424"/>
                </a:lnTo>
                <a:lnTo>
                  <a:pt x="134853" y="89281"/>
                </a:lnTo>
                <a:lnTo>
                  <a:pt x="108204" y="89281"/>
                </a:lnTo>
                <a:lnTo>
                  <a:pt x="101129" y="87020"/>
                </a:lnTo>
                <a:lnTo>
                  <a:pt x="96091" y="80248"/>
                </a:lnTo>
                <a:lnTo>
                  <a:pt x="93077" y="68974"/>
                </a:lnTo>
                <a:lnTo>
                  <a:pt x="92107" y="53721"/>
                </a:lnTo>
                <a:lnTo>
                  <a:pt x="92183" y="51435"/>
                </a:lnTo>
                <a:lnTo>
                  <a:pt x="93100" y="36450"/>
                </a:lnTo>
                <a:lnTo>
                  <a:pt x="96186" y="24463"/>
                </a:lnTo>
                <a:lnTo>
                  <a:pt x="101344" y="17262"/>
                </a:lnTo>
                <a:lnTo>
                  <a:pt x="108585" y="14859"/>
                </a:lnTo>
                <a:lnTo>
                  <a:pt x="135809" y="14859"/>
                </a:lnTo>
                <a:lnTo>
                  <a:pt x="135016" y="12858"/>
                </a:lnTo>
                <a:lnTo>
                  <a:pt x="124382" y="3214"/>
                </a:lnTo>
                <a:lnTo>
                  <a:pt x="109474" y="0"/>
                </a:lnTo>
                <a:close/>
              </a:path>
              <a:path w="295275" h="104139">
                <a:moveTo>
                  <a:pt x="135809" y="14859"/>
                </a:moveTo>
                <a:lnTo>
                  <a:pt x="108585" y="14859"/>
                </a:lnTo>
                <a:lnTo>
                  <a:pt x="115345" y="17194"/>
                </a:lnTo>
                <a:lnTo>
                  <a:pt x="120189" y="24209"/>
                </a:lnTo>
                <a:lnTo>
                  <a:pt x="123104" y="35915"/>
                </a:lnTo>
                <a:lnTo>
                  <a:pt x="124026" y="51435"/>
                </a:lnTo>
                <a:lnTo>
                  <a:pt x="123992" y="53721"/>
                </a:lnTo>
                <a:lnTo>
                  <a:pt x="123080" y="68492"/>
                </a:lnTo>
                <a:lnTo>
                  <a:pt x="120094" y="80041"/>
                </a:lnTo>
                <a:lnTo>
                  <a:pt x="115131" y="86971"/>
                </a:lnTo>
                <a:lnTo>
                  <a:pt x="108204" y="89281"/>
                </a:lnTo>
                <a:lnTo>
                  <a:pt x="134853" y="89281"/>
                </a:lnTo>
                <a:lnTo>
                  <a:pt x="138312" y="82849"/>
                </a:lnTo>
                <a:lnTo>
                  <a:pt x="141208" y="73834"/>
                </a:lnTo>
                <a:lnTo>
                  <a:pt x="142936" y="63367"/>
                </a:lnTo>
                <a:lnTo>
                  <a:pt x="143510" y="51435"/>
                </a:lnTo>
                <a:lnTo>
                  <a:pt x="141388" y="28932"/>
                </a:lnTo>
                <a:lnTo>
                  <a:pt x="135809" y="14859"/>
                </a:lnTo>
                <a:close/>
              </a:path>
              <a:path w="295275" h="104139">
                <a:moveTo>
                  <a:pt x="294894" y="1650"/>
                </a:moveTo>
                <a:lnTo>
                  <a:pt x="226441" y="1650"/>
                </a:lnTo>
                <a:lnTo>
                  <a:pt x="226441" y="17525"/>
                </a:lnTo>
                <a:lnTo>
                  <a:pt x="275082" y="17525"/>
                </a:lnTo>
                <a:lnTo>
                  <a:pt x="268416" y="29073"/>
                </a:lnTo>
                <a:lnTo>
                  <a:pt x="249491" y="71858"/>
                </a:lnTo>
                <a:lnTo>
                  <a:pt x="242062" y="102362"/>
                </a:lnTo>
                <a:lnTo>
                  <a:pt x="261747" y="102362"/>
                </a:lnTo>
                <a:lnTo>
                  <a:pt x="263528" y="91741"/>
                </a:lnTo>
                <a:lnTo>
                  <a:pt x="265811" y="81407"/>
                </a:lnTo>
                <a:lnTo>
                  <a:pt x="281003" y="39608"/>
                </a:lnTo>
                <a:lnTo>
                  <a:pt x="294894" y="12192"/>
                </a:lnTo>
                <a:lnTo>
                  <a:pt x="294894" y="1650"/>
                </a:lnTo>
                <a:close/>
              </a:path>
              <a:path w="295275" h="104139">
                <a:moveTo>
                  <a:pt x="199136" y="23240"/>
                </a:moveTo>
                <a:lnTo>
                  <a:pt x="180086" y="23240"/>
                </a:lnTo>
                <a:lnTo>
                  <a:pt x="180086" y="102362"/>
                </a:lnTo>
                <a:lnTo>
                  <a:pt x="199136" y="102362"/>
                </a:lnTo>
                <a:lnTo>
                  <a:pt x="199136" y="23240"/>
                </a:lnTo>
                <a:close/>
              </a:path>
              <a:path w="295275" h="104139">
                <a:moveTo>
                  <a:pt x="199136" y="0"/>
                </a:moveTo>
                <a:lnTo>
                  <a:pt x="187071" y="0"/>
                </a:lnTo>
                <a:lnTo>
                  <a:pt x="180286" y="4877"/>
                </a:lnTo>
                <a:lnTo>
                  <a:pt x="173275" y="9016"/>
                </a:lnTo>
                <a:lnTo>
                  <a:pt x="166050" y="12394"/>
                </a:lnTo>
                <a:lnTo>
                  <a:pt x="158623" y="14986"/>
                </a:lnTo>
                <a:lnTo>
                  <a:pt x="158623" y="32003"/>
                </a:lnTo>
                <a:lnTo>
                  <a:pt x="180086" y="23240"/>
                </a:lnTo>
                <a:lnTo>
                  <a:pt x="199136" y="23240"/>
                </a:lnTo>
                <a:lnTo>
                  <a:pt x="199136" y="0"/>
                </a:lnTo>
                <a:close/>
              </a:path>
              <a:path w="295275" h="104139">
                <a:moveTo>
                  <a:pt x="61980" y="15367"/>
                </a:moveTo>
                <a:lnTo>
                  <a:pt x="33782" y="15367"/>
                </a:lnTo>
                <a:lnTo>
                  <a:pt x="37973" y="16637"/>
                </a:lnTo>
                <a:lnTo>
                  <a:pt x="43180" y="21589"/>
                </a:lnTo>
                <a:lnTo>
                  <a:pt x="44450" y="25019"/>
                </a:lnTo>
                <a:lnTo>
                  <a:pt x="44450" y="33147"/>
                </a:lnTo>
                <a:lnTo>
                  <a:pt x="43561" y="36449"/>
                </a:lnTo>
                <a:lnTo>
                  <a:pt x="39751" y="42290"/>
                </a:lnTo>
                <a:lnTo>
                  <a:pt x="36703" y="45338"/>
                </a:lnTo>
                <a:lnTo>
                  <a:pt x="32385" y="48513"/>
                </a:lnTo>
                <a:lnTo>
                  <a:pt x="24812" y="54302"/>
                </a:lnTo>
                <a:lnTo>
                  <a:pt x="2794" y="79756"/>
                </a:lnTo>
                <a:lnTo>
                  <a:pt x="889" y="84327"/>
                </a:lnTo>
                <a:lnTo>
                  <a:pt x="0" y="89408"/>
                </a:lnTo>
                <a:lnTo>
                  <a:pt x="0" y="102362"/>
                </a:lnTo>
                <a:lnTo>
                  <a:pt x="62865" y="102362"/>
                </a:lnTo>
                <a:lnTo>
                  <a:pt x="62865" y="86360"/>
                </a:lnTo>
                <a:lnTo>
                  <a:pt x="20193" y="86360"/>
                </a:lnTo>
                <a:lnTo>
                  <a:pt x="20193" y="83820"/>
                </a:lnTo>
                <a:lnTo>
                  <a:pt x="40767" y="63626"/>
                </a:lnTo>
                <a:lnTo>
                  <a:pt x="47117" y="58547"/>
                </a:lnTo>
                <a:lnTo>
                  <a:pt x="63754" y="33147"/>
                </a:lnTo>
                <a:lnTo>
                  <a:pt x="63754" y="19685"/>
                </a:lnTo>
                <a:lnTo>
                  <a:pt x="61980" y="15367"/>
                </a:lnTo>
                <a:close/>
              </a:path>
              <a:path w="295275" h="104139">
                <a:moveTo>
                  <a:pt x="41402" y="0"/>
                </a:moveTo>
                <a:lnTo>
                  <a:pt x="31115" y="0"/>
                </a:lnTo>
                <a:lnTo>
                  <a:pt x="23592" y="525"/>
                </a:lnTo>
                <a:lnTo>
                  <a:pt x="16462" y="2111"/>
                </a:lnTo>
                <a:lnTo>
                  <a:pt x="9737" y="4768"/>
                </a:lnTo>
                <a:lnTo>
                  <a:pt x="3429" y="8509"/>
                </a:lnTo>
                <a:lnTo>
                  <a:pt x="3429" y="25653"/>
                </a:lnTo>
                <a:lnTo>
                  <a:pt x="9479" y="21153"/>
                </a:lnTo>
                <a:lnTo>
                  <a:pt x="15636" y="17938"/>
                </a:lnTo>
                <a:lnTo>
                  <a:pt x="21913" y="16009"/>
                </a:lnTo>
                <a:lnTo>
                  <a:pt x="28321" y="15367"/>
                </a:lnTo>
                <a:lnTo>
                  <a:pt x="61980" y="15367"/>
                </a:lnTo>
                <a:lnTo>
                  <a:pt x="60833" y="12573"/>
                </a:lnTo>
                <a:lnTo>
                  <a:pt x="49530" y="2539"/>
                </a:lnTo>
                <a:lnTo>
                  <a:pt x="4140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720078" y="2956051"/>
            <a:ext cx="295910" cy="104139"/>
          </a:xfrm>
          <a:custGeom>
            <a:avLst/>
            <a:gdLst/>
            <a:ahLst/>
            <a:cxnLst/>
            <a:rect l="l" t="t" r="r" b="b"/>
            <a:pathLst>
              <a:path w="295909" h="104139">
                <a:moveTo>
                  <a:pt x="267207" y="0"/>
                </a:moveTo>
                <a:lnTo>
                  <a:pt x="255524" y="0"/>
                </a:lnTo>
                <a:lnTo>
                  <a:pt x="250063" y="1143"/>
                </a:lnTo>
                <a:lnTo>
                  <a:pt x="245237" y="3556"/>
                </a:lnTo>
                <a:lnTo>
                  <a:pt x="240411" y="5842"/>
                </a:lnTo>
                <a:lnTo>
                  <a:pt x="236727" y="9017"/>
                </a:lnTo>
                <a:lnTo>
                  <a:pt x="234061" y="13208"/>
                </a:lnTo>
                <a:lnTo>
                  <a:pt x="231394" y="17272"/>
                </a:lnTo>
                <a:lnTo>
                  <a:pt x="230076" y="21462"/>
                </a:lnTo>
                <a:lnTo>
                  <a:pt x="230120" y="32003"/>
                </a:lnTo>
                <a:lnTo>
                  <a:pt x="231394" y="35940"/>
                </a:lnTo>
                <a:lnTo>
                  <a:pt x="236981" y="43814"/>
                </a:lnTo>
                <a:lnTo>
                  <a:pt x="240919" y="47117"/>
                </a:lnTo>
                <a:lnTo>
                  <a:pt x="245745" y="49657"/>
                </a:lnTo>
                <a:lnTo>
                  <a:pt x="239649" y="51815"/>
                </a:lnTo>
                <a:lnTo>
                  <a:pt x="234950" y="55245"/>
                </a:lnTo>
                <a:lnTo>
                  <a:pt x="231648" y="59817"/>
                </a:lnTo>
                <a:lnTo>
                  <a:pt x="228346" y="64262"/>
                </a:lnTo>
                <a:lnTo>
                  <a:pt x="226775" y="69214"/>
                </a:lnTo>
                <a:lnTo>
                  <a:pt x="226695" y="84074"/>
                </a:lnTo>
                <a:lnTo>
                  <a:pt x="229870" y="91059"/>
                </a:lnTo>
                <a:lnTo>
                  <a:pt x="261112" y="104139"/>
                </a:lnTo>
                <a:lnTo>
                  <a:pt x="268612" y="103659"/>
                </a:lnTo>
                <a:lnTo>
                  <a:pt x="292934" y="90043"/>
                </a:lnTo>
                <a:lnTo>
                  <a:pt x="256158" y="90043"/>
                </a:lnTo>
                <a:lnTo>
                  <a:pt x="252222" y="88646"/>
                </a:lnTo>
                <a:lnTo>
                  <a:pt x="249174" y="85725"/>
                </a:lnTo>
                <a:lnTo>
                  <a:pt x="246506" y="83058"/>
                </a:lnTo>
                <a:lnTo>
                  <a:pt x="244982" y="79121"/>
                </a:lnTo>
                <a:lnTo>
                  <a:pt x="245081" y="68961"/>
                </a:lnTo>
                <a:lnTo>
                  <a:pt x="246506" y="65277"/>
                </a:lnTo>
                <a:lnTo>
                  <a:pt x="249681" y="62230"/>
                </a:lnTo>
                <a:lnTo>
                  <a:pt x="252729" y="59055"/>
                </a:lnTo>
                <a:lnTo>
                  <a:pt x="256540" y="57531"/>
                </a:lnTo>
                <a:lnTo>
                  <a:pt x="289256" y="57531"/>
                </a:lnTo>
                <a:lnTo>
                  <a:pt x="287147" y="54610"/>
                </a:lnTo>
                <a:lnTo>
                  <a:pt x="282321" y="51308"/>
                </a:lnTo>
                <a:lnTo>
                  <a:pt x="276225" y="49149"/>
                </a:lnTo>
                <a:lnTo>
                  <a:pt x="283485" y="44793"/>
                </a:lnTo>
                <a:lnTo>
                  <a:pt x="285713" y="42545"/>
                </a:lnTo>
                <a:lnTo>
                  <a:pt x="257810" y="42545"/>
                </a:lnTo>
                <a:lnTo>
                  <a:pt x="254635" y="41148"/>
                </a:lnTo>
                <a:lnTo>
                  <a:pt x="251857" y="38226"/>
                </a:lnTo>
                <a:lnTo>
                  <a:pt x="249427" y="35433"/>
                </a:lnTo>
                <a:lnTo>
                  <a:pt x="248157" y="32131"/>
                </a:lnTo>
                <a:lnTo>
                  <a:pt x="248200" y="23622"/>
                </a:lnTo>
                <a:lnTo>
                  <a:pt x="249300" y="20320"/>
                </a:lnTo>
                <a:lnTo>
                  <a:pt x="254000" y="15367"/>
                </a:lnTo>
                <a:lnTo>
                  <a:pt x="257301" y="14097"/>
                </a:lnTo>
                <a:lnTo>
                  <a:pt x="289548" y="14097"/>
                </a:lnTo>
                <a:lnTo>
                  <a:pt x="286130" y="8889"/>
                </a:lnTo>
                <a:lnTo>
                  <a:pt x="282321" y="5714"/>
                </a:lnTo>
                <a:lnTo>
                  <a:pt x="277495" y="3428"/>
                </a:lnTo>
                <a:lnTo>
                  <a:pt x="272542" y="1143"/>
                </a:lnTo>
                <a:lnTo>
                  <a:pt x="267207" y="0"/>
                </a:lnTo>
                <a:close/>
              </a:path>
              <a:path w="295909" h="104139">
                <a:moveTo>
                  <a:pt x="289256" y="57531"/>
                </a:moveTo>
                <a:lnTo>
                  <a:pt x="265811" y="57531"/>
                </a:lnTo>
                <a:lnTo>
                  <a:pt x="269748" y="59055"/>
                </a:lnTo>
                <a:lnTo>
                  <a:pt x="272796" y="62357"/>
                </a:lnTo>
                <a:lnTo>
                  <a:pt x="275844" y="65532"/>
                </a:lnTo>
                <a:lnTo>
                  <a:pt x="277269" y="69214"/>
                </a:lnTo>
                <a:lnTo>
                  <a:pt x="277368" y="79121"/>
                </a:lnTo>
                <a:lnTo>
                  <a:pt x="275971" y="82931"/>
                </a:lnTo>
                <a:lnTo>
                  <a:pt x="273055" y="85851"/>
                </a:lnTo>
                <a:lnTo>
                  <a:pt x="270382" y="88646"/>
                </a:lnTo>
                <a:lnTo>
                  <a:pt x="266319" y="90043"/>
                </a:lnTo>
                <a:lnTo>
                  <a:pt x="292934" y="90043"/>
                </a:lnTo>
                <a:lnTo>
                  <a:pt x="295599" y="84074"/>
                </a:lnTo>
                <a:lnTo>
                  <a:pt x="295655" y="68961"/>
                </a:lnTo>
                <a:lnTo>
                  <a:pt x="293877" y="63753"/>
                </a:lnTo>
                <a:lnTo>
                  <a:pt x="290357" y="59055"/>
                </a:lnTo>
                <a:lnTo>
                  <a:pt x="289256" y="57531"/>
                </a:lnTo>
                <a:close/>
              </a:path>
              <a:path w="295909" h="104139">
                <a:moveTo>
                  <a:pt x="289548" y="14097"/>
                </a:moveTo>
                <a:lnTo>
                  <a:pt x="265556" y="14097"/>
                </a:lnTo>
                <a:lnTo>
                  <a:pt x="268858" y="15367"/>
                </a:lnTo>
                <a:lnTo>
                  <a:pt x="273685" y="20193"/>
                </a:lnTo>
                <a:lnTo>
                  <a:pt x="274954" y="23622"/>
                </a:lnTo>
                <a:lnTo>
                  <a:pt x="274907" y="32131"/>
                </a:lnTo>
                <a:lnTo>
                  <a:pt x="273685" y="35433"/>
                </a:lnTo>
                <a:lnTo>
                  <a:pt x="270907" y="38353"/>
                </a:lnTo>
                <a:lnTo>
                  <a:pt x="268477" y="41148"/>
                </a:lnTo>
                <a:lnTo>
                  <a:pt x="265175" y="42545"/>
                </a:lnTo>
                <a:lnTo>
                  <a:pt x="285713" y="42545"/>
                </a:lnTo>
                <a:lnTo>
                  <a:pt x="288686" y="39544"/>
                </a:lnTo>
                <a:lnTo>
                  <a:pt x="291816" y="33414"/>
                </a:lnTo>
                <a:lnTo>
                  <a:pt x="292862" y="26415"/>
                </a:lnTo>
                <a:lnTo>
                  <a:pt x="292862" y="21462"/>
                </a:lnTo>
                <a:lnTo>
                  <a:pt x="291465" y="17018"/>
                </a:lnTo>
                <a:lnTo>
                  <a:pt x="289548" y="14097"/>
                </a:lnTo>
                <a:close/>
              </a:path>
              <a:path w="295909" h="104139">
                <a:moveTo>
                  <a:pt x="109474" y="0"/>
                </a:moveTo>
                <a:lnTo>
                  <a:pt x="75136" y="30575"/>
                </a:lnTo>
                <a:lnTo>
                  <a:pt x="72771" y="53721"/>
                </a:lnTo>
                <a:lnTo>
                  <a:pt x="74937" y="75797"/>
                </a:lnTo>
                <a:lnTo>
                  <a:pt x="81438" y="91551"/>
                </a:lnTo>
                <a:lnTo>
                  <a:pt x="92273" y="100994"/>
                </a:lnTo>
                <a:lnTo>
                  <a:pt x="107442" y="104139"/>
                </a:lnTo>
                <a:lnTo>
                  <a:pt x="115756" y="103282"/>
                </a:lnTo>
                <a:lnTo>
                  <a:pt x="122999" y="100711"/>
                </a:lnTo>
                <a:lnTo>
                  <a:pt x="129194" y="96424"/>
                </a:lnTo>
                <a:lnTo>
                  <a:pt x="134366" y="90424"/>
                </a:lnTo>
                <a:lnTo>
                  <a:pt x="134980" y="89281"/>
                </a:lnTo>
                <a:lnTo>
                  <a:pt x="108330" y="89281"/>
                </a:lnTo>
                <a:lnTo>
                  <a:pt x="101236" y="87020"/>
                </a:lnTo>
                <a:lnTo>
                  <a:pt x="96154" y="80248"/>
                </a:lnTo>
                <a:lnTo>
                  <a:pt x="93096" y="68974"/>
                </a:lnTo>
                <a:lnTo>
                  <a:pt x="92107" y="53721"/>
                </a:lnTo>
                <a:lnTo>
                  <a:pt x="92185" y="51435"/>
                </a:lnTo>
                <a:lnTo>
                  <a:pt x="93118" y="36450"/>
                </a:lnTo>
                <a:lnTo>
                  <a:pt x="96234" y="24463"/>
                </a:lnTo>
                <a:lnTo>
                  <a:pt x="101397" y="17262"/>
                </a:lnTo>
                <a:lnTo>
                  <a:pt x="108585" y="14859"/>
                </a:lnTo>
                <a:lnTo>
                  <a:pt x="135878" y="14859"/>
                </a:lnTo>
                <a:lnTo>
                  <a:pt x="135080" y="12858"/>
                </a:lnTo>
                <a:lnTo>
                  <a:pt x="124402" y="3214"/>
                </a:lnTo>
                <a:lnTo>
                  <a:pt x="109474" y="0"/>
                </a:lnTo>
                <a:close/>
              </a:path>
              <a:path w="295909" h="104139">
                <a:moveTo>
                  <a:pt x="135878" y="14859"/>
                </a:moveTo>
                <a:lnTo>
                  <a:pt x="108585" y="14859"/>
                </a:lnTo>
                <a:lnTo>
                  <a:pt x="115399" y="17194"/>
                </a:lnTo>
                <a:lnTo>
                  <a:pt x="120237" y="24209"/>
                </a:lnTo>
                <a:lnTo>
                  <a:pt x="123122" y="35915"/>
                </a:lnTo>
                <a:lnTo>
                  <a:pt x="124027" y="51435"/>
                </a:lnTo>
                <a:lnTo>
                  <a:pt x="123994" y="53721"/>
                </a:lnTo>
                <a:lnTo>
                  <a:pt x="123100" y="68492"/>
                </a:lnTo>
                <a:lnTo>
                  <a:pt x="120157" y="80041"/>
                </a:lnTo>
                <a:lnTo>
                  <a:pt x="115238" y="86971"/>
                </a:lnTo>
                <a:lnTo>
                  <a:pt x="108330" y="89281"/>
                </a:lnTo>
                <a:lnTo>
                  <a:pt x="134980" y="89281"/>
                </a:lnTo>
                <a:lnTo>
                  <a:pt x="138439" y="82849"/>
                </a:lnTo>
                <a:lnTo>
                  <a:pt x="141335" y="73834"/>
                </a:lnTo>
                <a:lnTo>
                  <a:pt x="143063" y="63367"/>
                </a:lnTo>
                <a:lnTo>
                  <a:pt x="143637" y="51435"/>
                </a:lnTo>
                <a:lnTo>
                  <a:pt x="141495" y="28932"/>
                </a:lnTo>
                <a:lnTo>
                  <a:pt x="135878" y="14859"/>
                </a:lnTo>
                <a:close/>
              </a:path>
              <a:path w="295909" h="104139">
                <a:moveTo>
                  <a:pt x="199263" y="23240"/>
                </a:moveTo>
                <a:lnTo>
                  <a:pt x="180086" y="23240"/>
                </a:lnTo>
                <a:lnTo>
                  <a:pt x="180086" y="102362"/>
                </a:lnTo>
                <a:lnTo>
                  <a:pt x="199263" y="102362"/>
                </a:lnTo>
                <a:lnTo>
                  <a:pt x="199263" y="23240"/>
                </a:lnTo>
                <a:close/>
              </a:path>
              <a:path w="295909" h="104139">
                <a:moveTo>
                  <a:pt x="199263" y="0"/>
                </a:moveTo>
                <a:lnTo>
                  <a:pt x="187198" y="0"/>
                </a:lnTo>
                <a:lnTo>
                  <a:pt x="180413" y="4877"/>
                </a:lnTo>
                <a:lnTo>
                  <a:pt x="173402" y="9016"/>
                </a:lnTo>
                <a:lnTo>
                  <a:pt x="166177" y="12394"/>
                </a:lnTo>
                <a:lnTo>
                  <a:pt x="158750" y="14986"/>
                </a:lnTo>
                <a:lnTo>
                  <a:pt x="158750" y="32003"/>
                </a:lnTo>
                <a:lnTo>
                  <a:pt x="180086" y="23240"/>
                </a:lnTo>
                <a:lnTo>
                  <a:pt x="199263" y="23240"/>
                </a:lnTo>
                <a:lnTo>
                  <a:pt x="199263" y="0"/>
                </a:lnTo>
                <a:close/>
              </a:path>
              <a:path w="295909" h="104139">
                <a:moveTo>
                  <a:pt x="62057" y="15367"/>
                </a:moveTo>
                <a:lnTo>
                  <a:pt x="33908" y="15367"/>
                </a:lnTo>
                <a:lnTo>
                  <a:pt x="37973" y="16637"/>
                </a:lnTo>
                <a:lnTo>
                  <a:pt x="40640" y="19050"/>
                </a:lnTo>
                <a:lnTo>
                  <a:pt x="43179" y="21589"/>
                </a:lnTo>
                <a:lnTo>
                  <a:pt x="44576" y="25019"/>
                </a:lnTo>
                <a:lnTo>
                  <a:pt x="44576" y="33147"/>
                </a:lnTo>
                <a:lnTo>
                  <a:pt x="32512" y="48513"/>
                </a:lnTo>
                <a:lnTo>
                  <a:pt x="24939" y="54302"/>
                </a:lnTo>
                <a:lnTo>
                  <a:pt x="1016" y="84327"/>
                </a:lnTo>
                <a:lnTo>
                  <a:pt x="0" y="89408"/>
                </a:lnTo>
                <a:lnTo>
                  <a:pt x="0" y="102362"/>
                </a:lnTo>
                <a:lnTo>
                  <a:pt x="62992" y="102362"/>
                </a:lnTo>
                <a:lnTo>
                  <a:pt x="62992" y="86360"/>
                </a:lnTo>
                <a:lnTo>
                  <a:pt x="20193" y="86360"/>
                </a:lnTo>
                <a:lnTo>
                  <a:pt x="20193" y="83820"/>
                </a:lnTo>
                <a:lnTo>
                  <a:pt x="40894" y="63626"/>
                </a:lnTo>
                <a:lnTo>
                  <a:pt x="47244" y="58547"/>
                </a:lnTo>
                <a:lnTo>
                  <a:pt x="50419" y="56134"/>
                </a:lnTo>
                <a:lnTo>
                  <a:pt x="53213" y="53467"/>
                </a:lnTo>
                <a:lnTo>
                  <a:pt x="55625" y="50546"/>
                </a:lnTo>
                <a:lnTo>
                  <a:pt x="58166" y="47625"/>
                </a:lnTo>
                <a:lnTo>
                  <a:pt x="60071" y="44450"/>
                </a:lnTo>
                <a:lnTo>
                  <a:pt x="61595" y="40894"/>
                </a:lnTo>
                <a:lnTo>
                  <a:pt x="62992" y="37337"/>
                </a:lnTo>
                <a:lnTo>
                  <a:pt x="63753" y="33147"/>
                </a:lnTo>
                <a:lnTo>
                  <a:pt x="63753" y="19685"/>
                </a:lnTo>
                <a:lnTo>
                  <a:pt x="62057" y="15367"/>
                </a:lnTo>
                <a:close/>
              </a:path>
              <a:path w="295909" h="104139">
                <a:moveTo>
                  <a:pt x="41528" y="0"/>
                </a:moveTo>
                <a:lnTo>
                  <a:pt x="31115" y="0"/>
                </a:lnTo>
                <a:lnTo>
                  <a:pt x="23612" y="525"/>
                </a:lnTo>
                <a:lnTo>
                  <a:pt x="16525" y="2111"/>
                </a:lnTo>
                <a:lnTo>
                  <a:pt x="9844" y="4768"/>
                </a:lnTo>
                <a:lnTo>
                  <a:pt x="3555" y="8509"/>
                </a:lnTo>
                <a:lnTo>
                  <a:pt x="3555" y="25653"/>
                </a:lnTo>
                <a:lnTo>
                  <a:pt x="9552" y="21153"/>
                </a:lnTo>
                <a:lnTo>
                  <a:pt x="15716" y="17938"/>
                </a:lnTo>
                <a:lnTo>
                  <a:pt x="22022" y="16009"/>
                </a:lnTo>
                <a:lnTo>
                  <a:pt x="28448" y="15367"/>
                </a:lnTo>
                <a:lnTo>
                  <a:pt x="62057" y="15367"/>
                </a:lnTo>
                <a:lnTo>
                  <a:pt x="60960" y="12573"/>
                </a:lnTo>
                <a:lnTo>
                  <a:pt x="55245" y="7620"/>
                </a:lnTo>
                <a:lnTo>
                  <a:pt x="49529" y="2539"/>
                </a:lnTo>
                <a:lnTo>
                  <a:pt x="4152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7640701" y="2956051"/>
            <a:ext cx="294640" cy="104139"/>
          </a:xfrm>
          <a:custGeom>
            <a:avLst/>
            <a:gdLst/>
            <a:ahLst/>
            <a:cxnLst/>
            <a:rect l="l" t="t" r="r" b="b"/>
            <a:pathLst>
              <a:path w="294640" h="104139">
                <a:moveTo>
                  <a:pt x="231267" y="84200"/>
                </a:moveTo>
                <a:lnTo>
                  <a:pt x="231267" y="100457"/>
                </a:lnTo>
                <a:lnTo>
                  <a:pt x="236981" y="102870"/>
                </a:lnTo>
                <a:lnTo>
                  <a:pt x="243713" y="104139"/>
                </a:lnTo>
                <a:lnTo>
                  <a:pt x="251459" y="104139"/>
                </a:lnTo>
                <a:lnTo>
                  <a:pt x="261173" y="103189"/>
                </a:lnTo>
                <a:lnTo>
                  <a:pt x="269732" y="100345"/>
                </a:lnTo>
                <a:lnTo>
                  <a:pt x="277123" y="95621"/>
                </a:lnTo>
                <a:lnTo>
                  <a:pt x="283097" y="89281"/>
                </a:lnTo>
                <a:lnTo>
                  <a:pt x="242950" y="89281"/>
                </a:lnTo>
                <a:lnTo>
                  <a:pt x="236727" y="87502"/>
                </a:lnTo>
                <a:lnTo>
                  <a:pt x="231267" y="84200"/>
                </a:lnTo>
                <a:close/>
              </a:path>
              <a:path w="294640" h="104139">
                <a:moveTo>
                  <a:pt x="294044" y="55245"/>
                </a:moveTo>
                <a:lnTo>
                  <a:pt x="275463" y="55245"/>
                </a:lnTo>
                <a:lnTo>
                  <a:pt x="275717" y="55372"/>
                </a:lnTo>
                <a:lnTo>
                  <a:pt x="275332" y="62484"/>
                </a:lnTo>
                <a:lnTo>
                  <a:pt x="258445" y="89281"/>
                </a:lnTo>
                <a:lnTo>
                  <a:pt x="283097" y="89281"/>
                </a:lnTo>
                <a:lnTo>
                  <a:pt x="283337" y="89026"/>
                </a:lnTo>
                <a:lnTo>
                  <a:pt x="288190" y="80670"/>
                </a:lnTo>
                <a:lnTo>
                  <a:pt x="291687" y="70850"/>
                </a:lnTo>
                <a:lnTo>
                  <a:pt x="293802" y="59576"/>
                </a:lnTo>
                <a:lnTo>
                  <a:pt x="294044" y="55245"/>
                </a:lnTo>
                <a:close/>
              </a:path>
              <a:path w="294640" h="104139">
                <a:moveTo>
                  <a:pt x="260223" y="0"/>
                </a:moveTo>
                <a:lnTo>
                  <a:pt x="228076" y="20939"/>
                </a:lnTo>
                <a:lnTo>
                  <a:pt x="225678" y="35051"/>
                </a:lnTo>
                <a:lnTo>
                  <a:pt x="225678" y="43814"/>
                </a:lnTo>
                <a:lnTo>
                  <a:pt x="228346" y="51181"/>
                </a:lnTo>
                <a:lnTo>
                  <a:pt x="239014" y="63119"/>
                </a:lnTo>
                <a:lnTo>
                  <a:pt x="245872" y="66039"/>
                </a:lnTo>
                <a:lnTo>
                  <a:pt x="264032" y="66039"/>
                </a:lnTo>
                <a:lnTo>
                  <a:pt x="271018" y="62484"/>
                </a:lnTo>
                <a:lnTo>
                  <a:pt x="275463" y="55245"/>
                </a:lnTo>
                <a:lnTo>
                  <a:pt x="294044" y="55245"/>
                </a:lnTo>
                <a:lnTo>
                  <a:pt x="294257" y="51435"/>
                </a:lnTo>
                <a:lnTo>
                  <a:pt x="255143" y="51435"/>
                </a:lnTo>
                <a:lnTo>
                  <a:pt x="251332" y="49784"/>
                </a:lnTo>
                <a:lnTo>
                  <a:pt x="248666" y="46482"/>
                </a:lnTo>
                <a:lnTo>
                  <a:pt x="245872" y="43180"/>
                </a:lnTo>
                <a:lnTo>
                  <a:pt x="244475" y="38735"/>
                </a:lnTo>
                <a:lnTo>
                  <a:pt x="244475" y="28194"/>
                </a:lnTo>
                <a:lnTo>
                  <a:pt x="245872" y="23875"/>
                </a:lnTo>
                <a:lnTo>
                  <a:pt x="248539" y="20193"/>
                </a:lnTo>
                <a:lnTo>
                  <a:pt x="251205" y="16637"/>
                </a:lnTo>
                <a:lnTo>
                  <a:pt x="254889" y="14859"/>
                </a:lnTo>
                <a:lnTo>
                  <a:pt x="286961" y="14859"/>
                </a:lnTo>
                <a:lnTo>
                  <a:pt x="285496" y="12319"/>
                </a:lnTo>
                <a:lnTo>
                  <a:pt x="280564" y="6911"/>
                </a:lnTo>
                <a:lnTo>
                  <a:pt x="274716" y="3063"/>
                </a:lnTo>
                <a:lnTo>
                  <a:pt x="267940" y="763"/>
                </a:lnTo>
                <a:lnTo>
                  <a:pt x="260223" y="0"/>
                </a:lnTo>
                <a:close/>
              </a:path>
              <a:path w="294640" h="104139">
                <a:moveTo>
                  <a:pt x="286961" y="14859"/>
                </a:moveTo>
                <a:lnTo>
                  <a:pt x="264159" y="14859"/>
                </a:lnTo>
                <a:lnTo>
                  <a:pt x="267970" y="16890"/>
                </a:lnTo>
                <a:lnTo>
                  <a:pt x="273557" y="25019"/>
                </a:lnTo>
                <a:lnTo>
                  <a:pt x="274954" y="29845"/>
                </a:lnTo>
                <a:lnTo>
                  <a:pt x="274954" y="39877"/>
                </a:lnTo>
                <a:lnTo>
                  <a:pt x="273557" y="43687"/>
                </a:lnTo>
                <a:lnTo>
                  <a:pt x="270652" y="46862"/>
                </a:lnTo>
                <a:lnTo>
                  <a:pt x="268097" y="49784"/>
                </a:lnTo>
                <a:lnTo>
                  <a:pt x="264414" y="51435"/>
                </a:lnTo>
                <a:lnTo>
                  <a:pt x="294257" y="51435"/>
                </a:lnTo>
                <a:lnTo>
                  <a:pt x="294513" y="46862"/>
                </a:lnTo>
                <a:lnTo>
                  <a:pt x="293943" y="36411"/>
                </a:lnTo>
                <a:lnTo>
                  <a:pt x="292242" y="27162"/>
                </a:lnTo>
                <a:lnTo>
                  <a:pt x="289423" y="19127"/>
                </a:lnTo>
                <a:lnTo>
                  <a:pt x="286961" y="14859"/>
                </a:lnTo>
                <a:close/>
              </a:path>
              <a:path w="294640" h="104139">
                <a:moveTo>
                  <a:pt x="109474" y="0"/>
                </a:moveTo>
                <a:lnTo>
                  <a:pt x="75009" y="30575"/>
                </a:lnTo>
                <a:lnTo>
                  <a:pt x="72644" y="53721"/>
                </a:lnTo>
                <a:lnTo>
                  <a:pt x="74812" y="75797"/>
                </a:lnTo>
                <a:lnTo>
                  <a:pt x="81327" y="91551"/>
                </a:lnTo>
                <a:lnTo>
                  <a:pt x="92200" y="100994"/>
                </a:lnTo>
                <a:lnTo>
                  <a:pt x="107442" y="104139"/>
                </a:lnTo>
                <a:lnTo>
                  <a:pt x="115700" y="103282"/>
                </a:lnTo>
                <a:lnTo>
                  <a:pt x="122936" y="100711"/>
                </a:lnTo>
                <a:lnTo>
                  <a:pt x="129123" y="96424"/>
                </a:lnTo>
                <a:lnTo>
                  <a:pt x="134239" y="90424"/>
                </a:lnTo>
                <a:lnTo>
                  <a:pt x="134853" y="89281"/>
                </a:lnTo>
                <a:lnTo>
                  <a:pt x="108203" y="89281"/>
                </a:lnTo>
                <a:lnTo>
                  <a:pt x="101129" y="87020"/>
                </a:lnTo>
                <a:lnTo>
                  <a:pt x="96091" y="80248"/>
                </a:lnTo>
                <a:lnTo>
                  <a:pt x="93077" y="68974"/>
                </a:lnTo>
                <a:lnTo>
                  <a:pt x="92107" y="53721"/>
                </a:lnTo>
                <a:lnTo>
                  <a:pt x="92183" y="51435"/>
                </a:lnTo>
                <a:lnTo>
                  <a:pt x="93100" y="36450"/>
                </a:lnTo>
                <a:lnTo>
                  <a:pt x="96186" y="24463"/>
                </a:lnTo>
                <a:lnTo>
                  <a:pt x="101344" y="17262"/>
                </a:lnTo>
                <a:lnTo>
                  <a:pt x="108584" y="14859"/>
                </a:lnTo>
                <a:lnTo>
                  <a:pt x="135809" y="14859"/>
                </a:lnTo>
                <a:lnTo>
                  <a:pt x="135016" y="12858"/>
                </a:lnTo>
                <a:lnTo>
                  <a:pt x="124382" y="3214"/>
                </a:lnTo>
                <a:lnTo>
                  <a:pt x="109474" y="0"/>
                </a:lnTo>
                <a:close/>
              </a:path>
              <a:path w="294640" h="104139">
                <a:moveTo>
                  <a:pt x="135809" y="14859"/>
                </a:moveTo>
                <a:lnTo>
                  <a:pt x="108584" y="14859"/>
                </a:lnTo>
                <a:lnTo>
                  <a:pt x="115345" y="17194"/>
                </a:lnTo>
                <a:lnTo>
                  <a:pt x="120189" y="24209"/>
                </a:lnTo>
                <a:lnTo>
                  <a:pt x="123104" y="35915"/>
                </a:lnTo>
                <a:lnTo>
                  <a:pt x="124026" y="51435"/>
                </a:lnTo>
                <a:lnTo>
                  <a:pt x="123992" y="53721"/>
                </a:lnTo>
                <a:lnTo>
                  <a:pt x="123080" y="68492"/>
                </a:lnTo>
                <a:lnTo>
                  <a:pt x="120094" y="80041"/>
                </a:lnTo>
                <a:lnTo>
                  <a:pt x="115131" y="86971"/>
                </a:lnTo>
                <a:lnTo>
                  <a:pt x="108203" y="89281"/>
                </a:lnTo>
                <a:lnTo>
                  <a:pt x="134853" y="89281"/>
                </a:lnTo>
                <a:lnTo>
                  <a:pt x="138312" y="82849"/>
                </a:lnTo>
                <a:lnTo>
                  <a:pt x="141208" y="73834"/>
                </a:lnTo>
                <a:lnTo>
                  <a:pt x="142936" y="63367"/>
                </a:lnTo>
                <a:lnTo>
                  <a:pt x="143509" y="51435"/>
                </a:lnTo>
                <a:lnTo>
                  <a:pt x="141388" y="28932"/>
                </a:lnTo>
                <a:lnTo>
                  <a:pt x="135809" y="14859"/>
                </a:lnTo>
                <a:close/>
              </a:path>
              <a:path w="294640" h="104139">
                <a:moveTo>
                  <a:pt x="199135" y="23240"/>
                </a:moveTo>
                <a:lnTo>
                  <a:pt x="180085" y="23240"/>
                </a:lnTo>
                <a:lnTo>
                  <a:pt x="180085" y="102362"/>
                </a:lnTo>
                <a:lnTo>
                  <a:pt x="199135" y="102362"/>
                </a:lnTo>
                <a:lnTo>
                  <a:pt x="199135" y="23240"/>
                </a:lnTo>
                <a:close/>
              </a:path>
              <a:path w="294640" h="104139">
                <a:moveTo>
                  <a:pt x="199135" y="0"/>
                </a:moveTo>
                <a:lnTo>
                  <a:pt x="187071" y="0"/>
                </a:lnTo>
                <a:lnTo>
                  <a:pt x="180286" y="4877"/>
                </a:lnTo>
                <a:lnTo>
                  <a:pt x="173275" y="9016"/>
                </a:lnTo>
                <a:lnTo>
                  <a:pt x="166050" y="12394"/>
                </a:lnTo>
                <a:lnTo>
                  <a:pt x="158623" y="14986"/>
                </a:lnTo>
                <a:lnTo>
                  <a:pt x="158623" y="32003"/>
                </a:lnTo>
                <a:lnTo>
                  <a:pt x="180085" y="23240"/>
                </a:lnTo>
                <a:lnTo>
                  <a:pt x="199135" y="23240"/>
                </a:lnTo>
                <a:lnTo>
                  <a:pt x="199135" y="0"/>
                </a:lnTo>
                <a:close/>
              </a:path>
              <a:path w="294640" h="104139">
                <a:moveTo>
                  <a:pt x="61980" y="15367"/>
                </a:moveTo>
                <a:lnTo>
                  <a:pt x="33781" y="15367"/>
                </a:lnTo>
                <a:lnTo>
                  <a:pt x="37973" y="16637"/>
                </a:lnTo>
                <a:lnTo>
                  <a:pt x="43179" y="21589"/>
                </a:lnTo>
                <a:lnTo>
                  <a:pt x="44450" y="25019"/>
                </a:lnTo>
                <a:lnTo>
                  <a:pt x="44450" y="33147"/>
                </a:lnTo>
                <a:lnTo>
                  <a:pt x="43560" y="36449"/>
                </a:lnTo>
                <a:lnTo>
                  <a:pt x="39750" y="42290"/>
                </a:lnTo>
                <a:lnTo>
                  <a:pt x="36702" y="45338"/>
                </a:lnTo>
                <a:lnTo>
                  <a:pt x="32384" y="48513"/>
                </a:lnTo>
                <a:lnTo>
                  <a:pt x="24812" y="54302"/>
                </a:lnTo>
                <a:lnTo>
                  <a:pt x="2794" y="79756"/>
                </a:lnTo>
                <a:lnTo>
                  <a:pt x="889" y="84327"/>
                </a:lnTo>
                <a:lnTo>
                  <a:pt x="0" y="89408"/>
                </a:lnTo>
                <a:lnTo>
                  <a:pt x="0" y="102362"/>
                </a:lnTo>
                <a:lnTo>
                  <a:pt x="62865" y="102362"/>
                </a:lnTo>
                <a:lnTo>
                  <a:pt x="62865" y="86360"/>
                </a:lnTo>
                <a:lnTo>
                  <a:pt x="20193" y="86360"/>
                </a:lnTo>
                <a:lnTo>
                  <a:pt x="20193" y="83820"/>
                </a:lnTo>
                <a:lnTo>
                  <a:pt x="40767" y="63626"/>
                </a:lnTo>
                <a:lnTo>
                  <a:pt x="44069" y="61087"/>
                </a:lnTo>
                <a:lnTo>
                  <a:pt x="47244" y="58547"/>
                </a:lnTo>
                <a:lnTo>
                  <a:pt x="50419" y="56134"/>
                </a:lnTo>
                <a:lnTo>
                  <a:pt x="53213" y="53467"/>
                </a:lnTo>
                <a:lnTo>
                  <a:pt x="58039" y="47625"/>
                </a:lnTo>
                <a:lnTo>
                  <a:pt x="60071" y="44450"/>
                </a:lnTo>
                <a:lnTo>
                  <a:pt x="61468" y="40894"/>
                </a:lnTo>
                <a:lnTo>
                  <a:pt x="62992" y="37337"/>
                </a:lnTo>
                <a:lnTo>
                  <a:pt x="63753" y="33147"/>
                </a:lnTo>
                <a:lnTo>
                  <a:pt x="63753" y="19685"/>
                </a:lnTo>
                <a:lnTo>
                  <a:pt x="61980" y="15367"/>
                </a:lnTo>
                <a:close/>
              </a:path>
              <a:path w="294640" h="104139">
                <a:moveTo>
                  <a:pt x="41528" y="0"/>
                </a:moveTo>
                <a:lnTo>
                  <a:pt x="31115" y="0"/>
                </a:lnTo>
                <a:lnTo>
                  <a:pt x="23592" y="525"/>
                </a:lnTo>
                <a:lnTo>
                  <a:pt x="16462" y="2111"/>
                </a:lnTo>
                <a:lnTo>
                  <a:pt x="9737" y="4768"/>
                </a:lnTo>
                <a:lnTo>
                  <a:pt x="3428" y="8509"/>
                </a:lnTo>
                <a:lnTo>
                  <a:pt x="3428" y="25653"/>
                </a:lnTo>
                <a:lnTo>
                  <a:pt x="9479" y="21153"/>
                </a:lnTo>
                <a:lnTo>
                  <a:pt x="15636" y="17938"/>
                </a:lnTo>
                <a:lnTo>
                  <a:pt x="21913" y="16009"/>
                </a:lnTo>
                <a:lnTo>
                  <a:pt x="28321" y="15367"/>
                </a:lnTo>
                <a:lnTo>
                  <a:pt x="61980" y="15367"/>
                </a:lnTo>
                <a:lnTo>
                  <a:pt x="60832" y="12573"/>
                </a:lnTo>
                <a:lnTo>
                  <a:pt x="49529" y="2539"/>
                </a:lnTo>
                <a:lnTo>
                  <a:pt x="4152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8519921" y="2956051"/>
            <a:ext cx="295910" cy="104139"/>
          </a:xfrm>
          <a:custGeom>
            <a:avLst/>
            <a:gdLst/>
            <a:ahLst/>
            <a:cxnLst/>
            <a:rect l="l" t="t" r="r" b="b"/>
            <a:pathLst>
              <a:path w="295909" h="104139">
                <a:moveTo>
                  <a:pt x="261874" y="0"/>
                </a:moveTo>
                <a:lnTo>
                  <a:pt x="227409" y="30575"/>
                </a:lnTo>
                <a:lnTo>
                  <a:pt x="225044" y="53721"/>
                </a:lnTo>
                <a:lnTo>
                  <a:pt x="227212" y="75797"/>
                </a:lnTo>
                <a:lnTo>
                  <a:pt x="233727" y="91551"/>
                </a:lnTo>
                <a:lnTo>
                  <a:pt x="244600" y="100994"/>
                </a:lnTo>
                <a:lnTo>
                  <a:pt x="259842" y="104139"/>
                </a:lnTo>
                <a:lnTo>
                  <a:pt x="268083" y="103282"/>
                </a:lnTo>
                <a:lnTo>
                  <a:pt x="275288" y="100711"/>
                </a:lnTo>
                <a:lnTo>
                  <a:pt x="281469" y="96424"/>
                </a:lnTo>
                <a:lnTo>
                  <a:pt x="286638" y="90424"/>
                </a:lnTo>
                <a:lnTo>
                  <a:pt x="287253" y="89281"/>
                </a:lnTo>
                <a:lnTo>
                  <a:pt x="260603" y="89281"/>
                </a:lnTo>
                <a:lnTo>
                  <a:pt x="253529" y="87020"/>
                </a:lnTo>
                <a:lnTo>
                  <a:pt x="248491" y="80248"/>
                </a:lnTo>
                <a:lnTo>
                  <a:pt x="245477" y="68974"/>
                </a:lnTo>
                <a:lnTo>
                  <a:pt x="244507" y="53721"/>
                </a:lnTo>
                <a:lnTo>
                  <a:pt x="244583" y="51435"/>
                </a:lnTo>
                <a:lnTo>
                  <a:pt x="245500" y="36450"/>
                </a:lnTo>
                <a:lnTo>
                  <a:pt x="248586" y="24463"/>
                </a:lnTo>
                <a:lnTo>
                  <a:pt x="253744" y="17262"/>
                </a:lnTo>
                <a:lnTo>
                  <a:pt x="260984" y="14859"/>
                </a:lnTo>
                <a:lnTo>
                  <a:pt x="288209" y="14859"/>
                </a:lnTo>
                <a:lnTo>
                  <a:pt x="287416" y="12858"/>
                </a:lnTo>
                <a:lnTo>
                  <a:pt x="276782" y="3214"/>
                </a:lnTo>
                <a:lnTo>
                  <a:pt x="261874" y="0"/>
                </a:lnTo>
                <a:close/>
              </a:path>
              <a:path w="295909" h="104139">
                <a:moveTo>
                  <a:pt x="288209" y="14859"/>
                </a:moveTo>
                <a:lnTo>
                  <a:pt x="260984" y="14859"/>
                </a:lnTo>
                <a:lnTo>
                  <a:pt x="267745" y="17194"/>
                </a:lnTo>
                <a:lnTo>
                  <a:pt x="272589" y="24209"/>
                </a:lnTo>
                <a:lnTo>
                  <a:pt x="275504" y="35915"/>
                </a:lnTo>
                <a:lnTo>
                  <a:pt x="276426" y="51435"/>
                </a:lnTo>
                <a:lnTo>
                  <a:pt x="276392" y="53721"/>
                </a:lnTo>
                <a:lnTo>
                  <a:pt x="275480" y="68492"/>
                </a:lnTo>
                <a:lnTo>
                  <a:pt x="272494" y="80041"/>
                </a:lnTo>
                <a:lnTo>
                  <a:pt x="267531" y="86971"/>
                </a:lnTo>
                <a:lnTo>
                  <a:pt x="260603" y="89281"/>
                </a:lnTo>
                <a:lnTo>
                  <a:pt x="287253" y="89281"/>
                </a:lnTo>
                <a:lnTo>
                  <a:pt x="290712" y="82849"/>
                </a:lnTo>
                <a:lnTo>
                  <a:pt x="293608" y="73834"/>
                </a:lnTo>
                <a:lnTo>
                  <a:pt x="295336" y="63367"/>
                </a:lnTo>
                <a:lnTo>
                  <a:pt x="295909" y="51435"/>
                </a:lnTo>
                <a:lnTo>
                  <a:pt x="293788" y="28932"/>
                </a:lnTo>
                <a:lnTo>
                  <a:pt x="288209" y="14859"/>
                </a:lnTo>
                <a:close/>
              </a:path>
              <a:path w="295909" h="104139">
                <a:moveTo>
                  <a:pt x="109474" y="0"/>
                </a:moveTo>
                <a:lnTo>
                  <a:pt x="75009" y="30575"/>
                </a:lnTo>
                <a:lnTo>
                  <a:pt x="72644" y="53721"/>
                </a:lnTo>
                <a:lnTo>
                  <a:pt x="74812" y="75797"/>
                </a:lnTo>
                <a:lnTo>
                  <a:pt x="81327" y="91551"/>
                </a:lnTo>
                <a:lnTo>
                  <a:pt x="92200" y="100994"/>
                </a:lnTo>
                <a:lnTo>
                  <a:pt x="107442" y="104139"/>
                </a:lnTo>
                <a:lnTo>
                  <a:pt x="115683" y="103282"/>
                </a:lnTo>
                <a:lnTo>
                  <a:pt x="122888" y="100711"/>
                </a:lnTo>
                <a:lnTo>
                  <a:pt x="129069" y="96424"/>
                </a:lnTo>
                <a:lnTo>
                  <a:pt x="134238" y="90424"/>
                </a:lnTo>
                <a:lnTo>
                  <a:pt x="134853" y="89281"/>
                </a:lnTo>
                <a:lnTo>
                  <a:pt x="108203" y="89281"/>
                </a:lnTo>
                <a:lnTo>
                  <a:pt x="101129" y="87020"/>
                </a:lnTo>
                <a:lnTo>
                  <a:pt x="96091" y="80248"/>
                </a:lnTo>
                <a:lnTo>
                  <a:pt x="93077" y="68974"/>
                </a:lnTo>
                <a:lnTo>
                  <a:pt x="92107" y="53721"/>
                </a:lnTo>
                <a:lnTo>
                  <a:pt x="92183" y="51435"/>
                </a:lnTo>
                <a:lnTo>
                  <a:pt x="93100" y="36450"/>
                </a:lnTo>
                <a:lnTo>
                  <a:pt x="96186" y="24463"/>
                </a:lnTo>
                <a:lnTo>
                  <a:pt x="101344" y="17262"/>
                </a:lnTo>
                <a:lnTo>
                  <a:pt x="108584" y="14859"/>
                </a:lnTo>
                <a:lnTo>
                  <a:pt x="135809" y="14859"/>
                </a:lnTo>
                <a:lnTo>
                  <a:pt x="135016" y="12858"/>
                </a:lnTo>
                <a:lnTo>
                  <a:pt x="124382" y="3214"/>
                </a:lnTo>
                <a:lnTo>
                  <a:pt x="109474" y="0"/>
                </a:lnTo>
                <a:close/>
              </a:path>
              <a:path w="295909" h="104139">
                <a:moveTo>
                  <a:pt x="135809" y="14859"/>
                </a:moveTo>
                <a:lnTo>
                  <a:pt x="108584" y="14859"/>
                </a:lnTo>
                <a:lnTo>
                  <a:pt x="115345" y="17194"/>
                </a:lnTo>
                <a:lnTo>
                  <a:pt x="120189" y="24209"/>
                </a:lnTo>
                <a:lnTo>
                  <a:pt x="123104" y="35915"/>
                </a:lnTo>
                <a:lnTo>
                  <a:pt x="124026" y="51435"/>
                </a:lnTo>
                <a:lnTo>
                  <a:pt x="123992" y="53721"/>
                </a:lnTo>
                <a:lnTo>
                  <a:pt x="123080" y="68492"/>
                </a:lnTo>
                <a:lnTo>
                  <a:pt x="120094" y="80041"/>
                </a:lnTo>
                <a:lnTo>
                  <a:pt x="115131" y="86971"/>
                </a:lnTo>
                <a:lnTo>
                  <a:pt x="108203" y="89281"/>
                </a:lnTo>
                <a:lnTo>
                  <a:pt x="134853" y="89281"/>
                </a:lnTo>
                <a:lnTo>
                  <a:pt x="138312" y="82849"/>
                </a:lnTo>
                <a:lnTo>
                  <a:pt x="141208" y="73834"/>
                </a:lnTo>
                <a:lnTo>
                  <a:pt x="142936" y="63367"/>
                </a:lnTo>
                <a:lnTo>
                  <a:pt x="143509" y="51435"/>
                </a:lnTo>
                <a:lnTo>
                  <a:pt x="141388" y="28932"/>
                </a:lnTo>
                <a:lnTo>
                  <a:pt x="135809" y="14859"/>
                </a:lnTo>
                <a:close/>
              </a:path>
              <a:path w="295909" h="104139">
                <a:moveTo>
                  <a:pt x="214380" y="15367"/>
                </a:moveTo>
                <a:lnTo>
                  <a:pt x="186181" y="15367"/>
                </a:lnTo>
                <a:lnTo>
                  <a:pt x="190373" y="16637"/>
                </a:lnTo>
                <a:lnTo>
                  <a:pt x="195579" y="21589"/>
                </a:lnTo>
                <a:lnTo>
                  <a:pt x="196850" y="25019"/>
                </a:lnTo>
                <a:lnTo>
                  <a:pt x="196850" y="33147"/>
                </a:lnTo>
                <a:lnTo>
                  <a:pt x="195960" y="36449"/>
                </a:lnTo>
                <a:lnTo>
                  <a:pt x="192150" y="42290"/>
                </a:lnTo>
                <a:lnTo>
                  <a:pt x="189102" y="45338"/>
                </a:lnTo>
                <a:lnTo>
                  <a:pt x="184784" y="48513"/>
                </a:lnTo>
                <a:lnTo>
                  <a:pt x="177212" y="54302"/>
                </a:lnTo>
                <a:lnTo>
                  <a:pt x="155194" y="79756"/>
                </a:lnTo>
                <a:lnTo>
                  <a:pt x="153288" y="84327"/>
                </a:lnTo>
                <a:lnTo>
                  <a:pt x="152400" y="89408"/>
                </a:lnTo>
                <a:lnTo>
                  <a:pt x="152400" y="102362"/>
                </a:lnTo>
                <a:lnTo>
                  <a:pt x="215264" y="102362"/>
                </a:lnTo>
                <a:lnTo>
                  <a:pt x="215264" y="86360"/>
                </a:lnTo>
                <a:lnTo>
                  <a:pt x="172593" y="86360"/>
                </a:lnTo>
                <a:lnTo>
                  <a:pt x="172593" y="83820"/>
                </a:lnTo>
                <a:lnTo>
                  <a:pt x="193167" y="63626"/>
                </a:lnTo>
                <a:lnTo>
                  <a:pt x="199517" y="58547"/>
                </a:lnTo>
                <a:lnTo>
                  <a:pt x="216153" y="33147"/>
                </a:lnTo>
                <a:lnTo>
                  <a:pt x="216153" y="19685"/>
                </a:lnTo>
                <a:lnTo>
                  <a:pt x="214380" y="15367"/>
                </a:lnTo>
                <a:close/>
              </a:path>
              <a:path w="295909" h="104139">
                <a:moveTo>
                  <a:pt x="193801" y="0"/>
                </a:moveTo>
                <a:lnTo>
                  <a:pt x="183514" y="0"/>
                </a:lnTo>
                <a:lnTo>
                  <a:pt x="175992" y="525"/>
                </a:lnTo>
                <a:lnTo>
                  <a:pt x="168862" y="2111"/>
                </a:lnTo>
                <a:lnTo>
                  <a:pt x="162137" y="4768"/>
                </a:lnTo>
                <a:lnTo>
                  <a:pt x="155828" y="8509"/>
                </a:lnTo>
                <a:lnTo>
                  <a:pt x="155828" y="25653"/>
                </a:lnTo>
                <a:lnTo>
                  <a:pt x="161879" y="21153"/>
                </a:lnTo>
                <a:lnTo>
                  <a:pt x="168036" y="17938"/>
                </a:lnTo>
                <a:lnTo>
                  <a:pt x="174313" y="16009"/>
                </a:lnTo>
                <a:lnTo>
                  <a:pt x="180721" y="15367"/>
                </a:lnTo>
                <a:lnTo>
                  <a:pt x="214380" y="15367"/>
                </a:lnTo>
                <a:lnTo>
                  <a:pt x="213232" y="12573"/>
                </a:lnTo>
                <a:lnTo>
                  <a:pt x="201929" y="2539"/>
                </a:lnTo>
                <a:lnTo>
                  <a:pt x="193801" y="0"/>
                </a:lnTo>
                <a:close/>
              </a:path>
              <a:path w="295909" h="104139">
                <a:moveTo>
                  <a:pt x="61980" y="15367"/>
                </a:moveTo>
                <a:lnTo>
                  <a:pt x="33781" y="15367"/>
                </a:lnTo>
                <a:lnTo>
                  <a:pt x="37973" y="16637"/>
                </a:lnTo>
                <a:lnTo>
                  <a:pt x="43179" y="21589"/>
                </a:lnTo>
                <a:lnTo>
                  <a:pt x="44450" y="25019"/>
                </a:lnTo>
                <a:lnTo>
                  <a:pt x="44450" y="33147"/>
                </a:lnTo>
                <a:lnTo>
                  <a:pt x="43560" y="36449"/>
                </a:lnTo>
                <a:lnTo>
                  <a:pt x="39750" y="42290"/>
                </a:lnTo>
                <a:lnTo>
                  <a:pt x="36702" y="45338"/>
                </a:lnTo>
                <a:lnTo>
                  <a:pt x="32384" y="48513"/>
                </a:lnTo>
                <a:lnTo>
                  <a:pt x="24812" y="54302"/>
                </a:lnTo>
                <a:lnTo>
                  <a:pt x="2794" y="79756"/>
                </a:lnTo>
                <a:lnTo>
                  <a:pt x="888" y="84327"/>
                </a:lnTo>
                <a:lnTo>
                  <a:pt x="0" y="89408"/>
                </a:lnTo>
                <a:lnTo>
                  <a:pt x="0" y="102362"/>
                </a:lnTo>
                <a:lnTo>
                  <a:pt x="62864" y="102362"/>
                </a:lnTo>
                <a:lnTo>
                  <a:pt x="62864" y="86360"/>
                </a:lnTo>
                <a:lnTo>
                  <a:pt x="20193" y="86360"/>
                </a:lnTo>
                <a:lnTo>
                  <a:pt x="20193" y="83820"/>
                </a:lnTo>
                <a:lnTo>
                  <a:pt x="40767" y="63626"/>
                </a:lnTo>
                <a:lnTo>
                  <a:pt x="47117" y="58547"/>
                </a:lnTo>
                <a:lnTo>
                  <a:pt x="63753" y="33147"/>
                </a:lnTo>
                <a:lnTo>
                  <a:pt x="63753" y="19685"/>
                </a:lnTo>
                <a:lnTo>
                  <a:pt x="61980" y="15367"/>
                </a:lnTo>
                <a:close/>
              </a:path>
              <a:path w="295909" h="104139">
                <a:moveTo>
                  <a:pt x="41401" y="0"/>
                </a:moveTo>
                <a:lnTo>
                  <a:pt x="31114" y="0"/>
                </a:lnTo>
                <a:lnTo>
                  <a:pt x="23592" y="525"/>
                </a:lnTo>
                <a:lnTo>
                  <a:pt x="16462" y="2111"/>
                </a:lnTo>
                <a:lnTo>
                  <a:pt x="9737" y="4768"/>
                </a:lnTo>
                <a:lnTo>
                  <a:pt x="3428" y="8509"/>
                </a:lnTo>
                <a:lnTo>
                  <a:pt x="3428" y="25653"/>
                </a:lnTo>
                <a:lnTo>
                  <a:pt x="9479" y="21153"/>
                </a:lnTo>
                <a:lnTo>
                  <a:pt x="15636" y="17938"/>
                </a:lnTo>
                <a:lnTo>
                  <a:pt x="21913" y="16009"/>
                </a:lnTo>
                <a:lnTo>
                  <a:pt x="28321" y="15367"/>
                </a:lnTo>
                <a:lnTo>
                  <a:pt x="61980" y="15367"/>
                </a:lnTo>
                <a:lnTo>
                  <a:pt x="60832" y="12573"/>
                </a:lnTo>
                <a:lnTo>
                  <a:pt x="49529" y="2539"/>
                </a:lnTo>
                <a:lnTo>
                  <a:pt x="4140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272286" y="3650869"/>
            <a:ext cx="1066165" cy="132080"/>
          </a:xfrm>
          <a:custGeom>
            <a:avLst/>
            <a:gdLst/>
            <a:ahLst/>
            <a:cxnLst/>
            <a:rect l="l" t="t" r="r" b="b"/>
            <a:pathLst>
              <a:path w="1066164" h="132079">
                <a:moveTo>
                  <a:pt x="647064" y="85470"/>
                </a:moveTo>
                <a:lnTo>
                  <a:pt x="558926" y="85470"/>
                </a:lnTo>
                <a:lnTo>
                  <a:pt x="558926" y="100075"/>
                </a:lnTo>
                <a:lnTo>
                  <a:pt x="629793" y="100075"/>
                </a:lnTo>
                <a:lnTo>
                  <a:pt x="629793" y="132079"/>
                </a:lnTo>
                <a:lnTo>
                  <a:pt x="647064" y="132079"/>
                </a:lnTo>
                <a:lnTo>
                  <a:pt x="647064" y="85470"/>
                </a:lnTo>
                <a:close/>
              </a:path>
              <a:path w="1066164" h="132079">
                <a:moveTo>
                  <a:pt x="178561" y="83819"/>
                </a:moveTo>
                <a:lnTo>
                  <a:pt x="161289" y="83819"/>
                </a:lnTo>
                <a:lnTo>
                  <a:pt x="161289" y="127507"/>
                </a:lnTo>
                <a:lnTo>
                  <a:pt x="249047" y="127507"/>
                </a:lnTo>
                <a:lnTo>
                  <a:pt x="249047" y="113029"/>
                </a:lnTo>
                <a:lnTo>
                  <a:pt x="178561" y="113029"/>
                </a:lnTo>
                <a:lnTo>
                  <a:pt x="178561" y="83819"/>
                </a:lnTo>
                <a:close/>
              </a:path>
              <a:path w="1066164" h="132079">
                <a:moveTo>
                  <a:pt x="246633" y="0"/>
                </a:moveTo>
                <a:lnTo>
                  <a:pt x="229742" y="0"/>
                </a:lnTo>
                <a:lnTo>
                  <a:pt x="229742" y="94106"/>
                </a:lnTo>
                <a:lnTo>
                  <a:pt x="246633" y="94106"/>
                </a:lnTo>
                <a:lnTo>
                  <a:pt x="246633" y="0"/>
                </a:lnTo>
                <a:close/>
              </a:path>
              <a:path w="1066164" h="132079">
                <a:moveTo>
                  <a:pt x="175513" y="5206"/>
                </a:moveTo>
                <a:lnTo>
                  <a:pt x="142573" y="26241"/>
                </a:lnTo>
                <a:lnTo>
                  <a:pt x="140080" y="40258"/>
                </a:lnTo>
                <a:lnTo>
                  <a:pt x="140722" y="47617"/>
                </a:lnTo>
                <a:lnTo>
                  <a:pt x="168151" y="74566"/>
                </a:lnTo>
                <a:lnTo>
                  <a:pt x="175513" y="75183"/>
                </a:lnTo>
                <a:lnTo>
                  <a:pt x="182822" y="74566"/>
                </a:lnTo>
                <a:lnTo>
                  <a:pt x="189499" y="72723"/>
                </a:lnTo>
                <a:lnTo>
                  <a:pt x="195534" y="69665"/>
                </a:lnTo>
                <a:lnTo>
                  <a:pt x="200913" y="65404"/>
                </a:lnTo>
                <a:lnTo>
                  <a:pt x="204885" y="60705"/>
                </a:lnTo>
                <a:lnTo>
                  <a:pt x="170052" y="60705"/>
                </a:lnTo>
                <a:lnTo>
                  <a:pt x="165607" y="58800"/>
                </a:lnTo>
                <a:lnTo>
                  <a:pt x="162051" y="55117"/>
                </a:lnTo>
                <a:lnTo>
                  <a:pt x="158622" y="51307"/>
                </a:lnTo>
                <a:lnTo>
                  <a:pt x="156844" y="46354"/>
                </a:lnTo>
                <a:lnTo>
                  <a:pt x="156844" y="34162"/>
                </a:lnTo>
                <a:lnTo>
                  <a:pt x="158622" y="29082"/>
                </a:lnTo>
                <a:lnTo>
                  <a:pt x="165607" y="21589"/>
                </a:lnTo>
                <a:lnTo>
                  <a:pt x="170052" y="19684"/>
                </a:lnTo>
                <a:lnTo>
                  <a:pt x="204830" y="19684"/>
                </a:lnTo>
                <a:lnTo>
                  <a:pt x="200913" y="14985"/>
                </a:lnTo>
                <a:lnTo>
                  <a:pt x="195534" y="10725"/>
                </a:lnTo>
                <a:lnTo>
                  <a:pt x="189499" y="7667"/>
                </a:lnTo>
                <a:lnTo>
                  <a:pt x="182822" y="5824"/>
                </a:lnTo>
                <a:lnTo>
                  <a:pt x="175513" y="5206"/>
                </a:lnTo>
                <a:close/>
              </a:path>
              <a:path w="1066164" h="132079">
                <a:moveTo>
                  <a:pt x="204830" y="19684"/>
                </a:moveTo>
                <a:lnTo>
                  <a:pt x="180975" y="19684"/>
                </a:lnTo>
                <a:lnTo>
                  <a:pt x="185419" y="21589"/>
                </a:lnTo>
                <a:lnTo>
                  <a:pt x="188975" y="25399"/>
                </a:lnTo>
                <a:lnTo>
                  <a:pt x="192404" y="29336"/>
                </a:lnTo>
                <a:lnTo>
                  <a:pt x="194137" y="34162"/>
                </a:lnTo>
                <a:lnTo>
                  <a:pt x="194182" y="46354"/>
                </a:lnTo>
                <a:lnTo>
                  <a:pt x="192404" y="51307"/>
                </a:lnTo>
                <a:lnTo>
                  <a:pt x="188975" y="55117"/>
                </a:lnTo>
                <a:lnTo>
                  <a:pt x="185547" y="58800"/>
                </a:lnTo>
                <a:lnTo>
                  <a:pt x="181101" y="60705"/>
                </a:lnTo>
                <a:lnTo>
                  <a:pt x="204885" y="60705"/>
                </a:lnTo>
                <a:lnTo>
                  <a:pt x="205321" y="60190"/>
                </a:lnTo>
                <a:lnTo>
                  <a:pt x="208454" y="54260"/>
                </a:lnTo>
                <a:lnTo>
                  <a:pt x="210325" y="47617"/>
                </a:lnTo>
                <a:lnTo>
                  <a:pt x="210947" y="40258"/>
                </a:lnTo>
                <a:lnTo>
                  <a:pt x="210325" y="32898"/>
                </a:lnTo>
                <a:lnTo>
                  <a:pt x="208454" y="26241"/>
                </a:lnTo>
                <a:lnTo>
                  <a:pt x="205321" y="20274"/>
                </a:lnTo>
                <a:lnTo>
                  <a:pt x="204830" y="19684"/>
                </a:lnTo>
                <a:close/>
              </a:path>
              <a:path w="1066164" h="132079">
                <a:moveTo>
                  <a:pt x="1062482" y="71500"/>
                </a:moveTo>
                <a:lnTo>
                  <a:pt x="977011" y="71500"/>
                </a:lnTo>
                <a:lnTo>
                  <a:pt x="977011" y="85978"/>
                </a:lnTo>
                <a:lnTo>
                  <a:pt x="1045718" y="85978"/>
                </a:lnTo>
                <a:lnTo>
                  <a:pt x="1045718" y="93979"/>
                </a:lnTo>
                <a:lnTo>
                  <a:pt x="977011" y="93979"/>
                </a:lnTo>
                <a:lnTo>
                  <a:pt x="977011" y="129920"/>
                </a:lnTo>
                <a:lnTo>
                  <a:pt x="1065911" y="129920"/>
                </a:lnTo>
                <a:lnTo>
                  <a:pt x="1065911" y="115569"/>
                </a:lnTo>
                <a:lnTo>
                  <a:pt x="994028" y="115569"/>
                </a:lnTo>
                <a:lnTo>
                  <a:pt x="994028" y="107187"/>
                </a:lnTo>
                <a:lnTo>
                  <a:pt x="1062482" y="107187"/>
                </a:lnTo>
                <a:lnTo>
                  <a:pt x="1062482" y="71500"/>
                </a:lnTo>
                <a:close/>
              </a:path>
              <a:path w="1066164" h="132079">
                <a:moveTo>
                  <a:pt x="341122" y="81025"/>
                </a:moveTo>
                <a:lnTo>
                  <a:pt x="323850" y="81025"/>
                </a:lnTo>
                <a:lnTo>
                  <a:pt x="323850" y="132079"/>
                </a:lnTo>
                <a:lnTo>
                  <a:pt x="341122" y="132079"/>
                </a:lnTo>
                <a:lnTo>
                  <a:pt x="341122" y="81025"/>
                </a:lnTo>
                <a:close/>
              </a:path>
              <a:path w="1066164" h="132079">
                <a:moveTo>
                  <a:pt x="393826" y="66674"/>
                </a:moveTo>
                <a:lnTo>
                  <a:pt x="271272" y="66674"/>
                </a:lnTo>
                <a:lnTo>
                  <a:pt x="271272" y="81025"/>
                </a:lnTo>
                <a:lnTo>
                  <a:pt x="393826" y="81025"/>
                </a:lnTo>
                <a:lnTo>
                  <a:pt x="393826" y="66674"/>
                </a:lnTo>
                <a:close/>
              </a:path>
              <a:path w="1066164" h="132079">
                <a:moveTo>
                  <a:pt x="665099" y="62229"/>
                </a:moveTo>
                <a:lnTo>
                  <a:pt x="542544" y="62229"/>
                </a:lnTo>
                <a:lnTo>
                  <a:pt x="542544" y="76707"/>
                </a:lnTo>
                <a:lnTo>
                  <a:pt x="665099" y="76707"/>
                </a:lnTo>
                <a:lnTo>
                  <a:pt x="665099" y="62229"/>
                </a:lnTo>
                <a:close/>
              </a:path>
              <a:path w="1066164" h="132079">
                <a:moveTo>
                  <a:pt x="612394" y="52069"/>
                </a:moveTo>
                <a:lnTo>
                  <a:pt x="595121" y="52069"/>
                </a:lnTo>
                <a:lnTo>
                  <a:pt x="595121" y="62229"/>
                </a:lnTo>
                <a:lnTo>
                  <a:pt x="612394" y="62229"/>
                </a:lnTo>
                <a:lnTo>
                  <a:pt x="612394" y="52069"/>
                </a:lnTo>
                <a:close/>
              </a:path>
              <a:path w="1066164" h="132079">
                <a:moveTo>
                  <a:pt x="578231" y="2158"/>
                </a:moveTo>
                <a:lnTo>
                  <a:pt x="561086" y="2158"/>
                </a:lnTo>
                <a:lnTo>
                  <a:pt x="561086" y="52069"/>
                </a:lnTo>
                <a:lnTo>
                  <a:pt x="646683" y="52069"/>
                </a:lnTo>
                <a:lnTo>
                  <a:pt x="646683" y="37718"/>
                </a:lnTo>
                <a:lnTo>
                  <a:pt x="578231" y="37718"/>
                </a:lnTo>
                <a:lnTo>
                  <a:pt x="578231" y="28066"/>
                </a:lnTo>
                <a:lnTo>
                  <a:pt x="646683" y="28066"/>
                </a:lnTo>
                <a:lnTo>
                  <a:pt x="646683" y="14096"/>
                </a:lnTo>
                <a:lnTo>
                  <a:pt x="578231" y="14096"/>
                </a:lnTo>
                <a:lnTo>
                  <a:pt x="578231" y="2158"/>
                </a:lnTo>
                <a:close/>
              </a:path>
              <a:path w="1066164" h="132079">
                <a:moveTo>
                  <a:pt x="646683" y="28066"/>
                </a:moveTo>
                <a:lnTo>
                  <a:pt x="629538" y="28066"/>
                </a:lnTo>
                <a:lnTo>
                  <a:pt x="629538" y="37718"/>
                </a:lnTo>
                <a:lnTo>
                  <a:pt x="646683" y="37718"/>
                </a:lnTo>
                <a:lnTo>
                  <a:pt x="646683" y="28066"/>
                </a:lnTo>
                <a:close/>
              </a:path>
              <a:path w="1066164" h="132079">
                <a:moveTo>
                  <a:pt x="646683" y="2158"/>
                </a:moveTo>
                <a:lnTo>
                  <a:pt x="629538" y="2158"/>
                </a:lnTo>
                <a:lnTo>
                  <a:pt x="629538" y="14096"/>
                </a:lnTo>
                <a:lnTo>
                  <a:pt x="646683" y="14096"/>
                </a:lnTo>
                <a:lnTo>
                  <a:pt x="646683" y="2158"/>
                </a:lnTo>
                <a:close/>
              </a:path>
              <a:path w="1066164" h="132079">
                <a:moveTo>
                  <a:pt x="520064" y="0"/>
                </a:moveTo>
                <a:lnTo>
                  <a:pt x="503300" y="0"/>
                </a:lnTo>
                <a:lnTo>
                  <a:pt x="503300" y="49656"/>
                </a:lnTo>
                <a:lnTo>
                  <a:pt x="472439" y="49656"/>
                </a:lnTo>
                <a:lnTo>
                  <a:pt x="472439" y="64134"/>
                </a:lnTo>
                <a:lnTo>
                  <a:pt x="503300" y="64134"/>
                </a:lnTo>
                <a:lnTo>
                  <a:pt x="503300" y="132079"/>
                </a:lnTo>
                <a:lnTo>
                  <a:pt x="520064" y="132079"/>
                </a:lnTo>
                <a:lnTo>
                  <a:pt x="520064" y="0"/>
                </a:lnTo>
                <a:close/>
              </a:path>
              <a:path w="1066164" h="132079">
                <a:moveTo>
                  <a:pt x="478789" y="11429"/>
                </a:moveTo>
                <a:lnTo>
                  <a:pt x="413638" y="11429"/>
                </a:lnTo>
                <a:lnTo>
                  <a:pt x="413638" y="25780"/>
                </a:lnTo>
                <a:lnTo>
                  <a:pt x="460375" y="25780"/>
                </a:lnTo>
                <a:lnTo>
                  <a:pt x="457797" y="36478"/>
                </a:lnTo>
                <a:lnTo>
                  <a:pt x="432304" y="74122"/>
                </a:lnTo>
                <a:lnTo>
                  <a:pt x="405764" y="90677"/>
                </a:lnTo>
                <a:lnTo>
                  <a:pt x="418338" y="103885"/>
                </a:lnTo>
                <a:lnTo>
                  <a:pt x="452502" y="77239"/>
                </a:lnTo>
                <a:lnTo>
                  <a:pt x="473837" y="40036"/>
                </a:lnTo>
                <a:lnTo>
                  <a:pt x="477265" y="26102"/>
                </a:lnTo>
                <a:lnTo>
                  <a:pt x="478789" y="11429"/>
                </a:lnTo>
                <a:close/>
              </a:path>
              <a:path w="1066164" h="132079">
                <a:moveTo>
                  <a:pt x="727456" y="25526"/>
                </a:moveTo>
                <a:lnTo>
                  <a:pt x="710311" y="25526"/>
                </a:lnTo>
                <a:lnTo>
                  <a:pt x="710311" y="39623"/>
                </a:lnTo>
                <a:lnTo>
                  <a:pt x="709666" y="47077"/>
                </a:lnTo>
                <a:lnTo>
                  <a:pt x="688911" y="82581"/>
                </a:lnTo>
                <a:lnTo>
                  <a:pt x="676782" y="91058"/>
                </a:lnTo>
                <a:lnTo>
                  <a:pt x="689482" y="101980"/>
                </a:lnTo>
                <a:lnTo>
                  <a:pt x="697321" y="95815"/>
                </a:lnTo>
                <a:lnTo>
                  <a:pt x="704850" y="87995"/>
                </a:lnTo>
                <a:lnTo>
                  <a:pt x="712092" y="78531"/>
                </a:lnTo>
                <a:lnTo>
                  <a:pt x="719074" y="67436"/>
                </a:lnTo>
                <a:lnTo>
                  <a:pt x="737877" y="67436"/>
                </a:lnTo>
                <a:lnTo>
                  <a:pt x="727500" y="39623"/>
                </a:lnTo>
                <a:lnTo>
                  <a:pt x="727456" y="25526"/>
                </a:lnTo>
                <a:close/>
              </a:path>
              <a:path w="1066164" h="132079">
                <a:moveTo>
                  <a:pt x="737877" y="67436"/>
                </a:moveTo>
                <a:lnTo>
                  <a:pt x="719074" y="67436"/>
                </a:lnTo>
                <a:lnTo>
                  <a:pt x="724858" y="76295"/>
                </a:lnTo>
                <a:lnTo>
                  <a:pt x="731726" y="84581"/>
                </a:lnTo>
                <a:lnTo>
                  <a:pt x="739665" y="92297"/>
                </a:lnTo>
                <a:lnTo>
                  <a:pt x="748664" y="99440"/>
                </a:lnTo>
                <a:lnTo>
                  <a:pt x="760094" y="86867"/>
                </a:lnTo>
                <a:lnTo>
                  <a:pt x="753881" y="83179"/>
                </a:lnTo>
                <a:lnTo>
                  <a:pt x="747948" y="78531"/>
                </a:lnTo>
                <a:lnTo>
                  <a:pt x="742503" y="73134"/>
                </a:lnTo>
                <a:lnTo>
                  <a:pt x="737877" y="67436"/>
                </a:lnTo>
                <a:close/>
              </a:path>
              <a:path w="1066164" h="132079">
                <a:moveTo>
                  <a:pt x="755395" y="11048"/>
                </a:moveTo>
                <a:lnTo>
                  <a:pt x="681736" y="11048"/>
                </a:lnTo>
                <a:lnTo>
                  <a:pt x="681736" y="25526"/>
                </a:lnTo>
                <a:lnTo>
                  <a:pt x="755395" y="25526"/>
                </a:lnTo>
                <a:lnTo>
                  <a:pt x="755395" y="11048"/>
                </a:lnTo>
                <a:close/>
              </a:path>
              <a:path w="1066164" h="132079">
                <a:moveTo>
                  <a:pt x="122554" y="99567"/>
                </a:moveTo>
                <a:lnTo>
                  <a:pt x="0" y="99567"/>
                </a:lnTo>
                <a:lnTo>
                  <a:pt x="0" y="113918"/>
                </a:lnTo>
                <a:lnTo>
                  <a:pt x="122554" y="113918"/>
                </a:lnTo>
                <a:lnTo>
                  <a:pt x="122554" y="99567"/>
                </a:lnTo>
                <a:close/>
              </a:path>
              <a:path w="1066164" h="132079">
                <a:moveTo>
                  <a:pt x="69850" y="68960"/>
                </a:moveTo>
                <a:lnTo>
                  <a:pt x="52577" y="68960"/>
                </a:lnTo>
                <a:lnTo>
                  <a:pt x="52577" y="99567"/>
                </a:lnTo>
                <a:lnTo>
                  <a:pt x="69850" y="99567"/>
                </a:lnTo>
                <a:lnTo>
                  <a:pt x="69850" y="68960"/>
                </a:lnTo>
                <a:close/>
              </a:path>
              <a:path w="1066164" h="132079">
                <a:moveTo>
                  <a:pt x="35178" y="10667"/>
                </a:moveTo>
                <a:lnTo>
                  <a:pt x="18160" y="10667"/>
                </a:lnTo>
                <a:lnTo>
                  <a:pt x="18160" y="68960"/>
                </a:lnTo>
                <a:lnTo>
                  <a:pt x="107060" y="68960"/>
                </a:lnTo>
                <a:lnTo>
                  <a:pt x="107060" y="54736"/>
                </a:lnTo>
                <a:lnTo>
                  <a:pt x="35178" y="54736"/>
                </a:lnTo>
                <a:lnTo>
                  <a:pt x="35178" y="10667"/>
                </a:lnTo>
                <a:close/>
              </a:path>
              <a:path w="1066164" h="132079">
                <a:moveTo>
                  <a:pt x="864107" y="8889"/>
                </a:moveTo>
                <a:lnTo>
                  <a:pt x="846963" y="8889"/>
                </a:lnTo>
                <a:lnTo>
                  <a:pt x="846963" y="34543"/>
                </a:lnTo>
                <a:lnTo>
                  <a:pt x="846343" y="42592"/>
                </a:lnTo>
                <a:lnTo>
                  <a:pt x="825753" y="79708"/>
                </a:lnTo>
                <a:lnTo>
                  <a:pt x="811783" y="89534"/>
                </a:lnTo>
                <a:lnTo>
                  <a:pt x="825119" y="101599"/>
                </a:lnTo>
                <a:lnTo>
                  <a:pt x="834380" y="94196"/>
                </a:lnTo>
                <a:lnTo>
                  <a:pt x="842533" y="85899"/>
                </a:lnTo>
                <a:lnTo>
                  <a:pt x="849568" y="76721"/>
                </a:lnTo>
                <a:lnTo>
                  <a:pt x="855471" y="66674"/>
                </a:lnTo>
                <a:lnTo>
                  <a:pt x="875279" y="66674"/>
                </a:lnTo>
                <a:lnTo>
                  <a:pt x="864138" y="34543"/>
                </a:lnTo>
                <a:lnTo>
                  <a:pt x="864107" y="8889"/>
                </a:lnTo>
                <a:close/>
              </a:path>
              <a:path w="1066164" h="132079">
                <a:moveTo>
                  <a:pt x="875279" y="66674"/>
                </a:moveTo>
                <a:lnTo>
                  <a:pt x="855471" y="66674"/>
                </a:lnTo>
                <a:lnTo>
                  <a:pt x="861589" y="76007"/>
                </a:lnTo>
                <a:lnTo>
                  <a:pt x="868695" y="84566"/>
                </a:lnTo>
                <a:lnTo>
                  <a:pt x="876778" y="92338"/>
                </a:lnTo>
                <a:lnTo>
                  <a:pt x="885825" y="99313"/>
                </a:lnTo>
                <a:lnTo>
                  <a:pt x="897889" y="85597"/>
                </a:lnTo>
                <a:lnTo>
                  <a:pt x="890958" y="82002"/>
                </a:lnTo>
                <a:lnTo>
                  <a:pt x="884634" y="77311"/>
                </a:lnTo>
                <a:lnTo>
                  <a:pt x="878905" y="71524"/>
                </a:lnTo>
                <a:lnTo>
                  <a:pt x="875279" y="66674"/>
                </a:lnTo>
                <a:close/>
              </a:path>
              <a:path w="1066164" h="132079">
                <a:moveTo>
                  <a:pt x="342264" y="19430"/>
                </a:moveTo>
                <a:lnTo>
                  <a:pt x="322706" y="19430"/>
                </a:lnTo>
                <a:lnTo>
                  <a:pt x="319913" y="25907"/>
                </a:lnTo>
                <a:lnTo>
                  <a:pt x="313944" y="31622"/>
                </a:lnTo>
                <a:lnTo>
                  <a:pt x="274573" y="44957"/>
                </a:lnTo>
                <a:lnTo>
                  <a:pt x="284988" y="58165"/>
                </a:lnTo>
                <a:lnTo>
                  <a:pt x="321944" y="43306"/>
                </a:lnTo>
                <a:lnTo>
                  <a:pt x="332358" y="33019"/>
                </a:lnTo>
                <a:lnTo>
                  <a:pt x="354160" y="33019"/>
                </a:lnTo>
                <a:lnTo>
                  <a:pt x="350266" y="30987"/>
                </a:lnTo>
                <a:lnTo>
                  <a:pt x="344677" y="25526"/>
                </a:lnTo>
                <a:lnTo>
                  <a:pt x="342264" y="19430"/>
                </a:lnTo>
                <a:close/>
              </a:path>
              <a:path w="1066164" h="132079">
                <a:moveTo>
                  <a:pt x="354160" y="33019"/>
                </a:moveTo>
                <a:lnTo>
                  <a:pt x="332358" y="33019"/>
                </a:lnTo>
                <a:lnTo>
                  <a:pt x="341645" y="41642"/>
                </a:lnTo>
                <a:lnTo>
                  <a:pt x="352742" y="48656"/>
                </a:lnTo>
                <a:lnTo>
                  <a:pt x="365648" y="54076"/>
                </a:lnTo>
                <a:lnTo>
                  <a:pt x="380364" y="57911"/>
                </a:lnTo>
                <a:lnTo>
                  <a:pt x="389763" y="44576"/>
                </a:lnTo>
                <a:lnTo>
                  <a:pt x="381263" y="43239"/>
                </a:lnTo>
                <a:lnTo>
                  <a:pt x="373300" y="41306"/>
                </a:lnTo>
                <a:lnTo>
                  <a:pt x="365885" y="38754"/>
                </a:lnTo>
                <a:lnTo>
                  <a:pt x="359028" y="35559"/>
                </a:lnTo>
                <a:lnTo>
                  <a:pt x="354160" y="33019"/>
                </a:lnTo>
                <a:close/>
              </a:path>
              <a:path w="1066164" h="132079">
                <a:moveTo>
                  <a:pt x="380491" y="4952"/>
                </a:moveTo>
                <a:lnTo>
                  <a:pt x="284733" y="4952"/>
                </a:lnTo>
                <a:lnTo>
                  <a:pt x="284733" y="19430"/>
                </a:lnTo>
                <a:lnTo>
                  <a:pt x="380491" y="19430"/>
                </a:lnTo>
                <a:lnTo>
                  <a:pt x="380491" y="4952"/>
                </a:lnTo>
                <a:close/>
              </a:path>
              <a:path w="1066164" h="132079">
                <a:moveTo>
                  <a:pt x="996822" y="2793"/>
                </a:moveTo>
                <a:lnTo>
                  <a:pt x="980313" y="2793"/>
                </a:lnTo>
                <a:lnTo>
                  <a:pt x="980313" y="23875"/>
                </a:lnTo>
                <a:lnTo>
                  <a:pt x="977391" y="31749"/>
                </a:lnTo>
                <a:lnTo>
                  <a:pt x="947546" y="56641"/>
                </a:lnTo>
                <a:lnTo>
                  <a:pt x="958976" y="68452"/>
                </a:lnTo>
                <a:lnTo>
                  <a:pt x="989202" y="40258"/>
                </a:lnTo>
                <a:lnTo>
                  <a:pt x="1008991" y="40258"/>
                </a:lnTo>
                <a:lnTo>
                  <a:pt x="1006220" y="37591"/>
                </a:lnTo>
                <a:lnTo>
                  <a:pt x="999997" y="30733"/>
                </a:lnTo>
                <a:lnTo>
                  <a:pt x="996822" y="23367"/>
                </a:lnTo>
                <a:lnTo>
                  <a:pt x="996822" y="2793"/>
                </a:lnTo>
                <a:close/>
              </a:path>
              <a:path w="1066164" h="132079">
                <a:moveTo>
                  <a:pt x="1062482" y="0"/>
                </a:moveTo>
                <a:lnTo>
                  <a:pt x="1045718" y="0"/>
                </a:lnTo>
                <a:lnTo>
                  <a:pt x="1045718" y="20446"/>
                </a:lnTo>
                <a:lnTo>
                  <a:pt x="1017651" y="20446"/>
                </a:lnTo>
                <a:lnTo>
                  <a:pt x="1017651" y="34416"/>
                </a:lnTo>
                <a:lnTo>
                  <a:pt x="1045718" y="34416"/>
                </a:lnTo>
                <a:lnTo>
                  <a:pt x="1045718" y="66293"/>
                </a:lnTo>
                <a:lnTo>
                  <a:pt x="1062482" y="66293"/>
                </a:lnTo>
                <a:lnTo>
                  <a:pt x="1062482" y="0"/>
                </a:lnTo>
                <a:close/>
              </a:path>
              <a:path w="1066164" h="132079">
                <a:moveTo>
                  <a:pt x="1008991" y="40258"/>
                </a:moveTo>
                <a:lnTo>
                  <a:pt x="989202" y="40258"/>
                </a:lnTo>
                <a:lnTo>
                  <a:pt x="994558" y="47019"/>
                </a:lnTo>
                <a:lnTo>
                  <a:pt x="1001283" y="53387"/>
                </a:lnTo>
                <a:lnTo>
                  <a:pt x="1009366" y="59350"/>
                </a:lnTo>
                <a:lnTo>
                  <a:pt x="1018794" y="64896"/>
                </a:lnTo>
                <a:lnTo>
                  <a:pt x="1028953" y="51942"/>
                </a:lnTo>
                <a:lnTo>
                  <a:pt x="1022526" y="49486"/>
                </a:lnTo>
                <a:lnTo>
                  <a:pt x="1016587" y="46291"/>
                </a:lnTo>
                <a:lnTo>
                  <a:pt x="1011148" y="42334"/>
                </a:lnTo>
                <a:lnTo>
                  <a:pt x="1008991" y="40258"/>
                </a:lnTo>
                <a:close/>
              </a:path>
              <a:path w="1066164" h="132079">
                <a:moveTo>
                  <a:pt x="924432" y="0"/>
                </a:moveTo>
                <a:lnTo>
                  <a:pt x="907414" y="0"/>
                </a:lnTo>
                <a:lnTo>
                  <a:pt x="907414" y="132079"/>
                </a:lnTo>
                <a:lnTo>
                  <a:pt x="924432" y="132079"/>
                </a:lnTo>
                <a:lnTo>
                  <a:pt x="924432" y="0"/>
                </a:lnTo>
                <a:close/>
              </a:path>
              <a:path w="1066164" h="132079">
                <a:moveTo>
                  <a:pt x="788543" y="0"/>
                </a:moveTo>
                <a:lnTo>
                  <a:pt x="771778" y="0"/>
                </a:lnTo>
                <a:lnTo>
                  <a:pt x="771778" y="132079"/>
                </a:lnTo>
                <a:lnTo>
                  <a:pt x="788543" y="132079"/>
                </a:lnTo>
                <a:lnTo>
                  <a:pt x="788543" y="0"/>
                </a:lnTo>
                <a:close/>
              </a:path>
            </a:pathLst>
          </a:custGeom>
          <a:solidFill>
            <a:srgbClr val="333E5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4" name="object 34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3564509" y="3228085"/>
            <a:ext cx="250570" cy="132079"/>
          </a:xfrm>
          <a:prstGeom prst="rect">
            <a:avLst/>
          </a:prstGeom>
        </p:spPr>
      </p:pic>
      <p:pic>
        <p:nvPicPr>
          <p:cNvPr id="35" name="object 35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5238496" y="3245357"/>
            <a:ext cx="221233" cy="104266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6142354" y="3245357"/>
            <a:ext cx="226060" cy="104266"/>
          </a:xfrm>
          <a:prstGeom prst="rect">
            <a:avLst/>
          </a:prstGeom>
        </p:spPr>
      </p:pic>
      <p:pic>
        <p:nvPicPr>
          <p:cNvPr id="37" name="object 37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7069581" y="3245357"/>
            <a:ext cx="218567" cy="104266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7990205" y="3245357"/>
            <a:ext cx="214884" cy="104266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8826881" y="3245357"/>
            <a:ext cx="214884" cy="104266"/>
          </a:xfrm>
          <a:prstGeom prst="rect">
            <a:avLst/>
          </a:prstGeom>
        </p:spPr>
      </p:pic>
      <p:sp>
        <p:nvSpPr>
          <p:cNvPr id="40" name="object 40"/>
          <p:cNvSpPr/>
          <p:nvPr/>
        </p:nvSpPr>
        <p:spPr>
          <a:xfrm>
            <a:off x="3430904" y="3513709"/>
            <a:ext cx="521334" cy="132080"/>
          </a:xfrm>
          <a:custGeom>
            <a:avLst/>
            <a:gdLst/>
            <a:ahLst/>
            <a:cxnLst/>
            <a:rect l="l" t="t" r="r" b="b"/>
            <a:pathLst>
              <a:path w="521335" h="132079">
                <a:moveTo>
                  <a:pt x="62484" y="78993"/>
                </a:moveTo>
                <a:lnTo>
                  <a:pt x="22352" y="90931"/>
                </a:lnTo>
                <a:lnTo>
                  <a:pt x="18493" y="97154"/>
                </a:lnTo>
                <a:lnTo>
                  <a:pt x="18493" y="113156"/>
                </a:lnTo>
                <a:lnTo>
                  <a:pt x="52625" y="130994"/>
                </a:lnTo>
                <a:lnTo>
                  <a:pt x="62484" y="131444"/>
                </a:lnTo>
                <a:lnTo>
                  <a:pt x="72381" y="130992"/>
                </a:lnTo>
                <a:lnTo>
                  <a:pt x="104033" y="117220"/>
                </a:lnTo>
                <a:lnTo>
                  <a:pt x="62484" y="117220"/>
                </a:lnTo>
                <a:lnTo>
                  <a:pt x="51002" y="116460"/>
                </a:lnTo>
                <a:lnTo>
                  <a:pt x="42830" y="114188"/>
                </a:lnTo>
                <a:lnTo>
                  <a:pt x="37945" y="110416"/>
                </a:lnTo>
                <a:lnTo>
                  <a:pt x="36322" y="105155"/>
                </a:lnTo>
                <a:lnTo>
                  <a:pt x="37945" y="99988"/>
                </a:lnTo>
                <a:lnTo>
                  <a:pt x="42830" y="96297"/>
                </a:lnTo>
                <a:lnTo>
                  <a:pt x="51002" y="94083"/>
                </a:lnTo>
                <a:lnTo>
                  <a:pt x="62484" y="93344"/>
                </a:lnTo>
                <a:lnTo>
                  <a:pt x="104190" y="93344"/>
                </a:lnTo>
                <a:lnTo>
                  <a:pt x="102616" y="90804"/>
                </a:lnTo>
                <a:lnTo>
                  <a:pt x="94869" y="86105"/>
                </a:lnTo>
                <a:lnTo>
                  <a:pt x="88487" y="83012"/>
                </a:lnTo>
                <a:lnTo>
                  <a:pt x="80962" y="80787"/>
                </a:lnTo>
                <a:lnTo>
                  <a:pt x="72294" y="79444"/>
                </a:lnTo>
                <a:lnTo>
                  <a:pt x="62484" y="78993"/>
                </a:lnTo>
                <a:close/>
              </a:path>
              <a:path w="521335" h="132079">
                <a:moveTo>
                  <a:pt x="104190" y="93344"/>
                </a:moveTo>
                <a:lnTo>
                  <a:pt x="62484" y="93344"/>
                </a:lnTo>
                <a:lnTo>
                  <a:pt x="74005" y="94083"/>
                </a:lnTo>
                <a:lnTo>
                  <a:pt x="82264" y="96297"/>
                </a:lnTo>
                <a:lnTo>
                  <a:pt x="87237" y="99988"/>
                </a:lnTo>
                <a:lnTo>
                  <a:pt x="88900" y="105155"/>
                </a:lnTo>
                <a:lnTo>
                  <a:pt x="87237" y="110416"/>
                </a:lnTo>
                <a:lnTo>
                  <a:pt x="82264" y="114188"/>
                </a:lnTo>
                <a:lnTo>
                  <a:pt x="74005" y="116460"/>
                </a:lnTo>
                <a:lnTo>
                  <a:pt x="62484" y="117220"/>
                </a:lnTo>
                <a:lnTo>
                  <a:pt x="104033" y="117220"/>
                </a:lnTo>
                <a:lnTo>
                  <a:pt x="106553" y="113156"/>
                </a:lnTo>
                <a:lnTo>
                  <a:pt x="106553" y="97154"/>
                </a:lnTo>
                <a:lnTo>
                  <a:pt x="104190" y="93344"/>
                </a:lnTo>
                <a:close/>
              </a:path>
              <a:path w="521335" h="132079">
                <a:moveTo>
                  <a:pt x="517906" y="71500"/>
                </a:moveTo>
                <a:lnTo>
                  <a:pt x="432562" y="71500"/>
                </a:lnTo>
                <a:lnTo>
                  <a:pt x="432562" y="85851"/>
                </a:lnTo>
                <a:lnTo>
                  <a:pt x="501142" y="85851"/>
                </a:lnTo>
                <a:lnTo>
                  <a:pt x="501142" y="93852"/>
                </a:lnTo>
                <a:lnTo>
                  <a:pt x="432562" y="93852"/>
                </a:lnTo>
                <a:lnTo>
                  <a:pt x="432562" y="129920"/>
                </a:lnTo>
                <a:lnTo>
                  <a:pt x="521335" y="129920"/>
                </a:lnTo>
                <a:lnTo>
                  <a:pt x="521335" y="115569"/>
                </a:lnTo>
                <a:lnTo>
                  <a:pt x="449453" y="115569"/>
                </a:lnTo>
                <a:lnTo>
                  <a:pt x="449453" y="107060"/>
                </a:lnTo>
                <a:lnTo>
                  <a:pt x="517906" y="107060"/>
                </a:lnTo>
                <a:lnTo>
                  <a:pt x="517906" y="71500"/>
                </a:lnTo>
                <a:close/>
              </a:path>
              <a:path w="521335" h="132079">
                <a:moveTo>
                  <a:pt x="35179" y="3682"/>
                </a:moveTo>
                <a:lnTo>
                  <a:pt x="2460" y="23780"/>
                </a:lnTo>
                <a:lnTo>
                  <a:pt x="0" y="36829"/>
                </a:lnTo>
                <a:lnTo>
                  <a:pt x="619" y="43592"/>
                </a:lnTo>
                <a:lnTo>
                  <a:pt x="35179" y="69976"/>
                </a:lnTo>
                <a:lnTo>
                  <a:pt x="42556" y="69381"/>
                </a:lnTo>
                <a:lnTo>
                  <a:pt x="49244" y="67595"/>
                </a:lnTo>
                <a:lnTo>
                  <a:pt x="55217" y="64619"/>
                </a:lnTo>
                <a:lnTo>
                  <a:pt x="60452" y="60451"/>
                </a:lnTo>
                <a:lnTo>
                  <a:pt x="64486" y="55752"/>
                </a:lnTo>
                <a:lnTo>
                  <a:pt x="29591" y="55752"/>
                </a:lnTo>
                <a:lnTo>
                  <a:pt x="25273" y="53975"/>
                </a:lnTo>
                <a:lnTo>
                  <a:pt x="21971" y="50418"/>
                </a:lnTo>
                <a:lnTo>
                  <a:pt x="18796" y="46862"/>
                </a:lnTo>
                <a:lnTo>
                  <a:pt x="17272" y="42290"/>
                </a:lnTo>
                <a:lnTo>
                  <a:pt x="17272" y="31114"/>
                </a:lnTo>
                <a:lnTo>
                  <a:pt x="18796" y="26669"/>
                </a:lnTo>
                <a:lnTo>
                  <a:pt x="25400" y="19557"/>
                </a:lnTo>
                <a:lnTo>
                  <a:pt x="29718" y="17779"/>
                </a:lnTo>
                <a:lnTo>
                  <a:pt x="64492" y="17779"/>
                </a:lnTo>
                <a:lnTo>
                  <a:pt x="60579" y="13207"/>
                </a:lnTo>
                <a:lnTo>
                  <a:pt x="55288" y="9040"/>
                </a:lnTo>
                <a:lnTo>
                  <a:pt x="49307" y="6064"/>
                </a:lnTo>
                <a:lnTo>
                  <a:pt x="42612" y="4278"/>
                </a:lnTo>
                <a:lnTo>
                  <a:pt x="35179" y="3682"/>
                </a:lnTo>
                <a:close/>
              </a:path>
              <a:path w="521335" h="132079">
                <a:moveTo>
                  <a:pt x="64492" y="17779"/>
                </a:moveTo>
                <a:lnTo>
                  <a:pt x="40512" y="17779"/>
                </a:lnTo>
                <a:lnTo>
                  <a:pt x="44958" y="19557"/>
                </a:lnTo>
                <a:lnTo>
                  <a:pt x="51562" y="26669"/>
                </a:lnTo>
                <a:lnTo>
                  <a:pt x="53212" y="31114"/>
                </a:lnTo>
                <a:lnTo>
                  <a:pt x="53212" y="42290"/>
                </a:lnTo>
                <a:lnTo>
                  <a:pt x="51562" y="46862"/>
                </a:lnTo>
                <a:lnTo>
                  <a:pt x="48260" y="50418"/>
                </a:lnTo>
                <a:lnTo>
                  <a:pt x="45085" y="53975"/>
                </a:lnTo>
                <a:lnTo>
                  <a:pt x="40640" y="55752"/>
                </a:lnTo>
                <a:lnTo>
                  <a:pt x="64486" y="55752"/>
                </a:lnTo>
                <a:lnTo>
                  <a:pt x="64785" y="55403"/>
                </a:lnTo>
                <a:lnTo>
                  <a:pt x="67881" y="49784"/>
                </a:lnTo>
                <a:lnTo>
                  <a:pt x="69738" y="43592"/>
                </a:lnTo>
                <a:lnTo>
                  <a:pt x="70358" y="36829"/>
                </a:lnTo>
                <a:lnTo>
                  <a:pt x="69740" y="29995"/>
                </a:lnTo>
                <a:lnTo>
                  <a:pt x="67897" y="23780"/>
                </a:lnTo>
                <a:lnTo>
                  <a:pt x="64839" y="18184"/>
                </a:lnTo>
                <a:lnTo>
                  <a:pt x="64492" y="17779"/>
                </a:lnTo>
                <a:close/>
              </a:path>
              <a:path w="521335" h="132079">
                <a:moveTo>
                  <a:pt x="256159" y="99948"/>
                </a:moveTo>
                <a:lnTo>
                  <a:pt x="133604" y="99948"/>
                </a:lnTo>
                <a:lnTo>
                  <a:pt x="133604" y="114172"/>
                </a:lnTo>
                <a:lnTo>
                  <a:pt x="256159" y="114172"/>
                </a:lnTo>
                <a:lnTo>
                  <a:pt x="256159" y="99948"/>
                </a:lnTo>
                <a:close/>
              </a:path>
              <a:path w="521335" h="132079">
                <a:moveTo>
                  <a:pt x="203454" y="81406"/>
                </a:moveTo>
                <a:lnTo>
                  <a:pt x="186309" y="81406"/>
                </a:lnTo>
                <a:lnTo>
                  <a:pt x="186309" y="99948"/>
                </a:lnTo>
                <a:lnTo>
                  <a:pt x="203454" y="99948"/>
                </a:lnTo>
                <a:lnTo>
                  <a:pt x="203454" y="81406"/>
                </a:lnTo>
                <a:close/>
              </a:path>
              <a:path w="521335" h="132079">
                <a:moveTo>
                  <a:pt x="238252" y="11429"/>
                </a:moveTo>
                <a:lnTo>
                  <a:pt x="151257" y="11429"/>
                </a:lnTo>
                <a:lnTo>
                  <a:pt x="151257" y="25653"/>
                </a:lnTo>
                <a:lnTo>
                  <a:pt x="220980" y="25653"/>
                </a:lnTo>
                <a:lnTo>
                  <a:pt x="220980" y="38862"/>
                </a:lnTo>
                <a:lnTo>
                  <a:pt x="151003" y="38862"/>
                </a:lnTo>
                <a:lnTo>
                  <a:pt x="151003" y="81406"/>
                </a:lnTo>
                <a:lnTo>
                  <a:pt x="241681" y="81406"/>
                </a:lnTo>
                <a:lnTo>
                  <a:pt x="241681" y="67310"/>
                </a:lnTo>
                <a:lnTo>
                  <a:pt x="168275" y="67310"/>
                </a:lnTo>
                <a:lnTo>
                  <a:pt x="168275" y="52704"/>
                </a:lnTo>
                <a:lnTo>
                  <a:pt x="238252" y="52704"/>
                </a:lnTo>
                <a:lnTo>
                  <a:pt x="238252" y="11429"/>
                </a:lnTo>
                <a:close/>
              </a:path>
              <a:path w="521335" h="132079">
                <a:moveTo>
                  <a:pt x="319532" y="8762"/>
                </a:moveTo>
                <a:lnTo>
                  <a:pt x="302387" y="8762"/>
                </a:lnTo>
                <a:lnTo>
                  <a:pt x="302387" y="34416"/>
                </a:lnTo>
                <a:lnTo>
                  <a:pt x="301767" y="42465"/>
                </a:lnTo>
                <a:lnTo>
                  <a:pt x="281178" y="79628"/>
                </a:lnTo>
                <a:lnTo>
                  <a:pt x="267208" y="89407"/>
                </a:lnTo>
                <a:lnTo>
                  <a:pt x="280543" y="101472"/>
                </a:lnTo>
                <a:lnTo>
                  <a:pt x="289804" y="94140"/>
                </a:lnTo>
                <a:lnTo>
                  <a:pt x="297957" y="85867"/>
                </a:lnTo>
                <a:lnTo>
                  <a:pt x="304992" y="76666"/>
                </a:lnTo>
                <a:lnTo>
                  <a:pt x="310896" y="66548"/>
                </a:lnTo>
                <a:lnTo>
                  <a:pt x="330623" y="66548"/>
                </a:lnTo>
                <a:lnTo>
                  <a:pt x="319561" y="34416"/>
                </a:lnTo>
                <a:lnTo>
                  <a:pt x="319532" y="8762"/>
                </a:lnTo>
                <a:close/>
              </a:path>
              <a:path w="521335" h="132079">
                <a:moveTo>
                  <a:pt x="330623" y="66548"/>
                </a:moveTo>
                <a:lnTo>
                  <a:pt x="310896" y="66548"/>
                </a:lnTo>
                <a:lnTo>
                  <a:pt x="317013" y="75951"/>
                </a:lnTo>
                <a:lnTo>
                  <a:pt x="324119" y="84534"/>
                </a:lnTo>
                <a:lnTo>
                  <a:pt x="332202" y="92283"/>
                </a:lnTo>
                <a:lnTo>
                  <a:pt x="341249" y="99186"/>
                </a:lnTo>
                <a:lnTo>
                  <a:pt x="353314" y="85598"/>
                </a:lnTo>
                <a:lnTo>
                  <a:pt x="346382" y="81930"/>
                </a:lnTo>
                <a:lnTo>
                  <a:pt x="340058" y="77215"/>
                </a:lnTo>
                <a:lnTo>
                  <a:pt x="334329" y="71453"/>
                </a:lnTo>
                <a:lnTo>
                  <a:pt x="330623" y="66548"/>
                </a:lnTo>
                <a:close/>
              </a:path>
              <a:path w="521335" h="132079">
                <a:moveTo>
                  <a:pt x="452247" y="2793"/>
                </a:moveTo>
                <a:lnTo>
                  <a:pt x="435737" y="2793"/>
                </a:lnTo>
                <a:lnTo>
                  <a:pt x="435737" y="23875"/>
                </a:lnTo>
                <a:lnTo>
                  <a:pt x="432816" y="31750"/>
                </a:lnTo>
                <a:lnTo>
                  <a:pt x="402971" y="56641"/>
                </a:lnTo>
                <a:lnTo>
                  <a:pt x="414400" y="68325"/>
                </a:lnTo>
                <a:lnTo>
                  <a:pt x="444627" y="40258"/>
                </a:lnTo>
                <a:lnTo>
                  <a:pt x="464416" y="40258"/>
                </a:lnTo>
                <a:lnTo>
                  <a:pt x="461645" y="37591"/>
                </a:lnTo>
                <a:lnTo>
                  <a:pt x="455422" y="30733"/>
                </a:lnTo>
                <a:lnTo>
                  <a:pt x="452247" y="23240"/>
                </a:lnTo>
                <a:lnTo>
                  <a:pt x="452247" y="2793"/>
                </a:lnTo>
                <a:close/>
              </a:path>
              <a:path w="521335" h="132079">
                <a:moveTo>
                  <a:pt x="517906" y="0"/>
                </a:moveTo>
                <a:lnTo>
                  <a:pt x="501142" y="0"/>
                </a:lnTo>
                <a:lnTo>
                  <a:pt x="501142" y="20446"/>
                </a:lnTo>
                <a:lnTo>
                  <a:pt x="473075" y="20446"/>
                </a:lnTo>
                <a:lnTo>
                  <a:pt x="473075" y="34289"/>
                </a:lnTo>
                <a:lnTo>
                  <a:pt x="501142" y="34289"/>
                </a:lnTo>
                <a:lnTo>
                  <a:pt x="501142" y="66293"/>
                </a:lnTo>
                <a:lnTo>
                  <a:pt x="517906" y="66293"/>
                </a:lnTo>
                <a:lnTo>
                  <a:pt x="517906" y="0"/>
                </a:lnTo>
                <a:close/>
              </a:path>
              <a:path w="521335" h="132079">
                <a:moveTo>
                  <a:pt x="464416" y="40258"/>
                </a:moveTo>
                <a:lnTo>
                  <a:pt x="444627" y="40258"/>
                </a:lnTo>
                <a:lnTo>
                  <a:pt x="450036" y="47019"/>
                </a:lnTo>
                <a:lnTo>
                  <a:pt x="456755" y="53387"/>
                </a:lnTo>
                <a:lnTo>
                  <a:pt x="464808" y="59350"/>
                </a:lnTo>
                <a:lnTo>
                  <a:pt x="474218" y="64896"/>
                </a:lnTo>
                <a:lnTo>
                  <a:pt x="484378" y="51815"/>
                </a:lnTo>
                <a:lnTo>
                  <a:pt x="477950" y="49432"/>
                </a:lnTo>
                <a:lnTo>
                  <a:pt x="472011" y="46275"/>
                </a:lnTo>
                <a:lnTo>
                  <a:pt x="466572" y="42332"/>
                </a:lnTo>
                <a:lnTo>
                  <a:pt x="464416" y="40258"/>
                </a:lnTo>
                <a:close/>
              </a:path>
              <a:path w="521335" h="132079">
                <a:moveTo>
                  <a:pt x="379857" y="0"/>
                </a:moveTo>
                <a:lnTo>
                  <a:pt x="362839" y="0"/>
                </a:lnTo>
                <a:lnTo>
                  <a:pt x="362839" y="132079"/>
                </a:lnTo>
                <a:lnTo>
                  <a:pt x="379857" y="132079"/>
                </a:lnTo>
                <a:lnTo>
                  <a:pt x="379857" y="0"/>
                </a:lnTo>
                <a:close/>
              </a:path>
              <a:path w="521335" h="132079">
                <a:moveTo>
                  <a:pt x="104394" y="0"/>
                </a:moveTo>
                <a:lnTo>
                  <a:pt x="87249" y="0"/>
                </a:lnTo>
                <a:lnTo>
                  <a:pt x="87249" y="77088"/>
                </a:lnTo>
                <a:lnTo>
                  <a:pt x="104394" y="77088"/>
                </a:lnTo>
                <a:lnTo>
                  <a:pt x="104394" y="60960"/>
                </a:lnTo>
                <a:lnTo>
                  <a:pt x="124460" y="60960"/>
                </a:lnTo>
                <a:lnTo>
                  <a:pt x="124460" y="46608"/>
                </a:lnTo>
                <a:lnTo>
                  <a:pt x="104394" y="46608"/>
                </a:lnTo>
                <a:lnTo>
                  <a:pt x="104394" y="29971"/>
                </a:lnTo>
                <a:lnTo>
                  <a:pt x="124460" y="29971"/>
                </a:lnTo>
                <a:lnTo>
                  <a:pt x="124460" y="15493"/>
                </a:lnTo>
                <a:lnTo>
                  <a:pt x="104394" y="15493"/>
                </a:lnTo>
                <a:lnTo>
                  <a:pt x="104394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1" name="object 41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5243703" y="3530980"/>
            <a:ext cx="216026" cy="104267"/>
          </a:xfrm>
          <a:prstGeom prst="rect">
            <a:avLst/>
          </a:prstGeom>
        </p:spPr>
      </p:pic>
      <p:pic>
        <p:nvPicPr>
          <p:cNvPr id="42" name="object 42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6147689" y="3530980"/>
            <a:ext cx="216153" cy="104267"/>
          </a:xfrm>
          <a:prstGeom prst="rect">
            <a:avLst/>
          </a:prstGeom>
        </p:spPr>
      </p:pic>
      <p:pic>
        <p:nvPicPr>
          <p:cNvPr id="43" name="object 43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7068439" y="3530980"/>
            <a:ext cx="219328" cy="104267"/>
          </a:xfrm>
          <a:prstGeom prst="rect">
            <a:avLst/>
          </a:prstGeom>
        </p:spPr>
      </p:pic>
      <p:pic>
        <p:nvPicPr>
          <p:cNvPr id="44" name="object 44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7988934" y="3530980"/>
            <a:ext cx="216154" cy="104267"/>
          </a:xfrm>
          <a:prstGeom prst="rect">
            <a:avLst/>
          </a:prstGeom>
        </p:spPr>
      </p:pic>
      <p:pic>
        <p:nvPicPr>
          <p:cNvPr id="45" name="object 45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8825738" y="3530980"/>
            <a:ext cx="218312" cy="104267"/>
          </a:xfrm>
          <a:prstGeom prst="rect">
            <a:avLst/>
          </a:prstGeom>
        </p:spPr>
      </p:pic>
      <p:pic>
        <p:nvPicPr>
          <p:cNvPr id="46" name="object 46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3157601" y="3793109"/>
            <a:ext cx="1064387" cy="134493"/>
          </a:xfrm>
          <a:prstGeom prst="rect">
            <a:avLst/>
          </a:prstGeom>
        </p:spPr>
      </p:pic>
      <p:pic>
        <p:nvPicPr>
          <p:cNvPr id="47" name="object 47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5250053" y="3812921"/>
            <a:ext cx="212979" cy="104140"/>
          </a:xfrm>
          <a:prstGeom prst="rect">
            <a:avLst/>
          </a:prstGeom>
        </p:spPr>
      </p:pic>
      <p:pic>
        <p:nvPicPr>
          <p:cNvPr id="48" name="object 48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6153911" y="3812921"/>
            <a:ext cx="212089" cy="104140"/>
          </a:xfrm>
          <a:prstGeom prst="rect">
            <a:avLst/>
          </a:prstGeom>
        </p:spPr>
      </p:pic>
      <p:pic>
        <p:nvPicPr>
          <p:cNvPr id="49" name="object 49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7074661" y="3812921"/>
            <a:ext cx="212471" cy="102362"/>
          </a:xfrm>
          <a:prstGeom prst="rect">
            <a:avLst/>
          </a:prstGeom>
        </p:spPr>
      </p:pic>
      <p:pic>
        <p:nvPicPr>
          <p:cNvPr id="50" name="object 50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7995284" y="3812921"/>
            <a:ext cx="209676" cy="104140"/>
          </a:xfrm>
          <a:prstGeom prst="rect">
            <a:avLst/>
          </a:prstGeom>
        </p:spPr>
      </p:pic>
      <p:pic>
        <p:nvPicPr>
          <p:cNvPr id="51" name="object 51"/>
          <p:cNvPicPr/>
          <p:nvPr/>
        </p:nvPicPr>
        <p:blipFill>
          <a:blip r:embed="rId32" cstate="print"/>
          <a:stretch>
            <a:fillRect/>
          </a:stretch>
        </p:blipFill>
        <p:spPr>
          <a:xfrm>
            <a:off x="8831960" y="3812921"/>
            <a:ext cx="212471" cy="104140"/>
          </a:xfrm>
          <a:prstGeom prst="rect">
            <a:avLst/>
          </a:prstGeom>
        </p:spPr>
      </p:pic>
      <p:sp>
        <p:nvSpPr>
          <p:cNvPr id="52" name="object 52"/>
          <p:cNvSpPr/>
          <p:nvPr/>
        </p:nvSpPr>
        <p:spPr>
          <a:xfrm>
            <a:off x="3293236" y="4077461"/>
            <a:ext cx="793115" cy="132080"/>
          </a:xfrm>
          <a:custGeom>
            <a:avLst/>
            <a:gdLst/>
            <a:ahLst/>
            <a:cxnLst/>
            <a:rect l="l" t="t" r="r" b="b"/>
            <a:pathLst>
              <a:path w="793114" h="132079">
                <a:moveTo>
                  <a:pt x="375792" y="85470"/>
                </a:moveTo>
                <a:lnTo>
                  <a:pt x="287654" y="85470"/>
                </a:lnTo>
                <a:lnTo>
                  <a:pt x="287654" y="100075"/>
                </a:lnTo>
                <a:lnTo>
                  <a:pt x="358521" y="100075"/>
                </a:lnTo>
                <a:lnTo>
                  <a:pt x="358521" y="132080"/>
                </a:lnTo>
                <a:lnTo>
                  <a:pt x="375792" y="132080"/>
                </a:lnTo>
                <a:lnTo>
                  <a:pt x="375792" y="85470"/>
                </a:lnTo>
                <a:close/>
              </a:path>
              <a:path w="793114" h="132079">
                <a:moveTo>
                  <a:pt x="178562" y="83819"/>
                </a:moveTo>
                <a:lnTo>
                  <a:pt x="161289" y="83819"/>
                </a:lnTo>
                <a:lnTo>
                  <a:pt x="161289" y="127507"/>
                </a:lnTo>
                <a:lnTo>
                  <a:pt x="249047" y="127507"/>
                </a:lnTo>
                <a:lnTo>
                  <a:pt x="249047" y="113030"/>
                </a:lnTo>
                <a:lnTo>
                  <a:pt x="178562" y="113030"/>
                </a:lnTo>
                <a:lnTo>
                  <a:pt x="178562" y="83819"/>
                </a:lnTo>
                <a:close/>
              </a:path>
              <a:path w="793114" h="132079">
                <a:moveTo>
                  <a:pt x="246634" y="0"/>
                </a:moveTo>
                <a:lnTo>
                  <a:pt x="229742" y="0"/>
                </a:lnTo>
                <a:lnTo>
                  <a:pt x="229742" y="94106"/>
                </a:lnTo>
                <a:lnTo>
                  <a:pt x="246634" y="94106"/>
                </a:lnTo>
                <a:lnTo>
                  <a:pt x="246634" y="0"/>
                </a:lnTo>
                <a:close/>
              </a:path>
              <a:path w="793114" h="132079">
                <a:moveTo>
                  <a:pt x="175513" y="5206"/>
                </a:moveTo>
                <a:lnTo>
                  <a:pt x="142573" y="26241"/>
                </a:lnTo>
                <a:lnTo>
                  <a:pt x="140080" y="40258"/>
                </a:lnTo>
                <a:lnTo>
                  <a:pt x="140702" y="47545"/>
                </a:lnTo>
                <a:lnTo>
                  <a:pt x="168175" y="74566"/>
                </a:lnTo>
                <a:lnTo>
                  <a:pt x="175513" y="75183"/>
                </a:lnTo>
                <a:lnTo>
                  <a:pt x="182883" y="74564"/>
                </a:lnTo>
                <a:lnTo>
                  <a:pt x="189578" y="72707"/>
                </a:lnTo>
                <a:lnTo>
                  <a:pt x="195552" y="69665"/>
                </a:lnTo>
                <a:lnTo>
                  <a:pt x="200913" y="65405"/>
                </a:lnTo>
                <a:lnTo>
                  <a:pt x="204831" y="60706"/>
                </a:lnTo>
                <a:lnTo>
                  <a:pt x="170052" y="60706"/>
                </a:lnTo>
                <a:lnTo>
                  <a:pt x="165608" y="58800"/>
                </a:lnTo>
                <a:lnTo>
                  <a:pt x="162051" y="55118"/>
                </a:lnTo>
                <a:lnTo>
                  <a:pt x="158623" y="51307"/>
                </a:lnTo>
                <a:lnTo>
                  <a:pt x="156845" y="46355"/>
                </a:lnTo>
                <a:lnTo>
                  <a:pt x="156845" y="34036"/>
                </a:lnTo>
                <a:lnTo>
                  <a:pt x="158623" y="29082"/>
                </a:lnTo>
                <a:lnTo>
                  <a:pt x="162051" y="25273"/>
                </a:lnTo>
                <a:lnTo>
                  <a:pt x="165608" y="21462"/>
                </a:lnTo>
                <a:lnTo>
                  <a:pt x="170052" y="19685"/>
                </a:lnTo>
                <a:lnTo>
                  <a:pt x="204870" y="19685"/>
                </a:lnTo>
                <a:lnTo>
                  <a:pt x="200913" y="14986"/>
                </a:lnTo>
                <a:lnTo>
                  <a:pt x="195552" y="10671"/>
                </a:lnTo>
                <a:lnTo>
                  <a:pt x="189547" y="7619"/>
                </a:lnTo>
                <a:lnTo>
                  <a:pt x="182876" y="5806"/>
                </a:lnTo>
                <a:lnTo>
                  <a:pt x="175513" y="5206"/>
                </a:lnTo>
                <a:close/>
              </a:path>
              <a:path w="793114" h="132079">
                <a:moveTo>
                  <a:pt x="204870" y="19685"/>
                </a:moveTo>
                <a:lnTo>
                  <a:pt x="180975" y="19685"/>
                </a:lnTo>
                <a:lnTo>
                  <a:pt x="185420" y="21589"/>
                </a:lnTo>
                <a:lnTo>
                  <a:pt x="188975" y="25400"/>
                </a:lnTo>
                <a:lnTo>
                  <a:pt x="192404" y="29210"/>
                </a:lnTo>
                <a:lnTo>
                  <a:pt x="194137" y="34036"/>
                </a:lnTo>
                <a:lnTo>
                  <a:pt x="194183" y="46355"/>
                </a:lnTo>
                <a:lnTo>
                  <a:pt x="192404" y="51307"/>
                </a:lnTo>
                <a:lnTo>
                  <a:pt x="188975" y="55118"/>
                </a:lnTo>
                <a:lnTo>
                  <a:pt x="185547" y="58800"/>
                </a:lnTo>
                <a:lnTo>
                  <a:pt x="181101" y="60706"/>
                </a:lnTo>
                <a:lnTo>
                  <a:pt x="204831" y="60706"/>
                </a:lnTo>
                <a:lnTo>
                  <a:pt x="205349" y="60065"/>
                </a:lnTo>
                <a:lnTo>
                  <a:pt x="208459" y="54149"/>
                </a:lnTo>
                <a:lnTo>
                  <a:pt x="210325" y="47545"/>
                </a:lnTo>
                <a:lnTo>
                  <a:pt x="210947" y="40258"/>
                </a:lnTo>
                <a:lnTo>
                  <a:pt x="210325" y="32881"/>
                </a:lnTo>
                <a:lnTo>
                  <a:pt x="208454" y="26193"/>
                </a:lnTo>
                <a:lnTo>
                  <a:pt x="205321" y="20220"/>
                </a:lnTo>
                <a:lnTo>
                  <a:pt x="204870" y="19685"/>
                </a:lnTo>
                <a:close/>
              </a:path>
              <a:path w="793114" h="132079">
                <a:moveTo>
                  <a:pt x="792734" y="81661"/>
                </a:moveTo>
                <a:lnTo>
                  <a:pt x="705103" y="81661"/>
                </a:lnTo>
                <a:lnTo>
                  <a:pt x="705103" y="96265"/>
                </a:lnTo>
                <a:lnTo>
                  <a:pt x="775588" y="96265"/>
                </a:lnTo>
                <a:lnTo>
                  <a:pt x="775588" y="132080"/>
                </a:lnTo>
                <a:lnTo>
                  <a:pt x="792734" y="132080"/>
                </a:lnTo>
                <a:lnTo>
                  <a:pt x="792734" y="81661"/>
                </a:lnTo>
                <a:close/>
              </a:path>
              <a:path w="793114" h="132079">
                <a:moveTo>
                  <a:pt x="612393" y="81025"/>
                </a:moveTo>
                <a:lnTo>
                  <a:pt x="595122" y="81025"/>
                </a:lnTo>
                <a:lnTo>
                  <a:pt x="595122" y="132080"/>
                </a:lnTo>
                <a:lnTo>
                  <a:pt x="612393" y="132080"/>
                </a:lnTo>
                <a:lnTo>
                  <a:pt x="612393" y="81025"/>
                </a:lnTo>
                <a:close/>
              </a:path>
              <a:path w="793114" h="132079">
                <a:moveTo>
                  <a:pt x="665099" y="66548"/>
                </a:moveTo>
                <a:lnTo>
                  <a:pt x="542543" y="66548"/>
                </a:lnTo>
                <a:lnTo>
                  <a:pt x="542543" y="81025"/>
                </a:lnTo>
                <a:lnTo>
                  <a:pt x="665099" y="81025"/>
                </a:lnTo>
                <a:lnTo>
                  <a:pt x="665099" y="66548"/>
                </a:lnTo>
                <a:close/>
              </a:path>
              <a:path w="793114" h="132079">
                <a:moveTo>
                  <a:pt x="393826" y="62230"/>
                </a:moveTo>
                <a:lnTo>
                  <a:pt x="271272" y="62230"/>
                </a:lnTo>
                <a:lnTo>
                  <a:pt x="271272" y="76707"/>
                </a:lnTo>
                <a:lnTo>
                  <a:pt x="393826" y="76707"/>
                </a:lnTo>
                <a:lnTo>
                  <a:pt x="393826" y="62230"/>
                </a:lnTo>
                <a:close/>
              </a:path>
              <a:path w="793114" h="132079">
                <a:moveTo>
                  <a:pt x="341122" y="52069"/>
                </a:moveTo>
                <a:lnTo>
                  <a:pt x="323850" y="52069"/>
                </a:lnTo>
                <a:lnTo>
                  <a:pt x="323850" y="62230"/>
                </a:lnTo>
                <a:lnTo>
                  <a:pt x="341122" y="62230"/>
                </a:lnTo>
                <a:lnTo>
                  <a:pt x="341122" y="52069"/>
                </a:lnTo>
                <a:close/>
              </a:path>
              <a:path w="793114" h="132079">
                <a:moveTo>
                  <a:pt x="306959" y="2158"/>
                </a:moveTo>
                <a:lnTo>
                  <a:pt x="289813" y="2158"/>
                </a:lnTo>
                <a:lnTo>
                  <a:pt x="289813" y="52069"/>
                </a:lnTo>
                <a:lnTo>
                  <a:pt x="375412" y="52069"/>
                </a:lnTo>
                <a:lnTo>
                  <a:pt x="375412" y="37718"/>
                </a:lnTo>
                <a:lnTo>
                  <a:pt x="306959" y="37718"/>
                </a:lnTo>
                <a:lnTo>
                  <a:pt x="306959" y="28067"/>
                </a:lnTo>
                <a:lnTo>
                  <a:pt x="375412" y="28067"/>
                </a:lnTo>
                <a:lnTo>
                  <a:pt x="375412" y="13969"/>
                </a:lnTo>
                <a:lnTo>
                  <a:pt x="306959" y="13969"/>
                </a:lnTo>
                <a:lnTo>
                  <a:pt x="306959" y="2158"/>
                </a:lnTo>
                <a:close/>
              </a:path>
              <a:path w="793114" h="132079">
                <a:moveTo>
                  <a:pt x="375412" y="28067"/>
                </a:moveTo>
                <a:lnTo>
                  <a:pt x="358266" y="28067"/>
                </a:lnTo>
                <a:lnTo>
                  <a:pt x="358266" y="37718"/>
                </a:lnTo>
                <a:lnTo>
                  <a:pt x="375412" y="37718"/>
                </a:lnTo>
                <a:lnTo>
                  <a:pt x="375412" y="28067"/>
                </a:lnTo>
                <a:close/>
              </a:path>
              <a:path w="793114" h="132079">
                <a:moveTo>
                  <a:pt x="375412" y="2158"/>
                </a:moveTo>
                <a:lnTo>
                  <a:pt x="358266" y="2158"/>
                </a:lnTo>
                <a:lnTo>
                  <a:pt x="358266" y="13969"/>
                </a:lnTo>
                <a:lnTo>
                  <a:pt x="375412" y="13969"/>
                </a:lnTo>
                <a:lnTo>
                  <a:pt x="375412" y="2158"/>
                </a:lnTo>
                <a:close/>
              </a:path>
              <a:path w="793114" h="132079">
                <a:moveTo>
                  <a:pt x="456184" y="25526"/>
                </a:moveTo>
                <a:lnTo>
                  <a:pt x="439038" y="25526"/>
                </a:lnTo>
                <a:lnTo>
                  <a:pt x="439038" y="39496"/>
                </a:lnTo>
                <a:lnTo>
                  <a:pt x="438394" y="47021"/>
                </a:lnTo>
                <a:lnTo>
                  <a:pt x="417639" y="82550"/>
                </a:lnTo>
                <a:lnTo>
                  <a:pt x="405511" y="90931"/>
                </a:lnTo>
                <a:lnTo>
                  <a:pt x="418211" y="101854"/>
                </a:lnTo>
                <a:lnTo>
                  <a:pt x="426049" y="95761"/>
                </a:lnTo>
                <a:lnTo>
                  <a:pt x="433577" y="87979"/>
                </a:lnTo>
                <a:lnTo>
                  <a:pt x="440820" y="78529"/>
                </a:lnTo>
                <a:lnTo>
                  <a:pt x="447801" y="67437"/>
                </a:lnTo>
                <a:lnTo>
                  <a:pt x="466701" y="67437"/>
                </a:lnTo>
                <a:lnTo>
                  <a:pt x="456217" y="39496"/>
                </a:lnTo>
                <a:lnTo>
                  <a:pt x="456184" y="25526"/>
                </a:lnTo>
                <a:close/>
              </a:path>
              <a:path w="793114" h="132079">
                <a:moveTo>
                  <a:pt x="466701" y="67437"/>
                </a:moveTo>
                <a:lnTo>
                  <a:pt x="447801" y="67437"/>
                </a:lnTo>
                <a:lnTo>
                  <a:pt x="453586" y="76223"/>
                </a:lnTo>
                <a:lnTo>
                  <a:pt x="460454" y="84486"/>
                </a:lnTo>
                <a:lnTo>
                  <a:pt x="468393" y="92225"/>
                </a:lnTo>
                <a:lnTo>
                  <a:pt x="477392" y="99440"/>
                </a:lnTo>
                <a:lnTo>
                  <a:pt x="488823" y="86740"/>
                </a:lnTo>
                <a:lnTo>
                  <a:pt x="482609" y="83123"/>
                </a:lnTo>
                <a:lnTo>
                  <a:pt x="476706" y="78529"/>
                </a:lnTo>
                <a:lnTo>
                  <a:pt x="471231" y="73078"/>
                </a:lnTo>
                <a:lnTo>
                  <a:pt x="466701" y="67437"/>
                </a:lnTo>
                <a:close/>
              </a:path>
              <a:path w="793114" h="132079">
                <a:moveTo>
                  <a:pt x="484124" y="11049"/>
                </a:moveTo>
                <a:lnTo>
                  <a:pt x="410463" y="11049"/>
                </a:lnTo>
                <a:lnTo>
                  <a:pt x="410463" y="25526"/>
                </a:lnTo>
                <a:lnTo>
                  <a:pt x="484124" y="25526"/>
                </a:lnTo>
                <a:lnTo>
                  <a:pt x="484124" y="11049"/>
                </a:lnTo>
                <a:close/>
              </a:path>
              <a:path w="793114" h="132079">
                <a:moveTo>
                  <a:pt x="122554" y="99568"/>
                </a:moveTo>
                <a:lnTo>
                  <a:pt x="0" y="99568"/>
                </a:lnTo>
                <a:lnTo>
                  <a:pt x="0" y="113792"/>
                </a:lnTo>
                <a:lnTo>
                  <a:pt x="122554" y="113792"/>
                </a:lnTo>
                <a:lnTo>
                  <a:pt x="122554" y="99568"/>
                </a:lnTo>
                <a:close/>
              </a:path>
              <a:path w="793114" h="132079">
                <a:moveTo>
                  <a:pt x="69850" y="68961"/>
                </a:moveTo>
                <a:lnTo>
                  <a:pt x="52577" y="68961"/>
                </a:lnTo>
                <a:lnTo>
                  <a:pt x="52577" y="99568"/>
                </a:lnTo>
                <a:lnTo>
                  <a:pt x="69850" y="99568"/>
                </a:lnTo>
                <a:lnTo>
                  <a:pt x="69850" y="68961"/>
                </a:lnTo>
                <a:close/>
              </a:path>
              <a:path w="793114" h="132079">
                <a:moveTo>
                  <a:pt x="35178" y="10668"/>
                </a:moveTo>
                <a:lnTo>
                  <a:pt x="18161" y="10668"/>
                </a:lnTo>
                <a:lnTo>
                  <a:pt x="18161" y="68961"/>
                </a:lnTo>
                <a:lnTo>
                  <a:pt x="107061" y="68961"/>
                </a:lnTo>
                <a:lnTo>
                  <a:pt x="107061" y="54737"/>
                </a:lnTo>
                <a:lnTo>
                  <a:pt x="35178" y="54737"/>
                </a:lnTo>
                <a:lnTo>
                  <a:pt x="35178" y="10668"/>
                </a:lnTo>
                <a:close/>
              </a:path>
              <a:path w="793114" h="132079">
                <a:moveTo>
                  <a:pt x="736091" y="6095"/>
                </a:moveTo>
                <a:lnTo>
                  <a:pt x="683005" y="6095"/>
                </a:lnTo>
                <a:lnTo>
                  <a:pt x="683005" y="70357"/>
                </a:lnTo>
                <a:lnTo>
                  <a:pt x="702538" y="70284"/>
                </a:lnTo>
                <a:lnTo>
                  <a:pt x="718486" y="70056"/>
                </a:lnTo>
                <a:lnTo>
                  <a:pt x="730886" y="69661"/>
                </a:lnTo>
                <a:lnTo>
                  <a:pt x="739775" y="69087"/>
                </a:lnTo>
                <a:lnTo>
                  <a:pt x="739080" y="56006"/>
                </a:lnTo>
                <a:lnTo>
                  <a:pt x="699897" y="56006"/>
                </a:lnTo>
                <a:lnTo>
                  <a:pt x="699897" y="45085"/>
                </a:lnTo>
                <a:lnTo>
                  <a:pt x="731392" y="45085"/>
                </a:lnTo>
                <a:lnTo>
                  <a:pt x="731392" y="31242"/>
                </a:lnTo>
                <a:lnTo>
                  <a:pt x="699897" y="31242"/>
                </a:lnTo>
                <a:lnTo>
                  <a:pt x="699897" y="20574"/>
                </a:lnTo>
                <a:lnTo>
                  <a:pt x="736091" y="20574"/>
                </a:lnTo>
                <a:lnTo>
                  <a:pt x="736091" y="6095"/>
                </a:lnTo>
                <a:close/>
              </a:path>
              <a:path w="793114" h="132079">
                <a:moveTo>
                  <a:pt x="739013" y="54737"/>
                </a:moveTo>
                <a:lnTo>
                  <a:pt x="731204" y="55310"/>
                </a:lnTo>
                <a:lnTo>
                  <a:pt x="722074" y="55705"/>
                </a:lnTo>
                <a:lnTo>
                  <a:pt x="711634" y="55933"/>
                </a:lnTo>
                <a:lnTo>
                  <a:pt x="699897" y="56006"/>
                </a:lnTo>
                <a:lnTo>
                  <a:pt x="739080" y="56006"/>
                </a:lnTo>
                <a:lnTo>
                  <a:pt x="739013" y="54737"/>
                </a:lnTo>
                <a:close/>
              </a:path>
              <a:path w="793114" h="132079">
                <a:moveTo>
                  <a:pt x="613537" y="19304"/>
                </a:moveTo>
                <a:lnTo>
                  <a:pt x="593978" y="19304"/>
                </a:lnTo>
                <a:lnTo>
                  <a:pt x="591185" y="25907"/>
                </a:lnTo>
                <a:lnTo>
                  <a:pt x="585215" y="31623"/>
                </a:lnTo>
                <a:lnTo>
                  <a:pt x="545846" y="44957"/>
                </a:lnTo>
                <a:lnTo>
                  <a:pt x="556260" y="58165"/>
                </a:lnTo>
                <a:lnTo>
                  <a:pt x="593216" y="43306"/>
                </a:lnTo>
                <a:lnTo>
                  <a:pt x="603630" y="33019"/>
                </a:lnTo>
                <a:lnTo>
                  <a:pt x="625564" y="33019"/>
                </a:lnTo>
                <a:lnTo>
                  <a:pt x="621538" y="30861"/>
                </a:lnTo>
                <a:lnTo>
                  <a:pt x="615950" y="25526"/>
                </a:lnTo>
                <a:lnTo>
                  <a:pt x="613537" y="19304"/>
                </a:lnTo>
                <a:close/>
              </a:path>
              <a:path w="793114" h="132079">
                <a:moveTo>
                  <a:pt x="625564" y="33019"/>
                </a:moveTo>
                <a:lnTo>
                  <a:pt x="603630" y="33019"/>
                </a:lnTo>
                <a:lnTo>
                  <a:pt x="612917" y="41642"/>
                </a:lnTo>
                <a:lnTo>
                  <a:pt x="624014" y="48656"/>
                </a:lnTo>
                <a:lnTo>
                  <a:pt x="636920" y="54076"/>
                </a:lnTo>
                <a:lnTo>
                  <a:pt x="651637" y="57912"/>
                </a:lnTo>
                <a:lnTo>
                  <a:pt x="661035" y="44576"/>
                </a:lnTo>
                <a:lnTo>
                  <a:pt x="652535" y="43221"/>
                </a:lnTo>
                <a:lnTo>
                  <a:pt x="644572" y="41259"/>
                </a:lnTo>
                <a:lnTo>
                  <a:pt x="637157" y="38701"/>
                </a:lnTo>
                <a:lnTo>
                  <a:pt x="630301" y="35560"/>
                </a:lnTo>
                <a:lnTo>
                  <a:pt x="625564" y="33019"/>
                </a:lnTo>
                <a:close/>
              </a:path>
              <a:path w="793114" h="132079">
                <a:moveTo>
                  <a:pt x="651763" y="4952"/>
                </a:moveTo>
                <a:lnTo>
                  <a:pt x="556005" y="4952"/>
                </a:lnTo>
                <a:lnTo>
                  <a:pt x="556005" y="19304"/>
                </a:lnTo>
                <a:lnTo>
                  <a:pt x="651763" y="19304"/>
                </a:lnTo>
                <a:lnTo>
                  <a:pt x="651763" y="4952"/>
                </a:lnTo>
                <a:close/>
              </a:path>
              <a:path w="793114" h="132079">
                <a:moveTo>
                  <a:pt x="765428" y="2667"/>
                </a:moveTo>
                <a:lnTo>
                  <a:pt x="748538" y="2667"/>
                </a:lnTo>
                <a:lnTo>
                  <a:pt x="748538" y="76073"/>
                </a:lnTo>
                <a:lnTo>
                  <a:pt x="765428" y="76073"/>
                </a:lnTo>
                <a:lnTo>
                  <a:pt x="765428" y="48006"/>
                </a:lnTo>
                <a:lnTo>
                  <a:pt x="792734" y="48006"/>
                </a:lnTo>
                <a:lnTo>
                  <a:pt x="792734" y="33655"/>
                </a:lnTo>
                <a:lnTo>
                  <a:pt x="765428" y="33655"/>
                </a:lnTo>
                <a:lnTo>
                  <a:pt x="765428" y="2667"/>
                </a:lnTo>
                <a:close/>
              </a:path>
              <a:path w="793114" h="132079">
                <a:moveTo>
                  <a:pt x="792734" y="48006"/>
                </a:moveTo>
                <a:lnTo>
                  <a:pt x="775715" y="48006"/>
                </a:lnTo>
                <a:lnTo>
                  <a:pt x="775715" y="76073"/>
                </a:lnTo>
                <a:lnTo>
                  <a:pt x="792734" y="76073"/>
                </a:lnTo>
                <a:lnTo>
                  <a:pt x="792734" y="48006"/>
                </a:lnTo>
                <a:close/>
              </a:path>
              <a:path w="793114" h="132079">
                <a:moveTo>
                  <a:pt x="792734" y="0"/>
                </a:moveTo>
                <a:lnTo>
                  <a:pt x="775715" y="0"/>
                </a:lnTo>
                <a:lnTo>
                  <a:pt x="775715" y="33655"/>
                </a:lnTo>
                <a:lnTo>
                  <a:pt x="792734" y="33655"/>
                </a:lnTo>
                <a:lnTo>
                  <a:pt x="792734" y="0"/>
                </a:lnTo>
                <a:close/>
              </a:path>
              <a:path w="793114" h="132079">
                <a:moveTo>
                  <a:pt x="517271" y="0"/>
                </a:moveTo>
                <a:lnTo>
                  <a:pt x="500507" y="0"/>
                </a:lnTo>
                <a:lnTo>
                  <a:pt x="500507" y="132080"/>
                </a:lnTo>
                <a:lnTo>
                  <a:pt x="517271" y="132080"/>
                </a:lnTo>
                <a:lnTo>
                  <a:pt x="517271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3" name="object 53"/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5321172" y="4094734"/>
            <a:ext cx="138684" cy="104267"/>
          </a:xfrm>
          <a:prstGeom prst="rect">
            <a:avLst/>
          </a:prstGeom>
        </p:spPr>
      </p:pic>
      <p:pic>
        <p:nvPicPr>
          <p:cNvPr id="54" name="object 54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6225159" y="4094734"/>
            <a:ext cx="138683" cy="104267"/>
          </a:xfrm>
          <a:prstGeom prst="rect">
            <a:avLst/>
          </a:prstGeom>
        </p:spPr>
      </p:pic>
      <p:pic>
        <p:nvPicPr>
          <p:cNvPr id="55" name="object 55"/>
          <p:cNvPicPr/>
          <p:nvPr/>
        </p:nvPicPr>
        <p:blipFill>
          <a:blip r:embed="rId35" cstate="print"/>
          <a:stretch>
            <a:fillRect/>
          </a:stretch>
        </p:blipFill>
        <p:spPr>
          <a:xfrm>
            <a:off x="7145781" y="4094734"/>
            <a:ext cx="138684" cy="104267"/>
          </a:xfrm>
          <a:prstGeom prst="rect">
            <a:avLst/>
          </a:prstGeom>
        </p:spPr>
      </p:pic>
      <p:pic>
        <p:nvPicPr>
          <p:cNvPr id="56" name="object 56"/>
          <p:cNvPicPr/>
          <p:nvPr/>
        </p:nvPicPr>
        <p:blipFill>
          <a:blip r:embed="rId36" cstate="print"/>
          <a:stretch>
            <a:fillRect/>
          </a:stretch>
        </p:blipFill>
        <p:spPr>
          <a:xfrm>
            <a:off x="8066405" y="4094734"/>
            <a:ext cx="138556" cy="104267"/>
          </a:xfrm>
          <a:prstGeom prst="rect">
            <a:avLst/>
          </a:prstGeom>
        </p:spPr>
      </p:pic>
      <p:pic>
        <p:nvPicPr>
          <p:cNvPr id="57" name="object 57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8903081" y="4094734"/>
            <a:ext cx="142494" cy="104267"/>
          </a:xfrm>
          <a:prstGeom prst="rect">
            <a:avLst/>
          </a:prstGeom>
        </p:spPr>
      </p:pic>
      <p:sp>
        <p:nvSpPr>
          <p:cNvPr id="58" name="object 58"/>
          <p:cNvSpPr/>
          <p:nvPr/>
        </p:nvSpPr>
        <p:spPr>
          <a:xfrm>
            <a:off x="1272286" y="4644897"/>
            <a:ext cx="1066165" cy="132080"/>
          </a:xfrm>
          <a:custGeom>
            <a:avLst/>
            <a:gdLst/>
            <a:ahLst/>
            <a:cxnLst/>
            <a:rect l="l" t="t" r="r" b="b"/>
            <a:pathLst>
              <a:path w="1066164" h="132079">
                <a:moveTo>
                  <a:pt x="361569" y="93852"/>
                </a:moveTo>
                <a:lnTo>
                  <a:pt x="343993" y="94686"/>
                </a:lnTo>
                <a:lnTo>
                  <a:pt x="322500" y="95281"/>
                </a:lnTo>
                <a:lnTo>
                  <a:pt x="267716" y="95757"/>
                </a:lnTo>
                <a:lnTo>
                  <a:pt x="269494" y="110235"/>
                </a:lnTo>
                <a:lnTo>
                  <a:pt x="293897" y="110093"/>
                </a:lnTo>
                <a:lnTo>
                  <a:pt x="317563" y="109664"/>
                </a:lnTo>
                <a:lnTo>
                  <a:pt x="340467" y="108950"/>
                </a:lnTo>
                <a:lnTo>
                  <a:pt x="362584" y="107950"/>
                </a:lnTo>
                <a:lnTo>
                  <a:pt x="361569" y="93852"/>
                </a:lnTo>
                <a:close/>
              </a:path>
              <a:path w="1066164" h="132079">
                <a:moveTo>
                  <a:pt x="647064" y="85597"/>
                </a:moveTo>
                <a:lnTo>
                  <a:pt x="558926" y="85597"/>
                </a:lnTo>
                <a:lnTo>
                  <a:pt x="558926" y="100075"/>
                </a:lnTo>
                <a:lnTo>
                  <a:pt x="629793" y="100075"/>
                </a:lnTo>
                <a:lnTo>
                  <a:pt x="629793" y="132079"/>
                </a:lnTo>
                <a:lnTo>
                  <a:pt x="647064" y="132079"/>
                </a:lnTo>
                <a:lnTo>
                  <a:pt x="647064" y="85597"/>
                </a:lnTo>
                <a:close/>
              </a:path>
              <a:path w="1066164" h="132079">
                <a:moveTo>
                  <a:pt x="178561" y="83946"/>
                </a:moveTo>
                <a:lnTo>
                  <a:pt x="161289" y="83946"/>
                </a:lnTo>
                <a:lnTo>
                  <a:pt x="161289" y="127507"/>
                </a:lnTo>
                <a:lnTo>
                  <a:pt x="249047" y="127507"/>
                </a:lnTo>
                <a:lnTo>
                  <a:pt x="249047" y="113029"/>
                </a:lnTo>
                <a:lnTo>
                  <a:pt x="178561" y="113029"/>
                </a:lnTo>
                <a:lnTo>
                  <a:pt x="178561" y="83946"/>
                </a:lnTo>
                <a:close/>
              </a:path>
              <a:path w="1066164" h="132079">
                <a:moveTo>
                  <a:pt x="246633" y="0"/>
                </a:moveTo>
                <a:lnTo>
                  <a:pt x="229742" y="0"/>
                </a:lnTo>
                <a:lnTo>
                  <a:pt x="229742" y="94106"/>
                </a:lnTo>
                <a:lnTo>
                  <a:pt x="246633" y="94106"/>
                </a:lnTo>
                <a:lnTo>
                  <a:pt x="246633" y="0"/>
                </a:lnTo>
                <a:close/>
              </a:path>
              <a:path w="1066164" h="132079">
                <a:moveTo>
                  <a:pt x="175513" y="5206"/>
                </a:moveTo>
                <a:lnTo>
                  <a:pt x="142573" y="26257"/>
                </a:lnTo>
                <a:lnTo>
                  <a:pt x="140080" y="40258"/>
                </a:lnTo>
                <a:lnTo>
                  <a:pt x="140722" y="47617"/>
                </a:lnTo>
                <a:lnTo>
                  <a:pt x="168151" y="74566"/>
                </a:lnTo>
                <a:lnTo>
                  <a:pt x="175513" y="75183"/>
                </a:lnTo>
                <a:lnTo>
                  <a:pt x="182888" y="74566"/>
                </a:lnTo>
                <a:lnTo>
                  <a:pt x="189499" y="72770"/>
                </a:lnTo>
                <a:lnTo>
                  <a:pt x="195534" y="69719"/>
                </a:lnTo>
                <a:lnTo>
                  <a:pt x="200913" y="65404"/>
                </a:lnTo>
                <a:lnTo>
                  <a:pt x="204885" y="60706"/>
                </a:lnTo>
                <a:lnTo>
                  <a:pt x="170052" y="60706"/>
                </a:lnTo>
                <a:lnTo>
                  <a:pt x="165607" y="58927"/>
                </a:lnTo>
                <a:lnTo>
                  <a:pt x="162051" y="55118"/>
                </a:lnTo>
                <a:lnTo>
                  <a:pt x="158622" y="51307"/>
                </a:lnTo>
                <a:lnTo>
                  <a:pt x="156844" y="46354"/>
                </a:lnTo>
                <a:lnTo>
                  <a:pt x="156844" y="34162"/>
                </a:lnTo>
                <a:lnTo>
                  <a:pt x="158622" y="29209"/>
                </a:lnTo>
                <a:lnTo>
                  <a:pt x="162051" y="25400"/>
                </a:lnTo>
                <a:lnTo>
                  <a:pt x="165607" y="21589"/>
                </a:lnTo>
                <a:lnTo>
                  <a:pt x="170052" y="19684"/>
                </a:lnTo>
                <a:lnTo>
                  <a:pt x="204830" y="19684"/>
                </a:lnTo>
                <a:lnTo>
                  <a:pt x="200913" y="14985"/>
                </a:lnTo>
                <a:lnTo>
                  <a:pt x="195534" y="10725"/>
                </a:lnTo>
                <a:lnTo>
                  <a:pt x="189499" y="7667"/>
                </a:lnTo>
                <a:lnTo>
                  <a:pt x="182822" y="5824"/>
                </a:lnTo>
                <a:lnTo>
                  <a:pt x="175513" y="5206"/>
                </a:lnTo>
                <a:close/>
              </a:path>
              <a:path w="1066164" h="132079">
                <a:moveTo>
                  <a:pt x="204830" y="19684"/>
                </a:moveTo>
                <a:lnTo>
                  <a:pt x="180975" y="19684"/>
                </a:lnTo>
                <a:lnTo>
                  <a:pt x="185419" y="21589"/>
                </a:lnTo>
                <a:lnTo>
                  <a:pt x="192404" y="29337"/>
                </a:lnTo>
                <a:lnTo>
                  <a:pt x="194137" y="34162"/>
                </a:lnTo>
                <a:lnTo>
                  <a:pt x="194182" y="46354"/>
                </a:lnTo>
                <a:lnTo>
                  <a:pt x="192404" y="51307"/>
                </a:lnTo>
                <a:lnTo>
                  <a:pt x="185547" y="58927"/>
                </a:lnTo>
                <a:lnTo>
                  <a:pt x="181101" y="60706"/>
                </a:lnTo>
                <a:lnTo>
                  <a:pt x="204885" y="60706"/>
                </a:lnTo>
                <a:lnTo>
                  <a:pt x="205321" y="60190"/>
                </a:lnTo>
                <a:lnTo>
                  <a:pt x="208454" y="54260"/>
                </a:lnTo>
                <a:lnTo>
                  <a:pt x="210325" y="47617"/>
                </a:lnTo>
                <a:lnTo>
                  <a:pt x="210947" y="40258"/>
                </a:lnTo>
                <a:lnTo>
                  <a:pt x="210325" y="32898"/>
                </a:lnTo>
                <a:lnTo>
                  <a:pt x="208454" y="26241"/>
                </a:lnTo>
                <a:lnTo>
                  <a:pt x="205321" y="20274"/>
                </a:lnTo>
                <a:lnTo>
                  <a:pt x="204830" y="19684"/>
                </a:lnTo>
                <a:close/>
              </a:path>
              <a:path w="1066164" h="132079">
                <a:moveTo>
                  <a:pt x="529463" y="100329"/>
                </a:moveTo>
                <a:lnTo>
                  <a:pt x="406907" y="100329"/>
                </a:lnTo>
                <a:lnTo>
                  <a:pt x="406907" y="114426"/>
                </a:lnTo>
                <a:lnTo>
                  <a:pt x="529463" y="114426"/>
                </a:lnTo>
                <a:lnTo>
                  <a:pt x="529463" y="100329"/>
                </a:lnTo>
                <a:close/>
              </a:path>
              <a:path w="1066164" h="132079">
                <a:moveTo>
                  <a:pt x="457581" y="79375"/>
                </a:moveTo>
                <a:lnTo>
                  <a:pt x="440308" y="79375"/>
                </a:lnTo>
                <a:lnTo>
                  <a:pt x="440308" y="100329"/>
                </a:lnTo>
                <a:lnTo>
                  <a:pt x="457581" y="100329"/>
                </a:lnTo>
                <a:lnTo>
                  <a:pt x="457581" y="79375"/>
                </a:lnTo>
                <a:close/>
              </a:path>
              <a:path w="1066164" h="132079">
                <a:moveTo>
                  <a:pt x="497458" y="79375"/>
                </a:moveTo>
                <a:lnTo>
                  <a:pt x="480313" y="79375"/>
                </a:lnTo>
                <a:lnTo>
                  <a:pt x="480313" y="100329"/>
                </a:lnTo>
                <a:lnTo>
                  <a:pt x="497458" y="100329"/>
                </a:lnTo>
                <a:lnTo>
                  <a:pt x="497458" y="79375"/>
                </a:lnTo>
                <a:close/>
              </a:path>
              <a:path w="1066164" h="132079">
                <a:moveTo>
                  <a:pt x="511937" y="11556"/>
                </a:moveTo>
                <a:lnTo>
                  <a:pt x="424306" y="11556"/>
                </a:lnTo>
                <a:lnTo>
                  <a:pt x="424306" y="25653"/>
                </a:lnTo>
                <a:lnTo>
                  <a:pt x="494664" y="25653"/>
                </a:lnTo>
                <a:lnTo>
                  <a:pt x="494664" y="38481"/>
                </a:lnTo>
                <a:lnTo>
                  <a:pt x="424052" y="38481"/>
                </a:lnTo>
                <a:lnTo>
                  <a:pt x="424052" y="79375"/>
                </a:lnTo>
                <a:lnTo>
                  <a:pt x="514603" y="79375"/>
                </a:lnTo>
                <a:lnTo>
                  <a:pt x="514603" y="65277"/>
                </a:lnTo>
                <a:lnTo>
                  <a:pt x="441325" y="65277"/>
                </a:lnTo>
                <a:lnTo>
                  <a:pt x="441325" y="51815"/>
                </a:lnTo>
                <a:lnTo>
                  <a:pt x="511937" y="51815"/>
                </a:lnTo>
                <a:lnTo>
                  <a:pt x="511937" y="11556"/>
                </a:lnTo>
                <a:close/>
              </a:path>
              <a:path w="1066164" h="132079">
                <a:moveTo>
                  <a:pt x="1062482" y="71500"/>
                </a:moveTo>
                <a:lnTo>
                  <a:pt x="977011" y="71500"/>
                </a:lnTo>
                <a:lnTo>
                  <a:pt x="977011" y="85978"/>
                </a:lnTo>
                <a:lnTo>
                  <a:pt x="1045718" y="85978"/>
                </a:lnTo>
                <a:lnTo>
                  <a:pt x="1045718" y="93979"/>
                </a:lnTo>
                <a:lnTo>
                  <a:pt x="977011" y="93979"/>
                </a:lnTo>
                <a:lnTo>
                  <a:pt x="977011" y="129920"/>
                </a:lnTo>
                <a:lnTo>
                  <a:pt x="1065911" y="129920"/>
                </a:lnTo>
                <a:lnTo>
                  <a:pt x="1065911" y="115569"/>
                </a:lnTo>
                <a:lnTo>
                  <a:pt x="994028" y="115569"/>
                </a:lnTo>
                <a:lnTo>
                  <a:pt x="994028" y="107187"/>
                </a:lnTo>
                <a:lnTo>
                  <a:pt x="1062482" y="107187"/>
                </a:lnTo>
                <a:lnTo>
                  <a:pt x="1062482" y="71500"/>
                </a:lnTo>
                <a:close/>
              </a:path>
              <a:path w="1066164" h="132079">
                <a:moveTo>
                  <a:pt x="665099" y="62229"/>
                </a:moveTo>
                <a:lnTo>
                  <a:pt x="542544" y="62229"/>
                </a:lnTo>
                <a:lnTo>
                  <a:pt x="542544" y="76707"/>
                </a:lnTo>
                <a:lnTo>
                  <a:pt x="665099" y="76707"/>
                </a:lnTo>
                <a:lnTo>
                  <a:pt x="665099" y="62229"/>
                </a:lnTo>
                <a:close/>
              </a:path>
              <a:path w="1066164" h="132079">
                <a:moveTo>
                  <a:pt x="612394" y="52069"/>
                </a:moveTo>
                <a:lnTo>
                  <a:pt x="595121" y="52069"/>
                </a:lnTo>
                <a:lnTo>
                  <a:pt x="595121" y="62229"/>
                </a:lnTo>
                <a:lnTo>
                  <a:pt x="612394" y="62229"/>
                </a:lnTo>
                <a:lnTo>
                  <a:pt x="612394" y="52069"/>
                </a:lnTo>
                <a:close/>
              </a:path>
              <a:path w="1066164" h="132079">
                <a:moveTo>
                  <a:pt x="578231" y="2158"/>
                </a:moveTo>
                <a:lnTo>
                  <a:pt x="561086" y="2158"/>
                </a:lnTo>
                <a:lnTo>
                  <a:pt x="561086" y="52069"/>
                </a:lnTo>
                <a:lnTo>
                  <a:pt x="646683" y="52069"/>
                </a:lnTo>
                <a:lnTo>
                  <a:pt x="646683" y="37718"/>
                </a:lnTo>
                <a:lnTo>
                  <a:pt x="578231" y="37718"/>
                </a:lnTo>
                <a:lnTo>
                  <a:pt x="578231" y="28066"/>
                </a:lnTo>
                <a:lnTo>
                  <a:pt x="646683" y="28066"/>
                </a:lnTo>
                <a:lnTo>
                  <a:pt x="646683" y="14096"/>
                </a:lnTo>
                <a:lnTo>
                  <a:pt x="578231" y="14096"/>
                </a:lnTo>
                <a:lnTo>
                  <a:pt x="578231" y="2158"/>
                </a:lnTo>
                <a:close/>
              </a:path>
              <a:path w="1066164" h="132079">
                <a:moveTo>
                  <a:pt x="646683" y="28066"/>
                </a:moveTo>
                <a:lnTo>
                  <a:pt x="629538" y="28066"/>
                </a:lnTo>
                <a:lnTo>
                  <a:pt x="629538" y="37718"/>
                </a:lnTo>
                <a:lnTo>
                  <a:pt x="646683" y="37718"/>
                </a:lnTo>
                <a:lnTo>
                  <a:pt x="646683" y="28066"/>
                </a:lnTo>
                <a:close/>
              </a:path>
              <a:path w="1066164" h="132079">
                <a:moveTo>
                  <a:pt x="646683" y="2158"/>
                </a:moveTo>
                <a:lnTo>
                  <a:pt x="629538" y="2158"/>
                </a:lnTo>
                <a:lnTo>
                  <a:pt x="629538" y="14096"/>
                </a:lnTo>
                <a:lnTo>
                  <a:pt x="646683" y="14096"/>
                </a:lnTo>
                <a:lnTo>
                  <a:pt x="646683" y="2158"/>
                </a:lnTo>
                <a:close/>
              </a:path>
              <a:path w="1066164" h="132079">
                <a:moveTo>
                  <a:pt x="314197" y="8127"/>
                </a:moveTo>
                <a:lnTo>
                  <a:pt x="279590" y="28082"/>
                </a:lnTo>
                <a:lnTo>
                  <a:pt x="276859" y="41528"/>
                </a:lnTo>
                <a:lnTo>
                  <a:pt x="277524" y="48527"/>
                </a:lnTo>
                <a:lnTo>
                  <a:pt x="306010" y="74102"/>
                </a:lnTo>
                <a:lnTo>
                  <a:pt x="313435" y="74675"/>
                </a:lnTo>
                <a:lnTo>
                  <a:pt x="321008" y="74102"/>
                </a:lnTo>
                <a:lnTo>
                  <a:pt x="344557" y="60197"/>
                </a:lnTo>
                <a:lnTo>
                  <a:pt x="308101" y="60197"/>
                </a:lnTo>
                <a:lnTo>
                  <a:pt x="303402" y="58419"/>
                </a:lnTo>
                <a:lnTo>
                  <a:pt x="299830" y="54848"/>
                </a:lnTo>
                <a:lnTo>
                  <a:pt x="296291" y="51434"/>
                </a:lnTo>
                <a:lnTo>
                  <a:pt x="294385" y="46862"/>
                </a:lnTo>
                <a:lnTo>
                  <a:pt x="294385" y="36068"/>
                </a:lnTo>
                <a:lnTo>
                  <a:pt x="296163" y="31495"/>
                </a:lnTo>
                <a:lnTo>
                  <a:pt x="303275" y="24383"/>
                </a:lnTo>
                <a:lnTo>
                  <a:pt x="307847" y="22606"/>
                </a:lnTo>
                <a:lnTo>
                  <a:pt x="344722" y="22606"/>
                </a:lnTo>
                <a:lnTo>
                  <a:pt x="344606" y="22401"/>
                </a:lnTo>
                <a:lnTo>
                  <a:pt x="340105" y="17399"/>
                </a:lnTo>
                <a:lnTo>
                  <a:pt x="334700" y="13378"/>
                </a:lnTo>
                <a:lnTo>
                  <a:pt x="328580" y="10477"/>
                </a:lnTo>
                <a:lnTo>
                  <a:pt x="321746" y="8719"/>
                </a:lnTo>
                <a:lnTo>
                  <a:pt x="314197" y="8127"/>
                </a:lnTo>
                <a:close/>
              </a:path>
              <a:path w="1066164" h="132079">
                <a:moveTo>
                  <a:pt x="344722" y="22606"/>
                </a:moveTo>
                <a:lnTo>
                  <a:pt x="319277" y="22606"/>
                </a:lnTo>
                <a:lnTo>
                  <a:pt x="323850" y="24510"/>
                </a:lnTo>
                <a:lnTo>
                  <a:pt x="327548" y="28082"/>
                </a:lnTo>
                <a:lnTo>
                  <a:pt x="331088" y="31750"/>
                </a:lnTo>
                <a:lnTo>
                  <a:pt x="332816" y="36068"/>
                </a:lnTo>
                <a:lnTo>
                  <a:pt x="332866" y="46862"/>
                </a:lnTo>
                <a:lnTo>
                  <a:pt x="331088" y="51307"/>
                </a:lnTo>
                <a:lnTo>
                  <a:pt x="323976" y="58419"/>
                </a:lnTo>
                <a:lnTo>
                  <a:pt x="319404" y="60197"/>
                </a:lnTo>
                <a:lnTo>
                  <a:pt x="344557" y="60197"/>
                </a:lnTo>
                <a:lnTo>
                  <a:pt x="347725" y="54848"/>
                </a:lnTo>
                <a:lnTo>
                  <a:pt x="349726" y="48527"/>
                </a:lnTo>
                <a:lnTo>
                  <a:pt x="350392" y="41528"/>
                </a:lnTo>
                <a:lnTo>
                  <a:pt x="349750" y="34454"/>
                </a:lnTo>
                <a:lnTo>
                  <a:pt x="347812" y="28066"/>
                </a:lnTo>
                <a:lnTo>
                  <a:pt x="344722" y="22606"/>
                </a:lnTo>
                <a:close/>
              </a:path>
              <a:path w="1066164" h="132079">
                <a:moveTo>
                  <a:pt x="727456" y="25526"/>
                </a:moveTo>
                <a:lnTo>
                  <a:pt x="710311" y="25526"/>
                </a:lnTo>
                <a:lnTo>
                  <a:pt x="710311" y="39624"/>
                </a:lnTo>
                <a:lnTo>
                  <a:pt x="709666" y="47077"/>
                </a:lnTo>
                <a:lnTo>
                  <a:pt x="688911" y="82581"/>
                </a:lnTo>
                <a:lnTo>
                  <a:pt x="676782" y="91058"/>
                </a:lnTo>
                <a:lnTo>
                  <a:pt x="689482" y="101981"/>
                </a:lnTo>
                <a:lnTo>
                  <a:pt x="697321" y="95833"/>
                </a:lnTo>
                <a:lnTo>
                  <a:pt x="704850" y="88042"/>
                </a:lnTo>
                <a:lnTo>
                  <a:pt x="712092" y="78585"/>
                </a:lnTo>
                <a:lnTo>
                  <a:pt x="719074" y="67437"/>
                </a:lnTo>
                <a:lnTo>
                  <a:pt x="737877" y="67437"/>
                </a:lnTo>
                <a:lnTo>
                  <a:pt x="727500" y="39624"/>
                </a:lnTo>
                <a:lnTo>
                  <a:pt x="727456" y="25526"/>
                </a:lnTo>
                <a:close/>
              </a:path>
              <a:path w="1066164" h="132079">
                <a:moveTo>
                  <a:pt x="737877" y="67437"/>
                </a:moveTo>
                <a:lnTo>
                  <a:pt x="719074" y="67437"/>
                </a:lnTo>
                <a:lnTo>
                  <a:pt x="724858" y="76295"/>
                </a:lnTo>
                <a:lnTo>
                  <a:pt x="731726" y="84581"/>
                </a:lnTo>
                <a:lnTo>
                  <a:pt x="739665" y="92297"/>
                </a:lnTo>
                <a:lnTo>
                  <a:pt x="748664" y="99440"/>
                </a:lnTo>
                <a:lnTo>
                  <a:pt x="760094" y="86868"/>
                </a:lnTo>
                <a:lnTo>
                  <a:pt x="753881" y="83179"/>
                </a:lnTo>
                <a:lnTo>
                  <a:pt x="748002" y="78585"/>
                </a:lnTo>
                <a:lnTo>
                  <a:pt x="742503" y="73134"/>
                </a:lnTo>
                <a:lnTo>
                  <a:pt x="737877" y="67437"/>
                </a:lnTo>
                <a:close/>
              </a:path>
              <a:path w="1066164" h="132079">
                <a:moveTo>
                  <a:pt x="755395" y="11175"/>
                </a:moveTo>
                <a:lnTo>
                  <a:pt x="681736" y="11175"/>
                </a:lnTo>
                <a:lnTo>
                  <a:pt x="681736" y="25526"/>
                </a:lnTo>
                <a:lnTo>
                  <a:pt x="755395" y="25526"/>
                </a:lnTo>
                <a:lnTo>
                  <a:pt x="755395" y="11175"/>
                </a:lnTo>
                <a:close/>
              </a:path>
              <a:path w="1066164" h="132079">
                <a:moveTo>
                  <a:pt x="122554" y="99568"/>
                </a:moveTo>
                <a:lnTo>
                  <a:pt x="0" y="99568"/>
                </a:lnTo>
                <a:lnTo>
                  <a:pt x="0" y="113918"/>
                </a:lnTo>
                <a:lnTo>
                  <a:pt x="122554" y="113918"/>
                </a:lnTo>
                <a:lnTo>
                  <a:pt x="122554" y="99568"/>
                </a:lnTo>
                <a:close/>
              </a:path>
              <a:path w="1066164" h="132079">
                <a:moveTo>
                  <a:pt x="69850" y="69087"/>
                </a:moveTo>
                <a:lnTo>
                  <a:pt x="52577" y="69087"/>
                </a:lnTo>
                <a:lnTo>
                  <a:pt x="52577" y="99568"/>
                </a:lnTo>
                <a:lnTo>
                  <a:pt x="69850" y="99568"/>
                </a:lnTo>
                <a:lnTo>
                  <a:pt x="69850" y="69087"/>
                </a:lnTo>
                <a:close/>
              </a:path>
              <a:path w="1066164" h="132079">
                <a:moveTo>
                  <a:pt x="35178" y="10668"/>
                </a:moveTo>
                <a:lnTo>
                  <a:pt x="18160" y="10668"/>
                </a:lnTo>
                <a:lnTo>
                  <a:pt x="18160" y="69087"/>
                </a:lnTo>
                <a:lnTo>
                  <a:pt x="107060" y="69087"/>
                </a:lnTo>
                <a:lnTo>
                  <a:pt x="107060" y="54737"/>
                </a:lnTo>
                <a:lnTo>
                  <a:pt x="35178" y="54737"/>
                </a:lnTo>
                <a:lnTo>
                  <a:pt x="35178" y="10668"/>
                </a:lnTo>
                <a:close/>
              </a:path>
              <a:path w="1066164" h="132079">
                <a:moveTo>
                  <a:pt x="864107" y="8889"/>
                </a:moveTo>
                <a:lnTo>
                  <a:pt x="846963" y="8889"/>
                </a:lnTo>
                <a:lnTo>
                  <a:pt x="846963" y="34543"/>
                </a:lnTo>
                <a:lnTo>
                  <a:pt x="846343" y="42592"/>
                </a:lnTo>
                <a:lnTo>
                  <a:pt x="825753" y="79708"/>
                </a:lnTo>
                <a:lnTo>
                  <a:pt x="811783" y="89534"/>
                </a:lnTo>
                <a:lnTo>
                  <a:pt x="825119" y="101600"/>
                </a:lnTo>
                <a:lnTo>
                  <a:pt x="834380" y="94214"/>
                </a:lnTo>
                <a:lnTo>
                  <a:pt x="842533" y="85947"/>
                </a:lnTo>
                <a:lnTo>
                  <a:pt x="849568" y="76775"/>
                </a:lnTo>
                <a:lnTo>
                  <a:pt x="855471" y="66675"/>
                </a:lnTo>
                <a:lnTo>
                  <a:pt x="875278" y="66675"/>
                </a:lnTo>
                <a:lnTo>
                  <a:pt x="864138" y="34543"/>
                </a:lnTo>
                <a:lnTo>
                  <a:pt x="864107" y="8889"/>
                </a:lnTo>
                <a:close/>
              </a:path>
              <a:path w="1066164" h="132079">
                <a:moveTo>
                  <a:pt x="875278" y="66675"/>
                </a:moveTo>
                <a:lnTo>
                  <a:pt x="855471" y="66675"/>
                </a:lnTo>
                <a:lnTo>
                  <a:pt x="861589" y="76061"/>
                </a:lnTo>
                <a:lnTo>
                  <a:pt x="868695" y="84613"/>
                </a:lnTo>
                <a:lnTo>
                  <a:pt x="876778" y="92356"/>
                </a:lnTo>
                <a:lnTo>
                  <a:pt x="885825" y="99313"/>
                </a:lnTo>
                <a:lnTo>
                  <a:pt x="897889" y="85725"/>
                </a:lnTo>
                <a:lnTo>
                  <a:pt x="890958" y="82055"/>
                </a:lnTo>
                <a:lnTo>
                  <a:pt x="884634" y="77327"/>
                </a:lnTo>
                <a:lnTo>
                  <a:pt x="878905" y="71526"/>
                </a:lnTo>
                <a:lnTo>
                  <a:pt x="875278" y="66675"/>
                </a:lnTo>
                <a:close/>
              </a:path>
              <a:path w="1066164" h="132079">
                <a:moveTo>
                  <a:pt x="996822" y="2793"/>
                </a:moveTo>
                <a:lnTo>
                  <a:pt x="980313" y="2793"/>
                </a:lnTo>
                <a:lnTo>
                  <a:pt x="980313" y="23875"/>
                </a:lnTo>
                <a:lnTo>
                  <a:pt x="977391" y="31876"/>
                </a:lnTo>
                <a:lnTo>
                  <a:pt x="947546" y="56641"/>
                </a:lnTo>
                <a:lnTo>
                  <a:pt x="958976" y="68452"/>
                </a:lnTo>
                <a:lnTo>
                  <a:pt x="964945" y="65658"/>
                </a:lnTo>
                <a:lnTo>
                  <a:pt x="970914" y="61468"/>
                </a:lnTo>
                <a:lnTo>
                  <a:pt x="976630" y="55879"/>
                </a:lnTo>
                <a:lnTo>
                  <a:pt x="982471" y="50418"/>
                </a:lnTo>
                <a:lnTo>
                  <a:pt x="986663" y="45212"/>
                </a:lnTo>
                <a:lnTo>
                  <a:pt x="989202" y="40258"/>
                </a:lnTo>
                <a:lnTo>
                  <a:pt x="1008981" y="40258"/>
                </a:lnTo>
                <a:lnTo>
                  <a:pt x="1006220" y="37591"/>
                </a:lnTo>
                <a:lnTo>
                  <a:pt x="999997" y="30733"/>
                </a:lnTo>
                <a:lnTo>
                  <a:pt x="996822" y="23368"/>
                </a:lnTo>
                <a:lnTo>
                  <a:pt x="996822" y="2793"/>
                </a:lnTo>
                <a:close/>
              </a:path>
              <a:path w="1066164" h="132079">
                <a:moveTo>
                  <a:pt x="1062482" y="0"/>
                </a:moveTo>
                <a:lnTo>
                  <a:pt x="1045718" y="0"/>
                </a:lnTo>
                <a:lnTo>
                  <a:pt x="1045718" y="20574"/>
                </a:lnTo>
                <a:lnTo>
                  <a:pt x="1017651" y="20574"/>
                </a:lnTo>
                <a:lnTo>
                  <a:pt x="1017651" y="34416"/>
                </a:lnTo>
                <a:lnTo>
                  <a:pt x="1045718" y="34416"/>
                </a:lnTo>
                <a:lnTo>
                  <a:pt x="1045718" y="66420"/>
                </a:lnTo>
                <a:lnTo>
                  <a:pt x="1062482" y="66420"/>
                </a:lnTo>
                <a:lnTo>
                  <a:pt x="1062482" y="0"/>
                </a:lnTo>
                <a:close/>
              </a:path>
              <a:path w="1066164" h="132079">
                <a:moveTo>
                  <a:pt x="1008981" y="40258"/>
                </a:moveTo>
                <a:lnTo>
                  <a:pt x="989202" y="40258"/>
                </a:lnTo>
                <a:lnTo>
                  <a:pt x="994558" y="47073"/>
                </a:lnTo>
                <a:lnTo>
                  <a:pt x="1001283" y="53435"/>
                </a:lnTo>
                <a:lnTo>
                  <a:pt x="1009366" y="59368"/>
                </a:lnTo>
                <a:lnTo>
                  <a:pt x="1018794" y="64896"/>
                </a:lnTo>
                <a:lnTo>
                  <a:pt x="1028953" y="51943"/>
                </a:lnTo>
                <a:lnTo>
                  <a:pt x="1022526" y="49539"/>
                </a:lnTo>
                <a:lnTo>
                  <a:pt x="1016587" y="46339"/>
                </a:lnTo>
                <a:lnTo>
                  <a:pt x="1011148" y="42352"/>
                </a:lnTo>
                <a:lnTo>
                  <a:pt x="1008981" y="40258"/>
                </a:lnTo>
                <a:close/>
              </a:path>
              <a:path w="1066164" h="132079">
                <a:moveTo>
                  <a:pt x="924432" y="0"/>
                </a:moveTo>
                <a:lnTo>
                  <a:pt x="907414" y="0"/>
                </a:lnTo>
                <a:lnTo>
                  <a:pt x="907414" y="132079"/>
                </a:lnTo>
                <a:lnTo>
                  <a:pt x="924432" y="132079"/>
                </a:lnTo>
                <a:lnTo>
                  <a:pt x="924432" y="0"/>
                </a:lnTo>
                <a:close/>
              </a:path>
              <a:path w="1066164" h="132079">
                <a:moveTo>
                  <a:pt x="788543" y="0"/>
                </a:moveTo>
                <a:lnTo>
                  <a:pt x="771778" y="0"/>
                </a:lnTo>
                <a:lnTo>
                  <a:pt x="771778" y="132079"/>
                </a:lnTo>
                <a:lnTo>
                  <a:pt x="788543" y="132079"/>
                </a:lnTo>
                <a:lnTo>
                  <a:pt x="788543" y="0"/>
                </a:lnTo>
                <a:close/>
              </a:path>
              <a:path w="1066164" h="132079">
                <a:moveTo>
                  <a:pt x="384556" y="0"/>
                </a:moveTo>
                <a:lnTo>
                  <a:pt x="367664" y="0"/>
                </a:lnTo>
                <a:lnTo>
                  <a:pt x="367664" y="132079"/>
                </a:lnTo>
                <a:lnTo>
                  <a:pt x="384556" y="132079"/>
                </a:lnTo>
                <a:lnTo>
                  <a:pt x="384556" y="0"/>
                </a:lnTo>
                <a:close/>
              </a:path>
            </a:pathLst>
          </a:custGeom>
          <a:solidFill>
            <a:srgbClr val="333E5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9" name="object 59"/>
          <p:cNvPicPr/>
          <p:nvPr/>
        </p:nvPicPr>
        <p:blipFill>
          <a:blip r:embed="rId38" cstate="print"/>
          <a:stretch>
            <a:fillRect/>
          </a:stretch>
        </p:blipFill>
        <p:spPr>
          <a:xfrm>
            <a:off x="3564509" y="4359275"/>
            <a:ext cx="250570" cy="132080"/>
          </a:xfrm>
          <a:prstGeom prst="rect">
            <a:avLst/>
          </a:prstGeom>
        </p:spPr>
      </p:pic>
      <p:sp>
        <p:nvSpPr>
          <p:cNvPr id="60" name="object 60"/>
          <p:cNvSpPr/>
          <p:nvPr/>
        </p:nvSpPr>
        <p:spPr>
          <a:xfrm>
            <a:off x="5137022" y="4376673"/>
            <a:ext cx="323215" cy="120650"/>
          </a:xfrm>
          <a:custGeom>
            <a:avLst/>
            <a:gdLst/>
            <a:ahLst/>
            <a:cxnLst/>
            <a:rect l="l" t="t" r="r" b="b"/>
            <a:pathLst>
              <a:path w="323214" h="120650">
                <a:moveTo>
                  <a:pt x="93979" y="85217"/>
                </a:moveTo>
                <a:lnTo>
                  <a:pt x="76073" y="85217"/>
                </a:lnTo>
                <a:lnTo>
                  <a:pt x="68706" y="120395"/>
                </a:lnTo>
                <a:lnTo>
                  <a:pt x="83438" y="120395"/>
                </a:lnTo>
                <a:lnTo>
                  <a:pt x="93979" y="85217"/>
                </a:lnTo>
                <a:close/>
              </a:path>
              <a:path w="323214" h="120650">
                <a:moveTo>
                  <a:pt x="233425" y="0"/>
                </a:moveTo>
                <a:lnTo>
                  <a:pt x="225805" y="0"/>
                </a:lnTo>
                <a:lnTo>
                  <a:pt x="215919" y="1000"/>
                </a:lnTo>
                <a:lnTo>
                  <a:pt x="184308" y="34385"/>
                </a:lnTo>
                <a:lnTo>
                  <a:pt x="181363" y="57403"/>
                </a:lnTo>
                <a:lnTo>
                  <a:pt x="181925" y="67744"/>
                </a:lnTo>
                <a:lnTo>
                  <a:pt x="201390" y="101012"/>
                </a:lnTo>
                <a:lnTo>
                  <a:pt x="216407" y="104139"/>
                </a:lnTo>
                <a:lnTo>
                  <a:pt x="223432" y="103540"/>
                </a:lnTo>
                <a:lnTo>
                  <a:pt x="229838" y="101726"/>
                </a:lnTo>
                <a:lnTo>
                  <a:pt x="235624" y="98675"/>
                </a:lnTo>
                <a:lnTo>
                  <a:pt x="240791" y="94361"/>
                </a:lnTo>
                <a:lnTo>
                  <a:pt x="244852" y="89281"/>
                </a:lnTo>
                <a:lnTo>
                  <a:pt x="211836" y="89281"/>
                </a:lnTo>
                <a:lnTo>
                  <a:pt x="208025" y="87249"/>
                </a:lnTo>
                <a:lnTo>
                  <a:pt x="202437" y="79375"/>
                </a:lnTo>
                <a:lnTo>
                  <a:pt x="201040" y="74802"/>
                </a:lnTo>
                <a:lnTo>
                  <a:pt x="201040" y="64515"/>
                </a:lnTo>
                <a:lnTo>
                  <a:pt x="202564" y="60578"/>
                </a:lnTo>
                <a:lnTo>
                  <a:pt x="205359" y="57403"/>
                </a:lnTo>
                <a:lnTo>
                  <a:pt x="208279" y="54228"/>
                </a:lnTo>
                <a:lnTo>
                  <a:pt x="211962" y="52577"/>
                </a:lnTo>
                <a:lnTo>
                  <a:pt x="247776" y="52577"/>
                </a:lnTo>
                <a:lnTo>
                  <a:pt x="245408" y="49783"/>
                </a:lnTo>
                <a:lnTo>
                  <a:pt x="200405" y="49783"/>
                </a:lnTo>
                <a:lnTo>
                  <a:pt x="200856" y="42497"/>
                </a:lnTo>
                <a:lnTo>
                  <a:pt x="218821" y="14858"/>
                </a:lnTo>
                <a:lnTo>
                  <a:pt x="243459" y="14858"/>
                </a:lnTo>
                <a:lnTo>
                  <a:pt x="243459" y="2793"/>
                </a:lnTo>
                <a:lnTo>
                  <a:pt x="239267" y="888"/>
                </a:lnTo>
                <a:lnTo>
                  <a:pt x="233425" y="0"/>
                </a:lnTo>
                <a:close/>
              </a:path>
              <a:path w="323214" h="120650">
                <a:moveTo>
                  <a:pt x="247776" y="52577"/>
                </a:moveTo>
                <a:lnTo>
                  <a:pt x="226440" y="52577"/>
                </a:lnTo>
                <a:lnTo>
                  <a:pt x="231521" y="58674"/>
                </a:lnTo>
                <a:lnTo>
                  <a:pt x="231521" y="76073"/>
                </a:lnTo>
                <a:lnTo>
                  <a:pt x="230124" y="80518"/>
                </a:lnTo>
                <a:lnTo>
                  <a:pt x="227456" y="83946"/>
                </a:lnTo>
                <a:lnTo>
                  <a:pt x="224789" y="87502"/>
                </a:lnTo>
                <a:lnTo>
                  <a:pt x="221106" y="89281"/>
                </a:lnTo>
                <a:lnTo>
                  <a:pt x="244852" y="89281"/>
                </a:lnTo>
                <a:lnTo>
                  <a:pt x="250316" y="69342"/>
                </a:lnTo>
                <a:lnTo>
                  <a:pt x="250316" y="60070"/>
                </a:lnTo>
                <a:lnTo>
                  <a:pt x="247776" y="52577"/>
                </a:lnTo>
                <a:close/>
              </a:path>
              <a:path w="323214" h="120650">
                <a:moveTo>
                  <a:pt x="231012" y="38100"/>
                </a:moveTo>
                <a:lnTo>
                  <a:pt x="212851" y="38100"/>
                </a:lnTo>
                <a:lnTo>
                  <a:pt x="205612" y="42037"/>
                </a:lnTo>
                <a:lnTo>
                  <a:pt x="200787" y="49783"/>
                </a:lnTo>
                <a:lnTo>
                  <a:pt x="245408" y="49783"/>
                </a:lnTo>
                <a:lnTo>
                  <a:pt x="242824" y="46736"/>
                </a:lnTo>
                <a:lnTo>
                  <a:pt x="237743" y="41020"/>
                </a:lnTo>
                <a:lnTo>
                  <a:pt x="231012" y="38100"/>
                </a:lnTo>
                <a:close/>
              </a:path>
              <a:path w="323214" h="120650">
                <a:moveTo>
                  <a:pt x="243459" y="14858"/>
                </a:moveTo>
                <a:lnTo>
                  <a:pt x="232917" y="14858"/>
                </a:lnTo>
                <a:lnTo>
                  <a:pt x="238378" y="16256"/>
                </a:lnTo>
                <a:lnTo>
                  <a:pt x="243459" y="19050"/>
                </a:lnTo>
                <a:lnTo>
                  <a:pt x="243459" y="14858"/>
                </a:lnTo>
                <a:close/>
              </a:path>
              <a:path w="323214" h="120650">
                <a:moveTo>
                  <a:pt x="0" y="82042"/>
                </a:moveTo>
                <a:lnTo>
                  <a:pt x="0" y="99313"/>
                </a:lnTo>
                <a:lnTo>
                  <a:pt x="5968" y="102615"/>
                </a:lnTo>
                <a:lnTo>
                  <a:pt x="13842" y="104139"/>
                </a:lnTo>
                <a:lnTo>
                  <a:pt x="23875" y="104139"/>
                </a:lnTo>
                <a:lnTo>
                  <a:pt x="56742" y="89281"/>
                </a:lnTo>
                <a:lnTo>
                  <a:pt x="18161" y="89281"/>
                </a:lnTo>
                <a:lnTo>
                  <a:pt x="14350" y="88645"/>
                </a:lnTo>
                <a:lnTo>
                  <a:pt x="10540" y="87375"/>
                </a:lnTo>
                <a:lnTo>
                  <a:pt x="6603" y="86106"/>
                </a:lnTo>
                <a:lnTo>
                  <a:pt x="3175" y="84327"/>
                </a:lnTo>
                <a:lnTo>
                  <a:pt x="0" y="82042"/>
                </a:lnTo>
                <a:close/>
              </a:path>
              <a:path w="323214" h="120650">
                <a:moveTo>
                  <a:pt x="59848" y="55118"/>
                </a:moveTo>
                <a:lnTo>
                  <a:pt x="26924" y="55118"/>
                </a:lnTo>
                <a:lnTo>
                  <a:pt x="32892" y="56514"/>
                </a:lnTo>
                <a:lnTo>
                  <a:pt x="36829" y="59055"/>
                </a:lnTo>
                <a:lnTo>
                  <a:pt x="40766" y="61721"/>
                </a:lnTo>
                <a:lnTo>
                  <a:pt x="42672" y="65912"/>
                </a:lnTo>
                <a:lnTo>
                  <a:pt x="42653" y="77261"/>
                </a:lnTo>
                <a:lnTo>
                  <a:pt x="40893" y="81533"/>
                </a:lnTo>
                <a:lnTo>
                  <a:pt x="33527" y="87630"/>
                </a:lnTo>
                <a:lnTo>
                  <a:pt x="28448" y="89281"/>
                </a:lnTo>
                <a:lnTo>
                  <a:pt x="56742" y="89281"/>
                </a:lnTo>
                <a:lnTo>
                  <a:pt x="59547" y="84058"/>
                </a:lnTo>
                <a:lnTo>
                  <a:pt x="61465" y="77215"/>
                </a:lnTo>
                <a:lnTo>
                  <a:pt x="62102" y="69595"/>
                </a:lnTo>
                <a:lnTo>
                  <a:pt x="62102" y="60706"/>
                </a:lnTo>
                <a:lnTo>
                  <a:pt x="59848" y="55118"/>
                </a:lnTo>
                <a:close/>
              </a:path>
              <a:path w="323214" h="120650">
                <a:moveTo>
                  <a:pt x="57530" y="1650"/>
                </a:moveTo>
                <a:lnTo>
                  <a:pt x="5461" y="1650"/>
                </a:lnTo>
                <a:lnTo>
                  <a:pt x="1650" y="56642"/>
                </a:lnTo>
                <a:lnTo>
                  <a:pt x="7619" y="55625"/>
                </a:lnTo>
                <a:lnTo>
                  <a:pt x="13462" y="55118"/>
                </a:lnTo>
                <a:lnTo>
                  <a:pt x="59848" y="55118"/>
                </a:lnTo>
                <a:lnTo>
                  <a:pt x="59181" y="53467"/>
                </a:lnTo>
                <a:lnTo>
                  <a:pt x="53212" y="48132"/>
                </a:lnTo>
                <a:lnTo>
                  <a:pt x="47243" y="42671"/>
                </a:lnTo>
                <a:lnTo>
                  <a:pt x="41994" y="40893"/>
                </a:lnTo>
                <a:lnTo>
                  <a:pt x="19430" y="40893"/>
                </a:lnTo>
                <a:lnTo>
                  <a:pt x="21081" y="17525"/>
                </a:lnTo>
                <a:lnTo>
                  <a:pt x="57530" y="17525"/>
                </a:lnTo>
                <a:lnTo>
                  <a:pt x="57530" y="1650"/>
                </a:lnTo>
                <a:close/>
              </a:path>
              <a:path w="323214" h="120650">
                <a:moveTo>
                  <a:pt x="39369" y="40005"/>
                </a:moveTo>
                <a:lnTo>
                  <a:pt x="27939" y="40005"/>
                </a:lnTo>
                <a:lnTo>
                  <a:pt x="24511" y="40258"/>
                </a:lnTo>
                <a:lnTo>
                  <a:pt x="19430" y="40893"/>
                </a:lnTo>
                <a:lnTo>
                  <a:pt x="41994" y="40893"/>
                </a:lnTo>
                <a:lnTo>
                  <a:pt x="39369" y="40005"/>
                </a:lnTo>
                <a:close/>
              </a:path>
              <a:path w="323214" h="120650">
                <a:moveTo>
                  <a:pt x="260350" y="81661"/>
                </a:moveTo>
                <a:lnTo>
                  <a:pt x="260350" y="98932"/>
                </a:lnTo>
                <a:lnTo>
                  <a:pt x="266700" y="102488"/>
                </a:lnTo>
                <a:lnTo>
                  <a:pt x="274954" y="104139"/>
                </a:lnTo>
                <a:lnTo>
                  <a:pt x="284988" y="104139"/>
                </a:lnTo>
                <a:lnTo>
                  <a:pt x="320044" y="89281"/>
                </a:lnTo>
                <a:lnTo>
                  <a:pt x="274954" y="89281"/>
                </a:lnTo>
                <a:lnTo>
                  <a:pt x="267080" y="86740"/>
                </a:lnTo>
                <a:lnTo>
                  <a:pt x="260350" y="81661"/>
                </a:lnTo>
                <a:close/>
              </a:path>
              <a:path w="323214" h="120650">
                <a:moveTo>
                  <a:pt x="318624" y="14858"/>
                </a:moveTo>
                <a:lnTo>
                  <a:pt x="294766" y="14858"/>
                </a:lnTo>
                <a:lnTo>
                  <a:pt x="300227" y="19431"/>
                </a:lnTo>
                <a:lnTo>
                  <a:pt x="300227" y="28575"/>
                </a:lnTo>
                <a:lnTo>
                  <a:pt x="298896" y="34928"/>
                </a:lnTo>
                <a:lnTo>
                  <a:pt x="294909" y="39497"/>
                </a:lnTo>
                <a:lnTo>
                  <a:pt x="288280" y="42255"/>
                </a:lnTo>
                <a:lnTo>
                  <a:pt x="279018" y="43180"/>
                </a:lnTo>
                <a:lnTo>
                  <a:pt x="270763" y="43180"/>
                </a:lnTo>
                <a:lnTo>
                  <a:pt x="270763" y="58038"/>
                </a:lnTo>
                <a:lnTo>
                  <a:pt x="279653" y="58038"/>
                </a:lnTo>
                <a:lnTo>
                  <a:pt x="289988" y="59035"/>
                </a:lnTo>
                <a:lnTo>
                  <a:pt x="297370" y="62007"/>
                </a:lnTo>
                <a:lnTo>
                  <a:pt x="301799" y="66932"/>
                </a:lnTo>
                <a:lnTo>
                  <a:pt x="303275" y="73787"/>
                </a:lnTo>
                <a:lnTo>
                  <a:pt x="303275" y="78739"/>
                </a:lnTo>
                <a:lnTo>
                  <a:pt x="301498" y="82550"/>
                </a:lnTo>
                <a:lnTo>
                  <a:pt x="294386" y="87883"/>
                </a:lnTo>
                <a:lnTo>
                  <a:pt x="289687" y="89281"/>
                </a:lnTo>
                <a:lnTo>
                  <a:pt x="320044" y="89281"/>
                </a:lnTo>
                <a:lnTo>
                  <a:pt x="322834" y="83184"/>
                </a:lnTo>
                <a:lnTo>
                  <a:pt x="322834" y="67437"/>
                </a:lnTo>
                <a:lnTo>
                  <a:pt x="299592" y="49911"/>
                </a:lnTo>
                <a:lnTo>
                  <a:pt x="299592" y="49656"/>
                </a:lnTo>
                <a:lnTo>
                  <a:pt x="308354" y="46106"/>
                </a:lnTo>
                <a:lnTo>
                  <a:pt x="314626" y="40782"/>
                </a:lnTo>
                <a:lnTo>
                  <a:pt x="318398" y="33672"/>
                </a:lnTo>
                <a:lnTo>
                  <a:pt x="319659" y="24764"/>
                </a:lnTo>
                <a:lnTo>
                  <a:pt x="319659" y="17018"/>
                </a:lnTo>
                <a:lnTo>
                  <a:pt x="318624" y="14858"/>
                </a:lnTo>
                <a:close/>
              </a:path>
              <a:path w="323214" h="120650">
                <a:moveTo>
                  <a:pt x="297688" y="0"/>
                </a:moveTo>
                <a:lnTo>
                  <a:pt x="279018" y="0"/>
                </a:lnTo>
                <a:lnTo>
                  <a:pt x="271017" y="1777"/>
                </a:lnTo>
                <a:lnTo>
                  <a:pt x="264160" y="5461"/>
                </a:lnTo>
                <a:lnTo>
                  <a:pt x="264160" y="21589"/>
                </a:lnTo>
                <a:lnTo>
                  <a:pt x="270510" y="17018"/>
                </a:lnTo>
                <a:lnTo>
                  <a:pt x="277113" y="14858"/>
                </a:lnTo>
                <a:lnTo>
                  <a:pt x="318624" y="14858"/>
                </a:lnTo>
                <a:lnTo>
                  <a:pt x="316738" y="10921"/>
                </a:lnTo>
                <a:lnTo>
                  <a:pt x="305180" y="2158"/>
                </a:lnTo>
                <a:lnTo>
                  <a:pt x="297688" y="0"/>
                </a:lnTo>
                <a:close/>
              </a:path>
              <a:path w="323214" h="120650">
                <a:moveTo>
                  <a:pt x="153415" y="23240"/>
                </a:moveTo>
                <a:lnTo>
                  <a:pt x="134365" y="23240"/>
                </a:lnTo>
                <a:lnTo>
                  <a:pt x="134365" y="102362"/>
                </a:lnTo>
                <a:lnTo>
                  <a:pt x="153415" y="102362"/>
                </a:lnTo>
                <a:lnTo>
                  <a:pt x="153415" y="23240"/>
                </a:lnTo>
                <a:close/>
              </a:path>
              <a:path w="323214" h="120650">
                <a:moveTo>
                  <a:pt x="153415" y="0"/>
                </a:moveTo>
                <a:lnTo>
                  <a:pt x="141350" y="0"/>
                </a:lnTo>
                <a:lnTo>
                  <a:pt x="134586" y="4877"/>
                </a:lnTo>
                <a:lnTo>
                  <a:pt x="127619" y="9016"/>
                </a:lnTo>
                <a:lnTo>
                  <a:pt x="120437" y="12394"/>
                </a:lnTo>
                <a:lnTo>
                  <a:pt x="113029" y="14986"/>
                </a:lnTo>
                <a:lnTo>
                  <a:pt x="113029" y="31876"/>
                </a:lnTo>
                <a:lnTo>
                  <a:pt x="134365" y="23240"/>
                </a:lnTo>
                <a:lnTo>
                  <a:pt x="153415" y="23240"/>
                </a:lnTo>
                <a:lnTo>
                  <a:pt x="153415" y="0"/>
                </a:lnTo>
                <a:close/>
              </a:path>
            </a:pathLst>
          </a:custGeom>
          <a:solidFill>
            <a:srgbClr val="333E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6041009" y="4376673"/>
            <a:ext cx="323215" cy="120650"/>
          </a:xfrm>
          <a:custGeom>
            <a:avLst/>
            <a:gdLst/>
            <a:ahLst/>
            <a:cxnLst/>
            <a:rect l="l" t="t" r="r" b="b"/>
            <a:pathLst>
              <a:path w="323214" h="120650">
                <a:moveTo>
                  <a:pt x="93852" y="85217"/>
                </a:moveTo>
                <a:lnTo>
                  <a:pt x="76073" y="85217"/>
                </a:lnTo>
                <a:lnTo>
                  <a:pt x="68706" y="120395"/>
                </a:lnTo>
                <a:lnTo>
                  <a:pt x="83312" y="120395"/>
                </a:lnTo>
                <a:lnTo>
                  <a:pt x="93852" y="85217"/>
                </a:lnTo>
                <a:close/>
              </a:path>
              <a:path w="323214" h="120650">
                <a:moveTo>
                  <a:pt x="239140" y="80137"/>
                </a:moveTo>
                <a:lnTo>
                  <a:pt x="221487" y="80137"/>
                </a:lnTo>
                <a:lnTo>
                  <a:pt x="221487" y="102362"/>
                </a:lnTo>
                <a:lnTo>
                  <a:pt x="239140" y="102362"/>
                </a:lnTo>
                <a:lnTo>
                  <a:pt x="239140" y="80137"/>
                </a:lnTo>
                <a:close/>
              </a:path>
              <a:path w="323214" h="120650">
                <a:moveTo>
                  <a:pt x="239140" y="1650"/>
                </a:moveTo>
                <a:lnTo>
                  <a:pt x="221106" y="1650"/>
                </a:lnTo>
                <a:lnTo>
                  <a:pt x="217681" y="8723"/>
                </a:lnTo>
                <a:lnTo>
                  <a:pt x="213518" y="16224"/>
                </a:lnTo>
                <a:lnTo>
                  <a:pt x="190880" y="49291"/>
                </a:lnTo>
                <a:lnTo>
                  <a:pt x="177545" y="65405"/>
                </a:lnTo>
                <a:lnTo>
                  <a:pt x="177545" y="80137"/>
                </a:lnTo>
                <a:lnTo>
                  <a:pt x="251205" y="80137"/>
                </a:lnTo>
                <a:lnTo>
                  <a:pt x="251205" y="66167"/>
                </a:lnTo>
                <a:lnTo>
                  <a:pt x="193801" y="66167"/>
                </a:lnTo>
                <a:lnTo>
                  <a:pt x="197854" y="61309"/>
                </a:lnTo>
                <a:lnTo>
                  <a:pt x="221487" y="27177"/>
                </a:lnTo>
                <a:lnTo>
                  <a:pt x="239140" y="27177"/>
                </a:lnTo>
                <a:lnTo>
                  <a:pt x="239140" y="1650"/>
                </a:lnTo>
                <a:close/>
              </a:path>
              <a:path w="323214" h="120650">
                <a:moveTo>
                  <a:pt x="239140" y="27177"/>
                </a:moveTo>
                <a:lnTo>
                  <a:pt x="221487" y="27177"/>
                </a:lnTo>
                <a:lnTo>
                  <a:pt x="221487" y="66167"/>
                </a:lnTo>
                <a:lnTo>
                  <a:pt x="239140" y="66167"/>
                </a:lnTo>
                <a:lnTo>
                  <a:pt x="239140" y="27177"/>
                </a:lnTo>
                <a:close/>
              </a:path>
              <a:path w="323214" h="120650">
                <a:moveTo>
                  <a:pt x="0" y="82042"/>
                </a:moveTo>
                <a:lnTo>
                  <a:pt x="0" y="99313"/>
                </a:lnTo>
                <a:lnTo>
                  <a:pt x="5968" y="102615"/>
                </a:lnTo>
                <a:lnTo>
                  <a:pt x="13842" y="104139"/>
                </a:lnTo>
                <a:lnTo>
                  <a:pt x="23749" y="104139"/>
                </a:lnTo>
                <a:lnTo>
                  <a:pt x="56692" y="89281"/>
                </a:lnTo>
                <a:lnTo>
                  <a:pt x="18161" y="89281"/>
                </a:lnTo>
                <a:lnTo>
                  <a:pt x="14350" y="88645"/>
                </a:lnTo>
                <a:lnTo>
                  <a:pt x="10413" y="87375"/>
                </a:lnTo>
                <a:lnTo>
                  <a:pt x="6603" y="86106"/>
                </a:lnTo>
                <a:lnTo>
                  <a:pt x="3048" y="84327"/>
                </a:lnTo>
                <a:lnTo>
                  <a:pt x="0" y="82042"/>
                </a:lnTo>
                <a:close/>
              </a:path>
              <a:path w="323214" h="120650">
                <a:moveTo>
                  <a:pt x="59848" y="55118"/>
                </a:moveTo>
                <a:lnTo>
                  <a:pt x="26924" y="55118"/>
                </a:lnTo>
                <a:lnTo>
                  <a:pt x="32892" y="56514"/>
                </a:lnTo>
                <a:lnTo>
                  <a:pt x="36829" y="59055"/>
                </a:lnTo>
                <a:lnTo>
                  <a:pt x="40766" y="61721"/>
                </a:lnTo>
                <a:lnTo>
                  <a:pt x="42671" y="65912"/>
                </a:lnTo>
                <a:lnTo>
                  <a:pt x="42653" y="77261"/>
                </a:lnTo>
                <a:lnTo>
                  <a:pt x="40893" y="81533"/>
                </a:lnTo>
                <a:lnTo>
                  <a:pt x="37083" y="84581"/>
                </a:lnTo>
                <a:lnTo>
                  <a:pt x="33400" y="87630"/>
                </a:lnTo>
                <a:lnTo>
                  <a:pt x="28320" y="89281"/>
                </a:lnTo>
                <a:lnTo>
                  <a:pt x="56692" y="89281"/>
                </a:lnTo>
                <a:lnTo>
                  <a:pt x="59531" y="84058"/>
                </a:lnTo>
                <a:lnTo>
                  <a:pt x="61463" y="77215"/>
                </a:lnTo>
                <a:lnTo>
                  <a:pt x="62102" y="69595"/>
                </a:lnTo>
                <a:lnTo>
                  <a:pt x="62102" y="60706"/>
                </a:lnTo>
                <a:lnTo>
                  <a:pt x="59848" y="55118"/>
                </a:lnTo>
                <a:close/>
              </a:path>
              <a:path w="323214" h="120650">
                <a:moveTo>
                  <a:pt x="57530" y="1650"/>
                </a:moveTo>
                <a:lnTo>
                  <a:pt x="5333" y="1650"/>
                </a:lnTo>
                <a:lnTo>
                  <a:pt x="1650" y="56642"/>
                </a:lnTo>
                <a:lnTo>
                  <a:pt x="7619" y="55625"/>
                </a:lnTo>
                <a:lnTo>
                  <a:pt x="13335" y="55118"/>
                </a:lnTo>
                <a:lnTo>
                  <a:pt x="59848" y="55118"/>
                </a:lnTo>
                <a:lnTo>
                  <a:pt x="59181" y="53467"/>
                </a:lnTo>
                <a:lnTo>
                  <a:pt x="53212" y="48132"/>
                </a:lnTo>
                <a:lnTo>
                  <a:pt x="47243" y="42671"/>
                </a:lnTo>
                <a:lnTo>
                  <a:pt x="41994" y="40893"/>
                </a:lnTo>
                <a:lnTo>
                  <a:pt x="19430" y="40893"/>
                </a:lnTo>
                <a:lnTo>
                  <a:pt x="21081" y="17525"/>
                </a:lnTo>
                <a:lnTo>
                  <a:pt x="57530" y="17525"/>
                </a:lnTo>
                <a:lnTo>
                  <a:pt x="57530" y="1650"/>
                </a:lnTo>
                <a:close/>
              </a:path>
              <a:path w="323214" h="120650">
                <a:moveTo>
                  <a:pt x="39369" y="40005"/>
                </a:moveTo>
                <a:lnTo>
                  <a:pt x="27939" y="40005"/>
                </a:lnTo>
                <a:lnTo>
                  <a:pt x="24511" y="40258"/>
                </a:lnTo>
                <a:lnTo>
                  <a:pt x="19430" y="40893"/>
                </a:lnTo>
                <a:lnTo>
                  <a:pt x="41994" y="40893"/>
                </a:lnTo>
                <a:lnTo>
                  <a:pt x="39369" y="40005"/>
                </a:lnTo>
                <a:close/>
              </a:path>
              <a:path w="323214" h="120650">
                <a:moveTo>
                  <a:pt x="321060" y="15367"/>
                </a:moveTo>
                <a:lnTo>
                  <a:pt x="292988" y="15367"/>
                </a:lnTo>
                <a:lnTo>
                  <a:pt x="297052" y="16637"/>
                </a:lnTo>
                <a:lnTo>
                  <a:pt x="302260" y="21589"/>
                </a:lnTo>
                <a:lnTo>
                  <a:pt x="303529" y="25018"/>
                </a:lnTo>
                <a:lnTo>
                  <a:pt x="303529" y="33146"/>
                </a:lnTo>
                <a:lnTo>
                  <a:pt x="302640" y="36449"/>
                </a:lnTo>
                <a:lnTo>
                  <a:pt x="298830" y="42290"/>
                </a:lnTo>
                <a:lnTo>
                  <a:pt x="295782" y="45338"/>
                </a:lnTo>
                <a:lnTo>
                  <a:pt x="291464" y="48513"/>
                </a:lnTo>
                <a:lnTo>
                  <a:pt x="283892" y="54302"/>
                </a:lnTo>
                <a:lnTo>
                  <a:pt x="261874" y="79756"/>
                </a:lnTo>
                <a:lnTo>
                  <a:pt x="259968" y="84327"/>
                </a:lnTo>
                <a:lnTo>
                  <a:pt x="259079" y="89407"/>
                </a:lnTo>
                <a:lnTo>
                  <a:pt x="259079" y="102362"/>
                </a:lnTo>
                <a:lnTo>
                  <a:pt x="321944" y="102362"/>
                </a:lnTo>
                <a:lnTo>
                  <a:pt x="321944" y="86359"/>
                </a:lnTo>
                <a:lnTo>
                  <a:pt x="279273" y="86359"/>
                </a:lnTo>
                <a:lnTo>
                  <a:pt x="279273" y="83819"/>
                </a:lnTo>
                <a:lnTo>
                  <a:pt x="299846" y="63626"/>
                </a:lnTo>
                <a:lnTo>
                  <a:pt x="303149" y="61087"/>
                </a:lnTo>
                <a:lnTo>
                  <a:pt x="306324" y="58546"/>
                </a:lnTo>
                <a:lnTo>
                  <a:pt x="309499" y="56133"/>
                </a:lnTo>
                <a:lnTo>
                  <a:pt x="312292" y="53467"/>
                </a:lnTo>
                <a:lnTo>
                  <a:pt x="317118" y="47625"/>
                </a:lnTo>
                <a:lnTo>
                  <a:pt x="319150" y="44450"/>
                </a:lnTo>
                <a:lnTo>
                  <a:pt x="320548" y="40893"/>
                </a:lnTo>
                <a:lnTo>
                  <a:pt x="322071" y="37337"/>
                </a:lnTo>
                <a:lnTo>
                  <a:pt x="322833" y="33146"/>
                </a:lnTo>
                <a:lnTo>
                  <a:pt x="322833" y="19684"/>
                </a:lnTo>
                <a:lnTo>
                  <a:pt x="321060" y="15367"/>
                </a:lnTo>
                <a:close/>
              </a:path>
              <a:path w="323214" h="120650">
                <a:moveTo>
                  <a:pt x="300608" y="0"/>
                </a:moveTo>
                <a:lnTo>
                  <a:pt x="290194" y="0"/>
                </a:lnTo>
                <a:lnTo>
                  <a:pt x="282672" y="525"/>
                </a:lnTo>
                <a:lnTo>
                  <a:pt x="275542" y="2111"/>
                </a:lnTo>
                <a:lnTo>
                  <a:pt x="268817" y="4768"/>
                </a:lnTo>
                <a:lnTo>
                  <a:pt x="262508" y="8508"/>
                </a:lnTo>
                <a:lnTo>
                  <a:pt x="262508" y="25653"/>
                </a:lnTo>
                <a:lnTo>
                  <a:pt x="268559" y="21153"/>
                </a:lnTo>
                <a:lnTo>
                  <a:pt x="274716" y="17938"/>
                </a:lnTo>
                <a:lnTo>
                  <a:pt x="280993" y="16009"/>
                </a:lnTo>
                <a:lnTo>
                  <a:pt x="287400" y="15367"/>
                </a:lnTo>
                <a:lnTo>
                  <a:pt x="321060" y="15367"/>
                </a:lnTo>
                <a:lnTo>
                  <a:pt x="319913" y="12573"/>
                </a:lnTo>
                <a:lnTo>
                  <a:pt x="308610" y="2539"/>
                </a:lnTo>
                <a:lnTo>
                  <a:pt x="300608" y="0"/>
                </a:lnTo>
                <a:close/>
              </a:path>
              <a:path w="323214" h="120650">
                <a:moveTo>
                  <a:pt x="168660" y="15367"/>
                </a:moveTo>
                <a:lnTo>
                  <a:pt x="140588" y="15367"/>
                </a:lnTo>
                <a:lnTo>
                  <a:pt x="144652" y="16637"/>
                </a:lnTo>
                <a:lnTo>
                  <a:pt x="149860" y="21589"/>
                </a:lnTo>
                <a:lnTo>
                  <a:pt x="151129" y="25018"/>
                </a:lnTo>
                <a:lnTo>
                  <a:pt x="151129" y="33146"/>
                </a:lnTo>
                <a:lnTo>
                  <a:pt x="150240" y="36449"/>
                </a:lnTo>
                <a:lnTo>
                  <a:pt x="146430" y="42290"/>
                </a:lnTo>
                <a:lnTo>
                  <a:pt x="143382" y="45338"/>
                </a:lnTo>
                <a:lnTo>
                  <a:pt x="139064" y="48513"/>
                </a:lnTo>
                <a:lnTo>
                  <a:pt x="131492" y="54302"/>
                </a:lnTo>
                <a:lnTo>
                  <a:pt x="109474" y="79756"/>
                </a:lnTo>
                <a:lnTo>
                  <a:pt x="107568" y="84327"/>
                </a:lnTo>
                <a:lnTo>
                  <a:pt x="106679" y="89407"/>
                </a:lnTo>
                <a:lnTo>
                  <a:pt x="106679" y="102362"/>
                </a:lnTo>
                <a:lnTo>
                  <a:pt x="169544" y="102362"/>
                </a:lnTo>
                <a:lnTo>
                  <a:pt x="169544" y="86359"/>
                </a:lnTo>
                <a:lnTo>
                  <a:pt x="126873" y="86359"/>
                </a:lnTo>
                <a:lnTo>
                  <a:pt x="126873" y="83819"/>
                </a:lnTo>
                <a:lnTo>
                  <a:pt x="147446" y="63626"/>
                </a:lnTo>
                <a:lnTo>
                  <a:pt x="150749" y="61087"/>
                </a:lnTo>
                <a:lnTo>
                  <a:pt x="153924" y="58546"/>
                </a:lnTo>
                <a:lnTo>
                  <a:pt x="157099" y="56133"/>
                </a:lnTo>
                <a:lnTo>
                  <a:pt x="159892" y="53467"/>
                </a:lnTo>
                <a:lnTo>
                  <a:pt x="164718" y="47625"/>
                </a:lnTo>
                <a:lnTo>
                  <a:pt x="166750" y="44450"/>
                </a:lnTo>
                <a:lnTo>
                  <a:pt x="168148" y="40893"/>
                </a:lnTo>
                <a:lnTo>
                  <a:pt x="169671" y="37337"/>
                </a:lnTo>
                <a:lnTo>
                  <a:pt x="170433" y="33146"/>
                </a:lnTo>
                <a:lnTo>
                  <a:pt x="170433" y="19684"/>
                </a:lnTo>
                <a:lnTo>
                  <a:pt x="168660" y="15367"/>
                </a:lnTo>
                <a:close/>
              </a:path>
              <a:path w="323214" h="120650">
                <a:moveTo>
                  <a:pt x="148208" y="0"/>
                </a:moveTo>
                <a:lnTo>
                  <a:pt x="137794" y="0"/>
                </a:lnTo>
                <a:lnTo>
                  <a:pt x="130272" y="525"/>
                </a:lnTo>
                <a:lnTo>
                  <a:pt x="123142" y="2111"/>
                </a:lnTo>
                <a:lnTo>
                  <a:pt x="116417" y="4768"/>
                </a:lnTo>
                <a:lnTo>
                  <a:pt x="110108" y="8508"/>
                </a:lnTo>
                <a:lnTo>
                  <a:pt x="110108" y="25653"/>
                </a:lnTo>
                <a:lnTo>
                  <a:pt x="116159" y="21153"/>
                </a:lnTo>
                <a:lnTo>
                  <a:pt x="122316" y="17938"/>
                </a:lnTo>
                <a:lnTo>
                  <a:pt x="128593" y="16009"/>
                </a:lnTo>
                <a:lnTo>
                  <a:pt x="135000" y="15367"/>
                </a:lnTo>
                <a:lnTo>
                  <a:pt x="168660" y="15367"/>
                </a:lnTo>
                <a:lnTo>
                  <a:pt x="167512" y="12573"/>
                </a:lnTo>
                <a:lnTo>
                  <a:pt x="156210" y="2539"/>
                </a:lnTo>
                <a:lnTo>
                  <a:pt x="148208" y="0"/>
                </a:lnTo>
                <a:close/>
              </a:path>
            </a:pathLst>
          </a:custGeom>
          <a:solidFill>
            <a:srgbClr val="333E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6961758" y="4376673"/>
            <a:ext cx="325755" cy="120650"/>
          </a:xfrm>
          <a:custGeom>
            <a:avLst/>
            <a:gdLst/>
            <a:ahLst/>
            <a:cxnLst/>
            <a:rect l="l" t="t" r="r" b="b"/>
            <a:pathLst>
              <a:path w="325754" h="120650">
                <a:moveTo>
                  <a:pt x="93852" y="85217"/>
                </a:moveTo>
                <a:lnTo>
                  <a:pt x="76073" y="85217"/>
                </a:lnTo>
                <a:lnTo>
                  <a:pt x="68707" y="120395"/>
                </a:lnTo>
                <a:lnTo>
                  <a:pt x="83312" y="120395"/>
                </a:lnTo>
                <a:lnTo>
                  <a:pt x="93852" y="85217"/>
                </a:lnTo>
                <a:close/>
              </a:path>
              <a:path w="325754" h="120650">
                <a:moveTo>
                  <a:pt x="221361" y="0"/>
                </a:moveTo>
                <a:lnTo>
                  <a:pt x="209676" y="0"/>
                </a:lnTo>
                <a:lnTo>
                  <a:pt x="204343" y="1143"/>
                </a:lnTo>
                <a:lnTo>
                  <a:pt x="199517" y="3556"/>
                </a:lnTo>
                <a:lnTo>
                  <a:pt x="194691" y="5842"/>
                </a:lnTo>
                <a:lnTo>
                  <a:pt x="190881" y="9017"/>
                </a:lnTo>
                <a:lnTo>
                  <a:pt x="188214" y="13207"/>
                </a:lnTo>
                <a:lnTo>
                  <a:pt x="185547" y="17271"/>
                </a:lnTo>
                <a:lnTo>
                  <a:pt x="184229" y="21462"/>
                </a:lnTo>
                <a:lnTo>
                  <a:pt x="184150" y="31623"/>
                </a:lnTo>
                <a:lnTo>
                  <a:pt x="185674" y="35940"/>
                </a:lnTo>
                <a:lnTo>
                  <a:pt x="191262" y="43814"/>
                </a:lnTo>
                <a:lnTo>
                  <a:pt x="195072" y="47117"/>
                </a:lnTo>
                <a:lnTo>
                  <a:pt x="199898" y="49656"/>
                </a:lnTo>
                <a:lnTo>
                  <a:pt x="193801" y="51815"/>
                </a:lnTo>
                <a:lnTo>
                  <a:pt x="189102" y="55244"/>
                </a:lnTo>
                <a:lnTo>
                  <a:pt x="185800" y="59817"/>
                </a:lnTo>
                <a:lnTo>
                  <a:pt x="182499" y="64262"/>
                </a:lnTo>
                <a:lnTo>
                  <a:pt x="181049" y="69214"/>
                </a:lnTo>
                <a:lnTo>
                  <a:pt x="180975" y="84074"/>
                </a:lnTo>
                <a:lnTo>
                  <a:pt x="184023" y="91058"/>
                </a:lnTo>
                <a:lnTo>
                  <a:pt x="215265" y="104139"/>
                </a:lnTo>
                <a:lnTo>
                  <a:pt x="222765" y="103659"/>
                </a:lnTo>
                <a:lnTo>
                  <a:pt x="247087" y="90043"/>
                </a:lnTo>
                <a:lnTo>
                  <a:pt x="210312" y="90043"/>
                </a:lnTo>
                <a:lnTo>
                  <a:pt x="206375" y="88645"/>
                </a:lnTo>
                <a:lnTo>
                  <a:pt x="203327" y="85725"/>
                </a:lnTo>
                <a:lnTo>
                  <a:pt x="200660" y="83057"/>
                </a:lnTo>
                <a:lnTo>
                  <a:pt x="199263" y="79120"/>
                </a:lnTo>
                <a:lnTo>
                  <a:pt x="199361" y="68961"/>
                </a:lnTo>
                <a:lnTo>
                  <a:pt x="200787" y="65277"/>
                </a:lnTo>
                <a:lnTo>
                  <a:pt x="203835" y="62102"/>
                </a:lnTo>
                <a:lnTo>
                  <a:pt x="206883" y="59055"/>
                </a:lnTo>
                <a:lnTo>
                  <a:pt x="210693" y="57531"/>
                </a:lnTo>
                <a:lnTo>
                  <a:pt x="243490" y="57531"/>
                </a:lnTo>
                <a:lnTo>
                  <a:pt x="241300" y="54609"/>
                </a:lnTo>
                <a:lnTo>
                  <a:pt x="236600" y="51307"/>
                </a:lnTo>
                <a:lnTo>
                  <a:pt x="230377" y="49149"/>
                </a:lnTo>
                <a:lnTo>
                  <a:pt x="237638" y="44793"/>
                </a:lnTo>
                <a:lnTo>
                  <a:pt x="239866" y="42544"/>
                </a:lnTo>
                <a:lnTo>
                  <a:pt x="211963" y="42544"/>
                </a:lnTo>
                <a:lnTo>
                  <a:pt x="208788" y="41148"/>
                </a:lnTo>
                <a:lnTo>
                  <a:pt x="203581" y="35432"/>
                </a:lnTo>
                <a:lnTo>
                  <a:pt x="202311" y="32131"/>
                </a:lnTo>
                <a:lnTo>
                  <a:pt x="202353" y="23621"/>
                </a:lnTo>
                <a:lnTo>
                  <a:pt x="203454" y="20319"/>
                </a:lnTo>
                <a:lnTo>
                  <a:pt x="205867" y="17780"/>
                </a:lnTo>
                <a:lnTo>
                  <a:pt x="208280" y="15367"/>
                </a:lnTo>
                <a:lnTo>
                  <a:pt x="211455" y="14096"/>
                </a:lnTo>
                <a:lnTo>
                  <a:pt x="243701" y="14096"/>
                </a:lnTo>
                <a:lnTo>
                  <a:pt x="240284" y="8889"/>
                </a:lnTo>
                <a:lnTo>
                  <a:pt x="236600" y="5714"/>
                </a:lnTo>
                <a:lnTo>
                  <a:pt x="231648" y="3428"/>
                </a:lnTo>
                <a:lnTo>
                  <a:pt x="226822" y="1143"/>
                </a:lnTo>
                <a:lnTo>
                  <a:pt x="221361" y="0"/>
                </a:lnTo>
                <a:close/>
              </a:path>
              <a:path w="325754" h="120650">
                <a:moveTo>
                  <a:pt x="243490" y="57531"/>
                </a:moveTo>
                <a:lnTo>
                  <a:pt x="220091" y="57531"/>
                </a:lnTo>
                <a:lnTo>
                  <a:pt x="223900" y="59055"/>
                </a:lnTo>
                <a:lnTo>
                  <a:pt x="226949" y="62356"/>
                </a:lnTo>
                <a:lnTo>
                  <a:pt x="229997" y="65531"/>
                </a:lnTo>
                <a:lnTo>
                  <a:pt x="231541" y="69214"/>
                </a:lnTo>
                <a:lnTo>
                  <a:pt x="231648" y="79120"/>
                </a:lnTo>
                <a:lnTo>
                  <a:pt x="230124" y="82931"/>
                </a:lnTo>
                <a:lnTo>
                  <a:pt x="227208" y="85851"/>
                </a:lnTo>
                <a:lnTo>
                  <a:pt x="224536" y="88645"/>
                </a:lnTo>
                <a:lnTo>
                  <a:pt x="220472" y="90043"/>
                </a:lnTo>
                <a:lnTo>
                  <a:pt x="247087" y="90043"/>
                </a:lnTo>
                <a:lnTo>
                  <a:pt x="249752" y="84074"/>
                </a:lnTo>
                <a:lnTo>
                  <a:pt x="249809" y="68961"/>
                </a:lnTo>
                <a:lnTo>
                  <a:pt x="248158" y="63753"/>
                </a:lnTo>
                <a:lnTo>
                  <a:pt x="243490" y="57531"/>
                </a:lnTo>
                <a:close/>
              </a:path>
              <a:path w="325754" h="120650">
                <a:moveTo>
                  <a:pt x="243701" y="14096"/>
                </a:moveTo>
                <a:lnTo>
                  <a:pt x="219837" y="14096"/>
                </a:lnTo>
                <a:lnTo>
                  <a:pt x="223012" y="15367"/>
                </a:lnTo>
                <a:lnTo>
                  <a:pt x="225551" y="17780"/>
                </a:lnTo>
                <a:lnTo>
                  <a:pt x="227965" y="20193"/>
                </a:lnTo>
                <a:lnTo>
                  <a:pt x="229108" y="23621"/>
                </a:lnTo>
                <a:lnTo>
                  <a:pt x="229060" y="32131"/>
                </a:lnTo>
                <a:lnTo>
                  <a:pt x="227838" y="35432"/>
                </a:lnTo>
                <a:lnTo>
                  <a:pt x="225171" y="38226"/>
                </a:lnTo>
                <a:lnTo>
                  <a:pt x="222631" y="41148"/>
                </a:lnTo>
                <a:lnTo>
                  <a:pt x="219456" y="42544"/>
                </a:lnTo>
                <a:lnTo>
                  <a:pt x="239866" y="42544"/>
                </a:lnTo>
                <a:lnTo>
                  <a:pt x="242839" y="39544"/>
                </a:lnTo>
                <a:lnTo>
                  <a:pt x="245969" y="33414"/>
                </a:lnTo>
                <a:lnTo>
                  <a:pt x="247015" y="26415"/>
                </a:lnTo>
                <a:lnTo>
                  <a:pt x="247015" y="21462"/>
                </a:lnTo>
                <a:lnTo>
                  <a:pt x="245618" y="17018"/>
                </a:lnTo>
                <a:lnTo>
                  <a:pt x="243701" y="14096"/>
                </a:lnTo>
                <a:close/>
              </a:path>
              <a:path w="325754" h="120650">
                <a:moveTo>
                  <a:pt x="325374" y="1650"/>
                </a:moveTo>
                <a:lnTo>
                  <a:pt x="256794" y="1650"/>
                </a:lnTo>
                <a:lnTo>
                  <a:pt x="256794" y="17525"/>
                </a:lnTo>
                <a:lnTo>
                  <a:pt x="305562" y="17525"/>
                </a:lnTo>
                <a:lnTo>
                  <a:pt x="298896" y="29073"/>
                </a:lnTo>
                <a:lnTo>
                  <a:pt x="279971" y="71858"/>
                </a:lnTo>
                <a:lnTo>
                  <a:pt x="272542" y="102362"/>
                </a:lnTo>
                <a:lnTo>
                  <a:pt x="292226" y="102362"/>
                </a:lnTo>
                <a:lnTo>
                  <a:pt x="294008" y="91741"/>
                </a:lnTo>
                <a:lnTo>
                  <a:pt x="296291" y="81406"/>
                </a:lnTo>
                <a:lnTo>
                  <a:pt x="311483" y="39608"/>
                </a:lnTo>
                <a:lnTo>
                  <a:pt x="325374" y="12192"/>
                </a:lnTo>
                <a:lnTo>
                  <a:pt x="325374" y="1650"/>
                </a:lnTo>
                <a:close/>
              </a:path>
              <a:path w="325754" h="120650">
                <a:moveTo>
                  <a:pt x="0" y="82042"/>
                </a:moveTo>
                <a:lnTo>
                  <a:pt x="0" y="99313"/>
                </a:lnTo>
                <a:lnTo>
                  <a:pt x="5842" y="102615"/>
                </a:lnTo>
                <a:lnTo>
                  <a:pt x="13843" y="104139"/>
                </a:lnTo>
                <a:lnTo>
                  <a:pt x="23749" y="104139"/>
                </a:lnTo>
                <a:lnTo>
                  <a:pt x="56692" y="89281"/>
                </a:lnTo>
                <a:lnTo>
                  <a:pt x="18161" y="89281"/>
                </a:lnTo>
                <a:lnTo>
                  <a:pt x="14350" y="88645"/>
                </a:lnTo>
                <a:lnTo>
                  <a:pt x="10414" y="87375"/>
                </a:lnTo>
                <a:lnTo>
                  <a:pt x="6604" y="86106"/>
                </a:lnTo>
                <a:lnTo>
                  <a:pt x="3048" y="84327"/>
                </a:lnTo>
                <a:lnTo>
                  <a:pt x="0" y="82042"/>
                </a:lnTo>
                <a:close/>
              </a:path>
              <a:path w="325754" h="120650">
                <a:moveTo>
                  <a:pt x="59848" y="55118"/>
                </a:moveTo>
                <a:lnTo>
                  <a:pt x="26924" y="55118"/>
                </a:lnTo>
                <a:lnTo>
                  <a:pt x="32893" y="56514"/>
                </a:lnTo>
                <a:lnTo>
                  <a:pt x="36830" y="59055"/>
                </a:lnTo>
                <a:lnTo>
                  <a:pt x="40767" y="61721"/>
                </a:lnTo>
                <a:lnTo>
                  <a:pt x="42672" y="65912"/>
                </a:lnTo>
                <a:lnTo>
                  <a:pt x="42651" y="77261"/>
                </a:lnTo>
                <a:lnTo>
                  <a:pt x="40767" y="81533"/>
                </a:lnTo>
                <a:lnTo>
                  <a:pt x="33400" y="87630"/>
                </a:lnTo>
                <a:lnTo>
                  <a:pt x="28321" y="89281"/>
                </a:lnTo>
                <a:lnTo>
                  <a:pt x="56692" y="89281"/>
                </a:lnTo>
                <a:lnTo>
                  <a:pt x="59531" y="84058"/>
                </a:lnTo>
                <a:lnTo>
                  <a:pt x="61463" y="77215"/>
                </a:lnTo>
                <a:lnTo>
                  <a:pt x="62102" y="69595"/>
                </a:lnTo>
                <a:lnTo>
                  <a:pt x="62102" y="60706"/>
                </a:lnTo>
                <a:lnTo>
                  <a:pt x="59848" y="55118"/>
                </a:lnTo>
                <a:close/>
              </a:path>
              <a:path w="325754" h="120650">
                <a:moveTo>
                  <a:pt x="57531" y="1650"/>
                </a:moveTo>
                <a:lnTo>
                  <a:pt x="5334" y="1650"/>
                </a:lnTo>
                <a:lnTo>
                  <a:pt x="1524" y="56642"/>
                </a:lnTo>
                <a:lnTo>
                  <a:pt x="7620" y="55625"/>
                </a:lnTo>
                <a:lnTo>
                  <a:pt x="13335" y="55118"/>
                </a:lnTo>
                <a:lnTo>
                  <a:pt x="59848" y="55118"/>
                </a:lnTo>
                <a:lnTo>
                  <a:pt x="59182" y="53467"/>
                </a:lnTo>
                <a:lnTo>
                  <a:pt x="53213" y="48132"/>
                </a:lnTo>
                <a:lnTo>
                  <a:pt x="47244" y="42671"/>
                </a:lnTo>
                <a:lnTo>
                  <a:pt x="41994" y="40893"/>
                </a:lnTo>
                <a:lnTo>
                  <a:pt x="19431" y="40893"/>
                </a:lnTo>
                <a:lnTo>
                  <a:pt x="21082" y="17525"/>
                </a:lnTo>
                <a:lnTo>
                  <a:pt x="57531" y="17525"/>
                </a:lnTo>
                <a:lnTo>
                  <a:pt x="57531" y="1650"/>
                </a:lnTo>
                <a:close/>
              </a:path>
              <a:path w="325754" h="120650">
                <a:moveTo>
                  <a:pt x="39370" y="40005"/>
                </a:moveTo>
                <a:lnTo>
                  <a:pt x="27813" y="40005"/>
                </a:lnTo>
                <a:lnTo>
                  <a:pt x="24511" y="40258"/>
                </a:lnTo>
                <a:lnTo>
                  <a:pt x="19431" y="40893"/>
                </a:lnTo>
                <a:lnTo>
                  <a:pt x="41994" y="40893"/>
                </a:lnTo>
                <a:lnTo>
                  <a:pt x="39370" y="40005"/>
                </a:lnTo>
                <a:close/>
              </a:path>
              <a:path w="325754" h="120650">
                <a:moveTo>
                  <a:pt x="168660" y="15367"/>
                </a:moveTo>
                <a:lnTo>
                  <a:pt x="140462" y="15367"/>
                </a:lnTo>
                <a:lnTo>
                  <a:pt x="144525" y="16637"/>
                </a:lnTo>
                <a:lnTo>
                  <a:pt x="147193" y="19050"/>
                </a:lnTo>
                <a:lnTo>
                  <a:pt x="149860" y="21589"/>
                </a:lnTo>
                <a:lnTo>
                  <a:pt x="151130" y="25018"/>
                </a:lnTo>
                <a:lnTo>
                  <a:pt x="151130" y="33146"/>
                </a:lnTo>
                <a:lnTo>
                  <a:pt x="150241" y="36449"/>
                </a:lnTo>
                <a:lnTo>
                  <a:pt x="146431" y="42290"/>
                </a:lnTo>
                <a:lnTo>
                  <a:pt x="143383" y="45338"/>
                </a:lnTo>
                <a:lnTo>
                  <a:pt x="139065" y="48513"/>
                </a:lnTo>
                <a:lnTo>
                  <a:pt x="131492" y="54302"/>
                </a:lnTo>
                <a:lnTo>
                  <a:pt x="109474" y="79756"/>
                </a:lnTo>
                <a:lnTo>
                  <a:pt x="107569" y="84327"/>
                </a:lnTo>
                <a:lnTo>
                  <a:pt x="106680" y="89407"/>
                </a:lnTo>
                <a:lnTo>
                  <a:pt x="106680" y="102362"/>
                </a:lnTo>
                <a:lnTo>
                  <a:pt x="169545" y="102362"/>
                </a:lnTo>
                <a:lnTo>
                  <a:pt x="169545" y="86359"/>
                </a:lnTo>
                <a:lnTo>
                  <a:pt x="126873" y="86359"/>
                </a:lnTo>
                <a:lnTo>
                  <a:pt x="126873" y="83819"/>
                </a:lnTo>
                <a:lnTo>
                  <a:pt x="147447" y="63626"/>
                </a:lnTo>
                <a:lnTo>
                  <a:pt x="153797" y="58546"/>
                </a:lnTo>
                <a:lnTo>
                  <a:pt x="170434" y="33146"/>
                </a:lnTo>
                <a:lnTo>
                  <a:pt x="170434" y="19684"/>
                </a:lnTo>
                <a:lnTo>
                  <a:pt x="168660" y="15367"/>
                </a:lnTo>
                <a:close/>
              </a:path>
              <a:path w="325754" h="120650">
                <a:moveTo>
                  <a:pt x="148082" y="0"/>
                </a:moveTo>
                <a:lnTo>
                  <a:pt x="137668" y="0"/>
                </a:lnTo>
                <a:lnTo>
                  <a:pt x="130218" y="525"/>
                </a:lnTo>
                <a:lnTo>
                  <a:pt x="123126" y="2111"/>
                </a:lnTo>
                <a:lnTo>
                  <a:pt x="116415" y="4768"/>
                </a:lnTo>
                <a:lnTo>
                  <a:pt x="110109" y="8508"/>
                </a:lnTo>
                <a:lnTo>
                  <a:pt x="110109" y="25653"/>
                </a:lnTo>
                <a:lnTo>
                  <a:pt x="116159" y="21153"/>
                </a:lnTo>
                <a:lnTo>
                  <a:pt x="122316" y="17938"/>
                </a:lnTo>
                <a:lnTo>
                  <a:pt x="128593" y="16009"/>
                </a:lnTo>
                <a:lnTo>
                  <a:pt x="135000" y="15367"/>
                </a:lnTo>
                <a:lnTo>
                  <a:pt x="168660" y="15367"/>
                </a:lnTo>
                <a:lnTo>
                  <a:pt x="167513" y="12573"/>
                </a:lnTo>
                <a:lnTo>
                  <a:pt x="161798" y="7619"/>
                </a:lnTo>
                <a:lnTo>
                  <a:pt x="156210" y="2539"/>
                </a:lnTo>
                <a:lnTo>
                  <a:pt x="148082" y="0"/>
                </a:lnTo>
                <a:close/>
              </a:path>
            </a:pathLst>
          </a:custGeom>
          <a:solidFill>
            <a:srgbClr val="333E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882381" y="4376673"/>
            <a:ext cx="325120" cy="120650"/>
          </a:xfrm>
          <a:custGeom>
            <a:avLst/>
            <a:gdLst/>
            <a:ahLst/>
            <a:cxnLst/>
            <a:rect l="l" t="t" r="r" b="b"/>
            <a:pathLst>
              <a:path w="325120" h="120650">
                <a:moveTo>
                  <a:pt x="93852" y="85217"/>
                </a:moveTo>
                <a:lnTo>
                  <a:pt x="75946" y="85217"/>
                </a:lnTo>
                <a:lnTo>
                  <a:pt x="68579" y="120395"/>
                </a:lnTo>
                <a:lnTo>
                  <a:pt x="83312" y="120395"/>
                </a:lnTo>
                <a:lnTo>
                  <a:pt x="93852" y="85217"/>
                </a:lnTo>
                <a:close/>
              </a:path>
              <a:path w="325120" h="120650">
                <a:moveTo>
                  <a:pt x="261747" y="84200"/>
                </a:moveTo>
                <a:lnTo>
                  <a:pt x="261747" y="100456"/>
                </a:lnTo>
                <a:lnTo>
                  <a:pt x="267335" y="102869"/>
                </a:lnTo>
                <a:lnTo>
                  <a:pt x="274066" y="104139"/>
                </a:lnTo>
                <a:lnTo>
                  <a:pt x="281940" y="104139"/>
                </a:lnTo>
                <a:lnTo>
                  <a:pt x="291633" y="103189"/>
                </a:lnTo>
                <a:lnTo>
                  <a:pt x="300148" y="100345"/>
                </a:lnTo>
                <a:lnTo>
                  <a:pt x="307496" y="95621"/>
                </a:lnTo>
                <a:lnTo>
                  <a:pt x="313451" y="89281"/>
                </a:lnTo>
                <a:lnTo>
                  <a:pt x="273303" y="89281"/>
                </a:lnTo>
                <a:lnTo>
                  <a:pt x="267081" y="87502"/>
                </a:lnTo>
                <a:lnTo>
                  <a:pt x="261747" y="84200"/>
                </a:lnTo>
                <a:close/>
              </a:path>
              <a:path w="325120" h="120650">
                <a:moveTo>
                  <a:pt x="324409" y="55244"/>
                </a:moveTo>
                <a:lnTo>
                  <a:pt x="305816" y="55244"/>
                </a:lnTo>
                <a:lnTo>
                  <a:pt x="306197" y="55371"/>
                </a:lnTo>
                <a:lnTo>
                  <a:pt x="305794" y="62483"/>
                </a:lnTo>
                <a:lnTo>
                  <a:pt x="288798" y="89281"/>
                </a:lnTo>
                <a:lnTo>
                  <a:pt x="313451" y="89281"/>
                </a:lnTo>
                <a:lnTo>
                  <a:pt x="313690" y="89026"/>
                </a:lnTo>
                <a:lnTo>
                  <a:pt x="318597" y="80670"/>
                </a:lnTo>
                <a:lnTo>
                  <a:pt x="322087" y="70850"/>
                </a:lnTo>
                <a:lnTo>
                  <a:pt x="324173" y="59576"/>
                </a:lnTo>
                <a:lnTo>
                  <a:pt x="324409" y="55244"/>
                </a:lnTo>
                <a:close/>
              </a:path>
              <a:path w="325120" h="120650">
                <a:moveTo>
                  <a:pt x="290702" y="0"/>
                </a:moveTo>
                <a:lnTo>
                  <a:pt x="258429" y="20939"/>
                </a:lnTo>
                <a:lnTo>
                  <a:pt x="256032" y="35051"/>
                </a:lnTo>
                <a:lnTo>
                  <a:pt x="256032" y="43814"/>
                </a:lnTo>
                <a:lnTo>
                  <a:pt x="258699" y="51181"/>
                </a:lnTo>
                <a:lnTo>
                  <a:pt x="269367" y="63118"/>
                </a:lnTo>
                <a:lnTo>
                  <a:pt x="276351" y="66039"/>
                </a:lnTo>
                <a:lnTo>
                  <a:pt x="294513" y="66039"/>
                </a:lnTo>
                <a:lnTo>
                  <a:pt x="301498" y="62483"/>
                </a:lnTo>
                <a:lnTo>
                  <a:pt x="305816" y="55244"/>
                </a:lnTo>
                <a:lnTo>
                  <a:pt x="324409" y="55244"/>
                </a:lnTo>
                <a:lnTo>
                  <a:pt x="324616" y="51434"/>
                </a:lnTo>
                <a:lnTo>
                  <a:pt x="285623" y="51434"/>
                </a:lnTo>
                <a:lnTo>
                  <a:pt x="281813" y="49783"/>
                </a:lnTo>
                <a:lnTo>
                  <a:pt x="276225" y="43180"/>
                </a:lnTo>
                <a:lnTo>
                  <a:pt x="274827" y="38734"/>
                </a:lnTo>
                <a:lnTo>
                  <a:pt x="274827" y="28193"/>
                </a:lnTo>
                <a:lnTo>
                  <a:pt x="276225" y="23875"/>
                </a:lnTo>
                <a:lnTo>
                  <a:pt x="278892" y="20193"/>
                </a:lnTo>
                <a:lnTo>
                  <a:pt x="281686" y="16637"/>
                </a:lnTo>
                <a:lnTo>
                  <a:pt x="285242" y="14858"/>
                </a:lnTo>
                <a:lnTo>
                  <a:pt x="317433" y="14858"/>
                </a:lnTo>
                <a:lnTo>
                  <a:pt x="315975" y="12318"/>
                </a:lnTo>
                <a:lnTo>
                  <a:pt x="311026" y="6911"/>
                </a:lnTo>
                <a:lnTo>
                  <a:pt x="305149" y="3063"/>
                </a:lnTo>
                <a:lnTo>
                  <a:pt x="298366" y="763"/>
                </a:lnTo>
                <a:lnTo>
                  <a:pt x="290702" y="0"/>
                </a:lnTo>
                <a:close/>
              </a:path>
              <a:path w="325120" h="120650">
                <a:moveTo>
                  <a:pt x="317433" y="14858"/>
                </a:moveTo>
                <a:lnTo>
                  <a:pt x="294513" y="14858"/>
                </a:lnTo>
                <a:lnTo>
                  <a:pt x="298323" y="16890"/>
                </a:lnTo>
                <a:lnTo>
                  <a:pt x="303911" y="25018"/>
                </a:lnTo>
                <a:lnTo>
                  <a:pt x="305435" y="29844"/>
                </a:lnTo>
                <a:lnTo>
                  <a:pt x="305435" y="39877"/>
                </a:lnTo>
                <a:lnTo>
                  <a:pt x="304038" y="43561"/>
                </a:lnTo>
                <a:lnTo>
                  <a:pt x="301127" y="46862"/>
                </a:lnTo>
                <a:lnTo>
                  <a:pt x="298450" y="49783"/>
                </a:lnTo>
                <a:lnTo>
                  <a:pt x="294894" y="51434"/>
                </a:lnTo>
                <a:lnTo>
                  <a:pt x="324616" y="51434"/>
                </a:lnTo>
                <a:lnTo>
                  <a:pt x="324866" y="46862"/>
                </a:lnTo>
                <a:lnTo>
                  <a:pt x="324316" y="36411"/>
                </a:lnTo>
                <a:lnTo>
                  <a:pt x="322659" y="27162"/>
                </a:lnTo>
                <a:lnTo>
                  <a:pt x="319883" y="19127"/>
                </a:lnTo>
                <a:lnTo>
                  <a:pt x="317433" y="14858"/>
                </a:lnTo>
                <a:close/>
              </a:path>
              <a:path w="325120" h="120650">
                <a:moveTo>
                  <a:pt x="108203" y="82042"/>
                </a:moveTo>
                <a:lnTo>
                  <a:pt x="108203" y="99313"/>
                </a:lnTo>
                <a:lnTo>
                  <a:pt x="114046" y="102615"/>
                </a:lnTo>
                <a:lnTo>
                  <a:pt x="121920" y="104139"/>
                </a:lnTo>
                <a:lnTo>
                  <a:pt x="131952" y="104139"/>
                </a:lnTo>
                <a:lnTo>
                  <a:pt x="164871" y="89281"/>
                </a:lnTo>
                <a:lnTo>
                  <a:pt x="126365" y="89281"/>
                </a:lnTo>
                <a:lnTo>
                  <a:pt x="122427" y="88645"/>
                </a:lnTo>
                <a:lnTo>
                  <a:pt x="118618" y="87375"/>
                </a:lnTo>
                <a:lnTo>
                  <a:pt x="114681" y="86106"/>
                </a:lnTo>
                <a:lnTo>
                  <a:pt x="111251" y="84327"/>
                </a:lnTo>
                <a:lnTo>
                  <a:pt x="108203" y="82042"/>
                </a:lnTo>
                <a:close/>
              </a:path>
              <a:path w="325120" h="120650">
                <a:moveTo>
                  <a:pt x="167925" y="55118"/>
                </a:moveTo>
                <a:lnTo>
                  <a:pt x="135000" y="55118"/>
                </a:lnTo>
                <a:lnTo>
                  <a:pt x="141097" y="56514"/>
                </a:lnTo>
                <a:lnTo>
                  <a:pt x="144907" y="59055"/>
                </a:lnTo>
                <a:lnTo>
                  <a:pt x="148844" y="61721"/>
                </a:lnTo>
                <a:lnTo>
                  <a:pt x="150749" y="65912"/>
                </a:lnTo>
                <a:lnTo>
                  <a:pt x="150730" y="77261"/>
                </a:lnTo>
                <a:lnTo>
                  <a:pt x="148971" y="81533"/>
                </a:lnTo>
                <a:lnTo>
                  <a:pt x="141604" y="87630"/>
                </a:lnTo>
                <a:lnTo>
                  <a:pt x="136525" y="89281"/>
                </a:lnTo>
                <a:lnTo>
                  <a:pt x="164871" y="89281"/>
                </a:lnTo>
                <a:lnTo>
                  <a:pt x="167671" y="84058"/>
                </a:lnTo>
                <a:lnTo>
                  <a:pt x="169560" y="77215"/>
                </a:lnTo>
                <a:lnTo>
                  <a:pt x="170179" y="69595"/>
                </a:lnTo>
                <a:lnTo>
                  <a:pt x="170179" y="60706"/>
                </a:lnTo>
                <a:lnTo>
                  <a:pt x="167925" y="55118"/>
                </a:lnTo>
                <a:close/>
              </a:path>
              <a:path w="325120" h="120650">
                <a:moveTo>
                  <a:pt x="165608" y="1650"/>
                </a:moveTo>
                <a:lnTo>
                  <a:pt x="113538" y="1650"/>
                </a:lnTo>
                <a:lnTo>
                  <a:pt x="109727" y="56642"/>
                </a:lnTo>
                <a:lnTo>
                  <a:pt x="115697" y="55625"/>
                </a:lnTo>
                <a:lnTo>
                  <a:pt x="121539" y="55118"/>
                </a:lnTo>
                <a:lnTo>
                  <a:pt x="167925" y="55118"/>
                </a:lnTo>
                <a:lnTo>
                  <a:pt x="167259" y="53467"/>
                </a:lnTo>
                <a:lnTo>
                  <a:pt x="161290" y="48132"/>
                </a:lnTo>
                <a:lnTo>
                  <a:pt x="155321" y="42671"/>
                </a:lnTo>
                <a:lnTo>
                  <a:pt x="150071" y="40893"/>
                </a:lnTo>
                <a:lnTo>
                  <a:pt x="127508" y="40893"/>
                </a:lnTo>
                <a:lnTo>
                  <a:pt x="129286" y="17525"/>
                </a:lnTo>
                <a:lnTo>
                  <a:pt x="165608" y="17525"/>
                </a:lnTo>
                <a:lnTo>
                  <a:pt x="165608" y="1650"/>
                </a:lnTo>
                <a:close/>
              </a:path>
              <a:path w="325120" h="120650">
                <a:moveTo>
                  <a:pt x="147447" y="40005"/>
                </a:moveTo>
                <a:lnTo>
                  <a:pt x="136017" y="40005"/>
                </a:lnTo>
                <a:lnTo>
                  <a:pt x="132588" y="40258"/>
                </a:lnTo>
                <a:lnTo>
                  <a:pt x="127508" y="40893"/>
                </a:lnTo>
                <a:lnTo>
                  <a:pt x="150071" y="40893"/>
                </a:lnTo>
                <a:lnTo>
                  <a:pt x="147447" y="40005"/>
                </a:lnTo>
                <a:close/>
              </a:path>
              <a:path w="325120" h="120650">
                <a:moveTo>
                  <a:pt x="0" y="82042"/>
                </a:moveTo>
                <a:lnTo>
                  <a:pt x="0" y="99313"/>
                </a:lnTo>
                <a:lnTo>
                  <a:pt x="5842" y="102615"/>
                </a:lnTo>
                <a:lnTo>
                  <a:pt x="13716" y="104139"/>
                </a:lnTo>
                <a:lnTo>
                  <a:pt x="23749" y="104139"/>
                </a:lnTo>
                <a:lnTo>
                  <a:pt x="56667" y="89281"/>
                </a:lnTo>
                <a:lnTo>
                  <a:pt x="18161" y="89281"/>
                </a:lnTo>
                <a:lnTo>
                  <a:pt x="14224" y="88645"/>
                </a:lnTo>
                <a:lnTo>
                  <a:pt x="10414" y="87375"/>
                </a:lnTo>
                <a:lnTo>
                  <a:pt x="6476" y="86106"/>
                </a:lnTo>
                <a:lnTo>
                  <a:pt x="3048" y="84327"/>
                </a:lnTo>
                <a:lnTo>
                  <a:pt x="0" y="82042"/>
                </a:lnTo>
                <a:close/>
              </a:path>
              <a:path w="325120" h="120650">
                <a:moveTo>
                  <a:pt x="59721" y="55118"/>
                </a:moveTo>
                <a:lnTo>
                  <a:pt x="26797" y="55118"/>
                </a:lnTo>
                <a:lnTo>
                  <a:pt x="32893" y="56514"/>
                </a:lnTo>
                <a:lnTo>
                  <a:pt x="36702" y="59055"/>
                </a:lnTo>
                <a:lnTo>
                  <a:pt x="40640" y="61721"/>
                </a:lnTo>
                <a:lnTo>
                  <a:pt x="42545" y="65912"/>
                </a:lnTo>
                <a:lnTo>
                  <a:pt x="42526" y="77261"/>
                </a:lnTo>
                <a:lnTo>
                  <a:pt x="40767" y="81533"/>
                </a:lnTo>
                <a:lnTo>
                  <a:pt x="33400" y="87630"/>
                </a:lnTo>
                <a:lnTo>
                  <a:pt x="28321" y="89281"/>
                </a:lnTo>
                <a:lnTo>
                  <a:pt x="56667" y="89281"/>
                </a:lnTo>
                <a:lnTo>
                  <a:pt x="59467" y="84058"/>
                </a:lnTo>
                <a:lnTo>
                  <a:pt x="61356" y="77215"/>
                </a:lnTo>
                <a:lnTo>
                  <a:pt x="61975" y="69595"/>
                </a:lnTo>
                <a:lnTo>
                  <a:pt x="61975" y="60706"/>
                </a:lnTo>
                <a:lnTo>
                  <a:pt x="59721" y="55118"/>
                </a:lnTo>
                <a:close/>
              </a:path>
              <a:path w="325120" h="120650">
                <a:moveTo>
                  <a:pt x="57403" y="1650"/>
                </a:moveTo>
                <a:lnTo>
                  <a:pt x="5334" y="1650"/>
                </a:lnTo>
                <a:lnTo>
                  <a:pt x="1524" y="56642"/>
                </a:lnTo>
                <a:lnTo>
                  <a:pt x="7493" y="55625"/>
                </a:lnTo>
                <a:lnTo>
                  <a:pt x="13335" y="55118"/>
                </a:lnTo>
                <a:lnTo>
                  <a:pt x="59721" y="55118"/>
                </a:lnTo>
                <a:lnTo>
                  <a:pt x="59054" y="53467"/>
                </a:lnTo>
                <a:lnTo>
                  <a:pt x="53086" y="48132"/>
                </a:lnTo>
                <a:lnTo>
                  <a:pt x="47117" y="42671"/>
                </a:lnTo>
                <a:lnTo>
                  <a:pt x="41867" y="40893"/>
                </a:lnTo>
                <a:lnTo>
                  <a:pt x="19303" y="40893"/>
                </a:lnTo>
                <a:lnTo>
                  <a:pt x="21082" y="17525"/>
                </a:lnTo>
                <a:lnTo>
                  <a:pt x="57403" y="17525"/>
                </a:lnTo>
                <a:lnTo>
                  <a:pt x="57403" y="1650"/>
                </a:lnTo>
                <a:close/>
              </a:path>
              <a:path w="325120" h="120650">
                <a:moveTo>
                  <a:pt x="39243" y="40005"/>
                </a:moveTo>
                <a:lnTo>
                  <a:pt x="27813" y="40005"/>
                </a:lnTo>
                <a:lnTo>
                  <a:pt x="24384" y="40258"/>
                </a:lnTo>
                <a:lnTo>
                  <a:pt x="19303" y="40893"/>
                </a:lnTo>
                <a:lnTo>
                  <a:pt x="41867" y="40893"/>
                </a:lnTo>
                <a:lnTo>
                  <a:pt x="39243" y="40005"/>
                </a:lnTo>
                <a:close/>
              </a:path>
              <a:path w="325120" h="120650">
                <a:moveTo>
                  <a:pt x="244810" y="15367"/>
                </a:moveTo>
                <a:lnTo>
                  <a:pt x="216662" y="15367"/>
                </a:lnTo>
                <a:lnTo>
                  <a:pt x="220725" y="16637"/>
                </a:lnTo>
                <a:lnTo>
                  <a:pt x="223393" y="19050"/>
                </a:lnTo>
                <a:lnTo>
                  <a:pt x="225933" y="21589"/>
                </a:lnTo>
                <a:lnTo>
                  <a:pt x="227329" y="25018"/>
                </a:lnTo>
                <a:lnTo>
                  <a:pt x="227329" y="33146"/>
                </a:lnTo>
                <a:lnTo>
                  <a:pt x="226314" y="36449"/>
                </a:lnTo>
                <a:lnTo>
                  <a:pt x="224409" y="39369"/>
                </a:lnTo>
                <a:lnTo>
                  <a:pt x="222631" y="42290"/>
                </a:lnTo>
                <a:lnTo>
                  <a:pt x="219456" y="45338"/>
                </a:lnTo>
                <a:lnTo>
                  <a:pt x="207690" y="54302"/>
                </a:lnTo>
                <a:lnTo>
                  <a:pt x="201533" y="59293"/>
                </a:lnTo>
                <a:lnTo>
                  <a:pt x="182752" y="89407"/>
                </a:lnTo>
                <a:lnTo>
                  <a:pt x="182752" y="102362"/>
                </a:lnTo>
                <a:lnTo>
                  <a:pt x="245745" y="102362"/>
                </a:lnTo>
                <a:lnTo>
                  <a:pt x="245745" y="86359"/>
                </a:lnTo>
                <a:lnTo>
                  <a:pt x="202946" y="86359"/>
                </a:lnTo>
                <a:lnTo>
                  <a:pt x="202946" y="83819"/>
                </a:lnTo>
                <a:lnTo>
                  <a:pt x="223520" y="63626"/>
                </a:lnTo>
                <a:lnTo>
                  <a:pt x="226822" y="61087"/>
                </a:lnTo>
                <a:lnTo>
                  <a:pt x="229997" y="58546"/>
                </a:lnTo>
                <a:lnTo>
                  <a:pt x="233172" y="56133"/>
                </a:lnTo>
                <a:lnTo>
                  <a:pt x="235966" y="53467"/>
                </a:lnTo>
                <a:lnTo>
                  <a:pt x="240792" y="47625"/>
                </a:lnTo>
                <a:lnTo>
                  <a:pt x="242824" y="44450"/>
                </a:lnTo>
                <a:lnTo>
                  <a:pt x="244221" y="40893"/>
                </a:lnTo>
                <a:lnTo>
                  <a:pt x="245745" y="37337"/>
                </a:lnTo>
                <a:lnTo>
                  <a:pt x="246507" y="33146"/>
                </a:lnTo>
                <a:lnTo>
                  <a:pt x="246507" y="19684"/>
                </a:lnTo>
                <a:lnTo>
                  <a:pt x="244810" y="15367"/>
                </a:lnTo>
                <a:close/>
              </a:path>
              <a:path w="325120" h="120650">
                <a:moveTo>
                  <a:pt x="224282" y="0"/>
                </a:moveTo>
                <a:lnTo>
                  <a:pt x="213868" y="0"/>
                </a:lnTo>
                <a:lnTo>
                  <a:pt x="206365" y="525"/>
                </a:lnTo>
                <a:lnTo>
                  <a:pt x="199278" y="2111"/>
                </a:lnTo>
                <a:lnTo>
                  <a:pt x="192597" y="4768"/>
                </a:lnTo>
                <a:lnTo>
                  <a:pt x="186309" y="8508"/>
                </a:lnTo>
                <a:lnTo>
                  <a:pt x="186309" y="25653"/>
                </a:lnTo>
                <a:lnTo>
                  <a:pt x="192285" y="21153"/>
                </a:lnTo>
                <a:lnTo>
                  <a:pt x="198405" y="17938"/>
                </a:lnTo>
                <a:lnTo>
                  <a:pt x="204668" y="16009"/>
                </a:lnTo>
                <a:lnTo>
                  <a:pt x="211074" y="15367"/>
                </a:lnTo>
                <a:lnTo>
                  <a:pt x="244810" y="15367"/>
                </a:lnTo>
                <a:lnTo>
                  <a:pt x="243713" y="12573"/>
                </a:lnTo>
                <a:lnTo>
                  <a:pt x="237998" y="7619"/>
                </a:lnTo>
                <a:lnTo>
                  <a:pt x="232283" y="2539"/>
                </a:lnTo>
                <a:lnTo>
                  <a:pt x="224282" y="0"/>
                </a:lnTo>
                <a:close/>
              </a:path>
            </a:pathLst>
          </a:custGeom>
          <a:solidFill>
            <a:srgbClr val="333E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8719057" y="4376673"/>
            <a:ext cx="323215" cy="120650"/>
          </a:xfrm>
          <a:custGeom>
            <a:avLst/>
            <a:gdLst/>
            <a:ahLst/>
            <a:cxnLst/>
            <a:rect l="l" t="t" r="r" b="b"/>
            <a:pathLst>
              <a:path w="323215" h="120650">
                <a:moveTo>
                  <a:pt x="93852" y="85217"/>
                </a:moveTo>
                <a:lnTo>
                  <a:pt x="76073" y="85217"/>
                </a:lnTo>
                <a:lnTo>
                  <a:pt x="68707" y="120395"/>
                </a:lnTo>
                <a:lnTo>
                  <a:pt x="83312" y="120395"/>
                </a:lnTo>
                <a:lnTo>
                  <a:pt x="93852" y="85217"/>
                </a:lnTo>
                <a:close/>
              </a:path>
              <a:path w="323215" h="120650">
                <a:moveTo>
                  <a:pt x="260603" y="82042"/>
                </a:moveTo>
                <a:lnTo>
                  <a:pt x="260603" y="99313"/>
                </a:lnTo>
                <a:lnTo>
                  <a:pt x="266446" y="102615"/>
                </a:lnTo>
                <a:lnTo>
                  <a:pt x="274447" y="104139"/>
                </a:lnTo>
                <a:lnTo>
                  <a:pt x="284352" y="104139"/>
                </a:lnTo>
                <a:lnTo>
                  <a:pt x="317296" y="89281"/>
                </a:lnTo>
                <a:lnTo>
                  <a:pt x="278765" y="89281"/>
                </a:lnTo>
                <a:lnTo>
                  <a:pt x="274955" y="88645"/>
                </a:lnTo>
                <a:lnTo>
                  <a:pt x="267081" y="86106"/>
                </a:lnTo>
                <a:lnTo>
                  <a:pt x="263651" y="84327"/>
                </a:lnTo>
                <a:lnTo>
                  <a:pt x="260603" y="82042"/>
                </a:lnTo>
                <a:close/>
              </a:path>
              <a:path w="323215" h="120650">
                <a:moveTo>
                  <a:pt x="320354" y="55118"/>
                </a:moveTo>
                <a:lnTo>
                  <a:pt x="287527" y="55118"/>
                </a:lnTo>
                <a:lnTo>
                  <a:pt x="293497" y="56514"/>
                </a:lnTo>
                <a:lnTo>
                  <a:pt x="297434" y="59055"/>
                </a:lnTo>
                <a:lnTo>
                  <a:pt x="301244" y="61721"/>
                </a:lnTo>
                <a:lnTo>
                  <a:pt x="303275" y="65912"/>
                </a:lnTo>
                <a:lnTo>
                  <a:pt x="303255" y="77261"/>
                </a:lnTo>
                <a:lnTo>
                  <a:pt x="301371" y="81533"/>
                </a:lnTo>
                <a:lnTo>
                  <a:pt x="294005" y="87630"/>
                </a:lnTo>
                <a:lnTo>
                  <a:pt x="288925" y="89281"/>
                </a:lnTo>
                <a:lnTo>
                  <a:pt x="317296" y="89281"/>
                </a:lnTo>
                <a:lnTo>
                  <a:pt x="320135" y="84058"/>
                </a:lnTo>
                <a:lnTo>
                  <a:pt x="322067" y="77215"/>
                </a:lnTo>
                <a:lnTo>
                  <a:pt x="322707" y="69595"/>
                </a:lnTo>
                <a:lnTo>
                  <a:pt x="322707" y="60706"/>
                </a:lnTo>
                <a:lnTo>
                  <a:pt x="320354" y="55118"/>
                </a:lnTo>
                <a:close/>
              </a:path>
              <a:path w="323215" h="120650">
                <a:moveTo>
                  <a:pt x="318135" y="1650"/>
                </a:moveTo>
                <a:lnTo>
                  <a:pt x="265938" y="1650"/>
                </a:lnTo>
                <a:lnTo>
                  <a:pt x="262127" y="56642"/>
                </a:lnTo>
                <a:lnTo>
                  <a:pt x="268224" y="55625"/>
                </a:lnTo>
                <a:lnTo>
                  <a:pt x="273939" y="55118"/>
                </a:lnTo>
                <a:lnTo>
                  <a:pt x="320354" y="55118"/>
                </a:lnTo>
                <a:lnTo>
                  <a:pt x="319659" y="53467"/>
                </a:lnTo>
                <a:lnTo>
                  <a:pt x="307848" y="42671"/>
                </a:lnTo>
                <a:lnTo>
                  <a:pt x="302598" y="40893"/>
                </a:lnTo>
                <a:lnTo>
                  <a:pt x="280035" y="40893"/>
                </a:lnTo>
                <a:lnTo>
                  <a:pt x="281686" y="17525"/>
                </a:lnTo>
                <a:lnTo>
                  <a:pt x="318135" y="17525"/>
                </a:lnTo>
                <a:lnTo>
                  <a:pt x="318135" y="1650"/>
                </a:lnTo>
                <a:close/>
              </a:path>
              <a:path w="323215" h="120650">
                <a:moveTo>
                  <a:pt x="299974" y="40005"/>
                </a:moveTo>
                <a:lnTo>
                  <a:pt x="288417" y="40005"/>
                </a:lnTo>
                <a:lnTo>
                  <a:pt x="285115" y="40258"/>
                </a:lnTo>
                <a:lnTo>
                  <a:pt x="280035" y="40893"/>
                </a:lnTo>
                <a:lnTo>
                  <a:pt x="302598" y="40893"/>
                </a:lnTo>
                <a:lnTo>
                  <a:pt x="299974" y="40005"/>
                </a:lnTo>
                <a:close/>
              </a:path>
              <a:path w="323215" h="120650">
                <a:moveTo>
                  <a:pt x="172974" y="1650"/>
                </a:moveTo>
                <a:lnTo>
                  <a:pt x="104394" y="1650"/>
                </a:lnTo>
                <a:lnTo>
                  <a:pt x="104394" y="17525"/>
                </a:lnTo>
                <a:lnTo>
                  <a:pt x="153162" y="17525"/>
                </a:lnTo>
                <a:lnTo>
                  <a:pt x="146496" y="29073"/>
                </a:lnTo>
                <a:lnTo>
                  <a:pt x="127571" y="71858"/>
                </a:lnTo>
                <a:lnTo>
                  <a:pt x="120142" y="102362"/>
                </a:lnTo>
                <a:lnTo>
                  <a:pt x="139826" y="102362"/>
                </a:lnTo>
                <a:lnTo>
                  <a:pt x="141591" y="91741"/>
                </a:lnTo>
                <a:lnTo>
                  <a:pt x="143843" y="81406"/>
                </a:lnTo>
                <a:lnTo>
                  <a:pt x="159083" y="39608"/>
                </a:lnTo>
                <a:lnTo>
                  <a:pt x="172974" y="12192"/>
                </a:lnTo>
                <a:lnTo>
                  <a:pt x="172974" y="1650"/>
                </a:lnTo>
                <a:close/>
              </a:path>
              <a:path w="323215" h="120650">
                <a:moveTo>
                  <a:pt x="0" y="82042"/>
                </a:moveTo>
                <a:lnTo>
                  <a:pt x="0" y="99313"/>
                </a:lnTo>
                <a:lnTo>
                  <a:pt x="5842" y="102615"/>
                </a:lnTo>
                <a:lnTo>
                  <a:pt x="13843" y="104139"/>
                </a:lnTo>
                <a:lnTo>
                  <a:pt x="23749" y="104139"/>
                </a:lnTo>
                <a:lnTo>
                  <a:pt x="56692" y="89281"/>
                </a:lnTo>
                <a:lnTo>
                  <a:pt x="18161" y="89281"/>
                </a:lnTo>
                <a:lnTo>
                  <a:pt x="14350" y="88645"/>
                </a:lnTo>
                <a:lnTo>
                  <a:pt x="6476" y="86106"/>
                </a:lnTo>
                <a:lnTo>
                  <a:pt x="3048" y="84327"/>
                </a:lnTo>
                <a:lnTo>
                  <a:pt x="0" y="82042"/>
                </a:lnTo>
                <a:close/>
              </a:path>
              <a:path w="323215" h="120650">
                <a:moveTo>
                  <a:pt x="59750" y="55118"/>
                </a:moveTo>
                <a:lnTo>
                  <a:pt x="26924" y="55118"/>
                </a:lnTo>
                <a:lnTo>
                  <a:pt x="32893" y="56514"/>
                </a:lnTo>
                <a:lnTo>
                  <a:pt x="36830" y="59055"/>
                </a:lnTo>
                <a:lnTo>
                  <a:pt x="40640" y="61721"/>
                </a:lnTo>
                <a:lnTo>
                  <a:pt x="42672" y="65912"/>
                </a:lnTo>
                <a:lnTo>
                  <a:pt x="42651" y="77261"/>
                </a:lnTo>
                <a:lnTo>
                  <a:pt x="40767" y="81533"/>
                </a:lnTo>
                <a:lnTo>
                  <a:pt x="33400" y="87630"/>
                </a:lnTo>
                <a:lnTo>
                  <a:pt x="28321" y="89281"/>
                </a:lnTo>
                <a:lnTo>
                  <a:pt x="56692" y="89281"/>
                </a:lnTo>
                <a:lnTo>
                  <a:pt x="59531" y="84058"/>
                </a:lnTo>
                <a:lnTo>
                  <a:pt x="61463" y="77215"/>
                </a:lnTo>
                <a:lnTo>
                  <a:pt x="62102" y="69595"/>
                </a:lnTo>
                <a:lnTo>
                  <a:pt x="62102" y="60706"/>
                </a:lnTo>
                <a:lnTo>
                  <a:pt x="59750" y="55118"/>
                </a:lnTo>
                <a:close/>
              </a:path>
              <a:path w="323215" h="120650">
                <a:moveTo>
                  <a:pt x="57531" y="1650"/>
                </a:moveTo>
                <a:lnTo>
                  <a:pt x="5334" y="1650"/>
                </a:lnTo>
                <a:lnTo>
                  <a:pt x="1524" y="56642"/>
                </a:lnTo>
                <a:lnTo>
                  <a:pt x="7620" y="55625"/>
                </a:lnTo>
                <a:lnTo>
                  <a:pt x="13335" y="55118"/>
                </a:lnTo>
                <a:lnTo>
                  <a:pt x="59750" y="55118"/>
                </a:lnTo>
                <a:lnTo>
                  <a:pt x="59055" y="53467"/>
                </a:lnTo>
                <a:lnTo>
                  <a:pt x="47244" y="42671"/>
                </a:lnTo>
                <a:lnTo>
                  <a:pt x="41994" y="40893"/>
                </a:lnTo>
                <a:lnTo>
                  <a:pt x="19431" y="40893"/>
                </a:lnTo>
                <a:lnTo>
                  <a:pt x="21082" y="17525"/>
                </a:lnTo>
                <a:lnTo>
                  <a:pt x="57531" y="17525"/>
                </a:lnTo>
                <a:lnTo>
                  <a:pt x="57531" y="1650"/>
                </a:lnTo>
                <a:close/>
              </a:path>
              <a:path w="323215" h="120650">
                <a:moveTo>
                  <a:pt x="39370" y="40005"/>
                </a:moveTo>
                <a:lnTo>
                  <a:pt x="27813" y="40005"/>
                </a:lnTo>
                <a:lnTo>
                  <a:pt x="24511" y="40258"/>
                </a:lnTo>
                <a:lnTo>
                  <a:pt x="19431" y="40893"/>
                </a:lnTo>
                <a:lnTo>
                  <a:pt x="41994" y="40893"/>
                </a:lnTo>
                <a:lnTo>
                  <a:pt x="39370" y="40005"/>
                </a:lnTo>
                <a:close/>
              </a:path>
              <a:path w="323215" h="120650">
                <a:moveTo>
                  <a:pt x="244810" y="15367"/>
                </a:moveTo>
                <a:lnTo>
                  <a:pt x="216662" y="15367"/>
                </a:lnTo>
                <a:lnTo>
                  <a:pt x="220725" y="16637"/>
                </a:lnTo>
                <a:lnTo>
                  <a:pt x="223393" y="19050"/>
                </a:lnTo>
                <a:lnTo>
                  <a:pt x="226060" y="21589"/>
                </a:lnTo>
                <a:lnTo>
                  <a:pt x="227330" y="25018"/>
                </a:lnTo>
                <a:lnTo>
                  <a:pt x="227330" y="33146"/>
                </a:lnTo>
                <a:lnTo>
                  <a:pt x="226441" y="36449"/>
                </a:lnTo>
                <a:lnTo>
                  <a:pt x="222631" y="42290"/>
                </a:lnTo>
                <a:lnTo>
                  <a:pt x="219583" y="45338"/>
                </a:lnTo>
                <a:lnTo>
                  <a:pt x="215265" y="48513"/>
                </a:lnTo>
                <a:lnTo>
                  <a:pt x="207692" y="54302"/>
                </a:lnTo>
                <a:lnTo>
                  <a:pt x="183769" y="84327"/>
                </a:lnTo>
                <a:lnTo>
                  <a:pt x="182880" y="89407"/>
                </a:lnTo>
                <a:lnTo>
                  <a:pt x="182880" y="102362"/>
                </a:lnTo>
                <a:lnTo>
                  <a:pt x="245745" y="102362"/>
                </a:lnTo>
                <a:lnTo>
                  <a:pt x="245745" y="86359"/>
                </a:lnTo>
                <a:lnTo>
                  <a:pt x="203073" y="86359"/>
                </a:lnTo>
                <a:lnTo>
                  <a:pt x="203073" y="83819"/>
                </a:lnTo>
                <a:lnTo>
                  <a:pt x="223647" y="63626"/>
                </a:lnTo>
                <a:lnTo>
                  <a:pt x="229997" y="58546"/>
                </a:lnTo>
                <a:lnTo>
                  <a:pt x="246507" y="33146"/>
                </a:lnTo>
                <a:lnTo>
                  <a:pt x="246507" y="19684"/>
                </a:lnTo>
                <a:lnTo>
                  <a:pt x="244810" y="15367"/>
                </a:lnTo>
                <a:close/>
              </a:path>
              <a:path w="323215" h="120650">
                <a:moveTo>
                  <a:pt x="224282" y="0"/>
                </a:moveTo>
                <a:lnTo>
                  <a:pt x="213868" y="0"/>
                </a:lnTo>
                <a:lnTo>
                  <a:pt x="206365" y="525"/>
                </a:lnTo>
                <a:lnTo>
                  <a:pt x="199278" y="2111"/>
                </a:lnTo>
                <a:lnTo>
                  <a:pt x="192597" y="4768"/>
                </a:lnTo>
                <a:lnTo>
                  <a:pt x="186309" y="8508"/>
                </a:lnTo>
                <a:lnTo>
                  <a:pt x="186309" y="25653"/>
                </a:lnTo>
                <a:lnTo>
                  <a:pt x="192359" y="21153"/>
                </a:lnTo>
                <a:lnTo>
                  <a:pt x="198516" y="17938"/>
                </a:lnTo>
                <a:lnTo>
                  <a:pt x="204793" y="16009"/>
                </a:lnTo>
                <a:lnTo>
                  <a:pt x="211200" y="15367"/>
                </a:lnTo>
                <a:lnTo>
                  <a:pt x="244810" y="15367"/>
                </a:lnTo>
                <a:lnTo>
                  <a:pt x="243713" y="12573"/>
                </a:lnTo>
                <a:lnTo>
                  <a:pt x="237998" y="7619"/>
                </a:lnTo>
                <a:lnTo>
                  <a:pt x="232410" y="2539"/>
                </a:lnTo>
                <a:lnTo>
                  <a:pt x="224282" y="0"/>
                </a:lnTo>
                <a:close/>
              </a:path>
            </a:pathLst>
          </a:custGeom>
          <a:solidFill>
            <a:srgbClr val="333E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3293236" y="4641215"/>
            <a:ext cx="795020" cy="132080"/>
          </a:xfrm>
          <a:custGeom>
            <a:avLst/>
            <a:gdLst/>
            <a:ahLst/>
            <a:cxnLst/>
            <a:rect l="l" t="t" r="r" b="b"/>
            <a:pathLst>
              <a:path w="795020" h="132079">
                <a:moveTo>
                  <a:pt x="471424" y="79121"/>
                </a:moveTo>
                <a:lnTo>
                  <a:pt x="431291" y="90932"/>
                </a:lnTo>
                <a:lnTo>
                  <a:pt x="427432" y="113157"/>
                </a:lnTo>
                <a:lnTo>
                  <a:pt x="431291" y="119507"/>
                </a:lnTo>
                <a:lnTo>
                  <a:pt x="471424" y="131445"/>
                </a:lnTo>
                <a:lnTo>
                  <a:pt x="481426" y="130994"/>
                </a:lnTo>
                <a:lnTo>
                  <a:pt x="512973" y="117221"/>
                </a:lnTo>
                <a:lnTo>
                  <a:pt x="471424" y="117221"/>
                </a:lnTo>
                <a:lnTo>
                  <a:pt x="459942" y="116460"/>
                </a:lnTo>
                <a:lnTo>
                  <a:pt x="451770" y="114188"/>
                </a:lnTo>
                <a:lnTo>
                  <a:pt x="446885" y="110416"/>
                </a:lnTo>
                <a:lnTo>
                  <a:pt x="445262" y="105156"/>
                </a:lnTo>
                <a:lnTo>
                  <a:pt x="446885" y="99988"/>
                </a:lnTo>
                <a:lnTo>
                  <a:pt x="451770" y="96297"/>
                </a:lnTo>
                <a:lnTo>
                  <a:pt x="459942" y="94083"/>
                </a:lnTo>
                <a:lnTo>
                  <a:pt x="471424" y="93345"/>
                </a:lnTo>
                <a:lnTo>
                  <a:pt x="513082" y="93345"/>
                </a:lnTo>
                <a:lnTo>
                  <a:pt x="511555" y="90932"/>
                </a:lnTo>
                <a:lnTo>
                  <a:pt x="503809" y="86106"/>
                </a:lnTo>
                <a:lnTo>
                  <a:pt x="497427" y="83032"/>
                </a:lnTo>
                <a:lnTo>
                  <a:pt x="489902" y="80851"/>
                </a:lnTo>
                <a:lnTo>
                  <a:pt x="481234" y="79551"/>
                </a:lnTo>
                <a:lnTo>
                  <a:pt x="471424" y="79121"/>
                </a:lnTo>
                <a:close/>
              </a:path>
              <a:path w="795020" h="132079">
                <a:moveTo>
                  <a:pt x="513082" y="93345"/>
                </a:moveTo>
                <a:lnTo>
                  <a:pt x="471424" y="93345"/>
                </a:lnTo>
                <a:lnTo>
                  <a:pt x="482945" y="94083"/>
                </a:lnTo>
                <a:lnTo>
                  <a:pt x="491204" y="96297"/>
                </a:lnTo>
                <a:lnTo>
                  <a:pt x="496177" y="99988"/>
                </a:lnTo>
                <a:lnTo>
                  <a:pt x="497839" y="105156"/>
                </a:lnTo>
                <a:lnTo>
                  <a:pt x="496177" y="110416"/>
                </a:lnTo>
                <a:lnTo>
                  <a:pt x="491204" y="114188"/>
                </a:lnTo>
                <a:lnTo>
                  <a:pt x="482945" y="116460"/>
                </a:lnTo>
                <a:lnTo>
                  <a:pt x="471424" y="117221"/>
                </a:lnTo>
                <a:lnTo>
                  <a:pt x="512973" y="117221"/>
                </a:lnTo>
                <a:lnTo>
                  <a:pt x="515492" y="113157"/>
                </a:lnTo>
                <a:lnTo>
                  <a:pt x="515492" y="97155"/>
                </a:lnTo>
                <a:lnTo>
                  <a:pt x="513082" y="93345"/>
                </a:lnTo>
                <a:close/>
              </a:path>
              <a:path w="795020" h="132079">
                <a:moveTo>
                  <a:pt x="178562" y="83820"/>
                </a:moveTo>
                <a:lnTo>
                  <a:pt x="161289" y="83820"/>
                </a:lnTo>
                <a:lnTo>
                  <a:pt x="161289" y="127508"/>
                </a:lnTo>
                <a:lnTo>
                  <a:pt x="249047" y="127508"/>
                </a:lnTo>
                <a:lnTo>
                  <a:pt x="249047" y="113030"/>
                </a:lnTo>
                <a:lnTo>
                  <a:pt x="178562" y="113030"/>
                </a:lnTo>
                <a:lnTo>
                  <a:pt x="178562" y="83820"/>
                </a:lnTo>
                <a:close/>
              </a:path>
              <a:path w="795020" h="132079">
                <a:moveTo>
                  <a:pt x="246634" y="0"/>
                </a:moveTo>
                <a:lnTo>
                  <a:pt x="229742" y="0"/>
                </a:lnTo>
                <a:lnTo>
                  <a:pt x="229742" y="94107"/>
                </a:lnTo>
                <a:lnTo>
                  <a:pt x="246634" y="94107"/>
                </a:lnTo>
                <a:lnTo>
                  <a:pt x="246634" y="0"/>
                </a:lnTo>
                <a:close/>
              </a:path>
              <a:path w="795020" h="132079">
                <a:moveTo>
                  <a:pt x="175513" y="5207"/>
                </a:moveTo>
                <a:lnTo>
                  <a:pt x="142573" y="26241"/>
                </a:lnTo>
                <a:lnTo>
                  <a:pt x="140080" y="40259"/>
                </a:lnTo>
                <a:lnTo>
                  <a:pt x="140702" y="47545"/>
                </a:lnTo>
                <a:lnTo>
                  <a:pt x="168175" y="74566"/>
                </a:lnTo>
                <a:lnTo>
                  <a:pt x="175513" y="75184"/>
                </a:lnTo>
                <a:lnTo>
                  <a:pt x="182883" y="74564"/>
                </a:lnTo>
                <a:lnTo>
                  <a:pt x="189578" y="72707"/>
                </a:lnTo>
                <a:lnTo>
                  <a:pt x="195552" y="69665"/>
                </a:lnTo>
                <a:lnTo>
                  <a:pt x="200913" y="65405"/>
                </a:lnTo>
                <a:lnTo>
                  <a:pt x="204831" y="60706"/>
                </a:lnTo>
                <a:lnTo>
                  <a:pt x="170052" y="60706"/>
                </a:lnTo>
                <a:lnTo>
                  <a:pt x="165608" y="58801"/>
                </a:lnTo>
                <a:lnTo>
                  <a:pt x="162051" y="55118"/>
                </a:lnTo>
                <a:lnTo>
                  <a:pt x="158623" y="51308"/>
                </a:lnTo>
                <a:lnTo>
                  <a:pt x="156845" y="46355"/>
                </a:lnTo>
                <a:lnTo>
                  <a:pt x="156845" y="34036"/>
                </a:lnTo>
                <a:lnTo>
                  <a:pt x="158623" y="29083"/>
                </a:lnTo>
                <a:lnTo>
                  <a:pt x="162051" y="25273"/>
                </a:lnTo>
                <a:lnTo>
                  <a:pt x="165608" y="21590"/>
                </a:lnTo>
                <a:lnTo>
                  <a:pt x="170052" y="19685"/>
                </a:lnTo>
                <a:lnTo>
                  <a:pt x="204870" y="19685"/>
                </a:lnTo>
                <a:lnTo>
                  <a:pt x="200913" y="14986"/>
                </a:lnTo>
                <a:lnTo>
                  <a:pt x="195552" y="10725"/>
                </a:lnTo>
                <a:lnTo>
                  <a:pt x="189547" y="7667"/>
                </a:lnTo>
                <a:lnTo>
                  <a:pt x="182876" y="5824"/>
                </a:lnTo>
                <a:lnTo>
                  <a:pt x="175513" y="5207"/>
                </a:lnTo>
                <a:close/>
              </a:path>
              <a:path w="795020" h="132079">
                <a:moveTo>
                  <a:pt x="204870" y="19685"/>
                </a:moveTo>
                <a:lnTo>
                  <a:pt x="180975" y="19685"/>
                </a:lnTo>
                <a:lnTo>
                  <a:pt x="185420" y="21590"/>
                </a:lnTo>
                <a:lnTo>
                  <a:pt x="188975" y="25400"/>
                </a:lnTo>
                <a:lnTo>
                  <a:pt x="192404" y="29337"/>
                </a:lnTo>
                <a:lnTo>
                  <a:pt x="194136" y="34036"/>
                </a:lnTo>
                <a:lnTo>
                  <a:pt x="194183" y="46355"/>
                </a:lnTo>
                <a:lnTo>
                  <a:pt x="192404" y="51308"/>
                </a:lnTo>
                <a:lnTo>
                  <a:pt x="188975" y="55118"/>
                </a:lnTo>
                <a:lnTo>
                  <a:pt x="185547" y="58801"/>
                </a:lnTo>
                <a:lnTo>
                  <a:pt x="181101" y="60706"/>
                </a:lnTo>
                <a:lnTo>
                  <a:pt x="204831" y="60706"/>
                </a:lnTo>
                <a:lnTo>
                  <a:pt x="205349" y="60065"/>
                </a:lnTo>
                <a:lnTo>
                  <a:pt x="208459" y="54149"/>
                </a:lnTo>
                <a:lnTo>
                  <a:pt x="210325" y="47545"/>
                </a:lnTo>
                <a:lnTo>
                  <a:pt x="210947" y="40259"/>
                </a:lnTo>
                <a:lnTo>
                  <a:pt x="210325" y="32881"/>
                </a:lnTo>
                <a:lnTo>
                  <a:pt x="208454" y="26193"/>
                </a:lnTo>
                <a:lnTo>
                  <a:pt x="205321" y="20220"/>
                </a:lnTo>
                <a:lnTo>
                  <a:pt x="204870" y="19685"/>
                </a:lnTo>
                <a:close/>
              </a:path>
              <a:path w="795020" h="132079">
                <a:moveTo>
                  <a:pt x="393826" y="99695"/>
                </a:moveTo>
                <a:lnTo>
                  <a:pt x="271272" y="99695"/>
                </a:lnTo>
                <a:lnTo>
                  <a:pt x="271272" y="113792"/>
                </a:lnTo>
                <a:lnTo>
                  <a:pt x="393826" y="113792"/>
                </a:lnTo>
                <a:lnTo>
                  <a:pt x="393826" y="99695"/>
                </a:lnTo>
                <a:close/>
              </a:path>
              <a:path w="795020" h="132079">
                <a:moveTo>
                  <a:pt x="332613" y="9017"/>
                </a:moveTo>
                <a:lnTo>
                  <a:pt x="294253" y="23012"/>
                </a:lnTo>
                <a:lnTo>
                  <a:pt x="287020" y="42926"/>
                </a:lnTo>
                <a:lnTo>
                  <a:pt x="287950" y="50927"/>
                </a:lnTo>
                <a:lnTo>
                  <a:pt x="290750" y="57975"/>
                </a:lnTo>
                <a:lnTo>
                  <a:pt x="295431" y="64071"/>
                </a:lnTo>
                <a:lnTo>
                  <a:pt x="302005" y="69215"/>
                </a:lnTo>
                <a:lnTo>
                  <a:pt x="302005" y="99695"/>
                </a:lnTo>
                <a:lnTo>
                  <a:pt x="318897" y="99695"/>
                </a:lnTo>
                <a:lnTo>
                  <a:pt x="318897" y="75692"/>
                </a:lnTo>
                <a:lnTo>
                  <a:pt x="363092" y="75692"/>
                </a:lnTo>
                <a:lnTo>
                  <a:pt x="363092" y="69215"/>
                </a:lnTo>
                <a:lnTo>
                  <a:pt x="369613" y="64000"/>
                </a:lnTo>
                <a:lnTo>
                  <a:pt x="370580" y="62737"/>
                </a:lnTo>
                <a:lnTo>
                  <a:pt x="323976" y="62737"/>
                </a:lnTo>
                <a:lnTo>
                  <a:pt x="317118" y="60960"/>
                </a:lnTo>
                <a:lnTo>
                  <a:pt x="307086" y="53975"/>
                </a:lnTo>
                <a:lnTo>
                  <a:pt x="304546" y="49022"/>
                </a:lnTo>
                <a:lnTo>
                  <a:pt x="304546" y="36830"/>
                </a:lnTo>
                <a:lnTo>
                  <a:pt x="307086" y="32004"/>
                </a:lnTo>
                <a:lnTo>
                  <a:pt x="312038" y="28448"/>
                </a:lnTo>
                <a:lnTo>
                  <a:pt x="317118" y="24892"/>
                </a:lnTo>
                <a:lnTo>
                  <a:pt x="323976" y="23114"/>
                </a:lnTo>
                <a:lnTo>
                  <a:pt x="370863" y="23114"/>
                </a:lnTo>
                <a:lnTo>
                  <a:pt x="365125" y="18034"/>
                </a:lnTo>
                <a:lnTo>
                  <a:pt x="358241" y="14053"/>
                </a:lnTo>
                <a:lnTo>
                  <a:pt x="350535" y="11239"/>
                </a:lnTo>
                <a:lnTo>
                  <a:pt x="341997" y="9568"/>
                </a:lnTo>
                <a:lnTo>
                  <a:pt x="332613" y="9017"/>
                </a:lnTo>
                <a:close/>
              </a:path>
              <a:path w="795020" h="132079">
                <a:moveTo>
                  <a:pt x="363092" y="75692"/>
                </a:moveTo>
                <a:lnTo>
                  <a:pt x="346201" y="75692"/>
                </a:lnTo>
                <a:lnTo>
                  <a:pt x="346201" y="99695"/>
                </a:lnTo>
                <a:lnTo>
                  <a:pt x="363092" y="99695"/>
                </a:lnTo>
                <a:lnTo>
                  <a:pt x="363092" y="75692"/>
                </a:lnTo>
                <a:close/>
              </a:path>
              <a:path w="795020" h="132079">
                <a:moveTo>
                  <a:pt x="346201" y="75692"/>
                </a:moveTo>
                <a:lnTo>
                  <a:pt x="318897" y="75692"/>
                </a:lnTo>
                <a:lnTo>
                  <a:pt x="323468" y="76581"/>
                </a:lnTo>
                <a:lnTo>
                  <a:pt x="328040" y="76962"/>
                </a:lnTo>
                <a:lnTo>
                  <a:pt x="337185" y="76962"/>
                </a:lnTo>
                <a:lnTo>
                  <a:pt x="341629" y="76581"/>
                </a:lnTo>
                <a:lnTo>
                  <a:pt x="346201" y="75692"/>
                </a:lnTo>
                <a:close/>
              </a:path>
              <a:path w="795020" h="132079">
                <a:moveTo>
                  <a:pt x="370863" y="23114"/>
                </a:moveTo>
                <a:lnTo>
                  <a:pt x="341249" y="23114"/>
                </a:lnTo>
                <a:lnTo>
                  <a:pt x="347979" y="24892"/>
                </a:lnTo>
                <a:lnTo>
                  <a:pt x="353060" y="28448"/>
                </a:lnTo>
                <a:lnTo>
                  <a:pt x="358013" y="32004"/>
                </a:lnTo>
                <a:lnTo>
                  <a:pt x="360552" y="36830"/>
                </a:lnTo>
                <a:lnTo>
                  <a:pt x="360552" y="49022"/>
                </a:lnTo>
                <a:lnTo>
                  <a:pt x="358013" y="53848"/>
                </a:lnTo>
                <a:lnTo>
                  <a:pt x="352933" y="57404"/>
                </a:lnTo>
                <a:lnTo>
                  <a:pt x="347979" y="60960"/>
                </a:lnTo>
                <a:lnTo>
                  <a:pt x="341122" y="62737"/>
                </a:lnTo>
                <a:lnTo>
                  <a:pt x="370580" y="62737"/>
                </a:lnTo>
                <a:lnTo>
                  <a:pt x="374300" y="57880"/>
                </a:lnTo>
                <a:lnTo>
                  <a:pt x="377130" y="50855"/>
                </a:lnTo>
                <a:lnTo>
                  <a:pt x="378078" y="42926"/>
                </a:lnTo>
                <a:lnTo>
                  <a:pt x="377269" y="35446"/>
                </a:lnTo>
                <a:lnTo>
                  <a:pt x="374840" y="28813"/>
                </a:lnTo>
                <a:lnTo>
                  <a:pt x="370863" y="23114"/>
                </a:lnTo>
                <a:close/>
              </a:path>
              <a:path w="795020" h="132079">
                <a:moveTo>
                  <a:pt x="791210" y="71501"/>
                </a:moveTo>
                <a:lnTo>
                  <a:pt x="705865" y="71501"/>
                </a:lnTo>
                <a:lnTo>
                  <a:pt x="705865" y="85852"/>
                </a:lnTo>
                <a:lnTo>
                  <a:pt x="774446" y="85852"/>
                </a:lnTo>
                <a:lnTo>
                  <a:pt x="774446" y="93980"/>
                </a:lnTo>
                <a:lnTo>
                  <a:pt x="705865" y="93980"/>
                </a:lnTo>
                <a:lnTo>
                  <a:pt x="705865" y="129921"/>
                </a:lnTo>
                <a:lnTo>
                  <a:pt x="794638" y="129921"/>
                </a:lnTo>
                <a:lnTo>
                  <a:pt x="794638" y="115570"/>
                </a:lnTo>
                <a:lnTo>
                  <a:pt x="722757" y="115570"/>
                </a:lnTo>
                <a:lnTo>
                  <a:pt x="722757" y="107187"/>
                </a:lnTo>
                <a:lnTo>
                  <a:pt x="791210" y="107187"/>
                </a:lnTo>
                <a:lnTo>
                  <a:pt x="791210" y="71501"/>
                </a:lnTo>
                <a:close/>
              </a:path>
              <a:path w="795020" h="132079">
                <a:moveTo>
                  <a:pt x="444118" y="3810"/>
                </a:moveTo>
                <a:lnTo>
                  <a:pt x="411400" y="23780"/>
                </a:lnTo>
                <a:lnTo>
                  <a:pt x="408939" y="36830"/>
                </a:lnTo>
                <a:lnTo>
                  <a:pt x="409559" y="43592"/>
                </a:lnTo>
                <a:lnTo>
                  <a:pt x="444118" y="69977"/>
                </a:lnTo>
                <a:lnTo>
                  <a:pt x="451496" y="69381"/>
                </a:lnTo>
                <a:lnTo>
                  <a:pt x="458184" y="67595"/>
                </a:lnTo>
                <a:lnTo>
                  <a:pt x="464157" y="64619"/>
                </a:lnTo>
                <a:lnTo>
                  <a:pt x="469391" y="60452"/>
                </a:lnTo>
                <a:lnTo>
                  <a:pt x="473426" y="55753"/>
                </a:lnTo>
                <a:lnTo>
                  <a:pt x="438530" y="55753"/>
                </a:lnTo>
                <a:lnTo>
                  <a:pt x="434213" y="53975"/>
                </a:lnTo>
                <a:lnTo>
                  <a:pt x="427736" y="46990"/>
                </a:lnTo>
                <a:lnTo>
                  <a:pt x="426212" y="42418"/>
                </a:lnTo>
                <a:lnTo>
                  <a:pt x="426212" y="31242"/>
                </a:lnTo>
                <a:lnTo>
                  <a:pt x="427863" y="26670"/>
                </a:lnTo>
                <a:lnTo>
                  <a:pt x="431038" y="23114"/>
                </a:lnTo>
                <a:lnTo>
                  <a:pt x="434339" y="19558"/>
                </a:lnTo>
                <a:lnTo>
                  <a:pt x="438658" y="17780"/>
                </a:lnTo>
                <a:lnTo>
                  <a:pt x="473432" y="17780"/>
                </a:lnTo>
                <a:lnTo>
                  <a:pt x="469518" y="13208"/>
                </a:lnTo>
                <a:lnTo>
                  <a:pt x="464228" y="9060"/>
                </a:lnTo>
                <a:lnTo>
                  <a:pt x="458247" y="6127"/>
                </a:lnTo>
                <a:lnTo>
                  <a:pt x="451552" y="4385"/>
                </a:lnTo>
                <a:lnTo>
                  <a:pt x="444118" y="3810"/>
                </a:lnTo>
                <a:close/>
              </a:path>
              <a:path w="795020" h="132079">
                <a:moveTo>
                  <a:pt x="473432" y="17780"/>
                </a:moveTo>
                <a:lnTo>
                  <a:pt x="449452" y="17780"/>
                </a:lnTo>
                <a:lnTo>
                  <a:pt x="453898" y="19558"/>
                </a:lnTo>
                <a:lnTo>
                  <a:pt x="460501" y="26670"/>
                </a:lnTo>
                <a:lnTo>
                  <a:pt x="462152" y="31242"/>
                </a:lnTo>
                <a:lnTo>
                  <a:pt x="462152" y="42418"/>
                </a:lnTo>
                <a:lnTo>
                  <a:pt x="460501" y="46990"/>
                </a:lnTo>
                <a:lnTo>
                  <a:pt x="457200" y="50418"/>
                </a:lnTo>
                <a:lnTo>
                  <a:pt x="454025" y="53975"/>
                </a:lnTo>
                <a:lnTo>
                  <a:pt x="449579" y="55753"/>
                </a:lnTo>
                <a:lnTo>
                  <a:pt x="473426" y="55753"/>
                </a:lnTo>
                <a:lnTo>
                  <a:pt x="473725" y="55403"/>
                </a:lnTo>
                <a:lnTo>
                  <a:pt x="476821" y="49784"/>
                </a:lnTo>
                <a:lnTo>
                  <a:pt x="478678" y="43592"/>
                </a:lnTo>
                <a:lnTo>
                  <a:pt x="479298" y="36830"/>
                </a:lnTo>
                <a:lnTo>
                  <a:pt x="478680" y="29995"/>
                </a:lnTo>
                <a:lnTo>
                  <a:pt x="476837" y="23780"/>
                </a:lnTo>
                <a:lnTo>
                  <a:pt x="473779" y="18184"/>
                </a:lnTo>
                <a:lnTo>
                  <a:pt x="473432" y="17780"/>
                </a:lnTo>
                <a:close/>
              </a:path>
              <a:path w="795020" h="132079">
                <a:moveTo>
                  <a:pt x="122554" y="99568"/>
                </a:moveTo>
                <a:lnTo>
                  <a:pt x="0" y="99568"/>
                </a:lnTo>
                <a:lnTo>
                  <a:pt x="0" y="113792"/>
                </a:lnTo>
                <a:lnTo>
                  <a:pt x="122554" y="113792"/>
                </a:lnTo>
                <a:lnTo>
                  <a:pt x="122554" y="99568"/>
                </a:lnTo>
                <a:close/>
              </a:path>
              <a:path w="795020" h="132079">
                <a:moveTo>
                  <a:pt x="69850" y="68961"/>
                </a:moveTo>
                <a:lnTo>
                  <a:pt x="52577" y="68961"/>
                </a:lnTo>
                <a:lnTo>
                  <a:pt x="52577" y="99568"/>
                </a:lnTo>
                <a:lnTo>
                  <a:pt x="69850" y="99568"/>
                </a:lnTo>
                <a:lnTo>
                  <a:pt x="69850" y="68961"/>
                </a:lnTo>
                <a:close/>
              </a:path>
              <a:path w="795020" h="132079">
                <a:moveTo>
                  <a:pt x="35178" y="10668"/>
                </a:moveTo>
                <a:lnTo>
                  <a:pt x="18161" y="10668"/>
                </a:lnTo>
                <a:lnTo>
                  <a:pt x="18161" y="68961"/>
                </a:lnTo>
                <a:lnTo>
                  <a:pt x="107061" y="68961"/>
                </a:lnTo>
                <a:lnTo>
                  <a:pt x="107061" y="54737"/>
                </a:lnTo>
                <a:lnTo>
                  <a:pt x="35178" y="54737"/>
                </a:lnTo>
                <a:lnTo>
                  <a:pt x="35178" y="10668"/>
                </a:lnTo>
                <a:close/>
              </a:path>
              <a:path w="795020" h="132079">
                <a:moveTo>
                  <a:pt x="592836" y="8762"/>
                </a:moveTo>
                <a:lnTo>
                  <a:pt x="575690" y="8762"/>
                </a:lnTo>
                <a:lnTo>
                  <a:pt x="575690" y="34543"/>
                </a:lnTo>
                <a:lnTo>
                  <a:pt x="575071" y="42519"/>
                </a:lnTo>
                <a:lnTo>
                  <a:pt x="554481" y="79629"/>
                </a:lnTo>
                <a:lnTo>
                  <a:pt x="540512" y="89408"/>
                </a:lnTo>
                <a:lnTo>
                  <a:pt x="553847" y="101473"/>
                </a:lnTo>
                <a:lnTo>
                  <a:pt x="563108" y="94140"/>
                </a:lnTo>
                <a:lnTo>
                  <a:pt x="571261" y="85867"/>
                </a:lnTo>
                <a:lnTo>
                  <a:pt x="578296" y="76666"/>
                </a:lnTo>
                <a:lnTo>
                  <a:pt x="584200" y="66548"/>
                </a:lnTo>
                <a:lnTo>
                  <a:pt x="603923" y="66548"/>
                </a:lnTo>
                <a:lnTo>
                  <a:pt x="592875" y="34543"/>
                </a:lnTo>
                <a:lnTo>
                  <a:pt x="592836" y="8762"/>
                </a:lnTo>
                <a:close/>
              </a:path>
              <a:path w="795020" h="132079">
                <a:moveTo>
                  <a:pt x="603923" y="66548"/>
                </a:moveTo>
                <a:lnTo>
                  <a:pt x="584200" y="66548"/>
                </a:lnTo>
                <a:lnTo>
                  <a:pt x="590317" y="75953"/>
                </a:lnTo>
                <a:lnTo>
                  <a:pt x="597423" y="84550"/>
                </a:lnTo>
                <a:lnTo>
                  <a:pt x="605506" y="92336"/>
                </a:lnTo>
                <a:lnTo>
                  <a:pt x="614552" y="99314"/>
                </a:lnTo>
                <a:lnTo>
                  <a:pt x="626617" y="85598"/>
                </a:lnTo>
                <a:lnTo>
                  <a:pt x="619686" y="81984"/>
                </a:lnTo>
                <a:lnTo>
                  <a:pt x="613362" y="77263"/>
                </a:lnTo>
                <a:lnTo>
                  <a:pt x="607633" y="71471"/>
                </a:lnTo>
                <a:lnTo>
                  <a:pt x="603923" y="66548"/>
                </a:lnTo>
                <a:close/>
              </a:path>
              <a:path w="795020" h="132079">
                <a:moveTo>
                  <a:pt x="725551" y="2793"/>
                </a:moveTo>
                <a:lnTo>
                  <a:pt x="709040" y="2793"/>
                </a:lnTo>
                <a:lnTo>
                  <a:pt x="709040" y="23876"/>
                </a:lnTo>
                <a:lnTo>
                  <a:pt x="706120" y="31750"/>
                </a:lnTo>
                <a:lnTo>
                  <a:pt x="676275" y="56642"/>
                </a:lnTo>
                <a:lnTo>
                  <a:pt x="687704" y="68326"/>
                </a:lnTo>
                <a:lnTo>
                  <a:pt x="717930" y="40259"/>
                </a:lnTo>
                <a:lnTo>
                  <a:pt x="737719" y="40259"/>
                </a:lnTo>
                <a:lnTo>
                  <a:pt x="734949" y="37592"/>
                </a:lnTo>
                <a:lnTo>
                  <a:pt x="728726" y="30734"/>
                </a:lnTo>
                <a:lnTo>
                  <a:pt x="725551" y="23241"/>
                </a:lnTo>
                <a:lnTo>
                  <a:pt x="725551" y="2793"/>
                </a:lnTo>
                <a:close/>
              </a:path>
              <a:path w="795020" h="132079">
                <a:moveTo>
                  <a:pt x="791210" y="0"/>
                </a:moveTo>
                <a:lnTo>
                  <a:pt x="774446" y="0"/>
                </a:lnTo>
                <a:lnTo>
                  <a:pt x="774446" y="20447"/>
                </a:lnTo>
                <a:lnTo>
                  <a:pt x="746378" y="20447"/>
                </a:lnTo>
                <a:lnTo>
                  <a:pt x="746378" y="34417"/>
                </a:lnTo>
                <a:lnTo>
                  <a:pt x="774446" y="34417"/>
                </a:lnTo>
                <a:lnTo>
                  <a:pt x="774446" y="66293"/>
                </a:lnTo>
                <a:lnTo>
                  <a:pt x="791210" y="66293"/>
                </a:lnTo>
                <a:lnTo>
                  <a:pt x="791210" y="0"/>
                </a:lnTo>
                <a:close/>
              </a:path>
              <a:path w="795020" h="132079">
                <a:moveTo>
                  <a:pt x="737719" y="40259"/>
                </a:moveTo>
                <a:lnTo>
                  <a:pt x="717930" y="40259"/>
                </a:lnTo>
                <a:lnTo>
                  <a:pt x="723340" y="47019"/>
                </a:lnTo>
                <a:lnTo>
                  <a:pt x="730059" y="53387"/>
                </a:lnTo>
                <a:lnTo>
                  <a:pt x="738112" y="59350"/>
                </a:lnTo>
                <a:lnTo>
                  <a:pt x="747522" y="64897"/>
                </a:lnTo>
                <a:lnTo>
                  <a:pt x="757682" y="51943"/>
                </a:lnTo>
                <a:lnTo>
                  <a:pt x="751254" y="49486"/>
                </a:lnTo>
                <a:lnTo>
                  <a:pt x="745315" y="46291"/>
                </a:lnTo>
                <a:lnTo>
                  <a:pt x="739876" y="42334"/>
                </a:lnTo>
                <a:lnTo>
                  <a:pt x="737719" y="40259"/>
                </a:lnTo>
                <a:close/>
              </a:path>
              <a:path w="795020" h="132079">
                <a:moveTo>
                  <a:pt x="653161" y="0"/>
                </a:moveTo>
                <a:lnTo>
                  <a:pt x="636142" y="0"/>
                </a:lnTo>
                <a:lnTo>
                  <a:pt x="636142" y="132080"/>
                </a:lnTo>
                <a:lnTo>
                  <a:pt x="653161" y="132080"/>
                </a:lnTo>
                <a:lnTo>
                  <a:pt x="653161" y="0"/>
                </a:lnTo>
                <a:close/>
              </a:path>
              <a:path w="795020" h="132079">
                <a:moveTo>
                  <a:pt x="513334" y="0"/>
                </a:moveTo>
                <a:lnTo>
                  <a:pt x="496188" y="0"/>
                </a:lnTo>
                <a:lnTo>
                  <a:pt x="496188" y="77089"/>
                </a:lnTo>
                <a:lnTo>
                  <a:pt x="513334" y="77089"/>
                </a:lnTo>
                <a:lnTo>
                  <a:pt x="513334" y="60960"/>
                </a:lnTo>
                <a:lnTo>
                  <a:pt x="533400" y="60960"/>
                </a:lnTo>
                <a:lnTo>
                  <a:pt x="533400" y="46736"/>
                </a:lnTo>
                <a:lnTo>
                  <a:pt x="513334" y="46736"/>
                </a:lnTo>
                <a:lnTo>
                  <a:pt x="513334" y="29972"/>
                </a:lnTo>
                <a:lnTo>
                  <a:pt x="533400" y="29972"/>
                </a:lnTo>
                <a:lnTo>
                  <a:pt x="533400" y="15493"/>
                </a:lnTo>
                <a:lnTo>
                  <a:pt x="513334" y="15493"/>
                </a:lnTo>
                <a:lnTo>
                  <a:pt x="513334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5136769" y="4658486"/>
            <a:ext cx="327025" cy="120650"/>
          </a:xfrm>
          <a:custGeom>
            <a:avLst/>
            <a:gdLst/>
            <a:ahLst/>
            <a:cxnLst/>
            <a:rect l="l" t="t" r="r" b="b"/>
            <a:pathLst>
              <a:path w="327025" h="120650">
                <a:moveTo>
                  <a:pt x="94233" y="85217"/>
                </a:moveTo>
                <a:lnTo>
                  <a:pt x="76326" y="85217"/>
                </a:lnTo>
                <a:lnTo>
                  <a:pt x="68960" y="120523"/>
                </a:lnTo>
                <a:lnTo>
                  <a:pt x="83692" y="120523"/>
                </a:lnTo>
                <a:lnTo>
                  <a:pt x="94233" y="85217"/>
                </a:lnTo>
                <a:close/>
              </a:path>
              <a:path w="327025" h="120650">
                <a:moveTo>
                  <a:pt x="309879" y="0"/>
                </a:moveTo>
                <a:lnTo>
                  <a:pt x="302259" y="0"/>
                </a:lnTo>
                <a:lnTo>
                  <a:pt x="292327" y="1015"/>
                </a:lnTo>
                <a:lnTo>
                  <a:pt x="260762" y="34496"/>
                </a:lnTo>
                <a:lnTo>
                  <a:pt x="257825" y="57404"/>
                </a:lnTo>
                <a:lnTo>
                  <a:pt x="257866" y="58674"/>
                </a:lnTo>
                <a:lnTo>
                  <a:pt x="271823" y="97194"/>
                </a:lnTo>
                <a:lnTo>
                  <a:pt x="292861" y="104267"/>
                </a:lnTo>
                <a:lnTo>
                  <a:pt x="299886" y="103649"/>
                </a:lnTo>
                <a:lnTo>
                  <a:pt x="306292" y="101806"/>
                </a:lnTo>
                <a:lnTo>
                  <a:pt x="312078" y="98748"/>
                </a:lnTo>
                <a:lnTo>
                  <a:pt x="317245" y="94487"/>
                </a:lnTo>
                <a:lnTo>
                  <a:pt x="321364" y="89281"/>
                </a:lnTo>
                <a:lnTo>
                  <a:pt x="288289" y="89281"/>
                </a:lnTo>
                <a:lnTo>
                  <a:pt x="284479" y="87375"/>
                </a:lnTo>
                <a:lnTo>
                  <a:pt x="278891" y="79501"/>
                </a:lnTo>
                <a:lnTo>
                  <a:pt x="277494" y="74802"/>
                </a:lnTo>
                <a:lnTo>
                  <a:pt x="277494" y="64643"/>
                </a:lnTo>
                <a:lnTo>
                  <a:pt x="279018" y="60579"/>
                </a:lnTo>
                <a:lnTo>
                  <a:pt x="281813" y="57404"/>
                </a:lnTo>
                <a:lnTo>
                  <a:pt x="284733" y="54229"/>
                </a:lnTo>
                <a:lnTo>
                  <a:pt x="288416" y="52705"/>
                </a:lnTo>
                <a:lnTo>
                  <a:pt x="324274" y="52705"/>
                </a:lnTo>
                <a:lnTo>
                  <a:pt x="324230" y="52577"/>
                </a:lnTo>
                <a:lnTo>
                  <a:pt x="321915" y="49911"/>
                </a:lnTo>
                <a:lnTo>
                  <a:pt x="276859" y="49911"/>
                </a:lnTo>
                <a:lnTo>
                  <a:pt x="277310" y="42552"/>
                </a:lnTo>
                <a:lnTo>
                  <a:pt x="295275" y="14858"/>
                </a:lnTo>
                <a:lnTo>
                  <a:pt x="319913" y="14858"/>
                </a:lnTo>
                <a:lnTo>
                  <a:pt x="319913" y="2793"/>
                </a:lnTo>
                <a:lnTo>
                  <a:pt x="315721" y="1015"/>
                </a:lnTo>
                <a:lnTo>
                  <a:pt x="309879" y="0"/>
                </a:lnTo>
                <a:close/>
              </a:path>
              <a:path w="327025" h="120650">
                <a:moveTo>
                  <a:pt x="324274" y="52705"/>
                </a:moveTo>
                <a:lnTo>
                  <a:pt x="302894" y="52705"/>
                </a:lnTo>
                <a:lnTo>
                  <a:pt x="307975" y="58674"/>
                </a:lnTo>
                <a:lnTo>
                  <a:pt x="307975" y="76073"/>
                </a:lnTo>
                <a:lnTo>
                  <a:pt x="306577" y="80518"/>
                </a:lnTo>
                <a:lnTo>
                  <a:pt x="303910" y="84074"/>
                </a:lnTo>
                <a:lnTo>
                  <a:pt x="301243" y="87502"/>
                </a:lnTo>
                <a:lnTo>
                  <a:pt x="297560" y="89281"/>
                </a:lnTo>
                <a:lnTo>
                  <a:pt x="321364" y="89281"/>
                </a:lnTo>
                <a:lnTo>
                  <a:pt x="326770" y="69342"/>
                </a:lnTo>
                <a:lnTo>
                  <a:pt x="326770" y="60070"/>
                </a:lnTo>
                <a:lnTo>
                  <a:pt x="324274" y="52705"/>
                </a:lnTo>
                <a:close/>
              </a:path>
              <a:path w="327025" h="120650">
                <a:moveTo>
                  <a:pt x="307466" y="38226"/>
                </a:moveTo>
                <a:lnTo>
                  <a:pt x="289305" y="38226"/>
                </a:lnTo>
                <a:lnTo>
                  <a:pt x="282066" y="42037"/>
                </a:lnTo>
                <a:lnTo>
                  <a:pt x="277240" y="49911"/>
                </a:lnTo>
                <a:lnTo>
                  <a:pt x="321915" y="49911"/>
                </a:lnTo>
                <a:lnTo>
                  <a:pt x="314197" y="41020"/>
                </a:lnTo>
                <a:lnTo>
                  <a:pt x="307466" y="38226"/>
                </a:lnTo>
                <a:close/>
              </a:path>
              <a:path w="327025" h="120650">
                <a:moveTo>
                  <a:pt x="319913" y="14858"/>
                </a:moveTo>
                <a:lnTo>
                  <a:pt x="309371" y="14858"/>
                </a:lnTo>
                <a:lnTo>
                  <a:pt x="314832" y="16256"/>
                </a:lnTo>
                <a:lnTo>
                  <a:pt x="319913" y="19176"/>
                </a:lnTo>
                <a:lnTo>
                  <a:pt x="319913" y="14858"/>
                </a:lnTo>
                <a:close/>
              </a:path>
              <a:path w="327025" h="120650">
                <a:moveTo>
                  <a:pt x="184403" y="81661"/>
                </a:moveTo>
                <a:lnTo>
                  <a:pt x="184403" y="99060"/>
                </a:lnTo>
                <a:lnTo>
                  <a:pt x="190753" y="102488"/>
                </a:lnTo>
                <a:lnTo>
                  <a:pt x="199008" y="104267"/>
                </a:lnTo>
                <a:lnTo>
                  <a:pt x="209041" y="104267"/>
                </a:lnTo>
                <a:lnTo>
                  <a:pt x="244098" y="89281"/>
                </a:lnTo>
                <a:lnTo>
                  <a:pt x="199008" y="89281"/>
                </a:lnTo>
                <a:lnTo>
                  <a:pt x="191134" y="86740"/>
                </a:lnTo>
                <a:lnTo>
                  <a:pt x="184403" y="81661"/>
                </a:lnTo>
                <a:close/>
              </a:path>
              <a:path w="327025" h="120650">
                <a:moveTo>
                  <a:pt x="242656" y="14858"/>
                </a:moveTo>
                <a:lnTo>
                  <a:pt x="218820" y="14858"/>
                </a:lnTo>
                <a:lnTo>
                  <a:pt x="224281" y="19431"/>
                </a:lnTo>
                <a:lnTo>
                  <a:pt x="224281" y="28575"/>
                </a:lnTo>
                <a:lnTo>
                  <a:pt x="222950" y="34982"/>
                </a:lnTo>
                <a:lnTo>
                  <a:pt x="218963" y="39544"/>
                </a:lnTo>
                <a:lnTo>
                  <a:pt x="212334" y="42273"/>
                </a:lnTo>
                <a:lnTo>
                  <a:pt x="203072" y="43180"/>
                </a:lnTo>
                <a:lnTo>
                  <a:pt x="194817" y="43180"/>
                </a:lnTo>
                <a:lnTo>
                  <a:pt x="194817" y="58165"/>
                </a:lnTo>
                <a:lnTo>
                  <a:pt x="203707" y="58165"/>
                </a:lnTo>
                <a:lnTo>
                  <a:pt x="214042" y="59142"/>
                </a:lnTo>
                <a:lnTo>
                  <a:pt x="221424" y="62071"/>
                </a:lnTo>
                <a:lnTo>
                  <a:pt x="225853" y="66952"/>
                </a:lnTo>
                <a:lnTo>
                  <a:pt x="227329" y="73787"/>
                </a:lnTo>
                <a:lnTo>
                  <a:pt x="227329" y="78867"/>
                </a:lnTo>
                <a:lnTo>
                  <a:pt x="225551" y="82676"/>
                </a:lnTo>
                <a:lnTo>
                  <a:pt x="218439" y="88011"/>
                </a:lnTo>
                <a:lnTo>
                  <a:pt x="213740" y="89281"/>
                </a:lnTo>
                <a:lnTo>
                  <a:pt x="244098" y="89281"/>
                </a:lnTo>
                <a:lnTo>
                  <a:pt x="246887" y="83185"/>
                </a:lnTo>
                <a:lnTo>
                  <a:pt x="246887" y="67437"/>
                </a:lnTo>
                <a:lnTo>
                  <a:pt x="223646" y="50037"/>
                </a:lnTo>
                <a:lnTo>
                  <a:pt x="223646" y="49783"/>
                </a:lnTo>
                <a:lnTo>
                  <a:pt x="232408" y="46231"/>
                </a:lnTo>
                <a:lnTo>
                  <a:pt x="238680" y="40893"/>
                </a:lnTo>
                <a:lnTo>
                  <a:pt x="242452" y="33746"/>
                </a:lnTo>
                <a:lnTo>
                  <a:pt x="243712" y="24764"/>
                </a:lnTo>
                <a:lnTo>
                  <a:pt x="243712" y="17018"/>
                </a:lnTo>
                <a:lnTo>
                  <a:pt x="242656" y="14858"/>
                </a:lnTo>
                <a:close/>
              </a:path>
              <a:path w="327025" h="120650">
                <a:moveTo>
                  <a:pt x="221741" y="0"/>
                </a:moveTo>
                <a:lnTo>
                  <a:pt x="203072" y="0"/>
                </a:lnTo>
                <a:lnTo>
                  <a:pt x="195071" y="1905"/>
                </a:lnTo>
                <a:lnTo>
                  <a:pt x="188213" y="5461"/>
                </a:lnTo>
                <a:lnTo>
                  <a:pt x="188213" y="21589"/>
                </a:lnTo>
                <a:lnTo>
                  <a:pt x="194563" y="17144"/>
                </a:lnTo>
                <a:lnTo>
                  <a:pt x="201167" y="14858"/>
                </a:lnTo>
                <a:lnTo>
                  <a:pt x="242656" y="14858"/>
                </a:lnTo>
                <a:lnTo>
                  <a:pt x="240791" y="11049"/>
                </a:lnTo>
                <a:lnTo>
                  <a:pt x="235076" y="6604"/>
                </a:lnTo>
                <a:lnTo>
                  <a:pt x="229234" y="2286"/>
                </a:lnTo>
                <a:lnTo>
                  <a:pt x="221741" y="0"/>
                </a:lnTo>
                <a:close/>
              </a:path>
              <a:path w="327025" h="120650">
                <a:moveTo>
                  <a:pt x="153669" y="23240"/>
                </a:moveTo>
                <a:lnTo>
                  <a:pt x="134619" y="23240"/>
                </a:lnTo>
                <a:lnTo>
                  <a:pt x="134619" y="102488"/>
                </a:lnTo>
                <a:lnTo>
                  <a:pt x="153669" y="102488"/>
                </a:lnTo>
                <a:lnTo>
                  <a:pt x="153669" y="23240"/>
                </a:lnTo>
                <a:close/>
              </a:path>
              <a:path w="327025" h="120650">
                <a:moveTo>
                  <a:pt x="153669" y="0"/>
                </a:moveTo>
                <a:lnTo>
                  <a:pt x="141604" y="0"/>
                </a:lnTo>
                <a:lnTo>
                  <a:pt x="134840" y="4933"/>
                </a:lnTo>
                <a:lnTo>
                  <a:pt x="127873" y="9080"/>
                </a:lnTo>
                <a:lnTo>
                  <a:pt x="120691" y="12465"/>
                </a:lnTo>
                <a:lnTo>
                  <a:pt x="113283" y="15112"/>
                </a:lnTo>
                <a:lnTo>
                  <a:pt x="113283" y="32004"/>
                </a:lnTo>
                <a:lnTo>
                  <a:pt x="134619" y="23240"/>
                </a:lnTo>
                <a:lnTo>
                  <a:pt x="153669" y="23240"/>
                </a:lnTo>
                <a:lnTo>
                  <a:pt x="153669" y="0"/>
                </a:lnTo>
                <a:close/>
              </a:path>
              <a:path w="327025" h="120650">
                <a:moveTo>
                  <a:pt x="0" y="81661"/>
                </a:moveTo>
                <a:lnTo>
                  <a:pt x="0" y="99060"/>
                </a:lnTo>
                <a:lnTo>
                  <a:pt x="6350" y="102488"/>
                </a:lnTo>
                <a:lnTo>
                  <a:pt x="14604" y="104267"/>
                </a:lnTo>
                <a:lnTo>
                  <a:pt x="24637" y="104267"/>
                </a:lnTo>
                <a:lnTo>
                  <a:pt x="59694" y="89281"/>
                </a:lnTo>
                <a:lnTo>
                  <a:pt x="14604" y="89281"/>
                </a:lnTo>
                <a:lnTo>
                  <a:pt x="6730" y="86740"/>
                </a:lnTo>
                <a:lnTo>
                  <a:pt x="0" y="81661"/>
                </a:lnTo>
                <a:close/>
              </a:path>
              <a:path w="327025" h="120650">
                <a:moveTo>
                  <a:pt x="58252" y="14858"/>
                </a:moveTo>
                <a:lnTo>
                  <a:pt x="34416" y="14858"/>
                </a:lnTo>
                <a:lnTo>
                  <a:pt x="39877" y="19431"/>
                </a:lnTo>
                <a:lnTo>
                  <a:pt x="39877" y="28575"/>
                </a:lnTo>
                <a:lnTo>
                  <a:pt x="38546" y="34982"/>
                </a:lnTo>
                <a:lnTo>
                  <a:pt x="34559" y="39544"/>
                </a:lnTo>
                <a:lnTo>
                  <a:pt x="27930" y="42273"/>
                </a:lnTo>
                <a:lnTo>
                  <a:pt x="18668" y="43180"/>
                </a:lnTo>
                <a:lnTo>
                  <a:pt x="10413" y="43180"/>
                </a:lnTo>
                <a:lnTo>
                  <a:pt x="10413" y="58165"/>
                </a:lnTo>
                <a:lnTo>
                  <a:pt x="19303" y="58165"/>
                </a:lnTo>
                <a:lnTo>
                  <a:pt x="29638" y="59142"/>
                </a:lnTo>
                <a:lnTo>
                  <a:pt x="37020" y="62071"/>
                </a:lnTo>
                <a:lnTo>
                  <a:pt x="41449" y="66952"/>
                </a:lnTo>
                <a:lnTo>
                  <a:pt x="42925" y="73787"/>
                </a:lnTo>
                <a:lnTo>
                  <a:pt x="42925" y="78867"/>
                </a:lnTo>
                <a:lnTo>
                  <a:pt x="41147" y="82676"/>
                </a:lnTo>
                <a:lnTo>
                  <a:pt x="34035" y="88011"/>
                </a:lnTo>
                <a:lnTo>
                  <a:pt x="29336" y="89281"/>
                </a:lnTo>
                <a:lnTo>
                  <a:pt x="59694" y="89281"/>
                </a:lnTo>
                <a:lnTo>
                  <a:pt x="62483" y="83185"/>
                </a:lnTo>
                <a:lnTo>
                  <a:pt x="62483" y="67437"/>
                </a:lnTo>
                <a:lnTo>
                  <a:pt x="39242" y="50037"/>
                </a:lnTo>
                <a:lnTo>
                  <a:pt x="39242" y="49783"/>
                </a:lnTo>
                <a:lnTo>
                  <a:pt x="48004" y="46231"/>
                </a:lnTo>
                <a:lnTo>
                  <a:pt x="54276" y="40893"/>
                </a:lnTo>
                <a:lnTo>
                  <a:pt x="58048" y="33746"/>
                </a:lnTo>
                <a:lnTo>
                  <a:pt x="59308" y="24764"/>
                </a:lnTo>
                <a:lnTo>
                  <a:pt x="59308" y="17018"/>
                </a:lnTo>
                <a:lnTo>
                  <a:pt x="58252" y="14858"/>
                </a:lnTo>
                <a:close/>
              </a:path>
              <a:path w="327025" h="120650">
                <a:moveTo>
                  <a:pt x="37337" y="0"/>
                </a:moveTo>
                <a:lnTo>
                  <a:pt x="18668" y="0"/>
                </a:lnTo>
                <a:lnTo>
                  <a:pt x="10667" y="1905"/>
                </a:lnTo>
                <a:lnTo>
                  <a:pt x="3809" y="5461"/>
                </a:lnTo>
                <a:lnTo>
                  <a:pt x="3809" y="21589"/>
                </a:lnTo>
                <a:lnTo>
                  <a:pt x="10159" y="17144"/>
                </a:lnTo>
                <a:lnTo>
                  <a:pt x="16763" y="14858"/>
                </a:lnTo>
                <a:lnTo>
                  <a:pt x="58252" y="14858"/>
                </a:lnTo>
                <a:lnTo>
                  <a:pt x="56387" y="11049"/>
                </a:lnTo>
                <a:lnTo>
                  <a:pt x="50672" y="6604"/>
                </a:lnTo>
                <a:lnTo>
                  <a:pt x="44830" y="2286"/>
                </a:lnTo>
                <a:lnTo>
                  <a:pt x="37337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6040754" y="4658486"/>
            <a:ext cx="306070" cy="120650"/>
          </a:xfrm>
          <a:custGeom>
            <a:avLst/>
            <a:gdLst/>
            <a:ahLst/>
            <a:cxnLst/>
            <a:rect l="l" t="t" r="r" b="b"/>
            <a:pathLst>
              <a:path w="306070" h="120650">
                <a:moveTo>
                  <a:pt x="94107" y="85217"/>
                </a:moveTo>
                <a:lnTo>
                  <a:pt x="76327" y="85217"/>
                </a:lnTo>
                <a:lnTo>
                  <a:pt x="68961" y="120523"/>
                </a:lnTo>
                <a:lnTo>
                  <a:pt x="83566" y="120523"/>
                </a:lnTo>
                <a:lnTo>
                  <a:pt x="94107" y="85217"/>
                </a:lnTo>
                <a:close/>
              </a:path>
              <a:path w="306070" h="120650">
                <a:moveTo>
                  <a:pt x="233680" y="0"/>
                </a:moveTo>
                <a:lnTo>
                  <a:pt x="225933" y="0"/>
                </a:lnTo>
                <a:lnTo>
                  <a:pt x="216074" y="1015"/>
                </a:lnTo>
                <a:lnTo>
                  <a:pt x="184562" y="34496"/>
                </a:lnTo>
                <a:lnTo>
                  <a:pt x="181625" y="57404"/>
                </a:lnTo>
                <a:lnTo>
                  <a:pt x="181666" y="58674"/>
                </a:lnTo>
                <a:lnTo>
                  <a:pt x="195623" y="97194"/>
                </a:lnTo>
                <a:lnTo>
                  <a:pt x="216662" y="104267"/>
                </a:lnTo>
                <a:lnTo>
                  <a:pt x="223684" y="103649"/>
                </a:lnTo>
                <a:lnTo>
                  <a:pt x="230076" y="101806"/>
                </a:lnTo>
                <a:lnTo>
                  <a:pt x="235825" y="98748"/>
                </a:lnTo>
                <a:lnTo>
                  <a:pt x="240919" y="94487"/>
                </a:lnTo>
                <a:lnTo>
                  <a:pt x="245110" y="89281"/>
                </a:lnTo>
                <a:lnTo>
                  <a:pt x="212090" y="89281"/>
                </a:lnTo>
                <a:lnTo>
                  <a:pt x="208280" y="87375"/>
                </a:lnTo>
                <a:lnTo>
                  <a:pt x="202692" y="79501"/>
                </a:lnTo>
                <a:lnTo>
                  <a:pt x="201295" y="74802"/>
                </a:lnTo>
                <a:lnTo>
                  <a:pt x="201295" y="64643"/>
                </a:lnTo>
                <a:lnTo>
                  <a:pt x="202692" y="60579"/>
                </a:lnTo>
                <a:lnTo>
                  <a:pt x="205612" y="57404"/>
                </a:lnTo>
                <a:lnTo>
                  <a:pt x="208407" y="54229"/>
                </a:lnTo>
                <a:lnTo>
                  <a:pt x="212090" y="52705"/>
                </a:lnTo>
                <a:lnTo>
                  <a:pt x="248074" y="52705"/>
                </a:lnTo>
                <a:lnTo>
                  <a:pt x="248031" y="52577"/>
                </a:lnTo>
                <a:lnTo>
                  <a:pt x="245715" y="49911"/>
                </a:lnTo>
                <a:lnTo>
                  <a:pt x="200660" y="49911"/>
                </a:lnTo>
                <a:lnTo>
                  <a:pt x="201110" y="42552"/>
                </a:lnTo>
                <a:lnTo>
                  <a:pt x="218948" y="14858"/>
                </a:lnTo>
                <a:lnTo>
                  <a:pt x="243712" y="14858"/>
                </a:lnTo>
                <a:lnTo>
                  <a:pt x="243712" y="2793"/>
                </a:lnTo>
                <a:lnTo>
                  <a:pt x="239522" y="1015"/>
                </a:lnTo>
                <a:lnTo>
                  <a:pt x="233680" y="0"/>
                </a:lnTo>
                <a:close/>
              </a:path>
              <a:path w="306070" h="120650">
                <a:moveTo>
                  <a:pt x="248074" y="52705"/>
                </a:moveTo>
                <a:lnTo>
                  <a:pt x="226695" y="52705"/>
                </a:lnTo>
                <a:lnTo>
                  <a:pt x="231775" y="58674"/>
                </a:lnTo>
                <a:lnTo>
                  <a:pt x="231775" y="76073"/>
                </a:lnTo>
                <a:lnTo>
                  <a:pt x="230378" y="80518"/>
                </a:lnTo>
                <a:lnTo>
                  <a:pt x="227711" y="84074"/>
                </a:lnTo>
                <a:lnTo>
                  <a:pt x="225044" y="87502"/>
                </a:lnTo>
                <a:lnTo>
                  <a:pt x="221361" y="89281"/>
                </a:lnTo>
                <a:lnTo>
                  <a:pt x="245110" y="89281"/>
                </a:lnTo>
                <a:lnTo>
                  <a:pt x="250571" y="69342"/>
                </a:lnTo>
                <a:lnTo>
                  <a:pt x="250571" y="60070"/>
                </a:lnTo>
                <a:lnTo>
                  <a:pt x="248074" y="52705"/>
                </a:lnTo>
                <a:close/>
              </a:path>
              <a:path w="306070" h="120650">
                <a:moveTo>
                  <a:pt x="231267" y="38226"/>
                </a:moveTo>
                <a:lnTo>
                  <a:pt x="213106" y="38226"/>
                </a:lnTo>
                <a:lnTo>
                  <a:pt x="205867" y="42037"/>
                </a:lnTo>
                <a:lnTo>
                  <a:pt x="201041" y="49911"/>
                </a:lnTo>
                <a:lnTo>
                  <a:pt x="245715" y="49911"/>
                </a:lnTo>
                <a:lnTo>
                  <a:pt x="237998" y="41020"/>
                </a:lnTo>
                <a:lnTo>
                  <a:pt x="231267" y="38226"/>
                </a:lnTo>
                <a:close/>
              </a:path>
              <a:path w="306070" h="120650">
                <a:moveTo>
                  <a:pt x="243712" y="14858"/>
                </a:moveTo>
                <a:lnTo>
                  <a:pt x="233045" y="14858"/>
                </a:lnTo>
                <a:lnTo>
                  <a:pt x="238633" y="16256"/>
                </a:lnTo>
                <a:lnTo>
                  <a:pt x="243712" y="19176"/>
                </a:lnTo>
                <a:lnTo>
                  <a:pt x="243712" y="14858"/>
                </a:lnTo>
                <a:close/>
              </a:path>
              <a:path w="306070" h="120650">
                <a:moveTo>
                  <a:pt x="306070" y="23240"/>
                </a:moveTo>
                <a:lnTo>
                  <a:pt x="287020" y="23240"/>
                </a:lnTo>
                <a:lnTo>
                  <a:pt x="287020" y="102488"/>
                </a:lnTo>
                <a:lnTo>
                  <a:pt x="306070" y="102488"/>
                </a:lnTo>
                <a:lnTo>
                  <a:pt x="306070" y="23240"/>
                </a:lnTo>
                <a:close/>
              </a:path>
              <a:path w="306070" h="120650">
                <a:moveTo>
                  <a:pt x="306070" y="0"/>
                </a:moveTo>
                <a:lnTo>
                  <a:pt x="294005" y="0"/>
                </a:lnTo>
                <a:lnTo>
                  <a:pt x="287238" y="4933"/>
                </a:lnTo>
                <a:lnTo>
                  <a:pt x="280257" y="9080"/>
                </a:lnTo>
                <a:lnTo>
                  <a:pt x="273038" y="12465"/>
                </a:lnTo>
                <a:lnTo>
                  <a:pt x="265557" y="15112"/>
                </a:lnTo>
                <a:lnTo>
                  <a:pt x="265557" y="32004"/>
                </a:lnTo>
                <a:lnTo>
                  <a:pt x="287020" y="23240"/>
                </a:lnTo>
                <a:lnTo>
                  <a:pt x="306070" y="23240"/>
                </a:lnTo>
                <a:lnTo>
                  <a:pt x="306070" y="0"/>
                </a:lnTo>
                <a:close/>
              </a:path>
              <a:path w="306070" h="120650">
                <a:moveTo>
                  <a:pt x="168935" y="15493"/>
                </a:moveTo>
                <a:lnTo>
                  <a:pt x="140843" y="15493"/>
                </a:lnTo>
                <a:lnTo>
                  <a:pt x="144907" y="16637"/>
                </a:lnTo>
                <a:lnTo>
                  <a:pt x="147447" y="19176"/>
                </a:lnTo>
                <a:lnTo>
                  <a:pt x="150114" y="21717"/>
                </a:lnTo>
                <a:lnTo>
                  <a:pt x="151384" y="25145"/>
                </a:lnTo>
                <a:lnTo>
                  <a:pt x="151384" y="33274"/>
                </a:lnTo>
                <a:lnTo>
                  <a:pt x="150495" y="36449"/>
                </a:lnTo>
                <a:lnTo>
                  <a:pt x="146685" y="42290"/>
                </a:lnTo>
                <a:lnTo>
                  <a:pt x="143637" y="45338"/>
                </a:lnTo>
                <a:lnTo>
                  <a:pt x="139319" y="48513"/>
                </a:lnTo>
                <a:lnTo>
                  <a:pt x="131746" y="54373"/>
                </a:lnTo>
                <a:lnTo>
                  <a:pt x="109728" y="79882"/>
                </a:lnTo>
                <a:lnTo>
                  <a:pt x="107823" y="84455"/>
                </a:lnTo>
                <a:lnTo>
                  <a:pt x="106934" y="89407"/>
                </a:lnTo>
                <a:lnTo>
                  <a:pt x="106934" y="102488"/>
                </a:lnTo>
                <a:lnTo>
                  <a:pt x="169799" y="102488"/>
                </a:lnTo>
                <a:lnTo>
                  <a:pt x="169799" y="86360"/>
                </a:lnTo>
                <a:lnTo>
                  <a:pt x="127127" y="86360"/>
                </a:lnTo>
                <a:lnTo>
                  <a:pt x="127127" y="83946"/>
                </a:lnTo>
                <a:lnTo>
                  <a:pt x="128397" y="81025"/>
                </a:lnTo>
                <a:lnTo>
                  <a:pt x="131064" y="77850"/>
                </a:lnTo>
                <a:lnTo>
                  <a:pt x="133731" y="74549"/>
                </a:lnTo>
                <a:lnTo>
                  <a:pt x="138175" y="70612"/>
                </a:lnTo>
                <a:lnTo>
                  <a:pt x="151003" y="61213"/>
                </a:lnTo>
                <a:lnTo>
                  <a:pt x="157353" y="56133"/>
                </a:lnTo>
                <a:lnTo>
                  <a:pt x="160147" y="53467"/>
                </a:lnTo>
                <a:lnTo>
                  <a:pt x="162560" y="50545"/>
                </a:lnTo>
                <a:lnTo>
                  <a:pt x="164973" y="47751"/>
                </a:lnTo>
                <a:lnTo>
                  <a:pt x="167005" y="44450"/>
                </a:lnTo>
                <a:lnTo>
                  <a:pt x="168402" y="40893"/>
                </a:lnTo>
                <a:lnTo>
                  <a:pt x="169925" y="37337"/>
                </a:lnTo>
                <a:lnTo>
                  <a:pt x="170687" y="33274"/>
                </a:lnTo>
                <a:lnTo>
                  <a:pt x="170687" y="19685"/>
                </a:lnTo>
                <a:lnTo>
                  <a:pt x="168935" y="15493"/>
                </a:lnTo>
                <a:close/>
              </a:path>
              <a:path w="306070" h="120650">
                <a:moveTo>
                  <a:pt x="148462" y="0"/>
                </a:moveTo>
                <a:lnTo>
                  <a:pt x="138049" y="0"/>
                </a:lnTo>
                <a:lnTo>
                  <a:pt x="130526" y="543"/>
                </a:lnTo>
                <a:lnTo>
                  <a:pt x="123396" y="2158"/>
                </a:lnTo>
                <a:lnTo>
                  <a:pt x="116671" y="4822"/>
                </a:lnTo>
                <a:lnTo>
                  <a:pt x="110362" y="8508"/>
                </a:lnTo>
                <a:lnTo>
                  <a:pt x="110362" y="25654"/>
                </a:lnTo>
                <a:lnTo>
                  <a:pt x="116413" y="21226"/>
                </a:lnTo>
                <a:lnTo>
                  <a:pt x="122570" y="18049"/>
                </a:lnTo>
                <a:lnTo>
                  <a:pt x="128847" y="16134"/>
                </a:lnTo>
                <a:lnTo>
                  <a:pt x="135255" y="15493"/>
                </a:lnTo>
                <a:lnTo>
                  <a:pt x="168935" y="15493"/>
                </a:lnTo>
                <a:lnTo>
                  <a:pt x="167767" y="12700"/>
                </a:lnTo>
                <a:lnTo>
                  <a:pt x="162179" y="7619"/>
                </a:lnTo>
                <a:lnTo>
                  <a:pt x="156464" y="2539"/>
                </a:lnTo>
                <a:lnTo>
                  <a:pt x="148462" y="0"/>
                </a:lnTo>
                <a:close/>
              </a:path>
              <a:path w="306070" h="120650">
                <a:moveTo>
                  <a:pt x="0" y="81661"/>
                </a:moveTo>
                <a:lnTo>
                  <a:pt x="0" y="99060"/>
                </a:lnTo>
                <a:lnTo>
                  <a:pt x="6350" y="102488"/>
                </a:lnTo>
                <a:lnTo>
                  <a:pt x="14605" y="104267"/>
                </a:lnTo>
                <a:lnTo>
                  <a:pt x="24637" y="104267"/>
                </a:lnTo>
                <a:lnTo>
                  <a:pt x="59694" y="89281"/>
                </a:lnTo>
                <a:lnTo>
                  <a:pt x="14605" y="89281"/>
                </a:lnTo>
                <a:lnTo>
                  <a:pt x="6731" y="86740"/>
                </a:lnTo>
                <a:lnTo>
                  <a:pt x="0" y="81661"/>
                </a:lnTo>
                <a:close/>
              </a:path>
              <a:path w="306070" h="120650">
                <a:moveTo>
                  <a:pt x="58252" y="14858"/>
                </a:moveTo>
                <a:lnTo>
                  <a:pt x="34417" y="14858"/>
                </a:lnTo>
                <a:lnTo>
                  <a:pt x="39878" y="19431"/>
                </a:lnTo>
                <a:lnTo>
                  <a:pt x="39878" y="28575"/>
                </a:lnTo>
                <a:lnTo>
                  <a:pt x="38546" y="34982"/>
                </a:lnTo>
                <a:lnTo>
                  <a:pt x="34559" y="39544"/>
                </a:lnTo>
                <a:lnTo>
                  <a:pt x="27930" y="42273"/>
                </a:lnTo>
                <a:lnTo>
                  <a:pt x="18669" y="43180"/>
                </a:lnTo>
                <a:lnTo>
                  <a:pt x="10414" y="43180"/>
                </a:lnTo>
                <a:lnTo>
                  <a:pt x="10414" y="58165"/>
                </a:lnTo>
                <a:lnTo>
                  <a:pt x="19304" y="58165"/>
                </a:lnTo>
                <a:lnTo>
                  <a:pt x="29638" y="59142"/>
                </a:lnTo>
                <a:lnTo>
                  <a:pt x="37020" y="62071"/>
                </a:lnTo>
                <a:lnTo>
                  <a:pt x="41449" y="66952"/>
                </a:lnTo>
                <a:lnTo>
                  <a:pt x="42925" y="73787"/>
                </a:lnTo>
                <a:lnTo>
                  <a:pt x="42925" y="78867"/>
                </a:lnTo>
                <a:lnTo>
                  <a:pt x="41148" y="82676"/>
                </a:lnTo>
                <a:lnTo>
                  <a:pt x="34036" y="88011"/>
                </a:lnTo>
                <a:lnTo>
                  <a:pt x="29337" y="89281"/>
                </a:lnTo>
                <a:lnTo>
                  <a:pt x="59694" y="89281"/>
                </a:lnTo>
                <a:lnTo>
                  <a:pt x="62484" y="83185"/>
                </a:lnTo>
                <a:lnTo>
                  <a:pt x="62484" y="67437"/>
                </a:lnTo>
                <a:lnTo>
                  <a:pt x="39243" y="50037"/>
                </a:lnTo>
                <a:lnTo>
                  <a:pt x="39243" y="49783"/>
                </a:lnTo>
                <a:lnTo>
                  <a:pt x="48004" y="46231"/>
                </a:lnTo>
                <a:lnTo>
                  <a:pt x="54276" y="40893"/>
                </a:lnTo>
                <a:lnTo>
                  <a:pt x="58048" y="33746"/>
                </a:lnTo>
                <a:lnTo>
                  <a:pt x="59309" y="24764"/>
                </a:lnTo>
                <a:lnTo>
                  <a:pt x="59309" y="17018"/>
                </a:lnTo>
                <a:lnTo>
                  <a:pt x="58252" y="14858"/>
                </a:lnTo>
                <a:close/>
              </a:path>
              <a:path w="306070" h="120650">
                <a:moveTo>
                  <a:pt x="37337" y="0"/>
                </a:moveTo>
                <a:lnTo>
                  <a:pt x="18669" y="0"/>
                </a:lnTo>
                <a:lnTo>
                  <a:pt x="10668" y="1905"/>
                </a:lnTo>
                <a:lnTo>
                  <a:pt x="3810" y="5461"/>
                </a:lnTo>
                <a:lnTo>
                  <a:pt x="3810" y="21589"/>
                </a:lnTo>
                <a:lnTo>
                  <a:pt x="10160" y="17144"/>
                </a:lnTo>
                <a:lnTo>
                  <a:pt x="16764" y="14858"/>
                </a:lnTo>
                <a:lnTo>
                  <a:pt x="58252" y="14858"/>
                </a:lnTo>
                <a:lnTo>
                  <a:pt x="56387" y="11049"/>
                </a:lnTo>
                <a:lnTo>
                  <a:pt x="44831" y="2286"/>
                </a:lnTo>
                <a:lnTo>
                  <a:pt x="37337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6961378" y="4658486"/>
            <a:ext cx="327025" cy="120650"/>
          </a:xfrm>
          <a:custGeom>
            <a:avLst/>
            <a:gdLst/>
            <a:ahLst/>
            <a:cxnLst/>
            <a:rect l="l" t="t" r="r" b="b"/>
            <a:pathLst>
              <a:path w="327025" h="120650">
                <a:moveTo>
                  <a:pt x="94233" y="85217"/>
                </a:moveTo>
                <a:lnTo>
                  <a:pt x="76453" y="85217"/>
                </a:lnTo>
                <a:lnTo>
                  <a:pt x="69088" y="120523"/>
                </a:lnTo>
                <a:lnTo>
                  <a:pt x="83693" y="120523"/>
                </a:lnTo>
                <a:lnTo>
                  <a:pt x="94233" y="85217"/>
                </a:lnTo>
                <a:close/>
              </a:path>
              <a:path w="327025" h="120650">
                <a:moveTo>
                  <a:pt x="292735" y="0"/>
                </a:moveTo>
                <a:lnTo>
                  <a:pt x="258270" y="30575"/>
                </a:lnTo>
                <a:lnTo>
                  <a:pt x="255904" y="53720"/>
                </a:lnTo>
                <a:lnTo>
                  <a:pt x="258073" y="75817"/>
                </a:lnTo>
                <a:lnTo>
                  <a:pt x="264588" y="91614"/>
                </a:lnTo>
                <a:lnTo>
                  <a:pt x="275461" y="101101"/>
                </a:lnTo>
                <a:lnTo>
                  <a:pt x="290702" y="104267"/>
                </a:lnTo>
                <a:lnTo>
                  <a:pt x="298944" y="103409"/>
                </a:lnTo>
                <a:lnTo>
                  <a:pt x="306149" y="100837"/>
                </a:lnTo>
                <a:lnTo>
                  <a:pt x="312330" y="96551"/>
                </a:lnTo>
                <a:lnTo>
                  <a:pt x="317500" y="90550"/>
                </a:lnTo>
                <a:lnTo>
                  <a:pt x="318181" y="89281"/>
                </a:lnTo>
                <a:lnTo>
                  <a:pt x="291465" y="89281"/>
                </a:lnTo>
                <a:lnTo>
                  <a:pt x="284390" y="87040"/>
                </a:lnTo>
                <a:lnTo>
                  <a:pt x="279352" y="80311"/>
                </a:lnTo>
                <a:lnTo>
                  <a:pt x="276338" y="69082"/>
                </a:lnTo>
                <a:lnTo>
                  <a:pt x="275360" y="53720"/>
                </a:lnTo>
                <a:lnTo>
                  <a:pt x="275452" y="51435"/>
                </a:lnTo>
                <a:lnTo>
                  <a:pt x="276361" y="36504"/>
                </a:lnTo>
                <a:lnTo>
                  <a:pt x="279447" y="24479"/>
                </a:lnTo>
                <a:lnTo>
                  <a:pt x="284605" y="17264"/>
                </a:lnTo>
                <a:lnTo>
                  <a:pt x="291846" y="14858"/>
                </a:lnTo>
                <a:lnTo>
                  <a:pt x="319070" y="14858"/>
                </a:lnTo>
                <a:lnTo>
                  <a:pt x="318277" y="12858"/>
                </a:lnTo>
                <a:lnTo>
                  <a:pt x="307643" y="3214"/>
                </a:lnTo>
                <a:lnTo>
                  <a:pt x="292735" y="0"/>
                </a:lnTo>
                <a:close/>
              </a:path>
              <a:path w="327025" h="120650">
                <a:moveTo>
                  <a:pt x="319070" y="14858"/>
                </a:moveTo>
                <a:lnTo>
                  <a:pt x="291846" y="14858"/>
                </a:lnTo>
                <a:lnTo>
                  <a:pt x="298606" y="17212"/>
                </a:lnTo>
                <a:lnTo>
                  <a:pt x="303450" y="24256"/>
                </a:lnTo>
                <a:lnTo>
                  <a:pt x="306365" y="35968"/>
                </a:lnTo>
                <a:lnTo>
                  <a:pt x="307287" y="51435"/>
                </a:lnTo>
                <a:lnTo>
                  <a:pt x="307253" y="53720"/>
                </a:lnTo>
                <a:lnTo>
                  <a:pt x="306341" y="68492"/>
                </a:lnTo>
                <a:lnTo>
                  <a:pt x="303355" y="80041"/>
                </a:lnTo>
                <a:lnTo>
                  <a:pt x="298392" y="86971"/>
                </a:lnTo>
                <a:lnTo>
                  <a:pt x="291465" y="89281"/>
                </a:lnTo>
                <a:lnTo>
                  <a:pt x="318181" y="89281"/>
                </a:lnTo>
                <a:lnTo>
                  <a:pt x="321573" y="82956"/>
                </a:lnTo>
                <a:lnTo>
                  <a:pt x="324469" y="73898"/>
                </a:lnTo>
                <a:lnTo>
                  <a:pt x="326197" y="63386"/>
                </a:lnTo>
                <a:lnTo>
                  <a:pt x="326771" y="51435"/>
                </a:lnTo>
                <a:lnTo>
                  <a:pt x="324649" y="28932"/>
                </a:lnTo>
                <a:lnTo>
                  <a:pt x="319070" y="14858"/>
                </a:lnTo>
                <a:close/>
              </a:path>
              <a:path w="327025" h="120650">
                <a:moveTo>
                  <a:pt x="185927" y="84200"/>
                </a:moveTo>
                <a:lnTo>
                  <a:pt x="185927" y="100456"/>
                </a:lnTo>
                <a:lnTo>
                  <a:pt x="191516" y="102996"/>
                </a:lnTo>
                <a:lnTo>
                  <a:pt x="198247" y="104267"/>
                </a:lnTo>
                <a:lnTo>
                  <a:pt x="206121" y="104267"/>
                </a:lnTo>
                <a:lnTo>
                  <a:pt x="215814" y="103314"/>
                </a:lnTo>
                <a:lnTo>
                  <a:pt x="224329" y="100456"/>
                </a:lnTo>
                <a:lnTo>
                  <a:pt x="231677" y="95694"/>
                </a:lnTo>
                <a:lnTo>
                  <a:pt x="237635" y="89281"/>
                </a:lnTo>
                <a:lnTo>
                  <a:pt x="197612" y="89281"/>
                </a:lnTo>
                <a:lnTo>
                  <a:pt x="191389" y="87630"/>
                </a:lnTo>
                <a:lnTo>
                  <a:pt x="185927" y="84200"/>
                </a:lnTo>
                <a:close/>
              </a:path>
              <a:path w="327025" h="120650">
                <a:moveTo>
                  <a:pt x="248703" y="55371"/>
                </a:moveTo>
                <a:lnTo>
                  <a:pt x="229997" y="55371"/>
                </a:lnTo>
                <a:lnTo>
                  <a:pt x="230377" y="55499"/>
                </a:lnTo>
                <a:lnTo>
                  <a:pt x="229991" y="62611"/>
                </a:lnTo>
                <a:lnTo>
                  <a:pt x="213105" y="89281"/>
                </a:lnTo>
                <a:lnTo>
                  <a:pt x="237635" y="89281"/>
                </a:lnTo>
                <a:lnTo>
                  <a:pt x="237871" y="89026"/>
                </a:lnTo>
                <a:lnTo>
                  <a:pt x="242798" y="80690"/>
                </a:lnTo>
                <a:lnTo>
                  <a:pt x="246332" y="70913"/>
                </a:lnTo>
                <a:lnTo>
                  <a:pt x="248461" y="59684"/>
                </a:lnTo>
                <a:lnTo>
                  <a:pt x="248703" y="55371"/>
                </a:lnTo>
                <a:close/>
              </a:path>
              <a:path w="327025" h="120650">
                <a:moveTo>
                  <a:pt x="214883" y="0"/>
                </a:moveTo>
                <a:lnTo>
                  <a:pt x="182737" y="20986"/>
                </a:lnTo>
                <a:lnTo>
                  <a:pt x="180340" y="35051"/>
                </a:lnTo>
                <a:lnTo>
                  <a:pt x="180340" y="43942"/>
                </a:lnTo>
                <a:lnTo>
                  <a:pt x="183006" y="51307"/>
                </a:lnTo>
                <a:lnTo>
                  <a:pt x="193675" y="63245"/>
                </a:lnTo>
                <a:lnTo>
                  <a:pt x="200532" y="66167"/>
                </a:lnTo>
                <a:lnTo>
                  <a:pt x="218694" y="66167"/>
                </a:lnTo>
                <a:lnTo>
                  <a:pt x="225678" y="62611"/>
                </a:lnTo>
                <a:lnTo>
                  <a:pt x="229997" y="55371"/>
                </a:lnTo>
                <a:lnTo>
                  <a:pt x="248703" y="55371"/>
                </a:lnTo>
                <a:lnTo>
                  <a:pt x="248924" y="51435"/>
                </a:lnTo>
                <a:lnTo>
                  <a:pt x="209803" y="51435"/>
                </a:lnTo>
                <a:lnTo>
                  <a:pt x="205994" y="49783"/>
                </a:lnTo>
                <a:lnTo>
                  <a:pt x="203200" y="46481"/>
                </a:lnTo>
                <a:lnTo>
                  <a:pt x="200532" y="43180"/>
                </a:lnTo>
                <a:lnTo>
                  <a:pt x="199136" y="38862"/>
                </a:lnTo>
                <a:lnTo>
                  <a:pt x="199136" y="28193"/>
                </a:lnTo>
                <a:lnTo>
                  <a:pt x="200405" y="23875"/>
                </a:lnTo>
                <a:lnTo>
                  <a:pt x="203200" y="20319"/>
                </a:lnTo>
                <a:lnTo>
                  <a:pt x="205867" y="16637"/>
                </a:lnTo>
                <a:lnTo>
                  <a:pt x="209550" y="14858"/>
                </a:lnTo>
                <a:lnTo>
                  <a:pt x="241552" y="14858"/>
                </a:lnTo>
                <a:lnTo>
                  <a:pt x="240156" y="12445"/>
                </a:lnTo>
                <a:lnTo>
                  <a:pt x="235225" y="7018"/>
                </a:lnTo>
                <a:lnTo>
                  <a:pt x="229377" y="3127"/>
                </a:lnTo>
                <a:lnTo>
                  <a:pt x="222601" y="783"/>
                </a:lnTo>
                <a:lnTo>
                  <a:pt x="214883" y="0"/>
                </a:lnTo>
                <a:close/>
              </a:path>
              <a:path w="327025" h="120650">
                <a:moveTo>
                  <a:pt x="241552" y="14858"/>
                </a:moveTo>
                <a:lnTo>
                  <a:pt x="218821" y="14858"/>
                </a:lnTo>
                <a:lnTo>
                  <a:pt x="222503" y="16890"/>
                </a:lnTo>
                <a:lnTo>
                  <a:pt x="225446" y="20986"/>
                </a:lnTo>
                <a:lnTo>
                  <a:pt x="228219" y="25018"/>
                </a:lnTo>
                <a:lnTo>
                  <a:pt x="229616" y="29844"/>
                </a:lnTo>
                <a:lnTo>
                  <a:pt x="229616" y="39877"/>
                </a:lnTo>
                <a:lnTo>
                  <a:pt x="228219" y="43687"/>
                </a:lnTo>
                <a:lnTo>
                  <a:pt x="225425" y="46736"/>
                </a:lnTo>
                <a:lnTo>
                  <a:pt x="222630" y="49911"/>
                </a:lnTo>
                <a:lnTo>
                  <a:pt x="219075" y="51435"/>
                </a:lnTo>
                <a:lnTo>
                  <a:pt x="248924" y="51435"/>
                </a:lnTo>
                <a:lnTo>
                  <a:pt x="249174" y="46989"/>
                </a:lnTo>
                <a:lnTo>
                  <a:pt x="248604" y="36484"/>
                </a:lnTo>
                <a:lnTo>
                  <a:pt x="246903" y="27241"/>
                </a:lnTo>
                <a:lnTo>
                  <a:pt x="244084" y="19236"/>
                </a:lnTo>
                <a:lnTo>
                  <a:pt x="241552" y="14858"/>
                </a:lnTo>
                <a:close/>
              </a:path>
              <a:path w="327025" h="120650">
                <a:moveTo>
                  <a:pt x="108203" y="81661"/>
                </a:moveTo>
                <a:lnTo>
                  <a:pt x="108203" y="99060"/>
                </a:lnTo>
                <a:lnTo>
                  <a:pt x="114680" y="102488"/>
                </a:lnTo>
                <a:lnTo>
                  <a:pt x="122808" y="104267"/>
                </a:lnTo>
                <a:lnTo>
                  <a:pt x="132842" y="104267"/>
                </a:lnTo>
                <a:lnTo>
                  <a:pt x="167921" y="89281"/>
                </a:lnTo>
                <a:lnTo>
                  <a:pt x="122936" y="89281"/>
                </a:lnTo>
                <a:lnTo>
                  <a:pt x="115062" y="86740"/>
                </a:lnTo>
                <a:lnTo>
                  <a:pt x="108203" y="81661"/>
                </a:lnTo>
                <a:close/>
              </a:path>
              <a:path w="327025" h="120650">
                <a:moveTo>
                  <a:pt x="166583" y="14858"/>
                </a:moveTo>
                <a:lnTo>
                  <a:pt x="142748" y="14858"/>
                </a:lnTo>
                <a:lnTo>
                  <a:pt x="148208" y="19431"/>
                </a:lnTo>
                <a:lnTo>
                  <a:pt x="148208" y="28575"/>
                </a:lnTo>
                <a:lnTo>
                  <a:pt x="146877" y="34982"/>
                </a:lnTo>
                <a:lnTo>
                  <a:pt x="142890" y="39544"/>
                </a:lnTo>
                <a:lnTo>
                  <a:pt x="136261" y="42273"/>
                </a:lnTo>
                <a:lnTo>
                  <a:pt x="127000" y="43180"/>
                </a:lnTo>
                <a:lnTo>
                  <a:pt x="118618" y="43180"/>
                </a:lnTo>
                <a:lnTo>
                  <a:pt x="118618" y="58165"/>
                </a:lnTo>
                <a:lnTo>
                  <a:pt x="127507" y="58165"/>
                </a:lnTo>
                <a:lnTo>
                  <a:pt x="137916" y="59142"/>
                </a:lnTo>
                <a:lnTo>
                  <a:pt x="145335" y="62071"/>
                </a:lnTo>
                <a:lnTo>
                  <a:pt x="149778" y="66952"/>
                </a:lnTo>
                <a:lnTo>
                  <a:pt x="151256" y="73787"/>
                </a:lnTo>
                <a:lnTo>
                  <a:pt x="151256" y="78867"/>
                </a:lnTo>
                <a:lnTo>
                  <a:pt x="149478" y="82676"/>
                </a:lnTo>
                <a:lnTo>
                  <a:pt x="142367" y="88011"/>
                </a:lnTo>
                <a:lnTo>
                  <a:pt x="137668" y="89281"/>
                </a:lnTo>
                <a:lnTo>
                  <a:pt x="167921" y="89281"/>
                </a:lnTo>
                <a:lnTo>
                  <a:pt x="170815" y="83185"/>
                </a:lnTo>
                <a:lnTo>
                  <a:pt x="170815" y="67437"/>
                </a:lnTo>
                <a:lnTo>
                  <a:pt x="168655" y="62102"/>
                </a:lnTo>
                <a:lnTo>
                  <a:pt x="160147" y="53339"/>
                </a:lnTo>
                <a:lnTo>
                  <a:pt x="154558" y="50800"/>
                </a:lnTo>
                <a:lnTo>
                  <a:pt x="147574" y="50037"/>
                </a:lnTo>
                <a:lnTo>
                  <a:pt x="147574" y="49783"/>
                </a:lnTo>
                <a:lnTo>
                  <a:pt x="156335" y="46231"/>
                </a:lnTo>
                <a:lnTo>
                  <a:pt x="162607" y="40893"/>
                </a:lnTo>
                <a:lnTo>
                  <a:pt x="166379" y="33746"/>
                </a:lnTo>
                <a:lnTo>
                  <a:pt x="167640" y="24764"/>
                </a:lnTo>
                <a:lnTo>
                  <a:pt x="167640" y="17018"/>
                </a:lnTo>
                <a:lnTo>
                  <a:pt x="166583" y="14858"/>
                </a:lnTo>
                <a:close/>
              </a:path>
              <a:path w="327025" h="120650">
                <a:moveTo>
                  <a:pt x="145542" y="0"/>
                </a:moveTo>
                <a:lnTo>
                  <a:pt x="127000" y="0"/>
                </a:lnTo>
                <a:lnTo>
                  <a:pt x="118872" y="1905"/>
                </a:lnTo>
                <a:lnTo>
                  <a:pt x="112141" y="5461"/>
                </a:lnTo>
                <a:lnTo>
                  <a:pt x="112141" y="21589"/>
                </a:lnTo>
                <a:lnTo>
                  <a:pt x="118491" y="17144"/>
                </a:lnTo>
                <a:lnTo>
                  <a:pt x="125095" y="14858"/>
                </a:lnTo>
                <a:lnTo>
                  <a:pt x="166583" y="14858"/>
                </a:lnTo>
                <a:lnTo>
                  <a:pt x="164719" y="11049"/>
                </a:lnTo>
                <a:lnTo>
                  <a:pt x="153162" y="2286"/>
                </a:lnTo>
                <a:lnTo>
                  <a:pt x="145542" y="0"/>
                </a:lnTo>
                <a:close/>
              </a:path>
              <a:path w="327025" h="120650">
                <a:moveTo>
                  <a:pt x="0" y="81661"/>
                </a:moveTo>
                <a:lnTo>
                  <a:pt x="0" y="99060"/>
                </a:lnTo>
                <a:lnTo>
                  <a:pt x="6476" y="102488"/>
                </a:lnTo>
                <a:lnTo>
                  <a:pt x="14604" y="104267"/>
                </a:lnTo>
                <a:lnTo>
                  <a:pt x="24638" y="104267"/>
                </a:lnTo>
                <a:lnTo>
                  <a:pt x="59717" y="89281"/>
                </a:lnTo>
                <a:lnTo>
                  <a:pt x="14731" y="89281"/>
                </a:lnTo>
                <a:lnTo>
                  <a:pt x="6857" y="86740"/>
                </a:lnTo>
                <a:lnTo>
                  <a:pt x="0" y="81661"/>
                </a:lnTo>
                <a:close/>
              </a:path>
              <a:path w="327025" h="120650">
                <a:moveTo>
                  <a:pt x="58379" y="14858"/>
                </a:moveTo>
                <a:lnTo>
                  <a:pt x="34544" y="14858"/>
                </a:lnTo>
                <a:lnTo>
                  <a:pt x="40004" y="19431"/>
                </a:lnTo>
                <a:lnTo>
                  <a:pt x="40004" y="28575"/>
                </a:lnTo>
                <a:lnTo>
                  <a:pt x="38673" y="34982"/>
                </a:lnTo>
                <a:lnTo>
                  <a:pt x="34686" y="39544"/>
                </a:lnTo>
                <a:lnTo>
                  <a:pt x="28057" y="42273"/>
                </a:lnTo>
                <a:lnTo>
                  <a:pt x="18796" y="43180"/>
                </a:lnTo>
                <a:lnTo>
                  <a:pt x="10414" y="43180"/>
                </a:lnTo>
                <a:lnTo>
                  <a:pt x="10414" y="58165"/>
                </a:lnTo>
                <a:lnTo>
                  <a:pt x="19303" y="58165"/>
                </a:lnTo>
                <a:lnTo>
                  <a:pt x="29712" y="59142"/>
                </a:lnTo>
                <a:lnTo>
                  <a:pt x="37131" y="62071"/>
                </a:lnTo>
                <a:lnTo>
                  <a:pt x="41574" y="66952"/>
                </a:lnTo>
                <a:lnTo>
                  <a:pt x="43052" y="73787"/>
                </a:lnTo>
                <a:lnTo>
                  <a:pt x="43052" y="78867"/>
                </a:lnTo>
                <a:lnTo>
                  <a:pt x="41275" y="82676"/>
                </a:lnTo>
                <a:lnTo>
                  <a:pt x="34163" y="88011"/>
                </a:lnTo>
                <a:lnTo>
                  <a:pt x="29464" y="89281"/>
                </a:lnTo>
                <a:lnTo>
                  <a:pt x="59717" y="89281"/>
                </a:lnTo>
                <a:lnTo>
                  <a:pt x="62611" y="83185"/>
                </a:lnTo>
                <a:lnTo>
                  <a:pt x="62611" y="67437"/>
                </a:lnTo>
                <a:lnTo>
                  <a:pt x="60451" y="62102"/>
                </a:lnTo>
                <a:lnTo>
                  <a:pt x="51943" y="53339"/>
                </a:lnTo>
                <a:lnTo>
                  <a:pt x="46354" y="50800"/>
                </a:lnTo>
                <a:lnTo>
                  <a:pt x="39370" y="50037"/>
                </a:lnTo>
                <a:lnTo>
                  <a:pt x="39370" y="49783"/>
                </a:lnTo>
                <a:lnTo>
                  <a:pt x="48131" y="46231"/>
                </a:lnTo>
                <a:lnTo>
                  <a:pt x="54403" y="40893"/>
                </a:lnTo>
                <a:lnTo>
                  <a:pt x="58175" y="33746"/>
                </a:lnTo>
                <a:lnTo>
                  <a:pt x="59436" y="24764"/>
                </a:lnTo>
                <a:lnTo>
                  <a:pt x="59436" y="17018"/>
                </a:lnTo>
                <a:lnTo>
                  <a:pt x="58379" y="14858"/>
                </a:lnTo>
                <a:close/>
              </a:path>
              <a:path w="327025" h="120650">
                <a:moveTo>
                  <a:pt x="37338" y="0"/>
                </a:moveTo>
                <a:lnTo>
                  <a:pt x="18796" y="0"/>
                </a:lnTo>
                <a:lnTo>
                  <a:pt x="10668" y="1905"/>
                </a:lnTo>
                <a:lnTo>
                  <a:pt x="3937" y="5461"/>
                </a:lnTo>
                <a:lnTo>
                  <a:pt x="3937" y="21589"/>
                </a:lnTo>
                <a:lnTo>
                  <a:pt x="10287" y="17144"/>
                </a:lnTo>
                <a:lnTo>
                  <a:pt x="16891" y="14858"/>
                </a:lnTo>
                <a:lnTo>
                  <a:pt x="58379" y="14858"/>
                </a:lnTo>
                <a:lnTo>
                  <a:pt x="56515" y="11049"/>
                </a:lnTo>
                <a:lnTo>
                  <a:pt x="44957" y="2286"/>
                </a:lnTo>
                <a:lnTo>
                  <a:pt x="37338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7882001" y="4658486"/>
            <a:ext cx="323215" cy="120650"/>
          </a:xfrm>
          <a:custGeom>
            <a:avLst/>
            <a:gdLst/>
            <a:ahLst/>
            <a:cxnLst/>
            <a:rect l="l" t="t" r="r" b="b"/>
            <a:pathLst>
              <a:path w="323215" h="120650">
                <a:moveTo>
                  <a:pt x="94233" y="85217"/>
                </a:moveTo>
                <a:lnTo>
                  <a:pt x="76326" y="85217"/>
                </a:lnTo>
                <a:lnTo>
                  <a:pt x="68960" y="120523"/>
                </a:lnTo>
                <a:lnTo>
                  <a:pt x="83693" y="120523"/>
                </a:lnTo>
                <a:lnTo>
                  <a:pt x="94233" y="85217"/>
                </a:lnTo>
                <a:close/>
              </a:path>
              <a:path w="323215" h="120650">
                <a:moveTo>
                  <a:pt x="185927" y="84200"/>
                </a:moveTo>
                <a:lnTo>
                  <a:pt x="185927" y="100456"/>
                </a:lnTo>
                <a:lnTo>
                  <a:pt x="191516" y="102996"/>
                </a:lnTo>
                <a:lnTo>
                  <a:pt x="198247" y="104267"/>
                </a:lnTo>
                <a:lnTo>
                  <a:pt x="206121" y="104267"/>
                </a:lnTo>
                <a:lnTo>
                  <a:pt x="215814" y="103314"/>
                </a:lnTo>
                <a:lnTo>
                  <a:pt x="224329" y="100456"/>
                </a:lnTo>
                <a:lnTo>
                  <a:pt x="231677" y="95694"/>
                </a:lnTo>
                <a:lnTo>
                  <a:pt x="237635" y="89281"/>
                </a:lnTo>
                <a:lnTo>
                  <a:pt x="197484" y="89281"/>
                </a:lnTo>
                <a:lnTo>
                  <a:pt x="191262" y="87630"/>
                </a:lnTo>
                <a:lnTo>
                  <a:pt x="185927" y="84200"/>
                </a:lnTo>
                <a:close/>
              </a:path>
              <a:path w="323215" h="120650">
                <a:moveTo>
                  <a:pt x="248589" y="55371"/>
                </a:moveTo>
                <a:lnTo>
                  <a:pt x="229997" y="55371"/>
                </a:lnTo>
                <a:lnTo>
                  <a:pt x="230377" y="55499"/>
                </a:lnTo>
                <a:lnTo>
                  <a:pt x="229974" y="62611"/>
                </a:lnTo>
                <a:lnTo>
                  <a:pt x="212978" y="89281"/>
                </a:lnTo>
                <a:lnTo>
                  <a:pt x="237635" y="89281"/>
                </a:lnTo>
                <a:lnTo>
                  <a:pt x="237871" y="89026"/>
                </a:lnTo>
                <a:lnTo>
                  <a:pt x="242778" y="80690"/>
                </a:lnTo>
                <a:lnTo>
                  <a:pt x="246268" y="70913"/>
                </a:lnTo>
                <a:lnTo>
                  <a:pt x="248354" y="59684"/>
                </a:lnTo>
                <a:lnTo>
                  <a:pt x="248589" y="55371"/>
                </a:lnTo>
                <a:close/>
              </a:path>
              <a:path w="323215" h="120650">
                <a:moveTo>
                  <a:pt x="214883" y="0"/>
                </a:moveTo>
                <a:lnTo>
                  <a:pt x="182610" y="20986"/>
                </a:lnTo>
                <a:lnTo>
                  <a:pt x="180213" y="35051"/>
                </a:lnTo>
                <a:lnTo>
                  <a:pt x="180213" y="43942"/>
                </a:lnTo>
                <a:lnTo>
                  <a:pt x="182879" y="51307"/>
                </a:lnTo>
                <a:lnTo>
                  <a:pt x="193548" y="63245"/>
                </a:lnTo>
                <a:lnTo>
                  <a:pt x="200532" y="66167"/>
                </a:lnTo>
                <a:lnTo>
                  <a:pt x="218694" y="66167"/>
                </a:lnTo>
                <a:lnTo>
                  <a:pt x="225678" y="62611"/>
                </a:lnTo>
                <a:lnTo>
                  <a:pt x="229997" y="55371"/>
                </a:lnTo>
                <a:lnTo>
                  <a:pt x="248589" y="55371"/>
                </a:lnTo>
                <a:lnTo>
                  <a:pt x="248804" y="51435"/>
                </a:lnTo>
                <a:lnTo>
                  <a:pt x="209803" y="51435"/>
                </a:lnTo>
                <a:lnTo>
                  <a:pt x="205994" y="49783"/>
                </a:lnTo>
                <a:lnTo>
                  <a:pt x="200405" y="43180"/>
                </a:lnTo>
                <a:lnTo>
                  <a:pt x="199008" y="38862"/>
                </a:lnTo>
                <a:lnTo>
                  <a:pt x="199008" y="28193"/>
                </a:lnTo>
                <a:lnTo>
                  <a:pt x="200405" y="23875"/>
                </a:lnTo>
                <a:lnTo>
                  <a:pt x="205867" y="16637"/>
                </a:lnTo>
                <a:lnTo>
                  <a:pt x="209423" y="14858"/>
                </a:lnTo>
                <a:lnTo>
                  <a:pt x="241545" y="14858"/>
                </a:lnTo>
                <a:lnTo>
                  <a:pt x="240156" y="12445"/>
                </a:lnTo>
                <a:lnTo>
                  <a:pt x="235207" y="7018"/>
                </a:lnTo>
                <a:lnTo>
                  <a:pt x="229330" y="3127"/>
                </a:lnTo>
                <a:lnTo>
                  <a:pt x="222547" y="783"/>
                </a:lnTo>
                <a:lnTo>
                  <a:pt x="214883" y="0"/>
                </a:lnTo>
                <a:close/>
              </a:path>
              <a:path w="323215" h="120650">
                <a:moveTo>
                  <a:pt x="241545" y="14858"/>
                </a:moveTo>
                <a:lnTo>
                  <a:pt x="218694" y="14858"/>
                </a:lnTo>
                <a:lnTo>
                  <a:pt x="222503" y="16890"/>
                </a:lnTo>
                <a:lnTo>
                  <a:pt x="228092" y="25018"/>
                </a:lnTo>
                <a:lnTo>
                  <a:pt x="229616" y="29844"/>
                </a:lnTo>
                <a:lnTo>
                  <a:pt x="229616" y="39877"/>
                </a:lnTo>
                <a:lnTo>
                  <a:pt x="228219" y="43687"/>
                </a:lnTo>
                <a:lnTo>
                  <a:pt x="225425" y="46736"/>
                </a:lnTo>
                <a:lnTo>
                  <a:pt x="222630" y="49911"/>
                </a:lnTo>
                <a:lnTo>
                  <a:pt x="219075" y="51435"/>
                </a:lnTo>
                <a:lnTo>
                  <a:pt x="248804" y="51435"/>
                </a:lnTo>
                <a:lnTo>
                  <a:pt x="249047" y="46989"/>
                </a:lnTo>
                <a:lnTo>
                  <a:pt x="248497" y="36484"/>
                </a:lnTo>
                <a:lnTo>
                  <a:pt x="246840" y="27241"/>
                </a:lnTo>
                <a:lnTo>
                  <a:pt x="244064" y="19236"/>
                </a:lnTo>
                <a:lnTo>
                  <a:pt x="241545" y="14858"/>
                </a:lnTo>
                <a:close/>
              </a:path>
              <a:path w="323215" h="120650">
                <a:moveTo>
                  <a:pt x="260984" y="82168"/>
                </a:moveTo>
                <a:lnTo>
                  <a:pt x="260984" y="99440"/>
                </a:lnTo>
                <a:lnTo>
                  <a:pt x="266826" y="102615"/>
                </a:lnTo>
                <a:lnTo>
                  <a:pt x="274700" y="104267"/>
                </a:lnTo>
                <a:lnTo>
                  <a:pt x="284733" y="104267"/>
                </a:lnTo>
                <a:lnTo>
                  <a:pt x="317692" y="89281"/>
                </a:lnTo>
                <a:lnTo>
                  <a:pt x="279146" y="89281"/>
                </a:lnTo>
                <a:lnTo>
                  <a:pt x="275208" y="88645"/>
                </a:lnTo>
                <a:lnTo>
                  <a:pt x="271399" y="87502"/>
                </a:lnTo>
                <a:lnTo>
                  <a:pt x="267462" y="86232"/>
                </a:lnTo>
                <a:lnTo>
                  <a:pt x="264032" y="84455"/>
                </a:lnTo>
                <a:lnTo>
                  <a:pt x="260984" y="82168"/>
                </a:lnTo>
                <a:close/>
              </a:path>
              <a:path w="323215" h="120650">
                <a:moveTo>
                  <a:pt x="320718" y="55244"/>
                </a:moveTo>
                <a:lnTo>
                  <a:pt x="287781" y="55244"/>
                </a:lnTo>
                <a:lnTo>
                  <a:pt x="293877" y="56514"/>
                </a:lnTo>
                <a:lnTo>
                  <a:pt x="297688" y="59181"/>
                </a:lnTo>
                <a:lnTo>
                  <a:pt x="301625" y="61721"/>
                </a:lnTo>
                <a:lnTo>
                  <a:pt x="303529" y="65912"/>
                </a:lnTo>
                <a:lnTo>
                  <a:pt x="303466" y="77370"/>
                </a:lnTo>
                <a:lnTo>
                  <a:pt x="301751" y="81533"/>
                </a:lnTo>
                <a:lnTo>
                  <a:pt x="298069" y="84708"/>
                </a:lnTo>
                <a:lnTo>
                  <a:pt x="294385" y="87756"/>
                </a:lnTo>
                <a:lnTo>
                  <a:pt x="289305" y="89281"/>
                </a:lnTo>
                <a:lnTo>
                  <a:pt x="317692" y="89281"/>
                </a:lnTo>
                <a:lnTo>
                  <a:pt x="320452" y="84137"/>
                </a:lnTo>
                <a:lnTo>
                  <a:pt x="322337" y="77370"/>
                </a:lnTo>
                <a:lnTo>
                  <a:pt x="322960" y="69723"/>
                </a:lnTo>
                <a:lnTo>
                  <a:pt x="322960" y="60706"/>
                </a:lnTo>
                <a:lnTo>
                  <a:pt x="320718" y="55244"/>
                </a:lnTo>
                <a:close/>
              </a:path>
              <a:path w="323215" h="120650">
                <a:moveTo>
                  <a:pt x="318389" y="1650"/>
                </a:moveTo>
                <a:lnTo>
                  <a:pt x="266319" y="1650"/>
                </a:lnTo>
                <a:lnTo>
                  <a:pt x="262508" y="56642"/>
                </a:lnTo>
                <a:lnTo>
                  <a:pt x="268477" y="55752"/>
                </a:lnTo>
                <a:lnTo>
                  <a:pt x="274320" y="55244"/>
                </a:lnTo>
                <a:lnTo>
                  <a:pt x="320718" y="55244"/>
                </a:lnTo>
                <a:lnTo>
                  <a:pt x="320040" y="53593"/>
                </a:lnTo>
                <a:lnTo>
                  <a:pt x="314071" y="48132"/>
                </a:lnTo>
                <a:lnTo>
                  <a:pt x="308101" y="42799"/>
                </a:lnTo>
                <a:lnTo>
                  <a:pt x="302852" y="41020"/>
                </a:lnTo>
                <a:lnTo>
                  <a:pt x="280289" y="41020"/>
                </a:lnTo>
                <a:lnTo>
                  <a:pt x="282067" y="17525"/>
                </a:lnTo>
                <a:lnTo>
                  <a:pt x="318389" y="17525"/>
                </a:lnTo>
                <a:lnTo>
                  <a:pt x="318389" y="1650"/>
                </a:lnTo>
                <a:close/>
              </a:path>
              <a:path w="323215" h="120650">
                <a:moveTo>
                  <a:pt x="300227" y="40131"/>
                </a:moveTo>
                <a:lnTo>
                  <a:pt x="288798" y="40131"/>
                </a:lnTo>
                <a:lnTo>
                  <a:pt x="285369" y="40386"/>
                </a:lnTo>
                <a:lnTo>
                  <a:pt x="280289" y="41020"/>
                </a:lnTo>
                <a:lnTo>
                  <a:pt x="302852" y="41020"/>
                </a:lnTo>
                <a:lnTo>
                  <a:pt x="300227" y="40131"/>
                </a:lnTo>
                <a:close/>
              </a:path>
              <a:path w="323215" h="120650">
                <a:moveTo>
                  <a:pt x="108584" y="82168"/>
                </a:moveTo>
                <a:lnTo>
                  <a:pt x="108584" y="99440"/>
                </a:lnTo>
                <a:lnTo>
                  <a:pt x="114426" y="102615"/>
                </a:lnTo>
                <a:lnTo>
                  <a:pt x="122300" y="104267"/>
                </a:lnTo>
                <a:lnTo>
                  <a:pt x="132333" y="104267"/>
                </a:lnTo>
                <a:lnTo>
                  <a:pt x="165292" y="89281"/>
                </a:lnTo>
                <a:lnTo>
                  <a:pt x="126746" y="89281"/>
                </a:lnTo>
                <a:lnTo>
                  <a:pt x="122808" y="88645"/>
                </a:lnTo>
                <a:lnTo>
                  <a:pt x="118999" y="87502"/>
                </a:lnTo>
                <a:lnTo>
                  <a:pt x="115062" y="86232"/>
                </a:lnTo>
                <a:lnTo>
                  <a:pt x="111632" y="84455"/>
                </a:lnTo>
                <a:lnTo>
                  <a:pt x="108584" y="82168"/>
                </a:lnTo>
                <a:close/>
              </a:path>
              <a:path w="323215" h="120650">
                <a:moveTo>
                  <a:pt x="168318" y="55244"/>
                </a:moveTo>
                <a:lnTo>
                  <a:pt x="135381" y="55244"/>
                </a:lnTo>
                <a:lnTo>
                  <a:pt x="141477" y="56514"/>
                </a:lnTo>
                <a:lnTo>
                  <a:pt x="145288" y="59181"/>
                </a:lnTo>
                <a:lnTo>
                  <a:pt x="149225" y="61721"/>
                </a:lnTo>
                <a:lnTo>
                  <a:pt x="151129" y="65912"/>
                </a:lnTo>
                <a:lnTo>
                  <a:pt x="151066" y="77370"/>
                </a:lnTo>
                <a:lnTo>
                  <a:pt x="149351" y="81533"/>
                </a:lnTo>
                <a:lnTo>
                  <a:pt x="145669" y="84708"/>
                </a:lnTo>
                <a:lnTo>
                  <a:pt x="141985" y="87756"/>
                </a:lnTo>
                <a:lnTo>
                  <a:pt x="136905" y="89281"/>
                </a:lnTo>
                <a:lnTo>
                  <a:pt x="165292" y="89281"/>
                </a:lnTo>
                <a:lnTo>
                  <a:pt x="168052" y="84137"/>
                </a:lnTo>
                <a:lnTo>
                  <a:pt x="169937" y="77370"/>
                </a:lnTo>
                <a:lnTo>
                  <a:pt x="170560" y="69723"/>
                </a:lnTo>
                <a:lnTo>
                  <a:pt x="170560" y="60706"/>
                </a:lnTo>
                <a:lnTo>
                  <a:pt x="168318" y="55244"/>
                </a:lnTo>
                <a:close/>
              </a:path>
              <a:path w="323215" h="120650">
                <a:moveTo>
                  <a:pt x="165989" y="1650"/>
                </a:moveTo>
                <a:lnTo>
                  <a:pt x="113919" y="1650"/>
                </a:lnTo>
                <a:lnTo>
                  <a:pt x="110108" y="56642"/>
                </a:lnTo>
                <a:lnTo>
                  <a:pt x="116077" y="55752"/>
                </a:lnTo>
                <a:lnTo>
                  <a:pt x="121920" y="55244"/>
                </a:lnTo>
                <a:lnTo>
                  <a:pt x="168318" y="55244"/>
                </a:lnTo>
                <a:lnTo>
                  <a:pt x="167640" y="53593"/>
                </a:lnTo>
                <a:lnTo>
                  <a:pt x="161671" y="48132"/>
                </a:lnTo>
                <a:lnTo>
                  <a:pt x="155701" y="42799"/>
                </a:lnTo>
                <a:lnTo>
                  <a:pt x="150452" y="41020"/>
                </a:lnTo>
                <a:lnTo>
                  <a:pt x="127889" y="41020"/>
                </a:lnTo>
                <a:lnTo>
                  <a:pt x="129667" y="17525"/>
                </a:lnTo>
                <a:lnTo>
                  <a:pt x="165989" y="17525"/>
                </a:lnTo>
                <a:lnTo>
                  <a:pt x="165989" y="1650"/>
                </a:lnTo>
                <a:close/>
              </a:path>
              <a:path w="323215" h="120650">
                <a:moveTo>
                  <a:pt x="147827" y="40131"/>
                </a:moveTo>
                <a:lnTo>
                  <a:pt x="136398" y="40131"/>
                </a:lnTo>
                <a:lnTo>
                  <a:pt x="132969" y="40386"/>
                </a:lnTo>
                <a:lnTo>
                  <a:pt x="127889" y="41020"/>
                </a:lnTo>
                <a:lnTo>
                  <a:pt x="150452" y="41020"/>
                </a:lnTo>
                <a:lnTo>
                  <a:pt x="147827" y="40131"/>
                </a:lnTo>
                <a:close/>
              </a:path>
              <a:path w="323215" h="120650">
                <a:moveTo>
                  <a:pt x="0" y="81661"/>
                </a:moveTo>
                <a:lnTo>
                  <a:pt x="0" y="99060"/>
                </a:lnTo>
                <a:lnTo>
                  <a:pt x="6350" y="102488"/>
                </a:lnTo>
                <a:lnTo>
                  <a:pt x="14604" y="104267"/>
                </a:lnTo>
                <a:lnTo>
                  <a:pt x="24638" y="104267"/>
                </a:lnTo>
                <a:lnTo>
                  <a:pt x="59694" y="89281"/>
                </a:lnTo>
                <a:lnTo>
                  <a:pt x="14604" y="89281"/>
                </a:lnTo>
                <a:lnTo>
                  <a:pt x="6730" y="86740"/>
                </a:lnTo>
                <a:lnTo>
                  <a:pt x="0" y="81661"/>
                </a:lnTo>
                <a:close/>
              </a:path>
              <a:path w="323215" h="120650">
                <a:moveTo>
                  <a:pt x="58252" y="14858"/>
                </a:moveTo>
                <a:lnTo>
                  <a:pt x="34417" y="14858"/>
                </a:lnTo>
                <a:lnTo>
                  <a:pt x="39877" y="19431"/>
                </a:lnTo>
                <a:lnTo>
                  <a:pt x="39877" y="28575"/>
                </a:lnTo>
                <a:lnTo>
                  <a:pt x="38546" y="34982"/>
                </a:lnTo>
                <a:lnTo>
                  <a:pt x="34559" y="39544"/>
                </a:lnTo>
                <a:lnTo>
                  <a:pt x="27930" y="42273"/>
                </a:lnTo>
                <a:lnTo>
                  <a:pt x="18669" y="43180"/>
                </a:lnTo>
                <a:lnTo>
                  <a:pt x="10414" y="43180"/>
                </a:lnTo>
                <a:lnTo>
                  <a:pt x="10414" y="58165"/>
                </a:lnTo>
                <a:lnTo>
                  <a:pt x="19303" y="58165"/>
                </a:lnTo>
                <a:lnTo>
                  <a:pt x="29638" y="59142"/>
                </a:lnTo>
                <a:lnTo>
                  <a:pt x="37020" y="62071"/>
                </a:lnTo>
                <a:lnTo>
                  <a:pt x="41449" y="66952"/>
                </a:lnTo>
                <a:lnTo>
                  <a:pt x="42925" y="73787"/>
                </a:lnTo>
                <a:lnTo>
                  <a:pt x="42925" y="78867"/>
                </a:lnTo>
                <a:lnTo>
                  <a:pt x="41148" y="82676"/>
                </a:lnTo>
                <a:lnTo>
                  <a:pt x="34035" y="88011"/>
                </a:lnTo>
                <a:lnTo>
                  <a:pt x="29337" y="89281"/>
                </a:lnTo>
                <a:lnTo>
                  <a:pt x="59694" y="89281"/>
                </a:lnTo>
                <a:lnTo>
                  <a:pt x="62483" y="83185"/>
                </a:lnTo>
                <a:lnTo>
                  <a:pt x="62483" y="67437"/>
                </a:lnTo>
                <a:lnTo>
                  <a:pt x="39243" y="50037"/>
                </a:lnTo>
                <a:lnTo>
                  <a:pt x="39243" y="49783"/>
                </a:lnTo>
                <a:lnTo>
                  <a:pt x="48057" y="46231"/>
                </a:lnTo>
                <a:lnTo>
                  <a:pt x="54324" y="40893"/>
                </a:lnTo>
                <a:lnTo>
                  <a:pt x="58066" y="33746"/>
                </a:lnTo>
                <a:lnTo>
                  <a:pt x="59308" y="24764"/>
                </a:lnTo>
                <a:lnTo>
                  <a:pt x="59308" y="17018"/>
                </a:lnTo>
                <a:lnTo>
                  <a:pt x="58252" y="14858"/>
                </a:lnTo>
                <a:close/>
              </a:path>
              <a:path w="323215" h="120650">
                <a:moveTo>
                  <a:pt x="37338" y="0"/>
                </a:moveTo>
                <a:lnTo>
                  <a:pt x="18796" y="0"/>
                </a:lnTo>
                <a:lnTo>
                  <a:pt x="10668" y="1905"/>
                </a:lnTo>
                <a:lnTo>
                  <a:pt x="3809" y="5461"/>
                </a:lnTo>
                <a:lnTo>
                  <a:pt x="3809" y="21589"/>
                </a:lnTo>
                <a:lnTo>
                  <a:pt x="10159" y="17144"/>
                </a:lnTo>
                <a:lnTo>
                  <a:pt x="16764" y="14858"/>
                </a:lnTo>
                <a:lnTo>
                  <a:pt x="58252" y="14858"/>
                </a:lnTo>
                <a:lnTo>
                  <a:pt x="56388" y="11049"/>
                </a:lnTo>
                <a:lnTo>
                  <a:pt x="50673" y="6604"/>
                </a:lnTo>
                <a:lnTo>
                  <a:pt x="44830" y="2286"/>
                </a:lnTo>
                <a:lnTo>
                  <a:pt x="37338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8718677" y="4658486"/>
            <a:ext cx="328295" cy="120650"/>
          </a:xfrm>
          <a:custGeom>
            <a:avLst/>
            <a:gdLst/>
            <a:ahLst/>
            <a:cxnLst/>
            <a:rect l="l" t="t" r="r" b="b"/>
            <a:pathLst>
              <a:path w="328295" h="120650">
                <a:moveTo>
                  <a:pt x="94233" y="85217"/>
                </a:moveTo>
                <a:lnTo>
                  <a:pt x="76453" y="85217"/>
                </a:lnTo>
                <a:lnTo>
                  <a:pt x="69088" y="120523"/>
                </a:lnTo>
                <a:lnTo>
                  <a:pt x="83693" y="120523"/>
                </a:lnTo>
                <a:lnTo>
                  <a:pt x="94233" y="85217"/>
                </a:lnTo>
                <a:close/>
              </a:path>
              <a:path w="328295" h="120650">
                <a:moveTo>
                  <a:pt x="145542" y="0"/>
                </a:moveTo>
                <a:lnTo>
                  <a:pt x="133857" y="0"/>
                </a:lnTo>
                <a:lnTo>
                  <a:pt x="128524" y="1269"/>
                </a:lnTo>
                <a:lnTo>
                  <a:pt x="108330" y="31623"/>
                </a:lnTo>
                <a:lnTo>
                  <a:pt x="109727" y="36068"/>
                </a:lnTo>
                <a:lnTo>
                  <a:pt x="112522" y="40005"/>
                </a:lnTo>
                <a:lnTo>
                  <a:pt x="115443" y="43942"/>
                </a:lnTo>
                <a:lnTo>
                  <a:pt x="119252" y="47117"/>
                </a:lnTo>
                <a:lnTo>
                  <a:pt x="124078" y="49656"/>
                </a:lnTo>
                <a:lnTo>
                  <a:pt x="117982" y="51943"/>
                </a:lnTo>
                <a:lnTo>
                  <a:pt x="113283" y="55244"/>
                </a:lnTo>
                <a:lnTo>
                  <a:pt x="106679" y="64388"/>
                </a:lnTo>
                <a:lnTo>
                  <a:pt x="105109" y="69342"/>
                </a:lnTo>
                <a:lnTo>
                  <a:pt x="105028" y="84200"/>
                </a:lnTo>
                <a:lnTo>
                  <a:pt x="108203" y="91186"/>
                </a:lnTo>
                <a:lnTo>
                  <a:pt x="139446" y="104267"/>
                </a:lnTo>
                <a:lnTo>
                  <a:pt x="146946" y="103768"/>
                </a:lnTo>
                <a:lnTo>
                  <a:pt x="171276" y="90043"/>
                </a:lnTo>
                <a:lnTo>
                  <a:pt x="134493" y="90043"/>
                </a:lnTo>
                <a:lnTo>
                  <a:pt x="130555" y="88645"/>
                </a:lnTo>
                <a:lnTo>
                  <a:pt x="127634" y="85851"/>
                </a:lnTo>
                <a:lnTo>
                  <a:pt x="124841" y="83057"/>
                </a:lnTo>
                <a:lnTo>
                  <a:pt x="123317" y="79120"/>
                </a:lnTo>
                <a:lnTo>
                  <a:pt x="123423" y="69087"/>
                </a:lnTo>
                <a:lnTo>
                  <a:pt x="124968" y="65405"/>
                </a:lnTo>
                <a:lnTo>
                  <a:pt x="131064" y="59055"/>
                </a:lnTo>
                <a:lnTo>
                  <a:pt x="134874" y="57531"/>
                </a:lnTo>
                <a:lnTo>
                  <a:pt x="167576" y="57531"/>
                </a:lnTo>
                <a:lnTo>
                  <a:pt x="165480" y="54737"/>
                </a:lnTo>
                <a:lnTo>
                  <a:pt x="160654" y="51435"/>
                </a:lnTo>
                <a:lnTo>
                  <a:pt x="154558" y="49149"/>
                </a:lnTo>
                <a:lnTo>
                  <a:pt x="161819" y="44813"/>
                </a:lnTo>
                <a:lnTo>
                  <a:pt x="163959" y="42671"/>
                </a:lnTo>
                <a:lnTo>
                  <a:pt x="136144" y="42671"/>
                </a:lnTo>
                <a:lnTo>
                  <a:pt x="132969" y="41148"/>
                </a:lnTo>
                <a:lnTo>
                  <a:pt x="130301" y="38354"/>
                </a:lnTo>
                <a:lnTo>
                  <a:pt x="127762" y="35560"/>
                </a:lnTo>
                <a:lnTo>
                  <a:pt x="126492" y="32131"/>
                </a:lnTo>
                <a:lnTo>
                  <a:pt x="126492" y="23749"/>
                </a:lnTo>
                <a:lnTo>
                  <a:pt x="127634" y="20319"/>
                </a:lnTo>
                <a:lnTo>
                  <a:pt x="130048" y="17906"/>
                </a:lnTo>
                <a:lnTo>
                  <a:pt x="132333" y="15493"/>
                </a:lnTo>
                <a:lnTo>
                  <a:pt x="135636" y="14224"/>
                </a:lnTo>
                <a:lnTo>
                  <a:pt x="167965" y="14224"/>
                </a:lnTo>
                <a:lnTo>
                  <a:pt x="167131" y="12954"/>
                </a:lnTo>
                <a:lnTo>
                  <a:pt x="164465" y="9017"/>
                </a:lnTo>
                <a:lnTo>
                  <a:pt x="160654" y="5842"/>
                </a:lnTo>
                <a:lnTo>
                  <a:pt x="155828" y="3556"/>
                </a:lnTo>
                <a:lnTo>
                  <a:pt x="150875" y="1143"/>
                </a:lnTo>
                <a:lnTo>
                  <a:pt x="145542" y="0"/>
                </a:lnTo>
                <a:close/>
              </a:path>
              <a:path w="328295" h="120650">
                <a:moveTo>
                  <a:pt x="167576" y="57531"/>
                </a:moveTo>
                <a:lnTo>
                  <a:pt x="144272" y="57531"/>
                </a:lnTo>
                <a:lnTo>
                  <a:pt x="148081" y="59181"/>
                </a:lnTo>
                <a:lnTo>
                  <a:pt x="154177" y="65531"/>
                </a:lnTo>
                <a:lnTo>
                  <a:pt x="155652" y="69342"/>
                </a:lnTo>
                <a:lnTo>
                  <a:pt x="155701" y="79120"/>
                </a:lnTo>
                <a:lnTo>
                  <a:pt x="154304" y="83057"/>
                </a:lnTo>
                <a:lnTo>
                  <a:pt x="148717" y="88645"/>
                </a:lnTo>
                <a:lnTo>
                  <a:pt x="144652" y="90043"/>
                </a:lnTo>
                <a:lnTo>
                  <a:pt x="171276" y="90043"/>
                </a:lnTo>
                <a:lnTo>
                  <a:pt x="173932" y="84200"/>
                </a:lnTo>
                <a:lnTo>
                  <a:pt x="173990" y="69087"/>
                </a:lnTo>
                <a:lnTo>
                  <a:pt x="172212" y="63754"/>
                </a:lnTo>
                <a:lnTo>
                  <a:pt x="167576" y="57531"/>
                </a:lnTo>
                <a:close/>
              </a:path>
              <a:path w="328295" h="120650">
                <a:moveTo>
                  <a:pt x="167965" y="14224"/>
                </a:moveTo>
                <a:lnTo>
                  <a:pt x="143891" y="14224"/>
                </a:lnTo>
                <a:lnTo>
                  <a:pt x="147193" y="15367"/>
                </a:lnTo>
                <a:lnTo>
                  <a:pt x="149605" y="17906"/>
                </a:lnTo>
                <a:lnTo>
                  <a:pt x="152019" y="20319"/>
                </a:lnTo>
                <a:lnTo>
                  <a:pt x="153289" y="23749"/>
                </a:lnTo>
                <a:lnTo>
                  <a:pt x="153289" y="32131"/>
                </a:lnTo>
                <a:lnTo>
                  <a:pt x="152019" y="35432"/>
                </a:lnTo>
                <a:lnTo>
                  <a:pt x="146812" y="41148"/>
                </a:lnTo>
                <a:lnTo>
                  <a:pt x="143637" y="42671"/>
                </a:lnTo>
                <a:lnTo>
                  <a:pt x="163959" y="42671"/>
                </a:lnTo>
                <a:lnTo>
                  <a:pt x="167020" y="39608"/>
                </a:lnTo>
                <a:lnTo>
                  <a:pt x="170150" y="33522"/>
                </a:lnTo>
                <a:lnTo>
                  <a:pt x="171196" y="26543"/>
                </a:lnTo>
                <a:lnTo>
                  <a:pt x="171196" y="21589"/>
                </a:lnTo>
                <a:lnTo>
                  <a:pt x="169799" y="17018"/>
                </a:lnTo>
                <a:lnTo>
                  <a:pt x="167965" y="14224"/>
                </a:lnTo>
                <a:close/>
              </a:path>
              <a:path w="328295" h="120650">
                <a:moveTo>
                  <a:pt x="315722" y="80263"/>
                </a:moveTo>
                <a:lnTo>
                  <a:pt x="298069" y="80263"/>
                </a:lnTo>
                <a:lnTo>
                  <a:pt x="298069" y="102488"/>
                </a:lnTo>
                <a:lnTo>
                  <a:pt x="315722" y="102488"/>
                </a:lnTo>
                <a:lnTo>
                  <a:pt x="315722" y="80263"/>
                </a:lnTo>
                <a:close/>
              </a:path>
              <a:path w="328295" h="120650">
                <a:moveTo>
                  <a:pt x="315722" y="1650"/>
                </a:moveTo>
                <a:lnTo>
                  <a:pt x="297688" y="1650"/>
                </a:lnTo>
                <a:lnTo>
                  <a:pt x="294209" y="8743"/>
                </a:lnTo>
                <a:lnTo>
                  <a:pt x="290052" y="16287"/>
                </a:lnTo>
                <a:lnTo>
                  <a:pt x="267366" y="49418"/>
                </a:lnTo>
                <a:lnTo>
                  <a:pt x="254126" y="65531"/>
                </a:lnTo>
                <a:lnTo>
                  <a:pt x="254126" y="80263"/>
                </a:lnTo>
                <a:lnTo>
                  <a:pt x="327787" y="80263"/>
                </a:lnTo>
                <a:lnTo>
                  <a:pt x="327787" y="66293"/>
                </a:lnTo>
                <a:lnTo>
                  <a:pt x="270382" y="66293"/>
                </a:lnTo>
                <a:lnTo>
                  <a:pt x="274433" y="61364"/>
                </a:lnTo>
                <a:lnTo>
                  <a:pt x="298069" y="27177"/>
                </a:lnTo>
                <a:lnTo>
                  <a:pt x="315722" y="27177"/>
                </a:lnTo>
                <a:lnTo>
                  <a:pt x="315722" y="1650"/>
                </a:lnTo>
                <a:close/>
              </a:path>
              <a:path w="328295" h="120650">
                <a:moveTo>
                  <a:pt x="315722" y="27177"/>
                </a:moveTo>
                <a:lnTo>
                  <a:pt x="298069" y="27177"/>
                </a:lnTo>
                <a:lnTo>
                  <a:pt x="298069" y="66293"/>
                </a:lnTo>
                <a:lnTo>
                  <a:pt x="315722" y="66293"/>
                </a:lnTo>
                <a:lnTo>
                  <a:pt x="315722" y="27177"/>
                </a:lnTo>
                <a:close/>
              </a:path>
              <a:path w="328295" h="120650">
                <a:moveTo>
                  <a:pt x="239522" y="80263"/>
                </a:moveTo>
                <a:lnTo>
                  <a:pt x="221869" y="80263"/>
                </a:lnTo>
                <a:lnTo>
                  <a:pt x="221869" y="102488"/>
                </a:lnTo>
                <a:lnTo>
                  <a:pt x="239522" y="102488"/>
                </a:lnTo>
                <a:lnTo>
                  <a:pt x="239522" y="80263"/>
                </a:lnTo>
                <a:close/>
              </a:path>
              <a:path w="328295" h="120650">
                <a:moveTo>
                  <a:pt x="239522" y="1650"/>
                </a:moveTo>
                <a:lnTo>
                  <a:pt x="221488" y="1650"/>
                </a:lnTo>
                <a:lnTo>
                  <a:pt x="218009" y="8743"/>
                </a:lnTo>
                <a:lnTo>
                  <a:pt x="213852" y="16287"/>
                </a:lnTo>
                <a:lnTo>
                  <a:pt x="191166" y="49418"/>
                </a:lnTo>
                <a:lnTo>
                  <a:pt x="177926" y="65531"/>
                </a:lnTo>
                <a:lnTo>
                  <a:pt x="177926" y="80263"/>
                </a:lnTo>
                <a:lnTo>
                  <a:pt x="251587" y="80263"/>
                </a:lnTo>
                <a:lnTo>
                  <a:pt x="251587" y="66293"/>
                </a:lnTo>
                <a:lnTo>
                  <a:pt x="194182" y="66293"/>
                </a:lnTo>
                <a:lnTo>
                  <a:pt x="198233" y="61364"/>
                </a:lnTo>
                <a:lnTo>
                  <a:pt x="221869" y="27177"/>
                </a:lnTo>
                <a:lnTo>
                  <a:pt x="239522" y="27177"/>
                </a:lnTo>
                <a:lnTo>
                  <a:pt x="239522" y="1650"/>
                </a:lnTo>
                <a:close/>
              </a:path>
              <a:path w="328295" h="120650">
                <a:moveTo>
                  <a:pt x="239522" y="27177"/>
                </a:moveTo>
                <a:lnTo>
                  <a:pt x="221869" y="27177"/>
                </a:lnTo>
                <a:lnTo>
                  <a:pt x="221869" y="66293"/>
                </a:lnTo>
                <a:lnTo>
                  <a:pt x="239522" y="66293"/>
                </a:lnTo>
                <a:lnTo>
                  <a:pt x="239522" y="27177"/>
                </a:lnTo>
                <a:close/>
              </a:path>
              <a:path w="328295" h="120650">
                <a:moveTo>
                  <a:pt x="0" y="81661"/>
                </a:moveTo>
                <a:lnTo>
                  <a:pt x="0" y="99060"/>
                </a:lnTo>
                <a:lnTo>
                  <a:pt x="6476" y="102488"/>
                </a:lnTo>
                <a:lnTo>
                  <a:pt x="14604" y="104267"/>
                </a:lnTo>
                <a:lnTo>
                  <a:pt x="24638" y="104267"/>
                </a:lnTo>
                <a:lnTo>
                  <a:pt x="59694" y="89281"/>
                </a:lnTo>
                <a:lnTo>
                  <a:pt x="14731" y="89281"/>
                </a:lnTo>
                <a:lnTo>
                  <a:pt x="6857" y="86740"/>
                </a:lnTo>
                <a:lnTo>
                  <a:pt x="0" y="81661"/>
                </a:lnTo>
                <a:close/>
              </a:path>
              <a:path w="328295" h="120650">
                <a:moveTo>
                  <a:pt x="58379" y="14858"/>
                </a:moveTo>
                <a:lnTo>
                  <a:pt x="34544" y="14858"/>
                </a:lnTo>
                <a:lnTo>
                  <a:pt x="40004" y="19431"/>
                </a:lnTo>
                <a:lnTo>
                  <a:pt x="40004" y="28575"/>
                </a:lnTo>
                <a:lnTo>
                  <a:pt x="38671" y="34982"/>
                </a:lnTo>
                <a:lnTo>
                  <a:pt x="34671" y="39544"/>
                </a:lnTo>
                <a:lnTo>
                  <a:pt x="28003" y="42273"/>
                </a:lnTo>
                <a:lnTo>
                  <a:pt x="18669" y="43180"/>
                </a:lnTo>
                <a:lnTo>
                  <a:pt x="10414" y="43180"/>
                </a:lnTo>
                <a:lnTo>
                  <a:pt x="10414" y="58165"/>
                </a:lnTo>
                <a:lnTo>
                  <a:pt x="19303" y="58165"/>
                </a:lnTo>
                <a:lnTo>
                  <a:pt x="29712" y="59142"/>
                </a:lnTo>
                <a:lnTo>
                  <a:pt x="37131" y="62071"/>
                </a:lnTo>
                <a:lnTo>
                  <a:pt x="41574" y="66952"/>
                </a:lnTo>
                <a:lnTo>
                  <a:pt x="43052" y="73787"/>
                </a:lnTo>
                <a:lnTo>
                  <a:pt x="43052" y="78867"/>
                </a:lnTo>
                <a:lnTo>
                  <a:pt x="41275" y="82676"/>
                </a:lnTo>
                <a:lnTo>
                  <a:pt x="34163" y="88011"/>
                </a:lnTo>
                <a:lnTo>
                  <a:pt x="29464" y="89281"/>
                </a:lnTo>
                <a:lnTo>
                  <a:pt x="59694" y="89281"/>
                </a:lnTo>
                <a:lnTo>
                  <a:pt x="62483" y="83185"/>
                </a:lnTo>
                <a:lnTo>
                  <a:pt x="62483" y="67437"/>
                </a:lnTo>
                <a:lnTo>
                  <a:pt x="60451" y="62102"/>
                </a:lnTo>
                <a:lnTo>
                  <a:pt x="51943" y="53339"/>
                </a:lnTo>
                <a:lnTo>
                  <a:pt x="46354" y="50800"/>
                </a:lnTo>
                <a:lnTo>
                  <a:pt x="39370" y="50037"/>
                </a:lnTo>
                <a:lnTo>
                  <a:pt x="39370" y="49783"/>
                </a:lnTo>
                <a:lnTo>
                  <a:pt x="48131" y="46231"/>
                </a:lnTo>
                <a:lnTo>
                  <a:pt x="54403" y="40893"/>
                </a:lnTo>
                <a:lnTo>
                  <a:pt x="58175" y="33746"/>
                </a:lnTo>
                <a:lnTo>
                  <a:pt x="59436" y="24764"/>
                </a:lnTo>
                <a:lnTo>
                  <a:pt x="59436" y="17018"/>
                </a:lnTo>
                <a:lnTo>
                  <a:pt x="58379" y="14858"/>
                </a:lnTo>
                <a:close/>
              </a:path>
              <a:path w="328295" h="120650">
                <a:moveTo>
                  <a:pt x="37338" y="0"/>
                </a:moveTo>
                <a:lnTo>
                  <a:pt x="18796" y="0"/>
                </a:lnTo>
                <a:lnTo>
                  <a:pt x="10668" y="1905"/>
                </a:lnTo>
                <a:lnTo>
                  <a:pt x="3809" y="5461"/>
                </a:lnTo>
                <a:lnTo>
                  <a:pt x="3809" y="21589"/>
                </a:lnTo>
                <a:lnTo>
                  <a:pt x="10287" y="17144"/>
                </a:lnTo>
                <a:lnTo>
                  <a:pt x="16891" y="14858"/>
                </a:lnTo>
                <a:lnTo>
                  <a:pt x="58379" y="14858"/>
                </a:lnTo>
                <a:lnTo>
                  <a:pt x="56515" y="11049"/>
                </a:lnTo>
                <a:lnTo>
                  <a:pt x="44957" y="2286"/>
                </a:lnTo>
                <a:lnTo>
                  <a:pt x="37338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1" name="object 71"/>
          <p:cNvPicPr/>
          <p:nvPr/>
        </p:nvPicPr>
        <p:blipFill>
          <a:blip r:embed="rId39" cstate="print"/>
          <a:stretch>
            <a:fillRect/>
          </a:stretch>
        </p:blipFill>
        <p:spPr>
          <a:xfrm>
            <a:off x="3021964" y="4924425"/>
            <a:ext cx="1335659" cy="134493"/>
          </a:xfrm>
          <a:prstGeom prst="rect">
            <a:avLst/>
          </a:prstGeom>
        </p:spPr>
      </p:pic>
      <p:sp>
        <p:nvSpPr>
          <p:cNvPr id="72" name="object 72"/>
          <p:cNvSpPr/>
          <p:nvPr/>
        </p:nvSpPr>
        <p:spPr>
          <a:xfrm>
            <a:off x="5135498" y="4944109"/>
            <a:ext cx="327025" cy="120650"/>
          </a:xfrm>
          <a:custGeom>
            <a:avLst/>
            <a:gdLst/>
            <a:ahLst/>
            <a:cxnLst/>
            <a:rect l="l" t="t" r="r" b="b"/>
            <a:pathLst>
              <a:path w="327025" h="120650">
                <a:moveTo>
                  <a:pt x="95503" y="85216"/>
                </a:moveTo>
                <a:lnTo>
                  <a:pt x="77597" y="85216"/>
                </a:lnTo>
                <a:lnTo>
                  <a:pt x="70230" y="120395"/>
                </a:lnTo>
                <a:lnTo>
                  <a:pt x="84962" y="120395"/>
                </a:lnTo>
                <a:lnTo>
                  <a:pt x="95503" y="85216"/>
                </a:lnTo>
                <a:close/>
              </a:path>
              <a:path w="327025" h="120650">
                <a:moveTo>
                  <a:pt x="141477" y="0"/>
                </a:moveTo>
                <a:lnTo>
                  <a:pt x="107092" y="30575"/>
                </a:lnTo>
                <a:lnTo>
                  <a:pt x="104775" y="53720"/>
                </a:lnTo>
                <a:lnTo>
                  <a:pt x="106941" y="75817"/>
                </a:lnTo>
                <a:lnTo>
                  <a:pt x="113442" y="91614"/>
                </a:lnTo>
                <a:lnTo>
                  <a:pt x="124277" y="101101"/>
                </a:lnTo>
                <a:lnTo>
                  <a:pt x="139446" y="104266"/>
                </a:lnTo>
                <a:lnTo>
                  <a:pt x="147704" y="103409"/>
                </a:lnTo>
                <a:lnTo>
                  <a:pt x="154939" y="100837"/>
                </a:lnTo>
                <a:lnTo>
                  <a:pt x="161127" y="96551"/>
                </a:lnTo>
                <a:lnTo>
                  <a:pt x="166242" y="90550"/>
                </a:lnTo>
                <a:lnTo>
                  <a:pt x="166927" y="89281"/>
                </a:lnTo>
                <a:lnTo>
                  <a:pt x="140208" y="89281"/>
                </a:lnTo>
                <a:lnTo>
                  <a:pt x="133187" y="87040"/>
                </a:lnTo>
                <a:lnTo>
                  <a:pt x="128142" y="80311"/>
                </a:lnTo>
                <a:lnTo>
                  <a:pt x="125098" y="69082"/>
                </a:lnTo>
                <a:lnTo>
                  <a:pt x="124103" y="53720"/>
                </a:lnTo>
                <a:lnTo>
                  <a:pt x="124195" y="51434"/>
                </a:lnTo>
                <a:lnTo>
                  <a:pt x="125104" y="36504"/>
                </a:lnTo>
                <a:lnTo>
                  <a:pt x="128190" y="24479"/>
                </a:lnTo>
                <a:lnTo>
                  <a:pt x="133348" y="17264"/>
                </a:lnTo>
                <a:lnTo>
                  <a:pt x="140588" y="14858"/>
                </a:lnTo>
                <a:lnTo>
                  <a:pt x="167882" y="14858"/>
                </a:lnTo>
                <a:lnTo>
                  <a:pt x="167084" y="12858"/>
                </a:lnTo>
                <a:lnTo>
                  <a:pt x="156406" y="3214"/>
                </a:lnTo>
                <a:lnTo>
                  <a:pt x="141477" y="0"/>
                </a:lnTo>
                <a:close/>
              </a:path>
              <a:path w="327025" h="120650">
                <a:moveTo>
                  <a:pt x="167882" y="14858"/>
                </a:moveTo>
                <a:lnTo>
                  <a:pt x="140588" y="14858"/>
                </a:lnTo>
                <a:lnTo>
                  <a:pt x="147349" y="17212"/>
                </a:lnTo>
                <a:lnTo>
                  <a:pt x="152193" y="24256"/>
                </a:lnTo>
                <a:lnTo>
                  <a:pt x="155108" y="35968"/>
                </a:lnTo>
                <a:lnTo>
                  <a:pt x="156030" y="51434"/>
                </a:lnTo>
                <a:lnTo>
                  <a:pt x="155996" y="53720"/>
                </a:lnTo>
                <a:lnTo>
                  <a:pt x="155084" y="68492"/>
                </a:lnTo>
                <a:lnTo>
                  <a:pt x="152098" y="80041"/>
                </a:lnTo>
                <a:lnTo>
                  <a:pt x="147135" y="86971"/>
                </a:lnTo>
                <a:lnTo>
                  <a:pt x="140208" y="89281"/>
                </a:lnTo>
                <a:lnTo>
                  <a:pt x="166927" y="89281"/>
                </a:lnTo>
                <a:lnTo>
                  <a:pt x="170336" y="82956"/>
                </a:lnTo>
                <a:lnTo>
                  <a:pt x="173275" y="73898"/>
                </a:lnTo>
                <a:lnTo>
                  <a:pt x="175047" y="63386"/>
                </a:lnTo>
                <a:lnTo>
                  <a:pt x="175640" y="51434"/>
                </a:lnTo>
                <a:lnTo>
                  <a:pt x="173499" y="28932"/>
                </a:lnTo>
                <a:lnTo>
                  <a:pt x="167882" y="14858"/>
                </a:lnTo>
                <a:close/>
              </a:path>
              <a:path w="327025" h="120650">
                <a:moveTo>
                  <a:pt x="326898" y="1650"/>
                </a:moveTo>
                <a:lnTo>
                  <a:pt x="258445" y="1650"/>
                </a:lnTo>
                <a:lnTo>
                  <a:pt x="258445" y="17525"/>
                </a:lnTo>
                <a:lnTo>
                  <a:pt x="307086" y="17525"/>
                </a:lnTo>
                <a:lnTo>
                  <a:pt x="300420" y="29146"/>
                </a:lnTo>
                <a:lnTo>
                  <a:pt x="281495" y="71985"/>
                </a:lnTo>
                <a:lnTo>
                  <a:pt x="274065" y="102488"/>
                </a:lnTo>
                <a:lnTo>
                  <a:pt x="293877" y="102488"/>
                </a:lnTo>
                <a:lnTo>
                  <a:pt x="295640" y="91868"/>
                </a:lnTo>
                <a:lnTo>
                  <a:pt x="297878" y="81533"/>
                </a:lnTo>
                <a:lnTo>
                  <a:pt x="313055" y="39719"/>
                </a:lnTo>
                <a:lnTo>
                  <a:pt x="326898" y="12191"/>
                </a:lnTo>
                <a:lnTo>
                  <a:pt x="326898" y="1650"/>
                </a:lnTo>
                <a:close/>
              </a:path>
              <a:path w="327025" h="120650">
                <a:moveTo>
                  <a:pt x="246481" y="15493"/>
                </a:moveTo>
                <a:lnTo>
                  <a:pt x="218312" y="15493"/>
                </a:lnTo>
                <a:lnTo>
                  <a:pt x="222376" y="16637"/>
                </a:lnTo>
                <a:lnTo>
                  <a:pt x="224916" y="19176"/>
                </a:lnTo>
                <a:lnTo>
                  <a:pt x="227584" y="21716"/>
                </a:lnTo>
                <a:lnTo>
                  <a:pt x="228853" y="25145"/>
                </a:lnTo>
                <a:lnTo>
                  <a:pt x="228853" y="33273"/>
                </a:lnTo>
                <a:lnTo>
                  <a:pt x="227964" y="36448"/>
                </a:lnTo>
                <a:lnTo>
                  <a:pt x="226060" y="39369"/>
                </a:lnTo>
                <a:lnTo>
                  <a:pt x="224281" y="42290"/>
                </a:lnTo>
                <a:lnTo>
                  <a:pt x="221106" y="45338"/>
                </a:lnTo>
                <a:lnTo>
                  <a:pt x="216915" y="48513"/>
                </a:lnTo>
                <a:lnTo>
                  <a:pt x="209341" y="54373"/>
                </a:lnTo>
                <a:lnTo>
                  <a:pt x="187198" y="79882"/>
                </a:lnTo>
                <a:lnTo>
                  <a:pt x="185292" y="84454"/>
                </a:lnTo>
                <a:lnTo>
                  <a:pt x="184403" y="89407"/>
                </a:lnTo>
                <a:lnTo>
                  <a:pt x="184403" y="102488"/>
                </a:lnTo>
                <a:lnTo>
                  <a:pt x="247268" y="102488"/>
                </a:lnTo>
                <a:lnTo>
                  <a:pt x="247268" y="86359"/>
                </a:lnTo>
                <a:lnTo>
                  <a:pt x="204597" y="86359"/>
                </a:lnTo>
                <a:lnTo>
                  <a:pt x="204597" y="83946"/>
                </a:lnTo>
                <a:lnTo>
                  <a:pt x="205993" y="81025"/>
                </a:lnTo>
                <a:lnTo>
                  <a:pt x="208661" y="77850"/>
                </a:lnTo>
                <a:lnTo>
                  <a:pt x="211327" y="74548"/>
                </a:lnTo>
                <a:lnTo>
                  <a:pt x="215646" y="70612"/>
                </a:lnTo>
                <a:lnTo>
                  <a:pt x="228473" y="61213"/>
                </a:lnTo>
                <a:lnTo>
                  <a:pt x="234823" y="56133"/>
                </a:lnTo>
                <a:lnTo>
                  <a:pt x="237616" y="53466"/>
                </a:lnTo>
                <a:lnTo>
                  <a:pt x="240029" y="50545"/>
                </a:lnTo>
                <a:lnTo>
                  <a:pt x="242442" y="47751"/>
                </a:lnTo>
                <a:lnTo>
                  <a:pt x="244475" y="44450"/>
                </a:lnTo>
                <a:lnTo>
                  <a:pt x="245872" y="40893"/>
                </a:lnTo>
                <a:lnTo>
                  <a:pt x="247396" y="37337"/>
                </a:lnTo>
                <a:lnTo>
                  <a:pt x="248158" y="33273"/>
                </a:lnTo>
                <a:lnTo>
                  <a:pt x="248158" y="19684"/>
                </a:lnTo>
                <a:lnTo>
                  <a:pt x="246481" y="15493"/>
                </a:lnTo>
                <a:close/>
              </a:path>
              <a:path w="327025" h="120650">
                <a:moveTo>
                  <a:pt x="225933" y="0"/>
                </a:moveTo>
                <a:lnTo>
                  <a:pt x="215518" y="0"/>
                </a:lnTo>
                <a:lnTo>
                  <a:pt x="208016" y="543"/>
                </a:lnTo>
                <a:lnTo>
                  <a:pt x="200929" y="2158"/>
                </a:lnTo>
                <a:lnTo>
                  <a:pt x="194248" y="4822"/>
                </a:lnTo>
                <a:lnTo>
                  <a:pt x="187960" y="8508"/>
                </a:lnTo>
                <a:lnTo>
                  <a:pt x="187960" y="25653"/>
                </a:lnTo>
                <a:lnTo>
                  <a:pt x="193936" y="21226"/>
                </a:lnTo>
                <a:lnTo>
                  <a:pt x="200056" y="18049"/>
                </a:lnTo>
                <a:lnTo>
                  <a:pt x="206319" y="16134"/>
                </a:lnTo>
                <a:lnTo>
                  <a:pt x="212725" y="15493"/>
                </a:lnTo>
                <a:lnTo>
                  <a:pt x="246481" y="15493"/>
                </a:lnTo>
                <a:lnTo>
                  <a:pt x="245363" y="12700"/>
                </a:lnTo>
                <a:lnTo>
                  <a:pt x="233934" y="2539"/>
                </a:lnTo>
                <a:lnTo>
                  <a:pt x="225933" y="0"/>
                </a:lnTo>
                <a:close/>
              </a:path>
              <a:path w="327025" h="120650">
                <a:moveTo>
                  <a:pt x="62077" y="15493"/>
                </a:moveTo>
                <a:lnTo>
                  <a:pt x="33909" y="15493"/>
                </a:lnTo>
                <a:lnTo>
                  <a:pt x="37973" y="16637"/>
                </a:lnTo>
                <a:lnTo>
                  <a:pt x="40512" y="19176"/>
                </a:lnTo>
                <a:lnTo>
                  <a:pt x="43179" y="21716"/>
                </a:lnTo>
                <a:lnTo>
                  <a:pt x="44450" y="25145"/>
                </a:lnTo>
                <a:lnTo>
                  <a:pt x="44450" y="33273"/>
                </a:lnTo>
                <a:lnTo>
                  <a:pt x="43561" y="36448"/>
                </a:lnTo>
                <a:lnTo>
                  <a:pt x="41655" y="39369"/>
                </a:lnTo>
                <a:lnTo>
                  <a:pt x="39877" y="42290"/>
                </a:lnTo>
                <a:lnTo>
                  <a:pt x="36702" y="45338"/>
                </a:lnTo>
                <a:lnTo>
                  <a:pt x="32512" y="48513"/>
                </a:lnTo>
                <a:lnTo>
                  <a:pt x="24937" y="54373"/>
                </a:lnTo>
                <a:lnTo>
                  <a:pt x="2793" y="79882"/>
                </a:lnTo>
                <a:lnTo>
                  <a:pt x="888" y="84454"/>
                </a:lnTo>
                <a:lnTo>
                  <a:pt x="0" y="89407"/>
                </a:lnTo>
                <a:lnTo>
                  <a:pt x="0" y="102488"/>
                </a:lnTo>
                <a:lnTo>
                  <a:pt x="62864" y="102488"/>
                </a:lnTo>
                <a:lnTo>
                  <a:pt x="62864" y="86359"/>
                </a:lnTo>
                <a:lnTo>
                  <a:pt x="20192" y="86359"/>
                </a:lnTo>
                <a:lnTo>
                  <a:pt x="20192" y="83946"/>
                </a:lnTo>
                <a:lnTo>
                  <a:pt x="21589" y="81025"/>
                </a:lnTo>
                <a:lnTo>
                  <a:pt x="24256" y="77850"/>
                </a:lnTo>
                <a:lnTo>
                  <a:pt x="26924" y="74548"/>
                </a:lnTo>
                <a:lnTo>
                  <a:pt x="31241" y="70612"/>
                </a:lnTo>
                <a:lnTo>
                  <a:pt x="44068" y="61213"/>
                </a:lnTo>
                <a:lnTo>
                  <a:pt x="50418" y="56133"/>
                </a:lnTo>
                <a:lnTo>
                  <a:pt x="53212" y="53466"/>
                </a:lnTo>
                <a:lnTo>
                  <a:pt x="55625" y="50545"/>
                </a:lnTo>
                <a:lnTo>
                  <a:pt x="58038" y="47751"/>
                </a:lnTo>
                <a:lnTo>
                  <a:pt x="60071" y="44450"/>
                </a:lnTo>
                <a:lnTo>
                  <a:pt x="61467" y="40893"/>
                </a:lnTo>
                <a:lnTo>
                  <a:pt x="62991" y="37337"/>
                </a:lnTo>
                <a:lnTo>
                  <a:pt x="63753" y="33273"/>
                </a:lnTo>
                <a:lnTo>
                  <a:pt x="63753" y="19684"/>
                </a:lnTo>
                <a:lnTo>
                  <a:pt x="62077" y="15493"/>
                </a:lnTo>
                <a:close/>
              </a:path>
              <a:path w="327025" h="120650">
                <a:moveTo>
                  <a:pt x="41528" y="0"/>
                </a:moveTo>
                <a:lnTo>
                  <a:pt x="31114" y="0"/>
                </a:lnTo>
                <a:lnTo>
                  <a:pt x="23612" y="543"/>
                </a:lnTo>
                <a:lnTo>
                  <a:pt x="16525" y="2158"/>
                </a:lnTo>
                <a:lnTo>
                  <a:pt x="9844" y="4822"/>
                </a:lnTo>
                <a:lnTo>
                  <a:pt x="3555" y="8508"/>
                </a:lnTo>
                <a:lnTo>
                  <a:pt x="3555" y="25653"/>
                </a:lnTo>
                <a:lnTo>
                  <a:pt x="9532" y="21226"/>
                </a:lnTo>
                <a:lnTo>
                  <a:pt x="15652" y="18049"/>
                </a:lnTo>
                <a:lnTo>
                  <a:pt x="21915" y="16134"/>
                </a:lnTo>
                <a:lnTo>
                  <a:pt x="28321" y="15493"/>
                </a:lnTo>
                <a:lnTo>
                  <a:pt x="62077" y="15493"/>
                </a:lnTo>
                <a:lnTo>
                  <a:pt x="60960" y="12700"/>
                </a:lnTo>
                <a:lnTo>
                  <a:pt x="49529" y="2539"/>
                </a:lnTo>
                <a:lnTo>
                  <a:pt x="41528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6045708" y="4944109"/>
            <a:ext cx="301625" cy="120650"/>
          </a:xfrm>
          <a:custGeom>
            <a:avLst/>
            <a:gdLst/>
            <a:ahLst/>
            <a:cxnLst/>
            <a:rect l="l" t="t" r="r" b="b"/>
            <a:pathLst>
              <a:path w="301625" h="120650">
                <a:moveTo>
                  <a:pt x="89153" y="85216"/>
                </a:moveTo>
                <a:lnTo>
                  <a:pt x="71374" y="85216"/>
                </a:lnTo>
                <a:lnTo>
                  <a:pt x="64007" y="120395"/>
                </a:lnTo>
                <a:lnTo>
                  <a:pt x="78612" y="120395"/>
                </a:lnTo>
                <a:lnTo>
                  <a:pt x="89153" y="85216"/>
                </a:lnTo>
                <a:close/>
              </a:path>
              <a:path w="301625" h="120650">
                <a:moveTo>
                  <a:pt x="216662" y="0"/>
                </a:moveTo>
                <a:lnTo>
                  <a:pt x="204977" y="0"/>
                </a:lnTo>
                <a:lnTo>
                  <a:pt x="199643" y="1269"/>
                </a:lnTo>
                <a:lnTo>
                  <a:pt x="179577" y="31622"/>
                </a:lnTo>
                <a:lnTo>
                  <a:pt x="180975" y="36067"/>
                </a:lnTo>
                <a:lnTo>
                  <a:pt x="186562" y="43941"/>
                </a:lnTo>
                <a:lnTo>
                  <a:pt x="190372" y="47116"/>
                </a:lnTo>
                <a:lnTo>
                  <a:pt x="195325" y="49656"/>
                </a:lnTo>
                <a:lnTo>
                  <a:pt x="189102" y="51942"/>
                </a:lnTo>
                <a:lnTo>
                  <a:pt x="176275" y="84200"/>
                </a:lnTo>
                <a:lnTo>
                  <a:pt x="179324" y="91185"/>
                </a:lnTo>
                <a:lnTo>
                  <a:pt x="210565" y="104266"/>
                </a:lnTo>
                <a:lnTo>
                  <a:pt x="218068" y="103768"/>
                </a:lnTo>
                <a:lnTo>
                  <a:pt x="242505" y="90042"/>
                </a:lnTo>
                <a:lnTo>
                  <a:pt x="205612" y="90042"/>
                </a:lnTo>
                <a:lnTo>
                  <a:pt x="201675" y="88645"/>
                </a:lnTo>
                <a:lnTo>
                  <a:pt x="198881" y="85851"/>
                </a:lnTo>
                <a:lnTo>
                  <a:pt x="195961" y="83057"/>
                </a:lnTo>
                <a:lnTo>
                  <a:pt x="194563" y="79120"/>
                </a:lnTo>
                <a:lnTo>
                  <a:pt x="194662" y="69087"/>
                </a:lnTo>
                <a:lnTo>
                  <a:pt x="196087" y="65404"/>
                </a:lnTo>
                <a:lnTo>
                  <a:pt x="202183" y="59054"/>
                </a:lnTo>
                <a:lnTo>
                  <a:pt x="206120" y="57531"/>
                </a:lnTo>
                <a:lnTo>
                  <a:pt x="238696" y="57531"/>
                </a:lnTo>
                <a:lnTo>
                  <a:pt x="236600" y="54737"/>
                </a:lnTo>
                <a:lnTo>
                  <a:pt x="231901" y="51434"/>
                </a:lnTo>
                <a:lnTo>
                  <a:pt x="225805" y="49148"/>
                </a:lnTo>
                <a:lnTo>
                  <a:pt x="232993" y="44813"/>
                </a:lnTo>
                <a:lnTo>
                  <a:pt x="235117" y="42671"/>
                </a:lnTo>
                <a:lnTo>
                  <a:pt x="207263" y="42671"/>
                </a:lnTo>
                <a:lnTo>
                  <a:pt x="204088" y="41147"/>
                </a:lnTo>
                <a:lnTo>
                  <a:pt x="201549" y="38353"/>
                </a:lnTo>
                <a:lnTo>
                  <a:pt x="198881" y="35559"/>
                </a:lnTo>
                <a:lnTo>
                  <a:pt x="197612" y="32131"/>
                </a:lnTo>
                <a:lnTo>
                  <a:pt x="197612" y="23748"/>
                </a:lnTo>
                <a:lnTo>
                  <a:pt x="198754" y="20319"/>
                </a:lnTo>
                <a:lnTo>
                  <a:pt x="203580" y="15493"/>
                </a:lnTo>
                <a:lnTo>
                  <a:pt x="206755" y="14223"/>
                </a:lnTo>
                <a:lnTo>
                  <a:pt x="239085" y="14223"/>
                </a:lnTo>
                <a:lnTo>
                  <a:pt x="238251" y="12953"/>
                </a:lnTo>
                <a:lnTo>
                  <a:pt x="235584" y="9016"/>
                </a:lnTo>
                <a:lnTo>
                  <a:pt x="231901" y="5841"/>
                </a:lnTo>
                <a:lnTo>
                  <a:pt x="226949" y="3428"/>
                </a:lnTo>
                <a:lnTo>
                  <a:pt x="222122" y="1142"/>
                </a:lnTo>
                <a:lnTo>
                  <a:pt x="216662" y="0"/>
                </a:lnTo>
                <a:close/>
              </a:path>
              <a:path w="301625" h="120650">
                <a:moveTo>
                  <a:pt x="238696" y="57531"/>
                </a:moveTo>
                <a:lnTo>
                  <a:pt x="215391" y="57531"/>
                </a:lnTo>
                <a:lnTo>
                  <a:pt x="219201" y="59181"/>
                </a:lnTo>
                <a:lnTo>
                  <a:pt x="222376" y="62356"/>
                </a:lnTo>
                <a:lnTo>
                  <a:pt x="225425" y="65531"/>
                </a:lnTo>
                <a:lnTo>
                  <a:pt x="226899" y="69341"/>
                </a:lnTo>
                <a:lnTo>
                  <a:pt x="226949" y="79120"/>
                </a:lnTo>
                <a:lnTo>
                  <a:pt x="225551" y="83057"/>
                </a:lnTo>
                <a:lnTo>
                  <a:pt x="222630" y="85851"/>
                </a:lnTo>
                <a:lnTo>
                  <a:pt x="219837" y="88645"/>
                </a:lnTo>
                <a:lnTo>
                  <a:pt x="215900" y="90042"/>
                </a:lnTo>
                <a:lnTo>
                  <a:pt x="242505" y="90042"/>
                </a:lnTo>
                <a:lnTo>
                  <a:pt x="245054" y="84200"/>
                </a:lnTo>
                <a:lnTo>
                  <a:pt x="245109" y="69087"/>
                </a:lnTo>
                <a:lnTo>
                  <a:pt x="243458" y="63753"/>
                </a:lnTo>
                <a:lnTo>
                  <a:pt x="239839" y="59054"/>
                </a:lnTo>
                <a:lnTo>
                  <a:pt x="238696" y="57531"/>
                </a:lnTo>
                <a:close/>
              </a:path>
              <a:path w="301625" h="120650">
                <a:moveTo>
                  <a:pt x="239085" y="14223"/>
                </a:moveTo>
                <a:lnTo>
                  <a:pt x="215137" y="14223"/>
                </a:lnTo>
                <a:lnTo>
                  <a:pt x="218439" y="15366"/>
                </a:lnTo>
                <a:lnTo>
                  <a:pt x="220852" y="17906"/>
                </a:lnTo>
                <a:lnTo>
                  <a:pt x="223265" y="20319"/>
                </a:lnTo>
                <a:lnTo>
                  <a:pt x="224408" y="23748"/>
                </a:lnTo>
                <a:lnTo>
                  <a:pt x="224408" y="32131"/>
                </a:lnTo>
                <a:lnTo>
                  <a:pt x="223138" y="35432"/>
                </a:lnTo>
                <a:lnTo>
                  <a:pt x="220599" y="38353"/>
                </a:lnTo>
                <a:lnTo>
                  <a:pt x="217931" y="41147"/>
                </a:lnTo>
                <a:lnTo>
                  <a:pt x="214756" y="42671"/>
                </a:lnTo>
                <a:lnTo>
                  <a:pt x="235117" y="42671"/>
                </a:lnTo>
                <a:lnTo>
                  <a:pt x="238156" y="39608"/>
                </a:lnTo>
                <a:lnTo>
                  <a:pt x="241272" y="33522"/>
                </a:lnTo>
                <a:lnTo>
                  <a:pt x="242315" y="26542"/>
                </a:lnTo>
                <a:lnTo>
                  <a:pt x="242315" y="21589"/>
                </a:lnTo>
                <a:lnTo>
                  <a:pt x="240918" y="17017"/>
                </a:lnTo>
                <a:lnTo>
                  <a:pt x="239085" y="14223"/>
                </a:lnTo>
                <a:close/>
              </a:path>
              <a:path w="301625" h="120650">
                <a:moveTo>
                  <a:pt x="104647" y="84200"/>
                </a:moveTo>
                <a:lnTo>
                  <a:pt x="104647" y="100456"/>
                </a:lnTo>
                <a:lnTo>
                  <a:pt x="110362" y="102996"/>
                </a:lnTo>
                <a:lnTo>
                  <a:pt x="117093" y="104266"/>
                </a:lnTo>
                <a:lnTo>
                  <a:pt x="124840" y="104266"/>
                </a:lnTo>
                <a:lnTo>
                  <a:pt x="134554" y="103314"/>
                </a:lnTo>
                <a:lnTo>
                  <a:pt x="143113" y="100456"/>
                </a:lnTo>
                <a:lnTo>
                  <a:pt x="150504" y="95694"/>
                </a:lnTo>
                <a:lnTo>
                  <a:pt x="156481" y="89281"/>
                </a:lnTo>
                <a:lnTo>
                  <a:pt x="116331" y="89281"/>
                </a:lnTo>
                <a:lnTo>
                  <a:pt x="110108" y="87629"/>
                </a:lnTo>
                <a:lnTo>
                  <a:pt x="104647" y="84200"/>
                </a:lnTo>
                <a:close/>
              </a:path>
              <a:path w="301625" h="120650">
                <a:moveTo>
                  <a:pt x="167436" y="55371"/>
                </a:moveTo>
                <a:lnTo>
                  <a:pt x="148843" y="55371"/>
                </a:lnTo>
                <a:lnTo>
                  <a:pt x="149097" y="55498"/>
                </a:lnTo>
                <a:lnTo>
                  <a:pt x="148712" y="62610"/>
                </a:lnTo>
                <a:lnTo>
                  <a:pt x="131825" y="89281"/>
                </a:lnTo>
                <a:lnTo>
                  <a:pt x="156481" y="89281"/>
                </a:lnTo>
                <a:lnTo>
                  <a:pt x="156717" y="89026"/>
                </a:lnTo>
                <a:lnTo>
                  <a:pt x="161625" y="80690"/>
                </a:lnTo>
                <a:lnTo>
                  <a:pt x="165115" y="70913"/>
                </a:lnTo>
                <a:lnTo>
                  <a:pt x="167201" y="59684"/>
                </a:lnTo>
                <a:lnTo>
                  <a:pt x="167436" y="55371"/>
                </a:lnTo>
                <a:close/>
              </a:path>
              <a:path w="301625" h="120650">
                <a:moveTo>
                  <a:pt x="133603" y="0"/>
                </a:moveTo>
                <a:lnTo>
                  <a:pt x="101457" y="20986"/>
                </a:lnTo>
                <a:lnTo>
                  <a:pt x="99059" y="35051"/>
                </a:lnTo>
                <a:lnTo>
                  <a:pt x="99059" y="43941"/>
                </a:lnTo>
                <a:lnTo>
                  <a:pt x="101726" y="51307"/>
                </a:lnTo>
                <a:lnTo>
                  <a:pt x="112394" y="63245"/>
                </a:lnTo>
                <a:lnTo>
                  <a:pt x="119252" y="66166"/>
                </a:lnTo>
                <a:lnTo>
                  <a:pt x="137413" y="66166"/>
                </a:lnTo>
                <a:lnTo>
                  <a:pt x="144399" y="62610"/>
                </a:lnTo>
                <a:lnTo>
                  <a:pt x="148843" y="55371"/>
                </a:lnTo>
                <a:lnTo>
                  <a:pt x="167436" y="55371"/>
                </a:lnTo>
                <a:lnTo>
                  <a:pt x="167651" y="51434"/>
                </a:lnTo>
                <a:lnTo>
                  <a:pt x="128524" y="51434"/>
                </a:lnTo>
                <a:lnTo>
                  <a:pt x="124713" y="49783"/>
                </a:lnTo>
                <a:lnTo>
                  <a:pt x="122046" y="46481"/>
                </a:lnTo>
                <a:lnTo>
                  <a:pt x="119252" y="43179"/>
                </a:lnTo>
                <a:lnTo>
                  <a:pt x="117855" y="38862"/>
                </a:lnTo>
                <a:lnTo>
                  <a:pt x="117855" y="28193"/>
                </a:lnTo>
                <a:lnTo>
                  <a:pt x="119252" y="23875"/>
                </a:lnTo>
                <a:lnTo>
                  <a:pt x="121919" y="20319"/>
                </a:lnTo>
                <a:lnTo>
                  <a:pt x="124587" y="16637"/>
                </a:lnTo>
                <a:lnTo>
                  <a:pt x="128269" y="14858"/>
                </a:lnTo>
                <a:lnTo>
                  <a:pt x="160272" y="14858"/>
                </a:lnTo>
                <a:lnTo>
                  <a:pt x="158876" y="12445"/>
                </a:lnTo>
                <a:lnTo>
                  <a:pt x="153945" y="7018"/>
                </a:lnTo>
                <a:lnTo>
                  <a:pt x="148097" y="3127"/>
                </a:lnTo>
                <a:lnTo>
                  <a:pt x="141321" y="783"/>
                </a:lnTo>
                <a:lnTo>
                  <a:pt x="133603" y="0"/>
                </a:lnTo>
                <a:close/>
              </a:path>
              <a:path w="301625" h="120650">
                <a:moveTo>
                  <a:pt x="160272" y="14858"/>
                </a:moveTo>
                <a:lnTo>
                  <a:pt x="137540" y="14858"/>
                </a:lnTo>
                <a:lnTo>
                  <a:pt x="141350" y="16890"/>
                </a:lnTo>
                <a:lnTo>
                  <a:pt x="146938" y="25018"/>
                </a:lnTo>
                <a:lnTo>
                  <a:pt x="148336" y="29844"/>
                </a:lnTo>
                <a:lnTo>
                  <a:pt x="148336" y="39877"/>
                </a:lnTo>
                <a:lnTo>
                  <a:pt x="146938" y="43687"/>
                </a:lnTo>
                <a:lnTo>
                  <a:pt x="144144" y="46735"/>
                </a:lnTo>
                <a:lnTo>
                  <a:pt x="141477" y="49910"/>
                </a:lnTo>
                <a:lnTo>
                  <a:pt x="137794" y="51434"/>
                </a:lnTo>
                <a:lnTo>
                  <a:pt x="167651" y="51434"/>
                </a:lnTo>
                <a:lnTo>
                  <a:pt x="167893" y="46989"/>
                </a:lnTo>
                <a:lnTo>
                  <a:pt x="167324" y="36484"/>
                </a:lnTo>
                <a:lnTo>
                  <a:pt x="165623" y="27241"/>
                </a:lnTo>
                <a:lnTo>
                  <a:pt x="162804" y="19236"/>
                </a:lnTo>
                <a:lnTo>
                  <a:pt x="160272" y="14858"/>
                </a:lnTo>
                <a:close/>
              </a:path>
              <a:path w="301625" h="120650">
                <a:moveTo>
                  <a:pt x="301116" y="23240"/>
                </a:moveTo>
                <a:lnTo>
                  <a:pt x="282066" y="23240"/>
                </a:lnTo>
                <a:lnTo>
                  <a:pt x="282066" y="102488"/>
                </a:lnTo>
                <a:lnTo>
                  <a:pt x="301116" y="102488"/>
                </a:lnTo>
                <a:lnTo>
                  <a:pt x="301116" y="23240"/>
                </a:lnTo>
                <a:close/>
              </a:path>
              <a:path w="301625" h="120650">
                <a:moveTo>
                  <a:pt x="301116" y="0"/>
                </a:moveTo>
                <a:lnTo>
                  <a:pt x="289051" y="0"/>
                </a:lnTo>
                <a:lnTo>
                  <a:pt x="282285" y="4933"/>
                </a:lnTo>
                <a:lnTo>
                  <a:pt x="275304" y="9080"/>
                </a:lnTo>
                <a:lnTo>
                  <a:pt x="268085" y="12465"/>
                </a:lnTo>
                <a:lnTo>
                  <a:pt x="260603" y="15112"/>
                </a:lnTo>
                <a:lnTo>
                  <a:pt x="260603" y="32003"/>
                </a:lnTo>
                <a:lnTo>
                  <a:pt x="282066" y="23240"/>
                </a:lnTo>
                <a:lnTo>
                  <a:pt x="301116" y="23240"/>
                </a:lnTo>
                <a:lnTo>
                  <a:pt x="301116" y="0"/>
                </a:lnTo>
                <a:close/>
              </a:path>
              <a:path w="301625" h="120650">
                <a:moveTo>
                  <a:pt x="40512" y="23240"/>
                </a:moveTo>
                <a:lnTo>
                  <a:pt x="21462" y="23240"/>
                </a:lnTo>
                <a:lnTo>
                  <a:pt x="21462" y="102488"/>
                </a:lnTo>
                <a:lnTo>
                  <a:pt x="40512" y="102488"/>
                </a:lnTo>
                <a:lnTo>
                  <a:pt x="40512" y="23240"/>
                </a:lnTo>
                <a:close/>
              </a:path>
              <a:path w="301625" h="120650">
                <a:moveTo>
                  <a:pt x="40512" y="0"/>
                </a:moveTo>
                <a:lnTo>
                  <a:pt x="28447" y="0"/>
                </a:lnTo>
                <a:lnTo>
                  <a:pt x="21681" y="4933"/>
                </a:lnTo>
                <a:lnTo>
                  <a:pt x="14700" y="9080"/>
                </a:lnTo>
                <a:lnTo>
                  <a:pt x="7481" y="12465"/>
                </a:lnTo>
                <a:lnTo>
                  <a:pt x="0" y="15112"/>
                </a:lnTo>
                <a:lnTo>
                  <a:pt x="0" y="32003"/>
                </a:lnTo>
                <a:lnTo>
                  <a:pt x="21462" y="23240"/>
                </a:lnTo>
                <a:lnTo>
                  <a:pt x="40512" y="23240"/>
                </a:lnTo>
                <a:lnTo>
                  <a:pt x="40512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6966457" y="4944109"/>
            <a:ext cx="320675" cy="120650"/>
          </a:xfrm>
          <a:custGeom>
            <a:avLst/>
            <a:gdLst/>
            <a:ahLst/>
            <a:cxnLst/>
            <a:rect l="l" t="t" r="r" b="b"/>
            <a:pathLst>
              <a:path w="320675" h="120650">
                <a:moveTo>
                  <a:pt x="89153" y="85216"/>
                </a:moveTo>
                <a:lnTo>
                  <a:pt x="71374" y="85216"/>
                </a:lnTo>
                <a:lnTo>
                  <a:pt x="64008" y="120395"/>
                </a:lnTo>
                <a:lnTo>
                  <a:pt x="78613" y="120395"/>
                </a:lnTo>
                <a:lnTo>
                  <a:pt x="89153" y="85216"/>
                </a:lnTo>
                <a:close/>
              </a:path>
              <a:path w="320675" h="120650">
                <a:moveTo>
                  <a:pt x="140462" y="0"/>
                </a:moveTo>
                <a:lnTo>
                  <a:pt x="128777" y="0"/>
                </a:lnTo>
                <a:lnTo>
                  <a:pt x="123444" y="1269"/>
                </a:lnTo>
                <a:lnTo>
                  <a:pt x="103250" y="31622"/>
                </a:lnTo>
                <a:lnTo>
                  <a:pt x="104775" y="36067"/>
                </a:lnTo>
                <a:lnTo>
                  <a:pt x="110363" y="43941"/>
                </a:lnTo>
                <a:lnTo>
                  <a:pt x="114173" y="47116"/>
                </a:lnTo>
                <a:lnTo>
                  <a:pt x="118999" y="49656"/>
                </a:lnTo>
                <a:lnTo>
                  <a:pt x="112902" y="51942"/>
                </a:lnTo>
                <a:lnTo>
                  <a:pt x="108203" y="55244"/>
                </a:lnTo>
                <a:lnTo>
                  <a:pt x="101600" y="64388"/>
                </a:lnTo>
                <a:lnTo>
                  <a:pt x="100150" y="69341"/>
                </a:lnTo>
                <a:lnTo>
                  <a:pt x="100075" y="84200"/>
                </a:lnTo>
                <a:lnTo>
                  <a:pt x="103124" y="91185"/>
                </a:lnTo>
                <a:lnTo>
                  <a:pt x="134366" y="104266"/>
                </a:lnTo>
                <a:lnTo>
                  <a:pt x="141866" y="103768"/>
                </a:lnTo>
                <a:lnTo>
                  <a:pt x="166196" y="90042"/>
                </a:lnTo>
                <a:lnTo>
                  <a:pt x="129413" y="90042"/>
                </a:lnTo>
                <a:lnTo>
                  <a:pt x="125475" y="88645"/>
                </a:lnTo>
                <a:lnTo>
                  <a:pt x="122555" y="85851"/>
                </a:lnTo>
                <a:lnTo>
                  <a:pt x="119761" y="83057"/>
                </a:lnTo>
                <a:lnTo>
                  <a:pt x="118364" y="79120"/>
                </a:lnTo>
                <a:lnTo>
                  <a:pt x="118462" y="69087"/>
                </a:lnTo>
                <a:lnTo>
                  <a:pt x="119888" y="65404"/>
                </a:lnTo>
                <a:lnTo>
                  <a:pt x="125984" y="59054"/>
                </a:lnTo>
                <a:lnTo>
                  <a:pt x="129794" y="57531"/>
                </a:lnTo>
                <a:lnTo>
                  <a:pt x="162496" y="57531"/>
                </a:lnTo>
                <a:lnTo>
                  <a:pt x="160400" y="54737"/>
                </a:lnTo>
                <a:lnTo>
                  <a:pt x="155701" y="51434"/>
                </a:lnTo>
                <a:lnTo>
                  <a:pt x="149478" y="49148"/>
                </a:lnTo>
                <a:lnTo>
                  <a:pt x="156739" y="44813"/>
                </a:lnTo>
                <a:lnTo>
                  <a:pt x="158879" y="42671"/>
                </a:lnTo>
                <a:lnTo>
                  <a:pt x="131064" y="42671"/>
                </a:lnTo>
                <a:lnTo>
                  <a:pt x="127889" y="41147"/>
                </a:lnTo>
                <a:lnTo>
                  <a:pt x="125349" y="38353"/>
                </a:lnTo>
                <a:lnTo>
                  <a:pt x="122682" y="35559"/>
                </a:lnTo>
                <a:lnTo>
                  <a:pt x="121412" y="32131"/>
                </a:lnTo>
                <a:lnTo>
                  <a:pt x="121412" y="23748"/>
                </a:lnTo>
                <a:lnTo>
                  <a:pt x="122555" y="20319"/>
                </a:lnTo>
                <a:lnTo>
                  <a:pt x="127381" y="15493"/>
                </a:lnTo>
                <a:lnTo>
                  <a:pt x="130556" y="14223"/>
                </a:lnTo>
                <a:lnTo>
                  <a:pt x="162885" y="14223"/>
                </a:lnTo>
                <a:lnTo>
                  <a:pt x="162051" y="12953"/>
                </a:lnTo>
                <a:lnTo>
                  <a:pt x="159385" y="9016"/>
                </a:lnTo>
                <a:lnTo>
                  <a:pt x="155701" y="5841"/>
                </a:lnTo>
                <a:lnTo>
                  <a:pt x="150749" y="3428"/>
                </a:lnTo>
                <a:lnTo>
                  <a:pt x="145923" y="1142"/>
                </a:lnTo>
                <a:lnTo>
                  <a:pt x="140462" y="0"/>
                </a:lnTo>
                <a:close/>
              </a:path>
              <a:path w="320675" h="120650">
                <a:moveTo>
                  <a:pt x="162496" y="57531"/>
                </a:moveTo>
                <a:lnTo>
                  <a:pt x="139192" y="57531"/>
                </a:lnTo>
                <a:lnTo>
                  <a:pt x="143001" y="59181"/>
                </a:lnTo>
                <a:lnTo>
                  <a:pt x="149098" y="65531"/>
                </a:lnTo>
                <a:lnTo>
                  <a:pt x="150695" y="69341"/>
                </a:lnTo>
                <a:lnTo>
                  <a:pt x="150749" y="79120"/>
                </a:lnTo>
                <a:lnTo>
                  <a:pt x="149225" y="83057"/>
                </a:lnTo>
                <a:lnTo>
                  <a:pt x="143637" y="88645"/>
                </a:lnTo>
                <a:lnTo>
                  <a:pt x="139573" y="90042"/>
                </a:lnTo>
                <a:lnTo>
                  <a:pt x="166196" y="90042"/>
                </a:lnTo>
                <a:lnTo>
                  <a:pt x="168852" y="84200"/>
                </a:lnTo>
                <a:lnTo>
                  <a:pt x="168910" y="69087"/>
                </a:lnTo>
                <a:lnTo>
                  <a:pt x="167259" y="63753"/>
                </a:lnTo>
                <a:lnTo>
                  <a:pt x="163639" y="59054"/>
                </a:lnTo>
                <a:lnTo>
                  <a:pt x="162496" y="57531"/>
                </a:lnTo>
                <a:close/>
              </a:path>
              <a:path w="320675" h="120650">
                <a:moveTo>
                  <a:pt x="162885" y="14223"/>
                </a:moveTo>
                <a:lnTo>
                  <a:pt x="138938" y="14223"/>
                </a:lnTo>
                <a:lnTo>
                  <a:pt x="142113" y="15366"/>
                </a:lnTo>
                <a:lnTo>
                  <a:pt x="147066" y="20319"/>
                </a:lnTo>
                <a:lnTo>
                  <a:pt x="148209" y="23748"/>
                </a:lnTo>
                <a:lnTo>
                  <a:pt x="148209" y="32131"/>
                </a:lnTo>
                <a:lnTo>
                  <a:pt x="146939" y="35432"/>
                </a:lnTo>
                <a:lnTo>
                  <a:pt x="141732" y="41147"/>
                </a:lnTo>
                <a:lnTo>
                  <a:pt x="138557" y="42671"/>
                </a:lnTo>
                <a:lnTo>
                  <a:pt x="158879" y="42671"/>
                </a:lnTo>
                <a:lnTo>
                  <a:pt x="161940" y="39608"/>
                </a:lnTo>
                <a:lnTo>
                  <a:pt x="165070" y="33522"/>
                </a:lnTo>
                <a:lnTo>
                  <a:pt x="166116" y="26542"/>
                </a:lnTo>
                <a:lnTo>
                  <a:pt x="166116" y="21589"/>
                </a:lnTo>
                <a:lnTo>
                  <a:pt x="164719" y="17017"/>
                </a:lnTo>
                <a:lnTo>
                  <a:pt x="162885" y="14223"/>
                </a:lnTo>
                <a:close/>
              </a:path>
              <a:path w="320675" h="120650">
                <a:moveTo>
                  <a:pt x="180848" y="84200"/>
                </a:moveTo>
                <a:lnTo>
                  <a:pt x="180848" y="100456"/>
                </a:lnTo>
                <a:lnTo>
                  <a:pt x="186436" y="102996"/>
                </a:lnTo>
                <a:lnTo>
                  <a:pt x="193167" y="104266"/>
                </a:lnTo>
                <a:lnTo>
                  <a:pt x="201041" y="104266"/>
                </a:lnTo>
                <a:lnTo>
                  <a:pt x="210734" y="103314"/>
                </a:lnTo>
                <a:lnTo>
                  <a:pt x="219249" y="100456"/>
                </a:lnTo>
                <a:lnTo>
                  <a:pt x="226597" y="95694"/>
                </a:lnTo>
                <a:lnTo>
                  <a:pt x="232555" y="89281"/>
                </a:lnTo>
                <a:lnTo>
                  <a:pt x="192532" y="89281"/>
                </a:lnTo>
                <a:lnTo>
                  <a:pt x="186309" y="87629"/>
                </a:lnTo>
                <a:lnTo>
                  <a:pt x="180848" y="84200"/>
                </a:lnTo>
                <a:close/>
              </a:path>
              <a:path w="320675" h="120650">
                <a:moveTo>
                  <a:pt x="243623" y="55371"/>
                </a:moveTo>
                <a:lnTo>
                  <a:pt x="224917" y="55371"/>
                </a:lnTo>
                <a:lnTo>
                  <a:pt x="225298" y="55498"/>
                </a:lnTo>
                <a:lnTo>
                  <a:pt x="224911" y="62610"/>
                </a:lnTo>
                <a:lnTo>
                  <a:pt x="208025" y="89281"/>
                </a:lnTo>
                <a:lnTo>
                  <a:pt x="232555" y="89281"/>
                </a:lnTo>
                <a:lnTo>
                  <a:pt x="232791" y="89026"/>
                </a:lnTo>
                <a:lnTo>
                  <a:pt x="237718" y="80690"/>
                </a:lnTo>
                <a:lnTo>
                  <a:pt x="241252" y="70913"/>
                </a:lnTo>
                <a:lnTo>
                  <a:pt x="243381" y="59684"/>
                </a:lnTo>
                <a:lnTo>
                  <a:pt x="243623" y="55371"/>
                </a:lnTo>
                <a:close/>
              </a:path>
              <a:path w="320675" h="120650">
                <a:moveTo>
                  <a:pt x="209803" y="0"/>
                </a:moveTo>
                <a:lnTo>
                  <a:pt x="177657" y="20986"/>
                </a:lnTo>
                <a:lnTo>
                  <a:pt x="175260" y="35051"/>
                </a:lnTo>
                <a:lnTo>
                  <a:pt x="175260" y="43941"/>
                </a:lnTo>
                <a:lnTo>
                  <a:pt x="177926" y="51307"/>
                </a:lnTo>
                <a:lnTo>
                  <a:pt x="188595" y="63245"/>
                </a:lnTo>
                <a:lnTo>
                  <a:pt x="195452" y="66166"/>
                </a:lnTo>
                <a:lnTo>
                  <a:pt x="213614" y="66166"/>
                </a:lnTo>
                <a:lnTo>
                  <a:pt x="220599" y="62610"/>
                </a:lnTo>
                <a:lnTo>
                  <a:pt x="224917" y="55371"/>
                </a:lnTo>
                <a:lnTo>
                  <a:pt x="243623" y="55371"/>
                </a:lnTo>
                <a:lnTo>
                  <a:pt x="243844" y="51434"/>
                </a:lnTo>
                <a:lnTo>
                  <a:pt x="204724" y="51434"/>
                </a:lnTo>
                <a:lnTo>
                  <a:pt x="200914" y="49783"/>
                </a:lnTo>
                <a:lnTo>
                  <a:pt x="198120" y="46481"/>
                </a:lnTo>
                <a:lnTo>
                  <a:pt x="195452" y="43179"/>
                </a:lnTo>
                <a:lnTo>
                  <a:pt x="194056" y="38862"/>
                </a:lnTo>
                <a:lnTo>
                  <a:pt x="194056" y="28193"/>
                </a:lnTo>
                <a:lnTo>
                  <a:pt x="195325" y="23875"/>
                </a:lnTo>
                <a:lnTo>
                  <a:pt x="198120" y="20319"/>
                </a:lnTo>
                <a:lnTo>
                  <a:pt x="200787" y="16637"/>
                </a:lnTo>
                <a:lnTo>
                  <a:pt x="204470" y="14858"/>
                </a:lnTo>
                <a:lnTo>
                  <a:pt x="236472" y="14858"/>
                </a:lnTo>
                <a:lnTo>
                  <a:pt x="235076" y="12445"/>
                </a:lnTo>
                <a:lnTo>
                  <a:pt x="230145" y="7018"/>
                </a:lnTo>
                <a:lnTo>
                  <a:pt x="224297" y="3127"/>
                </a:lnTo>
                <a:lnTo>
                  <a:pt x="217521" y="783"/>
                </a:lnTo>
                <a:lnTo>
                  <a:pt x="209803" y="0"/>
                </a:lnTo>
                <a:close/>
              </a:path>
              <a:path w="320675" h="120650">
                <a:moveTo>
                  <a:pt x="236472" y="14858"/>
                </a:moveTo>
                <a:lnTo>
                  <a:pt x="213741" y="14858"/>
                </a:lnTo>
                <a:lnTo>
                  <a:pt x="217424" y="16890"/>
                </a:lnTo>
                <a:lnTo>
                  <a:pt x="220366" y="20986"/>
                </a:lnTo>
                <a:lnTo>
                  <a:pt x="223139" y="25018"/>
                </a:lnTo>
                <a:lnTo>
                  <a:pt x="224536" y="29844"/>
                </a:lnTo>
                <a:lnTo>
                  <a:pt x="224536" y="39877"/>
                </a:lnTo>
                <a:lnTo>
                  <a:pt x="223139" y="43687"/>
                </a:lnTo>
                <a:lnTo>
                  <a:pt x="220345" y="46735"/>
                </a:lnTo>
                <a:lnTo>
                  <a:pt x="217550" y="49910"/>
                </a:lnTo>
                <a:lnTo>
                  <a:pt x="213995" y="51434"/>
                </a:lnTo>
                <a:lnTo>
                  <a:pt x="243844" y="51434"/>
                </a:lnTo>
                <a:lnTo>
                  <a:pt x="244094" y="46989"/>
                </a:lnTo>
                <a:lnTo>
                  <a:pt x="243524" y="36484"/>
                </a:lnTo>
                <a:lnTo>
                  <a:pt x="241823" y="27241"/>
                </a:lnTo>
                <a:lnTo>
                  <a:pt x="239004" y="19236"/>
                </a:lnTo>
                <a:lnTo>
                  <a:pt x="236472" y="14858"/>
                </a:lnTo>
                <a:close/>
              </a:path>
              <a:path w="320675" h="120650">
                <a:moveTo>
                  <a:pt x="320675" y="1650"/>
                </a:moveTo>
                <a:lnTo>
                  <a:pt x="252095" y="1650"/>
                </a:lnTo>
                <a:lnTo>
                  <a:pt x="252095" y="17525"/>
                </a:lnTo>
                <a:lnTo>
                  <a:pt x="300863" y="17525"/>
                </a:lnTo>
                <a:lnTo>
                  <a:pt x="294197" y="29146"/>
                </a:lnTo>
                <a:lnTo>
                  <a:pt x="275272" y="71985"/>
                </a:lnTo>
                <a:lnTo>
                  <a:pt x="267843" y="102488"/>
                </a:lnTo>
                <a:lnTo>
                  <a:pt x="287527" y="102488"/>
                </a:lnTo>
                <a:lnTo>
                  <a:pt x="289309" y="91868"/>
                </a:lnTo>
                <a:lnTo>
                  <a:pt x="291592" y="81533"/>
                </a:lnTo>
                <a:lnTo>
                  <a:pt x="306784" y="39719"/>
                </a:lnTo>
                <a:lnTo>
                  <a:pt x="320675" y="12191"/>
                </a:lnTo>
                <a:lnTo>
                  <a:pt x="320675" y="1650"/>
                </a:lnTo>
                <a:close/>
              </a:path>
              <a:path w="320675" h="120650">
                <a:moveTo>
                  <a:pt x="40513" y="23240"/>
                </a:moveTo>
                <a:lnTo>
                  <a:pt x="21336" y="23240"/>
                </a:lnTo>
                <a:lnTo>
                  <a:pt x="21336" y="102488"/>
                </a:lnTo>
                <a:lnTo>
                  <a:pt x="40513" y="102488"/>
                </a:lnTo>
                <a:lnTo>
                  <a:pt x="40513" y="23240"/>
                </a:lnTo>
                <a:close/>
              </a:path>
              <a:path w="320675" h="120650">
                <a:moveTo>
                  <a:pt x="40513" y="0"/>
                </a:moveTo>
                <a:lnTo>
                  <a:pt x="28448" y="0"/>
                </a:lnTo>
                <a:lnTo>
                  <a:pt x="21663" y="4933"/>
                </a:lnTo>
                <a:lnTo>
                  <a:pt x="14652" y="9080"/>
                </a:lnTo>
                <a:lnTo>
                  <a:pt x="7427" y="12465"/>
                </a:lnTo>
                <a:lnTo>
                  <a:pt x="0" y="15112"/>
                </a:lnTo>
                <a:lnTo>
                  <a:pt x="0" y="32003"/>
                </a:lnTo>
                <a:lnTo>
                  <a:pt x="21336" y="23240"/>
                </a:lnTo>
                <a:lnTo>
                  <a:pt x="40513" y="23240"/>
                </a:lnTo>
                <a:lnTo>
                  <a:pt x="40513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7887081" y="4944109"/>
            <a:ext cx="322580" cy="120650"/>
          </a:xfrm>
          <a:custGeom>
            <a:avLst/>
            <a:gdLst/>
            <a:ahLst/>
            <a:cxnLst/>
            <a:rect l="l" t="t" r="r" b="b"/>
            <a:pathLst>
              <a:path w="322579" h="120650">
                <a:moveTo>
                  <a:pt x="89153" y="85216"/>
                </a:moveTo>
                <a:lnTo>
                  <a:pt x="71247" y="85216"/>
                </a:lnTo>
                <a:lnTo>
                  <a:pt x="63880" y="120395"/>
                </a:lnTo>
                <a:lnTo>
                  <a:pt x="78613" y="120395"/>
                </a:lnTo>
                <a:lnTo>
                  <a:pt x="89153" y="85216"/>
                </a:lnTo>
                <a:close/>
              </a:path>
              <a:path w="322579" h="120650">
                <a:moveTo>
                  <a:pt x="310515" y="80263"/>
                </a:moveTo>
                <a:lnTo>
                  <a:pt x="292862" y="80263"/>
                </a:lnTo>
                <a:lnTo>
                  <a:pt x="292862" y="102488"/>
                </a:lnTo>
                <a:lnTo>
                  <a:pt x="310515" y="102488"/>
                </a:lnTo>
                <a:lnTo>
                  <a:pt x="310515" y="80263"/>
                </a:lnTo>
                <a:close/>
              </a:path>
              <a:path w="322579" h="120650">
                <a:moveTo>
                  <a:pt x="310515" y="1650"/>
                </a:moveTo>
                <a:lnTo>
                  <a:pt x="292480" y="1650"/>
                </a:lnTo>
                <a:lnTo>
                  <a:pt x="289075" y="8743"/>
                </a:lnTo>
                <a:lnTo>
                  <a:pt x="284956" y="16287"/>
                </a:lnTo>
                <a:lnTo>
                  <a:pt x="262286" y="49418"/>
                </a:lnTo>
                <a:lnTo>
                  <a:pt x="249047" y="65531"/>
                </a:lnTo>
                <a:lnTo>
                  <a:pt x="249047" y="80263"/>
                </a:lnTo>
                <a:lnTo>
                  <a:pt x="322579" y="80263"/>
                </a:lnTo>
                <a:lnTo>
                  <a:pt x="322579" y="66293"/>
                </a:lnTo>
                <a:lnTo>
                  <a:pt x="265175" y="66293"/>
                </a:lnTo>
                <a:lnTo>
                  <a:pt x="269245" y="61364"/>
                </a:lnTo>
                <a:lnTo>
                  <a:pt x="292862" y="27177"/>
                </a:lnTo>
                <a:lnTo>
                  <a:pt x="310515" y="27177"/>
                </a:lnTo>
                <a:lnTo>
                  <a:pt x="310515" y="1650"/>
                </a:lnTo>
                <a:close/>
              </a:path>
              <a:path w="322579" h="120650">
                <a:moveTo>
                  <a:pt x="310515" y="27177"/>
                </a:moveTo>
                <a:lnTo>
                  <a:pt x="292862" y="27177"/>
                </a:lnTo>
                <a:lnTo>
                  <a:pt x="292862" y="66293"/>
                </a:lnTo>
                <a:lnTo>
                  <a:pt x="310515" y="66293"/>
                </a:lnTo>
                <a:lnTo>
                  <a:pt x="310515" y="27177"/>
                </a:lnTo>
                <a:close/>
              </a:path>
              <a:path w="322579" h="120650">
                <a:moveTo>
                  <a:pt x="104648" y="84200"/>
                </a:moveTo>
                <a:lnTo>
                  <a:pt x="104648" y="100456"/>
                </a:lnTo>
                <a:lnTo>
                  <a:pt x="110236" y="102996"/>
                </a:lnTo>
                <a:lnTo>
                  <a:pt x="116967" y="104266"/>
                </a:lnTo>
                <a:lnTo>
                  <a:pt x="124841" y="104266"/>
                </a:lnTo>
                <a:lnTo>
                  <a:pt x="134534" y="103314"/>
                </a:lnTo>
                <a:lnTo>
                  <a:pt x="143049" y="100456"/>
                </a:lnTo>
                <a:lnTo>
                  <a:pt x="150397" y="95694"/>
                </a:lnTo>
                <a:lnTo>
                  <a:pt x="156355" y="89281"/>
                </a:lnTo>
                <a:lnTo>
                  <a:pt x="116204" y="89281"/>
                </a:lnTo>
                <a:lnTo>
                  <a:pt x="109982" y="87629"/>
                </a:lnTo>
                <a:lnTo>
                  <a:pt x="104648" y="84200"/>
                </a:lnTo>
                <a:close/>
              </a:path>
              <a:path w="322579" h="120650">
                <a:moveTo>
                  <a:pt x="167309" y="55371"/>
                </a:moveTo>
                <a:lnTo>
                  <a:pt x="148717" y="55371"/>
                </a:lnTo>
                <a:lnTo>
                  <a:pt x="149098" y="55498"/>
                </a:lnTo>
                <a:lnTo>
                  <a:pt x="148694" y="62610"/>
                </a:lnTo>
                <a:lnTo>
                  <a:pt x="131699" y="89281"/>
                </a:lnTo>
                <a:lnTo>
                  <a:pt x="156355" y="89281"/>
                </a:lnTo>
                <a:lnTo>
                  <a:pt x="156591" y="89026"/>
                </a:lnTo>
                <a:lnTo>
                  <a:pt x="161498" y="80690"/>
                </a:lnTo>
                <a:lnTo>
                  <a:pt x="164988" y="70913"/>
                </a:lnTo>
                <a:lnTo>
                  <a:pt x="167074" y="59684"/>
                </a:lnTo>
                <a:lnTo>
                  <a:pt x="167309" y="55371"/>
                </a:lnTo>
                <a:close/>
              </a:path>
              <a:path w="322579" h="120650">
                <a:moveTo>
                  <a:pt x="133603" y="0"/>
                </a:moveTo>
                <a:lnTo>
                  <a:pt x="101330" y="20986"/>
                </a:lnTo>
                <a:lnTo>
                  <a:pt x="98933" y="35051"/>
                </a:lnTo>
                <a:lnTo>
                  <a:pt x="98933" y="43941"/>
                </a:lnTo>
                <a:lnTo>
                  <a:pt x="101600" y="51307"/>
                </a:lnTo>
                <a:lnTo>
                  <a:pt x="112268" y="63245"/>
                </a:lnTo>
                <a:lnTo>
                  <a:pt x="119252" y="66166"/>
                </a:lnTo>
                <a:lnTo>
                  <a:pt x="137414" y="66166"/>
                </a:lnTo>
                <a:lnTo>
                  <a:pt x="144399" y="62610"/>
                </a:lnTo>
                <a:lnTo>
                  <a:pt x="148717" y="55371"/>
                </a:lnTo>
                <a:lnTo>
                  <a:pt x="167309" y="55371"/>
                </a:lnTo>
                <a:lnTo>
                  <a:pt x="167524" y="51434"/>
                </a:lnTo>
                <a:lnTo>
                  <a:pt x="128524" y="51434"/>
                </a:lnTo>
                <a:lnTo>
                  <a:pt x="124714" y="49783"/>
                </a:lnTo>
                <a:lnTo>
                  <a:pt x="119125" y="43179"/>
                </a:lnTo>
                <a:lnTo>
                  <a:pt x="117728" y="38862"/>
                </a:lnTo>
                <a:lnTo>
                  <a:pt x="117728" y="28193"/>
                </a:lnTo>
                <a:lnTo>
                  <a:pt x="119125" y="23875"/>
                </a:lnTo>
                <a:lnTo>
                  <a:pt x="124587" y="16637"/>
                </a:lnTo>
                <a:lnTo>
                  <a:pt x="128143" y="14858"/>
                </a:lnTo>
                <a:lnTo>
                  <a:pt x="160265" y="14858"/>
                </a:lnTo>
                <a:lnTo>
                  <a:pt x="158876" y="12445"/>
                </a:lnTo>
                <a:lnTo>
                  <a:pt x="153927" y="7018"/>
                </a:lnTo>
                <a:lnTo>
                  <a:pt x="148050" y="3127"/>
                </a:lnTo>
                <a:lnTo>
                  <a:pt x="141267" y="783"/>
                </a:lnTo>
                <a:lnTo>
                  <a:pt x="133603" y="0"/>
                </a:lnTo>
                <a:close/>
              </a:path>
              <a:path w="322579" h="120650">
                <a:moveTo>
                  <a:pt x="160265" y="14858"/>
                </a:moveTo>
                <a:lnTo>
                  <a:pt x="137414" y="14858"/>
                </a:lnTo>
                <a:lnTo>
                  <a:pt x="141224" y="16890"/>
                </a:lnTo>
                <a:lnTo>
                  <a:pt x="146812" y="25018"/>
                </a:lnTo>
                <a:lnTo>
                  <a:pt x="148336" y="29844"/>
                </a:lnTo>
                <a:lnTo>
                  <a:pt x="148336" y="39877"/>
                </a:lnTo>
                <a:lnTo>
                  <a:pt x="146939" y="43687"/>
                </a:lnTo>
                <a:lnTo>
                  <a:pt x="144145" y="46735"/>
                </a:lnTo>
                <a:lnTo>
                  <a:pt x="141350" y="49910"/>
                </a:lnTo>
                <a:lnTo>
                  <a:pt x="137795" y="51434"/>
                </a:lnTo>
                <a:lnTo>
                  <a:pt x="167524" y="51434"/>
                </a:lnTo>
                <a:lnTo>
                  <a:pt x="167767" y="46989"/>
                </a:lnTo>
                <a:lnTo>
                  <a:pt x="167217" y="36484"/>
                </a:lnTo>
                <a:lnTo>
                  <a:pt x="165560" y="27241"/>
                </a:lnTo>
                <a:lnTo>
                  <a:pt x="162784" y="19236"/>
                </a:lnTo>
                <a:lnTo>
                  <a:pt x="160265" y="14858"/>
                </a:lnTo>
                <a:close/>
              </a:path>
              <a:path w="322579" h="120650">
                <a:moveTo>
                  <a:pt x="179324" y="81660"/>
                </a:moveTo>
                <a:lnTo>
                  <a:pt x="179324" y="99059"/>
                </a:lnTo>
                <a:lnTo>
                  <a:pt x="185674" y="102488"/>
                </a:lnTo>
                <a:lnTo>
                  <a:pt x="193928" y="104266"/>
                </a:lnTo>
                <a:lnTo>
                  <a:pt x="203962" y="104266"/>
                </a:lnTo>
                <a:lnTo>
                  <a:pt x="239018" y="89281"/>
                </a:lnTo>
                <a:lnTo>
                  <a:pt x="193928" y="89281"/>
                </a:lnTo>
                <a:lnTo>
                  <a:pt x="186054" y="86740"/>
                </a:lnTo>
                <a:lnTo>
                  <a:pt x="179324" y="81660"/>
                </a:lnTo>
                <a:close/>
              </a:path>
              <a:path w="322579" h="120650">
                <a:moveTo>
                  <a:pt x="237576" y="14858"/>
                </a:moveTo>
                <a:lnTo>
                  <a:pt x="213741" y="14858"/>
                </a:lnTo>
                <a:lnTo>
                  <a:pt x="219201" y="19431"/>
                </a:lnTo>
                <a:lnTo>
                  <a:pt x="219201" y="28575"/>
                </a:lnTo>
                <a:lnTo>
                  <a:pt x="217870" y="34982"/>
                </a:lnTo>
                <a:lnTo>
                  <a:pt x="213883" y="39544"/>
                </a:lnTo>
                <a:lnTo>
                  <a:pt x="207254" y="42273"/>
                </a:lnTo>
                <a:lnTo>
                  <a:pt x="197993" y="43179"/>
                </a:lnTo>
                <a:lnTo>
                  <a:pt x="189738" y="43179"/>
                </a:lnTo>
                <a:lnTo>
                  <a:pt x="189738" y="58165"/>
                </a:lnTo>
                <a:lnTo>
                  <a:pt x="198627" y="58165"/>
                </a:lnTo>
                <a:lnTo>
                  <a:pt x="208962" y="59142"/>
                </a:lnTo>
                <a:lnTo>
                  <a:pt x="216344" y="62071"/>
                </a:lnTo>
                <a:lnTo>
                  <a:pt x="220773" y="66952"/>
                </a:lnTo>
                <a:lnTo>
                  <a:pt x="222250" y="73787"/>
                </a:lnTo>
                <a:lnTo>
                  <a:pt x="222250" y="78866"/>
                </a:lnTo>
                <a:lnTo>
                  <a:pt x="220472" y="82676"/>
                </a:lnTo>
                <a:lnTo>
                  <a:pt x="213360" y="88010"/>
                </a:lnTo>
                <a:lnTo>
                  <a:pt x="208661" y="89281"/>
                </a:lnTo>
                <a:lnTo>
                  <a:pt x="239018" y="89281"/>
                </a:lnTo>
                <a:lnTo>
                  <a:pt x="241808" y="83184"/>
                </a:lnTo>
                <a:lnTo>
                  <a:pt x="241808" y="67437"/>
                </a:lnTo>
                <a:lnTo>
                  <a:pt x="218567" y="50037"/>
                </a:lnTo>
                <a:lnTo>
                  <a:pt x="218567" y="49783"/>
                </a:lnTo>
                <a:lnTo>
                  <a:pt x="227381" y="46231"/>
                </a:lnTo>
                <a:lnTo>
                  <a:pt x="233648" y="40893"/>
                </a:lnTo>
                <a:lnTo>
                  <a:pt x="237390" y="33746"/>
                </a:lnTo>
                <a:lnTo>
                  <a:pt x="238633" y="24764"/>
                </a:lnTo>
                <a:lnTo>
                  <a:pt x="238633" y="17017"/>
                </a:lnTo>
                <a:lnTo>
                  <a:pt x="237576" y="14858"/>
                </a:lnTo>
                <a:close/>
              </a:path>
              <a:path w="322579" h="120650">
                <a:moveTo>
                  <a:pt x="216662" y="0"/>
                </a:moveTo>
                <a:lnTo>
                  <a:pt x="198120" y="0"/>
                </a:lnTo>
                <a:lnTo>
                  <a:pt x="189992" y="1904"/>
                </a:lnTo>
                <a:lnTo>
                  <a:pt x="183134" y="5460"/>
                </a:lnTo>
                <a:lnTo>
                  <a:pt x="183134" y="21589"/>
                </a:lnTo>
                <a:lnTo>
                  <a:pt x="189484" y="17144"/>
                </a:lnTo>
                <a:lnTo>
                  <a:pt x="196088" y="14858"/>
                </a:lnTo>
                <a:lnTo>
                  <a:pt x="237576" y="14858"/>
                </a:lnTo>
                <a:lnTo>
                  <a:pt x="235712" y="11048"/>
                </a:lnTo>
                <a:lnTo>
                  <a:pt x="229997" y="6603"/>
                </a:lnTo>
                <a:lnTo>
                  <a:pt x="224154" y="2285"/>
                </a:lnTo>
                <a:lnTo>
                  <a:pt x="216662" y="0"/>
                </a:lnTo>
                <a:close/>
              </a:path>
              <a:path w="322579" h="120650">
                <a:moveTo>
                  <a:pt x="40386" y="23240"/>
                </a:moveTo>
                <a:lnTo>
                  <a:pt x="21336" y="23240"/>
                </a:lnTo>
                <a:lnTo>
                  <a:pt x="21336" y="102488"/>
                </a:lnTo>
                <a:lnTo>
                  <a:pt x="40386" y="102488"/>
                </a:lnTo>
                <a:lnTo>
                  <a:pt x="40386" y="23240"/>
                </a:lnTo>
                <a:close/>
              </a:path>
              <a:path w="322579" h="120650">
                <a:moveTo>
                  <a:pt x="40386" y="0"/>
                </a:moveTo>
                <a:lnTo>
                  <a:pt x="28321" y="0"/>
                </a:lnTo>
                <a:lnTo>
                  <a:pt x="21556" y="4933"/>
                </a:lnTo>
                <a:lnTo>
                  <a:pt x="14589" y="9080"/>
                </a:lnTo>
                <a:lnTo>
                  <a:pt x="7407" y="12465"/>
                </a:lnTo>
                <a:lnTo>
                  <a:pt x="0" y="15112"/>
                </a:lnTo>
                <a:lnTo>
                  <a:pt x="0" y="32003"/>
                </a:lnTo>
                <a:lnTo>
                  <a:pt x="21336" y="23240"/>
                </a:lnTo>
                <a:lnTo>
                  <a:pt x="40386" y="23240"/>
                </a:lnTo>
                <a:lnTo>
                  <a:pt x="40386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8723756" y="4944109"/>
            <a:ext cx="301625" cy="120650"/>
          </a:xfrm>
          <a:custGeom>
            <a:avLst/>
            <a:gdLst/>
            <a:ahLst/>
            <a:cxnLst/>
            <a:rect l="l" t="t" r="r" b="b"/>
            <a:pathLst>
              <a:path w="301625" h="120650">
                <a:moveTo>
                  <a:pt x="89153" y="85216"/>
                </a:moveTo>
                <a:lnTo>
                  <a:pt x="71374" y="85216"/>
                </a:lnTo>
                <a:lnTo>
                  <a:pt x="64008" y="120395"/>
                </a:lnTo>
                <a:lnTo>
                  <a:pt x="78613" y="120395"/>
                </a:lnTo>
                <a:lnTo>
                  <a:pt x="89153" y="85216"/>
                </a:lnTo>
                <a:close/>
              </a:path>
              <a:path w="301625" h="120650">
                <a:moveTo>
                  <a:pt x="216662" y="0"/>
                </a:moveTo>
                <a:lnTo>
                  <a:pt x="204977" y="0"/>
                </a:lnTo>
                <a:lnTo>
                  <a:pt x="199644" y="1269"/>
                </a:lnTo>
                <a:lnTo>
                  <a:pt x="179450" y="31622"/>
                </a:lnTo>
                <a:lnTo>
                  <a:pt x="180848" y="36067"/>
                </a:lnTo>
                <a:lnTo>
                  <a:pt x="183642" y="40004"/>
                </a:lnTo>
                <a:lnTo>
                  <a:pt x="186563" y="43941"/>
                </a:lnTo>
                <a:lnTo>
                  <a:pt x="190373" y="47116"/>
                </a:lnTo>
                <a:lnTo>
                  <a:pt x="195199" y="49656"/>
                </a:lnTo>
                <a:lnTo>
                  <a:pt x="189102" y="51942"/>
                </a:lnTo>
                <a:lnTo>
                  <a:pt x="184403" y="55244"/>
                </a:lnTo>
                <a:lnTo>
                  <a:pt x="177800" y="64388"/>
                </a:lnTo>
                <a:lnTo>
                  <a:pt x="176229" y="69341"/>
                </a:lnTo>
                <a:lnTo>
                  <a:pt x="176149" y="84200"/>
                </a:lnTo>
                <a:lnTo>
                  <a:pt x="179324" y="91185"/>
                </a:lnTo>
                <a:lnTo>
                  <a:pt x="210566" y="104266"/>
                </a:lnTo>
                <a:lnTo>
                  <a:pt x="218066" y="103768"/>
                </a:lnTo>
                <a:lnTo>
                  <a:pt x="242396" y="90042"/>
                </a:lnTo>
                <a:lnTo>
                  <a:pt x="205613" y="90042"/>
                </a:lnTo>
                <a:lnTo>
                  <a:pt x="201675" y="88645"/>
                </a:lnTo>
                <a:lnTo>
                  <a:pt x="198754" y="85851"/>
                </a:lnTo>
                <a:lnTo>
                  <a:pt x="195961" y="83057"/>
                </a:lnTo>
                <a:lnTo>
                  <a:pt x="194437" y="79120"/>
                </a:lnTo>
                <a:lnTo>
                  <a:pt x="194543" y="69087"/>
                </a:lnTo>
                <a:lnTo>
                  <a:pt x="196088" y="65404"/>
                </a:lnTo>
                <a:lnTo>
                  <a:pt x="202184" y="59054"/>
                </a:lnTo>
                <a:lnTo>
                  <a:pt x="205994" y="57531"/>
                </a:lnTo>
                <a:lnTo>
                  <a:pt x="238696" y="57531"/>
                </a:lnTo>
                <a:lnTo>
                  <a:pt x="236600" y="54737"/>
                </a:lnTo>
                <a:lnTo>
                  <a:pt x="231775" y="51434"/>
                </a:lnTo>
                <a:lnTo>
                  <a:pt x="225678" y="49148"/>
                </a:lnTo>
                <a:lnTo>
                  <a:pt x="232939" y="44813"/>
                </a:lnTo>
                <a:lnTo>
                  <a:pt x="235079" y="42671"/>
                </a:lnTo>
                <a:lnTo>
                  <a:pt x="207264" y="42671"/>
                </a:lnTo>
                <a:lnTo>
                  <a:pt x="204089" y="41147"/>
                </a:lnTo>
                <a:lnTo>
                  <a:pt x="201422" y="38353"/>
                </a:lnTo>
                <a:lnTo>
                  <a:pt x="198882" y="35559"/>
                </a:lnTo>
                <a:lnTo>
                  <a:pt x="197612" y="32131"/>
                </a:lnTo>
                <a:lnTo>
                  <a:pt x="197612" y="23748"/>
                </a:lnTo>
                <a:lnTo>
                  <a:pt x="198754" y="20319"/>
                </a:lnTo>
                <a:lnTo>
                  <a:pt x="201168" y="17906"/>
                </a:lnTo>
                <a:lnTo>
                  <a:pt x="203453" y="15493"/>
                </a:lnTo>
                <a:lnTo>
                  <a:pt x="206756" y="14223"/>
                </a:lnTo>
                <a:lnTo>
                  <a:pt x="239085" y="14223"/>
                </a:lnTo>
                <a:lnTo>
                  <a:pt x="238251" y="12953"/>
                </a:lnTo>
                <a:lnTo>
                  <a:pt x="235585" y="9016"/>
                </a:lnTo>
                <a:lnTo>
                  <a:pt x="231775" y="5841"/>
                </a:lnTo>
                <a:lnTo>
                  <a:pt x="226949" y="3428"/>
                </a:lnTo>
                <a:lnTo>
                  <a:pt x="221996" y="1142"/>
                </a:lnTo>
                <a:lnTo>
                  <a:pt x="216662" y="0"/>
                </a:lnTo>
                <a:close/>
              </a:path>
              <a:path w="301625" h="120650">
                <a:moveTo>
                  <a:pt x="238696" y="57531"/>
                </a:moveTo>
                <a:lnTo>
                  <a:pt x="215392" y="57531"/>
                </a:lnTo>
                <a:lnTo>
                  <a:pt x="219201" y="59181"/>
                </a:lnTo>
                <a:lnTo>
                  <a:pt x="225298" y="65531"/>
                </a:lnTo>
                <a:lnTo>
                  <a:pt x="226772" y="69341"/>
                </a:lnTo>
                <a:lnTo>
                  <a:pt x="226822" y="79120"/>
                </a:lnTo>
                <a:lnTo>
                  <a:pt x="225425" y="83057"/>
                </a:lnTo>
                <a:lnTo>
                  <a:pt x="219837" y="88645"/>
                </a:lnTo>
                <a:lnTo>
                  <a:pt x="215773" y="90042"/>
                </a:lnTo>
                <a:lnTo>
                  <a:pt x="242396" y="90042"/>
                </a:lnTo>
                <a:lnTo>
                  <a:pt x="245052" y="84200"/>
                </a:lnTo>
                <a:lnTo>
                  <a:pt x="245110" y="69087"/>
                </a:lnTo>
                <a:lnTo>
                  <a:pt x="243332" y="63753"/>
                </a:lnTo>
                <a:lnTo>
                  <a:pt x="238696" y="57531"/>
                </a:lnTo>
                <a:close/>
              </a:path>
              <a:path w="301625" h="120650">
                <a:moveTo>
                  <a:pt x="239085" y="14223"/>
                </a:moveTo>
                <a:lnTo>
                  <a:pt x="215011" y="14223"/>
                </a:lnTo>
                <a:lnTo>
                  <a:pt x="218313" y="15366"/>
                </a:lnTo>
                <a:lnTo>
                  <a:pt x="220725" y="17906"/>
                </a:lnTo>
                <a:lnTo>
                  <a:pt x="223139" y="20319"/>
                </a:lnTo>
                <a:lnTo>
                  <a:pt x="224409" y="23748"/>
                </a:lnTo>
                <a:lnTo>
                  <a:pt x="224409" y="32131"/>
                </a:lnTo>
                <a:lnTo>
                  <a:pt x="223139" y="35432"/>
                </a:lnTo>
                <a:lnTo>
                  <a:pt x="217932" y="41147"/>
                </a:lnTo>
                <a:lnTo>
                  <a:pt x="214757" y="42671"/>
                </a:lnTo>
                <a:lnTo>
                  <a:pt x="235079" y="42671"/>
                </a:lnTo>
                <a:lnTo>
                  <a:pt x="238140" y="39608"/>
                </a:lnTo>
                <a:lnTo>
                  <a:pt x="241270" y="33522"/>
                </a:lnTo>
                <a:lnTo>
                  <a:pt x="242316" y="26542"/>
                </a:lnTo>
                <a:lnTo>
                  <a:pt x="242316" y="21589"/>
                </a:lnTo>
                <a:lnTo>
                  <a:pt x="240919" y="17017"/>
                </a:lnTo>
                <a:lnTo>
                  <a:pt x="239085" y="14223"/>
                </a:lnTo>
                <a:close/>
              </a:path>
              <a:path w="301625" h="120650">
                <a:moveTo>
                  <a:pt x="140462" y="0"/>
                </a:moveTo>
                <a:lnTo>
                  <a:pt x="128777" y="0"/>
                </a:lnTo>
                <a:lnTo>
                  <a:pt x="123444" y="1269"/>
                </a:lnTo>
                <a:lnTo>
                  <a:pt x="103250" y="31622"/>
                </a:lnTo>
                <a:lnTo>
                  <a:pt x="104648" y="36067"/>
                </a:lnTo>
                <a:lnTo>
                  <a:pt x="107442" y="40004"/>
                </a:lnTo>
                <a:lnTo>
                  <a:pt x="110363" y="43941"/>
                </a:lnTo>
                <a:lnTo>
                  <a:pt x="114173" y="47116"/>
                </a:lnTo>
                <a:lnTo>
                  <a:pt x="118999" y="49656"/>
                </a:lnTo>
                <a:lnTo>
                  <a:pt x="112902" y="51942"/>
                </a:lnTo>
                <a:lnTo>
                  <a:pt x="108203" y="55244"/>
                </a:lnTo>
                <a:lnTo>
                  <a:pt x="101600" y="64388"/>
                </a:lnTo>
                <a:lnTo>
                  <a:pt x="100029" y="69341"/>
                </a:lnTo>
                <a:lnTo>
                  <a:pt x="99949" y="84200"/>
                </a:lnTo>
                <a:lnTo>
                  <a:pt x="103124" y="91185"/>
                </a:lnTo>
                <a:lnTo>
                  <a:pt x="134366" y="104266"/>
                </a:lnTo>
                <a:lnTo>
                  <a:pt x="141866" y="103768"/>
                </a:lnTo>
                <a:lnTo>
                  <a:pt x="166196" y="90042"/>
                </a:lnTo>
                <a:lnTo>
                  <a:pt x="129413" y="90042"/>
                </a:lnTo>
                <a:lnTo>
                  <a:pt x="125475" y="88645"/>
                </a:lnTo>
                <a:lnTo>
                  <a:pt x="122554" y="85851"/>
                </a:lnTo>
                <a:lnTo>
                  <a:pt x="119761" y="83057"/>
                </a:lnTo>
                <a:lnTo>
                  <a:pt x="118237" y="79120"/>
                </a:lnTo>
                <a:lnTo>
                  <a:pt x="118343" y="69087"/>
                </a:lnTo>
                <a:lnTo>
                  <a:pt x="119888" y="65404"/>
                </a:lnTo>
                <a:lnTo>
                  <a:pt x="125984" y="59054"/>
                </a:lnTo>
                <a:lnTo>
                  <a:pt x="129794" y="57531"/>
                </a:lnTo>
                <a:lnTo>
                  <a:pt x="162496" y="57531"/>
                </a:lnTo>
                <a:lnTo>
                  <a:pt x="160400" y="54737"/>
                </a:lnTo>
                <a:lnTo>
                  <a:pt x="155575" y="51434"/>
                </a:lnTo>
                <a:lnTo>
                  <a:pt x="149478" y="49148"/>
                </a:lnTo>
                <a:lnTo>
                  <a:pt x="156739" y="44813"/>
                </a:lnTo>
                <a:lnTo>
                  <a:pt x="158879" y="42671"/>
                </a:lnTo>
                <a:lnTo>
                  <a:pt x="131064" y="42671"/>
                </a:lnTo>
                <a:lnTo>
                  <a:pt x="127889" y="41147"/>
                </a:lnTo>
                <a:lnTo>
                  <a:pt x="125222" y="38353"/>
                </a:lnTo>
                <a:lnTo>
                  <a:pt x="122682" y="35559"/>
                </a:lnTo>
                <a:lnTo>
                  <a:pt x="121412" y="32131"/>
                </a:lnTo>
                <a:lnTo>
                  <a:pt x="121412" y="23748"/>
                </a:lnTo>
                <a:lnTo>
                  <a:pt x="122554" y="20319"/>
                </a:lnTo>
                <a:lnTo>
                  <a:pt x="124968" y="17906"/>
                </a:lnTo>
                <a:lnTo>
                  <a:pt x="127253" y="15493"/>
                </a:lnTo>
                <a:lnTo>
                  <a:pt x="130556" y="14223"/>
                </a:lnTo>
                <a:lnTo>
                  <a:pt x="162885" y="14223"/>
                </a:lnTo>
                <a:lnTo>
                  <a:pt x="162051" y="12953"/>
                </a:lnTo>
                <a:lnTo>
                  <a:pt x="159385" y="9016"/>
                </a:lnTo>
                <a:lnTo>
                  <a:pt x="155575" y="5841"/>
                </a:lnTo>
                <a:lnTo>
                  <a:pt x="150749" y="3428"/>
                </a:lnTo>
                <a:lnTo>
                  <a:pt x="145796" y="1142"/>
                </a:lnTo>
                <a:lnTo>
                  <a:pt x="140462" y="0"/>
                </a:lnTo>
                <a:close/>
              </a:path>
              <a:path w="301625" h="120650">
                <a:moveTo>
                  <a:pt x="162496" y="57531"/>
                </a:moveTo>
                <a:lnTo>
                  <a:pt x="139192" y="57531"/>
                </a:lnTo>
                <a:lnTo>
                  <a:pt x="143001" y="59181"/>
                </a:lnTo>
                <a:lnTo>
                  <a:pt x="149098" y="65531"/>
                </a:lnTo>
                <a:lnTo>
                  <a:pt x="150572" y="69341"/>
                </a:lnTo>
                <a:lnTo>
                  <a:pt x="150622" y="79120"/>
                </a:lnTo>
                <a:lnTo>
                  <a:pt x="149225" y="83057"/>
                </a:lnTo>
                <a:lnTo>
                  <a:pt x="143637" y="88645"/>
                </a:lnTo>
                <a:lnTo>
                  <a:pt x="139573" y="90042"/>
                </a:lnTo>
                <a:lnTo>
                  <a:pt x="166196" y="90042"/>
                </a:lnTo>
                <a:lnTo>
                  <a:pt x="168852" y="84200"/>
                </a:lnTo>
                <a:lnTo>
                  <a:pt x="168910" y="69087"/>
                </a:lnTo>
                <a:lnTo>
                  <a:pt x="167132" y="63753"/>
                </a:lnTo>
                <a:lnTo>
                  <a:pt x="162496" y="57531"/>
                </a:lnTo>
                <a:close/>
              </a:path>
              <a:path w="301625" h="120650">
                <a:moveTo>
                  <a:pt x="162885" y="14223"/>
                </a:moveTo>
                <a:lnTo>
                  <a:pt x="138811" y="14223"/>
                </a:lnTo>
                <a:lnTo>
                  <a:pt x="142113" y="15366"/>
                </a:lnTo>
                <a:lnTo>
                  <a:pt x="144525" y="17906"/>
                </a:lnTo>
                <a:lnTo>
                  <a:pt x="146939" y="20319"/>
                </a:lnTo>
                <a:lnTo>
                  <a:pt x="148209" y="23748"/>
                </a:lnTo>
                <a:lnTo>
                  <a:pt x="148209" y="32131"/>
                </a:lnTo>
                <a:lnTo>
                  <a:pt x="146939" y="35432"/>
                </a:lnTo>
                <a:lnTo>
                  <a:pt x="141732" y="41147"/>
                </a:lnTo>
                <a:lnTo>
                  <a:pt x="138557" y="42671"/>
                </a:lnTo>
                <a:lnTo>
                  <a:pt x="158879" y="42671"/>
                </a:lnTo>
                <a:lnTo>
                  <a:pt x="161940" y="39608"/>
                </a:lnTo>
                <a:lnTo>
                  <a:pt x="165070" y="33522"/>
                </a:lnTo>
                <a:lnTo>
                  <a:pt x="166116" y="26542"/>
                </a:lnTo>
                <a:lnTo>
                  <a:pt x="166116" y="21589"/>
                </a:lnTo>
                <a:lnTo>
                  <a:pt x="164719" y="17017"/>
                </a:lnTo>
                <a:lnTo>
                  <a:pt x="162885" y="14223"/>
                </a:lnTo>
                <a:close/>
              </a:path>
              <a:path w="301625" h="120650">
                <a:moveTo>
                  <a:pt x="301117" y="23240"/>
                </a:moveTo>
                <a:lnTo>
                  <a:pt x="281940" y="23240"/>
                </a:lnTo>
                <a:lnTo>
                  <a:pt x="281940" y="102488"/>
                </a:lnTo>
                <a:lnTo>
                  <a:pt x="301117" y="102488"/>
                </a:lnTo>
                <a:lnTo>
                  <a:pt x="301117" y="23240"/>
                </a:lnTo>
                <a:close/>
              </a:path>
              <a:path w="301625" h="120650">
                <a:moveTo>
                  <a:pt x="301117" y="0"/>
                </a:moveTo>
                <a:lnTo>
                  <a:pt x="289051" y="0"/>
                </a:lnTo>
                <a:lnTo>
                  <a:pt x="282267" y="4933"/>
                </a:lnTo>
                <a:lnTo>
                  <a:pt x="275256" y="9080"/>
                </a:lnTo>
                <a:lnTo>
                  <a:pt x="268031" y="12465"/>
                </a:lnTo>
                <a:lnTo>
                  <a:pt x="260603" y="15112"/>
                </a:lnTo>
                <a:lnTo>
                  <a:pt x="260603" y="32003"/>
                </a:lnTo>
                <a:lnTo>
                  <a:pt x="281940" y="23240"/>
                </a:lnTo>
                <a:lnTo>
                  <a:pt x="301117" y="23240"/>
                </a:lnTo>
                <a:lnTo>
                  <a:pt x="301117" y="0"/>
                </a:lnTo>
                <a:close/>
              </a:path>
              <a:path w="301625" h="120650">
                <a:moveTo>
                  <a:pt x="40513" y="23240"/>
                </a:moveTo>
                <a:lnTo>
                  <a:pt x="21336" y="23240"/>
                </a:lnTo>
                <a:lnTo>
                  <a:pt x="21336" y="102488"/>
                </a:lnTo>
                <a:lnTo>
                  <a:pt x="40513" y="102488"/>
                </a:lnTo>
                <a:lnTo>
                  <a:pt x="40513" y="23240"/>
                </a:lnTo>
                <a:close/>
              </a:path>
              <a:path w="301625" h="120650">
                <a:moveTo>
                  <a:pt x="40513" y="0"/>
                </a:moveTo>
                <a:lnTo>
                  <a:pt x="28448" y="0"/>
                </a:lnTo>
                <a:lnTo>
                  <a:pt x="21663" y="4933"/>
                </a:lnTo>
                <a:lnTo>
                  <a:pt x="14652" y="9080"/>
                </a:lnTo>
                <a:lnTo>
                  <a:pt x="7427" y="12465"/>
                </a:lnTo>
                <a:lnTo>
                  <a:pt x="0" y="15112"/>
                </a:lnTo>
                <a:lnTo>
                  <a:pt x="0" y="32003"/>
                </a:lnTo>
                <a:lnTo>
                  <a:pt x="21336" y="23240"/>
                </a:lnTo>
                <a:lnTo>
                  <a:pt x="40513" y="23240"/>
                </a:lnTo>
                <a:lnTo>
                  <a:pt x="40513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1272286" y="5635269"/>
            <a:ext cx="1066165" cy="132080"/>
          </a:xfrm>
          <a:custGeom>
            <a:avLst/>
            <a:gdLst/>
            <a:ahLst/>
            <a:cxnLst/>
            <a:rect l="l" t="t" r="r" b="b"/>
            <a:pathLst>
              <a:path w="1066164" h="132079">
                <a:moveTo>
                  <a:pt x="647064" y="85509"/>
                </a:moveTo>
                <a:lnTo>
                  <a:pt x="558926" y="85509"/>
                </a:lnTo>
                <a:lnTo>
                  <a:pt x="558926" y="100088"/>
                </a:lnTo>
                <a:lnTo>
                  <a:pt x="629793" y="100088"/>
                </a:lnTo>
                <a:lnTo>
                  <a:pt x="629793" y="132054"/>
                </a:lnTo>
                <a:lnTo>
                  <a:pt x="647064" y="132054"/>
                </a:lnTo>
                <a:lnTo>
                  <a:pt x="647064" y="85509"/>
                </a:lnTo>
                <a:close/>
              </a:path>
              <a:path w="1066164" h="132079">
                <a:moveTo>
                  <a:pt x="178561" y="83858"/>
                </a:moveTo>
                <a:lnTo>
                  <a:pt x="161289" y="83858"/>
                </a:lnTo>
                <a:lnTo>
                  <a:pt x="161289" y="127469"/>
                </a:lnTo>
                <a:lnTo>
                  <a:pt x="249047" y="127469"/>
                </a:lnTo>
                <a:lnTo>
                  <a:pt x="249047" y="113030"/>
                </a:lnTo>
                <a:lnTo>
                  <a:pt x="178561" y="113030"/>
                </a:lnTo>
                <a:lnTo>
                  <a:pt x="178561" y="83858"/>
                </a:lnTo>
                <a:close/>
              </a:path>
              <a:path w="1066164" h="132079">
                <a:moveTo>
                  <a:pt x="246633" y="0"/>
                </a:moveTo>
                <a:lnTo>
                  <a:pt x="229742" y="0"/>
                </a:lnTo>
                <a:lnTo>
                  <a:pt x="229742" y="94056"/>
                </a:lnTo>
                <a:lnTo>
                  <a:pt x="246633" y="94056"/>
                </a:lnTo>
                <a:lnTo>
                  <a:pt x="246633" y="0"/>
                </a:lnTo>
                <a:close/>
              </a:path>
              <a:path w="1066164" h="132079">
                <a:moveTo>
                  <a:pt x="175513" y="5194"/>
                </a:moveTo>
                <a:lnTo>
                  <a:pt x="142573" y="26244"/>
                </a:lnTo>
                <a:lnTo>
                  <a:pt x="140080" y="40246"/>
                </a:lnTo>
                <a:lnTo>
                  <a:pt x="140709" y="47568"/>
                </a:lnTo>
                <a:lnTo>
                  <a:pt x="168180" y="74559"/>
                </a:lnTo>
                <a:lnTo>
                  <a:pt x="175513" y="75171"/>
                </a:lnTo>
                <a:lnTo>
                  <a:pt x="182831" y="74556"/>
                </a:lnTo>
                <a:lnTo>
                  <a:pt x="189518" y="72713"/>
                </a:lnTo>
                <a:lnTo>
                  <a:pt x="195561" y="69642"/>
                </a:lnTo>
                <a:lnTo>
                  <a:pt x="200946" y="65341"/>
                </a:lnTo>
                <a:lnTo>
                  <a:pt x="204831" y="60718"/>
                </a:lnTo>
                <a:lnTo>
                  <a:pt x="170052" y="60718"/>
                </a:lnTo>
                <a:lnTo>
                  <a:pt x="165607" y="58839"/>
                </a:lnTo>
                <a:lnTo>
                  <a:pt x="162051" y="55067"/>
                </a:lnTo>
                <a:lnTo>
                  <a:pt x="158622" y="51308"/>
                </a:lnTo>
                <a:lnTo>
                  <a:pt x="156844" y="46367"/>
                </a:lnTo>
                <a:lnTo>
                  <a:pt x="156844" y="34086"/>
                </a:lnTo>
                <a:lnTo>
                  <a:pt x="158622" y="29108"/>
                </a:lnTo>
                <a:lnTo>
                  <a:pt x="162051" y="25323"/>
                </a:lnTo>
                <a:lnTo>
                  <a:pt x="165607" y="21539"/>
                </a:lnTo>
                <a:lnTo>
                  <a:pt x="170052" y="19646"/>
                </a:lnTo>
                <a:lnTo>
                  <a:pt x="204826" y="19646"/>
                </a:lnTo>
                <a:lnTo>
                  <a:pt x="200913" y="14986"/>
                </a:lnTo>
                <a:lnTo>
                  <a:pt x="195534" y="10702"/>
                </a:lnTo>
                <a:lnTo>
                  <a:pt x="189499" y="7642"/>
                </a:lnTo>
                <a:lnTo>
                  <a:pt x="182822" y="5806"/>
                </a:lnTo>
                <a:lnTo>
                  <a:pt x="175513" y="5194"/>
                </a:lnTo>
                <a:close/>
              </a:path>
              <a:path w="1066164" h="132079">
                <a:moveTo>
                  <a:pt x="204826" y="19646"/>
                </a:moveTo>
                <a:lnTo>
                  <a:pt x="180975" y="19646"/>
                </a:lnTo>
                <a:lnTo>
                  <a:pt x="185419" y="21577"/>
                </a:lnTo>
                <a:lnTo>
                  <a:pt x="188975" y="25425"/>
                </a:lnTo>
                <a:lnTo>
                  <a:pt x="192404" y="29286"/>
                </a:lnTo>
                <a:lnTo>
                  <a:pt x="194132" y="34086"/>
                </a:lnTo>
                <a:lnTo>
                  <a:pt x="194182" y="46367"/>
                </a:lnTo>
                <a:lnTo>
                  <a:pt x="192404" y="51308"/>
                </a:lnTo>
                <a:lnTo>
                  <a:pt x="185547" y="58839"/>
                </a:lnTo>
                <a:lnTo>
                  <a:pt x="181101" y="60718"/>
                </a:lnTo>
                <a:lnTo>
                  <a:pt x="204831" y="60718"/>
                </a:lnTo>
                <a:lnTo>
                  <a:pt x="205346" y="60088"/>
                </a:lnTo>
                <a:lnTo>
                  <a:pt x="208466" y="54155"/>
                </a:lnTo>
                <a:lnTo>
                  <a:pt x="210325" y="47568"/>
                </a:lnTo>
                <a:lnTo>
                  <a:pt x="210947" y="40246"/>
                </a:lnTo>
                <a:lnTo>
                  <a:pt x="210325" y="32866"/>
                </a:lnTo>
                <a:lnTo>
                  <a:pt x="208454" y="26196"/>
                </a:lnTo>
                <a:lnTo>
                  <a:pt x="205321" y="20236"/>
                </a:lnTo>
                <a:lnTo>
                  <a:pt x="204826" y="19646"/>
                </a:lnTo>
                <a:close/>
              </a:path>
              <a:path w="1066164" h="132079">
                <a:moveTo>
                  <a:pt x="1062482" y="71462"/>
                </a:moveTo>
                <a:lnTo>
                  <a:pt x="977011" y="71462"/>
                </a:lnTo>
                <a:lnTo>
                  <a:pt x="977011" y="85915"/>
                </a:lnTo>
                <a:lnTo>
                  <a:pt x="1045718" y="85915"/>
                </a:lnTo>
                <a:lnTo>
                  <a:pt x="1045718" y="93929"/>
                </a:lnTo>
                <a:lnTo>
                  <a:pt x="977011" y="93929"/>
                </a:lnTo>
                <a:lnTo>
                  <a:pt x="977011" y="129933"/>
                </a:lnTo>
                <a:lnTo>
                  <a:pt x="1065911" y="129933"/>
                </a:lnTo>
                <a:lnTo>
                  <a:pt x="1065911" y="115557"/>
                </a:lnTo>
                <a:lnTo>
                  <a:pt x="994028" y="115557"/>
                </a:lnTo>
                <a:lnTo>
                  <a:pt x="994028" y="107137"/>
                </a:lnTo>
                <a:lnTo>
                  <a:pt x="1062482" y="107137"/>
                </a:lnTo>
                <a:lnTo>
                  <a:pt x="1062482" y="71462"/>
                </a:lnTo>
                <a:close/>
              </a:path>
              <a:path w="1066164" h="132079">
                <a:moveTo>
                  <a:pt x="384428" y="82702"/>
                </a:moveTo>
                <a:lnTo>
                  <a:pt x="367664" y="82702"/>
                </a:lnTo>
                <a:lnTo>
                  <a:pt x="367664" y="132054"/>
                </a:lnTo>
                <a:lnTo>
                  <a:pt x="384428" y="132054"/>
                </a:lnTo>
                <a:lnTo>
                  <a:pt x="384428" y="82702"/>
                </a:lnTo>
                <a:close/>
              </a:path>
              <a:path w="1066164" h="132079">
                <a:moveTo>
                  <a:pt x="310388" y="8420"/>
                </a:moveTo>
                <a:lnTo>
                  <a:pt x="278209" y="34953"/>
                </a:lnTo>
                <a:lnTo>
                  <a:pt x="275844" y="54152"/>
                </a:lnTo>
                <a:lnTo>
                  <a:pt x="276439" y="64204"/>
                </a:lnTo>
                <a:lnTo>
                  <a:pt x="296354" y="96874"/>
                </a:lnTo>
                <a:lnTo>
                  <a:pt x="310388" y="99949"/>
                </a:lnTo>
                <a:lnTo>
                  <a:pt x="319369" y="98870"/>
                </a:lnTo>
                <a:lnTo>
                  <a:pt x="327088" y="95635"/>
                </a:lnTo>
                <a:lnTo>
                  <a:pt x="333569" y="90246"/>
                </a:lnTo>
                <a:lnTo>
                  <a:pt x="336876" y="85509"/>
                </a:lnTo>
                <a:lnTo>
                  <a:pt x="305434" y="85509"/>
                </a:lnTo>
                <a:lnTo>
                  <a:pt x="301244" y="82689"/>
                </a:lnTo>
                <a:lnTo>
                  <a:pt x="297688" y="77050"/>
                </a:lnTo>
                <a:lnTo>
                  <a:pt x="294258" y="71412"/>
                </a:lnTo>
                <a:lnTo>
                  <a:pt x="292568" y="64204"/>
                </a:lnTo>
                <a:lnTo>
                  <a:pt x="292622" y="43961"/>
                </a:lnTo>
                <a:lnTo>
                  <a:pt x="294131" y="36982"/>
                </a:lnTo>
                <a:lnTo>
                  <a:pt x="300989" y="25793"/>
                </a:lnTo>
                <a:lnTo>
                  <a:pt x="305180" y="22999"/>
                </a:lnTo>
                <a:lnTo>
                  <a:pt x="336974" y="22999"/>
                </a:lnTo>
                <a:lnTo>
                  <a:pt x="333569" y="18123"/>
                </a:lnTo>
                <a:lnTo>
                  <a:pt x="327088" y="12733"/>
                </a:lnTo>
                <a:lnTo>
                  <a:pt x="319369" y="9498"/>
                </a:lnTo>
                <a:lnTo>
                  <a:pt x="310388" y="8420"/>
                </a:lnTo>
                <a:close/>
              </a:path>
              <a:path w="1066164" h="132079">
                <a:moveTo>
                  <a:pt x="336974" y="22999"/>
                </a:moveTo>
                <a:lnTo>
                  <a:pt x="315722" y="22999"/>
                </a:lnTo>
                <a:lnTo>
                  <a:pt x="320039" y="25831"/>
                </a:lnTo>
                <a:lnTo>
                  <a:pt x="326897" y="37147"/>
                </a:lnTo>
                <a:lnTo>
                  <a:pt x="328379" y="43961"/>
                </a:lnTo>
                <a:lnTo>
                  <a:pt x="328461" y="64204"/>
                </a:lnTo>
                <a:lnTo>
                  <a:pt x="326770" y="71412"/>
                </a:lnTo>
                <a:lnTo>
                  <a:pt x="323214" y="77050"/>
                </a:lnTo>
                <a:lnTo>
                  <a:pt x="319766" y="82702"/>
                </a:lnTo>
                <a:lnTo>
                  <a:pt x="315467" y="85509"/>
                </a:lnTo>
                <a:lnTo>
                  <a:pt x="336876" y="85509"/>
                </a:lnTo>
                <a:lnTo>
                  <a:pt x="338835" y="82702"/>
                </a:lnTo>
                <a:lnTo>
                  <a:pt x="384428" y="82702"/>
                </a:lnTo>
                <a:lnTo>
                  <a:pt x="384428" y="68249"/>
                </a:lnTo>
                <a:lnTo>
                  <a:pt x="343916" y="68249"/>
                </a:lnTo>
                <a:lnTo>
                  <a:pt x="344753" y="64204"/>
                </a:lnTo>
                <a:lnTo>
                  <a:pt x="344815" y="63830"/>
                </a:lnTo>
                <a:lnTo>
                  <a:pt x="345185" y="59258"/>
                </a:lnTo>
                <a:lnTo>
                  <a:pt x="345185" y="48996"/>
                </a:lnTo>
                <a:lnTo>
                  <a:pt x="344840" y="44742"/>
                </a:lnTo>
                <a:lnTo>
                  <a:pt x="344731" y="43961"/>
                </a:lnTo>
                <a:lnTo>
                  <a:pt x="343916" y="40119"/>
                </a:lnTo>
                <a:lnTo>
                  <a:pt x="384428" y="40119"/>
                </a:lnTo>
                <a:lnTo>
                  <a:pt x="384428" y="25666"/>
                </a:lnTo>
                <a:lnTo>
                  <a:pt x="338835" y="25666"/>
                </a:lnTo>
                <a:lnTo>
                  <a:pt x="336974" y="22999"/>
                </a:lnTo>
                <a:close/>
              </a:path>
              <a:path w="1066164" h="132079">
                <a:moveTo>
                  <a:pt x="384428" y="40119"/>
                </a:moveTo>
                <a:lnTo>
                  <a:pt x="367664" y="40119"/>
                </a:lnTo>
                <a:lnTo>
                  <a:pt x="367664" y="68249"/>
                </a:lnTo>
                <a:lnTo>
                  <a:pt x="384428" y="68249"/>
                </a:lnTo>
                <a:lnTo>
                  <a:pt x="384428" y="40119"/>
                </a:lnTo>
                <a:close/>
              </a:path>
              <a:path w="1066164" h="132079">
                <a:moveTo>
                  <a:pt x="384428" y="0"/>
                </a:moveTo>
                <a:lnTo>
                  <a:pt x="367664" y="0"/>
                </a:lnTo>
                <a:lnTo>
                  <a:pt x="367664" y="25666"/>
                </a:lnTo>
                <a:lnTo>
                  <a:pt x="384428" y="25666"/>
                </a:lnTo>
                <a:lnTo>
                  <a:pt x="384428" y="0"/>
                </a:lnTo>
                <a:close/>
              </a:path>
              <a:path w="1066164" h="132079">
                <a:moveTo>
                  <a:pt x="665099" y="62230"/>
                </a:moveTo>
                <a:lnTo>
                  <a:pt x="542544" y="62230"/>
                </a:lnTo>
                <a:lnTo>
                  <a:pt x="542544" y="76669"/>
                </a:lnTo>
                <a:lnTo>
                  <a:pt x="665099" y="76669"/>
                </a:lnTo>
                <a:lnTo>
                  <a:pt x="665099" y="62230"/>
                </a:lnTo>
                <a:close/>
              </a:path>
              <a:path w="1066164" h="132079">
                <a:moveTo>
                  <a:pt x="612394" y="52031"/>
                </a:moveTo>
                <a:lnTo>
                  <a:pt x="595121" y="52031"/>
                </a:lnTo>
                <a:lnTo>
                  <a:pt x="595121" y="62230"/>
                </a:lnTo>
                <a:lnTo>
                  <a:pt x="612394" y="62230"/>
                </a:lnTo>
                <a:lnTo>
                  <a:pt x="612394" y="52031"/>
                </a:lnTo>
                <a:close/>
              </a:path>
              <a:path w="1066164" h="132079">
                <a:moveTo>
                  <a:pt x="578231" y="2120"/>
                </a:moveTo>
                <a:lnTo>
                  <a:pt x="561086" y="2120"/>
                </a:lnTo>
                <a:lnTo>
                  <a:pt x="561086" y="52031"/>
                </a:lnTo>
                <a:lnTo>
                  <a:pt x="646683" y="52031"/>
                </a:lnTo>
                <a:lnTo>
                  <a:pt x="646683" y="37719"/>
                </a:lnTo>
                <a:lnTo>
                  <a:pt x="578231" y="37719"/>
                </a:lnTo>
                <a:lnTo>
                  <a:pt x="578231" y="28067"/>
                </a:lnTo>
                <a:lnTo>
                  <a:pt x="646683" y="28067"/>
                </a:lnTo>
                <a:lnTo>
                  <a:pt x="646683" y="14033"/>
                </a:lnTo>
                <a:lnTo>
                  <a:pt x="578231" y="14033"/>
                </a:lnTo>
                <a:lnTo>
                  <a:pt x="578231" y="2120"/>
                </a:lnTo>
                <a:close/>
              </a:path>
              <a:path w="1066164" h="132079">
                <a:moveTo>
                  <a:pt x="646683" y="28067"/>
                </a:moveTo>
                <a:lnTo>
                  <a:pt x="629538" y="28067"/>
                </a:lnTo>
                <a:lnTo>
                  <a:pt x="629538" y="37719"/>
                </a:lnTo>
                <a:lnTo>
                  <a:pt x="646683" y="37719"/>
                </a:lnTo>
                <a:lnTo>
                  <a:pt x="646683" y="28067"/>
                </a:lnTo>
                <a:close/>
              </a:path>
              <a:path w="1066164" h="132079">
                <a:moveTo>
                  <a:pt x="646683" y="2120"/>
                </a:moveTo>
                <a:lnTo>
                  <a:pt x="629538" y="2120"/>
                </a:lnTo>
                <a:lnTo>
                  <a:pt x="629538" y="14033"/>
                </a:lnTo>
                <a:lnTo>
                  <a:pt x="646683" y="14033"/>
                </a:lnTo>
                <a:lnTo>
                  <a:pt x="646683" y="2120"/>
                </a:lnTo>
                <a:close/>
              </a:path>
              <a:path w="1066164" h="132079">
                <a:moveTo>
                  <a:pt x="479678" y="11366"/>
                </a:moveTo>
                <a:lnTo>
                  <a:pt x="414274" y="11366"/>
                </a:lnTo>
                <a:lnTo>
                  <a:pt x="414274" y="25806"/>
                </a:lnTo>
                <a:lnTo>
                  <a:pt x="460247" y="25806"/>
                </a:lnTo>
                <a:lnTo>
                  <a:pt x="453409" y="45268"/>
                </a:lnTo>
                <a:lnTo>
                  <a:pt x="442213" y="62641"/>
                </a:lnTo>
                <a:lnTo>
                  <a:pt x="426636" y="77925"/>
                </a:lnTo>
                <a:lnTo>
                  <a:pt x="406653" y="91122"/>
                </a:lnTo>
                <a:lnTo>
                  <a:pt x="419481" y="103162"/>
                </a:lnTo>
                <a:lnTo>
                  <a:pt x="443817" y="84772"/>
                </a:lnTo>
                <a:lnTo>
                  <a:pt x="461962" y="63341"/>
                </a:lnTo>
                <a:lnTo>
                  <a:pt x="473916" y="38871"/>
                </a:lnTo>
                <a:lnTo>
                  <a:pt x="479678" y="11366"/>
                </a:lnTo>
                <a:close/>
              </a:path>
              <a:path w="1066164" h="132079">
                <a:moveTo>
                  <a:pt x="727456" y="25527"/>
                </a:moveTo>
                <a:lnTo>
                  <a:pt x="710311" y="25527"/>
                </a:lnTo>
                <a:lnTo>
                  <a:pt x="710311" y="39560"/>
                </a:lnTo>
                <a:lnTo>
                  <a:pt x="709666" y="47042"/>
                </a:lnTo>
                <a:lnTo>
                  <a:pt x="688911" y="82569"/>
                </a:lnTo>
                <a:lnTo>
                  <a:pt x="676782" y="90982"/>
                </a:lnTo>
                <a:lnTo>
                  <a:pt x="689482" y="101930"/>
                </a:lnTo>
                <a:lnTo>
                  <a:pt x="697321" y="95795"/>
                </a:lnTo>
                <a:lnTo>
                  <a:pt x="704850" y="88001"/>
                </a:lnTo>
                <a:lnTo>
                  <a:pt x="712092" y="78545"/>
                </a:lnTo>
                <a:lnTo>
                  <a:pt x="719074" y="67424"/>
                </a:lnTo>
                <a:lnTo>
                  <a:pt x="737906" y="67424"/>
                </a:lnTo>
                <a:lnTo>
                  <a:pt x="727497" y="39560"/>
                </a:lnTo>
                <a:lnTo>
                  <a:pt x="727456" y="25527"/>
                </a:lnTo>
                <a:close/>
              </a:path>
              <a:path w="1066164" h="132079">
                <a:moveTo>
                  <a:pt x="737906" y="67424"/>
                </a:moveTo>
                <a:lnTo>
                  <a:pt x="719074" y="67424"/>
                </a:lnTo>
                <a:lnTo>
                  <a:pt x="724858" y="76253"/>
                </a:lnTo>
                <a:lnTo>
                  <a:pt x="731726" y="84528"/>
                </a:lnTo>
                <a:lnTo>
                  <a:pt x="739665" y="92245"/>
                </a:lnTo>
                <a:lnTo>
                  <a:pt x="748664" y="99402"/>
                </a:lnTo>
                <a:lnTo>
                  <a:pt x="760094" y="86804"/>
                </a:lnTo>
                <a:lnTo>
                  <a:pt x="753881" y="83137"/>
                </a:lnTo>
                <a:lnTo>
                  <a:pt x="747985" y="78545"/>
                </a:lnTo>
                <a:lnTo>
                  <a:pt x="742503" y="73111"/>
                </a:lnTo>
                <a:lnTo>
                  <a:pt x="737906" y="67424"/>
                </a:lnTo>
                <a:close/>
              </a:path>
              <a:path w="1066164" h="132079">
                <a:moveTo>
                  <a:pt x="755395" y="11087"/>
                </a:moveTo>
                <a:lnTo>
                  <a:pt x="681736" y="11087"/>
                </a:lnTo>
                <a:lnTo>
                  <a:pt x="681736" y="25527"/>
                </a:lnTo>
                <a:lnTo>
                  <a:pt x="755395" y="25527"/>
                </a:lnTo>
                <a:lnTo>
                  <a:pt x="755395" y="11087"/>
                </a:lnTo>
                <a:close/>
              </a:path>
              <a:path w="1066164" h="132079">
                <a:moveTo>
                  <a:pt x="122554" y="99542"/>
                </a:moveTo>
                <a:lnTo>
                  <a:pt x="0" y="99542"/>
                </a:lnTo>
                <a:lnTo>
                  <a:pt x="0" y="113842"/>
                </a:lnTo>
                <a:lnTo>
                  <a:pt x="122554" y="113842"/>
                </a:lnTo>
                <a:lnTo>
                  <a:pt x="122554" y="99542"/>
                </a:lnTo>
                <a:close/>
              </a:path>
              <a:path w="1066164" h="132079">
                <a:moveTo>
                  <a:pt x="69850" y="68999"/>
                </a:moveTo>
                <a:lnTo>
                  <a:pt x="52577" y="68999"/>
                </a:lnTo>
                <a:lnTo>
                  <a:pt x="52577" y="99542"/>
                </a:lnTo>
                <a:lnTo>
                  <a:pt x="69850" y="99542"/>
                </a:lnTo>
                <a:lnTo>
                  <a:pt x="69850" y="68999"/>
                </a:lnTo>
                <a:close/>
              </a:path>
              <a:path w="1066164" h="132079">
                <a:moveTo>
                  <a:pt x="35178" y="10680"/>
                </a:moveTo>
                <a:lnTo>
                  <a:pt x="18160" y="10680"/>
                </a:lnTo>
                <a:lnTo>
                  <a:pt x="18160" y="68999"/>
                </a:lnTo>
                <a:lnTo>
                  <a:pt x="107060" y="68999"/>
                </a:lnTo>
                <a:lnTo>
                  <a:pt x="107060" y="54698"/>
                </a:lnTo>
                <a:lnTo>
                  <a:pt x="35178" y="54698"/>
                </a:lnTo>
                <a:lnTo>
                  <a:pt x="35178" y="10680"/>
                </a:lnTo>
                <a:close/>
              </a:path>
              <a:path w="1066164" h="132079">
                <a:moveTo>
                  <a:pt x="864107" y="8826"/>
                </a:moveTo>
                <a:lnTo>
                  <a:pt x="846963" y="8826"/>
                </a:lnTo>
                <a:lnTo>
                  <a:pt x="846963" y="34505"/>
                </a:lnTo>
                <a:lnTo>
                  <a:pt x="846343" y="42537"/>
                </a:lnTo>
                <a:lnTo>
                  <a:pt x="825753" y="79657"/>
                </a:lnTo>
                <a:lnTo>
                  <a:pt x="811783" y="89471"/>
                </a:lnTo>
                <a:lnTo>
                  <a:pt x="825119" y="101523"/>
                </a:lnTo>
                <a:lnTo>
                  <a:pt x="834380" y="94156"/>
                </a:lnTo>
                <a:lnTo>
                  <a:pt x="842533" y="85882"/>
                </a:lnTo>
                <a:lnTo>
                  <a:pt x="849568" y="76701"/>
                </a:lnTo>
                <a:lnTo>
                  <a:pt x="855471" y="66611"/>
                </a:lnTo>
                <a:lnTo>
                  <a:pt x="875254" y="66611"/>
                </a:lnTo>
                <a:lnTo>
                  <a:pt x="864140" y="34505"/>
                </a:lnTo>
                <a:lnTo>
                  <a:pt x="864107" y="8826"/>
                </a:lnTo>
                <a:close/>
              </a:path>
              <a:path w="1066164" h="132079">
                <a:moveTo>
                  <a:pt x="875254" y="66611"/>
                </a:moveTo>
                <a:lnTo>
                  <a:pt x="855471" y="66611"/>
                </a:lnTo>
                <a:lnTo>
                  <a:pt x="861589" y="75996"/>
                </a:lnTo>
                <a:lnTo>
                  <a:pt x="868695" y="84566"/>
                </a:lnTo>
                <a:lnTo>
                  <a:pt x="876778" y="92321"/>
                </a:lnTo>
                <a:lnTo>
                  <a:pt x="885825" y="99263"/>
                </a:lnTo>
                <a:lnTo>
                  <a:pt x="897889" y="85636"/>
                </a:lnTo>
                <a:lnTo>
                  <a:pt x="890958" y="81987"/>
                </a:lnTo>
                <a:lnTo>
                  <a:pt x="884634" y="77269"/>
                </a:lnTo>
                <a:lnTo>
                  <a:pt x="878905" y="71480"/>
                </a:lnTo>
                <a:lnTo>
                  <a:pt x="875254" y="66611"/>
                </a:lnTo>
                <a:close/>
              </a:path>
              <a:path w="1066164" h="132079">
                <a:moveTo>
                  <a:pt x="996822" y="2806"/>
                </a:moveTo>
                <a:lnTo>
                  <a:pt x="980313" y="2806"/>
                </a:lnTo>
                <a:lnTo>
                  <a:pt x="980313" y="23837"/>
                </a:lnTo>
                <a:lnTo>
                  <a:pt x="977391" y="31775"/>
                </a:lnTo>
                <a:lnTo>
                  <a:pt x="947546" y="56616"/>
                </a:lnTo>
                <a:lnTo>
                  <a:pt x="958976" y="68389"/>
                </a:lnTo>
                <a:lnTo>
                  <a:pt x="964945" y="65557"/>
                </a:lnTo>
                <a:lnTo>
                  <a:pt x="970914" y="61379"/>
                </a:lnTo>
                <a:lnTo>
                  <a:pt x="976630" y="55854"/>
                </a:lnTo>
                <a:lnTo>
                  <a:pt x="982471" y="50342"/>
                </a:lnTo>
                <a:lnTo>
                  <a:pt x="986663" y="45135"/>
                </a:lnTo>
                <a:lnTo>
                  <a:pt x="989202" y="40246"/>
                </a:lnTo>
                <a:lnTo>
                  <a:pt x="1008990" y="40246"/>
                </a:lnTo>
                <a:lnTo>
                  <a:pt x="1006220" y="37579"/>
                </a:lnTo>
                <a:lnTo>
                  <a:pt x="999997" y="30734"/>
                </a:lnTo>
                <a:lnTo>
                  <a:pt x="996822" y="23291"/>
                </a:lnTo>
                <a:lnTo>
                  <a:pt x="996822" y="2806"/>
                </a:lnTo>
                <a:close/>
              </a:path>
              <a:path w="1066164" h="132079">
                <a:moveTo>
                  <a:pt x="1062482" y="0"/>
                </a:moveTo>
                <a:lnTo>
                  <a:pt x="1045718" y="0"/>
                </a:lnTo>
                <a:lnTo>
                  <a:pt x="1045718" y="20459"/>
                </a:lnTo>
                <a:lnTo>
                  <a:pt x="1017651" y="20459"/>
                </a:lnTo>
                <a:lnTo>
                  <a:pt x="1017651" y="34366"/>
                </a:lnTo>
                <a:lnTo>
                  <a:pt x="1045718" y="34366"/>
                </a:lnTo>
                <a:lnTo>
                  <a:pt x="1045718" y="66332"/>
                </a:lnTo>
                <a:lnTo>
                  <a:pt x="1062482" y="66332"/>
                </a:lnTo>
                <a:lnTo>
                  <a:pt x="1062482" y="0"/>
                </a:lnTo>
                <a:close/>
              </a:path>
              <a:path w="1066164" h="132079">
                <a:moveTo>
                  <a:pt x="1008990" y="40246"/>
                </a:moveTo>
                <a:lnTo>
                  <a:pt x="989202" y="40246"/>
                </a:lnTo>
                <a:lnTo>
                  <a:pt x="994558" y="47023"/>
                </a:lnTo>
                <a:lnTo>
                  <a:pt x="1001283" y="53390"/>
                </a:lnTo>
                <a:lnTo>
                  <a:pt x="1009366" y="59348"/>
                </a:lnTo>
                <a:lnTo>
                  <a:pt x="1018794" y="64897"/>
                </a:lnTo>
                <a:lnTo>
                  <a:pt x="1028953" y="51892"/>
                </a:lnTo>
                <a:lnTo>
                  <a:pt x="1022526" y="49482"/>
                </a:lnTo>
                <a:lnTo>
                  <a:pt x="1016587" y="46293"/>
                </a:lnTo>
                <a:lnTo>
                  <a:pt x="1011148" y="42324"/>
                </a:lnTo>
                <a:lnTo>
                  <a:pt x="1008990" y="40246"/>
                </a:lnTo>
                <a:close/>
              </a:path>
              <a:path w="1066164" h="132079">
                <a:moveTo>
                  <a:pt x="924432" y="0"/>
                </a:moveTo>
                <a:lnTo>
                  <a:pt x="907414" y="0"/>
                </a:lnTo>
                <a:lnTo>
                  <a:pt x="907414" y="132054"/>
                </a:lnTo>
                <a:lnTo>
                  <a:pt x="924432" y="132054"/>
                </a:lnTo>
                <a:lnTo>
                  <a:pt x="924432" y="0"/>
                </a:lnTo>
                <a:close/>
              </a:path>
              <a:path w="1066164" h="132079">
                <a:moveTo>
                  <a:pt x="788543" y="0"/>
                </a:moveTo>
                <a:lnTo>
                  <a:pt x="771778" y="0"/>
                </a:lnTo>
                <a:lnTo>
                  <a:pt x="771778" y="132054"/>
                </a:lnTo>
                <a:lnTo>
                  <a:pt x="788543" y="132054"/>
                </a:lnTo>
                <a:lnTo>
                  <a:pt x="788543" y="0"/>
                </a:lnTo>
                <a:close/>
              </a:path>
              <a:path w="1066164" h="132079">
                <a:moveTo>
                  <a:pt x="513588" y="0"/>
                </a:moveTo>
                <a:lnTo>
                  <a:pt x="496315" y="0"/>
                </a:lnTo>
                <a:lnTo>
                  <a:pt x="496315" y="132054"/>
                </a:lnTo>
                <a:lnTo>
                  <a:pt x="513588" y="132054"/>
                </a:lnTo>
                <a:lnTo>
                  <a:pt x="513588" y="66471"/>
                </a:lnTo>
                <a:lnTo>
                  <a:pt x="534034" y="66471"/>
                </a:lnTo>
                <a:lnTo>
                  <a:pt x="534034" y="52031"/>
                </a:lnTo>
                <a:lnTo>
                  <a:pt x="513588" y="52031"/>
                </a:lnTo>
                <a:lnTo>
                  <a:pt x="513588" y="0"/>
                </a:lnTo>
                <a:close/>
              </a:path>
            </a:pathLst>
          </a:custGeom>
          <a:solidFill>
            <a:srgbClr val="333E5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8" name="object 78"/>
          <p:cNvPicPr/>
          <p:nvPr/>
        </p:nvPicPr>
        <p:blipFill>
          <a:blip r:embed="rId40" cstate="print"/>
          <a:stretch>
            <a:fillRect/>
          </a:stretch>
        </p:blipFill>
        <p:spPr>
          <a:xfrm>
            <a:off x="3564509" y="5212460"/>
            <a:ext cx="250570" cy="132079"/>
          </a:xfrm>
          <a:prstGeom prst="rect">
            <a:avLst/>
          </a:prstGeom>
        </p:spPr>
      </p:pic>
      <p:sp>
        <p:nvSpPr>
          <p:cNvPr id="79" name="object 79"/>
          <p:cNvSpPr/>
          <p:nvPr/>
        </p:nvSpPr>
        <p:spPr>
          <a:xfrm>
            <a:off x="5057790" y="5229733"/>
            <a:ext cx="405130" cy="120650"/>
          </a:xfrm>
          <a:custGeom>
            <a:avLst/>
            <a:gdLst/>
            <a:ahLst/>
            <a:cxnLst/>
            <a:rect l="l" t="t" r="r" b="b"/>
            <a:pathLst>
              <a:path w="405129" h="120650">
                <a:moveTo>
                  <a:pt x="173212" y="85217"/>
                </a:moveTo>
                <a:lnTo>
                  <a:pt x="155305" y="85217"/>
                </a:lnTo>
                <a:lnTo>
                  <a:pt x="147939" y="120396"/>
                </a:lnTo>
                <a:lnTo>
                  <a:pt x="162671" y="120396"/>
                </a:lnTo>
                <a:lnTo>
                  <a:pt x="173212" y="85217"/>
                </a:lnTo>
                <a:close/>
              </a:path>
              <a:path w="405129" h="120650">
                <a:moveTo>
                  <a:pt x="300720" y="0"/>
                </a:moveTo>
                <a:lnTo>
                  <a:pt x="288909" y="0"/>
                </a:lnTo>
                <a:lnTo>
                  <a:pt x="283575" y="1143"/>
                </a:lnTo>
                <a:lnTo>
                  <a:pt x="263509" y="31623"/>
                </a:lnTo>
                <a:lnTo>
                  <a:pt x="264906" y="36068"/>
                </a:lnTo>
                <a:lnTo>
                  <a:pt x="270494" y="43942"/>
                </a:lnTo>
                <a:lnTo>
                  <a:pt x="274304" y="47117"/>
                </a:lnTo>
                <a:lnTo>
                  <a:pt x="279257" y="49657"/>
                </a:lnTo>
                <a:lnTo>
                  <a:pt x="273034" y="51943"/>
                </a:lnTo>
                <a:lnTo>
                  <a:pt x="268335" y="55245"/>
                </a:lnTo>
                <a:lnTo>
                  <a:pt x="265160" y="59817"/>
                </a:lnTo>
                <a:lnTo>
                  <a:pt x="261858" y="64389"/>
                </a:lnTo>
                <a:lnTo>
                  <a:pt x="260288" y="69342"/>
                </a:lnTo>
                <a:lnTo>
                  <a:pt x="260207" y="84201"/>
                </a:lnTo>
                <a:lnTo>
                  <a:pt x="263382" y="91186"/>
                </a:lnTo>
                <a:lnTo>
                  <a:pt x="294624" y="104267"/>
                </a:lnTo>
                <a:lnTo>
                  <a:pt x="302125" y="103768"/>
                </a:lnTo>
                <a:lnTo>
                  <a:pt x="326436" y="90043"/>
                </a:lnTo>
                <a:lnTo>
                  <a:pt x="289671" y="90043"/>
                </a:lnTo>
                <a:lnTo>
                  <a:pt x="285734" y="88646"/>
                </a:lnTo>
                <a:lnTo>
                  <a:pt x="279892" y="83058"/>
                </a:lnTo>
                <a:lnTo>
                  <a:pt x="278495" y="79121"/>
                </a:lnTo>
                <a:lnTo>
                  <a:pt x="278593" y="69088"/>
                </a:lnTo>
                <a:lnTo>
                  <a:pt x="280019" y="65405"/>
                </a:lnTo>
                <a:lnTo>
                  <a:pt x="283067" y="62230"/>
                </a:lnTo>
                <a:lnTo>
                  <a:pt x="286242" y="59055"/>
                </a:lnTo>
                <a:lnTo>
                  <a:pt x="290052" y="57531"/>
                </a:lnTo>
                <a:lnTo>
                  <a:pt x="322628" y="57531"/>
                </a:lnTo>
                <a:lnTo>
                  <a:pt x="320532" y="54737"/>
                </a:lnTo>
                <a:lnTo>
                  <a:pt x="315833" y="51435"/>
                </a:lnTo>
                <a:lnTo>
                  <a:pt x="309737" y="49149"/>
                </a:lnTo>
                <a:lnTo>
                  <a:pt x="316978" y="44813"/>
                </a:lnTo>
                <a:lnTo>
                  <a:pt x="319100" y="42672"/>
                </a:lnTo>
                <a:lnTo>
                  <a:pt x="291195" y="42672"/>
                </a:lnTo>
                <a:lnTo>
                  <a:pt x="288020" y="41148"/>
                </a:lnTo>
                <a:lnTo>
                  <a:pt x="285480" y="38354"/>
                </a:lnTo>
                <a:lnTo>
                  <a:pt x="282813" y="35560"/>
                </a:lnTo>
                <a:lnTo>
                  <a:pt x="281543" y="32131"/>
                </a:lnTo>
                <a:lnTo>
                  <a:pt x="281543" y="23749"/>
                </a:lnTo>
                <a:lnTo>
                  <a:pt x="282813" y="20320"/>
                </a:lnTo>
                <a:lnTo>
                  <a:pt x="285099" y="17907"/>
                </a:lnTo>
                <a:lnTo>
                  <a:pt x="287512" y="15494"/>
                </a:lnTo>
                <a:lnTo>
                  <a:pt x="290814" y="14224"/>
                </a:lnTo>
                <a:lnTo>
                  <a:pt x="323144" y="14224"/>
                </a:lnTo>
                <a:lnTo>
                  <a:pt x="322310" y="12954"/>
                </a:lnTo>
                <a:lnTo>
                  <a:pt x="319643" y="9017"/>
                </a:lnTo>
                <a:lnTo>
                  <a:pt x="315833" y="5842"/>
                </a:lnTo>
                <a:lnTo>
                  <a:pt x="310880" y="3429"/>
                </a:lnTo>
                <a:lnTo>
                  <a:pt x="306054" y="1143"/>
                </a:lnTo>
                <a:lnTo>
                  <a:pt x="300720" y="0"/>
                </a:lnTo>
                <a:close/>
              </a:path>
              <a:path w="405129" h="120650">
                <a:moveTo>
                  <a:pt x="322628" y="57531"/>
                </a:moveTo>
                <a:lnTo>
                  <a:pt x="299323" y="57531"/>
                </a:lnTo>
                <a:lnTo>
                  <a:pt x="303260" y="59182"/>
                </a:lnTo>
                <a:lnTo>
                  <a:pt x="309356" y="65532"/>
                </a:lnTo>
                <a:lnTo>
                  <a:pt x="310831" y="69342"/>
                </a:lnTo>
                <a:lnTo>
                  <a:pt x="310880" y="79121"/>
                </a:lnTo>
                <a:lnTo>
                  <a:pt x="309483" y="83058"/>
                </a:lnTo>
                <a:lnTo>
                  <a:pt x="306562" y="85852"/>
                </a:lnTo>
                <a:lnTo>
                  <a:pt x="303768" y="88646"/>
                </a:lnTo>
                <a:lnTo>
                  <a:pt x="299831" y="90043"/>
                </a:lnTo>
                <a:lnTo>
                  <a:pt x="326436" y="90043"/>
                </a:lnTo>
                <a:lnTo>
                  <a:pt x="328986" y="84201"/>
                </a:lnTo>
                <a:lnTo>
                  <a:pt x="329041" y="69088"/>
                </a:lnTo>
                <a:lnTo>
                  <a:pt x="327390" y="63754"/>
                </a:lnTo>
                <a:lnTo>
                  <a:pt x="323771" y="59055"/>
                </a:lnTo>
                <a:lnTo>
                  <a:pt x="322628" y="57531"/>
                </a:lnTo>
                <a:close/>
              </a:path>
              <a:path w="405129" h="120650">
                <a:moveTo>
                  <a:pt x="323144" y="14224"/>
                </a:moveTo>
                <a:lnTo>
                  <a:pt x="299069" y="14224"/>
                </a:lnTo>
                <a:lnTo>
                  <a:pt x="302371" y="15367"/>
                </a:lnTo>
                <a:lnTo>
                  <a:pt x="304784" y="17907"/>
                </a:lnTo>
                <a:lnTo>
                  <a:pt x="307197" y="20320"/>
                </a:lnTo>
                <a:lnTo>
                  <a:pt x="308340" y="23749"/>
                </a:lnTo>
                <a:lnTo>
                  <a:pt x="308340" y="32131"/>
                </a:lnTo>
                <a:lnTo>
                  <a:pt x="307070" y="35433"/>
                </a:lnTo>
                <a:lnTo>
                  <a:pt x="304530" y="38354"/>
                </a:lnTo>
                <a:lnTo>
                  <a:pt x="301863" y="41148"/>
                </a:lnTo>
                <a:lnTo>
                  <a:pt x="298688" y="42672"/>
                </a:lnTo>
                <a:lnTo>
                  <a:pt x="319100" y="42672"/>
                </a:lnTo>
                <a:lnTo>
                  <a:pt x="322135" y="39608"/>
                </a:lnTo>
                <a:lnTo>
                  <a:pt x="325221" y="33522"/>
                </a:lnTo>
                <a:lnTo>
                  <a:pt x="326247" y="26543"/>
                </a:lnTo>
                <a:lnTo>
                  <a:pt x="326247" y="21590"/>
                </a:lnTo>
                <a:lnTo>
                  <a:pt x="324977" y="17018"/>
                </a:lnTo>
                <a:lnTo>
                  <a:pt x="323144" y="14224"/>
                </a:lnTo>
                <a:close/>
              </a:path>
              <a:path w="405129" h="120650">
                <a:moveTo>
                  <a:pt x="128254" y="0"/>
                </a:moveTo>
                <a:lnTo>
                  <a:pt x="120634" y="0"/>
                </a:lnTo>
                <a:lnTo>
                  <a:pt x="110702" y="1016"/>
                </a:lnTo>
                <a:lnTo>
                  <a:pt x="79137" y="34448"/>
                </a:lnTo>
                <a:lnTo>
                  <a:pt x="76200" y="57404"/>
                </a:lnTo>
                <a:lnTo>
                  <a:pt x="76241" y="58674"/>
                </a:lnTo>
                <a:lnTo>
                  <a:pt x="90198" y="97194"/>
                </a:lnTo>
                <a:lnTo>
                  <a:pt x="111236" y="104267"/>
                </a:lnTo>
                <a:lnTo>
                  <a:pt x="118261" y="103649"/>
                </a:lnTo>
                <a:lnTo>
                  <a:pt x="124666" y="101806"/>
                </a:lnTo>
                <a:lnTo>
                  <a:pt x="130453" y="98748"/>
                </a:lnTo>
                <a:lnTo>
                  <a:pt x="135620" y="94488"/>
                </a:lnTo>
                <a:lnTo>
                  <a:pt x="139725" y="89281"/>
                </a:lnTo>
                <a:lnTo>
                  <a:pt x="106664" y="89281"/>
                </a:lnTo>
                <a:lnTo>
                  <a:pt x="102854" y="87376"/>
                </a:lnTo>
                <a:lnTo>
                  <a:pt x="97266" y="79502"/>
                </a:lnTo>
                <a:lnTo>
                  <a:pt x="95869" y="74803"/>
                </a:lnTo>
                <a:lnTo>
                  <a:pt x="95869" y="64643"/>
                </a:lnTo>
                <a:lnTo>
                  <a:pt x="97393" y="60579"/>
                </a:lnTo>
                <a:lnTo>
                  <a:pt x="100187" y="57404"/>
                </a:lnTo>
                <a:lnTo>
                  <a:pt x="103108" y="54229"/>
                </a:lnTo>
                <a:lnTo>
                  <a:pt x="106791" y="52705"/>
                </a:lnTo>
                <a:lnTo>
                  <a:pt x="142648" y="52705"/>
                </a:lnTo>
                <a:lnTo>
                  <a:pt x="140290" y="49911"/>
                </a:lnTo>
                <a:lnTo>
                  <a:pt x="95234" y="49911"/>
                </a:lnTo>
                <a:lnTo>
                  <a:pt x="95685" y="42552"/>
                </a:lnTo>
                <a:lnTo>
                  <a:pt x="113649" y="14859"/>
                </a:lnTo>
                <a:lnTo>
                  <a:pt x="138287" y="14859"/>
                </a:lnTo>
                <a:lnTo>
                  <a:pt x="138287" y="2794"/>
                </a:lnTo>
                <a:lnTo>
                  <a:pt x="134096" y="1016"/>
                </a:lnTo>
                <a:lnTo>
                  <a:pt x="128254" y="0"/>
                </a:lnTo>
                <a:close/>
              </a:path>
              <a:path w="405129" h="120650">
                <a:moveTo>
                  <a:pt x="142648" y="52705"/>
                </a:moveTo>
                <a:lnTo>
                  <a:pt x="121269" y="52705"/>
                </a:lnTo>
                <a:lnTo>
                  <a:pt x="126349" y="58674"/>
                </a:lnTo>
                <a:lnTo>
                  <a:pt x="126349" y="76073"/>
                </a:lnTo>
                <a:lnTo>
                  <a:pt x="124952" y="80518"/>
                </a:lnTo>
                <a:lnTo>
                  <a:pt x="122285" y="84074"/>
                </a:lnTo>
                <a:lnTo>
                  <a:pt x="119618" y="87503"/>
                </a:lnTo>
                <a:lnTo>
                  <a:pt x="115935" y="89281"/>
                </a:lnTo>
                <a:lnTo>
                  <a:pt x="139725" y="89281"/>
                </a:lnTo>
                <a:lnTo>
                  <a:pt x="145145" y="69342"/>
                </a:lnTo>
                <a:lnTo>
                  <a:pt x="145145" y="60071"/>
                </a:lnTo>
                <a:lnTo>
                  <a:pt x="142648" y="52705"/>
                </a:lnTo>
                <a:close/>
              </a:path>
              <a:path w="405129" h="120650">
                <a:moveTo>
                  <a:pt x="125841" y="38100"/>
                </a:moveTo>
                <a:lnTo>
                  <a:pt x="107680" y="38100"/>
                </a:lnTo>
                <a:lnTo>
                  <a:pt x="100441" y="42037"/>
                </a:lnTo>
                <a:lnTo>
                  <a:pt x="95615" y="49911"/>
                </a:lnTo>
                <a:lnTo>
                  <a:pt x="140290" y="49911"/>
                </a:lnTo>
                <a:lnTo>
                  <a:pt x="132572" y="41021"/>
                </a:lnTo>
                <a:lnTo>
                  <a:pt x="125841" y="38100"/>
                </a:lnTo>
                <a:close/>
              </a:path>
              <a:path w="405129" h="120650">
                <a:moveTo>
                  <a:pt x="138287" y="14859"/>
                </a:moveTo>
                <a:lnTo>
                  <a:pt x="127746" y="14859"/>
                </a:lnTo>
                <a:lnTo>
                  <a:pt x="133207" y="16256"/>
                </a:lnTo>
                <a:lnTo>
                  <a:pt x="138287" y="19177"/>
                </a:lnTo>
                <a:lnTo>
                  <a:pt x="138287" y="14859"/>
                </a:lnTo>
                <a:close/>
              </a:path>
              <a:path w="405129" h="120650">
                <a:moveTo>
                  <a:pt x="52054" y="0"/>
                </a:moveTo>
                <a:lnTo>
                  <a:pt x="44434" y="0"/>
                </a:lnTo>
                <a:lnTo>
                  <a:pt x="34502" y="1016"/>
                </a:lnTo>
                <a:lnTo>
                  <a:pt x="2937" y="34448"/>
                </a:lnTo>
                <a:lnTo>
                  <a:pt x="0" y="57404"/>
                </a:lnTo>
                <a:lnTo>
                  <a:pt x="41" y="58674"/>
                </a:lnTo>
                <a:lnTo>
                  <a:pt x="13998" y="97194"/>
                </a:lnTo>
                <a:lnTo>
                  <a:pt x="35036" y="104267"/>
                </a:lnTo>
                <a:lnTo>
                  <a:pt x="42061" y="103649"/>
                </a:lnTo>
                <a:lnTo>
                  <a:pt x="48466" y="101806"/>
                </a:lnTo>
                <a:lnTo>
                  <a:pt x="54253" y="98748"/>
                </a:lnTo>
                <a:lnTo>
                  <a:pt x="59420" y="94488"/>
                </a:lnTo>
                <a:lnTo>
                  <a:pt x="63525" y="89281"/>
                </a:lnTo>
                <a:lnTo>
                  <a:pt x="30464" y="89281"/>
                </a:lnTo>
                <a:lnTo>
                  <a:pt x="26654" y="87376"/>
                </a:lnTo>
                <a:lnTo>
                  <a:pt x="21066" y="79502"/>
                </a:lnTo>
                <a:lnTo>
                  <a:pt x="19669" y="74803"/>
                </a:lnTo>
                <a:lnTo>
                  <a:pt x="19669" y="64643"/>
                </a:lnTo>
                <a:lnTo>
                  <a:pt x="21193" y="60579"/>
                </a:lnTo>
                <a:lnTo>
                  <a:pt x="23987" y="57404"/>
                </a:lnTo>
                <a:lnTo>
                  <a:pt x="26908" y="54229"/>
                </a:lnTo>
                <a:lnTo>
                  <a:pt x="30591" y="52705"/>
                </a:lnTo>
                <a:lnTo>
                  <a:pt x="66448" y="52705"/>
                </a:lnTo>
                <a:lnTo>
                  <a:pt x="64090" y="49911"/>
                </a:lnTo>
                <a:lnTo>
                  <a:pt x="19034" y="49911"/>
                </a:lnTo>
                <a:lnTo>
                  <a:pt x="19485" y="42552"/>
                </a:lnTo>
                <a:lnTo>
                  <a:pt x="37449" y="14859"/>
                </a:lnTo>
                <a:lnTo>
                  <a:pt x="62087" y="14859"/>
                </a:lnTo>
                <a:lnTo>
                  <a:pt x="62087" y="2794"/>
                </a:lnTo>
                <a:lnTo>
                  <a:pt x="57896" y="1016"/>
                </a:lnTo>
                <a:lnTo>
                  <a:pt x="52054" y="0"/>
                </a:lnTo>
                <a:close/>
              </a:path>
              <a:path w="405129" h="120650">
                <a:moveTo>
                  <a:pt x="66448" y="52705"/>
                </a:moveTo>
                <a:lnTo>
                  <a:pt x="45069" y="52705"/>
                </a:lnTo>
                <a:lnTo>
                  <a:pt x="50149" y="58674"/>
                </a:lnTo>
                <a:lnTo>
                  <a:pt x="50149" y="76073"/>
                </a:lnTo>
                <a:lnTo>
                  <a:pt x="48752" y="80518"/>
                </a:lnTo>
                <a:lnTo>
                  <a:pt x="46085" y="84074"/>
                </a:lnTo>
                <a:lnTo>
                  <a:pt x="43418" y="87503"/>
                </a:lnTo>
                <a:lnTo>
                  <a:pt x="39735" y="89281"/>
                </a:lnTo>
                <a:lnTo>
                  <a:pt x="63525" y="89281"/>
                </a:lnTo>
                <a:lnTo>
                  <a:pt x="68945" y="69342"/>
                </a:lnTo>
                <a:lnTo>
                  <a:pt x="68945" y="60071"/>
                </a:lnTo>
                <a:lnTo>
                  <a:pt x="66448" y="52705"/>
                </a:lnTo>
                <a:close/>
              </a:path>
              <a:path w="405129" h="120650">
                <a:moveTo>
                  <a:pt x="49641" y="38100"/>
                </a:moveTo>
                <a:lnTo>
                  <a:pt x="31480" y="38100"/>
                </a:lnTo>
                <a:lnTo>
                  <a:pt x="24241" y="42037"/>
                </a:lnTo>
                <a:lnTo>
                  <a:pt x="19415" y="49911"/>
                </a:lnTo>
                <a:lnTo>
                  <a:pt x="64090" y="49911"/>
                </a:lnTo>
                <a:lnTo>
                  <a:pt x="56372" y="41021"/>
                </a:lnTo>
                <a:lnTo>
                  <a:pt x="49641" y="38100"/>
                </a:lnTo>
                <a:close/>
              </a:path>
              <a:path w="405129" h="120650">
                <a:moveTo>
                  <a:pt x="62087" y="14859"/>
                </a:moveTo>
                <a:lnTo>
                  <a:pt x="51546" y="14859"/>
                </a:lnTo>
                <a:lnTo>
                  <a:pt x="57007" y="16256"/>
                </a:lnTo>
                <a:lnTo>
                  <a:pt x="62087" y="19177"/>
                </a:lnTo>
                <a:lnTo>
                  <a:pt x="62087" y="14859"/>
                </a:lnTo>
                <a:close/>
              </a:path>
              <a:path w="405129" h="120650">
                <a:moveTo>
                  <a:pt x="404606" y="1651"/>
                </a:moveTo>
                <a:lnTo>
                  <a:pt x="336153" y="1651"/>
                </a:lnTo>
                <a:lnTo>
                  <a:pt x="336153" y="17526"/>
                </a:lnTo>
                <a:lnTo>
                  <a:pt x="384794" y="17526"/>
                </a:lnTo>
                <a:lnTo>
                  <a:pt x="378129" y="29146"/>
                </a:lnTo>
                <a:lnTo>
                  <a:pt x="359204" y="71985"/>
                </a:lnTo>
                <a:lnTo>
                  <a:pt x="351774" y="102489"/>
                </a:lnTo>
                <a:lnTo>
                  <a:pt x="371586" y="102489"/>
                </a:lnTo>
                <a:lnTo>
                  <a:pt x="373348" y="91868"/>
                </a:lnTo>
                <a:lnTo>
                  <a:pt x="375587" y="81534"/>
                </a:lnTo>
                <a:lnTo>
                  <a:pt x="390763" y="39671"/>
                </a:lnTo>
                <a:lnTo>
                  <a:pt x="404606" y="12192"/>
                </a:lnTo>
                <a:lnTo>
                  <a:pt x="404606" y="1651"/>
                </a:lnTo>
                <a:close/>
              </a:path>
              <a:path w="405129" h="120650">
                <a:moveTo>
                  <a:pt x="252206" y="1651"/>
                </a:moveTo>
                <a:lnTo>
                  <a:pt x="183753" y="1651"/>
                </a:lnTo>
                <a:lnTo>
                  <a:pt x="183753" y="17526"/>
                </a:lnTo>
                <a:lnTo>
                  <a:pt x="232394" y="17526"/>
                </a:lnTo>
                <a:lnTo>
                  <a:pt x="225729" y="29146"/>
                </a:lnTo>
                <a:lnTo>
                  <a:pt x="206804" y="71985"/>
                </a:lnTo>
                <a:lnTo>
                  <a:pt x="199374" y="102489"/>
                </a:lnTo>
                <a:lnTo>
                  <a:pt x="219186" y="102489"/>
                </a:lnTo>
                <a:lnTo>
                  <a:pt x="220948" y="91868"/>
                </a:lnTo>
                <a:lnTo>
                  <a:pt x="223187" y="81534"/>
                </a:lnTo>
                <a:lnTo>
                  <a:pt x="238363" y="39671"/>
                </a:lnTo>
                <a:lnTo>
                  <a:pt x="252206" y="12192"/>
                </a:lnTo>
                <a:lnTo>
                  <a:pt x="252206" y="1651"/>
                </a:lnTo>
                <a:close/>
              </a:path>
            </a:pathLst>
          </a:custGeom>
          <a:solidFill>
            <a:srgbClr val="333E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5961760" y="5229733"/>
            <a:ext cx="407034" cy="120650"/>
          </a:xfrm>
          <a:custGeom>
            <a:avLst/>
            <a:gdLst/>
            <a:ahLst/>
            <a:cxnLst/>
            <a:rect l="l" t="t" r="r" b="b"/>
            <a:pathLst>
              <a:path w="407035" h="120650">
                <a:moveTo>
                  <a:pt x="173100" y="85217"/>
                </a:moveTo>
                <a:lnTo>
                  <a:pt x="155321" y="85217"/>
                </a:lnTo>
                <a:lnTo>
                  <a:pt x="147954" y="120396"/>
                </a:lnTo>
                <a:lnTo>
                  <a:pt x="162560" y="120396"/>
                </a:lnTo>
                <a:lnTo>
                  <a:pt x="173100" y="85217"/>
                </a:lnTo>
                <a:close/>
              </a:path>
              <a:path w="407035" h="120650">
                <a:moveTo>
                  <a:pt x="52069" y="0"/>
                </a:moveTo>
                <a:lnTo>
                  <a:pt x="44323" y="0"/>
                </a:lnTo>
                <a:lnTo>
                  <a:pt x="34464" y="1016"/>
                </a:lnTo>
                <a:lnTo>
                  <a:pt x="2952" y="34448"/>
                </a:lnTo>
                <a:lnTo>
                  <a:pt x="0" y="57658"/>
                </a:lnTo>
                <a:lnTo>
                  <a:pt x="569" y="67851"/>
                </a:lnTo>
                <a:lnTo>
                  <a:pt x="20034" y="101123"/>
                </a:lnTo>
                <a:lnTo>
                  <a:pt x="35051" y="104267"/>
                </a:lnTo>
                <a:lnTo>
                  <a:pt x="42074" y="103649"/>
                </a:lnTo>
                <a:lnTo>
                  <a:pt x="48466" y="101806"/>
                </a:lnTo>
                <a:lnTo>
                  <a:pt x="54215" y="98748"/>
                </a:lnTo>
                <a:lnTo>
                  <a:pt x="59309" y="94488"/>
                </a:lnTo>
                <a:lnTo>
                  <a:pt x="63485" y="89281"/>
                </a:lnTo>
                <a:lnTo>
                  <a:pt x="30479" y="89281"/>
                </a:lnTo>
                <a:lnTo>
                  <a:pt x="26669" y="87376"/>
                </a:lnTo>
                <a:lnTo>
                  <a:pt x="21081" y="79502"/>
                </a:lnTo>
                <a:lnTo>
                  <a:pt x="19685" y="74803"/>
                </a:lnTo>
                <a:lnTo>
                  <a:pt x="19685" y="64643"/>
                </a:lnTo>
                <a:lnTo>
                  <a:pt x="21209" y="60579"/>
                </a:lnTo>
                <a:lnTo>
                  <a:pt x="26797" y="54229"/>
                </a:lnTo>
                <a:lnTo>
                  <a:pt x="30479" y="52705"/>
                </a:lnTo>
                <a:lnTo>
                  <a:pt x="66464" y="52705"/>
                </a:lnTo>
                <a:lnTo>
                  <a:pt x="64105" y="49911"/>
                </a:lnTo>
                <a:lnTo>
                  <a:pt x="19050" y="49911"/>
                </a:lnTo>
                <a:lnTo>
                  <a:pt x="19500" y="42552"/>
                </a:lnTo>
                <a:lnTo>
                  <a:pt x="37337" y="14859"/>
                </a:lnTo>
                <a:lnTo>
                  <a:pt x="62102" y="14859"/>
                </a:lnTo>
                <a:lnTo>
                  <a:pt x="62102" y="2794"/>
                </a:lnTo>
                <a:lnTo>
                  <a:pt x="57912" y="1016"/>
                </a:lnTo>
                <a:lnTo>
                  <a:pt x="52069" y="0"/>
                </a:lnTo>
                <a:close/>
              </a:path>
              <a:path w="407035" h="120650">
                <a:moveTo>
                  <a:pt x="66464" y="52705"/>
                </a:moveTo>
                <a:lnTo>
                  <a:pt x="45085" y="52705"/>
                </a:lnTo>
                <a:lnTo>
                  <a:pt x="50164" y="58674"/>
                </a:lnTo>
                <a:lnTo>
                  <a:pt x="50164" y="76073"/>
                </a:lnTo>
                <a:lnTo>
                  <a:pt x="48767" y="80518"/>
                </a:lnTo>
                <a:lnTo>
                  <a:pt x="46100" y="84074"/>
                </a:lnTo>
                <a:lnTo>
                  <a:pt x="43434" y="87503"/>
                </a:lnTo>
                <a:lnTo>
                  <a:pt x="39750" y="89281"/>
                </a:lnTo>
                <a:lnTo>
                  <a:pt x="63485" y="89281"/>
                </a:lnTo>
                <a:lnTo>
                  <a:pt x="68961" y="69342"/>
                </a:lnTo>
                <a:lnTo>
                  <a:pt x="68961" y="60071"/>
                </a:lnTo>
                <a:lnTo>
                  <a:pt x="66464" y="52705"/>
                </a:lnTo>
                <a:close/>
              </a:path>
              <a:path w="407035" h="120650">
                <a:moveTo>
                  <a:pt x="49656" y="38100"/>
                </a:moveTo>
                <a:lnTo>
                  <a:pt x="31496" y="38100"/>
                </a:lnTo>
                <a:lnTo>
                  <a:pt x="24256" y="42037"/>
                </a:lnTo>
                <a:lnTo>
                  <a:pt x="19430" y="49911"/>
                </a:lnTo>
                <a:lnTo>
                  <a:pt x="64105" y="49911"/>
                </a:lnTo>
                <a:lnTo>
                  <a:pt x="56387" y="41021"/>
                </a:lnTo>
                <a:lnTo>
                  <a:pt x="49656" y="38100"/>
                </a:lnTo>
                <a:close/>
              </a:path>
              <a:path w="407035" h="120650">
                <a:moveTo>
                  <a:pt x="62102" y="14859"/>
                </a:moveTo>
                <a:lnTo>
                  <a:pt x="51435" y="14859"/>
                </a:lnTo>
                <a:lnTo>
                  <a:pt x="57023" y="16256"/>
                </a:lnTo>
                <a:lnTo>
                  <a:pt x="62102" y="19177"/>
                </a:lnTo>
                <a:lnTo>
                  <a:pt x="62102" y="14859"/>
                </a:lnTo>
                <a:close/>
              </a:path>
              <a:path w="407035" h="120650">
                <a:moveTo>
                  <a:pt x="394588" y="80137"/>
                </a:moveTo>
                <a:lnTo>
                  <a:pt x="376936" y="80137"/>
                </a:lnTo>
                <a:lnTo>
                  <a:pt x="376936" y="102489"/>
                </a:lnTo>
                <a:lnTo>
                  <a:pt x="394588" y="102489"/>
                </a:lnTo>
                <a:lnTo>
                  <a:pt x="394588" y="80137"/>
                </a:lnTo>
                <a:close/>
              </a:path>
              <a:path w="407035" h="120650">
                <a:moveTo>
                  <a:pt x="394588" y="1651"/>
                </a:moveTo>
                <a:lnTo>
                  <a:pt x="376554" y="1651"/>
                </a:lnTo>
                <a:lnTo>
                  <a:pt x="373129" y="8743"/>
                </a:lnTo>
                <a:lnTo>
                  <a:pt x="368966" y="16287"/>
                </a:lnTo>
                <a:lnTo>
                  <a:pt x="346328" y="49418"/>
                </a:lnTo>
                <a:lnTo>
                  <a:pt x="332993" y="65532"/>
                </a:lnTo>
                <a:lnTo>
                  <a:pt x="332993" y="80137"/>
                </a:lnTo>
                <a:lnTo>
                  <a:pt x="406653" y="80137"/>
                </a:lnTo>
                <a:lnTo>
                  <a:pt x="406653" y="66294"/>
                </a:lnTo>
                <a:lnTo>
                  <a:pt x="349250" y="66294"/>
                </a:lnTo>
                <a:lnTo>
                  <a:pt x="353302" y="61364"/>
                </a:lnTo>
                <a:lnTo>
                  <a:pt x="376936" y="27178"/>
                </a:lnTo>
                <a:lnTo>
                  <a:pt x="394588" y="27178"/>
                </a:lnTo>
                <a:lnTo>
                  <a:pt x="394588" y="1651"/>
                </a:lnTo>
                <a:close/>
              </a:path>
              <a:path w="407035" h="120650">
                <a:moveTo>
                  <a:pt x="394588" y="27178"/>
                </a:moveTo>
                <a:lnTo>
                  <a:pt x="376936" y="27178"/>
                </a:lnTo>
                <a:lnTo>
                  <a:pt x="376936" y="66294"/>
                </a:lnTo>
                <a:lnTo>
                  <a:pt x="394588" y="66294"/>
                </a:lnTo>
                <a:lnTo>
                  <a:pt x="394588" y="27178"/>
                </a:lnTo>
                <a:close/>
              </a:path>
              <a:path w="407035" h="120650">
                <a:moveTo>
                  <a:pt x="144017" y="1651"/>
                </a:moveTo>
                <a:lnTo>
                  <a:pt x="75564" y="1651"/>
                </a:lnTo>
                <a:lnTo>
                  <a:pt x="75564" y="17526"/>
                </a:lnTo>
                <a:lnTo>
                  <a:pt x="124205" y="17526"/>
                </a:lnTo>
                <a:lnTo>
                  <a:pt x="117540" y="29146"/>
                </a:lnTo>
                <a:lnTo>
                  <a:pt x="98615" y="71985"/>
                </a:lnTo>
                <a:lnTo>
                  <a:pt x="91186" y="102489"/>
                </a:lnTo>
                <a:lnTo>
                  <a:pt x="110871" y="102489"/>
                </a:lnTo>
                <a:lnTo>
                  <a:pt x="112652" y="91868"/>
                </a:lnTo>
                <a:lnTo>
                  <a:pt x="114935" y="81534"/>
                </a:lnTo>
                <a:lnTo>
                  <a:pt x="130127" y="39671"/>
                </a:lnTo>
                <a:lnTo>
                  <a:pt x="144017" y="12192"/>
                </a:lnTo>
                <a:lnTo>
                  <a:pt x="144017" y="1651"/>
                </a:lnTo>
                <a:close/>
              </a:path>
              <a:path w="407035" h="120650">
                <a:moveTo>
                  <a:pt x="324129" y="15494"/>
                </a:moveTo>
                <a:lnTo>
                  <a:pt x="296037" y="15494"/>
                </a:lnTo>
                <a:lnTo>
                  <a:pt x="300100" y="16637"/>
                </a:lnTo>
                <a:lnTo>
                  <a:pt x="302640" y="19177"/>
                </a:lnTo>
                <a:lnTo>
                  <a:pt x="305308" y="21590"/>
                </a:lnTo>
                <a:lnTo>
                  <a:pt x="306577" y="25146"/>
                </a:lnTo>
                <a:lnTo>
                  <a:pt x="306577" y="33274"/>
                </a:lnTo>
                <a:lnTo>
                  <a:pt x="305688" y="36449"/>
                </a:lnTo>
                <a:lnTo>
                  <a:pt x="301878" y="42291"/>
                </a:lnTo>
                <a:lnTo>
                  <a:pt x="298830" y="45339"/>
                </a:lnTo>
                <a:lnTo>
                  <a:pt x="294513" y="48514"/>
                </a:lnTo>
                <a:lnTo>
                  <a:pt x="286940" y="54320"/>
                </a:lnTo>
                <a:lnTo>
                  <a:pt x="264922" y="79883"/>
                </a:lnTo>
                <a:lnTo>
                  <a:pt x="263016" y="84455"/>
                </a:lnTo>
                <a:lnTo>
                  <a:pt x="262127" y="89408"/>
                </a:lnTo>
                <a:lnTo>
                  <a:pt x="262127" y="102489"/>
                </a:lnTo>
                <a:lnTo>
                  <a:pt x="324992" y="102489"/>
                </a:lnTo>
                <a:lnTo>
                  <a:pt x="324992" y="86360"/>
                </a:lnTo>
                <a:lnTo>
                  <a:pt x="282321" y="86360"/>
                </a:lnTo>
                <a:lnTo>
                  <a:pt x="282321" y="83947"/>
                </a:lnTo>
                <a:lnTo>
                  <a:pt x="283590" y="81026"/>
                </a:lnTo>
                <a:lnTo>
                  <a:pt x="286258" y="77851"/>
                </a:lnTo>
                <a:lnTo>
                  <a:pt x="288925" y="74549"/>
                </a:lnTo>
                <a:lnTo>
                  <a:pt x="293369" y="70612"/>
                </a:lnTo>
                <a:lnTo>
                  <a:pt x="306197" y="61214"/>
                </a:lnTo>
                <a:lnTo>
                  <a:pt x="312547" y="56134"/>
                </a:lnTo>
                <a:lnTo>
                  <a:pt x="315340" y="53467"/>
                </a:lnTo>
                <a:lnTo>
                  <a:pt x="317753" y="50546"/>
                </a:lnTo>
                <a:lnTo>
                  <a:pt x="320166" y="47752"/>
                </a:lnTo>
                <a:lnTo>
                  <a:pt x="322199" y="44450"/>
                </a:lnTo>
                <a:lnTo>
                  <a:pt x="323596" y="40894"/>
                </a:lnTo>
                <a:lnTo>
                  <a:pt x="325119" y="37338"/>
                </a:lnTo>
                <a:lnTo>
                  <a:pt x="325881" y="33274"/>
                </a:lnTo>
                <a:lnTo>
                  <a:pt x="325881" y="19685"/>
                </a:lnTo>
                <a:lnTo>
                  <a:pt x="324129" y="15494"/>
                </a:lnTo>
                <a:close/>
              </a:path>
              <a:path w="407035" h="120650">
                <a:moveTo>
                  <a:pt x="303656" y="0"/>
                </a:moveTo>
                <a:lnTo>
                  <a:pt x="293242" y="0"/>
                </a:lnTo>
                <a:lnTo>
                  <a:pt x="285720" y="543"/>
                </a:lnTo>
                <a:lnTo>
                  <a:pt x="278590" y="2159"/>
                </a:lnTo>
                <a:lnTo>
                  <a:pt x="271865" y="4822"/>
                </a:lnTo>
                <a:lnTo>
                  <a:pt x="265556" y="8509"/>
                </a:lnTo>
                <a:lnTo>
                  <a:pt x="265556" y="25654"/>
                </a:lnTo>
                <a:lnTo>
                  <a:pt x="271607" y="21173"/>
                </a:lnTo>
                <a:lnTo>
                  <a:pt x="277764" y="18002"/>
                </a:lnTo>
                <a:lnTo>
                  <a:pt x="284041" y="16117"/>
                </a:lnTo>
                <a:lnTo>
                  <a:pt x="290449" y="15494"/>
                </a:lnTo>
                <a:lnTo>
                  <a:pt x="324129" y="15494"/>
                </a:lnTo>
                <a:lnTo>
                  <a:pt x="322961" y="12700"/>
                </a:lnTo>
                <a:lnTo>
                  <a:pt x="317373" y="7620"/>
                </a:lnTo>
                <a:lnTo>
                  <a:pt x="311658" y="2540"/>
                </a:lnTo>
                <a:lnTo>
                  <a:pt x="303656" y="0"/>
                </a:lnTo>
                <a:close/>
              </a:path>
              <a:path w="407035" h="120650">
                <a:moveTo>
                  <a:pt x="187198" y="81661"/>
                </a:moveTo>
                <a:lnTo>
                  <a:pt x="187198" y="99060"/>
                </a:lnTo>
                <a:lnTo>
                  <a:pt x="193548" y="102489"/>
                </a:lnTo>
                <a:lnTo>
                  <a:pt x="201802" y="104267"/>
                </a:lnTo>
                <a:lnTo>
                  <a:pt x="211836" y="104267"/>
                </a:lnTo>
                <a:lnTo>
                  <a:pt x="246892" y="89281"/>
                </a:lnTo>
                <a:lnTo>
                  <a:pt x="201802" y="89281"/>
                </a:lnTo>
                <a:lnTo>
                  <a:pt x="193928" y="86741"/>
                </a:lnTo>
                <a:lnTo>
                  <a:pt x="187198" y="81661"/>
                </a:lnTo>
                <a:close/>
              </a:path>
              <a:path w="407035" h="120650">
                <a:moveTo>
                  <a:pt x="245472" y="14859"/>
                </a:moveTo>
                <a:lnTo>
                  <a:pt x="221614" y="14859"/>
                </a:lnTo>
                <a:lnTo>
                  <a:pt x="227075" y="19431"/>
                </a:lnTo>
                <a:lnTo>
                  <a:pt x="227075" y="28575"/>
                </a:lnTo>
                <a:lnTo>
                  <a:pt x="225744" y="34982"/>
                </a:lnTo>
                <a:lnTo>
                  <a:pt x="221757" y="39544"/>
                </a:lnTo>
                <a:lnTo>
                  <a:pt x="215128" y="42273"/>
                </a:lnTo>
                <a:lnTo>
                  <a:pt x="205866" y="43180"/>
                </a:lnTo>
                <a:lnTo>
                  <a:pt x="197612" y="43180"/>
                </a:lnTo>
                <a:lnTo>
                  <a:pt x="197612" y="58166"/>
                </a:lnTo>
                <a:lnTo>
                  <a:pt x="206501" y="58166"/>
                </a:lnTo>
                <a:lnTo>
                  <a:pt x="216836" y="59142"/>
                </a:lnTo>
                <a:lnTo>
                  <a:pt x="224218" y="62071"/>
                </a:lnTo>
                <a:lnTo>
                  <a:pt x="228647" y="66952"/>
                </a:lnTo>
                <a:lnTo>
                  <a:pt x="230124" y="73787"/>
                </a:lnTo>
                <a:lnTo>
                  <a:pt x="230124" y="78867"/>
                </a:lnTo>
                <a:lnTo>
                  <a:pt x="228346" y="82677"/>
                </a:lnTo>
                <a:lnTo>
                  <a:pt x="221234" y="88011"/>
                </a:lnTo>
                <a:lnTo>
                  <a:pt x="216535" y="89281"/>
                </a:lnTo>
                <a:lnTo>
                  <a:pt x="246892" y="89281"/>
                </a:lnTo>
                <a:lnTo>
                  <a:pt x="249681" y="83185"/>
                </a:lnTo>
                <a:lnTo>
                  <a:pt x="249681" y="67437"/>
                </a:lnTo>
                <a:lnTo>
                  <a:pt x="226440" y="50038"/>
                </a:lnTo>
                <a:lnTo>
                  <a:pt x="226440" y="49784"/>
                </a:lnTo>
                <a:lnTo>
                  <a:pt x="235202" y="46231"/>
                </a:lnTo>
                <a:lnTo>
                  <a:pt x="241474" y="40894"/>
                </a:lnTo>
                <a:lnTo>
                  <a:pt x="245246" y="33746"/>
                </a:lnTo>
                <a:lnTo>
                  <a:pt x="246506" y="24765"/>
                </a:lnTo>
                <a:lnTo>
                  <a:pt x="246506" y="17018"/>
                </a:lnTo>
                <a:lnTo>
                  <a:pt x="245472" y="14859"/>
                </a:lnTo>
                <a:close/>
              </a:path>
              <a:path w="407035" h="120650">
                <a:moveTo>
                  <a:pt x="224536" y="0"/>
                </a:moveTo>
                <a:lnTo>
                  <a:pt x="205866" y="0"/>
                </a:lnTo>
                <a:lnTo>
                  <a:pt x="197865" y="1905"/>
                </a:lnTo>
                <a:lnTo>
                  <a:pt x="191008" y="5461"/>
                </a:lnTo>
                <a:lnTo>
                  <a:pt x="191008" y="21590"/>
                </a:lnTo>
                <a:lnTo>
                  <a:pt x="197358" y="17145"/>
                </a:lnTo>
                <a:lnTo>
                  <a:pt x="203962" y="14859"/>
                </a:lnTo>
                <a:lnTo>
                  <a:pt x="245472" y="14859"/>
                </a:lnTo>
                <a:lnTo>
                  <a:pt x="243586" y="10922"/>
                </a:lnTo>
                <a:lnTo>
                  <a:pt x="237743" y="6604"/>
                </a:lnTo>
                <a:lnTo>
                  <a:pt x="232028" y="2159"/>
                </a:lnTo>
                <a:lnTo>
                  <a:pt x="224536" y="0"/>
                </a:lnTo>
                <a:close/>
              </a:path>
            </a:pathLst>
          </a:custGeom>
          <a:solidFill>
            <a:srgbClr val="333E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6882526" y="5229733"/>
            <a:ext cx="402590" cy="120650"/>
          </a:xfrm>
          <a:custGeom>
            <a:avLst/>
            <a:gdLst/>
            <a:ahLst/>
            <a:cxnLst/>
            <a:rect l="l" t="t" r="r" b="b"/>
            <a:pathLst>
              <a:path w="402590" h="120650">
                <a:moveTo>
                  <a:pt x="173085" y="85217"/>
                </a:moveTo>
                <a:lnTo>
                  <a:pt x="155305" y="85217"/>
                </a:lnTo>
                <a:lnTo>
                  <a:pt x="147939" y="120396"/>
                </a:lnTo>
                <a:lnTo>
                  <a:pt x="162544" y="120396"/>
                </a:lnTo>
                <a:lnTo>
                  <a:pt x="173085" y="85217"/>
                </a:lnTo>
                <a:close/>
              </a:path>
              <a:path w="402590" h="120650">
                <a:moveTo>
                  <a:pt x="116189" y="0"/>
                </a:moveTo>
                <a:lnTo>
                  <a:pt x="104505" y="0"/>
                </a:lnTo>
                <a:lnTo>
                  <a:pt x="99171" y="1143"/>
                </a:lnTo>
                <a:lnTo>
                  <a:pt x="78978" y="31623"/>
                </a:lnTo>
                <a:lnTo>
                  <a:pt x="80502" y="36068"/>
                </a:lnTo>
                <a:lnTo>
                  <a:pt x="86090" y="43942"/>
                </a:lnTo>
                <a:lnTo>
                  <a:pt x="89900" y="47117"/>
                </a:lnTo>
                <a:lnTo>
                  <a:pt x="94726" y="49657"/>
                </a:lnTo>
                <a:lnTo>
                  <a:pt x="88630" y="51943"/>
                </a:lnTo>
                <a:lnTo>
                  <a:pt x="83931" y="55245"/>
                </a:lnTo>
                <a:lnTo>
                  <a:pt x="77327" y="64389"/>
                </a:lnTo>
                <a:lnTo>
                  <a:pt x="75877" y="69342"/>
                </a:lnTo>
                <a:lnTo>
                  <a:pt x="75803" y="84201"/>
                </a:lnTo>
                <a:lnTo>
                  <a:pt x="78851" y="91186"/>
                </a:lnTo>
                <a:lnTo>
                  <a:pt x="110093" y="104267"/>
                </a:lnTo>
                <a:lnTo>
                  <a:pt x="117594" y="103768"/>
                </a:lnTo>
                <a:lnTo>
                  <a:pt x="141924" y="90043"/>
                </a:lnTo>
                <a:lnTo>
                  <a:pt x="105140" y="90043"/>
                </a:lnTo>
                <a:lnTo>
                  <a:pt x="101203" y="88646"/>
                </a:lnTo>
                <a:lnTo>
                  <a:pt x="98282" y="85852"/>
                </a:lnTo>
                <a:lnTo>
                  <a:pt x="95488" y="83058"/>
                </a:lnTo>
                <a:lnTo>
                  <a:pt x="94091" y="79121"/>
                </a:lnTo>
                <a:lnTo>
                  <a:pt x="94189" y="69088"/>
                </a:lnTo>
                <a:lnTo>
                  <a:pt x="95615" y="65405"/>
                </a:lnTo>
                <a:lnTo>
                  <a:pt x="101711" y="59055"/>
                </a:lnTo>
                <a:lnTo>
                  <a:pt x="105521" y="57531"/>
                </a:lnTo>
                <a:lnTo>
                  <a:pt x="138224" y="57531"/>
                </a:lnTo>
                <a:lnTo>
                  <a:pt x="136128" y="54737"/>
                </a:lnTo>
                <a:lnTo>
                  <a:pt x="131429" y="51435"/>
                </a:lnTo>
                <a:lnTo>
                  <a:pt x="125206" y="49149"/>
                </a:lnTo>
                <a:lnTo>
                  <a:pt x="132467" y="44813"/>
                </a:lnTo>
                <a:lnTo>
                  <a:pt x="134606" y="42672"/>
                </a:lnTo>
                <a:lnTo>
                  <a:pt x="106791" y="42672"/>
                </a:lnTo>
                <a:lnTo>
                  <a:pt x="103616" y="41148"/>
                </a:lnTo>
                <a:lnTo>
                  <a:pt x="101076" y="38354"/>
                </a:lnTo>
                <a:lnTo>
                  <a:pt x="98409" y="35560"/>
                </a:lnTo>
                <a:lnTo>
                  <a:pt x="97139" y="32131"/>
                </a:lnTo>
                <a:lnTo>
                  <a:pt x="97139" y="23749"/>
                </a:lnTo>
                <a:lnTo>
                  <a:pt x="98282" y="20320"/>
                </a:lnTo>
                <a:lnTo>
                  <a:pt x="103108" y="15494"/>
                </a:lnTo>
                <a:lnTo>
                  <a:pt x="106283" y="14224"/>
                </a:lnTo>
                <a:lnTo>
                  <a:pt x="138613" y="14224"/>
                </a:lnTo>
                <a:lnTo>
                  <a:pt x="137779" y="12954"/>
                </a:lnTo>
                <a:lnTo>
                  <a:pt x="135112" y="9017"/>
                </a:lnTo>
                <a:lnTo>
                  <a:pt x="131429" y="5842"/>
                </a:lnTo>
                <a:lnTo>
                  <a:pt x="126476" y="3429"/>
                </a:lnTo>
                <a:lnTo>
                  <a:pt x="121650" y="1143"/>
                </a:lnTo>
                <a:lnTo>
                  <a:pt x="116189" y="0"/>
                </a:lnTo>
                <a:close/>
              </a:path>
              <a:path w="402590" h="120650">
                <a:moveTo>
                  <a:pt x="138224" y="57531"/>
                </a:moveTo>
                <a:lnTo>
                  <a:pt x="114919" y="57531"/>
                </a:lnTo>
                <a:lnTo>
                  <a:pt x="118729" y="59182"/>
                </a:lnTo>
                <a:lnTo>
                  <a:pt x="124825" y="65532"/>
                </a:lnTo>
                <a:lnTo>
                  <a:pt x="126423" y="69342"/>
                </a:lnTo>
                <a:lnTo>
                  <a:pt x="126476" y="79121"/>
                </a:lnTo>
                <a:lnTo>
                  <a:pt x="124952" y="83058"/>
                </a:lnTo>
                <a:lnTo>
                  <a:pt x="119364" y="88646"/>
                </a:lnTo>
                <a:lnTo>
                  <a:pt x="115300" y="90043"/>
                </a:lnTo>
                <a:lnTo>
                  <a:pt x="141924" y="90043"/>
                </a:lnTo>
                <a:lnTo>
                  <a:pt x="144579" y="84201"/>
                </a:lnTo>
                <a:lnTo>
                  <a:pt x="144637" y="69088"/>
                </a:lnTo>
                <a:lnTo>
                  <a:pt x="142986" y="63754"/>
                </a:lnTo>
                <a:lnTo>
                  <a:pt x="139367" y="59055"/>
                </a:lnTo>
                <a:lnTo>
                  <a:pt x="138224" y="57531"/>
                </a:lnTo>
                <a:close/>
              </a:path>
              <a:path w="402590" h="120650">
                <a:moveTo>
                  <a:pt x="138613" y="14224"/>
                </a:moveTo>
                <a:lnTo>
                  <a:pt x="114665" y="14224"/>
                </a:lnTo>
                <a:lnTo>
                  <a:pt x="117840" y="15367"/>
                </a:lnTo>
                <a:lnTo>
                  <a:pt x="122793" y="20320"/>
                </a:lnTo>
                <a:lnTo>
                  <a:pt x="123936" y="23749"/>
                </a:lnTo>
                <a:lnTo>
                  <a:pt x="123936" y="32131"/>
                </a:lnTo>
                <a:lnTo>
                  <a:pt x="122666" y="35433"/>
                </a:lnTo>
                <a:lnTo>
                  <a:pt x="117459" y="41148"/>
                </a:lnTo>
                <a:lnTo>
                  <a:pt x="114284" y="42672"/>
                </a:lnTo>
                <a:lnTo>
                  <a:pt x="134606" y="42672"/>
                </a:lnTo>
                <a:lnTo>
                  <a:pt x="137668" y="39608"/>
                </a:lnTo>
                <a:lnTo>
                  <a:pt x="140797" y="33522"/>
                </a:lnTo>
                <a:lnTo>
                  <a:pt x="141843" y="26543"/>
                </a:lnTo>
                <a:lnTo>
                  <a:pt x="141843" y="21590"/>
                </a:lnTo>
                <a:lnTo>
                  <a:pt x="140446" y="17018"/>
                </a:lnTo>
                <a:lnTo>
                  <a:pt x="138613" y="14224"/>
                </a:lnTo>
                <a:close/>
              </a:path>
              <a:path w="402590" h="120650">
                <a:moveTo>
                  <a:pt x="52054" y="0"/>
                </a:moveTo>
                <a:lnTo>
                  <a:pt x="44307" y="0"/>
                </a:lnTo>
                <a:lnTo>
                  <a:pt x="34430" y="1016"/>
                </a:lnTo>
                <a:lnTo>
                  <a:pt x="2937" y="34448"/>
                </a:lnTo>
                <a:lnTo>
                  <a:pt x="0" y="57404"/>
                </a:lnTo>
                <a:lnTo>
                  <a:pt x="39" y="58674"/>
                </a:lnTo>
                <a:lnTo>
                  <a:pt x="13980" y="97194"/>
                </a:lnTo>
                <a:lnTo>
                  <a:pt x="35036" y="104267"/>
                </a:lnTo>
                <a:lnTo>
                  <a:pt x="42059" y="103649"/>
                </a:lnTo>
                <a:lnTo>
                  <a:pt x="48450" y="101806"/>
                </a:lnTo>
                <a:lnTo>
                  <a:pt x="54199" y="98748"/>
                </a:lnTo>
                <a:lnTo>
                  <a:pt x="59293" y="94488"/>
                </a:lnTo>
                <a:lnTo>
                  <a:pt x="63470" y="89281"/>
                </a:lnTo>
                <a:lnTo>
                  <a:pt x="30337" y="89281"/>
                </a:lnTo>
                <a:lnTo>
                  <a:pt x="26654" y="87376"/>
                </a:lnTo>
                <a:lnTo>
                  <a:pt x="21066" y="79502"/>
                </a:lnTo>
                <a:lnTo>
                  <a:pt x="19669" y="74803"/>
                </a:lnTo>
                <a:lnTo>
                  <a:pt x="19669" y="64643"/>
                </a:lnTo>
                <a:lnTo>
                  <a:pt x="21066" y="60579"/>
                </a:lnTo>
                <a:lnTo>
                  <a:pt x="23987" y="57404"/>
                </a:lnTo>
                <a:lnTo>
                  <a:pt x="26781" y="54229"/>
                </a:lnTo>
                <a:lnTo>
                  <a:pt x="30464" y="52705"/>
                </a:lnTo>
                <a:lnTo>
                  <a:pt x="66448" y="52705"/>
                </a:lnTo>
                <a:lnTo>
                  <a:pt x="64034" y="49911"/>
                </a:lnTo>
                <a:lnTo>
                  <a:pt x="19034" y="49911"/>
                </a:lnTo>
                <a:lnTo>
                  <a:pt x="19467" y="42552"/>
                </a:lnTo>
                <a:lnTo>
                  <a:pt x="37322" y="14859"/>
                </a:lnTo>
                <a:lnTo>
                  <a:pt x="62087" y="14859"/>
                </a:lnTo>
                <a:lnTo>
                  <a:pt x="62087" y="2794"/>
                </a:lnTo>
                <a:lnTo>
                  <a:pt x="57896" y="1016"/>
                </a:lnTo>
                <a:lnTo>
                  <a:pt x="52054" y="0"/>
                </a:lnTo>
                <a:close/>
              </a:path>
              <a:path w="402590" h="120650">
                <a:moveTo>
                  <a:pt x="66448" y="52705"/>
                </a:moveTo>
                <a:lnTo>
                  <a:pt x="45069" y="52705"/>
                </a:lnTo>
                <a:lnTo>
                  <a:pt x="50022" y="58674"/>
                </a:lnTo>
                <a:lnTo>
                  <a:pt x="50022" y="76073"/>
                </a:lnTo>
                <a:lnTo>
                  <a:pt x="48752" y="80518"/>
                </a:lnTo>
                <a:lnTo>
                  <a:pt x="46085" y="84074"/>
                </a:lnTo>
                <a:lnTo>
                  <a:pt x="43291" y="87503"/>
                </a:lnTo>
                <a:lnTo>
                  <a:pt x="39735" y="89281"/>
                </a:lnTo>
                <a:lnTo>
                  <a:pt x="63470" y="89281"/>
                </a:lnTo>
                <a:lnTo>
                  <a:pt x="68945" y="69342"/>
                </a:lnTo>
                <a:lnTo>
                  <a:pt x="68945" y="60071"/>
                </a:lnTo>
                <a:lnTo>
                  <a:pt x="66448" y="52705"/>
                </a:lnTo>
                <a:close/>
              </a:path>
              <a:path w="402590" h="120650">
                <a:moveTo>
                  <a:pt x="49641" y="38100"/>
                </a:moveTo>
                <a:lnTo>
                  <a:pt x="31480" y="38100"/>
                </a:lnTo>
                <a:lnTo>
                  <a:pt x="24241" y="42037"/>
                </a:lnTo>
                <a:lnTo>
                  <a:pt x="19415" y="49911"/>
                </a:lnTo>
                <a:lnTo>
                  <a:pt x="64034" y="49911"/>
                </a:lnTo>
                <a:lnTo>
                  <a:pt x="61325" y="46863"/>
                </a:lnTo>
                <a:lnTo>
                  <a:pt x="56372" y="41021"/>
                </a:lnTo>
                <a:lnTo>
                  <a:pt x="49641" y="38100"/>
                </a:lnTo>
                <a:close/>
              </a:path>
              <a:path w="402590" h="120650">
                <a:moveTo>
                  <a:pt x="62087" y="14859"/>
                </a:moveTo>
                <a:lnTo>
                  <a:pt x="51419" y="14859"/>
                </a:lnTo>
                <a:lnTo>
                  <a:pt x="57007" y="16256"/>
                </a:lnTo>
                <a:lnTo>
                  <a:pt x="62087" y="19177"/>
                </a:lnTo>
                <a:lnTo>
                  <a:pt x="62087" y="14859"/>
                </a:lnTo>
                <a:close/>
              </a:path>
              <a:path w="402590" h="120650">
                <a:moveTo>
                  <a:pt x="219186" y="0"/>
                </a:moveTo>
                <a:lnTo>
                  <a:pt x="184721" y="30575"/>
                </a:lnTo>
                <a:lnTo>
                  <a:pt x="182356" y="53721"/>
                </a:lnTo>
                <a:lnTo>
                  <a:pt x="184525" y="75817"/>
                </a:lnTo>
                <a:lnTo>
                  <a:pt x="191040" y="91614"/>
                </a:lnTo>
                <a:lnTo>
                  <a:pt x="201912" y="101101"/>
                </a:lnTo>
                <a:lnTo>
                  <a:pt x="217154" y="104267"/>
                </a:lnTo>
                <a:lnTo>
                  <a:pt x="225395" y="103409"/>
                </a:lnTo>
                <a:lnTo>
                  <a:pt x="232600" y="100838"/>
                </a:lnTo>
                <a:lnTo>
                  <a:pt x="238782" y="96551"/>
                </a:lnTo>
                <a:lnTo>
                  <a:pt x="243951" y="90551"/>
                </a:lnTo>
                <a:lnTo>
                  <a:pt x="244632" y="89281"/>
                </a:lnTo>
                <a:lnTo>
                  <a:pt x="217916" y="89281"/>
                </a:lnTo>
                <a:lnTo>
                  <a:pt x="210842" y="87040"/>
                </a:lnTo>
                <a:lnTo>
                  <a:pt x="205803" y="80311"/>
                </a:lnTo>
                <a:lnTo>
                  <a:pt x="202789" y="69082"/>
                </a:lnTo>
                <a:lnTo>
                  <a:pt x="201811" y="53721"/>
                </a:lnTo>
                <a:lnTo>
                  <a:pt x="201903" y="51435"/>
                </a:lnTo>
                <a:lnTo>
                  <a:pt x="202813" y="36504"/>
                </a:lnTo>
                <a:lnTo>
                  <a:pt x="205899" y="24479"/>
                </a:lnTo>
                <a:lnTo>
                  <a:pt x="211056" y="17264"/>
                </a:lnTo>
                <a:lnTo>
                  <a:pt x="218297" y="14859"/>
                </a:lnTo>
                <a:lnTo>
                  <a:pt x="245522" y="14859"/>
                </a:lnTo>
                <a:lnTo>
                  <a:pt x="244729" y="12858"/>
                </a:lnTo>
                <a:lnTo>
                  <a:pt x="234095" y="3214"/>
                </a:lnTo>
                <a:lnTo>
                  <a:pt x="219186" y="0"/>
                </a:lnTo>
                <a:close/>
              </a:path>
              <a:path w="402590" h="120650">
                <a:moveTo>
                  <a:pt x="245522" y="14859"/>
                </a:moveTo>
                <a:lnTo>
                  <a:pt x="218297" y="14859"/>
                </a:lnTo>
                <a:lnTo>
                  <a:pt x="225058" y="17212"/>
                </a:lnTo>
                <a:lnTo>
                  <a:pt x="229902" y="24257"/>
                </a:lnTo>
                <a:lnTo>
                  <a:pt x="232817" y="35968"/>
                </a:lnTo>
                <a:lnTo>
                  <a:pt x="233738" y="51435"/>
                </a:lnTo>
                <a:lnTo>
                  <a:pt x="233705" y="53721"/>
                </a:lnTo>
                <a:lnTo>
                  <a:pt x="232793" y="68492"/>
                </a:lnTo>
                <a:lnTo>
                  <a:pt x="229806" y="80041"/>
                </a:lnTo>
                <a:lnTo>
                  <a:pt x="224844" y="86971"/>
                </a:lnTo>
                <a:lnTo>
                  <a:pt x="217916" y="89281"/>
                </a:lnTo>
                <a:lnTo>
                  <a:pt x="244632" y="89281"/>
                </a:lnTo>
                <a:lnTo>
                  <a:pt x="248025" y="82956"/>
                </a:lnTo>
                <a:lnTo>
                  <a:pt x="250920" y="73898"/>
                </a:lnTo>
                <a:lnTo>
                  <a:pt x="252649" y="63386"/>
                </a:lnTo>
                <a:lnTo>
                  <a:pt x="253222" y="51435"/>
                </a:lnTo>
                <a:lnTo>
                  <a:pt x="251101" y="28932"/>
                </a:lnTo>
                <a:lnTo>
                  <a:pt x="245522" y="14859"/>
                </a:lnTo>
                <a:close/>
              </a:path>
              <a:path w="402590" h="120650">
                <a:moveTo>
                  <a:pt x="339455" y="81661"/>
                </a:moveTo>
                <a:lnTo>
                  <a:pt x="339455" y="99060"/>
                </a:lnTo>
                <a:lnTo>
                  <a:pt x="345932" y="102489"/>
                </a:lnTo>
                <a:lnTo>
                  <a:pt x="354060" y="104267"/>
                </a:lnTo>
                <a:lnTo>
                  <a:pt x="364093" y="104267"/>
                </a:lnTo>
                <a:lnTo>
                  <a:pt x="399173" y="89281"/>
                </a:lnTo>
                <a:lnTo>
                  <a:pt x="354187" y="89281"/>
                </a:lnTo>
                <a:lnTo>
                  <a:pt x="346313" y="86741"/>
                </a:lnTo>
                <a:lnTo>
                  <a:pt x="339455" y="81661"/>
                </a:lnTo>
                <a:close/>
              </a:path>
              <a:path w="402590" h="120650">
                <a:moveTo>
                  <a:pt x="397857" y="14859"/>
                </a:moveTo>
                <a:lnTo>
                  <a:pt x="373999" y="14859"/>
                </a:lnTo>
                <a:lnTo>
                  <a:pt x="379460" y="19431"/>
                </a:lnTo>
                <a:lnTo>
                  <a:pt x="379460" y="28575"/>
                </a:lnTo>
                <a:lnTo>
                  <a:pt x="378129" y="34982"/>
                </a:lnTo>
                <a:lnTo>
                  <a:pt x="374142" y="39544"/>
                </a:lnTo>
                <a:lnTo>
                  <a:pt x="367512" y="42273"/>
                </a:lnTo>
                <a:lnTo>
                  <a:pt x="358251" y="43180"/>
                </a:lnTo>
                <a:lnTo>
                  <a:pt x="349869" y="43180"/>
                </a:lnTo>
                <a:lnTo>
                  <a:pt x="349869" y="58166"/>
                </a:lnTo>
                <a:lnTo>
                  <a:pt x="358759" y="58166"/>
                </a:lnTo>
                <a:lnTo>
                  <a:pt x="369167" y="59142"/>
                </a:lnTo>
                <a:lnTo>
                  <a:pt x="376587" y="62071"/>
                </a:lnTo>
                <a:lnTo>
                  <a:pt x="381030" y="66952"/>
                </a:lnTo>
                <a:lnTo>
                  <a:pt x="382508" y="73787"/>
                </a:lnTo>
                <a:lnTo>
                  <a:pt x="382508" y="78867"/>
                </a:lnTo>
                <a:lnTo>
                  <a:pt x="380730" y="82677"/>
                </a:lnTo>
                <a:lnTo>
                  <a:pt x="373618" y="88011"/>
                </a:lnTo>
                <a:lnTo>
                  <a:pt x="368919" y="89281"/>
                </a:lnTo>
                <a:lnTo>
                  <a:pt x="399173" y="89281"/>
                </a:lnTo>
                <a:lnTo>
                  <a:pt x="402066" y="83185"/>
                </a:lnTo>
                <a:lnTo>
                  <a:pt x="402066" y="67437"/>
                </a:lnTo>
                <a:lnTo>
                  <a:pt x="399907" y="62103"/>
                </a:lnTo>
                <a:lnTo>
                  <a:pt x="391398" y="53340"/>
                </a:lnTo>
                <a:lnTo>
                  <a:pt x="385810" y="50800"/>
                </a:lnTo>
                <a:lnTo>
                  <a:pt x="378825" y="50038"/>
                </a:lnTo>
                <a:lnTo>
                  <a:pt x="378825" y="49784"/>
                </a:lnTo>
                <a:lnTo>
                  <a:pt x="387586" y="46231"/>
                </a:lnTo>
                <a:lnTo>
                  <a:pt x="393859" y="40894"/>
                </a:lnTo>
                <a:lnTo>
                  <a:pt x="397631" y="33746"/>
                </a:lnTo>
                <a:lnTo>
                  <a:pt x="398891" y="24765"/>
                </a:lnTo>
                <a:lnTo>
                  <a:pt x="398891" y="17018"/>
                </a:lnTo>
                <a:lnTo>
                  <a:pt x="397857" y="14859"/>
                </a:lnTo>
                <a:close/>
              </a:path>
              <a:path w="402590" h="120650">
                <a:moveTo>
                  <a:pt x="376793" y="0"/>
                </a:moveTo>
                <a:lnTo>
                  <a:pt x="358251" y="0"/>
                </a:lnTo>
                <a:lnTo>
                  <a:pt x="350123" y="1905"/>
                </a:lnTo>
                <a:lnTo>
                  <a:pt x="343392" y="5461"/>
                </a:lnTo>
                <a:lnTo>
                  <a:pt x="343392" y="21590"/>
                </a:lnTo>
                <a:lnTo>
                  <a:pt x="349742" y="17145"/>
                </a:lnTo>
                <a:lnTo>
                  <a:pt x="356346" y="14859"/>
                </a:lnTo>
                <a:lnTo>
                  <a:pt x="397857" y="14859"/>
                </a:lnTo>
                <a:lnTo>
                  <a:pt x="395970" y="10922"/>
                </a:lnTo>
                <a:lnTo>
                  <a:pt x="390128" y="6604"/>
                </a:lnTo>
                <a:lnTo>
                  <a:pt x="384413" y="2159"/>
                </a:lnTo>
                <a:lnTo>
                  <a:pt x="376793" y="0"/>
                </a:lnTo>
                <a:close/>
              </a:path>
              <a:path w="402590" h="120650">
                <a:moveTo>
                  <a:pt x="308848" y="23241"/>
                </a:moveTo>
                <a:lnTo>
                  <a:pt x="289671" y="23241"/>
                </a:lnTo>
                <a:lnTo>
                  <a:pt x="289671" y="102489"/>
                </a:lnTo>
                <a:lnTo>
                  <a:pt x="308848" y="102489"/>
                </a:lnTo>
                <a:lnTo>
                  <a:pt x="308848" y="23241"/>
                </a:lnTo>
                <a:close/>
              </a:path>
              <a:path w="402590" h="120650">
                <a:moveTo>
                  <a:pt x="308848" y="0"/>
                </a:moveTo>
                <a:lnTo>
                  <a:pt x="296783" y="0"/>
                </a:lnTo>
                <a:lnTo>
                  <a:pt x="289999" y="4933"/>
                </a:lnTo>
                <a:lnTo>
                  <a:pt x="282988" y="9080"/>
                </a:lnTo>
                <a:lnTo>
                  <a:pt x="275763" y="12465"/>
                </a:lnTo>
                <a:lnTo>
                  <a:pt x="268335" y="15113"/>
                </a:lnTo>
                <a:lnTo>
                  <a:pt x="268335" y="32004"/>
                </a:lnTo>
                <a:lnTo>
                  <a:pt x="289671" y="23241"/>
                </a:lnTo>
                <a:lnTo>
                  <a:pt x="308848" y="23241"/>
                </a:lnTo>
                <a:lnTo>
                  <a:pt x="308848" y="0"/>
                </a:lnTo>
                <a:close/>
              </a:path>
            </a:pathLst>
          </a:custGeom>
          <a:solidFill>
            <a:srgbClr val="333E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7803022" y="5229733"/>
            <a:ext cx="402590" cy="120650"/>
          </a:xfrm>
          <a:custGeom>
            <a:avLst/>
            <a:gdLst/>
            <a:ahLst/>
            <a:cxnLst/>
            <a:rect l="l" t="t" r="r" b="b"/>
            <a:pathLst>
              <a:path w="402590" h="120650">
                <a:moveTo>
                  <a:pt x="173212" y="85217"/>
                </a:moveTo>
                <a:lnTo>
                  <a:pt x="155305" y="85217"/>
                </a:lnTo>
                <a:lnTo>
                  <a:pt x="147939" y="120396"/>
                </a:lnTo>
                <a:lnTo>
                  <a:pt x="162671" y="120396"/>
                </a:lnTo>
                <a:lnTo>
                  <a:pt x="173212" y="85217"/>
                </a:lnTo>
                <a:close/>
              </a:path>
              <a:path w="402590" h="120650">
                <a:moveTo>
                  <a:pt x="116316" y="0"/>
                </a:moveTo>
                <a:lnTo>
                  <a:pt x="104505" y="0"/>
                </a:lnTo>
                <a:lnTo>
                  <a:pt x="99171" y="1143"/>
                </a:lnTo>
                <a:lnTo>
                  <a:pt x="79105" y="31623"/>
                </a:lnTo>
                <a:lnTo>
                  <a:pt x="80502" y="36068"/>
                </a:lnTo>
                <a:lnTo>
                  <a:pt x="86090" y="43942"/>
                </a:lnTo>
                <a:lnTo>
                  <a:pt x="89900" y="47117"/>
                </a:lnTo>
                <a:lnTo>
                  <a:pt x="94853" y="49657"/>
                </a:lnTo>
                <a:lnTo>
                  <a:pt x="88630" y="51943"/>
                </a:lnTo>
                <a:lnTo>
                  <a:pt x="83931" y="55245"/>
                </a:lnTo>
                <a:lnTo>
                  <a:pt x="80756" y="59817"/>
                </a:lnTo>
                <a:lnTo>
                  <a:pt x="77454" y="64389"/>
                </a:lnTo>
                <a:lnTo>
                  <a:pt x="75884" y="69342"/>
                </a:lnTo>
                <a:lnTo>
                  <a:pt x="75803" y="84201"/>
                </a:lnTo>
                <a:lnTo>
                  <a:pt x="78978" y="91186"/>
                </a:lnTo>
                <a:lnTo>
                  <a:pt x="110220" y="104267"/>
                </a:lnTo>
                <a:lnTo>
                  <a:pt x="117721" y="103768"/>
                </a:lnTo>
                <a:lnTo>
                  <a:pt x="142032" y="90043"/>
                </a:lnTo>
                <a:lnTo>
                  <a:pt x="105267" y="90043"/>
                </a:lnTo>
                <a:lnTo>
                  <a:pt x="101330" y="88646"/>
                </a:lnTo>
                <a:lnTo>
                  <a:pt x="95488" y="83058"/>
                </a:lnTo>
                <a:lnTo>
                  <a:pt x="94091" y="79121"/>
                </a:lnTo>
                <a:lnTo>
                  <a:pt x="94189" y="69088"/>
                </a:lnTo>
                <a:lnTo>
                  <a:pt x="95615" y="65405"/>
                </a:lnTo>
                <a:lnTo>
                  <a:pt x="98663" y="62230"/>
                </a:lnTo>
                <a:lnTo>
                  <a:pt x="101838" y="59055"/>
                </a:lnTo>
                <a:lnTo>
                  <a:pt x="105648" y="57531"/>
                </a:lnTo>
                <a:lnTo>
                  <a:pt x="138224" y="57531"/>
                </a:lnTo>
                <a:lnTo>
                  <a:pt x="136128" y="54737"/>
                </a:lnTo>
                <a:lnTo>
                  <a:pt x="131429" y="51435"/>
                </a:lnTo>
                <a:lnTo>
                  <a:pt x="125333" y="49149"/>
                </a:lnTo>
                <a:lnTo>
                  <a:pt x="132574" y="44813"/>
                </a:lnTo>
                <a:lnTo>
                  <a:pt x="134696" y="42672"/>
                </a:lnTo>
                <a:lnTo>
                  <a:pt x="106791" y="42672"/>
                </a:lnTo>
                <a:lnTo>
                  <a:pt x="103616" y="41148"/>
                </a:lnTo>
                <a:lnTo>
                  <a:pt x="101076" y="38354"/>
                </a:lnTo>
                <a:lnTo>
                  <a:pt x="98409" y="35560"/>
                </a:lnTo>
                <a:lnTo>
                  <a:pt x="97139" y="32131"/>
                </a:lnTo>
                <a:lnTo>
                  <a:pt x="97139" y="23749"/>
                </a:lnTo>
                <a:lnTo>
                  <a:pt x="98409" y="20320"/>
                </a:lnTo>
                <a:lnTo>
                  <a:pt x="100695" y="17907"/>
                </a:lnTo>
                <a:lnTo>
                  <a:pt x="103108" y="15494"/>
                </a:lnTo>
                <a:lnTo>
                  <a:pt x="106410" y="14224"/>
                </a:lnTo>
                <a:lnTo>
                  <a:pt x="138740" y="14224"/>
                </a:lnTo>
                <a:lnTo>
                  <a:pt x="137906" y="12954"/>
                </a:lnTo>
                <a:lnTo>
                  <a:pt x="135239" y="9017"/>
                </a:lnTo>
                <a:lnTo>
                  <a:pt x="131429" y="5842"/>
                </a:lnTo>
                <a:lnTo>
                  <a:pt x="126476" y="3429"/>
                </a:lnTo>
                <a:lnTo>
                  <a:pt x="121650" y="1143"/>
                </a:lnTo>
                <a:lnTo>
                  <a:pt x="116316" y="0"/>
                </a:lnTo>
                <a:close/>
              </a:path>
              <a:path w="402590" h="120650">
                <a:moveTo>
                  <a:pt x="138224" y="57531"/>
                </a:moveTo>
                <a:lnTo>
                  <a:pt x="114919" y="57531"/>
                </a:lnTo>
                <a:lnTo>
                  <a:pt x="118856" y="59182"/>
                </a:lnTo>
                <a:lnTo>
                  <a:pt x="124952" y="65532"/>
                </a:lnTo>
                <a:lnTo>
                  <a:pt x="126427" y="69342"/>
                </a:lnTo>
                <a:lnTo>
                  <a:pt x="126476" y="79121"/>
                </a:lnTo>
                <a:lnTo>
                  <a:pt x="125079" y="83058"/>
                </a:lnTo>
                <a:lnTo>
                  <a:pt x="122285" y="85852"/>
                </a:lnTo>
                <a:lnTo>
                  <a:pt x="119364" y="88646"/>
                </a:lnTo>
                <a:lnTo>
                  <a:pt x="115427" y="90043"/>
                </a:lnTo>
                <a:lnTo>
                  <a:pt x="142032" y="90043"/>
                </a:lnTo>
                <a:lnTo>
                  <a:pt x="144582" y="84201"/>
                </a:lnTo>
                <a:lnTo>
                  <a:pt x="144637" y="69088"/>
                </a:lnTo>
                <a:lnTo>
                  <a:pt x="142986" y="63754"/>
                </a:lnTo>
                <a:lnTo>
                  <a:pt x="139367" y="59055"/>
                </a:lnTo>
                <a:lnTo>
                  <a:pt x="138224" y="57531"/>
                </a:lnTo>
                <a:close/>
              </a:path>
              <a:path w="402590" h="120650">
                <a:moveTo>
                  <a:pt x="138740" y="14224"/>
                </a:moveTo>
                <a:lnTo>
                  <a:pt x="114665" y="14224"/>
                </a:lnTo>
                <a:lnTo>
                  <a:pt x="117967" y="15367"/>
                </a:lnTo>
                <a:lnTo>
                  <a:pt x="120380" y="17907"/>
                </a:lnTo>
                <a:lnTo>
                  <a:pt x="122793" y="20320"/>
                </a:lnTo>
                <a:lnTo>
                  <a:pt x="124063" y="23749"/>
                </a:lnTo>
                <a:lnTo>
                  <a:pt x="124063" y="32131"/>
                </a:lnTo>
                <a:lnTo>
                  <a:pt x="122666" y="35433"/>
                </a:lnTo>
                <a:lnTo>
                  <a:pt x="120126" y="38354"/>
                </a:lnTo>
                <a:lnTo>
                  <a:pt x="117459" y="41148"/>
                </a:lnTo>
                <a:lnTo>
                  <a:pt x="114284" y="42672"/>
                </a:lnTo>
                <a:lnTo>
                  <a:pt x="134696" y="42672"/>
                </a:lnTo>
                <a:lnTo>
                  <a:pt x="137731" y="39608"/>
                </a:lnTo>
                <a:lnTo>
                  <a:pt x="140817" y="33522"/>
                </a:lnTo>
                <a:lnTo>
                  <a:pt x="141843" y="26543"/>
                </a:lnTo>
                <a:lnTo>
                  <a:pt x="141843" y="21590"/>
                </a:lnTo>
                <a:lnTo>
                  <a:pt x="140573" y="17018"/>
                </a:lnTo>
                <a:lnTo>
                  <a:pt x="138740" y="14224"/>
                </a:lnTo>
                <a:close/>
              </a:path>
              <a:path w="402590" h="120650">
                <a:moveTo>
                  <a:pt x="52054" y="0"/>
                </a:moveTo>
                <a:lnTo>
                  <a:pt x="44434" y="0"/>
                </a:lnTo>
                <a:lnTo>
                  <a:pt x="34502" y="1016"/>
                </a:lnTo>
                <a:lnTo>
                  <a:pt x="2937" y="34448"/>
                </a:lnTo>
                <a:lnTo>
                  <a:pt x="0" y="57404"/>
                </a:lnTo>
                <a:lnTo>
                  <a:pt x="41" y="58674"/>
                </a:lnTo>
                <a:lnTo>
                  <a:pt x="13998" y="97194"/>
                </a:lnTo>
                <a:lnTo>
                  <a:pt x="35036" y="104267"/>
                </a:lnTo>
                <a:lnTo>
                  <a:pt x="42114" y="103649"/>
                </a:lnTo>
                <a:lnTo>
                  <a:pt x="48514" y="101806"/>
                </a:lnTo>
                <a:lnTo>
                  <a:pt x="54271" y="98748"/>
                </a:lnTo>
                <a:lnTo>
                  <a:pt x="59420" y="94488"/>
                </a:lnTo>
                <a:lnTo>
                  <a:pt x="63525" y="89281"/>
                </a:lnTo>
                <a:lnTo>
                  <a:pt x="30464" y="89281"/>
                </a:lnTo>
                <a:lnTo>
                  <a:pt x="26654" y="87376"/>
                </a:lnTo>
                <a:lnTo>
                  <a:pt x="21066" y="79502"/>
                </a:lnTo>
                <a:lnTo>
                  <a:pt x="19796" y="74803"/>
                </a:lnTo>
                <a:lnTo>
                  <a:pt x="19796" y="64643"/>
                </a:lnTo>
                <a:lnTo>
                  <a:pt x="21193" y="60579"/>
                </a:lnTo>
                <a:lnTo>
                  <a:pt x="23987" y="57404"/>
                </a:lnTo>
                <a:lnTo>
                  <a:pt x="26908" y="54229"/>
                </a:lnTo>
                <a:lnTo>
                  <a:pt x="30591" y="52705"/>
                </a:lnTo>
                <a:lnTo>
                  <a:pt x="66448" y="52705"/>
                </a:lnTo>
                <a:lnTo>
                  <a:pt x="64090" y="49911"/>
                </a:lnTo>
                <a:lnTo>
                  <a:pt x="19034" y="49911"/>
                </a:lnTo>
                <a:lnTo>
                  <a:pt x="19485" y="42552"/>
                </a:lnTo>
                <a:lnTo>
                  <a:pt x="37449" y="14859"/>
                </a:lnTo>
                <a:lnTo>
                  <a:pt x="62087" y="14859"/>
                </a:lnTo>
                <a:lnTo>
                  <a:pt x="62087" y="2794"/>
                </a:lnTo>
                <a:lnTo>
                  <a:pt x="57896" y="1016"/>
                </a:lnTo>
                <a:lnTo>
                  <a:pt x="52054" y="0"/>
                </a:lnTo>
                <a:close/>
              </a:path>
              <a:path w="402590" h="120650">
                <a:moveTo>
                  <a:pt x="66448" y="52705"/>
                </a:moveTo>
                <a:lnTo>
                  <a:pt x="45069" y="52705"/>
                </a:lnTo>
                <a:lnTo>
                  <a:pt x="50149" y="58674"/>
                </a:lnTo>
                <a:lnTo>
                  <a:pt x="50149" y="76073"/>
                </a:lnTo>
                <a:lnTo>
                  <a:pt x="48752" y="80518"/>
                </a:lnTo>
                <a:lnTo>
                  <a:pt x="46085" y="84074"/>
                </a:lnTo>
                <a:lnTo>
                  <a:pt x="43418" y="87503"/>
                </a:lnTo>
                <a:lnTo>
                  <a:pt x="39735" y="89281"/>
                </a:lnTo>
                <a:lnTo>
                  <a:pt x="63525" y="89281"/>
                </a:lnTo>
                <a:lnTo>
                  <a:pt x="68945" y="69342"/>
                </a:lnTo>
                <a:lnTo>
                  <a:pt x="68945" y="60071"/>
                </a:lnTo>
                <a:lnTo>
                  <a:pt x="66448" y="52705"/>
                </a:lnTo>
                <a:close/>
              </a:path>
              <a:path w="402590" h="120650">
                <a:moveTo>
                  <a:pt x="49641" y="38100"/>
                </a:moveTo>
                <a:lnTo>
                  <a:pt x="31480" y="38100"/>
                </a:lnTo>
                <a:lnTo>
                  <a:pt x="24241" y="42037"/>
                </a:lnTo>
                <a:lnTo>
                  <a:pt x="19415" y="49911"/>
                </a:lnTo>
                <a:lnTo>
                  <a:pt x="64090" y="49911"/>
                </a:lnTo>
                <a:lnTo>
                  <a:pt x="56372" y="41021"/>
                </a:lnTo>
                <a:lnTo>
                  <a:pt x="49641" y="38100"/>
                </a:lnTo>
                <a:close/>
              </a:path>
              <a:path w="402590" h="120650">
                <a:moveTo>
                  <a:pt x="62087" y="14859"/>
                </a:moveTo>
                <a:lnTo>
                  <a:pt x="51546" y="14859"/>
                </a:lnTo>
                <a:lnTo>
                  <a:pt x="57007" y="16256"/>
                </a:lnTo>
                <a:lnTo>
                  <a:pt x="62087" y="19177"/>
                </a:lnTo>
                <a:lnTo>
                  <a:pt x="62087" y="14859"/>
                </a:lnTo>
                <a:close/>
              </a:path>
              <a:path w="402590" h="120650">
                <a:moveTo>
                  <a:pt x="242173" y="80137"/>
                </a:moveTo>
                <a:lnTo>
                  <a:pt x="224520" y="80137"/>
                </a:lnTo>
                <a:lnTo>
                  <a:pt x="224520" y="102489"/>
                </a:lnTo>
                <a:lnTo>
                  <a:pt x="242173" y="102489"/>
                </a:lnTo>
                <a:lnTo>
                  <a:pt x="242173" y="80137"/>
                </a:lnTo>
                <a:close/>
              </a:path>
              <a:path w="402590" h="120650">
                <a:moveTo>
                  <a:pt x="242173" y="1651"/>
                </a:moveTo>
                <a:lnTo>
                  <a:pt x="224139" y="1651"/>
                </a:lnTo>
                <a:lnTo>
                  <a:pt x="220734" y="8743"/>
                </a:lnTo>
                <a:lnTo>
                  <a:pt x="216614" y="16287"/>
                </a:lnTo>
                <a:lnTo>
                  <a:pt x="193945" y="49418"/>
                </a:lnTo>
                <a:lnTo>
                  <a:pt x="180705" y="65532"/>
                </a:lnTo>
                <a:lnTo>
                  <a:pt x="180705" y="80137"/>
                </a:lnTo>
                <a:lnTo>
                  <a:pt x="254238" y="80137"/>
                </a:lnTo>
                <a:lnTo>
                  <a:pt x="254238" y="66294"/>
                </a:lnTo>
                <a:lnTo>
                  <a:pt x="196834" y="66294"/>
                </a:lnTo>
                <a:lnTo>
                  <a:pt x="200904" y="61364"/>
                </a:lnTo>
                <a:lnTo>
                  <a:pt x="224520" y="27178"/>
                </a:lnTo>
                <a:lnTo>
                  <a:pt x="242173" y="27178"/>
                </a:lnTo>
                <a:lnTo>
                  <a:pt x="242173" y="1651"/>
                </a:lnTo>
                <a:close/>
              </a:path>
              <a:path w="402590" h="120650">
                <a:moveTo>
                  <a:pt x="242173" y="27178"/>
                </a:moveTo>
                <a:lnTo>
                  <a:pt x="224520" y="27178"/>
                </a:lnTo>
                <a:lnTo>
                  <a:pt x="224520" y="66294"/>
                </a:lnTo>
                <a:lnTo>
                  <a:pt x="242173" y="66294"/>
                </a:lnTo>
                <a:lnTo>
                  <a:pt x="242173" y="27178"/>
                </a:lnTo>
                <a:close/>
              </a:path>
              <a:path w="402590" h="120650">
                <a:moveTo>
                  <a:pt x="339582" y="81661"/>
                </a:moveTo>
                <a:lnTo>
                  <a:pt x="339582" y="99060"/>
                </a:lnTo>
                <a:lnTo>
                  <a:pt x="345932" y="102489"/>
                </a:lnTo>
                <a:lnTo>
                  <a:pt x="354187" y="104267"/>
                </a:lnTo>
                <a:lnTo>
                  <a:pt x="364220" y="104267"/>
                </a:lnTo>
                <a:lnTo>
                  <a:pt x="399276" y="89281"/>
                </a:lnTo>
                <a:lnTo>
                  <a:pt x="354187" y="89281"/>
                </a:lnTo>
                <a:lnTo>
                  <a:pt x="346313" y="86741"/>
                </a:lnTo>
                <a:lnTo>
                  <a:pt x="339582" y="81661"/>
                </a:lnTo>
                <a:close/>
              </a:path>
              <a:path w="402590" h="120650">
                <a:moveTo>
                  <a:pt x="397857" y="14859"/>
                </a:moveTo>
                <a:lnTo>
                  <a:pt x="373999" y="14859"/>
                </a:lnTo>
                <a:lnTo>
                  <a:pt x="379460" y="19431"/>
                </a:lnTo>
                <a:lnTo>
                  <a:pt x="379460" y="28575"/>
                </a:lnTo>
                <a:lnTo>
                  <a:pt x="378129" y="34982"/>
                </a:lnTo>
                <a:lnTo>
                  <a:pt x="374142" y="39544"/>
                </a:lnTo>
                <a:lnTo>
                  <a:pt x="367512" y="42273"/>
                </a:lnTo>
                <a:lnTo>
                  <a:pt x="358251" y="43180"/>
                </a:lnTo>
                <a:lnTo>
                  <a:pt x="349996" y="43180"/>
                </a:lnTo>
                <a:lnTo>
                  <a:pt x="349996" y="58166"/>
                </a:lnTo>
                <a:lnTo>
                  <a:pt x="358886" y="58166"/>
                </a:lnTo>
                <a:lnTo>
                  <a:pt x="369221" y="59142"/>
                </a:lnTo>
                <a:lnTo>
                  <a:pt x="376603" y="62071"/>
                </a:lnTo>
                <a:lnTo>
                  <a:pt x="381032" y="66952"/>
                </a:lnTo>
                <a:lnTo>
                  <a:pt x="382508" y="73787"/>
                </a:lnTo>
                <a:lnTo>
                  <a:pt x="382508" y="78867"/>
                </a:lnTo>
                <a:lnTo>
                  <a:pt x="380730" y="82677"/>
                </a:lnTo>
                <a:lnTo>
                  <a:pt x="373618" y="88011"/>
                </a:lnTo>
                <a:lnTo>
                  <a:pt x="368919" y="89281"/>
                </a:lnTo>
                <a:lnTo>
                  <a:pt x="399276" y="89281"/>
                </a:lnTo>
                <a:lnTo>
                  <a:pt x="402066" y="83185"/>
                </a:lnTo>
                <a:lnTo>
                  <a:pt x="402066" y="67437"/>
                </a:lnTo>
                <a:lnTo>
                  <a:pt x="378825" y="50038"/>
                </a:lnTo>
                <a:lnTo>
                  <a:pt x="378825" y="49784"/>
                </a:lnTo>
                <a:lnTo>
                  <a:pt x="387640" y="46231"/>
                </a:lnTo>
                <a:lnTo>
                  <a:pt x="393906" y="40894"/>
                </a:lnTo>
                <a:lnTo>
                  <a:pt x="397649" y="33746"/>
                </a:lnTo>
                <a:lnTo>
                  <a:pt x="398891" y="24765"/>
                </a:lnTo>
                <a:lnTo>
                  <a:pt x="398891" y="17018"/>
                </a:lnTo>
                <a:lnTo>
                  <a:pt x="397857" y="14859"/>
                </a:lnTo>
                <a:close/>
              </a:path>
              <a:path w="402590" h="120650">
                <a:moveTo>
                  <a:pt x="376920" y="0"/>
                </a:moveTo>
                <a:lnTo>
                  <a:pt x="358378" y="0"/>
                </a:lnTo>
                <a:lnTo>
                  <a:pt x="350250" y="1905"/>
                </a:lnTo>
                <a:lnTo>
                  <a:pt x="343392" y="5461"/>
                </a:lnTo>
                <a:lnTo>
                  <a:pt x="343392" y="21590"/>
                </a:lnTo>
                <a:lnTo>
                  <a:pt x="349742" y="17145"/>
                </a:lnTo>
                <a:lnTo>
                  <a:pt x="356346" y="14859"/>
                </a:lnTo>
                <a:lnTo>
                  <a:pt x="397857" y="14859"/>
                </a:lnTo>
                <a:lnTo>
                  <a:pt x="395970" y="10922"/>
                </a:lnTo>
                <a:lnTo>
                  <a:pt x="384413" y="2159"/>
                </a:lnTo>
                <a:lnTo>
                  <a:pt x="376920" y="0"/>
                </a:lnTo>
                <a:close/>
              </a:path>
              <a:path w="402590" h="120650">
                <a:moveTo>
                  <a:pt x="308848" y="23241"/>
                </a:moveTo>
                <a:lnTo>
                  <a:pt x="289798" y="23241"/>
                </a:lnTo>
                <a:lnTo>
                  <a:pt x="289798" y="102489"/>
                </a:lnTo>
                <a:lnTo>
                  <a:pt x="308848" y="102489"/>
                </a:lnTo>
                <a:lnTo>
                  <a:pt x="308848" y="23241"/>
                </a:lnTo>
                <a:close/>
              </a:path>
              <a:path w="402590" h="120650">
                <a:moveTo>
                  <a:pt x="308848" y="0"/>
                </a:moveTo>
                <a:lnTo>
                  <a:pt x="296783" y="0"/>
                </a:lnTo>
                <a:lnTo>
                  <a:pt x="290018" y="4933"/>
                </a:lnTo>
                <a:lnTo>
                  <a:pt x="283051" y="9080"/>
                </a:lnTo>
                <a:lnTo>
                  <a:pt x="275870" y="12465"/>
                </a:lnTo>
                <a:lnTo>
                  <a:pt x="268462" y="15113"/>
                </a:lnTo>
                <a:lnTo>
                  <a:pt x="268462" y="32004"/>
                </a:lnTo>
                <a:lnTo>
                  <a:pt x="289798" y="23241"/>
                </a:lnTo>
                <a:lnTo>
                  <a:pt x="308848" y="23241"/>
                </a:lnTo>
                <a:lnTo>
                  <a:pt x="308848" y="0"/>
                </a:lnTo>
                <a:close/>
              </a:path>
            </a:pathLst>
          </a:custGeom>
          <a:solidFill>
            <a:srgbClr val="333E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8639825" y="5229733"/>
            <a:ext cx="401955" cy="120650"/>
          </a:xfrm>
          <a:custGeom>
            <a:avLst/>
            <a:gdLst/>
            <a:ahLst/>
            <a:cxnLst/>
            <a:rect l="l" t="t" r="r" b="b"/>
            <a:pathLst>
              <a:path w="401954" h="120650">
                <a:moveTo>
                  <a:pt x="173085" y="85217"/>
                </a:moveTo>
                <a:lnTo>
                  <a:pt x="155305" y="85217"/>
                </a:lnTo>
                <a:lnTo>
                  <a:pt x="147939" y="120396"/>
                </a:lnTo>
                <a:lnTo>
                  <a:pt x="162544" y="120396"/>
                </a:lnTo>
                <a:lnTo>
                  <a:pt x="173085" y="85217"/>
                </a:lnTo>
                <a:close/>
              </a:path>
              <a:path w="401954" h="120650">
                <a:moveTo>
                  <a:pt x="51927" y="0"/>
                </a:moveTo>
                <a:lnTo>
                  <a:pt x="44307" y="0"/>
                </a:lnTo>
                <a:lnTo>
                  <a:pt x="34428" y="1016"/>
                </a:lnTo>
                <a:lnTo>
                  <a:pt x="2921" y="34448"/>
                </a:lnTo>
                <a:lnTo>
                  <a:pt x="0" y="57404"/>
                </a:lnTo>
                <a:lnTo>
                  <a:pt x="39" y="58674"/>
                </a:lnTo>
                <a:lnTo>
                  <a:pt x="13980" y="97194"/>
                </a:lnTo>
                <a:lnTo>
                  <a:pt x="35036" y="104267"/>
                </a:lnTo>
                <a:lnTo>
                  <a:pt x="42059" y="103649"/>
                </a:lnTo>
                <a:lnTo>
                  <a:pt x="48451" y="101806"/>
                </a:lnTo>
                <a:lnTo>
                  <a:pt x="54199" y="98748"/>
                </a:lnTo>
                <a:lnTo>
                  <a:pt x="59293" y="94488"/>
                </a:lnTo>
                <a:lnTo>
                  <a:pt x="63417" y="89281"/>
                </a:lnTo>
                <a:lnTo>
                  <a:pt x="30337" y="89281"/>
                </a:lnTo>
                <a:lnTo>
                  <a:pt x="26654" y="87376"/>
                </a:lnTo>
                <a:lnTo>
                  <a:pt x="21066" y="79502"/>
                </a:lnTo>
                <a:lnTo>
                  <a:pt x="19669" y="74803"/>
                </a:lnTo>
                <a:lnTo>
                  <a:pt x="19669" y="64643"/>
                </a:lnTo>
                <a:lnTo>
                  <a:pt x="21066" y="60579"/>
                </a:lnTo>
                <a:lnTo>
                  <a:pt x="23987" y="57404"/>
                </a:lnTo>
                <a:lnTo>
                  <a:pt x="26781" y="54229"/>
                </a:lnTo>
                <a:lnTo>
                  <a:pt x="30464" y="52705"/>
                </a:lnTo>
                <a:lnTo>
                  <a:pt x="66448" y="52705"/>
                </a:lnTo>
                <a:lnTo>
                  <a:pt x="64034" y="49911"/>
                </a:lnTo>
                <a:lnTo>
                  <a:pt x="19034" y="49911"/>
                </a:lnTo>
                <a:lnTo>
                  <a:pt x="19467" y="42552"/>
                </a:lnTo>
                <a:lnTo>
                  <a:pt x="37322" y="14859"/>
                </a:lnTo>
                <a:lnTo>
                  <a:pt x="62087" y="14859"/>
                </a:lnTo>
                <a:lnTo>
                  <a:pt x="62087" y="2794"/>
                </a:lnTo>
                <a:lnTo>
                  <a:pt x="57896" y="1016"/>
                </a:lnTo>
                <a:lnTo>
                  <a:pt x="51927" y="0"/>
                </a:lnTo>
                <a:close/>
              </a:path>
              <a:path w="401954" h="120650">
                <a:moveTo>
                  <a:pt x="66448" y="52705"/>
                </a:moveTo>
                <a:lnTo>
                  <a:pt x="45069" y="52705"/>
                </a:lnTo>
                <a:lnTo>
                  <a:pt x="50022" y="58674"/>
                </a:lnTo>
                <a:lnTo>
                  <a:pt x="50022" y="76073"/>
                </a:lnTo>
                <a:lnTo>
                  <a:pt x="48752" y="80518"/>
                </a:lnTo>
                <a:lnTo>
                  <a:pt x="43291" y="87503"/>
                </a:lnTo>
                <a:lnTo>
                  <a:pt x="39735" y="89281"/>
                </a:lnTo>
                <a:lnTo>
                  <a:pt x="63417" y="89281"/>
                </a:lnTo>
                <a:lnTo>
                  <a:pt x="68945" y="69342"/>
                </a:lnTo>
                <a:lnTo>
                  <a:pt x="68945" y="60071"/>
                </a:lnTo>
                <a:lnTo>
                  <a:pt x="66448" y="52705"/>
                </a:lnTo>
                <a:close/>
              </a:path>
              <a:path w="401954" h="120650">
                <a:moveTo>
                  <a:pt x="49641" y="38100"/>
                </a:moveTo>
                <a:lnTo>
                  <a:pt x="31353" y="38100"/>
                </a:lnTo>
                <a:lnTo>
                  <a:pt x="24241" y="42037"/>
                </a:lnTo>
                <a:lnTo>
                  <a:pt x="19415" y="49911"/>
                </a:lnTo>
                <a:lnTo>
                  <a:pt x="64034" y="49911"/>
                </a:lnTo>
                <a:lnTo>
                  <a:pt x="61325" y="46863"/>
                </a:lnTo>
                <a:lnTo>
                  <a:pt x="56372" y="41021"/>
                </a:lnTo>
                <a:lnTo>
                  <a:pt x="49641" y="38100"/>
                </a:lnTo>
                <a:close/>
              </a:path>
              <a:path w="401954" h="120650">
                <a:moveTo>
                  <a:pt x="62087" y="14859"/>
                </a:moveTo>
                <a:lnTo>
                  <a:pt x="51419" y="14859"/>
                </a:lnTo>
                <a:lnTo>
                  <a:pt x="57007" y="16256"/>
                </a:lnTo>
                <a:lnTo>
                  <a:pt x="62087" y="19177"/>
                </a:lnTo>
                <a:lnTo>
                  <a:pt x="62087" y="14859"/>
                </a:lnTo>
                <a:close/>
              </a:path>
              <a:path w="401954" h="120650">
                <a:moveTo>
                  <a:pt x="295386" y="0"/>
                </a:moveTo>
                <a:lnTo>
                  <a:pt x="260922" y="30575"/>
                </a:lnTo>
                <a:lnTo>
                  <a:pt x="258556" y="53721"/>
                </a:lnTo>
                <a:lnTo>
                  <a:pt x="260723" y="75817"/>
                </a:lnTo>
                <a:lnTo>
                  <a:pt x="267224" y="91614"/>
                </a:lnTo>
                <a:lnTo>
                  <a:pt x="278059" y="101101"/>
                </a:lnTo>
                <a:lnTo>
                  <a:pt x="293227" y="104267"/>
                </a:lnTo>
                <a:lnTo>
                  <a:pt x="301542" y="103409"/>
                </a:lnTo>
                <a:lnTo>
                  <a:pt x="308785" y="100838"/>
                </a:lnTo>
                <a:lnTo>
                  <a:pt x="314980" y="96551"/>
                </a:lnTo>
                <a:lnTo>
                  <a:pt x="320151" y="90551"/>
                </a:lnTo>
                <a:lnTo>
                  <a:pt x="320832" y="89281"/>
                </a:lnTo>
                <a:lnTo>
                  <a:pt x="294116" y="89281"/>
                </a:lnTo>
                <a:lnTo>
                  <a:pt x="287042" y="87040"/>
                </a:lnTo>
                <a:lnTo>
                  <a:pt x="282004" y="80311"/>
                </a:lnTo>
                <a:lnTo>
                  <a:pt x="278989" y="69082"/>
                </a:lnTo>
                <a:lnTo>
                  <a:pt x="278011" y="53721"/>
                </a:lnTo>
                <a:lnTo>
                  <a:pt x="278103" y="51435"/>
                </a:lnTo>
                <a:lnTo>
                  <a:pt x="279013" y="36504"/>
                </a:lnTo>
                <a:lnTo>
                  <a:pt x="282099" y="24479"/>
                </a:lnTo>
                <a:lnTo>
                  <a:pt x="287256" y="17264"/>
                </a:lnTo>
                <a:lnTo>
                  <a:pt x="294497" y="14859"/>
                </a:lnTo>
                <a:lnTo>
                  <a:pt x="321722" y="14859"/>
                </a:lnTo>
                <a:lnTo>
                  <a:pt x="320929" y="12858"/>
                </a:lnTo>
                <a:lnTo>
                  <a:pt x="310295" y="3214"/>
                </a:lnTo>
                <a:lnTo>
                  <a:pt x="295386" y="0"/>
                </a:lnTo>
                <a:close/>
              </a:path>
              <a:path w="401954" h="120650">
                <a:moveTo>
                  <a:pt x="321722" y="14859"/>
                </a:moveTo>
                <a:lnTo>
                  <a:pt x="294497" y="14859"/>
                </a:lnTo>
                <a:lnTo>
                  <a:pt x="301238" y="17212"/>
                </a:lnTo>
                <a:lnTo>
                  <a:pt x="306038" y="24257"/>
                </a:lnTo>
                <a:lnTo>
                  <a:pt x="308910" y="35968"/>
                </a:lnTo>
                <a:lnTo>
                  <a:pt x="309812" y="51435"/>
                </a:lnTo>
                <a:lnTo>
                  <a:pt x="309780" y="53721"/>
                </a:lnTo>
                <a:lnTo>
                  <a:pt x="308886" y="68492"/>
                </a:lnTo>
                <a:lnTo>
                  <a:pt x="305943" y="80041"/>
                </a:lnTo>
                <a:lnTo>
                  <a:pt x="301024" y="86971"/>
                </a:lnTo>
                <a:lnTo>
                  <a:pt x="294116" y="89281"/>
                </a:lnTo>
                <a:lnTo>
                  <a:pt x="320832" y="89281"/>
                </a:lnTo>
                <a:lnTo>
                  <a:pt x="324225" y="82956"/>
                </a:lnTo>
                <a:lnTo>
                  <a:pt x="327120" y="73898"/>
                </a:lnTo>
                <a:lnTo>
                  <a:pt x="328849" y="63386"/>
                </a:lnTo>
                <a:lnTo>
                  <a:pt x="329422" y="51435"/>
                </a:lnTo>
                <a:lnTo>
                  <a:pt x="327301" y="28932"/>
                </a:lnTo>
                <a:lnTo>
                  <a:pt x="321722" y="14859"/>
                </a:lnTo>
                <a:close/>
              </a:path>
              <a:path w="401954" h="120650">
                <a:moveTo>
                  <a:pt x="219186" y="0"/>
                </a:moveTo>
                <a:lnTo>
                  <a:pt x="184722" y="30575"/>
                </a:lnTo>
                <a:lnTo>
                  <a:pt x="182356" y="53721"/>
                </a:lnTo>
                <a:lnTo>
                  <a:pt x="184523" y="75817"/>
                </a:lnTo>
                <a:lnTo>
                  <a:pt x="191024" y="91614"/>
                </a:lnTo>
                <a:lnTo>
                  <a:pt x="201859" y="101101"/>
                </a:lnTo>
                <a:lnTo>
                  <a:pt x="217027" y="104267"/>
                </a:lnTo>
                <a:lnTo>
                  <a:pt x="225342" y="103409"/>
                </a:lnTo>
                <a:lnTo>
                  <a:pt x="232585" y="100838"/>
                </a:lnTo>
                <a:lnTo>
                  <a:pt x="238780" y="96551"/>
                </a:lnTo>
                <a:lnTo>
                  <a:pt x="243951" y="90551"/>
                </a:lnTo>
                <a:lnTo>
                  <a:pt x="244632" y="89281"/>
                </a:lnTo>
                <a:lnTo>
                  <a:pt x="217916" y="89281"/>
                </a:lnTo>
                <a:lnTo>
                  <a:pt x="210842" y="87040"/>
                </a:lnTo>
                <a:lnTo>
                  <a:pt x="205804" y="80311"/>
                </a:lnTo>
                <a:lnTo>
                  <a:pt x="202789" y="69082"/>
                </a:lnTo>
                <a:lnTo>
                  <a:pt x="201811" y="53721"/>
                </a:lnTo>
                <a:lnTo>
                  <a:pt x="201903" y="51435"/>
                </a:lnTo>
                <a:lnTo>
                  <a:pt x="202813" y="36504"/>
                </a:lnTo>
                <a:lnTo>
                  <a:pt x="205899" y="24479"/>
                </a:lnTo>
                <a:lnTo>
                  <a:pt x="211056" y="17264"/>
                </a:lnTo>
                <a:lnTo>
                  <a:pt x="218297" y="14859"/>
                </a:lnTo>
                <a:lnTo>
                  <a:pt x="245522" y="14859"/>
                </a:lnTo>
                <a:lnTo>
                  <a:pt x="244729" y="12858"/>
                </a:lnTo>
                <a:lnTo>
                  <a:pt x="234095" y="3214"/>
                </a:lnTo>
                <a:lnTo>
                  <a:pt x="219186" y="0"/>
                </a:lnTo>
                <a:close/>
              </a:path>
              <a:path w="401954" h="120650">
                <a:moveTo>
                  <a:pt x="245522" y="14859"/>
                </a:moveTo>
                <a:lnTo>
                  <a:pt x="218297" y="14859"/>
                </a:lnTo>
                <a:lnTo>
                  <a:pt x="225038" y="17212"/>
                </a:lnTo>
                <a:lnTo>
                  <a:pt x="229838" y="24257"/>
                </a:lnTo>
                <a:lnTo>
                  <a:pt x="232710" y="35968"/>
                </a:lnTo>
                <a:lnTo>
                  <a:pt x="233612" y="51435"/>
                </a:lnTo>
                <a:lnTo>
                  <a:pt x="233580" y="53721"/>
                </a:lnTo>
                <a:lnTo>
                  <a:pt x="232686" y="68492"/>
                </a:lnTo>
                <a:lnTo>
                  <a:pt x="229743" y="80041"/>
                </a:lnTo>
                <a:lnTo>
                  <a:pt x="224824" y="86971"/>
                </a:lnTo>
                <a:lnTo>
                  <a:pt x="217916" y="89281"/>
                </a:lnTo>
                <a:lnTo>
                  <a:pt x="244632" y="89281"/>
                </a:lnTo>
                <a:lnTo>
                  <a:pt x="248025" y="82956"/>
                </a:lnTo>
                <a:lnTo>
                  <a:pt x="250920" y="73898"/>
                </a:lnTo>
                <a:lnTo>
                  <a:pt x="252649" y="63386"/>
                </a:lnTo>
                <a:lnTo>
                  <a:pt x="253222" y="51435"/>
                </a:lnTo>
                <a:lnTo>
                  <a:pt x="251101" y="28932"/>
                </a:lnTo>
                <a:lnTo>
                  <a:pt x="245522" y="14859"/>
                </a:lnTo>
                <a:close/>
              </a:path>
              <a:path w="401954" h="120650">
                <a:moveTo>
                  <a:pt x="80375" y="84201"/>
                </a:moveTo>
                <a:lnTo>
                  <a:pt x="80375" y="100457"/>
                </a:lnTo>
                <a:lnTo>
                  <a:pt x="85963" y="102997"/>
                </a:lnTo>
                <a:lnTo>
                  <a:pt x="92694" y="104267"/>
                </a:lnTo>
                <a:lnTo>
                  <a:pt x="100568" y="104267"/>
                </a:lnTo>
                <a:lnTo>
                  <a:pt x="110262" y="103314"/>
                </a:lnTo>
                <a:lnTo>
                  <a:pt x="118777" y="100457"/>
                </a:lnTo>
                <a:lnTo>
                  <a:pt x="126125" y="95694"/>
                </a:lnTo>
                <a:lnTo>
                  <a:pt x="132082" y="89281"/>
                </a:lnTo>
                <a:lnTo>
                  <a:pt x="92059" y="89281"/>
                </a:lnTo>
                <a:lnTo>
                  <a:pt x="85836" y="87630"/>
                </a:lnTo>
                <a:lnTo>
                  <a:pt x="80375" y="84201"/>
                </a:lnTo>
                <a:close/>
              </a:path>
              <a:path w="401954" h="120650">
                <a:moveTo>
                  <a:pt x="143146" y="55372"/>
                </a:moveTo>
                <a:lnTo>
                  <a:pt x="124444" y="55372"/>
                </a:lnTo>
                <a:lnTo>
                  <a:pt x="124825" y="55499"/>
                </a:lnTo>
                <a:lnTo>
                  <a:pt x="124438" y="62611"/>
                </a:lnTo>
                <a:lnTo>
                  <a:pt x="107553" y="89281"/>
                </a:lnTo>
                <a:lnTo>
                  <a:pt x="132082" y="89281"/>
                </a:lnTo>
                <a:lnTo>
                  <a:pt x="132318" y="89027"/>
                </a:lnTo>
                <a:lnTo>
                  <a:pt x="137245" y="80688"/>
                </a:lnTo>
                <a:lnTo>
                  <a:pt x="140780" y="70897"/>
                </a:lnTo>
                <a:lnTo>
                  <a:pt x="142909" y="59630"/>
                </a:lnTo>
                <a:lnTo>
                  <a:pt x="143146" y="55372"/>
                </a:lnTo>
                <a:close/>
              </a:path>
              <a:path w="401954" h="120650">
                <a:moveTo>
                  <a:pt x="109331" y="0"/>
                </a:moveTo>
                <a:lnTo>
                  <a:pt x="77105" y="20986"/>
                </a:lnTo>
                <a:lnTo>
                  <a:pt x="74660" y="35052"/>
                </a:lnTo>
                <a:lnTo>
                  <a:pt x="74660" y="43942"/>
                </a:lnTo>
                <a:lnTo>
                  <a:pt x="77327" y="51308"/>
                </a:lnTo>
                <a:lnTo>
                  <a:pt x="87995" y="63246"/>
                </a:lnTo>
                <a:lnTo>
                  <a:pt x="94980" y="66167"/>
                </a:lnTo>
                <a:lnTo>
                  <a:pt x="113141" y="66167"/>
                </a:lnTo>
                <a:lnTo>
                  <a:pt x="120126" y="62611"/>
                </a:lnTo>
                <a:lnTo>
                  <a:pt x="124444" y="55372"/>
                </a:lnTo>
                <a:lnTo>
                  <a:pt x="143146" y="55372"/>
                </a:lnTo>
                <a:lnTo>
                  <a:pt x="143366" y="51435"/>
                </a:lnTo>
                <a:lnTo>
                  <a:pt x="104251" y="51435"/>
                </a:lnTo>
                <a:lnTo>
                  <a:pt x="100441" y="49784"/>
                </a:lnTo>
                <a:lnTo>
                  <a:pt x="94853" y="43180"/>
                </a:lnTo>
                <a:lnTo>
                  <a:pt x="93583" y="38862"/>
                </a:lnTo>
                <a:lnTo>
                  <a:pt x="93583" y="28194"/>
                </a:lnTo>
                <a:lnTo>
                  <a:pt x="94853" y="23876"/>
                </a:lnTo>
                <a:lnTo>
                  <a:pt x="97647" y="20320"/>
                </a:lnTo>
                <a:lnTo>
                  <a:pt x="100314" y="16637"/>
                </a:lnTo>
                <a:lnTo>
                  <a:pt x="103997" y="14859"/>
                </a:lnTo>
                <a:lnTo>
                  <a:pt x="136000" y="14859"/>
                </a:lnTo>
                <a:lnTo>
                  <a:pt x="134604" y="12446"/>
                </a:lnTo>
                <a:lnTo>
                  <a:pt x="129673" y="7018"/>
                </a:lnTo>
                <a:lnTo>
                  <a:pt x="123825" y="3127"/>
                </a:lnTo>
                <a:lnTo>
                  <a:pt x="117048" y="783"/>
                </a:lnTo>
                <a:lnTo>
                  <a:pt x="109331" y="0"/>
                </a:lnTo>
                <a:close/>
              </a:path>
              <a:path w="401954" h="120650">
                <a:moveTo>
                  <a:pt x="136000" y="14859"/>
                </a:moveTo>
                <a:lnTo>
                  <a:pt x="113268" y="14859"/>
                </a:lnTo>
                <a:lnTo>
                  <a:pt x="116951" y="16891"/>
                </a:lnTo>
                <a:lnTo>
                  <a:pt x="119894" y="20986"/>
                </a:lnTo>
                <a:lnTo>
                  <a:pt x="122666" y="25019"/>
                </a:lnTo>
                <a:lnTo>
                  <a:pt x="124063" y="29845"/>
                </a:lnTo>
                <a:lnTo>
                  <a:pt x="124063" y="39878"/>
                </a:lnTo>
                <a:lnTo>
                  <a:pt x="122666" y="43688"/>
                </a:lnTo>
                <a:lnTo>
                  <a:pt x="119760" y="46863"/>
                </a:lnTo>
                <a:lnTo>
                  <a:pt x="117078" y="49911"/>
                </a:lnTo>
                <a:lnTo>
                  <a:pt x="113522" y="51435"/>
                </a:lnTo>
                <a:lnTo>
                  <a:pt x="143366" y="51435"/>
                </a:lnTo>
                <a:lnTo>
                  <a:pt x="143621" y="46863"/>
                </a:lnTo>
                <a:lnTo>
                  <a:pt x="143052" y="36431"/>
                </a:lnTo>
                <a:lnTo>
                  <a:pt x="141351" y="27225"/>
                </a:lnTo>
                <a:lnTo>
                  <a:pt x="138531" y="19234"/>
                </a:lnTo>
                <a:lnTo>
                  <a:pt x="136000" y="14859"/>
                </a:lnTo>
                <a:close/>
              </a:path>
              <a:path w="401954" h="120650">
                <a:moveTo>
                  <a:pt x="339836" y="82169"/>
                </a:moveTo>
                <a:lnTo>
                  <a:pt x="339836" y="99441"/>
                </a:lnTo>
                <a:lnTo>
                  <a:pt x="345678" y="102616"/>
                </a:lnTo>
                <a:lnTo>
                  <a:pt x="353679" y="104267"/>
                </a:lnTo>
                <a:lnTo>
                  <a:pt x="363585" y="104267"/>
                </a:lnTo>
                <a:lnTo>
                  <a:pt x="396541" y="89281"/>
                </a:lnTo>
                <a:lnTo>
                  <a:pt x="357997" y="89281"/>
                </a:lnTo>
                <a:lnTo>
                  <a:pt x="354187" y="88646"/>
                </a:lnTo>
                <a:lnTo>
                  <a:pt x="350250" y="87503"/>
                </a:lnTo>
                <a:lnTo>
                  <a:pt x="346313" y="86233"/>
                </a:lnTo>
                <a:lnTo>
                  <a:pt x="342884" y="84455"/>
                </a:lnTo>
                <a:lnTo>
                  <a:pt x="339836" y="82169"/>
                </a:lnTo>
                <a:close/>
              </a:path>
              <a:path w="401954" h="120650">
                <a:moveTo>
                  <a:pt x="399599" y="55245"/>
                </a:moveTo>
                <a:lnTo>
                  <a:pt x="366760" y="55245"/>
                </a:lnTo>
                <a:lnTo>
                  <a:pt x="372729" y="56515"/>
                </a:lnTo>
                <a:lnTo>
                  <a:pt x="376666" y="59182"/>
                </a:lnTo>
                <a:lnTo>
                  <a:pt x="380476" y="61722"/>
                </a:lnTo>
                <a:lnTo>
                  <a:pt x="382508" y="65913"/>
                </a:lnTo>
                <a:lnTo>
                  <a:pt x="382464" y="77315"/>
                </a:lnTo>
                <a:lnTo>
                  <a:pt x="380603" y="81534"/>
                </a:lnTo>
                <a:lnTo>
                  <a:pt x="376920" y="84709"/>
                </a:lnTo>
                <a:lnTo>
                  <a:pt x="373237" y="87757"/>
                </a:lnTo>
                <a:lnTo>
                  <a:pt x="368157" y="89281"/>
                </a:lnTo>
                <a:lnTo>
                  <a:pt x="396541" y="89281"/>
                </a:lnTo>
                <a:lnTo>
                  <a:pt x="399367" y="84105"/>
                </a:lnTo>
                <a:lnTo>
                  <a:pt x="401296" y="77315"/>
                </a:lnTo>
                <a:lnTo>
                  <a:pt x="401939" y="69596"/>
                </a:lnTo>
                <a:lnTo>
                  <a:pt x="401939" y="60706"/>
                </a:lnTo>
                <a:lnTo>
                  <a:pt x="399599" y="55245"/>
                </a:lnTo>
                <a:close/>
              </a:path>
              <a:path w="401954" h="120650">
                <a:moveTo>
                  <a:pt x="397367" y="1651"/>
                </a:moveTo>
                <a:lnTo>
                  <a:pt x="345170" y="1651"/>
                </a:lnTo>
                <a:lnTo>
                  <a:pt x="341360" y="56642"/>
                </a:lnTo>
                <a:lnTo>
                  <a:pt x="347456" y="55626"/>
                </a:lnTo>
                <a:lnTo>
                  <a:pt x="353171" y="55245"/>
                </a:lnTo>
                <a:lnTo>
                  <a:pt x="399599" y="55245"/>
                </a:lnTo>
                <a:lnTo>
                  <a:pt x="398891" y="53594"/>
                </a:lnTo>
                <a:lnTo>
                  <a:pt x="393049" y="48133"/>
                </a:lnTo>
                <a:lnTo>
                  <a:pt x="387080" y="42799"/>
                </a:lnTo>
                <a:lnTo>
                  <a:pt x="381831" y="41021"/>
                </a:lnTo>
                <a:lnTo>
                  <a:pt x="359267" y="41021"/>
                </a:lnTo>
                <a:lnTo>
                  <a:pt x="360918" y="17526"/>
                </a:lnTo>
                <a:lnTo>
                  <a:pt x="397367" y="17526"/>
                </a:lnTo>
                <a:lnTo>
                  <a:pt x="397367" y="1651"/>
                </a:lnTo>
                <a:close/>
              </a:path>
              <a:path w="401954" h="120650">
                <a:moveTo>
                  <a:pt x="379206" y="40132"/>
                </a:moveTo>
                <a:lnTo>
                  <a:pt x="367649" y="40132"/>
                </a:lnTo>
                <a:lnTo>
                  <a:pt x="364347" y="40386"/>
                </a:lnTo>
                <a:lnTo>
                  <a:pt x="359267" y="41021"/>
                </a:lnTo>
                <a:lnTo>
                  <a:pt x="381831" y="41021"/>
                </a:lnTo>
                <a:lnTo>
                  <a:pt x="379206" y="40132"/>
                </a:lnTo>
                <a:close/>
              </a:path>
            </a:pathLst>
          </a:custGeom>
          <a:solidFill>
            <a:srgbClr val="333E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3361816" y="5494273"/>
            <a:ext cx="669925" cy="132715"/>
          </a:xfrm>
          <a:custGeom>
            <a:avLst/>
            <a:gdLst/>
            <a:ahLst/>
            <a:cxnLst/>
            <a:rect l="l" t="t" r="r" b="b"/>
            <a:pathLst>
              <a:path w="669925" h="132714">
                <a:moveTo>
                  <a:pt x="577977" y="85597"/>
                </a:moveTo>
                <a:lnTo>
                  <a:pt x="560832" y="85597"/>
                </a:lnTo>
                <a:lnTo>
                  <a:pt x="560832" y="127660"/>
                </a:lnTo>
                <a:lnTo>
                  <a:pt x="652145" y="127660"/>
                </a:lnTo>
                <a:lnTo>
                  <a:pt x="652145" y="113220"/>
                </a:lnTo>
                <a:lnTo>
                  <a:pt x="577977" y="113220"/>
                </a:lnTo>
                <a:lnTo>
                  <a:pt x="577977" y="85597"/>
                </a:lnTo>
                <a:close/>
              </a:path>
              <a:path w="669925" h="132714">
                <a:moveTo>
                  <a:pt x="650367" y="0"/>
                </a:moveTo>
                <a:lnTo>
                  <a:pt x="633095" y="0"/>
                </a:lnTo>
                <a:lnTo>
                  <a:pt x="633095" y="96926"/>
                </a:lnTo>
                <a:lnTo>
                  <a:pt x="650367" y="96926"/>
                </a:lnTo>
                <a:lnTo>
                  <a:pt x="650367" y="57784"/>
                </a:lnTo>
                <a:lnTo>
                  <a:pt x="669925" y="57784"/>
                </a:lnTo>
                <a:lnTo>
                  <a:pt x="669925" y="43306"/>
                </a:lnTo>
                <a:lnTo>
                  <a:pt x="650367" y="43306"/>
                </a:lnTo>
                <a:lnTo>
                  <a:pt x="650367" y="0"/>
                </a:lnTo>
                <a:close/>
              </a:path>
              <a:path w="669925" h="132714">
                <a:moveTo>
                  <a:pt x="585597" y="37337"/>
                </a:moveTo>
                <a:lnTo>
                  <a:pt x="568325" y="37337"/>
                </a:lnTo>
                <a:lnTo>
                  <a:pt x="568325" y="63626"/>
                </a:lnTo>
                <a:lnTo>
                  <a:pt x="539496" y="63881"/>
                </a:lnTo>
                <a:lnTo>
                  <a:pt x="541147" y="78359"/>
                </a:lnTo>
                <a:lnTo>
                  <a:pt x="564197" y="78196"/>
                </a:lnTo>
                <a:lnTo>
                  <a:pt x="586486" y="77724"/>
                </a:lnTo>
                <a:lnTo>
                  <a:pt x="608012" y="76965"/>
                </a:lnTo>
                <a:lnTo>
                  <a:pt x="628777" y="75945"/>
                </a:lnTo>
                <a:lnTo>
                  <a:pt x="627879" y="63500"/>
                </a:lnTo>
                <a:lnTo>
                  <a:pt x="585597" y="63500"/>
                </a:lnTo>
                <a:lnTo>
                  <a:pt x="585597" y="37337"/>
                </a:lnTo>
                <a:close/>
              </a:path>
              <a:path w="669925" h="132714">
                <a:moveTo>
                  <a:pt x="627761" y="61848"/>
                </a:moveTo>
                <a:lnTo>
                  <a:pt x="620565" y="62303"/>
                </a:lnTo>
                <a:lnTo>
                  <a:pt x="611155" y="62722"/>
                </a:lnTo>
                <a:lnTo>
                  <a:pt x="585597" y="63500"/>
                </a:lnTo>
                <a:lnTo>
                  <a:pt x="627879" y="63500"/>
                </a:lnTo>
                <a:lnTo>
                  <a:pt x="627761" y="61848"/>
                </a:lnTo>
                <a:close/>
              </a:path>
              <a:path w="669925" h="132714">
                <a:moveTo>
                  <a:pt x="619125" y="6984"/>
                </a:moveTo>
                <a:lnTo>
                  <a:pt x="551180" y="6984"/>
                </a:lnTo>
                <a:lnTo>
                  <a:pt x="551180" y="21462"/>
                </a:lnTo>
                <a:lnTo>
                  <a:pt x="601853" y="21462"/>
                </a:lnTo>
                <a:lnTo>
                  <a:pt x="601591" y="30083"/>
                </a:lnTo>
                <a:lnTo>
                  <a:pt x="601186" y="38226"/>
                </a:lnTo>
                <a:lnTo>
                  <a:pt x="600638" y="45894"/>
                </a:lnTo>
                <a:lnTo>
                  <a:pt x="599948" y="53085"/>
                </a:lnTo>
                <a:lnTo>
                  <a:pt x="616712" y="54609"/>
                </a:lnTo>
                <a:lnTo>
                  <a:pt x="617785" y="44275"/>
                </a:lnTo>
                <a:lnTo>
                  <a:pt x="618537" y="32893"/>
                </a:lnTo>
                <a:lnTo>
                  <a:pt x="618980" y="20462"/>
                </a:lnTo>
                <a:lnTo>
                  <a:pt x="619125" y="6984"/>
                </a:lnTo>
                <a:close/>
              </a:path>
              <a:path w="669925" h="132714">
                <a:moveTo>
                  <a:pt x="375793" y="85597"/>
                </a:moveTo>
                <a:lnTo>
                  <a:pt x="287655" y="85597"/>
                </a:lnTo>
                <a:lnTo>
                  <a:pt x="287655" y="100139"/>
                </a:lnTo>
                <a:lnTo>
                  <a:pt x="358521" y="100139"/>
                </a:lnTo>
                <a:lnTo>
                  <a:pt x="358521" y="132105"/>
                </a:lnTo>
                <a:lnTo>
                  <a:pt x="375793" y="132105"/>
                </a:lnTo>
                <a:lnTo>
                  <a:pt x="375793" y="85597"/>
                </a:lnTo>
                <a:close/>
              </a:path>
              <a:path w="669925" h="132714">
                <a:moveTo>
                  <a:pt x="178562" y="83947"/>
                </a:moveTo>
                <a:lnTo>
                  <a:pt x="161290" y="83947"/>
                </a:lnTo>
                <a:lnTo>
                  <a:pt x="161290" y="127520"/>
                </a:lnTo>
                <a:lnTo>
                  <a:pt x="249047" y="127520"/>
                </a:lnTo>
                <a:lnTo>
                  <a:pt x="249047" y="113080"/>
                </a:lnTo>
                <a:lnTo>
                  <a:pt x="178562" y="113080"/>
                </a:lnTo>
                <a:lnTo>
                  <a:pt x="178562" y="83947"/>
                </a:lnTo>
                <a:close/>
              </a:path>
              <a:path w="669925" h="132714">
                <a:moveTo>
                  <a:pt x="246634" y="0"/>
                </a:moveTo>
                <a:lnTo>
                  <a:pt x="229743" y="0"/>
                </a:lnTo>
                <a:lnTo>
                  <a:pt x="229743" y="94119"/>
                </a:lnTo>
                <a:lnTo>
                  <a:pt x="246634" y="94119"/>
                </a:lnTo>
                <a:lnTo>
                  <a:pt x="246634" y="0"/>
                </a:lnTo>
                <a:close/>
              </a:path>
              <a:path w="669925" h="132714">
                <a:moveTo>
                  <a:pt x="175513" y="5206"/>
                </a:moveTo>
                <a:lnTo>
                  <a:pt x="142573" y="26304"/>
                </a:lnTo>
                <a:lnTo>
                  <a:pt x="140081" y="40259"/>
                </a:lnTo>
                <a:lnTo>
                  <a:pt x="140707" y="47617"/>
                </a:lnTo>
                <a:lnTo>
                  <a:pt x="168151" y="74584"/>
                </a:lnTo>
                <a:lnTo>
                  <a:pt x="175513" y="75184"/>
                </a:lnTo>
                <a:lnTo>
                  <a:pt x="182822" y="74584"/>
                </a:lnTo>
                <a:lnTo>
                  <a:pt x="189499" y="72771"/>
                </a:lnTo>
                <a:lnTo>
                  <a:pt x="195534" y="69719"/>
                </a:lnTo>
                <a:lnTo>
                  <a:pt x="200913" y="65404"/>
                </a:lnTo>
                <a:lnTo>
                  <a:pt x="204777" y="60832"/>
                </a:lnTo>
                <a:lnTo>
                  <a:pt x="170053" y="60832"/>
                </a:lnTo>
                <a:lnTo>
                  <a:pt x="165608" y="58928"/>
                </a:lnTo>
                <a:lnTo>
                  <a:pt x="162052" y="55117"/>
                </a:lnTo>
                <a:lnTo>
                  <a:pt x="158623" y="51307"/>
                </a:lnTo>
                <a:lnTo>
                  <a:pt x="156845" y="46481"/>
                </a:lnTo>
                <a:lnTo>
                  <a:pt x="156845" y="34162"/>
                </a:lnTo>
                <a:lnTo>
                  <a:pt x="158623" y="29209"/>
                </a:lnTo>
                <a:lnTo>
                  <a:pt x="162052" y="25400"/>
                </a:lnTo>
                <a:lnTo>
                  <a:pt x="165608" y="21589"/>
                </a:lnTo>
                <a:lnTo>
                  <a:pt x="170053" y="19684"/>
                </a:lnTo>
                <a:lnTo>
                  <a:pt x="204830" y="19684"/>
                </a:lnTo>
                <a:lnTo>
                  <a:pt x="200913" y="14985"/>
                </a:lnTo>
                <a:lnTo>
                  <a:pt x="195534" y="10725"/>
                </a:lnTo>
                <a:lnTo>
                  <a:pt x="189499" y="7667"/>
                </a:lnTo>
                <a:lnTo>
                  <a:pt x="182822" y="5824"/>
                </a:lnTo>
                <a:lnTo>
                  <a:pt x="175513" y="5206"/>
                </a:lnTo>
                <a:close/>
              </a:path>
              <a:path w="669925" h="132714">
                <a:moveTo>
                  <a:pt x="204830" y="19684"/>
                </a:moveTo>
                <a:lnTo>
                  <a:pt x="180975" y="19684"/>
                </a:lnTo>
                <a:lnTo>
                  <a:pt x="185420" y="21589"/>
                </a:lnTo>
                <a:lnTo>
                  <a:pt x="192405" y="29337"/>
                </a:lnTo>
                <a:lnTo>
                  <a:pt x="194137" y="34162"/>
                </a:lnTo>
                <a:lnTo>
                  <a:pt x="194183" y="46481"/>
                </a:lnTo>
                <a:lnTo>
                  <a:pt x="192405" y="51307"/>
                </a:lnTo>
                <a:lnTo>
                  <a:pt x="185547" y="58928"/>
                </a:lnTo>
                <a:lnTo>
                  <a:pt x="181102" y="60832"/>
                </a:lnTo>
                <a:lnTo>
                  <a:pt x="204777" y="60832"/>
                </a:lnTo>
                <a:lnTo>
                  <a:pt x="205349" y="60136"/>
                </a:lnTo>
                <a:lnTo>
                  <a:pt x="208468" y="54213"/>
                </a:lnTo>
                <a:lnTo>
                  <a:pt x="210325" y="47617"/>
                </a:lnTo>
                <a:lnTo>
                  <a:pt x="210947" y="40259"/>
                </a:lnTo>
                <a:lnTo>
                  <a:pt x="210325" y="32898"/>
                </a:lnTo>
                <a:lnTo>
                  <a:pt x="208454" y="26241"/>
                </a:lnTo>
                <a:lnTo>
                  <a:pt x="205321" y="20274"/>
                </a:lnTo>
                <a:lnTo>
                  <a:pt x="204830" y="19684"/>
                </a:lnTo>
                <a:close/>
              </a:path>
              <a:path w="669925" h="132714">
                <a:moveTo>
                  <a:pt x="393827" y="62229"/>
                </a:moveTo>
                <a:lnTo>
                  <a:pt x="271272" y="62229"/>
                </a:lnTo>
                <a:lnTo>
                  <a:pt x="271272" y="76707"/>
                </a:lnTo>
                <a:lnTo>
                  <a:pt x="393827" y="76707"/>
                </a:lnTo>
                <a:lnTo>
                  <a:pt x="393827" y="62229"/>
                </a:lnTo>
                <a:close/>
              </a:path>
              <a:path w="669925" h="132714">
                <a:moveTo>
                  <a:pt x="341122" y="52069"/>
                </a:moveTo>
                <a:lnTo>
                  <a:pt x="323850" y="52069"/>
                </a:lnTo>
                <a:lnTo>
                  <a:pt x="323850" y="62229"/>
                </a:lnTo>
                <a:lnTo>
                  <a:pt x="341122" y="62229"/>
                </a:lnTo>
                <a:lnTo>
                  <a:pt x="341122" y="52069"/>
                </a:lnTo>
                <a:close/>
              </a:path>
              <a:path w="669925" h="132714">
                <a:moveTo>
                  <a:pt x="306959" y="2159"/>
                </a:moveTo>
                <a:lnTo>
                  <a:pt x="289813" y="2159"/>
                </a:lnTo>
                <a:lnTo>
                  <a:pt x="289813" y="52069"/>
                </a:lnTo>
                <a:lnTo>
                  <a:pt x="375412" y="52069"/>
                </a:lnTo>
                <a:lnTo>
                  <a:pt x="375412" y="37718"/>
                </a:lnTo>
                <a:lnTo>
                  <a:pt x="306959" y="37718"/>
                </a:lnTo>
                <a:lnTo>
                  <a:pt x="306959" y="28066"/>
                </a:lnTo>
                <a:lnTo>
                  <a:pt x="375412" y="28066"/>
                </a:lnTo>
                <a:lnTo>
                  <a:pt x="375412" y="14096"/>
                </a:lnTo>
                <a:lnTo>
                  <a:pt x="306959" y="14096"/>
                </a:lnTo>
                <a:lnTo>
                  <a:pt x="306959" y="2159"/>
                </a:lnTo>
                <a:close/>
              </a:path>
              <a:path w="669925" h="132714">
                <a:moveTo>
                  <a:pt x="375412" y="28066"/>
                </a:moveTo>
                <a:lnTo>
                  <a:pt x="358267" y="28066"/>
                </a:lnTo>
                <a:lnTo>
                  <a:pt x="358267" y="37718"/>
                </a:lnTo>
                <a:lnTo>
                  <a:pt x="375412" y="37718"/>
                </a:lnTo>
                <a:lnTo>
                  <a:pt x="375412" y="28066"/>
                </a:lnTo>
                <a:close/>
              </a:path>
              <a:path w="669925" h="132714">
                <a:moveTo>
                  <a:pt x="375412" y="2159"/>
                </a:moveTo>
                <a:lnTo>
                  <a:pt x="358267" y="2159"/>
                </a:lnTo>
                <a:lnTo>
                  <a:pt x="358267" y="14096"/>
                </a:lnTo>
                <a:lnTo>
                  <a:pt x="375412" y="14096"/>
                </a:lnTo>
                <a:lnTo>
                  <a:pt x="375412" y="2159"/>
                </a:lnTo>
                <a:close/>
              </a:path>
              <a:path w="669925" h="132714">
                <a:moveTo>
                  <a:pt x="456184" y="25526"/>
                </a:moveTo>
                <a:lnTo>
                  <a:pt x="439038" y="25526"/>
                </a:lnTo>
                <a:lnTo>
                  <a:pt x="439038" y="39623"/>
                </a:lnTo>
                <a:lnTo>
                  <a:pt x="438394" y="47077"/>
                </a:lnTo>
                <a:lnTo>
                  <a:pt x="417639" y="82581"/>
                </a:lnTo>
                <a:lnTo>
                  <a:pt x="405511" y="91059"/>
                </a:lnTo>
                <a:lnTo>
                  <a:pt x="418211" y="101993"/>
                </a:lnTo>
                <a:lnTo>
                  <a:pt x="426049" y="95860"/>
                </a:lnTo>
                <a:lnTo>
                  <a:pt x="433578" y="88063"/>
                </a:lnTo>
                <a:lnTo>
                  <a:pt x="440820" y="78592"/>
                </a:lnTo>
                <a:lnTo>
                  <a:pt x="447802" y="67437"/>
                </a:lnTo>
                <a:lnTo>
                  <a:pt x="466601" y="67437"/>
                </a:lnTo>
                <a:lnTo>
                  <a:pt x="456228" y="39623"/>
                </a:lnTo>
                <a:lnTo>
                  <a:pt x="456184" y="25526"/>
                </a:lnTo>
                <a:close/>
              </a:path>
              <a:path w="669925" h="132714">
                <a:moveTo>
                  <a:pt x="466601" y="67437"/>
                </a:moveTo>
                <a:lnTo>
                  <a:pt x="447802" y="67437"/>
                </a:lnTo>
                <a:lnTo>
                  <a:pt x="453586" y="76295"/>
                </a:lnTo>
                <a:lnTo>
                  <a:pt x="460454" y="84583"/>
                </a:lnTo>
                <a:lnTo>
                  <a:pt x="468393" y="92302"/>
                </a:lnTo>
                <a:lnTo>
                  <a:pt x="477393" y="99453"/>
                </a:lnTo>
                <a:lnTo>
                  <a:pt x="488823" y="86867"/>
                </a:lnTo>
                <a:lnTo>
                  <a:pt x="482609" y="83196"/>
                </a:lnTo>
                <a:lnTo>
                  <a:pt x="476689" y="78592"/>
                </a:lnTo>
                <a:lnTo>
                  <a:pt x="471231" y="73187"/>
                </a:lnTo>
                <a:lnTo>
                  <a:pt x="466601" y="67437"/>
                </a:lnTo>
                <a:close/>
              </a:path>
              <a:path w="669925" h="132714">
                <a:moveTo>
                  <a:pt x="484124" y="11175"/>
                </a:moveTo>
                <a:lnTo>
                  <a:pt x="410463" y="11175"/>
                </a:lnTo>
                <a:lnTo>
                  <a:pt x="410463" y="25526"/>
                </a:lnTo>
                <a:lnTo>
                  <a:pt x="484124" y="25526"/>
                </a:lnTo>
                <a:lnTo>
                  <a:pt x="484124" y="11175"/>
                </a:lnTo>
                <a:close/>
              </a:path>
              <a:path w="669925" h="132714">
                <a:moveTo>
                  <a:pt x="122555" y="99593"/>
                </a:moveTo>
                <a:lnTo>
                  <a:pt x="0" y="99593"/>
                </a:lnTo>
                <a:lnTo>
                  <a:pt x="0" y="113906"/>
                </a:lnTo>
                <a:lnTo>
                  <a:pt x="122555" y="113906"/>
                </a:lnTo>
                <a:lnTo>
                  <a:pt x="122555" y="99593"/>
                </a:lnTo>
                <a:close/>
              </a:path>
              <a:path w="669925" h="132714">
                <a:moveTo>
                  <a:pt x="69850" y="69087"/>
                </a:moveTo>
                <a:lnTo>
                  <a:pt x="52578" y="69087"/>
                </a:lnTo>
                <a:lnTo>
                  <a:pt x="52578" y="99593"/>
                </a:lnTo>
                <a:lnTo>
                  <a:pt x="69850" y="99593"/>
                </a:lnTo>
                <a:lnTo>
                  <a:pt x="69850" y="69087"/>
                </a:lnTo>
                <a:close/>
              </a:path>
              <a:path w="669925" h="132714">
                <a:moveTo>
                  <a:pt x="35179" y="10667"/>
                </a:moveTo>
                <a:lnTo>
                  <a:pt x="18161" y="10667"/>
                </a:lnTo>
                <a:lnTo>
                  <a:pt x="18161" y="69087"/>
                </a:lnTo>
                <a:lnTo>
                  <a:pt x="107061" y="69087"/>
                </a:lnTo>
                <a:lnTo>
                  <a:pt x="107061" y="54737"/>
                </a:lnTo>
                <a:lnTo>
                  <a:pt x="35179" y="54737"/>
                </a:lnTo>
                <a:lnTo>
                  <a:pt x="35179" y="10667"/>
                </a:lnTo>
                <a:close/>
              </a:path>
              <a:path w="669925" h="132714">
                <a:moveTo>
                  <a:pt x="517271" y="0"/>
                </a:moveTo>
                <a:lnTo>
                  <a:pt x="500507" y="0"/>
                </a:lnTo>
                <a:lnTo>
                  <a:pt x="500507" y="132105"/>
                </a:lnTo>
                <a:lnTo>
                  <a:pt x="517271" y="132105"/>
                </a:lnTo>
                <a:lnTo>
                  <a:pt x="517271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5" name="object 85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5244972" y="5511672"/>
            <a:ext cx="218566" cy="104165"/>
          </a:xfrm>
          <a:prstGeom prst="rect">
            <a:avLst/>
          </a:prstGeom>
        </p:spPr>
      </p:pic>
      <p:pic>
        <p:nvPicPr>
          <p:cNvPr id="86" name="object 86"/>
          <p:cNvPicPr/>
          <p:nvPr/>
        </p:nvPicPr>
        <p:blipFill>
          <a:blip r:embed="rId42" cstate="print"/>
          <a:stretch>
            <a:fillRect/>
          </a:stretch>
        </p:blipFill>
        <p:spPr>
          <a:xfrm>
            <a:off x="6148959" y="5511672"/>
            <a:ext cx="219455" cy="104165"/>
          </a:xfrm>
          <a:prstGeom prst="rect">
            <a:avLst/>
          </a:prstGeom>
        </p:spPr>
      </p:pic>
      <p:pic>
        <p:nvPicPr>
          <p:cNvPr id="87" name="object 87"/>
          <p:cNvPicPr/>
          <p:nvPr/>
        </p:nvPicPr>
        <p:blipFill>
          <a:blip r:embed="rId43" cstate="print"/>
          <a:stretch>
            <a:fillRect/>
          </a:stretch>
        </p:blipFill>
        <p:spPr>
          <a:xfrm>
            <a:off x="7069581" y="5511672"/>
            <a:ext cx="214884" cy="104165"/>
          </a:xfrm>
          <a:prstGeom prst="rect">
            <a:avLst/>
          </a:prstGeom>
        </p:spPr>
      </p:pic>
      <p:pic>
        <p:nvPicPr>
          <p:cNvPr id="88" name="object 88"/>
          <p:cNvPicPr/>
          <p:nvPr/>
        </p:nvPicPr>
        <p:blipFill>
          <a:blip r:embed="rId44" cstate="print"/>
          <a:stretch>
            <a:fillRect/>
          </a:stretch>
        </p:blipFill>
        <p:spPr>
          <a:xfrm>
            <a:off x="7990205" y="5511672"/>
            <a:ext cx="197866" cy="104165"/>
          </a:xfrm>
          <a:prstGeom prst="rect">
            <a:avLst/>
          </a:prstGeom>
        </p:spPr>
      </p:pic>
      <p:pic>
        <p:nvPicPr>
          <p:cNvPr id="89" name="object 89"/>
          <p:cNvPicPr/>
          <p:nvPr/>
        </p:nvPicPr>
        <p:blipFill>
          <a:blip r:embed="rId45" cstate="print"/>
          <a:stretch>
            <a:fillRect/>
          </a:stretch>
        </p:blipFill>
        <p:spPr>
          <a:xfrm>
            <a:off x="8826881" y="5511672"/>
            <a:ext cx="218186" cy="104165"/>
          </a:xfrm>
          <a:prstGeom prst="rect">
            <a:avLst/>
          </a:prstGeom>
        </p:spPr>
      </p:pic>
      <p:sp>
        <p:nvSpPr>
          <p:cNvPr id="90" name="object 90"/>
          <p:cNvSpPr/>
          <p:nvPr/>
        </p:nvSpPr>
        <p:spPr>
          <a:xfrm>
            <a:off x="3498596" y="5776201"/>
            <a:ext cx="396875" cy="132080"/>
          </a:xfrm>
          <a:custGeom>
            <a:avLst/>
            <a:gdLst/>
            <a:ahLst/>
            <a:cxnLst/>
            <a:rect l="l" t="t" r="r" b="b"/>
            <a:pathLst>
              <a:path w="396875" h="132079">
                <a:moveTo>
                  <a:pt x="334644" y="79082"/>
                </a:moveTo>
                <a:lnTo>
                  <a:pt x="294513" y="90944"/>
                </a:lnTo>
                <a:lnTo>
                  <a:pt x="290599" y="113144"/>
                </a:lnTo>
                <a:lnTo>
                  <a:pt x="294513" y="119481"/>
                </a:lnTo>
                <a:lnTo>
                  <a:pt x="334644" y="131521"/>
                </a:lnTo>
                <a:lnTo>
                  <a:pt x="344544" y="131068"/>
                </a:lnTo>
                <a:lnTo>
                  <a:pt x="376209" y="117208"/>
                </a:lnTo>
                <a:lnTo>
                  <a:pt x="334644" y="117208"/>
                </a:lnTo>
                <a:lnTo>
                  <a:pt x="323163" y="116455"/>
                </a:lnTo>
                <a:lnTo>
                  <a:pt x="314991" y="114196"/>
                </a:lnTo>
                <a:lnTo>
                  <a:pt x="310106" y="110430"/>
                </a:lnTo>
                <a:lnTo>
                  <a:pt x="308482" y="105155"/>
                </a:lnTo>
                <a:lnTo>
                  <a:pt x="310106" y="100005"/>
                </a:lnTo>
                <a:lnTo>
                  <a:pt x="314991" y="96326"/>
                </a:lnTo>
                <a:lnTo>
                  <a:pt x="323163" y="94118"/>
                </a:lnTo>
                <a:lnTo>
                  <a:pt x="334644" y="93383"/>
                </a:lnTo>
                <a:lnTo>
                  <a:pt x="376331" y="93383"/>
                </a:lnTo>
                <a:lnTo>
                  <a:pt x="374776" y="90881"/>
                </a:lnTo>
                <a:lnTo>
                  <a:pt x="367029" y="86156"/>
                </a:lnTo>
                <a:lnTo>
                  <a:pt x="360648" y="83063"/>
                </a:lnTo>
                <a:lnTo>
                  <a:pt x="353123" y="80852"/>
                </a:lnTo>
                <a:lnTo>
                  <a:pt x="344455" y="79525"/>
                </a:lnTo>
                <a:lnTo>
                  <a:pt x="334644" y="79082"/>
                </a:lnTo>
                <a:close/>
              </a:path>
              <a:path w="396875" h="132079">
                <a:moveTo>
                  <a:pt x="376331" y="93383"/>
                </a:moveTo>
                <a:lnTo>
                  <a:pt x="334644" y="93383"/>
                </a:lnTo>
                <a:lnTo>
                  <a:pt x="346166" y="94118"/>
                </a:lnTo>
                <a:lnTo>
                  <a:pt x="354425" y="96326"/>
                </a:lnTo>
                <a:lnTo>
                  <a:pt x="359398" y="100005"/>
                </a:lnTo>
                <a:lnTo>
                  <a:pt x="361061" y="105155"/>
                </a:lnTo>
                <a:lnTo>
                  <a:pt x="359398" y="110430"/>
                </a:lnTo>
                <a:lnTo>
                  <a:pt x="354425" y="114196"/>
                </a:lnTo>
                <a:lnTo>
                  <a:pt x="346166" y="116455"/>
                </a:lnTo>
                <a:lnTo>
                  <a:pt x="334644" y="117208"/>
                </a:lnTo>
                <a:lnTo>
                  <a:pt x="376209" y="117208"/>
                </a:lnTo>
                <a:lnTo>
                  <a:pt x="378713" y="113144"/>
                </a:lnTo>
                <a:lnTo>
                  <a:pt x="378713" y="97218"/>
                </a:lnTo>
                <a:lnTo>
                  <a:pt x="376331" y="93383"/>
                </a:lnTo>
                <a:close/>
              </a:path>
              <a:path w="396875" h="132079">
                <a:moveTo>
                  <a:pt x="70230" y="76542"/>
                </a:moveTo>
                <a:lnTo>
                  <a:pt x="30606" y="89382"/>
                </a:lnTo>
                <a:lnTo>
                  <a:pt x="26796" y="95986"/>
                </a:lnTo>
                <a:lnTo>
                  <a:pt x="26796" y="112191"/>
                </a:lnTo>
                <a:lnTo>
                  <a:pt x="60586" y="131042"/>
                </a:lnTo>
                <a:lnTo>
                  <a:pt x="70230" y="131521"/>
                </a:lnTo>
                <a:lnTo>
                  <a:pt x="79948" y="131042"/>
                </a:lnTo>
                <a:lnTo>
                  <a:pt x="110817" y="117347"/>
                </a:lnTo>
                <a:lnTo>
                  <a:pt x="61594" y="117347"/>
                </a:lnTo>
                <a:lnTo>
                  <a:pt x="55117" y="116128"/>
                </a:lnTo>
                <a:lnTo>
                  <a:pt x="50800" y="113690"/>
                </a:lnTo>
                <a:lnTo>
                  <a:pt x="46354" y="111239"/>
                </a:lnTo>
                <a:lnTo>
                  <a:pt x="44221" y="108076"/>
                </a:lnTo>
                <a:lnTo>
                  <a:pt x="44195" y="100088"/>
                </a:lnTo>
                <a:lnTo>
                  <a:pt x="46354" y="96875"/>
                </a:lnTo>
                <a:lnTo>
                  <a:pt x="54990" y="91947"/>
                </a:lnTo>
                <a:lnTo>
                  <a:pt x="61467" y="90716"/>
                </a:lnTo>
                <a:lnTo>
                  <a:pt x="110722" y="90716"/>
                </a:lnTo>
                <a:lnTo>
                  <a:pt x="109981" y="89433"/>
                </a:lnTo>
                <a:lnTo>
                  <a:pt x="102187" y="84251"/>
                </a:lnTo>
                <a:lnTo>
                  <a:pt x="95881" y="80877"/>
                </a:lnTo>
                <a:lnTo>
                  <a:pt x="88424" y="78468"/>
                </a:lnTo>
                <a:lnTo>
                  <a:pt x="79849" y="77024"/>
                </a:lnTo>
                <a:lnTo>
                  <a:pt x="70230" y="76542"/>
                </a:lnTo>
                <a:close/>
              </a:path>
              <a:path w="396875" h="132079">
                <a:moveTo>
                  <a:pt x="110722" y="90716"/>
                </a:moveTo>
                <a:lnTo>
                  <a:pt x="78993" y="90716"/>
                </a:lnTo>
                <a:lnTo>
                  <a:pt x="85598" y="91960"/>
                </a:lnTo>
                <a:lnTo>
                  <a:pt x="94233" y="96939"/>
                </a:lnTo>
                <a:lnTo>
                  <a:pt x="96358" y="100088"/>
                </a:lnTo>
                <a:lnTo>
                  <a:pt x="96392" y="108076"/>
                </a:lnTo>
                <a:lnTo>
                  <a:pt x="94233" y="111302"/>
                </a:lnTo>
                <a:lnTo>
                  <a:pt x="89788" y="113715"/>
                </a:lnTo>
                <a:lnTo>
                  <a:pt x="85470" y="116141"/>
                </a:lnTo>
                <a:lnTo>
                  <a:pt x="78866" y="117347"/>
                </a:lnTo>
                <a:lnTo>
                  <a:pt x="110817" y="117347"/>
                </a:lnTo>
                <a:lnTo>
                  <a:pt x="113791" y="112191"/>
                </a:lnTo>
                <a:lnTo>
                  <a:pt x="113762" y="95986"/>
                </a:lnTo>
                <a:lnTo>
                  <a:pt x="110722" y="90716"/>
                </a:lnTo>
                <a:close/>
              </a:path>
              <a:path w="396875" h="132079">
                <a:moveTo>
                  <a:pt x="71374" y="6984"/>
                </a:moveTo>
                <a:lnTo>
                  <a:pt x="7874" y="6984"/>
                </a:lnTo>
                <a:lnTo>
                  <a:pt x="7874" y="21437"/>
                </a:lnTo>
                <a:lnTo>
                  <a:pt x="50545" y="21437"/>
                </a:lnTo>
                <a:lnTo>
                  <a:pt x="47368" y="28937"/>
                </a:lnTo>
                <a:lnTo>
                  <a:pt x="16954" y="59550"/>
                </a:lnTo>
                <a:lnTo>
                  <a:pt x="0" y="67436"/>
                </a:lnTo>
                <a:lnTo>
                  <a:pt x="12573" y="80924"/>
                </a:lnTo>
                <a:lnTo>
                  <a:pt x="36548" y="65908"/>
                </a:lnTo>
                <a:lnTo>
                  <a:pt x="54355" y="48579"/>
                </a:lnTo>
                <a:lnTo>
                  <a:pt x="65975" y="28926"/>
                </a:lnTo>
                <a:lnTo>
                  <a:pt x="71374" y="6984"/>
                </a:lnTo>
                <a:close/>
              </a:path>
              <a:path w="396875" h="132079">
                <a:moveTo>
                  <a:pt x="111759" y="0"/>
                </a:moveTo>
                <a:lnTo>
                  <a:pt x="94995" y="0"/>
                </a:lnTo>
                <a:lnTo>
                  <a:pt x="94995" y="20612"/>
                </a:lnTo>
                <a:lnTo>
                  <a:pt x="69595" y="20612"/>
                </a:lnTo>
                <a:lnTo>
                  <a:pt x="69595" y="34505"/>
                </a:lnTo>
                <a:lnTo>
                  <a:pt x="94995" y="34505"/>
                </a:lnTo>
                <a:lnTo>
                  <a:pt x="94995" y="48412"/>
                </a:lnTo>
                <a:lnTo>
                  <a:pt x="65786" y="48412"/>
                </a:lnTo>
                <a:lnTo>
                  <a:pt x="65786" y="62102"/>
                </a:lnTo>
                <a:lnTo>
                  <a:pt x="94995" y="62102"/>
                </a:lnTo>
                <a:lnTo>
                  <a:pt x="94995" y="75590"/>
                </a:lnTo>
                <a:lnTo>
                  <a:pt x="111759" y="75590"/>
                </a:lnTo>
                <a:lnTo>
                  <a:pt x="111759" y="0"/>
                </a:lnTo>
                <a:close/>
              </a:path>
              <a:path w="396875" h="132079">
                <a:moveTo>
                  <a:pt x="257048" y="99961"/>
                </a:moveTo>
                <a:lnTo>
                  <a:pt x="134492" y="99961"/>
                </a:lnTo>
                <a:lnTo>
                  <a:pt x="134492" y="114261"/>
                </a:lnTo>
                <a:lnTo>
                  <a:pt x="257048" y="114261"/>
                </a:lnTo>
                <a:lnTo>
                  <a:pt x="257048" y="99961"/>
                </a:lnTo>
                <a:close/>
              </a:path>
              <a:path w="396875" h="132079">
                <a:moveTo>
                  <a:pt x="204342" y="81470"/>
                </a:moveTo>
                <a:lnTo>
                  <a:pt x="187198" y="81470"/>
                </a:lnTo>
                <a:lnTo>
                  <a:pt x="187198" y="99961"/>
                </a:lnTo>
                <a:lnTo>
                  <a:pt x="204342" y="99961"/>
                </a:lnTo>
                <a:lnTo>
                  <a:pt x="204342" y="81470"/>
                </a:lnTo>
                <a:close/>
              </a:path>
              <a:path w="396875" h="132079">
                <a:moveTo>
                  <a:pt x="239140" y="11506"/>
                </a:moveTo>
                <a:lnTo>
                  <a:pt x="152145" y="11506"/>
                </a:lnTo>
                <a:lnTo>
                  <a:pt x="152145" y="25679"/>
                </a:lnTo>
                <a:lnTo>
                  <a:pt x="221868" y="25679"/>
                </a:lnTo>
                <a:lnTo>
                  <a:pt x="221868" y="38963"/>
                </a:lnTo>
                <a:lnTo>
                  <a:pt x="151891" y="38963"/>
                </a:lnTo>
                <a:lnTo>
                  <a:pt x="151891" y="81470"/>
                </a:lnTo>
                <a:lnTo>
                  <a:pt x="242569" y="81470"/>
                </a:lnTo>
                <a:lnTo>
                  <a:pt x="242569" y="67297"/>
                </a:lnTo>
                <a:lnTo>
                  <a:pt x="169163" y="67297"/>
                </a:lnTo>
                <a:lnTo>
                  <a:pt x="169163" y="52717"/>
                </a:lnTo>
                <a:lnTo>
                  <a:pt x="239140" y="52717"/>
                </a:lnTo>
                <a:lnTo>
                  <a:pt x="239140" y="11506"/>
                </a:lnTo>
                <a:close/>
              </a:path>
              <a:path w="396875" h="132079">
                <a:moveTo>
                  <a:pt x="340487" y="6984"/>
                </a:moveTo>
                <a:lnTo>
                  <a:pt x="276098" y="6984"/>
                </a:lnTo>
                <a:lnTo>
                  <a:pt x="276098" y="64490"/>
                </a:lnTo>
                <a:lnTo>
                  <a:pt x="297934" y="64383"/>
                </a:lnTo>
                <a:lnTo>
                  <a:pt x="316960" y="64063"/>
                </a:lnTo>
                <a:lnTo>
                  <a:pt x="333176" y="63531"/>
                </a:lnTo>
                <a:lnTo>
                  <a:pt x="346582" y="62788"/>
                </a:lnTo>
                <a:lnTo>
                  <a:pt x="345570" y="50050"/>
                </a:lnTo>
                <a:lnTo>
                  <a:pt x="293115" y="50050"/>
                </a:lnTo>
                <a:lnTo>
                  <a:pt x="293115" y="21564"/>
                </a:lnTo>
                <a:lnTo>
                  <a:pt x="340487" y="21564"/>
                </a:lnTo>
                <a:lnTo>
                  <a:pt x="340487" y="6984"/>
                </a:lnTo>
                <a:close/>
              </a:path>
              <a:path w="396875" h="132079">
                <a:moveTo>
                  <a:pt x="345439" y="48412"/>
                </a:moveTo>
                <a:lnTo>
                  <a:pt x="335317" y="49129"/>
                </a:lnTo>
                <a:lnTo>
                  <a:pt x="323230" y="49641"/>
                </a:lnTo>
                <a:lnTo>
                  <a:pt x="309167" y="49948"/>
                </a:lnTo>
                <a:lnTo>
                  <a:pt x="293115" y="50050"/>
                </a:lnTo>
                <a:lnTo>
                  <a:pt x="345570" y="50050"/>
                </a:lnTo>
                <a:lnTo>
                  <a:pt x="345439" y="48412"/>
                </a:lnTo>
                <a:close/>
              </a:path>
              <a:path w="396875" h="132079">
                <a:moveTo>
                  <a:pt x="376554" y="0"/>
                </a:moveTo>
                <a:lnTo>
                  <a:pt x="359409" y="0"/>
                </a:lnTo>
                <a:lnTo>
                  <a:pt x="359409" y="77088"/>
                </a:lnTo>
                <a:lnTo>
                  <a:pt x="376554" y="77088"/>
                </a:lnTo>
                <a:lnTo>
                  <a:pt x="376554" y="46837"/>
                </a:lnTo>
                <a:lnTo>
                  <a:pt x="396620" y="46837"/>
                </a:lnTo>
                <a:lnTo>
                  <a:pt x="396620" y="32384"/>
                </a:lnTo>
                <a:lnTo>
                  <a:pt x="376554" y="32384"/>
                </a:lnTo>
                <a:lnTo>
                  <a:pt x="376554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5057785" y="5793524"/>
            <a:ext cx="407034" cy="120650"/>
          </a:xfrm>
          <a:custGeom>
            <a:avLst/>
            <a:gdLst/>
            <a:ahLst/>
            <a:cxnLst/>
            <a:rect l="l" t="t" r="r" b="b"/>
            <a:pathLst>
              <a:path w="407035" h="120650">
                <a:moveTo>
                  <a:pt x="173217" y="85242"/>
                </a:moveTo>
                <a:lnTo>
                  <a:pt x="155310" y="85242"/>
                </a:lnTo>
                <a:lnTo>
                  <a:pt x="147944" y="120421"/>
                </a:lnTo>
                <a:lnTo>
                  <a:pt x="162676" y="120421"/>
                </a:lnTo>
                <a:lnTo>
                  <a:pt x="173217" y="85242"/>
                </a:lnTo>
                <a:close/>
              </a:path>
              <a:path w="407035" h="120650">
                <a:moveTo>
                  <a:pt x="52059" y="0"/>
                </a:moveTo>
                <a:lnTo>
                  <a:pt x="44439" y="0"/>
                </a:lnTo>
                <a:lnTo>
                  <a:pt x="34553" y="1002"/>
                </a:lnTo>
                <a:lnTo>
                  <a:pt x="2941" y="34423"/>
                </a:lnTo>
                <a:lnTo>
                  <a:pt x="0" y="57404"/>
                </a:lnTo>
                <a:lnTo>
                  <a:pt x="156" y="60579"/>
                </a:lnTo>
                <a:lnTo>
                  <a:pt x="14002" y="97152"/>
                </a:lnTo>
                <a:lnTo>
                  <a:pt x="35041" y="104203"/>
                </a:lnTo>
                <a:lnTo>
                  <a:pt x="42065" y="103591"/>
                </a:lnTo>
                <a:lnTo>
                  <a:pt x="48471" y="101755"/>
                </a:lnTo>
                <a:lnTo>
                  <a:pt x="54257" y="98695"/>
                </a:lnTo>
                <a:lnTo>
                  <a:pt x="59425" y="94411"/>
                </a:lnTo>
                <a:lnTo>
                  <a:pt x="63506" y="89281"/>
                </a:lnTo>
                <a:lnTo>
                  <a:pt x="30469" y="89281"/>
                </a:lnTo>
                <a:lnTo>
                  <a:pt x="26659" y="87312"/>
                </a:lnTo>
                <a:lnTo>
                  <a:pt x="21071" y="79463"/>
                </a:lnTo>
                <a:lnTo>
                  <a:pt x="19674" y="74790"/>
                </a:lnTo>
                <a:lnTo>
                  <a:pt x="19674" y="64566"/>
                </a:lnTo>
                <a:lnTo>
                  <a:pt x="21198" y="60579"/>
                </a:lnTo>
                <a:lnTo>
                  <a:pt x="23992" y="57404"/>
                </a:lnTo>
                <a:lnTo>
                  <a:pt x="26913" y="54229"/>
                </a:lnTo>
                <a:lnTo>
                  <a:pt x="30596" y="52654"/>
                </a:lnTo>
                <a:lnTo>
                  <a:pt x="66440" y="52654"/>
                </a:lnTo>
                <a:lnTo>
                  <a:pt x="64075" y="49847"/>
                </a:lnTo>
                <a:lnTo>
                  <a:pt x="19039" y="49847"/>
                </a:lnTo>
                <a:lnTo>
                  <a:pt x="19489" y="42523"/>
                </a:lnTo>
                <a:lnTo>
                  <a:pt x="37454" y="14859"/>
                </a:lnTo>
                <a:lnTo>
                  <a:pt x="62092" y="14859"/>
                </a:lnTo>
                <a:lnTo>
                  <a:pt x="62092" y="2806"/>
                </a:lnTo>
                <a:lnTo>
                  <a:pt x="57901" y="939"/>
                </a:lnTo>
                <a:lnTo>
                  <a:pt x="52059" y="0"/>
                </a:lnTo>
                <a:close/>
              </a:path>
              <a:path w="407035" h="120650">
                <a:moveTo>
                  <a:pt x="66440" y="52654"/>
                </a:moveTo>
                <a:lnTo>
                  <a:pt x="45074" y="52654"/>
                </a:lnTo>
                <a:lnTo>
                  <a:pt x="50154" y="58674"/>
                </a:lnTo>
                <a:lnTo>
                  <a:pt x="50154" y="76060"/>
                </a:lnTo>
                <a:lnTo>
                  <a:pt x="48757" y="80492"/>
                </a:lnTo>
                <a:lnTo>
                  <a:pt x="43423" y="87515"/>
                </a:lnTo>
                <a:lnTo>
                  <a:pt x="39740" y="89281"/>
                </a:lnTo>
                <a:lnTo>
                  <a:pt x="63506" y="89281"/>
                </a:lnTo>
                <a:lnTo>
                  <a:pt x="68950" y="69354"/>
                </a:lnTo>
                <a:lnTo>
                  <a:pt x="68950" y="60083"/>
                </a:lnTo>
                <a:lnTo>
                  <a:pt x="66440" y="52654"/>
                </a:lnTo>
                <a:close/>
              </a:path>
              <a:path w="407035" h="120650">
                <a:moveTo>
                  <a:pt x="49646" y="38138"/>
                </a:moveTo>
                <a:lnTo>
                  <a:pt x="31485" y="38138"/>
                </a:lnTo>
                <a:lnTo>
                  <a:pt x="24246" y="42037"/>
                </a:lnTo>
                <a:lnTo>
                  <a:pt x="19420" y="49847"/>
                </a:lnTo>
                <a:lnTo>
                  <a:pt x="64075" y="49847"/>
                </a:lnTo>
                <a:lnTo>
                  <a:pt x="61457" y="46799"/>
                </a:lnTo>
                <a:lnTo>
                  <a:pt x="56377" y="41021"/>
                </a:lnTo>
                <a:lnTo>
                  <a:pt x="49646" y="38138"/>
                </a:lnTo>
                <a:close/>
              </a:path>
              <a:path w="407035" h="120650">
                <a:moveTo>
                  <a:pt x="62092" y="14859"/>
                </a:moveTo>
                <a:lnTo>
                  <a:pt x="51551" y="14859"/>
                </a:lnTo>
                <a:lnTo>
                  <a:pt x="57012" y="16268"/>
                </a:lnTo>
                <a:lnTo>
                  <a:pt x="62092" y="19100"/>
                </a:lnTo>
                <a:lnTo>
                  <a:pt x="62092" y="14859"/>
                </a:lnTo>
                <a:close/>
              </a:path>
              <a:path w="407035" h="120650">
                <a:moveTo>
                  <a:pt x="394578" y="80175"/>
                </a:moveTo>
                <a:lnTo>
                  <a:pt x="376925" y="80175"/>
                </a:lnTo>
                <a:lnTo>
                  <a:pt x="376925" y="102425"/>
                </a:lnTo>
                <a:lnTo>
                  <a:pt x="394578" y="102425"/>
                </a:lnTo>
                <a:lnTo>
                  <a:pt x="394578" y="80175"/>
                </a:lnTo>
                <a:close/>
              </a:path>
              <a:path w="407035" h="120650">
                <a:moveTo>
                  <a:pt x="394578" y="1651"/>
                </a:moveTo>
                <a:lnTo>
                  <a:pt x="376544" y="1651"/>
                </a:lnTo>
                <a:lnTo>
                  <a:pt x="373121" y="8739"/>
                </a:lnTo>
                <a:lnTo>
                  <a:pt x="368971" y="16252"/>
                </a:lnTo>
                <a:lnTo>
                  <a:pt x="346349" y="49355"/>
                </a:lnTo>
                <a:lnTo>
                  <a:pt x="333110" y="65455"/>
                </a:lnTo>
                <a:lnTo>
                  <a:pt x="333110" y="80175"/>
                </a:lnTo>
                <a:lnTo>
                  <a:pt x="406643" y="80175"/>
                </a:lnTo>
                <a:lnTo>
                  <a:pt x="406643" y="66205"/>
                </a:lnTo>
                <a:lnTo>
                  <a:pt x="349239" y="66205"/>
                </a:lnTo>
                <a:lnTo>
                  <a:pt x="353309" y="61325"/>
                </a:lnTo>
                <a:lnTo>
                  <a:pt x="376925" y="27178"/>
                </a:lnTo>
                <a:lnTo>
                  <a:pt x="394578" y="27178"/>
                </a:lnTo>
                <a:lnTo>
                  <a:pt x="394578" y="1651"/>
                </a:lnTo>
                <a:close/>
              </a:path>
              <a:path w="407035" h="120650">
                <a:moveTo>
                  <a:pt x="394578" y="27178"/>
                </a:moveTo>
                <a:lnTo>
                  <a:pt x="376925" y="27178"/>
                </a:lnTo>
                <a:lnTo>
                  <a:pt x="376925" y="66205"/>
                </a:lnTo>
                <a:lnTo>
                  <a:pt x="394578" y="66205"/>
                </a:lnTo>
                <a:lnTo>
                  <a:pt x="394578" y="27178"/>
                </a:lnTo>
                <a:close/>
              </a:path>
              <a:path w="407035" h="120650">
                <a:moveTo>
                  <a:pt x="318378" y="80175"/>
                </a:moveTo>
                <a:lnTo>
                  <a:pt x="300725" y="80175"/>
                </a:lnTo>
                <a:lnTo>
                  <a:pt x="300725" y="102425"/>
                </a:lnTo>
                <a:lnTo>
                  <a:pt x="318378" y="102425"/>
                </a:lnTo>
                <a:lnTo>
                  <a:pt x="318378" y="80175"/>
                </a:lnTo>
                <a:close/>
              </a:path>
              <a:path w="407035" h="120650">
                <a:moveTo>
                  <a:pt x="318378" y="1651"/>
                </a:moveTo>
                <a:lnTo>
                  <a:pt x="300344" y="1651"/>
                </a:lnTo>
                <a:lnTo>
                  <a:pt x="296921" y="8739"/>
                </a:lnTo>
                <a:lnTo>
                  <a:pt x="292771" y="16252"/>
                </a:lnTo>
                <a:lnTo>
                  <a:pt x="270149" y="49355"/>
                </a:lnTo>
                <a:lnTo>
                  <a:pt x="256910" y="65455"/>
                </a:lnTo>
                <a:lnTo>
                  <a:pt x="256910" y="80175"/>
                </a:lnTo>
                <a:lnTo>
                  <a:pt x="330443" y="80175"/>
                </a:lnTo>
                <a:lnTo>
                  <a:pt x="330443" y="66205"/>
                </a:lnTo>
                <a:lnTo>
                  <a:pt x="273039" y="66205"/>
                </a:lnTo>
                <a:lnTo>
                  <a:pt x="277109" y="61325"/>
                </a:lnTo>
                <a:lnTo>
                  <a:pt x="300725" y="27178"/>
                </a:lnTo>
                <a:lnTo>
                  <a:pt x="318378" y="27178"/>
                </a:lnTo>
                <a:lnTo>
                  <a:pt x="318378" y="1651"/>
                </a:lnTo>
                <a:close/>
              </a:path>
              <a:path w="407035" h="120650">
                <a:moveTo>
                  <a:pt x="318378" y="27178"/>
                </a:moveTo>
                <a:lnTo>
                  <a:pt x="300725" y="27178"/>
                </a:lnTo>
                <a:lnTo>
                  <a:pt x="300725" y="66205"/>
                </a:lnTo>
                <a:lnTo>
                  <a:pt x="318378" y="66205"/>
                </a:lnTo>
                <a:lnTo>
                  <a:pt x="318378" y="27178"/>
                </a:lnTo>
                <a:close/>
              </a:path>
              <a:path w="407035" h="120650">
                <a:moveTo>
                  <a:pt x="219191" y="0"/>
                </a:moveTo>
                <a:lnTo>
                  <a:pt x="184805" y="30599"/>
                </a:lnTo>
                <a:lnTo>
                  <a:pt x="182488" y="53746"/>
                </a:lnTo>
                <a:lnTo>
                  <a:pt x="184655" y="75817"/>
                </a:lnTo>
                <a:lnTo>
                  <a:pt x="191155" y="91586"/>
                </a:lnTo>
                <a:lnTo>
                  <a:pt x="201990" y="101048"/>
                </a:lnTo>
                <a:lnTo>
                  <a:pt x="217159" y="104203"/>
                </a:lnTo>
                <a:lnTo>
                  <a:pt x="225418" y="103344"/>
                </a:lnTo>
                <a:lnTo>
                  <a:pt x="232653" y="100768"/>
                </a:lnTo>
                <a:lnTo>
                  <a:pt x="238840" y="96477"/>
                </a:lnTo>
                <a:lnTo>
                  <a:pt x="243956" y="90474"/>
                </a:lnTo>
                <a:lnTo>
                  <a:pt x="244599" y="89281"/>
                </a:lnTo>
                <a:lnTo>
                  <a:pt x="217921" y="89281"/>
                </a:lnTo>
                <a:lnTo>
                  <a:pt x="210900" y="87028"/>
                </a:lnTo>
                <a:lnTo>
                  <a:pt x="205856" y="80273"/>
                </a:lnTo>
                <a:lnTo>
                  <a:pt x="202812" y="69017"/>
                </a:lnTo>
                <a:lnTo>
                  <a:pt x="201823" y="53746"/>
                </a:lnTo>
                <a:lnTo>
                  <a:pt x="201904" y="51422"/>
                </a:lnTo>
                <a:lnTo>
                  <a:pt x="202818" y="36461"/>
                </a:lnTo>
                <a:lnTo>
                  <a:pt x="205903" y="24460"/>
                </a:lnTo>
                <a:lnTo>
                  <a:pt x="211061" y="17259"/>
                </a:lnTo>
                <a:lnTo>
                  <a:pt x="218302" y="14859"/>
                </a:lnTo>
                <a:lnTo>
                  <a:pt x="245596" y="14859"/>
                </a:lnTo>
                <a:lnTo>
                  <a:pt x="244797" y="12857"/>
                </a:lnTo>
                <a:lnTo>
                  <a:pt x="234119" y="3214"/>
                </a:lnTo>
                <a:lnTo>
                  <a:pt x="219191" y="0"/>
                </a:lnTo>
                <a:close/>
              </a:path>
              <a:path w="407035" h="120650">
                <a:moveTo>
                  <a:pt x="245596" y="14859"/>
                </a:moveTo>
                <a:lnTo>
                  <a:pt x="218302" y="14859"/>
                </a:lnTo>
                <a:lnTo>
                  <a:pt x="225062" y="17199"/>
                </a:lnTo>
                <a:lnTo>
                  <a:pt x="229906" y="24222"/>
                </a:lnTo>
                <a:lnTo>
                  <a:pt x="232821" y="35925"/>
                </a:lnTo>
                <a:lnTo>
                  <a:pt x="233743" y="51422"/>
                </a:lnTo>
                <a:lnTo>
                  <a:pt x="233707" y="53746"/>
                </a:lnTo>
                <a:lnTo>
                  <a:pt x="232798" y="68481"/>
                </a:lnTo>
                <a:lnTo>
                  <a:pt x="229811" y="80035"/>
                </a:lnTo>
                <a:lnTo>
                  <a:pt x="224848" y="86969"/>
                </a:lnTo>
                <a:lnTo>
                  <a:pt x="217921" y="89281"/>
                </a:lnTo>
                <a:lnTo>
                  <a:pt x="244599" y="89281"/>
                </a:lnTo>
                <a:lnTo>
                  <a:pt x="248049" y="82883"/>
                </a:lnTo>
                <a:lnTo>
                  <a:pt x="250988" y="73844"/>
                </a:lnTo>
                <a:lnTo>
                  <a:pt x="252760" y="63357"/>
                </a:lnTo>
                <a:lnTo>
                  <a:pt x="253354" y="51422"/>
                </a:lnTo>
                <a:lnTo>
                  <a:pt x="251213" y="28926"/>
                </a:lnTo>
                <a:lnTo>
                  <a:pt x="245596" y="14859"/>
                </a:lnTo>
                <a:close/>
              </a:path>
              <a:path w="407035" h="120650">
                <a:moveTo>
                  <a:pt x="79237" y="82092"/>
                </a:moveTo>
                <a:lnTo>
                  <a:pt x="79237" y="99402"/>
                </a:lnTo>
                <a:lnTo>
                  <a:pt x="85206" y="102603"/>
                </a:lnTo>
                <a:lnTo>
                  <a:pt x="93080" y="104203"/>
                </a:lnTo>
                <a:lnTo>
                  <a:pt x="103113" y="104203"/>
                </a:lnTo>
                <a:lnTo>
                  <a:pt x="135992" y="89281"/>
                </a:lnTo>
                <a:lnTo>
                  <a:pt x="97398" y="89281"/>
                </a:lnTo>
                <a:lnTo>
                  <a:pt x="93588" y="88658"/>
                </a:lnTo>
                <a:lnTo>
                  <a:pt x="89778" y="87426"/>
                </a:lnTo>
                <a:lnTo>
                  <a:pt x="85841" y="86194"/>
                </a:lnTo>
                <a:lnTo>
                  <a:pt x="82412" y="84416"/>
                </a:lnTo>
                <a:lnTo>
                  <a:pt x="79237" y="82092"/>
                </a:lnTo>
                <a:close/>
              </a:path>
              <a:path w="407035" h="120650">
                <a:moveTo>
                  <a:pt x="139097" y="55181"/>
                </a:moveTo>
                <a:lnTo>
                  <a:pt x="106161" y="55181"/>
                </a:lnTo>
                <a:lnTo>
                  <a:pt x="112130" y="56489"/>
                </a:lnTo>
                <a:lnTo>
                  <a:pt x="120004" y="61747"/>
                </a:lnTo>
                <a:lnTo>
                  <a:pt x="121909" y="65925"/>
                </a:lnTo>
                <a:lnTo>
                  <a:pt x="121871" y="77295"/>
                </a:lnTo>
                <a:lnTo>
                  <a:pt x="120131" y="81521"/>
                </a:lnTo>
                <a:lnTo>
                  <a:pt x="112765" y="87718"/>
                </a:lnTo>
                <a:lnTo>
                  <a:pt x="107685" y="89281"/>
                </a:lnTo>
                <a:lnTo>
                  <a:pt x="135992" y="89281"/>
                </a:lnTo>
                <a:lnTo>
                  <a:pt x="138784" y="84088"/>
                </a:lnTo>
                <a:lnTo>
                  <a:pt x="140699" y="77295"/>
                </a:lnTo>
                <a:lnTo>
                  <a:pt x="141340" y="69621"/>
                </a:lnTo>
                <a:lnTo>
                  <a:pt x="141340" y="60680"/>
                </a:lnTo>
                <a:lnTo>
                  <a:pt x="139097" y="55181"/>
                </a:lnTo>
                <a:close/>
              </a:path>
              <a:path w="407035" h="120650">
                <a:moveTo>
                  <a:pt x="136768" y="1651"/>
                </a:moveTo>
                <a:lnTo>
                  <a:pt x="84698" y="1651"/>
                </a:lnTo>
                <a:lnTo>
                  <a:pt x="80888" y="56616"/>
                </a:lnTo>
                <a:lnTo>
                  <a:pt x="86857" y="55664"/>
                </a:lnTo>
                <a:lnTo>
                  <a:pt x="92699" y="55181"/>
                </a:lnTo>
                <a:lnTo>
                  <a:pt x="139097" y="55181"/>
                </a:lnTo>
                <a:lnTo>
                  <a:pt x="138419" y="53517"/>
                </a:lnTo>
                <a:lnTo>
                  <a:pt x="126481" y="42748"/>
                </a:lnTo>
                <a:lnTo>
                  <a:pt x="121207" y="40944"/>
                </a:lnTo>
                <a:lnTo>
                  <a:pt x="98668" y="40944"/>
                </a:lnTo>
                <a:lnTo>
                  <a:pt x="100319" y="17526"/>
                </a:lnTo>
                <a:lnTo>
                  <a:pt x="136768" y="17526"/>
                </a:lnTo>
                <a:lnTo>
                  <a:pt x="136768" y="1651"/>
                </a:lnTo>
                <a:close/>
              </a:path>
              <a:path w="407035" h="120650">
                <a:moveTo>
                  <a:pt x="118607" y="40055"/>
                </a:moveTo>
                <a:lnTo>
                  <a:pt x="107177" y="40055"/>
                </a:lnTo>
                <a:lnTo>
                  <a:pt x="103748" y="40347"/>
                </a:lnTo>
                <a:lnTo>
                  <a:pt x="98668" y="40944"/>
                </a:lnTo>
                <a:lnTo>
                  <a:pt x="121207" y="40944"/>
                </a:lnTo>
                <a:lnTo>
                  <a:pt x="118607" y="40055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5961760" y="5793524"/>
            <a:ext cx="407034" cy="120650"/>
          </a:xfrm>
          <a:custGeom>
            <a:avLst/>
            <a:gdLst/>
            <a:ahLst/>
            <a:cxnLst/>
            <a:rect l="l" t="t" r="r" b="b"/>
            <a:pathLst>
              <a:path w="407035" h="120650">
                <a:moveTo>
                  <a:pt x="173100" y="85242"/>
                </a:moveTo>
                <a:lnTo>
                  <a:pt x="155321" y="85242"/>
                </a:lnTo>
                <a:lnTo>
                  <a:pt x="147954" y="120421"/>
                </a:lnTo>
                <a:lnTo>
                  <a:pt x="162560" y="120421"/>
                </a:lnTo>
                <a:lnTo>
                  <a:pt x="173100" y="85242"/>
                </a:lnTo>
                <a:close/>
              </a:path>
              <a:path w="407035" h="120650">
                <a:moveTo>
                  <a:pt x="236474" y="0"/>
                </a:moveTo>
                <a:lnTo>
                  <a:pt x="228726" y="0"/>
                </a:lnTo>
                <a:lnTo>
                  <a:pt x="218914" y="1002"/>
                </a:lnTo>
                <a:lnTo>
                  <a:pt x="187356" y="34423"/>
                </a:lnTo>
                <a:lnTo>
                  <a:pt x="184414" y="57404"/>
                </a:lnTo>
                <a:lnTo>
                  <a:pt x="184571" y="60579"/>
                </a:lnTo>
                <a:lnTo>
                  <a:pt x="198417" y="97152"/>
                </a:lnTo>
                <a:lnTo>
                  <a:pt x="219455" y="104203"/>
                </a:lnTo>
                <a:lnTo>
                  <a:pt x="226478" y="103591"/>
                </a:lnTo>
                <a:lnTo>
                  <a:pt x="232870" y="101755"/>
                </a:lnTo>
                <a:lnTo>
                  <a:pt x="238619" y="98695"/>
                </a:lnTo>
                <a:lnTo>
                  <a:pt x="243712" y="94411"/>
                </a:lnTo>
                <a:lnTo>
                  <a:pt x="247866" y="89281"/>
                </a:lnTo>
                <a:lnTo>
                  <a:pt x="214884" y="89281"/>
                </a:lnTo>
                <a:lnTo>
                  <a:pt x="211074" y="87312"/>
                </a:lnTo>
                <a:lnTo>
                  <a:pt x="205486" y="79463"/>
                </a:lnTo>
                <a:lnTo>
                  <a:pt x="204088" y="74790"/>
                </a:lnTo>
                <a:lnTo>
                  <a:pt x="204088" y="64566"/>
                </a:lnTo>
                <a:lnTo>
                  <a:pt x="205486" y="60579"/>
                </a:lnTo>
                <a:lnTo>
                  <a:pt x="208406" y="57404"/>
                </a:lnTo>
                <a:lnTo>
                  <a:pt x="211200" y="54229"/>
                </a:lnTo>
                <a:lnTo>
                  <a:pt x="214884" y="52654"/>
                </a:lnTo>
                <a:lnTo>
                  <a:pt x="250855" y="52654"/>
                </a:lnTo>
                <a:lnTo>
                  <a:pt x="248490" y="49847"/>
                </a:lnTo>
                <a:lnTo>
                  <a:pt x="203453" y="49847"/>
                </a:lnTo>
                <a:lnTo>
                  <a:pt x="203904" y="42523"/>
                </a:lnTo>
                <a:lnTo>
                  <a:pt x="221741" y="14859"/>
                </a:lnTo>
                <a:lnTo>
                  <a:pt x="246506" y="14859"/>
                </a:lnTo>
                <a:lnTo>
                  <a:pt x="246506" y="2806"/>
                </a:lnTo>
                <a:lnTo>
                  <a:pt x="242315" y="939"/>
                </a:lnTo>
                <a:lnTo>
                  <a:pt x="236474" y="0"/>
                </a:lnTo>
                <a:close/>
              </a:path>
              <a:path w="407035" h="120650">
                <a:moveTo>
                  <a:pt x="250855" y="52654"/>
                </a:moveTo>
                <a:lnTo>
                  <a:pt x="229488" y="52654"/>
                </a:lnTo>
                <a:lnTo>
                  <a:pt x="234568" y="58674"/>
                </a:lnTo>
                <a:lnTo>
                  <a:pt x="234568" y="76060"/>
                </a:lnTo>
                <a:lnTo>
                  <a:pt x="233172" y="80492"/>
                </a:lnTo>
                <a:lnTo>
                  <a:pt x="227837" y="87515"/>
                </a:lnTo>
                <a:lnTo>
                  <a:pt x="224154" y="89281"/>
                </a:lnTo>
                <a:lnTo>
                  <a:pt x="247866" y="89281"/>
                </a:lnTo>
                <a:lnTo>
                  <a:pt x="253364" y="69354"/>
                </a:lnTo>
                <a:lnTo>
                  <a:pt x="253364" y="60083"/>
                </a:lnTo>
                <a:lnTo>
                  <a:pt x="250855" y="52654"/>
                </a:lnTo>
                <a:close/>
              </a:path>
              <a:path w="407035" h="120650">
                <a:moveTo>
                  <a:pt x="234061" y="38138"/>
                </a:moveTo>
                <a:lnTo>
                  <a:pt x="215900" y="38138"/>
                </a:lnTo>
                <a:lnTo>
                  <a:pt x="208661" y="42037"/>
                </a:lnTo>
                <a:lnTo>
                  <a:pt x="203835" y="49847"/>
                </a:lnTo>
                <a:lnTo>
                  <a:pt x="248490" y="49847"/>
                </a:lnTo>
                <a:lnTo>
                  <a:pt x="245872" y="46799"/>
                </a:lnTo>
                <a:lnTo>
                  <a:pt x="240791" y="41021"/>
                </a:lnTo>
                <a:lnTo>
                  <a:pt x="234061" y="38138"/>
                </a:lnTo>
                <a:close/>
              </a:path>
              <a:path w="407035" h="120650">
                <a:moveTo>
                  <a:pt x="246506" y="14859"/>
                </a:moveTo>
                <a:lnTo>
                  <a:pt x="235838" y="14859"/>
                </a:lnTo>
                <a:lnTo>
                  <a:pt x="241426" y="16268"/>
                </a:lnTo>
                <a:lnTo>
                  <a:pt x="246506" y="19100"/>
                </a:lnTo>
                <a:lnTo>
                  <a:pt x="246506" y="14859"/>
                </a:lnTo>
                <a:close/>
              </a:path>
              <a:path w="407035" h="120650">
                <a:moveTo>
                  <a:pt x="52069" y="0"/>
                </a:moveTo>
                <a:lnTo>
                  <a:pt x="44323" y="0"/>
                </a:lnTo>
                <a:lnTo>
                  <a:pt x="34510" y="1002"/>
                </a:lnTo>
                <a:lnTo>
                  <a:pt x="2952" y="34423"/>
                </a:lnTo>
                <a:lnTo>
                  <a:pt x="0" y="57581"/>
                </a:lnTo>
                <a:lnTo>
                  <a:pt x="569" y="67799"/>
                </a:lnTo>
                <a:lnTo>
                  <a:pt x="20034" y="101069"/>
                </a:lnTo>
                <a:lnTo>
                  <a:pt x="35051" y="104203"/>
                </a:lnTo>
                <a:lnTo>
                  <a:pt x="42074" y="103591"/>
                </a:lnTo>
                <a:lnTo>
                  <a:pt x="48466" y="101755"/>
                </a:lnTo>
                <a:lnTo>
                  <a:pt x="54215" y="98695"/>
                </a:lnTo>
                <a:lnTo>
                  <a:pt x="59309" y="94411"/>
                </a:lnTo>
                <a:lnTo>
                  <a:pt x="63462" y="89281"/>
                </a:lnTo>
                <a:lnTo>
                  <a:pt x="30479" y="89281"/>
                </a:lnTo>
                <a:lnTo>
                  <a:pt x="26669" y="87312"/>
                </a:lnTo>
                <a:lnTo>
                  <a:pt x="21081" y="79463"/>
                </a:lnTo>
                <a:lnTo>
                  <a:pt x="19685" y="74790"/>
                </a:lnTo>
                <a:lnTo>
                  <a:pt x="19685" y="64566"/>
                </a:lnTo>
                <a:lnTo>
                  <a:pt x="21209" y="60579"/>
                </a:lnTo>
                <a:lnTo>
                  <a:pt x="26797" y="54229"/>
                </a:lnTo>
                <a:lnTo>
                  <a:pt x="30479" y="52654"/>
                </a:lnTo>
                <a:lnTo>
                  <a:pt x="66451" y="52654"/>
                </a:lnTo>
                <a:lnTo>
                  <a:pt x="64086" y="49847"/>
                </a:lnTo>
                <a:lnTo>
                  <a:pt x="19050" y="49847"/>
                </a:lnTo>
                <a:lnTo>
                  <a:pt x="19500" y="42523"/>
                </a:lnTo>
                <a:lnTo>
                  <a:pt x="37337" y="14859"/>
                </a:lnTo>
                <a:lnTo>
                  <a:pt x="62102" y="14859"/>
                </a:lnTo>
                <a:lnTo>
                  <a:pt x="62102" y="2806"/>
                </a:lnTo>
                <a:lnTo>
                  <a:pt x="57912" y="939"/>
                </a:lnTo>
                <a:lnTo>
                  <a:pt x="52069" y="0"/>
                </a:lnTo>
                <a:close/>
              </a:path>
              <a:path w="407035" h="120650">
                <a:moveTo>
                  <a:pt x="66451" y="52654"/>
                </a:moveTo>
                <a:lnTo>
                  <a:pt x="45085" y="52654"/>
                </a:lnTo>
                <a:lnTo>
                  <a:pt x="50164" y="58674"/>
                </a:lnTo>
                <a:lnTo>
                  <a:pt x="50164" y="76060"/>
                </a:lnTo>
                <a:lnTo>
                  <a:pt x="48767" y="80492"/>
                </a:lnTo>
                <a:lnTo>
                  <a:pt x="43434" y="87515"/>
                </a:lnTo>
                <a:lnTo>
                  <a:pt x="39750" y="89281"/>
                </a:lnTo>
                <a:lnTo>
                  <a:pt x="63462" y="89281"/>
                </a:lnTo>
                <a:lnTo>
                  <a:pt x="68961" y="69354"/>
                </a:lnTo>
                <a:lnTo>
                  <a:pt x="68961" y="60083"/>
                </a:lnTo>
                <a:lnTo>
                  <a:pt x="66451" y="52654"/>
                </a:lnTo>
                <a:close/>
              </a:path>
              <a:path w="407035" h="120650">
                <a:moveTo>
                  <a:pt x="49656" y="38138"/>
                </a:moveTo>
                <a:lnTo>
                  <a:pt x="31496" y="38138"/>
                </a:lnTo>
                <a:lnTo>
                  <a:pt x="24256" y="42037"/>
                </a:lnTo>
                <a:lnTo>
                  <a:pt x="19430" y="49847"/>
                </a:lnTo>
                <a:lnTo>
                  <a:pt x="64086" y="49847"/>
                </a:lnTo>
                <a:lnTo>
                  <a:pt x="61467" y="46799"/>
                </a:lnTo>
                <a:lnTo>
                  <a:pt x="56387" y="41021"/>
                </a:lnTo>
                <a:lnTo>
                  <a:pt x="49656" y="38138"/>
                </a:lnTo>
                <a:close/>
              </a:path>
              <a:path w="407035" h="120650">
                <a:moveTo>
                  <a:pt x="62102" y="14859"/>
                </a:moveTo>
                <a:lnTo>
                  <a:pt x="51435" y="14859"/>
                </a:lnTo>
                <a:lnTo>
                  <a:pt x="57023" y="16268"/>
                </a:lnTo>
                <a:lnTo>
                  <a:pt x="62102" y="19100"/>
                </a:lnTo>
                <a:lnTo>
                  <a:pt x="62102" y="14859"/>
                </a:lnTo>
                <a:close/>
              </a:path>
              <a:path w="407035" h="120650">
                <a:moveTo>
                  <a:pt x="394588" y="80175"/>
                </a:moveTo>
                <a:lnTo>
                  <a:pt x="376936" y="80175"/>
                </a:lnTo>
                <a:lnTo>
                  <a:pt x="376936" y="102425"/>
                </a:lnTo>
                <a:lnTo>
                  <a:pt x="394588" y="102425"/>
                </a:lnTo>
                <a:lnTo>
                  <a:pt x="394588" y="80175"/>
                </a:lnTo>
                <a:close/>
              </a:path>
              <a:path w="407035" h="120650">
                <a:moveTo>
                  <a:pt x="394588" y="1651"/>
                </a:moveTo>
                <a:lnTo>
                  <a:pt x="376554" y="1651"/>
                </a:lnTo>
                <a:lnTo>
                  <a:pt x="373129" y="8739"/>
                </a:lnTo>
                <a:lnTo>
                  <a:pt x="368966" y="16252"/>
                </a:lnTo>
                <a:lnTo>
                  <a:pt x="346328" y="49355"/>
                </a:lnTo>
                <a:lnTo>
                  <a:pt x="332993" y="65455"/>
                </a:lnTo>
                <a:lnTo>
                  <a:pt x="332993" y="80175"/>
                </a:lnTo>
                <a:lnTo>
                  <a:pt x="406653" y="80175"/>
                </a:lnTo>
                <a:lnTo>
                  <a:pt x="406653" y="66205"/>
                </a:lnTo>
                <a:lnTo>
                  <a:pt x="349250" y="66205"/>
                </a:lnTo>
                <a:lnTo>
                  <a:pt x="353302" y="61325"/>
                </a:lnTo>
                <a:lnTo>
                  <a:pt x="376936" y="27178"/>
                </a:lnTo>
                <a:lnTo>
                  <a:pt x="394588" y="27178"/>
                </a:lnTo>
                <a:lnTo>
                  <a:pt x="394588" y="1651"/>
                </a:lnTo>
                <a:close/>
              </a:path>
              <a:path w="407035" h="120650">
                <a:moveTo>
                  <a:pt x="394588" y="27178"/>
                </a:moveTo>
                <a:lnTo>
                  <a:pt x="376936" y="27178"/>
                </a:lnTo>
                <a:lnTo>
                  <a:pt x="376936" y="66205"/>
                </a:lnTo>
                <a:lnTo>
                  <a:pt x="394588" y="66205"/>
                </a:lnTo>
                <a:lnTo>
                  <a:pt x="394588" y="27178"/>
                </a:lnTo>
                <a:close/>
              </a:path>
              <a:path w="407035" h="120650">
                <a:moveTo>
                  <a:pt x="295401" y="0"/>
                </a:moveTo>
                <a:lnTo>
                  <a:pt x="260953" y="30599"/>
                </a:lnTo>
                <a:lnTo>
                  <a:pt x="258572" y="53746"/>
                </a:lnTo>
                <a:lnTo>
                  <a:pt x="260740" y="75817"/>
                </a:lnTo>
                <a:lnTo>
                  <a:pt x="267255" y="91586"/>
                </a:lnTo>
                <a:lnTo>
                  <a:pt x="278128" y="101048"/>
                </a:lnTo>
                <a:lnTo>
                  <a:pt x="293369" y="104203"/>
                </a:lnTo>
                <a:lnTo>
                  <a:pt x="301628" y="103344"/>
                </a:lnTo>
                <a:lnTo>
                  <a:pt x="308863" y="100768"/>
                </a:lnTo>
                <a:lnTo>
                  <a:pt x="315051" y="96477"/>
                </a:lnTo>
                <a:lnTo>
                  <a:pt x="320166" y="90474"/>
                </a:lnTo>
                <a:lnTo>
                  <a:pt x="320807" y="89281"/>
                </a:lnTo>
                <a:lnTo>
                  <a:pt x="294131" y="89281"/>
                </a:lnTo>
                <a:lnTo>
                  <a:pt x="287057" y="87028"/>
                </a:lnTo>
                <a:lnTo>
                  <a:pt x="282019" y="80273"/>
                </a:lnTo>
                <a:lnTo>
                  <a:pt x="279005" y="69017"/>
                </a:lnTo>
                <a:lnTo>
                  <a:pt x="278033" y="53746"/>
                </a:lnTo>
                <a:lnTo>
                  <a:pt x="278115" y="51422"/>
                </a:lnTo>
                <a:lnTo>
                  <a:pt x="279028" y="36461"/>
                </a:lnTo>
                <a:lnTo>
                  <a:pt x="282114" y="24460"/>
                </a:lnTo>
                <a:lnTo>
                  <a:pt x="287272" y="17259"/>
                </a:lnTo>
                <a:lnTo>
                  <a:pt x="294513" y="14859"/>
                </a:lnTo>
                <a:lnTo>
                  <a:pt x="321738" y="14859"/>
                </a:lnTo>
                <a:lnTo>
                  <a:pt x="320944" y="12857"/>
                </a:lnTo>
                <a:lnTo>
                  <a:pt x="310310" y="3214"/>
                </a:lnTo>
                <a:lnTo>
                  <a:pt x="295401" y="0"/>
                </a:lnTo>
                <a:close/>
              </a:path>
              <a:path w="407035" h="120650">
                <a:moveTo>
                  <a:pt x="321738" y="14859"/>
                </a:moveTo>
                <a:lnTo>
                  <a:pt x="294513" y="14859"/>
                </a:lnTo>
                <a:lnTo>
                  <a:pt x="301273" y="17199"/>
                </a:lnTo>
                <a:lnTo>
                  <a:pt x="306117" y="24222"/>
                </a:lnTo>
                <a:lnTo>
                  <a:pt x="309032" y="35925"/>
                </a:lnTo>
                <a:lnTo>
                  <a:pt x="309954" y="51422"/>
                </a:lnTo>
                <a:lnTo>
                  <a:pt x="309918" y="53746"/>
                </a:lnTo>
                <a:lnTo>
                  <a:pt x="309008" y="68481"/>
                </a:lnTo>
                <a:lnTo>
                  <a:pt x="306022" y="80035"/>
                </a:lnTo>
                <a:lnTo>
                  <a:pt x="301059" y="86969"/>
                </a:lnTo>
                <a:lnTo>
                  <a:pt x="294131" y="89281"/>
                </a:lnTo>
                <a:lnTo>
                  <a:pt x="320807" y="89281"/>
                </a:lnTo>
                <a:lnTo>
                  <a:pt x="324240" y="82883"/>
                </a:lnTo>
                <a:lnTo>
                  <a:pt x="327136" y="73844"/>
                </a:lnTo>
                <a:lnTo>
                  <a:pt x="328864" y="63357"/>
                </a:lnTo>
                <a:lnTo>
                  <a:pt x="329438" y="51422"/>
                </a:lnTo>
                <a:lnTo>
                  <a:pt x="327316" y="28926"/>
                </a:lnTo>
                <a:lnTo>
                  <a:pt x="321738" y="14859"/>
                </a:lnTo>
                <a:close/>
              </a:path>
              <a:path w="407035" h="120650">
                <a:moveTo>
                  <a:pt x="79248" y="82092"/>
                </a:moveTo>
                <a:lnTo>
                  <a:pt x="79248" y="99402"/>
                </a:lnTo>
                <a:lnTo>
                  <a:pt x="85216" y="102603"/>
                </a:lnTo>
                <a:lnTo>
                  <a:pt x="93090" y="104203"/>
                </a:lnTo>
                <a:lnTo>
                  <a:pt x="102997" y="104203"/>
                </a:lnTo>
                <a:lnTo>
                  <a:pt x="135954" y="89281"/>
                </a:lnTo>
                <a:lnTo>
                  <a:pt x="97409" y="89281"/>
                </a:lnTo>
                <a:lnTo>
                  <a:pt x="93599" y="88658"/>
                </a:lnTo>
                <a:lnTo>
                  <a:pt x="89662" y="87426"/>
                </a:lnTo>
                <a:lnTo>
                  <a:pt x="85851" y="86194"/>
                </a:lnTo>
                <a:lnTo>
                  <a:pt x="82296" y="84416"/>
                </a:lnTo>
                <a:lnTo>
                  <a:pt x="79248" y="82092"/>
                </a:lnTo>
                <a:close/>
              </a:path>
              <a:path w="407035" h="120650">
                <a:moveTo>
                  <a:pt x="139108" y="55181"/>
                </a:moveTo>
                <a:lnTo>
                  <a:pt x="106172" y="55181"/>
                </a:lnTo>
                <a:lnTo>
                  <a:pt x="112140" y="56489"/>
                </a:lnTo>
                <a:lnTo>
                  <a:pt x="120014" y="61747"/>
                </a:lnTo>
                <a:lnTo>
                  <a:pt x="121919" y="65925"/>
                </a:lnTo>
                <a:lnTo>
                  <a:pt x="121881" y="77295"/>
                </a:lnTo>
                <a:lnTo>
                  <a:pt x="120141" y="81521"/>
                </a:lnTo>
                <a:lnTo>
                  <a:pt x="116331" y="84620"/>
                </a:lnTo>
                <a:lnTo>
                  <a:pt x="112649" y="87718"/>
                </a:lnTo>
                <a:lnTo>
                  <a:pt x="107568" y="89281"/>
                </a:lnTo>
                <a:lnTo>
                  <a:pt x="135954" y="89281"/>
                </a:lnTo>
                <a:lnTo>
                  <a:pt x="138779" y="84088"/>
                </a:lnTo>
                <a:lnTo>
                  <a:pt x="140708" y="77295"/>
                </a:lnTo>
                <a:lnTo>
                  <a:pt x="141350" y="69621"/>
                </a:lnTo>
                <a:lnTo>
                  <a:pt x="141350" y="60680"/>
                </a:lnTo>
                <a:lnTo>
                  <a:pt x="139108" y="55181"/>
                </a:lnTo>
                <a:close/>
              </a:path>
              <a:path w="407035" h="120650">
                <a:moveTo>
                  <a:pt x="136778" y="1651"/>
                </a:moveTo>
                <a:lnTo>
                  <a:pt x="84581" y="1651"/>
                </a:lnTo>
                <a:lnTo>
                  <a:pt x="80899" y="56616"/>
                </a:lnTo>
                <a:lnTo>
                  <a:pt x="86867" y="55664"/>
                </a:lnTo>
                <a:lnTo>
                  <a:pt x="92583" y="55181"/>
                </a:lnTo>
                <a:lnTo>
                  <a:pt x="139108" y="55181"/>
                </a:lnTo>
                <a:lnTo>
                  <a:pt x="138429" y="53517"/>
                </a:lnTo>
                <a:lnTo>
                  <a:pt x="126491" y="42748"/>
                </a:lnTo>
                <a:lnTo>
                  <a:pt x="121217" y="40944"/>
                </a:lnTo>
                <a:lnTo>
                  <a:pt x="98678" y="40944"/>
                </a:lnTo>
                <a:lnTo>
                  <a:pt x="100329" y="17526"/>
                </a:lnTo>
                <a:lnTo>
                  <a:pt x="136778" y="17526"/>
                </a:lnTo>
                <a:lnTo>
                  <a:pt x="136778" y="1651"/>
                </a:lnTo>
                <a:close/>
              </a:path>
              <a:path w="407035" h="120650">
                <a:moveTo>
                  <a:pt x="118617" y="40055"/>
                </a:moveTo>
                <a:lnTo>
                  <a:pt x="107187" y="40055"/>
                </a:lnTo>
                <a:lnTo>
                  <a:pt x="103759" y="40347"/>
                </a:lnTo>
                <a:lnTo>
                  <a:pt x="98678" y="40944"/>
                </a:lnTo>
                <a:lnTo>
                  <a:pt x="121217" y="40944"/>
                </a:lnTo>
                <a:lnTo>
                  <a:pt x="118617" y="40055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6882521" y="5793524"/>
            <a:ext cx="405765" cy="120650"/>
          </a:xfrm>
          <a:custGeom>
            <a:avLst/>
            <a:gdLst/>
            <a:ahLst/>
            <a:cxnLst/>
            <a:rect l="l" t="t" r="r" b="b"/>
            <a:pathLst>
              <a:path w="405765" h="120650">
                <a:moveTo>
                  <a:pt x="173090" y="85242"/>
                </a:moveTo>
                <a:lnTo>
                  <a:pt x="155310" y="85242"/>
                </a:lnTo>
                <a:lnTo>
                  <a:pt x="147944" y="120421"/>
                </a:lnTo>
                <a:lnTo>
                  <a:pt x="162549" y="120421"/>
                </a:lnTo>
                <a:lnTo>
                  <a:pt x="173090" y="85242"/>
                </a:lnTo>
                <a:close/>
              </a:path>
              <a:path w="405765" h="120650">
                <a:moveTo>
                  <a:pt x="300598" y="0"/>
                </a:moveTo>
                <a:lnTo>
                  <a:pt x="288914" y="0"/>
                </a:lnTo>
                <a:lnTo>
                  <a:pt x="283580" y="1181"/>
                </a:lnTo>
                <a:lnTo>
                  <a:pt x="263387" y="31610"/>
                </a:lnTo>
                <a:lnTo>
                  <a:pt x="264911" y="36004"/>
                </a:lnTo>
                <a:lnTo>
                  <a:pt x="270499" y="43891"/>
                </a:lnTo>
                <a:lnTo>
                  <a:pt x="274309" y="47129"/>
                </a:lnTo>
                <a:lnTo>
                  <a:pt x="279135" y="49631"/>
                </a:lnTo>
                <a:lnTo>
                  <a:pt x="273039" y="51879"/>
                </a:lnTo>
                <a:lnTo>
                  <a:pt x="268340" y="55257"/>
                </a:lnTo>
                <a:lnTo>
                  <a:pt x="261736" y="64350"/>
                </a:lnTo>
                <a:lnTo>
                  <a:pt x="260276" y="69291"/>
                </a:lnTo>
                <a:lnTo>
                  <a:pt x="260212" y="84112"/>
                </a:lnTo>
                <a:lnTo>
                  <a:pt x="263260" y="91135"/>
                </a:lnTo>
                <a:lnTo>
                  <a:pt x="294502" y="104203"/>
                </a:lnTo>
                <a:lnTo>
                  <a:pt x="302003" y="103710"/>
                </a:lnTo>
                <a:lnTo>
                  <a:pt x="326344" y="90030"/>
                </a:lnTo>
                <a:lnTo>
                  <a:pt x="289549" y="90030"/>
                </a:lnTo>
                <a:lnTo>
                  <a:pt x="285598" y="88620"/>
                </a:lnTo>
                <a:lnTo>
                  <a:pt x="282691" y="85852"/>
                </a:lnTo>
                <a:lnTo>
                  <a:pt x="279897" y="83070"/>
                </a:lnTo>
                <a:lnTo>
                  <a:pt x="278500" y="79146"/>
                </a:lnTo>
                <a:lnTo>
                  <a:pt x="278597" y="69037"/>
                </a:lnTo>
                <a:lnTo>
                  <a:pt x="280024" y="65328"/>
                </a:lnTo>
                <a:lnTo>
                  <a:pt x="286120" y="59067"/>
                </a:lnTo>
                <a:lnTo>
                  <a:pt x="289930" y="57505"/>
                </a:lnTo>
                <a:lnTo>
                  <a:pt x="322665" y="57505"/>
                </a:lnTo>
                <a:lnTo>
                  <a:pt x="320537" y="54698"/>
                </a:lnTo>
                <a:lnTo>
                  <a:pt x="315838" y="51346"/>
                </a:lnTo>
                <a:lnTo>
                  <a:pt x="309615" y="49161"/>
                </a:lnTo>
                <a:lnTo>
                  <a:pt x="316876" y="44815"/>
                </a:lnTo>
                <a:lnTo>
                  <a:pt x="319097" y="42583"/>
                </a:lnTo>
                <a:lnTo>
                  <a:pt x="291200" y="42583"/>
                </a:lnTo>
                <a:lnTo>
                  <a:pt x="288013" y="41160"/>
                </a:lnTo>
                <a:lnTo>
                  <a:pt x="285449" y="38303"/>
                </a:lnTo>
                <a:lnTo>
                  <a:pt x="282818" y="35509"/>
                </a:lnTo>
                <a:lnTo>
                  <a:pt x="281548" y="32105"/>
                </a:lnTo>
                <a:lnTo>
                  <a:pt x="281565" y="23710"/>
                </a:lnTo>
                <a:lnTo>
                  <a:pt x="282691" y="20332"/>
                </a:lnTo>
                <a:lnTo>
                  <a:pt x="287517" y="15405"/>
                </a:lnTo>
                <a:lnTo>
                  <a:pt x="290692" y="14173"/>
                </a:lnTo>
                <a:lnTo>
                  <a:pt x="322976" y="14173"/>
                </a:lnTo>
                <a:lnTo>
                  <a:pt x="319521" y="8940"/>
                </a:lnTo>
                <a:lnTo>
                  <a:pt x="315838" y="5765"/>
                </a:lnTo>
                <a:lnTo>
                  <a:pt x="306059" y="1155"/>
                </a:lnTo>
                <a:lnTo>
                  <a:pt x="300598" y="0"/>
                </a:lnTo>
                <a:close/>
              </a:path>
              <a:path w="405765" h="120650">
                <a:moveTo>
                  <a:pt x="322665" y="57505"/>
                </a:moveTo>
                <a:lnTo>
                  <a:pt x="299328" y="57505"/>
                </a:lnTo>
                <a:lnTo>
                  <a:pt x="303138" y="59118"/>
                </a:lnTo>
                <a:lnTo>
                  <a:pt x="309234" y="65557"/>
                </a:lnTo>
                <a:lnTo>
                  <a:pt x="310810" y="69291"/>
                </a:lnTo>
                <a:lnTo>
                  <a:pt x="310865" y="79146"/>
                </a:lnTo>
                <a:lnTo>
                  <a:pt x="309361" y="83007"/>
                </a:lnTo>
                <a:lnTo>
                  <a:pt x="303773" y="88620"/>
                </a:lnTo>
                <a:lnTo>
                  <a:pt x="299709" y="90030"/>
                </a:lnTo>
                <a:lnTo>
                  <a:pt x="326344" y="90030"/>
                </a:lnTo>
                <a:lnTo>
                  <a:pt x="329000" y="84112"/>
                </a:lnTo>
                <a:lnTo>
                  <a:pt x="329046" y="69037"/>
                </a:lnTo>
                <a:lnTo>
                  <a:pt x="327395" y="63741"/>
                </a:lnTo>
                <a:lnTo>
                  <a:pt x="322665" y="57505"/>
                </a:lnTo>
                <a:close/>
              </a:path>
              <a:path w="405765" h="120650">
                <a:moveTo>
                  <a:pt x="322976" y="14173"/>
                </a:moveTo>
                <a:lnTo>
                  <a:pt x="299074" y="14173"/>
                </a:lnTo>
                <a:lnTo>
                  <a:pt x="302262" y="15405"/>
                </a:lnTo>
                <a:lnTo>
                  <a:pt x="304789" y="17830"/>
                </a:lnTo>
                <a:lnTo>
                  <a:pt x="307202" y="20281"/>
                </a:lnTo>
                <a:lnTo>
                  <a:pt x="308345" y="23710"/>
                </a:lnTo>
                <a:lnTo>
                  <a:pt x="308330" y="32105"/>
                </a:lnTo>
                <a:lnTo>
                  <a:pt x="307075" y="35458"/>
                </a:lnTo>
                <a:lnTo>
                  <a:pt x="304374" y="38341"/>
                </a:lnTo>
                <a:lnTo>
                  <a:pt x="301839" y="41173"/>
                </a:lnTo>
                <a:lnTo>
                  <a:pt x="298693" y="42583"/>
                </a:lnTo>
                <a:lnTo>
                  <a:pt x="319097" y="42583"/>
                </a:lnTo>
                <a:lnTo>
                  <a:pt x="322077" y="39589"/>
                </a:lnTo>
                <a:lnTo>
                  <a:pt x="325206" y="33481"/>
                </a:lnTo>
                <a:lnTo>
                  <a:pt x="326252" y="26492"/>
                </a:lnTo>
                <a:lnTo>
                  <a:pt x="326252" y="21526"/>
                </a:lnTo>
                <a:lnTo>
                  <a:pt x="324855" y="17018"/>
                </a:lnTo>
                <a:lnTo>
                  <a:pt x="322976" y="14173"/>
                </a:lnTo>
                <a:close/>
              </a:path>
              <a:path w="405765" h="120650">
                <a:moveTo>
                  <a:pt x="388863" y="0"/>
                </a:moveTo>
                <a:lnTo>
                  <a:pt x="381116" y="0"/>
                </a:lnTo>
                <a:lnTo>
                  <a:pt x="371285" y="1002"/>
                </a:lnTo>
                <a:lnTo>
                  <a:pt x="339745" y="34423"/>
                </a:lnTo>
                <a:lnTo>
                  <a:pt x="336804" y="57404"/>
                </a:lnTo>
                <a:lnTo>
                  <a:pt x="336955" y="60579"/>
                </a:lnTo>
                <a:lnTo>
                  <a:pt x="350789" y="97152"/>
                </a:lnTo>
                <a:lnTo>
                  <a:pt x="371845" y="104203"/>
                </a:lnTo>
                <a:lnTo>
                  <a:pt x="378867" y="103591"/>
                </a:lnTo>
                <a:lnTo>
                  <a:pt x="385259" y="101755"/>
                </a:lnTo>
                <a:lnTo>
                  <a:pt x="391008" y="98695"/>
                </a:lnTo>
                <a:lnTo>
                  <a:pt x="396102" y="94411"/>
                </a:lnTo>
                <a:lnTo>
                  <a:pt x="400255" y="89281"/>
                </a:lnTo>
                <a:lnTo>
                  <a:pt x="367146" y="89281"/>
                </a:lnTo>
                <a:lnTo>
                  <a:pt x="363463" y="87312"/>
                </a:lnTo>
                <a:lnTo>
                  <a:pt x="357875" y="79463"/>
                </a:lnTo>
                <a:lnTo>
                  <a:pt x="356478" y="74790"/>
                </a:lnTo>
                <a:lnTo>
                  <a:pt x="356478" y="64566"/>
                </a:lnTo>
                <a:lnTo>
                  <a:pt x="357875" y="60579"/>
                </a:lnTo>
                <a:lnTo>
                  <a:pt x="360796" y="57404"/>
                </a:lnTo>
                <a:lnTo>
                  <a:pt x="363590" y="54229"/>
                </a:lnTo>
                <a:lnTo>
                  <a:pt x="367273" y="52654"/>
                </a:lnTo>
                <a:lnTo>
                  <a:pt x="403244" y="52654"/>
                </a:lnTo>
                <a:lnTo>
                  <a:pt x="400819" y="49847"/>
                </a:lnTo>
                <a:lnTo>
                  <a:pt x="355843" y="49847"/>
                </a:lnTo>
                <a:lnTo>
                  <a:pt x="356275" y="42523"/>
                </a:lnTo>
                <a:lnTo>
                  <a:pt x="374131" y="14859"/>
                </a:lnTo>
                <a:lnTo>
                  <a:pt x="398896" y="14859"/>
                </a:lnTo>
                <a:lnTo>
                  <a:pt x="398896" y="2806"/>
                </a:lnTo>
                <a:lnTo>
                  <a:pt x="394705" y="939"/>
                </a:lnTo>
                <a:lnTo>
                  <a:pt x="388863" y="0"/>
                </a:lnTo>
                <a:close/>
              </a:path>
              <a:path w="405765" h="120650">
                <a:moveTo>
                  <a:pt x="403244" y="52654"/>
                </a:moveTo>
                <a:lnTo>
                  <a:pt x="381878" y="52654"/>
                </a:lnTo>
                <a:lnTo>
                  <a:pt x="386831" y="58674"/>
                </a:lnTo>
                <a:lnTo>
                  <a:pt x="386831" y="76060"/>
                </a:lnTo>
                <a:lnTo>
                  <a:pt x="385561" y="80492"/>
                </a:lnTo>
                <a:lnTo>
                  <a:pt x="382894" y="84010"/>
                </a:lnTo>
                <a:lnTo>
                  <a:pt x="380100" y="87515"/>
                </a:lnTo>
                <a:lnTo>
                  <a:pt x="376544" y="89281"/>
                </a:lnTo>
                <a:lnTo>
                  <a:pt x="400255" y="89281"/>
                </a:lnTo>
                <a:lnTo>
                  <a:pt x="405754" y="69354"/>
                </a:lnTo>
                <a:lnTo>
                  <a:pt x="405754" y="60083"/>
                </a:lnTo>
                <a:lnTo>
                  <a:pt x="403244" y="52654"/>
                </a:lnTo>
                <a:close/>
              </a:path>
              <a:path w="405765" h="120650">
                <a:moveTo>
                  <a:pt x="386450" y="38138"/>
                </a:moveTo>
                <a:lnTo>
                  <a:pt x="368289" y="38138"/>
                </a:lnTo>
                <a:lnTo>
                  <a:pt x="361050" y="42037"/>
                </a:lnTo>
                <a:lnTo>
                  <a:pt x="356224" y="49847"/>
                </a:lnTo>
                <a:lnTo>
                  <a:pt x="400819" y="49847"/>
                </a:lnTo>
                <a:lnTo>
                  <a:pt x="398134" y="46799"/>
                </a:lnTo>
                <a:lnTo>
                  <a:pt x="393181" y="41021"/>
                </a:lnTo>
                <a:lnTo>
                  <a:pt x="386450" y="38138"/>
                </a:lnTo>
                <a:close/>
              </a:path>
              <a:path w="405765" h="120650">
                <a:moveTo>
                  <a:pt x="398896" y="14859"/>
                </a:moveTo>
                <a:lnTo>
                  <a:pt x="388228" y="14859"/>
                </a:lnTo>
                <a:lnTo>
                  <a:pt x="393816" y="16268"/>
                </a:lnTo>
                <a:lnTo>
                  <a:pt x="398896" y="19100"/>
                </a:lnTo>
                <a:lnTo>
                  <a:pt x="398896" y="14859"/>
                </a:lnTo>
                <a:close/>
              </a:path>
              <a:path w="405765" h="120650">
                <a:moveTo>
                  <a:pt x="128259" y="0"/>
                </a:moveTo>
                <a:lnTo>
                  <a:pt x="120512" y="0"/>
                </a:lnTo>
                <a:lnTo>
                  <a:pt x="110681" y="1002"/>
                </a:lnTo>
                <a:lnTo>
                  <a:pt x="79141" y="34423"/>
                </a:lnTo>
                <a:lnTo>
                  <a:pt x="76200" y="57404"/>
                </a:lnTo>
                <a:lnTo>
                  <a:pt x="76351" y="60579"/>
                </a:lnTo>
                <a:lnTo>
                  <a:pt x="90185" y="97152"/>
                </a:lnTo>
                <a:lnTo>
                  <a:pt x="111241" y="104203"/>
                </a:lnTo>
                <a:lnTo>
                  <a:pt x="118263" y="103591"/>
                </a:lnTo>
                <a:lnTo>
                  <a:pt x="124655" y="101755"/>
                </a:lnTo>
                <a:lnTo>
                  <a:pt x="130404" y="98695"/>
                </a:lnTo>
                <a:lnTo>
                  <a:pt x="135498" y="94411"/>
                </a:lnTo>
                <a:lnTo>
                  <a:pt x="139651" y="89281"/>
                </a:lnTo>
                <a:lnTo>
                  <a:pt x="106542" y="89281"/>
                </a:lnTo>
                <a:lnTo>
                  <a:pt x="102859" y="87312"/>
                </a:lnTo>
                <a:lnTo>
                  <a:pt x="97271" y="79463"/>
                </a:lnTo>
                <a:lnTo>
                  <a:pt x="95874" y="74790"/>
                </a:lnTo>
                <a:lnTo>
                  <a:pt x="95874" y="64566"/>
                </a:lnTo>
                <a:lnTo>
                  <a:pt x="97271" y="60579"/>
                </a:lnTo>
                <a:lnTo>
                  <a:pt x="100192" y="57404"/>
                </a:lnTo>
                <a:lnTo>
                  <a:pt x="102986" y="54229"/>
                </a:lnTo>
                <a:lnTo>
                  <a:pt x="106669" y="52654"/>
                </a:lnTo>
                <a:lnTo>
                  <a:pt x="142640" y="52654"/>
                </a:lnTo>
                <a:lnTo>
                  <a:pt x="140215" y="49847"/>
                </a:lnTo>
                <a:lnTo>
                  <a:pt x="95239" y="49847"/>
                </a:lnTo>
                <a:lnTo>
                  <a:pt x="95671" y="42523"/>
                </a:lnTo>
                <a:lnTo>
                  <a:pt x="113527" y="14859"/>
                </a:lnTo>
                <a:lnTo>
                  <a:pt x="138292" y="14859"/>
                </a:lnTo>
                <a:lnTo>
                  <a:pt x="138292" y="2806"/>
                </a:lnTo>
                <a:lnTo>
                  <a:pt x="134101" y="939"/>
                </a:lnTo>
                <a:lnTo>
                  <a:pt x="128259" y="0"/>
                </a:lnTo>
                <a:close/>
              </a:path>
              <a:path w="405765" h="120650">
                <a:moveTo>
                  <a:pt x="142640" y="52654"/>
                </a:moveTo>
                <a:lnTo>
                  <a:pt x="121274" y="52654"/>
                </a:lnTo>
                <a:lnTo>
                  <a:pt x="126227" y="58674"/>
                </a:lnTo>
                <a:lnTo>
                  <a:pt x="126227" y="76060"/>
                </a:lnTo>
                <a:lnTo>
                  <a:pt x="124957" y="80492"/>
                </a:lnTo>
                <a:lnTo>
                  <a:pt x="122290" y="84010"/>
                </a:lnTo>
                <a:lnTo>
                  <a:pt x="119496" y="87515"/>
                </a:lnTo>
                <a:lnTo>
                  <a:pt x="115940" y="89281"/>
                </a:lnTo>
                <a:lnTo>
                  <a:pt x="139651" y="89281"/>
                </a:lnTo>
                <a:lnTo>
                  <a:pt x="145150" y="69354"/>
                </a:lnTo>
                <a:lnTo>
                  <a:pt x="145150" y="60083"/>
                </a:lnTo>
                <a:lnTo>
                  <a:pt x="142640" y="52654"/>
                </a:lnTo>
                <a:close/>
              </a:path>
              <a:path w="405765" h="120650">
                <a:moveTo>
                  <a:pt x="125846" y="38138"/>
                </a:moveTo>
                <a:lnTo>
                  <a:pt x="107685" y="38138"/>
                </a:lnTo>
                <a:lnTo>
                  <a:pt x="100446" y="42037"/>
                </a:lnTo>
                <a:lnTo>
                  <a:pt x="95620" y="49847"/>
                </a:lnTo>
                <a:lnTo>
                  <a:pt x="140215" y="49847"/>
                </a:lnTo>
                <a:lnTo>
                  <a:pt x="137530" y="46799"/>
                </a:lnTo>
                <a:lnTo>
                  <a:pt x="132577" y="41021"/>
                </a:lnTo>
                <a:lnTo>
                  <a:pt x="125846" y="38138"/>
                </a:lnTo>
                <a:close/>
              </a:path>
              <a:path w="405765" h="120650">
                <a:moveTo>
                  <a:pt x="138292" y="14859"/>
                </a:moveTo>
                <a:lnTo>
                  <a:pt x="127624" y="14859"/>
                </a:lnTo>
                <a:lnTo>
                  <a:pt x="133212" y="16268"/>
                </a:lnTo>
                <a:lnTo>
                  <a:pt x="138292" y="19100"/>
                </a:lnTo>
                <a:lnTo>
                  <a:pt x="138292" y="14859"/>
                </a:lnTo>
                <a:close/>
              </a:path>
              <a:path w="405765" h="120650">
                <a:moveTo>
                  <a:pt x="52059" y="0"/>
                </a:moveTo>
                <a:lnTo>
                  <a:pt x="44312" y="0"/>
                </a:lnTo>
                <a:lnTo>
                  <a:pt x="34481" y="1002"/>
                </a:lnTo>
                <a:lnTo>
                  <a:pt x="2941" y="34423"/>
                </a:lnTo>
                <a:lnTo>
                  <a:pt x="0" y="57404"/>
                </a:lnTo>
                <a:lnTo>
                  <a:pt x="151" y="60579"/>
                </a:lnTo>
                <a:lnTo>
                  <a:pt x="13985" y="97152"/>
                </a:lnTo>
                <a:lnTo>
                  <a:pt x="35041" y="104203"/>
                </a:lnTo>
                <a:lnTo>
                  <a:pt x="42063" y="103591"/>
                </a:lnTo>
                <a:lnTo>
                  <a:pt x="48455" y="101755"/>
                </a:lnTo>
                <a:lnTo>
                  <a:pt x="54204" y="98695"/>
                </a:lnTo>
                <a:lnTo>
                  <a:pt x="59298" y="94411"/>
                </a:lnTo>
                <a:lnTo>
                  <a:pt x="63451" y="89281"/>
                </a:lnTo>
                <a:lnTo>
                  <a:pt x="30342" y="89281"/>
                </a:lnTo>
                <a:lnTo>
                  <a:pt x="26659" y="87312"/>
                </a:lnTo>
                <a:lnTo>
                  <a:pt x="21071" y="79463"/>
                </a:lnTo>
                <a:lnTo>
                  <a:pt x="19674" y="74790"/>
                </a:lnTo>
                <a:lnTo>
                  <a:pt x="19674" y="64566"/>
                </a:lnTo>
                <a:lnTo>
                  <a:pt x="21071" y="60579"/>
                </a:lnTo>
                <a:lnTo>
                  <a:pt x="23992" y="57404"/>
                </a:lnTo>
                <a:lnTo>
                  <a:pt x="26786" y="54229"/>
                </a:lnTo>
                <a:lnTo>
                  <a:pt x="30469" y="52654"/>
                </a:lnTo>
                <a:lnTo>
                  <a:pt x="66440" y="52654"/>
                </a:lnTo>
                <a:lnTo>
                  <a:pt x="64015" y="49847"/>
                </a:lnTo>
                <a:lnTo>
                  <a:pt x="19039" y="49847"/>
                </a:lnTo>
                <a:lnTo>
                  <a:pt x="19471" y="42523"/>
                </a:lnTo>
                <a:lnTo>
                  <a:pt x="37327" y="14859"/>
                </a:lnTo>
                <a:lnTo>
                  <a:pt x="62092" y="14859"/>
                </a:lnTo>
                <a:lnTo>
                  <a:pt x="62092" y="2806"/>
                </a:lnTo>
                <a:lnTo>
                  <a:pt x="57901" y="939"/>
                </a:lnTo>
                <a:lnTo>
                  <a:pt x="52059" y="0"/>
                </a:lnTo>
                <a:close/>
              </a:path>
              <a:path w="405765" h="120650">
                <a:moveTo>
                  <a:pt x="66440" y="52654"/>
                </a:moveTo>
                <a:lnTo>
                  <a:pt x="45074" y="52654"/>
                </a:lnTo>
                <a:lnTo>
                  <a:pt x="50027" y="58674"/>
                </a:lnTo>
                <a:lnTo>
                  <a:pt x="50027" y="76060"/>
                </a:lnTo>
                <a:lnTo>
                  <a:pt x="48757" y="80492"/>
                </a:lnTo>
                <a:lnTo>
                  <a:pt x="46090" y="84010"/>
                </a:lnTo>
                <a:lnTo>
                  <a:pt x="43296" y="87515"/>
                </a:lnTo>
                <a:lnTo>
                  <a:pt x="39740" y="89281"/>
                </a:lnTo>
                <a:lnTo>
                  <a:pt x="63451" y="89281"/>
                </a:lnTo>
                <a:lnTo>
                  <a:pt x="68950" y="69354"/>
                </a:lnTo>
                <a:lnTo>
                  <a:pt x="68950" y="60083"/>
                </a:lnTo>
                <a:lnTo>
                  <a:pt x="66440" y="52654"/>
                </a:lnTo>
                <a:close/>
              </a:path>
              <a:path w="405765" h="120650">
                <a:moveTo>
                  <a:pt x="49646" y="38138"/>
                </a:moveTo>
                <a:lnTo>
                  <a:pt x="31485" y="38138"/>
                </a:lnTo>
                <a:lnTo>
                  <a:pt x="24246" y="42037"/>
                </a:lnTo>
                <a:lnTo>
                  <a:pt x="19420" y="49847"/>
                </a:lnTo>
                <a:lnTo>
                  <a:pt x="64015" y="49847"/>
                </a:lnTo>
                <a:lnTo>
                  <a:pt x="61330" y="46799"/>
                </a:lnTo>
                <a:lnTo>
                  <a:pt x="56377" y="41021"/>
                </a:lnTo>
                <a:lnTo>
                  <a:pt x="49646" y="38138"/>
                </a:lnTo>
                <a:close/>
              </a:path>
              <a:path w="405765" h="120650">
                <a:moveTo>
                  <a:pt x="62092" y="14859"/>
                </a:moveTo>
                <a:lnTo>
                  <a:pt x="51424" y="14859"/>
                </a:lnTo>
                <a:lnTo>
                  <a:pt x="57012" y="16268"/>
                </a:lnTo>
                <a:lnTo>
                  <a:pt x="62092" y="19100"/>
                </a:lnTo>
                <a:lnTo>
                  <a:pt x="62092" y="14859"/>
                </a:lnTo>
                <a:close/>
              </a:path>
              <a:path w="405765" h="120650">
                <a:moveTo>
                  <a:pt x="247893" y="15405"/>
                </a:moveTo>
                <a:lnTo>
                  <a:pt x="219699" y="15405"/>
                </a:lnTo>
                <a:lnTo>
                  <a:pt x="223763" y="16649"/>
                </a:lnTo>
                <a:lnTo>
                  <a:pt x="229097" y="21628"/>
                </a:lnTo>
                <a:lnTo>
                  <a:pt x="230367" y="25107"/>
                </a:lnTo>
                <a:lnTo>
                  <a:pt x="230356" y="33223"/>
                </a:lnTo>
                <a:lnTo>
                  <a:pt x="229478" y="36449"/>
                </a:lnTo>
                <a:lnTo>
                  <a:pt x="225668" y="42291"/>
                </a:lnTo>
                <a:lnTo>
                  <a:pt x="222620" y="45351"/>
                </a:lnTo>
                <a:lnTo>
                  <a:pt x="218302" y="48539"/>
                </a:lnTo>
                <a:lnTo>
                  <a:pt x="210729" y="54338"/>
                </a:lnTo>
                <a:lnTo>
                  <a:pt x="188711" y="79794"/>
                </a:lnTo>
                <a:lnTo>
                  <a:pt x="186806" y="84378"/>
                </a:lnTo>
                <a:lnTo>
                  <a:pt x="185917" y="89395"/>
                </a:lnTo>
                <a:lnTo>
                  <a:pt x="185917" y="102425"/>
                </a:lnTo>
                <a:lnTo>
                  <a:pt x="248782" y="102425"/>
                </a:lnTo>
                <a:lnTo>
                  <a:pt x="248782" y="86334"/>
                </a:lnTo>
                <a:lnTo>
                  <a:pt x="206110" y="86334"/>
                </a:lnTo>
                <a:lnTo>
                  <a:pt x="206110" y="83870"/>
                </a:lnTo>
                <a:lnTo>
                  <a:pt x="207380" y="81013"/>
                </a:lnTo>
                <a:lnTo>
                  <a:pt x="212714" y="74536"/>
                </a:lnTo>
                <a:lnTo>
                  <a:pt x="217159" y="70637"/>
                </a:lnTo>
                <a:lnTo>
                  <a:pt x="223382" y="66065"/>
                </a:lnTo>
                <a:lnTo>
                  <a:pt x="226774" y="63530"/>
                </a:lnTo>
                <a:lnTo>
                  <a:pt x="249671" y="33223"/>
                </a:lnTo>
                <a:lnTo>
                  <a:pt x="249671" y="19672"/>
                </a:lnTo>
                <a:lnTo>
                  <a:pt x="247893" y="15405"/>
                </a:lnTo>
                <a:close/>
              </a:path>
              <a:path w="405765" h="120650">
                <a:moveTo>
                  <a:pt x="227319" y="0"/>
                </a:moveTo>
                <a:lnTo>
                  <a:pt x="216905" y="0"/>
                </a:lnTo>
                <a:lnTo>
                  <a:pt x="209455" y="531"/>
                </a:lnTo>
                <a:lnTo>
                  <a:pt x="202363" y="2124"/>
                </a:lnTo>
                <a:lnTo>
                  <a:pt x="195652" y="4779"/>
                </a:lnTo>
                <a:lnTo>
                  <a:pt x="189346" y="8496"/>
                </a:lnTo>
                <a:lnTo>
                  <a:pt x="189346" y="25679"/>
                </a:lnTo>
                <a:lnTo>
                  <a:pt x="195396" y="21186"/>
                </a:lnTo>
                <a:lnTo>
                  <a:pt x="201554" y="17975"/>
                </a:lnTo>
                <a:lnTo>
                  <a:pt x="207830" y="16047"/>
                </a:lnTo>
                <a:lnTo>
                  <a:pt x="214238" y="15405"/>
                </a:lnTo>
                <a:lnTo>
                  <a:pt x="247893" y="15405"/>
                </a:lnTo>
                <a:lnTo>
                  <a:pt x="246750" y="12661"/>
                </a:lnTo>
                <a:lnTo>
                  <a:pt x="241035" y="7607"/>
                </a:lnTo>
                <a:lnTo>
                  <a:pt x="235447" y="2540"/>
                </a:lnTo>
                <a:lnTo>
                  <a:pt x="227319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7803017" y="5793524"/>
            <a:ext cx="405130" cy="120650"/>
          </a:xfrm>
          <a:custGeom>
            <a:avLst/>
            <a:gdLst/>
            <a:ahLst/>
            <a:cxnLst/>
            <a:rect l="l" t="t" r="r" b="b"/>
            <a:pathLst>
              <a:path w="405129" h="120650">
                <a:moveTo>
                  <a:pt x="173217" y="85242"/>
                </a:moveTo>
                <a:lnTo>
                  <a:pt x="155310" y="85242"/>
                </a:lnTo>
                <a:lnTo>
                  <a:pt x="147944" y="120421"/>
                </a:lnTo>
                <a:lnTo>
                  <a:pt x="162676" y="120421"/>
                </a:lnTo>
                <a:lnTo>
                  <a:pt x="173217" y="85242"/>
                </a:lnTo>
                <a:close/>
              </a:path>
              <a:path w="405129" h="120650">
                <a:moveTo>
                  <a:pt x="128259" y="0"/>
                </a:moveTo>
                <a:lnTo>
                  <a:pt x="120639" y="0"/>
                </a:lnTo>
                <a:lnTo>
                  <a:pt x="110753" y="1002"/>
                </a:lnTo>
                <a:lnTo>
                  <a:pt x="79141" y="34423"/>
                </a:lnTo>
                <a:lnTo>
                  <a:pt x="76200" y="57404"/>
                </a:lnTo>
                <a:lnTo>
                  <a:pt x="76356" y="60579"/>
                </a:lnTo>
                <a:lnTo>
                  <a:pt x="90202" y="97152"/>
                </a:lnTo>
                <a:lnTo>
                  <a:pt x="111241" y="104203"/>
                </a:lnTo>
                <a:lnTo>
                  <a:pt x="118319" y="103591"/>
                </a:lnTo>
                <a:lnTo>
                  <a:pt x="124719" y="101755"/>
                </a:lnTo>
                <a:lnTo>
                  <a:pt x="130475" y="98695"/>
                </a:lnTo>
                <a:lnTo>
                  <a:pt x="135625" y="94411"/>
                </a:lnTo>
                <a:lnTo>
                  <a:pt x="139706" y="89281"/>
                </a:lnTo>
                <a:lnTo>
                  <a:pt x="106669" y="89281"/>
                </a:lnTo>
                <a:lnTo>
                  <a:pt x="102859" y="87312"/>
                </a:lnTo>
                <a:lnTo>
                  <a:pt x="97271" y="79463"/>
                </a:lnTo>
                <a:lnTo>
                  <a:pt x="96001" y="74790"/>
                </a:lnTo>
                <a:lnTo>
                  <a:pt x="96001" y="64566"/>
                </a:lnTo>
                <a:lnTo>
                  <a:pt x="97398" y="60579"/>
                </a:lnTo>
                <a:lnTo>
                  <a:pt x="100192" y="57404"/>
                </a:lnTo>
                <a:lnTo>
                  <a:pt x="103113" y="54229"/>
                </a:lnTo>
                <a:lnTo>
                  <a:pt x="106796" y="52654"/>
                </a:lnTo>
                <a:lnTo>
                  <a:pt x="142640" y="52654"/>
                </a:lnTo>
                <a:lnTo>
                  <a:pt x="140275" y="49847"/>
                </a:lnTo>
                <a:lnTo>
                  <a:pt x="95239" y="49847"/>
                </a:lnTo>
                <a:lnTo>
                  <a:pt x="95689" y="42523"/>
                </a:lnTo>
                <a:lnTo>
                  <a:pt x="113654" y="14859"/>
                </a:lnTo>
                <a:lnTo>
                  <a:pt x="138292" y="14859"/>
                </a:lnTo>
                <a:lnTo>
                  <a:pt x="138292" y="2806"/>
                </a:lnTo>
                <a:lnTo>
                  <a:pt x="134101" y="939"/>
                </a:lnTo>
                <a:lnTo>
                  <a:pt x="128259" y="0"/>
                </a:lnTo>
                <a:close/>
              </a:path>
              <a:path w="405129" h="120650">
                <a:moveTo>
                  <a:pt x="142640" y="52654"/>
                </a:moveTo>
                <a:lnTo>
                  <a:pt x="121274" y="52654"/>
                </a:lnTo>
                <a:lnTo>
                  <a:pt x="126354" y="58674"/>
                </a:lnTo>
                <a:lnTo>
                  <a:pt x="126354" y="76060"/>
                </a:lnTo>
                <a:lnTo>
                  <a:pt x="124957" y="80492"/>
                </a:lnTo>
                <a:lnTo>
                  <a:pt x="119623" y="87515"/>
                </a:lnTo>
                <a:lnTo>
                  <a:pt x="115940" y="89281"/>
                </a:lnTo>
                <a:lnTo>
                  <a:pt x="139706" y="89281"/>
                </a:lnTo>
                <a:lnTo>
                  <a:pt x="145150" y="69354"/>
                </a:lnTo>
                <a:lnTo>
                  <a:pt x="145150" y="60083"/>
                </a:lnTo>
                <a:lnTo>
                  <a:pt x="142640" y="52654"/>
                </a:lnTo>
                <a:close/>
              </a:path>
              <a:path w="405129" h="120650">
                <a:moveTo>
                  <a:pt x="125846" y="38138"/>
                </a:moveTo>
                <a:lnTo>
                  <a:pt x="107685" y="38138"/>
                </a:lnTo>
                <a:lnTo>
                  <a:pt x="100446" y="42037"/>
                </a:lnTo>
                <a:lnTo>
                  <a:pt x="95620" y="49847"/>
                </a:lnTo>
                <a:lnTo>
                  <a:pt x="140275" y="49847"/>
                </a:lnTo>
                <a:lnTo>
                  <a:pt x="137657" y="46799"/>
                </a:lnTo>
                <a:lnTo>
                  <a:pt x="132577" y="41021"/>
                </a:lnTo>
                <a:lnTo>
                  <a:pt x="125846" y="38138"/>
                </a:lnTo>
                <a:close/>
              </a:path>
              <a:path w="405129" h="120650">
                <a:moveTo>
                  <a:pt x="138292" y="14859"/>
                </a:moveTo>
                <a:lnTo>
                  <a:pt x="127751" y="14859"/>
                </a:lnTo>
                <a:lnTo>
                  <a:pt x="133212" y="16268"/>
                </a:lnTo>
                <a:lnTo>
                  <a:pt x="138292" y="19100"/>
                </a:lnTo>
                <a:lnTo>
                  <a:pt x="138292" y="14859"/>
                </a:lnTo>
                <a:close/>
              </a:path>
              <a:path w="405129" h="120650">
                <a:moveTo>
                  <a:pt x="52059" y="0"/>
                </a:moveTo>
                <a:lnTo>
                  <a:pt x="44439" y="0"/>
                </a:lnTo>
                <a:lnTo>
                  <a:pt x="34553" y="1002"/>
                </a:lnTo>
                <a:lnTo>
                  <a:pt x="2941" y="34423"/>
                </a:lnTo>
                <a:lnTo>
                  <a:pt x="0" y="57404"/>
                </a:lnTo>
                <a:lnTo>
                  <a:pt x="156" y="60579"/>
                </a:lnTo>
                <a:lnTo>
                  <a:pt x="14002" y="97152"/>
                </a:lnTo>
                <a:lnTo>
                  <a:pt x="35041" y="104203"/>
                </a:lnTo>
                <a:lnTo>
                  <a:pt x="42119" y="103591"/>
                </a:lnTo>
                <a:lnTo>
                  <a:pt x="48519" y="101755"/>
                </a:lnTo>
                <a:lnTo>
                  <a:pt x="54275" y="98695"/>
                </a:lnTo>
                <a:lnTo>
                  <a:pt x="59425" y="94411"/>
                </a:lnTo>
                <a:lnTo>
                  <a:pt x="63506" y="89281"/>
                </a:lnTo>
                <a:lnTo>
                  <a:pt x="30469" y="89281"/>
                </a:lnTo>
                <a:lnTo>
                  <a:pt x="26659" y="87312"/>
                </a:lnTo>
                <a:lnTo>
                  <a:pt x="21071" y="79463"/>
                </a:lnTo>
                <a:lnTo>
                  <a:pt x="19801" y="74790"/>
                </a:lnTo>
                <a:lnTo>
                  <a:pt x="19801" y="64566"/>
                </a:lnTo>
                <a:lnTo>
                  <a:pt x="21198" y="60579"/>
                </a:lnTo>
                <a:lnTo>
                  <a:pt x="23992" y="57404"/>
                </a:lnTo>
                <a:lnTo>
                  <a:pt x="26913" y="54229"/>
                </a:lnTo>
                <a:lnTo>
                  <a:pt x="30596" y="52654"/>
                </a:lnTo>
                <a:lnTo>
                  <a:pt x="66440" y="52654"/>
                </a:lnTo>
                <a:lnTo>
                  <a:pt x="64075" y="49847"/>
                </a:lnTo>
                <a:lnTo>
                  <a:pt x="19039" y="49847"/>
                </a:lnTo>
                <a:lnTo>
                  <a:pt x="19489" y="42523"/>
                </a:lnTo>
                <a:lnTo>
                  <a:pt x="37454" y="14859"/>
                </a:lnTo>
                <a:lnTo>
                  <a:pt x="62092" y="14859"/>
                </a:lnTo>
                <a:lnTo>
                  <a:pt x="62092" y="2806"/>
                </a:lnTo>
                <a:lnTo>
                  <a:pt x="57901" y="939"/>
                </a:lnTo>
                <a:lnTo>
                  <a:pt x="52059" y="0"/>
                </a:lnTo>
                <a:close/>
              </a:path>
              <a:path w="405129" h="120650">
                <a:moveTo>
                  <a:pt x="66440" y="52654"/>
                </a:moveTo>
                <a:lnTo>
                  <a:pt x="45074" y="52654"/>
                </a:lnTo>
                <a:lnTo>
                  <a:pt x="50154" y="58674"/>
                </a:lnTo>
                <a:lnTo>
                  <a:pt x="50154" y="76060"/>
                </a:lnTo>
                <a:lnTo>
                  <a:pt x="48757" y="80492"/>
                </a:lnTo>
                <a:lnTo>
                  <a:pt x="43423" y="87515"/>
                </a:lnTo>
                <a:lnTo>
                  <a:pt x="39740" y="89281"/>
                </a:lnTo>
                <a:lnTo>
                  <a:pt x="63506" y="89281"/>
                </a:lnTo>
                <a:lnTo>
                  <a:pt x="68950" y="69354"/>
                </a:lnTo>
                <a:lnTo>
                  <a:pt x="68950" y="60083"/>
                </a:lnTo>
                <a:lnTo>
                  <a:pt x="66440" y="52654"/>
                </a:lnTo>
                <a:close/>
              </a:path>
              <a:path w="405129" h="120650">
                <a:moveTo>
                  <a:pt x="49646" y="38138"/>
                </a:moveTo>
                <a:lnTo>
                  <a:pt x="31485" y="38138"/>
                </a:lnTo>
                <a:lnTo>
                  <a:pt x="24246" y="42037"/>
                </a:lnTo>
                <a:lnTo>
                  <a:pt x="19420" y="49847"/>
                </a:lnTo>
                <a:lnTo>
                  <a:pt x="64075" y="49847"/>
                </a:lnTo>
                <a:lnTo>
                  <a:pt x="61457" y="46799"/>
                </a:lnTo>
                <a:lnTo>
                  <a:pt x="56377" y="41021"/>
                </a:lnTo>
                <a:lnTo>
                  <a:pt x="49646" y="38138"/>
                </a:lnTo>
                <a:close/>
              </a:path>
              <a:path w="405129" h="120650">
                <a:moveTo>
                  <a:pt x="62092" y="14859"/>
                </a:moveTo>
                <a:lnTo>
                  <a:pt x="51551" y="14859"/>
                </a:lnTo>
                <a:lnTo>
                  <a:pt x="57012" y="16268"/>
                </a:lnTo>
                <a:lnTo>
                  <a:pt x="62092" y="19100"/>
                </a:lnTo>
                <a:lnTo>
                  <a:pt x="62092" y="14859"/>
                </a:lnTo>
                <a:close/>
              </a:path>
              <a:path w="405129" h="120650">
                <a:moveTo>
                  <a:pt x="404611" y="1651"/>
                </a:moveTo>
                <a:lnTo>
                  <a:pt x="336158" y="1651"/>
                </a:lnTo>
                <a:lnTo>
                  <a:pt x="336158" y="17526"/>
                </a:lnTo>
                <a:lnTo>
                  <a:pt x="384799" y="17526"/>
                </a:lnTo>
                <a:lnTo>
                  <a:pt x="378151" y="29114"/>
                </a:lnTo>
                <a:lnTo>
                  <a:pt x="359208" y="71909"/>
                </a:lnTo>
                <a:lnTo>
                  <a:pt x="351779" y="102425"/>
                </a:lnTo>
                <a:lnTo>
                  <a:pt x="371591" y="102425"/>
                </a:lnTo>
                <a:lnTo>
                  <a:pt x="373353" y="91812"/>
                </a:lnTo>
                <a:lnTo>
                  <a:pt x="375591" y="81478"/>
                </a:lnTo>
                <a:lnTo>
                  <a:pt x="390768" y="39652"/>
                </a:lnTo>
                <a:lnTo>
                  <a:pt x="404611" y="12192"/>
                </a:lnTo>
                <a:lnTo>
                  <a:pt x="404611" y="1651"/>
                </a:lnTo>
                <a:close/>
              </a:path>
              <a:path w="405129" h="120650">
                <a:moveTo>
                  <a:pt x="252211" y="1651"/>
                </a:moveTo>
                <a:lnTo>
                  <a:pt x="183758" y="1651"/>
                </a:lnTo>
                <a:lnTo>
                  <a:pt x="183758" y="17526"/>
                </a:lnTo>
                <a:lnTo>
                  <a:pt x="232399" y="17526"/>
                </a:lnTo>
                <a:lnTo>
                  <a:pt x="225751" y="29114"/>
                </a:lnTo>
                <a:lnTo>
                  <a:pt x="206808" y="71909"/>
                </a:lnTo>
                <a:lnTo>
                  <a:pt x="199379" y="102425"/>
                </a:lnTo>
                <a:lnTo>
                  <a:pt x="219191" y="102425"/>
                </a:lnTo>
                <a:lnTo>
                  <a:pt x="220953" y="91812"/>
                </a:lnTo>
                <a:lnTo>
                  <a:pt x="223191" y="81478"/>
                </a:lnTo>
                <a:lnTo>
                  <a:pt x="238368" y="39652"/>
                </a:lnTo>
                <a:lnTo>
                  <a:pt x="252211" y="12192"/>
                </a:lnTo>
                <a:lnTo>
                  <a:pt x="252211" y="1651"/>
                </a:lnTo>
                <a:close/>
              </a:path>
              <a:path w="405129" h="120650">
                <a:moveTo>
                  <a:pt x="263387" y="81673"/>
                </a:moveTo>
                <a:lnTo>
                  <a:pt x="263387" y="98996"/>
                </a:lnTo>
                <a:lnTo>
                  <a:pt x="269737" y="102463"/>
                </a:lnTo>
                <a:lnTo>
                  <a:pt x="277992" y="104203"/>
                </a:lnTo>
                <a:lnTo>
                  <a:pt x="288025" y="104203"/>
                </a:lnTo>
                <a:lnTo>
                  <a:pt x="323083" y="89281"/>
                </a:lnTo>
                <a:lnTo>
                  <a:pt x="277992" y="89281"/>
                </a:lnTo>
                <a:lnTo>
                  <a:pt x="270118" y="86741"/>
                </a:lnTo>
                <a:lnTo>
                  <a:pt x="263387" y="81673"/>
                </a:lnTo>
                <a:close/>
              </a:path>
              <a:path w="405129" h="120650">
                <a:moveTo>
                  <a:pt x="321651" y="14859"/>
                </a:moveTo>
                <a:lnTo>
                  <a:pt x="297804" y="14859"/>
                </a:lnTo>
                <a:lnTo>
                  <a:pt x="303265" y="19418"/>
                </a:lnTo>
                <a:lnTo>
                  <a:pt x="303265" y="28549"/>
                </a:lnTo>
                <a:lnTo>
                  <a:pt x="301933" y="34959"/>
                </a:lnTo>
                <a:lnTo>
                  <a:pt x="297947" y="39539"/>
                </a:lnTo>
                <a:lnTo>
                  <a:pt x="291317" y="42288"/>
                </a:lnTo>
                <a:lnTo>
                  <a:pt x="282056" y="43205"/>
                </a:lnTo>
                <a:lnTo>
                  <a:pt x="273801" y="43205"/>
                </a:lnTo>
                <a:lnTo>
                  <a:pt x="273801" y="58127"/>
                </a:lnTo>
                <a:lnTo>
                  <a:pt x="282691" y="58127"/>
                </a:lnTo>
                <a:lnTo>
                  <a:pt x="293025" y="59106"/>
                </a:lnTo>
                <a:lnTo>
                  <a:pt x="300407" y="62044"/>
                </a:lnTo>
                <a:lnTo>
                  <a:pt x="304836" y="66941"/>
                </a:lnTo>
                <a:lnTo>
                  <a:pt x="306313" y="73799"/>
                </a:lnTo>
                <a:lnTo>
                  <a:pt x="306313" y="78778"/>
                </a:lnTo>
                <a:lnTo>
                  <a:pt x="304535" y="82600"/>
                </a:lnTo>
                <a:lnTo>
                  <a:pt x="297423" y="87934"/>
                </a:lnTo>
                <a:lnTo>
                  <a:pt x="292724" y="89281"/>
                </a:lnTo>
                <a:lnTo>
                  <a:pt x="323083" y="89281"/>
                </a:lnTo>
                <a:lnTo>
                  <a:pt x="325871" y="83210"/>
                </a:lnTo>
                <a:lnTo>
                  <a:pt x="325871" y="67411"/>
                </a:lnTo>
                <a:lnTo>
                  <a:pt x="302630" y="49974"/>
                </a:lnTo>
                <a:lnTo>
                  <a:pt x="302630" y="49707"/>
                </a:lnTo>
                <a:lnTo>
                  <a:pt x="311444" y="46171"/>
                </a:lnTo>
                <a:lnTo>
                  <a:pt x="317711" y="40840"/>
                </a:lnTo>
                <a:lnTo>
                  <a:pt x="321454" y="33712"/>
                </a:lnTo>
                <a:lnTo>
                  <a:pt x="322696" y="24790"/>
                </a:lnTo>
                <a:lnTo>
                  <a:pt x="322696" y="17030"/>
                </a:lnTo>
                <a:lnTo>
                  <a:pt x="321651" y="14859"/>
                </a:lnTo>
                <a:close/>
              </a:path>
              <a:path w="405129" h="120650">
                <a:moveTo>
                  <a:pt x="300725" y="0"/>
                </a:moveTo>
                <a:lnTo>
                  <a:pt x="282183" y="0"/>
                </a:lnTo>
                <a:lnTo>
                  <a:pt x="274055" y="1828"/>
                </a:lnTo>
                <a:lnTo>
                  <a:pt x="267197" y="5473"/>
                </a:lnTo>
                <a:lnTo>
                  <a:pt x="267197" y="21564"/>
                </a:lnTo>
                <a:lnTo>
                  <a:pt x="273547" y="17094"/>
                </a:lnTo>
                <a:lnTo>
                  <a:pt x="280151" y="14859"/>
                </a:lnTo>
                <a:lnTo>
                  <a:pt x="321651" y="14859"/>
                </a:lnTo>
                <a:lnTo>
                  <a:pt x="319775" y="10960"/>
                </a:lnTo>
                <a:lnTo>
                  <a:pt x="314060" y="6578"/>
                </a:lnTo>
                <a:lnTo>
                  <a:pt x="308218" y="2197"/>
                </a:lnTo>
                <a:lnTo>
                  <a:pt x="300725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8639820" y="5793524"/>
            <a:ext cx="405765" cy="120650"/>
          </a:xfrm>
          <a:custGeom>
            <a:avLst/>
            <a:gdLst/>
            <a:ahLst/>
            <a:cxnLst/>
            <a:rect l="l" t="t" r="r" b="b"/>
            <a:pathLst>
              <a:path w="405765" h="120650">
                <a:moveTo>
                  <a:pt x="173090" y="85242"/>
                </a:moveTo>
                <a:lnTo>
                  <a:pt x="155310" y="85242"/>
                </a:lnTo>
                <a:lnTo>
                  <a:pt x="147944" y="120421"/>
                </a:lnTo>
                <a:lnTo>
                  <a:pt x="162549" y="120421"/>
                </a:lnTo>
                <a:lnTo>
                  <a:pt x="173090" y="85242"/>
                </a:lnTo>
                <a:close/>
              </a:path>
              <a:path w="405765" h="120650">
                <a:moveTo>
                  <a:pt x="388736" y="0"/>
                </a:moveTo>
                <a:lnTo>
                  <a:pt x="381116" y="0"/>
                </a:lnTo>
                <a:lnTo>
                  <a:pt x="371283" y="1002"/>
                </a:lnTo>
                <a:lnTo>
                  <a:pt x="339730" y="34423"/>
                </a:lnTo>
                <a:lnTo>
                  <a:pt x="336804" y="57404"/>
                </a:lnTo>
                <a:lnTo>
                  <a:pt x="336955" y="60579"/>
                </a:lnTo>
                <a:lnTo>
                  <a:pt x="350789" y="97152"/>
                </a:lnTo>
                <a:lnTo>
                  <a:pt x="371845" y="104203"/>
                </a:lnTo>
                <a:lnTo>
                  <a:pt x="378867" y="103591"/>
                </a:lnTo>
                <a:lnTo>
                  <a:pt x="385259" y="101755"/>
                </a:lnTo>
                <a:lnTo>
                  <a:pt x="391008" y="98695"/>
                </a:lnTo>
                <a:lnTo>
                  <a:pt x="396102" y="94411"/>
                </a:lnTo>
                <a:lnTo>
                  <a:pt x="400203" y="89281"/>
                </a:lnTo>
                <a:lnTo>
                  <a:pt x="367146" y="89281"/>
                </a:lnTo>
                <a:lnTo>
                  <a:pt x="363463" y="87312"/>
                </a:lnTo>
                <a:lnTo>
                  <a:pt x="357875" y="79463"/>
                </a:lnTo>
                <a:lnTo>
                  <a:pt x="356478" y="74790"/>
                </a:lnTo>
                <a:lnTo>
                  <a:pt x="356478" y="64566"/>
                </a:lnTo>
                <a:lnTo>
                  <a:pt x="357875" y="60579"/>
                </a:lnTo>
                <a:lnTo>
                  <a:pt x="360796" y="57404"/>
                </a:lnTo>
                <a:lnTo>
                  <a:pt x="363590" y="54229"/>
                </a:lnTo>
                <a:lnTo>
                  <a:pt x="367273" y="52654"/>
                </a:lnTo>
                <a:lnTo>
                  <a:pt x="403244" y="52654"/>
                </a:lnTo>
                <a:lnTo>
                  <a:pt x="400819" y="49847"/>
                </a:lnTo>
                <a:lnTo>
                  <a:pt x="355843" y="49847"/>
                </a:lnTo>
                <a:lnTo>
                  <a:pt x="356275" y="42523"/>
                </a:lnTo>
                <a:lnTo>
                  <a:pt x="374131" y="14859"/>
                </a:lnTo>
                <a:lnTo>
                  <a:pt x="398896" y="14859"/>
                </a:lnTo>
                <a:lnTo>
                  <a:pt x="398896" y="2806"/>
                </a:lnTo>
                <a:lnTo>
                  <a:pt x="394705" y="939"/>
                </a:lnTo>
                <a:lnTo>
                  <a:pt x="388736" y="0"/>
                </a:lnTo>
                <a:close/>
              </a:path>
              <a:path w="405765" h="120650">
                <a:moveTo>
                  <a:pt x="403244" y="52654"/>
                </a:moveTo>
                <a:lnTo>
                  <a:pt x="381878" y="52654"/>
                </a:lnTo>
                <a:lnTo>
                  <a:pt x="386831" y="58674"/>
                </a:lnTo>
                <a:lnTo>
                  <a:pt x="386831" y="76060"/>
                </a:lnTo>
                <a:lnTo>
                  <a:pt x="385561" y="80492"/>
                </a:lnTo>
                <a:lnTo>
                  <a:pt x="382767" y="84010"/>
                </a:lnTo>
                <a:lnTo>
                  <a:pt x="380100" y="87515"/>
                </a:lnTo>
                <a:lnTo>
                  <a:pt x="376544" y="89281"/>
                </a:lnTo>
                <a:lnTo>
                  <a:pt x="400203" y="89281"/>
                </a:lnTo>
                <a:lnTo>
                  <a:pt x="405754" y="69354"/>
                </a:lnTo>
                <a:lnTo>
                  <a:pt x="405754" y="60083"/>
                </a:lnTo>
                <a:lnTo>
                  <a:pt x="403244" y="52654"/>
                </a:lnTo>
                <a:close/>
              </a:path>
              <a:path w="405765" h="120650">
                <a:moveTo>
                  <a:pt x="386450" y="38138"/>
                </a:moveTo>
                <a:lnTo>
                  <a:pt x="368162" y="38138"/>
                </a:lnTo>
                <a:lnTo>
                  <a:pt x="361050" y="42037"/>
                </a:lnTo>
                <a:lnTo>
                  <a:pt x="356224" y="49847"/>
                </a:lnTo>
                <a:lnTo>
                  <a:pt x="400819" y="49847"/>
                </a:lnTo>
                <a:lnTo>
                  <a:pt x="398134" y="46799"/>
                </a:lnTo>
                <a:lnTo>
                  <a:pt x="393181" y="41021"/>
                </a:lnTo>
                <a:lnTo>
                  <a:pt x="386450" y="38138"/>
                </a:lnTo>
                <a:close/>
              </a:path>
              <a:path w="405765" h="120650">
                <a:moveTo>
                  <a:pt x="398896" y="14859"/>
                </a:moveTo>
                <a:lnTo>
                  <a:pt x="388228" y="14859"/>
                </a:lnTo>
                <a:lnTo>
                  <a:pt x="393816" y="16268"/>
                </a:lnTo>
                <a:lnTo>
                  <a:pt x="398896" y="19100"/>
                </a:lnTo>
                <a:lnTo>
                  <a:pt x="398896" y="14859"/>
                </a:lnTo>
                <a:close/>
              </a:path>
              <a:path w="405765" h="120650">
                <a:moveTo>
                  <a:pt x="51932" y="0"/>
                </a:moveTo>
                <a:lnTo>
                  <a:pt x="44312" y="0"/>
                </a:lnTo>
                <a:lnTo>
                  <a:pt x="34479" y="1002"/>
                </a:lnTo>
                <a:lnTo>
                  <a:pt x="2926" y="34423"/>
                </a:lnTo>
                <a:lnTo>
                  <a:pt x="0" y="57404"/>
                </a:lnTo>
                <a:lnTo>
                  <a:pt x="151" y="60579"/>
                </a:lnTo>
                <a:lnTo>
                  <a:pt x="13985" y="97152"/>
                </a:lnTo>
                <a:lnTo>
                  <a:pt x="35041" y="104203"/>
                </a:lnTo>
                <a:lnTo>
                  <a:pt x="42063" y="103591"/>
                </a:lnTo>
                <a:lnTo>
                  <a:pt x="48455" y="101755"/>
                </a:lnTo>
                <a:lnTo>
                  <a:pt x="54204" y="98695"/>
                </a:lnTo>
                <a:lnTo>
                  <a:pt x="59298" y="94411"/>
                </a:lnTo>
                <a:lnTo>
                  <a:pt x="63399" y="89281"/>
                </a:lnTo>
                <a:lnTo>
                  <a:pt x="30342" y="89281"/>
                </a:lnTo>
                <a:lnTo>
                  <a:pt x="26659" y="87312"/>
                </a:lnTo>
                <a:lnTo>
                  <a:pt x="21071" y="79463"/>
                </a:lnTo>
                <a:lnTo>
                  <a:pt x="19674" y="74790"/>
                </a:lnTo>
                <a:lnTo>
                  <a:pt x="19674" y="64566"/>
                </a:lnTo>
                <a:lnTo>
                  <a:pt x="21071" y="60579"/>
                </a:lnTo>
                <a:lnTo>
                  <a:pt x="23992" y="57404"/>
                </a:lnTo>
                <a:lnTo>
                  <a:pt x="26786" y="54229"/>
                </a:lnTo>
                <a:lnTo>
                  <a:pt x="30469" y="52654"/>
                </a:lnTo>
                <a:lnTo>
                  <a:pt x="66440" y="52654"/>
                </a:lnTo>
                <a:lnTo>
                  <a:pt x="64015" y="49847"/>
                </a:lnTo>
                <a:lnTo>
                  <a:pt x="19039" y="49847"/>
                </a:lnTo>
                <a:lnTo>
                  <a:pt x="19471" y="42523"/>
                </a:lnTo>
                <a:lnTo>
                  <a:pt x="37327" y="14859"/>
                </a:lnTo>
                <a:lnTo>
                  <a:pt x="62092" y="14859"/>
                </a:lnTo>
                <a:lnTo>
                  <a:pt x="62092" y="2806"/>
                </a:lnTo>
                <a:lnTo>
                  <a:pt x="57901" y="939"/>
                </a:lnTo>
                <a:lnTo>
                  <a:pt x="51932" y="0"/>
                </a:lnTo>
                <a:close/>
              </a:path>
              <a:path w="405765" h="120650">
                <a:moveTo>
                  <a:pt x="66440" y="52654"/>
                </a:moveTo>
                <a:lnTo>
                  <a:pt x="45074" y="52654"/>
                </a:lnTo>
                <a:lnTo>
                  <a:pt x="50027" y="58674"/>
                </a:lnTo>
                <a:lnTo>
                  <a:pt x="50027" y="76060"/>
                </a:lnTo>
                <a:lnTo>
                  <a:pt x="48757" y="80492"/>
                </a:lnTo>
                <a:lnTo>
                  <a:pt x="45963" y="84010"/>
                </a:lnTo>
                <a:lnTo>
                  <a:pt x="43296" y="87515"/>
                </a:lnTo>
                <a:lnTo>
                  <a:pt x="39740" y="89281"/>
                </a:lnTo>
                <a:lnTo>
                  <a:pt x="63399" y="89281"/>
                </a:lnTo>
                <a:lnTo>
                  <a:pt x="68950" y="69354"/>
                </a:lnTo>
                <a:lnTo>
                  <a:pt x="68950" y="60083"/>
                </a:lnTo>
                <a:lnTo>
                  <a:pt x="66440" y="52654"/>
                </a:lnTo>
                <a:close/>
              </a:path>
              <a:path w="405765" h="120650">
                <a:moveTo>
                  <a:pt x="49646" y="38138"/>
                </a:moveTo>
                <a:lnTo>
                  <a:pt x="31358" y="38138"/>
                </a:lnTo>
                <a:lnTo>
                  <a:pt x="24246" y="42037"/>
                </a:lnTo>
                <a:lnTo>
                  <a:pt x="19420" y="49847"/>
                </a:lnTo>
                <a:lnTo>
                  <a:pt x="64015" y="49847"/>
                </a:lnTo>
                <a:lnTo>
                  <a:pt x="61330" y="46799"/>
                </a:lnTo>
                <a:lnTo>
                  <a:pt x="56377" y="41021"/>
                </a:lnTo>
                <a:lnTo>
                  <a:pt x="49646" y="38138"/>
                </a:lnTo>
                <a:close/>
              </a:path>
              <a:path w="405765" h="120650">
                <a:moveTo>
                  <a:pt x="62092" y="14859"/>
                </a:moveTo>
                <a:lnTo>
                  <a:pt x="51424" y="14859"/>
                </a:lnTo>
                <a:lnTo>
                  <a:pt x="57012" y="16268"/>
                </a:lnTo>
                <a:lnTo>
                  <a:pt x="62092" y="19100"/>
                </a:lnTo>
                <a:lnTo>
                  <a:pt x="62092" y="14859"/>
                </a:lnTo>
                <a:close/>
              </a:path>
              <a:path w="405765" h="120650">
                <a:moveTo>
                  <a:pt x="144007" y="1651"/>
                </a:moveTo>
                <a:lnTo>
                  <a:pt x="75427" y="1651"/>
                </a:lnTo>
                <a:lnTo>
                  <a:pt x="75427" y="17526"/>
                </a:lnTo>
                <a:lnTo>
                  <a:pt x="124195" y="17526"/>
                </a:lnTo>
                <a:lnTo>
                  <a:pt x="117529" y="29114"/>
                </a:lnTo>
                <a:lnTo>
                  <a:pt x="98604" y="71909"/>
                </a:lnTo>
                <a:lnTo>
                  <a:pt x="91175" y="102425"/>
                </a:lnTo>
                <a:lnTo>
                  <a:pt x="110860" y="102425"/>
                </a:lnTo>
                <a:lnTo>
                  <a:pt x="112624" y="91812"/>
                </a:lnTo>
                <a:lnTo>
                  <a:pt x="114876" y="81478"/>
                </a:lnTo>
                <a:lnTo>
                  <a:pt x="130116" y="39652"/>
                </a:lnTo>
                <a:lnTo>
                  <a:pt x="144007" y="12192"/>
                </a:lnTo>
                <a:lnTo>
                  <a:pt x="144007" y="1651"/>
                </a:lnTo>
                <a:close/>
              </a:path>
              <a:path w="405765" h="120650">
                <a:moveTo>
                  <a:pt x="308853" y="23215"/>
                </a:moveTo>
                <a:lnTo>
                  <a:pt x="289676" y="23215"/>
                </a:lnTo>
                <a:lnTo>
                  <a:pt x="289676" y="102425"/>
                </a:lnTo>
                <a:lnTo>
                  <a:pt x="308853" y="102425"/>
                </a:lnTo>
                <a:lnTo>
                  <a:pt x="308853" y="23215"/>
                </a:lnTo>
                <a:close/>
              </a:path>
              <a:path w="405765" h="120650">
                <a:moveTo>
                  <a:pt x="308853" y="0"/>
                </a:moveTo>
                <a:lnTo>
                  <a:pt x="296788" y="0"/>
                </a:lnTo>
                <a:lnTo>
                  <a:pt x="290003" y="4898"/>
                </a:lnTo>
                <a:lnTo>
                  <a:pt x="282992" y="9040"/>
                </a:lnTo>
                <a:lnTo>
                  <a:pt x="275767" y="12428"/>
                </a:lnTo>
                <a:lnTo>
                  <a:pt x="268340" y="15062"/>
                </a:lnTo>
                <a:lnTo>
                  <a:pt x="268340" y="31978"/>
                </a:lnTo>
                <a:lnTo>
                  <a:pt x="289676" y="23215"/>
                </a:lnTo>
                <a:lnTo>
                  <a:pt x="308853" y="23215"/>
                </a:lnTo>
                <a:lnTo>
                  <a:pt x="308853" y="0"/>
                </a:lnTo>
                <a:close/>
              </a:path>
              <a:path w="405765" h="120650">
                <a:moveTo>
                  <a:pt x="187060" y="81673"/>
                </a:moveTo>
                <a:lnTo>
                  <a:pt x="187060" y="98996"/>
                </a:lnTo>
                <a:lnTo>
                  <a:pt x="193537" y="102463"/>
                </a:lnTo>
                <a:lnTo>
                  <a:pt x="201665" y="104203"/>
                </a:lnTo>
                <a:lnTo>
                  <a:pt x="211698" y="104203"/>
                </a:lnTo>
                <a:lnTo>
                  <a:pt x="246756" y="89281"/>
                </a:lnTo>
                <a:lnTo>
                  <a:pt x="201792" y="89281"/>
                </a:lnTo>
                <a:lnTo>
                  <a:pt x="193918" y="86741"/>
                </a:lnTo>
                <a:lnTo>
                  <a:pt x="187060" y="81673"/>
                </a:lnTo>
                <a:close/>
              </a:path>
              <a:path w="405765" h="120650">
                <a:moveTo>
                  <a:pt x="245451" y="14859"/>
                </a:moveTo>
                <a:lnTo>
                  <a:pt x="221604" y="14859"/>
                </a:lnTo>
                <a:lnTo>
                  <a:pt x="227065" y="19418"/>
                </a:lnTo>
                <a:lnTo>
                  <a:pt x="227065" y="28549"/>
                </a:lnTo>
                <a:lnTo>
                  <a:pt x="225731" y="34959"/>
                </a:lnTo>
                <a:lnTo>
                  <a:pt x="221731" y="39539"/>
                </a:lnTo>
                <a:lnTo>
                  <a:pt x="215063" y="42288"/>
                </a:lnTo>
                <a:lnTo>
                  <a:pt x="205729" y="43205"/>
                </a:lnTo>
                <a:lnTo>
                  <a:pt x="197474" y="43205"/>
                </a:lnTo>
                <a:lnTo>
                  <a:pt x="197474" y="58127"/>
                </a:lnTo>
                <a:lnTo>
                  <a:pt x="206364" y="58127"/>
                </a:lnTo>
                <a:lnTo>
                  <a:pt x="216772" y="59106"/>
                </a:lnTo>
                <a:lnTo>
                  <a:pt x="224191" y="62044"/>
                </a:lnTo>
                <a:lnTo>
                  <a:pt x="228634" y="66941"/>
                </a:lnTo>
                <a:lnTo>
                  <a:pt x="230113" y="73799"/>
                </a:lnTo>
                <a:lnTo>
                  <a:pt x="230113" y="78778"/>
                </a:lnTo>
                <a:lnTo>
                  <a:pt x="228335" y="82600"/>
                </a:lnTo>
                <a:lnTo>
                  <a:pt x="221223" y="87934"/>
                </a:lnTo>
                <a:lnTo>
                  <a:pt x="216524" y="89281"/>
                </a:lnTo>
                <a:lnTo>
                  <a:pt x="246756" y="89281"/>
                </a:lnTo>
                <a:lnTo>
                  <a:pt x="249544" y="83210"/>
                </a:lnTo>
                <a:lnTo>
                  <a:pt x="249544" y="67411"/>
                </a:lnTo>
                <a:lnTo>
                  <a:pt x="247512" y="62090"/>
                </a:lnTo>
                <a:lnTo>
                  <a:pt x="243194" y="57683"/>
                </a:lnTo>
                <a:lnTo>
                  <a:pt x="239003" y="53276"/>
                </a:lnTo>
                <a:lnTo>
                  <a:pt x="233415" y="50711"/>
                </a:lnTo>
                <a:lnTo>
                  <a:pt x="226430" y="49974"/>
                </a:lnTo>
                <a:lnTo>
                  <a:pt x="226430" y="49707"/>
                </a:lnTo>
                <a:lnTo>
                  <a:pt x="235191" y="46171"/>
                </a:lnTo>
                <a:lnTo>
                  <a:pt x="241463" y="40840"/>
                </a:lnTo>
                <a:lnTo>
                  <a:pt x="245236" y="33712"/>
                </a:lnTo>
                <a:lnTo>
                  <a:pt x="246496" y="24790"/>
                </a:lnTo>
                <a:lnTo>
                  <a:pt x="246496" y="17030"/>
                </a:lnTo>
                <a:lnTo>
                  <a:pt x="245451" y="14859"/>
                </a:lnTo>
                <a:close/>
              </a:path>
              <a:path w="405765" h="120650">
                <a:moveTo>
                  <a:pt x="224398" y="0"/>
                </a:moveTo>
                <a:lnTo>
                  <a:pt x="205856" y="0"/>
                </a:lnTo>
                <a:lnTo>
                  <a:pt x="197728" y="1828"/>
                </a:lnTo>
                <a:lnTo>
                  <a:pt x="190870" y="5473"/>
                </a:lnTo>
                <a:lnTo>
                  <a:pt x="190870" y="21564"/>
                </a:lnTo>
                <a:lnTo>
                  <a:pt x="197347" y="17094"/>
                </a:lnTo>
                <a:lnTo>
                  <a:pt x="203951" y="14859"/>
                </a:lnTo>
                <a:lnTo>
                  <a:pt x="245451" y="14859"/>
                </a:lnTo>
                <a:lnTo>
                  <a:pt x="243575" y="10960"/>
                </a:lnTo>
                <a:lnTo>
                  <a:pt x="237733" y="6578"/>
                </a:lnTo>
                <a:lnTo>
                  <a:pt x="232018" y="2197"/>
                </a:lnTo>
                <a:lnTo>
                  <a:pt x="224398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3428872" y="6058090"/>
            <a:ext cx="521334" cy="130175"/>
          </a:xfrm>
          <a:custGeom>
            <a:avLst/>
            <a:gdLst/>
            <a:ahLst/>
            <a:cxnLst/>
            <a:rect l="l" t="t" r="r" b="b"/>
            <a:pathLst>
              <a:path w="521335" h="130175">
                <a:moveTo>
                  <a:pt x="178562" y="83858"/>
                </a:moveTo>
                <a:lnTo>
                  <a:pt x="161289" y="83858"/>
                </a:lnTo>
                <a:lnTo>
                  <a:pt x="161289" y="127469"/>
                </a:lnTo>
                <a:lnTo>
                  <a:pt x="249047" y="127469"/>
                </a:lnTo>
                <a:lnTo>
                  <a:pt x="249047" y="113030"/>
                </a:lnTo>
                <a:lnTo>
                  <a:pt x="178562" y="113030"/>
                </a:lnTo>
                <a:lnTo>
                  <a:pt x="178562" y="83858"/>
                </a:lnTo>
                <a:close/>
              </a:path>
              <a:path w="521335" h="130175">
                <a:moveTo>
                  <a:pt x="246634" y="0"/>
                </a:moveTo>
                <a:lnTo>
                  <a:pt x="229742" y="0"/>
                </a:lnTo>
                <a:lnTo>
                  <a:pt x="229742" y="94068"/>
                </a:lnTo>
                <a:lnTo>
                  <a:pt x="246634" y="94068"/>
                </a:lnTo>
                <a:lnTo>
                  <a:pt x="246634" y="0"/>
                </a:lnTo>
                <a:close/>
              </a:path>
              <a:path w="521335" h="130175">
                <a:moveTo>
                  <a:pt x="175513" y="5194"/>
                </a:moveTo>
                <a:lnTo>
                  <a:pt x="142573" y="26246"/>
                </a:lnTo>
                <a:lnTo>
                  <a:pt x="140080" y="40259"/>
                </a:lnTo>
                <a:lnTo>
                  <a:pt x="140710" y="47579"/>
                </a:lnTo>
                <a:lnTo>
                  <a:pt x="168180" y="74559"/>
                </a:lnTo>
                <a:lnTo>
                  <a:pt x="175513" y="75171"/>
                </a:lnTo>
                <a:lnTo>
                  <a:pt x="182831" y="74556"/>
                </a:lnTo>
                <a:lnTo>
                  <a:pt x="189518" y="72713"/>
                </a:lnTo>
                <a:lnTo>
                  <a:pt x="195561" y="69642"/>
                </a:lnTo>
                <a:lnTo>
                  <a:pt x="200946" y="65341"/>
                </a:lnTo>
                <a:lnTo>
                  <a:pt x="204833" y="60718"/>
                </a:lnTo>
                <a:lnTo>
                  <a:pt x="170052" y="60718"/>
                </a:lnTo>
                <a:lnTo>
                  <a:pt x="165607" y="58839"/>
                </a:lnTo>
                <a:lnTo>
                  <a:pt x="162051" y="55079"/>
                </a:lnTo>
                <a:lnTo>
                  <a:pt x="158623" y="51308"/>
                </a:lnTo>
                <a:lnTo>
                  <a:pt x="156844" y="46367"/>
                </a:lnTo>
                <a:lnTo>
                  <a:pt x="156844" y="34086"/>
                </a:lnTo>
                <a:lnTo>
                  <a:pt x="158623" y="29121"/>
                </a:lnTo>
                <a:lnTo>
                  <a:pt x="162051" y="25323"/>
                </a:lnTo>
                <a:lnTo>
                  <a:pt x="165607" y="21539"/>
                </a:lnTo>
                <a:lnTo>
                  <a:pt x="170052" y="19646"/>
                </a:lnTo>
                <a:lnTo>
                  <a:pt x="204826" y="19646"/>
                </a:lnTo>
                <a:lnTo>
                  <a:pt x="200913" y="14986"/>
                </a:lnTo>
                <a:lnTo>
                  <a:pt x="195534" y="10702"/>
                </a:lnTo>
                <a:lnTo>
                  <a:pt x="189499" y="7642"/>
                </a:lnTo>
                <a:lnTo>
                  <a:pt x="182822" y="5806"/>
                </a:lnTo>
                <a:lnTo>
                  <a:pt x="175513" y="5194"/>
                </a:lnTo>
                <a:close/>
              </a:path>
              <a:path w="521335" h="130175">
                <a:moveTo>
                  <a:pt x="204826" y="19646"/>
                </a:moveTo>
                <a:lnTo>
                  <a:pt x="180975" y="19646"/>
                </a:lnTo>
                <a:lnTo>
                  <a:pt x="185419" y="21577"/>
                </a:lnTo>
                <a:lnTo>
                  <a:pt x="188975" y="25425"/>
                </a:lnTo>
                <a:lnTo>
                  <a:pt x="192404" y="29286"/>
                </a:lnTo>
                <a:lnTo>
                  <a:pt x="194132" y="34086"/>
                </a:lnTo>
                <a:lnTo>
                  <a:pt x="194182" y="46367"/>
                </a:lnTo>
                <a:lnTo>
                  <a:pt x="192404" y="51308"/>
                </a:lnTo>
                <a:lnTo>
                  <a:pt x="185547" y="58839"/>
                </a:lnTo>
                <a:lnTo>
                  <a:pt x="181101" y="60718"/>
                </a:lnTo>
                <a:lnTo>
                  <a:pt x="204833" y="60718"/>
                </a:lnTo>
                <a:lnTo>
                  <a:pt x="205347" y="60088"/>
                </a:lnTo>
                <a:lnTo>
                  <a:pt x="208468" y="54157"/>
                </a:lnTo>
                <a:lnTo>
                  <a:pt x="210325" y="47579"/>
                </a:lnTo>
                <a:lnTo>
                  <a:pt x="210947" y="40259"/>
                </a:lnTo>
                <a:lnTo>
                  <a:pt x="210325" y="32872"/>
                </a:lnTo>
                <a:lnTo>
                  <a:pt x="208454" y="26198"/>
                </a:lnTo>
                <a:lnTo>
                  <a:pt x="205321" y="20236"/>
                </a:lnTo>
                <a:lnTo>
                  <a:pt x="204826" y="19646"/>
                </a:lnTo>
                <a:close/>
              </a:path>
              <a:path w="521335" h="130175">
                <a:moveTo>
                  <a:pt x="518032" y="71475"/>
                </a:moveTo>
                <a:lnTo>
                  <a:pt x="432562" y="71475"/>
                </a:lnTo>
                <a:lnTo>
                  <a:pt x="432562" y="85915"/>
                </a:lnTo>
                <a:lnTo>
                  <a:pt x="501141" y="85915"/>
                </a:lnTo>
                <a:lnTo>
                  <a:pt x="501141" y="93929"/>
                </a:lnTo>
                <a:lnTo>
                  <a:pt x="432562" y="93929"/>
                </a:lnTo>
                <a:lnTo>
                  <a:pt x="432562" y="129933"/>
                </a:lnTo>
                <a:lnTo>
                  <a:pt x="521335" y="129933"/>
                </a:lnTo>
                <a:lnTo>
                  <a:pt x="521335" y="115557"/>
                </a:lnTo>
                <a:lnTo>
                  <a:pt x="449579" y="115557"/>
                </a:lnTo>
                <a:lnTo>
                  <a:pt x="449579" y="107137"/>
                </a:lnTo>
                <a:lnTo>
                  <a:pt x="518032" y="107137"/>
                </a:lnTo>
                <a:lnTo>
                  <a:pt x="518032" y="71475"/>
                </a:lnTo>
                <a:close/>
              </a:path>
              <a:path w="521335" h="130175">
                <a:moveTo>
                  <a:pt x="393826" y="99542"/>
                </a:moveTo>
                <a:lnTo>
                  <a:pt x="271272" y="99542"/>
                </a:lnTo>
                <a:lnTo>
                  <a:pt x="271272" y="113842"/>
                </a:lnTo>
                <a:lnTo>
                  <a:pt x="393826" y="113842"/>
                </a:lnTo>
                <a:lnTo>
                  <a:pt x="393826" y="99542"/>
                </a:lnTo>
                <a:close/>
              </a:path>
              <a:path w="521335" h="130175">
                <a:moveTo>
                  <a:pt x="315975" y="54838"/>
                </a:moveTo>
                <a:lnTo>
                  <a:pt x="298957" y="54838"/>
                </a:lnTo>
                <a:lnTo>
                  <a:pt x="298957" y="99542"/>
                </a:lnTo>
                <a:lnTo>
                  <a:pt x="315975" y="99542"/>
                </a:lnTo>
                <a:lnTo>
                  <a:pt x="315975" y="54838"/>
                </a:lnTo>
                <a:close/>
              </a:path>
              <a:path w="521335" h="130175">
                <a:moveTo>
                  <a:pt x="348488" y="54838"/>
                </a:moveTo>
                <a:lnTo>
                  <a:pt x="331469" y="54838"/>
                </a:lnTo>
                <a:lnTo>
                  <a:pt x="331469" y="99542"/>
                </a:lnTo>
                <a:lnTo>
                  <a:pt x="348488" y="99542"/>
                </a:lnTo>
                <a:lnTo>
                  <a:pt x="348488" y="54838"/>
                </a:lnTo>
                <a:close/>
              </a:path>
              <a:path w="521335" h="130175">
                <a:moveTo>
                  <a:pt x="378078" y="11493"/>
                </a:moveTo>
                <a:lnTo>
                  <a:pt x="286385" y="11493"/>
                </a:lnTo>
                <a:lnTo>
                  <a:pt x="286385" y="25666"/>
                </a:lnTo>
                <a:lnTo>
                  <a:pt x="360806" y="25666"/>
                </a:lnTo>
                <a:lnTo>
                  <a:pt x="360686" y="50796"/>
                </a:lnTo>
                <a:lnTo>
                  <a:pt x="360573" y="54838"/>
                </a:lnTo>
                <a:lnTo>
                  <a:pt x="360251" y="63287"/>
                </a:lnTo>
                <a:lnTo>
                  <a:pt x="359574" y="73514"/>
                </a:lnTo>
                <a:lnTo>
                  <a:pt x="358648" y="83108"/>
                </a:lnTo>
                <a:lnTo>
                  <a:pt x="375412" y="84543"/>
                </a:lnTo>
                <a:lnTo>
                  <a:pt x="376578" y="72532"/>
                </a:lnTo>
                <a:lnTo>
                  <a:pt x="377412" y="61283"/>
                </a:lnTo>
                <a:lnTo>
                  <a:pt x="377912" y="50796"/>
                </a:lnTo>
                <a:lnTo>
                  <a:pt x="378078" y="41071"/>
                </a:lnTo>
                <a:lnTo>
                  <a:pt x="378078" y="11493"/>
                </a:lnTo>
                <a:close/>
              </a:path>
              <a:path w="521335" h="130175">
                <a:moveTo>
                  <a:pt x="122554" y="99542"/>
                </a:moveTo>
                <a:lnTo>
                  <a:pt x="0" y="99542"/>
                </a:lnTo>
                <a:lnTo>
                  <a:pt x="0" y="113842"/>
                </a:lnTo>
                <a:lnTo>
                  <a:pt x="122554" y="113842"/>
                </a:lnTo>
                <a:lnTo>
                  <a:pt x="122554" y="99542"/>
                </a:lnTo>
                <a:close/>
              </a:path>
              <a:path w="521335" h="130175">
                <a:moveTo>
                  <a:pt x="69850" y="69011"/>
                </a:moveTo>
                <a:lnTo>
                  <a:pt x="52577" y="69011"/>
                </a:lnTo>
                <a:lnTo>
                  <a:pt x="52577" y="99542"/>
                </a:lnTo>
                <a:lnTo>
                  <a:pt x="69850" y="99542"/>
                </a:lnTo>
                <a:lnTo>
                  <a:pt x="69850" y="69011"/>
                </a:lnTo>
                <a:close/>
              </a:path>
              <a:path w="521335" h="130175">
                <a:moveTo>
                  <a:pt x="35178" y="10680"/>
                </a:moveTo>
                <a:lnTo>
                  <a:pt x="18161" y="10680"/>
                </a:lnTo>
                <a:lnTo>
                  <a:pt x="18161" y="69011"/>
                </a:lnTo>
                <a:lnTo>
                  <a:pt x="107061" y="69011"/>
                </a:lnTo>
                <a:lnTo>
                  <a:pt x="107061" y="54698"/>
                </a:lnTo>
                <a:lnTo>
                  <a:pt x="35178" y="54698"/>
                </a:lnTo>
                <a:lnTo>
                  <a:pt x="35178" y="10680"/>
                </a:lnTo>
                <a:close/>
              </a:path>
              <a:path w="521335" h="130175">
                <a:moveTo>
                  <a:pt x="455929" y="2806"/>
                </a:moveTo>
                <a:lnTo>
                  <a:pt x="439165" y="2806"/>
                </a:lnTo>
                <a:lnTo>
                  <a:pt x="439165" y="23710"/>
                </a:lnTo>
                <a:lnTo>
                  <a:pt x="436372" y="31521"/>
                </a:lnTo>
                <a:lnTo>
                  <a:pt x="406400" y="56210"/>
                </a:lnTo>
                <a:lnTo>
                  <a:pt x="417956" y="68389"/>
                </a:lnTo>
                <a:lnTo>
                  <a:pt x="448055" y="40665"/>
                </a:lnTo>
                <a:lnTo>
                  <a:pt x="468623" y="40665"/>
                </a:lnTo>
                <a:lnTo>
                  <a:pt x="465074" y="37236"/>
                </a:lnTo>
                <a:lnTo>
                  <a:pt x="458977" y="30480"/>
                </a:lnTo>
                <a:lnTo>
                  <a:pt x="455929" y="23164"/>
                </a:lnTo>
                <a:lnTo>
                  <a:pt x="455929" y="2806"/>
                </a:lnTo>
                <a:close/>
              </a:path>
              <a:path w="521335" h="130175">
                <a:moveTo>
                  <a:pt x="468623" y="40665"/>
                </a:moveTo>
                <a:lnTo>
                  <a:pt x="448055" y="40665"/>
                </a:lnTo>
                <a:lnTo>
                  <a:pt x="453197" y="47109"/>
                </a:lnTo>
                <a:lnTo>
                  <a:pt x="459851" y="53295"/>
                </a:lnTo>
                <a:lnTo>
                  <a:pt x="468004" y="59224"/>
                </a:lnTo>
                <a:lnTo>
                  <a:pt x="477647" y="64897"/>
                </a:lnTo>
                <a:lnTo>
                  <a:pt x="487806" y="51485"/>
                </a:lnTo>
                <a:lnTo>
                  <a:pt x="481308" y="49052"/>
                </a:lnTo>
                <a:lnTo>
                  <a:pt x="475345" y="45866"/>
                </a:lnTo>
                <a:lnTo>
                  <a:pt x="469929" y="41927"/>
                </a:lnTo>
                <a:lnTo>
                  <a:pt x="468623" y="40665"/>
                </a:lnTo>
                <a:close/>
              </a:path>
              <a:path w="521335" h="130175">
                <a:moveTo>
                  <a:pt x="518032" y="0"/>
                </a:moveTo>
                <a:lnTo>
                  <a:pt x="501141" y="0"/>
                </a:lnTo>
                <a:lnTo>
                  <a:pt x="501141" y="66332"/>
                </a:lnTo>
                <a:lnTo>
                  <a:pt x="518032" y="66332"/>
                </a:lnTo>
                <a:lnTo>
                  <a:pt x="518032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5141848" y="6075413"/>
            <a:ext cx="318135" cy="120650"/>
          </a:xfrm>
          <a:custGeom>
            <a:avLst/>
            <a:gdLst/>
            <a:ahLst/>
            <a:cxnLst/>
            <a:rect l="l" t="t" r="r" b="b"/>
            <a:pathLst>
              <a:path w="318135" h="120650">
                <a:moveTo>
                  <a:pt x="89153" y="85229"/>
                </a:moveTo>
                <a:lnTo>
                  <a:pt x="71247" y="85229"/>
                </a:lnTo>
                <a:lnTo>
                  <a:pt x="63880" y="120421"/>
                </a:lnTo>
                <a:lnTo>
                  <a:pt x="78612" y="120421"/>
                </a:lnTo>
                <a:lnTo>
                  <a:pt x="89153" y="85229"/>
                </a:lnTo>
                <a:close/>
              </a:path>
              <a:path w="318135" h="120650">
                <a:moveTo>
                  <a:pt x="180848" y="84200"/>
                </a:moveTo>
                <a:lnTo>
                  <a:pt x="180848" y="100431"/>
                </a:lnTo>
                <a:lnTo>
                  <a:pt x="186436" y="102933"/>
                </a:lnTo>
                <a:lnTo>
                  <a:pt x="193166" y="104190"/>
                </a:lnTo>
                <a:lnTo>
                  <a:pt x="201040" y="104190"/>
                </a:lnTo>
                <a:lnTo>
                  <a:pt x="210681" y="103240"/>
                </a:lnTo>
                <a:lnTo>
                  <a:pt x="219201" y="100390"/>
                </a:lnTo>
                <a:lnTo>
                  <a:pt x="226579" y="95639"/>
                </a:lnTo>
                <a:lnTo>
                  <a:pt x="232530" y="89268"/>
                </a:lnTo>
                <a:lnTo>
                  <a:pt x="192404" y="89268"/>
                </a:lnTo>
                <a:lnTo>
                  <a:pt x="186181" y="87579"/>
                </a:lnTo>
                <a:lnTo>
                  <a:pt x="180848" y="84200"/>
                </a:lnTo>
                <a:close/>
              </a:path>
              <a:path w="318135" h="120650">
                <a:moveTo>
                  <a:pt x="243508" y="55308"/>
                </a:moveTo>
                <a:lnTo>
                  <a:pt x="224916" y="55308"/>
                </a:lnTo>
                <a:lnTo>
                  <a:pt x="225171" y="55448"/>
                </a:lnTo>
                <a:lnTo>
                  <a:pt x="224788" y="62522"/>
                </a:lnTo>
                <a:lnTo>
                  <a:pt x="207899" y="89268"/>
                </a:lnTo>
                <a:lnTo>
                  <a:pt x="232530" y="89268"/>
                </a:lnTo>
                <a:lnTo>
                  <a:pt x="232790" y="88988"/>
                </a:lnTo>
                <a:lnTo>
                  <a:pt x="237698" y="80664"/>
                </a:lnTo>
                <a:lnTo>
                  <a:pt x="241188" y="70872"/>
                </a:lnTo>
                <a:lnTo>
                  <a:pt x="243274" y="59613"/>
                </a:lnTo>
                <a:lnTo>
                  <a:pt x="243508" y="55308"/>
                </a:lnTo>
                <a:close/>
              </a:path>
              <a:path w="318135" h="120650">
                <a:moveTo>
                  <a:pt x="209803" y="0"/>
                </a:moveTo>
                <a:lnTo>
                  <a:pt x="177530" y="20954"/>
                </a:lnTo>
                <a:lnTo>
                  <a:pt x="175133" y="35051"/>
                </a:lnTo>
                <a:lnTo>
                  <a:pt x="175133" y="43853"/>
                </a:lnTo>
                <a:lnTo>
                  <a:pt x="177800" y="51244"/>
                </a:lnTo>
                <a:lnTo>
                  <a:pt x="188467" y="63157"/>
                </a:lnTo>
                <a:lnTo>
                  <a:pt x="195452" y="66128"/>
                </a:lnTo>
                <a:lnTo>
                  <a:pt x="213613" y="66128"/>
                </a:lnTo>
                <a:lnTo>
                  <a:pt x="220599" y="62522"/>
                </a:lnTo>
                <a:lnTo>
                  <a:pt x="224916" y="55308"/>
                </a:lnTo>
                <a:lnTo>
                  <a:pt x="243508" y="55308"/>
                </a:lnTo>
                <a:lnTo>
                  <a:pt x="243720" y="51409"/>
                </a:lnTo>
                <a:lnTo>
                  <a:pt x="204724" y="51409"/>
                </a:lnTo>
                <a:lnTo>
                  <a:pt x="200787" y="49771"/>
                </a:lnTo>
                <a:lnTo>
                  <a:pt x="198120" y="46481"/>
                </a:lnTo>
                <a:lnTo>
                  <a:pt x="195325" y="43192"/>
                </a:lnTo>
                <a:lnTo>
                  <a:pt x="193928" y="38773"/>
                </a:lnTo>
                <a:lnTo>
                  <a:pt x="193928" y="28181"/>
                </a:lnTo>
                <a:lnTo>
                  <a:pt x="195325" y="23863"/>
                </a:lnTo>
                <a:lnTo>
                  <a:pt x="197992" y="20256"/>
                </a:lnTo>
                <a:lnTo>
                  <a:pt x="200787" y="16649"/>
                </a:lnTo>
                <a:lnTo>
                  <a:pt x="204342" y="14846"/>
                </a:lnTo>
                <a:lnTo>
                  <a:pt x="236491" y="14846"/>
                </a:lnTo>
                <a:lnTo>
                  <a:pt x="235076" y="12382"/>
                </a:lnTo>
                <a:lnTo>
                  <a:pt x="230074" y="6965"/>
                </a:lnTo>
                <a:lnTo>
                  <a:pt x="224202" y="3095"/>
                </a:lnTo>
                <a:lnTo>
                  <a:pt x="217449" y="773"/>
                </a:lnTo>
                <a:lnTo>
                  <a:pt x="209803" y="0"/>
                </a:lnTo>
                <a:close/>
              </a:path>
              <a:path w="318135" h="120650">
                <a:moveTo>
                  <a:pt x="236491" y="14846"/>
                </a:moveTo>
                <a:lnTo>
                  <a:pt x="213613" y="14846"/>
                </a:lnTo>
                <a:lnTo>
                  <a:pt x="217424" y="16878"/>
                </a:lnTo>
                <a:lnTo>
                  <a:pt x="223012" y="25006"/>
                </a:lnTo>
                <a:lnTo>
                  <a:pt x="224536" y="29844"/>
                </a:lnTo>
                <a:lnTo>
                  <a:pt x="224536" y="39890"/>
                </a:lnTo>
                <a:lnTo>
                  <a:pt x="223138" y="43649"/>
                </a:lnTo>
                <a:lnTo>
                  <a:pt x="217550" y="49860"/>
                </a:lnTo>
                <a:lnTo>
                  <a:pt x="213995" y="51409"/>
                </a:lnTo>
                <a:lnTo>
                  <a:pt x="243720" y="51409"/>
                </a:lnTo>
                <a:lnTo>
                  <a:pt x="243966" y="46888"/>
                </a:lnTo>
                <a:lnTo>
                  <a:pt x="243417" y="36439"/>
                </a:lnTo>
                <a:lnTo>
                  <a:pt x="241760" y="27206"/>
                </a:lnTo>
                <a:lnTo>
                  <a:pt x="238984" y="19188"/>
                </a:lnTo>
                <a:lnTo>
                  <a:pt x="236491" y="14846"/>
                </a:lnTo>
                <a:close/>
              </a:path>
              <a:path w="318135" h="120650">
                <a:moveTo>
                  <a:pt x="255524" y="81673"/>
                </a:moveTo>
                <a:lnTo>
                  <a:pt x="255524" y="98983"/>
                </a:lnTo>
                <a:lnTo>
                  <a:pt x="261874" y="102463"/>
                </a:lnTo>
                <a:lnTo>
                  <a:pt x="270128" y="104190"/>
                </a:lnTo>
                <a:lnTo>
                  <a:pt x="280162" y="104190"/>
                </a:lnTo>
                <a:lnTo>
                  <a:pt x="315225" y="89268"/>
                </a:lnTo>
                <a:lnTo>
                  <a:pt x="270128" y="89268"/>
                </a:lnTo>
                <a:lnTo>
                  <a:pt x="262254" y="86740"/>
                </a:lnTo>
                <a:lnTo>
                  <a:pt x="255524" y="81673"/>
                </a:lnTo>
                <a:close/>
              </a:path>
              <a:path w="318135" h="120650">
                <a:moveTo>
                  <a:pt x="313788" y="14846"/>
                </a:moveTo>
                <a:lnTo>
                  <a:pt x="289940" y="14846"/>
                </a:lnTo>
                <a:lnTo>
                  <a:pt x="295401" y="19418"/>
                </a:lnTo>
                <a:lnTo>
                  <a:pt x="295401" y="28549"/>
                </a:lnTo>
                <a:lnTo>
                  <a:pt x="294070" y="34957"/>
                </a:lnTo>
                <a:lnTo>
                  <a:pt x="290083" y="39533"/>
                </a:lnTo>
                <a:lnTo>
                  <a:pt x="283454" y="42278"/>
                </a:lnTo>
                <a:lnTo>
                  <a:pt x="274192" y="43192"/>
                </a:lnTo>
                <a:lnTo>
                  <a:pt x="265938" y="43192"/>
                </a:lnTo>
                <a:lnTo>
                  <a:pt x="265938" y="58115"/>
                </a:lnTo>
                <a:lnTo>
                  <a:pt x="274827" y="58115"/>
                </a:lnTo>
                <a:lnTo>
                  <a:pt x="285162" y="59096"/>
                </a:lnTo>
                <a:lnTo>
                  <a:pt x="292544" y="62037"/>
                </a:lnTo>
                <a:lnTo>
                  <a:pt x="296973" y="66939"/>
                </a:lnTo>
                <a:lnTo>
                  <a:pt x="298450" y="73799"/>
                </a:lnTo>
                <a:lnTo>
                  <a:pt x="298450" y="78765"/>
                </a:lnTo>
                <a:lnTo>
                  <a:pt x="296672" y="82588"/>
                </a:lnTo>
                <a:lnTo>
                  <a:pt x="289560" y="87934"/>
                </a:lnTo>
                <a:lnTo>
                  <a:pt x="284861" y="89268"/>
                </a:lnTo>
                <a:lnTo>
                  <a:pt x="315225" y="89268"/>
                </a:lnTo>
                <a:lnTo>
                  <a:pt x="318008" y="83197"/>
                </a:lnTo>
                <a:lnTo>
                  <a:pt x="318008" y="67411"/>
                </a:lnTo>
                <a:lnTo>
                  <a:pt x="294766" y="49974"/>
                </a:lnTo>
                <a:lnTo>
                  <a:pt x="294766" y="49695"/>
                </a:lnTo>
                <a:lnTo>
                  <a:pt x="303528" y="46164"/>
                </a:lnTo>
                <a:lnTo>
                  <a:pt x="309800" y="40832"/>
                </a:lnTo>
                <a:lnTo>
                  <a:pt x="313572" y="33702"/>
                </a:lnTo>
                <a:lnTo>
                  <a:pt x="314833" y="24777"/>
                </a:lnTo>
                <a:lnTo>
                  <a:pt x="314833" y="17017"/>
                </a:lnTo>
                <a:lnTo>
                  <a:pt x="313788" y="14846"/>
                </a:lnTo>
                <a:close/>
              </a:path>
              <a:path w="318135" h="120650">
                <a:moveTo>
                  <a:pt x="292862" y="0"/>
                </a:moveTo>
                <a:lnTo>
                  <a:pt x="274192" y="0"/>
                </a:lnTo>
                <a:lnTo>
                  <a:pt x="266191" y="1816"/>
                </a:lnTo>
                <a:lnTo>
                  <a:pt x="259334" y="5473"/>
                </a:lnTo>
                <a:lnTo>
                  <a:pt x="259334" y="21564"/>
                </a:lnTo>
                <a:lnTo>
                  <a:pt x="265684" y="17094"/>
                </a:lnTo>
                <a:lnTo>
                  <a:pt x="272288" y="14846"/>
                </a:lnTo>
                <a:lnTo>
                  <a:pt x="313788" y="14846"/>
                </a:lnTo>
                <a:lnTo>
                  <a:pt x="311912" y="10947"/>
                </a:lnTo>
                <a:lnTo>
                  <a:pt x="306197" y="6565"/>
                </a:lnTo>
                <a:lnTo>
                  <a:pt x="300354" y="2184"/>
                </a:lnTo>
                <a:lnTo>
                  <a:pt x="292862" y="0"/>
                </a:lnTo>
                <a:close/>
              </a:path>
              <a:path w="318135" h="120650">
                <a:moveTo>
                  <a:pt x="103124" y="81673"/>
                </a:moveTo>
                <a:lnTo>
                  <a:pt x="103124" y="98983"/>
                </a:lnTo>
                <a:lnTo>
                  <a:pt x="109474" y="102463"/>
                </a:lnTo>
                <a:lnTo>
                  <a:pt x="117728" y="104190"/>
                </a:lnTo>
                <a:lnTo>
                  <a:pt x="127762" y="104190"/>
                </a:lnTo>
                <a:lnTo>
                  <a:pt x="162825" y="89268"/>
                </a:lnTo>
                <a:lnTo>
                  <a:pt x="117728" y="89268"/>
                </a:lnTo>
                <a:lnTo>
                  <a:pt x="109854" y="86740"/>
                </a:lnTo>
                <a:lnTo>
                  <a:pt x="103124" y="81673"/>
                </a:lnTo>
                <a:close/>
              </a:path>
              <a:path w="318135" h="120650">
                <a:moveTo>
                  <a:pt x="161388" y="14846"/>
                </a:moveTo>
                <a:lnTo>
                  <a:pt x="137540" y="14846"/>
                </a:lnTo>
                <a:lnTo>
                  <a:pt x="143001" y="19418"/>
                </a:lnTo>
                <a:lnTo>
                  <a:pt x="143001" y="28549"/>
                </a:lnTo>
                <a:lnTo>
                  <a:pt x="141670" y="34957"/>
                </a:lnTo>
                <a:lnTo>
                  <a:pt x="137683" y="39533"/>
                </a:lnTo>
                <a:lnTo>
                  <a:pt x="131054" y="42278"/>
                </a:lnTo>
                <a:lnTo>
                  <a:pt x="121792" y="43192"/>
                </a:lnTo>
                <a:lnTo>
                  <a:pt x="113537" y="43192"/>
                </a:lnTo>
                <a:lnTo>
                  <a:pt x="113537" y="58115"/>
                </a:lnTo>
                <a:lnTo>
                  <a:pt x="122427" y="58115"/>
                </a:lnTo>
                <a:lnTo>
                  <a:pt x="132762" y="59096"/>
                </a:lnTo>
                <a:lnTo>
                  <a:pt x="140144" y="62037"/>
                </a:lnTo>
                <a:lnTo>
                  <a:pt x="144573" y="66939"/>
                </a:lnTo>
                <a:lnTo>
                  <a:pt x="146050" y="73799"/>
                </a:lnTo>
                <a:lnTo>
                  <a:pt x="146050" y="78765"/>
                </a:lnTo>
                <a:lnTo>
                  <a:pt x="144272" y="82588"/>
                </a:lnTo>
                <a:lnTo>
                  <a:pt x="137160" y="87934"/>
                </a:lnTo>
                <a:lnTo>
                  <a:pt x="132461" y="89268"/>
                </a:lnTo>
                <a:lnTo>
                  <a:pt x="162825" y="89268"/>
                </a:lnTo>
                <a:lnTo>
                  <a:pt x="165608" y="83197"/>
                </a:lnTo>
                <a:lnTo>
                  <a:pt x="165608" y="67411"/>
                </a:lnTo>
                <a:lnTo>
                  <a:pt x="142366" y="49974"/>
                </a:lnTo>
                <a:lnTo>
                  <a:pt x="142366" y="49695"/>
                </a:lnTo>
                <a:lnTo>
                  <a:pt x="151128" y="46164"/>
                </a:lnTo>
                <a:lnTo>
                  <a:pt x="157400" y="40832"/>
                </a:lnTo>
                <a:lnTo>
                  <a:pt x="161172" y="33702"/>
                </a:lnTo>
                <a:lnTo>
                  <a:pt x="162433" y="24777"/>
                </a:lnTo>
                <a:lnTo>
                  <a:pt x="162433" y="17017"/>
                </a:lnTo>
                <a:lnTo>
                  <a:pt x="161388" y="14846"/>
                </a:lnTo>
                <a:close/>
              </a:path>
              <a:path w="318135" h="120650">
                <a:moveTo>
                  <a:pt x="140462" y="0"/>
                </a:moveTo>
                <a:lnTo>
                  <a:pt x="121792" y="0"/>
                </a:lnTo>
                <a:lnTo>
                  <a:pt x="113791" y="1816"/>
                </a:lnTo>
                <a:lnTo>
                  <a:pt x="106934" y="5473"/>
                </a:lnTo>
                <a:lnTo>
                  <a:pt x="106934" y="21564"/>
                </a:lnTo>
                <a:lnTo>
                  <a:pt x="113284" y="17094"/>
                </a:lnTo>
                <a:lnTo>
                  <a:pt x="119887" y="14846"/>
                </a:lnTo>
                <a:lnTo>
                  <a:pt x="161388" y="14846"/>
                </a:lnTo>
                <a:lnTo>
                  <a:pt x="159512" y="10947"/>
                </a:lnTo>
                <a:lnTo>
                  <a:pt x="153797" y="6565"/>
                </a:lnTo>
                <a:lnTo>
                  <a:pt x="147954" y="2184"/>
                </a:lnTo>
                <a:lnTo>
                  <a:pt x="140462" y="0"/>
                </a:lnTo>
                <a:close/>
              </a:path>
              <a:path w="318135" h="120650">
                <a:moveTo>
                  <a:pt x="40386" y="23202"/>
                </a:moveTo>
                <a:lnTo>
                  <a:pt x="21336" y="23202"/>
                </a:lnTo>
                <a:lnTo>
                  <a:pt x="21336" y="102412"/>
                </a:lnTo>
                <a:lnTo>
                  <a:pt x="40386" y="102412"/>
                </a:lnTo>
                <a:lnTo>
                  <a:pt x="40386" y="23202"/>
                </a:lnTo>
                <a:close/>
              </a:path>
              <a:path w="318135" h="120650">
                <a:moveTo>
                  <a:pt x="40386" y="0"/>
                </a:moveTo>
                <a:lnTo>
                  <a:pt x="28321" y="0"/>
                </a:lnTo>
                <a:lnTo>
                  <a:pt x="21556" y="4891"/>
                </a:lnTo>
                <a:lnTo>
                  <a:pt x="14589" y="9031"/>
                </a:lnTo>
                <a:lnTo>
                  <a:pt x="7407" y="12421"/>
                </a:lnTo>
                <a:lnTo>
                  <a:pt x="0" y="15062"/>
                </a:lnTo>
                <a:lnTo>
                  <a:pt x="0" y="31965"/>
                </a:lnTo>
                <a:lnTo>
                  <a:pt x="21336" y="23202"/>
                </a:lnTo>
                <a:lnTo>
                  <a:pt x="40386" y="23202"/>
                </a:lnTo>
                <a:lnTo>
                  <a:pt x="40386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6045708" y="6075413"/>
            <a:ext cx="321945" cy="120650"/>
          </a:xfrm>
          <a:custGeom>
            <a:avLst/>
            <a:gdLst/>
            <a:ahLst/>
            <a:cxnLst/>
            <a:rect l="l" t="t" r="r" b="b"/>
            <a:pathLst>
              <a:path w="321945" h="120650">
                <a:moveTo>
                  <a:pt x="89153" y="85229"/>
                </a:moveTo>
                <a:lnTo>
                  <a:pt x="71374" y="85229"/>
                </a:lnTo>
                <a:lnTo>
                  <a:pt x="64007" y="120421"/>
                </a:lnTo>
                <a:lnTo>
                  <a:pt x="78612" y="120421"/>
                </a:lnTo>
                <a:lnTo>
                  <a:pt x="89153" y="85229"/>
                </a:lnTo>
                <a:close/>
              </a:path>
              <a:path w="321945" h="120650">
                <a:moveTo>
                  <a:pt x="304926" y="0"/>
                </a:moveTo>
                <a:lnTo>
                  <a:pt x="297179" y="0"/>
                </a:lnTo>
                <a:lnTo>
                  <a:pt x="287367" y="1000"/>
                </a:lnTo>
                <a:lnTo>
                  <a:pt x="255809" y="34415"/>
                </a:lnTo>
                <a:lnTo>
                  <a:pt x="252867" y="57403"/>
                </a:lnTo>
                <a:lnTo>
                  <a:pt x="253024" y="60566"/>
                </a:lnTo>
                <a:lnTo>
                  <a:pt x="266870" y="97145"/>
                </a:lnTo>
                <a:lnTo>
                  <a:pt x="287908" y="104190"/>
                </a:lnTo>
                <a:lnTo>
                  <a:pt x="294931" y="103578"/>
                </a:lnTo>
                <a:lnTo>
                  <a:pt x="301323" y="101742"/>
                </a:lnTo>
                <a:lnTo>
                  <a:pt x="307072" y="98682"/>
                </a:lnTo>
                <a:lnTo>
                  <a:pt x="312165" y="94399"/>
                </a:lnTo>
                <a:lnTo>
                  <a:pt x="316320" y="89268"/>
                </a:lnTo>
                <a:lnTo>
                  <a:pt x="283337" y="89268"/>
                </a:lnTo>
                <a:lnTo>
                  <a:pt x="279526" y="87299"/>
                </a:lnTo>
                <a:lnTo>
                  <a:pt x="273938" y="79451"/>
                </a:lnTo>
                <a:lnTo>
                  <a:pt x="272541" y="74777"/>
                </a:lnTo>
                <a:lnTo>
                  <a:pt x="272541" y="64554"/>
                </a:lnTo>
                <a:lnTo>
                  <a:pt x="273938" y="60566"/>
                </a:lnTo>
                <a:lnTo>
                  <a:pt x="276859" y="57403"/>
                </a:lnTo>
                <a:lnTo>
                  <a:pt x="279653" y="54228"/>
                </a:lnTo>
                <a:lnTo>
                  <a:pt x="283337" y="52641"/>
                </a:lnTo>
                <a:lnTo>
                  <a:pt x="319303" y="52641"/>
                </a:lnTo>
                <a:lnTo>
                  <a:pt x="316937" y="49834"/>
                </a:lnTo>
                <a:lnTo>
                  <a:pt x="271906" y="49834"/>
                </a:lnTo>
                <a:lnTo>
                  <a:pt x="272357" y="42512"/>
                </a:lnTo>
                <a:lnTo>
                  <a:pt x="290194" y="14846"/>
                </a:lnTo>
                <a:lnTo>
                  <a:pt x="314959" y="14846"/>
                </a:lnTo>
                <a:lnTo>
                  <a:pt x="314959" y="2806"/>
                </a:lnTo>
                <a:lnTo>
                  <a:pt x="310768" y="927"/>
                </a:lnTo>
                <a:lnTo>
                  <a:pt x="304926" y="0"/>
                </a:lnTo>
                <a:close/>
              </a:path>
              <a:path w="321945" h="120650">
                <a:moveTo>
                  <a:pt x="319303" y="52641"/>
                </a:moveTo>
                <a:lnTo>
                  <a:pt x="297941" y="52641"/>
                </a:lnTo>
                <a:lnTo>
                  <a:pt x="303021" y="58661"/>
                </a:lnTo>
                <a:lnTo>
                  <a:pt x="303021" y="76060"/>
                </a:lnTo>
                <a:lnTo>
                  <a:pt x="301625" y="80479"/>
                </a:lnTo>
                <a:lnTo>
                  <a:pt x="296290" y="87515"/>
                </a:lnTo>
                <a:lnTo>
                  <a:pt x="292607" y="89268"/>
                </a:lnTo>
                <a:lnTo>
                  <a:pt x="316320" y="89268"/>
                </a:lnTo>
                <a:lnTo>
                  <a:pt x="321817" y="69341"/>
                </a:lnTo>
                <a:lnTo>
                  <a:pt x="321817" y="60083"/>
                </a:lnTo>
                <a:lnTo>
                  <a:pt x="319303" y="52641"/>
                </a:lnTo>
                <a:close/>
              </a:path>
              <a:path w="321945" h="120650">
                <a:moveTo>
                  <a:pt x="302513" y="38125"/>
                </a:moveTo>
                <a:lnTo>
                  <a:pt x="284352" y="38125"/>
                </a:lnTo>
                <a:lnTo>
                  <a:pt x="277113" y="42036"/>
                </a:lnTo>
                <a:lnTo>
                  <a:pt x="272288" y="49834"/>
                </a:lnTo>
                <a:lnTo>
                  <a:pt x="316937" y="49834"/>
                </a:lnTo>
                <a:lnTo>
                  <a:pt x="314325" y="46786"/>
                </a:lnTo>
                <a:lnTo>
                  <a:pt x="309244" y="41020"/>
                </a:lnTo>
                <a:lnTo>
                  <a:pt x="302513" y="38125"/>
                </a:lnTo>
                <a:close/>
              </a:path>
              <a:path w="321945" h="120650">
                <a:moveTo>
                  <a:pt x="314959" y="14846"/>
                </a:moveTo>
                <a:lnTo>
                  <a:pt x="304291" y="14846"/>
                </a:lnTo>
                <a:lnTo>
                  <a:pt x="309879" y="16268"/>
                </a:lnTo>
                <a:lnTo>
                  <a:pt x="314959" y="19100"/>
                </a:lnTo>
                <a:lnTo>
                  <a:pt x="314959" y="14846"/>
                </a:lnTo>
                <a:close/>
              </a:path>
              <a:path w="321945" h="120650">
                <a:moveTo>
                  <a:pt x="179704" y="82080"/>
                </a:moveTo>
                <a:lnTo>
                  <a:pt x="179704" y="99402"/>
                </a:lnTo>
                <a:lnTo>
                  <a:pt x="185674" y="102590"/>
                </a:lnTo>
                <a:lnTo>
                  <a:pt x="193547" y="104190"/>
                </a:lnTo>
                <a:lnTo>
                  <a:pt x="203453" y="104190"/>
                </a:lnTo>
                <a:lnTo>
                  <a:pt x="236415" y="89268"/>
                </a:lnTo>
                <a:lnTo>
                  <a:pt x="197865" y="89268"/>
                </a:lnTo>
                <a:lnTo>
                  <a:pt x="194055" y="88645"/>
                </a:lnTo>
                <a:lnTo>
                  <a:pt x="190118" y="87414"/>
                </a:lnTo>
                <a:lnTo>
                  <a:pt x="186308" y="86182"/>
                </a:lnTo>
                <a:lnTo>
                  <a:pt x="182752" y="84404"/>
                </a:lnTo>
                <a:lnTo>
                  <a:pt x="179704" y="82080"/>
                </a:lnTo>
                <a:close/>
              </a:path>
              <a:path w="321945" h="120650">
                <a:moveTo>
                  <a:pt x="239564" y="55168"/>
                </a:moveTo>
                <a:lnTo>
                  <a:pt x="206628" y="55168"/>
                </a:lnTo>
                <a:lnTo>
                  <a:pt x="212597" y="56489"/>
                </a:lnTo>
                <a:lnTo>
                  <a:pt x="220471" y="61734"/>
                </a:lnTo>
                <a:lnTo>
                  <a:pt x="222376" y="65925"/>
                </a:lnTo>
                <a:lnTo>
                  <a:pt x="222334" y="77294"/>
                </a:lnTo>
                <a:lnTo>
                  <a:pt x="220599" y="81508"/>
                </a:lnTo>
                <a:lnTo>
                  <a:pt x="216788" y="84607"/>
                </a:lnTo>
                <a:lnTo>
                  <a:pt x="213105" y="87718"/>
                </a:lnTo>
                <a:lnTo>
                  <a:pt x="208025" y="89268"/>
                </a:lnTo>
                <a:lnTo>
                  <a:pt x="236415" y="89268"/>
                </a:lnTo>
                <a:lnTo>
                  <a:pt x="239236" y="84083"/>
                </a:lnTo>
                <a:lnTo>
                  <a:pt x="241165" y="77294"/>
                </a:lnTo>
                <a:lnTo>
                  <a:pt x="241807" y="69621"/>
                </a:lnTo>
                <a:lnTo>
                  <a:pt x="241807" y="60680"/>
                </a:lnTo>
                <a:lnTo>
                  <a:pt x="239564" y="55168"/>
                </a:lnTo>
                <a:close/>
              </a:path>
              <a:path w="321945" h="120650">
                <a:moveTo>
                  <a:pt x="237236" y="1638"/>
                </a:moveTo>
                <a:lnTo>
                  <a:pt x="185038" y="1638"/>
                </a:lnTo>
                <a:lnTo>
                  <a:pt x="181355" y="56616"/>
                </a:lnTo>
                <a:lnTo>
                  <a:pt x="187325" y="55651"/>
                </a:lnTo>
                <a:lnTo>
                  <a:pt x="193039" y="55168"/>
                </a:lnTo>
                <a:lnTo>
                  <a:pt x="239564" y="55168"/>
                </a:lnTo>
                <a:lnTo>
                  <a:pt x="238887" y="53505"/>
                </a:lnTo>
                <a:lnTo>
                  <a:pt x="226949" y="42735"/>
                </a:lnTo>
                <a:lnTo>
                  <a:pt x="221674" y="40932"/>
                </a:lnTo>
                <a:lnTo>
                  <a:pt x="199136" y="40932"/>
                </a:lnTo>
                <a:lnTo>
                  <a:pt x="200787" y="17525"/>
                </a:lnTo>
                <a:lnTo>
                  <a:pt x="237236" y="17525"/>
                </a:lnTo>
                <a:lnTo>
                  <a:pt x="237236" y="1638"/>
                </a:lnTo>
                <a:close/>
              </a:path>
              <a:path w="321945" h="120650">
                <a:moveTo>
                  <a:pt x="219075" y="40043"/>
                </a:moveTo>
                <a:lnTo>
                  <a:pt x="207644" y="40043"/>
                </a:lnTo>
                <a:lnTo>
                  <a:pt x="204215" y="40347"/>
                </a:lnTo>
                <a:lnTo>
                  <a:pt x="199136" y="40932"/>
                </a:lnTo>
                <a:lnTo>
                  <a:pt x="221674" y="40932"/>
                </a:lnTo>
                <a:lnTo>
                  <a:pt x="219075" y="40043"/>
                </a:lnTo>
                <a:close/>
              </a:path>
              <a:path w="321945" h="120650">
                <a:moveTo>
                  <a:pt x="103250" y="81673"/>
                </a:moveTo>
                <a:lnTo>
                  <a:pt x="103250" y="98983"/>
                </a:lnTo>
                <a:lnTo>
                  <a:pt x="109600" y="102463"/>
                </a:lnTo>
                <a:lnTo>
                  <a:pt x="117855" y="104190"/>
                </a:lnTo>
                <a:lnTo>
                  <a:pt x="127888" y="104190"/>
                </a:lnTo>
                <a:lnTo>
                  <a:pt x="162952" y="89268"/>
                </a:lnTo>
                <a:lnTo>
                  <a:pt x="117855" y="89268"/>
                </a:lnTo>
                <a:lnTo>
                  <a:pt x="109981" y="86740"/>
                </a:lnTo>
                <a:lnTo>
                  <a:pt x="103250" y="81673"/>
                </a:lnTo>
                <a:close/>
              </a:path>
              <a:path w="321945" h="120650">
                <a:moveTo>
                  <a:pt x="161515" y="14846"/>
                </a:moveTo>
                <a:lnTo>
                  <a:pt x="137667" y="14846"/>
                </a:lnTo>
                <a:lnTo>
                  <a:pt x="143128" y="19418"/>
                </a:lnTo>
                <a:lnTo>
                  <a:pt x="143128" y="28549"/>
                </a:lnTo>
                <a:lnTo>
                  <a:pt x="141797" y="34957"/>
                </a:lnTo>
                <a:lnTo>
                  <a:pt x="137810" y="39533"/>
                </a:lnTo>
                <a:lnTo>
                  <a:pt x="131181" y="42278"/>
                </a:lnTo>
                <a:lnTo>
                  <a:pt x="121919" y="43192"/>
                </a:lnTo>
                <a:lnTo>
                  <a:pt x="113664" y="43192"/>
                </a:lnTo>
                <a:lnTo>
                  <a:pt x="113664" y="58115"/>
                </a:lnTo>
                <a:lnTo>
                  <a:pt x="122554" y="58115"/>
                </a:lnTo>
                <a:lnTo>
                  <a:pt x="132889" y="59096"/>
                </a:lnTo>
                <a:lnTo>
                  <a:pt x="140271" y="62037"/>
                </a:lnTo>
                <a:lnTo>
                  <a:pt x="144700" y="66939"/>
                </a:lnTo>
                <a:lnTo>
                  <a:pt x="146176" y="73799"/>
                </a:lnTo>
                <a:lnTo>
                  <a:pt x="146176" y="78765"/>
                </a:lnTo>
                <a:lnTo>
                  <a:pt x="144399" y="82588"/>
                </a:lnTo>
                <a:lnTo>
                  <a:pt x="137287" y="87934"/>
                </a:lnTo>
                <a:lnTo>
                  <a:pt x="132587" y="89268"/>
                </a:lnTo>
                <a:lnTo>
                  <a:pt x="162952" y="89268"/>
                </a:lnTo>
                <a:lnTo>
                  <a:pt x="165734" y="83197"/>
                </a:lnTo>
                <a:lnTo>
                  <a:pt x="165734" y="67411"/>
                </a:lnTo>
                <a:lnTo>
                  <a:pt x="142493" y="49974"/>
                </a:lnTo>
                <a:lnTo>
                  <a:pt x="142493" y="49695"/>
                </a:lnTo>
                <a:lnTo>
                  <a:pt x="151255" y="46164"/>
                </a:lnTo>
                <a:lnTo>
                  <a:pt x="157527" y="40832"/>
                </a:lnTo>
                <a:lnTo>
                  <a:pt x="161299" y="33702"/>
                </a:lnTo>
                <a:lnTo>
                  <a:pt x="162559" y="24777"/>
                </a:lnTo>
                <a:lnTo>
                  <a:pt x="162559" y="17017"/>
                </a:lnTo>
                <a:lnTo>
                  <a:pt x="161515" y="14846"/>
                </a:lnTo>
                <a:close/>
              </a:path>
              <a:path w="321945" h="120650">
                <a:moveTo>
                  <a:pt x="140588" y="0"/>
                </a:moveTo>
                <a:lnTo>
                  <a:pt x="121919" y="0"/>
                </a:lnTo>
                <a:lnTo>
                  <a:pt x="113918" y="1816"/>
                </a:lnTo>
                <a:lnTo>
                  <a:pt x="107061" y="5473"/>
                </a:lnTo>
                <a:lnTo>
                  <a:pt x="107061" y="21564"/>
                </a:lnTo>
                <a:lnTo>
                  <a:pt x="113411" y="17094"/>
                </a:lnTo>
                <a:lnTo>
                  <a:pt x="120014" y="14846"/>
                </a:lnTo>
                <a:lnTo>
                  <a:pt x="161515" y="14846"/>
                </a:lnTo>
                <a:lnTo>
                  <a:pt x="159638" y="10947"/>
                </a:lnTo>
                <a:lnTo>
                  <a:pt x="153796" y="6565"/>
                </a:lnTo>
                <a:lnTo>
                  <a:pt x="148081" y="2184"/>
                </a:lnTo>
                <a:lnTo>
                  <a:pt x="140588" y="0"/>
                </a:lnTo>
                <a:close/>
              </a:path>
              <a:path w="321945" h="120650">
                <a:moveTo>
                  <a:pt x="40512" y="23202"/>
                </a:moveTo>
                <a:lnTo>
                  <a:pt x="21462" y="23202"/>
                </a:lnTo>
                <a:lnTo>
                  <a:pt x="21462" y="102412"/>
                </a:lnTo>
                <a:lnTo>
                  <a:pt x="40512" y="102412"/>
                </a:lnTo>
                <a:lnTo>
                  <a:pt x="40512" y="23202"/>
                </a:lnTo>
                <a:close/>
              </a:path>
              <a:path w="321945" h="120650">
                <a:moveTo>
                  <a:pt x="40512" y="0"/>
                </a:moveTo>
                <a:lnTo>
                  <a:pt x="28447" y="0"/>
                </a:lnTo>
                <a:lnTo>
                  <a:pt x="21681" y="4891"/>
                </a:lnTo>
                <a:lnTo>
                  <a:pt x="14700" y="9031"/>
                </a:lnTo>
                <a:lnTo>
                  <a:pt x="7481" y="12421"/>
                </a:lnTo>
                <a:lnTo>
                  <a:pt x="0" y="15062"/>
                </a:lnTo>
                <a:lnTo>
                  <a:pt x="0" y="31965"/>
                </a:lnTo>
                <a:lnTo>
                  <a:pt x="21462" y="23202"/>
                </a:lnTo>
                <a:lnTo>
                  <a:pt x="40512" y="23202"/>
                </a:lnTo>
                <a:lnTo>
                  <a:pt x="40512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6966457" y="6075413"/>
            <a:ext cx="318135" cy="120650"/>
          </a:xfrm>
          <a:custGeom>
            <a:avLst/>
            <a:gdLst/>
            <a:ahLst/>
            <a:cxnLst/>
            <a:rect l="l" t="t" r="r" b="b"/>
            <a:pathLst>
              <a:path w="318134" h="120650">
                <a:moveTo>
                  <a:pt x="89153" y="85229"/>
                </a:moveTo>
                <a:lnTo>
                  <a:pt x="71374" y="85229"/>
                </a:lnTo>
                <a:lnTo>
                  <a:pt x="64008" y="120421"/>
                </a:lnTo>
                <a:lnTo>
                  <a:pt x="78613" y="120421"/>
                </a:lnTo>
                <a:lnTo>
                  <a:pt x="89153" y="85229"/>
                </a:lnTo>
                <a:close/>
              </a:path>
              <a:path w="318134" h="120650">
                <a:moveTo>
                  <a:pt x="234442" y="80162"/>
                </a:moveTo>
                <a:lnTo>
                  <a:pt x="216789" y="80162"/>
                </a:lnTo>
                <a:lnTo>
                  <a:pt x="216789" y="102412"/>
                </a:lnTo>
                <a:lnTo>
                  <a:pt x="234442" y="102412"/>
                </a:lnTo>
                <a:lnTo>
                  <a:pt x="234442" y="80162"/>
                </a:lnTo>
                <a:close/>
              </a:path>
              <a:path w="318134" h="120650">
                <a:moveTo>
                  <a:pt x="234442" y="1638"/>
                </a:moveTo>
                <a:lnTo>
                  <a:pt x="216408" y="1638"/>
                </a:lnTo>
                <a:lnTo>
                  <a:pt x="212929" y="8729"/>
                </a:lnTo>
                <a:lnTo>
                  <a:pt x="208772" y="16246"/>
                </a:lnTo>
                <a:lnTo>
                  <a:pt x="186086" y="49349"/>
                </a:lnTo>
                <a:lnTo>
                  <a:pt x="172847" y="65443"/>
                </a:lnTo>
                <a:lnTo>
                  <a:pt x="172847" y="80162"/>
                </a:lnTo>
                <a:lnTo>
                  <a:pt x="246507" y="80162"/>
                </a:lnTo>
                <a:lnTo>
                  <a:pt x="246507" y="66192"/>
                </a:lnTo>
                <a:lnTo>
                  <a:pt x="189102" y="66192"/>
                </a:lnTo>
                <a:lnTo>
                  <a:pt x="193153" y="61313"/>
                </a:lnTo>
                <a:lnTo>
                  <a:pt x="216789" y="27177"/>
                </a:lnTo>
                <a:lnTo>
                  <a:pt x="234442" y="27177"/>
                </a:lnTo>
                <a:lnTo>
                  <a:pt x="234442" y="1638"/>
                </a:lnTo>
                <a:close/>
              </a:path>
              <a:path w="318134" h="120650">
                <a:moveTo>
                  <a:pt x="234442" y="27177"/>
                </a:moveTo>
                <a:lnTo>
                  <a:pt x="216789" y="27177"/>
                </a:lnTo>
                <a:lnTo>
                  <a:pt x="216789" y="66192"/>
                </a:lnTo>
                <a:lnTo>
                  <a:pt x="234442" y="66192"/>
                </a:lnTo>
                <a:lnTo>
                  <a:pt x="234442" y="27177"/>
                </a:lnTo>
                <a:close/>
              </a:path>
              <a:path w="318134" h="120650">
                <a:moveTo>
                  <a:pt x="316357" y="15405"/>
                </a:moveTo>
                <a:lnTo>
                  <a:pt x="288163" y="15405"/>
                </a:lnTo>
                <a:lnTo>
                  <a:pt x="292226" y="16636"/>
                </a:lnTo>
                <a:lnTo>
                  <a:pt x="297561" y="21615"/>
                </a:lnTo>
                <a:lnTo>
                  <a:pt x="298831" y="25095"/>
                </a:lnTo>
                <a:lnTo>
                  <a:pt x="298817" y="33223"/>
                </a:lnTo>
                <a:lnTo>
                  <a:pt x="297942" y="36436"/>
                </a:lnTo>
                <a:lnTo>
                  <a:pt x="294132" y="42278"/>
                </a:lnTo>
                <a:lnTo>
                  <a:pt x="291084" y="45338"/>
                </a:lnTo>
                <a:lnTo>
                  <a:pt x="286766" y="48539"/>
                </a:lnTo>
                <a:lnTo>
                  <a:pt x="279193" y="54332"/>
                </a:lnTo>
                <a:lnTo>
                  <a:pt x="257175" y="79781"/>
                </a:lnTo>
                <a:lnTo>
                  <a:pt x="255270" y="84378"/>
                </a:lnTo>
                <a:lnTo>
                  <a:pt x="254381" y="89382"/>
                </a:lnTo>
                <a:lnTo>
                  <a:pt x="254381" y="102412"/>
                </a:lnTo>
                <a:lnTo>
                  <a:pt x="317246" y="102412"/>
                </a:lnTo>
                <a:lnTo>
                  <a:pt x="317246" y="86321"/>
                </a:lnTo>
                <a:lnTo>
                  <a:pt x="274574" y="86321"/>
                </a:lnTo>
                <a:lnTo>
                  <a:pt x="274574" y="83858"/>
                </a:lnTo>
                <a:lnTo>
                  <a:pt x="275844" y="81013"/>
                </a:lnTo>
                <a:lnTo>
                  <a:pt x="281177" y="74523"/>
                </a:lnTo>
                <a:lnTo>
                  <a:pt x="285623" y="70624"/>
                </a:lnTo>
                <a:lnTo>
                  <a:pt x="291846" y="66065"/>
                </a:lnTo>
                <a:lnTo>
                  <a:pt x="295247" y="63523"/>
                </a:lnTo>
                <a:lnTo>
                  <a:pt x="318135" y="33223"/>
                </a:lnTo>
                <a:lnTo>
                  <a:pt x="318135" y="19672"/>
                </a:lnTo>
                <a:lnTo>
                  <a:pt x="316357" y="15405"/>
                </a:lnTo>
                <a:close/>
              </a:path>
              <a:path w="318134" h="120650">
                <a:moveTo>
                  <a:pt x="295783" y="0"/>
                </a:moveTo>
                <a:lnTo>
                  <a:pt x="285369" y="0"/>
                </a:lnTo>
                <a:lnTo>
                  <a:pt x="277919" y="529"/>
                </a:lnTo>
                <a:lnTo>
                  <a:pt x="270827" y="2117"/>
                </a:lnTo>
                <a:lnTo>
                  <a:pt x="264116" y="4768"/>
                </a:lnTo>
                <a:lnTo>
                  <a:pt x="257810" y="8483"/>
                </a:lnTo>
                <a:lnTo>
                  <a:pt x="257810" y="25666"/>
                </a:lnTo>
                <a:lnTo>
                  <a:pt x="263860" y="21175"/>
                </a:lnTo>
                <a:lnTo>
                  <a:pt x="270017" y="17968"/>
                </a:lnTo>
                <a:lnTo>
                  <a:pt x="276294" y="16045"/>
                </a:lnTo>
                <a:lnTo>
                  <a:pt x="282701" y="15405"/>
                </a:lnTo>
                <a:lnTo>
                  <a:pt x="316357" y="15405"/>
                </a:lnTo>
                <a:lnTo>
                  <a:pt x="315214" y="12661"/>
                </a:lnTo>
                <a:lnTo>
                  <a:pt x="309499" y="7594"/>
                </a:lnTo>
                <a:lnTo>
                  <a:pt x="303911" y="2527"/>
                </a:lnTo>
                <a:lnTo>
                  <a:pt x="295783" y="0"/>
                </a:lnTo>
                <a:close/>
              </a:path>
              <a:path w="318134" h="120650">
                <a:moveTo>
                  <a:pt x="103124" y="81673"/>
                </a:moveTo>
                <a:lnTo>
                  <a:pt x="103124" y="98983"/>
                </a:lnTo>
                <a:lnTo>
                  <a:pt x="109600" y="102463"/>
                </a:lnTo>
                <a:lnTo>
                  <a:pt x="117728" y="104190"/>
                </a:lnTo>
                <a:lnTo>
                  <a:pt x="127762" y="104190"/>
                </a:lnTo>
                <a:lnTo>
                  <a:pt x="162849" y="89268"/>
                </a:lnTo>
                <a:lnTo>
                  <a:pt x="117856" y="89268"/>
                </a:lnTo>
                <a:lnTo>
                  <a:pt x="109982" y="86740"/>
                </a:lnTo>
                <a:lnTo>
                  <a:pt x="103124" y="81673"/>
                </a:lnTo>
                <a:close/>
              </a:path>
              <a:path w="318134" h="120650">
                <a:moveTo>
                  <a:pt x="161515" y="14846"/>
                </a:moveTo>
                <a:lnTo>
                  <a:pt x="137668" y="14846"/>
                </a:lnTo>
                <a:lnTo>
                  <a:pt x="143128" y="19418"/>
                </a:lnTo>
                <a:lnTo>
                  <a:pt x="143128" y="28549"/>
                </a:lnTo>
                <a:lnTo>
                  <a:pt x="141797" y="34957"/>
                </a:lnTo>
                <a:lnTo>
                  <a:pt x="137810" y="39533"/>
                </a:lnTo>
                <a:lnTo>
                  <a:pt x="131181" y="42278"/>
                </a:lnTo>
                <a:lnTo>
                  <a:pt x="121920" y="43192"/>
                </a:lnTo>
                <a:lnTo>
                  <a:pt x="113538" y="43192"/>
                </a:lnTo>
                <a:lnTo>
                  <a:pt x="113538" y="58115"/>
                </a:lnTo>
                <a:lnTo>
                  <a:pt x="122427" y="58115"/>
                </a:lnTo>
                <a:lnTo>
                  <a:pt x="132836" y="59096"/>
                </a:lnTo>
                <a:lnTo>
                  <a:pt x="140255" y="62037"/>
                </a:lnTo>
                <a:lnTo>
                  <a:pt x="144698" y="66939"/>
                </a:lnTo>
                <a:lnTo>
                  <a:pt x="146176" y="73799"/>
                </a:lnTo>
                <a:lnTo>
                  <a:pt x="146176" y="78765"/>
                </a:lnTo>
                <a:lnTo>
                  <a:pt x="144399" y="82588"/>
                </a:lnTo>
                <a:lnTo>
                  <a:pt x="137287" y="87934"/>
                </a:lnTo>
                <a:lnTo>
                  <a:pt x="132588" y="89268"/>
                </a:lnTo>
                <a:lnTo>
                  <a:pt x="162849" y="89268"/>
                </a:lnTo>
                <a:lnTo>
                  <a:pt x="165735" y="83197"/>
                </a:lnTo>
                <a:lnTo>
                  <a:pt x="165735" y="67411"/>
                </a:lnTo>
                <a:lnTo>
                  <a:pt x="163575" y="62077"/>
                </a:lnTo>
                <a:lnTo>
                  <a:pt x="159258" y="57670"/>
                </a:lnTo>
                <a:lnTo>
                  <a:pt x="155067" y="53263"/>
                </a:lnTo>
                <a:lnTo>
                  <a:pt x="149478" y="50698"/>
                </a:lnTo>
                <a:lnTo>
                  <a:pt x="142494" y="49974"/>
                </a:lnTo>
                <a:lnTo>
                  <a:pt x="142494" y="49695"/>
                </a:lnTo>
                <a:lnTo>
                  <a:pt x="151255" y="46164"/>
                </a:lnTo>
                <a:lnTo>
                  <a:pt x="157527" y="40832"/>
                </a:lnTo>
                <a:lnTo>
                  <a:pt x="161299" y="33702"/>
                </a:lnTo>
                <a:lnTo>
                  <a:pt x="162560" y="24777"/>
                </a:lnTo>
                <a:lnTo>
                  <a:pt x="162560" y="17017"/>
                </a:lnTo>
                <a:lnTo>
                  <a:pt x="161515" y="14846"/>
                </a:lnTo>
                <a:close/>
              </a:path>
              <a:path w="318134" h="120650">
                <a:moveTo>
                  <a:pt x="140462" y="0"/>
                </a:moveTo>
                <a:lnTo>
                  <a:pt x="121920" y="0"/>
                </a:lnTo>
                <a:lnTo>
                  <a:pt x="113792" y="1816"/>
                </a:lnTo>
                <a:lnTo>
                  <a:pt x="107061" y="5473"/>
                </a:lnTo>
                <a:lnTo>
                  <a:pt x="107061" y="21564"/>
                </a:lnTo>
                <a:lnTo>
                  <a:pt x="113411" y="17094"/>
                </a:lnTo>
                <a:lnTo>
                  <a:pt x="120015" y="14846"/>
                </a:lnTo>
                <a:lnTo>
                  <a:pt x="161515" y="14846"/>
                </a:lnTo>
                <a:lnTo>
                  <a:pt x="159639" y="10947"/>
                </a:lnTo>
                <a:lnTo>
                  <a:pt x="153797" y="6565"/>
                </a:lnTo>
                <a:lnTo>
                  <a:pt x="148082" y="2184"/>
                </a:lnTo>
                <a:lnTo>
                  <a:pt x="140462" y="0"/>
                </a:lnTo>
                <a:close/>
              </a:path>
              <a:path w="318134" h="120650">
                <a:moveTo>
                  <a:pt x="40513" y="23202"/>
                </a:moveTo>
                <a:lnTo>
                  <a:pt x="21336" y="23202"/>
                </a:lnTo>
                <a:lnTo>
                  <a:pt x="21336" y="102412"/>
                </a:lnTo>
                <a:lnTo>
                  <a:pt x="40513" y="102412"/>
                </a:lnTo>
                <a:lnTo>
                  <a:pt x="40513" y="23202"/>
                </a:lnTo>
                <a:close/>
              </a:path>
              <a:path w="318134" h="120650">
                <a:moveTo>
                  <a:pt x="40513" y="0"/>
                </a:moveTo>
                <a:lnTo>
                  <a:pt x="28448" y="0"/>
                </a:lnTo>
                <a:lnTo>
                  <a:pt x="21663" y="4891"/>
                </a:lnTo>
                <a:lnTo>
                  <a:pt x="14652" y="9031"/>
                </a:lnTo>
                <a:lnTo>
                  <a:pt x="7427" y="12421"/>
                </a:lnTo>
                <a:lnTo>
                  <a:pt x="0" y="15062"/>
                </a:lnTo>
                <a:lnTo>
                  <a:pt x="0" y="31965"/>
                </a:lnTo>
                <a:lnTo>
                  <a:pt x="21336" y="23202"/>
                </a:lnTo>
                <a:lnTo>
                  <a:pt x="40513" y="23202"/>
                </a:lnTo>
                <a:lnTo>
                  <a:pt x="40513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7887081" y="6075413"/>
            <a:ext cx="318135" cy="120650"/>
          </a:xfrm>
          <a:custGeom>
            <a:avLst/>
            <a:gdLst/>
            <a:ahLst/>
            <a:cxnLst/>
            <a:rect l="l" t="t" r="r" b="b"/>
            <a:pathLst>
              <a:path w="318134" h="120650">
                <a:moveTo>
                  <a:pt x="89153" y="85229"/>
                </a:moveTo>
                <a:lnTo>
                  <a:pt x="71247" y="85229"/>
                </a:lnTo>
                <a:lnTo>
                  <a:pt x="63880" y="120421"/>
                </a:lnTo>
                <a:lnTo>
                  <a:pt x="78613" y="120421"/>
                </a:lnTo>
                <a:lnTo>
                  <a:pt x="89153" y="85229"/>
                </a:lnTo>
                <a:close/>
              </a:path>
              <a:path w="318134" h="120650">
                <a:moveTo>
                  <a:pt x="216662" y="0"/>
                </a:moveTo>
                <a:lnTo>
                  <a:pt x="204850" y="0"/>
                </a:lnTo>
                <a:lnTo>
                  <a:pt x="199517" y="1168"/>
                </a:lnTo>
                <a:lnTo>
                  <a:pt x="179450" y="31597"/>
                </a:lnTo>
                <a:lnTo>
                  <a:pt x="180848" y="35991"/>
                </a:lnTo>
                <a:lnTo>
                  <a:pt x="186436" y="43891"/>
                </a:lnTo>
                <a:lnTo>
                  <a:pt x="190246" y="47116"/>
                </a:lnTo>
                <a:lnTo>
                  <a:pt x="195199" y="49631"/>
                </a:lnTo>
                <a:lnTo>
                  <a:pt x="188975" y="51866"/>
                </a:lnTo>
                <a:lnTo>
                  <a:pt x="184276" y="55257"/>
                </a:lnTo>
                <a:lnTo>
                  <a:pt x="181101" y="59791"/>
                </a:lnTo>
                <a:lnTo>
                  <a:pt x="177800" y="64338"/>
                </a:lnTo>
                <a:lnTo>
                  <a:pt x="176222" y="69278"/>
                </a:lnTo>
                <a:lnTo>
                  <a:pt x="176149" y="84112"/>
                </a:lnTo>
                <a:lnTo>
                  <a:pt x="179324" y="91122"/>
                </a:lnTo>
                <a:lnTo>
                  <a:pt x="210566" y="104190"/>
                </a:lnTo>
                <a:lnTo>
                  <a:pt x="218066" y="103699"/>
                </a:lnTo>
                <a:lnTo>
                  <a:pt x="242389" y="90017"/>
                </a:lnTo>
                <a:lnTo>
                  <a:pt x="205613" y="90017"/>
                </a:lnTo>
                <a:lnTo>
                  <a:pt x="201662" y="88620"/>
                </a:lnTo>
                <a:lnTo>
                  <a:pt x="195834" y="83057"/>
                </a:lnTo>
                <a:lnTo>
                  <a:pt x="194437" y="79133"/>
                </a:lnTo>
                <a:lnTo>
                  <a:pt x="194534" y="69024"/>
                </a:lnTo>
                <a:lnTo>
                  <a:pt x="195961" y="65316"/>
                </a:lnTo>
                <a:lnTo>
                  <a:pt x="199009" y="62191"/>
                </a:lnTo>
                <a:lnTo>
                  <a:pt x="202184" y="59067"/>
                </a:lnTo>
                <a:lnTo>
                  <a:pt x="205994" y="57505"/>
                </a:lnTo>
                <a:lnTo>
                  <a:pt x="238605" y="57505"/>
                </a:lnTo>
                <a:lnTo>
                  <a:pt x="236474" y="54698"/>
                </a:lnTo>
                <a:lnTo>
                  <a:pt x="231775" y="51346"/>
                </a:lnTo>
                <a:lnTo>
                  <a:pt x="225678" y="49148"/>
                </a:lnTo>
                <a:lnTo>
                  <a:pt x="232919" y="44805"/>
                </a:lnTo>
                <a:lnTo>
                  <a:pt x="235114" y="42583"/>
                </a:lnTo>
                <a:lnTo>
                  <a:pt x="207137" y="42583"/>
                </a:lnTo>
                <a:lnTo>
                  <a:pt x="203950" y="41147"/>
                </a:lnTo>
                <a:lnTo>
                  <a:pt x="201397" y="38303"/>
                </a:lnTo>
                <a:lnTo>
                  <a:pt x="198754" y="35509"/>
                </a:lnTo>
                <a:lnTo>
                  <a:pt x="197485" y="32105"/>
                </a:lnTo>
                <a:lnTo>
                  <a:pt x="206755" y="14173"/>
                </a:lnTo>
                <a:lnTo>
                  <a:pt x="239048" y="14173"/>
                </a:lnTo>
                <a:lnTo>
                  <a:pt x="235585" y="8928"/>
                </a:lnTo>
                <a:lnTo>
                  <a:pt x="231775" y="5753"/>
                </a:lnTo>
                <a:lnTo>
                  <a:pt x="226822" y="3454"/>
                </a:lnTo>
                <a:lnTo>
                  <a:pt x="221996" y="1142"/>
                </a:lnTo>
                <a:lnTo>
                  <a:pt x="216662" y="0"/>
                </a:lnTo>
                <a:close/>
              </a:path>
              <a:path w="318134" h="120650">
                <a:moveTo>
                  <a:pt x="238605" y="57505"/>
                </a:moveTo>
                <a:lnTo>
                  <a:pt x="215265" y="57505"/>
                </a:lnTo>
                <a:lnTo>
                  <a:pt x="219201" y="59105"/>
                </a:lnTo>
                <a:lnTo>
                  <a:pt x="225298" y="65544"/>
                </a:lnTo>
                <a:lnTo>
                  <a:pt x="226752" y="69278"/>
                </a:lnTo>
                <a:lnTo>
                  <a:pt x="226808" y="79133"/>
                </a:lnTo>
                <a:lnTo>
                  <a:pt x="225425" y="83007"/>
                </a:lnTo>
                <a:lnTo>
                  <a:pt x="222630" y="85813"/>
                </a:lnTo>
                <a:lnTo>
                  <a:pt x="219710" y="88620"/>
                </a:lnTo>
                <a:lnTo>
                  <a:pt x="215773" y="90017"/>
                </a:lnTo>
                <a:lnTo>
                  <a:pt x="242389" y="90017"/>
                </a:lnTo>
                <a:lnTo>
                  <a:pt x="244933" y="84112"/>
                </a:lnTo>
                <a:lnTo>
                  <a:pt x="244983" y="69024"/>
                </a:lnTo>
                <a:lnTo>
                  <a:pt x="243332" y="63728"/>
                </a:lnTo>
                <a:lnTo>
                  <a:pt x="238605" y="57505"/>
                </a:lnTo>
                <a:close/>
              </a:path>
              <a:path w="318134" h="120650">
                <a:moveTo>
                  <a:pt x="239048" y="14173"/>
                </a:moveTo>
                <a:lnTo>
                  <a:pt x="215011" y="14173"/>
                </a:lnTo>
                <a:lnTo>
                  <a:pt x="218325" y="15405"/>
                </a:lnTo>
                <a:lnTo>
                  <a:pt x="223139" y="20269"/>
                </a:lnTo>
                <a:lnTo>
                  <a:pt x="224409" y="23710"/>
                </a:lnTo>
                <a:lnTo>
                  <a:pt x="224388" y="32105"/>
                </a:lnTo>
                <a:lnTo>
                  <a:pt x="223012" y="35445"/>
                </a:lnTo>
                <a:lnTo>
                  <a:pt x="220448" y="38328"/>
                </a:lnTo>
                <a:lnTo>
                  <a:pt x="217776" y="41160"/>
                </a:lnTo>
                <a:lnTo>
                  <a:pt x="214629" y="42583"/>
                </a:lnTo>
                <a:lnTo>
                  <a:pt x="235114" y="42583"/>
                </a:lnTo>
                <a:lnTo>
                  <a:pt x="238077" y="39582"/>
                </a:lnTo>
                <a:lnTo>
                  <a:pt x="241163" y="33479"/>
                </a:lnTo>
                <a:lnTo>
                  <a:pt x="242189" y="26492"/>
                </a:lnTo>
                <a:lnTo>
                  <a:pt x="242189" y="21513"/>
                </a:lnTo>
                <a:lnTo>
                  <a:pt x="240919" y="17005"/>
                </a:lnTo>
                <a:lnTo>
                  <a:pt x="239048" y="14173"/>
                </a:lnTo>
                <a:close/>
              </a:path>
              <a:path w="318134" h="120650">
                <a:moveTo>
                  <a:pt x="255904" y="82080"/>
                </a:moveTo>
                <a:lnTo>
                  <a:pt x="255904" y="99402"/>
                </a:lnTo>
                <a:lnTo>
                  <a:pt x="261747" y="102590"/>
                </a:lnTo>
                <a:lnTo>
                  <a:pt x="269621" y="104190"/>
                </a:lnTo>
                <a:lnTo>
                  <a:pt x="279653" y="104190"/>
                </a:lnTo>
                <a:lnTo>
                  <a:pt x="312590" y="89268"/>
                </a:lnTo>
                <a:lnTo>
                  <a:pt x="274066" y="89268"/>
                </a:lnTo>
                <a:lnTo>
                  <a:pt x="270128" y="88645"/>
                </a:lnTo>
                <a:lnTo>
                  <a:pt x="266319" y="87414"/>
                </a:lnTo>
                <a:lnTo>
                  <a:pt x="262382" y="86182"/>
                </a:lnTo>
                <a:lnTo>
                  <a:pt x="258952" y="84404"/>
                </a:lnTo>
                <a:lnTo>
                  <a:pt x="255904" y="82080"/>
                </a:lnTo>
                <a:close/>
              </a:path>
              <a:path w="318134" h="120650">
                <a:moveTo>
                  <a:pt x="315637" y="55168"/>
                </a:moveTo>
                <a:lnTo>
                  <a:pt x="282701" y="55168"/>
                </a:lnTo>
                <a:lnTo>
                  <a:pt x="288798" y="56489"/>
                </a:lnTo>
                <a:lnTo>
                  <a:pt x="292608" y="59105"/>
                </a:lnTo>
                <a:lnTo>
                  <a:pt x="296545" y="61734"/>
                </a:lnTo>
                <a:lnTo>
                  <a:pt x="298450" y="65925"/>
                </a:lnTo>
                <a:lnTo>
                  <a:pt x="298407" y="77294"/>
                </a:lnTo>
                <a:lnTo>
                  <a:pt x="296672" y="81508"/>
                </a:lnTo>
                <a:lnTo>
                  <a:pt x="289305" y="87718"/>
                </a:lnTo>
                <a:lnTo>
                  <a:pt x="284225" y="89268"/>
                </a:lnTo>
                <a:lnTo>
                  <a:pt x="312590" y="89268"/>
                </a:lnTo>
                <a:lnTo>
                  <a:pt x="315372" y="84083"/>
                </a:lnTo>
                <a:lnTo>
                  <a:pt x="317257" y="77294"/>
                </a:lnTo>
                <a:lnTo>
                  <a:pt x="317880" y="69621"/>
                </a:lnTo>
                <a:lnTo>
                  <a:pt x="317880" y="60680"/>
                </a:lnTo>
                <a:lnTo>
                  <a:pt x="315637" y="55168"/>
                </a:lnTo>
                <a:close/>
              </a:path>
              <a:path w="318134" h="120650">
                <a:moveTo>
                  <a:pt x="313309" y="1638"/>
                </a:moveTo>
                <a:lnTo>
                  <a:pt x="261239" y="1638"/>
                </a:lnTo>
                <a:lnTo>
                  <a:pt x="257428" y="56616"/>
                </a:lnTo>
                <a:lnTo>
                  <a:pt x="263398" y="55651"/>
                </a:lnTo>
                <a:lnTo>
                  <a:pt x="269240" y="55168"/>
                </a:lnTo>
                <a:lnTo>
                  <a:pt x="315637" y="55168"/>
                </a:lnTo>
                <a:lnTo>
                  <a:pt x="314960" y="53505"/>
                </a:lnTo>
                <a:lnTo>
                  <a:pt x="303022" y="42735"/>
                </a:lnTo>
                <a:lnTo>
                  <a:pt x="297747" y="40932"/>
                </a:lnTo>
                <a:lnTo>
                  <a:pt x="275209" y="40932"/>
                </a:lnTo>
                <a:lnTo>
                  <a:pt x="276987" y="17525"/>
                </a:lnTo>
                <a:lnTo>
                  <a:pt x="313309" y="17525"/>
                </a:lnTo>
                <a:lnTo>
                  <a:pt x="313309" y="1638"/>
                </a:lnTo>
                <a:close/>
              </a:path>
              <a:path w="318134" h="120650">
                <a:moveTo>
                  <a:pt x="295148" y="40043"/>
                </a:moveTo>
                <a:lnTo>
                  <a:pt x="283718" y="40043"/>
                </a:lnTo>
                <a:lnTo>
                  <a:pt x="280289" y="40347"/>
                </a:lnTo>
                <a:lnTo>
                  <a:pt x="275209" y="40932"/>
                </a:lnTo>
                <a:lnTo>
                  <a:pt x="297747" y="40932"/>
                </a:lnTo>
                <a:lnTo>
                  <a:pt x="295148" y="40043"/>
                </a:lnTo>
                <a:close/>
              </a:path>
              <a:path w="318134" h="120650">
                <a:moveTo>
                  <a:pt x="163907" y="15405"/>
                </a:moveTo>
                <a:lnTo>
                  <a:pt x="135763" y="15405"/>
                </a:lnTo>
                <a:lnTo>
                  <a:pt x="139826" y="16636"/>
                </a:lnTo>
                <a:lnTo>
                  <a:pt x="142494" y="19126"/>
                </a:lnTo>
                <a:lnTo>
                  <a:pt x="145034" y="21615"/>
                </a:lnTo>
                <a:lnTo>
                  <a:pt x="146430" y="25095"/>
                </a:lnTo>
                <a:lnTo>
                  <a:pt x="146415" y="33223"/>
                </a:lnTo>
                <a:lnTo>
                  <a:pt x="145415" y="36436"/>
                </a:lnTo>
                <a:lnTo>
                  <a:pt x="143510" y="39357"/>
                </a:lnTo>
                <a:lnTo>
                  <a:pt x="141732" y="42278"/>
                </a:lnTo>
                <a:lnTo>
                  <a:pt x="138557" y="45338"/>
                </a:lnTo>
                <a:lnTo>
                  <a:pt x="126791" y="54332"/>
                </a:lnTo>
                <a:lnTo>
                  <a:pt x="120634" y="59328"/>
                </a:lnTo>
                <a:lnTo>
                  <a:pt x="101853" y="89382"/>
                </a:lnTo>
                <a:lnTo>
                  <a:pt x="101853" y="102412"/>
                </a:lnTo>
                <a:lnTo>
                  <a:pt x="164846" y="102412"/>
                </a:lnTo>
                <a:lnTo>
                  <a:pt x="164846" y="86321"/>
                </a:lnTo>
                <a:lnTo>
                  <a:pt x="122047" y="86321"/>
                </a:lnTo>
                <a:lnTo>
                  <a:pt x="122047" y="83858"/>
                </a:lnTo>
                <a:lnTo>
                  <a:pt x="123444" y="81013"/>
                </a:lnTo>
                <a:lnTo>
                  <a:pt x="128777" y="74523"/>
                </a:lnTo>
                <a:lnTo>
                  <a:pt x="133096" y="70624"/>
                </a:lnTo>
                <a:lnTo>
                  <a:pt x="139319" y="66065"/>
                </a:lnTo>
                <a:lnTo>
                  <a:pt x="145923" y="61125"/>
                </a:lnTo>
                <a:lnTo>
                  <a:pt x="163322" y="40868"/>
                </a:lnTo>
                <a:lnTo>
                  <a:pt x="164846" y="37312"/>
                </a:lnTo>
                <a:lnTo>
                  <a:pt x="165608" y="33223"/>
                </a:lnTo>
                <a:lnTo>
                  <a:pt x="165608" y="19672"/>
                </a:lnTo>
                <a:lnTo>
                  <a:pt x="163907" y="15405"/>
                </a:lnTo>
                <a:close/>
              </a:path>
              <a:path w="318134" h="120650">
                <a:moveTo>
                  <a:pt x="143383" y="0"/>
                </a:moveTo>
                <a:lnTo>
                  <a:pt x="132969" y="0"/>
                </a:lnTo>
                <a:lnTo>
                  <a:pt x="125466" y="529"/>
                </a:lnTo>
                <a:lnTo>
                  <a:pt x="118379" y="2117"/>
                </a:lnTo>
                <a:lnTo>
                  <a:pt x="111698" y="4768"/>
                </a:lnTo>
                <a:lnTo>
                  <a:pt x="105410" y="8483"/>
                </a:lnTo>
                <a:lnTo>
                  <a:pt x="105410" y="25666"/>
                </a:lnTo>
                <a:lnTo>
                  <a:pt x="111386" y="21175"/>
                </a:lnTo>
                <a:lnTo>
                  <a:pt x="117506" y="17968"/>
                </a:lnTo>
                <a:lnTo>
                  <a:pt x="123769" y="16045"/>
                </a:lnTo>
                <a:lnTo>
                  <a:pt x="130175" y="15405"/>
                </a:lnTo>
                <a:lnTo>
                  <a:pt x="163907" y="15405"/>
                </a:lnTo>
                <a:lnTo>
                  <a:pt x="162814" y="12661"/>
                </a:lnTo>
                <a:lnTo>
                  <a:pt x="151384" y="2527"/>
                </a:lnTo>
                <a:lnTo>
                  <a:pt x="143383" y="0"/>
                </a:lnTo>
                <a:close/>
              </a:path>
              <a:path w="318134" h="120650">
                <a:moveTo>
                  <a:pt x="40386" y="23202"/>
                </a:moveTo>
                <a:lnTo>
                  <a:pt x="21336" y="23202"/>
                </a:lnTo>
                <a:lnTo>
                  <a:pt x="21336" y="102412"/>
                </a:lnTo>
                <a:lnTo>
                  <a:pt x="40386" y="102412"/>
                </a:lnTo>
                <a:lnTo>
                  <a:pt x="40386" y="23202"/>
                </a:lnTo>
                <a:close/>
              </a:path>
              <a:path w="318134" h="120650">
                <a:moveTo>
                  <a:pt x="40386" y="0"/>
                </a:moveTo>
                <a:lnTo>
                  <a:pt x="28321" y="0"/>
                </a:lnTo>
                <a:lnTo>
                  <a:pt x="21556" y="4891"/>
                </a:lnTo>
                <a:lnTo>
                  <a:pt x="14589" y="9031"/>
                </a:lnTo>
                <a:lnTo>
                  <a:pt x="7407" y="12421"/>
                </a:lnTo>
                <a:lnTo>
                  <a:pt x="0" y="15062"/>
                </a:lnTo>
                <a:lnTo>
                  <a:pt x="0" y="31965"/>
                </a:lnTo>
                <a:lnTo>
                  <a:pt x="21336" y="23202"/>
                </a:lnTo>
                <a:lnTo>
                  <a:pt x="40386" y="23202"/>
                </a:lnTo>
                <a:lnTo>
                  <a:pt x="40386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8723756" y="6075413"/>
            <a:ext cx="301625" cy="120650"/>
          </a:xfrm>
          <a:custGeom>
            <a:avLst/>
            <a:gdLst/>
            <a:ahLst/>
            <a:cxnLst/>
            <a:rect l="l" t="t" r="r" b="b"/>
            <a:pathLst>
              <a:path w="301625" h="120650">
                <a:moveTo>
                  <a:pt x="89153" y="85229"/>
                </a:moveTo>
                <a:lnTo>
                  <a:pt x="71374" y="85229"/>
                </a:lnTo>
                <a:lnTo>
                  <a:pt x="64008" y="120421"/>
                </a:lnTo>
                <a:lnTo>
                  <a:pt x="78613" y="120421"/>
                </a:lnTo>
                <a:lnTo>
                  <a:pt x="89153" y="85229"/>
                </a:lnTo>
                <a:close/>
              </a:path>
              <a:path w="301625" h="120650">
                <a:moveTo>
                  <a:pt x="180848" y="84200"/>
                </a:moveTo>
                <a:lnTo>
                  <a:pt x="180848" y="100431"/>
                </a:lnTo>
                <a:lnTo>
                  <a:pt x="186436" y="102933"/>
                </a:lnTo>
                <a:lnTo>
                  <a:pt x="193167" y="104190"/>
                </a:lnTo>
                <a:lnTo>
                  <a:pt x="201041" y="104190"/>
                </a:lnTo>
                <a:lnTo>
                  <a:pt x="210734" y="103240"/>
                </a:lnTo>
                <a:lnTo>
                  <a:pt x="219249" y="100390"/>
                </a:lnTo>
                <a:lnTo>
                  <a:pt x="226597" y="95639"/>
                </a:lnTo>
                <a:lnTo>
                  <a:pt x="232530" y="89268"/>
                </a:lnTo>
                <a:lnTo>
                  <a:pt x="192532" y="89268"/>
                </a:lnTo>
                <a:lnTo>
                  <a:pt x="186309" y="87579"/>
                </a:lnTo>
                <a:lnTo>
                  <a:pt x="180848" y="84200"/>
                </a:lnTo>
                <a:close/>
              </a:path>
              <a:path w="301625" h="120650">
                <a:moveTo>
                  <a:pt x="243622" y="55308"/>
                </a:moveTo>
                <a:lnTo>
                  <a:pt x="224917" y="55308"/>
                </a:lnTo>
                <a:lnTo>
                  <a:pt x="225298" y="55448"/>
                </a:lnTo>
                <a:lnTo>
                  <a:pt x="224913" y="62522"/>
                </a:lnTo>
                <a:lnTo>
                  <a:pt x="208025" y="89268"/>
                </a:lnTo>
                <a:lnTo>
                  <a:pt x="232530" y="89268"/>
                </a:lnTo>
                <a:lnTo>
                  <a:pt x="232791" y="88988"/>
                </a:lnTo>
                <a:lnTo>
                  <a:pt x="237718" y="80664"/>
                </a:lnTo>
                <a:lnTo>
                  <a:pt x="241252" y="70872"/>
                </a:lnTo>
                <a:lnTo>
                  <a:pt x="243381" y="59613"/>
                </a:lnTo>
                <a:lnTo>
                  <a:pt x="243622" y="55308"/>
                </a:lnTo>
                <a:close/>
              </a:path>
              <a:path w="301625" h="120650">
                <a:moveTo>
                  <a:pt x="209803" y="0"/>
                </a:moveTo>
                <a:lnTo>
                  <a:pt x="177577" y="20954"/>
                </a:lnTo>
                <a:lnTo>
                  <a:pt x="175133" y="35051"/>
                </a:lnTo>
                <a:lnTo>
                  <a:pt x="175133" y="43853"/>
                </a:lnTo>
                <a:lnTo>
                  <a:pt x="177800" y="51244"/>
                </a:lnTo>
                <a:lnTo>
                  <a:pt x="188468" y="63157"/>
                </a:lnTo>
                <a:lnTo>
                  <a:pt x="195452" y="66128"/>
                </a:lnTo>
                <a:lnTo>
                  <a:pt x="213614" y="66128"/>
                </a:lnTo>
                <a:lnTo>
                  <a:pt x="220599" y="62522"/>
                </a:lnTo>
                <a:lnTo>
                  <a:pt x="224917" y="55308"/>
                </a:lnTo>
                <a:lnTo>
                  <a:pt x="243622" y="55308"/>
                </a:lnTo>
                <a:lnTo>
                  <a:pt x="243840" y="51409"/>
                </a:lnTo>
                <a:lnTo>
                  <a:pt x="204724" y="51409"/>
                </a:lnTo>
                <a:lnTo>
                  <a:pt x="200914" y="49771"/>
                </a:lnTo>
                <a:lnTo>
                  <a:pt x="195325" y="43192"/>
                </a:lnTo>
                <a:lnTo>
                  <a:pt x="194056" y="38773"/>
                </a:lnTo>
                <a:lnTo>
                  <a:pt x="194056" y="28181"/>
                </a:lnTo>
                <a:lnTo>
                  <a:pt x="195325" y="23863"/>
                </a:lnTo>
                <a:lnTo>
                  <a:pt x="198120" y="20256"/>
                </a:lnTo>
                <a:lnTo>
                  <a:pt x="200787" y="16649"/>
                </a:lnTo>
                <a:lnTo>
                  <a:pt x="204470" y="14846"/>
                </a:lnTo>
                <a:lnTo>
                  <a:pt x="236498" y="14846"/>
                </a:lnTo>
                <a:lnTo>
                  <a:pt x="235076" y="12382"/>
                </a:lnTo>
                <a:lnTo>
                  <a:pt x="230145" y="6965"/>
                </a:lnTo>
                <a:lnTo>
                  <a:pt x="224297" y="3095"/>
                </a:lnTo>
                <a:lnTo>
                  <a:pt x="217521" y="773"/>
                </a:lnTo>
                <a:lnTo>
                  <a:pt x="209803" y="0"/>
                </a:lnTo>
                <a:close/>
              </a:path>
              <a:path w="301625" h="120650">
                <a:moveTo>
                  <a:pt x="236498" y="14846"/>
                </a:moveTo>
                <a:lnTo>
                  <a:pt x="213741" y="14846"/>
                </a:lnTo>
                <a:lnTo>
                  <a:pt x="217424" y="16878"/>
                </a:lnTo>
                <a:lnTo>
                  <a:pt x="220353" y="20954"/>
                </a:lnTo>
                <a:lnTo>
                  <a:pt x="223139" y="25006"/>
                </a:lnTo>
                <a:lnTo>
                  <a:pt x="224536" y="29844"/>
                </a:lnTo>
                <a:lnTo>
                  <a:pt x="224536" y="39890"/>
                </a:lnTo>
                <a:lnTo>
                  <a:pt x="223139" y="43649"/>
                </a:lnTo>
                <a:lnTo>
                  <a:pt x="217550" y="49860"/>
                </a:lnTo>
                <a:lnTo>
                  <a:pt x="213995" y="51409"/>
                </a:lnTo>
                <a:lnTo>
                  <a:pt x="243840" y="51409"/>
                </a:lnTo>
                <a:lnTo>
                  <a:pt x="244094" y="46888"/>
                </a:lnTo>
                <a:lnTo>
                  <a:pt x="243524" y="36439"/>
                </a:lnTo>
                <a:lnTo>
                  <a:pt x="241823" y="27206"/>
                </a:lnTo>
                <a:lnTo>
                  <a:pt x="239004" y="19188"/>
                </a:lnTo>
                <a:lnTo>
                  <a:pt x="236498" y="14846"/>
                </a:lnTo>
                <a:close/>
              </a:path>
              <a:path w="301625" h="120650">
                <a:moveTo>
                  <a:pt x="301117" y="23202"/>
                </a:moveTo>
                <a:lnTo>
                  <a:pt x="281940" y="23202"/>
                </a:lnTo>
                <a:lnTo>
                  <a:pt x="281940" y="102412"/>
                </a:lnTo>
                <a:lnTo>
                  <a:pt x="301117" y="102412"/>
                </a:lnTo>
                <a:lnTo>
                  <a:pt x="301117" y="23202"/>
                </a:lnTo>
                <a:close/>
              </a:path>
              <a:path w="301625" h="120650">
                <a:moveTo>
                  <a:pt x="301117" y="0"/>
                </a:moveTo>
                <a:lnTo>
                  <a:pt x="289051" y="0"/>
                </a:lnTo>
                <a:lnTo>
                  <a:pt x="282267" y="4891"/>
                </a:lnTo>
                <a:lnTo>
                  <a:pt x="275256" y="9031"/>
                </a:lnTo>
                <a:lnTo>
                  <a:pt x="268031" y="12421"/>
                </a:lnTo>
                <a:lnTo>
                  <a:pt x="260603" y="15062"/>
                </a:lnTo>
                <a:lnTo>
                  <a:pt x="260603" y="31965"/>
                </a:lnTo>
                <a:lnTo>
                  <a:pt x="281940" y="23202"/>
                </a:lnTo>
                <a:lnTo>
                  <a:pt x="301117" y="23202"/>
                </a:lnTo>
                <a:lnTo>
                  <a:pt x="301117" y="0"/>
                </a:lnTo>
                <a:close/>
              </a:path>
              <a:path w="301625" h="120650">
                <a:moveTo>
                  <a:pt x="163907" y="15405"/>
                </a:moveTo>
                <a:lnTo>
                  <a:pt x="135763" y="15405"/>
                </a:lnTo>
                <a:lnTo>
                  <a:pt x="139826" y="16636"/>
                </a:lnTo>
                <a:lnTo>
                  <a:pt x="145161" y="21615"/>
                </a:lnTo>
                <a:lnTo>
                  <a:pt x="146431" y="25095"/>
                </a:lnTo>
                <a:lnTo>
                  <a:pt x="146417" y="33223"/>
                </a:lnTo>
                <a:lnTo>
                  <a:pt x="145542" y="36436"/>
                </a:lnTo>
                <a:lnTo>
                  <a:pt x="141732" y="42278"/>
                </a:lnTo>
                <a:lnTo>
                  <a:pt x="138684" y="45338"/>
                </a:lnTo>
                <a:lnTo>
                  <a:pt x="134366" y="48539"/>
                </a:lnTo>
                <a:lnTo>
                  <a:pt x="126793" y="54332"/>
                </a:lnTo>
                <a:lnTo>
                  <a:pt x="102870" y="84378"/>
                </a:lnTo>
                <a:lnTo>
                  <a:pt x="101981" y="89382"/>
                </a:lnTo>
                <a:lnTo>
                  <a:pt x="101981" y="102412"/>
                </a:lnTo>
                <a:lnTo>
                  <a:pt x="164846" y="102412"/>
                </a:lnTo>
                <a:lnTo>
                  <a:pt x="164846" y="86321"/>
                </a:lnTo>
                <a:lnTo>
                  <a:pt x="122174" y="86321"/>
                </a:lnTo>
                <a:lnTo>
                  <a:pt x="122174" y="83858"/>
                </a:lnTo>
                <a:lnTo>
                  <a:pt x="142847" y="63523"/>
                </a:lnTo>
                <a:lnTo>
                  <a:pt x="152273" y="56146"/>
                </a:lnTo>
                <a:lnTo>
                  <a:pt x="165608" y="33223"/>
                </a:lnTo>
                <a:lnTo>
                  <a:pt x="165608" y="19672"/>
                </a:lnTo>
                <a:lnTo>
                  <a:pt x="163907" y="15405"/>
                </a:lnTo>
                <a:close/>
              </a:path>
              <a:path w="301625" h="120650">
                <a:moveTo>
                  <a:pt x="143383" y="0"/>
                </a:moveTo>
                <a:lnTo>
                  <a:pt x="132969" y="0"/>
                </a:lnTo>
                <a:lnTo>
                  <a:pt x="125466" y="529"/>
                </a:lnTo>
                <a:lnTo>
                  <a:pt x="118379" y="2117"/>
                </a:lnTo>
                <a:lnTo>
                  <a:pt x="111698" y="4768"/>
                </a:lnTo>
                <a:lnTo>
                  <a:pt x="105410" y="8483"/>
                </a:lnTo>
                <a:lnTo>
                  <a:pt x="105410" y="25666"/>
                </a:lnTo>
                <a:lnTo>
                  <a:pt x="111460" y="21175"/>
                </a:lnTo>
                <a:lnTo>
                  <a:pt x="117617" y="17968"/>
                </a:lnTo>
                <a:lnTo>
                  <a:pt x="123894" y="16045"/>
                </a:lnTo>
                <a:lnTo>
                  <a:pt x="130301" y="15405"/>
                </a:lnTo>
                <a:lnTo>
                  <a:pt x="163907" y="15405"/>
                </a:lnTo>
                <a:lnTo>
                  <a:pt x="162814" y="12661"/>
                </a:lnTo>
                <a:lnTo>
                  <a:pt x="157099" y="7594"/>
                </a:lnTo>
                <a:lnTo>
                  <a:pt x="151511" y="2527"/>
                </a:lnTo>
                <a:lnTo>
                  <a:pt x="143383" y="0"/>
                </a:lnTo>
                <a:close/>
              </a:path>
              <a:path w="301625" h="120650">
                <a:moveTo>
                  <a:pt x="40513" y="23202"/>
                </a:moveTo>
                <a:lnTo>
                  <a:pt x="21336" y="23202"/>
                </a:lnTo>
                <a:lnTo>
                  <a:pt x="21336" y="102412"/>
                </a:lnTo>
                <a:lnTo>
                  <a:pt x="40513" y="102412"/>
                </a:lnTo>
                <a:lnTo>
                  <a:pt x="40513" y="23202"/>
                </a:lnTo>
                <a:close/>
              </a:path>
              <a:path w="301625" h="120650">
                <a:moveTo>
                  <a:pt x="40513" y="0"/>
                </a:moveTo>
                <a:lnTo>
                  <a:pt x="28448" y="0"/>
                </a:lnTo>
                <a:lnTo>
                  <a:pt x="21663" y="4891"/>
                </a:lnTo>
                <a:lnTo>
                  <a:pt x="14652" y="9031"/>
                </a:lnTo>
                <a:lnTo>
                  <a:pt x="7427" y="12421"/>
                </a:lnTo>
                <a:lnTo>
                  <a:pt x="0" y="15062"/>
                </a:lnTo>
                <a:lnTo>
                  <a:pt x="0" y="31965"/>
                </a:lnTo>
                <a:lnTo>
                  <a:pt x="21336" y="23202"/>
                </a:lnTo>
                <a:lnTo>
                  <a:pt x="40513" y="23202"/>
                </a:lnTo>
                <a:lnTo>
                  <a:pt x="40513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2" name="object 102"/>
          <p:cNvPicPr/>
          <p:nvPr/>
        </p:nvPicPr>
        <p:blipFill>
          <a:blip r:embed="rId46" cstate="print"/>
          <a:stretch>
            <a:fillRect/>
          </a:stretch>
        </p:blipFill>
        <p:spPr>
          <a:xfrm>
            <a:off x="3509771" y="2321051"/>
            <a:ext cx="2886455" cy="338327"/>
          </a:xfrm>
          <a:prstGeom prst="rect">
            <a:avLst/>
          </a:prstGeom>
        </p:spPr>
      </p:pic>
      <p:grpSp>
        <p:nvGrpSpPr>
          <p:cNvPr id="103" name="object 103"/>
          <p:cNvGrpSpPr/>
          <p:nvPr/>
        </p:nvGrpSpPr>
        <p:grpSpPr>
          <a:xfrm>
            <a:off x="8481568" y="2676017"/>
            <a:ext cx="285750" cy="116839"/>
            <a:chOff x="8481568" y="2676017"/>
            <a:chExt cx="285750" cy="116839"/>
          </a:xfrm>
        </p:grpSpPr>
        <p:pic>
          <p:nvPicPr>
            <p:cNvPr id="104" name="object 104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8481568" y="2676017"/>
              <a:ext cx="245999" cy="116332"/>
            </a:xfrm>
            <a:prstGeom prst="rect">
              <a:avLst/>
            </a:prstGeom>
          </p:spPr>
        </p:pic>
        <p:sp>
          <p:nvSpPr>
            <p:cNvPr id="105" name="object 105"/>
            <p:cNvSpPr/>
            <p:nvPr/>
          </p:nvSpPr>
          <p:spPr>
            <a:xfrm>
              <a:off x="8748141" y="2714244"/>
              <a:ext cx="19050" cy="60960"/>
            </a:xfrm>
            <a:custGeom>
              <a:avLst/>
              <a:gdLst/>
              <a:ahLst/>
              <a:cxnLst/>
              <a:rect l="l" t="t" r="r" b="b"/>
              <a:pathLst>
                <a:path w="19050" h="60960">
                  <a:moveTo>
                    <a:pt x="12064" y="43814"/>
                  </a:moveTo>
                  <a:lnTo>
                    <a:pt x="6984" y="43814"/>
                  </a:lnTo>
                  <a:lnTo>
                    <a:pt x="4699" y="44576"/>
                  </a:lnTo>
                  <a:lnTo>
                    <a:pt x="2793" y="46100"/>
                  </a:lnTo>
                  <a:lnTo>
                    <a:pt x="888" y="47751"/>
                  </a:lnTo>
                  <a:lnTo>
                    <a:pt x="0" y="49783"/>
                  </a:lnTo>
                  <a:lnTo>
                    <a:pt x="55" y="54863"/>
                  </a:lnTo>
                  <a:lnTo>
                    <a:pt x="888" y="56768"/>
                  </a:lnTo>
                  <a:lnTo>
                    <a:pt x="2666" y="58419"/>
                  </a:lnTo>
                  <a:lnTo>
                    <a:pt x="4572" y="60070"/>
                  </a:lnTo>
                  <a:lnTo>
                    <a:pt x="6730" y="60832"/>
                  </a:lnTo>
                  <a:lnTo>
                    <a:pt x="11937" y="60832"/>
                  </a:lnTo>
                  <a:lnTo>
                    <a:pt x="14224" y="60070"/>
                  </a:lnTo>
                  <a:lnTo>
                    <a:pt x="17906" y="56895"/>
                  </a:lnTo>
                  <a:lnTo>
                    <a:pt x="18795" y="54863"/>
                  </a:lnTo>
                  <a:lnTo>
                    <a:pt x="18795" y="49783"/>
                  </a:lnTo>
                  <a:lnTo>
                    <a:pt x="17906" y="47751"/>
                  </a:lnTo>
                  <a:lnTo>
                    <a:pt x="16128" y="46100"/>
                  </a:lnTo>
                  <a:lnTo>
                    <a:pt x="14224" y="44576"/>
                  </a:lnTo>
                  <a:lnTo>
                    <a:pt x="12064" y="43814"/>
                  </a:lnTo>
                  <a:close/>
                </a:path>
                <a:path w="19050" h="60960">
                  <a:moveTo>
                    <a:pt x="12064" y="0"/>
                  </a:moveTo>
                  <a:lnTo>
                    <a:pt x="6984" y="0"/>
                  </a:lnTo>
                  <a:lnTo>
                    <a:pt x="4699" y="761"/>
                  </a:lnTo>
                  <a:lnTo>
                    <a:pt x="2793" y="2285"/>
                  </a:lnTo>
                  <a:lnTo>
                    <a:pt x="1015" y="3936"/>
                  </a:lnTo>
                  <a:lnTo>
                    <a:pt x="0" y="5968"/>
                  </a:lnTo>
                  <a:lnTo>
                    <a:pt x="55" y="11048"/>
                  </a:lnTo>
                  <a:lnTo>
                    <a:pt x="888" y="12953"/>
                  </a:lnTo>
                  <a:lnTo>
                    <a:pt x="2793" y="14604"/>
                  </a:lnTo>
                  <a:lnTo>
                    <a:pt x="4572" y="16255"/>
                  </a:lnTo>
                  <a:lnTo>
                    <a:pt x="6730" y="17017"/>
                  </a:lnTo>
                  <a:lnTo>
                    <a:pt x="11937" y="17017"/>
                  </a:lnTo>
                  <a:lnTo>
                    <a:pt x="14224" y="16255"/>
                  </a:lnTo>
                  <a:lnTo>
                    <a:pt x="17906" y="13080"/>
                  </a:lnTo>
                  <a:lnTo>
                    <a:pt x="18795" y="11048"/>
                  </a:lnTo>
                  <a:lnTo>
                    <a:pt x="18795" y="5968"/>
                  </a:lnTo>
                  <a:lnTo>
                    <a:pt x="17906" y="3936"/>
                  </a:lnTo>
                  <a:lnTo>
                    <a:pt x="16128" y="2285"/>
                  </a:lnTo>
                  <a:lnTo>
                    <a:pt x="14224" y="761"/>
                  </a:lnTo>
                  <a:lnTo>
                    <a:pt x="1206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06" name="object 106"/>
          <p:cNvPicPr/>
          <p:nvPr/>
        </p:nvPicPr>
        <p:blipFill>
          <a:blip r:embed="rId48" cstate="print"/>
          <a:stretch>
            <a:fillRect/>
          </a:stretch>
        </p:blipFill>
        <p:spPr>
          <a:xfrm>
            <a:off x="8818626" y="2676017"/>
            <a:ext cx="255016" cy="11633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5459"/>
            <a:chOff x="0" y="0"/>
            <a:chExt cx="9906000" cy="6855459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712579" y="6676745"/>
              <a:ext cx="102616" cy="7587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8640" y="1091183"/>
              <a:ext cx="196595" cy="196595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772147" y="472312"/>
              <a:ext cx="1273810" cy="808355"/>
            </a:xfrm>
            <a:custGeom>
              <a:avLst/>
              <a:gdLst/>
              <a:ahLst/>
              <a:cxnLst/>
              <a:rect l="l" t="t" r="r" b="b"/>
              <a:pathLst>
                <a:path w="1273810" h="808355">
                  <a:moveTo>
                    <a:pt x="178384" y="631317"/>
                  </a:moveTo>
                  <a:lnTo>
                    <a:pt x="61074" y="631317"/>
                  </a:lnTo>
                  <a:lnTo>
                    <a:pt x="61074" y="642747"/>
                  </a:lnTo>
                  <a:lnTo>
                    <a:pt x="61074" y="650367"/>
                  </a:lnTo>
                  <a:lnTo>
                    <a:pt x="154978" y="650367"/>
                  </a:lnTo>
                  <a:lnTo>
                    <a:pt x="154978" y="656717"/>
                  </a:lnTo>
                  <a:lnTo>
                    <a:pt x="154914" y="657987"/>
                  </a:lnTo>
                  <a:lnTo>
                    <a:pt x="154736" y="657987"/>
                  </a:lnTo>
                  <a:lnTo>
                    <a:pt x="154736" y="666877"/>
                  </a:lnTo>
                  <a:lnTo>
                    <a:pt x="154432" y="666877"/>
                  </a:lnTo>
                  <a:lnTo>
                    <a:pt x="154432" y="671957"/>
                  </a:lnTo>
                  <a:lnTo>
                    <a:pt x="154165" y="671957"/>
                  </a:lnTo>
                  <a:lnTo>
                    <a:pt x="154165" y="677037"/>
                  </a:lnTo>
                  <a:lnTo>
                    <a:pt x="153657" y="677037"/>
                  </a:lnTo>
                  <a:lnTo>
                    <a:pt x="153657" y="688467"/>
                  </a:lnTo>
                  <a:lnTo>
                    <a:pt x="176352" y="688467"/>
                  </a:lnTo>
                  <a:lnTo>
                    <a:pt x="176352" y="677037"/>
                  </a:lnTo>
                  <a:lnTo>
                    <a:pt x="176885" y="677037"/>
                  </a:lnTo>
                  <a:lnTo>
                    <a:pt x="176885" y="671957"/>
                  </a:lnTo>
                  <a:lnTo>
                    <a:pt x="177177" y="671957"/>
                  </a:lnTo>
                  <a:lnTo>
                    <a:pt x="177177" y="666877"/>
                  </a:lnTo>
                  <a:lnTo>
                    <a:pt x="177533" y="666877"/>
                  </a:lnTo>
                  <a:lnTo>
                    <a:pt x="177533" y="657987"/>
                  </a:lnTo>
                  <a:lnTo>
                    <a:pt x="177800" y="657987"/>
                  </a:lnTo>
                  <a:lnTo>
                    <a:pt x="177800" y="656717"/>
                  </a:lnTo>
                  <a:lnTo>
                    <a:pt x="177939" y="656717"/>
                  </a:lnTo>
                  <a:lnTo>
                    <a:pt x="177939" y="650367"/>
                  </a:lnTo>
                  <a:lnTo>
                    <a:pt x="178181" y="650367"/>
                  </a:lnTo>
                  <a:lnTo>
                    <a:pt x="178181" y="642747"/>
                  </a:lnTo>
                  <a:lnTo>
                    <a:pt x="178384" y="642747"/>
                  </a:lnTo>
                  <a:lnTo>
                    <a:pt x="178384" y="631317"/>
                  </a:lnTo>
                  <a:close/>
                </a:path>
                <a:path w="1273810" h="808355">
                  <a:moveTo>
                    <a:pt x="183578" y="784987"/>
                  </a:moveTo>
                  <a:lnTo>
                    <a:pt x="84886" y="784987"/>
                  </a:lnTo>
                  <a:lnTo>
                    <a:pt x="84886" y="772287"/>
                  </a:lnTo>
                  <a:lnTo>
                    <a:pt x="179019" y="772287"/>
                  </a:lnTo>
                  <a:lnTo>
                    <a:pt x="179019" y="754507"/>
                  </a:lnTo>
                  <a:lnTo>
                    <a:pt x="179019" y="741807"/>
                  </a:lnTo>
                  <a:lnTo>
                    <a:pt x="179019" y="722757"/>
                  </a:lnTo>
                  <a:lnTo>
                    <a:pt x="61633" y="722757"/>
                  </a:lnTo>
                  <a:lnTo>
                    <a:pt x="61633" y="741807"/>
                  </a:lnTo>
                  <a:lnTo>
                    <a:pt x="155765" y="741807"/>
                  </a:lnTo>
                  <a:lnTo>
                    <a:pt x="155765" y="754507"/>
                  </a:lnTo>
                  <a:lnTo>
                    <a:pt x="61633" y="754507"/>
                  </a:lnTo>
                  <a:lnTo>
                    <a:pt x="61633" y="772287"/>
                  </a:lnTo>
                  <a:lnTo>
                    <a:pt x="61633" y="784987"/>
                  </a:lnTo>
                  <a:lnTo>
                    <a:pt x="61633" y="805307"/>
                  </a:lnTo>
                  <a:lnTo>
                    <a:pt x="183578" y="805307"/>
                  </a:lnTo>
                  <a:lnTo>
                    <a:pt x="183578" y="784987"/>
                  </a:lnTo>
                  <a:close/>
                </a:path>
                <a:path w="1273810" h="808355">
                  <a:moveTo>
                    <a:pt x="203390" y="688975"/>
                  </a:moveTo>
                  <a:lnTo>
                    <a:pt x="36893" y="688975"/>
                  </a:lnTo>
                  <a:lnTo>
                    <a:pt x="36893" y="708533"/>
                  </a:lnTo>
                  <a:lnTo>
                    <a:pt x="203390" y="708533"/>
                  </a:lnTo>
                  <a:lnTo>
                    <a:pt x="203390" y="688975"/>
                  </a:lnTo>
                  <a:close/>
                </a:path>
                <a:path w="1273810" h="808355">
                  <a:moveTo>
                    <a:pt x="236499" y="192405"/>
                  </a:moveTo>
                  <a:lnTo>
                    <a:pt x="36842" y="192405"/>
                  </a:lnTo>
                  <a:lnTo>
                    <a:pt x="36842" y="225044"/>
                  </a:lnTo>
                  <a:lnTo>
                    <a:pt x="197497" y="225044"/>
                  </a:lnTo>
                  <a:lnTo>
                    <a:pt x="197497" y="298577"/>
                  </a:lnTo>
                  <a:lnTo>
                    <a:pt x="236499" y="298577"/>
                  </a:lnTo>
                  <a:lnTo>
                    <a:pt x="236499" y="192405"/>
                  </a:lnTo>
                  <a:close/>
                </a:path>
                <a:path w="1273810" h="808355">
                  <a:moveTo>
                    <a:pt x="277063" y="138938"/>
                  </a:moveTo>
                  <a:lnTo>
                    <a:pt x="157873" y="138938"/>
                  </a:lnTo>
                  <a:lnTo>
                    <a:pt x="157873" y="112522"/>
                  </a:lnTo>
                  <a:lnTo>
                    <a:pt x="235267" y="112522"/>
                  </a:lnTo>
                  <a:lnTo>
                    <a:pt x="235267" y="80264"/>
                  </a:lnTo>
                  <a:lnTo>
                    <a:pt x="235267" y="39370"/>
                  </a:lnTo>
                  <a:lnTo>
                    <a:pt x="235267" y="6985"/>
                  </a:lnTo>
                  <a:lnTo>
                    <a:pt x="196570" y="6985"/>
                  </a:lnTo>
                  <a:lnTo>
                    <a:pt x="196570" y="39370"/>
                  </a:lnTo>
                  <a:lnTo>
                    <a:pt x="196570" y="80264"/>
                  </a:lnTo>
                  <a:lnTo>
                    <a:pt x="80479" y="80264"/>
                  </a:lnTo>
                  <a:lnTo>
                    <a:pt x="80479" y="39370"/>
                  </a:lnTo>
                  <a:lnTo>
                    <a:pt x="196570" y="39370"/>
                  </a:lnTo>
                  <a:lnTo>
                    <a:pt x="196570" y="6985"/>
                  </a:lnTo>
                  <a:lnTo>
                    <a:pt x="41795" y="6985"/>
                  </a:lnTo>
                  <a:lnTo>
                    <a:pt x="41795" y="112522"/>
                  </a:lnTo>
                  <a:lnTo>
                    <a:pt x="118872" y="112522"/>
                  </a:lnTo>
                  <a:lnTo>
                    <a:pt x="118872" y="138938"/>
                  </a:lnTo>
                  <a:lnTo>
                    <a:pt x="0" y="138938"/>
                  </a:lnTo>
                  <a:lnTo>
                    <a:pt x="0" y="171577"/>
                  </a:lnTo>
                  <a:lnTo>
                    <a:pt x="277063" y="171577"/>
                  </a:lnTo>
                  <a:lnTo>
                    <a:pt x="277063" y="138938"/>
                  </a:lnTo>
                  <a:close/>
                </a:path>
                <a:path w="1273810" h="808355">
                  <a:moveTo>
                    <a:pt x="374078" y="764159"/>
                  </a:moveTo>
                  <a:lnTo>
                    <a:pt x="302463" y="764159"/>
                  </a:lnTo>
                  <a:lnTo>
                    <a:pt x="302463" y="739267"/>
                  </a:lnTo>
                  <a:lnTo>
                    <a:pt x="354457" y="739267"/>
                  </a:lnTo>
                  <a:lnTo>
                    <a:pt x="354457" y="720217"/>
                  </a:lnTo>
                  <a:lnTo>
                    <a:pt x="254647" y="720217"/>
                  </a:lnTo>
                  <a:lnTo>
                    <a:pt x="254647" y="699897"/>
                  </a:lnTo>
                  <a:lnTo>
                    <a:pt x="349707" y="699897"/>
                  </a:lnTo>
                  <a:lnTo>
                    <a:pt x="349707" y="680847"/>
                  </a:lnTo>
                  <a:lnTo>
                    <a:pt x="349707" y="663067"/>
                  </a:lnTo>
                  <a:lnTo>
                    <a:pt x="349707" y="644017"/>
                  </a:lnTo>
                  <a:lnTo>
                    <a:pt x="231584" y="644017"/>
                  </a:lnTo>
                  <a:lnTo>
                    <a:pt x="231584" y="663067"/>
                  </a:lnTo>
                  <a:lnTo>
                    <a:pt x="326275" y="663067"/>
                  </a:lnTo>
                  <a:lnTo>
                    <a:pt x="326275" y="680847"/>
                  </a:lnTo>
                  <a:lnTo>
                    <a:pt x="231203" y="680847"/>
                  </a:lnTo>
                  <a:lnTo>
                    <a:pt x="231203" y="699897"/>
                  </a:lnTo>
                  <a:lnTo>
                    <a:pt x="231203" y="720217"/>
                  </a:lnTo>
                  <a:lnTo>
                    <a:pt x="231203" y="739267"/>
                  </a:lnTo>
                  <a:lnTo>
                    <a:pt x="279209" y="739267"/>
                  </a:lnTo>
                  <a:lnTo>
                    <a:pt x="279209" y="764159"/>
                  </a:lnTo>
                  <a:lnTo>
                    <a:pt x="207581" y="764159"/>
                  </a:lnTo>
                  <a:lnTo>
                    <a:pt x="207581" y="783590"/>
                  </a:lnTo>
                  <a:lnTo>
                    <a:pt x="374078" y="783590"/>
                  </a:lnTo>
                  <a:lnTo>
                    <a:pt x="374078" y="764159"/>
                  </a:lnTo>
                  <a:close/>
                </a:path>
                <a:path w="1273810" h="808355">
                  <a:moveTo>
                    <a:pt x="531888" y="683895"/>
                  </a:moveTo>
                  <a:lnTo>
                    <a:pt x="508901" y="683895"/>
                  </a:lnTo>
                  <a:lnTo>
                    <a:pt x="508901" y="718566"/>
                  </a:lnTo>
                  <a:lnTo>
                    <a:pt x="531888" y="718566"/>
                  </a:lnTo>
                  <a:lnTo>
                    <a:pt x="531888" y="683895"/>
                  </a:lnTo>
                  <a:close/>
                </a:path>
                <a:path w="1273810" h="808355">
                  <a:moveTo>
                    <a:pt x="531888" y="664337"/>
                  </a:moveTo>
                  <a:lnTo>
                    <a:pt x="474078" y="664337"/>
                  </a:lnTo>
                  <a:lnTo>
                    <a:pt x="474078" y="655701"/>
                  </a:lnTo>
                  <a:lnTo>
                    <a:pt x="474078" y="655447"/>
                  </a:lnTo>
                  <a:lnTo>
                    <a:pt x="474078" y="634238"/>
                  </a:lnTo>
                  <a:lnTo>
                    <a:pt x="451840" y="634238"/>
                  </a:lnTo>
                  <a:lnTo>
                    <a:pt x="451840" y="655447"/>
                  </a:lnTo>
                  <a:lnTo>
                    <a:pt x="451840" y="675767"/>
                  </a:lnTo>
                  <a:lnTo>
                    <a:pt x="451840" y="683387"/>
                  </a:lnTo>
                  <a:lnTo>
                    <a:pt x="451840" y="693547"/>
                  </a:lnTo>
                  <a:lnTo>
                    <a:pt x="409892" y="693547"/>
                  </a:lnTo>
                  <a:lnTo>
                    <a:pt x="409892" y="675767"/>
                  </a:lnTo>
                  <a:lnTo>
                    <a:pt x="451840" y="675767"/>
                  </a:lnTo>
                  <a:lnTo>
                    <a:pt x="451840" y="655447"/>
                  </a:lnTo>
                  <a:lnTo>
                    <a:pt x="409892" y="655447"/>
                  </a:lnTo>
                  <a:lnTo>
                    <a:pt x="409892" y="633857"/>
                  </a:lnTo>
                  <a:lnTo>
                    <a:pt x="387756" y="633857"/>
                  </a:lnTo>
                  <a:lnTo>
                    <a:pt x="387756" y="712597"/>
                  </a:lnTo>
                  <a:lnTo>
                    <a:pt x="474078" y="712597"/>
                  </a:lnTo>
                  <a:lnTo>
                    <a:pt x="474078" y="693547"/>
                  </a:lnTo>
                  <a:lnTo>
                    <a:pt x="474078" y="683387"/>
                  </a:lnTo>
                  <a:lnTo>
                    <a:pt x="531888" y="683387"/>
                  </a:lnTo>
                  <a:lnTo>
                    <a:pt x="531888" y="675767"/>
                  </a:lnTo>
                  <a:lnTo>
                    <a:pt x="531888" y="664337"/>
                  </a:lnTo>
                  <a:close/>
                </a:path>
                <a:path w="1273810" h="808355">
                  <a:moveTo>
                    <a:pt x="531888" y="628396"/>
                  </a:moveTo>
                  <a:lnTo>
                    <a:pt x="508901" y="628396"/>
                  </a:lnTo>
                  <a:lnTo>
                    <a:pt x="508901" y="664083"/>
                  </a:lnTo>
                  <a:lnTo>
                    <a:pt x="531888" y="664083"/>
                  </a:lnTo>
                  <a:lnTo>
                    <a:pt x="531888" y="628396"/>
                  </a:lnTo>
                  <a:close/>
                </a:path>
                <a:path w="1273810" h="808355">
                  <a:moveTo>
                    <a:pt x="536460" y="786257"/>
                  </a:moveTo>
                  <a:lnTo>
                    <a:pt x="438823" y="786257"/>
                  </a:lnTo>
                  <a:lnTo>
                    <a:pt x="438823" y="773557"/>
                  </a:lnTo>
                  <a:lnTo>
                    <a:pt x="531888" y="773557"/>
                  </a:lnTo>
                  <a:lnTo>
                    <a:pt x="531888" y="755777"/>
                  </a:lnTo>
                  <a:lnTo>
                    <a:pt x="531888" y="744347"/>
                  </a:lnTo>
                  <a:lnTo>
                    <a:pt x="531888" y="725297"/>
                  </a:lnTo>
                  <a:lnTo>
                    <a:pt x="415759" y="725297"/>
                  </a:lnTo>
                  <a:lnTo>
                    <a:pt x="415759" y="744347"/>
                  </a:lnTo>
                  <a:lnTo>
                    <a:pt x="508901" y="744347"/>
                  </a:lnTo>
                  <a:lnTo>
                    <a:pt x="508901" y="755777"/>
                  </a:lnTo>
                  <a:lnTo>
                    <a:pt x="415759" y="755777"/>
                  </a:lnTo>
                  <a:lnTo>
                    <a:pt x="415759" y="773557"/>
                  </a:lnTo>
                  <a:lnTo>
                    <a:pt x="415759" y="786257"/>
                  </a:lnTo>
                  <a:lnTo>
                    <a:pt x="415759" y="805307"/>
                  </a:lnTo>
                  <a:lnTo>
                    <a:pt x="536460" y="805307"/>
                  </a:lnTo>
                  <a:lnTo>
                    <a:pt x="536460" y="786257"/>
                  </a:lnTo>
                  <a:close/>
                </a:path>
                <a:path w="1273810" h="808355">
                  <a:moveTo>
                    <a:pt x="548271" y="26035"/>
                  </a:moveTo>
                  <a:lnTo>
                    <a:pt x="326250" y="26035"/>
                  </a:lnTo>
                  <a:lnTo>
                    <a:pt x="326250" y="58039"/>
                  </a:lnTo>
                  <a:lnTo>
                    <a:pt x="548271" y="58039"/>
                  </a:lnTo>
                  <a:lnTo>
                    <a:pt x="548271" y="26035"/>
                  </a:lnTo>
                  <a:close/>
                </a:path>
                <a:path w="1273810" h="808355">
                  <a:moveTo>
                    <a:pt x="575703" y="225679"/>
                  </a:moveTo>
                  <a:lnTo>
                    <a:pt x="505980" y="225679"/>
                  </a:lnTo>
                  <a:lnTo>
                    <a:pt x="505980" y="173101"/>
                  </a:lnTo>
                  <a:lnTo>
                    <a:pt x="550430" y="173101"/>
                  </a:lnTo>
                  <a:lnTo>
                    <a:pt x="550430" y="141097"/>
                  </a:lnTo>
                  <a:lnTo>
                    <a:pt x="506996" y="141097"/>
                  </a:lnTo>
                  <a:lnTo>
                    <a:pt x="511314" y="71374"/>
                  </a:lnTo>
                  <a:lnTo>
                    <a:pt x="472681" y="71374"/>
                  </a:lnTo>
                  <a:lnTo>
                    <a:pt x="469887" y="141097"/>
                  </a:lnTo>
                  <a:lnTo>
                    <a:pt x="467410" y="141097"/>
                  </a:lnTo>
                  <a:lnTo>
                    <a:pt x="467410" y="173101"/>
                  </a:lnTo>
                  <a:lnTo>
                    <a:pt x="467410" y="225679"/>
                  </a:lnTo>
                  <a:lnTo>
                    <a:pt x="407047" y="225679"/>
                  </a:lnTo>
                  <a:lnTo>
                    <a:pt x="407047" y="173101"/>
                  </a:lnTo>
                  <a:lnTo>
                    <a:pt x="467410" y="173101"/>
                  </a:lnTo>
                  <a:lnTo>
                    <a:pt x="467410" y="141097"/>
                  </a:lnTo>
                  <a:lnTo>
                    <a:pt x="404266" y="141097"/>
                  </a:lnTo>
                  <a:lnTo>
                    <a:pt x="401789" y="71374"/>
                  </a:lnTo>
                  <a:lnTo>
                    <a:pt x="363093" y="71374"/>
                  </a:lnTo>
                  <a:lnTo>
                    <a:pt x="366496" y="141097"/>
                  </a:lnTo>
                  <a:lnTo>
                    <a:pt x="324091" y="141097"/>
                  </a:lnTo>
                  <a:lnTo>
                    <a:pt x="324091" y="173101"/>
                  </a:lnTo>
                  <a:lnTo>
                    <a:pt x="368515" y="173101"/>
                  </a:lnTo>
                  <a:lnTo>
                    <a:pt x="368515" y="225679"/>
                  </a:lnTo>
                  <a:lnTo>
                    <a:pt x="298704" y="225679"/>
                  </a:lnTo>
                  <a:lnTo>
                    <a:pt x="298704" y="258064"/>
                  </a:lnTo>
                  <a:lnTo>
                    <a:pt x="575703" y="258064"/>
                  </a:lnTo>
                  <a:lnTo>
                    <a:pt x="575703" y="225679"/>
                  </a:lnTo>
                  <a:close/>
                </a:path>
                <a:path w="1273810" h="808355">
                  <a:moveTo>
                    <a:pt x="713371" y="744728"/>
                  </a:moveTo>
                  <a:lnTo>
                    <a:pt x="682790" y="718947"/>
                  </a:lnTo>
                  <a:lnTo>
                    <a:pt x="667689" y="675259"/>
                  </a:lnTo>
                  <a:lnTo>
                    <a:pt x="667651" y="640334"/>
                  </a:lnTo>
                  <a:lnTo>
                    <a:pt x="644156" y="640334"/>
                  </a:lnTo>
                  <a:lnTo>
                    <a:pt x="644156" y="675259"/>
                  </a:lnTo>
                  <a:lnTo>
                    <a:pt x="643318" y="686168"/>
                  </a:lnTo>
                  <a:lnTo>
                    <a:pt x="623544" y="728040"/>
                  </a:lnTo>
                  <a:lnTo>
                    <a:pt x="596404" y="749935"/>
                  </a:lnTo>
                  <a:lnTo>
                    <a:pt x="614565" y="766318"/>
                  </a:lnTo>
                  <a:lnTo>
                    <a:pt x="627138" y="756348"/>
                  </a:lnTo>
                  <a:lnTo>
                    <a:pt x="638200" y="745109"/>
                  </a:lnTo>
                  <a:lnTo>
                    <a:pt x="647763" y="732637"/>
                  </a:lnTo>
                  <a:lnTo>
                    <a:pt x="655840" y="718947"/>
                  </a:lnTo>
                  <a:lnTo>
                    <a:pt x="664121" y="731659"/>
                  </a:lnTo>
                  <a:lnTo>
                    <a:pt x="673747" y="743305"/>
                  </a:lnTo>
                  <a:lnTo>
                    <a:pt x="684695" y="753846"/>
                  </a:lnTo>
                  <a:lnTo>
                    <a:pt x="696988" y="763270"/>
                  </a:lnTo>
                  <a:lnTo>
                    <a:pt x="713371" y="744728"/>
                  </a:lnTo>
                  <a:close/>
                </a:path>
                <a:path w="1273810" h="808355">
                  <a:moveTo>
                    <a:pt x="749566" y="628396"/>
                  </a:moveTo>
                  <a:lnTo>
                    <a:pt x="726325" y="628396"/>
                  </a:lnTo>
                  <a:lnTo>
                    <a:pt x="726325" y="807847"/>
                  </a:lnTo>
                  <a:lnTo>
                    <a:pt x="749566" y="807847"/>
                  </a:lnTo>
                  <a:lnTo>
                    <a:pt x="749566" y="628396"/>
                  </a:lnTo>
                  <a:close/>
                </a:path>
                <a:path w="1273810" h="808355">
                  <a:moveTo>
                    <a:pt x="878725" y="193675"/>
                  </a:moveTo>
                  <a:lnTo>
                    <a:pt x="863104" y="185420"/>
                  </a:lnTo>
                  <a:lnTo>
                    <a:pt x="848829" y="174739"/>
                  </a:lnTo>
                  <a:lnTo>
                    <a:pt x="835914" y="161658"/>
                  </a:lnTo>
                  <a:lnTo>
                    <a:pt x="827684" y="150622"/>
                  </a:lnTo>
                  <a:lnTo>
                    <a:pt x="824369" y="146177"/>
                  </a:lnTo>
                  <a:lnTo>
                    <a:pt x="803998" y="94767"/>
                  </a:lnTo>
                  <a:lnTo>
                    <a:pt x="802652" y="20066"/>
                  </a:lnTo>
                  <a:lnTo>
                    <a:pt x="763663" y="20066"/>
                  </a:lnTo>
                  <a:lnTo>
                    <a:pt x="763663" y="78105"/>
                  </a:lnTo>
                  <a:lnTo>
                    <a:pt x="762254" y="96227"/>
                  </a:lnTo>
                  <a:lnTo>
                    <a:pt x="741184" y="149479"/>
                  </a:lnTo>
                  <a:lnTo>
                    <a:pt x="715746" y="180136"/>
                  </a:lnTo>
                  <a:lnTo>
                    <a:pt x="684034" y="202311"/>
                  </a:lnTo>
                  <a:lnTo>
                    <a:pt x="714260" y="229616"/>
                  </a:lnTo>
                  <a:lnTo>
                    <a:pt x="735190" y="212953"/>
                  </a:lnTo>
                  <a:lnTo>
                    <a:pt x="753605" y="194221"/>
                  </a:lnTo>
                  <a:lnTo>
                    <a:pt x="769531" y="173431"/>
                  </a:lnTo>
                  <a:lnTo>
                    <a:pt x="782967" y="150622"/>
                  </a:lnTo>
                  <a:lnTo>
                    <a:pt x="796823" y="171869"/>
                  </a:lnTo>
                  <a:lnTo>
                    <a:pt x="812863" y="191249"/>
                  </a:lnTo>
                  <a:lnTo>
                    <a:pt x="831113" y="208800"/>
                  </a:lnTo>
                  <a:lnTo>
                    <a:pt x="851547" y="224536"/>
                  </a:lnTo>
                  <a:lnTo>
                    <a:pt x="878725" y="193675"/>
                  </a:lnTo>
                  <a:close/>
                </a:path>
                <a:path w="1273810" h="808355">
                  <a:moveTo>
                    <a:pt x="878852" y="710565"/>
                  </a:moveTo>
                  <a:lnTo>
                    <a:pt x="841895" y="684593"/>
                  </a:lnTo>
                  <a:lnTo>
                    <a:pt x="835037" y="655828"/>
                  </a:lnTo>
                  <a:lnTo>
                    <a:pt x="871093" y="655828"/>
                  </a:lnTo>
                  <a:lnTo>
                    <a:pt x="871093" y="636397"/>
                  </a:lnTo>
                  <a:lnTo>
                    <a:pt x="774712" y="636397"/>
                  </a:lnTo>
                  <a:lnTo>
                    <a:pt x="774712" y="655828"/>
                  </a:lnTo>
                  <a:lnTo>
                    <a:pt x="811669" y="655828"/>
                  </a:lnTo>
                  <a:lnTo>
                    <a:pt x="811669" y="663067"/>
                  </a:lnTo>
                  <a:lnTo>
                    <a:pt x="791730" y="702602"/>
                  </a:lnTo>
                  <a:lnTo>
                    <a:pt x="766838" y="717931"/>
                  </a:lnTo>
                  <a:lnTo>
                    <a:pt x="783475" y="734314"/>
                  </a:lnTo>
                  <a:lnTo>
                    <a:pt x="817270" y="706056"/>
                  </a:lnTo>
                  <a:lnTo>
                    <a:pt x="824115" y="695452"/>
                  </a:lnTo>
                  <a:lnTo>
                    <a:pt x="831608" y="704862"/>
                  </a:lnTo>
                  <a:lnTo>
                    <a:pt x="840778" y="713460"/>
                  </a:lnTo>
                  <a:lnTo>
                    <a:pt x="851611" y="721245"/>
                  </a:lnTo>
                  <a:lnTo>
                    <a:pt x="864120" y="728218"/>
                  </a:lnTo>
                  <a:lnTo>
                    <a:pt x="878852" y="710565"/>
                  </a:lnTo>
                  <a:close/>
                </a:path>
                <a:path w="1273810" h="808355">
                  <a:moveTo>
                    <a:pt x="917333" y="771271"/>
                  </a:moveTo>
                  <a:lnTo>
                    <a:pt x="893330" y="741476"/>
                  </a:lnTo>
                  <a:lnTo>
                    <a:pt x="893330" y="771271"/>
                  </a:lnTo>
                  <a:lnTo>
                    <a:pt x="891082" y="778446"/>
                  </a:lnTo>
                  <a:lnTo>
                    <a:pt x="884364" y="783564"/>
                  </a:lnTo>
                  <a:lnTo>
                    <a:pt x="873175" y="786638"/>
                  </a:lnTo>
                  <a:lnTo>
                    <a:pt x="857516" y="787654"/>
                  </a:lnTo>
                  <a:lnTo>
                    <a:pt x="841933" y="786638"/>
                  </a:lnTo>
                  <a:lnTo>
                    <a:pt x="830821" y="783564"/>
                  </a:lnTo>
                  <a:lnTo>
                    <a:pt x="824166" y="778446"/>
                  </a:lnTo>
                  <a:lnTo>
                    <a:pt x="821956" y="771271"/>
                  </a:lnTo>
                  <a:lnTo>
                    <a:pt x="824166" y="764273"/>
                  </a:lnTo>
                  <a:lnTo>
                    <a:pt x="830821" y="759269"/>
                  </a:lnTo>
                  <a:lnTo>
                    <a:pt x="841933" y="756272"/>
                  </a:lnTo>
                  <a:lnTo>
                    <a:pt x="857516" y="755269"/>
                  </a:lnTo>
                  <a:lnTo>
                    <a:pt x="873175" y="756272"/>
                  </a:lnTo>
                  <a:lnTo>
                    <a:pt x="884377" y="759269"/>
                  </a:lnTo>
                  <a:lnTo>
                    <a:pt x="891082" y="764273"/>
                  </a:lnTo>
                  <a:lnTo>
                    <a:pt x="893330" y="771271"/>
                  </a:lnTo>
                  <a:lnTo>
                    <a:pt x="893330" y="741476"/>
                  </a:lnTo>
                  <a:lnTo>
                    <a:pt x="892911" y="741260"/>
                  </a:lnTo>
                  <a:lnTo>
                    <a:pt x="882688" y="738238"/>
                  </a:lnTo>
                  <a:lnTo>
                    <a:pt x="870902" y="736447"/>
                  </a:lnTo>
                  <a:lnTo>
                    <a:pt x="857516" y="735838"/>
                  </a:lnTo>
                  <a:lnTo>
                    <a:pt x="844194" y="736447"/>
                  </a:lnTo>
                  <a:lnTo>
                    <a:pt x="806640" y="750760"/>
                  </a:lnTo>
                  <a:lnTo>
                    <a:pt x="797699" y="771271"/>
                  </a:lnTo>
                  <a:lnTo>
                    <a:pt x="798677" y="778992"/>
                  </a:lnTo>
                  <a:lnTo>
                    <a:pt x="832180" y="804633"/>
                  </a:lnTo>
                  <a:lnTo>
                    <a:pt x="857516" y="807085"/>
                  </a:lnTo>
                  <a:lnTo>
                    <a:pt x="870991" y="806475"/>
                  </a:lnTo>
                  <a:lnTo>
                    <a:pt x="908545" y="792035"/>
                  </a:lnTo>
                  <a:lnTo>
                    <a:pt x="912025" y="787654"/>
                  </a:lnTo>
                  <a:lnTo>
                    <a:pt x="913422" y="785914"/>
                  </a:lnTo>
                  <a:lnTo>
                    <a:pt x="916355" y="778992"/>
                  </a:lnTo>
                  <a:lnTo>
                    <a:pt x="917333" y="771271"/>
                  </a:lnTo>
                  <a:close/>
                </a:path>
                <a:path w="1273810" h="808355">
                  <a:moveTo>
                    <a:pt x="938923" y="0"/>
                  </a:moveTo>
                  <a:lnTo>
                    <a:pt x="900315" y="0"/>
                  </a:lnTo>
                  <a:lnTo>
                    <a:pt x="900315" y="298577"/>
                  </a:lnTo>
                  <a:lnTo>
                    <a:pt x="938923" y="298577"/>
                  </a:lnTo>
                  <a:lnTo>
                    <a:pt x="938923" y="0"/>
                  </a:lnTo>
                  <a:close/>
                </a:path>
                <a:path w="1273810" h="808355">
                  <a:moveTo>
                    <a:pt x="941717" y="672338"/>
                  </a:moveTo>
                  <a:lnTo>
                    <a:pt x="914539" y="672338"/>
                  </a:lnTo>
                  <a:lnTo>
                    <a:pt x="914539" y="628396"/>
                  </a:lnTo>
                  <a:lnTo>
                    <a:pt x="891171" y="628396"/>
                  </a:lnTo>
                  <a:lnTo>
                    <a:pt x="891171" y="733171"/>
                  </a:lnTo>
                  <a:lnTo>
                    <a:pt x="914539" y="733171"/>
                  </a:lnTo>
                  <a:lnTo>
                    <a:pt x="914539" y="692023"/>
                  </a:lnTo>
                  <a:lnTo>
                    <a:pt x="941717" y="692023"/>
                  </a:lnTo>
                  <a:lnTo>
                    <a:pt x="941717" y="672338"/>
                  </a:lnTo>
                  <a:close/>
                </a:path>
                <a:path w="1273810" h="808355">
                  <a:moveTo>
                    <a:pt x="1168793" y="136652"/>
                  </a:moveTo>
                  <a:lnTo>
                    <a:pt x="1153426" y="130733"/>
                  </a:lnTo>
                  <a:lnTo>
                    <a:pt x="1139545" y="123418"/>
                  </a:lnTo>
                  <a:lnTo>
                    <a:pt x="1127137" y="114731"/>
                  </a:lnTo>
                  <a:lnTo>
                    <a:pt x="1123784" y="111633"/>
                  </a:lnTo>
                  <a:lnTo>
                    <a:pt x="1116215" y="104648"/>
                  </a:lnTo>
                  <a:lnTo>
                    <a:pt x="1097153" y="69519"/>
                  </a:lnTo>
                  <a:lnTo>
                    <a:pt x="1095895" y="45720"/>
                  </a:lnTo>
                  <a:lnTo>
                    <a:pt x="1155966" y="45720"/>
                  </a:lnTo>
                  <a:lnTo>
                    <a:pt x="1155966" y="13335"/>
                  </a:lnTo>
                  <a:lnTo>
                    <a:pt x="995438" y="13335"/>
                  </a:lnTo>
                  <a:lnTo>
                    <a:pt x="995438" y="45720"/>
                  </a:lnTo>
                  <a:lnTo>
                    <a:pt x="1057033" y="45720"/>
                  </a:lnTo>
                  <a:lnTo>
                    <a:pt x="1057033" y="57785"/>
                  </a:lnTo>
                  <a:lnTo>
                    <a:pt x="1044816" y="98310"/>
                  </a:lnTo>
                  <a:lnTo>
                    <a:pt x="1011224" y="133769"/>
                  </a:lnTo>
                  <a:lnTo>
                    <a:pt x="982484" y="149098"/>
                  </a:lnTo>
                  <a:lnTo>
                    <a:pt x="1010043" y="176276"/>
                  </a:lnTo>
                  <a:lnTo>
                    <a:pt x="1048905" y="148082"/>
                  </a:lnTo>
                  <a:lnTo>
                    <a:pt x="1077607" y="111633"/>
                  </a:lnTo>
                  <a:lnTo>
                    <a:pt x="1090129" y="127266"/>
                  </a:lnTo>
                  <a:lnTo>
                    <a:pt x="1105395" y="141554"/>
                  </a:lnTo>
                  <a:lnTo>
                    <a:pt x="1123416" y="154495"/>
                  </a:lnTo>
                  <a:lnTo>
                    <a:pt x="1144155" y="166116"/>
                  </a:lnTo>
                  <a:lnTo>
                    <a:pt x="1168793" y="136652"/>
                  </a:lnTo>
                  <a:close/>
                </a:path>
                <a:path w="1273810" h="808355">
                  <a:moveTo>
                    <a:pt x="1232928" y="237744"/>
                  </a:moveTo>
                  <a:lnTo>
                    <a:pt x="1206639" y="194818"/>
                  </a:lnTo>
                  <a:lnTo>
                    <a:pt x="1192923" y="188175"/>
                  </a:lnTo>
                  <a:lnTo>
                    <a:pt x="1192923" y="237744"/>
                  </a:lnTo>
                  <a:lnTo>
                    <a:pt x="1189202" y="249682"/>
                  </a:lnTo>
                  <a:lnTo>
                    <a:pt x="1178039" y="258216"/>
                  </a:lnTo>
                  <a:lnTo>
                    <a:pt x="1159433" y="263347"/>
                  </a:lnTo>
                  <a:lnTo>
                    <a:pt x="1133360" y="265049"/>
                  </a:lnTo>
                  <a:lnTo>
                    <a:pt x="1107427" y="263347"/>
                  </a:lnTo>
                  <a:lnTo>
                    <a:pt x="1088885" y="258216"/>
                  </a:lnTo>
                  <a:lnTo>
                    <a:pt x="1077760" y="249682"/>
                  </a:lnTo>
                  <a:lnTo>
                    <a:pt x="1074051" y="237744"/>
                  </a:lnTo>
                  <a:lnTo>
                    <a:pt x="1077760" y="226161"/>
                  </a:lnTo>
                  <a:lnTo>
                    <a:pt x="1088885" y="217855"/>
                  </a:lnTo>
                  <a:lnTo>
                    <a:pt x="1107427" y="212877"/>
                  </a:lnTo>
                  <a:lnTo>
                    <a:pt x="1133360" y="211201"/>
                  </a:lnTo>
                  <a:lnTo>
                    <a:pt x="1159433" y="212877"/>
                  </a:lnTo>
                  <a:lnTo>
                    <a:pt x="1178039" y="217855"/>
                  </a:lnTo>
                  <a:lnTo>
                    <a:pt x="1189202" y="226161"/>
                  </a:lnTo>
                  <a:lnTo>
                    <a:pt x="1192923" y="237744"/>
                  </a:lnTo>
                  <a:lnTo>
                    <a:pt x="1192923" y="188175"/>
                  </a:lnTo>
                  <a:lnTo>
                    <a:pt x="1192199" y="187820"/>
                  </a:lnTo>
                  <a:lnTo>
                    <a:pt x="1175181" y="182816"/>
                  </a:lnTo>
                  <a:lnTo>
                    <a:pt x="1155573" y="179819"/>
                  </a:lnTo>
                  <a:lnTo>
                    <a:pt x="1133360" y="178816"/>
                  </a:lnTo>
                  <a:lnTo>
                    <a:pt x="1111211" y="179819"/>
                  </a:lnTo>
                  <a:lnTo>
                    <a:pt x="1060081" y="194945"/>
                  </a:lnTo>
                  <a:lnTo>
                    <a:pt x="1035431" y="225056"/>
                  </a:lnTo>
                  <a:lnTo>
                    <a:pt x="1033792" y="237744"/>
                  </a:lnTo>
                  <a:lnTo>
                    <a:pt x="1035431" y="250583"/>
                  </a:lnTo>
                  <a:lnTo>
                    <a:pt x="1059827" y="281051"/>
                  </a:lnTo>
                  <a:lnTo>
                    <a:pt x="1111008" y="296418"/>
                  </a:lnTo>
                  <a:lnTo>
                    <a:pt x="1133360" y="297434"/>
                  </a:lnTo>
                  <a:lnTo>
                    <a:pt x="1155725" y="296418"/>
                  </a:lnTo>
                  <a:lnTo>
                    <a:pt x="1206766" y="281178"/>
                  </a:lnTo>
                  <a:lnTo>
                    <a:pt x="1224051" y="265049"/>
                  </a:lnTo>
                  <a:lnTo>
                    <a:pt x="1226362" y="262178"/>
                  </a:lnTo>
                  <a:lnTo>
                    <a:pt x="1231277" y="250659"/>
                  </a:lnTo>
                  <a:lnTo>
                    <a:pt x="1232928" y="237744"/>
                  </a:lnTo>
                  <a:close/>
                </a:path>
                <a:path w="1273810" h="808355">
                  <a:moveTo>
                    <a:pt x="1273441" y="73279"/>
                  </a:moveTo>
                  <a:lnTo>
                    <a:pt x="1228102" y="73279"/>
                  </a:lnTo>
                  <a:lnTo>
                    <a:pt x="1228102" y="0"/>
                  </a:lnTo>
                  <a:lnTo>
                    <a:pt x="1189240" y="0"/>
                  </a:lnTo>
                  <a:lnTo>
                    <a:pt x="1189240" y="174371"/>
                  </a:lnTo>
                  <a:lnTo>
                    <a:pt x="1228102" y="174371"/>
                  </a:lnTo>
                  <a:lnTo>
                    <a:pt x="1228102" y="105918"/>
                  </a:lnTo>
                  <a:lnTo>
                    <a:pt x="1273441" y="105918"/>
                  </a:lnTo>
                  <a:lnTo>
                    <a:pt x="1273441" y="73279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97510" y="309625"/>
              <a:ext cx="231775" cy="401955"/>
            </a:xfrm>
            <a:custGeom>
              <a:avLst/>
              <a:gdLst/>
              <a:ahLst/>
              <a:cxnLst/>
              <a:rect l="l" t="t" r="r" b="b"/>
              <a:pathLst>
                <a:path w="231775" h="401955">
                  <a:moveTo>
                    <a:pt x="77825" y="0"/>
                  </a:moveTo>
                  <a:lnTo>
                    <a:pt x="0" y="0"/>
                  </a:lnTo>
                  <a:lnTo>
                    <a:pt x="0" y="401955"/>
                  </a:lnTo>
                  <a:lnTo>
                    <a:pt x="77825" y="401955"/>
                  </a:lnTo>
                  <a:lnTo>
                    <a:pt x="77825" y="0"/>
                  </a:lnTo>
                  <a:close/>
                </a:path>
                <a:path w="231775" h="401955">
                  <a:moveTo>
                    <a:pt x="231749" y="0"/>
                  </a:moveTo>
                  <a:lnTo>
                    <a:pt x="153924" y="0"/>
                  </a:lnTo>
                  <a:lnTo>
                    <a:pt x="153924" y="401955"/>
                  </a:lnTo>
                  <a:lnTo>
                    <a:pt x="231749" y="401955"/>
                  </a:lnTo>
                  <a:lnTo>
                    <a:pt x="23174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57428" y="1427988"/>
              <a:ext cx="4069079" cy="3352800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917448" y="1574291"/>
              <a:ext cx="3747770" cy="3061970"/>
            </a:xfrm>
            <a:custGeom>
              <a:avLst/>
              <a:gdLst/>
              <a:ahLst/>
              <a:cxnLst/>
              <a:rect l="l" t="t" r="r" b="b"/>
              <a:pathLst>
                <a:path w="3747770" h="3061970">
                  <a:moveTo>
                    <a:pt x="3747516" y="0"/>
                  </a:moveTo>
                  <a:lnTo>
                    <a:pt x="0" y="0"/>
                  </a:lnTo>
                  <a:lnTo>
                    <a:pt x="0" y="3061716"/>
                  </a:lnTo>
                  <a:lnTo>
                    <a:pt x="3747516" y="3061716"/>
                  </a:lnTo>
                  <a:lnTo>
                    <a:pt x="37475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750060" y="1744217"/>
              <a:ext cx="2096135" cy="146050"/>
            </a:xfrm>
            <a:custGeom>
              <a:avLst/>
              <a:gdLst/>
              <a:ahLst/>
              <a:cxnLst/>
              <a:rect l="l" t="t" r="r" b="b"/>
              <a:pathLst>
                <a:path w="2096135" h="146050">
                  <a:moveTo>
                    <a:pt x="69215" y="42291"/>
                  </a:moveTo>
                  <a:lnTo>
                    <a:pt x="67335" y="37592"/>
                  </a:lnTo>
                  <a:lnTo>
                    <a:pt x="66167" y="34671"/>
                  </a:lnTo>
                  <a:lnTo>
                    <a:pt x="59944" y="29083"/>
                  </a:lnTo>
                  <a:lnTo>
                    <a:pt x="54864" y="25501"/>
                  </a:lnTo>
                  <a:lnTo>
                    <a:pt x="48806" y="22910"/>
                  </a:lnTo>
                  <a:lnTo>
                    <a:pt x="41770" y="21361"/>
                  </a:lnTo>
                  <a:lnTo>
                    <a:pt x="33782" y="20828"/>
                  </a:lnTo>
                  <a:lnTo>
                    <a:pt x="25615" y="21424"/>
                  </a:lnTo>
                  <a:lnTo>
                    <a:pt x="17881" y="23177"/>
                  </a:lnTo>
                  <a:lnTo>
                    <a:pt x="10617" y="26085"/>
                  </a:lnTo>
                  <a:lnTo>
                    <a:pt x="3810" y="30099"/>
                  </a:lnTo>
                  <a:lnTo>
                    <a:pt x="3810" y="48768"/>
                  </a:lnTo>
                  <a:lnTo>
                    <a:pt x="10337" y="43916"/>
                  </a:lnTo>
                  <a:lnTo>
                    <a:pt x="16979" y="40424"/>
                  </a:lnTo>
                  <a:lnTo>
                    <a:pt x="23774" y="38303"/>
                  </a:lnTo>
                  <a:lnTo>
                    <a:pt x="30734" y="37592"/>
                  </a:lnTo>
                  <a:lnTo>
                    <a:pt x="36830" y="37592"/>
                  </a:lnTo>
                  <a:lnTo>
                    <a:pt x="41148" y="38989"/>
                  </a:lnTo>
                  <a:lnTo>
                    <a:pt x="44069" y="41656"/>
                  </a:lnTo>
                  <a:lnTo>
                    <a:pt x="46863" y="44323"/>
                  </a:lnTo>
                  <a:lnTo>
                    <a:pt x="48387" y="48133"/>
                  </a:lnTo>
                  <a:lnTo>
                    <a:pt x="48348" y="57023"/>
                  </a:lnTo>
                  <a:lnTo>
                    <a:pt x="47371" y="60452"/>
                  </a:lnTo>
                  <a:lnTo>
                    <a:pt x="43307" y="66802"/>
                  </a:lnTo>
                  <a:lnTo>
                    <a:pt x="39878" y="70104"/>
                  </a:lnTo>
                  <a:lnTo>
                    <a:pt x="35179" y="73660"/>
                  </a:lnTo>
                  <a:lnTo>
                    <a:pt x="26987" y="79984"/>
                  </a:lnTo>
                  <a:lnTo>
                    <a:pt x="1016" y="112649"/>
                  </a:lnTo>
                  <a:lnTo>
                    <a:pt x="0" y="117983"/>
                  </a:lnTo>
                  <a:lnTo>
                    <a:pt x="0" y="132207"/>
                  </a:lnTo>
                  <a:lnTo>
                    <a:pt x="68326" y="132207"/>
                  </a:lnTo>
                  <a:lnTo>
                    <a:pt x="68326" y="114681"/>
                  </a:lnTo>
                  <a:lnTo>
                    <a:pt x="21971" y="114681"/>
                  </a:lnTo>
                  <a:lnTo>
                    <a:pt x="21971" y="112014"/>
                  </a:lnTo>
                  <a:lnTo>
                    <a:pt x="44323" y="90043"/>
                  </a:lnTo>
                  <a:lnTo>
                    <a:pt x="47879" y="87376"/>
                  </a:lnTo>
                  <a:lnTo>
                    <a:pt x="51308" y="84582"/>
                  </a:lnTo>
                  <a:lnTo>
                    <a:pt x="54737" y="81915"/>
                  </a:lnTo>
                  <a:lnTo>
                    <a:pt x="57785" y="78994"/>
                  </a:lnTo>
                  <a:lnTo>
                    <a:pt x="63119" y="72644"/>
                  </a:lnTo>
                  <a:lnTo>
                    <a:pt x="65151" y="69215"/>
                  </a:lnTo>
                  <a:lnTo>
                    <a:pt x="66802" y="65278"/>
                  </a:lnTo>
                  <a:lnTo>
                    <a:pt x="68453" y="61468"/>
                  </a:lnTo>
                  <a:lnTo>
                    <a:pt x="69215" y="57023"/>
                  </a:lnTo>
                  <a:lnTo>
                    <a:pt x="69215" y="42291"/>
                  </a:lnTo>
                  <a:close/>
                </a:path>
                <a:path w="2096135" h="146050">
                  <a:moveTo>
                    <a:pt x="153924" y="76708"/>
                  </a:moveTo>
                  <a:lnTo>
                    <a:pt x="145567" y="37084"/>
                  </a:lnTo>
                  <a:lnTo>
                    <a:pt x="132651" y="24244"/>
                  </a:lnTo>
                  <a:lnTo>
                    <a:pt x="132651" y="76708"/>
                  </a:lnTo>
                  <a:lnTo>
                    <a:pt x="132613" y="79248"/>
                  </a:lnTo>
                  <a:lnTo>
                    <a:pt x="131635" y="95300"/>
                  </a:lnTo>
                  <a:lnTo>
                    <a:pt x="128422" y="107848"/>
                  </a:lnTo>
                  <a:lnTo>
                    <a:pt x="123063" y="115354"/>
                  </a:lnTo>
                  <a:lnTo>
                    <a:pt x="115570" y="117856"/>
                  </a:lnTo>
                  <a:lnTo>
                    <a:pt x="107899" y="115430"/>
                  </a:lnTo>
                  <a:lnTo>
                    <a:pt x="102425" y="108115"/>
                  </a:lnTo>
                  <a:lnTo>
                    <a:pt x="99136" y="95897"/>
                  </a:lnTo>
                  <a:lnTo>
                    <a:pt x="98069" y="79248"/>
                  </a:lnTo>
                  <a:lnTo>
                    <a:pt x="98158" y="76708"/>
                  </a:lnTo>
                  <a:lnTo>
                    <a:pt x="99161" y="60502"/>
                  </a:lnTo>
                  <a:lnTo>
                    <a:pt x="102514" y="47485"/>
                  </a:lnTo>
                  <a:lnTo>
                    <a:pt x="108115" y="39687"/>
                  </a:lnTo>
                  <a:lnTo>
                    <a:pt x="115951" y="37084"/>
                  </a:lnTo>
                  <a:lnTo>
                    <a:pt x="123278" y="39624"/>
                  </a:lnTo>
                  <a:lnTo>
                    <a:pt x="128524" y="47218"/>
                  </a:lnTo>
                  <a:lnTo>
                    <a:pt x="131660" y="59918"/>
                  </a:lnTo>
                  <a:lnTo>
                    <a:pt x="132651" y="76708"/>
                  </a:lnTo>
                  <a:lnTo>
                    <a:pt x="132651" y="24244"/>
                  </a:lnTo>
                  <a:lnTo>
                    <a:pt x="116840" y="20828"/>
                  </a:lnTo>
                  <a:lnTo>
                    <a:pt x="107683" y="21780"/>
                  </a:lnTo>
                  <a:lnTo>
                    <a:pt x="99682" y="24612"/>
                  </a:lnTo>
                  <a:lnTo>
                    <a:pt x="77597" y="65824"/>
                  </a:lnTo>
                  <a:lnTo>
                    <a:pt x="76962" y="79248"/>
                  </a:lnTo>
                  <a:lnTo>
                    <a:pt x="79311" y="103251"/>
                  </a:lnTo>
                  <a:lnTo>
                    <a:pt x="86385" y="120396"/>
                  </a:lnTo>
                  <a:lnTo>
                    <a:pt x="98171" y="130683"/>
                  </a:lnTo>
                  <a:lnTo>
                    <a:pt x="114681" y="134112"/>
                  </a:lnTo>
                  <a:lnTo>
                    <a:pt x="123647" y="133184"/>
                  </a:lnTo>
                  <a:lnTo>
                    <a:pt x="131521" y="130403"/>
                  </a:lnTo>
                  <a:lnTo>
                    <a:pt x="138264" y="125755"/>
                  </a:lnTo>
                  <a:lnTo>
                    <a:pt x="143891" y="119253"/>
                  </a:lnTo>
                  <a:lnTo>
                    <a:pt x="144627" y="117856"/>
                  </a:lnTo>
                  <a:lnTo>
                    <a:pt x="148297" y="110972"/>
                  </a:lnTo>
                  <a:lnTo>
                    <a:pt x="151422" y="101130"/>
                  </a:lnTo>
                  <a:lnTo>
                    <a:pt x="153301" y="89725"/>
                  </a:lnTo>
                  <a:lnTo>
                    <a:pt x="153924" y="76708"/>
                  </a:lnTo>
                  <a:close/>
                </a:path>
                <a:path w="2096135" h="146050">
                  <a:moveTo>
                    <a:pt x="212344" y="20828"/>
                  </a:moveTo>
                  <a:lnTo>
                    <a:pt x="199263" y="20828"/>
                  </a:lnTo>
                  <a:lnTo>
                    <a:pt x="191897" y="26212"/>
                  </a:lnTo>
                  <a:lnTo>
                    <a:pt x="184302" y="30734"/>
                  </a:lnTo>
                  <a:lnTo>
                    <a:pt x="176466" y="34404"/>
                  </a:lnTo>
                  <a:lnTo>
                    <a:pt x="168402" y="37211"/>
                  </a:lnTo>
                  <a:lnTo>
                    <a:pt x="168402" y="55626"/>
                  </a:lnTo>
                  <a:lnTo>
                    <a:pt x="191516" y="46101"/>
                  </a:lnTo>
                  <a:lnTo>
                    <a:pt x="191516" y="132207"/>
                  </a:lnTo>
                  <a:lnTo>
                    <a:pt x="212344" y="132207"/>
                  </a:lnTo>
                  <a:lnTo>
                    <a:pt x="212344" y="46101"/>
                  </a:lnTo>
                  <a:lnTo>
                    <a:pt x="212344" y="20828"/>
                  </a:lnTo>
                  <a:close/>
                </a:path>
                <a:path w="2096135" h="146050">
                  <a:moveTo>
                    <a:pt x="315087" y="95885"/>
                  </a:moveTo>
                  <a:lnTo>
                    <a:pt x="295224" y="74752"/>
                  </a:lnTo>
                  <a:lnTo>
                    <a:pt x="295224" y="106934"/>
                  </a:lnTo>
                  <a:lnTo>
                    <a:pt x="293751" y="111125"/>
                  </a:lnTo>
                  <a:lnTo>
                    <a:pt x="290703" y="114173"/>
                  </a:lnTo>
                  <a:lnTo>
                    <a:pt x="287528" y="117221"/>
                  </a:lnTo>
                  <a:lnTo>
                    <a:pt x="283210" y="118745"/>
                  </a:lnTo>
                  <a:lnTo>
                    <a:pt x="272161" y="118745"/>
                  </a:lnTo>
                  <a:lnTo>
                    <a:pt x="267843" y="117221"/>
                  </a:lnTo>
                  <a:lnTo>
                    <a:pt x="264795" y="114173"/>
                  </a:lnTo>
                  <a:lnTo>
                    <a:pt x="261620" y="111125"/>
                  </a:lnTo>
                  <a:lnTo>
                    <a:pt x="260096" y="106934"/>
                  </a:lnTo>
                  <a:lnTo>
                    <a:pt x="260184" y="95885"/>
                  </a:lnTo>
                  <a:lnTo>
                    <a:pt x="261747" y="91821"/>
                  </a:lnTo>
                  <a:lnTo>
                    <a:pt x="268478" y="85090"/>
                  </a:lnTo>
                  <a:lnTo>
                    <a:pt x="272669" y="83439"/>
                  </a:lnTo>
                  <a:lnTo>
                    <a:pt x="282702" y="83439"/>
                  </a:lnTo>
                  <a:lnTo>
                    <a:pt x="286893" y="85090"/>
                  </a:lnTo>
                  <a:lnTo>
                    <a:pt x="293624" y="92075"/>
                  </a:lnTo>
                  <a:lnTo>
                    <a:pt x="295173" y="96139"/>
                  </a:lnTo>
                  <a:lnTo>
                    <a:pt x="295224" y="106934"/>
                  </a:lnTo>
                  <a:lnTo>
                    <a:pt x="295224" y="74752"/>
                  </a:lnTo>
                  <a:lnTo>
                    <a:pt x="294005" y="74295"/>
                  </a:lnTo>
                  <a:lnTo>
                    <a:pt x="301853" y="69608"/>
                  </a:lnTo>
                  <a:lnTo>
                    <a:pt x="304253" y="67183"/>
                  </a:lnTo>
                  <a:lnTo>
                    <a:pt x="307492" y="63931"/>
                  </a:lnTo>
                  <a:lnTo>
                    <a:pt x="310896" y="57277"/>
                  </a:lnTo>
                  <a:lnTo>
                    <a:pt x="312039" y="49657"/>
                  </a:lnTo>
                  <a:lnTo>
                    <a:pt x="312039" y="44323"/>
                  </a:lnTo>
                  <a:lnTo>
                    <a:pt x="310515" y="39370"/>
                  </a:lnTo>
                  <a:lnTo>
                    <a:pt x="308508" y="36322"/>
                  </a:lnTo>
                  <a:lnTo>
                    <a:pt x="304800" y="30607"/>
                  </a:lnTo>
                  <a:lnTo>
                    <a:pt x="300609" y="27178"/>
                  </a:lnTo>
                  <a:lnTo>
                    <a:pt x="295275" y="24638"/>
                  </a:lnTo>
                  <a:lnTo>
                    <a:pt x="292608" y="23342"/>
                  </a:lnTo>
                  <a:lnTo>
                    <a:pt x="292608" y="46609"/>
                  </a:lnTo>
                  <a:lnTo>
                    <a:pt x="292608" y="55753"/>
                  </a:lnTo>
                  <a:lnTo>
                    <a:pt x="291211" y="59436"/>
                  </a:lnTo>
                  <a:lnTo>
                    <a:pt x="288175" y="62611"/>
                  </a:lnTo>
                  <a:lnTo>
                    <a:pt x="285496" y="65659"/>
                  </a:lnTo>
                  <a:lnTo>
                    <a:pt x="282067" y="67183"/>
                  </a:lnTo>
                  <a:lnTo>
                    <a:pt x="273939" y="67183"/>
                  </a:lnTo>
                  <a:lnTo>
                    <a:pt x="270510" y="65659"/>
                  </a:lnTo>
                  <a:lnTo>
                    <a:pt x="267474" y="62484"/>
                  </a:lnTo>
                  <a:lnTo>
                    <a:pt x="264795" y="59436"/>
                  </a:lnTo>
                  <a:lnTo>
                    <a:pt x="263398" y="55753"/>
                  </a:lnTo>
                  <a:lnTo>
                    <a:pt x="263436" y="46609"/>
                  </a:lnTo>
                  <a:lnTo>
                    <a:pt x="264668" y="42926"/>
                  </a:lnTo>
                  <a:lnTo>
                    <a:pt x="267335" y="40259"/>
                  </a:lnTo>
                  <a:lnTo>
                    <a:pt x="269875" y="37592"/>
                  </a:lnTo>
                  <a:lnTo>
                    <a:pt x="273431" y="36322"/>
                  </a:lnTo>
                  <a:lnTo>
                    <a:pt x="282448" y="36322"/>
                  </a:lnTo>
                  <a:lnTo>
                    <a:pt x="286004" y="37592"/>
                  </a:lnTo>
                  <a:lnTo>
                    <a:pt x="288671" y="40259"/>
                  </a:lnTo>
                  <a:lnTo>
                    <a:pt x="291211" y="42926"/>
                  </a:lnTo>
                  <a:lnTo>
                    <a:pt x="292608" y="46609"/>
                  </a:lnTo>
                  <a:lnTo>
                    <a:pt x="292608" y="23342"/>
                  </a:lnTo>
                  <a:lnTo>
                    <a:pt x="290068" y="22098"/>
                  </a:lnTo>
                  <a:lnTo>
                    <a:pt x="284226" y="20828"/>
                  </a:lnTo>
                  <a:lnTo>
                    <a:pt x="271399" y="20828"/>
                  </a:lnTo>
                  <a:lnTo>
                    <a:pt x="265557" y="22098"/>
                  </a:lnTo>
                  <a:lnTo>
                    <a:pt x="260350" y="24765"/>
                  </a:lnTo>
                  <a:lnTo>
                    <a:pt x="255143" y="27305"/>
                  </a:lnTo>
                  <a:lnTo>
                    <a:pt x="251079" y="30734"/>
                  </a:lnTo>
                  <a:lnTo>
                    <a:pt x="245237" y="39624"/>
                  </a:lnTo>
                  <a:lnTo>
                    <a:pt x="243789" y="44323"/>
                  </a:lnTo>
                  <a:lnTo>
                    <a:pt x="243713" y="55245"/>
                  </a:lnTo>
                  <a:lnTo>
                    <a:pt x="245237" y="59944"/>
                  </a:lnTo>
                  <a:lnTo>
                    <a:pt x="251333" y="68580"/>
                  </a:lnTo>
                  <a:lnTo>
                    <a:pt x="255524" y="72136"/>
                  </a:lnTo>
                  <a:lnTo>
                    <a:pt x="260858" y="74803"/>
                  </a:lnTo>
                  <a:lnTo>
                    <a:pt x="254127" y="77216"/>
                  </a:lnTo>
                  <a:lnTo>
                    <a:pt x="249047" y="80899"/>
                  </a:lnTo>
                  <a:lnTo>
                    <a:pt x="241935" y="90805"/>
                  </a:lnTo>
                  <a:lnTo>
                    <a:pt x="240233" y="96139"/>
                  </a:lnTo>
                  <a:lnTo>
                    <a:pt x="240157" y="112268"/>
                  </a:lnTo>
                  <a:lnTo>
                    <a:pt x="243586" y="119888"/>
                  </a:lnTo>
                  <a:lnTo>
                    <a:pt x="277495" y="134112"/>
                  </a:lnTo>
                  <a:lnTo>
                    <a:pt x="285686" y="133591"/>
                  </a:lnTo>
                  <a:lnTo>
                    <a:pt x="312153" y="118745"/>
                  </a:lnTo>
                  <a:lnTo>
                    <a:pt x="315023" y="112268"/>
                  </a:lnTo>
                  <a:lnTo>
                    <a:pt x="315087" y="95885"/>
                  </a:lnTo>
                  <a:close/>
                </a:path>
                <a:path w="2096135" h="146050">
                  <a:moveTo>
                    <a:pt x="412877" y="78232"/>
                  </a:moveTo>
                  <a:lnTo>
                    <a:pt x="411022" y="66294"/>
                  </a:lnTo>
                  <a:lnTo>
                    <a:pt x="410591" y="63500"/>
                  </a:lnTo>
                  <a:lnTo>
                    <a:pt x="400773" y="64744"/>
                  </a:lnTo>
                  <a:lnTo>
                    <a:pt x="391185" y="65620"/>
                  </a:lnTo>
                  <a:lnTo>
                    <a:pt x="381825" y="66128"/>
                  </a:lnTo>
                  <a:lnTo>
                    <a:pt x="372745" y="66294"/>
                  </a:lnTo>
                  <a:lnTo>
                    <a:pt x="352044" y="66294"/>
                  </a:lnTo>
                  <a:lnTo>
                    <a:pt x="352044" y="7239"/>
                  </a:lnTo>
                  <a:lnTo>
                    <a:pt x="333756" y="7239"/>
                  </a:lnTo>
                  <a:lnTo>
                    <a:pt x="333756" y="81661"/>
                  </a:lnTo>
                  <a:lnTo>
                    <a:pt x="361848" y="81457"/>
                  </a:lnTo>
                  <a:lnTo>
                    <a:pt x="384403" y="80810"/>
                  </a:lnTo>
                  <a:lnTo>
                    <a:pt x="401421" y="79743"/>
                  </a:lnTo>
                  <a:lnTo>
                    <a:pt x="412877" y="78232"/>
                  </a:lnTo>
                  <a:close/>
                </a:path>
                <a:path w="2096135" h="146050">
                  <a:moveTo>
                    <a:pt x="443992" y="2032"/>
                  </a:moveTo>
                  <a:lnTo>
                    <a:pt x="425704" y="2032"/>
                  </a:lnTo>
                  <a:lnTo>
                    <a:pt x="425704" y="15494"/>
                  </a:lnTo>
                  <a:lnTo>
                    <a:pt x="387477" y="15494"/>
                  </a:lnTo>
                  <a:lnTo>
                    <a:pt x="387477" y="30099"/>
                  </a:lnTo>
                  <a:lnTo>
                    <a:pt x="425704" y="30099"/>
                  </a:lnTo>
                  <a:lnTo>
                    <a:pt x="425704" y="40894"/>
                  </a:lnTo>
                  <a:lnTo>
                    <a:pt x="387477" y="40894"/>
                  </a:lnTo>
                  <a:lnTo>
                    <a:pt x="387477" y="55499"/>
                  </a:lnTo>
                  <a:lnTo>
                    <a:pt x="425704" y="55499"/>
                  </a:lnTo>
                  <a:lnTo>
                    <a:pt x="425704" y="104902"/>
                  </a:lnTo>
                  <a:lnTo>
                    <a:pt x="443992" y="104902"/>
                  </a:lnTo>
                  <a:lnTo>
                    <a:pt x="443992" y="2032"/>
                  </a:lnTo>
                  <a:close/>
                </a:path>
                <a:path w="2096135" h="146050">
                  <a:moveTo>
                    <a:pt x="447040" y="124460"/>
                  </a:moveTo>
                  <a:lnTo>
                    <a:pt x="371094" y="124460"/>
                  </a:lnTo>
                  <a:lnTo>
                    <a:pt x="371094" y="91694"/>
                  </a:lnTo>
                  <a:lnTo>
                    <a:pt x="352679" y="91694"/>
                  </a:lnTo>
                  <a:lnTo>
                    <a:pt x="352679" y="140081"/>
                  </a:lnTo>
                  <a:lnTo>
                    <a:pt x="447040" y="140081"/>
                  </a:lnTo>
                  <a:lnTo>
                    <a:pt x="447040" y="124460"/>
                  </a:lnTo>
                  <a:close/>
                </a:path>
                <a:path w="2096135" h="146050">
                  <a:moveTo>
                    <a:pt x="601091" y="110363"/>
                  </a:moveTo>
                  <a:lnTo>
                    <a:pt x="543814" y="110363"/>
                  </a:lnTo>
                  <a:lnTo>
                    <a:pt x="543814" y="81915"/>
                  </a:lnTo>
                  <a:lnTo>
                    <a:pt x="582041" y="81915"/>
                  </a:lnTo>
                  <a:lnTo>
                    <a:pt x="582041" y="66294"/>
                  </a:lnTo>
                  <a:lnTo>
                    <a:pt x="507873" y="66294"/>
                  </a:lnTo>
                  <a:lnTo>
                    <a:pt x="507873" y="30226"/>
                  </a:lnTo>
                  <a:lnTo>
                    <a:pt x="579882" y="30226"/>
                  </a:lnTo>
                  <a:lnTo>
                    <a:pt x="579882" y="14732"/>
                  </a:lnTo>
                  <a:lnTo>
                    <a:pt x="489077" y="14732"/>
                  </a:lnTo>
                  <a:lnTo>
                    <a:pt x="489077" y="81915"/>
                  </a:lnTo>
                  <a:lnTo>
                    <a:pt x="525018" y="81915"/>
                  </a:lnTo>
                  <a:lnTo>
                    <a:pt x="525018" y="110363"/>
                  </a:lnTo>
                  <a:lnTo>
                    <a:pt x="467868" y="110363"/>
                  </a:lnTo>
                  <a:lnTo>
                    <a:pt x="467868" y="125984"/>
                  </a:lnTo>
                  <a:lnTo>
                    <a:pt x="601091" y="125984"/>
                  </a:lnTo>
                  <a:lnTo>
                    <a:pt x="601091" y="110363"/>
                  </a:lnTo>
                  <a:close/>
                </a:path>
                <a:path w="2096135" h="146050">
                  <a:moveTo>
                    <a:pt x="744347" y="53086"/>
                  </a:moveTo>
                  <a:lnTo>
                    <a:pt x="742594" y="49784"/>
                  </a:lnTo>
                  <a:lnTo>
                    <a:pt x="741045" y="46863"/>
                  </a:lnTo>
                  <a:lnTo>
                    <a:pt x="734314" y="42037"/>
                  </a:lnTo>
                  <a:lnTo>
                    <a:pt x="728802" y="38874"/>
                  </a:lnTo>
                  <a:lnTo>
                    <a:pt x="725805" y="37820"/>
                  </a:lnTo>
                  <a:lnTo>
                    <a:pt x="725805" y="53340"/>
                  </a:lnTo>
                  <a:lnTo>
                    <a:pt x="725805" y="68072"/>
                  </a:lnTo>
                  <a:lnTo>
                    <a:pt x="719455" y="71882"/>
                  </a:lnTo>
                  <a:lnTo>
                    <a:pt x="694309" y="71882"/>
                  </a:lnTo>
                  <a:lnTo>
                    <a:pt x="688086" y="68072"/>
                  </a:lnTo>
                  <a:lnTo>
                    <a:pt x="688086" y="57404"/>
                  </a:lnTo>
                  <a:lnTo>
                    <a:pt x="689610" y="54737"/>
                  </a:lnTo>
                  <a:lnTo>
                    <a:pt x="692785" y="52705"/>
                  </a:lnTo>
                  <a:lnTo>
                    <a:pt x="695833" y="50800"/>
                  </a:lnTo>
                  <a:lnTo>
                    <a:pt x="700532" y="49784"/>
                  </a:lnTo>
                  <a:lnTo>
                    <a:pt x="719455" y="49784"/>
                  </a:lnTo>
                  <a:lnTo>
                    <a:pt x="725805" y="53340"/>
                  </a:lnTo>
                  <a:lnTo>
                    <a:pt x="725805" y="37820"/>
                  </a:lnTo>
                  <a:lnTo>
                    <a:pt x="722401" y="36614"/>
                  </a:lnTo>
                  <a:lnTo>
                    <a:pt x="715086" y="35255"/>
                  </a:lnTo>
                  <a:lnTo>
                    <a:pt x="706882" y="34798"/>
                  </a:lnTo>
                  <a:lnTo>
                    <a:pt x="698665" y="35255"/>
                  </a:lnTo>
                  <a:lnTo>
                    <a:pt x="669417" y="53086"/>
                  </a:lnTo>
                  <a:lnTo>
                    <a:pt x="669480" y="68453"/>
                  </a:lnTo>
                  <a:lnTo>
                    <a:pt x="706755" y="86614"/>
                  </a:lnTo>
                  <a:lnTo>
                    <a:pt x="714984" y="86169"/>
                  </a:lnTo>
                  <a:lnTo>
                    <a:pt x="742492" y="71882"/>
                  </a:lnTo>
                  <a:lnTo>
                    <a:pt x="744347" y="68453"/>
                  </a:lnTo>
                  <a:lnTo>
                    <a:pt x="744347" y="53086"/>
                  </a:lnTo>
                  <a:close/>
                </a:path>
                <a:path w="2096135" h="146050">
                  <a:moveTo>
                    <a:pt x="750443" y="14732"/>
                  </a:moveTo>
                  <a:lnTo>
                    <a:pt x="715899" y="14732"/>
                  </a:lnTo>
                  <a:lnTo>
                    <a:pt x="715899" y="0"/>
                  </a:lnTo>
                  <a:lnTo>
                    <a:pt x="697103" y="0"/>
                  </a:lnTo>
                  <a:lnTo>
                    <a:pt x="697103" y="14732"/>
                  </a:lnTo>
                  <a:lnTo>
                    <a:pt x="662432" y="14732"/>
                  </a:lnTo>
                  <a:lnTo>
                    <a:pt x="662432" y="29718"/>
                  </a:lnTo>
                  <a:lnTo>
                    <a:pt x="750443" y="29718"/>
                  </a:lnTo>
                  <a:lnTo>
                    <a:pt x="750443" y="14732"/>
                  </a:lnTo>
                  <a:close/>
                </a:path>
                <a:path w="2096135" h="146050">
                  <a:moveTo>
                    <a:pt x="779399" y="109474"/>
                  </a:moveTo>
                  <a:lnTo>
                    <a:pt x="777138" y="105918"/>
                  </a:lnTo>
                  <a:lnTo>
                    <a:pt x="775208" y="102870"/>
                  </a:lnTo>
                  <a:lnTo>
                    <a:pt x="766826" y="98044"/>
                  </a:lnTo>
                  <a:lnTo>
                    <a:pt x="760222" y="95034"/>
                  </a:lnTo>
                  <a:lnTo>
                    <a:pt x="760222" y="118110"/>
                  </a:lnTo>
                  <a:lnTo>
                    <a:pt x="758431" y="123520"/>
                  </a:lnTo>
                  <a:lnTo>
                    <a:pt x="753059" y="127368"/>
                  </a:lnTo>
                  <a:lnTo>
                    <a:pt x="744093" y="129667"/>
                  </a:lnTo>
                  <a:lnTo>
                    <a:pt x="731520" y="130429"/>
                  </a:lnTo>
                  <a:lnTo>
                    <a:pt x="719086" y="129667"/>
                  </a:lnTo>
                  <a:lnTo>
                    <a:pt x="710196" y="127368"/>
                  </a:lnTo>
                  <a:lnTo>
                    <a:pt x="704850" y="123520"/>
                  </a:lnTo>
                  <a:lnTo>
                    <a:pt x="703072" y="118110"/>
                  </a:lnTo>
                  <a:lnTo>
                    <a:pt x="704850" y="112776"/>
                  </a:lnTo>
                  <a:lnTo>
                    <a:pt x="710196" y="108966"/>
                  </a:lnTo>
                  <a:lnTo>
                    <a:pt x="719086" y="106680"/>
                  </a:lnTo>
                  <a:lnTo>
                    <a:pt x="731520" y="105918"/>
                  </a:lnTo>
                  <a:lnTo>
                    <a:pt x="744093" y="106680"/>
                  </a:lnTo>
                  <a:lnTo>
                    <a:pt x="753059" y="108966"/>
                  </a:lnTo>
                  <a:lnTo>
                    <a:pt x="758431" y="112776"/>
                  </a:lnTo>
                  <a:lnTo>
                    <a:pt x="760222" y="118110"/>
                  </a:lnTo>
                  <a:lnTo>
                    <a:pt x="760222" y="95034"/>
                  </a:lnTo>
                  <a:lnTo>
                    <a:pt x="759891" y="94881"/>
                  </a:lnTo>
                  <a:lnTo>
                    <a:pt x="751687" y="92621"/>
                  </a:lnTo>
                  <a:lnTo>
                    <a:pt x="742226" y="91262"/>
                  </a:lnTo>
                  <a:lnTo>
                    <a:pt x="731520" y="90805"/>
                  </a:lnTo>
                  <a:lnTo>
                    <a:pt x="720813" y="91262"/>
                  </a:lnTo>
                  <a:lnTo>
                    <a:pt x="683717" y="109474"/>
                  </a:lnTo>
                  <a:lnTo>
                    <a:pt x="683717" y="126746"/>
                  </a:lnTo>
                  <a:lnTo>
                    <a:pt x="720788" y="145097"/>
                  </a:lnTo>
                  <a:lnTo>
                    <a:pt x="731520" y="145542"/>
                  </a:lnTo>
                  <a:lnTo>
                    <a:pt x="742315" y="145097"/>
                  </a:lnTo>
                  <a:lnTo>
                    <a:pt x="777100" y="130429"/>
                  </a:lnTo>
                  <a:lnTo>
                    <a:pt x="779399" y="126746"/>
                  </a:lnTo>
                  <a:lnTo>
                    <a:pt x="779399" y="109474"/>
                  </a:lnTo>
                  <a:close/>
                </a:path>
                <a:path w="2096135" h="146050">
                  <a:moveTo>
                    <a:pt x="798957" y="43307"/>
                  </a:moveTo>
                  <a:lnTo>
                    <a:pt x="777113" y="43307"/>
                  </a:lnTo>
                  <a:lnTo>
                    <a:pt x="777113" y="2032"/>
                  </a:lnTo>
                  <a:lnTo>
                    <a:pt x="758444" y="2032"/>
                  </a:lnTo>
                  <a:lnTo>
                    <a:pt x="758444" y="90424"/>
                  </a:lnTo>
                  <a:lnTo>
                    <a:pt x="777113" y="90424"/>
                  </a:lnTo>
                  <a:lnTo>
                    <a:pt x="777113" y="59055"/>
                  </a:lnTo>
                  <a:lnTo>
                    <a:pt x="798957" y="59055"/>
                  </a:lnTo>
                  <a:lnTo>
                    <a:pt x="798957" y="43307"/>
                  </a:lnTo>
                  <a:close/>
                </a:path>
                <a:path w="2096135" h="146050">
                  <a:moveTo>
                    <a:pt x="919988" y="94488"/>
                  </a:moveTo>
                  <a:lnTo>
                    <a:pt x="823976" y="94488"/>
                  </a:lnTo>
                  <a:lnTo>
                    <a:pt x="823976" y="110236"/>
                  </a:lnTo>
                  <a:lnTo>
                    <a:pt x="901192" y="110236"/>
                  </a:lnTo>
                  <a:lnTo>
                    <a:pt x="901192" y="145542"/>
                  </a:lnTo>
                  <a:lnTo>
                    <a:pt x="919988" y="145542"/>
                  </a:lnTo>
                  <a:lnTo>
                    <a:pt x="919988" y="94488"/>
                  </a:lnTo>
                  <a:close/>
                </a:path>
                <a:path w="2096135" h="146050">
                  <a:moveTo>
                    <a:pt x="939419" y="68834"/>
                  </a:moveTo>
                  <a:lnTo>
                    <a:pt x="882142" y="68834"/>
                  </a:lnTo>
                  <a:lnTo>
                    <a:pt x="882142" y="56134"/>
                  </a:lnTo>
                  <a:lnTo>
                    <a:pt x="919353" y="56134"/>
                  </a:lnTo>
                  <a:lnTo>
                    <a:pt x="919353" y="40640"/>
                  </a:lnTo>
                  <a:lnTo>
                    <a:pt x="919353" y="20955"/>
                  </a:lnTo>
                  <a:lnTo>
                    <a:pt x="919353" y="5461"/>
                  </a:lnTo>
                  <a:lnTo>
                    <a:pt x="900684" y="5461"/>
                  </a:lnTo>
                  <a:lnTo>
                    <a:pt x="900684" y="20955"/>
                  </a:lnTo>
                  <a:lnTo>
                    <a:pt x="900684" y="40640"/>
                  </a:lnTo>
                  <a:lnTo>
                    <a:pt x="844931" y="40640"/>
                  </a:lnTo>
                  <a:lnTo>
                    <a:pt x="844931" y="20955"/>
                  </a:lnTo>
                  <a:lnTo>
                    <a:pt x="900684" y="20955"/>
                  </a:lnTo>
                  <a:lnTo>
                    <a:pt x="900684" y="5461"/>
                  </a:lnTo>
                  <a:lnTo>
                    <a:pt x="826262" y="5461"/>
                  </a:lnTo>
                  <a:lnTo>
                    <a:pt x="826262" y="56134"/>
                  </a:lnTo>
                  <a:lnTo>
                    <a:pt x="863346" y="56134"/>
                  </a:lnTo>
                  <a:lnTo>
                    <a:pt x="863346" y="68834"/>
                  </a:lnTo>
                  <a:lnTo>
                    <a:pt x="806196" y="68834"/>
                  </a:lnTo>
                  <a:lnTo>
                    <a:pt x="806196" y="84455"/>
                  </a:lnTo>
                  <a:lnTo>
                    <a:pt x="939419" y="84455"/>
                  </a:lnTo>
                  <a:lnTo>
                    <a:pt x="939419" y="68834"/>
                  </a:lnTo>
                  <a:close/>
                </a:path>
                <a:path w="2096135" h="146050">
                  <a:moveTo>
                    <a:pt x="1073912" y="2032"/>
                  </a:moveTo>
                  <a:lnTo>
                    <a:pt x="1055624" y="2032"/>
                  </a:lnTo>
                  <a:lnTo>
                    <a:pt x="1055624" y="19939"/>
                  </a:lnTo>
                  <a:lnTo>
                    <a:pt x="1055624" y="33909"/>
                  </a:lnTo>
                  <a:lnTo>
                    <a:pt x="1055624" y="47752"/>
                  </a:lnTo>
                  <a:lnTo>
                    <a:pt x="1027684" y="47752"/>
                  </a:lnTo>
                  <a:lnTo>
                    <a:pt x="1027684" y="40132"/>
                  </a:lnTo>
                  <a:lnTo>
                    <a:pt x="1027684" y="33909"/>
                  </a:lnTo>
                  <a:lnTo>
                    <a:pt x="1055624" y="33909"/>
                  </a:lnTo>
                  <a:lnTo>
                    <a:pt x="1055624" y="19939"/>
                  </a:lnTo>
                  <a:lnTo>
                    <a:pt x="1027684" y="19939"/>
                  </a:lnTo>
                  <a:lnTo>
                    <a:pt x="1027684" y="6731"/>
                  </a:lnTo>
                  <a:lnTo>
                    <a:pt x="1009142" y="6731"/>
                  </a:lnTo>
                  <a:lnTo>
                    <a:pt x="1009142" y="24511"/>
                  </a:lnTo>
                  <a:lnTo>
                    <a:pt x="1009142" y="40132"/>
                  </a:lnTo>
                  <a:lnTo>
                    <a:pt x="1009142" y="56134"/>
                  </a:lnTo>
                  <a:lnTo>
                    <a:pt x="976884" y="56134"/>
                  </a:lnTo>
                  <a:lnTo>
                    <a:pt x="976884" y="40132"/>
                  </a:lnTo>
                  <a:lnTo>
                    <a:pt x="1009142" y="40132"/>
                  </a:lnTo>
                  <a:lnTo>
                    <a:pt x="1009142" y="24511"/>
                  </a:lnTo>
                  <a:lnTo>
                    <a:pt x="976884" y="24511"/>
                  </a:lnTo>
                  <a:lnTo>
                    <a:pt x="976884" y="6731"/>
                  </a:lnTo>
                  <a:lnTo>
                    <a:pt x="958596" y="6731"/>
                  </a:lnTo>
                  <a:lnTo>
                    <a:pt x="958596" y="71755"/>
                  </a:lnTo>
                  <a:lnTo>
                    <a:pt x="1027684" y="71755"/>
                  </a:lnTo>
                  <a:lnTo>
                    <a:pt x="1027684" y="61849"/>
                  </a:lnTo>
                  <a:lnTo>
                    <a:pt x="1055624" y="61849"/>
                  </a:lnTo>
                  <a:lnTo>
                    <a:pt x="1055624" y="74168"/>
                  </a:lnTo>
                  <a:lnTo>
                    <a:pt x="1073912" y="74168"/>
                  </a:lnTo>
                  <a:lnTo>
                    <a:pt x="1073912" y="61849"/>
                  </a:lnTo>
                  <a:lnTo>
                    <a:pt x="1073912" y="56134"/>
                  </a:lnTo>
                  <a:lnTo>
                    <a:pt x="1073912" y="47752"/>
                  </a:lnTo>
                  <a:lnTo>
                    <a:pt x="1073912" y="33909"/>
                  </a:lnTo>
                  <a:lnTo>
                    <a:pt x="1073912" y="24511"/>
                  </a:lnTo>
                  <a:lnTo>
                    <a:pt x="1073912" y="19939"/>
                  </a:lnTo>
                  <a:lnTo>
                    <a:pt x="1073912" y="2032"/>
                  </a:lnTo>
                  <a:close/>
                </a:path>
                <a:path w="2096135" h="146050">
                  <a:moveTo>
                    <a:pt x="1077468" y="128143"/>
                  </a:moveTo>
                  <a:lnTo>
                    <a:pt x="999490" y="128143"/>
                  </a:lnTo>
                  <a:lnTo>
                    <a:pt x="999490" y="118745"/>
                  </a:lnTo>
                  <a:lnTo>
                    <a:pt x="1073912" y="118745"/>
                  </a:lnTo>
                  <a:lnTo>
                    <a:pt x="1073912" y="80391"/>
                  </a:lnTo>
                  <a:lnTo>
                    <a:pt x="980948" y="80391"/>
                  </a:lnTo>
                  <a:lnTo>
                    <a:pt x="980948" y="95631"/>
                  </a:lnTo>
                  <a:lnTo>
                    <a:pt x="1055624" y="95631"/>
                  </a:lnTo>
                  <a:lnTo>
                    <a:pt x="1055624" y="104394"/>
                  </a:lnTo>
                  <a:lnTo>
                    <a:pt x="980948" y="104394"/>
                  </a:lnTo>
                  <a:lnTo>
                    <a:pt x="980948" y="143256"/>
                  </a:lnTo>
                  <a:lnTo>
                    <a:pt x="1077468" y="143256"/>
                  </a:lnTo>
                  <a:lnTo>
                    <a:pt x="1077468" y="128143"/>
                  </a:lnTo>
                  <a:close/>
                </a:path>
                <a:path w="2096135" h="146050">
                  <a:moveTo>
                    <a:pt x="1234186" y="96520"/>
                  </a:moveTo>
                  <a:lnTo>
                    <a:pt x="1203515" y="68122"/>
                  </a:lnTo>
                  <a:lnTo>
                    <a:pt x="1197737" y="46990"/>
                  </a:lnTo>
                  <a:lnTo>
                    <a:pt x="1197737" y="36449"/>
                  </a:lnTo>
                  <a:lnTo>
                    <a:pt x="1230630" y="36449"/>
                  </a:lnTo>
                  <a:lnTo>
                    <a:pt x="1230630" y="20828"/>
                  </a:lnTo>
                  <a:lnTo>
                    <a:pt x="1197737" y="20828"/>
                  </a:lnTo>
                  <a:lnTo>
                    <a:pt x="1197737" y="2032"/>
                  </a:lnTo>
                  <a:lnTo>
                    <a:pt x="1179068" y="2032"/>
                  </a:lnTo>
                  <a:lnTo>
                    <a:pt x="1179068" y="20828"/>
                  </a:lnTo>
                  <a:lnTo>
                    <a:pt x="1146429" y="20828"/>
                  </a:lnTo>
                  <a:lnTo>
                    <a:pt x="1146429" y="36449"/>
                  </a:lnTo>
                  <a:lnTo>
                    <a:pt x="1179195" y="36449"/>
                  </a:lnTo>
                  <a:lnTo>
                    <a:pt x="1179131" y="46990"/>
                  </a:lnTo>
                  <a:lnTo>
                    <a:pt x="1163053" y="84251"/>
                  </a:lnTo>
                  <a:lnTo>
                    <a:pt x="1142238" y="101600"/>
                  </a:lnTo>
                  <a:lnTo>
                    <a:pt x="1155700" y="113919"/>
                  </a:lnTo>
                  <a:lnTo>
                    <a:pt x="1182446" y="86372"/>
                  </a:lnTo>
                  <a:lnTo>
                    <a:pt x="1188466" y="76073"/>
                  </a:lnTo>
                  <a:lnTo>
                    <a:pt x="1194320" y="85039"/>
                  </a:lnTo>
                  <a:lnTo>
                    <a:pt x="1201966" y="93814"/>
                  </a:lnTo>
                  <a:lnTo>
                    <a:pt x="1211414" y="102425"/>
                  </a:lnTo>
                  <a:lnTo>
                    <a:pt x="1222629" y="110871"/>
                  </a:lnTo>
                  <a:lnTo>
                    <a:pt x="1234186" y="96520"/>
                  </a:lnTo>
                  <a:close/>
                </a:path>
                <a:path w="2096135" h="146050">
                  <a:moveTo>
                    <a:pt x="1262253" y="2032"/>
                  </a:moveTo>
                  <a:lnTo>
                    <a:pt x="1243584" y="2032"/>
                  </a:lnTo>
                  <a:lnTo>
                    <a:pt x="1243584" y="145542"/>
                  </a:lnTo>
                  <a:lnTo>
                    <a:pt x="1262253" y="145542"/>
                  </a:lnTo>
                  <a:lnTo>
                    <a:pt x="1262253" y="2032"/>
                  </a:lnTo>
                  <a:close/>
                </a:path>
                <a:path w="2096135" h="146050">
                  <a:moveTo>
                    <a:pt x="1368552" y="16129"/>
                  </a:moveTo>
                  <a:lnTo>
                    <a:pt x="1294511" y="16129"/>
                  </a:lnTo>
                  <a:lnTo>
                    <a:pt x="1294511" y="32004"/>
                  </a:lnTo>
                  <a:lnTo>
                    <a:pt x="1350264" y="32004"/>
                  </a:lnTo>
                  <a:lnTo>
                    <a:pt x="1349717" y="52705"/>
                  </a:lnTo>
                  <a:lnTo>
                    <a:pt x="1349032" y="69443"/>
                  </a:lnTo>
                  <a:lnTo>
                    <a:pt x="1348244" y="82232"/>
                  </a:lnTo>
                  <a:lnTo>
                    <a:pt x="1347343" y="91059"/>
                  </a:lnTo>
                  <a:lnTo>
                    <a:pt x="1365377" y="92075"/>
                  </a:lnTo>
                  <a:lnTo>
                    <a:pt x="1366774" y="72771"/>
                  </a:lnTo>
                  <a:lnTo>
                    <a:pt x="1367764" y="53682"/>
                  </a:lnTo>
                  <a:lnTo>
                    <a:pt x="1368348" y="34810"/>
                  </a:lnTo>
                  <a:lnTo>
                    <a:pt x="1368552" y="16129"/>
                  </a:lnTo>
                  <a:close/>
                </a:path>
                <a:path w="2096135" h="146050">
                  <a:moveTo>
                    <a:pt x="1380744" y="120142"/>
                  </a:moveTo>
                  <a:lnTo>
                    <a:pt x="1379931" y="106299"/>
                  </a:lnTo>
                  <a:lnTo>
                    <a:pt x="1379855" y="104775"/>
                  </a:lnTo>
                  <a:lnTo>
                    <a:pt x="1368983" y="105308"/>
                  </a:lnTo>
                  <a:lnTo>
                    <a:pt x="1357363" y="105727"/>
                  </a:lnTo>
                  <a:lnTo>
                    <a:pt x="1331849" y="106299"/>
                  </a:lnTo>
                  <a:lnTo>
                    <a:pt x="1331849" y="59944"/>
                  </a:lnTo>
                  <a:lnTo>
                    <a:pt x="1312926" y="59944"/>
                  </a:lnTo>
                  <a:lnTo>
                    <a:pt x="1312926" y="106553"/>
                  </a:lnTo>
                  <a:lnTo>
                    <a:pt x="1280795" y="106934"/>
                  </a:lnTo>
                  <a:lnTo>
                    <a:pt x="1282954" y="122555"/>
                  </a:lnTo>
                  <a:lnTo>
                    <a:pt x="1309776" y="122415"/>
                  </a:lnTo>
                  <a:lnTo>
                    <a:pt x="1335036" y="121970"/>
                  </a:lnTo>
                  <a:lnTo>
                    <a:pt x="1358684" y="121221"/>
                  </a:lnTo>
                  <a:lnTo>
                    <a:pt x="1380744" y="120142"/>
                  </a:lnTo>
                  <a:close/>
                </a:path>
                <a:path w="2096135" h="146050">
                  <a:moveTo>
                    <a:pt x="1426210" y="62357"/>
                  </a:moveTo>
                  <a:lnTo>
                    <a:pt x="1404493" y="62357"/>
                  </a:lnTo>
                  <a:lnTo>
                    <a:pt x="1404493" y="2032"/>
                  </a:lnTo>
                  <a:lnTo>
                    <a:pt x="1385697" y="2032"/>
                  </a:lnTo>
                  <a:lnTo>
                    <a:pt x="1385697" y="145542"/>
                  </a:lnTo>
                  <a:lnTo>
                    <a:pt x="1404493" y="145542"/>
                  </a:lnTo>
                  <a:lnTo>
                    <a:pt x="1404493" y="78105"/>
                  </a:lnTo>
                  <a:lnTo>
                    <a:pt x="1426210" y="78105"/>
                  </a:lnTo>
                  <a:lnTo>
                    <a:pt x="1426210" y="62357"/>
                  </a:lnTo>
                  <a:close/>
                </a:path>
                <a:path w="2096135" h="146050">
                  <a:moveTo>
                    <a:pt x="1593596" y="126619"/>
                  </a:moveTo>
                  <a:lnTo>
                    <a:pt x="1593507" y="109093"/>
                  </a:lnTo>
                  <a:lnTo>
                    <a:pt x="1591437" y="105664"/>
                  </a:lnTo>
                  <a:lnTo>
                    <a:pt x="1589532" y="102489"/>
                  </a:lnTo>
                  <a:lnTo>
                    <a:pt x="1581150" y="97663"/>
                  </a:lnTo>
                  <a:lnTo>
                    <a:pt x="1574533" y="94602"/>
                  </a:lnTo>
                  <a:lnTo>
                    <a:pt x="1574533" y="117856"/>
                  </a:lnTo>
                  <a:lnTo>
                    <a:pt x="1574533" y="121666"/>
                  </a:lnTo>
                  <a:lnTo>
                    <a:pt x="1572120" y="124714"/>
                  </a:lnTo>
                  <a:lnTo>
                    <a:pt x="1567053" y="127000"/>
                  </a:lnTo>
                  <a:lnTo>
                    <a:pt x="1562100" y="129159"/>
                  </a:lnTo>
                  <a:lnTo>
                    <a:pt x="1554734" y="130302"/>
                  </a:lnTo>
                  <a:lnTo>
                    <a:pt x="1535176" y="130302"/>
                  </a:lnTo>
                  <a:lnTo>
                    <a:pt x="1527810" y="129159"/>
                  </a:lnTo>
                  <a:lnTo>
                    <a:pt x="1522730" y="127000"/>
                  </a:lnTo>
                  <a:lnTo>
                    <a:pt x="1517777" y="124714"/>
                  </a:lnTo>
                  <a:lnTo>
                    <a:pt x="1515237" y="121666"/>
                  </a:lnTo>
                  <a:lnTo>
                    <a:pt x="1515237" y="117856"/>
                  </a:lnTo>
                  <a:lnTo>
                    <a:pt x="1517091" y="112534"/>
                  </a:lnTo>
                  <a:lnTo>
                    <a:pt x="1522666" y="108724"/>
                  </a:lnTo>
                  <a:lnTo>
                    <a:pt x="1531950" y="106426"/>
                  </a:lnTo>
                  <a:lnTo>
                    <a:pt x="1544955" y="105664"/>
                  </a:lnTo>
                  <a:lnTo>
                    <a:pt x="1557934" y="106426"/>
                  </a:lnTo>
                  <a:lnTo>
                    <a:pt x="1567180" y="108724"/>
                  </a:lnTo>
                  <a:lnTo>
                    <a:pt x="1572704" y="112534"/>
                  </a:lnTo>
                  <a:lnTo>
                    <a:pt x="1574533" y="117856"/>
                  </a:lnTo>
                  <a:lnTo>
                    <a:pt x="1574533" y="94602"/>
                  </a:lnTo>
                  <a:lnTo>
                    <a:pt x="1574165" y="94424"/>
                  </a:lnTo>
                  <a:lnTo>
                    <a:pt x="1565808" y="92125"/>
                  </a:lnTo>
                  <a:lnTo>
                    <a:pt x="1556016" y="90754"/>
                  </a:lnTo>
                  <a:lnTo>
                    <a:pt x="1544955" y="90297"/>
                  </a:lnTo>
                  <a:lnTo>
                    <a:pt x="1533893" y="90754"/>
                  </a:lnTo>
                  <a:lnTo>
                    <a:pt x="1496187" y="109093"/>
                  </a:lnTo>
                  <a:lnTo>
                    <a:pt x="1496187" y="126619"/>
                  </a:lnTo>
                  <a:lnTo>
                    <a:pt x="1533829" y="145097"/>
                  </a:lnTo>
                  <a:lnTo>
                    <a:pt x="1544955" y="145542"/>
                  </a:lnTo>
                  <a:lnTo>
                    <a:pt x="1555991" y="145097"/>
                  </a:lnTo>
                  <a:lnTo>
                    <a:pt x="1591335" y="130302"/>
                  </a:lnTo>
                  <a:lnTo>
                    <a:pt x="1593596" y="126619"/>
                  </a:lnTo>
                  <a:close/>
                </a:path>
                <a:path w="2096135" h="146050">
                  <a:moveTo>
                    <a:pt x="1611503" y="69723"/>
                  </a:moveTo>
                  <a:lnTo>
                    <a:pt x="1577975" y="69723"/>
                  </a:lnTo>
                  <a:lnTo>
                    <a:pt x="1577975" y="58293"/>
                  </a:lnTo>
                  <a:lnTo>
                    <a:pt x="1577975" y="58166"/>
                  </a:lnTo>
                  <a:lnTo>
                    <a:pt x="1577975" y="53086"/>
                  </a:lnTo>
                  <a:lnTo>
                    <a:pt x="1584706" y="49110"/>
                  </a:lnTo>
                  <a:lnTo>
                    <a:pt x="1589151" y="44577"/>
                  </a:lnTo>
                  <a:lnTo>
                    <a:pt x="1589506" y="44221"/>
                  </a:lnTo>
                  <a:lnTo>
                    <a:pt x="1592376" y="38392"/>
                  </a:lnTo>
                  <a:lnTo>
                    <a:pt x="1593342" y="31623"/>
                  </a:lnTo>
                  <a:lnTo>
                    <a:pt x="1593342" y="22987"/>
                  </a:lnTo>
                  <a:lnTo>
                    <a:pt x="1590598" y="18669"/>
                  </a:lnTo>
                  <a:lnTo>
                    <a:pt x="1589151" y="16383"/>
                  </a:lnTo>
                  <a:lnTo>
                    <a:pt x="1580769" y="11557"/>
                  </a:lnTo>
                  <a:lnTo>
                    <a:pt x="1574292" y="8623"/>
                  </a:lnTo>
                  <a:lnTo>
                    <a:pt x="1574292" y="27559"/>
                  </a:lnTo>
                  <a:lnTo>
                    <a:pt x="1574292" y="31623"/>
                  </a:lnTo>
                  <a:lnTo>
                    <a:pt x="1572450" y="37299"/>
                  </a:lnTo>
                  <a:lnTo>
                    <a:pt x="1566951" y="41338"/>
                  </a:lnTo>
                  <a:lnTo>
                    <a:pt x="1559420" y="43345"/>
                  </a:lnTo>
                  <a:lnTo>
                    <a:pt x="1559420" y="58293"/>
                  </a:lnTo>
                  <a:lnTo>
                    <a:pt x="1559420" y="69723"/>
                  </a:lnTo>
                  <a:lnTo>
                    <a:pt x="1530223" y="69723"/>
                  </a:lnTo>
                  <a:lnTo>
                    <a:pt x="1530223" y="58166"/>
                  </a:lnTo>
                  <a:lnTo>
                    <a:pt x="1534668" y="58801"/>
                  </a:lnTo>
                  <a:lnTo>
                    <a:pt x="1539608" y="59055"/>
                  </a:lnTo>
                  <a:lnTo>
                    <a:pt x="1550162" y="59055"/>
                  </a:lnTo>
                  <a:lnTo>
                    <a:pt x="1554988" y="58801"/>
                  </a:lnTo>
                  <a:lnTo>
                    <a:pt x="1559420" y="58293"/>
                  </a:lnTo>
                  <a:lnTo>
                    <a:pt x="1559420" y="43345"/>
                  </a:lnTo>
                  <a:lnTo>
                    <a:pt x="1557782" y="43776"/>
                  </a:lnTo>
                  <a:lnTo>
                    <a:pt x="1544955" y="44577"/>
                  </a:lnTo>
                  <a:lnTo>
                    <a:pt x="1535544" y="44577"/>
                  </a:lnTo>
                  <a:lnTo>
                    <a:pt x="1528318" y="43434"/>
                  </a:lnTo>
                  <a:lnTo>
                    <a:pt x="1523238" y="41148"/>
                  </a:lnTo>
                  <a:lnTo>
                    <a:pt x="1518018" y="38862"/>
                  </a:lnTo>
                  <a:lnTo>
                    <a:pt x="1515491" y="35687"/>
                  </a:lnTo>
                  <a:lnTo>
                    <a:pt x="1515491" y="27559"/>
                  </a:lnTo>
                  <a:lnTo>
                    <a:pt x="1518018" y="24384"/>
                  </a:lnTo>
                  <a:lnTo>
                    <a:pt x="1527937" y="19812"/>
                  </a:lnTo>
                  <a:lnTo>
                    <a:pt x="1535303" y="18669"/>
                  </a:lnTo>
                  <a:lnTo>
                    <a:pt x="1554594" y="18669"/>
                  </a:lnTo>
                  <a:lnTo>
                    <a:pt x="1561973" y="19812"/>
                  </a:lnTo>
                  <a:lnTo>
                    <a:pt x="1571879" y="24384"/>
                  </a:lnTo>
                  <a:lnTo>
                    <a:pt x="1574292" y="27559"/>
                  </a:lnTo>
                  <a:lnTo>
                    <a:pt x="1574292" y="8623"/>
                  </a:lnTo>
                  <a:lnTo>
                    <a:pt x="1573809" y="8394"/>
                  </a:lnTo>
                  <a:lnTo>
                    <a:pt x="1565529" y="6134"/>
                  </a:lnTo>
                  <a:lnTo>
                    <a:pt x="1555902" y="4775"/>
                  </a:lnTo>
                  <a:lnTo>
                    <a:pt x="1544955" y="4318"/>
                  </a:lnTo>
                  <a:lnTo>
                    <a:pt x="1533918" y="4775"/>
                  </a:lnTo>
                  <a:lnTo>
                    <a:pt x="1496441" y="22987"/>
                  </a:lnTo>
                  <a:lnTo>
                    <a:pt x="1496441" y="31623"/>
                  </a:lnTo>
                  <a:lnTo>
                    <a:pt x="1497393" y="38265"/>
                  </a:lnTo>
                  <a:lnTo>
                    <a:pt x="1500251" y="44069"/>
                  </a:lnTo>
                  <a:lnTo>
                    <a:pt x="1505013" y="49022"/>
                  </a:lnTo>
                  <a:lnTo>
                    <a:pt x="1511668" y="53086"/>
                  </a:lnTo>
                  <a:lnTo>
                    <a:pt x="1511668" y="69723"/>
                  </a:lnTo>
                  <a:lnTo>
                    <a:pt x="1478280" y="69723"/>
                  </a:lnTo>
                  <a:lnTo>
                    <a:pt x="1478280" y="85344"/>
                  </a:lnTo>
                  <a:lnTo>
                    <a:pt x="1611503" y="85344"/>
                  </a:lnTo>
                  <a:lnTo>
                    <a:pt x="1611503" y="69723"/>
                  </a:lnTo>
                  <a:close/>
                </a:path>
                <a:path w="2096135" h="146050">
                  <a:moveTo>
                    <a:pt x="1740916" y="5207"/>
                  </a:moveTo>
                  <a:lnTo>
                    <a:pt x="1638554" y="5207"/>
                  </a:lnTo>
                  <a:lnTo>
                    <a:pt x="1638554" y="20955"/>
                  </a:lnTo>
                  <a:lnTo>
                    <a:pt x="1740916" y="20955"/>
                  </a:lnTo>
                  <a:lnTo>
                    <a:pt x="1740916" y="5207"/>
                  </a:lnTo>
                  <a:close/>
                </a:path>
                <a:path w="2096135" h="146050">
                  <a:moveTo>
                    <a:pt x="1742567" y="44450"/>
                  </a:moveTo>
                  <a:lnTo>
                    <a:pt x="1723136" y="44450"/>
                  </a:lnTo>
                  <a:lnTo>
                    <a:pt x="1724406" y="24765"/>
                  </a:lnTo>
                  <a:lnTo>
                    <a:pt x="1705991" y="24765"/>
                  </a:lnTo>
                  <a:lnTo>
                    <a:pt x="1704848" y="44450"/>
                  </a:lnTo>
                  <a:lnTo>
                    <a:pt x="1674495" y="44450"/>
                  </a:lnTo>
                  <a:lnTo>
                    <a:pt x="1673352" y="24765"/>
                  </a:lnTo>
                  <a:lnTo>
                    <a:pt x="1654937" y="24765"/>
                  </a:lnTo>
                  <a:lnTo>
                    <a:pt x="1656334" y="44450"/>
                  </a:lnTo>
                  <a:lnTo>
                    <a:pt x="1636649" y="44450"/>
                  </a:lnTo>
                  <a:lnTo>
                    <a:pt x="1636649" y="59944"/>
                  </a:lnTo>
                  <a:lnTo>
                    <a:pt x="1742567" y="59944"/>
                  </a:lnTo>
                  <a:lnTo>
                    <a:pt x="1742567" y="44450"/>
                  </a:lnTo>
                  <a:close/>
                </a:path>
                <a:path w="2096135" h="146050">
                  <a:moveTo>
                    <a:pt x="1756283" y="68326"/>
                  </a:moveTo>
                  <a:lnTo>
                    <a:pt x="1623060" y="68326"/>
                  </a:lnTo>
                  <a:lnTo>
                    <a:pt x="1623060" y="84074"/>
                  </a:lnTo>
                  <a:lnTo>
                    <a:pt x="1680210" y="84074"/>
                  </a:lnTo>
                  <a:lnTo>
                    <a:pt x="1680210" y="93853"/>
                  </a:lnTo>
                  <a:lnTo>
                    <a:pt x="1642745" y="93853"/>
                  </a:lnTo>
                  <a:lnTo>
                    <a:pt x="1642745" y="142494"/>
                  </a:lnTo>
                  <a:lnTo>
                    <a:pt x="1736598" y="142494"/>
                  </a:lnTo>
                  <a:lnTo>
                    <a:pt x="1736598" y="127000"/>
                  </a:lnTo>
                  <a:lnTo>
                    <a:pt x="1736598" y="109474"/>
                  </a:lnTo>
                  <a:lnTo>
                    <a:pt x="1736598" y="93853"/>
                  </a:lnTo>
                  <a:lnTo>
                    <a:pt x="1718056" y="93853"/>
                  </a:lnTo>
                  <a:lnTo>
                    <a:pt x="1718056" y="109474"/>
                  </a:lnTo>
                  <a:lnTo>
                    <a:pt x="1718056" y="127000"/>
                  </a:lnTo>
                  <a:lnTo>
                    <a:pt x="1661287" y="127000"/>
                  </a:lnTo>
                  <a:lnTo>
                    <a:pt x="1661287" y="109474"/>
                  </a:lnTo>
                  <a:lnTo>
                    <a:pt x="1718056" y="109474"/>
                  </a:lnTo>
                  <a:lnTo>
                    <a:pt x="1718056" y="93853"/>
                  </a:lnTo>
                  <a:lnTo>
                    <a:pt x="1699006" y="93853"/>
                  </a:lnTo>
                  <a:lnTo>
                    <a:pt x="1699006" y="84074"/>
                  </a:lnTo>
                  <a:lnTo>
                    <a:pt x="1756283" y="84074"/>
                  </a:lnTo>
                  <a:lnTo>
                    <a:pt x="1756283" y="68326"/>
                  </a:lnTo>
                  <a:close/>
                </a:path>
                <a:path w="2096135" h="146050">
                  <a:moveTo>
                    <a:pt x="1904873" y="95123"/>
                  </a:moveTo>
                  <a:lnTo>
                    <a:pt x="1897367" y="91198"/>
                  </a:lnTo>
                  <a:lnTo>
                    <a:pt x="1890496" y="86080"/>
                  </a:lnTo>
                  <a:lnTo>
                    <a:pt x="1884273" y="79768"/>
                  </a:lnTo>
                  <a:lnTo>
                    <a:pt x="1880311" y="74422"/>
                  </a:lnTo>
                  <a:lnTo>
                    <a:pt x="1878711" y="72263"/>
                  </a:lnTo>
                  <a:lnTo>
                    <a:pt x="1868297" y="11684"/>
                  </a:lnTo>
                  <a:lnTo>
                    <a:pt x="1849501" y="11684"/>
                  </a:lnTo>
                  <a:lnTo>
                    <a:pt x="1849501" y="39497"/>
                  </a:lnTo>
                  <a:lnTo>
                    <a:pt x="1848827" y="48298"/>
                  </a:lnTo>
                  <a:lnTo>
                    <a:pt x="1826526" y="88671"/>
                  </a:lnTo>
                  <a:lnTo>
                    <a:pt x="1811274" y="99314"/>
                  </a:lnTo>
                  <a:lnTo>
                    <a:pt x="1825752" y="112395"/>
                  </a:lnTo>
                  <a:lnTo>
                    <a:pt x="1835823" y="104394"/>
                  </a:lnTo>
                  <a:lnTo>
                    <a:pt x="1844700" y="95415"/>
                  </a:lnTo>
                  <a:lnTo>
                    <a:pt x="1852396" y="85432"/>
                  </a:lnTo>
                  <a:lnTo>
                    <a:pt x="1858899" y="74422"/>
                  </a:lnTo>
                  <a:lnTo>
                    <a:pt x="1865528" y="84645"/>
                  </a:lnTo>
                  <a:lnTo>
                    <a:pt x="1873250" y="93967"/>
                  </a:lnTo>
                  <a:lnTo>
                    <a:pt x="1882000" y="102412"/>
                  </a:lnTo>
                  <a:lnTo>
                    <a:pt x="1891792" y="109982"/>
                  </a:lnTo>
                  <a:lnTo>
                    <a:pt x="1904873" y="95123"/>
                  </a:lnTo>
                  <a:close/>
                </a:path>
                <a:path w="2096135" h="146050">
                  <a:moveTo>
                    <a:pt x="1933829" y="2032"/>
                  </a:moveTo>
                  <a:lnTo>
                    <a:pt x="1915287" y="2032"/>
                  </a:lnTo>
                  <a:lnTo>
                    <a:pt x="1915287" y="145542"/>
                  </a:lnTo>
                  <a:lnTo>
                    <a:pt x="1933829" y="145542"/>
                  </a:lnTo>
                  <a:lnTo>
                    <a:pt x="1933829" y="2032"/>
                  </a:lnTo>
                  <a:close/>
                </a:path>
                <a:path w="2096135" h="146050">
                  <a:moveTo>
                    <a:pt x="2045462" y="67818"/>
                  </a:moveTo>
                  <a:lnTo>
                    <a:pt x="2038096" y="64935"/>
                  </a:lnTo>
                  <a:lnTo>
                    <a:pt x="2031441" y="61404"/>
                  </a:lnTo>
                  <a:lnTo>
                    <a:pt x="2025472" y="57213"/>
                  </a:lnTo>
                  <a:lnTo>
                    <a:pt x="2023897" y="55753"/>
                  </a:lnTo>
                  <a:lnTo>
                    <a:pt x="2020189" y="52324"/>
                  </a:lnTo>
                  <a:lnTo>
                    <a:pt x="2013712" y="45466"/>
                  </a:lnTo>
                  <a:lnTo>
                    <a:pt x="2010410" y="37719"/>
                  </a:lnTo>
                  <a:lnTo>
                    <a:pt x="2010410" y="24003"/>
                  </a:lnTo>
                  <a:lnTo>
                    <a:pt x="2039366" y="24003"/>
                  </a:lnTo>
                  <a:lnTo>
                    <a:pt x="2039366" y="8509"/>
                  </a:lnTo>
                  <a:lnTo>
                    <a:pt x="1962150" y="8509"/>
                  </a:lnTo>
                  <a:lnTo>
                    <a:pt x="1962150" y="24003"/>
                  </a:lnTo>
                  <a:lnTo>
                    <a:pt x="1991741" y="24003"/>
                  </a:lnTo>
                  <a:lnTo>
                    <a:pt x="1991741" y="29845"/>
                  </a:lnTo>
                  <a:lnTo>
                    <a:pt x="1969719" y="66357"/>
                  </a:lnTo>
                  <a:lnTo>
                    <a:pt x="1955927" y="73660"/>
                  </a:lnTo>
                  <a:lnTo>
                    <a:pt x="1969135" y="86868"/>
                  </a:lnTo>
                  <a:lnTo>
                    <a:pt x="1999107" y="61214"/>
                  </a:lnTo>
                  <a:lnTo>
                    <a:pt x="2001647" y="55753"/>
                  </a:lnTo>
                  <a:lnTo>
                    <a:pt x="2007717" y="63246"/>
                  </a:lnTo>
                  <a:lnTo>
                    <a:pt x="2015070" y="70078"/>
                  </a:lnTo>
                  <a:lnTo>
                    <a:pt x="2023719" y="76301"/>
                  </a:lnTo>
                  <a:lnTo>
                    <a:pt x="2033651" y="81915"/>
                  </a:lnTo>
                  <a:lnTo>
                    <a:pt x="2045462" y="67818"/>
                  </a:lnTo>
                  <a:close/>
                </a:path>
                <a:path w="2096135" h="146050">
                  <a:moveTo>
                    <a:pt x="2076323" y="107696"/>
                  </a:moveTo>
                  <a:lnTo>
                    <a:pt x="2073757" y="103505"/>
                  </a:lnTo>
                  <a:lnTo>
                    <a:pt x="2072132" y="100838"/>
                  </a:lnTo>
                  <a:lnTo>
                    <a:pt x="2063750" y="95758"/>
                  </a:lnTo>
                  <a:lnTo>
                    <a:pt x="2057146" y="92544"/>
                  </a:lnTo>
                  <a:lnTo>
                    <a:pt x="2057146" y="116332"/>
                  </a:lnTo>
                  <a:lnTo>
                    <a:pt x="2055355" y="122085"/>
                  </a:lnTo>
                  <a:lnTo>
                    <a:pt x="2049983" y="126161"/>
                  </a:lnTo>
                  <a:lnTo>
                    <a:pt x="2041017" y="128612"/>
                  </a:lnTo>
                  <a:lnTo>
                    <a:pt x="2028444" y="129413"/>
                  </a:lnTo>
                  <a:lnTo>
                    <a:pt x="2016010" y="128612"/>
                  </a:lnTo>
                  <a:lnTo>
                    <a:pt x="2007120" y="126161"/>
                  </a:lnTo>
                  <a:lnTo>
                    <a:pt x="2001774" y="122085"/>
                  </a:lnTo>
                  <a:lnTo>
                    <a:pt x="1999996" y="116332"/>
                  </a:lnTo>
                  <a:lnTo>
                    <a:pt x="2001774" y="110744"/>
                  </a:lnTo>
                  <a:lnTo>
                    <a:pt x="2007120" y="106730"/>
                  </a:lnTo>
                  <a:lnTo>
                    <a:pt x="2016010" y="104317"/>
                  </a:lnTo>
                  <a:lnTo>
                    <a:pt x="2028444" y="103505"/>
                  </a:lnTo>
                  <a:lnTo>
                    <a:pt x="2041017" y="104317"/>
                  </a:lnTo>
                  <a:lnTo>
                    <a:pt x="2049983" y="106730"/>
                  </a:lnTo>
                  <a:lnTo>
                    <a:pt x="2055355" y="110744"/>
                  </a:lnTo>
                  <a:lnTo>
                    <a:pt x="2057146" y="116332"/>
                  </a:lnTo>
                  <a:lnTo>
                    <a:pt x="2057146" y="92544"/>
                  </a:lnTo>
                  <a:lnTo>
                    <a:pt x="2056765" y="92354"/>
                  </a:lnTo>
                  <a:lnTo>
                    <a:pt x="2048573" y="89941"/>
                  </a:lnTo>
                  <a:lnTo>
                    <a:pt x="2039137" y="88493"/>
                  </a:lnTo>
                  <a:lnTo>
                    <a:pt x="2028444" y="88011"/>
                  </a:lnTo>
                  <a:lnTo>
                    <a:pt x="2017801" y="88493"/>
                  </a:lnTo>
                  <a:lnTo>
                    <a:pt x="1980641" y="107696"/>
                  </a:lnTo>
                  <a:lnTo>
                    <a:pt x="1980565" y="124968"/>
                  </a:lnTo>
                  <a:lnTo>
                    <a:pt x="1984756" y="131953"/>
                  </a:lnTo>
                  <a:lnTo>
                    <a:pt x="2028444" y="145034"/>
                  </a:lnTo>
                  <a:lnTo>
                    <a:pt x="2039200" y="144538"/>
                  </a:lnTo>
                  <a:lnTo>
                    <a:pt x="2073656" y="129413"/>
                  </a:lnTo>
                  <a:lnTo>
                    <a:pt x="2076323" y="124968"/>
                  </a:lnTo>
                  <a:lnTo>
                    <a:pt x="2076323" y="107696"/>
                  </a:lnTo>
                  <a:close/>
                </a:path>
                <a:path w="2096135" h="146050">
                  <a:moveTo>
                    <a:pt x="2095881" y="37211"/>
                  </a:moveTo>
                  <a:lnTo>
                    <a:pt x="2074037" y="37211"/>
                  </a:lnTo>
                  <a:lnTo>
                    <a:pt x="2074037" y="2032"/>
                  </a:lnTo>
                  <a:lnTo>
                    <a:pt x="2055368" y="2032"/>
                  </a:lnTo>
                  <a:lnTo>
                    <a:pt x="2055368" y="85852"/>
                  </a:lnTo>
                  <a:lnTo>
                    <a:pt x="2074037" y="85852"/>
                  </a:lnTo>
                  <a:lnTo>
                    <a:pt x="2074037" y="52959"/>
                  </a:lnTo>
                  <a:lnTo>
                    <a:pt x="2095881" y="52959"/>
                  </a:lnTo>
                  <a:lnTo>
                    <a:pt x="2095881" y="37211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061078" y="1278000"/>
              <a:ext cx="245999" cy="116204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4327652" y="1278000"/>
              <a:ext cx="440055" cy="116205"/>
            </a:xfrm>
            <a:custGeom>
              <a:avLst/>
              <a:gdLst/>
              <a:ahLst/>
              <a:cxnLst/>
              <a:rect l="l" t="t" r="r" b="b"/>
              <a:pathLst>
                <a:path w="440054" h="116205">
                  <a:moveTo>
                    <a:pt x="18796" y="87884"/>
                  </a:moveTo>
                  <a:lnTo>
                    <a:pt x="17907" y="85852"/>
                  </a:lnTo>
                  <a:lnTo>
                    <a:pt x="16129" y="84328"/>
                  </a:lnTo>
                  <a:lnTo>
                    <a:pt x="14351" y="82677"/>
                  </a:lnTo>
                  <a:lnTo>
                    <a:pt x="12065" y="81915"/>
                  </a:lnTo>
                  <a:lnTo>
                    <a:pt x="6985" y="81915"/>
                  </a:lnTo>
                  <a:lnTo>
                    <a:pt x="4699" y="82677"/>
                  </a:lnTo>
                  <a:lnTo>
                    <a:pt x="2921" y="84328"/>
                  </a:lnTo>
                  <a:lnTo>
                    <a:pt x="1016" y="85852"/>
                  </a:lnTo>
                  <a:lnTo>
                    <a:pt x="0" y="87884"/>
                  </a:lnTo>
                  <a:lnTo>
                    <a:pt x="50" y="92964"/>
                  </a:lnTo>
                  <a:lnTo>
                    <a:pt x="889" y="94869"/>
                  </a:lnTo>
                  <a:lnTo>
                    <a:pt x="2794" y="96520"/>
                  </a:lnTo>
                  <a:lnTo>
                    <a:pt x="4572" y="98171"/>
                  </a:lnTo>
                  <a:lnTo>
                    <a:pt x="6731" y="98933"/>
                  </a:lnTo>
                  <a:lnTo>
                    <a:pt x="12065" y="98933"/>
                  </a:lnTo>
                  <a:lnTo>
                    <a:pt x="14351" y="98171"/>
                  </a:lnTo>
                  <a:lnTo>
                    <a:pt x="16129" y="96647"/>
                  </a:lnTo>
                  <a:lnTo>
                    <a:pt x="17907" y="94996"/>
                  </a:lnTo>
                  <a:lnTo>
                    <a:pt x="18796" y="92964"/>
                  </a:lnTo>
                  <a:lnTo>
                    <a:pt x="18796" y="87884"/>
                  </a:lnTo>
                  <a:close/>
                </a:path>
                <a:path w="440054" h="116205">
                  <a:moveTo>
                    <a:pt x="18796" y="44069"/>
                  </a:moveTo>
                  <a:lnTo>
                    <a:pt x="17907" y="42037"/>
                  </a:lnTo>
                  <a:lnTo>
                    <a:pt x="16129" y="40513"/>
                  </a:lnTo>
                  <a:lnTo>
                    <a:pt x="14351" y="38862"/>
                  </a:lnTo>
                  <a:lnTo>
                    <a:pt x="12065" y="38100"/>
                  </a:lnTo>
                  <a:lnTo>
                    <a:pt x="6985" y="38100"/>
                  </a:lnTo>
                  <a:lnTo>
                    <a:pt x="4826" y="38862"/>
                  </a:lnTo>
                  <a:lnTo>
                    <a:pt x="2921" y="40513"/>
                  </a:lnTo>
                  <a:lnTo>
                    <a:pt x="1016" y="42037"/>
                  </a:lnTo>
                  <a:lnTo>
                    <a:pt x="0" y="44069"/>
                  </a:lnTo>
                  <a:lnTo>
                    <a:pt x="63" y="49149"/>
                  </a:lnTo>
                  <a:lnTo>
                    <a:pt x="1016" y="51054"/>
                  </a:lnTo>
                  <a:lnTo>
                    <a:pt x="2794" y="52705"/>
                  </a:lnTo>
                  <a:lnTo>
                    <a:pt x="4699" y="54356"/>
                  </a:lnTo>
                  <a:lnTo>
                    <a:pt x="6858" y="55118"/>
                  </a:lnTo>
                  <a:lnTo>
                    <a:pt x="12065" y="55118"/>
                  </a:lnTo>
                  <a:lnTo>
                    <a:pt x="14351" y="54356"/>
                  </a:lnTo>
                  <a:lnTo>
                    <a:pt x="16129" y="52832"/>
                  </a:lnTo>
                  <a:lnTo>
                    <a:pt x="17907" y="51181"/>
                  </a:lnTo>
                  <a:lnTo>
                    <a:pt x="18796" y="49149"/>
                  </a:lnTo>
                  <a:lnTo>
                    <a:pt x="18796" y="44069"/>
                  </a:lnTo>
                  <a:close/>
                </a:path>
                <a:path w="440054" h="116205">
                  <a:moveTo>
                    <a:pt x="163957" y="67056"/>
                  </a:moveTo>
                  <a:lnTo>
                    <a:pt x="92202" y="67056"/>
                  </a:lnTo>
                  <a:lnTo>
                    <a:pt x="92202" y="78867"/>
                  </a:lnTo>
                  <a:lnTo>
                    <a:pt x="149987" y="78867"/>
                  </a:lnTo>
                  <a:lnTo>
                    <a:pt x="149987" y="107569"/>
                  </a:lnTo>
                  <a:lnTo>
                    <a:pt x="163957" y="107569"/>
                  </a:lnTo>
                  <a:lnTo>
                    <a:pt x="163957" y="67056"/>
                  </a:lnTo>
                  <a:close/>
                </a:path>
                <a:path w="440054" h="116205">
                  <a:moveTo>
                    <a:pt x="163957" y="0"/>
                  </a:moveTo>
                  <a:lnTo>
                    <a:pt x="150241" y="0"/>
                  </a:lnTo>
                  <a:lnTo>
                    <a:pt x="150241" y="24765"/>
                  </a:lnTo>
                  <a:lnTo>
                    <a:pt x="132207" y="24765"/>
                  </a:lnTo>
                  <a:lnTo>
                    <a:pt x="130810" y="17907"/>
                  </a:lnTo>
                  <a:lnTo>
                    <a:pt x="128714" y="14605"/>
                  </a:lnTo>
                  <a:lnTo>
                    <a:pt x="127508" y="12700"/>
                  </a:lnTo>
                  <a:lnTo>
                    <a:pt x="122301" y="8763"/>
                  </a:lnTo>
                  <a:lnTo>
                    <a:pt x="118872" y="6108"/>
                  </a:lnTo>
                  <a:lnTo>
                    <a:pt x="118872" y="25781"/>
                  </a:lnTo>
                  <a:lnTo>
                    <a:pt x="118872" y="36068"/>
                  </a:lnTo>
                  <a:lnTo>
                    <a:pt x="117602" y="40005"/>
                  </a:lnTo>
                  <a:lnTo>
                    <a:pt x="114935" y="42926"/>
                  </a:lnTo>
                  <a:lnTo>
                    <a:pt x="112268" y="45720"/>
                  </a:lnTo>
                  <a:lnTo>
                    <a:pt x="108585" y="47117"/>
                  </a:lnTo>
                  <a:lnTo>
                    <a:pt x="99314" y="47117"/>
                  </a:lnTo>
                  <a:lnTo>
                    <a:pt x="95631" y="45720"/>
                  </a:lnTo>
                  <a:lnTo>
                    <a:pt x="92964" y="42926"/>
                  </a:lnTo>
                  <a:lnTo>
                    <a:pt x="90297" y="40005"/>
                  </a:lnTo>
                  <a:lnTo>
                    <a:pt x="88900" y="36068"/>
                  </a:lnTo>
                  <a:lnTo>
                    <a:pt x="88900" y="25781"/>
                  </a:lnTo>
                  <a:lnTo>
                    <a:pt x="90297" y="21844"/>
                  </a:lnTo>
                  <a:lnTo>
                    <a:pt x="95631" y="16002"/>
                  </a:lnTo>
                  <a:lnTo>
                    <a:pt x="99314" y="14605"/>
                  </a:lnTo>
                  <a:lnTo>
                    <a:pt x="108585" y="14605"/>
                  </a:lnTo>
                  <a:lnTo>
                    <a:pt x="112268" y="16002"/>
                  </a:lnTo>
                  <a:lnTo>
                    <a:pt x="117602" y="21844"/>
                  </a:lnTo>
                  <a:lnTo>
                    <a:pt x="118872" y="25781"/>
                  </a:lnTo>
                  <a:lnTo>
                    <a:pt x="118872" y="6108"/>
                  </a:lnTo>
                  <a:lnTo>
                    <a:pt x="117221" y="4826"/>
                  </a:lnTo>
                  <a:lnTo>
                    <a:pt x="111125" y="2921"/>
                  </a:lnTo>
                  <a:lnTo>
                    <a:pt x="95758" y="2921"/>
                  </a:lnTo>
                  <a:lnTo>
                    <a:pt x="88773" y="5461"/>
                  </a:lnTo>
                  <a:lnTo>
                    <a:pt x="83312" y="10668"/>
                  </a:lnTo>
                  <a:lnTo>
                    <a:pt x="77851" y="15748"/>
                  </a:lnTo>
                  <a:lnTo>
                    <a:pt x="75057" y="22479"/>
                  </a:lnTo>
                  <a:lnTo>
                    <a:pt x="75057" y="39370"/>
                  </a:lnTo>
                  <a:lnTo>
                    <a:pt x="77851" y="46101"/>
                  </a:lnTo>
                  <a:lnTo>
                    <a:pt x="83312" y="51308"/>
                  </a:lnTo>
                  <a:lnTo>
                    <a:pt x="88773" y="56388"/>
                  </a:lnTo>
                  <a:lnTo>
                    <a:pt x="95758" y="58928"/>
                  </a:lnTo>
                  <a:lnTo>
                    <a:pt x="111125" y="58928"/>
                  </a:lnTo>
                  <a:lnTo>
                    <a:pt x="117348" y="57023"/>
                  </a:lnTo>
                  <a:lnTo>
                    <a:pt x="122555" y="52959"/>
                  </a:lnTo>
                  <a:lnTo>
                    <a:pt x="127762" y="49022"/>
                  </a:lnTo>
                  <a:lnTo>
                    <a:pt x="128866" y="47117"/>
                  </a:lnTo>
                  <a:lnTo>
                    <a:pt x="130937" y="43561"/>
                  </a:lnTo>
                  <a:lnTo>
                    <a:pt x="132207" y="36576"/>
                  </a:lnTo>
                  <a:lnTo>
                    <a:pt x="150241" y="36576"/>
                  </a:lnTo>
                  <a:lnTo>
                    <a:pt x="150241" y="62484"/>
                  </a:lnTo>
                  <a:lnTo>
                    <a:pt x="163957" y="62484"/>
                  </a:lnTo>
                  <a:lnTo>
                    <a:pt x="163957" y="36576"/>
                  </a:lnTo>
                  <a:lnTo>
                    <a:pt x="163957" y="24765"/>
                  </a:lnTo>
                  <a:lnTo>
                    <a:pt x="163957" y="0"/>
                  </a:lnTo>
                  <a:close/>
                </a:path>
                <a:path w="440054" h="116205">
                  <a:moveTo>
                    <a:pt x="248412" y="44323"/>
                  </a:moveTo>
                  <a:lnTo>
                    <a:pt x="247624" y="33909"/>
                  </a:lnTo>
                  <a:lnTo>
                    <a:pt x="247523" y="32512"/>
                  </a:lnTo>
                  <a:lnTo>
                    <a:pt x="239280" y="33108"/>
                  </a:lnTo>
                  <a:lnTo>
                    <a:pt x="229425" y="33553"/>
                  </a:lnTo>
                  <a:lnTo>
                    <a:pt x="217944" y="33820"/>
                  </a:lnTo>
                  <a:lnTo>
                    <a:pt x="204851" y="33909"/>
                  </a:lnTo>
                  <a:lnTo>
                    <a:pt x="204851" y="15240"/>
                  </a:lnTo>
                  <a:lnTo>
                    <a:pt x="243459" y="15240"/>
                  </a:lnTo>
                  <a:lnTo>
                    <a:pt x="243459" y="3429"/>
                  </a:lnTo>
                  <a:lnTo>
                    <a:pt x="190881" y="3429"/>
                  </a:lnTo>
                  <a:lnTo>
                    <a:pt x="190881" y="45720"/>
                  </a:lnTo>
                  <a:lnTo>
                    <a:pt x="208686" y="45631"/>
                  </a:lnTo>
                  <a:lnTo>
                    <a:pt x="224205" y="45364"/>
                  </a:lnTo>
                  <a:lnTo>
                    <a:pt x="237451" y="44919"/>
                  </a:lnTo>
                  <a:lnTo>
                    <a:pt x="248412" y="44323"/>
                  </a:lnTo>
                  <a:close/>
                </a:path>
                <a:path w="440054" h="116205">
                  <a:moveTo>
                    <a:pt x="275590" y="93472"/>
                  </a:moveTo>
                  <a:lnTo>
                    <a:pt x="219329" y="93472"/>
                  </a:lnTo>
                  <a:lnTo>
                    <a:pt x="219329" y="85598"/>
                  </a:lnTo>
                  <a:lnTo>
                    <a:pt x="272796" y="85598"/>
                  </a:lnTo>
                  <a:lnTo>
                    <a:pt x="272796" y="55245"/>
                  </a:lnTo>
                  <a:lnTo>
                    <a:pt x="205359" y="55245"/>
                  </a:lnTo>
                  <a:lnTo>
                    <a:pt x="205359" y="67056"/>
                  </a:lnTo>
                  <a:lnTo>
                    <a:pt x="258953" y="67056"/>
                  </a:lnTo>
                  <a:lnTo>
                    <a:pt x="258953" y="74422"/>
                  </a:lnTo>
                  <a:lnTo>
                    <a:pt x="205359" y="74422"/>
                  </a:lnTo>
                  <a:lnTo>
                    <a:pt x="205359" y="105283"/>
                  </a:lnTo>
                  <a:lnTo>
                    <a:pt x="275590" y="105283"/>
                  </a:lnTo>
                  <a:lnTo>
                    <a:pt x="275590" y="93472"/>
                  </a:lnTo>
                  <a:close/>
                </a:path>
                <a:path w="440054" h="116205">
                  <a:moveTo>
                    <a:pt x="289179" y="20447"/>
                  </a:moveTo>
                  <a:lnTo>
                    <a:pt x="272796" y="20447"/>
                  </a:lnTo>
                  <a:lnTo>
                    <a:pt x="272796" y="0"/>
                  </a:lnTo>
                  <a:lnTo>
                    <a:pt x="258953" y="0"/>
                  </a:lnTo>
                  <a:lnTo>
                    <a:pt x="258953" y="50673"/>
                  </a:lnTo>
                  <a:lnTo>
                    <a:pt x="272796" y="50673"/>
                  </a:lnTo>
                  <a:lnTo>
                    <a:pt x="272796" y="32258"/>
                  </a:lnTo>
                  <a:lnTo>
                    <a:pt x="289179" y="32258"/>
                  </a:lnTo>
                  <a:lnTo>
                    <a:pt x="289179" y="20447"/>
                  </a:lnTo>
                  <a:close/>
                </a:path>
                <a:path w="440054" h="116205">
                  <a:moveTo>
                    <a:pt x="364490" y="81026"/>
                  </a:moveTo>
                  <a:lnTo>
                    <a:pt x="363067" y="72009"/>
                  </a:lnTo>
                  <a:lnTo>
                    <a:pt x="362712" y="69723"/>
                  </a:lnTo>
                  <a:lnTo>
                    <a:pt x="355130" y="70866"/>
                  </a:lnTo>
                  <a:lnTo>
                    <a:pt x="345389" y="71628"/>
                  </a:lnTo>
                  <a:lnTo>
                    <a:pt x="333463" y="72009"/>
                  </a:lnTo>
                  <a:lnTo>
                    <a:pt x="319405" y="72009"/>
                  </a:lnTo>
                  <a:lnTo>
                    <a:pt x="319405" y="49784"/>
                  </a:lnTo>
                  <a:lnTo>
                    <a:pt x="355854" y="49784"/>
                  </a:lnTo>
                  <a:lnTo>
                    <a:pt x="355854" y="8255"/>
                  </a:lnTo>
                  <a:lnTo>
                    <a:pt x="305816" y="8255"/>
                  </a:lnTo>
                  <a:lnTo>
                    <a:pt x="305816" y="20066"/>
                  </a:lnTo>
                  <a:lnTo>
                    <a:pt x="342011" y="20066"/>
                  </a:lnTo>
                  <a:lnTo>
                    <a:pt x="342011" y="38100"/>
                  </a:lnTo>
                  <a:lnTo>
                    <a:pt x="305562" y="38100"/>
                  </a:lnTo>
                  <a:lnTo>
                    <a:pt x="305562" y="83566"/>
                  </a:lnTo>
                  <a:lnTo>
                    <a:pt x="326377" y="83426"/>
                  </a:lnTo>
                  <a:lnTo>
                    <a:pt x="343115" y="82969"/>
                  </a:lnTo>
                  <a:lnTo>
                    <a:pt x="355815" y="82181"/>
                  </a:lnTo>
                  <a:lnTo>
                    <a:pt x="364490" y="81026"/>
                  </a:lnTo>
                  <a:close/>
                </a:path>
                <a:path w="440054" h="116205">
                  <a:moveTo>
                    <a:pt x="392811" y="0"/>
                  </a:moveTo>
                  <a:lnTo>
                    <a:pt x="378968" y="0"/>
                  </a:lnTo>
                  <a:lnTo>
                    <a:pt x="378968" y="37719"/>
                  </a:lnTo>
                  <a:lnTo>
                    <a:pt x="360426" y="37719"/>
                  </a:lnTo>
                  <a:lnTo>
                    <a:pt x="360426" y="49530"/>
                  </a:lnTo>
                  <a:lnTo>
                    <a:pt x="378968" y="49530"/>
                  </a:lnTo>
                  <a:lnTo>
                    <a:pt x="378968" y="107569"/>
                  </a:lnTo>
                  <a:lnTo>
                    <a:pt x="392811" y="107569"/>
                  </a:lnTo>
                  <a:lnTo>
                    <a:pt x="392811" y="0"/>
                  </a:lnTo>
                  <a:close/>
                </a:path>
                <a:path w="440054" h="116205">
                  <a:moveTo>
                    <a:pt x="439928" y="66167"/>
                  </a:moveTo>
                  <a:lnTo>
                    <a:pt x="438759" y="52146"/>
                  </a:lnTo>
                  <a:lnTo>
                    <a:pt x="435292" y="39014"/>
                  </a:lnTo>
                  <a:lnTo>
                    <a:pt x="429526" y="26758"/>
                  </a:lnTo>
                  <a:lnTo>
                    <a:pt x="421513" y="15367"/>
                  </a:lnTo>
                  <a:lnTo>
                    <a:pt x="408559" y="15367"/>
                  </a:lnTo>
                  <a:lnTo>
                    <a:pt x="416293" y="27114"/>
                  </a:lnTo>
                  <a:lnTo>
                    <a:pt x="421805" y="39484"/>
                  </a:lnTo>
                  <a:lnTo>
                    <a:pt x="425107" y="52501"/>
                  </a:lnTo>
                  <a:lnTo>
                    <a:pt x="426212" y="66167"/>
                  </a:lnTo>
                  <a:lnTo>
                    <a:pt x="425107" y="79883"/>
                  </a:lnTo>
                  <a:lnTo>
                    <a:pt x="421805" y="92811"/>
                  </a:lnTo>
                  <a:lnTo>
                    <a:pt x="416293" y="104927"/>
                  </a:lnTo>
                  <a:lnTo>
                    <a:pt x="408559" y="116205"/>
                  </a:lnTo>
                  <a:lnTo>
                    <a:pt x="421513" y="116205"/>
                  </a:lnTo>
                  <a:lnTo>
                    <a:pt x="429526" y="105371"/>
                  </a:lnTo>
                  <a:lnTo>
                    <a:pt x="435279" y="93433"/>
                  </a:lnTo>
                  <a:lnTo>
                    <a:pt x="438759" y="80365"/>
                  </a:lnTo>
                  <a:lnTo>
                    <a:pt x="439928" y="66167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757593" y="5044694"/>
              <a:ext cx="4068445" cy="330200"/>
            </a:xfrm>
            <a:custGeom>
              <a:avLst/>
              <a:gdLst/>
              <a:ahLst/>
              <a:cxnLst/>
              <a:rect l="l" t="t" r="r" b="b"/>
              <a:pathLst>
                <a:path w="4068445" h="330200">
                  <a:moveTo>
                    <a:pt x="4068356" y="0"/>
                  </a:moveTo>
                  <a:lnTo>
                    <a:pt x="4068356" y="0"/>
                  </a:lnTo>
                  <a:lnTo>
                    <a:pt x="0" y="0"/>
                  </a:lnTo>
                  <a:lnTo>
                    <a:pt x="0" y="329819"/>
                  </a:lnTo>
                  <a:lnTo>
                    <a:pt x="4068356" y="329819"/>
                  </a:lnTo>
                  <a:lnTo>
                    <a:pt x="4068356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757593" y="5374525"/>
              <a:ext cx="562610" cy="471805"/>
            </a:xfrm>
            <a:custGeom>
              <a:avLst/>
              <a:gdLst/>
              <a:ahLst/>
              <a:cxnLst/>
              <a:rect l="l" t="t" r="r" b="b"/>
              <a:pathLst>
                <a:path w="562610" h="471804">
                  <a:moveTo>
                    <a:pt x="562355" y="0"/>
                  </a:moveTo>
                  <a:lnTo>
                    <a:pt x="0" y="0"/>
                  </a:lnTo>
                  <a:lnTo>
                    <a:pt x="0" y="471741"/>
                  </a:lnTo>
                  <a:lnTo>
                    <a:pt x="562355" y="471741"/>
                  </a:lnTo>
                  <a:lnTo>
                    <a:pt x="562355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319911" y="5374525"/>
              <a:ext cx="3506470" cy="471805"/>
            </a:xfrm>
            <a:custGeom>
              <a:avLst/>
              <a:gdLst/>
              <a:ahLst/>
              <a:cxnLst/>
              <a:rect l="l" t="t" r="r" b="b"/>
              <a:pathLst>
                <a:path w="3506470" h="471804">
                  <a:moveTo>
                    <a:pt x="3506038" y="0"/>
                  </a:moveTo>
                  <a:lnTo>
                    <a:pt x="3506038" y="0"/>
                  </a:lnTo>
                  <a:lnTo>
                    <a:pt x="0" y="0"/>
                  </a:lnTo>
                  <a:lnTo>
                    <a:pt x="0" y="471741"/>
                  </a:lnTo>
                  <a:lnTo>
                    <a:pt x="3506038" y="471741"/>
                  </a:lnTo>
                  <a:lnTo>
                    <a:pt x="350603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757593" y="5846279"/>
              <a:ext cx="562610" cy="471805"/>
            </a:xfrm>
            <a:custGeom>
              <a:avLst/>
              <a:gdLst/>
              <a:ahLst/>
              <a:cxnLst/>
              <a:rect l="l" t="t" r="r" b="b"/>
              <a:pathLst>
                <a:path w="562610" h="471804">
                  <a:moveTo>
                    <a:pt x="562355" y="0"/>
                  </a:moveTo>
                  <a:lnTo>
                    <a:pt x="0" y="0"/>
                  </a:lnTo>
                  <a:lnTo>
                    <a:pt x="0" y="471741"/>
                  </a:lnTo>
                  <a:lnTo>
                    <a:pt x="562355" y="471741"/>
                  </a:lnTo>
                  <a:lnTo>
                    <a:pt x="562355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319911" y="5846279"/>
              <a:ext cx="3506470" cy="471805"/>
            </a:xfrm>
            <a:custGeom>
              <a:avLst/>
              <a:gdLst/>
              <a:ahLst/>
              <a:cxnLst/>
              <a:rect l="l" t="t" r="r" b="b"/>
              <a:pathLst>
                <a:path w="3506470" h="471804">
                  <a:moveTo>
                    <a:pt x="3506038" y="0"/>
                  </a:moveTo>
                  <a:lnTo>
                    <a:pt x="3506038" y="0"/>
                  </a:lnTo>
                  <a:lnTo>
                    <a:pt x="0" y="0"/>
                  </a:lnTo>
                  <a:lnTo>
                    <a:pt x="0" y="471741"/>
                  </a:lnTo>
                  <a:lnTo>
                    <a:pt x="3506038" y="471741"/>
                  </a:lnTo>
                  <a:lnTo>
                    <a:pt x="350603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757593" y="5044694"/>
              <a:ext cx="4068445" cy="1278255"/>
            </a:xfrm>
            <a:custGeom>
              <a:avLst/>
              <a:gdLst/>
              <a:ahLst/>
              <a:cxnLst/>
              <a:rect l="l" t="t" r="r" b="b"/>
              <a:pathLst>
                <a:path w="4068445" h="1278254">
                  <a:moveTo>
                    <a:pt x="562317" y="0"/>
                  </a:moveTo>
                  <a:lnTo>
                    <a:pt x="562317" y="1278089"/>
                  </a:lnTo>
                </a:path>
                <a:path w="4068445" h="1278254">
                  <a:moveTo>
                    <a:pt x="1144612" y="0"/>
                  </a:moveTo>
                  <a:lnTo>
                    <a:pt x="1144612" y="1278089"/>
                  </a:lnTo>
                </a:path>
                <a:path w="4068445" h="1278254">
                  <a:moveTo>
                    <a:pt x="1726907" y="0"/>
                  </a:moveTo>
                  <a:lnTo>
                    <a:pt x="1726907" y="1278089"/>
                  </a:lnTo>
                </a:path>
                <a:path w="4068445" h="1278254">
                  <a:moveTo>
                    <a:pt x="2309202" y="0"/>
                  </a:moveTo>
                  <a:lnTo>
                    <a:pt x="2309202" y="1278089"/>
                  </a:lnTo>
                </a:path>
                <a:path w="4068445" h="1278254">
                  <a:moveTo>
                    <a:pt x="2891497" y="0"/>
                  </a:moveTo>
                  <a:lnTo>
                    <a:pt x="2891497" y="1278089"/>
                  </a:lnTo>
                </a:path>
                <a:path w="4068445" h="1278254">
                  <a:moveTo>
                    <a:pt x="3473792" y="0"/>
                  </a:moveTo>
                  <a:lnTo>
                    <a:pt x="3473792" y="1278089"/>
                  </a:lnTo>
                </a:path>
                <a:path w="4068445" h="1278254">
                  <a:moveTo>
                    <a:pt x="0" y="329818"/>
                  </a:moveTo>
                  <a:lnTo>
                    <a:pt x="4068406" y="329818"/>
                  </a:lnTo>
                </a:path>
                <a:path w="4068445" h="1278254">
                  <a:moveTo>
                    <a:pt x="0" y="801573"/>
                  </a:moveTo>
                  <a:lnTo>
                    <a:pt x="4068406" y="801573"/>
                  </a:lnTo>
                </a:path>
              </a:pathLst>
            </a:custGeom>
            <a:ln w="3175">
              <a:solidFill>
                <a:srgbClr val="BEBE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757593" y="6318021"/>
              <a:ext cx="4068445" cy="0"/>
            </a:xfrm>
            <a:custGeom>
              <a:avLst/>
              <a:gdLst/>
              <a:ahLst/>
              <a:cxnLst/>
              <a:rect l="l" t="t" r="r" b="b"/>
              <a:pathLst>
                <a:path w="4068445">
                  <a:moveTo>
                    <a:pt x="0" y="0"/>
                  </a:moveTo>
                  <a:lnTo>
                    <a:pt x="4068406" y="0"/>
                  </a:lnTo>
                </a:path>
              </a:pathLst>
            </a:custGeom>
            <a:ln w="9525">
              <a:solidFill>
                <a:srgbClr val="333E5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23594" y="5146802"/>
              <a:ext cx="233133" cy="120904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1375897" y="5148453"/>
              <a:ext cx="476884" cy="118110"/>
            </a:xfrm>
            <a:custGeom>
              <a:avLst/>
              <a:gdLst/>
              <a:ahLst/>
              <a:cxnLst/>
              <a:rect l="l" t="t" r="r" b="b"/>
              <a:pathLst>
                <a:path w="476885" h="118110">
                  <a:moveTo>
                    <a:pt x="476270" y="90424"/>
                  </a:moveTo>
                  <a:lnTo>
                    <a:pt x="365653" y="90424"/>
                  </a:lnTo>
                  <a:lnTo>
                    <a:pt x="365653" y="103251"/>
                  </a:lnTo>
                  <a:lnTo>
                    <a:pt x="476270" y="103251"/>
                  </a:lnTo>
                  <a:lnTo>
                    <a:pt x="476270" y="90424"/>
                  </a:lnTo>
                  <a:close/>
                </a:path>
                <a:path w="476885" h="118110">
                  <a:moveTo>
                    <a:pt x="95524" y="72517"/>
                  </a:moveTo>
                  <a:lnTo>
                    <a:pt x="18562" y="72517"/>
                  </a:lnTo>
                  <a:lnTo>
                    <a:pt x="18562" y="116713"/>
                  </a:lnTo>
                  <a:lnTo>
                    <a:pt x="95524" y="116713"/>
                  </a:lnTo>
                  <a:lnTo>
                    <a:pt x="95524" y="103759"/>
                  </a:lnTo>
                  <a:lnTo>
                    <a:pt x="33802" y="103759"/>
                  </a:lnTo>
                  <a:lnTo>
                    <a:pt x="33802" y="85471"/>
                  </a:lnTo>
                  <a:lnTo>
                    <a:pt x="95524" y="85471"/>
                  </a:lnTo>
                  <a:lnTo>
                    <a:pt x="95524" y="72517"/>
                  </a:lnTo>
                  <a:close/>
                </a:path>
                <a:path w="476885" h="118110">
                  <a:moveTo>
                    <a:pt x="95524" y="85471"/>
                  </a:moveTo>
                  <a:lnTo>
                    <a:pt x="80411" y="85471"/>
                  </a:lnTo>
                  <a:lnTo>
                    <a:pt x="80411" y="103759"/>
                  </a:lnTo>
                  <a:lnTo>
                    <a:pt x="95524" y="103759"/>
                  </a:lnTo>
                  <a:lnTo>
                    <a:pt x="95524" y="85471"/>
                  </a:lnTo>
                  <a:close/>
                </a:path>
                <a:path w="476885" h="118110">
                  <a:moveTo>
                    <a:pt x="279166" y="76962"/>
                  </a:moveTo>
                  <a:lnTo>
                    <a:pt x="263545" y="76962"/>
                  </a:lnTo>
                  <a:lnTo>
                    <a:pt x="263545" y="115062"/>
                  </a:lnTo>
                  <a:lnTo>
                    <a:pt x="341396" y="115062"/>
                  </a:lnTo>
                  <a:lnTo>
                    <a:pt x="341396" y="101981"/>
                  </a:lnTo>
                  <a:lnTo>
                    <a:pt x="279166" y="101981"/>
                  </a:lnTo>
                  <a:lnTo>
                    <a:pt x="279166" y="76962"/>
                  </a:lnTo>
                  <a:close/>
                </a:path>
                <a:path w="476885" h="118110">
                  <a:moveTo>
                    <a:pt x="338094" y="0"/>
                  </a:moveTo>
                  <a:lnTo>
                    <a:pt x="322727" y="0"/>
                  </a:lnTo>
                  <a:lnTo>
                    <a:pt x="322727" y="85852"/>
                  </a:lnTo>
                  <a:lnTo>
                    <a:pt x="338094" y="85852"/>
                  </a:lnTo>
                  <a:lnTo>
                    <a:pt x="338094" y="49276"/>
                  </a:lnTo>
                  <a:lnTo>
                    <a:pt x="356255" y="49276"/>
                  </a:lnTo>
                  <a:lnTo>
                    <a:pt x="356255" y="36195"/>
                  </a:lnTo>
                  <a:lnTo>
                    <a:pt x="338094" y="36195"/>
                  </a:lnTo>
                  <a:lnTo>
                    <a:pt x="338094" y="0"/>
                  </a:lnTo>
                  <a:close/>
                </a:path>
                <a:path w="476885" h="118110">
                  <a:moveTo>
                    <a:pt x="304693" y="6096"/>
                  </a:moveTo>
                  <a:lnTo>
                    <a:pt x="247543" y="6096"/>
                  </a:lnTo>
                  <a:lnTo>
                    <a:pt x="247543" y="19177"/>
                  </a:lnTo>
                  <a:lnTo>
                    <a:pt x="289326" y="19177"/>
                  </a:lnTo>
                  <a:lnTo>
                    <a:pt x="289326" y="31115"/>
                  </a:lnTo>
                  <a:lnTo>
                    <a:pt x="247543" y="31115"/>
                  </a:lnTo>
                  <a:lnTo>
                    <a:pt x="247543" y="69596"/>
                  </a:lnTo>
                  <a:lnTo>
                    <a:pt x="270530" y="69596"/>
                  </a:lnTo>
                  <a:lnTo>
                    <a:pt x="285077" y="69429"/>
                  </a:lnTo>
                  <a:lnTo>
                    <a:pt x="297660" y="68929"/>
                  </a:lnTo>
                  <a:lnTo>
                    <a:pt x="308266" y="68095"/>
                  </a:lnTo>
                  <a:lnTo>
                    <a:pt x="316885" y="66929"/>
                  </a:lnTo>
                  <a:lnTo>
                    <a:pt x="315534" y="56642"/>
                  </a:lnTo>
                  <a:lnTo>
                    <a:pt x="262910" y="56642"/>
                  </a:lnTo>
                  <a:lnTo>
                    <a:pt x="262910" y="43434"/>
                  </a:lnTo>
                  <a:lnTo>
                    <a:pt x="304693" y="43434"/>
                  </a:lnTo>
                  <a:lnTo>
                    <a:pt x="304693" y="6096"/>
                  </a:lnTo>
                  <a:close/>
                </a:path>
                <a:path w="476885" h="118110">
                  <a:moveTo>
                    <a:pt x="315234" y="54356"/>
                  </a:moveTo>
                  <a:lnTo>
                    <a:pt x="308256" y="55356"/>
                  </a:lnTo>
                  <a:lnTo>
                    <a:pt x="299517" y="56070"/>
                  </a:lnTo>
                  <a:lnTo>
                    <a:pt x="289016" y="56499"/>
                  </a:lnTo>
                  <a:lnTo>
                    <a:pt x="276753" y="56642"/>
                  </a:lnTo>
                  <a:lnTo>
                    <a:pt x="315534" y="56642"/>
                  </a:lnTo>
                  <a:lnTo>
                    <a:pt x="315234" y="54356"/>
                  </a:lnTo>
                  <a:close/>
                </a:path>
                <a:path w="476885" h="118110">
                  <a:moveTo>
                    <a:pt x="212999" y="68834"/>
                  </a:moveTo>
                  <a:lnTo>
                    <a:pt x="134894" y="68834"/>
                  </a:lnTo>
                  <a:lnTo>
                    <a:pt x="134894" y="81534"/>
                  </a:lnTo>
                  <a:lnTo>
                    <a:pt x="197632" y="81534"/>
                  </a:lnTo>
                  <a:lnTo>
                    <a:pt x="197632" y="87376"/>
                  </a:lnTo>
                  <a:lnTo>
                    <a:pt x="134894" y="87376"/>
                  </a:lnTo>
                  <a:lnTo>
                    <a:pt x="134894" y="117856"/>
                  </a:lnTo>
                  <a:lnTo>
                    <a:pt x="215920" y="117856"/>
                  </a:lnTo>
                  <a:lnTo>
                    <a:pt x="215920" y="105156"/>
                  </a:lnTo>
                  <a:lnTo>
                    <a:pt x="150388" y="105156"/>
                  </a:lnTo>
                  <a:lnTo>
                    <a:pt x="150388" y="99441"/>
                  </a:lnTo>
                  <a:lnTo>
                    <a:pt x="212999" y="99441"/>
                  </a:lnTo>
                  <a:lnTo>
                    <a:pt x="212999" y="68834"/>
                  </a:lnTo>
                  <a:close/>
                </a:path>
                <a:path w="476885" h="118110">
                  <a:moveTo>
                    <a:pt x="229382" y="50165"/>
                  </a:moveTo>
                  <a:lnTo>
                    <a:pt x="118765" y="50165"/>
                  </a:lnTo>
                  <a:lnTo>
                    <a:pt x="118765" y="62865"/>
                  </a:lnTo>
                  <a:lnTo>
                    <a:pt x="229382" y="62865"/>
                  </a:lnTo>
                  <a:lnTo>
                    <a:pt x="229382" y="50165"/>
                  </a:lnTo>
                  <a:close/>
                </a:path>
                <a:path w="476885" h="118110">
                  <a:moveTo>
                    <a:pt x="217952" y="31496"/>
                  </a:moveTo>
                  <a:lnTo>
                    <a:pt x="130068" y="31496"/>
                  </a:lnTo>
                  <a:lnTo>
                    <a:pt x="130068" y="44069"/>
                  </a:lnTo>
                  <a:lnTo>
                    <a:pt x="217952" y="44069"/>
                  </a:lnTo>
                  <a:lnTo>
                    <a:pt x="217952" y="31496"/>
                  </a:lnTo>
                  <a:close/>
                </a:path>
                <a:path w="476885" h="118110">
                  <a:moveTo>
                    <a:pt x="160548" y="17145"/>
                  </a:moveTo>
                  <a:lnTo>
                    <a:pt x="145181" y="17145"/>
                  </a:lnTo>
                  <a:lnTo>
                    <a:pt x="146324" y="31496"/>
                  </a:lnTo>
                  <a:lnTo>
                    <a:pt x="161437" y="31496"/>
                  </a:lnTo>
                  <a:lnTo>
                    <a:pt x="160548" y="17145"/>
                  </a:lnTo>
                  <a:close/>
                </a:path>
                <a:path w="476885" h="118110">
                  <a:moveTo>
                    <a:pt x="202839" y="17145"/>
                  </a:moveTo>
                  <a:lnTo>
                    <a:pt x="187599" y="17145"/>
                  </a:lnTo>
                  <a:lnTo>
                    <a:pt x="186583" y="31496"/>
                  </a:lnTo>
                  <a:lnTo>
                    <a:pt x="201823" y="31496"/>
                  </a:lnTo>
                  <a:lnTo>
                    <a:pt x="202839" y="17145"/>
                  </a:lnTo>
                  <a:close/>
                </a:path>
                <a:path w="476885" h="118110">
                  <a:moveTo>
                    <a:pt x="41041" y="2921"/>
                  </a:moveTo>
                  <a:lnTo>
                    <a:pt x="22499" y="2921"/>
                  </a:lnTo>
                  <a:lnTo>
                    <a:pt x="14879" y="5715"/>
                  </a:lnTo>
                  <a:lnTo>
                    <a:pt x="8910" y="11303"/>
                  </a:lnTo>
                  <a:lnTo>
                    <a:pt x="2941" y="16764"/>
                  </a:lnTo>
                  <a:lnTo>
                    <a:pt x="106" y="23495"/>
                  </a:lnTo>
                  <a:lnTo>
                    <a:pt x="0" y="42037"/>
                  </a:lnTo>
                  <a:lnTo>
                    <a:pt x="2941" y="49022"/>
                  </a:lnTo>
                  <a:lnTo>
                    <a:pt x="8910" y="54610"/>
                  </a:lnTo>
                  <a:lnTo>
                    <a:pt x="14879" y="60071"/>
                  </a:lnTo>
                  <a:lnTo>
                    <a:pt x="22499" y="62865"/>
                  </a:lnTo>
                  <a:lnTo>
                    <a:pt x="41041" y="62865"/>
                  </a:lnTo>
                  <a:lnTo>
                    <a:pt x="48661" y="60071"/>
                  </a:lnTo>
                  <a:lnTo>
                    <a:pt x="54630" y="54483"/>
                  </a:lnTo>
                  <a:lnTo>
                    <a:pt x="59627" y="49911"/>
                  </a:lnTo>
                  <a:lnTo>
                    <a:pt x="26817" y="49911"/>
                  </a:lnTo>
                  <a:lnTo>
                    <a:pt x="22880" y="48260"/>
                  </a:lnTo>
                  <a:lnTo>
                    <a:pt x="16784" y="41910"/>
                  </a:lnTo>
                  <a:lnTo>
                    <a:pt x="15260" y="37846"/>
                  </a:lnTo>
                  <a:lnTo>
                    <a:pt x="15260" y="27686"/>
                  </a:lnTo>
                  <a:lnTo>
                    <a:pt x="16657" y="23495"/>
                  </a:lnTo>
                  <a:lnTo>
                    <a:pt x="22753" y="17399"/>
                  </a:lnTo>
                  <a:lnTo>
                    <a:pt x="26690" y="15875"/>
                  </a:lnTo>
                  <a:lnTo>
                    <a:pt x="59627" y="15875"/>
                  </a:lnTo>
                  <a:lnTo>
                    <a:pt x="54630" y="11303"/>
                  </a:lnTo>
                  <a:lnTo>
                    <a:pt x="48661" y="5715"/>
                  </a:lnTo>
                  <a:lnTo>
                    <a:pt x="41041" y="2921"/>
                  </a:lnTo>
                  <a:close/>
                </a:path>
                <a:path w="476885" h="118110">
                  <a:moveTo>
                    <a:pt x="59627" y="15875"/>
                  </a:moveTo>
                  <a:lnTo>
                    <a:pt x="36850" y="15875"/>
                  </a:lnTo>
                  <a:lnTo>
                    <a:pt x="40787" y="17399"/>
                  </a:lnTo>
                  <a:lnTo>
                    <a:pt x="46883" y="23495"/>
                  </a:lnTo>
                  <a:lnTo>
                    <a:pt x="48280" y="27686"/>
                  </a:lnTo>
                  <a:lnTo>
                    <a:pt x="48280" y="37846"/>
                  </a:lnTo>
                  <a:lnTo>
                    <a:pt x="46756" y="42037"/>
                  </a:lnTo>
                  <a:lnTo>
                    <a:pt x="43708" y="45212"/>
                  </a:lnTo>
                  <a:lnTo>
                    <a:pt x="40660" y="48260"/>
                  </a:lnTo>
                  <a:lnTo>
                    <a:pt x="36723" y="49911"/>
                  </a:lnTo>
                  <a:lnTo>
                    <a:pt x="59627" y="49911"/>
                  </a:lnTo>
                  <a:lnTo>
                    <a:pt x="60599" y="49022"/>
                  </a:lnTo>
                  <a:lnTo>
                    <a:pt x="63540" y="42037"/>
                  </a:lnTo>
                  <a:lnTo>
                    <a:pt x="63647" y="24003"/>
                  </a:lnTo>
                  <a:lnTo>
                    <a:pt x="60599" y="16764"/>
                  </a:lnTo>
                  <a:lnTo>
                    <a:pt x="59627" y="15875"/>
                  </a:lnTo>
                  <a:close/>
                </a:path>
                <a:path w="476885" h="118110">
                  <a:moveTo>
                    <a:pt x="460395" y="10541"/>
                  </a:moveTo>
                  <a:lnTo>
                    <a:pt x="381909" y="10541"/>
                  </a:lnTo>
                  <a:lnTo>
                    <a:pt x="381909" y="70993"/>
                  </a:lnTo>
                  <a:lnTo>
                    <a:pt x="462300" y="70993"/>
                  </a:lnTo>
                  <a:lnTo>
                    <a:pt x="462300" y="58293"/>
                  </a:lnTo>
                  <a:lnTo>
                    <a:pt x="397530" y="58293"/>
                  </a:lnTo>
                  <a:lnTo>
                    <a:pt x="397530" y="46990"/>
                  </a:lnTo>
                  <a:lnTo>
                    <a:pt x="456966" y="46990"/>
                  </a:lnTo>
                  <a:lnTo>
                    <a:pt x="456966" y="34163"/>
                  </a:lnTo>
                  <a:lnTo>
                    <a:pt x="397530" y="34163"/>
                  </a:lnTo>
                  <a:lnTo>
                    <a:pt x="397530" y="23368"/>
                  </a:lnTo>
                  <a:lnTo>
                    <a:pt x="460395" y="23368"/>
                  </a:lnTo>
                  <a:lnTo>
                    <a:pt x="460395" y="10541"/>
                  </a:lnTo>
                  <a:close/>
                </a:path>
                <a:path w="476885" h="118110">
                  <a:moveTo>
                    <a:pt x="216555" y="1524"/>
                  </a:moveTo>
                  <a:lnTo>
                    <a:pt x="131592" y="1524"/>
                  </a:lnTo>
                  <a:lnTo>
                    <a:pt x="131592" y="14097"/>
                  </a:lnTo>
                  <a:lnTo>
                    <a:pt x="216555" y="14097"/>
                  </a:lnTo>
                  <a:lnTo>
                    <a:pt x="216555" y="1524"/>
                  </a:lnTo>
                  <a:close/>
                </a:path>
                <a:path w="476885" h="118110">
                  <a:moveTo>
                    <a:pt x="95524" y="0"/>
                  </a:moveTo>
                  <a:lnTo>
                    <a:pt x="80284" y="0"/>
                  </a:lnTo>
                  <a:lnTo>
                    <a:pt x="80284" y="67564"/>
                  </a:lnTo>
                  <a:lnTo>
                    <a:pt x="95524" y="67564"/>
                  </a:lnTo>
                  <a:lnTo>
                    <a:pt x="9552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076958" y="5148453"/>
              <a:ext cx="227203" cy="118745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659252" y="5146802"/>
              <a:ext cx="228473" cy="118999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242183" y="5067046"/>
              <a:ext cx="238887" cy="119126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3180587" y="5232653"/>
              <a:ext cx="357505" cy="114300"/>
            </a:xfrm>
            <a:custGeom>
              <a:avLst/>
              <a:gdLst/>
              <a:ahLst/>
              <a:cxnLst/>
              <a:rect l="l" t="t" r="r" b="b"/>
              <a:pathLst>
                <a:path w="357504" h="114300">
                  <a:moveTo>
                    <a:pt x="341122" y="73533"/>
                  </a:moveTo>
                  <a:lnTo>
                    <a:pt x="263144" y="73533"/>
                  </a:lnTo>
                  <a:lnTo>
                    <a:pt x="263144" y="114046"/>
                  </a:lnTo>
                  <a:lnTo>
                    <a:pt x="341122" y="114046"/>
                  </a:lnTo>
                  <a:lnTo>
                    <a:pt x="341122" y="101092"/>
                  </a:lnTo>
                  <a:lnTo>
                    <a:pt x="278638" y="101092"/>
                  </a:lnTo>
                  <a:lnTo>
                    <a:pt x="278638" y="86614"/>
                  </a:lnTo>
                  <a:lnTo>
                    <a:pt x="341122" y="86614"/>
                  </a:lnTo>
                  <a:lnTo>
                    <a:pt x="341122" y="73533"/>
                  </a:lnTo>
                  <a:close/>
                </a:path>
                <a:path w="357504" h="114300">
                  <a:moveTo>
                    <a:pt x="341122" y="86614"/>
                  </a:moveTo>
                  <a:lnTo>
                    <a:pt x="325754" y="86614"/>
                  </a:lnTo>
                  <a:lnTo>
                    <a:pt x="325754" y="101092"/>
                  </a:lnTo>
                  <a:lnTo>
                    <a:pt x="341122" y="101092"/>
                  </a:lnTo>
                  <a:lnTo>
                    <a:pt x="341122" y="86614"/>
                  </a:lnTo>
                  <a:close/>
                </a:path>
                <a:path w="357504" h="114300">
                  <a:moveTo>
                    <a:pt x="309879" y="65405"/>
                  </a:moveTo>
                  <a:lnTo>
                    <a:pt x="294386" y="65405"/>
                  </a:lnTo>
                  <a:lnTo>
                    <a:pt x="294386" y="73533"/>
                  </a:lnTo>
                  <a:lnTo>
                    <a:pt x="309879" y="73533"/>
                  </a:lnTo>
                  <a:lnTo>
                    <a:pt x="309879" y="65405"/>
                  </a:lnTo>
                  <a:close/>
                </a:path>
                <a:path w="357504" h="114300">
                  <a:moveTo>
                    <a:pt x="357504" y="52451"/>
                  </a:moveTo>
                  <a:lnTo>
                    <a:pt x="246887" y="52451"/>
                  </a:lnTo>
                  <a:lnTo>
                    <a:pt x="246887" y="65405"/>
                  </a:lnTo>
                  <a:lnTo>
                    <a:pt x="357504" y="65405"/>
                  </a:lnTo>
                  <a:lnTo>
                    <a:pt x="357504" y="52451"/>
                  </a:lnTo>
                  <a:close/>
                </a:path>
                <a:path w="357504" h="114300">
                  <a:moveTo>
                    <a:pt x="110616" y="87376"/>
                  </a:moveTo>
                  <a:lnTo>
                    <a:pt x="0" y="87376"/>
                  </a:lnTo>
                  <a:lnTo>
                    <a:pt x="0" y="100076"/>
                  </a:lnTo>
                  <a:lnTo>
                    <a:pt x="110616" y="100076"/>
                  </a:lnTo>
                  <a:lnTo>
                    <a:pt x="110616" y="87376"/>
                  </a:lnTo>
                  <a:close/>
                </a:path>
                <a:path w="357504" h="114300">
                  <a:moveTo>
                    <a:pt x="62992" y="60198"/>
                  </a:moveTo>
                  <a:lnTo>
                    <a:pt x="47498" y="60198"/>
                  </a:lnTo>
                  <a:lnTo>
                    <a:pt x="47498" y="87376"/>
                  </a:lnTo>
                  <a:lnTo>
                    <a:pt x="62992" y="87376"/>
                  </a:lnTo>
                  <a:lnTo>
                    <a:pt x="62992" y="60198"/>
                  </a:lnTo>
                  <a:close/>
                </a:path>
                <a:path w="357504" h="114300">
                  <a:moveTo>
                    <a:pt x="63118" y="5080"/>
                  </a:moveTo>
                  <a:lnTo>
                    <a:pt x="47498" y="5080"/>
                  </a:lnTo>
                  <a:lnTo>
                    <a:pt x="47498" y="20701"/>
                  </a:lnTo>
                  <a:lnTo>
                    <a:pt x="43687" y="27686"/>
                  </a:lnTo>
                  <a:lnTo>
                    <a:pt x="3429" y="50546"/>
                  </a:lnTo>
                  <a:lnTo>
                    <a:pt x="12445" y="62611"/>
                  </a:lnTo>
                  <a:lnTo>
                    <a:pt x="51054" y="40132"/>
                  </a:lnTo>
                  <a:lnTo>
                    <a:pt x="55118" y="34036"/>
                  </a:lnTo>
                  <a:lnTo>
                    <a:pt x="73629" y="34036"/>
                  </a:lnTo>
                  <a:lnTo>
                    <a:pt x="66929" y="27559"/>
                  </a:lnTo>
                  <a:lnTo>
                    <a:pt x="63188" y="20701"/>
                  </a:lnTo>
                  <a:lnTo>
                    <a:pt x="63118" y="5080"/>
                  </a:lnTo>
                  <a:close/>
                </a:path>
                <a:path w="357504" h="114300">
                  <a:moveTo>
                    <a:pt x="73629" y="34036"/>
                  </a:moveTo>
                  <a:lnTo>
                    <a:pt x="55118" y="34036"/>
                  </a:lnTo>
                  <a:lnTo>
                    <a:pt x="59309" y="39878"/>
                  </a:lnTo>
                  <a:lnTo>
                    <a:pt x="91584" y="60319"/>
                  </a:lnTo>
                  <a:lnTo>
                    <a:pt x="97916" y="62484"/>
                  </a:lnTo>
                  <a:lnTo>
                    <a:pt x="106934" y="50546"/>
                  </a:lnTo>
                  <a:lnTo>
                    <a:pt x="97051" y="47855"/>
                  </a:lnTo>
                  <a:lnTo>
                    <a:pt x="88360" y="44354"/>
                  </a:lnTo>
                  <a:lnTo>
                    <a:pt x="80837" y="40026"/>
                  </a:lnTo>
                  <a:lnTo>
                    <a:pt x="74549" y="34925"/>
                  </a:lnTo>
                  <a:lnTo>
                    <a:pt x="73629" y="34036"/>
                  </a:lnTo>
                  <a:close/>
                </a:path>
                <a:path w="357504" h="114300">
                  <a:moveTo>
                    <a:pt x="234061" y="87249"/>
                  </a:moveTo>
                  <a:lnTo>
                    <a:pt x="123444" y="87249"/>
                  </a:lnTo>
                  <a:lnTo>
                    <a:pt x="123444" y="100076"/>
                  </a:lnTo>
                  <a:lnTo>
                    <a:pt x="234061" y="100076"/>
                  </a:lnTo>
                  <a:lnTo>
                    <a:pt x="234061" y="87249"/>
                  </a:lnTo>
                  <a:close/>
                </a:path>
                <a:path w="357504" h="114300">
                  <a:moveTo>
                    <a:pt x="186436" y="63500"/>
                  </a:moveTo>
                  <a:lnTo>
                    <a:pt x="170941" y="63500"/>
                  </a:lnTo>
                  <a:lnTo>
                    <a:pt x="170941" y="87249"/>
                  </a:lnTo>
                  <a:lnTo>
                    <a:pt x="186436" y="87249"/>
                  </a:lnTo>
                  <a:lnTo>
                    <a:pt x="186436" y="63500"/>
                  </a:lnTo>
                  <a:close/>
                </a:path>
                <a:path w="357504" h="114300">
                  <a:moveTo>
                    <a:pt x="216662" y="7747"/>
                  </a:moveTo>
                  <a:lnTo>
                    <a:pt x="140715" y="7747"/>
                  </a:lnTo>
                  <a:lnTo>
                    <a:pt x="140715" y="63500"/>
                  </a:lnTo>
                  <a:lnTo>
                    <a:pt x="216662" y="63500"/>
                  </a:lnTo>
                  <a:lnTo>
                    <a:pt x="216662" y="50800"/>
                  </a:lnTo>
                  <a:lnTo>
                    <a:pt x="156210" y="50800"/>
                  </a:lnTo>
                  <a:lnTo>
                    <a:pt x="156210" y="20574"/>
                  </a:lnTo>
                  <a:lnTo>
                    <a:pt x="216662" y="20574"/>
                  </a:lnTo>
                  <a:lnTo>
                    <a:pt x="216662" y="7747"/>
                  </a:lnTo>
                  <a:close/>
                </a:path>
                <a:path w="357504" h="114300">
                  <a:moveTo>
                    <a:pt x="216662" y="20574"/>
                  </a:moveTo>
                  <a:lnTo>
                    <a:pt x="201040" y="20574"/>
                  </a:lnTo>
                  <a:lnTo>
                    <a:pt x="201040" y="50800"/>
                  </a:lnTo>
                  <a:lnTo>
                    <a:pt x="216662" y="50800"/>
                  </a:lnTo>
                  <a:lnTo>
                    <a:pt x="216662" y="20574"/>
                  </a:lnTo>
                  <a:close/>
                </a:path>
                <a:path w="357504" h="114300">
                  <a:moveTo>
                    <a:pt x="346075" y="32512"/>
                  </a:moveTo>
                  <a:lnTo>
                    <a:pt x="258190" y="32512"/>
                  </a:lnTo>
                  <a:lnTo>
                    <a:pt x="258190" y="45466"/>
                  </a:lnTo>
                  <a:lnTo>
                    <a:pt x="346075" y="45466"/>
                  </a:lnTo>
                  <a:lnTo>
                    <a:pt x="346075" y="32512"/>
                  </a:lnTo>
                  <a:close/>
                </a:path>
                <a:path w="357504" h="114300">
                  <a:moveTo>
                    <a:pt x="288671" y="16256"/>
                  </a:moveTo>
                  <a:lnTo>
                    <a:pt x="273303" y="16256"/>
                  </a:lnTo>
                  <a:lnTo>
                    <a:pt x="274447" y="32512"/>
                  </a:lnTo>
                  <a:lnTo>
                    <a:pt x="289560" y="32512"/>
                  </a:lnTo>
                  <a:lnTo>
                    <a:pt x="288671" y="16256"/>
                  </a:lnTo>
                  <a:close/>
                </a:path>
                <a:path w="357504" h="114300">
                  <a:moveTo>
                    <a:pt x="330962" y="16256"/>
                  </a:moveTo>
                  <a:lnTo>
                    <a:pt x="315722" y="16256"/>
                  </a:lnTo>
                  <a:lnTo>
                    <a:pt x="314706" y="32512"/>
                  </a:lnTo>
                  <a:lnTo>
                    <a:pt x="329946" y="32512"/>
                  </a:lnTo>
                  <a:lnTo>
                    <a:pt x="330962" y="16256"/>
                  </a:lnTo>
                  <a:close/>
                </a:path>
                <a:path w="357504" h="114300">
                  <a:moveTo>
                    <a:pt x="344677" y="0"/>
                  </a:moveTo>
                  <a:lnTo>
                    <a:pt x="259714" y="0"/>
                  </a:lnTo>
                  <a:lnTo>
                    <a:pt x="259714" y="13081"/>
                  </a:lnTo>
                  <a:lnTo>
                    <a:pt x="344677" y="13081"/>
                  </a:lnTo>
                  <a:lnTo>
                    <a:pt x="34467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821810" y="5148453"/>
              <a:ext cx="225298" cy="119253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414392" y="5146802"/>
              <a:ext cx="226314" cy="120904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22731" y="5549265"/>
              <a:ext cx="226771" cy="119176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492885" y="5564885"/>
              <a:ext cx="234950" cy="94043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080005" y="5564885"/>
              <a:ext cx="230505" cy="94043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657474" y="5564885"/>
              <a:ext cx="234950" cy="94043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242817" y="5564885"/>
              <a:ext cx="214630" cy="94043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828287" y="5564885"/>
              <a:ext cx="230886" cy="94043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4431791" y="5564885"/>
              <a:ext cx="200913" cy="94043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929462" y="6021044"/>
              <a:ext cx="227266" cy="119138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500251" y="6036665"/>
              <a:ext cx="231901" cy="93764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082545" y="6036665"/>
              <a:ext cx="231902" cy="93764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2664840" y="6036665"/>
              <a:ext cx="231901" cy="93764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3242564" y="6036665"/>
              <a:ext cx="236474" cy="94005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3823842" y="6036665"/>
              <a:ext cx="237490" cy="93764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4382642" y="6036665"/>
              <a:ext cx="302260" cy="94615"/>
            </a:xfrm>
            <a:custGeom>
              <a:avLst/>
              <a:gdLst/>
              <a:ahLst/>
              <a:cxnLst/>
              <a:rect l="l" t="t" r="r" b="b"/>
              <a:pathLst>
                <a:path w="302260" h="94614">
                  <a:moveTo>
                    <a:pt x="287528" y="46456"/>
                  </a:moveTo>
                  <a:lnTo>
                    <a:pt x="273812" y="46456"/>
                  </a:lnTo>
                  <a:lnTo>
                    <a:pt x="268351" y="48691"/>
                  </a:lnTo>
                  <a:lnTo>
                    <a:pt x="264160" y="53187"/>
                  </a:lnTo>
                  <a:lnTo>
                    <a:pt x="260096" y="57670"/>
                  </a:lnTo>
                  <a:lnTo>
                    <a:pt x="258064" y="63627"/>
                  </a:lnTo>
                  <a:lnTo>
                    <a:pt x="258064" y="77914"/>
                  </a:lnTo>
                  <a:lnTo>
                    <a:pt x="259969" y="83413"/>
                  </a:lnTo>
                  <a:lnTo>
                    <a:pt x="267843" y="91694"/>
                  </a:lnTo>
                  <a:lnTo>
                    <a:pt x="272923" y="93764"/>
                  </a:lnTo>
                  <a:lnTo>
                    <a:pt x="286131" y="93764"/>
                  </a:lnTo>
                  <a:lnTo>
                    <a:pt x="291592" y="91516"/>
                  </a:lnTo>
                  <a:lnTo>
                    <a:pt x="295656" y="87033"/>
                  </a:lnTo>
                  <a:lnTo>
                    <a:pt x="298710" y="83756"/>
                  </a:lnTo>
                  <a:lnTo>
                    <a:pt x="273304" y="83756"/>
                  </a:lnTo>
                  <a:lnTo>
                    <a:pt x="270002" y="79311"/>
                  </a:lnTo>
                  <a:lnTo>
                    <a:pt x="270002" y="61112"/>
                  </a:lnTo>
                  <a:lnTo>
                    <a:pt x="273431" y="56451"/>
                  </a:lnTo>
                  <a:lnTo>
                    <a:pt x="299978" y="56451"/>
                  </a:lnTo>
                  <a:lnTo>
                    <a:pt x="296418" y="52438"/>
                  </a:lnTo>
                  <a:lnTo>
                    <a:pt x="292735" y="48450"/>
                  </a:lnTo>
                  <a:lnTo>
                    <a:pt x="287528" y="46456"/>
                  </a:lnTo>
                  <a:close/>
                </a:path>
                <a:path w="302260" h="94614">
                  <a:moveTo>
                    <a:pt x="288163" y="1485"/>
                  </a:moveTo>
                  <a:lnTo>
                    <a:pt x="274447" y="1485"/>
                  </a:lnTo>
                  <a:lnTo>
                    <a:pt x="215646" y="92583"/>
                  </a:lnTo>
                  <a:lnTo>
                    <a:pt x="229108" y="92583"/>
                  </a:lnTo>
                  <a:lnTo>
                    <a:pt x="288163" y="1485"/>
                  </a:lnTo>
                  <a:close/>
                </a:path>
                <a:path w="302260" h="94614">
                  <a:moveTo>
                    <a:pt x="299978" y="56451"/>
                  </a:moveTo>
                  <a:lnTo>
                    <a:pt x="283210" y="56451"/>
                  </a:lnTo>
                  <a:lnTo>
                    <a:pt x="285623" y="57607"/>
                  </a:lnTo>
                  <a:lnTo>
                    <a:pt x="289179" y="62217"/>
                  </a:lnTo>
                  <a:lnTo>
                    <a:pt x="290068" y="65557"/>
                  </a:lnTo>
                  <a:lnTo>
                    <a:pt x="289945" y="79311"/>
                  </a:lnTo>
                  <a:lnTo>
                    <a:pt x="286639" y="83756"/>
                  </a:lnTo>
                  <a:lnTo>
                    <a:pt x="298710" y="83756"/>
                  </a:lnTo>
                  <a:lnTo>
                    <a:pt x="299847" y="82537"/>
                  </a:lnTo>
                  <a:lnTo>
                    <a:pt x="301879" y="76669"/>
                  </a:lnTo>
                  <a:lnTo>
                    <a:pt x="301879" y="62103"/>
                  </a:lnTo>
                  <a:lnTo>
                    <a:pt x="299978" y="56451"/>
                  </a:lnTo>
                  <a:close/>
                </a:path>
                <a:path w="302260" h="94614">
                  <a:moveTo>
                    <a:pt x="231521" y="254"/>
                  </a:moveTo>
                  <a:lnTo>
                    <a:pt x="217932" y="254"/>
                  </a:lnTo>
                  <a:lnTo>
                    <a:pt x="212344" y="2489"/>
                  </a:lnTo>
                  <a:lnTo>
                    <a:pt x="204216" y="11417"/>
                  </a:lnTo>
                  <a:lnTo>
                    <a:pt x="202057" y="17360"/>
                  </a:lnTo>
                  <a:lnTo>
                    <a:pt x="202057" y="31610"/>
                  </a:lnTo>
                  <a:lnTo>
                    <a:pt x="204089" y="37096"/>
                  </a:lnTo>
                  <a:lnTo>
                    <a:pt x="208026" y="41236"/>
                  </a:lnTo>
                  <a:lnTo>
                    <a:pt x="211836" y="45364"/>
                  </a:lnTo>
                  <a:lnTo>
                    <a:pt x="217043" y="47434"/>
                  </a:lnTo>
                  <a:lnTo>
                    <a:pt x="230251" y="47434"/>
                  </a:lnTo>
                  <a:lnTo>
                    <a:pt x="235712" y="45224"/>
                  </a:lnTo>
                  <a:lnTo>
                    <a:pt x="239776" y="40805"/>
                  </a:lnTo>
                  <a:lnTo>
                    <a:pt x="242910" y="37490"/>
                  </a:lnTo>
                  <a:lnTo>
                    <a:pt x="217551" y="37490"/>
                  </a:lnTo>
                  <a:lnTo>
                    <a:pt x="214122" y="33045"/>
                  </a:lnTo>
                  <a:lnTo>
                    <a:pt x="214243" y="14643"/>
                  </a:lnTo>
                  <a:lnTo>
                    <a:pt x="217551" y="10134"/>
                  </a:lnTo>
                  <a:lnTo>
                    <a:pt x="243982" y="10134"/>
                  </a:lnTo>
                  <a:lnTo>
                    <a:pt x="240411" y="6337"/>
                  </a:lnTo>
                  <a:lnTo>
                    <a:pt x="236728" y="2273"/>
                  </a:lnTo>
                  <a:lnTo>
                    <a:pt x="231521" y="254"/>
                  </a:lnTo>
                  <a:close/>
                </a:path>
                <a:path w="302260" h="94614">
                  <a:moveTo>
                    <a:pt x="243982" y="10134"/>
                  </a:moveTo>
                  <a:lnTo>
                    <a:pt x="231012" y="10134"/>
                  </a:lnTo>
                  <a:lnTo>
                    <a:pt x="234187" y="14643"/>
                  </a:lnTo>
                  <a:lnTo>
                    <a:pt x="234069" y="33045"/>
                  </a:lnTo>
                  <a:lnTo>
                    <a:pt x="230886" y="37490"/>
                  </a:lnTo>
                  <a:lnTo>
                    <a:pt x="242910" y="37490"/>
                  </a:lnTo>
                  <a:lnTo>
                    <a:pt x="243967" y="36372"/>
                  </a:lnTo>
                  <a:lnTo>
                    <a:pt x="245999" y="30492"/>
                  </a:lnTo>
                  <a:lnTo>
                    <a:pt x="245999" y="16002"/>
                  </a:lnTo>
                  <a:lnTo>
                    <a:pt x="244221" y="10388"/>
                  </a:lnTo>
                  <a:lnTo>
                    <a:pt x="243982" y="10134"/>
                  </a:lnTo>
                  <a:close/>
                </a:path>
                <a:path w="302260" h="94614">
                  <a:moveTo>
                    <a:pt x="164465" y="0"/>
                  </a:moveTo>
                  <a:lnTo>
                    <a:pt x="133429" y="27601"/>
                  </a:lnTo>
                  <a:lnTo>
                    <a:pt x="131318" y="48488"/>
                  </a:lnTo>
                  <a:lnTo>
                    <a:pt x="133272" y="68405"/>
                  </a:lnTo>
                  <a:lnTo>
                    <a:pt x="139144" y="82629"/>
                  </a:lnTo>
                  <a:lnTo>
                    <a:pt x="148945" y="91161"/>
                  </a:lnTo>
                  <a:lnTo>
                    <a:pt x="162687" y="94005"/>
                  </a:lnTo>
                  <a:lnTo>
                    <a:pt x="170138" y="93231"/>
                  </a:lnTo>
                  <a:lnTo>
                    <a:pt x="176672" y="90909"/>
                  </a:lnTo>
                  <a:lnTo>
                    <a:pt x="182278" y="87040"/>
                  </a:lnTo>
                  <a:lnTo>
                    <a:pt x="186944" y="81622"/>
                  </a:lnTo>
                  <a:lnTo>
                    <a:pt x="187519" y="80543"/>
                  </a:lnTo>
                  <a:lnTo>
                    <a:pt x="163449" y="80543"/>
                  </a:lnTo>
                  <a:lnTo>
                    <a:pt x="157041" y="78512"/>
                  </a:lnTo>
                  <a:lnTo>
                    <a:pt x="152479" y="72420"/>
                  </a:lnTo>
                  <a:lnTo>
                    <a:pt x="149750" y="62267"/>
                  </a:lnTo>
                  <a:lnTo>
                    <a:pt x="148871" y="48488"/>
                  </a:lnTo>
                  <a:lnTo>
                    <a:pt x="148945" y="46393"/>
                  </a:lnTo>
                  <a:lnTo>
                    <a:pt x="149772" y="32897"/>
                  </a:lnTo>
                  <a:lnTo>
                    <a:pt x="152558" y="22071"/>
                  </a:lnTo>
                  <a:lnTo>
                    <a:pt x="157202" y="15575"/>
                  </a:lnTo>
                  <a:lnTo>
                    <a:pt x="163703" y="13411"/>
                  </a:lnTo>
                  <a:lnTo>
                    <a:pt x="188264" y="13411"/>
                  </a:lnTo>
                  <a:lnTo>
                    <a:pt x="187547" y="11599"/>
                  </a:lnTo>
                  <a:lnTo>
                    <a:pt x="177946" y="2900"/>
                  </a:lnTo>
                  <a:lnTo>
                    <a:pt x="164465" y="0"/>
                  </a:lnTo>
                  <a:close/>
                </a:path>
                <a:path w="302260" h="94614">
                  <a:moveTo>
                    <a:pt x="188264" y="13411"/>
                  </a:moveTo>
                  <a:lnTo>
                    <a:pt x="163703" y="13411"/>
                  </a:lnTo>
                  <a:lnTo>
                    <a:pt x="169797" y="15521"/>
                  </a:lnTo>
                  <a:lnTo>
                    <a:pt x="174164" y="21853"/>
                  </a:lnTo>
                  <a:lnTo>
                    <a:pt x="176793" y="32410"/>
                  </a:lnTo>
                  <a:lnTo>
                    <a:pt x="177625" y="46393"/>
                  </a:lnTo>
                  <a:lnTo>
                    <a:pt x="177593" y="48488"/>
                  </a:lnTo>
                  <a:lnTo>
                    <a:pt x="176772" y="61785"/>
                  </a:lnTo>
                  <a:lnTo>
                    <a:pt x="174085" y="72207"/>
                  </a:lnTo>
                  <a:lnTo>
                    <a:pt x="169636" y="78459"/>
                  </a:lnTo>
                  <a:lnTo>
                    <a:pt x="163449" y="80543"/>
                  </a:lnTo>
                  <a:lnTo>
                    <a:pt x="187519" y="80543"/>
                  </a:lnTo>
                  <a:lnTo>
                    <a:pt x="190591" y="74777"/>
                  </a:lnTo>
                  <a:lnTo>
                    <a:pt x="193166" y="66622"/>
                  </a:lnTo>
                  <a:lnTo>
                    <a:pt x="194694" y="57160"/>
                  </a:lnTo>
                  <a:lnTo>
                    <a:pt x="195199" y="46393"/>
                  </a:lnTo>
                  <a:lnTo>
                    <a:pt x="193290" y="26097"/>
                  </a:lnTo>
                  <a:lnTo>
                    <a:pt x="188264" y="13411"/>
                  </a:lnTo>
                  <a:close/>
                </a:path>
                <a:path w="302260" h="94614">
                  <a:moveTo>
                    <a:pt x="94361" y="0"/>
                  </a:moveTo>
                  <a:lnTo>
                    <a:pt x="63325" y="27601"/>
                  </a:lnTo>
                  <a:lnTo>
                    <a:pt x="61214" y="48488"/>
                  </a:lnTo>
                  <a:lnTo>
                    <a:pt x="63168" y="68405"/>
                  </a:lnTo>
                  <a:lnTo>
                    <a:pt x="69040" y="82629"/>
                  </a:lnTo>
                  <a:lnTo>
                    <a:pt x="78841" y="91161"/>
                  </a:lnTo>
                  <a:lnTo>
                    <a:pt x="92583" y="94005"/>
                  </a:lnTo>
                  <a:lnTo>
                    <a:pt x="100034" y="93231"/>
                  </a:lnTo>
                  <a:lnTo>
                    <a:pt x="106568" y="90909"/>
                  </a:lnTo>
                  <a:lnTo>
                    <a:pt x="112174" y="87040"/>
                  </a:lnTo>
                  <a:lnTo>
                    <a:pt x="116840" y="81622"/>
                  </a:lnTo>
                  <a:lnTo>
                    <a:pt x="117415" y="80543"/>
                  </a:lnTo>
                  <a:lnTo>
                    <a:pt x="93345" y="80543"/>
                  </a:lnTo>
                  <a:lnTo>
                    <a:pt x="86937" y="78512"/>
                  </a:lnTo>
                  <a:lnTo>
                    <a:pt x="82375" y="72420"/>
                  </a:lnTo>
                  <a:lnTo>
                    <a:pt x="79646" y="62267"/>
                  </a:lnTo>
                  <a:lnTo>
                    <a:pt x="78767" y="48488"/>
                  </a:lnTo>
                  <a:lnTo>
                    <a:pt x="78841" y="46393"/>
                  </a:lnTo>
                  <a:lnTo>
                    <a:pt x="79668" y="32897"/>
                  </a:lnTo>
                  <a:lnTo>
                    <a:pt x="82454" y="22071"/>
                  </a:lnTo>
                  <a:lnTo>
                    <a:pt x="87098" y="15575"/>
                  </a:lnTo>
                  <a:lnTo>
                    <a:pt x="93599" y="13411"/>
                  </a:lnTo>
                  <a:lnTo>
                    <a:pt x="118160" y="13411"/>
                  </a:lnTo>
                  <a:lnTo>
                    <a:pt x="117443" y="11599"/>
                  </a:lnTo>
                  <a:lnTo>
                    <a:pt x="107842" y="2900"/>
                  </a:lnTo>
                  <a:lnTo>
                    <a:pt x="94361" y="0"/>
                  </a:lnTo>
                  <a:close/>
                </a:path>
                <a:path w="302260" h="94614">
                  <a:moveTo>
                    <a:pt x="118160" y="13411"/>
                  </a:moveTo>
                  <a:lnTo>
                    <a:pt x="93599" y="13411"/>
                  </a:lnTo>
                  <a:lnTo>
                    <a:pt x="99693" y="15521"/>
                  </a:lnTo>
                  <a:lnTo>
                    <a:pt x="104060" y="21853"/>
                  </a:lnTo>
                  <a:lnTo>
                    <a:pt x="106689" y="32410"/>
                  </a:lnTo>
                  <a:lnTo>
                    <a:pt x="107521" y="46393"/>
                  </a:lnTo>
                  <a:lnTo>
                    <a:pt x="107489" y="48488"/>
                  </a:lnTo>
                  <a:lnTo>
                    <a:pt x="106668" y="61785"/>
                  </a:lnTo>
                  <a:lnTo>
                    <a:pt x="103981" y="72207"/>
                  </a:lnTo>
                  <a:lnTo>
                    <a:pt x="99532" y="78459"/>
                  </a:lnTo>
                  <a:lnTo>
                    <a:pt x="93345" y="80543"/>
                  </a:lnTo>
                  <a:lnTo>
                    <a:pt x="117415" y="80543"/>
                  </a:lnTo>
                  <a:lnTo>
                    <a:pt x="120487" y="74777"/>
                  </a:lnTo>
                  <a:lnTo>
                    <a:pt x="123062" y="66622"/>
                  </a:lnTo>
                  <a:lnTo>
                    <a:pt x="124590" y="57160"/>
                  </a:lnTo>
                  <a:lnTo>
                    <a:pt x="125095" y="46393"/>
                  </a:lnTo>
                  <a:lnTo>
                    <a:pt x="123186" y="26097"/>
                  </a:lnTo>
                  <a:lnTo>
                    <a:pt x="118160" y="13411"/>
                  </a:lnTo>
                  <a:close/>
                </a:path>
                <a:path w="302260" h="94614">
                  <a:moveTo>
                    <a:pt x="36449" y="20942"/>
                  </a:moveTo>
                  <a:lnTo>
                    <a:pt x="19177" y="20942"/>
                  </a:lnTo>
                  <a:lnTo>
                    <a:pt x="19177" y="92405"/>
                  </a:lnTo>
                  <a:lnTo>
                    <a:pt x="36449" y="92405"/>
                  </a:lnTo>
                  <a:lnTo>
                    <a:pt x="36449" y="20942"/>
                  </a:lnTo>
                  <a:close/>
                </a:path>
                <a:path w="302260" h="94614">
                  <a:moveTo>
                    <a:pt x="36449" y="0"/>
                  </a:moveTo>
                  <a:lnTo>
                    <a:pt x="25527" y="0"/>
                  </a:lnTo>
                  <a:lnTo>
                    <a:pt x="19431" y="4419"/>
                  </a:lnTo>
                  <a:lnTo>
                    <a:pt x="13144" y="8156"/>
                  </a:lnTo>
                  <a:lnTo>
                    <a:pt x="6667" y="11212"/>
                  </a:lnTo>
                  <a:lnTo>
                    <a:pt x="0" y="13589"/>
                  </a:lnTo>
                  <a:lnTo>
                    <a:pt x="0" y="28854"/>
                  </a:lnTo>
                  <a:lnTo>
                    <a:pt x="19177" y="20942"/>
                  </a:lnTo>
                  <a:lnTo>
                    <a:pt x="36449" y="20942"/>
                  </a:lnTo>
                  <a:lnTo>
                    <a:pt x="36449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1" name="object 41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918971" y="2083307"/>
              <a:ext cx="3748278" cy="2451354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3732529" y="2542539"/>
              <a:ext cx="284480" cy="132334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3598798" y="3859910"/>
              <a:ext cx="286130" cy="131699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1717420" y="3859148"/>
              <a:ext cx="277368" cy="132461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1471040" y="2679445"/>
              <a:ext cx="277367" cy="132461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2047493" y="2090547"/>
              <a:ext cx="140969" cy="130937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2228849" y="2129282"/>
              <a:ext cx="96012" cy="93598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2310383" y="2735579"/>
              <a:ext cx="900683" cy="801624"/>
            </a:xfrm>
            <a:prstGeom prst="rect">
              <a:avLst/>
            </a:prstGeom>
          </p:spPr>
        </p:pic>
        <p:sp>
          <p:nvSpPr>
            <p:cNvPr id="49" name="object 49"/>
            <p:cNvSpPr/>
            <p:nvPr/>
          </p:nvSpPr>
          <p:spPr>
            <a:xfrm>
              <a:off x="5161787" y="1441703"/>
              <a:ext cx="416559" cy="196850"/>
            </a:xfrm>
            <a:custGeom>
              <a:avLst/>
              <a:gdLst/>
              <a:ahLst/>
              <a:cxnLst/>
              <a:rect l="l" t="t" r="r" b="b"/>
              <a:pathLst>
                <a:path w="416560" h="196850">
                  <a:moveTo>
                    <a:pt x="317753" y="0"/>
                  </a:moveTo>
                  <a:lnTo>
                    <a:pt x="98298" y="0"/>
                  </a:lnTo>
                  <a:lnTo>
                    <a:pt x="60061" y="7733"/>
                  </a:lnTo>
                  <a:lnTo>
                    <a:pt x="28813" y="28813"/>
                  </a:lnTo>
                  <a:lnTo>
                    <a:pt x="7733" y="60061"/>
                  </a:lnTo>
                  <a:lnTo>
                    <a:pt x="0" y="98298"/>
                  </a:lnTo>
                  <a:lnTo>
                    <a:pt x="7733" y="136534"/>
                  </a:lnTo>
                  <a:lnTo>
                    <a:pt x="28813" y="167782"/>
                  </a:lnTo>
                  <a:lnTo>
                    <a:pt x="60061" y="188862"/>
                  </a:lnTo>
                  <a:lnTo>
                    <a:pt x="98298" y="196596"/>
                  </a:lnTo>
                  <a:lnTo>
                    <a:pt x="317753" y="196596"/>
                  </a:lnTo>
                  <a:lnTo>
                    <a:pt x="355990" y="188862"/>
                  </a:lnTo>
                  <a:lnTo>
                    <a:pt x="387238" y="167782"/>
                  </a:lnTo>
                  <a:lnTo>
                    <a:pt x="408318" y="136534"/>
                  </a:lnTo>
                  <a:lnTo>
                    <a:pt x="416051" y="98298"/>
                  </a:lnTo>
                  <a:lnTo>
                    <a:pt x="408318" y="60061"/>
                  </a:lnTo>
                  <a:lnTo>
                    <a:pt x="387238" y="28813"/>
                  </a:lnTo>
                  <a:lnTo>
                    <a:pt x="355990" y="7733"/>
                  </a:lnTo>
                  <a:lnTo>
                    <a:pt x="317753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0" name="object 50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5297551" y="1482852"/>
              <a:ext cx="136778" cy="122427"/>
            </a:xfrm>
            <a:prstGeom prst="rect">
              <a:avLst/>
            </a:prstGeom>
          </p:spPr>
        </p:pic>
        <p:sp>
          <p:nvSpPr>
            <p:cNvPr id="51" name="object 51"/>
            <p:cNvSpPr/>
            <p:nvPr/>
          </p:nvSpPr>
          <p:spPr>
            <a:xfrm>
              <a:off x="5644769" y="1456943"/>
              <a:ext cx="1198880" cy="170815"/>
            </a:xfrm>
            <a:custGeom>
              <a:avLst/>
              <a:gdLst/>
              <a:ahLst/>
              <a:cxnLst/>
              <a:rect l="l" t="t" r="r" b="b"/>
              <a:pathLst>
                <a:path w="1198879" h="170814">
                  <a:moveTo>
                    <a:pt x="137287" y="149606"/>
                  </a:moveTo>
                  <a:lnTo>
                    <a:pt x="44958" y="149606"/>
                  </a:lnTo>
                  <a:lnTo>
                    <a:pt x="44958" y="136906"/>
                  </a:lnTo>
                  <a:lnTo>
                    <a:pt x="133096" y="136906"/>
                  </a:lnTo>
                  <a:lnTo>
                    <a:pt x="133096" y="120396"/>
                  </a:lnTo>
                  <a:lnTo>
                    <a:pt x="133096" y="108966"/>
                  </a:lnTo>
                  <a:lnTo>
                    <a:pt x="133096" y="89916"/>
                  </a:lnTo>
                  <a:lnTo>
                    <a:pt x="23241" y="89916"/>
                  </a:lnTo>
                  <a:lnTo>
                    <a:pt x="23241" y="108966"/>
                  </a:lnTo>
                  <a:lnTo>
                    <a:pt x="111252" y="108966"/>
                  </a:lnTo>
                  <a:lnTo>
                    <a:pt x="111252" y="120396"/>
                  </a:lnTo>
                  <a:lnTo>
                    <a:pt x="23241" y="120396"/>
                  </a:lnTo>
                  <a:lnTo>
                    <a:pt x="23241" y="136906"/>
                  </a:lnTo>
                  <a:lnTo>
                    <a:pt x="23241" y="149606"/>
                  </a:lnTo>
                  <a:lnTo>
                    <a:pt x="23241" y="167386"/>
                  </a:lnTo>
                  <a:lnTo>
                    <a:pt x="137287" y="167386"/>
                  </a:lnTo>
                  <a:lnTo>
                    <a:pt x="137287" y="149606"/>
                  </a:lnTo>
                  <a:close/>
                </a:path>
                <a:path w="1198879" h="170814">
                  <a:moveTo>
                    <a:pt x="155829" y="59055"/>
                  </a:moveTo>
                  <a:lnTo>
                    <a:pt x="130505" y="59055"/>
                  </a:lnTo>
                  <a:lnTo>
                    <a:pt x="130505" y="48006"/>
                  </a:lnTo>
                  <a:lnTo>
                    <a:pt x="131038" y="48006"/>
                  </a:lnTo>
                  <a:lnTo>
                    <a:pt x="131038" y="42926"/>
                  </a:lnTo>
                  <a:lnTo>
                    <a:pt x="131330" y="42926"/>
                  </a:lnTo>
                  <a:lnTo>
                    <a:pt x="131330" y="37846"/>
                  </a:lnTo>
                  <a:lnTo>
                    <a:pt x="131673" y="37846"/>
                  </a:lnTo>
                  <a:lnTo>
                    <a:pt x="131673" y="30226"/>
                  </a:lnTo>
                  <a:lnTo>
                    <a:pt x="131914" y="30226"/>
                  </a:lnTo>
                  <a:lnTo>
                    <a:pt x="131914" y="28956"/>
                  </a:lnTo>
                  <a:lnTo>
                    <a:pt x="132041" y="28956"/>
                  </a:lnTo>
                  <a:lnTo>
                    <a:pt x="132041" y="23876"/>
                  </a:lnTo>
                  <a:lnTo>
                    <a:pt x="132270" y="23876"/>
                  </a:lnTo>
                  <a:lnTo>
                    <a:pt x="132270" y="16256"/>
                  </a:lnTo>
                  <a:lnTo>
                    <a:pt x="132499" y="16256"/>
                  </a:lnTo>
                  <a:lnTo>
                    <a:pt x="132499" y="4826"/>
                  </a:lnTo>
                  <a:lnTo>
                    <a:pt x="22606" y="4826"/>
                  </a:lnTo>
                  <a:lnTo>
                    <a:pt x="22606" y="16256"/>
                  </a:lnTo>
                  <a:lnTo>
                    <a:pt x="22606" y="23876"/>
                  </a:lnTo>
                  <a:lnTo>
                    <a:pt x="110566" y="23876"/>
                  </a:lnTo>
                  <a:lnTo>
                    <a:pt x="110566" y="28956"/>
                  </a:lnTo>
                  <a:lnTo>
                    <a:pt x="110515" y="30226"/>
                  </a:lnTo>
                  <a:lnTo>
                    <a:pt x="110363" y="30226"/>
                  </a:lnTo>
                  <a:lnTo>
                    <a:pt x="110363" y="37846"/>
                  </a:lnTo>
                  <a:lnTo>
                    <a:pt x="110096" y="37846"/>
                  </a:lnTo>
                  <a:lnTo>
                    <a:pt x="110096" y="42926"/>
                  </a:lnTo>
                  <a:lnTo>
                    <a:pt x="109829" y="42926"/>
                  </a:lnTo>
                  <a:lnTo>
                    <a:pt x="109829" y="48006"/>
                  </a:lnTo>
                  <a:lnTo>
                    <a:pt x="109308" y="48006"/>
                  </a:lnTo>
                  <a:lnTo>
                    <a:pt x="109308" y="59055"/>
                  </a:lnTo>
                  <a:lnTo>
                    <a:pt x="0" y="59055"/>
                  </a:lnTo>
                  <a:lnTo>
                    <a:pt x="0" y="77343"/>
                  </a:lnTo>
                  <a:lnTo>
                    <a:pt x="155829" y="77343"/>
                  </a:lnTo>
                  <a:lnTo>
                    <a:pt x="155829" y="59055"/>
                  </a:lnTo>
                  <a:close/>
                </a:path>
                <a:path w="1198879" h="170814">
                  <a:moveTo>
                    <a:pt x="314325" y="129413"/>
                  </a:moveTo>
                  <a:lnTo>
                    <a:pt x="247269" y="129413"/>
                  </a:lnTo>
                  <a:lnTo>
                    <a:pt x="247269" y="106426"/>
                  </a:lnTo>
                  <a:lnTo>
                    <a:pt x="296037" y="106426"/>
                  </a:lnTo>
                  <a:lnTo>
                    <a:pt x="296037" y="87376"/>
                  </a:lnTo>
                  <a:lnTo>
                    <a:pt x="202565" y="87376"/>
                  </a:lnTo>
                  <a:lnTo>
                    <a:pt x="202565" y="69596"/>
                  </a:lnTo>
                  <a:lnTo>
                    <a:pt x="291592" y="69596"/>
                  </a:lnTo>
                  <a:lnTo>
                    <a:pt x="291592" y="51816"/>
                  </a:lnTo>
                  <a:lnTo>
                    <a:pt x="291592" y="35306"/>
                  </a:lnTo>
                  <a:lnTo>
                    <a:pt x="291592" y="17526"/>
                  </a:lnTo>
                  <a:lnTo>
                    <a:pt x="180975" y="17526"/>
                  </a:lnTo>
                  <a:lnTo>
                    <a:pt x="180975" y="35306"/>
                  </a:lnTo>
                  <a:lnTo>
                    <a:pt x="269621" y="35306"/>
                  </a:lnTo>
                  <a:lnTo>
                    <a:pt x="269621" y="51816"/>
                  </a:lnTo>
                  <a:lnTo>
                    <a:pt x="180594" y="51816"/>
                  </a:lnTo>
                  <a:lnTo>
                    <a:pt x="180594" y="69596"/>
                  </a:lnTo>
                  <a:lnTo>
                    <a:pt x="180594" y="87376"/>
                  </a:lnTo>
                  <a:lnTo>
                    <a:pt x="180594" y="106426"/>
                  </a:lnTo>
                  <a:lnTo>
                    <a:pt x="225552" y="106426"/>
                  </a:lnTo>
                  <a:lnTo>
                    <a:pt x="225552" y="129413"/>
                  </a:lnTo>
                  <a:lnTo>
                    <a:pt x="158496" y="129413"/>
                  </a:lnTo>
                  <a:lnTo>
                    <a:pt x="158496" y="147701"/>
                  </a:lnTo>
                  <a:lnTo>
                    <a:pt x="314325" y="147701"/>
                  </a:lnTo>
                  <a:lnTo>
                    <a:pt x="314325" y="129413"/>
                  </a:lnTo>
                  <a:close/>
                </a:path>
                <a:path w="1198879" h="170814">
                  <a:moveTo>
                    <a:pt x="460756" y="2286"/>
                  </a:moveTo>
                  <a:lnTo>
                    <a:pt x="439293" y="2286"/>
                  </a:lnTo>
                  <a:lnTo>
                    <a:pt x="439293" y="35306"/>
                  </a:lnTo>
                  <a:lnTo>
                    <a:pt x="406654" y="35306"/>
                  </a:lnTo>
                  <a:lnTo>
                    <a:pt x="406654" y="27813"/>
                  </a:lnTo>
                  <a:lnTo>
                    <a:pt x="406654" y="27686"/>
                  </a:lnTo>
                  <a:lnTo>
                    <a:pt x="406654" y="7874"/>
                  </a:lnTo>
                  <a:lnTo>
                    <a:pt x="385953" y="7874"/>
                  </a:lnTo>
                  <a:lnTo>
                    <a:pt x="385953" y="27686"/>
                  </a:lnTo>
                  <a:lnTo>
                    <a:pt x="385953" y="46736"/>
                  </a:lnTo>
                  <a:lnTo>
                    <a:pt x="385953" y="54356"/>
                  </a:lnTo>
                  <a:lnTo>
                    <a:pt x="385953" y="63246"/>
                  </a:lnTo>
                  <a:lnTo>
                    <a:pt x="346583" y="63246"/>
                  </a:lnTo>
                  <a:lnTo>
                    <a:pt x="346583" y="46736"/>
                  </a:lnTo>
                  <a:lnTo>
                    <a:pt x="385953" y="46736"/>
                  </a:lnTo>
                  <a:lnTo>
                    <a:pt x="385953" y="27686"/>
                  </a:lnTo>
                  <a:lnTo>
                    <a:pt x="346583" y="27686"/>
                  </a:lnTo>
                  <a:lnTo>
                    <a:pt x="346583" y="7366"/>
                  </a:lnTo>
                  <a:lnTo>
                    <a:pt x="325882" y="7366"/>
                  </a:lnTo>
                  <a:lnTo>
                    <a:pt x="325882" y="81026"/>
                  </a:lnTo>
                  <a:lnTo>
                    <a:pt x="406654" y="81026"/>
                  </a:lnTo>
                  <a:lnTo>
                    <a:pt x="406654" y="63246"/>
                  </a:lnTo>
                  <a:lnTo>
                    <a:pt x="406654" y="54356"/>
                  </a:lnTo>
                  <a:lnTo>
                    <a:pt x="439293" y="54356"/>
                  </a:lnTo>
                  <a:lnTo>
                    <a:pt x="439293" y="86741"/>
                  </a:lnTo>
                  <a:lnTo>
                    <a:pt x="460756" y="86741"/>
                  </a:lnTo>
                  <a:lnTo>
                    <a:pt x="460756" y="54356"/>
                  </a:lnTo>
                  <a:lnTo>
                    <a:pt x="460756" y="54229"/>
                  </a:lnTo>
                  <a:lnTo>
                    <a:pt x="460756" y="46736"/>
                  </a:lnTo>
                  <a:lnTo>
                    <a:pt x="460756" y="35687"/>
                  </a:lnTo>
                  <a:lnTo>
                    <a:pt x="460756" y="35306"/>
                  </a:lnTo>
                  <a:lnTo>
                    <a:pt x="460756" y="2286"/>
                  </a:lnTo>
                  <a:close/>
                </a:path>
                <a:path w="1198879" h="170814">
                  <a:moveTo>
                    <a:pt x="465074" y="149606"/>
                  </a:moveTo>
                  <a:lnTo>
                    <a:pt x="373761" y="149606"/>
                  </a:lnTo>
                  <a:lnTo>
                    <a:pt x="373761" y="138176"/>
                  </a:lnTo>
                  <a:lnTo>
                    <a:pt x="460756" y="138176"/>
                  </a:lnTo>
                  <a:lnTo>
                    <a:pt x="460756" y="121666"/>
                  </a:lnTo>
                  <a:lnTo>
                    <a:pt x="460756" y="111506"/>
                  </a:lnTo>
                  <a:lnTo>
                    <a:pt x="460756" y="93726"/>
                  </a:lnTo>
                  <a:lnTo>
                    <a:pt x="352171" y="93726"/>
                  </a:lnTo>
                  <a:lnTo>
                    <a:pt x="352171" y="111506"/>
                  </a:lnTo>
                  <a:lnTo>
                    <a:pt x="439293" y="111506"/>
                  </a:lnTo>
                  <a:lnTo>
                    <a:pt x="439293" y="121666"/>
                  </a:lnTo>
                  <a:lnTo>
                    <a:pt x="352171" y="121666"/>
                  </a:lnTo>
                  <a:lnTo>
                    <a:pt x="352171" y="138176"/>
                  </a:lnTo>
                  <a:lnTo>
                    <a:pt x="352171" y="149606"/>
                  </a:lnTo>
                  <a:lnTo>
                    <a:pt x="352171" y="167386"/>
                  </a:lnTo>
                  <a:lnTo>
                    <a:pt x="465074" y="167386"/>
                  </a:lnTo>
                  <a:lnTo>
                    <a:pt x="465074" y="149606"/>
                  </a:lnTo>
                  <a:close/>
                </a:path>
                <a:path w="1198879" h="170814">
                  <a:moveTo>
                    <a:pt x="675513" y="128905"/>
                  </a:moveTo>
                  <a:lnTo>
                    <a:pt x="608457" y="128905"/>
                  </a:lnTo>
                  <a:lnTo>
                    <a:pt x="608457" y="98425"/>
                  </a:lnTo>
                  <a:lnTo>
                    <a:pt x="651891" y="98425"/>
                  </a:lnTo>
                  <a:lnTo>
                    <a:pt x="651891" y="80264"/>
                  </a:lnTo>
                  <a:lnTo>
                    <a:pt x="651891" y="58674"/>
                  </a:lnTo>
                  <a:lnTo>
                    <a:pt x="651891" y="40259"/>
                  </a:lnTo>
                  <a:lnTo>
                    <a:pt x="651891" y="14986"/>
                  </a:lnTo>
                  <a:lnTo>
                    <a:pt x="630174" y="14986"/>
                  </a:lnTo>
                  <a:lnTo>
                    <a:pt x="630174" y="40259"/>
                  </a:lnTo>
                  <a:lnTo>
                    <a:pt x="630174" y="58674"/>
                  </a:lnTo>
                  <a:lnTo>
                    <a:pt x="630174" y="80264"/>
                  </a:lnTo>
                  <a:lnTo>
                    <a:pt x="565150" y="80264"/>
                  </a:lnTo>
                  <a:lnTo>
                    <a:pt x="565150" y="58674"/>
                  </a:lnTo>
                  <a:lnTo>
                    <a:pt x="630174" y="58674"/>
                  </a:lnTo>
                  <a:lnTo>
                    <a:pt x="630174" y="40259"/>
                  </a:lnTo>
                  <a:lnTo>
                    <a:pt x="565150" y="40259"/>
                  </a:lnTo>
                  <a:lnTo>
                    <a:pt x="565150" y="14986"/>
                  </a:lnTo>
                  <a:lnTo>
                    <a:pt x="543179" y="14986"/>
                  </a:lnTo>
                  <a:lnTo>
                    <a:pt x="543179" y="98425"/>
                  </a:lnTo>
                  <a:lnTo>
                    <a:pt x="586613" y="98425"/>
                  </a:lnTo>
                  <a:lnTo>
                    <a:pt x="586613" y="128905"/>
                  </a:lnTo>
                  <a:lnTo>
                    <a:pt x="519684" y="128905"/>
                  </a:lnTo>
                  <a:lnTo>
                    <a:pt x="519684" y="147193"/>
                  </a:lnTo>
                  <a:lnTo>
                    <a:pt x="675513" y="147193"/>
                  </a:lnTo>
                  <a:lnTo>
                    <a:pt x="675513" y="128905"/>
                  </a:lnTo>
                  <a:close/>
                </a:path>
                <a:path w="1198879" h="170814">
                  <a:moveTo>
                    <a:pt x="781431" y="72771"/>
                  </a:moveTo>
                  <a:lnTo>
                    <a:pt x="772922" y="70751"/>
                  </a:lnTo>
                  <a:lnTo>
                    <a:pt x="765149" y="67906"/>
                  </a:lnTo>
                  <a:lnTo>
                    <a:pt x="758113" y="64223"/>
                  </a:lnTo>
                  <a:lnTo>
                    <a:pt x="755357" y="62230"/>
                  </a:lnTo>
                  <a:lnTo>
                    <a:pt x="751840" y="59690"/>
                  </a:lnTo>
                  <a:lnTo>
                    <a:pt x="746594" y="54546"/>
                  </a:lnTo>
                  <a:lnTo>
                    <a:pt x="742861" y="49009"/>
                  </a:lnTo>
                  <a:lnTo>
                    <a:pt x="740638" y="43065"/>
                  </a:lnTo>
                  <a:lnTo>
                    <a:pt x="739902" y="36703"/>
                  </a:lnTo>
                  <a:lnTo>
                    <a:pt x="739902" y="33401"/>
                  </a:lnTo>
                  <a:lnTo>
                    <a:pt x="776859" y="33401"/>
                  </a:lnTo>
                  <a:lnTo>
                    <a:pt x="776859" y="15875"/>
                  </a:lnTo>
                  <a:lnTo>
                    <a:pt x="739902" y="15875"/>
                  </a:lnTo>
                  <a:lnTo>
                    <a:pt x="739902" y="0"/>
                  </a:lnTo>
                  <a:lnTo>
                    <a:pt x="718058" y="0"/>
                  </a:lnTo>
                  <a:lnTo>
                    <a:pt x="718058" y="15875"/>
                  </a:lnTo>
                  <a:lnTo>
                    <a:pt x="680847" y="15875"/>
                  </a:lnTo>
                  <a:lnTo>
                    <a:pt x="680847" y="33401"/>
                  </a:lnTo>
                  <a:lnTo>
                    <a:pt x="717804" y="33401"/>
                  </a:lnTo>
                  <a:lnTo>
                    <a:pt x="717740" y="36703"/>
                  </a:lnTo>
                  <a:lnTo>
                    <a:pt x="692543" y="71526"/>
                  </a:lnTo>
                  <a:lnTo>
                    <a:pt x="676148" y="78105"/>
                  </a:lnTo>
                  <a:lnTo>
                    <a:pt x="691007" y="92583"/>
                  </a:lnTo>
                  <a:lnTo>
                    <a:pt x="703453" y="85826"/>
                  </a:lnTo>
                  <a:lnTo>
                    <a:pt x="713955" y="78511"/>
                  </a:lnTo>
                  <a:lnTo>
                    <a:pt x="722503" y="70637"/>
                  </a:lnTo>
                  <a:lnTo>
                    <a:pt x="729107" y="62230"/>
                  </a:lnTo>
                  <a:lnTo>
                    <a:pt x="737171" y="70878"/>
                  </a:lnTo>
                  <a:lnTo>
                    <a:pt x="746518" y="78130"/>
                  </a:lnTo>
                  <a:lnTo>
                    <a:pt x="757123" y="83972"/>
                  </a:lnTo>
                  <a:lnTo>
                    <a:pt x="768985" y="88392"/>
                  </a:lnTo>
                  <a:lnTo>
                    <a:pt x="781431" y="72771"/>
                  </a:lnTo>
                  <a:close/>
                </a:path>
                <a:path w="1198879" h="170814">
                  <a:moveTo>
                    <a:pt x="821944" y="2286"/>
                  </a:moveTo>
                  <a:lnTo>
                    <a:pt x="800481" y="2286"/>
                  </a:lnTo>
                  <a:lnTo>
                    <a:pt x="800481" y="41783"/>
                  </a:lnTo>
                  <a:lnTo>
                    <a:pt x="768985" y="41783"/>
                  </a:lnTo>
                  <a:lnTo>
                    <a:pt x="768985" y="59182"/>
                  </a:lnTo>
                  <a:lnTo>
                    <a:pt x="800481" y="59182"/>
                  </a:lnTo>
                  <a:lnTo>
                    <a:pt x="800481" y="86741"/>
                  </a:lnTo>
                  <a:lnTo>
                    <a:pt x="821944" y="86741"/>
                  </a:lnTo>
                  <a:lnTo>
                    <a:pt x="821944" y="2286"/>
                  </a:lnTo>
                  <a:close/>
                </a:path>
                <a:path w="1198879" h="170814">
                  <a:moveTo>
                    <a:pt x="826262" y="149352"/>
                  </a:moveTo>
                  <a:lnTo>
                    <a:pt x="734949" y="149352"/>
                  </a:lnTo>
                  <a:lnTo>
                    <a:pt x="734949" y="138557"/>
                  </a:lnTo>
                  <a:lnTo>
                    <a:pt x="821944" y="138557"/>
                  </a:lnTo>
                  <a:lnTo>
                    <a:pt x="821944" y="93218"/>
                  </a:lnTo>
                  <a:lnTo>
                    <a:pt x="713359" y="93218"/>
                  </a:lnTo>
                  <a:lnTo>
                    <a:pt x="713359" y="111633"/>
                  </a:lnTo>
                  <a:lnTo>
                    <a:pt x="800481" y="111633"/>
                  </a:lnTo>
                  <a:lnTo>
                    <a:pt x="800481" y="121793"/>
                  </a:lnTo>
                  <a:lnTo>
                    <a:pt x="713359" y="121793"/>
                  </a:lnTo>
                  <a:lnTo>
                    <a:pt x="713359" y="167640"/>
                  </a:lnTo>
                  <a:lnTo>
                    <a:pt x="826262" y="167640"/>
                  </a:lnTo>
                  <a:lnTo>
                    <a:pt x="826262" y="149352"/>
                  </a:lnTo>
                  <a:close/>
                </a:path>
                <a:path w="1198879" h="170814">
                  <a:moveTo>
                    <a:pt x="986155" y="111252"/>
                  </a:moveTo>
                  <a:lnTo>
                    <a:pt x="955548" y="84582"/>
                  </a:lnTo>
                  <a:lnTo>
                    <a:pt x="943394" y="46228"/>
                  </a:lnTo>
                  <a:lnTo>
                    <a:pt x="943356" y="13589"/>
                  </a:lnTo>
                  <a:lnTo>
                    <a:pt x="921385" y="13589"/>
                  </a:lnTo>
                  <a:lnTo>
                    <a:pt x="921385" y="46228"/>
                  </a:lnTo>
                  <a:lnTo>
                    <a:pt x="920597" y="56451"/>
                  </a:lnTo>
                  <a:lnTo>
                    <a:pt x="902093" y="95580"/>
                  </a:lnTo>
                  <a:lnTo>
                    <a:pt x="876681" y="116078"/>
                  </a:lnTo>
                  <a:lnTo>
                    <a:pt x="893699" y="131445"/>
                  </a:lnTo>
                  <a:lnTo>
                    <a:pt x="905459" y="122097"/>
                  </a:lnTo>
                  <a:lnTo>
                    <a:pt x="915809" y="111556"/>
                  </a:lnTo>
                  <a:lnTo>
                    <a:pt x="924750" y="99860"/>
                  </a:lnTo>
                  <a:lnTo>
                    <a:pt x="932307" y="86995"/>
                  </a:lnTo>
                  <a:lnTo>
                    <a:pt x="940079" y="98958"/>
                  </a:lnTo>
                  <a:lnTo>
                    <a:pt x="949121" y="109855"/>
                  </a:lnTo>
                  <a:lnTo>
                    <a:pt x="959408" y="119722"/>
                  </a:lnTo>
                  <a:lnTo>
                    <a:pt x="970902" y="128524"/>
                  </a:lnTo>
                  <a:lnTo>
                    <a:pt x="986155" y="111252"/>
                  </a:lnTo>
                  <a:close/>
                </a:path>
                <a:path w="1198879" h="170814">
                  <a:moveTo>
                    <a:pt x="1020064" y="2286"/>
                  </a:moveTo>
                  <a:lnTo>
                    <a:pt x="998347" y="2286"/>
                  </a:lnTo>
                  <a:lnTo>
                    <a:pt x="998347" y="170307"/>
                  </a:lnTo>
                  <a:lnTo>
                    <a:pt x="1020064" y="170307"/>
                  </a:lnTo>
                  <a:lnTo>
                    <a:pt x="1020064" y="2286"/>
                  </a:lnTo>
                  <a:close/>
                </a:path>
                <a:path w="1198879" h="170814">
                  <a:moveTo>
                    <a:pt x="1139825" y="79248"/>
                  </a:moveTo>
                  <a:lnTo>
                    <a:pt x="1131176" y="75895"/>
                  </a:lnTo>
                  <a:lnTo>
                    <a:pt x="1123353" y="71755"/>
                  </a:lnTo>
                  <a:lnTo>
                    <a:pt x="1116368" y="66865"/>
                  </a:lnTo>
                  <a:lnTo>
                    <a:pt x="1114513" y="65151"/>
                  </a:lnTo>
                  <a:lnTo>
                    <a:pt x="1110234" y="61214"/>
                  </a:lnTo>
                  <a:lnTo>
                    <a:pt x="1098804" y="28067"/>
                  </a:lnTo>
                  <a:lnTo>
                    <a:pt x="1132586" y="28067"/>
                  </a:lnTo>
                  <a:lnTo>
                    <a:pt x="1132586" y="9779"/>
                  </a:lnTo>
                  <a:lnTo>
                    <a:pt x="1042289" y="9779"/>
                  </a:lnTo>
                  <a:lnTo>
                    <a:pt x="1042289" y="28067"/>
                  </a:lnTo>
                  <a:lnTo>
                    <a:pt x="1076960" y="28067"/>
                  </a:lnTo>
                  <a:lnTo>
                    <a:pt x="1076960" y="34798"/>
                  </a:lnTo>
                  <a:lnTo>
                    <a:pt x="1058316" y="71793"/>
                  </a:lnTo>
                  <a:lnTo>
                    <a:pt x="1035050" y="86233"/>
                  </a:lnTo>
                  <a:lnTo>
                    <a:pt x="1050544" y="101473"/>
                  </a:lnTo>
                  <a:lnTo>
                    <a:pt x="1082167" y="75044"/>
                  </a:lnTo>
                  <a:lnTo>
                    <a:pt x="1088517" y="65151"/>
                  </a:lnTo>
                  <a:lnTo>
                    <a:pt x="1095565" y="73926"/>
                  </a:lnTo>
                  <a:lnTo>
                    <a:pt x="1104150" y="81940"/>
                  </a:lnTo>
                  <a:lnTo>
                    <a:pt x="1114285" y="89217"/>
                  </a:lnTo>
                  <a:lnTo>
                    <a:pt x="1125982" y="95758"/>
                  </a:lnTo>
                  <a:lnTo>
                    <a:pt x="1139825" y="79248"/>
                  </a:lnTo>
                  <a:close/>
                </a:path>
                <a:path w="1198879" h="170814">
                  <a:moveTo>
                    <a:pt x="1175893" y="136017"/>
                  </a:moveTo>
                  <a:lnTo>
                    <a:pt x="1153414" y="108165"/>
                  </a:lnTo>
                  <a:lnTo>
                    <a:pt x="1153414" y="136017"/>
                  </a:lnTo>
                  <a:lnTo>
                    <a:pt x="1151305" y="142760"/>
                  </a:lnTo>
                  <a:lnTo>
                    <a:pt x="1145019" y="147561"/>
                  </a:lnTo>
                  <a:lnTo>
                    <a:pt x="1134541" y="150431"/>
                  </a:lnTo>
                  <a:lnTo>
                    <a:pt x="1119886" y="151384"/>
                  </a:lnTo>
                  <a:lnTo>
                    <a:pt x="1105281" y="150431"/>
                  </a:lnTo>
                  <a:lnTo>
                    <a:pt x="1094841" y="147561"/>
                  </a:lnTo>
                  <a:lnTo>
                    <a:pt x="1088567" y="142760"/>
                  </a:lnTo>
                  <a:lnTo>
                    <a:pt x="1086485" y="136017"/>
                  </a:lnTo>
                  <a:lnTo>
                    <a:pt x="1088567" y="129527"/>
                  </a:lnTo>
                  <a:lnTo>
                    <a:pt x="1094841" y="124879"/>
                  </a:lnTo>
                  <a:lnTo>
                    <a:pt x="1105281" y="122097"/>
                  </a:lnTo>
                  <a:lnTo>
                    <a:pt x="1119886" y="121158"/>
                  </a:lnTo>
                  <a:lnTo>
                    <a:pt x="1134554" y="122097"/>
                  </a:lnTo>
                  <a:lnTo>
                    <a:pt x="1145032" y="124879"/>
                  </a:lnTo>
                  <a:lnTo>
                    <a:pt x="1151318" y="129527"/>
                  </a:lnTo>
                  <a:lnTo>
                    <a:pt x="1153414" y="136017"/>
                  </a:lnTo>
                  <a:lnTo>
                    <a:pt x="1153414" y="108165"/>
                  </a:lnTo>
                  <a:lnTo>
                    <a:pt x="1153007" y="107962"/>
                  </a:lnTo>
                  <a:lnTo>
                    <a:pt x="1143419" y="105143"/>
                  </a:lnTo>
                  <a:lnTo>
                    <a:pt x="1132382" y="103441"/>
                  </a:lnTo>
                  <a:lnTo>
                    <a:pt x="1119886" y="102870"/>
                  </a:lnTo>
                  <a:lnTo>
                    <a:pt x="1107427" y="103441"/>
                  </a:lnTo>
                  <a:lnTo>
                    <a:pt x="1067587" y="122491"/>
                  </a:lnTo>
                  <a:lnTo>
                    <a:pt x="1063879" y="136017"/>
                  </a:lnTo>
                  <a:lnTo>
                    <a:pt x="1064793" y="143268"/>
                  </a:lnTo>
                  <a:lnTo>
                    <a:pt x="1096175" y="167259"/>
                  </a:lnTo>
                  <a:lnTo>
                    <a:pt x="1119886" y="169545"/>
                  </a:lnTo>
                  <a:lnTo>
                    <a:pt x="1132459" y="168973"/>
                  </a:lnTo>
                  <a:lnTo>
                    <a:pt x="1170851" y="151384"/>
                  </a:lnTo>
                  <a:lnTo>
                    <a:pt x="1172184" y="149745"/>
                  </a:lnTo>
                  <a:lnTo>
                    <a:pt x="1174965" y="143268"/>
                  </a:lnTo>
                  <a:lnTo>
                    <a:pt x="1175893" y="136017"/>
                  </a:lnTo>
                  <a:close/>
                </a:path>
                <a:path w="1198879" h="170814">
                  <a:moveTo>
                    <a:pt x="1198626" y="43561"/>
                  </a:moveTo>
                  <a:lnTo>
                    <a:pt x="1173226" y="43561"/>
                  </a:lnTo>
                  <a:lnTo>
                    <a:pt x="1173226" y="2286"/>
                  </a:lnTo>
                  <a:lnTo>
                    <a:pt x="1151382" y="2286"/>
                  </a:lnTo>
                  <a:lnTo>
                    <a:pt x="1151382" y="100330"/>
                  </a:lnTo>
                  <a:lnTo>
                    <a:pt x="1173226" y="100330"/>
                  </a:lnTo>
                  <a:lnTo>
                    <a:pt x="1173226" y="61849"/>
                  </a:lnTo>
                  <a:lnTo>
                    <a:pt x="1198626" y="61849"/>
                  </a:lnTo>
                  <a:lnTo>
                    <a:pt x="1198626" y="43561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2" name="object 52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6878573" y="1459230"/>
              <a:ext cx="318134" cy="168021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7250303" y="1481327"/>
              <a:ext cx="87623" cy="132461"/>
            </a:xfrm>
            <a:prstGeom prst="rect">
              <a:avLst/>
            </a:prstGeom>
          </p:spPr>
        </p:pic>
        <p:sp>
          <p:nvSpPr>
            <p:cNvPr id="54" name="object 54"/>
            <p:cNvSpPr/>
            <p:nvPr/>
          </p:nvSpPr>
          <p:spPr>
            <a:xfrm>
              <a:off x="7339837" y="1458721"/>
              <a:ext cx="996950" cy="175895"/>
            </a:xfrm>
            <a:custGeom>
              <a:avLst/>
              <a:gdLst/>
              <a:ahLst/>
              <a:cxnLst/>
              <a:rect l="l" t="t" r="r" b="b"/>
              <a:pathLst>
                <a:path w="996950" h="175894">
                  <a:moveTo>
                    <a:pt x="105283" y="86995"/>
                  </a:moveTo>
                  <a:lnTo>
                    <a:pt x="70751" y="65189"/>
                  </a:lnTo>
                  <a:lnTo>
                    <a:pt x="63627" y="45339"/>
                  </a:lnTo>
                  <a:lnTo>
                    <a:pt x="63627" y="36576"/>
                  </a:lnTo>
                  <a:lnTo>
                    <a:pt x="100457" y="36576"/>
                  </a:lnTo>
                  <a:lnTo>
                    <a:pt x="100457" y="18796"/>
                  </a:lnTo>
                  <a:lnTo>
                    <a:pt x="63627" y="18796"/>
                  </a:lnTo>
                  <a:lnTo>
                    <a:pt x="63627" y="0"/>
                  </a:lnTo>
                  <a:lnTo>
                    <a:pt x="41656" y="0"/>
                  </a:lnTo>
                  <a:lnTo>
                    <a:pt x="41656" y="18796"/>
                  </a:lnTo>
                  <a:lnTo>
                    <a:pt x="4572" y="18796"/>
                  </a:lnTo>
                  <a:lnTo>
                    <a:pt x="4572" y="36576"/>
                  </a:lnTo>
                  <a:lnTo>
                    <a:pt x="41529" y="36576"/>
                  </a:lnTo>
                  <a:lnTo>
                    <a:pt x="41478" y="45339"/>
                  </a:lnTo>
                  <a:lnTo>
                    <a:pt x="17691" y="83654"/>
                  </a:lnTo>
                  <a:lnTo>
                    <a:pt x="0" y="92964"/>
                  </a:lnTo>
                  <a:lnTo>
                    <a:pt x="14605" y="107569"/>
                  </a:lnTo>
                  <a:lnTo>
                    <a:pt x="49657" y="79629"/>
                  </a:lnTo>
                  <a:lnTo>
                    <a:pt x="53086" y="73660"/>
                  </a:lnTo>
                  <a:lnTo>
                    <a:pt x="57150" y="79248"/>
                  </a:lnTo>
                  <a:lnTo>
                    <a:pt x="62992" y="84963"/>
                  </a:lnTo>
                  <a:lnTo>
                    <a:pt x="78486" y="96647"/>
                  </a:lnTo>
                  <a:lnTo>
                    <a:pt x="85725" y="100838"/>
                  </a:lnTo>
                  <a:lnTo>
                    <a:pt x="92456" y="103505"/>
                  </a:lnTo>
                  <a:lnTo>
                    <a:pt x="105283" y="86995"/>
                  </a:lnTo>
                  <a:close/>
                </a:path>
                <a:path w="996950" h="175894">
                  <a:moveTo>
                    <a:pt x="141859" y="508"/>
                  </a:moveTo>
                  <a:lnTo>
                    <a:pt x="120396" y="508"/>
                  </a:lnTo>
                  <a:lnTo>
                    <a:pt x="120396" y="48133"/>
                  </a:lnTo>
                  <a:lnTo>
                    <a:pt x="89662" y="48133"/>
                  </a:lnTo>
                  <a:lnTo>
                    <a:pt x="89662" y="66167"/>
                  </a:lnTo>
                  <a:lnTo>
                    <a:pt x="120396" y="66167"/>
                  </a:lnTo>
                  <a:lnTo>
                    <a:pt x="120396" y="120777"/>
                  </a:lnTo>
                  <a:lnTo>
                    <a:pt x="141859" y="120777"/>
                  </a:lnTo>
                  <a:lnTo>
                    <a:pt x="141859" y="508"/>
                  </a:lnTo>
                  <a:close/>
                </a:path>
                <a:path w="996950" h="175894">
                  <a:moveTo>
                    <a:pt x="145034" y="144272"/>
                  </a:moveTo>
                  <a:lnTo>
                    <a:pt x="55372" y="144272"/>
                  </a:lnTo>
                  <a:lnTo>
                    <a:pt x="55372" y="107188"/>
                  </a:lnTo>
                  <a:lnTo>
                    <a:pt x="33528" y="107188"/>
                  </a:lnTo>
                  <a:lnTo>
                    <a:pt x="33528" y="162687"/>
                  </a:lnTo>
                  <a:lnTo>
                    <a:pt x="145034" y="162687"/>
                  </a:lnTo>
                  <a:lnTo>
                    <a:pt x="145034" y="144272"/>
                  </a:lnTo>
                  <a:close/>
                </a:path>
                <a:path w="996950" h="175894">
                  <a:moveTo>
                    <a:pt x="242697" y="11430"/>
                  </a:moveTo>
                  <a:lnTo>
                    <a:pt x="221107" y="11430"/>
                  </a:lnTo>
                  <a:lnTo>
                    <a:pt x="221107" y="29591"/>
                  </a:lnTo>
                  <a:lnTo>
                    <a:pt x="221107" y="69596"/>
                  </a:lnTo>
                  <a:lnTo>
                    <a:pt x="185928" y="69596"/>
                  </a:lnTo>
                  <a:lnTo>
                    <a:pt x="185928" y="29591"/>
                  </a:lnTo>
                  <a:lnTo>
                    <a:pt x="221107" y="29591"/>
                  </a:lnTo>
                  <a:lnTo>
                    <a:pt x="221107" y="11430"/>
                  </a:lnTo>
                  <a:lnTo>
                    <a:pt x="164084" y="11430"/>
                  </a:lnTo>
                  <a:lnTo>
                    <a:pt x="164084" y="87757"/>
                  </a:lnTo>
                  <a:lnTo>
                    <a:pt x="242697" y="87757"/>
                  </a:lnTo>
                  <a:lnTo>
                    <a:pt x="242697" y="69596"/>
                  </a:lnTo>
                  <a:lnTo>
                    <a:pt x="242697" y="29591"/>
                  </a:lnTo>
                  <a:lnTo>
                    <a:pt x="242697" y="11430"/>
                  </a:lnTo>
                  <a:close/>
                </a:path>
                <a:path w="996950" h="175894">
                  <a:moveTo>
                    <a:pt x="296418" y="144272"/>
                  </a:moveTo>
                  <a:lnTo>
                    <a:pt x="208661" y="144272"/>
                  </a:lnTo>
                  <a:lnTo>
                    <a:pt x="208661" y="105410"/>
                  </a:lnTo>
                  <a:lnTo>
                    <a:pt x="186690" y="105410"/>
                  </a:lnTo>
                  <a:lnTo>
                    <a:pt x="186690" y="162687"/>
                  </a:lnTo>
                  <a:lnTo>
                    <a:pt x="296418" y="162687"/>
                  </a:lnTo>
                  <a:lnTo>
                    <a:pt x="296418" y="144272"/>
                  </a:lnTo>
                  <a:close/>
                </a:path>
                <a:path w="996950" h="175894">
                  <a:moveTo>
                    <a:pt x="317373" y="50419"/>
                  </a:moveTo>
                  <a:lnTo>
                    <a:pt x="291719" y="50419"/>
                  </a:lnTo>
                  <a:lnTo>
                    <a:pt x="291719" y="508"/>
                  </a:lnTo>
                  <a:lnTo>
                    <a:pt x="270129" y="508"/>
                  </a:lnTo>
                  <a:lnTo>
                    <a:pt x="270129" y="121539"/>
                  </a:lnTo>
                  <a:lnTo>
                    <a:pt x="291719" y="121539"/>
                  </a:lnTo>
                  <a:lnTo>
                    <a:pt x="291719" y="68834"/>
                  </a:lnTo>
                  <a:lnTo>
                    <a:pt x="317373" y="68834"/>
                  </a:lnTo>
                  <a:lnTo>
                    <a:pt x="317373" y="50419"/>
                  </a:lnTo>
                  <a:close/>
                </a:path>
                <a:path w="996950" h="175894">
                  <a:moveTo>
                    <a:pt x="456438" y="69723"/>
                  </a:moveTo>
                  <a:lnTo>
                    <a:pt x="455193" y="53467"/>
                  </a:lnTo>
                  <a:lnTo>
                    <a:pt x="455041" y="51435"/>
                  </a:lnTo>
                  <a:lnTo>
                    <a:pt x="442175" y="52349"/>
                  </a:lnTo>
                  <a:lnTo>
                    <a:pt x="426821" y="52984"/>
                  </a:lnTo>
                  <a:lnTo>
                    <a:pt x="408978" y="53352"/>
                  </a:lnTo>
                  <a:lnTo>
                    <a:pt x="388620" y="53467"/>
                  </a:lnTo>
                  <a:lnTo>
                    <a:pt x="388620" y="24384"/>
                  </a:lnTo>
                  <a:lnTo>
                    <a:pt x="448818" y="24384"/>
                  </a:lnTo>
                  <a:lnTo>
                    <a:pt x="448818" y="5842"/>
                  </a:lnTo>
                  <a:lnTo>
                    <a:pt x="366776" y="5842"/>
                  </a:lnTo>
                  <a:lnTo>
                    <a:pt x="366776" y="71882"/>
                  </a:lnTo>
                  <a:lnTo>
                    <a:pt x="394512" y="71742"/>
                  </a:lnTo>
                  <a:lnTo>
                    <a:pt x="418693" y="71335"/>
                  </a:lnTo>
                  <a:lnTo>
                    <a:pt x="439331" y="70650"/>
                  </a:lnTo>
                  <a:lnTo>
                    <a:pt x="456438" y="69723"/>
                  </a:lnTo>
                  <a:close/>
                </a:path>
                <a:path w="996950" h="175894">
                  <a:moveTo>
                    <a:pt x="498983" y="146431"/>
                  </a:moveTo>
                  <a:lnTo>
                    <a:pt x="410972" y="146431"/>
                  </a:lnTo>
                  <a:lnTo>
                    <a:pt x="410972" y="134112"/>
                  </a:lnTo>
                  <a:lnTo>
                    <a:pt x="494665" y="134112"/>
                  </a:lnTo>
                  <a:lnTo>
                    <a:pt x="494665" y="86868"/>
                  </a:lnTo>
                  <a:lnTo>
                    <a:pt x="389255" y="86868"/>
                  </a:lnTo>
                  <a:lnTo>
                    <a:pt x="389255" y="105156"/>
                  </a:lnTo>
                  <a:lnTo>
                    <a:pt x="472948" y="105156"/>
                  </a:lnTo>
                  <a:lnTo>
                    <a:pt x="472948" y="116840"/>
                  </a:lnTo>
                  <a:lnTo>
                    <a:pt x="389255" y="116840"/>
                  </a:lnTo>
                  <a:lnTo>
                    <a:pt x="389255" y="164719"/>
                  </a:lnTo>
                  <a:lnTo>
                    <a:pt x="498983" y="164719"/>
                  </a:lnTo>
                  <a:lnTo>
                    <a:pt x="498983" y="146431"/>
                  </a:lnTo>
                  <a:close/>
                </a:path>
                <a:path w="996950" h="175894">
                  <a:moveTo>
                    <a:pt x="520065" y="32512"/>
                  </a:moveTo>
                  <a:lnTo>
                    <a:pt x="494665" y="32512"/>
                  </a:lnTo>
                  <a:lnTo>
                    <a:pt x="494665" y="508"/>
                  </a:lnTo>
                  <a:lnTo>
                    <a:pt x="472948" y="508"/>
                  </a:lnTo>
                  <a:lnTo>
                    <a:pt x="472948" y="79756"/>
                  </a:lnTo>
                  <a:lnTo>
                    <a:pt x="494665" y="79756"/>
                  </a:lnTo>
                  <a:lnTo>
                    <a:pt x="494665" y="50927"/>
                  </a:lnTo>
                  <a:lnTo>
                    <a:pt x="520065" y="50927"/>
                  </a:lnTo>
                  <a:lnTo>
                    <a:pt x="520065" y="32512"/>
                  </a:lnTo>
                  <a:close/>
                </a:path>
                <a:path w="996950" h="175894">
                  <a:moveTo>
                    <a:pt x="617855" y="127000"/>
                  </a:moveTo>
                  <a:lnTo>
                    <a:pt x="615518" y="112903"/>
                  </a:lnTo>
                  <a:lnTo>
                    <a:pt x="614934" y="109347"/>
                  </a:lnTo>
                  <a:lnTo>
                    <a:pt x="603135" y="111137"/>
                  </a:lnTo>
                  <a:lnTo>
                    <a:pt x="587959" y="112318"/>
                  </a:lnTo>
                  <a:lnTo>
                    <a:pt x="569366" y="112903"/>
                  </a:lnTo>
                  <a:lnTo>
                    <a:pt x="547370" y="112903"/>
                  </a:lnTo>
                  <a:lnTo>
                    <a:pt x="547370" y="78359"/>
                  </a:lnTo>
                  <a:lnTo>
                    <a:pt x="604266" y="78359"/>
                  </a:lnTo>
                  <a:lnTo>
                    <a:pt x="604266" y="13589"/>
                  </a:lnTo>
                  <a:lnTo>
                    <a:pt x="526161" y="13589"/>
                  </a:lnTo>
                  <a:lnTo>
                    <a:pt x="526161" y="31877"/>
                  </a:lnTo>
                  <a:lnTo>
                    <a:pt x="582676" y="31877"/>
                  </a:lnTo>
                  <a:lnTo>
                    <a:pt x="582676" y="60071"/>
                  </a:lnTo>
                  <a:lnTo>
                    <a:pt x="525780" y="60071"/>
                  </a:lnTo>
                  <a:lnTo>
                    <a:pt x="525780" y="131064"/>
                  </a:lnTo>
                  <a:lnTo>
                    <a:pt x="558253" y="130810"/>
                  </a:lnTo>
                  <a:lnTo>
                    <a:pt x="584428" y="130035"/>
                  </a:lnTo>
                  <a:lnTo>
                    <a:pt x="604304" y="128765"/>
                  </a:lnTo>
                  <a:lnTo>
                    <a:pt x="617855" y="127000"/>
                  </a:lnTo>
                  <a:close/>
                </a:path>
                <a:path w="996950" h="175894">
                  <a:moveTo>
                    <a:pt x="661924" y="508"/>
                  </a:moveTo>
                  <a:lnTo>
                    <a:pt x="640334" y="508"/>
                  </a:lnTo>
                  <a:lnTo>
                    <a:pt x="640334" y="59436"/>
                  </a:lnTo>
                  <a:lnTo>
                    <a:pt x="611378" y="59436"/>
                  </a:lnTo>
                  <a:lnTo>
                    <a:pt x="611378" y="77978"/>
                  </a:lnTo>
                  <a:lnTo>
                    <a:pt x="640334" y="77978"/>
                  </a:lnTo>
                  <a:lnTo>
                    <a:pt x="640334" y="168529"/>
                  </a:lnTo>
                  <a:lnTo>
                    <a:pt x="661924" y="168529"/>
                  </a:lnTo>
                  <a:lnTo>
                    <a:pt x="661924" y="508"/>
                  </a:lnTo>
                  <a:close/>
                </a:path>
                <a:path w="996950" h="175894">
                  <a:moveTo>
                    <a:pt x="875195" y="100965"/>
                  </a:moveTo>
                  <a:lnTo>
                    <a:pt x="873150" y="79362"/>
                  </a:lnTo>
                  <a:lnTo>
                    <a:pt x="867575" y="65278"/>
                  </a:lnTo>
                  <a:lnTo>
                    <a:pt x="866787" y="63284"/>
                  </a:lnTo>
                  <a:lnTo>
                    <a:pt x="856145" y="53644"/>
                  </a:lnTo>
                  <a:lnTo>
                    <a:pt x="855726" y="53555"/>
                  </a:lnTo>
                  <a:lnTo>
                    <a:pt x="855726" y="104749"/>
                  </a:lnTo>
                  <a:lnTo>
                    <a:pt x="854849" y="118922"/>
                  </a:lnTo>
                  <a:lnTo>
                    <a:pt x="851865" y="130467"/>
                  </a:lnTo>
                  <a:lnTo>
                    <a:pt x="846899" y="137401"/>
                  </a:lnTo>
                  <a:lnTo>
                    <a:pt x="839978" y="139700"/>
                  </a:lnTo>
                  <a:lnTo>
                    <a:pt x="832891" y="137452"/>
                  </a:lnTo>
                  <a:lnTo>
                    <a:pt x="827862" y="130670"/>
                  </a:lnTo>
                  <a:lnTo>
                    <a:pt x="824839" y="119405"/>
                  </a:lnTo>
                  <a:lnTo>
                    <a:pt x="823912" y="104749"/>
                  </a:lnTo>
                  <a:lnTo>
                    <a:pt x="824001" y="100965"/>
                  </a:lnTo>
                  <a:lnTo>
                    <a:pt x="824179" y="98171"/>
                  </a:lnTo>
                  <a:lnTo>
                    <a:pt x="824865" y="86868"/>
                  </a:lnTo>
                  <a:lnTo>
                    <a:pt x="827951" y="74891"/>
                  </a:lnTo>
                  <a:lnTo>
                    <a:pt x="830376" y="71501"/>
                  </a:lnTo>
                  <a:lnTo>
                    <a:pt x="833107" y="67691"/>
                  </a:lnTo>
                  <a:lnTo>
                    <a:pt x="840359" y="65278"/>
                  </a:lnTo>
                  <a:lnTo>
                    <a:pt x="847115" y="67614"/>
                  </a:lnTo>
                  <a:lnTo>
                    <a:pt x="851954" y="74637"/>
                  </a:lnTo>
                  <a:lnTo>
                    <a:pt x="854875" y="86334"/>
                  </a:lnTo>
                  <a:lnTo>
                    <a:pt x="855624" y="98933"/>
                  </a:lnTo>
                  <a:lnTo>
                    <a:pt x="855726" y="104749"/>
                  </a:lnTo>
                  <a:lnTo>
                    <a:pt x="855726" y="53555"/>
                  </a:lnTo>
                  <a:lnTo>
                    <a:pt x="841248" y="50419"/>
                  </a:lnTo>
                  <a:lnTo>
                    <a:pt x="832815" y="51282"/>
                  </a:lnTo>
                  <a:lnTo>
                    <a:pt x="825436" y="53848"/>
                  </a:lnTo>
                  <a:lnTo>
                    <a:pt x="809879" y="71501"/>
                  </a:lnTo>
                  <a:lnTo>
                    <a:pt x="808609" y="67056"/>
                  </a:lnTo>
                  <a:lnTo>
                    <a:pt x="808088" y="65786"/>
                  </a:lnTo>
                  <a:lnTo>
                    <a:pt x="807212" y="63627"/>
                  </a:lnTo>
                  <a:lnTo>
                    <a:pt x="805319" y="60960"/>
                  </a:lnTo>
                  <a:lnTo>
                    <a:pt x="805053" y="60579"/>
                  </a:lnTo>
                  <a:lnTo>
                    <a:pt x="801827" y="57658"/>
                  </a:lnTo>
                  <a:lnTo>
                    <a:pt x="796544" y="52959"/>
                  </a:lnTo>
                  <a:lnTo>
                    <a:pt x="788416" y="50419"/>
                  </a:lnTo>
                  <a:lnTo>
                    <a:pt x="770382" y="50419"/>
                  </a:lnTo>
                  <a:lnTo>
                    <a:pt x="763270" y="52070"/>
                  </a:lnTo>
                  <a:lnTo>
                    <a:pt x="756691" y="55308"/>
                  </a:lnTo>
                  <a:lnTo>
                    <a:pt x="752602" y="57658"/>
                  </a:lnTo>
                  <a:lnTo>
                    <a:pt x="756666" y="52070"/>
                  </a:lnTo>
                  <a:lnTo>
                    <a:pt x="740918" y="52070"/>
                  </a:lnTo>
                  <a:lnTo>
                    <a:pt x="731075" y="65963"/>
                  </a:lnTo>
                  <a:lnTo>
                    <a:pt x="724052" y="80962"/>
                  </a:lnTo>
                  <a:lnTo>
                    <a:pt x="719836" y="97116"/>
                  </a:lnTo>
                  <a:lnTo>
                    <a:pt x="718439" y="114427"/>
                  </a:lnTo>
                  <a:lnTo>
                    <a:pt x="719836" y="131914"/>
                  </a:lnTo>
                  <a:lnTo>
                    <a:pt x="724052" y="147955"/>
                  </a:lnTo>
                  <a:lnTo>
                    <a:pt x="731075" y="162585"/>
                  </a:lnTo>
                  <a:lnTo>
                    <a:pt x="740918" y="175768"/>
                  </a:lnTo>
                  <a:lnTo>
                    <a:pt x="756666" y="175768"/>
                  </a:lnTo>
                  <a:lnTo>
                    <a:pt x="747229" y="161721"/>
                  </a:lnTo>
                  <a:lnTo>
                    <a:pt x="740486" y="146799"/>
                  </a:lnTo>
                  <a:lnTo>
                    <a:pt x="736422" y="131000"/>
                  </a:lnTo>
                  <a:lnTo>
                    <a:pt x="735076" y="114427"/>
                  </a:lnTo>
                  <a:lnTo>
                    <a:pt x="735101" y="113792"/>
                  </a:lnTo>
                  <a:lnTo>
                    <a:pt x="747268" y="66294"/>
                  </a:lnTo>
                  <a:lnTo>
                    <a:pt x="750443" y="60960"/>
                  </a:lnTo>
                  <a:lnTo>
                    <a:pt x="750443" y="76073"/>
                  </a:lnTo>
                  <a:lnTo>
                    <a:pt x="756488" y="71577"/>
                  </a:lnTo>
                  <a:lnTo>
                    <a:pt x="762647" y="68364"/>
                  </a:lnTo>
                  <a:lnTo>
                    <a:pt x="768921" y="66433"/>
                  </a:lnTo>
                  <a:lnTo>
                    <a:pt x="775335" y="65786"/>
                  </a:lnTo>
                  <a:lnTo>
                    <a:pt x="780796" y="65786"/>
                  </a:lnTo>
                  <a:lnTo>
                    <a:pt x="784987" y="67056"/>
                  </a:lnTo>
                  <a:lnTo>
                    <a:pt x="787527" y="69596"/>
                  </a:lnTo>
                  <a:lnTo>
                    <a:pt x="790194" y="72009"/>
                  </a:lnTo>
                  <a:lnTo>
                    <a:pt x="791464" y="75565"/>
                  </a:lnTo>
                  <a:lnTo>
                    <a:pt x="791464" y="83566"/>
                  </a:lnTo>
                  <a:lnTo>
                    <a:pt x="790562" y="86880"/>
                  </a:lnTo>
                  <a:lnTo>
                    <a:pt x="786765" y="92710"/>
                  </a:lnTo>
                  <a:lnTo>
                    <a:pt x="783717" y="95758"/>
                  </a:lnTo>
                  <a:lnTo>
                    <a:pt x="779399" y="98933"/>
                  </a:lnTo>
                  <a:lnTo>
                    <a:pt x="771817" y="104749"/>
                  </a:lnTo>
                  <a:lnTo>
                    <a:pt x="749592" y="130670"/>
                  </a:lnTo>
                  <a:lnTo>
                    <a:pt x="747903" y="134747"/>
                  </a:lnTo>
                  <a:lnTo>
                    <a:pt x="747026" y="139700"/>
                  </a:lnTo>
                  <a:lnTo>
                    <a:pt x="747014" y="152781"/>
                  </a:lnTo>
                  <a:lnTo>
                    <a:pt x="809879" y="152781"/>
                  </a:lnTo>
                  <a:lnTo>
                    <a:pt x="809879" y="136779"/>
                  </a:lnTo>
                  <a:lnTo>
                    <a:pt x="767207" y="136779"/>
                  </a:lnTo>
                  <a:lnTo>
                    <a:pt x="767207" y="134239"/>
                  </a:lnTo>
                  <a:lnTo>
                    <a:pt x="787869" y="113982"/>
                  </a:lnTo>
                  <a:lnTo>
                    <a:pt x="791083" y="111506"/>
                  </a:lnTo>
                  <a:lnTo>
                    <a:pt x="797306" y="106553"/>
                  </a:lnTo>
                  <a:lnTo>
                    <a:pt x="800227" y="103886"/>
                  </a:lnTo>
                  <a:lnTo>
                    <a:pt x="802640" y="100965"/>
                  </a:lnTo>
                  <a:lnTo>
                    <a:pt x="804545" y="98171"/>
                  </a:lnTo>
                  <a:lnTo>
                    <a:pt x="804468" y="104749"/>
                  </a:lnTo>
                  <a:lnTo>
                    <a:pt x="806577" y="126225"/>
                  </a:lnTo>
                  <a:lnTo>
                    <a:pt x="813092" y="141973"/>
                  </a:lnTo>
                  <a:lnTo>
                    <a:pt x="823963" y="151422"/>
                  </a:lnTo>
                  <a:lnTo>
                    <a:pt x="839216" y="154559"/>
                  </a:lnTo>
                  <a:lnTo>
                    <a:pt x="847445" y="153708"/>
                  </a:lnTo>
                  <a:lnTo>
                    <a:pt x="854659" y="151130"/>
                  </a:lnTo>
                  <a:lnTo>
                    <a:pt x="860831" y="146850"/>
                  </a:lnTo>
                  <a:lnTo>
                    <a:pt x="866013" y="140843"/>
                  </a:lnTo>
                  <a:lnTo>
                    <a:pt x="866622" y="139700"/>
                  </a:lnTo>
                  <a:lnTo>
                    <a:pt x="870077" y="133273"/>
                  </a:lnTo>
                  <a:lnTo>
                    <a:pt x="872972" y="124256"/>
                  </a:lnTo>
                  <a:lnTo>
                    <a:pt x="874699" y="113792"/>
                  </a:lnTo>
                  <a:lnTo>
                    <a:pt x="875169" y="104140"/>
                  </a:lnTo>
                  <a:lnTo>
                    <a:pt x="875195" y="100965"/>
                  </a:lnTo>
                  <a:close/>
                </a:path>
                <a:path w="996950" h="175894">
                  <a:moveTo>
                    <a:pt x="915670" y="50419"/>
                  </a:moveTo>
                  <a:lnTo>
                    <a:pt x="903605" y="50419"/>
                  </a:lnTo>
                  <a:lnTo>
                    <a:pt x="896810" y="55308"/>
                  </a:lnTo>
                  <a:lnTo>
                    <a:pt x="889800" y="59461"/>
                  </a:lnTo>
                  <a:lnTo>
                    <a:pt x="882573" y="62877"/>
                  </a:lnTo>
                  <a:lnTo>
                    <a:pt x="875157" y="65532"/>
                  </a:lnTo>
                  <a:lnTo>
                    <a:pt x="875157" y="82423"/>
                  </a:lnTo>
                  <a:lnTo>
                    <a:pt x="896620" y="73660"/>
                  </a:lnTo>
                  <a:lnTo>
                    <a:pt x="896620" y="152781"/>
                  </a:lnTo>
                  <a:lnTo>
                    <a:pt x="915670" y="152781"/>
                  </a:lnTo>
                  <a:lnTo>
                    <a:pt x="915670" y="73660"/>
                  </a:lnTo>
                  <a:lnTo>
                    <a:pt x="915670" y="50419"/>
                  </a:lnTo>
                  <a:close/>
                </a:path>
                <a:path w="996950" h="175894">
                  <a:moveTo>
                    <a:pt x="996823" y="119507"/>
                  </a:moveTo>
                  <a:lnTo>
                    <a:pt x="995172" y="114173"/>
                  </a:lnTo>
                  <a:lnTo>
                    <a:pt x="991641" y="109474"/>
                  </a:lnTo>
                  <a:lnTo>
                    <a:pt x="990460" y="107950"/>
                  </a:lnTo>
                  <a:lnTo>
                    <a:pt x="988314" y="105156"/>
                  </a:lnTo>
                  <a:lnTo>
                    <a:pt x="983615" y="101727"/>
                  </a:lnTo>
                  <a:lnTo>
                    <a:pt x="978662" y="100012"/>
                  </a:lnTo>
                  <a:lnTo>
                    <a:pt x="978662" y="129540"/>
                  </a:lnTo>
                  <a:lnTo>
                    <a:pt x="977138" y="133477"/>
                  </a:lnTo>
                  <a:lnTo>
                    <a:pt x="971550" y="139065"/>
                  </a:lnTo>
                  <a:lnTo>
                    <a:pt x="967486" y="140462"/>
                  </a:lnTo>
                  <a:lnTo>
                    <a:pt x="957326" y="140462"/>
                  </a:lnTo>
                  <a:lnTo>
                    <a:pt x="953389" y="139065"/>
                  </a:lnTo>
                  <a:lnTo>
                    <a:pt x="950595" y="136271"/>
                  </a:lnTo>
                  <a:lnTo>
                    <a:pt x="947674" y="133477"/>
                  </a:lnTo>
                  <a:lnTo>
                    <a:pt x="946277" y="129540"/>
                  </a:lnTo>
                  <a:lnTo>
                    <a:pt x="946365" y="119507"/>
                  </a:lnTo>
                  <a:lnTo>
                    <a:pt x="947801" y="115697"/>
                  </a:lnTo>
                  <a:lnTo>
                    <a:pt x="950849" y="112649"/>
                  </a:lnTo>
                  <a:lnTo>
                    <a:pt x="953897" y="109474"/>
                  </a:lnTo>
                  <a:lnTo>
                    <a:pt x="957834" y="107950"/>
                  </a:lnTo>
                  <a:lnTo>
                    <a:pt x="967105" y="107950"/>
                  </a:lnTo>
                  <a:lnTo>
                    <a:pt x="970915" y="109601"/>
                  </a:lnTo>
                  <a:lnTo>
                    <a:pt x="973963" y="112776"/>
                  </a:lnTo>
                  <a:lnTo>
                    <a:pt x="977138" y="115951"/>
                  </a:lnTo>
                  <a:lnTo>
                    <a:pt x="978611" y="119761"/>
                  </a:lnTo>
                  <a:lnTo>
                    <a:pt x="978662" y="129540"/>
                  </a:lnTo>
                  <a:lnTo>
                    <a:pt x="978662" y="100012"/>
                  </a:lnTo>
                  <a:lnTo>
                    <a:pt x="977392" y="99568"/>
                  </a:lnTo>
                  <a:lnTo>
                    <a:pt x="984643" y="95237"/>
                  </a:lnTo>
                  <a:lnTo>
                    <a:pt x="986917" y="92964"/>
                  </a:lnTo>
                  <a:lnTo>
                    <a:pt x="989850" y="90030"/>
                  </a:lnTo>
                  <a:lnTo>
                    <a:pt x="992974" y="83947"/>
                  </a:lnTo>
                  <a:lnTo>
                    <a:pt x="994029" y="76962"/>
                  </a:lnTo>
                  <a:lnTo>
                    <a:pt x="994029" y="71882"/>
                  </a:lnTo>
                  <a:lnTo>
                    <a:pt x="992632" y="67437"/>
                  </a:lnTo>
                  <a:lnTo>
                    <a:pt x="990790" y="64643"/>
                  </a:lnTo>
                  <a:lnTo>
                    <a:pt x="987298" y="59309"/>
                  </a:lnTo>
                  <a:lnTo>
                    <a:pt x="983615" y="56134"/>
                  </a:lnTo>
                  <a:lnTo>
                    <a:pt x="978662" y="53848"/>
                  </a:lnTo>
                  <a:lnTo>
                    <a:pt x="976122" y="52654"/>
                  </a:lnTo>
                  <a:lnTo>
                    <a:pt x="976122" y="74168"/>
                  </a:lnTo>
                  <a:lnTo>
                    <a:pt x="976071" y="82550"/>
                  </a:lnTo>
                  <a:lnTo>
                    <a:pt x="974852" y="85852"/>
                  </a:lnTo>
                  <a:lnTo>
                    <a:pt x="969645" y="91567"/>
                  </a:lnTo>
                  <a:lnTo>
                    <a:pt x="966470" y="92964"/>
                  </a:lnTo>
                  <a:lnTo>
                    <a:pt x="958977" y="92964"/>
                  </a:lnTo>
                  <a:lnTo>
                    <a:pt x="955802" y="91567"/>
                  </a:lnTo>
                  <a:lnTo>
                    <a:pt x="953262" y="88773"/>
                  </a:lnTo>
                  <a:lnTo>
                    <a:pt x="950595" y="85979"/>
                  </a:lnTo>
                  <a:lnTo>
                    <a:pt x="949325" y="82550"/>
                  </a:lnTo>
                  <a:lnTo>
                    <a:pt x="949325" y="74168"/>
                  </a:lnTo>
                  <a:lnTo>
                    <a:pt x="950468" y="70739"/>
                  </a:lnTo>
                  <a:lnTo>
                    <a:pt x="952995" y="68199"/>
                  </a:lnTo>
                  <a:lnTo>
                    <a:pt x="955294" y="65786"/>
                  </a:lnTo>
                  <a:lnTo>
                    <a:pt x="958469" y="64643"/>
                  </a:lnTo>
                  <a:lnTo>
                    <a:pt x="966851" y="64643"/>
                  </a:lnTo>
                  <a:lnTo>
                    <a:pt x="970153" y="65786"/>
                  </a:lnTo>
                  <a:lnTo>
                    <a:pt x="972680" y="68326"/>
                  </a:lnTo>
                  <a:lnTo>
                    <a:pt x="974979" y="70739"/>
                  </a:lnTo>
                  <a:lnTo>
                    <a:pt x="976122" y="74168"/>
                  </a:lnTo>
                  <a:lnTo>
                    <a:pt x="976122" y="52654"/>
                  </a:lnTo>
                  <a:lnTo>
                    <a:pt x="973836" y="51562"/>
                  </a:lnTo>
                  <a:lnTo>
                    <a:pt x="968375" y="50419"/>
                  </a:lnTo>
                  <a:lnTo>
                    <a:pt x="956691" y="50419"/>
                  </a:lnTo>
                  <a:lnTo>
                    <a:pt x="951357" y="51562"/>
                  </a:lnTo>
                  <a:lnTo>
                    <a:pt x="946531" y="53975"/>
                  </a:lnTo>
                  <a:lnTo>
                    <a:pt x="941705" y="56261"/>
                  </a:lnTo>
                  <a:lnTo>
                    <a:pt x="937895" y="59563"/>
                  </a:lnTo>
                  <a:lnTo>
                    <a:pt x="932561" y="67691"/>
                  </a:lnTo>
                  <a:lnTo>
                    <a:pt x="931392" y="71882"/>
                  </a:lnTo>
                  <a:lnTo>
                    <a:pt x="931405" y="82423"/>
                  </a:lnTo>
                  <a:lnTo>
                    <a:pt x="947039" y="100076"/>
                  </a:lnTo>
                  <a:lnTo>
                    <a:pt x="940816" y="102235"/>
                  </a:lnTo>
                  <a:lnTo>
                    <a:pt x="927989" y="134493"/>
                  </a:lnTo>
                  <a:lnTo>
                    <a:pt x="931037" y="141605"/>
                  </a:lnTo>
                  <a:lnTo>
                    <a:pt x="962279" y="154559"/>
                  </a:lnTo>
                  <a:lnTo>
                    <a:pt x="969772" y="154089"/>
                  </a:lnTo>
                  <a:lnTo>
                    <a:pt x="994092" y="140462"/>
                  </a:lnTo>
                  <a:lnTo>
                    <a:pt x="996759" y="134493"/>
                  </a:lnTo>
                  <a:lnTo>
                    <a:pt x="996823" y="119507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5" name="object 55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8340470" y="1491869"/>
              <a:ext cx="261874" cy="142620"/>
            </a:xfrm>
            <a:prstGeom prst="rect">
              <a:avLst/>
            </a:prstGeom>
          </p:spPr>
        </p:pic>
        <p:sp>
          <p:nvSpPr>
            <p:cNvPr id="56" name="object 56"/>
            <p:cNvSpPr/>
            <p:nvPr/>
          </p:nvSpPr>
          <p:spPr>
            <a:xfrm>
              <a:off x="5230367" y="1763267"/>
              <a:ext cx="3918585" cy="307975"/>
            </a:xfrm>
            <a:custGeom>
              <a:avLst/>
              <a:gdLst/>
              <a:ahLst/>
              <a:cxnLst/>
              <a:rect l="l" t="t" r="r" b="b"/>
              <a:pathLst>
                <a:path w="3918584" h="307975">
                  <a:moveTo>
                    <a:pt x="3764280" y="0"/>
                  </a:moveTo>
                  <a:lnTo>
                    <a:pt x="153924" y="0"/>
                  </a:lnTo>
                  <a:lnTo>
                    <a:pt x="105290" y="7851"/>
                  </a:lnTo>
                  <a:lnTo>
                    <a:pt x="63038" y="29711"/>
                  </a:lnTo>
                  <a:lnTo>
                    <a:pt x="29711" y="63038"/>
                  </a:lnTo>
                  <a:lnTo>
                    <a:pt x="7851" y="105290"/>
                  </a:lnTo>
                  <a:lnTo>
                    <a:pt x="0" y="153924"/>
                  </a:lnTo>
                  <a:lnTo>
                    <a:pt x="7851" y="202557"/>
                  </a:lnTo>
                  <a:lnTo>
                    <a:pt x="29711" y="244809"/>
                  </a:lnTo>
                  <a:lnTo>
                    <a:pt x="63038" y="278136"/>
                  </a:lnTo>
                  <a:lnTo>
                    <a:pt x="105290" y="299996"/>
                  </a:lnTo>
                  <a:lnTo>
                    <a:pt x="153924" y="307848"/>
                  </a:lnTo>
                  <a:lnTo>
                    <a:pt x="3764280" y="307848"/>
                  </a:lnTo>
                  <a:lnTo>
                    <a:pt x="3812913" y="299996"/>
                  </a:lnTo>
                  <a:lnTo>
                    <a:pt x="3855165" y="278136"/>
                  </a:lnTo>
                  <a:lnTo>
                    <a:pt x="3888492" y="244809"/>
                  </a:lnTo>
                  <a:lnTo>
                    <a:pt x="3910352" y="202557"/>
                  </a:lnTo>
                  <a:lnTo>
                    <a:pt x="3918204" y="153924"/>
                  </a:lnTo>
                  <a:lnTo>
                    <a:pt x="3910352" y="105290"/>
                  </a:lnTo>
                  <a:lnTo>
                    <a:pt x="3888492" y="63038"/>
                  </a:lnTo>
                  <a:lnTo>
                    <a:pt x="3855165" y="29711"/>
                  </a:lnTo>
                  <a:lnTo>
                    <a:pt x="3812913" y="7851"/>
                  </a:lnTo>
                  <a:lnTo>
                    <a:pt x="3764280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5456428" y="1839721"/>
              <a:ext cx="2719070" cy="155575"/>
            </a:xfrm>
            <a:custGeom>
              <a:avLst/>
              <a:gdLst/>
              <a:ahLst/>
              <a:cxnLst/>
              <a:rect l="l" t="t" r="r" b="b"/>
              <a:pathLst>
                <a:path w="2719070" h="155575">
                  <a:moveTo>
                    <a:pt x="70993" y="129032"/>
                  </a:moveTo>
                  <a:lnTo>
                    <a:pt x="13589" y="129032"/>
                  </a:lnTo>
                  <a:lnTo>
                    <a:pt x="13589" y="124968"/>
                  </a:lnTo>
                  <a:lnTo>
                    <a:pt x="23114" y="109347"/>
                  </a:lnTo>
                  <a:lnTo>
                    <a:pt x="26543" y="106045"/>
                  </a:lnTo>
                  <a:lnTo>
                    <a:pt x="32918" y="101333"/>
                  </a:lnTo>
                  <a:lnTo>
                    <a:pt x="41783" y="94996"/>
                  </a:lnTo>
                  <a:lnTo>
                    <a:pt x="48475" y="89903"/>
                  </a:lnTo>
                  <a:lnTo>
                    <a:pt x="68072" y="61341"/>
                  </a:lnTo>
                  <a:lnTo>
                    <a:pt x="68072" y="52832"/>
                  </a:lnTo>
                  <a:lnTo>
                    <a:pt x="41529" y="20993"/>
                  </a:lnTo>
                  <a:lnTo>
                    <a:pt x="34290" y="20447"/>
                  </a:lnTo>
                  <a:lnTo>
                    <a:pt x="25565" y="21145"/>
                  </a:lnTo>
                  <a:lnTo>
                    <a:pt x="17703" y="23241"/>
                  </a:lnTo>
                  <a:lnTo>
                    <a:pt x="10706" y="26771"/>
                  </a:lnTo>
                  <a:lnTo>
                    <a:pt x="4572" y="31750"/>
                  </a:lnTo>
                  <a:lnTo>
                    <a:pt x="4572" y="45593"/>
                  </a:lnTo>
                  <a:lnTo>
                    <a:pt x="8509" y="41148"/>
                  </a:lnTo>
                  <a:lnTo>
                    <a:pt x="12954" y="37592"/>
                  </a:lnTo>
                  <a:lnTo>
                    <a:pt x="22860" y="32512"/>
                  </a:lnTo>
                  <a:lnTo>
                    <a:pt x="27813" y="31242"/>
                  </a:lnTo>
                  <a:lnTo>
                    <a:pt x="39624" y="31242"/>
                  </a:lnTo>
                  <a:lnTo>
                    <a:pt x="45085" y="33274"/>
                  </a:lnTo>
                  <a:lnTo>
                    <a:pt x="49276" y="37211"/>
                  </a:lnTo>
                  <a:lnTo>
                    <a:pt x="53467" y="41275"/>
                  </a:lnTo>
                  <a:lnTo>
                    <a:pt x="55626" y="46863"/>
                  </a:lnTo>
                  <a:lnTo>
                    <a:pt x="55626" y="60706"/>
                  </a:lnTo>
                  <a:lnTo>
                    <a:pt x="53721" y="66675"/>
                  </a:lnTo>
                  <a:lnTo>
                    <a:pt x="50038" y="71882"/>
                  </a:lnTo>
                  <a:lnTo>
                    <a:pt x="46355" y="77216"/>
                  </a:lnTo>
                  <a:lnTo>
                    <a:pt x="40386" y="82804"/>
                  </a:lnTo>
                  <a:lnTo>
                    <a:pt x="31877" y="88646"/>
                  </a:lnTo>
                  <a:lnTo>
                    <a:pt x="25400" y="93243"/>
                  </a:lnTo>
                  <a:lnTo>
                    <a:pt x="889" y="122809"/>
                  </a:lnTo>
                  <a:lnTo>
                    <a:pt x="0" y="128397"/>
                  </a:lnTo>
                  <a:lnTo>
                    <a:pt x="0" y="140589"/>
                  </a:lnTo>
                  <a:lnTo>
                    <a:pt x="70993" y="140589"/>
                  </a:lnTo>
                  <a:lnTo>
                    <a:pt x="70993" y="129032"/>
                  </a:lnTo>
                  <a:close/>
                </a:path>
                <a:path w="2719070" h="155575">
                  <a:moveTo>
                    <a:pt x="149098" y="81026"/>
                  </a:moveTo>
                  <a:lnTo>
                    <a:pt x="146799" y="54533"/>
                  </a:lnTo>
                  <a:lnTo>
                    <a:pt x="139915" y="35598"/>
                  </a:lnTo>
                  <a:lnTo>
                    <a:pt x="136042" y="31775"/>
                  </a:lnTo>
                  <a:lnTo>
                    <a:pt x="136042" y="83820"/>
                  </a:lnTo>
                  <a:lnTo>
                    <a:pt x="134569" y="104076"/>
                  </a:lnTo>
                  <a:lnTo>
                    <a:pt x="129857" y="119481"/>
                  </a:lnTo>
                  <a:lnTo>
                    <a:pt x="121996" y="128739"/>
                  </a:lnTo>
                  <a:lnTo>
                    <a:pt x="110998" y="131826"/>
                  </a:lnTo>
                  <a:lnTo>
                    <a:pt x="99898" y="128790"/>
                  </a:lnTo>
                  <a:lnTo>
                    <a:pt x="91960" y="119659"/>
                  </a:lnTo>
                  <a:lnTo>
                    <a:pt x="87185" y="104457"/>
                  </a:lnTo>
                  <a:lnTo>
                    <a:pt x="85636" y="83820"/>
                  </a:lnTo>
                  <a:lnTo>
                    <a:pt x="85750" y="81026"/>
                  </a:lnTo>
                  <a:lnTo>
                    <a:pt x="87236" y="60515"/>
                  </a:lnTo>
                  <a:lnTo>
                    <a:pt x="92138" y="44323"/>
                  </a:lnTo>
                  <a:lnTo>
                    <a:pt x="100266" y="34607"/>
                  </a:lnTo>
                  <a:lnTo>
                    <a:pt x="111633" y="31369"/>
                  </a:lnTo>
                  <a:lnTo>
                    <a:pt x="122364" y="34569"/>
                  </a:lnTo>
                  <a:lnTo>
                    <a:pt x="130022" y="44157"/>
                  </a:lnTo>
                  <a:lnTo>
                    <a:pt x="134607" y="60147"/>
                  </a:lnTo>
                  <a:lnTo>
                    <a:pt x="136029" y="81026"/>
                  </a:lnTo>
                  <a:lnTo>
                    <a:pt x="136042" y="83820"/>
                  </a:lnTo>
                  <a:lnTo>
                    <a:pt x="136042" y="31775"/>
                  </a:lnTo>
                  <a:lnTo>
                    <a:pt x="135636" y="31369"/>
                  </a:lnTo>
                  <a:lnTo>
                    <a:pt x="128409" y="24244"/>
                  </a:lnTo>
                  <a:lnTo>
                    <a:pt x="112268" y="20447"/>
                  </a:lnTo>
                  <a:lnTo>
                    <a:pt x="103212" y="21450"/>
                  </a:lnTo>
                  <a:lnTo>
                    <a:pt x="75196" y="56324"/>
                  </a:lnTo>
                  <a:lnTo>
                    <a:pt x="72644" y="83820"/>
                  </a:lnTo>
                  <a:lnTo>
                    <a:pt x="73228" y="97040"/>
                  </a:lnTo>
                  <a:lnTo>
                    <a:pt x="87401" y="133997"/>
                  </a:lnTo>
                  <a:lnTo>
                    <a:pt x="109601" y="142621"/>
                  </a:lnTo>
                  <a:lnTo>
                    <a:pt x="118567" y="141630"/>
                  </a:lnTo>
                  <a:lnTo>
                    <a:pt x="126453" y="138645"/>
                  </a:lnTo>
                  <a:lnTo>
                    <a:pt x="133235" y="133680"/>
                  </a:lnTo>
                  <a:lnTo>
                    <a:pt x="134759" y="131826"/>
                  </a:lnTo>
                  <a:lnTo>
                    <a:pt x="138938" y="126746"/>
                  </a:lnTo>
                  <a:lnTo>
                    <a:pt x="143357" y="117970"/>
                  </a:lnTo>
                  <a:lnTo>
                    <a:pt x="146532" y="107416"/>
                  </a:lnTo>
                  <a:lnTo>
                    <a:pt x="148450" y="95110"/>
                  </a:lnTo>
                  <a:lnTo>
                    <a:pt x="149098" y="81026"/>
                  </a:lnTo>
                  <a:close/>
                </a:path>
                <a:path w="2719070" h="155575">
                  <a:moveTo>
                    <a:pt x="197485" y="19685"/>
                  </a:moveTo>
                  <a:lnTo>
                    <a:pt x="192405" y="19685"/>
                  </a:lnTo>
                  <a:lnTo>
                    <a:pt x="188468" y="23241"/>
                  </a:lnTo>
                  <a:lnTo>
                    <a:pt x="183134" y="26924"/>
                  </a:lnTo>
                  <a:lnTo>
                    <a:pt x="176403" y="30734"/>
                  </a:lnTo>
                  <a:lnTo>
                    <a:pt x="169672" y="34417"/>
                  </a:lnTo>
                  <a:lnTo>
                    <a:pt x="163322" y="37084"/>
                  </a:lnTo>
                  <a:lnTo>
                    <a:pt x="157480" y="38735"/>
                  </a:lnTo>
                  <a:lnTo>
                    <a:pt x="157480" y="52451"/>
                  </a:lnTo>
                  <a:lnTo>
                    <a:pt x="184785" y="38481"/>
                  </a:lnTo>
                  <a:lnTo>
                    <a:pt x="184785" y="140589"/>
                  </a:lnTo>
                  <a:lnTo>
                    <a:pt x="197485" y="140589"/>
                  </a:lnTo>
                  <a:lnTo>
                    <a:pt x="197485" y="38481"/>
                  </a:lnTo>
                  <a:lnTo>
                    <a:pt x="197485" y="19685"/>
                  </a:lnTo>
                  <a:close/>
                </a:path>
                <a:path w="2719070" h="155575">
                  <a:moveTo>
                    <a:pt x="298577" y="100965"/>
                  </a:moveTo>
                  <a:lnTo>
                    <a:pt x="285648" y="80810"/>
                  </a:lnTo>
                  <a:lnTo>
                    <a:pt x="285648" y="114173"/>
                  </a:lnTo>
                  <a:lnTo>
                    <a:pt x="283464" y="120015"/>
                  </a:lnTo>
                  <a:lnTo>
                    <a:pt x="278511" y="124841"/>
                  </a:lnTo>
                  <a:lnTo>
                    <a:pt x="273939" y="129413"/>
                  </a:lnTo>
                  <a:lnTo>
                    <a:pt x="267970" y="131826"/>
                  </a:lnTo>
                  <a:lnTo>
                    <a:pt x="253365" y="131826"/>
                  </a:lnTo>
                  <a:lnTo>
                    <a:pt x="247269" y="129540"/>
                  </a:lnTo>
                  <a:lnTo>
                    <a:pt x="242697" y="124841"/>
                  </a:lnTo>
                  <a:lnTo>
                    <a:pt x="237998" y="120269"/>
                  </a:lnTo>
                  <a:lnTo>
                    <a:pt x="235712" y="114173"/>
                  </a:lnTo>
                  <a:lnTo>
                    <a:pt x="235712" y="99187"/>
                  </a:lnTo>
                  <a:lnTo>
                    <a:pt x="238125" y="93345"/>
                  </a:lnTo>
                  <a:lnTo>
                    <a:pt x="242824" y="88646"/>
                  </a:lnTo>
                  <a:lnTo>
                    <a:pt x="247650" y="84074"/>
                  </a:lnTo>
                  <a:lnTo>
                    <a:pt x="253619" y="81661"/>
                  </a:lnTo>
                  <a:lnTo>
                    <a:pt x="267970" y="81661"/>
                  </a:lnTo>
                  <a:lnTo>
                    <a:pt x="273939" y="84074"/>
                  </a:lnTo>
                  <a:lnTo>
                    <a:pt x="278638" y="88900"/>
                  </a:lnTo>
                  <a:lnTo>
                    <a:pt x="283464" y="93726"/>
                  </a:lnTo>
                  <a:lnTo>
                    <a:pt x="285597" y="99187"/>
                  </a:lnTo>
                  <a:lnTo>
                    <a:pt x="285648" y="114173"/>
                  </a:lnTo>
                  <a:lnTo>
                    <a:pt x="285648" y="80810"/>
                  </a:lnTo>
                  <a:lnTo>
                    <a:pt x="283337" y="78994"/>
                  </a:lnTo>
                  <a:lnTo>
                    <a:pt x="276860" y="76454"/>
                  </a:lnTo>
                  <a:lnTo>
                    <a:pt x="281813" y="73914"/>
                  </a:lnTo>
                  <a:lnTo>
                    <a:pt x="283984" y="71882"/>
                  </a:lnTo>
                  <a:lnTo>
                    <a:pt x="285750" y="70231"/>
                  </a:lnTo>
                  <a:lnTo>
                    <a:pt x="292100" y="61087"/>
                  </a:lnTo>
                  <a:lnTo>
                    <a:pt x="293624" y="56007"/>
                  </a:lnTo>
                  <a:lnTo>
                    <a:pt x="293624" y="41910"/>
                  </a:lnTo>
                  <a:lnTo>
                    <a:pt x="290576" y="34671"/>
                  </a:lnTo>
                  <a:lnTo>
                    <a:pt x="286905" y="31369"/>
                  </a:lnTo>
                  <a:lnTo>
                    <a:pt x="284226" y="28956"/>
                  </a:lnTo>
                  <a:lnTo>
                    <a:pt x="280797" y="25819"/>
                  </a:lnTo>
                  <a:lnTo>
                    <a:pt x="280797" y="57404"/>
                  </a:lnTo>
                  <a:lnTo>
                    <a:pt x="278765" y="62230"/>
                  </a:lnTo>
                  <a:lnTo>
                    <a:pt x="274701" y="66040"/>
                  </a:lnTo>
                  <a:lnTo>
                    <a:pt x="270764" y="69850"/>
                  </a:lnTo>
                  <a:lnTo>
                    <a:pt x="266065" y="71882"/>
                  </a:lnTo>
                  <a:lnTo>
                    <a:pt x="255270" y="71882"/>
                  </a:lnTo>
                  <a:lnTo>
                    <a:pt x="250571" y="69850"/>
                  </a:lnTo>
                  <a:lnTo>
                    <a:pt x="246634" y="66040"/>
                  </a:lnTo>
                  <a:lnTo>
                    <a:pt x="242570" y="62230"/>
                  </a:lnTo>
                  <a:lnTo>
                    <a:pt x="240665" y="57404"/>
                  </a:lnTo>
                  <a:lnTo>
                    <a:pt x="240665" y="45593"/>
                  </a:lnTo>
                  <a:lnTo>
                    <a:pt x="242570" y="40767"/>
                  </a:lnTo>
                  <a:lnTo>
                    <a:pt x="250190" y="33147"/>
                  </a:lnTo>
                  <a:lnTo>
                    <a:pt x="255016" y="31369"/>
                  </a:lnTo>
                  <a:lnTo>
                    <a:pt x="266446" y="31369"/>
                  </a:lnTo>
                  <a:lnTo>
                    <a:pt x="271272" y="33274"/>
                  </a:lnTo>
                  <a:lnTo>
                    <a:pt x="278892" y="40894"/>
                  </a:lnTo>
                  <a:lnTo>
                    <a:pt x="280746" y="45593"/>
                  </a:lnTo>
                  <a:lnTo>
                    <a:pt x="280797" y="57404"/>
                  </a:lnTo>
                  <a:lnTo>
                    <a:pt x="280797" y="25819"/>
                  </a:lnTo>
                  <a:lnTo>
                    <a:pt x="278003" y="23241"/>
                  </a:lnTo>
                  <a:lnTo>
                    <a:pt x="270129" y="20447"/>
                  </a:lnTo>
                  <a:lnTo>
                    <a:pt x="254381" y="20447"/>
                  </a:lnTo>
                  <a:lnTo>
                    <a:pt x="248793" y="21717"/>
                  </a:lnTo>
                  <a:lnTo>
                    <a:pt x="243713" y="24384"/>
                  </a:lnTo>
                  <a:lnTo>
                    <a:pt x="238633" y="26924"/>
                  </a:lnTo>
                  <a:lnTo>
                    <a:pt x="234696" y="30607"/>
                  </a:lnTo>
                  <a:lnTo>
                    <a:pt x="231775" y="35179"/>
                  </a:lnTo>
                  <a:lnTo>
                    <a:pt x="228981" y="39878"/>
                  </a:lnTo>
                  <a:lnTo>
                    <a:pt x="227584" y="44958"/>
                  </a:lnTo>
                  <a:lnTo>
                    <a:pt x="227584" y="56007"/>
                  </a:lnTo>
                  <a:lnTo>
                    <a:pt x="244475" y="76454"/>
                  </a:lnTo>
                  <a:lnTo>
                    <a:pt x="237998" y="78867"/>
                  </a:lnTo>
                  <a:lnTo>
                    <a:pt x="232791" y="83058"/>
                  </a:lnTo>
                  <a:lnTo>
                    <a:pt x="224663" y="94742"/>
                  </a:lnTo>
                  <a:lnTo>
                    <a:pt x="222631" y="100965"/>
                  </a:lnTo>
                  <a:lnTo>
                    <a:pt x="222631" y="107696"/>
                  </a:lnTo>
                  <a:lnTo>
                    <a:pt x="245427" y="140169"/>
                  </a:lnTo>
                  <a:lnTo>
                    <a:pt x="260604" y="142621"/>
                  </a:lnTo>
                  <a:lnTo>
                    <a:pt x="268592" y="142024"/>
                  </a:lnTo>
                  <a:lnTo>
                    <a:pt x="275818" y="140233"/>
                  </a:lnTo>
                  <a:lnTo>
                    <a:pt x="282257" y="137210"/>
                  </a:lnTo>
                  <a:lnTo>
                    <a:pt x="287909" y="132969"/>
                  </a:lnTo>
                  <a:lnTo>
                    <a:pt x="288925" y="131826"/>
                  </a:lnTo>
                  <a:lnTo>
                    <a:pt x="292569" y="127762"/>
                  </a:lnTo>
                  <a:lnTo>
                    <a:pt x="295910" y="121818"/>
                  </a:lnTo>
                  <a:lnTo>
                    <a:pt x="297903" y="115138"/>
                  </a:lnTo>
                  <a:lnTo>
                    <a:pt x="298577" y="107696"/>
                  </a:lnTo>
                  <a:lnTo>
                    <a:pt x="298577" y="100965"/>
                  </a:lnTo>
                  <a:close/>
                </a:path>
                <a:path w="2719070" h="155575">
                  <a:moveTo>
                    <a:pt x="398272" y="84836"/>
                  </a:moveTo>
                  <a:lnTo>
                    <a:pt x="397167" y="78232"/>
                  </a:lnTo>
                  <a:lnTo>
                    <a:pt x="396621" y="74930"/>
                  </a:lnTo>
                  <a:lnTo>
                    <a:pt x="386753" y="76365"/>
                  </a:lnTo>
                  <a:lnTo>
                    <a:pt x="373926" y="77393"/>
                  </a:lnTo>
                  <a:lnTo>
                    <a:pt x="358127" y="78028"/>
                  </a:lnTo>
                  <a:lnTo>
                    <a:pt x="339344" y="78232"/>
                  </a:lnTo>
                  <a:lnTo>
                    <a:pt x="329184" y="78232"/>
                  </a:lnTo>
                  <a:lnTo>
                    <a:pt x="329184" y="9779"/>
                  </a:lnTo>
                  <a:lnTo>
                    <a:pt x="317119" y="9779"/>
                  </a:lnTo>
                  <a:lnTo>
                    <a:pt x="317119" y="88773"/>
                  </a:lnTo>
                  <a:lnTo>
                    <a:pt x="346837" y="88544"/>
                  </a:lnTo>
                  <a:lnTo>
                    <a:pt x="370255" y="87807"/>
                  </a:lnTo>
                  <a:lnTo>
                    <a:pt x="387413" y="86588"/>
                  </a:lnTo>
                  <a:lnTo>
                    <a:pt x="398272" y="84836"/>
                  </a:lnTo>
                  <a:close/>
                </a:path>
                <a:path w="2719070" h="155575">
                  <a:moveTo>
                    <a:pt x="427101" y="0"/>
                  </a:moveTo>
                  <a:lnTo>
                    <a:pt x="415163" y="0"/>
                  </a:lnTo>
                  <a:lnTo>
                    <a:pt x="415163" y="22733"/>
                  </a:lnTo>
                  <a:lnTo>
                    <a:pt x="371348" y="22733"/>
                  </a:lnTo>
                  <a:lnTo>
                    <a:pt x="371348" y="33147"/>
                  </a:lnTo>
                  <a:lnTo>
                    <a:pt x="415163" y="33147"/>
                  </a:lnTo>
                  <a:lnTo>
                    <a:pt x="415163" y="49911"/>
                  </a:lnTo>
                  <a:lnTo>
                    <a:pt x="371348" y="49911"/>
                  </a:lnTo>
                  <a:lnTo>
                    <a:pt x="371348" y="60325"/>
                  </a:lnTo>
                  <a:lnTo>
                    <a:pt x="415163" y="60325"/>
                  </a:lnTo>
                  <a:lnTo>
                    <a:pt x="415163" y="113284"/>
                  </a:lnTo>
                  <a:lnTo>
                    <a:pt x="427101" y="113284"/>
                  </a:lnTo>
                  <a:lnTo>
                    <a:pt x="427101" y="0"/>
                  </a:lnTo>
                  <a:close/>
                </a:path>
                <a:path w="2719070" h="155575">
                  <a:moveTo>
                    <a:pt x="432943" y="139192"/>
                  </a:moveTo>
                  <a:lnTo>
                    <a:pt x="344297" y="139192"/>
                  </a:lnTo>
                  <a:lnTo>
                    <a:pt x="344297" y="104394"/>
                  </a:lnTo>
                  <a:lnTo>
                    <a:pt x="332232" y="104394"/>
                  </a:lnTo>
                  <a:lnTo>
                    <a:pt x="332232" y="149860"/>
                  </a:lnTo>
                  <a:lnTo>
                    <a:pt x="432943" y="149860"/>
                  </a:lnTo>
                  <a:lnTo>
                    <a:pt x="432943" y="139192"/>
                  </a:lnTo>
                  <a:close/>
                </a:path>
                <a:path w="2719070" h="155575">
                  <a:moveTo>
                    <a:pt x="593090" y="120396"/>
                  </a:moveTo>
                  <a:lnTo>
                    <a:pt x="527304" y="120396"/>
                  </a:lnTo>
                  <a:lnTo>
                    <a:pt x="527304" y="84455"/>
                  </a:lnTo>
                  <a:lnTo>
                    <a:pt x="571246" y="84455"/>
                  </a:lnTo>
                  <a:lnTo>
                    <a:pt x="571246" y="73787"/>
                  </a:lnTo>
                  <a:lnTo>
                    <a:pt x="485648" y="73787"/>
                  </a:lnTo>
                  <a:lnTo>
                    <a:pt x="485648" y="25400"/>
                  </a:lnTo>
                  <a:lnTo>
                    <a:pt x="568706" y="25400"/>
                  </a:lnTo>
                  <a:lnTo>
                    <a:pt x="568706" y="14732"/>
                  </a:lnTo>
                  <a:lnTo>
                    <a:pt x="473583" y="14732"/>
                  </a:lnTo>
                  <a:lnTo>
                    <a:pt x="473583" y="84455"/>
                  </a:lnTo>
                  <a:lnTo>
                    <a:pt x="515112" y="84455"/>
                  </a:lnTo>
                  <a:lnTo>
                    <a:pt x="515112" y="120396"/>
                  </a:lnTo>
                  <a:lnTo>
                    <a:pt x="449199" y="120396"/>
                  </a:lnTo>
                  <a:lnTo>
                    <a:pt x="449199" y="131064"/>
                  </a:lnTo>
                  <a:lnTo>
                    <a:pt x="593090" y="131064"/>
                  </a:lnTo>
                  <a:lnTo>
                    <a:pt x="593090" y="120396"/>
                  </a:lnTo>
                  <a:close/>
                </a:path>
                <a:path w="2719070" h="155575">
                  <a:moveTo>
                    <a:pt x="729996" y="14351"/>
                  </a:moveTo>
                  <a:lnTo>
                    <a:pt x="657352" y="14351"/>
                  </a:lnTo>
                  <a:lnTo>
                    <a:pt x="657352" y="25019"/>
                  </a:lnTo>
                  <a:lnTo>
                    <a:pt x="717169" y="25019"/>
                  </a:lnTo>
                  <a:lnTo>
                    <a:pt x="714311" y="39408"/>
                  </a:lnTo>
                  <a:lnTo>
                    <a:pt x="694436" y="76835"/>
                  </a:lnTo>
                  <a:lnTo>
                    <a:pt x="662927" y="103339"/>
                  </a:lnTo>
                  <a:lnTo>
                    <a:pt x="651002" y="109220"/>
                  </a:lnTo>
                  <a:lnTo>
                    <a:pt x="660146" y="118872"/>
                  </a:lnTo>
                  <a:lnTo>
                    <a:pt x="701522" y="86398"/>
                  </a:lnTo>
                  <a:lnTo>
                    <a:pt x="725055" y="45212"/>
                  </a:lnTo>
                  <a:lnTo>
                    <a:pt x="728611" y="30124"/>
                  </a:lnTo>
                  <a:lnTo>
                    <a:pt x="729996" y="14351"/>
                  </a:lnTo>
                  <a:close/>
                </a:path>
                <a:path w="2719070" h="155575">
                  <a:moveTo>
                    <a:pt x="773049" y="0"/>
                  </a:moveTo>
                  <a:lnTo>
                    <a:pt x="761111" y="0"/>
                  </a:lnTo>
                  <a:lnTo>
                    <a:pt x="761111" y="155067"/>
                  </a:lnTo>
                  <a:lnTo>
                    <a:pt x="773049" y="155067"/>
                  </a:lnTo>
                  <a:lnTo>
                    <a:pt x="773049" y="0"/>
                  </a:lnTo>
                  <a:close/>
                </a:path>
                <a:path w="2719070" h="155575">
                  <a:moveTo>
                    <a:pt x="918591" y="139192"/>
                  </a:moveTo>
                  <a:lnTo>
                    <a:pt x="830834" y="139192"/>
                  </a:lnTo>
                  <a:lnTo>
                    <a:pt x="830834" y="103124"/>
                  </a:lnTo>
                  <a:lnTo>
                    <a:pt x="818896" y="103124"/>
                  </a:lnTo>
                  <a:lnTo>
                    <a:pt x="818896" y="149860"/>
                  </a:lnTo>
                  <a:lnTo>
                    <a:pt x="918591" y="149860"/>
                  </a:lnTo>
                  <a:lnTo>
                    <a:pt x="918591" y="139192"/>
                  </a:lnTo>
                  <a:close/>
                </a:path>
                <a:path w="2719070" h="155575">
                  <a:moveTo>
                    <a:pt x="931545" y="51562"/>
                  </a:moveTo>
                  <a:lnTo>
                    <a:pt x="892556" y="39624"/>
                  </a:lnTo>
                  <a:lnTo>
                    <a:pt x="873252" y="17145"/>
                  </a:lnTo>
                  <a:lnTo>
                    <a:pt x="923036" y="17145"/>
                  </a:lnTo>
                  <a:lnTo>
                    <a:pt x="923036" y="6350"/>
                  </a:lnTo>
                  <a:lnTo>
                    <a:pt x="811149" y="6350"/>
                  </a:lnTo>
                  <a:lnTo>
                    <a:pt x="811149" y="17145"/>
                  </a:lnTo>
                  <a:lnTo>
                    <a:pt x="861060" y="17145"/>
                  </a:lnTo>
                  <a:lnTo>
                    <a:pt x="858824" y="23050"/>
                  </a:lnTo>
                  <a:lnTo>
                    <a:pt x="823277" y="47663"/>
                  </a:lnTo>
                  <a:lnTo>
                    <a:pt x="802767" y="51562"/>
                  </a:lnTo>
                  <a:lnTo>
                    <a:pt x="809752" y="61341"/>
                  </a:lnTo>
                  <a:lnTo>
                    <a:pt x="852538" y="44462"/>
                  </a:lnTo>
                  <a:lnTo>
                    <a:pt x="867283" y="30988"/>
                  </a:lnTo>
                  <a:lnTo>
                    <a:pt x="871131" y="35877"/>
                  </a:lnTo>
                  <a:lnTo>
                    <a:pt x="906983" y="57086"/>
                  </a:lnTo>
                  <a:lnTo>
                    <a:pt x="925195" y="61468"/>
                  </a:lnTo>
                  <a:lnTo>
                    <a:pt x="931545" y="51562"/>
                  </a:lnTo>
                  <a:close/>
                </a:path>
                <a:path w="2719070" h="155575">
                  <a:moveTo>
                    <a:pt x="939038" y="76200"/>
                  </a:moveTo>
                  <a:lnTo>
                    <a:pt x="795147" y="76200"/>
                  </a:lnTo>
                  <a:lnTo>
                    <a:pt x="795147" y="86868"/>
                  </a:lnTo>
                  <a:lnTo>
                    <a:pt x="861060" y="86868"/>
                  </a:lnTo>
                  <a:lnTo>
                    <a:pt x="861060" y="125095"/>
                  </a:lnTo>
                  <a:lnTo>
                    <a:pt x="873252" y="125095"/>
                  </a:lnTo>
                  <a:lnTo>
                    <a:pt x="873252" y="86868"/>
                  </a:lnTo>
                  <a:lnTo>
                    <a:pt x="939038" y="86868"/>
                  </a:lnTo>
                  <a:lnTo>
                    <a:pt x="939038" y="76200"/>
                  </a:lnTo>
                  <a:close/>
                </a:path>
                <a:path w="2719070" h="155575">
                  <a:moveTo>
                    <a:pt x="1113028" y="140208"/>
                  </a:moveTo>
                  <a:lnTo>
                    <a:pt x="1025144" y="140208"/>
                  </a:lnTo>
                  <a:lnTo>
                    <a:pt x="1025144" y="122428"/>
                  </a:lnTo>
                  <a:lnTo>
                    <a:pt x="1108710" y="122428"/>
                  </a:lnTo>
                  <a:lnTo>
                    <a:pt x="1108710" y="112268"/>
                  </a:lnTo>
                  <a:lnTo>
                    <a:pt x="1108710" y="95758"/>
                  </a:lnTo>
                  <a:lnTo>
                    <a:pt x="1108710" y="85598"/>
                  </a:lnTo>
                  <a:lnTo>
                    <a:pt x="1013206" y="85598"/>
                  </a:lnTo>
                  <a:lnTo>
                    <a:pt x="1013206" y="95758"/>
                  </a:lnTo>
                  <a:lnTo>
                    <a:pt x="1096899" y="95758"/>
                  </a:lnTo>
                  <a:lnTo>
                    <a:pt x="1096899" y="112268"/>
                  </a:lnTo>
                  <a:lnTo>
                    <a:pt x="1013206" y="112268"/>
                  </a:lnTo>
                  <a:lnTo>
                    <a:pt x="1013206" y="122428"/>
                  </a:lnTo>
                  <a:lnTo>
                    <a:pt x="1013206" y="140208"/>
                  </a:lnTo>
                  <a:lnTo>
                    <a:pt x="1013206" y="150368"/>
                  </a:lnTo>
                  <a:lnTo>
                    <a:pt x="1113028" y="150368"/>
                  </a:lnTo>
                  <a:lnTo>
                    <a:pt x="1113028" y="140208"/>
                  </a:lnTo>
                  <a:close/>
                </a:path>
                <a:path w="2719070" h="155575">
                  <a:moveTo>
                    <a:pt x="1132586" y="57023"/>
                  </a:moveTo>
                  <a:lnTo>
                    <a:pt x="1108354" y="57023"/>
                  </a:lnTo>
                  <a:lnTo>
                    <a:pt x="1108354" y="51308"/>
                  </a:lnTo>
                  <a:lnTo>
                    <a:pt x="1108684" y="51308"/>
                  </a:lnTo>
                  <a:lnTo>
                    <a:pt x="1108684" y="47498"/>
                  </a:lnTo>
                  <a:lnTo>
                    <a:pt x="1108875" y="47498"/>
                  </a:lnTo>
                  <a:lnTo>
                    <a:pt x="1108875" y="42418"/>
                  </a:lnTo>
                  <a:lnTo>
                    <a:pt x="1109065" y="42418"/>
                  </a:lnTo>
                  <a:lnTo>
                    <a:pt x="1109065" y="36068"/>
                  </a:lnTo>
                  <a:lnTo>
                    <a:pt x="1109205" y="36068"/>
                  </a:lnTo>
                  <a:lnTo>
                    <a:pt x="1109205" y="30988"/>
                  </a:lnTo>
                  <a:lnTo>
                    <a:pt x="1109319" y="22098"/>
                  </a:lnTo>
                  <a:lnTo>
                    <a:pt x="1109408" y="15748"/>
                  </a:lnTo>
                  <a:lnTo>
                    <a:pt x="1109446" y="5588"/>
                  </a:lnTo>
                  <a:lnTo>
                    <a:pt x="1012698" y="5588"/>
                  </a:lnTo>
                  <a:lnTo>
                    <a:pt x="1012698" y="15748"/>
                  </a:lnTo>
                  <a:lnTo>
                    <a:pt x="1097508" y="15748"/>
                  </a:lnTo>
                  <a:lnTo>
                    <a:pt x="1097508" y="22098"/>
                  </a:lnTo>
                  <a:lnTo>
                    <a:pt x="1097483" y="30988"/>
                  </a:lnTo>
                  <a:lnTo>
                    <a:pt x="1097407" y="36068"/>
                  </a:lnTo>
                  <a:lnTo>
                    <a:pt x="1097318" y="42418"/>
                  </a:lnTo>
                  <a:lnTo>
                    <a:pt x="1097165" y="42418"/>
                  </a:lnTo>
                  <a:lnTo>
                    <a:pt x="1097165" y="47498"/>
                  </a:lnTo>
                  <a:lnTo>
                    <a:pt x="1097000" y="47498"/>
                  </a:lnTo>
                  <a:lnTo>
                    <a:pt x="1097000" y="51308"/>
                  </a:lnTo>
                  <a:lnTo>
                    <a:pt x="1096695" y="51308"/>
                  </a:lnTo>
                  <a:lnTo>
                    <a:pt x="1096695" y="57023"/>
                  </a:lnTo>
                  <a:lnTo>
                    <a:pt x="988695" y="57023"/>
                  </a:lnTo>
                  <a:lnTo>
                    <a:pt x="988695" y="67691"/>
                  </a:lnTo>
                  <a:lnTo>
                    <a:pt x="1132586" y="67691"/>
                  </a:lnTo>
                  <a:lnTo>
                    <a:pt x="1132586" y="57023"/>
                  </a:lnTo>
                  <a:close/>
                </a:path>
                <a:path w="2719070" h="155575">
                  <a:moveTo>
                    <a:pt x="1264031" y="83058"/>
                  </a:moveTo>
                  <a:lnTo>
                    <a:pt x="1171943" y="83058"/>
                  </a:lnTo>
                  <a:lnTo>
                    <a:pt x="1171943" y="57658"/>
                  </a:lnTo>
                  <a:lnTo>
                    <a:pt x="1259459" y="57658"/>
                  </a:lnTo>
                  <a:lnTo>
                    <a:pt x="1259459" y="47498"/>
                  </a:lnTo>
                  <a:lnTo>
                    <a:pt x="1259459" y="24638"/>
                  </a:lnTo>
                  <a:lnTo>
                    <a:pt x="1259459" y="13208"/>
                  </a:lnTo>
                  <a:lnTo>
                    <a:pt x="1160145" y="13208"/>
                  </a:lnTo>
                  <a:lnTo>
                    <a:pt x="1160145" y="24638"/>
                  </a:lnTo>
                  <a:lnTo>
                    <a:pt x="1247521" y="24638"/>
                  </a:lnTo>
                  <a:lnTo>
                    <a:pt x="1247521" y="47498"/>
                  </a:lnTo>
                  <a:lnTo>
                    <a:pt x="1159764" y="47498"/>
                  </a:lnTo>
                  <a:lnTo>
                    <a:pt x="1159764" y="57658"/>
                  </a:lnTo>
                  <a:lnTo>
                    <a:pt x="1159764" y="83058"/>
                  </a:lnTo>
                  <a:lnTo>
                    <a:pt x="1159764" y="93218"/>
                  </a:lnTo>
                  <a:lnTo>
                    <a:pt x="1264031" y="93218"/>
                  </a:lnTo>
                  <a:lnTo>
                    <a:pt x="1264031" y="83058"/>
                  </a:lnTo>
                  <a:close/>
                </a:path>
                <a:path w="2719070" h="155575">
                  <a:moveTo>
                    <a:pt x="1281938" y="121920"/>
                  </a:moveTo>
                  <a:lnTo>
                    <a:pt x="1216152" y="121920"/>
                  </a:lnTo>
                  <a:lnTo>
                    <a:pt x="1216152" y="93726"/>
                  </a:lnTo>
                  <a:lnTo>
                    <a:pt x="1204087" y="93726"/>
                  </a:lnTo>
                  <a:lnTo>
                    <a:pt x="1204087" y="121920"/>
                  </a:lnTo>
                  <a:lnTo>
                    <a:pt x="1138047" y="121920"/>
                  </a:lnTo>
                  <a:lnTo>
                    <a:pt x="1138047" y="132588"/>
                  </a:lnTo>
                  <a:lnTo>
                    <a:pt x="1281938" y="132588"/>
                  </a:lnTo>
                  <a:lnTo>
                    <a:pt x="1281938" y="121920"/>
                  </a:lnTo>
                  <a:close/>
                </a:path>
                <a:path w="2719070" h="155575">
                  <a:moveTo>
                    <a:pt x="1375410" y="4572"/>
                  </a:moveTo>
                  <a:lnTo>
                    <a:pt x="1363345" y="4572"/>
                  </a:lnTo>
                  <a:lnTo>
                    <a:pt x="1363345" y="28194"/>
                  </a:lnTo>
                  <a:lnTo>
                    <a:pt x="1375410" y="28194"/>
                  </a:lnTo>
                  <a:lnTo>
                    <a:pt x="1375410" y="4572"/>
                  </a:lnTo>
                  <a:close/>
                </a:path>
                <a:path w="2719070" h="155575">
                  <a:moveTo>
                    <a:pt x="1416304" y="0"/>
                  </a:moveTo>
                  <a:lnTo>
                    <a:pt x="1404239" y="0"/>
                  </a:lnTo>
                  <a:lnTo>
                    <a:pt x="1404239" y="34798"/>
                  </a:lnTo>
                  <a:lnTo>
                    <a:pt x="1375410" y="34798"/>
                  </a:lnTo>
                  <a:lnTo>
                    <a:pt x="1375410" y="28448"/>
                  </a:lnTo>
                  <a:lnTo>
                    <a:pt x="1363345" y="28448"/>
                  </a:lnTo>
                  <a:lnTo>
                    <a:pt x="1363345" y="38608"/>
                  </a:lnTo>
                  <a:lnTo>
                    <a:pt x="1363345" y="46228"/>
                  </a:lnTo>
                  <a:lnTo>
                    <a:pt x="1363345" y="61468"/>
                  </a:lnTo>
                  <a:lnTo>
                    <a:pt x="1315593" y="61468"/>
                  </a:lnTo>
                  <a:lnTo>
                    <a:pt x="1315593" y="38608"/>
                  </a:lnTo>
                  <a:lnTo>
                    <a:pt x="1363345" y="38608"/>
                  </a:lnTo>
                  <a:lnTo>
                    <a:pt x="1363345" y="28448"/>
                  </a:lnTo>
                  <a:lnTo>
                    <a:pt x="1315593" y="28448"/>
                  </a:lnTo>
                  <a:lnTo>
                    <a:pt x="1315593" y="4318"/>
                  </a:lnTo>
                  <a:lnTo>
                    <a:pt x="1303782" y="4318"/>
                  </a:lnTo>
                  <a:lnTo>
                    <a:pt x="1303782" y="71628"/>
                  </a:lnTo>
                  <a:lnTo>
                    <a:pt x="1375410" y="71628"/>
                  </a:lnTo>
                  <a:lnTo>
                    <a:pt x="1375410" y="61468"/>
                  </a:lnTo>
                  <a:lnTo>
                    <a:pt x="1375410" y="46228"/>
                  </a:lnTo>
                  <a:lnTo>
                    <a:pt x="1404239" y="46228"/>
                  </a:lnTo>
                  <a:lnTo>
                    <a:pt x="1404239" y="80518"/>
                  </a:lnTo>
                  <a:lnTo>
                    <a:pt x="1416304" y="80518"/>
                  </a:lnTo>
                  <a:lnTo>
                    <a:pt x="1416304" y="46228"/>
                  </a:lnTo>
                  <a:lnTo>
                    <a:pt x="1416304" y="45720"/>
                  </a:lnTo>
                  <a:lnTo>
                    <a:pt x="1416304" y="38608"/>
                  </a:lnTo>
                  <a:lnTo>
                    <a:pt x="1416304" y="35052"/>
                  </a:lnTo>
                  <a:lnTo>
                    <a:pt x="1416304" y="34798"/>
                  </a:lnTo>
                  <a:lnTo>
                    <a:pt x="1416304" y="0"/>
                  </a:lnTo>
                  <a:close/>
                </a:path>
                <a:path w="2719070" h="155575">
                  <a:moveTo>
                    <a:pt x="1420622" y="140208"/>
                  </a:moveTo>
                  <a:lnTo>
                    <a:pt x="1333500" y="140208"/>
                  </a:lnTo>
                  <a:lnTo>
                    <a:pt x="1333500" y="124968"/>
                  </a:lnTo>
                  <a:lnTo>
                    <a:pt x="1416304" y="124968"/>
                  </a:lnTo>
                  <a:lnTo>
                    <a:pt x="1416304" y="114808"/>
                  </a:lnTo>
                  <a:lnTo>
                    <a:pt x="1416304" y="99568"/>
                  </a:lnTo>
                  <a:lnTo>
                    <a:pt x="1416304" y="89408"/>
                  </a:lnTo>
                  <a:lnTo>
                    <a:pt x="1321562" y="89408"/>
                  </a:lnTo>
                  <a:lnTo>
                    <a:pt x="1321562" y="99568"/>
                  </a:lnTo>
                  <a:lnTo>
                    <a:pt x="1404493" y="99568"/>
                  </a:lnTo>
                  <a:lnTo>
                    <a:pt x="1404493" y="114808"/>
                  </a:lnTo>
                  <a:lnTo>
                    <a:pt x="1321562" y="114808"/>
                  </a:lnTo>
                  <a:lnTo>
                    <a:pt x="1321562" y="124968"/>
                  </a:lnTo>
                  <a:lnTo>
                    <a:pt x="1321562" y="140208"/>
                  </a:lnTo>
                  <a:lnTo>
                    <a:pt x="1321562" y="151638"/>
                  </a:lnTo>
                  <a:lnTo>
                    <a:pt x="1420622" y="151638"/>
                  </a:lnTo>
                  <a:lnTo>
                    <a:pt x="1420622" y="140208"/>
                  </a:lnTo>
                  <a:close/>
                </a:path>
                <a:path w="2719070" h="155575">
                  <a:moveTo>
                    <a:pt x="1581150" y="106172"/>
                  </a:moveTo>
                  <a:lnTo>
                    <a:pt x="1550670" y="81153"/>
                  </a:lnTo>
                  <a:lnTo>
                    <a:pt x="1545069" y="72263"/>
                  </a:lnTo>
                  <a:lnTo>
                    <a:pt x="1541297" y="64109"/>
                  </a:lnTo>
                  <a:lnTo>
                    <a:pt x="1538986" y="55943"/>
                  </a:lnTo>
                  <a:lnTo>
                    <a:pt x="1538224" y="48006"/>
                  </a:lnTo>
                  <a:lnTo>
                    <a:pt x="1538478" y="32385"/>
                  </a:lnTo>
                  <a:lnTo>
                    <a:pt x="1576832" y="32385"/>
                  </a:lnTo>
                  <a:lnTo>
                    <a:pt x="1576832" y="21717"/>
                  </a:lnTo>
                  <a:lnTo>
                    <a:pt x="1538224" y="21717"/>
                  </a:lnTo>
                  <a:lnTo>
                    <a:pt x="1538224" y="0"/>
                  </a:lnTo>
                  <a:lnTo>
                    <a:pt x="1526286" y="0"/>
                  </a:lnTo>
                  <a:lnTo>
                    <a:pt x="1526286" y="21717"/>
                  </a:lnTo>
                  <a:lnTo>
                    <a:pt x="1488059" y="21717"/>
                  </a:lnTo>
                  <a:lnTo>
                    <a:pt x="1488059" y="32385"/>
                  </a:lnTo>
                  <a:lnTo>
                    <a:pt x="1526413" y="32385"/>
                  </a:lnTo>
                  <a:lnTo>
                    <a:pt x="1526349" y="48006"/>
                  </a:lnTo>
                  <a:lnTo>
                    <a:pt x="1507337" y="91605"/>
                  </a:lnTo>
                  <a:lnTo>
                    <a:pt x="1484249" y="109855"/>
                  </a:lnTo>
                  <a:lnTo>
                    <a:pt x="1493520" y="119253"/>
                  </a:lnTo>
                  <a:lnTo>
                    <a:pt x="1522768" y="90170"/>
                  </a:lnTo>
                  <a:lnTo>
                    <a:pt x="1532509" y="72263"/>
                  </a:lnTo>
                  <a:lnTo>
                    <a:pt x="1534744" y="77393"/>
                  </a:lnTo>
                  <a:lnTo>
                    <a:pt x="1559699" y="106654"/>
                  </a:lnTo>
                  <a:lnTo>
                    <a:pt x="1572641" y="115824"/>
                  </a:lnTo>
                  <a:lnTo>
                    <a:pt x="1581150" y="106172"/>
                  </a:lnTo>
                  <a:close/>
                </a:path>
                <a:path w="2719070" h="155575">
                  <a:moveTo>
                    <a:pt x="1609725" y="0"/>
                  </a:moveTo>
                  <a:lnTo>
                    <a:pt x="1597660" y="0"/>
                  </a:lnTo>
                  <a:lnTo>
                    <a:pt x="1597660" y="155067"/>
                  </a:lnTo>
                  <a:lnTo>
                    <a:pt x="1609725" y="155067"/>
                  </a:lnTo>
                  <a:lnTo>
                    <a:pt x="1609725" y="0"/>
                  </a:lnTo>
                  <a:close/>
                </a:path>
                <a:path w="2719070" h="155575">
                  <a:moveTo>
                    <a:pt x="1718437" y="14732"/>
                  </a:moveTo>
                  <a:lnTo>
                    <a:pt x="1640586" y="14732"/>
                  </a:lnTo>
                  <a:lnTo>
                    <a:pt x="1640586" y="25400"/>
                  </a:lnTo>
                  <a:lnTo>
                    <a:pt x="1706372" y="25400"/>
                  </a:lnTo>
                  <a:lnTo>
                    <a:pt x="1706321" y="32385"/>
                  </a:lnTo>
                  <a:lnTo>
                    <a:pt x="1705076" y="72326"/>
                  </a:lnTo>
                  <a:lnTo>
                    <a:pt x="1703705" y="93472"/>
                  </a:lnTo>
                  <a:lnTo>
                    <a:pt x="1715389" y="94361"/>
                  </a:lnTo>
                  <a:lnTo>
                    <a:pt x="1716722" y="76390"/>
                  </a:lnTo>
                  <a:lnTo>
                    <a:pt x="1717675" y="57124"/>
                  </a:lnTo>
                  <a:lnTo>
                    <a:pt x="1718246" y="36576"/>
                  </a:lnTo>
                  <a:lnTo>
                    <a:pt x="1718437" y="14732"/>
                  </a:lnTo>
                  <a:close/>
                </a:path>
                <a:path w="2719070" h="155575">
                  <a:moveTo>
                    <a:pt x="1731010" y="123444"/>
                  </a:moveTo>
                  <a:lnTo>
                    <a:pt x="1730349" y="114681"/>
                  </a:lnTo>
                  <a:lnTo>
                    <a:pt x="1730248" y="113157"/>
                  </a:lnTo>
                  <a:lnTo>
                    <a:pt x="1676908" y="114681"/>
                  </a:lnTo>
                  <a:lnTo>
                    <a:pt x="1676908" y="61341"/>
                  </a:lnTo>
                  <a:lnTo>
                    <a:pt x="1664843" y="61341"/>
                  </a:lnTo>
                  <a:lnTo>
                    <a:pt x="1664843" y="114935"/>
                  </a:lnTo>
                  <a:lnTo>
                    <a:pt x="1626108" y="115316"/>
                  </a:lnTo>
                  <a:lnTo>
                    <a:pt x="1627251" y="125857"/>
                  </a:lnTo>
                  <a:lnTo>
                    <a:pt x="1656892" y="125717"/>
                  </a:lnTo>
                  <a:lnTo>
                    <a:pt x="1684083" y="125272"/>
                  </a:lnTo>
                  <a:lnTo>
                    <a:pt x="1708785" y="124523"/>
                  </a:lnTo>
                  <a:lnTo>
                    <a:pt x="1731010" y="123444"/>
                  </a:lnTo>
                  <a:close/>
                </a:path>
                <a:path w="2719070" h="155575">
                  <a:moveTo>
                    <a:pt x="1779143" y="61468"/>
                  </a:moveTo>
                  <a:lnTo>
                    <a:pt x="1753616" y="61468"/>
                  </a:lnTo>
                  <a:lnTo>
                    <a:pt x="1753616" y="0"/>
                  </a:lnTo>
                  <a:lnTo>
                    <a:pt x="1741551" y="0"/>
                  </a:lnTo>
                  <a:lnTo>
                    <a:pt x="1741551" y="155067"/>
                  </a:lnTo>
                  <a:lnTo>
                    <a:pt x="1753743" y="155067"/>
                  </a:lnTo>
                  <a:lnTo>
                    <a:pt x="1753743" y="72136"/>
                  </a:lnTo>
                  <a:lnTo>
                    <a:pt x="1779143" y="72136"/>
                  </a:lnTo>
                  <a:lnTo>
                    <a:pt x="1779143" y="61468"/>
                  </a:lnTo>
                  <a:close/>
                </a:path>
                <a:path w="2719070" h="155575">
                  <a:moveTo>
                    <a:pt x="1873250" y="48768"/>
                  </a:moveTo>
                  <a:lnTo>
                    <a:pt x="1861388" y="22479"/>
                  </a:lnTo>
                  <a:lnTo>
                    <a:pt x="1861058" y="22237"/>
                  </a:lnTo>
                  <a:lnTo>
                    <a:pt x="1861058" y="41021"/>
                  </a:lnTo>
                  <a:lnTo>
                    <a:pt x="1861058" y="56515"/>
                  </a:lnTo>
                  <a:lnTo>
                    <a:pt x="1858264" y="62865"/>
                  </a:lnTo>
                  <a:lnTo>
                    <a:pt x="1847215" y="72644"/>
                  </a:lnTo>
                  <a:lnTo>
                    <a:pt x="1840357" y="75057"/>
                  </a:lnTo>
                  <a:lnTo>
                    <a:pt x="1824482" y="75057"/>
                  </a:lnTo>
                  <a:lnTo>
                    <a:pt x="1817751" y="72644"/>
                  </a:lnTo>
                  <a:lnTo>
                    <a:pt x="1812163" y="67818"/>
                  </a:lnTo>
                  <a:lnTo>
                    <a:pt x="1806575" y="62865"/>
                  </a:lnTo>
                  <a:lnTo>
                    <a:pt x="1803654" y="56515"/>
                  </a:lnTo>
                  <a:lnTo>
                    <a:pt x="1803704" y="41021"/>
                  </a:lnTo>
                  <a:lnTo>
                    <a:pt x="1806448" y="34798"/>
                  </a:lnTo>
                  <a:lnTo>
                    <a:pt x="1817370" y="24892"/>
                  </a:lnTo>
                  <a:lnTo>
                    <a:pt x="1824228" y="22479"/>
                  </a:lnTo>
                  <a:lnTo>
                    <a:pt x="1840484" y="22479"/>
                  </a:lnTo>
                  <a:lnTo>
                    <a:pt x="1847342" y="24892"/>
                  </a:lnTo>
                  <a:lnTo>
                    <a:pt x="1852803" y="29845"/>
                  </a:lnTo>
                  <a:lnTo>
                    <a:pt x="1858264" y="34671"/>
                  </a:lnTo>
                  <a:lnTo>
                    <a:pt x="1832356" y="11811"/>
                  </a:lnTo>
                  <a:lnTo>
                    <a:pt x="1823935" y="12484"/>
                  </a:lnTo>
                  <a:lnTo>
                    <a:pt x="1792058" y="41287"/>
                  </a:lnTo>
                  <a:lnTo>
                    <a:pt x="1791335" y="48768"/>
                  </a:lnTo>
                  <a:lnTo>
                    <a:pt x="1792071" y="56426"/>
                  </a:lnTo>
                  <a:lnTo>
                    <a:pt x="1824012" y="85191"/>
                  </a:lnTo>
                  <a:lnTo>
                    <a:pt x="1832356" y="85852"/>
                  </a:lnTo>
                  <a:lnTo>
                    <a:pt x="1840750" y="85191"/>
                  </a:lnTo>
                  <a:lnTo>
                    <a:pt x="1848434" y="83210"/>
                  </a:lnTo>
                  <a:lnTo>
                    <a:pt x="1855368" y="79908"/>
                  </a:lnTo>
                  <a:lnTo>
                    <a:pt x="1861566" y="75311"/>
                  </a:lnTo>
                  <a:lnTo>
                    <a:pt x="1861794" y="75057"/>
                  </a:lnTo>
                  <a:lnTo>
                    <a:pt x="1866709" y="69723"/>
                  </a:lnTo>
                  <a:lnTo>
                    <a:pt x="1870367" y="63373"/>
                  </a:lnTo>
                  <a:lnTo>
                    <a:pt x="1872526" y="56426"/>
                  </a:lnTo>
                  <a:lnTo>
                    <a:pt x="1873250" y="48768"/>
                  </a:lnTo>
                  <a:close/>
                </a:path>
                <a:path w="2719070" h="155575">
                  <a:moveTo>
                    <a:pt x="1887982" y="124333"/>
                  </a:moveTo>
                  <a:lnTo>
                    <a:pt x="1887347" y="113919"/>
                  </a:lnTo>
                  <a:lnTo>
                    <a:pt x="1879625" y="114452"/>
                  </a:lnTo>
                  <a:lnTo>
                    <a:pt x="1868830" y="114922"/>
                  </a:lnTo>
                  <a:lnTo>
                    <a:pt x="1837944" y="115824"/>
                  </a:lnTo>
                  <a:lnTo>
                    <a:pt x="1780032" y="116586"/>
                  </a:lnTo>
                  <a:lnTo>
                    <a:pt x="1781175" y="127000"/>
                  </a:lnTo>
                  <a:lnTo>
                    <a:pt x="1820697" y="126530"/>
                  </a:lnTo>
                  <a:lnTo>
                    <a:pt x="1869224" y="125272"/>
                  </a:lnTo>
                  <a:lnTo>
                    <a:pt x="1880146" y="124815"/>
                  </a:lnTo>
                  <a:lnTo>
                    <a:pt x="1887982" y="124333"/>
                  </a:lnTo>
                  <a:close/>
                </a:path>
                <a:path w="2719070" h="155575">
                  <a:moveTo>
                    <a:pt x="1910207" y="0"/>
                  </a:moveTo>
                  <a:lnTo>
                    <a:pt x="1898269" y="0"/>
                  </a:lnTo>
                  <a:lnTo>
                    <a:pt x="1898269" y="155067"/>
                  </a:lnTo>
                  <a:lnTo>
                    <a:pt x="1910207" y="155067"/>
                  </a:lnTo>
                  <a:lnTo>
                    <a:pt x="1910207" y="0"/>
                  </a:lnTo>
                  <a:close/>
                </a:path>
                <a:path w="2719070" h="155575">
                  <a:moveTo>
                    <a:pt x="2072894" y="120904"/>
                  </a:moveTo>
                  <a:lnTo>
                    <a:pt x="2031238" y="120904"/>
                  </a:lnTo>
                  <a:lnTo>
                    <a:pt x="2031238" y="90678"/>
                  </a:lnTo>
                  <a:lnTo>
                    <a:pt x="2054606" y="90678"/>
                  </a:lnTo>
                  <a:lnTo>
                    <a:pt x="2054606" y="80010"/>
                  </a:lnTo>
                  <a:lnTo>
                    <a:pt x="2019173" y="80010"/>
                  </a:lnTo>
                  <a:lnTo>
                    <a:pt x="2019173" y="90678"/>
                  </a:lnTo>
                  <a:lnTo>
                    <a:pt x="2019173" y="120904"/>
                  </a:lnTo>
                  <a:lnTo>
                    <a:pt x="1982724" y="120904"/>
                  </a:lnTo>
                  <a:lnTo>
                    <a:pt x="1982724" y="90678"/>
                  </a:lnTo>
                  <a:lnTo>
                    <a:pt x="2019173" y="90678"/>
                  </a:lnTo>
                  <a:lnTo>
                    <a:pt x="2019173" y="80010"/>
                  </a:lnTo>
                  <a:lnTo>
                    <a:pt x="1962658" y="80010"/>
                  </a:lnTo>
                  <a:lnTo>
                    <a:pt x="1962658" y="56261"/>
                  </a:lnTo>
                  <a:lnTo>
                    <a:pt x="2051050" y="56261"/>
                  </a:lnTo>
                  <a:lnTo>
                    <a:pt x="2051050" y="13208"/>
                  </a:lnTo>
                  <a:lnTo>
                    <a:pt x="1950720" y="13208"/>
                  </a:lnTo>
                  <a:lnTo>
                    <a:pt x="1950720" y="23876"/>
                  </a:lnTo>
                  <a:lnTo>
                    <a:pt x="2038858" y="23876"/>
                  </a:lnTo>
                  <a:lnTo>
                    <a:pt x="2038858" y="45974"/>
                  </a:lnTo>
                  <a:lnTo>
                    <a:pt x="1950466" y="45974"/>
                  </a:lnTo>
                  <a:lnTo>
                    <a:pt x="1950466" y="90678"/>
                  </a:lnTo>
                  <a:lnTo>
                    <a:pt x="1970659" y="90678"/>
                  </a:lnTo>
                  <a:lnTo>
                    <a:pt x="1970659" y="120904"/>
                  </a:lnTo>
                  <a:lnTo>
                    <a:pt x="1929003" y="120904"/>
                  </a:lnTo>
                  <a:lnTo>
                    <a:pt x="1929003" y="131572"/>
                  </a:lnTo>
                  <a:lnTo>
                    <a:pt x="2072894" y="131572"/>
                  </a:lnTo>
                  <a:lnTo>
                    <a:pt x="2072894" y="120904"/>
                  </a:lnTo>
                  <a:close/>
                </a:path>
                <a:path w="2719070" h="155575">
                  <a:moveTo>
                    <a:pt x="2200021" y="116713"/>
                  </a:moveTo>
                  <a:lnTo>
                    <a:pt x="2195703" y="109601"/>
                  </a:lnTo>
                  <a:lnTo>
                    <a:pt x="2191448" y="107061"/>
                  </a:lnTo>
                  <a:lnTo>
                    <a:pt x="2187575" y="104749"/>
                  </a:lnTo>
                  <a:lnTo>
                    <a:pt x="2187575" y="119888"/>
                  </a:lnTo>
                  <a:lnTo>
                    <a:pt x="2187575" y="131445"/>
                  </a:lnTo>
                  <a:lnTo>
                    <a:pt x="2150364" y="144018"/>
                  </a:lnTo>
                  <a:lnTo>
                    <a:pt x="2141690" y="143738"/>
                  </a:lnTo>
                  <a:lnTo>
                    <a:pt x="2113153" y="131445"/>
                  </a:lnTo>
                  <a:lnTo>
                    <a:pt x="2113153" y="119888"/>
                  </a:lnTo>
                  <a:lnTo>
                    <a:pt x="2150364" y="107061"/>
                  </a:lnTo>
                  <a:lnTo>
                    <a:pt x="2158949" y="107378"/>
                  </a:lnTo>
                  <a:lnTo>
                    <a:pt x="2187575" y="119888"/>
                  </a:lnTo>
                  <a:lnTo>
                    <a:pt x="2187575" y="104749"/>
                  </a:lnTo>
                  <a:lnTo>
                    <a:pt x="2150364" y="96774"/>
                  </a:lnTo>
                  <a:lnTo>
                    <a:pt x="2138997" y="97256"/>
                  </a:lnTo>
                  <a:lnTo>
                    <a:pt x="2100707" y="116713"/>
                  </a:lnTo>
                  <a:lnTo>
                    <a:pt x="2100707" y="134620"/>
                  </a:lnTo>
                  <a:lnTo>
                    <a:pt x="2138972" y="153835"/>
                  </a:lnTo>
                  <a:lnTo>
                    <a:pt x="2150364" y="154305"/>
                  </a:lnTo>
                  <a:lnTo>
                    <a:pt x="2161743" y="153835"/>
                  </a:lnTo>
                  <a:lnTo>
                    <a:pt x="2171674" y="152400"/>
                  </a:lnTo>
                  <a:lnTo>
                    <a:pt x="2180171" y="150025"/>
                  </a:lnTo>
                  <a:lnTo>
                    <a:pt x="2187194" y="146685"/>
                  </a:lnTo>
                  <a:lnTo>
                    <a:pt x="2191651" y="144018"/>
                  </a:lnTo>
                  <a:lnTo>
                    <a:pt x="2195703" y="141605"/>
                  </a:lnTo>
                  <a:lnTo>
                    <a:pt x="2200021" y="134620"/>
                  </a:lnTo>
                  <a:lnTo>
                    <a:pt x="2200021" y="116713"/>
                  </a:lnTo>
                  <a:close/>
                </a:path>
                <a:path w="2719070" h="155575">
                  <a:moveTo>
                    <a:pt x="2222246" y="75819"/>
                  </a:moveTo>
                  <a:lnTo>
                    <a:pt x="2183638" y="75819"/>
                  </a:lnTo>
                  <a:lnTo>
                    <a:pt x="2183638" y="57658"/>
                  </a:lnTo>
                  <a:lnTo>
                    <a:pt x="2183638" y="57531"/>
                  </a:lnTo>
                  <a:lnTo>
                    <a:pt x="2183638" y="53721"/>
                  </a:lnTo>
                  <a:lnTo>
                    <a:pt x="2190559" y="49517"/>
                  </a:lnTo>
                  <a:lnTo>
                    <a:pt x="2195525" y="44297"/>
                  </a:lnTo>
                  <a:lnTo>
                    <a:pt x="2198509" y="38087"/>
                  </a:lnTo>
                  <a:lnTo>
                    <a:pt x="2199513" y="30861"/>
                  </a:lnTo>
                  <a:lnTo>
                    <a:pt x="2199513" y="21717"/>
                  </a:lnTo>
                  <a:lnTo>
                    <a:pt x="2195195" y="14605"/>
                  </a:lnTo>
                  <a:lnTo>
                    <a:pt x="2191359" y="12319"/>
                  </a:lnTo>
                  <a:lnTo>
                    <a:pt x="2187067" y="9753"/>
                  </a:lnTo>
                  <a:lnTo>
                    <a:pt x="2187067" y="30861"/>
                  </a:lnTo>
                  <a:lnTo>
                    <a:pt x="2187067" y="36703"/>
                  </a:lnTo>
                  <a:lnTo>
                    <a:pt x="2184019" y="41275"/>
                  </a:lnTo>
                  <a:lnTo>
                    <a:pt x="2177923" y="44450"/>
                  </a:lnTo>
                  <a:lnTo>
                    <a:pt x="2172766" y="46621"/>
                  </a:lnTo>
                  <a:lnTo>
                    <a:pt x="2171573" y="46926"/>
                  </a:lnTo>
                  <a:lnTo>
                    <a:pt x="2171573" y="57658"/>
                  </a:lnTo>
                  <a:lnTo>
                    <a:pt x="2171573" y="75819"/>
                  </a:lnTo>
                  <a:lnTo>
                    <a:pt x="2128901" y="75819"/>
                  </a:lnTo>
                  <a:lnTo>
                    <a:pt x="2128901" y="57531"/>
                  </a:lnTo>
                  <a:lnTo>
                    <a:pt x="2135632" y="58928"/>
                  </a:lnTo>
                  <a:lnTo>
                    <a:pt x="2142744" y="59563"/>
                  </a:lnTo>
                  <a:lnTo>
                    <a:pt x="2158492" y="59563"/>
                  </a:lnTo>
                  <a:lnTo>
                    <a:pt x="2165604" y="58928"/>
                  </a:lnTo>
                  <a:lnTo>
                    <a:pt x="2171573" y="57658"/>
                  </a:lnTo>
                  <a:lnTo>
                    <a:pt x="2171573" y="46926"/>
                  </a:lnTo>
                  <a:lnTo>
                    <a:pt x="2166467" y="48171"/>
                  </a:lnTo>
                  <a:lnTo>
                    <a:pt x="2159000" y="49098"/>
                  </a:lnTo>
                  <a:lnTo>
                    <a:pt x="2150364" y="49403"/>
                  </a:lnTo>
                  <a:lnTo>
                    <a:pt x="2141690" y="49098"/>
                  </a:lnTo>
                  <a:lnTo>
                    <a:pt x="2134184" y="48171"/>
                  </a:lnTo>
                  <a:lnTo>
                    <a:pt x="2127834" y="46621"/>
                  </a:lnTo>
                  <a:lnTo>
                    <a:pt x="2122678" y="44450"/>
                  </a:lnTo>
                  <a:lnTo>
                    <a:pt x="2116582" y="41275"/>
                  </a:lnTo>
                  <a:lnTo>
                    <a:pt x="2113534" y="36703"/>
                  </a:lnTo>
                  <a:lnTo>
                    <a:pt x="2113534" y="30861"/>
                  </a:lnTo>
                  <a:lnTo>
                    <a:pt x="2115832" y="22720"/>
                  </a:lnTo>
                  <a:lnTo>
                    <a:pt x="2122754" y="16929"/>
                  </a:lnTo>
                  <a:lnTo>
                    <a:pt x="2134260" y="13474"/>
                  </a:lnTo>
                  <a:lnTo>
                    <a:pt x="2150364" y="12319"/>
                  </a:lnTo>
                  <a:lnTo>
                    <a:pt x="2166378" y="13474"/>
                  </a:lnTo>
                  <a:lnTo>
                    <a:pt x="2177859" y="16929"/>
                  </a:lnTo>
                  <a:lnTo>
                    <a:pt x="2184755" y="22720"/>
                  </a:lnTo>
                  <a:lnTo>
                    <a:pt x="2187067" y="30861"/>
                  </a:lnTo>
                  <a:lnTo>
                    <a:pt x="2187067" y="9753"/>
                  </a:lnTo>
                  <a:lnTo>
                    <a:pt x="2150364" y="2032"/>
                  </a:lnTo>
                  <a:lnTo>
                    <a:pt x="2139213" y="2514"/>
                  </a:lnTo>
                  <a:lnTo>
                    <a:pt x="2101088" y="21717"/>
                  </a:lnTo>
                  <a:lnTo>
                    <a:pt x="2101088" y="30861"/>
                  </a:lnTo>
                  <a:lnTo>
                    <a:pt x="2102078" y="38011"/>
                  </a:lnTo>
                  <a:lnTo>
                    <a:pt x="2105050" y="44196"/>
                  </a:lnTo>
                  <a:lnTo>
                    <a:pt x="2109978" y="49441"/>
                  </a:lnTo>
                  <a:lnTo>
                    <a:pt x="2116836" y="53721"/>
                  </a:lnTo>
                  <a:lnTo>
                    <a:pt x="2116836" y="75819"/>
                  </a:lnTo>
                  <a:lnTo>
                    <a:pt x="2078355" y="75819"/>
                  </a:lnTo>
                  <a:lnTo>
                    <a:pt x="2078355" y="86487"/>
                  </a:lnTo>
                  <a:lnTo>
                    <a:pt x="2222246" y="86487"/>
                  </a:lnTo>
                  <a:lnTo>
                    <a:pt x="2222246" y="75819"/>
                  </a:lnTo>
                  <a:close/>
                </a:path>
                <a:path w="2719070" h="155575">
                  <a:moveTo>
                    <a:pt x="2353945" y="3937"/>
                  </a:moveTo>
                  <a:lnTo>
                    <a:pt x="2245360" y="3937"/>
                  </a:lnTo>
                  <a:lnTo>
                    <a:pt x="2245360" y="14732"/>
                  </a:lnTo>
                  <a:lnTo>
                    <a:pt x="2353945" y="14732"/>
                  </a:lnTo>
                  <a:lnTo>
                    <a:pt x="2353945" y="3937"/>
                  </a:lnTo>
                  <a:close/>
                </a:path>
                <a:path w="2719070" h="155575">
                  <a:moveTo>
                    <a:pt x="2355977" y="48387"/>
                  </a:moveTo>
                  <a:lnTo>
                    <a:pt x="2332736" y="48387"/>
                  </a:lnTo>
                  <a:lnTo>
                    <a:pt x="2334260" y="20320"/>
                  </a:lnTo>
                  <a:lnTo>
                    <a:pt x="2322449" y="20320"/>
                  </a:lnTo>
                  <a:lnTo>
                    <a:pt x="2320671" y="48387"/>
                  </a:lnTo>
                  <a:lnTo>
                    <a:pt x="2278634" y="48387"/>
                  </a:lnTo>
                  <a:lnTo>
                    <a:pt x="2276983" y="20320"/>
                  </a:lnTo>
                  <a:lnTo>
                    <a:pt x="2265172" y="20320"/>
                  </a:lnTo>
                  <a:lnTo>
                    <a:pt x="2266569" y="48387"/>
                  </a:lnTo>
                  <a:lnTo>
                    <a:pt x="2243455" y="48387"/>
                  </a:lnTo>
                  <a:lnTo>
                    <a:pt x="2243455" y="58801"/>
                  </a:lnTo>
                  <a:lnTo>
                    <a:pt x="2355977" y="58801"/>
                  </a:lnTo>
                  <a:lnTo>
                    <a:pt x="2355977" y="48387"/>
                  </a:lnTo>
                  <a:close/>
                </a:path>
                <a:path w="2719070" h="155575">
                  <a:moveTo>
                    <a:pt x="2371598" y="72644"/>
                  </a:moveTo>
                  <a:lnTo>
                    <a:pt x="2227707" y="72644"/>
                  </a:lnTo>
                  <a:lnTo>
                    <a:pt x="2227707" y="83312"/>
                  </a:lnTo>
                  <a:lnTo>
                    <a:pt x="2293620" y="83312"/>
                  </a:lnTo>
                  <a:lnTo>
                    <a:pt x="2293620" y="101346"/>
                  </a:lnTo>
                  <a:lnTo>
                    <a:pt x="2251456" y="101346"/>
                  </a:lnTo>
                  <a:lnTo>
                    <a:pt x="2251456" y="150495"/>
                  </a:lnTo>
                  <a:lnTo>
                    <a:pt x="2347849" y="150495"/>
                  </a:lnTo>
                  <a:lnTo>
                    <a:pt x="2347849" y="139954"/>
                  </a:lnTo>
                  <a:lnTo>
                    <a:pt x="2347849" y="112014"/>
                  </a:lnTo>
                  <a:lnTo>
                    <a:pt x="2347849" y="101346"/>
                  </a:lnTo>
                  <a:lnTo>
                    <a:pt x="2336038" y="101346"/>
                  </a:lnTo>
                  <a:lnTo>
                    <a:pt x="2336038" y="112014"/>
                  </a:lnTo>
                  <a:lnTo>
                    <a:pt x="2336038" y="139954"/>
                  </a:lnTo>
                  <a:lnTo>
                    <a:pt x="2263267" y="139954"/>
                  </a:lnTo>
                  <a:lnTo>
                    <a:pt x="2263267" y="112014"/>
                  </a:lnTo>
                  <a:lnTo>
                    <a:pt x="2336038" y="112014"/>
                  </a:lnTo>
                  <a:lnTo>
                    <a:pt x="2336038" y="101346"/>
                  </a:lnTo>
                  <a:lnTo>
                    <a:pt x="2305812" y="101346"/>
                  </a:lnTo>
                  <a:lnTo>
                    <a:pt x="2305812" y="83312"/>
                  </a:lnTo>
                  <a:lnTo>
                    <a:pt x="2371598" y="83312"/>
                  </a:lnTo>
                  <a:lnTo>
                    <a:pt x="2371598" y="72644"/>
                  </a:lnTo>
                  <a:close/>
                </a:path>
                <a:path w="2719070" h="155575">
                  <a:moveTo>
                    <a:pt x="2519299" y="106426"/>
                  </a:moveTo>
                  <a:lnTo>
                    <a:pt x="2489073" y="74930"/>
                  </a:lnTo>
                  <a:lnTo>
                    <a:pt x="2477935" y="36195"/>
                  </a:lnTo>
                  <a:lnTo>
                    <a:pt x="2477897" y="10795"/>
                  </a:lnTo>
                  <a:lnTo>
                    <a:pt x="2465959" y="10795"/>
                  </a:lnTo>
                  <a:lnTo>
                    <a:pt x="2465959" y="36195"/>
                  </a:lnTo>
                  <a:lnTo>
                    <a:pt x="2465235" y="46456"/>
                  </a:lnTo>
                  <a:lnTo>
                    <a:pt x="2448458" y="86398"/>
                  </a:lnTo>
                  <a:lnTo>
                    <a:pt x="2424176" y="109728"/>
                  </a:lnTo>
                  <a:lnTo>
                    <a:pt x="2433447" y="117729"/>
                  </a:lnTo>
                  <a:lnTo>
                    <a:pt x="2462390" y="85026"/>
                  </a:lnTo>
                  <a:lnTo>
                    <a:pt x="2472055" y="64770"/>
                  </a:lnTo>
                  <a:lnTo>
                    <a:pt x="2474099" y="70472"/>
                  </a:lnTo>
                  <a:lnTo>
                    <a:pt x="2498242" y="104559"/>
                  </a:lnTo>
                  <a:lnTo>
                    <a:pt x="2510917" y="115824"/>
                  </a:lnTo>
                  <a:lnTo>
                    <a:pt x="2519299" y="106426"/>
                  </a:lnTo>
                  <a:close/>
                </a:path>
                <a:path w="2719070" h="155575">
                  <a:moveTo>
                    <a:pt x="2553208" y="0"/>
                  </a:moveTo>
                  <a:lnTo>
                    <a:pt x="2541143" y="0"/>
                  </a:lnTo>
                  <a:lnTo>
                    <a:pt x="2541143" y="155067"/>
                  </a:lnTo>
                  <a:lnTo>
                    <a:pt x="2553208" y="155067"/>
                  </a:lnTo>
                  <a:lnTo>
                    <a:pt x="2553208" y="0"/>
                  </a:lnTo>
                  <a:close/>
                </a:path>
                <a:path w="2719070" h="155575">
                  <a:moveTo>
                    <a:pt x="2663825" y="72263"/>
                  </a:moveTo>
                  <a:lnTo>
                    <a:pt x="2632557" y="45593"/>
                  </a:lnTo>
                  <a:lnTo>
                    <a:pt x="2631516" y="44094"/>
                  </a:lnTo>
                  <a:lnTo>
                    <a:pt x="2627934" y="36741"/>
                  </a:lnTo>
                  <a:lnTo>
                    <a:pt x="2625801" y="29235"/>
                  </a:lnTo>
                  <a:lnTo>
                    <a:pt x="2625090" y="21590"/>
                  </a:lnTo>
                  <a:lnTo>
                    <a:pt x="2625090" y="17653"/>
                  </a:lnTo>
                  <a:lnTo>
                    <a:pt x="2659253" y="17653"/>
                  </a:lnTo>
                  <a:lnTo>
                    <a:pt x="2659253" y="6985"/>
                  </a:lnTo>
                  <a:lnTo>
                    <a:pt x="2579370" y="6985"/>
                  </a:lnTo>
                  <a:lnTo>
                    <a:pt x="2579370" y="17653"/>
                  </a:lnTo>
                  <a:lnTo>
                    <a:pt x="2613533" y="17653"/>
                  </a:lnTo>
                  <a:lnTo>
                    <a:pt x="2613533" y="21590"/>
                  </a:lnTo>
                  <a:lnTo>
                    <a:pt x="2596172" y="60413"/>
                  </a:lnTo>
                  <a:lnTo>
                    <a:pt x="2573909" y="76708"/>
                  </a:lnTo>
                  <a:lnTo>
                    <a:pt x="2582672" y="84963"/>
                  </a:lnTo>
                  <a:lnTo>
                    <a:pt x="2613596" y="56057"/>
                  </a:lnTo>
                  <a:lnTo>
                    <a:pt x="2619629" y="45593"/>
                  </a:lnTo>
                  <a:lnTo>
                    <a:pt x="2622423" y="51435"/>
                  </a:lnTo>
                  <a:lnTo>
                    <a:pt x="2650833" y="78016"/>
                  </a:lnTo>
                  <a:lnTo>
                    <a:pt x="2655951" y="81026"/>
                  </a:lnTo>
                  <a:lnTo>
                    <a:pt x="2663825" y="72263"/>
                  </a:lnTo>
                  <a:close/>
                </a:path>
                <a:path w="2719070" h="155575">
                  <a:moveTo>
                    <a:pt x="2697734" y="114808"/>
                  </a:moveTo>
                  <a:lnTo>
                    <a:pt x="2693416" y="107569"/>
                  </a:lnTo>
                  <a:lnTo>
                    <a:pt x="2687637" y="103886"/>
                  </a:lnTo>
                  <a:lnTo>
                    <a:pt x="2685161" y="102311"/>
                  </a:lnTo>
                  <a:lnTo>
                    <a:pt x="2685161" y="129667"/>
                  </a:lnTo>
                  <a:lnTo>
                    <a:pt x="2681859" y="134366"/>
                  </a:lnTo>
                  <a:lnTo>
                    <a:pt x="2647188" y="143637"/>
                  </a:lnTo>
                  <a:lnTo>
                    <a:pt x="2638717" y="143294"/>
                  </a:lnTo>
                  <a:lnTo>
                    <a:pt x="2609469" y="129667"/>
                  </a:lnTo>
                  <a:lnTo>
                    <a:pt x="2609469" y="117729"/>
                  </a:lnTo>
                  <a:lnTo>
                    <a:pt x="2647188" y="103886"/>
                  </a:lnTo>
                  <a:lnTo>
                    <a:pt x="2655786" y="104228"/>
                  </a:lnTo>
                  <a:lnTo>
                    <a:pt x="2685161" y="129667"/>
                  </a:lnTo>
                  <a:lnTo>
                    <a:pt x="2685161" y="102311"/>
                  </a:lnTo>
                  <a:lnTo>
                    <a:pt x="2647188" y="93726"/>
                  </a:lnTo>
                  <a:lnTo>
                    <a:pt x="2635847" y="94259"/>
                  </a:lnTo>
                  <a:lnTo>
                    <a:pt x="2600033" y="111607"/>
                  </a:lnTo>
                  <a:lnTo>
                    <a:pt x="2596769" y="123698"/>
                  </a:lnTo>
                  <a:lnTo>
                    <a:pt x="2596769" y="132588"/>
                  </a:lnTo>
                  <a:lnTo>
                    <a:pt x="2635770" y="153276"/>
                  </a:lnTo>
                  <a:lnTo>
                    <a:pt x="2647188" y="153797"/>
                  </a:lnTo>
                  <a:lnTo>
                    <a:pt x="2658656" y="153276"/>
                  </a:lnTo>
                  <a:lnTo>
                    <a:pt x="2668727" y="151701"/>
                  </a:lnTo>
                  <a:lnTo>
                    <a:pt x="2677376" y="149085"/>
                  </a:lnTo>
                  <a:lnTo>
                    <a:pt x="2684653" y="145415"/>
                  </a:lnTo>
                  <a:lnTo>
                    <a:pt x="2687434" y="143637"/>
                  </a:lnTo>
                  <a:lnTo>
                    <a:pt x="2693416" y="139827"/>
                  </a:lnTo>
                  <a:lnTo>
                    <a:pt x="2697734" y="132588"/>
                  </a:lnTo>
                  <a:lnTo>
                    <a:pt x="2697734" y="114808"/>
                  </a:lnTo>
                  <a:close/>
                </a:path>
                <a:path w="2719070" h="155575">
                  <a:moveTo>
                    <a:pt x="2718562" y="42545"/>
                  </a:moveTo>
                  <a:lnTo>
                    <a:pt x="2695067" y="42545"/>
                  </a:lnTo>
                  <a:lnTo>
                    <a:pt x="2695067" y="0"/>
                  </a:lnTo>
                  <a:lnTo>
                    <a:pt x="2683129" y="0"/>
                  </a:lnTo>
                  <a:lnTo>
                    <a:pt x="2683129" y="89408"/>
                  </a:lnTo>
                  <a:lnTo>
                    <a:pt x="2695067" y="89408"/>
                  </a:lnTo>
                  <a:lnTo>
                    <a:pt x="2695067" y="53467"/>
                  </a:lnTo>
                  <a:lnTo>
                    <a:pt x="2718562" y="53467"/>
                  </a:lnTo>
                  <a:lnTo>
                    <a:pt x="2718562" y="4254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8" name="object 58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8222487" y="1839722"/>
              <a:ext cx="354075" cy="155066"/>
            </a:xfrm>
            <a:prstGeom prst="rect">
              <a:avLst/>
            </a:prstGeom>
          </p:spPr>
        </p:pic>
        <p:sp>
          <p:nvSpPr>
            <p:cNvPr id="59" name="object 59"/>
            <p:cNvSpPr/>
            <p:nvPr/>
          </p:nvSpPr>
          <p:spPr>
            <a:xfrm>
              <a:off x="8653780" y="1839722"/>
              <a:ext cx="267970" cy="155575"/>
            </a:xfrm>
            <a:custGeom>
              <a:avLst/>
              <a:gdLst/>
              <a:ahLst/>
              <a:cxnLst/>
              <a:rect l="l" t="t" r="r" b="b"/>
              <a:pathLst>
                <a:path w="267970" h="155575">
                  <a:moveTo>
                    <a:pt x="110236" y="87756"/>
                  </a:moveTo>
                  <a:lnTo>
                    <a:pt x="16255" y="87756"/>
                  </a:lnTo>
                  <a:lnTo>
                    <a:pt x="16255" y="98551"/>
                  </a:lnTo>
                  <a:lnTo>
                    <a:pt x="98425" y="98551"/>
                  </a:lnTo>
                  <a:lnTo>
                    <a:pt x="98425" y="113664"/>
                  </a:lnTo>
                  <a:lnTo>
                    <a:pt x="16255" y="113664"/>
                  </a:lnTo>
                  <a:lnTo>
                    <a:pt x="16255" y="151637"/>
                  </a:lnTo>
                  <a:lnTo>
                    <a:pt x="114426" y="151637"/>
                  </a:lnTo>
                  <a:lnTo>
                    <a:pt x="114426" y="140969"/>
                  </a:lnTo>
                  <a:lnTo>
                    <a:pt x="28067" y="140969"/>
                  </a:lnTo>
                  <a:lnTo>
                    <a:pt x="28067" y="123951"/>
                  </a:lnTo>
                  <a:lnTo>
                    <a:pt x="110236" y="123951"/>
                  </a:lnTo>
                  <a:lnTo>
                    <a:pt x="110236" y="87756"/>
                  </a:lnTo>
                  <a:close/>
                </a:path>
                <a:path w="267970" h="155575">
                  <a:moveTo>
                    <a:pt x="267589" y="0"/>
                  </a:moveTo>
                  <a:lnTo>
                    <a:pt x="255524" y="0"/>
                  </a:lnTo>
                  <a:lnTo>
                    <a:pt x="255524" y="63880"/>
                  </a:lnTo>
                  <a:lnTo>
                    <a:pt x="227329" y="63880"/>
                  </a:lnTo>
                  <a:lnTo>
                    <a:pt x="227329" y="74675"/>
                  </a:lnTo>
                  <a:lnTo>
                    <a:pt x="255524" y="74675"/>
                  </a:lnTo>
                  <a:lnTo>
                    <a:pt x="255524" y="155066"/>
                  </a:lnTo>
                  <a:lnTo>
                    <a:pt x="267589" y="155066"/>
                  </a:lnTo>
                  <a:lnTo>
                    <a:pt x="267589" y="0"/>
                  </a:lnTo>
                  <a:close/>
                </a:path>
                <a:path w="267970" h="155575">
                  <a:moveTo>
                    <a:pt x="219455" y="14097"/>
                  </a:moveTo>
                  <a:lnTo>
                    <a:pt x="152019" y="14097"/>
                  </a:lnTo>
                  <a:lnTo>
                    <a:pt x="152019" y="24764"/>
                  </a:lnTo>
                  <a:lnTo>
                    <a:pt x="207391" y="24764"/>
                  </a:lnTo>
                  <a:lnTo>
                    <a:pt x="207391" y="59181"/>
                  </a:lnTo>
                  <a:lnTo>
                    <a:pt x="151638" y="59181"/>
                  </a:lnTo>
                  <a:lnTo>
                    <a:pt x="151638" y="120523"/>
                  </a:lnTo>
                  <a:lnTo>
                    <a:pt x="180433" y="120306"/>
                  </a:lnTo>
                  <a:lnTo>
                    <a:pt x="203787" y="119649"/>
                  </a:lnTo>
                  <a:lnTo>
                    <a:pt x="221736" y="118540"/>
                  </a:lnTo>
                  <a:lnTo>
                    <a:pt x="234315" y="116966"/>
                  </a:lnTo>
                  <a:lnTo>
                    <a:pt x="232824" y="109981"/>
                  </a:lnTo>
                  <a:lnTo>
                    <a:pt x="163702" y="109981"/>
                  </a:lnTo>
                  <a:lnTo>
                    <a:pt x="163702" y="69468"/>
                  </a:lnTo>
                  <a:lnTo>
                    <a:pt x="219455" y="69468"/>
                  </a:lnTo>
                  <a:lnTo>
                    <a:pt x="219455" y="14097"/>
                  </a:lnTo>
                  <a:close/>
                </a:path>
                <a:path w="267970" h="155575">
                  <a:moveTo>
                    <a:pt x="232283" y="107441"/>
                  </a:moveTo>
                  <a:lnTo>
                    <a:pt x="163702" y="109981"/>
                  </a:lnTo>
                  <a:lnTo>
                    <a:pt x="232824" y="109981"/>
                  </a:lnTo>
                  <a:lnTo>
                    <a:pt x="232283" y="107441"/>
                  </a:lnTo>
                  <a:close/>
                </a:path>
                <a:path w="267970" h="155575">
                  <a:moveTo>
                    <a:pt x="73278" y="6985"/>
                  </a:moveTo>
                  <a:lnTo>
                    <a:pt x="0" y="6985"/>
                  </a:lnTo>
                  <a:lnTo>
                    <a:pt x="0" y="69214"/>
                  </a:lnTo>
                  <a:lnTo>
                    <a:pt x="27574" y="69099"/>
                  </a:lnTo>
                  <a:lnTo>
                    <a:pt x="49911" y="68770"/>
                  </a:lnTo>
                  <a:lnTo>
                    <a:pt x="67008" y="68250"/>
                  </a:lnTo>
                  <a:lnTo>
                    <a:pt x="78867" y="67563"/>
                  </a:lnTo>
                  <a:lnTo>
                    <a:pt x="78089" y="58674"/>
                  </a:lnTo>
                  <a:lnTo>
                    <a:pt x="11938" y="58674"/>
                  </a:lnTo>
                  <a:lnTo>
                    <a:pt x="11938" y="17525"/>
                  </a:lnTo>
                  <a:lnTo>
                    <a:pt x="73278" y="17525"/>
                  </a:lnTo>
                  <a:lnTo>
                    <a:pt x="73278" y="6985"/>
                  </a:lnTo>
                  <a:close/>
                </a:path>
                <a:path w="267970" h="155575">
                  <a:moveTo>
                    <a:pt x="77977" y="57403"/>
                  </a:moveTo>
                  <a:lnTo>
                    <a:pt x="68141" y="57923"/>
                  </a:lnTo>
                  <a:lnTo>
                    <a:pt x="55578" y="58324"/>
                  </a:lnTo>
                  <a:lnTo>
                    <a:pt x="40276" y="58582"/>
                  </a:lnTo>
                  <a:lnTo>
                    <a:pt x="22225" y="58674"/>
                  </a:lnTo>
                  <a:lnTo>
                    <a:pt x="78089" y="58674"/>
                  </a:lnTo>
                  <a:lnTo>
                    <a:pt x="77977" y="57403"/>
                  </a:lnTo>
                  <a:close/>
                </a:path>
                <a:path w="267970" h="155575">
                  <a:moveTo>
                    <a:pt x="110236" y="0"/>
                  </a:moveTo>
                  <a:lnTo>
                    <a:pt x="98298" y="0"/>
                  </a:lnTo>
                  <a:lnTo>
                    <a:pt x="98298" y="79248"/>
                  </a:lnTo>
                  <a:lnTo>
                    <a:pt x="110236" y="79248"/>
                  </a:lnTo>
                  <a:lnTo>
                    <a:pt x="110236" y="47498"/>
                  </a:lnTo>
                  <a:lnTo>
                    <a:pt x="133603" y="47498"/>
                  </a:lnTo>
                  <a:lnTo>
                    <a:pt x="133603" y="36829"/>
                  </a:lnTo>
                  <a:lnTo>
                    <a:pt x="110236" y="36829"/>
                  </a:lnTo>
                  <a:lnTo>
                    <a:pt x="1102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60"/>
            <p:cNvSpPr/>
            <p:nvPr/>
          </p:nvSpPr>
          <p:spPr>
            <a:xfrm>
              <a:off x="5230367" y="2231135"/>
              <a:ext cx="3918585" cy="4087495"/>
            </a:xfrm>
            <a:custGeom>
              <a:avLst/>
              <a:gdLst/>
              <a:ahLst/>
              <a:cxnLst/>
              <a:rect l="l" t="t" r="r" b="b"/>
              <a:pathLst>
                <a:path w="3918584" h="4087495">
                  <a:moveTo>
                    <a:pt x="3918203" y="0"/>
                  </a:moveTo>
                  <a:lnTo>
                    <a:pt x="0" y="0"/>
                  </a:lnTo>
                  <a:lnTo>
                    <a:pt x="0" y="4087367"/>
                  </a:lnTo>
                  <a:lnTo>
                    <a:pt x="3918203" y="4087367"/>
                  </a:lnTo>
                  <a:lnTo>
                    <a:pt x="3918203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1" name="object 61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5547359" y="2555748"/>
              <a:ext cx="144779" cy="144779"/>
            </a:xfrm>
            <a:prstGeom prst="rect">
              <a:avLst/>
            </a:prstGeom>
          </p:spPr>
        </p:pic>
        <p:sp>
          <p:nvSpPr>
            <p:cNvPr id="62" name="object 62"/>
            <p:cNvSpPr/>
            <p:nvPr/>
          </p:nvSpPr>
          <p:spPr>
            <a:xfrm>
              <a:off x="5782183" y="2580258"/>
              <a:ext cx="295910" cy="104775"/>
            </a:xfrm>
            <a:custGeom>
              <a:avLst/>
              <a:gdLst/>
              <a:ahLst/>
              <a:cxnLst/>
              <a:rect l="l" t="t" r="r" b="b"/>
              <a:pathLst>
                <a:path w="295910" h="104775">
                  <a:moveTo>
                    <a:pt x="267207" y="0"/>
                  </a:moveTo>
                  <a:lnTo>
                    <a:pt x="255396" y="0"/>
                  </a:lnTo>
                  <a:lnTo>
                    <a:pt x="250062" y="1142"/>
                  </a:lnTo>
                  <a:lnTo>
                    <a:pt x="245237" y="3555"/>
                  </a:lnTo>
                  <a:lnTo>
                    <a:pt x="240411" y="5841"/>
                  </a:lnTo>
                  <a:lnTo>
                    <a:pt x="236600" y="9143"/>
                  </a:lnTo>
                  <a:lnTo>
                    <a:pt x="231266" y="17271"/>
                  </a:lnTo>
                  <a:lnTo>
                    <a:pt x="230067" y="21589"/>
                  </a:lnTo>
                  <a:lnTo>
                    <a:pt x="229996" y="31623"/>
                  </a:lnTo>
                  <a:lnTo>
                    <a:pt x="231393" y="36067"/>
                  </a:lnTo>
                  <a:lnTo>
                    <a:pt x="236981" y="43941"/>
                  </a:lnTo>
                  <a:lnTo>
                    <a:pt x="240791" y="47116"/>
                  </a:lnTo>
                  <a:lnTo>
                    <a:pt x="245744" y="49656"/>
                  </a:lnTo>
                  <a:lnTo>
                    <a:pt x="239521" y="51942"/>
                  </a:lnTo>
                  <a:lnTo>
                    <a:pt x="234822" y="55244"/>
                  </a:lnTo>
                  <a:lnTo>
                    <a:pt x="231647" y="59816"/>
                  </a:lnTo>
                  <a:lnTo>
                    <a:pt x="228345" y="64388"/>
                  </a:lnTo>
                  <a:lnTo>
                    <a:pt x="226818" y="69087"/>
                  </a:lnTo>
                  <a:lnTo>
                    <a:pt x="226694" y="84074"/>
                  </a:lnTo>
                  <a:lnTo>
                    <a:pt x="229869" y="91186"/>
                  </a:lnTo>
                  <a:lnTo>
                    <a:pt x="261112" y="104266"/>
                  </a:lnTo>
                  <a:lnTo>
                    <a:pt x="268612" y="103768"/>
                  </a:lnTo>
                  <a:lnTo>
                    <a:pt x="292924" y="90042"/>
                  </a:lnTo>
                  <a:lnTo>
                    <a:pt x="256158" y="90042"/>
                  </a:lnTo>
                  <a:lnTo>
                    <a:pt x="252221" y="88645"/>
                  </a:lnTo>
                  <a:lnTo>
                    <a:pt x="246379" y="83057"/>
                  </a:lnTo>
                  <a:lnTo>
                    <a:pt x="244982" y="79120"/>
                  </a:lnTo>
                  <a:lnTo>
                    <a:pt x="245078" y="69087"/>
                  </a:lnTo>
                  <a:lnTo>
                    <a:pt x="246506" y="65277"/>
                  </a:lnTo>
                  <a:lnTo>
                    <a:pt x="252729" y="59054"/>
                  </a:lnTo>
                  <a:lnTo>
                    <a:pt x="256539" y="57530"/>
                  </a:lnTo>
                  <a:lnTo>
                    <a:pt x="289175" y="57530"/>
                  </a:lnTo>
                  <a:lnTo>
                    <a:pt x="287019" y="54737"/>
                  </a:lnTo>
                  <a:lnTo>
                    <a:pt x="282320" y="51307"/>
                  </a:lnTo>
                  <a:lnTo>
                    <a:pt x="276225" y="49149"/>
                  </a:lnTo>
                  <a:lnTo>
                    <a:pt x="283465" y="44813"/>
                  </a:lnTo>
                  <a:lnTo>
                    <a:pt x="285713" y="42544"/>
                  </a:lnTo>
                  <a:lnTo>
                    <a:pt x="257682" y="42544"/>
                  </a:lnTo>
                  <a:lnTo>
                    <a:pt x="254507" y="41148"/>
                  </a:lnTo>
                  <a:lnTo>
                    <a:pt x="251967" y="38353"/>
                  </a:lnTo>
                  <a:lnTo>
                    <a:pt x="249300" y="35560"/>
                  </a:lnTo>
                  <a:lnTo>
                    <a:pt x="248030" y="32130"/>
                  </a:lnTo>
                  <a:lnTo>
                    <a:pt x="248030" y="23749"/>
                  </a:lnTo>
                  <a:lnTo>
                    <a:pt x="249300" y="20319"/>
                  </a:lnTo>
                  <a:lnTo>
                    <a:pt x="254000" y="15366"/>
                  </a:lnTo>
                  <a:lnTo>
                    <a:pt x="257301" y="14224"/>
                  </a:lnTo>
                  <a:lnTo>
                    <a:pt x="289631" y="14224"/>
                  </a:lnTo>
                  <a:lnTo>
                    <a:pt x="286130" y="8889"/>
                  </a:lnTo>
                  <a:lnTo>
                    <a:pt x="282320" y="5714"/>
                  </a:lnTo>
                  <a:lnTo>
                    <a:pt x="277367" y="3428"/>
                  </a:lnTo>
                  <a:lnTo>
                    <a:pt x="272541" y="1142"/>
                  </a:lnTo>
                  <a:lnTo>
                    <a:pt x="267207" y="0"/>
                  </a:lnTo>
                  <a:close/>
                </a:path>
                <a:path w="295910" h="104775">
                  <a:moveTo>
                    <a:pt x="289175" y="57530"/>
                  </a:moveTo>
                  <a:lnTo>
                    <a:pt x="265811" y="57530"/>
                  </a:lnTo>
                  <a:lnTo>
                    <a:pt x="269747" y="59181"/>
                  </a:lnTo>
                  <a:lnTo>
                    <a:pt x="275843" y="65531"/>
                  </a:lnTo>
                  <a:lnTo>
                    <a:pt x="277318" y="69341"/>
                  </a:lnTo>
                  <a:lnTo>
                    <a:pt x="277367" y="79120"/>
                  </a:lnTo>
                  <a:lnTo>
                    <a:pt x="275970" y="83057"/>
                  </a:lnTo>
                  <a:lnTo>
                    <a:pt x="273176" y="85851"/>
                  </a:lnTo>
                  <a:lnTo>
                    <a:pt x="270255" y="88645"/>
                  </a:lnTo>
                  <a:lnTo>
                    <a:pt x="266318" y="90042"/>
                  </a:lnTo>
                  <a:lnTo>
                    <a:pt x="292924" y="90042"/>
                  </a:lnTo>
                  <a:lnTo>
                    <a:pt x="295528" y="84074"/>
                  </a:lnTo>
                  <a:lnTo>
                    <a:pt x="295528" y="69087"/>
                  </a:lnTo>
                  <a:lnTo>
                    <a:pt x="293877" y="63753"/>
                  </a:lnTo>
                  <a:lnTo>
                    <a:pt x="290351" y="59054"/>
                  </a:lnTo>
                  <a:lnTo>
                    <a:pt x="289175" y="57530"/>
                  </a:lnTo>
                  <a:close/>
                </a:path>
                <a:path w="295910" h="104775">
                  <a:moveTo>
                    <a:pt x="289631" y="14224"/>
                  </a:moveTo>
                  <a:lnTo>
                    <a:pt x="265556" y="14224"/>
                  </a:lnTo>
                  <a:lnTo>
                    <a:pt x="268858" y="15366"/>
                  </a:lnTo>
                  <a:lnTo>
                    <a:pt x="271271" y="17906"/>
                  </a:lnTo>
                  <a:lnTo>
                    <a:pt x="273684" y="20319"/>
                  </a:lnTo>
                  <a:lnTo>
                    <a:pt x="274954" y="23749"/>
                  </a:lnTo>
                  <a:lnTo>
                    <a:pt x="274954" y="32130"/>
                  </a:lnTo>
                  <a:lnTo>
                    <a:pt x="273557" y="35432"/>
                  </a:lnTo>
                  <a:lnTo>
                    <a:pt x="271017" y="38353"/>
                  </a:lnTo>
                  <a:lnTo>
                    <a:pt x="268350" y="41148"/>
                  </a:lnTo>
                  <a:lnTo>
                    <a:pt x="265175" y="42544"/>
                  </a:lnTo>
                  <a:lnTo>
                    <a:pt x="285713" y="42544"/>
                  </a:lnTo>
                  <a:lnTo>
                    <a:pt x="288623" y="39608"/>
                  </a:lnTo>
                  <a:lnTo>
                    <a:pt x="291709" y="33522"/>
                  </a:lnTo>
                  <a:lnTo>
                    <a:pt x="292734" y="26542"/>
                  </a:lnTo>
                  <a:lnTo>
                    <a:pt x="292734" y="21589"/>
                  </a:lnTo>
                  <a:lnTo>
                    <a:pt x="291464" y="17017"/>
                  </a:lnTo>
                  <a:lnTo>
                    <a:pt x="289631" y="14224"/>
                  </a:lnTo>
                  <a:close/>
                </a:path>
                <a:path w="295910" h="104775">
                  <a:moveTo>
                    <a:pt x="109474" y="0"/>
                  </a:moveTo>
                  <a:lnTo>
                    <a:pt x="75088" y="30575"/>
                  </a:lnTo>
                  <a:lnTo>
                    <a:pt x="72770" y="53720"/>
                  </a:lnTo>
                  <a:lnTo>
                    <a:pt x="74937" y="75817"/>
                  </a:lnTo>
                  <a:lnTo>
                    <a:pt x="81438" y="91614"/>
                  </a:lnTo>
                  <a:lnTo>
                    <a:pt x="92273" y="101101"/>
                  </a:lnTo>
                  <a:lnTo>
                    <a:pt x="107441" y="104266"/>
                  </a:lnTo>
                  <a:lnTo>
                    <a:pt x="115702" y="103407"/>
                  </a:lnTo>
                  <a:lnTo>
                    <a:pt x="122951" y="100822"/>
                  </a:lnTo>
                  <a:lnTo>
                    <a:pt x="129176" y="96498"/>
                  </a:lnTo>
                  <a:lnTo>
                    <a:pt x="134365" y="90424"/>
                  </a:lnTo>
                  <a:lnTo>
                    <a:pt x="134972" y="89280"/>
                  </a:lnTo>
                  <a:lnTo>
                    <a:pt x="108203" y="89280"/>
                  </a:lnTo>
                  <a:lnTo>
                    <a:pt x="101183" y="87040"/>
                  </a:lnTo>
                  <a:lnTo>
                    <a:pt x="96138" y="80311"/>
                  </a:lnTo>
                  <a:lnTo>
                    <a:pt x="93094" y="69082"/>
                  </a:lnTo>
                  <a:lnTo>
                    <a:pt x="92099" y="53720"/>
                  </a:lnTo>
                  <a:lnTo>
                    <a:pt x="92193" y="51435"/>
                  </a:lnTo>
                  <a:lnTo>
                    <a:pt x="93118" y="36504"/>
                  </a:lnTo>
                  <a:lnTo>
                    <a:pt x="96234" y="24479"/>
                  </a:lnTo>
                  <a:lnTo>
                    <a:pt x="101397" y="17264"/>
                  </a:lnTo>
                  <a:lnTo>
                    <a:pt x="108584" y="14858"/>
                  </a:lnTo>
                  <a:lnTo>
                    <a:pt x="135878" y="14858"/>
                  </a:lnTo>
                  <a:lnTo>
                    <a:pt x="135080" y="12858"/>
                  </a:lnTo>
                  <a:lnTo>
                    <a:pt x="124402" y="3214"/>
                  </a:lnTo>
                  <a:lnTo>
                    <a:pt x="109474" y="0"/>
                  </a:lnTo>
                  <a:close/>
                </a:path>
                <a:path w="295910" h="104775">
                  <a:moveTo>
                    <a:pt x="135878" y="14858"/>
                  </a:moveTo>
                  <a:lnTo>
                    <a:pt x="108584" y="14858"/>
                  </a:lnTo>
                  <a:lnTo>
                    <a:pt x="115345" y="17194"/>
                  </a:lnTo>
                  <a:lnTo>
                    <a:pt x="120189" y="24209"/>
                  </a:lnTo>
                  <a:lnTo>
                    <a:pt x="123104" y="35915"/>
                  </a:lnTo>
                  <a:lnTo>
                    <a:pt x="124026" y="51435"/>
                  </a:lnTo>
                  <a:lnTo>
                    <a:pt x="123992" y="53720"/>
                  </a:lnTo>
                  <a:lnTo>
                    <a:pt x="123080" y="68492"/>
                  </a:lnTo>
                  <a:lnTo>
                    <a:pt x="120094" y="80041"/>
                  </a:lnTo>
                  <a:lnTo>
                    <a:pt x="115131" y="86971"/>
                  </a:lnTo>
                  <a:lnTo>
                    <a:pt x="108203" y="89280"/>
                  </a:lnTo>
                  <a:lnTo>
                    <a:pt x="134972" y="89280"/>
                  </a:lnTo>
                  <a:lnTo>
                    <a:pt x="138386" y="82849"/>
                  </a:lnTo>
                  <a:lnTo>
                    <a:pt x="141287" y="73834"/>
                  </a:lnTo>
                  <a:lnTo>
                    <a:pt x="143045" y="63367"/>
                  </a:lnTo>
                  <a:lnTo>
                    <a:pt x="143637" y="51435"/>
                  </a:lnTo>
                  <a:lnTo>
                    <a:pt x="141495" y="28932"/>
                  </a:lnTo>
                  <a:lnTo>
                    <a:pt x="135878" y="14858"/>
                  </a:lnTo>
                  <a:close/>
                </a:path>
                <a:path w="295910" h="104775">
                  <a:moveTo>
                    <a:pt x="199136" y="23240"/>
                  </a:moveTo>
                  <a:lnTo>
                    <a:pt x="180086" y="23240"/>
                  </a:lnTo>
                  <a:lnTo>
                    <a:pt x="180086" y="102488"/>
                  </a:lnTo>
                  <a:lnTo>
                    <a:pt x="199136" y="102488"/>
                  </a:lnTo>
                  <a:lnTo>
                    <a:pt x="199136" y="23240"/>
                  </a:lnTo>
                  <a:close/>
                </a:path>
                <a:path w="295910" h="104775">
                  <a:moveTo>
                    <a:pt x="199136" y="0"/>
                  </a:moveTo>
                  <a:lnTo>
                    <a:pt x="187070" y="0"/>
                  </a:lnTo>
                  <a:lnTo>
                    <a:pt x="180306" y="4879"/>
                  </a:lnTo>
                  <a:lnTo>
                    <a:pt x="173339" y="9032"/>
                  </a:lnTo>
                  <a:lnTo>
                    <a:pt x="166157" y="12447"/>
                  </a:lnTo>
                  <a:lnTo>
                    <a:pt x="158750" y="15112"/>
                  </a:lnTo>
                  <a:lnTo>
                    <a:pt x="158750" y="32003"/>
                  </a:lnTo>
                  <a:lnTo>
                    <a:pt x="180086" y="23240"/>
                  </a:lnTo>
                  <a:lnTo>
                    <a:pt x="199136" y="23240"/>
                  </a:lnTo>
                  <a:lnTo>
                    <a:pt x="199136" y="0"/>
                  </a:lnTo>
                  <a:close/>
                </a:path>
                <a:path w="295910" h="104775">
                  <a:moveTo>
                    <a:pt x="62026" y="15366"/>
                  </a:moveTo>
                  <a:lnTo>
                    <a:pt x="33908" y="15366"/>
                  </a:lnTo>
                  <a:lnTo>
                    <a:pt x="37972" y="16637"/>
                  </a:lnTo>
                  <a:lnTo>
                    <a:pt x="43179" y="21589"/>
                  </a:lnTo>
                  <a:lnTo>
                    <a:pt x="44576" y="25145"/>
                  </a:lnTo>
                  <a:lnTo>
                    <a:pt x="44537" y="33274"/>
                  </a:lnTo>
                  <a:lnTo>
                    <a:pt x="43561" y="36449"/>
                  </a:lnTo>
                  <a:lnTo>
                    <a:pt x="41655" y="39369"/>
                  </a:lnTo>
                  <a:lnTo>
                    <a:pt x="39877" y="42290"/>
                  </a:lnTo>
                  <a:lnTo>
                    <a:pt x="36702" y="45338"/>
                  </a:lnTo>
                  <a:lnTo>
                    <a:pt x="24939" y="54320"/>
                  </a:lnTo>
                  <a:lnTo>
                    <a:pt x="18796" y="59340"/>
                  </a:lnTo>
                  <a:lnTo>
                    <a:pt x="0" y="89407"/>
                  </a:lnTo>
                  <a:lnTo>
                    <a:pt x="0" y="102488"/>
                  </a:lnTo>
                  <a:lnTo>
                    <a:pt x="62991" y="102488"/>
                  </a:lnTo>
                  <a:lnTo>
                    <a:pt x="62991" y="86360"/>
                  </a:lnTo>
                  <a:lnTo>
                    <a:pt x="20192" y="86360"/>
                  </a:lnTo>
                  <a:lnTo>
                    <a:pt x="20192" y="83819"/>
                  </a:lnTo>
                  <a:lnTo>
                    <a:pt x="40865" y="63551"/>
                  </a:lnTo>
                  <a:lnTo>
                    <a:pt x="47243" y="58674"/>
                  </a:lnTo>
                  <a:lnTo>
                    <a:pt x="61467" y="40893"/>
                  </a:lnTo>
                  <a:lnTo>
                    <a:pt x="62991" y="37337"/>
                  </a:lnTo>
                  <a:lnTo>
                    <a:pt x="63753" y="33274"/>
                  </a:lnTo>
                  <a:lnTo>
                    <a:pt x="63753" y="19685"/>
                  </a:lnTo>
                  <a:lnTo>
                    <a:pt x="62026" y="15366"/>
                  </a:lnTo>
                  <a:close/>
                </a:path>
                <a:path w="295910" h="104775">
                  <a:moveTo>
                    <a:pt x="41528" y="0"/>
                  </a:moveTo>
                  <a:lnTo>
                    <a:pt x="31114" y="0"/>
                  </a:lnTo>
                  <a:lnTo>
                    <a:pt x="23612" y="525"/>
                  </a:lnTo>
                  <a:lnTo>
                    <a:pt x="16525" y="2111"/>
                  </a:lnTo>
                  <a:lnTo>
                    <a:pt x="9844" y="4768"/>
                  </a:lnTo>
                  <a:lnTo>
                    <a:pt x="3555" y="8508"/>
                  </a:lnTo>
                  <a:lnTo>
                    <a:pt x="3555" y="25653"/>
                  </a:lnTo>
                  <a:lnTo>
                    <a:pt x="9532" y="21153"/>
                  </a:lnTo>
                  <a:lnTo>
                    <a:pt x="15652" y="17938"/>
                  </a:lnTo>
                  <a:lnTo>
                    <a:pt x="21915" y="16009"/>
                  </a:lnTo>
                  <a:lnTo>
                    <a:pt x="28320" y="15366"/>
                  </a:lnTo>
                  <a:lnTo>
                    <a:pt x="62026" y="15366"/>
                  </a:lnTo>
                  <a:lnTo>
                    <a:pt x="60959" y="12700"/>
                  </a:lnTo>
                  <a:lnTo>
                    <a:pt x="49529" y="2539"/>
                  </a:lnTo>
                  <a:lnTo>
                    <a:pt x="41528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3" name="object 63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6096889" y="2562986"/>
              <a:ext cx="248412" cy="127000"/>
            </a:xfrm>
            <a:prstGeom prst="rect">
              <a:avLst/>
            </a:prstGeom>
          </p:spPr>
        </p:pic>
        <p:sp>
          <p:nvSpPr>
            <p:cNvPr id="64" name="object 64"/>
            <p:cNvSpPr/>
            <p:nvPr/>
          </p:nvSpPr>
          <p:spPr>
            <a:xfrm>
              <a:off x="6408673" y="2562986"/>
              <a:ext cx="387985" cy="130175"/>
            </a:xfrm>
            <a:custGeom>
              <a:avLst/>
              <a:gdLst/>
              <a:ahLst/>
              <a:cxnLst/>
              <a:rect l="l" t="t" r="r" b="b"/>
              <a:pathLst>
                <a:path w="387984" h="130175">
                  <a:moveTo>
                    <a:pt x="384301" y="71500"/>
                  </a:moveTo>
                  <a:lnTo>
                    <a:pt x="298830" y="71500"/>
                  </a:lnTo>
                  <a:lnTo>
                    <a:pt x="298830" y="85598"/>
                  </a:lnTo>
                  <a:lnTo>
                    <a:pt x="367410" y="85598"/>
                  </a:lnTo>
                  <a:lnTo>
                    <a:pt x="367410" y="93852"/>
                  </a:lnTo>
                  <a:lnTo>
                    <a:pt x="298830" y="93852"/>
                  </a:lnTo>
                  <a:lnTo>
                    <a:pt x="298830" y="129921"/>
                  </a:lnTo>
                  <a:lnTo>
                    <a:pt x="387603" y="129921"/>
                  </a:lnTo>
                  <a:lnTo>
                    <a:pt x="387603" y="115824"/>
                  </a:lnTo>
                  <a:lnTo>
                    <a:pt x="315849" y="115824"/>
                  </a:lnTo>
                  <a:lnTo>
                    <a:pt x="315849" y="106934"/>
                  </a:lnTo>
                  <a:lnTo>
                    <a:pt x="384301" y="106934"/>
                  </a:lnTo>
                  <a:lnTo>
                    <a:pt x="384301" y="71500"/>
                  </a:lnTo>
                  <a:close/>
                </a:path>
                <a:path w="387984" h="130175">
                  <a:moveTo>
                    <a:pt x="104521" y="69087"/>
                  </a:moveTo>
                  <a:lnTo>
                    <a:pt x="18161" y="69087"/>
                  </a:lnTo>
                  <a:lnTo>
                    <a:pt x="18161" y="83438"/>
                  </a:lnTo>
                  <a:lnTo>
                    <a:pt x="87502" y="83438"/>
                  </a:lnTo>
                  <a:lnTo>
                    <a:pt x="87502" y="92710"/>
                  </a:lnTo>
                  <a:lnTo>
                    <a:pt x="18161" y="92710"/>
                  </a:lnTo>
                  <a:lnTo>
                    <a:pt x="18161" y="129793"/>
                  </a:lnTo>
                  <a:lnTo>
                    <a:pt x="107950" y="129793"/>
                  </a:lnTo>
                  <a:lnTo>
                    <a:pt x="107950" y="115570"/>
                  </a:lnTo>
                  <a:lnTo>
                    <a:pt x="35305" y="115570"/>
                  </a:lnTo>
                  <a:lnTo>
                    <a:pt x="35305" y="106045"/>
                  </a:lnTo>
                  <a:lnTo>
                    <a:pt x="104521" y="106045"/>
                  </a:lnTo>
                  <a:lnTo>
                    <a:pt x="104521" y="69087"/>
                  </a:lnTo>
                  <a:close/>
                </a:path>
                <a:path w="387984" h="130175">
                  <a:moveTo>
                    <a:pt x="384301" y="40766"/>
                  </a:moveTo>
                  <a:lnTo>
                    <a:pt x="367410" y="40766"/>
                  </a:lnTo>
                  <a:lnTo>
                    <a:pt x="367410" y="66293"/>
                  </a:lnTo>
                  <a:lnTo>
                    <a:pt x="384301" y="66293"/>
                  </a:lnTo>
                  <a:lnTo>
                    <a:pt x="384301" y="40766"/>
                  </a:lnTo>
                  <a:close/>
                </a:path>
                <a:path w="387984" h="130175">
                  <a:moveTo>
                    <a:pt x="294512" y="4317"/>
                  </a:moveTo>
                  <a:lnTo>
                    <a:pt x="278256" y="4317"/>
                  </a:lnTo>
                  <a:lnTo>
                    <a:pt x="278256" y="61975"/>
                  </a:lnTo>
                  <a:lnTo>
                    <a:pt x="341756" y="61975"/>
                  </a:lnTo>
                  <a:lnTo>
                    <a:pt x="341756" y="47625"/>
                  </a:lnTo>
                  <a:lnTo>
                    <a:pt x="294512" y="47625"/>
                  </a:lnTo>
                  <a:lnTo>
                    <a:pt x="294512" y="34416"/>
                  </a:lnTo>
                  <a:lnTo>
                    <a:pt x="384301" y="34416"/>
                  </a:lnTo>
                  <a:lnTo>
                    <a:pt x="384301" y="26162"/>
                  </a:lnTo>
                  <a:lnTo>
                    <a:pt x="341756" y="26162"/>
                  </a:lnTo>
                  <a:lnTo>
                    <a:pt x="341756" y="20065"/>
                  </a:lnTo>
                  <a:lnTo>
                    <a:pt x="294512" y="20065"/>
                  </a:lnTo>
                  <a:lnTo>
                    <a:pt x="294512" y="4317"/>
                  </a:lnTo>
                  <a:close/>
                </a:path>
                <a:path w="387984" h="130175">
                  <a:moveTo>
                    <a:pt x="384301" y="34416"/>
                  </a:moveTo>
                  <a:lnTo>
                    <a:pt x="325374" y="34416"/>
                  </a:lnTo>
                  <a:lnTo>
                    <a:pt x="325374" y="47625"/>
                  </a:lnTo>
                  <a:lnTo>
                    <a:pt x="341756" y="47625"/>
                  </a:lnTo>
                  <a:lnTo>
                    <a:pt x="341756" y="40766"/>
                  </a:lnTo>
                  <a:lnTo>
                    <a:pt x="384301" y="40766"/>
                  </a:lnTo>
                  <a:lnTo>
                    <a:pt x="384301" y="34416"/>
                  </a:lnTo>
                  <a:close/>
                </a:path>
                <a:path w="387984" h="130175">
                  <a:moveTo>
                    <a:pt x="384301" y="0"/>
                  </a:moveTo>
                  <a:lnTo>
                    <a:pt x="367410" y="0"/>
                  </a:lnTo>
                  <a:lnTo>
                    <a:pt x="367410" y="26162"/>
                  </a:lnTo>
                  <a:lnTo>
                    <a:pt x="384301" y="26162"/>
                  </a:lnTo>
                  <a:lnTo>
                    <a:pt x="384301" y="0"/>
                  </a:lnTo>
                  <a:close/>
                </a:path>
                <a:path w="387984" h="130175">
                  <a:moveTo>
                    <a:pt x="341756" y="4317"/>
                  </a:moveTo>
                  <a:lnTo>
                    <a:pt x="325374" y="4317"/>
                  </a:lnTo>
                  <a:lnTo>
                    <a:pt x="325374" y="20065"/>
                  </a:lnTo>
                  <a:lnTo>
                    <a:pt x="341756" y="20065"/>
                  </a:lnTo>
                  <a:lnTo>
                    <a:pt x="341756" y="4317"/>
                  </a:lnTo>
                  <a:close/>
                </a:path>
                <a:path w="387984" h="130175">
                  <a:moveTo>
                    <a:pt x="258191" y="99949"/>
                  </a:moveTo>
                  <a:lnTo>
                    <a:pt x="135635" y="99949"/>
                  </a:lnTo>
                  <a:lnTo>
                    <a:pt x="135635" y="114173"/>
                  </a:lnTo>
                  <a:lnTo>
                    <a:pt x="258191" y="114173"/>
                  </a:lnTo>
                  <a:lnTo>
                    <a:pt x="258191" y="99949"/>
                  </a:lnTo>
                  <a:close/>
                </a:path>
                <a:path w="387984" h="130175">
                  <a:moveTo>
                    <a:pt x="205485" y="81407"/>
                  </a:moveTo>
                  <a:lnTo>
                    <a:pt x="188341" y="81407"/>
                  </a:lnTo>
                  <a:lnTo>
                    <a:pt x="188341" y="99949"/>
                  </a:lnTo>
                  <a:lnTo>
                    <a:pt x="205485" y="99949"/>
                  </a:lnTo>
                  <a:lnTo>
                    <a:pt x="205485" y="81407"/>
                  </a:lnTo>
                  <a:close/>
                </a:path>
                <a:path w="387984" h="130175">
                  <a:moveTo>
                    <a:pt x="240156" y="11429"/>
                  </a:moveTo>
                  <a:lnTo>
                    <a:pt x="153289" y="11429"/>
                  </a:lnTo>
                  <a:lnTo>
                    <a:pt x="153289" y="25653"/>
                  </a:lnTo>
                  <a:lnTo>
                    <a:pt x="223011" y="25653"/>
                  </a:lnTo>
                  <a:lnTo>
                    <a:pt x="223011" y="38862"/>
                  </a:lnTo>
                  <a:lnTo>
                    <a:pt x="153034" y="38862"/>
                  </a:lnTo>
                  <a:lnTo>
                    <a:pt x="153034" y="81407"/>
                  </a:lnTo>
                  <a:lnTo>
                    <a:pt x="243712" y="81407"/>
                  </a:lnTo>
                  <a:lnTo>
                    <a:pt x="243712" y="67310"/>
                  </a:lnTo>
                  <a:lnTo>
                    <a:pt x="170179" y="67310"/>
                  </a:lnTo>
                  <a:lnTo>
                    <a:pt x="170179" y="52704"/>
                  </a:lnTo>
                  <a:lnTo>
                    <a:pt x="240156" y="52704"/>
                  </a:lnTo>
                  <a:lnTo>
                    <a:pt x="240156" y="11429"/>
                  </a:lnTo>
                  <a:close/>
                </a:path>
                <a:path w="387984" h="130175">
                  <a:moveTo>
                    <a:pt x="122554" y="44576"/>
                  </a:moveTo>
                  <a:lnTo>
                    <a:pt x="0" y="44576"/>
                  </a:lnTo>
                  <a:lnTo>
                    <a:pt x="0" y="58927"/>
                  </a:lnTo>
                  <a:lnTo>
                    <a:pt x="122554" y="58927"/>
                  </a:lnTo>
                  <a:lnTo>
                    <a:pt x="122554" y="44576"/>
                  </a:lnTo>
                  <a:close/>
                </a:path>
                <a:path w="387984" h="130175">
                  <a:moveTo>
                    <a:pt x="104140" y="2032"/>
                  </a:moveTo>
                  <a:lnTo>
                    <a:pt x="17779" y="2032"/>
                  </a:lnTo>
                  <a:lnTo>
                    <a:pt x="17779" y="16383"/>
                  </a:lnTo>
                  <a:lnTo>
                    <a:pt x="86867" y="16383"/>
                  </a:lnTo>
                  <a:lnTo>
                    <a:pt x="86794" y="21645"/>
                  </a:lnTo>
                  <a:lnTo>
                    <a:pt x="86566" y="28098"/>
                  </a:lnTo>
                  <a:lnTo>
                    <a:pt x="86171" y="35742"/>
                  </a:lnTo>
                  <a:lnTo>
                    <a:pt x="85598" y="44576"/>
                  </a:lnTo>
                  <a:lnTo>
                    <a:pt x="102361" y="44576"/>
                  </a:lnTo>
                  <a:lnTo>
                    <a:pt x="103122" y="32071"/>
                  </a:lnTo>
                  <a:lnTo>
                    <a:pt x="103679" y="20827"/>
                  </a:lnTo>
                  <a:lnTo>
                    <a:pt x="104022" y="10822"/>
                  </a:lnTo>
                  <a:lnTo>
                    <a:pt x="104140" y="2032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5" name="object 65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6861936" y="2562986"/>
              <a:ext cx="1383411" cy="132079"/>
            </a:xfrm>
            <a:prstGeom prst="rect">
              <a:avLst/>
            </a:prstGeom>
          </p:spPr>
        </p:pic>
        <p:sp>
          <p:nvSpPr>
            <p:cNvPr id="66" name="object 66"/>
            <p:cNvSpPr/>
            <p:nvPr/>
          </p:nvSpPr>
          <p:spPr>
            <a:xfrm>
              <a:off x="8322564" y="2562986"/>
              <a:ext cx="387985" cy="132080"/>
            </a:xfrm>
            <a:custGeom>
              <a:avLst/>
              <a:gdLst/>
              <a:ahLst/>
              <a:cxnLst/>
              <a:rect l="l" t="t" r="r" b="b"/>
              <a:pathLst>
                <a:path w="387984" h="132080">
                  <a:moveTo>
                    <a:pt x="100456" y="67817"/>
                  </a:moveTo>
                  <a:lnTo>
                    <a:pt x="17652" y="67817"/>
                  </a:lnTo>
                  <a:lnTo>
                    <a:pt x="17652" y="82296"/>
                  </a:lnTo>
                  <a:lnTo>
                    <a:pt x="83438" y="82296"/>
                  </a:lnTo>
                  <a:lnTo>
                    <a:pt x="83438" y="91312"/>
                  </a:lnTo>
                  <a:lnTo>
                    <a:pt x="17652" y="91312"/>
                  </a:lnTo>
                  <a:lnTo>
                    <a:pt x="17652" y="129032"/>
                  </a:lnTo>
                  <a:lnTo>
                    <a:pt x="103885" y="129032"/>
                  </a:lnTo>
                  <a:lnTo>
                    <a:pt x="103885" y="114680"/>
                  </a:lnTo>
                  <a:lnTo>
                    <a:pt x="34797" y="114680"/>
                  </a:lnTo>
                  <a:lnTo>
                    <a:pt x="34797" y="105028"/>
                  </a:lnTo>
                  <a:lnTo>
                    <a:pt x="100456" y="105028"/>
                  </a:lnTo>
                  <a:lnTo>
                    <a:pt x="100456" y="67817"/>
                  </a:lnTo>
                  <a:close/>
                </a:path>
                <a:path w="387984" h="132080">
                  <a:moveTo>
                    <a:pt x="387984" y="99949"/>
                  </a:moveTo>
                  <a:lnTo>
                    <a:pt x="265429" y="99949"/>
                  </a:lnTo>
                  <a:lnTo>
                    <a:pt x="265429" y="114173"/>
                  </a:lnTo>
                  <a:lnTo>
                    <a:pt x="387984" y="114173"/>
                  </a:lnTo>
                  <a:lnTo>
                    <a:pt x="387984" y="99949"/>
                  </a:lnTo>
                  <a:close/>
                </a:path>
                <a:path w="387984" h="132080">
                  <a:moveTo>
                    <a:pt x="335279" y="81407"/>
                  </a:moveTo>
                  <a:lnTo>
                    <a:pt x="318134" y="81407"/>
                  </a:lnTo>
                  <a:lnTo>
                    <a:pt x="318134" y="99949"/>
                  </a:lnTo>
                  <a:lnTo>
                    <a:pt x="335279" y="99949"/>
                  </a:lnTo>
                  <a:lnTo>
                    <a:pt x="335279" y="81407"/>
                  </a:lnTo>
                  <a:close/>
                </a:path>
                <a:path w="387984" h="132080">
                  <a:moveTo>
                    <a:pt x="369950" y="11429"/>
                  </a:moveTo>
                  <a:lnTo>
                    <a:pt x="283082" y="11429"/>
                  </a:lnTo>
                  <a:lnTo>
                    <a:pt x="283082" y="25653"/>
                  </a:lnTo>
                  <a:lnTo>
                    <a:pt x="352805" y="25653"/>
                  </a:lnTo>
                  <a:lnTo>
                    <a:pt x="352805" y="38862"/>
                  </a:lnTo>
                  <a:lnTo>
                    <a:pt x="282828" y="38862"/>
                  </a:lnTo>
                  <a:lnTo>
                    <a:pt x="282828" y="81407"/>
                  </a:lnTo>
                  <a:lnTo>
                    <a:pt x="373506" y="81407"/>
                  </a:lnTo>
                  <a:lnTo>
                    <a:pt x="373506" y="67310"/>
                  </a:lnTo>
                  <a:lnTo>
                    <a:pt x="299974" y="67310"/>
                  </a:lnTo>
                  <a:lnTo>
                    <a:pt x="299974" y="52704"/>
                  </a:lnTo>
                  <a:lnTo>
                    <a:pt x="369950" y="52704"/>
                  </a:lnTo>
                  <a:lnTo>
                    <a:pt x="369950" y="11429"/>
                  </a:lnTo>
                  <a:close/>
                </a:path>
                <a:path w="387984" h="132080">
                  <a:moveTo>
                    <a:pt x="243077" y="0"/>
                  </a:moveTo>
                  <a:lnTo>
                    <a:pt x="226059" y="0"/>
                  </a:lnTo>
                  <a:lnTo>
                    <a:pt x="226059" y="46227"/>
                  </a:lnTo>
                  <a:lnTo>
                    <a:pt x="203326" y="46227"/>
                  </a:lnTo>
                  <a:lnTo>
                    <a:pt x="203326" y="60833"/>
                  </a:lnTo>
                  <a:lnTo>
                    <a:pt x="226059" y="60833"/>
                  </a:lnTo>
                  <a:lnTo>
                    <a:pt x="226059" y="132079"/>
                  </a:lnTo>
                  <a:lnTo>
                    <a:pt x="243077" y="132079"/>
                  </a:lnTo>
                  <a:lnTo>
                    <a:pt x="243077" y="0"/>
                  </a:lnTo>
                  <a:close/>
                </a:path>
                <a:path w="387984" h="132080">
                  <a:moveTo>
                    <a:pt x="197738" y="10160"/>
                  </a:moveTo>
                  <a:lnTo>
                    <a:pt x="136270" y="10160"/>
                  </a:lnTo>
                  <a:lnTo>
                    <a:pt x="136270" y="24637"/>
                  </a:lnTo>
                  <a:lnTo>
                    <a:pt x="180720" y="24637"/>
                  </a:lnTo>
                  <a:lnTo>
                    <a:pt x="180720" y="46736"/>
                  </a:lnTo>
                  <a:lnTo>
                    <a:pt x="136016" y="46736"/>
                  </a:lnTo>
                  <a:lnTo>
                    <a:pt x="136016" y="102615"/>
                  </a:lnTo>
                  <a:lnTo>
                    <a:pt x="161543" y="102403"/>
                  </a:lnTo>
                  <a:lnTo>
                    <a:pt x="182117" y="101774"/>
                  </a:lnTo>
                  <a:lnTo>
                    <a:pt x="197738" y="100740"/>
                  </a:lnTo>
                  <a:lnTo>
                    <a:pt x="208406" y="99313"/>
                  </a:lnTo>
                  <a:lnTo>
                    <a:pt x="206589" y="88310"/>
                  </a:lnTo>
                  <a:lnTo>
                    <a:pt x="170295" y="88310"/>
                  </a:lnTo>
                  <a:lnTo>
                    <a:pt x="153034" y="88264"/>
                  </a:lnTo>
                  <a:lnTo>
                    <a:pt x="153034" y="61087"/>
                  </a:lnTo>
                  <a:lnTo>
                    <a:pt x="197738" y="61087"/>
                  </a:lnTo>
                  <a:lnTo>
                    <a:pt x="197738" y="10160"/>
                  </a:lnTo>
                  <a:close/>
                </a:path>
                <a:path w="387984" h="132080">
                  <a:moveTo>
                    <a:pt x="206120" y="85471"/>
                  </a:moveTo>
                  <a:lnTo>
                    <a:pt x="196861" y="86925"/>
                  </a:lnTo>
                  <a:lnTo>
                    <a:pt x="184912" y="87868"/>
                  </a:lnTo>
                  <a:lnTo>
                    <a:pt x="170295" y="88310"/>
                  </a:lnTo>
                  <a:lnTo>
                    <a:pt x="206589" y="88310"/>
                  </a:lnTo>
                  <a:lnTo>
                    <a:pt x="206120" y="85471"/>
                  </a:lnTo>
                  <a:close/>
                </a:path>
                <a:path w="387984" h="132080">
                  <a:moveTo>
                    <a:pt x="64515" y="4190"/>
                  </a:moveTo>
                  <a:lnTo>
                    <a:pt x="0" y="4190"/>
                  </a:lnTo>
                  <a:lnTo>
                    <a:pt x="0" y="56007"/>
                  </a:lnTo>
                  <a:lnTo>
                    <a:pt x="21836" y="55909"/>
                  </a:lnTo>
                  <a:lnTo>
                    <a:pt x="40862" y="55610"/>
                  </a:lnTo>
                  <a:lnTo>
                    <a:pt x="57078" y="55096"/>
                  </a:lnTo>
                  <a:lnTo>
                    <a:pt x="70484" y="54355"/>
                  </a:lnTo>
                  <a:lnTo>
                    <a:pt x="69576" y="41528"/>
                  </a:lnTo>
                  <a:lnTo>
                    <a:pt x="17144" y="41528"/>
                  </a:lnTo>
                  <a:lnTo>
                    <a:pt x="17144" y="18668"/>
                  </a:lnTo>
                  <a:lnTo>
                    <a:pt x="64515" y="18668"/>
                  </a:lnTo>
                  <a:lnTo>
                    <a:pt x="64515" y="4190"/>
                  </a:lnTo>
                  <a:close/>
                </a:path>
                <a:path w="387984" h="132080">
                  <a:moveTo>
                    <a:pt x="69468" y="40004"/>
                  </a:moveTo>
                  <a:lnTo>
                    <a:pt x="59328" y="40671"/>
                  </a:lnTo>
                  <a:lnTo>
                    <a:pt x="47212" y="41148"/>
                  </a:lnTo>
                  <a:lnTo>
                    <a:pt x="33143" y="41433"/>
                  </a:lnTo>
                  <a:lnTo>
                    <a:pt x="17144" y="41528"/>
                  </a:lnTo>
                  <a:lnTo>
                    <a:pt x="69576" y="41528"/>
                  </a:lnTo>
                  <a:lnTo>
                    <a:pt x="69468" y="40004"/>
                  </a:lnTo>
                  <a:close/>
                </a:path>
                <a:path w="387984" h="132080">
                  <a:moveTo>
                    <a:pt x="100456" y="0"/>
                  </a:moveTo>
                  <a:lnTo>
                    <a:pt x="83438" y="0"/>
                  </a:lnTo>
                  <a:lnTo>
                    <a:pt x="83438" y="62229"/>
                  </a:lnTo>
                  <a:lnTo>
                    <a:pt x="100456" y="62229"/>
                  </a:lnTo>
                  <a:lnTo>
                    <a:pt x="100456" y="39497"/>
                  </a:lnTo>
                  <a:lnTo>
                    <a:pt x="120522" y="39497"/>
                  </a:lnTo>
                  <a:lnTo>
                    <a:pt x="120522" y="25146"/>
                  </a:lnTo>
                  <a:lnTo>
                    <a:pt x="100456" y="25146"/>
                  </a:lnTo>
                  <a:lnTo>
                    <a:pt x="100456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7" name="object 67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5782309" y="2810382"/>
              <a:ext cx="122554" cy="96900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5963666" y="2800730"/>
              <a:ext cx="122555" cy="129032"/>
            </a:xfrm>
            <a:prstGeom prst="rect">
              <a:avLst/>
            </a:prstGeom>
          </p:spPr>
        </p:pic>
        <p:sp>
          <p:nvSpPr>
            <p:cNvPr id="69" name="object 69"/>
            <p:cNvSpPr/>
            <p:nvPr/>
          </p:nvSpPr>
          <p:spPr>
            <a:xfrm>
              <a:off x="6144767" y="2797682"/>
              <a:ext cx="262255" cy="132080"/>
            </a:xfrm>
            <a:custGeom>
              <a:avLst/>
              <a:gdLst/>
              <a:ahLst/>
              <a:cxnLst/>
              <a:rect l="l" t="t" r="r" b="b"/>
              <a:pathLst>
                <a:path w="262254" h="132080">
                  <a:moveTo>
                    <a:pt x="200279" y="78993"/>
                  </a:moveTo>
                  <a:lnTo>
                    <a:pt x="160147" y="90931"/>
                  </a:lnTo>
                  <a:lnTo>
                    <a:pt x="156413" y="97154"/>
                  </a:lnTo>
                  <a:lnTo>
                    <a:pt x="156413" y="113156"/>
                  </a:lnTo>
                  <a:lnTo>
                    <a:pt x="190438" y="130994"/>
                  </a:lnTo>
                  <a:lnTo>
                    <a:pt x="200279" y="131444"/>
                  </a:lnTo>
                  <a:lnTo>
                    <a:pt x="210193" y="130992"/>
                  </a:lnTo>
                  <a:lnTo>
                    <a:pt x="241909" y="117220"/>
                  </a:lnTo>
                  <a:lnTo>
                    <a:pt x="200279" y="117220"/>
                  </a:lnTo>
                  <a:lnTo>
                    <a:pt x="188850" y="116460"/>
                  </a:lnTo>
                  <a:lnTo>
                    <a:pt x="180673" y="114188"/>
                  </a:lnTo>
                  <a:lnTo>
                    <a:pt x="175758" y="110416"/>
                  </a:lnTo>
                  <a:lnTo>
                    <a:pt x="174117" y="105155"/>
                  </a:lnTo>
                  <a:lnTo>
                    <a:pt x="175758" y="99988"/>
                  </a:lnTo>
                  <a:lnTo>
                    <a:pt x="180673" y="96297"/>
                  </a:lnTo>
                  <a:lnTo>
                    <a:pt x="188850" y="94083"/>
                  </a:lnTo>
                  <a:lnTo>
                    <a:pt x="200279" y="93344"/>
                  </a:lnTo>
                  <a:lnTo>
                    <a:pt x="242062" y="93344"/>
                  </a:lnTo>
                  <a:lnTo>
                    <a:pt x="240537" y="90804"/>
                  </a:lnTo>
                  <a:lnTo>
                    <a:pt x="232791" y="86105"/>
                  </a:lnTo>
                  <a:lnTo>
                    <a:pt x="226407" y="83012"/>
                  </a:lnTo>
                  <a:lnTo>
                    <a:pt x="218868" y="80787"/>
                  </a:lnTo>
                  <a:lnTo>
                    <a:pt x="210163" y="79444"/>
                  </a:lnTo>
                  <a:lnTo>
                    <a:pt x="200279" y="78993"/>
                  </a:lnTo>
                  <a:close/>
                </a:path>
                <a:path w="262254" h="132080">
                  <a:moveTo>
                    <a:pt x="242062" y="93344"/>
                  </a:moveTo>
                  <a:lnTo>
                    <a:pt x="200279" y="93344"/>
                  </a:lnTo>
                  <a:lnTo>
                    <a:pt x="211853" y="94083"/>
                  </a:lnTo>
                  <a:lnTo>
                    <a:pt x="220106" y="96297"/>
                  </a:lnTo>
                  <a:lnTo>
                    <a:pt x="225049" y="99988"/>
                  </a:lnTo>
                  <a:lnTo>
                    <a:pt x="226695" y="105155"/>
                  </a:lnTo>
                  <a:lnTo>
                    <a:pt x="225049" y="110416"/>
                  </a:lnTo>
                  <a:lnTo>
                    <a:pt x="220106" y="114188"/>
                  </a:lnTo>
                  <a:lnTo>
                    <a:pt x="211853" y="116460"/>
                  </a:lnTo>
                  <a:lnTo>
                    <a:pt x="200279" y="117220"/>
                  </a:lnTo>
                  <a:lnTo>
                    <a:pt x="241909" y="117220"/>
                  </a:lnTo>
                  <a:lnTo>
                    <a:pt x="244348" y="113156"/>
                  </a:lnTo>
                  <a:lnTo>
                    <a:pt x="244348" y="97154"/>
                  </a:lnTo>
                  <a:lnTo>
                    <a:pt x="242062" y="93344"/>
                  </a:lnTo>
                  <a:close/>
                </a:path>
                <a:path w="262254" h="132080">
                  <a:moveTo>
                    <a:pt x="73025" y="11302"/>
                  </a:moveTo>
                  <a:lnTo>
                    <a:pt x="7493" y="11302"/>
                  </a:lnTo>
                  <a:lnTo>
                    <a:pt x="7493" y="25780"/>
                  </a:lnTo>
                  <a:lnTo>
                    <a:pt x="53467" y="25780"/>
                  </a:lnTo>
                  <a:lnTo>
                    <a:pt x="46684" y="45231"/>
                  </a:lnTo>
                  <a:lnTo>
                    <a:pt x="35496" y="62610"/>
                  </a:lnTo>
                  <a:lnTo>
                    <a:pt x="19927" y="77894"/>
                  </a:lnTo>
                  <a:lnTo>
                    <a:pt x="0" y="91058"/>
                  </a:lnTo>
                  <a:lnTo>
                    <a:pt x="12827" y="103124"/>
                  </a:lnTo>
                  <a:lnTo>
                    <a:pt x="37091" y="84740"/>
                  </a:lnTo>
                  <a:lnTo>
                    <a:pt x="55213" y="63309"/>
                  </a:lnTo>
                  <a:lnTo>
                    <a:pt x="67190" y="38830"/>
                  </a:lnTo>
                  <a:lnTo>
                    <a:pt x="73025" y="11302"/>
                  </a:lnTo>
                  <a:close/>
                </a:path>
                <a:path w="262254" h="132080">
                  <a:moveTo>
                    <a:pt x="183769" y="20192"/>
                  </a:moveTo>
                  <a:lnTo>
                    <a:pt x="166624" y="20192"/>
                  </a:lnTo>
                  <a:lnTo>
                    <a:pt x="166624" y="25526"/>
                  </a:lnTo>
                  <a:lnTo>
                    <a:pt x="166008" y="31577"/>
                  </a:lnTo>
                  <a:lnTo>
                    <a:pt x="140202" y="62938"/>
                  </a:lnTo>
                  <a:lnTo>
                    <a:pt x="133604" y="65912"/>
                  </a:lnTo>
                  <a:lnTo>
                    <a:pt x="145796" y="77977"/>
                  </a:lnTo>
                  <a:lnTo>
                    <a:pt x="175641" y="49275"/>
                  </a:lnTo>
                  <a:lnTo>
                    <a:pt x="196077" y="49275"/>
                  </a:lnTo>
                  <a:lnTo>
                    <a:pt x="192786" y="46227"/>
                  </a:lnTo>
                  <a:lnTo>
                    <a:pt x="186817" y="39877"/>
                  </a:lnTo>
                  <a:lnTo>
                    <a:pt x="183769" y="32765"/>
                  </a:lnTo>
                  <a:lnTo>
                    <a:pt x="183769" y="20192"/>
                  </a:lnTo>
                  <a:close/>
                </a:path>
                <a:path w="262254" h="132080">
                  <a:moveTo>
                    <a:pt x="196077" y="49275"/>
                  </a:moveTo>
                  <a:lnTo>
                    <a:pt x="175641" y="49275"/>
                  </a:lnTo>
                  <a:lnTo>
                    <a:pt x="181191" y="56207"/>
                  </a:lnTo>
                  <a:lnTo>
                    <a:pt x="187944" y="62531"/>
                  </a:lnTo>
                  <a:lnTo>
                    <a:pt x="195911" y="68260"/>
                  </a:lnTo>
                  <a:lnTo>
                    <a:pt x="205105" y="73405"/>
                  </a:lnTo>
                  <a:lnTo>
                    <a:pt x="216027" y="60451"/>
                  </a:lnTo>
                  <a:lnTo>
                    <a:pt x="209216" y="57783"/>
                  </a:lnTo>
                  <a:lnTo>
                    <a:pt x="203073" y="54530"/>
                  </a:lnTo>
                  <a:lnTo>
                    <a:pt x="197596" y="50682"/>
                  </a:lnTo>
                  <a:lnTo>
                    <a:pt x="196077" y="49275"/>
                  </a:lnTo>
                  <a:close/>
                </a:path>
                <a:path w="262254" h="132080">
                  <a:moveTo>
                    <a:pt x="210312" y="5841"/>
                  </a:moveTo>
                  <a:lnTo>
                    <a:pt x="139319" y="5841"/>
                  </a:lnTo>
                  <a:lnTo>
                    <a:pt x="139319" y="20192"/>
                  </a:lnTo>
                  <a:lnTo>
                    <a:pt x="210312" y="20192"/>
                  </a:lnTo>
                  <a:lnTo>
                    <a:pt x="210312" y="5841"/>
                  </a:lnTo>
                  <a:close/>
                </a:path>
                <a:path w="262254" h="132080">
                  <a:moveTo>
                    <a:pt x="242189" y="0"/>
                  </a:moveTo>
                  <a:lnTo>
                    <a:pt x="225044" y="0"/>
                  </a:lnTo>
                  <a:lnTo>
                    <a:pt x="225044" y="77088"/>
                  </a:lnTo>
                  <a:lnTo>
                    <a:pt x="242189" y="77088"/>
                  </a:lnTo>
                  <a:lnTo>
                    <a:pt x="242189" y="46736"/>
                  </a:lnTo>
                  <a:lnTo>
                    <a:pt x="262255" y="46736"/>
                  </a:lnTo>
                  <a:lnTo>
                    <a:pt x="262255" y="32384"/>
                  </a:lnTo>
                  <a:lnTo>
                    <a:pt x="242189" y="32384"/>
                  </a:lnTo>
                  <a:lnTo>
                    <a:pt x="242189" y="0"/>
                  </a:lnTo>
                  <a:close/>
                </a:path>
                <a:path w="262254" h="132080">
                  <a:moveTo>
                    <a:pt x="106807" y="0"/>
                  </a:moveTo>
                  <a:lnTo>
                    <a:pt x="89535" y="0"/>
                  </a:lnTo>
                  <a:lnTo>
                    <a:pt x="89535" y="132079"/>
                  </a:lnTo>
                  <a:lnTo>
                    <a:pt x="106807" y="132079"/>
                  </a:lnTo>
                  <a:lnTo>
                    <a:pt x="106807" y="66420"/>
                  </a:lnTo>
                  <a:lnTo>
                    <a:pt x="127254" y="66420"/>
                  </a:lnTo>
                  <a:lnTo>
                    <a:pt x="127254" y="51942"/>
                  </a:lnTo>
                  <a:lnTo>
                    <a:pt x="106807" y="51942"/>
                  </a:lnTo>
                  <a:lnTo>
                    <a:pt x="106807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0" name="object 70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6462014" y="2803144"/>
              <a:ext cx="122555" cy="120903"/>
            </a:xfrm>
            <a:prstGeom prst="rect">
              <a:avLst/>
            </a:prstGeom>
          </p:spPr>
        </p:pic>
        <p:sp>
          <p:nvSpPr>
            <p:cNvPr id="71" name="object 71"/>
            <p:cNvSpPr/>
            <p:nvPr/>
          </p:nvSpPr>
          <p:spPr>
            <a:xfrm>
              <a:off x="5782310" y="2797682"/>
              <a:ext cx="2892425" cy="367030"/>
            </a:xfrm>
            <a:custGeom>
              <a:avLst/>
              <a:gdLst/>
              <a:ahLst/>
              <a:cxnLst/>
              <a:rect l="l" t="t" r="r" b="b"/>
              <a:pathLst>
                <a:path w="2892425" h="367030">
                  <a:moveTo>
                    <a:pt x="122555" y="334264"/>
                  </a:moveTo>
                  <a:lnTo>
                    <a:pt x="69850" y="334264"/>
                  </a:lnTo>
                  <a:lnTo>
                    <a:pt x="69850" y="310261"/>
                  </a:lnTo>
                  <a:lnTo>
                    <a:pt x="103886" y="310261"/>
                  </a:lnTo>
                  <a:lnTo>
                    <a:pt x="103886" y="295910"/>
                  </a:lnTo>
                  <a:lnTo>
                    <a:pt x="103886" y="278892"/>
                  </a:lnTo>
                  <a:lnTo>
                    <a:pt x="103886" y="264541"/>
                  </a:lnTo>
                  <a:lnTo>
                    <a:pt x="103886" y="244602"/>
                  </a:lnTo>
                  <a:lnTo>
                    <a:pt x="86741" y="244602"/>
                  </a:lnTo>
                  <a:lnTo>
                    <a:pt x="86741" y="264541"/>
                  </a:lnTo>
                  <a:lnTo>
                    <a:pt x="86741" y="278892"/>
                  </a:lnTo>
                  <a:lnTo>
                    <a:pt x="86741" y="295910"/>
                  </a:lnTo>
                  <a:lnTo>
                    <a:pt x="35687" y="295910"/>
                  </a:lnTo>
                  <a:lnTo>
                    <a:pt x="35687" y="278892"/>
                  </a:lnTo>
                  <a:lnTo>
                    <a:pt x="86741" y="278892"/>
                  </a:lnTo>
                  <a:lnTo>
                    <a:pt x="86741" y="264541"/>
                  </a:lnTo>
                  <a:lnTo>
                    <a:pt x="35687" y="264541"/>
                  </a:lnTo>
                  <a:lnTo>
                    <a:pt x="35687" y="244602"/>
                  </a:lnTo>
                  <a:lnTo>
                    <a:pt x="18415" y="244602"/>
                  </a:lnTo>
                  <a:lnTo>
                    <a:pt x="18415" y="310261"/>
                  </a:lnTo>
                  <a:lnTo>
                    <a:pt x="52578" y="310261"/>
                  </a:lnTo>
                  <a:lnTo>
                    <a:pt x="52578" y="334264"/>
                  </a:lnTo>
                  <a:lnTo>
                    <a:pt x="0" y="334264"/>
                  </a:lnTo>
                  <a:lnTo>
                    <a:pt x="0" y="348488"/>
                  </a:lnTo>
                  <a:lnTo>
                    <a:pt x="122555" y="348488"/>
                  </a:lnTo>
                  <a:lnTo>
                    <a:pt x="122555" y="334264"/>
                  </a:lnTo>
                  <a:close/>
                </a:path>
                <a:path w="2892425" h="367030">
                  <a:moveTo>
                    <a:pt x="216789" y="290068"/>
                  </a:moveTo>
                  <a:lnTo>
                    <a:pt x="210045" y="288480"/>
                  </a:lnTo>
                  <a:lnTo>
                    <a:pt x="203911" y="286219"/>
                  </a:lnTo>
                  <a:lnTo>
                    <a:pt x="198374" y="283311"/>
                  </a:lnTo>
                  <a:lnTo>
                    <a:pt x="196278" y="281813"/>
                  </a:lnTo>
                  <a:lnTo>
                    <a:pt x="193421" y="279781"/>
                  </a:lnTo>
                  <a:lnTo>
                    <a:pt x="187198" y="274574"/>
                  </a:lnTo>
                  <a:lnTo>
                    <a:pt x="184150" y="268605"/>
                  </a:lnTo>
                  <a:lnTo>
                    <a:pt x="184150" y="259080"/>
                  </a:lnTo>
                  <a:lnTo>
                    <a:pt x="213106" y="259080"/>
                  </a:lnTo>
                  <a:lnTo>
                    <a:pt x="213106" y="245364"/>
                  </a:lnTo>
                  <a:lnTo>
                    <a:pt x="184150" y="245364"/>
                  </a:lnTo>
                  <a:lnTo>
                    <a:pt x="184150" y="232791"/>
                  </a:lnTo>
                  <a:lnTo>
                    <a:pt x="166878" y="232791"/>
                  </a:lnTo>
                  <a:lnTo>
                    <a:pt x="166878" y="245364"/>
                  </a:lnTo>
                  <a:lnTo>
                    <a:pt x="137668" y="245364"/>
                  </a:lnTo>
                  <a:lnTo>
                    <a:pt x="137668" y="259080"/>
                  </a:lnTo>
                  <a:lnTo>
                    <a:pt x="166751" y="259080"/>
                  </a:lnTo>
                  <a:lnTo>
                    <a:pt x="166751" y="268605"/>
                  </a:lnTo>
                  <a:lnTo>
                    <a:pt x="133985" y="294259"/>
                  </a:lnTo>
                  <a:lnTo>
                    <a:pt x="145669" y="305562"/>
                  </a:lnTo>
                  <a:lnTo>
                    <a:pt x="155448" y="300291"/>
                  </a:lnTo>
                  <a:lnTo>
                    <a:pt x="163703" y="294551"/>
                  </a:lnTo>
                  <a:lnTo>
                    <a:pt x="170421" y="288391"/>
                  </a:lnTo>
                  <a:lnTo>
                    <a:pt x="175641" y="281813"/>
                  </a:lnTo>
                  <a:lnTo>
                    <a:pt x="181965" y="288607"/>
                  </a:lnTo>
                  <a:lnTo>
                    <a:pt x="189306" y="294297"/>
                  </a:lnTo>
                  <a:lnTo>
                    <a:pt x="197624" y="298894"/>
                  </a:lnTo>
                  <a:lnTo>
                    <a:pt x="206883" y="302387"/>
                  </a:lnTo>
                  <a:lnTo>
                    <a:pt x="216789" y="290068"/>
                  </a:lnTo>
                  <a:close/>
                </a:path>
                <a:path w="2892425" h="367030">
                  <a:moveTo>
                    <a:pt x="248666" y="234696"/>
                  </a:moveTo>
                  <a:lnTo>
                    <a:pt x="231775" y="234696"/>
                  </a:lnTo>
                  <a:lnTo>
                    <a:pt x="231775" y="265684"/>
                  </a:lnTo>
                  <a:lnTo>
                    <a:pt x="206883" y="265684"/>
                  </a:lnTo>
                  <a:lnTo>
                    <a:pt x="206883" y="279400"/>
                  </a:lnTo>
                  <a:lnTo>
                    <a:pt x="231775" y="279400"/>
                  </a:lnTo>
                  <a:lnTo>
                    <a:pt x="231775" y="300990"/>
                  </a:lnTo>
                  <a:lnTo>
                    <a:pt x="248666" y="300990"/>
                  </a:lnTo>
                  <a:lnTo>
                    <a:pt x="248666" y="234696"/>
                  </a:lnTo>
                  <a:close/>
                </a:path>
                <a:path w="2892425" h="367030">
                  <a:moveTo>
                    <a:pt x="251968" y="350266"/>
                  </a:moveTo>
                  <a:lnTo>
                    <a:pt x="180213" y="350266"/>
                  </a:lnTo>
                  <a:lnTo>
                    <a:pt x="180213" y="341757"/>
                  </a:lnTo>
                  <a:lnTo>
                    <a:pt x="248666" y="341757"/>
                  </a:lnTo>
                  <a:lnTo>
                    <a:pt x="248666" y="306197"/>
                  </a:lnTo>
                  <a:lnTo>
                    <a:pt x="163195" y="306197"/>
                  </a:lnTo>
                  <a:lnTo>
                    <a:pt x="163195" y="320548"/>
                  </a:lnTo>
                  <a:lnTo>
                    <a:pt x="231775" y="320548"/>
                  </a:lnTo>
                  <a:lnTo>
                    <a:pt x="231775" y="328549"/>
                  </a:lnTo>
                  <a:lnTo>
                    <a:pt x="163195" y="328549"/>
                  </a:lnTo>
                  <a:lnTo>
                    <a:pt x="163195" y="364617"/>
                  </a:lnTo>
                  <a:lnTo>
                    <a:pt x="251968" y="364617"/>
                  </a:lnTo>
                  <a:lnTo>
                    <a:pt x="251968" y="350266"/>
                  </a:lnTo>
                  <a:close/>
                </a:path>
                <a:path w="2892425" h="367030">
                  <a:moveTo>
                    <a:pt x="393827" y="334645"/>
                  </a:moveTo>
                  <a:lnTo>
                    <a:pt x="341122" y="334645"/>
                  </a:lnTo>
                  <a:lnTo>
                    <a:pt x="341122" y="316103"/>
                  </a:lnTo>
                  <a:lnTo>
                    <a:pt x="379349" y="316103"/>
                  </a:lnTo>
                  <a:lnTo>
                    <a:pt x="379349" y="302006"/>
                  </a:lnTo>
                  <a:lnTo>
                    <a:pt x="305816" y="302006"/>
                  </a:lnTo>
                  <a:lnTo>
                    <a:pt x="305816" y="287401"/>
                  </a:lnTo>
                  <a:lnTo>
                    <a:pt x="375793" y="287401"/>
                  </a:lnTo>
                  <a:lnTo>
                    <a:pt x="375793" y="246126"/>
                  </a:lnTo>
                  <a:lnTo>
                    <a:pt x="288925" y="246126"/>
                  </a:lnTo>
                  <a:lnTo>
                    <a:pt x="288925" y="260350"/>
                  </a:lnTo>
                  <a:lnTo>
                    <a:pt x="358648" y="260350"/>
                  </a:lnTo>
                  <a:lnTo>
                    <a:pt x="358648" y="273558"/>
                  </a:lnTo>
                  <a:lnTo>
                    <a:pt x="288671" y="273558"/>
                  </a:lnTo>
                  <a:lnTo>
                    <a:pt x="288671" y="316103"/>
                  </a:lnTo>
                  <a:lnTo>
                    <a:pt x="323977" y="316103"/>
                  </a:lnTo>
                  <a:lnTo>
                    <a:pt x="323977" y="334645"/>
                  </a:lnTo>
                  <a:lnTo>
                    <a:pt x="271272" y="334645"/>
                  </a:lnTo>
                  <a:lnTo>
                    <a:pt x="271272" y="348869"/>
                  </a:lnTo>
                  <a:lnTo>
                    <a:pt x="393827" y="348869"/>
                  </a:lnTo>
                  <a:lnTo>
                    <a:pt x="393827" y="334645"/>
                  </a:lnTo>
                  <a:close/>
                </a:path>
                <a:path w="2892425" h="367030">
                  <a:moveTo>
                    <a:pt x="557276" y="333375"/>
                  </a:moveTo>
                  <a:lnTo>
                    <a:pt x="555320" y="330073"/>
                  </a:lnTo>
                  <a:lnTo>
                    <a:pt x="553593" y="327152"/>
                  </a:lnTo>
                  <a:lnTo>
                    <a:pt x="546100" y="322580"/>
                  </a:lnTo>
                  <a:lnTo>
                    <a:pt x="539800" y="319659"/>
                  </a:lnTo>
                  <a:lnTo>
                    <a:pt x="539750" y="341249"/>
                  </a:lnTo>
                  <a:lnTo>
                    <a:pt x="538124" y="346252"/>
                  </a:lnTo>
                  <a:lnTo>
                    <a:pt x="533260" y="349834"/>
                  </a:lnTo>
                  <a:lnTo>
                    <a:pt x="525170" y="351967"/>
                  </a:lnTo>
                  <a:lnTo>
                    <a:pt x="513842" y="352679"/>
                  </a:lnTo>
                  <a:lnTo>
                    <a:pt x="502500" y="351967"/>
                  </a:lnTo>
                  <a:lnTo>
                    <a:pt x="494411" y="349834"/>
                  </a:lnTo>
                  <a:lnTo>
                    <a:pt x="489546" y="346252"/>
                  </a:lnTo>
                  <a:lnTo>
                    <a:pt x="487934" y="341249"/>
                  </a:lnTo>
                  <a:lnTo>
                    <a:pt x="489546" y="336346"/>
                  </a:lnTo>
                  <a:lnTo>
                    <a:pt x="494411" y="332854"/>
                  </a:lnTo>
                  <a:lnTo>
                    <a:pt x="502500" y="330771"/>
                  </a:lnTo>
                  <a:lnTo>
                    <a:pt x="513842" y="330073"/>
                  </a:lnTo>
                  <a:lnTo>
                    <a:pt x="525170" y="330771"/>
                  </a:lnTo>
                  <a:lnTo>
                    <a:pt x="533273" y="332854"/>
                  </a:lnTo>
                  <a:lnTo>
                    <a:pt x="538124" y="336346"/>
                  </a:lnTo>
                  <a:lnTo>
                    <a:pt x="539750" y="341249"/>
                  </a:lnTo>
                  <a:lnTo>
                    <a:pt x="539750" y="319646"/>
                  </a:lnTo>
                  <a:lnTo>
                    <a:pt x="532345" y="317550"/>
                  </a:lnTo>
                  <a:lnTo>
                    <a:pt x="523697" y="316280"/>
                  </a:lnTo>
                  <a:lnTo>
                    <a:pt x="513842" y="315849"/>
                  </a:lnTo>
                  <a:lnTo>
                    <a:pt x="504024" y="316280"/>
                  </a:lnTo>
                  <a:lnTo>
                    <a:pt x="470408" y="333375"/>
                  </a:lnTo>
                  <a:lnTo>
                    <a:pt x="470408" y="349123"/>
                  </a:lnTo>
                  <a:lnTo>
                    <a:pt x="513842" y="366776"/>
                  </a:lnTo>
                  <a:lnTo>
                    <a:pt x="523786" y="366356"/>
                  </a:lnTo>
                  <a:lnTo>
                    <a:pt x="555205" y="352679"/>
                  </a:lnTo>
                  <a:lnTo>
                    <a:pt x="557276" y="349123"/>
                  </a:lnTo>
                  <a:lnTo>
                    <a:pt x="557276" y="333375"/>
                  </a:lnTo>
                  <a:close/>
                </a:path>
                <a:path w="2892425" h="367030">
                  <a:moveTo>
                    <a:pt x="575183" y="294513"/>
                  </a:moveTo>
                  <a:lnTo>
                    <a:pt x="522478" y="294513"/>
                  </a:lnTo>
                  <a:lnTo>
                    <a:pt x="522478" y="282448"/>
                  </a:lnTo>
                  <a:lnTo>
                    <a:pt x="558292" y="282448"/>
                  </a:lnTo>
                  <a:lnTo>
                    <a:pt x="558292" y="267970"/>
                  </a:lnTo>
                  <a:lnTo>
                    <a:pt x="488442" y="267970"/>
                  </a:lnTo>
                  <a:lnTo>
                    <a:pt x="488442" y="252349"/>
                  </a:lnTo>
                  <a:lnTo>
                    <a:pt x="556895" y="252349"/>
                  </a:lnTo>
                  <a:lnTo>
                    <a:pt x="556895" y="237871"/>
                  </a:lnTo>
                  <a:lnTo>
                    <a:pt x="471043" y="237871"/>
                  </a:lnTo>
                  <a:lnTo>
                    <a:pt x="471043" y="282448"/>
                  </a:lnTo>
                  <a:lnTo>
                    <a:pt x="505333" y="282448"/>
                  </a:lnTo>
                  <a:lnTo>
                    <a:pt x="505333" y="294513"/>
                  </a:lnTo>
                  <a:lnTo>
                    <a:pt x="452628" y="294513"/>
                  </a:lnTo>
                  <a:lnTo>
                    <a:pt x="452628" y="309118"/>
                  </a:lnTo>
                  <a:lnTo>
                    <a:pt x="575183" y="309118"/>
                  </a:lnTo>
                  <a:lnTo>
                    <a:pt x="575183" y="294513"/>
                  </a:lnTo>
                  <a:close/>
                </a:path>
                <a:path w="2892425" h="367030">
                  <a:moveTo>
                    <a:pt x="661428" y="277876"/>
                  </a:moveTo>
                  <a:lnTo>
                    <a:pt x="661377" y="258953"/>
                  </a:lnTo>
                  <a:lnTo>
                    <a:pt x="658368" y="251714"/>
                  </a:lnTo>
                  <a:lnTo>
                    <a:pt x="657948" y="251333"/>
                  </a:lnTo>
                  <a:lnTo>
                    <a:pt x="652018" y="245872"/>
                  </a:lnTo>
                  <a:lnTo>
                    <a:pt x="646798" y="242049"/>
                  </a:lnTo>
                  <a:lnTo>
                    <a:pt x="644398" y="240957"/>
                  </a:lnTo>
                  <a:lnTo>
                    <a:pt x="644398" y="273685"/>
                  </a:lnTo>
                  <a:lnTo>
                    <a:pt x="642874" y="277876"/>
                  </a:lnTo>
                  <a:lnTo>
                    <a:pt x="636397" y="284099"/>
                  </a:lnTo>
                  <a:lnTo>
                    <a:pt x="632206" y="285623"/>
                  </a:lnTo>
                  <a:lnTo>
                    <a:pt x="621284" y="285623"/>
                  </a:lnTo>
                  <a:lnTo>
                    <a:pt x="617093" y="284099"/>
                  </a:lnTo>
                  <a:lnTo>
                    <a:pt x="610743" y="277749"/>
                  </a:lnTo>
                  <a:lnTo>
                    <a:pt x="609130" y="273685"/>
                  </a:lnTo>
                  <a:lnTo>
                    <a:pt x="609092" y="263144"/>
                  </a:lnTo>
                  <a:lnTo>
                    <a:pt x="610616" y="258953"/>
                  </a:lnTo>
                  <a:lnTo>
                    <a:pt x="616712" y="252857"/>
                  </a:lnTo>
                  <a:lnTo>
                    <a:pt x="621157" y="251333"/>
                  </a:lnTo>
                  <a:lnTo>
                    <a:pt x="632206" y="251333"/>
                  </a:lnTo>
                  <a:lnTo>
                    <a:pt x="644398" y="273685"/>
                  </a:lnTo>
                  <a:lnTo>
                    <a:pt x="644398" y="240957"/>
                  </a:lnTo>
                  <a:lnTo>
                    <a:pt x="640791" y="239293"/>
                  </a:lnTo>
                  <a:lnTo>
                    <a:pt x="634149" y="237655"/>
                  </a:lnTo>
                  <a:lnTo>
                    <a:pt x="626745" y="237109"/>
                  </a:lnTo>
                  <a:lnTo>
                    <a:pt x="619442" y="237667"/>
                  </a:lnTo>
                  <a:lnTo>
                    <a:pt x="592251" y="277876"/>
                  </a:lnTo>
                  <a:lnTo>
                    <a:pt x="595503" y="285242"/>
                  </a:lnTo>
                  <a:lnTo>
                    <a:pt x="626745" y="299720"/>
                  </a:lnTo>
                  <a:lnTo>
                    <a:pt x="634161" y="299173"/>
                  </a:lnTo>
                  <a:lnTo>
                    <a:pt x="640829" y="297535"/>
                  </a:lnTo>
                  <a:lnTo>
                    <a:pt x="646734" y="294792"/>
                  </a:lnTo>
                  <a:lnTo>
                    <a:pt x="651891" y="290957"/>
                  </a:lnTo>
                  <a:lnTo>
                    <a:pt x="657796" y="285623"/>
                  </a:lnTo>
                  <a:lnTo>
                    <a:pt x="658368" y="285115"/>
                  </a:lnTo>
                  <a:lnTo>
                    <a:pt x="661428" y="277876"/>
                  </a:lnTo>
                  <a:close/>
                </a:path>
                <a:path w="2892425" h="367030">
                  <a:moveTo>
                    <a:pt x="699135" y="234696"/>
                  </a:moveTo>
                  <a:lnTo>
                    <a:pt x="682244" y="234696"/>
                  </a:lnTo>
                  <a:lnTo>
                    <a:pt x="682244" y="301498"/>
                  </a:lnTo>
                  <a:lnTo>
                    <a:pt x="699135" y="301498"/>
                  </a:lnTo>
                  <a:lnTo>
                    <a:pt x="699135" y="234696"/>
                  </a:lnTo>
                  <a:close/>
                </a:path>
                <a:path w="2892425" h="367030">
                  <a:moveTo>
                    <a:pt x="702437" y="350393"/>
                  </a:moveTo>
                  <a:lnTo>
                    <a:pt x="630682" y="350393"/>
                  </a:lnTo>
                  <a:lnTo>
                    <a:pt x="630682" y="341884"/>
                  </a:lnTo>
                  <a:lnTo>
                    <a:pt x="699135" y="341884"/>
                  </a:lnTo>
                  <a:lnTo>
                    <a:pt x="699135" y="306705"/>
                  </a:lnTo>
                  <a:lnTo>
                    <a:pt x="613791" y="306705"/>
                  </a:lnTo>
                  <a:lnTo>
                    <a:pt x="613791" y="321183"/>
                  </a:lnTo>
                  <a:lnTo>
                    <a:pt x="682244" y="321183"/>
                  </a:lnTo>
                  <a:lnTo>
                    <a:pt x="682244" y="329057"/>
                  </a:lnTo>
                  <a:lnTo>
                    <a:pt x="613791" y="329057"/>
                  </a:lnTo>
                  <a:lnTo>
                    <a:pt x="613791" y="364744"/>
                  </a:lnTo>
                  <a:lnTo>
                    <a:pt x="702437" y="364744"/>
                  </a:lnTo>
                  <a:lnTo>
                    <a:pt x="702437" y="350393"/>
                  </a:lnTo>
                  <a:close/>
                </a:path>
                <a:path w="2892425" h="367030">
                  <a:moveTo>
                    <a:pt x="800735" y="314325"/>
                  </a:moveTo>
                  <a:lnTo>
                    <a:pt x="800671" y="295910"/>
                  </a:lnTo>
                  <a:lnTo>
                    <a:pt x="797433" y="288544"/>
                  </a:lnTo>
                  <a:lnTo>
                    <a:pt x="797280" y="288417"/>
                  </a:lnTo>
                  <a:lnTo>
                    <a:pt x="790956" y="282702"/>
                  </a:lnTo>
                  <a:lnTo>
                    <a:pt x="785736" y="278942"/>
                  </a:lnTo>
                  <a:lnTo>
                    <a:pt x="783526" y="277952"/>
                  </a:lnTo>
                  <a:lnTo>
                    <a:pt x="783526" y="300101"/>
                  </a:lnTo>
                  <a:lnTo>
                    <a:pt x="783526" y="310007"/>
                  </a:lnTo>
                  <a:lnTo>
                    <a:pt x="781939" y="313817"/>
                  </a:lnTo>
                  <a:lnTo>
                    <a:pt x="778764" y="316992"/>
                  </a:lnTo>
                  <a:lnTo>
                    <a:pt x="775462" y="320040"/>
                  </a:lnTo>
                  <a:lnTo>
                    <a:pt x="771144" y="321564"/>
                  </a:lnTo>
                  <a:lnTo>
                    <a:pt x="760209" y="321564"/>
                  </a:lnTo>
                  <a:lnTo>
                    <a:pt x="756031" y="320040"/>
                  </a:lnTo>
                  <a:lnTo>
                    <a:pt x="749681" y="313944"/>
                  </a:lnTo>
                  <a:lnTo>
                    <a:pt x="748157" y="310007"/>
                  </a:lnTo>
                  <a:lnTo>
                    <a:pt x="748157" y="300101"/>
                  </a:lnTo>
                  <a:lnTo>
                    <a:pt x="749681" y="296037"/>
                  </a:lnTo>
                  <a:lnTo>
                    <a:pt x="756031" y="289941"/>
                  </a:lnTo>
                  <a:lnTo>
                    <a:pt x="760336" y="288417"/>
                  </a:lnTo>
                  <a:lnTo>
                    <a:pt x="771144" y="288417"/>
                  </a:lnTo>
                  <a:lnTo>
                    <a:pt x="775462" y="290068"/>
                  </a:lnTo>
                  <a:lnTo>
                    <a:pt x="778764" y="293116"/>
                  </a:lnTo>
                  <a:lnTo>
                    <a:pt x="781939" y="296164"/>
                  </a:lnTo>
                  <a:lnTo>
                    <a:pt x="783526" y="300101"/>
                  </a:lnTo>
                  <a:lnTo>
                    <a:pt x="783526" y="277952"/>
                  </a:lnTo>
                  <a:lnTo>
                    <a:pt x="779805" y="276250"/>
                  </a:lnTo>
                  <a:lnTo>
                    <a:pt x="773163" y="274612"/>
                  </a:lnTo>
                  <a:lnTo>
                    <a:pt x="765810" y="274066"/>
                  </a:lnTo>
                  <a:lnTo>
                    <a:pt x="758291" y="274612"/>
                  </a:lnTo>
                  <a:lnTo>
                    <a:pt x="731012" y="295910"/>
                  </a:lnTo>
                  <a:lnTo>
                    <a:pt x="731113" y="314325"/>
                  </a:lnTo>
                  <a:lnTo>
                    <a:pt x="765683" y="336042"/>
                  </a:lnTo>
                  <a:lnTo>
                    <a:pt x="773061" y="335495"/>
                  </a:lnTo>
                  <a:lnTo>
                    <a:pt x="797483" y="321564"/>
                  </a:lnTo>
                  <a:lnTo>
                    <a:pt x="800735" y="314325"/>
                  </a:lnTo>
                  <a:close/>
                </a:path>
                <a:path w="2892425" h="367030">
                  <a:moveTo>
                    <a:pt x="806310" y="252857"/>
                  </a:moveTo>
                  <a:lnTo>
                    <a:pt x="774560" y="252857"/>
                  </a:lnTo>
                  <a:lnTo>
                    <a:pt x="774560" y="234696"/>
                  </a:lnTo>
                  <a:lnTo>
                    <a:pt x="757161" y="234696"/>
                  </a:lnTo>
                  <a:lnTo>
                    <a:pt x="757161" y="252857"/>
                  </a:lnTo>
                  <a:lnTo>
                    <a:pt x="725538" y="252857"/>
                  </a:lnTo>
                  <a:lnTo>
                    <a:pt x="725538" y="267335"/>
                  </a:lnTo>
                  <a:lnTo>
                    <a:pt x="806310" y="267335"/>
                  </a:lnTo>
                  <a:lnTo>
                    <a:pt x="806310" y="252857"/>
                  </a:lnTo>
                  <a:close/>
                </a:path>
                <a:path w="2892425" h="367030">
                  <a:moveTo>
                    <a:pt x="850887" y="291973"/>
                  </a:moveTo>
                  <a:lnTo>
                    <a:pt x="830186" y="291973"/>
                  </a:lnTo>
                  <a:lnTo>
                    <a:pt x="830186" y="234696"/>
                  </a:lnTo>
                  <a:lnTo>
                    <a:pt x="813054" y="234696"/>
                  </a:lnTo>
                  <a:lnTo>
                    <a:pt x="813054" y="366776"/>
                  </a:lnTo>
                  <a:lnTo>
                    <a:pt x="830186" y="366776"/>
                  </a:lnTo>
                  <a:lnTo>
                    <a:pt x="830186" y="306451"/>
                  </a:lnTo>
                  <a:lnTo>
                    <a:pt x="850887" y="306451"/>
                  </a:lnTo>
                  <a:lnTo>
                    <a:pt x="850887" y="291973"/>
                  </a:lnTo>
                  <a:close/>
                </a:path>
                <a:path w="2892425" h="367030">
                  <a:moveTo>
                    <a:pt x="932815" y="9525"/>
                  </a:moveTo>
                  <a:lnTo>
                    <a:pt x="915670" y="9525"/>
                  </a:lnTo>
                  <a:lnTo>
                    <a:pt x="915670" y="39370"/>
                  </a:lnTo>
                  <a:lnTo>
                    <a:pt x="915670" y="53721"/>
                  </a:lnTo>
                  <a:lnTo>
                    <a:pt x="915670" y="81788"/>
                  </a:lnTo>
                  <a:lnTo>
                    <a:pt x="885317" y="81788"/>
                  </a:lnTo>
                  <a:lnTo>
                    <a:pt x="885317" y="53721"/>
                  </a:lnTo>
                  <a:lnTo>
                    <a:pt x="915670" y="53721"/>
                  </a:lnTo>
                  <a:lnTo>
                    <a:pt x="915670" y="39370"/>
                  </a:lnTo>
                  <a:lnTo>
                    <a:pt x="885317" y="39370"/>
                  </a:lnTo>
                  <a:lnTo>
                    <a:pt x="885317" y="9525"/>
                  </a:lnTo>
                  <a:lnTo>
                    <a:pt x="868413" y="9525"/>
                  </a:lnTo>
                  <a:lnTo>
                    <a:pt x="868413" y="96266"/>
                  </a:lnTo>
                  <a:lnTo>
                    <a:pt x="932815" y="96266"/>
                  </a:lnTo>
                  <a:lnTo>
                    <a:pt x="932815" y="81788"/>
                  </a:lnTo>
                  <a:lnTo>
                    <a:pt x="932815" y="53721"/>
                  </a:lnTo>
                  <a:lnTo>
                    <a:pt x="932815" y="39370"/>
                  </a:lnTo>
                  <a:lnTo>
                    <a:pt x="932815" y="9525"/>
                  </a:lnTo>
                  <a:close/>
                </a:path>
                <a:path w="2892425" h="367030">
                  <a:moveTo>
                    <a:pt x="946531" y="237363"/>
                  </a:moveTo>
                  <a:lnTo>
                    <a:pt x="929640" y="237363"/>
                  </a:lnTo>
                  <a:lnTo>
                    <a:pt x="929640" y="279908"/>
                  </a:lnTo>
                  <a:lnTo>
                    <a:pt x="911987" y="279908"/>
                  </a:lnTo>
                  <a:lnTo>
                    <a:pt x="914031" y="272554"/>
                  </a:lnTo>
                  <a:lnTo>
                    <a:pt x="915771" y="264401"/>
                  </a:lnTo>
                  <a:lnTo>
                    <a:pt x="917219" y="255460"/>
                  </a:lnTo>
                  <a:lnTo>
                    <a:pt x="918337" y="245745"/>
                  </a:lnTo>
                  <a:lnTo>
                    <a:pt x="865632" y="245745"/>
                  </a:lnTo>
                  <a:lnTo>
                    <a:pt x="865632" y="260096"/>
                  </a:lnTo>
                  <a:lnTo>
                    <a:pt x="900049" y="260096"/>
                  </a:lnTo>
                  <a:lnTo>
                    <a:pt x="897915" y="270675"/>
                  </a:lnTo>
                  <a:lnTo>
                    <a:pt x="877887" y="308749"/>
                  </a:lnTo>
                  <a:lnTo>
                    <a:pt x="858393" y="326517"/>
                  </a:lnTo>
                  <a:lnTo>
                    <a:pt x="872871" y="337312"/>
                  </a:lnTo>
                  <a:lnTo>
                    <a:pt x="900747" y="304444"/>
                  </a:lnTo>
                  <a:lnTo>
                    <a:pt x="906272" y="294259"/>
                  </a:lnTo>
                  <a:lnTo>
                    <a:pt x="929640" y="294259"/>
                  </a:lnTo>
                  <a:lnTo>
                    <a:pt x="929640" y="362839"/>
                  </a:lnTo>
                  <a:lnTo>
                    <a:pt x="946531" y="362839"/>
                  </a:lnTo>
                  <a:lnTo>
                    <a:pt x="946531" y="294259"/>
                  </a:lnTo>
                  <a:lnTo>
                    <a:pt x="946531" y="279908"/>
                  </a:lnTo>
                  <a:lnTo>
                    <a:pt x="946531" y="237363"/>
                  </a:lnTo>
                  <a:close/>
                </a:path>
                <a:path w="2892425" h="367030">
                  <a:moveTo>
                    <a:pt x="971677" y="0"/>
                  </a:moveTo>
                  <a:lnTo>
                    <a:pt x="954786" y="0"/>
                  </a:lnTo>
                  <a:lnTo>
                    <a:pt x="954786" y="132080"/>
                  </a:lnTo>
                  <a:lnTo>
                    <a:pt x="971677" y="132080"/>
                  </a:lnTo>
                  <a:lnTo>
                    <a:pt x="971677" y="0"/>
                  </a:lnTo>
                  <a:close/>
                </a:path>
                <a:path w="2892425" h="367030">
                  <a:moveTo>
                    <a:pt x="974471" y="234696"/>
                  </a:moveTo>
                  <a:lnTo>
                    <a:pt x="957453" y="234696"/>
                  </a:lnTo>
                  <a:lnTo>
                    <a:pt x="957453" y="366776"/>
                  </a:lnTo>
                  <a:lnTo>
                    <a:pt x="974471" y="366776"/>
                  </a:lnTo>
                  <a:lnTo>
                    <a:pt x="974471" y="234696"/>
                  </a:lnTo>
                  <a:close/>
                </a:path>
                <a:path w="2892425" h="367030">
                  <a:moveTo>
                    <a:pt x="1114044" y="37592"/>
                  </a:moveTo>
                  <a:lnTo>
                    <a:pt x="1077214" y="26924"/>
                  </a:lnTo>
                  <a:lnTo>
                    <a:pt x="1068451" y="17526"/>
                  </a:lnTo>
                  <a:lnTo>
                    <a:pt x="1105154" y="17526"/>
                  </a:lnTo>
                  <a:lnTo>
                    <a:pt x="1105154" y="3048"/>
                  </a:lnTo>
                  <a:lnTo>
                    <a:pt x="1010666" y="3048"/>
                  </a:lnTo>
                  <a:lnTo>
                    <a:pt x="1010666" y="17526"/>
                  </a:lnTo>
                  <a:lnTo>
                    <a:pt x="1047496" y="17526"/>
                  </a:lnTo>
                  <a:lnTo>
                    <a:pt x="1044956" y="22479"/>
                  </a:lnTo>
                  <a:lnTo>
                    <a:pt x="1009180" y="36741"/>
                  </a:lnTo>
                  <a:lnTo>
                    <a:pt x="1001141" y="37592"/>
                  </a:lnTo>
                  <a:lnTo>
                    <a:pt x="1010793" y="50292"/>
                  </a:lnTo>
                  <a:lnTo>
                    <a:pt x="1047369" y="37973"/>
                  </a:lnTo>
                  <a:lnTo>
                    <a:pt x="1057910" y="29083"/>
                  </a:lnTo>
                  <a:lnTo>
                    <a:pt x="1066888" y="36423"/>
                  </a:lnTo>
                  <a:lnTo>
                    <a:pt x="1077823" y="42418"/>
                  </a:lnTo>
                  <a:lnTo>
                    <a:pt x="1090752" y="47091"/>
                  </a:lnTo>
                  <a:lnTo>
                    <a:pt x="1105662" y="50419"/>
                  </a:lnTo>
                  <a:lnTo>
                    <a:pt x="1114044" y="37592"/>
                  </a:lnTo>
                  <a:close/>
                </a:path>
                <a:path w="2892425" h="367030">
                  <a:moveTo>
                    <a:pt x="1119251" y="57277"/>
                  </a:moveTo>
                  <a:lnTo>
                    <a:pt x="996696" y="57277"/>
                  </a:lnTo>
                  <a:lnTo>
                    <a:pt x="996696" y="71755"/>
                  </a:lnTo>
                  <a:lnTo>
                    <a:pt x="1049274" y="71755"/>
                  </a:lnTo>
                  <a:lnTo>
                    <a:pt x="1049274" y="81407"/>
                  </a:lnTo>
                  <a:lnTo>
                    <a:pt x="1013079" y="99314"/>
                  </a:lnTo>
                  <a:lnTo>
                    <a:pt x="1013079" y="114554"/>
                  </a:lnTo>
                  <a:lnTo>
                    <a:pt x="1047737" y="131660"/>
                  </a:lnTo>
                  <a:lnTo>
                    <a:pt x="1057910" y="132080"/>
                  </a:lnTo>
                  <a:lnTo>
                    <a:pt x="1068120" y="131660"/>
                  </a:lnTo>
                  <a:lnTo>
                    <a:pt x="1100683" y="117983"/>
                  </a:lnTo>
                  <a:lnTo>
                    <a:pt x="1102741" y="114554"/>
                  </a:lnTo>
                  <a:lnTo>
                    <a:pt x="1102741" y="99568"/>
                  </a:lnTo>
                  <a:lnTo>
                    <a:pt x="1100505" y="95377"/>
                  </a:lnTo>
                  <a:lnTo>
                    <a:pt x="1099693" y="93853"/>
                  </a:lnTo>
                  <a:lnTo>
                    <a:pt x="1093470" y="89408"/>
                  </a:lnTo>
                  <a:lnTo>
                    <a:pt x="1088351" y="86410"/>
                  </a:lnTo>
                  <a:lnTo>
                    <a:pt x="1085215" y="85242"/>
                  </a:lnTo>
                  <a:lnTo>
                    <a:pt x="1085215" y="106553"/>
                  </a:lnTo>
                  <a:lnTo>
                    <a:pt x="1085215" y="109982"/>
                  </a:lnTo>
                  <a:lnTo>
                    <a:pt x="1082929" y="112776"/>
                  </a:lnTo>
                  <a:lnTo>
                    <a:pt x="1078357" y="114935"/>
                  </a:lnTo>
                  <a:lnTo>
                    <a:pt x="1073658" y="116967"/>
                  </a:lnTo>
                  <a:lnTo>
                    <a:pt x="1066927" y="117983"/>
                  </a:lnTo>
                  <a:lnTo>
                    <a:pt x="1048893" y="117983"/>
                  </a:lnTo>
                  <a:lnTo>
                    <a:pt x="1042162" y="116967"/>
                  </a:lnTo>
                  <a:lnTo>
                    <a:pt x="1037590" y="114935"/>
                  </a:lnTo>
                  <a:lnTo>
                    <a:pt x="1032891" y="112776"/>
                  </a:lnTo>
                  <a:lnTo>
                    <a:pt x="1030605" y="109982"/>
                  </a:lnTo>
                  <a:lnTo>
                    <a:pt x="1030605" y="106553"/>
                  </a:lnTo>
                  <a:lnTo>
                    <a:pt x="1032306" y="101650"/>
                  </a:lnTo>
                  <a:lnTo>
                    <a:pt x="1037437" y="98158"/>
                  </a:lnTo>
                  <a:lnTo>
                    <a:pt x="1045972" y="96075"/>
                  </a:lnTo>
                  <a:lnTo>
                    <a:pt x="1057910" y="95377"/>
                  </a:lnTo>
                  <a:lnTo>
                    <a:pt x="1069886" y="96075"/>
                  </a:lnTo>
                  <a:lnTo>
                    <a:pt x="1078420" y="98158"/>
                  </a:lnTo>
                  <a:lnTo>
                    <a:pt x="1083513" y="101650"/>
                  </a:lnTo>
                  <a:lnTo>
                    <a:pt x="1085215" y="106553"/>
                  </a:lnTo>
                  <a:lnTo>
                    <a:pt x="1085215" y="85242"/>
                  </a:lnTo>
                  <a:lnTo>
                    <a:pt x="1082078" y="84061"/>
                  </a:lnTo>
                  <a:lnTo>
                    <a:pt x="1074851" y="82410"/>
                  </a:lnTo>
                  <a:lnTo>
                    <a:pt x="1066546" y="81407"/>
                  </a:lnTo>
                  <a:lnTo>
                    <a:pt x="1066546" y="71755"/>
                  </a:lnTo>
                  <a:lnTo>
                    <a:pt x="1119251" y="71755"/>
                  </a:lnTo>
                  <a:lnTo>
                    <a:pt x="1119251" y="57277"/>
                  </a:lnTo>
                  <a:close/>
                </a:path>
                <a:path w="2892425" h="367030">
                  <a:moveTo>
                    <a:pt x="1238123" y="16129"/>
                  </a:moveTo>
                  <a:lnTo>
                    <a:pt x="1236103" y="13208"/>
                  </a:lnTo>
                  <a:lnTo>
                    <a:pt x="1234186" y="10414"/>
                  </a:lnTo>
                  <a:lnTo>
                    <a:pt x="1226312" y="6350"/>
                  </a:lnTo>
                  <a:lnTo>
                    <a:pt x="1220597" y="3924"/>
                  </a:lnTo>
                  <a:lnTo>
                    <a:pt x="1220597" y="20447"/>
                  </a:lnTo>
                  <a:lnTo>
                    <a:pt x="1220597" y="26416"/>
                  </a:lnTo>
                  <a:lnTo>
                    <a:pt x="1218311" y="28956"/>
                  </a:lnTo>
                  <a:lnTo>
                    <a:pt x="1213739" y="30861"/>
                  </a:lnTo>
                  <a:lnTo>
                    <a:pt x="1209167" y="32639"/>
                  </a:lnTo>
                  <a:lnTo>
                    <a:pt x="1202436" y="33655"/>
                  </a:lnTo>
                  <a:lnTo>
                    <a:pt x="1184656" y="33655"/>
                  </a:lnTo>
                  <a:lnTo>
                    <a:pt x="1177925" y="32639"/>
                  </a:lnTo>
                  <a:lnTo>
                    <a:pt x="1173353" y="30861"/>
                  </a:lnTo>
                  <a:lnTo>
                    <a:pt x="1168781" y="28956"/>
                  </a:lnTo>
                  <a:lnTo>
                    <a:pt x="1166495" y="26416"/>
                  </a:lnTo>
                  <a:lnTo>
                    <a:pt x="1166495" y="20447"/>
                  </a:lnTo>
                  <a:lnTo>
                    <a:pt x="1168781" y="18034"/>
                  </a:lnTo>
                  <a:lnTo>
                    <a:pt x="1173226" y="16129"/>
                  </a:lnTo>
                  <a:lnTo>
                    <a:pt x="1177798" y="14097"/>
                  </a:lnTo>
                  <a:lnTo>
                    <a:pt x="1184529" y="13208"/>
                  </a:lnTo>
                  <a:lnTo>
                    <a:pt x="1202563" y="13208"/>
                  </a:lnTo>
                  <a:lnTo>
                    <a:pt x="1209421" y="14097"/>
                  </a:lnTo>
                  <a:lnTo>
                    <a:pt x="1213866" y="16129"/>
                  </a:lnTo>
                  <a:lnTo>
                    <a:pt x="1218311" y="18034"/>
                  </a:lnTo>
                  <a:lnTo>
                    <a:pt x="1193546" y="127"/>
                  </a:lnTo>
                  <a:lnTo>
                    <a:pt x="1183703" y="520"/>
                  </a:lnTo>
                  <a:lnTo>
                    <a:pt x="1148969" y="30480"/>
                  </a:lnTo>
                  <a:lnTo>
                    <a:pt x="1152906" y="36068"/>
                  </a:lnTo>
                  <a:lnTo>
                    <a:pt x="1193546" y="46609"/>
                  </a:lnTo>
                  <a:lnTo>
                    <a:pt x="1203515" y="46228"/>
                  </a:lnTo>
                  <a:lnTo>
                    <a:pt x="1235925" y="33655"/>
                  </a:lnTo>
                  <a:lnTo>
                    <a:pt x="1238123" y="30480"/>
                  </a:lnTo>
                  <a:lnTo>
                    <a:pt x="1238123" y="16129"/>
                  </a:lnTo>
                  <a:close/>
                </a:path>
                <a:path w="2892425" h="367030">
                  <a:moveTo>
                    <a:pt x="1240028" y="116459"/>
                  </a:moveTo>
                  <a:lnTo>
                    <a:pt x="1167384" y="116459"/>
                  </a:lnTo>
                  <a:lnTo>
                    <a:pt x="1167384" y="108839"/>
                  </a:lnTo>
                  <a:lnTo>
                    <a:pt x="1236726" y="108839"/>
                  </a:lnTo>
                  <a:lnTo>
                    <a:pt x="1236726" y="75565"/>
                  </a:lnTo>
                  <a:lnTo>
                    <a:pt x="1150239" y="75565"/>
                  </a:lnTo>
                  <a:lnTo>
                    <a:pt x="1150239" y="89027"/>
                  </a:lnTo>
                  <a:lnTo>
                    <a:pt x="1219708" y="89027"/>
                  </a:lnTo>
                  <a:lnTo>
                    <a:pt x="1219708" y="97028"/>
                  </a:lnTo>
                  <a:lnTo>
                    <a:pt x="1150239" y="97028"/>
                  </a:lnTo>
                  <a:lnTo>
                    <a:pt x="1150239" y="129921"/>
                  </a:lnTo>
                  <a:lnTo>
                    <a:pt x="1240028" y="129921"/>
                  </a:lnTo>
                  <a:lnTo>
                    <a:pt x="1240028" y="116459"/>
                  </a:lnTo>
                  <a:close/>
                </a:path>
                <a:path w="2892425" h="367030">
                  <a:moveTo>
                    <a:pt x="1254887" y="53975"/>
                  </a:moveTo>
                  <a:lnTo>
                    <a:pt x="1132332" y="53975"/>
                  </a:lnTo>
                  <a:lnTo>
                    <a:pt x="1132332" y="67437"/>
                  </a:lnTo>
                  <a:lnTo>
                    <a:pt x="1254887" y="67437"/>
                  </a:lnTo>
                  <a:lnTo>
                    <a:pt x="1254887" y="53975"/>
                  </a:lnTo>
                  <a:close/>
                </a:path>
                <a:path w="2892425" h="367030">
                  <a:moveTo>
                    <a:pt x="1396238" y="86868"/>
                  </a:moveTo>
                  <a:lnTo>
                    <a:pt x="1368056" y="60769"/>
                  </a:lnTo>
                  <a:lnTo>
                    <a:pt x="1362710" y="41275"/>
                  </a:lnTo>
                  <a:lnTo>
                    <a:pt x="1362710" y="31623"/>
                  </a:lnTo>
                  <a:lnTo>
                    <a:pt x="1392936" y="31623"/>
                  </a:lnTo>
                  <a:lnTo>
                    <a:pt x="1392936" y="17272"/>
                  </a:lnTo>
                  <a:lnTo>
                    <a:pt x="1362710" y="17272"/>
                  </a:lnTo>
                  <a:lnTo>
                    <a:pt x="1362710" y="0"/>
                  </a:lnTo>
                  <a:lnTo>
                    <a:pt x="1345438" y="0"/>
                  </a:lnTo>
                  <a:lnTo>
                    <a:pt x="1345438" y="17272"/>
                  </a:lnTo>
                  <a:lnTo>
                    <a:pt x="1315466" y="17272"/>
                  </a:lnTo>
                  <a:lnTo>
                    <a:pt x="1315466" y="31623"/>
                  </a:lnTo>
                  <a:lnTo>
                    <a:pt x="1345565" y="31623"/>
                  </a:lnTo>
                  <a:lnTo>
                    <a:pt x="1345514" y="41275"/>
                  </a:lnTo>
                  <a:lnTo>
                    <a:pt x="1325016" y="81648"/>
                  </a:lnTo>
                  <a:lnTo>
                    <a:pt x="1311656" y="91440"/>
                  </a:lnTo>
                  <a:lnTo>
                    <a:pt x="1324102" y="102870"/>
                  </a:lnTo>
                  <a:lnTo>
                    <a:pt x="1351280" y="74295"/>
                  </a:lnTo>
                  <a:lnTo>
                    <a:pt x="1354201" y="68072"/>
                  </a:lnTo>
                  <a:lnTo>
                    <a:pt x="1359573" y="76288"/>
                  </a:lnTo>
                  <a:lnTo>
                    <a:pt x="1366596" y="84366"/>
                  </a:lnTo>
                  <a:lnTo>
                    <a:pt x="1375244" y="92290"/>
                  </a:lnTo>
                  <a:lnTo>
                    <a:pt x="1385570" y="100076"/>
                  </a:lnTo>
                  <a:lnTo>
                    <a:pt x="1396238" y="86868"/>
                  </a:lnTo>
                  <a:close/>
                </a:path>
                <a:path w="2892425" h="367030">
                  <a:moveTo>
                    <a:pt x="1440815" y="51308"/>
                  </a:moveTo>
                  <a:lnTo>
                    <a:pt x="1420241" y="51308"/>
                  </a:lnTo>
                  <a:lnTo>
                    <a:pt x="1420241" y="0"/>
                  </a:lnTo>
                  <a:lnTo>
                    <a:pt x="1402842" y="0"/>
                  </a:lnTo>
                  <a:lnTo>
                    <a:pt x="1402842" y="132080"/>
                  </a:lnTo>
                  <a:lnTo>
                    <a:pt x="1420241" y="132080"/>
                  </a:lnTo>
                  <a:lnTo>
                    <a:pt x="1420241" y="65786"/>
                  </a:lnTo>
                  <a:lnTo>
                    <a:pt x="1440815" y="65786"/>
                  </a:lnTo>
                  <a:lnTo>
                    <a:pt x="1440815" y="51308"/>
                  </a:lnTo>
                  <a:close/>
                </a:path>
                <a:path w="2892425" h="367030">
                  <a:moveTo>
                    <a:pt x="1531112" y="86741"/>
                  </a:moveTo>
                  <a:lnTo>
                    <a:pt x="1504035" y="59880"/>
                  </a:lnTo>
                  <a:lnTo>
                    <a:pt x="1498473" y="25527"/>
                  </a:lnTo>
                  <a:lnTo>
                    <a:pt x="1526540" y="25527"/>
                  </a:lnTo>
                  <a:lnTo>
                    <a:pt x="1526540" y="11049"/>
                  </a:lnTo>
                  <a:lnTo>
                    <a:pt x="1452753" y="11049"/>
                  </a:lnTo>
                  <a:lnTo>
                    <a:pt x="1452753" y="25527"/>
                  </a:lnTo>
                  <a:lnTo>
                    <a:pt x="1481455" y="25527"/>
                  </a:lnTo>
                  <a:lnTo>
                    <a:pt x="1481455" y="39497"/>
                  </a:lnTo>
                  <a:lnTo>
                    <a:pt x="1465541" y="76644"/>
                  </a:lnTo>
                  <a:lnTo>
                    <a:pt x="1447927" y="90932"/>
                  </a:lnTo>
                  <a:lnTo>
                    <a:pt x="1460500" y="101854"/>
                  </a:lnTo>
                  <a:lnTo>
                    <a:pt x="1468348" y="95770"/>
                  </a:lnTo>
                  <a:lnTo>
                    <a:pt x="1475905" y="87985"/>
                  </a:lnTo>
                  <a:lnTo>
                    <a:pt x="1483169" y="78524"/>
                  </a:lnTo>
                  <a:lnTo>
                    <a:pt x="1490091" y="67437"/>
                  </a:lnTo>
                  <a:lnTo>
                    <a:pt x="1495945" y="76225"/>
                  </a:lnTo>
                  <a:lnTo>
                    <a:pt x="1502854" y="84480"/>
                  </a:lnTo>
                  <a:lnTo>
                    <a:pt x="1510804" y="92176"/>
                  </a:lnTo>
                  <a:lnTo>
                    <a:pt x="1519809" y="99314"/>
                  </a:lnTo>
                  <a:lnTo>
                    <a:pt x="1531112" y="86741"/>
                  </a:lnTo>
                  <a:close/>
                </a:path>
                <a:path w="2892425" h="367030">
                  <a:moveTo>
                    <a:pt x="1559687" y="0"/>
                  </a:moveTo>
                  <a:lnTo>
                    <a:pt x="1542796" y="0"/>
                  </a:lnTo>
                  <a:lnTo>
                    <a:pt x="1542796" y="132080"/>
                  </a:lnTo>
                  <a:lnTo>
                    <a:pt x="1559687" y="132080"/>
                  </a:lnTo>
                  <a:lnTo>
                    <a:pt x="1559687" y="0"/>
                  </a:lnTo>
                  <a:close/>
                </a:path>
                <a:path w="2892425" h="367030">
                  <a:moveTo>
                    <a:pt x="1661795" y="79629"/>
                  </a:moveTo>
                  <a:lnTo>
                    <a:pt x="1661731" y="61214"/>
                  </a:lnTo>
                  <a:lnTo>
                    <a:pt x="1658493" y="53848"/>
                  </a:lnTo>
                  <a:lnTo>
                    <a:pt x="1658340" y="53721"/>
                  </a:lnTo>
                  <a:lnTo>
                    <a:pt x="1652016" y="48006"/>
                  </a:lnTo>
                  <a:lnTo>
                    <a:pt x="1646796" y="44246"/>
                  </a:lnTo>
                  <a:lnTo>
                    <a:pt x="1644586" y="43256"/>
                  </a:lnTo>
                  <a:lnTo>
                    <a:pt x="1644586" y="65405"/>
                  </a:lnTo>
                  <a:lnTo>
                    <a:pt x="1644586" y="75311"/>
                  </a:lnTo>
                  <a:lnTo>
                    <a:pt x="1642999" y="79121"/>
                  </a:lnTo>
                  <a:lnTo>
                    <a:pt x="1639824" y="82296"/>
                  </a:lnTo>
                  <a:lnTo>
                    <a:pt x="1636522" y="85344"/>
                  </a:lnTo>
                  <a:lnTo>
                    <a:pt x="1632204" y="86868"/>
                  </a:lnTo>
                  <a:lnTo>
                    <a:pt x="1621282" y="86868"/>
                  </a:lnTo>
                  <a:lnTo>
                    <a:pt x="1617091" y="85344"/>
                  </a:lnTo>
                  <a:lnTo>
                    <a:pt x="1610741" y="79248"/>
                  </a:lnTo>
                  <a:lnTo>
                    <a:pt x="1609217" y="75311"/>
                  </a:lnTo>
                  <a:lnTo>
                    <a:pt x="1609217" y="65405"/>
                  </a:lnTo>
                  <a:lnTo>
                    <a:pt x="1610741" y="61341"/>
                  </a:lnTo>
                  <a:lnTo>
                    <a:pt x="1617091" y="55245"/>
                  </a:lnTo>
                  <a:lnTo>
                    <a:pt x="1621409" y="53721"/>
                  </a:lnTo>
                  <a:lnTo>
                    <a:pt x="1632204" y="53721"/>
                  </a:lnTo>
                  <a:lnTo>
                    <a:pt x="1636522" y="55372"/>
                  </a:lnTo>
                  <a:lnTo>
                    <a:pt x="1639824" y="58420"/>
                  </a:lnTo>
                  <a:lnTo>
                    <a:pt x="1642999" y="61468"/>
                  </a:lnTo>
                  <a:lnTo>
                    <a:pt x="1644586" y="65405"/>
                  </a:lnTo>
                  <a:lnTo>
                    <a:pt x="1644586" y="43256"/>
                  </a:lnTo>
                  <a:lnTo>
                    <a:pt x="1640865" y="41554"/>
                  </a:lnTo>
                  <a:lnTo>
                    <a:pt x="1634223" y="39916"/>
                  </a:lnTo>
                  <a:lnTo>
                    <a:pt x="1626870" y="39370"/>
                  </a:lnTo>
                  <a:lnTo>
                    <a:pt x="1619351" y="39916"/>
                  </a:lnTo>
                  <a:lnTo>
                    <a:pt x="1592072" y="61214"/>
                  </a:lnTo>
                  <a:lnTo>
                    <a:pt x="1592173" y="79629"/>
                  </a:lnTo>
                  <a:lnTo>
                    <a:pt x="1626743" y="101346"/>
                  </a:lnTo>
                  <a:lnTo>
                    <a:pt x="1634121" y="100799"/>
                  </a:lnTo>
                  <a:lnTo>
                    <a:pt x="1658543" y="86868"/>
                  </a:lnTo>
                  <a:lnTo>
                    <a:pt x="1661795" y="79629"/>
                  </a:lnTo>
                  <a:close/>
                </a:path>
                <a:path w="2892425" h="367030">
                  <a:moveTo>
                    <a:pt x="1667383" y="18161"/>
                  </a:moveTo>
                  <a:lnTo>
                    <a:pt x="1635633" y="18161"/>
                  </a:lnTo>
                  <a:lnTo>
                    <a:pt x="1635633" y="0"/>
                  </a:lnTo>
                  <a:lnTo>
                    <a:pt x="1618234" y="0"/>
                  </a:lnTo>
                  <a:lnTo>
                    <a:pt x="1618234" y="18161"/>
                  </a:lnTo>
                  <a:lnTo>
                    <a:pt x="1586611" y="18161"/>
                  </a:lnTo>
                  <a:lnTo>
                    <a:pt x="1586611" y="32639"/>
                  </a:lnTo>
                  <a:lnTo>
                    <a:pt x="1667383" y="32639"/>
                  </a:lnTo>
                  <a:lnTo>
                    <a:pt x="1667383" y="18161"/>
                  </a:lnTo>
                  <a:close/>
                </a:path>
                <a:path w="2892425" h="367030">
                  <a:moveTo>
                    <a:pt x="1711960" y="57277"/>
                  </a:moveTo>
                  <a:lnTo>
                    <a:pt x="1691259" y="57277"/>
                  </a:lnTo>
                  <a:lnTo>
                    <a:pt x="1691259" y="0"/>
                  </a:lnTo>
                  <a:lnTo>
                    <a:pt x="1674114" y="0"/>
                  </a:lnTo>
                  <a:lnTo>
                    <a:pt x="1674114" y="132080"/>
                  </a:lnTo>
                  <a:lnTo>
                    <a:pt x="1691259" y="132080"/>
                  </a:lnTo>
                  <a:lnTo>
                    <a:pt x="1691259" y="71755"/>
                  </a:lnTo>
                  <a:lnTo>
                    <a:pt x="1711960" y="71755"/>
                  </a:lnTo>
                  <a:lnTo>
                    <a:pt x="1711960" y="57277"/>
                  </a:lnTo>
                  <a:close/>
                </a:path>
                <a:path w="2892425" h="367030">
                  <a:moveTo>
                    <a:pt x="1826260" y="35052"/>
                  </a:moveTo>
                  <a:lnTo>
                    <a:pt x="1756410" y="35052"/>
                  </a:lnTo>
                  <a:lnTo>
                    <a:pt x="1756410" y="6477"/>
                  </a:lnTo>
                  <a:lnTo>
                    <a:pt x="1739138" y="6477"/>
                  </a:lnTo>
                  <a:lnTo>
                    <a:pt x="1739138" y="49657"/>
                  </a:lnTo>
                  <a:lnTo>
                    <a:pt x="1826260" y="49657"/>
                  </a:lnTo>
                  <a:lnTo>
                    <a:pt x="1826260" y="35052"/>
                  </a:lnTo>
                  <a:close/>
                </a:path>
                <a:path w="2892425" h="367030">
                  <a:moveTo>
                    <a:pt x="1826768" y="112014"/>
                  </a:moveTo>
                  <a:lnTo>
                    <a:pt x="1755775" y="112014"/>
                  </a:lnTo>
                  <a:lnTo>
                    <a:pt x="1755775" y="87376"/>
                  </a:lnTo>
                  <a:lnTo>
                    <a:pt x="1738503" y="87376"/>
                  </a:lnTo>
                  <a:lnTo>
                    <a:pt x="1738503" y="126365"/>
                  </a:lnTo>
                  <a:lnTo>
                    <a:pt x="1826768" y="126365"/>
                  </a:lnTo>
                  <a:lnTo>
                    <a:pt x="1826768" y="112014"/>
                  </a:lnTo>
                  <a:close/>
                </a:path>
                <a:path w="2892425" h="367030">
                  <a:moveTo>
                    <a:pt x="1843151" y="63500"/>
                  </a:moveTo>
                  <a:lnTo>
                    <a:pt x="1720596" y="63500"/>
                  </a:lnTo>
                  <a:lnTo>
                    <a:pt x="1720596" y="77978"/>
                  </a:lnTo>
                  <a:lnTo>
                    <a:pt x="1843151" y="77978"/>
                  </a:lnTo>
                  <a:lnTo>
                    <a:pt x="1843151" y="63500"/>
                  </a:lnTo>
                  <a:close/>
                </a:path>
                <a:path w="2892425" h="367030">
                  <a:moveTo>
                    <a:pt x="1975993" y="7620"/>
                  </a:moveTo>
                  <a:lnTo>
                    <a:pt x="1912366" y="7620"/>
                  </a:lnTo>
                  <a:lnTo>
                    <a:pt x="1912366" y="21971"/>
                  </a:lnTo>
                  <a:lnTo>
                    <a:pt x="1955038" y="21971"/>
                  </a:lnTo>
                  <a:lnTo>
                    <a:pt x="1952282" y="28841"/>
                  </a:lnTo>
                  <a:lnTo>
                    <a:pt x="1922170" y="59651"/>
                  </a:lnTo>
                  <a:lnTo>
                    <a:pt x="1904365" y="67818"/>
                  </a:lnTo>
                  <a:lnTo>
                    <a:pt x="1916430" y="81026"/>
                  </a:lnTo>
                  <a:lnTo>
                    <a:pt x="1940280" y="67157"/>
                  </a:lnTo>
                  <a:lnTo>
                    <a:pt x="1958162" y="50279"/>
                  </a:lnTo>
                  <a:lnTo>
                    <a:pt x="1970049" y="30441"/>
                  </a:lnTo>
                  <a:lnTo>
                    <a:pt x="1975993" y="7620"/>
                  </a:lnTo>
                  <a:close/>
                </a:path>
                <a:path w="2892425" h="367030">
                  <a:moveTo>
                    <a:pt x="2016506" y="0"/>
                  </a:moveTo>
                  <a:lnTo>
                    <a:pt x="1999615" y="0"/>
                  </a:lnTo>
                  <a:lnTo>
                    <a:pt x="1999615" y="36703"/>
                  </a:lnTo>
                  <a:lnTo>
                    <a:pt x="1968246" y="36703"/>
                  </a:lnTo>
                  <a:lnTo>
                    <a:pt x="1968246" y="51308"/>
                  </a:lnTo>
                  <a:lnTo>
                    <a:pt x="1999615" y="51308"/>
                  </a:lnTo>
                  <a:lnTo>
                    <a:pt x="1999615" y="87884"/>
                  </a:lnTo>
                  <a:lnTo>
                    <a:pt x="2016506" y="87884"/>
                  </a:lnTo>
                  <a:lnTo>
                    <a:pt x="2016506" y="0"/>
                  </a:lnTo>
                  <a:close/>
                </a:path>
                <a:path w="2892425" h="367030">
                  <a:moveTo>
                    <a:pt x="2023491" y="118745"/>
                  </a:moveTo>
                  <a:lnTo>
                    <a:pt x="1981962" y="98425"/>
                  </a:lnTo>
                  <a:lnTo>
                    <a:pt x="1977771" y="91440"/>
                  </a:lnTo>
                  <a:lnTo>
                    <a:pt x="1977771" y="77978"/>
                  </a:lnTo>
                  <a:lnTo>
                    <a:pt x="1960626" y="77978"/>
                  </a:lnTo>
                  <a:lnTo>
                    <a:pt x="1960626" y="91694"/>
                  </a:lnTo>
                  <a:lnTo>
                    <a:pt x="1956308" y="98679"/>
                  </a:lnTo>
                  <a:lnTo>
                    <a:pt x="1915033" y="118618"/>
                  </a:lnTo>
                  <a:lnTo>
                    <a:pt x="1925447" y="132207"/>
                  </a:lnTo>
                  <a:lnTo>
                    <a:pt x="1960245" y="115443"/>
                  </a:lnTo>
                  <a:lnTo>
                    <a:pt x="1969262" y="104902"/>
                  </a:lnTo>
                  <a:lnTo>
                    <a:pt x="1972589" y="109194"/>
                  </a:lnTo>
                  <a:lnTo>
                    <a:pt x="2007717" y="130860"/>
                  </a:lnTo>
                  <a:lnTo>
                    <a:pt x="2013966" y="132207"/>
                  </a:lnTo>
                  <a:lnTo>
                    <a:pt x="2023491" y="118745"/>
                  </a:lnTo>
                  <a:close/>
                </a:path>
                <a:path w="2892425" h="367030">
                  <a:moveTo>
                    <a:pt x="2144903" y="22606"/>
                  </a:moveTo>
                  <a:lnTo>
                    <a:pt x="2141690" y="17399"/>
                  </a:lnTo>
                  <a:lnTo>
                    <a:pt x="2140839" y="16002"/>
                  </a:lnTo>
                  <a:lnTo>
                    <a:pt x="2132838" y="10922"/>
                  </a:lnTo>
                  <a:lnTo>
                    <a:pt x="2127377" y="8140"/>
                  </a:lnTo>
                  <a:lnTo>
                    <a:pt x="2127377" y="26797"/>
                  </a:lnTo>
                  <a:lnTo>
                    <a:pt x="2127377" y="34925"/>
                  </a:lnTo>
                  <a:lnTo>
                    <a:pt x="2125091" y="38100"/>
                  </a:lnTo>
                  <a:lnTo>
                    <a:pt x="2120392" y="40386"/>
                  </a:lnTo>
                  <a:lnTo>
                    <a:pt x="2115693" y="42545"/>
                  </a:lnTo>
                  <a:lnTo>
                    <a:pt x="2108962" y="43688"/>
                  </a:lnTo>
                  <a:lnTo>
                    <a:pt x="2091690" y="43688"/>
                  </a:lnTo>
                  <a:lnTo>
                    <a:pt x="2085086" y="42545"/>
                  </a:lnTo>
                  <a:lnTo>
                    <a:pt x="2080387" y="40386"/>
                  </a:lnTo>
                  <a:lnTo>
                    <a:pt x="2075688" y="38100"/>
                  </a:lnTo>
                  <a:lnTo>
                    <a:pt x="2073275" y="34925"/>
                  </a:lnTo>
                  <a:lnTo>
                    <a:pt x="2073275" y="26797"/>
                  </a:lnTo>
                  <a:lnTo>
                    <a:pt x="2075561" y="23495"/>
                  </a:lnTo>
                  <a:lnTo>
                    <a:pt x="2080260" y="20955"/>
                  </a:lnTo>
                  <a:lnTo>
                    <a:pt x="2084832" y="18542"/>
                  </a:lnTo>
                  <a:lnTo>
                    <a:pt x="2091563" y="17399"/>
                  </a:lnTo>
                  <a:lnTo>
                    <a:pt x="2109089" y="17399"/>
                  </a:lnTo>
                  <a:lnTo>
                    <a:pt x="2115820" y="18542"/>
                  </a:lnTo>
                  <a:lnTo>
                    <a:pt x="2120392" y="20955"/>
                  </a:lnTo>
                  <a:lnTo>
                    <a:pt x="2125091" y="23495"/>
                  </a:lnTo>
                  <a:lnTo>
                    <a:pt x="2127377" y="26797"/>
                  </a:lnTo>
                  <a:lnTo>
                    <a:pt x="2127377" y="8140"/>
                  </a:lnTo>
                  <a:lnTo>
                    <a:pt x="2126310" y="7594"/>
                  </a:lnTo>
                  <a:lnTo>
                    <a:pt x="2118715" y="5219"/>
                  </a:lnTo>
                  <a:lnTo>
                    <a:pt x="2110067" y="3784"/>
                  </a:lnTo>
                  <a:lnTo>
                    <a:pt x="2100326" y="3302"/>
                  </a:lnTo>
                  <a:lnTo>
                    <a:pt x="2090635" y="3784"/>
                  </a:lnTo>
                  <a:lnTo>
                    <a:pt x="2055749" y="22606"/>
                  </a:lnTo>
                  <a:lnTo>
                    <a:pt x="2055749" y="38989"/>
                  </a:lnTo>
                  <a:lnTo>
                    <a:pt x="2090420" y="57315"/>
                  </a:lnTo>
                  <a:lnTo>
                    <a:pt x="2100326" y="57785"/>
                  </a:lnTo>
                  <a:lnTo>
                    <a:pt x="2110155" y="57315"/>
                  </a:lnTo>
                  <a:lnTo>
                    <a:pt x="2142045" y="43688"/>
                  </a:lnTo>
                  <a:lnTo>
                    <a:pt x="2144903" y="38989"/>
                  </a:lnTo>
                  <a:lnTo>
                    <a:pt x="2144903" y="22606"/>
                  </a:lnTo>
                  <a:close/>
                </a:path>
                <a:path w="2892425" h="367030">
                  <a:moveTo>
                    <a:pt x="2145284" y="112014"/>
                  </a:moveTo>
                  <a:lnTo>
                    <a:pt x="2074291" y="112014"/>
                  </a:lnTo>
                  <a:lnTo>
                    <a:pt x="2074291" y="89408"/>
                  </a:lnTo>
                  <a:lnTo>
                    <a:pt x="2057019" y="89408"/>
                  </a:lnTo>
                  <a:lnTo>
                    <a:pt x="2057019" y="126365"/>
                  </a:lnTo>
                  <a:lnTo>
                    <a:pt x="2145284" y="126365"/>
                  </a:lnTo>
                  <a:lnTo>
                    <a:pt x="2145284" y="112014"/>
                  </a:lnTo>
                  <a:close/>
                </a:path>
                <a:path w="2892425" h="367030">
                  <a:moveTo>
                    <a:pt x="2161667" y="67691"/>
                  </a:moveTo>
                  <a:lnTo>
                    <a:pt x="2039112" y="67691"/>
                  </a:lnTo>
                  <a:lnTo>
                    <a:pt x="2039112" y="82169"/>
                  </a:lnTo>
                  <a:lnTo>
                    <a:pt x="2161667" y="82169"/>
                  </a:lnTo>
                  <a:lnTo>
                    <a:pt x="2161667" y="67691"/>
                  </a:lnTo>
                  <a:close/>
                </a:path>
                <a:path w="2892425" h="367030">
                  <a:moveTo>
                    <a:pt x="2296160" y="36195"/>
                  </a:moveTo>
                  <a:lnTo>
                    <a:pt x="2295537" y="29273"/>
                  </a:lnTo>
                  <a:lnTo>
                    <a:pt x="2293683" y="22987"/>
                  </a:lnTo>
                  <a:lnTo>
                    <a:pt x="2290661" y="17526"/>
                  </a:lnTo>
                  <a:lnTo>
                    <a:pt x="2290584" y="17373"/>
                  </a:lnTo>
                  <a:lnTo>
                    <a:pt x="2286254" y="12446"/>
                  </a:lnTo>
                  <a:lnTo>
                    <a:pt x="2280945" y="8382"/>
                  </a:lnTo>
                  <a:lnTo>
                    <a:pt x="2279142" y="7518"/>
                  </a:lnTo>
                  <a:lnTo>
                    <a:pt x="2279142" y="30607"/>
                  </a:lnTo>
                  <a:lnTo>
                    <a:pt x="2279142" y="41910"/>
                  </a:lnTo>
                  <a:lnTo>
                    <a:pt x="2277491" y="46482"/>
                  </a:lnTo>
                  <a:lnTo>
                    <a:pt x="2274062" y="49911"/>
                  </a:lnTo>
                  <a:lnTo>
                    <a:pt x="2270760" y="53467"/>
                  </a:lnTo>
                  <a:lnTo>
                    <a:pt x="2266315" y="55245"/>
                  </a:lnTo>
                  <a:lnTo>
                    <a:pt x="2255393" y="55245"/>
                  </a:lnTo>
                  <a:lnTo>
                    <a:pt x="2242439" y="30607"/>
                  </a:lnTo>
                  <a:lnTo>
                    <a:pt x="2244090" y="26035"/>
                  </a:lnTo>
                  <a:lnTo>
                    <a:pt x="2247519" y="22606"/>
                  </a:lnTo>
                  <a:lnTo>
                    <a:pt x="2250821" y="19177"/>
                  </a:lnTo>
                  <a:lnTo>
                    <a:pt x="2255266" y="17526"/>
                  </a:lnTo>
                  <a:lnTo>
                    <a:pt x="2266442" y="17526"/>
                  </a:lnTo>
                  <a:lnTo>
                    <a:pt x="2270887" y="19177"/>
                  </a:lnTo>
                  <a:lnTo>
                    <a:pt x="2277491" y="26035"/>
                  </a:lnTo>
                  <a:lnTo>
                    <a:pt x="2279142" y="30607"/>
                  </a:lnTo>
                  <a:lnTo>
                    <a:pt x="2279142" y="7518"/>
                  </a:lnTo>
                  <a:lnTo>
                    <a:pt x="2274862" y="5461"/>
                  </a:lnTo>
                  <a:lnTo>
                    <a:pt x="2268207" y="3759"/>
                  </a:lnTo>
                  <a:lnTo>
                    <a:pt x="2260854" y="3175"/>
                  </a:lnTo>
                  <a:lnTo>
                    <a:pt x="2253475" y="3759"/>
                  </a:lnTo>
                  <a:lnTo>
                    <a:pt x="2225548" y="36195"/>
                  </a:lnTo>
                  <a:lnTo>
                    <a:pt x="2226157" y="43345"/>
                  </a:lnTo>
                  <a:lnTo>
                    <a:pt x="2260854" y="69469"/>
                  </a:lnTo>
                  <a:lnTo>
                    <a:pt x="2268232" y="68897"/>
                  </a:lnTo>
                  <a:lnTo>
                    <a:pt x="2290648" y="55245"/>
                  </a:lnTo>
                  <a:lnTo>
                    <a:pt x="2293683" y="49695"/>
                  </a:lnTo>
                  <a:lnTo>
                    <a:pt x="2295537" y="43294"/>
                  </a:lnTo>
                  <a:lnTo>
                    <a:pt x="2296160" y="36195"/>
                  </a:lnTo>
                  <a:close/>
                </a:path>
                <a:path w="2892425" h="367030">
                  <a:moveTo>
                    <a:pt x="2331466" y="80264"/>
                  </a:moveTo>
                  <a:lnTo>
                    <a:pt x="2314829" y="80264"/>
                  </a:lnTo>
                  <a:lnTo>
                    <a:pt x="2314829" y="94615"/>
                  </a:lnTo>
                  <a:lnTo>
                    <a:pt x="2314829" y="114935"/>
                  </a:lnTo>
                  <a:lnTo>
                    <a:pt x="2263140" y="114935"/>
                  </a:lnTo>
                  <a:lnTo>
                    <a:pt x="2263140" y="94615"/>
                  </a:lnTo>
                  <a:lnTo>
                    <a:pt x="2314829" y="94615"/>
                  </a:lnTo>
                  <a:lnTo>
                    <a:pt x="2314829" y="80264"/>
                  </a:lnTo>
                  <a:lnTo>
                    <a:pt x="2246249" y="80264"/>
                  </a:lnTo>
                  <a:lnTo>
                    <a:pt x="2246249" y="129159"/>
                  </a:lnTo>
                  <a:lnTo>
                    <a:pt x="2331466" y="129159"/>
                  </a:lnTo>
                  <a:lnTo>
                    <a:pt x="2331466" y="114935"/>
                  </a:lnTo>
                  <a:lnTo>
                    <a:pt x="2331466" y="94615"/>
                  </a:lnTo>
                  <a:lnTo>
                    <a:pt x="2331466" y="80264"/>
                  </a:lnTo>
                  <a:close/>
                </a:path>
                <a:path w="2892425" h="367030">
                  <a:moveTo>
                    <a:pt x="2331466" y="0"/>
                  </a:moveTo>
                  <a:lnTo>
                    <a:pt x="2314575" y="0"/>
                  </a:lnTo>
                  <a:lnTo>
                    <a:pt x="2314575" y="74676"/>
                  </a:lnTo>
                  <a:lnTo>
                    <a:pt x="2331466" y="74676"/>
                  </a:lnTo>
                  <a:lnTo>
                    <a:pt x="2331466" y="0"/>
                  </a:lnTo>
                  <a:close/>
                </a:path>
                <a:path w="2892425" h="367030">
                  <a:moveTo>
                    <a:pt x="2463800" y="116459"/>
                  </a:moveTo>
                  <a:lnTo>
                    <a:pt x="2391156" y="116459"/>
                  </a:lnTo>
                  <a:lnTo>
                    <a:pt x="2391156" y="110236"/>
                  </a:lnTo>
                  <a:lnTo>
                    <a:pt x="2460498" y="110236"/>
                  </a:lnTo>
                  <a:lnTo>
                    <a:pt x="2460498" y="76200"/>
                  </a:lnTo>
                  <a:lnTo>
                    <a:pt x="2374011" y="76200"/>
                  </a:lnTo>
                  <a:lnTo>
                    <a:pt x="2374011" y="90297"/>
                  </a:lnTo>
                  <a:lnTo>
                    <a:pt x="2443480" y="90297"/>
                  </a:lnTo>
                  <a:lnTo>
                    <a:pt x="2443480" y="96647"/>
                  </a:lnTo>
                  <a:lnTo>
                    <a:pt x="2374011" y="96647"/>
                  </a:lnTo>
                  <a:lnTo>
                    <a:pt x="2374011" y="130556"/>
                  </a:lnTo>
                  <a:lnTo>
                    <a:pt x="2463800" y="130556"/>
                  </a:lnTo>
                  <a:lnTo>
                    <a:pt x="2463800" y="116459"/>
                  </a:lnTo>
                  <a:close/>
                </a:path>
                <a:path w="2892425" h="367030">
                  <a:moveTo>
                    <a:pt x="2464435" y="1524"/>
                  </a:moveTo>
                  <a:lnTo>
                    <a:pt x="2370201" y="1524"/>
                  </a:lnTo>
                  <a:lnTo>
                    <a:pt x="2370201" y="15494"/>
                  </a:lnTo>
                  <a:lnTo>
                    <a:pt x="2464435" y="15494"/>
                  </a:lnTo>
                  <a:lnTo>
                    <a:pt x="2464435" y="1524"/>
                  </a:lnTo>
                  <a:close/>
                </a:path>
                <a:path w="2892425" h="367030">
                  <a:moveTo>
                    <a:pt x="2465959" y="34798"/>
                  </a:moveTo>
                  <a:lnTo>
                    <a:pt x="2448052" y="34798"/>
                  </a:lnTo>
                  <a:lnTo>
                    <a:pt x="2449322" y="18923"/>
                  </a:lnTo>
                  <a:lnTo>
                    <a:pt x="2432304" y="18923"/>
                  </a:lnTo>
                  <a:lnTo>
                    <a:pt x="2431288" y="34798"/>
                  </a:lnTo>
                  <a:lnTo>
                    <a:pt x="2403348" y="34798"/>
                  </a:lnTo>
                  <a:lnTo>
                    <a:pt x="2402332" y="18923"/>
                  </a:lnTo>
                  <a:lnTo>
                    <a:pt x="2385314" y="18923"/>
                  </a:lnTo>
                  <a:lnTo>
                    <a:pt x="2386584" y="34798"/>
                  </a:lnTo>
                  <a:lnTo>
                    <a:pt x="2368550" y="34798"/>
                  </a:lnTo>
                  <a:lnTo>
                    <a:pt x="2368550" y="48768"/>
                  </a:lnTo>
                  <a:lnTo>
                    <a:pt x="2465959" y="48768"/>
                  </a:lnTo>
                  <a:lnTo>
                    <a:pt x="2465959" y="34798"/>
                  </a:lnTo>
                  <a:close/>
                </a:path>
                <a:path w="2892425" h="367030">
                  <a:moveTo>
                    <a:pt x="2478659" y="55499"/>
                  </a:moveTo>
                  <a:lnTo>
                    <a:pt x="2356104" y="55499"/>
                  </a:lnTo>
                  <a:lnTo>
                    <a:pt x="2356104" y="69469"/>
                  </a:lnTo>
                  <a:lnTo>
                    <a:pt x="2478659" y="69469"/>
                  </a:lnTo>
                  <a:lnTo>
                    <a:pt x="2478659" y="55499"/>
                  </a:lnTo>
                  <a:close/>
                </a:path>
                <a:path w="2892425" h="367030">
                  <a:moveTo>
                    <a:pt x="2574417" y="74168"/>
                  </a:moveTo>
                  <a:lnTo>
                    <a:pt x="2572956" y="62738"/>
                  </a:lnTo>
                  <a:lnTo>
                    <a:pt x="2572639" y="60198"/>
                  </a:lnTo>
                  <a:lnTo>
                    <a:pt x="2564892" y="61302"/>
                  </a:lnTo>
                  <a:lnTo>
                    <a:pt x="2555202" y="62090"/>
                  </a:lnTo>
                  <a:lnTo>
                    <a:pt x="2543556" y="62585"/>
                  </a:lnTo>
                  <a:lnTo>
                    <a:pt x="2529967" y="62738"/>
                  </a:lnTo>
                  <a:lnTo>
                    <a:pt x="2514727" y="62738"/>
                  </a:lnTo>
                  <a:lnTo>
                    <a:pt x="2514727" y="48006"/>
                  </a:lnTo>
                  <a:lnTo>
                    <a:pt x="2560955" y="48006"/>
                  </a:lnTo>
                  <a:lnTo>
                    <a:pt x="2560955" y="6731"/>
                  </a:lnTo>
                  <a:lnTo>
                    <a:pt x="2497582" y="6731"/>
                  </a:lnTo>
                  <a:lnTo>
                    <a:pt x="2497582" y="21082"/>
                  </a:lnTo>
                  <a:lnTo>
                    <a:pt x="2543810" y="21082"/>
                  </a:lnTo>
                  <a:lnTo>
                    <a:pt x="2543810" y="34290"/>
                  </a:lnTo>
                  <a:lnTo>
                    <a:pt x="2497582" y="34290"/>
                  </a:lnTo>
                  <a:lnTo>
                    <a:pt x="2497582" y="77089"/>
                  </a:lnTo>
                  <a:lnTo>
                    <a:pt x="2523109" y="77089"/>
                  </a:lnTo>
                  <a:lnTo>
                    <a:pt x="2539225" y="76911"/>
                  </a:lnTo>
                  <a:lnTo>
                    <a:pt x="2553144" y="76352"/>
                  </a:lnTo>
                  <a:lnTo>
                    <a:pt x="2564854" y="75438"/>
                  </a:lnTo>
                  <a:lnTo>
                    <a:pt x="2574417" y="74168"/>
                  </a:lnTo>
                  <a:close/>
                </a:path>
                <a:path w="2892425" h="367030">
                  <a:moveTo>
                    <a:pt x="2601595" y="113030"/>
                  </a:moveTo>
                  <a:lnTo>
                    <a:pt x="2532634" y="113030"/>
                  </a:lnTo>
                  <a:lnTo>
                    <a:pt x="2532634" y="85217"/>
                  </a:lnTo>
                  <a:lnTo>
                    <a:pt x="2515362" y="85217"/>
                  </a:lnTo>
                  <a:lnTo>
                    <a:pt x="2515362" y="127381"/>
                  </a:lnTo>
                  <a:lnTo>
                    <a:pt x="2601595" y="127381"/>
                  </a:lnTo>
                  <a:lnTo>
                    <a:pt x="2601595" y="113030"/>
                  </a:lnTo>
                  <a:close/>
                </a:path>
                <a:path w="2892425" h="367030">
                  <a:moveTo>
                    <a:pt x="2618105" y="40132"/>
                  </a:moveTo>
                  <a:lnTo>
                    <a:pt x="2597912" y="40132"/>
                  </a:lnTo>
                  <a:lnTo>
                    <a:pt x="2597912" y="0"/>
                  </a:lnTo>
                  <a:lnTo>
                    <a:pt x="2580894" y="0"/>
                  </a:lnTo>
                  <a:lnTo>
                    <a:pt x="2580894" y="94996"/>
                  </a:lnTo>
                  <a:lnTo>
                    <a:pt x="2597912" y="94996"/>
                  </a:lnTo>
                  <a:lnTo>
                    <a:pt x="2597912" y="54483"/>
                  </a:lnTo>
                  <a:lnTo>
                    <a:pt x="2618105" y="54483"/>
                  </a:lnTo>
                  <a:lnTo>
                    <a:pt x="2618105" y="40132"/>
                  </a:lnTo>
                  <a:close/>
                </a:path>
                <a:path w="2892425" h="367030">
                  <a:moveTo>
                    <a:pt x="2734437" y="64516"/>
                  </a:moveTo>
                  <a:lnTo>
                    <a:pt x="2662682" y="64516"/>
                  </a:lnTo>
                  <a:lnTo>
                    <a:pt x="2662682" y="51943"/>
                  </a:lnTo>
                  <a:lnTo>
                    <a:pt x="2728595" y="51943"/>
                  </a:lnTo>
                  <a:lnTo>
                    <a:pt x="2728595" y="37846"/>
                  </a:lnTo>
                  <a:lnTo>
                    <a:pt x="2662682" y="37846"/>
                  </a:lnTo>
                  <a:lnTo>
                    <a:pt x="2662682" y="25781"/>
                  </a:lnTo>
                  <a:lnTo>
                    <a:pt x="2732405" y="25781"/>
                  </a:lnTo>
                  <a:lnTo>
                    <a:pt x="2732405" y="11557"/>
                  </a:lnTo>
                  <a:lnTo>
                    <a:pt x="2645410" y="11557"/>
                  </a:lnTo>
                  <a:lnTo>
                    <a:pt x="2645410" y="78613"/>
                  </a:lnTo>
                  <a:lnTo>
                    <a:pt x="2734437" y="78613"/>
                  </a:lnTo>
                  <a:lnTo>
                    <a:pt x="2734437" y="64516"/>
                  </a:lnTo>
                  <a:close/>
                </a:path>
                <a:path w="2892425" h="367030">
                  <a:moveTo>
                    <a:pt x="2749931" y="100076"/>
                  </a:moveTo>
                  <a:lnTo>
                    <a:pt x="2627376" y="100076"/>
                  </a:lnTo>
                  <a:lnTo>
                    <a:pt x="2627376" y="114427"/>
                  </a:lnTo>
                  <a:lnTo>
                    <a:pt x="2749931" y="114427"/>
                  </a:lnTo>
                  <a:lnTo>
                    <a:pt x="2749931" y="100076"/>
                  </a:lnTo>
                  <a:close/>
                </a:path>
                <a:path w="2892425" h="367030">
                  <a:moveTo>
                    <a:pt x="2849626" y="108966"/>
                  </a:moveTo>
                  <a:lnTo>
                    <a:pt x="2848699" y="96139"/>
                  </a:lnTo>
                  <a:lnTo>
                    <a:pt x="2848610" y="94742"/>
                  </a:lnTo>
                  <a:lnTo>
                    <a:pt x="2840037" y="95250"/>
                  </a:lnTo>
                  <a:lnTo>
                    <a:pt x="2831084" y="95631"/>
                  </a:lnTo>
                  <a:lnTo>
                    <a:pt x="2812034" y="96139"/>
                  </a:lnTo>
                  <a:lnTo>
                    <a:pt x="2812034" y="73660"/>
                  </a:lnTo>
                  <a:lnTo>
                    <a:pt x="2820670" y="71882"/>
                  </a:lnTo>
                  <a:lnTo>
                    <a:pt x="2827528" y="68072"/>
                  </a:lnTo>
                  <a:lnTo>
                    <a:pt x="2832608" y="62357"/>
                  </a:lnTo>
                  <a:lnTo>
                    <a:pt x="2834436" y="60198"/>
                  </a:lnTo>
                  <a:lnTo>
                    <a:pt x="2837561" y="56515"/>
                  </a:lnTo>
                  <a:lnTo>
                    <a:pt x="2840050" y="49657"/>
                  </a:lnTo>
                  <a:lnTo>
                    <a:pt x="2840101" y="41402"/>
                  </a:lnTo>
                  <a:lnTo>
                    <a:pt x="2839453" y="34340"/>
                  </a:lnTo>
                  <a:lnTo>
                    <a:pt x="2837510" y="27940"/>
                  </a:lnTo>
                  <a:lnTo>
                    <a:pt x="2834462" y="22606"/>
                  </a:lnTo>
                  <a:lnTo>
                    <a:pt x="2834309" y="22339"/>
                  </a:lnTo>
                  <a:lnTo>
                    <a:pt x="2829814" y="17399"/>
                  </a:lnTo>
                  <a:lnTo>
                    <a:pt x="2824327" y="13335"/>
                  </a:lnTo>
                  <a:lnTo>
                    <a:pt x="2822575" y="12509"/>
                  </a:lnTo>
                  <a:lnTo>
                    <a:pt x="2822575" y="35941"/>
                  </a:lnTo>
                  <a:lnTo>
                    <a:pt x="2822575" y="46863"/>
                  </a:lnTo>
                  <a:lnTo>
                    <a:pt x="2820797" y="51308"/>
                  </a:lnTo>
                  <a:lnTo>
                    <a:pt x="2813685" y="58420"/>
                  </a:lnTo>
                  <a:lnTo>
                    <a:pt x="2808986" y="60198"/>
                  </a:lnTo>
                  <a:lnTo>
                    <a:pt x="2797810" y="60198"/>
                  </a:lnTo>
                  <a:lnTo>
                    <a:pt x="2793111" y="58420"/>
                  </a:lnTo>
                  <a:lnTo>
                    <a:pt x="2789555" y="54864"/>
                  </a:lnTo>
                  <a:lnTo>
                    <a:pt x="2785872" y="51308"/>
                  </a:lnTo>
                  <a:lnTo>
                    <a:pt x="2784094" y="46863"/>
                  </a:lnTo>
                  <a:lnTo>
                    <a:pt x="2784094" y="35941"/>
                  </a:lnTo>
                  <a:lnTo>
                    <a:pt x="2785872" y="31496"/>
                  </a:lnTo>
                  <a:lnTo>
                    <a:pt x="2789428" y="27940"/>
                  </a:lnTo>
                  <a:lnTo>
                    <a:pt x="2792857" y="24384"/>
                  </a:lnTo>
                  <a:lnTo>
                    <a:pt x="2797556" y="22606"/>
                  </a:lnTo>
                  <a:lnTo>
                    <a:pt x="2808859" y="22606"/>
                  </a:lnTo>
                  <a:lnTo>
                    <a:pt x="2813431" y="24384"/>
                  </a:lnTo>
                  <a:lnTo>
                    <a:pt x="2817139" y="27978"/>
                  </a:lnTo>
                  <a:lnTo>
                    <a:pt x="2820670" y="31496"/>
                  </a:lnTo>
                  <a:lnTo>
                    <a:pt x="2822575" y="35941"/>
                  </a:lnTo>
                  <a:lnTo>
                    <a:pt x="2822575" y="12509"/>
                  </a:lnTo>
                  <a:lnTo>
                    <a:pt x="2818193" y="10439"/>
                  </a:lnTo>
                  <a:lnTo>
                    <a:pt x="2811373" y="8712"/>
                  </a:lnTo>
                  <a:lnTo>
                    <a:pt x="2803906" y="8128"/>
                  </a:lnTo>
                  <a:lnTo>
                    <a:pt x="2796311" y="8712"/>
                  </a:lnTo>
                  <a:lnTo>
                    <a:pt x="2767228" y="34340"/>
                  </a:lnTo>
                  <a:lnTo>
                    <a:pt x="2766568" y="41402"/>
                  </a:lnTo>
                  <a:lnTo>
                    <a:pt x="2766568" y="49657"/>
                  </a:lnTo>
                  <a:lnTo>
                    <a:pt x="2769108" y="56769"/>
                  </a:lnTo>
                  <a:lnTo>
                    <a:pt x="2774315" y="62484"/>
                  </a:lnTo>
                  <a:lnTo>
                    <a:pt x="2779395" y="68326"/>
                  </a:lnTo>
                  <a:lnTo>
                    <a:pt x="2786253" y="72009"/>
                  </a:lnTo>
                  <a:lnTo>
                    <a:pt x="2794762" y="73660"/>
                  </a:lnTo>
                  <a:lnTo>
                    <a:pt x="2794762" y="96520"/>
                  </a:lnTo>
                  <a:lnTo>
                    <a:pt x="2786303" y="96761"/>
                  </a:lnTo>
                  <a:lnTo>
                    <a:pt x="2777337" y="96926"/>
                  </a:lnTo>
                  <a:lnTo>
                    <a:pt x="2757932" y="97028"/>
                  </a:lnTo>
                  <a:lnTo>
                    <a:pt x="2759837" y="111379"/>
                  </a:lnTo>
                  <a:lnTo>
                    <a:pt x="2783167" y="111239"/>
                  </a:lnTo>
                  <a:lnTo>
                    <a:pt x="2805912" y="110794"/>
                  </a:lnTo>
                  <a:lnTo>
                    <a:pt x="2828074" y="110045"/>
                  </a:lnTo>
                  <a:lnTo>
                    <a:pt x="2849626" y="108966"/>
                  </a:lnTo>
                  <a:close/>
                </a:path>
                <a:path w="2892425" h="367030">
                  <a:moveTo>
                    <a:pt x="2891917" y="52324"/>
                  </a:moveTo>
                  <a:lnTo>
                    <a:pt x="2871597" y="52324"/>
                  </a:lnTo>
                  <a:lnTo>
                    <a:pt x="2871597" y="0"/>
                  </a:lnTo>
                  <a:lnTo>
                    <a:pt x="2854325" y="0"/>
                  </a:lnTo>
                  <a:lnTo>
                    <a:pt x="2854325" y="132080"/>
                  </a:lnTo>
                  <a:lnTo>
                    <a:pt x="2871597" y="132080"/>
                  </a:lnTo>
                  <a:lnTo>
                    <a:pt x="2871597" y="66675"/>
                  </a:lnTo>
                  <a:lnTo>
                    <a:pt x="2891917" y="66675"/>
                  </a:lnTo>
                  <a:lnTo>
                    <a:pt x="2891917" y="52324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2" name="object 72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6826631" y="3032379"/>
              <a:ext cx="124460" cy="132080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7012305" y="3032379"/>
              <a:ext cx="378460" cy="127381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7454899" y="3032379"/>
              <a:ext cx="270764" cy="132080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7792466" y="3049651"/>
              <a:ext cx="68833" cy="104266"/>
            </a:xfrm>
            <a:prstGeom prst="rect">
              <a:avLst/>
            </a:prstGeom>
          </p:spPr>
        </p:pic>
        <p:sp>
          <p:nvSpPr>
            <p:cNvPr id="76" name="object 76"/>
            <p:cNvSpPr/>
            <p:nvPr/>
          </p:nvSpPr>
          <p:spPr>
            <a:xfrm>
              <a:off x="7873110" y="3031870"/>
              <a:ext cx="260985" cy="128270"/>
            </a:xfrm>
            <a:custGeom>
              <a:avLst/>
              <a:gdLst/>
              <a:ahLst/>
              <a:cxnLst/>
              <a:rect l="l" t="t" r="r" b="b"/>
              <a:pathLst>
                <a:path w="260984" h="128269">
                  <a:moveTo>
                    <a:pt x="43561" y="84327"/>
                  </a:moveTo>
                  <a:lnTo>
                    <a:pt x="26416" y="84327"/>
                  </a:lnTo>
                  <a:lnTo>
                    <a:pt x="26416" y="127888"/>
                  </a:lnTo>
                  <a:lnTo>
                    <a:pt x="114173" y="127888"/>
                  </a:lnTo>
                  <a:lnTo>
                    <a:pt x="114173" y="113537"/>
                  </a:lnTo>
                  <a:lnTo>
                    <a:pt x="43561" y="113537"/>
                  </a:lnTo>
                  <a:lnTo>
                    <a:pt x="43561" y="84327"/>
                  </a:lnTo>
                  <a:close/>
                </a:path>
                <a:path w="260984" h="128269">
                  <a:moveTo>
                    <a:pt x="111633" y="507"/>
                  </a:moveTo>
                  <a:lnTo>
                    <a:pt x="94742" y="507"/>
                  </a:lnTo>
                  <a:lnTo>
                    <a:pt x="94742" y="37973"/>
                  </a:lnTo>
                  <a:lnTo>
                    <a:pt x="70485" y="37973"/>
                  </a:lnTo>
                  <a:lnTo>
                    <a:pt x="70485" y="52069"/>
                  </a:lnTo>
                  <a:lnTo>
                    <a:pt x="94742" y="52069"/>
                  </a:lnTo>
                  <a:lnTo>
                    <a:pt x="94742" y="94995"/>
                  </a:lnTo>
                  <a:lnTo>
                    <a:pt x="111633" y="94995"/>
                  </a:lnTo>
                  <a:lnTo>
                    <a:pt x="111633" y="507"/>
                  </a:lnTo>
                  <a:close/>
                </a:path>
                <a:path w="260984" h="128269">
                  <a:moveTo>
                    <a:pt x="50038" y="28828"/>
                  </a:moveTo>
                  <a:lnTo>
                    <a:pt x="32639" y="28828"/>
                  </a:lnTo>
                  <a:lnTo>
                    <a:pt x="32639" y="42925"/>
                  </a:lnTo>
                  <a:lnTo>
                    <a:pt x="29845" y="50164"/>
                  </a:lnTo>
                  <a:lnTo>
                    <a:pt x="0" y="73151"/>
                  </a:lnTo>
                  <a:lnTo>
                    <a:pt x="11557" y="84581"/>
                  </a:lnTo>
                  <a:lnTo>
                    <a:pt x="17272" y="81787"/>
                  </a:lnTo>
                  <a:lnTo>
                    <a:pt x="23114" y="77850"/>
                  </a:lnTo>
                  <a:lnTo>
                    <a:pt x="28956" y="72643"/>
                  </a:lnTo>
                  <a:lnTo>
                    <a:pt x="34798" y="67563"/>
                  </a:lnTo>
                  <a:lnTo>
                    <a:pt x="39116" y="62611"/>
                  </a:lnTo>
                  <a:lnTo>
                    <a:pt x="41783" y="58038"/>
                  </a:lnTo>
                  <a:lnTo>
                    <a:pt x="62344" y="58038"/>
                  </a:lnTo>
                  <a:lnTo>
                    <a:pt x="60071" y="56133"/>
                  </a:lnTo>
                  <a:lnTo>
                    <a:pt x="53340" y="49783"/>
                  </a:lnTo>
                  <a:lnTo>
                    <a:pt x="50038" y="42925"/>
                  </a:lnTo>
                  <a:lnTo>
                    <a:pt x="50038" y="28828"/>
                  </a:lnTo>
                  <a:close/>
                </a:path>
                <a:path w="260984" h="128269">
                  <a:moveTo>
                    <a:pt x="62344" y="58038"/>
                  </a:moveTo>
                  <a:lnTo>
                    <a:pt x="41783" y="58038"/>
                  </a:lnTo>
                  <a:lnTo>
                    <a:pt x="44958" y="62356"/>
                  </a:lnTo>
                  <a:lnTo>
                    <a:pt x="49530" y="66801"/>
                  </a:lnTo>
                  <a:lnTo>
                    <a:pt x="61722" y="75945"/>
                  </a:lnTo>
                  <a:lnTo>
                    <a:pt x="67437" y="79375"/>
                  </a:lnTo>
                  <a:lnTo>
                    <a:pt x="72644" y="81406"/>
                  </a:lnTo>
                  <a:lnTo>
                    <a:pt x="82804" y="68452"/>
                  </a:lnTo>
                  <a:lnTo>
                    <a:pt x="76608" y="66671"/>
                  </a:lnTo>
                  <a:lnTo>
                    <a:pt x="70770" y="64007"/>
                  </a:lnTo>
                  <a:lnTo>
                    <a:pt x="65266" y="60487"/>
                  </a:lnTo>
                  <a:lnTo>
                    <a:pt x="62344" y="58038"/>
                  </a:lnTo>
                  <a:close/>
                </a:path>
                <a:path w="260984" h="128269">
                  <a:moveTo>
                    <a:pt x="79121" y="14731"/>
                  </a:moveTo>
                  <a:lnTo>
                    <a:pt x="3683" y="14731"/>
                  </a:lnTo>
                  <a:lnTo>
                    <a:pt x="3683" y="28828"/>
                  </a:lnTo>
                  <a:lnTo>
                    <a:pt x="79121" y="28828"/>
                  </a:lnTo>
                  <a:lnTo>
                    <a:pt x="79121" y="14731"/>
                  </a:lnTo>
                  <a:close/>
                </a:path>
                <a:path w="260984" h="128269">
                  <a:moveTo>
                    <a:pt x="50038" y="0"/>
                  </a:moveTo>
                  <a:lnTo>
                    <a:pt x="32766" y="0"/>
                  </a:lnTo>
                  <a:lnTo>
                    <a:pt x="32766" y="14731"/>
                  </a:lnTo>
                  <a:lnTo>
                    <a:pt x="50038" y="14731"/>
                  </a:lnTo>
                  <a:lnTo>
                    <a:pt x="50038" y="0"/>
                  </a:lnTo>
                  <a:close/>
                </a:path>
                <a:path w="260984" h="128269">
                  <a:moveTo>
                    <a:pt x="175133" y="82930"/>
                  </a:moveTo>
                  <a:lnTo>
                    <a:pt x="157861" y="82930"/>
                  </a:lnTo>
                  <a:lnTo>
                    <a:pt x="157861" y="127888"/>
                  </a:lnTo>
                  <a:lnTo>
                    <a:pt x="244094" y="127888"/>
                  </a:lnTo>
                  <a:lnTo>
                    <a:pt x="244094" y="113537"/>
                  </a:lnTo>
                  <a:lnTo>
                    <a:pt x="175133" y="113537"/>
                  </a:lnTo>
                  <a:lnTo>
                    <a:pt x="175133" y="82930"/>
                  </a:lnTo>
                  <a:close/>
                </a:path>
                <a:path w="260984" h="128269">
                  <a:moveTo>
                    <a:pt x="240411" y="507"/>
                  </a:moveTo>
                  <a:lnTo>
                    <a:pt x="223393" y="507"/>
                  </a:lnTo>
                  <a:lnTo>
                    <a:pt x="223393" y="95503"/>
                  </a:lnTo>
                  <a:lnTo>
                    <a:pt x="240411" y="95503"/>
                  </a:lnTo>
                  <a:lnTo>
                    <a:pt x="240411" y="54101"/>
                  </a:lnTo>
                  <a:lnTo>
                    <a:pt x="260604" y="54101"/>
                  </a:lnTo>
                  <a:lnTo>
                    <a:pt x="260604" y="39750"/>
                  </a:lnTo>
                  <a:lnTo>
                    <a:pt x="240411" y="39750"/>
                  </a:lnTo>
                  <a:lnTo>
                    <a:pt x="240411" y="507"/>
                  </a:lnTo>
                  <a:close/>
                </a:path>
                <a:path w="260984" h="128269">
                  <a:moveTo>
                    <a:pt x="201930" y="9016"/>
                  </a:moveTo>
                  <a:lnTo>
                    <a:pt x="140081" y="9016"/>
                  </a:lnTo>
                  <a:lnTo>
                    <a:pt x="140081" y="68961"/>
                  </a:lnTo>
                  <a:lnTo>
                    <a:pt x="201930" y="68961"/>
                  </a:lnTo>
                  <a:lnTo>
                    <a:pt x="201930" y="54737"/>
                  </a:lnTo>
                  <a:lnTo>
                    <a:pt x="157225" y="54737"/>
                  </a:lnTo>
                  <a:lnTo>
                    <a:pt x="157225" y="23367"/>
                  </a:lnTo>
                  <a:lnTo>
                    <a:pt x="201930" y="23367"/>
                  </a:lnTo>
                  <a:lnTo>
                    <a:pt x="201930" y="9016"/>
                  </a:lnTo>
                  <a:close/>
                </a:path>
                <a:path w="260984" h="128269">
                  <a:moveTo>
                    <a:pt x="201930" y="23367"/>
                  </a:moveTo>
                  <a:lnTo>
                    <a:pt x="184912" y="23367"/>
                  </a:lnTo>
                  <a:lnTo>
                    <a:pt x="184912" y="54737"/>
                  </a:lnTo>
                  <a:lnTo>
                    <a:pt x="201930" y="54737"/>
                  </a:lnTo>
                  <a:lnTo>
                    <a:pt x="201930" y="23367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7" name="object 77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8196071" y="3032379"/>
              <a:ext cx="243077" cy="132080"/>
            </a:xfrm>
            <a:prstGeom prst="rect">
              <a:avLst/>
            </a:prstGeom>
          </p:spPr>
        </p:pic>
        <p:pic>
          <p:nvPicPr>
            <p:cNvPr id="78" name="object 78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8466581" y="3032379"/>
              <a:ext cx="105918" cy="129159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5539740" y="3726179"/>
              <a:ext cx="144780" cy="144780"/>
            </a:xfrm>
            <a:prstGeom prst="rect">
              <a:avLst/>
            </a:prstGeom>
          </p:spPr>
        </p:pic>
        <p:sp>
          <p:nvSpPr>
            <p:cNvPr id="80" name="object 80"/>
            <p:cNvSpPr/>
            <p:nvPr/>
          </p:nvSpPr>
          <p:spPr>
            <a:xfrm>
              <a:off x="5773928" y="3732910"/>
              <a:ext cx="387985" cy="130175"/>
            </a:xfrm>
            <a:custGeom>
              <a:avLst/>
              <a:gdLst/>
              <a:ahLst/>
              <a:cxnLst/>
              <a:rect l="l" t="t" r="r" b="b"/>
              <a:pathLst>
                <a:path w="387985" h="130175">
                  <a:moveTo>
                    <a:pt x="384301" y="71500"/>
                  </a:moveTo>
                  <a:lnTo>
                    <a:pt x="298831" y="71500"/>
                  </a:lnTo>
                  <a:lnTo>
                    <a:pt x="298831" y="85725"/>
                  </a:lnTo>
                  <a:lnTo>
                    <a:pt x="367411" y="85725"/>
                  </a:lnTo>
                  <a:lnTo>
                    <a:pt x="367411" y="93980"/>
                  </a:lnTo>
                  <a:lnTo>
                    <a:pt x="298831" y="93980"/>
                  </a:lnTo>
                  <a:lnTo>
                    <a:pt x="298831" y="129920"/>
                  </a:lnTo>
                  <a:lnTo>
                    <a:pt x="387604" y="129920"/>
                  </a:lnTo>
                  <a:lnTo>
                    <a:pt x="387604" y="115824"/>
                  </a:lnTo>
                  <a:lnTo>
                    <a:pt x="315722" y="115824"/>
                  </a:lnTo>
                  <a:lnTo>
                    <a:pt x="315722" y="107061"/>
                  </a:lnTo>
                  <a:lnTo>
                    <a:pt x="384301" y="107061"/>
                  </a:lnTo>
                  <a:lnTo>
                    <a:pt x="384301" y="71500"/>
                  </a:lnTo>
                  <a:close/>
                </a:path>
                <a:path w="387985" h="130175">
                  <a:moveTo>
                    <a:pt x="104521" y="69214"/>
                  </a:moveTo>
                  <a:lnTo>
                    <a:pt x="18161" y="69214"/>
                  </a:lnTo>
                  <a:lnTo>
                    <a:pt x="18161" y="83438"/>
                  </a:lnTo>
                  <a:lnTo>
                    <a:pt x="87375" y="83438"/>
                  </a:lnTo>
                  <a:lnTo>
                    <a:pt x="87375" y="92709"/>
                  </a:lnTo>
                  <a:lnTo>
                    <a:pt x="18161" y="92709"/>
                  </a:lnTo>
                  <a:lnTo>
                    <a:pt x="18161" y="129793"/>
                  </a:lnTo>
                  <a:lnTo>
                    <a:pt x="107950" y="129793"/>
                  </a:lnTo>
                  <a:lnTo>
                    <a:pt x="107950" y="115569"/>
                  </a:lnTo>
                  <a:lnTo>
                    <a:pt x="35306" y="115569"/>
                  </a:lnTo>
                  <a:lnTo>
                    <a:pt x="35306" y="106171"/>
                  </a:lnTo>
                  <a:lnTo>
                    <a:pt x="104521" y="106171"/>
                  </a:lnTo>
                  <a:lnTo>
                    <a:pt x="104521" y="69214"/>
                  </a:lnTo>
                  <a:close/>
                </a:path>
                <a:path w="387985" h="130175">
                  <a:moveTo>
                    <a:pt x="384301" y="40893"/>
                  </a:moveTo>
                  <a:lnTo>
                    <a:pt x="367411" y="40893"/>
                  </a:lnTo>
                  <a:lnTo>
                    <a:pt x="367411" y="66420"/>
                  </a:lnTo>
                  <a:lnTo>
                    <a:pt x="384301" y="66420"/>
                  </a:lnTo>
                  <a:lnTo>
                    <a:pt x="384301" y="40893"/>
                  </a:lnTo>
                  <a:close/>
                </a:path>
                <a:path w="387985" h="130175">
                  <a:moveTo>
                    <a:pt x="294513" y="4318"/>
                  </a:moveTo>
                  <a:lnTo>
                    <a:pt x="278257" y="4318"/>
                  </a:lnTo>
                  <a:lnTo>
                    <a:pt x="278257" y="61975"/>
                  </a:lnTo>
                  <a:lnTo>
                    <a:pt x="341757" y="61975"/>
                  </a:lnTo>
                  <a:lnTo>
                    <a:pt x="341757" y="47625"/>
                  </a:lnTo>
                  <a:lnTo>
                    <a:pt x="294513" y="47625"/>
                  </a:lnTo>
                  <a:lnTo>
                    <a:pt x="294513" y="34543"/>
                  </a:lnTo>
                  <a:lnTo>
                    <a:pt x="384301" y="34543"/>
                  </a:lnTo>
                  <a:lnTo>
                    <a:pt x="384301" y="26288"/>
                  </a:lnTo>
                  <a:lnTo>
                    <a:pt x="341757" y="26288"/>
                  </a:lnTo>
                  <a:lnTo>
                    <a:pt x="341757" y="20065"/>
                  </a:lnTo>
                  <a:lnTo>
                    <a:pt x="294513" y="20065"/>
                  </a:lnTo>
                  <a:lnTo>
                    <a:pt x="294513" y="4318"/>
                  </a:lnTo>
                  <a:close/>
                </a:path>
                <a:path w="387985" h="130175">
                  <a:moveTo>
                    <a:pt x="384301" y="34543"/>
                  </a:moveTo>
                  <a:lnTo>
                    <a:pt x="325374" y="34543"/>
                  </a:lnTo>
                  <a:lnTo>
                    <a:pt x="325374" y="47625"/>
                  </a:lnTo>
                  <a:lnTo>
                    <a:pt x="341757" y="47625"/>
                  </a:lnTo>
                  <a:lnTo>
                    <a:pt x="341757" y="40893"/>
                  </a:lnTo>
                  <a:lnTo>
                    <a:pt x="384301" y="40893"/>
                  </a:lnTo>
                  <a:lnTo>
                    <a:pt x="384301" y="34543"/>
                  </a:lnTo>
                  <a:close/>
                </a:path>
                <a:path w="387985" h="130175">
                  <a:moveTo>
                    <a:pt x="384301" y="0"/>
                  </a:moveTo>
                  <a:lnTo>
                    <a:pt x="367411" y="0"/>
                  </a:lnTo>
                  <a:lnTo>
                    <a:pt x="367411" y="26288"/>
                  </a:lnTo>
                  <a:lnTo>
                    <a:pt x="384301" y="26288"/>
                  </a:lnTo>
                  <a:lnTo>
                    <a:pt x="384301" y="0"/>
                  </a:lnTo>
                  <a:close/>
                </a:path>
                <a:path w="387985" h="130175">
                  <a:moveTo>
                    <a:pt x="341757" y="4318"/>
                  </a:moveTo>
                  <a:lnTo>
                    <a:pt x="325374" y="4318"/>
                  </a:lnTo>
                  <a:lnTo>
                    <a:pt x="325374" y="20065"/>
                  </a:lnTo>
                  <a:lnTo>
                    <a:pt x="341757" y="20065"/>
                  </a:lnTo>
                  <a:lnTo>
                    <a:pt x="341757" y="4318"/>
                  </a:lnTo>
                  <a:close/>
                </a:path>
                <a:path w="387985" h="130175">
                  <a:moveTo>
                    <a:pt x="258063" y="99949"/>
                  </a:moveTo>
                  <a:lnTo>
                    <a:pt x="135636" y="99949"/>
                  </a:lnTo>
                  <a:lnTo>
                    <a:pt x="135636" y="114300"/>
                  </a:lnTo>
                  <a:lnTo>
                    <a:pt x="258063" y="114300"/>
                  </a:lnTo>
                  <a:lnTo>
                    <a:pt x="258063" y="99949"/>
                  </a:lnTo>
                  <a:close/>
                </a:path>
                <a:path w="387985" h="130175">
                  <a:moveTo>
                    <a:pt x="205359" y="81533"/>
                  </a:moveTo>
                  <a:lnTo>
                    <a:pt x="188341" y="81533"/>
                  </a:lnTo>
                  <a:lnTo>
                    <a:pt x="188341" y="99949"/>
                  </a:lnTo>
                  <a:lnTo>
                    <a:pt x="205359" y="99949"/>
                  </a:lnTo>
                  <a:lnTo>
                    <a:pt x="205359" y="81533"/>
                  </a:lnTo>
                  <a:close/>
                </a:path>
                <a:path w="387985" h="130175">
                  <a:moveTo>
                    <a:pt x="240157" y="11556"/>
                  </a:moveTo>
                  <a:lnTo>
                    <a:pt x="153288" y="11556"/>
                  </a:lnTo>
                  <a:lnTo>
                    <a:pt x="153288" y="25653"/>
                  </a:lnTo>
                  <a:lnTo>
                    <a:pt x="222885" y="25653"/>
                  </a:lnTo>
                  <a:lnTo>
                    <a:pt x="222885" y="38988"/>
                  </a:lnTo>
                  <a:lnTo>
                    <a:pt x="152908" y="38988"/>
                  </a:lnTo>
                  <a:lnTo>
                    <a:pt x="152908" y="81533"/>
                  </a:lnTo>
                  <a:lnTo>
                    <a:pt x="243712" y="81533"/>
                  </a:lnTo>
                  <a:lnTo>
                    <a:pt x="243712" y="67309"/>
                  </a:lnTo>
                  <a:lnTo>
                    <a:pt x="170180" y="67309"/>
                  </a:lnTo>
                  <a:lnTo>
                    <a:pt x="170180" y="52705"/>
                  </a:lnTo>
                  <a:lnTo>
                    <a:pt x="240157" y="52705"/>
                  </a:lnTo>
                  <a:lnTo>
                    <a:pt x="240157" y="11556"/>
                  </a:lnTo>
                  <a:close/>
                </a:path>
                <a:path w="387985" h="130175">
                  <a:moveTo>
                    <a:pt x="122427" y="44576"/>
                  </a:moveTo>
                  <a:lnTo>
                    <a:pt x="0" y="44576"/>
                  </a:lnTo>
                  <a:lnTo>
                    <a:pt x="0" y="59055"/>
                  </a:lnTo>
                  <a:lnTo>
                    <a:pt x="122427" y="59055"/>
                  </a:lnTo>
                  <a:lnTo>
                    <a:pt x="122427" y="44576"/>
                  </a:lnTo>
                  <a:close/>
                </a:path>
                <a:path w="387985" h="130175">
                  <a:moveTo>
                    <a:pt x="104139" y="2158"/>
                  </a:moveTo>
                  <a:lnTo>
                    <a:pt x="17780" y="2158"/>
                  </a:lnTo>
                  <a:lnTo>
                    <a:pt x="17780" y="16509"/>
                  </a:lnTo>
                  <a:lnTo>
                    <a:pt x="86868" y="16509"/>
                  </a:lnTo>
                  <a:lnTo>
                    <a:pt x="86794" y="21699"/>
                  </a:lnTo>
                  <a:lnTo>
                    <a:pt x="86566" y="28114"/>
                  </a:lnTo>
                  <a:lnTo>
                    <a:pt x="86171" y="35744"/>
                  </a:lnTo>
                  <a:lnTo>
                    <a:pt x="85598" y="44576"/>
                  </a:lnTo>
                  <a:lnTo>
                    <a:pt x="102235" y="44576"/>
                  </a:lnTo>
                  <a:lnTo>
                    <a:pt x="103068" y="32127"/>
                  </a:lnTo>
                  <a:lnTo>
                    <a:pt x="103663" y="20891"/>
                  </a:lnTo>
                  <a:lnTo>
                    <a:pt x="104020" y="10894"/>
                  </a:lnTo>
                  <a:lnTo>
                    <a:pt x="104139" y="2158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" name="object 81"/>
            <p:cNvSpPr/>
            <p:nvPr/>
          </p:nvSpPr>
          <p:spPr>
            <a:xfrm>
              <a:off x="6226555" y="3732021"/>
              <a:ext cx="535940" cy="133350"/>
            </a:xfrm>
            <a:custGeom>
              <a:avLst/>
              <a:gdLst/>
              <a:ahLst/>
              <a:cxnLst/>
              <a:rect l="l" t="t" r="r" b="b"/>
              <a:pathLst>
                <a:path w="535940" h="133350">
                  <a:moveTo>
                    <a:pt x="342519" y="78612"/>
                  </a:moveTo>
                  <a:lnTo>
                    <a:pt x="303022" y="91058"/>
                  </a:lnTo>
                  <a:lnTo>
                    <a:pt x="299212" y="97535"/>
                  </a:lnTo>
                  <a:lnTo>
                    <a:pt x="299212" y="113664"/>
                  </a:lnTo>
                  <a:lnTo>
                    <a:pt x="332803" y="131988"/>
                  </a:lnTo>
                  <a:lnTo>
                    <a:pt x="342519" y="132460"/>
                  </a:lnTo>
                  <a:lnTo>
                    <a:pt x="352327" y="131986"/>
                  </a:lnTo>
                  <a:lnTo>
                    <a:pt x="383442" y="118236"/>
                  </a:lnTo>
                  <a:lnTo>
                    <a:pt x="334010" y="118236"/>
                  </a:lnTo>
                  <a:lnTo>
                    <a:pt x="327660" y="117093"/>
                  </a:lnTo>
                  <a:lnTo>
                    <a:pt x="323215" y="114807"/>
                  </a:lnTo>
                  <a:lnTo>
                    <a:pt x="318770" y="112648"/>
                  </a:lnTo>
                  <a:lnTo>
                    <a:pt x="316575" y="109600"/>
                  </a:lnTo>
                  <a:lnTo>
                    <a:pt x="334010" y="92709"/>
                  </a:lnTo>
                  <a:lnTo>
                    <a:pt x="383273" y="92709"/>
                  </a:lnTo>
                  <a:lnTo>
                    <a:pt x="382270" y="91058"/>
                  </a:lnTo>
                  <a:lnTo>
                    <a:pt x="374650" y="86105"/>
                  </a:lnTo>
                  <a:lnTo>
                    <a:pt x="368343" y="82845"/>
                  </a:lnTo>
                  <a:lnTo>
                    <a:pt x="360870" y="80502"/>
                  </a:lnTo>
                  <a:lnTo>
                    <a:pt x="352254" y="79087"/>
                  </a:lnTo>
                  <a:lnTo>
                    <a:pt x="342519" y="78612"/>
                  </a:lnTo>
                  <a:close/>
                </a:path>
                <a:path w="535940" h="133350">
                  <a:moveTo>
                    <a:pt x="383273" y="92709"/>
                  </a:moveTo>
                  <a:lnTo>
                    <a:pt x="351282" y="92709"/>
                  </a:lnTo>
                  <a:lnTo>
                    <a:pt x="357759" y="93852"/>
                  </a:lnTo>
                  <a:lnTo>
                    <a:pt x="362203" y="96138"/>
                  </a:lnTo>
                  <a:lnTo>
                    <a:pt x="366522" y="98425"/>
                  </a:lnTo>
                  <a:lnTo>
                    <a:pt x="368808" y="101600"/>
                  </a:lnTo>
                  <a:lnTo>
                    <a:pt x="368808" y="109600"/>
                  </a:lnTo>
                  <a:lnTo>
                    <a:pt x="366522" y="112648"/>
                  </a:lnTo>
                  <a:lnTo>
                    <a:pt x="362076" y="114934"/>
                  </a:lnTo>
                  <a:lnTo>
                    <a:pt x="357504" y="117093"/>
                  </a:lnTo>
                  <a:lnTo>
                    <a:pt x="351027" y="118236"/>
                  </a:lnTo>
                  <a:lnTo>
                    <a:pt x="383442" y="118236"/>
                  </a:lnTo>
                  <a:lnTo>
                    <a:pt x="386132" y="113664"/>
                  </a:lnTo>
                  <a:lnTo>
                    <a:pt x="386207" y="97535"/>
                  </a:lnTo>
                  <a:lnTo>
                    <a:pt x="383273" y="92709"/>
                  </a:lnTo>
                  <a:close/>
                </a:path>
                <a:path w="535940" h="133350">
                  <a:moveTo>
                    <a:pt x="122428" y="101853"/>
                  </a:moveTo>
                  <a:lnTo>
                    <a:pt x="0" y="101853"/>
                  </a:lnTo>
                  <a:lnTo>
                    <a:pt x="0" y="116077"/>
                  </a:lnTo>
                  <a:lnTo>
                    <a:pt x="122428" y="116077"/>
                  </a:lnTo>
                  <a:lnTo>
                    <a:pt x="122428" y="101853"/>
                  </a:lnTo>
                  <a:close/>
                </a:path>
                <a:path w="535940" h="133350">
                  <a:moveTo>
                    <a:pt x="69723" y="75310"/>
                  </a:moveTo>
                  <a:lnTo>
                    <a:pt x="52578" y="75310"/>
                  </a:lnTo>
                  <a:lnTo>
                    <a:pt x="52578" y="101853"/>
                  </a:lnTo>
                  <a:lnTo>
                    <a:pt x="69723" y="101853"/>
                  </a:lnTo>
                  <a:lnTo>
                    <a:pt x="69723" y="75310"/>
                  </a:lnTo>
                  <a:close/>
                </a:path>
                <a:path w="535940" h="133350">
                  <a:moveTo>
                    <a:pt x="69850" y="31114"/>
                  </a:moveTo>
                  <a:lnTo>
                    <a:pt x="52324" y="31114"/>
                  </a:lnTo>
                  <a:lnTo>
                    <a:pt x="50800" y="37256"/>
                  </a:lnTo>
                  <a:lnTo>
                    <a:pt x="47752" y="43100"/>
                  </a:lnTo>
                  <a:lnTo>
                    <a:pt x="12920" y="65099"/>
                  </a:lnTo>
                  <a:lnTo>
                    <a:pt x="3302" y="66928"/>
                  </a:lnTo>
                  <a:lnTo>
                    <a:pt x="14605" y="80263"/>
                  </a:lnTo>
                  <a:lnTo>
                    <a:pt x="29565" y="75047"/>
                  </a:lnTo>
                  <a:lnTo>
                    <a:pt x="42275" y="68532"/>
                  </a:lnTo>
                  <a:lnTo>
                    <a:pt x="52770" y="60707"/>
                  </a:lnTo>
                  <a:lnTo>
                    <a:pt x="61087" y="51561"/>
                  </a:lnTo>
                  <a:lnTo>
                    <a:pt x="82334" y="51561"/>
                  </a:lnTo>
                  <a:lnTo>
                    <a:pt x="78726" y="48474"/>
                  </a:lnTo>
                  <a:lnTo>
                    <a:pt x="74279" y="43021"/>
                  </a:lnTo>
                  <a:lnTo>
                    <a:pt x="71332" y="37234"/>
                  </a:lnTo>
                  <a:lnTo>
                    <a:pt x="69850" y="31114"/>
                  </a:lnTo>
                  <a:close/>
                </a:path>
                <a:path w="535940" h="133350">
                  <a:moveTo>
                    <a:pt x="82334" y="51561"/>
                  </a:moveTo>
                  <a:lnTo>
                    <a:pt x="61087" y="51561"/>
                  </a:lnTo>
                  <a:lnTo>
                    <a:pt x="64775" y="55989"/>
                  </a:lnTo>
                  <a:lnTo>
                    <a:pt x="101727" y="78134"/>
                  </a:lnTo>
                  <a:lnTo>
                    <a:pt x="108585" y="80136"/>
                  </a:lnTo>
                  <a:lnTo>
                    <a:pt x="118491" y="66675"/>
                  </a:lnTo>
                  <a:lnTo>
                    <a:pt x="108729" y="64702"/>
                  </a:lnTo>
                  <a:lnTo>
                    <a:pt x="99837" y="61848"/>
                  </a:lnTo>
                  <a:lnTo>
                    <a:pt x="91826" y="58138"/>
                  </a:lnTo>
                  <a:lnTo>
                    <a:pt x="84709" y="53593"/>
                  </a:lnTo>
                  <a:lnTo>
                    <a:pt x="82334" y="51561"/>
                  </a:lnTo>
                  <a:close/>
                </a:path>
                <a:path w="535940" h="133350">
                  <a:moveTo>
                    <a:pt x="109855" y="17271"/>
                  </a:moveTo>
                  <a:lnTo>
                    <a:pt x="12573" y="17271"/>
                  </a:lnTo>
                  <a:lnTo>
                    <a:pt x="12573" y="31114"/>
                  </a:lnTo>
                  <a:lnTo>
                    <a:pt x="109855" y="31114"/>
                  </a:lnTo>
                  <a:lnTo>
                    <a:pt x="109855" y="17271"/>
                  </a:lnTo>
                  <a:close/>
                </a:path>
                <a:path w="535940" h="133350">
                  <a:moveTo>
                    <a:pt x="69850" y="1650"/>
                  </a:moveTo>
                  <a:lnTo>
                    <a:pt x="52705" y="1650"/>
                  </a:lnTo>
                  <a:lnTo>
                    <a:pt x="52705" y="17271"/>
                  </a:lnTo>
                  <a:lnTo>
                    <a:pt x="69850" y="17271"/>
                  </a:lnTo>
                  <a:lnTo>
                    <a:pt x="69850" y="1650"/>
                  </a:lnTo>
                  <a:close/>
                </a:path>
                <a:path w="535940" h="133350">
                  <a:moveTo>
                    <a:pt x="258064" y="100456"/>
                  </a:moveTo>
                  <a:lnTo>
                    <a:pt x="135636" y="100456"/>
                  </a:lnTo>
                  <a:lnTo>
                    <a:pt x="135636" y="114934"/>
                  </a:lnTo>
                  <a:lnTo>
                    <a:pt x="258064" y="114934"/>
                  </a:lnTo>
                  <a:lnTo>
                    <a:pt x="258064" y="100456"/>
                  </a:lnTo>
                  <a:close/>
                </a:path>
                <a:path w="535940" h="133350">
                  <a:moveTo>
                    <a:pt x="196469" y="56387"/>
                  </a:moveTo>
                  <a:lnTo>
                    <a:pt x="179197" y="56387"/>
                  </a:lnTo>
                  <a:lnTo>
                    <a:pt x="179197" y="100456"/>
                  </a:lnTo>
                  <a:lnTo>
                    <a:pt x="196469" y="100456"/>
                  </a:lnTo>
                  <a:lnTo>
                    <a:pt x="196469" y="56387"/>
                  </a:lnTo>
                  <a:close/>
                </a:path>
                <a:path w="535940" h="133350">
                  <a:moveTo>
                    <a:pt x="240919" y="12953"/>
                  </a:moveTo>
                  <a:lnTo>
                    <a:pt x="151130" y="12953"/>
                  </a:lnTo>
                  <a:lnTo>
                    <a:pt x="151130" y="27177"/>
                  </a:lnTo>
                  <a:lnTo>
                    <a:pt x="223647" y="27177"/>
                  </a:lnTo>
                  <a:lnTo>
                    <a:pt x="223647" y="44830"/>
                  </a:lnTo>
                  <a:lnTo>
                    <a:pt x="223460" y="54570"/>
                  </a:lnTo>
                  <a:lnTo>
                    <a:pt x="222916" y="64547"/>
                  </a:lnTo>
                  <a:lnTo>
                    <a:pt x="222014" y="74985"/>
                  </a:lnTo>
                  <a:lnTo>
                    <a:pt x="220853" y="85216"/>
                  </a:lnTo>
                  <a:lnTo>
                    <a:pt x="237744" y="86486"/>
                  </a:lnTo>
                  <a:lnTo>
                    <a:pt x="239170" y="74763"/>
                  </a:lnTo>
                  <a:lnTo>
                    <a:pt x="240141" y="63531"/>
                  </a:lnTo>
                  <a:lnTo>
                    <a:pt x="240726" y="52125"/>
                  </a:lnTo>
                  <a:lnTo>
                    <a:pt x="240850" y="44830"/>
                  </a:lnTo>
                  <a:lnTo>
                    <a:pt x="240919" y="12953"/>
                  </a:lnTo>
                  <a:close/>
                </a:path>
                <a:path w="535940" h="133350">
                  <a:moveTo>
                    <a:pt x="448055" y="34543"/>
                  </a:moveTo>
                  <a:lnTo>
                    <a:pt x="413639" y="52958"/>
                  </a:lnTo>
                  <a:lnTo>
                    <a:pt x="413639" y="67055"/>
                  </a:lnTo>
                  <a:lnTo>
                    <a:pt x="415925" y="72643"/>
                  </a:lnTo>
                  <a:lnTo>
                    <a:pt x="420497" y="77088"/>
                  </a:lnTo>
                  <a:lnTo>
                    <a:pt x="424942" y="81660"/>
                  </a:lnTo>
                  <a:lnTo>
                    <a:pt x="431292" y="84581"/>
                  </a:lnTo>
                  <a:lnTo>
                    <a:pt x="439420" y="85978"/>
                  </a:lnTo>
                  <a:lnTo>
                    <a:pt x="439420" y="99313"/>
                  </a:lnTo>
                  <a:lnTo>
                    <a:pt x="401700" y="99694"/>
                  </a:lnTo>
                  <a:lnTo>
                    <a:pt x="403351" y="113918"/>
                  </a:lnTo>
                  <a:lnTo>
                    <a:pt x="429379" y="113797"/>
                  </a:lnTo>
                  <a:lnTo>
                    <a:pt x="453167" y="113426"/>
                  </a:lnTo>
                  <a:lnTo>
                    <a:pt x="474718" y="112793"/>
                  </a:lnTo>
                  <a:lnTo>
                    <a:pt x="494029" y="111886"/>
                  </a:lnTo>
                  <a:lnTo>
                    <a:pt x="492998" y="98932"/>
                  </a:lnTo>
                  <a:lnTo>
                    <a:pt x="456565" y="98932"/>
                  </a:lnTo>
                  <a:lnTo>
                    <a:pt x="456565" y="85851"/>
                  </a:lnTo>
                  <a:lnTo>
                    <a:pt x="464693" y="84454"/>
                  </a:lnTo>
                  <a:lnTo>
                    <a:pt x="471043" y="81406"/>
                  </a:lnTo>
                  <a:lnTo>
                    <a:pt x="479332" y="72643"/>
                  </a:lnTo>
                  <a:lnTo>
                    <a:pt x="442722" y="72643"/>
                  </a:lnTo>
                  <a:lnTo>
                    <a:pt x="438530" y="71500"/>
                  </a:lnTo>
                  <a:lnTo>
                    <a:pt x="435483" y="69214"/>
                  </a:lnTo>
                  <a:lnTo>
                    <a:pt x="432435" y="67055"/>
                  </a:lnTo>
                  <a:lnTo>
                    <a:pt x="430977" y="64261"/>
                  </a:lnTo>
                  <a:lnTo>
                    <a:pt x="442849" y="48640"/>
                  </a:lnTo>
                  <a:lnTo>
                    <a:pt x="480377" y="48640"/>
                  </a:lnTo>
                  <a:lnTo>
                    <a:pt x="479171" y="46227"/>
                  </a:lnTo>
                  <a:lnTo>
                    <a:pt x="473075" y="41528"/>
                  </a:lnTo>
                  <a:lnTo>
                    <a:pt x="468076" y="38508"/>
                  </a:lnTo>
                  <a:lnTo>
                    <a:pt x="462232" y="36322"/>
                  </a:lnTo>
                  <a:lnTo>
                    <a:pt x="455554" y="34992"/>
                  </a:lnTo>
                  <a:lnTo>
                    <a:pt x="448055" y="34543"/>
                  </a:lnTo>
                  <a:close/>
                </a:path>
                <a:path w="535940" h="133350">
                  <a:moveTo>
                    <a:pt x="492887" y="97535"/>
                  </a:moveTo>
                  <a:lnTo>
                    <a:pt x="487551" y="97915"/>
                  </a:lnTo>
                  <a:lnTo>
                    <a:pt x="479726" y="98282"/>
                  </a:lnTo>
                  <a:lnTo>
                    <a:pt x="456565" y="98932"/>
                  </a:lnTo>
                  <a:lnTo>
                    <a:pt x="492998" y="98932"/>
                  </a:lnTo>
                  <a:lnTo>
                    <a:pt x="492887" y="97535"/>
                  </a:lnTo>
                  <a:close/>
                </a:path>
                <a:path w="535940" h="133350">
                  <a:moveTo>
                    <a:pt x="480377" y="48640"/>
                  </a:moveTo>
                  <a:lnTo>
                    <a:pt x="453390" y="48640"/>
                  </a:lnTo>
                  <a:lnTo>
                    <a:pt x="457580" y="49783"/>
                  </a:lnTo>
                  <a:lnTo>
                    <a:pt x="460501" y="52069"/>
                  </a:lnTo>
                  <a:lnTo>
                    <a:pt x="463550" y="54355"/>
                  </a:lnTo>
                  <a:lnTo>
                    <a:pt x="465074" y="57150"/>
                  </a:lnTo>
                  <a:lnTo>
                    <a:pt x="465074" y="64261"/>
                  </a:lnTo>
                  <a:lnTo>
                    <a:pt x="463550" y="67055"/>
                  </a:lnTo>
                  <a:lnTo>
                    <a:pt x="460501" y="69214"/>
                  </a:lnTo>
                  <a:lnTo>
                    <a:pt x="457453" y="71500"/>
                  </a:lnTo>
                  <a:lnTo>
                    <a:pt x="453390" y="72643"/>
                  </a:lnTo>
                  <a:lnTo>
                    <a:pt x="479332" y="72643"/>
                  </a:lnTo>
                  <a:lnTo>
                    <a:pt x="479933" y="72008"/>
                  </a:lnTo>
                  <a:lnTo>
                    <a:pt x="482219" y="66420"/>
                  </a:lnTo>
                  <a:lnTo>
                    <a:pt x="482092" y="52069"/>
                  </a:lnTo>
                  <a:lnTo>
                    <a:pt x="480377" y="48640"/>
                  </a:lnTo>
                  <a:close/>
                </a:path>
                <a:path w="535940" h="133350">
                  <a:moveTo>
                    <a:pt x="339344" y="5587"/>
                  </a:moveTo>
                  <a:lnTo>
                    <a:pt x="278511" y="5587"/>
                  </a:lnTo>
                  <a:lnTo>
                    <a:pt x="278511" y="19557"/>
                  </a:lnTo>
                  <a:lnTo>
                    <a:pt x="322452" y="19557"/>
                  </a:lnTo>
                  <a:lnTo>
                    <a:pt x="322452" y="32003"/>
                  </a:lnTo>
                  <a:lnTo>
                    <a:pt x="278511" y="32003"/>
                  </a:lnTo>
                  <a:lnTo>
                    <a:pt x="278511" y="73278"/>
                  </a:lnTo>
                  <a:lnTo>
                    <a:pt x="316480" y="73118"/>
                  </a:lnTo>
                  <a:lnTo>
                    <a:pt x="326517" y="72897"/>
                  </a:lnTo>
                  <a:lnTo>
                    <a:pt x="334010" y="72008"/>
                  </a:lnTo>
                  <a:lnTo>
                    <a:pt x="344424" y="70484"/>
                  </a:lnTo>
                  <a:lnTo>
                    <a:pt x="342712" y="59308"/>
                  </a:lnTo>
                  <a:lnTo>
                    <a:pt x="295275" y="59308"/>
                  </a:lnTo>
                  <a:lnTo>
                    <a:pt x="295275" y="45465"/>
                  </a:lnTo>
                  <a:lnTo>
                    <a:pt x="339344" y="45465"/>
                  </a:lnTo>
                  <a:lnTo>
                    <a:pt x="339344" y="5587"/>
                  </a:lnTo>
                  <a:close/>
                </a:path>
                <a:path w="535940" h="133350">
                  <a:moveTo>
                    <a:pt x="342265" y="56387"/>
                  </a:moveTo>
                  <a:lnTo>
                    <a:pt x="295275" y="59308"/>
                  </a:lnTo>
                  <a:lnTo>
                    <a:pt x="342712" y="59308"/>
                  </a:lnTo>
                  <a:lnTo>
                    <a:pt x="342265" y="56387"/>
                  </a:lnTo>
                  <a:close/>
                </a:path>
                <a:path w="535940" h="133350">
                  <a:moveTo>
                    <a:pt x="515747" y="888"/>
                  </a:moveTo>
                  <a:lnTo>
                    <a:pt x="498475" y="888"/>
                  </a:lnTo>
                  <a:lnTo>
                    <a:pt x="498475" y="132969"/>
                  </a:lnTo>
                  <a:lnTo>
                    <a:pt x="515747" y="132969"/>
                  </a:lnTo>
                  <a:lnTo>
                    <a:pt x="515747" y="71754"/>
                  </a:lnTo>
                  <a:lnTo>
                    <a:pt x="535559" y="71754"/>
                  </a:lnTo>
                  <a:lnTo>
                    <a:pt x="535559" y="57276"/>
                  </a:lnTo>
                  <a:lnTo>
                    <a:pt x="515747" y="57276"/>
                  </a:lnTo>
                  <a:lnTo>
                    <a:pt x="515747" y="888"/>
                  </a:lnTo>
                  <a:close/>
                </a:path>
                <a:path w="535940" h="133350">
                  <a:moveTo>
                    <a:pt x="383667" y="888"/>
                  </a:moveTo>
                  <a:lnTo>
                    <a:pt x="366902" y="888"/>
                  </a:lnTo>
                  <a:lnTo>
                    <a:pt x="366902" y="18668"/>
                  </a:lnTo>
                  <a:lnTo>
                    <a:pt x="346710" y="18668"/>
                  </a:lnTo>
                  <a:lnTo>
                    <a:pt x="346710" y="32384"/>
                  </a:lnTo>
                  <a:lnTo>
                    <a:pt x="366902" y="32384"/>
                  </a:lnTo>
                  <a:lnTo>
                    <a:pt x="366902" y="45592"/>
                  </a:lnTo>
                  <a:lnTo>
                    <a:pt x="346710" y="45592"/>
                  </a:lnTo>
                  <a:lnTo>
                    <a:pt x="346710" y="59308"/>
                  </a:lnTo>
                  <a:lnTo>
                    <a:pt x="366902" y="59308"/>
                  </a:lnTo>
                  <a:lnTo>
                    <a:pt x="366902" y="77088"/>
                  </a:lnTo>
                  <a:lnTo>
                    <a:pt x="383667" y="77088"/>
                  </a:lnTo>
                  <a:lnTo>
                    <a:pt x="383667" y="888"/>
                  </a:lnTo>
                  <a:close/>
                </a:path>
                <a:path w="535940" h="133350">
                  <a:moveTo>
                    <a:pt x="488823" y="15493"/>
                  </a:moveTo>
                  <a:lnTo>
                    <a:pt x="407035" y="15493"/>
                  </a:lnTo>
                  <a:lnTo>
                    <a:pt x="407035" y="29971"/>
                  </a:lnTo>
                  <a:lnTo>
                    <a:pt x="488823" y="29971"/>
                  </a:lnTo>
                  <a:lnTo>
                    <a:pt x="488823" y="15493"/>
                  </a:lnTo>
                  <a:close/>
                </a:path>
                <a:path w="535940" h="133350">
                  <a:moveTo>
                    <a:pt x="456565" y="0"/>
                  </a:moveTo>
                  <a:lnTo>
                    <a:pt x="439420" y="0"/>
                  </a:lnTo>
                  <a:lnTo>
                    <a:pt x="439420" y="15493"/>
                  </a:lnTo>
                  <a:lnTo>
                    <a:pt x="456565" y="15493"/>
                  </a:lnTo>
                  <a:lnTo>
                    <a:pt x="456565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2" name="object 82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6812533" y="3732021"/>
              <a:ext cx="253365" cy="132969"/>
            </a:xfrm>
            <a:prstGeom prst="rect">
              <a:avLst/>
            </a:prstGeom>
          </p:spPr>
        </p:pic>
        <p:sp>
          <p:nvSpPr>
            <p:cNvPr id="83" name="object 83"/>
            <p:cNvSpPr/>
            <p:nvPr/>
          </p:nvSpPr>
          <p:spPr>
            <a:xfrm>
              <a:off x="5773928" y="3731132"/>
              <a:ext cx="2963545" cy="374650"/>
            </a:xfrm>
            <a:custGeom>
              <a:avLst/>
              <a:gdLst/>
              <a:ahLst/>
              <a:cxnLst/>
              <a:rect l="l" t="t" r="r" b="b"/>
              <a:pathLst>
                <a:path w="2963545" h="374650">
                  <a:moveTo>
                    <a:pt x="119761" y="285496"/>
                  </a:moveTo>
                  <a:lnTo>
                    <a:pt x="79756" y="272161"/>
                  </a:lnTo>
                  <a:lnTo>
                    <a:pt x="71628" y="261493"/>
                  </a:lnTo>
                  <a:lnTo>
                    <a:pt x="109855" y="261493"/>
                  </a:lnTo>
                  <a:lnTo>
                    <a:pt x="109855" y="247142"/>
                  </a:lnTo>
                  <a:lnTo>
                    <a:pt x="69850" y="247142"/>
                  </a:lnTo>
                  <a:lnTo>
                    <a:pt x="69850" y="234696"/>
                  </a:lnTo>
                  <a:lnTo>
                    <a:pt x="52705" y="234696"/>
                  </a:lnTo>
                  <a:lnTo>
                    <a:pt x="52705" y="247142"/>
                  </a:lnTo>
                  <a:lnTo>
                    <a:pt x="12573" y="247142"/>
                  </a:lnTo>
                  <a:lnTo>
                    <a:pt x="12573" y="261493"/>
                  </a:lnTo>
                  <a:lnTo>
                    <a:pt x="50800" y="261493"/>
                  </a:lnTo>
                  <a:lnTo>
                    <a:pt x="48641" y="267208"/>
                  </a:lnTo>
                  <a:lnTo>
                    <a:pt x="10325" y="284581"/>
                  </a:lnTo>
                  <a:lnTo>
                    <a:pt x="1778" y="285623"/>
                  </a:lnTo>
                  <a:lnTo>
                    <a:pt x="12192" y="298704"/>
                  </a:lnTo>
                  <a:lnTo>
                    <a:pt x="52578" y="282740"/>
                  </a:lnTo>
                  <a:lnTo>
                    <a:pt x="61341" y="275209"/>
                  </a:lnTo>
                  <a:lnTo>
                    <a:pt x="65773" y="279196"/>
                  </a:lnTo>
                  <a:lnTo>
                    <a:pt x="104013" y="297218"/>
                  </a:lnTo>
                  <a:lnTo>
                    <a:pt x="110871" y="298450"/>
                  </a:lnTo>
                  <a:lnTo>
                    <a:pt x="119761" y="285496"/>
                  </a:lnTo>
                  <a:close/>
                </a:path>
                <a:path w="2963545" h="374650">
                  <a:moveTo>
                    <a:pt x="122428" y="306832"/>
                  </a:moveTo>
                  <a:lnTo>
                    <a:pt x="0" y="306832"/>
                  </a:lnTo>
                  <a:lnTo>
                    <a:pt x="0" y="321437"/>
                  </a:lnTo>
                  <a:lnTo>
                    <a:pt x="52578" y="321437"/>
                  </a:lnTo>
                  <a:lnTo>
                    <a:pt x="52578" y="368427"/>
                  </a:lnTo>
                  <a:lnTo>
                    <a:pt x="69596" y="368427"/>
                  </a:lnTo>
                  <a:lnTo>
                    <a:pt x="69596" y="321437"/>
                  </a:lnTo>
                  <a:lnTo>
                    <a:pt x="122428" y="321437"/>
                  </a:lnTo>
                  <a:lnTo>
                    <a:pt x="122428" y="306832"/>
                  </a:lnTo>
                  <a:close/>
                </a:path>
                <a:path w="2963545" h="374650">
                  <a:moveTo>
                    <a:pt x="202311" y="325120"/>
                  </a:moveTo>
                  <a:lnTo>
                    <a:pt x="178498" y="291515"/>
                  </a:lnTo>
                  <a:lnTo>
                    <a:pt x="176911" y="276479"/>
                  </a:lnTo>
                  <a:lnTo>
                    <a:pt x="176911" y="245491"/>
                  </a:lnTo>
                  <a:lnTo>
                    <a:pt x="160528" y="245491"/>
                  </a:lnTo>
                  <a:lnTo>
                    <a:pt x="158762" y="292773"/>
                  </a:lnTo>
                  <a:lnTo>
                    <a:pt x="132334" y="329311"/>
                  </a:lnTo>
                  <a:lnTo>
                    <a:pt x="144653" y="340487"/>
                  </a:lnTo>
                  <a:lnTo>
                    <a:pt x="168783" y="310388"/>
                  </a:lnTo>
                  <a:lnTo>
                    <a:pt x="172758" y="317563"/>
                  </a:lnTo>
                  <a:lnTo>
                    <a:pt x="177647" y="324396"/>
                  </a:lnTo>
                  <a:lnTo>
                    <a:pt x="183476" y="330898"/>
                  </a:lnTo>
                  <a:lnTo>
                    <a:pt x="190246" y="337058"/>
                  </a:lnTo>
                  <a:lnTo>
                    <a:pt x="202311" y="325120"/>
                  </a:lnTo>
                  <a:close/>
                </a:path>
                <a:path w="2963545" h="374650">
                  <a:moveTo>
                    <a:pt x="223774" y="239141"/>
                  </a:moveTo>
                  <a:lnTo>
                    <a:pt x="206756" y="239141"/>
                  </a:lnTo>
                  <a:lnTo>
                    <a:pt x="206756" y="278003"/>
                  </a:lnTo>
                  <a:lnTo>
                    <a:pt x="187706" y="278003"/>
                  </a:lnTo>
                  <a:lnTo>
                    <a:pt x="187706" y="292481"/>
                  </a:lnTo>
                  <a:lnTo>
                    <a:pt x="206756" y="292481"/>
                  </a:lnTo>
                  <a:lnTo>
                    <a:pt x="206756" y="364617"/>
                  </a:lnTo>
                  <a:lnTo>
                    <a:pt x="223774" y="364617"/>
                  </a:lnTo>
                  <a:lnTo>
                    <a:pt x="223774" y="239141"/>
                  </a:lnTo>
                  <a:close/>
                </a:path>
                <a:path w="2963545" h="374650">
                  <a:moveTo>
                    <a:pt x="250571" y="236474"/>
                  </a:moveTo>
                  <a:lnTo>
                    <a:pt x="233426" y="236474"/>
                  </a:lnTo>
                  <a:lnTo>
                    <a:pt x="233426" y="368554"/>
                  </a:lnTo>
                  <a:lnTo>
                    <a:pt x="250571" y="368554"/>
                  </a:lnTo>
                  <a:lnTo>
                    <a:pt x="250571" y="236474"/>
                  </a:lnTo>
                  <a:close/>
                </a:path>
                <a:path w="2963545" h="374650">
                  <a:moveTo>
                    <a:pt x="376936" y="271526"/>
                  </a:moveTo>
                  <a:lnTo>
                    <a:pt x="307086" y="271526"/>
                  </a:lnTo>
                  <a:lnTo>
                    <a:pt x="307086" y="243078"/>
                  </a:lnTo>
                  <a:lnTo>
                    <a:pt x="289814" y="243078"/>
                  </a:lnTo>
                  <a:lnTo>
                    <a:pt x="289814" y="286131"/>
                  </a:lnTo>
                  <a:lnTo>
                    <a:pt x="376936" y="286131"/>
                  </a:lnTo>
                  <a:lnTo>
                    <a:pt x="376936" y="271526"/>
                  </a:lnTo>
                  <a:close/>
                </a:path>
                <a:path w="2963545" h="374650">
                  <a:moveTo>
                    <a:pt x="377444" y="348488"/>
                  </a:moveTo>
                  <a:lnTo>
                    <a:pt x="306451" y="348488"/>
                  </a:lnTo>
                  <a:lnTo>
                    <a:pt x="306451" y="323850"/>
                  </a:lnTo>
                  <a:lnTo>
                    <a:pt x="289179" y="323850"/>
                  </a:lnTo>
                  <a:lnTo>
                    <a:pt x="289179" y="362966"/>
                  </a:lnTo>
                  <a:lnTo>
                    <a:pt x="377444" y="362966"/>
                  </a:lnTo>
                  <a:lnTo>
                    <a:pt x="377444" y="348488"/>
                  </a:lnTo>
                  <a:close/>
                </a:path>
                <a:path w="2963545" h="374650">
                  <a:moveTo>
                    <a:pt x="393700" y="299974"/>
                  </a:moveTo>
                  <a:lnTo>
                    <a:pt x="271272" y="299974"/>
                  </a:lnTo>
                  <a:lnTo>
                    <a:pt x="271272" y="314452"/>
                  </a:lnTo>
                  <a:lnTo>
                    <a:pt x="393700" y="314452"/>
                  </a:lnTo>
                  <a:lnTo>
                    <a:pt x="393700" y="299974"/>
                  </a:lnTo>
                  <a:close/>
                </a:path>
                <a:path w="2963545" h="374650">
                  <a:moveTo>
                    <a:pt x="534416" y="323342"/>
                  </a:moveTo>
                  <a:lnTo>
                    <a:pt x="507339" y="296418"/>
                  </a:lnTo>
                  <a:lnTo>
                    <a:pt x="501777" y="262001"/>
                  </a:lnTo>
                  <a:lnTo>
                    <a:pt x="529844" y="262001"/>
                  </a:lnTo>
                  <a:lnTo>
                    <a:pt x="529844" y="247650"/>
                  </a:lnTo>
                  <a:lnTo>
                    <a:pt x="456057" y="247650"/>
                  </a:lnTo>
                  <a:lnTo>
                    <a:pt x="456057" y="262001"/>
                  </a:lnTo>
                  <a:lnTo>
                    <a:pt x="484632" y="262001"/>
                  </a:lnTo>
                  <a:lnTo>
                    <a:pt x="484632" y="276098"/>
                  </a:lnTo>
                  <a:lnTo>
                    <a:pt x="468845" y="313182"/>
                  </a:lnTo>
                  <a:lnTo>
                    <a:pt x="451231" y="327533"/>
                  </a:lnTo>
                  <a:lnTo>
                    <a:pt x="463804" y="338455"/>
                  </a:lnTo>
                  <a:lnTo>
                    <a:pt x="471652" y="332308"/>
                  </a:lnTo>
                  <a:lnTo>
                    <a:pt x="479209" y="324523"/>
                  </a:lnTo>
                  <a:lnTo>
                    <a:pt x="486460" y="315061"/>
                  </a:lnTo>
                  <a:lnTo>
                    <a:pt x="493395" y="303911"/>
                  </a:lnTo>
                  <a:lnTo>
                    <a:pt x="499249" y="312775"/>
                  </a:lnTo>
                  <a:lnTo>
                    <a:pt x="506158" y="321056"/>
                  </a:lnTo>
                  <a:lnTo>
                    <a:pt x="514108" y="328777"/>
                  </a:lnTo>
                  <a:lnTo>
                    <a:pt x="523113" y="335915"/>
                  </a:lnTo>
                  <a:lnTo>
                    <a:pt x="534416" y="323342"/>
                  </a:lnTo>
                  <a:close/>
                </a:path>
                <a:path w="2963545" h="374650">
                  <a:moveTo>
                    <a:pt x="562991" y="236474"/>
                  </a:moveTo>
                  <a:lnTo>
                    <a:pt x="546100" y="236474"/>
                  </a:lnTo>
                  <a:lnTo>
                    <a:pt x="546100" y="368554"/>
                  </a:lnTo>
                  <a:lnTo>
                    <a:pt x="562991" y="368554"/>
                  </a:lnTo>
                  <a:lnTo>
                    <a:pt x="562991" y="236474"/>
                  </a:lnTo>
                  <a:close/>
                </a:path>
                <a:path w="2963545" h="374650">
                  <a:moveTo>
                    <a:pt x="692785" y="321564"/>
                  </a:moveTo>
                  <a:lnTo>
                    <a:pt x="604520" y="321564"/>
                  </a:lnTo>
                  <a:lnTo>
                    <a:pt x="604520" y="336042"/>
                  </a:lnTo>
                  <a:lnTo>
                    <a:pt x="675513" y="336042"/>
                  </a:lnTo>
                  <a:lnTo>
                    <a:pt x="675513" y="368554"/>
                  </a:lnTo>
                  <a:lnTo>
                    <a:pt x="692785" y="368554"/>
                  </a:lnTo>
                  <a:lnTo>
                    <a:pt x="692785" y="321564"/>
                  </a:lnTo>
                  <a:close/>
                </a:path>
                <a:path w="2963545" h="374650">
                  <a:moveTo>
                    <a:pt x="705866" y="272161"/>
                  </a:moveTo>
                  <a:lnTo>
                    <a:pt x="662432" y="255524"/>
                  </a:lnTo>
                  <a:lnTo>
                    <a:pt x="657860" y="237363"/>
                  </a:lnTo>
                  <a:lnTo>
                    <a:pt x="640969" y="237363"/>
                  </a:lnTo>
                  <a:lnTo>
                    <a:pt x="640969" y="249936"/>
                  </a:lnTo>
                  <a:lnTo>
                    <a:pt x="636524" y="255651"/>
                  </a:lnTo>
                  <a:lnTo>
                    <a:pt x="592836" y="271907"/>
                  </a:lnTo>
                  <a:lnTo>
                    <a:pt x="601980" y="285115"/>
                  </a:lnTo>
                  <a:lnTo>
                    <a:pt x="638175" y="272415"/>
                  </a:lnTo>
                  <a:lnTo>
                    <a:pt x="649478" y="262255"/>
                  </a:lnTo>
                  <a:lnTo>
                    <a:pt x="659142" y="270637"/>
                  </a:lnTo>
                  <a:lnTo>
                    <a:pt x="670407" y="277291"/>
                  </a:lnTo>
                  <a:lnTo>
                    <a:pt x="683285" y="282206"/>
                  </a:lnTo>
                  <a:lnTo>
                    <a:pt x="697738" y="285369"/>
                  </a:lnTo>
                  <a:lnTo>
                    <a:pt x="705866" y="272161"/>
                  </a:lnTo>
                  <a:close/>
                </a:path>
                <a:path w="2963545" h="374650">
                  <a:moveTo>
                    <a:pt x="710692" y="296799"/>
                  </a:moveTo>
                  <a:lnTo>
                    <a:pt x="657987" y="296799"/>
                  </a:lnTo>
                  <a:lnTo>
                    <a:pt x="657987" y="281051"/>
                  </a:lnTo>
                  <a:lnTo>
                    <a:pt x="640842" y="281051"/>
                  </a:lnTo>
                  <a:lnTo>
                    <a:pt x="640842" y="296799"/>
                  </a:lnTo>
                  <a:lnTo>
                    <a:pt x="588264" y="296799"/>
                  </a:lnTo>
                  <a:lnTo>
                    <a:pt x="588264" y="311277"/>
                  </a:lnTo>
                  <a:lnTo>
                    <a:pt x="710692" y="311277"/>
                  </a:lnTo>
                  <a:lnTo>
                    <a:pt x="710692" y="296799"/>
                  </a:lnTo>
                  <a:close/>
                </a:path>
                <a:path w="2963545" h="374650">
                  <a:moveTo>
                    <a:pt x="813689" y="303149"/>
                  </a:moveTo>
                  <a:lnTo>
                    <a:pt x="812647" y="290322"/>
                  </a:lnTo>
                  <a:lnTo>
                    <a:pt x="812546" y="289052"/>
                  </a:lnTo>
                  <a:lnTo>
                    <a:pt x="778370" y="290322"/>
                  </a:lnTo>
                  <a:lnTo>
                    <a:pt x="778370" y="279654"/>
                  </a:lnTo>
                  <a:lnTo>
                    <a:pt x="802640" y="279654"/>
                  </a:lnTo>
                  <a:lnTo>
                    <a:pt x="802640" y="265684"/>
                  </a:lnTo>
                  <a:lnTo>
                    <a:pt x="754126" y="265684"/>
                  </a:lnTo>
                  <a:lnTo>
                    <a:pt x="754126" y="254762"/>
                  </a:lnTo>
                  <a:lnTo>
                    <a:pt x="801370" y="254762"/>
                  </a:lnTo>
                  <a:lnTo>
                    <a:pt x="801370" y="240665"/>
                  </a:lnTo>
                  <a:lnTo>
                    <a:pt x="737235" y="240665"/>
                  </a:lnTo>
                  <a:lnTo>
                    <a:pt x="737235" y="279654"/>
                  </a:lnTo>
                  <a:lnTo>
                    <a:pt x="761111" y="279654"/>
                  </a:lnTo>
                  <a:lnTo>
                    <a:pt x="761111" y="290830"/>
                  </a:lnTo>
                  <a:lnTo>
                    <a:pt x="752538" y="291007"/>
                  </a:lnTo>
                  <a:lnTo>
                    <a:pt x="723519" y="291211"/>
                  </a:lnTo>
                  <a:lnTo>
                    <a:pt x="725678" y="305562"/>
                  </a:lnTo>
                  <a:lnTo>
                    <a:pt x="747890" y="305409"/>
                  </a:lnTo>
                  <a:lnTo>
                    <a:pt x="769962" y="304927"/>
                  </a:lnTo>
                  <a:lnTo>
                    <a:pt x="791895" y="304177"/>
                  </a:lnTo>
                  <a:lnTo>
                    <a:pt x="813689" y="303149"/>
                  </a:lnTo>
                  <a:close/>
                </a:path>
                <a:path w="2963545" h="374650">
                  <a:moveTo>
                    <a:pt x="835660" y="236474"/>
                  </a:moveTo>
                  <a:lnTo>
                    <a:pt x="818769" y="236474"/>
                  </a:lnTo>
                  <a:lnTo>
                    <a:pt x="818769" y="307213"/>
                  </a:lnTo>
                  <a:lnTo>
                    <a:pt x="835660" y="307213"/>
                  </a:lnTo>
                  <a:lnTo>
                    <a:pt x="835660" y="236474"/>
                  </a:lnTo>
                  <a:close/>
                </a:path>
                <a:path w="2963545" h="374650">
                  <a:moveTo>
                    <a:pt x="838962" y="352806"/>
                  </a:moveTo>
                  <a:lnTo>
                    <a:pt x="767969" y="352806"/>
                  </a:lnTo>
                  <a:lnTo>
                    <a:pt x="767969" y="345948"/>
                  </a:lnTo>
                  <a:lnTo>
                    <a:pt x="835660" y="345948"/>
                  </a:lnTo>
                  <a:lnTo>
                    <a:pt x="835660" y="312039"/>
                  </a:lnTo>
                  <a:lnTo>
                    <a:pt x="750697" y="312039"/>
                  </a:lnTo>
                  <a:lnTo>
                    <a:pt x="750697" y="326136"/>
                  </a:lnTo>
                  <a:lnTo>
                    <a:pt x="818515" y="326136"/>
                  </a:lnTo>
                  <a:lnTo>
                    <a:pt x="818515" y="332867"/>
                  </a:lnTo>
                  <a:lnTo>
                    <a:pt x="750697" y="332867"/>
                  </a:lnTo>
                  <a:lnTo>
                    <a:pt x="750697" y="366776"/>
                  </a:lnTo>
                  <a:lnTo>
                    <a:pt x="838962" y="366776"/>
                  </a:lnTo>
                  <a:lnTo>
                    <a:pt x="838962" y="352806"/>
                  </a:lnTo>
                  <a:close/>
                </a:path>
                <a:path w="2963545" h="374650">
                  <a:moveTo>
                    <a:pt x="979170" y="244094"/>
                  </a:moveTo>
                  <a:lnTo>
                    <a:pt x="915670" y="244094"/>
                  </a:lnTo>
                  <a:lnTo>
                    <a:pt x="915670" y="258572"/>
                  </a:lnTo>
                  <a:lnTo>
                    <a:pt x="958342" y="258572"/>
                  </a:lnTo>
                  <a:lnTo>
                    <a:pt x="955573" y="265366"/>
                  </a:lnTo>
                  <a:lnTo>
                    <a:pt x="925474" y="296214"/>
                  </a:lnTo>
                  <a:lnTo>
                    <a:pt x="907669" y="304292"/>
                  </a:lnTo>
                  <a:lnTo>
                    <a:pt x="919734" y="317500"/>
                  </a:lnTo>
                  <a:lnTo>
                    <a:pt x="943584" y="303695"/>
                  </a:lnTo>
                  <a:lnTo>
                    <a:pt x="961453" y="286854"/>
                  </a:lnTo>
                  <a:lnTo>
                    <a:pt x="973302" y="266979"/>
                  </a:lnTo>
                  <a:lnTo>
                    <a:pt x="979170" y="244094"/>
                  </a:lnTo>
                  <a:close/>
                </a:path>
                <a:path w="2963545" h="374650">
                  <a:moveTo>
                    <a:pt x="1019810" y="236474"/>
                  </a:moveTo>
                  <a:lnTo>
                    <a:pt x="1002919" y="236474"/>
                  </a:lnTo>
                  <a:lnTo>
                    <a:pt x="1002919" y="273304"/>
                  </a:lnTo>
                  <a:lnTo>
                    <a:pt x="971550" y="273304"/>
                  </a:lnTo>
                  <a:lnTo>
                    <a:pt x="971550" y="287909"/>
                  </a:lnTo>
                  <a:lnTo>
                    <a:pt x="1002919" y="287909"/>
                  </a:lnTo>
                  <a:lnTo>
                    <a:pt x="1002919" y="324358"/>
                  </a:lnTo>
                  <a:lnTo>
                    <a:pt x="1019810" y="324358"/>
                  </a:lnTo>
                  <a:lnTo>
                    <a:pt x="1019810" y="236474"/>
                  </a:lnTo>
                  <a:close/>
                </a:path>
                <a:path w="2963545" h="374650">
                  <a:moveTo>
                    <a:pt x="1026795" y="355219"/>
                  </a:moveTo>
                  <a:lnTo>
                    <a:pt x="985266" y="335026"/>
                  </a:lnTo>
                  <a:lnTo>
                    <a:pt x="980948" y="314452"/>
                  </a:lnTo>
                  <a:lnTo>
                    <a:pt x="963930" y="314452"/>
                  </a:lnTo>
                  <a:lnTo>
                    <a:pt x="963930" y="328168"/>
                  </a:lnTo>
                  <a:lnTo>
                    <a:pt x="959612" y="335153"/>
                  </a:lnTo>
                  <a:lnTo>
                    <a:pt x="918337" y="355092"/>
                  </a:lnTo>
                  <a:lnTo>
                    <a:pt x="928751" y="368681"/>
                  </a:lnTo>
                  <a:lnTo>
                    <a:pt x="963549" y="352044"/>
                  </a:lnTo>
                  <a:lnTo>
                    <a:pt x="972566" y="341376"/>
                  </a:lnTo>
                  <a:lnTo>
                    <a:pt x="975817" y="345719"/>
                  </a:lnTo>
                  <a:lnTo>
                    <a:pt x="1011021" y="367334"/>
                  </a:lnTo>
                  <a:lnTo>
                    <a:pt x="1017270" y="368681"/>
                  </a:lnTo>
                  <a:lnTo>
                    <a:pt x="1026795" y="355219"/>
                  </a:lnTo>
                  <a:close/>
                </a:path>
                <a:path w="2963545" h="374650">
                  <a:moveTo>
                    <a:pt x="1149096" y="279400"/>
                  </a:moveTo>
                  <a:lnTo>
                    <a:pt x="1131570" y="251993"/>
                  </a:lnTo>
                  <a:lnTo>
                    <a:pt x="1131570" y="273304"/>
                  </a:lnTo>
                  <a:lnTo>
                    <a:pt x="1131493" y="285623"/>
                  </a:lnTo>
                  <a:lnTo>
                    <a:pt x="1129030" y="290322"/>
                  </a:lnTo>
                  <a:lnTo>
                    <a:pt x="1118997" y="297561"/>
                  </a:lnTo>
                  <a:lnTo>
                    <a:pt x="1112266" y="299339"/>
                  </a:lnTo>
                  <a:lnTo>
                    <a:pt x="1094994" y="299339"/>
                  </a:lnTo>
                  <a:lnTo>
                    <a:pt x="1088136" y="297561"/>
                  </a:lnTo>
                  <a:lnTo>
                    <a:pt x="1083183" y="294005"/>
                  </a:lnTo>
                  <a:lnTo>
                    <a:pt x="1078103" y="290449"/>
                  </a:lnTo>
                  <a:lnTo>
                    <a:pt x="1075563" y="285623"/>
                  </a:lnTo>
                  <a:lnTo>
                    <a:pt x="1075563" y="273304"/>
                  </a:lnTo>
                  <a:lnTo>
                    <a:pt x="1078103" y="268605"/>
                  </a:lnTo>
                  <a:lnTo>
                    <a:pt x="1088136" y="261366"/>
                  </a:lnTo>
                  <a:lnTo>
                    <a:pt x="1094994" y="259588"/>
                  </a:lnTo>
                  <a:lnTo>
                    <a:pt x="1112266" y="259588"/>
                  </a:lnTo>
                  <a:lnTo>
                    <a:pt x="1119124" y="261366"/>
                  </a:lnTo>
                  <a:lnTo>
                    <a:pt x="1124077" y="264922"/>
                  </a:lnTo>
                  <a:lnTo>
                    <a:pt x="1129030" y="268605"/>
                  </a:lnTo>
                  <a:lnTo>
                    <a:pt x="1131570" y="273304"/>
                  </a:lnTo>
                  <a:lnTo>
                    <a:pt x="1131570" y="251993"/>
                  </a:lnTo>
                  <a:lnTo>
                    <a:pt x="1129245" y="250634"/>
                  </a:lnTo>
                  <a:lnTo>
                    <a:pt x="1121549" y="247777"/>
                  </a:lnTo>
                  <a:lnTo>
                    <a:pt x="1113002" y="246075"/>
                  </a:lnTo>
                  <a:lnTo>
                    <a:pt x="1103630" y="245491"/>
                  </a:lnTo>
                  <a:lnTo>
                    <a:pt x="1094143" y="246075"/>
                  </a:lnTo>
                  <a:lnTo>
                    <a:pt x="1061275" y="265353"/>
                  </a:lnTo>
                  <a:lnTo>
                    <a:pt x="1058037" y="279400"/>
                  </a:lnTo>
                  <a:lnTo>
                    <a:pt x="1058837" y="286905"/>
                  </a:lnTo>
                  <a:lnTo>
                    <a:pt x="1094219" y="312864"/>
                  </a:lnTo>
                  <a:lnTo>
                    <a:pt x="1103630" y="313436"/>
                  </a:lnTo>
                  <a:lnTo>
                    <a:pt x="1113028" y="312864"/>
                  </a:lnTo>
                  <a:lnTo>
                    <a:pt x="1148283" y="286905"/>
                  </a:lnTo>
                  <a:lnTo>
                    <a:pt x="1149096" y="279400"/>
                  </a:lnTo>
                  <a:close/>
                </a:path>
                <a:path w="2963545" h="374650">
                  <a:moveTo>
                    <a:pt x="1164844" y="335280"/>
                  </a:moveTo>
                  <a:lnTo>
                    <a:pt x="1042416" y="335280"/>
                  </a:lnTo>
                  <a:lnTo>
                    <a:pt x="1042416" y="349377"/>
                  </a:lnTo>
                  <a:lnTo>
                    <a:pt x="1164844" y="349377"/>
                  </a:lnTo>
                  <a:lnTo>
                    <a:pt x="1164844" y="335280"/>
                  </a:lnTo>
                  <a:close/>
                </a:path>
                <a:path w="2963545" h="374650">
                  <a:moveTo>
                    <a:pt x="1300480" y="336423"/>
                  </a:moveTo>
                  <a:lnTo>
                    <a:pt x="1247775" y="336423"/>
                  </a:lnTo>
                  <a:lnTo>
                    <a:pt x="1247775" y="318008"/>
                  </a:lnTo>
                  <a:lnTo>
                    <a:pt x="1286129" y="318008"/>
                  </a:lnTo>
                  <a:lnTo>
                    <a:pt x="1286129" y="303784"/>
                  </a:lnTo>
                  <a:lnTo>
                    <a:pt x="1212596" y="303784"/>
                  </a:lnTo>
                  <a:lnTo>
                    <a:pt x="1212596" y="289179"/>
                  </a:lnTo>
                  <a:lnTo>
                    <a:pt x="1282573" y="289179"/>
                  </a:lnTo>
                  <a:lnTo>
                    <a:pt x="1282573" y="248031"/>
                  </a:lnTo>
                  <a:lnTo>
                    <a:pt x="1195705" y="248031"/>
                  </a:lnTo>
                  <a:lnTo>
                    <a:pt x="1195705" y="262128"/>
                  </a:lnTo>
                  <a:lnTo>
                    <a:pt x="1265301" y="262128"/>
                  </a:lnTo>
                  <a:lnTo>
                    <a:pt x="1265301" y="275463"/>
                  </a:lnTo>
                  <a:lnTo>
                    <a:pt x="1195324" y="275463"/>
                  </a:lnTo>
                  <a:lnTo>
                    <a:pt x="1195324" y="318008"/>
                  </a:lnTo>
                  <a:lnTo>
                    <a:pt x="1230757" y="318008"/>
                  </a:lnTo>
                  <a:lnTo>
                    <a:pt x="1230757" y="336423"/>
                  </a:lnTo>
                  <a:lnTo>
                    <a:pt x="1178052" y="336423"/>
                  </a:lnTo>
                  <a:lnTo>
                    <a:pt x="1178052" y="350774"/>
                  </a:lnTo>
                  <a:lnTo>
                    <a:pt x="1300480" y="350774"/>
                  </a:lnTo>
                  <a:lnTo>
                    <a:pt x="1300480" y="336423"/>
                  </a:lnTo>
                  <a:close/>
                </a:path>
                <a:path w="2963545" h="374650">
                  <a:moveTo>
                    <a:pt x="1436116" y="101727"/>
                  </a:moveTo>
                  <a:lnTo>
                    <a:pt x="1383411" y="101727"/>
                  </a:lnTo>
                  <a:lnTo>
                    <a:pt x="1383411" y="83947"/>
                  </a:lnTo>
                  <a:lnTo>
                    <a:pt x="1421765" y="83947"/>
                  </a:lnTo>
                  <a:lnTo>
                    <a:pt x="1421765" y="68707"/>
                  </a:lnTo>
                  <a:lnTo>
                    <a:pt x="1348232" y="68707"/>
                  </a:lnTo>
                  <a:lnTo>
                    <a:pt x="1348232" y="54737"/>
                  </a:lnTo>
                  <a:lnTo>
                    <a:pt x="1418209" y="54737"/>
                  </a:lnTo>
                  <a:lnTo>
                    <a:pt x="1418209" y="40767"/>
                  </a:lnTo>
                  <a:lnTo>
                    <a:pt x="1418209" y="28067"/>
                  </a:lnTo>
                  <a:lnTo>
                    <a:pt x="1418209" y="12827"/>
                  </a:lnTo>
                  <a:lnTo>
                    <a:pt x="1331341" y="12827"/>
                  </a:lnTo>
                  <a:lnTo>
                    <a:pt x="1331341" y="28067"/>
                  </a:lnTo>
                  <a:lnTo>
                    <a:pt x="1400937" y="28067"/>
                  </a:lnTo>
                  <a:lnTo>
                    <a:pt x="1400937" y="40767"/>
                  </a:lnTo>
                  <a:lnTo>
                    <a:pt x="1330960" y="40767"/>
                  </a:lnTo>
                  <a:lnTo>
                    <a:pt x="1330960" y="54737"/>
                  </a:lnTo>
                  <a:lnTo>
                    <a:pt x="1330960" y="68707"/>
                  </a:lnTo>
                  <a:lnTo>
                    <a:pt x="1330960" y="83947"/>
                  </a:lnTo>
                  <a:lnTo>
                    <a:pt x="1366393" y="83947"/>
                  </a:lnTo>
                  <a:lnTo>
                    <a:pt x="1366393" y="101727"/>
                  </a:lnTo>
                  <a:lnTo>
                    <a:pt x="1313688" y="101727"/>
                  </a:lnTo>
                  <a:lnTo>
                    <a:pt x="1313688" y="115697"/>
                  </a:lnTo>
                  <a:lnTo>
                    <a:pt x="1436116" y="115697"/>
                  </a:lnTo>
                  <a:lnTo>
                    <a:pt x="1436116" y="101727"/>
                  </a:lnTo>
                  <a:close/>
                </a:path>
                <a:path w="2963545" h="374650">
                  <a:moveTo>
                    <a:pt x="1449705" y="239141"/>
                  </a:moveTo>
                  <a:lnTo>
                    <a:pt x="1432941" y="239141"/>
                  </a:lnTo>
                  <a:lnTo>
                    <a:pt x="1432941" y="262001"/>
                  </a:lnTo>
                  <a:lnTo>
                    <a:pt x="1432941" y="276352"/>
                  </a:lnTo>
                  <a:lnTo>
                    <a:pt x="1432941" y="304927"/>
                  </a:lnTo>
                  <a:lnTo>
                    <a:pt x="1420749" y="304927"/>
                  </a:lnTo>
                  <a:lnTo>
                    <a:pt x="1421384" y="300990"/>
                  </a:lnTo>
                  <a:lnTo>
                    <a:pt x="1421765" y="296418"/>
                  </a:lnTo>
                  <a:lnTo>
                    <a:pt x="1421765" y="284861"/>
                  </a:lnTo>
                  <a:lnTo>
                    <a:pt x="1421384" y="280035"/>
                  </a:lnTo>
                  <a:lnTo>
                    <a:pt x="1420749" y="276352"/>
                  </a:lnTo>
                  <a:lnTo>
                    <a:pt x="1432941" y="276352"/>
                  </a:lnTo>
                  <a:lnTo>
                    <a:pt x="1432941" y="262001"/>
                  </a:lnTo>
                  <a:lnTo>
                    <a:pt x="1416812" y="262001"/>
                  </a:lnTo>
                  <a:lnTo>
                    <a:pt x="1414995" y="258826"/>
                  </a:lnTo>
                  <a:lnTo>
                    <a:pt x="1412367" y="254241"/>
                  </a:lnTo>
                  <a:lnTo>
                    <a:pt x="1406677" y="248691"/>
                  </a:lnTo>
                  <a:lnTo>
                    <a:pt x="1405001" y="247891"/>
                  </a:lnTo>
                  <a:lnTo>
                    <a:pt x="1405001" y="290830"/>
                  </a:lnTo>
                  <a:lnTo>
                    <a:pt x="1404975" y="301269"/>
                  </a:lnTo>
                  <a:lnTo>
                    <a:pt x="1403731" y="309118"/>
                  </a:lnTo>
                  <a:lnTo>
                    <a:pt x="1401445" y="314579"/>
                  </a:lnTo>
                  <a:lnTo>
                    <a:pt x="1399032" y="320040"/>
                  </a:lnTo>
                  <a:lnTo>
                    <a:pt x="1395730" y="322707"/>
                  </a:lnTo>
                  <a:lnTo>
                    <a:pt x="1387094" y="322707"/>
                  </a:lnTo>
                  <a:lnTo>
                    <a:pt x="1383665" y="320040"/>
                  </a:lnTo>
                  <a:lnTo>
                    <a:pt x="1381379" y="314452"/>
                  </a:lnTo>
                  <a:lnTo>
                    <a:pt x="1378966" y="308864"/>
                  </a:lnTo>
                  <a:lnTo>
                    <a:pt x="1377861" y="301269"/>
                  </a:lnTo>
                  <a:lnTo>
                    <a:pt x="1377823" y="290830"/>
                  </a:lnTo>
                  <a:lnTo>
                    <a:pt x="1378673" y="276834"/>
                  </a:lnTo>
                  <a:lnTo>
                    <a:pt x="1381226" y="266827"/>
                  </a:lnTo>
                  <a:lnTo>
                    <a:pt x="1385481" y="260832"/>
                  </a:lnTo>
                  <a:lnTo>
                    <a:pt x="1391412" y="258826"/>
                  </a:lnTo>
                  <a:lnTo>
                    <a:pt x="1397330" y="260832"/>
                  </a:lnTo>
                  <a:lnTo>
                    <a:pt x="1401584" y="266827"/>
                  </a:lnTo>
                  <a:lnTo>
                    <a:pt x="1404137" y="276834"/>
                  </a:lnTo>
                  <a:lnTo>
                    <a:pt x="1405001" y="290830"/>
                  </a:lnTo>
                  <a:lnTo>
                    <a:pt x="1405001" y="247891"/>
                  </a:lnTo>
                  <a:lnTo>
                    <a:pt x="1399692" y="245338"/>
                  </a:lnTo>
                  <a:lnTo>
                    <a:pt x="1391412" y="244221"/>
                  </a:lnTo>
                  <a:lnTo>
                    <a:pt x="1384579" y="244983"/>
                  </a:lnTo>
                  <a:lnTo>
                    <a:pt x="1361681" y="280327"/>
                  </a:lnTo>
                  <a:lnTo>
                    <a:pt x="1361186" y="290830"/>
                  </a:lnTo>
                  <a:lnTo>
                    <a:pt x="1361681" y="301269"/>
                  </a:lnTo>
                  <a:lnTo>
                    <a:pt x="1384579" y="336550"/>
                  </a:lnTo>
                  <a:lnTo>
                    <a:pt x="1391412" y="337312"/>
                  </a:lnTo>
                  <a:lnTo>
                    <a:pt x="1399794" y="336194"/>
                  </a:lnTo>
                  <a:lnTo>
                    <a:pt x="1406842" y="332803"/>
                  </a:lnTo>
                  <a:lnTo>
                    <a:pt x="1412557" y="327139"/>
                  </a:lnTo>
                  <a:lnTo>
                    <a:pt x="1414983" y="322707"/>
                  </a:lnTo>
                  <a:lnTo>
                    <a:pt x="1416939" y="319151"/>
                  </a:lnTo>
                  <a:lnTo>
                    <a:pt x="1432941" y="319151"/>
                  </a:lnTo>
                  <a:lnTo>
                    <a:pt x="1432941" y="364490"/>
                  </a:lnTo>
                  <a:lnTo>
                    <a:pt x="1449705" y="364490"/>
                  </a:lnTo>
                  <a:lnTo>
                    <a:pt x="1449705" y="319151"/>
                  </a:lnTo>
                  <a:lnTo>
                    <a:pt x="1449705" y="304927"/>
                  </a:lnTo>
                  <a:lnTo>
                    <a:pt x="1449705" y="276352"/>
                  </a:lnTo>
                  <a:lnTo>
                    <a:pt x="1449705" y="262001"/>
                  </a:lnTo>
                  <a:lnTo>
                    <a:pt x="1449705" y="239141"/>
                  </a:lnTo>
                  <a:close/>
                </a:path>
                <a:path w="2963545" h="374650">
                  <a:moveTo>
                    <a:pt x="1474597" y="236474"/>
                  </a:moveTo>
                  <a:lnTo>
                    <a:pt x="1457706" y="236474"/>
                  </a:lnTo>
                  <a:lnTo>
                    <a:pt x="1457706" y="368554"/>
                  </a:lnTo>
                  <a:lnTo>
                    <a:pt x="1474597" y="368554"/>
                  </a:lnTo>
                  <a:lnTo>
                    <a:pt x="1474597" y="236474"/>
                  </a:lnTo>
                  <a:close/>
                </a:path>
                <a:path w="2963545" h="374650">
                  <a:moveTo>
                    <a:pt x="1575816" y="294132"/>
                  </a:moveTo>
                  <a:lnTo>
                    <a:pt x="1569046" y="291807"/>
                  </a:lnTo>
                  <a:lnTo>
                    <a:pt x="1562874" y="288607"/>
                  </a:lnTo>
                  <a:lnTo>
                    <a:pt x="1557286" y="284568"/>
                  </a:lnTo>
                  <a:lnTo>
                    <a:pt x="1555534" y="282829"/>
                  </a:lnTo>
                  <a:lnTo>
                    <a:pt x="1552321" y="279654"/>
                  </a:lnTo>
                  <a:lnTo>
                    <a:pt x="1546098" y="272669"/>
                  </a:lnTo>
                  <a:lnTo>
                    <a:pt x="1542923" y="264922"/>
                  </a:lnTo>
                  <a:lnTo>
                    <a:pt x="1542923" y="240665"/>
                  </a:lnTo>
                  <a:lnTo>
                    <a:pt x="1525778" y="240665"/>
                  </a:lnTo>
                  <a:lnTo>
                    <a:pt x="1525778" y="257048"/>
                  </a:lnTo>
                  <a:lnTo>
                    <a:pt x="1525193" y="263296"/>
                  </a:lnTo>
                  <a:lnTo>
                    <a:pt x="1499730" y="295922"/>
                  </a:lnTo>
                  <a:lnTo>
                    <a:pt x="1492758" y="299466"/>
                  </a:lnTo>
                  <a:lnTo>
                    <a:pt x="1505204" y="311785"/>
                  </a:lnTo>
                  <a:lnTo>
                    <a:pt x="1534668" y="282829"/>
                  </a:lnTo>
                  <a:lnTo>
                    <a:pt x="1540192" y="290118"/>
                  </a:lnTo>
                  <a:lnTo>
                    <a:pt x="1547050" y="296722"/>
                  </a:lnTo>
                  <a:lnTo>
                    <a:pt x="1555242" y="302641"/>
                  </a:lnTo>
                  <a:lnTo>
                    <a:pt x="1564767" y="307848"/>
                  </a:lnTo>
                  <a:lnTo>
                    <a:pt x="1575816" y="294132"/>
                  </a:lnTo>
                  <a:close/>
                </a:path>
                <a:path w="2963545" h="374650">
                  <a:moveTo>
                    <a:pt x="1577467" y="66675"/>
                  </a:moveTo>
                  <a:lnTo>
                    <a:pt x="1545209" y="38481"/>
                  </a:lnTo>
                  <a:lnTo>
                    <a:pt x="1545209" y="23495"/>
                  </a:lnTo>
                  <a:lnTo>
                    <a:pt x="1571625" y="23495"/>
                  </a:lnTo>
                  <a:lnTo>
                    <a:pt x="1571625" y="9271"/>
                  </a:lnTo>
                  <a:lnTo>
                    <a:pt x="1500759" y="9271"/>
                  </a:lnTo>
                  <a:lnTo>
                    <a:pt x="1500759" y="23495"/>
                  </a:lnTo>
                  <a:lnTo>
                    <a:pt x="1527937" y="23495"/>
                  </a:lnTo>
                  <a:lnTo>
                    <a:pt x="1527937" y="31115"/>
                  </a:lnTo>
                  <a:lnTo>
                    <a:pt x="1507769" y="65303"/>
                  </a:lnTo>
                  <a:lnTo>
                    <a:pt x="1495044" y="72136"/>
                  </a:lnTo>
                  <a:lnTo>
                    <a:pt x="1507236" y="84201"/>
                  </a:lnTo>
                  <a:lnTo>
                    <a:pt x="1537081" y="54991"/>
                  </a:lnTo>
                  <a:lnTo>
                    <a:pt x="1542923" y="62407"/>
                  </a:lnTo>
                  <a:lnTo>
                    <a:pt x="1549806" y="68999"/>
                  </a:lnTo>
                  <a:lnTo>
                    <a:pt x="1557680" y="74790"/>
                  </a:lnTo>
                  <a:lnTo>
                    <a:pt x="1566545" y="79756"/>
                  </a:lnTo>
                  <a:lnTo>
                    <a:pt x="1577467" y="66675"/>
                  </a:lnTo>
                  <a:close/>
                </a:path>
                <a:path w="2963545" h="374650">
                  <a:moveTo>
                    <a:pt x="1603502" y="333756"/>
                  </a:moveTo>
                  <a:lnTo>
                    <a:pt x="1601216" y="329946"/>
                  </a:lnTo>
                  <a:lnTo>
                    <a:pt x="1599692" y="327406"/>
                  </a:lnTo>
                  <a:lnTo>
                    <a:pt x="1591945" y="322707"/>
                  </a:lnTo>
                  <a:lnTo>
                    <a:pt x="1585849" y="319722"/>
                  </a:lnTo>
                  <a:lnTo>
                    <a:pt x="1585849" y="341630"/>
                  </a:lnTo>
                  <a:lnTo>
                    <a:pt x="1584198" y="346900"/>
                  </a:lnTo>
                  <a:lnTo>
                    <a:pt x="1579257" y="350672"/>
                  </a:lnTo>
                  <a:lnTo>
                    <a:pt x="1571002" y="352945"/>
                  </a:lnTo>
                  <a:lnTo>
                    <a:pt x="1559433" y="353695"/>
                  </a:lnTo>
                  <a:lnTo>
                    <a:pt x="1548003" y="352945"/>
                  </a:lnTo>
                  <a:lnTo>
                    <a:pt x="1539824" y="350672"/>
                  </a:lnTo>
                  <a:lnTo>
                    <a:pt x="1534909" y="346900"/>
                  </a:lnTo>
                  <a:lnTo>
                    <a:pt x="1533271" y="341630"/>
                  </a:lnTo>
                  <a:lnTo>
                    <a:pt x="1534909" y="336486"/>
                  </a:lnTo>
                  <a:lnTo>
                    <a:pt x="1539824" y="332841"/>
                  </a:lnTo>
                  <a:lnTo>
                    <a:pt x="1548003" y="330669"/>
                  </a:lnTo>
                  <a:lnTo>
                    <a:pt x="1559433" y="329946"/>
                  </a:lnTo>
                  <a:lnTo>
                    <a:pt x="1571002" y="330669"/>
                  </a:lnTo>
                  <a:lnTo>
                    <a:pt x="1579257" y="332841"/>
                  </a:lnTo>
                  <a:lnTo>
                    <a:pt x="1584198" y="336486"/>
                  </a:lnTo>
                  <a:lnTo>
                    <a:pt x="1585849" y="341630"/>
                  </a:lnTo>
                  <a:lnTo>
                    <a:pt x="1585849" y="319722"/>
                  </a:lnTo>
                  <a:lnTo>
                    <a:pt x="1585556" y="319570"/>
                  </a:lnTo>
                  <a:lnTo>
                    <a:pt x="1578013" y="317347"/>
                  </a:lnTo>
                  <a:lnTo>
                    <a:pt x="1569313" y="316039"/>
                  </a:lnTo>
                  <a:lnTo>
                    <a:pt x="1559433" y="315595"/>
                  </a:lnTo>
                  <a:lnTo>
                    <a:pt x="1549615" y="316052"/>
                  </a:lnTo>
                  <a:lnTo>
                    <a:pt x="1515491" y="333756"/>
                  </a:lnTo>
                  <a:lnTo>
                    <a:pt x="1515491" y="349631"/>
                  </a:lnTo>
                  <a:lnTo>
                    <a:pt x="1549539" y="367601"/>
                  </a:lnTo>
                  <a:lnTo>
                    <a:pt x="1559433" y="368046"/>
                  </a:lnTo>
                  <a:lnTo>
                    <a:pt x="1569326" y="367601"/>
                  </a:lnTo>
                  <a:lnTo>
                    <a:pt x="1601063" y="353695"/>
                  </a:lnTo>
                  <a:lnTo>
                    <a:pt x="1603502" y="349631"/>
                  </a:lnTo>
                  <a:lnTo>
                    <a:pt x="1603502" y="333756"/>
                  </a:lnTo>
                  <a:close/>
                </a:path>
                <a:path w="2963545" h="374650">
                  <a:moveTo>
                    <a:pt x="1606042" y="1778"/>
                  </a:moveTo>
                  <a:lnTo>
                    <a:pt x="1589151" y="1778"/>
                  </a:lnTo>
                  <a:lnTo>
                    <a:pt x="1589151" y="96266"/>
                  </a:lnTo>
                  <a:lnTo>
                    <a:pt x="1606042" y="96266"/>
                  </a:lnTo>
                  <a:lnTo>
                    <a:pt x="1606042" y="1778"/>
                  </a:lnTo>
                  <a:close/>
                </a:path>
                <a:path w="2963545" h="374650">
                  <a:moveTo>
                    <a:pt x="1607439" y="114935"/>
                  </a:moveTo>
                  <a:lnTo>
                    <a:pt x="1536827" y="114935"/>
                  </a:lnTo>
                  <a:lnTo>
                    <a:pt x="1536827" y="85217"/>
                  </a:lnTo>
                  <a:lnTo>
                    <a:pt x="1519682" y="85217"/>
                  </a:lnTo>
                  <a:lnTo>
                    <a:pt x="1519682" y="129413"/>
                  </a:lnTo>
                  <a:lnTo>
                    <a:pt x="1607439" y="129413"/>
                  </a:lnTo>
                  <a:lnTo>
                    <a:pt x="1607439" y="114935"/>
                  </a:lnTo>
                  <a:close/>
                </a:path>
                <a:path w="2963545" h="374650">
                  <a:moveTo>
                    <a:pt x="1621409" y="268859"/>
                  </a:moveTo>
                  <a:lnTo>
                    <a:pt x="1601343" y="268859"/>
                  </a:lnTo>
                  <a:lnTo>
                    <a:pt x="1601343" y="236474"/>
                  </a:lnTo>
                  <a:lnTo>
                    <a:pt x="1584198" y="236474"/>
                  </a:lnTo>
                  <a:lnTo>
                    <a:pt x="1584198" y="313563"/>
                  </a:lnTo>
                  <a:lnTo>
                    <a:pt x="1601343" y="313563"/>
                  </a:lnTo>
                  <a:lnTo>
                    <a:pt x="1601343" y="283337"/>
                  </a:lnTo>
                  <a:lnTo>
                    <a:pt x="1621409" y="283337"/>
                  </a:lnTo>
                  <a:lnTo>
                    <a:pt x="1621409" y="268859"/>
                  </a:lnTo>
                  <a:close/>
                </a:path>
                <a:path w="2963545" h="374650">
                  <a:moveTo>
                    <a:pt x="1705229" y="36449"/>
                  </a:moveTo>
                  <a:lnTo>
                    <a:pt x="1704606" y="29692"/>
                  </a:lnTo>
                  <a:lnTo>
                    <a:pt x="1702739" y="23482"/>
                  </a:lnTo>
                  <a:lnTo>
                    <a:pt x="1699653" y="17881"/>
                  </a:lnTo>
                  <a:lnTo>
                    <a:pt x="1699348" y="17526"/>
                  </a:lnTo>
                  <a:lnTo>
                    <a:pt x="1695323" y="12827"/>
                  </a:lnTo>
                  <a:lnTo>
                    <a:pt x="1690052" y="8597"/>
                  </a:lnTo>
                  <a:lnTo>
                    <a:pt x="1688211" y="7670"/>
                  </a:lnTo>
                  <a:lnTo>
                    <a:pt x="1688211" y="30861"/>
                  </a:lnTo>
                  <a:lnTo>
                    <a:pt x="1688211" y="42037"/>
                  </a:lnTo>
                  <a:lnTo>
                    <a:pt x="1686687" y="46609"/>
                  </a:lnTo>
                  <a:lnTo>
                    <a:pt x="1680083" y="53721"/>
                  </a:lnTo>
                  <a:lnTo>
                    <a:pt x="1675765" y="55499"/>
                  </a:lnTo>
                  <a:lnTo>
                    <a:pt x="1664843" y="55499"/>
                  </a:lnTo>
                  <a:lnTo>
                    <a:pt x="1660525" y="53721"/>
                  </a:lnTo>
                  <a:lnTo>
                    <a:pt x="1654175" y="46609"/>
                  </a:lnTo>
                  <a:lnTo>
                    <a:pt x="1652524" y="42037"/>
                  </a:lnTo>
                  <a:lnTo>
                    <a:pt x="1652524" y="30861"/>
                  </a:lnTo>
                  <a:lnTo>
                    <a:pt x="1654175" y="26289"/>
                  </a:lnTo>
                  <a:lnTo>
                    <a:pt x="1657350" y="22733"/>
                  </a:lnTo>
                  <a:lnTo>
                    <a:pt x="1660652" y="19304"/>
                  </a:lnTo>
                  <a:lnTo>
                    <a:pt x="1664970" y="17526"/>
                  </a:lnTo>
                  <a:lnTo>
                    <a:pt x="1675765" y="17526"/>
                  </a:lnTo>
                  <a:lnTo>
                    <a:pt x="1680083" y="19304"/>
                  </a:lnTo>
                  <a:lnTo>
                    <a:pt x="1683385" y="22733"/>
                  </a:lnTo>
                  <a:lnTo>
                    <a:pt x="1686687" y="26289"/>
                  </a:lnTo>
                  <a:lnTo>
                    <a:pt x="1688211" y="30861"/>
                  </a:lnTo>
                  <a:lnTo>
                    <a:pt x="1688211" y="7670"/>
                  </a:lnTo>
                  <a:lnTo>
                    <a:pt x="1684083" y="5562"/>
                  </a:lnTo>
                  <a:lnTo>
                    <a:pt x="1677543" y="3771"/>
                  </a:lnTo>
                  <a:lnTo>
                    <a:pt x="1670304" y="3175"/>
                  </a:lnTo>
                  <a:lnTo>
                    <a:pt x="1663166" y="3784"/>
                  </a:lnTo>
                  <a:lnTo>
                    <a:pt x="1635633" y="36449"/>
                  </a:lnTo>
                  <a:lnTo>
                    <a:pt x="1636242" y="43294"/>
                  </a:lnTo>
                  <a:lnTo>
                    <a:pt x="1670304" y="69469"/>
                  </a:lnTo>
                  <a:lnTo>
                    <a:pt x="1677492" y="68884"/>
                  </a:lnTo>
                  <a:lnTo>
                    <a:pt x="1684045" y="67094"/>
                  </a:lnTo>
                  <a:lnTo>
                    <a:pt x="1689976" y="64122"/>
                  </a:lnTo>
                  <a:lnTo>
                    <a:pt x="1695323" y="59944"/>
                  </a:lnTo>
                  <a:lnTo>
                    <a:pt x="1699145" y="55499"/>
                  </a:lnTo>
                  <a:lnTo>
                    <a:pt x="1699653" y="54927"/>
                  </a:lnTo>
                  <a:lnTo>
                    <a:pt x="1702739" y="49339"/>
                  </a:lnTo>
                  <a:lnTo>
                    <a:pt x="1704606" y="43192"/>
                  </a:lnTo>
                  <a:lnTo>
                    <a:pt x="1705229" y="36449"/>
                  </a:lnTo>
                  <a:close/>
                </a:path>
                <a:path w="2963545" h="374650">
                  <a:moveTo>
                    <a:pt x="1722120" y="345821"/>
                  </a:moveTo>
                  <a:lnTo>
                    <a:pt x="1721421" y="332994"/>
                  </a:lnTo>
                  <a:lnTo>
                    <a:pt x="1721358" y="331724"/>
                  </a:lnTo>
                  <a:lnTo>
                    <a:pt x="1712950" y="332155"/>
                  </a:lnTo>
                  <a:lnTo>
                    <a:pt x="1703730" y="332511"/>
                  </a:lnTo>
                  <a:lnTo>
                    <a:pt x="1682877" y="332994"/>
                  </a:lnTo>
                  <a:lnTo>
                    <a:pt x="1682877" y="306451"/>
                  </a:lnTo>
                  <a:lnTo>
                    <a:pt x="1709547" y="306451"/>
                  </a:lnTo>
                  <a:lnTo>
                    <a:pt x="1709547" y="292100"/>
                  </a:lnTo>
                  <a:lnTo>
                    <a:pt x="1656969" y="292100"/>
                  </a:lnTo>
                  <a:lnTo>
                    <a:pt x="1656969" y="263271"/>
                  </a:lnTo>
                  <a:lnTo>
                    <a:pt x="1708023" y="263271"/>
                  </a:lnTo>
                  <a:lnTo>
                    <a:pt x="1708023" y="248793"/>
                  </a:lnTo>
                  <a:lnTo>
                    <a:pt x="1639951" y="248793"/>
                  </a:lnTo>
                  <a:lnTo>
                    <a:pt x="1639951" y="306451"/>
                  </a:lnTo>
                  <a:lnTo>
                    <a:pt x="1665859" y="306451"/>
                  </a:lnTo>
                  <a:lnTo>
                    <a:pt x="1665859" y="333248"/>
                  </a:lnTo>
                  <a:lnTo>
                    <a:pt x="1656448" y="333425"/>
                  </a:lnTo>
                  <a:lnTo>
                    <a:pt x="1625346" y="333629"/>
                  </a:lnTo>
                  <a:lnTo>
                    <a:pt x="1627251" y="348107"/>
                  </a:lnTo>
                  <a:lnTo>
                    <a:pt x="1678559" y="347345"/>
                  </a:lnTo>
                  <a:lnTo>
                    <a:pt x="1706003" y="346583"/>
                  </a:lnTo>
                  <a:lnTo>
                    <a:pt x="1715465" y="346202"/>
                  </a:lnTo>
                  <a:lnTo>
                    <a:pt x="1722120" y="345821"/>
                  </a:lnTo>
                  <a:close/>
                </a:path>
                <a:path w="2963545" h="374650">
                  <a:moveTo>
                    <a:pt x="1741551" y="78359"/>
                  </a:moveTo>
                  <a:lnTo>
                    <a:pt x="1724787" y="78359"/>
                  </a:lnTo>
                  <a:lnTo>
                    <a:pt x="1724787" y="91821"/>
                  </a:lnTo>
                  <a:lnTo>
                    <a:pt x="1724787" y="106172"/>
                  </a:lnTo>
                  <a:lnTo>
                    <a:pt x="1724787" y="116967"/>
                  </a:lnTo>
                  <a:lnTo>
                    <a:pt x="1673225" y="116967"/>
                  </a:lnTo>
                  <a:lnTo>
                    <a:pt x="1673225" y="106172"/>
                  </a:lnTo>
                  <a:lnTo>
                    <a:pt x="1724787" y="106172"/>
                  </a:lnTo>
                  <a:lnTo>
                    <a:pt x="1724787" y="91821"/>
                  </a:lnTo>
                  <a:lnTo>
                    <a:pt x="1673225" y="91821"/>
                  </a:lnTo>
                  <a:lnTo>
                    <a:pt x="1673225" y="78359"/>
                  </a:lnTo>
                  <a:lnTo>
                    <a:pt x="1656461" y="78359"/>
                  </a:lnTo>
                  <a:lnTo>
                    <a:pt x="1656461" y="131064"/>
                  </a:lnTo>
                  <a:lnTo>
                    <a:pt x="1741551" y="131064"/>
                  </a:lnTo>
                  <a:lnTo>
                    <a:pt x="1741551" y="116967"/>
                  </a:lnTo>
                  <a:lnTo>
                    <a:pt x="1741551" y="106172"/>
                  </a:lnTo>
                  <a:lnTo>
                    <a:pt x="1741551" y="91821"/>
                  </a:lnTo>
                  <a:lnTo>
                    <a:pt x="1741551" y="78359"/>
                  </a:lnTo>
                  <a:close/>
                </a:path>
                <a:path w="2963545" h="374650">
                  <a:moveTo>
                    <a:pt x="1741678" y="1778"/>
                  </a:moveTo>
                  <a:lnTo>
                    <a:pt x="1724787" y="1778"/>
                  </a:lnTo>
                  <a:lnTo>
                    <a:pt x="1724787" y="72771"/>
                  </a:lnTo>
                  <a:lnTo>
                    <a:pt x="1741678" y="72771"/>
                  </a:lnTo>
                  <a:lnTo>
                    <a:pt x="1741678" y="1778"/>
                  </a:lnTo>
                  <a:close/>
                </a:path>
                <a:path w="2963545" h="374650">
                  <a:moveTo>
                    <a:pt x="1744091" y="236474"/>
                  </a:moveTo>
                  <a:lnTo>
                    <a:pt x="1726692" y="236474"/>
                  </a:lnTo>
                  <a:lnTo>
                    <a:pt x="1726692" y="368554"/>
                  </a:lnTo>
                  <a:lnTo>
                    <a:pt x="1744091" y="368554"/>
                  </a:lnTo>
                  <a:lnTo>
                    <a:pt x="1744091" y="236474"/>
                  </a:lnTo>
                  <a:close/>
                </a:path>
                <a:path w="2963545" h="374650">
                  <a:moveTo>
                    <a:pt x="1842516" y="48768"/>
                  </a:moveTo>
                  <a:lnTo>
                    <a:pt x="1840890" y="45720"/>
                  </a:lnTo>
                  <a:lnTo>
                    <a:pt x="1839468" y="43053"/>
                  </a:lnTo>
                  <a:lnTo>
                    <a:pt x="1833245" y="38608"/>
                  </a:lnTo>
                  <a:lnTo>
                    <a:pt x="1828165" y="35687"/>
                  </a:lnTo>
                  <a:lnTo>
                    <a:pt x="1825371" y="34696"/>
                  </a:lnTo>
                  <a:lnTo>
                    <a:pt x="1825371" y="49022"/>
                  </a:lnTo>
                  <a:lnTo>
                    <a:pt x="1825371" y="62611"/>
                  </a:lnTo>
                  <a:lnTo>
                    <a:pt x="1819656" y="66040"/>
                  </a:lnTo>
                  <a:lnTo>
                    <a:pt x="1796542" y="66040"/>
                  </a:lnTo>
                  <a:lnTo>
                    <a:pt x="1790827" y="62611"/>
                  </a:lnTo>
                  <a:lnTo>
                    <a:pt x="1790827" y="52705"/>
                  </a:lnTo>
                  <a:lnTo>
                    <a:pt x="1792224" y="50292"/>
                  </a:lnTo>
                  <a:lnTo>
                    <a:pt x="1795018" y="48514"/>
                  </a:lnTo>
                  <a:lnTo>
                    <a:pt x="1797939" y="46609"/>
                  </a:lnTo>
                  <a:lnTo>
                    <a:pt x="1802257" y="45720"/>
                  </a:lnTo>
                  <a:lnTo>
                    <a:pt x="1819656" y="45720"/>
                  </a:lnTo>
                  <a:lnTo>
                    <a:pt x="1825371" y="49022"/>
                  </a:lnTo>
                  <a:lnTo>
                    <a:pt x="1825371" y="34696"/>
                  </a:lnTo>
                  <a:lnTo>
                    <a:pt x="1822272" y="33578"/>
                  </a:lnTo>
                  <a:lnTo>
                    <a:pt x="1815541" y="32308"/>
                  </a:lnTo>
                  <a:lnTo>
                    <a:pt x="1807972" y="31877"/>
                  </a:lnTo>
                  <a:lnTo>
                    <a:pt x="1800466" y="32308"/>
                  </a:lnTo>
                  <a:lnTo>
                    <a:pt x="1773555" y="48768"/>
                  </a:lnTo>
                  <a:lnTo>
                    <a:pt x="1773555" y="62865"/>
                  </a:lnTo>
                  <a:lnTo>
                    <a:pt x="1807845" y="79629"/>
                  </a:lnTo>
                  <a:lnTo>
                    <a:pt x="1815363" y="79222"/>
                  </a:lnTo>
                  <a:lnTo>
                    <a:pt x="1840788" y="66040"/>
                  </a:lnTo>
                  <a:lnTo>
                    <a:pt x="1842516" y="62865"/>
                  </a:lnTo>
                  <a:lnTo>
                    <a:pt x="1842516" y="48768"/>
                  </a:lnTo>
                  <a:close/>
                </a:path>
                <a:path w="2963545" h="374650">
                  <a:moveTo>
                    <a:pt x="1848104" y="13462"/>
                  </a:moveTo>
                  <a:lnTo>
                    <a:pt x="1816354" y="13462"/>
                  </a:lnTo>
                  <a:lnTo>
                    <a:pt x="1816354" y="0"/>
                  </a:lnTo>
                  <a:lnTo>
                    <a:pt x="1799082" y="0"/>
                  </a:lnTo>
                  <a:lnTo>
                    <a:pt x="1799082" y="13462"/>
                  </a:lnTo>
                  <a:lnTo>
                    <a:pt x="1767205" y="13462"/>
                  </a:lnTo>
                  <a:lnTo>
                    <a:pt x="1767205" y="27178"/>
                  </a:lnTo>
                  <a:lnTo>
                    <a:pt x="1848104" y="27178"/>
                  </a:lnTo>
                  <a:lnTo>
                    <a:pt x="1848104" y="13462"/>
                  </a:lnTo>
                  <a:close/>
                </a:path>
                <a:path w="2963545" h="374650">
                  <a:moveTo>
                    <a:pt x="1872615" y="86360"/>
                  </a:moveTo>
                  <a:lnTo>
                    <a:pt x="1855597" y="86360"/>
                  </a:lnTo>
                  <a:lnTo>
                    <a:pt x="1855597" y="100838"/>
                  </a:lnTo>
                  <a:lnTo>
                    <a:pt x="1855597" y="117856"/>
                  </a:lnTo>
                  <a:lnTo>
                    <a:pt x="1803654" y="117856"/>
                  </a:lnTo>
                  <a:lnTo>
                    <a:pt x="1803654" y="100838"/>
                  </a:lnTo>
                  <a:lnTo>
                    <a:pt x="1855597" y="100838"/>
                  </a:lnTo>
                  <a:lnTo>
                    <a:pt x="1855597" y="86360"/>
                  </a:lnTo>
                  <a:lnTo>
                    <a:pt x="1786636" y="86360"/>
                  </a:lnTo>
                  <a:lnTo>
                    <a:pt x="1786636" y="132207"/>
                  </a:lnTo>
                  <a:lnTo>
                    <a:pt x="1872615" y="132207"/>
                  </a:lnTo>
                  <a:lnTo>
                    <a:pt x="1872615" y="117856"/>
                  </a:lnTo>
                  <a:lnTo>
                    <a:pt x="1872615" y="100838"/>
                  </a:lnTo>
                  <a:lnTo>
                    <a:pt x="1872615" y="86360"/>
                  </a:lnTo>
                  <a:close/>
                </a:path>
                <a:path w="2963545" h="374650">
                  <a:moveTo>
                    <a:pt x="1879600" y="236474"/>
                  </a:moveTo>
                  <a:lnTo>
                    <a:pt x="1862582" y="236474"/>
                  </a:lnTo>
                  <a:lnTo>
                    <a:pt x="1862582" y="264668"/>
                  </a:lnTo>
                  <a:lnTo>
                    <a:pt x="1862582" y="279146"/>
                  </a:lnTo>
                  <a:lnTo>
                    <a:pt x="1862582" y="300355"/>
                  </a:lnTo>
                  <a:lnTo>
                    <a:pt x="1838071" y="300355"/>
                  </a:lnTo>
                  <a:lnTo>
                    <a:pt x="1838071" y="279146"/>
                  </a:lnTo>
                  <a:lnTo>
                    <a:pt x="1862582" y="279146"/>
                  </a:lnTo>
                  <a:lnTo>
                    <a:pt x="1862582" y="264668"/>
                  </a:lnTo>
                  <a:lnTo>
                    <a:pt x="1838071" y="264668"/>
                  </a:lnTo>
                  <a:lnTo>
                    <a:pt x="1838071" y="262255"/>
                  </a:lnTo>
                  <a:lnTo>
                    <a:pt x="1838071" y="247904"/>
                  </a:lnTo>
                  <a:lnTo>
                    <a:pt x="1820926" y="247904"/>
                  </a:lnTo>
                  <a:lnTo>
                    <a:pt x="1820926" y="262255"/>
                  </a:lnTo>
                  <a:lnTo>
                    <a:pt x="1820926" y="317119"/>
                  </a:lnTo>
                  <a:lnTo>
                    <a:pt x="1789811" y="317119"/>
                  </a:lnTo>
                  <a:lnTo>
                    <a:pt x="1789811" y="262255"/>
                  </a:lnTo>
                  <a:lnTo>
                    <a:pt x="1820926" y="262255"/>
                  </a:lnTo>
                  <a:lnTo>
                    <a:pt x="1820926" y="247904"/>
                  </a:lnTo>
                  <a:lnTo>
                    <a:pt x="1772793" y="247904"/>
                  </a:lnTo>
                  <a:lnTo>
                    <a:pt x="1772793" y="331724"/>
                  </a:lnTo>
                  <a:lnTo>
                    <a:pt x="1838071" y="331724"/>
                  </a:lnTo>
                  <a:lnTo>
                    <a:pt x="1838071" y="317119"/>
                  </a:lnTo>
                  <a:lnTo>
                    <a:pt x="1838071" y="314706"/>
                  </a:lnTo>
                  <a:lnTo>
                    <a:pt x="1862582" y="314706"/>
                  </a:lnTo>
                  <a:lnTo>
                    <a:pt x="1862582" y="368554"/>
                  </a:lnTo>
                  <a:lnTo>
                    <a:pt x="1879600" y="368554"/>
                  </a:lnTo>
                  <a:lnTo>
                    <a:pt x="1879600" y="314706"/>
                  </a:lnTo>
                  <a:lnTo>
                    <a:pt x="1879600" y="300355"/>
                  </a:lnTo>
                  <a:lnTo>
                    <a:pt x="1879600" y="279146"/>
                  </a:lnTo>
                  <a:lnTo>
                    <a:pt x="1879600" y="264668"/>
                  </a:lnTo>
                  <a:lnTo>
                    <a:pt x="1879600" y="236474"/>
                  </a:lnTo>
                  <a:close/>
                </a:path>
                <a:path w="2963545" h="374650">
                  <a:moveTo>
                    <a:pt x="1892681" y="38481"/>
                  </a:moveTo>
                  <a:lnTo>
                    <a:pt x="1872615" y="38481"/>
                  </a:lnTo>
                  <a:lnTo>
                    <a:pt x="1872615" y="1778"/>
                  </a:lnTo>
                  <a:lnTo>
                    <a:pt x="1855470" y="1778"/>
                  </a:lnTo>
                  <a:lnTo>
                    <a:pt x="1855470" y="80772"/>
                  </a:lnTo>
                  <a:lnTo>
                    <a:pt x="1872615" y="80772"/>
                  </a:lnTo>
                  <a:lnTo>
                    <a:pt x="1872615" y="52832"/>
                  </a:lnTo>
                  <a:lnTo>
                    <a:pt x="1892681" y="52832"/>
                  </a:lnTo>
                  <a:lnTo>
                    <a:pt x="1892681" y="38481"/>
                  </a:lnTo>
                  <a:close/>
                </a:path>
                <a:path w="2963545" h="374650">
                  <a:moveTo>
                    <a:pt x="1921129" y="339090"/>
                  </a:moveTo>
                  <a:lnTo>
                    <a:pt x="1903222" y="339090"/>
                  </a:lnTo>
                  <a:lnTo>
                    <a:pt x="1895856" y="374269"/>
                  </a:lnTo>
                  <a:lnTo>
                    <a:pt x="1910461" y="374269"/>
                  </a:lnTo>
                  <a:lnTo>
                    <a:pt x="1921129" y="339090"/>
                  </a:lnTo>
                  <a:close/>
                </a:path>
                <a:path w="2963545" h="374650">
                  <a:moveTo>
                    <a:pt x="1991868" y="4445"/>
                  </a:moveTo>
                  <a:lnTo>
                    <a:pt x="1975739" y="4445"/>
                  </a:lnTo>
                  <a:lnTo>
                    <a:pt x="1975739" y="48133"/>
                  </a:lnTo>
                  <a:lnTo>
                    <a:pt x="1962531" y="48133"/>
                  </a:lnTo>
                  <a:lnTo>
                    <a:pt x="1946211" y="12484"/>
                  </a:lnTo>
                  <a:lnTo>
                    <a:pt x="1946211" y="45732"/>
                  </a:lnTo>
                  <a:lnTo>
                    <a:pt x="1946211" y="66548"/>
                  </a:lnTo>
                  <a:lnTo>
                    <a:pt x="1945132" y="73787"/>
                  </a:lnTo>
                  <a:lnTo>
                    <a:pt x="1940560" y="84455"/>
                  </a:lnTo>
                  <a:lnTo>
                    <a:pt x="1937258" y="87122"/>
                  </a:lnTo>
                  <a:lnTo>
                    <a:pt x="1932940" y="87122"/>
                  </a:lnTo>
                  <a:lnTo>
                    <a:pt x="1927021" y="85191"/>
                  </a:lnTo>
                  <a:lnTo>
                    <a:pt x="1922818" y="79400"/>
                  </a:lnTo>
                  <a:lnTo>
                    <a:pt x="1920303" y="69710"/>
                  </a:lnTo>
                  <a:lnTo>
                    <a:pt x="1919478" y="56134"/>
                  </a:lnTo>
                  <a:lnTo>
                    <a:pt x="1920303" y="42468"/>
                  </a:lnTo>
                  <a:lnTo>
                    <a:pt x="1922818" y="32702"/>
                  </a:lnTo>
                  <a:lnTo>
                    <a:pt x="1927021" y="26847"/>
                  </a:lnTo>
                  <a:lnTo>
                    <a:pt x="1932940" y="24892"/>
                  </a:lnTo>
                  <a:lnTo>
                    <a:pt x="1937258" y="24892"/>
                  </a:lnTo>
                  <a:lnTo>
                    <a:pt x="1940560" y="27686"/>
                  </a:lnTo>
                  <a:lnTo>
                    <a:pt x="1945132" y="38354"/>
                  </a:lnTo>
                  <a:lnTo>
                    <a:pt x="1946211" y="45732"/>
                  </a:lnTo>
                  <a:lnTo>
                    <a:pt x="1946211" y="12484"/>
                  </a:lnTo>
                  <a:lnTo>
                    <a:pt x="1941576" y="10414"/>
                  </a:lnTo>
                  <a:lnTo>
                    <a:pt x="1923161" y="10414"/>
                  </a:lnTo>
                  <a:lnTo>
                    <a:pt x="1903310" y="45732"/>
                  </a:lnTo>
                  <a:lnTo>
                    <a:pt x="1902841" y="56134"/>
                  </a:lnTo>
                  <a:lnTo>
                    <a:pt x="1903310" y="66548"/>
                  </a:lnTo>
                  <a:lnTo>
                    <a:pt x="1923161" y="101727"/>
                  </a:lnTo>
                  <a:lnTo>
                    <a:pt x="1941703" y="101727"/>
                  </a:lnTo>
                  <a:lnTo>
                    <a:pt x="1962658" y="62611"/>
                  </a:lnTo>
                  <a:lnTo>
                    <a:pt x="1975739" y="62611"/>
                  </a:lnTo>
                  <a:lnTo>
                    <a:pt x="1975739" y="129921"/>
                  </a:lnTo>
                  <a:lnTo>
                    <a:pt x="1991868" y="129921"/>
                  </a:lnTo>
                  <a:lnTo>
                    <a:pt x="1991868" y="62611"/>
                  </a:lnTo>
                  <a:lnTo>
                    <a:pt x="1991868" y="48133"/>
                  </a:lnTo>
                  <a:lnTo>
                    <a:pt x="1991868" y="4445"/>
                  </a:lnTo>
                  <a:close/>
                </a:path>
                <a:path w="2963545" h="374650">
                  <a:moveTo>
                    <a:pt x="2017522" y="1778"/>
                  </a:moveTo>
                  <a:lnTo>
                    <a:pt x="2000885" y="1778"/>
                  </a:lnTo>
                  <a:lnTo>
                    <a:pt x="2000885" y="133858"/>
                  </a:lnTo>
                  <a:lnTo>
                    <a:pt x="2017522" y="133858"/>
                  </a:lnTo>
                  <a:lnTo>
                    <a:pt x="2017522" y="1778"/>
                  </a:lnTo>
                  <a:close/>
                </a:path>
                <a:path w="2963545" h="374650">
                  <a:moveTo>
                    <a:pt x="2085848" y="335153"/>
                  </a:moveTo>
                  <a:lnTo>
                    <a:pt x="2083892" y="331851"/>
                  </a:lnTo>
                  <a:lnTo>
                    <a:pt x="2082165" y="328930"/>
                  </a:lnTo>
                  <a:lnTo>
                    <a:pt x="2074545" y="324485"/>
                  </a:lnTo>
                  <a:lnTo>
                    <a:pt x="2068322" y="321513"/>
                  </a:lnTo>
                  <a:lnTo>
                    <a:pt x="2068322" y="343027"/>
                  </a:lnTo>
                  <a:lnTo>
                    <a:pt x="2066696" y="348056"/>
                  </a:lnTo>
                  <a:lnTo>
                    <a:pt x="2061845" y="351663"/>
                  </a:lnTo>
                  <a:lnTo>
                    <a:pt x="2053742" y="353860"/>
                  </a:lnTo>
                  <a:lnTo>
                    <a:pt x="2042414" y="354584"/>
                  </a:lnTo>
                  <a:lnTo>
                    <a:pt x="2031072" y="353860"/>
                  </a:lnTo>
                  <a:lnTo>
                    <a:pt x="2022983" y="351663"/>
                  </a:lnTo>
                  <a:lnTo>
                    <a:pt x="2018118" y="348056"/>
                  </a:lnTo>
                  <a:lnTo>
                    <a:pt x="2016506" y="343027"/>
                  </a:lnTo>
                  <a:lnTo>
                    <a:pt x="2018118" y="338124"/>
                  </a:lnTo>
                  <a:lnTo>
                    <a:pt x="2022983" y="334632"/>
                  </a:lnTo>
                  <a:lnTo>
                    <a:pt x="2031072" y="332549"/>
                  </a:lnTo>
                  <a:lnTo>
                    <a:pt x="2042414" y="331851"/>
                  </a:lnTo>
                  <a:lnTo>
                    <a:pt x="2053742" y="332549"/>
                  </a:lnTo>
                  <a:lnTo>
                    <a:pt x="2061845" y="334632"/>
                  </a:lnTo>
                  <a:lnTo>
                    <a:pt x="2066696" y="338124"/>
                  </a:lnTo>
                  <a:lnTo>
                    <a:pt x="2068322" y="343027"/>
                  </a:lnTo>
                  <a:lnTo>
                    <a:pt x="2068322" y="321513"/>
                  </a:lnTo>
                  <a:lnTo>
                    <a:pt x="2060905" y="319405"/>
                  </a:lnTo>
                  <a:lnTo>
                    <a:pt x="2052269" y="318173"/>
                  </a:lnTo>
                  <a:lnTo>
                    <a:pt x="2042414" y="317754"/>
                  </a:lnTo>
                  <a:lnTo>
                    <a:pt x="2032546" y="318173"/>
                  </a:lnTo>
                  <a:lnTo>
                    <a:pt x="1998980" y="335153"/>
                  </a:lnTo>
                  <a:lnTo>
                    <a:pt x="1998980" y="351028"/>
                  </a:lnTo>
                  <a:lnTo>
                    <a:pt x="2042414" y="368554"/>
                  </a:lnTo>
                  <a:lnTo>
                    <a:pt x="2052345" y="368134"/>
                  </a:lnTo>
                  <a:lnTo>
                    <a:pt x="2083739" y="354584"/>
                  </a:lnTo>
                  <a:lnTo>
                    <a:pt x="2085848" y="351028"/>
                  </a:lnTo>
                  <a:lnTo>
                    <a:pt x="2085848" y="335153"/>
                  </a:lnTo>
                  <a:close/>
                </a:path>
                <a:path w="2963545" h="374650">
                  <a:moveTo>
                    <a:pt x="2103628" y="296291"/>
                  </a:moveTo>
                  <a:lnTo>
                    <a:pt x="2050923" y="296291"/>
                  </a:lnTo>
                  <a:lnTo>
                    <a:pt x="2050923" y="284226"/>
                  </a:lnTo>
                  <a:lnTo>
                    <a:pt x="2086864" y="284226"/>
                  </a:lnTo>
                  <a:lnTo>
                    <a:pt x="2086864" y="269875"/>
                  </a:lnTo>
                  <a:lnTo>
                    <a:pt x="2017014" y="269875"/>
                  </a:lnTo>
                  <a:lnTo>
                    <a:pt x="2017014" y="254127"/>
                  </a:lnTo>
                  <a:lnTo>
                    <a:pt x="2085467" y="254127"/>
                  </a:lnTo>
                  <a:lnTo>
                    <a:pt x="2085467" y="239776"/>
                  </a:lnTo>
                  <a:lnTo>
                    <a:pt x="1999615" y="239776"/>
                  </a:lnTo>
                  <a:lnTo>
                    <a:pt x="1999615" y="284226"/>
                  </a:lnTo>
                  <a:lnTo>
                    <a:pt x="2033905" y="284226"/>
                  </a:lnTo>
                  <a:lnTo>
                    <a:pt x="2033905" y="296291"/>
                  </a:lnTo>
                  <a:lnTo>
                    <a:pt x="1981200" y="296291"/>
                  </a:lnTo>
                  <a:lnTo>
                    <a:pt x="1981200" y="310896"/>
                  </a:lnTo>
                  <a:lnTo>
                    <a:pt x="2103628" y="310896"/>
                  </a:lnTo>
                  <a:lnTo>
                    <a:pt x="2103628" y="296291"/>
                  </a:lnTo>
                  <a:close/>
                </a:path>
                <a:path w="2963545" h="374650">
                  <a:moveTo>
                    <a:pt x="2127885" y="96393"/>
                  </a:moveTo>
                  <a:lnTo>
                    <a:pt x="2125853" y="85217"/>
                  </a:lnTo>
                  <a:lnTo>
                    <a:pt x="2125345" y="82423"/>
                  </a:lnTo>
                  <a:lnTo>
                    <a:pt x="2119503" y="84328"/>
                  </a:lnTo>
                  <a:lnTo>
                    <a:pt x="2113153" y="85217"/>
                  </a:lnTo>
                  <a:lnTo>
                    <a:pt x="2106295" y="85217"/>
                  </a:lnTo>
                  <a:lnTo>
                    <a:pt x="2106295" y="27432"/>
                  </a:lnTo>
                  <a:lnTo>
                    <a:pt x="2124837" y="27432"/>
                  </a:lnTo>
                  <a:lnTo>
                    <a:pt x="2124837" y="13208"/>
                  </a:lnTo>
                  <a:lnTo>
                    <a:pt x="2089277" y="13208"/>
                  </a:lnTo>
                  <a:lnTo>
                    <a:pt x="2089277" y="99441"/>
                  </a:lnTo>
                  <a:lnTo>
                    <a:pt x="2101202" y="99263"/>
                  </a:lnTo>
                  <a:lnTo>
                    <a:pt x="2111629" y="98679"/>
                  </a:lnTo>
                  <a:lnTo>
                    <a:pt x="2120519" y="97726"/>
                  </a:lnTo>
                  <a:lnTo>
                    <a:pt x="2127885" y="96393"/>
                  </a:lnTo>
                  <a:close/>
                </a:path>
                <a:path w="2963545" h="374650">
                  <a:moveTo>
                    <a:pt x="2172716" y="97155"/>
                  </a:moveTo>
                  <a:lnTo>
                    <a:pt x="2171001" y="85344"/>
                  </a:lnTo>
                  <a:lnTo>
                    <a:pt x="2170684" y="83058"/>
                  </a:lnTo>
                  <a:lnTo>
                    <a:pt x="2163699" y="84582"/>
                  </a:lnTo>
                  <a:lnTo>
                    <a:pt x="2156206" y="85344"/>
                  </a:lnTo>
                  <a:lnTo>
                    <a:pt x="2148205" y="85344"/>
                  </a:lnTo>
                  <a:lnTo>
                    <a:pt x="2148205" y="27432"/>
                  </a:lnTo>
                  <a:lnTo>
                    <a:pt x="2166620" y="27432"/>
                  </a:lnTo>
                  <a:lnTo>
                    <a:pt x="2166620" y="13208"/>
                  </a:lnTo>
                  <a:lnTo>
                    <a:pt x="2131187" y="13208"/>
                  </a:lnTo>
                  <a:lnTo>
                    <a:pt x="2131187" y="99695"/>
                  </a:lnTo>
                  <a:lnTo>
                    <a:pt x="2145639" y="99542"/>
                  </a:lnTo>
                  <a:lnTo>
                    <a:pt x="2157374" y="99047"/>
                  </a:lnTo>
                  <a:lnTo>
                    <a:pt x="2166404" y="98259"/>
                  </a:lnTo>
                  <a:lnTo>
                    <a:pt x="2172716" y="97155"/>
                  </a:lnTo>
                  <a:close/>
                </a:path>
                <a:path w="2963545" h="374650">
                  <a:moveTo>
                    <a:pt x="2200783" y="322199"/>
                  </a:moveTo>
                  <a:lnTo>
                    <a:pt x="2172538" y="293649"/>
                  </a:lnTo>
                  <a:lnTo>
                    <a:pt x="2167128" y="245364"/>
                  </a:lnTo>
                  <a:lnTo>
                    <a:pt x="2149856" y="245364"/>
                  </a:lnTo>
                  <a:lnTo>
                    <a:pt x="2149856" y="271018"/>
                  </a:lnTo>
                  <a:lnTo>
                    <a:pt x="2149233" y="279069"/>
                  </a:lnTo>
                  <a:lnTo>
                    <a:pt x="2128685" y="316191"/>
                  </a:lnTo>
                  <a:lnTo>
                    <a:pt x="2114677" y="326009"/>
                  </a:lnTo>
                  <a:lnTo>
                    <a:pt x="2128012" y="338074"/>
                  </a:lnTo>
                  <a:lnTo>
                    <a:pt x="2137270" y="330682"/>
                  </a:lnTo>
                  <a:lnTo>
                    <a:pt x="2145423" y="322376"/>
                  </a:lnTo>
                  <a:lnTo>
                    <a:pt x="2152459" y="313207"/>
                  </a:lnTo>
                  <a:lnTo>
                    <a:pt x="2158365" y="303149"/>
                  </a:lnTo>
                  <a:lnTo>
                    <a:pt x="2164524" y="312547"/>
                  </a:lnTo>
                  <a:lnTo>
                    <a:pt x="2171636" y="321094"/>
                  </a:lnTo>
                  <a:lnTo>
                    <a:pt x="2179688" y="328841"/>
                  </a:lnTo>
                  <a:lnTo>
                    <a:pt x="2188718" y="335788"/>
                  </a:lnTo>
                  <a:lnTo>
                    <a:pt x="2200783" y="322199"/>
                  </a:lnTo>
                  <a:close/>
                </a:path>
                <a:path w="2963545" h="374650">
                  <a:moveTo>
                    <a:pt x="2212467" y="52578"/>
                  </a:moveTo>
                  <a:lnTo>
                    <a:pt x="2193798" y="52578"/>
                  </a:lnTo>
                  <a:lnTo>
                    <a:pt x="2193798" y="1778"/>
                  </a:lnTo>
                  <a:lnTo>
                    <a:pt x="2176526" y="1778"/>
                  </a:lnTo>
                  <a:lnTo>
                    <a:pt x="2176526" y="133858"/>
                  </a:lnTo>
                  <a:lnTo>
                    <a:pt x="2193798" y="133858"/>
                  </a:lnTo>
                  <a:lnTo>
                    <a:pt x="2193798" y="66929"/>
                  </a:lnTo>
                  <a:lnTo>
                    <a:pt x="2212467" y="66929"/>
                  </a:lnTo>
                  <a:lnTo>
                    <a:pt x="2212467" y="52578"/>
                  </a:lnTo>
                  <a:close/>
                </a:path>
                <a:path w="2963545" h="374650">
                  <a:moveTo>
                    <a:pt x="2227453" y="236474"/>
                  </a:moveTo>
                  <a:lnTo>
                    <a:pt x="2210308" y="236474"/>
                  </a:lnTo>
                  <a:lnTo>
                    <a:pt x="2210308" y="368554"/>
                  </a:lnTo>
                  <a:lnTo>
                    <a:pt x="2227453" y="368554"/>
                  </a:lnTo>
                  <a:lnTo>
                    <a:pt x="2227453" y="236474"/>
                  </a:lnTo>
                  <a:close/>
                </a:path>
                <a:path w="2963545" h="374650">
                  <a:moveTo>
                    <a:pt x="2303145" y="100330"/>
                  </a:moveTo>
                  <a:lnTo>
                    <a:pt x="2301265" y="89281"/>
                  </a:lnTo>
                  <a:lnTo>
                    <a:pt x="2300732" y="86106"/>
                  </a:lnTo>
                  <a:lnTo>
                    <a:pt x="2291054" y="87515"/>
                  </a:lnTo>
                  <a:lnTo>
                    <a:pt x="2278418" y="88506"/>
                  </a:lnTo>
                  <a:lnTo>
                    <a:pt x="2262809" y="89090"/>
                  </a:lnTo>
                  <a:lnTo>
                    <a:pt x="2244217" y="89281"/>
                  </a:lnTo>
                  <a:lnTo>
                    <a:pt x="2244217" y="62484"/>
                  </a:lnTo>
                  <a:lnTo>
                    <a:pt x="2289302" y="62484"/>
                  </a:lnTo>
                  <a:lnTo>
                    <a:pt x="2289302" y="11557"/>
                  </a:lnTo>
                  <a:lnTo>
                    <a:pt x="2226945" y="11557"/>
                  </a:lnTo>
                  <a:lnTo>
                    <a:pt x="2226945" y="26035"/>
                  </a:lnTo>
                  <a:lnTo>
                    <a:pt x="2272030" y="26035"/>
                  </a:lnTo>
                  <a:lnTo>
                    <a:pt x="2272030" y="48387"/>
                  </a:lnTo>
                  <a:lnTo>
                    <a:pt x="2226945" y="48387"/>
                  </a:lnTo>
                  <a:lnTo>
                    <a:pt x="2226945" y="103759"/>
                  </a:lnTo>
                  <a:lnTo>
                    <a:pt x="2252853" y="103555"/>
                  </a:lnTo>
                  <a:lnTo>
                    <a:pt x="2274189" y="102908"/>
                  </a:lnTo>
                  <a:lnTo>
                    <a:pt x="2290953" y="101841"/>
                  </a:lnTo>
                  <a:lnTo>
                    <a:pt x="2303145" y="100330"/>
                  </a:lnTo>
                  <a:close/>
                </a:path>
                <a:path w="2963545" h="374650">
                  <a:moveTo>
                    <a:pt x="2342388" y="239141"/>
                  </a:moveTo>
                  <a:lnTo>
                    <a:pt x="2326259" y="239141"/>
                  </a:lnTo>
                  <a:lnTo>
                    <a:pt x="2326259" y="282829"/>
                  </a:lnTo>
                  <a:lnTo>
                    <a:pt x="2313051" y="282829"/>
                  </a:lnTo>
                  <a:lnTo>
                    <a:pt x="2296731" y="247180"/>
                  </a:lnTo>
                  <a:lnTo>
                    <a:pt x="2296731" y="280428"/>
                  </a:lnTo>
                  <a:lnTo>
                    <a:pt x="2296731" y="301244"/>
                  </a:lnTo>
                  <a:lnTo>
                    <a:pt x="2295652" y="308483"/>
                  </a:lnTo>
                  <a:lnTo>
                    <a:pt x="2291080" y="319151"/>
                  </a:lnTo>
                  <a:lnTo>
                    <a:pt x="2287778" y="321818"/>
                  </a:lnTo>
                  <a:lnTo>
                    <a:pt x="2283460" y="321818"/>
                  </a:lnTo>
                  <a:lnTo>
                    <a:pt x="2277541" y="319887"/>
                  </a:lnTo>
                  <a:lnTo>
                    <a:pt x="2273338" y="314096"/>
                  </a:lnTo>
                  <a:lnTo>
                    <a:pt x="2270823" y="304406"/>
                  </a:lnTo>
                  <a:lnTo>
                    <a:pt x="2269998" y="290830"/>
                  </a:lnTo>
                  <a:lnTo>
                    <a:pt x="2270823" y="277164"/>
                  </a:lnTo>
                  <a:lnTo>
                    <a:pt x="2273338" y="267398"/>
                  </a:lnTo>
                  <a:lnTo>
                    <a:pt x="2277541" y="261543"/>
                  </a:lnTo>
                  <a:lnTo>
                    <a:pt x="2283460" y="259588"/>
                  </a:lnTo>
                  <a:lnTo>
                    <a:pt x="2287778" y="259588"/>
                  </a:lnTo>
                  <a:lnTo>
                    <a:pt x="2291080" y="262382"/>
                  </a:lnTo>
                  <a:lnTo>
                    <a:pt x="2295652" y="273050"/>
                  </a:lnTo>
                  <a:lnTo>
                    <a:pt x="2296731" y="280428"/>
                  </a:lnTo>
                  <a:lnTo>
                    <a:pt x="2296731" y="247180"/>
                  </a:lnTo>
                  <a:lnTo>
                    <a:pt x="2292096" y="245110"/>
                  </a:lnTo>
                  <a:lnTo>
                    <a:pt x="2273681" y="245110"/>
                  </a:lnTo>
                  <a:lnTo>
                    <a:pt x="2253831" y="280428"/>
                  </a:lnTo>
                  <a:lnTo>
                    <a:pt x="2253361" y="290830"/>
                  </a:lnTo>
                  <a:lnTo>
                    <a:pt x="2253831" y="301244"/>
                  </a:lnTo>
                  <a:lnTo>
                    <a:pt x="2273681" y="336423"/>
                  </a:lnTo>
                  <a:lnTo>
                    <a:pt x="2292223" y="336423"/>
                  </a:lnTo>
                  <a:lnTo>
                    <a:pt x="2313178" y="297307"/>
                  </a:lnTo>
                  <a:lnTo>
                    <a:pt x="2326259" y="297307"/>
                  </a:lnTo>
                  <a:lnTo>
                    <a:pt x="2326259" y="364617"/>
                  </a:lnTo>
                  <a:lnTo>
                    <a:pt x="2342388" y="364617"/>
                  </a:lnTo>
                  <a:lnTo>
                    <a:pt x="2342388" y="297307"/>
                  </a:lnTo>
                  <a:lnTo>
                    <a:pt x="2342388" y="282829"/>
                  </a:lnTo>
                  <a:lnTo>
                    <a:pt x="2342388" y="239141"/>
                  </a:lnTo>
                  <a:close/>
                </a:path>
                <a:path w="2963545" h="374650">
                  <a:moveTo>
                    <a:pt x="2347468" y="52578"/>
                  </a:moveTo>
                  <a:lnTo>
                    <a:pt x="2326767" y="52578"/>
                  </a:lnTo>
                  <a:lnTo>
                    <a:pt x="2326767" y="1778"/>
                  </a:lnTo>
                  <a:lnTo>
                    <a:pt x="2309749" y="1778"/>
                  </a:lnTo>
                  <a:lnTo>
                    <a:pt x="2309749" y="133858"/>
                  </a:lnTo>
                  <a:lnTo>
                    <a:pt x="2326767" y="133858"/>
                  </a:lnTo>
                  <a:lnTo>
                    <a:pt x="2326767" y="66929"/>
                  </a:lnTo>
                  <a:lnTo>
                    <a:pt x="2347468" y="66929"/>
                  </a:lnTo>
                  <a:lnTo>
                    <a:pt x="2347468" y="52578"/>
                  </a:lnTo>
                  <a:close/>
                </a:path>
                <a:path w="2963545" h="374650">
                  <a:moveTo>
                    <a:pt x="2368042" y="236474"/>
                  </a:moveTo>
                  <a:lnTo>
                    <a:pt x="2351405" y="236474"/>
                  </a:lnTo>
                  <a:lnTo>
                    <a:pt x="2351405" y="368554"/>
                  </a:lnTo>
                  <a:lnTo>
                    <a:pt x="2368042" y="368554"/>
                  </a:lnTo>
                  <a:lnTo>
                    <a:pt x="2368042" y="236474"/>
                  </a:lnTo>
                  <a:close/>
                </a:path>
                <a:path w="2963545" h="374650">
                  <a:moveTo>
                    <a:pt x="2475738" y="56007"/>
                  </a:moveTo>
                  <a:lnTo>
                    <a:pt x="2467737" y="24765"/>
                  </a:lnTo>
                  <a:lnTo>
                    <a:pt x="2466340" y="22479"/>
                  </a:lnTo>
                  <a:lnTo>
                    <a:pt x="2461260" y="17157"/>
                  </a:lnTo>
                  <a:lnTo>
                    <a:pt x="2459037" y="15722"/>
                  </a:lnTo>
                  <a:lnTo>
                    <a:pt x="2459037" y="66040"/>
                  </a:lnTo>
                  <a:lnTo>
                    <a:pt x="2457450" y="73279"/>
                  </a:lnTo>
                  <a:lnTo>
                    <a:pt x="2453894" y="78867"/>
                  </a:lnTo>
                  <a:lnTo>
                    <a:pt x="2450465" y="84582"/>
                  </a:lnTo>
                  <a:lnTo>
                    <a:pt x="2446274" y="87376"/>
                  </a:lnTo>
                  <a:lnTo>
                    <a:pt x="2436114" y="87376"/>
                  </a:lnTo>
                  <a:lnTo>
                    <a:pt x="2431923" y="84455"/>
                  </a:lnTo>
                  <a:lnTo>
                    <a:pt x="2428367" y="78867"/>
                  </a:lnTo>
                  <a:lnTo>
                    <a:pt x="2424938" y="73152"/>
                  </a:lnTo>
                  <a:lnTo>
                    <a:pt x="2423274" y="66040"/>
                  </a:lnTo>
                  <a:lnTo>
                    <a:pt x="2423299" y="45847"/>
                  </a:lnTo>
                  <a:lnTo>
                    <a:pt x="2424938" y="38862"/>
                  </a:lnTo>
                  <a:lnTo>
                    <a:pt x="2428240" y="33274"/>
                  </a:lnTo>
                  <a:lnTo>
                    <a:pt x="2431669" y="27559"/>
                  </a:lnTo>
                  <a:lnTo>
                    <a:pt x="2435987" y="24765"/>
                  </a:lnTo>
                  <a:lnTo>
                    <a:pt x="2446401" y="24765"/>
                  </a:lnTo>
                  <a:lnTo>
                    <a:pt x="2459037" y="66040"/>
                  </a:lnTo>
                  <a:lnTo>
                    <a:pt x="2459037" y="15722"/>
                  </a:lnTo>
                  <a:lnTo>
                    <a:pt x="2455329" y="13322"/>
                  </a:lnTo>
                  <a:lnTo>
                    <a:pt x="2448674" y="11049"/>
                  </a:lnTo>
                  <a:lnTo>
                    <a:pt x="2441194" y="10287"/>
                  </a:lnTo>
                  <a:lnTo>
                    <a:pt x="2433675" y="11049"/>
                  </a:lnTo>
                  <a:lnTo>
                    <a:pt x="2406980" y="45847"/>
                  </a:lnTo>
                  <a:lnTo>
                    <a:pt x="2406396" y="56007"/>
                  </a:lnTo>
                  <a:lnTo>
                    <a:pt x="2407005" y="66040"/>
                  </a:lnTo>
                  <a:lnTo>
                    <a:pt x="2426982" y="98666"/>
                  </a:lnTo>
                  <a:lnTo>
                    <a:pt x="2441194" y="101727"/>
                  </a:lnTo>
                  <a:lnTo>
                    <a:pt x="2448687" y="100965"/>
                  </a:lnTo>
                  <a:lnTo>
                    <a:pt x="2455380" y="98666"/>
                  </a:lnTo>
                  <a:lnTo>
                    <a:pt x="2461260" y="94818"/>
                  </a:lnTo>
                  <a:lnTo>
                    <a:pt x="2466340" y="89408"/>
                  </a:lnTo>
                  <a:lnTo>
                    <a:pt x="2467597" y="87376"/>
                  </a:lnTo>
                  <a:lnTo>
                    <a:pt x="2470480" y="82753"/>
                  </a:lnTo>
                  <a:lnTo>
                    <a:pt x="2473414" y="74955"/>
                  </a:lnTo>
                  <a:lnTo>
                    <a:pt x="2475153" y="66040"/>
                  </a:lnTo>
                  <a:lnTo>
                    <a:pt x="2475738" y="56007"/>
                  </a:lnTo>
                  <a:close/>
                </a:path>
                <a:path w="2963545" h="374650">
                  <a:moveTo>
                    <a:pt x="2509520" y="272796"/>
                  </a:moveTo>
                  <a:lnTo>
                    <a:pt x="2508897" y="265798"/>
                  </a:lnTo>
                  <a:lnTo>
                    <a:pt x="2507043" y="259486"/>
                  </a:lnTo>
                  <a:lnTo>
                    <a:pt x="2504021" y="254000"/>
                  </a:lnTo>
                  <a:lnTo>
                    <a:pt x="2503944" y="253847"/>
                  </a:lnTo>
                  <a:lnTo>
                    <a:pt x="2499614" y="248920"/>
                  </a:lnTo>
                  <a:lnTo>
                    <a:pt x="2494242" y="244919"/>
                  </a:lnTo>
                  <a:lnTo>
                    <a:pt x="2492502" y="244094"/>
                  </a:lnTo>
                  <a:lnTo>
                    <a:pt x="2492502" y="267081"/>
                  </a:lnTo>
                  <a:lnTo>
                    <a:pt x="2492502" y="278384"/>
                  </a:lnTo>
                  <a:lnTo>
                    <a:pt x="2490851" y="282956"/>
                  </a:lnTo>
                  <a:lnTo>
                    <a:pt x="2484120" y="289941"/>
                  </a:lnTo>
                  <a:lnTo>
                    <a:pt x="2479675" y="291719"/>
                  </a:lnTo>
                  <a:lnTo>
                    <a:pt x="2468753" y="291719"/>
                  </a:lnTo>
                  <a:lnTo>
                    <a:pt x="2464308" y="289941"/>
                  </a:lnTo>
                  <a:lnTo>
                    <a:pt x="2457577" y="282956"/>
                  </a:lnTo>
                  <a:lnTo>
                    <a:pt x="2455799" y="278384"/>
                  </a:lnTo>
                  <a:lnTo>
                    <a:pt x="2455799" y="267081"/>
                  </a:lnTo>
                  <a:lnTo>
                    <a:pt x="2457450" y="262509"/>
                  </a:lnTo>
                  <a:lnTo>
                    <a:pt x="2460752" y="259080"/>
                  </a:lnTo>
                  <a:lnTo>
                    <a:pt x="2464181" y="255778"/>
                  </a:lnTo>
                  <a:lnTo>
                    <a:pt x="2468626" y="254000"/>
                  </a:lnTo>
                  <a:lnTo>
                    <a:pt x="2479675" y="254000"/>
                  </a:lnTo>
                  <a:lnTo>
                    <a:pt x="2484120" y="255778"/>
                  </a:lnTo>
                  <a:lnTo>
                    <a:pt x="2487549" y="259080"/>
                  </a:lnTo>
                  <a:lnTo>
                    <a:pt x="2490851" y="262509"/>
                  </a:lnTo>
                  <a:lnTo>
                    <a:pt x="2492502" y="267081"/>
                  </a:lnTo>
                  <a:lnTo>
                    <a:pt x="2492502" y="244094"/>
                  </a:lnTo>
                  <a:lnTo>
                    <a:pt x="2488247" y="242062"/>
                  </a:lnTo>
                  <a:lnTo>
                    <a:pt x="2481567" y="240347"/>
                  </a:lnTo>
                  <a:lnTo>
                    <a:pt x="2474214" y="239776"/>
                  </a:lnTo>
                  <a:lnTo>
                    <a:pt x="2466848" y="240347"/>
                  </a:lnTo>
                  <a:lnTo>
                    <a:pt x="2438781" y="272796"/>
                  </a:lnTo>
                  <a:lnTo>
                    <a:pt x="2439416" y="279946"/>
                  </a:lnTo>
                  <a:lnTo>
                    <a:pt x="2474214" y="306070"/>
                  </a:lnTo>
                  <a:lnTo>
                    <a:pt x="2481567" y="305498"/>
                  </a:lnTo>
                  <a:lnTo>
                    <a:pt x="2504021" y="291719"/>
                  </a:lnTo>
                  <a:lnTo>
                    <a:pt x="2507043" y="286232"/>
                  </a:lnTo>
                  <a:lnTo>
                    <a:pt x="2508897" y="279869"/>
                  </a:lnTo>
                  <a:lnTo>
                    <a:pt x="2509520" y="272796"/>
                  </a:lnTo>
                  <a:close/>
                </a:path>
                <a:path w="2963545" h="374650">
                  <a:moveTo>
                    <a:pt x="2512695" y="1778"/>
                  </a:moveTo>
                  <a:lnTo>
                    <a:pt x="2495677" y="1778"/>
                  </a:lnTo>
                  <a:lnTo>
                    <a:pt x="2495677" y="133858"/>
                  </a:lnTo>
                  <a:lnTo>
                    <a:pt x="2512695" y="133858"/>
                  </a:lnTo>
                  <a:lnTo>
                    <a:pt x="2512695" y="1778"/>
                  </a:lnTo>
                  <a:close/>
                </a:path>
                <a:path w="2963545" h="374650">
                  <a:moveTo>
                    <a:pt x="2544826" y="316865"/>
                  </a:moveTo>
                  <a:lnTo>
                    <a:pt x="2528062" y="316865"/>
                  </a:lnTo>
                  <a:lnTo>
                    <a:pt x="2528062" y="331089"/>
                  </a:lnTo>
                  <a:lnTo>
                    <a:pt x="2528062" y="351409"/>
                  </a:lnTo>
                  <a:lnTo>
                    <a:pt x="2476373" y="351409"/>
                  </a:lnTo>
                  <a:lnTo>
                    <a:pt x="2476373" y="331089"/>
                  </a:lnTo>
                  <a:lnTo>
                    <a:pt x="2528062" y="331089"/>
                  </a:lnTo>
                  <a:lnTo>
                    <a:pt x="2528062" y="316865"/>
                  </a:lnTo>
                  <a:lnTo>
                    <a:pt x="2459609" y="316865"/>
                  </a:lnTo>
                  <a:lnTo>
                    <a:pt x="2459609" y="365760"/>
                  </a:lnTo>
                  <a:lnTo>
                    <a:pt x="2544826" y="365760"/>
                  </a:lnTo>
                  <a:lnTo>
                    <a:pt x="2544826" y="351409"/>
                  </a:lnTo>
                  <a:lnTo>
                    <a:pt x="2544826" y="331089"/>
                  </a:lnTo>
                  <a:lnTo>
                    <a:pt x="2544826" y="316865"/>
                  </a:lnTo>
                  <a:close/>
                </a:path>
                <a:path w="2963545" h="374650">
                  <a:moveTo>
                    <a:pt x="2544826" y="236474"/>
                  </a:moveTo>
                  <a:lnTo>
                    <a:pt x="2527935" y="236474"/>
                  </a:lnTo>
                  <a:lnTo>
                    <a:pt x="2527935" y="311277"/>
                  </a:lnTo>
                  <a:lnTo>
                    <a:pt x="2544826" y="311277"/>
                  </a:lnTo>
                  <a:lnTo>
                    <a:pt x="2544826" y="236474"/>
                  </a:lnTo>
                  <a:close/>
                </a:path>
                <a:path w="2963545" h="374650">
                  <a:moveTo>
                    <a:pt x="2616073" y="101219"/>
                  </a:moveTo>
                  <a:lnTo>
                    <a:pt x="2614244" y="90170"/>
                  </a:lnTo>
                  <a:lnTo>
                    <a:pt x="2613787" y="87376"/>
                  </a:lnTo>
                  <a:lnTo>
                    <a:pt x="2604516" y="88760"/>
                  </a:lnTo>
                  <a:lnTo>
                    <a:pt x="2592578" y="89687"/>
                  </a:lnTo>
                  <a:lnTo>
                    <a:pt x="2577960" y="90144"/>
                  </a:lnTo>
                  <a:lnTo>
                    <a:pt x="2560701" y="90170"/>
                  </a:lnTo>
                  <a:lnTo>
                    <a:pt x="2560701" y="62992"/>
                  </a:lnTo>
                  <a:lnTo>
                    <a:pt x="2605405" y="62992"/>
                  </a:lnTo>
                  <a:lnTo>
                    <a:pt x="2605405" y="12065"/>
                  </a:lnTo>
                  <a:lnTo>
                    <a:pt x="2543937" y="12065"/>
                  </a:lnTo>
                  <a:lnTo>
                    <a:pt x="2543937" y="26416"/>
                  </a:lnTo>
                  <a:lnTo>
                    <a:pt x="2588387" y="26416"/>
                  </a:lnTo>
                  <a:lnTo>
                    <a:pt x="2588387" y="48641"/>
                  </a:lnTo>
                  <a:lnTo>
                    <a:pt x="2543683" y="48641"/>
                  </a:lnTo>
                  <a:lnTo>
                    <a:pt x="2543683" y="104394"/>
                  </a:lnTo>
                  <a:lnTo>
                    <a:pt x="2569197" y="104203"/>
                  </a:lnTo>
                  <a:lnTo>
                    <a:pt x="2589784" y="103619"/>
                  </a:lnTo>
                  <a:lnTo>
                    <a:pt x="2605405" y="102628"/>
                  </a:lnTo>
                  <a:lnTo>
                    <a:pt x="2616073" y="101219"/>
                  </a:lnTo>
                  <a:close/>
                </a:path>
                <a:path w="2963545" h="374650">
                  <a:moveTo>
                    <a:pt x="2650744" y="1778"/>
                  </a:moveTo>
                  <a:lnTo>
                    <a:pt x="2633726" y="1778"/>
                  </a:lnTo>
                  <a:lnTo>
                    <a:pt x="2633726" y="48133"/>
                  </a:lnTo>
                  <a:lnTo>
                    <a:pt x="2610993" y="48133"/>
                  </a:lnTo>
                  <a:lnTo>
                    <a:pt x="2610993" y="62611"/>
                  </a:lnTo>
                  <a:lnTo>
                    <a:pt x="2633726" y="62611"/>
                  </a:lnTo>
                  <a:lnTo>
                    <a:pt x="2633726" y="133858"/>
                  </a:lnTo>
                  <a:lnTo>
                    <a:pt x="2650744" y="133858"/>
                  </a:lnTo>
                  <a:lnTo>
                    <a:pt x="2650744" y="1778"/>
                  </a:lnTo>
                  <a:close/>
                </a:path>
                <a:path w="2963545" h="374650">
                  <a:moveTo>
                    <a:pt x="2677160" y="353060"/>
                  </a:moveTo>
                  <a:lnTo>
                    <a:pt x="2604516" y="353060"/>
                  </a:lnTo>
                  <a:lnTo>
                    <a:pt x="2604516" y="346710"/>
                  </a:lnTo>
                  <a:lnTo>
                    <a:pt x="2673858" y="346710"/>
                  </a:lnTo>
                  <a:lnTo>
                    <a:pt x="2673858" y="312801"/>
                  </a:lnTo>
                  <a:lnTo>
                    <a:pt x="2587371" y="312801"/>
                  </a:lnTo>
                  <a:lnTo>
                    <a:pt x="2587371" y="326771"/>
                  </a:lnTo>
                  <a:lnTo>
                    <a:pt x="2656713" y="326771"/>
                  </a:lnTo>
                  <a:lnTo>
                    <a:pt x="2656713" y="333248"/>
                  </a:lnTo>
                  <a:lnTo>
                    <a:pt x="2587371" y="333248"/>
                  </a:lnTo>
                  <a:lnTo>
                    <a:pt x="2587371" y="367030"/>
                  </a:lnTo>
                  <a:lnTo>
                    <a:pt x="2677160" y="367030"/>
                  </a:lnTo>
                  <a:lnTo>
                    <a:pt x="2677160" y="353060"/>
                  </a:lnTo>
                  <a:close/>
                </a:path>
                <a:path w="2963545" h="374650">
                  <a:moveTo>
                    <a:pt x="2677795" y="238125"/>
                  </a:moveTo>
                  <a:lnTo>
                    <a:pt x="2583561" y="238125"/>
                  </a:lnTo>
                  <a:lnTo>
                    <a:pt x="2583561" y="252095"/>
                  </a:lnTo>
                  <a:lnTo>
                    <a:pt x="2677795" y="252095"/>
                  </a:lnTo>
                  <a:lnTo>
                    <a:pt x="2677795" y="238125"/>
                  </a:lnTo>
                  <a:close/>
                </a:path>
                <a:path w="2963545" h="374650">
                  <a:moveTo>
                    <a:pt x="2679319" y="271272"/>
                  </a:moveTo>
                  <a:lnTo>
                    <a:pt x="2661412" y="271272"/>
                  </a:lnTo>
                  <a:lnTo>
                    <a:pt x="2662682" y="255397"/>
                  </a:lnTo>
                  <a:lnTo>
                    <a:pt x="2645664" y="255397"/>
                  </a:lnTo>
                  <a:lnTo>
                    <a:pt x="2644521" y="271272"/>
                  </a:lnTo>
                  <a:lnTo>
                    <a:pt x="2616708" y="271272"/>
                  </a:lnTo>
                  <a:lnTo>
                    <a:pt x="2615692" y="255397"/>
                  </a:lnTo>
                  <a:lnTo>
                    <a:pt x="2598674" y="255397"/>
                  </a:lnTo>
                  <a:lnTo>
                    <a:pt x="2599944" y="271272"/>
                  </a:lnTo>
                  <a:lnTo>
                    <a:pt x="2581910" y="271272"/>
                  </a:lnTo>
                  <a:lnTo>
                    <a:pt x="2581910" y="285369"/>
                  </a:lnTo>
                  <a:lnTo>
                    <a:pt x="2679319" y="285369"/>
                  </a:lnTo>
                  <a:lnTo>
                    <a:pt x="2679319" y="271272"/>
                  </a:lnTo>
                  <a:close/>
                </a:path>
                <a:path w="2963545" h="374650">
                  <a:moveTo>
                    <a:pt x="2691892" y="291973"/>
                  </a:moveTo>
                  <a:lnTo>
                    <a:pt x="2569464" y="291973"/>
                  </a:lnTo>
                  <a:lnTo>
                    <a:pt x="2569464" y="306070"/>
                  </a:lnTo>
                  <a:lnTo>
                    <a:pt x="2691892" y="306070"/>
                  </a:lnTo>
                  <a:lnTo>
                    <a:pt x="2691892" y="291973"/>
                  </a:lnTo>
                  <a:close/>
                </a:path>
                <a:path w="2963545" h="374650">
                  <a:moveTo>
                    <a:pt x="2749042" y="52324"/>
                  </a:moveTo>
                  <a:lnTo>
                    <a:pt x="2747149" y="48768"/>
                  </a:lnTo>
                  <a:lnTo>
                    <a:pt x="2745867" y="46355"/>
                  </a:lnTo>
                  <a:lnTo>
                    <a:pt x="2739771" y="41656"/>
                  </a:lnTo>
                  <a:lnTo>
                    <a:pt x="2734691" y="38569"/>
                  </a:lnTo>
                  <a:lnTo>
                    <a:pt x="2731897" y="37515"/>
                  </a:lnTo>
                  <a:lnTo>
                    <a:pt x="2731897" y="56261"/>
                  </a:lnTo>
                  <a:lnTo>
                    <a:pt x="2731897" y="62992"/>
                  </a:lnTo>
                  <a:lnTo>
                    <a:pt x="2730500" y="65659"/>
                  </a:lnTo>
                  <a:lnTo>
                    <a:pt x="2724658" y="69723"/>
                  </a:lnTo>
                  <a:lnTo>
                    <a:pt x="2720467" y="70739"/>
                  </a:lnTo>
                  <a:lnTo>
                    <a:pt x="2709291" y="70739"/>
                  </a:lnTo>
                  <a:lnTo>
                    <a:pt x="2705100" y="69723"/>
                  </a:lnTo>
                  <a:lnTo>
                    <a:pt x="2702179" y="67691"/>
                  </a:lnTo>
                  <a:lnTo>
                    <a:pt x="2699385" y="65659"/>
                  </a:lnTo>
                  <a:lnTo>
                    <a:pt x="2697861" y="62992"/>
                  </a:lnTo>
                  <a:lnTo>
                    <a:pt x="2697861" y="56261"/>
                  </a:lnTo>
                  <a:lnTo>
                    <a:pt x="2699385" y="53594"/>
                  </a:lnTo>
                  <a:lnTo>
                    <a:pt x="2705227" y="49784"/>
                  </a:lnTo>
                  <a:lnTo>
                    <a:pt x="2709418" y="48768"/>
                  </a:lnTo>
                  <a:lnTo>
                    <a:pt x="2720340" y="48768"/>
                  </a:lnTo>
                  <a:lnTo>
                    <a:pt x="2724531" y="49784"/>
                  </a:lnTo>
                  <a:lnTo>
                    <a:pt x="2730373" y="53594"/>
                  </a:lnTo>
                  <a:lnTo>
                    <a:pt x="2731897" y="56261"/>
                  </a:lnTo>
                  <a:lnTo>
                    <a:pt x="2731897" y="37515"/>
                  </a:lnTo>
                  <a:lnTo>
                    <a:pt x="2728823" y="36347"/>
                  </a:lnTo>
                  <a:lnTo>
                    <a:pt x="2722168" y="35001"/>
                  </a:lnTo>
                  <a:lnTo>
                    <a:pt x="2714752" y="34544"/>
                  </a:lnTo>
                  <a:lnTo>
                    <a:pt x="2707335" y="35001"/>
                  </a:lnTo>
                  <a:lnTo>
                    <a:pt x="2680589" y="52324"/>
                  </a:lnTo>
                  <a:lnTo>
                    <a:pt x="2680589" y="66929"/>
                  </a:lnTo>
                  <a:lnTo>
                    <a:pt x="2714625" y="84582"/>
                  </a:lnTo>
                  <a:lnTo>
                    <a:pt x="2722105" y="84162"/>
                  </a:lnTo>
                  <a:lnTo>
                    <a:pt x="2746984" y="70739"/>
                  </a:lnTo>
                  <a:lnTo>
                    <a:pt x="2748965" y="66929"/>
                  </a:lnTo>
                  <a:lnTo>
                    <a:pt x="2749042" y="52324"/>
                  </a:lnTo>
                  <a:close/>
                </a:path>
                <a:path w="2963545" h="374650">
                  <a:moveTo>
                    <a:pt x="2754884" y="14859"/>
                  </a:moveTo>
                  <a:lnTo>
                    <a:pt x="2723134" y="14859"/>
                  </a:lnTo>
                  <a:lnTo>
                    <a:pt x="2723134" y="0"/>
                  </a:lnTo>
                  <a:lnTo>
                    <a:pt x="2705862" y="0"/>
                  </a:lnTo>
                  <a:lnTo>
                    <a:pt x="2705862" y="14859"/>
                  </a:lnTo>
                  <a:lnTo>
                    <a:pt x="2673985" y="14859"/>
                  </a:lnTo>
                  <a:lnTo>
                    <a:pt x="2673985" y="28575"/>
                  </a:lnTo>
                  <a:lnTo>
                    <a:pt x="2754884" y="28575"/>
                  </a:lnTo>
                  <a:lnTo>
                    <a:pt x="2754884" y="14859"/>
                  </a:lnTo>
                  <a:close/>
                </a:path>
                <a:path w="2963545" h="374650">
                  <a:moveTo>
                    <a:pt x="2782951" y="115189"/>
                  </a:moveTo>
                  <a:lnTo>
                    <a:pt x="2711704" y="115189"/>
                  </a:lnTo>
                  <a:lnTo>
                    <a:pt x="2711704" y="90678"/>
                  </a:lnTo>
                  <a:lnTo>
                    <a:pt x="2694432" y="90678"/>
                  </a:lnTo>
                  <a:lnTo>
                    <a:pt x="2694432" y="129667"/>
                  </a:lnTo>
                  <a:lnTo>
                    <a:pt x="2782951" y="129667"/>
                  </a:lnTo>
                  <a:lnTo>
                    <a:pt x="2782951" y="115189"/>
                  </a:lnTo>
                  <a:close/>
                </a:path>
                <a:path w="2963545" h="374650">
                  <a:moveTo>
                    <a:pt x="2787777" y="310642"/>
                  </a:moveTo>
                  <a:lnTo>
                    <a:pt x="2786329" y="299339"/>
                  </a:lnTo>
                  <a:lnTo>
                    <a:pt x="2785999" y="296672"/>
                  </a:lnTo>
                  <a:lnTo>
                    <a:pt x="2778252" y="297840"/>
                  </a:lnTo>
                  <a:lnTo>
                    <a:pt x="2768562" y="298678"/>
                  </a:lnTo>
                  <a:lnTo>
                    <a:pt x="2756916" y="299173"/>
                  </a:lnTo>
                  <a:lnTo>
                    <a:pt x="2743327" y="299339"/>
                  </a:lnTo>
                  <a:lnTo>
                    <a:pt x="2728087" y="299339"/>
                  </a:lnTo>
                  <a:lnTo>
                    <a:pt x="2728087" y="284607"/>
                  </a:lnTo>
                  <a:lnTo>
                    <a:pt x="2774315" y="284607"/>
                  </a:lnTo>
                  <a:lnTo>
                    <a:pt x="2774315" y="243205"/>
                  </a:lnTo>
                  <a:lnTo>
                    <a:pt x="2710942" y="243205"/>
                  </a:lnTo>
                  <a:lnTo>
                    <a:pt x="2710942" y="257683"/>
                  </a:lnTo>
                  <a:lnTo>
                    <a:pt x="2757170" y="257683"/>
                  </a:lnTo>
                  <a:lnTo>
                    <a:pt x="2757170" y="270891"/>
                  </a:lnTo>
                  <a:lnTo>
                    <a:pt x="2710942" y="270891"/>
                  </a:lnTo>
                  <a:lnTo>
                    <a:pt x="2710942" y="313563"/>
                  </a:lnTo>
                  <a:lnTo>
                    <a:pt x="2736469" y="313563"/>
                  </a:lnTo>
                  <a:lnTo>
                    <a:pt x="2752585" y="313385"/>
                  </a:lnTo>
                  <a:lnTo>
                    <a:pt x="2766504" y="312826"/>
                  </a:lnTo>
                  <a:lnTo>
                    <a:pt x="2778214" y="311912"/>
                  </a:lnTo>
                  <a:lnTo>
                    <a:pt x="2787777" y="310642"/>
                  </a:lnTo>
                  <a:close/>
                </a:path>
                <a:path w="2963545" h="374650">
                  <a:moveTo>
                    <a:pt x="2799461" y="45339"/>
                  </a:moveTo>
                  <a:lnTo>
                    <a:pt x="2779268" y="45339"/>
                  </a:lnTo>
                  <a:lnTo>
                    <a:pt x="2779268" y="1778"/>
                  </a:lnTo>
                  <a:lnTo>
                    <a:pt x="2762250" y="1778"/>
                  </a:lnTo>
                  <a:lnTo>
                    <a:pt x="2762250" y="97663"/>
                  </a:lnTo>
                  <a:lnTo>
                    <a:pt x="2779268" y="97663"/>
                  </a:lnTo>
                  <a:lnTo>
                    <a:pt x="2779268" y="59690"/>
                  </a:lnTo>
                  <a:lnTo>
                    <a:pt x="2799461" y="59690"/>
                  </a:lnTo>
                  <a:lnTo>
                    <a:pt x="2799461" y="45339"/>
                  </a:lnTo>
                  <a:close/>
                </a:path>
                <a:path w="2963545" h="374650">
                  <a:moveTo>
                    <a:pt x="2814955" y="349504"/>
                  </a:moveTo>
                  <a:lnTo>
                    <a:pt x="2745994" y="349504"/>
                  </a:lnTo>
                  <a:lnTo>
                    <a:pt x="2745994" y="321691"/>
                  </a:lnTo>
                  <a:lnTo>
                    <a:pt x="2728722" y="321691"/>
                  </a:lnTo>
                  <a:lnTo>
                    <a:pt x="2728722" y="363982"/>
                  </a:lnTo>
                  <a:lnTo>
                    <a:pt x="2814955" y="363982"/>
                  </a:lnTo>
                  <a:lnTo>
                    <a:pt x="2814955" y="349504"/>
                  </a:lnTo>
                  <a:close/>
                </a:path>
                <a:path w="2963545" h="374650">
                  <a:moveTo>
                    <a:pt x="2831465" y="276606"/>
                  </a:moveTo>
                  <a:lnTo>
                    <a:pt x="2811272" y="276606"/>
                  </a:lnTo>
                  <a:lnTo>
                    <a:pt x="2811272" y="236474"/>
                  </a:lnTo>
                  <a:lnTo>
                    <a:pt x="2794254" y="236474"/>
                  </a:lnTo>
                  <a:lnTo>
                    <a:pt x="2794254" y="331597"/>
                  </a:lnTo>
                  <a:lnTo>
                    <a:pt x="2811272" y="331597"/>
                  </a:lnTo>
                  <a:lnTo>
                    <a:pt x="2811272" y="291084"/>
                  </a:lnTo>
                  <a:lnTo>
                    <a:pt x="2831465" y="291084"/>
                  </a:lnTo>
                  <a:lnTo>
                    <a:pt x="2831465" y="276606"/>
                  </a:lnTo>
                  <a:close/>
                </a:path>
                <a:path w="2963545" h="374650">
                  <a:moveTo>
                    <a:pt x="2947797" y="300990"/>
                  </a:moveTo>
                  <a:lnTo>
                    <a:pt x="2876042" y="300990"/>
                  </a:lnTo>
                  <a:lnTo>
                    <a:pt x="2876042" y="288544"/>
                  </a:lnTo>
                  <a:lnTo>
                    <a:pt x="2941955" y="288544"/>
                  </a:lnTo>
                  <a:lnTo>
                    <a:pt x="2941955" y="274320"/>
                  </a:lnTo>
                  <a:lnTo>
                    <a:pt x="2876042" y="274320"/>
                  </a:lnTo>
                  <a:lnTo>
                    <a:pt x="2876042" y="262255"/>
                  </a:lnTo>
                  <a:lnTo>
                    <a:pt x="2945638" y="262255"/>
                  </a:lnTo>
                  <a:lnTo>
                    <a:pt x="2945638" y="248158"/>
                  </a:lnTo>
                  <a:lnTo>
                    <a:pt x="2858770" y="248158"/>
                  </a:lnTo>
                  <a:lnTo>
                    <a:pt x="2858770" y="315214"/>
                  </a:lnTo>
                  <a:lnTo>
                    <a:pt x="2947797" y="315214"/>
                  </a:lnTo>
                  <a:lnTo>
                    <a:pt x="2947797" y="300990"/>
                  </a:lnTo>
                  <a:close/>
                </a:path>
                <a:path w="2963545" h="374650">
                  <a:moveTo>
                    <a:pt x="2963164" y="336550"/>
                  </a:moveTo>
                  <a:lnTo>
                    <a:pt x="2840736" y="336550"/>
                  </a:lnTo>
                  <a:lnTo>
                    <a:pt x="2840736" y="350901"/>
                  </a:lnTo>
                  <a:lnTo>
                    <a:pt x="2963164" y="350901"/>
                  </a:lnTo>
                  <a:lnTo>
                    <a:pt x="2963164" y="33655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4" name="object 84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8806306" y="3967607"/>
              <a:ext cx="113919" cy="132080"/>
            </a:xfrm>
            <a:prstGeom prst="rect">
              <a:avLst/>
            </a:prstGeom>
          </p:spPr>
        </p:pic>
        <p:pic>
          <p:nvPicPr>
            <p:cNvPr id="85" name="object 85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5773928" y="4200525"/>
              <a:ext cx="251968" cy="131699"/>
            </a:xfrm>
            <a:prstGeom prst="rect">
              <a:avLst/>
            </a:prstGeom>
          </p:spPr>
        </p:pic>
        <p:sp>
          <p:nvSpPr>
            <p:cNvPr id="86" name="object 86"/>
            <p:cNvSpPr/>
            <p:nvPr/>
          </p:nvSpPr>
          <p:spPr>
            <a:xfrm>
              <a:off x="6088760" y="4202303"/>
              <a:ext cx="264160" cy="132080"/>
            </a:xfrm>
            <a:custGeom>
              <a:avLst/>
              <a:gdLst/>
              <a:ahLst/>
              <a:cxnLst/>
              <a:rect l="l" t="t" r="r" b="b"/>
              <a:pathLst>
                <a:path w="264160" h="132079">
                  <a:moveTo>
                    <a:pt x="202184" y="79121"/>
                  </a:moveTo>
                  <a:lnTo>
                    <a:pt x="162051" y="90932"/>
                  </a:lnTo>
                  <a:lnTo>
                    <a:pt x="158241" y="97282"/>
                  </a:lnTo>
                  <a:lnTo>
                    <a:pt x="158241" y="113157"/>
                  </a:lnTo>
                  <a:lnTo>
                    <a:pt x="192299" y="131119"/>
                  </a:lnTo>
                  <a:lnTo>
                    <a:pt x="202184" y="131572"/>
                  </a:lnTo>
                  <a:lnTo>
                    <a:pt x="212086" y="131119"/>
                  </a:lnTo>
                  <a:lnTo>
                    <a:pt x="243814" y="117221"/>
                  </a:lnTo>
                  <a:lnTo>
                    <a:pt x="202184" y="117221"/>
                  </a:lnTo>
                  <a:lnTo>
                    <a:pt x="190755" y="116460"/>
                  </a:lnTo>
                  <a:lnTo>
                    <a:pt x="182578" y="114188"/>
                  </a:lnTo>
                  <a:lnTo>
                    <a:pt x="177663" y="110416"/>
                  </a:lnTo>
                  <a:lnTo>
                    <a:pt x="176022" y="105156"/>
                  </a:lnTo>
                  <a:lnTo>
                    <a:pt x="177663" y="100008"/>
                  </a:lnTo>
                  <a:lnTo>
                    <a:pt x="182578" y="96361"/>
                  </a:lnTo>
                  <a:lnTo>
                    <a:pt x="190755" y="94190"/>
                  </a:lnTo>
                  <a:lnTo>
                    <a:pt x="202184" y="93472"/>
                  </a:lnTo>
                  <a:lnTo>
                    <a:pt x="243966" y="93472"/>
                  </a:lnTo>
                  <a:lnTo>
                    <a:pt x="242442" y="90932"/>
                  </a:lnTo>
                  <a:lnTo>
                    <a:pt x="234696" y="86233"/>
                  </a:lnTo>
                  <a:lnTo>
                    <a:pt x="228312" y="83085"/>
                  </a:lnTo>
                  <a:lnTo>
                    <a:pt x="220773" y="80867"/>
                  </a:lnTo>
                  <a:lnTo>
                    <a:pt x="212068" y="79553"/>
                  </a:lnTo>
                  <a:lnTo>
                    <a:pt x="202184" y="79121"/>
                  </a:lnTo>
                  <a:close/>
                </a:path>
                <a:path w="264160" h="132079">
                  <a:moveTo>
                    <a:pt x="243966" y="93472"/>
                  </a:moveTo>
                  <a:lnTo>
                    <a:pt x="202184" y="93472"/>
                  </a:lnTo>
                  <a:lnTo>
                    <a:pt x="213758" y="94190"/>
                  </a:lnTo>
                  <a:lnTo>
                    <a:pt x="222011" y="96361"/>
                  </a:lnTo>
                  <a:lnTo>
                    <a:pt x="226954" y="100008"/>
                  </a:lnTo>
                  <a:lnTo>
                    <a:pt x="228600" y="105156"/>
                  </a:lnTo>
                  <a:lnTo>
                    <a:pt x="226954" y="110416"/>
                  </a:lnTo>
                  <a:lnTo>
                    <a:pt x="222011" y="114188"/>
                  </a:lnTo>
                  <a:lnTo>
                    <a:pt x="213758" y="116460"/>
                  </a:lnTo>
                  <a:lnTo>
                    <a:pt x="202184" y="117221"/>
                  </a:lnTo>
                  <a:lnTo>
                    <a:pt x="243814" y="117221"/>
                  </a:lnTo>
                  <a:lnTo>
                    <a:pt x="246252" y="113157"/>
                  </a:lnTo>
                  <a:lnTo>
                    <a:pt x="246252" y="97282"/>
                  </a:lnTo>
                  <a:lnTo>
                    <a:pt x="243966" y="93472"/>
                  </a:lnTo>
                  <a:close/>
                </a:path>
                <a:path w="264160" h="132079">
                  <a:moveTo>
                    <a:pt x="52450" y="8890"/>
                  </a:moveTo>
                  <a:lnTo>
                    <a:pt x="35178" y="8890"/>
                  </a:lnTo>
                  <a:lnTo>
                    <a:pt x="35178" y="34544"/>
                  </a:lnTo>
                  <a:lnTo>
                    <a:pt x="34559" y="42592"/>
                  </a:lnTo>
                  <a:lnTo>
                    <a:pt x="14017" y="79708"/>
                  </a:lnTo>
                  <a:lnTo>
                    <a:pt x="0" y="89535"/>
                  </a:lnTo>
                  <a:lnTo>
                    <a:pt x="13335" y="101600"/>
                  </a:lnTo>
                  <a:lnTo>
                    <a:pt x="22596" y="94196"/>
                  </a:lnTo>
                  <a:lnTo>
                    <a:pt x="30749" y="85899"/>
                  </a:lnTo>
                  <a:lnTo>
                    <a:pt x="37784" y="76721"/>
                  </a:lnTo>
                  <a:lnTo>
                    <a:pt x="43687" y="66675"/>
                  </a:lnTo>
                  <a:lnTo>
                    <a:pt x="63600" y="66675"/>
                  </a:lnTo>
                  <a:lnTo>
                    <a:pt x="52480" y="34544"/>
                  </a:lnTo>
                  <a:lnTo>
                    <a:pt x="52450" y="8890"/>
                  </a:lnTo>
                  <a:close/>
                </a:path>
                <a:path w="264160" h="132079">
                  <a:moveTo>
                    <a:pt x="63600" y="66675"/>
                  </a:moveTo>
                  <a:lnTo>
                    <a:pt x="43687" y="66675"/>
                  </a:lnTo>
                  <a:lnTo>
                    <a:pt x="49859" y="76061"/>
                  </a:lnTo>
                  <a:lnTo>
                    <a:pt x="56959" y="84613"/>
                  </a:lnTo>
                  <a:lnTo>
                    <a:pt x="65012" y="92356"/>
                  </a:lnTo>
                  <a:lnTo>
                    <a:pt x="74040" y="99314"/>
                  </a:lnTo>
                  <a:lnTo>
                    <a:pt x="86105" y="85725"/>
                  </a:lnTo>
                  <a:lnTo>
                    <a:pt x="79176" y="82055"/>
                  </a:lnTo>
                  <a:lnTo>
                    <a:pt x="72866" y="77327"/>
                  </a:lnTo>
                  <a:lnTo>
                    <a:pt x="67175" y="71526"/>
                  </a:lnTo>
                  <a:lnTo>
                    <a:pt x="63600" y="66675"/>
                  </a:lnTo>
                  <a:close/>
                </a:path>
                <a:path w="264160" h="132079">
                  <a:moveTo>
                    <a:pt x="185674" y="20193"/>
                  </a:moveTo>
                  <a:lnTo>
                    <a:pt x="168528" y="20193"/>
                  </a:lnTo>
                  <a:lnTo>
                    <a:pt x="168528" y="25527"/>
                  </a:lnTo>
                  <a:lnTo>
                    <a:pt x="167913" y="31648"/>
                  </a:lnTo>
                  <a:lnTo>
                    <a:pt x="142107" y="62938"/>
                  </a:lnTo>
                  <a:lnTo>
                    <a:pt x="135509" y="65913"/>
                  </a:lnTo>
                  <a:lnTo>
                    <a:pt x="147700" y="77978"/>
                  </a:lnTo>
                  <a:lnTo>
                    <a:pt x="177546" y="49403"/>
                  </a:lnTo>
                  <a:lnTo>
                    <a:pt x="197983" y="49403"/>
                  </a:lnTo>
                  <a:lnTo>
                    <a:pt x="194690" y="46355"/>
                  </a:lnTo>
                  <a:lnTo>
                    <a:pt x="188722" y="40005"/>
                  </a:lnTo>
                  <a:lnTo>
                    <a:pt x="185674" y="32893"/>
                  </a:lnTo>
                  <a:lnTo>
                    <a:pt x="185674" y="20193"/>
                  </a:lnTo>
                  <a:close/>
                </a:path>
                <a:path w="264160" h="132079">
                  <a:moveTo>
                    <a:pt x="197983" y="49403"/>
                  </a:moveTo>
                  <a:lnTo>
                    <a:pt x="177546" y="49403"/>
                  </a:lnTo>
                  <a:lnTo>
                    <a:pt x="183096" y="56280"/>
                  </a:lnTo>
                  <a:lnTo>
                    <a:pt x="189849" y="62611"/>
                  </a:lnTo>
                  <a:lnTo>
                    <a:pt x="197816" y="68369"/>
                  </a:lnTo>
                  <a:lnTo>
                    <a:pt x="207010" y="73533"/>
                  </a:lnTo>
                  <a:lnTo>
                    <a:pt x="217931" y="60452"/>
                  </a:lnTo>
                  <a:lnTo>
                    <a:pt x="211121" y="57856"/>
                  </a:lnTo>
                  <a:lnTo>
                    <a:pt x="204929" y="54608"/>
                  </a:lnTo>
                  <a:lnTo>
                    <a:pt x="199501" y="50807"/>
                  </a:lnTo>
                  <a:lnTo>
                    <a:pt x="197983" y="49403"/>
                  </a:lnTo>
                  <a:close/>
                </a:path>
                <a:path w="264160" h="132079">
                  <a:moveTo>
                    <a:pt x="212216" y="5969"/>
                  </a:moveTo>
                  <a:lnTo>
                    <a:pt x="141224" y="5969"/>
                  </a:lnTo>
                  <a:lnTo>
                    <a:pt x="141224" y="20193"/>
                  </a:lnTo>
                  <a:lnTo>
                    <a:pt x="212216" y="20193"/>
                  </a:lnTo>
                  <a:lnTo>
                    <a:pt x="212216" y="5969"/>
                  </a:lnTo>
                  <a:close/>
                </a:path>
                <a:path w="264160" h="132079">
                  <a:moveTo>
                    <a:pt x="244093" y="0"/>
                  </a:moveTo>
                  <a:lnTo>
                    <a:pt x="226949" y="0"/>
                  </a:lnTo>
                  <a:lnTo>
                    <a:pt x="226949" y="77089"/>
                  </a:lnTo>
                  <a:lnTo>
                    <a:pt x="244093" y="77089"/>
                  </a:lnTo>
                  <a:lnTo>
                    <a:pt x="244093" y="46863"/>
                  </a:lnTo>
                  <a:lnTo>
                    <a:pt x="264160" y="46863"/>
                  </a:lnTo>
                  <a:lnTo>
                    <a:pt x="264160" y="32385"/>
                  </a:lnTo>
                  <a:lnTo>
                    <a:pt x="244093" y="32385"/>
                  </a:lnTo>
                  <a:lnTo>
                    <a:pt x="244093" y="0"/>
                  </a:lnTo>
                  <a:close/>
                </a:path>
                <a:path w="264160" h="132079">
                  <a:moveTo>
                    <a:pt x="112775" y="0"/>
                  </a:moveTo>
                  <a:lnTo>
                    <a:pt x="95630" y="0"/>
                  </a:lnTo>
                  <a:lnTo>
                    <a:pt x="95630" y="132080"/>
                  </a:lnTo>
                  <a:lnTo>
                    <a:pt x="112775" y="132080"/>
                  </a:lnTo>
                  <a:lnTo>
                    <a:pt x="112775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7" name="object 87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6407911" y="4202303"/>
              <a:ext cx="248919" cy="132080"/>
            </a:xfrm>
            <a:prstGeom prst="rect">
              <a:avLst/>
            </a:prstGeom>
          </p:spPr>
        </p:pic>
        <p:pic>
          <p:nvPicPr>
            <p:cNvPr id="88" name="object 88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6725539" y="4200525"/>
              <a:ext cx="1933828" cy="133857"/>
            </a:xfrm>
            <a:prstGeom prst="rect">
              <a:avLst/>
            </a:prstGeom>
          </p:spPr>
        </p:pic>
        <p:pic>
          <p:nvPicPr>
            <p:cNvPr id="89" name="object 89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5773928" y="4436998"/>
              <a:ext cx="249809" cy="130175"/>
            </a:xfrm>
            <a:prstGeom prst="rect">
              <a:avLst/>
            </a:prstGeom>
          </p:spPr>
        </p:pic>
        <p:sp>
          <p:nvSpPr>
            <p:cNvPr id="90" name="object 90"/>
            <p:cNvSpPr/>
            <p:nvPr/>
          </p:nvSpPr>
          <p:spPr>
            <a:xfrm>
              <a:off x="6091809" y="4435220"/>
              <a:ext cx="849630" cy="133985"/>
            </a:xfrm>
            <a:custGeom>
              <a:avLst/>
              <a:gdLst/>
              <a:ahLst/>
              <a:cxnLst/>
              <a:rect l="l" t="t" r="r" b="b"/>
              <a:pathLst>
                <a:path w="849629" h="133985">
                  <a:moveTo>
                    <a:pt x="71501" y="9398"/>
                  </a:moveTo>
                  <a:lnTo>
                    <a:pt x="8001" y="9398"/>
                  </a:lnTo>
                  <a:lnTo>
                    <a:pt x="8001" y="23876"/>
                  </a:lnTo>
                  <a:lnTo>
                    <a:pt x="50673" y="23876"/>
                  </a:lnTo>
                  <a:lnTo>
                    <a:pt x="47904" y="30670"/>
                  </a:lnTo>
                  <a:lnTo>
                    <a:pt x="17805" y="61518"/>
                  </a:lnTo>
                  <a:lnTo>
                    <a:pt x="0" y="69596"/>
                  </a:lnTo>
                  <a:lnTo>
                    <a:pt x="12065" y="82804"/>
                  </a:lnTo>
                  <a:lnTo>
                    <a:pt x="35915" y="68999"/>
                  </a:lnTo>
                  <a:lnTo>
                    <a:pt x="53784" y="52158"/>
                  </a:lnTo>
                  <a:lnTo>
                    <a:pt x="65633" y="32283"/>
                  </a:lnTo>
                  <a:lnTo>
                    <a:pt x="71501" y="9398"/>
                  </a:lnTo>
                  <a:close/>
                </a:path>
                <a:path w="849629" h="133985">
                  <a:moveTo>
                    <a:pt x="112141" y="1778"/>
                  </a:moveTo>
                  <a:lnTo>
                    <a:pt x="95250" y="1778"/>
                  </a:lnTo>
                  <a:lnTo>
                    <a:pt x="95250" y="38608"/>
                  </a:lnTo>
                  <a:lnTo>
                    <a:pt x="63881" y="38608"/>
                  </a:lnTo>
                  <a:lnTo>
                    <a:pt x="63881" y="53213"/>
                  </a:lnTo>
                  <a:lnTo>
                    <a:pt x="95250" y="53213"/>
                  </a:lnTo>
                  <a:lnTo>
                    <a:pt x="95250" y="89662"/>
                  </a:lnTo>
                  <a:lnTo>
                    <a:pt x="112141" y="89662"/>
                  </a:lnTo>
                  <a:lnTo>
                    <a:pt x="112141" y="1778"/>
                  </a:lnTo>
                  <a:close/>
                </a:path>
                <a:path w="849629" h="133985">
                  <a:moveTo>
                    <a:pt x="119126" y="120523"/>
                  </a:moveTo>
                  <a:lnTo>
                    <a:pt x="77597" y="100330"/>
                  </a:lnTo>
                  <a:lnTo>
                    <a:pt x="73279" y="79756"/>
                  </a:lnTo>
                  <a:lnTo>
                    <a:pt x="56261" y="79756"/>
                  </a:lnTo>
                  <a:lnTo>
                    <a:pt x="56261" y="93472"/>
                  </a:lnTo>
                  <a:lnTo>
                    <a:pt x="51943" y="100457"/>
                  </a:lnTo>
                  <a:lnTo>
                    <a:pt x="10668" y="120396"/>
                  </a:lnTo>
                  <a:lnTo>
                    <a:pt x="21082" y="133985"/>
                  </a:lnTo>
                  <a:lnTo>
                    <a:pt x="55880" y="117348"/>
                  </a:lnTo>
                  <a:lnTo>
                    <a:pt x="64897" y="106680"/>
                  </a:lnTo>
                  <a:lnTo>
                    <a:pt x="68148" y="111023"/>
                  </a:lnTo>
                  <a:lnTo>
                    <a:pt x="103352" y="132638"/>
                  </a:lnTo>
                  <a:lnTo>
                    <a:pt x="109601" y="133985"/>
                  </a:lnTo>
                  <a:lnTo>
                    <a:pt x="119126" y="120523"/>
                  </a:lnTo>
                  <a:close/>
                </a:path>
                <a:path w="849629" h="133985">
                  <a:moveTo>
                    <a:pt x="241427" y="44704"/>
                  </a:moveTo>
                  <a:lnTo>
                    <a:pt x="223901" y="17297"/>
                  </a:lnTo>
                  <a:lnTo>
                    <a:pt x="223901" y="38608"/>
                  </a:lnTo>
                  <a:lnTo>
                    <a:pt x="223824" y="50927"/>
                  </a:lnTo>
                  <a:lnTo>
                    <a:pt x="221361" y="55626"/>
                  </a:lnTo>
                  <a:lnTo>
                    <a:pt x="211328" y="62865"/>
                  </a:lnTo>
                  <a:lnTo>
                    <a:pt x="204597" y="64643"/>
                  </a:lnTo>
                  <a:lnTo>
                    <a:pt x="187325" y="64643"/>
                  </a:lnTo>
                  <a:lnTo>
                    <a:pt x="180467" y="62865"/>
                  </a:lnTo>
                  <a:lnTo>
                    <a:pt x="175514" y="59309"/>
                  </a:lnTo>
                  <a:lnTo>
                    <a:pt x="170434" y="55753"/>
                  </a:lnTo>
                  <a:lnTo>
                    <a:pt x="167894" y="50927"/>
                  </a:lnTo>
                  <a:lnTo>
                    <a:pt x="167894" y="38608"/>
                  </a:lnTo>
                  <a:lnTo>
                    <a:pt x="170434" y="33909"/>
                  </a:lnTo>
                  <a:lnTo>
                    <a:pt x="180467" y="26670"/>
                  </a:lnTo>
                  <a:lnTo>
                    <a:pt x="187325" y="24892"/>
                  </a:lnTo>
                  <a:lnTo>
                    <a:pt x="204597" y="24892"/>
                  </a:lnTo>
                  <a:lnTo>
                    <a:pt x="211455" y="26670"/>
                  </a:lnTo>
                  <a:lnTo>
                    <a:pt x="216408" y="30226"/>
                  </a:lnTo>
                  <a:lnTo>
                    <a:pt x="221361" y="33909"/>
                  </a:lnTo>
                  <a:lnTo>
                    <a:pt x="223901" y="38608"/>
                  </a:lnTo>
                  <a:lnTo>
                    <a:pt x="223901" y="17297"/>
                  </a:lnTo>
                  <a:lnTo>
                    <a:pt x="221576" y="15938"/>
                  </a:lnTo>
                  <a:lnTo>
                    <a:pt x="213880" y="13093"/>
                  </a:lnTo>
                  <a:lnTo>
                    <a:pt x="205333" y="11379"/>
                  </a:lnTo>
                  <a:lnTo>
                    <a:pt x="195961" y="10795"/>
                  </a:lnTo>
                  <a:lnTo>
                    <a:pt x="186474" y="11379"/>
                  </a:lnTo>
                  <a:lnTo>
                    <a:pt x="153606" y="30657"/>
                  </a:lnTo>
                  <a:lnTo>
                    <a:pt x="150368" y="44704"/>
                  </a:lnTo>
                  <a:lnTo>
                    <a:pt x="151168" y="52209"/>
                  </a:lnTo>
                  <a:lnTo>
                    <a:pt x="186550" y="78181"/>
                  </a:lnTo>
                  <a:lnTo>
                    <a:pt x="195961" y="78740"/>
                  </a:lnTo>
                  <a:lnTo>
                    <a:pt x="205359" y="78181"/>
                  </a:lnTo>
                  <a:lnTo>
                    <a:pt x="240614" y="52209"/>
                  </a:lnTo>
                  <a:lnTo>
                    <a:pt x="241427" y="44704"/>
                  </a:lnTo>
                  <a:close/>
                </a:path>
                <a:path w="849629" h="133985">
                  <a:moveTo>
                    <a:pt x="257175" y="100584"/>
                  </a:moveTo>
                  <a:lnTo>
                    <a:pt x="134747" y="100584"/>
                  </a:lnTo>
                  <a:lnTo>
                    <a:pt x="134747" y="114681"/>
                  </a:lnTo>
                  <a:lnTo>
                    <a:pt x="257175" y="114681"/>
                  </a:lnTo>
                  <a:lnTo>
                    <a:pt x="257175" y="100584"/>
                  </a:lnTo>
                  <a:close/>
                </a:path>
                <a:path w="849629" h="133985">
                  <a:moveTo>
                    <a:pt x="392811" y="101727"/>
                  </a:moveTo>
                  <a:lnTo>
                    <a:pt x="340106" y="101727"/>
                  </a:lnTo>
                  <a:lnTo>
                    <a:pt x="340106" y="83312"/>
                  </a:lnTo>
                  <a:lnTo>
                    <a:pt x="378460" y="83312"/>
                  </a:lnTo>
                  <a:lnTo>
                    <a:pt x="378460" y="69088"/>
                  </a:lnTo>
                  <a:lnTo>
                    <a:pt x="304927" y="69088"/>
                  </a:lnTo>
                  <a:lnTo>
                    <a:pt x="304927" y="54483"/>
                  </a:lnTo>
                  <a:lnTo>
                    <a:pt x="374904" y="54483"/>
                  </a:lnTo>
                  <a:lnTo>
                    <a:pt x="374904" y="13335"/>
                  </a:lnTo>
                  <a:lnTo>
                    <a:pt x="288036" y="13335"/>
                  </a:lnTo>
                  <a:lnTo>
                    <a:pt x="288036" y="27432"/>
                  </a:lnTo>
                  <a:lnTo>
                    <a:pt x="357632" y="27432"/>
                  </a:lnTo>
                  <a:lnTo>
                    <a:pt x="357632" y="40767"/>
                  </a:lnTo>
                  <a:lnTo>
                    <a:pt x="287655" y="40767"/>
                  </a:lnTo>
                  <a:lnTo>
                    <a:pt x="287655" y="83312"/>
                  </a:lnTo>
                  <a:lnTo>
                    <a:pt x="323088" y="83312"/>
                  </a:lnTo>
                  <a:lnTo>
                    <a:pt x="323088" y="101727"/>
                  </a:lnTo>
                  <a:lnTo>
                    <a:pt x="270383" y="101727"/>
                  </a:lnTo>
                  <a:lnTo>
                    <a:pt x="270383" y="116078"/>
                  </a:lnTo>
                  <a:lnTo>
                    <a:pt x="392811" y="116078"/>
                  </a:lnTo>
                  <a:lnTo>
                    <a:pt x="392811" y="101727"/>
                  </a:lnTo>
                  <a:close/>
                </a:path>
                <a:path w="849629" h="133985">
                  <a:moveTo>
                    <a:pt x="542036" y="4445"/>
                  </a:moveTo>
                  <a:lnTo>
                    <a:pt x="525272" y="4445"/>
                  </a:lnTo>
                  <a:lnTo>
                    <a:pt x="525272" y="27305"/>
                  </a:lnTo>
                  <a:lnTo>
                    <a:pt x="525272" y="41656"/>
                  </a:lnTo>
                  <a:lnTo>
                    <a:pt x="525272" y="70231"/>
                  </a:lnTo>
                  <a:lnTo>
                    <a:pt x="513080" y="70231"/>
                  </a:lnTo>
                  <a:lnTo>
                    <a:pt x="513715" y="66294"/>
                  </a:lnTo>
                  <a:lnTo>
                    <a:pt x="514096" y="61722"/>
                  </a:lnTo>
                  <a:lnTo>
                    <a:pt x="514096" y="50165"/>
                  </a:lnTo>
                  <a:lnTo>
                    <a:pt x="513715" y="45339"/>
                  </a:lnTo>
                  <a:lnTo>
                    <a:pt x="513080" y="41656"/>
                  </a:lnTo>
                  <a:lnTo>
                    <a:pt x="525272" y="41656"/>
                  </a:lnTo>
                  <a:lnTo>
                    <a:pt x="525272" y="27305"/>
                  </a:lnTo>
                  <a:lnTo>
                    <a:pt x="509143" y="27305"/>
                  </a:lnTo>
                  <a:lnTo>
                    <a:pt x="507326" y="24130"/>
                  </a:lnTo>
                  <a:lnTo>
                    <a:pt x="504698" y="19545"/>
                  </a:lnTo>
                  <a:lnTo>
                    <a:pt x="499008" y="13995"/>
                  </a:lnTo>
                  <a:lnTo>
                    <a:pt x="497332" y="13195"/>
                  </a:lnTo>
                  <a:lnTo>
                    <a:pt x="497332" y="56134"/>
                  </a:lnTo>
                  <a:lnTo>
                    <a:pt x="497306" y="66573"/>
                  </a:lnTo>
                  <a:lnTo>
                    <a:pt x="496062" y="74422"/>
                  </a:lnTo>
                  <a:lnTo>
                    <a:pt x="493763" y="79883"/>
                  </a:lnTo>
                  <a:lnTo>
                    <a:pt x="491363" y="85344"/>
                  </a:lnTo>
                  <a:lnTo>
                    <a:pt x="488061" y="88011"/>
                  </a:lnTo>
                  <a:lnTo>
                    <a:pt x="479412" y="88011"/>
                  </a:lnTo>
                  <a:lnTo>
                    <a:pt x="475996" y="85344"/>
                  </a:lnTo>
                  <a:lnTo>
                    <a:pt x="473710" y="79756"/>
                  </a:lnTo>
                  <a:lnTo>
                    <a:pt x="471297" y="74168"/>
                  </a:lnTo>
                  <a:lnTo>
                    <a:pt x="470192" y="66573"/>
                  </a:lnTo>
                  <a:lnTo>
                    <a:pt x="470154" y="56134"/>
                  </a:lnTo>
                  <a:lnTo>
                    <a:pt x="471004" y="42138"/>
                  </a:lnTo>
                  <a:lnTo>
                    <a:pt x="473557" y="32143"/>
                  </a:lnTo>
                  <a:lnTo>
                    <a:pt x="477812" y="26136"/>
                  </a:lnTo>
                  <a:lnTo>
                    <a:pt x="483743" y="24130"/>
                  </a:lnTo>
                  <a:lnTo>
                    <a:pt x="489661" y="26136"/>
                  </a:lnTo>
                  <a:lnTo>
                    <a:pt x="493915" y="32143"/>
                  </a:lnTo>
                  <a:lnTo>
                    <a:pt x="496468" y="42138"/>
                  </a:lnTo>
                  <a:lnTo>
                    <a:pt x="497332" y="56134"/>
                  </a:lnTo>
                  <a:lnTo>
                    <a:pt x="497332" y="13195"/>
                  </a:lnTo>
                  <a:lnTo>
                    <a:pt x="492023" y="10642"/>
                  </a:lnTo>
                  <a:lnTo>
                    <a:pt x="483743" y="9525"/>
                  </a:lnTo>
                  <a:lnTo>
                    <a:pt x="476910" y="10287"/>
                  </a:lnTo>
                  <a:lnTo>
                    <a:pt x="454012" y="45631"/>
                  </a:lnTo>
                  <a:lnTo>
                    <a:pt x="453517" y="56134"/>
                  </a:lnTo>
                  <a:lnTo>
                    <a:pt x="454012" y="66573"/>
                  </a:lnTo>
                  <a:lnTo>
                    <a:pt x="476910" y="101854"/>
                  </a:lnTo>
                  <a:lnTo>
                    <a:pt x="483743" y="102616"/>
                  </a:lnTo>
                  <a:lnTo>
                    <a:pt x="492125" y="101498"/>
                  </a:lnTo>
                  <a:lnTo>
                    <a:pt x="499173" y="98107"/>
                  </a:lnTo>
                  <a:lnTo>
                    <a:pt x="504875" y="92443"/>
                  </a:lnTo>
                  <a:lnTo>
                    <a:pt x="507314" y="88011"/>
                  </a:lnTo>
                  <a:lnTo>
                    <a:pt x="509270" y="84455"/>
                  </a:lnTo>
                  <a:lnTo>
                    <a:pt x="525272" y="84455"/>
                  </a:lnTo>
                  <a:lnTo>
                    <a:pt x="525272" y="129794"/>
                  </a:lnTo>
                  <a:lnTo>
                    <a:pt x="542036" y="129794"/>
                  </a:lnTo>
                  <a:lnTo>
                    <a:pt x="542036" y="84455"/>
                  </a:lnTo>
                  <a:lnTo>
                    <a:pt x="542036" y="70231"/>
                  </a:lnTo>
                  <a:lnTo>
                    <a:pt x="542036" y="41656"/>
                  </a:lnTo>
                  <a:lnTo>
                    <a:pt x="542036" y="27305"/>
                  </a:lnTo>
                  <a:lnTo>
                    <a:pt x="542036" y="4445"/>
                  </a:lnTo>
                  <a:close/>
                </a:path>
                <a:path w="849629" h="133985">
                  <a:moveTo>
                    <a:pt x="566928" y="1778"/>
                  </a:moveTo>
                  <a:lnTo>
                    <a:pt x="550037" y="1778"/>
                  </a:lnTo>
                  <a:lnTo>
                    <a:pt x="550037" y="133858"/>
                  </a:lnTo>
                  <a:lnTo>
                    <a:pt x="566928" y="133858"/>
                  </a:lnTo>
                  <a:lnTo>
                    <a:pt x="566928" y="1778"/>
                  </a:lnTo>
                  <a:close/>
                </a:path>
                <a:path w="849629" h="133985">
                  <a:moveTo>
                    <a:pt x="668147" y="59436"/>
                  </a:moveTo>
                  <a:lnTo>
                    <a:pt x="661377" y="57111"/>
                  </a:lnTo>
                  <a:lnTo>
                    <a:pt x="655205" y="53911"/>
                  </a:lnTo>
                  <a:lnTo>
                    <a:pt x="649617" y="49872"/>
                  </a:lnTo>
                  <a:lnTo>
                    <a:pt x="647865" y="48133"/>
                  </a:lnTo>
                  <a:lnTo>
                    <a:pt x="644652" y="44958"/>
                  </a:lnTo>
                  <a:lnTo>
                    <a:pt x="638429" y="37973"/>
                  </a:lnTo>
                  <a:lnTo>
                    <a:pt x="635254" y="30226"/>
                  </a:lnTo>
                  <a:lnTo>
                    <a:pt x="635254" y="5969"/>
                  </a:lnTo>
                  <a:lnTo>
                    <a:pt x="618109" y="5969"/>
                  </a:lnTo>
                  <a:lnTo>
                    <a:pt x="618109" y="22352"/>
                  </a:lnTo>
                  <a:lnTo>
                    <a:pt x="617524" y="28600"/>
                  </a:lnTo>
                  <a:lnTo>
                    <a:pt x="592061" y="61226"/>
                  </a:lnTo>
                  <a:lnTo>
                    <a:pt x="585089" y="64770"/>
                  </a:lnTo>
                  <a:lnTo>
                    <a:pt x="597535" y="77089"/>
                  </a:lnTo>
                  <a:lnTo>
                    <a:pt x="626999" y="48133"/>
                  </a:lnTo>
                  <a:lnTo>
                    <a:pt x="632523" y="55422"/>
                  </a:lnTo>
                  <a:lnTo>
                    <a:pt x="639381" y="62026"/>
                  </a:lnTo>
                  <a:lnTo>
                    <a:pt x="647573" y="67945"/>
                  </a:lnTo>
                  <a:lnTo>
                    <a:pt x="657098" y="73152"/>
                  </a:lnTo>
                  <a:lnTo>
                    <a:pt x="668147" y="59436"/>
                  </a:lnTo>
                  <a:close/>
                </a:path>
                <a:path w="849629" h="133985">
                  <a:moveTo>
                    <a:pt x="695833" y="99060"/>
                  </a:moveTo>
                  <a:lnTo>
                    <a:pt x="693547" y="95250"/>
                  </a:lnTo>
                  <a:lnTo>
                    <a:pt x="692023" y="92710"/>
                  </a:lnTo>
                  <a:lnTo>
                    <a:pt x="684276" y="88011"/>
                  </a:lnTo>
                  <a:lnTo>
                    <a:pt x="678180" y="85026"/>
                  </a:lnTo>
                  <a:lnTo>
                    <a:pt x="678180" y="106934"/>
                  </a:lnTo>
                  <a:lnTo>
                    <a:pt x="676529" y="112204"/>
                  </a:lnTo>
                  <a:lnTo>
                    <a:pt x="671588" y="115976"/>
                  </a:lnTo>
                  <a:lnTo>
                    <a:pt x="663333" y="118249"/>
                  </a:lnTo>
                  <a:lnTo>
                    <a:pt x="651764" y="118999"/>
                  </a:lnTo>
                  <a:lnTo>
                    <a:pt x="640334" y="118249"/>
                  </a:lnTo>
                  <a:lnTo>
                    <a:pt x="632155" y="115976"/>
                  </a:lnTo>
                  <a:lnTo>
                    <a:pt x="627240" y="112204"/>
                  </a:lnTo>
                  <a:lnTo>
                    <a:pt x="625602" y="106934"/>
                  </a:lnTo>
                  <a:lnTo>
                    <a:pt x="627240" y="101790"/>
                  </a:lnTo>
                  <a:lnTo>
                    <a:pt x="632155" y="98145"/>
                  </a:lnTo>
                  <a:lnTo>
                    <a:pt x="640334" y="95973"/>
                  </a:lnTo>
                  <a:lnTo>
                    <a:pt x="651764" y="95250"/>
                  </a:lnTo>
                  <a:lnTo>
                    <a:pt x="663333" y="95973"/>
                  </a:lnTo>
                  <a:lnTo>
                    <a:pt x="671588" y="98145"/>
                  </a:lnTo>
                  <a:lnTo>
                    <a:pt x="676529" y="101790"/>
                  </a:lnTo>
                  <a:lnTo>
                    <a:pt x="678180" y="106934"/>
                  </a:lnTo>
                  <a:lnTo>
                    <a:pt x="678180" y="85026"/>
                  </a:lnTo>
                  <a:lnTo>
                    <a:pt x="677887" y="84874"/>
                  </a:lnTo>
                  <a:lnTo>
                    <a:pt x="670344" y="82651"/>
                  </a:lnTo>
                  <a:lnTo>
                    <a:pt x="661644" y="81343"/>
                  </a:lnTo>
                  <a:lnTo>
                    <a:pt x="651764" y="80899"/>
                  </a:lnTo>
                  <a:lnTo>
                    <a:pt x="641946" y="81356"/>
                  </a:lnTo>
                  <a:lnTo>
                    <a:pt x="607822" y="99060"/>
                  </a:lnTo>
                  <a:lnTo>
                    <a:pt x="607822" y="114935"/>
                  </a:lnTo>
                  <a:lnTo>
                    <a:pt x="641870" y="132905"/>
                  </a:lnTo>
                  <a:lnTo>
                    <a:pt x="651764" y="133350"/>
                  </a:lnTo>
                  <a:lnTo>
                    <a:pt x="661657" y="132905"/>
                  </a:lnTo>
                  <a:lnTo>
                    <a:pt x="693394" y="118999"/>
                  </a:lnTo>
                  <a:lnTo>
                    <a:pt x="695833" y="114935"/>
                  </a:lnTo>
                  <a:lnTo>
                    <a:pt x="695833" y="99060"/>
                  </a:lnTo>
                  <a:close/>
                </a:path>
                <a:path w="849629" h="133985">
                  <a:moveTo>
                    <a:pt x="713740" y="34163"/>
                  </a:moveTo>
                  <a:lnTo>
                    <a:pt x="693674" y="34163"/>
                  </a:lnTo>
                  <a:lnTo>
                    <a:pt x="693674" y="1778"/>
                  </a:lnTo>
                  <a:lnTo>
                    <a:pt x="676529" y="1778"/>
                  </a:lnTo>
                  <a:lnTo>
                    <a:pt x="676529" y="78867"/>
                  </a:lnTo>
                  <a:lnTo>
                    <a:pt x="693674" y="78867"/>
                  </a:lnTo>
                  <a:lnTo>
                    <a:pt x="693674" y="48641"/>
                  </a:lnTo>
                  <a:lnTo>
                    <a:pt x="713740" y="48641"/>
                  </a:lnTo>
                  <a:lnTo>
                    <a:pt x="713740" y="34163"/>
                  </a:lnTo>
                  <a:close/>
                </a:path>
                <a:path w="849629" h="133985">
                  <a:moveTo>
                    <a:pt x="799211" y="48768"/>
                  </a:moveTo>
                  <a:lnTo>
                    <a:pt x="797585" y="45720"/>
                  </a:lnTo>
                  <a:lnTo>
                    <a:pt x="796163" y="43053"/>
                  </a:lnTo>
                  <a:lnTo>
                    <a:pt x="789940" y="38608"/>
                  </a:lnTo>
                  <a:lnTo>
                    <a:pt x="784860" y="35687"/>
                  </a:lnTo>
                  <a:lnTo>
                    <a:pt x="782066" y="34696"/>
                  </a:lnTo>
                  <a:lnTo>
                    <a:pt x="782066" y="49022"/>
                  </a:lnTo>
                  <a:lnTo>
                    <a:pt x="782066" y="62611"/>
                  </a:lnTo>
                  <a:lnTo>
                    <a:pt x="776351" y="66040"/>
                  </a:lnTo>
                  <a:lnTo>
                    <a:pt x="753237" y="66040"/>
                  </a:lnTo>
                  <a:lnTo>
                    <a:pt x="747522" y="62611"/>
                  </a:lnTo>
                  <a:lnTo>
                    <a:pt x="747522" y="52705"/>
                  </a:lnTo>
                  <a:lnTo>
                    <a:pt x="748919" y="50292"/>
                  </a:lnTo>
                  <a:lnTo>
                    <a:pt x="751713" y="48514"/>
                  </a:lnTo>
                  <a:lnTo>
                    <a:pt x="754634" y="46609"/>
                  </a:lnTo>
                  <a:lnTo>
                    <a:pt x="758952" y="45720"/>
                  </a:lnTo>
                  <a:lnTo>
                    <a:pt x="776351" y="45720"/>
                  </a:lnTo>
                  <a:lnTo>
                    <a:pt x="782066" y="49022"/>
                  </a:lnTo>
                  <a:lnTo>
                    <a:pt x="782066" y="34696"/>
                  </a:lnTo>
                  <a:lnTo>
                    <a:pt x="778967" y="33578"/>
                  </a:lnTo>
                  <a:lnTo>
                    <a:pt x="772236" y="32308"/>
                  </a:lnTo>
                  <a:lnTo>
                    <a:pt x="764667" y="31877"/>
                  </a:lnTo>
                  <a:lnTo>
                    <a:pt x="757161" y="32308"/>
                  </a:lnTo>
                  <a:lnTo>
                    <a:pt x="730250" y="48768"/>
                  </a:lnTo>
                  <a:lnTo>
                    <a:pt x="730250" y="62865"/>
                  </a:lnTo>
                  <a:lnTo>
                    <a:pt x="764540" y="79629"/>
                  </a:lnTo>
                  <a:lnTo>
                    <a:pt x="772058" y="79222"/>
                  </a:lnTo>
                  <a:lnTo>
                    <a:pt x="797483" y="66040"/>
                  </a:lnTo>
                  <a:lnTo>
                    <a:pt x="799211" y="62865"/>
                  </a:lnTo>
                  <a:lnTo>
                    <a:pt x="799211" y="48768"/>
                  </a:lnTo>
                  <a:close/>
                </a:path>
                <a:path w="849629" h="133985">
                  <a:moveTo>
                    <a:pt x="804799" y="13462"/>
                  </a:moveTo>
                  <a:lnTo>
                    <a:pt x="773049" y="13462"/>
                  </a:lnTo>
                  <a:lnTo>
                    <a:pt x="773049" y="0"/>
                  </a:lnTo>
                  <a:lnTo>
                    <a:pt x="755777" y="0"/>
                  </a:lnTo>
                  <a:lnTo>
                    <a:pt x="755777" y="13462"/>
                  </a:lnTo>
                  <a:lnTo>
                    <a:pt x="723900" y="13462"/>
                  </a:lnTo>
                  <a:lnTo>
                    <a:pt x="723900" y="27178"/>
                  </a:lnTo>
                  <a:lnTo>
                    <a:pt x="804799" y="27178"/>
                  </a:lnTo>
                  <a:lnTo>
                    <a:pt x="804799" y="13462"/>
                  </a:lnTo>
                  <a:close/>
                </a:path>
                <a:path w="849629" h="133985">
                  <a:moveTo>
                    <a:pt x="829310" y="86360"/>
                  </a:moveTo>
                  <a:lnTo>
                    <a:pt x="812292" y="86360"/>
                  </a:lnTo>
                  <a:lnTo>
                    <a:pt x="812292" y="100838"/>
                  </a:lnTo>
                  <a:lnTo>
                    <a:pt x="812292" y="117856"/>
                  </a:lnTo>
                  <a:lnTo>
                    <a:pt x="760349" y="117856"/>
                  </a:lnTo>
                  <a:lnTo>
                    <a:pt x="760349" y="100838"/>
                  </a:lnTo>
                  <a:lnTo>
                    <a:pt x="812292" y="100838"/>
                  </a:lnTo>
                  <a:lnTo>
                    <a:pt x="812292" y="86360"/>
                  </a:lnTo>
                  <a:lnTo>
                    <a:pt x="743331" y="86360"/>
                  </a:lnTo>
                  <a:lnTo>
                    <a:pt x="743331" y="132207"/>
                  </a:lnTo>
                  <a:lnTo>
                    <a:pt x="829310" y="132207"/>
                  </a:lnTo>
                  <a:lnTo>
                    <a:pt x="829310" y="117856"/>
                  </a:lnTo>
                  <a:lnTo>
                    <a:pt x="829310" y="100838"/>
                  </a:lnTo>
                  <a:lnTo>
                    <a:pt x="829310" y="86360"/>
                  </a:lnTo>
                  <a:close/>
                </a:path>
                <a:path w="849629" h="133985">
                  <a:moveTo>
                    <a:pt x="849376" y="38481"/>
                  </a:moveTo>
                  <a:lnTo>
                    <a:pt x="829310" y="38481"/>
                  </a:lnTo>
                  <a:lnTo>
                    <a:pt x="829310" y="1778"/>
                  </a:lnTo>
                  <a:lnTo>
                    <a:pt x="812165" y="1778"/>
                  </a:lnTo>
                  <a:lnTo>
                    <a:pt x="812165" y="80772"/>
                  </a:lnTo>
                  <a:lnTo>
                    <a:pt x="829310" y="80772"/>
                  </a:lnTo>
                  <a:lnTo>
                    <a:pt x="829310" y="52832"/>
                  </a:lnTo>
                  <a:lnTo>
                    <a:pt x="849376" y="52832"/>
                  </a:lnTo>
                  <a:lnTo>
                    <a:pt x="849376" y="38481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1" name="object 91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5539740" y="5132832"/>
              <a:ext cx="144780" cy="144780"/>
            </a:xfrm>
            <a:prstGeom prst="rect">
              <a:avLst/>
            </a:prstGeom>
          </p:spPr>
        </p:pic>
        <p:sp>
          <p:nvSpPr>
            <p:cNvPr id="92" name="object 92"/>
            <p:cNvSpPr/>
            <p:nvPr/>
          </p:nvSpPr>
          <p:spPr>
            <a:xfrm>
              <a:off x="5773928" y="5139944"/>
              <a:ext cx="655955" cy="132080"/>
            </a:xfrm>
            <a:custGeom>
              <a:avLst/>
              <a:gdLst/>
              <a:ahLst/>
              <a:cxnLst/>
              <a:rect l="l" t="t" r="r" b="b"/>
              <a:pathLst>
                <a:path w="655954" h="132079">
                  <a:moveTo>
                    <a:pt x="632841" y="93725"/>
                  </a:moveTo>
                  <a:lnTo>
                    <a:pt x="615245" y="94632"/>
                  </a:lnTo>
                  <a:lnTo>
                    <a:pt x="593709" y="95265"/>
                  </a:lnTo>
                  <a:lnTo>
                    <a:pt x="568243" y="95636"/>
                  </a:lnTo>
                  <a:lnTo>
                    <a:pt x="538861" y="95757"/>
                  </a:lnTo>
                  <a:lnTo>
                    <a:pt x="540638" y="110235"/>
                  </a:lnTo>
                  <a:lnTo>
                    <a:pt x="565096" y="110093"/>
                  </a:lnTo>
                  <a:lnTo>
                    <a:pt x="588756" y="109664"/>
                  </a:lnTo>
                  <a:lnTo>
                    <a:pt x="611630" y="108950"/>
                  </a:lnTo>
                  <a:lnTo>
                    <a:pt x="633730" y="107949"/>
                  </a:lnTo>
                  <a:lnTo>
                    <a:pt x="632841" y="93725"/>
                  </a:lnTo>
                  <a:close/>
                </a:path>
                <a:path w="655954" h="132079">
                  <a:moveTo>
                    <a:pt x="471297" y="78993"/>
                  </a:moveTo>
                  <a:lnTo>
                    <a:pt x="431164" y="90931"/>
                  </a:lnTo>
                  <a:lnTo>
                    <a:pt x="427429" y="113156"/>
                  </a:lnTo>
                  <a:lnTo>
                    <a:pt x="431164" y="119506"/>
                  </a:lnTo>
                  <a:lnTo>
                    <a:pt x="471297" y="131444"/>
                  </a:lnTo>
                  <a:lnTo>
                    <a:pt x="481211" y="130992"/>
                  </a:lnTo>
                  <a:lnTo>
                    <a:pt x="512927" y="117220"/>
                  </a:lnTo>
                  <a:lnTo>
                    <a:pt x="471297" y="117220"/>
                  </a:lnTo>
                  <a:lnTo>
                    <a:pt x="459868" y="116460"/>
                  </a:lnTo>
                  <a:lnTo>
                    <a:pt x="451691" y="114188"/>
                  </a:lnTo>
                  <a:lnTo>
                    <a:pt x="446776" y="110416"/>
                  </a:lnTo>
                  <a:lnTo>
                    <a:pt x="445135" y="105155"/>
                  </a:lnTo>
                  <a:lnTo>
                    <a:pt x="446776" y="99988"/>
                  </a:lnTo>
                  <a:lnTo>
                    <a:pt x="451691" y="96297"/>
                  </a:lnTo>
                  <a:lnTo>
                    <a:pt x="459868" y="94083"/>
                  </a:lnTo>
                  <a:lnTo>
                    <a:pt x="471297" y="93344"/>
                  </a:lnTo>
                  <a:lnTo>
                    <a:pt x="513080" y="93344"/>
                  </a:lnTo>
                  <a:lnTo>
                    <a:pt x="511556" y="90804"/>
                  </a:lnTo>
                  <a:lnTo>
                    <a:pt x="503809" y="86105"/>
                  </a:lnTo>
                  <a:lnTo>
                    <a:pt x="497425" y="83012"/>
                  </a:lnTo>
                  <a:lnTo>
                    <a:pt x="489886" y="80787"/>
                  </a:lnTo>
                  <a:lnTo>
                    <a:pt x="481181" y="79444"/>
                  </a:lnTo>
                  <a:lnTo>
                    <a:pt x="471297" y="78993"/>
                  </a:lnTo>
                  <a:close/>
                </a:path>
                <a:path w="655954" h="132079">
                  <a:moveTo>
                    <a:pt x="513080" y="93344"/>
                  </a:moveTo>
                  <a:lnTo>
                    <a:pt x="471297" y="93344"/>
                  </a:lnTo>
                  <a:lnTo>
                    <a:pt x="482871" y="94083"/>
                  </a:lnTo>
                  <a:lnTo>
                    <a:pt x="491124" y="96297"/>
                  </a:lnTo>
                  <a:lnTo>
                    <a:pt x="496067" y="99988"/>
                  </a:lnTo>
                  <a:lnTo>
                    <a:pt x="497713" y="105155"/>
                  </a:lnTo>
                  <a:lnTo>
                    <a:pt x="496067" y="110416"/>
                  </a:lnTo>
                  <a:lnTo>
                    <a:pt x="491124" y="114188"/>
                  </a:lnTo>
                  <a:lnTo>
                    <a:pt x="482871" y="116460"/>
                  </a:lnTo>
                  <a:lnTo>
                    <a:pt x="471297" y="117220"/>
                  </a:lnTo>
                  <a:lnTo>
                    <a:pt x="512927" y="117220"/>
                  </a:lnTo>
                  <a:lnTo>
                    <a:pt x="515366" y="113156"/>
                  </a:lnTo>
                  <a:lnTo>
                    <a:pt x="515366" y="97154"/>
                  </a:lnTo>
                  <a:lnTo>
                    <a:pt x="513080" y="93344"/>
                  </a:lnTo>
                  <a:close/>
                </a:path>
                <a:path w="655954" h="132079">
                  <a:moveTo>
                    <a:pt x="104521" y="85089"/>
                  </a:moveTo>
                  <a:lnTo>
                    <a:pt x="16256" y="85089"/>
                  </a:lnTo>
                  <a:lnTo>
                    <a:pt x="16256" y="99567"/>
                  </a:lnTo>
                  <a:lnTo>
                    <a:pt x="87249" y="99567"/>
                  </a:lnTo>
                  <a:lnTo>
                    <a:pt x="87249" y="132079"/>
                  </a:lnTo>
                  <a:lnTo>
                    <a:pt x="104521" y="132079"/>
                  </a:lnTo>
                  <a:lnTo>
                    <a:pt x="104521" y="85089"/>
                  </a:lnTo>
                  <a:close/>
                </a:path>
                <a:path w="655954" h="132079">
                  <a:moveTo>
                    <a:pt x="258063" y="99821"/>
                  </a:moveTo>
                  <a:lnTo>
                    <a:pt x="135636" y="99821"/>
                  </a:lnTo>
                  <a:lnTo>
                    <a:pt x="135636" y="114045"/>
                  </a:lnTo>
                  <a:lnTo>
                    <a:pt x="258063" y="114045"/>
                  </a:lnTo>
                  <a:lnTo>
                    <a:pt x="258063" y="99821"/>
                  </a:lnTo>
                  <a:close/>
                </a:path>
                <a:path w="655954" h="132079">
                  <a:moveTo>
                    <a:pt x="183514" y="76453"/>
                  </a:moveTo>
                  <a:lnTo>
                    <a:pt x="166497" y="76453"/>
                  </a:lnTo>
                  <a:lnTo>
                    <a:pt x="166497" y="99821"/>
                  </a:lnTo>
                  <a:lnTo>
                    <a:pt x="183514" y="99821"/>
                  </a:lnTo>
                  <a:lnTo>
                    <a:pt x="183514" y="76453"/>
                  </a:lnTo>
                  <a:close/>
                </a:path>
                <a:path w="655954" h="132079">
                  <a:moveTo>
                    <a:pt x="227202" y="76453"/>
                  </a:moveTo>
                  <a:lnTo>
                    <a:pt x="210185" y="76453"/>
                  </a:lnTo>
                  <a:lnTo>
                    <a:pt x="210185" y="99821"/>
                  </a:lnTo>
                  <a:lnTo>
                    <a:pt x="227202" y="99821"/>
                  </a:lnTo>
                  <a:lnTo>
                    <a:pt x="227202" y="76453"/>
                  </a:lnTo>
                  <a:close/>
                </a:path>
                <a:path w="655954" h="132079">
                  <a:moveTo>
                    <a:pt x="246887" y="62356"/>
                  </a:moveTo>
                  <a:lnTo>
                    <a:pt x="146812" y="62356"/>
                  </a:lnTo>
                  <a:lnTo>
                    <a:pt x="146812" y="76453"/>
                  </a:lnTo>
                  <a:lnTo>
                    <a:pt x="246887" y="76453"/>
                  </a:lnTo>
                  <a:lnTo>
                    <a:pt x="246887" y="62356"/>
                  </a:lnTo>
                  <a:close/>
                </a:path>
                <a:path w="655954" h="132079">
                  <a:moveTo>
                    <a:pt x="181229" y="31495"/>
                  </a:moveTo>
                  <a:lnTo>
                    <a:pt x="164084" y="31495"/>
                  </a:lnTo>
                  <a:lnTo>
                    <a:pt x="165608" y="62356"/>
                  </a:lnTo>
                  <a:lnTo>
                    <a:pt x="182245" y="62356"/>
                  </a:lnTo>
                  <a:lnTo>
                    <a:pt x="181229" y="31495"/>
                  </a:lnTo>
                  <a:close/>
                </a:path>
                <a:path w="655954" h="132079">
                  <a:moveTo>
                    <a:pt x="229616" y="31495"/>
                  </a:moveTo>
                  <a:lnTo>
                    <a:pt x="212471" y="31495"/>
                  </a:lnTo>
                  <a:lnTo>
                    <a:pt x="211327" y="62356"/>
                  </a:lnTo>
                  <a:lnTo>
                    <a:pt x="227711" y="62356"/>
                  </a:lnTo>
                  <a:lnTo>
                    <a:pt x="229616" y="31495"/>
                  </a:lnTo>
                  <a:close/>
                </a:path>
                <a:path w="655954" h="132079">
                  <a:moveTo>
                    <a:pt x="585470" y="8127"/>
                  </a:moveTo>
                  <a:lnTo>
                    <a:pt x="550817" y="27939"/>
                  </a:lnTo>
                  <a:lnTo>
                    <a:pt x="548132" y="41401"/>
                  </a:lnTo>
                  <a:lnTo>
                    <a:pt x="548778" y="48474"/>
                  </a:lnTo>
                  <a:lnTo>
                    <a:pt x="577228" y="73977"/>
                  </a:lnTo>
                  <a:lnTo>
                    <a:pt x="584708" y="74548"/>
                  </a:lnTo>
                  <a:lnTo>
                    <a:pt x="592208" y="73977"/>
                  </a:lnTo>
                  <a:lnTo>
                    <a:pt x="615710" y="60197"/>
                  </a:lnTo>
                  <a:lnTo>
                    <a:pt x="579247" y="60197"/>
                  </a:lnTo>
                  <a:lnTo>
                    <a:pt x="574675" y="58419"/>
                  </a:lnTo>
                  <a:lnTo>
                    <a:pt x="570865" y="54736"/>
                  </a:lnTo>
                  <a:lnTo>
                    <a:pt x="567436" y="51307"/>
                  </a:lnTo>
                  <a:lnTo>
                    <a:pt x="565658" y="46862"/>
                  </a:lnTo>
                  <a:lnTo>
                    <a:pt x="565658" y="35940"/>
                  </a:lnTo>
                  <a:lnTo>
                    <a:pt x="567436" y="31495"/>
                  </a:lnTo>
                  <a:lnTo>
                    <a:pt x="570864" y="27939"/>
                  </a:lnTo>
                  <a:lnTo>
                    <a:pt x="574421" y="24383"/>
                  </a:lnTo>
                  <a:lnTo>
                    <a:pt x="579120" y="22605"/>
                  </a:lnTo>
                  <a:lnTo>
                    <a:pt x="615961" y="22605"/>
                  </a:lnTo>
                  <a:lnTo>
                    <a:pt x="615805" y="22328"/>
                  </a:lnTo>
                  <a:lnTo>
                    <a:pt x="611377" y="17398"/>
                  </a:lnTo>
                  <a:lnTo>
                    <a:pt x="605901" y="13325"/>
                  </a:lnTo>
                  <a:lnTo>
                    <a:pt x="599757" y="10429"/>
                  </a:lnTo>
                  <a:lnTo>
                    <a:pt x="592947" y="8701"/>
                  </a:lnTo>
                  <a:lnTo>
                    <a:pt x="585470" y="8127"/>
                  </a:lnTo>
                  <a:close/>
                </a:path>
                <a:path w="655954" h="132079">
                  <a:moveTo>
                    <a:pt x="615961" y="22605"/>
                  </a:moveTo>
                  <a:lnTo>
                    <a:pt x="590423" y="22605"/>
                  </a:lnTo>
                  <a:lnTo>
                    <a:pt x="595122" y="24383"/>
                  </a:lnTo>
                  <a:lnTo>
                    <a:pt x="598677" y="28066"/>
                  </a:lnTo>
                  <a:lnTo>
                    <a:pt x="602234" y="31622"/>
                  </a:lnTo>
                  <a:lnTo>
                    <a:pt x="603961" y="35940"/>
                  </a:lnTo>
                  <a:lnTo>
                    <a:pt x="603961" y="46862"/>
                  </a:lnTo>
                  <a:lnTo>
                    <a:pt x="602234" y="51180"/>
                  </a:lnTo>
                  <a:lnTo>
                    <a:pt x="598559" y="54863"/>
                  </a:lnTo>
                  <a:lnTo>
                    <a:pt x="595249" y="58419"/>
                  </a:lnTo>
                  <a:lnTo>
                    <a:pt x="590550" y="60197"/>
                  </a:lnTo>
                  <a:lnTo>
                    <a:pt x="615710" y="60197"/>
                  </a:lnTo>
                  <a:lnTo>
                    <a:pt x="618886" y="54736"/>
                  </a:lnTo>
                  <a:lnTo>
                    <a:pt x="620873" y="48402"/>
                  </a:lnTo>
                  <a:lnTo>
                    <a:pt x="621538" y="41401"/>
                  </a:lnTo>
                  <a:lnTo>
                    <a:pt x="620897" y="34329"/>
                  </a:lnTo>
                  <a:lnTo>
                    <a:pt x="618964" y="27939"/>
                  </a:lnTo>
                  <a:lnTo>
                    <a:pt x="615961" y="22605"/>
                  </a:lnTo>
                  <a:close/>
                </a:path>
                <a:path w="655954" h="132079">
                  <a:moveTo>
                    <a:pt x="122427" y="61340"/>
                  </a:moveTo>
                  <a:lnTo>
                    <a:pt x="0" y="61340"/>
                  </a:lnTo>
                  <a:lnTo>
                    <a:pt x="0" y="75818"/>
                  </a:lnTo>
                  <a:lnTo>
                    <a:pt x="122427" y="75818"/>
                  </a:lnTo>
                  <a:lnTo>
                    <a:pt x="122427" y="61340"/>
                  </a:lnTo>
                  <a:close/>
                </a:path>
                <a:path w="655954" h="132079">
                  <a:moveTo>
                    <a:pt x="69723" y="49783"/>
                  </a:moveTo>
                  <a:lnTo>
                    <a:pt x="52577" y="49783"/>
                  </a:lnTo>
                  <a:lnTo>
                    <a:pt x="52577" y="61340"/>
                  </a:lnTo>
                  <a:lnTo>
                    <a:pt x="69723" y="61340"/>
                  </a:lnTo>
                  <a:lnTo>
                    <a:pt x="69723" y="49783"/>
                  </a:lnTo>
                  <a:close/>
                </a:path>
                <a:path w="655954" h="132079">
                  <a:moveTo>
                    <a:pt x="104012" y="3047"/>
                  </a:moveTo>
                  <a:lnTo>
                    <a:pt x="18414" y="3047"/>
                  </a:lnTo>
                  <a:lnTo>
                    <a:pt x="18414" y="49783"/>
                  </a:lnTo>
                  <a:lnTo>
                    <a:pt x="104012" y="49783"/>
                  </a:lnTo>
                  <a:lnTo>
                    <a:pt x="104012" y="35432"/>
                  </a:lnTo>
                  <a:lnTo>
                    <a:pt x="35560" y="35432"/>
                  </a:lnTo>
                  <a:lnTo>
                    <a:pt x="35560" y="17398"/>
                  </a:lnTo>
                  <a:lnTo>
                    <a:pt x="104012" y="17398"/>
                  </a:lnTo>
                  <a:lnTo>
                    <a:pt x="104012" y="3047"/>
                  </a:lnTo>
                  <a:close/>
                </a:path>
                <a:path w="655954" h="132079">
                  <a:moveTo>
                    <a:pt x="104012" y="17398"/>
                  </a:moveTo>
                  <a:lnTo>
                    <a:pt x="86868" y="17398"/>
                  </a:lnTo>
                  <a:lnTo>
                    <a:pt x="86868" y="35432"/>
                  </a:lnTo>
                  <a:lnTo>
                    <a:pt x="104012" y="35432"/>
                  </a:lnTo>
                  <a:lnTo>
                    <a:pt x="104012" y="17398"/>
                  </a:lnTo>
                  <a:close/>
                </a:path>
                <a:path w="655954" h="132079">
                  <a:moveTo>
                    <a:pt x="245999" y="11429"/>
                  </a:moveTo>
                  <a:lnTo>
                    <a:pt x="147827" y="11429"/>
                  </a:lnTo>
                  <a:lnTo>
                    <a:pt x="147827" y="25653"/>
                  </a:lnTo>
                  <a:lnTo>
                    <a:pt x="245999" y="25653"/>
                  </a:lnTo>
                  <a:lnTo>
                    <a:pt x="245999" y="11429"/>
                  </a:lnTo>
                  <a:close/>
                </a:path>
                <a:path w="655954" h="132079">
                  <a:moveTo>
                    <a:pt x="321563" y="8762"/>
                  </a:moveTo>
                  <a:lnTo>
                    <a:pt x="304292" y="8762"/>
                  </a:lnTo>
                  <a:lnTo>
                    <a:pt x="304292" y="34416"/>
                  </a:lnTo>
                  <a:lnTo>
                    <a:pt x="303672" y="42465"/>
                  </a:lnTo>
                  <a:lnTo>
                    <a:pt x="283130" y="79628"/>
                  </a:lnTo>
                  <a:lnTo>
                    <a:pt x="269113" y="89407"/>
                  </a:lnTo>
                  <a:lnTo>
                    <a:pt x="282448" y="101472"/>
                  </a:lnTo>
                  <a:lnTo>
                    <a:pt x="291709" y="94140"/>
                  </a:lnTo>
                  <a:lnTo>
                    <a:pt x="299862" y="85867"/>
                  </a:lnTo>
                  <a:lnTo>
                    <a:pt x="306897" y="76666"/>
                  </a:lnTo>
                  <a:lnTo>
                    <a:pt x="312800" y="66547"/>
                  </a:lnTo>
                  <a:lnTo>
                    <a:pt x="332634" y="66547"/>
                  </a:lnTo>
                  <a:lnTo>
                    <a:pt x="321593" y="34416"/>
                  </a:lnTo>
                  <a:lnTo>
                    <a:pt x="321563" y="8762"/>
                  </a:lnTo>
                  <a:close/>
                </a:path>
                <a:path w="655954" h="132079">
                  <a:moveTo>
                    <a:pt x="332634" y="66547"/>
                  </a:moveTo>
                  <a:lnTo>
                    <a:pt x="312800" y="66547"/>
                  </a:lnTo>
                  <a:lnTo>
                    <a:pt x="318972" y="75951"/>
                  </a:lnTo>
                  <a:lnTo>
                    <a:pt x="326072" y="84534"/>
                  </a:lnTo>
                  <a:lnTo>
                    <a:pt x="334125" y="92283"/>
                  </a:lnTo>
                  <a:lnTo>
                    <a:pt x="343154" y="99186"/>
                  </a:lnTo>
                  <a:lnTo>
                    <a:pt x="355219" y="85597"/>
                  </a:lnTo>
                  <a:lnTo>
                    <a:pt x="348289" y="81930"/>
                  </a:lnTo>
                  <a:lnTo>
                    <a:pt x="341979" y="77215"/>
                  </a:lnTo>
                  <a:lnTo>
                    <a:pt x="336288" y="71453"/>
                  </a:lnTo>
                  <a:lnTo>
                    <a:pt x="332634" y="66547"/>
                  </a:lnTo>
                  <a:close/>
                </a:path>
                <a:path w="655954" h="132079">
                  <a:moveTo>
                    <a:pt x="454787" y="20192"/>
                  </a:moveTo>
                  <a:lnTo>
                    <a:pt x="437642" y="20192"/>
                  </a:lnTo>
                  <a:lnTo>
                    <a:pt x="437642" y="25526"/>
                  </a:lnTo>
                  <a:lnTo>
                    <a:pt x="437026" y="31577"/>
                  </a:lnTo>
                  <a:lnTo>
                    <a:pt x="411220" y="62938"/>
                  </a:lnTo>
                  <a:lnTo>
                    <a:pt x="404622" y="65912"/>
                  </a:lnTo>
                  <a:lnTo>
                    <a:pt x="416813" y="77977"/>
                  </a:lnTo>
                  <a:lnTo>
                    <a:pt x="446659" y="49275"/>
                  </a:lnTo>
                  <a:lnTo>
                    <a:pt x="467095" y="49275"/>
                  </a:lnTo>
                  <a:lnTo>
                    <a:pt x="463804" y="46227"/>
                  </a:lnTo>
                  <a:lnTo>
                    <a:pt x="457835" y="39877"/>
                  </a:lnTo>
                  <a:lnTo>
                    <a:pt x="454787" y="32765"/>
                  </a:lnTo>
                  <a:lnTo>
                    <a:pt x="454787" y="20192"/>
                  </a:lnTo>
                  <a:close/>
                </a:path>
                <a:path w="655954" h="132079">
                  <a:moveTo>
                    <a:pt x="467095" y="49275"/>
                  </a:moveTo>
                  <a:lnTo>
                    <a:pt x="446659" y="49275"/>
                  </a:lnTo>
                  <a:lnTo>
                    <a:pt x="452209" y="56207"/>
                  </a:lnTo>
                  <a:lnTo>
                    <a:pt x="458962" y="62531"/>
                  </a:lnTo>
                  <a:lnTo>
                    <a:pt x="466929" y="68260"/>
                  </a:lnTo>
                  <a:lnTo>
                    <a:pt x="476123" y="73405"/>
                  </a:lnTo>
                  <a:lnTo>
                    <a:pt x="487045" y="60451"/>
                  </a:lnTo>
                  <a:lnTo>
                    <a:pt x="480234" y="57783"/>
                  </a:lnTo>
                  <a:lnTo>
                    <a:pt x="474090" y="54530"/>
                  </a:lnTo>
                  <a:lnTo>
                    <a:pt x="468614" y="50682"/>
                  </a:lnTo>
                  <a:lnTo>
                    <a:pt x="467095" y="49275"/>
                  </a:lnTo>
                  <a:close/>
                </a:path>
                <a:path w="655954" h="132079">
                  <a:moveTo>
                    <a:pt x="481330" y="5841"/>
                  </a:moveTo>
                  <a:lnTo>
                    <a:pt x="410337" y="5841"/>
                  </a:lnTo>
                  <a:lnTo>
                    <a:pt x="410337" y="20192"/>
                  </a:lnTo>
                  <a:lnTo>
                    <a:pt x="481330" y="20192"/>
                  </a:lnTo>
                  <a:lnTo>
                    <a:pt x="481330" y="5841"/>
                  </a:lnTo>
                  <a:close/>
                </a:path>
                <a:path w="655954" h="132079">
                  <a:moveTo>
                    <a:pt x="655827" y="0"/>
                  </a:moveTo>
                  <a:lnTo>
                    <a:pt x="638810" y="0"/>
                  </a:lnTo>
                  <a:lnTo>
                    <a:pt x="638810" y="132079"/>
                  </a:lnTo>
                  <a:lnTo>
                    <a:pt x="655827" y="132079"/>
                  </a:lnTo>
                  <a:lnTo>
                    <a:pt x="655827" y="0"/>
                  </a:lnTo>
                  <a:close/>
                </a:path>
                <a:path w="655954" h="132079">
                  <a:moveTo>
                    <a:pt x="513207" y="0"/>
                  </a:moveTo>
                  <a:lnTo>
                    <a:pt x="496062" y="0"/>
                  </a:lnTo>
                  <a:lnTo>
                    <a:pt x="496062" y="77088"/>
                  </a:lnTo>
                  <a:lnTo>
                    <a:pt x="513207" y="77088"/>
                  </a:lnTo>
                  <a:lnTo>
                    <a:pt x="513207" y="46735"/>
                  </a:lnTo>
                  <a:lnTo>
                    <a:pt x="533273" y="46735"/>
                  </a:lnTo>
                  <a:lnTo>
                    <a:pt x="533273" y="32384"/>
                  </a:lnTo>
                  <a:lnTo>
                    <a:pt x="513207" y="32384"/>
                  </a:lnTo>
                  <a:lnTo>
                    <a:pt x="513207" y="0"/>
                  </a:lnTo>
                  <a:close/>
                </a:path>
                <a:path w="655954" h="132079">
                  <a:moveTo>
                    <a:pt x="381888" y="0"/>
                  </a:moveTo>
                  <a:lnTo>
                    <a:pt x="364744" y="0"/>
                  </a:lnTo>
                  <a:lnTo>
                    <a:pt x="364744" y="132079"/>
                  </a:lnTo>
                  <a:lnTo>
                    <a:pt x="381888" y="132079"/>
                  </a:lnTo>
                  <a:lnTo>
                    <a:pt x="381888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3" name="object 93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6499352" y="5138039"/>
              <a:ext cx="251968" cy="131826"/>
            </a:xfrm>
            <a:prstGeom prst="rect">
              <a:avLst/>
            </a:prstGeom>
          </p:spPr>
        </p:pic>
        <p:sp>
          <p:nvSpPr>
            <p:cNvPr id="94" name="object 94"/>
            <p:cNvSpPr/>
            <p:nvPr/>
          </p:nvSpPr>
          <p:spPr>
            <a:xfrm>
              <a:off x="5773928" y="5138673"/>
              <a:ext cx="2547620" cy="368300"/>
            </a:xfrm>
            <a:custGeom>
              <a:avLst/>
              <a:gdLst/>
              <a:ahLst/>
              <a:cxnLst/>
              <a:rect l="l" t="t" r="r" b="b"/>
              <a:pathLst>
                <a:path w="2547620" h="368300">
                  <a:moveTo>
                    <a:pt x="117348" y="273558"/>
                  </a:moveTo>
                  <a:lnTo>
                    <a:pt x="80518" y="262890"/>
                  </a:lnTo>
                  <a:lnTo>
                    <a:pt x="71755" y="253492"/>
                  </a:lnTo>
                  <a:lnTo>
                    <a:pt x="108458" y="253492"/>
                  </a:lnTo>
                  <a:lnTo>
                    <a:pt x="108458" y="239014"/>
                  </a:lnTo>
                  <a:lnTo>
                    <a:pt x="13970" y="239014"/>
                  </a:lnTo>
                  <a:lnTo>
                    <a:pt x="13970" y="253492"/>
                  </a:lnTo>
                  <a:lnTo>
                    <a:pt x="50800" y="253492"/>
                  </a:lnTo>
                  <a:lnTo>
                    <a:pt x="48260" y="258445"/>
                  </a:lnTo>
                  <a:lnTo>
                    <a:pt x="12433" y="272707"/>
                  </a:lnTo>
                  <a:lnTo>
                    <a:pt x="4445" y="273558"/>
                  </a:lnTo>
                  <a:lnTo>
                    <a:pt x="14097" y="286258"/>
                  </a:lnTo>
                  <a:lnTo>
                    <a:pt x="50673" y="273939"/>
                  </a:lnTo>
                  <a:lnTo>
                    <a:pt x="61214" y="265049"/>
                  </a:lnTo>
                  <a:lnTo>
                    <a:pt x="70192" y="272440"/>
                  </a:lnTo>
                  <a:lnTo>
                    <a:pt x="81127" y="278434"/>
                  </a:lnTo>
                  <a:lnTo>
                    <a:pt x="94056" y="283070"/>
                  </a:lnTo>
                  <a:lnTo>
                    <a:pt x="108966" y="286385"/>
                  </a:lnTo>
                  <a:lnTo>
                    <a:pt x="117348" y="273558"/>
                  </a:lnTo>
                  <a:close/>
                </a:path>
                <a:path w="2547620" h="368300">
                  <a:moveTo>
                    <a:pt x="122428" y="293370"/>
                  </a:moveTo>
                  <a:lnTo>
                    <a:pt x="0" y="293370"/>
                  </a:lnTo>
                  <a:lnTo>
                    <a:pt x="0" y="307721"/>
                  </a:lnTo>
                  <a:lnTo>
                    <a:pt x="52578" y="307721"/>
                  </a:lnTo>
                  <a:lnTo>
                    <a:pt x="52578" y="317373"/>
                  </a:lnTo>
                  <a:lnTo>
                    <a:pt x="16383" y="335280"/>
                  </a:lnTo>
                  <a:lnTo>
                    <a:pt x="16383" y="350647"/>
                  </a:lnTo>
                  <a:lnTo>
                    <a:pt x="50990" y="367626"/>
                  </a:lnTo>
                  <a:lnTo>
                    <a:pt x="61214" y="368046"/>
                  </a:lnTo>
                  <a:lnTo>
                    <a:pt x="71424" y="367626"/>
                  </a:lnTo>
                  <a:lnTo>
                    <a:pt x="104013" y="353949"/>
                  </a:lnTo>
                  <a:lnTo>
                    <a:pt x="106045" y="350647"/>
                  </a:lnTo>
                  <a:lnTo>
                    <a:pt x="106045" y="335534"/>
                  </a:lnTo>
                  <a:lnTo>
                    <a:pt x="103809" y="331343"/>
                  </a:lnTo>
                  <a:lnTo>
                    <a:pt x="102997" y="329819"/>
                  </a:lnTo>
                  <a:lnTo>
                    <a:pt x="96774" y="325374"/>
                  </a:lnTo>
                  <a:lnTo>
                    <a:pt x="91643" y="322376"/>
                  </a:lnTo>
                  <a:lnTo>
                    <a:pt x="88519" y="321208"/>
                  </a:lnTo>
                  <a:lnTo>
                    <a:pt x="88519" y="342519"/>
                  </a:lnTo>
                  <a:lnTo>
                    <a:pt x="88519" y="345948"/>
                  </a:lnTo>
                  <a:lnTo>
                    <a:pt x="86233" y="348742"/>
                  </a:lnTo>
                  <a:lnTo>
                    <a:pt x="81661" y="350901"/>
                  </a:lnTo>
                  <a:lnTo>
                    <a:pt x="76962" y="352933"/>
                  </a:lnTo>
                  <a:lnTo>
                    <a:pt x="70231" y="353949"/>
                  </a:lnTo>
                  <a:lnTo>
                    <a:pt x="52197" y="353949"/>
                  </a:lnTo>
                  <a:lnTo>
                    <a:pt x="45466" y="352933"/>
                  </a:lnTo>
                  <a:lnTo>
                    <a:pt x="40767" y="350901"/>
                  </a:lnTo>
                  <a:lnTo>
                    <a:pt x="36195" y="348742"/>
                  </a:lnTo>
                  <a:lnTo>
                    <a:pt x="33909" y="345948"/>
                  </a:lnTo>
                  <a:lnTo>
                    <a:pt x="33909" y="342519"/>
                  </a:lnTo>
                  <a:lnTo>
                    <a:pt x="35610" y="337616"/>
                  </a:lnTo>
                  <a:lnTo>
                    <a:pt x="40741" y="334124"/>
                  </a:lnTo>
                  <a:lnTo>
                    <a:pt x="49276" y="332041"/>
                  </a:lnTo>
                  <a:lnTo>
                    <a:pt x="61214" y="331343"/>
                  </a:lnTo>
                  <a:lnTo>
                    <a:pt x="73139" y="332041"/>
                  </a:lnTo>
                  <a:lnTo>
                    <a:pt x="81673" y="334124"/>
                  </a:lnTo>
                  <a:lnTo>
                    <a:pt x="86804" y="337616"/>
                  </a:lnTo>
                  <a:lnTo>
                    <a:pt x="88519" y="342519"/>
                  </a:lnTo>
                  <a:lnTo>
                    <a:pt x="88519" y="321208"/>
                  </a:lnTo>
                  <a:lnTo>
                    <a:pt x="85369" y="320027"/>
                  </a:lnTo>
                  <a:lnTo>
                    <a:pt x="78105" y="318376"/>
                  </a:lnTo>
                  <a:lnTo>
                    <a:pt x="69723" y="317373"/>
                  </a:lnTo>
                  <a:lnTo>
                    <a:pt x="69723" y="307721"/>
                  </a:lnTo>
                  <a:lnTo>
                    <a:pt x="122428" y="307721"/>
                  </a:lnTo>
                  <a:lnTo>
                    <a:pt x="122428" y="293370"/>
                  </a:lnTo>
                  <a:close/>
                </a:path>
                <a:path w="2547620" h="368300">
                  <a:moveTo>
                    <a:pt x="258064" y="335661"/>
                  </a:moveTo>
                  <a:lnTo>
                    <a:pt x="227330" y="335661"/>
                  </a:lnTo>
                  <a:lnTo>
                    <a:pt x="227330" y="311658"/>
                  </a:lnTo>
                  <a:lnTo>
                    <a:pt x="227330" y="305181"/>
                  </a:lnTo>
                  <a:lnTo>
                    <a:pt x="242316" y="278892"/>
                  </a:lnTo>
                  <a:lnTo>
                    <a:pt x="241503" y="271424"/>
                  </a:lnTo>
                  <a:lnTo>
                    <a:pt x="224790" y="251358"/>
                  </a:lnTo>
                  <a:lnTo>
                    <a:pt x="224790" y="272796"/>
                  </a:lnTo>
                  <a:lnTo>
                    <a:pt x="224790" y="284988"/>
                  </a:lnTo>
                  <a:lnTo>
                    <a:pt x="222250" y="289814"/>
                  </a:lnTo>
                  <a:lnTo>
                    <a:pt x="217297" y="293370"/>
                  </a:lnTo>
                  <a:lnTo>
                    <a:pt x="212217" y="296926"/>
                  </a:lnTo>
                  <a:lnTo>
                    <a:pt x="210439" y="297395"/>
                  </a:lnTo>
                  <a:lnTo>
                    <a:pt x="210439" y="311658"/>
                  </a:lnTo>
                  <a:lnTo>
                    <a:pt x="210439" y="335661"/>
                  </a:lnTo>
                  <a:lnTo>
                    <a:pt x="183261" y="335661"/>
                  </a:lnTo>
                  <a:lnTo>
                    <a:pt x="183261" y="311658"/>
                  </a:lnTo>
                  <a:lnTo>
                    <a:pt x="187706" y="312420"/>
                  </a:lnTo>
                  <a:lnTo>
                    <a:pt x="192278" y="312928"/>
                  </a:lnTo>
                  <a:lnTo>
                    <a:pt x="201422" y="312928"/>
                  </a:lnTo>
                  <a:lnTo>
                    <a:pt x="205994" y="312420"/>
                  </a:lnTo>
                  <a:lnTo>
                    <a:pt x="210439" y="311658"/>
                  </a:lnTo>
                  <a:lnTo>
                    <a:pt x="210439" y="297395"/>
                  </a:lnTo>
                  <a:lnTo>
                    <a:pt x="205486" y="298704"/>
                  </a:lnTo>
                  <a:lnTo>
                    <a:pt x="188214" y="298704"/>
                  </a:lnTo>
                  <a:lnTo>
                    <a:pt x="181356" y="296926"/>
                  </a:lnTo>
                  <a:lnTo>
                    <a:pt x="176403" y="293370"/>
                  </a:lnTo>
                  <a:lnTo>
                    <a:pt x="171323" y="289814"/>
                  </a:lnTo>
                  <a:lnTo>
                    <a:pt x="168783" y="284988"/>
                  </a:lnTo>
                  <a:lnTo>
                    <a:pt x="168783" y="272796"/>
                  </a:lnTo>
                  <a:lnTo>
                    <a:pt x="171323" y="267970"/>
                  </a:lnTo>
                  <a:lnTo>
                    <a:pt x="176403" y="264414"/>
                  </a:lnTo>
                  <a:lnTo>
                    <a:pt x="181356" y="260858"/>
                  </a:lnTo>
                  <a:lnTo>
                    <a:pt x="188214" y="259080"/>
                  </a:lnTo>
                  <a:lnTo>
                    <a:pt x="205486" y="259080"/>
                  </a:lnTo>
                  <a:lnTo>
                    <a:pt x="212344" y="260858"/>
                  </a:lnTo>
                  <a:lnTo>
                    <a:pt x="222250" y="267970"/>
                  </a:lnTo>
                  <a:lnTo>
                    <a:pt x="224790" y="272796"/>
                  </a:lnTo>
                  <a:lnTo>
                    <a:pt x="224790" y="251358"/>
                  </a:lnTo>
                  <a:lnTo>
                    <a:pt x="222465" y="249999"/>
                  </a:lnTo>
                  <a:lnTo>
                    <a:pt x="214769" y="247154"/>
                  </a:lnTo>
                  <a:lnTo>
                    <a:pt x="206222" y="245440"/>
                  </a:lnTo>
                  <a:lnTo>
                    <a:pt x="196850" y="244856"/>
                  </a:lnTo>
                  <a:lnTo>
                    <a:pt x="187363" y="245440"/>
                  </a:lnTo>
                  <a:lnTo>
                    <a:pt x="154482" y="264782"/>
                  </a:lnTo>
                  <a:lnTo>
                    <a:pt x="151257" y="278892"/>
                  </a:lnTo>
                  <a:lnTo>
                    <a:pt x="152196" y="286893"/>
                  </a:lnTo>
                  <a:lnTo>
                    <a:pt x="155041" y="293941"/>
                  </a:lnTo>
                  <a:lnTo>
                    <a:pt x="159766" y="300037"/>
                  </a:lnTo>
                  <a:lnTo>
                    <a:pt x="166370" y="305181"/>
                  </a:lnTo>
                  <a:lnTo>
                    <a:pt x="166370" y="335661"/>
                  </a:lnTo>
                  <a:lnTo>
                    <a:pt x="135636" y="335661"/>
                  </a:lnTo>
                  <a:lnTo>
                    <a:pt x="135636" y="349758"/>
                  </a:lnTo>
                  <a:lnTo>
                    <a:pt x="258064" y="349758"/>
                  </a:lnTo>
                  <a:lnTo>
                    <a:pt x="258064" y="335661"/>
                  </a:lnTo>
                  <a:close/>
                </a:path>
                <a:path w="2547620" h="368300">
                  <a:moveTo>
                    <a:pt x="352044" y="294005"/>
                  </a:moveTo>
                  <a:lnTo>
                    <a:pt x="345363" y="291680"/>
                  </a:lnTo>
                  <a:lnTo>
                    <a:pt x="339242" y="288467"/>
                  </a:lnTo>
                  <a:lnTo>
                    <a:pt x="333641" y="284391"/>
                  </a:lnTo>
                  <a:lnTo>
                    <a:pt x="331012" y="281813"/>
                  </a:lnTo>
                  <a:lnTo>
                    <a:pt x="328549" y="279400"/>
                  </a:lnTo>
                  <a:lnTo>
                    <a:pt x="322199" y="272288"/>
                  </a:lnTo>
                  <a:lnTo>
                    <a:pt x="319024" y="264414"/>
                  </a:lnTo>
                  <a:lnTo>
                    <a:pt x="319024" y="240157"/>
                  </a:lnTo>
                  <a:lnTo>
                    <a:pt x="302006" y="240157"/>
                  </a:lnTo>
                  <a:lnTo>
                    <a:pt x="302006" y="256540"/>
                  </a:lnTo>
                  <a:lnTo>
                    <a:pt x="301409" y="262788"/>
                  </a:lnTo>
                  <a:lnTo>
                    <a:pt x="275882" y="295770"/>
                  </a:lnTo>
                  <a:lnTo>
                    <a:pt x="268986" y="299339"/>
                  </a:lnTo>
                  <a:lnTo>
                    <a:pt x="281432" y="311277"/>
                  </a:lnTo>
                  <a:lnTo>
                    <a:pt x="310896" y="281813"/>
                  </a:lnTo>
                  <a:lnTo>
                    <a:pt x="316560" y="289344"/>
                  </a:lnTo>
                  <a:lnTo>
                    <a:pt x="323469" y="296087"/>
                  </a:lnTo>
                  <a:lnTo>
                    <a:pt x="331609" y="302056"/>
                  </a:lnTo>
                  <a:lnTo>
                    <a:pt x="340995" y="307213"/>
                  </a:lnTo>
                  <a:lnTo>
                    <a:pt x="352044" y="294005"/>
                  </a:lnTo>
                  <a:close/>
                </a:path>
                <a:path w="2547620" h="368300">
                  <a:moveTo>
                    <a:pt x="384048" y="235966"/>
                  </a:moveTo>
                  <a:lnTo>
                    <a:pt x="367284" y="235966"/>
                  </a:lnTo>
                  <a:lnTo>
                    <a:pt x="367284" y="259207"/>
                  </a:lnTo>
                  <a:lnTo>
                    <a:pt x="338963" y="259207"/>
                  </a:lnTo>
                  <a:lnTo>
                    <a:pt x="338963" y="273812"/>
                  </a:lnTo>
                  <a:lnTo>
                    <a:pt x="367284" y="273812"/>
                  </a:lnTo>
                  <a:lnTo>
                    <a:pt x="367284" y="311531"/>
                  </a:lnTo>
                  <a:lnTo>
                    <a:pt x="384048" y="311531"/>
                  </a:lnTo>
                  <a:lnTo>
                    <a:pt x="384048" y="235966"/>
                  </a:lnTo>
                  <a:close/>
                </a:path>
                <a:path w="2547620" h="368300">
                  <a:moveTo>
                    <a:pt x="386207" y="331978"/>
                  </a:moveTo>
                  <a:lnTo>
                    <a:pt x="383019" y="326644"/>
                  </a:lnTo>
                  <a:lnTo>
                    <a:pt x="382270" y="325374"/>
                  </a:lnTo>
                  <a:lnTo>
                    <a:pt x="374650" y="320167"/>
                  </a:lnTo>
                  <a:lnTo>
                    <a:pt x="368808" y="317093"/>
                  </a:lnTo>
                  <a:lnTo>
                    <a:pt x="368808" y="336042"/>
                  </a:lnTo>
                  <a:lnTo>
                    <a:pt x="368808" y="344043"/>
                  </a:lnTo>
                  <a:lnTo>
                    <a:pt x="366522" y="347218"/>
                  </a:lnTo>
                  <a:lnTo>
                    <a:pt x="362204" y="349631"/>
                  </a:lnTo>
                  <a:lnTo>
                    <a:pt x="357759" y="352044"/>
                  </a:lnTo>
                  <a:lnTo>
                    <a:pt x="351282" y="353314"/>
                  </a:lnTo>
                  <a:lnTo>
                    <a:pt x="333883" y="353314"/>
                  </a:lnTo>
                  <a:lnTo>
                    <a:pt x="327406" y="352044"/>
                  </a:lnTo>
                  <a:lnTo>
                    <a:pt x="318770" y="347218"/>
                  </a:lnTo>
                  <a:lnTo>
                    <a:pt x="316560" y="344043"/>
                  </a:lnTo>
                  <a:lnTo>
                    <a:pt x="316484" y="336042"/>
                  </a:lnTo>
                  <a:lnTo>
                    <a:pt x="318643" y="332867"/>
                  </a:lnTo>
                  <a:lnTo>
                    <a:pt x="322961" y="330327"/>
                  </a:lnTo>
                  <a:lnTo>
                    <a:pt x="327279" y="327914"/>
                  </a:lnTo>
                  <a:lnTo>
                    <a:pt x="333883" y="326644"/>
                  </a:lnTo>
                  <a:lnTo>
                    <a:pt x="351282" y="326644"/>
                  </a:lnTo>
                  <a:lnTo>
                    <a:pt x="357886" y="327914"/>
                  </a:lnTo>
                  <a:lnTo>
                    <a:pt x="362204" y="330327"/>
                  </a:lnTo>
                  <a:lnTo>
                    <a:pt x="366649" y="332867"/>
                  </a:lnTo>
                  <a:lnTo>
                    <a:pt x="368808" y="336042"/>
                  </a:lnTo>
                  <a:lnTo>
                    <a:pt x="368808" y="317093"/>
                  </a:lnTo>
                  <a:lnTo>
                    <a:pt x="368287" y="316814"/>
                  </a:lnTo>
                  <a:lnTo>
                    <a:pt x="360819" y="314388"/>
                  </a:lnTo>
                  <a:lnTo>
                    <a:pt x="352234" y="312928"/>
                  </a:lnTo>
                  <a:lnTo>
                    <a:pt x="342519" y="312420"/>
                  </a:lnTo>
                  <a:lnTo>
                    <a:pt x="332867" y="312928"/>
                  </a:lnTo>
                  <a:lnTo>
                    <a:pt x="299212" y="331978"/>
                  </a:lnTo>
                  <a:lnTo>
                    <a:pt x="299212" y="348107"/>
                  </a:lnTo>
                  <a:lnTo>
                    <a:pt x="332867" y="366941"/>
                  </a:lnTo>
                  <a:lnTo>
                    <a:pt x="342519" y="367411"/>
                  </a:lnTo>
                  <a:lnTo>
                    <a:pt x="352234" y="366941"/>
                  </a:lnTo>
                  <a:lnTo>
                    <a:pt x="383095" y="353314"/>
                  </a:lnTo>
                  <a:lnTo>
                    <a:pt x="386207" y="348107"/>
                  </a:lnTo>
                  <a:lnTo>
                    <a:pt x="386207" y="331978"/>
                  </a:lnTo>
                  <a:close/>
                </a:path>
                <a:path w="2547620" h="368300">
                  <a:moveTo>
                    <a:pt x="513588" y="278892"/>
                  </a:moveTo>
                  <a:lnTo>
                    <a:pt x="496062" y="251358"/>
                  </a:lnTo>
                  <a:lnTo>
                    <a:pt x="496062" y="272796"/>
                  </a:lnTo>
                  <a:lnTo>
                    <a:pt x="496062" y="284988"/>
                  </a:lnTo>
                  <a:lnTo>
                    <a:pt x="493522" y="289814"/>
                  </a:lnTo>
                  <a:lnTo>
                    <a:pt x="488569" y="293370"/>
                  </a:lnTo>
                  <a:lnTo>
                    <a:pt x="483489" y="296926"/>
                  </a:lnTo>
                  <a:lnTo>
                    <a:pt x="476758" y="298704"/>
                  </a:lnTo>
                  <a:lnTo>
                    <a:pt x="459486" y="298704"/>
                  </a:lnTo>
                  <a:lnTo>
                    <a:pt x="452628" y="296926"/>
                  </a:lnTo>
                  <a:lnTo>
                    <a:pt x="447675" y="293370"/>
                  </a:lnTo>
                  <a:lnTo>
                    <a:pt x="442595" y="289814"/>
                  </a:lnTo>
                  <a:lnTo>
                    <a:pt x="440055" y="284988"/>
                  </a:lnTo>
                  <a:lnTo>
                    <a:pt x="440055" y="272796"/>
                  </a:lnTo>
                  <a:lnTo>
                    <a:pt x="442595" y="267970"/>
                  </a:lnTo>
                  <a:lnTo>
                    <a:pt x="447675" y="264414"/>
                  </a:lnTo>
                  <a:lnTo>
                    <a:pt x="452628" y="260858"/>
                  </a:lnTo>
                  <a:lnTo>
                    <a:pt x="459486" y="259080"/>
                  </a:lnTo>
                  <a:lnTo>
                    <a:pt x="476758" y="259080"/>
                  </a:lnTo>
                  <a:lnTo>
                    <a:pt x="483616" y="260858"/>
                  </a:lnTo>
                  <a:lnTo>
                    <a:pt x="493522" y="267970"/>
                  </a:lnTo>
                  <a:lnTo>
                    <a:pt x="496062" y="272796"/>
                  </a:lnTo>
                  <a:lnTo>
                    <a:pt x="496062" y="251358"/>
                  </a:lnTo>
                  <a:lnTo>
                    <a:pt x="493737" y="249999"/>
                  </a:lnTo>
                  <a:lnTo>
                    <a:pt x="486041" y="247154"/>
                  </a:lnTo>
                  <a:lnTo>
                    <a:pt x="477494" y="245440"/>
                  </a:lnTo>
                  <a:lnTo>
                    <a:pt x="468122" y="244856"/>
                  </a:lnTo>
                  <a:lnTo>
                    <a:pt x="458635" y="245440"/>
                  </a:lnTo>
                  <a:lnTo>
                    <a:pt x="425754" y="264782"/>
                  </a:lnTo>
                  <a:lnTo>
                    <a:pt x="422529" y="278892"/>
                  </a:lnTo>
                  <a:lnTo>
                    <a:pt x="423329" y="286372"/>
                  </a:lnTo>
                  <a:lnTo>
                    <a:pt x="458711" y="312356"/>
                  </a:lnTo>
                  <a:lnTo>
                    <a:pt x="468122" y="312928"/>
                  </a:lnTo>
                  <a:lnTo>
                    <a:pt x="477520" y="312356"/>
                  </a:lnTo>
                  <a:lnTo>
                    <a:pt x="506361" y="298704"/>
                  </a:lnTo>
                  <a:lnTo>
                    <a:pt x="510349" y="293014"/>
                  </a:lnTo>
                  <a:lnTo>
                    <a:pt x="512775" y="286372"/>
                  </a:lnTo>
                  <a:lnTo>
                    <a:pt x="513588" y="278892"/>
                  </a:lnTo>
                  <a:close/>
                </a:path>
                <a:path w="2547620" h="368300">
                  <a:moveTo>
                    <a:pt x="529336" y="334645"/>
                  </a:moveTo>
                  <a:lnTo>
                    <a:pt x="406908" y="334645"/>
                  </a:lnTo>
                  <a:lnTo>
                    <a:pt x="406908" y="348869"/>
                  </a:lnTo>
                  <a:lnTo>
                    <a:pt x="529336" y="348869"/>
                  </a:lnTo>
                  <a:lnTo>
                    <a:pt x="529336" y="334645"/>
                  </a:lnTo>
                  <a:close/>
                </a:path>
                <a:path w="2547620" h="368300">
                  <a:moveTo>
                    <a:pt x="664972" y="335915"/>
                  </a:moveTo>
                  <a:lnTo>
                    <a:pt x="612267" y="335915"/>
                  </a:lnTo>
                  <a:lnTo>
                    <a:pt x="612267" y="317373"/>
                  </a:lnTo>
                  <a:lnTo>
                    <a:pt x="650621" y="317373"/>
                  </a:lnTo>
                  <a:lnTo>
                    <a:pt x="650621" y="303276"/>
                  </a:lnTo>
                  <a:lnTo>
                    <a:pt x="577088" y="303276"/>
                  </a:lnTo>
                  <a:lnTo>
                    <a:pt x="577088" y="288671"/>
                  </a:lnTo>
                  <a:lnTo>
                    <a:pt x="647065" y="288671"/>
                  </a:lnTo>
                  <a:lnTo>
                    <a:pt x="647065" y="247396"/>
                  </a:lnTo>
                  <a:lnTo>
                    <a:pt x="560197" y="247396"/>
                  </a:lnTo>
                  <a:lnTo>
                    <a:pt x="560197" y="261620"/>
                  </a:lnTo>
                  <a:lnTo>
                    <a:pt x="629793" y="261620"/>
                  </a:lnTo>
                  <a:lnTo>
                    <a:pt x="629793" y="274955"/>
                  </a:lnTo>
                  <a:lnTo>
                    <a:pt x="559816" y="274955"/>
                  </a:lnTo>
                  <a:lnTo>
                    <a:pt x="559816" y="317373"/>
                  </a:lnTo>
                  <a:lnTo>
                    <a:pt x="595249" y="317373"/>
                  </a:lnTo>
                  <a:lnTo>
                    <a:pt x="595249" y="335915"/>
                  </a:lnTo>
                  <a:lnTo>
                    <a:pt x="542544" y="335915"/>
                  </a:lnTo>
                  <a:lnTo>
                    <a:pt x="542544" y="350139"/>
                  </a:lnTo>
                  <a:lnTo>
                    <a:pt x="664972" y="350139"/>
                  </a:lnTo>
                  <a:lnTo>
                    <a:pt x="664972" y="335915"/>
                  </a:lnTo>
                  <a:close/>
                </a:path>
                <a:path w="2547620" h="368300">
                  <a:moveTo>
                    <a:pt x="1126363" y="86880"/>
                  </a:moveTo>
                  <a:lnTo>
                    <a:pt x="1098118" y="58445"/>
                  </a:lnTo>
                  <a:lnTo>
                    <a:pt x="1092708" y="10033"/>
                  </a:lnTo>
                  <a:lnTo>
                    <a:pt x="1075436" y="10033"/>
                  </a:lnTo>
                  <a:lnTo>
                    <a:pt x="1075436" y="35687"/>
                  </a:lnTo>
                  <a:lnTo>
                    <a:pt x="1074813" y="43738"/>
                  </a:lnTo>
                  <a:lnTo>
                    <a:pt x="1054265" y="80899"/>
                  </a:lnTo>
                  <a:lnTo>
                    <a:pt x="1040257" y="90678"/>
                  </a:lnTo>
                  <a:lnTo>
                    <a:pt x="1053592" y="102743"/>
                  </a:lnTo>
                  <a:lnTo>
                    <a:pt x="1062850" y="95415"/>
                  </a:lnTo>
                  <a:lnTo>
                    <a:pt x="1071003" y="87147"/>
                  </a:lnTo>
                  <a:lnTo>
                    <a:pt x="1078039" y="77939"/>
                  </a:lnTo>
                  <a:lnTo>
                    <a:pt x="1083945" y="67830"/>
                  </a:lnTo>
                  <a:lnTo>
                    <a:pt x="1090104" y="77228"/>
                  </a:lnTo>
                  <a:lnTo>
                    <a:pt x="1097216" y="85813"/>
                  </a:lnTo>
                  <a:lnTo>
                    <a:pt x="1105268" y="93560"/>
                  </a:lnTo>
                  <a:lnTo>
                    <a:pt x="1114298" y="100457"/>
                  </a:lnTo>
                  <a:lnTo>
                    <a:pt x="1126363" y="86880"/>
                  </a:lnTo>
                  <a:close/>
                </a:path>
                <a:path w="2547620" h="368300">
                  <a:moveTo>
                    <a:pt x="1153033" y="1270"/>
                  </a:moveTo>
                  <a:lnTo>
                    <a:pt x="1135888" y="1270"/>
                  </a:lnTo>
                  <a:lnTo>
                    <a:pt x="1135888" y="133350"/>
                  </a:lnTo>
                  <a:lnTo>
                    <a:pt x="1153033" y="133350"/>
                  </a:lnTo>
                  <a:lnTo>
                    <a:pt x="1153033" y="1270"/>
                  </a:lnTo>
                  <a:close/>
                </a:path>
                <a:path w="2547620" h="368300">
                  <a:moveTo>
                    <a:pt x="1258189" y="61722"/>
                  </a:moveTo>
                  <a:lnTo>
                    <a:pt x="1251369" y="59055"/>
                  </a:lnTo>
                  <a:lnTo>
                    <a:pt x="1245222" y="55803"/>
                  </a:lnTo>
                  <a:lnTo>
                    <a:pt x="1239748" y="51955"/>
                  </a:lnTo>
                  <a:lnTo>
                    <a:pt x="1238237" y="50546"/>
                  </a:lnTo>
                  <a:lnTo>
                    <a:pt x="1234948" y="47498"/>
                  </a:lnTo>
                  <a:lnTo>
                    <a:pt x="1228979" y="41148"/>
                  </a:lnTo>
                  <a:lnTo>
                    <a:pt x="1225931" y="34036"/>
                  </a:lnTo>
                  <a:lnTo>
                    <a:pt x="1225931" y="21463"/>
                  </a:lnTo>
                  <a:lnTo>
                    <a:pt x="1252474" y="21463"/>
                  </a:lnTo>
                  <a:lnTo>
                    <a:pt x="1252474" y="7112"/>
                  </a:lnTo>
                  <a:lnTo>
                    <a:pt x="1181481" y="7112"/>
                  </a:lnTo>
                  <a:lnTo>
                    <a:pt x="1181481" y="21463"/>
                  </a:lnTo>
                  <a:lnTo>
                    <a:pt x="1208786" y="21463"/>
                  </a:lnTo>
                  <a:lnTo>
                    <a:pt x="1208786" y="26797"/>
                  </a:lnTo>
                  <a:lnTo>
                    <a:pt x="1188440" y="60439"/>
                  </a:lnTo>
                  <a:lnTo>
                    <a:pt x="1175766" y="67183"/>
                  </a:lnTo>
                  <a:lnTo>
                    <a:pt x="1187958" y="79260"/>
                  </a:lnTo>
                  <a:lnTo>
                    <a:pt x="1217803" y="50546"/>
                  </a:lnTo>
                  <a:lnTo>
                    <a:pt x="1223352" y="57480"/>
                  </a:lnTo>
                  <a:lnTo>
                    <a:pt x="1230096" y="63804"/>
                  </a:lnTo>
                  <a:lnTo>
                    <a:pt x="1238072" y="69532"/>
                  </a:lnTo>
                  <a:lnTo>
                    <a:pt x="1247267" y="74676"/>
                  </a:lnTo>
                  <a:lnTo>
                    <a:pt x="1258189" y="61722"/>
                  </a:lnTo>
                  <a:close/>
                </a:path>
                <a:path w="2547620" h="368300">
                  <a:moveTo>
                    <a:pt x="1286510" y="98425"/>
                  </a:moveTo>
                  <a:lnTo>
                    <a:pt x="1284224" y="94615"/>
                  </a:lnTo>
                  <a:lnTo>
                    <a:pt x="1282700" y="92075"/>
                  </a:lnTo>
                  <a:lnTo>
                    <a:pt x="1274953" y="87376"/>
                  </a:lnTo>
                  <a:lnTo>
                    <a:pt x="1268857" y="84442"/>
                  </a:lnTo>
                  <a:lnTo>
                    <a:pt x="1268857" y="106426"/>
                  </a:lnTo>
                  <a:lnTo>
                    <a:pt x="1267206" y="111696"/>
                  </a:lnTo>
                  <a:lnTo>
                    <a:pt x="1262265" y="115468"/>
                  </a:lnTo>
                  <a:lnTo>
                    <a:pt x="1254010" y="117741"/>
                  </a:lnTo>
                  <a:lnTo>
                    <a:pt x="1242441" y="118491"/>
                  </a:lnTo>
                  <a:lnTo>
                    <a:pt x="1231011" y="117741"/>
                  </a:lnTo>
                  <a:lnTo>
                    <a:pt x="1222832" y="115468"/>
                  </a:lnTo>
                  <a:lnTo>
                    <a:pt x="1217917" y="111696"/>
                  </a:lnTo>
                  <a:lnTo>
                    <a:pt x="1216279" y="106426"/>
                  </a:lnTo>
                  <a:lnTo>
                    <a:pt x="1217917" y="101269"/>
                  </a:lnTo>
                  <a:lnTo>
                    <a:pt x="1222832" y="97574"/>
                  </a:lnTo>
                  <a:lnTo>
                    <a:pt x="1231011" y="95364"/>
                  </a:lnTo>
                  <a:lnTo>
                    <a:pt x="1242441" y="94615"/>
                  </a:lnTo>
                  <a:lnTo>
                    <a:pt x="1254010" y="95364"/>
                  </a:lnTo>
                  <a:lnTo>
                    <a:pt x="1262265" y="97574"/>
                  </a:lnTo>
                  <a:lnTo>
                    <a:pt x="1267206" y="101269"/>
                  </a:lnTo>
                  <a:lnTo>
                    <a:pt x="1268857" y="106426"/>
                  </a:lnTo>
                  <a:lnTo>
                    <a:pt x="1268857" y="84442"/>
                  </a:lnTo>
                  <a:lnTo>
                    <a:pt x="1268564" y="84289"/>
                  </a:lnTo>
                  <a:lnTo>
                    <a:pt x="1261021" y="82067"/>
                  </a:lnTo>
                  <a:lnTo>
                    <a:pt x="1252321" y="80721"/>
                  </a:lnTo>
                  <a:lnTo>
                    <a:pt x="1242441" y="80264"/>
                  </a:lnTo>
                  <a:lnTo>
                    <a:pt x="1232623" y="80721"/>
                  </a:lnTo>
                  <a:lnTo>
                    <a:pt x="1198575" y="98425"/>
                  </a:lnTo>
                  <a:lnTo>
                    <a:pt x="1198562" y="114427"/>
                  </a:lnTo>
                  <a:lnTo>
                    <a:pt x="1202309" y="120777"/>
                  </a:lnTo>
                  <a:lnTo>
                    <a:pt x="1242441" y="132715"/>
                  </a:lnTo>
                  <a:lnTo>
                    <a:pt x="1252347" y="132270"/>
                  </a:lnTo>
                  <a:lnTo>
                    <a:pt x="1284071" y="118491"/>
                  </a:lnTo>
                  <a:lnTo>
                    <a:pt x="1286510" y="114427"/>
                  </a:lnTo>
                  <a:lnTo>
                    <a:pt x="1286510" y="98425"/>
                  </a:lnTo>
                  <a:close/>
                </a:path>
                <a:path w="2547620" h="368300">
                  <a:moveTo>
                    <a:pt x="1304417" y="33655"/>
                  </a:moveTo>
                  <a:lnTo>
                    <a:pt x="1284351" y="33655"/>
                  </a:lnTo>
                  <a:lnTo>
                    <a:pt x="1284351" y="1270"/>
                  </a:lnTo>
                  <a:lnTo>
                    <a:pt x="1267206" y="1270"/>
                  </a:lnTo>
                  <a:lnTo>
                    <a:pt x="1267206" y="78359"/>
                  </a:lnTo>
                  <a:lnTo>
                    <a:pt x="1284351" y="78359"/>
                  </a:lnTo>
                  <a:lnTo>
                    <a:pt x="1284351" y="48006"/>
                  </a:lnTo>
                  <a:lnTo>
                    <a:pt x="1304417" y="48006"/>
                  </a:lnTo>
                  <a:lnTo>
                    <a:pt x="1304417" y="33655"/>
                  </a:lnTo>
                  <a:close/>
                </a:path>
                <a:path w="2547620" h="368300">
                  <a:moveTo>
                    <a:pt x="1392682" y="42672"/>
                  </a:moveTo>
                  <a:lnTo>
                    <a:pt x="1375092" y="13690"/>
                  </a:lnTo>
                  <a:lnTo>
                    <a:pt x="1375092" y="37211"/>
                  </a:lnTo>
                  <a:lnTo>
                    <a:pt x="1375092" y="48133"/>
                  </a:lnTo>
                  <a:lnTo>
                    <a:pt x="1373378" y="52451"/>
                  </a:lnTo>
                  <a:lnTo>
                    <a:pt x="1369695" y="56134"/>
                  </a:lnTo>
                  <a:lnTo>
                    <a:pt x="1366393" y="59690"/>
                  </a:lnTo>
                  <a:lnTo>
                    <a:pt x="1361694" y="61480"/>
                  </a:lnTo>
                  <a:lnTo>
                    <a:pt x="1350391" y="61480"/>
                  </a:lnTo>
                  <a:lnTo>
                    <a:pt x="1345819" y="59690"/>
                  </a:lnTo>
                  <a:lnTo>
                    <a:pt x="1342009" y="56007"/>
                  </a:lnTo>
                  <a:lnTo>
                    <a:pt x="1338580" y="52578"/>
                  </a:lnTo>
                  <a:lnTo>
                    <a:pt x="1336802" y="48133"/>
                  </a:lnTo>
                  <a:lnTo>
                    <a:pt x="1336802" y="37211"/>
                  </a:lnTo>
                  <a:lnTo>
                    <a:pt x="1338580" y="32766"/>
                  </a:lnTo>
                  <a:lnTo>
                    <a:pt x="1342009" y="29210"/>
                  </a:lnTo>
                  <a:lnTo>
                    <a:pt x="1345565" y="25654"/>
                  </a:lnTo>
                  <a:lnTo>
                    <a:pt x="1350264" y="23876"/>
                  </a:lnTo>
                  <a:lnTo>
                    <a:pt x="1361567" y="23876"/>
                  </a:lnTo>
                  <a:lnTo>
                    <a:pt x="1366266" y="25654"/>
                  </a:lnTo>
                  <a:lnTo>
                    <a:pt x="1369822" y="29337"/>
                  </a:lnTo>
                  <a:lnTo>
                    <a:pt x="1373378" y="32893"/>
                  </a:lnTo>
                  <a:lnTo>
                    <a:pt x="1356614" y="9398"/>
                  </a:lnTo>
                  <a:lnTo>
                    <a:pt x="1349006" y="9982"/>
                  </a:lnTo>
                  <a:lnTo>
                    <a:pt x="1319936" y="35610"/>
                  </a:lnTo>
                  <a:lnTo>
                    <a:pt x="1319276" y="42672"/>
                  </a:lnTo>
                  <a:lnTo>
                    <a:pt x="1319911" y="49745"/>
                  </a:lnTo>
                  <a:lnTo>
                    <a:pt x="1348371" y="75260"/>
                  </a:lnTo>
                  <a:lnTo>
                    <a:pt x="1355852" y="75819"/>
                  </a:lnTo>
                  <a:lnTo>
                    <a:pt x="1363345" y="75260"/>
                  </a:lnTo>
                  <a:lnTo>
                    <a:pt x="1392008" y="49682"/>
                  </a:lnTo>
                  <a:lnTo>
                    <a:pt x="1392682" y="42672"/>
                  </a:lnTo>
                  <a:close/>
                </a:path>
                <a:path w="2547620" h="368300">
                  <a:moveTo>
                    <a:pt x="1404874" y="109220"/>
                  </a:moveTo>
                  <a:lnTo>
                    <a:pt x="1403985" y="94996"/>
                  </a:lnTo>
                  <a:lnTo>
                    <a:pt x="1386382" y="95910"/>
                  </a:lnTo>
                  <a:lnTo>
                    <a:pt x="1364843" y="96545"/>
                  </a:lnTo>
                  <a:lnTo>
                    <a:pt x="1339380" y="96913"/>
                  </a:lnTo>
                  <a:lnTo>
                    <a:pt x="1310005" y="97028"/>
                  </a:lnTo>
                  <a:lnTo>
                    <a:pt x="1311783" y="111506"/>
                  </a:lnTo>
                  <a:lnTo>
                    <a:pt x="1336230" y="111366"/>
                  </a:lnTo>
                  <a:lnTo>
                    <a:pt x="1359890" y="110934"/>
                  </a:lnTo>
                  <a:lnTo>
                    <a:pt x="1382763" y="110223"/>
                  </a:lnTo>
                  <a:lnTo>
                    <a:pt x="1404874" y="109220"/>
                  </a:lnTo>
                  <a:close/>
                </a:path>
                <a:path w="2547620" h="368300">
                  <a:moveTo>
                    <a:pt x="1426972" y="1270"/>
                  </a:moveTo>
                  <a:lnTo>
                    <a:pt x="1409954" y="1270"/>
                  </a:lnTo>
                  <a:lnTo>
                    <a:pt x="1409954" y="133350"/>
                  </a:lnTo>
                  <a:lnTo>
                    <a:pt x="1426972" y="133350"/>
                  </a:lnTo>
                  <a:lnTo>
                    <a:pt x="1426972" y="1270"/>
                  </a:lnTo>
                  <a:close/>
                </a:path>
                <a:path w="2547620" h="368300">
                  <a:moveTo>
                    <a:pt x="1567434" y="8255"/>
                  </a:moveTo>
                  <a:lnTo>
                    <a:pt x="1503934" y="8255"/>
                  </a:lnTo>
                  <a:lnTo>
                    <a:pt x="1503934" y="22733"/>
                  </a:lnTo>
                  <a:lnTo>
                    <a:pt x="1546606" y="22733"/>
                  </a:lnTo>
                  <a:lnTo>
                    <a:pt x="1543431" y="30162"/>
                  </a:lnTo>
                  <a:lnTo>
                    <a:pt x="1513078" y="60820"/>
                  </a:lnTo>
                  <a:lnTo>
                    <a:pt x="1496060" y="68707"/>
                  </a:lnTo>
                  <a:lnTo>
                    <a:pt x="1508633" y="82169"/>
                  </a:lnTo>
                  <a:lnTo>
                    <a:pt x="1532597" y="67119"/>
                  </a:lnTo>
                  <a:lnTo>
                    <a:pt x="1550416" y="49784"/>
                  </a:lnTo>
                  <a:lnTo>
                    <a:pt x="1562023" y="30162"/>
                  </a:lnTo>
                  <a:lnTo>
                    <a:pt x="1567434" y="8255"/>
                  </a:lnTo>
                  <a:close/>
                </a:path>
                <a:path w="2547620" h="368300">
                  <a:moveTo>
                    <a:pt x="1607820" y="1270"/>
                  </a:moveTo>
                  <a:lnTo>
                    <a:pt x="1591056" y="1270"/>
                  </a:lnTo>
                  <a:lnTo>
                    <a:pt x="1591056" y="21844"/>
                  </a:lnTo>
                  <a:lnTo>
                    <a:pt x="1565656" y="21844"/>
                  </a:lnTo>
                  <a:lnTo>
                    <a:pt x="1565656" y="35687"/>
                  </a:lnTo>
                  <a:lnTo>
                    <a:pt x="1591056" y="35687"/>
                  </a:lnTo>
                  <a:lnTo>
                    <a:pt x="1591056" y="49657"/>
                  </a:lnTo>
                  <a:lnTo>
                    <a:pt x="1561846" y="49657"/>
                  </a:lnTo>
                  <a:lnTo>
                    <a:pt x="1561846" y="63385"/>
                  </a:lnTo>
                  <a:lnTo>
                    <a:pt x="1591056" y="63385"/>
                  </a:lnTo>
                  <a:lnTo>
                    <a:pt x="1591056" y="76835"/>
                  </a:lnTo>
                  <a:lnTo>
                    <a:pt x="1607820" y="76835"/>
                  </a:lnTo>
                  <a:lnTo>
                    <a:pt x="1607820" y="1270"/>
                  </a:lnTo>
                  <a:close/>
                </a:path>
                <a:path w="2547620" h="368300">
                  <a:moveTo>
                    <a:pt x="1609979" y="97282"/>
                  </a:moveTo>
                  <a:lnTo>
                    <a:pt x="1606791" y="91960"/>
                  </a:lnTo>
                  <a:lnTo>
                    <a:pt x="1606042" y="90678"/>
                  </a:lnTo>
                  <a:lnTo>
                    <a:pt x="1598422" y="85471"/>
                  </a:lnTo>
                  <a:lnTo>
                    <a:pt x="1592580" y="82397"/>
                  </a:lnTo>
                  <a:lnTo>
                    <a:pt x="1592580" y="101346"/>
                  </a:lnTo>
                  <a:lnTo>
                    <a:pt x="1592580" y="109347"/>
                  </a:lnTo>
                  <a:lnTo>
                    <a:pt x="1590294" y="112522"/>
                  </a:lnTo>
                  <a:lnTo>
                    <a:pt x="1585976" y="114935"/>
                  </a:lnTo>
                  <a:lnTo>
                    <a:pt x="1581531" y="117348"/>
                  </a:lnTo>
                  <a:lnTo>
                    <a:pt x="1575054" y="118618"/>
                  </a:lnTo>
                  <a:lnTo>
                    <a:pt x="1557655" y="118618"/>
                  </a:lnTo>
                  <a:lnTo>
                    <a:pt x="1551178" y="117348"/>
                  </a:lnTo>
                  <a:lnTo>
                    <a:pt x="1542542" y="112522"/>
                  </a:lnTo>
                  <a:lnTo>
                    <a:pt x="1540332" y="109347"/>
                  </a:lnTo>
                  <a:lnTo>
                    <a:pt x="1540256" y="101346"/>
                  </a:lnTo>
                  <a:lnTo>
                    <a:pt x="1542415" y="98171"/>
                  </a:lnTo>
                  <a:lnTo>
                    <a:pt x="1546733" y="95631"/>
                  </a:lnTo>
                  <a:lnTo>
                    <a:pt x="1551051" y="93230"/>
                  </a:lnTo>
                  <a:lnTo>
                    <a:pt x="1557655" y="91960"/>
                  </a:lnTo>
                  <a:lnTo>
                    <a:pt x="1575054" y="91960"/>
                  </a:lnTo>
                  <a:lnTo>
                    <a:pt x="1581658" y="93230"/>
                  </a:lnTo>
                  <a:lnTo>
                    <a:pt x="1585976" y="95631"/>
                  </a:lnTo>
                  <a:lnTo>
                    <a:pt x="1590421" y="98171"/>
                  </a:lnTo>
                  <a:lnTo>
                    <a:pt x="1592580" y="101346"/>
                  </a:lnTo>
                  <a:lnTo>
                    <a:pt x="1592580" y="82397"/>
                  </a:lnTo>
                  <a:lnTo>
                    <a:pt x="1592059" y="82118"/>
                  </a:lnTo>
                  <a:lnTo>
                    <a:pt x="1584591" y="79705"/>
                  </a:lnTo>
                  <a:lnTo>
                    <a:pt x="1576006" y="78232"/>
                  </a:lnTo>
                  <a:lnTo>
                    <a:pt x="1566291" y="77736"/>
                  </a:lnTo>
                  <a:lnTo>
                    <a:pt x="1556639" y="78232"/>
                  </a:lnTo>
                  <a:lnTo>
                    <a:pt x="1522984" y="97282"/>
                  </a:lnTo>
                  <a:lnTo>
                    <a:pt x="1522984" y="113411"/>
                  </a:lnTo>
                  <a:lnTo>
                    <a:pt x="1556639" y="132245"/>
                  </a:lnTo>
                  <a:lnTo>
                    <a:pt x="1566291" y="132715"/>
                  </a:lnTo>
                  <a:lnTo>
                    <a:pt x="1576006" y="132245"/>
                  </a:lnTo>
                  <a:lnTo>
                    <a:pt x="1606867" y="118618"/>
                  </a:lnTo>
                  <a:lnTo>
                    <a:pt x="1609979" y="113411"/>
                  </a:lnTo>
                  <a:lnTo>
                    <a:pt x="1609979" y="97282"/>
                  </a:lnTo>
                  <a:close/>
                </a:path>
                <a:path w="2547620" h="368300">
                  <a:moveTo>
                    <a:pt x="1735582" y="24003"/>
                  </a:moveTo>
                  <a:lnTo>
                    <a:pt x="1731835" y="17018"/>
                  </a:lnTo>
                  <a:lnTo>
                    <a:pt x="1731772" y="16891"/>
                  </a:lnTo>
                  <a:lnTo>
                    <a:pt x="1723898" y="11430"/>
                  </a:lnTo>
                  <a:lnTo>
                    <a:pt x="1717802" y="8102"/>
                  </a:lnTo>
                  <a:lnTo>
                    <a:pt x="1717802" y="28067"/>
                  </a:lnTo>
                  <a:lnTo>
                    <a:pt x="1717802" y="38100"/>
                  </a:lnTo>
                  <a:lnTo>
                    <a:pt x="1715643" y="41910"/>
                  </a:lnTo>
                  <a:lnTo>
                    <a:pt x="1711071" y="44831"/>
                  </a:lnTo>
                  <a:lnTo>
                    <a:pt x="1706626" y="47625"/>
                  </a:lnTo>
                  <a:lnTo>
                    <a:pt x="1700149" y="49022"/>
                  </a:lnTo>
                  <a:lnTo>
                    <a:pt x="1683004" y="49022"/>
                  </a:lnTo>
                  <a:lnTo>
                    <a:pt x="1676527" y="47625"/>
                  </a:lnTo>
                  <a:lnTo>
                    <a:pt x="1672082" y="44704"/>
                  </a:lnTo>
                  <a:lnTo>
                    <a:pt x="1667637" y="41910"/>
                  </a:lnTo>
                  <a:lnTo>
                    <a:pt x="1665414" y="38100"/>
                  </a:lnTo>
                  <a:lnTo>
                    <a:pt x="1665351" y="28067"/>
                  </a:lnTo>
                  <a:lnTo>
                    <a:pt x="1667637" y="24130"/>
                  </a:lnTo>
                  <a:lnTo>
                    <a:pt x="1676527" y="18542"/>
                  </a:lnTo>
                  <a:lnTo>
                    <a:pt x="1683004" y="17018"/>
                  </a:lnTo>
                  <a:lnTo>
                    <a:pt x="1700149" y="17018"/>
                  </a:lnTo>
                  <a:lnTo>
                    <a:pt x="1706626" y="18542"/>
                  </a:lnTo>
                  <a:lnTo>
                    <a:pt x="1711071" y="21336"/>
                  </a:lnTo>
                  <a:lnTo>
                    <a:pt x="1715643" y="24130"/>
                  </a:lnTo>
                  <a:lnTo>
                    <a:pt x="1691640" y="3302"/>
                  </a:lnTo>
                  <a:lnTo>
                    <a:pt x="1682064" y="3835"/>
                  </a:lnTo>
                  <a:lnTo>
                    <a:pt x="1647888" y="24003"/>
                  </a:lnTo>
                  <a:lnTo>
                    <a:pt x="1647825" y="42291"/>
                  </a:lnTo>
                  <a:lnTo>
                    <a:pt x="1651762" y="49657"/>
                  </a:lnTo>
                  <a:lnTo>
                    <a:pt x="1691894" y="63627"/>
                  </a:lnTo>
                  <a:lnTo>
                    <a:pt x="1701546" y="63106"/>
                  </a:lnTo>
                  <a:lnTo>
                    <a:pt x="1732089" y="49022"/>
                  </a:lnTo>
                  <a:lnTo>
                    <a:pt x="1735582" y="42291"/>
                  </a:lnTo>
                  <a:lnTo>
                    <a:pt x="1735582" y="24003"/>
                  </a:lnTo>
                  <a:close/>
                </a:path>
                <a:path w="2547620" h="368300">
                  <a:moveTo>
                    <a:pt x="1753108" y="74041"/>
                  </a:moveTo>
                  <a:lnTo>
                    <a:pt x="1630680" y="74041"/>
                  </a:lnTo>
                  <a:lnTo>
                    <a:pt x="1630680" y="88646"/>
                  </a:lnTo>
                  <a:lnTo>
                    <a:pt x="1683258" y="88646"/>
                  </a:lnTo>
                  <a:lnTo>
                    <a:pt x="1683258" y="133350"/>
                  </a:lnTo>
                  <a:lnTo>
                    <a:pt x="1700403" y="133350"/>
                  </a:lnTo>
                  <a:lnTo>
                    <a:pt x="1700403" y="88646"/>
                  </a:lnTo>
                  <a:lnTo>
                    <a:pt x="1753108" y="88646"/>
                  </a:lnTo>
                  <a:lnTo>
                    <a:pt x="1753108" y="74041"/>
                  </a:lnTo>
                  <a:close/>
                </a:path>
                <a:path w="2547620" h="368300">
                  <a:moveTo>
                    <a:pt x="1785493" y="103759"/>
                  </a:moveTo>
                  <a:lnTo>
                    <a:pt x="1767586" y="103759"/>
                  </a:lnTo>
                  <a:lnTo>
                    <a:pt x="1760220" y="138938"/>
                  </a:lnTo>
                  <a:lnTo>
                    <a:pt x="1774825" y="138938"/>
                  </a:lnTo>
                  <a:lnTo>
                    <a:pt x="1785493" y="103759"/>
                  </a:lnTo>
                  <a:close/>
                </a:path>
                <a:path w="2547620" h="368300">
                  <a:moveTo>
                    <a:pt x="1927860" y="87503"/>
                  </a:moveTo>
                  <a:lnTo>
                    <a:pt x="1899589" y="59105"/>
                  </a:lnTo>
                  <a:lnTo>
                    <a:pt x="1894078" y="10033"/>
                  </a:lnTo>
                  <a:lnTo>
                    <a:pt x="1876933" y="10033"/>
                  </a:lnTo>
                  <a:lnTo>
                    <a:pt x="1876933" y="36068"/>
                  </a:lnTo>
                  <a:lnTo>
                    <a:pt x="1876310" y="44196"/>
                  </a:lnTo>
                  <a:lnTo>
                    <a:pt x="1855660" y="81534"/>
                  </a:lnTo>
                  <a:lnTo>
                    <a:pt x="1841754" y="91313"/>
                  </a:lnTo>
                  <a:lnTo>
                    <a:pt x="1854962" y="102743"/>
                  </a:lnTo>
                  <a:lnTo>
                    <a:pt x="1864360" y="95364"/>
                  </a:lnTo>
                  <a:lnTo>
                    <a:pt x="1872576" y="87109"/>
                  </a:lnTo>
                  <a:lnTo>
                    <a:pt x="1879600" y="77978"/>
                  </a:lnTo>
                  <a:lnTo>
                    <a:pt x="1885442" y="67945"/>
                  </a:lnTo>
                  <a:lnTo>
                    <a:pt x="1890826" y="76784"/>
                  </a:lnTo>
                  <a:lnTo>
                    <a:pt x="1897659" y="85166"/>
                  </a:lnTo>
                  <a:lnTo>
                    <a:pt x="1905977" y="93065"/>
                  </a:lnTo>
                  <a:lnTo>
                    <a:pt x="1915795" y="100457"/>
                  </a:lnTo>
                  <a:lnTo>
                    <a:pt x="1927860" y="87503"/>
                  </a:lnTo>
                  <a:close/>
                </a:path>
                <a:path w="2547620" h="368300">
                  <a:moveTo>
                    <a:pt x="1972564" y="51943"/>
                  </a:moveTo>
                  <a:lnTo>
                    <a:pt x="1951863" y="51943"/>
                  </a:lnTo>
                  <a:lnTo>
                    <a:pt x="1951863" y="1270"/>
                  </a:lnTo>
                  <a:lnTo>
                    <a:pt x="1934845" y="1270"/>
                  </a:lnTo>
                  <a:lnTo>
                    <a:pt x="1934845" y="133350"/>
                  </a:lnTo>
                  <a:lnTo>
                    <a:pt x="1951863" y="133350"/>
                  </a:lnTo>
                  <a:lnTo>
                    <a:pt x="1951863" y="66421"/>
                  </a:lnTo>
                  <a:lnTo>
                    <a:pt x="1972564" y="66421"/>
                  </a:lnTo>
                  <a:lnTo>
                    <a:pt x="1972564" y="51943"/>
                  </a:lnTo>
                  <a:close/>
                </a:path>
                <a:path w="2547620" h="368300">
                  <a:moveTo>
                    <a:pt x="2085340" y="47117"/>
                  </a:moveTo>
                  <a:lnTo>
                    <a:pt x="2083689" y="44704"/>
                  </a:lnTo>
                  <a:lnTo>
                    <a:pt x="2081530" y="41529"/>
                  </a:lnTo>
                  <a:lnTo>
                    <a:pt x="2074037" y="37338"/>
                  </a:lnTo>
                  <a:lnTo>
                    <a:pt x="2067839" y="34683"/>
                  </a:lnTo>
                  <a:lnTo>
                    <a:pt x="2067687" y="34645"/>
                  </a:lnTo>
                  <a:lnTo>
                    <a:pt x="2067687" y="51689"/>
                  </a:lnTo>
                  <a:lnTo>
                    <a:pt x="2067687" y="57035"/>
                  </a:lnTo>
                  <a:lnTo>
                    <a:pt x="2065528" y="59309"/>
                  </a:lnTo>
                  <a:lnTo>
                    <a:pt x="2061337" y="61087"/>
                  </a:lnTo>
                  <a:lnTo>
                    <a:pt x="2057146" y="63004"/>
                  </a:lnTo>
                  <a:lnTo>
                    <a:pt x="2050796" y="63881"/>
                  </a:lnTo>
                  <a:lnTo>
                    <a:pt x="2033651" y="63881"/>
                  </a:lnTo>
                  <a:lnTo>
                    <a:pt x="2027301" y="63004"/>
                  </a:lnTo>
                  <a:lnTo>
                    <a:pt x="2018919" y="59182"/>
                  </a:lnTo>
                  <a:lnTo>
                    <a:pt x="2016887" y="57035"/>
                  </a:lnTo>
                  <a:lnTo>
                    <a:pt x="2016887" y="51689"/>
                  </a:lnTo>
                  <a:lnTo>
                    <a:pt x="2019046" y="49403"/>
                  </a:lnTo>
                  <a:lnTo>
                    <a:pt x="2027428" y="45593"/>
                  </a:lnTo>
                  <a:lnTo>
                    <a:pt x="2033778" y="44704"/>
                  </a:lnTo>
                  <a:lnTo>
                    <a:pt x="2050669" y="44704"/>
                  </a:lnTo>
                  <a:lnTo>
                    <a:pt x="2057019" y="45593"/>
                  </a:lnTo>
                  <a:lnTo>
                    <a:pt x="2061337" y="47498"/>
                  </a:lnTo>
                  <a:lnTo>
                    <a:pt x="2065528" y="49276"/>
                  </a:lnTo>
                  <a:lnTo>
                    <a:pt x="2042414" y="31242"/>
                  </a:lnTo>
                  <a:lnTo>
                    <a:pt x="2032762" y="31623"/>
                  </a:lnTo>
                  <a:lnTo>
                    <a:pt x="1999361" y="47117"/>
                  </a:lnTo>
                  <a:lnTo>
                    <a:pt x="1999437" y="61595"/>
                  </a:lnTo>
                  <a:lnTo>
                    <a:pt x="2042414" y="77355"/>
                  </a:lnTo>
                  <a:lnTo>
                    <a:pt x="2052104" y="76962"/>
                  </a:lnTo>
                  <a:lnTo>
                    <a:pt x="2083828" y="63881"/>
                  </a:lnTo>
                  <a:lnTo>
                    <a:pt x="2085340" y="61595"/>
                  </a:lnTo>
                  <a:lnTo>
                    <a:pt x="2085340" y="47117"/>
                  </a:lnTo>
                  <a:close/>
                </a:path>
                <a:path w="2547620" h="368300">
                  <a:moveTo>
                    <a:pt x="2092833" y="12954"/>
                  </a:moveTo>
                  <a:lnTo>
                    <a:pt x="2050923" y="12954"/>
                  </a:lnTo>
                  <a:lnTo>
                    <a:pt x="2050923" y="0"/>
                  </a:lnTo>
                  <a:lnTo>
                    <a:pt x="2033778" y="0"/>
                  </a:lnTo>
                  <a:lnTo>
                    <a:pt x="2033778" y="12954"/>
                  </a:lnTo>
                  <a:lnTo>
                    <a:pt x="1991995" y="12954"/>
                  </a:lnTo>
                  <a:lnTo>
                    <a:pt x="1991995" y="27051"/>
                  </a:lnTo>
                  <a:lnTo>
                    <a:pt x="2092833" y="27051"/>
                  </a:lnTo>
                  <a:lnTo>
                    <a:pt x="2092833" y="12954"/>
                  </a:lnTo>
                  <a:close/>
                </a:path>
                <a:path w="2547620" h="368300">
                  <a:moveTo>
                    <a:pt x="2103628" y="83566"/>
                  </a:moveTo>
                  <a:lnTo>
                    <a:pt x="1981200" y="83566"/>
                  </a:lnTo>
                  <a:lnTo>
                    <a:pt x="1981200" y="97917"/>
                  </a:lnTo>
                  <a:lnTo>
                    <a:pt x="2033778" y="97917"/>
                  </a:lnTo>
                  <a:lnTo>
                    <a:pt x="2033778" y="133350"/>
                  </a:lnTo>
                  <a:lnTo>
                    <a:pt x="2050923" y="133350"/>
                  </a:lnTo>
                  <a:lnTo>
                    <a:pt x="2050923" y="97917"/>
                  </a:lnTo>
                  <a:lnTo>
                    <a:pt x="2103628" y="97917"/>
                  </a:lnTo>
                  <a:lnTo>
                    <a:pt x="2103628" y="83566"/>
                  </a:lnTo>
                  <a:close/>
                </a:path>
                <a:path w="2547620" h="368300">
                  <a:moveTo>
                    <a:pt x="2239010" y="8255"/>
                  </a:moveTo>
                  <a:lnTo>
                    <a:pt x="2171065" y="8255"/>
                  </a:lnTo>
                  <a:lnTo>
                    <a:pt x="2171065" y="22733"/>
                  </a:lnTo>
                  <a:lnTo>
                    <a:pt x="2221738" y="22733"/>
                  </a:lnTo>
                  <a:lnTo>
                    <a:pt x="2221471" y="31343"/>
                  </a:lnTo>
                  <a:lnTo>
                    <a:pt x="2221065" y="39433"/>
                  </a:lnTo>
                  <a:lnTo>
                    <a:pt x="2220518" y="47066"/>
                  </a:lnTo>
                  <a:lnTo>
                    <a:pt x="2219833" y="54229"/>
                  </a:lnTo>
                  <a:lnTo>
                    <a:pt x="2236597" y="55753"/>
                  </a:lnTo>
                  <a:lnTo>
                    <a:pt x="2237663" y="45427"/>
                  </a:lnTo>
                  <a:lnTo>
                    <a:pt x="2238413" y="34061"/>
                  </a:lnTo>
                  <a:lnTo>
                    <a:pt x="2238857" y="21666"/>
                  </a:lnTo>
                  <a:lnTo>
                    <a:pt x="2239010" y="8255"/>
                  </a:lnTo>
                  <a:close/>
                </a:path>
                <a:path w="2547620" h="368300">
                  <a:moveTo>
                    <a:pt x="2248789" y="77089"/>
                  </a:moveTo>
                  <a:lnTo>
                    <a:pt x="2247874" y="64655"/>
                  </a:lnTo>
                  <a:lnTo>
                    <a:pt x="2247773" y="63119"/>
                  </a:lnTo>
                  <a:lnTo>
                    <a:pt x="2240559" y="63500"/>
                  </a:lnTo>
                  <a:lnTo>
                    <a:pt x="2231110" y="63881"/>
                  </a:lnTo>
                  <a:lnTo>
                    <a:pt x="2205609" y="64655"/>
                  </a:lnTo>
                  <a:lnTo>
                    <a:pt x="2205609" y="38608"/>
                  </a:lnTo>
                  <a:lnTo>
                    <a:pt x="2188337" y="38608"/>
                  </a:lnTo>
                  <a:lnTo>
                    <a:pt x="2188337" y="64770"/>
                  </a:lnTo>
                  <a:lnTo>
                    <a:pt x="2159381" y="65036"/>
                  </a:lnTo>
                  <a:lnTo>
                    <a:pt x="2161159" y="79502"/>
                  </a:lnTo>
                  <a:lnTo>
                    <a:pt x="2184209" y="79362"/>
                  </a:lnTo>
                  <a:lnTo>
                    <a:pt x="2206498" y="78917"/>
                  </a:lnTo>
                  <a:lnTo>
                    <a:pt x="2228024" y="78168"/>
                  </a:lnTo>
                  <a:lnTo>
                    <a:pt x="2248789" y="77089"/>
                  </a:lnTo>
                  <a:close/>
                </a:path>
                <a:path w="2547620" h="368300">
                  <a:moveTo>
                    <a:pt x="2272030" y="114427"/>
                  </a:moveTo>
                  <a:lnTo>
                    <a:pt x="2197989" y="114427"/>
                  </a:lnTo>
                  <a:lnTo>
                    <a:pt x="2197989" y="86741"/>
                  </a:lnTo>
                  <a:lnTo>
                    <a:pt x="2180717" y="86741"/>
                  </a:lnTo>
                  <a:lnTo>
                    <a:pt x="2180717" y="128905"/>
                  </a:lnTo>
                  <a:lnTo>
                    <a:pt x="2272030" y="128905"/>
                  </a:lnTo>
                  <a:lnTo>
                    <a:pt x="2272030" y="114427"/>
                  </a:lnTo>
                  <a:close/>
                </a:path>
                <a:path w="2547620" h="368300">
                  <a:moveTo>
                    <a:pt x="2289810" y="44450"/>
                  </a:moveTo>
                  <a:lnTo>
                    <a:pt x="2270379" y="44450"/>
                  </a:lnTo>
                  <a:lnTo>
                    <a:pt x="2270379" y="1270"/>
                  </a:lnTo>
                  <a:lnTo>
                    <a:pt x="2253107" y="1270"/>
                  </a:lnTo>
                  <a:lnTo>
                    <a:pt x="2253107" y="98171"/>
                  </a:lnTo>
                  <a:lnTo>
                    <a:pt x="2270379" y="98171"/>
                  </a:lnTo>
                  <a:lnTo>
                    <a:pt x="2270379" y="59067"/>
                  </a:lnTo>
                  <a:lnTo>
                    <a:pt x="2289810" y="59067"/>
                  </a:lnTo>
                  <a:lnTo>
                    <a:pt x="2289810" y="44450"/>
                  </a:lnTo>
                  <a:close/>
                </a:path>
                <a:path w="2547620" h="368300">
                  <a:moveTo>
                    <a:pt x="2380996" y="101219"/>
                  </a:moveTo>
                  <a:lnTo>
                    <a:pt x="2379180" y="89535"/>
                  </a:lnTo>
                  <a:lnTo>
                    <a:pt x="2378837" y="87261"/>
                  </a:lnTo>
                  <a:lnTo>
                    <a:pt x="2371255" y="88392"/>
                  </a:lnTo>
                  <a:lnTo>
                    <a:pt x="2359406" y="89154"/>
                  </a:lnTo>
                  <a:lnTo>
                    <a:pt x="2343251" y="89535"/>
                  </a:lnTo>
                  <a:lnTo>
                    <a:pt x="2322830" y="89535"/>
                  </a:lnTo>
                  <a:lnTo>
                    <a:pt x="2322830" y="62357"/>
                  </a:lnTo>
                  <a:lnTo>
                    <a:pt x="2369820" y="62357"/>
                  </a:lnTo>
                  <a:lnTo>
                    <a:pt x="2369820" y="11430"/>
                  </a:lnTo>
                  <a:lnTo>
                    <a:pt x="2306193" y="11430"/>
                  </a:lnTo>
                  <a:lnTo>
                    <a:pt x="2306193" y="25908"/>
                  </a:lnTo>
                  <a:lnTo>
                    <a:pt x="2352802" y="25908"/>
                  </a:lnTo>
                  <a:lnTo>
                    <a:pt x="2352802" y="48006"/>
                  </a:lnTo>
                  <a:lnTo>
                    <a:pt x="2305812" y="48006"/>
                  </a:lnTo>
                  <a:lnTo>
                    <a:pt x="2305812" y="103886"/>
                  </a:lnTo>
                  <a:lnTo>
                    <a:pt x="2351163" y="103682"/>
                  </a:lnTo>
                  <a:lnTo>
                    <a:pt x="2358390" y="103505"/>
                  </a:lnTo>
                  <a:lnTo>
                    <a:pt x="2365375" y="103251"/>
                  </a:lnTo>
                  <a:lnTo>
                    <a:pt x="2372995" y="102489"/>
                  </a:lnTo>
                  <a:lnTo>
                    <a:pt x="2380996" y="101219"/>
                  </a:lnTo>
                  <a:close/>
                </a:path>
                <a:path w="2547620" h="368300">
                  <a:moveTo>
                    <a:pt x="2408682" y="1270"/>
                  </a:moveTo>
                  <a:lnTo>
                    <a:pt x="2391664" y="1270"/>
                  </a:lnTo>
                  <a:lnTo>
                    <a:pt x="2391664" y="133350"/>
                  </a:lnTo>
                  <a:lnTo>
                    <a:pt x="2408682" y="133350"/>
                  </a:lnTo>
                  <a:lnTo>
                    <a:pt x="2408682" y="1270"/>
                  </a:lnTo>
                  <a:close/>
                </a:path>
                <a:path w="2547620" h="368300">
                  <a:moveTo>
                    <a:pt x="2512822" y="42672"/>
                  </a:moveTo>
                  <a:lnTo>
                    <a:pt x="2495245" y="13703"/>
                  </a:lnTo>
                  <a:lnTo>
                    <a:pt x="2495245" y="37211"/>
                  </a:lnTo>
                  <a:lnTo>
                    <a:pt x="2495245" y="48133"/>
                  </a:lnTo>
                  <a:lnTo>
                    <a:pt x="2493518" y="52451"/>
                  </a:lnTo>
                  <a:lnTo>
                    <a:pt x="2489835" y="56134"/>
                  </a:lnTo>
                  <a:lnTo>
                    <a:pt x="2486533" y="59690"/>
                  </a:lnTo>
                  <a:lnTo>
                    <a:pt x="2481834" y="61480"/>
                  </a:lnTo>
                  <a:lnTo>
                    <a:pt x="2470531" y="61480"/>
                  </a:lnTo>
                  <a:lnTo>
                    <a:pt x="2465959" y="59690"/>
                  </a:lnTo>
                  <a:lnTo>
                    <a:pt x="2462149" y="56007"/>
                  </a:lnTo>
                  <a:lnTo>
                    <a:pt x="2458720" y="52578"/>
                  </a:lnTo>
                  <a:lnTo>
                    <a:pt x="2456942" y="48133"/>
                  </a:lnTo>
                  <a:lnTo>
                    <a:pt x="2456942" y="37211"/>
                  </a:lnTo>
                  <a:lnTo>
                    <a:pt x="2458720" y="32766"/>
                  </a:lnTo>
                  <a:lnTo>
                    <a:pt x="2462149" y="29210"/>
                  </a:lnTo>
                  <a:lnTo>
                    <a:pt x="2465705" y="25654"/>
                  </a:lnTo>
                  <a:lnTo>
                    <a:pt x="2470404" y="23876"/>
                  </a:lnTo>
                  <a:lnTo>
                    <a:pt x="2481707" y="23876"/>
                  </a:lnTo>
                  <a:lnTo>
                    <a:pt x="2486406" y="25654"/>
                  </a:lnTo>
                  <a:lnTo>
                    <a:pt x="2489962" y="29337"/>
                  </a:lnTo>
                  <a:lnTo>
                    <a:pt x="2493518" y="32893"/>
                  </a:lnTo>
                  <a:lnTo>
                    <a:pt x="2476754" y="9398"/>
                  </a:lnTo>
                  <a:lnTo>
                    <a:pt x="2469146" y="9982"/>
                  </a:lnTo>
                  <a:lnTo>
                    <a:pt x="2440076" y="35610"/>
                  </a:lnTo>
                  <a:lnTo>
                    <a:pt x="2439416" y="42672"/>
                  </a:lnTo>
                  <a:lnTo>
                    <a:pt x="2440051" y="49745"/>
                  </a:lnTo>
                  <a:lnTo>
                    <a:pt x="2468511" y="75260"/>
                  </a:lnTo>
                  <a:lnTo>
                    <a:pt x="2475992" y="75819"/>
                  </a:lnTo>
                  <a:lnTo>
                    <a:pt x="2483485" y="75260"/>
                  </a:lnTo>
                  <a:lnTo>
                    <a:pt x="2512149" y="49682"/>
                  </a:lnTo>
                  <a:lnTo>
                    <a:pt x="2512822" y="42672"/>
                  </a:lnTo>
                  <a:close/>
                </a:path>
                <a:path w="2547620" h="368300">
                  <a:moveTo>
                    <a:pt x="2525014" y="109220"/>
                  </a:moveTo>
                  <a:lnTo>
                    <a:pt x="2524125" y="94996"/>
                  </a:lnTo>
                  <a:lnTo>
                    <a:pt x="2506522" y="95910"/>
                  </a:lnTo>
                  <a:lnTo>
                    <a:pt x="2484983" y="96545"/>
                  </a:lnTo>
                  <a:lnTo>
                    <a:pt x="2459520" y="96913"/>
                  </a:lnTo>
                  <a:lnTo>
                    <a:pt x="2430145" y="97028"/>
                  </a:lnTo>
                  <a:lnTo>
                    <a:pt x="2431923" y="111506"/>
                  </a:lnTo>
                  <a:lnTo>
                    <a:pt x="2456370" y="111366"/>
                  </a:lnTo>
                  <a:lnTo>
                    <a:pt x="2480030" y="110934"/>
                  </a:lnTo>
                  <a:lnTo>
                    <a:pt x="2502903" y="110223"/>
                  </a:lnTo>
                  <a:lnTo>
                    <a:pt x="2525014" y="109220"/>
                  </a:lnTo>
                  <a:close/>
                </a:path>
                <a:path w="2547620" h="368300">
                  <a:moveTo>
                    <a:pt x="2547112" y="1270"/>
                  </a:moveTo>
                  <a:lnTo>
                    <a:pt x="2530094" y="1270"/>
                  </a:lnTo>
                  <a:lnTo>
                    <a:pt x="2530094" y="133350"/>
                  </a:lnTo>
                  <a:lnTo>
                    <a:pt x="2547112" y="133350"/>
                  </a:lnTo>
                  <a:lnTo>
                    <a:pt x="2547112" y="127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5" name="object 95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6503669" y="5374640"/>
              <a:ext cx="246125" cy="132079"/>
            </a:xfrm>
            <a:prstGeom prst="rect">
              <a:avLst/>
            </a:prstGeom>
          </p:spPr>
        </p:pic>
        <p:sp>
          <p:nvSpPr>
            <p:cNvPr id="96" name="object 96"/>
            <p:cNvSpPr/>
            <p:nvPr/>
          </p:nvSpPr>
          <p:spPr>
            <a:xfrm>
              <a:off x="6813169" y="5373370"/>
              <a:ext cx="899160" cy="133350"/>
            </a:xfrm>
            <a:custGeom>
              <a:avLst/>
              <a:gdLst/>
              <a:ahLst/>
              <a:cxnLst/>
              <a:rect l="l" t="t" r="r" b="b"/>
              <a:pathLst>
                <a:path w="899159" h="133350">
                  <a:moveTo>
                    <a:pt x="79629" y="8255"/>
                  </a:moveTo>
                  <a:lnTo>
                    <a:pt x="11684" y="8255"/>
                  </a:lnTo>
                  <a:lnTo>
                    <a:pt x="11684" y="22733"/>
                  </a:lnTo>
                  <a:lnTo>
                    <a:pt x="62357" y="22733"/>
                  </a:lnTo>
                  <a:lnTo>
                    <a:pt x="62090" y="31343"/>
                  </a:lnTo>
                  <a:lnTo>
                    <a:pt x="61683" y="39433"/>
                  </a:lnTo>
                  <a:lnTo>
                    <a:pt x="61137" y="47066"/>
                  </a:lnTo>
                  <a:lnTo>
                    <a:pt x="60452" y="54229"/>
                  </a:lnTo>
                  <a:lnTo>
                    <a:pt x="77216" y="55753"/>
                  </a:lnTo>
                  <a:lnTo>
                    <a:pt x="78282" y="45427"/>
                  </a:lnTo>
                  <a:lnTo>
                    <a:pt x="79032" y="34061"/>
                  </a:lnTo>
                  <a:lnTo>
                    <a:pt x="79476" y="21666"/>
                  </a:lnTo>
                  <a:lnTo>
                    <a:pt x="79629" y="8255"/>
                  </a:lnTo>
                  <a:close/>
                </a:path>
                <a:path w="899159" h="133350">
                  <a:moveTo>
                    <a:pt x="89408" y="77089"/>
                  </a:moveTo>
                  <a:lnTo>
                    <a:pt x="88493" y="64643"/>
                  </a:lnTo>
                  <a:lnTo>
                    <a:pt x="88392" y="63119"/>
                  </a:lnTo>
                  <a:lnTo>
                    <a:pt x="81178" y="63500"/>
                  </a:lnTo>
                  <a:lnTo>
                    <a:pt x="71729" y="63881"/>
                  </a:lnTo>
                  <a:lnTo>
                    <a:pt x="46228" y="64643"/>
                  </a:lnTo>
                  <a:lnTo>
                    <a:pt x="46228" y="38608"/>
                  </a:lnTo>
                  <a:lnTo>
                    <a:pt x="28956" y="38608"/>
                  </a:lnTo>
                  <a:lnTo>
                    <a:pt x="28956" y="64770"/>
                  </a:lnTo>
                  <a:lnTo>
                    <a:pt x="0" y="65024"/>
                  </a:lnTo>
                  <a:lnTo>
                    <a:pt x="1778" y="79502"/>
                  </a:lnTo>
                  <a:lnTo>
                    <a:pt x="24828" y="79362"/>
                  </a:lnTo>
                  <a:lnTo>
                    <a:pt x="47117" y="78917"/>
                  </a:lnTo>
                  <a:lnTo>
                    <a:pt x="68643" y="78168"/>
                  </a:lnTo>
                  <a:lnTo>
                    <a:pt x="89408" y="77089"/>
                  </a:lnTo>
                  <a:close/>
                </a:path>
                <a:path w="899159" h="133350">
                  <a:moveTo>
                    <a:pt x="112649" y="114427"/>
                  </a:moveTo>
                  <a:lnTo>
                    <a:pt x="38608" y="114427"/>
                  </a:lnTo>
                  <a:lnTo>
                    <a:pt x="38608" y="86741"/>
                  </a:lnTo>
                  <a:lnTo>
                    <a:pt x="21336" y="86741"/>
                  </a:lnTo>
                  <a:lnTo>
                    <a:pt x="21336" y="128905"/>
                  </a:lnTo>
                  <a:lnTo>
                    <a:pt x="112649" y="128905"/>
                  </a:lnTo>
                  <a:lnTo>
                    <a:pt x="112649" y="114427"/>
                  </a:lnTo>
                  <a:close/>
                </a:path>
                <a:path w="899159" h="133350">
                  <a:moveTo>
                    <a:pt x="130429" y="44450"/>
                  </a:moveTo>
                  <a:lnTo>
                    <a:pt x="110998" y="44450"/>
                  </a:lnTo>
                  <a:lnTo>
                    <a:pt x="110998" y="1270"/>
                  </a:lnTo>
                  <a:lnTo>
                    <a:pt x="93726" y="1270"/>
                  </a:lnTo>
                  <a:lnTo>
                    <a:pt x="93726" y="98171"/>
                  </a:lnTo>
                  <a:lnTo>
                    <a:pt x="110998" y="98171"/>
                  </a:lnTo>
                  <a:lnTo>
                    <a:pt x="110998" y="59055"/>
                  </a:lnTo>
                  <a:lnTo>
                    <a:pt x="130429" y="59055"/>
                  </a:lnTo>
                  <a:lnTo>
                    <a:pt x="130429" y="44450"/>
                  </a:lnTo>
                  <a:close/>
                </a:path>
                <a:path w="899159" h="133350">
                  <a:moveTo>
                    <a:pt x="212217" y="74422"/>
                  </a:moveTo>
                  <a:lnTo>
                    <a:pt x="210489" y="63246"/>
                  </a:lnTo>
                  <a:lnTo>
                    <a:pt x="210058" y="60452"/>
                  </a:lnTo>
                  <a:lnTo>
                    <a:pt x="205105" y="61595"/>
                  </a:lnTo>
                  <a:lnTo>
                    <a:pt x="162814" y="63246"/>
                  </a:lnTo>
                  <a:lnTo>
                    <a:pt x="162814" y="48895"/>
                  </a:lnTo>
                  <a:lnTo>
                    <a:pt x="206883" y="48895"/>
                  </a:lnTo>
                  <a:lnTo>
                    <a:pt x="206883" y="7239"/>
                  </a:lnTo>
                  <a:lnTo>
                    <a:pt x="146050" y="7239"/>
                  </a:lnTo>
                  <a:lnTo>
                    <a:pt x="146050" y="21336"/>
                  </a:lnTo>
                  <a:lnTo>
                    <a:pt x="189992" y="21336"/>
                  </a:lnTo>
                  <a:lnTo>
                    <a:pt x="189992" y="35179"/>
                  </a:lnTo>
                  <a:lnTo>
                    <a:pt x="146050" y="35179"/>
                  </a:lnTo>
                  <a:lnTo>
                    <a:pt x="146050" y="77216"/>
                  </a:lnTo>
                  <a:lnTo>
                    <a:pt x="184238" y="77165"/>
                  </a:lnTo>
                  <a:lnTo>
                    <a:pt x="189611" y="77089"/>
                  </a:lnTo>
                  <a:lnTo>
                    <a:pt x="194310" y="76835"/>
                  </a:lnTo>
                  <a:lnTo>
                    <a:pt x="201803" y="76073"/>
                  </a:lnTo>
                  <a:lnTo>
                    <a:pt x="212217" y="74422"/>
                  </a:lnTo>
                  <a:close/>
                </a:path>
                <a:path w="899159" h="133350">
                  <a:moveTo>
                    <a:pt x="251206" y="1270"/>
                  </a:moveTo>
                  <a:lnTo>
                    <a:pt x="234442" y="1270"/>
                  </a:lnTo>
                  <a:lnTo>
                    <a:pt x="234442" y="20701"/>
                  </a:lnTo>
                  <a:lnTo>
                    <a:pt x="214884" y="20701"/>
                  </a:lnTo>
                  <a:lnTo>
                    <a:pt x="214884" y="34925"/>
                  </a:lnTo>
                  <a:lnTo>
                    <a:pt x="234442" y="34925"/>
                  </a:lnTo>
                  <a:lnTo>
                    <a:pt x="234442" y="48514"/>
                  </a:lnTo>
                  <a:lnTo>
                    <a:pt x="214757" y="48514"/>
                  </a:lnTo>
                  <a:lnTo>
                    <a:pt x="214757" y="62611"/>
                  </a:lnTo>
                  <a:lnTo>
                    <a:pt x="234442" y="62611"/>
                  </a:lnTo>
                  <a:lnTo>
                    <a:pt x="234442" y="95631"/>
                  </a:lnTo>
                  <a:lnTo>
                    <a:pt x="251206" y="95631"/>
                  </a:lnTo>
                  <a:lnTo>
                    <a:pt x="251206" y="1270"/>
                  </a:lnTo>
                  <a:close/>
                </a:path>
                <a:path w="899159" h="133350">
                  <a:moveTo>
                    <a:pt x="254381" y="114300"/>
                  </a:moveTo>
                  <a:lnTo>
                    <a:pt x="183769" y="114300"/>
                  </a:lnTo>
                  <a:lnTo>
                    <a:pt x="183769" y="85598"/>
                  </a:lnTo>
                  <a:lnTo>
                    <a:pt x="166497" y="85598"/>
                  </a:lnTo>
                  <a:lnTo>
                    <a:pt x="166497" y="128778"/>
                  </a:lnTo>
                  <a:lnTo>
                    <a:pt x="254381" y="128778"/>
                  </a:lnTo>
                  <a:lnTo>
                    <a:pt x="254381" y="114300"/>
                  </a:lnTo>
                  <a:close/>
                </a:path>
                <a:path w="899159" h="133350">
                  <a:moveTo>
                    <a:pt x="424307" y="47117"/>
                  </a:moveTo>
                  <a:lnTo>
                    <a:pt x="422656" y="44704"/>
                  </a:lnTo>
                  <a:lnTo>
                    <a:pt x="420497" y="41529"/>
                  </a:lnTo>
                  <a:lnTo>
                    <a:pt x="413004" y="37338"/>
                  </a:lnTo>
                  <a:lnTo>
                    <a:pt x="406806" y="34683"/>
                  </a:lnTo>
                  <a:lnTo>
                    <a:pt x="406654" y="34645"/>
                  </a:lnTo>
                  <a:lnTo>
                    <a:pt x="406654" y="51689"/>
                  </a:lnTo>
                  <a:lnTo>
                    <a:pt x="406654" y="57023"/>
                  </a:lnTo>
                  <a:lnTo>
                    <a:pt x="404495" y="59309"/>
                  </a:lnTo>
                  <a:lnTo>
                    <a:pt x="400304" y="61087"/>
                  </a:lnTo>
                  <a:lnTo>
                    <a:pt x="396113" y="62992"/>
                  </a:lnTo>
                  <a:lnTo>
                    <a:pt x="389763" y="63881"/>
                  </a:lnTo>
                  <a:lnTo>
                    <a:pt x="372618" y="63881"/>
                  </a:lnTo>
                  <a:lnTo>
                    <a:pt x="366268" y="62992"/>
                  </a:lnTo>
                  <a:lnTo>
                    <a:pt x="357886" y="59182"/>
                  </a:lnTo>
                  <a:lnTo>
                    <a:pt x="355854" y="57023"/>
                  </a:lnTo>
                  <a:lnTo>
                    <a:pt x="355854" y="51689"/>
                  </a:lnTo>
                  <a:lnTo>
                    <a:pt x="358013" y="49403"/>
                  </a:lnTo>
                  <a:lnTo>
                    <a:pt x="366395" y="45593"/>
                  </a:lnTo>
                  <a:lnTo>
                    <a:pt x="372745" y="44704"/>
                  </a:lnTo>
                  <a:lnTo>
                    <a:pt x="389636" y="44704"/>
                  </a:lnTo>
                  <a:lnTo>
                    <a:pt x="395986" y="45593"/>
                  </a:lnTo>
                  <a:lnTo>
                    <a:pt x="400304" y="47498"/>
                  </a:lnTo>
                  <a:lnTo>
                    <a:pt x="404495" y="49276"/>
                  </a:lnTo>
                  <a:lnTo>
                    <a:pt x="381381" y="31242"/>
                  </a:lnTo>
                  <a:lnTo>
                    <a:pt x="371729" y="31623"/>
                  </a:lnTo>
                  <a:lnTo>
                    <a:pt x="338328" y="47117"/>
                  </a:lnTo>
                  <a:lnTo>
                    <a:pt x="338404" y="61595"/>
                  </a:lnTo>
                  <a:lnTo>
                    <a:pt x="381381" y="77343"/>
                  </a:lnTo>
                  <a:lnTo>
                    <a:pt x="391071" y="76974"/>
                  </a:lnTo>
                  <a:lnTo>
                    <a:pt x="422795" y="63881"/>
                  </a:lnTo>
                  <a:lnTo>
                    <a:pt x="424307" y="61595"/>
                  </a:lnTo>
                  <a:lnTo>
                    <a:pt x="424307" y="47117"/>
                  </a:lnTo>
                  <a:close/>
                </a:path>
                <a:path w="899159" h="133350">
                  <a:moveTo>
                    <a:pt x="431800" y="12954"/>
                  </a:moveTo>
                  <a:lnTo>
                    <a:pt x="389890" y="12954"/>
                  </a:lnTo>
                  <a:lnTo>
                    <a:pt x="389890" y="0"/>
                  </a:lnTo>
                  <a:lnTo>
                    <a:pt x="372745" y="0"/>
                  </a:lnTo>
                  <a:lnTo>
                    <a:pt x="372745" y="12954"/>
                  </a:lnTo>
                  <a:lnTo>
                    <a:pt x="330962" y="12954"/>
                  </a:lnTo>
                  <a:lnTo>
                    <a:pt x="330962" y="27051"/>
                  </a:lnTo>
                  <a:lnTo>
                    <a:pt x="431800" y="27051"/>
                  </a:lnTo>
                  <a:lnTo>
                    <a:pt x="431800" y="12954"/>
                  </a:lnTo>
                  <a:close/>
                </a:path>
                <a:path w="899159" h="133350">
                  <a:moveTo>
                    <a:pt x="442595" y="83566"/>
                  </a:moveTo>
                  <a:lnTo>
                    <a:pt x="320167" y="83566"/>
                  </a:lnTo>
                  <a:lnTo>
                    <a:pt x="320167" y="97917"/>
                  </a:lnTo>
                  <a:lnTo>
                    <a:pt x="372745" y="97917"/>
                  </a:lnTo>
                  <a:lnTo>
                    <a:pt x="372745" y="133350"/>
                  </a:lnTo>
                  <a:lnTo>
                    <a:pt x="389890" y="133350"/>
                  </a:lnTo>
                  <a:lnTo>
                    <a:pt x="389890" y="97917"/>
                  </a:lnTo>
                  <a:lnTo>
                    <a:pt x="442595" y="97917"/>
                  </a:lnTo>
                  <a:lnTo>
                    <a:pt x="442595" y="83566"/>
                  </a:lnTo>
                  <a:close/>
                </a:path>
                <a:path w="899159" h="133350">
                  <a:moveTo>
                    <a:pt x="524510" y="6985"/>
                  </a:moveTo>
                  <a:lnTo>
                    <a:pt x="507492" y="6985"/>
                  </a:lnTo>
                  <a:lnTo>
                    <a:pt x="507492" y="25019"/>
                  </a:lnTo>
                  <a:lnTo>
                    <a:pt x="507492" y="39497"/>
                  </a:lnTo>
                  <a:lnTo>
                    <a:pt x="507492" y="54483"/>
                  </a:lnTo>
                  <a:lnTo>
                    <a:pt x="478663" y="54483"/>
                  </a:lnTo>
                  <a:lnTo>
                    <a:pt x="478663" y="39497"/>
                  </a:lnTo>
                  <a:lnTo>
                    <a:pt x="507492" y="39497"/>
                  </a:lnTo>
                  <a:lnTo>
                    <a:pt x="507492" y="25019"/>
                  </a:lnTo>
                  <a:lnTo>
                    <a:pt x="478663" y="25019"/>
                  </a:lnTo>
                  <a:lnTo>
                    <a:pt x="478663" y="6985"/>
                  </a:lnTo>
                  <a:lnTo>
                    <a:pt x="461518" y="6985"/>
                  </a:lnTo>
                  <a:lnTo>
                    <a:pt x="461518" y="68834"/>
                  </a:lnTo>
                  <a:lnTo>
                    <a:pt x="524510" y="68834"/>
                  </a:lnTo>
                  <a:lnTo>
                    <a:pt x="524510" y="54483"/>
                  </a:lnTo>
                  <a:lnTo>
                    <a:pt x="524510" y="39497"/>
                  </a:lnTo>
                  <a:lnTo>
                    <a:pt x="524510" y="25019"/>
                  </a:lnTo>
                  <a:lnTo>
                    <a:pt x="524510" y="6985"/>
                  </a:lnTo>
                  <a:close/>
                </a:path>
                <a:path w="899159" h="133350">
                  <a:moveTo>
                    <a:pt x="564261" y="98425"/>
                  </a:moveTo>
                  <a:lnTo>
                    <a:pt x="561975" y="94615"/>
                  </a:lnTo>
                  <a:lnTo>
                    <a:pt x="560451" y="92075"/>
                  </a:lnTo>
                  <a:lnTo>
                    <a:pt x="552704" y="87376"/>
                  </a:lnTo>
                  <a:lnTo>
                    <a:pt x="546608" y="84442"/>
                  </a:lnTo>
                  <a:lnTo>
                    <a:pt x="546608" y="106426"/>
                  </a:lnTo>
                  <a:lnTo>
                    <a:pt x="544957" y="111696"/>
                  </a:lnTo>
                  <a:lnTo>
                    <a:pt x="540016" y="115468"/>
                  </a:lnTo>
                  <a:lnTo>
                    <a:pt x="531761" y="117741"/>
                  </a:lnTo>
                  <a:lnTo>
                    <a:pt x="520192" y="118491"/>
                  </a:lnTo>
                  <a:lnTo>
                    <a:pt x="508762" y="117741"/>
                  </a:lnTo>
                  <a:lnTo>
                    <a:pt x="500583" y="115468"/>
                  </a:lnTo>
                  <a:lnTo>
                    <a:pt x="495668" y="111696"/>
                  </a:lnTo>
                  <a:lnTo>
                    <a:pt x="494030" y="106426"/>
                  </a:lnTo>
                  <a:lnTo>
                    <a:pt x="495668" y="101269"/>
                  </a:lnTo>
                  <a:lnTo>
                    <a:pt x="500583" y="97574"/>
                  </a:lnTo>
                  <a:lnTo>
                    <a:pt x="508762" y="95364"/>
                  </a:lnTo>
                  <a:lnTo>
                    <a:pt x="520192" y="94615"/>
                  </a:lnTo>
                  <a:lnTo>
                    <a:pt x="531761" y="95364"/>
                  </a:lnTo>
                  <a:lnTo>
                    <a:pt x="540016" y="97574"/>
                  </a:lnTo>
                  <a:lnTo>
                    <a:pt x="544957" y="101269"/>
                  </a:lnTo>
                  <a:lnTo>
                    <a:pt x="546608" y="106426"/>
                  </a:lnTo>
                  <a:lnTo>
                    <a:pt x="546608" y="84442"/>
                  </a:lnTo>
                  <a:lnTo>
                    <a:pt x="546315" y="84289"/>
                  </a:lnTo>
                  <a:lnTo>
                    <a:pt x="538772" y="82067"/>
                  </a:lnTo>
                  <a:lnTo>
                    <a:pt x="530072" y="80721"/>
                  </a:lnTo>
                  <a:lnTo>
                    <a:pt x="520192" y="80264"/>
                  </a:lnTo>
                  <a:lnTo>
                    <a:pt x="510374" y="80721"/>
                  </a:lnTo>
                  <a:lnTo>
                    <a:pt x="476326" y="98425"/>
                  </a:lnTo>
                  <a:lnTo>
                    <a:pt x="476313" y="114427"/>
                  </a:lnTo>
                  <a:lnTo>
                    <a:pt x="480060" y="120777"/>
                  </a:lnTo>
                  <a:lnTo>
                    <a:pt x="520192" y="132715"/>
                  </a:lnTo>
                  <a:lnTo>
                    <a:pt x="530098" y="132270"/>
                  </a:lnTo>
                  <a:lnTo>
                    <a:pt x="561822" y="118491"/>
                  </a:lnTo>
                  <a:lnTo>
                    <a:pt x="564261" y="114427"/>
                  </a:lnTo>
                  <a:lnTo>
                    <a:pt x="564261" y="98425"/>
                  </a:lnTo>
                  <a:close/>
                </a:path>
                <a:path w="899159" h="133350">
                  <a:moveTo>
                    <a:pt x="582168" y="33655"/>
                  </a:moveTo>
                  <a:lnTo>
                    <a:pt x="562102" y="33655"/>
                  </a:lnTo>
                  <a:lnTo>
                    <a:pt x="562102" y="1270"/>
                  </a:lnTo>
                  <a:lnTo>
                    <a:pt x="544957" y="1270"/>
                  </a:lnTo>
                  <a:lnTo>
                    <a:pt x="544957" y="78359"/>
                  </a:lnTo>
                  <a:lnTo>
                    <a:pt x="562102" y="78359"/>
                  </a:lnTo>
                  <a:lnTo>
                    <a:pt x="562102" y="48006"/>
                  </a:lnTo>
                  <a:lnTo>
                    <a:pt x="582168" y="48006"/>
                  </a:lnTo>
                  <a:lnTo>
                    <a:pt x="582168" y="33655"/>
                  </a:lnTo>
                  <a:close/>
                </a:path>
                <a:path w="899159" h="133350">
                  <a:moveTo>
                    <a:pt x="721106" y="86868"/>
                  </a:moveTo>
                  <a:lnTo>
                    <a:pt x="692861" y="58445"/>
                  </a:lnTo>
                  <a:lnTo>
                    <a:pt x="687451" y="10033"/>
                  </a:lnTo>
                  <a:lnTo>
                    <a:pt x="670179" y="10033"/>
                  </a:lnTo>
                  <a:lnTo>
                    <a:pt x="670179" y="35687"/>
                  </a:lnTo>
                  <a:lnTo>
                    <a:pt x="669556" y="43738"/>
                  </a:lnTo>
                  <a:lnTo>
                    <a:pt x="649008" y="80899"/>
                  </a:lnTo>
                  <a:lnTo>
                    <a:pt x="635000" y="90678"/>
                  </a:lnTo>
                  <a:lnTo>
                    <a:pt x="648335" y="102743"/>
                  </a:lnTo>
                  <a:lnTo>
                    <a:pt x="657593" y="95415"/>
                  </a:lnTo>
                  <a:lnTo>
                    <a:pt x="665746" y="87147"/>
                  </a:lnTo>
                  <a:lnTo>
                    <a:pt x="672782" y="77939"/>
                  </a:lnTo>
                  <a:lnTo>
                    <a:pt x="678688" y="67818"/>
                  </a:lnTo>
                  <a:lnTo>
                    <a:pt x="684847" y="77228"/>
                  </a:lnTo>
                  <a:lnTo>
                    <a:pt x="691946" y="85813"/>
                  </a:lnTo>
                  <a:lnTo>
                    <a:pt x="700011" y="93560"/>
                  </a:lnTo>
                  <a:lnTo>
                    <a:pt x="709041" y="100457"/>
                  </a:lnTo>
                  <a:lnTo>
                    <a:pt x="721106" y="86868"/>
                  </a:lnTo>
                  <a:close/>
                </a:path>
                <a:path w="899159" h="133350">
                  <a:moveTo>
                    <a:pt x="747776" y="1270"/>
                  </a:moveTo>
                  <a:lnTo>
                    <a:pt x="730631" y="1270"/>
                  </a:lnTo>
                  <a:lnTo>
                    <a:pt x="730631" y="133350"/>
                  </a:lnTo>
                  <a:lnTo>
                    <a:pt x="747776" y="133350"/>
                  </a:lnTo>
                  <a:lnTo>
                    <a:pt x="747776" y="1270"/>
                  </a:lnTo>
                  <a:close/>
                </a:path>
                <a:path w="899159" h="133350">
                  <a:moveTo>
                    <a:pt x="852932" y="61722"/>
                  </a:moveTo>
                  <a:lnTo>
                    <a:pt x="846112" y="59055"/>
                  </a:lnTo>
                  <a:lnTo>
                    <a:pt x="839965" y="55803"/>
                  </a:lnTo>
                  <a:lnTo>
                    <a:pt x="834491" y="51955"/>
                  </a:lnTo>
                  <a:lnTo>
                    <a:pt x="832980" y="50546"/>
                  </a:lnTo>
                  <a:lnTo>
                    <a:pt x="829691" y="47498"/>
                  </a:lnTo>
                  <a:lnTo>
                    <a:pt x="823722" y="41148"/>
                  </a:lnTo>
                  <a:lnTo>
                    <a:pt x="820674" y="34036"/>
                  </a:lnTo>
                  <a:lnTo>
                    <a:pt x="820674" y="21463"/>
                  </a:lnTo>
                  <a:lnTo>
                    <a:pt x="847217" y="21463"/>
                  </a:lnTo>
                  <a:lnTo>
                    <a:pt x="847217" y="7112"/>
                  </a:lnTo>
                  <a:lnTo>
                    <a:pt x="776224" y="7112"/>
                  </a:lnTo>
                  <a:lnTo>
                    <a:pt x="776224" y="21463"/>
                  </a:lnTo>
                  <a:lnTo>
                    <a:pt x="803529" y="21463"/>
                  </a:lnTo>
                  <a:lnTo>
                    <a:pt x="803529" y="26797"/>
                  </a:lnTo>
                  <a:lnTo>
                    <a:pt x="783183" y="60439"/>
                  </a:lnTo>
                  <a:lnTo>
                    <a:pt x="770509" y="67183"/>
                  </a:lnTo>
                  <a:lnTo>
                    <a:pt x="782701" y="79248"/>
                  </a:lnTo>
                  <a:lnTo>
                    <a:pt x="812546" y="50546"/>
                  </a:lnTo>
                  <a:lnTo>
                    <a:pt x="818095" y="57480"/>
                  </a:lnTo>
                  <a:lnTo>
                    <a:pt x="824839" y="63804"/>
                  </a:lnTo>
                  <a:lnTo>
                    <a:pt x="832815" y="69532"/>
                  </a:lnTo>
                  <a:lnTo>
                    <a:pt x="842010" y="74676"/>
                  </a:lnTo>
                  <a:lnTo>
                    <a:pt x="852932" y="61722"/>
                  </a:lnTo>
                  <a:close/>
                </a:path>
                <a:path w="899159" h="133350">
                  <a:moveTo>
                    <a:pt x="881253" y="98425"/>
                  </a:moveTo>
                  <a:lnTo>
                    <a:pt x="878967" y="94615"/>
                  </a:lnTo>
                  <a:lnTo>
                    <a:pt x="877443" y="92075"/>
                  </a:lnTo>
                  <a:lnTo>
                    <a:pt x="869696" y="87376"/>
                  </a:lnTo>
                  <a:lnTo>
                    <a:pt x="863600" y="84442"/>
                  </a:lnTo>
                  <a:lnTo>
                    <a:pt x="863600" y="106426"/>
                  </a:lnTo>
                  <a:lnTo>
                    <a:pt x="861949" y="111696"/>
                  </a:lnTo>
                  <a:lnTo>
                    <a:pt x="857008" y="115468"/>
                  </a:lnTo>
                  <a:lnTo>
                    <a:pt x="848753" y="117741"/>
                  </a:lnTo>
                  <a:lnTo>
                    <a:pt x="837184" y="118491"/>
                  </a:lnTo>
                  <a:lnTo>
                    <a:pt x="825754" y="117741"/>
                  </a:lnTo>
                  <a:lnTo>
                    <a:pt x="817575" y="115468"/>
                  </a:lnTo>
                  <a:lnTo>
                    <a:pt x="812660" y="111696"/>
                  </a:lnTo>
                  <a:lnTo>
                    <a:pt x="811022" y="106426"/>
                  </a:lnTo>
                  <a:lnTo>
                    <a:pt x="812660" y="101269"/>
                  </a:lnTo>
                  <a:lnTo>
                    <a:pt x="817575" y="97574"/>
                  </a:lnTo>
                  <a:lnTo>
                    <a:pt x="825754" y="95364"/>
                  </a:lnTo>
                  <a:lnTo>
                    <a:pt x="837184" y="94615"/>
                  </a:lnTo>
                  <a:lnTo>
                    <a:pt x="848753" y="95364"/>
                  </a:lnTo>
                  <a:lnTo>
                    <a:pt x="857008" y="97574"/>
                  </a:lnTo>
                  <a:lnTo>
                    <a:pt x="861949" y="101269"/>
                  </a:lnTo>
                  <a:lnTo>
                    <a:pt x="863600" y="106426"/>
                  </a:lnTo>
                  <a:lnTo>
                    <a:pt x="863600" y="84442"/>
                  </a:lnTo>
                  <a:lnTo>
                    <a:pt x="863307" y="84289"/>
                  </a:lnTo>
                  <a:lnTo>
                    <a:pt x="855764" y="82067"/>
                  </a:lnTo>
                  <a:lnTo>
                    <a:pt x="847064" y="80721"/>
                  </a:lnTo>
                  <a:lnTo>
                    <a:pt x="837184" y="80264"/>
                  </a:lnTo>
                  <a:lnTo>
                    <a:pt x="827366" y="80721"/>
                  </a:lnTo>
                  <a:lnTo>
                    <a:pt x="793305" y="98425"/>
                  </a:lnTo>
                  <a:lnTo>
                    <a:pt x="793305" y="114427"/>
                  </a:lnTo>
                  <a:lnTo>
                    <a:pt x="827341" y="132270"/>
                  </a:lnTo>
                  <a:lnTo>
                    <a:pt x="837184" y="132715"/>
                  </a:lnTo>
                  <a:lnTo>
                    <a:pt x="847090" y="132270"/>
                  </a:lnTo>
                  <a:lnTo>
                    <a:pt x="878814" y="118491"/>
                  </a:lnTo>
                  <a:lnTo>
                    <a:pt x="881253" y="114427"/>
                  </a:lnTo>
                  <a:lnTo>
                    <a:pt x="881253" y="98425"/>
                  </a:lnTo>
                  <a:close/>
                </a:path>
                <a:path w="899159" h="133350">
                  <a:moveTo>
                    <a:pt x="899160" y="33655"/>
                  </a:moveTo>
                  <a:lnTo>
                    <a:pt x="879094" y="33655"/>
                  </a:lnTo>
                  <a:lnTo>
                    <a:pt x="879094" y="1270"/>
                  </a:lnTo>
                  <a:lnTo>
                    <a:pt x="861949" y="1270"/>
                  </a:lnTo>
                  <a:lnTo>
                    <a:pt x="861949" y="78359"/>
                  </a:lnTo>
                  <a:lnTo>
                    <a:pt x="879094" y="78359"/>
                  </a:lnTo>
                  <a:lnTo>
                    <a:pt x="879094" y="48006"/>
                  </a:lnTo>
                  <a:lnTo>
                    <a:pt x="899160" y="48006"/>
                  </a:lnTo>
                  <a:lnTo>
                    <a:pt x="899160" y="33655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7" name="object 97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7766684" y="5372608"/>
              <a:ext cx="251206" cy="134111"/>
            </a:xfrm>
            <a:prstGeom prst="rect">
              <a:avLst/>
            </a:prstGeom>
          </p:spPr>
        </p:pic>
        <p:sp>
          <p:nvSpPr>
            <p:cNvPr id="98" name="object 98"/>
            <p:cNvSpPr/>
            <p:nvPr/>
          </p:nvSpPr>
          <p:spPr>
            <a:xfrm>
              <a:off x="8084312" y="5372734"/>
              <a:ext cx="840105" cy="133985"/>
            </a:xfrm>
            <a:custGeom>
              <a:avLst/>
              <a:gdLst/>
              <a:ahLst/>
              <a:cxnLst/>
              <a:rect l="l" t="t" r="r" b="b"/>
              <a:pathLst>
                <a:path w="840104" h="133985">
                  <a:moveTo>
                    <a:pt x="112395" y="17526"/>
                  </a:moveTo>
                  <a:lnTo>
                    <a:pt x="69596" y="17526"/>
                  </a:lnTo>
                  <a:lnTo>
                    <a:pt x="69596" y="2032"/>
                  </a:lnTo>
                  <a:lnTo>
                    <a:pt x="52705" y="2032"/>
                  </a:lnTo>
                  <a:lnTo>
                    <a:pt x="52705" y="17526"/>
                  </a:lnTo>
                  <a:lnTo>
                    <a:pt x="10033" y="17526"/>
                  </a:lnTo>
                  <a:lnTo>
                    <a:pt x="10033" y="31496"/>
                  </a:lnTo>
                  <a:lnTo>
                    <a:pt x="112395" y="31496"/>
                  </a:lnTo>
                  <a:lnTo>
                    <a:pt x="112395" y="17526"/>
                  </a:lnTo>
                  <a:close/>
                </a:path>
                <a:path w="840104" h="133985">
                  <a:moveTo>
                    <a:pt x="122428" y="104013"/>
                  </a:moveTo>
                  <a:lnTo>
                    <a:pt x="91186" y="104013"/>
                  </a:lnTo>
                  <a:lnTo>
                    <a:pt x="91186" y="88646"/>
                  </a:lnTo>
                  <a:lnTo>
                    <a:pt x="91186" y="83439"/>
                  </a:lnTo>
                  <a:lnTo>
                    <a:pt x="100457" y="78613"/>
                  </a:lnTo>
                  <a:lnTo>
                    <a:pt x="102273" y="75946"/>
                  </a:lnTo>
                  <a:lnTo>
                    <a:pt x="105156" y="71755"/>
                  </a:lnTo>
                  <a:lnTo>
                    <a:pt x="105156" y="55372"/>
                  </a:lnTo>
                  <a:lnTo>
                    <a:pt x="102235" y="50673"/>
                  </a:lnTo>
                  <a:lnTo>
                    <a:pt x="101219" y="49022"/>
                  </a:lnTo>
                  <a:lnTo>
                    <a:pt x="93472" y="44196"/>
                  </a:lnTo>
                  <a:lnTo>
                    <a:pt x="87376" y="41173"/>
                  </a:lnTo>
                  <a:lnTo>
                    <a:pt x="87376" y="59182"/>
                  </a:lnTo>
                  <a:lnTo>
                    <a:pt x="87376" y="67183"/>
                  </a:lnTo>
                  <a:lnTo>
                    <a:pt x="85217" y="70231"/>
                  </a:lnTo>
                  <a:lnTo>
                    <a:pt x="76581" y="74803"/>
                  </a:lnTo>
                  <a:lnTo>
                    <a:pt x="74041" y="75247"/>
                  </a:lnTo>
                  <a:lnTo>
                    <a:pt x="74041" y="88646"/>
                  </a:lnTo>
                  <a:lnTo>
                    <a:pt x="74041" y="104013"/>
                  </a:lnTo>
                  <a:lnTo>
                    <a:pt x="48260" y="104013"/>
                  </a:lnTo>
                  <a:lnTo>
                    <a:pt x="48260" y="88646"/>
                  </a:lnTo>
                  <a:lnTo>
                    <a:pt x="52070" y="89281"/>
                  </a:lnTo>
                  <a:lnTo>
                    <a:pt x="56388" y="89535"/>
                  </a:lnTo>
                  <a:lnTo>
                    <a:pt x="65913" y="89535"/>
                  </a:lnTo>
                  <a:lnTo>
                    <a:pt x="70104" y="89281"/>
                  </a:lnTo>
                  <a:lnTo>
                    <a:pt x="74041" y="88646"/>
                  </a:lnTo>
                  <a:lnTo>
                    <a:pt x="74041" y="75247"/>
                  </a:lnTo>
                  <a:lnTo>
                    <a:pt x="69977" y="75946"/>
                  </a:lnTo>
                  <a:lnTo>
                    <a:pt x="61214" y="75946"/>
                  </a:lnTo>
                  <a:lnTo>
                    <a:pt x="49618" y="75145"/>
                  </a:lnTo>
                  <a:lnTo>
                    <a:pt x="41313" y="72732"/>
                  </a:lnTo>
                  <a:lnTo>
                    <a:pt x="36334" y="68719"/>
                  </a:lnTo>
                  <a:lnTo>
                    <a:pt x="34671" y="63119"/>
                  </a:lnTo>
                  <a:lnTo>
                    <a:pt x="36334" y="57696"/>
                  </a:lnTo>
                  <a:lnTo>
                    <a:pt x="41313" y="53809"/>
                  </a:lnTo>
                  <a:lnTo>
                    <a:pt x="49618" y="51460"/>
                  </a:lnTo>
                  <a:lnTo>
                    <a:pt x="61214" y="50673"/>
                  </a:lnTo>
                  <a:lnTo>
                    <a:pt x="69850" y="50673"/>
                  </a:lnTo>
                  <a:lnTo>
                    <a:pt x="76327" y="51816"/>
                  </a:lnTo>
                  <a:lnTo>
                    <a:pt x="85217" y="56134"/>
                  </a:lnTo>
                  <a:lnTo>
                    <a:pt x="87376" y="59182"/>
                  </a:lnTo>
                  <a:lnTo>
                    <a:pt x="87376" y="41173"/>
                  </a:lnTo>
                  <a:lnTo>
                    <a:pt x="87109" y="41033"/>
                  </a:lnTo>
                  <a:lnTo>
                    <a:pt x="79629" y="38773"/>
                  </a:lnTo>
                  <a:lnTo>
                    <a:pt x="70993" y="37414"/>
                  </a:lnTo>
                  <a:lnTo>
                    <a:pt x="61214" y="36957"/>
                  </a:lnTo>
                  <a:lnTo>
                    <a:pt x="51409" y="37414"/>
                  </a:lnTo>
                  <a:lnTo>
                    <a:pt x="17145" y="55372"/>
                  </a:lnTo>
                  <a:lnTo>
                    <a:pt x="17145" y="71755"/>
                  </a:lnTo>
                  <a:lnTo>
                    <a:pt x="21844" y="78613"/>
                  </a:lnTo>
                  <a:lnTo>
                    <a:pt x="31115" y="83439"/>
                  </a:lnTo>
                  <a:lnTo>
                    <a:pt x="31115" y="104013"/>
                  </a:lnTo>
                  <a:lnTo>
                    <a:pt x="0" y="104013"/>
                  </a:lnTo>
                  <a:lnTo>
                    <a:pt x="0" y="118110"/>
                  </a:lnTo>
                  <a:lnTo>
                    <a:pt x="122428" y="118110"/>
                  </a:lnTo>
                  <a:lnTo>
                    <a:pt x="122428" y="104013"/>
                  </a:lnTo>
                  <a:close/>
                </a:path>
                <a:path w="840104" h="133985">
                  <a:moveTo>
                    <a:pt x="211328" y="14859"/>
                  </a:moveTo>
                  <a:lnTo>
                    <a:pt x="143129" y="14859"/>
                  </a:lnTo>
                  <a:lnTo>
                    <a:pt x="143129" y="29464"/>
                  </a:lnTo>
                  <a:lnTo>
                    <a:pt x="194437" y="29464"/>
                  </a:lnTo>
                  <a:lnTo>
                    <a:pt x="193878" y="49364"/>
                  </a:lnTo>
                  <a:lnTo>
                    <a:pt x="193294" y="63868"/>
                  </a:lnTo>
                  <a:lnTo>
                    <a:pt x="192570" y="75603"/>
                  </a:lnTo>
                  <a:lnTo>
                    <a:pt x="191770" y="83693"/>
                  </a:lnTo>
                  <a:lnTo>
                    <a:pt x="208407" y="84709"/>
                  </a:lnTo>
                  <a:lnTo>
                    <a:pt x="209664" y="66929"/>
                  </a:lnTo>
                  <a:lnTo>
                    <a:pt x="210578" y="49364"/>
                  </a:lnTo>
                  <a:lnTo>
                    <a:pt x="211137" y="32016"/>
                  </a:lnTo>
                  <a:lnTo>
                    <a:pt x="211328" y="14859"/>
                  </a:lnTo>
                  <a:close/>
                </a:path>
                <a:path w="840104" h="133985">
                  <a:moveTo>
                    <a:pt x="222504" y="110490"/>
                  </a:moveTo>
                  <a:lnTo>
                    <a:pt x="221691" y="97790"/>
                  </a:lnTo>
                  <a:lnTo>
                    <a:pt x="221615" y="96393"/>
                  </a:lnTo>
                  <a:lnTo>
                    <a:pt x="200939" y="97243"/>
                  </a:lnTo>
                  <a:lnTo>
                    <a:pt x="177419" y="97790"/>
                  </a:lnTo>
                  <a:lnTo>
                    <a:pt x="177419" y="55118"/>
                  </a:lnTo>
                  <a:lnTo>
                    <a:pt x="160147" y="55118"/>
                  </a:lnTo>
                  <a:lnTo>
                    <a:pt x="160147" y="98044"/>
                  </a:lnTo>
                  <a:lnTo>
                    <a:pt x="151574" y="98196"/>
                  </a:lnTo>
                  <a:lnTo>
                    <a:pt x="130556" y="98298"/>
                  </a:lnTo>
                  <a:lnTo>
                    <a:pt x="132461" y="112776"/>
                  </a:lnTo>
                  <a:lnTo>
                    <a:pt x="157162" y="112636"/>
                  </a:lnTo>
                  <a:lnTo>
                    <a:pt x="180428" y="112204"/>
                  </a:lnTo>
                  <a:lnTo>
                    <a:pt x="202209" y="111493"/>
                  </a:lnTo>
                  <a:lnTo>
                    <a:pt x="222504" y="110490"/>
                  </a:lnTo>
                  <a:close/>
                </a:path>
                <a:path w="840104" h="133985">
                  <a:moveTo>
                    <a:pt x="264287" y="57404"/>
                  </a:moveTo>
                  <a:lnTo>
                    <a:pt x="244348" y="57404"/>
                  </a:lnTo>
                  <a:lnTo>
                    <a:pt x="244348" y="1905"/>
                  </a:lnTo>
                  <a:lnTo>
                    <a:pt x="226949" y="1905"/>
                  </a:lnTo>
                  <a:lnTo>
                    <a:pt x="226949" y="133985"/>
                  </a:lnTo>
                  <a:lnTo>
                    <a:pt x="244348" y="133985"/>
                  </a:lnTo>
                  <a:lnTo>
                    <a:pt x="244348" y="71882"/>
                  </a:lnTo>
                  <a:lnTo>
                    <a:pt x="264287" y="71882"/>
                  </a:lnTo>
                  <a:lnTo>
                    <a:pt x="264287" y="57404"/>
                  </a:lnTo>
                  <a:close/>
                </a:path>
                <a:path w="840104" h="133985">
                  <a:moveTo>
                    <a:pt x="393700" y="101854"/>
                  </a:moveTo>
                  <a:lnTo>
                    <a:pt x="340995" y="101854"/>
                  </a:lnTo>
                  <a:lnTo>
                    <a:pt x="340995" y="83312"/>
                  </a:lnTo>
                  <a:lnTo>
                    <a:pt x="379349" y="83312"/>
                  </a:lnTo>
                  <a:lnTo>
                    <a:pt x="379349" y="69215"/>
                  </a:lnTo>
                  <a:lnTo>
                    <a:pt x="305816" y="69215"/>
                  </a:lnTo>
                  <a:lnTo>
                    <a:pt x="305816" y="54610"/>
                  </a:lnTo>
                  <a:lnTo>
                    <a:pt x="375793" y="54610"/>
                  </a:lnTo>
                  <a:lnTo>
                    <a:pt x="375793" y="13335"/>
                  </a:lnTo>
                  <a:lnTo>
                    <a:pt x="288925" y="13335"/>
                  </a:lnTo>
                  <a:lnTo>
                    <a:pt x="288925" y="27559"/>
                  </a:lnTo>
                  <a:lnTo>
                    <a:pt x="358521" y="27559"/>
                  </a:lnTo>
                  <a:lnTo>
                    <a:pt x="358521" y="40894"/>
                  </a:lnTo>
                  <a:lnTo>
                    <a:pt x="288544" y="40894"/>
                  </a:lnTo>
                  <a:lnTo>
                    <a:pt x="288544" y="83312"/>
                  </a:lnTo>
                  <a:lnTo>
                    <a:pt x="323977" y="83312"/>
                  </a:lnTo>
                  <a:lnTo>
                    <a:pt x="323977" y="101854"/>
                  </a:lnTo>
                  <a:lnTo>
                    <a:pt x="271272" y="101854"/>
                  </a:lnTo>
                  <a:lnTo>
                    <a:pt x="271272" y="116078"/>
                  </a:lnTo>
                  <a:lnTo>
                    <a:pt x="393700" y="116078"/>
                  </a:lnTo>
                  <a:lnTo>
                    <a:pt x="393700" y="101854"/>
                  </a:lnTo>
                  <a:close/>
                </a:path>
                <a:path w="840104" h="133985">
                  <a:moveTo>
                    <a:pt x="520827" y="90424"/>
                  </a:moveTo>
                  <a:lnTo>
                    <a:pt x="497014" y="56896"/>
                  </a:lnTo>
                  <a:lnTo>
                    <a:pt x="495427" y="41910"/>
                  </a:lnTo>
                  <a:lnTo>
                    <a:pt x="495427" y="10795"/>
                  </a:lnTo>
                  <a:lnTo>
                    <a:pt x="479044" y="10795"/>
                  </a:lnTo>
                  <a:lnTo>
                    <a:pt x="477278" y="58102"/>
                  </a:lnTo>
                  <a:lnTo>
                    <a:pt x="450850" y="94742"/>
                  </a:lnTo>
                  <a:lnTo>
                    <a:pt x="463169" y="105791"/>
                  </a:lnTo>
                  <a:lnTo>
                    <a:pt x="467487" y="102743"/>
                  </a:lnTo>
                  <a:lnTo>
                    <a:pt x="472059" y="98171"/>
                  </a:lnTo>
                  <a:lnTo>
                    <a:pt x="476885" y="92075"/>
                  </a:lnTo>
                  <a:lnTo>
                    <a:pt x="481838" y="86106"/>
                  </a:lnTo>
                  <a:lnTo>
                    <a:pt x="485267" y="80645"/>
                  </a:lnTo>
                  <a:lnTo>
                    <a:pt x="487299" y="75692"/>
                  </a:lnTo>
                  <a:lnTo>
                    <a:pt x="491274" y="82867"/>
                  </a:lnTo>
                  <a:lnTo>
                    <a:pt x="496163" y="89700"/>
                  </a:lnTo>
                  <a:lnTo>
                    <a:pt x="501992" y="96202"/>
                  </a:lnTo>
                  <a:lnTo>
                    <a:pt x="508762" y="102362"/>
                  </a:lnTo>
                  <a:lnTo>
                    <a:pt x="520827" y="90424"/>
                  </a:lnTo>
                  <a:close/>
                </a:path>
                <a:path w="840104" h="133985">
                  <a:moveTo>
                    <a:pt x="542290" y="4572"/>
                  </a:moveTo>
                  <a:lnTo>
                    <a:pt x="525272" y="4572"/>
                  </a:lnTo>
                  <a:lnTo>
                    <a:pt x="525272" y="43307"/>
                  </a:lnTo>
                  <a:lnTo>
                    <a:pt x="506222" y="43307"/>
                  </a:lnTo>
                  <a:lnTo>
                    <a:pt x="506222" y="57785"/>
                  </a:lnTo>
                  <a:lnTo>
                    <a:pt x="525272" y="57785"/>
                  </a:lnTo>
                  <a:lnTo>
                    <a:pt x="525272" y="130048"/>
                  </a:lnTo>
                  <a:lnTo>
                    <a:pt x="542290" y="130048"/>
                  </a:lnTo>
                  <a:lnTo>
                    <a:pt x="542290" y="4572"/>
                  </a:lnTo>
                  <a:close/>
                </a:path>
                <a:path w="840104" h="133985">
                  <a:moveTo>
                    <a:pt x="569087" y="1905"/>
                  </a:moveTo>
                  <a:lnTo>
                    <a:pt x="551942" y="1905"/>
                  </a:lnTo>
                  <a:lnTo>
                    <a:pt x="551942" y="133985"/>
                  </a:lnTo>
                  <a:lnTo>
                    <a:pt x="569087" y="133985"/>
                  </a:lnTo>
                  <a:lnTo>
                    <a:pt x="569087" y="1905"/>
                  </a:lnTo>
                  <a:close/>
                </a:path>
                <a:path w="840104" h="133985">
                  <a:moveTo>
                    <a:pt x="673989" y="64262"/>
                  </a:moveTo>
                  <a:lnTo>
                    <a:pt x="641273" y="38862"/>
                  </a:lnTo>
                  <a:lnTo>
                    <a:pt x="641223" y="28321"/>
                  </a:lnTo>
                  <a:lnTo>
                    <a:pt x="670306" y="28321"/>
                  </a:lnTo>
                  <a:lnTo>
                    <a:pt x="670306" y="14351"/>
                  </a:lnTo>
                  <a:lnTo>
                    <a:pt x="641223" y="14351"/>
                  </a:lnTo>
                  <a:lnTo>
                    <a:pt x="641223" y="0"/>
                  </a:lnTo>
                  <a:lnTo>
                    <a:pt x="623951" y="0"/>
                  </a:lnTo>
                  <a:lnTo>
                    <a:pt x="623951" y="14351"/>
                  </a:lnTo>
                  <a:lnTo>
                    <a:pt x="594741" y="14351"/>
                  </a:lnTo>
                  <a:lnTo>
                    <a:pt x="594741" y="28321"/>
                  </a:lnTo>
                  <a:lnTo>
                    <a:pt x="623824" y="28321"/>
                  </a:lnTo>
                  <a:lnTo>
                    <a:pt x="623824" y="38862"/>
                  </a:lnTo>
                  <a:lnTo>
                    <a:pt x="591185" y="68961"/>
                  </a:lnTo>
                  <a:lnTo>
                    <a:pt x="602742" y="80391"/>
                  </a:lnTo>
                  <a:lnTo>
                    <a:pt x="632968" y="53721"/>
                  </a:lnTo>
                  <a:lnTo>
                    <a:pt x="636016" y="58039"/>
                  </a:lnTo>
                  <a:lnTo>
                    <a:pt x="640588" y="62484"/>
                  </a:lnTo>
                  <a:lnTo>
                    <a:pt x="652526" y="71628"/>
                  </a:lnTo>
                  <a:lnTo>
                    <a:pt x="658368" y="74930"/>
                  </a:lnTo>
                  <a:lnTo>
                    <a:pt x="663829" y="77216"/>
                  </a:lnTo>
                  <a:lnTo>
                    <a:pt x="673989" y="64262"/>
                  </a:lnTo>
                  <a:close/>
                </a:path>
                <a:path w="840104" h="133985">
                  <a:moveTo>
                    <a:pt x="702818" y="84201"/>
                  </a:moveTo>
                  <a:lnTo>
                    <a:pt x="614680" y="84201"/>
                  </a:lnTo>
                  <a:lnTo>
                    <a:pt x="614680" y="98552"/>
                  </a:lnTo>
                  <a:lnTo>
                    <a:pt x="685673" y="98552"/>
                  </a:lnTo>
                  <a:lnTo>
                    <a:pt x="685673" y="133985"/>
                  </a:lnTo>
                  <a:lnTo>
                    <a:pt x="702818" y="133985"/>
                  </a:lnTo>
                  <a:lnTo>
                    <a:pt x="702818" y="84201"/>
                  </a:lnTo>
                  <a:close/>
                </a:path>
                <a:path w="840104" h="133985">
                  <a:moveTo>
                    <a:pt x="702818" y="1905"/>
                  </a:moveTo>
                  <a:lnTo>
                    <a:pt x="685927" y="1905"/>
                  </a:lnTo>
                  <a:lnTo>
                    <a:pt x="685927" y="36322"/>
                  </a:lnTo>
                  <a:lnTo>
                    <a:pt x="661289" y="36322"/>
                  </a:lnTo>
                  <a:lnTo>
                    <a:pt x="661289" y="50419"/>
                  </a:lnTo>
                  <a:lnTo>
                    <a:pt x="685927" y="50419"/>
                  </a:lnTo>
                  <a:lnTo>
                    <a:pt x="685927" y="78613"/>
                  </a:lnTo>
                  <a:lnTo>
                    <a:pt x="702818" y="78613"/>
                  </a:lnTo>
                  <a:lnTo>
                    <a:pt x="702818" y="1905"/>
                  </a:lnTo>
                  <a:close/>
                </a:path>
                <a:path w="840104" h="133985">
                  <a:moveTo>
                    <a:pt x="789051" y="39497"/>
                  </a:moveTo>
                  <a:lnTo>
                    <a:pt x="772287" y="8940"/>
                  </a:lnTo>
                  <a:lnTo>
                    <a:pt x="772287" y="33274"/>
                  </a:lnTo>
                  <a:lnTo>
                    <a:pt x="772287" y="45593"/>
                  </a:lnTo>
                  <a:lnTo>
                    <a:pt x="770890" y="50292"/>
                  </a:lnTo>
                  <a:lnTo>
                    <a:pt x="767969" y="53467"/>
                  </a:lnTo>
                  <a:lnTo>
                    <a:pt x="765048" y="56769"/>
                  </a:lnTo>
                  <a:lnTo>
                    <a:pt x="761492" y="58420"/>
                  </a:lnTo>
                  <a:lnTo>
                    <a:pt x="753110" y="58420"/>
                  </a:lnTo>
                  <a:lnTo>
                    <a:pt x="749427" y="56769"/>
                  </a:lnTo>
                  <a:lnTo>
                    <a:pt x="746506" y="53467"/>
                  </a:lnTo>
                  <a:lnTo>
                    <a:pt x="743712" y="50165"/>
                  </a:lnTo>
                  <a:lnTo>
                    <a:pt x="742226" y="45593"/>
                  </a:lnTo>
                  <a:lnTo>
                    <a:pt x="742226" y="33274"/>
                  </a:lnTo>
                  <a:lnTo>
                    <a:pt x="743712" y="28829"/>
                  </a:lnTo>
                  <a:lnTo>
                    <a:pt x="746506" y="25400"/>
                  </a:lnTo>
                  <a:lnTo>
                    <a:pt x="749427" y="22098"/>
                  </a:lnTo>
                  <a:lnTo>
                    <a:pt x="753110" y="20447"/>
                  </a:lnTo>
                  <a:lnTo>
                    <a:pt x="761492" y="20447"/>
                  </a:lnTo>
                  <a:lnTo>
                    <a:pt x="765048" y="22098"/>
                  </a:lnTo>
                  <a:lnTo>
                    <a:pt x="767969" y="25400"/>
                  </a:lnTo>
                  <a:lnTo>
                    <a:pt x="770890" y="28575"/>
                  </a:lnTo>
                  <a:lnTo>
                    <a:pt x="772287" y="33274"/>
                  </a:lnTo>
                  <a:lnTo>
                    <a:pt x="772287" y="8940"/>
                  </a:lnTo>
                  <a:lnTo>
                    <a:pt x="765937" y="6350"/>
                  </a:lnTo>
                  <a:lnTo>
                    <a:pt x="748665" y="6350"/>
                  </a:lnTo>
                  <a:lnTo>
                    <a:pt x="725678" y="39497"/>
                  </a:lnTo>
                  <a:lnTo>
                    <a:pt x="726249" y="46723"/>
                  </a:lnTo>
                  <a:lnTo>
                    <a:pt x="748665" y="72517"/>
                  </a:lnTo>
                  <a:lnTo>
                    <a:pt x="765937" y="72517"/>
                  </a:lnTo>
                  <a:lnTo>
                    <a:pt x="773430" y="69596"/>
                  </a:lnTo>
                  <a:lnTo>
                    <a:pt x="779653" y="63627"/>
                  </a:lnTo>
                  <a:lnTo>
                    <a:pt x="783742" y="58775"/>
                  </a:lnTo>
                  <a:lnTo>
                    <a:pt x="783920" y="58420"/>
                  </a:lnTo>
                  <a:lnTo>
                    <a:pt x="786676" y="53136"/>
                  </a:lnTo>
                  <a:lnTo>
                    <a:pt x="788454" y="46723"/>
                  </a:lnTo>
                  <a:lnTo>
                    <a:pt x="789051" y="39497"/>
                  </a:lnTo>
                  <a:close/>
                </a:path>
                <a:path w="840104" h="133985">
                  <a:moveTo>
                    <a:pt x="839851" y="83566"/>
                  </a:moveTo>
                  <a:lnTo>
                    <a:pt x="752221" y="83566"/>
                  </a:lnTo>
                  <a:lnTo>
                    <a:pt x="752221" y="98171"/>
                  </a:lnTo>
                  <a:lnTo>
                    <a:pt x="822833" y="98171"/>
                  </a:lnTo>
                  <a:lnTo>
                    <a:pt x="822833" y="133985"/>
                  </a:lnTo>
                  <a:lnTo>
                    <a:pt x="839851" y="133985"/>
                  </a:lnTo>
                  <a:lnTo>
                    <a:pt x="839851" y="83566"/>
                  </a:lnTo>
                  <a:close/>
                </a:path>
                <a:path w="840104" h="133985">
                  <a:moveTo>
                    <a:pt x="839851" y="1905"/>
                  </a:moveTo>
                  <a:lnTo>
                    <a:pt x="822960" y="1905"/>
                  </a:lnTo>
                  <a:lnTo>
                    <a:pt x="822960" y="35560"/>
                  </a:lnTo>
                  <a:lnTo>
                    <a:pt x="813181" y="35560"/>
                  </a:lnTo>
                  <a:lnTo>
                    <a:pt x="813181" y="4572"/>
                  </a:lnTo>
                  <a:lnTo>
                    <a:pt x="796290" y="4572"/>
                  </a:lnTo>
                  <a:lnTo>
                    <a:pt x="796290" y="77978"/>
                  </a:lnTo>
                  <a:lnTo>
                    <a:pt x="813181" y="77978"/>
                  </a:lnTo>
                  <a:lnTo>
                    <a:pt x="813181" y="49911"/>
                  </a:lnTo>
                  <a:lnTo>
                    <a:pt x="822960" y="49911"/>
                  </a:lnTo>
                  <a:lnTo>
                    <a:pt x="822960" y="77978"/>
                  </a:lnTo>
                  <a:lnTo>
                    <a:pt x="839851" y="77978"/>
                  </a:lnTo>
                  <a:lnTo>
                    <a:pt x="839851" y="49911"/>
                  </a:lnTo>
                  <a:lnTo>
                    <a:pt x="839851" y="35560"/>
                  </a:lnTo>
                  <a:lnTo>
                    <a:pt x="839851" y="1905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9" name="object 99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5782691" y="5609310"/>
              <a:ext cx="113919" cy="132054"/>
            </a:xfrm>
            <a:prstGeom prst="rect">
              <a:avLst/>
            </a:prstGeom>
          </p:spPr>
        </p:pic>
        <p:sp>
          <p:nvSpPr>
            <p:cNvPr id="100" name="object 100"/>
            <p:cNvSpPr/>
            <p:nvPr/>
          </p:nvSpPr>
          <p:spPr>
            <a:xfrm>
              <a:off x="5951982" y="5607456"/>
              <a:ext cx="385445" cy="133985"/>
            </a:xfrm>
            <a:custGeom>
              <a:avLst/>
              <a:gdLst/>
              <a:ahLst/>
              <a:cxnLst/>
              <a:rect l="l" t="t" r="r" b="b"/>
              <a:pathLst>
                <a:path w="385445" h="133985">
                  <a:moveTo>
                    <a:pt x="251967" y="84137"/>
                  </a:moveTo>
                  <a:lnTo>
                    <a:pt x="163829" y="84137"/>
                  </a:lnTo>
                  <a:lnTo>
                    <a:pt x="163829" y="98590"/>
                  </a:lnTo>
                  <a:lnTo>
                    <a:pt x="234822" y="98590"/>
                  </a:lnTo>
                  <a:lnTo>
                    <a:pt x="234822" y="133908"/>
                  </a:lnTo>
                  <a:lnTo>
                    <a:pt x="251967" y="133908"/>
                  </a:lnTo>
                  <a:lnTo>
                    <a:pt x="251967" y="84137"/>
                  </a:lnTo>
                  <a:close/>
                </a:path>
                <a:path w="385445" h="133985">
                  <a:moveTo>
                    <a:pt x="347979" y="13487"/>
                  </a:moveTo>
                  <a:lnTo>
                    <a:pt x="283209" y="13487"/>
                  </a:lnTo>
                  <a:lnTo>
                    <a:pt x="283209" y="27940"/>
                  </a:lnTo>
                  <a:lnTo>
                    <a:pt x="329818" y="27940"/>
                  </a:lnTo>
                  <a:lnTo>
                    <a:pt x="327290" y="38307"/>
                  </a:lnTo>
                  <a:lnTo>
                    <a:pt x="302873" y="75255"/>
                  </a:lnTo>
                  <a:lnTo>
                    <a:pt x="275208" y="92557"/>
                  </a:lnTo>
                  <a:lnTo>
                    <a:pt x="288416" y="105016"/>
                  </a:lnTo>
                  <a:lnTo>
                    <a:pt x="323457" y="77121"/>
                  </a:lnTo>
                  <a:lnTo>
                    <a:pt x="343741" y="40671"/>
                  </a:lnTo>
                  <a:lnTo>
                    <a:pt x="346783" y="27351"/>
                  </a:lnTo>
                  <a:lnTo>
                    <a:pt x="347979" y="13487"/>
                  </a:lnTo>
                  <a:close/>
                </a:path>
                <a:path w="385445" h="133985">
                  <a:moveTo>
                    <a:pt x="91439" y="4521"/>
                  </a:moveTo>
                  <a:lnTo>
                    <a:pt x="74421" y="4521"/>
                  </a:lnTo>
                  <a:lnTo>
                    <a:pt x="74421" y="43332"/>
                  </a:lnTo>
                  <a:lnTo>
                    <a:pt x="55371" y="43332"/>
                  </a:lnTo>
                  <a:lnTo>
                    <a:pt x="55371" y="57785"/>
                  </a:lnTo>
                  <a:lnTo>
                    <a:pt x="74421" y="57785"/>
                  </a:lnTo>
                  <a:lnTo>
                    <a:pt x="74421" y="130009"/>
                  </a:lnTo>
                  <a:lnTo>
                    <a:pt x="91439" y="130009"/>
                  </a:lnTo>
                  <a:lnTo>
                    <a:pt x="91439" y="4521"/>
                  </a:lnTo>
                  <a:close/>
                </a:path>
                <a:path w="385445" h="133985">
                  <a:moveTo>
                    <a:pt x="44576" y="10820"/>
                  </a:moveTo>
                  <a:lnTo>
                    <a:pt x="28193" y="10820"/>
                  </a:lnTo>
                  <a:lnTo>
                    <a:pt x="28151" y="41833"/>
                  </a:lnTo>
                  <a:lnTo>
                    <a:pt x="26431" y="58100"/>
                  </a:lnTo>
                  <a:lnTo>
                    <a:pt x="21145" y="72534"/>
                  </a:lnTo>
                  <a:lnTo>
                    <a:pt x="12334" y="84727"/>
                  </a:lnTo>
                  <a:lnTo>
                    <a:pt x="0" y="94678"/>
                  </a:lnTo>
                  <a:lnTo>
                    <a:pt x="12318" y="105778"/>
                  </a:lnTo>
                  <a:lnTo>
                    <a:pt x="16637" y="102666"/>
                  </a:lnTo>
                  <a:lnTo>
                    <a:pt x="21208" y="98107"/>
                  </a:lnTo>
                  <a:lnTo>
                    <a:pt x="26034" y="92087"/>
                  </a:lnTo>
                  <a:lnTo>
                    <a:pt x="30987" y="86055"/>
                  </a:lnTo>
                  <a:lnTo>
                    <a:pt x="34416" y="80606"/>
                  </a:lnTo>
                  <a:lnTo>
                    <a:pt x="36448" y="75717"/>
                  </a:lnTo>
                  <a:lnTo>
                    <a:pt x="55041" y="75717"/>
                  </a:lnTo>
                  <a:lnTo>
                    <a:pt x="50942" y="69935"/>
                  </a:lnTo>
                  <a:lnTo>
                    <a:pt x="46170" y="56836"/>
                  </a:lnTo>
                  <a:lnTo>
                    <a:pt x="44576" y="41833"/>
                  </a:lnTo>
                  <a:lnTo>
                    <a:pt x="44576" y="10820"/>
                  </a:lnTo>
                  <a:close/>
                </a:path>
                <a:path w="385445" h="133985">
                  <a:moveTo>
                    <a:pt x="55041" y="75717"/>
                  </a:moveTo>
                  <a:lnTo>
                    <a:pt x="36448" y="75717"/>
                  </a:lnTo>
                  <a:lnTo>
                    <a:pt x="40427" y="82875"/>
                  </a:lnTo>
                  <a:lnTo>
                    <a:pt x="45323" y="89700"/>
                  </a:lnTo>
                  <a:lnTo>
                    <a:pt x="51147" y="96191"/>
                  </a:lnTo>
                  <a:lnTo>
                    <a:pt x="57912" y="102349"/>
                  </a:lnTo>
                  <a:lnTo>
                    <a:pt x="69976" y="90436"/>
                  </a:lnTo>
                  <a:lnTo>
                    <a:pt x="58882" y="81135"/>
                  </a:lnTo>
                  <a:lnTo>
                    <a:pt x="55041" y="75717"/>
                  </a:lnTo>
                  <a:close/>
                </a:path>
                <a:path w="385445" h="133985">
                  <a:moveTo>
                    <a:pt x="385063" y="1854"/>
                  </a:moveTo>
                  <a:lnTo>
                    <a:pt x="368172" y="1854"/>
                  </a:lnTo>
                  <a:lnTo>
                    <a:pt x="368172" y="133908"/>
                  </a:lnTo>
                  <a:lnTo>
                    <a:pt x="385063" y="133908"/>
                  </a:lnTo>
                  <a:lnTo>
                    <a:pt x="385063" y="1854"/>
                  </a:lnTo>
                  <a:close/>
                </a:path>
                <a:path w="385445" h="133985">
                  <a:moveTo>
                    <a:pt x="190372" y="28346"/>
                  </a:moveTo>
                  <a:lnTo>
                    <a:pt x="172973" y="28346"/>
                  </a:lnTo>
                  <a:lnTo>
                    <a:pt x="172973" y="38862"/>
                  </a:lnTo>
                  <a:lnTo>
                    <a:pt x="170052" y="46126"/>
                  </a:lnTo>
                  <a:lnTo>
                    <a:pt x="140334" y="68872"/>
                  </a:lnTo>
                  <a:lnTo>
                    <a:pt x="151891" y="80378"/>
                  </a:lnTo>
                  <a:lnTo>
                    <a:pt x="182117" y="53746"/>
                  </a:lnTo>
                  <a:lnTo>
                    <a:pt x="202575" y="53746"/>
                  </a:lnTo>
                  <a:lnTo>
                    <a:pt x="200405" y="51930"/>
                  </a:lnTo>
                  <a:lnTo>
                    <a:pt x="193675" y="45567"/>
                  </a:lnTo>
                  <a:lnTo>
                    <a:pt x="190434" y="38862"/>
                  </a:lnTo>
                  <a:lnTo>
                    <a:pt x="190372" y="28346"/>
                  </a:lnTo>
                  <a:close/>
                </a:path>
                <a:path w="385445" h="133985">
                  <a:moveTo>
                    <a:pt x="251967" y="1854"/>
                  </a:moveTo>
                  <a:lnTo>
                    <a:pt x="235076" y="1854"/>
                  </a:lnTo>
                  <a:lnTo>
                    <a:pt x="235076" y="36360"/>
                  </a:lnTo>
                  <a:lnTo>
                    <a:pt x="210438" y="36360"/>
                  </a:lnTo>
                  <a:lnTo>
                    <a:pt x="210438" y="50393"/>
                  </a:lnTo>
                  <a:lnTo>
                    <a:pt x="235076" y="50393"/>
                  </a:lnTo>
                  <a:lnTo>
                    <a:pt x="235076" y="78524"/>
                  </a:lnTo>
                  <a:lnTo>
                    <a:pt x="251967" y="78524"/>
                  </a:lnTo>
                  <a:lnTo>
                    <a:pt x="251967" y="1854"/>
                  </a:lnTo>
                  <a:close/>
                </a:path>
                <a:path w="385445" h="133985">
                  <a:moveTo>
                    <a:pt x="202575" y="53746"/>
                  </a:moveTo>
                  <a:lnTo>
                    <a:pt x="182117" y="53746"/>
                  </a:lnTo>
                  <a:lnTo>
                    <a:pt x="185165" y="57988"/>
                  </a:lnTo>
                  <a:lnTo>
                    <a:pt x="189762" y="62426"/>
                  </a:lnTo>
                  <a:lnTo>
                    <a:pt x="201675" y="71577"/>
                  </a:lnTo>
                  <a:lnTo>
                    <a:pt x="207517" y="74968"/>
                  </a:lnTo>
                  <a:lnTo>
                    <a:pt x="212978" y="77152"/>
                  </a:lnTo>
                  <a:lnTo>
                    <a:pt x="223138" y="64223"/>
                  </a:lnTo>
                  <a:lnTo>
                    <a:pt x="216903" y="62407"/>
                  </a:lnTo>
                  <a:lnTo>
                    <a:pt x="211105" y="59777"/>
                  </a:lnTo>
                  <a:lnTo>
                    <a:pt x="205601" y="56278"/>
                  </a:lnTo>
                  <a:lnTo>
                    <a:pt x="202575" y="53746"/>
                  </a:lnTo>
                  <a:close/>
                </a:path>
                <a:path w="385445" h="133985">
                  <a:moveTo>
                    <a:pt x="219455" y="14312"/>
                  </a:moveTo>
                  <a:lnTo>
                    <a:pt x="143890" y="14312"/>
                  </a:lnTo>
                  <a:lnTo>
                    <a:pt x="143890" y="28346"/>
                  </a:lnTo>
                  <a:lnTo>
                    <a:pt x="219455" y="28346"/>
                  </a:lnTo>
                  <a:lnTo>
                    <a:pt x="219455" y="14312"/>
                  </a:lnTo>
                  <a:close/>
                </a:path>
                <a:path w="385445" h="133985">
                  <a:moveTo>
                    <a:pt x="190372" y="0"/>
                  </a:moveTo>
                  <a:lnTo>
                    <a:pt x="173100" y="0"/>
                  </a:lnTo>
                  <a:lnTo>
                    <a:pt x="173100" y="14312"/>
                  </a:lnTo>
                  <a:lnTo>
                    <a:pt x="190372" y="14312"/>
                  </a:lnTo>
                  <a:lnTo>
                    <a:pt x="190372" y="0"/>
                  </a:lnTo>
                  <a:close/>
                </a:path>
                <a:path w="385445" h="133985">
                  <a:moveTo>
                    <a:pt x="118237" y="1854"/>
                  </a:moveTo>
                  <a:lnTo>
                    <a:pt x="101091" y="1854"/>
                  </a:lnTo>
                  <a:lnTo>
                    <a:pt x="101091" y="133908"/>
                  </a:lnTo>
                  <a:lnTo>
                    <a:pt x="118237" y="133908"/>
                  </a:lnTo>
                  <a:lnTo>
                    <a:pt x="118237" y="1854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1" name="object 101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6405753" y="5606770"/>
              <a:ext cx="1348358" cy="134734"/>
            </a:xfrm>
            <a:prstGeom prst="rect">
              <a:avLst/>
            </a:prstGeom>
          </p:spPr>
        </p:pic>
        <p:sp>
          <p:nvSpPr>
            <p:cNvPr id="102" name="object 102"/>
            <p:cNvSpPr/>
            <p:nvPr/>
          </p:nvSpPr>
          <p:spPr>
            <a:xfrm>
              <a:off x="7814818" y="5609310"/>
              <a:ext cx="518795" cy="132080"/>
            </a:xfrm>
            <a:custGeom>
              <a:avLst/>
              <a:gdLst/>
              <a:ahLst/>
              <a:cxnLst/>
              <a:rect l="l" t="t" r="r" b="b"/>
              <a:pathLst>
                <a:path w="518795" h="132079">
                  <a:moveTo>
                    <a:pt x="198247" y="79070"/>
                  </a:moveTo>
                  <a:lnTo>
                    <a:pt x="158114" y="90931"/>
                  </a:lnTo>
                  <a:lnTo>
                    <a:pt x="154335" y="113144"/>
                  </a:lnTo>
                  <a:lnTo>
                    <a:pt x="158114" y="119468"/>
                  </a:lnTo>
                  <a:lnTo>
                    <a:pt x="198247" y="131508"/>
                  </a:lnTo>
                  <a:lnTo>
                    <a:pt x="208152" y="131058"/>
                  </a:lnTo>
                  <a:lnTo>
                    <a:pt x="239899" y="117195"/>
                  </a:lnTo>
                  <a:lnTo>
                    <a:pt x="198247" y="117195"/>
                  </a:lnTo>
                  <a:lnTo>
                    <a:pt x="186818" y="116443"/>
                  </a:lnTo>
                  <a:lnTo>
                    <a:pt x="178641" y="114185"/>
                  </a:lnTo>
                  <a:lnTo>
                    <a:pt x="173726" y="110423"/>
                  </a:lnTo>
                  <a:lnTo>
                    <a:pt x="172084" y="105156"/>
                  </a:lnTo>
                  <a:lnTo>
                    <a:pt x="173726" y="100005"/>
                  </a:lnTo>
                  <a:lnTo>
                    <a:pt x="178641" y="96326"/>
                  </a:lnTo>
                  <a:lnTo>
                    <a:pt x="186818" y="94118"/>
                  </a:lnTo>
                  <a:lnTo>
                    <a:pt x="198247" y="93383"/>
                  </a:lnTo>
                  <a:lnTo>
                    <a:pt x="240013" y="93383"/>
                  </a:lnTo>
                  <a:lnTo>
                    <a:pt x="238505" y="90881"/>
                  </a:lnTo>
                  <a:lnTo>
                    <a:pt x="230758" y="86156"/>
                  </a:lnTo>
                  <a:lnTo>
                    <a:pt x="224375" y="83056"/>
                  </a:lnTo>
                  <a:lnTo>
                    <a:pt x="216836" y="80841"/>
                  </a:lnTo>
                  <a:lnTo>
                    <a:pt x="208131" y="79513"/>
                  </a:lnTo>
                  <a:lnTo>
                    <a:pt x="198247" y="79070"/>
                  </a:lnTo>
                  <a:close/>
                </a:path>
                <a:path w="518795" h="132079">
                  <a:moveTo>
                    <a:pt x="240013" y="93383"/>
                  </a:moveTo>
                  <a:lnTo>
                    <a:pt x="198247" y="93383"/>
                  </a:lnTo>
                  <a:lnTo>
                    <a:pt x="209821" y="94118"/>
                  </a:lnTo>
                  <a:lnTo>
                    <a:pt x="218074" y="96326"/>
                  </a:lnTo>
                  <a:lnTo>
                    <a:pt x="223017" y="100005"/>
                  </a:lnTo>
                  <a:lnTo>
                    <a:pt x="224662" y="105156"/>
                  </a:lnTo>
                  <a:lnTo>
                    <a:pt x="223017" y="110423"/>
                  </a:lnTo>
                  <a:lnTo>
                    <a:pt x="218074" y="114185"/>
                  </a:lnTo>
                  <a:lnTo>
                    <a:pt x="209821" y="116443"/>
                  </a:lnTo>
                  <a:lnTo>
                    <a:pt x="198247" y="117195"/>
                  </a:lnTo>
                  <a:lnTo>
                    <a:pt x="239899" y="117195"/>
                  </a:lnTo>
                  <a:lnTo>
                    <a:pt x="242315" y="113144"/>
                  </a:lnTo>
                  <a:lnTo>
                    <a:pt x="242315" y="97205"/>
                  </a:lnTo>
                  <a:lnTo>
                    <a:pt x="240013" y="93383"/>
                  </a:lnTo>
                  <a:close/>
                </a:path>
                <a:path w="518795" h="132079">
                  <a:moveTo>
                    <a:pt x="88518" y="82702"/>
                  </a:moveTo>
                  <a:lnTo>
                    <a:pt x="71754" y="82702"/>
                  </a:lnTo>
                  <a:lnTo>
                    <a:pt x="71754" y="128015"/>
                  </a:lnTo>
                  <a:lnTo>
                    <a:pt x="88518" y="128015"/>
                  </a:lnTo>
                  <a:lnTo>
                    <a:pt x="88518" y="82702"/>
                  </a:lnTo>
                  <a:close/>
                </a:path>
                <a:path w="518795" h="132079">
                  <a:moveTo>
                    <a:pt x="30225" y="7734"/>
                  </a:moveTo>
                  <a:lnTo>
                    <a:pt x="1984" y="34602"/>
                  </a:lnTo>
                  <a:lnTo>
                    <a:pt x="0" y="54292"/>
                  </a:lnTo>
                  <a:lnTo>
                    <a:pt x="498" y="64755"/>
                  </a:lnTo>
                  <a:lnTo>
                    <a:pt x="23393" y="100076"/>
                  </a:lnTo>
                  <a:lnTo>
                    <a:pt x="30225" y="100837"/>
                  </a:lnTo>
                  <a:lnTo>
                    <a:pt x="38607" y="99704"/>
                  </a:lnTo>
                  <a:lnTo>
                    <a:pt x="45656" y="96304"/>
                  </a:lnTo>
                  <a:lnTo>
                    <a:pt x="51371" y="90636"/>
                  </a:lnTo>
                  <a:lnTo>
                    <a:pt x="53789" y="86258"/>
                  </a:lnTo>
                  <a:lnTo>
                    <a:pt x="25907" y="86258"/>
                  </a:lnTo>
                  <a:lnTo>
                    <a:pt x="22478" y="83477"/>
                  </a:lnTo>
                  <a:lnTo>
                    <a:pt x="20192" y="77901"/>
                  </a:lnTo>
                  <a:lnTo>
                    <a:pt x="17779" y="72339"/>
                  </a:lnTo>
                  <a:lnTo>
                    <a:pt x="16679" y="64755"/>
                  </a:lnTo>
                  <a:lnTo>
                    <a:pt x="24298" y="24311"/>
                  </a:lnTo>
                  <a:lnTo>
                    <a:pt x="30225" y="22313"/>
                  </a:lnTo>
                  <a:lnTo>
                    <a:pt x="53796" y="22313"/>
                  </a:lnTo>
                  <a:lnTo>
                    <a:pt x="51192" y="17742"/>
                  </a:lnTo>
                  <a:lnTo>
                    <a:pt x="45497" y="12182"/>
                  </a:lnTo>
                  <a:lnTo>
                    <a:pt x="38516" y="8846"/>
                  </a:lnTo>
                  <a:lnTo>
                    <a:pt x="30225" y="7734"/>
                  </a:lnTo>
                  <a:close/>
                </a:path>
                <a:path w="518795" h="132079">
                  <a:moveTo>
                    <a:pt x="53796" y="22313"/>
                  </a:moveTo>
                  <a:lnTo>
                    <a:pt x="30225" y="22313"/>
                  </a:lnTo>
                  <a:lnTo>
                    <a:pt x="36153" y="24311"/>
                  </a:lnTo>
                  <a:lnTo>
                    <a:pt x="40401" y="30306"/>
                  </a:lnTo>
                  <a:lnTo>
                    <a:pt x="42959" y="40300"/>
                  </a:lnTo>
                  <a:lnTo>
                    <a:pt x="43814" y="54292"/>
                  </a:lnTo>
                  <a:lnTo>
                    <a:pt x="43796" y="64755"/>
                  </a:lnTo>
                  <a:lnTo>
                    <a:pt x="42545" y="72567"/>
                  </a:lnTo>
                  <a:lnTo>
                    <a:pt x="40258" y="78041"/>
                  </a:lnTo>
                  <a:lnTo>
                    <a:pt x="37846" y="83515"/>
                  </a:lnTo>
                  <a:lnTo>
                    <a:pt x="34543" y="86258"/>
                  </a:lnTo>
                  <a:lnTo>
                    <a:pt x="53789" y="86258"/>
                  </a:lnTo>
                  <a:lnTo>
                    <a:pt x="55752" y="82702"/>
                  </a:lnTo>
                  <a:lnTo>
                    <a:pt x="88518" y="82702"/>
                  </a:lnTo>
                  <a:lnTo>
                    <a:pt x="88518" y="68389"/>
                  </a:lnTo>
                  <a:lnTo>
                    <a:pt x="59562" y="68389"/>
                  </a:lnTo>
                  <a:lnTo>
                    <a:pt x="60178" y="64755"/>
                  </a:lnTo>
                  <a:lnTo>
                    <a:pt x="60578" y="59943"/>
                  </a:lnTo>
                  <a:lnTo>
                    <a:pt x="60578" y="48399"/>
                  </a:lnTo>
                  <a:lnTo>
                    <a:pt x="60198" y="43586"/>
                  </a:lnTo>
                  <a:lnTo>
                    <a:pt x="59562" y="39839"/>
                  </a:lnTo>
                  <a:lnTo>
                    <a:pt x="88518" y="39839"/>
                  </a:lnTo>
                  <a:lnTo>
                    <a:pt x="88518" y="25527"/>
                  </a:lnTo>
                  <a:lnTo>
                    <a:pt x="55625" y="25527"/>
                  </a:lnTo>
                  <a:lnTo>
                    <a:pt x="53796" y="22313"/>
                  </a:lnTo>
                  <a:close/>
                </a:path>
                <a:path w="518795" h="132079">
                  <a:moveTo>
                    <a:pt x="88518" y="39839"/>
                  </a:moveTo>
                  <a:lnTo>
                    <a:pt x="71754" y="39839"/>
                  </a:lnTo>
                  <a:lnTo>
                    <a:pt x="71754" y="68389"/>
                  </a:lnTo>
                  <a:lnTo>
                    <a:pt x="88518" y="68389"/>
                  </a:lnTo>
                  <a:lnTo>
                    <a:pt x="88518" y="39839"/>
                  </a:lnTo>
                  <a:close/>
                </a:path>
                <a:path w="518795" h="132079">
                  <a:moveTo>
                    <a:pt x="88518" y="2667"/>
                  </a:moveTo>
                  <a:lnTo>
                    <a:pt x="71754" y="2667"/>
                  </a:lnTo>
                  <a:lnTo>
                    <a:pt x="71754" y="25527"/>
                  </a:lnTo>
                  <a:lnTo>
                    <a:pt x="88518" y="25527"/>
                  </a:lnTo>
                  <a:lnTo>
                    <a:pt x="88518" y="2667"/>
                  </a:lnTo>
                  <a:close/>
                </a:path>
                <a:path w="518795" h="132079">
                  <a:moveTo>
                    <a:pt x="518413" y="61137"/>
                  </a:moveTo>
                  <a:lnTo>
                    <a:pt x="501396" y="61137"/>
                  </a:lnTo>
                  <a:lnTo>
                    <a:pt x="501396" y="132054"/>
                  </a:lnTo>
                  <a:lnTo>
                    <a:pt x="518413" y="132054"/>
                  </a:lnTo>
                  <a:lnTo>
                    <a:pt x="518413" y="61137"/>
                  </a:lnTo>
                  <a:close/>
                </a:path>
                <a:path w="518795" h="132079">
                  <a:moveTo>
                    <a:pt x="443991" y="8420"/>
                  </a:moveTo>
                  <a:lnTo>
                    <a:pt x="411575" y="35080"/>
                  </a:lnTo>
                  <a:lnTo>
                    <a:pt x="409193" y="54152"/>
                  </a:lnTo>
                  <a:lnTo>
                    <a:pt x="409789" y="64120"/>
                  </a:lnTo>
                  <a:lnTo>
                    <a:pt x="429831" y="96851"/>
                  </a:lnTo>
                  <a:lnTo>
                    <a:pt x="443991" y="99949"/>
                  </a:lnTo>
                  <a:lnTo>
                    <a:pt x="450824" y="99315"/>
                  </a:lnTo>
                  <a:lnTo>
                    <a:pt x="457025" y="97415"/>
                  </a:lnTo>
                  <a:lnTo>
                    <a:pt x="462583" y="94248"/>
                  </a:lnTo>
                  <a:lnTo>
                    <a:pt x="467486" y="89814"/>
                  </a:lnTo>
                  <a:lnTo>
                    <a:pt x="470656" y="85509"/>
                  </a:lnTo>
                  <a:lnTo>
                    <a:pt x="439038" y="85509"/>
                  </a:lnTo>
                  <a:lnTo>
                    <a:pt x="434848" y="82689"/>
                  </a:lnTo>
                  <a:lnTo>
                    <a:pt x="431291" y="77050"/>
                  </a:lnTo>
                  <a:lnTo>
                    <a:pt x="427862" y="71412"/>
                  </a:lnTo>
                  <a:lnTo>
                    <a:pt x="426153" y="64120"/>
                  </a:lnTo>
                  <a:lnTo>
                    <a:pt x="426096" y="44653"/>
                  </a:lnTo>
                  <a:lnTo>
                    <a:pt x="427735" y="37096"/>
                  </a:lnTo>
                  <a:lnTo>
                    <a:pt x="431187" y="31419"/>
                  </a:lnTo>
                  <a:lnTo>
                    <a:pt x="434486" y="25806"/>
                  </a:lnTo>
                  <a:lnTo>
                    <a:pt x="438784" y="22999"/>
                  </a:lnTo>
                  <a:lnTo>
                    <a:pt x="470795" y="22999"/>
                  </a:lnTo>
                  <a:lnTo>
                    <a:pt x="467486" y="18580"/>
                  </a:lnTo>
                  <a:lnTo>
                    <a:pt x="462583" y="14136"/>
                  </a:lnTo>
                  <a:lnTo>
                    <a:pt x="457025" y="10961"/>
                  </a:lnTo>
                  <a:lnTo>
                    <a:pt x="450824" y="9055"/>
                  </a:lnTo>
                  <a:lnTo>
                    <a:pt x="443991" y="8420"/>
                  </a:lnTo>
                  <a:close/>
                </a:path>
                <a:path w="518795" h="132079">
                  <a:moveTo>
                    <a:pt x="470795" y="22999"/>
                  </a:moveTo>
                  <a:lnTo>
                    <a:pt x="449325" y="22999"/>
                  </a:lnTo>
                  <a:lnTo>
                    <a:pt x="453651" y="25819"/>
                  </a:lnTo>
                  <a:lnTo>
                    <a:pt x="457095" y="31457"/>
                  </a:lnTo>
                  <a:lnTo>
                    <a:pt x="460375" y="37033"/>
                  </a:lnTo>
                  <a:lnTo>
                    <a:pt x="461893" y="44041"/>
                  </a:lnTo>
                  <a:lnTo>
                    <a:pt x="461967" y="64120"/>
                  </a:lnTo>
                  <a:lnTo>
                    <a:pt x="460248" y="71475"/>
                  </a:lnTo>
                  <a:lnTo>
                    <a:pt x="453389" y="82702"/>
                  </a:lnTo>
                  <a:lnTo>
                    <a:pt x="449072" y="85509"/>
                  </a:lnTo>
                  <a:lnTo>
                    <a:pt x="470656" y="85509"/>
                  </a:lnTo>
                  <a:lnTo>
                    <a:pt x="471604" y="84221"/>
                  </a:lnTo>
                  <a:lnTo>
                    <a:pt x="474805" y="77576"/>
                  </a:lnTo>
                  <a:lnTo>
                    <a:pt x="477077" y="69881"/>
                  </a:lnTo>
                  <a:lnTo>
                    <a:pt x="478408" y="61137"/>
                  </a:lnTo>
                  <a:lnTo>
                    <a:pt x="518413" y="61137"/>
                  </a:lnTo>
                  <a:lnTo>
                    <a:pt x="518413" y="46685"/>
                  </a:lnTo>
                  <a:lnTo>
                    <a:pt x="478408" y="46685"/>
                  </a:lnTo>
                  <a:lnTo>
                    <a:pt x="477095" y="38205"/>
                  </a:lnTo>
                  <a:lnTo>
                    <a:pt x="474852" y="30694"/>
                  </a:lnTo>
                  <a:lnTo>
                    <a:pt x="471658" y="24152"/>
                  </a:lnTo>
                  <a:lnTo>
                    <a:pt x="470795" y="22999"/>
                  </a:lnTo>
                  <a:close/>
                </a:path>
                <a:path w="518795" h="132079">
                  <a:moveTo>
                    <a:pt x="518413" y="0"/>
                  </a:moveTo>
                  <a:lnTo>
                    <a:pt x="501396" y="0"/>
                  </a:lnTo>
                  <a:lnTo>
                    <a:pt x="501396" y="46685"/>
                  </a:lnTo>
                  <a:lnTo>
                    <a:pt x="518413" y="46685"/>
                  </a:lnTo>
                  <a:lnTo>
                    <a:pt x="518413" y="0"/>
                  </a:lnTo>
                  <a:close/>
                </a:path>
                <a:path w="518795" h="132079">
                  <a:moveTo>
                    <a:pt x="321690" y="69964"/>
                  </a:moveTo>
                  <a:lnTo>
                    <a:pt x="304673" y="69964"/>
                  </a:lnTo>
                  <a:lnTo>
                    <a:pt x="304673" y="96735"/>
                  </a:lnTo>
                  <a:lnTo>
                    <a:pt x="295271" y="96911"/>
                  </a:lnTo>
                  <a:lnTo>
                    <a:pt x="264159" y="97142"/>
                  </a:lnTo>
                  <a:lnTo>
                    <a:pt x="266064" y="111582"/>
                  </a:lnTo>
                  <a:lnTo>
                    <a:pt x="317373" y="110832"/>
                  </a:lnTo>
                  <a:lnTo>
                    <a:pt x="344820" y="110083"/>
                  </a:lnTo>
                  <a:lnTo>
                    <a:pt x="354288" y="109707"/>
                  </a:lnTo>
                  <a:lnTo>
                    <a:pt x="360933" y="109334"/>
                  </a:lnTo>
                  <a:lnTo>
                    <a:pt x="360238" y="96456"/>
                  </a:lnTo>
                  <a:lnTo>
                    <a:pt x="321690" y="96456"/>
                  </a:lnTo>
                  <a:lnTo>
                    <a:pt x="321690" y="69964"/>
                  </a:lnTo>
                  <a:close/>
                </a:path>
                <a:path w="518795" h="132079">
                  <a:moveTo>
                    <a:pt x="360172" y="95224"/>
                  </a:moveTo>
                  <a:lnTo>
                    <a:pt x="351766" y="95659"/>
                  </a:lnTo>
                  <a:lnTo>
                    <a:pt x="342550" y="96012"/>
                  </a:lnTo>
                  <a:lnTo>
                    <a:pt x="332525" y="96278"/>
                  </a:lnTo>
                  <a:lnTo>
                    <a:pt x="321690" y="96456"/>
                  </a:lnTo>
                  <a:lnTo>
                    <a:pt x="360238" y="96456"/>
                  </a:lnTo>
                  <a:lnTo>
                    <a:pt x="360172" y="95224"/>
                  </a:lnTo>
                  <a:close/>
                </a:path>
                <a:path w="518795" h="132079">
                  <a:moveTo>
                    <a:pt x="346836" y="12318"/>
                  </a:moveTo>
                  <a:lnTo>
                    <a:pt x="278764" y="12318"/>
                  </a:lnTo>
                  <a:lnTo>
                    <a:pt x="278764" y="69964"/>
                  </a:lnTo>
                  <a:lnTo>
                    <a:pt x="348360" y="69964"/>
                  </a:lnTo>
                  <a:lnTo>
                    <a:pt x="348360" y="55651"/>
                  </a:lnTo>
                  <a:lnTo>
                    <a:pt x="295782" y="55651"/>
                  </a:lnTo>
                  <a:lnTo>
                    <a:pt x="295782" y="26758"/>
                  </a:lnTo>
                  <a:lnTo>
                    <a:pt x="346836" y="26758"/>
                  </a:lnTo>
                  <a:lnTo>
                    <a:pt x="346836" y="12318"/>
                  </a:lnTo>
                  <a:close/>
                </a:path>
                <a:path w="518795" h="132079">
                  <a:moveTo>
                    <a:pt x="181736" y="4178"/>
                  </a:moveTo>
                  <a:lnTo>
                    <a:pt x="164591" y="4178"/>
                  </a:lnTo>
                  <a:lnTo>
                    <a:pt x="164591" y="20599"/>
                  </a:lnTo>
                  <a:lnTo>
                    <a:pt x="164018" y="26814"/>
                  </a:lnTo>
                  <a:lnTo>
                    <a:pt x="138551" y="59431"/>
                  </a:lnTo>
                  <a:lnTo>
                    <a:pt x="131572" y="62979"/>
                  </a:lnTo>
                  <a:lnTo>
                    <a:pt x="144017" y="75298"/>
                  </a:lnTo>
                  <a:lnTo>
                    <a:pt x="148843" y="72745"/>
                  </a:lnTo>
                  <a:lnTo>
                    <a:pt x="154304" y="68453"/>
                  </a:lnTo>
                  <a:lnTo>
                    <a:pt x="160527" y="62433"/>
                  </a:lnTo>
                  <a:lnTo>
                    <a:pt x="166877" y="56413"/>
                  </a:lnTo>
                  <a:lnTo>
                    <a:pt x="171196" y="51028"/>
                  </a:lnTo>
                  <a:lnTo>
                    <a:pt x="173481" y="46278"/>
                  </a:lnTo>
                  <a:lnTo>
                    <a:pt x="194293" y="46278"/>
                  </a:lnTo>
                  <a:lnTo>
                    <a:pt x="191134" y="43192"/>
                  </a:lnTo>
                  <a:lnTo>
                    <a:pt x="184911" y="36169"/>
                  </a:lnTo>
                  <a:lnTo>
                    <a:pt x="181736" y="28448"/>
                  </a:lnTo>
                  <a:lnTo>
                    <a:pt x="181736" y="4178"/>
                  </a:lnTo>
                  <a:close/>
                </a:path>
                <a:path w="518795" h="132079">
                  <a:moveTo>
                    <a:pt x="194293" y="46278"/>
                  </a:moveTo>
                  <a:lnTo>
                    <a:pt x="173481" y="46278"/>
                  </a:lnTo>
                  <a:lnTo>
                    <a:pt x="179006" y="53567"/>
                  </a:lnTo>
                  <a:lnTo>
                    <a:pt x="185864" y="60174"/>
                  </a:lnTo>
                  <a:lnTo>
                    <a:pt x="194055" y="66097"/>
                  </a:lnTo>
                  <a:lnTo>
                    <a:pt x="203580" y="71335"/>
                  </a:lnTo>
                  <a:lnTo>
                    <a:pt x="214629" y="57645"/>
                  </a:lnTo>
                  <a:lnTo>
                    <a:pt x="207869" y="55278"/>
                  </a:lnTo>
                  <a:lnTo>
                    <a:pt x="201691" y="52081"/>
                  </a:lnTo>
                  <a:lnTo>
                    <a:pt x="196109" y="48053"/>
                  </a:lnTo>
                  <a:lnTo>
                    <a:pt x="194293" y="46278"/>
                  </a:lnTo>
                  <a:close/>
                </a:path>
                <a:path w="518795" h="132079">
                  <a:moveTo>
                    <a:pt x="382904" y="0"/>
                  </a:moveTo>
                  <a:lnTo>
                    <a:pt x="365505" y="0"/>
                  </a:lnTo>
                  <a:lnTo>
                    <a:pt x="365505" y="132054"/>
                  </a:lnTo>
                  <a:lnTo>
                    <a:pt x="382904" y="132054"/>
                  </a:lnTo>
                  <a:lnTo>
                    <a:pt x="382904" y="0"/>
                  </a:lnTo>
                  <a:close/>
                </a:path>
                <a:path w="518795" h="132079">
                  <a:moveTo>
                    <a:pt x="240156" y="0"/>
                  </a:moveTo>
                  <a:lnTo>
                    <a:pt x="223011" y="0"/>
                  </a:lnTo>
                  <a:lnTo>
                    <a:pt x="223011" y="77089"/>
                  </a:lnTo>
                  <a:lnTo>
                    <a:pt x="240156" y="77089"/>
                  </a:lnTo>
                  <a:lnTo>
                    <a:pt x="240156" y="46824"/>
                  </a:lnTo>
                  <a:lnTo>
                    <a:pt x="260223" y="46824"/>
                  </a:lnTo>
                  <a:lnTo>
                    <a:pt x="260223" y="32384"/>
                  </a:lnTo>
                  <a:lnTo>
                    <a:pt x="240156" y="32384"/>
                  </a:lnTo>
                  <a:lnTo>
                    <a:pt x="240156" y="0"/>
                  </a:lnTo>
                  <a:close/>
                </a:path>
                <a:path w="518795" h="132079">
                  <a:moveTo>
                    <a:pt x="113410" y="0"/>
                  </a:moveTo>
                  <a:lnTo>
                    <a:pt x="96520" y="0"/>
                  </a:lnTo>
                  <a:lnTo>
                    <a:pt x="96520" y="132054"/>
                  </a:lnTo>
                  <a:lnTo>
                    <a:pt x="113410" y="132054"/>
                  </a:lnTo>
                  <a:lnTo>
                    <a:pt x="113410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3" name="object 103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8396985" y="5614784"/>
              <a:ext cx="131064" cy="120561"/>
            </a:xfrm>
            <a:prstGeom prst="rect">
              <a:avLst/>
            </a:prstGeom>
          </p:spPr>
        </p:pic>
        <p:sp>
          <p:nvSpPr>
            <p:cNvPr id="104" name="object 104"/>
            <p:cNvSpPr/>
            <p:nvPr/>
          </p:nvSpPr>
          <p:spPr>
            <a:xfrm>
              <a:off x="5776976" y="5857290"/>
              <a:ext cx="724535" cy="140335"/>
            </a:xfrm>
            <a:custGeom>
              <a:avLst/>
              <a:gdLst/>
              <a:ahLst/>
              <a:cxnLst/>
              <a:rect l="l" t="t" r="r" b="b"/>
              <a:pathLst>
                <a:path w="724535" h="140335">
                  <a:moveTo>
                    <a:pt x="86995" y="54825"/>
                  </a:moveTo>
                  <a:lnTo>
                    <a:pt x="83629" y="33324"/>
                  </a:lnTo>
                  <a:lnTo>
                    <a:pt x="76161" y="21907"/>
                  </a:lnTo>
                  <a:lnTo>
                    <a:pt x="73571" y="17970"/>
                  </a:lnTo>
                  <a:lnTo>
                    <a:pt x="66421" y="14046"/>
                  </a:lnTo>
                  <a:lnTo>
                    <a:pt x="66421" y="55105"/>
                  </a:lnTo>
                  <a:lnTo>
                    <a:pt x="65849" y="62852"/>
                  </a:lnTo>
                  <a:lnTo>
                    <a:pt x="31877" y="90297"/>
                  </a:lnTo>
                  <a:lnTo>
                    <a:pt x="19558" y="90297"/>
                  </a:lnTo>
                  <a:lnTo>
                    <a:pt x="19558" y="21907"/>
                  </a:lnTo>
                  <a:lnTo>
                    <a:pt x="32004" y="21907"/>
                  </a:lnTo>
                  <a:lnTo>
                    <a:pt x="65849" y="47536"/>
                  </a:lnTo>
                  <a:lnTo>
                    <a:pt x="66421" y="55105"/>
                  </a:lnTo>
                  <a:lnTo>
                    <a:pt x="66421" y="14046"/>
                  </a:lnTo>
                  <a:lnTo>
                    <a:pt x="56819" y="8750"/>
                  </a:lnTo>
                  <a:lnTo>
                    <a:pt x="33401" y="5676"/>
                  </a:lnTo>
                  <a:lnTo>
                    <a:pt x="0" y="5676"/>
                  </a:lnTo>
                  <a:lnTo>
                    <a:pt x="0" y="106451"/>
                  </a:lnTo>
                  <a:lnTo>
                    <a:pt x="33020" y="106451"/>
                  </a:lnTo>
                  <a:lnTo>
                    <a:pt x="71882" y="92341"/>
                  </a:lnTo>
                  <a:lnTo>
                    <a:pt x="73647" y="90297"/>
                  </a:lnTo>
                  <a:lnTo>
                    <a:pt x="78473" y="84721"/>
                  </a:lnTo>
                  <a:lnTo>
                    <a:pt x="83197" y="75920"/>
                  </a:lnTo>
                  <a:lnTo>
                    <a:pt x="86042" y="65951"/>
                  </a:lnTo>
                  <a:lnTo>
                    <a:pt x="86995" y="54825"/>
                  </a:lnTo>
                  <a:close/>
                </a:path>
                <a:path w="724535" h="140335">
                  <a:moveTo>
                    <a:pt x="161290" y="67424"/>
                  </a:moveTo>
                  <a:lnTo>
                    <a:pt x="160997" y="63322"/>
                  </a:lnTo>
                  <a:lnTo>
                    <a:pt x="160756" y="59791"/>
                  </a:lnTo>
                  <a:lnTo>
                    <a:pt x="159194" y="53009"/>
                  </a:lnTo>
                  <a:lnTo>
                    <a:pt x="143256" y="34315"/>
                  </a:lnTo>
                  <a:lnTo>
                    <a:pt x="143256" y="51904"/>
                  </a:lnTo>
                  <a:lnTo>
                    <a:pt x="143256" y="63322"/>
                  </a:lnTo>
                  <a:lnTo>
                    <a:pt x="113284" y="63322"/>
                  </a:lnTo>
                  <a:lnTo>
                    <a:pt x="113919" y="58115"/>
                  </a:lnTo>
                  <a:lnTo>
                    <a:pt x="115824" y="53962"/>
                  </a:lnTo>
                  <a:lnTo>
                    <a:pt x="118745" y="50863"/>
                  </a:lnTo>
                  <a:lnTo>
                    <a:pt x="121793" y="47752"/>
                  </a:lnTo>
                  <a:lnTo>
                    <a:pt x="125222" y="46202"/>
                  </a:lnTo>
                  <a:lnTo>
                    <a:pt x="138557" y="46202"/>
                  </a:lnTo>
                  <a:lnTo>
                    <a:pt x="143256" y="51904"/>
                  </a:lnTo>
                  <a:lnTo>
                    <a:pt x="143256" y="34315"/>
                  </a:lnTo>
                  <a:lnTo>
                    <a:pt x="139446" y="32791"/>
                  </a:lnTo>
                  <a:lnTo>
                    <a:pt x="129413" y="32791"/>
                  </a:lnTo>
                  <a:lnTo>
                    <a:pt x="96774" y="55816"/>
                  </a:lnTo>
                  <a:lnTo>
                    <a:pt x="94234" y="71335"/>
                  </a:lnTo>
                  <a:lnTo>
                    <a:pt x="94818" y="79578"/>
                  </a:lnTo>
                  <a:lnTo>
                    <a:pt x="121754" y="107632"/>
                  </a:lnTo>
                  <a:lnTo>
                    <a:pt x="129667" y="108229"/>
                  </a:lnTo>
                  <a:lnTo>
                    <a:pt x="137185" y="107873"/>
                  </a:lnTo>
                  <a:lnTo>
                    <a:pt x="143979" y="106781"/>
                  </a:lnTo>
                  <a:lnTo>
                    <a:pt x="150050" y="104965"/>
                  </a:lnTo>
                  <a:lnTo>
                    <a:pt x="155448" y="102412"/>
                  </a:lnTo>
                  <a:lnTo>
                    <a:pt x="155448" y="94195"/>
                  </a:lnTo>
                  <a:lnTo>
                    <a:pt x="155448" y="87896"/>
                  </a:lnTo>
                  <a:lnTo>
                    <a:pt x="149098" y="92100"/>
                  </a:lnTo>
                  <a:lnTo>
                    <a:pt x="141986" y="94195"/>
                  </a:lnTo>
                  <a:lnTo>
                    <a:pt x="133985" y="94195"/>
                  </a:lnTo>
                  <a:lnTo>
                    <a:pt x="125336" y="93052"/>
                  </a:lnTo>
                  <a:lnTo>
                    <a:pt x="119011" y="89611"/>
                  </a:lnTo>
                  <a:lnTo>
                    <a:pt x="114998" y="83883"/>
                  </a:lnTo>
                  <a:lnTo>
                    <a:pt x="113284" y="75844"/>
                  </a:lnTo>
                  <a:lnTo>
                    <a:pt x="161290" y="75844"/>
                  </a:lnTo>
                  <a:lnTo>
                    <a:pt x="161290" y="67424"/>
                  </a:lnTo>
                  <a:close/>
                </a:path>
                <a:path w="724535" h="140335">
                  <a:moveTo>
                    <a:pt x="238379" y="62433"/>
                  </a:moveTo>
                  <a:lnTo>
                    <a:pt x="236880" y="49466"/>
                  </a:lnTo>
                  <a:lnTo>
                    <a:pt x="235991" y="47637"/>
                  </a:lnTo>
                  <a:lnTo>
                    <a:pt x="235229" y="46062"/>
                  </a:lnTo>
                  <a:lnTo>
                    <a:pt x="232384" y="40208"/>
                  </a:lnTo>
                  <a:lnTo>
                    <a:pt x="224929" y="34645"/>
                  </a:lnTo>
                  <a:lnTo>
                    <a:pt x="214503" y="32791"/>
                  </a:lnTo>
                  <a:lnTo>
                    <a:pt x="207238" y="33629"/>
                  </a:lnTo>
                  <a:lnTo>
                    <a:pt x="200914" y="36118"/>
                  </a:lnTo>
                  <a:lnTo>
                    <a:pt x="195529" y="40259"/>
                  </a:lnTo>
                  <a:lnTo>
                    <a:pt x="191135" y="46062"/>
                  </a:lnTo>
                  <a:lnTo>
                    <a:pt x="190881" y="46062"/>
                  </a:lnTo>
                  <a:lnTo>
                    <a:pt x="190881" y="34493"/>
                  </a:lnTo>
                  <a:lnTo>
                    <a:pt x="171831" y="34493"/>
                  </a:lnTo>
                  <a:lnTo>
                    <a:pt x="171831" y="106451"/>
                  </a:lnTo>
                  <a:lnTo>
                    <a:pt x="190881" y="106451"/>
                  </a:lnTo>
                  <a:lnTo>
                    <a:pt x="190881" y="60286"/>
                  </a:lnTo>
                  <a:lnTo>
                    <a:pt x="192278" y="56032"/>
                  </a:lnTo>
                  <a:lnTo>
                    <a:pt x="197866" y="49314"/>
                  </a:lnTo>
                  <a:lnTo>
                    <a:pt x="201549" y="47637"/>
                  </a:lnTo>
                  <a:lnTo>
                    <a:pt x="214884" y="47637"/>
                  </a:lnTo>
                  <a:lnTo>
                    <a:pt x="219329" y="53809"/>
                  </a:lnTo>
                  <a:lnTo>
                    <a:pt x="219329" y="106451"/>
                  </a:lnTo>
                  <a:lnTo>
                    <a:pt x="238379" y="106451"/>
                  </a:lnTo>
                  <a:lnTo>
                    <a:pt x="238379" y="62433"/>
                  </a:lnTo>
                  <a:close/>
                </a:path>
                <a:path w="724535" h="140335">
                  <a:moveTo>
                    <a:pt x="366522" y="34493"/>
                  </a:moveTo>
                  <a:lnTo>
                    <a:pt x="347599" y="34493"/>
                  </a:lnTo>
                  <a:lnTo>
                    <a:pt x="331978" y="81800"/>
                  </a:lnTo>
                  <a:lnTo>
                    <a:pt x="330962" y="84950"/>
                  </a:lnTo>
                  <a:lnTo>
                    <a:pt x="330200" y="87718"/>
                  </a:lnTo>
                  <a:lnTo>
                    <a:pt x="329946" y="90093"/>
                  </a:lnTo>
                  <a:lnTo>
                    <a:pt x="329565" y="90093"/>
                  </a:lnTo>
                  <a:lnTo>
                    <a:pt x="328803" y="85979"/>
                  </a:lnTo>
                  <a:lnTo>
                    <a:pt x="328168" y="83172"/>
                  </a:lnTo>
                  <a:lnTo>
                    <a:pt x="327787" y="81673"/>
                  </a:lnTo>
                  <a:lnTo>
                    <a:pt x="313905" y="38354"/>
                  </a:lnTo>
                  <a:lnTo>
                    <a:pt x="312674" y="34493"/>
                  </a:lnTo>
                  <a:lnTo>
                    <a:pt x="276352" y="34493"/>
                  </a:lnTo>
                  <a:lnTo>
                    <a:pt x="276352" y="12865"/>
                  </a:lnTo>
                  <a:lnTo>
                    <a:pt x="257302" y="18415"/>
                  </a:lnTo>
                  <a:lnTo>
                    <a:pt x="257302" y="34493"/>
                  </a:lnTo>
                  <a:lnTo>
                    <a:pt x="245491" y="34493"/>
                  </a:lnTo>
                  <a:lnTo>
                    <a:pt x="245491" y="49009"/>
                  </a:lnTo>
                  <a:lnTo>
                    <a:pt x="257302" y="49009"/>
                  </a:lnTo>
                  <a:lnTo>
                    <a:pt x="257327" y="84950"/>
                  </a:lnTo>
                  <a:lnTo>
                    <a:pt x="258699" y="94996"/>
                  </a:lnTo>
                  <a:lnTo>
                    <a:pt x="262890" y="102311"/>
                  </a:lnTo>
                  <a:lnTo>
                    <a:pt x="269836" y="106705"/>
                  </a:lnTo>
                  <a:lnTo>
                    <a:pt x="279527" y="108165"/>
                  </a:lnTo>
                  <a:lnTo>
                    <a:pt x="285242" y="108165"/>
                  </a:lnTo>
                  <a:lnTo>
                    <a:pt x="289814" y="107340"/>
                  </a:lnTo>
                  <a:lnTo>
                    <a:pt x="292989" y="105702"/>
                  </a:lnTo>
                  <a:lnTo>
                    <a:pt x="292989" y="93306"/>
                  </a:lnTo>
                  <a:lnTo>
                    <a:pt x="292989" y="91109"/>
                  </a:lnTo>
                  <a:lnTo>
                    <a:pt x="290830" y="92570"/>
                  </a:lnTo>
                  <a:lnTo>
                    <a:pt x="288417" y="93306"/>
                  </a:lnTo>
                  <a:lnTo>
                    <a:pt x="279527" y="93306"/>
                  </a:lnTo>
                  <a:lnTo>
                    <a:pt x="276352" y="89331"/>
                  </a:lnTo>
                  <a:lnTo>
                    <a:pt x="276352" y="49009"/>
                  </a:lnTo>
                  <a:lnTo>
                    <a:pt x="292989" y="49009"/>
                  </a:lnTo>
                  <a:lnTo>
                    <a:pt x="292989" y="38354"/>
                  </a:lnTo>
                  <a:lnTo>
                    <a:pt x="320421" y="106311"/>
                  </a:lnTo>
                  <a:lnTo>
                    <a:pt x="315976" y="116586"/>
                  </a:lnTo>
                  <a:lnTo>
                    <a:pt x="313563" y="122428"/>
                  </a:lnTo>
                  <a:lnTo>
                    <a:pt x="309499" y="125349"/>
                  </a:lnTo>
                  <a:lnTo>
                    <a:pt x="300482" y="125349"/>
                  </a:lnTo>
                  <a:lnTo>
                    <a:pt x="297561" y="124612"/>
                  </a:lnTo>
                  <a:lnTo>
                    <a:pt x="294894" y="123151"/>
                  </a:lnTo>
                  <a:lnTo>
                    <a:pt x="294894" y="138696"/>
                  </a:lnTo>
                  <a:lnTo>
                    <a:pt x="297942" y="139750"/>
                  </a:lnTo>
                  <a:lnTo>
                    <a:pt x="301879" y="140271"/>
                  </a:lnTo>
                  <a:lnTo>
                    <a:pt x="306451" y="140271"/>
                  </a:lnTo>
                  <a:lnTo>
                    <a:pt x="315683" y="138633"/>
                  </a:lnTo>
                  <a:lnTo>
                    <a:pt x="323748" y="133692"/>
                  </a:lnTo>
                  <a:lnTo>
                    <a:pt x="330631" y="125450"/>
                  </a:lnTo>
                  <a:lnTo>
                    <a:pt x="336296" y="113919"/>
                  </a:lnTo>
                  <a:lnTo>
                    <a:pt x="345351" y="90093"/>
                  </a:lnTo>
                  <a:lnTo>
                    <a:pt x="366522" y="34493"/>
                  </a:lnTo>
                  <a:close/>
                </a:path>
                <a:path w="724535" h="140335">
                  <a:moveTo>
                    <a:pt x="503174" y="106451"/>
                  </a:moveTo>
                  <a:lnTo>
                    <a:pt x="478536" y="67729"/>
                  </a:lnTo>
                  <a:lnTo>
                    <a:pt x="477494" y="66675"/>
                  </a:lnTo>
                  <a:lnTo>
                    <a:pt x="473456" y="62547"/>
                  </a:lnTo>
                  <a:lnTo>
                    <a:pt x="468757" y="60998"/>
                  </a:lnTo>
                  <a:lnTo>
                    <a:pt x="468757" y="60718"/>
                  </a:lnTo>
                  <a:lnTo>
                    <a:pt x="475996" y="58661"/>
                  </a:lnTo>
                  <a:lnTo>
                    <a:pt x="481584" y="55181"/>
                  </a:lnTo>
                  <a:lnTo>
                    <a:pt x="484606" y="51409"/>
                  </a:lnTo>
                  <a:lnTo>
                    <a:pt x="485521" y="50279"/>
                  </a:lnTo>
                  <a:lnTo>
                    <a:pt x="489331" y="45377"/>
                  </a:lnTo>
                  <a:lnTo>
                    <a:pt x="491261" y="39865"/>
                  </a:lnTo>
                  <a:lnTo>
                    <a:pt x="491337" y="32791"/>
                  </a:lnTo>
                  <a:lnTo>
                    <a:pt x="489165" y="21005"/>
                  </a:lnTo>
                  <a:lnTo>
                    <a:pt x="489077" y="20878"/>
                  </a:lnTo>
                  <a:lnTo>
                    <a:pt x="482612" y="12496"/>
                  </a:lnTo>
                  <a:lnTo>
                    <a:pt x="471690" y="7391"/>
                  </a:lnTo>
                  <a:lnTo>
                    <a:pt x="470789" y="7302"/>
                  </a:lnTo>
                  <a:lnTo>
                    <a:pt x="470789" y="25666"/>
                  </a:lnTo>
                  <a:lnTo>
                    <a:pt x="470789" y="39865"/>
                  </a:lnTo>
                  <a:lnTo>
                    <a:pt x="469265" y="43700"/>
                  </a:lnTo>
                  <a:lnTo>
                    <a:pt x="462915" y="49872"/>
                  </a:lnTo>
                  <a:lnTo>
                    <a:pt x="458597" y="51409"/>
                  </a:lnTo>
                  <a:lnTo>
                    <a:pt x="441706" y="51409"/>
                  </a:lnTo>
                  <a:lnTo>
                    <a:pt x="441706" y="20878"/>
                  </a:lnTo>
                  <a:lnTo>
                    <a:pt x="465074" y="20878"/>
                  </a:lnTo>
                  <a:lnTo>
                    <a:pt x="470789" y="25666"/>
                  </a:lnTo>
                  <a:lnTo>
                    <a:pt x="470789" y="7302"/>
                  </a:lnTo>
                  <a:lnTo>
                    <a:pt x="456438" y="5676"/>
                  </a:lnTo>
                  <a:lnTo>
                    <a:pt x="422148" y="5676"/>
                  </a:lnTo>
                  <a:lnTo>
                    <a:pt x="422148" y="106451"/>
                  </a:lnTo>
                  <a:lnTo>
                    <a:pt x="441706" y="106451"/>
                  </a:lnTo>
                  <a:lnTo>
                    <a:pt x="441706" y="66675"/>
                  </a:lnTo>
                  <a:lnTo>
                    <a:pt x="451485" y="66675"/>
                  </a:lnTo>
                  <a:lnTo>
                    <a:pt x="480568" y="106451"/>
                  </a:lnTo>
                  <a:lnTo>
                    <a:pt x="503174" y="106451"/>
                  </a:lnTo>
                  <a:close/>
                </a:path>
                <a:path w="724535" h="140335">
                  <a:moveTo>
                    <a:pt x="575310" y="69684"/>
                  </a:moveTo>
                  <a:lnTo>
                    <a:pt x="574687" y="61696"/>
                  </a:lnTo>
                  <a:lnTo>
                    <a:pt x="572833" y="54559"/>
                  </a:lnTo>
                  <a:lnTo>
                    <a:pt x="569734" y="48260"/>
                  </a:lnTo>
                  <a:lnTo>
                    <a:pt x="569239" y="47637"/>
                  </a:lnTo>
                  <a:lnTo>
                    <a:pt x="565404" y="42811"/>
                  </a:lnTo>
                  <a:lnTo>
                    <a:pt x="559968" y="38430"/>
                  </a:lnTo>
                  <a:lnTo>
                    <a:pt x="555828" y="36398"/>
                  </a:lnTo>
                  <a:lnTo>
                    <a:pt x="555828" y="69684"/>
                  </a:lnTo>
                  <a:lnTo>
                    <a:pt x="555777" y="70916"/>
                  </a:lnTo>
                  <a:lnTo>
                    <a:pt x="554748" y="80264"/>
                  </a:lnTo>
                  <a:lnTo>
                    <a:pt x="551357" y="87515"/>
                  </a:lnTo>
                  <a:lnTo>
                    <a:pt x="545693" y="91859"/>
                  </a:lnTo>
                  <a:lnTo>
                    <a:pt x="537718" y="93306"/>
                  </a:lnTo>
                  <a:lnTo>
                    <a:pt x="529526" y="91897"/>
                  </a:lnTo>
                  <a:lnTo>
                    <a:pt x="523646" y="87642"/>
                  </a:lnTo>
                  <a:lnTo>
                    <a:pt x="520103" y="80568"/>
                  </a:lnTo>
                  <a:lnTo>
                    <a:pt x="518947" y="70916"/>
                  </a:lnTo>
                  <a:lnTo>
                    <a:pt x="518922" y="63474"/>
                  </a:lnTo>
                  <a:lnTo>
                    <a:pt x="520573" y="57861"/>
                  </a:lnTo>
                  <a:lnTo>
                    <a:pt x="527177" y="49682"/>
                  </a:lnTo>
                  <a:lnTo>
                    <a:pt x="531749" y="47637"/>
                  </a:lnTo>
                  <a:lnTo>
                    <a:pt x="537718" y="47637"/>
                  </a:lnTo>
                  <a:lnTo>
                    <a:pt x="545693" y="49047"/>
                  </a:lnTo>
                  <a:lnTo>
                    <a:pt x="551370" y="53263"/>
                  </a:lnTo>
                  <a:lnTo>
                    <a:pt x="554748" y="60286"/>
                  </a:lnTo>
                  <a:lnTo>
                    <a:pt x="555828" y="69684"/>
                  </a:lnTo>
                  <a:lnTo>
                    <a:pt x="555828" y="36398"/>
                  </a:lnTo>
                  <a:lnTo>
                    <a:pt x="553618" y="35306"/>
                  </a:lnTo>
                  <a:lnTo>
                    <a:pt x="546354" y="33426"/>
                  </a:lnTo>
                  <a:lnTo>
                    <a:pt x="538226" y="32791"/>
                  </a:lnTo>
                  <a:lnTo>
                    <a:pt x="529818" y="33439"/>
                  </a:lnTo>
                  <a:lnTo>
                    <a:pt x="500278" y="62547"/>
                  </a:lnTo>
                  <a:lnTo>
                    <a:pt x="499618" y="70916"/>
                  </a:lnTo>
                  <a:lnTo>
                    <a:pt x="500253" y="79044"/>
                  </a:lnTo>
                  <a:lnTo>
                    <a:pt x="528993" y="107607"/>
                  </a:lnTo>
                  <a:lnTo>
                    <a:pt x="537210" y="108229"/>
                  </a:lnTo>
                  <a:lnTo>
                    <a:pt x="545515" y="107581"/>
                  </a:lnTo>
                  <a:lnTo>
                    <a:pt x="552919" y="105613"/>
                  </a:lnTo>
                  <a:lnTo>
                    <a:pt x="559422" y="102323"/>
                  </a:lnTo>
                  <a:lnTo>
                    <a:pt x="565023" y="97726"/>
                  </a:lnTo>
                  <a:lnTo>
                    <a:pt x="568502" y="93306"/>
                  </a:lnTo>
                  <a:lnTo>
                    <a:pt x="569518" y="92036"/>
                  </a:lnTo>
                  <a:lnTo>
                    <a:pt x="572731" y="85458"/>
                  </a:lnTo>
                  <a:lnTo>
                    <a:pt x="574662" y="78016"/>
                  </a:lnTo>
                  <a:lnTo>
                    <a:pt x="575310" y="69684"/>
                  </a:lnTo>
                  <a:close/>
                </a:path>
                <a:path w="724535" h="140335">
                  <a:moveTo>
                    <a:pt x="642112" y="62357"/>
                  </a:moveTo>
                  <a:lnTo>
                    <a:pt x="613029" y="32791"/>
                  </a:lnTo>
                  <a:lnTo>
                    <a:pt x="608838" y="32791"/>
                  </a:lnTo>
                  <a:lnTo>
                    <a:pt x="604266" y="33362"/>
                  </a:lnTo>
                  <a:lnTo>
                    <a:pt x="593979" y="35699"/>
                  </a:lnTo>
                  <a:lnTo>
                    <a:pt x="589788" y="37211"/>
                  </a:lnTo>
                  <a:lnTo>
                    <a:pt x="586486" y="39090"/>
                  </a:lnTo>
                  <a:lnTo>
                    <a:pt x="586486" y="54279"/>
                  </a:lnTo>
                  <a:lnTo>
                    <a:pt x="592264" y="50787"/>
                  </a:lnTo>
                  <a:lnTo>
                    <a:pt x="598208" y="48285"/>
                  </a:lnTo>
                  <a:lnTo>
                    <a:pt x="604316" y="46786"/>
                  </a:lnTo>
                  <a:lnTo>
                    <a:pt x="610616" y="46278"/>
                  </a:lnTo>
                  <a:lnTo>
                    <a:pt x="619506" y="46278"/>
                  </a:lnTo>
                  <a:lnTo>
                    <a:pt x="623989" y="50787"/>
                  </a:lnTo>
                  <a:lnTo>
                    <a:pt x="624078" y="60032"/>
                  </a:lnTo>
                  <a:lnTo>
                    <a:pt x="624078" y="71742"/>
                  </a:lnTo>
                  <a:lnTo>
                    <a:pt x="624078" y="82105"/>
                  </a:lnTo>
                  <a:lnTo>
                    <a:pt x="622554" y="86156"/>
                  </a:lnTo>
                  <a:lnTo>
                    <a:pt x="619633" y="89369"/>
                  </a:lnTo>
                  <a:lnTo>
                    <a:pt x="616585" y="92583"/>
                  </a:lnTo>
                  <a:lnTo>
                    <a:pt x="612902" y="94195"/>
                  </a:lnTo>
                  <a:lnTo>
                    <a:pt x="604901" y="94195"/>
                  </a:lnTo>
                  <a:lnTo>
                    <a:pt x="602361" y="93306"/>
                  </a:lnTo>
                  <a:lnTo>
                    <a:pt x="600329" y="91528"/>
                  </a:lnTo>
                  <a:lnTo>
                    <a:pt x="598424" y="89750"/>
                  </a:lnTo>
                  <a:lnTo>
                    <a:pt x="597408" y="87439"/>
                  </a:lnTo>
                  <a:lnTo>
                    <a:pt x="597408" y="78308"/>
                  </a:lnTo>
                  <a:lnTo>
                    <a:pt x="601472" y="74637"/>
                  </a:lnTo>
                  <a:lnTo>
                    <a:pt x="624078" y="71742"/>
                  </a:lnTo>
                  <a:lnTo>
                    <a:pt x="624078" y="60032"/>
                  </a:lnTo>
                  <a:lnTo>
                    <a:pt x="585609" y="70396"/>
                  </a:lnTo>
                  <a:lnTo>
                    <a:pt x="579513" y="93306"/>
                  </a:lnTo>
                  <a:lnTo>
                    <a:pt x="581533" y="98475"/>
                  </a:lnTo>
                  <a:lnTo>
                    <a:pt x="589661" y="106273"/>
                  </a:lnTo>
                  <a:lnTo>
                    <a:pt x="595122" y="108229"/>
                  </a:lnTo>
                  <a:lnTo>
                    <a:pt x="611632" y="108229"/>
                  </a:lnTo>
                  <a:lnTo>
                    <a:pt x="618744" y="104101"/>
                  </a:lnTo>
                  <a:lnTo>
                    <a:pt x="623570" y="95834"/>
                  </a:lnTo>
                  <a:lnTo>
                    <a:pt x="623951" y="95834"/>
                  </a:lnTo>
                  <a:lnTo>
                    <a:pt x="623951" y="106451"/>
                  </a:lnTo>
                  <a:lnTo>
                    <a:pt x="642112" y="106451"/>
                  </a:lnTo>
                  <a:lnTo>
                    <a:pt x="642112" y="95834"/>
                  </a:lnTo>
                  <a:lnTo>
                    <a:pt x="642112" y="94195"/>
                  </a:lnTo>
                  <a:lnTo>
                    <a:pt x="642112" y="71742"/>
                  </a:lnTo>
                  <a:lnTo>
                    <a:pt x="642112" y="62357"/>
                  </a:lnTo>
                  <a:close/>
                </a:path>
                <a:path w="724535" h="140335">
                  <a:moveTo>
                    <a:pt x="724154" y="0"/>
                  </a:moveTo>
                  <a:lnTo>
                    <a:pt x="705485" y="0"/>
                  </a:lnTo>
                  <a:lnTo>
                    <a:pt x="705485" y="60236"/>
                  </a:lnTo>
                  <a:lnTo>
                    <a:pt x="705446" y="78422"/>
                  </a:lnTo>
                  <a:lnTo>
                    <a:pt x="703834" y="83375"/>
                  </a:lnTo>
                  <a:lnTo>
                    <a:pt x="697484" y="91325"/>
                  </a:lnTo>
                  <a:lnTo>
                    <a:pt x="693293" y="93306"/>
                  </a:lnTo>
                  <a:lnTo>
                    <a:pt x="683133" y="93306"/>
                  </a:lnTo>
                  <a:lnTo>
                    <a:pt x="678942" y="91401"/>
                  </a:lnTo>
                  <a:lnTo>
                    <a:pt x="672846" y="83781"/>
                  </a:lnTo>
                  <a:lnTo>
                    <a:pt x="671322" y="78422"/>
                  </a:lnTo>
                  <a:lnTo>
                    <a:pt x="671322" y="64185"/>
                  </a:lnTo>
                  <a:lnTo>
                    <a:pt x="672973" y="58369"/>
                  </a:lnTo>
                  <a:lnTo>
                    <a:pt x="679323" y="49784"/>
                  </a:lnTo>
                  <a:lnTo>
                    <a:pt x="683641" y="47637"/>
                  </a:lnTo>
                  <a:lnTo>
                    <a:pt x="693801" y="47637"/>
                  </a:lnTo>
                  <a:lnTo>
                    <a:pt x="697738" y="49314"/>
                  </a:lnTo>
                  <a:lnTo>
                    <a:pt x="703834" y="56032"/>
                  </a:lnTo>
                  <a:lnTo>
                    <a:pt x="705485" y="60236"/>
                  </a:lnTo>
                  <a:lnTo>
                    <a:pt x="705485" y="0"/>
                  </a:lnTo>
                  <a:lnTo>
                    <a:pt x="705231" y="0"/>
                  </a:lnTo>
                  <a:lnTo>
                    <a:pt x="705231" y="43256"/>
                  </a:lnTo>
                  <a:lnTo>
                    <a:pt x="704850" y="43256"/>
                  </a:lnTo>
                  <a:lnTo>
                    <a:pt x="700913" y="36283"/>
                  </a:lnTo>
                  <a:lnTo>
                    <a:pt x="694309" y="32791"/>
                  </a:lnTo>
                  <a:lnTo>
                    <a:pt x="684784" y="32791"/>
                  </a:lnTo>
                  <a:lnTo>
                    <a:pt x="654304" y="56095"/>
                  </a:lnTo>
                  <a:lnTo>
                    <a:pt x="652018" y="72085"/>
                  </a:lnTo>
                  <a:lnTo>
                    <a:pt x="652526" y="80010"/>
                  </a:lnTo>
                  <a:lnTo>
                    <a:pt x="672846" y="108229"/>
                  </a:lnTo>
                  <a:lnTo>
                    <a:pt x="681863" y="108229"/>
                  </a:lnTo>
                  <a:lnTo>
                    <a:pt x="689025" y="107467"/>
                  </a:lnTo>
                  <a:lnTo>
                    <a:pt x="695261" y="105143"/>
                  </a:lnTo>
                  <a:lnTo>
                    <a:pt x="700532" y="101269"/>
                  </a:lnTo>
                  <a:lnTo>
                    <a:pt x="704850" y="95834"/>
                  </a:lnTo>
                  <a:lnTo>
                    <a:pt x="705231" y="95834"/>
                  </a:lnTo>
                  <a:lnTo>
                    <a:pt x="705231" y="106451"/>
                  </a:lnTo>
                  <a:lnTo>
                    <a:pt x="724154" y="106451"/>
                  </a:lnTo>
                  <a:lnTo>
                    <a:pt x="724154" y="95834"/>
                  </a:lnTo>
                  <a:lnTo>
                    <a:pt x="724154" y="93306"/>
                  </a:lnTo>
                  <a:lnTo>
                    <a:pt x="724154" y="47637"/>
                  </a:lnTo>
                  <a:lnTo>
                    <a:pt x="724154" y="43256"/>
                  </a:lnTo>
                  <a:lnTo>
                    <a:pt x="724154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5" name="object 105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6512432" y="5844006"/>
              <a:ext cx="116967" cy="132054"/>
            </a:xfrm>
            <a:prstGeom prst="rect">
              <a:avLst/>
            </a:prstGeom>
          </p:spPr>
        </p:pic>
        <p:sp>
          <p:nvSpPr>
            <p:cNvPr id="106" name="object 106"/>
            <p:cNvSpPr/>
            <p:nvPr/>
          </p:nvSpPr>
          <p:spPr>
            <a:xfrm>
              <a:off x="6696836" y="5844006"/>
              <a:ext cx="264160" cy="132080"/>
            </a:xfrm>
            <a:custGeom>
              <a:avLst/>
              <a:gdLst/>
              <a:ahLst/>
              <a:cxnLst/>
              <a:rect l="l" t="t" r="r" b="b"/>
              <a:pathLst>
                <a:path w="264159" h="132079">
                  <a:moveTo>
                    <a:pt x="202184" y="79070"/>
                  </a:moveTo>
                  <a:lnTo>
                    <a:pt x="162052" y="90931"/>
                  </a:lnTo>
                  <a:lnTo>
                    <a:pt x="158272" y="113144"/>
                  </a:lnTo>
                  <a:lnTo>
                    <a:pt x="162052" y="119468"/>
                  </a:lnTo>
                  <a:lnTo>
                    <a:pt x="202184" y="131508"/>
                  </a:lnTo>
                  <a:lnTo>
                    <a:pt x="212089" y="131058"/>
                  </a:lnTo>
                  <a:lnTo>
                    <a:pt x="243829" y="117208"/>
                  </a:lnTo>
                  <a:lnTo>
                    <a:pt x="202184" y="117208"/>
                  </a:lnTo>
                  <a:lnTo>
                    <a:pt x="190755" y="116453"/>
                  </a:lnTo>
                  <a:lnTo>
                    <a:pt x="182578" y="114192"/>
                  </a:lnTo>
                  <a:lnTo>
                    <a:pt x="177663" y="110425"/>
                  </a:lnTo>
                  <a:lnTo>
                    <a:pt x="176022" y="105155"/>
                  </a:lnTo>
                  <a:lnTo>
                    <a:pt x="177663" y="100005"/>
                  </a:lnTo>
                  <a:lnTo>
                    <a:pt x="182578" y="96326"/>
                  </a:lnTo>
                  <a:lnTo>
                    <a:pt x="190755" y="94118"/>
                  </a:lnTo>
                  <a:lnTo>
                    <a:pt x="202184" y="93383"/>
                  </a:lnTo>
                  <a:lnTo>
                    <a:pt x="243950" y="93383"/>
                  </a:lnTo>
                  <a:lnTo>
                    <a:pt x="242443" y="90881"/>
                  </a:lnTo>
                  <a:lnTo>
                    <a:pt x="234696" y="86156"/>
                  </a:lnTo>
                  <a:lnTo>
                    <a:pt x="228312" y="83056"/>
                  </a:lnTo>
                  <a:lnTo>
                    <a:pt x="220773" y="80841"/>
                  </a:lnTo>
                  <a:lnTo>
                    <a:pt x="212068" y="79513"/>
                  </a:lnTo>
                  <a:lnTo>
                    <a:pt x="202184" y="79070"/>
                  </a:lnTo>
                  <a:close/>
                </a:path>
                <a:path w="264159" h="132079">
                  <a:moveTo>
                    <a:pt x="243950" y="93383"/>
                  </a:moveTo>
                  <a:lnTo>
                    <a:pt x="202184" y="93383"/>
                  </a:lnTo>
                  <a:lnTo>
                    <a:pt x="213758" y="94118"/>
                  </a:lnTo>
                  <a:lnTo>
                    <a:pt x="222011" y="96326"/>
                  </a:lnTo>
                  <a:lnTo>
                    <a:pt x="226954" y="100005"/>
                  </a:lnTo>
                  <a:lnTo>
                    <a:pt x="228600" y="105155"/>
                  </a:lnTo>
                  <a:lnTo>
                    <a:pt x="226954" y="110425"/>
                  </a:lnTo>
                  <a:lnTo>
                    <a:pt x="222011" y="114192"/>
                  </a:lnTo>
                  <a:lnTo>
                    <a:pt x="213758" y="116453"/>
                  </a:lnTo>
                  <a:lnTo>
                    <a:pt x="202184" y="117208"/>
                  </a:lnTo>
                  <a:lnTo>
                    <a:pt x="243829" y="117208"/>
                  </a:lnTo>
                  <a:lnTo>
                    <a:pt x="246253" y="113144"/>
                  </a:lnTo>
                  <a:lnTo>
                    <a:pt x="246253" y="97205"/>
                  </a:lnTo>
                  <a:lnTo>
                    <a:pt x="243950" y="93383"/>
                  </a:lnTo>
                  <a:close/>
                </a:path>
                <a:path w="264159" h="132079">
                  <a:moveTo>
                    <a:pt x="52451" y="8826"/>
                  </a:moveTo>
                  <a:lnTo>
                    <a:pt x="35179" y="8826"/>
                  </a:lnTo>
                  <a:lnTo>
                    <a:pt x="35179" y="34505"/>
                  </a:lnTo>
                  <a:lnTo>
                    <a:pt x="34559" y="42537"/>
                  </a:lnTo>
                  <a:lnTo>
                    <a:pt x="14017" y="79657"/>
                  </a:lnTo>
                  <a:lnTo>
                    <a:pt x="0" y="89471"/>
                  </a:lnTo>
                  <a:lnTo>
                    <a:pt x="13335" y="101523"/>
                  </a:lnTo>
                  <a:lnTo>
                    <a:pt x="22596" y="94156"/>
                  </a:lnTo>
                  <a:lnTo>
                    <a:pt x="30749" y="85882"/>
                  </a:lnTo>
                  <a:lnTo>
                    <a:pt x="37784" y="76701"/>
                  </a:lnTo>
                  <a:lnTo>
                    <a:pt x="43688" y="66611"/>
                  </a:lnTo>
                  <a:lnTo>
                    <a:pt x="63568" y="66611"/>
                  </a:lnTo>
                  <a:lnTo>
                    <a:pt x="52483" y="34505"/>
                  </a:lnTo>
                  <a:lnTo>
                    <a:pt x="52451" y="8826"/>
                  </a:lnTo>
                  <a:close/>
                </a:path>
                <a:path w="264159" h="132079">
                  <a:moveTo>
                    <a:pt x="63568" y="66611"/>
                  </a:moveTo>
                  <a:lnTo>
                    <a:pt x="43688" y="66611"/>
                  </a:lnTo>
                  <a:lnTo>
                    <a:pt x="49859" y="75996"/>
                  </a:lnTo>
                  <a:lnTo>
                    <a:pt x="56959" y="84566"/>
                  </a:lnTo>
                  <a:lnTo>
                    <a:pt x="65012" y="92321"/>
                  </a:lnTo>
                  <a:lnTo>
                    <a:pt x="74041" y="99263"/>
                  </a:lnTo>
                  <a:lnTo>
                    <a:pt x="86106" y="85636"/>
                  </a:lnTo>
                  <a:lnTo>
                    <a:pt x="79176" y="81987"/>
                  </a:lnTo>
                  <a:lnTo>
                    <a:pt x="72866" y="77271"/>
                  </a:lnTo>
                  <a:lnTo>
                    <a:pt x="67175" y="71486"/>
                  </a:lnTo>
                  <a:lnTo>
                    <a:pt x="63568" y="66611"/>
                  </a:lnTo>
                  <a:close/>
                </a:path>
                <a:path w="264159" h="132079">
                  <a:moveTo>
                    <a:pt x="185674" y="20192"/>
                  </a:moveTo>
                  <a:lnTo>
                    <a:pt x="168529" y="20192"/>
                  </a:lnTo>
                  <a:lnTo>
                    <a:pt x="168529" y="25526"/>
                  </a:lnTo>
                  <a:lnTo>
                    <a:pt x="167913" y="31609"/>
                  </a:lnTo>
                  <a:lnTo>
                    <a:pt x="142107" y="62932"/>
                  </a:lnTo>
                  <a:lnTo>
                    <a:pt x="135509" y="65925"/>
                  </a:lnTo>
                  <a:lnTo>
                    <a:pt x="147701" y="77977"/>
                  </a:lnTo>
                  <a:lnTo>
                    <a:pt x="177546" y="49352"/>
                  </a:lnTo>
                  <a:lnTo>
                    <a:pt x="198012" y="49352"/>
                  </a:lnTo>
                  <a:lnTo>
                    <a:pt x="194691" y="46278"/>
                  </a:lnTo>
                  <a:lnTo>
                    <a:pt x="188722" y="39928"/>
                  </a:lnTo>
                  <a:lnTo>
                    <a:pt x="185674" y="32829"/>
                  </a:lnTo>
                  <a:lnTo>
                    <a:pt x="185674" y="20192"/>
                  </a:lnTo>
                  <a:close/>
                </a:path>
                <a:path w="264159" h="132079">
                  <a:moveTo>
                    <a:pt x="198012" y="49352"/>
                  </a:moveTo>
                  <a:lnTo>
                    <a:pt x="177546" y="49352"/>
                  </a:lnTo>
                  <a:lnTo>
                    <a:pt x="183096" y="56252"/>
                  </a:lnTo>
                  <a:lnTo>
                    <a:pt x="189849" y="62571"/>
                  </a:lnTo>
                  <a:lnTo>
                    <a:pt x="197816" y="68306"/>
                  </a:lnTo>
                  <a:lnTo>
                    <a:pt x="207010" y="73456"/>
                  </a:lnTo>
                  <a:lnTo>
                    <a:pt x="217932" y="60451"/>
                  </a:lnTo>
                  <a:lnTo>
                    <a:pt x="211121" y="57815"/>
                  </a:lnTo>
                  <a:lnTo>
                    <a:pt x="204977" y="54575"/>
                  </a:lnTo>
                  <a:lnTo>
                    <a:pt x="199501" y="50729"/>
                  </a:lnTo>
                  <a:lnTo>
                    <a:pt x="198012" y="49352"/>
                  </a:lnTo>
                  <a:close/>
                </a:path>
                <a:path w="264159" h="132079">
                  <a:moveTo>
                    <a:pt x="212217" y="5880"/>
                  </a:moveTo>
                  <a:lnTo>
                    <a:pt x="141224" y="5880"/>
                  </a:lnTo>
                  <a:lnTo>
                    <a:pt x="141224" y="20192"/>
                  </a:lnTo>
                  <a:lnTo>
                    <a:pt x="212217" y="20192"/>
                  </a:lnTo>
                  <a:lnTo>
                    <a:pt x="212217" y="5880"/>
                  </a:lnTo>
                  <a:close/>
                </a:path>
                <a:path w="264159" h="132079">
                  <a:moveTo>
                    <a:pt x="244094" y="0"/>
                  </a:moveTo>
                  <a:lnTo>
                    <a:pt x="226949" y="0"/>
                  </a:lnTo>
                  <a:lnTo>
                    <a:pt x="226949" y="77088"/>
                  </a:lnTo>
                  <a:lnTo>
                    <a:pt x="244094" y="77088"/>
                  </a:lnTo>
                  <a:lnTo>
                    <a:pt x="244094" y="46824"/>
                  </a:lnTo>
                  <a:lnTo>
                    <a:pt x="264160" y="46824"/>
                  </a:lnTo>
                  <a:lnTo>
                    <a:pt x="264160" y="32384"/>
                  </a:lnTo>
                  <a:lnTo>
                    <a:pt x="244094" y="32384"/>
                  </a:lnTo>
                  <a:lnTo>
                    <a:pt x="244094" y="0"/>
                  </a:lnTo>
                  <a:close/>
                </a:path>
                <a:path w="264159" h="132079">
                  <a:moveTo>
                    <a:pt x="112776" y="0"/>
                  </a:moveTo>
                  <a:lnTo>
                    <a:pt x="95631" y="0"/>
                  </a:lnTo>
                  <a:lnTo>
                    <a:pt x="95631" y="132054"/>
                  </a:lnTo>
                  <a:lnTo>
                    <a:pt x="112776" y="132054"/>
                  </a:lnTo>
                  <a:lnTo>
                    <a:pt x="112776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7" name="object 107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7013702" y="5844006"/>
              <a:ext cx="1744726" cy="132194"/>
            </a:xfrm>
            <a:prstGeom prst="rect">
              <a:avLst/>
            </a:prstGeom>
          </p:spPr>
        </p:pic>
        <p:sp>
          <p:nvSpPr>
            <p:cNvPr id="108" name="object 108"/>
            <p:cNvSpPr/>
            <p:nvPr/>
          </p:nvSpPr>
          <p:spPr>
            <a:xfrm>
              <a:off x="3885691" y="6447828"/>
              <a:ext cx="44450" cy="42545"/>
            </a:xfrm>
            <a:custGeom>
              <a:avLst/>
              <a:gdLst/>
              <a:ahLst/>
              <a:cxnLst/>
              <a:rect l="l" t="t" r="r" b="b"/>
              <a:pathLst>
                <a:path w="44450" h="42545">
                  <a:moveTo>
                    <a:pt x="27940" y="0"/>
                  </a:moveTo>
                  <a:lnTo>
                    <a:pt x="16129" y="0"/>
                  </a:lnTo>
                  <a:lnTo>
                    <a:pt x="18287" y="16802"/>
                  </a:lnTo>
                  <a:lnTo>
                    <a:pt x="3683" y="10718"/>
                  </a:lnTo>
                  <a:lnTo>
                    <a:pt x="0" y="21043"/>
                  </a:lnTo>
                  <a:lnTo>
                    <a:pt x="15748" y="23444"/>
                  </a:lnTo>
                  <a:lnTo>
                    <a:pt x="4572" y="36055"/>
                  </a:lnTo>
                  <a:lnTo>
                    <a:pt x="13843" y="42418"/>
                  </a:lnTo>
                  <a:lnTo>
                    <a:pt x="21971" y="27622"/>
                  </a:lnTo>
                  <a:lnTo>
                    <a:pt x="30225" y="42418"/>
                  </a:lnTo>
                  <a:lnTo>
                    <a:pt x="39497" y="36055"/>
                  </a:lnTo>
                  <a:lnTo>
                    <a:pt x="28321" y="23444"/>
                  </a:lnTo>
                  <a:lnTo>
                    <a:pt x="43942" y="21043"/>
                  </a:lnTo>
                  <a:lnTo>
                    <a:pt x="40259" y="10718"/>
                  </a:lnTo>
                  <a:lnTo>
                    <a:pt x="25781" y="16802"/>
                  </a:lnTo>
                  <a:lnTo>
                    <a:pt x="27940" y="0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9" name="object 109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3980307" y="6430746"/>
              <a:ext cx="206628" cy="109283"/>
            </a:xfrm>
            <a:prstGeom prst="rect">
              <a:avLst/>
            </a:prstGeom>
          </p:spPr>
        </p:pic>
        <p:sp>
          <p:nvSpPr>
            <p:cNvPr id="110" name="object 110"/>
            <p:cNvSpPr/>
            <p:nvPr/>
          </p:nvSpPr>
          <p:spPr>
            <a:xfrm>
              <a:off x="4246753" y="6446494"/>
              <a:ext cx="581660" cy="85090"/>
            </a:xfrm>
            <a:custGeom>
              <a:avLst/>
              <a:gdLst/>
              <a:ahLst/>
              <a:cxnLst/>
              <a:rect l="l" t="t" r="r" b="b"/>
              <a:pathLst>
                <a:path w="581660" h="85090">
                  <a:moveTo>
                    <a:pt x="12064" y="67805"/>
                  </a:moveTo>
                  <a:lnTo>
                    <a:pt x="6985" y="67805"/>
                  </a:lnTo>
                  <a:lnTo>
                    <a:pt x="4699" y="68605"/>
                  </a:lnTo>
                  <a:lnTo>
                    <a:pt x="2921" y="70205"/>
                  </a:lnTo>
                  <a:lnTo>
                    <a:pt x="1016" y="71805"/>
                  </a:lnTo>
                  <a:lnTo>
                    <a:pt x="0" y="73850"/>
                  </a:lnTo>
                  <a:lnTo>
                    <a:pt x="44" y="78866"/>
                  </a:lnTo>
                  <a:lnTo>
                    <a:pt x="888" y="80784"/>
                  </a:lnTo>
                  <a:lnTo>
                    <a:pt x="2794" y="82422"/>
                  </a:lnTo>
                  <a:lnTo>
                    <a:pt x="4572" y="84061"/>
                  </a:lnTo>
                  <a:lnTo>
                    <a:pt x="6731" y="84886"/>
                  </a:lnTo>
                  <a:lnTo>
                    <a:pt x="12064" y="84886"/>
                  </a:lnTo>
                  <a:lnTo>
                    <a:pt x="14350" y="84086"/>
                  </a:lnTo>
                  <a:lnTo>
                    <a:pt x="17907" y="80924"/>
                  </a:lnTo>
                  <a:lnTo>
                    <a:pt x="18796" y="78866"/>
                  </a:lnTo>
                  <a:lnTo>
                    <a:pt x="18796" y="73850"/>
                  </a:lnTo>
                  <a:lnTo>
                    <a:pt x="17907" y="71805"/>
                  </a:lnTo>
                  <a:lnTo>
                    <a:pt x="14350" y="68605"/>
                  </a:lnTo>
                  <a:lnTo>
                    <a:pt x="12064" y="67805"/>
                  </a:lnTo>
                  <a:close/>
                </a:path>
                <a:path w="581660" h="85090">
                  <a:moveTo>
                    <a:pt x="508182" y="34429"/>
                  </a:moveTo>
                  <a:lnTo>
                    <a:pt x="492760" y="34429"/>
                  </a:lnTo>
                  <a:lnTo>
                    <a:pt x="496443" y="38163"/>
                  </a:lnTo>
                  <a:lnTo>
                    <a:pt x="496443" y="45643"/>
                  </a:lnTo>
                  <a:lnTo>
                    <a:pt x="460190" y="66941"/>
                  </a:lnTo>
                  <a:lnTo>
                    <a:pt x="460140" y="72770"/>
                  </a:lnTo>
                  <a:lnTo>
                    <a:pt x="461772" y="76987"/>
                  </a:lnTo>
                  <a:lnTo>
                    <a:pt x="468375" y="83350"/>
                  </a:lnTo>
                  <a:lnTo>
                    <a:pt x="472821" y="84937"/>
                  </a:lnTo>
                  <a:lnTo>
                    <a:pt x="486283" y="84937"/>
                  </a:lnTo>
                  <a:lnTo>
                    <a:pt x="492125" y="81572"/>
                  </a:lnTo>
                  <a:lnTo>
                    <a:pt x="496062" y="74841"/>
                  </a:lnTo>
                  <a:lnTo>
                    <a:pt x="511175" y="74841"/>
                  </a:lnTo>
                  <a:lnTo>
                    <a:pt x="511175" y="73494"/>
                  </a:lnTo>
                  <a:lnTo>
                    <a:pt x="480822" y="73494"/>
                  </a:lnTo>
                  <a:lnTo>
                    <a:pt x="478663" y="72770"/>
                  </a:lnTo>
                  <a:lnTo>
                    <a:pt x="477138" y="71323"/>
                  </a:lnTo>
                  <a:lnTo>
                    <a:pt x="475488" y="69862"/>
                  </a:lnTo>
                  <a:lnTo>
                    <a:pt x="474725" y="67995"/>
                  </a:lnTo>
                  <a:lnTo>
                    <a:pt x="474725" y="60553"/>
                  </a:lnTo>
                  <a:lnTo>
                    <a:pt x="478027" y="57556"/>
                  </a:lnTo>
                  <a:lnTo>
                    <a:pt x="496443" y="55194"/>
                  </a:lnTo>
                  <a:lnTo>
                    <a:pt x="511175" y="55194"/>
                  </a:lnTo>
                  <a:lnTo>
                    <a:pt x="511175" y="47548"/>
                  </a:lnTo>
                  <a:lnTo>
                    <a:pt x="509696" y="36997"/>
                  </a:lnTo>
                  <a:lnTo>
                    <a:pt x="508182" y="34429"/>
                  </a:lnTo>
                  <a:close/>
                </a:path>
                <a:path w="581660" h="85090">
                  <a:moveTo>
                    <a:pt x="511175" y="74841"/>
                  </a:moveTo>
                  <a:lnTo>
                    <a:pt x="496316" y="74841"/>
                  </a:lnTo>
                  <a:lnTo>
                    <a:pt x="496316" y="83489"/>
                  </a:lnTo>
                  <a:lnTo>
                    <a:pt x="511175" y="83489"/>
                  </a:lnTo>
                  <a:lnTo>
                    <a:pt x="511175" y="74841"/>
                  </a:lnTo>
                  <a:close/>
                </a:path>
                <a:path w="581660" h="85090">
                  <a:moveTo>
                    <a:pt x="511175" y="55194"/>
                  </a:moveTo>
                  <a:lnTo>
                    <a:pt x="496443" y="55194"/>
                  </a:lnTo>
                  <a:lnTo>
                    <a:pt x="496443" y="63639"/>
                  </a:lnTo>
                  <a:lnTo>
                    <a:pt x="495173" y="66941"/>
                  </a:lnTo>
                  <a:lnTo>
                    <a:pt x="490347" y="72186"/>
                  </a:lnTo>
                  <a:lnTo>
                    <a:pt x="487299" y="73494"/>
                  </a:lnTo>
                  <a:lnTo>
                    <a:pt x="511175" y="73494"/>
                  </a:lnTo>
                  <a:lnTo>
                    <a:pt x="511175" y="55194"/>
                  </a:lnTo>
                  <a:close/>
                </a:path>
                <a:path w="581660" h="85090">
                  <a:moveTo>
                    <a:pt x="487425" y="23431"/>
                  </a:moveTo>
                  <a:lnTo>
                    <a:pt x="484124" y="23431"/>
                  </a:lnTo>
                  <a:lnTo>
                    <a:pt x="480313" y="23914"/>
                  </a:lnTo>
                  <a:lnTo>
                    <a:pt x="471932" y="25806"/>
                  </a:lnTo>
                  <a:lnTo>
                    <a:pt x="468502" y="27038"/>
                  </a:lnTo>
                  <a:lnTo>
                    <a:pt x="465836" y="28574"/>
                  </a:lnTo>
                  <a:lnTo>
                    <a:pt x="465836" y="40957"/>
                  </a:lnTo>
                  <a:lnTo>
                    <a:pt x="471932" y="36601"/>
                  </a:lnTo>
                  <a:lnTo>
                    <a:pt x="478536" y="34429"/>
                  </a:lnTo>
                  <a:lnTo>
                    <a:pt x="508182" y="34429"/>
                  </a:lnTo>
                  <a:lnTo>
                    <a:pt x="505253" y="29460"/>
                  </a:lnTo>
                  <a:lnTo>
                    <a:pt x="497834" y="24938"/>
                  </a:lnTo>
                  <a:lnTo>
                    <a:pt x="487425" y="23431"/>
                  </a:lnTo>
                  <a:close/>
                </a:path>
                <a:path w="581660" h="85090">
                  <a:moveTo>
                    <a:pt x="270438" y="34429"/>
                  </a:moveTo>
                  <a:lnTo>
                    <a:pt x="255016" y="34429"/>
                  </a:lnTo>
                  <a:lnTo>
                    <a:pt x="258699" y="38163"/>
                  </a:lnTo>
                  <a:lnTo>
                    <a:pt x="258699" y="45643"/>
                  </a:lnTo>
                  <a:lnTo>
                    <a:pt x="222446" y="66941"/>
                  </a:lnTo>
                  <a:lnTo>
                    <a:pt x="222396" y="72770"/>
                  </a:lnTo>
                  <a:lnTo>
                    <a:pt x="224027" y="76987"/>
                  </a:lnTo>
                  <a:lnTo>
                    <a:pt x="230632" y="83350"/>
                  </a:lnTo>
                  <a:lnTo>
                    <a:pt x="235076" y="84937"/>
                  </a:lnTo>
                  <a:lnTo>
                    <a:pt x="248538" y="84937"/>
                  </a:lnTo>
                  <a:lnTo>
                    <a:pt x="254381" y="81572"/>
                  </a:lnTo>
                  <a:lnTo>
                    <a:pt x="258318" y="74841"/>
                  </a:lnTo>
                  <a:lnTo>
                    <a:pt x="273431" y="74841"/>
                  </a:lnTo>
                  <a:lnTo>
                    <a:pt x="273431" y="73494"/>
                  </a:lnTo>
                  <a:lnTo>
                    <a:pt x="243077" y="73494"/>
                  </a:lnTo>
                  <a:lnTo>
                    <a:pt x="240919" y="72770"/>
                  </a:lnTo>
                  <a:lnTo>
                    <a:pt x="239395" y="71323"/>
                  </a:lnTo>
                  <a:lnTo>
                    <a:pt x="237744" y="69862"/>
                  </a:lnTo>
                  <a:lnTo>
                    <a:pt x="236982" y="67995"/>
                  </a:lnTo>
                  <a:lnTo>
                    <a:pt x="236982" y="60553"/>
                  </a:lnTo>
                  <a:lnTo>
                    <a:pt x="240284" y="57556"/>
                  </a:lnTo>
                  <a:lnTo>
                    <a:pt x="258699" y="55194"/>
                  </a:lnTo>
                  <a:lnTo>
                    <a:pt x="273431" y="55194"/>
                  </a:lnTo>
                  <a:lnTo>
                    <a:pt x="273431" y="47548"/>
                  </a:lnTo>
                  <a:lnTo>
                    <a:pt x="271952" y="36997"/>
                  </a:lnTo>
                  <a:lnTo>
                    <a:pt x="270438" y="34429"/>
                  </a:lnTo>
                  <a:close/>
                </a:path>
                <a:path w="581660" h="85090">
                  <a:moveTo>
                    <a:pt x="273431" y="74841"/>
                  </a:moveTo>
                  <a:lnTo>
                    <a:pt x="258572" y="74841"/>
                  </a:lnTo>
                  <a:lnTo>
                    <a:pt x="258572" y="83489"/>
                  </a:lnTo>
                  <a:lnTo>
                    <a:pt x="273431" y="83489"/>
                  </a:lnTo>
                  <a:lnTo>
                    <a:pt x="273431" y="74841"/>
                  </a:lnTo>
                  <a:close/>
                </a:path>
                <a:path w="581660" h="85090">
                  <a:moveTo>
                    <a:pt x="273431" y="55194"/>
                  </a:moveTo>
                  <a:lnTo>
                    <a:pt x="258699" y="55194"/>
                  </a:lnTo>
                  <a:lnTo>
                    <a:pt x="258699" y="63639"/>
                  </a:lnTo>
                  <a:lnTo>
                    <a:pt x="257429" y="66941"/>
                  </a:lnTo>
                  <a:lnTo>
                    <a:pt x="252602" y="72186"/>
                  </a:lnTo>
                  <a:lnTo>
                    <a:pt x="249555" y="73494"/>
                  </a:lnTo>
                  <a:lnTo>
                    <a:pt x="273431" y="73494"/>
                  </a:lnTo>
                  <a:lnTo>
                    <a:pt x="273431" y="55194"/>
                  </a:lnTo>
                  <a:close/>
                </a:path>
                <a:path w="581660" h="85090">
                  <a:moveTo>
                    <a:pt x="249682" y="23431"/>
                  </a:moveTo>
                  <a:lnTo>
                    <a:pt x="246380" y="23431"/>
                  </a:lnTo>
                  <a:lnTo>
                    <a:pt x="242570" y="23914"/>
                  </a:lnTo>
                  <a:lnTo>
                    <a:pt x="234187" y="25806"/>
                  </a:lnTo>
                  <a:lnTo>
                    <a:pt x="230759" y="27038"/>
                  </a:lnTo>
                  <a:lnTo>
                    <a:pt x="228092" y="28574"/>
                  </a:lnTo>
                  <a:lnTo>
                    <a:pt x="228092" y="40957"/>
                  </a:lnTo>
                  <a:lnTo>
                    <a:pt x="234187" y="36601"/>
                  </a:lnTo>
                  <a:lnTo>
                    <a:pt x="240792" y="34429"/>
                  </a:lnTo>
                  <a:lnTo>
                    <a:pt x="270438" y="34429"/>
                  </a:lnTo>
                  <a:lnTo>
                    <a:pt x="267509" y="29460"/>
                  </a:lnTo>
                  <a:lnTo>
                    <a:pt x="260090" y="24938"/>
                  </a:lnTo>
                  <a:lnTo>
                    <a:pt x="249682" y="23431"/>
                  </a:lnTo>
                  <a:close/>
                </a:path>
                <a:path w="581660" h="85090">
                  <a:moveTo>
                    <a:pt x="303784" y="24828"/>
                  </a:moveTo>
                  <a:lnTo>
                    <a:pt x="288163" y="24828"/>
                  </a:lnTo>
                  <a:lnTo>
                    <a:pt x="288163" y="60159"/>
                  </a:lnTo>
                  <a:lnTo>
                    <a:pt x="289448" y="71001"/>
                  </a:lnTo>
                  <a:lnTo>
                    <a:pt x="293306" y="78744"/>
                  </a:lnTo>
                  <a:lnTo>
                    <a:pt x="299735" y="83389"/>
                  </a:lnTo>
                  <a:lnTo>
                    <a:pt x="308737" y="84937"/>
                  </a:lnTo>
                  <a:lnTo>
                    <a:pt x="316484" y="84937"/>
                  </a:lnTo>
                  <a:lnTo>
                    <a:pt x="322452" y="81445"/>
                  </a:lnTo>
                  <a:lnTo>
                    <a:pt x="326771" y="74447"/>
                  </a:lnTo>
                  <a:lnTo>
                    <a:pt x="342519" y="74447"/>
                  </a:lnTo>
                  <a:lnTo>
                    <a:pt x="342519" y="72770"/>
                  </a:lnTo>
                  <a:lnTo>
                    <a:pt x="307467" y="72770"/>
                  </a:lnTo>
                  <a:lnTo>
                    <a:pt x="303784" y="68021"/>
                  </a:lnTo>
                  <a:lnTo>
                    <a:pt x="303784" y="24828"/>
                  </a:lnTo>
                  <a:close/>
                </a:path>
                <a:path w="581660" h="85090">
                  <a:moveTo>
                    <a:pt x="342519" y="74447"/>
                  </a:moveTo>
                  <a:lnTo>
                    <a:pt x="327025" y="74447"/>
                  </a:lnTo>
                  <a:lnTo>
                    <a:pt x="327025" y="83489"/>
                  </a:lnTo>
                  <a:lnTo>
                    <a:pt x="342519" y="83489"/>
                  </a:lnTo>
                  <a:lnTo>
                    <a:pt x="342519" y="74447"/>
                  </a:lnTo>
                  <a:close/>
                </a:path>
                <a:path w="581660" h="85090">
                  <a:moveTo>
                    <a:pt x="342519" y="24828"/>
                  </a:moveTo>
                  <a:lnTo>
                    <a:pt x="327025" y="24828"/>
                  </a:lnTo>
                  <a:lnTo>
                    <a:pt x="327025" y="62839"/>
                  </a:lnTo>
                  <a:lnTo>
                    <a:pt x="325882" y="66306"/>
                  </a:lnTo>
                  <a:lnTo>
                    <a:pt x="321310" y="71475"/>
                  </a:lnTo>
                  <a:lnTo>
                    <a:pt x="318388" y="72770"/>
                  </a:lnTo>
                  <a:lnTo>
                    <a:pt x="342519" y="72770"/>
                  </a:lnTo>
                  <a:lnTo>
                    <a:pt x="342519" y="24828"/>
                  </a:lnTo>
                  <a:close/>
                </a:path>
                <a:path w="581660" h="85090">
                  <a:moveTo>
                    <a:pt x="12064" y="23990"/>
                  </a:moveTo>
                  <a:lnTo>
                    <a:pt x="6985" y="23990"/>
                  </a:lnTo>
                  <a:lnTo>
                    <a:pt x="4810" y="24790"/>
                  </a:lnTo>
                  <a:lnTo>
                    <a:pt x="1016" y="27939"/>
                  </a:lnTo>
                  <a:lnTo>
                    <a:pt x="0" y="29984"/>
                  </a:lnTo>
                  <a:lnTo>
                    <a:pt x="37" y="35039"/>
                  </a:lnTo>
                  <a:lnTo>
                    <a:pt x="1016" y="37020"/>
                  </a:lnTo>
                  <a:lnTo>
                    <a:pt x="2794" y="38646"/>
                  </a:lnTo>
                  <a:lnTo>
                    <a:pt x="4699" y="40258"/>
                  </a:lnTo>
                  <a:lnTo>
                    <a:pt x="6858" y="41071"/>
                  </a:lnTo>
                  <a:lnTo>
                    <a:pt x="12064" y="41071"/>
                  </a:lnTo>
                  <a:lnTo>
                    <a:pt x="14350" y="40284"/>
                  </a:lnTo>
                  <a:lnTo>
                    <a:pt x="17907" y="37122"/>
                  </a:lnTo>
                  <a:lnTo>
                    <a:pt x="18796" y="35039"/>
                  </a:lnTo>
                  <a:lnTo>
                    <a:pt x="18779" y="29984"/>
                  </a:lnTo>
                  <a:lnTo>
                    <a:pt x="17907" y="27990"/>
                  </a:lnTo>
                  <a:lnTo>
                    <a:pt x="14350" y="24790"/>
                  </a:lnTo>
                  <a:lnTo>
                    <a:pt x="12064" y="23990"/>
                  </a:lnTo>
                  <a:close/>
                </a:path>
                <a:path w="581660" h="85090">
                  <a:moveTo>
                    <a:pt x="196596" y="24828"/>
                  </a:moveTo>
                  <a:lnTo>
                    <a:pt x="180975" y="24828"/>
                  </a:lnTo>
                  <a:lnTo>
                    <a:pt x="180975" y="83489"/>
                  </a:lnTo>
                  <a:lnTo>
                    <a:pt x="196596" y="83489"/>
                  </a:lnTo>
                  <a:lnTo>
                    <a:pt x="196596" y="49555"/>
                  </a:lnTo>
                  <a:lnTo>
                    <a:pt x="197738" y="45288"/>
                  </a:lnTo>
                  <a:lnTo>
                    <a:pt x="200025" y="42100"/>
                  </a:lnTo>
                  <a:lnTo>
                    <a:pt x="202437" y="38925"/>
                  </a:lnTo>
                  <a:lnTo>
                    <a:pt x="205486" y="37325"/>
                  </a:lnTo>
                  <a:lnTo>
                    <a:pt x="216916" y="37325"/>
                  </a:lnTo>
                  <a:lnTo>
                    <a:pt x="216916" y="36106"/>
                  </a:lnTo>
                  <a:lnTo>
                    <a:pt x="196596" y="36106"/>
                  </a:lnTo>
                  <a:lnTo>
                    <a:pt x="196596" y="24828"/>
                  </a:lnTo>
                  <a:close/>
                </a:path>
                <a:path w="581660" h="85090">
                  <a:moveTo>
                    <a:pt x="216916" y="37325"/>
                  </a:moveTo>
                  <a:lnTo>
                    <a:pt x="212471" y="37325"/>
                  </a:lnTo>
                  <a:lnTo>
                    <a:pt x="214884" y="37947"/>
                  </a:lnTo>
                  <a:lnTo>
                    <a:pt x="216916" y="39166"/>
                  </a:lnTo>
                  <a:lnTo>
                    <a:pt x="216916" y="37325"/>
                  </a:lnTo>
                  <a:close/>
                </a:path>
                <a:path w="581660" h="85090">
                  <a:moveTo>
                    <a:pt x="214249" y="23825"/>
                  </a:moveTo>
                  <a:lnTo>
                    <a:pt x="204724" y="23825"/>
                  </a:lnTo>
                  <a:lnTo>
                    <a:pt x="199644" y="27914"/>
                  </a:lnTo>
                  <a:lnTo>
                    <a:pt x="196723" y="36106"/>
                  </a:lnTo>
                  <a:lnTo>
                    <a:pt x="216916" y="36106"/>
                  </a:lnTo>
                  <a:lnTo>
                    <a:pt x="216916" y="24612"/>
                  </a:lnTo>
                  <a:lnTo>
                    <a:pt x="215900" y="24091"/>
                  </a:lnTo>
                  <a:lnTo>
                    <a:pt x="214249" y="23825"/>
                  </a:lnTo>
                  <a:close/>
                </a:path>
                <a:path w="581660" h="85090">
                  <a:moveTo>
                    <a:pt x="542544" y="24828"/>
                  </a:moveTo>
                  <a:lnTo>
                    <a:pt x="526923" y="24828"/>
                  </a:lnTo>
                  <a:lnTo>
                    <a:pt x="526923" y="83489"/>
                  </a:lnTo>
                  <a:lnTo>
                    <a:pt x="542544" y="83489"/>
                  </a:lnTo>
                  <a:lnTo>
                    <a:pt x="542544" y="45846"/>
                  </a:lnTo>
                  <a:lnTo>
                    <a:pt x="543687" y="42379"/>
                  </a:lnTo>
                  <a:lnTo>
                    <a:pt x="548259" y="36918"/>
                  </a:lnTo>
                  <a:lnTo>
                    <a:pt x="551180" y="35547"/>
                  </a:lnTo>
                  <a:lnTo>
                    <a:pt x="579321" y="35547"/>
                  </a:lnTo>
                  <a:lnTo>
                    <a:pt x="578694" y="34264"/>
                  </a:lnTo>
                  <a:lnTo>
                    <a:pt x="542544" y="34264"/>
                  </a:lnTo>
                  <a:lnTo>
                    <a:pt x="542544" y="24828"/>
                  </a:lnTo>
                  <a:close/>
                </a:path>
                <a:path w="581660" h="85090">
                  <a:moveTo>
                    <a:pt x="579321" y="35547"/>
                  </a:moveTo>
                  <a:lnTo>
                    <a:pt x="562101" y="35547"/>
                  </a:lnTo>
                  <a:lnTo>
                    <a:pt x="565658" y="40563"/>
                  </a:lnTo>
                  <a:lnTo>
                    <a:pt x="565658" y="83489"/>
                  </a:lnTo>
                  <a:lnTo>
                    <a:pt x="581279" y="83489"/>
                  </a:lnTo>
                  <a:lnTo>
                    <a:pt x="581279" y="47599"/>
                  </a:lnTo>
                  <a:lnTo>
                    <a:pt x="580044" y="37029"/>
                  </a:lnTo>
                  <a:lnTo>
                    <a:pt x="579321" y="35547"/>
                  </a:lnTo>
                  <a:close/>
                </a:path>
                <a:path w="581660" h="85090">
                  <a:moveTo>
                    <a:pt x="561721" y="23431"/>
                  </a:moveTo>
                  <a:lnTo>
                    <a:pt x="553338" y="23431"/>
                  </a:lnTo>
                  <a:lnTo>
                    <a:pt x="546988" y="27038"/>
                  </a:lnTo>
                  <a:lnTo>
                    <a:pt x="542671" y="34264"/>
                  </a:lnTo>
                  <a:lnTo>
                    <a:pt x="578694" y="34264"/>
                  </a:lnTo>
                  <a:lnTo>
                    <a:pt x="576357" y="29476"/>
                  </a:lnTo>
                  <a:lnTo>
                    <a:pt x="570241" y="24943"/>
                  </a:lnTo>
                  <a:lnTo>
                    <a:pt x="561721" y="23431"/>
                  </a:lnTo>
                  <a:close/>
                </a:path>
                <a:path w="581660" h="85090">
                  <a:moveTo>
                    <a:pt x="374904" y="24828"/>
                  </a:moveTo>
                  <a:lnTo>
                    <a:pt x="359283" y="24828"/>
                  </a:lnTo>
                  <a:lnTo>
                    <a:pt x="359283" y="83489"/>
                  </a:lnTo>
                  <a:lnTo>
                    <a:pt x="374904" y="83489"/>
                  </a:lnTo>
                  <a:lnTo>
                    <a:pt x="374904" y="46037"/>
                  </a:lnTo>
                  <a:lnTo>
                    <a:pt x="375920" y="42379"/>
                  </a:lnTo>
                  <a:lnTo>
                    <a:pt x="378079" y="39649"/>
                  </a:lnTo>
                  <a:lnTo>
                    <a:pt x="380111" y="36918"/>
                  </a:lnTo>
                  <a:lnTo>
                    <a:pt x="382905" y="35547"/>
                  </a:lnTo>
                  <a:lnTo>
                    <a:pt x="447779" y="35547"/>
                  </a:lnTo>
                  <a:lnTo>
                    <a:pt x="447368" y="34709"/>
                  </a:lnTo>
                  <a:lnTo>
                    <a:pt x="410718" y="34709"/>
                  </a:lnTo>
                  <a:lnTo>
                    <a:pt x="410470" y="34099"/>
                  </a:lnTo>
                  <a:lnTo>
                    <a:pt x="374904" y="34099"/>
                  </a:lnTo>
                  <a:lnTo>
                    <a:pt x="374904" y="24828"/>
                  </a:lnTo>
                  <a:close/>
                </a:path>
                <a:path w="581660" h="85090">
                  <a:moveTo>
                    <a:pt x="420243" y="35547"/>
                  </a:moveTo>
                  <a:lnTo>
                    <a:pt x="393192" y="35547"/>
                  </a:lnTo>
                  <a:lnTo>
                    <a:pt x="396621" y="40157"/>
                  </a:lnTo>
                  <a:lnTo>
                    <a:pt x="396621" y="83489"/>
                  </a:lnTo>
                  <a:lnTo>
                    <a:pt x="412114" y="83489"/>
                  </a:lnTo>
                  <a:lnTo>
                    <a:pt x="412218" y="46037"/>
                  </a:lnTo>
                  <a:lnTo>
                    <a:pt x="413258" y="42849"/>
                  </a:lnTo>
                  <a:lnTo>
                    <a:pt x="417575" y="37007"/>
                  </a:lnTo>
                  <a:lnTo>
                    <a:pt x="420243" y="35547"/>
                  </a:lnTo>
                  <a:close/>
                </a:path>
                <a:path w="581660" h="85090">
                  <a:moveTo>
                    <a:pt x="447779" y="35547"/>
                  </a:moveTo>
                  <a:lnTo>
                    <a:pt x="430530" y="35547"/>
                  </a:lnTo>
                  <a:lnTo>
                    <a:pt x="433959" y="40360"/>
                  </a:lnTo>
                  <a:lnTo>
                    <a:pt x="433959" y="83489"/>
                  </a:lnTo>
                  <a:lnTo>
                    <a:pt x="449580" y="83489"/>
                  </a:lnTo>
                  <a:lnTo>
                    <a:pt x="449455" y="46037"/>
                  </a:lnTo>
                  <a:lnTo>
                    <a:pt x="448367" y="36745"/>
                  </a:lnTo>
                  <a:lnTo>
                    <a:pt x="447779" y="35547"/>
                  </a:lnTo>
                  <a:close/>
                </a:path>
                <a:path w="581660" h="85090">
                  <a:moveTo>
                    <a:pt x="430275" y="23431"/>
                  </a:moveTo>
                  <a:lnTo>
                    <a:pt x="421639" y="23431"/>
                  </a:lnTo>
                  <a:lnTo>
                    <a:pt x="415163" y="27190"/>
                  </a:lnTo>
                  <a:lnTo>
                    <a:pt x="410718" y="34709"/>
                  </a:lnTo>
                  <a:lnTo>
                    <a:pt x="447368" y="34709"/>
                  </a:lnTo>
                  <a:lnTo>
                    <a:pt x="444738" y="29348"/>
                  </a:lnTo>
                  <a:lnTo>
                    <a:pt x="438703" y="24910"/>
                  </a:lnTo>
                  <a:lnTo>
                    <a:pt x="430275" y="23431"/>
                  </a:lnTo>
                  <a:close/>
                </a:path>
                <a:path w="581660" h="85090">
                  <a:moveTo>
                    <a:pt x="402082" y="23431"/>
                  </a:moveTo>
                  <a:lnTo>
                    <a:pt x="385699" y="23431"/>
                  </a:lnTo>
                  <a:lnTo>
                    <a:pt x="379475" y="26987"/>
                  </a:lnTo>
                  <a:lnTo>
                    <a:pt x="375031" y="34099"/>
                  </a:lnTo>
                  <a:lnTo>
                    <a:pt x="410470" y="34099"/>
                  </a:lnTo>
                  <a:lnTo>
                    <a:pt x="407670" y="27190"/>
                  </a:lnTo>
                  <a:lnTo>
                    <a:pt x="402082" y="23431"/>
                  </a:lnTo>
                  <a:close/>
                </a:path>
                <a:path w="581660" h="85090">
                  <a:moveTo>
                    <a:pt x="156210" y="36664"/>
                  </a:moveTo>
                  <a:lnTo>
                    <a:pt x="140716" y="36664"/>
                  </a:lnTo>
                  <a:lnTo>
                    <a:pt x="140716" y="65798"/>
                  </a:lnTo>
                  <a:lnTo>
                    <a:pt x="141837" y="74149"/>
                  </a:lnTo>
                  <a:lnTo>
                    <a:pt x="145208" y="80114"/>
                  </a:lnTo>
                  <a:lnTo>
                    <a:pt x="150842" y="83693"/>
                  </a:lnTo>
                  <a:lnTo>
                    <a:pt x="158750" y="84886"/>
                  </a:lnTo>
                  <a:lnTo>
                    <a:pt x="163449" y="84886"/>
                  </a:lnTo>
                  <a:lnTo>
                    <a:pt x="167132" y="84213"/>
                  </a:lnTo>
                  <a:lnTo>
                    <a:pt x="169799" y="82867"/>
                  </a:lnTo>
                  <a:lnTo>
                    <a:pt x="169799" y="72770"/>
                  </a:lnTo>
                  <a:lnTo>
                    <a:pt x="158750" y="72770"/>
                  </a:lnTo>
                  <a:lnTo>
                    <a:pt x="156210" y="69532"/>
                  </a:lnTo>
                  <a:lnTo>
                    <a:pt x="156210" y="36664"/>
                  </a:lnTo>
                  <a:close/>
                </a:path>
                <a:path w="581660" h="85090">
                  <a:moveTo>
                    <a:pt x="169799" y="70980"/>
                  </a:moveTo>
                  <a:lnTo>
                    <a:pt x="167894" y="72174"/>
                  </a:lnTo>
                  <a:lnTo>
                    <a:pt x="165988" y="72770"/>
                  </a:lnTo>
                  <a:lnTo>
                    <a:pt x="169799" y="72770"/>
                  </a:lnTo>
                  <a:lnTo>
                    <a:pt x="169799" y="70980"/>
                  </a:lnTo>
                  <a:close/>
                </a:path>
                <a:path w="581660" h="85090">
                  <a:moveTo>
                    <a:pt x="169799" y="24828"/>
                  </a:moveTo>
                  <a:lnTo>
                    <a:pt x="130937" y="24828"/>
                  </a:lnTo>
                  <a:lnTo>
                    <a:pt x="130937" y="36664"/>
                  </a:lnTo>
                  <a:lnTo>
                    <a:pt x="169799" y="36664"/>
                  </a:lnTo>
                  <a:lnTo>
                    <a:pt x="169799" y="24828"/>
                  </a:lnTo>
                  <a:close/>
                </a:path>
                <a:path w="581660" h="85090">
                  <a:moveTo>
                    <a:pt x="156210" y="7188"/>
                  </a:moveTo>
                  <a:lnTo>
                    <a:pt x="140716" y="11709"/>
                  </a:lnTo>
                  <a:lnTo>
                    <a:pt x="140716" y="24828"/>
                  </a:lnTo>
                  <a:lnTo>
                    <a:pt x="156210" y="24828"/>
                  </a:lnTo>
                  <a:lnTo>
                    <a:pt x="156210" y="7188"/>
                  </a:lnTo>
                  <a:close/>
                </a:path>
                <a:path w="581660" h="85090">
                  <a:moveTo>
                    <a:pt x="70612" y="64007"/>
                  </a:moveTo>
                  <a:lnTo>
                    <a:pt x="70612" y="80302"/>
                  </a:lnTo>
                  <a:lnTo>
                    <a:pt x="76454" y="83388"/>
                  </a:lnTo>
                  <a:lnTo>
                    <a:pt x="83947" y="84937"/>
                  </a:lnTo>
                  <a:lnTo>
                    <a:pt x="103124" y="84937"/>
                  </a:lnTo>
                  <a:lnTo>
                    <a:pt x="110871" y="82905"/>
                  </a:lnTo>
                  <a:lnTo>
                    <a:pt x="116459" y="78828"/>
                  </a:lnTo>
                  <a:lnTo>
                    <a:pt x="121920" y="74752"/>
                  </a:lnTo>
                  <a:lnTo>
                    <a:pt x="123175" y="72097"/>
                  </a:lnTo>
                  <a:lnTo>
                    <a:pt x="84582" y="72097"/>
                  </a:lnTo>
                  <a:lnTo>
                    <a:pt x="77088" y="69405"/>
                  </a:lnTo>
                  <a:lnTo>
                    <a:pt x="70612" y="64007"/>
                  </a:lnTo>
                  <a:close/>
                </a:path>
                <a:path w="581660" h="85090">
                  <a:moveTo>
                    <a:pt x="109855" y="0"/>
                  </a:moveTo>
                  <a:lnTo>
                    <a:pt x="92201" y="0"/>
                  </a:lnTo>
                  <a:lnTo>
                    <a:pt x="84709" y="2082"/>
                  </a:lnTo>
                  <a:lnTo>
                    <a:pt x="73279" y="10464"/>
                  </a:lnTo>
                  <a:lnTo>
                    <a:pt x="70358" y="16255"/>
                  </a:lnTo>
                  <a:lnTo>
                    <a:pt x="70358" y="28790"/>
                  </a:lnTo>
                  <a:lnTo>
                    <a:pt x="97789" y="50799"/>
                  </a:lnTo>
                  <a:lnTo>
                    <a:pt x="102870" y="53555"/>
                  </a:lnTo>
                  <a:lnTo>
                    <a:pt x="105020" y="55752"/>
                  </a:lnTo>
                  <a:lnTo>
                    <a:pt x="107061" y="57721"/>
                  </a:lnTo>
                  <a:lnTo>
                    <a:pt x="108076" y="60007"/>
                  </a:lnTo>
                  <a:lnTo>
                    <a:pt x="108076" y="65366"/>
                  </a:lnTo>
                  <a:lnTo>
                    <a:pt x="106807" y="67678"/>
                  </a:lnTo>
                  <a:lnTo>
                    <a:pt x="104267" y="69456"/>
                  </a:lnTo>
                  <a:lnTo>
                    <a:pt x="101854" y="71221"/>
                  </a:lnTo>
                  <a:lnTo>
                    <a:pt x="98044" y="72097"/>
                  </a:lnTo>
                  <a:lnTo>
                    <a:pt x="123175" y="72097"/>
                  </a:lnTo>
                  <a:lnTo>
                    <a:pt x="124713" y="68846"/>
                  </a:lnTo>
                  <a:lnTo>
                    <a:pt x="124676" y="55638"/>
                  </a:lnTo>
                  <a:lnTo>
                    <a:pt x="123189" y="51142"/>
                  </a:lnTo>
                  <a:lnTo>
                    <a:pt x="120014" y="47294"/>
                  </a:lnTo>
                  <a:lnTo>
                    <a:pt x="116967" y="43446"/>
                  </a:lnTo>
                  <a:lnTo>
                    <a:pt x="111379" y="39763"/>
                  </a:lnTo>
                  <a:lnTo>
                    <a:pt x="103250" y="36271"/>
                  </a:lnTo>
                  <a:lnTo>
                    <a:pt x="96266" y="33185"/>
                  </a:lnTo>
                  <a:lnTo>
                    <a:pt x="91821" y="30670"/>
                  </a:lnTo>
                  <a:lnTo>
                    <a:pt x="88011" y="26796"/>
                  </a:lnTo>
                  <a:lnTo>
                    <a:pt x="87122" y="24663"/>
                  </a:lnTo>
                  <a:lnTo>
                    <a:pt x="87122" y="19380"/>
                  </a:lnTo>
                  <a:lnTo>
                    <a:pt x="88519" y="17068"/>
                  </a:lnTo>
                  <a:lnTo>
                    <a:pt x="91186" y="15392"/>
                  </a:lnTo>
                  <a:lnTo>
                    <a:pt x="93980" y="13728"/>
                  </a:lnTo>
                  <a:lnTo>
                    <a:pt x="97536" y="12890"/>
                  </a:lnTo>
                  <a:lnTo>
                    <a:pt x="121158" y="12890"/>
                  </a:lnTo>
                  <a:lnTo>
                    <a:pt x="121158" y="3124"/>
                  </a:lnTo>
                  <a:lnTo>
                    <a:pt x="116459" y="1041"/>
                  </a:lnTo>
                  <a:lnTo>
                    <a:pt x="109855" y="0"/>
                  </a:lnTo>
                  <a:close/>
                </a:path>
                <a:path w="581660" h="85090">
                  <a:moveTo>
                    <a:pt x="121158" y="12890"/>
                  </a:moveTo>
                  <a:lnTo>
                    <a:pt x="109474" y="12890"/>
                  </a:lnTo>
                  <a:lnTo>
                    <a:pt x="115950" y="14706"/>
                  </a:lnTo>
                  <a:lnTo>
                    <a:pt x="121158" y="18351"/>
                  </a:lnTo>
                  <a:lnTo>
                    <a:pt x="121158" y="12890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5459"/>
            <a:chOff x="0" y="0"/>
            <a:chExt cx="9906000" cy="6855459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712579" y="6676745"/>
              <a:ext cx="103504" cy="7587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8640" y="1091183"/>
              <a:ext cx="196595" cy="196595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772147" y="472312"/>
              <a:ext cx="1273810" cy="808355"/>
            </a:xfrm>
            <a:custGeom>
              <a:avLst/>
              <a:gdLst/>
              <a:ahLst/>
              <a:cxnLst/>
              <a:rect l="l" t="t" r="r" b="b"/>
              <a:pathLst>
                <a:path w="1273810" h="808355">
                  <a:moveTo>
                    <a:pt x="178384" y="631317"/>
                  </a:moveTo>
                  <a:lnTo>
                    <a:pt x="61074" y="631317"/>
                  </a:lnTo>
                  <a:lnTo>
                    <a:pt x="61074" y="642747"/>
                  </a:lnTo>
                  <a:lnTo>
                    <a:pt x="61074" y="650367"/>
                  </a:lnTo>
                  <a:lnTo>
                    <a:pt x="154978" y="650367"/>
                  </a:lnTo>
                  <a:lnTo>
                    <a:pt x="154978" y="656717"/>
                  </a:lnTo>
                  <a:lnTo>
                    <a:pt x="154914" y="657987"/>
                  </a:lnTo>
                  <a:lnTo>
                    <a:pt x="154736" y="657987"/>
                  </a:lnTo>
                  <a:lnTo>
                    <a:pt x="154736" y="666877"/>
                  </a:lnTo>
                  <a:lnTo>
                    <a:pt x="154432" y="666877"/>
                  </a:lnTo>
                  <a:lnTo>
                    <a:pt x="154432" y="671957"/>
                  </a:lnTo>
                  <a:lnTo>
                    <a:pt x="154165" y="671957"/>
                  </a:lnTo>
                  <a:lnTo>
                    <a:pt x="154165" y="677037"/>
                  </a:lnTo>
                  <a:lnTo>
                    <a:pt x="153657" y="677037"/>
                  </a:lnTo>
                  <a:lnTo>
                    <a:pt x="153657" y="688467"/>
                  </a:lnTo>
                  <a:lnTo>
                    <a:pt x="176352" y="688467"/>
                  </a:lnTo>
                  <a:lnTo>
                    <a:pt x="176352" y="677037"/>
                  </a:lnTo>
                  <a:lnTo>
                    <a:pt x="176885" y="677037"/>
                  </a:lnTo>
                  <a:lnTo>
                    <a:pt x="176885" y="671957"/>
                  </a:lnTo>
                  <a:lnTo>
                    <a:pt x="177177" y="671957"/>
                  </a:lnTo>
                  <a:lnTo>
                    <a:pt x="177177" y="666877"/>
                  </a:lnTo>
                  <a:lnTo>
                    <a:pt x="177533" y="666877"/>
                  </a:lnTo>
                  <a:lnTo>
                    <a:pt x="177533" y="657987"/>
                  </a:lnTo>
                  <a:lnTo>
                    <a:pt x="177800" y="657987"/>
                  </a:lnTo>
                  <a:lnTo>
                    <a:pt x="177800" y="656717"/>
                  </a:lnTo>
                  <a:lnTo>
                    <a:pt x="177939" y="656717"/>
                  </a:lnTo>
                  <a:lnTo>
                    <a:pt x="177939" y="650367"/>
                  </a:lnTo>
                  <a:lnTo>
                    <a:pt x="178181" y="650367"/>
                  </a:lnTo>
                  <a:lnTo>
                    <a:pt x="178181" y="642747"/>
                  </a:lnTo>
                  <a:lnTo>
                    <a:pt x="178384" y="642747"/>
                  </a:lnTo>
                  <a:lnTo>
                    <a:pt x="178384" y="631317"/>
                  </a:lnTo>
                  <a:close/>
                </a:path>
                <a:path w="1273810" h="808355">
                  <a:moveTo>
                    <a:pt x="183578" y="784987"/>
                  </a:moveTo>
                  <a:lnTo>
                    <a:pt x="84886" y="784987"/>
                  </a:lnTo>
                  <a:lnTo>
                    <a:pt x="84886" y="772287"/>
                  </a:lnTo>
                  <a:lnTo>
                    <a:pt x="179019" y="772287"/>
                  </a:lnTo>
                  <a:lnTo>
                    <a:pt x="179019" y="754507"/>
                  </a:lnTo>
                  <a:lnTo>
                    <a:pt x="179019" y="741807"/>
                  </a:lnTo>
                  <a:lnTo>
                    <a:pt x="179019" y="722757"/>
                  </a:lnTo>
                  <a:lnTo>
                    <a:pt x="61633" y="722757"/>
                  </a:lnTo>
                  <a:lnTo>
                    <a:pt x="61633" y="741807"/>
                  </a:lnTo>
                  <a:lnTo>
                    <a:pt x="155765" y="741807"/>
                  </a:lnTo>
                  <a:lnTo>
                    <a:pt x="155765" y="754507"/>
                  </a:lnTo>
                  <a:lnTo>
                    <a:pt x="61633" y="754507"/>
                  </a:lnTo>
                  <a:lnTo>
                    <a:pt x="61633" y="772287"/>
                  </a:lnTo>
                  <a:lnTo>
                    <a:pt x="61633" y="784987"/>
                  </a:lnTo>
                  <a:lnTo>
                    <a:pt x="61633" y="805307"/>
                  </a:lnTo>
                  <a:lnTo>
                    <a:pt x="183578" y="805307"/>
                  </a:lnTo>
                  <a:lnTo>
                    <a:pt x="183578" y="784987"/>
                  </a:lnTo>
                  <a:close/>
                </a:path>
                <a:path w="1273810" h="808355">
                  <a:moveTo>
                    <a:pt x="203390" y="688975"/>
                  </a:moveTo>
                  <a:lnTo>
                    <a:pt x="36893" y="688975"/>
                  </a:lnTo>
                  <a:lnTo>
                    <a:pt x="36893" y="708533"/>
                  </a:lnTo>
                  <a:lnTo>
                    <a:pt x="203390" y="708533"/>
                  </a:lnTo>
                  <a:lnTo>
                    <a:pt x="203390" y="688975"/>
                  </a:lnTo>
                  <a:close/>
                </a:path>
                <a:path w="1273810" h="808355">
                  <a:moveTo>
                    <a:pt x="236499" y="192405"/>
                  </a:moveTo>
                  <a:lnTo>
                    <a:pt x="36842" y="192405"/>
                  </a:lnTo>
                  <a:lnTo>
                    <a:pt x="36842" y="225044"/>
                  </a:lnTo>
                  <a:lnTo>
                    <a:pt x="197497" y="225044"/>
                  </a:lnTo>
                  <a:lnTo>
                    <a:pt x="197497" y="298577"/>
                  </a:lnTo>
                  <a:lnTo>
                    <a:pt x="236499" y="298577"/>
                  </a:lnTo>
                  <a:lnTo>
                    <a:pt x="236499" y="192405"/>
                  </a:lnTo>
                  <a:close/>
                </a:path>
                <a:path w="1273810" h="808355">
                  <a:moveTo>
                    <a:pt x="277063" y="138938"/>
                  </a:moveTo>
                  <a:lnTo>
                    <a:pt x="157873" y="138938"/>
                  </a:lnTo>
                  <a:lnTo>
                    <a:pt x="157873" y="112522"/>
                  </a:lnTo>
                  <a:lnTo>
                    <a:pt x="235267" y="112522"/>
                  </a:lnTo>
                  <a:lnTo>
                    <a:pt x="235267" y="80264"/>
                  </a:lnTo>
                  <a:lnTo>
                    <a:pt x="235267" y="39370"/>
                  </a:lnTo>
                  <a:lnTo>
                    <a:pt x="235267" y="6985"/>
                  </a:lnTo>
                  <a:lnTo>
                    <a:pt x="196570" y="6985"/>
                  </a:lnTo>
                  <a:lnTo>
                    <a:pt x="196570" y="39370"/>
                  </a:lnTo>
                  <a:lnTo>
                    <a:pt x="196570" y="80264"/>
                  </a:lnTo>
                  <a:lnTo>
                    <a:pt x="80479" y="80264"/>
                  </a:lnTo>
                  <a:lnTo>
                    <a:pt x="80479" y="39370"/>
                  </a:lnTo>
                  <a:lnTo>
                    <a:pt x="196570" y="39370"/>
                  </a:lnTo>
                  <a:lnTo>
                    <a:pt x="196570" y="6985"/>
                  </a:lnTo>
                  <a:lnTo>
                    <a:pt x="41795" y="6985"/>
                  </a:lnTo>
                  <a:lnTo>
                    <a:pt x="41795" y="112522"/>
                  </a:lnTo>
                  <a:lnTo>
                    <a:pt x="118872" y="112522"/>
                  </a:lnTo>
                  <a:lnTo>
                    <a:pt x="118872" y="138938"/>
                  </a:lnTo>
                  <a:lnTo>
                    <a:pt x="0" y="138938"/>
                  </a:lnTo>
                  <a:lnTo>
                    <a:pt x="0" y="171577"/>
                  </a:lnTo>
                  <a:lnTo>
                    <a:pt x="277063" y="171577"/>
                  </a:lnTo>
                  <a:lnTo>
                    <a:pt x="277063" y="138938"/>
                  </a:lnTo>
                  <a:close/>
                </a:path>
                <a:path w="1273810" h="808355">
                  <a:moveTo>
                    <a:pt x="374078" y="764159"/>
                  </a:moveTo>
                  <a:lnTo>
                    <a:pt x="302463" y="764159"/>
                  </a:lnTo>
                  <a:lnTo>
                    <a:pt x="302463" y="739267"/>
                  </a:lnTo>
                  <a:lnTo>
                    <a:pt x="354457" y="739267"/>
                  </a:lnTo>
                  <a:lnTo>
                    <a:pt x="354457" y="720217"/>
                  </a:lnTo>
                  <a:lnTo>
                    <a:pt x="254647" y="720217"/>
                  </a:lnTo>
                  <a:lnTo>
                    <a:pt x="254647" y="699897"/>
                  </a:lnTo>
                  <a:lnTo>
                    <a:pt x="349707" y="699897"/>
                  </a:lnTo>
                  <a:lnTo>
                    <a:pt x="349707" y="680847"/>
                  </a:lnTo>
                  <a:lnTo>
                    <a:pt x="349707" y="663067"/>
                  </a:lnTo>
                  <a:lnTo>
                    <a:pt x="349707" y="644017"/>
                  </a:lnTo>
                  <a:lnTo>
                    <a:pt x="231584" y="644017"/>
                  </a:lnTo>
                  <a:lnTo>
                    <a:pt x="231584" y="663067"/>
                  </a:lnTo>
                  <a:lnTo>
                    <a:pt x="326275" y="663067"/>
                  </a:lnTo>
                  <a:lnTo>
                    <a:pt x="326275" y="680847"/>
                  </a:lnTo>
                  <a:lnTo>
                    <a:pt x="231203" y="680847"/>
                  </a:lnTo>
                  <a:lnTo>
                    <a:pt x="231203" y="699897"/>
                  </a:lnTo>
                  <a:lnTo>
                    <a:pt x="231203" y="720217"/>
                  </a:lnTo>
                  <a:lnTo>
                    <a:pt x="231203" y="739267"/>
                  </a:lnTo>
                  <a:lnTo>
                    <a:pt x="279209" y="739267"/>
                  </a:lnTo>
                  <a:lnTo>
                    <a:pt x="279209" y="764159"/>
                  </a:lnTo>
                  <a:lnTo>
                    <a:pt x="207581" y="764159"/>
                  </a:lnTo>
                  <a:lnTo>
                    <a:pt x="207581" y="783590"/>
                  </a:lnTo>
                  <a:lnTo>
                    <a:pt x="374078" y="783590"/>
                  </a:lnTo>
                  <a:lnTo>
                    <a:pt x="374078" y="764159"/>
                  </a:lnTo>
                  <a:close/>
                </a:path>
                <a:path w="1273810" h="808355">
                  <a:moveTo>
                    <a:pt x="531888" y="683895"/>
                  </a:moveTo>
                  <a:lnTo>
                    <a:pt x="508901" y="683895"/>
                  </a:lnTo>
                  <a:lnTo>
                    <a:pt x="508901" y="718566"/>
                  </a:lnTo>
                  <a:lnTo>
                    <a:pt x="531888" y="718566"/>
                  </a:lnTo>
                  <a:lnTo>
                    <a:pt x="531888" y="683895"/>
                  </a:lnTo>
                  <a:close/>
                </a:path>
                <a:path w="1273810" h="808355">
                  <a:moveTo>
                    <a:pt x="531888" y="664337"/>
                  </a:moveTo>
                  <a:lnTo>
                    <a:pt x="474078" y="664337"/>
                  </a:lnTo>
                  <a:lnTo>
                    <a:pt x="474078" y="655701"/>
                  </a:lnTo>
                  <a:lnTo>
                    <a:pt x="474078" y="655447"/>
                  </a:lnTo>
                  <a:lnTo>
                    <a:pt x="474078" y="634238"/>
                  </a:lnTo>
                  <a:lnTo>
                    <a:pt x="451840" y="634238"/>
                  </a:lnTo>
                  <a:lnTo>
                    <a:pt x="451840" y="655447"/>
                  </a:lnTo>
                  <a:lnTo>
                    <a:pt x="451840" y="675767"/>
                  </a:lnTo>
                  <a:lnTo>
                    <a:pt x="451840" y="683387"/>
                  </a:lnTo>
                  <a:lnTo>
                    <a:pt x="451840" y="693547"/>
                  </a:lnTo>
                  <a:lnTo>
                    <a:pt x="409892" y="693547"/>
                  </a:lnTo>
                  <a:lnTo>
                    <a:pt x="409892" y="675767"/>
                  </a:lnTo>
                  <a:lnTo>
                    <a:pt x="451840" y="675767"/>
                  </a:lnTo>
                  <a:lnTo>
                    <a:pt x="451840" y="655447"/>
                  </a:lnTo>
                  <a:lnTo>
                    <a:pt x="409892" y="655447"/>
                  </a:lnTo>
                  <a:lnTo>
                    <a:pt x="409892" y="633857"/>
                  </a:lnTo>
                  <a:lnTo>
                    <a:pt x="387756" y="633857"/>
                  </a:lnTo>
                  <a:lnTo>
                    <a:pt x="387756" y="712597"/>
                  </a:lnTo>
                  <a:lnTo>
                    <a:pt x="474078" y="712597"/>
                  </a:lnTo>
                  <a:lnTo>
                    <a:pt x="474078" y="693547"/>
                  </a:lnTo>
                  <a:lnTo>
                    <a:pt x="474078" y="683387"/>
                  </a:lnTo>
                  <a:lnTo>
                    <a:pt x="531888" y="683387"/>
                  </a:lnTo>
                  <a:lnTo>
                    <a:pt x="531888" y="675767"/>
                  </a:lnTo>
                  <a:lnTo>
                    <a:pt x="531888" y="664337"/>
                  </a:lnTo>
                  <a:close/>
                </a:path>
                <a:path w="1273810" h="808355">
                  <a:moveTo>
                    <a:pt x="531888" y="628396"/>
                  </a:moveTo>
                  <a:lnTo>
                    <a:pt x="508901" y="628396"/>
                  </a:lnTo>
                  <a:lnTo>
                    <a:pt x="508901" y="664083"/>
                  </a:lnTo>
                  <a:lnTo>
                    <a:pt x="531888" y="664083"/>
                  </a:lnTo>
                  <a:lnTo>
                    <a:pt x="531888" y="628396"/>
                  </a:lnTo>
                  <a:close/>
                </a:path>
                <a:path w="1273810" h="808355">
                  <a:moveTo>
                    <a:pt x="536460" y="786257"/>
                  </a:moveTo>
                  <a:lnTo>
                    <a:pt x="438823" y="786257"/>
                  </a:lnTo>
                  <a:lnTo>
                    <a:pt x="438823" y="773557"/>
                  </a:lnTo>
                  <a:lnTo>
                    <a:pt x="531888" y="773557"/>
                  </a:lnTo>
                  <a:lnTo>
                    <a:pt x="531888" y="755777"/>
                  </a:lnTo>
                  <a:lnTo>
                    <a:pt x="531888" y="744347"/>
                  </a:lnTo>
                  <a:lnTo>
                    <a:pt x="531888" y="725297"/>
                  </a:lnTo>
                  <a:lnTo>
                    <a:pt x="415759" y="725297"/>
                  </a:lnTo>
                  <a:lnTo>
                    <a:pt x="415759" y="744347"/>
                  </a:lnTo>
                  <a:lnTo>
                    <a:pt x="508901" y="744347"/>
                  </a:lnTo>
                  <a:lnTo>
                    <a:pt x="508901" y="755777"/>
                  </a:lnTo>
                  <a:lnTo>
                    <a:pt x="415759" y="755777"/>
                  </a:lnTo>
                  <a:lnTo>
                    <a:pt x="415759" y="773557"/>
                  </a:lnTo>
                  <a:lnTo>
                    <a:pt x="415759" y="786257"/>
                  </a:lnTo>
                  <a:lnTo>
                    <a:pt x="415759" y="805307"/>
                  </a:lnTo>
                  <a:lnTo>
                    <a:pt x="536460" y="805307"/>
                  </a:lnTo>
                  <a:lnTo>
                    <a:pt x="536460" y="786257"/>
                  </a:lnTo>
                  <a:close/>
                </a:path>
                <a:path w="1273810" h="808355">
                  <a:moveTo>
                    <a:pt x="548271" y="26035"/>
                  </a:moveTo>
                  <a:lnTo>
                    <a:pt x="326250" y="26035"/>
                  </a:lnTo>
                  <a:lnTo>
                    <a:pt x="326250" y="58039"/>
                  </a:lnTo>
                  <a:lnTo>
                    <a:pt x="548271" y="58039"/>
                  </a:lnTo>
                  <a:lnTo>
                    <a:pt x="548271" y="26035"/>
                  </a:lnTo>
                  <a:close/>
                </a:path>
                <a:path w="1273810" h="808355">
                  <a:moveTo>
                    <a:pt x="575703" y="225679"/>
                  </a:moveTo>
                  <a:lnTo>
                    <a:pt x="505980" y="225679"/>
                  </a:lnTo>
                  <a:lnTo>
                    <a:pt x="505980" y="173101"/>
                  </a:lnTo>
                  <a:lnTo>
                    <a:pt x="550430" y="173101"/>
                  </a:lnTo>
                  <a:lnTo>
                    <a:pt x="550430" y="141097"/>
                  </a:lnTo>
                  <a:lnTo>
                    <a:pt x="506996" y="141097"/>
                  </a:lnTo>
                  <a:lnTo>
                    <a:pt x="511314" y="71374"/>
                  </a:lnTo>
                  <a:lnTo>
                    <a:pt x="472681" y="71374"/>
                  </a:lnTo>
                  <a:lnTo>
                    <a:pt x="469887" y="141097"/>
                  </a:lnTo>
                  <a:lnTo>
                    <a:pt x="467410" y="141097"/>
                  </a:lnTo>
                  <a:lnTo>
                    <a:pt x="467410" y="173101"/>
                  </a:lnTo>
                  <a:lnTo>
                    <a:pt x="467410" y="225679"/>
                  </a:lnTo>
                  <a:lnTo>
                    <a:pt x="407047" y="225679"/>
                  </a:lnTo>
                  <a:lnTo>
                    <a:pt x="407047" y="173101"/>
                  </a:lnTo>
                  <a:lnTo>
                    <a:pt x="467410" y="173101"/>
                  </a:lnTo>
                  <a:lnTo>
                    <a:pt x="467410" y="141097"/>
                  </a:lnTo>
                  <a:lnTo>
                    <a:pt x="404266" y="141097"/>
                  </a:lnTo>
                  <a:lnTo>
                    <a:pt x="401789" y="71374"/>
                  </a:lnTo>
                  <a:lnTo>
                    <a:pt x="363093" y="71374"/>
                  </a:lnTo>
                  <a:lnTo>
                    <a:pt x="366496" y="141097"/>
                  </a:lnTo>
                  <a:lnTo>
                    <a:pt x="324091" y="141097"/>
                  </a:lnTo>
                  <a:lnTo>
                    <a:pt x="324091" y="173101"/>
                  </a:lnTo>
                  <a:lnTo>
                    <a:pt x="368515" y="173101"/>
                  </a:lnTo>
                  <a:lnTo>
                    <a:pt x="368515" y="225679"/>
                  </a:lnTo>
                  <a:lnTo>
                    <a:pt x="298704" y="225679"/>
                  </a:lnTo>
                  <a:lnTo>
                    <a:pt x="298704" y="258064"/>
                  </a:lnTo>
                  <a:lnTo>
                    <a:pt x="575703" y="258064"/>
                  </a:lnTo>
                  <a:lnTo>
                    <a:pt x="575703" y="225679"/>
                  </a:lnTo>
                  <a:close/>
                </a:path>
                <a:path w="1273810" h="808355">
                  <a:moveTo>
                    <a:pt x="713371" y="744728"/>
                  </a:moveTo>
                  <a:lnTo>
                    <a:pt x="682790" y="718947"/>
                  </a:lnTo>
                  <a:lnTo>
                    <a:pt x="667689" y="675259"/>
                  </a:lnTo>
                  <a:lnTo>
                    <a:pt x="667651" y="640334"/>
                  </a:lnTo>
                  <a:lnTo>
                    <a:pt x="644156" y="640334"/>
                  </a:lnTo>
                  <a:lnTo>
                    <a:pt x="644156" y="675259"/>
                  </a:lnTo>
                  <a:lnTo>
                    <a:pt x="643318" y="686168"/>
                  </a:lnTo>
                  <a:lnTo>
                    <a:pt x="623544" y="728040"/>
                  </a:lnTo>
                  <a:lnTo>
                    <a:pt x="596404" y="749935"/>
                  </a:lnTo>
                  <a:lnTo>
                    <a:pt x="614565" y="766318"/>
                  </a:lnTo>
                  <a:lnTo>
                    <a:pt x="627138" y="756348"/>
                  </a:lnTo>
                  <a:lnTo>
                    <a:pt x="638200" y="745109"/>
                  </a:lnTo>
                  <a:lnTo>
                    <a:pt x="647763" y="732637"/>
                  </a:lnTo>
                  <a:lnTo>
                    <a:pt x="655840" y="718947"/>
                  </a:lnTo>
                  <a:lnTo>
                    <a:pt x="664121" y="731659"/>
                  </a:lnTo>
                  <a:lnTo>
                    <a:pt x="673747" y="743305"/>
                  </a:lnTo>
                  <a:lnTo>
                    <a:pt x="684695" y="753846"/>
                  </a:lnTo>
                  <a:lnTo>
                    <a:pt x="696988" y="763270"/>
                  </a:lnTo>
                  <a:lnTo>
                    <a:pt x="713371" y="744728"/>
                  </a:lnTo>
                  <a:close/>
                </a:path>
                <a:path w="1273810" h="808355">
                  <a:moveTo>
                    <a:pt x="749566" y="628396"/>
                  </a:moveTo>
                  <a:lnTo>
                    <a:pt x="726325" y="628396"/>
                  </a:lnTo>
                  <a:lnTo>
                    <a:pt x="726325" y="807847"/>
                  </a:lnTo>
                  <a:lnTo>
                    <a:pt x="749566" y="807847"/>
                  </a:lnTo>
                  <a:lnTo>
                    <a:pt x="749566" y="628396"/>
                  </a:lnTo>
                  <a:close/>
                </a:path>
                <a:path w="1273810" h="808355">
                  <a:moveTo>
                    <a:pt x="878725" y="193675"/>
                  </a:moveTo>
                  <a:lnTo>
                    <a:pt x="863104" y="185420"/>
                  </a:lnTo>
                  <a:lnTo>
                    <a:pt x="848829" y="174739"/>
                  </a:lnTo>
                  <a:lnTo>
                    <a:pt x="835914" y="161658"/>
                  </a:lnTo>
                  <a:lnTo>
                    <a:pt x="827684" y="150622"/>
                  </a:lnTo>
                  <a:lnTo>
                    <a:pt x="824369" y="146177"/>
                  </a:lnTo>
                  <a:lnTo>
                    <a:pt x="803998" y="94767"/>
                  </a:lnTo>
                  <a:lnTo>
                    <a:pt x="802652" y="20066"/>
                  </a:lnTo>
                  <a:lnTo>
                    <a:pt x="763663" y="20066"/>
                  </a:lnTo>
                  <a:lnTo>
                    <a:pt x="763663" y="78105"/>
                  </a:lnTo>
                  <a:lnTo>
                    <a:pt x="762254" y="96227"/>
                  </a:lnTo>
                  <a:lnTo>
                    <a:pt x="741184" y="149479"/>
                  </a:lnTo>
                  <a:lnTo>
                    <a:pt x="715746" y="180136"/>
                  </a:lnTo>
                  <a:lnTo>
                    <a:pt x="684034" y="202311"/>
                  </a:lnTo>
                  <a:lnTo>
                    <a:pt x="714260" y="229616"/>
                  </a:lnTo>
                  <a:lnTo>
                    <a:pt x="735190" y="212953"/>
                  </a:lnTo>
                  <a:lnTo>
                    <a:pt x="753605" y="194221"/>
                  </a:lnTo>
                  <a:lnTo>
                    <a:pt x="769531" y="173431"/>
                  </a:lnTo>
                  <a:lnTo>
                    <a:pt x="782967" y="150622"/>
                  </a:lnTo>
                  <a:lnTo>
                    <a:pt x="796823" y="171869"/>
                  </a:lnTo>
                  <a:lnTo>
                    <a:pt x="812863" y="191249"/>
                  </a:lnTo>
                  <a:lnTo>
                    <a:pt x="831113" y="208800"/>
                  </a:lnTo>
                  <a:lnTo>
                    <a:pt x="851547" y="224536"/>
                  </a:lnTo>
                  <a:lnTo>
                    <a:pt x="878725" y="193675"/>
                  </a:lnTo>
                  <a:close/>
                </a:path>
                <a:path w="1273810" h="808355">
                  <a:moveTo>
                    <a:pt x="878852" y="710565"/>
                  </a:moveTo>
                  <a:lnTo>
                    <a:pt x="841895" y="684593"/>
                  </a:lnTo>
                  <a:lnTo>
                    <a:pt x="835037" y="655828"/>
                  </a:lnTo>
                  <a:lnTo>
                    <a:pt x="871093" y="655828"/>
                  </a:lnTo>
                  <a:lnTo>
                    <a:pt x="871093" y="636397"/>
                  </a:lnTo>
                  <a:lnTo>
                    <a:pt x="774712" y="636397"/>
                  </a:lnTo>
                  <a:lnTo>
                    <a:pt x="774712" y="655828"/>
                  </a:lnTo>
                  <a:lnTo>
                    <a:pt x="811669" y="655828"/>
                  </a:lnTo>
                  <a:lnTo>
                    <a:pt x="811669" y="663067"/>
                  </a:lnTo>
                  <a:lnTo>
                    <a:pt x="791730" y="702602"/>
                  </a:lnTo>
                  <a:lnTo>
                    <a:pt x="766838" y="717931"/>
                  </a:lnTo>
                  <a:lnTo>
                    <a:pt x="783475" y="734314"/>
                  </a:lnTo>
                  <a:lnTo>
                    <a:pt x="817270" y="706056"/>
                  </a:lnTo>
                  <a:lnTo>
                    <a:pt x="824115" y="695452"/>
                  </a:lnTo>
                  <a:lnTo>
                    <a:pt x="831608" y="704862"/>
                  </a:lnTo>
                  <a:lnTo>
                    <a:pt x="840778" y="713460"/>
                  </a:lnTo>
                  <a:lnTo>
                    <a:pt x="851611" y="721245"/>
                  </a:lnTo>
                  <a:lnTo>
                    <a:pt x="864120" y="728218"/>
                  </a:lnTo>
                  <a:lnTo>
                    <a:pt x="878852" y="710565"/>
                  </a:lnTo>
                  <a:close/>
                </a:path>
                <a:path w="1273810" h="808355">
                  <a:moveTo>
                    <a:pt x="917333" y="771271"/>
                  </a:moveTo>
                  <a:lnTo>
                    <a:pt x="893330" y="741476"/>
                  </a:lnTo>
                  <a:lnTo>
                    <a:pt x="893330" y="771271"/>
                  </a:lnTo>
                  <a:lnTo>
                    <a:pt x="891082" y="778446"/>
                  </a:lnTo>
                  <a:lnTo>
                    <a:pt x="884364" y="783564"/>
                  </a:lnTo>
                  <a:lnTo>
                    <a:pt x="873175" y="786638"/>
                  </a:lnTo>
                  <a:lnTo>
                    <a:pt x="857516" y="787654"/>
                  </a:lnTo>
                  <a:lnTo>
                    <a:pt x="841933" y="786638"/>
                  </a:lnTo>
                  <a:lnTo>
                    <a:pt x="830821" y="783564"/>
                  </a:lnTo>
                  <a:lnTo>
                    <a:pt x="824166" y="778446"/>
                  </a:lnTo>
                  <a:lnTo>
                    <a:pt x="821956" y="771271"/>
                  </a:lnTo>
                  <a:lnTo>
                    <a:pt x="824166" y="764273"/>
                  </a:lnTo>
                  <a:lnTo>
                    <a:pt x="830821" y="759269"/>
                  </a:lnTo>
                  <a:lnTo>
                    <a:pt x="841933" y="756272"/>
                  </a:lnTo>
                  <a:lnTo>
                    <a:pt x="857516" y="755269"/>
                  </a:lnTo>
                  <a:lnTo>
                    <a:pt x="873175" y="756272"/>
                  </a:lnTo>
                  <a:lnTo>
                    <a:pt x="884377" y="759269"/>
                  </a:lnTo>
                  <a:lnTo>
                    <a:pt x="891082" y="764273"/>
                  </a:lnTo>
                  <a:lnTo>
                    <a:pt x="893330" y="771271"/>
                  </a:lnTo>
                  <a:lnTo>
                    <a:pt x="893330" y="741476"/>
                  </a:lnTo>
                  <a:lnTo>
                    <a:pt x="892911" y="741260"/>
                  </a:lnTo>
                  <a:lnTo>
                    <a:pt x="882688" y="738238"/>
                  </a:lnTo>
                  <a:lnTo>
                    <a:pt x="870902" y="736447"/>
                  </a:lnTo>
                  <a:lnTo>
                    <a:pt x="857516" y="735838"/>
                  </a:lnTo>
                  <a:lnTo>
                    <a:pt x="844194" y="736447"/>
                  </a:lnTo>
                  <a:lnTo>
                    <a:pt x="806640" y="750760"/>
                  </a:lnTo>
                  <a:lnTo>
                    <a:pt x="797699" y="771271"/>
                  </a:lnTo>
                  <a:lnTo>
                    <a:pt x="798677" y="778992"/>
                  </a:lnTo>
                  <a:lnTo>
                    <a:pt x="832180" y="804633"/>
                  </a:lnTo>
                  <a:lnTo>
                    <a:pt x="857516" y="807085"/>
                  </a:lnTo>
                  <a:lnTo>
                    <a:pt x="870991" y="806475"/>
                  </a:lnTo>
                  <a:lnTo>
                    <a:pt x="908545" y="792035"/>
                  </a:lnTo>
                  <a:lnTo>
                    <a:pt x="912025" y="787654"/>
                  </a:lnTo>
                  <a:lnTo>
                    <a:pt x="913422" y="785914"/>
                  </a:lnTo>
                  <a:lnTo>
                    <a:pt x="916355" y="778992"/>
                  </a:lnTo>
                  <a:lnTo>
                    <a:pt x="917333" y="771271"/>
                  </a:lnTo>
                  <a:close/>
                </a:path>
                <a:path w="1273810" h="808355">
                  <a:moveTo>
                    <a:pt x="938923" y="0"/>
                  </a:moveTo>
                  <a:lnTo>
                    <a:pt x="900315" y="0"/>
                  </a:lnTo>
                  <a:lnTo>
                    <a:pt x="900315" y="298577"/>
                  </a:lnTo>
                  <a:lnTo>
                    <a:pt x="938923" y="298577"/>
                  </a:lnTo>
                  <a:lnTo>
                    <a:pt x="938923" y="0"/>
                  </a:lnTo>
                  <a:close/>
                </a:path>
                <a:path w="1273810" h="808355">
                  <a:moveTo>
                    <a:pt x="941717" y="672338"/>
                  </a:moveTo>
                  <a:lnTo>
                    <a:pt x="914539" y="672338"/>
                  </a:lnTo>
                  <a:lnTo>
                    <a:pt x="914539" y="628396"/>
                  </a:lnTo>
                  <a:lnTo>
                    <a:pt x="891171" y="628396"/>
                  </a:lnTo>
                  <a:lnTo>
                    <a:pt x="891171" y="733171"/>
                  </a:lnTo>
                  <a:lnTo>
                    <a:pt x="914539" y="733171"/>
                  </a:lnTo>
                  <a:lnTo>
                    <a:pt x="914539" y="692023"/>
                  </a:lnTo>
                  <a:lnTo>
                    <a:pt x="941717" y="692023"/>
                  </a:lnTo>
                  <a:lnTo>
                    <a:pt x="941717" y="672338"/>
                  </a:lnTo>
                  <a:close/>
                </a:path>
                <a:path w="1273810" h="808355">
                  <a:moveTo>
                    <a:pt x="1168793" y="136652"/>
                  </a:moveTo>
                  <a:lnTo>
                    <a:pt x="1153426" y="130733"/>
                  </a:lnTo>
                  <a:lnTo>
                    <a:pt x="1139545" y="123418"/>
                  </a:lnTo>
                  <a:lnTo>
                    <a:pt x="1127137" y="114731"/>
                  </a:lnTo>
                  <a:lnTo>
                    <a:pt x="1123784" y="111633"/>
                  </a:lnTo>
                  <a:lnTo>
                    <a:pt x="1116215" y="104648"/>
                  </a:lnTo>
                  <a:lnTo>
                    <a:pt x="1097153" y="69519"/>
                  </a:lnTo>
                  <a:lnTo>
                    <a:pt x="1095895" y="45720"/>
                  </a:lnTo>
                  <a:lnTo>
                    <a:pt x="1155966" y="45720"/>
                  </a:lnTo>
                  <a:lnTo>
                    <a:pt x="1155966" y="13335"/>
                  </a:lnTo>
                  <a:lnTo>
                    <a:pt x="995438" y="13335"/>
                  </a:lnTo>
                  <a:lnTo>
                    <a:pt x="995438" y="45720"/>
                  </a:lnTo>
                  <a:lnTo>
                    <a:pt x="1057033" y="45720"/>
                  </a:lnTo>
                  <a:lnTo>
                    <a:pt x="1057033" y="57785"/>
                  </a:lnTo>
                  <a:lnTo>
                    <a:pt x="1044816" y="98310"/>
                  </a:lnTo>
                  <a:lnTo>
                    <a:pt x="1011224" y="133769"/>
                  </a:lnTo>
                  <a:lnTo>
                    <a:pt x="982484" y="149098"/>
                  </a:lnTo>
                  <a:lnTo>
                    <a:pt x="1010043" y="176276"/>
                  </a:lnTo>
                  <a:lnTo>
                    <a:pt x="1048905" y="148082"/>
                  </a:lnTo>
                  <a:lnTo>
                    <a:pt x="1077607" y="111633"/>
                  </a:lnTo>
                  <a:lnTo>
                    <a:pt x="1090129" y="127266"/>
                  </a:lnTo>
                  <a:lnTo>
                    <a:pt x="1105395" y="141554"/>
                  </a:lnTo>
                  <a:lnTo>
                    <a:pt x="1123416" y="154495"/>
                  </a:lnTo>
                  <a:lnTo>
                    <a:pt x="1144155" y="166116"/>
                  </a:lnTo>
                  <a:lnTo>
                    <a:pt x="1168793" y="136652"/>
                  </a:lnTo>
                  <a:close/>
                </a:path>
                <a:path w="1273810" h="808355">
                  <a:moveTo>
                    <a:pt x="1232928" y="237744"/>
                  </a:moveTo>
                  <a:lnTo>
                    <a:pt x="1206639" y="194818"/>
                  </a:lnTo>
                  <a:lnTo>
                    <a:pt x="1192923" y="188175"/>
                  </a:lnTo>
                  <a:lnTo>
                    <a:pt x="1192923" y="237744"/>
                  </a:lnTo>
                  <a:lnTo>
                    <a:pt x="1189202" y="249682"/>
                  </a:lnTo>
                  <a:lnTo>
                    <a:pt x="1178039" y="258216"/>
                  </a:lnTo>
                  <a:lnTo>
                    <a:pt x="1159433" y="263347"/>
                  </a:lnTo>
                  <a:lnTo>
                    <a:pt x="1133360" y="265049"/>
                  </a:lnTo>
                  <a:lnTo>
                    <a:pt x="1107427" y="263347"/>
                  </a:lnTo>
                  <a:lnTo>
                    <a:pt x="1088885" y="258216"/>
                  </a:lnTo>
                  <a:lnTo>
                    <a:pt x="1077760" y="249682"/>
                  </a:lnTo>
                  <a:lnTo>
                    <a:pt x="1074051" y="237744"/>
                  </a:lnTo>
                  <a:lnTo>
                    <a:pt x="1077760" y="226161"/>
                  </a:lnTo>
                  <a:lnTo>
                    <a:pt x="1088885" y="217855"/>
                  </a:lnTo>
                  <a:lnTo>
                    <a:pt x="1107427" y="212877"/>
                  </a:lnTo>
                  <a:lnTo>
                    <a:pt x="1133360" y="211201"/>
                  </a:lnTo>
                  <a:lnTo>
                    <a:pt x="1159433" y="212877"/>
                  </a:lnTo>
                  <a:lnTo>
                    <a:pt x="1178039" y="217855"/>
                  </a:lnTo>
                  <a:lnTo>
                    <a:pt x="1189202" y="226161"/>
                  </a:lnTo>
                  <a:lnTo>
                    <a:pt x="1192923" y="237744"/>
                  </a:lnTo>
                  <a:lnTo>
                    <a:pt x="1192923" y="188175"/>
                  </a:lnTo>
                  <a:lnTo>
                    <a:pt x="1192199" y="187820"/>
                  </a:lnTo>
                  <a:lnTo>
                    <a:pt x="1175181" y="182816"/>
                  </a:lnTo>
                  <a:lnTo>
                    <a:pt x="1155573" y="179819"/>
                  </a:lnTo>
                  <a:lnTo>
                    <a:pt x="1133360" y="178816"/>
                  </a:lnTo>
                  <a:lnTo>
                    <a:pt x="1111211" y="179819"/>
                  </a:lnTo>
                  <a:lnTo>
                    <a:pt x="1060081" y="194945"/>
                  </a:lnTo>
                  <a:lnTo>
                    <a:pt x="1035431" y="225056"/>
                  </a:lnTo>
                  <a:lnTo>
                    <a:pt x="1033792" y="237744"/>
                  </a:lnTo>
                  <a:lnTo>
                    <a:pt x="1035431" y="250583"/>
                  </a:lnTo>
                  <a:lnTo>
                    <a:pt x="1059827" y="281051"/>
                  </a:lnTo>
                  <a:lnTo>
                    <a:pt x="1111008" y="296418"/>
                  </a:lnTo>
                  <a:lnTo>
                    <a:pt x="1133360" y="297434"/>
                  </a:lnTo>
                  <a:lnTo>
                    <a:pt x="1155725" y="296418"/>
                  </a:lnTo>
                  <a:lnTo>
                    <a:pt x="1206766" y="281178"/>
                  </a:lnTo>
                  <a:lnTo>
                    <a:pt x="1224051" y="265049"/>
                  </a:lnTo>
                  <a:lnTo>
                    <a:pt x="1226362" y="262178"/>
                  </a:lnTo>
                  <a:lnTo>
                    <a:pt x="1231277" y="250659"/>
                  </a:lnTo>
                  <a:lnTo>
                    <a:pt x="1232928" y="237744"/>
                  </a:lnTo>
                  <a:close/>
                </a:path>
                <a:path w="1273810" h="808355">
                  <a:moveTo>
                    <a:pt x="1273441" y="73279"/>
                  </a:moveTo>
                  <a:lnTo>
                    <a:pt x="1228102" y="73279"/>
                  </a:lnTo>
                  <a:lnTo>
                    <a:pt x="1228102" y="0"/>
                  </a:lnTo>
                  <a:lnTo>
                    <a:pt x="1189240" y="0"/>
                  </a:lnTo>
                  <a:lnTo>
                    <a:pt x="1189240" y="174371"/>
                  </a:lnTo>
                  <a:lnTo>
                    <a:pt x="1228102" y="174371"/>
                  </a:lnTo>
                  <a:lnTo>
                    <a:pt x="1228102" y="105918"/>
                  </a:lnTo>
                  <a:lnTo>
                    <a:pt x="1273441" y="105918"/>
                  </a:lnTo>
                  <a:lnTo>
                    <a:pt x="1273441" y="73279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97510" y="309625"/>
              <a:ext cx="231775" cy="401955"/>
            </a:xfrm>
            <a:custGeom>
              <a:avLst/>
              <a:gdLst/>
              <a:ahLst/>
              <a:cxnLst/>
              <a:rect l="l" t="t" r="r" b="b"/>
              <a:pathLst>
                <a:path w="231775" h="401955">
                  <a:moveTo>
                    <a:pt x="77825" y="0"/>
                  </a:moveTo>
                  <a:lnTo>
                    <a:pt x="0" y="0"/>
                  </a:lnTo>
                  <a:lnTo>
                    <a:pt x="0" y="401955"/>
                  </a:lnTo>
                  <a:lnTo>
                    <a:pt x="77825" y="401955"/>
                  </a:lnTo>
                  <a:lnTo>
                    <a:pt x="77825" y="0"/>
                  </a:lnTo>
                  <a:close/>
                </a:path>
                <a:path w="231775" h="401955">
                  <a:moveTo>
                    <a:pt x="231749" y="0"/>
                  </a:moveTo>
                  <a:lnTo>
                    <a:pt x="153924" y="0"/>
                  </a:lnTo>
                  <a:lnTo>
                    <a:pt x="153924" y="401955"/>
                  </a:lnTo>
                  <a:lnTo>
                    <a:pt x="231749" y="401955"/>
                  </a:lnTo>
                  <a:lnTo>
                    <a:pt x="23174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13232" y="1453896"/>
              <a:ext cx="416559" cy="196850"/>
            </a:xfrm>
            <a:custGeom>
              <a:avLst/>
              <a:gdLst/>
              <a:ahLst/>
              <a:cxnLst/>
              <a:rect l="l" t="t" r="r" b="b"/>
              <a:pathLst>
                <a:path w="416559" h="196850">
                  <a:moveTo>
                    <a:pt x="317754" y="0"/>
                  </a:moveTo>
                  <a:lnTo>
                    <a:pt x="98298" y="0"/>
                  </a:lnTo>
                  <a:lnTo>
                    <a:pt x="60034" y="7733"/>
                  </a:lnTo>
                  <a:lnTo>
                    <a:pt x="28789" y="28813"/>
                  </a:lnTo>
                  <a:lnTo>
                    <a:pt x="7724" y="60061"/>
                  </a:lnTo>
                  <a:lnTo>
                    <a:pt x="0" y="98298"/>
                  </a:lnTo>
                  <a:lnTo>
                    <a:pt x="7724" y="136534"/>
                  </a:lnTo>
                  <a:lnTo>
                    <a:pt x="28789" y="167782"/>
                  </a:lnTo>
                  <a:lnTo>
                    <a:pt x="60034" y="188862"/>
                  </a:lnTo>
                  <a:lnTo>
                    <a:pt x="98298" y="196595"/>
                  </a:lnTo>
                  <a:lnTo>
                    <a:pt x="317754" y="196595"/>
                  </a:lnTo>
                  <a:lnTo>
                    <a:pt x="356017" y="188862"/>
                  </a:lnTo>
                  <a:lnTo>
                    <a:pt x="387262" y="167782"/>
                  </a:lnTo>
                  <a:lnTo>
                    <a:pt x="408327" y="136534"/>
                  </a:lnTo>
                  <a:lnTo>
                    <a:pt x="416052" y="98298"/>
                  </a:lnTo>
                  <a:lnTo>
                    <a:pt x="408327" y="60061"/>
                  </a:lnTo>
                  <a:lnTo>
                    <a:pt x="387262" y="28813"/>
                  </a:lnTo>
                  <a:lnTo>
                    <a:pt x="356017" y="7733"/>
                  </a:lnTo>
                  <a:lnTo>
                    <a:pt x="317754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49138" y="1494408"/>
              <a:ext cx="156574" cy="122300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196289" y="1468500"/>
              <a:ext cx="1040765" cy="170815"/>
            </a:xfrm>
            <a:custGeom>
              <a:avLst/>
              <a:gdLst/>
              <a:ahLst/>
              <a:cxnLst/>
              <a:rect l="l" t="t" r="r" b="b"/>
              <a:pathLst>
                <a:path w="1040764" h="170814">
                  <a:moveTo>
                    <a:pt x="149275" y="50165"/>
                  </a:moveTo>
                  <a:lnTo>
                    <a:pt x="109093" y="39370"/>
                  </a:lnTo>
                  <a:lnTo>
                    <a:pt x="105918" y="37757"/>
                  </a:lnTo>
                  <a:lnTo>
                    <a:pt x="99656" y="33629"/>
                  </a:lnTo>
                  <a:lnTo>
                    <a:pt x="94818" y="29273"/>
                  </a:lnTo>
                  <a:lnTo>
                    <a:pt x="91363" y="24638"/>
                  </a:lnTo>
                  <a:lnTo>
                    <a:pt x="137972" y="24638"/>
                  </a:lnTo>
                  <a:lnTo>
                    <a:pt x="137972" y="6223"/>
                  </a:lnTo>
                  <a:lnTo>
                    <a:pt x="17843" y="6223"/>
                  </a:lnTo>
                  <a:lnTo>
                    <a:pt x="17843" y="24638"/>
                  </a:lnTo>
                  <a:lnTo>
                    <a:pt x="64681" y="24638"/>
                  </a:lnTo>
                  <a:lnTo>
                    <a:pt x="61468" y="29197"/>
                  </a:lnTo>
                  <a:lnTo>
                    <a:pt x="25539" y="47218"/>
                  </a:lnTo>
                  <a:lnTo>
                    <a:pt x="5740" y="50165"/>
                  </a:lnTo>
                  <a:lnTo>
                    <a:pt x="18021" y="66294"/>
                  </a:lnTo>
                  <a:lnTo>
                    <a:pt x="60998" y="51917"/>
                  </a:lnTo>
                  <a:lnTo>
                    <a:pt x="77901" y="39370"/>
                  </a:lnTo>
                  <a:lnTo>
                    <a:pt x="89331" y="48717"/>
                  </a:lnTo>
                  <a:lnTo>
                    <a:pt x="103263" y="56337"/>
                  </a:lnTo>
                  <a:lnTo>
                    <a:pt x="119722" y="62242"/>
                  </a:lnTo>
                  <a:lnTo>
                    <a:pt x="138734" y="66421"/>
                  </a:lnTo>
                  <a:lnTo>
                    <a:pt x="149275" y="50165"/>
                  </a:lnTo>
                  <a:close/>
                </a:path>
                <a:path w="1040764" h="170814">
                  <a:moveTo>
                    <a:pt x="155879" y="75311"/>
                  </a:moveTo>
                  <a:lnTo>
                    <a:pt x="0" y="75311"/>
                  </a:lnTo>
                  <a:lnTo>
                    <a:pt x="0" y="93599"/>
                  </a:lnTo>
                  <a:lnTo>
                    <a:pt x="66865" y="93599"/>
                  </a:lnTo>
                  <a:lnTo>
                    <a:pt x="66865" y="105918"/>
                  </a:lnTo>
                  <a:lnTo>
                    <a:pt x="24866" y="121412"/>
                  </a:lnTo>
                  <a:lnTo>
                    <a:pt x="20891" y="128651"/>
                  </a:lnTo>
                  <a:lnTo>
                    <a:pt x="20891" y="137795"/>
                  </a:lnTo>
                  <a:lnTo>
                    <a:pt x="53594" y="168160"/>
                  </a:lnTo>
                  <a:lnTo>
                    <a:pt x="77901" y="170307"/>
                  </a:lnTo>
                  <a:lnTo>
                    <a:pt x="90893" y="169773"/>
                  </a:lnTo>
                  <a:lnTo>
                    <a:pt x="130479" y="152400"/>
                  </a:lnTo>
                  <a:lnTo>
                    <a:pt x="131216" y="151523"/>
                  </a:lnTo>
                  <a:lnTo>
                    <a:pt x="133997" y="145084"/>
                  </a:lnTo>
                  <a:lnTo>
                    <a:pt x="134924" y="137795"/>
                  </a:lnTo>
                  <a:lnTo>
                    <a:pt x="134924" y="128905"/>
                  </a:lnTo>
                  <a:lnTo>
                    <a:pt x="132016" y="123571"/>
                  </a:lnTo>
                  <a:lnTo>
                    <a:pt x="130987" y="121666"/>
                  </a:lnTo>
                  <a:lnTo>
                    <a:pt x="123240" y="116078"/>
                  </a:lnTo>
                  <a:lnTo>
                    <a:pt x="116662" y="112306"/>
                  </a:lnTo>
                  <a:lnTo>
                    <a:pt x="112699" y="110820"/>
                  </a:lnTo>
                  <a:lnTo>
                    <a:pt x="112699" y="137795"/>
                  </a:lnTo>
                  <a:lnTo>
                    <a:pt x="112699" y="142240"/>
                  </a:lnTo>
                  <a:lnTo>
                    <a:pt x="77901" y="152400"/>
                  </a:lnTo>
                  <a:lnTo>
                    <a:pt x="69850" y="152171"/>
                  </a:lnTo>
                  <a:lnTo>
                    <a:pt x="43180" y="142240"/>
                  </a:lnTo>
                  <a:lnTo>
                    <a:pt x="43180" y="137795"/>
                  </a:lnTo>
                  <a:lnTo>
                    <a:pt x="45339" y="131559"/>
                  </a:lnTo>
                  <a:lnTo>
                    <a:pt x="51854" y="127114"/>
                  </a:lnTo>
                  <a:lnTo>
                    <a:pt x="62712" y="124460"/>
                  </a:lnTo>
                  <a:lnTo>
                    <a:pt x="77901" y="123571"/>
                  </a:lnTo>
                  <a:lnTo>
                    <a:pt x="93078" y="124460"/>
                  </a:lnTo>
                  <a:lnTo>
                    <a:pt x="103962" y="127114"/>
                  </a:lnTo>
                  <a:lnTo>
                    <a:pt x="110502" y="131559"/>
                  </a:lnTo>
                  <a:lnTo>
                    <a:pt x="112699" y="137795"/>
                  </a:lnTo>
                  <a:lnTo>
                    <a:pt x="112699" y="110820"/>
                  </a:lnTo>
                  <a:lnTo>
                    <a:pt x="108737" y="109334"/>
                  </a:lnTo>
                  <a:lnTo>
                    <a:pt x="99466" y="107213"/>
                  </a:lnTo>
                  <a:lnTo>
                    <a:pt x="88823" y="105918"/>
                  </a:lnTo>
                  <a:lnTo>
                    <a:pt x="88823" y="93599"/>
                  </a:lnTo>
                  <a:lnTo>
                    <a:pt x="155879" y="93599"/>
                  </a:lnTo>
                  <a:lnTo>
                    <a:pt x="155879" y="75311"/>
                  </a:lnTo>
                  <a:close/>
                </a:path>
                <a:path w="1040764" h="170814">
                  <a:moveTo>
                    <a:pt x="314375" y="62357"/>
                  </a:moveTo>
                  <a:lnTo>
                    <a:pt x="288848" y="62357"/>
                  </a:lnTo>
                  <a:lnTo>
                    <a:pt x="289763" y="46126"/>
                  </a:lnTo>
                  <a:lnTo>
                    <a:pt x="290449" y="31330"/>
                  </a:lnTo>
                  <a:lnTo>
                    <a:pt x="290855" y="17983"/>
                  </a:lnTo>
                  <a:lnTo>
                    <a:pt x="291007" y="6096"/>
                  </a:lnTo>
                  <a:lnTo>
                    <a:pt x="182930" y="6096"/>
                  </a:lnTo>
                  <a:lnTo>
                    <a:pt x="182930" y="24384"/>
                  </a:lnTo>
                  <a:lnTo>
                    <a:pt x="269036" y="24384"/>
                  </a:lnTo>
                  <a:lnTo>
                    <a:pt x="268960" y="33337"/>
                  </a:lnTo>
                  <a:lnTo>
                    <a:pt x="268732" y="42659"/>
                  </a:lnTo>
                  <a:lnTo>
                    <a:pt x="268338" y="52336"/>
                  </a:lnTo>
                  <a:lnTo>
                    <a:pt x="267766" y="62357"/>
                  </a:lnTo>
                  <a:lnTo>
                    <a:pt x="158546" y="62357"/>
                  </a:lnTo>
                  <a:lnTo>
                    <a:pt x="158546" y="80772"/>
                  </a:lnTo>
                  <a:lnTo>
                    <a:pt x="224078" y="80772"/>
                  </a:lnTo>
                  <a:lnTo>
                    <a:pt x="224078" y="105029"/>
                  </a:lnTo>
                  <a:lnTo>
                    <a:pt x="178612" y="105029"/>
                  </a:lnTo>
                  <a:lnTo>
                    <a:pt x="178612" y="123571"/>
                  </a:lnTo>
                  <a:lnTo>
                    <a:pt x="269417" y="123571"/>
                  </a:lnTo>
                  <a:lnTo>
                    <a:pt x="269417" y="170307"/>
                  </a:lnTo>
                  <a:lnTo>
                    <a:pt x="291388" y="170307"/>
                  </a:lnTo>
                  <a:lnTo>
                    <a:pt x="291388" y="105029"/>
                  </a:lnTo>
                  <a:lnTo>
                    <a:pt x="245922" y="105029"/>
                  </a:lnTo>
                  <a:lnTo>
                    <a:pt x="245922" y="80772"/>
                  </a:lnTo>
                  <a:lnTo>
                    <a:pt x="314375" y="80772"/>
                  </a:lnTo>
                  <a:lnTo>
                    <a:pt x="314375" y="62357"/>
                  </a:lnTo>
                  <a:close/>
                </a:path>
                <a:path w="1040764" h="170814">
                  <a:moveTo>
                    <a:pt x="515543" y="128905"/>
                  </a:moveTo>
                  <a:lnTo>
                    <a:pt x="448475" y="128905"/>
                  </a:lnTo>
                  <a:lnTo>
                    <a:pt x="448475" y="98425"/>
                  </a:lnTo>
                  <a:lnTo>
                    <a:pt x="491794" y="98425"/>
                  </a:lnTo>
                  <a:lnTo>
                    <a:pt x="491794" y="80264"/>
                  </a:lnTo>
                  <a:lnTo>
                    <a:pt x="491794" y="58674"/>
                  </a:lnTo>
                  <a:lnTo>
                    <a:pt x="491794" y="40259"/>
                  </a:lnTo>
                  <a:lnTo>
                    <a:pt x="491794" y="14986"/>
                  </a:lnTo>
                  <a:lnTo>
                    <a:pt x="470077" y="14986"/>
                  </a:lnTo>
                  <a:lnTo>
                    <a:pt x="470077" y="40259"/>
                  </a:lnTo>
                  <a:lnTo>
                    <a:pt x="470077" y="58674"/>
                  </a:lnTo>
                  <a:lnTo>
                    <a:pt x="470077" y="80264"/>
                  </a:lnTo>
                  <a:lnTo>
                    <a:pt x="405053" y="80264"/>
                  </a:lnTo>
                  <a:lnTo>
                    <a:pt x="405053" y="58674"/>
                  </a:lnTo>
                  <a:lnTo>
                    <a:pt x="470077" y="58674"/>
                  </a:lnTo>
                  <a:lnTo>
                    <a:pt x="470077" y="40259"/>
                  </a:lnTo>
                  <a:lnTo>
                    <a:pt x="405053" y="40259"/>
                  </a:lnTo>
                  <a:lnTo>
                    <a:pt x="405053" y="14986"/>
                  </a:lnTo>
                  <a:lnTo>
                    <a:pt x="383209" y="14986"/>
                  </a:lnTo>
                  <a:lnTo>
                    <a:pt x="383209" y="98425"/>
                  </a:lnTo>
                  <a:lnTo>
                    <a:pt x="426516" y="98425"/>
                  </a:lnTo>
                  <a:lnTo>
                    <a:pt x="426516" y="128905"/>
                  </a:lnTo>
                  <a:lnTo>
                    <a:pt x="359714" y="128905"/>
                  </a:lnTo>
                  <a:lnTo>
                    <a:pt x="359714" y="147066"/>
                  </a:lnTo>
                  <a:lnTo>
                    <a:pt x="515543" y="147066"/>
                  </a:lnTo>
                  <a:lnTo>
                    <a:pt x="515543" y="128905"/>
                  </a:lnTo>
                  <a:close/>
                </a:path>
                <a:path w="1040764" h="170814">
                  <a:moveTo>
                    <a:pt x="621461" y="72771"/>
                  </a:moveTo>
                  <a:lnTo>
                    <a:pt x="612889" y="70739"/>
                  </a:lnTo>
                  <a:lnTo>
                    <a:pt x="605078" y="67856"/>
                  </a:lnTo>
                  <a:lnTo>
                    <a:pt x="598030" y="64173"/>
                  </a:lnTo>
                  <a:lnTo>
                    <a:pt x="595312" y="62230"/>
                  </a:lnTo>
                  <a:lnTo>
                    <a:pt x="591743" y="59690"/>
                  </a:lnTo>
                  <a:lnTo>
                    <a:pt x="586574" y="54546"/>
                  </a:lnTo>
                  <a:lnTo>
                    <a:pt x="582879" y="49009"/>
                  </a:lnTo>
                  <a:lnTo>
                    <a:pt x="580669" y="43065"/>
                  </a:lnTo>
                  <a:lnTo>
                    <a:pt x="579932" y="36703"/>
                  </a:lnTo>
                  <a:lnTo>
                    <a:pt x="579932" y="33274"/>
                  </a:lnTo>
                  <a:lnTo>
                    <a:pt x="616762" y="33274"/>
                  </a:lnTo>
                  <a:lnTo>
                    <a:pt x="616762" y="15875"/>
                  </a:lnTo>
                  <a:lnTo>
                    <a:pt x="579932" y="15875"/>
                  </a:lnTo>
                  <a:lnTo>
                    <a:pt x="579932" y="0"/>
                  </a:lnTo>
                  <a:lnTo>
                    <a:pt x="557961" y="0"/>
                  </a:lnTo>
                  <a:lnTo>
                    <a:pt x="557961" y="15875"/>
                  </a:lnTo>
                  <a:lnTo>
                    <a:pt x="520877" y="15875"/>
                  </a:lnTo>
                  <a:lnTo>
                    <a:pt x="520877" y="33274"/>
                  </a:lnTo>
                  <a:lnTo>
                    <a:pt x="557834" y="33274"/>
                  </a:lnTo>
                  <a:lnTo>
                    <a:pt x="557771" y="36703"/>
                  </a:lnTo>
                  <a:lnTo>
                    <a:pt x="532561" y="71475"/>
                  </a:lnTo>
                  <a:lnTo>
                    <a:pt x="516178" y="78105"/>
                  </a:lnTo>
                  <a:lnTo>
                    <a:pt x="530910" y="92456"/>
                  </a:lnTo>
                  <a:lnTo>
                    <a:pt x="543356" y="85725"/>
                  </a:lnTo>
                  <a:lnTo>
                    <a:pt x="553859" y="78447"/>
                  </a:lnTo>
                  <a:lnTo>
                    <a:pt x="562406" y="70624"/>
                  </a:lnTo>
                  <a:lnTo>
                    <a:pt x="569010" y="62230"/>
                  </a:lnTo>
                  <a:lnTo>
                    <a:pt x="577126" y="70866"/>
                  </a:lnTo>
                  <a:lnTo>
                    <a:pt x="586524" y="78105"/>
                  </a:lnTo>
                  <a:lnTo>
                    <a:pt x="597039" y="83921"/>
                  </a:lnTo>
                  <a:lnTo>
                    <a:pt x="608888" y="88392"/>
                  </a:lnTo>
                  <a:lnTo>
                    <a:pt x="621461" y="72771"/>
                  </a:lnTo>
                  <a:close/>
                </a:path>
                <a:path w="1040764" h="170814">
                  <a:moveTo>
                    <a:pt x="661847" y="2286"/>
                  </a:moveTo>
                  <a:lnTo>
                    <a:pt x="640511" y="2286"/>
                  </a:lnTo>
                  <a:lnTo>
                    <a:pt x="640511" y="41783"/>
                  </a:lnTo>
                  <a:lnTo>
                    <a:pt x="608888" y="41783"/>
                  </a:lnTo>
                  <a:lnTo>
                    <a:pt x="608888" y="59182"/>
                  </a:lnTo>
                  <a:lnTo>
                    <a:pt x="640511" y="59182"/>
                  </a:lnTo>
                  <a:lnTo>
                    <a:pt x="640511" y="86614"/>
                  </a:lnTo>
                  <a:lnTo>
                    <a:pt x="661847" y="86614"/>
                  </a:lnTo>
                  <a:lnTo>
                    <a:pt x="661847" y="2286"/>
                  </a:lnTo>
                  <a:close/>
                </a:path>
                <a:path w="1040764" h="170814">
                  <a:moveTo>
                    <a:pt x="666165" y="149225"/>
                  </a:moveTo>
                  <a:lnTo>
                    <a:pt x="574852" y="149225"/>
                  </a:lnTo>
                  <a:lnTo>
                    <a:pt x="574852" y="138557"/>
                  </a:lnTo>
                  <a:lnTo>
                    <a:pt x="661847" y="138557"/>
                  </a:lnTo>
                  <a:lnTo>
                    <a:pt x="661847" y="93218"/>
                  </a:lnTo>
                  <a:lnTo>
                    <a:pt x="553262" y="93218"/>
                  </a:lnTo>
                  <a:lnTo>
                    <a:pt x="553262" y="111633"/>
                  </a:lnTo>
                  <a:lnTo>
                    <a:pt x="640511" y="111633"/>
                  </a:lnTo>
                  <a:lnTo>
                    <a:pt x="640511" y="121793"/>
                  </a:lnTo>
                  <a:lnTo>
                    <a:pt x="553262" y="121793"/>
                  </a:lnTo>
                  <a:lnTo>
                    <a:pt x="553262" y="167513"/>
                  </a:lnTo>
                  <a:lnTo>
                    <a:pt x="666165" y="167513"/>
                  </a:lnTo>
                  <a:lnTo>
                    <a:pt x="666165" y="149225"/>
                  </a:lnTo>
                  <a:close/>
                </a:path>
                <a:path w="1040764" h="170814">
                  <a:moveTo>
                    <a:pt x="827709" y="111252"/>
                  </a:moveTo>
                  <a:lnTo>
                    <a:pt x="797102" y="84455"/>
                  </a:lnTo>
                  <a:lnTo>
                    <a:pt x="784821" y="46228"/>
                  </a:lnTo>
                  <a:lnTo>
                    <a:pt x="784783" y="13589"/>
                  </a:lnTo>
                  <a:lnTo>
                    <a:pt x="762939" y="13589"/>
                  </a:lnTo>
                  <a:lnTo>
                    <a:pt x="762939" y="46228"/>
                  </a:lnTo>
                  <a:lnTo>
                    <a:pt x="762152" y="56451"/>
                  </a:lnTo>
                  <a:lnTo>
                    <a:pt x="743623" y="95580"/>
                  </a:lnTo>
                  <a:lnTo>
                    <a:pt x="718108" y="116078"/>
                  </a:lnTo>
                  <a:lnTo>
                    <a:pt x="735126" y="131445"/>
                  </a:lnTo>
                  <a:lnTo>
                    <a:pt x="746899" y="122097"/>
                  </a:lnTo>
                  <a:lnTo>
                    <a:pt x="757288" y="111556"/>
                  </a:lnTo>
                  <a:lnTo>
                    <a:pt x="766229" y="99860"/>
                  </a:lnTo>
                  <a:lnTo>
                    <a:pt x="773734" y="86995"/>
                  </a:lnTo>
                  <a:lnTo>
                    <a:pt x="781570" y="98958"/>
                  </a:lnTo>
                  <a:lnTo>
                    <a:pt x="790600" y="109855"/>
                  </a:lnTo>
                  <a:lnTo>
                    <a:pt x="800862" y="119722"/>
                  </a:lnTo>
                  <a:lnTo>
                    <a:pt x="812342" y="128524"/>
                  </a:lnTo>
                  <a:lnTo>
                    <a:pt x="827709" y="111252"/>
                  </a:lnTo>
                  <a:close/>
                </a:path>
                <a:path w="1040764" h="170814">
                  <a:moveTo>
                    <a:pt x="861491" y="2286"/>
                  </a:moveTo>
                  <a:lnTo>
                    <a:pt x="839774" y="2286"/>
                  </a:lnTo>
                  <a:lnTo>
                    <a:pt x="839774" y="170307"/>
                  </a:lnTo>
                  <a:lnTo>
                    <a:pt x="861491" y="170307"/>
                  </a:lnTo>
                  <a:lnTo>
                    <a:pt x="861491" y="2286"/>
                  </a:lnTo>
                  <a:close/>
                </a:path>
                <a:path w="1040764" h="170814">
                  <a:moveTo>
                    <a:pt x="981252" y="79248"/>
                  </a:moveTo>
                  <a:lnTo>
                    <a:pt x="946759" y="54952"/>
                  </a:lnTo>
                  <a:lnTo>
                    <a:pt x="940231" y="27940"/>
                  </a:lnTo>
                  <a:lnTo>
                    <a:pt x="974013" y="27940"/>
                  </a:lnTo>
                  <a:lnTo>
                    <a:pt x="974013" y="9779"/>
                  </a:lnTo>
                  <a:lnTo>
                    <a:pt x="883843" y="9779"/>
                  </a:lnTo>
                  <a:lnTo>
                    <a:pt x="883843" y="27940"/>
                  </a:lnTo>
                  <a:lnTo>
                    <a:pt x="918387" y="27940"/>
                  </a:lnTo>
                  <a:lnTo>
                    <a:pt x="918387" y="34798"/>
                  </a:lnTo>
                  <a:lnTo>
                    <a:pt x="899756" y="71729"/>
                  </a:lnTo>
                  <a:lnTo>
                    <a:pt x="876477" y="86106"/>
                  </a:lnTo>
                  <a:lnTo>
                    <a:pt x="891971" y="101473"/>
                  </a:lnTo>
                  <a:lnTo>
                    <a:pt x="923658" y="75031"/>
                  </a:lnTo>
                  <a:lnTo>
                    <a:pt x="930071" y="65024"/>
                  </a:lnTo>
                  <a:lnTo>
                    <a:pt x="937056" y="73812"/>
                  </a:lnTo>
                  <a:lnTo>
                    <a:pt x="945642" y="81876"/>
                  </a:lnTo>
                  <a:lnTo>
                    <a:pt x="955763" y="89192"/>
                  </a:lnTo>
                  <a:lnTo>
                    <a:pt x="967409" y="95758"/>
                  </a:lnTo>
                  <a:lnTo>
                    <a:pt x="981252" y="79248"/>
                  </a:lnTo>
                  <a:close/>
                </a:path>
                <a:path w="1040764" h="170814">
                  <a:moveTo>
                    <a:pt x="1017320" y="136017"/>
                  </a:moveTo>
                  <a:lnTo>
                    <a:pt x="994841" y="108140"/>
                  </a:lnTo>
                  <a:lnTo>
                    <a:pt x="994841" y="136017"/>
                  </a:lnTo>
                  <a:lnTo>
                    <a:pt x="992733" y="142760"/>
                  </a:lnTo>
                  <a:lnTo>
                    <a:pt x="986447" y="147561"/>
                  </a:lnTo>
                  <a:lnTo>
                    <a:pt x="975969" y="150431"/>
                  </a:lnTo>
                  <a:lnTo>
                    <a:pt x="961313" y="151384"/>
                  </a:lnTo>
                  <a:lnTo>
                    <a:pt x="946734" y="150431"/>
                  </a:lnTo>
                  <a:lnTo>
                    <a:pt x="936332" y="147561"/>
                  </a:lnTo>
                  <a:lnTo>
                    <a:pt x="930109" y="142760"/>
                  </a:lnTo>
                  <a:lnTo>
                    <a:pt x="928039" y="136017"/>
                  </a:lnTo>
                  <a:lnTo>
                    <a:pt x="930109" y="129501"/>
                  </a:lnTo>
                  <a:lnTo>
                    <a:pt x="936332" y="124815"/>
                  </a:lnTo>
                  <a:lnTo>
                    <a:pt x="946734" y="121983"/>
                  </a:lnTo>
                  <a:lnTo>
                    <a:pt x="961313" y="121031"/>
                  </a:lnTo>
                  <a:lnTo>
                    <a:pt x="975982" y="121983"/>
                  </a:lnTo>
                  <a:lnTo>
                    <a:pt x="986459" y="124815"/>
                  </a:lnTo>
                  <a:lnTo>
                    <a:pt x="992746" y="129501"/>
                  </a:lnTo>
                  <a:lnTo>
                    <a:pt x="994841" y="136017"/>
                  </a:lnTo>
                  <a:lnTo>
                    <a:pt x="994841" y="108140"/>
                  </a:lnTo>
                  <a:lnTo>
                    <a:pt x="994486" y="107962"/>
                  </a:lnTo>
                  <a:lnTo>
                    <a:pt x="984897" y="105143"/>
                  </a:lnTo>
                  <a:lnTo>
                    <a:pt x="973823" y="103441"/>
                  </a:lnTo>
                  <a:lnTo>
                    <a:pt x="961313" y="102870"/>
                  </a:lnTo>
                  <a:lnTo>
                    <a:pt x="948880" y="103441"/>
                  </a:lnTo>
                  <a:lnTo>
                    <a:pt x="909078" y="122478"/>
                  </a:lnTo>
                  <a:lnTo>
                    <a:pt x="905433" y="136017"/>
                  </a:lnTo>
                  <a:lnTo>
                    <a:pt x="906335" y="143256"/>
                  </a:lnTo>
                  <a:lnTo>
                    <a:pt x="937666" y="167259"/>
                  </a:lnTo>
                  <a:lnTo>
                    <a:pt x="961313" y="169545"/>
                  </a:lnTo>
                  <a:lnTo>
                    <a:pt x="973899" y="168973"/>
                  </a:lnTo>
                  <a:lnTo>
                    <a:pt x="1012355" y="151384"/>
                  </a:lnTo>
                  <a:lnTo>
                    <a:pt x="1013675" y="149733"/>
                  </a:lnTo>
                  <a:lnTo>
                    <a:pt x="1016406" y="143256"/>
                  </a:lnTo>
                  <a:lnTo>
                    <a:pt x="1017320" y="136017"/>
                  </a:lnTo>
                  <a:close/>
                </a:path>
                <a:path w="1040764" h="170814">
                  <a:moveTo>
                    <a:pt x="1040180" y="43434"/>
                  </a:moveTo>
                  <a:lnTo>
                    <a:pt x="1014653" y="43434"/>
                  </a:lnTo>
                  <a:lnTo>
                    <a:pt x="1014653" y="2286"/>
                  </a:lnTo>
                  <a:lnTo>
                    <a:pt x="992809" y="2286"/>
                  </a:lnTo>
                  <a:lnTo>
                    <a:pt x="992809" y="100330"/>
                  </a:lnTo>
                  <a:lnTo>
                    <a:pt x="1014653" y="100330"/>
                  </a:lnTo>
                  <a:lnTo>
                    <a:pt x="1014653" y="61849"/>
                  </a:lnTo>
                  <a:lnTo>
                    <a:pt x="1040180" y="61849"/>
                  </a:lnTo>
                  <a:lnTo>
                    <a:pt x="1040180" y="43434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825817" y="1807209"/>
              <a:ext cx="652780" cy="104775"/>
            </a:xfrm>
            <a:custGeom>
              <a:avLst/>
              <a:gdLst/>
              <a:ahLst/>
              <a:cxnLst/>
              <a:rect l="l" t="t" r="r" b="b"/>
              <a:pathLst>
                <a:path w="652780" h="104775">
                  <a:moveTo>
                    <a:pt x="63741" y="19685"/>
                  </a:moveTo>
                  <a:lnTo>
                    <a:pt x="61976" y="15367"/>
                  </a:lnTo>
                  <a:lnTo>
                    <a:pt x="60896" y="12700"/>
                  </a:lnTo>
                  <a:lnTo>
                    <a:pt x="49542" y="2540"/>
                  </a:lnTo>
                  <a:lnTo>
                    <a:pt x="41490" y="0"/>
                  </a:lnTo>
                  <a:lnTo>
                    <a:pt x="31089" y="0"/>
                  </a:lnTo>
                  <a:lnTo>
                    <a:pt x="23583" y="533"/>
                  </a:lnTo>
                  <a:lnTo>
                    <a:pt x="16484" y="2120"/>
                  </a:lnTo>
                  <a:lnTo>
                    <a:pt x="9779" y="4775"/>
                  </a:lnTo>
                  <a:lnTo>
                    <a:pt x="3492" y="8509"/>
                  </a:lnTo>
                  <a:lnTo>
                    <a:pt x="3492" y="25654"/>
                  </a:lnTo>
                  <a:lnTo>
                    <a:pt x="9512" y="21158"/>
                  </a:lnTo>
                  <a:lnTo>
                    <a:pt x="15659" y="17945"/>
                  </a:lnTo>
                  <a:lnTo>
                    <a:pt x="21932" y="16014"/>
                  </a:lnTo>
                  <a:lnTo>
                    <a:pt x="28346" y="15367"/>
                  </a:lnTo>
                  <a:lnTo>
                    <a:pt x="33870" y="15367"/>
                  </a:lnTo>
                  <a:lnTo>
                    <a:pt x="37947" y="16637"/>
                  </a:lnTo>
                  <a:lnTo>
                    <a:pt x="40563" y="19177"/>
                  </a:lnTo>
                  <a:lnTo>
                    <a:pt x="43192" y="21590"/>
                  </a:lnTo>
                  <a:lnTo>
                    <a:pt x="44500" y="25146"/>
                  </a:lnTo>
                  <a:lnTo>
                    <a:pt x="44462" y="33274"/>
                  </a:lnTo>
                  <a:lnTo>
                    <a:pt x="43573" y="36449"/>
                  </a:lnTo>
                  <a:lnTo>
                    <a:pt x="39827" y="42291"/>
                  </a:lnTo>
                  <a:lnTo>
                    <a:pt x="36741" y="45339"/>
                  </a:lnTo>
                  <a:lnTo>
                    <a:pt x="32461" y="48514"/>
                  </a:lnTo>
                  <a:lnTo>
                    <a:pt x="24879" y="54330"/>
                  </a:lnTo>
                  <a:lnTo>
                    <a:pt x="927" y="84455"/>
                  </a:lnTo>
                  <a:lnTo>
                    <a:pt x="0" y="89408"/>
                  </a:lnTo>
                  <a:lnTo>
                    <a:pt x="0" y="102489"/>
                  </a:lnTo>
                  <a:lnTo>
                    <a:pt x="62915" y="102489"/>
                  </a:lnTo>
                  <a:lnTo>
                    <a:pt x="62915" y="86360"/>
                  </a:lnTo>
                  <a:lnTo>
                    <a:pt x="20205" y="86360"/>
                  </a:lnTo>
                  <a:lnTo>
                    <a:pt x="20205" y="83947"/>
                  </a:lnTo>
                  <a:lnTo>
                    <a:pt x="21539" y="81026"/>
                  </a:lnTo>
                  <a:lnTo>
                    <a:pt x="24206" y="77851"/>
                  </a:lnTo>
                  <a:lnTo>
                    <a:pt x="26873" y="74549"/>
                  </a:lnTo>
                  <a:lnTo>
                    <a:pt x="31292" y="70612"/>
                  </a:lnTo>
                  <a:lnTo>
                    <a:pt x="37452" y="66040"/>
                  </a:lnTo>
                  <a:lnTo>
                    <a:pt x="40881" y="63563"/>
                  </a:lnTo>
                  <a:lnTo>
                    <a:pt x="44043" y="61087"/>
                  </a:lnTo>
                  <a:lnTo>
                    <a:pt x="63741" y="33274"/>
                  </a:lnTo>
                  <a:lnTo>
                    <a:pt x="63741" y="19685"/>
                  </a:lnTo>
                  <a:close/>
                </a:path>
                <a:path w="652780" h="104775">
                  <a:moveTo>
                    <a:pt x="143573" y="51435"/>
                  </a:moveTo>
                  <a:lnTo>
                    <a:pt x="135039" y="12865"/>
                  </a:lnTo>
                  <a:lnTo>
                    <a:pt x="124002" y="3149"/>
                  </a:lnTo>
                  <a:lnTo>
                    <a:pt x="124002" y="51435"/>
                  </a:lnTo>
                  <a:lnTo>
                    <a:pt x="123977" y="53721"/>
                  </a:lnTo>
                  <a:lnTo>
                    <a:pt x="123075" y="68503"/>
                  </a:lnTo>
                  <a:lnTo>
                    <a:pt x="120103" y="80048"/>
                  </a:lnTo>
                  <a:lnTo>
                    <a:pt x="115150" y="86982"/>
                  </a:lnTo>
                  <a:lnTo>
                    <a:pt x="108242" y="89281"/>
                  </a:lnTo>
                  <a:lnTo>
                    <a:pt x="101168" y="87045"/>
                  </a:lnTo>
                  <a:lnTo>
                    <a:pt x="96126" y="80314"/>
                  </a:lnTo>
                  <a:lnTo>
                    <a:pt x="93091" y="69088"/>
                  </a:lnTo>
                  <a:lnTo>
                    <a:pt x="92100" y="53721"/>
                  </a:lnTo>
                  <a:lnTo>
                    <a:pt x="92202" y="51435"/>
                  </a:lnTo>
                  <a:lnTo>
                    <a:pt x="93116" y="36512"/>
                  </a:lnTo>
                  <a:lnTo>
                    <a:pt x="96202" y="24485"/>
                  </a:lnTo>
                  <a:lnTo>
                    <a:pt x="101358" y="17272"/>
                  </a:lnTo>
                  <a:lnTo>
                    <a:pt x="108585" y="14859"/>
                  </a:lnTo>
                  <a:lnTo>
                    <a:pt x="115354" y="17195"/>
                  </a:lnTo>
                  <a:lnTo>
                    <a:pt x="120192" y="24218"/>
                  </a:lnTo>
                  <a:lnTo>
                    <a:pt x="123088" y="35915"/>
                  </a:lnTo>
                  <a:lnTo>
                    <a:pt x="124002" y="51435"/>
                  </a:lnTo>
                  <a:lnTo>
                    <a:pt x="124002" y="3149"/>
                  </a:lnTo>
                  <a:lnTo>
                    <a:pt x="109474" y="0"/>
                  </a:lnTo>
                  <a:lnTo>
                    <a:pt x="101041" y="863"/>
                  </a:lnTo>
                  <a:lnTo>
                    <a:pt x="93662" y="3441"/>
                  </a:lnTo>
                  <a:lnTo>
                    <a:pt x="73304" y="41363"/>
                  </a:lnTo>
                  <a:lnTo>
                    <a:pt x="72720" y="53721"/>
                  </a:lnTo>
                  <a:lnTo>
                    <a:pt x="74879" y="75819"/>
                  </a:lnTo>
                  <a:lnTo>
                    <a:pt x="81394" y="91617"/>
                  </a:lnTo>
                  <a:lnTo>
                    <a:pt x="92240" y="101104"/>
                  </a:lnTo>
                  <a:lnTo>
                    <a:pt x="107429" y="104267"/>
                  </a:lnTo>
                  <a:lnTo>
                    <a:pt x="115697" y="103416"/>
                  </a:lnTo>
                  <a:lnTo>
                    <a:pt x="122936" y="100838"/>
                  </a:lnTo>
                  <a:lnTo>
                    <a:pt x="129133" y="96558"/>
                  </a:lnTo>
                  <a:lnTo>
                    <a:pt x="134289" y="90551"/>
                  </a:lnTo>
                  <a:lnTo>
                    <a:pt x="134962" y="89281"/>
                  </a:lnTo>
                  <a:lnTo>
                    <a:pt x="138341" y="82969"/>
                  </a:lnTo>
                  <a:lnTo>
                    <a:pt x="141249" y="73901"/>
                  </a:lnTo>
                  <a:lnTo>
                    <a:pt x="142989" y="63398"/>
                  </a:lnTo>
                  <a:lnTo>
                    <a:pt x="143573" y="51435"/>
                  </a:lnTo>
                  <a:close/>
                </a:path>
                <a:path w="652780" h="104775">
                  <a:moveTo>
                    <a:pt x="199161" y="0"/>
                  </a:moveTo>
                  <a:lnTo>
                    <a:pt x="187121" y="0"/>
                  </a:lnTo>
                  <a:lnTo>
                    <a:pt x="180327" y="4940"/>
                  </a:lnTo>
                  <a:lnTo>
                    <a:pt x="173329" y="9080"/>
                  </a:lnTo>
                  <a:lnTo>
                    <a:pt x="166116" y="12471"/>
                  </a:lnTo>
                  <a:lnTo>
                    <a:pt x="158699" y="15113"/>
                  </a:lnTo>
                  <a:lnTo>
                    <a:pt x="158699" y="32004"/>
                  </a:lnTo>
                  <a:lnTo>
                    <a:pt x="180060" y="23241"/>
                  </a:lnTo>
                  <a:lnTo>
                    <a:pt x="180060" y="102489"/>
                  </a:lnTo>
                  <a:lnTo>
                    <a:pt x="199161" y="102489"/>
                  </a:lnTo>
                  <a:lnTo>
                    <a:pt x="199161" y="23241"/>
                  </a:lnTo>
                  <a:lnTo>
                    <a:pt x="199161" y="0"/>
                  </a:lnTo>
                  <a:close/>
                </a:path>
                <a:path w="652780" h="104775">
                  <a:moveTo>
                    <a:pt x="296926" y="66167"/>
                  </a:moveTo>
                  <a:lnTo>
                    <a:pt x="284886" y="66167"/>
                  </a:lnTo>
                  <a:lnTo>
                    <a:pt x="284886" y="27178"/>
                  </a:lnTo>
                  <a:lnTo>
                    <a:pt x="284886" y="1651"/>
                  </a:lnTo>
                  <a:lnTo>
                    <a:pt x="267220" y="1651"/>
                  </a:lnTo>
                  <a:lnTo>
                    <a:pt x="267220" y="27178"/>
                  </a:lnTo>
                  <a:lnTo>
                    <a:pt x="267220" y="66167"/>
                  </a:lnTo>
                  <a:lnTo>
                    <a:pt x="239560" y="66167"/>
                  </a:lnTo>
                  <a:lnTo>
                    <a:pt x="243598" y="61315"/>
                  </a:lnTo>
                  <a:lnTo>
                    <a:pt x="247586" y="56261"/>
                  </a:lnTo>
                  <a:lnTo>
                    <a:pt x="251510" y="51028"/>
                  </a:lnTo>
                  <a:lnTo>
                    <a:pt x="260489" y="38354"/>
                  </a:lnTo>
                  <a:lnTo>
                    <a:pt x="264439" y="32131"/>
                  </a:lnTo>
                  <a:lnTo>
                    <a:pt x="267220" y="27178"/>
                  </a:lnTo>
                  <a:lnTo>
                    <a:pt x="267220" y="1651"/>
                  </a:lnTo>
                  <a:lnTo>
                    <a:pt x="266877" y="1651"/>
                  </a:lnTo>
                  <a:lnTo>
                    <a:pt x="263410" y="8750"/>
                  </a:lnTo>
                  <a:lnTo>
                    <a:pt x="259257" y="16294"/>
                  </a:lnTo>
                  <a:lnTo>
                    <a:pt x="236588" y="49428"/>
                  </a:lnTo>
                  <a:lnTo>
                    <a:pt x="223329" y="65532"/>
                  </a:lnTo>
                  <a:lnTo>
                    <a:pt x="223329" y="80137"/>
                  </a:lnTo>
                  <a:lnTo>
                    <a:pt x="267220" y="80137"/>
                  </a:lnTo>
                  <a:lnTo>
                    <a:pt x="267220" y="102489"/>
                  </a:lnTo>
                  <a:lnTo>
                    <a:pt x="284886" y="102489"/>
                  </a:lnTo>
                  <a:lnTo>
                    <a:pt x="284886" y="80137"/>
                  </a:lnTo>
                  <a:lnTo>
                    <a:pt x="296926" y="80137"/>
                  </a:lnTo>
                  <a:lnTo>
                    <a:pt x="296926" y="66167"/>
                  </a:lnTo>
                  <a:close/>
                </a:path>
                <a:path w="652780" h="104775">
                  <a:moveTo>
                    <a:pt x="344512" y="56667"/>
                  </a:moveTo>
                  <a:lnTo>
                    <a:pt x="306108" y="56667"/>
                  </a:lnTo>
                  <a:lnTo>
                    <a:pt x="306108" y="70358"/>
                  </a:lnTo>
                  <a:lnTo>
                    <a:pt x="344512" y="70358"/>
                  </a:lnTo>
                  <a:lnTo>
                    <a:pt x="344512" y="56667"/>
                  </a:lnTo>
                  <a:close/>
                </a:path>
                <a:path w="652780" h="104775">
                  <a:moveTo>
                    <a:pt x="421881" y="19685"/>
                  </a:moveTo>
                  <a:lnTo>
                    <a:pt x="420116" y="15367"/>
                  </a:lnTo>
                  <a:lnTo>
                    <a:pt x="419036" y="12700"/>
                  </a:lnTo>
                  <a:lnTo>
                    <a:pt x="407682" y="2540"/>
                  </a:lnTo>
                  <a:lnTo>
                    <a:pt x="399630" y="0"/>
                  </a:lnTo>
                  <a:lnTo>
                    <a:pt x="389229" y="0"/>
                  </a:lnTo>
                  <a:lnTo>
                    <a:pt x="381723" y="533"/>
                  </a:lnTo>
                  <a:lnTo>
                    <a:pt x="374624" y="2120"/>
                  </a:lnTo>
                  <a:lnTo>
                    <a:pt x="367919" y="4775"/>
                  </a:lnTo>
                  <a:lnTo>
                    <a:pt x="361632" y="8509"/>
                  </a:lnTo>
                  <a:lnTo>
                    <a:pt x="361632" y="25654"/>
                  </a:lnTo>
                  <a:lnTo>
                    <a:pt x="367652" y="21158"/>
                  </a:lnTo>
                  <a:lnTo>
                    <a:pt x="373799" y="17945"/>
                  </a:lnTo>
                  <a:lnTo>
                    <a:pt x="380072" y="16014"/>
                  </a:lnTo>
                  <a:lnTo>
                    <a:pt x="386486" y="15367"/>
                  </a:lnTo>
                  <a:lnTo>
                    <a:pt x="392010" y="15367"/>
                  </a:lnTo>
                  <a:lnTo>
                    <a:pt x="396087" y="16637"/>
                  </a:lnTo>
                  <a:lnTo>
                    <a:pt x="398703" y="19177"/>
                  </a:lnTo>
                  <a:lnTo>
                    <a:pt x="401332" y="21590"/>
                  </a:lnTo>
                  <a:lnTo>
                    <a:pt x="402640" y="25146"/>
                  </a:lnTo>
                  <a:lnTo>
                    <a:pt x="402602" y="33274"/>
                  </a:lnTo>
                  <a:lnTo>
                    <a:pt x="401713" y="36449"/>
                  </a:lnTo>
                  <a:lnTo>
                    <a:pt x="397967" y="42291"/>
                  </a:lnTo>
                  <a:lnTo>
                    <a:pt x="394881" y="45339"/>
                  </a:lnTo>
                  <a:lnTo>
                    <a:pt x="390601" y="48514"/>
                  </a:lnTo>
                  <a:lnTo>
                    <a:pt x="383019" y="54330"/>
                  </a:lnTo>
                  <a:lnTo>
                    <a:pt x="359067" y="84455"/>
                  </a:lnTo>
                  <a:lnTo>
                    <a:pt x="358152" y="89408"/>
                  </a:lnTo>
                  <a:lnTo>
                    <a:pt x="358152" y="102489"/>
                  </a:lnTo>
                  <a:lnTo>
                    <a:pt x="421055" y="102489"/>
                  </a:lnTo>
                  <a:lnTo>
                    <a:pt x="421055" y="86360"/>
                  </a:lnTo>
                  <a:lnTo>
                    <a:pt x="378345" y="86360"/>
                  </a:lnTo>
                  <a:lnTo>
                    <a:pt x="378345" y="83947"/>
                  </a:lnTo>
                  <a:lnTo>
                    <a:pt x="379679" y="81026"/>
                  </a:lnTo>
                  <a:lnTo>
                    <a:pt x="382346" y="77851"/>
                  </a:lnTo>
                  <a:lnTo>
                    <a:pt x="385013" y="74549"/>
                  </a:lnTo>
                  <a:lnTo>
                    <a:pt x="389432" y="70612"/>
                  </a:lnTo>
                  <a:lnTo>
                    <a:pt x="395592" y="66040"/>
                  </a:lnTo>
                  <a:lnTo>
                    <a:pt x="399021" y="63563"/>
                  </a:lnTo>
                  <a:lnTo>
                    <a:pt x="402183" y="61087"/>
                  </a:lnTo>
                  <a:lnTo>
                    <a:pt x="421881" y="33274"/>
                  </a:lnTo>
                  <a:lnTo>
                    <a:pt x="421881" y="19685"/>
                  </a:lnTo>
                  <a:close/>
                </a:path>
                <a:path w="652780" h="104775">
                  <a:moveTo>
                    <a:pt x="501713" y="51435"/>
                  </a:moveTo>
                  <a:lnTo>
                    <a:pt x="499579" y="28943"/>
                  </a:lnTo>
                  <a:lnTo>
                    <a:pt x="494004" y="14859"/>
                  </a:lnTo>
                  <a:lnTo>
                    <a:pt x="493217" y="12865"/>
                  </a:lnTo>
                  <a:lnTo>
                    <a:pt x="482574" y="3225"/>
                  </a:lnTo>
                  <a:lnTo>
                    <a:pt x="482092" y="3124"/>
                  </a:lnTo>
                  <a:lnTo>
                    <a:pt x="482092" y="51435"/>
                  </a:lnTo>
                  <a:lnTo>
                    <a:pt x="482066" y="53721"/>
                  </a:lnTo>
                  <a:lnTo>
                    <a:pt x="481164" y="68503"/>
                  </a:lnTo>
                  <a:lnTo>
                    <a:pt x="478231" y="80048"/>
                  </a:lnTo>
                  <a:lnTo>
                    <a:pt x="473303" y="86982"/>
                  </a:lnTo>
                  <a:lnTo>
                    <a:pt x="466407" y="89281"/>
                  </a:lnTo>
                  <a:lnTo>
                    <a:pt x="459320" y="87045"/>
                  </a:lnTo>
                  <a:lnTo>
                    <a:pt x="454291" y="80314"/>
                  </a:lnTo>
                  <a:lnTo>
                    <a:pt x="451269" y="69088"/>
                  </a:lnTo>
                  <a:lnTo>
                    <a:pt x="450291" y="53721"/>
                  </a:lnTo>
                  <a:lnTo>
                    <a:pt x="450392" y="51435"/>
                  </a:lnTo>
                  <a:lnTo>
                    <a:pt x="451294" y="36512"/>
                  </a:lnTo>
                  <a:lnTo>
                    <a:pt x="454380" y="24485"/>
                  </a:lnTo>
                  <a:lnTo>
                    <a:pt x="459536" y="17272"/>
                  </a:lnTo>
                  <a:lnTo>
                    <a:pt x="466788" y="14859"/>
                  </a:lnTo>
                  <a:lnTo>
                    <a:pt x="473519" y="17195"/>
                  </a:lnTo>
                  <a:lnTo>
                    <a:pt x="478320" y="24218"/>
                  </a:lnTo>
                  <a:lnTo>
                    <a:pt x="481190" y="35915"/>
                  </a:lnTo>
                  <a:lnTo>
                    <a:pt x="482092" y="51435"/>
                  </a:lnTo>
                  <a:lnTo>
                    <a:pt x="482092" y="3124"/>
                  </a:lnTo>
                  <a:lnTo>
                    <a:pt x="467677" y="0"/>
                  </a:lnTo>
                  <a:lnTo>
                    <a:pt x="459193" y="863"/>
                  </a:lnTo>
                  <a:lnTo>
                    <a:pt x="451815" y="3441"/>
                  </a:lnTo>
                  <a:lnTo>
                    <a:pt x="431444" y="41363"/>
                  </a:lnTo>
                  <a:lnTo>
                    <a:pt x="430860" y="53721"/>
                  </a:lnTo>
                  <a:lnTo>
                    <a:pt x="433019" y="75819"/>
                  </a:lnTo>
                  <a:lnTo>
                    <a:pt x="439521" y="91617"/>
                  </a:lnTo>
                  <a:lnTo>
                    <a:pt x="450354" y="101104"/>
                  </a:lnTo>
                  <a:lnTo>
                    <a:pt x="465518" y="104267"/>
                  </a:lnTo>
                  <a:lnTo>
                    <a:pt x="473824" y="103416"/>
                  </a:lnTo>
                  <a:lnTo>
                    <a:pt x="481076" y="100838"/>
                  </a:lnTo>
                  <a:lnTo>
                    <a:pt x="487260" y="96558"/>
                  </a:lnTo>
                  <a:lnTo>
                    <a:pt x="492442" y="90551"/>
                  </a:lnTo>
                  <a:lnTo>
                    <a:pt x="493115" y="89281"/>
                  </a:lnTo>
                  <a:lnTo>
                    <a:pt x="496506" y="82969"/>
                  </a:lnTo>
                  <a:lnTo>
                    <a:pt x="499402" y="73901"/>
                  </a:lnTo>
                  <a:lnTo>
                    <a:pt x="501129" y="63398"/>
                  </a:lnTo>
                  <a:lnTo>
                    <a:pt x="501713" y="51435"/>
                  </a:lnTo>
                  <a:close/>
                </a:path>
                <a:path w="652780" h="104775">
                  <a:moveTo>
                    <a:pt x="557339" y="0"/>
                  </a:moveTo>
                  <a:lnTo>
                    <a:pt x="545274" y="0"/>
                  </a:lnTo>
                  <a:lnTo>
                    <a:pt x="538480" y="4940"/>
                  </a:lnTo>
                  <a:lnTo>
                    <a:pt x="531469" y="9080"/>
                  </a:lnTo>
                  <a:lnTo>
                    <a:pt x="524243" y="12471"/>
                  </a:lnTo>
                  <a:lnTo>
                    <a:pt x="516826" y="15113"/>
                  </a:lnTo>
                  <a:lnTo>
                    <a:pt x="516826" y="32004"/>
                  </a:lnTo>
                  <a:lnTo>
                    <a:pt x="538162" y="23241"/>
                  </a:lnTo>
                  <a:lnTo>
                    <a:pt x="538162" y="102489"/>
                  </a:lnTo>
                  <a:lnTo>
                    <a:pt x="557339" y="102489"/>
                  </a:lnTo>
                  <a:lnTo>
                    <a:pt x="557339" y="23241"/>
                  </a:lnTo>
                  <a:lnTo>
                    <a:pt x="557339" y="0"/>
                  </a:lnTo>
                  <a:close/>
                </a:path>
                <a:path w="652780" h="104775">
                  <a:moveTo>
                    <a:pt x="652716" y="46863"/>
                  </a:moveTo>
                  <a:lnTo>
                    <a:pt x="652145" y="36436"/>
                  </a:lnTo>
                  <a:lnTo>
                    <a:pt x="650443" y="27228"/>
                  </a:lnTo>
                  <a:lnTo>
                    <a:pt x="647623" y="19240"/>
                  </a:lnTo>
                  <a:lnTo>
                    <a:pt x="645083" y="14859"/>
                  </a:lnTo>
                  <a:lnTo>
                    <a:pt x="643699" y="12446"/>
                  </a:lnTo>
                  <a:lnTo>
                    <a:pt x="638759" y="7023"/>
                  </a:lnTo>
                  <a:lnTo>
                    <a:pt x="633158" y="3302"/>
                  </a:lnTo>
                  <a:lnTo>
                    <a:pt x="633158" y="29845"/>
                  </a:lnTo>
                  <a:lnTo>
                    <a:pt x="633158" y="39878"/>
                  </a:lnTo>
                  <a:lnTo>
                    <a:pt x="631761" y="43688"/>
                  </a:lnTo>
                  <a:lnTo>
                    <a:pt x="628853" y="46863"/>
                  </a:lnTo>
                  <a:lnTo>
                    <a:pt x="626173" y="49911"/>
                  </a:lnTo>
                  <a:lnTo>
                    <a:pt x="622617" y="51435"/>
                  </a:lnTo>
                  <a:lnTo>
                    <a:pt x="613346" y="51435"/>
                  </a:lnTo>
                  <a:lnTo>
                    <a:pt x="609536" y="49784"/>
                  </a:lnTo>
                  <a:lnTo>
                    <a:pt x="603948" y="43180"/>
                  </a:lnTo>
                  <a:lnTo>
                    <a:pt x="602678" y="38735"/>
                  </a:lnTo>
                  <a:lnTo>
                    <a:pt x="602678" y="28194"/>
                  </a:lnTo>
                  <a:lnTo>
                    <a:pt x="603948" y="23876"/>
                  </a:lnTo>
                  <a:lnTo>
                    <a:pt x="606742" y="20320"/>
                  </a:lnTo>
                  <a:lnTo>
                    <a:pt x="609409" y="16637"/>
                  </a:lnTo>
                  <a:lnTo>
                    <a:pt x="613092" y="14859"/>
                  </a:lnTo>
                  <a:lnTo>
                    <a:pt x="622363" y="14859"/>
                  </a:lnTo>
                  <a:lnTo>
                    <a:pt x="626046" y="16891"/>
                  </a:lnTo>
                  <a:lnTo>
                    <a:pt x="628980" y="20993"/>
                  </a:lnTo>
                  <a:lnTo>
                    <a:pt x="631761" y="25019"/>
                  </a:lnTo>
                  <a:lnTo>
                    <a:pt x="633158" y="29845"/>
                  </a:lnTo>
                  <a:lnTo>
                    <a:pt x="633158" y="3302"/>
                  </a:lnTo>
                  <a:lnTo>
                    <a:pt x="632917" y="3136"/>
                  </a:lnTo>
                  <a:lnTo>
                    <a:pt x="626135" y="787"/>
                  </a:lnTo>
                  <a:lnTo>
                    <a:pt x="618426" y="0"/>
                  </a:lnTo>
                  <a:lnTo>
                    <a:pt x="611136" y="622"/>
                  </a:lnTo>
                  <a:lnTo>
                    <a:pt x="583755" y="35052"/>
                  </a:lnTo>
                  <a:lnTo>
                    <a:pt x="583755" y="43942"/>
                  </a:lnTo>
                  <a:lnTo>
                    <a:pt x="586422" y="51308"/>
                  </a:lnTo>
                  <a:lnTo>
                    <a:pt x="591756" y="57277"/>
                  </a:lnTo>
                  <a:lnTo>
                    <a:pt x="597090" y="63119"/>
                  </a:lnTo>
                  <a:lnTo>
                    <a:pt x="604075" y="66167"/>
                  </a:lnTo>
                  <a:lnTo>
                    <a:pt x="622236" y="66167"/>
                  </a:lnTo>
                  <a:lnTo>
                    <a:pt x="629221" y="62611"/>
                  </a:lnTo>
                  <a:lnTo>
                    <a:pt x="633539" y="55372"/>
                  </a:lnTo>
                  <a:lnTo>
                    <a:pt x="633920" y="55499"/>
                  </a:lnTo>
                  <a:lnTo>
                    <a:pt x="616648" y="89281"/>
                  </a:lnTo>
                  <a:lnTo>
                    <a:pt x="601154" y="89281"/>
                  </a:lnTo>
                  <a:lnTo>
                    <a:pt x="594931" y="87630"/>
                  </a:lnTo>
                  <a:lnTo>
                    <a:pt x="589470" y="84201"/>
                  </a:lnTo>
                  <a:lnTo>
                    <a:pt x="589470" y="100457"/>
                  </a:lnTo>
                  <a:lnTo>
                    <a:pt x="595058" y="102997"/>
                  </a:lnTo>
                  <a:lnTo>
                    <a:pt x="601789" y="104267"/>
                  </a:lnTo>
                  <a:lnTo>
                    <a:pt x="609663" y="104267"/>
                  </a:lnTo>
                  <a:lnTo>
                    <a:pt x="619353" y="103314"/>
                  </a:lnTo>
                  <a:lnTo>
                    <a:pt x="627862" y="100457"/>
                  </a:lnTo>
                  <a:lnTo>
                    <a:pt x="635215" y="95694"/>
                  </a:lnTo>
                  <a:lnTo>
                    <a:pt x="641172" y="89281"/>
                  </a:lnTo>
                  <a:lnTo>
                    <a:pt x="641413" y="89027"/>
                  </a:lnTo>
                  <a:lnTo>
                    <a:pt x="652449" y="51435"/>
                  </a:lnTo>
                  <a:lnTo>
                    <a:pt x="652716" y="46863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498599" y="1789938"/>
              <a:ext cx="248412" cy="126746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813433" y="1789937"/>
              <a:ext cx="581660" cy="132080"/>
            </a:xfrm>
            <a:custGeom>
              <a:avLst/>
              <a:gdLst/>
              <a:ahLst/>
              <a:cxnLst/>
              <a:rect l="l" t="t" r="r" b="b"/>
              <a:pathLst>
                <a:path w="581660" h="132080">
                  <a:moveTo>
                    <a:pt x="117348" y="37592"/>
                  </a:moveTo>
                  <a:lnTo>
                    <a:pt x="80518" y="26924"/>
                  </a:lnTo>
                  <a:lnTo>
                    <a:pt x="71882" y="17526"/>
                  </a:lnTo>
                  <a:lnTo>
                    <a:pt x="108585" y="17526"/>
                  </a:lnTo>
                  <a:lnTo>
                    <a:pt x="108585" y="3048"/>
                  </a:lnTo>
                  <a:lnTo>
                    <a:pt x="14097" y="3048"/>
                  </a:lnTo>
                  <a:lnTo>
                    <a:pt x="14097" y="17526"/>
                  </a:lnTo>
                  <a:lnTo>
                    <a:pt x="50927" y="17526"/>
                  </a:lnTo>
                  <a:lnTo>
                    <a:pt x="48260" y="22479"/>
                  </a:lnTo>
                  <a:lnTo>
                    <a:pt x="12547" y="36741"/>
                  </a:lnTo>
                  <a:lnTo>
                    <a:pt x="4572" y="37592"/>
                  </a:lnTo>
                  <a:lnTo>
                    <a:pt x="14224" y="50292"/>
                  </a:lnTo>
                  <a:lnTo>
                    <a:pt x="50800" y="37973"/>
                  </a:lnTo>
                  <a:lnTo>
                    <a:pt x="61341" y="29083"/>
                  </a:lnTo>
                  <a:lnTo>
                    <a:pt x="70256" y="36474"/>
                  </a:lnTo>
                  <a:lnTo>
                    <a:pt x="81216" y="42468"/>
                  </a:lnTo>
                  <a:lnTo>
                    <a:pt x="94157" y="47104"/>
                  </a:lnTo>
                  <a:lnTo>
                    <a:pt x="109093" y="50419"/>
                  </a:lnTo>
                  <a:lnTo>
                    <a:pt x="117348" y="37592"/>
                  </a:lnTo>
                  <a:close/>
                </a:path>
                <a:path w="581660" h="132080">
                  <a:moveTo>
                    <a:pt x="122555" y="57404"/>
                  </a:moveTo>
                  <a:lnTo>
                    <a:pt x="0" y="57404"/>
                  </a:lnTo>
                  <a:lnTo>
                    <a:pt x="0" y="71755"/>
                  </a:lnTo>
                  <a:lnTo>
                    <a:pt x="52578" y="71755"/>
                  </a:lnTo>
                  <a:lnTo>
                    <a:pt x="52578" y="81407"/>
                  </a:lnTo>
                  <a:lnTo>
                    <a:pt x="16383" y="99314"/>
                  </a:lnTo>
                  <a:lnTo>
                    <a:pt x="16383" y="114681"/>
                  </a:lnTo>
                  <a:lnTo>
                    <a:pt x="51117" y="131660"/>
                  </a:lnTo>
                  <a:lnTo>
                    <a:pt x="61341" y="132080"/>
                  </a:lnTo>
                  <a:lnTo>
                    <a:pt x="71475" y="131660"/>
                  </a:lnTo>
                  <a:lnTo>
                    <a:pt x="104076" y="117983"/>
                  </a:lnTo>
                  <a:lnTo>
                    <a:pt x="106172" y="114681"/>
                  </a:lnTo>
                  <a:lnTo>
                    <a:pt x="106172" y="99568"/>
                  </a:lnTo>
                  <a:lnTo>
                    <a:pt x="103835" y="95377"/>
                  </a:lnTo>
                  <a:lnTo>
                    <a:pt x="102997" y="93853"/>
                  </a:lnTo>
                  <a:lnTo>
                    <a:pt x="96901" y="89408"/>
                  </a:lnTo>
                  <a:lnTo>
                    <a:pt x="91706" y="86410"/>
                  </a:lnTo>
                  <a:lnTo>
                    <a:pt x="88646" y="85280"/>
                  </a:lnTo>
                  <a:lnTo>
                    <a:pt x="88646" y="106553"/>
                  </a:lnTo>
                  <a:lnTo>
                    <a:pt x="88646" y="109982"/>
                  </a:lnTo>
                  <a:lnTo>
                    <a:pt x="86233" y="112776"/>
                  </a:lnTo>
                  <a:lnTo>
                    <a:pt x="81661" y="114935"/>
                  </a:lnTo>
                  <a:lnTo>
                    <a:pt x="77089" y="116967"/>
                  </a:lnTo>
                  <a:lnTo>
                    <a:pt x="70231" y="117983"/>
                  </a:lnTo>
                  <a:lnTo>
                    <a:pt x="52324" y="117983"/>
                  </a:lnTo>
                  <a:lnTo>
                    <a:pt x="45466" y="116967"/>
                  </a:lnTo>
                  <a:lnTo>
                    <a:pt x="40894" y="114935"/>
                  </a:lnTo>
                  <a:lnTo>
                    <a:pt x="36322" y="112776"/>
                  </a:lnTo>
                  <a:lnTo>
                    <a:pt x="33909" y="109982"/>
                  </a:lnTo>
                  <a:lnTo>
                    <a:pt x="33909" y="106553"/>
                  </a:lnTo>
                  <a:lnTo>
                    <a:pt x="35623" y="101650"/>
                  </a:lnTo>
                  <a:lnTo>
                    <a:pt x="40767" y="98158"/>
                  </a:lnTo>
                  <a:lnTo>
                    <a:pt x="49339" y="96075"/>
                  </a:lnTo>
                  <a:lnTo>
                    <a:pt x="61341" y="95377"/>
                  </a:lnTo>
                  <a:lnTo>
                    <a:pt x="73266" y="96075"/>
                  </a:lnTo>
                  <a:lnTo>
                    <a:pt x="81800" y="98158"/>
                  </a:lnTo>
                  <a:lnTo>
                    <a:pt x="86931" y="101650"/>
                  </a:lnTo>
                  <a:lnTo>
                    <a:pt x="88646" y="106553"/>
                  </a:lnTo>
                  <a:lnTo>
                    <a:pt x="88646" y="85280"/>
                  </a:lnTo>
                  <a:lnTo>
                    <a:pt x="85394" y="84061"/>
                  </a:lnTo>
                  <a:lnTo>
                    <a:pt x="78155" y="82410"/>
                  </a:lnTo>
                  <a:lnTo>
                    <a:pt x="69850" y="81407"/>
                  </a:lnTo>
                  <a:lnTo>
                    <a:pt x="69850" y="71755"/>
                  </a:lnTo>
                  <a:lnTo>
                    <a:pt x="122555" y="71755"/>
                  </a:lnTo>
                  <a:lnTo>
                    <a:pt x="122555" y="57404"/>
                  </a:lnTo>
                  <a:close/>
                </a:path>
                <a:path w="581660" h="132080">
                  <a:moveTo>
                    <a:pt x="258191" y="47244"/>
                  </a:moveTo>
                  <a:lnTo>
                    <a:pt x="238125" y="47244"/>
                  </a:lnTo>
                  <a:lnTo>
                    <a:pt x="238874" y="34467"/>
                  </a:lnTo>
                  <a:lnTo>
                    <a:pt x="239433" y="22796"/>
                  </a:lnTo>
                  <a:lnTo>
                    <a:pt x="239776" y="12280"/>
                  </a:lnTo>
                  <a:lnTo>
                    <a:pt x="239903" y="2921"/>
                  </a:lnTo>
                  <a:lnTo>
                    <a:pt x="154940" y="2921"/>
                  </a:lnTo>
                  <a:lnTo>
                    <a:pt x="154940" y="17399"/>
                  </a:lnTo>
                  <a:lnTo>
                    <a:pt x="222631" y="17399"/>
                  </a:lnTo>
                  <a:lnTo>
                    <a:pt x="222554" y="24409"/>
                  </a:lnTo>
                  <a:lnTo>
                    <a:pt x="222351" y="31711"/>
                  </a:lnTo>
                  <a:lnTo>
                    <a:pt x="222034" y="39319"/>
                  </a:lnTo>
                  <a:lnTo>
                    <a:pt x="221615" y="47244"/>
                  </a:lnTo>
                  <a:lnTo>
                    <a:pt x="135636" y="47244"/>
                  </a:lnTo>
                  <a:lnTo>
                    <a:pt x="135636" y="61722"/>
                  </a:lnTo>
                  <a:lnTo>
                    <a:pt x="187325" y="61722"/>
                  </a:lnTo>
                  <a:lnTo>
                    <a:pt x="187325" y="80772"/>
                  </a:lnTo>
                  <a:lnTo>
                    <a:pt x="151511" y="80772"/>
                  </a:lnTo>
                  <a:lnTo>
                    <a:pt x="151511" y="95377"/>
                  </a:lnTo>
                  <a:lnTo>
                    <a:pt x="222885" y="95377"/>
                  </a:lnTo>
                  <a:lnTo>
                    <a:pt x="222885" y="132080"/>
                  </a:lnTo>
                  <a:lnTo>
                    <a:pt x="240157" y="132080"/>
                  </a:lnTo>
                  <a:lnTo>
                    <a:pt x="240157" y="80772"/>
                  </a:lnTo>
                  <a:lnTo>
                    <a:pt x="204343" y="80772"/>
                  </a:lnTo>
                  <a:lnTo>
                    <a:pt x="204343" y="61722"/>
                  </a:lnTo>
                  <a:lnTo>
                    <a:pt x="258191" y="61722"/>
                  </a:lnTo>
                  <a:lnTo>
                    <a:pt x="258191" y="47244"/>
                  </a:lnTo>
                  <a:close/>
                </a:path>
                <a:path w="581660" h="132080">
                  <a:moveTo>
                    <a:pt x="402209" y="86868"/>
                  </a:moveTo>
                  <a:lnTo>
                    <a:pt x="374103" y="60769"/>
                  </a:lnTo>
                  <a:lnTo>
                    <a:pt x="368808" y="41275"/>
                  </a:lnTo>
                  <a:lnTo>
                    <a:pt x="368808" y="31623"/>
                  </a:lnTo>
                  <a:lnTo>
                    <a:pt x="399034" y="31623"/>
                  </a:lnTo>
                  <a:lnTo>
                    <a:pt x="399034" y="17272"/>
                  </a:lnTo>
                  <a:lnTo>
                    <a:pt x="368808" y="17272"/>
                  </a:lnTo>
                  <a:lnTo>
                    <a:pt x="368808" y="0"/>
                  </a:lnTo>
                  <a:lnTo>
                    <a:pt x="351536" y="0"/>
                  </a:lnTo>
                  <a:lnTo>
                    <a:pt x="351536" y="17272"/>
                  </a:lnTo>
                  <a:lnTo>
                    <a:pt x="321564" y="17272"/>
                  </a:lnTo>
                  <a:lnTo>
                    <a:pt x="321564" y="31623"/>
                  </a:lnTo>
                  <a:lnTo>
                    <a:pt x="351663" y="31623"/>
                  </a:lnTo>
                  <a:lnTo>
                    <a:pt x="351612" y="41275"/>
                  </a:lnTo>
                  <a:lnTo>
                    <a:pt x="331050" y="81661"/>
                  </a:lnTo>
                  <a:lnTo>
                    <a:pt x="317627" y="91567"/>
                  </a:lnTo>
                  <a:lnTo>
                    <a:pt x="330073" y="102870"/>
                  </a:lnTo>
                  <a:lnTo>
                    <a:pt x="357378" y="74168"/>
                  </a:lnTo>
                  <a:lnTo>
                    <a:pt x="360172" y="68072"/>
                  </a:lnTo>
                  <a:lnTo>
                    <a:pt x="365569" y="76288"/>
                  </a:lnTo>
                  <a:lnTo>
                    <a:pt x="372630" y="84366"/>
                  </a:lnTo>
                  <a:lnTo>
                    <a:pt x="381330" y="92290"/>
                  </a:lnTo>
                  <a:lnTo>
                    <a:pt x="391668" y="100076"/>
                  </a:lnTo>
                  <a:lnTo>
                    <a:pt x="402209" y="86868"/>
                  </a:lnTo>
                  <a:close/>
                </a:path>
                <a:path w="581660" h="132080">
                  <a:moveTo>
                    <a:pt x="427990" y="0"/>
                  </a:moveTo>
                  <a:lnTo>
                    <a:pt x="410972" y="0"/>
                  </a:lnTo>
                  <a:lnTo>
                    <a:pt x="410972" y="132080"/>
                  </a:lnTo>
                  <a:lnTo>
                    <a:pt x="427990" y="132080"/>
                  </a:lnTo>
                  <a:lnTo>
                    <a:pt x="427990" y="0"/>
                  </a:lnTo>
                  <a:close/>
                </a:path>
                <a:path w="581660" h="132080">
                  <a:moveTo>
                    <a:pt x="528320" y="12954"/>
                  </a:moveTo>
                  <a:lnTo>
                    <a:pt x="460248" y="12954"/>
                  </a:lnTo>
                  <a:lnTo>
                    <a:pt x="460248" y="27559"/>
                  </a:lnTo>
                  <a:lnTo>
                    <a:pt x="511556" y="27559"/>
                  </a:lnTo>
                  <a:lnTo>
                    <a:pt x="510997" y="47459"/>
                  </a:lnTo>
                  <a:lnTo>
                    <a:pt x="510413" y="61976"/>
                  </a:lnTo>
                  <a:lnTo>
                    <a:pt x="509689" y="73748"/>
                  </a:lnTo>
                  <a:lnTo>
                    <a:pt x="508889" y="81915"/>
                  </a:lnTo>
                  <a:lnTo>
                    <a:pt x="525399" y="82804"/>
                  </a:lnTo>
                  <a:lnTo>
                    <a:pt x="526707" y="65024"/>
                  </a:lnTo>
                  <a:lnTo>
                    <a:pt x="527608" y="47459"/>
                  </a:lnTo>
                  <a:lnTo>
                    <a:pt x="528142" y="30111"/>
                  </a:lnTo>
                  <a:lnTo>
                    <a:pt x="528320" y="12954"/>
                  </a:lnTo>
                  <a:close/>
                </a:path>
                <a:path w="581660" h="132080">
                  <a:moveTo>
                    <a:pt x="539623" y="108585"/>
                  </a:moveTo>
                  <a:lnTo>
                    <a:pt x="538810" y="95885"/>
                  </a:lnTo>
                  <a:lnTo>
                    <a:pt x="538734" y="94488"/>
                  </a:lnTo>
                  <a:lnTo>
                    <a:pt x="518058" y="95338"/>
                  </a:lnTo>
                  <a:lnTo>
                    <a:pt x="494538" y="95885"/>
                  </a:lnTo>
                  <a:lnTo>
                    <a:pt x="494538" y="53213"/>
                  </a:lnTo>
                  <a:lnTo>
                    <a:pt x="477139" y="53213"/>
                  </a:lnTo>
                  <a:lnTo>
                    <a:pt x="477139" y="96139"/>
                  </a:lnTo>
                  <a:lnTo>
                    <a:pt x="468630" y="96291"/>
                  </a:lnTo>
                  <a:lnTo>
                    <a:pt x="447548" y="96393"/>
                  </a:lnTo>
                  <a:lnTo>
                    <a:pt x="449580" y="110871"/>
                  </a:lnTo>
                  <a:lnTo>
                    <a:pt x="474268" y="110731"/>
                  </a:lnTo>
                  <a:lnTo>
                    <a:pt x="497497" y="110299"/>
                  </a:lnTo>
                  <a:lnTo>
                    <a:pt x="519277" y="109588"/>
                  </a:lnTo>
                  <a:lnTo>
                    <a:pt x="539623" y="108585"/>
                  </a:lnTo>
                  <a:close/>
                </a:path>
                <a:path w="581660" h="132080">
                  <a:moveTo>
                    <a:pt x="581406" y="55499"/>
                  </a:moveTo>
                  <a:lnTo>
                    <a:pt x="561467" y="55499"/>
                  </a:lnTo>
                  <a:lnTo>
                    <a:pt x="561467" y="0"/>
                  </a:lnTo>
                  <a:lnTo>
                    <a:pt x="544068" y="0"/>
                  </a:lnTo>
                  <a:lnTo>
                    <a:pt x="544068" y="132080"/>
                  </a:lnTo>
                  <a:lnTo>
                    <a:pt x="561467" y="132080"/>
                  </a:lnTo>
                  <a:lnTo>
                    <a:pt x="561467" y="69977"/>
                  </a:lnTo>
                  <a:lnTo>
                    <a:pt x="581406" y="69977"/>
                  </a:lnTo>
                  <a:lnTo>
                    <a:pt x="581406" y="55499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54274" y="1789938"/>
              <a:ext cx="242950" cy="131445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769996" y="1789938"/>
              <a:ext cx="246506" cy="132079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3083560" y="1788032"/>
              <a:ext cx="1163320" cy="133985"/>
            </a:xfrm>
            <a:custGeom>
              <a:avLst/>
              <a:gdLst/>
              <a:ahLst/>
              <a:cxnLst/>
              <a:rect l="l" t="t" r="r" b="b"/>
              <a:pathLst>
                <a:path w="1163320" h="133985">
                  <a:moveTo>
                    <a:pt x="84582" y="88773"/>
                  </a:moveTo>
                  <a:lnTo>
                    <a:pt x="56476" y="62674"/>
                  </a:lnTo>
                  <a:lnTo>
                    <a:pt x="51181" y="43180"/>
                  </a:lnTo>
                  <a:lnTo>
                    <a:pt x="51181" y="33528"/>
                  </a:lnTo>
                  <a:lnTo>
                    <a:pt x="81407" y="33528"/>
                  </a:lnTo>
                  <a:lnTo>
                    <a:pt x="81407" y="19177"/>
                  </a:lnTo>
                  <a:lnTo>
                    <a:pt x="51181" y="19177"/>
                  </a:lnTo>
                  <a:lnTo>
                    <a:pt x="51181" y="1905"/>
                  </a:lnTo>
                  <a:lnTo>
                    <a:pt x="33909" y="1905"/>
                  </a:lnTo>
                  <a:lnTo>
                    <a:pt x="33909" y="19177"/>
                  </a:lnTo>
                  <a:lnTo>
                    <a:pt x="3937" y="19177"/>
                  </a:lnTo>
                  <a:lnTo>
                    <a:pt x="3937" y="33528"/>
                  </a:lnTo>
                  <a:lnTo>
                    <a:pt x="34036" y="33528"/>
                  </a:lnTo>
                  <a:lnTo>
                    <a:pt x="33985" y="43180"/>
                  </a:lnTo>
                  <a:lnTo>
                    <a:pt x="13423" y="83566"/>
                  </a:lnTo>
                  <a:lnTo>
                    <a:pt x="0" y="93472"/>
                  </a:lnTo>
                  <a:lnTo>
                    <a:pt x="12446" y="104775"/>
                  </a:lnTo>
                  <a:lnTo>
                    <a:pt x="39751" y="76073"/>
                  </a:lnTo>
                  <a:lnTo>
                    <a:pt x="42545" y="69977"/>
                  </a:lnTo>
                  <a:lnTo>
                    <a:pt x="47942" y="78193"/>
                  </a:lnTo>
                  <a:lnTo>
                    <a:pt x="55003" y="86271"/>
                  </a:lnTo>
                  <a:lnTo>
                    <a:pt x="63703" y="94195"/>
                  </a:lnTo>
                  <a:lnTo>
                    <a:pt x="74041" y="101981"/>
                  </a:lnTo>
                  <a:lnTo>
                    <a:pt x="84582" y="88773"/>
                  </a:lnTo>
                  <a:close/>
                </a:path>
                <a:path w="1163320" h="133985">
                  <a:moveTo>
                    <a:pt x="110363" y="1905"/>
                  </a:moveTo>
                  <a:lnTo>
                    <a:pt x="93345" y="1905"/>
                  </a:lnTo>
                  <a:lnTo>
                    <a:pt x="93345" y="133985"/>
                  </a:lnTo>
                  <a:lnTo>
                    <a:pt x="110363" y="133985"/>
                  </a:lnTo>
                  <a:lnTo>
                    <a:pt x="110363" y="1905"/>
                  </a:lnTo>
                  <a:close/>
                </a:path>
                <a:path w="1163320" h="133985">
                  <a:moveTo>
                    <a:pt x="208661" y="56007"/>
                  </a:moveTo>
                  <a:lnTo>
                    <a:pt x="193840" y="17157"/>
                  </a:lnTo>
                  <a:lnTo>
                    <a:pt x="191604" y="15735"/>
                  </a:lnTo>
                  <a:lnTo>
                    <a:pt x="191604" y="65659"/>
                  </a:lnTo>
                  <a:lnTo>
                    <a:pt x="189865" y="73025"/>
                  </a:lnTo>
                  <a:lnTo>
                    <a:pt x="186436" y="78740"/>
                  </a:lnTo>
                  <a:lnTo>
                    <a:pt x="182880" y="84582"/>
                  </a:lnTo>
                  <a:lnTo>
                    <a:pt x="178562" y="87376"/>
                  </a:lnTo>
                  <a:lnTo>
                    <a:pt x="168402" y="87376"/>
                  </a:lnTo>
                  <a:lnTo>
                    <a:pt x="164084" y="84582"/>
                  </a:lnTo>
                  <a:lnTo>
                    <a:pt x="157226" y="73152"/>
                  </a:lnTo>
                  <a:lnTo>
                    <a:pt x="155549" y="66103"/>
                  </a:lnTo>
                  <a:lnTo>
                    <a:pt x="155562" y="45847"/>
                  </a:lnTo>
                  <a:lnTo>
                    <a:pt x="157226" y="38735"/>
                  </a:lnTo>
                  <a:lnTo>
                    <a:pt x="160528" y="33147"/>
                  </a:lnTo>
                  <a:lnTo>
                    <a:pt x="163957" y="27686"/>
                  </a:lnTo>
                  <a:lnTo>
                    <a:pt x="168275" y="24892"/>
                  </a:lnTo>
                  <a:lnTo>
                    <a:pt x="178816" y="24892"/>
                  </a:lnTo>
                  <a:lnTo>
                    <a:pt x="183134" y="27686"/>
                  </a:lnTo>
                  <a:lnTo>
                    <a:pt x="189992" y="38862"/>
                  </a:lnTo>
                  <a:lnTo>
                    <a:pt x="191490" y="45847"/>
                  </a:lnTo>
                  <a:lnTo>
                    <a:pt x="191604" y="65659"/>
                  </a:lnTo>
                  <a:lnTo>
                    <a:pt x="191604" y="15735"/>
                  </a:lnTo>
                  <a:lnTo>
                    <a:pt x="187833" y="13322"/>
                  </a:lnTo>
                  <a:lnTo>
                    <a:pt x="181102" y="11049"/>
                  </a:lnTo>
                  <a:lnTo>
                    <a:pt x="173609" y="10287"/>
                  </a:lnTo>
                  <a:lnTo>
                    <a:pt x="165925" y="11049"/>
                  </a:lnTo>
                  <a:lnTo>
                    <a:pt x="139014" y="45847"/>
                  </a:lnTo>
                  <a:lnTo>
                    <a:pt x="138430" y="56007"/>
                  </a:lnTo>
                  <a:lnTo>
                    <a:pt x="139039" y="66103"/>
                  </a:lnTo>
                  <a:lnTo>
                    <a:pt x="159207" y="98793"/>
                  </a:lnTo>
                  <a:lnTo>
                    <a:pt x="173609" y="101854"/>
                  </a:lnTo>
                  <a:lnTo>
                    <a:pt x="181127" y="101092"/>
                  </a:lnTo>
                  <a:lnTo>
                    <a:pt x="187871" y="98793"/>
                  </a:lnTo>
                  <a:lnTo>
                    <a:pt x="193840" y="94945"/>
                  </a:lnTo>
                  <a:lnTo>
                    <a:pt x="199009" y="89535"/>
                  </a:lnTo>
                  <a:lnTo>
                    <a:pt x="200355" y="87376"/>
                  </a:lnTo>
                  <a:lnTo>
                    <a:pt x="203187" y="82867"/>
                  </a:lnTo>
                  <a:lnTo>
                    <a:pt x="206209" y="75057"/>
                  </a:lnTo>
                  <a:lnTo>
                    <a:pt x="208038" y="66103"/>
                  </a:lnTo>
                  <a:lnTo>
                    <a:pt x="208661" y="56007"/>
                  </a:lnTo>
                  <a:close/>
                </a:path>
                <a:path w="1163320" h="133985">
                  <a:moveTo>
                    <a:pt x="262128" y="52578"/>
                  </a:moveTo>
                  <a:lnTo>
                    <a:pt x="241427" y="52578"/>
                  </a:lnTo>
                  <a:lnTo>
                    <a:pt x="241427" y="1905"/>
                  </a:lnTo>
                  <a:lnTo>
                    <a:pt x="224409" y="1905"/>
                  </a:lnTo>
                  <a:lnTo>
                    <a:pt x="224409" y="133985"/>
                  </a:lnTo>
                  <a:lnTo>
                    <a:pt x="241427" y="133985"/>
                  </a:lnTo>
                  <a:lnTo>
                    <a:pt x="241427" y="67056"/>
                  </a:lnTo>
                  <a:lnTo>
                    <a:pt x="262128" y="67056"/>
                  </a:lnTo>
                  <a:lnTo>
                    <a:pt x="262128" y="52578"/>
                  </a:lnTo>
                  <a:close/>
                </a:path>
                <a:path w="1163320" h="133985">
                  <a:moveTo>
                    <a:pt x="393192" y="101473"/>
                  </a:moveTo>
                  <a:lnTo>
                    <a:pt x="340487" y="101473"/>
                  </a:lnTo>
                  <a:lnTo>
                    <a:pt x="340487" y="77470"/>
                  </a:lnTo>
                  <a:lnTo>
                    <a:pt x="374523" y="77470"/>
                  </a:lnTo>
                  <a:lnTo>
                    <a:pt x="374523" y="63119"/>
                  </a:lnTo>
                  <a:lnTo>
                    <a:pt x="374523" y="46228"/>
                  </a:lnTo>
                  <a:lnTo>
                    <a:pt x="374523" y="31750"/>
                  </a:lnTo>
                  <a:lnTo>
                    <a:pt x="374523" y="11811"/>
                  </a:lnTo>
                  <a:lnTo>
                    <a:pt x="357505" y="11811"/>
                  </a:lnTo>
                  <a:lnTo>
                    <a:pt x="357505" y="31750"/>
                  </a:lnTo>
                  <a:lnTo>
                    <a:pt x="357505" y="46228"/>
                  </a:lnTo>
                  <a:lnTo>
                    <a:pt x="357505" y="63119"/>
                  </a:lnTo>
                  <a:lnTo>
                    <a:pt x="306324" y="63119"/>
                  </a:lnTo>
                  <a:lnTo>
                    <a:pt x="306324" y="46228"/>
                  </a:lnTo>
                  <a:lnTo>
                    <a:pt x="357505" y="46228"/>
                  </a:lnTo>
                  <a:lnTo>
                    <a:pt x="357505" y="31750"/>
                  </a:lnTo>
                  <a:lnTo>
                    <a:pt x="306324" y="31750"/>
                  </a:lnTo>
                  <a:lnTo>
                    <a:pt x="306324" y="11811"/>
                  </a:lnTo>
                  <a:lnTo>
                    <a:pt x="289179" y="11811"/>
                  </a:lnTo>
                  <a:lnTo>
                    <a:pt x="289179" y="77470"/>
                  </a:lnTo>
                  <a:lnTo>
                    <a:pt x="323215" y="77470"/>
                  </a:lnTo>
                  <a:lnTo>
                    <a:pt x="323215" y="101473"/>
                  </a:lnTo>
                  <a:lnTo>
                    <a:pt x="270637" y="101473"/>
                  </a:lnTo>
                  <a:lnTo>
                    <a:pt x="270637" y="115697"/>
                  </a:lnTo>
                  <a:lnTo>
                    <a:pt x="393192" y="115697"/>
                  </a:lnTo>
                  <a:lnTo>
                    <a:pt x="393192" y="101473"/>
                  </a:lnTo>
                  <a:close/>
                </a:path>
                <a:path w="1163320" h="133985">
                  <a:moveTo>
                    <a:pt x="487426" y="57277"/>
                  </a:moveTo>
                  <a:lnTo>
                    <a:pt x="480733" y="55714"/>
                  </a:lnTo>
                  <a:lnTo>
                    <a:pt x="474611" y="53467"/>
                  </a:lnTo>
                  <a:lnTo>
                    <a:pt x="469074" y="50571"/>
                  </a:lnTo>
                  <a:lnTo>
                    <a:pt x="466966" y="49022"/>
                  </a:lnTo>
                  <a:lnTo>
                    <a:pt x="464185" y="46990"/>
                  </a:lnTo>
                  <a:lnTo>
                    <a:pt x="457962" y="41783"/>
                  </a:lnTo>
                  <a:lnTo>
                    <a:pt x="454787" y="35814"/>
                  </a:lnTo>
                  <a:lnTo>
                    <a:pt x="454787" y="26289"/>
                  </a:lnTo>
                  <a:lnTo>
                    <a:pt x="483870" y="26289"/>
                  </a:lnTo>
                  <a:lnTo>
                    <a:pt x="483870" y="12573"/>
                  </a:lnTo>
                  <a:lnTo>
                    <a:pt x="454787" y="12573"/>
                  </a:lnTo>
                  <a:lnTo>
                    <a:pt x="454787" y="0"/>
                  </a:lnTo>
                  <a:lnTo>
                    <a:pt x="437515" y="0"/>
                  </a:lnTo>
                  <a:lnTo>
                    <a:pt x="437515" y="12573"/>
                  </a:lnTo>
                  <a:lnTo>
                    <a:pt x="408432" y="12573"/>
                  </a:lnTo>
                  <a:lnTo>
                    <a:pt x="408432" y="26289"/>
                  </a:lnTo>
                  <a:lnTo>
                    <a:pt x="437388" y="26289"/>
                  </a:lnTo>
                  <a:lnTo>
                    <a:pt x="437388" y="35814"/>
                  </a:lnTo>
                  <a:lnTo>
                    <a:pt x="404749" y="61468"/>
                  </a:lnTo>
                  <a:lnTo>
                    <a:pt x="416306" y="72771"/>
                  </a:lnTo>
                  <a:lnTo>
                    <a:pt x="426110" y="67500"/>
                  </a:lnTo>
                  <a:lnTo>
                    <a:pt x="434378" y="61760"/>
                  </a:lnTo>
                  <a:lnTo>
                    <a:pt x="441109" y="55600"/>
                  </a:lnTo>
                  <a:lnTo>
                    <a:pt x="446278" y="49022"/>
                  </a:lnTo>
                  <a:lnTo>
                    <a:pt x="452653" y="55816"/>
                  </a:lnTo>
                  <a:lnTo>
                    <a:pt x="460006" y="61506"/>
                  </a:lnTo>
                  <a:lnTo>
                    <a:pt x="468325" y="66103"/>
                  </a:lnTo>
                  <a:lnTo>
                    <a:pt x="477647" y="69596"/>
                  </a:lnTo>
                  <a:lnTo>
                    <a:pt x="487426" y="57277"/>
                  </a:lnTo>
                  <a:close/>
                </a:path>
                <a:path w="1163320" h="133985">
                  <a:moveTo>
                    <a:pt x="519303" y="1905"/>
                  </a:moveTo>
                  <a:lnTo>
                    <a:pt x="502412" y="1905"/>
                  </a:lnTo>
                  <a:lnTo>
                    <a:pt x="502412" y="32893"/>
                  </a:lnTo>
                  <a:lnTo>
                    <a:pt x="477647" y="32893"/>
                  </a:lnTo>
                  <a:lnTo>
                    <a:pt x="477647" y="46609"/>
                  </a:lnTo>
                  <a:lnTo>
                    <a:pt x="502412" y="46609"/>
                  </a:lnTo>
                  <a:lnTo>
                    <a:pt x="502412" y="68199"/>
                  </a:lnTo>
                  <a:lnTo>
                    <a:pt x="519303" y="68199"/>
                  </a:lnTo>
                  <a:lnTo>
                    <a:pt x="519303" y="1905"/>
                  </a:lnTo>
                  <a:close/>
                </a:path>
                <a:path w="1163320" h="133985">
                  <a:moveTo>
                    <a:pt x="522605" y="117475"/>
                  </a:moveTo>
                  <a:lnTo>
                    <a:pt x="450850" y="117475"/>
                  </a:lnTo>
                  <a:lnTo>
                    <a:pt x="450850" y="108966"/>
                  </a:lnTo>
                  <a:lnTo>
                    <a:pt x="519303" y="108966"/>
                  </a:lnTo>
                  <a:lnTo>
                    <a:pt x="519303" y="73406"/>
                  </a:lnTo>
                  <a:lnTo>
                    <a:pt x="433832" y="73406"/>
                  </a:lnTo>
                  <a:lnTo>
                    <a:pt x="433832" y="87757"/>
                  </a:lnTo>
                  <a:lnTo>
                    <a:pt x="502412" y="87757"/>
                  </a:lnTo>
                  <a:lnTo>
                    <a:pt x="502412" y="95758"/>
                  </a:lnTo>
                  <a:lnTo>
                    <a:pt x="433832" y="95758"/>
                  </a:lnTo>
                  <a:lnTo>
                    <a:pt x="433832" y="131826"/>
                  </a:lnTo>
                  <a:lnTo>
                    <a:pt x="522605" y="131826"/>
                  </a:lnTo>
                  <a:lnTo>
                    <a:pt x="522605" y="117475"/>
                  </a:lnTo>
                  <a:close/>
                </a:path>
                <a:path w="1163320" h="133985">
                  <a:moveTo>
                    <a:pt x="671703" y="87503"/>
                  </a:moveTo>
                  <a:lnTo>
                    <a:pt x="643382" y="59080"/>
                  </a:lnTo>
                  <a:lnTo>
                    <a:pt x="637921" y="10668"/>
                  </a:lnTo>
                  <a:lnTo>
                    <a:pt x="620649" y="10668"/>
                  </a:lnTo>
                  <a:lnTo>
                    <a:pt x="620649" y="36449"/>
                  </a:lnTo>
                  <a:lnTo>
                    <a:pt x="620026" y="44424"/>
                  </a:lnTo>
                  <a:lnTo>
                    <a:pt x="599541" y="81534"/>
                  </a:lnTo>
                  <a:lnTo>
                    <a:pt x="585470" y="91313"/>
                  </a:lnTo>
                  <a:lnTo>
                    <a:pt x="598805" y="103378"/>
                  </a:lnTo>
                  <a:lnTo>
                    <a:pt x="608114" y="96050"/>
                  </a:lnTo>
                  <a:lnTo>
                    <a:pt x="616280" y="87782"/>
                  </a:lnTo>
                  <a:lnTo>
                    <a:pt x="623316" y="78574"/>
                  </a:lnTo>
                  <a:lnTo>
                    <a:pt x="629285" y="68453"/>
                  </a:lnTo>
                  <a:lnTo>
                    <a:pt x="635393" y="77863"/>
                  </a:lnTo>
                  <a:lnTo>
                    <a:pt x="642505" y="86448"/>
                  </a:lnTo>
                  <a:lnTo>
                    <a:pt x="650582" y="94195"/>
                  </a:lnTo>
                  <a:lnTo>
                    <a:pt x="659638" y="101092"/>
                  </a:lnTo>
                  <a:lnTo>
                    <a:pt x="671703" y="87503"/>
                  </a:lnTo>
                  <a:close/>
                </a:path>
                <a:path w="1163320" h="133985">
                  <a:moveTo>
                    <a:pt x="698246" y="1905"/>
                  </a:moveTo>
                  <a:lnTo>
                    <a:pt x="681101" y="1905"/>
                  </a:lnTo>
                  <a:lnTo>
                    <a:pt x="681101" y="133985"/>
                  </a:lnTo>
                  <a:lnTo>
                    <a:pt x="698246" y="133985"/>
                  </a:lnTo>
                  <a:lnTo>
                    <a:pt x="698246" y="1905"/>
                  </a:lnTo>
                  <a:close/>
                </a:path>
                <a:path w="1163320" h="133985">
                  <a:moveTo>
                    <a:pt x="803402" y="62357"/>
                  </a:moveTo>
                  <a:lnTo>
                    <a:pt x="771144" y="34671"/>
                  </a:lnTo>
                  <a:lnTo>
                    <a:pt x="771144" y="22098"/>
                  </a:lnTo>
                  <a:lnTo>
                    <a:pt x="797814" y="22098"/>
                  </a:lnTo>
                  <a:lnTo>
                    <a:pt x="797814" y="7747"/>
                  </a:lnTo>
                  <a:lnTo>
                    <a:pt x="726821" y="7747"/>
                  </a:lnTo>
                  <a:lnTo>
                    <a:pt x="726821" y="22098"/>
                  </a:lnTo>
                  <a:lnTo>
                    <a:pt x="753999" y="22098"/>
                  </a:lnTo>
                  <a:lnTo>
                    <a:pt x="753999" y="27432"/>
                  </a:lnTo>
                  <a:lnTo>
                    <a:pt x="733755" y="61074"/>
                  </a:lnTo>
                  <a:lnTo>
                    <a:pt x="720979" y="67818"/>
                  </a:lnTo>
                  <a:lnTo>
                    <a:pt x="733171" y="79883"/>
                  </a:lnTo>
                  <a:lnTo>
                    <a:pt x="763143" y="51181"/>
                  </a:lnTo>
                  <a:lnTo>
                    <a:pt x="768692" y="58115"/>
                  </a:lnTo>
                  <a:lnTo>
                    <a:pt x="775436" y="64439"/>
                  </a:lnTo>
                  <a:lnTo>
                    <a:pt x="783412" y="70167"/>
                  </a:lnTo>
                  <a:lnTo>
                    <a:pt x="792607" y="75311"/>
                  </a:lnTo>
                  <a:lnTo>
                    <a:pt x="803402" y="62357"/>
                  </a:lnTo>
                  <a:close/>
                </a:path>
                <a:path w="1163320" h="133985">
                  <a:moveTo>
                    <a:pt x="831850" y="99060"/>
                  </a:moveTo>
                  <a:lnTo>
                    <a:pt x="829487" y="95250"/>
                  </a:lnTo>
                  <a:lnTo>
                    <a:pt x="827913" y="92710"/>
                  </a:lnTo>
                  <a:lnTo>
                    <a:pt x="820166" y="88011"/>
                  </a:lnTo>
                  <a:lnTo>
                    <a:pt x="814070" y="85077"/>
                  </a:lnTo>
                  <a:lnTo>
                    <a:pt x="814070" y="107061"/>
                  </a:lnTo>
                  <a:lnTo>
                    <a:pt x="812419" y="112331"/>
                  </a:lnTo>
                  <a:lnTo>
                    <a:pt x="807491" y="116103"/>
                  </a:lnTo>
                  <a:lnTo>
                    <a:pt x="799274" y="118376"/>
                  </a:lnTo>
                  <a:lnTo>
                    <a:pt x="787781" y="119126"/>
                  </a:lnTo>
                  <a:lnTo>
                    <a:pt x="776274" y="118376"/>
                  </a:lnTo>
                  <a:lnTo>
                    <a:pt x="768057" y="116103"/>
                  </a:lnTo>
                  <a:lnTo>
                    <a:pt x="763130" y="112331"/>
                  </a:lnTo>
                  <a:lnTo>
                    <a:pt x="761492" y="107061"/>
                  </a:lnTo>
                  <a:lnTo>
                    <a:pt x="763130" y="101904"/>
                  </a:lnTo>
                  <a:lnTo>
                    <a:pt x="768057" y="98209"/>
                  </a:lnTo>
                  <a:lnTo>
                    <a:pt x="776274" y="95999"/>
                  </a:lnTo>
                  <a:lnTo>
                    <a:pt x="787781" y="95250"/>
                  </a:lnTo>
                  <a:lnTo>
                    <a:pt x="799274" y="95999"/>
                  </a:lnTo>
                  <a:lnTo>
                    <a:pt x="807491" y="98209"/>
                  </a:lnTo>
                  <a:lnTo>
                    <a:pt x="812419" y="101904"/>
                  </a:lnTo>
                  <a:lnTo>
                    <a:pt x="814070" y="107061"/>
                  </a:lnTo>
                  <a:lnTo>
                    <a:pt x="814070" y="85077"/>
                  </a:lnTo>
                  <a:lnTo>
                    <a:pt x="813777" y="84924"/>
                  </a:lnTo>
                  <a:lnTo>
                    <a:pt x="806259" y="82702"/>
                  </a:lnTo>
                  <a:lnTo>
                    <a:pt x="797585" y="81356"/>
                  </a:lnTo>
                  <a:lnTo>
                    <a:pt x="787781" y="80899"/>
                  </a:lnTo>
                  <a:lnTo>
                    <a:pt x="777963" y="81356"/>
                  </a:lnTo>
                  <a:lnTo>
                    <a:pt x="743788" y="99060"/>
                  </a:lnTo>
                  <a:lnTo>
                    <a:pt x="743775" y="115062"/>
                  </a:lnTo>
                  <a:lnTo>
                    <a:pt x="747522" y="121412"/>
                  </a:lnTo>
                  <a:lnTo>
                    <a:pt x="787781" y="133350"/>
                  </a:lnTo>
                  <a:lnTo>
                    <a:pt x="797674" y="132905"/>
                  </a:lnTo>
                  <a:lnTo>
                    <a:pt x="829322" y="119126"/>
                  </a:lnTo>
                  <a:lnTo>
                    <a:pt x="831850" y="115062"/>
                  </a:lnTo>
                  <a:lnTo>
                    <a:pt x="831850" y="99060"/>
                  </a:lnTo>
                  <a:close/>
                </a:path>
                <a:path w="1163320" h="133985">
                  <a:moveTo>
                    <a:pt x="849757" y="34290"/>
                  </a:moveTo>
                  <a:lnTo>
                    <a:pt x="829691" y="34290"/>
                  </a:lnTo>
                  <a:lnTo>
                    <a:pt x="829691" y="1905"/>
                  </a:lnTo>
                  <a:lnTo>
                    <a:pt x="812419" y="1905"/>
                  </a:lnTo>
                  <a:lnTo>
                    <a:pt x="812419" y="78994"/>
                  </a:lnTo>
                  <a:lnTo>
                    <a:pt x="829691" y="78994"/>
                  </a:lnTo>
                  <a:lnTo>
                    <a:pt x="829691" y="48768"/>
                  </a:lnTo>
                  <a:lnTo>
                    <a:pt x="849757" y="48768"/>
                  </a:lnTo>
                  <a:lnTo>
                    <a:pt x="849757" y="34290"/>
                  </a:lnTo>
                  <a:close/>
                </a:path>
                <a:path w="1163320" h="133985">
                  <a:moveTo>
                    <a:pt x="1027176" y="62484"/>
                  </a:moveTo>
                  <a:lnTo>
                    <a:pt x="1007110" y="62484"/>
                  </a:lnTo>
                  <a:lnTo>
                    <a:pt x="1007935" y="48755"/>
                  </a:lnTo>
                  <a:lnTo>
                    <a:pt x="1008532" y="34988"/>
                  </a:lnTo>
                  <a:lnTo>
                    <a:pt x="1008888" y="21234"/>
                  </a:lnTo>
                  <a:lnTo>
                    <a:pt x="1009015" y="7493"/>
                  </a:lnTo>
                  <a:lnTo>
                    <a:pt x="923290" y="7493"/>
                  </a:lnTo>
                  <a:lnTo>
                    <a:pt x="923290" y="21971"/>
                  </a:lnTo>
                  <a:lnTo>
                    <a:pt x="991743" y="21971"/>
                  </a:lnTo>
                  <a:lnTo>
                    <a:pt x="991641" y="33362"/>
                  </a:lnTo>
                  <a:lnTo>
                    <a:pt x="991387" y="43903"/>
                  </a:lnTo>
                  <a:lnTo>
                    <a:pt x="990981" y="53606"/>
                  </a:lnTo>
                  <a:lnTo>
                    <a:pt x="990473" y="62484"/>
                  </a:lnTo>
                  <a:lnTo>
                    <a:pt x="904621" y="62484"/>
                  </a:lnTo>
                  <a:lnTo>
                    <a:pt x="904621" y="77089"/>
                  </a:lnTo>
                  <a:lnTo>
                    <a:pt x="934720" y="77089"/>
                  </a:lnTo>
                  <a:lnTo>
                    <a:pt x="934720" y="133985"/>
                  </a:lnTo>
                  <a:lnTo>
                    <a:pt x="951992" y="133985"/>
                  </a:lnTo>
                  <a:lnTo>
                    <a:pt x="951992" y="77089"/>
                  </a:lnTo>
                  <a:lnTo>
                    <a:pt x="979805" y="77089"/>
                  </a:lnTo>
                  <a:lnTo>
                    <a:pt x="979805" y="133985"/>
                  </a:lnTo>
                  <a:lnTo>
                    <a:pt x="997077" y="133985"/>
                  </a:lnTo>
                  <a:lnTo>
                    <a:pt x="997077" y="77089"/>
                  </a:lnTo>
                  <a:lnTo>
                    <a:pt x="1027176" y="77089"/>
                  </a:lnTo>
                  <a:lnTo>
                    <a:pt x="1027176" y="62484"/>
                  </a:lnTo>
                  <a:close/>
                </a:path>
                <a:path w="1163320" h="133985">
                  <a:moveTo>
                    <a:pt x="1162812" y="101473"/>
                  </a:moveTo>
                  <a:lnTo>
                    <a:pt x="1110107" y="101473"/>
                  </a:lnTo>
                  <a:lnTo>
                    <a:pt x="1110107" y="75184"/>
                  </a:lnTo>
                  <a:lnTo>
                    <a:pt x="1143635" y="75184"/>
                  </a:lnTo>
                  <a:lnTo>
                    <a:pt x="1143635" y="61087"/>
                  </a:lnTo>
                  <a:lnTo>
                    <a:pt x="1143635" y="27559"/>
                  </a:lnTo>
                  <a:lnTo>
                    <a:pt x="1143635" y="13335"/>
                  </a:lnTo>
                  <a:lnTo>
                    <a:pt x="1126363" y="13335"/>
                  </a:lnTo>
                  <a:lnTo>
                    <a:pt x="1126363" y="27559"/>
                  </a:lnTo>
                  <a:lnTo>
                    <a:pt x="1126363" y="61087"/>
                  </a:lnTo>
                  <a:lnTo>
                    <a:pt x="1076579" y="61087"/>
                  </a:lnTo>
                  <a:lnTo>
                    <a:pt x="1076579" y="27559"/>
                  </a:lnTo>
                  <a:lnTo>
                    <a:pt x="1126363" y="27559"/>
                  </a:lnTo>
                  <a:lnTo>
                    <a:pt x="1126363" y="13335"/>
                  </a:lnTo>
                  <a:lnTo>
                    <a:pt x="1059307" y="13335"/>
                  </a:lnTo>
                  <a:lnTo>
                    <a:pt x="1059307" y="75184"/>
                  </a:lnTo>
                  <a:lnTo>
                    <a:pt x="1092835" y="75184"/>
                  </a:lnTo>
                  <a:lnTo>
                    <a:pt x="1092835" y="101473"/>
                  </a:lnTo>
                  <a:lnTo>
                    <a:pt x="1040257" y="101473"/>
                  </a:lnTo>
                  <a:lnTo>
                    <a:pt x="1040257" y="115697"/>
                  </a:lnTo>
                  <a:lnTo>
                    <a:pt x="1162812" y="115697"/>
                  </a:lnTo>
                  <a:lnTo>
                    <a:pt x="1162812" y="101473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835444" y="2050148"/>
              <a:ext cx="3575050" cy="268605"/>
            </a:xfrm>
            <a:custGeom>
              <a:avLst/>
              <a:gdLst/>
              <a:ahLst/>
              <a:cxnLst/>
              <a:rect l="l" t="t" r="r" b="b"/>
              <a:pathLst>
                <a:path w="3575050" h="268605">
                  <a:moveTo>
                    <a:pt x="3574504" y="0"/>
                  </a:moveTo>
                  <a:lnTo>
                    <a:pt x="1178547" y="0"/>
                  </a:lnTo>
                  <a:lnTo>
                    <a:pt x="0" y="0"/>
                  </a:lnTo>
                  <a:lnTo>
                    <a:pt x="0" y="268490"/>
                  </a:lnTo>
                  <a:lnTo>
                    <a:pt x="1178521" y="268490"/>
                  </a:lnTo>
                  <a:lnTo>
                    <a:pt x="3574504" y="268490"/>
                  </a:lnTo>
                  <a:lnTo>
                    <a:pt x="3574504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835444" y="2318626"/>
              <a:ext cx="1178560" cy="268605"/>
            </a:xfrm>
            <a:custGeom>
              <a:avLst/>
              <a:gdLst/>
              <a:ahLst/>
              <a:cxnLst/>
              <a:rect l="l" t="t" r="r" b="b"/>
              <a:pathLst>
                <a:path w="1178560" h="268605">
                  <a:moveTo>
                    <a:pt x="1178547" y="0"/>
                  </a:moveTo>
                  <a:lnTo>
                    <a:pt x="0" y="0"/>
                  </a:lnTo>
                  <a:lnTo>
                    <a:pt x="0" y="268490"/>
                  </a:lnTo>
                  <a:lnTo>
                    <a:pt x="1178547" y="268490"/>
                  </a:lnTo>
                  <a:lnTo>
                    <a:pt x="1178547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2013965" y="2318626"/>
              <a:ext cx="2396490" cy="268605"/>
            </a:xfrm>
            <a:custGeom>
              <a:avLst/>
              <a:gdLst/>
              <a:ahLst/>
              <a:cxnLst/>
              <a:rect l="l" t="t" r="r" b="b"/>
              <a:pathLst>
                <a:path w="2396490" h="268605">
                  <a:moveTo>
                    <a:pt x="2395982" y="0"/>
                  </a:moveTo>
                  <a:lnTo>
                    <a:pt x="0" y="0"/>
                  </a:lnTo>
                  <a:lnTo>
                    <a:pt x="0" y="268490"/>
                  </a:lnTo>
                  <a:lnTo>
                    <a:pt x="2395982" y="268490"/>
                  </a:lnTo>
                  <a:lnTo>
                    <a:pt x="239598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835444" y="2587104"/>
              <a:ext cx="1178560" cy="268605"/>
            </a:xfrm>
            <a:custGeom>
              <a:avLst/>
              <a:gdLst/>
              <a:ahLst/>
              <a:cxnLst/>
              <a:rect l="l" t="t" r="r" b="b"/>
              <a:pathLst>
                <a:path w="1178560" h="268605">
                  <a:moveTo>
                    <a:pt x="1178547" y="0"/>
                  </a:moveTo>
                  <a:lnTo>
                    <a:pt x="0" y="0"/>
                  </a:lnTo>
                  <a:lnTo>
                    <a:pt x="0" y="268490"/>
                  </a:lnTo>
                  <a:lnTo>
                    <a:pt x="1178547" y="268490"/>
                  </a:lnTo>
                  <a:lnTo>
                    <a:pt x="1178547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2013965" y="2587104"/>
              <a:ext cx="2396490" cy="268605"/>
            </a:xfrm>
            <a:custGeom>
              <a:avLst/>
              <a:gdLst/>
              <a:ahLst/>
              <a:cxnLst/>
              <a:rect l="l" t="t" r="r" b="b"/>
              <a:pathLst>
                <a:path w="2396490" h="268605">
                  <a:moveTo>
                    <a:pt x="2395982" y="0"/>
                  </a:moveTo>
                  <a:lnTo>
                    <a:pt x="0" y="0"/>
                  </a:lnTo>
                  <a:lnTo>
                    <a:pt x="0" y="268490"/>
                  </a:lnTo>
                  <a:lnTo>
                    <a:pt x="2395982" y="268490"/>
                  </a:lnTo>
                  <a:lnTo>
                    <a:pt x="239598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835444" y="2855709"/>
              <a:ext cx="1178560" cy="268605"/>
            </a:xfrm>
            <a:custGeom>
              <a:avLst/>
              <a:gdLst/>
              <a:ahLst/>
              <a:cxnLst/>
              <a:rect l="l" t="t" r="r" b="b"/>
              <a:pathLst>
                <a:path w="1178560" h="268605">
                  <a:moveTo>
                    <a:pt x="1178547" y="0"/>
                  </a:moveTo>
                  <a:lnTo>
                    <a:pt x="0" y="0"/>
                  </a:lnTo>
                  <a:lnTo>
                    <a:pt x="0" y="268490"/>
                  </a:lnTo>
                  <a:lnTo>
                    <a:pt x="1178547" y="268490"/>
                  </a:lnTo>
                  <a:lnTo>
                    <a:pt x="1178547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2013965" y="2855709"/>
              <a:ext cx="2396490" cy="268605"/>
            </a:xfrm>
            <a:custGeom>
              <a:avLst/>
              <a:gdLst/>
              <a:ahLst/>
              <a:cxnLst/>
              <a:rect l="l" t="t" r="r" b="b"/>
              <a:pathLst>
                <a:path w="2396490" h="268605">
                  <a:moveTo>
                    <a:pt x="2395982" y="0"/>
                  </a:moveTo>
                  <a:lnTo>
                    <a:pt x="0" y="0"/>
                  </a:lnTo>
                  <a:lnTo>
                    <a:pt x="0" y="268490"/>
                  </a:lnTo>
                  <a:lnTo>
                    <a:pt x="2395982" y="268490"/>
                  </a:lnTo>
                  <a:lnTo>
                    <a:pt x="239598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835444" y="3124187"/>
              <a:ext cx="1178560" cy="268605"/>
            </a:xfrm>
            <a:custGeom>
              <a:avLst/>
              <a:gdLst/>
              <a:ahLst/>
              <a:cxnLst/>
              <a:rect l="l" t="t" r="r" b="b"/>
              <a:pathLst>
                <a:path w="1178560" h="268604">
                  <a:moveTo>
                    <a:pt x="1178547" y="0"/>
                  </a:moveTo>
                  <a:lnTo>
                    <a:pt x="0" y="0"/>
                  </a:lnTo>
                  <a:lnTo>
                    <a:pt x="0" y="268490"/>
                  </a:lnTo>
                  <a:lnTo>
                    <a:pt x="1178547" y="268490"/>
                  </a:lnTo>
                  <a:lnTo>
                    <a:pt x="1178547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2013965" y="3124187"/>
              <a:ext cx="2396490" cy="268605"/>
            </a:xfrm>
            <a:custGeom>
              <a:avLst/>
              <a:gdLst/>
              <a:ahLst/>
              <a:cxnLst/>
              <a:rect l="l" t="t" r="r" b="b"/>
              <a:pathLst>
                <a:path w="2396490" h="268604">
                  <a:moveTo>
                    <a:pt x="2395982" y="0"/>
                  </a:moveTo>
                  <a:lnTo>
                    <a:pt x="0" y="0"/>
                  </a:lnTo>
                  <a:lnTo>
                    <a:pt x="0" y="268490"/>
                  </a:lnTo>
                  <a:lnTo>
                    <a:pt x="2395982" y="268490"/>
                  </a:lnTo>
                  <a:lnTo>
                    <a:pt x="239598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835444" y="3392665"/>
              <a:ext cx="1178560" cy="268605"/>
            </a:xfrm>
            <a:custGeom>
              <a:avLst/>
              <a:gdLst/>
              <a:ahLst/>
              <a:cxnLst/>
              <a:rect l="l" t="t" r="r" b="b"/>
              <a:pathLst>
                <a:path w="1178560" h="268604">
                  <a:moveTo>
                    <a:pt x="1178547" y="0"/>
                  </a:moveTo>
                  <a:lnTo>
                    <a:pt x="0" y="0"/>
                  </a:lnTo>
                  <a:lnTo>
                    <a:pt x="0" y="268490"/>
                  </a:lnTo>
                  <a:lnTo>
                    <a:pt x="1178547" y="268490"/>
                  </a:lnTo>
                  <a:lnTo>
                    <a:pt x="1178547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2013965" y="3392665"/>
              <a:ext cx="2396490" cy="268605"/>
            </a:xfrm>
            <a:custGeom>
              <a:avLst/>
              <a:gdLst/>
              <a:ahLst/>
              <a:cxnLst/>
              <a:rect l="l" t="t" r="r" b="b"/>
              <a:pathLst>
                <a:path w="2396490" h="268604">
                  <a:moveTo>
                    <a:pt x="2395982" y="0"/>
                  </a:moveTo>
                  <a:lnTo>
                    <a:pt x="0" y="0"/>
                  </a:lnTo>
                  <a:lnTo>
                    <a:pt x="0" y="268490"/>
                  </a:lnTo>
                  <a:lnTo>
                    <a:pt x="2395982" y="268490"/>
                  </a:lnTo>
                  <a:lnTo>
                    <a:pt x="239598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835444" y="3661143"/>
              <a:ext cx="1178560" cy="268605"/>
            </a:xfrm>
            <a:custGeom>
              <a:avLst/>
              <a:gdLst/>
              <a:ahLst/>
              <a:cxnLst/>
              <a:rect l="l" t="t" r="r" b="b"/>
              <a:pathLst>
                <a:path w="1178560" h="268604">
                  <a:moveTo>
                    <a:pt x="1178547" y="0"/>
                  </a:moveTo>
                  <a:lnTo>
                    <a:pt x="0" y="0"/>
                  </a:lnTo>
                  <a:lnTo>
                    <a:pt x="0" y="268490"/>
                  </a:lnTo>
                  <a:lnTo>
                    <a:pt x="1178547" y="268490"/>
                  </a:lnTo>
                  <a:lnTo>
                    <a:pt x="1178547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2013965" y="3661143"/>
              <a:ext cx="2396490" cy="268605"/>
            </a:xfrm>
            <a:custGeom>
              <a:avLst/>
              <a:gdLst/>
              <a:ahLst/>
              <a:cxnLst/>
              <a:rect l="l" t="t" r="r" b="b"/>
              <a:pathLst>
                <a:path w="2396490" h="268604">
                  <a:moveTo>
                    <a:pt x="2395982" y="0"/>
                  </a:moveTo>
                  <a:lnTo>
                    <a:pt x="0" y="0"/>
                  </a:lnTo>
                  <a:lnTo>
                    <a:pt x="0" y="268490"/>
                  </a:lnTo>
                  <a:lnTo>
                    <a:pt x="2395982" y="268490"/>
                  </a:lnTo>
                  <a:lnTo>
                    <a:pt x="239598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835444" y="2050160"/>
              <a:ext cx="3575050" cy="1884680"/>
            </a:xfrm>
            <a:custGeom>
              <a:avLst/>
              <a:gdLst/>
              <a:ahLst/>
              <a:cxnLst/>
              <a:rect l="l" t="t" r="r" b="b"/>
              <a:pathLst>
                <a:path w="3575050" h="1884679">
                  <a:moveTo>
                    <a:pt x="1178521" y="0"/>
                  </a:moveTo>
                  <a:lnTo>
                    <a:pt x="1178521" y="1884171"/>
                  </a:lnTo>
                </a:path>
                <a:path w="3575050" h="1884679">
                  <a:moveTo>
                    <a:pt x="0" y="268477"/>
                  </a:moveTo>
                  <a:lnTo>
                    <a:pt x="3574503" y="268477"/>
                  </a:lnTo>
                </a:path>
                <a:path w="3575050" h="1884679">
                  <a:moveTo>
                    <a:pt x="0" y="536955"/>
                  </a:moveTo>
                  <a:lnTo>
                    <a:pt x="3574503" y="536955"/>
                  </a:lnTo>
                </a:path>
                <a:path w="3575050" h="1884679">
                  <a:moveTo>
                    <a:pt x="0" y="805434"/>
                  </a:moveTo>
                  <a:lnTo>
                    <a:pt x="3574503" y="805434"/>
                  </a:lnTo>
                </a:path>
                <a:path w="3575050" h="1884679">
                  <a:moveTo>
                    <a:pt x="0" y="1074039"/>
                  </a:moveTo>
                  <a:lnTo>
                    <a:pt x="3574503" y="1074039"/>
                  </a:lnTo>
                </a:path>
                <a:path w="3575050" h="1884679">
                  <a:moveTo>
                    <a:pt x="0" y="1342516"/>
                  </a:moveTo>
                  <a:lnTo>
                    <a:pt x="3574503" y="1342516"/>
                  </a:lnTo>
                </a:path>
                <a:path w="3575050" h="1884679">
                  <a:moveTo>
                    <a:pt x="0" y="1610995"/>
                  </a:moveTo>
                  <a:lnTo>
                    <a:pt x="3574503" y="1610995"/>
                  </a:lnTo>
                </a:path>
              </a:pathLst>
            </a:custGeom>
            <a:ln w="3175">
              <a:solidFill>
                <a:srgbClr val="BEBE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835444" y="3929634"/>
              <a:ext cx="3575050" cy="0"/>
            </a:xfrm>
            <a:custGeom>
              <a:avLst/>
              <a:gdLst/>
              <a:ahLst/>
              <a:cxnLst/>
              <a:rect l="l" t="t" r="r" b="b"/>
              <a:pathLst>
                <a:path w="3575050">
                  <a:moveTo>
                    <a:pt x="0" y="0"/>
                  </a:moveTo>
                  <a:lnTo>
                    <a:pt x="3574503" y="0"/>
                  </a:lnTo>
                </a:path>
              </a:pathLst>
            </a:custGeom>
            <a:ln w="9525">
              <a:solidFill>
                <a:srgbClr val="333E5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1301496" y="2116327"/>
              <a:ext cx="254635" cy="127635"/>
            </a:xfrm>
            <a:custGeom>
              <a:avLst/>
              <a:gdLst/>
              <a:ahLst/>
              <a:cxnLst/>
              <a:rect l="l" t="t" r="r" b="b"/>
              <a:pathLst>
                <a:path w="254634" h="127635">
                  <a:moveTo>
                    <a:pt x="41147" y="83820"/>
                  </a:moveTo>
                  <a:lnTo>
                    <a:pt x="24003" y="83820"/>
                  </a:lnTo>
                  <a:lnTo>
                    <a:pt x="24003" y="127381"/>
                  </a:lnTo>
                  <a:lnTo>
                    <a:pt x="111759" y="127381"/>
                  </a:lnTo>
                  <a:lnTo>
                    <a:pt x="111759" y="113030"/>
                  </a:lnTo>
                  <a:lnTo>
                    <a:pt x="41147" y="113030"/>
                  </a:lnTo>
                  <a:lnTo>
                    <a:pt x="41147" y="83820"/>
                  </a:lnTo>
                  <a:close/>
                </a:path>
                <a:path w="254634" h="127635">
                  <a:moveTo>
                    <a:pt x="109092" y="64262"/>
                  </a:moveTo>
                  <a:lnTo>
                    <a:pt x="92201" y="64262"/>
                  </a:lnTo>
                  <a:lnTo>
                    <a:pt x="92201" y="95504"/>
                  </a:lnTo>
                  <a:lnTo>
                    <a:pt x="109092" y="95504"/>
                  </a:lnTo>
                  <a:lnTo>
                    <a:pt x="109092" y="64262"/>
                  </a:lnTo>
                  <a:close/>
                </a:path>
                <a:path w="254634" h="127635">
                  <a:moveTo>
                    <a:pt x="36067" y="4699"/>
                  </a:moveTo>
                  <a:lnTo>
                    <a:pt x="2571" y="26241"/>
                  </a:lnTo>
                  <a:lnTo>
                    <a:pt x="0" y="40894"/>
                  </a:lnTo>
                  <a:lnTo>
                    <a:pt x="642" y="48607"/>
                  </a:lnTo>
                  <a:lnTo>
                    <a:pt x="28682" y="76450"/>
                  </a:lnTo>
                  <a:lnTo>
                    <a:pt x="36067" y="77088"/>
                  </a:lnTo>
                  <a:lnTo>
                    <a:pt x="44473" y="76281"/>
                  </a:lnTo>
                  <a:lnTo>
                    <a:pt x="51974" y="73866"/>
                  </a:lnTo>
                  <a:lnTo>
                    <a:pt x="58570" y="69855"/>
                  </a:lnTo>
                  <a:lnTo>
                    <a:pt x="64262" y="64262"/>
                  </a:lnTo>
                  <a:lnTo>
                    <a:pt x="109092" y="64262"/>
                  </a:lnTo>
                  <a:lnTo>
                    <a:pt x="109092" y="62737"/>
                  </a:lnTo>
                  <a:lnTo>
                    <a:pt x="30353" y="62737"/>
                  </a:lnTo>
                  <a:lnTo>
                    <a:pt x="25653" y="60833"/>
                  </a:lnTo>
                  <a:lnTo>
                    <a:pt x="22225" y="56896"/>
                  </a:lnTo>
                  <a:lnTo>
                    <a:pt x="18668" y="53086"/>
                  </a:lnTo>
                  <a:lnTo>
                    <a:pt x="17017" y="47751"/>
                  </a:lnTo>
                  <a:lnTo>
                    <a:pt x="17017" y="34036"/>
                  </a:lnTo>
                  <a:lnTo>
                    <a:pt x="18668" y="28701"/>
                  </a:lnTo>
                  <a:lnTo>
                    <a:pt x="22225" y="24892"/>
                  </a:lnTo>
                  <a:lnTo>
                    <a:pt x="25653" y="20955"/>
                  </a:lnTo>
                  <a:lnTo>
                    <a:pt x="30225" y="19050"/>
                  </a:lnTo>
                  <a:lnTo>
                    <a:pt x="109092" y="19050"/>
                  </a:lnTo>
                  <a:lnTo>
                    <a:pt x="109092" y="18287"/>
                  </a:lnTo>
                  <a:lnTo>
                    <a:pt x="65023" y="18287"/>
                  </a:lnTo>
                  <a:lnTo>
                    <a:pt x="59285" y="12360"/>
                  </a:lnTo>
                  <a:lnTo>
                    <a:pt x="52546" y="8112"/>
                  </a:lnTo>
                  <a:lnTo>
                    <a:pt x="44807" y="5554"/>
                  </a:lnTo>
                  <a:lnTo>
                    <a:pt x="36067" y="4699"/>
                  </a:lnTo>
                  <a:close/>
                </a:path>
                <a:path w="254634" h="127635">
                  <a:moveTo>
                    <a:pt x="109092" y="19050"/>
                  </a:moveTo>
                  <a:lnTo>
                    <a:pt x="41782" y="19050"/>
                  </a:lnTo>
                  <a:lnTo>
                    <a:pt x="46354" y="20955"/>
                  </a:lnTo>
                  <a:lnTo>
                    <a:pt x="53340" y="28701"/>
                  </a:lnTo>
                  <a:lnTo>
                    <a:pt x="55117" y="34036"/>
                  </a:lnTo>
                  <a:lnTo>
                    <a:pt x="55117" y="47751"/>
                  </a:lnTo>
                  <a:lnTo>
                    <a:pt x="53340" y="53086"/>
                  </a:lnTo>
                  <a:lnTo>
                    <a:pt x="49784" y="56896"/>
                  </a:lnTo>
                  <a:lnTo>
                    <a:pt x="46354" y="60833"/>
                  </a:lnTo>
                  <a:lnTo>
                    <a:pt x="41782" y="62737"/>
                  </a:lnTo>
                  <a:lnTo>
                    <a:pt x="109092" y="62737"/>
                  </a:lnTo>
                  <a:lnTo>
                    <a:pt x="109092" y="50673"/>
                  </a:lnTo>
                  <a:lnTo>
                    <a:pt x="70865" y="50673"/>
                  </a:lnTo>
                  <a:lnTo>
                    <a:pt x="71628" y="47625"/>
                  </a:lnTo>
                  <a:lnTo>
                    <a:pt x="71881" y="44323"/>
                  </a:lnTo>
                  <a:lnTo>
                    <a:pt x="71881" y="37846"/>
                  </a:lnTo>
                  <a:lnTo>
                    <a:pt x="71628" y="34925"/>
                  </a:lnTo>
                  <a:lnTo>
                    <a:pt x="71119" y="32004"/>
                  </a:lnTo>
                  <a:lnTo>
                    <a:pt x="109092" y="32004"/>
                  </a:lnTo>
                  <a:lnTo>
                    <a:pt x="109092" y="19050"/>
                  </a:lnTo>
                  <a:close/>
                </a:path>
                <a:path w="254634" h="127635">
                  <a:moveTo>
                    <a:pt x="109092" y="32004"/>
                  </a:moveTo>
                  <a:lnTo>
                    <a:pt x="92201" y="32004"/>
                  </a:lnTo>
                  <a:lnTo>
                    <a:pt x="92201" y="50673"/>
                  </a:lnTo>
                  <a:lnTo>
                    <a:pt x="109092" y="50673"/>
                  </a:lnTo>
                  <a:lnTo>
                    <a:pt x="109092" y="32004"/>
                  </a:lnTo>
                  <a:close/>
                </a:path>
                <a:path w="254634" h="127635">
                  <a:moveTo>
                    <a:pt x="109092" y="0"/>
                  </a:moveTo>
                  <a:lnTo>
                    <a:pt x="92201" y="0"/>
                  </a:lnTo>
                  <a:lnTo>
                    <a:pt x="92201" y="18287"/>
                  </a:lnTo>
                  <a:lnTo>
                    <a:pt x="109092" y="18287"/>
                  </a:lnTo>
                  <a:lnTo>
                    <a:pt x="109092" y="0"/>
                  </a:lnTo>
                  <a:close/>
                </a:path>
                <a:path w="254634" h="127635">
                  <a:moveTo>
                    <a:pt x="254381" y="99695"/>
                  </a:moveTo>
                  <a:lnTo>
                    <a:pt x="131825" y="99695"/>
                  </a:lnTo>
                  <a:lnTo>
                    <a:pt x="131825" y="113919"/>
                  </a:lnTo>
                  <a:lnTo>
                    <a:pt x="254381" y="113919"/>
                  </a:lnTo>
                  <a:lnTo>
                    <a:pt x="254381" y="99695"/>
                  </a:lnTo>
                  <a:close/>
                </a:path>
                <a:path w="254634" h="127635">
                  <a:moveTo>
                    <a:pt x="201675" y="73406"/>
                  </a:moveTo>
                  <a:lnTo>
                    <a:pt x="184403" y="73406"/>
                  </a:lnTo>
                  <a:lnTo>
                    <a:pt x="184403" y="99695"/>
                  </a:lnTo>
                  <a:lnTo>
                    <a:pt x="201675" y="99695"/>
                  </a:lnTo>
                  <a:lnTo>
                    <a:pt x="201675" y="73406"/>
                  </a:lnTo>
                  <a:close/>
                </a:path>
                <a:path w="254634" h="127635">
                  <a:moveTo>
                    <a:pt x="234950" y="11557"/>
                  </a:moveTo>
                  <a:lnTo>
                    <a:pt x="151384" y="11557"/>
                  </a:lnTo>
                  <a:lnTo>
                    <a:pt x="151384" y="73406"/>
                  </a:lnTo>
                  <a:lnTo>
                    <a:pt x="236854" y="73406"/>
                  </a:lnTo>
                  <a:lnTo>
                    <a:pt x="236854" y="59055"/>
                  </a:lnTo>
                  <a:lnTo>
                    <a:pt x="168656" y="59055"/>
                  </a:lnTo>
                  <a:lnTo>
                    <a:pt x="168656" y="25908"/>
                  </a:lnTo>
                  <a:lnTo>
                    <a:pt x="234950" y="25908"/>
                  </a:lnTo>
                  <a:lnTo>
                    <a:pt x="234950" y="1155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084195" y="2116327"/>
              <a:ext cx="250190" cy="131952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1280921" y="2402077"/>
              <a:ext cx="297180" cy="104775"/>
            </a:xfrm>
            <a:custGeom>
              <a:avLst/>
              <a:gdLst/>
              <a:ahLst/>
              <a:cxnLst/>
              <a:rect l="l" t="t" r="r" b="b"/>
              <a:pathLst>
                <a:path w="297180" h="104775">
                  <a:moveTo>
                    <a:pt x="284861" y="80137"/>
                  </a:moveTo>
                  <a:lnTo>
                    <a:pt x="267208" y="80137"/>
                  </a:lnTo>
                  <a:lnTo>
                    <a:pt x="267208" y="102488"/>
                  </a:lnTo>
                  <a:lnTo>
                    <a:pt x="284861" y="102488"/>
                  </a:lnTo>
                  <a:lnTo>
                    <a:pt x="284861" y="80137"/>
                  </a:lnTo>
                  <a:close/>
                </a:path>
                <a:path w="297180" h="104775">
                  <a:moveTo>
                    <a:pt x="284861" y="1650"/>
                  </a:moveTo>
                  <a:lnTo>
                    <a:pt x="266827" y="1650"/>
                  </a:lnTo>
                  <a:lnTo>
                    <a:pt x="263348" y="8723"/>
                  </a:lnTo>
                  <a:lnTo>
                    <a:pt x="259191" y="16224"/>
                  </a:lnTo>
                  <a:lnTo>
                    <a:pt x="236553" y="49339"/>
                  </a:lnTo>
                  <a:lnTo>
                    <a:pt x="223265" y="65405"/>
                  </a:lnTo>
                  <a:lnTo>
                    <a:pt x="223265" y="80137"/>
                  </a:lnTo>
                  <a:lnTo>
                    <a:pt x="296925" y="80137"/>
                  </a:lnTo>
                  <a:lnTo>
                    <a:pt x="296925" y="66167"/>
                  </a:lnTo>
                  <a:lnTo>
                    <a:pt x="239522" y="66167"/>
                  </a:lnTo>
                  <a:lnTo>
                    <a:pt x="243574" y="61309"/>
                  </a:lnTo>
                  <a:lnTo>
                    <a:pt x="267208" y="27177"/>
                  </a:lnTo>
                  <a:lnTo>
                    <a:pt x="284861" y="27177"/>
                  </a:lnTo>
                  <a:lnTo>
                    <a:pt x="284861" y="1650"/>
                  </a:lnTo>
                  <a:close/>
                </a:path>
                <a:path w="297180" h="104775">
                  <a:moveTo>
                    <a:pt x="284861" y="27177"/>
                  </a:moveTo>
                  <a:lnTo>
                    <a:pt x="267208" y="27177"/>
                  </a:lnTo>
                  <a:lnTo>
                    <a:pt x="267208" y="66167"/>
                  </a:lnTo>
                  <a:lnTo>
                    <a:pt x="284861" y="66167"/>
                  </a:lnTo>
                  <a:lnTo>
                    <a:pt x="284861" y="27177"/>
                  </a:lnTo>
                  <a:close/>
                </a:path>
                <a:path w="297180" h="104775">
                  <a:moveTo>
                    <a:pt x="109474" y="0"/>
                  </a:moveTo>
                  <a:lnTo>
                    <a:pt x="75009" y="30575"/>
                  </a:lnTo>
                  <a:lnTo>
                    <a:pt x="72643" y="53721"/>
                  </a:lnTo>
                  <a:lnTo>
                    <a:pt x="74812" y="75817"/>
                  </a:lnTo>
                  <a:lnTo>
                    <a:pt x="81327" y="91614"/>
                  </a:lnTo>
                  <a:lnTo>
                    <a:pt x="92200" y="101101"/>
                  </a:lnTo>
                  <a:lnTo>
                    <a:pt x="107441" y="104267"/>
                  </a:lnTo>
                  <a:lnTo>
                    <a:pt x="115683" y="103407"/>
                  </a:lnTo>
                  <a:lnTo>
                    <a:pt x="122888" y="100822"/>
                  </a:lnTo>
                  <a:lnTo>
                    <a:pt x="129069" y="96498"/>
                  </a:lnTo>
                  <a:lnTo>
                    <a:pt x="134239" y="90424"/>
                  </a:lnTo>
                  <a:lnTo>
                    <a:pt x="134853" y="89281"/>
                  </a:lnTo>
                  <a:lnTo>
                    <a:pt x="108203" y="89281"/>
                  </a:lnTo>
                  <a:lnTo>
                    <a:pt x="101129" y="87040"/>
                  </a:lnTo>
                  <a:lnTo>
                    <a:pt x="96091" y="80311"/>
                  </a:lnTo>
                  <a:lnTo>
                    <a:pt x="93077" y="69082"/>
                  </a:lnTo>
                  <a:lnTo>
                    <a:pt x="92099" y="53721"/>
                  </a:lnTo>
                  <a:lnTo>
                    <a:pt x="92191" y="51435"/>
                  </a:lnTo>
                  <a:lnTo>
                    <a:pt x="93100" y="36504"/>
                  </a:lnTo>
                  <a:lnTo>
                    <a:pt x="96186" y="24479"/>
                  </a:lnTo>
                  <a:lnTo>
                    <a:pt x="101344" y="17264"/>
                  </a:lnTo>
                  <a:lnTo>
                    <a:pt x="108584" y="14859"/>
                  </a:lnTo>
                  <a:lnTo>
                    <a:pt x="135809" y="14859"/>
                  </a:lnTo>
                  <a:lnTo>
                    <a:pt x="135016" y="12858"/>
                  </a:lnTo>
                  <a:lnTo>
                    <a:pt x="124382" y="3214"/>
                  </a:lnTo>
                  <a:lnTo>
                    <a:pt x="109474" y="0"/>
                  </a:lnTo>
                  <a:close/>
                </a:path>
                <a:path w="297180" h="104775">
                  <a:moveTo>
                    <a:pt x="135809" y="14859"/>
                  </a:moveTo>
                  <a:lnTo>
                    <a:pt x="108584" y="14859"/>
                  </a:lnTo>
                  <a:lnTo>
                    <a:pt x="115345" y="17194"/>
                  </a:lnTo>
                  <a:lnTo>
                    <a:pt x="120189" y="24209"/>
                  </a:lnTo>
                  <a:lnTo>
                    <a:pt x="123104" y="35915"/>
                  </a:lnTo>
                  <a:lnTo>
                    <a:pt x="124026" y="51435"/>
                  </a:lnTo>
                  <a:lnTo>
                    <a:pt x="123992" y="53721"/>
                  </a:lnTo>
                  <a:lnTo>
                    <a:pt x="123080" y="68492"/>
                  </a:lnTo>
                  <a:lnTo>
                    <a:pt x="120094" y="80041"/>
                  </a:lnTo>
                  <a:lnTo>
                    <a:pt x="115131" y="86971"/>
                  </a:lnTo>
                  <a:lnTo>
                    <a:pt x="108203" y="89281"/>
                  </a:lnTo>
                  <a:lnTo>
                    <a:pt x="134853" y="89281"/>
                  </a:lnTo>
                  <a:lnTo>
                    <a:pt x="138312" y="82849"/>
                  </a:lnTo>
                  <a:lnTo>
                    <a:pt x="141208" y="73834"/>
                  </a:lnTo>
                  <a:lnTo>
                    <a:pt x="142936" y="63367"/>
                  </a:lnTo>
                  <a:lnTo>
                    <a:pt x="143509" y="51435"/>
                  </a:lnTo>
                  <a:lnTo>
                    <a:pt x="141388" y="28932"/>
                  </a:lnTo>
                  <a:lnTo>
                    <a:pt x="135809" y="14859"/>
                  </a:lnTo>
                  <a:close/>
                </a:path>
                <a:path w="297180" h="104775">
                  <a:moveTo>
                    <a:pt x="199136" y="23241"/>
                  </a:moveTo>
                  <a:lnTo>
                    <a:pt x="180086" y="23241"/>
                  </a:lnTo>
                  <a:lnTo>
                    <a:pt x="180086" y="102488"/>
                  </a:lnTo>
                  <a:lnTo>
                    <a:pt x="199136" y="102488"/>
                  </a:lnTo>
                  <a:lnTo>
                    <a:pt x="199136" y="23241"/>
                  </a:lnTo>
                  <a:close/>
                </a:path>
                <a:path w="297180" h="104775">
                  <a:moveTo>
                    <a:pt x="199136" y="0"/>
                  </a:moveTo>
                  <a:lnTo>
                    <a:pt x="187071" y="0"/>
                  </a:lnTo>
                  <a:lnTo>
                    <a:pt x="180286" y="4879"/>
                  </a:lnTo>
                  <a:lnTo>
                    <a:pt x="173275" y="9032"/>
                  </a:lnTo>
                  <a:lnTo>
                    <a:pt x="166050" y="12447"/>
                  </a:lnTo>
                  <a:lnTo>
                    <a:pt x="158622" y="15112"/>
                  </a:lnTo>
                  <a:lnTo>
                    <a:pt x="158622" y="32004"/>
                  </a:lnTo>
                  <a:lnTo>
                    <a:pt x="180086" y="23241"/>
                  </a:lnTo>
                  <a:lnTo>
                    <a:pt x="199136" y="23241"/>
                  </a:lnTo>
                  <a:lnTo>
                    <a:pt x="199136" y="0"/>
                  </a:lnTo>
                  <a:close/>
                </a:path>
                <a:path w="297180" h="104775">
                  <a:moveTo>
                    <a:pt x="61948" y="15367"/>
                  </a:moveTo>
                  <a:lnTo>
                    <a:pt x="33781" y="15367"/>
                  </a:lnTo>
                  <a:lnTo>
                    <a:pt x="37846" y="16637"/>
                  </a:lnTo>
                  <a:lnTo>
                    <a:pt x="40512" y="19176"/>
                  </a:lnTo>
                  <a:lnTo>
                    <a:pt x="43180" y="21589"/>
                  </a:lnTo>
                  <a:lnTo>
                    <a:pt x="44450" y="25146"/>
                  </a:lnTo>
                  <a:lnTo>
                    <a:pt x="44415" y="33274"/>
                  </a:lnTo>
                  <a:lnTo>
                    <a:pt x="43561" y="36449"/>
                  </a:lnTo>
                  <a:lnTo>
                    <a:pt x="39750" y="42291"/>
                  </a:lnTo>
                  <a:lnTo>
                    <a:pt x="36703" y="45338"/>
                  </a:lnTo>
                  <a:lnTo>
                    <a:pt x="32384" y="48513"/>
                  </a:lnTo>
                  <a:lnTo>
                    <a:pt x="24812" y="54320"/>
                  </a:lnTo>
                  <a:lnTo>
                    <a:pt x="2793" y="79756"/>
                  </a:lnTo>
                  <a:lnTo>
                    <a:pt x="889" y="84455"/>
                  </a:lnTo>
                  <a:lnTo>
                    <a:pt x="0" y="89408"/>
                  </a:lnTo>
                  <a:lnTo>
                    <a:pt x="0" y="102488"/>
                  </a:lnTo>
                  <a:lnTo>
                    <a:pt x="62865" y="102488"/>
                  </a:lnTo>
                  <a:lnTo>
                    <a:pt x="62865" y="86360"/>
                  </a:lnTo>
                  <a:lnTo>
                    <a:pt x="20193" y="86360"/>
                  </a:lnTo>
                  <a:lnTo>
                    <a:pt x="20193" y="83820"/>
                  </a:lnTo>
                  <a:lnTo>
                    <a:pt x="40861" y="63551"/>
                  </a:lnTo>
                  <a:lnTo>
                    <a:pt x="43941" y="61087"/>
                  </a:lnTo>
                  <a:lnTo>
                    <a:pt x="63753" y="33274"/>
                  </a:lnTo>
                  <a:lnTo>
                    <a:pt x="63753" y="19685"/>
                  </a:lnTo>
                  <a:lnTo>
                    <a:pt x="61948" y="15367"/>
                  </a:lnTo>
                  <a:close/>
                </a:path>
                <a:path w="297180" h="104775">
                  <a:moveTo>
                    <a:pt x="30987" y="0"/>
                  </a:moveTo>
                  <a:lnTo>
                    <a:pt x="23538" y="525"/>
                  </a:lnTo>
                  <a:lnTo>
                    <a:pt x="16446" y="2111"/>
                  </a:lnTo>
                  <a:lnTo>
                    <a:pt x="9735" y="4768"/>
                  </a:lnTo>
                  <a:lnTo>
                    <a:pt x="3428" y="8509"/>
                  </a:lnTo>
                  <a:lnTo>
                    <a:pt x="3428" y="25654"/>
                  </a:lnTo>
                  <a:lnTo>
                    <a:pt x="9479" y="21153"/>
                  </a:lnTo>
                  <a:lnTo>
                    <a:pt x="15636" y="17938"/>
                  </a:lnTo>
                  <a:lnTo>
                    <a:pt x="21913" y="16009"/>
                  </a:lnTo>
                  <a:lnTo>
                    <a:pt x="28321" y="15367"/>
                  </a:lnTo>
                  <a:lnTo>
                    <a:pt x="61948" y="15367"/>
                  </a:lnTo>
                  <a:lnTo>
                    <a:pt x="60833" y="12700"/>
                  </a:lnTo>
                  <a:lnTo>
                    <a:pt x="55244" y="7620"/>
                  </a:lnTo>
                  <a:lnTo>
                    <a:pt x="50508" y="4286"/>
                  </a:lnTo>
                  <a:lnTo>
                    <a:pt x="44878" y="1905"/>
                  </a:lnTo>
                  <a:lnTo>
                    <a:pt x="38367" y="476"/>
                  </a:lnTo>
                  <a:lnTo>
                    <a:pt x="30987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3014090" y="2402077"/>
              <a:ext cx="405130" cy="104775"/>
            </a:xfrm>
            <a:custGeom>
              <a:avLst/>
              <a:gdLst/>
              <a:ahLst/>
              <a:cxnLst/>
              <a:rect l="l" t="t" r="r" b="b"/>
              <a:pathLst>
                <a:path w="405129" h="104775">
                  <a:moveTo>
                    <a:pt x="241299" y="83185"/>
                  </a:moveTo>
                  <a:lnTo>
                    <a:pt x="235076" y="83185"/>
                  </a:lnTo>
                  <a:lnTo>
                    <a:pt x="232282" y="84200"/>
                  </a:lnTo>
                  <a:lnTo>
                    <a:pt x="229996" y="86106"/>
                  </a:lnTo>
                  <a:lnTo>
                    <a:pt x="227710" y="88137"/>
                  </a:lnTo>
                  <a:lnTo>
                    <a:pt x="226567" y="90550"/>
                  </a:lnTo>
                  <a:lnTo>
                    <a:pt x="226625" y="96774"/>
                  </a:lnTo>
                  <a:lnTo>
                    <a:pt x="227710" y="99187"/>
                  </a:lnTo>
                  <a:lnTo>
                    <a:pt x="232156" y="103124"/>
                  </a:lnTo>
                  <a:lnTo>
                    <a:pt x="234822" y="104139"/>
                  </a:lnTo>
                  <a:lnTo>
                    <a:pt x="241299" y="104139"/>
                  </a:lnTo>
                  <a:lnTo>
                    <a:pt x="244094" y="103124"/>
                  </a:lnTo>
                  <a:lnTo>
                    <a:pt x="246253" y="101219"/>
                  </a:lnTo>
                  <a:lnTo>
                    <a:pt x="248538" y="99313"/>
                  </a:lnTo>
                  <a:lnTo>
                    <a:pt x="249681" y="96774"/>
                  </a:lnTo>
                  <a:lnTo>
                    <a:pt x="249681" y="90550"/>
                  </a:lnTo>
                  <a:lnTo>
                    <a:pt x="248538" y="88137"/>
                  </a:lnTo>
                  <a:lnTo>
                    <a:pt x="244094" y="84200"/>
                  </a:lnTo>
                  <a:lnTo>
                    <a:pt x="241299" y="83185"/>
                  </a:lnTo>
                  <a:close/>
                </a:path>
                <a:path w="405129" h="104775">
                  <a:moveTo>
                    <a:pt x="126618" y="0"/>
                  </a:moveTo>
                  <a:lnTo>
                    <a:pt x="118998" y="0"/>
                  </a:lnTo>
                  <a:lnTo>
                    <a:pt x="109166" y="1000"/>
                  </a:lnTo>
                  <a:lnTo>
                    <a:pt x="77612" y="34385"/>
                  </a:lnTo>
                  <a:lnTo>
                    <a:pt x="74683" y="57404"/>
                  </a:lnTo>
                  <a:lnTo>
                    <a:pt x="75227" y="67798"/>
                  </a:lnTo>
                  <a:lnTo>
                    <a:pt x="94662" y="101123"/>
                  </a:lnTo>
                  <a:lnTo>
                    <a:pt x="109727" y="104267"/>
                  </a:lnTo>
                  <a:lnTo>
                    <a:pt x="116750" y="103647"/>
                  </a:lnTo>
                  <a:lnTo>
                    <a:pt x="123142" y="101790"/>
                  </a:lnTo>
                  <a:lnTo>
                    <a:pt x="128891" y="98694"/>
                  </a:lnTo>
                  <a:lnTo>
                    <a:pt x="133984" y="94361"/>
                  </a:lnTo>
                  <a:lnTo>
                    <a:pt x="138065" y="89281"/>
                  </a:lnTo>
                  <a:lnTo>
                    <a:pt x="105028" y="89281"/>
                  </a:lnTo>
                  <a:lnTo>
                    <a:pt x="101345" y="87375"/>
                  </a:lnTo>
                  <a:lnTo>
                    <a:pt x="95757" y="79501"/>
                  </a:lnTo>
                  <a:lnTo>
                    <a:pt x="94360" y="74802"/>
                  </a:lnTo>
                  <a:lnTo>
                    <a:pt x="94360" y="64516"/>
                  </a:lnTo>
                  <a:lnTo>
                    <a:pt x="95757" y="60579"/>
                  </a:lnTo>
                  <a:lnTo>
                    <a:pt x="98678" y="57404"/>
                  </a:lnTo>
                  <a:lnTo>
                    <a:pt x="101472" y="54229"/>
                  </a:lnTo>
                  <a:lnTo>
                    <a:pt x="105156" y="52705"/>
                  </a:lnTo>
                  <a:lnTo>
                    <a:pt x="141140" y="52705"/>
                  </a:lnTo>
                  <a:lnTo>
                    <a:pt x="141096" y="52577"/>
                  </a:lnTo>
                  <a:lnTo>
                    <a:pt x="138726" y="49911"/>
                  </a:lnTo>
                  <a:lnTo>
                    <a:pt x="93725" y="49911"/>
                  </a:lnTo>
                  <a:lnTo>
                    <a:pt x="94158" y="42550"/>
                  </a:lnTo>
                  <a:lnTo>
                    <a:pt x="112013" y="14859"/>
                  </a:lnTo>
                  <a:lnTo>
                    <a:pt x="136778" y="14859"/>
                  </a:lnTo>
                  <a:lnTo>
                    <a:pt x="136778" y="2794"/>
                  </a:lnTo>
                  <a:lnTo>
                    <a:pt x="132587" y="888"/>
                  </a:lnTo>
                  <a:lnTo>
                    <a:pt x="126618" y="0"/>
                  </a:lnTo>
                  <a:close/>
                </a:path>
                <a:path w="405129" h="104775">
                  <a:moveTo>
                    <a:pt x="141140" y="52705"/>
                  </a:moveTo>
                  <a:lnTo>
                    <a:pt x="119760" y="52705"/>
                  </a:lnTo>
                  <a:lnTo>
                    <a:pt x="124713" y="58674"/>
                  </a:lnTo>
                  <a:lnTo>
                    <a:pt x="124713" y="76073"/>
                  </a:lnTo>
                  <a:lnTo>
                    <a:pt x="123443" y="80518"/>
                  </a:lnTo>
                  <a:lnTo>
                    <a:pt x="120776" y="84074"/>
                  </a:lnTo>
                  <a:lnTo>
                    <a:pt x="117982" y="87502"/>
                  </a:lnTo>
                  <a:lnTo>
                    <a:pt x="114426" y="89281"/>
                  </a:lnTo>
                  <a:lnTo>
                    <a:pt x="138065" y="89281"/>
                  </a:lnTo>
                  <a:lnTo>
                    <a:pt x="143636" y="69342"/>
                  </a:lnTo>
                  <a:lnTo>
                    <a:pt x="143636" y="60071"/>
                  </a:lnTo>
                  <a:lnTo>
                    <a:pt x="141140" y="52705"/>
                  </a:lnTo>
                  <a:close/>
                </a:path>
                <a:path w="405129" h="104775">
                  <a:moveTo>
                    <a:pt x="124332" y="38100"/>
                  </a:moveTo>
                  <a:lnTo>
                    <a:pt x="106171" y="38100"/>
                  </a:lnTo>
                  <a:lnTo>
                    <a:pt x="98932" y="42037"/>
                  </a:lnTo>
                  <a:lnTo>
                    <a:pt x="94106" y="49911"/>
                  </a:lnTo>
                  <a:lnTo>
                    <a:pt x="138726" y="49911"/>
                  </a:lnTo>
                  <a:lnTo>
                    <a:pt x="136016" y="46862"/>
                  </a:lnTo>
                  <a:lnTo>
                    <a:pt x="131063" y="41021"/>
                  </a:lnTo>
                  <a:lnTo>
                    <a:pt x="124332" y="38100"/>
                  </a:lnTo>
                  <a:close/>
                </a:path>
                <a:path w="405129" h="104775">
                  <a:moveTo>
                    <a:pt x="136778" y="14859"/>
                  </a:moveTo>
                  <a:lnTo>
                    <a:pt x="126110" y="14859"/>
                  </a:lnTo>
                  <a:lnTo>
                    <a:pt x="131698" y="16256"/>
                  </a:lnTo>
                  <a:lnTo>
                    <a:pt x="136778" y="19176"/>
                  </a:lnTo>
                  <a:lnTo>
                    <a:pt x="136778" y="14859"/>
                  </a:lnTo>
                  <a:close/>
                </a:path>
                <a:path w="405129" h="104775">
                  <a:moveTo>
                    <a:pt x="393064" y="80137"/>
                  </a:moveTo>
                  <a:lnTo>
                    <a:pt x="375411" y="80137"/>
                  </a:lnTo>
                  <a:lnTo>
                    <a:pt x="375411" y="102488"/>
                  </a:lnTo>
                  <a:lnTo>
                    <a:pt x="393064" y="102488"/>
                  </a:lnTo>
                  <a:lnTo>
                    <a:pt x="393064" y="80137"/>
                  </a:lnTo>
                  <a:close/>
                </a:path>
                <a:path w="405129" h="104775">
                  <a:moveTo>
                    <a:pt x="393064" y="1650"/>
                  </a:moveTo>
                  <a:lnTo>
                    <a:pt x="375031" y="1650"/>
                  </a:lnTo>
                  <a:lnTo>
                    <a:pt x="371552" y="8723"/>
                  </a:lnTo>
                  <a:lnTo>
                    <a:pt x="367395" y="16224"/>
                  </a:lnTo>
                  <a:lnTo>
                    <a:pt x="344709" y="49339"/>
                  </a:lnTo>
                  <a:lnTo>
                    <a:pt x="331469" y="65405"/>
                  </a:lnTo>
                  <a:lnTo>
                    <a:pt x="331469" y="80137"/>
                  </a:lnTo>
                  <a:lnTo>
                    <a:pt x="405130" y="80137"/>
                  </a:lnTo>
                  <a:lnTo>
                    <a:pt x="405130" y="66167"/>
                  </a:lnTo>
                  <a:lnTo>
                    <a:pt x="347725" y="66167"/>
                  </a:lnTo>
                  <a:lnTo>
                    <a:pt x="351776" y="61309"/>
                  </a:lnTo>
                  <a:lnTo>
                    <a:pt x="355742" y="56261"/>
                  </a:lnTo>
                  <a:lnTo>
                    <a:pt x="359638" y="51022"/>
                  </a:lnTo>
                  <a:lnTo>
                    <a:pt x="363473" y="45593"/>
                  </a:lnTo>
                  <a:lnTo>
                    <a:pt x="368681" y="38354"/>
                  </a:lnTo>
                  <a:lnTo>
                    <a:pt x="372618" y="32131"/>
                  </a:lnTo>
                  <a:lnTo>
                    <a:pt x="375411" y="27177"/>
                  </a:lnTo>
                  <a:lnTo>
                    <a:pt x="393064" y="27177"/>
                  </a:lnTo>
                  <a:lnTo>
                    <a:pt x="393064" y="1650"/>
                  </a:lnTo>
                  <a:close/>
                </a:path>
                <a:path w="405129" h="104775">
                  <a:moveTo>
                    <a:pt x="393064" y="27177"/>
                  </a:moveTo>
                  <a:lnTo>
                    <a:pt x="375411" y="27177"/>
                  </a:lnTo>
                  <a:lnTo>
                    <a:pt x="375411" y="66167"/>
                  </a:lnTo>
                  <a:lnTo>
                    <a:pt x="393064" y="66167"/>
                  </a:lnTo>
                  <a:lnTo>
                    <a:pt x="393064" y="27177"/>
                  </a:lnTo>
                  <a:close/>
                </a:path>
                <a:path w="405129" h="104775">
                  <a:moveTo>
                    <a:pt x="293878" y="0"/>
                  </a:moveTo>
                  <a:lnTo>
                    <a:pt x="259413" y="30575"/>
                  </a:lnTo>
                  <a:lnTo>
                    <a:pt x="257047" y="53721"/>
                  </a:lnTo>
                  <a:lnTo>
                    <a:pt x="259214" y="75817"/>
                  </a:lnTo>
                  <a:lnTo>
                    <a:pt x="265715" y="91614"/>
                  </a:lnTo>
                  <a:lnTo>
                    <a:pt x="276550" y="101101"/>
                  </a:lnTo>
                  <a:lnTo>
                    <a:pt x="291719" y="104267"/>
                  </a:lnTo>
                  <a:lnTo>
                    <a:pt x="300033" y="103407"/>
                  </a:lnTo>
                  <a:lnTo>
                    <a:pt x="307276" y="100822"/>
                  </a:lnTo>
                  <a:lnTo>
                    <a:pt x="313471" y="96498"/>
                  </a:lnTo>
                  <a:lnTo>
                    <a:pt x="318643" y="90424"/>
                  </a:lnTo>
                  <a:lnTo>
                    <a:pt x="319257" y="89281"/>
                  </a:lnTo>
                  <a:lnTo>
                    <a:pt x="292607" y="89281"/>
                  </a:lnTo>
                  <a:lnTo>
                    <a:pt x="285533" y="87040"/>
                  </a:lnTo>
                  <a:lnTo>
                    <a:pt x="280495" y="80311"/>
                  </a:lnTo>
                  <a:lnTo>
                    <a:pt x="277481" y="69082"/>
                  </a:lnTo>
                  <a:lnTo>
                    <a:pt x="276503" y="53721"/>
                  </a:lnTo>
                  <a:lnTo>
                    <a:pt x="276595" y="51435"/>
                  </a:lnTo>
                  <a:lnTo>
                    <a:pt x="277504" y="36504"/>
                  </a:lnTo>
                  <a:lnTo>
                    <a:pt x="280590" y="24479"/>
                  </a:lnTo>
                  <a:lnTo>
                    <a:pt x="285748" y="17264"/>
                  </a:lnTo>
                  <a:lnTo>
                    <a:pt x="292988" y="14859"/>
                  </a:lnTo>
                  <a:lnTo>
                    <a:pt x="320213" y="14859"/>
                  </a:lnTo>
                  <a:lnTo>
                    <a:pt x="319420" y="12858"/>
                  </a:lnTo>
                  <a:lnTo>
                    <a:pt x="308786" y="3214"/>
                  </a:lnTo>
                  <a:lnTo>
                    <a:pt x="293878" y="0"/>
                  </a:lnTo>
                  <a:close/>
                </a:path>
                <a:path w="405129" h="104775">
                  <a:moveTo>
                    <a:pt x="320213" y="14859"/>
                  </a:moveTo>
                  <a:lnTo>
                    <a:pt x="292988" y="14859"/>
                  </a:lnTo>
                  <a:lnTo>
                    <a:pt x="299729" y="17194"/>
                  </a:lnTo>
                  <a:lnTo>
                    <a:pt x="304530" y="24209"/>
                  </a:lnTo>
                  <a:lnTo>
                    <a:pt x="307401" y="35915"/>
                  </a:lnTo>
                  <a:lnTo>
                    <a:pt x="308304" y="51435"/>
                  </a:lnTo>
                  <a:lnTo>
                    <a:pt x="308271" y="53721"/>
                  </a:lnTo>
                  <a:lnTo>
                    <a:pt x="307377" y="68492"/>
                  </a:lnTo>
                  <a:lnTo>
                    <a:pt x="304434" y="80041"/>
                  </a:lnTo>
                  <a:lnTo>
                    <a:pt x="299515" y="86971"/>
                  </a:lnTo>
                  <a:lnTo>
                    <a:pt x="292607" y="89281"/>
                  </a:lnTo>
                  <a:lnTo>
                    <a:pt x="319257" y="89281"/>
                  </a:lnTo>
                  <a:lnTo>
                    <a:pt x="322716" y="82849"/>
                  </a:lnTo>
                  <a:lnTo>
                    <a:pt x="325612" y="73834"/>
                  </a:lnTo>
                  <a:lnTo>
                    <a:pt x="327340" y="63367"/>
                  </a:lnTo>
                  <a:lnTo>
                    <a:pt x="327913" y="51435"/>
                  </a:lnTo>
                  <a:lnTo>
                    <a:pt x="325792" y="28932"/>
                  </a:lnTo>
                  <a:lnTo>
                    <a:pt x="320213" y="14859"/>
                  </a:lnTo>
                  <a:close/>
                </a:path>
                <a:path w="405129" h="104775">
                  <a:moveTo>
                    <a:pt x="218694" y="1650"/>
                  </a:moveTo>
                  <a:lnTo>
                    <a:pt x="150113" y="1650"/>
                  </a:lnTo>
                  <a:lnTo>
                    <a:pt x="150113" y="17525"/>
                  </a:lnTo>
                  <a:lnTo>
                    <a:pt x="198881" y="17525"/>
                  </a:lnTo>
                  <a:lnTo>
                    <a:pt x="192216" y="29146"/>
                  </a:lnTo>
                  <a:lnTo>
                    <a:pt x="173291" y="71985"/>
                  </a:lnTo>
                  <a:lnTo>
                    <a:pt x="165861" y="102488"/>
                  </a:lnTo>
                  <a:lnTo>
                    <a:pt x="185546" y="102488"/>
                  </a:lnTo>
                  <a:lnTo>
                    <a:pt x="187311" y="91868"/>
                  </a:lnTo>
                  <a:lnTo>
                    <a:pt x="189563" y="81534"/>
                  </a:lnTo>
                  <a:lnTo>
                    <a:pt x="204803" y="39671"/>
                  </a:lnTo>
                  <a:lnTo>
                    <a:pt x="218694" y="12192"/>
                  </a:lnTo>
                  <a:lnTo>
                    <a:pt x="218694" y="1650"/>
                  </a:lnTo>
                  <a:close/>
                </a:path>
                <a:path w="405129" h="104775">
                  <a:moveTo>
                    <a:pt x="61948" y="15367"/>
                  </a:moveTo>
                  <a:lnTo>
                    <a:pt x="33781" y="15367"/>
                  </a:lnTo>
                  <a:lnTo>
                    <a:pt x="37845" y="16637"/>
                  </a:lnTo>
                  <a:lnTo>
                    <a:pt x="40512" y="19176"/>
                  </a:lnTo>
                  <a:lnTo>
                    <a:pt x="43179" y="21589"/>
                  </a:lnTo>
                  <a:lnTo>
                    <a:pt x="44450" y="25146"/>
                  </a:lnTo>
                  <a:lnTo>
                    <a:pt x="44415" y="33274"/>
                  </a:lnTo>
                  <a:lnTo>
                    <a:pt x="43560" y="36449"/>
                  </a:lnTo>
                  <a:lnTo>
                    <a:pt x="39750" y="42291"/>
                  </a:lnTo>
                  <a:lnTo>
                    <a:pt x="36702" y="45338"/>
                  </a:lnTo>
                  <a:lnTo>
                    <a:pt x="32384" y="48513"/>
                  </a:lnTo>
                  <a:lnTo>
                    <a:pt x="24812" y="54320"/>
                  </a:lnTo>
                  <a:lnTo>
                    <a:pt x="888" y="84455"/>
                  </a:lnTo>
                  <a:lnTo>
                    <a:pt x="0" y="89408"/>
                  </a:lnTo>
                  <a:lnTo>
                    <a:pt x="0" y="102488"/>
                  </a:lnTo>
                  <a:lnTo>
                    <a:pt x="62864" y="102488"/>
                  </a:lnTo>
                  <a:lnTo>
                    <a:pt x="62864" y="86360"/>
                  </a:lnTo>
                  <a:lnTo>
                    <a:pt x="20192" y="86360"/>
                  </a:lnTo>
                  <a:lnTo>
                    <a:pt x="20192" y="83820"/>
                  </a:lnTo>
                  <a:lnTo>
                    <a:pt x="40861" y="63551"/>
                  </a:lnTo>
                  <a:lnTo>
                    <a:pt x="43941" y="61087"/>
                  </a:lnTo>
                  <a:lnTo>
                    <a:pt x="63753" y="33274"/>
                  </a:lnTo>
                  <a:lnTo>
                    <a:pt x="63753" y="19685"/>
                  </a:lnTo>
                  <a:lnTo>
                    <a:pt x="61948" y="15367"/>
                  </a:lnTo>
                  <a:close/>
                </a:path>
                <a:path w="405129" h="104775">
                  <a:moveTo>
                    <a:pt x="41401" y="0"/>
                  </a:moveTo>
                  <a:lnTo>
                    <a:pt x="30987" y="0"/>
                  </a:lnTo>
                  <a:lnTo>
                    <a:pt x="23538" y="525"/>
                  </a:lnTo>
                  <a:lnTo>
                    <a:pt x="16446" y="2111"/>
                  </a:lnTo>
                  <a:lnTo>
                    <a:pt x="9735" y="4768"/>
                  </a:lnTo>
                  <a:lnTo>
                    <a:pt x="3428" y="8509"/>
                  </a:lnTo>
                  <a:lnTo>
                    <a:pt x="3428" y="25654"/>
                  </a:lnTo>
                  <a:lnTo>
                    <a:pt x="9479" y="21153"/>
                  </a:lnTo>
                  <a:lnTo>
                    <a:pt x="15636" y="17938"/>
                  </a:lnTo>
                  <a:lnTo>
                    <a:pt x="21913" y="16009"/>
                  </a:lnTo>
                  <a:lnTo>
                    <a:pt x="28320" y="15367"/>
                  </a:lnTo>
                  <a:lnTo>
                    <a:pt x="61948" y="15367"/>
                  </a:lnTo>
                  <a:lnTo>
                    <a:pt x="60832" y="12700"/>
                  </a:lnTo>
                  <a:lnTo>
                    <a:pt x="55117" y="7620"/>
                  </a:lnTo>
                  <a:lnTo>
                    <a:pt x="49529" y="2539"/>
                  </a:lnTo>
                  <a:lnTo>
                    <a:pt x="41401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1280921" y="2670555"/>
              <a:ext cx="292735" cy="104775"/>
            </a:xfrm>
            <a:custGeom>
              <a:avLst/>
              <a:gdLst/>
              <a:ahLst/>
              <a:cxnLst/>
              <a:rect l="l" t="t" r="r" b="b"/>
              <a:pathLst>
                <a:path w="292734" h="104775">
                  <a:moveTo>
                    <a:pt x="109474" y="0"/>
                  </a:moveTo>
                  <a:lnTo>
                    <a:pt x="75009" y="30575"/>
                  </a:lnTo>
                  <a:lnTo>
                    <a:pt x="72643" y="53721"/>
                  </a:lnTo>
                  <a:lnTo>
                    <a:pt x="74812" y="75817"/>
                  </a:lnTo>
                  <a:lnTo>
                    <a:pt x="81327" y="91614"/>
                  </a:lnTo>
                  <a:lnTo>
                    <a:pt x="92200" y="101101"/>
                  </a:lnTo>
                  <a:lnTo>
                    <a:pt x="107441" y="104267"/>
                  </a:lnTo>
                  <a:lnTo>
                    <a:pt x="115683" y="103409"/>
                  </a:lnTo>
                  <a:lnTo>
                    <a:pt x="122888" y="100837"/>
                  </a:lnTo>
                  <a:lnTo>
                    <a:pt x="129069" y="96551"/>
                  </a:lnTo>
                  <a:lnTo>
                    <a:pt x="134239" y="90551"/>
                  </a:lnTo>
                  <a:lnTo>
                    <a:pt x="134920" y="89281"/>
                  </a:lnTo>
                  <a:lnTo>
                    <a:pt x="108203" y="89281"/>
                  </a:lnTo>
                  <a:lnTo>
                    <a:pt x="101129" y="87040"/>
                  </a:lnTo>
                  <a:lnTo>
                    <a:pt x="96091" y="80311"/>
                  </a:lnTo>
                  <a:lnTo>
                    <a:pt x="93077" y="69082"/>
                  </a:lnTo>
                  <a:lnTo>
                    <a:pt x="92099" y="53721"/>
                  </a:lnTo>
                  <a:lnTo>
                    <a:pt x="92191" y="51435"/>
                  </a:lnTo>
                  <a:lnTo>
                    <a:pt x="93100" y="36504"/>
                  </a:lnTo>
                  <a:lnTo>
                    <a:pt x="96186" y="24479"/>
                  </a:lnTo>
                  <a:lnTo>
                    <a:pt x="101344" y="17264"/>
                  </a:lnTo>
                  <a:lnTo>
                    <a:pt x="108584" y="14859"/>
                  </a:lnTo>
                  <a:lnTo>
                    <a:pt x="135809" y="14859"/>
                  </a:lnTo>
                  <a:lnTo>
                    <a:pt x="135016" y="12858"/>
                  </a:lnTo>
                  <a:lnTo>
                    <a:pt x="124382" y="3214"/>
                  </a:lnTo>
                  <a:lnTo>
                    <a:pt x="109474" y="0"/>
                  </a:lnTo>
                  <a:close/>
                </a:path>
                <a:path w="292734" h="104775">
                  <a:moveTo>
                    <a:pt x="135809" y="14859"/>
                  </a:moveTo>
                  <a:lnTo>
                    <a:pt x="108584" y="14859"/>
                  </a:lnTo>
                  <a:lnTo>
                    <a:pt x="115345" y="17194"/>
                  </a:lnTo>
                  <a:lnTo>
                    <a:pt x="120189" y="24209"/>
                  </a:lnTo>
                  <a:lnTo>
                    <a:pt x="123104" y="35915"/>
                  </a:lnTo>
                  <a:lnTo>
                    <a:pt x="124026" y="51435"/>
                  </a:lnTo>
                  <a:lnTo>
                    <a:pt x="123992" y="53721"/>
                  </a:lnTo>
                  <a:lnTo>
                    <a:pt x="123080" y="68492"/>
                  </a:lnTo>
                  <a:lnTo>
                    <a:pt x="120094" y="80041"/>
                  </a:lnTo>
                  <a:lnTo>
                    <a:pt x="115131" y="86971"/>
                  </a:lnTo>
                  <a:lnTo>
                    <a:pt x="108203" y="89281"/>
                  </a:lnTo>
                  <a:lnTo>
                    <a:pt x="134920" y="89281"/>
                  </a:lnTo>
                  <a:lnTo>
                    <a:pt x="138312" y="82956"/>
                  </a:lnTo>
                  <a:lnTo>
                    <a:pt x="141208" y="73898"/>
                  </a:lnTo>
                  <a:lnTo>
                    <a:pt x="142936" y="63386"/>
                  </a:lnTo>
                  <a:lnTo>
                    <a:pt x="143509" y="51435"/>
                  </a:lnTo>
                  <a:lnTo>
                    <a:pt x="141388" y="28932"/>
                  </a:lnTo>
                  <a:lnTo>
                    <a:pt x="135809" y="14859"/>
                  </a:lnTo>
                  <a:close/>
                </a:path>
                <a:path w="292734" h="104775">
                  <a:moveTo>
                    <a:pt x="230124" y="82169"/>
                  </a:moveTo>
                  <a:lnTo>
                    <a:pt x="230124" y="99441"/>
                  </a:lnTo>
                  <a:lnTo>
                    <a:pt x="236093" y="102616"/>
                  </a:lnTo>
                  <a:lnTo>
                    <a:pt x="243966" y="104267"/>
                  </a:lnTo>
                  <a:lnTo>
                    <a:pt x="253872" y="104267"/>
                  </a:lnTo>
                  <a:lnTo>
                    <a:pt x="286828" y="89281"/>
                  </a:lnTo>
                  <a:lnTo>
                    <a:pt x="248284" y="89281"/>
                  </a:lnTo>
                  <a:lnTo>
                    <a:pt x="244475" y="88646"/>
                  </a:lnTo>
                  <a:lnTo>
                    <a:pt x="240537" y="87503"/>
                  </a:lnTo>
                  <a:lnTo>
                    <a:pt x="236728" y="86233"/>
                  </a:lnTo>
                  <a:lnTo>
                    <a:pt x="233172" y="84455"/>
                  </a:lnTo>
                  <a:lnTo>
                    <a:pt x="230124" y="82169"/>
                  </a:lnTo>
                  <a:close/>
                </a:path>
                <a:path w="292734" h="104775">
                  <a:moveTo>
                    <a:pt x="289984" y="55245"/>
                  </a:moveTo>
                  <a:lnTo>
                    <a:pt x="257047" y="55245"/>
                  </a:lnTo>
                  <a:lnTo>
                    <a:pt x="263016" y="56515"/>
                  </a:lnTo>
                  <a:lnTo>
                    <a:pt x="266953" y="59182"/>
                  </a:lnTo>
                  <a:lnTo>
                    <a:pt x="270891" y="61722"/>
                  </a:lnTo>
                  <a:lnTo>
                    <a:pt x="272796" y="65913"/>
                  </a:lnTo>
                  <a:lnTo>
                    <a:pt x="272752" y="77315"/>
                  </a:lnTo>
                  <a:lnTo>
                    <a:pt x="270891" y="81534"/>
                  </a:lnTo>
                  <a:lnTo>
                    <a:pt x="267208" y="84709"/>
                  </a:lnTo>
                  <a:lnTo>
                    <a:pt x="263525" y="87757"/>
                  </a:lnTo>
                  <a:lnTo>
                    <a:pt x="258444" y="89281"/>
                  </a:lnTo>
                  <a:lnTo>
                    <a:pt x="286828" y="89281"/>
                  </a:lnTo>
                  <a:lnTo>
                    <a:pt x="289655" y="84105"/>
                  </a:lnTo>
                  <a:lnTo>
                    <a:pt x="291584" y="77315"/>
                  </a:lnTo>
                  <a:lnTo>
                    <a:pt x="292227" y="69596"/>
                  </a:lnTo>
                  <a:lnTo>
                    <a:pt x="292227" y="60706"/>
                  </a:lnTo>
                  <a:lnTo>
                    <a:pt x="289984" y="55245"/>
                  </a:lnTo>
                  <a:close/>
                </a:path>
                <a:path w="292734" h="104775">
                  <a:moveTo>
                    <a:pt x="287655" y="1651"/>
                  </a:moveTo>
                  <a:lnTo>
                    <a:pt x="235458" y="1651"/>
                  </a:lnTo>
                  <a:lnTo>
                    <a:pt x="231775" y="56642"/>
                  </a:lnTo>
                  <a:lnTo>
                    <a:pt x="237744" y="55626"/>
                  </a:lnTo>
                  <a:lnTo>
                    <a:pt x="243459" y="55245"/>
                  </a:lnTo>
                  <a:lnTo>
                    <a:pt x="289984" y="55245"/>
                  </a:lnTo>
                  <a:lnTo>
                    <a:pt x="289306" y="53594"/>
                  </a:lnTo>
                  <a:lnTo>
                    <a:pt x="283337" y="48133"/>
                  </a:lnTo>
                  <a:lnTo>
                    <a:pt x="277368" y="42799"/>
                  </a:lnTo>
                  <a:lnTo>
                    <a:pt x="272118" y="41021"/>
                  </a:lnTo>
                  <a:lnTo>
                    <a:pt x="249555" y="41021"/>
                  </a:lnTo>
                  <a:lnTo>
                    <a:pt x="251206" y="17526"/>
                  </a:lnTo>
                  <a:lnTo>
                    <a:pt x="287655" y="17526"/>
                  </a:lnTo>
                  <a:lnTo>
                    <a:pt x="287655" y="1651"/>
                  </a:lnTo>
                  <a:close/>
                </a:path>
                <a:path w="292734" h="104775">
                  <a:moveTo>
                    <a:pt x="269494" y="40132"/>
                  </a:moveTo>
                  <a:lnTo>
                    <a:pt x="258064" y="40132"/>
                  </a:lnTo>
                  <a:lnTo>
                    <a:pt x="254634" y="40386"/>
                  </a:lnTo>
                  <a:lnTo>
                    <a:pt x="249555" y="41021"/>
                  </a:lnTo>
                  <a:lnTo>
                    <a:pt x="272118" y="41021"/>
                  </a:lnTo>
                  <a:lnTo>
                    <a:pt x="269494" y="40132"/>
                  </a:lnTo>
                  <a:close/>
                </a:path>
                <a:path w="292734" h="104775">
                  <a:moveTo>
                    <a:pt x="199136" y="23241"/>
                  </a:moveTo>
                  <a:lnTo>
                    <a:pt x="180086" y="23241"/>
                  </a:lnTo>
                  <a:lnTo>
                    <a:pt x="180086" y="102489"/>
                  </a:lnTo>
                  <a:lnTo>
                    <a:pt x="199136" y="102489"/>
                  </a:lnTo>
                  <a:lnTo>
                    <a:pt x="199136" y="23241"/>
                  </a:lnTo>
                  <a:close/>
                </a:path>
                <a:path w="292734" h="104775">
                  <a:moveTo>
                    <a:pt x="199136" y="0"/>
                  </a:moveTo>
                  <a:lnTo>
                    <a:pt x="187071" y="0"/>
                  </a:lnTo>
                  <a:lnTo>
                    <a:pt x="180286" y="4933"/>
                  </a:lnTo>
                  <a:lnTo>
                    <a:pt x="173275" y="9080"/>
                  </a:lnTo>
                  <a:lnTo>
                    <a:pt x="166050" y="12465"/>
                  </a:lnTo>
                  <a:lnTo>
                    <a:pt x="158622" y="15113"/>
                  </a:lnTo>
                  <a:lnTo>
                    <a:pt x="158622" y="32004"/>
                  </a:lnTo>
                  <a:lnTo>
                    <a:pt x="180086" y="23241"/>
                  </a:lnTo>
                  <a:lnTo>
                    <a:pt x="199136" y="23241"/>
                  </a:lnTo>
                  <a:lnTo>
                    <a:pt x="199136" y="0"/>
                  </a:lnTo>
                  <a:close/>
                </a:path>
                <a:path w="292734" h="104775">
                  <a:moveTo>
                    <a:pt x="62001" y="15494"/>
                  </a:moveTo>
                  <a:lnTo>
                    <a:pt x="33781" y="15494"/>
                  </a:lnTo>
                  <a:lnTo>
                    <a:pt x="37846" y="16637"/>
                  </a:lnTo>
                  <a:lnTo>
                    <a:pt x="40512" y="19177"/>
                  </a:lnTo>
                  <a:lnTo>
                    <a:pt x="43180" y="21590"/>
                  </a:lnTo>
                  <a:lnTo>
                    <a:pt x="44450" y="25146"/>
                  </a:lnTo>
                  <a:lnTo>
                    <a:pt x="44415" y="33274"/>
                  </a:lnTo>
                  <a:lnTo>
                    <a:pt x="43561" y="36449"/>
                  </a:lnTo>
                  <a:lnTo>
                    <a:pt x="39750" y="42291"/>
                  </a:lnTo>
                  <a:lnTo>
                    <a:pt x="36703" y="45339"/>
                  </a:lnTo>
                  <a:lnTo>
                    <a:pt x="32384" y="48514"/>
                  </a:lnTo>
                  <a:lnTo>
                    <a:pt x="24812" y="54320"/>
                  </a:lnTo>
                  <a:lnTo>
                    <a:pt x="2793" y="79756"/>
                  </a:lnTo>
                  <a:lnTo>
                    <a:pt x="889" y="84455"/>
                  </a:lnTo>
                  <a:lnTo>
                    <a:pt x="0" y="89408"/>
                  </a:lnTo>
                  <a:lnTo>
                    <a:pt x="0" y="102489"/>
                  </a:lnTo>
                  <a:lnTo>
                    <a:pt x="62865" y="102489"/>
                  </a:lnTo>
                  <a:lnTo>
                    <a:pt x="62865" y="86360"/>
                  </a:lnTo>
                  <a:lnTo>
                    <a:pt x="20193" y="86360"/>
                  </a:lnTo>
                  <a:lnTo>
                    <a:pt x="20193" y="83947"/>
                  </a:lnTo>
                  <a:lnTo>
                    <a:pt x="21462" y="81026"/>
                  </a:lnTo>
                  <a:lnTo>
                    <a:pt x="24130" y="77851"/>
                  </a:lnTo>
                  <a:lnTo>
                    <a:pt x="26796" y="74549"/>
                  </a:lnTo>
                  <a:lnTo>
                    <a:pt x="31241" y="70612"/>
                  </a:lnTo>
                  <a:lnTo>
                    <a:pt x="40866" y="63551"/>
                  </a:lnTo>
                  <a:lnTo>
                    <a:pt x="43941" y="61214"/>
                  </a:lnTo>
                  <a:lnTo>
                    <a:pt x="63753" y="33274"/>
                  </a:lnTo>
                  <a:lnTo>
                    <a:pt x="63753" y="19685"/>
                  </a:lnTo>
                  <a:lnTo>
                    <a:pt x="62001" y="15494"/>
                  </a:lnTo>
                  <a:close/>
                </a:path>
                <a:path w="292734" h="104775">
                  <a:moveTo>
                    <a:pt x="30987" y="0"/>
                  </a:moveTo>
                  <a:lnTo>
                    <a:pt x="23538" y="543"/>
                  </a:lnTo>
                  <a:lnTo>
                    <a:pt x="16446" y="2158"/>
                  </a:lnTo>
                  <a:lnTo>
                    <a:pt x="9735" y="4822"/>
                  </a:lnTo>
                  <a:lnTo>
                    <a:pt x="3428" y="8509"/>
                  </a:lnTo>
                  <a:lnTo>
                    <a:pt x="3428" y="25654"/>
                  </a:lnTo>
                  <a:lnTo>
                    <a:pt x="9479" y="21173"/>
                  </a:lnTo>
                  <a:lnTo>
                    <a:pt x="15636" y="18002"/>
                  </a:lnTo>
                  <a:lnTo>
                    <a:pt x="21913" y="16117"/>
                  </a:lnTo>
                  <a:lnTo>
                    <a:pt x="28321" y="15494"/>
                  </a:lnTo>
                  <a:lnTo>
                    <a:pt x="62001" y="15494"/>
                  </a:lnTo>
                  <a:lnTo>
                    <a:pt x="60833" y="12700"/>
                  </a:lnTo>
                  <a:lnTo>
                    <a:pt x="55244" y="7620"/>
                  </a:lnTo>
                  <a:lnTo>
                    <a:pt x="50508" y="4286"/>
                  </a:lnTo>
                  <a:lnTo>
                    <a:pt x="44878" y="1905"/>
                  </a:lnTo>
                  <a:lnTo>
                    <a:pt x="38367" y="476"/>
                  </a:lnTo>
                  <a:lnTo>
                    <a:pt x="30987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3014090" y="2670555"/>
              <a:ext cx="400685" cy="104775"/>
            </a:xfrm>
            <a:custGeom>
              <a:avLst/>
              <a:gdLst/>
              <a:ahLst/>
              <a:cxnLst/>
              <a:rect l="l" t="t" r="r" b="b"/>
              <a:pathLst>
                <a:path w="400685" h="104775">
                  <a:moveTo>
                    <a:pt x="241299" y="83185"/>
                  </a:moveTo>
                  <a:lnTo>
                    <a:pt x="235076" y="83185"/>
                  </a:lnTo>
                  <a:lnTo>
                    <a:pt x="232282" y="84201"/>
                  </a:lnTo>
                  <a:lnTo>
                    <a:pt x="229996" y="86106"/>
                  </a:lnTo>
                  <a:lnTo>
                    <a:pt x="227710" y="88138"/>
                  </a:lnTo>
                  <a:lnTo>
                    <a:pt x="226567" y="90678"/>
                  </a:lnTo>
                  <a:lnTo>
                    <a:pt x="226625" y="96774"/>
                  </a:lnTo>
                  <a:lnTo>
                    <a:pt x="227710" y="99187"/>
                  </a:lnTo>
                  <a:lnTo>
                    <a:pt x="232156" y="103124"/>
                  </a:lnTo>
                  <a:lnTo>
                    <a:pt x="234822" y="104140"/>
                  </a:lnTo>
                  <a:lnTo>
                    <a:pt x="241299" y="104140"/>
                  </a:lnTo>
                  <a:lnTo>
                    <a:pt x="244094" y="103124"/>
                  </a:lnTo>
                  <a:lnTo>
                    <a:pt x="246253" y="101219"/>
                  </a:lnTo>
                  <a:lnTo>
                    <a:pt x="248538" y="99314"/>
                  </a:lnTo>
                  <a:lnTo>
                    <a:pt x="249681" y="96774"/>
                  </a:lnTo>
                  <a:lnTo>
                    <a:pt x="249681" y="90678"/>
                  </a:lnTo>
                  <a:lnTo>
                    <a:pt x="248538" y="88138"/>
                  </a:lnTo>
                  <a:lnTo>
                    <a:pt x="244094" y="84201"/>
                  </a:lnTo>
                  <a:lnTo>
                    <a:pt x="241299" y="83185"/>
                  </a:lnTo>
                  <a:close/>
                </a:path>
                <a:path w="400685" h="104775">
                  <a:moveTo>
                    <a:pt x="114681" y="0"/>
                  </a:moveTo>
                  <a:lnTo>
                    <a:pt x="102996" y="0"/>
                  </a:lnTo>
                  <a:lnTo>
                    <a:pt x="97662" y="1143"/>
                  </a:lnTo>
                  <a:lnTo>
                    <a:pt x="92836" y="3556"/>
                  </a:lnTo>
                  <a:lnTo>
                    <a:pt x="88010" y="5842"/>
                  </a:lnTo>
                  <a:lnTo>
                    <a:pt x="84200" y="9144"/>
                  </a:lnTo>
                  <a:lnTo>
                    <a:pt x="78866" y="17272"/>
                  </a:lnTo>
                  <a:lnTo>
                    <a:pt x="77547" y="21590"/>
                  </a:lnTo>
                  <a:lnTo>
                    <a:pt x="77469" y="31623"/>
                  </a:lnTo>
                  <a:lnTo>
                    <a:pt x="78866" y="36068"/>
                  </a:lnTo>
                  <a:lnTo>
                    <a:pt x="81787" y="40005"/>
                  </a:lnTo>
                  <a:lnTo>
                    <a:pt x="84581" y="43942"/>
                  </a:lnTo>
                  <a:lnTo>
                    <a:pt x="88391" y="47117"/>
                  </a:lnTo>
                  <a:lnTo>
                    <a:pt x="93217" y="49657"/>
                  </a:lnTo>
                  <a:lnTo>
                    <a:pt x="87121" y="51943"/>
                  </a:lnTo>
                  <a:lnTo>
                    <a:pt x="82422" y="55245"/>
                  </a:lnTo>
                  <a:lnTo>
                    <a:pt x="75818" y="64389"/>
                  </a:lnTo>
                  <a:lnTo>
                    <a:pt x="74369" y="69342"/>
                  </a:lnTo>
                  <a:lnTo>
                    <a:pt x="74294" y="84201"/>
                  </a:lnTo>
                  <a:lnTo>
                    <a:pt x="77342" y="91186"/>
                  </a:lnTo>
                  <a:lnTo>
                    <a:pt x="108584" y="104267"/>
                  </a:lnTo>
                  <a:lnTo>
                    <a:pt x="116085" y="103768"/>
                  </a:lnTo>
                  <a:lnTo>
                    <a:pt x="140415" y="90043"/>
                  </a:lnTo>
                  <a:lnTo>
                    <a:pt x="103631" y="90043"/>
                  </a:lnTo>
                  <a:lnTo>
                    <a:pt x="99694" y="88646"/>
                  </a:lnTo>
                  <a:lnTo>
                    <a:pt x="96773" y="85852"/>
                  </a:lnTo>
                  <a:lnTo>
                    <a:pt x="93979" y="83058"/>
                  </a:lnTo>
                  <a:lnTo>
                    <a:pt x="92456" y="79121"/>
                  </a:lnTo>
                  <a:lnTo>
                    <a:pt x="92562" y="69088"/>
                  </a:lnTo>
                  <a:lnTo>
                    <a:pt x="94106" y="65405"/>
                  </a:lnTo>
                  <a:lnTo>
                    <a:pt x="100202" y="59055"/>
                  </a:lnTo>
                  <a:lnTo>
                    <a:pt x="104012" y="57531"/>
                  </a:lnTo>
                  <a:lnTo>
                    <a:pt x="136715" y="57531"/>
                  </a:lnTo>
                  <a:lnTo>
                    <a:pt x="134619" y="54737"/>
                  </a:lnTo>
                  <a:lnTo>
                    <a:pt x="129793" y="51435"/>
                  </a:lnTo>
                  <a:lnTo>
                    <a:pt x="123697" y="49149"/>
                  </a:lnTo>
                  <a:lnTo>
                    <a:pt x="130958" y="44813"/>
                  </a:lnTo>
                  <a:lnTo>
                    <a:pt x="133098" y="42672"/>
                  </a:lnTo>
                  <a:lnTo>
                    <a:pt x="105282" y="42672"/>
                  </a:lnTo>
                  <a:lnTo>
                    <a:pt x="102107" y="41148"/>
                  </a:lnTo>
                  <a:lnTo>
                    <a:pt x="99440" y="38354"/>
                  </a:lnTo>
                  <a:lnTo>
                    <a:pt x="96900" y="35560"/>
                  </a:lnTo>
                  <a:lnTo>
                    <a:pt x="95631" y="32131"/>
                  </a:lnTo>
                  <a:lnTo>
                    <a:pt x="95631" y="23749"/>
                  </a:lnTo>
                  <a:lnTo>
                    <a:pt x="96773" y="20320"/>
                  </a:lnTo>
                  <a:lnTo>
                    <a:pt x="99186" y="17907"/>
                  </a:lnTo>
                  <a:lnTo>
                    <a:pt x="101472" y="15494"/>
                  </a:lnTo>
                  <a:lnTo>
                    <a:pt x="104775" y="14224"/>
                  </a:lnTo>
                  <a:lnTo>
                    <a:pt x="137104" y="14224"/>
                  </a:lnTo>
                  <a:lnTo>
                    <a:pt x="136270" y="12954"/>
                  </a:lnTo>
                  <a:lnTo>
                    <a:pt x="133603" y="9017"/>
                  </a:lnTo>
                  <a:lnTo>
                    <a:pt x="129793" y="5842"/>
                  </a:lnTo>
                  <a:lnTo>
                    <a:pt x="124967" y="3429"/>
                  </a:lnTo>
                  <a:lnTo>
                    <a:pt x="120141" y="1143"/>
                  </a:lnTo>
                  <a:lnTo>
                    <a:pt x="114681" y="0"/>
                  </a:lnTo>
                  <a:close/>
                </a:path>
                <a:path w="400685" h="104775">
                  <a:moveTo>
                    <a:pt x="136715" y="57531"/>
                  </a:moveTo>
                  <a:lnTo>
                    <a:pt x="113410" y="57531"/>
                  </a:lnTo>
                  <a:lnTo>
                    <a:pt x="117220" y="59182"/>
                  </a:lnTo>
                  <a:lnTo>
                    <a:pt x="123316" y="65532"/>
                  </a:lnTo>
                  <a:lnTo>
                    <a:pt x="124791" y="69342"/>
                  </a:lnTo>
                  <a:lnTo>
                    <a:pt x="124840" y="79121"/>
                  </a:lnTo>
                  <a:lnTo>
                    <a:pt x="123443" y="83058"/>
                  </a:lnTo>
                  <a:lnTo>
                    <a:pt x="117856" y="88646"/>
                  </a:lnTo>
                  <a:lnTo>
                    <a:pt x="113791" y="90043"/>
                  </a:lnTo>
                  <a:lnTo>
                    <a:pt x="140415" y="90043"/>
                  </a:lnTo>
                  <a:lnTo>
                    <a:pt x="143071" y="84201"/>
                  </a:lnTo>
                  <a:lnTo>
                    <a:pt x="143128" y="69088"/>
                  </a:lnTo>
                  <a:lnTo>
                    <a:pt x="141350" y="63754"/>
                  </a:lnTo>
                  <a:lnTo>
                    <a:pt x="136715" y="57531"/>
                  </a:lnTo>
                  <a:close/>
                </a:path>
                <a:path w="400685" h="104775">
                  <a:moveTo>
                    <a:pt x="137104" y="14224"/>
                  </a:moveTo>
                  <a:lnTo>
                    <a:pt x="113156" y="14224"/>
                  </a:lnTo>
                  <a:lnTo>
                    <a:pt x="116331" y="15367"/>
                  </a:lnTo>
                  <a:lnTo>
                    <a:pt x="118744" y="17907"/>
                  </a:lnTo>
                  <a:lnTo>
                    <a:pt x="121284" y="20320"/>
                  </a:lnTo>
                  <a:lnTo>
                    <a:pt x="122427" y="23749"/>
                  </a:lnTo>
                  <a:lnTo>
                    <a:pt x="122427" y="32131"/>
                  </a:lnTo>
                  <a:lnTo>
                    <a:pt x="121157" y="35433"/>
                  </a:lnTo>
                  <a:lnTo>
                    <a:pt x="115950" y="41148"/>
                  </a:lnTo>
                  <a:lnTo>
                    <a:pt x="112775" y="42672"/>
                  </a:lnTo>
                  <a:lnTo>
                    <a:pt x="133098" y="42672"/>
                  </a:lnTo>
                  <a:lnTo>
                    <a:pt x="136159" y="39608"/>
                  </a:lnTo>
                  <a:lnTo>
                    <a:pt x="139289" y="33522"/>
                  </a:lnTo>
                  <a:lnTo>
                    <a:pt x="140334" y="26543"/>
                  </a:lnTo>
                  <a:lnTo>
                    <a:pt x="140334" y="21590"/>
                  </a:lnTo>
                  <a:lnTo>
                    <a:pt x="138937" y="17018"/>
                  </a:lnTo>
                  <a:lnTo>
                    <a:pt x="137104" y="14224"/>
                  </a:lnTo>
                  <a:close/>
                </a:path>
                <a:path w="400685" h="104775">
                  <a:moveTo>
                    <a:pt x="293878" y="0"/>
                  </a:moveTo>
                  <a:lnTo>
                    <a:pt x="259413" y="30575"/>
                  </a:lnTo>
                  <a:lnTo>
                    <a:pt x="257047" y="53721"/>
                  </a:lnTo>
                  <a:lnTo>
                    <a:pt x="259214" y="75817"/>
                  </a:lnTo>
                  <a:lnTo>
                    <a:pt x="265715" y="91614"/>
                  </a:lnTo>
                  <a:lnTo>
                    <a:pt x="276550" y="101101"/>
                  </a:lnTo>
                  <a:lnTo>
                    <a:pt x="291719" y="104267"/>
                  </a:lnTo>
                  <a:lnTo>
                    <a:pt x="300033" y="103409"/>
                  </a:lnTo>
                  <a:lnTo>
                    <a:pt x="307276" y="100837"/>
                  </a:lnTo>
                  <a:lnTo>
                    <a:pt x="313471" y="96551"/>
                  </a:lnTo>
                  <a:lnTo>
                    <a:pt x="318643" y="90551"/>
                  </a:lnTo>
                  <a:lnTo>
                    <a:pt x="319324" y="89281"/>
                  </a:lnTo>
                  <a:lnTo>
                    <a:pt x="292607" y="89281"/>
                  </a:lnTo>
                  <a:lnTo>
                    <a:pt x="285533" y="87040"/>
                  </a:lnTo>
                  <a:lnTo>
                    <a:pt x="280495" y="80311"/>
                  </a:lnTo>
                  <a:lnTo>
                    <a:pt x="277481" y="69082"/>
                  </a:lnTo>
                  <a:lnTo>
                    <a:pt x="276503" y="53721"/>
                  </a:lnTo>
                  <a:lnTo>
                    <a:pt x="276595" y="51435"/>
                  </a:lnTo>
                  <a:lnTo>
                    <a:pt x="277504" y="36504"/>
                  </a:lnTo>
                  <a:lnTo>
                    <a:pt x="280590" y="24479"/>
                  </a:lnTo>
                  <a:lnTo>
                    <a:pt x="285748" y="17264"/>
                  </a:lnTo>
                  <a:lnTo>
                    <a:pt x="292988" y="14859"/>
                  </a:lnTo>
                  <a:lnTo>
                    <a:pt x="320213" y="14859"/>
                  </a:lnTo>
                  <a:lnTo>
                    <a:pt x="319420" y="12858"/>
                  </a:lnTo>
                  <a:lnTo>
                    <a:pt x="308786" y="3214"/>
                  </a:lnTo>
                  <a:lnTo>
                    <a:pt x="293878" y="0"/>
                  </a:lnTo>
                  <a:close/>
                </a:path>
                <a:path w="400685" h="104775">
                  <a:moveTo>
                    <a:pt x="320213" y="14859"/>
                  </a:moveTo>
                  <a:lnTo>
                    <a:pt x="292988" y="14859"/>
                  </a:lnTo>
                  <a:lnTo>
                    <a:pt x="299729" y="17194"/>
                  </a:lnTo>
                  <a:lnTo>
                    <a:pt x="304530" y="24209"/>
                  </a:lnTo>
                  <a:lnTo>
                    <a:pt x="307401" y="35915"/>
                  </a:lnTo>
                  <a:lnTo>
                    <a:pt x="308304" y="51435"/>
                  </a:lnTo>
                  <a:lnTo>
                    <a:pt x="308271" y="53721"/>
                  </a:lnTo>
                  <a:lnTo>
                    <a:pt x="307377" y="68492"/>
                  </a:lnTo>
                  <a:lnTo>
                    <a:pt x="304434" y="80041"/>
                  </a:lnTo>
                  <a:lnTo>
                    <a:pt x="299515" y="86971"/>
                  </a:lnTo>
                  <a:lnTo>
                    <a:pt x="292607" y="89281"/>
                  </a:lnTo>
                  <a:lnTo>
                    <a:pt x="319324" y="89281"/>
                  </a:lnTo>
                  <a:lnTo>
                    <a:pt x="322716" y="82956"/>
                  </a:lnTo>
                  <a:lnTo>
                    <a:pt x="325612" y="73898"/>
                  </a:lnTo>
                  <a:lnTo>
                    <a:pt x="327340" y="63386"/>
                  </a:lnTo>
                  <a:lnTo>
                    <a:pt x="327913" y="51435"/>
                  </a:lnTo>
                  <a:lnTo>
                    <a:pt x="325792" y="28932"/>
                  </a:lnTo>
                  <a:lnTo>
                    <a:pt x="320213" y="14859"/>
                  </a:lnTo>
                  <a:close/>
                </a:path>
                <a:path w="400685" h="104775">
                  <a:moveTo>
                    <a:pt x="155066" y="84201"/>
                  </a:moveTo>
                  <a:lnTo>
                    <a:pt x="155066" y="100457"/>
                  </a:lnTo>
                  <a:lnTo>
                    <a:pt x="160654" y="102997"/>
                  </a:lnTo>
                  <a:lnTo>
                    <a:pt x="167385" y="104267"/>
                  </a:lnTo>
                  <a:lnTo>
                    <a:pt x="175259" y="104267"/>
                  </a:lnTo>
                  <a:lnTo>
                    <a:pt x="184953" y="103314"/>
                  </a:lnTo>
                  <a:lnTo>
                    <a:pt x="193468" y="100457"/>
                  </a:lnTo>
                  <a:lnTo>
                    <a:pt x="200816" y="95694"/>
                  </a:lnTo>
                  <a:lnTo>
                    <a:pt x="206774" y="89281"/>
                  </a:lnTo>
                  <a:lnTo>
                    <a:pt x="166750" y="89281"/>
                  </a:lnTo>
                  <a:lnTo>
                    <a:pt x="160527" y="87630"/>
                  </a:lnTo>
                  <a:lnTo>
                    <a:pt x="155066" y="84201"/>
                  </a:lnTo>
                  <a:close/>
                </a:path>
                <a:path w="400685" h="104775">
                  <a:moveTo>
                    <a:pt x="217838" y="55372"/>
                  </a:moveTo>
                  <a:lnTo>
                    <a:pt x="199135" y="55372"/>
                  </a:lnTo>
                  <a:lnTo>
                    <a:pt x="199516" y="55499"/>
                  </a:lnTo>
                  <a:lnTo>
                    <a:pt x="199130" y="62611"/>
                  </a:lnTo>
                  <a:lnTo>
                    <a:pt x="182244" y="89281"/>
                  </a:lnTo>
                  <a:lnTo>
                    <a:pt x="206774" y="89281"/>
                  </a:lnTo>
                  <a:lnTo>
                    <a:pt x="207009" y="89027"/>
                  </a:lnTo>
                  <a:lnTo>
                    <a:pt x="211937" y="80688"/>
                  </a:lnTo>
                  <a:lnTo>
                    <a:pt x="215471" y="70897"/>
                  </a:lnTo>
                  <a:lnTo>
                    <a:pt x="217600" y="59630"/>
                  </a:lnTo>
                  <a:lnTo>
                    <a:pt x="217838" y="55372"/>
                  </a:lnTo>
                  <a:close/>
                </a:path>
                <a:path w="400685" h="104775">
                  <a:moveTo>
                    <a:pt x="184022" y="0"/>
                  </a:moveTo>
                  <a:lnTo>
                    <a:pt x="151796" y="20986"/>
                  </a:lnTo>
                  <a:lnTo>
                    <a:pt x="149351" y="35052"/>
                  </a:lnTo>
                  <a:lnTo>
                    <a:pt x="149351" y="43942"/>
                  </a:lnTo>
                  <a:lnTo>
                    <a:pt x="152019" y="51308"/>
                  </a:lnTo>
                  <a:lnTo>
                    <a:pt x="157479" y="57277"/>
                  </a:lnTo>
                  <a:lnTo>
                    <a:pt x="162813" y="63246"/>
                  </a:lnTo>
                  <a:lnTo>
                    <a:pt x="169671" y="66167"/>
                  </a:lnTo>
                  <a:lnTo>
                    <a:pt x="187832" y="66167"/>
                  </a:lnTo>
                  <a:lnTo>
                    <a:pt x="194817" y="62611"/>
                  </a:lnTo>
                  <a:lnTo>
                    <a:pt x="199135" y="55372"/>
                  </a:lnTo>
                  <a:lnTo>
                    <a:pt x="217838" y="55372"/>
                  </a:lnTo>
                  <a:lnTo>
                    <a:pt x="218057" y="51435"/>
                  </a:lnTo>
                  <a:lnTo>
                    <a:pt x="178942" y="51435"/>
                  </a:lnTo>
                  <a:lnTo>
                    <a:pt x="175132" y="49784"/>
                  </a:lnTo>
                  <a:lnTo>
                    <a:pt x="172338" y="46482"/>
                  </a:lnTo>
                  <a:lnTo>
                    <a:pt x="169671" y="43180"/>
                  </a:lnTo>
                  <a:lnTo>
                    <a:pt x="168275" y="38862"/>
                  </a:lnTo>
                  <a:lnTo>
                    <a:pt x="168275" y="28194"/>
                  </a:lnTo>
                  <a:lnTo>
                    <a:pt x="169544" y="23876"/>
                  </a:lnTo>
                  <a:lnTo>
                    <a:pt x="172338" y="20320"/>
                  </a:lnTo>
                  <a:lnTo>
                    <a:pt x="175006" y="16637"/>
                  </a:lnTo>
                  <a:lnTo>
                    <a:pt x="178688" y="14859"/>
                  </a:lnTo>
                  <a:lnTo>
                    <a:pt x="210691" y="14859"/>
                  </a:lnTo>
                  <a:lnTo>
                    <a:pt x="209295" y="12446"/>
                  </a:lnTo>
                  <a:lnTo>
                    <a:pt x="204364" y="7018"/>
                  </a:lnTo>
                  <a:lnTo>
                    <a:pt x="198516" y="3127"/>
                  </a:lnTo>
                  <a:lnTo>
                    <a:pt x="191740" y="783"/>
                  </a:lnTo>
                  <a:lnTo>
                    <a:pt x="184022" y="0"/>
                  </a:lnTo>
                  <a:close/>
                </a:path>
                <a:path w="400685" h="104775">
                  <a:moveTo>
                    <a:pt x="210691" y="14859"/>
                  </a:moveTo>
                  <a:lnTo>
                    <a:pt x="187959" y="14859"/>
                  </a:lnTo>
                  <a:lnTo>
                    <a:pt x="191642" y="16891"/>
                  </a:lnTo>
                  <a:lnTo>
                    <a:pt x="194585" y="20986"/>
                  </a:lnTo>
                  <a:lnTo>
                    <a:pt x="197357" y="25019"/>
                  </a:lnTo>
                  <a:lnTo>
                    <a:pt x="198754" y="29845"/>
                  </a:lnTo>
                  <a:lnTo>
                    <a:pt x="198754" y="39878"/>
                  </a:lnTo>
                  <a:lnTo>
                    <a:pt x="197357" y="43688"/>
                  </a:lnTo>
                  <a:lnTo>
                    <a:pt x="194452" y="46863"/>
                  </a:lnTo>
                  <a:lnTo>
                    <a:pt x="191769" y="49911"/>
                  </a:lnTo>
                  <a:lnTo>
                    <a:pt x="188213" y="51435"/>
                  </a:lnTo>
                  <a:lnTo>
                    <a:pt x="218057" y="51435"/>
                  </a:lnTo>
                  <a:lnTo>
                    <a:pt x="218312" y="46863"/>
                  </a:lnTo>
                  <a:lnTo>
                    <a:pt x="217743" y="36431"/>
                  </a:lnTo>
                  <a:lnTo>
                    <a:pt x="216042" y="27225"/>
                  </a:lnTo>
                  <a:lnTo>
                    <a:pt x="213223" y="19234"/>
                  </a:lnTo>
                  <a:lnTo>
                    <a:pt x="210691" y="14859"/>
                  </a:lnTo>
                  <a:close/>
                </a:path>
                <a:path w="400685" h="104775">
                  <a:moveTo>
                    <a:pt x="337946" y="81661"/>
                  </a:moveTo>
                  <a:lnTo>
                    <a:pt x="337946" y="99060"/>
                  </a:lnTo>
                  <a:lnTo>
                    <a:pt x="344423" y="102489"/>
                  </a:lnTo>
                  <a:lnTo>
                    <a:pt x="352551" y="104267"/>
                  </a:lnTo>
                  <a:lnTo>
                    <a:pt x="362584" y="104267"/>
                  </a:lnTo>
                  <a:lnTo>
                    <a:pt x="397664" y="89281"/>
                  </a:lnTo>
                  <a:lnTo>
                    <a:pt x="352679" y="89281"/>
                  </a:lnTo>
                  <a:lnTo>
                    <a:pt x="344805" y="86741"/>
                  </a:lnTo>
                  <a:lnTo>
                    <a:pt x="337946" y="81661"/>
                  </a:lnTo>
                  <a:close/>
                </a:path>
                <a:path w="400685" h="104775">
                  <a:moveTo>
                    <a:pt x="396348" y="14859"/>
                  </a:moveTo>
                  <a:lnTo>
                    <a:pt x="372491" y="14859"/>
                  </a:lnTo>
                  <a:lnTo>
                    <a:pt x="377951" y="19431"/>
                  </a:lnTo>
                  <a:lnTo>
                    <a:pt x="377951" y="28575"/>
                  </a:lnTo>
                  <a:lnTo>
                    <a:pt x="376620" y="34982"/>
                  </a:lnTo>
                  <a:lnTo>
                    <a:pt x="372633" y="39544"/>
                  </a:lnTo>
                  <a:lnTo>
                    <a:pt x="366004" y="42273"/>
                  </a:lnTo>
                  <a:lnTo>
                    <a:pt x="356743" y="43180"/>
                  </a:lnTo>
                  <a:lnTo>
                    <a:pt x="348360" y="43180"/>
                  </a:lnTo>
                  <a:lnTo>
                    <a:pt x="348360" y="58166"/>
                  </a:lnTo>
                  <a:lnTo>
                    <a:pt x="357250" y="58166"/>
                  </a:lnTo>
                  <a:lnTo>
                    <a:pt x="367659" y="59142"/>
                  </a:lnTo>
                  <a:lnTo>
                    <a:pt x="375078" y="62071"/>
                  </a:lnTo>
                  <a:lnTo>
                    <a:pt x="379521" y="66952"/>
                  </a:lnTo>
                  <a:lnTo>
                    <a:pt x="380999" y="73787"/>
                  </a:lnTo>
                  <a:lnTo>
                    <a:pt x="380999" y="78867"/>
                  </a:lnTo>
                  <a:lnTo>
                    <a:pt x="379221" y="82677"/>
                  </a:lnTo>
                  <a:lnTo>
                    <a:pt x="372109" y="88011"/>
                  </a:lnTo>
                  <a:lnTo>
                    <a:pt x="367410" y="89281"/>
                  </a:lnTo>
                  <a:lnTo>
                    <a:pt x="397664" y="89281"/>
                  </a:lnTo>
                  <a:lnTo>
                    <a:pt x="400557" y="83185"/>
                  </a:lnTo>
                  <a:lnTo>
                    <a:pt x="400557" y="67437"/>
                  </a:lnTo>
                  <a:lnTo>
                    <a:pt x="398398" y="62103"/>
                  </a:lnTo>
                  <a:lnTo>
                    <a:pt x="389889" y="53340"/>
                  </a:lnTo>
                  <a:lnTo>
                    <a:pt x="384301" y="50673"/>
                  </a:lnTo>
                  <a:lnTo>
                    <a:pt x="377317" y="50038"/>
                  </a:lnTo>
                  <a:lnTo>
                    <a:pt x="377317" y="49784"/>
                  </a:lnTo>
                  <a:lnTo>
                    <a:pt x="386078" y="46231"/>
                  </a:lnTo>
                  <a:lnTo>
                    <a:pt x="392350" y="40894"/>
                  </a:lnTo>
                  <a:lnTo>
                    <a:pt x="396122" y="33746"/>
                  </a:lnTo>
                  <a:lnTo>
                    <a:pt x="397382" y="24765"/>
                  </a:lnTo>
                  <a:lnTo>
                    <a:pt x="397382" y="17018"/>
                  </a:lnTo>
                  <a:lnTo>
                    <a:pt x="396348" y="14859"/>
                  </a:lnTo>
                  <a:close/>
                </a:path>
                <a:path w="400685" h="104775">
                  <a:moveTo>
                    <a:pt x="375284" y="0"/>
                  </a:moveTo>
                  <a:lnTo>
                    <a:pt x="356743" y="0"/>
                  </a:lnTo>
                  <a:lnTo>
                    <a:pt x="348614" y="1905"/>
                  </a:lnTo>
                  <a:lnTo>
                    <a:pt x="341883" y="5461"/>
                  </a:lnTo>
                  <a:lnTo>
                    <a:pt x="341883" y="21590"/>
                  </a:lnTo>
                  <a:lnTo>
                    <a:pt x="348233" y="17145"/>
                  </a:lnTo>
                  <a:lnTo>
                    <a:pt x="354837" y="14859"/>
                  </a:lnTo>
                  <a:lnTo>
                    <a:pt x="396348" y="14859"/>
                  </a:lnTo>
                  <a:lnTo>
                    <a:pt x="394461" y="10922"/>
                  </a:lnTo>
                  <a:lnTo>
                    <a:pt x="388619" y="6604"/>
                  </a:lnTo>
                  <a:lnTo>
                    <a:pt x="382905" y="2159"/>
                  </a:lnTo>
                  <a:lnTo>
                    <a:pt x="375284" y="0"/>
                  </a:lnTo>
                  <a:close/>
                </a:path>
                <a:path w="400685" h="104775">
                  <a:moveTo>
                    <a:pt x="62001" y="15494"/>
                  </a:moveTo>
                  <a:lnTo>
                    <a:pt x="33781" y="15494"/>
                  </a:lnTo>
                  <a:lnTo>
                    <a:pt x="37845" y="16637"/>
                  </a:lnTo>
                  <a:lnTo>
                    <a:pt x="40512" y="19177"/>
                  </a:lnTo>
                  <a:lnTo>
                    <a:pt x="43179" y="21590"/>
                  </a:lnTo>
                  <a:lnTo>
                    <a:pt x="44450" y="25146"/>
                  </a:lnTo>
                  <a:lnTo>
                    <a:pt x="44415" y="33274"/>
                  </a:lnTo>
                  <a:lnTo>
                    <a:pt x="43560" y="36449"/>
                  </a:lnTo>
                  <a:lnTo>
                    <a:pt x="39750" y="42291"/>
                  </a:lnTo>
                  <a:lnTo>
                    <a:pt x="36702" y="45339"/>
                  </a:lnTo>
                  <a:lnTo>
                    <a:pt x="32384" y="48514"/>
                  </a:lnTo>
                  <a:lnTo>
                    <a:pt x="24812" y="54320"/>
                  </a:lnTo>
                  <a:lnTo>
                    <a:pt x="888" y="84455"/>
                  </a:lnTo>
                  <a:lnTo>
                    <a:pt x="0" y="89408"/>
                  </a:lnTo>
                  <a:lnTo>
                    <a:pt x="0" y="102489"/>
                  </a:lnTo>
                  <a:lnTo>
                    <a:pt x="62864" y="102489"/>
                  </a:lnTo>
                  <a:lnTo>
                    <a:pt x="62864" y="86360"/>
                  </a:lnTo>
                  <a:lnTo>
                    <a:pt x="20192" y="86360"/>
                  </a:lnTo>
                  <a:lnTo>
                    <a:pt x="20192" y="83947"/>
                  </a:lnTo>
                  <a:lnTo>
                    <a:pt x="21462" y="81026"/>
                  </a:lnTo>
                  <a:lnTo>
                    <a:pt x="24129" y="77851"/>
                  </a:lnTo>
                  <a:lnTo>
                    <a:pt x="26796" y="74549"/>
                  </a:lnTo>
                  <a:lnTo>
                    <a:pt x="31241" y="70612"/>
                  </a:lnTo>
                  <a:lnTo>
                    <a:pt x="40866" y="63551"/>
                  </a:lnTo>
                  <a:lnTo>
                    <a:pt x="43941" y="61214"/>
                  </a:lnTo>
                  <a:lnTo>
                    <a:pt x="63753" y="33274"/>
                  </a:lnTo>
                  <a:lnTo>
                    <a:pt x="63753" y="19685"/>
                  </a:lnTo>
                  <a:lnTo>
                    <a:pt x="62001" y="15494"/>
                  </a:lnTo>
                  <a:close/>
                </a:path>
                <a:path w="400685" h="104775">
                  <a:moveTo>
                    <a:pt x="41401" y="0"/>
                  </a:moveTo>
                  <a:lnTo>
                    <a:pt x="30987" y="0"/>
                  </a:lnTo>
                  <a:lnTo>
                    <a:pt x="23538" y="543"/>
                  </a:lnTo>
                  <a:lnTo>
                    <a:pt x="16446" y="2158"/>
                  </a:lnTo>
                  <a:lnTo>
                    <a:pt x="9735" y="4822"/>
                  </a:lnTo>
                  <a:lnTo>
                    <a:pt x="3428" y="8509"/>
                  </a:lnTo>
                  <a:lnTo>
                    <a:pt x="3428" y="25654"/>
                  </a:lnTo>
                  <a:lnTo>
                    <a:pt x="9479" y="21173"/>
                  </a:lnTo>
                  <a:lnTo>
                    <a:pt x="15636" y="18002"/>
                  </a:lnTo>
                  <a:lnTo>
                    <a:pt x="21913" y="16117"/>
                  </a:lnTo>
                  <a:lnTo>
                    <a:pt x="28320" y="15494"/>
                  </a:lnTo>
                  <a:lnTo>
                    <a:pt x="62001" y="15494"/>
                  </a:lnTo>
                  <a:lnTo>
                    <a:pt x="60832" y="12700"/>
                  </a:lnTo>
                  <a:lnTo>
                    <a:pt x="55117" y="7620"/>
                  </a:lnTo>
                  <a:lnTo>
                    <a:pt x="49529" y="2540"/>
                  </a:lnTo>
                  <a:lnTo>
                    <a:pt x="41401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1280921" y="2939033"/>
              <a:ext cx="296545" cy="104775"/>
            </a:xfrm>
            <a:custGeom>
              <a:avLst/>
              <a:gdLst/>
              <a:ahLst/>
              <a:cxnLst/>
              <a:rect l="l" t="t" r="r" b="b"/>
              <a:pathLst>
                <a:path w="296544" h="104775">
                  <a:moveTo>
                    <a:pt x="279146" y="0"/>
                  </a:moveTo>
                  <a:lnTo>
                    <a:pt x="271399" y="0"/>
                  </a:lnTo>
                  <a:lnTo>
                    <a:pt x="261522" y="1015"/>
                  </a:lnTo>
                  <a:lnTo>
                    <a:pt x="230028" y="34496"/>
                  </a:lnTo>
                  <a:lnTo>
                    <a:pt x="227091" y="57403"/>
                  </a:lnTo>
                  <a:lnTo>
                    <a:pt x="227132" y="58674"/>
                  </a:lnTo>
                  <a:lnTo>
                    <a:pt x="241071" y="97194"/>
                  </a:lnTo>
                  <a:lnTo>
                    <a:pt x="262128" y="104266"/>
                  </a:lnTo>
                  <a:lnTo>
                    <a:pt x="269150" y="103649"/>
                  </a:lnTo>
                  <a:lnTo>
                    <a:pt x="275542" y="101806"/>
                  </a:lnTo>
                  <a:lnTo>
                    <a:pt x="281291" y="98748"/>
                  </a:lnTo>
                  <a:lnTo>
                    <a:pt x="286384" y="94487"/>
                  </a:lnTo>
                  <a:lnTo>
                    <a:pt x="290576" y="89280"/>
                  </a:lnTo>
                  <a:lnTo>
                    <a:pt x="257428" y="89280"/>
                  </a:lnTo>
                  <a:lnTo>
                    <a:pt x="253746" y="87375"/>
                  </a:lnTo>
                  <a:lnTo>
                    <a:pt x="248158" y="79501"/>
                  </a:lnTo>
                  <a:lnTo>
                    <a:pt x="246761" y="74802"/>
                  </a:lnTo>
                  <a:lnTo>
                    <a:pt x="246761" y="64642"/>
                  </a:lnTo>
                  <a:lnTo>
                    <a:pt x="248158" y="60578"/>
                  </a:lnTo>
                  <a:lnTo>
                    <a:pt x="251078" y="57403"/>
                  </a:lnTo>
                  <a:lnTo>
                    <a:pt x="253872" y="54228"/>
                  </a:lnTo>
                  <a:lnTo>
                    <a:pt x="257556" y="52704"/>
                  </a:lnTo>
                  <a:lnTo>
                    <a:pt x="293540" y="52704"/>
                  </a:lnTo>
                  <a:lnTo>
                    <a:pt x="291126" y="49911"/>
                  </a:lnTo>
                  <a:lnTo>
                    <a:pt x="246125" y="49911"/>
                  </a:lnTo>
                  <a:lnTo>
                    <a:pt x="246576" y="42552"/>
                  </a:lnTo>
                  <a:lnTo>
                    <a:pt x="264414" y="14858"/>
                  </a:lnTo>
                  <a:lnTo>
                    <a:pt x="289178" y="14858"/>
                  </a:lnTo>
                  <a:lnTo>
                    <a:pt x="289178" y="2793"/>
                  </a:lnTo>
                  <a:lnTo>
                    <a:pt x="284988" y="1015"/>
                  </a:lnTo>
                  <a:lnTo>
                    <a:pt x="279146" y="0"/>
                  </a:lnTo>
                  <a:close/>
                </a:path>
                <a:path w="296544" h="104775">
                  <a:moveTo>
                    <a:pt x="293540" y="52704"/>
                  </a:moveTo>
                  <a:lnTo>
                    <a:pt x="272161" y="52704"/>
                  </a:lnTo>
                  <a:lnTo>
                    <a:pt x="277114" y="58674"/>
                  </a:lnTo>
                  <a:lnTo>
                    <a:pt x="277114" y="76073"/>
                  </a:lnTo>
                  <a:lnTo>
                    <a:pt x="275844" y="80517"/>
                  </a:lnTo>
                  <a:lnTo>
                    <a:pt x="273177" y="84074"/>
                  </a:lnTo>
                  <a:lnTo>
                    <a:pt x="270383" y="87502"/>
                  </a:lnTo>
                  <a:lnTo>
                    <a:pt x="266827" y="89280"/>
                  </a:lnTo>
                  <a:lnTo>
                    <a:pt x="290576" y="89280"/>
                  </a:lnTo>
                  <a:lnTo>
                    <a:pt x="296037" y="69341"/>
                  </a:lnTo>
                  <a:lnTo>
                    <a:pt x="296037" y="60070"/>
                  </a:lnTo>
                  <a:lnTo>
                    <a:pt x="293540" y="52704"/>
                  </a:lnTo>
                  <a:close/>
                </a:path>
                <a:path w="296544" h="104775">
                  <a:moveTo>
                    <a:pt x="276733" y="38226"/>
                  </a:moveTo>
                  <a:lnTo>
                    <a:pt x="258572" y="38226"/>
                  </a:lnTo>
                  <a:lnTo>
                    <a:pt x="251333" y="42037"/>
                  </a:lnTo>
                  <a:lnTo>
                    <a:pt x="246506" y="49911"/>
                  </a:lnTo>
                  <a:lnTo>
                    <a:pt x="291126" y="49911"/>
                  </a:lnTo>
                  <a:lnTo>
                    <a:pt x="288416" y="46862"/>
                  </a:lnTo>
                  <a:lnTo>
                    <a:pt x="283464" y="41020"/>
                  </a:lnTo>
                  <a:lnTo>
                    <a:pt x="276733" y="38226"/>
                  </a:lnTo>
                  <a:close/>
                </a:path>
                <a:path w="296544" h="104775">
                  <a:moveTo>
                    <a:pt x="289178" y="14858"/>
                  </a:moveTo>
                  <a:lnTo>
                    <a:pt x="278511" y="14858"/>
                  </a:lnTo>
                  <a:lnTo>
                    <a:pt x="284099" y="16255"/>
                  </a:lnTo>
                  <a:lnTo>
                    <a:pt x="289178" y="19176"/>
                  </a:lnTo>
                  <a:lnTo>
                    <a:pt x="289178" y="14858"/>
                  </a:lnTo>
                  <a:close/>
                </a:path>
                <a:path w="296544" h="104775">
                  <a:moveTo>
                    <a:pt x="109474" y="0"/>
                  </a:moveTo>
                  <a:lnTo>
                    <a:pt x="75009" y="30575"/>
                  </a:lnTo>
                  <a:lnTo>
                    <a:pt x="72643" y="53720"/>
                  </a:lnTo>
                  <a:lnTo>
                    <a:pt x="74812" y="75817"/>
                  </a:lnTo>
                  <a:lnTo>
                    <a:pt x="81327" y="91614"/>
                  </a:lnTo>
                  <a:lnTo>
                    <a:pt x="92200" y="101101"/>
                  </a:lnTo>
                  <a:lnTo>
                    <a:pt x="107441" y="104266"/>
                  </a:lnTo>
                  <a:lnTo>
                    <a:pt x="115683" y="103409"/>
                  </a:lnTo>
                  <a:lnTo>
                    <a:pt x="122888" y="100837"/>
                  </a:lnTo>
                  <a:lnTo>
                    <a:pt x="129069" y="96551"/>
                  </a:lnTo>
                  <a:lnTo>
                    <a:pt x="134239" y="90550"/>
                  </a:lnTo>
                  <a:lnTo>
                    <a:pt x="134920" y="89280"/>
                  </a:lnTo>
                  <a:lnTo>
                    <a:pt x="108203" y="89280"/>
                  </a:lnTo>
                  <a:lnTo>
                    <a:pt x="101129" y="87040"/>
                  </a:lnTo>
                  <a:lnTo>
                    <a:pt x="96091" y="80311"/>
                  </a:lnTo>
                  <a:lnTo>
                    <a:pt x="93077" y="69082"/>
                  </a:lnTo>
                  <a:lnTo>
                    <a:pt x="92099" y="53720"/>
                  </a:lnTo>
                  <a:lnTo>
                    <a:pt x="92191" y="51435"/>
                  </a:lnTo>
                  <a:lnTo>
                    <a:pt x="93100" y="36504"/>
                  </a:lnTo>
                  <a:lnTo>
                    <a:pt x="96186" y="24479"/>
                  </a:lnTo>
                  <a:lnTo>
                    <a:pt x="101344" y="17264"/>
                  </a:lnTo>
                  <a:lnTo>
                    <a:pt x="108584" y="14858"/>
                  </a:lnTo>
                  <a:lnTo>
                    <a:pt x="135809" y="14858"/>
                  </a:lnTo>
                  <a:lnTo>
                    <a:pt x="135016" y="12858"/>
                  </a:lnTo>
                  <a:lnTo>
                    <a:pt x="124382" y="3214"/>
                  </a:lnTo>
                  <a:lnTo>
                    <a:pt x="109474" y="0"/>
                  </a:lnTo>
                  <a:close/>
                </a:path>
                <a:path w="296544" h="104775">
                  <a:moveTo>
                    <a:pt x="135809" y="14858"/>
                  </a:moveTo>
                  <a:lnTo>
                    <a:pt x="108584" y="14858"/>
                  </a:lnTo>
                  <a:lnTo>
                    <a:pt x="115345" y="17212"/>
                  </a:lnTo>
                  <a:lnTo>
                    <a:pt x="120189" y="24256"/>
                  </a:lnTo>
                  <a:lnTo>
                    <a:pt x="123104" y="35968"/>
                  </a:lnTo>
                  <a:lnTo>
                    <a:pt x="124026" y="51435"/>
                  </a:lnTo>
                  <a:lnTo>
                    <a:pt x="123992" y="53720"/>
                  </a:lnTo>
                  <a:lnTo>
                    <a:pt x="123080" y="68492"/>
                  </a:lnTo>
                  <a:lnTo>
                    <a:pt x="120094" y="80041"/>
                  </a:lnTo>
                  <a:lnTo>
                    <a:pt x="115131" y="86971"/>
                  </a:lnTo>
                  <a:lnTo>
                    <a:pt x="108203" y="89280"/>
                  </a:lnTo>
                  <a:lnTo>
                    <a:pt x="134920" y="89280"/>
                  </a:lnTo>
                  <a:lnTo>
                    <a:pt x="138312" y="82956"/>
                  </a:lnTo>
                  <a:lnTo>
                    <a:pt x="141208" y="73898"/>
                  </a:lnTo>
                  <a:lnTo>
                    <a:pt x="142936" y="63386"/>
                  </a:lnTo>
                  <a:lnTo>
                    <a:pt x="143509" y="51435"/>
                  </a:lnTo>
                  <a:lnTo>
                    <a:pt x="141388" y="28932"/>
                  </a:lnTo>
                  <a:lnTo>
                    <a:pt x="135809" y="14858"/>
                  </a:lnTo>
                  <a:close/>
                </a:path>
                <a:path w="296544" h="104775">
                  <a:moveTo>
                    <a:pt x="199136" y="23240"/>
                  </a:moveTo>
                  <a:lnTo>
                    <a:pt x="180086" y="23240"/>
                  </a:lnTo>
                  <a:lnTo>
                    <a:pt x="180086" y="102488"/>
                  </a:lnTo>
                  <a:lnTo>
                    <a:pt x="199136" y="102488"/>
                  </a:lnTo>
                  <a:lnTo>
                    <a:pt x="199136" y="23240"/>
                  </a:lnTo>
                  <a:close/>
                </a:path>
                <a:path w="296544" h="104775">
                  <a:moveTo>
                    <a:pt x="199136" y="0"/>
                  </a:moveTo>
                  <a:lnTo>
                    <a:pt x="187071" y="0"/>
                  </a:lnTo>
                  <a:lnTo>
                    <a:pt x="180286" y="4933"/>
                  </a:lnTo>
                  <a:lnTo>
                    <a:pt x="173275" y="9080"/>
                  </a:lnTo>
                  <a:lnTo>
                    <a:pt x="166050" y="12465"/>
                  </a:lnTo>
                  <a:lnTo>
                    <a:pt x="158622" y="15112"/>
                  </a:lnTo>
                  <a:lnTo>
                    <a:pt x="158622" y="32003"/>
                  </a:lnTo>
                  <a:lnTo>
                    <a:pt x="180086" y="23240"/>
                  </a:lnTo>
                  <a:lnTo>
                    <a:pt x="199136" y="23240"/>
                  </a:lnTo>
                  <a:lnTo>
                    <a:pt x="199136" y="0"/>
                  </a:lnTo>
                  <a:close/>
                </a:path>
                <a:path w="296544" h="104775">
                  <a:moveTo>
                    <a:pt x="62001" y="15493"/>
                  </a:moveTo>
                  <a:lnTo>
                    <a:pt x="33781" y="15493"/>
                  </a:lnTo>
                  <a:lnTo>
                    <a:pt x="37846" y="16637"/>
                  </a:lnTo>
                  <a:lnTo>
                    <a:pt x="43180" y="21716"/>
                  </a:lnTo>
                  <a:lnTo>
                    <a:pt x="44450" y="25145"/>
                  </a:lnTo>
                  <a:lnTo>
                    <a:pt x="44450" y="33274"/>
                  </a:lnTo>
                  <a:lnTo>
                    <a:pt x="43561" y="36449"/>
                  </a:lnTo>
                  <a:lnTo>
                    <a:pt x="39750" y="42290"/>
                  </a:lnTo>
                  <a:lnTo>
                    <a:pt x="36703" y="45338"/>
                  </a:lnTo>
                  <a:lnTo>
                    <a:pt x="24812" y="54427"/>
                  </a:lnTo>
                  <a:lnTo>
                    <a:pt x="18668" y="59404"/>
                  </a:lnTo>
                  <a:lnTo>
                    <a:pt x="2793" y="79882"/>
                  </a:lnTo>
                  <a:lnTo>
                    <a:pt x="889" y="84454"/>
                  </a:lnTo>
                  <a:lnTo>
                    <a:pt x="0" y="89407"/>
                  </a:lnTo>
                  <a:lnTo>
                    <a:pt x="0" y="102488"/>
                  </a:lnTo>
                  <a:lnTo>
                    <a:pt x="62865" y="102488"/>
                  </a:lnTo>
                  <a:lnTo>
                    <a:pt x="62865" y="86360"/>
                  </a:lnTo>
                  <a:lnTo>
                    <a:pt x="20193" y="86360"/>
                  </a:lnTo>
                  <a:lnTo>
                    <a:pt x="20193" y="83946"/>
                  </a:lnTo>
                  <a:lnTo>
                    <a:pt x="21462" y="81025"/>
                  </a:lnTo>
                  <a:lnTo>
                    <a:pt x="24130" y="77850"/>
                  </a:lnTo>
                  <a:lnTo>
                    <a:pt x="26796" y="74549"/>
                  </a:lnTo>
                  <a:lnTo>
                    <a:pt x="31241" y="70612"/>
                  </a:lnTo>
                  <a:lnTo>
                    <a:pt x="37465" y="66166"/>
                  </a:lnTo>
                  <a:lnTo>
                    <a:pt x="43941" y="61213"/>
                  </a:lnTo>
                  <a:lnTo>
                    <a:pt x="50291" y="56133"/>
                  </a:lnTo>
                  <a:lnTo>
                    <a:pt x="53212" y="53466"/>
                  </a:lnTo>
                  <a:lnTo>
                    <a:pt x="55625" y="50545"/>
                  </a:lnTo>
                  <a:lnTo>
                    <a:pt x="58039" y="47751"/>
                  </a:lnTo>
                  <a:lnTo>
                    <a:pt x="59943" y="44450"/>
                  </a:lnTo>
                  <a:lnTo>
                    <a:pt x="62991" y="37337"/>
                  </a:lnTo>
                  <a:lnTo>
                    <a:pt x="63753" y="33274"/>
                  </a:lnTo>
                  <a:lnTo>
                    <a:pt x="63753" y="19685"/>
                  </a:lnTo>
                  <a:lnTo>
                    <a:pt x="62001" y="15493"/>
                  </a:lnTo>
                  <a:close/>
                </a:path>
                <a:path w="296544" h="104775">
                  <a:moveTo>
                    <a:pt x="30987" y="0"/>
                  </a:moveTo>
                  <a:lnTo>
                    <a:pt x="23538" y="543"/>
                  </a:lnTo>
                  <a:lnTo>
                    <a:pt x="16446" y="2159"/>
                  </a:lnTo>
                  <a:lnTo>
                    <a:pt x="9735" y="4822"/>
                  </a:lnTo>
                  <a:lnTo>
                    <a:pt x="3428" y="8508"/>
                  </a:lnTo>
                  <a:lnTo>
                    <a:pt x="3428" y="25653"/>
                  </a:lnTo>
                  <a:lnTo>
                    <a:pt x="9479" y="21226"/>
                  </a:lnTo>
                  <a:lnTo>
                    <a:pt x="15636" y="18049"/>
                  </a:lnTo>
                  <a:lnTo>
                    <a:pt x="21913" y="16134"/>
                  </a:lnTo>
                  <a:lnTo>
                    <a:pt x="28321" y="15493"/>
                  </a:lnTo>
                  <a:lnTo>
                    <a:pt x="62001" y="15493"/>
                  </a:lnTo>
                  <a:lnTo>
                    <a:pt x="60833" y="12700"/>
                  </a:lnTo>
                  <a:lnTo>
                    <a:pt x="55244" y="7619"/>
                  </a:lnTo>
                  <a:lnTo>
                    <a:pt x="50508" y="4286"/>
                  </a:lnTo>
                  <a:lnTo>
                    <a:pt x="44878" y="1905"/>
                  </a:lnTo>
                  <a:lnTo>
                    <a:pt x="38367" y="476"/>
                  </a:lnTo>
                  <a:lnTo>
                    <a:pt x="30987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3015233" y="2939033"/>
              <a:ext cx="403225" cy="104775"/>
            </a:xfrm>
            <a:custGeom>
              <a:avLst/>
              <a:gdLst/>
              <a:ahLst/>
              <a:cxnLst/>
              <a:rect l="l" t="t" r="r" b="b"/>
              <a:pathLst>
                <a:path w="403225" h="104775">
                  <a:moveTo>
                    <a:pt x="240156" y="83185"/>
                  </a:moveTo>
                  <a:lnTo>
                    <a:pt x="233934" y="83185"/>
                  </a:lnTo>
                  <a:lnTo>
                    <a:pt x="231140" y="84200"/>
                  </a:lnTo>
                  <a:lnTo>
                    <a:pt x="228854" y="86105"/>
                  </a:lnTo>
                  <a:lnTo>
                    <a:pt x="226568" y="88137"/>
                  </a:lnTo>
                  <a:lnTo>
                    <a:pt x="225425" y="90677"/>
                  </a:lnTo>
                  <a:lnTo>
                    <a:pt x="225482" y="96774"/>
                  </a:lnTo>
                  <a:lnTo>
                    <a:pt x="226568" y="99187"/>
                  </a:lnTo>
                  <a:lnTo>
                    <a:pt x="228727" y="101218"/>
                  </a:lnTo>
                  <a:lnTo>
                    <a:pt x="231013" y="103124"/>
                  </a:lnTo>
                  <a:lnTo>
                    <a:pt x="233680" y="104139"/>
                  </a:lnTo>
                  <a:lnTo>
                    <a:pt x="240156" y="104139"/>
                  </a:lnTo>
                  <a:lnTo>
                    <a:pt x="242951" y="103250"/>
                  </a:lnTo>
                  <a:lnTo>
                    <a:pt x="245110" y="101218"/>
                  </a:lnTo>
                  <a:lnTo>
                    <a:pt x="247395" y="99313"/>
                  </a:lnTo>
                  <a:lnTo>
                    <a:pt x="248539" y="96774"/>
                  </a:lnTo>
                  <a:lnTo>
                    <a:pt x="248539" y="90677"/>
                  </a:lnTo>
                  <a:lnTo>
                    <a:pt x="247395" y="88137"/>
                  </a:lnTo>
                  <a:lnTo>
                    <a:pt x="242951" y="84200"/>
                  </a:lnTo>
                  <a:lnTo>
                    <a:pt x="240156" y="83185"/>
                  </a:lnTo>
                  <a:close/>
                </a:path>
                <a:path w="403225" h="104775">
                  <a:moveTo>
                    <a:pt x="368935" y="0"/>
                  </a:moveTo>
                  <a:lnTo>
                    <a:pt x="334470" y="30575"/>
                  </a:lnTo>
                  <a:lnTo>
                    <a:pt x="332105" y="53720"/>
                  </a:lnTo>
                  <a:lnTo>
                    <a:pt x="334271" y="75817"/>
                  </a:lnTo>
                  <a:lnTo>
                    <a:pt x="340772" y="91614"/>
                  </a:lnTo>
                  <a:lnTo>
                    <a:pt x="351607" y="101101"/>
                  </a:lnTo>
                  <a:lnTo>
                    <a:pt x="366776" y="104266"/>
                  </a:lnTo>
                  <a:lnTo>
                    <a:pt x="375090" y="103409"/>
                  </a:lnTo>
                  <a:lnTo>
                    <a:pt x="382333" y="100837"/>
                  </a:lnTo>
                  <a:lnTo>
                    <a:pt x="388528" y="96551"/>
                  </a:lnTo>
                  <a:lnTo>
                    <a:pt x="393700" y="90550"/>
                  </a:lnTo>
                  <a:lnTo>
                    <a:pt x="394381" y="89280"/>
                  </a:lnTo>
                  <a:lnTo>
                    <a:pt x="367665" y="89280"/>
                  </a:lnTo>
                  <a:lnTo>
                    <a:pt x="360590" y="87040"/>
                  </a:lnTo>
                  <a:lnTo>
                    <a:pt x="355552" y="80311"/>
                  </a:lnTo>
                  <a:lnTo>
                    <a:pt x="352538" y="69082"/>
                  </a:lnTo>
                  <a:lnTo>
                    <a:pt x="351560" y="53720"/>
                  </a:lnTo>
                  <a:lnTo>
                    <a:pt x="351652" y="51435"/>
                  </a:lnTo>
                  <a:lnTo>
                    <a:pt x="352561" y="36504"/>
                  </a:lnTo>
                  <a:lnTo>
                    <a:pt x="355647" y="24479"/>
                  </a:lnTo>
                  <a:lnTo>
                    <a:pt x="360805" y="17264"/>
                  </a:lnTo>
                  <a:lnTo>
                    <a:pt x="368045" y="14858"/>
                  </a:lnTo>
                  <a:lnTo>
                    <a:pt x="395270" y="14858"/>
                  </a:lnTo>
                  <a:lnTo>
                    <a:pt x="394477" y="12858"/>
                  </a:lnTo>
                  <a:lnTo>
                    <a:pt x="383843" y="3214"/>
                  </a:lnTo>
                  <a:lnTo>
                    <a:pt x="368935" y="0"/>
                  </a:lnTo>
                  <a:close/>
                </a:path>
                <a:path w="403225" h="104775">
                  <a:moveTo>
                    <a:pt x="395270" y="14858"/>
                  </a:moveTo>
                  <a:lnTo>
                    <a:pt x="368045" y="14858"/>
                  </a:lnTo>
                  <a:lnTo>
                    <a:pt x="374786" y="17212"/>
                  </a:lnTo>
                  <a:lnTo>
                    <a:pt x="379587" y="24256"/>
                  </a:lnTo>
                  <a:lnTo>
                    <a:pt x="382458" y="35968"/>
                  </a:lnTo>
                  <a:lnTo>
                    <a:pt x="383361" y="51435"/>
                  </a:lnTo>
                  <a:lnTo>
                    <a:pt x="383328" y="53720"/>
                  </a:lnTo>
                  <a:lnTo>
                    <a:pt x="382434" y="68492"/>
                  </a:lnTo>
                  <a:lnTo>
                    <a:pt x="379491" y="80041"/>
                  </a:lnTo>
                  <a:lnTo>
                    <a:pt x="374572" y="86971"/>
                  </a:lnTo>
                  <a:lnTo>
                    <a:pt x="367665" y="89280"/>
                  </a:lnTo>
                  <a:lnTo>
                    <a:pt x="394381" y="89280"/>
                  </a:lnTo>
                  <a:lnTo>
                    <a:pt x="397773" y="82956"/>
                  </a:lnTo>
                  <a:lnTo>
                    <a:pt x="400669" y="73898"/>
                  </a:lnTo>
                  <a:lnTo>
                    <a:pt x="402397" y="63386"/>
                  </a:lnTo>
                  <a:lnTo>
                    <a:pt x="402970" y="51435"/>
                  </a:lnTo>
                  <a:lnTo>
                    <a:pt x="400849" y="28932"/>
                  </a:lnTo>
                  <a:lnTo>
                    <a:pt x="395270" y="14858"/>
                  </a:lnTo>
                  <a:close/>
                </a:path>
                <a:path w="403225" h="104775">
                  <a:moveTo>
                    <a:pt x="262128" y="84200"/>
                  </a:moveTo>
                  <a:lnTo>
                    <a:pt x="262128" y="100456"/>
                  </a:lnTo>
                  <a:lnTo>
                    <a:pt x="267716" y="102996"/>
                  </a:lnTo>
                  <a:lnTo>
                    <a:pt x="274446" y="104266"/>
                  </a:lnTo>
                  <a:lnTo>
                    <a:pt x="282320" y="104266"/>
                  </a:lnTo>
                  <a:lnTo>
                    <a:pt x="292014" y="103314"/>
                  </a:lnTo>
                  <a:lnTo>
                    <a:pt x="300529" y="100456"/>
                  </a:lnTo>
                  <a:lnTo>
                    <a:pt x="307877" y="95694"/>
                  </a:lnTo>
                  <a:lnTo>
                    <a:pt x="313835" y="89280"/>
                  </a:lnTo>
                  <a:lnTo>
                    <a:pt x="273812" y="89280"/>
                  </a:lnTo>
                  <a:lnTo>
                    <a:pt x="267589" y="87629"/>
                  </a:lnTo>
                  <a:lnTo>
                    <a:pt x="262128" y="84200"/>
                  </a:lnTo>
                  <a:close/>
                </a:path>
                <a:path w="403225" h="104775">
                  <a:moveTo>
                    <a:pt x="324903" y="55371"/>
                  </a:moveTo>
                  <a:lnTo>
                    <a:pt x="306196" y="55371"/>
                  </a:lnTo>
                  <a:lnTo>
                    <a:pt x="306578" y="55499"/>
                  </a:lnTo>
                  <a:lnTo>
                    <a:pt x="306191" y="62611"/>
                  </a:lnTo>
                  <a:lnTo>
                    <a:pt x="289306" y="89280"/>
                  </a:lnTo>
                  <a:lnTo>
                    <a:pt x="313835" y="89280"/>
                  </a:lnTo>
                  <a:lnTo>
                    <a:pt x="314070" y="89026"/>
                  </a:lnTo>
                  <a:lnTo>
                    <a:pt x="318998" y="80690"/>
                  </a:lnTo>
                  <a:lnTo>
                    <a:pt x="322532" y="70913"/>
                  </a:lnTo>
                  <a:lnTo>
                    <a:pt x="324661" y="59684"/>
                  </a:lnTo>
                  <a:lnTo>
                    <a:pt x="324903" y="55371"/>
                  </a:lnTo>
                  <a:close/>
                </a:path>
                <a:path w="403225" h="104775">
                  <a:moveTo>
                    <a:pt x="291083" y="0"/>
                  </a:moveTo>
                  <a:lnTo>
                    <a:pt x="258857" y="20986"/>
                  </a:lnTo>
                  <a:lnTo>
                    <a:pt x="256413" y="35051"/>
                  </a:lnTo>
                  <a:lnTo>
                    <a:pt x="256413" y="43941"/>
                  </a:lnTo>
                  <a:lnTo>
                    <a:pt x="259080" y="51307"/>
                  </a:lnTo>
                  <a:lnTo>
                    <a:pt x="264541" y="57276"/>
                  </a:lnTo>
                  <a:lnTo>
                    <a:pt x="269875" y="63245"/>
                  </a:lnTo>
                  <a:lnTo>
                    <a:pt x="276732" y="66166"/>
                  </a:lnTo>
                  <a:lnTo>
                    <a:pt x="294894" y="66166"/>
                  </a:lnTo>
                  <a:lnTo>
                    <a:pt x="301879" y="62611"/>
                  </a:lnTo>
                  <a:lnTo>
                    <a:pt x="306196" y="55371"/>
                  </a:lnTo>
                  <a:lnTo>
                    <a:pt x="324903" y="55371"/>
                  </a:lnTo>
                  <a:lnTo>
                    <a:pt x="325124" y="51435"/>
                  </a:lnTo>
                  <a:lnTo>
                    <a:pt x="286004" y="51435"/>
                  </a:lnTo>
                  <a:lnTo>
                    <a:pt x="282194" y="49783"/>
                  </a:lnTo>
                  <a:lnTo>
                    <a:pt x="279400" y="46481"/>
                  </a:lnTo>
                  <a:lnTo>
                    <a:pt x="276732" y="43179"/>
                  </a:lnTo>
                  <a:lnTo>
                    <a:pt x="275336" y="38862"/>
                  </a:lnTo>
                  <a:lnTo>
                    <a:pt x="275336" y="28193"/>
                  </a:lnTo>
                  <a:lnTo>
                    <a:pt x="276606" y="23875"/>
                  </a:lnTo>
                  <a:lnTo>
                    <a:pt x="279400" y="20319"/>
                  </a:lnTo>
                  <a:lnTo>
                    <a:pt x="282067" y="16637"/>
                  </a:lnTo>
                  <a:lnTo>
                    <a:pt x="285750" y="14858"/>
                  </a:lnTo>
                  <a:lnTo>
                    <a:pt x="317748" y="14858"/>
                  </a:lnTo>
                  <a:lnTo>
                    <a:pt x="316356" y="12445"/>
                  </a:lnTo>
                  <a:lnTo>
                    <a:pt x="311425" y="7018"/>
                  </a:lnTo>
                  <a:lnTo>
                    <a:pt x="305577" y="3127"/>
                  </a:lnTo>
                  <a:lnTo>
                    <a:pt x="298801" y="783"/>
                  </a:lnTo>
                  <a:lnTo>
                    <a:pt x="291083" y="0"/>
                  </a:lnTo>
                  <a:close/>
                </a:path>
                <a:path w="403225" h="104775">
                  <a:moveTo>
                    <a:pt x="317748" y="14858"/>
                  </a:moveTo>
                  <a:lnTo>
                    <a:pt x="295020" y="14858"/>
                  </a:lnTo>
                  <a:lnTo>
                    <a:pt x="298704" y="16890"/>
                  </a:lnTo>
                  <a:lnTo>
                    <a:pt x="301646" y="20986"/>
                  </a:lnTo>
                  <a:lnTo>
                    <a:pt x="304419" y="25018"/>
                  </a:lnTo>
                  <a:lnTo>
                    <a:pt x="305816" y="29844"/>
                  </a:lnTo>
                  <a:lnTo>
                    <a:pt x="305816" y="39877"/>
                  </a:lnTo>
                  <a:lnTo>
                    <a:pt x="304419" y="43687"/>
                  </a:lnTo>
                  <a:lnTo>
                    <a:pt x="301508" y="46989"/>
                  </a:lnTo>
                  <a:lnTo>
                    <a:pt x="298831" y="49911"/>
                  </a:lnTo>
                  <a:lnTo>
                    <a:pt x="295275" y="51435"/>
                  </a:lnTo>
                  <a:lnTo>
                    <a:pt x="325124" y="51435"/>
                  </a:lnTo>
                  <a:lnTo>
                    <a:pt x="325374" y="46989"/>
                  </a:lnTo>
                  <a:lnTo>
                    <a:pt x="324804" y="36538"/>
                  </a:lnTo>
                  <a:lnTo>
                    <a:pt x="323103" y="27289"/>
                  </a:lnTo>
                  <a:lnTo>
                    <a:pt x="320284" y="19254"/>
                  </a:lnTo>
                  <a:lnTo>
                    <a:pt x="317748" y="14858"/>
                  </a:lnTo>
                  <a:close/>
                </a:path>
                <a:path w="403225" h="104775">
                  <a:moveTo>
                    <a:pt x="184531" y="0"/>
                  </a:moveTo>
                  <a:lnTo>
                    <a:pt x="150066" y="30575"/>
                  </a:lnTo>
                  <a:lnTo>
                    <a:pt x="147701" y="53720"/>
                  </a:lnTo>
                  <a:lnTo>
                    <a:pt x="149867" y="75817"/>
                  </a:lnTo>
                  <a:lnTo>
                    <a:pt x="156368" y="91614"/>
                  </a:lnTo>
                  <a:lnTo>
                    <a:pt x="167203" y="101101"/>
                  </a:lnTo>
                  <a:lnTo>
                    <a:pt x="182372" y="104266"/>
                  </a:lnTo>
                  <a:lnTo>
                    <a:pt x="190686" y="103409"/>
                  </a:lnTo>
                  <a:lnTo>
                    <a:pt x="197929" y="100837"/>
                  </a:lnTo>
                  <a:lnTo>
                    <a:pt x="204124" y="96551"/>
                  </a:lnTo>
                  <a:lnTo>
                    <a:pt x="209296" y="90550"/>
                  </a:lnTo>
                  <a:lnTo>
                    <a:pt x="209977" y="89280"/>
                  </a:lnTo>
                  <a:lnTo>
                    <a:pt x="183261" y="89280"/>
                  </a:lnTo>
                  <a:lnTo>
                    <a:pt x="176186" y="87040"/>
                  </a:lnTo>
                  <a:lnTo>
                    <a:pt x="171148" y="80311"/>
                  </a:lnTo>
                  <a:lnTo>
                    <a:pt x="168134" y="69082"/>
                  </a:lnTo>
                  <a:lnTo>
                    <a:pt x="167156" y="53720"/>
                  </a:lnTo>
                  <a:lnTo>
                    <a:pt x="167248" y="51435"/>
                  </a:lnTo>
                  <a:lnTo>
                    <a:pt x="168157" y="36504"/>
                  </a:lnTo>
                  <a:lnTo>
                    <a:pt x="171243" y="24479"/>
                  </a:lnTo>
                  <a:lnTo>
                    <a:pt x="176401" y="17264"/>
                  </a:lnTo>
                  <a:lnTo>
                    <a:pt x="183642" y="14858"/>
                  </a:lnTo>
                  <a:lnTo>
                    <a:pt x="210866" y="14858"/>
                  </a:lnTo>
                  <a:lnTo>
                    <a:pt x="210073" y="12858"/>
                  </a:lnTo>
                  <a:lnTo>
                    <a:pt x="199439" y="3214"/>
                  </a:lnTo>
                  <a:lnTo>
                    <a:pt x="184531" y="0"/>
                  </a:lnTo>
                  <a:close/>
                </a:path>
                <a:path w="403225" h="104775">
                  <a:moveTo>
                    <a:pt x="210866" y="14858"/>
                  </a:moveTo>
                  <a:lnTo>
                    <a:pt x="183642" y="14858"/>
                  </a:lnTo>
                  <a:lnTo>
                    <a:pt x="190382" y="17212"/>
                  </a:lnTo>
                  <a:lnTo>
                    <a:pt x="195183" y="24256"/>
                  </a:lnTo>
                  <a:lnTo>
                    <a:pt x="198054" y="35968"/>
                  </a:lnTo>
                  <a:lnTo>
                    <a:pt x="198957" y="51435"/>
                  </a:lnTo>
                  <a:lnTo>
                    <a:pt x="198924" y="53720"/>
                  </a:lnTo>
                  <a:lnTo>
                    <a:pt x="198030" y="68492"/>
                  </a:lnTo>
                  <a:lnTo>
                    <a:pt x="195087" y="80041"/>
                  </a:lnTo>
                  <a:lnTo>
                    <a:pt x="190168" y="86971"/>
                  </a:lnTo>
                  <a:lnTo>
                    <a:pt x="183261" y="89280"/>
                  </a:lnTo>
                  <a:lnTo>
                    <a:pt x="209977" y="89280"/>
                  </a:lnTo>
                  <a:lnTo>
                    <a:pt x="213369" y="82956"/>
                  </a:lnTo>
                  <a:lnTo>
                    <a:pt x="216265" y="73898"/>
                  </a:lnTo>
                  <a:lnTo>
                    <a:pt x="217993" y="63386"/>
                  </a:lnTo>
                  <a:lnTo>
                    <a:pt x="218567" y="51435"/>
                  </a:lnTo>
                  <a:lnTo>
                    <a:pt x="216445" y="28932"/>
                  </a:lnTo>
                  <a:lnTo>
                    <a:pt x="210866" y="14858"/>
                  </a:lnTo>
                  <a:close/>
                </a:path>
                <a:path w="403225" h="104775">
                  <a:moveTo>
                    <a:pt x="76581" y="82168"/>
                  </a:moveTo>
                  <a:lnTo>
                    <a:pt x="76581" y="99440"/>
                  </a:lnTo>
                  <a:lnTo>
                    <a:pt x="82423" y="102615"/>
                  </a:lnTo>
                  <a:lnTo>
                    <a:pt x="90424" y="104266"/>
                  </a:lnTo>
                  <a:lnTo>
                    <a:pt x="100330" y="104266"/>
                  </a:lnTo>
                  <a:lnTo>
                    <a:pt x="133314" y="89280"/>
                  </a:lnTo>
                  <a:lnTo>
                    <a:pt x="94742" y="89280"/>
                  </a:lnTo>
                  <a:lnTo>
                    <a:pt x="90932" y="88645"/>
                  </a:lnTo>
                  <a:lnTo>
                    <a:pt x="86995" y="87502"/>
                  </a:lnTo>
                  <a:lnTo>
                    <a:pt x="83185" y="86232"/>
                  </a:lnTo>
                  <a:lnTo>
                    <a:pt x="79629" y="84454"/>
                  </a:lnTo>
                  <a:lnTo>
                    <a:pt x="76581" y="82168"/>
                  </a:lnTo>
                  <a:close/>
                </a:path>
                <a:path w="403225" h="104775">
                  <a:moveTo>
                    <a:pt x="136441" y="55244"/>
                  </a:moveTo>
                  <a:lnTo>
                    <a:pt x="103505" y="55244"/>
                  </a:lnTo>
                  <a:lnTo>
                    <a:pt x="109474" y="56514"/>
                  </a:lnTo>
                  <a:lnTo>
                    <a:pt x="113411" y="59181"/>
                  </a:lnTo>
                  <a:lnTo>
                    <a:pt x="117348" y="61721"/>
                  </a:lnTo>
                  <a:lnTo>
                    <a:pt x="119253" y="65912"/>
                  </a:lnTo>
                  <a:lnTo>
                    <a:pt x="119184" y="77370"/>
                  </a:lnTo>
                  <a:lnTo>
                    <a:pt x="117348" y="81533"/>
                  </a:lnTo>
                  <a:lnTo>
                    <a:pt x="113665" y="84708"/>
                  </a:lnTo>
                  <a:lnTo>
                    <a:pt x="109982" y="87756"/>
                  </a:lnTo>
                  <a:lnTo>
                    <a:pt x="104902" y="89280"/>
                  </a:lnTo>
                  <a:lnTo>
                    <a:pt x="133314" y="89280"/>
                  </a:lnTo>
                  <a:lnTo>
                    <a:pt x="136112" y="84137"/>
                  </a:lnTo>
                  <a:lnTo>
                    <a:pt x="138041" y="77370"/>
                  </a:lnTo>
                  <a:lnTo>
                    <a:pt x="138684" y="69723"/>
                  </a:lnTo>
                  <a:lnTo>
                    <a:pt x="138684" y="60705"/>
                  </a:lnTo>
                  <a:lnTo>
                    <a:pt x="136441" y="55244"/>
                  </a:lnTo>
                  <a:close/>
                </a:path>
                <a:path w="403225" h="104775">
                  <a:moveTo>
                    <a:pt x="134112" y="1650"/>
                  </a:moveTo>
                  <a:lnTo>
                    <a:pt x="81915" y="1650"/>
                  </a:lnTo>
                  <a:lnTo>
                    <a:pt x="78105" y="56641"/>
                  </a:lnTo>
                  <a:lnTo>
                    <a:pt x="84201" y="55752"/>
                  </a:lnTo>
                  <a:lnTo>
                    <a:pt x="89916" y="55244"/>
                  </a:lnTo>
                  <a:lnTo>
                    <a:pt x="136441" y="55244"/>
                  </a:lnTo>
                  <a:lnTo>
                    <a:pt x="135763" y="53593"/>
                  </a:lnTo>
                  <a:lnTo>
                    <a:pt x="129793" y="48132"/>
                  </a:lnTo>
                  <a:lnTo>
                    <a:pt x="123825" y="42799"/>
                  </a:lnTo>
                  <a:lnTo>
                    <a:pt x="118575" y="41020"/>
                  </a:lnTo>
                  <a:lnTo>
                    <a:pt x="96012" y="41020"/>
                  </a:lnTo>
                  <a:lnTo>
                    <a:pt x="97663" y="17525"/>
                  </a:lnTo>
                  <a:lnTo>
                    <a:pt x="134112" y="17525"/>
                  </a:lnTo>
                  <a:lnTo>
                    <a:pt x="134112" y="1650"/>
                  </a:lnTo>
                  <a:close/>
                </a:path>
                <a:path w="403225" h="104775">
                  <a:moveTo>
                    <a:pt x="115951" y="40131"/>
                  </a:moveTo>
                  <a:lnTo>
                    <a:pt x="104393" y="40131"/>
                  </a:lnTo>
                  <a:lnTo>
                    <a:pt x="101092" y="40386"/>
                  </a:lnTo>
                  <a:lnTo>
                    <a:pt x="96012" y="41020"/>
                  </a:lnTo>
                  <a:lnTo>
                    <a:pt x="118575" y="41020"/>
                  </a:lnTo>
                  <a:lnTo>
                    <a:pt x="115951" y="40131"/>
                  </a:lnTo>
                  <a:close/>
                </a:path>
                <a:path w="403225" h="104775">
                  <a:moveTo>
                    <a:pt x="0" y="81661"/>
                  </a:moveTo>
                  <a:lnTo>
                    <a:pt x="0" y="99060"/>
                  </a:lnTo>
                  <a:lnTo>
                    <a:pt x="6477" y="102488"/>
                  </a:lnTo>
                  <a:lnTo>
                    <a:pt x="14605" y="104266"/>
                  </a:lnTo>
                  <a:lnTo>
                    <a:pt x="24638" y="104266"/>
                  </a:lnTo>
                  <a:lnTo>
                    <a:pt x="59717" y="89280"/>
                  </a:lnTo>
                  <a:lnTo>
                    <a:pt x="14732" y="89280"/>
                  </a:lnTo>
                  <a:lnTo>
                    <a:pt x="6858" y="86740"/>
                  </a:lnTo>
                  <a:lnTo>
                    <a:pt x="0" y="81661"/>
                  </a:lnTo>
                  <a:close/>
                </a:path>
                <a:path w="403225" h="104775">
                  <a:moveTo>
                    <a:pt x="58379" y="14858"/>
                  </a:moveTo>
                  <a:lnTo>
                    <a:pt x="34543" y="14858"/>
                  </a:lnTo>
                  <a:lnTo>
                    <a:pt x="40005" y="19430"/>
                  </a:lnTo>
                  <a:lnTo>
                    <a:pt x="40005" y="28575"/>
                  </a:lnTo>
                  <a:lnTo>
                    <a:pt x="38673" y="34982"/>
                  </a:lnTo>
                  <a:lnTo>
                    <a:pt x="34686" y="39544"/>
                  </a:lnTo>
                  <a:lnTo>
                    <a:pt x="28057" y="42273"/>
                  </a:lnTo>
                  <a:lnTo>
                    <a:pt x="18796" y="43179"/>
                  </a:lnTo>
                  <a:lnTo>
                    <a:pt x="10414" y="43179"/>
                  </a:lnTo>
                  <a:lnTo>
                    <a:pt x="10414" y="58165"/>
                  </a:lnTo>
                  <a:lnTo>
                    <a:pt x="19304" y="58165"/>
                  </a:lnTo>
                  <a:lnTo>
                    <a:pt x="29712" y="59142"/>
                  </a:lnTo>
                  <a:lnTo>
                    <a:pt x="37131" y="62071"/>
                  </a:lnTo>
                  <a:lnTo>
                    <a:pt x="41574" y="66952"/>
                  </a:lnTo>
                  <a:lnTo>
                    <a:pt x="43053" y="73787"/>
                  </a:lnTo>
                  <a:lnTo>
                    <a:pt x="43053" y="78866"/>
                  </a:lnTo>
                  <a:lnTo>
                    <a:pt x="41275" y="82676"/>
                  </a:lnTo>
                  <a:lnTo>
                    <a:pt x="34163" y="88011"/>
                  </a:lnTo>
                  <a:lnTo>
                    <a:pt x="29464" y="89280"/>
                  </a:lnTo>
                  <a:lnTo>
                    <a:pt x="59717" y="89280"/>
                  </a:lnTo>
                  <a:lnTo>
                    <a:pt x="62611" y="83185"/>
                  </a:lnTo>
                  <a:lnTo>
                    <a:pt x="62611" y="67437"/>
                  </a:lnTo>
                  <a:lnTo>
                    <a:pt x="60452" y="62102"/>
                  </a:lnTo>
                  <a:lnTo>
                    <a:pt x="51943" y="53339"/>
                  </a:lnTo>
                  <a:lnTo>
                    <a:pt x="46355" y="50800"/>
                  </a:lnTo>
                  <a:lnTo>
                    <a:pt x="39370" y="50037"/>
                  </a:lnTo>
                  <a:lnTo>
                    <a:pt x="39370" y="49783"/>
                  </a:lnTo>
                  <a:lnTo>
                    <a:pt x="48131" y="46231"/>
                  </a:lnTo>
                  <a:lnTo>
                    <a:pt x="54403" y="40894"/>
                  </a:lnTo>
                  <a:lnTo>
                    <a:pt x="58175" y="33746"/>
                  </a:lnTo>
                  <a:lnTo>
                    <a:pt x="59436" y="24764"/>
                  </a:lnTo>
                  <a:lnTo>
                    <a:pt x="59436" y="17017"/>
                  </a:lnTo>
                  <a:lnTo>
                    <a:pt x="58379" y="14858"/>
                  </a:lnTo>
                  <a:close/>
                </a:path>
                <a:path w="403225" h="104775">
                  <a:moveTo>
                    <a:pt x="37338" y="0"/>
                  </a:moveTo>
                  <a:lnTo>
                    <a:pt x="18796" y="0"/>
                  </a:lnTo>
                  <a:lnTo>
                    <a:pt x="10668" y="1904"/>
                  </a:lnTo>
                  <a:lnTo>
                    <a:pt x="3937" y="5461"/>
                  </a:lnTo>
                  <a:lnTo>
                    <a:pt x="3937" y="21589"/>
                  </a:lnTo>
                  <a:lnTo>
                    <a:pt x="10287" y="17144"/>
                  </a:lnTo>
                  <a:lnTo>
                    <a:pt x="16891" y="14858"/>
                  </a:lnTo>
                  <a:lnTo>
                    <a:pt x="58379" y="14858"/>
                  </a:lnTo>
                  <a:lnTo>
                    <a:pt x="56515" y="11049"/>
                  </a:lnTo>
                  <a:lnTo>
                    <a:pt x="44958" y="2286"/>
                  </a:lnTo>
                  <a:lnTo>
                    <a:pt x="37338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1280921" y="3207511"/>
              <a:ext cx="295275" cy="104775"/>
            </a:xfrm>
            <a:custGeom>
              <a:avLst/>
              <a:gdLst/>
              <a:ahLst/>
              <a:cxnLst/>
              <a:rect l="l" t="t" r="r" b="b"/>
              <a:pathLst>
                <a:path w="295275" h="104775">
                  <a:moveTo>
                    <a:pt x="109474" y="0"/>
                  </a:moveTo>
                  <a:lnTo>
                    <a:pt x="77948" y="21486"/>
                  </a:lnTo>
                  <a:lnTo>
                    <a:pt x="72643" y="53848"/>
                  </a:lnTo>
                  <a:lnTo>
                    <a:pt x="74812" y="75870"/>
                  </a:lnTo>
                  <a:lnTo>
                    <a:pt x="81327" y="91630"/>
                  </a:lnTo>
                  <a:lnTo>
                    <a:pt x="92200" y="101103"/>
                  </a:lnTo>
                  <a:lnTo>
                    <a:pt x="107441" y="104266"/>
                  </a:lnTo>
                  <a:lnTo>
                    <a:pt x="115683" y="103409"/>
                  </a:lnTo>
                  <a:lnTo>
                    <a:pt x="122888" y="100837"/>
                  </a:lnTo>
                  <a:lnTo>
                    <a:pt x="129069" y="96551"/>
                  </a:lnTo>
                  <a:lnTo>
                    <a:pt x="134239" y="90550"/>
                  </a:lnTo>
                  <a:lnTo>
                    <a:pt x="134920" y="89280"/>
                  </a:lnTo>
                  <a:lnTo>
                    <a:pt x="108203" y="89280"/>
                  </a:lnTo>
                  <a:lnTo>
                    <a:pt x="101129" y="87040"/>
                  </a:lnTo>
                  <a:lnTo>
                    <a:pt x="96091" y="80311"/>
                  </a:lnTo>
                  <a:lnTo>
                    <a:pt x="93077" y="69082"/>
                  </a:lnTo>
                  <a:lnTo>
                    <a:pt x="92107" y="53848"/>
                  </a:lnTo>
                  <a:lnTo>
                    <a:pt x="92191" y="51435"/>
                  </a:lnTo>
                  <a:lnTo>
                    <a:pt x="93100" y="36504"/>
                  </a:lnTo>
                  <a:lnTo>
                    <a:pt x="96186" y="24479"/>
                  </a:lnTo>
                  <a:lnTo>
                    <a:pt x="101344" y="17264"/>
                  </a:lnTo>
                  <a:lnTo>
                    <a:pt x="108584" y="14859"/>
                  </a:lnTo>
                  <a:lnTo>
                    <a:pt x="135809" y="14859"/>
                  </a:lnTo>
                  <a:lnTo>
                    <a:pt x="135016" y="12858"/>
                  </a:lnTo>
                  <a:lnTo>
                    <a:pt x="124382" y="3214"/>
                  </a:lnTo>
                  <a:lnTo>
                    <a:pt x="109474" y="0"/>
                  </a:lnTo>
                  <a:close/>
                </a:path>
                <a:path w="295275" h="104775">
                  <a:moveTo>
                    <a:pt x="135809" y="14859"/>
                  </a:moveTo>
                  <a:lnTo>
                    <a:pt x="108584" y="14859"/>
                  </a:lnTo>
                  <a:lnTo>
                    <a:pt x="115345" y="17212"/>
                  </a:lnTo>
                  <a:lnTo>
                    <a:pt x="120189" y="24257"/>
                  </a:lnTo>
                  <a:lnTo>
                    <a:pt x="123104" y="35968"/>
                  </a:lnTo>
                  <a:lnTo>
                    <a:pt x="124026" y="51435"/>
                  </a:lnTo>
                  <a:lnTo>
                    <a:pt x="123984" y="53848"/>
                  </a:lnTo>
                  <a:lnTo>
                    <a:pt x="123080" y="68492"/>
                  </a:lnTo>
                  <a:lnTo>
                    <a:pt x="120094" y="80041"/>
                  </a:lnTo>
                  <a:lnTo>
                    <a:pt x="115131" y="86971"/>
                  </a:lnTo>
                  <a:lnTo>
                    <a:pt x="108203" y="89280"/>
                  </a:lnTo>
                  <a:lnTo>
                    <a:pt x="134920" y="89280"/>
                  </a:lnTo>
                  <a:lnTo>
                    <a:pt x="138312" y="82956"/>
                  </a:lnTo>
                  <a:lnTo>
                    <a:pt x="141208" y="73898"/>
                  </a:lnTo>
                  <a:lnTo>
                    <a:pt x="142936" y="63386"/>
                  </a:lnTo>
                  <a:lnTo>
                    <a:pt x="143509" y="51435"/>
                  </a:lnTo>
                  <a:lnTo>
                    <a:pt x="141388" y="28932"/>
                  </a:lnTo>
                  <a:lnTo>
                    <a:pt x="135809" y="14859"/>
                  </a:lnTo>
                  <a:close/>
                </a:path>
                <a:path w="295275" h="104775">
                  <a:moveTo>
                    <a:pt x="294894" y="1650"/>
                  </a:moveTo>
                  <a:lnTo>
                    <a:pt x="226440" y="1650"/>
                  </a:lnTo>
                  <a:lnTo>
                    <a:pt x="226440" y="17525"/>
                  </a:lnTo>
                  <a:lnTo>
                    <a:pt x="275081" y="17525"/>
                  </a:lnTo>
                  <a:lnTo>
                    <a:pt x="268416" y="29146"/>
                  </a:lnTo>
                  <a:lnTo>
                    <a:pt x="249491" y="71985"/>
                  </a:lnTo>
                  <a:lnTo>
                    <a:pt x="242062" y="102488"/>
                  </a:lnTo>
                  <a:lnTo>
                    <a:pt x="261747" y="102488"/>
                  </a:lnTo>
                  <a:lnTo>
                    <a:pt x="263528" y="91868"/>
                  </a:lnTo>
                  <a:lnTo>
                    <a:pt x="265810" y="81534"/>
                  </a:lnTo>
                  <a:lnTo>
                    <a:pt x="281003" y="39719"/>
                  </a:lnTo>
                  <a:lnTo>
                    <a:pt x="294894" y="12191"/>
                  </a:lnTo>
                  <a:lnTo>
                    <a:pt x="294894" y="1650"/>
                  </a:lnTo>
                  <a:close/>
                </a:path>
                <a:path w="295275" h="104775">
                  <a:moveTo>
                    <a:pt x="199136" y="23240"/>
                  </a:moveTo>
                  <a:lnTo>
                    <a:pt x="180086" y="23240"/>
                  </a:lnTo>
                  <a:lnTo>
                    <a:pt x="180086" y="102488"/>
                  </a:lnTo>
                  <a:lnTo>
                    <a:pt x="199136" y="102488"/>
                  </a:lnTo>
                  <a:lnTo>
                    <a:pt x="199136" y="23240"/>
                  </a:lnTo>
                  <a:close/>
                </a:path>
                <a:path w="295275" h="104775">
                  <a:moveTo>
                    <a:pt x="199136" y="0"/>
                  </a:moveTo>
                  <a:lnTo>
                    <a:pt x="187071" y="0"/>
                  </a:lnTo>
                  <a:lnTo>
                    <a:pt x="180286" y="4933"/>
                  </a:lnTo>
                  <a:lnTo>
                    <a:pt x="173275" y="9080"/>
                  </a:lnTo>
                  <a:lnTo>
                    <a:pt x="166050" y="12465"/>
                  </a:lnTo>
                  <a:lnTo>
                    <a:pt x="158622" y="15112"/>
                  </a:lnTo>
                  <a:lnTo>
                    <a:pt x="158622" y="32003"/>
                  </a:lnTo>
                  <a:lnTo>
                    <a:pt x="162940" y="31496"/>
                  </a:lnTo>
                  <a:lnTo>
                    <a:pt x="167005" y="30479"/>
                  </a:lnTo>
                  <a:lnTo>
                    <a:pt x="170941" y="28701"/>
                  </a:lnTo>
                  <a:lnTo>
                    <a:pt x="174878" y="27050"/>
                  </a:lnTo>
                  <a:lnTo>
                    <a:pt x="177927" y="25273"/>
                  </a:lnTo>
                  <a:lnTo>
                    <a:pt x="180086" y="23240"/>
                  </a:lnTo>
                  <a:lnTo>
                    <a:pt x="199136" y="23240"/>
                  </a:lnTo>
                  <a:lnTo>
                    <a:pt x="199136" y="0"/>
                  </a:lnTo>
                  <a:close/>
                </a:path>
                <a:path w="295275" h="104775">
                  <a:moveTo>
                    <a:pt x="62001" y="15493"/>
                  </a:moveTo>
                  <a:lnTo>
                    <a:pt x="33781" y="15493"/>
                  </a:lnTo>
                  <a:lnTo>
                    <a:pt x="37846" y="16763"/>
                  </a:lnTo>
                  <a:lnTo>
                    <a:pt x="40512" y="19176"/>
                  </a:lnTo>
                  <a:lnTo>
                    <a:pt x="43180" y="21716"/>
                  </a:lnTo>
                  <a:lnTo>
                    <a:pt x="44450" y="25146"/>
                  </a:lnTo>
                  <a:lnTo>
                    <a:pt x="44450" y="33274"/>
                  </a:lnTo>
                  <a:lnTo>
                    <a:pt x="43561" y="36449"/>
                  </a:lnTo>
                  <a:lnTo>
                    <a:pt x="39750" y="42290"/>
                  </a:lnTo>
                  <a:lnTo>
                    <a:pt x="36703" y="45338"/>
                  </a:lnTo>
                  <a:lnTo>
                    <a:pt x="24812" y="54427"/>
                  </a:lnTo>
                  <a:lnTo>
                    <a:pt x="18668" y="59404"/>
                  </a:lnTo>
                  <a:lnTo>
                    <a:pt x="2793" y="79883"/>
                  </a:lnTo>
                  <a:lnTo>
                    <a:pt x="889" y="84454"/>
                  </a:lnTo>
                  <a:lnTo>
                    <a:pt x="0" y="89408"/>
                  </a:lnTo>
                  <a:lnTo>
                    <a:pt x="0" y="102488"/>
                  </a:lnTo>
                  <a:lnTo>
                    <a:pt x="62865" y="102488"/>
                  </a:lnTo>
                  <a:lnTo>
                    <a:pt x="62865" y="86360"/>
                  </a:lnTo>
                  <a:lnTo>
                    <a:pt x="20193" y="86360"/>
                  </a:lnTo>
                  <a:lnTo>
                    <a:pt x="20193" y="83947"/>
                  </a:lnTo>
                  <a:lnTo>
                    <a:pt x="21462" y="81025"/>
                  </a:lnTo>
                  <a:lnTo>
                    <a:pt x="24130" y="77850"/>
                  </a:lnTo>
                  <a:lnTo>
                    <a:pt x="26796" y="74549"/>
                  </a:lnTo>
                  <a:lnTo>
                    <a:pt x="31241" y="70738"/>
                  </a:lnTo>
                  <a:lnTo>
                    <a:pt x="37465" y="66166"/>
                  </a:lnTo>
                  <a:lnTo>
                    <a:pt x="43941" y="61213"/>
                  </a:lnTo>
                  <a:lnTo>
                    <a:pt x="47116" y="58674"/>
                  </a:lnTo>
                  <a:lnTo>
                    <a:pt x="50291" y="56261"/>
                  </a:lnTo>
                  <a:lnTo>
                    <a:pt x="53212" y="53466"/>
                  </a:lnTo>
                  <a:lnTo>
                    <a:pt x="63753" y="33274"/>
                  </a:lnTo>
                  <a:lnTo>
                    <a:pt x="63753" y="19685"/>
                  </a:lnTo>
                  <a:lnTo>
                    <a:pt x="62001" y="15493"/>
                  </a:lnTo>
                  <a:close/>
                </a:path>
                <a:path w="295275" h="104775">
                  <a:moveTo>
                    <a:pt x="30987" y="0"/>
                  </a:moveTo>
                  <a:lnTo>
                    <a:pt x="23538" y="543"/>
                  </a:lnTo>
                  <a:lnTo>
                    <a:pt x="16446" y="2158"/>
                  </a:lnTo>
                  <a:lnTo>
                    <a:pt x="9735" y="4822"/>
                  </a:lnTo>
                  <a:lnTo>
                    <a:pt x="3428" y="8509"/>
                  </a:lnTo>
                  <a:lnTo>
                    <a:pt x="3428" y="25780"/>
                  </a:lnTo>
                  <a:lnTo>
                    <a:pt x="9479" y="21280"/>
                  </a:lnTo>
                  <a:lnTo>
                    <a:pt x="15636" y="18065"/>
                  </a:lnTo>
                  <a:lnTo>
                    <a:pt x="21913" y="16136"/>
                  </a:lnTo>
                  <a:lnTo>
                    <a:pt x="28321" y="15493"/>
                  </a:lnTo>
                  <a:lnTo>
                    <a:pt x="62001" y="15493"/>
                  </a:lnTo>
                  <a:lnTo>
                    <a:pt x="60833" y="12700"/>
                  </a:lnTo>
                  <a:lnTo>
                    <a:pt x="55244" y="7620"/>
                  </a:lnTo>
                  <a:lnTo>
                    <a:pt x="50508" y="4286"/>
                  </a:lnTo>
                  <a:lnTo>
                    <a:pt x="44878" y="1905"/>
                  </a:lnTo>
                  <a:lnTo>
                    <a:pt x="38367" y="476"/>
                  </a:lnTo>
                  <a:lnTo>
                    <a:pt x="30987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3015233" y="3207511"/>
              <a:ext cx="399415" cy="104775"/>
            </a:xfrm>
            <a:custGeom>
              <a:avLst/>
              <a:gdLst/>
              <a:ahLst/>
              <a:cxnLst/>
              <a:rect l="l" t="t" r="r" b="b"/>
              <a:pathLst>
                <a:path w="399414" h="104775">
                  <a:moveTo>
                    <a:pt x="240156" y="83185"/>
                  </a:moveTo>
                  <a:lnTo>
                    <a:pt x="233934" y="83185"/>
                  </a:lnTo>
                  <a:lnTo>
                    <a:pt x="231140" y="84200"/>
                  </a:lnTo>
                  <a:lnTo>
                    <a:pt x="228854" y="86233"/>
                  </a:lnTo>
                  <a:lnTo>
                    <a:pt x="226568" y="88137"/>
                  </a:lnTo>
                  <a:lnTo>
                    <a:pt x="225425" y="90677"/>
                  </a:lnTo>
                  <a:lnTo>
                    <a:pt x="225482" y="96774"/>
                  </a:lnTo>
                  <a:lnTo>
                    <a:pt x="226568" y="99187"/>
                  </a:lnTo>
                  <a:lnTo>
                    <a:pt x="228727" y="101218"/>
                  </a:lnTo>
                  <a:lnTo>
                    <a:pt x="231013" y="103124"/>
                  </a:lnTo>
                  <a:lnTo>
                    <a:pt x="233680" y="104139"/>
                  </a:lnTo>
                  <a:lnTo>
                    <a:pt x="240156" y="104139"/>
                  </a:lnTo>
                  <a:lnTo>
                    <a:pt x="242951" y="103250"/>
                  </a:lnTo>
                  <a:lnTo>
                    <a:pt x="245110" y="101218"/>
                  </a:lnTo>
                  <a:lnTo>
                    <a:pt x="247395" y="99313"/>
                  </a:lnTo>
                  <a:lnTo>
                    <a:pt x="248539" y="96774"/>
                  </a:lnTo>
                  <a:lnTo>
                    <a:pt x="248539" y="90677"/>
                  </a:lnTo>
                  <a:lnTo>
                    <a:pt x="247395" y="88137"/>
                  </a:lnTo>
                  <a:lnTo>
                    <a:pt x="245110" y="86233"/>
                  </a:lnTo>
                  <a:lnTo>
                    <a:pt x="242951" y="84200"/>
                  </a:lnTo>
                  <a:lnTo>
                    <a:pt x="240156" y="83185"/>
                  </a:lnTo>
                  <a:close/>
                </a:path>
                <a:path w="399414" h="104775">
                  <a:moveTo>
                    <a:pt x="113538" y="0"/>
                  </a:moveTo>
                  <a:lnTo>
                    <a:pt x="101854" y="0"/>
                  </a:lnTo>
                  <a:lnTo>
                    <a:pt x="96520" y="1270"/>
                  </a:lnTo>
                  <a:lnTo>
                    <a:pt x="76327" y="31623"/>
                  </a:lnTo>
                  <a:lnTo>
                    <a:pt x="77724" y="36067"/>
                  </a:lnTo>
                  <a:lnTo>
                    <a:pt x="80645" y="40004"/>
                  </a:lnTo>
                  <a:lnTo>
                    <a:pt x="83439" y="43941"/>
                  </a:lnTo>
                  <a:lnTo>
                    <a:pt x="87249" y="47116"/>
                  </a:lnTo>
                  <a:lnTo>
                    <a:pt x="92075" y="49657"/>
                  </a:lnTo>
                  <a:lnTo>
                    <a:pt x="85979" y="51942"/>
                  </a:lnTo>
                  <a:lnTo>
                    <a:pt x="73152" y="84200"/>
                  </a:lnTo>
                  <a:lnTo>
                    <a:pt x="76200" y="91186"/>
                  </a:lnTo>
                  <a:lnTo>
                    <a:pt x="107442" y="104266"/>
                  </a:lnTo>
                  <a:lnTo>
                    <a:pt x="114942" y="103768"/>
                  </a:lnTo>
                  <a:lnTo>
                    <a:pt x="139321" y="90042"/>
                  </a:lnTo>
                  <a:lnTo>
                    <a:pt x="102489" y="90042"/>
                  </a:lnTo>
                  <a:lnTo>
                    <a:pt x="98552" y="88646"/>
                  </a:lnTo>
                  <a:lnTo>
                    <a:pt x="95631" y="85851"/>
                  </a:lnTo>
                  <a:lnTo>
                    <a:pt x="92837" y="83058"/>
                  </a:lnTo>
                  <a:lnTo>
                    <a:pt x="91313" y="79248"/>
                  </a:lnTo>
                  <a:lnTo>
                    <a:pt x="91419" y="69087"/>
                  </a:lnTo>
                  <a:lnTo>
                    <a:pt x="92964" y="65404"/>
                  </a:lnTo>
                  <a:lnTo>
                    <a:pt x="96012" y="62229"/>
                  </a:lnTo>
                  <a:lnTo>
                    <a:pt x="99060" y="59182"/>
                  </a:lnTo>
                  <a:lnTo>
                    <a:pt x="102870" y="57530"/>
                  </a:lnTo>
                  <a:lnTo>
                    <a:pt x="135572" y="57530"/>
                  </a:lnTo>
                  <a:lnTo>
                    <a:pt x="133477" y="54737"/>
                  </a:lnTo>
                  <a:lnTo>
                    <a:pt x="128651" y="51435"/>
                  </a:lnTo>
                  <a:lnTo>
                    <a:pt x="122555" y="49149"/>
                  </a:lnTo>
                  <a:lnTo>
                    <a:pt x="129815" y="44866"/>
                  </a:lnTo>
                  <a:lnTo>
                    <a:pt x="132006" y="42672"/>
                  </a:lnTo>
                  <a:lnTo>
                    <a:pt x="104140" y="42672"/>
                  </a:lnTo>
                  <a:lnTo>
                    <a:pt x="100965" y="41275"/>
                  </a:lnTo>
                  <a:lnTo>
                    <a:pt x="95758" y="35560"/>
                  </a:lnTo>
                  <a:lnTo>
                    <a:pt x="94488" y="32130"/>
                  </a:lnTo>
                  <a:lnTo>
                    <a:pt x="94488" y="23749"/>
                  </a:lnTo>
                  <a:lnTo>
                    <a:pt x="95631" y="20447"/>
                  </a:lnTo>
                  <a:lnTo>
                    <a:pt x="100330" y="15493"/>
                  </a:lnTo>
                  <a:lnTo>
                    <a:pt x="103632" y="14224"/>
                  </a:lnTo>
                  <a:lnTo>
                    <a:pt x="135902" y="14224"/>
                  </a:lnTo>
                  <a:lnTo>
                    <a:pt x="135128" y="13080"/>
                  </a:lnTo>
                  <a:lnTo>
                    <a:pt x="132461" y="9016"/>
                  </a:lnTo>
                  <a:lnTo>
                    <a:pt x="128651" y="5841"/>
                  </a:lnTo>
                  <a:lnTo>
                    <a:pt x="123825" y="3555"/>
                  </a:lnTo>
                  <a:lnTo>
                    <a:pt x="118999" y="1142"/>
                  </a:lnTo>
                  <a:lnTo>
                    <a:pt x="113538" y="0"/>
                  </a:lnTo>
                  <a:close/>
                </a:path>
                <a:path w="399414" h="104775">
                  <a:moveTo>
                    <a:pt x="135572" y="57530"/>
                  </a:moveTo>
                  <a:lnTo>
                    <a:pt x="112268" y="57530"/>
                  </a:lnTo>
                  <a:lnTo>
                    <a:pt x="116078" y="59182"/>
                  </a:lnTo>
                  <a:lnTo>
                    <a:pt x="119126" y="62357"/>
                  </a:lnTo>
                  <a:lnTo>
                    <a:pt x="122174" y="65659"/>
                  </a:lnTo>
                  <a:lnTo>
                    <a:pt x="123545" y="69087"/>
                  </a:lnTo>
                  <a:lnTo>
                    <a:pt x="123652" y="79248"/>
                  </a:lnTo>
                  <a:lnTo>
                    <a:pt x="122301" y="83058"/>
                  </a:lnTo>
                  <a:lnTo>
                    <a:pt x="116713" y="88646"/>
                  </a:lnTo>
                  <a:lnTo>
                    <a:pt x="112649" y="90042"/>
                  </a:lnTo>
                  <a:lnTo>
                    <a:pt x="139321" y="90042"/>
                  </a:lnTo>
                  <a:lnTo>
                    <a:pt x="141929" y="84200"/>
                  </a:lnTo>
                  <a:lnTo>
                    <a:pt x="141986" y="69087"/>
                  </a:lnTo>
                  <a:lnTo>
                    <a:pt x="140208" y="63753"/>
                  </a:lnTo>
                  <a:lnTo>
                    <a:pt x="135572" y="57530"/>
                  </a:lnTo>
                  <a:close/>
                </a:path>
                <a:path w="399414" h="104775">
                  <a:moveTo>
                    <a:pt x="135902" y="14224"/>
                  </a:moveTo>
                  <a:lnTo>
                    <a:pt x="112014" y="14224"/>
                  </a:lnTo>
                  <a:lnTo>
                    <a:pt x="115189" y="15493"/>
                  </a:lnTo>
                  <a:lnTo>
                    <a:pt x="117602" y="17907"/>
                  </a:lnTo>
                  <a:lnTo>
                    <a:pt x="120142" y="20320"/>
                  </a:lnTo>
                  <a:lnTo>
                    <a:pt x="121285" y="23749"/>
                  </a:lnTo>
                  <a:lnTo>
                    <a:pt x="121285" y="32130"/>
                  </a:lnTo>
                  <a:lnTo>
                    <a:pt x="120015" y="35560"/>
                  </a:lnTo>
                  <a:lnTo>
                    <a:pt x="117348" y="38353"/>
                  </a:lnTo>
                  <a:lnTo>
                    <a:pt x="114808" y="41148"/>
                  </a:lnTo>
                  <a:lnTo>
                    <a:pt x="111633" y="42672"/>
                  </a:lnTo>
                  <a:lnTo>
                    <a:pt x="132006" y="42672"/>
                  </a:lnTo>
                  <a:lnTo>
                    <a:pt x="135016" y="39655"/>
                  </a:lnTo>
                  <a:lnTo>
                    <a:pt x="138146" y="33539"/>
                  </a:lnTo>
                  <a:lnTo>
                    <a:pt x="139192" y="26542"/>
                  </a:lnTo>
                  <a:lnTo>
                    <a:pt x="139192" y="21589"/>
                  </a:lnTo>
                  <a:lnTo>
                    <a:pt x="137795" y="17017"/>
                  </a:lnTo>
                  <a:lnTo>
                    <a:pt x="135902" y="14224"/>
                  </a:lnTo>
                  <a:close/>
                </a:path>
                <a:path w="399414" h="104775">
                  <a:moveTo>
                    <a:pt x="309880" y="0"/>
                  </a:moveTo>
                  <a:lnTo>
                    <a:pt x="302260" y="0"/>
                  </a:lnTo>
                  <a:lnTo>
                    <a:pt x="292387" y="1015"/>
                  </a:lnTo>
                  <a:lnTo>
                    <a:pt x="260873" y="34512"/>
                  </a:lnTo>
                  <a:lnTo>
                    <a:pt x="257952" y="57403"/>
                  </a:lnTo>
                  <a:lnTo>
                    <a:pt x="257991" y="58674"/>
                  </a:lnTo>
                  <a:lnTo>
                    <a:pt x="271932" y="97194"/>
                  </a:lnTo>
                  <a:lnTo>
                    <a:pt x="292989" y="104266"/>
                  </a:lnTo>
                  <a:lnTo>
                    <a:pt x="300011" y="103649"/>
                  </a:lnTo>
                  <a:lnTo>
                    <a:pt x="306403" y="101806"/>
                  </a:lnTo>
                  <a:lnTo>
                    <a:pt x="312152" y="98748"/>
                  </a:lnTo>
                  <a:lnTo>
                    <a:pt x="317245" y="94487"/>
                  </a:lnTo>
                  <a:lnTo>
                    <a:pt x="321384" y="89280"/>
                  </a:lnTo>
                  <a:lnTo>
                    <a:pt x="288290" y="89280"/>
                  </a:lnTo>
                  <a:lnTo>
                    <a:pt x="284606" y="87375"/>
                  </a:lnTo>
                  <a:lnTo>
                    <a:pt x="279019" y="79501"/>
                  </a:lnTo>
                  <a:lnTo>
                    <a:pt x="277621" y="74802"/>
                  </a:lnTo>
                  <a:lnTo>
                    <a:pt x="277621" y="64642"/>
                  </a:lnTo>
                  <a:lnTo>
                    <a:pt x="279019" y="60578"/>
                  </a:lnTo>
                  <a:lnTo>
                    <a:pt x="281940" y="57403"/>
                  </a:lnTo>
                  <a:lnTo>
                    <a:pt x="284733" y="54228"/>
                  </a:lnTo>
                  <a:lnTo>
                    <a:pt x="288417" y="52704"/>
                  </a:lnTo>
                  <a:lnTo>
                    <a:pt x="324400" y="52704"/>
                  </a:lnTo>
                  <a:lnTo>
                    <a:pt x="321987" y="49911"/>
                  </a:lnTo>
                  <a:lnTo>
                    <a:pt x="276987" y="49911"/>
                  </a:lnTo>
                  <a:lnTo>
                    <a:pt x="277419" y="42552"/>
                  </a:lnTo>
                  <a:lnTo>
                    <a:pt x="295275" y="14859"/>
                  </a:lnTo>
                  <a:lnTo>
                    <a:pt x="320040" y="14859"/>
                  </a:lnTo>
                  <a:lnTo>
                    <a:pt x="320040" y="2921"/>
                  </a:lnTo>
                  <a:lnTo>
                    <a:pt x="315849" y="1015"/>
                  </a:lnTo>
                  <a:lnTo>
                    <a:pt x="309880" y="0"/>
                  </a:lnTo>
                  <a:close/>
                </a:path>
                <a:path w="399414" h="104775">
                  <a:moveTo>
                    <a:pt x="324400" y="52704"/>
                  </a:moveTo>
                  <a:lnTo>
                    <a:pt x="303021" y="52704"/>
                  </a:lnTo>
                  <a:lnTo>
                    <a:pt x="307975" y="58674"/>
                  </a:lnTo>
                  <a:lnTo>
                    <a:pt x="307975" y="76073"/>
                  </a:lnTo>
                  <a:lnTo>
                    <a:pt x="306705" y="80517"/>
                  </a:lnTo>
                  <a:lnTo>
                    <a:pt x="304038" y="84074"/>
                  </a:lnTo>
                  <a:lnTo>
                    <a:pt x="301244" y="87629"/>
                  </a:lnTo>
                  <a:lnTo>
                    <a:pt x="297688" y="89280"/>
                  </a:lnTo>
                  <a:lnTo>
                    <a:pt x="321384" y="89280"/>
                  </a:lnTo>
                  <a:lnTo>
                    <a:pt x="326898" y="69341"/>
                  </a:lnTo>
                  <a:lnTo>
                    <a:pt x="326898" y="60198"/>
                  </a:lnTo>
                  <a:lnTo>
                    <a:pt x="324400" y="52704"/>
                  </a:lnTo>
                  <a:close/>
                </a:path>
                <a:path w="399414" h="104775">
                  <a:moveTo>
                    <a:pt x="307594" y="38226"/>
                  </a:moveTo>
                  <a:lnTo>
                    <a:pt x="289432" y="38226"/>
                  </a:lnTo>
                  <a:lnTo>
                    <a:pt x="282194" y="42037"/>
                  </a:lnTo>
                  <a:lnTo>
                    <a:pt x="277368" y="49911"/>
                  </a:lnTo>
                  <a:lnTo>
                    <a:pt x="321987" y="49911"/>
                  </a:lnTo>
                  <a:lnTo>
                    <a:pt x="319278" y="46862"/>
                  </a:lnTo>
                  <a:lnTo>
                    <a:pt x="314325" y="41021"/>
                  </a:lnTo>
                  <a:lnTo>
                    <a:pt x="307594" y="38226"/>
                  </a:lnTo>
                  <a:close/>
                </a:path>
                <a:path w="399414" h="104775">
                  <a:moveTo>
                    <a:pt x="320040" y="14859"/>
                  </a:moveTo>
                  <a:lnTo>
                    <a:pt x="309371" y="14859"/>
                  </a:lnTo>
                  <a:lnTo>
                    <a:pt x="314960" y="16383"/>
                  </a:lnTo>
                  <a:lnTo>
                    <a:pt x="320040" y="19176"/>
                  </a:lnTo>
                  <a:lnTo>
                    <a:pt x="320040" y="14859"/>
                  </a:lnTo>
                  <a:close/>
                </a:path>
                <a:path w="399414" h="104775">
                  <a:moveTo>
                    <a:pt x="152781" y="82168"/>
                  </a:moveTo>
                  <a:lnTo>
                    <a:pt x="152781" y="99440"/>
                  </a:lnTo>
                  <a:lnTo>
                    <a:pt x="158623" y="102615"/>
                  </a:lnTo>
                  <a:lnTo>
                    <a:pt x="166624" y="104266"/>
                  </a:lnTo>
                  <a:lnTo>
                    <a:pt x="176530" y="104266"/>
                  </a:lnTo>
                  <a:lnTo>
                    <a:pt x="209514" y="89280"/>
                  </a:lnTo>
                  <a:lnTo>
                    <a:pt x="170942" y="89280"/>
                  </a:lnTo>
                  <a:lnTo>
                    <a:pt x="167132" y="88773"/>
                  </a:lnTo>
                  <a:lnTo>
                    <a:pt x="163195" y="87502"/>
                  </a:lnTo>
                  <a:lnTo>
                    <a:pt x="159385" y="86233"/>
                  </a:lnTo>
                  <a:lnTo>
                    <a:pt x="155829" y="84454"/>
                  </a:lnTo>
                  <a:lnTo>
                    <a:pt x="152781" y="82168"/>
                  </a:lnTo>
                  <a:close/>
                </a:path>
                <a:path w="399414" h="104775">
                  <a:moveTo>
                    <a:pt x="212641" y="55245"/>
                  </a:moveTo>
                  <a:lnTo>
                    <a:pt x="179705" y="55245"/>
                  </a:lnTo>
                  <a:lnTo>
                    <a:pt x="185674" y="56514"/>
                  </a:lnTo>
                  <a:lnTo>
                    <a:pt x="193548" y="61849"/>
                  </a:lnTo>
                  <a:lnTo>
                    <a:pt x="195453" y="66039"/>
                  </a:lnTo>
                  <a:lnTo>
                    <a:pt x="195384" y="77370"/>
                  </a:lnTo>
                  <a:lnTo>
                    <a:pt x="193548" y="81534"/>
                  </a:lnTo>
                  <a:lnTo>
                    <a:pt x="189865" y="84709"/>
                  </a:lnTo>
                  <a:lnTo>
                    <a:pt x="186182" y="87757"/>
                  </a:lnTo>
                  <a:lnTo>
                    <a:pt x="181102" y="89280"/>
                  </a:lnTo>
                  <a:lnTo>
                    <a:pt x="209514" y="89280"/>
                  </a:lnTo>
                  <a:lnTo>
                    <a:pt x="212312" y="84137"/>
                  </a:lnTo>
                  <a:lnTo>
                    <a:pt x="214241" y="77370"/>
                  </a:lnTo>
                  <a:lnTo>
                    <a:pt x="214884" y="69723"/>
                  </a:lnTo>
                  <a:lnTo>
                    <a:pt x="214884" y="60705"/>
                  </a:lnTo>
                  <a:lnTo>
                    <a:pt x="212641" y="55245"/>
                  </a:lnTo>
                  <a:close/>
                </a:path>
                <a:path w="399414" h="104775">
                  <a:moveTo>
                    <a:pt x="210312" y="1650"/>
                  </a:moveTo>
                  <a:lnTo>
                    <a:pt x="158115" y="1650"/>
                  </a:lnTo>
                  <a:lnTo>
                    <a:pt x="154305" y="56641"/>
                  </a:lnTo>
                  <a:lnTo>
                    <a:pt x="160401" y="55752"/>
                  </a:lnTo>
                  <a:lnTo>
                    <a:pt x="166116" y="55245"/>
                  </a:lnTo>
                  <a:lnTo>
                    <a:pt x="212641" y="55245"/>
                  </a:lnTo>
                  <a:lnTo>
                    <a:pt x="211963" y="53593"/>
                  </a:lnTo>
                  <a:lnTo>
                    <a:pt x="205994" y="48133"/>
                  </a:lnTo>
                  <a:lnTo>
                    <a:pt x="200025" y="42799"/>
                  </a:lnTo>
                  <a:lnTo>
                    <a:pt x="194775" y="41021"/>
                  </a:lnTo>
                  <a:lnTo>
                    <a:pt x="172212" y="41021"/>
                  </a:lnTo>
                  <a:lnTo>
                    <a:pt x="173863" y="17525"/>
                  </a:lnTo>
                  <a:lnTo>
                    <a:pt x="210312" y="17525"/>
                  </a:lnTo>
                  <a:lnTo>
                    <a:pt x="210312" y="1650"/>
                  </a:lnTo>
                  <a:close/>
                </a:path>
                <a:path w="399414" h="104775">
                  <a:moveTo>
                    <a:pt x="192151" y="40132"/>
                  </a:moveTo>
                  <a:lnTo>
                    <a:pt x="180594" y="40132"/>
                  </a:lnTo>
                  <a:lnTo>
                    <a:pt x="177292" y="40386"/>
                  </a:lnTo>
                  <a:lnTo>
                    <a:pt x="172212" y="41021"/>
                  </a:lnTo>
                  <a:lnTo>
                    <a:pt x="194775" y="41021"/>
                  </a:lnTo>
                  <a:lnTo>
                    <a:pt x="192151" y="40132"/>
                  </a:lnTo>
                  <a:close/>
                </a:path>
                <a:path w="399414" h="104775">
                  <a:moveTo>
                    <a:pt x="336804" y="81787"/>
                  </a:moveTo>
                  <a:lnTo>
                    <a:pt x="336804" y="99060"/>
                  </a:lnTo>
                  <a:lnTo>
                    <a:pt x="343281" y="102488"/>
                  </a:lnTo>
                  <a:lnTo>
                    <a:pt x="351408" y="104266"/>
                  </a:lnTo>
                  <a:lnTo>
                    <a:pt x="361442" y="104266"/>
                  </a:lnTo>
                  <a:lnTo>
                    <a:pt x="396533" y="89280"/>
                  </a:lnTo>
                  <a:lnTo>
                    <a:pt x="351536" y="89280"/>
                  </a:lnTo>
                  <a:lnTo>
                    <a:pt x="343662" y="86740"/>
                  </a:lnTo>
                  <a:lnTo>
                    <a:pt x="336804" y="81787"/>
                  </a:lnTo>
                  <a:close/>
                </a:path>
                <a:path w="399414" h="104775">
                  <a:moveTo>
                    <a:pt x="395183" y="14859"/>
                  </a:moveTo>
                  <a:lnTo>
                    <a:pt x="371348" y="14859"/>
                  </a:lnTo>
                  <a:lnTo>
                    <a:pt x="376808" y="19430"/>
                  </a:lnTo>
                  <a:lnTo>
                    <a:pt x="376808" y="28575"/>
                  </a:lnTo>
                  <a:lnTo>
                    <a:pt x="375477" y="35002"/>
                  </a:lnTo>
                  <a:lnTo>
                    <a:pt x="371490" y="39608"/>
                  </a:lnTo>
                  <a:lnTo>
                    <a:pt x="364861" y="42380"/>
                  </a:lnTo>
                  <a:lnTo>
                    <a:pt x="355600" y="43307"/>
                  </a:lnTo>
                  <a:lnTo>
                    <a:pt x="347218" y="43307"/>
                  </a:lnTo>
                  <a:lnTo>
                    <a:pt x="347218" y="58165"/>
                  </a:lnTo>
                  <a:lnTo>
                    <a:pt x="356107" y="58165"/>
                  </a:lnTo>
                  <a:lnTo>
                    <a:pt x="366516" y="59144"/>
                  </a:lnTo>
                  <a:lnTo>
                    <a:pt x="373949" y="62102"/>
                  </a:lnTo>
                  <a:lnTo>
                    <a:pt x="378378" y="67006"/>
                  </a:lnTo>
                  <a:lnTo>
                    <a:pt x="379856" y="73913"/>
                  </a:lnTo>
                  <a:lnTo>
                    <a:pt x="379856" y="78866"/>
                  </a:lnTo>
                  <a:lnTo>
                    <a:pt x="378079" y="82676"/>
                  </a:lnTo>
                  <a:lnTo>
                    <a:pt x="370967" y="88011"/>
                  </a:lnTo>
                  <a:lnTo>
                    <a:pt x="366268" y="89280"/>
                  </a:lnTo>
                  <a:lnTo>
                    <a:pt x="396533" y="89280"/>
                  </a:lnTo>
                  <a:lnTo>
                    <a:pt x="399415" y="83312"/>
                  </a:lnTo>
                  <a:lnTo>
                    <a:pt x="399415" y="67437"/>
                  </a:lnTo>
                  <a:lnTo>
                    <a:pt x="397240" y="62087"/>
                  </a:lnTo>
                  <a:lnTo>
                    <a:pt x="392938" y="57785"/>
                  </a:lnTo>
                  <a:lnTo>
                    <a:pt x="388746" y="53339"/>
                  </a:lnTo>
                  <a:lnTo>
                    <a:pt x="383158" y="50800"/>
                  </a:lnTo>
                  <a:lnTo>
                    <a:pt x="376174" y="50037"/>
                  </a:lnTo>
                  <a:lnTo>
                    <a:pt x="376174" y="49784"/>
                  </a:lnTo>
                  <a:lnTo>
                    <a:pt x="384935" y="46233"/>
                  </a:lnTo>
                  <a:lnTo>
                    <a:pt x="391207" y="40909"/>
                  </a:lnTo>
                  <a:lnTo>
                    <a:pt x="394979" y="33799"/>
                  </a:lnTo>
                  <a:lnTo>
                    <a:pt x="396240" y="24891"/>
                  </a:lnTo>
                  <a:lnTo>
                    <a:pt x="396240" y="17017"/>
                  </a:lnTo>
                  <a:lnTo>
                    <a:pt x="395183" y="14859"/>
                  </a:lnTo>
                  <a:close/>
                </a:path>
                <a:path w="399414" h="104775">
                  <a:moveTo>
                    <a:pt x="374142" y="0"/>
                  </a:moveTo>
                  <a:lnTo>
                    <a:pt x="355600" y="0"/>
                  </a:lnTo>
                  <a:lnTo>
                    <a:pt x="347471" y="1904"/>
                  </a:lnTo>
                  <a:lnTo>
                    <a:pt x="340741" y="5587"/>
                  </a:lnTo>
                  <a:lnTo>
                    <a:pt x="340741" y="21589"/>
                  </a:lnTo>
                  <a:lnTo>
                    <a:pt x="347091" y="17145"/>
                  </a:lnTo>
                  <a:lnTo>
                    <a:pt x="353694" y="14859"/>
                  </a:lnTo>
                  <a:lnTo>
                    <a:pt x="395183" y="14859"/>
                  </a:lnTo>
                  <a:lnTo>
                    <a:pt x="393319" y="11049"/>
                  </a:lnTo>
                  <a:lnTo>
                    <a:pt x="381762" y="2286"/>
                  </a:lnTo>
                  <a:lnTo>
                    <a:pt x="374142" y="0"/>
                  </a:lnTo>
                  <a:close/>
                </a:path>
                <a:path w="399414" h="104775">
                  <a:moveTo>
                    <a:pt x="0" y="81787"/>
                  </a:moveTo>
                  <a:lnTo>
                    <a:pt x="0" y="99060"/>
                  </a:lnTo>
                  <a:lnTo>
                    <a:pt x="6477" y="102488"/>
                  </a:lnTo>
                  <a:lnTo>
                    <a:pt x="14605" y="104266"/>
                  </a:lnTo>
                  <a:lnTo>
                    <a:pt x="24638" y="104266"/>
                  </a:lnTo>
                  <a:lnTo>
                    <a:pt x="59729" y="89280"/>
                  </a:lnTo>
                  <a:lnTo>
                    <a:pt x="14732" y="89280"/>
                  </a:lnTo>
                  <a:lnTo>
                    <a:pt x="6858" y="86740"/>
                  </a:lnTo>
                  <a:lnTo>
                    <a:pt x="0" y="81787"/>
                  </a:lnTo>
                  <a:close/>
                </a:path>
                <a:path w="399414" h="104775">
                  <a:moveTo>
                    <a:pt x="58379" y="14859"/>
                  </a:moveTo>
                  <a:lnTo>
                    <a:pt x="34543" y="14859"/>
                  </a:lnTo>
                  <a:lnTo>
                    <a:pt x="40005" y="19430"/>
                  </a:lnTo>
                  <a:lnTo>
                    <a:pt x="40005" y="28575"/>
                  </a:lnTo>
                  <a:lnTo>
                    <a:pt x="38673" y="35002"/>
                  </a:lnTo>
                  <a:lnTo>
                    <a:pt x="34686" y="39608"/>
                  </a:lnTo>
                  <a:lnTo>
                    <a:pt x="28057" y="42380"/>
                  </a:lnTo>
                  <a:lnTo>
                    <a:pt x="18796" y="43307"/>
                  </a:lnTo>
                  <a:lnTo>
                    <a:pt x="10414" y="43307"/>
                  </a:lnTo>
                  <a:lnTo>
                    <a:pt x="10414" y="58165"/>
                  </a:lnTo>
                  <a:lnTo>
                    <a:pt x="19304" y="58165"/>
                  </a:lnTo>
                  <a:lnTo>
                    <a:pt x="29712" y="59144"/>
                  </a:lnTo>
                  <a:lnTo>
                    <a:pt x="37145" y="62102"/>
                  </a:lnTo>
                  <a:lnTo>
                    <a:pt x="41574" y="67006"/>
                  </a:lnTo>
                  <a:lnTo>
                    <a:pt x="43053" y="73913"/>
                  </a:lnTo>
                  <a:lnTo>
                    <a:pt x="43053" y="78866"/>
                  </a:lnTo>
                  <a:lnTo>
                    <a:pt x="41275" y="82676"/>
                  </a:lnTo>
                  <a:lnTo>
                    <a:pt x="34163" y="88011"/>
                  </a:lnTo>
                  <a:lnTo>
                    <a:pt x="29464" y="89280"/>
                  </a:lnTo>
                  <a:lnTo>
                    <a:pt x="59729" y="89280"/>
                  </a:lnTo>
                  <a:lnTo>
                    <a:pt x="62611" y="83312"/>
                  </a:lnTo>
                  <a:lnTo>
                    <a:pt x="62611" y="67437"/>
                  </a:lnTo>
                  <a:lnTo>
                    <a:pt x="60436" y="62087"/>
                  </a:lnTo>
                  <a:lnTo>
                    <a:pt x="56134" y="57785"/>
                  </a:lnTo>
                  <a:lnTo>
                    <a:pt x="51943" y="53339"/>
                  </a:lnTo>
                  <a:lnTo>
                    <a:pt x="46355" y="50800"/>
                  </a:lnTo>
                  <a:lnTo>
                    <a:pt x="39370" y="50037"/>
                  </a:lnTo>
                  <a:lnTo>
                    <a:pt x="39370" y="49784"/>
                  </a:lnTo>
                  <a:lnTo>
                    <a:pt x="48131" y="46233"/>
                  </a:lnTo>
                  <a:lnTo>
                    <a:pt x="54403" y="40909"/>
                  </a:lnTo>
                  <a:lnTo>
                    <a:pt x="58175" y="33799"/>
                  </a:lnTo>
                  <a:lnTo>
                    <a:pt x="59436" y="24891"/>
                  </a:lnTo>
                  <a:lnTo>
                    <a:pt x="59436" y="17017"/>
                  </a:lnTo>
                  <a:lnTo>
                    <a:pt x="58379" y="14859"/>
                  </a:lnTo>
                  <a:close/>
                </a:path>
                <a:path w="399414" h="104775">
                  <a:moveTo>
                    <a:pt x="37338" y="0"/>
                  </a:moveTo>
                  <a:lnTo>
                    <a:pt x="18796" y="0"/>
                  </a:lnTo>
                  <a:lnTo>
                    <a:pt x="10668" y="1904"/>
                  </a:lnTo>
                  <a:lnTo>
                    <a:pt x="3937" y="5587"/>
                  </a:lnTo>
                  <a:lnTo>
                    <a:pt x="3937" y="21589"/>
                  </a:lnTo>
                  <a:lnTo>
                    <a:pt x="10287" y="17145"/>
                  </a:lnTo>
                  <a:lnTo>
                    <a:pt x="16891" y="14859"/>
                  </a:lnTo>
                  <a:lnTo>
                    <a:pt x="58379" y="14859"/>
                  </a:lnTo>
                  <a:lnTo>
                    <a:pt x="56515" y="11049"/>
                  </a:lnTo>
                  <a:lnTo>
                    <a:pt x="44958" y="2286"/>
                  </a:lnTo>
                  <a:lnTo>
                    <a:pt x="37338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1280921" y="3476116"/>
              <a:ext cx="295910" cy="104139"/>
            </a:xfrm>
            <a:custGeom>
              <a:avLst/>
              <a:gdLst/>
              <a:ahLst/>
              <a:cxnLst/>
              <a:rect l="l" t="t" r="r" b="b"/>
              <a:pathLst>
                <a:path w="295909" h="104139">
                  <a:moveTo>
                    <a:pt x="267081" y="0"/>
                  </a:moveTo>
                  <a:lnTo>
                    <a:pt x="255397" y="0"/>
                  </a:lnTo>
                  <a:lnTo>
                    <a:pt x="250062" y="1143"/>
                  </a:lnTo>
                  <a:lnTo>
                    <a:pt x="229997" y="31496"/>
                  </a:lnTo>
                  <a:lnTo>
                    <a:pt x="231394" y="35941"/>
                  </a:lnTo>
                  <a:lnTo>
                    <a:pt x="236981" y="43815"/>
                  </a:lnTo>
                  <a:lnTo>
                    <a:pt x="240791" y="47117"/>
                  </a:lnTo>
                  <a:lnTo>
                    <a:pt x="245744" y="49530"/>
                  </a:lnTo>
                  <a:lnTo>
                    <a:pt x="239522" y="51816"/>
                  </a:lnTo>
                  <a:lnTo>
                    <a:pt x="226694" y="84074"/>
                  </a:lnTo>
                  <a:lnTo>
                    <a:pt x="229743" y="91059"/>
                  </a:lnTo>
                  <a:lnTo>
                    <a:pt x="260984" y="104140"/>
                  </a:lnTo>
                  <a:lnTo>
                    <a:pt x="268485" y="103641"/>
                  </a:lnTo>
                  <a:lnTo>
                    <a:pt x="292864" y="89916"/>
                  </a:lnTo>
                  <a:lnTo>
                    <a:pt x="256031" y="89916"/>
                  </a:lnTo>
                  <a:lnTo>
                    <a:pt x="252094" y="88519"/>
                  </a:lnTo>
                  <a:lnTo>
                    <a:pt x="246380" y="83058"/>
                  </a:lnTo>
                  <a:lnTo>
                    <a:pt x="244983" y="79121"/>
                  </a:lnTo>
                  <a:lnTo>
                    <a:pt x="245081" y="68961"/>
                  </a:lnTo>
                  <a:lnTo>
                    <a:pt x="246506" y="65278"/>
                  </a:lnTo>
                  <a:lnTo>
                    <a:pt x="249555" y="62103"/>
                  </a:lnTo>
                  <a:lnTo>
                    <a:pt x="252603" y="59055"/>
                  </a:lnTo>
                  <a:lnTo>
                    <a:pt x="256540" y="57404"/>
                  </a:lnTo>
                  <a:lnTo>
                    <a:pt x="289115" y="57404"/>
                  </a:lnTo>
                  <a:lnTo>
                    <a:pt x="287019" y="54610"/>
                  </a:lnTo>
                  <a:lnTo>
                    <a:pt x="282321" y="51308"/>
                  </a:lnTo>
                  <a:lnTo>
                    <a:pt x="276097" y="49149"/>
                  </a:lnTo>
                  <a:lnTo>
                    <a:pt x="283358" y="44793"/>
                  </a:lnTo>
                  <a:lnTo>
                    <a:pt x="285586" y="42545"/>
                  </a:lnTo>
                  <a:lnTo>
                    <a:pt x="257683" y="42545"/>
                  </a:lnTo>
                  <a:lnTo>
                    <a:pt x="254508" y="41148"/>
                  </a:lnTo>
                  <a:lnTo>
                    <a:pt x="251968" y="38227"/>
                  </a:lnTo>
                  <a:lnTo>
                    <a:pt x="249300" y="35433"/>
                  </a:lnTo>
                  <a:lnTo>
                    <a:pt x="248031" y="32004"/>
                  </a:lnTo>
                  <a:lnTo>
                    <a:pt x="257175" y="14097"/>
                  </a:lnTo>
                  <a:lnTo>
                    <a:pt x="289445" y="14097"/>
                  </a:lnTo>
                  <a:lnTo>
                    <a:pt x="288671" y="12954"/>
                  </a:lnTo>
                  <a:lnTo>
                    <a:pt x="286003" y="8890"/>
                  </a:lnTo>
                  <a:lnTo>
                    <a:pt x="282321" y="5715"/>
                  </a:lnTo>
                  <a:lnTo>
                    <a:pt x="277368" y="3429"/>
                  </a:lnTo>
                  <a:lnTo>
                    <a:pt x="272541" y="1143"/>
                  </a:lnTo>
                  <a:lnTo>
                    <a:pt x="267081" y="0"/>
                  </a:lnTo>
                  <a:close/>
                </a:path>
                <a:path w="295909" h="104139">
                  <a:moveTo>
                    <a:pt x="289115" y="57404"/>
                  </a:moveTo>
                  <a:lnTo>
                    <a:pt x="265811" y="57404"/>
                  </a:lnTo>
                  <a:lnTo>
                    <a:pt x="269621" y="59055"/>
                  </a:lnTo>
                  <a:lnTo>
                    <a:pt x="275844" y="65532"/>
                  </a:lnTo>
                  <a:lnTo>
                    <a:pt x="277215" y="68961"/>
                  </a:lnTo>
                  <a:lnTo>
                    <a:pt x="277318" y="79121"/>
                  </a:lnTo>
                  <a:lnTo>
                    <a:pt x="275844" y="82931"/>
                  </a:lnTo>
                  <a:lnTo>
                    <a:pt x="270256" y="88519"/>
                  </a:lnTo>
                  <a:lnTo>
                    <a:pt x="266191" y="89916"/>
                  </a:lnTo>
                  <a:lnTo>
                    <a:pt x="292864" y="89916"/>
                  </a:lnTo>
                  <a:lnTo>
                    <a:pt x="295472" y="84074"/>
                  </a:lnTo>
                  <a:lnTo>
                    <a:pt x="295528" y="68961"/>
                  </a:lnTo>
                  <a:lnTo>
                    <a:pt x="293878" y="63627"/>
                  </a:lnTo>
                  <a:lnTo>
                    <a:pt x="290353" y="59055"/>
                  </a:lnTo>
                  <a:lnTo>
                    <a:pt x="289115" y="57404"/>
                  </a:lnTo>
                  <a:close/>
                </a:path>
                <a:path w="295909" h="104139">
                  <a:moveTo>
                    <a:pt x="289445" y="14097"/>
                  </a:moveTo>
                  <a:lnTo>
                    <a:pt x="265556" y="14097"/>
                  </a:lnTo>
                  <a:lnTo>
                    <a:pt x="268859" y="15367"/>
                  </a:lnTo>
                  <a:lnTo>
                    <a:pt x="273684" y="20193"/>
                  </a:lnTo>
                  <a:lnTo>
                    <a:pt x="274828" y="23622"/>
                  </a:lnTo>
                  <a:lnTo>
                    <a:pt x="274828" y="32004"/>
                  </a:lnTo>
                  <a:lnTo>
                    <a:pt x="273558" y="35433"/>
                  </a:lnTo>
                  <a:lnTo>
                    <a:pt x="270891" y="38227"/>
                  </a:lnTo>
                  <a:lnTo>
                    <a:pt x="268350" y="41148"/>
                  </a:lnTo>
                  <a:lnTo>
                    <a:pt x="265175" y="42545"/>
                  </a:lnTo>
                  <a:lnTo>
                    <a:pt x="285586" y="42545"/>
                  </a:lnTo>
                  <a:lnTo>
                    <a:pt x="288559" y="39544"/>
                  </a:lnTo>
                  <a:lnTo>
                    <a:pt x="291689" y="33414"/>
                  </a:lnTo>
                  <a:lnTo>
                    <a:pt x="292734" y="26416"/>
                  </a:lnTo>
                  <a:lnTo>
                    <a:pt x="292734" y="21462"/>
                  </a:lnTo>
                  <a:lnTo>
                    <a:pt x="291338" y="16891"/>
                  </a:lnTo>
                  <a:lnTo>
                    <a:pt x="289445" y="14097"/>
                  </a:lnTo>
                  <a:close/>
                </a:path>
                <a:path w="295909" h="104139">
                  <a:moveTo>
                    <a:pt x="109474" y="0"/>
                  </a:moveTo>
                  <a:lnTo>
                    <a:pt x="75009" y="30575"/>
                  </a:lnTo>
                  <a:lnTo>
                    <a:pt x="72643" y="53721"/>
                  </a:lnTo>
                  <a:lnTo>
                    <a:pt x="74812" y="75797"/>
                  </a:lnTo>
                  <a:lnTo>
                    <a:pt x="81327" y="91551"/>
                  </a:lnTo>
                  <a:lnTo>
                    <a:pt x="92200" y="100994"/>
                  </a:lnTo>
                  <a:lnTo>
                    <a:pt x="107441" y="104140"/>
                  </a:lnTo>
                  <a:lnTo>
                    <a:pt x="115683" y="103282"/>
                  </a:lnTo>
                  <a:lnTo>
                    <a:pt x="122888" y="100711"/>
                  </a:lnTo>
                  <a:lnTo>
                    <a:pt x="129069" y="96424"/>
                  </a:lnTo>
                  <a:lnTo>
                    <a:pt x="134239" y="90424"/>
                  </a:lnTo>
                  <a:lnTo>
                    <a:pt x="134920" y="89154"/>
                  </a:lnTo>
                  <a:lnTo>
                    <a:pt x="108203" y="89154"/>
                  </a:lnTo>
                  <a:lnTo>
                    <a:pt x="101129" y="86913"/>
                  </a:lnTo>
                  <a:lnTo>
                    <a:pt x="96091" y="80184"/>
                  </a:lnTo>
                  <a:lnTo>
                    <a:pt x="93077" y="68955"/>
                  </a:lnTo>
                  <a:lnTo>
                    <a:pt x="92107" y="53721"/>
                  </a:lnTo>
                  <a:lnTo>
                    <a:pt x="92191" y="51308"/>
                  </a:lnTo>
                  <a:lnTo>
                    <a:pt x="93100" y="36397"/>
                  </a:lnTo>
                  <a:lnTo>
                    <a:pt x="96186" y="24415"/>
                  </a:lnTo>
                  <a:lnTo>
                    <a:pt x="101344" y="17244"/>
                  </a:lnTo>
                  <a:lnTo>
                    <a:pt x="108584" y="14859"/>
                  </a:lnTo>
                  <a:lnTo>
                    <a:pt x="135837" y="14859"/>
                  </a:lnTo>
                  <a:lnTo>
                    <a:pt x="135016" y="12795"/>
                  </a:lnTo>
                  <a:lnTo>
                    <a:pt x="124382" y="3194"/>
                  </a:lnTo>
                  <a:lnTo>
                    <a:pt x="109474" y="0"/>
                  </a:lnTo>
                  <a:close/>
                </a:path>
                <a:path w="295909" h="104139">
                  <a:moveTo>
                    <a:pt x="135837" y="14859"/>
                  </a:moveTo>
                  <a:lnTo>
                    <a:pt x="108584" y="14859"/>
                  </a:lnTo>
                  <a:lnTo>
                    <a:pt x="115345" y="17192"/>
                  </a:lnTo>
                  <a:lnTo>
                    <a:pt x="120189" y="24193"/>
                  </a:lnTo>
                  <a:lnTo>
                    <a:pt x="123104" y="35861"/>
                  </a:lnTo>
                  <a:lnTo>
                    <a:pt x="124025" y="51308"/>
                  </a:lnTo>
                  <a:lnTo>
                    <a:pt x="123984" y="53721"/>
                  </a:lnTo>
                  <a:lnTo>
                    <a:pt x="123080" y="68365"/>
                  </a:lnTo>
                  <a:lnTo>
                    <a:pt x="120094" y="79914"/>
                  </a:lnTo>
                  <a:lnTo>
                    <a:pt x="115131" y="86844"/>
                  </a:lnTo>
                  <a:lnTo>
                    <a:pt x="108203" y="89154"/>
                  </a:lnTo>
                  <a:lnTo>
                    <a:pt x="134920" y="89154"/>
                  </a:lnTo>
                  <a:lnTo>
                    <a:pt x="138312" y="82829"/>
                  </a:lnTo>
                  <a:lnTo>
                    <a:pt x="141208" y="73771"/>
                  </a:lnTo>
                  <a:lnTo>
                    <a:pt x="142936" y="63259"/>
                  </a:lnTo>
                  <a:lnTo>
                    <a:pt x="143509" y="51308"/>
                  </a:lnTo>
                  <a:lnTo>
                    <a:pt x="141388" y="28825"/>
                  </a:lnTo>
                  <a:lnTo>
                    <a:pt x="135837" y="14859"/>
                  </a:lnTo>
                  <a:close/>
                </a:path>
                <a:path w="295909" h="104139">
                  <a:moveTo>
                    <a:pt x="199136" y="23113"/>
                  </a:moveTo>
                  <a:lnTo>
                    <a:pt x="180086" y="23113"/>
                  </a:lnTo>
                  <a:lnTo>
                    <a:pt x="180086" y="102362"/>
                  </a:lnTo>
                  <a:lnTo>
                    <a:pt x="199136" y="102362"/>
                  </a:lnTo>
                  <a:lnTo>
                    <a:pt x="199136" y="23113"/>
                  </a:lnTo>
                  <a:close/>
                </a:path>
                <a:path w="295909" h="104139">
                  <a:moveTo>
                    <a:pt x="199136" y="0"/>
                  </a:moveTo>
                  <a:lnTo>
                    <a:pt x="187071" y="0"/>
                  </a:lnTo>
                  <a:lnTo>
                    <a:pt x="180286" y="4859"/>
                  </a:lnTo>
                  <a:lnTo>
                    <a:pt x="173275" y="8969"/>
                  </a:lnTo>
                  <a:lnTo>
                    <a:pt x="166050" y="12340"/>
                  </a:lnTo>
                  <a:lnTo>
                    <a:pt x="158622" y="14986"/>
                  </a:lnTo>
                  <a:lnTo>
                    <a:pt x="158622" y="31877"/>
                  </a:lnTo>
                  <a:lnTo>
                    <a:pt x="162940" y="31369"/>
                  </a:lnTo>
                  <a:lnTo>
                    <a:pt x="167005" y="30353"/>
                  </a:lnTo>
                  <a:lnTo>
                    <a:pt x="170941" y="28575"/>
                  </a:lnTo>
                  <a:lnTo>
                    <a:pt x="174878" y="26924"/>
                  </a:lnTo>
                  <a:lnTo>
                    <a:pt x="177927" y="25146"/>
                  </a:lnTo>
                  <a:lnTo>
                    <a:pt x="180086" y="23113"/>
                  </a:lnTo>
                  <a:lnTo>
                    <a:pt x="199136" y="23113"/>
                  </a:lnTo>
                  <a:lnTo>
                    <a:pt x="199136" y="0"/>
                  </a:lnTo>
                  <a:close/>
                </a:path>
                <a:path w="295909" h="104139">
                  <a:moveTo>
                    <a:pt x="62001" y="15367"/>
                  </a:moveTo>
                  <a:lnTo>
                    <a:pt x="33781" y="15367"/>
                  </a:lnTo>
                  <a:lnTo>
                    <a:pt x="37846" y="16637"/>
                  </a:lnTo>
                  <a:lnTo>
                    <a:pt x="40512" y="19050"/>
                  </a:lnTo>
                  <a:lnTo>
                    <a:pt x="43180" y="21590"/>
                  </a:lnTo>
                  <a:lnTo>
                    <a:pt x="44450" y="25019"/>
                  </a:lnTo>
                  <a:lnTo>
                    <a:pt x="44450" y="33147"/>
                  </a:lnTo>
                  <a:lnTo>
                    <a:pt x="43561" y="36322"/>
                  </a:lnTo>
                  <a:lnTo>
                    <a:pt x="39750" y="42163"/>
                  </a:lnTo>
                  <a:lnTo>
                    <a:pt x="36703" y="45338"/>
                  </a:lnTo>
                  <a:lnTo>
                    <a:pt x="32384" y="48513"/>
                  </a:lnTo>
                  <a:lnTo>
                    <a:pt x="24812" y="54300"/>
                  </a:lnTo>
                  <a:lnTo>
                    <a:pt x="2793" y="79756"/>
                  </a:lnTo>
                  <a:lnTo>
                    <a:pt x="889" y="84328"/>
                  </a:lnTo>
                  <a:lnTo>
                    <a:pt x="0" y="89281"/>
                  </a:lnTo>
                  <a:lnTo>
                    <a:pt x="0" y="102362"/>
                  </a:lnTo>
                  <a:lnTo>
                    <a:pt x="62865" y="102362"/>
                  </a:lnTo>
                  <a:lnTo>
                    <a:pt x="62865" y="86233"/>
                  </a:lnTo>
                  <a:lnTo>
                    <a:pt x="20193" y="86233"/>
                  </a:lnTo>
                  <a:lnTo>
                    <a:pt x="20193" y="83820"/>
                  </a:lnTo>
                  <a:lnTo>
                    <a:pt x="21462" y="80899"/>
                  </a:lnTo>
                  <a:lnTo>
                    <a:pt x="24130" y="77724"/>
                  </a:lnTo>
                  <a:lnTo>
                    <a:pt x="26796" y="74422"/>
                  </a:lnTo>
                  <a:lnTo>
                    <a:pt x="31241" y="70612"/>
                  </a:lnTo>
                  <a:lnTo>
                    <a:pt x="37465" y="66040"/>
                  </a:lnTo>
                  <a:lnTo>
                    <a:pt x="43941" y="61087"/>
                  </a:lnTo>
                  <a:lnTo>
                    <a:pt x="47116" y="58547"/>
                  </a:lnTo>
                  <a:lnTo>
                    <a:pt x="50291" y="56134"/>
                  </a:lnTo>
                  <a:lnTo>
                    <a:pt x="53212" y="53340"/>
                  </a:lnTo>
                  <a:lnTo>
                    <a:pt x="63753" y="33147"/>
                  </a:lnTo>
                  <a:lnTo>
                    <a:pt x="63753" y="19558"/>
                  </a:lnTo>
                  <a:lnTo>
                    <a:pt x="62001" y="15367"/>
                  </a:lnTo>
                  <a:close/>
                </a:path>
                <a:path w="295909" h="104139">
                  <a:moveTo>
                    <a:pt x="41402" y="0"/>
                  </a:moveTo>
                  <a:lnTo>
                    <a:pt x="30987" y="0"/>
                  </a:lnTo>
                  <a:lnTo>
                    <a:pt x="23538" y="523"/>
                  </a:lnTo>
                  <a:lnTo>
                    <a:pt x="16446" y="2095"/>
                  </a:lnTo>
                  <a:lnTo>
                    <a:pt x="9735" y="4714"/>
                  </a:lnTo>
                  <a:lnTo>
                    <a:pt x="3428" y="8382"/>
                  </a:lnTo>
                  <a:lnTo>
                    <a:pt x="3428" y="25654"/>
                  </a:lnTo>
                  <a:lnTo>
                    <a:pt x="9479" y="21153"/>
                  </a:lnTo>
                  <a:lnTo>
                    <a:pt x="15636" y="17938"/>
                  </a:lnTo>
                  <a:lnTo>
                    <a:pt x="21913" y="16009"/>
                  </a:lnTo>
                  <a:lnTo>
                    <a:pt x="28321" y="15367"/>
                  </a:lnTo>
                  <a:lnTo>
                    <a:pt x="62001" y="15367"/>
                  </a:lnTo>
                  <a:lnTo>
                    <a:pt x="60833" y="12573"/>
                  </a:lnTo>
                  <a:lnTo>
                    <a:pt x="55244" y="7493"/>
                  </a:lnTo>
                  <a:lnTo>
                    <a:pt x="49530" y="2412"/>
                  </a:lnTo>
                  <a:lnTo>
                    <a:pt x="41402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3008757" y="3476116"/>
              <a:ext cx="408305" cy="104139"/>
            </a:xfrm>
            <a:custGeom>
              <a:avLst/>
              <a:gdLst/>
              <a:ahLst/>
              <a:cxnLst/>
              <a:rect l="l" t="t" r="r" b="b"/>
              <a:pathLst>
                <a:path w="408304" h="104139">
                  <a:moveTo>
                    <a:pt x="246633" y="83058"/>
                  </a:moveTo>
                  <a:lnTo>
                    <a:pt x="240411" y="83058"/>
                  </a:lnTo>
                  <a:lnTo>
                    <a:pt x="237617" y="84074"/>
                  </a:lnTo>
                  <a:lnTo>
                    <a:pt x="235331" y="86106"/>
                  </a:lnTo>
                  <a:lnTo>
                    <a:pt x="233044" y="88011"/>
                  </a:lnTo>
                  <a:lnTo>
                    <a:pt x="231901" y="90550"/>
                  </a:lnTo>
                  <a:lnTo>
                    <a:pt x="231959" y="96647"/>
                  </a:lnTo>
                  <a:lnTo>
                    <a:pt x="233044" y="99060"/>
                  </a:lnTo>
                  <a:lnTo>
                    <a:pt x="235204" y="101092"/>
                  </a:lnTo>
                  <a:lnTo>
                    <a:pt x="237490" y="103124"/>
                  </a:lnTo>
                  <a:lnTo>
                    <a:pt x="240156" y="104012"/>
                  </a:lnTo>
                  <a:lnTo>
                    <a:pt x="246633" y="104012"/>
                  </a:lnTo>
                  <a:lnTo>
                    <a:pt x="249428" y="103124"/>
                  </a:lnTo>
                  <a:lnTo>
                    <a:pt x="253872" y="99187"/>
                  </a:lnTo>
                  <a:lnTo>
                    <a:pt x="255016" y="96647"/>
                  </a:lnTo>
                  <a:lnTo>
                    <a:pt x="255016" y="90550"/>
                  </a:lnTo>
                  <a:lnTo>
                    <a:pt x="253872" y="88011"/>
                  </a:lnTo>
                  <a:lnTo>
                    <a:pt x="251587" y="86106"/>
                  </a:lnTo>
                  <a:lnTo>
                    <a:pt x="249428" y="84074"/>
                  </a:lnTo>
                  <a:lnTo>
                    <a:pt x="246633" y="83058"/>
                  </a:lnTo>
                  <a:close/>
                </a:path>
                <a:path w="408304" h="104139">
                  <a:moveTo>
                    <a:pt x="322198" y="80137"/>
                  </a:moveTo>
                  <a:lnTo>
                    <a:pt x="304545" y="80137"/>
                  </a:lnTo>
                  <a:lnTo>
                    <a:pt x="304545" y="102362"/>
                  </a:lnTo>
                  <a:lnTo>
                    <a:pt x="322198" y="102362"/>
                  </a:lnTo>
                  <a:lnTo>
                    <a:pt x="322198" y="80137"/>
                  </a:lnTo>
                  <a:close/>
                </a:path>
                <a:path w="408304" h="104139">
                  <a:moveTo>
                    <a:pt x="322198" y="1524"/>
                  </a:moveTo>
                  <a:lnTo>
                    <a:pt x="304165" y="1524"/>
                  </a:lnTo>
                  <a:lnTo>
                    <a:pt x="300686" y="8669"/>
                  </a:lnTo>
                  <a:lnTo>
                    <a:pt x="296529" y="16208"/>
                  </a:lnTo>
                  <a:lnTo>
                    <a:pt x="273843" y="49291"/>
                  </a:lnTo>
                  <a:lnTo>
                    <a:pt x="260604" y="65405"/>
                  </a:lnTo>
                  <a:lnTo>
                    <a:pt x="260604" y="80137"/>
                  </a:lnTo>
                  <a:lnTo>
                    <a:pt x="334264" y="80137"/>
                  </a:lnTo>
                  <a:lnTo>
                    <a:pt x="334264" y="66167"/>
                  </a:lnTo>
                  <a:lnTo>
                    <a:pt x="276859" y="66167"/>
                  </a:lnTo>
                  <a:lnTo>
                    <a:pt x="280910" y="61237"/>
                  </a:lnTo>
                  <a:lnTo>
                    <a:pt x="304545" y="27178"/>
                  </a:lnTo>
                  <a:lnTo>
                    <a:pt x="322198" y="27178"/>
                  </a:lnTo>
                  <a:lnTo>
                    <a:pt x="322198" y="1524"/>
                  </a:lnTo>
                  <a:close/>
                </a:path>
                <a:path w="408304" h="104139">
                  <a:moveTo>
                    <a:pt x="322198" y="27178"/>
                  </a:moveTo>
                  <a:lnTo>
                    <a:pt x="304545" y="27178"/>
                  </a:lnTo>
                  <a:lnTo>
                    <a:pt x="304545" y="66167"/>
                  </a:lnTo>
                  <a:lnTo>
                    <a:pt x="322198" y="66167"/>
                  </a:lnTo>
                  <a:lnTo>
                    <a:pt x="322198" y="27178"/>
                  </a:lnTo>
                  <a:close/>
                </a:path>
                <a:path w="408304" h="104139">
                  <a:moveTo>
                    <a:pt x="61594" y="80137"/>
                  </a:moveTo>
                  <a:lnTo>
                    <a:pt x="43942" y="80137"/>
                  </a:lnTo>
                  <a:lnTo>
                    <a:pt x="43942" y="102362"/>
                  </a:lnTo>
                  <a:lnTo>
                    <a:pt x="61594" y="102362"/>
                  </a:lnTo>
                  <a:lnTo>
                    <a:pt x="61594" y="80137"/>
                  </a:lnTo>
                  <a:close/>
                </a:path>
                <a:path w="408304" h="104139">
                  <a:moveTo>
                    <a:pt x="61594" y="1524"/>
                  </a:moveTo>
                  <a:lnTo>
                    <a:pt x="43561" y="1524"/>
                  </a:lnTo>
                  <a:lnTo>
                    <a:pt x="40082" y="8669"/>
                  </a:lnTo>
                  <a:lnTo>
                    <a:pt x="35925" y="16208"/>
                  </a:lnTo>
                  <a:lnTo>
                    <a:pt x="13239" y="49291"/>
                  </a:lnTo>
                  <a:lnTo>
                    <a:pt x="0" y="65405"/>
                  </a:lnTo>
                  <a:lnTo>
                    <a:pt x="0" y="80137"/>
                  </a:lnTo>
                  <a:lnTo>
                    <a:pt x="73660" y="80137"/>
                  </a:lnTo>
                  <a:lnTo>
                    <a:pt x="73660" y="66167"/>
                  </a:lnTo>
                  <a:lnTo>
                    <a:pt x="16256" y="66167"/>
                  </a:lnTo>
                  <a:lnTo>
                    <a:pt x="20306" y="61237"/>
                  </a:lnTo>
                  <a:lnTo>
                    <a:pt x="43942" y="27178"/>
                  </a:lnTo>
                  <a:lnTo>
                    <a:pt x="61594" y="27178"/>
                  </a:lnTo>
                  <a:lnTo>
                    <a:pt x="61594" y="1524"/>
                  </a:lnTo>
                  <a:close/>
                </a:path>
                <a:path w="408304" h="104139">
                  <a:moveTo>
                    <a:pt x="61594" y="27178"/>
                  </a:moveTo>
                  <a:lnTo>
                    <a:pt x="43942" y="27178"/>
                  </a:lnTo>
                  <a:lnTo>
                    <a:pt x="43942" y="66167"/>
                  </a:lnTo>
                  <a:lnTo>
                    <a:pt x="61594" y="66167"/>
                  </a:lnTo>
                  <a:lnTo>
                    <a:pt x="61594" y="27178"/>
                  </a:lnTo>
                  <a:close/>
                </a:path>
                <a:path w="408304" h="104139">
                  <a:moveTo>
                    <a:pt x="344805" y="84200"/>
                  </a:moveTo>
                  <a:lnTo>
                    <a:pt x="344805" y="100330"/>
                  </a:lnTo>
                  <a:lnTo>
                    <a:pt x="350393" y="102870"/>
                  </a:lnTo>
                  <a:lnTo>
                    <a:pt x="357123" y="104140"/>
                  </a:lnTo>
                  <a:lnTo>
                    <a:pt x="364997" y="104140"/>
                  </a:lnTo>
                  <a:lnTo>
                    <a:pt x="374691" y="103187"/>
                  </a:lnTo>
                  <a:lnTo>
                    <a:pt x="383206" y="100330"/>
                  </a:lnTo>
                  <a:lnTo>
                    <a:pt x="390554" y="95567"/>
                  </a:lnTo>
                  <a:lnTo>
                    <a:pt x="396512" y="89154"/>
                  </a:lnTo>
                  <a:lnTo>
                    <a:pt x="356489" y="89154"/>
                  </a:lnTo>
                  <a:lnTo>
                    <a:pt x="350266" y="87503"/>
                  </a:lnTo>
                  <a:lnTo>
                    <a:pt x="344805" y="84200"/>
                  </a:lnTo>
                  <a:close/>
                </a:path>
                <a:path w="408304" h="104139">
                  <a:moveTo>
                    <a:pt x="407581" y="55245"/>
                  </a:moveTo>
                  <a:lnTo>
                    <a:pt x="388873" y="55245"/>
                  </a:lnTo>
                  <a:lnTo>
                    <a:pt x="389255" y="55372"/>
                  </a:lnTo>
                  <a:lnTo>
                    <a:pt x="388868" y="62484"/>
                  </a:lnTo>
                  <a:lnTo>
                    <a:pt x="371982" y="89154"/>
                  </a:lnTo>
                  <a:lnTo>
                    <a:pt x="396512" y="89154"/>
                  </a:lnTo>
                  <a:lnTo>
                    <a:pt x="396747" y="88900"/>
                  </a:lnTo>
                  <a:lnTo>
                    <a:pt x="401675" y="80617"/>
                  </a:lnTo>
                  <a:lnTo>
                    <a:pt x="405209" y="70834"/>
                  </a:lnTo>
                  <a:lnTo>
                    <a:pt x="407338" y="59574"/>
                  </a:lnTo>
                  <a:lnTo>
                    <a:pt x="407581" y="55245"/>
                  </a:lnTo>
                  <a:close/>
                </a:path>
                <a:path w="408304" h="104139">
                  <a:moveTo>
                    <a:pt x="373760" y="0"/>
                  </a:moveTo>
                  <a:lnTo>
                    <a:pt x="341534" y="20923"/>
                  </a:lnTo>
                  <a:lnTo>
                    <a:pt x="339090" y="35052"/>
                  </a:lnTo>
                  <a:lnTo>
                    <a:pt x="339090" y="43815"/>
                  </a:lnTo>
                  <a:lnTo>
                    <a:pt x="341756" y="51181"/>
                  </a:lnTo>
                  <a:lnTo>
                    <a:pt x="347218" y="57150"/>
                  </a:lnTo>
                  <a:lnTo>
                    <a:pt x="352552" y="63119"/>
                  </a:lnTo>
                  <a:lnTo>
                    <a:pt x="359409" y="66040"/>
                  </a:lnTo>
                  <a:lnTo>
                    <a:pt x="377570" y="66040"/>
                  </a:lnTo>
                  <a:lnTo>
                    <a:pt x="384556" y="62484"/>
                  </a:lnTo>
                  <a:lnTo>
                    <a:pt x="388873" y="55245"/>
                  </a:lnTo>
                  <a:lnTo>
                    <a:pt x="407581" y="55245"/>
                  </a:lnTo>
                  <a:lnTo>
                    <a:pt x="407801" y="51308"/>
                  </a:lnTo>
                  <a:lnTo>
                    <a:pt x="368681" y="51308"/>
                  </a:lnTo>
                  <a:lnTo>
                    <a:pt x="364870" y="49657"/>
                  </a:lnTo>
                  <a:lnTo>
                    <a:pt x="362077" y="46482"/>
                  </a:lnTo>
                  <a:lnTo>
                    <a:pt x="359409" y="43180"/>
                  </a:lnTo>
                  <a:lnTo>
                    <a:pt x="358013" y="38735"/>
                  </a:lnTo>
                  <a:lnTo>
                    <a:pt x="358013" y="28067"/>
                  </a:lnTo>
                  <a:lnTo>
                    <a:pt x="359282" y="23749"/>
                  </a:lnTo>
                  <a:lnTo>
                    <a:pt x="362077" y="20193"/>
                  </a:lnTo>
                  <a:lnTo>
                    <a:pt x="364744" y="16637"/>
                  </a:lnTo>
                  <a:lnTo>
                    <a:pt x="368427" y="14859"/>
                  </a:lnTo>
                  <a:lnTo>
                    <a:pt x="400499" y="14859"/>
                  </a:lnTo>
                  <a:lnTo>
                    <a:pt x="399033" y="12319"/>
                  </a:lnTo>
                  <a:lnTo>
                    <a:pt x="394102" y="6911"/>
                  </a:lnTo>
                  <a:lnTo>
                    <a:pt x="388254" y="3063"/>
                  </a:lnTo>
                  <a:lnTo>
                    <a:pt x="381478" y="763"/>
                  </a:lnTo>
                  <a:lnTo>
                    <a:pt x="373760" y="0"/>
                  </a:lnTo>
                  <a:close/>
                </a:path>
                <a:path w="408304" h="104139">
                  <a:moveTo>
                    <a:pt x="400499" y="14859"/>
                  </a:moveTo>
                  <a:lnTo>
                    <a:pt x="377697" y="14859"/>
                  </a:lnTo>
                  <a:lnTo>
                    <a:pt x="381381" y="16763"/>
                  </a:lnTo>
                  <a:lnTo>
                    <a:pt x="384367" y="20923"/>
                  </a:lnTo>
                  <a:lnTo>
                    <a:pt x="387095" y="24892"/>
                  </a:lnTo>
                  <a:lnTo>
                    <a:pt x="388493" y="29845"/>
                  </a:lnTo>
                  <a:lnTo>
                    <a:pt x="388493" y="39878"/>
                  </a:lnTo>
                  <a:lnTo>
                    <a:pt x="387095" y="43561"/>
                  </a:lnTo>
                  <a:lnTo>
                    <a:pt x="384185" y="46862"/>
                  </a:lnTo>
                  <a:lnTo>
                    <a:pt x="381507" y="49784"/>
                  </a:lnTo>
                  <a:lnTo>
                    <a:pt x="377952" y="51308"/>
                  </a:lnTo>
                  <a:lnTo>
                    <a:pt x="407801" y="51308"/>
                  </a:lnTo>
                  <a:lnTo>
                    <a:pt x="408051" y="46862"/>
                  </a:lnTo>
                  <a:lnTo>
                    <a:pt x="407481" y="36411"/>
                  </a:lnTo>
                  <a:lnTo>
                    <a:pt x="405780" y="27162"/>
                  </a:lnTo>
                  <a:lnTo>
                    <a:pt x="402961" y="19127"/>
                  </a:lnTo>
                  <a:lnTo>
                    <a:pt x="400499" y="14859"/>
                  </a:lnTo>
                  <a:close/>
                </a:path>
                <a:path w="408304" h="104139">
                  <a:moveTo>
                    <a:pt x="224028" y="1524"/>
                  </a:moveTo>
                  <a:lnTo>
                    <a:pt x="155448" y="1524"/>
                  </a:lnTo>
                  <a:lnTo>
                    <a:pt x="155448" y="17525"/>
                  </a:lnTo>
                  <a:lnTo>
                    <a:pt x="204216" y="17525"/>
                  </a:lnTo>
                  <a:lnTo>
                    <a:pt x="197550" y="29073"/>
                  </a:lnTo>
                  <a:lnTo>
                    <a:pt x="178625" y="71858"/>
                  </a:lnTo>
                  <a:lnTo>
                    <a:pt x="171195" y="102362"/>
                  </a:lnTo>
                  <a:lnTo>
                    <a:pt x="190881" y="102362"/>
                  </a:lnTo>
                  <a:lnTo>
                    <a:pt x="192645" y="91741"/>
                  </a:lnTo>
                  <a:lnTo>
                    <a:pt x="194897" y="81407"/>
                  </a:lnTo>
                  <a:lnTo>
                    <a:pt x="210137" y="39592"/>
                  </a:lnTo>
                  <a:lnTo>
                    <a:pt x="224028" y="12065"/>
                  </a:lnTo>
                  <a:lnTo>
                    <a:pt x="224028" y="1524"/>
                  </a:lnTo>
                  <a:close/>
                </a:path>
                <a:path w="408304" h="104139">
                  <a:moveTo>
                    <a:pt x="128269" y="23113"/>
                  </a:moveTo>
                  <a:lnTo>
                    <a:pt x="109093" y="23113"/>
                  </a:lnTo>
                  <a:lnTo>
                    <a:pt x="109093" y="102362"/>
                  </a:lnTo>
                  <a:lnTo>
                    <a:pt x="128269" y="102362"/>
                  </a:lnTo>
                  <a:lnTo>
                    <a:pt x="128269" y="23113"/>
                  </a:lnTo>
                  <a:close/>
                </a:path>
                <a:path w="408304" h="104139">
                  <a:moveTo>
                    <a:pt x="128269" y="0"/>
                  </a:moveTo>
                  <a:lnTo>
                    <a:pt x="116205" y="0"/>
                  </a:lnTo>
                  <a:lnTo>
                    <a:pt x="109420" y="4859"/>
                  </a:lnTo>
                  <a:lnTo>
                    <a:pt x="102409" y="8969"/>
                  </a:lnTo>
                  <a:lnTo>
                    <a:pt x="95184" y="12340"/>
                  </a:lnTo>
                  <a:lnTo>
                    <a:pt x="87756" y="14986"/>
                  </a:lnTo>
                  <a:lnTo>
                    <a:pt x="87756" y="31877"/>
                  </a:lnTo>
                  <a:lnTo>
                    <a:pt x="92075" y="31369"/>
                  </a:lnTo>
                  <a:lnTo>
                    <a:pt x="96138" y="30353"/>
                  </a:lnTo>
                  <a:lnTo>
                    <a:pt x="100075" y="28575"/>
                  </a:lnTo>
                  <a:lnTo>
                    <a:pt x="104012" y="26924"/>
                  </a:lnTo>
                  <a:lnTo>
                    <a:pt x="107061" y="25146"/>
                  </a:lnTo>
                  <a:lnTo>
                    <a:pt x="109093" y="23113"/>
                  </a:lnTo>
                  <a:lnTo>
                    <a:pt x="128269" y="23113"/>
                  </a:lnTo>
                  <a:lnTo>
                    <a:pt x="128269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1174216" y="3744595"/>
              <a:ext cx="502284" cy="125730"/>
            </a:xfrm>
            <a:custGeom>
              <a:avLst/>
              <a:gdLst/>
              <a:ahLst/>
              <a:cxnLst/>
              <a:rect l="l" t="t" r="r" b="b"/>
              <a:pathLst>
                <a:path w="502285" h="125729">
                  <a:moveTo>
                    <a:pt x="231292" y="84200"/>
                  </a:moveTo>
                  <a:lnTo>
                    <a:pt x="231292" y="100329"/>
                  </a:lnTo>
                  <a:lnTo>
                    <a:pt x="237007" y="102869"/>
                  </a:lnTo>
                  <a:lnTo>
                    <a:pt x="243738" y="104139"/>
                  </a:lnTo>
                  <a:lnTo>
                    <a:pt x="251485" y="104139"/>
                  </a:lnTo>
                  <a:lnTo>
                    <a:pt x="261196" y="103187"/>
                  </a:lnTo>
                  <a:lnTo>
                    <a:pt x="269741" y="100329"/>
                  </a:lnTo>
                  <a:lnTo>
                    <a:pt x="277095" y="95567"/>
                  </a:lnTo>
                  <a:lnTo>
                    <a:pt x="282884" y="89280"/>
                  </a:lnTo>
                  <a:lnTo>
                    <a:pt x="242976" y="89280"/>
                  </a:lnTo>
                  <a:lnTo>
                    <a:pt x="236753" y="87502"/>
                  </a:lnTo>
                  <a:lnTo>
                    <a:pt x="231292" y="84200"/>
                  </a:lnTo>
                  <a:close/>
                </a:path>
                <a:path w="502285" h="125729">
                  <a:moveTo>
                    <a:pt x="294068" y="55244"/>
                  </a:moveTo>
                  <a:lnTo>
                    <a:pt x="275361" y="55244"/>
                  </a:lnTo>
                  <a:lnTo>
                    <a:pt x="275742" y="55371"/>
                  </a:lnTo>
                  <a:lnTo>
                    <a:pt x="275355" y="62483"/>
                  </a:lnTo>
                  <a:lnTo>
                    <a:pt x="258470" y="89280"/>
                  </a:lnTo>
                  <a:lnTo>
                    <a:pt x="282884" y="89280"/>
                  </a:lnTo>
                  <a:lnTo>
                    <a:pt x="283235" y="88899"/>
                  </a:lnTo>
                  <a:lnTo>
                    <a:pt x="288162" y="80617"/>
                  </a:lnTo>
                  <a:lnTo>
                    <a:pt x="291696" y="70834"/>
                  </a:lnTo>
                  <a:lnTo>
                    <a:pt x="293826" y="59574"/>
                  </a:lnTo>
                  <a:lnTo>
                    <a:pt x="294068" y="55244"/>
                  </a:lnTo>
                  <a:close/>
                </a:path>
                <a:path w="502285" h="125729">
                  <a:moveTo>
                    <a:pt x="260248" y="0"/>
                  </a:moveTo>
                  <a:lnTo>
                    <a:pt x="228101" y="20923"/>
                  </a:lnTo>
                  <a:lnTo>
                    <a:pt x="225704" y="35051"/>
                  </a:lnTo>
                  <a:lnTo>
                    <a:pt x="225704" y="43814"/>
                  </a:lnTo>
                  <a:lnTo>
                    <a:pt x="228371" y="51180"/>
                  </a:lnTo>
                  <a:lnTo>
                    <a:pt x="239039" y="63118"/>
                  </a:lnTo>
                  <a:lnTo>
                    <a:pt x="245897" y="66039"/>
                  </a:lnTo>
                  <a:lnTo>
                    <a:pt x="264058" y="66039"/>
                  </a:lnTo>
                  <a:lnTo>
                    <a:pt x="271043" y="62483"/>
                  </a:lnTo>
                  <a:lnTo>
                    <a:pt x="275361" y="55244"/>
                  </a:lnTo>
                  <a:lnTo>
                    <a:pt x="294068" y="55244"/>
                  </a:lnTo>
                  <a:lnTo>
                    <a:pt x="294289" y="51307"/>
                  </a:lnTo>
                  <a:lnTo>
                    <a:pt x="255168" y="51307"/>
                  </a:lnTo>
                  <a:lnTo>
                    <a:pt x="251358" y="49783"/>
                  </a:lnTo>
                  <a:lnTo>
                    <a:pt x="248564" y="46481"/>
                  </a:lnTo>
                  <a:lnTo>
                    <a:pt x="245897" y="43179"/>
                  </a:lnTo>
                  <a:lnTo>
                    <a:pt x="244500" y="38734"/>
                  </a:lnTo>
                  <a:lnTo>
                    <a:pt x="244500" y="28193"/>
                  </a:lnTo>
                  <a:lnTo>
                    <a:pt x="245897" y="23875"/>
                  </a:lnTo>
                  <a:lnTo>
                    <a:pt x="248564" y="20192"/>
                  </a:lnTo>
                  <a:lnTo>
                    <a:pt x="251231" y="16636"/>
                  </a:lnTo>
                  <a:lnTo>
                    <a:pt x="254914" y="14858"/>
                  </a:lnTo>
                  <a:lnTo>
                    <a:pt x="286986" y="14858"/>
                  </a:lnTo>
                  <a:lnTo>
                    <a:pt x="285521" y="12318"/>
                  </a:lnTo>
                  <a:lnTo>
                    <a:pt x="280590" y="6911"/>
                  </a:lnTo>
                  <a:lnTo>
                    <a:pt x="274742" y="3063"/>
                  </a:lnTo>
                  <a:lnTo>
                    <a:pt x="267965" y="763"/>
                  </a:lnTo>
                  <a:lnTo>
                    <a:pt x="260248" y="0"/>
                  </a:lnTo>
                  <a:close/>
                </a:path>
                <a:path w="502285" h="125729">
                  <a:moveTo>
                    <a:pt x="286986" y="14858"/>
                  </a:moveTo>
                  <a:lnTo>
                    <a:pt x="264185" y="14858"/>
                  </a:lnTo>
                  <a:lnTo>
                    <a:pt x="267995" y="16890"/>
                  </a:lnTo>
                  <a:lnTo>
                    <a:pt x="273583" y="25018"/>
                  </a:lnTo>
                  <a:lnTo>
                    <a:pt x="274980" y="29844"/>
                  </a:lnTo>
                  <a:lnTo>
                    <a:pt x="274980" y="39877"/>
                  </a:lnTo>
                  <a:lnTo>
                    <a:pt x="273583" y="43560"/>
                  </a:lnTo>
                  <a:lnTo>
                    <a:pt x="270672" y="46862"/>
                  </a:lnTo>
                  <a:lnTo>
                    <a:pt x="267995" y="49783"/>
                  </a:lnTo>
                  <a:lnTo>
                    <a:pt x="264439" y="51307"/>
                  </a:lnTo>
                  <a:lnTo>
                    <a:pt x="294289" y="51307"/>
                  </a:lnTo>
                  <a:lnTo>
                    <a:pt x="294538" y="46862"/>
                  </a:lnTo>
                  <a:lnTo>
                    <a:pt x="293968" y="36411"/>
                  </a:lnTo>
                  <a:lnTo>
                    <a:pt x="292268" y="27162"/>
                  </a:lnTo>
                  <a:lnTo>
                    <a:pt x="289448" y="19127"/>
                  </a:lnTo>
                  <a:lnTo>
                    <a:pt x="286986" y="14858"/>
                  </a:lnTo>
                  <a:close/>
                </a:path>
                <a:path w="502285" h="125729">
                  <a:moveTo>
                    <a:pt x="109499" y="0"/>
                  </a:moveTo>
                  <a:lnTo>
                    <a:pt x="75060" y="30575"/>
                  </a:lnTo>
                  <a:lnTo>
                    <a:pt x="72707" y="53720"/>
                  </a:lnTo>
                  <a:lnTo>
                    <a:pt x="74877" y="75797"/>
                  </a:lnTo>
                  <a:lnTo>
                    <a:pt x="81391" y="91551"/>
                  </a:lnTo>
                  <a:lnTo>
                    <a:pt x="92252" y="100994"/>
                  </a:lnTo>
                  <a:lnTo>
                    <a:pt x="107467" y="104139"/>
                  </a:lnTo>
                  <a:lnTo>
                    <a:pt x="115708" y="103282"/>
                  </a:lnTo>
                  <a:lnTo>
                    <a:pt x="122913" y="100710"/>
                  </a:lnTo>
                  <a:lnTo>
                    <a:pt x="129095" y="96424"/>
                  </a:lnTo>
                  <a:lnTo>
                    <a:pt x="134264" y="90423"/>
                  </a:lnTo>
                  <a:lnTo>
                    <a:pt x="134877" y="89280"/>
                  </a:lnTo>
                  <a:lnTo>
                    <a:pt x="108229" y="89280"/>
                  </a:lnTo>
                  <a:lnTo>
                    <a:pt x="101151" y="87020"/>
                  </a:lnTo>
                  <a:lnTo>
                    <a:pt x="96104" y="80248"/>
                  </a:lnTo>
                  <a:lnTo>
                    <a:pt x="93081" y="68974"/>
                  </a:lnTo>
                  <a:lnTo>
                    <a:pt x="92107" y="53720"/>
                  </a:lnTo>
                  <a:lnTo>
                    <a:pt x="92191" y="51307"/>
                  </a:lnTo>
                  <a:lnTo>
                    <a:pt x="93104" y="36397"/>
                  </a:lnTo>
                  <a:lnTo>
                    <a:pt x="96199" y="24415"/>
                  </a:lnTo>
                  <a:lnTo>
                    <a:pt x="101365" y="17244"/>
                  </a:lnTo>
                  <a:lnTo>
                    <a:pt x="108610" y="14858"/>
                  </a:lnTo>
                  <a:lnTo>
                    <a:pt x="135843" y="14858"/>
                  </a:lnTo>
                  <a:lnTo>
                    <a:pt x="135042" y="12842"/>
                  </a:lnTo>
                  <a:lnTo>
                    <a:pt x="124408" y="3212"/>
                  </a:lnTo>
                  <a:lnTo>
                    <a:pt x="109499" y="0"/>
                  </a:lnTo>
                  <a:close/>
                </a:path>
                <a:path w="502285" h="125729">
                  <a:moveTo>
                    <a:pt x="135843" y="14858"/>
                  </a:moveTo>
                  <a:lnTo>
                    <a:pt x="108610" y="14858"/>
                  </a:lnTo>
                  <a:lnTo>
                    <a:pt x="115371" y="17192"/>
                  </a:lnTo>
                  <a:lnTo>
                    <a:pt x="120215" y="24193"/>
                  </a:lnTo>
                  <a:lnTo>
                    <a:pt x="123130" y="35861"/>
                  </a:lnTo>
                  <a:lnTo>
                    <a:pt x="124051" y="51307"/>
                  </a:lnTo>
                  <a:lnTo>
                    <a:pt x="124010" y="53720"/>
                  </a:lnTo>
                  <a:lnTo>
                    <a:pt x="123106" y="68439"/>
                  </a:lnTo>
                  <a:lnTo>
                    <a:pt x="120119" y="80025"/>
                  </a:lnTo>
                  <a:lnTo>
                    <a:pt x="115156" y="86969"/>
                  </a:lnTo>
                  <a:lnTo>
                    <a:pt x="108229" y="89280"/>
                  </a:lnTo>
                  <a:lnTo>
                    <a:pt x="134877" y="89280"/>
                  </a:lnTo>
                  <a:lnTo>
                    <a:pt x="138338" y="82829"/>
                  </a:lnTo>
                  <a:lnTo>
                    <a:pt x="141233" y="73771"/>
                  </a:lnTo>
                  <a:lnTo>
                    <a:pt x="142961" y="63259"/>
                  </a:lnTo>
                  <a:lnTo>
                    <a:pt x="143535" y="51307"/>
                  </a:lnTo>
                  <a:lnTo>
                    <a:pt x="141414" y="28878"/>
                  </a:lnTo>
                  <a:lnTo>
                    <a:pt x="135843" y="14858"/>
                  </a:lnTo>
                  <a:close/>
                </a:path>
                <a:path w="502285" h="125729">
                  <a:moveTo>
                    <a:pt x="479323" y="1650"/>
                  </a:moveTo>
                  <a:lnTo>
                    <a:pt x="463448" y="1650"/>
                  </a:lnTo>
                  <a:lnTo>
                    <a:pt x="472929" y="15964"/>
                  </a:lnTo>
                  <a:lnTo>
                    <a:pt x="479672" y="31099"/>
                  </a:lnTo>
                  <a:lnTo>
                    <a:pt x="483700" y="47067"/>
                  </a:lnTo>
                  <a:lnTo>
                    <a:pt x="485038" y="63880"/>
                  </a:lnTo>
                  <a:lnTo>
                    <a:pt x="483700" y="80716"/>
                  </a:lnTo>
                  <a:lnTo>
                    <a:pt x="479672" y="96551"/>
                  </a:lnTo>
                  <a:lnTo>
                    <a:pt x="472929" y="111386"/>
                  </a:lnTo>
                  <a:lnTo>
                    <a:pt x="463448" y="125221"/>
                  </a:lnTo>
                  <a:lnTo>
                    <a:pt x="479323" y="125221"/>
                  </a:lnTo>
                  <a:lnTo>
                    <a:pt x="489157" y="111958"/>
                  </a:lnTo>
                  <a:lnTo>
                    <a:pt x="496182" y="97313"/>
                  </a:lnTo>
                  <a:lnTo>
                    <a:pt x="500397" y="81287"/>
                  </a:lnTo>
                  <a:lnTo>
                    <a:pt x="501802" y="63880"/>
                  </a:lnTo>
                  <a:lnTo>
                    <a:pt x="500397" y="46692"/>
                  </a:lnTo>
                  <a:lnTo>
                    <a:pt x="496182" y="30575"/>
                  </a:lnTo>
                  <a:lnTo>
                    <a:pt x="489157" y="15553"/>
                  </a:lnTo>
                  <a:lnTo>
                    <a:pt x="479323" y="1650"/>
                  </a:lnTo>
                  <a:close/>
                </a:path>
                <a:path w="502285" h="125729">
                  <a:moveTo>
                    <a:pt x="458622" y="1650"/>
                  </a:moveTo>
                  <a:lnTo>
                    <a:pt x="402488" y="1650"/>
                  </a:lnTo>
                  <a:lnTo>
                    <a:pt x="402488" y="102361"/>
                  </a:lnTo>
                  <a:lnTo>
                    <a:pt x="460781" y="102361"/>
                  </a:lnTo>
                  <a:lnTo>
                    <a:pt x="460781" y="86232"/>
                  </a:lnTo>
                  <a:lnTo>
                    <a:pt x="422046" y="86232"/>
                  </a:lnTo>
                  <a:lnTo>
                    <a:pt x="422046" y="59689"/>
                  </a:lnTo>
                  <a:lnTo>
                    <a:pt x="455955" y="59689"/>
                  </a:lnTo>
                  <a:lnTo>
                    <a:pt x="455955" y="43433"/>
                  </a:lnTo>
                  <a:lnTo>
                    <a:pt x="422046" y="43433"/>
                  </a:lnTo>
                  <a:lnTo>
                    <a:pt x="422046" y="17779"/>
                  </a:lnTo>
                  <a:lnTo>
                    <a:pt x="458622" y="17779"/>
                  </a:lnTo>
                  <a:lnTo>
                    <a:pt x="458622" y="1650"/>
                  </a:lnTo>
                  <a:close/>
                </a:path>
                <a:path w="502285" h="125729">
                  <a:moveTo>
                    <a:pt x="393725" y="1650"/>
                  </a:moveTo>
                  <a:lnTo>
                    <a:pt x="377977" y="1650"/>
                  </a:lnTo>
                  <a:lnTo>
                    <a:pt x="368142" y="15482"/>
                  </a:lnTo>
                  <a:lnTo>
                    <a:pt x="361118" y="30479"/>
                  </a:lnTo>
                  <a:lnTo>
                    <a:pt x="356903" y="46620"/>
                  </a:lnTo>
                  <a:lnTo>
                    <a:pt x="355498" y="63880"/>
                  </a:lnTo>
                  <a:lnTo>
                    <a:pt x="356903" y="81359"/>
                  </a:lnTo>
                  <a:lnTo>
                    <a:pt x="361118" y="97408"/>
                  </a:lnTo>
                  <a:lnTo>
                    <a:pt x="368142" y="112029"/>
                  </a:lnTo>
                  <a:lnTo>
                    <a:pt x="377977" y="125221"/>
                  </a:lnTo>
                  <a:lnTo>
                    <a:pt x="393725" y="125221"/>
                  </a:lnTo>
                  <a:lnTo>
                    <a:pt x="384297" y="111172"/>
                  </a:lnTo>
                  <a:lnTo>
                    <a:pt x="377548" y="96265"/>
                  </a:lnTo>
                  <a:lnTo>
                    <a:pt x="373490" y="80502"/>
                  </a:lnTo>
                  <a:lnTo>
                    <a:pt x="372135" y="63880"/>
                  </a:lnTo>
                  <a:lnTo>
                    <a:pt x="373490" y="46995"/>
                  </a:lnTo>
                  <a:lnTo>
                    <a:pt x="377548" y="31003"/>
                  </a:lnTo>
                  <a:lnTo>
                    <a:pt x="384297" y="15892"/>
                  </a:lnTo>
                  <a:lnTo>
                    <a:pt x="393725" y="1650"/>
                  </a:lnTo>
                  <a:close/>
                </a:path>
                <a:path w="502285" h="125729">
                  <a:moveTo>
                    <a:pt x="199161" y="23113"/>
                  </a:moveTo>
                  <a:lnTo>
                    <a:pt x="180111" y="23113"/>
                  </a:lnTo>
                  <a:lnTo>
                    <a:pt x="180111" y="102361"/>
                  </a:lnTo>
                  <a:lnTo>
                    <a:pt x="199161" y="102361"/>
                  </a:lnTo>
                  <a:lnTo>
                    <a:pt x="199161" y="23113"/>
                  </a:lnTo>
                  <a:close/>
                </a:path>
                <a:path w="502285" h="125729">
                  <a:moveTo>
                    <a:pt x="199161" y="0"/>
                  </a:moveTo>
                  <a:lnTo>
                    <a:pt x="187096" y="0"/>
                  </a:lnTo>
                  <a:lnTo>
                    <a:pt x="180311" y="4877"/>
                  </a:lnTo>
                  <a:lnTo>
                    <a:pt x="173301" y="9016"/>
                  </a:lnTo>
                  <a:lnTo>
                    <a:pt x="166075" y="12394"/>
                  </a:lnTo>
                  <a:lnTo>
                    <a:pt x="158648" y="14985"/>
                  </a:lnTo>
                  <a:lnTo>
                    <a:pt x="158648" y="31876"/>
                  </a:lnTo>
                  <a:lnTo>
                    <a:pt x="162966" y="31368"/>
                  </a:lnTo>
                  <a:lnTo>
                    <a:pt x="167030" y="30352"/>
                  </a:lnTo>
                  <a:lnTo>
                    <a:pt x="170967" y="28574"/>
                  </a:lnTo>
                  <a:lnTo>
                    <a:pt x="174904" y="26923"/>
                  </a:lnTo>
                  <a:lnTo>
                    <a:pt x="177952" y="25145"/>
                  </a:lnTo>
                  <a:lnTo>
                    <a:pt x="180111" y="23113"/>
                  </a:lnTo>
                  <a:lnTo>
                    <a:pt x="199161" y="23113"/>
                  </a:lnTo>
                  <a:lnTo>
                    <a:pt x="199161" y="0"/>
                  </a:lnTo>
                  <a:close/>
                </a:path>
                <a:path w="502285" h="125729">
                  <a:moveTo>
                    <a:pt x="62001" y="15366"/>
                  </a:moveTo>
                  <a:lnTo>
                    <a:pt x="33858" y="15366"/>
                  </a:lnTo>
                  <a:lnTo>
                    <a:pt x="37934" y="16636"/>
                  </a:lnTo>
                  <a:lnTo>
                    <a:pt x="40551" y="19049"/>
                  </a:lnTo>
                  <a:lnTo>
                    <a:pt x="43180" y="21589"/>
                  </a:lnTo>
                  <a:lnTo>
                    <a:pt x="44488" y="25018"/>
                  </a:lnTo>
                  <a:lnTo>
                    <a:pt x="44488" y="33146"/>
                  </a:lnTo>
                  <a:lnTo>
                    <a:pt x="43561" y="36448"/>
                  </a:lnTo>
                  <a:lnTo>
                    <a:pt x="39814" y="42290"/>
                  </a:lnTo>
                  <a:lnTo>
                    <a:pt x="36728" y="45338"/>
                  </a:lnTo>
                  <a:lnTo>
                    <a:pt x="32448" y="48513"/>
                  </a:lnTo>
                  <a:lnTo>
                    <a:pt x="24873" y="54302"/>
                  </a:lnTo>
                  <a:lnTo>
                    <a:pt x="914" y="84327"/>
                  </a:lnTo>
                  <a:lnTo>
                    <a:pt x="0" y="89280"/>
                  </a:lnTo>
                  <a:lnTo>
                    <a:pt x="0" y="102361"/>
                  </a:lnTo>
                  <a:lnTo>
                    <a:pt x="62903" y="102361"/>
                  </a:lnTo>
                  <a:lnTo>
                    <a:pt x="62903" y="86232"/>
                  </a:lnTo>
                  <a:lnTo>
                    <a:pt x="20193" y="86232"/>
                  </a:lnTo>
                  <a:lnTo>
                    <a:pt x="20193" y="83819"/>
                  </a:lnTo>
                  <a:lnTo>
                    <a:pt x="21526" y="81025"/>
                  </a:lnTo>
                  <a:lnTo>
                    <a:pt x="26860" y="74421"/>
                  </a:lnTo>
                  <a:lnTo>
                    <a:pt x="31280" y="70611"/>
                  </a:lnTo>
                  <a:lnTo>
                    <a:pt x="37439" y="66039"/>
                  </a:lnTo>
                  <a:lnTo>
                    <a:pt x="40782" y="63498"/>
                  </a:lnTo>
                  <a:lnTo>
                    <a:pt x="44030" y="61086"/>
                  </a:lnTo>
                  <a:lnTo>
                    <a:pt x="47193" y="58546"/>
                  </a:lnTo>
                  <a:lnTo>
                    <a:pt x="50368" y="56133"/>
                  </a:lnTo>
                  <a:lnTo>
                    <a:pt x="63728" y="33146"/>
                  </a:lnTo>
                  <a:lnTo>
                    <a:pt x="63728" y="19684"/>
                  </a:lnTo>
                  <a:lnTo>
                    <a:pt x="62001" y="15366"/>
                  </a:lnTo>
                  <a:close/>
                </a:path>
                <a:path w="502285" h="125729">
                  <a:moveTo>
                    <a:pt x="41478" y="0"/>
                  </a:moveTo>
                  <a:lnTo>
                    <a:pt x="31076" y="0"/>
                  </a:lnTo>
                  <a:lnTo>
                    <a:pt x="23573" y="523"/>
                  </a:lnTo>
                  <a:lnTo>
                    <a:pt x="16473" y="2095"/>
                  </a:lnTo>
                  <a:lnTo>
                    <a:pt x="9776" y="4714"/>
                  </a:lnTo>
                  <a:lnTo>
                    <a:pt x="3479" y="8381"/>
                  </a:lnTo>
                  <a:lnTo>
                    <a:pt x="3479" y="25653"/>
                  </a:lnTo>
                  <a:lnTo>
                    <a:pt x="9504" y="21153"/>
                  </a:lnTo>
                  <a:lnTo>
                    <a:pt x="15654" y="17938"/>
                  </a:lnTo>
                  <a:lnTo>
                    <a:pt x="21930" y="16009"/>
                  </a:lnTo>
                  <a:lnTo>
                    <a:pt x="28333" y="15366"/>
                  </a:lnTo>
                  <a:lnTo>
                    <a:pt x="62001" y="15366"/>
                  </a:lnTo>
                  <a:lnTo>
                    <a:pt x="60883" y="12572"/>
                  </a:lnTo>
                  <a:lnTo>
                    <a:pt x="55206" y="7492"/>
                  </a:lnTo>
                  <a:lnTo>
                    <a:pt x="49530" y="2539"/>
                  </a:lnTo>
                  <a:lnTo>
                    <a:pt x="41478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3008757" y="3744595"/>
              <a:ext cx="389255" cy="104139"/>
            </a:xfrm>
            <a:custGeom>
              <a:avLst/>
              <a:gdLst/>
              <a:ahLst/>
              <a:cxnLst/>
              <a:rect l="l" t="t" r="r" b="b"/>
              <a:pathLst>
                <a:path w="389254" h="104139">
                  <a:moveTo>
                    <a:pt x="246633" y="83184"/>
                  </a:moveTo>
                  <a:lnTo>
                    <a:pt x="240411" y="83184"/>
                  </a:lnTo>
                  <a:lnTo>
                    <a:pt x="237617" y="84073"/>
                  </a:lnTo>
                  <a:lnTo>
                    <a:pt x="235331" y="86105"/>
                  </a:lnTo>
                  <a:lnTo>
                    <a:pt x="233044" y="88010"/>
                  </a:lnTo>
                  <a:lnTo>
                    <a:pt x="231901" y="90550"/>
                  </a:lnTo>
                  <a:lnTo>
                    <a:pt x="232016" y="96773"/>
                  </a:lnTo>
                  <a:lnTo>
                    <a:pt x="233044" y="99059"/>
                  </a:lnTo>
                  <a:lnTo>
                    <a:pt x="235204" y="101091"/>
                  </a:lnTo>
                  <a:lnTo>
                    <a:pt x="237490" y="103123"/>
                  </a:lnTo>
                  <a:lnTo>
                    <a:pt x="240156" y="104139"/>
                  </a:lnTo>
                  <a:lnTo>
                    <a:pt x="246633" y="104139"/>
                  </a:lnTo>
                  <a:lnTo>
                    <a:pt x="249428" y="103123"/>
                  </a:lnTo>
                  <a:lnTo>
                    <a:pt x="253872" y="99186"/>
                  </a:lnTo>
                  <a:lnTo>
                    <a:pt x="255016" y="96773"/>
                  </a:lnTo>
                  <a:lnTo>
                    <a:pt x="255016" y="90550"/>
                  </a:lnTo>
                  <a:lnTo>
                    <a:pt x="253872" y="88010"/>
                  </a:lnTo>
                  <a:lnTo>
                    <a:pt x="251587" y="86105"/>
                  </a:lnTo>
                  <a:lnTo>
                    <a:pt x="249428" y="84073"/>
                  </a:lnTo>
                  <a:lnTo>
                    <a:pt x="246633" y="83184"/>
                  </a:lnTo>
                  <a:close/>
                </a:path>
                <a:path w="389254" h="104139">
                  <a:moveTo>
                    <a:pt x="213994" y="80136"/>
                  </a:moveTo>
                  <a:lnTo>
                    <a:pt x="196342" y="80136"/>
                  </a:lnTo>
                  <a:lnTo>
                    <a:pt x="196342" y="102361"/>
                  </a:lnTo>
                  <a:lnTo>
                    <a:pt x="213994" y="102361"/>
                  </a:lnTo>
                  <a:lnTo>
                    <a:pt x="213994" y="80136"/>
                  </a:lnTo>
                  <a:close/>
                </a:path>
                <a:path w="389254" h="104139">
                  <a:moveTo>
                    <a:pt x="213994" y="1650"/>
                  </a:moveTo>
                  <a:lnTo>
                    <a:pt x="195961" y="1650"/>
                  </a:lnTo>
                  <a:lnTo>
                    <a:pt x="192482" y="8723"/>
                  </a:lnTo>
                  <a:lnTo>
                    <a:pt x="188325" y="16224"/>
                  </a:lnTo>
                  <a:lnTo>
                    <a:pt x="165639" y="49291"/>
                  </a:lnTo>
                  <a:lnTo>
                    <a:pt x="152400" y="65404"/>
                  </a:lnTo>
                  <a:lnTo>
                    <a:pt x="152400" y="80136"/>
                  </a:lnTo>
                  <a:lnTo>
                    <a:pt x="226060" y="80136"/>
                  </a:lnTo>
                  <a:lnTo>
                    <a:pt x="226060" y="66166"/>
                  </a:lnTo>
                  <a:lnTo>
                    <a:pt x="168656" y="66166"/>
                  </a:lnTo>
                  <a:lnTo>
                    <a:pt x="172706" y="61309"/>
                  </a:lnTo>
                  <a:lnTo>
                    <a:pt x="196342" y="27177"/>
                  </a:lnTo>
                  <a:lnTo>
                    <a:pt x="213994" y="27177"/>
                  </a:lnTo>
                  <a:lnTo>
                    <a:pt x="213994" y="1650"/>
                  </a:lnTo>
                  <a:close/>
                </a:path>
                <a:path w="389254" h="104139">
                  <a:moveTo>
                    <a:pt x="213994" y="27177"/>
                  </a:moveTo>
                  <a:lnTo>
                    <a:pt x="196342" y="27177"/>
                  </a:lnTo>
                  <a:lnTo>
                    <a:pt x="196342" y="66166"/>
                  </a:lnTo>
                  <a:lnTo>
                    <a:pt x="213994" y="66166"/>
                  </a:lnTo>
                  <a:lnTo>
                    <a:pt x="213994" y="27177"/>
                  </a:lnTo>
                  <a:close/>
                </a:path>
                <a:path w="389254" h="104139">
                  <a:moveTo>
                    <a:pt x="61594" y="80136"/>
                  </a:moveTo>
                  <a:lnTo>
                    <a:pt x="43942" y="80136"/>
                  </a:lnTo>
                  <a:lnTo>
                    <a:pt x="43942" y="102361"/>
                  </a:lnTo>
                  <a:lnTo>
                    <a:pt x="61594" y="102361"/>
                  </a:lnTo>
                  <a:lnTo>
                    <a:pt x="61594" y="80136"/>
                  </a:lnTo>
                  <a:close/>
                </a:path>
                <a:path w="389254" h="104139">
                  <a:moveTo>
                    <a:pt x="61594" y="1650"/>
                  </a:moveTo>
                  <a:lnTo>
                    <a:pt x="43561" y="1650"/>
                  </a:lnTo>
                  <a:lnTo>
                    <a:pt x="40082" y="8723"/>
                  </a:lnTo>
                  <a:lnTo>
                    <a:pt x="35925" y="16224"/>
                  </a:lnTo>
                  <a:lnTo>
                    <a:pt x="13239" y="49291"/>
                  </a:lnTo>
                  <a:lnTo>
                    <a:pt x="0" y="65404"/>
                  </a:lnTo>
                  <a:lnTo>
                    <a:pt x="0" y="80136"/>
                  </a:lnTo>
                  <a:lnTo>
                    <a:pt x="73660" y="80136"/>
                  </a:lnTo>
                  <a:lnTo>
                    <a:pt x="73660" y="66166"/>
                  </a:lnTo>
                  <a:lnTo>
                    <a:pt x="16256" y="66166"/>
                  </a:lnTo>
                  <a:lnTo>
                    <a:pt x="20306" y="61309"/>
                  </a:lnTo>
                  <a:lnTo>
                    <a:pt x="43942" y="27177"/>
                  </a:lnTo>
                  <a:lnTo>
                    <a:pt x="61594" y="27177"/>
                  </a:lnTo>
                  <a:lnTo>
                    <a:pt x="61594" y="1650"/>
                  </a:lnTo>
                  <a:close/>
                </a:path>
                <a:path w="389254" h="104139">
                  <a:moveTo>
                    <a:pt x="61594" y="27177"/>
                  </a:moveTo>
                  <a:lnTo>
                    <a:pt x="43942" y="27177"/>
                  </a:lnTo>
                  <a:lnTo>
                    <a:pt x="43942" y="66166"/>
                  </a:lnTo>
                  <a:lnTo>
                    <a:pt x="61594" y="66166"/>
                  </a:lnTo>
                  <a:lnTo>
                    <a:pt x="61594" y="27177"/>
                  </a:lnTo>
                  <a:close/>
                </a:path>
                <a:path w="389254" h="104139">
                  <a:moveTo>
                    <a:pt x="83057" y="82041"/>
                  </a:moveTo>
                  <a:lnTo>
                    <a:pt x="83057" y="99313"/>
                  </a:lnTo>
                  <a:lnTo>
                    <a:pt x="88900" y="102615"/>
                  </a:lnTo>
                  <a:lnTo>
                    <a:pt x="96900" y="104139"/>
                  </a:lnTo>
                  <a:lnTo>
                    <a:pt x="106806" y="104139"/>
                  </a:lnTo>
                  <a:lnTo>
                    <a:pt x="139750" y="89280"/>
                  </a:lnTo>
                  <a:lnTo>
                    <a:pt x="101218" y="89280"/>
                  </a:lnTo>
                  <a:lnTo>
                    <a:pt x="97409" y="88645"/>
                  </a:lnTo>
                  <a:lnTo>
                    <a:pt x="93472" y="87375"/>
                  </a:lnTo>
                  <a:lnTo>
                    <a:pt x="89662" y="86105"/>
                  </a:lnTo>
                  <a:lnTo>
                    <a:pt x="86106" y="84327"/>
                  </a:lnTo>
                  <a:lnTo>
                    <a:pt x="83057" y="82041"/>
                  </a:lnTo>
                  <a:close/>
                </a:path>
                <a:path w="389254" h="104139">
                  <a:moveTo>
                    <a:pt x="142918" y="55117"/>
                  </a:moveTo>
                  <a:lnTo>
                    <a:pt x="109981" y="55117"/>
                  </a:lnTo>
                  <a:lnTo>
                    <a:pt x="115950" y="56387"/>
                  </a:lnTo>
                  <a:lnTo>
                    <a:pt x="123825" y="61721"/>
                  </a:lnTo>
                  <a:lnTo>
                    <a:pt x="125730" y="65912"/>
                  </a:lnTo>
                  <a:lnTo>
                    <a:pt x="125709" y="77261"/>
                  </a:lnTo>
                  <a:lnTo>
                    <a:pt x="123825" y="81406"/>
                  </a:lnTo>
                  <a:lnTo>
                    <a:pt x="120142" y="84581"/>
                  </a:lnTo>
                  <a:lnTo>
                    <a:pt x="116459" y="87629"/>
                  </a:lnTo>
                  <a:lnTo>
                    <a:pt x="111379" y="89280"/>
                  </a:lnTo>
                  <a:lnTo>
                    <a:pt x="139750" y="89280"/>
                  </a:lnTo>
                  <a:lnTo>
                    <a:pt x="142589" y="84058"/>
                  </a:lnTo>
                  <a:lnTo>
                    <a:pt x="144521" y="77215"/>
                  </a:lnTo>
                  <a:lnTo>
                    <a:pt x="145161" y="69595"/>
                  </a:lnTo>
                  <a:lnTo>
                    <a:pt x="145161" y="60578"/>
                  </a:lnTo>
                  <a:lnTo>
                    <a:pt x="142918" y="55117"/>
                  </a:lnTo>
                  <a:close/>
                </a:path>
                <a:path w="389254" h="104139">
                  <a:moveTo>
                    <a:pt x="140588" y="1650"/>
                  </a:moveTo>
                  <a:lnTo>
                    <a:pt x="88392" y="1650"/>
                  </a:lnTo>
                  <a:lnTo>
                    <a:pt x="84581" y="56514"/>
                  </a:lnTo>
                  <a:lnTo>
                    <a:pt x="90678" y="55625"/>
                  </a:lnTo>
                  <a:lnTo>
                    <a:pt x="96393" y="55117"/>
                  </a:lnTo>
                  <a:lnTo>
                    <a:pt x="142918" y="55117"/>
                  </a:lnTo>
                  <a:lnTo>
                    <a:pt x="142240" y="53466"/>
                  </a:lnTo>
                  <a:lnTo>
                    <a:pt x="136270" y="48132"/>
                  </a:lnTo>
                  <a:lnTo>
                    <a:pt x="130301" y="42671"/>
                  </a:lnTo>
                  <a:lnTo>
                    <a:pt x="125052" y="40893"/>
                  </a:lnTo>
                  <a:lnTo>
                    <a:pt x="102488" y="40893"/>
                  </a:lnTo>
                  <a:lnTo>
                    <a:pt x="104140" y="17525"/>
                  </a:lnTo>
                  <a:lnTo>
                    <a:pt x="140588" y="17525"/>
                  </a:lnTo>
                  <a:lnTo>
                    <a:pt x="140588" y="1650"/>
                  </a:lnTo>
                  <a:close/>
                </a:path>
                <a:path w="389254" h="104139">
                  <a:moveTo>
                    <a:pt x="122428" y="40004"/>
                  </a:moveTo>
                  <a:lnTo>
                    <a:pt x="110870" y="40004"/>
                  </a:lnTo>
                  <a:lnTo>
                    <a:pt x="107568" y="40258"/>
                  </a:lnTo>
                  <a:lnTo>
                    <a:pt x="102488" y="40893"/>
                  </a:lnTo>
                  <a:lnTo>
                    <a:pt x="125052" y="40893"/>
                  </a:lnTo>
                  <a:lnTo>
                    <a:pt x="122428" y="40004"/>
                  </a:lnTo>
                  <a:close/>
                </a:path>
                <a:path w="389254" h="104139">
                  <a:moveTo>
                    <a:pt x="388873" y="23113"/>
                  </a:moveTo>
                  <a:lnTo>
                    <a:pt x="369696" y="23113"/>
                  </a:lnTo>
                  <a:lnTo>
                    <a:pt x="369696" y="102361"/>
                  </a:lnTo>
                  <a:lnTo>
                    <a:pt x="388873" y="102361"/>
                  </a:lnTo>
                  <a:lnTo>
                    <a:pt x="388873" y="23113"/>
                  </a:lnTo>
                  <a:close/>
                </a:path>
                <a:path w="389254" h="104139">
                  <a:moveTo>
                    <a:pt x="388873" y="0"/>
                  </a:moveTo>
                  <a:lnTo>
                    <a:pt x="376808" y="0"/>
                  </a:lnTo>
                  <a:lnTo>
                    <a:pt x="370024" y="4877"/>
                  </a:lnTo>
                  <a:lnTo>
                    <a:pt x="363013" y="9016"/>
                  </a:lnTo>
                  <a:lnTo>
                    <a:pt x="355788" y="12394"/>
                  </a:lnTo>
                  <a:lnTo>
                    <a:pt x="348360" y="14985"/>
                  </a:lnTo>
                  <a:lnTo>
                    <a:pt x="348360" y="31876"/>
                  </a:lnTo>
                  <a:lnTo>
                    <a:pt x="352679" y="31368"/>
                  </a:lnTo>
                  <a:lnTo>
                    <a:pt x="356743" y="30352"/>
                  </a:lnTo>
                  <a:lnTo>
                    <a:pt x="360680" y="28574"/>
                  </a:lnTo>
                  <a:lnTo>
                    <a:pt x="364617" y="26923"/>
                  </a:lnTo>
                  <a:lnTo>
                    <a:pt x="367665" y="25145"/>
                  </a:lnTo>
                  <a:lnTo>
                    <a:pt x="369696" y="23113"/>
                  </a:lnTo>
                  <a:lnTo>
                    <a:pt x="388873" y="23113"/>
                  </a:lnTo>
                  <a:lnTo>
                    <a:pt x="388873" y="0"/>
                  </a:lnTo>
                  <a:close/>
                </a:path>
                <a:path w="389254" h="104139">
                  <a:moveTo>
                    <a:pt x="267081" y="81660"/>
                  </a:moveTo>
                  <a:lnTo>
                    <a:pt x="267081" y="98932"/>
                  </a:lnTo>
                  <a:lnTo>
                    <a:pt x="273557" y="102361"/>
                  </a:lnTo>
                  <a:lnTo>
                    <a:pt x="281685" y="104139"/>
                  </a:lnTo>
                  <a:lnTo>
                    <a:pt x="291719" y="104139"/>
                  </a:lnTo>
                  <a:lnTo>
                    <a:pt x="326798" y="89280"/>
                  </a:lnTo>
                  <a:lnTo>
                    <a:pt x="281813" y="89280"/>
                  </a:lnTo>
                  <a:lnTo>
                    <a:pt x="273939" y="86740"/>
                  </a:lnTo>
                  <a:lnTo>
                    <a:pt x="267081" y="81660"/>
                  </a:lnTo>
                  <a:close/>
                </a:path>
                <a:path w="389254" h="104139">
                  <a:moveTo>
                    <a:pt x="325482" y="14858"/>
                  </a:moveTo>
                  <a:lnTo>
                    <a:pt x="301625" y="14858"/>
                  </a:lnTo>
                  <a:lnTo>
                    <a:pt x="307085" y="19430"/>
                  </a:lnTo>
                  <a:lnTo>
                    <a:pt x="307085" y="28447"/>
                  </a:lnTo>
                  <a:lnTo>
                    <a:pt x="305754" y="34875"/>
                  </a:lnTo>
                  <a:lnTo>
                    <a:pt x="301767" y="39481"/>
                  </a:lnTo>
                  <a:lnTo>
                    <a:pt x="295138" y="42253"/>
                  </a:lnTo>
                  <a:lnTo>
                    <a:pt x="285877" y="43179"/>
                  </a:lnTo>
                  <a:lnTo>
                    <a:pt x="277494" y="43179"/>
                  </a:lnTo>
                  <a:lnTo>
                    <a:pt x="277494" y="58038"/>
                  </a:lnTo>
                  <a:lnTo>
                    <a:pt x="286384" y="58038"/>
                  </a:lnTo>
                  <a:lnTo>
                    <a:pt x="296793" y="59017"/>
                  </a:lnTo>
                  <a:lnTo>
                    <a:pt x="304226" y="61975"/>
                  </a:lnTo>
                  <a:lnTo>
                    <a:pt x="308655" y="66879"/>
                  </a:lnTo>
                  <a:lnTo>
                    <a:pt x="310133" y="73786"/>
                  </a:lnTo>
                  <a:lnTo>
                    <a:pt x="310133" y="78739"/>
                  </a:lnTo>
                  <a:lnTo>
                    <a:pt x="308356" y="82549"/>
                  </a:lnTo>
                  <a:lnTo>
                    <a:pt x="301244" y="87883"/>
                  </a:lnTo>
                  <a:lnTo>
                    <a:pt x="296544" y="89280"/>
                  </a:lnTo>
                  <a:lnTo>
                    <a:pt x="326798" y="89280"/>
                  </a:lnTo>
                  <a:lnTo>
                    <a:pt x="329692" y="83184"/>
                  </a:lnTo>
                  <a:lnTo>
                    <a:pt x="329692" y="67309"/>
                  </a:lnTo>
                  <a:lnTo>
                    <a:pt x="327517" y="61960"/>
                  </a:lnTo>
                  <a:lnTo>
                    <a:pt x="323215" y="57657"/>
                  </a:lnTo>
                  <a:lnTo>
                    <a:pt x="319023" y="53212"/>
                  </a:lnTo>
                  <a:lnTo>
                    <a:pt x="313435" y="50672"/>
                  </a:lnTo>
                  <a:lnTo>
                    <a:pt x="306451" y="49910"/>
                  </a:lnTo>
                  <a:lnTo>
                    <a:pt x="306451" y="49656"/>
                  </a:lnTo>
                  <a:lnTo>
                    <a:pt x="315212" y="46106"/>
                  </a:lnTo>
                  <a:lnTo>
                    <a:pt x="321484" y="40782"/>
                  </a:lnTo>
                  <a:lnTo>
                    <a:pt x="325256" y="33672"/>
                  </a:lnTo>
                  <a:lnTo>
                    <a:pt x="326517" y="24764"/>
                  </a:lnTo>
                  <a:lnTo>
                    <a:pt x="326517" y="17017"/>
                  </a:lnTo>
                  <a:lnTo>
                    <a:pt x="325482" y="14858"/>
                  </a:lnTo>
                  <a:close/>
                </a:path>
                <a:path w="389254" h="104139">
                  <a:moveTo>
                    <a:pt x="304419" y="0"/>
                  </a:moveTo>
                  <a:lnTo>
                    <a:pt x="285877" y="0"/>
                  </a:lnTo>
                  <a:lnTo>
                    <a:pt x="277748" y="1777"/>
                  </a:lnTo>
                  <a:lnTo>
                    <a:pt x="271018" y="5460"/>
                  </a:lnTo>
                  <a:lnTo>
                    <a:pt x="271018" y="21462"/>
                  </a:lnTo>
                  <a:lnTo>
                    <a:pt x="277368" y="17017"/>
                  </a:lnTo>
                  <a:lnTo>
                    <a:pt x="283971" y="14858"/>
                  </a:lnTo>
                  <a:lnTo>
                    <a:pt x="325482" y="14858"/>
                  </a:lnTo>
                  <a:lnTo>
                    <a:pt x="323595" y="10921"/>
                  </a:lnTo>
                  <a:lnTo>
                    <a:pt x="312039" y="2158"/>
                  </a:lnTo>
                  <a:lnTo>
                    <a:pt x="304419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5" name="object 4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43838" y="4062095"/>
              <a:ext cx="245973" cy="116331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1110411" y="4062094"/>
              <a:ext cx="1297940" cy="116839"/>
            </a:xfrm>
            <a:custGeom>
              <a:avLst/>
              <a:gdLst/>
              <a:ahLst/>
              <a:cxnLst/>
              <a:rect l="l" t="t" r="r" b="b"/>
              <a:pathLst>
                <a:path w="1297939" h="116839">
                  <a:moveTo>
                    <a:pt x="18808" y="88011"/>
                  </a:moveTo>
                  <a:lnTo>
                    <a:pt x="17894" y="85979"/>
                  </a:lnTo>
                  <a:lnTo>
                    <a:pt x="16065" y="84328"/>
                  </a:lnTo>
                  <a:lnTo>
                    <a:pt x="14249" y="82804"/>
                  </a:lnTo>
                  <a:lnTo>
                    <a:pt x="12052" y="81915"/>
                  </a:lnTo>
                  <a:lnTo>
                    <a:pt x="6908" y="81915"/>
                  </a:lnTo>
                  <a:lnTo>
                    <a:pt x="4686" y="82804"/>
                  </a:lnTo>
                  <a:lnTo>
                    <a:pt x="2806" y="84328"/>
                  </a:lnTo>
                  <a:lnTo>
                    <a:pt x="939" y="85979"/>
                  </a:lnTo>
                  <a:lnTo>
                    <a:pt x="0" y="88011"/>
                  </a:lnTo>
                  <a:lnTo>
                    <a:pt x="50" y="93091"/>
                  </a:lnTo>
                  <a:lnTo>
                    <a:pt x="901" y="94996"/>
                  </a:lnTo>
                  <a:lnTo>
                    <a:pt x="2705" y="96647"/>
                  </a:lnTo>
                  <a:lnTo>
                    <a:pt x="4508" y="98171"/>
                  </a:lnTo>
                  <a:lnTo>
                    <a:pt x="6692" y="99060"/>
                  </a:lnTo>
                  <a:lnTo>
                    <a:pt x="11976" y="99060"/>
                  </a:lnTo>
                  <a:lnTo>
                    <a:pt x="14249" y="98298"/>
                  </a:lnTo>
                  <a:lnTo>
                    <a:pt x="16065" y="96647"/>
                  </a:lnTo>
                  <a:lnTo>
                    <a:pt x="17894" y="95123"/>
                  </a:lnTo>
                  <a:lnTo>
                    <a:pt x="18808" y="93091"/>
                  </a:lnTo>
                  <a:lnTo>
                    <a:pt x="18808" y="88011"/>
                  </a:lnTo>
                  <a:close/>
                </a:path>
                <a:path w="1297939" h="116839">
                  <a:moveTo>
                    <a:pt x="18808" y="44196"/>
                  </a:moveTo>
                  <a:lnTo>
                    <a:pt x="17894" y="42164"/>
                  </a:lnTo>
                  <a:lnTo>
                    <a:pt x="16065" y="40513"/>
                  </a:lnTo>
                  <a:lnTo>
                    <a:pt x="14249" y="38989"/>
                  </a:lnTo>
                  <a:lnTo>
                    <a:pt x="12052" y="38100"/>
                  </a:lnTo>
                  <a:lnTo>
                    <a:pt x="6946" y="38100"/>
                  </a:lnTo>
                  <a:lnTo>
                    <a:pt x="4737" y="38989"/>
                  </a:lnTo>
                  <a:lnTo>
                    <a:pt x="2844" y="40513"/>
                  </a:lnTo>
                  <a:lnTo>
                    <a:pt x="939" y="42164"/>
                  </a:lnTo>
                  <a:lnTo>
                    <a:pt x="0" y="44196"/>
                  </a:lnTo>
                  <a:lnTo>
                    <a:pt x="0" y="49149"/>
                  </a:lnTo>
                  <a:lnTo>
                    <a:pt x="914" y="51181"/>
                  </a:lnTo>
                  <a:lnTo>
                    <a:pt x="4597" y="54483"/>
                  </a:lnTo>
                  <a:lnTo>
                    <a:pt x="6769" y="55245"/>
                  </a:lnTo>
                  <a:lnTo>
                    <a:pt x="11976" y="55245"/>
                  </a:lnTo>
                  <a:lnTo>
                    <a:pt x="14249" y="54483"/>
                  </a:lnTo>
                  <a:lnTo>
                    <a:pt x="16065" y="52832"/>
                  </a:lnTo>
                  <a:lnTo>
                    <a:pt x="17894" y="51308"/>
                  </a:lnTo>
                  <a:lnTo>
                    <a:pt x="18808" y="49149"/>
                  </a:lnTo>
                  <a:lnTo>
                    <a:pt x="18808" y="44196"/>
                  </a:lnTo>
                  <a:close/>
                </a:path>
                <a:path w="1297939" h="116839">
                  <a:moveTo>
                    <a:pt x="163906" y="67183"/>
                  </a:moveTo>
                  <a:lnTo>
                    <a:pt x="92138" y="67183"/>
                  </a:lnTo>
                  <a:lnTo>
                    <a:pt x="92138" y="78867"/>
                  </a:lnTo>
                  <a:lnTo>
                    <a:pt x="149961" y="78867"/>
                  </a:lnTo>
                  <a:lnTo>
                    <a:pt x="149961" y="107696"/>
                  </a:lnTo>
                  <a:lnTo>
                    <a:pt x="163906" y="107696"/>
                  </a:lnTo>
                  <a:lnTo>
                    <a:pt x="163906" y="67183"/>
                  </a:lnTo>
                  <a:close/>
                </a:path>
                <a:path w="1297939" h="116839">
                  <a:moveTo>
                    <a:pt x="163906" y="0"/>
                  </a:moveTo>
                  <a:lnTo>
                    <a:pt x="150190" y="0"/>
                  </a:lnTo>
                  <a:lnTo>
                    <a:pt x="150190" y="24765"/>
                  </a:lnTo>
                  <a:lnTo>
                    <a:pt x="132105" y="24765"/>
                  </a:lnTo>
                  <a:lnTo>
                    <a:pt x="130721" y="18034"/>
                  </a:lnTo>
                  <a:lnTo>
                    <a:pt x="128612" y="14605"/>
                  </a:lnTo>
                  <a:lnTo>
                    <a:pt x="127457" y="12700"/>
                  </a:lnTo>
                  <a:lnTo>
                    <a:pt x="122313" y="8890"/>
                  </a:lnTo>
                  <a:lnTo>
                    <a:pt x="118872" y="6273"/>
                  </a:lnTo>
                  <a:lnTo>
                    <a:pt x="118872" y="25908"/>
                  </a:lnTo>
                  <a:lnTo>
                    <a:pt x="118872" y="36195"/>
                  </a:lnTo>
                  <a:lnTo>
                    <a:pt x="117538" y="40132"/>
                  </a:lnTo>
                  <a:lnTo>
                    <a:pt x="114858" y="42926"/>
                  </a:lnTo>
                  <a:lnTo>
                    <a:pt x="112179" y="45847"/>
                  </a:lnTo>
                  <a:lnTo>
                    <a:pt x="108534" y="47244"/>
                  </a:lnTo>
                  <a:lnTo>
                    <a:pt x="99263" y="47244"/>
                  </a:lnTo>
                  <a:lnTo>
                    <a:pt x="95605" y="45847"/>
                  </a:lnTo>
                  <a:lnTo>
                    <a:pt x="92925" y="42926"/>
                  </a:lnTo>
                  <a:lnTo>
                    <a:pt x="90246" y="40132"/>
                  </a:lnTo>
                  <a:lnTo>
                    <a:pt x="88912" y="36195"/>
                  </a:lnTo>
                  <a:lnTo>
                    <a:pt x="88912" y="25908"/>
                  </a:lnTo>
                  <a:lnTo>
                    <a:pt x="90233" y="21844"/>
                  </a:lnTo>
                  <a:lnTo>
                    <a:pt x="92900" y="19050"/>
                  </a:lnTo>
                  <a:lnTo>
                    <a:pt x="95554" y="16129"/>
                  </a:lnTo>
                  <a:lnTo>
                    <a:pt x="99237" y="14605"/>
                  </a:lnTo>
                  <a:lnTo>
                    <a:pt x="108572" y="14605"/>
                  </a:lnTo>
                  <a:lnTo>
                    <a:pt x="112229" y="16129"/>
                  </a:lnTo>
                  <a:lnTo>
                    <a:pt x="114884" y="19050"/>
                  </a:lnTo>
                  <a:lnTo>
                    <a:pt x="117551" y="21844"/>
                  </a:lnTo>
                  <a:lnTo>
                    <a:pt x="118872" y="25908"/>
                  </a:lnTo>
                  <a:lnTo>
                    <a:pt x="118872" y="6273"/>
                  </a:lnTo>
                  <a:lnTo>
                    <a:pt x="117157" y="4953"/>
                  </a:lnTo>
                  <a:lnTo>
                    <a:pt x="111023" y="3048"/>
                  </a:lnTo>
                  <a:lnTo>
                    <a:pt x="95656" y="3048"/>
                  </a:lnTo>
                  <a:lnTo>
                    <a:pt x="88785" y="5588"/>
                  </a:lnTo>
                  <a:lnTo>
                    <a:pt x="83299" y="10668"/>
                  </a:lnTo>
                  <a:lnTo>
                    <a:pt x="77812" y="15875"/>
                  </a:lnTo>
                  <a:lnTo>
                    <a:pt x="75069" y="22606"/>
                  </a:lnTo>
                  <a:lnTo>
                    <a:pt x="75069" y="39370"/>
                  </a:lnTo>
                  <a:lnTo>
                    <a:pt x="77812" y="46228"/>
                  </a:lnTo>
                  <a:lnTo>
                    <a:pt x="83299" y="51308"/>
                  </a:lnTo>
                  <a:lnTo>
                    <a:pt x="88785" y="56515"/>
                  </a:lnTo>
                  <a:lnTo>
                    <a:pt x="95656" y="59055"/>
                  </a:lnTo>
                  <a:lnTo>
                    <a:pt x="111099" y="59055"/>
                  </a:lnTo>
                  <a:lnTo>
                    <a:pt x="117297" y="57023"/>
                  </a:lnTo>
                  <a:lnTo>
                    <a:pt x="122504" y="53086"/>
                  </a:lnTo>
                  <a:lnTo>
                    <a:pt x="127711" y="49022"/>
                  </a:lnTo>
                  <a:lnTo>
                    <a:pt x="128790" y="47244"/>
                  </a:lnTo>
                  <a:lnTo>
                    <a:pt x="130949" y="43688"/>
                  </a:lnTo>
                  <a:lnTo>
                    <a:pt x="132219" y="36703"/>
                  </a:lnTo>
                  <a:lnTo>
                    <a:pt x="150190" y="36703"/>
                  </a:lnTo>
                  <a:lnTo>
                    <a:pt x="150190" y="62611"/>
                  </a:lnTo>
                  <a:lnTo>
                    <a:pt x="163906" y="62611"/>
                  </a:lnTo>
                  <a:lnTo>
                    <a:pt x="163906" y="36703"/>
                  </a:lnTo>
                  <a:lnTo>
                    <a:pt x="163906" y="24765"/>
                  </a:lnTo>
                  <a:lnTo>
                    <a:pt x="163906" y="0"/>
                  </a:lnTo>
                  <a:close/>
                </a:path>
                <a:path w="1297939" h="116839">
                  <a:moveTo>
                    <a:pt x="248361" y="44450"/>
                  </a:moveTo>
                  <a:lnTo>
                    <a:pt x="247573" y="34036"/>
                  </a:lnTo>
                  <a:lnTo>
                    <a:pt x="247472" y="32639"/>
                  </a:lnTo>
                  <a:lnTo>
                    <a:pt x="239229" y="33235"/>
                  </a:lnTo>
                  <a:lnTo>
                    <a:pt x="229374" y="33680"/>
                  </a:lnTo>
                  <a:lnTo>
                    <a:pt x="217893" y="33947"/>
                  </a:lnTo>
                  <a:lnTo>
                    <a:pt x="204800" y="34036"/>
                  </a:lnTo>
                  <a:lnTo>
                    <a:pt x="204800" y="15367"/>
                  </a:lnTo>
                  <a:lnTo>
                    <a:pt x="243408" y="15367"/>
                  </a:lnTo>
                  <a:lnTo>
                    <a:pt x="243408" y="3429"/>
                  </a:lnTo>
                  <a:lnTo>
                    <a:pt x="190830" y="3429"/>
                  </a:lnTo>
                  <a:lnTo>
                    <a:pt x="190830" y="45720"/>
                  </a:lnTo>
                  <a:lnTo>
                    <a:pt x="208635" y="45656"/>
                  </a:lnTo>
                  <a:lnTo>
                    <a:pt x="224167" y="45427"/>
                  </a:lnTo>
                  <a:lnTo>
                    <a:pt x="237401" y="45034"/>
                  </a:lnTo>
                  <a:lnTo>
                    <a:pt x="248361" y="44450"/>
                  </a:lnTo>
                  <a:close/>
                </a:path>
                <a:path w="1297939" h="116839">
                  <a:moveTo>
                    <a:pt x="275539" y="93472"/>
                  </a:moveTo>
                  <a:lnTo>
                    <a:pt x="219278" y="93472"/>
                  </a:lnTo>
                  <a:lnTo>
                    <a:pt x="219278" y="85598"/>
                  </a:lnTo>
                  <a:lnTo>
                    <a:pt x="272745" y="85598"/>
                  </a:lnTo>
                  <a:lnTo>
                    <a:pt x="272745" y="55372"/>
                  </a:lnTo>
                  <a:lnTo>
                    <a:pt x="205308" y="55372"/>
                  </a:lnTo>
                  <a:lnTo>
                    <a:pt x="205308" y="67183"/>
                  </a:lnTo>
                  <a:lnTo>
                    <a:pt x="258902" y="67183"/>
                  </a:lnTo>
                  <a:lnTo>
                    <a:pt x="258902" y="74549"/>
                  </a:lnTo>
                  <a:lnTo>
                    <a:pt x="205308" y="74549"/>
                  </a:lnTo>
                  <a:lnTo>
                    <a:pt x="205308" y="105283"/>
                  </a:lnTo>
                  <a:lnTo>
                    <a:pt x="275539" y="105283"/>
                  </a:lnTo>
                  <a:lnTo>
                    <a:pt x="275539" y="93472"/>
                  </a:lnTo>
                  <a:close/>
                </a:path>
                <a:path w="1297939" h="116839">
                  <a:moveTo>
                    <a:pt x="289128" y="20574"/>
                  </a:moveTo>
                  <a:lnTo>
                    <a:pt x="272745" y="20574"/>
                  </a:lnTo>
                  <a:lnTo>
                    <a:pt x="272745" y="0"/>
                  </a:lnTo>
                  <a:lnTo>
                    <a:pt x="258902" y="0"/>
                  </a:lnTo>
                  <a:lnTo>
                    <a:pt x="258902" y="50800"/>
                  </a:lnTo>
                  <a:lnTo>
                    <a:pt x="272745" y="50800"/>
                  </a:lnTo>
                  <a:lnTo>
                    <a:pt x="272745" y="32258"/>
                  </a:lnTo>
                  <a:lnTo>
                    <a:pt x="289128" y="32258"/>
                  </a:lnTo>
                  <a:lnTo>
                    <a:pt x="289128" y="20574"/>
                  </a:lnTo>
                  <a:close/>
                </a:path>
                <a:path w="1297939" h="116839">
                  <a:moveTo>
                    <a:pt x="364439" y="81026"/>
                  </a:moveTo>
                  <a:lnTo>
                    <a:pt x="363029" y="72085"/>
                  </a:lnTo>
                  <a:lnTo>
                    <a:pt x="362661" y="69723"/>
                  </a:lnTo>
                  <a:lnTo>
                    <a:pt x="355079" y="70942"/>
                  </a:lnTo>
                  <a:lnTo>
                    <a:pt x="345338" y="71729"/>
                  </a:lnTo>
                  <a:lnTo>
                    <a:pt x="333413" y="72085"/>
                  </a:lnTo>
                  <a:lnTo>
                    <a:pt x="319354" y="72009"/>
                  </a:lnTo>
                  <a:lnTo>
                    <a:pt x="319354" y="49911"/>
                  </a:lnTo>
                  <a:lnTo>
                    <a:pt x="355803" y="49911"/>
                  </a:lnTo>
                  <a:lnTo>
                    <a:pt x="355803" y="8382"/>
                  </a:lnTo>
                  <a:lnTo>
                    <a:pt x="305765" y="8382"/>
                  </a:lnTo>
                  <a:lnTo>
                    <a:pt x="305765" y="20193"/>
                  </a:lnTo>
                  <a:lnTo>
                    <a:pt x="341960" y="20193"/>
                  </a:lnTo>
                  <a:lnTo>
                    <a:pt x="341960" y="38227"/>
                  </a:lnTo>
                  <a:lnTo>
                    <a:pt x="305511" y="38227"/>
                  </a:lnTo>
                  <a:lnTo>
                    <a:pt x="305511" y="83693"/>
                  </a:lnTo>
                  <a:lnTo>
                    <a:pt x="326326" y="83527"/>
                  </a:lnTo>
                  <a:lnTo>
                    <a:pt x="343065" y="83032"/>
                  </a:lnTo>
                  <a:lnTo>
                    <a:pt x="355765" y="82194"/>
                  </a:lnTo>
                  <a:lnTo>
                    <a:pt x="364439" y="81026"/>
                  </a:lnTo>
                  <a:close/>
                </a:path>
                <a:path w="1297939" h="116839">
                  <a:moveTo>
                    <a:pt x="392760" y="0"/>
                  </a:moveTo>
                  <a:lnTo>
                    <a:pt x="378917" y="0"/>
                  </a:lnTo>
                  <a:lnTo>
                    <a:pt x="378917" y="37719"/>
                  </a:lnTo>
                  <a:lnTo>
                    <a:pt x="360375" y="37719"/>
                  </a:lnTo>
                  <a:lnTo>
                    <a:pt x="360375" y="49657"/>
                  </a:lnTo>
                  <a:lnTo>
                    <a:pt x="378917" y="49657"/>
                  </a:lnTo>
                  <a:lnTo>
                    <a:pt x="378917" y="107696"/>
                  </a:lnTo>
                  <a:lnTo>
                    <a:pt x="392760" y="107696"/>
                  </a:lnTo>
                  <a:lnTo>
                    <a:pt x="392760" y="0"/>
                  </a:lnTo>
                  <a:close/>
                </a:path>
                <a:path w="1297939" h="116839">
                  <a:moveTo>
                    <a:pt x="439877" y="66294"/>
                  </a:moveTo>
                  <a:lnTo>
                    <a:pt x="438721" y="52273"/>
                  </a:lnTo>
                  <a:lnTo>
                    <a:pt x="435279" y="39141"/>
                  </a:lnTo>
                  <a:lnTo>
                    <a:pt x="429526" y="26885"/>
                  </a:lnTo>
                  <a:lnTo>
                    <a:pt x="421462" y="15494"/>
                  </a:lnTo>
                  <a:lnTo>
                    <a:pt x="408508" y="15494"/>
                  </a:lnTo>
                  <a:lnTo>
                    <a:pt x="416242" y="27165"/>
                  </a:lnTo>
                  <a:lnTo>
                    <a:pt x="421754" y="39522"/>
                  </a:lnTo>
                  <a:lnTo>
                    <a:pt x="425056" y="52552"/>
                  </a:lnTo>
                  <a:lnTo>
                    <a:pt x="426161" y="66294"/>
                  </a:lnTo>
                  <a:lnTo>
                    <a:pt x="425056" y="79997"/>
                  </a:lnTo>
                  <a:lnTo>
                    <a:pt x="421754" y="92887"/>
                  </a:lnTo>
                  <a:lnTo>
                    <a:pt x="416242" y="105003"/>
                  </a:lnTo>
                  <a:lnTo>
                    <a:pt x="408508" y="116332"/>
                  </a:lnTo>
                  <a:lnTo>
                    <a:pt x="421462" y="116332"/>
                  </a:lnTo>
                  <a:lnTo>
                    <a:pt x="429475" y="105498"/>
                  </a:lnTo>
                  <a:lnTo>
                    <a:pt x="435241" y="93560"/>
                  </a:lnTo>
                  <a:lnTo>
                    <a:pt x="438708" y="80492"/>
                  </a:lnTo>
                  <a:lnTo>
                    <a:pt x="439877" y="66294"/>
                  </a:lnTo>
                  <a:close/>
                </a:path>
                <a:path w="1297939" h="116839">
                  <a:moveTo>
                    <a:pt x="1297762" y="36576"/>
                  </a:moveTo>
                  <a:lnTo>
                    <a:pt x="1294079" y="26162"/>
                  </a:lnTo>
                  <a:lnTo>
                    <a:pt x="1279601" y="32258"/>
                  </a:lnTo>
                  <a:lnTo>
                    <a:pt x="1281760" y="15494"/>
                  </a:lnTo>
                  <a:lnTo>
                    <a:pt x="1269949" y="15494"/>
                  </a:lnTo>
                  <a:lnTo>
                    <a:pt x="1272108" y="32258"/>
                  </a:lnTo>
                  <a:lnTo>
                    <a:pt x="1257503" y="26162"/>
                  </a:lnTo>
                  <a:lnTo>
                    <a:pt x="1253820" y="36576"/>
                  </a:lnTo>
                  <a:lnTo>
                    <a:pt x="1269568" y="38989"/>
                  </a:lnTo>
                  <a:lnTo>
                    <a:pt x="1258392" y="51562"/>
                  </a:lnTo>
                  <a:lnTo>
                    <a:pt x="1267663" y="57912"/>
                  </a:lnTo>
                  <a:lnTo>
                    <a:pt x="1275791" y="43180"/>
                  </a:lnTo>
                  <a:lnTo>
                    <a:pt x="1284046" y="57912"/>
                  </a:lnTo>
                  <a:lnTo>
                    <a:pt x="1293317" y="51562"/>
                  </a:lnTo>
                  <a:lnTo>
                    <a:pt x="1282141" y="38989"/>
                  </a:lnTo>
                  <a:lnTo>
                    <a:pt x="1297762" y="36576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7" name="object 4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458846" y="4060571"/>
              <a:ext cx="206628" cy="109220"/>
            </a:xfrm>
            <a:prstGeom prst="rect">
              <a:avLst/>
            </a:prstGeom>
          </p:spPr>
        </p:pic>
        <p:sp>
          <p:nvSpPr>
            <p:cNvPr id="48" name="object 48"/>
            <p:cNvSpPr/>
            <p:nvPr/>
          </p:nvSpPr>
          <p:spPr>
            <a:xfrm>
              <a:off x="2725292" y="4100195"/>
              <a:ext cx="19050" cy="60960"/>
            </a:xfrm>
            <a:custGeom>
              <a:avLst/>
              <a:gdLst/>
              <a:ahLst/>
              <a:cxnLst/>
              <a:rect l="l" t="t" r="r" b="b"/>
              <a:pathLst>
                <a:path w="19050" h="60960">
                  <a:moveTo>
                    <a:pt x="12064" y="43814"/>
                  </a:moveTo>
                  <a:lnTo>
                    <a:pt x="6984" y="43814"/>
                  </a:lnTo>
                  <a:lnTo>
                    <a:pt x="4699" y="44703"/>
                  </a:lnTo>
                  <a:lnTo>
                    <a:pt x="1015" y="47878"/>
                  </a:lnTo>
                  <a:lnTo>
                    <a:pt x="0" y="49910"/>
                  </a:lnTo>
                  <a:lnTo>
                    <a:pt x="55" y="54990"/>
                  </a:lnTo>
                  <a:lnTo>
                    <a:pt x="888" y="56895"/>
                  </a:lnTo>
                  <a:lnTo>
                    <a:pt x="4571" y="60070"/>
                  </a:lnTo>
                  <a:lnTo>
                    <a:pt x="6731" y="60959"/>
                  </a:lnTo>
                  <a:lnTo>
                    <a:pt x="12064" y="60959"/>
                  </a:lnTo>
                  <a:lnTo>
                    <a:pt x="14350" y="60197"/>
                  </a:lnTo>
                  <a:lnTo>
                    <a:pt x="16129" y="58546"/>
                  </a:lnTo>
                  <a:lnTo>
                    <a:pt x="17906" y="57022"/>
                  </a:lnTo>
                  <a:lnTo>
                    <a:pt x="18795" y="54990"/>
                  </a:lnTo>
                  <a:lnTo>
                    <a:pt x="18795" y="49910"/>
                  </a:lnTo>
                  <a:lnTo>
                    <a:pt x="17906" y="47878"/>
                  </a:lnTo>
                  <a:lnTo>
                    <a:pt x="16129" y="46227"/>
                  </a:lnTo>
                  <a:lnTo>
                    <a:pt x="14350" y="44703"/>
                  </a:lnTo>
                  <a:lnTo>
                    <a:pt x="12064" y="43814"/>
                  </a:lnTo>
                  <a:close/>
                </a:path>
                <a:path w="19050" h="60960">
                  <a:moveTo>
                    <a:pt x="12064" y="0"/>
                  </a:moveTo>
                  <a:lnTo>
                    <a:pt x="6984" y="0"/>
                  </a:lnTo>
                  <a:lnTo>
                    <a:pt x="4825" y="888"/>
                  </a:lnTo>
                  <a:lnTo>
                    <a:pt x="2920" y="2412"/>
                  </a:lnTo>
                  <a:lnTo>
                    <a:pt x="1015" y="4063"/>
                  </a:lnTo>
                  <a:lnTo>
                    <a:pt x="0" y="6095"/>
                  </a:lnTo>
                  <a:lnTo>
                    <a:pt x="0" y="11048"/>
                  </a:lnTo>
                  <a:lnTo>
                    <a:pt x="1015" y="13080"/>
                  </a:lnTo>
                  <a:lnTo>
                    <a:pt x="2793" y="14731"/>
                  </a:lnTo>
                  <a:lnTo>
                    <a:pt x="4699" y="16382"/>
                  </a:lnTo>
                  <a:lnTo>
                    <a:pt x="6857" y="17144"/>
                  </a:lnTo>
                  <a:lnTo>
                    <a:pt x="12064" y="17144"/>
                  </a:lnTo>
                  <a:lnTo>
                    <a:pt x="14350" y="16382"/>
                  </a:lnTo>
                  <a:lnTo>
                    <a:pt x="16129" y="14731"/>
                  </a:lnTo>
                  <a:lnTo>
                    <a:pt x="17906" y="13207"/>
                  </a:lnTo>
                  <a:lnTo>
                    <a:pt x="18795" y="11048"/>
                  </a:lnTo>
                  <a:lnTo>
                    <a:pt x="18795" y="6095"/>
                  </a:lnTo>
                  <a:lnTo>
                    <a:pt x="17906" y="4063"/>
                  </a:lnTo>
                  <a:lnTo>
                    <a:pt x="16129" y="2412"/>
                  </a:lnTo>
                  <a:lnTo>
                    <a:pt x="14350" y="888"/>
                  </a:lnTo>
                  <a:lnTo>
                    <a:pt x="12064" y="0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9" name="object 4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796412" y="4061840"/>
              <a:ext cx="1616328" cy="107950"/>
            </a:xfrm>
            <a:prstGeom prst="rect">
              <a:avLst/>
            </a:prstGeom>
          </p:spPr>
        </p:pic>
        <p:sp>
          <p:nvSpPr>
            <p:cNvPr id="50" name="object 50"/>
            <p:cNvSpPr/>
            <p:nvPr/>
          </p:nvSpPr>
          <p:spPr>
            <a:xfrm>
              <a:off x="835151" y="4410455"/>
              <a:ext cx="3575685" cy="2016760"/>
            </a:xfrm>
            <a:custGeom>
              <a:avLst/>
              <a:gdLst/>
              <a:ahLst/>
              <a:cxnLst/>
              <a:rect l="l" t="t" r="r" b="b"/>
              <a:pathLst>
                <a:path w="3575685" h="2016760">
                  <a:moveTo>
                    <a:pt x="3575304" y="0"/>
                  </a:moveTo>
                  <a:lnTo>
                    <a:pt x="0" y="0"/>
                  </a:lnTo>
                  <a:lnTo>
                    <a:pt x="0" y="2016252"/>
                  </a:lnTo>
                  <a:lnTo>
                    <a:pt x="3575304" y="2016252"/>
                  </a:lnTo>
                  <a:lnTo>
                    <a:pt x="3575304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1077823" y="4729098"/>
              <a:ext cx="34925" cy="34925"/>
            </a:xfrm>
            <a:custGeom>
              <a:avLst/>
              <a:gdLst/>
              <a:ahLst/>
              <a:cxnLst/>
              <a:rect l="l" t="t" r="r" b="b"/>
              <a:pathLst>
                <a:path w="34925" h="34925">
                  <a:moveTo>
                    <a:pt x="22110" y="0"/>
                  </a:moveTo>
                  <a:lnTo>
                    <a:pt x="17322" y="0"/>
                  </a:lnTo>
                  <a:lnTo>
                    <a:pt x="12573" y="0"/>
                  </a:lnTo>
                  <a:lnTo>
                    <a:pt x="8509" y="1777"/>
                  </a:lnTo>
                  <a:lnTo>
                    <a:pt x="5105" y="5080"/>
                  </a:lnTo>
                  <a:lnTo>
                    <a:pt x="1701" y="8508"/>
                  </a:lnTo>
                  <a:lnTo>
                    <a:pt x="0" y="12573"/>
                  </a:lnTo>
                  <a:lnTo>
                    <a:pt x="0" y="22098"/>
                  </a:lnTo>
                  <a:lnTo>
                    <a:pt x="1701" y="26288"/>
                  </a:lnTo>
                  <a:lnTo>
                    <a:pt x="5105" y="29590"/>
                  </a:lnTo>
                  <a:lnTo>
                    <a:pt x="8509" y="33019"/>
                  </a:lnTo>
                  <a:lnTo>
                    <a:pt x="12573" y="34798"/>
                  </a:lnTo>
                  <a:lnTo>
                    <a:pt x="22110" y="34798"/>
                  </a:lnTo>
                  <a:lnTo>
                    <a:pt x="26212" y="33019"/>
                  </a:lnTo>
                  <a:lnTo>
                    <a:pt x="29616" y="29590"/>
                  </a:lnTo>
                  <a:lnTo>
                    <a:pt x="33007" y="26288"/>
                  </a:lnTo>
                  <a:lnTo>
                    <a:pt x="34709" y="22098"/>
                  </a:lnTo>
                  <a:lnTo>
                    <a:pt x="34709" y="12573"/>
                  </a:lnTo>
                  <a:lnTo>
                    <a:pt x="33007" y="8508"/>
                  </a:lnTo>
                  <a:lnTo>
                    <a:pt x="29616" y="5080"/>
                  </a:lnTo>
                  <a:lnTo>
                    <a:pt x="26212" y="1777"/>
                  </a:lnTo>
                  <a:lnTo>
                    <a:pt x="22110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2" name="object 5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250035" y="4675885"/>
              <a:ext cx="115722" cy="127634"/>
            </a:xfrm>
            <a:prstGeom prst="rect">
              <a:avLst/>
            </a:prstGeom>
          </p:spPr>
        </p:pic>
        <p:sp>
          <p:nvSpPr>
            <p:cNvPr id="53" name="object 53"/>
            <p:cNvSpPr/>
            <p:nvPr/>
          </p:nvSpPr>
          <p:spPr>
            <a:xfrm>
              <a:off x="1429512" y="4675885"/>
              <a:ext cx="718185" cy="132080"/>
            </a:xfrm>
            <a:custGeom>
              <a:avLst/>
              <a:gdLst/>
              <a:ahLst/>
              <a:cxnLst/>
              <a:rect l="l" t="t" r="r" b="b"/>
              <a:pathLst>
                <a:path w="718185" h="132079">
                  <a:moveTo>
                    <a:pt x="69977" y="88519"/>
                  </a:moveTo>
                  <a:lnTo>
                    <a:pt x="46164" y="54991"/>
                  </a:lnTo>
                  <a:lnTo>
                    <a:pt x="44577" y="40005"/>
                  </a:lnTo>
                  <a:lnTo>
                    <a:pt x="44577" y="9017"/>
                  </a:lnTo>
                  <a:lnTo>
                    <a:pt x="28194" y="9017"/>
                  </a:lnTo>
                  <a:lnTo>
                    <a:pt x="26428" y="56248"/>
                  </a:lnTo>
                  <a:lnTo>
                    <a:pt x="0" y="92837"/>
                  </a:lnTo>
                  <a:lnTo>
                    <a:pt x="12319" y="103886"/>
                  </a:lnTo>
                  <a:lnTo>
                    <a:pt x="16637" y="100838"/>
                  </a:lnTo>
                  <a:lnTo>
                    <a:pt x="21209" y="96266"/>
                  </a:lnTo>
                  <a:lnTo>
                    <a:pt x="26035" y="90170"/>
                  </a:lnTo>
                  <a:lnTo>
                    <a:pt x="30988" y="84201"/>
                  </a:lnTo>
                  <a:lnTo>
                    <a:pt x="34417" y="78740"/>
                  </a:lnTo>
                  <a:lnTo>
                    <a:pt x="36449" y="73914"/>
                  </a:lnTo>
                  <a:lnTo>
                    <a:pt x="40424" y="81013"/>
                  </a:lnTo>
                  <a:lnTo>
                    <a:pt x="45313" y="87807"/>
                  </a:lnTo>
                  <a:lnTo>
                    <a:pt x="51142" y="94297"/>
                  </a:lnTo>
                  <a:lnTo>
                    <a:pt x="57912" y="100457"/>
                  </a:lnTo>
                  <a:lnTo>
                    <a:pt x="69977" y="88519"/>
                  </a:lnTo>
                  <a:close/>
                </a:path>
                <a:path w="718185" h="132079">
                  <a:moveTo>
                    <a:pt x="91440" y="2667"/>
                  </a:moveTo>
                  <a:lnTo>
                    <a:pt x="74422" y="2667"/>
                  </a:lnTo>
                  <a:lnTo>
                    <a:pt x="74422" y="41529"/>
                  </a:lnTo>
                  <a:lnTo>
                    <a:pt x="55372" y="41529"/>
                  </a:lnTo>
                  <a:lnTo>
                    <a:pt x="55372" y="55880"/>
                  </a:lnTo>
                  <a:lnTo>
                    <a:pt x="74422" y="55880"/>
                  </a:lnTo>
                  <a:lnTo>
                    <a:pt x="74422" y="128143"/>
                  </a:lnTo>
                  <a:lnTo>
                    <a:pt x="91440" y="128143"/>
                  </a:lnTo>
                  <a:lnTo>
                    <a:pt x="91440" y="2667"/>
                  </a:lnTo>
                  <a:close/>
                </a:path>
                <a:path w="718185" h="132079">
                  <a:moveTo>
                    <a:pt x="118237" y="0"/>
                  </a:moveTo>
                  <a:lnTo>
                    <a:pt x="101092" y="0"/>
                  </a:lnTo>
                  <a:lnTo>
                    <a:pt x="101092" y="132080"/>
                  </a:lnTo>
                  <a:lnTo>
                    <a:pt x="118237" y="132080"/>
                  </a:lnTo>
                  <a:lnTo>
                    <a:pt x="118237" y="0"/>
                  </a:lnTo>
                  <a:close/>
                </a:path>
                <a:path w="718185" h="132079">
                  <a:moveTo>
                    <a:pt x="226568" y="2667"/>
                  </a:moveTo>
                  <a:lnTo>
                    <a:pt x="209550" y="2667"/>
                  </a:lnTo>
                  <a:lnTo>
                    <a:pt x="209550" y="31877"/>
                  </a:lnTo>
                  <a:lnTo>
                    <a:pt x="195199" y="31877"/>
                  </a:lnTo>
                  <a:lnTo>
                    <a:pt x="196469" y="26289"/>
                  </a:lnTo>
                  <a:lnTo>
                    <a:pt x="197612" y="19431"/>
                  </a:lnTo>
                  <a:lnTo>
                    <a:pt x="198501" y="11049"/>
                  </a:lnTo>
                  <a:lnTo>
                    <a:pt x="145034" y="11049"/>
                  </a:lnTo>
                  <a:lnTo>
                    <a:pt x="145034" y="25400"/>
                  </a:lnTo>
                  <a:lnTo>
                    <a:pt x="180086" y="25400"/>
                  </a:lnTo>
                  <a:lnTo>
                    <a:pt x="177507" y="36525"/>
                  </a:lnTo>
                  <a:lnTo>
                    <a:pt x="156502" y="74879"/>
                  </a:lnTo>
                  <a:lnTo>
                    <a:pt x="137795" y="91821"/>
                  </a:lnTo>
                  <a:lnTo>
                    <a:pt x="152273" y="102616"/>
                  </a:lnTo>
                  <a:lnTo>
                    <a:pt x="180149" y="69532"/>
                  </a:lnTo>
                  <a:lnTo>
                    <a:pt x="191135" y="46101"/>
                  </a:lnTo>
                  <a:lnTo>
                    <a:pt x="209550" y="46101"/>
                  </a:lnTo>
                  <a:lnTo>
                    <a:pt x="209550" y="67183"/>
                  </a:lnTo>
                  <a:lnTo>
                    <a:pt x="184023" y="67183"/>
                  </a:lnTo>
                  <a:lnTo>
                    <a:pt x="184023" y="81407"/>
                  </a:lnTo>
                  <a:lnTo>
                    <a:pt x="209550" y="81407"/>
                  </a:lnTo>
                  <a:lnTo>
                    <a:pt x="209550" y="128143"/>
                  </a:lnTo>
                  <a:lnTo>
                    <a:pt x="226568" y="128143"/>
                  </a:lnTo>
                  <a:lnTo>
                    <a:pt x="226568" y="46101"/>
                  </a:lnTo>
                  <a:lnTo>
                    <a:pt x="226568" y="31877"/>
                  </a:lnTo>
                  <a:lnTo>
                    <a:pt x="226568" y="2667"/>
                  </a:lnTo>
                  <a:close/>
                </a:path>
                <a:path w="718185" h="132079">
                  <a:moveTo>
                    <a:pt x="253873" y="0"/>
                  </a:moveTo>
                  <a:lnTo>
                    <a:pt x="236728" y="0"/>
                  </a:lnTo>
                  <a:lnTo>
                    <a:pt x="236728" y="132080"/>
                  </a:lnTo>
                  <a:lnTo>
                    <a:pt x="253873" y="132080"/>
                  </a:lnTo>
                  <a:lnTo>
                    <a:pt x="253873" y="0"/>
                  </a:lnTo>
                  <a:close/>
                </a:path>
                <a:path w="718185" h="132079">
                  <a:moveTo>
                    <a:pt x="353568" y="41529"/>
                  </a:moveTo>
                  <a:lnTo>
                    <a:pt x="352920" y="34442"/>
                  </a:lnTo>
                  <a:lnTo>
                    <a:pt x="351015" y="28067"/>
                  </a:lnTo>
                  <a:lnTo>
                    <a:pt x="347967" y="22606"/>
                  </a:lnTo>
                  <a:lnTo>
                    <a:pt x="347827" y="22352"/>
                  </a:lnTo>
                  <a:lnTo>
                    <a:pt x="343408" y="17399"/>
                  </a:lnTo>
                  <a:lnTo>
                    <a:pt x="337921" y="13335"/>
                  </a:lnTo>
                  <a:lnTo>
                    <a:pt x="335991" y="12433"/>
                  </a:lnTo>
                  <a:lnTo>
                    <a:pt x="335991" y="46863"/>
                  </a:lnTo>
                  <a:lnTo>
                    <a:pt x="334264" y="51181"/>
                  </a:lnTo>
                  <a:lnTo>
                    <a:pt x="330581" y="54864"/>
                  </a:lnTo>
                  <a:lnTo>
                    <a:pt x="327279" y="58420"/>
                  </a:lnTo>
                  <a:lnTo>
                    <a:pt x="322580" y="60198"/>
                  </a:lnTo>
                  <a:lnTo>
                    <a:pt x="311277" y="60198"/>
                  </a:lnTo>
                  <a:lnTo>
                    <a:pt x="306705" y="58420"/>
                  </a:lnTo>
                  <a:lnTo>
                    <a:pt x="302895" y="54737"/>
                  </a:lnTo>
                  <a:lnTo>
                    <a:pt x="299466" y="51308"/>
                  </a:lnTo>
                  <a:lnTo>
                    <a:pt x="297688" y="46863"/>
                  </a:lnTo>
                  <a:lnTo>
                    <a:pt x="297688" y="35941"/>
                  </a:lnTo>
                  <a:lnTo>
                    <a:pt x="299466" y="31496"/>
                  </a:lnTo>
                  <a:lnTo>
                    <a:pt x="302895" y="27940"/>
                  </a:lnTo>
                  <a:lnTo>
                    <a:pt x="306451" y="24384"/>
                  </a:lnTo>
                  <a:lnTo>
                    <a:pt x="311150" y="22606"/>
                  </a:lnTo>
                  <a:lnTo>
                    <a:pt x="322453" y="22606"/>
                  </a:lnTo>
                  <a:lnTo>
                    <a:pt x="327152" y="24384"/>
                  </a:lnTo>
                  <a:lnTo>
                    <a:pt x="330708" y="28067"/>
                  </a:lnTo>
                  <a:lnTo>
                    <a:pt x="334264" y="31623"/>
                  </a:lnTo>
                  <a:lnTo>
                    <a:pt x="335940" y="35941"/>
                  </a:lnTo>
                  <a:lnTo>
                    <a:pt x="335991" y="46863"/>
                  </a:lnTo>
                  <a:lnTo>
                    <a:pt x="335991" y="12433"/>
                  </a:lnTo>
                  <a:lnTo>
                    <a:pt x="331787" y="10439"/>
                  </a:lnTo>
                  <a:lnTo>
                    <a:pt x="324967" y="8712"/>
                  </a:lnTo>
                  <a:lnTo>
                    <a:pt x="317500" y="8128"/>
                  </a:lnTo>
                  <a:lnTo>
                    <a:pt x="309892" y="8712"/>
                  </a:lnTo>
                  <a:lnTo>
                    <a:pt x="280822" y="34442"/>
                  </a:lnTo>
                  <a:lnTo>
                    <a:pt x="280162" y="41529"/>
                  </a:lnTo>
                  <a:lnTo>
                    <a:pt x="280797" y="48539"/>
                  </a:lnTo>
                  <a:lnTo>
                    <a:pt x="309257" y="74091"/>
                  </a:lnTo>
                  <a:lnTo>
                    <a:pt x="316738" y="74676"/>
                  </a:lnTo>
                  <a:lnTo>
                    <a:pt x="324231" y="74091"/>
                  </a:lnTo>
                  <a:lnTo>
                    <a:pt x="352894" y="48514"/>
                  </a:lnTo>
                  <a:lnTo>
                    <a:pt x="353568" y="41529"/>
                  </a:lnTo>
                  <a:close/>
                </a:path>
                <a:path w="718185" h="132079">
                  <a:moveTo>
                    <a:pt x="365760" y="107950"/>
                  </a:moveTo>
                  <a:lnTo>
                    <a:pt x="364871" y="93726"/>
                  </a:lnTo>
                  <a:lnTo>
                    <a:pt x="347268" y="94640"/>
                  </a:lnTo>
                  <a:lnTo>
                    <a:pt x="325729" y="95275"/>
                  </a:lnTo>
                  <a:lnTo>
                    <a:pt x="300266" y="95643"/>
                  </a:lnTo>
                  <a:lnTo>
                    <a:pt x="270891" y="95758"/>
                  </a:lnTo>
                  <a:lnTo>
                    <a:pt x="272669" y="110236"/>
                  </a:lnTo>
                  <a:lnTo>
                    <a:pt x="297116" y="110096"/>
                  </a:lnTo>
                  <a:lnTo>
                    <a:pt x="320776" y="109677"/>
                  </a:lnTo>
                  <a:lnTo>
                    <a:pt x="343649" y="108953"/>
                  </a:lnTo>
                  <a:lnTo>
                    <a:pt x="365760" y="107950"/>
                  </a:lnTo>
                  <a:close/>
                </a:path>
                <a:path w="718185" h="132079">
                  <a:moveTo>
                    <a:pt x="387858" y="0"/>
                  </a:moveTo>
                  <a:lnTo>
                    <a:pt x="370840" y="0"/>
                  </a:lnTo>
                  <a:lnTo>
                    <a:pt x="370840" y="132080"/>
                  </a:lnTo>
                  <a:lnTo>
                    <a:pt x="387858" y="132080"/>
                  </a:lnTo>
                  <a:lnTo>
                    <a:pt x="387858" y="0"/>
                  </a:lnTo>
                  <a:close/>
                </a:path>
                <a:path w="718185" h="132079">
                  <a:moveTo>
                    <a:pt x="528701" y="11303"/>
                  </a:moveTo>
                  <a:lnTo>
                    <a:pt x="463169" y="11303"/>
                  </a:lnTo>
                  <a:lnTo>
                    <a:pt x="463169" y="25781"/>
                  </a:lnTo>
                  <a:lnTo>
                    <a:pt x="509143" y="25781"/>
                  </a:lnTo>
                  <a:lnTo>
                    <a:pt x="502297" y="45237"/>
                  </a:lnTo>
                  <a:lnTo>
                    <a:pt x="491109" y="62611"/>
                  </a:lnTo>
                  <a:lnTo>
                    <a:pt x="475526" y="77901"/>
                  </a:lnTo>
                  <a:lnTo>
                    <a:pt x="455549" y="91059"/>
                  </a:lnTo>
                  <a:lnTo>
                    <a:pt x="468503" y="103124"/>
                  </a:lnTo>
                  <a:lnTo>
                    <a:pt x="492760" y="84747"/>
                  </a:lnTo>
                  <a:lnTo>
                    <a:pt x="510882" y="63322"/>
                  </a:lnTo>
                  <a:lnTo>
                    <a:pt x="522859" y="38836"/>
                  </a:lnTo>
                  <a:lnTo>
                    <a:pt x="528701" y="11303"/>
                  </a:lnTo>
                  <a:close/>
                </a:path>
                <a:path w="718185" h="132079">
                  <a:moveTo>
                    <a:pt x="582930" y="52070"/>
                  </a:moveTo>
                  <a:lnTo>
                    <a:pt x="562483" y="52070"/>
                  </a:lnTo>
                  <a:lnTo>
                    <a:pt x="562483" y="0"/>
                  </a:lnTo>
                  <a:lnTo>
                    <a:pt x="545211" y="0"/>
                  </a:lnTo>
                  <a:lnTo>
                    <a:pt x="545211" y="132080"/>
                  </a:lnTo>
                  <a:lnTo>
                    <a:pt x="562483" y="132080"/>
                  </a:lnTo>
                  <a:lnTo>
                    <a:pt x="562483" y="66421"/>
                  </a:lnTo>
                  <a:lnTo>
                    <a:pt x="582930" y="66421"/>
                  </a:lnTo>
                  <a:lnTo>
                    <a:pt x="582930" y="52070"/>
                  </a:lnTo>
                  <a:close/>
                </a:path>
                <a:path w="718185" h="132079">
                  <a:moveTo>
                    <a:pt x="671703" y="60452"/>
                  </a:moveTo>
                  <a:lnTo>
                    <a:pt x="639445" y="32766"/>
                  </a:lnTo>
                  <a:lnTo>
                    <a:pt x="639445" y="20193"/>
                  </a:lnTo>
                  <a:lnTo>
                    <a:pt x="665988" y="20193"/>
                  </a:lnTo>
                  <a:lnTo>
                    <a:pt x="665988" y="5842"/>
                  </a:lnTo>
                  <a:lnTo>
                    <a:pt x="594995" y="5842"/>
                  </a:lnTo>
                  <a:lnTo>
                    <a:pt x="594995" y="20193"/>
                  </a:lnTo>
                  <a:lnTo>
                    <a:pt x="622300" y="20193"/>
                  </a:lnTo>
                  <a:lnTo>
                    <a:pt x="622300" y="25527"/>
                  </a:lnTo>
                  <a:lnTo>
                    <a:pt x="601954" y="59169"/>
                  </a:lnTo>
                  <a:lnTo>
                    <a:pt x="589280" y="65913"/>
                  </a:lnTo>
                  <a:lnTo>
                    <a:pt x="601472" y="77978"/>
                  </a:lnTo>
                  <a:lnTo>
                    <a:pt x="631317" y="49403"/>
                  </a:lnTo>
                  <a:lnTo>
                    <a:pt x="636866" y="56261"/>
                  </a:lnTo>
                  <a:lnTo>
                    <a:pt x="643610" y="62547"/>
                  </a:lnTo>
                  <a:lnTo>
                    <a:pt x="651586" y="68262"/>
                  </a:lnTo>
                  <a:lnTo>
                    <a:pt x="660781" y="73406"/>
                  </a:lnTo>
                  <a:lnTo>
                    <a:pt x="671703" y="60452"/>
                  </a:lnTo>
                  <a:close/>
                </a:path>
                <a:path w="718185" h="132079">
                  <a:moveTo>
                    <a:pt x="700024" y="97155"/>
                  </a:moveTo>
                  <a:lnTo>
                    <a:pt x="697687" y="93345"/>
                  </a:lnTo>
                  <a:lnTo>
                    <a:pt x="696214" y="90932"/>
                  </a:lnTo>
                  <a:lnTo>
                    <a:pt x="688467" y="86106"/>
                  </a:lnTo>
                  <a:lnTo>
                    <a:pt x="682371" y="83185"/>
                  </a:lnTo>
                  <a:lnTo>
                    <a:pt x="682371" y="105156"/>
                  </a:lnTo>
                  <a:lnTo>
                    <a:pt x="680720" y="110426"/>
                  </a:lnTo>
                  <a:lnTo>
                    <a:pt x="675779" y="114198"/>
                  </a:lnTo>
                  <a:lnTo>
                    <a:pt x="667524" y="116471"/>
                  </a:lnTo>
                  <a:lnTo>
                    <a:pt x="655955" y="117221"/>
                  </a:lnTo>
                  <a:lnTo>
                    <a:pt x="644525" y="116471"/>
                  </a:lnTo>
                  <a:lnTo>
                    <a:pt x="636346" y="114198"/>
                  </a:lnTo>
                  <a:lnTo>
                    <a:pt x="631431" y="110426"/>
                  </a:lnTo>
                  <a:lnTo>
                    <a:pt x="629793" y="105156"/>
                  </a:lnTo>
                  <a:lnTo>
                    <a:pt x="631431" y="99999"/>
                  </a:lnTo>
                  <a:lnTo>
                    <a:pt x="636346" y="96304"/>
                  </a:lnTo>
                  <a:lnTo>
                    <a:pt x="644525" y="94094"/>
                  </a:lnTo>
                  <a:lnTo>
                    <a:pt x="655955" y="93345"/>
                  </a:lnTo>
                  <a:lnTo>
                    <a:pt x="667524" y="94094"/>
                  </a:lnTo>
                  <a:lnTo>
                    <a:pt x="675779" y="96304"/>
                  </a:lnTo>
                  <a:lnTo>
                    <a:pt x="680720" y="99999"/>
                  </a:lnTo>
                  <a:lnTo>
                    <a:pt x="682371" y="105156"/>
                  </a:lnTo>
                  <a:lnTo>
                    <a:pt x="682371" y="83185"/>
                  </a:lnTo>
                  <a:lnTo>
                    <a:pt x="682078" y="83032"/>
                  </a:lnTo>
                  <a:lnTo>
                    <a:pt x="674535" y="80860"/>
                  </a:lnTo>
                  <a:lnTo>
                    <a:pt x="665835" y="79552"/>
                  </a:lnTo>
                  <a:lnTo>
                    <a:pt x="655955" y="79121"/>
                  </a:lnTo>
                  <a:lnTo>
                    <a:pt x="646214" y="79565"/>
                  </a:lnTo>
                  <a:lnTo>
                    <a:pt x="612089" y="97155"/>
                  </a:lnTo>
                  <a:lnTo>
                    <a:pt x="612076" y="113157"/>
                  </a:lnTo>
                  <a:lnTo>
                    <a:pt x="615823" y="119507"/>
                  </a:lnTo>
                  <a:lnTo>
                    <a:pt x="655955" y="131445"/>
                  </a:lnTo>
                  <a:lnTo>
                    <a:pt x="665848" y="131013"/>
                  </a:lnTo>
                  <a:lnTo>
                    <a:pt x="697585" y="117221"/>
                  </a:lnTo>
                  <a:lnTo>
                    <a:pt x="700024" y="113157"/>
                  </a:lnTo>
                  <a:lnTo>
                    <a:pt x="700024" y="97155"/>
                  </a:lnTo>
                  <a:close/>
                </a:path>
                <a:path w="718185" h="132079">
                  <a:moveTo>
                    <a:pt x="717931" y="32385"/>
                  </a:moveTo>
                  <a:lnTo>
                    <a:pt x="697865" y="32385"/>
                  </a:lnTo>
                  <a:lnTo>
                    <a:pt x="697865" y="0"/>
                  </a:lnTo>
                  <a:lnTo>
                    <a:pt x="680720" y="0"/>
                  </a:lnTo>
                  <a:lnTo>
                    <a:pt x="680720" y="77089"/>
                  </a:lnTo>
                  <a:lnTo>
                    <a:pt x="697865" y="77089"/>
                  </a:lnTo>
                  <a:lnTo>
                    <a:pt x="697865" y="46863"/>
                  </a:lnTo>
                  <a:lnTo>
                    <a:pt x="717931" y="46863"/>
                  </a:lnTo>
                  <a:lnTo>
                    <a:pt x="717931" y="32385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4" name="object 54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202433" y="4681346"/>
              <a:ext cx="122555" cy="121030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383155" y="4675885"/>
              <a:ext cx="249427" cy="132080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698495" y="4675885"/>
              <a:ext cx="250825" cy="129286"/>
            </a:xfrm>
            <a:prstGeom prst="rect">
              <a:avLst/>
            </a:prstGeom>
          </p:spPr>
        </p:pic>
        <p:sp>
          <p:nvSpPr>
            <p:cNvPr id="57" name="object 57"/>
            <p:cNvSpPr/>
            <p:nvPr/>
          </p:nvSpPr>
          <p:spPr>
            <a:xfrm>
              <a:off x="1254760" y="4675885"/>
              <a:ext cx="2882265" cy="367665"/>
            </a:xfrm>
            <a:custGeom>
              <a:avLst/>
              <a:gdLst/>
              <a:ahLst/>
              <a:cxnLst/>
              <a:rect l="l" t="t" r="r" b="b"/>
              <a:pathLst>
                <a:path w="2882265" h="367664">
                  <a:moveTo>
                    <a:pt x="60198" y="342646"/>
                  </a:moveTo>
                  <a:lnTo>
                    <a:pt x="43307" y="324612"/>
                  </a:lnTo>
                  <a:lnTo>
                    <a:pt x="43307" y="314833"/>
                  </a:lnTo>
                  <a:lnTo>
                    <a:pt x="26543" y="314833"/>
                  </a:lnTo>
                  <a:lnTo>
                    <a:pt x="26543" y="327787"/>
                  </a:lnTo>
                  <a:lnTo>
                    <a:pt x="24130" y="334518"/>
                  </a:lnTo>
                  <a:lnTo>
                    <a:pt x="19329" y="340868"/>
                  </a:lnTo>
                  <a:lnTo>
                    <a:pt x="14795" y="347091"/>
                  </a:lnTo>
                  <a:lnTo>
                    <a:pt x="8305" y="352044"/>
                  </a:lnTo>
                  <a:lnTo>
                    <a:pt x="0" y="355854"/>
                  </a:lnTo>
                  <a:lnTo>
                    <a:pt x="12319" y="366649"/>
                  </a:lnTo>
                  <a:lnTo>
                    <a:pt x="35814" y="343281"/>
                  </a:lnTo>
                  <a:lnTo>
                    <a:pt x="38735" y="347472"/>
                  </a:lnTo>
                  <a:lnTo>
                    <a:pt x="42164" y="350774"/>
                  </a:lnTo>
                  <a:lnTo>
                    <a:pt x="45974" y="353314"/>
                  </a:lnTo>
                  <a:lnTo>
                    <a:pt x="59347" y="343281"/>
                  </a:lnTo>
                  <a:lnTo>
                    <a:pt x="60198" y="342646"/>
                  </a:lnTo>
                  <a:close/>
                </a:path>
                <a:path w="2882265" h="367664">
                  <a:moveTo>
                    <a:pt x="72898" y="272669"/>
                  </a:moveTo>
                  <a:lnTo>
                    <a:pt x="55753" y="243154"/>
                  </a:lnTo>
                  <a:lnTo>
                    <a:pt x="55753" y="278384"/>
                  </a:lnTo>
                  <a:lnTo>
                    <a:pt x="54102" y="283083"/>
                  </a:lnTo>
                  <a:lnTo>
                    <a:pt x="47117" y="290322"/>
                  </a:lnTo>
                  <a:lnTo>
                    <a:pt x="42545" y="292227"/>
                  </a:lnTo>
                  <a:lnTo>
                    <a:pt x="31877" y="292227"/>
                  </a:lnTo>
                  <a:lnTo>
                    <a:pt x="27432" y="290322"/>
                  </a:lnTo>
                  <a:lnTo>
                    <a:pt x="23876" y="286766"/>
                  </a:lnTo>
                  <a:lnTo>
                    <a:pt x="20447" y="283083"/>
                  </a:lnTo>
                  <a:lnTo>
                    <a:pt x="18669" y="278384"/>
                  </a:lnTo>
                  <a:lnTo>
                    <a:pt x="18669" y="266700"/>
                  </a:lnTo>
                  <a:lnTo>
                    <a:pt x="20447" y="262001"/>
                  </a:lnTo>
                  <a:lnTo>
                    <a:pt x="27305" y="254889"/>
                  </a:lnTo>
                  <a:lnTo>
                    <a:pt x="31750" y="253111"/>
                  </a:lnTo>
                  <a:lnTo>
                    <a:pt x="42672" y="253111"/>
                  </a:lnTo>
                  <a:lnTo>
                    <a:pt x="47117" y="255016"/>
                  </a:lnTo>
                  <a:lnTo>
                    <a:pt x="50546" y="258572"/>
                  </a:lnTo>
                  <a:lnTo>
                    <a:pt x="54102" y="262128"/>
                  </a:lnTo>
                  <a:lnTo>
                    <a:pt x="55702" y="266700"/>
                  </a:lnTo>
                  <a:lnTo>
                    <a:pt x="55753" y="278384"/>
                  </a:lnTo>
                  <a:lnTo>
                    <a:pt x="55753" y="243154"/>
                  </a:lnTo>
                  <a:lnTo>
                    <a:pt x="51409" y="241071"/>
                  </a:lnTo>
                  <a:lnTo>
                    <a:pt x="44665" y="239344"/>
                  </a:lnTo>
                  <a:lnTo>
                    <a:pt x="37211" y="238760"/>
                  </a:lnTo>
                  <a:lnTo>
                    <a:pt x="29756" y="239344"/>
                  </a:lnTo>
                  <a:lnTo>
                    <a:pt x="1574" y="272669"/>
                  </a:lnTo>
                  <a:lnTo>
                    <a:pt x="2197" y="279920"/>
                  </a:lnTo>
                  <a:lnTo>
                    <a:pt x="37211" y="306451"/>
                  </a:lnTo>
                  <a:lnTo>
                    <a:pt x="44513" y="305879"/>
                  </a:lnTo>
                  <a:lnTo>
                    <a:pt x="72250" y="279768"/>
                  </a:lnTo>
                  <a:lnTo>
                    <a:pt x="72898" y="272669"/>
                  </a:lnTo>
                  <a:close/>
                </a:path>
                <a:path w="2882265" h="367664">
                  <a:moveTo>
                    <a:pt x="107696" y="234696"/>
                  </a:moveTo>
                  <a:lnTo>
                    <a:pt x="90424" y="234696"/>
                  </a:lnTo>
                  <a:lnTo>
                    <a:pt x="90424" y="309499"/>
                  </a:lnTo>
                  <a:lnTo>
                    <a:pt x="107696" y="309499"/>
                  </a:lnTo>
                  <a:lnTo>
                    <a:pt x="107696" y="234696"/>
                  </a:lnTo>
                  <a:close/>
                </a:path>
                <a:path w="2882265" h="367664">
                  <a:moveTo>
                    <a:pt x="118872" y="354076"/>
                  </a:moveTo>
                  <a:lnTo>
                    <a:pt x="110617" y="351155"/>
                  </a:lnTo>
                  <a:lnTo>
                    <a:pt x="104013" y="346583"/>
                  </a:lnTo>
                  <a:lnTo>
                    <a:pt x="103708" y="346202"/>
                  </a:lnTo>
                  <a:lnTo>
                    <a:pt x="99187" y="340487"/>
                  </a:lnTo>
                  <a:lnTo>
                    <a:pt x="94361" y="334518"/>
                  </a:lnTo>
                  <a:lnTo>
                    <a:pt x="92075" y="327787"/>
                  </a:lnTo>
                  <a:lnTo>
                    <a:pt x="92075" y="314706"/>
                  </a:lnTo>
                  <a:lnTo>
                    <a:pt x="75057" y="314706"/>
                  </a:lnTo>
                  <a:lnTo>
                    <a:pt x="75057" y="328168"/>
                  </a:lnTo>
                  <a:lnTo>
                    <a:pt x="72644" y="335153"/>
                  </a:lnTo>
                  <a:lnTo>
                    <a:pt x="67945" y="341503"/>
                  </a:lnTo>
                  <a:lnTo>
                    <a:pt x="63246" y="347726"/>
                  </a:lnTo>
                  <a:lnTo>
                    <a:pt x="56769" y="352679"/>
                  </a:lnTo>
                  <a:lnTo>
                    <a:pt x="48387" y="356108"/>
                  </a:lnTo>
                  <a:lnTo>
                    <a:pt x="60706" y="367284"/>
                  </a:lnTo>
                  <a:lnTo>
                    <a:pt x="83566" y="346202"/>
                  </a:lnTo>
                  <a:lnTo>
                    <a:pt x="88138" y="352094"/>
                  </a:lnTo>
                  <a:lnTo>
                    <a:pt x="93510" y="357378"/>
                  </a:lnTo>
                  <a:lnTo>
                    <a:pt x="99568" y="362000"/>
                  </a:lnTo>
                  <a:lnTo>
                    <a:pt x="106426" y="366014"/>
                  </a:lnTo>
                  <a:lnTo>
                    <a:pt x="118872" y="354076"/>
                  </a:lnTo>
                  <a:close/>
                </a:path>
                <a:path w="2882265" h="367664">
                  <a:moveTo>
                    <a:pt x="237998" y="269748"/>
                  </a:moveTo>
                  <a:lnTo>
                    <a:pt x="168148" y="269748"/>
                  </a:lnTo>
                  <a:lnTo>
                    <a:pt x="168148" y="241300"/>
                  </a:lnTo>
                  <a:lnTo>
                    <a:pt x="150876" y="241300"/>
                  </a:lnTo>
                  <a:lnTo>
                    <a:pt x="150876" y="284353"/>
                  </a:lnTo>
                  <a:lnTo>
                    <a:pt x="237998" y="284353"/>
                  </a:lnTo>
                  <a:lnTo>
                    <a:pt x="237998" y="269748"/>
                  </a:lnTo>
                  <a:close/>
                </a:path>
                <a:path w="2882265" h="367664">
                  <a:moveTo>
                    <a:pt x="238506" y="346710"/>
                  </a:moveTo>
                  <a:lnTo>
                    <a:pt x="167513" y="346710"/>
                  </a:lnTo>
                  <a:lnTo>
                    <a:pt x="167513" y="322072"/>
                  </a:lnTo>
                  <a:lnTo>
                    <a:pt x="150241" y="322072"/>
                  </a:lnTo>
                  <a:lnTo>
                    <a:pt x="150241" y="361188"/>
                  </a:lnTo>
                  <a:lnTo>
                    <a:pt x="238506" y="361188"/>
                  </a:lnTo>
                  <a:lnTo>
                    <a:pt x="238506" y="346710"/>
                  </a:lnTo>
                  <a:close/>
                </a:path>
                <a:path w="2882265" h="367664">
                  <a:moveTo>
                    <a:pt x="254889" y="298196"/>
                  </a:moveTo>
                  <a:lnTo>
                    <a:pt x="132334" y="298196"/>
                  </a:lnTo>
                  <a:lnTo>
                    <a:pt x="132334" y="312674"/>
                  </a:lnTo>
                  <a:lnTo>
                    <a:pt x="254889" y="312674"/>
                  </a:lnTo>
                  <a:lnTo>
                    <a:pt x="254889" y="298196"/>
                  </a:lnTo>
                  <a:close/>
                </a:path>
                <a:path w="2882265" h="367664">
                  <a:moveTo>
                    <a:pt x="431038" y="272288"/>
                  </a:moveTo>
                  <a:lnTo>
                    <a:pt x="394208" y="261620"/>
                  </a:lnTo>
                  <a:lnTo>
                    <a:pt x="385445" y="252222"/>
                  </a:lnTo>
                  <a:lnTo>
                    <a:pt x="422148" y="252222"/>
                  </a:lnTo>
                  <a:lnTo>
                    <a:pt x="422148" y="237744"/>
                  </a:lnTo>
                  <a:lnTo>
                    <a:pt x="327660" y="237744"/>
                  </a:lnTo>
                  <a:lnTo>
                    <a:pt x="327660" y="252222"/>
                  </a:lnTo>
                  <a:lnTo>
                    <a:pt x="364490" y="252222"/>
                  </a:lnTo>
                  <a:lnTo>
                    <a:pt x="361950" y="257175"/>
                  </a:lnTo>
                  <a:lnTo>
                    <a:pt x="326123" y="271437"/>
                  </a:lnTo>
                  <a:lnTo>
                    <a:pt x="318135" y="272288"/>
                  </a:lnTo>
                  <a:lnTo>
                    <a:pt x="327787" y="284988"/>
                  </a:lnTo>
                  <a:lnTo>
                    <a:pt x="364363" y="272669"/>
                  </a:lnTo>
                  <a:lnTo>
                    <a:pt x="374904" y="263906"/>
                  </a:lnTo>
                  <a:lnTo>
                    <a:pt x="383882" y="271246"/>
                  </a:lnTo>
                  <a:lnTo>
                    <a:pt x="394817" y="277228"/>
                  </a:lnTo>
                  <a:lnTo>
                    <a:pt x="407746" y="281863"/>
                  </a:lnTo>
                  <a:lnTo>
                    <a:pt x="422656" y="285115"/>
                  </a:lnTo>
                  <a:lnTo>
                    <a:pt x="431038" y="272288"/>
                  </a:lnTo>
                  <a:close/>
                </a:path>
                <a:path w="2882265" h="367664">
                  <a:moveTo>
                    <a:pt x="436245" y="292100"/>
                  </a:moveTo>
                  <a:lnTo>
                    <a:pt x="313690" y="292100"/>
                  </a:lnTo>
                  <a:lnTo>
                    <a:pt x="313690" y="306451"/>
                  </a:lnTo>
                  <a:lnTo>
                    <a:pt x="366268" y="306451"/>
                  </a:lnTo>
                  <a:lnTo>
                    <a:pt x="366268" y="316103"/>
                  </a:lnTo>
                  <a:lnTo>
                    <a:pt x="330073" y="334010"/>
                  </a:lnTo>
                  <a:lnTo>
                    <a:pt x="330073" y="349377"/>
                  </a:lnTo>
                  <a:lnTo>
                    <a:pt x="364680" y="366356"/>
                  </a:lnTo>
                  <a:lnTo>
                    <a:pt x="374904" y="366776"/>
                  </a:lnTo>
                  <a:lnTo>
                    <a:pt x="385114" y="366356"/>
                  </a:lnTo>
                  <a:lnTo>
                    <a:pt x="417703" y="352679"/>
                  </a:lnTo>
                  <a:lnTo>
                    <a:pt x="419735" y="349377"/>
                  </a:lnTo>
                  <a:lnTo>
                    <a:pt x="419735" y="334264"/>
                  </a:lnTo>
                  <a:lnTo>
                    <a:pt x="417499" y="330073"/>
                  </a:lnTo>
                  <a:lnTo>
                    <a:pt x="416687" y="328549"/>
                  </a:lnTo>
                  <a:lnTo>
                    <a:pt x="410464" y="324104"/>
                  </a:lnTo>
                  <a:lnTo>
                    <a:pt x="405333" y="321183"/>
                  </a:lnTo>
                  <a:lnTo>
                    <a:pt x="402209" y="320027"/>
                  </a:lnTo>
                  <a:lnTo>
                    <a:pt x="402209" y="341249"/>
                  </a:lnTo>
                  <a:lnTo>
                    <a:pt x="402209" y="344678"/>
                  </a:lnTo>
                  <a:lnTo>
                    <a:pt x="399910" y="347472"/>
                  </a:lnTo>
                  <a:lnTo>
                    <a:pt x="395351" y="349631"/>
                  </a:lnTo>
                  <a:lnTo>
                    <a:pt x="390652" y="351663"/>
                  </a:lnTo>
                  <a:lnTo>
                    <a:pt x="383921" y="352679"/>
                  </a:lnTo>
                  <a:lnTo>
                    <a:pt x="365887" y="352679"/>
                  </a:lnTo>
                  <a:lnTo>
                    <a:pt x="359156" y="351663"/>
                  </a:lnTo>
                  <a:lnTo>
                    <a:pt x="354457" y="349631"/>
                  </a:lnTo>
                  <a:lnTo>
                    <a:pt x="349885" y="347472"/>
                  </a:lnTo>
                  <a:lnTo>
                    <a:pt x="347599" y="344678"/>
                  </a:lnTo>
                  <a:lnTo>
                    <a:pt x="347599" y="341249"/>
                  </a:lnTo>
                  <a:lnTo>
                    <a:pt x="349300" y="336346"/>
                  </a:lnTo>
                  <a:lnTo>
                    <a:pt x="354431" y="332854"/>
                  </a:lnTo>
                  <a:lnTo>
                    <a:pt x="362966" y="330771"/>
                  </a:lnTo>
                  <a:lnTo>
                    <a:pt x="374904" y="330073"/>
                  </a:lnTo>
                  <a:lnTo>
                    <a:pt x="386829" y="330771"/>
                  </a:lnTo>
                  <a:lnTo>
                    <a:pt x="395363" y="332854"/>
                  </a:lnTo>
                  <a:lnTo>
                    <a:pt x="400494" y="336346"/>
                  </a:lnTo>
                  <a:lnTo>
                    <a:pt x="402209" y="341249"/>
                  </a:lnTo>
                  <a:lnTo>
                    <a:pt x="402209" y="320027"/>
                  </a:lnTo>
                  <a:lnTo>
                    <a:pt x="399122" y="318871"/>
                  </a:lnTo>
                  <a:lnTo>
                    <a:pt x="391807" y="317182"/>
                  </a:lnTo>
                  <a:lnTo>
                    <a:pt x="383413" y="316103"/>
                  </a:lnTo>
                  <a:lnTo>
                    <a:pt x="383413" y="306451"/>
                  </a:lnTo>
                  <a:lnTo>
                    <a:pt x="436245" y="306451"/>
                  </a:lnTo>
                  <a:lnTo>
                    <a:pt x="436245" y="292100"/>
                  </a:lnTo>
                  <a:close/>
                </a:path>
                <a:path w="2882265" h="367664">
                  <a:moveTo>
                    <a:pt x="571881" y="281940"/>
                  </a:moveTo>
                  <a:lnTo>
                    <a:pt x="551815" y="281940"/>
                  </a:lnTo>
                  <a:lnTo>
                    <a:pt x="552551" y="269163"/>
                  </a:lnTo>
                  <a:lnTo>
                    <a:pt x="553059" y="257492"/>
                  </a:lnTo>
                  <a:lnTo>
                    <a:pt x="553364" y="246976"/>
                  </a:lnTo>
                  <a:lnTo>
                    <a:pt x="553466" y="237617"/>
                  </a:lnTo>
                  <a:lnTo>
                    <a:pt x="468503" y="237617"/>
                  </a:lnTo>
                  <a:lnTo>
                    <a:pt x="468503" y="252095"/>
                  </a:lnTo>
                  <a:lnTo>
                    <a:pt x="536194" y="252095"/>
                  </a:lnTo>
                  <a:lnTo>
                    <a:pt x="536130" y="259105"/>
                  </a:lnTo>
                  <a:lnTo>
                    <a:pt x="535965" y="266407"/>
                  </a:lnTo>
                  <a:lnTo>
                    <a:pt x="535647" y="274015"/>
                  </a:lnTo>
                  <a:lnTo>
                    <a:pt x="535178" y="281940"/>
                  </a:lnTo>
                  <a:lnTo>
                    <a:pt x="449326" y="281940"/>
                  </a:lnTo>
                  <a:lnTo>
                    <a:pt x="449326" y="296418"/>
                  </a:lnTo>
                  <a:lnTo>
                    <a:pt x="500888" y="296418"/>
                  </a:lnTo>
                  <a:lnTo>
                    <a:pt x="500888" y="315468"/>
                  </a:lnTo>
                  <a:lnTo>
                    <a:pt x="465074" y="315468"/>
                  </a:lnTo>
                  <a:lnTo>
                    <a:pt x="465074" y="330073"/>
                  </a:lnTo>
                  <a:lnTo>
                    <a:pt x="536448" y="330073"/>
                  </a:lnTo>
                  <a:lnTo>
                    <a:pt x="536448" y="366776"/>
                  </a:lnTo>
                  <a:lnTo>
                    <a:pt x="553720" y="366776"/>
                  </a:lnTo>
                  <a:lnTo>
                    <a:pt x="553720" y="315468"/>
                  </a:lnTo>
                  <a:lnTo>
                    <a:pt x="518033" y="315468"/>
                  </a:lnTo>
                  <a:lnTo>
                    <a:pt x="518033" y="296418"/>
                  </a:lnTo>
                  <a:lnTo>
                    <a:pt x="571881" y="296418"/>
                  </a:lnTo>
                  <a:lnTo>
                    <a:pt x="571881" y="281940"/>
                  </a:lnTo>
                  <a:close/>
                </a:path>
                <a:path w="2882265" h="367664">
                  <a:moveTo>
                    <a:pt x="663956" y="276225"/>
                  </a:moveTo>
                  <a:lnTo>
                    <a:pt x="663308" y="269138"/>
                  </a:lnTo>
                  <a:lnTo>
                    <a:pt x="661403" y="262763"/>
                  </a:lnTo>
                  <a:lnTo>
                    <a:pt x="658355" y="257302"/>
                  </a:lnTo>
                  <a:lnTo>
                    <a:pt x="658215" y="257048"/>
                  </a:lnTo>
                  <a:lnTo>
                    <a:pt x="653796" y="252095"/>
                  </a:lnTo>
                  <a:lnTo>
                    <a:pt x="648309" y="248031"/>
                  </a:lnTo>
                  <a:lnTo>
                    <a:pt x="646379" y="247129"/>
                  </a:lnTo>
                  <a:lnTo>
                    <a:pt x="646379" y="281559"/>
                  </a:lnTo>
                  <a:lnTo>
                    <a:pt x="644652" y="285877"/>
                  </a:lnTo>
                  <a:lnTo>
                    <a:pt x="640969" y="289560"/>
                  </a:lnTo>
                  <a:lnTo>
                    <a:pt x="637667" y="293116"/>
                  </a:lnTo>
                  <a:lnTo>
                    <a:pt x="632968" y="294894"/>
                  </a:lnTo>
                  <a:lnTo>
                    <a:pt x="621665" y="294894"/>
                  </a:lnTo>
                  <a:lnTo>
                    <a:pt x="617093" y="293116"/>
                  </a:lnTo>
                  <a:lnTo>
                    <a:pt x="613283" y="289433"/>
                  </a:lnTo>
                  <a:lnTo>
                    <a:pt x="609854" y="286004"/>
                  </a:lnTo>
                  <a:lnTo>
                    <a:pt x="608076" y="281559"/>
                  </a:lnTo>
                  <a:lnTo>
                    <a:pt x="608076" y="270637"/>
                  </a:lnTo>
                  <a:lnTo>
                    <a:pt x="609854" y="266192"/>
                  </a:lnTo>
                  <a:lnTo>
                    <a:pt x="613283" y="262636"/>
                  </a:lnTo>
                  <a:lnTo>
                    <a:pt x="616839" y="259080"/>
                  </a:lnTo>
                  <a:lnTo>
                    <a:pt x="621538" y="257302"/>
                  </a:lnTo>
                  <a:lnTo>
                    <a:pt x="632841" y="257302"/>
                  </a:lnTo>
                  <a:lnTo>
                    <a:pt x="637540" y="259080"/>
                  </a:lnTo>
                  <a:lnTo>
                    <a:pt x="641096" y="262763"/>
                  </a:lnTo>
                  <a:lnTo>
                    <a:pt x="644652" y="266319"/>
                  </a:lnTo>
                  <a:lnTo>
                    <a:pt x="646328" y="270637"/>
                  </a:lnTo>
                  <a:lnTo>
                    <a:pt x="646379" y="281559"/>
                  </a:lnTo>
                  <a:lnTo>
                    <a:pt x="646379" y="247129"/>
                  </a:lnTo>
                  <a:lnTo>
                    <a:pt x="642175" y="245135"/>
                  </a:lnTo>
                  <a:lnTo>
                    <a:pt x="635355" y="243408"/>
                  </a:lnTo>
                  <a:lnTo>
                    <a:pt x="627888" y="242824"/>
                  </a:lnTo>
                  <a:lnTo>
                    <a:pt x="620280" y="243408"/>
                  </a:lnTo>
                  <a:lnTo>
                    <a:pt x="591210" y="269138"/>
                  </a:lnTo>
                  <a:lnTo>
                    <a:pt x="590550" y="276225"/>
                  </a:lnTo>
                  <a:lnTo>
                    <a:pt x="591185" y="283235"/>
                  </a:lnTo>
                  <a:lnTo>
                    <a:pt x="619645" y="308787"/>
                  </a:lnTo>
                  <a:lnTo>
                    <a:pt x="627126" y="309372"/>
                  </a:lnTo>
                  <a:lnTo>
                    <a:pt x="634619" y="308787"/>
                  </a:lnTo>
                  <a:lnTo>
                    <a:pt x="663282" y="283210"/>
                  </a:lnTo>
                  <a:lnTo>
                    <a:pt x="663956" y="276225"/>
                  </a:lnTo>
                  <a:close/>
                </a:path>
                <a:path w="2882265" h="367664">
                  <a:moveTo>
                    <a:pt x="676148" y="342646"/>
                  </a:moveTo>
                  <a:lnTo>
                    <a:pt x="675259" y="328422"/>
                  </a:lnTo>
                  <a:lnTo>
                    <a:pt x="657656" y="329336"/>
                  </a:lnTo>
                  <a:lnTo>
                    <a:pt x="636117" y="329971"/>
                  </a:lnTo>
                  <a:lnTo>
                    <a:pt x="610654" y="330339"/>
                  </a:lnTo>
                  <a:lnTo>
                    <a:pt x="581279" y="330454"/>
                  </a:lnTo>
                  <a:lnTo>
                    <a:pt x="583057" y="344932"/>
                  </a:lnTo>
                  <a:lnTo>
                    <a:pt x="607504" y="344792"/>
                  </a:lnTo>
                  <a:lnTo>
                    <a:pt x="631164" y="344373"/>
                  </a:lnTo>
                  <a:lnTo>
                    <a:pt x="654037" y="343649"/>
                  </a:lnTo>
                  <a:lnTo>
                    <a:pt x="676148" y="342646"/>
                  </a:lnTo>
                  <a:close/>
                </a:path>
                <a:path w="2882265" h="367664">
                  <a:moveTo>
                    <a:pt x="698246" y="234696"/>
                  </a:moveTo>
                  <a:lnTo>
                    <a:pt x="681228" y="234696"/>
                  </a:lnTo>
                  <a:lnTo>
                    <a:pt x="681228" y="366776"/>
                  </a:lnTo>
                  <a:lnTo>
                    <a:pt x="698246" y="366776"/>
                  </a:lnTo>
                  <a:lnTo>
                    <a:pt x="698246" y="234696"/>
                  </a:lnTo>
                  <a:close/>
                </a:path>
                <a:path w="2882265" h="367664">
                  <a:moveTo>
                    <a:pt x="1844675" y="58674"/>
                  </a:moveTo>
                  <a:lnTo>
                    <a:pt x="1837855" y="56083"/>
                  </a:lnTo>
                  <a:lnTo>
                    <a:pt x="1831670" y="52832"/>
                  </a:lnTo>
                  <a:lnTo>
                    <a:pt x="1826234" y="49034"/>
                  </a:lnTo>
                  <a:lnTo>
                    <a:pt x="1824723" y="47625"/>
                  </a:lnTo>
                  <a:lnTo>
                    <a:pt x="1821434" y="44577"/>
                  </a:lnTo>
                  <a:lnTo>
                    <a:pt x="1815338" y="38227"/>
                  </a:lnTo>
                  <a:lnTo>
                    <a:pt x="1812417" y="31115"/>
                  </a:lnTo>
                  <a:lnTo>
                    <a:pt x="1812417" y="20193"/>
                  </a:lnTo>
                  <a:lnTo>
                    <a:pt x="1838960" y="20193"/>
                  </a:lnTo>
                  <a:lnTo>
                    <a:pt x="1838960" y="5842"/>
                  </a:lnTo>
                  <a:lnTo>
                    <a:pt x="1767967" y="5842"/>
                  </a:lnTo>
                  <a:lnTo>
                    <a:pt x="1767967" y="20193"/>
                  </a:lnTo>
                  <a:lnTo>
                    <a:pt x="1795272" y="20193"/>
                  </a:lnTo>
                  <a:lnTo>
                    <a:pt x="1795272" y="23876"/>
                  </a:lnTo>
                  <a:lnTo>
                    <a:pt x="1774926" y="57404"/>
                  </a:lnTo>
                  <a:lnTo>
                    <a:pt x="1762252" y="64262"/>
                  </a:lnTo>
                  <a:lnTo>
                    <a:pt x="1774444" y="76200"/>
                  </a:lnTo>
                  <a:lnTo>
                    <a:pt x="1780032" y="73533"/>
                  </a:lnTo>
                  <a:lnTo>
                    <a:pt x="1785874" y="69342"/>
                  </a:lnTo>
                  <a:lnTo>
                    <a:pt x="1791843" y="63500"/>
                  </a:lnTo>
                  <a:lnTo>
                    <a:pt x="1797812" y="57785"/>
                  </a:lnTo>
                  <a:lnTo>
                    <a:pt x="1802003" y="52578"/>
                  </a:lnTo>
                  <a:lnTo>
                    <a:pt x="1804289" y="47625"/>
                  </a:lnTo>
                  <a:lnTo>
                    <a:pt x="1809902" y="54584"/>
                  </a:lnTo>
                  <a:lnTo>
                    <a:pt x="1816684" y="60934"/>
                  </a:lnTo>
                  <a:lnTo>
                    <a:pt x="1824621" y="66675"/>
                  </a:lnTo>
                  <a:lnTo>
                    <a:pt x="1833753" y="71755"/>
                  </a:lnTo>
                  <a:lnTo>
                    <a:pt x="1844675" y="58674"/>
                  </a:lnTo>
                  <a:close/>
                </a:path>
                <a:path w="2882265" h="367664">
                  <a:moveTo>
                    <a:pt x="1870837" y="80264"/>
                  </a:moveTo>
                  <a:lnTo>
                    <a:pt x="1853819" y="80264"/>
                  </a:lnTo>
                  <a:lnTo>
                    <a:pt x="1853819" y="94742"/>
                  </a:lnTo>
                  <a:lnTo>
                    <a:pt x="1853819" y="114935"/>
                  </a:lnTo>
                  <a:lnTo>
                    <a:pt x="1805051" y="114935"/>
                  </a:lnTo>
                  <a:lnTo>
                    <a:pt x="1805051" y="94742"/>
                  </a:lnTo>
                  <a:lnTo>
                    <a:pt x="1853819" y="94742"/>
                  </a:lnTo>
                  <a:lnTo>
                    <a:pt x="1853819" y="80264"/>
                  </a:lnTo>
                  <a:lnTo>
                    <a:pt x="1787906" y="80264"/>
                  </a:lnTo>
                  <a:lnTo>
                    <a:pt x="1787906" y="129286"/>
                  </a:lnTo>
                  <a:lnTo>
                    <a:pt x="1870837" y="129286"/>
                  </a:lnTo>
                  <a:lnTo>
                    <a:pt x="1870837" y="114935"/>
                  </a:lnTo>
                  <a:lnTo>
                    <a:pt x="1870837" y="94742"/>
                  </a:lnTo>
                  <a:lnTo>
                    <a:pt x="1870837" y="80264"/>
                  </a:lnTo>
                  <a:close/>
                </a:path>
                <a:path w="2882265" h="367664">
                  <a:moveTo>
                    <a:pt x="1890903" y="32385"/>
                  </a:moveTo>
                  <a:lnTo>
                    <a:pt x="1870837" y="32385"/>
                  </a:lnTo>
                  <a:lnTo>
                    <a:pt x="1870837" y="0"/>
                  </a:lnTo>
                  <a:lnTo>
                    <a:pt x="1853692" y="0"/>
                  </a:lnTo>
                  <a:lnTo>
                    <a:pt x="1853692" y="74803"/>
                  </a:lnTo>
                  <a:lnTo>
                    <a:pt x="1870837" y="74803"/>
                  </a:lnTo>
                  <a:lnTo>
                    <a:pt x="1870837" y="46863"/>
                  </a:lnTo>
                  <a:lnTo>
                    <a:pt x="1890903" y="46863"/>
                  </a:lnTo>
                  <a:lnTo>
                    <a:pt x="1890903" y="32385"/>
                  </a:lnTo>
                  <a:close/>
                </a:path>
                <a:path w="2882265" h="367664">
                  <a:moveTo>
                    <a:pt x="1966976" y="87249"/>
                  </a:moveTo>
                  <a:lnTo>
                    <a:pt x="1961388" y="83019"/>
                  </a:lnTo>
                  <a:lnTo>
                    <a:pt x="1956460" y="78282"/>
                  </a:lnTo>
                  <a:lnTo>
                    <a:pt x="1952142" y="73063"/>
                  </a:lnTo>
                  <a:lnTo>
                    <a:pt x="1951393" y="71882"/>
                  </a:lnTo>
                  <a:lnTo>
                    <a:pt x="1948434" y="67310"/>
                  </a:lnTo>
                  <a:lnTo>
                    <a:pt x="1945500" y="61201"/>
                  </a:lnTo>
                  <a:lnTo>
                    <a:pt x="1943392" y="54851"/>
                  </a:lnTo>
                  <a:lnTo>
                    <a:pt x="1942122" y="48298"/>
                  </a:lnTo>
                  <a:lnTo>
                    <a:pt x="1941703" y="41529"/>
                  </a:lnTo>
                  <a:lnTo>
                    <a:pt x="1941703" y="25527"/>
                  </a:lnTo>
                  <a:lnTo>
                    <a:pt x="1962404" y="25527"/>
                  </a:lnTo>
                  <a:lnTo>
                    <a:pt x="1962404" y="11049"/>
                  </a:lnTo>
                  <a:lnTo>
                    <a:pt x="1901952" y="11049"/>
                  </a:lnTo>
                  <a:lnTo>
                    <a:pt x="1901952" y="25527"/>
                  </a:lnTo>
                  <a:lnTo>
                    <a:pt x="1925066" y="25527"/>
                  </a:lnTo>
                  <a:lnTo>
                    <a:pt x="1924964" y="41529"/>
                  </a:lnTo>
                  <a:lnTo>
                    <a:pt x="1908848" y="82003"/>
                  </a:lnTo>
                  <a:lnTo>
                    <a:pt x="1896872" y="92202"/>
                  </a:lnTo>
                  <a:lnTo>
                    <a:pt x="1909445" y="102870"/>
                  </a:lnTo>
                  <a:lnTo>
                    <a:pt x="1933448" y="71882"/>
                  </a:lnTo>
                  <a:lnTo>
                    <a:pt x="1935226" y="75692"/>
                  </a:lnTo>
                  <a:lnTo>
                    <a:pt x="1955419" y="98552"/>
                  </a:lnTo>
                  <a:lnTo>
                    <a:pt x="1966976" y="87249"/>
                  </a:lnTo>
                  <a:close/>
                </a:path>
                <a:path w="2882265" h="367664">
                  <a:moveTo>
                    <a:pt x="2015109" y="0"/>
                  </a:moveTo>
                  <a:lnTo>
                    <a:pt x="1997964" y="0"/>
                  </a:lnTo>
                  <a:lnTo>
                    <a:pt x="1997964" y="54356"/>
                  </a:lnTo>
                  <a:lnTo>
                    <a:pt x="1986915" y="54356"/>
                  </a:lnTo>
                  <a:lnTo>
                    <a:pt x="1986915" y="2667"/>
                  </a:lnTo>
                  <a:lnTo>
                    <a:pt x="1969897" y="2667"/>
                  </a:lnTo>
                  <a:lnTo>
                    <a:pt x="1969897" y="128143"/>
                  </a:lnTo>
                  <a:lnTo>
                    <a:pt x="1986915" y="128143"/>
                  </a:lnTo>
                  <a:lnTo>
                    <a:pt x="1986915" y="68834"/>
                  </a:lnTo>
                  <a:lnTo>
                    <a:pt x="1997964" y="68834"/>
                  </a:lnTo>
                  <a:lnTo>
                    <a:pt x="1997964" y="132080"/>
                  </a:lnTo>
                  <a:lnTo>
                    <a:pt x="2015109" y="132080"/>
                  </a:lnTo>
                  <a:lnTo>
                    <a:pt x="2015109" y="68834"/>
                  </a:lnTo>
                  <a:lnTo>
                    <a:pt x="2015109" y="54356"/>
                  </a:lnTo>
                  <a:lnTo>
                    <a:pt x="2015109" y="0"/>
                  </a:lnTo>
                  <a:close/>
                </a:path>
                <a:path w="2882265" h="367664">
                  <a:moveTo>
                    <a:pt x="2116582" y="58039"/>
                  </a:moveTo>
                  <a:lnTo>
                    <a:pt x="2109901" y="55714"/>
                  </a:lnTo>
                  <a:lnTo>
                    <a:pt x="2103780" y="52501"/>
                  </a:lnTo>
                  <a:lnTo>
                    <a:pt x="2098179" y="48425"/>
                  </a:lnTo>
                  <a:lnTo>
                    <a:pt x="2095550" y="45847"/>
                  </a:lnTo>
                  <a:lnTo>
                    <a:pt x="2093087" y="43434"/>
                  </a:lnTo>
                  <a:lnTo>
                    <a:pt x="2086737" y="36322"/>
                  </a:lnTo>
                  <a:lnTo>
                    <a:pt x="2083562" y="28448"/>
                  </a:lnTo>
                  <a:lnTo>
                    <a:pt x="2083562" y="4191"/>
                  </a:lnTo>
                  <a:lnTo>
                    <a:pt x="2066531" y="4191"/>
                  </a:lnTo>
                  <a:lnTo>
                    <a:pt x="2066531" y="20574"/>
                  </a:lnTo>
                  <a:lnTo>
                    <a:pt x="2065947" y="26835"/>
                  </a:lnTo>
                  <a:lnTo>
                    <a:pt x="2040420" y="59804"/>
                  </a:lnTo>
                  <a:lnTo>
                    <a:pt x="2033524" y="63373"/>
                  </a:lnTo>
                  <a:lnTo>
                    <a:pt x="2045957" y="75311"/>
                  </a:lnTo>
                  <a:lnTo>
                    <a:pt x="2050656" y="72771"/>
                  </a:lnTo>
                  <a:lnTo>
                    <a:pt x="2056244" y="68580"/>
                  </a:lnTo>
                  <a:lnTo>
                    <a:pt x="2062480" y="62357"/>
                  </a:lnTo>
                  <a:lnTo>
                    <a:pt x="2068703" y="56261"/>
                  </a:lnTo>
                  <a:lnTo>
                    <a:pt x="2073008" y="50800"/>
                  </a:lnTo>
                  <a:lnTo>
                    <a:pt x="2075434" y="45847"/>
                  </a:lnTo>
                  <a:lnTo>
                    <a:pt x="2081098" y="53378"/>
                  </a:lnTo>
                  <a:lnTo>
                    <a:pt x="2088007" y="60134"/>
                  </a:lnTo>
                  <a:lnTo>
                    <a:pt x="2096147" y="66141"/>
                  </a:lnTo>
                  <a:lnTo>
                    <a:pt x="2105533" y="71374"/>
                  </a:lnTo>
                  <a:lnTo>
                    <a:pt x="2116582" y="58039"/>
                  </a:lnTo>
                  <a:close/>
                </a:path>
                <a:path w="2882265" h="367664">
                  <a:moveTo>
                    <a:pt x="2148713" y="0"/>
                  </a:moveTo>
                  <a:lnTo>
                    <a:pt x="2131822" y="0"/>
                  </a:lnTo>
                  <a:lnTo>
                    <a:pt x="2131822" y="23241"/>
                  </a:lnTo>
                  <a:lnTo>
                    <a:pt x="2103501" y="23241"/>
                  </a:lnTo>
                  <a:lnTo>
                    <a:pt x="2103501" y="37846"/>
                  </a:lnTo>
                  <a:lnTo>
                    <a:pt x="2131822" y="37846"/>
                  </a:lnTo>
                  <a:lnTo>
                    <a:pt x="2131822" y="75565"/>
                  </a:lnTo>
                  <a:lnTo>
                    <a:pt x="2148713" y="75565"/>
                  </a:lnTo>
                  <a:lnTo>
                    <a:pt x="2148713" y="0"/>
                  </a:lnTo>
                  <a:close/>
                </a:path>
                <a:path w="2882265" h="367664">
                  <a:moveTo>
                    <a:pt x="2150745" y="96012"/>
                  </a:moveTo>
                  <a:lnTo>
                    <a:pt x="2147557" y="90678"/>
                  </a:lnTo>
                  <a:lnTo>
                    <a:pt x="2146808" y="89408"/>
                  </a:lnTo>
                  <a:lnTo>
                    <a:pt x="2139188" y="84328"/>
                  </a:lnTo>
                  <a:lnTo>
                    <a:pt x="2133346" y="81203"/>
                  </a:lnTo>
                  <a:lnTo>
                    <a:pt x="2133346" y="100076"/>
                  </a:lnTo>
                  <a:lnTo>
                    <a:pt x="2133346" y="108077"/>
                  </a:lnTo>
                  <a:lnTo>
                    <a:pt x="2131060" y="111252"/>
                  </a:lnTo>
                  <a:lnTo>
                    <a:pt x="2126742" y="113665"/>
                  </a:lnTo>
                  <a:lnTo>
                    <a:pt x="2122297" y="116078"/>
                  </a:lnTo>
                  <a:lnTo>
                    <a:pt x="2115820" y="117348"/>
                  </a:lnTo>
                  <a:lnTo>
                    <a:pt x="2098421" y="117348"/>
                  </a:lnTo>
                  <a:lnTo>
                    <a:pt x="2091944" y="116078"/>
                  </a:lnTo>
                  <a:lnTo>
                    <a:pt x="2083308" y="111252"/>
                  </a:lnTo>
                  <a:lnTo>
                    <a:pt x="2081022" y="108077"/>
                  </a:lnTo>
                  <a:lnTo>
                    <a:pt x="2081022" y="100076"/>
                  </a:lnTo>
                  <a:lnTo>
                    <a:pt x="2083181" y="96901"/>
                  </a:lnTo>
                  <a:lnTo>
                    <a:pt x="2087499" y="94361"/>
                  </a:lnTo>
                  <a:lnTo>
                    <a:pt x="2091817" y="91948"/>
                  </a:lnTo>
                  <a:lnTo>
                    <a:pt x="2098421" y="90678"/>
                  </a:lnTo>
                  <a:lnTo>
                    <a:pt x="2115820" y="90678"/>
                  </a:lnTo>
                  <a:lnTo>
                    <a:pt x="2122424" y="91948"/>
                  </a:lnTo>
                  <a:lnTo>
                    <a:pt x="2126742" y="94488"/>
                  </a:lnTo>
                  <a:lnTo>
                    <a:pt x="2131187" y="96901"/>
                  </a:lnTo>
                  <a:lnTo>
                    <a:pt x="2107057" y="76581"/>
                  </a:lnTo>
                  <a:lnTo>
                    <a:pt x="2097392" y="77063"/>
                  </a:lnTo>
                  <a:lnTo>
                    <a:pt x="2063750" y="96012"/>
                  </a:lnTo>
                  <a:lnTo>
                    <a:pt x="2063750" y="112141"/>
                  </a:lnTo>
                  <a:lnTo>
                    <a:pt x="2097405" y="130975"/>
                  </a:lnTo>
                  <a:lnTo>
                    <a:pt x="2107057" y="131445"/>
                  </a:lnTo>
                  <a:lnTo>
                    <a:pt x="2116772" y="130975"/>
                  </a:lnTo>
                  <a:lnTo>
                    <a:pt x="2147633" y="117348"/>
                  </a:lnTo>
                  <a:lnTo>
                    <a:pt x="2150745" y="112141"/>
                  </a:lnTo>
                  <a:lnTo>
                    <a:pt x="2150745" y="96012"/>
                  </a:lnTo>
                  <a:close/>
                </a:path>
                <a:path w="2882265" h="367664">
                  <a:moveTo>
                    <a:pt x="2277237" y="16129"/>
                  </a:moveTo>
                  <a:lnTo>
                    <a:pt x="2275217" y="13208"/>
                  </a:lnTo>
                  <a:lnTo>
                    <a:pt x="2273300" y="10414"/>
                  </a:lnTo>
                  <a:lnTo>
                    <a:pt x="2265426" y="6350"/>
                  </a:lnTo>
                  <a:lnTo>
                    <a:pt x="2259711" y="3949"/>
                  </a:lnTo>
                  <a:lnTo>
                    <a:pt x="2259711" y="20447"/>
                  </a:lnTo>
                  <a:lnTo>
                    <a:pt x="2259711" y="26416"/>
                  </a:lnTo>
                  <a:lnTo>
                    <a:pt x="2257425" y="28956"/>
                  </a:lnTo>
                  <a:lnTo>
                    <a:pt x="2248281" y="32766"/>
                  </a:lnTo>
                  <a:lnTo>
                    <a:pt x="2241550" y="33655"/>
                  </a:lnTo>
                  <a:lnTo>
                    <a:pt x="2223770" y="33655"/>
                  </a:lnTo>
                  <a:lnTo>
                    <a:pt x="2217039" y="32766"/>
                  </a:lnTo>
                  <a:lnTo>
                    <a:pt x="2207895" y="28956"/>
                  </a:lnTo>
                  <a:lnTo>
                    <a:pt x="2205609" y="26416"/>
                  </a:lnTo>
                  <a:lnTo>
                    <a:pt x="2205609" y="20447"/>
                  </a:lnTo>
                  <a:lnTo>
                    <a:pt x="2207895" y="18034"/>
                  </a:lnTo>
                  <a:lnTo>
                    <a:pt x="2212340" y="16129"/>
                  </a:lnTo>
                  <a:lnTo>
                    <a:pt x="2216912" y="14224"/>
                  </a:lnTo>
                  <a:lnTo>
                    <a:pt x="2223643" y="13208"/>
                  </a:lnTo>
                  <a:lnTo>
                    <a:pt x="2241677" y="13208"/>
                  </a:lnTo>
                  <a:lnTo>
                    <a:pt x="2248408" y="14224"/>
                  </a:lnTo>
                  <a:lnTo>
                    <a:pt x="2252980" y="16129"/>
                  </a:lnTo>
                  <a:lnTo>
                    <a:pt x="2257425" y="18034"/>
                  </a:lnTo>
                  <a:lnTo>
                    <a:pt x="2259711" y="20447"/>
                  </a:lnTo>
                  <a:lnTo>
                    <a:pt x="2259711" y="3949"/>
                  </a:lnTo>
                  <a:lnTo>
                    <a:pt x="2258949" y="3619"/>
                  </a:lnTo>
                  <a:lnTo>
                    <a:pt x="2251329" y="1676"/>
                  </a:lnTo>
                  <a:lnTo>
                    <a:pt x="2242566" y="520"/>
                  </a:lnTo>
                  <a:lnTo>
                    <a:pt x="2232660" y="127"/>
                  </a:lnTo>
                  <a:lnTo>
                    <a:pt x="2222766" y="520"/>
                  </a:lnTo>
                  <a:lnTo>
                    <a:pt x="2188083" y="30480"/>
                  </a:lnTo>
                  <a:lnTo>
                    <a:pt x="2192020" y="36068"/>
                  </a:lnTo>
                  <a:lnTo>
                    <a:pt x="2232660" y="46736"/>
                  </a:lnTo>
                  <a:lnTo>
                    <a:pt x="2242629" y="46342"/>
                  </a:lnTo>
                  <a:lnTo>
                    <a:pt x="2275040" y="33655"/>
                  </a:lnTo>
                  <a:lnTo>
                    <a:pt x="2277237" y="30480"/>
                  </a:lnTo>
                  <a:lnTo>
                    <a:pt x="2277237" y="16129"/>
                  </a:lnTo>
                  <a:close/>
                </a:path>
                <a:path w="2882265" h="367664">
                  <a:moveTo>
                    <a:pt x="2279142" y="116459"/>
                  </a:moveTo>
                  <a:lnTo>
                    <a:pt x="2206498" y="116459"/>
                  </a:lnTo>
                  <a:lnTo>
                    <a:pt x="2206498" y="108966"/>
                  </a:lnTo>
                  <a:lnTo>
                    <a:pt x="2275840" y="108966"/>
                  </a:lnTo>
                  <a:lnTo>
                    <a:pt x="2275840" y="75565"/>
                  </a:lnTo>
                  <a:lnTo>
                    <a:pt x="2189353" y="75565"/>
                  </a:lnTo>
                  <a:lnTo>
                    <a:pt x="2189353" y="89027"/>
                  </a:lnTo>
                  <a:lnTo>
                    <a:pt x="2258695" y="89027"/>
                  </a:lnTo>
                  <a:lnTo>
                    <a:pt x="2258695" y="97028"/>
                  </a:lnTo>
                  <a:lnTo>
                    <a:pt x="2189353" y="97028"/>
                  </a:lnTo>
                  <a:lnTo>
                    <a:pt x="2189353" y="129921"/>
                  </a:lnTo>
                  <a:lnTo>
                    <a:pt x="2279142" y="129921"/>
                  </a:lnTo>
                  <a:lnTo>
                    <a:pt x="2279142" y="116459"/>
                  </a:lnTo>
                  <a:close/>
                </a:path>
                <a:path w="2882265" h="367664">
                  <a:moveTo>
                    <a:pt x="2294001" y="53975"/>
                  </a:moveTo>
                  <a:lnTo>
                    <a:pt x="2171446" y="53975"/>
                  </a:lnTo>
                  <a:lnTo>
                    <a:pt x="2171446" y="67437"/>
                  </a:lnTo>
                  <a:lnTo>
                    <a:pt x="2294001" y="67437"/>
                  </a:lnTo>
                  <a:lnTo>
                    <a:pt x="2294001" y="53975"/>
                  </a:lnTo>
                  <a:close/>
                </a:path>
                <a:path w="2882265" h="367664">
                  <a:moveTo>
                    <a:pt x="2475357" y="99568"/>
                  </a:moveTo>
                  <a:lnTo>
                    <a:pt x="2422525" y="99568"/>
                  </a:lnTo>
                  <a:lnTo>
                    <a:pt x="2422525" y="75565"/>
                  </a:lnTo>
                  <a:lnTo>
                    <a:pt x="2456688" y="75565"/>
                  </a:lnTo>
                  <a:lnTo>
                    <a:pt x="2456688" y="61214"/>
                  </a:lnTo>
                  <a:lnTo>
                    <a:pt x="2456688" y="44323"/>
                  </a:lnTo>
                  <a:lnTo>
                    <a:pt x="2456688" y="29845"/>
                  </a:lnTo>
                  <a:lnTo>
                    <a:pt x="2456688" y="9906"/>
                  </a:lnTo>
                  <a:lnTo>
                    <a:pt x="2439543" y="9906"/>
                  </a:lnTo>
                  <a:lnTo>
                    <a:pt x="2439543" y="29845"/>
                  </a:lnTo>
                  <a:lnTo>
                    <a:pt x="2439543" y="44323"/>
                  </a:lnTo>
                  <a:lnTo>
                    <a:pt x="2439543" y="61214"/>
                  </a:lnTo>
                  <a:lnTo>
                    <a:pt x="2388489" y="61214"/>
                  </a:lnTo>
                  <a:lnTo>
                    <a:pt x="2388489" y="44323"/>
                  </a:lnTo>
                  <a:lnTo>
                    <a:pt x="2439543" y="44323"/>
                  </a:lnTo>
                  <a:lnTo>
                    <a:pt x="2439543" y="29845"/>
                  </a:lnTo>
                  <a:lnTo>
                    <a:pt x="2388489" y="29845"/>
                  </a:lnTo>
                  <a:lnTo>
                    <a:pt x="2388489" y="9906"/>
                  </a:lnTo>
                  <a:lnTo>
                    <a:pt x="2371217" y="9906"/>
                  </a:lnTo>
                  <a:lnTo>
                    <a:pt x="2371217" y="75565"/>
                  </a:lnTo>
                  <a:lnTo>
                    <a:pt x="2405380" y="75565"/>
                  </a:lnTo>
                  <a:lnTo>
                    <a:pt x="2405380" y="99568"/>
                  </a:lnTo>
                  <a:lnTo>
                    <a:pt x="2352802" y="99568"/>
                  </a:lnTo>
                  <a:lnTo>
                    <a:pt x="2352802" y="113792"/>
                  </a:lnTo>
                  <a:lnTo>
                    <a:pt x="2475357" y="113792"/>
                  </a:lnTo>
                  <a:lnTo>
                    <a:pt x="2475357" y="99568"/>
                  </a:lnTo>
                  <a:close/>
                </a:path>
                <a:path w="2882265" h="367664">
                  <a:moveTo>
                    <a:pt x="2593467" y="22987"/>
                  </a:moveTo>
                  <a:lnTo>
                    <a:pt x="2589403" y="15875"/>
                  </a:lnTo>
                  <a:lnTo>
                    <a:pt x="2589212" y="15748"/>
                  </a:lnTo>
                  <a:lnTo>
                    <a:pt x="2581402" y="10287"/>
                  </a:lnTo>
                  <a:lnTo>
                    <a:pt x="2575560" y="6908"/>
                  </a:lnTo>
                  <a:lnTo>
                    <a:pt x="2575560" y="27051"/>
                  </a:lnTo>
                  <a:lnTo>
                    <a:pt x="2575560" y="36449"/>
                  </a:lnTo>
                  <a:lnTo>
                    <a:pt x="2573274" y="40259"/>
                  </a:lnTo>
                  <a:lnTo>
                    <a:pt x="2564003" y="46228"/>
                  </a:lnTo>
                  <a:lnTo>
                    <a:pt x="2557526" y="47752"/>
                  </a:lnTo>
                  <a:lnTo>
                    <a:pt x="2541270" y="47752"/>
                  </a:lnTo>
                  <a:lnTo>
                    <a:pt x="2534793" y="46228"/>
                  </a:lnTo>
                  <a:lnTo>
                    <a:pt x="2530094" y="43307"/>
                  </a:lnTo>
                  <a:lnTo>
                    <a:pt x="2525522" y="40259"/>
                  </a:lnTo>
                  <a:lnTo>
                    <a:pt x="2523109" y="36449"/>
                  </a:lnTo>
                  <a:lnTo>
                    <a:pt x="2523185" y="27051"/>
                  </a:lnTo>
                  <a:lnTo>
                    <a:pt x="2525522" y="23368"/>
                  </a:lnTo>
                  <a:lnTo>
                    <a:pt x="2534666" y="17272"/>
                  </a:lnTo>
                  <a:lnTo>
                    <a:pt x="2541143" y="15748"/>
                  </a:lnTo>
                  <a:lnTo>
                    <a:pt x="2557526" y="15748"/>
                  </a:lnTo>
                  <a:lnTo>
                    <a:pt x="2563876" y="17272"/>
                  </a:lnTo>
                  <a:lnTo>
                    <a:pt x="2568575" y="20193"/>
                  </a:lnTo>
                  <a:lnTo>
                    <a:pt x="2573274" y="23241"/>
                  </a:lnTo>
                  <a:lnTo>
                    <a:pt x="2575560" y="27051"/>
                  </a:lnTo>
                  <a:lnTo>
                    <a:pt x="2575560" y="6908"/>
                  </a:lnTo>
                  <a:lnTo>
                    <a:pt x="2574963" y="6553"/>
                  </a:lnTo>
                  <a:lnTo>
                    <a:pt x="2567495" y="3898"/>
                  </a:lnTo>
                  <a:lnTo>
                    <a:pt x="2558961" y="2311"/>
                  </a:lnTo>
                  <a:lnTo>
                    <a:pt x="2549398" y="1778"/>
                  </a:lnTo>
                  <a:lnTo>
                    <a:pt x="2539962" y="2324"/>
                  </a:lnTo>
                  <a:lnTo>
                    <a:pt x="2505646" y="22987"/>
                  </a:lnTo>
                  <a:lnTo>
                    <a:pt x="2505583" y="40640"/>
                  </a:lnTo>
                  <a:lnTo>
                    <a:pt x="2509647" y="48006"/>
                  </a:lnTo>
                  <a:lnTo>
                    <a:pt x="2549652" y="62611"/>
                  </a:lnTo>
                  <a:lnTo>
                    <a:pt x="2558910" y="62064"/>
                  </a:lnTo>
                  <a:lnTo>
                    <a:pt x="2593390" y="40640"/>
                  </a:lnTo>
                  <a:lnTo>
                    <a:pt x="2593467" y="22987"/>
                  </a:lnTo>
                  <a:close/>
                </a:path>
                <a:path w="2882265" h="367664">
                  <a:moveTo>
                    <a:pt x="2610993" y="73660"/>
                  </a:moveTo>
                  <a:lnTo>
                    <a:pt x="2488438" y="73660"/>
                  </a:lnTo>
                  <a:lnTo>
                    <a:pt x="2488438" y="88138"/>
                  </a:lnTo>
                  <a:lnTo>
                    <a:pt x="2519426" y="88138"/>
                  </a:lnTo>
                  <a:lnTo>
                    <a:pt x="2519426" y="131953"/>
                  </a:lnTo>
                  <a:lnTo>
                    <a:pt x="2536444" y="131953"/>
                  </a:lnTo>
                  <a:lnTo>
                    <a:pt x="2536444" y="88138"/>
                  </a:lnTo>
                  <a:lnTo>
                    <a:pt x="2562860" y="88138"/>
                  </a:lnTo>
                  <a:lnTo>
                    <a:pt x="2562860" y="131953"/>
                  </a:lnTo>
                  <a:lnTo>
                    <a:pt x="2579878" y="131953"/>
                  </a:lnTo>
                  <a:lnTo>
                    <a:pt x="2579878" y="88138"/>
                  </a:lnTo>
                  <a:lnTo>
                    <a:pt x="2610993" y="88138"/>
                  </a:lnTo>
                  <a:lnTo>
                    <a:pt x="2610993" y="73660"/>
                  </a:lnTo>
                  <a:close/>
                </a:path>
                <a:path w="2882265" h="367664">
                  <a:moveTo>
                    <a:pt x="2700782" y="61341"/>
                  </a:moveTo>
                  <a:lnTo>
                    <a:pt x="2697607" y="53848"/>
                  </a:lnTo>
                  <a:lnTo>
                    <a:pt x="2691130" y="48006"/>
                  </a:lnTo>
                  <a:lnTo>
                    <a:pt x="2685910" y="44246"/>
                  </a:lnTo>
                  <a:lnTo>
                    <a:pt x="2683764" y="43281"/>
                  </a:lnTo>
                  <a:lnTo>
                    <a:pt x="2683764" y="75311"/>
                  </a:lnTo>
                  <a:lnTo>
                    <a:pt x="2682113" y="79121"/>
                  </a:lnTo>
                  <a:lnTo>
                    <a:pt x="2678938" y="82296"/>
                  </a:lnTo>
                  <a:lnTo>
                    <a:pt x="2675636" y="85344"/>
                  </a:lnTo>
                  <a:lnTo>
                    <a:pt x="2671318" y="86995"/>
                  </a:lnTo>
                  <a:lnTo>
                    <a:pt x="2660396" y="86995"/>
                  </a:lnTo>
                  <a:lnTo>
                    <a:pt x="2656078" y="85344"/>
                  </a:lnTo>
                  <a:lnTo>
                    <a:pt x="2653030" y="82296"/>
                  </a:lnTo>
                  <a:lnTo>
                    <a:pt x="2649855" y="79248"/>
                  </a:lnTo>
                  <a:lnTo>
                    <a:pt x="2648204" y="75311"/>
                  </a:lnTo>
                  <a:lnTo>
                    <a:pt x="2648204" y="65405"/>
                  </a:lnTo>
                  <a:lnTo>
                    <a:pt x="2649855" y="61341"/>
                  </a:lnTo>
                  <a:lnTo>
                    <a:pt x="2653030" y="58293"/>
                  </a:lnTo>
                  <a:lnTo>
                    <a:pt x="2656205" y="55372"/>
                  </a:lnTo>
                  <a:lnTo>
                    <a:pt x="2660523" y="53848"/>
                  </a:lnTo>
                  <a:lnTo>
                    <a:pt x="2671318" y="53848"/>
                  </a:lnTo>
                  <a:lnTo>
                    <a:pt x="2683764" y="75311"/>
                  </a:lnTo>
                  <a:lnTo>
                    <a:pt x="2683764" y="43281"/>
                  </a:lnTo>
                  <a:lnTo>
                    <a:pt x="2679979" y="41554"/>
                  </a:lnTo>
                  <a:lnTo>
                    <a:pt x="2673337" y="39916"/>
                  </a:lnTo>
                  <a:lnTo>
                    <a:pt x="2665984" y="39370"/>
                  </a:lnTo>
                  <a:lnTo>
                    <a:pt x="2658529" y="39916"/>
                  </a:lnTo>
                  <a:lnTo>
                    <a:pt x="2631186" y="61341"/>
                  </a:lnTo>
                  <a:lnTo>
                    <a:pt x="2631236" y="79629"/>
                  </a:lnTo>
                  <a:lnTo>
                    <a:pt x="2665730" y="101346"/>
                  </a:lnTo>
                  <a:lnTo>
                    <a:pt x="2673248" y="100812"/>
                  </a:lnTo>
                  <a:lnTo>
                    <a:pt x="2700782" y="79629"/>
                  </a:lnTo>
                  <a:lnTo>
                    <a:pt x="2700782" y="61341"/>
                  </a:lnTo>
                  <a:close/>
                </a:path>
                <a:path w="2882265" h="367664">
                  <a:moveTo>
                    <a:pt x="2706497" y="18161"/>
                  </a:moveTo>
                  <a:lnTo>
                    <a:pt x="2674747" y="18161"/>
                  </a:lnTo>
                  <a:lnTo>
                    <a:pt x="2674747" y="0"/>
                  </a:lnTo>
                  <a:lnTo>
                    <a:pt x="2657348" y="0"/>
                  </a:lnTo>
                  <a:lnTo>
                    <a:pt x="2657348" y="18161"/>
                  </a:lnTo>
                  <a:lnTo>
                    <a:pt x="2625725" y="18161"/>
                  </a:lnTo>
                  <a:lnTo>
                    <a:pt x="2625725" y="32639"/>
                  </a:lnTo>
                  <a:lnTo>
                    <a:pt x="2706497" y="32639"/>
                  </a:lnTo>
                  <a:lnTo>
                    <a:pt x="2706497" y="18161"/>
                  </a:lnTo>
                  <a:close/>
                </a:path>
                <a:path w="2882265" h="367664">
                  <a:moveTo>
                    <a:pt x="2751074" y="57404"/>
                  </a:moveTo>
                  <a:lnTo>
                    <a:pt x="2730373" y="57404"/>
                  </a:lnTo>
                  <a:lnTo>
                    <a:pt x="2730373" y="0"/>
                  </a:lnTo>
                  <a:lnTo>
                    <a:pt x="2713228" y="0"/>
                  </a:lnTo>
                  <a:lnTo>
                    <a:pt x="2713228" y="132080"/>
                  </a:lnTo>
                  <a:lnTo>
                    <a:pt x="2730373" y="132080"/>
                  </a:lnTo>
                  <a:lnTo>
                    <a:pt x="2730373" y="71755"/>
                  </a:lnTo>
                  <a:lnTo>
                    <a:pt x="2751074" y="71755"/>
                  </a:lnTo>
                  <a:lnTo>
                    <a:pt x="2751074" y="57404"/>
                  </a:lnTo>
                  <a:close/>
                </a:path>
                <a:path w="2882265" h="367664">
                  <a:moveTo>
                    <a:pt x="2864993" y="12065"/>
                  </a:moveTo>
                  <a:lnTo>
                    <a:pt x="2775204" y="12065"/>
                  </a:lnTo>
                  <a:lnTo>
                    <a:pt x="2775204" y="26162"/>
                  </a:lnTo>
                  <a:lnTo>
                    <a:pt x="2847721" y="26162"/>
                  </a:lnTo>
                  <a:lnTo>
                    <a:pt x="2847721" y="43815"/>
                  </a:lnTo>
                  <a:lnTo>
                    <a:pt x="2847530" y="53568"/>
                  </a:lnTo>
                  <a:lnTo>
                    <a:pt x="2846984" y="63550"/>
                  </a:lnTo>
                  <a:lnTo>
                    <a:pt x="2846082" y="73990"/>
                  </a:lnTo>
                  <a:lnTo>
                    <a:pt x="2844927" y="84328"/>
                  </a:lnTo>
                  <a:lnTo>
                    <a:pt x="2861818" y="85471"/>
                  </a:lnTo>
                  <a:lnTo>
                    <a:pt x="2863240" y="73812"/>
                  </a:lnTo>
                  <a:lnTo>
                    <a:pt x="2864205" y="62585"/>
                  </a:lnTo>
                  <a:lnTo>
                    <a:pt x="2864789" y="51219"/>
                  </a:lnTo>
                  <a:lnTo>
                    <a:pt x="2864916" y="43815"/>
                  </a:lnTo>
                  <a:lnTo>
                    <a:pt x="2864993" y="12065"/>
                  </a:lnTo>
                  <a:close/>
                </a:path>
                <a:path w="2882265" h="367664">
                  <a:moveTo>
                    <a:pt x="2882265" y="99568"/>
                  </a:moveTo>
                  <a:lnTo>
                    <a:pt x="2820543" y="99568"/>
                  </a:lnTo>
                  <a:lnTo>
                    <a:pt x="2820543" y="55499"/>
                  </a:lnTo>
                  <a:lnTo>
                    <a:pt x="2803271" y="55499"/>
                  </a:lnTo>
                  <a:lnTo>
                    <a:pt x="2803271" y="99568"/>
                  </a:lnTo>
                  <a:lnTo>
                    <a:pt x="2759710" y="99568"/>
                  </a:lnTo>
                  <a:lnTo>
                    <a:pt x="2759710" y="113919"/>
                  </a:lnTo>
                  <a:lnTo>
                    <a:pt x="2882265" y="113919"/>
                  </a:lnTo>
                  <a:lnTo>
                    <a:pt x="2882265" y="99568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8" name="object 58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021077" y="4908677"/>
              <a:ext cx="251968" cy="131825"/>
            </a:xfrm>
            <a:prstGeom prst="rect">
              <a:avLst/>
            </a:prstGeom>
          </p:spPr>
        </p:pic>
        <p:sp>
          <p:nvSpPr>
            <p:cNvPr id="59" name="object 59"/>
            <p:cNvSpPr/>
            <p:nvPr/>
          </p:nvSpPr>
          <p:spPr>
            <a:xfrm>
              <a:off x="2337435" y="4910582"/>
              <a:ext cx="749300" cy="132080"/>
            </a:xfrm>
            <a:custGeom>
              <a:avLst/>
              <a:gdLst/>
              <a:ahLst/>
              <a:cxnLst/>
              <a:rect l="l" t="t" r="r" b="b"/>
              <a:pathLst>
                <a:path w="749300" h="132079">
                  <a:moveTo>
                    <a:pt x="86106" y="85598"/>
                  </a:moveTo>
                  <a:lnTo>
                    <a:pt x="57861" y="57175"/>
                  </a:lnTo>
                  <a:lnTo>
                    <a:pt x="52451" y="8763"/>
                  </a:lnTo>
                  <a:lnTo>
                    <a:pt x="35179" y="8763"/>
                  </a:lnTo>
                  <a:lnTo>
                    <a:pt x="35179" y="34544"/>
                  </a:lnTo>
                  <a:lnTo>
                    <a:pt x="34556" y="42519"/>
                  </a:lnTo>
                  <a:lnTo>
                    <a:pt x="14008" y="79629"/>
                  </a:lnTo>
                  <a:lnTo>
                    <a:pt x="0" y="89408"/>
                  </a:lnTo>
                  <a:lnTo>
                    <a:pt x="13335" y="101473"/>
                  </a:lnTo>
                  <a:lnTo>
                    <a:pt x="22593" y="94145"/>
                  </a:lnTo>
                  <a:lnTo>
                    <a:pt x="30746" y="85877"/>
                  </a:lnTo>
                  <a:lnTo>
                    <a:pt x="37782" y="76669"/>
                  </a:lnTo>
                  <a:lnTo>
                    <a:pt x="43688" y="66548"/>
                  </a:lnTo>
                  <a:lnTo>
                    <a:pt x="49847" y="75958"/>
                  </a:lnTo>
                  <a:lnTo>
                    <a:pt x="56959" y="84556"/>
                  </a:lnTo>
                  <a:lnTo>
                    <a:pt x="65011" y="92341"/>
                  </a:lnTo>
                  <a:lnTo>
                    <a:pt x="74041" y="99314"/>
                  </a:lnTo>
                  <a:lnTo>
                    <a:pt x="86106" y="85598"/>
                  </a:lnTo>
                  <a:close/>
                </a:path>
                <a:path w="749300" h="132079">
                  <a:moveTo>
                    <a:pt x="112776" y="0"/>
                  </a:moveTo>
                  <a:lnTo>
                    <a:pt x="95631" y="0"/>
                  </a:lnTo>
                  <a:lnTo>
                    <a:pt x="95631" y="132080"/>
                  </a:lnTo>
                  <a:lnTo>
                    <a:pt x="112776" y="132080"/>
                  </a:lnTo>
                  <a:lnTo>
                    <a:pt x="112776" y="0"/>
                  </a:lnTo>
                  <a:close/>
                </a:path>
                <a:path w="749300" h="132079">
                  <a:moveTo>
                    <a:pt x="217932" y="60452"/>
                  </a:moveTo>
                  <a:lnTo>
                    <a:pt x="185674" y="32766"/>
                  </a:lnTo>
                  <a:lnTo>
                    <a:pt x="185674" y="20193"/>
                  </a:lnTo>
                  <a:lnTo>
                    <a:pt x="212217" y="20193"/>
                  </a:lnTo>
                  <a:lnTo>
                    <a:pt x="212217" y="5842"/>
                  </a:lnTo>
                  <a:lnTo>
                    <a:pt x="141224" y="5842"/>
                  </a:lnTo>
                  <a:lnTo>
                    <a:pt x="141224" y="20193"/>
                  </a:lnTo>
                  <a:lnTo>
                    <a:pt x="168529" y="20193"/>
                  </a:lnTo>
                  <a:lnTo>
                    <a:pt x="168529" y="25527"/>
                  </a:lnTo>
                  <a:lnTo>
                    <a:pt x="148183" y="59169"/>
                  </a:lnTo>
                  <a:lnTo>
                    <a:pt x="135509" y="65913"/>
                  </a:lnTo>
                  <a:lnTo>
                    <a:pt x="147701" y="77978"/>
                  </a:lnTo>
                  <a:lnTo>
                    <a:pt x="177546" y="49403"/>
                  </a:lnTo>
                  <a:lnTo>
                    <a:pt x="183095" y="56261"/>
                  </a:lnTo>
                  <a:lnTo>
                    <a:pt x="189839" y="62547"/>
                  </a:lnTo>
                  <a:lnTo>
                    <a:pt x="197815" y="68262"/>
                  </a:lnTo>
                  <a:lnTo>
                    <a:pt x="207010" y="73406"/>
                  </a:lnTo>
                  <a:lnTo>
                    <a:pt x="217932" y="60452"/>
                  </a:lnTo>
                  <a:close/>
                </a:path>
                <a:path w="749300" h="132079">
                  <a:moveTo>
                    <a:pt x="246253" y="97155"/>
                  </a:moveTo>
                  <a:lnTo>
                    <a:pt x="243916" y="93345"/>
                  </a:lnTo>
                  <a:lnTo>
                    <a:pt x="242443" y="90932"/>
                  </a:lnTo>
                  <a:lnTo>
                    <a:pt x="234696" y="86106"/>
                  </a:lnTo>
                  <a:lnTo>
                    <a:pt x="228600" y="83185"/>
                  </a:lnTo>
                  <a:lnTo>
                    <a:pt x="228600" y="105156"/>
                  </a:lnTo>
                  <a:lnTo>
                    <a:pt x="226949" y="110426"/>
                  </a:lnTo>
                  <a:lnTo>
                    <a:pt x="222008" y="114198"/>
                  </a:lnTo>
                  <a:lnTo>
                    <a:pt x="213753" y="116471"/>
                  </a:lnTo>
                  <a:lnTo>
                    <a:pt x="202184" y="117221"/>
                  </a:lnTo>
                  <a:lnTo>
                    <a:pt x="190754" y="116471"/>
                  </a:lnTo>
                  <a:lnTo>
                    <a:pt x="182575" y="114198"/>
                  </a:lnTo>
                  <a:lnTo>
                    <a:pt x="177660" y="110426"/>
                  </a:lnTo>
                  <a:lnTo>
                    <a:pt x="176022" y="105156"/>
                  </a:lnTo>
                  <a:lnTo>
                    <a:pt x="177660" y="99999"/>
                  </a:lnTo>
                  <a:lnTo>
                    <a:pt x="182575" y="96304"/>
                  </a:lnTo>
                  <a:lnTo>
                    <a:pt x="190754" y="94094"/>
                  </a:lnTo>
                  <a:lnTo>
                    <a:pt x="202184" y="93345"/>
                  </a:lnTo>
                  <a:lnTo>
                    <a:pt x="213753" y="94094"/>
                  </a:lnTo>
                  <a:lnTo>
                    <a:pt x="222008" y="96304"/>
                  </a:lnTo>
                  <a:lnTo>
                    <a:pt x="226949" y="99999"/>
                  </a:lnTo>
                  <a:lnTo>
                    <a:pt x="228600" y="105156"/>
                  </a:lnTo>
                  <a:lnTo>
                    <a:pt x="228600" y="83185"/>
                  </a:lnTo>
                  <a:lnTo>
                    <a:pt x="228307" y="83032"/>
                  </a:lnTo>
                  <a:lnTo>
                    <a:pt x="220764" y="80860"/>
                  </a:lnTo>
                  <a:lnTo>
                    <a:pt x="212064" y="79552"/>
                  </a:lnTo>
                  <a:lnTo>
                    <a:pt x="202184" y="79121"/>
                  </a:lnTo>
                  <a:lnTo>
                    <a:pt x="192443" y="79565"/>
                  </a:lnTo>
                  <a:lnTo>
                    <a:pt x="158318" y="97155"/>
                  </a:lnTo>
                  <a:lnTo>
                    <a:pt x="158305" y="113157"/>
                  </a:lnTo>
                  <a:lnTo>
                    <a:pt x="162052" y="119507"/>
                  </a:lnTo>
                  <a:lnTo>
                    <a:pt x="202184" y="131445"/>
                  </a:lnTo>
                  <a:lnTo>
                    <a:pt x="212077" y="131013"/>
                  </a:lnTo>
                  <a:lnTo>
                    <a:pt x="243814" y="117221"/>
                  </a:lnTo>
                  <a:lnTo>
                    <a:pt x="246253" y="113157"/>
                  </a:lnTo>
                  <a:lnTo>
                    <a:pt x="246253" y="97155"/>
                  </a:lnTo>
                  <a:close/>
                </a:path>
                <a:path w="749300" h="132079">
                  <a:moveTo>
                    <a:pt x="264160" y="32385"/>
                  </a:moveTo>
                  <a:lnTo>
                    <a:pt x="244094" y="32385"/>
                  </a:lnTo>
                  <a:lnTo>
                    <a:pt x="244094" y="0"/>
                  </a:lnTo>
                  <a:lnTo>
                    <a:pt x="226949" y="0"/>
                  </a:lnTo>
                  <a:lnTo>
                    <a:pt x="226949" y="77089"/>
                  </a:lnTo>
                  <a:lnTo>
                    <a:pt x="244094" y="77089"/>
                  </a:lnTo>
                  <a:lnTo>
                    <a:pt x="244094" y="46863"/>
                  </a:lnTo>
                  <a:lnTo>
                    <a:pt x="264160" y="46863"/>
                  </a:lnTo>
                  <a:lnTo>
                    <a:pt x="264160" y="32385"/>
                  </a:lnTo>
                  <a:close/>
                </a:path>
                <a:path w="749300" h="132079">
                  <a:moveTo>
                    <a:pt x="379222" y="22606"/>
                  </a:moveTo>
                  <a:lnTo>
                    <a:pt x="376008" y="17399"/>
                  </a:lnTo>
                  <a:lnTo>
                    <a:pt x="375158" y="16002"/>
                  </a:lnTo>
                  <a:lnTo>
                    <a:pt x="367157" y="10922"/>
                  </a:lnTo>
                  <a:lnTo>
                    <a:pt x="361696" y="8140"/>
                  </a:lnTo>
                  <a:lnTo>
                    <a:pt x="361696" y="26797"/>
                  </a:lnTo>
                  <a:lnTo>
                    <a:pt x="361696" y="34925"/>
                  </a:lnTo>
                  <a:lnTo>
                    <a:pt x="359283" y="38100"/>
                  </a:lnTo>
                  <a:lnTo>
                    <a:pt x="354584" y="40386"/>
                  </a:lnTo>
                  <a:lnTo>
                    <a:pt x="349885" y="42545"/>
                  </a:lnTo>
                  <a:lnTo>
                    <a:pt x="343281" y="43688"/>
                  </a:lnTo>
                  <a:lnTo>
                    <a:pt x="326009" y="43688"/>
                  </a:lnTo>
                  <a:lnTo>
                    <a:pt x="319405" y="42545"/>
                  </a:lnTo>
                  <a:lnTo>
                    <a:pt x="314706" y="40386"/>
                  </a:lnTo>
                  <a:lnTo>
                    <a:pt x="310007" y="38100"/>
                  </a:lnTo>
                  <a:lnTo>
                    <a:pt x="307594" y="34925"/>
                  </a:lnTo>
                  <a:lnTo>
                    <a:pt x="307594" y="26797"/>
                  </a:lnTo>
                  <a:lnTo>
                    <a:pt x="309880" y="23495"/>
                  </a:lnTo>
                  <a:lnTo>
                    <a:pt x="314579" y="21082"/>
                  </a:lnTo>
                  <a:lnTo>
                    <a:pt x="319151" y="18542"/>
                  </a:lnTo>
                  <a:lnTo>
                    <a:pt x="325882" y="17399"/>
                  </a:lnTo>
                  <a:lnTo>
                    <a:pt x="343408" y="17399"/>
                  </a:lnTo>
                  <a:lnTo>
                    <a:pt x="350139" y="18542"/>
                  </a:lnTo>
                  <a:lnTo>
                    <a:pt x="354711" y="21082"/>
                  </a:lnTo>
                  <a:lnTo>
                    <a:pt x="359410" y="23495"/>
                  </a:lnTo>
                  <a:lnTo>
                    <a:pt x="334645" y="3302"/>
                  </a:lnTo>
                  <a:lnTo>
                    <a:pt x="324954" y="3784"/>
                  </a:lnTo>
                  <a:lnTo>
                    <a:pt x="290068" y="22606"/>
                  </a:lnTo>
                  <a:lnTo>
                    <a:pt x="290068" y="38989"/>
                  </a:lnTo>
                  <a:lnTo>
                    <a:pt x="324739" y="57340"/>
                  </a:lnTo>
                  <a:lnTo>
                    <a:pt x="334645" y="57785"/>
                  </a:lnTo>
                  <a:lnTo>
                    <a:pt x="344474" y="57340"/>
                  </a:lnTo>
                  <a:lnTo>
                    <a:pt x="376364" y="43688"/>
                  </a:lnTo>
                  <a:lnTo>
                    <a:pt x="379222" y="38989"/>
                  </a:lnTo>
                  <a:lnTo>
                    <a:pt x="379222" y="22606"/>
                  </a:lnTo>
                  <a:close/>
                </a:path>
                <a:path w="749300" h="132079">
                  <a:moveTo>
                    <a:pt x="379603" y="112014"/>
                  </a:moveTo>
                  <a:lnTo>
                    <a:pt x="308610" y="112014"/>
                  </a:lnTo>
                  <a:lnTo>
                    <a:pt x="308610" y="89408"/>
                  </a:lnTo>
                  <a:lnTo>
                    <a:pt x="291338" y="89408"/>
                  </a:lnTo>
                  <a:lnTo>
                    <a:pt x="291338" y="126492"/>
                  </a:lnTo>
                  <a:lnTo>
                    <a:pt x="379603" y="126492"/>
                  </a:lnTo>
                  <a:lnTo>
                    <a:pt x="379603" y="112014"/>
                  </a:lnTo>
                  <a:close/>
                </a:path>
                <a:path w="749300" h="132079">
                  <a:moveTo>
                    <a:pt x="395986" y="67691"/>
                  </a:moveTo>
                  <a:lnTo>
                    <a:pt x="273431" y="67691"/>
                  </a:lnTo>
                  <a:lnTo>
                    <a:pt x="273431" y="82169"/>
                  </a:lnTo>
                  <a:lnTo>
                    <a:pt x="395986" y="82169"/>
                  </a:lnTo>
                  <a:lnTo>
                    <a:pt x="395986" y="67691"/>
                  </a:lnTo>
                  <a:close/>
                </a:path>
                <a:path w="749300" h="132079">
                  <a:moveTo>
                    <a:pt x="518414" y="36957"/>
                  </a:moveTo>
                  <a:lnTo>
                    <a:pt x="516737" y="32766"/>
                  </a:lnTo>
                  <a:lnTo>
                    <a:pt x="515620" y="29972"/>
                  </a:lnTo>
                  <a:lnTo>
                    <a:pt x="504190" y="19812"/>
                  </a:lnTo>
                  <a:lnTo>
                    <a:pt x="496189" y="17272"/>
                  </a:lnTo>
                  <a:lnTo>
                    <a:pt x="485775" y="17272"/>
                  </a:lnTo>
                  <a:lnTo>
                    <a:pt x="478269" y="17818"/>
                  </a:lnTo>
                  <a:lnTo>
                    <a:pt x="471182" y="19431"/>
                  </a:lnTo>
                  <a:lnTo>
                    <a:pt x="464502" y="22098"/>
                  </a:lnTo>
                  <a:lnTo>
                    <a:pt x="458216" y="25781"/>
                  </a:lnTo>
                  <a:lnTo>
                    <a:pt x="458216" y="42926"/>
                  </a:lnTo>
                  <a:lnTo>
                    <a:pt x="464185" y="38506"/>
                  </a:lnTo>
                  <a:lnTo>
                    <a:pt x="470306" y="35331"/>
                  </a:lnTo>
                  <a:lnTo>
                    <a:pt x="476567" y="33413"/>
                  </a:lnTo>
                  <a:lnTo>
                    <a:pt x="482981" y="32766"/>
                  </a:lnTo>
                  <a:lnTo>
                    <a:pt x="488569" y="32766"/>
                  </a:lnTo>
                  <a:lnTo>
                    <a:pt x="492633" y="33909"/>
                  </a:lnTo>
                  <a:lnTo>
                    <a:pt x="495173" y="36449"/>
                  </a:lnTo>
                  <a:lnTo>
                    <a:pt x="497840" y="38989"/>
                  </a:lnTo>
                  <a:lnTo>
                    <a:pt x="499110" y="42418"/>
                  </a:lnTo>
                  <a:lnTo>
                    <a:pt x="499110" y="50546"/>
                  </a:lnTo>
                  <a:lnTo>
                    <a:pt x="498221" y="53721"/>
                  </a:lnTo>
                  <a:lnTo>
                    <a:pt x="496316" y="56642"/>
                  </a:lnTo>
                  <a:lnTo>
                    <a:pt x="494538" y="59563"/>
                  </a:lnTo>
                  <a:lnTo>
                    <a:pt x="491363" y="62611"/>
                  </a:lnTo>
                  <a:lnTo>
                    <a:pt x="487172" y="65913"/>
                  </a:lnTo>
                  <a:lnTo>
                    <a:pt x="479590" y="71704"/>
                  </a:lnTo>
                  <a:lnTo>
                    <a:pt x="473430" y="76682"/>
                  </a:lnTo>
                  <a:lnTo>
                    <a:pt x="457454" y="97155"/>
                  </a:lnTo>
                  <a:lnTo>
                    <a:pt x="455549" y="101727"/>
                  </a:lnTo>
                  <a:lnTo>
                    <a:pt x="454660" y="106680"/>
                  </a:lnTo>
                  <a:lnTo>
                    <a:pt x="454660" y="119761"/>
                  </a:lnTo>
                  <a:lnTo>
                    <a:pt x="517525" y="119761"/>
                  </a:lnTo>
                  <a:lnTo>
                    <a:pt x="517525" y="103632"/>
                  </a:lnTo>
                  <a:lnTo>
                    <a:pt x="474853" y="103632"/>
                  </a:lnTo>
                  <a:lnTo>
                    <a:pt x="474853" y="101219"/>
                  </a:lnTo>
                  <a:lnTo>
                    <a:pt x="476250" y="98298"/>
                  </a:lnTo>
                  <a:lnTo>
                    <a:pt x="478917" y="95123"/>
                  </a:lnTo>
                  <a:lnTo>
                    <a:pt x="481584" y="91821"/>
                  </a:lnTo>
                  <a:lnTo>
                    <a:pt x="485902" y="87884"/>
                  </a:lnTo>
                  <a:lnTo>
                    <a:pt x="492125" y="83439"/>
                  </a:lnTo>
                  <a:lnTo>
                    <a:pt x="495490" y="80848"/>
                  </a:lnTo>
                  <a:lnTo>
                    <a:pt x="498729" y="78486"/>
                  </a:lnTo>
                  <a:lnTo>
                    <a:pt x="505079" y="73406"/>
                  </a:lnTo>
                  <a:lnTo>
                    <a:pt x="507873" y="70739"/>
                  </a:lnTo>
                  <a:lnTo>
                    <a:pt x="510286" y="67818"/>
                  </a:lnTo>
                  <a:lnTo>
                    <a:pt x="512699" y="65024"/>
                  </a:lnTo>
                  <a:lnTo>
                    <a:pt x="514731" y="61722"/>
                  </a:lnTo>
                  <a:lnTo>
                    <a:pt x="516128" y="58166"/>
                  </a:lnTo>
                  <a:lnTo>
                    <a:pt x="517652" y="54610"/>
                  </a:lnTo>
                  <a:lnTo>
                    <a:pt x="518414" y="50546"/>
                  </a:lnTo>
                  <a:lnTo>
                    <a:pt x="518414" y="36957"/>
                  </a:lnTo>
                  <a:close/>
                </a:path>
                <a:path w="749300" h="132079">
                  <a:moveTo>
                    <a:pt x="598297" y="68707"/>
                  </a:moveTo>
                  <a:lnTo>
                    <a:pt x="589737" y="30137"/>
                  </a:lnTo>
                  <a:lnTo>
                    <a:pt x="578675" y="20421"/>
                  </a:lnTo>
                  <a:lnTo>
                    <a:pt x="578675" y="68707"/>
                  </a:lnTo>
                  <a:lnTo>
                    <a:pt x="578650" y="70993"/>
                  </a:lnTo>
                  <a:lnTo>
                    <a:pt x="577735" y="85775"/>
                  </a:lnTo>
                  <a:lnTo>
                    <a:pt x="574751" y="97320"/>
                  </a:lnTo>
                  <a:lnTo>
                    <a:pt x="569785" y="104254"/>
                  </a:lnTo>
                  <a:lnTo>
                    <a:pt x="562864" y="106553"/>
                  </a:lnTo>
                  <a:lnTo>
                    <a:pt x="555840" y="104317"/>
                  </a:lnTo>
                  <a:lnTo>
                    <a:pt x="550799" y="97586"/>
                  </a:lnTo>
                  <a:lnTo>
                    <a:pt x="547751" y="86360"/>
                  </a:lnTo>
                  <a:lnTo>
                    <a:pt x="546747" y="70993"/>
                  </a:lnTo>
                  <a:lnTo>
                    <a:pt x="546849" y="68707"/>
                  </a:lnTo>
                  <a:lnTo>
                    <a:pt x="547751" y="53784"/>
                  </a:lnTo>
                  <a:lnTo>
                    <a:pt x="550837" y="41757"/>
                  </a:lnTo>
                  <a:lnTo>
                    <a:pt x="555993" y="34544"/>
                  </a:lnTo>
                  <a:lnTo>
                    <a:pt x="563245" y="32131"/>
                  </a:lnTo>
                  <a:lnTo>
                    <a:pt x="570001" y="34493"/>
                  </a:lnTo>
                  <a:lnTo>
                    <a:pt x="574840" y="41529"/>
                  </a:lnTo>
                  <a:lnTo>
                    <a:pt x="577761" y="53251"/>
                  </a:lnTo>
                  <a:lnTo>
                    <a:pt x="578675" y="68707"/>
                  </a:lnTo>
                  <a:lnTo>
                    <a:pt x="578675" y="20421"/>
                  </a:lnTo>
                  <a:lnTo>
                    <a:pt x="564134" y="17272"/>
                  </a:lnTo>
                  <a:lnTo>
                    <a:pt x="555701" y="18135"/>
                  </a:lnTo>
                  <a:lnTo>
                    <a:pt x="548335" y="20701"/>
                  </a:lnTo>
                  <a:lnTo>
                    <a:pt x="528002" y="58635"/>
                  </a:lnTo>
                  <a:lnTo>
                    <a:pt x="527431" y="70993"/>
                  </a:lnTo>
                  <a:lnTo>
                    <a:pt x="529590" y="93091"/>
                  </a:lnTo>
                  <a:lnTo>
                    <a:pt x="536092" y="108889"/>
                  </a:lnTo>
                  <a:lnTo>
                    <a:pt x="546925" y="118376"/>
                  </a:lnTo>
                  <a:lnTo>
                    <a:pt x="562102" y="121539"/>
                  </a:lnTo>
                  <a:lnTo>
                    <a:pt x="570357" y="120688"/>
                  </a:lnTo>
                  <a:lnTo>
                    <a:pt x="577596" y="118110"/>
                  </a:lnTo>
                  <a:lnTo>
                    <a:pt x="583780" y="113830"/>
                  </a:lnTo>
                  <a:lnTo>
                    <a:pt x="588899" y="107823"/>
                  </a:lnTo>
                  <a:lnTo>
                    <a:pt x="589572" y="106553"/>
                  </a:lnTo>
                  <a:lnTo>
                    <a:pt x="592988" y="100241"/>
                  </a:lnTo>
                  <a:lnTo>
                    <a:pt x="595922" y="91173"/>
                  </a:lnTo>
                  <a:lnTo>
                    <a:pt x="597700" y="80670"/>
                  </a:lnTo>
                  <a:lnTo>
                    <a:pt x="598297" y="68707"/>
                  </a:lnTo>
                  <a:close/>
                </a:path>
                <a:path w="749300" h="132079">
                  <a:moveTo>
                    <a:pt x="653796" y="17272"/>
                  </a:moveTo>
                  <a:lnTo>
                    <a:pt x="641731" y="17272"/>
                  </a:lnTo>
                  <a:lnTo>
                    <a:pt x="634961" y="22212"/>
                  </a:lnTo>
                  <a:lnTo>
                    <a:pt x="627989" y="26352"/>
                  </a:lnTo>
                  <a:lnTo>
                    <a:pt x="620814" y="29743"/>
                  </a:lnTo>
                  <a:lnTo>
                    <a:pt x="613410" y="32385"/>
                  </a:lnTo>
                  <a:lnTo>
                    <a:pt x="613410" y="49276"/>
                  </a:lnTo>
                  <a:lnTo>
                    <a:pt x="634746" y="40513"/>
                  </a:lnTo>
                  <a:lnTo>
                    <a:pt x="634746" y="119761"/>
                  </a:lnTo>
                  <a:lnTo>
                    <a:pt x="653796" y="119761"/>
                  </a:lnTo>
                  <a:lnTo>
                    <a:pt x="653796" y="40513"/>
                  </a:lnTo>
                  <a:lnTo>
                    <a:pt x="653796" y="17272"/>
                  </a:lnTo>
                  <a:close/>
                </a:path>
                <a:path w="749300" h="132079">
                  <a:moveTo>
                    <a:pt x="749173" y="64262"/>
                  </a:moveTo>
                  <a:lnTo>
                    <a:pt x="748614" y="53759"/>
                  </a:lnTo>
                  <a:lnTo>
                    <a:pt x="746963" y="44526"/>
                  </a:lnTo>
                  <a:lnTo>
                    <a:pt x="744181" y="36512"/>
                  </a:lnTo>
                  <a:lnTo>
                    <a:pt x="741667" y="32131"/>
                  </a:lnTo>
                  <a:lnTo>
                    <a:pt x="740283" y="29718"/>
                  </a:lnTo>
                  <a:lnTo>
                    <a:pt x="735279" y="24295"/>
                  </a:lnTo>
                  <a:lnTo>
                    <a:pt x="729742" y="20637"/>
                  </a:lnTo>
                  <a:lnTo>
                    <a:pt x="729742" y="47117"/>
                  </a:lnTo>
                  <a:lnTo>
                    <a:pt x="729742" y="57150"/>
                  </a:lnTo>
                  <a:lnTo>
                    <a:pt x="728345" y="60960"/>
                  </a:lnTo>
                  <a:lnTo>
                    <a:pt x="725551" y="64008"/>
                  </a:lnTo>
                  <a:lnTo>
                    <a:pt x="722757" y="67183"/>
                  </a:lnTo>
                  <a:lnTo>
                    <a:pt x="719201" y="68707"/>
                  </a:lnTo>
                  <a:lnTo>
                    <a:pt x="709930" y="68707"/>
                  </a:lnTo>
                  <a:lnTo>
                    <a:pt x="705993" y="67056"/>
                  </a:lnTo>
                  <a:lnTo>
                    <a:pt x="703326" y="63754"/>
                  </a:lnTo>
                  <a:lnTo>
                    <a:pt x="700532" y="60452"/>
                  </a:lnTo>
                  <a:lnTo>
                    <a:pt x="699135" y="56134"/>
                  </a:lnTo>
                  <a:lnTo>
                    <a:pt x="699135" y="45466"/>
                  </a:lnTo>
                  <a:lnTo>
                    <a:pt x="700532" y="41148"/>
                  </a:lnTo>
                  <a:lnTo>
                    <a:pt x="705993" y="33909"/>
                  </a:lnTo>
                  <a:lnTo>
                    <a:pt x="709549" y="32131"/>
                  </a:lnTo>
                  <a:lnTo>
                    <a:pt x="718820" y="32131"/>
                  </a:lnTo>
                  <a:lnTo>
                    <a:pt x="722630" y="34163"/>
                  </a:lnTo>
                  <a:lnTo>
                    <a:pt x="728218" y="42291"/>
                  </a:lnTo>
                  <a:lnTo>
                    <a:pt x="729742" y="47117"/>
                  </a:lnTo>
                  <a:lnTo>
                    <a:pt x="729742" y="20637"/>
                  </a:lnTo>
                  <a:lnTo>
                    <a:pt x="729399" y="20408"/>
                  </a:lnTo>
                  <a:lnTo>
                    <a:pt x="722655" y="18059"/>
                  </a:lnTo>
                  <a:lnTo>
                    <a:pt x="715010" y="17272"/>
                  </a:lnTo>
                  <a:lnTo>
                    <a:pt x="707669" y="17894"/>
                  </a:lnTo>
                  <a:lnTo>
                    <a:pt x="680339" y="52324"/>
                  </a:lnTo>
                  <a:lnTo>
                    <a:pt x="680339" y="61214"/>
                  </a:lnTo>
                  <a:lnTo>
                    <a:pt x="683006" y="68580"/>
                  </a:lnTo>
                  <a:lnTo>
                    <a:pt x="693674" y="80518"/>
                  </a:lnTo>
                  <a:lnTo>
                    <a:pt x="700659" y="83439"/>
                  </a:lnTo>
                  <a:lnTo>
                    <a:pt x="718820" y="83439"/>
                  </a:lnTo>
                  <a:lnTo>
                    <a:pt x="725805" y="79883"/>
                  </a:lnTo>
                  <a:lnTo>
                    <a:pt x="730123" y="72644"/>
                  </a:lnTo>
                  <a:lnTo>
                    <a:pt x="730377" y="72771"/>
                  </a:lnTo>
                  <a:lnTo>
                    <a:pt x="713105" y="106553"/>
                  </a:lnTo>
                  <a:lnTo>
                    <a:pt x="697611" y="106553"/>
                  </a:lnTo>
                  <a:lnTo>
                    <a:pt x="691388" y="104902"/>
                  </a:lnTo>
                  <a:lnTo>
                    <a:pt x="686054" y="101473"/>
                  </a:lnTo>
                  <a:lnTo>
                    <a:pt x="686054" y="117729"/>
                  </a:lnTo>
                  <a:lnTo>
                    <a:pt x="691642" y="120269"/>
                  </a:lnTo>
                  <a:lnTo>
                    <a:pt x="698373" y="121539"/>
                  </a:lnTo>
                  <a:lnTo>
                    <a:pt x="706247" y="121539"/>
                  </a:lnTo>
                  <a:lnTo>
                    <a:pt x="715886" y="120586"/>
                  </a:lnTo>
                  <a:lnTo>
                    <a:pt x="724408" y="117729"/>
                  </a:lnTo>
                  <a:lnTo>
                    <a:pt x="731774" y="112966"/>
                  </a:lnTo>
                  <a:lnTo>
                    <a:pt x="737755" y="106553"/>
                  </a:lnTo>
                  <a:lnTo>
                    <a:pt x="737997" y="106299"/>
                  </a:lnTo>
                  <a:lnTo>
                    <a:pt x="742899" y="97967"/>
                  </a:lnTo>
                  <a:lnTo>
                    <a:pt x="746391" y="88188"/>
                  </a:lnTo>
                  <a:lnTo>
                    <a:pt x="748474" y="76962"/>
                  </a:lnTo>
                  <a:lnTo>
                    <a:pt x="748703" y="72644"/>
                  </a:lnTo>
                  <a:lnTo>
                    <a:pt x="748919" y="68707"/>
                  </a:lnTo>
                  <a:lnTo>
                    <a:pt x="749173" y="64262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0" name="object 60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106801" y="4910582"/>
              <a:ext cx="104140" cy="127000"/>
            </a:xfrm>
            <a:prstGeom prst="rect">
              <a:avLst/>
            </a:prstGeom>
          </p:spPr>
        </p:pic>
        <p:sp>
          <p:nvSpPr>
            <p:cNvPr id="61" name="object 61"/>
            <p:cNvSpPr/>
            <p:nvPr/>
          </p:nvSpPr>
          <p:spPr>
            <a:xfrm>
              <a:off x="3282060" y="4910582"/>
              <a:ext cx="257810" cy="132080"/>
            </a:xfrm>
            <a:custGeom>
              <a:avLst/>
              <a:gdLst/>
              <a:ahLst/>
              <a:cxnLst/>
              <a:rect l="l" t="t" r="r" b="b"/>
              <a:pathLst>
                <a:path w="257810" h="132079">
                  <a:moveTo>
                    <a:pt x="170434" y="87630"/>
                  </a:moveTo>
                  <a:lnTo>
                    <a:pt x="153162" y="87630"/>
                  </a:lnTo>
                  <a:lnTo>
                    <a:pt x="153162" y="127889"/>
                  </a:lnTo>
                  <a:lnTo>
                    <a:pt x="241808" y="127889"/>
                  </a:lnTo>
                  <a:lnTo>
                    <a:pt x="241808" y="113411"/>
                  </a:lnTo>
                  <a:lnTo>
                    <a:pt x="170434" y="113411"/>
                  </a:lnTo>
                  <a:lnTo>
                    <a:pt x="170434" y="87630"/>
                  </a:lnTo>
                  <a:close/>
                </a:path>
                <a:path w="257810" h="132079">
                  <a:moveTo>
                    <a:pt x="204724" y="78613"/>
                  </a:moveTo>
                  <a:lnTo>
                    <a:pt x="187578" y="78613"/>
                  </a:lnTo>
                  <a:lnTo>
                    <a:pt x="187578" y="103886"/>
                  </a:lnTo>
                  <a:lnTo>
                    <a:pt x="204724" y="103886"/>
                  </a:lnTo>
                  <a:lnTo>
                    <a:pt x="204724" y="78613"/>
                  </a:lnTo>
                  <a:close/>
                </a:path>
                <a:path w="257810" h="132079">
                  <a:moveTo>
                    <a:pt x="257555" y="64008"/>
                  </a:moveTo>
                  <a:lnTo>
                    <a:pt x="135000" y="64008"/>
                  </a:lnTo>
                  <a:lnTo>
                    <a:pt x="135000" y="78613"/>
                  </a:lnTo>
                  <a:lnTo>
                    <a:pt x="257555" y="78613"/>
                  </a:lnTo>
                  <a:lnTo>
                    <a:pt x="257555" y="64008"/>
                  </a:lnTo>
                  <a:close/>
                </a:path>
                <a:path w="257810" h="132079">
                  <a:moveTo>
                    <a:pt x="72771" y="11684"/>
                  </a:moveTo>
                  <a:lnTo>
                    <a:pt x="8000" y="11684"/>
                  </a:lnTo>
                  <a:lnTo>
                    <a:pt x="8000" y="26035"/>
                  </a:lnTo>
                  <a:lnTo>
                    <a:pt x="54610" y="26035"/>
                  </a:lnTo>
                  <a:lnTo>
                    <a:pt x="52081" y="36415"/>
                  </a:lnTo>
                  <a:lnTo>
                    <a:pt x="27664" y="73407"/>
                  </a:lnTo>
                  <a:lnTo>
                    <a:pt x="0" y="90678"/>
                  </a:lnTo>
                  <a:lnTo>
                    <a:pt x="13208" y="103124"/>
                  </a:lnTo>
                  <a:lnTo>
                    <a:pt x="48248" y="75263"/>
                  </a:lnTo>
                  <a:lnTo>
                    <a:pt x="68532" y="38830"/>
                  </a:lnTo>
                  <a:lnTo>
                    <a:pt x="71574" y="25519"/>
                  </a:lnTo>
                  <a:lnTo>
                    <a:pt x="72771" y="11684"/>
                  </a:lnTo>
                  <a:close/>
                </a:path>
                <a:path w="257810" h="132079">
                  <a:moveTo>
                    <a:pt x="221547" y="34036"/>
                  </a:moveTo>
                  <a:lnTo>
                    <a:pt x="196214" y="34036"/>
                  </a:lnTo>
                  <a:lnTo>
                    <a:pt x="205194" y="41370"/>
                  </a:lnTo>
                  <a:lnTo>
                    <a:pt x="216138" y="47371"/>
                  </a:lnTo>
                  <a:lnTo>
                    <a:pt x="229058" y="52038"/>
                  </a:lnTo>
                  <a:lnTo>
                    <a:pt x="243966" y="55372"/>
                  </a:lnTo>
                  <a:lnTo>
                    <a:pt x="252349" y="41910"/>
                  </a:lnTo>
                  <a:lnTo>
                    <a:pt x="244588" y="41191"/>
                  </a:lnTo>
                  <a:lnTo>
                    <a:pt x="237124" y="39782"/>
                  </a:lnTo>
                  <a:lnTo>
                    <a:pt x="229971" y="37659"/>
                  </a:lnTo>
                  <a:lnTo>
                    <a:pt x="223138" y="34798"/>
                  </a:lnTo>
                  <a:lnTo>
                    <a:pt x="221547" y="34036"/>
                  </a:lnTo>
                  <a:close/>
                </a:path>
                <a:path w="257810" h="132079">
                  <a:moveTo>
                    <a:pt x="206121" y="20828"/>
                  </a:moveTo>
                  <a:lnTo>
                    <a:pt x="186309" y="20828"/>
                  </a:lnTo>
                  <a:lnTo>
                    <a:pt x="184403" y="25908"/>
                  </a:lnTo>
                  <a:lnTo>
                    <a:pt x="178942" y="30353"/>
                  </a:lnTo>
                  <a:lnTo>
                    <a:pt x="139446" y="41910"/>
                  </a:lnTo>
                  <a:lnTo>
                    <a:pt x="149098" y="55245"/>
                  </a:lnTo>
                  <a:lnTo>
                    <a:pt x="185674" y="42926"/>
                  </a:lnTo>
                  <a:lnTo>
                    <a:pt x="196214" y="34036"/>
                  </a:lnTo>
                  <a:lnTo>
                    <a:pt x="221547" y="34036"/>
                  </a:lnTo>
                  <a:lnTo>
                    <a:pt x="214122" y="30480"/>
                  </a:lnTo>
                  <a:lnTo>
                    <a:pt x="208534" y="25908"/>
                  </a:lnTo>
                  <a:lnTo>
                    <a:pt x="206121" y="20828"/>
                  </a:lnTo>
                  <a:close/>
                </a:path>
                <a:path w="257810" h="132079">
                  <a:moveTo>
                    <a:pt x="243459" y="6477"/>
                  </a:moveTo>
                  <a:lnTo>
                    <a:pt x="148971" y="6477"/>
                  </a:lnTo>
                  <a:lnTo>
                    <a:pt x="148971" y="20828"/>
                  </a:lnTo>
                  <a:lnTo>
                    <a:pt x="243459" y="20828"/>
                  </a:lnTo>
                  <a:lnTo>
                    <a:pt x="243459" y="6477"/>
                  </a:lnTo>
                  <a:close/>
                </a:path>
                <a:path w="257810" h="132079">
                  <a:moveTo>
                    <a:pt x="109854" y="0"/>
                  </a:moveTo>
                  <a:lnTo>
                    <a:pt x="92963" y="0"/>
                  </a:lnTo>
                  <a:lnTo>
                    <a:pt x="92963" y="132080"/>
                  </a:lnTo>
                  <a:lnTo>
                    <a:pt x="109854" y="132080"/>
                  </a:lnTo>
                  <a:lnTo>
                    <a:pt x="109854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2" name="object 62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600322" y="4910582"/>
              <a:ext cx="124460" cy="132080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774440" y="4910582"/>
              <a:ext cx="346963" cy="132080"/>
            </a:xfrm>
            <a:prstGeom prst="rect">
              <a:avLst/>
            </a:prstGeom>
          </p:spPr>
        </p:pic>
        <p:sp>
          <p:nvSpPr>
            <p:cNvPr id="64" name="object 64"/>
            <p:cNvSpPr/>
            <p:nvPr/>
          </p:nvSpPr>
          <p:spPr>
            <a:xfrm>
              <a:off x="1249692" y="5145278"/>
              <a:ext cx="264160" cy="132080"/>
            </a:xfrm>
            <a:custGeom>
              <a:avLst/>
              <a:gdLst/>
              <a:ahLst/>
              <a:cxnLst/>
              <a:rect l="l" t="t" r="r" b="b"/>
              <a:pathLst>
                <a:path w="264159" h="132079">
                  <a:moveTo>
                    <a:pt x="178295" y="82423"/>
                  </a:moveTo>
                  <a:lnTo>
                    <a:pt x="161023" y="82423"/>
                  </a:lnTo>
                  <a:lnTo>
                    <a:pt x="161023" y="127508"/>
                  </a:lnTo>
                  <a:lnTo>
                    <a:pt x="247256" y="127508"/>
                  </a:lnTo>
                  <a:lnTo>
                    <a:pt x="247256" y="113030"/>
                  </a:lnTo>
                  <a:lnTo>
                    <a:pt x="178295" y="113030"/>
                  </a:lnTo>
                  <a:lnTo>
                    <a:pt x="178295" y="82423"/>
                  </a:lnTo>
                  <a:close/>
                </a:path>
                <a:path w="264159" h="132079">
                  <a:moveTo>
                    <a:pt x="243573" y="0"/>
                  </a:moveTo>
                  <a:lnTo>
                    <a:pt x="226555" y="0"/>
                  </a:lnTo>
                  <a:lnTo>
                    <a:pt x="226555" y="95123"/>
                  </a:lnTo>
                  <a:lnTo>
                    <a:pt x="243573" y="95123"/>
                  </a:lnTo>
                  <a:lnTo>
                    <a:pt x="243573" y="53721"/>
                  </a:lnTo>
                  <a:lnTo>
                    <a:pt x="263766" y="53721"/>
                  </a:lnTo>
                  <a:lnTo>
                    <a:pt x="263766" y="39243"/>
                  </a:lnTo>
                  <a:lnTo>
                    <a:pt x="243573" y="39243"/>
                  </a:lnTo>
                  <a:lnTo>
                    <a:pt x="243573" y="0"/>
                  </a:lnTo>
                  <a:close/>
                </a:path>
                <a:path w="264159" h="132079">
                  <a:moveTo>
                    <a:pt x="175247" y="5207"/>
                  </a:moveTo>
                  <a:lnTo>
                    <a:pt x="141878" y="25812"/>
                  </a:lnTo>
                  <a:lnTo>
                    <a:pt x="139306" y="39751"/>
                  </a:lnTo>
                  <a:lnTo>
                    <a:pt x="139970" y="47013"/>
                  </a:lnTo>
                  <a:lnTo>
                    <a:pt x="167917" y="73552"/>
                  </a:lnTo>
                  <a:lnTo>
                    <a:pt x="175247" y="74168"/>
                  </a:lnTo>
                  <a:lnTo>
                    <a:pt x="182624" y="73552"/>
                  </a:lnTo>
                  <a:lnTo>
                    <a:pt x="189249" y="71770"/>
                  </a:lnTo>
                  <a:lnTo>
                    <a:pt x="195321" y="68756"/>
                  </a:lnTo>
                  <a:lnTo>
                    <a:pt x="200774" y="64516"/>
                  </a:lnTo>
                  <a:lnTo>
                    <a:pt x="204570" y="60198"/>
                  </a:lnTo>
                  <a:lnTo>
                    <a:pt x="169532" y="60198"/>
                  </a:lnTo>
                  <a:lnTo>
                    <a:pt x="164960" y="58293"/>
                  </a:lnTo>
                  <a:lnTo>
                    <a:pt x="161531" y="54610"/>
                  </a:lnTo>
                  <a:lnTo>
                    <a:pt x="157975" y="50927"/>
                  </a:lnTo>
                  <a:lnTo>
                    <a:pt x="156324" y="45974"/>
                  </a:lnTo>
                  <a:lnTo>
                    <a:pt x="156324" y="33401"/>
                  </a:lnTo>
                  <a:lnTo>
                    <a:pt x="157975" y="28321"/>
                  </a:lnTo>
                  <a:lnTo>
                    <a:pt x="161531" y="24765"/>
                  </a:lnTo>
                  <a:lnTo>
                    <a:pt x="164960" y="21082"/>
                  </a:lnTo>
                  <a:lnTo>
                    <a:pt x="169532" y="19177"/>
                  </a:lnTo>
                  <a:lnTo>
                    <a:pt x="204678" y="19177"/>
                  </a:lnTo>
                  <a:lnTo>
                    <a:pt x="200774" y="14732"/>
                  </a:lnTo>
                  <a:lnTo>
                    <a:pt x="195321" y="10564"/>
                  </a:lnTo>
                  <a:lnTo>
                    <a:pt x="189249" y="7588"/>
                  </a:lnTo>
                  <a:lnTo>
                    <a:pt x="182557" y="5802"/>
                  </a:lnTo>
                  <a:lnTo>
                    <a:pt x="175247" y="5207"/>
                  </a:lnTo>
                  <a:close/>
                </a:path>
                <a:path w="264159" h="132079">
                  <a:moveTo>
                    <a:pt x="204678" y="19177"/>
                  </a:moveTo>
                  <a:lnTo>
                    <a:pt x="181089" y="19177"/>
                  </a:lnTo>
                  <a:lnTo>
                    <a:pt x="185661" y="21082"/>
                  </a:lnTo>
                  <a:lnTo>
                    <a:pt x="189090" y="24765"/>
                  </a:lnTo>
                  <a:lnTo>
                    <a:pt x="192646" y="28448"/>
                  </a:lnTo>
                  <a:lnTo>
                    <a:pt x="194297" y="33401"/>
                  </a:lnTo>
                  <a:lnTo>
                    <a:pt x="194297" y="45974"/>
                  </a:lnTo>
                  <a:lnTo>
                    <a:pt x="192519" y="50927"/>
                  </a:lnTo>
                  <a:lnTo>
                    <a:pt x="189090" y="54610"/>
                  </a:lnTo>
                  <a:lnTo>
                    <a:pt x="185534" y="58293"/>
                  </a:lnTo>
                  <a:lnTo>
                    <a:pt x="180962" y="60198"/>
                  </a:lnTo>
                  <a:lnTo>
                    <a:pt x="204570" y="60198"/>
                  </a:lnTo>
                  <a:lnTo>
                    <a:pt x="211061" y="39751"/>
                  </a:lnTo>
                  <a:lnTo>
                    <a:pt x="210418" y="32341"/>
                  </a:lnTo>
                  <a:lnTo>
                    <a:pt x="208489" y="25717"/>
                  </a:lnTo>
                  <a:lnTo>
                    <a:pt x="205274" y="19855"/>
                  </a:lnTo>
                  <a:lnTo>
                    <a:pt x="204678" y="19177"/>
                  </a:lnTo>
                  <a:close/>
                </a:path>
                <a:path w="264159" h="132079">
                  <a:moveTo>
                    <a:pt x="54343" y="83439"/>
                  </a:moveTo>
                  <a:lnTo>
                    <a:pt x="37198" y="83439"/>
                  </a:lnTo>
                  <a:lnTo>
                    <a:pt x="37198" y="128397"/>
                  </a:lnTo>
                  <a:lnTo>
                    <a:pt x="54343" y="128397"/>
                  </a:lnTo>
                  <a:lnTo>
                    <a:pt x="54343" y="83439"/>
                  </a:lnTo>
                  <a:close/>
                </a:path>
                <a:path w="264159" h="132079">
                  <a:moveTo>
                    <a:pt x="90538" y="67183"/>
                  </a:moveTo>
                  <a:lnTo>
                    <a:pt x="70371" y="68089"/>
                  </a:lnTo>
                  <a:lnTo>
                    <a:pt x="48550" y="68722"/>
                  </a:lnTo>
                  <a:lnTo>
                    <a:pt x="25089" y="69093"/>
                  </a:lnTo>
                  <a:lnTo>
                    <a:pt x="0" y="69215"/>
                  </a:lnTo>
                  <a:lnTo>
                    <a:pt x="1714" y="83947"/>
                  </a:lnTo>
                  <a:lnTo>
                    <a:pt x="26769" y="83679"/>
                  </a:lnTo>
                  <a:lnTo>
                    <a:pt x="37198" y="83439"/>
                  </a:lnTo>
                  <a:lnTo>
                    <a:pt x="54343" y="83439"/>
                  </a:lnTo>
                  <a:lnTo>
                    <a:pt x="54343" y="82931"/>
                  </a:lnTo>
                  <a:lnTo>
                    <a:pt x="91554" y="81788"/>
                  </a:lnTo>
                  <a:lnTo>
                    <a:pt x="90538" y="67183"/>
                  </a:lnTo>
                  <a:close/>
                </a:path>
                <a:path w="264159" h="132079">
                  <a:moveTo>
                    <a:pt x="45199" y="2921"/>
                  </a:moveTo>
                  <a:lnTo>
                    <a:pt x="9994" y="22733"/>
                  </a:lnTo>
                  <a:lnTo>
                    <a:pt x="9994" y="39243"/>
                  </a:lnTo>
                  <a:lnTo>
                    <a:pt x="45199" y="58928"/>
                  </a:lnTo>
                  <a:lnTo>
                    <a:pt x="52652" y="58429"/>
                  </a:lnTo>
                  <a:lnTo>
                    <a:pt x="77584" y="45212"/>
                  </a:lnTo>
                  <a:lnTo>
                    <a:pt x="39992" y="45212"/>
                  </a:lnTo>
                  <a:lnTo>
                    <a:pt x="35547" y="43942"/>
                  </a:lnTo>
                  <a:lnTo>
                    <a:pt x="28181" y="38608"/>
                  </a:lnTo>
                  <a:lnTo>
                    <a:pt x="26403" y="35179"/>
                  </a:lnTo>
                  <a:lnTo>
                    <a:pt x="26403" y="26543"/>
                  </a:lnTo>
                  <a:lnTo>
                    <a:pt x="28054" y="22987"/>
                  </a:lnTo>
                  <a:lnTo>
                    <a:pt x="34912" y="17907"/>
                  </a:lnTo>
                  <a:lnTo>
                    <a:pt x="39484" y="16510"/>
                  </a:lnTo>
                  <a:lnTo>
                    <a:pt x="77579" y="16510"/>
                  </a:lnTo>
                  <a:lnTo>
                    <a:pt x="77330" y="16002"/>
                  </a:lnTo>
                  <a:lnTo>
                    <a:pt x="70726" y="10795"/>
                  </a:lnTo>
                  <a:lnTo>
                    <a:pt x="65416" y="7367"/>
                  </a:lnTo>
                  <a:lnTo>
                    <a:pt x="59391" y="4905"/>
                  </a:lnTo>
                  <a:lnTo>
                    <a:pt x="52652" y="3419"/>
                  </a:lnTo>
                  <a:lnTo>
                    <a:pt x="45199" y="2921"/>
                  </a:lnTo>
                  <a:close/>
                </a:path>
                <a:path w="264159" h="132079">
                  <a:moveTo>
                    <a:pt x="77579" y="16510"/>
                  </a:moveTo>
                  <a:lnTo>
                    <a:pt x="50914" y="16510"/>
                  </a:lnTo>
                  <a:lnTo>
                    <a:pt x="55359" y="17907"/>
                  </a:lnTo>
                  <a:lnTo>
                    <a:pt x="62344" y="23114"/>
                  </a:lnTo>
                  <a:lnTo>
                    <a:pt x="64058" y="26543"/>
                  </a:lnTo>
                  <a:lnTo>
                    <a:pt x="64122" y="35179"/>
                  </a:lnTo>
                  <a:lnTo>
                    <a:pt x="62344" y="38608"/>
                  </a:lnTo>
                  <a:lnTo>
                    <a:pt x="55232" y="43942"/>
                  </a:lnTo>
                  <a:lnTo>
                    <a:pt x="50787" y="45212"/>
                  </a:lnTo>
                  <a:lnTo>
                    <a:pt x="77584" y="45212"/>
                  </a:lnTo>
                  <a:lnTo>
                    <a:pt x="80568" y="39243"/>
                  </a:lnTo>
                  <a:lnTo>
                    <a:pt x="80632" y="22733"/>
                  </a:lnTo>
                  <a:lnTo>
                    <a:pt x="77579" y="16510"/>
                  </a:lnTo>
                  <a:close/>
                </a:path>
                <a:path w="264159" h="132079">
                  <a:moveTo>
                    <a:pt x="114668" y="0"/>
                  </a:moveTo>
                  <a:lnTo>
                    <a:pt x="97523" y="0"/>
                  </a:lnTo>
                  <a:lnTo>
                    <a:pt x="97523" y="132080"/>
                  </a:lnTo>
                  <a:lnTo>
                    <a:pt x="114668" y="132080"/>
                  </a:lnTo>
                  <a:lnTo>
                    <a:pt x="114668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5" name="object 65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570227" y="5145278"/>
              <a:ext cx="170307" cy="142621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793239" y="5162550"/>
              <a:ext cx="125095" cy="102488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951862" y="5145278"/>
              <a:ext cx="109093" cy="132080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2136648" y="5145278"/>
              <a:ext cx="424433" cy="142621"/>
            </a:xfrm>
            <a:prstGeom prst="rect">
              <a:avLst/>
            </a:prstGeom>
          </p:spPr>
        </p:pic>
        <p:sp>
          <p:nvSpPr>
            <p:cNvPr id="69" name="object 69"/>
            <p:cNvSpPr/>
            <p:nvPr/>
          </p:nvSpPr>
          <p:spPr>
            <a:xfrm>
              <a:off x="2626995" y="5145278"/>
              <a:ext cx="793750" cy="132080"/>
            </a:xfrm>
            <a:custGeom>
              <a:avLst/>
              <a:gdLst/>
              <a:ahLst/>
              <a:cxnLst/>
              <a:rect l="l" t="t" r="r" b="b"/>
              <a:pathLst>
                <a:path w="793750" h="132079">
                  <a:moveTo>
                    <a:pt x="202184" y="79121"/>
                  </a:moveTo>
                  <a:lnTo>
                    <a:pt x="162052" y="90932"/>
                  </a:lnTo>
                  <a:lnTo>
                    <a:pt x="158316" y="113157"/>
                  </a:lnTo>
                  <a:lnTo>
                    <a:pt x="162052" y="119507"/>
                  </a:lnTo>
                  <a:lnTo>
                    <a:pt x="202184" y="131445"/>
                  </a:lnTo>
                  <a:lnTo>
                    <a:pt x="212086" y="131012"/>
                  </a:lnTo>
                  <a:lnTo>
                    <a:pt x="243814" y="117221"/>
                  </a:lnTo>
                  <a:lnTo>
                    <a:pt x="202184" y="117221"/>
                  </a:lnTo>
                  <a:lnTo>
                    <a:pt x="190755" y="116460"/>
                  </a:lnTo>
                  <a:lnTo>
                    <a:pt x="182578" y="114188"/>
                  </a:lnTo>
                  <a:lnTo>
                    <a:pt x="177663" y="110416"/>
                  </a:lnTo>
                  <a:lnTo>
                    <a:pt x="176022" y="105156"/>
                  </a:lnTo>
                  <a:lnTo>
                    <a:pt x="177663" y="99988"/>
                  </a:lnTo>
                  <a:lnTo>
                    <a:pt x="182578" y="96297"/>
                  </a:lnTo>
                  <a:lnTo>
                    <a:pt x="190755" y="94083"/>
                  </a:lnTo>
                  <a:lnTo>
                    <a:pt x="202184" y="93345"/>
                  </a:lnTo>
                  <a:lnTo>
                    <a:pt x="243920" y="93345"/>
                  </a:lnTo>
                  <a:lnTo>
                    <a:pt x="242443" y="90932"/>
                  </a:lnTo>
                  <a:lnTo>
                    <a:pt x="234696" y="86106"/>
                  </a:lnTo>
                  <a:lnTo>
                    <a:pt x="228312" y="83032"/>
                  </a:lnTo>
                  <a:lnTo>
                    <a:pt x="220773" y="80851"/>
                  </a:lnTo>
                  <a:lnTo>
                    <a:pt x="212068" y="79551"/>
                  </a:lnTo>
                  <a:lnTo>
                    <a:pt x="202184" y="79121"/>
                  </a:lnTo>
                  <a:close/>
                </a:path>
                <a:path w="793750" h="132079">
                  <a:moveTo>
                    <a:pt x="243920" y="93345"/>
                  </a:moveTo>
                  <a:lnTo>
                    <a:pt x="202184" y="93345"/>
                  </a:lnTo>
                  <a:lnTo>
                    <a:pt x="213758" y="94083"/>
                  </a:lnTo>
                  <a:lnTo>
                    <a:pt x="222011" y="96297"/>
                  </a:lnTo>
                  <a:lnTo>
                    <a:pt x="226954" y="99988"/>
                  </a:lnTo>
                  <a:lnTo>
                    <a:pt x="228600" y="105156"/>
                  </a:lnTo>
                  <a:lnTo>
                    <a:pt x="226954" y="110416"/>
                  </a:lnTo>
                  <a:lnTo>
                    <a:pt x="222011" y="114188"/>
                  </a:lnTo>
                  <a:lnTo>
                    <a:pt x="213758" y="116460"/>
                  </a:lnTo>
                  <a:lnTo>
                    <a:pt x="202184" y="117221"/>
                  </a:lnTo>
                  <a:lnTo>
                    <a:pt x="243814" y="117221"/>
                  </a:lnTo>
                  <a:lnTo>
                    <a:pt x="246253" y="113157"/>
                  </a:lnTo>
                  <a:lnTo>
                    <a:pt x="246253" y="97155"/>
                  </a:lnTo>
                  <a:lnTo>
                    <a:pt x="243920" y="93345"/>
                  </a:lnTo>
                  <a:close/>
                </a:path>
                <a:path w="793750" h="132079">
                  <a:moveTo>
                    <a:pt x="793622" y="78232"/>
                  </a:moveTo>
                  <a:lnTo>
                    <a:pt x="776605" y="78232"/>
                  </a:lnTo>
                  <a:lnTo>
                    <a:pt x="776605" y="132080"/>
                  </a:lnTo>
                  <a:lnTo>
                    <a:pt x="793622" y="132080"/>
                  </a:lnTo>
                  <a:lnTo>
                    <a:pt x="793622" y="78232"/>
                  </a:lnTo>
                  <a:close/>
                </a:path>
                <a:path w="793750" h="132079">
                  <a:moveTo>
                    <a:pt x="752094" y="11303"/>
                  </a:moveTo>
                  <a:lnTo>
                    <a:pt x="686816" y="11303"/>
                  </a:lnTo>
                  <a:lnTo>
                    <a:pt x="686816" y="95250"/>
                  </a:lnTo>
                  <a:lnTo>
                    <a:pt x="752094" y="95250"/>
                  </a:lnTo>
                  <a:lnTo>
                    <a:pt x="752094" y="80645"/>
                  </a:lnTo>
                  <a:lnTo>
                    <a:pt x="703833" y="80645"/>
                  </a:lnTo>
                  <a:lnTo>
                    <a:pt x="703833" y="25781"/>
                  </a:lnTo>
                  <a:lnTo>
                    <a:pt x="752094" y="25781"/>
                  </a:lnTo>
                  <a:lnTo>
                    <a:pt x="752094" y="11303"/>
                  </a:lnTo>
                  <a:close/>
                </a:path>
                <a:path w="793750" h="132079">
                  <a:moveTo>
                    <a:pt x="752094" y="25781"/>
                  </a:moveTo>
                  <a:lnTo>
                    <a:pt x="734949" y="25781"/>
                  </a:lnTo>
                  <a:lnTo>
                    <a:pt x="734949" y="80645"/>
                  </a:lnTo>
                  <a:lnTo>
                    <a:pt x="752094" y="80645"/>
                  </a:lnTo>
                  <a:lnTo>
                    <a:pt x="752094" y="78232"/>
                  </a:lnTo>
                  <a:lnTo>
                    <a:pt x="793622" y="78232"/>
                  </a:lnTo>
                  <a:lnTo>
                    <a:pt x="793622" y="63754"/>
                  </a:lnTo>
                  <a:lnTo>
                    <a:pt x="752094" y="63754"/>
                  </a:lnTo>
                  <a:lnTo>
                    <a:pt x="752094" y="42672"/>
                  </a:lnTo>
                  <a:lnTo>
                    <a:pt x="793622" y="42672"/>
                  </a:lnTo>
                  <a:lnTo>
                    <a:pt x="793622" y="28194"/>
                  </a:lnTo>
                  <a:lnTo>
                    <a:pt x="752094" y="28194"/>
                  </a:lnTo>
                  <a:lnTo>
                    <a:pt x="752094" y="25781"/>
                  </a:lnTo>
                  <a:close/>
                </a:path>
                <a:path w="793750" h="132079">
                  <a:moveTo>
                    <a:pt x="793622" y="42672"/>
                  </a:moveTo>
                  <a:lnTo>
                    <a:pt x="776605" y="42672"/>
                  </a:lnTo>
                  <a:lnTo>
                    <a:pt x="776605" y="63754"/>
                  </a:lnTo>
                  <a:lnTo>
                    <a:pt x="793622" y="63754"/>
                  </a:lnTo>
                  <a:lnTo>
                    <a:pt x="793622" y="42672"/>
                  </a:lnTo>
                  <a:close/>
                </a:path>
                <a:path w="793750" h="132079">
                  <a:moveTo>
                    <a:pt x="793622" y="0"/>
                  </a:moveTo>
                  <a:lnTo>
                    <a:pt x="776605" y="0"/>
                  </a:lnTo>
                  <a:lnTo>
                    <a:pt x="776605" y="28194"/>
                  </a:lnTo>
                  <a:lnTo>
                    <a:pt x="793622" y="28194"/>
                  </a:lnTo>
                  <a:lnTo>
                    <a:pt x="793622" y="0"/>
                  </a:lnTo>
                  <a:close/>
                </a:path>
                <a:path w="793750" h="132079">
                  <a:moveTo>
                    <a:pt x="531622" y="99568"/>
                  </a:moveTo>
                  <a:lnTo>
                    <a:pt x="409067" y="99568"/>
                  </a:lnTo>
                  <a:lnTo>
                    <a:pt x="409067" y="113792"/>
                  </a:lnTo>
                  <a:lnTo>
                    <a:pt x="531622" y="113792"/>
                  </a:lnTo>
                  <a:lnTo>
                    <a:pt x="531622" y="99568"/>
                  </a:lnTo>
                  <a:close/>
                </a:path>
                <a:path w="793750" h="132079">
                  <a:moveTo>
                    <a:pt x="478790" y="73279"/>
                  </a:moveTo>
                  <a:lnTo>
                    <a:pt x="461644" y="73279"/>
                  </a:lnTo>
                  <a:lnTo>
                    <a:pt x="461644" y="99568"/>
                  </a:lnTo>
                  <a:lnTo>
                    <a:pt x="478790" y="99568"/>
                  </a:lnTo>
                  <a:lnTo>
                    <a:pt x="478790" y="73279"/>
                  </a:lnTo>
                  <a:close/>
                </a:path>
                <a:path w="793750" h="132079">
                  <a:moveTo>
                    <a:pt x="512318" y="11430"/>
                  </a:moveTo>
                  <a:lnTo>
                    <a:pt x="428117" y="11430"/>
                  </a:lnTo>
                  <a:lnTo>
                    <a:pt x="428117" y="73279"/>
                  </a:lnTo>
                  <a:lnTo>
                    <a:pt x="512318" y="73279"/>
                  </a:lnTo>
                  <a:lnTo>
                    <a:pt x="512318" y="59182"/>
                  </a:lnTo>
                  <a:lnTo>
                    <a:pt x="445262" y="59182"/>
                  </a:lnTo>
                  <a:lnTo>
                    <a:pt x="445262" y="25654"/>
                  </a:lnTo>
                  <a:lnTo>
                    <a:pt x="512318" y="25654"/>
                  </a:lnTo>
                  <a:lnTo>
                    <a:pt x="512318" y="11430"/>
                  </a:lnTo>
                  <a:close/>
                </a:path>
                <a:path w="793750" h="132079">
                  <a:moveTo>
                    <a:pt x="512318" y="25654"/>
                  </a:moveTo>
                  <a:lnTo>
                    <a:pt x="495046" y="25654"/>
                  </a:lnTo>
                  <a:lnTo>
                    <a:pt x="495046" y="59182"/>
                  </a:lnTo>
                  <a:lnTo>
                    <a:pt x="512318" y="59182"/>
                  </a:lnTo>
                  <a:lnTo>
                    <a:pt x="512318" y="25654"/>
                  </a:lnTo>
                  <a:close/>
                </a:path>
                <a:path w="793750" h="132079">
                  <a:moveTo>
                    <a:pt x="584073" y="8382"/>
                  </a:moveTo>
                  <a:lnTo>
                    <a:pt x="551656" y="35051"/>
                  </a:lnTo>
                  <a:lnTo>
                    <a:pt x="549275" y="54102"/>
                  </a:lnTo>
                  <a:lnTo>
                    <a:pt x="549888" y="64198"/>
                  </a:lnTo>
                  <a:lnTo>
                    <a:pt x="569864" y="96821"/>
                  </a:lnTo>
                  <a:lnTo>
                    <a:pt x="584073" y="99949"/>
                  </a:lnTo>
                  <a:lnTo>
                    <a:pt x="591573" y="99185"/>
                  </a:lnTo>
                  <a:lnTo>
                    <a:pt x="598265" y="96885"/>
                  </a:lnTo>
                  <a:lnTo>
                    <a:pt x="604146" y="93037"/>
                  </a:lnTo>
                  <a:lnTo>
                    <a:pt x="609219" y="87630"/>
                  </a:lnTo>
                  <a:lnTo>
                    <a:pt x="610561" y="85471"/>
                  </a:lnTo>
                  <a:lnTo>
                    <a:pt x="578993" y="85471"/>
                  </a:lnTo>
                  <a:lnTo>
                    <a:pt x="574802" y="82677"/>
                  </a:lnTo>
                  <a:lnTo>
                    <a:pt x="571246" y="76962"/>
                  </a:lnTo>
                  <a:lnTo>
                    <a:pt x="567817" y="71374"/>
                  </a:lnTo>
                  <a:lnTo>
                    <a:pt x="566142" y="64198"/>
                  </a:lnTo>
                  <a:lnTo>
                    <a:pt x="566038" y="44704"/>
                  </a:lnTo>
                  <a:lnTo>
                    <a:pt x="567817" y="37084"/>
                  </a:lnTo>
                  <a:lnTo>
                    <a:pt x="571119" y="31369"/>
                  </a:lnTo>
                  <a:lnTo>
                    <a:pt x="574548" y="25781"/>
                  </a:lnTo>
                  <a:lnTo>
                    <a:pt x="578866" y="22987"/>
                  </a:lnTo>
                  <a:lnTo>
                    <a:pt x="610641" y="22987"/>
                  </a:lnTo>
                  <a:lnTo>
                    <a:pt x="609219" y="20701"/>
                  </a:lnTo>
                  <a:lnTo>
                    <a:pt x="604146" y="15293"/>
                  </a:lnTo>
                  <a:lnTo>
                    <a:pt x="598219" y="11430"/>
                  </a:lnTo>
                  <a:lnTo>
                    <a:pt x="591554" y="9144"/>
                  </a:lnTo>
                  <a:lnTo>
                    <a:pt x="584073" y="8382"/>
                  </a:lnTo>
                  <a:close/>
                </a:path>
                <a:path w="793750" h="132079">
                  <a:moveTo>
                    <a:pt x="610641" y="22987"/>
                  </a:moveTo>
                  <a:lnTo>
                    <a:pt x="589280" y="22987"/>
                  </a:lnTo>
                  <a:lnTo>
                    <a:pt x="593598" y="25781"/>
                  </a:lnTo>
                  <a:lnTo>
                    <a:pt x="597027" y="31369"/>
                  </a:lnTo>
                  <a:lnTo>
                    <a:pt x="600329" y="37084"/>
                  </a:lnTo>
                  <a:lnTo>
                    <a:pt x="601828" y="44005"/>
                  </a:lnTo>
                  <a:lnTo>
                    <a:pt x="601911" y="64198"/>
                  </a:lnTo>
                  <a:lnTo>
                    <a:pt x="600329" y="71501"/>
                  </a:lnTo>
                  <a:lnTo>
                    <a:pt x="596773" y="77089"/>
                  </a:lnTo>
                  <a:lnTo>
                    <a:pt x="593344" y="82677"/>
                  </a:lnTo>
                  <a:lnTo>
                    <a:pt x="589153" y="85471"/>
                  </a:lnTo>
                  <a:lnTo>
                    <a:pt x="610561" y="85471"/>
                  </a:lnTo>
                  <a:lnTo>
                    <a:pt x="613366" y="80962"/>
                  </a:lnTo>
                  <a:lnTo>
                    <a:pt x="616299" y="73152"/>
                  </a:lnTo>
                  <a:lnTo>
                    <a:pt x="618041" y="64198"/>
                  </a:lnTo>
                  <a:lnTo>
                    <a:pt x="618617" y="54102"/>
                  </a:lnTo>
                  <a:lnTo>
                    <a:pt x="618027" y="44005"/>
                  </a:lnTo>
                  <a:lnTo>
                    <a:pt x="616299" y="35163"/>
                  </a:lnTo>
                  <a:lnTo>
                    <a:pt x="613366" y="27366"/>
                  </a:lnTo>
                  <a:lnTo>
                    <a:pt x="610641" y="22987"/>
                  </a:lnTo>
                  <a:close/>
                </a:path>
                <a:path w="793750" h="132079">
                  <a:moveTo>
                    <a:pt x="52450" y="8763"/>
                  </a:moveTo>
                  <a:lnTo>
                    <a:pt x="35179" y="8763"/>
                  </a:lnTo>
                  <a:lnTo>
                    <a:pt x="35179" y="34544"/>
                  </a:lnTo>
                  <a:lnTo>
                    <a:pt x="34559" y="42519"/>
                  </a:lnTo>
                  <a:lnTo>
                    <a:pt x="14017" y="79629"/>
                  </a:lnTo>
                  <a:lnTo>
                    <a:pt x="0" y="89408"/>
                  </a:lnTo>
                  <a:lnTo>
                    <a:pt x="13335" y="101473"/>
                  </a:lnTo>
                  <a:lnTo>
                    <a:pt x="22596" y="94140"/>
                  </a:lnTo>
                  <a:lnTo>
                    <a:pt x="30749" y="85867"/>
                  </a:lnTo>
                  <a:lnTo>
                    <a:pt x="37784" y="76666"/>
                  </a:lnTo>
                  <a:lnTo>
                    <a:pt x="43687" y="66548"/>
                  </a:lnTo>
                  <a:lnTo>
                    <a:pt x="63518" y="66548"/>
                  </a:lnTo>
                  <a:lnTo>
                    <a:pt x="52489" y="34544"/>
                  </a:lnTo>
                  <a:lnTo>
                    <a:pt x="52450" y="8763"/>
                  </a:lnTo>
                  <a:close/>
                </a:path>
                <a:path w="793750" h="132079">
                  <a:moveTo>
                    <a:pt x="63518" y="66548"/>
                  </a:moveTo>
                  <a:lnTo>
                    <a:pt x="43687" y="66548"/>
                  </a:lnTo>
                  <a:lnTo>
                    <a:pt x="49859" y="75953"/>
                  </a:lnTo>
                  <a:lnTo>
                    <a:pt x="56959" y="84550"/>
                  </a:lnTo>
                  <a:lnTo>
                    <a:pt x="65012" y="92336"/>
                  </a:lnTo>
                  <a:lnTo>
                    <a:pt x="74041" y="99314"/>
                  </a:lnTo>
                  <a:lnTo>
                    <a:pt x="86106" y="85598"/>
                  </a:lnTo>
                  <a:lnTo>
                    <a:pt x="79176" y="81984"/>
                  </a:lnTo>
                  <a:lnTo>
                    <a:pt x="72866" y="77263"/>
                  </a:lnTo>
                  <a:lnTo>
                    <a:pt x="67175" y="71471"/>
                  </a:lnTo>
                  <a:lnTo>
                    <a:pt x="63518" y="66548"/>
                  </a:lnTo>
                  <a:close/>
                </a:path>
                <a:path w="793750" h="132079">
                  <a:moveTo>
                    <a:pt x="185674" y="20193"/>
                  </a:moveTo>
                  <a:lnTo>
                    <a:pt x="168529" y="20193"/>
                  </a:lnTo>
                  <a:lnTo>
                    <a:pt x="168529" y="25527"/>
                  </a:lnTo>
                  <a:lnTo>
                    <a:pt x="167913" y="31595"/>
                  </a:lnTo>
                  <a:lnTo>
                    <a:pt x="142107" y="62938"/>
                  </a:lnTo>
                  <a:lnTo>
                    <a:pt x="135509" y="65913"/>
                  </a:lnTo>
                  <a:lnTo>
                    <a:pt x="147700" y="77978"/>
                  </a:lnTo>
                  <a:lnTo>
                    <a:pt x="177546" y="49403"/>
                  </a:lnTo>
                  <a:lnTo>
                    <a:pt x="198119" y="49403"/>
                  </a:lnTo>
                  <a:lnTo>
                    <a:pt x="194691" y="46228"/>
                  </a:lnTo>
                  <a:lnTo>
                    <a:pt x="188722" y="39878"/>
                  </a:lnTo>
                  <a:lnTo>
                    <a:pt x="185674" y="32766"/>
                  </a:lnTo>
                  <a:lnTo>
                    <a:pt x="185674" y="20193"/>
                  </a:lnTo>
                  <a:close/>
                </a:path>
                <a:path w="793750" h="132079">
                  <a:moveTo>
                    <a:pt x="198119" y="49403"/>
                  </a:moveTo>
                  <a:lnTo>
                    <a:pt x="177546" y="49403"/>
                  </a:lnTo>
                  <a:lnTo>
                    <a:pt x="183096" y="56261"/>
                  </a:lnTo>
                  <a:lnTo>
                    <a:pt x="189849" y="62547"/>
                  </a:lnTo>
                  <a:lnTo>
                    <a:pt x="197816" y="68262"/>
                  </a:lnTo>
                  <a:lnTo>
                    <a:pt x="207010" y="73406"/>
                  </a:lnTo>
                  <a:lnTo>
                    <a:pt x="217931" y="60452"/>
                  </a:lnTo>
                  <a:lnTo>
                    <a:pt x="211121" y="57783"/>
                  </a:lnTo>
                  <a:lnTo>
                    <a:pt x="204978" y="54530"/>
                  </a:lnTo>
                  <a:lnTo>
                    <a:pt x="199501" y="50682"/>
                  </a:lnTo>
                  <a:lnTo>
                    <a:pt x="198119" y="49403"/>
                  </a:lnTo>
                  <a:close/>
                </a:path>
                <a:path w="793750" h="132079">
                  <a:moveTo>
                    <a:pt x="212217" y="5842"/>
                  </a:moveTo>
                  <a:lnTo>
                    <a:pt x="141224" y="5842"/>
                  </a:lnTo>
                  <a:lnTo>
                    <a:pt x="141224" y="20193"/>
                  </a:lnTo>
                  <a:lnTo>
                    <a:pt x="212217" y="20193"/>
                  </a:lnTo>
                  <a:lnTo>
                    <a:pt x="212217" y="5842"/>
                  </a:lnTo>
                  <a:close/>
                </a:path>
                <a:path w="793750" h="132079">
                  <a:moveTo>
                    <a:pt x="320802" y="75184"/>
                  </a:moveTo>
                  <a:lnTo>
                    <a:pt x="303530" y="75184"/>
                  </a:lnTo>
                  <a:lnTo>
                    <a:pt x="303530" y="132080"/>
                  </a:lnTo>
                  <a:lnTo>
                    <a:pt x="320802" y="132080"/>
                  </a:lnTo>
                  <a:lnTo>
                    <a:pt x="320802" y="75184"/>
                  </a:lnTo>
                  <a:close/>
                </a:path>
                <a:path w="793750" h="132079">
                  <a:moveTo>
                    <a:pt x="365760" y="75184"/>
                  </a:moveTo>
                  <a:lnTo>
                    <a:pt x="348488" y="75184"/>
                  </a:lnTo>
                  <a:lnTo>
                    <a:pt x="348488" y="132080"/>
                  </a:lnTo>
                  <a:lnTo>
                    <a:pt x="365760" y="132080"/>
                  </a:lnTo>
                  <a:lnTo>
                    <a:pt x="365760" y="75184"/>
                  </a:lnTo>
                  <a:close/>
                </a:path>
                <a:path w="793750" h="132079">
                  <a:moveTo>
                    <a:pt x="395986" y="60579"/>
                  </a:moveTo>
                  <a:lnTo>
                    <a:pt x="273431" y="60579"/>
                  </a:lnTo>
                  <a:lnTo>
                    <a:pt x="273431" y="75184"/>
                  </a:lnTo>
                  <a:lnTo>
                    <a:pt x="395986" y="75184"/>
                  </a:lnTo>
                  <a:lnTo>
                    <a:pt x="395986" y="60579"/>
                  </a:lnTo>
                  <a:close/>
                </a:path>
                <a:path w="793750" h="132079">
                  <a:moveTo>
                    <a:pt x="377698" y="5588"/>
                  </a:moveTo>
                  <a:lnTo>
                    <a:pt x="291973" y="5588"/>
                  </a:lnTo>
                  <a:lnTo>
                    <a:pt x="291973" y="20066"/>
                  </a:lnTo>
                  <a:lnTo>
                    <a:pt x="360425" y="20066"/>
                  </a:lnTo>
                  <a:lnTo>
                    <a:pt x="360316" y="33131"/>
                  </a:lnTo>
                  <a:lnTo>
                    <a:pt x="360124" y="41989"/>
                  </a:lnTo>
                  <a:lnTo>
                    <a:pt x="359729" y="51694"/>
                  </a:lnTo>
                  <a:lnTo>
                    <a:pt x="359156" y="60579"/>
                  </a:lnTo>
                  <a:lnTo>
                    <a:pt x="375919" y="60579"/>
                  </a:lnTo>
                  <a:lnTo>
                    <a:pt x="376680" y="46861"/>
                  </a:lnTo>
                  <a:lnTo>
                    <a:pt x="377237" y="33131"/>
                  </a:lnTo>
                  <a:lnTo>
                    <a:pt x="377580" y="19377"/>
                  </a:lnTo>
                  <a:lnTo>
                    <a:pt x="377698" y="5588"/>
                  </a:lnTo>
                  <a:close/>
                </a:path>
                <a:path w="793750" h="132079">
                  <a:moveTo>
                    <a:pt x="655574" y="0"/>
                  </a:moveTo>
                  <a:lnTo>
                    <a:pt x="638556" y="0"/>
                  </a:lnTo>
                  <a:lnTo>
                    <a:pt x="638556" y="132080"/>
                  </a:lnTo>
                  <a:lnTo>
                    <a:pt x="655574" y="132080"/>
                  </a:lnTo>
                  <a:lnTo>
                    <a:pt x="655574" y="0"/>
                  </a:lnTo>
                  <a:close/>
                </a:path>
                <a:path w="793750" h="132079">
                  <a:moveTo>
                    <a:pt x="244094" y="0"/>
                  </a:moveTo>
                  <a:lnTo>
                    <a:pt x="226949" y="0"/>
                  </a:lnTo>
                  <a:lnTo>
                    <a:pt x="226949" y="77089"/>
                  </a:lnTo>
                  <a:lnTo>
                    <a:pt x="244094" y="77089"/>
                  </a:lnTo>
                  <a:lnTo>
                    <a:pt x="244094" y="46863"/>
                  </a:lnTo>
                  <a:lnTo>
                    <a:pt x="264160" y="46863"/>
                  </a:lnTo>
                  <a:lnTo>
                    <a:pt x="264160" y="32385"/>
                  </a:lnTo>
                  <a:lnTo>
                    <a:pt x="244094" y="32385"/>
                  </a:lnTo>
                  <a:lnTo>
                    <a:pt x="244094" y="0"/>
                  </a:lnTo>
                  <a:close/>
                </a:path>
                <a:path w="793750" h="132079">
                  <a:moveTo>
                    <a:pt x="112775" y="0"/>
                  </a:moveTo>
                  <a:lnTo>
                    <a:pt x="95631" y="0"/>
                  </a:lnTo>
                  <a:lnTo>
                    <a:pt x="95631" y="132080"/>
                  </a:lnTo>
                  <a:lnTo>
                    <a:pt x="112775" y="132080"/>
                  </a:lnTo>
                  <a:lnTo>
                    <a:pt x="112775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0" name="object 70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3494785" y="5145278"/>
              <a:ext cx="253618" cy="132080"/>
            </a:xfrm>
            <a:prstGeom prst="rect">
              <a:avLst/>
            </a:prstGeom>
          </p:spPr>
        </p:pic>
        <p:sp>
          <p:nvSpPr>
            <p:cNvPr id="71" name="object 71"/>
            <p:cNvSpPr/>
            <p:nvPr/>
          </p:nvSpPr>
          <p:spPr>
            <a:xfrm>
              <a:off x="3807078" y="5162550"/>
              <a:ext cx="292735" cy="104775"/>
            </a:xfrm>
            <a:custGeom>
              <a:avLst/>
              <a:gdLst/>
              <a:ahLst/>
              <a:cxnLst/>
              <a:rect l="l" t="t" r="r" b="b"/>
              <a:pathLst>
                <a:path w="292735" h="104775">
                  <a:moveTo>
                    <a:pt x="109474" y="0"/>
                  </a:moveTo>
                  <a:lnTo>
                    <a:pt x="75088" y="30575"/>
                  </a:lnTo>
                  <a:lnTo>
                    <a:pt x="72771" y="53720"/>
                  </a:lnTo>
                  <a:lnTo>
                    <a:pt x="74937" y="75817"/>
                  </a:lnTo>
                  <a:lnTo>
                    <a:pt x="81438" y="91614"/>
                  </a:lnTo>
                  <a:lnTo>
                    <a:pt x="92273" y="101101"/>
                  </a:lnTo>
                  <a:lnTo>
                    <a:pt x="107442" y="104266"/>
                  </a:lnTo>
                  <a:lnTo>
                    <a:pt x="115700" y="103409"/>
                  </a:lnTo>
                  <a:lnTo>
                    <a:pt x="122936" y="100837"/>
                  </a:lnTo>
                  <a:lnTo>
                    <a:pt x="129123" y="96551"/>
                  </a:lnTo>
                  <a:lnTo>
                    <a:pt x="134238" y="90550"/>
                  </a:lnTo>
                  <a:lnTo>
                    <a:pt x="134923" y="89281"/>
                  </a:lnTo>
                  <a:lnTo>
                    <a:pt x="108204" y="89281"/>
                  </a:lnTo>
                  <a:lnTo>
                    <a:pt x="101183" y="87040"/>
                  </a:lnTo>
                  <a:lnTo>
                    <a:pt x="96138" y="80311"/>
                  </a:lnTo>
                  <a:lnTo>
                    <a:pt x="93094" y="69082"/>
                  </a:lnTo>
                  <a:lnTo>
                    <a:pt x="92099" y="53720"/>
                  </a:lnTo>
                  <a:lnTo>
                    <a:pt x="92191" y="51435"/>
                  </a:lnTo>
                  <a:lnTo>
                    <a:pt x="93100" y="36504"/>
                  </a:lnTo>
                  <a:lnTo>
                    <a:pt x="96186" y="24479"/>
                  </a:lnTo>
                  <a:lnTo>
                    <a:pt x="101344" y="17264"/>
                  </a:lnTo>
                  <a:lnTo>
                    <a:pt x="108585" y="14858"/>
                  </a:lnTo>
                  <a:lnTo>
                    <a:pt x="135878" y="14858"/>
                  </a:lnTo>
                  <a:lnTo>
                    <a:pt x="135080" y="12858"/>
                  </a:lnTo>
                  <a:lnTo>
                    <a:pt x="124402" y="3214"/>
                  </a:lnTo>
                  <a:lnTo>
                    <a:pt x="109474" y="0"/>
                  </a:lnTo>
                  <a:close/>
                </a:path>
                <a:path w="292735" h="104775">
                  <a:moveTo>
                    <a:pt x="135878" y="14858"/>
                  </a:moveTo>
                  <a:lnTo>
                    <a:pt x="108585" y="14858"/>
                  </a:lnTo>
                  <a:lnTo>
                    <a:pt x="115345" y="17212"/>
                  </a:lnTo>
                  <a:lnTo>
                    <a:pt x="120189" y="24256"/>
                  </a:lnTo>
                  <a:lnTo>
                    <a:pt x="123104" y="35968"/>
                  </a:lnTo>
                  <a:lnTo>
                    <a:pt x="124026" y="51435"/>
                  </a:lnTo>
                  <a:lnTo>
                    <a:pt x="123992" y="53720"/>
                  </a:lnTo>
                  <a:lnTo>
                    <a:pt x="123080" y="68492"/>
                  </a:lnTo>
                  <a:lnTo>
                    <a:pt x="120094" y="80041"/>
                  </a:lnTo>
                  <a:lnTo>
                    <a:pt x="115131" y="86971"/>
                  </a:lnTo>
                  <a:lnTo>
                    <a:pt x="108204" y="89281"/>
                  </a:lnTo>
                  <a:lnTo>
                    <a:pt x="134923" y="89281"/>
                  </a:lnTo>
                  <a:lnTo>
                    <a:pt x="138332" y="82956"/>
                  </a:lnTo>
                  <a:lnTo>
                    <a:pt x="141271" y="73898"/>
                  </a:lnTo>
                  <a:lnTo>
                    <a:pt x="143043" y="63386"/>
                  </a:lnTo>
                  <a:lnTo>
                    <a:pt x="143637" y="51435"/>
                  </a:lnTo>
                  <a:lnTo>
                    <a:pt x="141495" y="28932"/>
                  </a:lnTo>
                  <a:lnTo>
                    <a:pt x="135878" y="14858"/>
                  </a:lnTo>
                  <a:close/>
                </a:path>
                <a:path w="292735" h="104775">
                  <a:moveTo>
                    <a:pt x="230124" y="82168"/>
                  </a:moveTo>
                  <a:lnTo>
                    <a:pt x="230124" y="99440"/>
                  </a:lnTo>
                  <a:lnTo>
                    <a:pt x="236093" y="102615"/>
                  </a:lnTo>
                  <a:lnTo>
                    <a:pt x="243967" y="104266"/>
                  </a:lnTo>
                  <a:lnTo>
                    <a:pt x="254000" y="104266"/>
                  </a:lnTo>
                  <a:lnTo>
                    <a:pt x="286905" y="89281"/>
                  </a:lnTo>
                  <a:lnTo>
                    <a:pt x="248285" y="89281"/>
                  </a:lnTo>
                  <a:lnTo>
                    <a:pt x="244475" y="88646"/>
                  </a:lnTo>
                  <a:lnTo>
                    <a:pt x="240665" y="87503"/>
                  </a:lnTo>
                  <a:lnTo>
                    <a:pt x="236728" y="86233"/>
                  </a:lnTo>
                  <a:lnTo>
                    <a:pt x="233299" y="84455"/>
                  </a:lnTo>
                  <a:lnTo>
                    <a:pt x="230124" y="82168"/>
                  </a:lnTo>
                  <a:close/>
                </a:path>
                <a:path w="292735" h="104775">
                  <a:moveTo>
                    <a:pt x="289984" y="55244"/>
                  </a:moveTo>
                  <a:lnTo>
                    <a:pt x="257048" y="55244"/>
                  </a:lnTo>
                  <a:lnTo>
                    <a:pt x="263017" y="56514"/>
                  </a:lnTo>
                  <a:lnTo>
                    <a:pt x="266954" y="59181"/>
                  </a:lnTo>
                  <a:lnTo>
                    <a:pt x="270891" y="61722"/>
                  </a:lnTo>
                  <a:lnTo>
                    <a:pt x="272796" y="65912"/>
                  </a:lnTo>
                  <a:lnTo>
                    <a:pt x="272732" y="77370"/>
                  </a:lnTo>
                  <a:lnTo>
                    <a:pt x="271018" y="81534"/>
                  </a:lnTo>
                  <a:lnTo>
                    <a:pt x="267335" y="84709"/>
                  </a:lnTo>
                  <a:lnTo>
                    <a:pt x="263651" y="87756"/>
                  </a:lnTo>
                  <a:lnTo>
                    <a:pt x="258572" y="89281"/>
                  </a:lnTo>
                  <a:lnTo>
                    <a:pt x="286905" y="89281"/>
                  </a:lnTo>
                  <a:lnTo>
                    <a:pt x="289671" y="84137"/>
                  </a:lnTo>
                  <a:lnTo>
                    <a:pt x="291586" y="77370"/>
                  </a:lnTo>
                  <a:lnTo>
                    <a:pt x="292226" y="69723"/>
                  </a:lnTo>
                  <a:lnTo>
                    <a:pt x="292226" y="60706"/>
                  </a:lnTo>
                  <a:lnTo>
                    <a:pt x="289984" y="55244"/>
                  </a:lnTo>
                  <a:close/>
                </a:path>
                <a:path w="292735" h="104775">
                  <a:moveTo>
                    <a:pt x="287655" y="1650"/>
                  </a:moveTo>
                  <a:lnTo>
                    <a:pt x="235585" y="1650"/>
                  </a:lnTo>
                  <a:lnTo>
                    <a:pt x="231775" y="56642"/>
                  </a:lnTo>
                  <a:lnTo>
                    <a:pt x="237744" y="55752"/>
                  </a:lnTo>
                  <a:lnTo>
                    <a:pt x="243586" y="55244"/>
                  </a:lnTo>
                  <a:lnTo>
                    <a:pt x="289984" y="55244"/>
                  </a:lnTo>
                  <a:lnTo>
                    <a:pt x="289306" y="53593"/>
                  </a:lnTo>
                  <a:lnTo>
                    <a:pt x="283337" y="48132"/>
                  </a:lnTo>
                  <a:lnTo>
                    <a:pt x="277368" y="42799"/>
                  </a:lnTo>
                  <a:lnTo>
                    <a:pt x="272118" y="41020"/>
                  </a:lnTo>
                  <a:lnTo>
                    <a:pt x="249555" y="41020"/>
                  </a:lnTo>
                  <a:lnTo>
                    <a:pt x="251206" y="17525"/>
                  </a:lnTo>
                  <a:lnTo>
                    <a:pt x="287655" y="17525"/>
                  </a:lnTo>
                  <a:lnTo>
                    <a:pt x="287655" y="1650"/>
                  </a:lnTo>
                  <a:close/>
                </a:path>
                <a:path w="292735" h="104775">
                  <a:moveTo>
                    <a:pt x="269494" y="40131"/>
                  </a:moveTo>
                  <a:lnTo>
                    <a:pt x="258063" y="40131"/>
                  </a:lnTo>
                  <a:lnTo>
                    <a:pt x="254635" y="40386"/>
                  </a:lnTo>
                  <a:lnTo>
                    <a:pt x="249555" y="41020"/>
                  </a:lnTo>
                  <a:lnTo>
                    <a:pt x="272118" y="41020"/>
                  </a:lnTo>
                  <a:lnTo>
                    <a:pt x="269494" y="40131"/>
                  </a:lnTo>
                  <a:close/>
                </a:path>
                <a:path w="292735" h="104775">
                  <a:moveTo>
                    <a:pt x="214477" y="15493"/>
                  </a:moveTo>
                  <a:lnTo>
                    <a:pt x="186309" y="15493"/>
                  </a:lnTo>
                  <a:lnTo>
                    <a:pt x="190373" y="16637"/>
                  </a:lnTo>
                  <a:lnTo>
                    <a:pt x="192912" y="19176"/>
                  </a:lnTo>
                  <a:lnTo>
                    <a:pt x="195580" y="21717"/>
                  </a:lnTo>
                  <a:lnTo>
                    <a:pt x="196850" y="25145"/>
                  </a:lnTo>
                  <a:lnTo>
                    <a:pt x="196850" y="33274"/>
                  </a:lnTo>
                  <a:lnTo>
                    <a:pt x="195961" y="36449"/>
                  </a:lnTo>
                  <a:lnTo>
                    <a:pt x="194056" y="39369"/>
                  </a:lnTo>
                  <a:lnTo>
                    <a:pt x="192278" y="42291"/>
                  </a:lnTo>
                  <a:lnTo>
                    <a:pt x="189103" y="45338"/>
                  </a:lnTo>
                  <a:lnTo>
                    <a:pt x="184912" y="48641"/>
                  </a:lnTo>
                  <a:lnTo>
                    <a:pt x="177337" y="54427"/>
                  </a:lnTo>
                  <a:lnTo>
                    <a:pt x="171180" y="59404"/>
                  </a:lnTo>
                  <a:lnTo>
                    <a:pt x="155194" y="79883"/>
                  </a:lnTo>
                  <a:lnTo>
                    <a:pt x="153288" y="84455"/>
                  </a:lnTo>
                  <a:lnTo>
                    <a:pt x="152400" y="89408"/>
                  </a:lnTo>
                  <a:lnTo>
                    <a:pt x="152400" y="102488"/>
                  </a:lnTo>
                  <a:lnTo>
                    <a:pt x="215265" y="102488"/>
                  </a:lnTo>
                  <a:lnTo>
                    <a:pt x="215265" y="86359"/>
                  </a:lnTo>
                  <a:lnTo>
                    <a:pt x="172593" y="86359"/>
                  </a:lnTo>
                  <a:lnTo>
                    <a:pt x="172593" y="83947"/>
                  </a:lnTo>
                  <a:lnTo>
                    <a:pt x="173990" y="81025"/>
                  </a:lnTo>
                  <a:lnTo>
                    <a:pt x="176657" y="77850"/>
                  </a:lnTo>
                  <a:lnTo>
                    <a:pt x="179324" y="74549"/>
                  </a:lnTo>
                  <a:lnTo>
                    <a:pt x="183642" y="70612"/>
                  </a:lnTo>
                  <a:lnTo>
                    <a:pt x="189865" y="66167"/>
                  </a:lnTo>
                  <a:lnTo>
                    <a:pt x="193243" y="63571"/>
                  </a:lnTo>
                  <a:lnTo>
                    <a:pt x="196469" y="61213"/>
                  </a:lnTo>
                  <a:lnTo>
                    <a:pt x="202819" y="56133"/>
                  </a:lnTo>
                  <a:lnTo>
                    <a:pt x="205612" y="53467"/>
                  </a:lnTo>
                  <a:lnTo>
                    <a:pt x="208025" y="50545"/>
                  </a:lnTo>
                  <a:lnTo>
                    <a:pt x="210438" y="47751"/>
                  </a:lnTo>
                  <a:lnTo>
                    <a:pt x="212471" y="44450"/>
                  </a:lnTo>
                  <a:lnTo>
                    <a:pt x="213868" y="40893"/>
                  </a:lnTo>
                  <a:lnTo>
                    <a:pt x="215392" y="37337"/>
                  </a:lnTo>
                  <a:lnTo>
                    <a:pt x="216154" y="33274"/>
                  </a:lnTo>
                  <a:lnTo>
                    <a:pt x="216154" y="19685"/>
                  </a:lnTo>
                  <a:lnTo>
                    <a:pt x="214477" y="15493"/>
                  </a:lnTo>
                  <a:close/>
                </a:path>
                <a:path w="292735" h="104775">
                  <a:moveTo>
                    <a:pt x="193929" y="0"/>
                  </a:moveTo>
                  <a:lnTo>
                    <a:pt x="183515" y="0"/>
                  </a:lnTo>
                  <a:lnTo>
                    <a:pt x="176012" y="543"/>
                  </a:lnTo>
                  <a:lnTo>
                    <a:pt x="168925" y="2158"/>
                  </a:lnTo>
                  <a:lnTo>
                    <a:pt x="162244" y="4822"/>
                  </a:lnTo>
                  <a:lnTo>
                    <a:pt x="155956" y="8508"/>
                  </a:lnTo>
                  <a:lnTo>
                    <a:pt x="155956" y="25654"/>
                  </a:lnTo>
                  <a:lnTo>
                    <a:pt x="161932" y="21226"/>
                  </a:lnTo>
                  <a:lnTo>
                    <a:pt x="168052" y="18049"/>
                  </a:lnTo>
                  <a:lnTo>
                    <a:pt x="174315" y="16134"/>
                  </a:lnTo>
                  <a:lnTo>
                    <a:pt x="180721" y="15493"/>
                  </a:lnTo>
                  <a:lnTo>
                    <a:pt x="214477" y="15493"/>
                  </a:lnTo>
                  <a:lnTo>
                    <a:pt x="213360" y="12700"/>
                  </a:lnTo>
                  <a:lnTo>
                    <a:pt x="201930" y="2539"/>
                  </a:lnTo>
                  <a:lnTo>
                    <a:pt x="193929" y="0"/>
                  </a:lnTo>
                  <a:close/>
                </a:path>
                <a:path w="292735" h="104775">
                  <a:moveTo>
                    <a:pt x="62077" y="15493"/>
                  </a:moveTo>
                  <a:lnTo>
                    <a:pt x="33909" y="15493"/>
                  </a:lnTo>
                  <a:lnTo>
                    <a:pt x="37973" y="16637"/>
                  </a:lnTo>
                  <a:lnTo>
                    <a:pt x="40512" y="19176"/>
                  </a:lnTo>
                  <a:lnTo>
                    <a:pt x="43180" y="21717"/>
                  </a:lnTo>
                  <a:lnTo>
                    <a:pt x="44450" y="25145"/>
                  </a:lnTo>
                  <a:lnTo>
                    <a:pt x="44450" y="33274"/>
                  </a:lnTo>
                  <a:lnTo>
                    <a:pt x="43561" y="36449"/>
                  </a:lnTo>
                  <a:lnTo>
                    <a:pt x="41656" y="39369"/>
                  </a:lnTo>
                  <a:lnTo>
                    <a:pt x="39878" y="42291"/>
                  </a:lnTo>
                  <a:lnTo>
                    <a:pt x="36703" y="45338"/>
                  </a:lnTo>
                  <a:lnTo>
                    <a:pt x="32512" y="48641"/>
                  </a:lnTo>
                  <a:lnTo>
                    <a:pt x="24937" y="54427"/>
                  </a:lnTo>
                  <a:lnTo>
                    <a:pt x="18780" y="59404"/>
                  </a:lnTo>
                  <a:lnTo>
                    <a:pt x="2794" y="79883"/>
                  </a:lnTo>
                  <a:lnTo>
                    <a:pt x="888" y="84455"/>
                  </a:lnTo>
                  <a:lnTo>
                    <a:pt x="0" y="89408"/>
                  </a:lnTo>
                  <a:lnTo>
                    <a:pt x="0" y="102488"/>
                  </a:lnTo>
                  <a:lnTo>
                    <a:pt x="62865" y="102488"/>
                  </a:lnTo>
                  <a:lnTo>
                    <a:pt x="62865" y="86359"/>
                  </a:lnTo>
                  <a:lnTo>
                    <a:pt x="20193" y="86359"/>
                  </a:lnTo>
                  <a:lnTo>
                    <a:pt x="20193" y="83947"/>
                  </a:lnTo>
                  <a:lnTo>
                    <a:pt x="21590" y="81025"/>
                  </a:lnTo>
                  <a:lnTo>
                    <a:pt x="24257" y="77850"/>
                  </a:lnTo>
                  <a:lnTo>
                    <a:pt x="26924" y="74549"/>
                  </a:lnTo>
                  <a:lnTo>
                    <a:pt x="31242" y="70612"/>
                  </a:lnTo>
                  <a:lnTo>
                    <a:pt x="37465" y="66167"/>
                  </a:lnTo>
                  <a:lnTo>
                    <a:pt x="40843" y="63571"/>
                  </a:lnTo>
                  <a:lnTo>
                    <a:pt x="44069" y="61213"/>
                  </a:lnTo>
                  <a:lnTo>
                    <a:pt x="50419" y="56133"/>
                  </a:lnTo>
                  <a:lnTo>
                    <a:pt x="53212" y="53467"/>
                  </a:lnTo>
                  <a:lnTo>
                    <a:pt x="55625" y="50545"/>
                  </a:lnTo>
                  <a:lnTo>
                    <a:pt x="58038" y="47751"/>
                  </a:lnTo>
                  <a:lnTo>
                    <a:pt x="60071" y="44450"/>
                  </a:lnTo>
                  <a:lnTo>
                    <a:pt x="61468" y="40893"/>
                  </a:lnTo>
                  <a:lnTo>
                    <a:pt x="62992" y="37337"/>
                  </a:lnTo>
                  <a:lnTo>
                    <a:pt x="63754" y="33274"/>
                  </a:lnTo>
                  <a:lnTo>
                    <a:pt x="63754" y="19685"/>
                  </a:lnTo>
                  <a:lnTo>
                    <a:pt x="62077" y="15493"/>
                  </a:lnTo>
                  <a:close/>
                </a:path>
                <a:path w="292735" h="104775">
                  <a:moveTo>
                    <a:pt x="41529" y="0"/>
                  </a:moveTo>
                  <a:lnTo>
                    <a:pt x="31115" y="0"/>
                  </a:lnTo>
                  <a:lnTo>
                    <a:pt x="23612" y="543"/>
                  </a:lnTo>
                  <a:lnTo>
                    <a:pt x="16525" y="2158"/>
                  </a:lnTo>
                  <a:lnTo>
                    <a:pt x="9844" y="4822"/>
                  </a:lnTo>
                  <a:lnTo>
                    <a:pt x="3556" y="8508"/>
                  </a:lnTo>
                  <a:lnTo>
                    <a:pt x="3556" y="25654"/>
                  </a:lnTo>
                  <a:lnTo>
                    <a:pt x="9532" y="21226"/>
                  </a:lnTo>
                  <a:lnTo>
                    <a:pt x="15652" y="18049"/>
                  </a:lnTo>
                  <a:lnTo>
                    <a:pt x="21915" y="16134"/>
                  </a:lnTo>
                  <a:lnTo>
                    <a:pt x="28321" y="15493"/>
                  </a:lnTo>
                  <a:lnTo>
                    <a:pt x="62077" y="15493"/>
                  </a:lnTo>
                  <a:lnTo>
                    <a:pt x="60960" y="12700"/>
                  </a:lnTo>
                  <a:lnTo>
                    <a:pt x="49530" y="2539"/>
                  </a:lnTo>
                  <a:lnTo>
                    <a:pt x="41529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2" name="object 72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121784" y="5145278"/>
              <a:ext cx="104139" cy="127000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1249146" y="5379973"/>
              <a:ext cx="343941" cy="132079"/>
            </a:xfrm>
            <a:prstGeom prst="rect">
              <a:avLst/>
            </a:prstGeom>
          </p:spPr>
        </p:pic>
        <p:sp>
          <p:nvSpPr>
            <p:cNvPr id="74" name="object 74"/>
            <p:cNvSpPr/>
            <p:nvPr/>
          </p:nvSpPr>
          <p:spPr>
            <a:xfrm>
              <a:off x="1662671" y="5379973"/>
              <a:ext cx="581025" cy="142875"/>
            </a:xfrm>
            <a:custGeom>
              <a:avLst/>
              <a:gdLst/>
              <a:ahLst/>
              <a:cxnLst/>
              <a:rect l="l" t="t" r="r" b="b"/>
              <a:pathLst>
                <a:path w="581025" h="142875">
                  <a:moveTo>
                    <a:pt x="80657" y="22733"/>
                  </a:moveTo>
                  <a:lnTo>
                    <a:pt x="77597" y="16510"/>
                  </a:lnTo>
                  <a:lnTo>
                    <a:pt x="77355" y="16002"/>
                  </a:lnTo>
                  <a:lnTo>
                    <a:pt x="70751" y="10795"/>
                  </a:lnTo>
                  <a:lnTo>
                    <a:pt x="65430" y="7378"/>
                  </a:lnTo>
                  <a:lnTo>
                    <a:pt x="64147" y="6858"/>
                  </a:lnTo>
                  <a:lnTo>
                    <a:pt x="64147" y="35179"/>
                  </a:lnTo>
                  <a:lnTo>
                    <a:pt x="62369" y="38608"/>
                  </a:lnTo>
                  <a:lnTo>
                    <a:pt x="55257" y="43942"/>
                  </a:lnTo>
                  <a:lnTo>
                    <a:pt x="50812" y="45212"/>
                  </a:lnTo>
                  <a:lnTo>
                    <a:pt x="40017" y="45212"/>
                  </a:lnTo>
                  <a:lnTo>
                    <a:pt x="35572" y="43942"/>
                  </a:lnTo>
                  <a:lnTo>
                    <a:pt x="28206" y="38608"/>
                  </a:lnTo>
                  <a:lnTo>
                    <a:pt x="26428" y="35179"/>
                  </a:lnTo>
                  <a:lnTo>
                    <a:pt x="26428" y="26543"/>
                  </a:lnTo>
                  <a:lnTo>
                    <a:pt x="28079" y="22987"/>
                  </a:lnTo>
                  <a:lnTo>
                    <a:pt x="34937" y="17907"/>
                  </a:lnTo>
                  <a:lnTo>
                    <a:pt x="39509" y="16510"/>
                  </a:lnTo>
                  <a:lnTo>
                    <a:pt x="50939" y="16510"/>
                  </a:lnTo>
                  <a:lnTo>
                    <a:pt x="55384" y="17907"/>
                  </a:lnTo>
                  <a:lnTo>
                    <a:pt x="62369" y="23114"/>
                  </a:lnTo>
                  <a:lnTo>
                    <a:pt x="64084" y="26543"/>
                  </a:lnTo>
                  <a:lnTo>
                    <a:pt x="64147" y="35179"/>
                  </a:lnTo>
                  <a:lnTo>
                    <a:pt x="64147" y="6858"/>
                  </a:lnTo>
                  <a:lnTo>
                    <a:pt x="59410" y="4914"/>
                  </a:lnTo>
                  <a:lnTo>
                    <a:pt x="52666" y="3429"/>
                  </a:lnTo>
                  <a:lnTo>
                    <a:pt x="45224" y="2921"/>
                  </a:lnTo>
                  <a:lnTo>
                    <a:pt x="37782" y="3429"/>
                  </a:lnTo>
                  <a:lnTo>
                    <a:pt x="10045" y="22733"/>
                  </a:lnTo>
                  <a:lnTo>
                    <a:pt x="10045" y="39243"/>
                  </a:lnTo>
                  <a:lnTo>
                    <a:pt x="45224" y="58928"/>
                  </a:lnTo>
                  <a:lnTo>
                    <a:pt x="52666" y="58432"/>
                  </a:lnTo>
                  <a:lnTo>
                    <a:pt x="77609" y="45212"/>
                  </a:lnTo>
                  <a:lnTo>
                    <a:pt x="80594" y="39243"/>
                  </a:lnTo>
                  <a:lnTo>
                    <a:pt x="80657" y="22733"/>
                  </a:lnTo>
                  <a:close/>
                </a:path>
                <a:path w="581025" h="142875">
                  <a:moveTo>
                    <a:pt x="91579" y="81788"/>
                  </a:moveTo>
                  <a:lnTo>
                    <a:pt x="90563" y="67183"/>
                  </a:lnTo>
                  <a:lnTo>
                    <a:pt x="70396" y="68097"/>
                  </a:lnTo>
                  <a:lnTo>
                    <a:pt x="48564" y="68732"/>
                  </a:lnTo>
                  <a:lnTo>
                    <a:pt x="25107" y="69100"/>
                  </a:lnTo>
                  <a:lnTo>
                    <a:pt x="0" y="69215"/>
                  </a:lnTo>
                  <a:lnTo>
                    <a:pt x="1790" y="83947"/>
                  </a:lnTo>
                  <a:lnTo>
                    <a:pt x="26784" y="83680"/>
                  </a:lnTo>
                  <a:lnTo>
                    <a:pt x="37223" y="83439"/>
                  </a:lnTo>
                  <a:lnTo>
                    <a:pt x="37223" y="128397"/>
                  </a:lnTo>
                  <a:lnTo>
                    <a:pt x="54368" y="128397"/>
                  </a:lnTo>
                  <a:lnTo>
                    <a:pt x="54368" y="83439"/>
                  </a:lnTo>
                  <a:lnTo>
                    <a:pt x="54368" y="82931"/>
                  </a:lnTo>
                  <a:lnTo>
                    <a:pt x="91579" y="81788"/>
                  </a:lnTo>
                  <a:close/>
                </a:path>
                <a:path w="581025" h="142875">
                  <a:moveTo>
                    <a:pt x="114693" y="0"/>
                  </a:moveTo>
                  <a:lnTo>
                    <a:pt x="97548" y="0"/>
                  </a:lnTo>
                  <a:lnTo>
                    <a:pt x="97548" y="132080"/>
                  </a:lnTo>
                  <a:lnTo>
                    <a:pt x="114693" y="132080"/>
                  </a:lnTo>
                  <a:lnTo>
                    <a:pt x="114693" y="0"/>
                  </a:lnTo>
                  <a:close/>
                </a:path>
                <a:path w="581025" h="142875">
                  <a:moveTo>
                    <a:pt x="211086" y="39751"/>
                  </a:moveTo>
                  <a:lnTo>
                    <a:pt x="194322" y="10071"/>
                  </a:lnTo>
                  <a:lnTo>
                    <a:pt x="194322" y="33401"/>
                  </a:lnTo>
                  <a:lnTo>
                    <a:pt x="194322" y="45974"/>
                  </a:lnTo>
                  <a:lnTo>
                    <a:pt x="192544" y="50927"/>
                  </a:lnTo>
                  <a:lnTo>
                    <a:pt x="189115" y="54610"/>
                  </a:lnTo>
                  <a:lnTo>
                    <a:pt x="185559" y="58293"/>
                  </a:lnTo>
                  <a:lnTo>
                    <a:pt x="180987" y="60198"/>
                  </a:lnTo>
                  <a:lnTo>
                    <a:pt x="169557" y="60198"/>
                  </a:lnTo>
                  <a:lnTo>
                    <a:pt x="164985" y="58293"/>
                  </a:lnTo>
                  <a:lnTo>
                    <a:pt x="161556" y="54610"/>
                  </a:lnTo>
                  <a:lnTo>
                    <a:pt x="158000" y="50927"/>
                  </a:lnTo>
                  <a:lnTo>
                    <a:pt x="156349" y="45974"/>
                  </a:lnTo>
                  <a:lnTo>
                    <a:pt x="156349" y="33401"/>
                  </a:lnTo>
                  <a:lnTo>
                    <a:pt x="158000" y="28321"/>
                  </a:lnTo>
                  <a:lnTo>
                    <a:pt x="161556" y="24765"/>
                  </a:lnTo>
                  <a:lnTo>
                    <a:pt x="164985" y="21082"/>
                  </a:lnTo>
                  <a:lnTo>
                    <a:pt x="169557" y="19177"/>
                  </a:lnTo>
                  <a:lnTo>
                    <a:pt x="181114" y="19177"/>
                  </a:lnTo>
                  <a:lnTo>
                    <a:pt x="185686" y="21082"/>
                  </a:lnTo>
                  <a:lnTo>
                    <a:pt x="189115" y="24765"/>
                  </a:lnTo>
                  <a:lnTo>
                    <a:pt x="192671" y="28448"/>
                  </a:lnTo>
                  <a:lnTo>
                    <a:pt x="175272" y="5207"/>
                  </a:lnTo>
                  <a:lnTo>
                    <a:pt x="167881" y="5803"/>
                  </a:lnTo>
                  <a:lnTo>
                    <a:pt x="139992" y="32346"/>
                  </a:lnTo>
                  <a:lnTo>
                    <a:pt x="139331" y="39751"/>
                  </a:lnTo>
                  <a:lnTo>
                    <a:pt x="139992" y="47015"/>
                  </a:lnTo>
                  <a:lnTo>
                    <a:pt x="167932" y="73558"/>
                  </a:lnTo>
                  <a:lnTo>
                    <a:pt x="175272" y="74168"/>
                  </a:lnTo>
                  <a:lnTo>
                    <a:pt x="182638" y="73558"/>
                  </a:lnTo>
                  <a:lnTo>
                    <a:pt x="189268" y="71780"/>
                  </a:lnTo>
                  <a:lnTo>
                    <a:pt x="195338" y="68757"/>
                  </a:lnTo>
                  <a:lnTo>
                    <a:pt x="200799" y="64516"/>
                  </a:lnTo>
                  <a:lnTo>
                    <a:pt x="204584" y="60198"/>
                  </a:lnTo>
                  <a:lnTo>
                    <a:pt x="205295" y="59397"/>
                  </a:lnTo>
                  <a:lnTo>
                    <a:pt x="208419" y="53721"/>
                  </a:lnTo>
                  <a:lnTo>
                    <a:pt x="208534" y="53479"/>
                  </a:lnTo>
                  <a:lnTo>
                    <a:pt x="210439" y="47015"/>
                  </a:lnTo>
                  <a:lnTo>
                    <a:pt x="211086" y="39751"/>
                  </a:lnTo>
                  <a:close/>
                </a:path>
                <a:path w="581025" h="142875">
                  <a:moveTo>
                    <a:pt x="247281" y="113030"/>
                  </a:moveTo>
                  <a:lnTo>
                    <a:pt x="178320" y="113030"/>
                  </a:lnTo>
                  <a:lnTo>
                    <a:pt x="178320" y="82423"/>
                  </a:lnTo>
                  <a:lnTo>
                    <a:pt x="161048" y="82423"/>
                  </a:lnTo>
                  <a:lnTo>
                    <a:pt x="161048" y="127508"/>
                  </a:lnTo>
                  <a:lnTo>
                    <a:pt x="247281" y="127508"/>
                  </a:lnTo>
                  <a:lnTo>
                    <a:pt x="247281" y="113030"/>
                  </a:lnTo>
                  <a:close/>
                </a:path>
                <a:path w="581025" h="142875">
                  <a:moveTo>
                    <a:pt x="263791" y="39243"/>
                  </a:moveTo>
                  <a:lnTo>
                    <a:pt x="243598" y="39243"/>
                  </a:lnTo>
                  <a:lnTo>
                    <a:pt x="243598" y="0"/>
                  </a:lnTo>
                  <a:lnTo>
                    <a:pt x="226580" y="0"/>
                  </a:lnTo>
                  <a:lnTo>
                    <a:pt x="226580" y="95123"/>
                  </a:lnTo>
                  <a:lnTo>
                    <a:pt x="243598" y="95123"/>
                  </a:lnTo>
                  <a:lnTo>
                    <a:pt x="243598" y="53721"/>
                  </a:lnTo>
                  <a:lnTo>
                    <a:pt x="263791" y="53721"/>
                  </a:lnTo>
                  <a:lnTo>
                    <a:pt x="263791" y="39243"/>
                  </a:lnTo>
                  <a:close/>
                </a:path>
                <a:path w="581025" h="142875">
                  <a:moveTo>
                    <a:pt x="358787" y="18923"/>
                  </a:moveTo>
                  <a:lnTo>
                    <a:pt x="343039" y="18923"/>
                  </a:lnTo>
                  <a:lnTo>
                    <a:pt x="333197" y="32829"/>
                  </a:lnTo>
                  <a:lnTo>
                    <a:pt x="326174" y="47866"/>
                  </a:lnTo>
                  <a:lnTo>
                    <a:pt x="321957" y="64020"/>
                  </a:lnTo>
                  <a:lnTo>
                    <a:pt x="320560" y="81280"/>
                  </a:lnTo>
                  <a:lnTo>
                    <a:pt x="321957" y="98767"/>
                  </a:lnTo>
                  <a:lnTo>
                    <a:pt x="326174" y="114808"/>
                  </a:lnTo>
                  <a:lnTo>
                    <a:pt x="333197" y="129438"/>
                  </a:lnTo>
                  <a:lnTo>
                    <a:pt x="343039" y="142621"/>
                  </a:lnTo>
                  <a:lnTo>
                    <a:pt x="358787" y="142621"/>
                  </a:lnTo>
                  <a:lnTo>
                    <a:pt x="349377" y="128574"/>
                  </a:lnTo>
                  <a:lnTo>
                    <a:pt x="342671" y="113652"/>
                  </a:lnTo>
                  <a:lnTo>
                    <a:pt x="338658" y="97853"/>
                  </a:lnTo>
                  <a:lnTo>
                    <a:pt x="337324" y="81153"/>
                  </a:lnTo>
                  <a:lnTo>
                    <a:pt x="338658" y="64350"/>
                  </a:lnTo>
                  <a:lnTo>
                    <a:pt x="342671" y="48374"/>
                  </a:lnTo>
                  <a:lnTo>
                    <a:pt x="349377" y="33248"/>
                  </a:lnTo>
                  <a:lnTo>
                    <a:pt x="358787" y="18923"/>
                  </a:lnTo>
                  <a:close/>
                </a:path>
                <a:path w="581025" h="142875">
                  <a:moveTo>
                    <a:pt x="411111" y="17272"/>
                  </a:moveTo>
                  <a:lnTo>
                    <a:pt x="399046" y="17272"/>
                  </a:lnTo>
                  <a:lnTo>
                    <a:pt x="392277" y="22212"/>
                  </a:lnTo>
                  <a:lnTo>
                    <a:pt x="385305" y="26365"/>
                  </a:lnTo>
                  <a:lnTo>
                    <a:pt x="378129" y="29743"/>
                  </a:lnTo>
                  <a:lnTo>
                    <a:pt x="370725" y="32385"/>
                  </a:lnTo>
                  <a:lnTo>
                    <a:pt x="370725" y="49276"/>
                  </a:lnTo>
                  <a:lnTo>
                    <a:pt x="392061" y="40513"/>
                  </a:lnTo>
                  <a:lnTo>
                    <a:pt x="392061" y="119761"/>
                  </a:lnTo>
                  <a:lnTo>
                    <a:pt x="411111" y="119761"/>
                  </a:lnTo>
                  <a:lnTo>
                    <a:pt x="411111" y="40513"/>
                  </a:lnTo>
                  <a:lnTo>
                    <a:pt x="411111" y="17272"/>
                  </a:lnTo>
                  <a:close/>
                </a:path>
                <a:path w="581025" h="142875">
                  <a:moveTo>
                    <a:pt x="487311" y="17272"/>
                  </a:moveTo>
                  <a:lnTo>
                    <a:pt x="475246" y="17272"/>
                  </a:lnTo>
                  <a:lnTo>
                    <a:pt x="468477" y="22212"/>
                  </a:lnTo>
                  <a:lnTo>
                    <a:pt x="461505" y="26365"/>
                  </a:lnTo>
                  <a:lnTo>
                    <a:pt x="454329" y="29743"/>
                  </a:lnTo>
                  <a:lnTo>
                    <a:pt x="446925" y="32385"/>
                  </a:lnTo>
                  <a:lnTo>
                    <a:pt x="446925" y="49276"/>
                  </a:lnTo>
                  <a:lnTo>
                    <a:pt x="468261" y="40513"/>
                  </a:lnTo>
                  <a:lnTo>
                    <a:pt x="468261" y="119761"/>
                  </a:lnTo>
                  <a:lnTo>
                    <a:pt x="487311" y="119761"/>
                  </a:lnTo>
                  <a:lnTo>
                    <a:pt x="487311" y="40513"/>
                  </a:lnTo>
                  <a:lnTo>
                    <a:pt x="487311" y="17272"/>
                  </a:lnTo>
                  <a:close/>
                </a:path>
                <a:path w="581025" h="142875">
                  <a:moveTo>
                    <a:pt x="580529" y="84709"/>
                  </a:moveTo>
                  <a:lnTo>
                    <a:pt x="557288" y="67310"/>
                  </a:lnTo>
                  <a:lnTo>
                    <a:pt x="557288" y="67056"/>
                  </a:lnTo>
                  <a:lnTo>
                    <a:pt x="566039" y="63512"/>
                  </a:lnTo>
                  <a:lnTo>
                    <a:pt x="572312" y="58178"/>
                  </a:lnTo>
                  <a:lnTo>
                    <a:pt x="576084" y="51028"/>
                  </a:lnTo>
                  <a:lnTo>
                    <a:pt x="577354" y="42037"/>
                  </a:lnTo>
                  <a:lnTo>
                    <a:pt x="577354" y="34290"/>
                  </a:lnTo>
                  <a:lnTo>
                    <a:pt x="576287" y="32131"/>
                  </a:lnTo>
                  <a:lnTo>
                    <a:pt x="574433" y="28321"/>
                  </a:lnTo>
                  <a:lnTo>
                    <a:pt x="568718" y="23876"/>
                  </a:lnTo>
                  <a:lnTo>
                    <a:pt x="562876" y="19558"/>
                  </a:lnTo>
                  <a:lnTo>
                    <a:pt x="555383" y="17272"/>
                  </a:lnTo>
                  <a:lnTo>
                    <a:pt x="536714" y="17272"/>
                  </a:lnTo>
                  <a:lnTo>
                    <a:pt x="528713" y="19177"/>
                  </a:lnTo>
                  <a:lnTo>
                    <a:pt x="521855" y="22733"/>
                  </a:lnTo>
                  <a:lnTo>
                    <a:pt x="521855" y="38862"/>
                  </a:lnTo>
                  <a:lnTo>
                    <a:pt x="528205" y="34417"/>
                  </a:lnTo>
                  <a:lnTo>
                    <a:pt x="534809" y="32131"/>
                  </a:lnTo>
                  <a:lnTo>
                    <a:pt x="552462" y="32131"/>
                  </a:lnTo>
                  <a:lnTo>
                    <a:pt x="557923" y="36703"/>
                  </a:lnTo>
                  <a:lnTo>
                    <a:pt x="557923" y="45847"/>
                  </a:lnTo>
                  <a:lnTo>
                    <a:pt x="556590" y="52260"/>
                  </a:lnTo>
                  <a:lnTo>
                    <a:pt x="552602" y="56819"/>
                  </a:lnTo>
                  <a:lnTo>
                    <a:pt x="545973" y="59550"/>
                  </a:lnTo>
                  <a:lnTo>
                    <a:pt x="536714" y="60452"/>
                  </a:lnTo>
                  <a:lnTo>
                    <a:pt x="528459" y="60452"/>
                  </a:lnTo>
                  <a:lnTo>
                    <a:pt x="528459" y="75438"/>
                  </a:lnTo>
                  <a:lnTo>
                    <a:pt x="537349" y="75438"/>
                  </a:lnTo>
                  <a:lnTo>
                    <a:pt x="547674" y="76415"/>
                  </a:lnTo>
                  <a:lnTo>
                    <a:pt x="555066" y="79349"/>
                  </a:lnTo>
                  <a:lnTo>
                    <a:pt x="559485" y="84226"/>
                  </a:lnTo>
                  <a:lnTo>
                    <a:pt x="560971" y="91059"/>
                  </a:lnTo>
                  <a:lnTo>
                    <a:pt x="560971" y="96139"/>
                  </a:lnTo>
                  <a:lnTo>
                    <a:pt x="559193" y="99949"/>
                  </a:lnTo>
                  <a:lnTo>
                    <a:pt x="552081" y="105283"/>
                  </a:lnTo>
                  <a:lnTo>
                    <a:pt x="547382" y="106553"/>
                  </a:lnTo>
                  <a:lnTo>
                    <a:pt x="532650" y="106553"/>
                  </a:lnTo>
                  <a:lnTo>
                    <a:pt x="524776" y="104013"/>
                  </a:lnTo>
                  <a:lnTo>
                    <a:pt x="518045" y="98933"/>
                  </a:lnTo>
                  <a:lnTo>
                    <a:pt x="518045" y="116332"/>
                  </a:lnTo>
                  <a:lnTo>
                    <a:pt x="524395" y="119761"/>
                  </a:lnTo>
                  <a:lnTo>
                    <a:pt x="532650" y="121539"/>
                  </a:lnTo>
                  <a:lnTo>
                    <a:pt x="542683" y="121539"/>
                  </a:lnTo>
                  <a:lnTo>
                    <a:pt x="577735" y="106553"/>
                  </a:lnTo>
                  <a:lnTo>
                    <a:pt x="580529" y="100457"/>
                  </a:lnTo>
                  <a:lnTo>
                    <a:pt x="580529" y="84709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5" name="object 75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2259711" y="5379973"/>
              <a:ext cx="109093" cy="132079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2446020" y="5379973"/>
              <a:ext cx="433705" cy="142620"/>
            </a:xfrm>
            <a:prstGeom prst="rect">
              <a:avLst/>
            </a:prstGeom>
          </p:spPr>
        </p:pic>
        <p:sp>
          <p:nvSpPr>
            <p:cNvPr id="77" name="object 77"/>
            <p:cNvSpPr/>
            <p:nvPr/>
          </p:nvSpPr>
          <p:spPr>
            <a:xfrm>
              <a:off x="2936240" y="5377433"/>
              <a:ext cx="1290955" cy="135255"/>
            </a:xfrm>
            <a:custGeom>
              <a:avLst/>
              <a:gdLst/>
              <a:ahLst/>
              <a:cxnLst/>
              <a:rect l="l" t="t" r="r" b="b"/>
              <a:pathLst>
                <a:path w="1290954" h="135254">
                  <a:moveTo>
                    <a:pt x="83058" y="60579"/>
                  </a:moveTo>
                  <a:lnTo>
                    <a:pt x="76377" y="58254"/>
                  </a:lnTo>
                  <a:lnTo>
                    <a:pt x="70256" y="55041"/>
                  </a:lnTo>
                  <a:lnTo>
                    <a:pt x="64655" y="50965"/>
                  </a:lnTo>
                  <a:lnTo>
                    <a:pt x="62026" y="48387"/>
                  </a:lnTo>
                  <a:lnTo>
                    <a:pt x="59563" y="45974"/>
                  </a:lnTo>
                  <a:lnTo>
                    <a:pt x="53213" y="38862"/>
                  </a:lnTo>
                  <a:lnTo>
                    <a:pt x="50038" y="30988"/>
                  </a:lnTo>
                  <a:lnTo>
                    <a:pt x="50038" y="6731"/>
                  </a:lnTo>
                  <a:lnTo>
                    <a:pt x="33020" y="6731"/>
                  </a:lnTo>
                  <a:lnTo>
                    <a:pt x="33020" y="23114"/>
                  </a:lnTo>
                  <a:lnTo>
                    <a:pt x="32423" y="29375"/>
                  </a:lnTo>
                  <a:lnTo>
                    <a:pt x="6896" y="62344"/>
                  </a:lnTo>
                  <a:lnTo>
                    <a:pt x="0" y="65913"/>
                  </a:lnTo>
                  <a:lnTo>
                    <a:pt x="12446" y="77851"/>
                  </a:lnTo>
                  <a:lnTo>
                    <a:pt x="17145" y="75311"/>
                  </a:lnTo>
                  <a:lnTo>
                    <a:pt x="22733" y="71120"/>
                  </a:lnTo>
                  <a:lnTo>
                    <a:pt x="28956" y="64897"/>
                  </a:lnTo>
                  <a:lnTo>
                    <a:pt x="35179" y="58801"/>
                  </a:lnTo>
                  <a:lnTo>
                    <a:pt x="39497" y="53340"/>
                  </a:lnTo>
                  <a:lnTo>
                    <a:pt x="41910" y="48387"/>
                  </a:lnTo>
                  <a:lnTo>
                    <a:pt x="47574" y="55918"/>
                  </a:lnTo>
                  <a:lnTo>
                    <a:pt x="54470" y="62674"/>
                  </a:lnTo>
                  <a:lnTo>
                    <a:pt x="62623" y="68681"/>
                  </a:lnTo>
                  <a:lnTo>
                    <a:pt x="72009" y="73914"/>
                  </a:lnTo>
                  <a:lnTo>
                    <a:pt x="83058" y="60579"/>
                  </a:lnTo>
                  <a:close/>
                </a:path>
                <a:path w="1290954" h="135254">
                  <a:moveTo>
                    <a:pt x="115189" y="2540"/>
                  </a:moveTo>
                  <a:lnTo>
                    <a:pt x="98298" y="2540"/>
                  </a:lnTo>
                  <a:lnTo>
                    <a:pt x="98298" y="25781"/>
                  </a:lnTo>
                  <a:lnTo>
                    <a:pt x="69977" y="25781"/>
                  </a:lnTo>
                  <a:lnTo>
                    <a:pt x="69977" y="40386"/>
                  </a:lnTo>
                  <a:lnTo>
                    <a:pt x="98298" y="40386"/>
                  </a:lnTo>
                  <a:lnTo>
                    <a:pt x="98298" y="78105"/>
                  </a:lnTo>
                  <a:lnTo>
                    <a:pt x="115189" y="78105"/>
                  </a:lnTo>
                  <a:lnTo>
                    <a:pt x="115189" y="2540"/>
                  </a:lnTo>
                  <a:close/>
                </a:path>
                <a:path w="1290954" h="135254">
                  <a:moveTo>
                    <a:pt x="117221" y="98552"/>
                  </a:moveTo>
                  <a:lnTo>
                    <a:pt x="114033" y="93218"/>
                  </a:lnTo>
                  <a:lnTo>
                    <a:pt x="113284" y="91948"/>
                  </a:lnTo>
                  <a:lnTo>
                    <a:pt x="105664" y="86868"/>
                  </a:lnTo>
                  <a:lnTo>
                    <a:pt x="99822" y="83743"/>
                  </a:lnTo>
                  <a:lnTo>
                    <a:pt x="99822" y="102616"/>
                  </a:lnTo>
                  <a:lnTo>
                    <a:pt x="99822" y="110617"/>
                  </a:lnTo>
                  <a:lnTo>
                    <a:pt x="97536" y="113792"/>
                  </a:lnTo>
                  <a:lnTo>
                    <a:pt x="93218" y="116205"/>
                  </a:lnTo>
                  <a:lnTo>
                    <a:pt x="88773" y="118618"/>
                  </a:lnTo>
                  <a:lnTo>
                    <a:pt x="82296" y="119888"/>
                  </a:lnTo>
                  <a:lnTo>
                    <a:pt x="64897" y="119888"/>
                  </a:lnTo>
                  <a:lnTo>
                    <a:pt x="58420" y="118618"/>
                  </a:lnTo>
                  <a:lnTo>
                    <a:pt x="49784" y="113792"/>
                  </a:lnTo>
                  <a:lnTo>
                    <a:pt x="47498" y="110617"/>
                  </a:lnTo>
                  <a:lnTo>
                    <a:pt x="47498" y="102616"/>
                  </a:lnTo>
                  <a:lnTo>
                    <a:pt x="49657" y="99441"/>
                  </a:lnTo>
                  <a:lnTo>
                    <a:pt x="53975" y="96901"/>
                  </a:lnTo>
                  <a:lnTo>
                    <a:pt x="58293" y="94488"/>
                  </a:lnTo>
                  <a:lnTo>
                    <a:pt x="64897" y="93218"/>
                  </a:lnTo>
                  <a:lnTo>
                    <a:pt x="82296" y="93218"/>
                  </a:lnTo>
                  <a:lnTo>
                    <a:pt x="88900" y="94488"/>
                  </a:lnTo>
                  <a:lnTo>
                    <a:pt x="93218" y="97028"/>
                  </a:lnTo>
                  <a:lnTo>
                    <a:pt x="97663" y="99441"/>
                  </a:lnTo>
                  <a:lnTo>
                    <a:pt x="73533" y="79121"/>
                  </a:lnTo>
                  <a:lnTo>
                    <a:pt x="63868" y="79603"/>
                  </a:lnTo>
                  <a:lnTo>
                    <a:pt x="30226" y="98552"/>
                  </a:lnTo>
                  <a:lnTo>
                    <a:pt x="30226" y="114681"/>
                  </a:lnTo>
                  <a:lnTo>
                    <a:pt x="63881" y="133515"/>
                  </a:lnTo>
                  <a:lnTo>
                    <a:pt x="73533" y="133985"/>
                  </a:lnTo>
                  <a:lnTo>
                    <a:pt x="83248" y="133515"/>
                  </a:lnTo>
                  <a:lnTo>
                    <a:pt x="114109" y="119888"/>
                  </a:lnTo>
                  <a:lnTo>
                    <a:pt x="117221" y="114681"/>
                  </a:lnTo>
                  <a:lnTo>
                    <a:pt x="117221" y="98552"/>
                  </a:lnTo>
                  <a:close/>
                </a:path>
                <a:path w="1290954" h="135254">
                  <a:moveTo>
                    <a:pt x="218059" y="62992"/>
                  </a:moveTo>
                  <a:lnTo>
                    <a:pt x="185801" y="35306"/>
                  </a:lnTo>
                  <a:lnTo>
                    <a:pt x="185801" y="22733"/>
                  </a:lnTo>
                  <a:lnTo>
                    <a:pt x="212344" y="22733"/>
                  </a:lnTo>
                  <a:lnTo>
                    <a:pt x="212344" y="8382"/>
                  </a:lnTo>
                  <a:lnTo>
                    <a:pt x="141351" y="8382"/>
                  </a:lnTo>
                  <a:lnTo>
                    <a:pt x="141351" y="22733"/>
                  </a:lnTo>
                  <a:lnTo>
                    <a:pt x="168656" y="22733"/>
                  </a:lnTo>
                  <a:lnTo>
                    <a:pt x="168656" y="28067"/>
                  </a:lnTo>
                  <a:lnTo>
                    <a:pt x="148310" y="61709"/>
                  </a:lnTo>
                  <a:lnTo>
                    <a:pt x="135636" y="68453"/>
                  </a:lnTo>
                  <a:lnTo>
                    <a:pt x="147828" y="80518"/>
                  </a:lnTo>
                  <a:lnTo>
                    <a:pt x="177673" y="51943"/>
                  </a:lnTo>
                  <a:lnTo>
                    <a:pt x="183222" y="58801"/>
                  </a:lnTo>
                  <a:lnTo>
                    <a:pt x="189966" y="65087"/>
                  </a:lnTo>
                  <a:lnTo>
                    <a:pt x="197942" y="70802"/>
                  </a:lnTo>
                  <a:lnTo>
                    <a:pt x="207137" y="75946"/>
                  </a:lnTo>
                  <a:lnTo>
                    <a:pt x="218059" y="62992"/>
                  </a:lnTo>
                  <a:close/>
                </a:path>
                <a:path w="1290954" h="135254">
                  <a:moveTo>
                    <a:pt x="246380" y="99695"/>
                  </a:moveTo>
                  <a:lnTo>
                    <a:pt x="244043" y="95885"/>
                  </a:lnTo>
                  <a:lnTo>
                    <a:pt x="242570" y="93472"/>
                  </a:lnTo>
                  <a:lnTo>
                    <a:pt x="234823" y="88646"/>
                  </a:lnTo>
                  <a:lnTo>
                    <a:pt x="228727" y="85725"/>
                  </a:lnTo>
                  <a:lnTo>
                    <a:pt x="228727" y="107696"/>
                  </a:lnTo>
                  <a:lnTo>
                    <a:pt x="227076" y="112966"/>
                  </a:lnTo>
                  <a:lnTo>
                    <a:pt x="222135" y="116738"/>
                  </a:lnTo>
                  <a:lnTo>
                    <a:pt x="213880" y="119011"/>
                  </a:lnTo>
                  <a:lnTo>
                    <a:pt x="202311" y="119761"/>
                  </a:lnTo>
                  <a:lnTo>
                    <a:pt x="190881" y="119011"/>
                  </a:lnTo>
                  <a:lnTo>
                    <a:pt x="182702" y="116738"/>
                  </a:lnTo>
                  <a:lnTo>
                    <a:pt x="177787" y="112966"/>
                  </a:lnTo>
                  <a:lnTo>
                    <a:pt x="176149" y="107696"/>
                  </a:lnTo>
                  <a:lnTo>
                    <a:pt x="177787" y="102539"/>
                  </a:lnTo>
                  <a:lnTo>
                    <a:pt x="182702" y="98844"/>
                  </a:lnTo>
                  <a:lnTo>
                    <a:pt x="190881" y="96634"/>
                  </a:lnTo>
                  <a:lnTo>
                    <a:pt x="202311" y="95885"/>
                  </a:lnTo>
                  <a:lnTo>
                    <a:pt x="213880" y="96634"/>
                  </a:lnTo>
                  <a:lnTo>
                    <a:pt x="222135" y="98844"/>
                  </a:lnTo>
                  <a:lnTo>
                    <a:pt x="227076" y="102539"/>
                  </a:lnTo>
                  <a:lnTo>
                    <a:pt x="228727" y="107696"/>
                  </a:lnTo>
                  <a:lnTo>
                    <a:pt x="228727" y="85725"/>
                  </a:lnTo>
                  <a:lnTo>
                    <a:pt x="228434" y="85572"/>
                  </a:lnTo>
                  <a:lnTo>
                    <a:pt x="220891" y="83400"/>
                  </a:lnTo>
                  <a:lnTo>
                    <a:pt x="212191" y="82092"/>
                  </a:lnTo>
                  <a:lnTo>
                    <a:pt x="202311" y="81661"/>
                  </a:lnTo>
                  <a:lnTo>
                    <a:pt x="192570" y="82105"/>
                  </a:lnTo>
                  <a:lnTo>
                    <a:pt x="158445" y="99695"/>
                  </a:lnTo>
                  <a:lnTo>
                    <a:pt x="158432" y="115697"/>
                  </a:lnTo>
                  <a:lnTo>
                    <a:pt x="162179" y="122047"/>
                  </a:lnTo>
                  <a:lnTo>
                    <a:pt x="202311" y="133985"/>
                  </a:lnTo>
                  <a:lnTo>
                    <a:pt x="212204" y="133553"/>
                  </a:lnTo>
                  <a:lnTo>
                    <a:pt x="243941" y="119761"/>
                  </a:lnTo>
                  <a:lnTo>
                    <a:pt x="246380" y="115697"/>
                  </a:lnTo>
                  <a:lnTo>
                    <a:pt x="246380" y="99695"/>
                  </a:lnTo>
                  <a:close/>
                </a:path>
                <a:path w="1290954" h="135254">
                  <a:moveTo>
                    <a:pt x="264287" y="34925"/>
                  </a:moveTo>
                  <a:lnTo>
                    <a:pt x="244221" y="34925"/>
                  </a:lnTo>
                  <a:lnTo>
                    <a:pt x="244221" y="2540"/>
                  </a:lnTo>
                  <a:lnTo>
                    <a:pt x="227076" y="2540"/>
                  </a:lnTo>
                  <a:lnTo>
                    <a:pt x="227076" y="79629"/>
                  </a:lnTo>
                  <a:lnTo>
                    <a:pt x="244221" y="79629"/>
                  </a:lnTo>
                  <a:lnTo>
                    <a:pt x="244221" y="49403"/>
                  </a:lnTo>
                  <a:lnTo>
                    <a:pt x="264287" y="49403"/>
                  </a:lnTo>
                  <a:lnTo>
                    <a:pt x="264287" y="34925"/>
                  </a:lnTo>
                  <a:close/>
                </a:path>
                <a:path w="1290954" h="135254">
                  <a:moveTo>
                    <a:pt x="349504" y="45847"/>
                  </a:moveTo>
                  <a:lnTo>
                    <a:pt x="348297" y="43688"/>
                  </a:lnTo>
                  <a:lnTo>
                    <a:pt x="346456" y="40386"/>
                  </a:lnTo>
                  <a:lnTo>
                    <a:pt x="340233" y="36322"/>
                  </a:lnTo>
                  <a:lnTo>
                    <a:pt x="335153" y="33667"/>
                  </a:lnTo>
                  <a:lnTo>
                    <a:pt x="332232" y="32727"/>
                  </a:lnTo>
                  <a:lnTo>
                    <a:pt x="332232" y="46736"/>
                  </a:lnTo>
                  <a:lnTo>
                    <a:pt x="332232" y="58928"/>
                  </a:lnTo>
                  <a:lnTo>
                    <a:pt x="326517" y="61976"/>
                  </a:lnTo>
                  <a:lnTo>
                    <a:pt x="303530" y="61976"/>
                  </a:lnTo>
                  <a:lnTo>
                    <a:pt x="297688" y="58928"/>
                  </a:lnTo>
                  <a:lnTo>
                    <a:pt x="297688" y="46736"/>
                  </a:lnTo>
                  <a:lnTo>
                    <a:pt x="303530" y="43688"/>
                  </a:lnTo>
                  <a:lnTo>
                    <a:pt x="326517" y="43688"/>
                  </a:lnTo>
                  <a:lnTo>
                    <a:pt x="332232" y="46736"/>
                  </a:lnTo>
                  <a:lnTo>
                    <a:pt x="332232" y="32727"/>
                  </a:lnTo>
                  <a:lnTo>
                    <a:pt x="329260" y="31750"/>
                  </a:lnTo>
                  <a:lnTo>
                    <a:pt x="322529" y="30607"/>
                  </a:lnTo>
                  <a:lnTo>
                    <a:pt x="314960" y="30226"/>
                  </a:lnTo>
                  <a:lnTo>
                    <a:pt x="307454" y="30607"/>
                  </a:lnTo>
                  <a:lnTo>
                    <a:pt x="280416" y="45847"/>
                  </a:lnTo>
                  <a:lnTo>
                    <a:pt x="280479" y="59817"/>
                  </a:lnTo>
                  <a:lnTo>
                    <a:pt x="314833" y="75438"/>
                  </a:lnTo>
                  <a:lnTo>
                    <a:pt x="322402" y="75069"/>
                  </a:lnTo>
                  <a:lnTo>
                    <a:pt x="348246" y="61976"/>
                  </a:lnTo>
                  <a:lnTo>
                    <a:pt x="349504" y="59817"/>
                  </a:lnTo>
                  <a:lnTo>
                    <a:pt x="349504" y="45847"/>
                  </a:lnTo>
                  <a:close/>
                </a:path>
                <a:path w="1290954" h="135254">
                  <a:moveTo>
                    <a:pt x="355346" y="12954"/>
                  </a:moveTo>
                  <a:lnTo>
                    <a:pt x="323596" y="12954"/>
                  </a:lnTo>
                  <a:lnTo>
                    <a:pt x="323596" y="0"/>
                  </a:lnTo>
                  <a:lnTo>
                    <a:pt x="306451" y="0"/>
                  </a:lnTo>
                  <a:lnTo>
                    <a:pt x="306451" y="12954"/>
                  </a:lnTo>
                  <a:lnTo>
                    <a:pt x="274447" y="12954"/>
                  </a:lnTo>
                  <a:lnTo>
                    <a:pt x="274447" y="26162"/>
                  </a:lnTo>
                  <a:lnTo>
                    <a:pt x="355346" y="26162"/>
                  </a:lnTo>
                  <a:lnTo>
                    <a:pt x="355346" y="12954"/>
                  </a:lnTo>
                  <a:close/>
                </a:path>
                <a:path w="1290954" h="135254">
                  <a:moveTo>
                    <a:pt x="383159" y="120523"/>
                  </a:moveTo>
                  <a:lnTo>
                    <a:pt x="313436" y="120523"/>
                  </a:lnTo>
                  <a:lnTo>
                    <a:pt x="313436" y="113538"/>
                  </a:lnTo>
                  <a:lnTo>
                    <a:pt x="379857" y="113538"/>
                  </a:lnTo>
                  <a:lnTo>
                    <a:pt x="379857" y="81661"/>
                  </a:lnTo>
                  <a:lnTo>
                    <a:pt x="296418" y="81661"/>
                  </a:lnTo>
                  <a:lnTo>
                    <a:pt x="296418" y="95123"/>
                  </a:lnTo>
                  <a:lnTo>
                    <a:pt x="362953" y="95123"/>
                  </a:lnTo>
                  <a:lnTo>
                    <a:pt x="362953" y="101600"/>
                  </a:lnTo>
                  <a:lnTo>
                    <a:pt x="296418" y="101600"/>
                  </a:lnTo>
                  <a:lnTo>
                    <a:pt x="296418" y="133985"/>
                  </a:lnTo>
                  <a:lnTo>
                    <a:pt x="383159" y="133985"/>
                  </a:lnTo>
                  <a:lnTo>
                    <a:pt x="383159" y="120523"/>
                  </a:lnTo>
                  <a:close/>
                </a:path>
                <a:path w="1290954" h="135254">
                  <a:moveTo>
                    <a:pt x="399796" y="38227"/>
                  </a:moveTo>
                  <a:lnTo>
                    <a:pt x="379857" y="38227"/>
                  </a:lnTo>
                  <a:lnTo>
                    <a:pt x="379857" y="2540"/>
                  </a:lnTo>
                  <a:lnTo>
                    <a:pt x="362712" y="2540"/>
                  </a:lnTo>
                  <a:lnTo>
                    <a:pt x="362712" y="76200"/>
                  </a:lnTo>
                  <a:lnTo>
                    <a:pt x="379857" y="76200"/>
                  </a:lnTo>
                  <a:lnTo>
                    <a:pt x="379857" y="52705"/>
                  </a:lnTo>
                  <a:lnTo>
                    <a:pt x="399796" y="52705"/>
                  </a:lnTo>
                  <a:lnTo>
                    <a:pt x="399796" y="38227"/>
                  </a:lnTo>
                  <a:close/>
                </a:path>
                <a:path w="1290954" h="135254">
                  <a:moveTo>
                    <a:pt x="527304" y="10160"/>
                  </a:moveTo>
                  <a:lnTo>
                    <a:pt x="463804" y="10160"/>
                  </a:lnTo>
                  <a:lnTo>
                    <a:pt x="463804" y="24638"/>
                  </a:lnTo>
                  <a:lnTo>
                    <a:pt x="506476" y="24638"/>
                  </a:lnTo>
                  <a:lnTo>
                    <a:pt x="503707" y="31432"/>
                  </a:lnTo>
                  <a:lnTo>
                    <a:pt x="473608" y="62230"/>
                  </a:lnTo>
                  <a:lnTo>
                    <a:pt x="455803" y="70358"/>
                  </a:lnTo>
                  <a:lnTo>
                    <a:pt x="467868" y="83566"/>
                  </a:lnTo>
                  <a:lnTo>
                    <a:pt x="491718" y="69710"/>
                  </a:lnTo>
                  <a:lnTo>
                    <a:pt x="509587" y="52870"/>
                  </a:lnTo>
                  <a:lnTo>
                    <a:pt x="521436" y="33032"/>
                  </a:lnTo>
                  <a:lnTo>
                    <a:pt x="527304" y="10160"/>
                  </a:lnTo>
                  <a:close/>
                </a:path>
                <a:path w="1290954" h="135254">
                  <a:moveTo>
                    <a:pt x="567944" y="2540"/>
                  </a:moveTo>
                  <a:lnTo>
                    <a:pt x="551053" y="2540"/>
                  </a:lnTo>
                  <a:lnTo>
                    <a:pt x="551053" y="39243"/>
                  </a:lnTo>
                  <a:lnTo>
                    <a:pt x="519684" y="39243"/>
                  </a:lnTo>
                  <a:lnTo>
                    <a:pt x="519684" y="53848"/>
                  </a:lnTo>
                  <a:lnTo>
                    <a:pt x="551053" y="53848"/>
                  </a:lnTo>
                  <a:lnTo>
                    <a:pt x="551053" y="90424"/>
                  </a:lnTo>
                  <a:lnTo>
                    <a:pt x="567944" y="90424"/>
                  </a:lnTo>
                  <a:lnTo>
                    <a:pt x="567944" y="2540"/>
                  </a:lnTo>
                  <a:close/>
                </a:path>
                <a:path w="1290954" h="135254">
                  <a:moveTo>
                    <a:pt x="574929" y="121285"/>
                  </a:moveTo>
                  <a:lnTo>
                    <a:pt x="533400" y="101092"/>
                  </a:lnTo>
                  <a:lnTo>
                    <a:pt x="529082" y="93980"/>
                  </a:lnTo>
                  <a:lnTo>
                    <a:pt x="529082" y="80518"/>
                  </a:lnTo>
                  <a:lnTo>
                    <a:pt x="512064" y="80518"/>
                  </a:lnTo>
                  <a:lnTo>
                    <a:pt x="512064" y="94234"/>
                  </a:lnTo>
                  <a:lnTo>
                    <a:pt x="507746" y="101219"/>
                  </a:lnTo>
                  <a:lnTo>
                    <a:pt x="466471" y="121158"/>
                  </a:lnTo>
                  <a:lnTo>
                    <a:pt x="476885" y="134747"/>
                  </a:lnTo>
                  <a:lnTo>
                    <a:pt x="511683" y="118110"/>
                  </a:lnTo>
                  <a:lnTo>
                    <a:pt x="520700" y="107442"/>
                  </a:lnTo>
                  <a:lnTo>
                    <a:pt x="523951" y="111734"/>
                  </a:lnTo>
                  <a:lnTo>
                    <a:pt x="559155" y="133400"/>
                  </a:lnTo>
                  <a:lnTo>
                    <a:pt x="565404" y="134747"/>
                  </a:lnTo>
                  <a:lnTo>
                    <a:pt x="574929" y="121285"/>
                  </a:lnTo>
                  <a:close/>
                </a:path>
                <a:path w="1290954" h="135254">
                  <a:moveTo>
                    <a:pt x="697230" y="45466"/>
                  </a:moveTo>
                  <a:lnTo>
                    <a:pt x="679704" y="17945"/>
                  </a:lnTo>
                  <a:lnTo>
                    <a:pt x="679704" y="39370"/>
                  </a:lnTo>
                  <a:lnTo>
                    <a:pt x="679704" y="51562"/>
                  </a:lnTo>
                  <a:lnTo>
                    <a:pt x="677164" y="56388"/>
                  </a:lnTo>
                  <a:lnTo>
                    <a:pt x="672211" y="59944"/>
                  </a:lnTo>
                  <a:lnTo>
                    <a:pt x="667131" y="63500"/>
                  </a:lnTo>
                  <a:lnTo>
                    <a:pt x="660400" y="65278"/>
                  </a:lnTo>
                  <a:lnTo>
                    <a:pt x="643128" y="65278"/>
                  </a:lnTo>
                  <a:lnTo>
                    <a:pt x="636270" y="63500"/>
                  </a:lnTo>
                  <a:lnTo>
                    <a:pt x="631317" y="59944"/>
                  </a:lnTo>
                  <a:lnTo>
                    <a:pt x="626237" y="56515"/>
                  </a:lnTo>
                  <a:lnTo>
                    <a:pt x="623697" y="51562"/>
                  </a:lnTo>
                  <a:lnTo>
                    <a:pt x="623697" y="39370"/>
                  </a:lnTo>
                  <a:lnTo>
                    <a:pt x="626237" y="34544"/>
                  </a:lnTo>
                  <a:lnTo>
                    <a:pt x="631317" y="30988"/>
                  </a:lnTo>
                  <a:lnTo>
                    <a:pt x="636270" y="27432"/>
                  </a:lnTo>
                  <a:lnTo>
                    <a:pt x="643128" y="25654"/>
                  </a:lnTo>
                  <a:lnTo>
                    <a:pt x="660400" y="25654"/>
                  </a:lnTo>
                  <a:lnTo>
                    <a:pt x="667258" y="27432"/>
                  </a:lnTo>
                  <a:lnTo>
                    <a:pt x="677164" y="34544"/>
                  </a:lnTo>
                  <a:lnTo>
                    <a:pt x="679704" y="39370"/>
                  </a:lnTo>
                  <a:lnTo>
                    <a:pt x="679704" y="17945"/>
                  </a:lnTo>
                  <a:lnTo>
                    <a:pt x="677379" y="16598"/>
                  </a:lnTo>
                  <a:lnTo>
                    <a:pt x="669683" y="13779"/>
                  </a:lnTo>
                  <a:lnTo>
                    <a:pt x="661136" y="12115"/>
                  </a:lnTo>
                  <a:lnTo>
                    <a:pt x="651764" y="11557"/>
                  </a:lnTo>
                  <a:lnTo>
                    <a:pt x="642277" y="12115"/>
                  </a:lnTo>
                  <a:lnTo>
                    <a:pt x="606971" y="37998"/>
                  </a:lnTo>
                  <a:lnTo>
                    <a:pt x="606171" y="45466"/>
                  </a:lnTo>
                  <a:lnTo>
                    <a:pt x="606971" y="52946"/>
                  </a:lnTo>
                  <a:lnTo>
                    <a:pt x="642353" y="78930"/>
                  </a:lnTo>
                  <a:lnTo>
                    <a:pt x="651764" y="79502"/>
                  </a:lnTo>
                  <a:lnTo>
                    <a:pt x="661162" y="78930"/>
                  </a:lnTo>
                  <a:lnTo>
                    <a:pt x="690003" y="65278"/>
                  </a:lnTo>
                  <a:lnTo>
                    <a:pt x="693978" y="59588"/>
                  </a:lnTo>
                  <a:lnTo>
                    <a:pt x="696417" y="52946"/>
                  </a:lnTo>
                  <a:lnTo>
                    <a:pt x="697230" y="45466"/>
                  </a:lnTo>
                  <a:close/>
                </a:path>
                <a:path w="1290954" h="135254">
                  <a:moveTo>
                    <a:pt x="713105" y="101219"/>
                  </a:moveTo>
                  <a:lnTo>
                    <a:pt x="590550" y="101219"/>
                  </a:lnTo>
                  <a:lnTo>
                    <a:pt x="590550" y="115443"/>
                  </a:lnTo>
                  <a:lnTo>
                    <a:pt x="713105" y="115443"/>
                  </a:lnTo>
                  <a:lnTo>
                    <a:pt x="713105" y="101219"/>
                  </a:lnTo>
                  <a:close/>
                </a:path>
                <a:path w="1290954" h="135254">
                  <a:moveTo>
                    <a:pt x="848741" y="102489"/>
                  </a:moveTo>
                  <a:lnTo>
                    <a:pt x="795909" y="102489"/>
                  </a:lnTo>
                  <a:lnTo>
                    <a:pt x="795909" y="83947"/>
                  </a:lnTo>
                  <a:lnTo>
                    <a:pt x="834263" y="83947"/>
                  </a:lnTo>
                  <a:lnTo>
                    <a:pt x="834263" y="69850"/>
                  </a:lnTo>
                  <a:lnTo>
                    <a:pt x="760730" y="69850"/>
                  </a:lnTo>
                  <a:lnTo>
                    <a:pt x="760730" y="55245"/>
                  </a:lnTo>
                  <a:lnTo>
                    <a:pt x="830707" y="55245"/>
                  </a:lnTo>
                  <a:lnTo>
                    <a:pt x="830707" y="13970"/>
                  </a:lnTo>
                  <a:lnTo>
                    <a:pt x="743839" y="13970"/>
                  </a:lnTo>
                  <a:lnTo>
                    <a:pt x="743839" y="28194"/>
                  </a:lnTo>
                  <a:lnTo>
                    <a:pt x="813435" y="28194"/>
                  </a:lnTo>
                  <a:lnTo>
                    <a:pt x="813435" y="41529"/>
                  </a:lnTo>
                  <a:lnTo>
                    <a:pt x="743585" y="41529"/>
                  </a:lnTo>
                  <a:lnTo>
                    <a:pt x="743585" y="83947"/>
                  </a:lnTo>
                  <a:lnTo>
                    <a:pt x="778891" y="83947"/>
                  </a:lnTo>
                  <a:lnTo>
                    <a:pt x="778891" y="102489"/>
                  </a:lnTo>
                  <a:lnTo>
                    <a:pt x="726186" y="102489"/>
                  </a:lnTo>
                  <a:lnTo>
                    <a:pt x="726186" y="116840"/>
                  </a:lnTo>
                  <a:lnTo>
                    <a:pt x="848741" y="116840"/>
                  </a:lnTo>
                  <a:lnTo>
                    <a:pt x="848741" y="102489"/>
                  </a:lnTo>
                  <a:close/>
                </a:path>
                <a:path w="1290954" h="135254">
                  <a:moveTo>
                    <a:pt x="997839" y="5207"/>
                  </a:moveTo>
                  <a:lnTo>
                    <a:pt x="981075" y="5207"/>
                  </a:lnTo>
                  <a:lnTo>
                    <a:pt x="981075" y="28067"/>
                  </a:lnTo>
                  <a:lnTo>
                    <a:pt x="981075" y="42418"/>
                  </a:lnTo>
                  <a:lnTo>
                    <a:pt x="981075" y="70866"/>
                  </a:lnTo>
                  <a:lnTo>
                    <a:pt x="968883" y="70866"/>
                  </a:lnTo>
                  <a:lnTo>
                    <a:pt x="969518" y="67056"/>
                  </a:lnTo>
                  <a:lnTo>
                    <a:pt x="969899" y="62484"/>
                  </a:lnTo>
                  <a:lnTo>
                    <a:pt x="969899" y="50927"/>
                  </a:lnTo>
                  <a:lnTo>
                    <a:pt x="969518" y="46101"/>
                  </a:lnTo>
                  <a:lnTo>
                    <a:pt x="968883" y="42418"/>
                  </a:lnTo>
                  <a:lnTo>
                    <a:pt x="981075" y="42418"/>
                  </a:lnTo>
                  <a:lnTo>
                    <a:pt x="981075" y="28067"/>
                  </a:lnTo>
                  <a:lnTo>
                    <a:pt x="964946" y="28067"/>
                  </a:lnTo>
                  <a:lnTo>
                    <a:pt x="963142" y="24892"/>
                  </a:lnTo>
                  <a:lnTo>
                    <a:pt x="960564" y="20307"/>
                  </a:lnTo>
                  <a:lnTo>
                    <a:pt x="954862" y="14757"/>
                  </a:lnTo>
                  <a:lnTo>
                    <a:pt x="953135" y="13931"/>
                  </a:lnTo>
                  <a:lnTo>
                    <a:pt x="953135" y="56769"/>
                  </a:lnTo>
                  <a:lnTo>
                    <a:pt x="953109" y="67284"/>
                  </a:lnTo>
                  <a:lnTo>
                    <a:pt x="951865" y="75057"/>
                  </a:lnTo>
                  <a:lnTo>
                    <a:pt x="949579" y="80518"/>
                  </a:lnTo>
                  <a:lnTo>
                    <a:pt x="947166" y="86106"/>
                  </a:lnTo>
                  <a:lnTo>
                    <a:pt x="943864" y="88773"/>
                  </a:lnTo>
                  <a:lnTo>
                    <a:pt x="935228" y="88773"/>
                  </a:lnTo>
                  <a:lnTo>
                    <a:pt x="931799" y="85979"/>
                  </a:lnTo>
                  <a:lnTo>
                    <a:pt x="929513" y="80391"/>
                  </a:lnTo>
                  <a:lnTo>
                    <a:pt x="927100" y="74930"/>
                  </a:lnTo>
                  <a:lnTo>
                    <a:pt x="925982" y="67284"/>
                  </a:lnTo>
                  <a:lnTo>
                    <a:pt x="925957" y="56769"/>
                  </a:lnTo>
                  <a:lnTo>
                    <a:pt x="926807" y="42849"/>
                  </a:lnTo>
                  <a:lnTo>
                    <a:pt x="929360" y="32880"/>
                  </a:lnTo>
                  <a:lnTo>
                    <a:pt x="933615" y="26898"/>
                  </a:lnTo>
                  <a:lnTo>
                    <a:pt x="939546" y="24892"/>
                  </a:lnTo>
                  <a:lnTo>
                    <a:pt x="945464" y="26898"/>
                  </a:lnTo>
                  <a:lnTo>
                    <a:pt x="949718" y="32880"/>
                  </a:lnTo>
                  <a:lnTo>
                    <a:pt x="952271" y="42849"/>
                  </a:lnTo>
                  <a:lnTo>
                    <a:pt x="953135" y="56769"/>
                  </a:lnTo>
                  <a:lnTo>
                    <a:pt x="953135" y="13931"/>
                  </a:lnTo>
                  <a:lnTo>
                    <a:pt x="947851" y="11404"/>
                  </a:lnTo>
                  <a:lnTo>
                    <a:pt x="939546" y="10287"/>
                  </a:lnTo>
                  <a:lnTo>
                    <a:pt x="932713" y="11049"/>
                  </a:lnTo>
                  <a:lnTo>
                    <a:pt x="909815" y="46342"/>
                  </a:lnTo>
                  <a:lnTo>
                    <a:pt x="909320" y="56769"/>
                  </a:lnTo>
                  <a:lnTo>
                    <a:pt x="909815" y="67284"/>
                  </a:lnTo>
                  <a:lnTo>
                    <a:pt x="932713" y="102616"/>
                  </a:lnTo>
                  <a:lnTo>
                    <a:pt x="939546" y="103378"/>
                  </a:lnTo>
                  <a:lnTo>
                    <a:pt x="947928" y="102247"/>
                  </a:lnTo>
                  <a:lnTo>
                    <a:pt x="954976" y="98831"/>
                  </a:lnTo>
                  <a:lnTo>
                    <a:pt x="960691" y="93154"/>
                  </a:lnTo>
                  <a:lnTo>
                    <a:pt x="963104" y="88773"/>
                  </a:lnTo>
                  <a:lnTo>
                    <a:pt x="965073" y="85217"/>
                  </a:lnTo>
                  <a:lnTo>
                    <a:pt x="981075" y="85217"/>
                  </a:lnTo>
                  <a:lnTo>
                    <a:pt x="981075" y="130556"/>
                  </a:lnTo>
                  <a:lnTo>
                    <a:pt x="997839" y="130556"/>
                  </a:lnTo>
                  <a:lnTo>
                    <a:pt x="997839" y="85217"/>
                  </a:lnTo>
                  <a:lnTo>
                    <a:pt x="997839" y="70866"/>
                  </a:lnTo>
                  <a:lnTo>
                    <a:pt x="997839" y="42418"/>
                  </a:lnTo>
                  <a:lnTo>
                    <a:pt x="997839" y="28067"/>
                  </a:lnTo>
                  <a:lnTo>
                    <a:pt x="997839" y="5207"/>
                  </a:lnTo>
                  <a:close/>
                </a:path>
                <a:path w="1290954" h="135254">
                  <a:moveTo>
                    <a:pt x="1022731" y="2540"/>
                  </a:moveTo>
                  <a:lnTo>
                    <a:pt x="1005840" y="2540"/>
                  </a:lnTo>
                  <a:lnTo>
                    <a:pt x="1005840" y="134620"/>
                  </a:lnTo>
                  <a:lnTo>
                    <a:pt x="1022731" y="134620"/>
                  </a:lnTo>
                  <a:lnTo>
                    <a:pt x="1022731" y="2540"/>
                  </a:lnTo>
                  <a:close/>
                </a:path>
                <a:path w="1290954" h="135254">
                  <a:moveTo>
                    <a:pt x="1123950" y="60198"/>
                  </a:moveTo>
                  <a:lnTo>
                    <a:pt x="1091057" y="30988"/>
                  </a:lnTo>
                  <a:lnTo>
                    <a:pt x="1091057" y="6731"/>
                  </a:lnTo>
                  <a:lnTo>
                    <a:pt x="1073912" y="6731"/>
                  </a:lnTo>
                  <a:lnTo>
                    <a:pt x="1073912" y="23114"/>
                  </a:lnTo>
                  <a:lnTo>
                    <a:pt x="1073327" y="29362"/>
                  </a:lnTo>
                  <a:lnTo>
                    <a:pt x="1047864" y="61963"/>
                  </a:lnTo>
                  <a:lnTo>
                    <a:pt x="1040892" y="65532"/>
                  </a:lnTo>
                  <a:lnTo>
                    <a:pt x="1053338" y="77851"/>
                  </a:lnTo>
                  <a:lnTo>
                    <a:pt x="1082802" y="48768"/>
                  </a:lnTo>
                  <a:lnTo>
                    <a:pt x="1088326" y="56057"/>
                  </a:lnTo>
                  <a:lnTo>
                    <a:pt x="1095184" y="62674"/>
                  </a:lnTo>
                  <a:lnTo>
                    <a:pt x="1103376" y="68630"/>
                  </a:lnTo>
                  <a:lnTo>
                    <a:pt x="1112901" y="73914"/>
                  </a:lnTo>
                  <a:lnTo>
                    <a:pt x="1123950" y="60198"/>
                  </a:lnTo>
                  <a:close/>
                </a:path>
                <a:path w="1290954" h="135254">
                  <a:moveTo>
                    <a:pt x="1151636" y="99695"/>
                  </a:moveTo>
                  <a:lnTo>
                    <a:pt x="1149299" y="95885"/>
                  </a:lnTo>
                  <a:lnTo>
                    <a:pt x="1147826" y="93472"/>
                  </a:lnTo>
                  <a:lnTo>
                    <a:pt x="1140079" y="88646"/>
                  </a:lnTo>
                  <a:lnTo>
                    <a:pt x="1133983" y="85725"/>
                  </a:lnTo>
                  <a:lnTo>
                    <a:pt x="1133983" y="107696"/>
                  </a:lnTo>
                  <a:lnTo>
                    <a:pt x="1132332" y="112966"/>
                  </a:lnTo>
                  <a:lnTo>
                    <a:pt x="1127391" y="116738"/>
                  </a:lnTo>
                  <a:lnTo>
                    <a:pt x="1119136" y="119011"/>
                  </a:lnTo>
                  <a:lnTo>
                    <a:pt x="1107567" y="119761"/>
                  </a:lnTo>
                  <a:lnTo>
                    <a:pt x="1096137" y="119011"/>
                  </a:lnTo>
                  <a:lnTo>
                    <a:pt x="1087958" y="116738"/>
                  </a:lnTo>
                  <a:lnTo>
                    <a:pt x="1083043" y="112966"/>
                  </a:lnTo>
                  <a:lnTo>
                    <a:pt x="1081405" y="107696"/>
                  </a:lnTo>
                  <a:lnTo>
                    <a:pt x="1083043" y="102539"/>
                  </a:lnTo>
                  <a:lnTo>
                    <a:pt x="1087958" y="98844"/>
                  </a:lnTo>
                  <a:lnTo>
                    <a:pt x="1096137" y="96634"/>
                  </a:lnTo>
                  <a:lnTo>
                    <a:pt x="1107567" y="95885"/>
                  </a:lnTo>
                  <a:lnTo>
                    <a:pt x="1119136" y="96634"/>
                  </a:lnTo>
                  <a:lnTo>
                    <a:pt x="1127391" y="98844"/>
                  </a:lnTo>
                  <a:lnTo>
                    <a:pt x="1132332" y="102539"/>
                  </a:lnTo>
                  <a:lnTo>
                    <a:pt x="1133983" y="107696"/>
                  </a:lnTo>
                  <a:lnTo>
                    <a:pt x="1133983" y="85725"/>
                  </a:lnTo>
                  <a:lnTo>
                    <a:pt x="1133690" y="85572"/>
                  </a:lnTo>
                  <a:lnTo>
                    <a:pt x="1126147" y="83400"/>
                  </a:lnTo>
                  <a:lnTo>
                    <a:pt x="1117447" y="82092"/>
                  </a:lnTo>
                  <a:lnTo>
                    <a:pt x="1107567" y="81661"/>
                  </a:lnTo>
                  <a:lnTo>
                    <a:pt x="1097826" y="82105"/>
                  </a:lnTo>
                  <a:lnTo>
                    <a:pt x="1063701" y="99695"/>
                  </a:lnTo>
                  <a:lnTo>
                    <a:pt x="1063688" y="115697"/>
                  </a:lnTo>
                  <a:lnTo>
                    <a:pt x="1067435" y="122047"/>
                  </a:lnTo>
                  <a:lnTo>
                    <a:pt x="1107567" y="133985"/>
                  </a:lnTo>
                  <a:lnTo>
                    <a:pt x="1117460" y="133553"/>
                  </a:lnTo>
                  <a:lnTo>
                    <a:pt x="1149197" y="119761"/>
                  </a:lnTo>
                  <a:lnTo>
                    <a:pt x="1151636" y="115697"/>
                  </a:lnTo>
                  <a:lnTo>
                    <a:pt x="1151636" y="99695"/>
                  </a:lnTo>
                  <a:close/>
                </a:path>
                <a:path w="1290954" h="135254">
                  <a:moveTo>
                    <a:pt x="1169543" y="34925"/>
                  </a:moveTo>
                  <a:lnTo>
                    <a:pt x="1149477" y="34925"/>
                  </a:lnTo>
                  <a:lnTo>
                    <a:pt x="1149477" y="2540"/>
                  </a:lnTo>
                  <a:lnTo>
                    <a:pt x="1132332" y="2540"/>
                  </a:lnTo>
                  <a:lnTo>
                    <a:pt x="1132332" y="79629"/>
                  </a:lnTo>
                  <a:lnTo>
                    <a:pt x="1149477" y="79629"/>
                  </a:lnTo>
                  <a:lnTo>
                    <a:pt x="1149477" y="49403"/>
                  </a:lnTo>
                  <a:lnTo>
                    <a:pt x="1169543" y="49403"/>
                  </a:lnTo>
                  <a:lnTo>
                    <a:pt x="1169543" y="34925"/>
                  </a:lnTo>
                  <a:close/>
                </a:path>
                <a:path w="1290954" h="135254">
                  <a:moveTo>
                    <a:pt x="1269365" y="74168"/>
                  </a:moveTo>
                  <a:lnTo>
                    <a:pt x="1268234" y="61849"/>
                  </a:lnTo>
                  <a:lnTo>
                    <a:pt x="1268095" y="60198"/>
                  </a:lnTo>
                  <a:lnTo>
                    <a:pt x="1262291" y="60591"/>
                  </a:lnTo>
                  <a:lnTo>
                    <a:pt x="1254417" y="60985"/>
                  </a:lnTo>
                  <a:lnTo>
                    <a:pt x="1232281" y="61849"/>
                  </a:lnTo>
                  <a:lnTo>
                    <a:pt x="1232281" y="50165"/>
                  </a:lnTo>
                  <a:lnTo>
                    <a:pt x="1256792" y="50165"/>
                  </a:lnTo>
                  <a:lnTo>
                    <a:pt x="1256792" y="35687"/>
                  </a:lnTo>
                  <a:lnTo>
                    <a:pt x="1208151" y="35687"/>
                  </a:lnTo>
                  <a:lnTo>
                    <a:pt x="1208151" y="21336"/>
                  </a:lnTo>
                  <a:lnTo>
                    <a:pt x="1255395" y="21336"/>
                  </a:lnTo>
                  <a:lnTo>
                    <a:pt x="1255395" y="6858"/>
                  </a:lnTo>
                  <a:lnTo>
                    <a:pt x="1191260" y="6858"/>
                  </a:lnTo>
                  <a:lnTo>
                    <a:pt x="1191260" y="50165"/>
                  </a:lnTo>
                  <a:lnTo>
                    <a:pt x="1215263" y="50165"/>
                  </a:lnTo>
                  <a:lnTo>
                    <a:pt x="1215263" y="62357"/>
                  </a:lnTo>
                  <a:lnTo>
                    <a:pt x="1178052" y="62992"/>
                  </a:lnTo>
                  <a:lnTo>
                    <a:pt x="1180338" y="77343"/>
                  </a:lnTo>
                  <a:lnTo>
                    <a:pt x="1201318" y="77139"/>
                  </a:lnTo>
                  <a:lnTo>
                    <a:pt x="1223137" y="76530"/>
                  </a:lnTo>
                  <a:lnTo>
                    <a:pt x="1245806" y="75526"/>
                  </a:lnTo>
                  <a:lnTo>
                    <a:pt x="1269365" y="74168"/>
                  </a:lnTo>
                  <a:close/>
                </a:path>
                <a:path w="1290954" h="135254">
                  <a:moveTo>
                    <a:pt x="1290574" y="86233"/>
                  </a:moveTo>
                  <a:lnTo>
                    <a:pt x="1273683" y="86233"/>
                  </a:lnTo>
                  <a:lnTo>
                    <a:pt x="1273683" y="100711"/>
                  </a:lnTo>
                  <a:lnTo>
                    <a:pt x="1273683" y="117475"/>
                  </a:lnTo>
                  <a:lnTo>
                    <a:pt x="1222248" y="117475"/>
                  </a:lnTo>
                  <a:lnTo>
                    <a:pt x="1222248" y="100711"/>
                  </a:lnTo>
                  <a:lnTo>
                    <a:pt x="1273683" y="100711"/>
                  </a:lnTo>
                  <a:lnTo>
                    <a:pt x="1273683" y="86233"/>
                  </a:lnTo>
                  <a:lnTo>
                    <a:pt x="1205357" y="86233"/>
                  </a:lnTo>
                  <a:lnTo>
                    <a:pt x="1205357" y="131953"/>
                  </a:lnTo>
                  <a:lnTo>
                    <a:pt x="1290574" y="131953"/>
                  </a:lnTo>
                  <a:lnTo>
                    <a:pt x="1290574" y="117475"/>
                  </a:lnTo>
                  <a:lnTo>
                    <a:pt x="1290574" y="100711"/>
                  </a:lnTo>
                  <a:lnTo>
                    <a:pt x="1290574" y="86233"/>
                  </a:lnTo>
                  <a:close/>
                </a:path>
                <a:path w="1290954" h="135254">
                  <a:moveTo>
                    <a:pt x="1290574" y="2540"/>
                  </a:moveTo>
                  <a:lnTo>
                    <a:pt x="1273683" y="2540"/>
                  </a:lnTo>
                  <a:lnTo>
                    <a:pt x="1273683" y="80518"/>
                  </a:lnTo>
                  <a:lnTo>
                    <a:pt x="1290574" y="80518"/>
                  </a:lnTo>
                  <a:lnTo>
                    <a:pt x="1290574" y="254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8" name="object 78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1262176" y="5756046"/>
              <a:ext cx="114300" cy="106680"/>
            </a:xfrm>
            <a:prstGeom prst="rect">
              <a:avLst/>
            </a:prstGeom>
          </p:spPr>
        </p:pic>
        <p:sp>
          <p:nvSpPr>
            <p:cNvPr id="79" name="object 79"/>
            <p:cNvSpPr/>
            <p:nvPr/>
          </p:nvSpPr>
          <p:spPr>
            <a:xfrm>
              <a:off x="1443990" y="5743244"/>
              <a:ext cx="2657475" cy="400050"/>
            </a:xfrm>
            <a:custGeom>
              <a:avLst/>
              <a:gdLst/>
              <a:ahLst/>
              <a:cxnLst/>
              <a:rect l="l" t="t" r="r" b="b"/>
              <a:pathLst>
                <a:path w="2657475" h="400050">
                  <a:moveTo>
                    <a:pt x="47371" y="358876"/>
                  </a:moveTo>
                  <a:lnTo>
                    <a:pt x="45516" y="346748"/>
                  </a:lnTo>
                  <a:lnTo>
                    <a:pt x="45085" y="343839"/>
                  </a:lnTo>
                  <a:lnTo>
                    <a:pt x="37846" y="345770"/>
                  </a:lnTo>
                  <a:lnTo>
                    <a:pt x="31242" y="346748"/>
                  </a:lnTo>
                  <a:lnTo>
                    <a:pt x="25146" y="346748"/>
                  </a:lnTo>
                  <a:lnTo>
                    <a:pt x="25146" y="283933"/>
                  </a:lnTo>
                  <a:lnTo>
                    <a:pt x="44323" y="283933"/>
                  </a:lnTo>
                  <a:lnTo>
                    <a:pt x="44323" y="268389"/>
                  </a:lnTo>
                  <a:lnTo>
                    <a:pt x="6858" y="268389"/>
                  </a:lnTo>
                  <a:lnTo>
                    <a:pt x="6858" y="362216"/>
                  </a:lnTo>
                  <a:lnTo>
                    <a:pt x="18884" y="362013"/>
                  </a:lnTo>
                  <a:lnTo>
                    <a:pt x="29629" y="361391"/>
                  </a:lnTo>
                  <a:lnTo>
                    <a:pt x="39128" y="360337"/>
                  </a:lnTo>
                  <a:lnTo>
                    <a:pt x="47371" y="358876"/>
                  </a:lnTo>
                  <a:close/>
                </a:path>
                <a:path w="2657475" h="400050">
                  <a:moveTo>
                    <a:pt x="97663" y="359537"/>
                  </a:moveTo>
                  <a:lnTo>
                    <a:pt x="96151" y="346887"/>
                  </a:lnTo>
                  <a:lnTo>
                    <a:pt x="95885" y="344589"/>
                  </a:lnTo>
                  <a:lnTo>
                    <a:pt x="89903" y="345605"/>
                  </a:lnTo>
                  <a:lnTo>
                    <a:pt x="83248" y="346316"/>
                  </a:lnTo>
                  <a:lnTo>
                    <a:pt x="75907" y="346748"/>
                  </a:lnTo>
                  <a:lnTo>
                    <a:pt x="67945" y="346887"/>
                  </a:lnTo>
                  <a:lnTo>
                    <a:pt x="67945" y="283933"/>
                  </a:lnTo>
                  <a:lnTo>
                    <a:pt x="91567" y="283933"/>
                  </a:lnTo>
                  <a:lnTo>
                    <a:pt x="91567" y="268389"/>
                  </a:lnTo>
                  <a:lnTo>
                    <a:pt x="49657" y="268389"/>
                  </a:lnTo>
                  <a:lnTo>
                    <a:pt x="49657" y="362369"/>
                  </a:lnTo>
                  <a:lnTo>
                    <a:pt x="65151" y="362204"/>
                  </a:lnTo>
                  <a:lnTo>
                    <a:pt x="78320" y="361670"/>
                  </a:lnTo>
                  <a:lnTo>
                    <a:pt x="89154" y="360781"/>
                  </a:lnTo>
                  <a:lnTo>
                    <a:pt x="97663" y="359537"/>
                  </a:lnTo>
                  <a:close/>
                </a:path>
                <a:path w="2657475" h="400050">
                  <a:moveTo>
                    <a:pt x="115316" y="41744"/>
                  </a:moveTo>
                  <a:lnTo>
                    <a:pt x="39624" y="41744"/>
                  </a:lnTo>
                  <a:lnTo>
                    <a:pt x="39624" y="35191"/>
                  </a:lnTo>
                  <a:lnTo>
                    <a:pt x="108204" y="35191"/>
                  </a:lnTo>
                  <a:lnTo>
                    <a:pt x="108204" y="22098"/>
                  </a:lnTo>
                  <a:lnTo>
                    <a:pt x="39624" y="22098"/>
                  </a:lnTo>
                  <a:lnTo>
                    <a:pt x="39624" y="15697"/>
                  </a:lnTo>
                  <a:lnTo>
                    <a:pt x="112141" y="15697"/>
                  </a:lnTo>
                  <a:lnTo>
                    <a:pt x="112141" y="1041"/>
                  </a:lnTo>
                  <a:lnTo>
                    <a:pt x="21082" y="1041"/>
                  </a:lnTo>
                  <a:lnTo>
                    <a:pt x="21082" y="56400"/>
                  </a:lnTo>
                  <a:lnTo>
                    <a:pt x="115316" y="56400"/>
                  </a:lnTo>
                  <a:lnTo>
                    <a:pt x="115316" y="41744"/>
                  </a:lnTo>
                  <a:close/>
                </a:path>
                <a:path w="2657475" h="400050">
                  <a:moveTo>
                    <a:pt x="116713" y="127698"/>
                  </a:moveTo>
                  <a:lnTo>
                    <a:pt x="38100" y="127698"/>
                  </a:lnTo>
                  <a:lnTo>
                    <a:pt x="38100" y="120548"/>
                  </a:lnTo>
                  <a:lnTo>
                    <a:pt x="113919" y="120548"/>
                  </a:lnTo>
                  <a:lnTo>
                    <a:pt x="113919" y="85356"/>
                  </a:lnTo>
                  <a:lnTo>
                    <a:pt x="19558" y="85356"/>
                  </a:lnTo>
                  <a:lnTo>
                    <a:pt x="19558" y="99936"/>
                  </a:lnTo>
                  <a:lnTo>
                    <a:pt x="95123" y="99936"/>
                  </a:lnTo>
                  <a:lnTo>
                    <a:pt x="95123" y="106857"/>
                  </a:lnTo>
                  <a:lnTo>
                    <a:pt x="19558" y="106857"/>
                  </a:lnTo>
                  <a:lnTo>
                    <a:pt x="19558" y="142354"/>
                  </a:lnTo>
                  <a:lnTo>
                    <a:pt x="116713" y="142354"/>
                  </a:lnTo>
                  <a:lnTo>
                    <a:pt x="116713" y="127698"/>
                  </a:lnTo>
                  <a:close/>
                </a:path>
                <a:path w="2657475" h="400050">
                  <a:moveTo>
                    <a:pt x="124079" y="256032"/>
                  </a:moveTo>
                  <a:lnTo>
                    <a:pt x="105410" y="256032"/>
                  </a:lnTo>
                  <a:lnTo>
                    <a:pt x="105410" y="305892"/>
                  </a:lnTo>
                  <a:lnTo>
                    <a:pt x="80772" y="305892"/>
                  </a:lnTo>
                  <a:lnTo>
                    <a:pt x="80772" y="321741"/>
                  </a:lnTo>
                  <a:lnTo>
                    <a:pt x="105410" y="321741"/>
                  </a:lnTo>
                  <a:lnTo>
                    <a:pt x="105410" y="399580"/>
                  </a:lnTo>
                  <a:lnTo>
                    <a:pt x="124079" y="399580"/>
                  </a:lnTo>
                  <a:lnTo>
                    <a:pt x="124079" y="256032"/>
                  </a:lnTo>
                  <a:close/>
                </a:path>
                <a:path w="2657475" h="400050">
                  <a:moveTo>
                    <a:pt x="133223" y="63106"/>
                  </a:moveTo>
                  <a:lnTo>
                    <a:pt x="0" y="63106"/>
                  </a:lnTo>
                  <a:lnTo>
                    <a:pt x="0" y="78206"/>
                  </a:lnTo>
                  <a:lnTo>
                    <a:pt x="133223" y="78206"/>
                  </a:lnTo>
                  <a:lnTo>
                    <a:pt x="133223" y="63106"/>
                  </a:lnTo>
                  <a:close/>
                </a:path>
                <a:path w="2657475" h="400050">
                  <a:moveTo>
                    <a:pt x="239268" y="97409"/>
                  </a:moveTo>
                  <a:lnTo>
                    <a:pt x="237642" y="85496"/>
                  </a:lnTo>
                  <a:lnTo>
                    <a:pt x="237236" y="82448"/>
                  </a:lnTo>
                  <a:lnTo>
                    <a:pt x="229997" y="83794"/>
                  </a:lnTo>
                  <a:lnTo>
                    <a:pt x="176530" y="85496"/>
                  </a:lnTo>
                  <a:lnTo>
                    <a:pt x="176530" y="10337"/>
                  </a:lnTo>
                  <a:lnTo>
                    <a:pt x="157988" y="10337"/>
                  </a:lnTo>
                  <a:lnTo>
                    <a:pt x="157988" y="101206"/>
                  </a:lnTo>
                  <a:lnTo>
                    <a:pt x="190373" y="101422"/>
                  </a:lnTo>
                  <a:lnTo>
                    <a:pt x="206006" y="101180"/>
                  </a:lnTo>
                  <a:lnTo>
                    <a:pt x="219392" y="100431"/>
                  </a:lnTo>
                  <a:lnTo>
                    <a:pt x="230479" y="99174"/>
                  </a:lnTo>
                  <a:lnTo>
                    <a:pt x="239268" y="97409"/>
                  </a:lnTo>
                  <a:close/>
                </a:path>
                <a:path w="2657475" h="400050">
                  <a:moveTo>
                    <a:pt x="266192" y="0"/>
                  </a:moveTo>
                  <a:lnTo>
                    <a:pt x="247904" y="0"/>
                  </a:lnTo>
                  <a:lnTo>
                    <a:pt x="247904" y="143548"/>
                  </a:lnTo>
                  <a:lnTo>
                    <a:pt x="266192" y="143548"/>
                  </a:lnTo>
                  <a:lnTo>
                    <a:pt x="266192" y="0"/>
                  </a:lnTo>
                  <a:close/>
                </a:path>
                <a:path w="2657475" h="400050">
                  <a:moveTo>
                    <a:pt x="281051" y="364375"/>
                  </a:moveTo>
                  <a:lnTo>
                    <a:pt x="223774" y="364375"/>
                  </a:lnTo>
                  <a:lnTo>
                    <a:pt x="223774" y="339077"/>
                  </a:lnTo>
                  <a:lnTo>
                    <a:pt x="232537" y="337502"/>
                  </a:lnTo>
                  <a:lnTo>
                    <a:pt x="240347" y="335000"/>
                  </a:lnTo>
                  <a:lnTo>
                    <a:pt x="247205" y="331571"/>
                  </a:lnTo>
                  <a:lnTo>
                    <a:pt x="253111" y="327202"/>
                  </a:lnTo>
                  <a:lnTo>
                    <a:pt x="255765" y="324269"/>
                  </a:lnTo>
                  <a:lnTo>
                    <a:pt x="257771" y="322072"/>
                  </a:lnTo>
                  <a:lnTo>
                    <a:pt x="261112" y="316268"/>
                  </a:lnTo>
                  <a:lnTo>
                    <a:pt x="263105" y="309816"/>
                  </a:lnTo>
                  <a:lnTo>
                    <a:pt x="263779" y="302691"/>
                  </a:lnTo>
                  <a:lnTo>
                    <a:pt x="262915" y="294589"/>
                  </a:lnTo>
                  <a:lnTo>
                    <a:pt x="260311" y="287388"/>
                  </a:lnTo>
                  <a:lnTo>
                    <a:pt x="256019" y="281178"/>
                  </a:lnTo>
                  <a:lnTo>
                    <a:pt x="249809" y="275678"/>
                  </a:lnTo>
                  <a:lnTo>
                    <a:pt x="244729" y="272757"/>
                  </a:lnTo>
                  <a:lnTo>
                    <a:pt x="244729" y="296087"/>
                  </a:lnTo>
                  <a:lnTo>
                    <a:pt x="244690" y="309384"/>
                  </a:lnTo>
                  <a:lnTo>
                    <a:pt x="242062" y="314591"/>
                  </a:lnTo>
                  <a:lnTo>
                    <a:pt x="231140" y="322338"/>
                  </a:lnTo>
                  <a:lnTo>
                    <a:pt x="223774" y="324269"/>
                  </a:lnTo>
                  <a:lnTo>
                    <a:pt x="205105" y="324269"/>
                  </a:lnTo>
                  <a:lnTo>
                    <a:pt x="197586" y="322338"/>
                  </a:lnTo>
                  <a:lnTo>
                    <a:pt x="186690" y="314655"/>
                  </a:lnTo>
                  <a:lnTo>
                    <a:pt x="183896" y="309384"/>
                  </a:lnTo>
                  <a:lnTo>
                    <a:pt x="183896" y="296087"/>
                  </a:lnTo>
                  <a:lnTo>
                    <a:pt x="186690" y="290868"/>
                  </a:lnTo>
                  <a:lnTo>
                    <a:pt x="197599" y="283121"/>
                  </a:lnTo>
                  <a:lnTo>
                    <a:pt x="205105" y="281178"/>
                  </a:lnTo>
                  <a:lnTo>
                    <a:pt x="223774" y="281178"/>
                  </a:lnTo>
                  <a:lnTo>
                    <a:pt x="231267" y="283121"/>
                  </a:lnTo>
                  <a:lnTo>
                    <a:pt x="236601" y="286981"/>
                  </a:lnTo>
                  <a:lnTo>
                    <a:pt x="242062" y="290868"/>
                  </a:lnTo>
                  <a:lnTo>
                    <a:pt x="244729" y="296087"/>
                  </a:lnTo>
                  <a:lnTo>
                    <a:pt x="244729" y="272757"/>
                  </a:lnTo>
                  <a:lnTo>
                    <a:pt x="242303" y="271348"/>
                  </a:lnTo>
                  <a:lnTo>
                    <a:pt x="233895" y="268262"/>
                  </a:lnTo>
                  <a:lnTo>
                    <a:pt x="224586" y="266407"/>
                  </a:lnTo>
                  <a:lnTo>
                    <a:pt x="214376" y="265785"/>
                  </a:lnTo>
                  <a:lnTo>
                    <a:pt x="204139" y="266407"/>
                  </a:lnTo>
                  <a:lnTo>
                    <a:pt x="168363" y="287388"/>
                  </a:lnTo>
                  <a:lnTo>
                    <a:pt x="164846" y="302691"/>
                  </a:lnTo>
                  <a:lnTo>
                    <a:pt x="165519" y="309816"/>
                  </a:lnTo>
                  <a:lnTo>
                    <a:pt x="196113" y="337413"/>
                  </a:lnTo>
                  <a:lnTo>
                    <a:pt x="204978" y="339077"/>
                  </a:lnTo>
                  <a:lnTo>
                    <a:pt x="204978" y="364375"/>
                  </a:lnTo>
                  <a:lnTo>
                    <a:pt x="147828" y="364375"/>
                  </a:lnTo>
                  <a:lnTo>
                    <a:pt x="147828" y="379780"/>
                  </a:lnTo>
                  <a:lnTo>
                    <a:pt x="281051" y="379780"/>
                  </a:lnTo>
                  <a:lnTo>
                    <a:pt x="281051" y="364375"/>
                  </a:lnTo>
                  <a:close/>
                </a:path>
                <a:path w="2657475" h="400050">
                  <a:moveTo>
                    <a:pt x="378841" y="7594"/>
                  </a:moveTo>
                  <a:lnTo>
                    <a:pt x="304927" y="7594"/>
                  </a:lnTo>
                  <a:lnTo>
                    <a:pt x="304927" y="23291"/>
                  </a:lnTo>
                  <a:lnTo>
                    <a:pt x="360045" y="23291"/>
                  </a:lnTo>
                  <a:lnTo>
                    <a:pt x="359778" y="32677"/>
                  </a:lnTo>
                  <a:lnTo>
                    <a:pt x="359359" y="41516"/>
                  </a:lnTo>
                  <a:lnTo>
                    <a:pt x="358775" y="49822"/>
                  </a:lnTo>
                  <a:lnTo>
                    <a:pt x="358013" y="57594"/>
                  </a:lnTo>
                  <a:lnTo>
                    <a:pt x="376301" y="59309"/>
                  </a:lnTo>
                  <a:lnTo>
                    <a:pt x="377393" y="48069"/>
                  </a:lnTo>
                  <a:lnTo>
                    <a:pt x="378180" y="35699"/>
                  </a:lnTo>
                  <a:lnTo>
                    <a:pt x="378675" y="22212"/>
                  </a:lnTo>
                  <a:lnTo>
                    <a:pt x="378841" y="7594"/>
                  </a:lnTo>
                  <a:close/>
                </a:path>
                <a:path w="2657475" h="400050">
                  <a:moveTo>
                    <a:pt x="389382" y="82448"/>
                  </a:moveTo>
                  <a:lnTo>
                    <a:pt x="388467" y="68910"/>
                  </a:lnTo>
                  <a:lnTo>
                    <a:pt x="388366" y="67195"/>
                  </a:lnTo>
                  <a:lnTo>
                    <a:pt x="380504" y="67678"/>
                  </a:lnTo>
                  <a:lnTo>
                    <a:pt x="370243" y="68110"/>
                  </a:lnTo>
                  <a:lnTo>
                    <a:pt x="342519" y="68910"/>
                  </a:lnTo>
                  <a:lnTo>
                    <a:pt x="342519" y="40551"/>
                  </a:lnTo>
                  <a:lnTo>
                    <a:pt x="323723" y="40551"/>
                  </a:lnTo>
                  <a:lnTo>
                    <a:pt x="323723" y="69049"/>
                  </a:lnTo>
                  <a:lnTo>
                    <a:pt x="317474" y="69189"/>
                  </a:lnTo>
                  <a:lnTo>
                    <a:pt x="292354" y="69354"/>
                  </a:lnTo>
                  <a:lnTo>
                    <a:pt x="294132" y="85051"/>
                  </a:lnTo>
                  <a:lnTo>
                    <a:pt x="319151" y="84899"/>
                  </a:lnTo>
                  <a:lnTo>
                    <a:pt x="343369" y="84404"/>
                  </a:lnTo>
                  <a:lnTo>
                    <a:pt x="366776" y="83591"/>
                  </a:lnTo>
                  <a:lnTo>
                    <a:pt x="389382" y="82448"/>
                  </a:lnTo>
                  <a:close/>
                </a:path>
                <a:path w="2657475" h="400050">
                  <a:moveTo>
                    <a:pt x="412115" y="299046"/>
                  </a:moveTo>
                  <a:lnTo>
                    <a:pt x="334391" y="299046"/>
                  </a:lnTo>
                  <a:lnTo>
                    <a:pt x="334391" y="290791"/>
                  </a:lnTo>
                  <a:lnTo>
                    <a:pt x="408940" y="290791"/>
                  </a:lnTo>
                  <a:lnTo>
                    <a:pt x="408940" y="256921"/>
                  </a:lnTo>
                  <a:lnTo>
                    <a:pt x="315722" y="256921"/>
                  </a:lnTo>
                  <a:lnTo>
                    <a:pt x="315722" y="270395"/>
                  </a:lnTo>
                  <a:lnTo>
                    <a:pt x="390271" y="270395"/>
                  </a:lnTo>
                  <a:lnTo>
                    <a:pt x="390271" y="278434"/>
                  </a:lnTo>
                  <a:lnTo>
                    <a:pt x="315722" y="278434"/>
                  </a:lnTo>
                  <a:lnTo>
                    <a:pt x="315722" y="312432"/>
                  </a:lnTo>
                  <a:lnTo>
                    <a:pt x="412115" y="312432"/>
                  </a:lnTo>
                  <a:lnTo>
                    <a:pt x="412115" y="299046"/>
                  </a:lnTo>
                  <a:close/>
                </a:path>
                <a:path w="2657475" h="400050">
                  <a:moveTo>
                    <a:pt x="412369" y="384695"/>
                  </a:moveTo>
                  <a:lnTo>
                    <a:pt x="333756" y="384695"/>
                  </a:lnTo>
                  <a:lnTo>
                    <a:pt x="333756" y="375983"/>
                  </a:lnTo>
                  <a:lnTo>
                    <a:pt x="409575" y="375983"/>
                  </a:lnTo>
                  <a:lnTo>
                    <a:pt x="409575" y="341985"/>
                  </a:lnTo>
                  <a:lnTo>
                    <a:pt x="315214" y="341985"/>
                  </a:lnTo>
                  <a:lnTo>
                    <a:pt x="315214" y="355371"/>
                  </a:lnTo>
                  <a:lnTo>
                    <a:pt x="390779" y="355371"/>
                  </a:lnTo>
                  <a:lnTo>
                    <a:pt x="390779" y="363778"/>
                  </a:lnTo>
                  <a:lnTo>
                    <a:pt x="315214" y="363778"/>
                  </a:lnTo>
                  <a:lnTo>
                    <a:pt x="315214" y="398094"/>
                  </a:lnTo>
                  <a:lnTo>
                    <a:pt x="412369" y="398094"/>
                  </a:lnTo>
                  <a:lnTo>
                    <a:pt x="412369" y="384695"/>
                  </a:lnTo>
                  <a:close/>
                </a:path>
                <a:path w="2657475" h="400050">
                  <a:moveTo>
                    <a:pt x="414782" y="123012"/>
                  </a:moveTo>
                  <a:lnTo>
                    <a:pt x="334264" y="123012"/>
                  </a:lnTo>
                  <a:lnTo>
                    <a:pt x="334264" y="92938"/>
                  </a:lnTo>
                  <a:lnTo>
                    <a:pt x="315468" y="92938"/>
                  </a:lnTo>
                  <a:lnTo>
                    <a:pt x="315468" y="138709"/>
                  </a:lnTo>
                  <a:lnTo>
                    <a:pt x="414782" y="138709"/>
                  </a:lnTo>
                  <a:lnTo>
                    <a:pt x="414782" y="123012"/>
                  </a:lnTo>
                  <a:close/>
                </a:path>
                <a:path w="2657475" h="400050">
                  <a:moveTo>
                    <a:pt x="428879" y="320332"/>
                  </a:moveTo>
                  <a:lnTo>
                    <a:pt x="295656" y="320332"/>
                  </a:lnTo>
                  <a:lnTo>
                    <a:pt x="295656" y="333717"/>
                  </a:lnTo>
                  <a:lnTo>
                    <a:pt x="428879" y="333717"/>
                  </a:lnTo>
                  <a:lnTo>
                    <a:pt x="428879" y="320332"/>
                  </a:lnTo>
                  <a:close/>
                </a:path>
                <a:path w="2657475" h="400050">
                  <a:moveTo>
                    <a:pt x="434086" y="46951"/>
                  </a:moveTo>
                  <a:lnTo>
                    <a:pt x="412877" y="46951"/>
                  </a:lnTo>
                  <a:lnTo>
                    <a:pt x="412877" y="0"/>
                  </a:lnTo>
                  <a:lnTo>
                    <a:pt x="394081" y="0"/>
                  </a:lnTo>
                  <a:lnTo>
                    <a:pt x="394081" y="105295"/>
                  </a:lnTo>
                  <a:lnTo>
                    <a:pt x="412877" y="105295"/>
                  </a:lnTo>
                  <a:lnTo>
                    <a:pt x="412877" y="62801"/>
                  </a:lnTo>
                  <a:lnTo>
                    <a:pt x="434086" y="62801"/>
                  </a:lnTo>
                  <a:lnTo>
                    <a:pt x="434086" y="46951"/>
                  </a:lnTo>
                  <a:close/>
                </a:path>
                <a:path w="2657475" h="400050">
                  <a:moveTo>
                    <a:pt x="533527" y="108648"/>
                  </a:moveTo>
                  <a:lnTo>
                    <a:pt x="531507" y="96012"/>
                  </a:lnTo>
                  <a:lnTo>
                    <a:pt x="531114" y="93535"/>
                  </a:lnTo>
                  <a:lnTo>
                    <a:pt x="522947" y="94792"/>
                  </a:lnTo>
                  <a:lnTo>
                    <a:pt x="510070" y="95605"/>
                  </a:lnTo>
                  <a:lnTo>
                    <a:pt x="492861" y="96012"/>
                  </a:lnTo>
                  <a:lnTo>
                    <a:pt x="492518" y="96012"/>
                  </a:lnTo>
                  <a:lnTo>
                    <a:pt x="470281" y="95999"/>
                  </a:lnTo>
                  <a:lnTo>
                    <a:pt x="470281" y="66446"/>
                  </a:lnTo>
                  <a:lnTo>
                    <a:pt x="521335" y="66446"/>
                  </a:lnTo>
                  <a:lnTo>
                    <a:pt x="521335" y="11087"/>
                  </a:lnTo>
                  <a:lnTo>
                    <a:pt x="452247" y="11087"/>
                  </a:lnTo>
                  <a:lnTo>
                    <a:pt x="452247" y="26784"/>
                  </a:lnTo>
                  <a:lnTo>
                    <a:pt x="502920" y="26784"/>
                  </a:lnTo>
                  <a:lnTo>
                    <a:pt x="502920" y="50901"/>
                  </a:lnTo>
                  <a:lnTo>
                    <a:pt x="451866" y="50901"/>
                  </a:lnTo>
                  <a:lnTo>
                    <a:pt x="451866" y="111544"/>
                  </a:lnTo>
                  <a:lnTo>
                    <a:pt x="501154" y="111340"/>
                  </a:lnTo>
                  <a:lnTo>
                    <a:pt x="509016" y="111175"/>
                  </a:lnTo>
                  <a:lnTo>
                    <a:pt x="516636" y="110921"/>
                  </a:lnTo>
                  <a:lnTo>
                    <a:pt x="524764" y="110083"/>
                  </a:lnTo>
                  <a:lnTo>
                    <a:pt x="533527" y="108648"/>
                  </a:lnTo>
                  <a:close/>
                </a:path>
                <a:path w="2657475" h="400050">
                  <a:moveTo>
                    <a:pt x="563626" y="0"/>
                  </a:moveTo>
                  <a:lnTo>
                    <a:pt x="545084" y="0"/>
                  </a:lnTo>
                  <a:lnTo>
                    <a:pt x="545084" y="143548"/>
                  </a:lnTo>
                  <a:lnTo>
                    <a:pt x="563626" y="143548"/>
                  </a:lnTo>
                  <a:lnTo>
                    <a:pt x="563626" y="0"/>
                  </a:lnTo>
                  <a:close/>
                </a:path>
                <a:path w="2657475" h="400050">
                  <a:moveTo>
                    <a:pt x="574167" y="264287"/>
                  </a:moveTo>
                  <a:lnTo>
                    <a:pt x="505079" y="264287"/>
                  </a:lnTo>
                  <a:lnTo>
                    <a:pt x="505079" y="279996"/>
                  </a:lnTo>
                  <a:lnTo>
                    <a:pt x="551434" y="279996"/>
                  </a:lnTo>
                  <a:lnTo>
                    <a:pt x="548424" y="287413"/>
                  </a:lnTo>
                  <a:lnTo>
                    <a:pt x="515683" y="320916"/>
                  </a:lnTo>
                  <a:lnTo>
                    <a:pt x="496316" y="329780"/>
                  </a:lnTo>
                  <a:lnTo>
                    <a:pt x="509397" y="344144"/>
                  </a:lnTo>
                  <a:lnTo>
                    <a:pt x="535355" y="329082"/>
                  </a:lnTo>
                  <a:lnTo>
                    <a:pt x="554774" y="310756"/>
                  </a:lnTo>
                  <a:lnTo>
                    <a:pt x="567702" y="289153"/>
                  </a:lnTo>
                  <a:lnTo>
                    <a:pt x="574167" y="264287"/>
                  </a:lnTo>
                  <a:close/>
                </a:path>
                <a:path w="2657475" h="400050">
                  <a:moveTo>
                    <a:pt x="618109" y="256032"/>
                  </a:moveTo>
                  <a:lnTo>
                    <a:pt x="599821" y="256032"/>
                  </a:lnTo>
                  <a:lnTo>
                    <a:pt x="599821" y="295986"/>
                  </a:lnTo>
                  <a:lnTo>
                    <a:pt x="565658" y="295986"/>
                  </a:lnTo>
                  <a:lnTo>
                    <a:pt x="565658" y="311848"/>
                  </a:lnTo>
                  <a:lnTo>
                    <a:pt x="599821" y="311848"/>
                  </a:lnTo>
                  <a:lnTo>
                    <a:pt x="599821" y="351574"/>
                  </a:lnTo>
                  <a:lnTo>
                    <a:pt x="618109" y="351574"/>
                  </a:lnTo>
                  <a:lnTo>
                    <a:pt x="618109" y="256032"/>
                  </a:lnTo>
                  <a:close/>
                </a:path>
                <a:path w="2657475" h="400050">
                  <a:moveTo>
                    <a:pt x="625729" y="385140"/>
                  </a:moveTo>
                  <a:lnTo>
                    <a:pt x="590042" y="370700"/>
                  </a:lnTo>
                  <a:lnTo>
                    <a:pt x="576072" y="340791"/>
                  </a:lnTo>
                  <a:lnTo>
                    <a:pt x="557530" y="340791"/>
                  </a:lnTo>
                  <a:lnTo>
                    <a:pt x="557530" y="347929"/>
                  </a:lnTo>
                  <a:lnTo>
                    <a:pt x="556641" y="353733"/>
                  </a:lnTo>
                  <a:lnTo>
                    <a:pt x="527519" y="380098"/>
                  </a:lnTo>
                  <a:lnTo>
                    <a:pt x="508000" y="384987"/>
                  </a:lnTo>
                  <a:lnTo>
                    <a:pt x="519303" y="399719"/>
                  </a:lnTo>
                  <a:lnTo>
                    <a:pt x="554113" y="383082"/>
                  </a:lnTo>
                  <a:lnTo>
                    <a:pt x="566801" y="370039"/>
                  </a:lnTo>
                  <a:lnTo>
                    <a:pt x="570445" y="374751"/>
                  </a:lnTo>
                  <a:lnTo>
                    <a:pt x="608622" y="398246"/>
                  </a:lnTo>
                  <a:lnTo>
                    <a:pt x="615442" y="399719"/>
                  </a:lnTo>
                  <a:lnTo>
                    <a:pt x="625729" y="385140"/>
                  </a:lnTo>
                  <a:close/>
                </a:path>
                <a:path w="2657475" h="400050">
                  <a:moveTo>
                    <a:pt x="759079" y="302691"/>
                  </a:moveTo>
                  <a:lnTo>
                    <a:pt x="758215" y="294589"/>
                  </a:lnTo>
                  <a:lnTo>
                    <a:pt x="755611" y="287388"/>
                  </a:lnTo>
                  <a:lnTo>
                    <a:pt x="751319" y="281178"/>
                  </a:lnTo>
                  <a:lnTo>
                    <a:pt x="745109" y="275678"/>
                  </a:lnTo>
                  <a:lnTo>
                    <a:pt x="740029" y="272757"/>
                  </a:lnTo>
                  <a:lnTo>
                    <a:pt x="740029" y="296087"/>
                  </a:lnTo>
                  <a:lnTo>
                    <a:pt x="739990" y="309384"/>
                  </a:lnTo>
                  <a:lnTo>
                    <a:pt x="737362" y="314591"/>
                  </a:lnTo>
                  <a:lnTo>
                    <a:pt x="726440" y="322338"/>
                  </a:lnTo>
                  <a:lnTo>
                    <a:pt x="719074" y="324269"/>
                  </a:lnTo>
                  <a:lnTo>
                    <a:pt x="700405" y="324269"/>
                  </a:lnTo>
                  <a:lnTo>
                    <a:pt x="692886" y="322338"/>
                  </a:lnTo>
                  <a:lnTo>
                    <a:pt x="681990" y="314655"/>
                  </a:lnTo>
                  <a:lnTo>
                    <a:pt x="679196" y="309384"/>
                  </a:lnTo>
                  <a:lnTo>
                    <a:pt x="679196" y="296087"/>
                  </a:lnTo>
                  <a:lnTo>
                    <a:pt x="681990" y="290868"/>
                  </a:lnTo>
                  <a:lnTo>
                    <a:pt x="692912" y="283121"/>
                  </a:lnTo>
                  <a:lnTo>
                    <a:pt x="700405" y="281178"/>
                  </a:lnTo>
                  <a:lnTo>
                    <a:pt x="719074" y="281178"/>
                  </a:lnTo>
                  <a:lnTo>
                    <a:pt x="726567" y="283121"/>
                  </a:lnTo>
                  <a:lnTo>
                    <a:pt x="731901" y="286981"/>
                  </a:lnTo>
                  <a:lnTo>
                    <a:pt x="737362" y="290868"/>
                  </a:lnTo>
                  <a:lnTo>
                    <a:pt x="709676" y="265785"/>
                  </a:lnTo>
                  <a:lnTo>
                    <a:pt x="699439" y="266407"/>
                  </a:lnTo>
                  <a:lnTo>
                    <a:pt x="663663" y="287388"/>
                  </a:lnTo>
                  <a:lnTo>
                    <a:pt x="660146" y="302691"/>
                  </a:lnTo>
                  <a:lnTo>
                    <a:pt x="661022" y="310832"/>
                  </a:lnTo>
                  <a:lnTo>
                    <a:pt x="690143" y="337210"/>
                  </a:lnTo>
                  <a:lnTo>
                    <a:pt x="709676" y="339674"/>
                  </a:lnTo>
                  <a:lnTo>
                    <a:pt x="719937" y="339064"/>
                  </a:lnTo>
                  <a:lnTo>
                    <a:pt x="751319" y="324269"/>
                  </a:lnTo>
                  <a:lnTo>
                    <a:pt x="755611" y="318058"/>
                  </a:lnTo>
                  <a:lnTo>
                    <a:pt x="758215" y="310832"/>
                  </a:lnTo>
                  <a:lnTo>
                    <a:pt x="759079" y="302691"/>
                  </a:lnTo>
                  <a:close/>
                </a:path>
                <a:path w="2657475" h="400050">
                  <a:moveTo>
                    <a:pt x="761746" y="126199"/>
                  </a:moveTo>
                  <a:lnTo>
                    <a:pt x="682752" y="126199"/>
                  </a:lnTo>
                  <a:lnTo>
                    <a:pt x="682752" y="118097"/>
                  </a:lnTo>
                  <a:lnTo>
                    <a:pt x="758190" y="118097"/>
                  </a:lnTo>
                  <a:lnTo>
                    <a:pt x="758190" y="81711"/>
                  </a:lnTo>
                  <a:lnTo>
                    <a:pt x="664210" y="81711"/>
                  </a:lnTo>
                  <a:lnTo>
                    <a:pt x="664210" y="96583"/>
                  </a:lnTo>
                  <a:lnTo>
                    <a:pt x="739648" y="96583"/>
                  </a:lnTo>
                  <a:lnTo>
                    <a:pt x="739648" y="104546"/>
                  </a:lnTo>
                  <a:lnTo>
                    <a:pt x="664210" y="104546"/>
                  </a:lnTo>
                  <a:lnTo>
                    <a:pt x="664210" y="141084"/>
                  </a:lnTo>
                  <a:lnTo>
                    <a:pt x="761746" y="141084"/>
                  </a:lnTo>
                  <a:lnTo>
                    <a:pt x="761746" y="126199"/>
                  </a:lnTo>
                  <a:close/>
                </a:path>
                <a:path w="2657475" h="400050">
                  <a:moveTo>
                    <a:pt x="772541" y="34899"/>
                  </a:moveTo>
                  <a:lnTo>
                    <a:pt x="761695" y="33578"/>
                  </a:lnTo>
                  <a:lnTo>
                    <a:pt x="751865" y="31394"/>
                  </a:lnTo>
                  <a:lnTo>
                    <a:pt x="743026" y="28359"/>
                  </a:lnTo>
                  <a:lnTo>
                    <a:pt x="736320" y="25006"/>
                  </a:lnTo>
                  <a:lnTo>
                    <a:pt x="735203" y="24447"/>
                  </a:lnTo>
                  <a:lnTo>
                    <a:pt x="725297" y="18669"/>
                  </a:lnTo>
                  <a:lnTo>
                    <a:pt x="720471" y="12801"/>
                  </a:lnTo>
                  <a:lnTo>
                    <a:pt x="720471" y="889"/>
                  </a:lnTo>
                  <a:lnTo>
                    <a:pt x="701929" y="889"/>
                  </a:lnTo>
                  <a:lnTo>
                    <a:pt x="701929" y="12801"/>
                  </a:lnTo>
                  <a:lnTo>
                    <a:pt x="697230" y="18630"/>
                  </a:lnTo>
                  <a:lnTo>
                    <a:pt x="660958" y="33413"/>
                  </a:lnTo>
                  <a:lnTo>
                    <a:pt x="649732" y="34747"/>
                  </a:lnTo>
                  <a:lnTo>
                    <a:pt x="659638" y="48590"/>
                  </a:lnTo>
                  <a:lnTo>
                    <a:pt x="676059" y="44996"/>
                  </a:lnTo>
                  <a:lnTo>
                    <a:pt x="690130" y="39865"/>
                  </a:lnTo>
                  <a:lnTo>
                    <a:pt x="701827" y="33210"/>
                  </a:lnTo>
                  <a:lnTo>
                    <a:pt x="711200" y="25006"/>
                  </a:lnTo>
                  <a:lnTo>
                    <a:pt x="721194" y="33464"/>
                  </a:lnTo>
                  <a:lnTo>
                    <a:pt x="733298" y="40246"/>
                  </a:lnTo>
                  <a:lnTo>
                    <a:pt x="747483" y="45339"/>
                  </a:lnTo>
                  <a:lnTo>
                    <a:pt x="763778" y="48742"/>
                  </a:lnTo>
                  <a:lnTo>
                    <a:pt x="772541" y="34899"/>
                  </a:lnTo>
                  <a:close/>
                </a:path>
                <a:path w="2657475" h="400050">
                  <a:moveTo>
                    <a:pt x="776351" y="363334"/>
                  </a:moveTo>
                  <a:lnTo>
                    <a:pt x="643128" y="363334"/>
                  </a:lnTo>
                  <a:lnTo>
                    <a:pt x="643128" y="378739"/>
                  </a:lnTo>
                  <a:lnTo>
                    <a:pt x="776351" y="378739"/>
                  </a:lnTo>
                  <a:lnTo>
                    <a:pt x="776351" y="363334"/>
                  </a:lnTo>
                  <a:close/>
                </a:path>
                <a:path w="2657475" h="400050">
                  <a:moveTo>
                    <a:pt x="777875" y="58483"/>
                  </a:moveTo>
                  <a:lnTo>
                    <a:pt x="720598" y="58483"/>
                  </a:lnTo>
                  <a:lnTo>
                    <a:pt x="720598" y="42494"/>
                  </a:lnTo>
                  <a:lnTo>
                    <a:pt x="701802" y="42494"/>
                  </a:lnTo>
                  <a:lnTo>
                    <a:pt x="701802" y="58483"/>
                  </a:lnTo>
                  <a:lnTo>
                    <a:pt x="644652" y="58483"/>
                  </a:lnTo>
                  <a:lnTo>
                    <a:pt x="644652" y="73748"/>
                  </a:lnTo>
                  <a:lnTo>
                    <a:pt x="777875" y="73748"/>
                  </a:lnTo>
                  <a:lnTo>
                    <a:pt x="777875" y="58483"/>
                  </a:lnTo>
                  <a:close/>
                </a:path>
                <a:path w="2657475" h="400050">
                  <a:moveTo>
                    <a:pt x="908177" y="54241"/>
                  </a:moveTo>
                  <a:lnTo>
                    <a:pt x="831596" y="54241"/>
                  </a:lnTo>
                  <a:lnTo>
                    <a:pt x="831596" y="44348"/>
                  </a:lnTo>
                  <a:lnTo>
                    <a:pt x="905129" y="44348"/>
                  </a:lnTo>
                  <a:lnTo>
                    <a:pt x="905129" y="4394"/>
                  </a:lnTo>
                  <a:lnTo>
                    <a:pt x="813054" y="4394"/>
                  </a:lnTo>
                  <a:lnTo>
                    <a:pt x="813054" y="20091"/>
                  </a:lnTo>
                  <a:lnTo>
                    <a:pt x="886587" y="20091"/>
                  </a:lnTo>
                  <a:lnTo>
                    <a:pt x="886587" y="29540"/>
                  </a:lnTo>
                  <a:lnTo>
                    <a:pt x="813054" y="29540"/>
                  </a:lnTo>
                  <a:lnTo>
                    <a:pt x="813054" y="69951"/>
                  </a:lnTo>
                  <a:lnTo>
                    <a:pt x="908177" y="69951"/>
                  </a:lnTo>
                  <a:lnTo>
                    <a:pt x="908177" y="54241"/>
                  </a:lnTo>
                  <a:close/>
                </a:path>
                <a:path w="2657475" h="400050">
                  <a:moveTo>
                    <a:pt x="924179" y="364680"/>
                  </a:moveTo>
                  <a:lnTo>
                    <a:pt x="866902" y="364680"/>
                  </a:lnTo>
                  <a:lnTo>
                    <a:pt x="866902" y="344589"/>
                  </a:lnTo>
                  <a:lnTo>
                    <a:pt x="908431" y="344589"/>
                  </a:lnTo>
                  <a:lnTo>
                    <a:pt x="908431" y="329184"/>
                  </a:lnTo>
                  <a:lnTo>
                    <a:pt x="828675" y="329184"/>
                  </a:lnTo>
                  <a:lnTo>
                    <a:pt x="828675" y="313334"/>
                  </a:lnTo>
                  <a:lnTo>
                    <a:pt x="904621" y="313334"/>
                  </a:lnTo>
                  <a:lnTo>
                    <a:pt x="904621" y="268528"/>
                  </a:lnTo>
                  <a:lnTo>
                    <a:pt x="810133" y="268528"/>
                  </a:lnTo>
                  <a:lnTo>
                    <a:pt x="810133" y="283933"/>
                  </a:lnTo>
                  <a:lnTo>
                    <a:pt x="885952" y="283933"/>
                  </a:lnTo>
                  <a:lnTo>
                    <a:pt x="885952" y="298373"/>
                  </a:lnTo>
                  <a:lnTo>
                    <a:pt x="809879" y="298373"/>
                  </a:lnTo>
                  <a:lnTo>
                    <a:pt x="809879" y="344589"/>
                  </a:lnTo>
                  <a:lnTo>
                    <a:pt x="848233" y="344589"/>
                  </a:lnTo>
                  <a:lnTo>
                    <a:pt x="848233" y="364680"/>
                  </a:lnTo>
                  <a:lnTo>
                    <a:pt x="790956" y="364680"/>
                  </a:lnTo>
                  <a:lnTo>
                    <a:pt x="790956" y="380225"/>
                  </a:lnTo>
                  <a:lnTo>
                    <a:pt x="924179" y="380225"/>
                  </a:lnTo>
                  <a:lnTo>
                    <a:pt x="924179" y="364680"/>
                  </a:lnTo>
                  <a:close/>
                </a:path>
                <a:path w="2657475" h="400050">
                  <a:moveTo>
                    <a:pt x="925703" y="80886"/>
                  </a:moveTo>
                  <a:lnTo>
                    <a:pt x="792480" y="80886"/>
                  </a:lnTo>
                  <a:lnTo>
                    <a:pt x="792480" y="96735"/>
                  </a:lnTo>
                  <a:lnTo>
                    <a:pt x="849630" y="96735"/>
                  </a:lnTo>
                  <a:lnTo>
                    <a:pt x="849630" y="143548"/>
                  </a:lnTo>
                  <a:lnTo>
                    <a:pt x="868426" y="143548"/>
                  </a:lnTo>
                  <a:lnTo>
                    <a:pt x="868426" y="96735"/>
                  </a:lnTo>
                  <a:lnTo>
                    <a:pt x="925703" y="96735"/>
                  </a:lnTo>
                  <a:lnTo>
                    <a:pt x="925703" y="80886"/>
                  </a:lnTo>
                  <a:close/>
                </a:path>
                <a:path w="2657475" h="400050">
                  <a:moveTo>
                    <a:pt x="1028065" y="68757"/>
                  </a:moveTo>
                  <a:lnTo>
                    <a:pt x="995006" y="39827"/>
                  </a:lnTo>
                  <a:lnTo>
                    <a:pt x="992378" y="6096"/>
                  </a:lnTo>
                  <a:lnTo>
                    <a:pt x="973709" y="6096"/>
                  </a:lnTo>
                  <a:lnTo>
                    <a:pt x="973709" y="26936"/>
                  </a:lnTo>
                  <a:lnTo>
                    <a:pt x="973061" y="33845"/>
                  </a:lnTo>
                  <a:lnTo>
                    <a:pt x="952055" y="66052"/>
                  </a:lnTo>
                  <a:lnTo>
                    <a:pt x="937895" y="74485"/>
                  </a:lnTo>
                  <a:lnTo>
                    <a:pt x="951484" y="87960"/>
                  </a:lnTo>
                  <a:lnTo>
                    <a:pt x="980694" y="60350"/>
                  </a:lnTo>
                  <a:lnTo>
                    <a:pt x="983488" y="54838"/>
                  </a:lnTo>
                  <a:lnTo>
                    <a:pt x="990028" y="63741"/>
                  </a:lnTo>
                  <a:lnTo>
                    <a:pt x="997673" y="71501"/>
                  </a:lnTo>
                  <a:lnTo>
                    <a:pt x="1006411" y="78130"/>
                  </a:lnTo>
                  <a:lnTo>
                    <a:pt x="1016254" y="83642"/>
                  </a:lnTo>
                  <a:lnTo>
                    <a:pt x="1028065" y="68757"/>
                  </a:lnTo>
                  <a:close/>
                </a:path>
                <a:path w="2657475" h="400050">
                  <a:moveTo>
                    <a:pt x="1063117" y="0"/>
                  </a:moveTo>
                  <a:lnTo>
                    <a:pt x="1044829" y="0"/>
                  </a:lnTo>
                  <a:lnTo>
                    <a:pt x="1044829" y="16141"/>
                  </a:lnTo>
                  <a:lnTo>
                    <a:pt x="1016635" y="16141"/>
                  </a:lnTo>
                  <a:lnTo>
                    <a:pt x="1016635" y="31102"/>
                  </a:lnTo>
                  <a:lnTo>
                    <a:pt x="1044829" y="31102"/>
                  </a:lnTo>
                  <a:lnTo>
                    <a:pt x="1044829" y="42633"/>
                  </a:lnTo>
                  <a:lnTo>
                    <a:pt x="1016635" y="42633"/>
                  </a:lnTo>
                  <a:lnTo>
                    <a:pt x="1016635" y="57594"/>
                  </a:lnTo>
                  <a:lnTo>
                    <a:pt x="1044829" y="57594"/>
                  </a:lnTo>
                  <a:lnTo>
                    <a:pt x="1044829" y="102692"/>
                  </a:lnTo>
                  <a:lnTo>
                    <a:pt x="1063117" y="102692"/>
                  </a:lnTo>
                  <a:lnTo>
                    <a:pt x="1063117" y="0"/>
                  </a:lnTo>
                  <a:close/>
                </a:path>
                <a:path w="2657475" h="400050">
                  <a:moveTo>
                    <a:pt x="1065911" y="122859"/>
                  </a:moveTo>
                  <a:lnTo>
                    <a:pt x="989203" y="122859"/>
                  </a:lnTo>
                  <a:lnTo>
                    <a:pt x="989203" y="89598"/>
                  </a:lnTo>
                  <a:lnTo>
                    <a:pt x="970534" y="89598"/>
                  </a:lnTo>
                  <a:lnTo>
                    <a:pt x="970534" y="138557"/>
                  </a:lnTo>
                  <a:lnTo>
                    <a:pt x="1065911" y="138557"/>
                  </a:lnTo>
                  <a:lnTo>
                    <a:pt x="1065911" y="122859"/>
                  </a:lnTo>
                  <a:close/>
                </a:path>
                <a:path w="2657475" h="400050">
                  <a:moveTo>
                    <a:pt x="1090295" y="258940"/>
                  </a:moveTo>
                  <a:lnTo>
                    <a:pt x="1072134" y="258940"/>
                  </a:lnTo>
                  <a:lnTo>
                    <a:pt x="1072134" y="283794"/>
                  </a:lnTo>
                  <a:lnTo>
                    <a:pt x="1072134" y="299339"/>
                  </a:lnTo>
                  <a:lnTo>
                    <a:pt x="1072134" y="330377"/>
                  </a:lnTo>
                  <a:lnTo>
                    <a:pt x="1058926" y="330377"/>
                  </a:lnTo>
                  <a:lnTo>
                    <a:pt x="1059561" y="326301"/>
                  </a:lnTo>
                  <a:lnTo>
                    <a:pt x="1059815" y="322872"/>
                  </a:lnTo>
                  <a:lnTo>
                    <a:pt x="1059942" y="308648"/>
                  </a:lnTo>
                  <a:lnTo>
                    <a:pt x="1059561" y="303403"/>
                  </a:lnTo>
                  <a:lnTo>
                    <a:pt x="1058926" y="299339"/>
                  </a:lnTo>
                  <a:lnTo>
                    <a:pt x="1072134" y="299339"/>
                  </a:lnTo>
                  <a:lnTo>
                    <a:pt x="1072134" y="283794"/>
                  </a:lnTo>
                  <a:lnTo>
                    <a:pt x="1054608" y="283794"/>
                  </a:lnTo>
                  <a:lnTo>
                    <a:pt x="1052614" y="280289"/>
                  </a:lnTo>
                  <a:lnTo>
                    <a:pt x="1049794" y="275336"/>
                  </a:lnTo>
                  <a:lnTo>
                    <a:pt x="1043584" y="269278"/>
                  </a:lnTo>
                  <a:lnTo>
                    <a:pt x="1041654" y="268363"/>
                  </a:lnTo>
                  <a:lnTo>
                    <a:pt x="1041654" y="315036"/>
                  </a:lnTo>
                  <a:lnTo>
                    <a:pt x="1041412" y="322999"/>
                  </a:lnTo>
                  <a:lnTo>
                    <a:pt x="1031748" y="349796"/>
                  </a:lnTo>
                  <a:lnTo>
                    <a:pt x="1022223" y="349796"/>
                  </a:lnTo>
                  <a:lnTo>
                    <a:pt x="1012190" y="315036"/>
                  </a:lnTo>
                  <a:lnTo>
                    <a:pt x="1013117" y="299847"/>
                  </a:lnTo>
                  <a:lnTo>
                    <a:pt x="1015898" y="288988"/>
                  </a:lnTo>
                  <a:lnTo>
                    <a:pt x="1020546" y="282460"/>
                  </a:lnTo>
                  <a:lnTo>
                    <a:pt x="1027049" y="280289"/>
                  </a:lnTo>
                  <a:lnTo>
                    <a:pt x="1033449" y="282460"/>
                  </a:lnTo>
                  <a:lnTo>
                    <a:pt x="1038009" y="288988"/>
                  </a:lnTo>
                  <a:lnTo>
                    <a:pt x="1040739" y="299847"/>
                  </a:lnTo>
                  <a:lnTo>
                    <a:pt x="1041654" y="315036"/>
                  </a:lnTo>
                  <a:lnTo>
                    <a:pt x="1041654" y="268363"/>
                  </a:lnTo>
                  <a:lnTo>
                    <a:pt x="1035989" y="265658"/>
                  </a:lnTo>
                  <a:lnTo>
                    <a:pt x="1027049" y="264439"/>
                  </a:lnTo>
                  <a:lnTo>
                    <a:pt x="1019594" y="265277"/>
                  </a:lnTo>
                  <a:lnTo>
                    <a:pt x="994676" y="303669"/>
                  </a:lnTo>
                  <a:lnTo>
                    <a:pt x="994156" y="315036"/>
                  </a:lnTo>
                  <a:lnTo>
                    <a:pt x="994676" y="326428"/>
                  </a:lnTo>
                  <a:lnTo>
                    <a:pt x="1013040" y="362343"/>
                  </a:lnTo>
                  <a:lnTo>
                    <a:pt x="1027049" y="365645"/>
                  </a:lnTo>
                  <a:lnTo>
                    <a:pt x="1036066" y="364413"/>
                  </a:lnTo>
                  <a:lnTo>
                    <a:pt x="1043698" y="360718"/>
                  </a:lnTo>
                  <a:lnTo>
                    <a:pt x="1049921" y="354558"/>
                  </a:lnTo>
                  <a:lnTo>
                    <a:pt x="1052576" y="349796"/>
                  </a:lnTo>
                  <a:lnTo>
                    <a:pt x="1054735" y="345922"/>
                  </a:lnTo>
                  <a:lnTo>
                    <a:pt x="1072134" y="345922"/>
                  </a:lnTo>
                  <a:lnTo>
                    <a:pt x="1072134" y="395185"/>
                  </a:lnTo>
                  <a:lnTo>
                    <a:pt x="1090295" y="395185"/>
                  </a:lnTo>
                  <a:lnTo>
                    <a:pt x="1090295" y="345922"/>
                  </a:lnTo>
                  <a:lnTo>
                    <a:pt x="1090295" y="330377"/>
                  </a:lnTo>
                  <a:lnTo>
                    <a:pt x="1090295" y="299339"/>
                  </a:lnTo>
                  <a:lnTo>
                    <a:pt x="1090295" y="283794"/>
                  </a:lnTo>
                  <a:lnTo>
                    <a:pt x="1090295" y="258940"/>
                  </a:lnTo>
                  <a:close/>
                </a:path>
                <a:path w="2657475" h="400050">
                  <a:moveTo>
                    <a:pt x="1117346" y="256032"/>
                  </a:moveTo>
                  <a:lnTo>
                    <a:pt x="1098931" y="256032"/>
                  </a:lnTo>
                  <a:lnTo>
                    <a:pt x="1098931" y="399580"/>
                  </a:lnTo>
                  <a:lnTo>
                    <a:pt x="1117346" y="399580"/>
                  </a:lnTo>
                  <a:lnTo>
                    <a:pt x="1117346" y="256032"/>
                  </a:lnTo>
                  <a:close/>
                </a:path>
                <a:path w="2657475" h="400050">
                  <a:moveTo>
                    <a:pt x="1174115" y="45097"/>
                  </a:moveTo>
                  <a:lnTo>
                    <a:pt x="1173416" y="37414"/>
                  </a:lnTo>
                  <a:lnTo>
                    <a:pt x="1171321" y="30467"/>
                  </a:lnTo>
                  <a:lnTo>
                    <a:pt x="1167980" y="24561"/>
                  </a:lnTo>
                  <a:lnTo>
                    <a:pt x="1167841" y="24307"/>
                  </a:lnTo>
                  <a:lnTo>
                    <a:pt x="1162939" y="18897"/>
                  </a:lnTo>
                  <a:lnTo>
                    <a:pt x="1157033" y="14516"/>
                  </a:lnTo>
                  <a:lnTo>
                    <a:pt x="1155014" y="13563"/>
                  </a:lnTo>
                  <a:lnTo>
                    <a:pt x="1155014" y="50952"/>
                  </a:lnTo>
                  <a:lnTo>
                    <a:pt x="1153160" y="55676"/>
                  </a:lnTo>
                  <a:lnTo>
                    <a:pt x="1149184" y="59601"/>
                  </a:lnTo>
                  <a:lnTo>
                    <a:pt x="1145413" y="63461"/>
                  </a:lnTo>
                  <a:lnTo>
                    <a:pt x="1140460" y="65405"/>
                  </a:lnTo>
                  <a:lnTo>
                    <a:pt x="1128141" y="65405"/>
                  </a:lnTo>
                  <a:lnTo>
                    <a:pt x="1123061" y="63487"/>
                  </a:lnTo>
                  <a:lnTo>
                    <a:pt x="1115187" y="55803"/>
                  </a:lnTo>
                  <a:lnTo>
                    <a:pt x="1113282" y="50952"/>
                  </a:lnTo>
                  <a:lnTo>
                    <a:pt x="1113282" y="39141"/>
                  </a:lnTo>
                  <a:lnTo>
                    <a:pt x="1115187" y="34226"/>
                  </a:lnTo>
                  <a:lnTo>
                    <a:pt x="1122807" y="26492"/>
                  </a:lnTo>
                  <a:lnTo>
                    <a:pt x="1127887" y="24561"/>
                  </a:lnTo>
                  <a:lnTo>
                    <a:pt x="1140333" y="24561"/>
                  </a:lnTo>
                  <a:lnTo>
                    <a:pt x="1155014" y="50952"/>
                  </a:lnTo>
                  <a:lnTo>
                    <a:pt x="1155014" y="13563"/>
                  </a:lnTo>
                  <a:lnTo>
                    <a:pt x="1150366" y="11366"/>
                  </a:lnTo>
                  <a:lnTo>
                    <a:pt x="1142936" y="9486"/>
                  </a:lnTo>
                  <a:lnTo>
                    <a:pt x="1134745" y="8851"/>
                  </a:lnTo>
                  <a:lnTo>
                    <a:pt x="1126502" y="9486"/>
                  </a:lnTo>
                  <a:lnTo>
                    <a:pt x="1094955" y="37414"/>
                  </a:lnTo>
                  <a:lnTo>
                    <a:pt x="1094232" y="45097"/>
                  </a:lnTo>
                  <a:lnTo>
                    <a:pt x="1094943" y="52730"/>
                  </a:lnTo>
                  <a:lnTo>
                    <a:pt x="1125855" y="80492"/>
                  </a:lnTo>
                  <a:lnTo>
                    <a:pt x="1133983" y="81114"/>
                  </a:lnTo>
                  <a:lnTo>
                    <a:pt x="1142123" y="80492"/>
                  </a:lnTo>
                  <a:lnTo>
                    <a:pt x="1173391" y="52692"/>
                  </a:lnTo>
                  <a:lnTo>
                    <a:pt x="1174115" y="45097"/>
                  </a:lnTo>
                  <a:close/>
                </a:path>
                <a:path w="2657475" h="400050">
                  <a:moveTo>
                    <a:pt x="1187323" y="117348"/>
                  </a:moveTo>
                  <a:lnTo>
                    <a:pt x="1186307" y="101942"/>
                  </a:lnTo>
                  <a:lnTo>
                    <a:pt x="1167206" y="102895"/>
                  </a:lnTo>
                  <a:lnTo>
                    <a:pt x="1143825" y="103568"/>
                  </a:lnTo>
                  <a:lnTo>
                    <a:pt x="1116152" y="103974"/>
                  </a:lnTo>
                  <a:lnTo>
                    <a:pt x="1084199" y="104101"/>
                  </a:lnTo>
                  <a:lnTo>
                    <a:pt x="1086104" y="119811"/>
                  </a:lnTo>
                  <a:lnTo>
                    <a:pt x="1112647" y="119659"/>
                  </a:lnTo>
                  <a:lnTo>
                    <a:pt x="1138377" y="119202"/>
                  </a:lnTo>
                  <a:lnTo>
                    <a:pt x="1163269" y="118427"/>
                  </a:lnTo>
                  <a:lnTo>
                    <a:pt x="1187323" y="117348"/>
                  </a:lnTo>
                  <a:close/>
                </a:path>
                <a:path w="2657475" h="400050">
                  <a:moveTo>
                    <a:pt x="1211326" y="0"/>
                  </a:moveTo>
                  <a:lnTo>
                    <a:pt x="1192784" y="0"/>
                  </a:lnTo>
                  <a:lnTo>
                    <a:pt x="1192784" y="143548"/>
                  </a:lnTo>
                  <a:lnTo>
                    <a:pt x="1211326" y="143548"/>
                  </a:lnTo>
                  <a:lnTo>
                    <a:pt x="1211326" y="0"/>
                  </a:lnTo>
                  <a:close/>
                </a:path>
                <a:path w="2657475" h="400050">
                  <a:moveTo>
                    <a:pt x="1227709" y="318693"/>
                  </a:moveTo>
                  <a:lnTo>
                    <a:pt x="1194587" y="290982"/>
                  </a:lnTo>
                  <a:lnTo>
                    <a:pt x="1192022" y="260565"/>
                  </a:lnTo>
                  <a:lnTo>
                    <a:pt x="1173353" y="260565"/>
                  </a:lnTo>
                  <a:lnTo>
                    <a:pt x="1173353" y="278434"/>
                  </a:lnTo>
                  <a:lnTo>
                    <a:pt x="1172730" y="285191"/>
                  </a:lnTo>
                  <a:lnTo>
                    <a:pt x="1145082" y="320649"/>
                  </a:lnTo>
                  <a:lnTo>
                    <a:pt x="1137539" y="324497"/>
                  </a:lnTo>
                  <a:lnTo>
                    <a:pt x="1151128" y="337883"/>
                  </a:lnTo>
                  <a:lnTo>
                    <a:pt x="1156335" y="335114"/>
                  </a:lnTo>
                  <a:lnTo>
                    <a:pt x="1162304" y="330441"/>
                  </a:lnTo>
                  <a:lnTo>
                    <a:pt x="1169035" y="323900"/>
                  </a:lnTo>
                  <a:lnTo>
                    <a:pt x="1175893" y="317347"/>
                  </a:lnTo>
                  <a:lnTo>
                    <a:pt x="1180592" y="311492"/>
                  </a:lnTo>
                  <a:lnTo>
                    <a:pt x="1183132" y="306336"/>
                  </a:lnTo>
                  <a:lnTo>
                    <a:pt x="1189088" y="314261"/>
                  </a:lnTo>
                  <a:lnTo>
                    <a:pt x="1196505" y="321449"/>
                  </a:lnTo>
                  <a:lnTo>
                    <a:pt x="1205433" y="327888"/>
                  </a:lnTo>
                  <a:lnTo>
                    <a:pt x="1215898" y="333565"/>
                  </a:lnTo>
                  <a:lnTo>
                    <a:pt x="1227709" y="318693"/>
                  </a:lnTo>
                  <a:close/>
                </a:path>
                <a:path w="2657475" h="400050">
                  <a:moveTo>
                    <a:pt x="1257935" y="361696"/>
                  </a:moveTo>
                  <a:lnTo>
                    <a:pt x="1255395" y="357530"/>
                  </a:lnTo>
                  <a:lnTo>
                    <a:pt x="1253744" y="354812"/>
                  </a:lnTo>
                  <a:lnTo>
                    <a:pt x="1245235" y="349681"/>
                  </a:lnTo>
                  <a:lnTo>
                    <a:pt x="1238758" y="346532"/>
                  </a:lnTo>
                  <a:lnTo>
                    <a:pt x="1238758" y="370332"/>
                  </a:lnTo>
                  <a:lnTo>
                    <a:pt x="1236941" y="376072"/>
                  </a:lnTo>
                  <a:lnTo>
                    <a:pt x="1231544" y="380161"/>
                  </a:lnTo>
                  <a:lnTo>
                    <a:pt x="1222565" y="382612"/>
                  </a:lnTo>
                  <a:lnTo>
                    <a:pt x="1210056" y="383425"/>
                  </a:lnTo>
                  <a:lnTo>
                    <a:pt x="1197571" y="382612"/>
                  </a:lnTo>
                  <a:lnTo>
                    <a:pt x="1188681" y="380161"/>
                  </a:lnTo>
                  <a:lnTo>
                    <a:pt x="1183373" y="376072"/>
                  </a:lnTo>
                  <a:lnTo>
                    <a:pt x="1181608" y="370332"/>
                  </a:lnTo>
                  <a:lnTo>
                    <a:pt x="1183373" y="364731"/>
                  </a:lnTo>
                  <a:lnTo>
                    <a:pt x="1188681" y="360730"/>
                  </a:lnTo>
                  <a:lnTo>
                    <a:pt x="1197571" y="358330"/>
                  </a:lnTo>
                  <a:lnTo>
                    <a:pt x="1210056" y="357530"/>
                  </a:lnTo>
                  <a:lnTo>
                    <a:pt x="1222565" y="358330"/>
                  </a:lnTo>
                  <a:lnTo>
                    <a:pt x="1231544" y="360730"/>
                  </a:lnTo>
                  <a:lnTo>
                    <a:pt x="1236941" y="364731"/>
                  </a:lnTo>
                  <a:lnTo>
                    <a:pt x="1238758" y="370332"/>
                  </a:lnTo>
                  <a:lnTo>
                    <a:pt x="1238758" y="346532"/>
                  </a:lnTo>
                  <a:lnTo>
                    <a:pt x="1238326" y="346316"/>
                  </a:lnTo>
                  <a:lnTo>
                    <a:pt x="1230160" y="343916"/>
                  </a:lnTo>
                  <a:lnTo>
                    <a:pt x="1220749" y="342468"/>
                  </a:lnTo>
                  <a:lnTo>
                    <a:pt x="1210056" y="341985"/>
                  </a:lnTo>
                  <a:lnTo>
                    <a:pt x="1199413" y="342480"/>
                  </a:lnTo>
                  <a:lnTo>
                    <a:pt x="1162202" y="361696"/>
                  </a:lnTo>
                  <a:lnTo>
                    <a:pt x="1162202" y="379018"/>
                  </a:lnTo>
                  <a:lnTo>
                    <a:pt x="1199311" y="398500"/>
                  </a:lnTo>
                  <a:lnTo>
                    <a:pt x="1210056" y="398983"/>
                  </a:lnTo>
                  <a:lnTo>
                    <a:pt x="1220838" y="398500"/>
                  </a:lnTo>
                  <a:lnTo>
                    <a:pt x="1255268" y="383425"/>
                  </a:lnTo>
                  <a:lnTo>
                    <a:pt x="1257935" y="379018"/>
                  </a:lnTo>
                  <a:lnTo>
                    <a:pt x="1257935" y="361696"/>
                  </a:lnTo>
                  <a:close/>
                </a:path>
                <a:path w="2657475" h="400050">
                  <a:moveTo>
                    <a:pt x="1277366" y="291223"/>
                  </a:moveTo>
                  <a:lnTo>
                    <a:pt x="1255649" y="291223"/>
                  </a:lnTo>
                  <a:lnTo>
                    <a:pt x="1255649" y="256032"/>
                  </a:lnTo>
                  <a:lnTo>
                    <a:pt x="1236853" y="256032"/>
                  </a:lnTo>
                  <a:lnTo>
                    <a:pt x="1236853" y="339826"/>
                  </a:lnTo>
                  <a:lnTo>
                    <a:pt x="1255649" y="339826"/>
                  </a:lnTo>
                  <a:lnTo>
                    <a:pt x="1255649" y="306933"/>
                  </a:lnTo>
                  <a:lnTo>
                    <a:pt x="1277366" y="306933"/>
                  </a:lnTo>
                  <a:lnTo>
                    <a:pt x="1277366" y="291223"/>
                  </a:lnTo>
                  <a:close/>
                </a:path>
                <a:path w="2657475" h="400050">
                  <a:moveTo>
                    <a:pt x="1361821" y="96139"/>
                  </a:moveTo>
                  <a:lnTo>
                    <a:pt x="1355699" y="91541"/>
                  </a:lnTo>
                  <a:lnTo>
                    <a:pt x="1350302" y="86194"/>
                  </a:lnTo>
                  <a:lnTo>
                    <a:pt x="1345653" y="80111"/>
                  </a:lnTo>
                  <a:lnTo>
                    <a:pt x="1345082" y="79108"/>
                  </a:lnTo>
                  <a:lnTo>
                    <a:pt x="1341755" y="73291"/>
                  </a:lnTo>
                  <a:lnTo>
                    <a:pt x="1338580" y="65951"/>
                  </a:lnTo>
                  <a:lnTo>
                    <a:pt x="1336319" y="58229"/>
                  </a:lnTo>
                  <a:lnTo>
                    <a:pt x="1334960" y="50165"/>
                  </a:lnTo>
                  <a:lnTo>
                    <a:pt x="1334516" y="41744"/>
                  </a:lnTo>
                  <a:lnTo>
                    <a:pt x="1334516" y="9753"/>
                  </a:lnTo>
                  <a:lnTo>
                    <a:pt x="1316482" y="9753"/>
                  </a:lnTo>
                  <a:lnTo>
                    <a:pt x="1315974" y="50711"/>
                  </a:lnTo>
                  <a:lnTo>
                    <a:pt x="1298829" y="89966"/>
                  </a:lnTo>
                  <a:lnTo>
                    <a:pt x="1285748" y="100761"/>
                  </a:lnTo>
                  <a:lnTo>
                    <a:pt x="1299083" y="112966"/>
                  </a:lnTo>
                  <a:lnTo>
                    <a:pt x="1325372" y="79108"/>
                  </a:lnTo>
                  <a:lnTo>
                    <a:pt x="1327404" y="83515"/>
                  </a:lnTo>
                  <a:lnTo>
                    <a:pt x="1330706" y="88811"/>
                  </a:lnTo>
                  <a:lnTo>
                    <a:pt x="1335532" y="94983"/>
                  </a:lnTo>
                  <a:lnTo>
                    <a:pt x="1340231" y="101168"/>
                  </a:lnTo>
                  <a:lnTo>
                    <a:pt x="1344803" y="105918"/>
                  </a:lnTo>
                  <a:lnTo>
                    <a:pt x="1348867" y="109245"/>
                  </a:lnTo>
                  <a:lnTo>
                    <a:pt x="1361821" y="96139"/>
                  </a:lnTo>
                  <a:close/>
                </a:path>
                <a:path w="2657475" h="400050">
                  <a:moveTo>
                    <a:pt x="1386205" y="333946"/>
                  </a:moveTo>
                  <a:lnTo>
                    <a:pt x="1385074" y="320471"/>
                  </a:lnTo>
                  <a:lnTo>
                    <a:pt x="1384935" y="318693"/>
                  </a:lnTo>
                  <a:lnTo>
                    <a:pt x="1378635" y="319112"/>
                  </a:lnTo>
                  <a:lnTo>
                    <a:pt x="1370050" y="319544"/>
                  </a:lnTo>
                  <a:lnTo>
                    <a:pt x="1345946" y="320471"/>
                  </a:lnTo>
                  <a:lnTo>
                    <a:pt x="1345946" y="307822"/>
                  </a:lnTo>
                  <a:lnTo>
                    <a:pt x="1372489" y="307822"/>
                  </a:lnTo>
                  <a:lnTo>
                    <a:pt x="1372489" y="292125"/>
                  </a:lnTo>
                  <a:lnTo>
                    <a:pt x="1319784" y="292125"/>
                  </a:lnTo>
                  <a:lnTo>
                    <a:pt x="1319784" y="276415"/>
                  </a:lnTo>
                  <a:lnTo>
                    <a:pt x="1371092" y="276415"/>
                  </a:lnTo>
                  <a:lnTo>
                    <a:pt x="1371092" y="260718"/>
                  </a:lnTo>
                  <a:lnTo>
                    <a:pt x="1301369" y="260718"/>
                  </a:lnTo>
                  <a:lnTo>
                    <a:pt x="1301369" y="307822"/>
                  </a:lnTo>
                  <a:lnTo>
                    <a:pt x="1327404" y="307822"/>
                  </a:lnTo>
                  <a:lnTo>
                    <a:pt x="1327404" y="321068"/>
                  </a:lnTo>
                  <a:lnTo>
                    <a:pt x="1315377" y="321373"/>
                  </a:lnTo>
                  <a:lnTo>
                    <a:pt x="1287018" y="321741"/>
                  </a:lnTo>
                  <a:lnTo>
                    <a:pt x="1289431" y="337286"/>
                  </a:lnTo>
                  <a:lnTo>
                    <a:pt x="1312265" y="337083"/>
                  </a:lnTo>
                  <a:lnTo>
                    <a:pt x="1336001" y="336461"/>
                  </a:lnTo>
                  <a:lnTo>
                    <a:pt x="1360652" y="335419"/>
                  </a:lnTo>
                  <a:lnTo>
                    <a:pt x="1386205" y="333946"/>
                  </a:lnTo>
                  <a:close/>
                </a:path>
                <a:path w="2657475" h="400050">
                  <a:moveTo>
                    <a:pt x="1409319" y="347040"/>
                  </a:moveTo>
                  <a:lnTo>
                    <a:pt x="1391031" y="347040"/>
                  </a:lnTo>
                  <a:lnTo>
                    <a:pt x="1391031" y="362737"/>
                  </a:lnTo>
                  <a:lnTo>
                    <a:pt x="1391031" y="380974"/>
                  </a:lnTo>
                  <a:lnTo>
                    <a:pt x="1335024" y="380974"/>
                  </a:lnTo>
                  <a:lnTo>
                    <a:pt x="1335024" y="362737"/>
                  </a:lnTo>
                  <a:lnTo>
                    <a:pt x="1391031" y="362737"/>
                  </a:lnTo>
                  <a:lnTo>
                    <a:pt x="1391031" y="347040"/>
                  </a:lnTo>
                  <a:lnTo>
                    <a:pt x="1316736" y="347040"/>
                  </a:lnTo>
                  <a:lnTo>
                    <a:pt x="1316736" y="396671"/>
                  </a:lnTo>
                  <a:lnTo>
                    <a:pt x="1409319" y="396671"/>
                  </a:lnTo>
                  <a:lnTo>
                    <a:pt x="1409319" y="380974"/>
                  </a:lnTo>
                  <a:lnTo>
                    <a:pt x="1409319" y="362737"/>
                  </a:lnTo>
                  <a:lnTo>
                    <a:pt x="1409319" y="347040"/>
                  </a:lnTo>
                  <a:close/>
                </a:path>
                <a:path w="2657475" h="400050">
                  <a:moveTo>
                    <a:pt x="1409319" y="256032"/>
                  </a:moveTo>
                  <a:lnTo>
                    <a:pt x="1391031" y="256032"/>
                  </a:lnTo>
                  <a:lnTo>
                    <a:pt x="1391031" y="340791"/>
                  </a:lnTo>
                  <a:lnTo>
                    <a:pt x="1409319" y="340791"/>
                  </a:lnTo>
                  <a:lnTo>
                    <a:pt x="1409319" y="256032"/>
                  </a:lnTo>
                  <a:close/>
                </a:path>
                <a:path w="2657475" h="400050">
                  <a:moveTo>
                    <a:pt x="1414272" y="0"/>
                  </a:moveTo>
                  <a:lnTo>
                    <a:pt x="1395730" y="0"/>
                  </a:lnTo>
                  <a:lnTo>
                    <a:pt x="1395730" y="56108"/>
                  </a:lnTo>
                  <a:lnTo>
                    <a:pt x="1383665" y="56108"/>
                  </a:lnTo>
                  <a:lnTo>
                    <a:pt x="1383665" y="2908"/>
                  </a:lnTo>
                  <a:lnTo>
                    <a:pt x="1365250" y="2908"/>
                  </a:lnTo>
                  <a:lnTo>
                    <a:pt x="1365250" y="139306"/>
                  </a:lnTo>
                  <a:lnTo>
                    <a:pt x="1383665" y="139306"/>
                  </a:lnTo>
                  <a:lnTo>
                    <a:pt x="1383665" y="71805"/>
                  </a:lnTo>
                  <a:lnTo>
                    <a:pt x="1395730" y="71805"/>
                  </a:lnTo>
                  <a:lnTo>
                    <a:pt x="1395730" y="143548"/>
                  </a:lnTo>
                  <a:lnTo>
                    <a:pt x="1414272" y="143548"/>
                  </a:lnTo>
                  <a:lnTo>
                    <a:pt x="1414272" y="71805"/>
                  </a:lnTo>
                  <a:lnTo>
                    <a:pt x="1414272" y="56108"/>
                  </a:lnTo>
                  <a:lnTo>
                    <a:pt x="1414272" y="0"/>
                  </a:lnTo>
                  <a:close/>
                </a:path>
                <a:path w="2657475" h="400050">
                  <a:moveTo>
                    <a:pt x="1570355" y="108648"/>
                  </a:moveTo>
                  <a:lnTo>
                    <a:pt x="1513078" y="108648"/>
                  </a:lnTo>
                  <a:lnTo>
                    <a:pt x="1513078" y="88557"/>
                  </a:lnTo>
                  <a:lnTo>
                    <a:pt x="1554607" y="88557"/>
                  </a:lnTo>
                  <a:lnTo>
                    <a:pt x="1554607" y="73152"/>
                  </a:lnTo>
                  <a:lnTo>
                    <a:pt x="1474851" y="73152"/>
                  </a:lnTo>
                  <a:lnTo>
                    <a:pt x="1474851" y="57302"/>
                  </a:lnTo>
                  <a:lnTo>
                    <a:pt x="1550797" y="57302"/>
                  </a:lnTo>
                  <a:lnTo>
                    <a:pt x="1550797" y="12496"/>
                  </a:lnTo>
                  <a:lnTo>
                    <a:pt x="1456309" y="12496"/>
                  </a:lnTo>
                  <a:lnTo>
                    <a:pt x="1456309" y="27901"/>
                  </a:lnTo>
                  <a:lnTo>
                    <a:pt x="1532128" y="27901"/>
                  </a:lnTo>
                  <a:lnTo>
                    <a:pt x="1532128" y="42341"/>
                  </a:lnTo>
                  <a:lnTo>
                    <a:pt x="1456055" y="42341"/>
                  </a:lnTo>
                  <a:lnTo>
                    <a:pt x="1456055" y="88557"/>
                  </a:lnTo>
                  <a:lnTo>
                    <a:pt x="1494409" y="88557"/>
                  </a:lnTo>
                  <a:lnTo>
                    <a:pt x="1494409" y="108648"/>
                  </a:lnTo>
                  <a:lnTo>
                    <a:pt x="1437132" y="108648"/>
                  </a:lnTo>
                  <a:lnTo>
                    <a:pt x="1437132" y="124193"/>
                  </a:lnTo>
                  <a:lnTo>
                    <a:pt x="1570355" y="124193"/>
                  </a:lnTo>
                  <a:lnTo>
                    <a:pt x="1570355" y="108648"/>
                  </a:lnTo>
                  <a:close/>
                </a:path>
                <a:path w="2657475" h="400050">
                  <a:moveTo>
                    <a:pt x="1700022" y="24307"/>
                  </a:moveTo>
                  <a:lnTo>
                    <a:pt x="1696593" y="18605"/>
                  </a:lnTo>
                  <a:lnTo>
                    <a:pt x="1695704" y="17119"/>
                  </a:lnTo>
                  <a:lnTo>
                    <a:pt x="1686941" y="11607"/>
                  </a:lnTo>
                  <a:lnTo>
                    <a:pt x="1680972" y="8597"/>
                  </a:lnTo>
                  <a:lnTo>
                    <a:pt x="1680972" y="28829"/>
                  </a:lnTo>
                  <a:lnTo>
                    <a:pt x="1680972" y="37553"/>
                  </a:lnTo>
                  <a:lnTo>
                    <a:pt x="1678432" y="40995"/>
                  </a:lnTo>
                  <a:lnTo>
                    <a:pt x="1668272" y="45999"/>
                  </a:lnTo>
                  <a:lnTo>
                    <a:pt x="1661033" y="47256"/>
                  </a:lnTo>
                  <a:lnTo>
                    <a:pt x="1642110" y="47256"/>
                  </a:lnTo>
                  <a:lnTo>
                    <a:pt x="1634871" y="45999"/>
                  </a:lnTo>
                  <a:lnTo>
                    <a:pt x="1624711" y="40995"/>
                  </a:lnTo>
                  <a:lnTo>
                    <a:pt x="1622171" y="37553"/>
                  </a:lnTo>
                  <a:lnTo>
                    <a:pt x="1622171" y="28829"/>
                  </a:lnTo>
                  <a:lnTo>
                    <a:pt x="1624711" y="25298"/>
                  </a:lnTo>
                  <a:lnTo>
                    <a:pt x="1629664" y="22618"/>
                  </a:lnTo>
                  <a:lnTo>
                    <a:pt x="1634744" y="19939"/>
                  </a:lnTo>
                  <a:lnTo>
                    <a:pt x="1641983" y="18605"/>
                  </a:lnTo>
                  <a:lnTo>
                    <a:pt x="1661160" y="18605"/>
                  </a:lnTo>
                  <a:lnTo>
                    <a:pt x="1668399" y="19939"/>
                  </a:lnTo>
                  <a:lnTo>
                    <a:pt x="1673479" y="22618"/>
                  </a:lnTo>
                  <a:lnTo>
                    <a:pt x="1678432" y="25298"/>
                  </a:lnTo>
                  <a:lnTo>
                    <a:pt x="1680972" y="28829"/>
                  </a:lnTo>
                  <a:lnTo>
                    <a:pt x="1680972" y="8597"/>
                  </a:lnTo>
                  <a:lnTo>
                    <a:pt x="1679790" y="8001"/>
                  </a:lnTo>
                  <a:lnTo>
                    <a:pt x="1671510" y="5422"/>
                  </a:lnTo>
                  <a:lnTo>
                    <a:pt x="1662074" y="3873"/>
                  </a:lnTo>
                  <a:lnTo>
                    <a:pt x="1651508" y="3352"/>
                  </a:lnTo>
                  <a:lnTo>
                    <a:pt x="1641005" y="3873"/>
                  </a:lnTo>
                  <a:lnTo>
                    <a:pt x="1603121" y="24307"/>
                  </a:lnTo>
                  <a:lnTo>
                    <a:pt x="1603121" y="42113"/>
                  </a:lnTo>
                  <a:lnTo>
                    <a:pt x="1640763" y="62014"/>
                  </a:lnTo>
                  <a:lnTo>
                    <a:pt x="1651508" y="62509"/>
                  </a:lnTo>
                  <a:lnTo>
                    <a:pt x="1662214" y="62014"/>
                  </a:lnTo>
                  <a:lnTo>
                    <a:pt x="1696859" y="47256"/>
                  </a:lnTo>
                  <a:lnTo>
                    <a:pt x="1699983" y="42113"/>
                  </a:lnTo>
                  <a:lnTo>
                    <a:pt x="1700022" y="24307"/>
                  </a:lnTo>
                  <a:close/>
                </a:path>
                <a:path w="2657475" h="400050">
                  <a:moveTo>
                    <a:pt x="1700403" y="121742"/>
                  </a:moveTo>
                  <a:lnTo>
                    <a:pt x="1623187" y="121742"/>
                  </a:lnTo>
                  <a:lnTo>
                    <a:pt x="1623187" y="97256"/>
                  </a:lnTo>
                  <a:lnTo>
                    <a:pt x="1604518" y="97256"/>
                  </a:lnTo>
                  <a:lnTo>
                    <a:pt x="1604518" y="137439"/>
                  </a:lnTo>
                  <a:lnTo>
                    <a:pt x="1700403" y="137439"/>
                  </a:lnTo>
                  <a:lnTo>
                    <a:pt x="1700403" y="121742"/>
                  </a:lnTo>
                  <a:close/>
                </a:path>
                <a:path w="2657475" h="400050">
                  <a:moveTo>
                    <a:pt x="1718183" y="72555"/>
                  </a:moveTo>
                  <a:lnTo>
                    <a:pt x="1584960" y="72555"/>
                  </a:lnTo>
                  <a:lnTo>
                    <a:pt x="1584960" y="88252"/>
                  </a:lnTo>
                  <a:lnTo>
                    <a:pt x="1642110" y="88252"/>
                  </a:lnTo>
                  <a:lnTo>
                    <a:pt x="1642110" y="111848"/>
                  </a:lnTo>
                  <a:lnTo>
                    <a:pt x="1660906" y="111848"/>
                  </a:lnTo>
                  <a:lnTo>
                    <a:pt x="1660906" y="88252"/>
                  </a:lnTo>
                  <a:lnTo>
                    <a:pt x="1718183" y="88252"/>
                  </a:lnTo>
                  <a:lnTo>
                    <a:pt x="1718183" y="72555"/>
                  </a:lnTo>
                  <a:close/>
                </a:path>
                <a:path w="2657475" h="400050">
                  <a:moveTo>
                    <a:pt x="1912239" y="46951"/>
                  </a:moveTo>
                  <a:lnTo>
                    <a:pt x="1874520" y="33413"/>
                  </a:lnTo>
                  <a:lnTo>
                    <a:pt x="1860423" y="9601"/>
                  </a:lnTo>
                  <a:lnTo>
                    <a:pt x="1860423" y="3048"/>
                  </a:lnTo>
                  <a:lnTo>
                    <a:pt x="1841754" y="3048"/>
                  </a:lnTo>
                  <a:lnTo>
                    <a:pt x="1841754" y="9601"/>
                  </a:lnTo>
                  <a:lnTo>
                    <a:pt x="1840839" y="15887"/>
                  </a:lnTo>
                  <a:lnTo>
                    <a:pt x="1810766" y="41998"/>
                  </a:lnTo>
                  <a:lnTo>
                    <a:pt x="1789557" y="46812"/>
                  </a:lnTo>
                  <a:lnTo>
                    <a:pt x="1800606" y="60947"/>
                  </a:lnTo>
                  <a:lnTo>
                    <a:pt x="1837207" y="45707"/>
                  </a:lnTo>
                  <a:lnTo>
                    <a:pt x="1851025" y="32448"/>
                  </a:lnTo>
                  <a:lnTo>
                    <a:pt x="1854593" y="36804"/>
                  </a:lnTo>
                  <a:lnTo>
                    <a:pt x="1894471" y="58915"/>
                  </a:lnTo>
                  <a:lnTo>
                    <a:pt x="1902714" y="60947"/>
                  </a:lnTo>
                  <a:lnTo>
                    <a:pt x="1912239" y="46951"/>
                  </a:lnTo>
                  <a:close/>
                </a:path>
                <a:path w="2657475" h="400050">
                  <a:moveTo>
                    <a:pt x="1917827" y="74485"/>
                  </a:moveTo>
                  <a:lnTo>
                    <a:pt x="1784604" y="74485"/>
                  </a:lnTo>
                  <a:lnTo>
                    <a:pt x="1784604" y="90195"/>
                  </a:lnTo>
                  <a:lnTo>
                    <a:pt x="1841754" y="90195"/>
                  </a:lnTo>
                  <a:lnTo>
                    <a:pt x="1841754" y="143548"/>
                  </a:lnTo>
                  <a:lnTo>
                    <a:pt x="1860423" y="143548"/>
                  </a:lnTo>
                  <a:lnTo>
                    <a:pt x="1860423" y="90195"/>
                  </a:lnTo>
                  <a:lnTo>
                    <a:pt x="1917827" y="90195"/>
                  </a:lnTo>
                  <a:lnTo>
                    <a:pt x="1917827" y="74485"/>
                  </a:lnTo>
                  <a:close/>
                </a:path>
                <a:path w="2657475" h="400050">
                  <a:moveTo>
                    <a:pt x="2065655" y="108343"/>
                  </a:moveTo>
                  <a:lnTo>
                    <a:pt x="2032254" y="108343"/>
                  </a:lnTo>
                  <a:lnTo>
                    <a:pt x="2032254" y="82296"/>
                  </a:lnTo>
                  <a:lnTo>
                    <a:pt x="2032254" y="75311"/>
                  </a:lnTo>
                  <a:lnTo>
                    <a:pt x="2039327" y="69596"/>
                  </a:lnTo>
                  <a:lnTo>
                    <a:pt x="2040331" y="68237"/>
                  </a:lnTo>
                  <a:lnTo>
                    <a:pt x="2044357" y="62903"/>
                  </a:lnTo>
                  <a:lnTo>
                    <a:pt x="2047379" y="55270"/>
                  </a:lnTo>
                  <a:lnTo>
                    <a:pt x="2048383" y="46659"/>
                  </a:lnTo>
                  <a:lnTo>
                    <a:pt x="2047519" y="38557"/>
                  </a:lnTo>
                  <a:lnTo>
                    <a:pt x="2044915" y="31343"/>
                  </a:lnTo>
                  <a:lnTo>
                    <a:pt x="2040623" y="25146"/>
                  </a:lnTo>
                  <a:lnTo>
                    <a:pt x="2034413" y="19646"/>
                  </a:lnTo>
                  <a:lnTo>
                    <a:pt x="2029333" y="16725"/>
                  </a:lnTo>
                  <a:lnTo>
                    <a:pt x="2029333" y="40055"/>
                  </a:lnTo>
                  <a:lnTo>
                    <a:pt x="2029294" y="53352"/>
                  </a:lnTo>
                  <a:lnTo>
                    <a:pt x="2026666" y="58559"/>
                  </a:lnTo>
                  <a:lnTo>
                    <a:pt x="2015744" y="66306"/>
                  </a:lnTo>
                  <a:lnTo>
                    <a:pt x="2013839" y="66814"/>
                  </a:lnTo>
                  <a:lnTo>
                    <a:pt x="2013839" y="82296"/>
                  </a:lnTo>
                  <a:lnTo>
                    <a:pt x="2013839" y="108343"/>
                  </a:lnTo>
                  <a:lnTo>
                    <a:pt x="1984248" y="108343"/>
                  </a:lnTo>
                  <a:lnTo>
                    <a:pt x="1984248" y="82296"/>
                  </a:lnTo>
                  <a:lnTo>
                    <a:pt x="1989201" y="83197"/>
                  </a:lnTo>
                  <a:lnTo>
                    <a:pt x="1994027" y="83642"/>
                  </a:lnTo>
                  <a:lnTo>
                    <a:pt x="2003933" y="83642"/>
                  </a:lnTo>
                  <a:lnTo>
                    <a:pt x="2008886" y="83197"/>
                  </a:lnTo>
                  <a:lnTo>
                    <a:pt x="2013839" y="82296"/>
                  </a:lnTo>
                  <a:lnTo>
                    <a:pt x="2013839" y="66814"/>
                  </a:lnTo>
                  <a:lnTo>
                    <a:pt x="2008378" y="68237"/>
                  </a:lnTo>
                  <a:lnTo>
                    <a:pt x="1989709" y="68237"/>
                  </a:lnTo>
                  <a:lnTo>
                    <a:pt x="1982190" y="66306"/>
                  </a:lnTo>
                  <a:lnTo>
                    <a:pt x="1971294" y="58623"/>
                  </a:lnTo>
                  <a:lnTo>
                    <a:pt x="1968500" y="53352"/>
                  </a:lnTo>
                  <a:lnTo>
                    <a:pt x="1968500" y="40055"/>
                  </a:lnTo>
                  <a:lnTo>
                    <a:pt x="1971294" y="34823"/>
                  </a:lnTo>
                  <a:lnTo>
                    <a:pt x="1982216" y="27089"/>
                  </a:lnTo>
                  <a:lnTo>
                    <a:pt x="1989709" y="25146"/>
                  </a:lnTo>
                  <a:lnTo>
                    <a:pt x="2008378" y="25146"/>
                  </a:lnTo>
                  <a:lnTo>
                    <a:pt x="2015871" y="27089"/>
                  </a:lnTo>
                  <a:lnTo>
                    <a:pt x="2021205" y="30949"/>
                  </a:lnTo>
                  <a:lnTo>
                    <a:pt x="2026666" y="34823"/>
                  </a:lnTo>
                  <a:lnTo>
                    <a:pt x="2029333" y="40055"/>
                  </a:lnTo>
                  <a:lnTo>
                    <a:pt x="2029333" y="16725"/>
                  </a:lnTo>
                  <a:lnTo>
                    <a:pt x="2026907" y="15316"/>
                  </a:lnTo>
                  <a:lnTo>
                    <a:pt x="2018499" y="12230"/>
                  </a:lnTo>
                  <a:lnTo>
                    <a:pt x="2009190" y="10375"/>
                  </a:lnTo>
                  <a:lnTo>
                    <a:pt x="1998980" y="9753"/>
                  </a:lnTo>
                  <a:lnTo>
                    <a:pt x="1988743" y="10375"/>
                  </a:lnTo>
                  <a:lnTo>
                    <a:pt x="1952967" y="31343"/>
                  </a:lnTo>
                  <a:lnTo>
                    <a:pt x="1949450" y="46659"/>
                  </a:lnTo>
                  <a:lnTo>
                    <a:pt x="1950466" y="55384"/>
                  </a:lnTo>
                  <a:lnTo>
                    <a:pt x="1953539" y="63055"/>
                  </a:lnTo>
                  <a:lnTo>
                    <a:pt x="1958657" y="69710"/>
                  </a:lnTo>
                  <a:lnTo>
                    <a:pt x="1965833" y="75311"/>
                  </a:lnTo>
                  <a:lnTo>
                    <a:pt x="1965833" y="108343"/>
                  </a:lnTo>
                  <a:lnTo>
                    <a:pt x="1932432" y="108343"/>
                  </a:lnTo>
                  <a:lnTo>
                    <a:pt x="1932432" y="123748"/>
                  </a:lnTo>
                  <a:lnTo>
                    <a:pt x="2065655" y="123748"/>
                  </a:lnTo>
                  <a:lnTo>
                    <a:pt x="2065655" y="108343"/>
                  </a:lnTo>
                  <a:close/>
                </a:path>
                <a:path w="2657475" h="400050">
                  <a:moveTo>
                    <a:pt x="2171573" y="93091"/>
                  </a:moveTo>
                  <a:lnTo>
                    <a:pt x="2140826" y="62141"/>
                  </a:lnTo>
                  <a:lnTo>
                    <a:pt x="2134997" y="9601"/>
                  </a:lnTo>
                  <a:lnTo>
                    <a:pt x="2116201" y="9601"/>
                  </a:lnTo>
                  <a:lnTo>
                    <a:pt x="2116201" y="37503"/>
                  </a:lnTo>
                  <a:lnTo>
                    <a:pt x="2115528" y="46240"/>
                  </a:lnTo>
                  <a:lnTo>
                    <a:pt x="2093214" y="86588"/>
                  </a:lnTo>
                  <a:lnTo>
                    <a:pt x="2077974" y="97256"/>
                  </a:lnTo>
                  <a:lnTo>
                    <a:pt x="2092452" y="110350"/>
                  </a:lnTo>
                  <a:lnTo>
                    <a:pt x="2102510" y="102349"/>
                  </a:lnTo>
                  <a:lnTo>
                    <a:pt x="2111387" y="93357"/>
                  </a:lnTo>
                  <a:lnTo>
                    <a:pt x="2119033" y="83375"/>
                  </a:lnTo>
                  <a:lnTo>
                    <a:pt x="2125472" y="72402"/>
                  </a:lnTo>
                  <a:lnTo>
                    <a:pt x="2132165" y="82613"/>
                  </a:lnTo>
                  <a:lnTo>
                    <a:pt x="2139886" y="91922"/>
                  </a:lnTo>
                  <a:lnTo>
                    <a:pt x="2148649" y="100355"/>
                  </a:lnTo>
                  <a:lnTo>
                    <a:pt x="2158492" y="107899"/>
                  </a:lnTo>
                  <a:lnTo>
                    <a:pt x="2171573" y="93091"/>
                  </a:lnTo>
                  <a:close/>
                </a:path>
                <a:path w="2657475" h="400050">
                  <a:moveTo>
                    <a:pt x="2200529" y="0"/>
                  </a:moveTo>
                  <a:lnTo>
                    <a:pt x="2181860" y="0"/>
                  </a:lnTo>
                  <a:lnTo>
                    <a:pt x="2181860" y="143548"/>
                  </a:lnTo>
                  <a:lnTo>
                    <a:pt x="2200529" y="143548"/>
                  </a:lnTo>
                  <a:lnTo>
                    <a:pt x="2200529" y="0"/>
                  </a:lnTo>
                  <a:close/>
                </a:path>
                <a:path w="2657475" h="400050">
                  <a:moveTo>
                    <a:pt x="2315210" y="65709"/>
                  </a:moveTo>
                  <a:lnTo>
                    <a:pt x="2307844" y="62852"/>
                  </a:lnTo>
                  <a:lnTo>
                    <a:pt x="2301189" y="59334"/>
                  </a:lnTo>
                  <a:lnTo>
                    <a:pt x="2295220" y="55156"/>
                  </a:lnTo>
                  <a:lnTo>
                    <a:pt x="2293594" y="53657"/>
                  </a:lnTo>
                  <a:lnTo>
                    <a:pt x="2289937" y="50304"/>
                  </a:lnTo>
                  <a:lnTo>
                    <a:pt x="2283460" y="43408"/>
                  </a:lnTo>
                  <a:lnTo>
                    <a:pt x="2280158" y="35699"/>
                  </a:lnTo>
                  <a:lnTo>
                    <a:pt x="2280158" y="21958"/>
                  </a:lnTo>
                  <a:lnTo>
                    <a:pt x="2309114" y="21958"/>
                  </a:lnTo>
                  <a:lnTo>
                    <a:pt x="2309114" y="6400"/>
                  </a:lnTo>
                  <a:lnTo>
                    <a:pt x="2231898" y="6400"/>
                  </a:lnTo>
                  <a:lnTo>
                    <a:pt x="2231898" y="21958"/>
                  </a:lnTo>
                  <a:lnTo>
                    <a:pt x="2261489" y="21958"/>
                  </a:lnTo>
                  <a:lnTo>
                    <a:pt x="2261489" y="27762"/>
                  </a:lnTo>
                  <a:lnTo>
                    <a:pt x="2239467" y="64312"/>
                  </a:lnTo>
                  <a:lnTo>
                    <a:pt x="2225675" y="71666"/>
                  </a:lnTo>
                  <a:lnTo>
                    <a:pt x="2238883" y="84759"/>
                  </a:lnTo>
                  <a:lnTo>
                    <a:pt x="2268728" y="59105"/>
                  </a:lnTo>
                  <a:lnTo>
                    <a:pt x="2271395" y="53657"/>
                  </a:lnTo>
                  <a:lnTo>
                    <a:pt x="2277389" y="61163"/>
                  </a:lnTo>
                  <a:lnTo>
                    <a:pt x="2284717" y="68021"/>
                  </a:lnTo>
                  <a:lnTo>
                    <a:pt x="2293391" y="74244"/>
                  </a:lnTo>
                  <a:lnTo>
                    <a:pt x="2303399" y="79844"/>
                  </a:lnTo>
                  <a:lnTo>
                    <a:pt x="2315210" y="65709"/>
                  </a:lnTo>
                  <a:close/>
                </a:path>
                <a:path w="2657475" h="400050">
                  <a:moveTo>
                    <a:pt x="2346071" y="105664"/>
                  </a:moveTo>
                  <a:lnTo>
                    <a:pt x="2343531" y="101498"/>
                  </a:lnTo>
                  <a:lnTo>
                    <a:pt x="2341880" y="98780"/>
                  </a:lnTo>
                  <a:lnTo>
                    <a:pt x="2333371" y="93649"/>
                  </a:lnTo>
                  <a:lnTo>
                    <a:pt x="2326894" y="90500"/>
                  </a:lnTo>
                  <a:lnTo>
                    <a:pt x="2326894" y="114300"/>
                  </a:lnTo>
                  <a:lnTo>
                    <a:pt x="2325078" y="120027"/>
                  </a:lnTo>
                  <a:lnTo>
                    <a:pt x="2319680" y="124129"/>
                  </a:lnTo>
                  <a:lnTo>
                    <a:pt x="2310701" y="126580"/>
                  </a:lnTo>
                  <a:lnTo>
                    <a:pt x="2298192" y="127393"/>
                  </a:lnTo>
                  <a:lnTo>
                    <a:pt x="2285708" y="126580"/>
                  </a:lnTo>
                  <a:lnTo>
                    <a:pt x="2276818" y="124129"/>
                  </a:lnTo>
                  <a:lnTo>
                    <a:pt x="2271509" y="120027"/>
                  </a:lnTo>
                  <a:lnTo>
                    <a:pt x="2269744" y="114300"/>
                  </a:lnTo>
                  <a:lnTo>
                    <a:pt x="2271509" y="108699"/>
                  </a:lnTo>
                  <a:lnTo>
                    <a:pt x="2276818" y="104698"/>
                  </a:lnTo>
                  <a:lnTo>
                    <a:pt x="2285708" y="102298"/>
                  </a:lnTo>
                  <a:lnTo>
                    <a:pt x="2298192" y="101498"/>
                  </a:lnTo>
                  <a:lnTo>
                    <a:pt x="2310701" y="102298"/>
                  </a:lnTo>
                  <a:lnTo>
                    <a:pt x="2319680" y="104698"/>
                  </a:lnTo>
                  <a:lnTo>
                    <a:pt x="2325078" y="108699"/>
                  </a:lnTo>
                  <a:lnTo>
                    <a:pt x="2326894" y="114300"/>
                  </a:lnTo>
                  <a:lnTo>
                    <a:pt x="2326894" y="90500"/>
                  </a:lnTo>
                  <a:lnTo>
                    <a:pt x="2326462" y="90284"/>
                  </a:lnTo>
                  <a:lnTo>
                    <a:pt x="2318296" y="87884"/>
                  </a:lnTo>
                  <a:lnTo>
                    <a:pt x="2308885" y="86436"/>
                  </a:lnTo>
                  <a:lnTo>
                    <a:pt x="2298192" y="85953"/>
                  </a:lnTo>
                  <a:lnTo>
                    <a:pt x="2287549" y="86448"/>
                  </a:lnTo>
                  <a:lnTo>
                    <a:pt x="2250338" y="105664"/>
                  </a:lnTo>
                  <a:lnTo>
                    <a:pt x="2250338" y="122986"/>
                  </a:lnTo>
                  <a:lnTo>
                    <a:pt x="2287447" y="142468"/>
                  </a:lnTo>
                  <a:lnTo>
                    <a:pt x="2298192" y="142951"/>
                  </a:lnTo>
                  <a:lnTo>
                    <a:pt x="2308974" y="142468"/>
                  </a:lnTo>
                  <a:lnTo>
                    <a:pt x="2343404" y="127393"/>
                  </a:lnTo>
                  <a:lnTo>
                    <a:pt x="2346071" y="122986"/>
                  </a:lnTo>
                  <a:lnTo>
                    <a:pt x="2346071" y="105664"/>
                  </a:lnTo>
                  <a:close/>
                </a:path>
                <a:path w="2657475" h="400050">
                  <a:moveTo>
                    <a:pt x="2365502" y="35191"/>
                  </a:moveTo>
                  <a:lnTo>
                    <a:pt x="2343785" y="35191"/>
                  </a:lnTo>
                  <a:lnTo>
                    <a:pt x="2343785" y="0"/>
                  </a:lnTo>
                  <a:lnTo>
                    <a:pt x="2324989" y="0"/>
                  </a:lnTo>
                  <a:lnTo>
                    <a:pt x="2324989" y="83794"/>
                  </a:lnTo>
                  <a:lnTo>
                    <a:pt x="2343785" y="83794"/>
                  </a:lnTo>
                  <a:lnTo>
                    <a:pt x="2343785" y="50901"/>
                  </a:lnTo>
                  <a:lnTo>
                    <a:pt x="2365502" y="50901"/>
                  </a:lnTo>
                  <a:lnTo>
                    <a:pt x="2365502" y="35191"/>
                  </a:lnTo>
                  <a:close/>
                </a:path>
                <a:path w="2657475" h="400050">
                  <a:moveTo>
                    <a:pt x="2491867" y="46659"/>
                  </a:moveTo>
                  <a:lnTo>
                    <a:pt x="2491003" y="38557"/>
                  </a:lnTo>
                  <a:lnTo>
                    <a:pt x="2488400" y="31343"/>
                  </a:lnTo>
                  <a:lnTo>
                    <a:pt x="2484107" y="25146"/>
                  </a:lnTo>
                  <a:lnTo>
                    <a:pt x="2477897" y="19646"/>
                  </a:lnTo>
                  <a:lnTo>
                    <a:pt x="2472817" y="16725"/>
                  </a:lnTo>
                  <a:lnTo>
                    <a:pt x="2472817" y="40055"/>
                  </a:lnTo>
                  <a:lnTo>
                    <a:pt x="2472779" y="53352"/>
                  </a:lnTo>
                  <a:lnTo>
                    <a:pt x="2470150" y="58559"/>
                  </a:lnTo>
                  <a:lnTo>
                    <a:pt x="2459228" y="66306"/>
                  </a:lnTo>
                  <a:lnTo>
                    <a:pt x="2451862" y="68237"/>
                  </a:lnTo>
                  <a:lnTo>
                    <a:pt x="2433193" y="68237"/>
                  </a:lnTo>
                  <a:lnTo>
                    <a:pt x="2425674" y="66306"/>
                  </a:lnTo>
                  <a:lnTo>
                    <a:pt x="2414778" y="58623"/>
                  </a:lnTo>
                  <a:lnTo>
                    <a:pt x="2411984" y="53352"/>
                  </a:lnTo>
                  <a:lnTo>
                    <a:pt x="2411984" y="40055"/>
                  </a:lnTo>
                  <a:lnTo>
                    <a:pt x="2414778" y="34823"/>
                  </a:lnTo>
                  <a:lnTo>
                    <a:pt x="2425700" y="27089"/>
                  </a:lnTo>
                  <a:lnTo>
                    <a:pt x="2433193" y="25146"/>
                  </a:lnTo>
                  <a:lnTo>
                    <a:pt x="2451862" y="25146"/>
                  </a:lnTo>
                  <a:lnTo>
                    <a:pt x="2459355" y="27089"/>
                  </a:lnTo>
                  <a:lnTo>
                    <a:pt x="2464689" y="30949"/>
                  </a:lnTo>
                  <a:lnTo>
                    <a:pt x="2470150" y="34823"/>
                  </a:lnTo>
                  <a:lnTo>
                    <a:pt x="2442464" y="9753"/>
                  </a:lnTo>
                  <a:lnTo>
                    <a:pt x="2432227" y="10375"/>
                  </a:lnTo>
                  <a:lnTo>
                    <a:pt x="2396452" y="31343"/>
                  </a:lnTo>
                  <a:lnTo>
                    <a:pt x="2392934" y="46659"/>
                  </a:lnTo>
                  <a:lnTo>
                    <a:pt x="2393810" y="54800"/>
                  </a:lnTo>
                  <a:lnTo>
                    <a:pt x="2422931" y="81178"/>
                  </a:lnTo>
                  <a:lnTo>
                    <a:pt x="2442464" y="83642"/>
                  </a:lnTo>
                  <a:lnTo>
                    <a:pt x="2452725" y="83032"/>
                  </a:lnTo>
                  <a:lnTo>
                    <a:pt x="2484107" y="68237"/>
                  </a:lnTo>
                  <a:lnTo>
                    <a:pt x="2488400" y="62026"/>
                  </a:lnTo>
                  <a:lnTo>
                    <a:pt x="2491003" y="54800"/>
                  </a:lnTo>
                  <a:lnTo>
                    <a:pt x="2491867" y="46659"/>
                  </a:lnTo>
                  <a:close/>
                </a:path>
                <a:path w="2657475" h="400050">
                  <a:moveTo>
                    <a:pt x="2509139" y="107302"/>
                  </a:moveTo>
                  <a:lnTo>
                    <a:pt x="2375916" y="107302"/>
                  </a:lnTo>
                  <a:lnTo>
                    <a:pt x="2375916" y="122707"/>
                  </a:lnTo>
                  <a:lnTo>
                    <a:pt x="2509139" y="122707"/>
                  </a:lnTo>
                  <a:lnTo>
                    <a:pt x="2509139" y="107302"/>
                  </a:lnTo>
                  <a:close/>
                </a:path>
                <a:path w="2657475" h="400050">
                  <a:moveTo>
                    <a:pt x="2656967" y="108648"/>
                  </a:moveTo>
                  <a:lnTo>
                    <a:pt x="2599690" y="108648"/>
                  </a:lnTo>
                  <a:lnTo>
                    <a:pt x="2599690" y="88557"/>
                  </a:lnTo>
                  <a:lnTo>
                    <a:pt x="2641219" y="88557"/>
                  </a:lnTo>
                  <a:lnTo>
                    <a:pt x="2641219" y="73152"/>
                  </a:lnTo>
                  <a:lnTo>
                    <a:pt x="2561463" y="73152"/>
                  </a:lnTo>
                  <a:lnTo>
                    <a:pt x="2561463" y="57302"/>
                  </a:lnTo>
                  <a:lnTo>
                    <a:pt x="2637409" y="57302"/>
                  </a:lnTo>
                  <a:lnTo>
                    <a:pt x="2637409" y="12496"/>
                  </a:lnTo>
                  <a:lnTo>
                    <a:pt x="2542921" y="12496"/>
                  </a:lnTo>
                  <a:lnTo>
                    <a:pt x="2542921" y="27901"/>
                  </a:lnTo>
                  <a:lnTo>
                    <a:pt x="2618740" y="27901"/>
                  </a:lnTo>
                  <a:lnTo>
                    <a:pt x="2618740" y="42341"/>
                  </a:lnTo>
                  <a:lnTo>
                    <a:pt x="2542667" y="42341"/>
                  </a:lnTo>
                  <a:lnTo>
                    <a:pt x="2542667" y="88557"/>
                  </a:lnTo>
                  <a:lnTo>
                    <a:pt x="2581021" y="88557"/>
                  </a:lnTo>
                  <a:lnTo>
                    <a:pt x="2581021" y="108648"/>
                  </a:lnTo>
                  <a:lnTo>
                    <a:pt x="2523744" y="108648"/>
                  </a:lnTo>
                  <a:lnTo>
                    <a:pt x="2523744" y="124193"/>
                  </a:lnTo>
                  <a:lnTo>
                    <a:pt x="2656967" y="124193"/>
                  </a:lnTo>
                  <a:lnTo>
                    <a:pt x="2656967" y="108648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0" name="object 80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4853940" y="1764792"/>
              <a:ext cx="4216908" cy="4661916"/>
            </a:xfrm>
            <a:prstGeom prst="rect">
              <a:avLst/>
            </a:prstGeom>
          </p:spPr>
        </p:pic>
        <p:sp>
          <p:nvSpPr>
            <p:cNvPr id="81" name="object 81"/>
            <p:cNvSpPr/>
            <p:nvPr/>
          </p:nvSpPr>
          <p:spPr>
            <a:xfrm>
              <a:off x="5020055" y="1918716"/>
              <a:ext cx="3884929" cy="4356100"/>
            </a:xfrm>
            <a:custGeom>
              <a:avLst/>
              <a:gdLst/>
              <a:ahLst/>
              <a:cxnLst/>
              <a:rect l="l" t="t" r="r" b="b"/>
              <a:pathLst>
                <a:path w="3884929" h="4356100">
                  <a:moveTo>
                    <a:pt x="3884676" y="0"/>
                  </a:moveTo>
                  <a:lnTo>
                    <a:pt x="0" y="0"/>
                  </a:lnTo>
                  <a:lnTo>
                    <a:pt x="0" y="4355592"/>
                  </a:lnTo>
                  <a:lnTo>
                    <a:pt x="3884676" y="4355592"/>
                  </a:lnTo>
                  <a:lnTo>
                    <a:pt x="38846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" name="object 82"/>
            <p:cNvSpPr/>
            <p:nvPr/>
          </p:nvSpPr>
          <p:spPr>
            <a:xfrm>
              <a:off x="5460492" y="2162301"/>
              <a:ext cx="894080" cy="144145"/>
            </a:xfrm>
            <a:custGeom>
              <a:avLst/>
              <a:gdLst/>
              <a:ahLst/>
              <a:cxnLst/>
              <a:rect l="l" t="t" r="r" b="b"/>
              <a:pathLst>
                <a:path w="894079" h="144144">
                  <a:moveTo>
                    <a:pt x="127635" y="40894"/>
                  </a:moveTo>
                  <a:lnTo>
                    <a:pt x="87630" y="29337"/>
                  </a:lnTo>
                  <a:lnTo>
                    <a:pt x="78105" y="19050"/>
                  </a:lnTo>
                  <a:lnTo>
                    <a:pt x="117983" y="19050"/>
                  </a:lnTo>
                  <a:lnTo>
                    <a:pt x="117983" y="3429"/>
                  </a:lnTo>
                  <a:lnTo>
                    <a:pt x="15240" y="3429"/>
                  </a:lnTo>
                  <a:lnTo>
                    <a:pt x="15240" y="19050"/>
                  </a:lnTo>
                  <a:lnTo>
                    <a:pt x="55372" y="19050"/>
                  </a:lnTo>
                  <a:lnTo>
                    <a:pt x="52451" y="24511"/>
                  </a:lnTo>
                  <a:lnTo>
                    <a:pt x="13665" y="39992"/>
                  </a:lnTo>
                  <a:lnTo>
                    <a:pt x="4953" y="40894"/>
                  </a:lnTo>
                  <a:lnTo>
                    <a:pt x="15494" y="54737"/>
                  </a:lnTo>
                  <a:lnTo>
                    <a:pt x="52184" y="42468"/>
                  </a:lnTo>
                  <a:lnTo>
                    <a:pt x="66675" y="31750"/>
                  </a:lnTo>
                  <a:lnTo>
                    <a:pt x="76415" y="39763"/>
                  </a:lnTo>
                  <a:lnTo>
                    <a:pt x="88303" y="46266"/>
                  </a:lnTo>
                  <a:lnTo>
                    <a:pt x="102374" y="51295"/>
                  </a:lnTo>
                  <a:lnTo>
                    <a:pt x="118618" y="54864"/>
                  </a:lnTo>
                  <a:lnTo>
                    <a:pt x="127635" y="40894"/>
                  </a:lnTo>
                  <a:close/>
                </a:path>
                <a:path w="894079" h="144144">
                  <a:moveTo>
                    <a:pt x="133223" y="62484"/>
                  </a:moveTo>
                  <a:lnTo>
                    <a:pt x="0" y="62484"/>
                  </a:lnTo>
                  <a:lnTo>
                    <a:pt x="0" y="78105"/>
                  </a:lnTo>
                  <a:lnTo>
                    <a:pt x="57150" y="78105"/>
                  </a:lnTo>
                  <a:lnTo>
                    <a:pt x="57150" y="88646"/>
                  </a:lnTo>
                  <a:lnTo>
                    <a:pt x="21336" y="101854"/>
                  </a:lnTo>
                  <a:lnTo>
                    <a:pt x="17907" y="108077"/>
                  </a:lnTo>
                  <a:lnTo>
                    <a:pt x="17907" y="124714"/>
                  </a:lnTo>
                  <a:lnTo>
                    <a:pt x="55549" y="143192"/>
                  </a:lnTo>
                  <a:lnTo>
                    <a:pt x="66675" y="143637"/>
                  </a:lnTo>
                  <a:lnTo>
                    <a:pt x="77711" y="143192"/>
                  </a:lnTo>
                  <a:lnTo>
                    <a:pt x="113055" y="128397"/>
                  </a:lnTo>
                  <a:lnTo>
                    <a:pt x="115316" y="124714"/>
                  </a:lnTo>
                  <a:lnTo>
                    <a:pt x="115239" y="108077"/>
                  </a:lnTo>
                  <a:lnTo>
                    <a:pt x="112903" y="103759"/>
                  </a:lnTo>
                  <a:lnTo>
                    <a:pt x="112014" y="102108"/>
                  </a:lnTo>
                  <a:lnTo>
                    <a:pt x="105283" y="97282"/>
                  </a:lnTo>
                  <a:lnTo>
                    <a:pt x="99707" y="94043"/>
                  </a:lnTo>
                  <a:lnTo>
                    <a:pt x="96266" y="92773"/>
                  </a:lnTo>
                  <a:lnTo>
                    <a:pt x="96266" y="115824"/>
                  </a:lnTo>
                  <a:lnTo>
                    <a:pt x="96266" y="119634"/>
                  </a:lnTo>
                  <a:lnTo>
                    <a:pt x="93853" y="122682"/>
                  </a:lnTo>
                  <a:lnTo>
                    <a:pt x="88773" y="124968"/>
                  </a:lnTo>
                  <a:lnTo>
                    <a:pt x="83820" y="127254"/>
                  </a:lnTo>
                  <a:lnTo>
                    <a:pt x="76454" y="128397"/>
                  </a:lnTo>
                  <a:lnTo>
                    <a:pt x="56896" y="128397"/>
                  </a:lnTo>
                  <a:lnTo>
                    <a:pt x="49403" y="127254"/>
                  </a:lnTo>
                  <a:lnTo>
                    <a:pt x="39497" y="122682"/>
                  </a:lnTo>
                  <a:lnTo>
                    <a:pt x="36957" y="119634"/>
                  </a:lnTo>
                  <a:lnTo>
                    <a:pt x="36957" y="115824"/>
                  </a:lnTo>
                  <a:lnTo>
                    <a:pt x="38811" y="110566"/>
                  </a:lnTo>
                  <a:lnTo>
                    <a:pt x="44373" y="106794"/>
                  </a:lnTo>
                  <a:lnTo>
                    <a:pt x="53670" y="104521"/>
                  </a:lnTo>
                  <a:lnTo>
                    <a:pt x="66675" y="103759"/>
                  </a:lnTo>
                  <a:lnTo>
                    <a:pt x="79654" y="104521"/>
                  </a:lnTo>
                  <a:lnTo>
                    <a:pt x="88900" y="106794"/>
                  </a:lnTo>
                  <a:lnTo>
                    <a:pt x="94424" y="110566"/>
                  </a:lnTo>
                  <a:lnTo>
                    <a:pt x="96266" y="115824"/>
                  </a:lnTo>
                  <a:lnTo>
                    <a:pt x="96266" y="92773"/>
                  </a:lnTo>
                  <a:lnTo>
                    <a:pt x="92938" y="91541"/>
                  </a:lnTo>
                  <a:lnTo>
                    <a:pt x="85001" y="89750"/>
                  </a:lnTo>
                  <a:lnTo>
                    <a:pt x="75946" y="88646"/>
                  </a:lnTo>
                  <a:lnTo>
                    <a:pt x="75946" y="78105"/>
                  </a:lnTo>
                  <a:lnTo>
                    <a:pt x="133223" y="78105"/>
                  </a:lnTo>
                  <a:lnTo>
                    <a:pt x="133223" y="62484"/>
                  </a:lnTo>
                  <a:close/>
                </a:path>
                <a:path w="894079" h="144144">
                  <a:moveTo>
                    <a:pt x="278003" y="51435"/>
                  </a:moveTo>
                  <a:lnTo>
                    <a:pt x="256159" y="51435"/>
                  </a:lnTo>
                  <a:lnTo>
                    <a:pt x="256984" y="37503"/>
                  </a:lnTo>
                  <a:lnTo>
                    <a:pt x="257581" y="24853"/>
                  </a:lnTo>
                  <a:lnTo>
                    <a:pt x="257937" y="13449"/>
                  </a:lnTo>
                  <a:lnTo>
                    <a:pt x="258064" y="3302"/>
                  </a:lnTo>
                  <a:lnTo>
                    <a:pt x="165735" y="3302"/>
                  </a:lnTo>
                  <a:lnTo>
                    <a:pt x="165735" y="18923"/>
                  </a:lnTo>
                  <a:lnTo>
                    <a:pt x="239268" y="18923"/>
                  </a:lnTo>
                  <a:lnTo>
                    <a:pt x="239191" y="26593"/>
                  </a:lnTo>
                  <a:lnTo>
                    <a:pt x="238988" y="34569"/>
                  </a:lnTo>
                  <a:lnTo>
                    <a:pt x="238671" y="42837"/>
                  </a:lnTo>
                  <a:lnTo>
                    <a:pt x="238252" y="51435"/>
                  </a:lnTo>
                  <a:lnTo>
                    <a:pt x="144780" y="51435"/>
                  </a:lnTo>
                  <a:lnTo>
                    <a:pt x="144780" y="67056"/>
                  </a:lnTo>
                  <a:lnTo>
                    <a:pt x="200914" y="67056"/>
                  </a:lnTo>
                  <a:lnTo>
                    <a:pt x="200914" y="87884"/>
                  </a:lnTo>
                  <a:lnTo>
                    <a:pt x="162052" y="87884"/>
                  </a:lnTo>
                  <a:lnTo>
                    <a:pt x="162052" y="103759"/>
                  </a:lnTo>
                  <a:lnTo>
                    <a:pt x="239649" y="103759"/>
                  </a:lnTo>
                  <a:lnTo>
                    <a:pt x="239649" y="143637"/>
                  </a:lnTo>
                  <a:lnTo>
                    <a:pt x="258318" y="143637"/>
                  </a:lnTo>
                  <a:lnTo>
                    <a:pt x="258318" y="87884"/>
                  </a:lnTo>
                  <a:lnTo>
                    <a:pt x="219583" y="87884"/>
                  </a:lnTo>
                  <a:lnTo>
                    <a:pt x="219583" y="67056"/>
                  </a:lnTo>
                  <a:lnTo>
                    <a:pt x="278003" y="67056"/>
                  </a:lnTo>
                  <a:lnTo>
                    <a:pt x="278003" y="51435"/>
                  </a:lnTo>
                  <a:close/>
                </a:path>
                <a:path w="894079" h="144144">
                  <a:moveTo>
                    <a:pt x="427990" y="94615"/>
                  </a:moveTo>
                  <a:lnTo>
                    <a:pt x="397319" y="66116"/>
                  </a:lnTo>
                  <a:lnTo>
                    <a:pt x="391541" y="44958"/>
                  </a:lnTo>
                  <a:lnTo>
                    <a:pt x="391541" y="34544"/>
                  </a:lnTo>
                  <a:lnTo>
                    <a:pt x="424434" y="34544"/>
                  </a:lnTo>
                  <a:lnTo>
                    <a:pt x="424434" y="18796"/>
                  </a:lnTo>
                  <a:lnTo>
                    <a:pt x="391541" y="18796"/>
                  </a:lnTo>
                  <a:lnTo>
                    <a:pt x="391541" y="0"/>
                  </a:lnTo>
                  <a:lnTo>
                    <a:pt x="372872" y="0"/>
                  </a:lnTo>
                  <a:lnTo>
                    <a:pt x="372872" y="18796"/>
                  </a:lnTo>
                  <a:lnTo>
                    <a:pt x="340233" y="18796"/>
                  </a:lnTo>
                  <a:lnTo>
                    <a:pt x="340233" y="34544"/>
                  </a:lnTo>
                  <a:lnTo>
                    <a:pt x="372999" y="34544"/>
                  </a:lnTo>
                  <a:lnTo>
                    <a:pt x="372948" y="44958"/>
                  </a:lnTo>
                  <a:lnTo>
                    <a:pt x="356857" y="82283"/>
                  </a:lnTo>
                  <a:lnTo>
                    <a:pt x="336042" y="99568"/>
                  </a:lnTo>
                  <a:lnTo>
                    <a:pt x="349504" y="111887"/>
                  </a:lnTo>
                  <a:lnTo>
                    <a:pt x="376250" y="84340"/>
                  </a:lnTo>
                  <a:lnTo>
                    <a:pt x="382270" y="74041"/>
                  </a:lnTo>
                  <a:lnTo>
                    <a:pt x="388124" y="83007"/>
                  </a:lnTo>
                  <a:lnTo>
                    <a:pt x="395770" y="91782"/>
                  </a:lnTo>
                  <a:lnTo>
                    <a:pt x="405218" y="100393"/>
                  </a:lnTo>
                  <a:lnTo>
                    <a:pt x="416433" y="108839"/>
                  </a:lnTo>
                  <a:lnTo>
                    <a:pt x="427990" y="94615"/>
                  </a:lnTo>
                  <a:close/>
                </a:path>
                <a:path w="894079" h="144144">
                  <a:moveTo>
                    <a:pt x="456057" y="0"/>
                  </a:moveTo>
                  <a:lnTo>
                    <a:pt x="437388" y="0"/>
                  </a:lnTo>
                  <a:lnTo>
                    <a:pt x="437388" y="143637"/>
                  </a:lnTo>
                  <a:lnTo>
                    <a:pt x="456057" y="143637"/>
                  </a:lnTo>
                  <a:lnTo>
                    <a:pt x="456057" y="0"/>
                  </a:lnTo>
                  <a:close/>
                </a:path>
                <a:path w="894079" h="144144">
                  <a:moveTo>
                    <a:pt x="562356" y="14224"/>
                  </a:moveTo>
                  <a:lnTo>
                    <a:pt x="488315" y="14224"/>
                  </a:lnTo>
                  <a:lnTo>
                    <a:pt x="488315" y="30099"/>
                  </a:lnTo>
                  <a:lnTo>
                    <a:pt x="544068" y="30099"/>
                  </a:lnTo>
                  <a:lnTo>
                    <a:pt x="543521" y="50723"/>
                  </a:lnTo>
                  <a:lnTo>
                    <a:pt x="542836" y="67424"/>
                  </a:lnTo>
                  <a:lnTo>
                    <a:pt x="542048" y="80200"/>
                  </a:lnTo>
                  <a:lnTo>
                    <a:pt x="541147" y="89027"/>
                  </a:lnTo>
                  <a:lnTo>
                    <a:pt x="559181" y="90043"/>
                  </a:lnTo>
                  <a:lnTo>
                    <a:pt x="560578" y="70789"/>
                  </a:lnTo>
                  <a:lnTo>
                    <a:pt x="561568" y="51714"/>
                  </a:lnTo>
                  <a:lnTo>
                    <a:pt x="562152" y="32842"/>
                  </a:lnTo>
                  <a:lnTo>
                    <a:pt x="562356" y="14224"/>
                  </a:lnTo>
                  <a:close/>
                </a:path>
                <a:path w="894079" h="144144">
                  <a:moveTo>
                    <a:pt x="574548" y="118110"/>
                  </a:moveTo>
                  <a:lnTo>
                    <a:pt x="573735" y="104267"/>
                  </a:lnTo>
                  <a:lnTo>
                    <a:pt x="573659" y="102743"/>
                  </a:lnTo>
                  <a:lnTo>
                    <a:pt x="562800" y="103276"/>
                  </a:lnTo>
                  <a:lnTo>
                    <a:pt x="551167" y="103695"/>
                  </a:lnTo>
                  <a:lnTo>
                    <a:pt x="525653" y="104267"/>
                  </a:lnTo>
                  <a:lnTo>
                    <a:pt x="525653" y="57912"/>
                  </a:lnTo>
                  <a:lnTo>
                    <a:pt x="506730" y="57912"/>
                  </a:lnTo>
                  <a:lnTo>
                    <a:pt x="506730" y="104648"/>
                  </a:lnTo>
                  <a:lnTo>
                    <a:pt x="474599" y="104902"/>
                  </a:lnTo>
                  <a:lnTo>
                    <a:pt x="476758" y="120650"/>
                  </a:lnTo>
                  <a:lnTo>
                    <a:pt x="503580" y="120497"/>
                  </a:lnTo>
                  <a:lnTo>
                    <a:pt x="528840" y="120002"/>
                  </a:lnTo>
                  <a:lnTo>
                    <a:pt x="552488" y="119214"/>
                  </a:lnTo>
                  <a:lnTo>
                    <a:pt x="574548" y="118110"/>
                  </a:lnTo>
                  <a:close/>
                </a:path>
                <a:path w="894079" h="144144">
                  <a:moveTo>
                    <a:pt x="620014" y="60452"/>
                  </a:moveTo>
                  <a:lnTo>
                    <a:pt x="598297" y="60452"/>
                  </a:lnTo>
                  <a:lnTo>
                    <a:pt x="598297" y="0"/>
                  </a:lnTo>
                  <a:lnTo>
                    <a:pt x="579374" y="0"/>
                  </a:lnTo>
                  <a:lnTo>
                    <a:pt x="579374" y="143637"/>
                  </a:lnTo>
                  <a:lnTo>
                    <a:pt x="598297" y="143637"/>
                  </a:lnTo>
                  <a:lnTo>
                    <a:pt x="598297" y="76073"/>
                  </a:lnTo>
                  <a:lnTo>
                    <a:pt x="620014" y="76073"/>
                  </a:lnTo>
                  <a:lnTo>
                    <a:pt x="620014" y="60452"/>
                  </a:lnTo>
                  <a:close/>
                </a:path>
                <a:path w="894079" h="144144">
                  <a:moveTo>
                    <a:pt x="747522" y="0"/>
                  </a:moveTo>
                  <a:lnTo>
                    <a:pt x="729234" y="0"/>
                  </a:lnTo>
                  <a:lnTo>
                    <a:pt x="729234" y="18161"/>
                  </a:lnTo>
                  <a:lnTo>
                    <a:pt x="729234" y="32893"/>
                  </a:lnTo>
                  <a:lnTo>
                    <a:pt x="729234" y="47879"/>
                  </a:lnTo>
                  <a:lnTo>
                    <a:pt x="701421" y="47879"/>
                  </a:lnTo>
                  <a:lnTo>
                    <a:pt x="701421" y="41275"/>
                  </a:lnTo>
                  <a:lnTo>
                    <a:pt x="701421" y="32893"/>
                  </a:lnTo>
                  <a:lnTo>
                    <a:pt x="729234" y="32893"/>
                  </a:lnTo>
                  <a:lnTo>
                    <a:pt x="729234" y="18161"/>
                  </a:lnTo>
                  <a:lnTo>
                    <a:pt x="701421" y="18161"/>
                  </a:lnTo>
                  <a:lnTo>
                    <a:pt x="701421" y="4699"/>
                  </a:lnTo>
                  <a:lnTo>
                    <a:pt x="682879" y="4699"/>
                  </a:lnTo>
                  <a:lnTo>
                    <a:pt x="682879" y="25527"/>
                  </a:lnTo>
                  <a:lnTo>
                    <a:pt x="682879" y="41275"/>
                  </a:lnTo>
                  <a:lnTo>
                    <a:pt x="682879" y="58928"/>
                  </a:lnTo>
                  <a:lnTo>
                    <a:pt x="650621" y="58928"/>
                  </a:lnTo>
                  <a:lnTo>
                    <a:pt x="650621" y="41275"/>
                  </a:lnTo>
                  <a:lnTo>
                    <a:pt x="682879" y="41275"/>
                  </a:lnTo>
                  <a:lnTo>
                    <a:pt x="682879" y="25527"/>
                  </a:lnTo>
                  <a:lnTo>
                    <a:pt x="650621" y="25527"/>
                  </a:lnTo>
                  <a:lnTo>
                    <a:pt x="650621" y="4699"/>
                  </a:lnTo>
                  <a:lnTo>
                    <a:pt x="632333" y="4699"/>
                  </a:lnTo>
                  <a:lnTo>
                    <a:pt x="632333" y="74422"/>
                  </a:lnTo>
                  <a:lnTo>
                    <a:pt x="701421" y="74422"/>
                  </a:lnTo>
                  <a:lnTo>
                    <a:pt x="701421" y="62738"/>
                  </a:lnTo>
                  <a:lnTo>
                    <a:pt x="729234" y="62738"/>
                  </a:lnTo>
                  <a:lnTo>
                    <a:pt x="729234" y="82550"/>
                  </a:lnTo>
                  <a:lnTo>
                    <a:pt x="747522" y="82550"/>
                  </a:lnTo>
                  <a:lnTo>
                    <a:pt x="747522" y="62738"/>
                  </a:lnTo>
                  <a:lnTo>
                    <a:pt x="747522" y="58928"/>
                  </a:lnTo>
                  <a:lnTo>
                    <a:pt x="747522" y="47879"/>
                  </a:lnTo>
                  <a:lnTo>
                    <a:pt x="747522" y="32893"/>
                  </a:lnTo>
                  <a:lnTo>
                    <a:pt x="747522" y="25527"/>
                  </a:lnTo>
                  <a:lnTo>
                    <a:pt x="747522" y="18161"/>
                  </a:lnTo>
                  <a:lnTo>
                    <a:pt x="747522" y="0"/>
                  </a:lnTo>
                  <a:close/>
                </a:path>
                <a:path w="894079" h="144144">
                  <a:moveTo>
                    <a:pt x="749808" y="104394"/>
                  </a:moveTo>
                  <a:lnTo>
                    <a:pt x="746429" y="98679"/>
                  </a:lnTo>
                  <a:lnTo>
                    <a:pt x="745617" y="97282"/>
                  </a:lnTo>
                  <a:lnTo>
                    <a:pt x="737235" y="91694"/>
                  </a:lnTo>
                  <a:lnTo>
                    <a:pt x="730885" y="88328"/>
                  </a:lnTo>
                  <a:lnTo>
                    <a:pt x="730885" y="117475"/>
                  </a:lnTo>
                  <a:lnTo>
                    <a:pt x="728472" y="121031"/>
                  </a:lnTo>
                  <a:lnTo>
                    <a:pt x="723773" y="123698"/>
                  </a:lnTo>
                  <a:lnTo>
                    <a:pt x="718947" y="126238"/>
                  </a:lnTo>
                  <a:lnTo>
                    <a:pt x="711835" y="127635"/>
                  </a:lnTo>
                  <a:lnTo>
                    <a:pt x="693039" y="127635"/>
                  </a:lnTo>
                  <a:lnTo>
                    <a:pt x="685927" y="126238"/>
                  </a:lnTo>
                  <a:lnTo>
                    <a:pt x="681228" y="123571"/>
                  </a:lnTo>
                  <a:lnTo>
                    <a:pt x="676529" y="121031"/>
                  </a:lnTo>
                  <a:lnTo>
                    <a:pt x="674116" y="117475"/>
                  </a:lnTo>
                  <a:lnTo>
                    <a:pt x="674116" y="108839"/>
                  </a:lnTo>
                  <a:lnTo>
                    <a:pt x="676529" y="105410"/>
                  </a:lnTo>
                  <a:lnTo>
                    <a:pt x="681101" y="102616"/>
                  </a:lnTo>
                  <a:lnTo>
                    <a:pt x="685800" y="99949"/>
                  </a:lnTo>
                  <a:lnTo>
                    <a:pt x="692912" y="98679"/>
                  </a:lnTo>
                  <a:lnTo>
                    <a:pt x="711962" y="98679"/>
                  </a:lnTo>
                  <a:lnTo>
                    <a:pt x="719074" y="99949"/>
                  </a:lnTo>
                  <a:lnTo>
                    <a:pt x="723773" y="102743"/>
                  </a:lnTo>
                  <a:lnTo>
                    <a:pt x="728599" y="105410"/>
                  </a:lnTo>
                  <a:lnTo>
                    <a:pt x="730796" y="108839"/>
                  </a:lnTo>
                  <a:lnTo>
                    <a:pt x="730885" y="117475"/>
                  </a:lnTo>
                  <a:lnTo>
                    <a:pt x="730885" y="88328"/>
                  </a:lnTo>
                  <a:lnTo>
                    <a:pt x="730338" y="88036"/>
                  </a:lnTo>
                  <a:lnTo>
                    <a:pt x="722261" y="85407"/>
                  </a:lnTo>
                  <a:lnTo>
                    <a:pt x="712914" y="83845"/>
                  </a:lnTo>
                  <a:lnTo>
                    <a:pt x="702437" y="83312"/>
                  </a:lnTo>
                  <a:lnTo>
                    <a:pt x="691896" y="83845"/>
                  </a:lnTo>
                  <a:lnTo>
                    <a:pt x="655193" y="104394"/>
                  </a:lnTo>
                  <a:lnTo>
                    <a:pt x="655193" y="122047"/>
                  </a:lnTo>
                  <a:lnTo>
                    <a:pt x="691908" y="142481"/>
                  </a:lnTo>
                  <a:lnTo>
                    <a:pt x="702437" y="143002"/>
                  </a:lnTo>
                  <a:lnTo>
                    <a:pt x="712952" y="142481"/>
                  </a:lnTo>
                  <a:lnTo>
                    <a:pt x="746506" y="127635"/>
                  </a:lnTo>
                  <a:lnTo>
                    <a:pt x="749808" y="122047"/>
                  </a:lnTo>
                  <a:lnTo>
                    <a:pt x="749808" y="104394"/>
                  </a:lnTo>
                  <a:close/>
                </a:path>
                <a:path w="894079" h="144144">
                  <a:moveTo>
                    <a:pt x="854456" y="20955"/>
                  </a:moveTo>
                  <a:lnTo>
                    <a:pt x="852500" y="17272"/>
                  </a:lnTo>
                  <a:lnTo>
                    <a:pt x="851027" y="14478"/>
                  </a:lnTo>
                  <a:lnTo>
                    <a:pt x="844296" y="9906"/>
                  </a:lnTo>
                  <a:lnTo>
                    <a:pt x="838758" y="6819"/>
                  </a:lnTo>
                  <a:lnTo>
                    <a:pt x="835914" y="5829"/>
                  </a:lnTo>
                  <a:lnTo>
                    <a:pt x="835914" y="25527"/>
                  </a:lnTo>
                  <a:lnTo>
                    <a:pt x="835837" y="32385"/>
                  </a:lnTo>
                  <a:lnTo>
                    <a:pt x="834263" y="35052"/>
                  </a:lnTo>
                  <a:lnTo>
                    <a:pt x="830961" y="37465"/>
                  </a:lnTo>
                  <a:lnTo>
                    <a:pt x="827659" y="39751"/>
                  </a:lnTo>
                  <a:lnTo>
                    <a:pt x="823087" y="40894"/>
                  </a:lnTo>
                  <a:lnTo>
                    <a:pt x="811530" y="40894"/>
                  </a:lnTo>
                  <a:lnTo>
                    <a:pt x="806958" y="39751"/>
                  </a:lnTo>
                  <a:lnTo>
                    <a:pt x="800354" y="35179"/>
                  </a:lnTo>
                  <a:lnTo>
                    <a:pt x="798703" y="32385"/>
                  </a:lnTo>
                  <a:lnTo>
                    <a:pt x="798703" y="25781"/>
                  </a:lnTo>
                  <a:lnTo>
                    <a:pt x="800481" y="22987"/>
                  </a:lnTo>
                  <a:lnTo>
                    <a:pt x="807085" y="18415"/>
                  </a:lnTo>
                  <a:lnTo>
                    <a:pt x="811657" y="17272"/>
                  </a:lnTo>
                  <a:lnTo>
                    <a:pt x="823341" y="17272"/>
                  </a:lnTo>
                  <a:lnTo>
                    <a:pt x="827913" y="18288"/>
                  </a:lnTo>
                  <a:lnTo>
                    <a:pt x="831215" y="20447"/>
                  </a:lnTo>
                  <a:lnTo>
                    <a:pt x="834390" y="22606"/>
                  </a:lnTo>
                  <a:lnTo>
                    <a:pt x="835914" y="25527"/>
                  </a:lnTo>
                  <a:lnTo>
                    <a:pt x="835914" y="5829"/>
                  </a:lnTo>
                  <a:lnTo>
                    <a:pt x="832446" y="4597"/>
                  </a:lnTo>
                  <a:lnTo>
                    <a:pt x="825322" y="3251"/>
                  </a:lnTo>
                  <a:lnTo>
                    <a:pt x="817372" y="2794"/>
                  </a:lnTo>
                  <a:lnTo>
                    <a:pt x="809548" y="3251"/>
                  </a:lnTo>
                  <a:lnTo>
                    <a:pt x="780161" y="36957"/>
                  </a:lnTo>
                  <a:lnTo>
                    <a:pt x="783590" y="43307"/>
                  </a:lnTo>
                  <a:lnTo>
                    <a:pt x="817372" y="55372"/>
                  </a:lnTo>
                  <a:lnTo>
                    <a:pt x="825106" y="54927"/>
                  </a:lnTo>
                  <a:lnTo>
                    <a:pt x="852284" y="40894"/>
                  </a:lnTo>
                  <a:lnTo>
                    <a:pt x="854456" y="36957"/>
                  </a:lnTo>
                  <a:lnTo>
                    <a:pt x="854456" y="20955"/>
                  </a:lnTo>
                  <a:close/>
                </a:path>
                <a:path w="894079" h="144144">
                  <a:moveTo>
                    <a:pt x="864362" y="75184"/>
                  </a:moveTo>
                  <a:lnTo>
                    <a:pt x="863092" y="59817"/>
                  </a:lnTo>
                  <a:lnTo>
                    <a:pt x="842073" y="61010"/>
                  </a:lnTo>
                  <a:lnTo>
                    <a:pt x="819607" y="61887"/>
                  </a:lnTo>
                  <a:lnTo>
                    <a:pt x="795629" y="62433"/>
                  </a:lnTo>
                  <a:lnTo>
                    <a:pt x="770128" y="62611"/>
                  </a:lnTo>
                  <a:lnTo>
                    <a:pt x="772668" y="78740"/>
                  </a:lnTo>
                  <a:lnTo>
                    <a:pt x="781278" y="78676"/>
                  </a:lnTo>
                  <a:lnTo>
                    <a:pt x="801662" y="78155"/>
                  </a:lnTo>
                  <a:lnTo>
                    <a:pt x="813435" y="77724"/>
                  </a:lnTo>
                  <a:lnTo>
                    <a:pt x="813435" y="106934"/>
                  </a:lnTo>
                  <a:lnTo>
                    <a:pt x="831596" y="106934"/>
                  </a:lnTo>
                  <a:lnTo>
                    <a:pt x="831596" y="77724"/>
                  </a:lnTo>
                  <a:lnTo>
                    <a:pt x="831596" y="76962"/>
                  </a:lnTo>
                  <a:lnTo>
                    <a:pt x="839787" y="76631"/>
                  </a:lnTo>
                  <a:lnTo>
                    <a:pt x="856170" y="75730"/>
                  </a:lnTo>
                  <a:lnTo>
                    <a:pt x="864362" y="75184"/>
                  </a:lnTo>
                  <a:close/>
                </a:path>
                <a:path w="894079" h="144144">
                  <a:moveTo>
                    <a:pt x="890143" y="0"/>
                  </a:moveTo>
                  <a:lnTo>
                    <a:pt x="871474" y="0"/>
                  </a:lnTo>
                  <a:lnTo>
                    <a:pt x="871474" y="84328"/>
                  </a:lnTo>
                  <a:lnTo>
                    <a:pt x="843661" y="84328"/>
                  </a:lnTo>
                  <a:lnTo>
                    <a:pt x="843661" y="98806"/>
                  </a:lnTo>
                  <a:lnTo>
                    <a:pt x="871474" y="98806"/>
                  </a:lnTo>
                  <a:lnTo>
                    <a:pt x="871474" y="109093"/>
                  </a:lnTo>
                  <a:lnTo>
                    <a:pt x="890143" y="109093"/>
                  </a:lnTo>
                  <a:lnTo>
                    <a:pt x="890143" y="0"/>
                  </a:lnTo>
                  <a:close/>
                </a:path>
                <a:path w="894079" h="144144">
                  <a:moveTo>
                    <a:pt x="893699" y="123317"/>
                  </a:moveTo>
                  <a:lnTo>
                    <a:pt x="809879" y="123317"/>
                  </a:lnTo>
                  <a:lnTo>
                    <a:pt x="809879" y="94742"/>
                  </a:lnTo>
                  <a:lnTo>
                    <a:pt x="791337" y="94742"/>
                  </a:lnTo>
                  <a:lnTo>
                    <a:pt x="791337" y="139065"/>
                  </a:lnTo>
                  <a:lnTo>
                    <a:pt x="893699" y="139065"/>
                  </a:lnTo>
                  <a:lnTo>
                    <a:pt x="893699" y="123317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3" name="object 83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6422135" y="2160397"/>
              <a:ext cx="2049780" cy="156972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8354694" y="1614297"/>
              <a:ext cx="245999" cy="116204"/>
            </a:xfrm>
            <a:prstGeom prst="rect">
              <a:avLst/>
            </a:prstGeom>
          </p:spPr>
        </p:pic>
        <p:sp>
          <p:nvSpPr>
            <p:cNvPr id="85" name="object 85"/>
            <p:cNvSpPr/>
            <p:nvPr/>
          </p:nvSpPr>
          <p:spPr>
            <a:xfrm>
              <a:off x="8621268" y="1614296"/>
              <a:ext cx="440055" cy="116205"/>
            </a:xfrm>
            <a:custGeom>
              <a:avLst/>
              <a:gdLst/>
              <a:ahLst/>
              <a:cxnLst/>
              <a:rect l="l" t="t" r="r" b="b"/>
              <a:pathLst>
                <a:path w="440054" h="116205">
                  <a:moveTo>
                    <a:pt x="18796" y="88011"/>
                  </a:moveTo>
                  <a:lnTo>
                    <a:pt x="17907" y="85979"/>
                  </a:lnTo>
                  <a:lnTo>
                    <a:pt x="16002" y="84328"/>
                  </a:lnTo>
                  <a:lnTo>
                    <a:pt x="14224" y="82677"/>
                  </a:lnTo>
                  <a:lnTo>
                    <a:pt x="12065" y="81915"/>
                  </a:lnTo>
                  <a:lnTo>
                    <a:pt x="6858" y="81915"/>
                  </a:lnTo>
                  <a:lnTo>
                    <a:pt x="4699" y="82677"/>
                  </a:lnTo>
                  <a:lnTo>
                    <a:pt x="889" y="85979"/>
                  </a:lnTo>
                  <a:lnTo>
                    <a:pt x="0" y="88011"/>
                  </a:lnTo>
                  <a:lnTo>
                    <a:pt x="50" y="92964"/>
                  </a:lnTo>
                  <a:lnTo>
                    <a:pt x="889" y="94869"/>
                  </a:lnTo>
                  <a:lnTo>
                    <a:pt x="4445" y="98171"/>
                  </a:lnTo>
                  <a:lnTo>
                    <a:pt x="6731" y="98933"/>
                  </a:lnTo>
                  <a:lnTo>
                    <a:pt x="11938" y="98933"/>
                  </a:lnTo>
                  <a:lnTo>
                    <a:pt x="14224" y="98171"/>
                  </a:lnTo>
                  <a:lnTo>
                    <a:pt x="17907" y="94996"/>
                  </a:lnTo>
                  <a:lnTo>
                    <a:pt x="18796" y="92964"/>
                  </a:lnTo>
                  <a:lnTo>
                    <a:pt x="18796" y="88011"/>
                  </a:lnTo>
                  <a:close/>
                </a:path>
                <a:path w="440054" h="116205">
                  <a:moveTo>
                    <a:pt x="18796" y="49149"/>
                  </a:moveTo>
                  <a:lnTo>
                    <a:pt x="18732" y="44069"/>
                  </a:lnTo>
                  <a:lnTo>
                    <a:pt x="17907" y="42164"/>
                  </a:lnTo>
                  <a:lnTo>
                    <a:pt x="16002" y="40513"/>
                  </a:lnTo>
                  <a:lnTo>
                    <a:pt x="14224" y="38862"/>
                  </a:lnTo>
                  <a:lnTo>
                    <a:pt x="12065" y="38100"/>
                  </a:lnTo>
                  <a:lnTo>
                    <a:pt x="6985" y="38100"/>
                  </a:lnTo>
                  <a:lnTo>
                    <a:pt x="4699" y="38862"/>
                  </a:lnTo>
                  <a:lnTo>
                    <a:pt x="2794" y="40513"/>
                  </a:lnTo>
                  <a:lnTo>
                    <a:pt x="889" y="42037"/>
                  </a:lnTo>
                  <a:lnTo>
                    <a:pt x="0" y="44069"/>
                  </a:lnTo>
                  <a:lnTo>
                    <a:pt x="50" y="49149"/>
                  </a:lnTo>
                  <a:lnTo>
                    <a:pt x="889" y="51181"/>
                  </a:lnTo>
                  <a:lnTo>
                    <a:pt x="2794" y="52705"/>
                  </a:lnTo>
                  <a:lnTo>
                    <a:pt x="4572" y="54356"/>
                  </a:lnTo>
                  <a:lnTo>
                    <a:pt x="6731" y="55245"/>
                  </a:lnTo>
                  <a:lnTo>
                    <a:pt x="11938" y="55245"/>
                  </a:lnTo>
                  <a:lnTo>
                    <a:pt x="14224" y="54356"/>
                  </a:lnTo>
                  <a:lnTo>
                    <a:pt x="17907" y="51181"/>
                  </a:lnTo>
                  <a:lnTo>
                    <a:pt x="18796" y="49149"/>
                  </a:lnTo>
                  <a:close/>
                </a:path>
                <a:path w="440054" h="116205">
                  <a:moveTo>
                    <a:pt x="163957" y="67056"/>
                  </a:moveTo>
                  <a:lnTo>
                    <a:pt x="92075" y="67056"/>
                  </a:lnTo>
                  <a:lnTo>
                    <a:pt x="92075" y="78867"/>
                  </a:lnTo>
                  <a:lnTo>
                    <a:pt x="149987" y="78867"/>
                  </a:lnTo>
                  <a:lnTo>
                    <a:pt x="149987" y="107696"/>
                  </a:lnTo>
                  <a:lnTo>
                    <a:pt x="163957" y="107696"/>
                  </a:lnTo>
                  <a:lnTo>
                    <a:pt x="163957" y="67056"/>
                  </a:lnTo>
                  <a:close/>
                </a:path>
                <a:path w="440054" h="116205">
                  <a:moveTo>
                    <a:pt x="163957" y="0"/>
                  </a:moveTo>
                  <a:lnTo>
                    <a:pt x="150114" y="0"/>
                  </a:lnTo>
                  <a:lnTo>
                    <a:pt x="150114" y="24765"/>
                  </a:lnTo>
                  <a:lnTo>
                    <a:pt x="132080" y="24765"/>
                  </a:lnTo>
                  <a:lnTo>
                    <a:pt x="130683" y="18034"/>
                  </a:lnTo>
                  <a:lnTo>
                    <a:pt x="128549" y="14605"/>
                  </a:lnTo>
                  <a:lnTo>
                    <a:pt x="127381" y="12700"/>
                  </a:lnTo>
                  <a:lnTo>
                    <a:pt x="122301" y="8763"/>
                  </a:lnTo>
                  <a:lnTo>
                    <a:pt x="118872" y="6172"/>
                  </a:lnTo>
                  <a:lnTo>
                    <a:pt x="118872" y="25781"/>
                  </a:lnTo>
                  <a:lnTo>
                    <a:pt x="118872" y="36068"/>
                  </a:lnTo>
                  <a:lnTo>
                    <a:pt x="117475" y="40132"/>
                  </a:lnTo>
                  <a:lnTo>
                    <a:pt x="112141" y="45720"/>
                  </a:lnTo>
                  <a:lnTo>
                    <a:pt x="108458" y="47244"/>
                  </a:lnTo>
                  <a:lnTo>
                    <a:pt x="99187" y="47244"/>
                  </a:lnTo>
                  <a:lnTo>
                    <a:pt x="95631" y="45720"/>
                  </a:lnTo>
                  <a:lnTo>
                    <a:pt x="92964" y="42926"/>
                  </a:lnTo>
                  <a:lnTo>
                    <a:pt x="90170" y="40132"/>
                  </a:lnTo>
                  <a:lnTo>
                    <a:pt x="88900" y="36068"/>
                  </a:lnTo>
                  <a:lnTo>
                    <a:pt x="88900" y="25781"/>
                  </a:lnTo>
                  <a:lnTo>
                    <a:pt x="90170" y="21844"/>
                  </a:lnTo>
                  <a:lnTo>
                    <a:pt x="95504" y="16002"/>
                  </a:lnTo>
                  <a:lnTo>
                    <a:pt x="99187" y="14605"/>
                  </a:lnTo>
                  <a:lnTo>
                    <a:pt x="108585" y="14605"/>
                  </a:lnTo>
                  <a:lnTo>
                    <a:pt x="112268" y="16002"/>
                  </a:lnTo>
                  <a:lnTo>
                    <a:pt x="114808" y="18923"/>
                  </a:lnTo>
                  <a:lnTo>
                    <a:pt x="117475" y="21844"/>
                  </a:lnTo>
                  <a:lnTo>
                    <a:pt x="118872" y="25781"/>
                  </a:lnTo>
                  <a:lnTo>
                    <a:pt x="118872" y="6172"/>
                  </a:lnTo>
                  <a:lnTo>
                    <a:pt x="117094" y="4826"/>
                  </a:lnTo>
                  <a:lnTo>
                    <a:pt x="110998" y="2921"/>
                  </a:lnTo>
                  <a:lnTo>
                    <a:pt x="95631" y="2921"/>
                  </a:lnTo>
                  <a:lnTo>
                    <a:pt x="88773" y="5461"/>
                  </a:lnTo>
                  <a:lnTo>
                    <a:pt x="83312" y="10668"/>
                  </a:lnTo>
                  <a:lnTo>
                    <a:pt x="77851" y="15748"/>
                  </a:lnTo>
                  <a:lnTo>
                    <a:pt x="75057" y="22606"/>
                  </a:lnTo>
                  <a:lnTo>
                    <a:pt x="75057" y="39370"/>
                  </a:lnTo>
                  <a:lnTo>
                    <a:pt x="77851" y="46101"/>
                  </a:lnTo>
                  <a:lnTo>
                    <a:pt x="83312" y="51308"/>
                  </a:lnTo>
                  <a:lnTo>
                    <a:pt x="88773" y="56388"/>
                  </a:lnTo>
                  <a:lnTo>
                    <a:pt x="95631" y="58928"/>
                  </a:lnTo>
                  <a:lnTo>
                    <a:pt x="111125" y="58928"/>
                  </a:lnTo>
                  <a:lnTo>
                    <a:pt x="117221" y="57023"/>
                  </a:lnTo>
                  <a:lnTo>
                    <a:pt x="122428" y="52959"/>
                  </a:lnTo>
                  <a:lnTo>
                    <a:pt x="127635" y="49022"/>
                  </a:lnTo>
                  <a:lnTo>
                    <a:pt x="128701" y="47244"/>
                  </a:lnTo>
                  <a:lnTo>
                    <a:pt x="130937" y="43561"/>
                  </a:lnTo>
                  <a:lnTo>
                    <a:pt x="132207" y="36703"/>
                  </a:lnTo>
                  <a:lnTo>
                    <a:pt x="150114" y="36703"/>
                  </a:lnTo>
                  <a:lnTo>
                    <a:pt x="150114" y="62484"/>
                  </a:lnTo>
                  <a:lnTo>
                    <a:pt x="163957" y="62484"/>
                  </a:lnTo>
                  <a:lnTo>
                    <a:pt x="163957" y="36703"/>
                  </a:lnTo>
                  <a:lnTo>
                    <a:pt x="163957" y="24765"/>
                  </a:lnTo>
                  <a:lnTo>
                    <a:pt x="163957" y="0"/>
                  </a:lnTo>
                  <a:close/>
                </a:path>
                <a:path w="440054" h="116205">
                  <a:moveTo>
                    <a:pt x="250444" y="18542"/>
                  </a:moveTo>
                  <a:lnTo>
                    <a:pt x="247840" y="13462"/>
                  </a:lnTo>
                  <a:lnTo>
                    <a:pt x="247650" y="13081"/>
                  </a:lnTo>
                  <a:lnTo>
                    <a:pt x="242316" y="8763"/>
                  </a:lnTo>
                  <a:lnTo>
                    <a:pt x="236855" y="4572"/>
                  </a:lnTo>
                  <a:lnTo>
                    <a:pt x="236855" y="28702"/>
                  </a:lnTo>
                  <a:lnTo>
                    <a:pt x="235458" y="31496"/>
                  </a:lnTo>
                  <a:lnTo>
                    <a:pt x="232537" y="33655"/>
                  </a:lnTo>
                  <a:lnTo>
                    <a:pt x="229743" y="35814"/>
                  </a:lnTo>
                  <a:lnTo>
                    <a:pt x="226060" y="36830"/>
                  </a:lnTo>
                  <a:lnTo>
                    <a:pt x="217297" y="36830"/>
                  </a:lnTo>
                  <a:lnTo>
                    <a:pt x="213614" y="35814"/>
                  </a:lnTo>
                  <a:lnTo>
                    <a:pt x="210566" y="33655"/>
                  </a:lnTo>
                  <a:lnTo>
                    <a:pt x="207645" y="31496"/>
                  </a:lnTo>
                  <a:lnTo>
                    <a:pt x="206121" y="28702"/>
                  </a:lnTo>
                  <a:lnTo>
                    <a:pt x="206121" y="21590"/>
                  </a:lnTo>
                  <a:lnTo>
                    <a:pt x="207518" y="18796"/>
                  </a:lnTo>
                  <a:lnTo>
                    <a:pt x="210312" y="16637"/>
                  </a:lnTo>
                  <a:lnTo>
                    <a:pt x="213106" y="14605"/>
                  </a:lnTo>
                  <a:lnTo>
                    <a:pt x="216916" y="13462"/>
                  </a:lnTo>
                  <a:lnTo>
                    <a:pt x="226187" y="13462"/>
                  </a:lnTo>
                  <a:lnTo>
                    <a:pt x="229870" y="14605"/>
                  </a:lnTo>
                  <a:lnTo>
                    <a:pt x="235458" y="18923"/>
                  </a:lnTo>
                  <a:lnTo>
                    <a:pt x="236791" y="21590"/>
                  </a:lnTo>
                  <a:lnTo>
                    <a:pt x="236855" y="28702"/>
                  </a:lnTo>
                  <a:lnTo>
                    <a:pt x="236855" y="4572"/>
                  </a:lnTo>
                  <a:lnTo>
                    <a:pt x="229997" y="2413"/>
                  </a:lnTo>
                  <a:lnTo>
                    <a:pt x="213106" y="2413"/>
                  </a:lnTo>
                  <a:lnTo>
                    <a:pt x="206121" y="4572"/>
                  </a:lnTo>
                  <a:lnTo>
                    <a:pt x="200787" y="8763"/>
                  </a:lnTo>
                  <a:lnTo>
                    <a:pt x="195453" y="13081"/>
                  </a:lnTo>
                  <a:lnTo>
                    <a:pt x="192786" y="18542"/>
                  </a:lnTo>
                  <a:lnTo>
                    <a:pt x="192786" y="32004"/>
                  </a:lnTo>
                  <a:lnTo>
                    <a:pt x="195453" y="37465"/>
                  </a:lnTo>
                  <a:lnTo>
                    <a:pt x="206121" y="45847"/>
                  </a:lnTo>
                  <a:lnTo>
                    <a:pt x="212979" y="48006"/>
                  </a:lnTo>
                  <a:lnTo>
                    <a:pt x="229997" y="48006"/>
                  </a:lnTo>
                  <a:lnTo>
                    <a:pt x="236855" y="45847"/>
                  </a:lnTo>
                  <a:lnTo>
                    <a:pt x="247650" y="37338"/>
                  </a:lnTo>
                  <a:lnTo>
                    <a:pt x="247904" y="36830"/>
                  </a:lnTo>
                  <a:lnTo>
                    <a:pt x="250367" y="32004"/>
                  </a:lnTo>
                  <a:lnTo>
                    <a:pt x="250444" y="18542"/>
                  </a:lnTo>
                  <a:close/>
                </a:path>
                <a:path w="440054" h="116205">
                  <a:moveTo>
                    <a:pt x="259334" y="66675"/>
                  </a:moveTo>
                  <a:lnTo>
                    <a:pt x="258445" y="54737"/>
                  </a:lnTo>
                  <a:lnTo>
                    <a:pt x="242036" y="55499"/>
                  </a:lnTo>
                  <a:lnTo>
                    <a:pt x="224256" y="56057"/>
                  </a:lnTo>
                  <a:lnTo>
                    <a:pt x="205130" y="56400"/>
                  </a:lnTo>
                  <a:lnTo>
                    <a:pt x="184658" y="56515"/>
                  </a:lnTo>
                  <a:lnTo>
                    <a:pt x="186055" y="68453"/>
                  </a:lnTo>
                  <a:lnTo>
                    <a:pt x="215011" y="68072"/>
                  </a:lnTo>
                  <a:lnTo>
                    <a:pt x="215011" y="104648"/>
                  </a:lnTo>
                  <a:lnTo>
                    <a:pt x="228854" y="104648"/>
                  </a:lnTo>
                  <a:lnTo>
                    <a:pt x="228854" y="68072"/>
                  </a:lnTo>
                  <a:lnTo>
                    <a:pt x="228854" y="67691"/>
                  </a:lnTo>
                  <a:lnTo>
                    <a:pt x="259334" y="66675"/>
                  </a:lnTo>
                  <a:close/>
                </a:path>
                <a:path w="440054" h="116205">
                  <a:moveTo>
                    <a:pt x="278130" y="0"/>
                  </a:moveTo>
                  <a:lnTo>
                    <a:pt x="264160" y="0"/>
                  </a:lnTo>
                  <a:lnTo>
                    <a:pt x="264160" y="107696"/>
                  </a:lnTo>
                  <a:lnTo>
                    <a:pt x="278130" y="107696"/>
                  </a:lnTo>
                  <a:lnTo>
                    <a:pt x="278130" y="0"/>
                  </a:lnTo>
                  <a:close/>
                </a:path>
                <a:path w="440054" h="116205">
                  <a:moveTo>
                    <a:pt x="360426" y="24003"/>
                  </a:moveTo>
                  <a:lnTo>
                    <a:pt x="357632" y="17145"/>
                  </a:lnTo>
                  <a:lnTo>
                    <a:pt x="355993" y="15621"/>
                  </a:lnTo>
                  <a:lnTo>
                    <a:pt x="352044" y="11938"/>
                  </a:lnTo>
                  <a:lnTo>
                    <a:pt x="346837" y="7213"/>
                  </a:lnTo>
                  <a:lnTo>
                    <a:pt x="346837" y="37465"/>
                  </a:lnTo>
                  <a:lnTo>
                    <a:pt x="345313" y="41529"/>
                  </a:lnTo>
                  <a:lnTo>
                    <a:pt x="342519" y="44577"/>
                  </a:lnTo>
                  <a:lnTo>
                    <a:pt x="339725" y="47498"/>
                  </a:lnTo>
                  <a:lnTo>
                    <a:pt x="335915" y="49022"/>
                  </a:lnTo>
                  <a:lnTo>
                    <a:pt x="326517" y="49022"/>
                  </a:lnTo>
                  <a:lnTo>
                    <a:pt x="322834" y="47498"/>
                  </a:lnTo>
                  <a:lnTo>
                    <a:pt x="320040" y="44577"/>
                  </a:lnTo>
                  <a:lnTo>
                    <a:pt x="317246" y="41529"/>
                  </a:lnTo>
                  <a:lnTo>
                    <a:pt x="315849" y="37465"/>
                  </a:lnTo>
                  <a:lnTo>
                    <a:pt x="315849" y="27178"/>
                  </a:lnTo>
                  <a:lnTo>
                    <a:pt x="317246" y="23114"/>
                  </a:lnTo>
                  <a:lnTo>
                    <a:pt x="320040" y="20193"/>
                  </a:lnTo>
                  <a:lnTo>
                    <a:pt x="322834" y="17145"/>
                  </a:lnTo>
                  <a:lnTo>
                    <a:pt x="326517" y="15621"/>
                  </a:lnTo>
                  <a:lnTo>
                    <a:pt x="336042" y="15621"/>
                  </a:lnTo>
                  <a:lnTo>
                    <a:pt x="339725" y="17145"/>
                  </a:lnTo>
                  <a:lnTo>
                    <a:pt x="342519" y="20193"/>
                  </a:lnTo>
                  <a:lnTo>
                    <a:pt x="345440" y="23241"/>
                  </a:lnTo>
                  <a:lnTo>
                    <a:pt x="346786" y="27178"/>
                  </a:lnTo>
                  <a:lnTo>
                    <a:pt x="346837" y="37465"/>
                  </a:lnTo>
                  <a:lnTo>
                    <a:pt x="346837" y="7213"/>
                  </a:lnTo>
                  <a:lnTo>
                    <a:pt x="346456" y="6858"/>
                  </a:lnTo>
                  <a:lnTo>
                    <a:pt x="339598" y="4191"/>
                  </a:lnTo>
                  <a:lnTo>
                    <a:pt x="322834" y="4191"/>
                  </a:lnTo>
                  <a:lnTo>
                    <a:pt x="315976" y="6858"/>
                  </a:lnTo>
                  <a:lnTo>
                    <a:pt x="304800" y="17272"/>
                  </a:lnTo>
                  <a:lnTo>
                    <a:pt x="302006" y="24003"/>
                  </a:lnTo>
                  <a:lnTo>
                    <a:pt x="302006" y="40640"/>
                  </a:lnTo>
                  <a:lnTo>
                    <a:pt x="304800" y="47371"/>
                  </a:lnTo>
                  <a:lnTo>
                    <a:pt x="315976" y="57785"/>
                  </a:lnTo>
                  <a:lnTo>
                    <a:pt x="322961" y="60452"/>
                  </a:lnTo>
                  <a:lnTo>
                    <a:pt x="339471" y="60452"/>
                  </a:lnTo>
                  <a:lnTo>
                    <a:pt x="346456" y="57785"/>
                  </a:lnTo>
                  <a:lnTo>
                    <a:pt x="355854" y="49022"/>
                  </a:lnTo>
                  <a:lnTo>
                    <a:pt x="357632" y="47371"/>
                  </a:lnTo>
                  <a:lnTo>
                    <a:pt x="360426" y="40640"/>
                  </a:lnTo>
                  <a:lnTo>
                    <a:pt x="360426" y="24003"/>
                  </a:lnTo>
                  <a:close/>
                </a:path>
                <a:path w="440054" h="116205">
                  <a:moveTo>
                    <a:pt x="390017" y="92075"/>
                  </a:moveTo>
                  <a:lnTo>
                    <a:pt x="333756" y="92075"/>
                  </a:lnTo>
                  <a:lnTo>
                    <a:pt x="333756" y="67183"/>
                  </a:lnTo>
                  <a:lnTo>
                    <a:pt x="319659" y="67183"/>
                  </a:lnTo>
                  <a:lnTo>
                    <a:pt x="319659" y="103886"/>
                  </a:lnTo>
                  <a:lnTo>
                    <a:pt x="390017" y="103886"/>
                  </a:lnTo>
                  <a:lnTo>
                    <a:pt x="390017" y="92075"/>
                  </a:lnTo>
                  <a:close/>
                </a:path>
                <a:path w="440054" h="116205">
                  <a:moveTo>
                    <a:pt x="403479" y="32004"/>
                  </a:moveTo>
                  <a:lnTo>
                    <a:pt x="386969" y="32004"/>
                  </a:lnTo>
                  <a:lnTo>
                    <a:pt x="386969" y="0"/>
                  </a:lnTo>
                  <a:lnTo>
                    <a:pt x="373126" y="0"/>
                  </a:lnTo>
                  <a:lnTo>
                    <a:pt x="373126" y="77470"/>
                  </a:lnTo>
                  <a:lnTo>
                    <a:pt x="386969" y="77470"/>
                  </a:lnTo>
                  <a:lnTo>
                    <a:pt x="386969" y="43688"/>
                  </a:lnTo>
                  <a:lnTo>
                    <a:pt x="403479" y="43688"/>
                  </a:lnTo>
                  <a:lnTo>
                    <a:pt x="403479" y="32004"/>
                  </a:lnTo>
                  <a:close/>
                </a:path>
                <a:path w="440054" h="116205">
                  <a:moveTo>
                    <a:pt x="439801" y="66294"/>
                  </a:moveTo>
                  <a:lnTo>
                    <a:pt x="438658" y="52197"/>
                  </a:lnTo>
                  <a:lnTo>
                    <a:pt x="435229" y="39039"/>
                  </a:lnTo>
                  <a:lnTo>
                    <a:pt x="429514" y="26809"/>
                  </a:lnTo>
                  <a:lnTo>
                    <a:pt x="421513" y="15494"/>
                  </a:lnTo>
                  <a:lnTo>
                    <a:pt x="408559" y="15494"/>
                  </a:lnTo>
                  <a:lnTo>
                    <a:pt x="416242" y="27165"/>
                  </a:lnTo>
                  <a:lnTo>
                    <a:pt x="421767" y="39497"/>
                  </a:lnTo>
                  <a:lnTo>
                    <a:pt x="425094" y="52501"/>
                  </a:lnTo>
                  <a:lnTo>
                    <a:pt x="426212" y="66167"/>
                  </a:lnTo>
                  <a:lnTo>
                    <a:pt x="425094" y="79933"/>
                  </a:lnTo>
                  <a:lnTo>
                    <a:pt x="421767" y="92862"/>
                  </a:lnTo>
                  <a:lnTo>
                    <a:pt x="416242" y="104940"/>
                  </a:lnTo>
                  <a:lnTo>
                    <a:pt x="408559" y="116205"/>
                  </a:lnTo>
                  <a:lnTo>
                    <a:pt x="421386" y="116205"/>
                  </a:lnTo>
                  <a:lnTo>
                    <a:pt x="429450" y="105371"/>
                  </a:lnTo>
                  <a:lnTo>
                    <a:pt x="435203" y="93446"/>
                  </a:lnTo>
                  <a:lnTo>
                    <a:pt x="438645" y="80416"/>
                  </a:lnTo>
                  <a:lnTo>
                    <a:pt x="439801" y="66294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6" name="object 86"/>
            <p:cNvSpPr/>
            <p:nvPr/>
          </p:nvSpPr>
          <p:spPr>
            <a:xfrm>
              <a:off x="5533643" y="2610611"/>
              <a:ext cx="3145790" cy="2842260"/>
            </a:xfrm>
            <a:custGeom>
              <a:avLst/>
              <a:gdLst/>
              <a:ahLst/>
              <a:cxnLst/>
              <a:rect l="l" t="t" r="r" b="b"/>
              <a:pathLst>
                <a:path w="3145790" h="2842260">
                  <a:moveTo>
                    <a:pt x="0" y="2842260"/>
                  </a:moveTo>
                  <a:lnTo>
                    <a:pt x="138683" y="2842260"/>
                  </a:lnTo>
                </a:path>
                <a:path w="3145790" h="2842260">
                  <a:moveTo>
                    <a:pt x="310895" y="2842260"/>
                  </a:moveTo>
                  <a:lnTo>
                    <a:pt x="588263" y="2842260"/>
                  </a:lnTo>
                </a:path>
                <a:path w="3145790" h="2842260">
                  <a:moveTo>
                    <a:pt x="758951" y="2842260"/>
                  </a:moveTo>
                  <a:lnTo>
                    <a:pt x="1037844" y="2842260"/>
                  </a:lnTo>
                </a:path>
                <a:path w="3145790" h="2842260">
                  <a:moveTo>
                    <a:pt x="1208532" y="2842260"/>
                  </a:moveTo>
                  <a:lnTo>
                    <a:pt x="1487424" y="2842260"/>
                  </a:lnTo>
                </a:path>
                <a:path w="3145790" h="2842260">
                  <a:moveTo>
                    <a:pt x="1658112" y="2842260"/>
                  </a:moveTo>
                  <a:lnTo>
                    <a:pt x="1937003" y="2842260"/>
                  </a:lnTo>
                </a:path>
                <a:path w="3145790" h="2842260">
                  <a:moveTo>
                    <a:pt x="2107692" y="2842260"/>
                  </a:moveTo>
                  <a:lnTo>
                    <a:pt x="2386583" y="2842260"/>
                  </a:lnTo>
                </a:path>
                <a:path w="3145790" h="2842260">
                  <a:moveTo>
                    <a:pt x="2557272" y="2842260"/>
                  </a:moveTo>
                  <a:lnTo>
                    <a:pt x="2836163" y="2842260"/>
                  </a:lnTo>
                </a:path>
                <a:path w="3145790" h="2842260">
                  <a:moveTo>
                    <a:pt x="3006852" y="2842260"/>
                  </a:moveTo>
                  <a:lnTo>
                    <a:pt x="3145535" y="2842260"/>
                  </a:lnTo>
                </a:path>
                <a:path w="3145790" h="2842260">
                  <a:moveTo>
                    <a:pt x="0" y="2487168"/>
                  </a:moveTo>
                  <a:lnTo>
                    <a:pt x="138683" y="2487168"/>
                  </a:lnTo>
                </a:path>
                <a:path w="3145790" h="2842260">
                  <a:moveTo>
                    <a:pt x="310895" y="2487168"/>
                  </a:moveTo>
                  <a:lnTo>
                    <a:pt x="588263" y="2487168"/>
                  </a:lnTo>
                </a:path>
                <a:path w="3145790" h="2842260">
                  <a:moveTo>
                    <a:pt x="758951" y="2487168"/>
                  </a:moveTo>
                  <a:lnTo>
                    <a:pt x="1037844" y="2487168"/>
                  </a:lnTo>
                </a:path>
                <a:path w="3145790" h="2842260">
                  <a:moveTo>
                    <a:pt x="1208532" y="2487168"/>
                  </a:moveTo>
                  <a:lnTo>
                    <a:pt x="1487424" y="2487168"/>
                  </a:lnTo>
                </a:path>
                <a:path w="3145790" h="2842260">
                  <a:moveTo>
                    <a:pt x="1658112" y="2487168"/>
                  </a:moveTo>
                  <a:lnTo>
                    <a:pt x="1937003" y="2487168"/>
                  </a:lnTo>
                </a:path>
                <a:path w="3145790" h="2842260">
                  <a:moveTo>
                    <a:pt x="2107692" y="2487168"/>
                  </a:moveTo>
                  <a:lnTo>
                    <a:pt x="2386583" y="2487168"/>
                  </a:lnTo>
                </a:path>
                <a:path w="3145790" h="2842260">
                  <a:moveTo>
                    <a:pt x="2557272" y="2487168"/>
                  </a:moveTo>
                  <a:lnTo>
                    <a:pt x="2836163" y="2487168"/>
                  </a:lnTo>
                </a:path>
                <a:path w="3145790" h="2842260">
                  <a:moveTo>
                    <a:pt x="3006852" y="2487168"/>
                  </a:moveTo>
                  <a:lnTo>
                    <a:pt x="3145535" y="2487168"/>
                  </a:lnTo>
                </a:path>
                <a:path w="3145790" h="2842260">
                  <a:moveTo>
                    <a:pt x="0" y="2132076"/>
                  </a:moveTo>
                  <a:lnTo>
                    <a:pt x="138683" y="2132076"/>
                  </a:lnTo>
                </a:path>
                <a:path w="3145790" h="2842260">
                  <a:moveTo>
                    <a:pt x="310895" y="2132076"/>
                  </a:moveTo>
                  <a:lnTo>
                    <a:pt x="588263" y="2132076"/>
                  </a:lnTo>
                </a:path>
                <a:path w="3145790" h="2842260">
                  <a:moveTo>
                    <a:pt x="758951" y="2132076"/>
                  </a:moveTo>
                  <a:lnTo>
                    <a:pt x="1037844" y="2132076"/>
                  </a:lnTo>
                </a:path>
                <a:path w="3145790" h="2842260">
                  <a:moveTo>
                    <a:pt x="1208532" y="2132076"/>
                  </a:moveTo>
                  <a:lnTo>
                    <a:pt x="1487424" y="2132076"/>
                  </a:lnTo>
                </a:path>
                <a:path w="3145790" h="2842260">
                  <a:moveTo>
                    <a:pt x="1658112" y="2132076"/>
                  </a:moveTo>
                  <a:lnTo>
                    <a:pt x="1937003" y="2132076"/>
                  </a:lnTo>
                </a:path>
                <a:path w="3145790" h="2842260">
                  <a:moveTo>
                    <a:pt x="2107692" y="2132076"/>
                  </a:moveTo>
                  <a:lnTo>
                    <a:pt x="2386583" y="2132076"/>
                  </a:lnTo>
                </a:path>
                <a:path w="3145790" h="2842260">
                  <a:moveTo>
                    <a:pt x="2557272" y="2132076"/>
                  </a:moveTo>
                  <a:lnTo>
                    <a:pt x="2836163" y="2132076"/>
                  </a:lnTo>
                </a:path>
                <a:path w="3145790" h="2842260">
                  <a:moveTo>
                    <a:pt x="3006852" y="2132076"/>
                  </a:moveTo>
                  <a:lnTo>
                    <a:pt x="3145535" y="2132076"/>
                  </a:lnTo>
                </a:path>
                <a:path w="3145790" h="2842260">
                  <a:moveTo>
                    <a:pt x="0" y="1776983"/>
                  </a:moveTo>
                  <a:lnTo>
                    <a:pt x="138683" y="1776983"/>
                  </a:lnTo>
                </a:path>
                <a:path w="3145790" h="2842260">
                  <a:moveTo>
                    <a:pt x="310895" y="1776983"/>
                  </a:moveTo>
                  <a:lnTo>
                    <a:pt x="588263" y="1776983"/>
                  </a:lnTo>
                </a:path>
                <a:path w="3145790" h="2842260">
                  <a:moveTo>
                    <a:pt x="758951" y="1776983"/>
                  </a:moveTo>
                  <a:lnTo>
                    <a:pt x="1037844" y="1776983"/>
                  </a:lnTo>
                </a:path>
                <a:path w="3145790" h="2842260">
                  <a:moveTo>
                    <a:pt x="1208532" y="1776983"/>
                  </a:moveTo>
                  <a:lnTo>
                    <a:pt x="1487424" y="1776983"/>
                  </a:lnTo>
                </a:path>
                <a:path w="3145790" h="2842260">
                  <a:moveTo>
                    <a:pt x="1658112" y="1776983"/>
                  </a:moveTo>
                  <a:lnTo>
                    <a:pt x="1937003" y="1776983"/>
                  </a:lnTo>
                </a:path>
                <a:path w="3145790" h="2842260">
                  <a:moveTo>
                    <a:pt x="2107692" y="1776983"/>
                  </a:moveTo>
                  <a:lnTo>
                    <a:pt x="2386583" y="1776983"/>
                  </a:lnTo>
                </a:path>
                <a:path w="3145790" h="2842260">
                  <a:moveTo>
                    <a:pt x="2557272" y="1776983"/>
                  </a:moveTo>
                  <a:lnTo>
                    <a:pt x="2836163" y="1776983"/>
                  </a:lnTo>
                </a:path>
                <a:path w="3145790" h="2842260">
                  <a:moveTo>
                    <a:pt x="3006852" y="1776983"/>
                  </a:moveTo>
                  <a:lnTo>
                    <a:pt x="3145535" y="1776983"/>
                  </a:lnTo>
                </a:path>
                <a:path w="3145790" h="2842260">
                  <a:moveTo>
                    <a:pt x="0" y="1421892"/>
                  </a:moveTo>
                  <a:lnTo>
                    <a:pt x="1037844" y="1421892"/>
                  </a:lnTo>
                </a:path>
                <a:path w="3145790" h="2842260">
                  <a:moveTo>
                    <a:pt x="1208532" y="1421892"/>
                  </a:moveTo>
                  <a:lnTo>
                    <a:pt x="1487424" y="1421892"/>
                  </a:lnTo>
                </a:path>
                <a:path w="3145790" h="2842260">
                  <a:moveTo>
                    <a:pt x="1658112" y="1421892"/>
                  </a:moveTo>
                  <a:lnTo>
                    <a:pt x="1937003" y="1421892"/>
                  </a:lnTo>
                </a:path>
                <a:path w="3145790" h="2842260">
                  <a:moveTo>
                    <a:pt x="2107692" y="1421892"/>
                  </a:moveTo>
                  <a:lnTo>
                    <a:pt x="2386583" y="1421892"/>
                  </a:lnTo>
                </a:path>
                <a:path w="3145790" h="2842260">
                  <a:moveTo>
                    <a:pt x="2557272" y="1421892"/>
                  </a:moveTo>
                  <a:lnTo>
                    <a:pt x="2836163" y="1421892"/>
                  </a:lnTo>
                </a:path>
                <a:path w="3145790" h="2842260">
                  <a:moveTo>
                    <a:pt x="3006852" y="1421892"/>
                  </a:moveTo>
                  <a:lnTo>
                    <a:pt x="3145535" y="1421892"/>
                  </a:lnTo>
                </a:path>
                <a:path w="3145790" h="2842260">
                  <a:moveTo>
                    <a:pt x="0" y="1065276"/>
                  </a:moveTo>
                  <a:lnTo>
                    <a:pt x="1937003" y="1065276"/>
                  </a:lnTo>
                </a:path>
                <a:path w="3145790" h="2842260">
                  <a:moveTo>
                    <a:pt x="2107692" y="1065276"/>
                  </a:moveTo>
                  <a:lnTo>
                    <a:pt x="2386583" y="1065276"/>
                  </a:lnTo>
                </a:path>
                <a:path w="3145790" h="2842260">
                  <a:moveTo>
                    <a:pt x="2557272" y="1065276"/>
                  </a:moveTo>
                  <a:lnTo>
                    <a:pt x="2836163" y="1065276"/>
                  </a:lnTo>
                </a:path>
                <a:path w="3145790" h="2842260">
                  <a:moveTo>
                    <a:pt x="3006852" y="1065276"/>
                  </a:moveTo>
                  <a:lnTo>
                    <a:pt x="3145535" y="1065276"/>
                  </a:lnTo>
                </a:path>
                <a:path w="3145790" h="2842260">
                  <a:moveTo>
                    <a:pt x="0" y="710184"/>
                  </a:moveTo>
                  <a:lnTo>
                    <a:pt x="2386583" y="710184"/>
                  </a:lnTo>
                </a:path>
                <a:path w="3145790" h="2842260">
                  <a:moveTo>
                    <a:pt x="2557272" y="710184"/>
                  </a:moveTo>
                  <a:lnTo>
                    <a:pt x="2836163" y="710184"/>
                  </a:lnTo>
                </a:path>
                <a:path w="3145790" h="2842260">
                  <a:moveTo>
                    <a:pt x="3006852" y="710184"/>
                  </a:moveTo>
                  <a:lnTo>
                    <a:pt x="3145535" y="710184"/>
                  </a:lnTo>
                </a:path>
                <a:path w="3145790" h="2842260">
                  <a:moveTo>
                    <a:pt x="0" y="355091"/>
                  </a:moveTo>
                  <a:lnTo>
                    <a:pt x="3145535" y="355091"/>
                  </a:lnTo>
                </a:path>
                <a:path w="3145790" h="2842260">
                  <a:moveTo>
                    <a:pt x="0" y="0"/>
                  </a:moveTo>
                  <a:lnTo>
                    <a:pt x="3145535" y="0"/>
                  </a:lnTo>
                </a:path>
              </a:pathLst>
            </a:custGeom>
            <a:ln w="9525">
              <a:solidFill>
                <a:srgbClr val="F1F1F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7" name="object 87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5672328" y="4194047"/>
              <a:ext cx="172212" cy="1615439"/>
            </a:xfrm>
            <a:prstGeom prst="rect">
              <a:avLst/>
            </a:prstGeom>
          </p:spPr>
        </p:pic>
        <p:pic>
          <p:nvPicPr>
            <p:cNvPr id="88" name="object 88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6121908" y="4041647"/>
              <a:ext cx="170687" cy="1767839"/>
            </a:xfrm>
            <a:prstGeom prst="rect">
              <a:avLst/>
            </a:prstGeom>
          </p:spPr>
        </p:pic>
        <p:pic>
          <p:nvPicPr>
            <p:cNvPr id="89" name="object 89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6571487" y="3872484"/>
              <a:ext cx="170688" cy="1937004"/>
            </a:xfrm>
            <a:prstGeom prst="rect">
              <a:avLst/>
            </a:prstGeom>
          </p:spPr>
        </p:pic>
        <p:pic>
          <p:nvPicPr>
            <p:cNvPr id="90" name="object 90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7021068" y="3712464"/>
              <a:ext cx="170688" cy="2097024"/>
            </a:xfrm>
            <a:prstGeom prst="rect">
              <a:avLst/>
            </a:prstGeom>
          </p:spPr>
        </p:pic>
        <p:pic>
          <p:nvPicPr>
            <p:cNvPr id="91" name="object 91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7470647" y="3503676"/>
              <a:ext cx="170688" cy="2305812"/>
            </a:xfrm>
            <a:prstGeom prst="rect">
              <a:avLst/>
            </a:prstGeom>
          </p:spPr>
        </p:pic>
        <p:pic>
          <p:nvPicPr>
            <p:cNvPr id="92" name="object 92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7920228" y="3288791"/>
              <a:ext cx="170688" cy="2520695"/>
            </a:xfrm>
            <a:prstGeom prst="rect">
              <a:avLst/>
            </a:prstGeom>
          </p:spPr>
        </p:pic>
        <p:pic>
          <p:nvPicPr>
            <p:cNvPr id="93" name="object 93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8369807" y="3064764"/>
              <a:ext cx="170688" cy="2744724"/>
            </a:xfrm>
            <a:prstGeom prst="rect">
              <a:avLst/>
            </a:prstGeom>
          </p:spPr>
        </p:pic>
        <p:sp>
          <p:nvSpPr>
            <p:cNvPr id="94" name="object 94"/>
            <p:cNvSpPr/>
            <p:nvPr/>
          </p:nvSpPr>
          <p:spPr>
            <a:xfrm>
              <a:off x="5533643" y="5809488"/>
              <a:ext cx="3145790" cy="0"/>
            </a:xfrm>
            <a:custGeom>
              <a:avLst/>
              <a:gdLst/>
              <a:ahLst/>
              <a:cxnLst/>
              <a:rect l="l" t="t" r="r" b="b"/>
              <a:pathLst>
                <a:path w="3145790">
                  <a:moveTo>
                    <a:pt x="0" y="0"/>
                  </a:moveTo>
                  <a:lnTo>
                    <a:pt x="3145535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5" name="object 95"/>
            <p:cNvSpPr/>
            <p:nvPr/>
          </p:nvSpPr>
          <p:spPr>
            <a:xfrm>
              <a:off x="5595239" y="3747388"/>
              <a:ext cx="1228725" cy="379730"/>
            </a:xfrm>
            <a:custGeom>
              <a:avLst/>
              <a:gdLst/>
              <a:ahLst/>
              <a:cxnLst/>
              <a:rect l="l" t="t" r="r" b="b"/>
              <a:pathLst>
                <a:path w="1228725" h="379729">
                  <a:moveTo>
                    <a:pt x="59944" y="348615"/>
                  </a:moveTo>
                  <a:lnTo>
                    <a:pt x="50165" y="348615"/>
                  </a:lnTo>
                  <a:lnTo>
                    <a:pt x="50165" y="316738"/>
                  </a:lnTo>
                  <a:lnTo>
                    <a:pt x="50165" y="295910"/>
                  </a:lnTo>
                  <a:lnTo>
                    <a:pt x="35687" y="295910"/>
                  </a:lnTo>
                  <a:lnTo>
                    <a:pt x="35687" y="316738"/>
                  </a:lnTo>
                  <a:lnTo>
                    <a:pt x="35687" y="348615"/>
                  </a:lnTo>
                  <a:lnTo>
                    <a:pt x="13208" y="348615"/>
                  </a:lnTo>
                  <a:lnTo>
                    <a:pt x="17653" y="343408"/>
                  </a:lnTo>
                  <a:lnTo>
                    <a:pt x="21844" y="337820"/>
                  </a:lnTo>
                  <a:lnTo>
                    <a:pt x="30226" y="325882"/>
                  </a:lnTo>
                  <a:lnTo>
                    <a:pt x="33401" y="320802"/>
                  </a:lnTo>
                  <a:lnTo>
                    <a:pt x="35687" y="316738"/>
                  </a:lnTo>
                  <a:lnTo>
                    <a:pt x="35687" y="295910"/>
                  </a:lnTo>
                  <a:lnTo>
                    <a:pt x="35433" y="295910"/>
                  </a:lnTo>
                  <a:lnTo>
                    <a:pt x="32588" y="301701"/>
                  </a:lnTo>
                  <a:lnTo>
                    <a:pt x="29197" y="307835"/>
                  </a:lnTo>
                  <a:lnTo>
                    <a:pt x="5448" y="341515"/>
                  </a:lnTo>
                  <a:lnTo>
                    <a:pt x="0" y="347980"/>
                  </a:lnTo>
                  <a:lnTo>
                    <a:pt x="0" y="359918"/>
                  </a:lnTo>
                  <a:lnTo>
                    <a:pt x="35687" y="359918"/>
                  </a:lnTo>
                  <a:lnTo>
                    <a:pt x="35687" y="378079"/>
                  </a:lnTo>
                  <a:lnTo>
                    <a:pt x="50165" y="378079"/>
                  </a:lnTo>
                  <a:lnTo>
                    <a:pt x="50165" y="359918"/>
                  </a:lnTo>
                  <a:lnTo>
                    <a:pt x="59944" y="359918"/>
                  </a:lnTo>
                  <a:lnTo>
                    <a:pt x="59944" y="348615"/>
                  </a:lnTo>
                  <a:close/>
                </a:path>
                <a:path w="1228725" h="379729">
                  <a:moveTo>
                    <a:pt x="117094" y="344043"/>
                  </a:moveTo>
                  <a:lnTo>
                    <a:pt x="115252" y="339598"/>
                  </a:lnTo>
                  <a:lnTo>
                    <a:pt x="114681" y="338201"/>
                  </a:lnTo>
                  <a:lnTo>
                    <a:pt x="104902" y="329438"/>
                  </a:lnTo>
                  <a:lnTo>
                    <a:pt x="100787" y="328041"/>
                  </a:lnTo>
                  <a:lnTo>
                    <a:pt x="98552" y="327279"/>
                  </a:lnTo>
                  <a:lnTo>
                    <a:pt x="89154" y="327279"/>
                  </a:lnTo>
                  <a:lnTo>
                    <a:pt x="86487" y="327533"/>
                  </a:lnTo>
                  <a:lnTo>
                    <a:pt x="82296" y="328041"/>
                  </a:lnTo>
                  <a:lnTo>
                    <a:pt x="83693" y="308864"/>
                  </a:lnTo>
                  <a:lnTo>
                    <a:pt x="113411" y="308864"/>
                  </a:lnTo>
                  <a:lnTo>
                    <a:pt x="113411" y="295910"/>
                  </a:lnTo>
                  <a:lnTo>
                    <a:pt x="70866" y="295910"/>
                  </a:lnTo>
                  <a:lnTo>
                    <a:pt x="67818" y="340741"/>
                  </a:lnTo>
                  <a:lnTo>
                    <a:pt x="72644" y="339979"/>
                  </a:lnTo>
                  <a:lnTo>
                    <a:pt x="77343" y="339598"/>
                  </a:lnTo>
                  <a:lnTo>
                    <a:pt x="88392" y="339598"/>
                  </a:lnTo>
                  <a:lnTo>
                    <a:pt x="93345" y="340614"/>
                  </a:lnTo>
                  <a:lnTo>
                    <a:pt x="99695" y="344932"/>
                  </a:lnTo>
                  <a:lnTo>
                    <a:pt x="101219" y="348361"/>
                  </a:lnTo>
                  <a:lnTo>
                    <a:pt x="101219" y="357505"/>
                  </a:lnTo>
                  <a:lnTo>
                    <a:pt x="99695" y="361061"/>
                  </a:lnTo>
                  <a:lnTo>
                    <a:pt x="96774" y="363601"/>
                  </a:lnTo>
                  <a:lnTo>
                    <a:pt x="93726" y="366141"/>
                  </a:lnTo>
                  <a:lnTo>
                    <a:pt x="89535" y="367411"/>
                  </a:lnTo>
                  <a:lnTo>
                    <a:pt x="81280" y="367411"/>
                  </a:lnTo>
                  <a:lnTo>
                    <a:pt x="66421" y="361569"/>
                  </a:lnTo>
                  <a:lnTo>
                    <a:pt x="66421" y="375666"/>
                  </a:lnTo>
                  <a:lnTo>
                    <a:pt x="71247" y="378206"/>
                  </a:lnTo>
                  <a:lnTo>
                    <a:pt x="77724" y="379603"/>
                  </a:lnTo>
                  <a:lnTo>
                    <a:pt x="95504" y="379603"/>
                  </a:lnTo>
                  <a:lnTo>
                    <a:pt x="103124" y="377063"/>
                  </a:lnTo>
                  <a:lnTo>
                    <a:pt x="114007" y="367411"/>
                  </a:lnTo>
                  <a:lnTo>
                    <a:pt x="114300" y="367157"/>
                  </a:lnTo>
                  <a:lnTo>
                    <a:pt x="117094" y="360172"/>
                  </a:lnTo>
                  <a:lnTo>
                    <a:pt x="117094" y="344043"/>
                  </a:lnTo>
                  <a:close/>
                </a:path>
                <a:path w="1228725" h="379729">
                  <a:moveTo>
                    <a:pt x="181864" y="348615"/>
                  </a:moveTo>
                  <a:lnTo>
                    <a:pt x="172085" y="348615"/>
                  </a:lnTo>
                  <a:lnTo>
                    <a:pt x="172085" y="316738"/>
                  </a:lnTo>
                  <a:lnTo>
                    <a:pt x="172085" y="295910"/>
                  </a:lnTo>
                  <a:lnTo>
                    <a:pt x="157607" y="295910"/>
                  </a:lnTo>
                  <a:lnTo>
                    <a:pt x="157607" y="316738"/>
                  </a:lnTo>
                  <a:lnTo>
                    <a:pt x="157607" y="348615"/>
                  </a:lnTo>
                  <a:lnTo>
                    <a:pt x="135128" y="348615"/>
                  </a:lnTo>
                  <a:lnTo>
                    <a:pt x="139573" y="343408"/>
                  </a:lnTo>
                  <a:lnTo>
                    <a:pt x="143764" y="337820"/>
                  </a:lnTo>
                  <a:lnTo>
                    <a:pt x="152146" y="325882"/>
                  </a:lnTo>
                  <a:lnTo>
                    <a:pt x="155321" y="320802"/>
                  </a:lnTo>
                  <a:lnTo>
                    <a:pt x="157607" y="316738"/>
                  </a:lnTo>
                  <a:lnTo>
                    <a:pt x="157607" y="295910"/>
                  </a:lnTo>
                  <a:lnTo>
                    <a:pt x="157353" y="295910"/>
                  </a:lnTo>
                  <a:lnTo>
                    <a:pt x="154508" y="301701"/>
                  </a:lnTo>
                  <a:lnTo>
                    <a:pt x="151117" y="307835"/>
                  </a:lnTo>
                  <a:lnTo>
                    <a:pt x="127368" y="341515"/>
                  </a:lnTo>
                  <a:lnTo>
                    <a:pt x="121920" y="347980"/>
                  </a:lnTo>
                  <a:lnTo>
                    <a:pt x="121920" y="359918"/>
                  </a:lnTo>
                  <a:lnTo>
                    <a:pt x="157607" y="359918"/>
                  </a:lnTo>
                  <a:lnTo>
                    <a:pt x="157607" y="378079"/>
                  </a:lnTo>
                  <a:lnTo>
                    <a:pt x="172085" y="378079"/>
                  </a:lnTo>
                  <a:lnTo>
                    <a:pt x="172085" y="359918"/>
                  </a:lnTo>
                  <a:lnTo>
                    <a:pt x="181864" y="359918"/>
                  </a:lnTo>
                  <a:lnTo>
                    <a:pt x="181864" y="348615"/>
                  </a:lnTo>
                  <a:close/>
                </a:path>
                <a:path w="1228725" h="379729">
                  <a:moveTo>
                    <a:pt x="204343" y="368427"/>
                  </a:moveTo>
                  <a:lnTo>
                    <a:pt x="203454" y="366395"/>
                  </a:lnTo>
                  <a:lnTo>
                    <a:pt x="201549" y="364871"/>
                  </a:lnTo>
                  <a:lnTo>
                    <a:pt x="199771" y="363220"/>
                  </a:lnTo>
                  <a:lnTo>
                    <a:pt x="197612" y="362458"/>
                  </a:lnTo>
                  <a:lnTo>
                    <a:pt x="192405" y="362458"/>
                  </a:lnTo>
                  <a:lnTo>
                    <a:pt x="190246" y="363220"/>
                  </a:lnTo>
                  <a:lnTo>
                    <a:pt x="188341" y="364871"/>
                  </a:lnTo>
                  <a:lnTo>
                    <a:pt x="186436" y="366395"/>
                  </a:lnTo>
                  <a:lnTo>
                    <a:pt x="185547" y="368427"/>
                  </a:lnTo>
                  <a:lnTo>
                    <a:pt x="185597" y="373507"/>
                  </a:lnTo>
                  <a:lnTo>
                    <a:pt x="186436" y="375412"/>
                  </a:lnTo>
                  <a:lnTo>
                    <a:pt x="189992" y="378714"/>
                  </a:lnTo>
                  <a:lnTo>
                    <a:pt x="192151" y="379476"/>
                  </a:lnTo>
                  <a:lnTo>
                    <a:pt x="197485" y="379476"/>
                  </a:lnTo>
                  <a:lnTo>
                    <a:pt x="199771" y="378714"/>
                  </a:lnTo>
                  <a:lnTo>
                    <a:pt x="203454" y="375539"/>
                  </a:lnTo>
                  <a:lnTo>
                    <a:pt x="204343" y="373507"/>
                  </a:lnTo>
                  <a:lnTo>
                    <a:pt x="204343" y="368427"/>
                  </a:lnTo>
                  <a:close/>
                </a:path>
                <a:path w="1228725" h="379729">
                  <a:moveTo>
                    <a:pt x="265049" y="349631"/>
                  </a:moveTo>
                  <a:lnTo>
                    <a:pt x="246126" y="335407"/>
                  </a:lnTo>
                  <a:lnTo>
                    <a:pt x="246126" y="335153"/>
                  </a:lnTo>
                  <a:lnTo>
                    <a:pt x="253212" y="332257"/>
                  </a:lnTo>
                  <a:lnTo>
                    <a:pt x="258292" y="327901"/>
                  </a:lnTo>
                  <a:lnTo>
                    <a:pt x="261353" y="322110"/>
                  </a:lnTo>
                  <a:lnTo>
                    <a:pt x="262382" y="314833"/>
                  </a:lnTo>
                  <a:lnTo>
                    <a:pt x="262382" y="308483"/>
                  </a:lnTo>
                  <a:lnTo>
                    <a:pt x="261556" y="306705"/>
                  </a:lnTo>
                  <a:lnTo>
                    <a:pt x="260096" y="303530"/>
                  </a:lnTo>
                  <a:lnTo>
                    <a:pt x="255270" y="299974"/>
                  </a:lnTo>
                  <a:lnTo>
                    <a:pt x="250571" y="296418"/>
                  </a:lnTo>
                  <a:lnTo>
                    <a:pt x="244475" y="294640"/>
                  </a:lnTo>
                  <a:lnTo>
                    <a:pt x="229362" y="294640"/>
                  </a:lnTo>
                  <a:lnTo>
                    <a:pt x="222758" y="296164"/>
                  </a:lnTo>
                  <a:lnTo>
                    <a:pt x="217170" y="299085"/>
                  </a:lnTo>
                  <a:lnTo>
                    <a:pt x="217170" y="312166"/>
                  </a:lnTo>
                  <a:lnTo>
                    <a:pt x="222377" y="308610"/>
                  </a:lnTo>
                  <a:lnTo>
                    <a:pt x="227711" y="306705"/>
                  </a:lnTo>
                  <a:lnTo>
                    <a:pt x="242189" y="306705"/>
                  </a:lnTo>
                  <a:lnTo>
                    <a:pt x="246507" y="310515"/>
                  </a:lnTo>
                  <a:lnTo>
                    <a:pt x="246507" y="325882"/>
                  </a:lnTo>
                  <a:lnTo>
                    <a:pt x="240792" y="329819"/>
                  </a:lnTo>
                  <a:lnTo>
                    <a:pt x="222504" y="329819"/>
                  </a:lnTo>
                  <a:lnTo>
                    <a:pt x="222504" y="342011"/>
                  </a:lnTo>
                  <a:lnTo>
                    <a:pt x="242697" y="342011"/>
                  </a:lnTo>
                  <a:lnTo>
                    <a:pt x="249047" y="346202"/>
                  </a:lnTo>
                  <a:lnTo>
                    <a:pt x="249047" y="358902"/>
                  </a:lnTo>
                  <a:lnTo>
                    <a:pt x="247650" y="361950"/>
                  </a:lnTo>
                  <a:lnTo>
                    <a:pt x="241808" y="366268"/>
                  </a:lnTo>
                  <a:lnTo>
                    <a:pt x="237998" y="367411"/>
                  </a:lnTo>
                  <a:lnTo>
                    <a:pt x="225933" y="367411"/>
                  </a:lnTo>
                  <a:lnTo>
                    <a:pt x="219583" y="365379"/>
                  </a:lnTo>
                  <a:lnTo>
                    <a:pt x="213995" y="361188"/>
                  </a:lnTo>
                  <a:lnTo>
                    <a:pt x="213995" y="375285"/>
                  </a:lnTo>
                  <a:lnTo>
                    <a:pt x="219202" y="378206"/>
                  </a:lnTo>
                  <a:lnTo>
                    <a:pt x="225933" y="379603"/>
                  </a:lnTo>
                  <a:lnTo>
                    <a:pt x="243459" y="379603"/>
                  </a:lnTo>
                  <a:lnTo>
                    <a:pt x="250952" y="377317"/>
                  </a:lnTo>
                  <a:lnTo>
                    <a:pt x="256540" y="372999"/>
                  </a:lnTo>
                  <a:lnTo>
                    <a:pt x="262128" y="368554"/>
                  </a:lnTo>
                  <a:lnTo>
                    <a:pt x="262674" y="367411"/>
                  </a:lnTo>
                  <a:lnTo>
                    <a:pt x="265049" y="362458"/>
                  </a:lnTo>
                  <a:lnTo>
                    <a:pt x="265049" y="349631"/>
                  </a:lnTo>
                  <a:close/>
                </a:path>
                <a:path w="1228725" h="379729">
                  <a:moveTo>
                    <a:pt x="312166" y="294640"/>
                  </a:moveTo>
                  <a:lnTo>
                    <a:pt x="302260" y="294640"/>
                  </a:lnTo>
                  <a:lnTo>
                    <a:pt x="296735" y="298627"/>
                  </a:lnTo>
                  <a:lnTo>
                    <a:pt x="291033" y="301993"/>
                  </a:lnTo>
                  <a:lnTo>
                    <a:pt x="285165" y="304774"/>
                  </a:lnTo>
                  <a:lnTo>
                    <a:pt x="279146" y="306959"/>
                  </a:lnTo>
                  <a:lnTo>
                    <a:pt x="279146" y="320675"/>
                  </a:lnTo>
                  <a:lnTo>
                    <a:pt x="282575" y="320294"/>
                  </a:lnTo>
                  <a:lnTo>
                    <a:pt x="285877" y="319405"/>
                  </a:lnTo>
                  <a:lnTo>
                    <a:pt x="289052" y="318008"/>
                  </a:lnTo>
                  <a:lnTo>
                    <a:pt x="292354" y="316611"/>
                  </a:lnTo>
                  <a:lnTo>
                    <a:pt x="294767" y="315087"/>
                  </a:lnTo>
                  <a:lnTo>
                    <a:pt x="296545" y="313563"/>
                  </a:lnTo>
                  <a:lnTo>
                    <a:pt x="296545" y="378079"/>
                  </a:lnTo>
                  <a:lnTo>
                    <a:pt x="312166" y="378079"/>
                  </a:lnTo>
                  <a:lnTo>
                    <a:pt x="312166" y="313563"/>
                  </a:lnTo>
                  <a:lnTo>
                    <a:pt x="312166" y="294640"/>
                  </a:lnTo>
                  <a:close/>
                </a:path>
                <a:path w="1228725" h="379729">
                  <a:moveTo>
                    <a:pt x="509270" y="208026"/>
                  </a:moveTo>
                  <a:lnTo>
                    <a:pt x="499491" y="208026"/>
                  </a:lnTo>
                  <a:lnTo>
                    <a:pt x="499491" y="176276"/>
                  </a:lnTo>
                  <a:lnTo>
                    <a:pt x="499491" y="155448"/>
                  </a:lnTo>
                  <a:lnTo>
                    <a:pt x="485013" y="155448"/>
                  </a:lnTo>
                  <a:lnTo>
                    <a:pt x="485013" y="176276"/>
                  </a:lnTo>
                  <a:lnTo>
                    <a:pt x="485013" y="208026"/>
                  </a:lnTo>
                  <a:lnTo>
                    <a:pt x="462534" y="208026"/>
                  </a:lnTo>
                  <a:lnTo>
                    <a:pt x="466979" y="202819"/>
                  </a:lnTo>
                  <a:lnTo>
                    <a:pt x="471170" y="197231"/>
                  </a:lnTo>
                  <a:lnTo>
                    <a:pt x="479552" y="185293"/>
                  </a:lnTo>
                  <a:lnTo>
                    <a:pt x="482727" y="180340"/>
                  </a:lnTo>
                  <a:lnTo>
                    <a:pt x="485013" y="176276"/>
                  </a:lnTo>
                  <a:lnTo>
                    <a:pt x="485013" y="155448"/>
                  </a:lnTo>
                  <a:lnTo>
                    <a:pt x="484759" y="155448"/>
                  </a:lnTo>
                  <a:lnTo>
                    <a:pt x="481914" y="161239"/>
                  </a:lnTo>
                  <a:lnTo>
                    <a:pt x="478548" y="167360"/>
                  </a:lnTo>
                  <a:lnTo>
                    <a:pt x="454774" y="200926"/>
                  </a:lnTo>
                  <a:lnTo>
                    <a:pt x="449326" y="207391"/>
                  </a:lnTo>
                  <a:lnTo>
                    <a:pt x="449326" y="219456"/>
                  </a:lnTo>
                  <a:lnTo>
                    <a:pt x="485013" y="219456"/>
                  </a:lnTo>
                  <a:lnTo>
                    <a:pt x="485013" y="237617"/>
                  </a:lnTo>
                  <a:lnTo>
                    <a:pt x="499491" y="237617"/>
                  </a:lnTo>
                  <a:lnTo>
                    <a:pt x="499491" y="219456"/>
                  </a:lnTo>
                  <a:lnTo>
                    <a:pt x="509270" y="219456"/>
                  </a:lnTo>
                  <a:lnTo>
                    <a:pt x="509270" y="208026"/>
                  </a:lnTo>
                  <a:close/>
                </a:path>
                <a:path w="1228725" h="379729">
                  <a:moveTo>
                    <a:pt x="568185" y="194691"/>
                  </a:moveTo>
                  <a:lnTo>
                    <a:pt x="556133" y="157480"/>
                  </a:lnTo>
                  <a:lnTo>
                    <a:pt x="552323" y="155575"/>
                  </a:lnTo>
                  <a:lnTo>
                    <a:pt x="552323" y="178435"/>
                  </a:lnTo>
                  <a:lnTo>
                    <a:pt x="552323" y="186563"/>
                  </a:lnTo>
                  <a:lnTo>
                    <a:pt x="551180" y="189611"/>
                  </a:lnTo>
                  <a:lnTo>
                    <a:pt x="548906" y="192278"/>
                  </a:lnTo>
                  <a:lnTo>
                    <a:pt x="546735" y="194691"/>
                  </a:lnTo>
                  <a:lnTo>
                    <a:pt x="543814" y="195961"/>
                  </a:lnTo>
                  <a:lnTo>
                    <a:pt x="536194" y="195961"/>
                  </a:lnTo>
                  <a:lnTo>
                    <a:pt x="533146" y="194691"/>
                  </a:lnTo>
                  <a:lnTo>
                    <a:pt x="530860" y="192024"/>
                  </a:lnTo>
                  <a:lnTo>
                    <a:pt x="528574" y="189230"/>
                  </a:lnTo>
                  <a:lnTo>
                    <a:pt x="527431" y="185674"/>
                  </a:lnTo>
                  <a:lnTo>
                    <a:pt x="527431" y="177038"/>
                  </a:lnTo>
                  <a:lnTo>
                    <a:pt x="528574" y="173482"/>
                  </a:lnTo>
                  <a:lnTo>
                    <a:pt x="530860" y="170561"/>
                  </a:lnTo>
                  <a:lnTo>
                    <a:pt x="533019" y="167640"/>
                  </a:lnTo>
                  <a:lnTo>
                    <a:pt x="535940" y="166116"/>
                  </a:lnTo>
                  <a:lnTo>
                    <a:pt x="543560" y="166116"/>
                  </a:lnTo>
                  <a:lnTo>
                    <a:pt x="546608" y="167894"/>
                  </a:lnTo>
                  <a:lnTo>
                    <a:pt x="551180" y="174498"/>
                  </a:lnTo>
                  <a:lnTo>
                    <a:pt x="552323" y="178435"/>
                  </a:lnTo>
                  <a:lnTo>
                    <a:pt x="552323" y="155575"/>
                  </a:lnTo>
                  <a:lnTo>
                    <a:pt x="549275" y="154051"/>
                  </a:lnTo>
                  <a:lnTo>
                    <a:pt x="532003" y="154051"/>
                  </a:lnTo>
                  <a:lnTo>
                    <a:pt x="525272" y="156718"/>
                  </a:lnTo>
                  <a:lnTo>
                    <a:pt x="519938" y="162052"/>
                  </a:lnTo>
                  <a:lnTo>
                    <a:pt x="514731" y="167386"/>
                  </a:lnTo>
                  <a:lnTo>
                    <a:pt x="512191" y="174244"/>
                  </a:lnTo>
                  <a:lnTo>
                    <a:pt x="512191" y="189865"/>
                  </a:lnTo>
                  <a:lnTo>
                    <a:pt x="514350" y="195834"/>
                  </a:lnTo>
                  <a:lnTo>
                    <a:pt x="518668" y="200660"/>
                  </a:lnTo>
                  <a:lnTo>
                    <a:pt x="522986" y="205613"/>
                  </a:lnTo>
                  <a:lnTo>
                    <a:pt x="528701" y="208026"/>
                  </a:lnTo>
                  <a:lnTo>
                    <a:pt x="543433" y="208026"/>
                  </a:lnTo>
                  <a:lnTo>
                    <a:pt x="549148" y="205105"/>
                  </a:lnTo>
                  <a:lnTo>
                    <a:pt x="552704" y="199136"/>
                  </a:lnTo>
                  <a:lnTo>
                    <a:pt x="552958" y="199263"/>
                  </a:lnTo>
                  <a:lnTo>
                    <a:pt x="552919" y="208026"/>
                  </a:lnTo>
                  <a:lnTo>
                    <a:pt x="551180" y="214630"/>
                  </a:lnTo>
                  <a:lnTo>
                    <a:pt x="547624" y="219456"/>
                  </a:lnTo>
                  <a:lnTo>
                    <a:pt x="544068" y="224409"/>
                  </a:lnTo>
                  <a:lnTo>
                    <a:pt x="538861" y="226822"/>
                  </a:lnTo>
                  <a:lnTo>
                    <a:pt x="526288" y="226822"/>
                  </a:lnTo>
                  <a:lnTo>
                    <a:pt x="521208" y="225425"/>
                  </a:lnTo>
                  <a:lnTo>
                    <a:pt x="516763" y="222758"/>
                  </a:lnTo>
                  <a:lnTo>
                    <a:pt x="516763" y="235966"/>
                  </a:lnTo>
                  <a:lnTo>
                    <a:pt x="521335" y="237998"/>
                  </a:lnTo>
                  <a:lnTo>
                    <a:pt x="526796" y="239014"/>
                  </a:lnTo>
                  <a:lnTo>
                    <a:pt x="533273" y="239014"/>
                  </a:lnTo>
                  <a:lnTo>
                    <a:pt x="541172" y="238239"/>
                  </a:lnTo>
                  <a:lnTo>
                    <a:pt x="548119" y="235889"/>
                  </a:lnTo>
                  <a:lnTo>
                    <a:pt x="554126" y="232003"/>
                  </a:lnTo>
                  <a:lnTo>
                    <a:pt x="558939" y="226822"/>
                  </a:lnTo>
                  <a:lnTo>
                    <a:pt x="559181" y="226568"/>
                  </a:lnTo>
                  <a:lnTo>
                    <a:pt x="563181" y="219786"/>
                  </a:lnTo>
                  <a:lnTo>
                    <a:pt x="566039" y="211810"/>
                  </a:lnTo>
                  <a:lnTo>
                    <a:pt x="567753" y="202641"/>
                  </a:lnTo>
                  <a:lnTo>
                    <a:pt x="567944" y="199136"/>
                  </a:lnTo>
                  <a:lnTo>
                    <a:pt x="568121" y="195961"/>
                  </a:lnTo>
                  <a:lnTo>
                    <a:pt x="568185" y="194691"/>
                  </a:lnTo>
                  <a:close/>
                </a:path>
                <a:path w="1228725" h="379729">
                  <a:moveTo>
                    <a:pt x="629539" y="155448"/>
                  </a:moveTo>
                  <a:lnTo>
                    <a:pt x="573659" y="155448"/>
                  </a:lnTo>
                  <a:lnTo>
                    <a:pt x="573659" y="168402"/>
                  </a:lnTo>
                  <a:lnTo>
                    <a:pt x="613410" y="168402"/>
                  </a:lnTo>
                  <a:lnTo>
                    <a:pt x="607949" y="177812"/>
                  </a:lnTo>
                  <a:lnTo>
                    <a:pt x="592518" y="212712"/>
                  </a:lnTo>
                  <a:lnTo>
                    <a:pt x="586486" y="237617"/>
                  </a:lnTo>
                  <a:lnTo>
                    <a:pt x="602615" y="237617"/>
                  </a:lnTo>
                  <a:lnTo>
                    <a:pt x="604037" y="228955"/>
                  </a:lnTo>
                  <a:lnTo>
                    <a:pt x="605866" y="220510"/>
                  </a:lnTo>
                  <a:lnTo>
                    <a:pt x="623417" y="175755"/>
                  </a:lnTo>
                  <a:lnTo>
                    <a:pt x="629539" y="163957"/>
                  </a:lnTo>
                  <a:lnTo>
                    <a:pt x="629539" y="155448"/>
                  </a:lnTo>
                  <a:close/>
                </a:path>
                <a:path w="1228725" h="379729">
                  <a:moveTo>
                    <a:pt x="653669" y="227965"/>
                  </a:moveTo>
                  <a:lnTo>
                    <a:pt x="652780" y="225933"/>
                  </a:lnTo>
                  <a:lnTo>
                    <a:pt x="650875" y="224282"/>
                  </a:lnTo>
                  <a:lnTo>
                    <a:pt x="649097" y="222631"/>
                  </a:lnTo>
                  <a:lnTo>
                    <a:pt x="646938" y="221869"/>
                  </a:lnTo>
                  <a:lnTo>
                    <a:pt x="641731" y="221869"/>
                  </a:lnTo>
                  <a:lnTo>
                    <a:pt x="639572" y="222631"/>
                  </a:lnTo>
                  <a:lnTo>
                    <a:pt x="635762" y="225933"/>
                  </a:lnTo>
                  <a:lnTo>
                    <a:pt x="634873" y="227965"/>
                  </a:lnTo>
                  <a:lnTo>
                    <a:pt x="634923" y="232918"/>
                  </a:lnTo>
                  <a:lnTo>
                    <a:pt x="635762" y="234823"/>
                  </a:lnTo>
                  <a:lnTo>
                    <a:pt x="639318" y="238125"/>
                  </a:lnTo>
                  <a:lnTo>
                    <a:pt x="641477" y="239014"/>
                  </a:lnTo>
                  <a:lnTo>
                    <a:pt x="646811" y="239014"/>
                  </a:lnTo>
                  <a:lnTo>
                    <a:pt x="649097" y="238125"/>
                  </a:lnTo>
                  <a:lnTo>
                    <a:pt x="652780" y="234950"/>
                  </a:lnTo>
                  <a:lnTo>
                    <a:pt x="653669" y="232918"/>
                  </a:lnTo>
                  <a:lnTo>
                    <a:pt x="653669" y="227965"/>
                  </a:lnTo>
                  <a:close/>
                </a:path>
                <a:path w="1228725" h="379729">
                  <a:moveTo>
                    <a:pt x="718058" y="208026"/>
                  </a:moveTo>
                  <a:lnTo>
                    <a:pt x="708279" y="208026"/>
                  </a:lnTo>
                  <a:lnTo>
                    <a:pt x="708279" y="176276"/>
                  </a:lnTo>
                  <a:lnTo>
                    <a:pt x="708279" y="155448"/>
                  </a:lnTo>
                  <a:lnTo>
                    <a:pt x="693801" y="155448"/>
                  </a:lnTo>
                  <a:lnTo>
                    <a:pt x="693801" y="176276"/>
                  </a:lnTo>
                  <a:lnTo>
                    <a:pt x="693801" y="208026"/>
                  </a:lnTo>
                  <a:lnTo>
                    <a:pt x="671322" y="208026"/>
                  </a:lnTo>
                  <a:lnTo>
                    <a:pt x="675767" y="202819"/>
                  </a:lnTo>
                  <a:lnTo>
                    <a:pt x="679958" y="197231"/>
                  </a:lnTo>
                  <a:lnTo>
                    <a:pt x="688340" y="185293"/>
                  </a:lnTo>
                  <a:lnTo>
                    <a:pt x="691515" y="180340"/>
                  </a:lnTo>
                  <a:lnTo>
                    <a:pt x="693801" y="176276"/>
                  </a:lnTo>
                  <a:lnTo>
                    <a:pt x="693801" y="155448"/>
                  </a:lnTo>
                  <a:lnTo>
                    <a:pt x="693547" y="155448"/>
                  </a:lnTo>
                  <a:lnTo>
                    <a:pt x="690702" y="161239"/>
                  </a:lnTo>
                  <a:lnTo>
                    <a:pt x="687336" y="167360"/>
                  </a:lnTo>
                  <a:lnTo>
                    <a:pt x="663562" y="200926"/>
                  </a:lnTo>
                  <a:lnTo>
                    <a:pt x="658114" y="207391"/>
                  </a:lnTo>
                  <a:lnTo>
                    <a:pt x="658114" y="219456"/>
                  </a:lnTo>
                  <a:lnTo>
                    <a:pt x="693801" y="219456"/>
                  </a:lnTo>
                  <a:lnTo>
                    <a:pt x="693801" y="237617"/>
                  </a:lnTo>
                  <a:lnTo>
                    <a:pt x="708279" y="237617"/>
                  </a:lnTo>
                  <a:lnTo>
                    <a:pt x="708279" y="219456"/>
                  </a:lnTo>
                  <a:lnTo>
                    <a:pt x="718058" y="219456"/>
                  </a:lnTo>
                  <a:lnTo>
                    <a:pt x="718058" y="208026"/>
                  </a:lnTo>
                  <a:close/>
                </a:path>
                <a:path w="1228725" h="379729">
                  <a:moveTo>
                    <a:pt x="775335" y="209042"/>
                  </a:moveTo>
                  <a:lnTo>
                    <a:pt x="756412" y="194818"/>
                  </a:lnTo>
                  <a:lnTo>
                    <a:pt x="756412" y="194564"/>
                  </a:lnTo>
                  <a:lnTo>
                    <a:pt x="763498" y="191719"/>
                  </a:lnTo>
                  <a:lnTo>
                    <a:pt x="768578" y="187363"/>
                  </a:lnTo>
                  <a:lnTo>
                    <a:pt x="771639" y="181533"/>
                  </a:lnTo>
                  <a:lnTo>
                    <a:pt x="772668" y="174244"/>
                  </a:lnTo>
                  <a:lnTo>
                    <a:pt x="772668" y="167894"/>
                  </a:lnTo>
                  <a:lnTo>
                    <a:pt x="771842" y="166116"/>
                  </a:lnTo>
                  <a:lnTo>
                    <a:pt x="770382" y="162941"/>
                  </a:lnTo>
                  <a:lnTo>
                    <a:pt x="765683" y="159385"/>
                  </a:lnTo>
                  <a:lnTo>
                    <a:pt x="760857" y="155829"/>
                  </a:lnTo>
                  <a:lnTo>
                    <a:pt x="754761" y="154051"/>
                  </a:lnTo>
                  <a:lnTo>
                    <a:pt x="739648" y="154051"/>
                  </a:lnTo>
                  <a:lnTo>
                    <a:pt x="733044" y="155575"/>
                  </a:lnTo>
                  <a:lnTo>
                    <a:pt x="727456" y="158496"/>
                  </a:lnTo>
                  <a:lnTo>
                    <a:pt x="727456" y="171704"/>
                  </a:lnTo>
                  <a:lnTo>
                    <a:pt x="732663" y="168021"/>
                  </a:lnTo>
                  <a:lnTo>
                    <a:pt x="737997" y="166116"/>
                  </a:lnTo>
                  <a:lnTo>
                    <a:pt x="752475" y="166116"/>
                  </a:lnTo>
                  <a:lnTo>
                    <a:pt x="756920" y="169926"/>
                  </a:lnTo>
                  <a:lnTo>
                    <a:pt x="756920" y="185293"/>
                  </a:lnTo>
                  <a:lnTo>
                    <a:pt x="751078" y="189230"/>
                  </a:lnTo>
                  <a:lnTo>
                    <a:pt x="732790" y="189230"/>
                  </a:lnTo>
                  <a:lnTo>
                    <a:pt x="732790" y="201422"/>
                  </a:lnTo>
                  <a:lnTo>
                    <a:pt x="752983" y="201422"/>
                  </a:lnTo>
                  <a:lnTo>
                    <a:pt x="759333" y="205740"/>
                  </a:lnTo>
                  <a:lnTo>
                    <a:pt x="759333" y="218313"/>
                  </a:lnTo>
                  <a:lnTo>
                    <a:pt x="757936" y="221361"/>
                  </a:lnTo>
                  <a:lnTo>
                    <a:pt x="755015" y="223520"/>
                  </a:lnTo>
                  <a:lnTo>
                    <a:pt x="752094" y="225806"/>
                  </a:lnTo>
                  <a:lnTo>
                    <a:pt x="748284" y="226822"/>
                  </a:lnTo>
                  <a:lnTo>
                    <a:pt x="736219" y="226822"/>
                  </a:lnTo>
                  <a:lnTo>
                    <a:pt x="729869" y="224790"/>
                  </a:lnTo>
                  <a:lnTo>
                    <a:pt x="724281" y="220599"/>
                  </a:lnTo>
                  <a:lnTo>
                    <a:pt x="724281" y="234823"/>
                  </a:lnTo>
                  <a:lnTo>
                    <a:pt x="729488" y="237617"/>
                  </a:lnTo>
                  <a:lnTo>
                    <a:pt x="736219" y="239014"/>
                  </a:lnTo>
                  <a:lnTo>
                    <a:pt x="753745" y="239014"/>
                  </a:lnTo>
                  <a:lnTo>
                    <a:pt x="761238" y="236855"/>
                  </a:lnTo>
                  <a:lnTo>
                    <a:pt x="772414" y="227965"/>
                  </a:lnTo>
                  <a:lnTo>
                    <a:pt x="772960" y="226822"/>
                  </a:lnTo>
                  <a:lnTo>
                    <a:pt x="775335" y="221869"/>
                  </a:lnTo>
                  <a:lnTo>
                    <a:pt x="775335" y="209042"/>
                  </a:lnTo>
                  <a:close/>
                </a:path>
                <a:path w="1228725" h="379729">
                  <a:moveTo>
                    <a:pt x="954786" y="48133"/>
                  </a:moveTo>
                  <a:lnTo>
                    <a:pt x="938390" y="32004"/>
                  </a:lnTo>
                  <a:lnTo>
                    <a:pt x="936231" y="31242"/>
                  </a:lnTo>
                  <a:lnTo>
                    <a:pt x="926833" y="31242"/>
                  </a:lnTo>
                  <a:lnTo>
                    <a:pt x="924179" y="31496"/>
                  </a:lnTo>
                  <a:lnTo>
                    <a:pt x="919988" y="32004"/>
                  </a:lnTo>
                  <a:lnTo>
                    <a:pt x="921385" y="12954"/>
                  </a:lnTo>
                  <a:lnTo>
                    <a:pt x="951103" y="12954"/>
                  </a:lnTo>
                  <a:lnTo>
                    <a:pt x="951103" y="0"/>
                  </a:lnTo>
                  <a:lnTo>
                    <a:pt x="908558" y="0"/>
                  </a:lnTo>
                  <a:lnTo>
                    <a:pt x="905510" y="44831"/>
                  </a:lnTo>
                  <a:lnTo>
                    <a:pt x="910336" y="43942"/>
                  </a:lnTo>
                  <a:lnTo>
                    <a:pt x="915035" y="43561"/>
                  </a:lnTo>
                  <a:lnTo>
                    <a:pt x="926084" y="43561"/>
                  </a:lnTo>
                  <a:lnTo>
                    <a:pt x="931037" y="44704"/>
                  </a:lnTo>
                  <a:lnTo>
                    <a:pt x="934212" y="46863"/>
                  </a:lnTo>
                  <a:lnTo>
                    <a:pt x="937387" y="48895"/>
                  </a:lnTo>
                  <a:lnTo>
                    <a:pt x="938911" y="52324"/>
                  </a:lnTo>
                  <a:lnTo>
                    <a:pt x="938911" y="61595"/>
                  </a:lnTo>
                  <a:lnTo>
                    <a:pt x="937514" y="65024"/>
                  </a:lnTo>
                  <a:lnTo>
                    <a:pt x="931405" y="70104"/>
                  </a:lnTo>
                  <a:lnTo>
                    <a:pt x="927354" y="71374"/>
                  </a:lnTo>
                  <a:lnTo>
                    <a:pt x="918959" y="71374"/>
                  </a:lnTo>
                  <a:lnTo>
                    <a:pt x="915924" y="70866"/>
                  </a:lnTo>
                  <a:lnTo>
                    <a:pt x="909574" y="68834"/>
                  </a:lnTo>
                  <a:lnTo>
                    <a:pt x="906653" y="67437"/>
                  </a:lnTo>
                  <a:lnTo>
                    <a:pt x="904240" y="65532"/>
                  </a:lnTo>
                  <a:lnTo>
                    <a:pt x="904240" y="79629"/>
                  </a:lnTo>
                  <a:lnTo>
                    <a:pt x="908939" y="82296"/>
                  </a:lnTo>
                  <a:lnTo>
                    <a:pt x="915416" y="83566"/>
                  </a:lnTo>
                  <a:lnTo>
                    <a:pt x="933183" y="83566"/>
                  </a:lnTo>
                  <a:lnTo>
                    <a:pt x="940816" y="81026"/>
                  </a:lnTo>
                  <a:lnTo>
                    <a:pt x="951699" y="71374"/>
                  </a:lnTo>
                  <a:lnTo>
                    <a:pt x="951992" y="71120"/>
                  </a:lnTo>
                  <a:lnTo>
                    <a:pt x="954786" y="64262"/>
                  </a:lnTo>
                  <a:lnTo>
                    <a:pt x="954786" y="48133"/>
                  </a:lnTo>
                  <a:close/>
                </a:path>
                <a:path w="1228725" h="379729">
                  <a:moveTo>
                    <a:pt x="1019556" y="52578"/>
                  </a:moveTo>
                  <a:lnTo>
                    <a:pt x="1009777" y="52578"/>
                  </a:lnTo>
                  <a:lnTo>
                    <a:pt x="1009777" y="20828"/>
                  </a:lnTo>
                  <a:lnTo>
                    <a:pt x="1009777" y="0"/>
                  </a:lnTo>
                  <a:lnTo>
                    <a:pt x="995299" y="0"/>
                  </a:lnTo>
                  <a:lnTo>
                    <a:pt x="995299" y="20828"/>
                  </a:lnTo>
                  <a:lnTo>
                    <a:pt x="995299" y="52578"/>
                  </a:lnTo>
                  <a:lnTo>
                    <a:pt x="972807" y="52578"/>
                  </a:lnTo>
                  <a:lnTo>
                    <a:pt x="977265" y="47371"/>
                  </a:lnTo>
                  <a:lnTo>
                    <a:pt x="981583" y="41783"/>
                  </a:lnTo>
                  <a:lnTo>
                    <a:pt x="985634" y="35814"/>
                  </a:lnTo>
                  <a:lnTo>
                    <a:pt x="989838" y="29845"/>
                  </a:lnTo>
                  <a:lnTo>
                    <a:pt x="993013" y="24892"/>
                  </a:lnTo>
                  <a:lnTo>
                    <a:pt x="995299" y="20828"/>
                  </a:lnTo>
                  <a:lnTo>
                    <a:pt x="995299" y="0"/>
                  </a:lnTo>
                  <a:lnTo>
                    <a:pt x="995032" y="0"/>
                  </a:lnTo>
                  <a:lnTo>
                    <a:pt x="992200" y="5791"/>
                  </a:lnTo>
                  <a:lnTo>
                    <a:pt x="988834" y="11912"/>
                  </a:lnTo>
                  <a:lnTo>
                    <a:pt x="965111" y="45491"/>
                  </a:lnTo>
                  <a:lnTo>
                    <a:pt x="959612" y="51943"/>
                  </a:lnTo>
                  <a:lnTo>
                    <a:pt x="959612" y="64008"/>
                  </a:lnTo>
                  <a:lnTo>
                    <a:pt x="995299" y="64008"/>
                  </a:lnTo>
                  <a:lnTo>
                    <a:pt x="995299" y="82169"/>
                  </a:lnTo>
                  <a:lnTo>
                    <a:pt x="1009777" y="82169"/>
                  </a:lnTo>
                  <a:lnTo>
                    <a:pt x="1009777" y="64008"/>
                  </a:lnTo>
                  <a:lnTo>
                    <a:pt x="1019556" y="64008"/>
                  </a:lnTo>
                  <a:lnTo>
                    <a:pt x="1019556" y="52578"/>
                  </a:lnTo>
                  <a:close/>
                </a:path>
                <a:path w="1228725" h="379729">
                  <a:moveTo>
                    <a:pt x="1080516" y="52578"/>
                  </a:moveTo>
                  <a:lnTo>
                    <a:pt x="1070737" y="52578"/>
                  </a:lnTo>
                  <a:lnTo>
                    <a:pt x="1070737" y="20828"/>
                  </a:lnTo>
                  <a:lnTo>
                    <a:pt x="1070737" y="0"/>
                  </a:lnTo>
                  <a:lnTo>
                    <a:pt x="1056259" y="0"/>
                  </a:lnTo>
                  <a:lnTo>
                    <a:pt x="1056259" y="20828"/>
                  </a:lnTo>
                  <a:lnTo>
                    <a:pt x="1056259" y="52578"/>
                  </a:lnTo>
                  <a:lnTo>
                    <a:pt x="1033780" y="52578"/>
                  </a:lnTo>
                  <a:lnTo>
                    <a:pt x="1038225" y="47371"/>
                  </a:lnTo>
                  <a:lnTo>
                    <a:pt x="1042530" y="41783"/>
                  </a:lnTo>
                  <a:lnTo>
                    <a:pt x="1046607" y="35814"/>
                  </a:lnTo>
                  <a:lnTo>
                    <a:pt x="1050785" y="29845"/>
                  </a:lnTo>
                  <a:lnTo>
                    <a:pt x="1053960" y="24892"/>
                  </a:lnTo>
                  <a:lnTo>
                    <a:pt x="1056259" y="20828"/>
                  </a:lnTo>
                  <a:lnTo>
                    <a:pt x="1056259" y="0"/>
                  </a:lnTo>
                  <a:lnTo>
                    <a:pt x="1056005" y="0"/>
                  </a:lnTo>
                  <a:lnTo>
                    <a:pt x="1053160" y="5791"/>
                  </a:lnTo>
                  <a:lnTo>
                    <a:pt x="1049794" y="11912"/>
                  </a:lnTo>
                  <a:lnTo>
                    <a:pt x="1026071" y="45491"/>
                  </a:lnTo>
                  <a:lnTo>
                    <a:pt x="1020559" y="51943"/>
                  </a:lnTo>
                  <a:lnTo>
                    <a:pt x="1020559" y="64008"/>
                  </a:lnTo>
                  <a:lnTo>
                    <a:pt x="1056259" y="64008"/>
                  </a:lnTo>
                  <a:lnTo>
                    <a:pt x="1056259" y="82169"/>
                  </a:lnTo>
                  <a:lnTo>
                    <a:pt x="1070737" y="82169"/>
                  </a:lnTo>
                  <a:lnTo>
                    <a:pt x="1070737" y="64008"/>
                  </a:lnTo>
                  <a:lnTo>
                    <a:pt x="1080516" y="64008"/>
                  </a:lnTo>
                  <a:lnTo>
                    <a:pt x="1080516" y="52578"/>
                  </a:lnTo>
                  <a:close/>
                </a:path>
                <a:path w="1228725" h="379729">
                  <a:moveTo>
                    <a:pt x="1102995" y="72517"/>
                  </a:moveTo>
                  <a:lnTo>
                    <a:pt x="1102106" y="70485"/>
                  </a:lnTo>
                  <a:lnTo>
                    <a:pt x="1100201" y="68834"/>
                  </a:lnTo>
                  <a:lnTo>
                    <a:pt x="1098423" y="67183"/>
                  </a:lnTo>
                  <a:lnTo>
                    <a:pt x="1096264" y="66421"/>
                  </a:lnTo>
                  <a:lnTo>
                    <a:pt x="1091057" y="66421"/>
                  </a:lnTo>
                  <a:lnTo>
                    <a:pt x="1088898" y="67183"/>
                  </a:lnTo>
                  <a:lnTo>
                    <a:pt x="1085088" y="70485"/>
                  </a:lnTo>
                  <a:lnTo>
                    <a:pt x="1084199" y="72517"/>
                  </a:lnTo>
                  <a:lnTo>
                    <a:pt x="1084249" y="77470"/>
                  </a:lnTo>
                  <a:lnTo>
                    <a:pt x="1085088" y="79375"/>
                  </a:lnTo>
                  <a:lnTo>
                    <a:pt x="1088644" y="82677"/>
                  </a:lnTo>
                  <a:lnTo>
                    <a:pt x="1090803" y="83566"/>
                  </a:lnTo>
                  <a:lnTo>
                    <a:pt x="1096137" y="83566"/>
                  </a:lnTo>
                  <a:lnTo>
                    <a:pt x="1098423" y="82677"/>
                  </a:lnTo>
                  <a:lnTo>
                    <a:pt x="1102106" y="79502"/>
                  </a:lnTo>
                  <a:lnTo>
                    <a:pt x="1102995" y="77470"/>
                  </a:lnTo>
                  <a:lnTo>
                    <a:pt x="1102995" y="72517"/>
                  </a:lnTo>
                  <a:close/>
                </a:path>
                <a:path w="1228725" h="379729">
                  <a:moveTo>
                    <a:pt x="1165733" y="0"/>
                  </a:moveTo>
                  <a:lnTo>
                    <a:pt x="1109853" y="0"/>
                  </a:lnTo>
                  <a:lnTo>
                    <a:pt x="1109853" y="12954"/>
                  </a:lnTo>
                  <a:lnTo>
                    <a:pt x="1149604" y="12954"/>
                  </a:lnTo>
                  <a:lnTo>
                    <a:pt x="1144193" y="22364"/>
                  </a:lnTo>
                  <a:lnTo>
                    <a:pt x="1128712" y="57264"/>
                  </a:lnTo>
                  <a:lnTo>
                    <a:pt x="1122680" y="82169"/>
                  </a:lnTo>
                  <a:lnTo>
                    <a:pt x="1138809" y="82169"/>
                  </a:lnTo>
                  <a:lnTo>
                    <a:pt x="1140231" y="73507"/>
                  </a:lnTo>
                  <a:lnTo>
                    <a:pt x="1142060" y="65062"/>
                  </a:lnTo>
                  <a:lnTo>
                    <a:pt x="1159611" y="20307"/>
                  </a:lnTo>
                  <a:lnTo>
                    <a:pt x="1165733" y="8509"/>
                  </a:lnTo>
                  <a:lnTo>
                    <a:pt x="1165733" y="0"/>
                  </a:lnTo>
                  <a:close/>
                </a:path>
                <a:path w="1228725" h="379729">
                  <a:moveTo>
                    <a:pt x="1228344" y="52578"/>
                  </a:moveTo>
                  <a:lnTo>
                    <a:pt x="1218565" y="52578"/>
                  </a:lnTo>
                  <a:lnTo>
                    <a:pt x="1218565" y="20828"/>
                  </a:lnTo>
                  <a:lnTo>
                    <a:pt x="1218565" y="0"/>
                  </a:lnTo>
                  <a:lnTo>
                    <a:pt x="1204087" y="0"/>
                  </a:lnTo>
                  <a:lnTo>
                    <a:pt x="1204087" y="20828"/>
                  </a:lnTo>
                  <a:lnTo>
                    <a:pt x="1204087" y="52578"/>
                  </a:lnTo>
                  <a:lnTo>
                    <a:pt x="1181608" y="52578"/>
                  </a:lnTo>
                  <a:lnTo>
                    <a:pt x="1186053" y="47371"/>
                  </a:lnTo>
                  <a:lnTo>
                    <a:pt x="1190371" y="41783"/>
                  </a:lnTo>
                  <a:lnTo>
                    <a:pt x="1194435" y="35814"/>
                  </a:lnTo>
                  <a:lnTo>
                    <a:pt x="1198626" y="29845"/>
                  </a:lnTo>
                  <a:lnTo>
                    <a:pt x="1201801" y="24892"/>
                  </a:lnTo>
                  <a:lnTo>
                    <a:pt x="1204087" y="20828"/>
                  </a:lnTo>
                  <a:lnTo>
                    <a:pt x="1204087" y="0"/>
                  </a:lnTo>
                  <a:lnTo>
                    <a:pt x="1203833" y="0"/>
                  </a:lnTo>
                  <a:lnTo>
                    <a:pt x="1200988" y="5791"/>
                  </a:lnTo>
                  <a:lnTo>
                    <a:pt x="1197622" y="11912"/>
                  </a:lnTo>
                  <a:lnTo>
                    <a:pt x="1173899" y="45491"/>
                  </a:lnTo>
                  <a:lnTo>
                    <a:pt x="1168400" y="51943"/>
                  </a:lnTo>
                  <a:lnTo>
                    <a:pt x="1168400" y="64008"/>
                  </a:lnTo>
                  <a:lnTo>
                    <a:pt x="1204087" y="64008"/>
                  </a:lnTo>
                  <a:lnTo>
                    <a:pt x="1204087" y="82169"/>
                  </a:lnTo>
                  <a:lnTo>
                    <a:pt x="1218565" y="82169"/>
                  </a:lnTo>
                  <a:lnTo>
                    <a:pt x="1218565" y="64008"/>
                  </a:lnTo>
                  <a:lnTo>
                    <a:pt x="1228344" y="64008"/>
                  </a:lnTo>
                  <a:lnTo>
                    <a:pt x="1228344" y="52578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6" name="object 96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6979157" y="3572128"/>
              <a:ext cx="245618" cy="84963"/>
            </a:xfrm>
            <a:prstGeom prst="rect">
              <a:avLst/>
            </a:prstGeom>
          </p:spPr>
        </p:pic>
        <p:sp>
          <p:nvSpPr>
            <p:cNvPr id="97" name="object 97"/>
            <p:cNvSpPr/>
            <p:nvPr/>
          </p:nvSpPr>
          <p:spPr>
            <a:xfrm>
              <a:off x="7395629" y="2899917"/>
              <a:ext cx="1224280" cy="523875"/>
            </a:xfrm>
            <a:custGeom>
              <a:avLst/>
              <a:gdLst/>
              <a:ahLst/>
              <a:cxnLst/>
              <a:rect l="l" t="t" r="r" b="b"/>
              <a:pathLst>
                <a:path w="1224279" h="523875">
                  <a:moveTo>
                    <a:pt x="56095" y="487934"/>
                  </a:moveTo>
                  <a:lnTo>
                    <a:pt x="54102" y="481838"/>
                  </a:lnTo>
                  <a:lnTo>
                    <a:pt x="54063" y="481711"/>
                  </a:lnTo>
                  <a:lnTo>
                    <a:pt x="52184" y="479552"/>
                  </a:lnTo>
                  <a:lnTo>
                    <a:pt x="45935" y="472313"/>
                  </a:lnTo>
                  <a:lnTo>
                    <a:pt x="40855" y="470192"/>
                  </a:lnTo>
                  <a:lnTo>
                    <a:pt x="40855" y="486791"/>
                  </a:lnTo>
                  <a:lnTo>
                    <a:pt x="40855" y="500888"/>
                  </a:lnTo>
                  <a:lnTo>
                    <a:pt x="39712" y="504571"/>
                  </a:lnTo>
                  <a:lnTo>
                    <a:pt x="35267" y="510286"/>
                  </a:lnTo>
                  <a:lnTo>
                    <a:pt x="32346" y="511683"/>
                  </a:lnTo>
                  <a:lnTo>
                    <a:pt x="24726" y="511683"/>
                  </a:lnTo>
                  <a:lnTo>
                    <a:pt x="21678" y="510032"/>
                  </a:lnTo>
                  <a:lnTo>
                    <a:pt x="17106" y="503682"/>
                  </a:lnTo>
                  <a:lnTo>
                    <a:pt x="15963" y="499872"/>
                  </a:lnTo>
                  <a:lnTo>
                    <a:pt x="15963" y="491490"/>
                  </a:lnTo>
                  <a:lnTo>
                    <a:pt x="17233" y="488315"/>
                  </a:lnTo>
                  <a:lnTo>
                    <a:pt x="19519" y="485648"/>
                  </a:lnTo>
                  <a:lnTo>
                    <a:pt x="21805" y="483108"/>
                  </a:lnTo>
                  <a:lnTo>
                    <a:pt x="24853" y="481838"/>
                  </a:lnTo>
                  <a:lnTo>
                    <a:pt x="36664" y="481838"/>
                  </a:lnTo>
                  <a:lnTo>
                    <a:pt x="40855" y="486791"/>
                  </a:lnTo>
                  <a:lnTo>
                    <a:pt x="40855" y="470192"/>
                  </a:lnTo>
                  <a:lnTo>
                    <a:pt x="40474" y="470027"/>
                  </a:lnTo>
                  <a:lnTo>
                    <a:pt x="25615" y="470027"/>
                  </a:lnTo>
                  <a:lnTo>
                    <a:pt x="19646" y="473202"/>
                  </a:lnTo>
                  <a:lnTo>
                    <a:pt x="15836" y="479552"/>
                  </a:lnTo>
                  <a:lnTo>
                    <a:pt x="15455" y="479552"/>
                  </a:lnTo>
                  <a:lnTo>
                    <a:pt x="15455" y="471170"/>
                  </a:lnTo>
                  <a:lnTo>
                    <a:pt x="17360" y="464312"/>
                  </a:lnTo>
                  <a:lnTo>
                    <a:pt x="25234" y="453644"/>
                  </a:lnTo>
                  <a:lnTo>
                    <a:pt x="30441" y="450977"/>
                  </a:lnTo>
                  <a:lnTo>
                    <a:pt x="41871" y="450977"/>
                  </a:lnTo>
                  <a:lnTo>
                    <a:pt x="46443" y="452120"/>
                  </a:lnTo>
                  <a:lnTo>
                    <a:pt x="50634" y="454533"/>
                  </a:lnTo>
                  <a:lnTo>
                    <a:pt x="50634" y="450977"/>
                  </a:lnTo>
                  <a:lnTo>
                    <a:pt x="50634" y="441198"/>
                  </a:lnTo>
                  <a:lnTo>
                    <a:pt x="47205" y="439674"/>
                  </a:lnTo>
                  <a:lnTo>
                    <a:pt x="42379" y="438912"/>
                  </a:lnTo>
                  <a:lnTo>
                    <a:pt x="36156" y="438912"/>
                  </a:lnTo>
                  <a:lnTo>
                    <a:pt x="2349" y="466953"/>
                  </a:lnTo>
                  <a:lnTo>
                    <a:pt x="0" y="486791"/>
                  </a:lnTo>
                  <a:lnTo>
                    <a:pt x="406" y="494220"/>
                  </a:lnTo>
                  <a:lnTo>
                    <a:pt x="19265" y="523875"/>
                  </a:lnTo>
                  <a:lnTo>
                    <a:pt x="36537" y="523875"/>
                  </a:lnTo>
                  <a:lnTo>
                    <a:pt x="43141" y="521208"/>
                  </a:lnTo>
                  <a:lnTo>
                    <a:pt x="52438" y="511683"/>
                  </a:lnTo>
                  <a:lnTo>
                    <a:pt x="53555" y="510540"/>
                  </a:lnTo>
                  <a:lnTo>
                    <a:pt x="56095" y="503682"/>
                  </a:lnTo>
                  <a:lnTo>
                    <a:pt x="56095" y="487934"/>
                  </a:lnTo>
                  <a:close/>
                </a:path>
                <a:path w="1224279" h="523875">
                  <a:moveTo>
                    <a:pt x="117817" y="492887"/>
                  </a:moveTo>
                  <a:lnTo>
                    <a:pt x="108038" y="492887"/>
                  </a:lnTo>
                  <a:lnTo>
                    <a:pt x="108038" y="461010"/>
                  </a:lnTo>
                  <a:lnTo>
                    <a:pt x="108038" y="440309"/>
                  </a:lnTo>
                  <a:lnTo>
                    <a:pt x="93560" y="440309"/>
                  </a:lnTo>
                  <a:lnTo>
                    <a:pt x="93560" y="461010"/>
                  </a:lnTo>
                  <a:lnTo>
                    <a:pt x="93560" y="492887"/>
                  </a:lnTo>
                  <a:lnTo>
                    <a:pt x="71081" y="492887"/>
                  </a:lnTo>
                  <a:lnTo>
                    <a:pt x="75526" y="487680"/>
                  </a:lnTo>
                  <a:lnTo>
                    <a:pt x="79844" y="482092"/>
                  </a:lnTo>
                  <a:lnTo>
                    <a:pt x="83908" y="476123"/>
                  </a:lnTo>
                  <a:lnTo>
                    <a:pt x="88099" y="470154"/>
                  </a:lnTo>
                  <a:lnTo>
                    <a:pt x="91401" y="465074"/>
                  </a:lnTo>
                  <a:lnTo>
                    <a:pt x="93560" y="461010"/>
                  </a:lnTo>
                  <a:lnTo>
                    <a:pt x="93560" y="440309"/>
                  </a:lnTo>
                  <a:lnTo>
                    <a:pt x="93306" y="440309"/>
                  </a:lnTo>
                  <a:lnTo>
                    <a:pt x="90512" y="446049"/>
                  </a:lnTo>
                  <a:lnTo>
                    <a:pt x="87147" y="452170"/>
                  </a:lnTo>
                  <a:lnTo>
                    <a:pt x="63373" y="485787"/>
                  </a:lnTo>
                  <a:lnTo>
                    <a:pt x="57873" y="492252"/>
                  </a:lnTo>
                  <a:lnTo>
                    <a:pt x="57873" y="504317"/>
                  </a:lnTo>
                  <a:lnTo>
                    <a:pt x="93560" y="504317"/>
                  </a:lnTo>
                  <a:lnTo>
                    <a:pt x="93560" y="522351"/>
                  </a:lnTo>
                  <a:lnTo>
                    <a:pt x="108038" y="522351"/>
                  </a:lnTo>
                  <a:lnTo>
                    <a:pt x="108038" y="504317"/>
                  </a:lnTo>
                  <a:lnTo>
                    <a:pt x="117817" y="504317"/>
                  </a:lnTo>
                  <a:lnTo>
                    <a:pt x="117817" y="492887"/>
                  </a:lnTo>
                  <a:close/>
                </a:path>
                <a:path w="1224279" h="523875">
                  <a:moveTo>
                    <a:pt x="177634" y="495173"/>
                  </a:moveTo>
                  <a:lnTo>
                    <a:pt x="176237" y="490855"/>
                  </a:lnTo>
                  <a:lnTo>
                    <a:pt x="173469" y="487045"/>
                  </a:lnTo>
                  <a:lnTo>
                    <a:pt x="172504" y="485775"/>
                  </a:lnTo>
                  <a:lnTo>
                    <a:pt x="170776" y="483489"/>
                  </a:lnTo>
                  <a:lnTo>
                    <a:pt x="166839" y="480822"/>
                  </a:lnTo>
                  <a:lnTo>
                    <a:pt x="162775" y="479259"/>
                  </a:lnTo>
                  <a:lnTo>
                    <a:pt x="162775" y="503428"/>
                  </a:lnTo>
                  <a:lnTo>
                    <a:pt x="161632" y="506603"/>
                  </a:lnTo>
                  <a:lnTo>
                    <a:pt x="157060" y="511175"/>
                  </a:lnTo>
                  <a:lnTo>
                    <a:pt x="153758" y="512318"/>
                  </a:lnTo>
                  <a:lnTo>
                    <a:pt x="145503" y="512318"/>
                  </a:lnTo>
                  <a:lnTo>
                    <a:pt x="142328" y="511175"/>
                  </a:lnTo>
                  <a:lnTo>
                    <a:pt x="139915" y="508889"/>
                  </a:lnTo>
                  <a:lnTo>
                    <a:pt x="137629" y="506603"/>
                  </a:lnTo>
                  <a:lnTo>
                    <a:pt x="136486" y="503428"/>
                  </a:lnTo>
                  <a:lnTo>
                    <a:pt x="136575" y="495173"/>
                  </a:lnTo>
                  <a:lnTo>
                    <a:pt x="137756" y="492125"/>
                  </a:lnTo>
                  <a:lnTo>
                    <a:pt x="140169" y="489585"/>
                  </a:lnTo>
                  <a:lnTo>
                    <a:pt x="142709" y="487045"/>
                  </a:lnTo>
                  <a:lnTo>
                    <a:pt x="145884" y="485775"/>
                  </a:lnTo>
                  <a:lnTo>
                    <a:pt x="153504" y="485775"/>
                  </a:lnTo>
                  <a:lnTo>
                    <a:pt x="156552" y="487045"/>
                  </a:lnTo>
                  <a:lnTo>
                    <a:pt x="161632" y="492379"/>
                  </a:lnTo>
                  <a:lnTo>
                    <a:pt x="162725" y="495427"/>
                  </a:lnTo>
                  <a:lnTo>
                    <a:pt x="162775" y="503428"/>
                  </a:lnTo>
                  <a:lnTo>
                    <a:pt x="162775" y="479259"/>
                  </a:lnTo>
                  <a:lnTo>
                    <a:pt x="161886" y="478917"/>
                  </a:lnTo>
                  <a:lnTo>
                    <a:pt x="170903" y="474726"/>
                  </a:lnTo>
                  <a:lnTo>
                    <a:pt x="171729" y="473583"/>
                  </a:lnTo>
                  <a:lnTo>
                    <a:pt x="175348" y="468630"/>
                  </a:lnTo>
                  <a:lnTo>
                    <a:pt x="175348" y="456438"/>
                  </a:lnTo>
                  <a:lnTo>
                    <a:pt x="174332" y="452755"/>
                  </a:lnTo>
                  <a:lnTo>
                    <a:pt x="172834" y="450469"/>
                  </a:lnTo>
                  <a:lnTo>
                    <a:pt x="170014" y="446151"/>
                  </a:lnTo>
                  <a:lnTo>
                    <a:pt x="166839" y="443611"/>
                  </a:lnTo>
                  <a:lnTo>
                    <a:pt x="160870" y="440728"/>
                  </a:lnTo>
                  <a:lnTo>
                    <a:pt x="160870" y="458216"/>
                  </a:lnTo>
                  <a:lnTo>
                    <a:pt x="160870" y="465074"/>
                  </a:lnTo>
                  <a:lnTo>
                    <a:pt x="159727" y="467868"/>
                  </a:lnTo>
                  <a:lnTo>
                    <a:pt x="157695" y="470154"/>
                  </a:lnTo>
                  <a:lnTo>
                    <a:pt x="155536" y="472440"/>
                  </a:lnTo>
                  <a:lnTo>
                    <a:pt x="152869" y="473583"/>
                  </a:lnTo>
                  <a:lnTo>
                    <a:pt x="146773" y="473583"/>
                  </a:lnTo>
                  <a:lnTo>
                    <a:pt x="144233" y="472440"/>
                  </a:lnTo>
                  <a:lnTo>
                    <a:pt x="142074" y="470154"/>
                  </a:lnTo>
                  <a:lnTo>
                    <a:pt x="140042" y="467868"/>
                  </a:lnTo>
                  <a:lnTo>
                    <a:pt x="138899" y="465074"/>
                  </a:lnTo>
                  <a:lnTo>
                    <a:pt x="138899" y="458216"/>
                  </a:lnTo>
                  <a:lnTo>
                    <a:pt x="139915" y="455422"/>
                  </a:lnTo>
                  <a:lnTo>
                    <a:pt x="141820" y="453517"/>
                  </a:lnTo>
                  <a:lnTo>
                    <a:pt x="143725" y="451485"/>
                  </a:lnTo>
                  <a:lnTo>
                    <a:pt x="146392" y="450469"/>
                  </a:lnTo>
                  <a:lnTo>
                    <a:pt x="153250" y="450469"/>
                  </a:lnTo>
                  <a:lnTo>
                    <a:pt x="155917" y="451485"/>
                  </a:lnTo>
                  <a:lnTo>
                    <a:pt x="159854" y="455422"/>
                  </a:lnTo>
                  <a:lnTo>
                    <a:pt x="160870" y="458216"/>
                  </a:lnTo>
                  <a:lnTo>
                    <a:pt x="160870" y="440728"/>
                  </a:lnTo>
                  <a:lnTo>
                    <a:pt x="158965" y="439801"/>
                  </a:lnTo>
                  <a:lnTo>
                    <a:pt x="154520" y="438912"/>
                  </a:lnTo>
                  <a:lnTo>
                    <a:pt x="144995" y="438912"/>
                  </a:lnTo>
                  <a:lnTo>
                    <a:pt x="140550" y="439928"/>
                  </a:lnTo>
                  <a:lnTo>
                    <a:pt x="132676" y="443738"/>
                  </a:lnTo>
                  <a:lnTo>
                    <a:pt x="129628" y="446278"/>
                  </a:lnTo>
                  <a:lnTo>
                    <a:pt x="127469" y="449707"/>
                  </a:lnTo>
                  <a:lnTo>
                    <a:pt x="125310" y="453009"/>
                  </a:lnTo>
                  <a:lnTo>
                    <a:pt x="124244" y="456438"/>
                  </a:lnTo>
                  <a:lnTo>
                    <a:pt x="124282" y="465074"/>
                  </a:lnTo>
                  <a:lnTo>
                    <a:pt x="125310" y="468249"/>
                  </a:lnTo>
                  <a:lnTo>
                    <a:pt x="127596" y="471424"/>
                  </a:lnTo>
                  <a:lnTo>
                    <a:pt x="129882" y="474726"/>
                  </a:lnTo>
                  <a:lnTo>
                    <a:pt x="133057" y="477266"/>
                  </a:lnTo>
                  <a:lnTo>
                    <a:pt x="136994" y="479425"/>
                  </a:lnTo>
                  <a:lnTo>
                    <a:pt x="132041" y="481203"/>
                  </a:lnTo>
                  <a:lnTo>
                    <a:pt x="128231" y="483997"/>
                  </a:lnTo>
                  <a:lnTo>
                    <a:pt x="122897" y="491363"/>
                  </a:lnTo>
                  <a:lnTo>
                    <a:pt x="121627" y="495173"/>
                  </a:lnTo>
                  <a:lnTo>
                    <a:pt x="121500" y="507492"/>
                  </a:lnTo>
                  <a:lnTo>
                    <a:pt x="124040" y="513207"/>
                  </a:lnTo>
                  <a:lnTo>
                    <a:pt x="129120" y="517525"/>
                  </a:lnTo>
                  <a:lnTo>
                    <a:pt x="134327" y="521716"/>
                  </a:lnTo>
                  <a:lnTo>
                    <a:pt x="141058" y="523875"/>
                  </a:lnTo>
                  <a:lnTo>
                    <a:pt x="158203" y="523875"/>
                  </a:lnTo>
                  <a:lnTo>
                    <a:pt x="164934" y="521716"/>
                  </a:lnTo>
                  <a:lnTo>
                    <a:pt x="170014" y="517398"/>
                  </a:lnTo>
                  <a:lnTo>
                    <a:pt x="175094" y="513207"/>
                  </a:lnTo>
                  <a:lnTo>
                    <a:pt x="175475" y="512318"/>
                  </a:lnTo>
                  <a:lnTo>
                    <a:pt x="177571" y="507492"/>
                  </a:lnTo>
                  <a:lnTo>
                    <a:pt x="177634" y="495173"/>
                  </a:lnTo>
                  <a:close/>
                </a:path>
                <a:path w="1224279" h="523875">
                  <a:moveTo>
                    <a:pt x="201256" y="512826"/>
                  </a:moveTo>
                  <a:lnTo>
                    <a:pt x="200367" y="510667"/>
                  </a:lnTo>
                  <a:lnTo>
                    <a:pt x="198462" y="509143"/>
                  </a:lnTo>
                  <a:lnTo>
                    <a:pt x="196684" y="507492"/>
                  </a:lnTo>
                  <a:lnTo>
                    <a:pt x="194525" y="506730"/>
                  </a:lnTo>
                  <a:lnTo>
                    <a:pt x="189318" y="506730"/>
                  </a:lnTo>
                  <a:lnTo>
                    <a:pt x="187159" y="507492"/>
                  </a:lnTo>
                  <a:lnTo>
                    <a:pt x="185254" y="509143"/>
                  </a:lnTo>
                  <a:lnTo>
                    <a:pt x="183349" y="510667"/>
                  </a:lnTo>
                  <a:lnTo>
                    <a:pt x="182460" y="512826"/>
                  </a:lnTo>
                  <a:lnTo>
                    <a:pt x="182511" y="517779"/>
                  </a:lnTo>
                  <a:lnTo>
                    <a:pt x="183349" y="519684"/>
                  </a:lnTo>
                  <a:lnTo>
                    <a:pt x="186905" y="522986"/>
                  </a:lnTo>
                  <a:lnTo>
                    <a:pt x="189191" y="523748"/>
                  </a:lnTo>
                  <a:lnTo>
                    <a:pt x="194398" y="523748"/>
                  </a:lnTo>
                  <a:lnTo>
                    <a:pt x="196684" y="522986"/>
                  </a:lnTo>
                  <a:lnTo>
                    <a:pt x="200367" y="519811"/>
                  </a:lnTo>
                  <a:lnTo>
                    <a:pt x="201256" y="517779"/>
                  </a:lnTo>
                  <a:lnTo>
                    <a:pt x="201256" y="512826"/>
                  </a:lnTo>
                  <a:close/>
                </a:path>
                <a:path w="1224279" h="523875">
                  <a:moveTo>
                    <a:pt x="261835" y="488315"/>
                  </a:moveTo>
                  <a:lnTo>
                    <a:pt x="259994" y="483870"/>
                  </a:lnTo>
                  <a:lnTo>
                    <a:pt x="259422" y="482473"/>
                  </a:lnTo>
                  <a:lnTo>
                    <a:pt x="254596" y="478155"/>
                  </a:lnTo>
                  <a:lnTo>
                    <a:pt x="249770" y="473710"/>
                  </a:lnTo>
                  <a:lnTo>
                    <a:pt x="245567" y="472313"/>
                  </a:lnTo>
                  <a:lnTo>
                    <a:pt x="243293" y="471551"/>
                  </a:lnTo>
                  <a:lnTo>
                    <a:pt x="234022" y="471551"/>
                  </a:lnTo>
                  <a:lnTo>
                    <a:pt x="231228" y="471805"/>
                  </a:lnTo>
                  <a:lnTo>
                    <a:pt x="227037" y="472313"/>
                  </a:lnTo>
                  <a:lnTo>
                    <a:pt x="228434" y="453136"/>
                  </a:lnTo>
                  <a:lnTo>
                    <a:pt x="258152" y="453136"/>
                  </a:lnTo>
                  <a:lnTo>
                    <a:pt x="258152" y="440309"/>
                  </a:lnTo>
                  <a:lnTo>
                    <a:pt x="215607" y="440309"/>
                  </a:lnTo>
                  <a:lnTo>
                    <a:pt x="212559" y="485013"/>
                  </a:lnTo>
                  <a:lnTo>
                    <a:pt x="217385" y="484251"/>
                  </a:lnTo>
                  <a:lnTo>
                    <a:pt x="222084" y="483870"/>
                  </a:lnTo>
                  <a:lnTo>
                    <a:pt x="233133" y="483870"/>
                  </a:lnTo>
                  <a:lnTo>
                    <a:pt x="238086" y="485013"/>
                  </a:lnTo>
                  <a:lnTo>
                    <a:pt x="241261" y="487045"/>
                  </a:lnTo>
                  <a:lnTo>
                    <a:pt x="244436" y="489204"/>
                  </a:lnTo>
                  <a:lnTo>
                    <a:pt x="245960" y="492633"/>
                  </a:lnTo>
                  <a:lnTo>
                    <a:pt x="245960" y="501904"/>
                  </a:lnTo>
                  <a:lnTo>
                    <a:pt x="244563" y="505333"/>
                  </a:lnTo>
                  <a:lnTo>
                    <a:pt x="238467" y="510413"/>
                  </a:lnTo>
                  <a:lnTo>
                    <a:pt x="234403" y="511683"/>
                  </a:lnTo>
                  <a:lnTo>
                    <a:pt x="226021" y="511683"/>
                  </a:lnTo>
                  <a:lnTo>
                    <a:pt x="222973" y="511175"/>
                  </a:lnTo>
                  <a:lnTo>
                    <a:pt x="216623" y="509143"/>
                  </a:lnTo>
                  <a:lnTo>
                    <a:pt x="213702" y="507746"/>
                  </a:lnTo>
                  <a:lnTo>
                    <a:pt x="211289" y="505841"/>
                  </a:lnTo>
                  <a:lnTo>
                    <a:pt x="211289" y="519938"/>
                  </a:lnTo>
                  <a:lnTo>
                    <a:pt x="215988" y="522605"/>
                  </a:lnTo>
                  <a:lnTo>
                    <a:pt x="222465" y="523875"/>
                  </a:lnTo>
                  <a:lnTo>
                    <a:pt x="240245" y="523875"/>
                  </a:lnTo>
                  <a:lnTo>
                    <a:pt x="247865" y="521335"/>
                  </a:lnTo>
                  <a:lnTo>
                    <a:pt x="258749" y="511683"/>
                  </a:lnTo>
                  <a:lnTo>
                    <a:pt x="259041" y="511429"/>
                  </a:lnTo>
                  <a:lnTo>
                    <a:pt x="261835" y="504444"/>
                  </a:lnTo>
                  <a:lnTo>
                    <a:pt x="261835" y="488315"/>
                  </a:lnTo>
                  <a:close/>
                </a:path>
                <a:path w="1224279" h="523875">
                  <a:moveTo>
                    <a:pt x="324700" y="477139"/>
                  </a:moveTo>
                  <a:lnTo>
                    <a:pt x="324243" y="468617"/>
                  </a:lnTo>
                  <a:lnTo>
                    <a:pt x="322872" y="461111"/>
                  </a:lnTo>
                  <a:lnTo>
                    <a:pt x="320573" y="454609"/>
                  </a:lnTo>
                  <a:lnTo>
                    <a:pt x="318439" y="450977"/>
                  </a:lnTo>
                  <a:lnTo>
                    <a:pt x="317334" y="449072"/>
                  </a:lnTo>
                  <a:lnTo>
                    <a:pt x="312508" y="442214"/>
                  </a:lnTo>
                  <a:lnTo>
                    <a:pt x="308825" y="440448"/>
                  </a:lnTo>
                  <a:lnTo>
                    <a:pt x="308825" y="463296"/>
                  </a:lnTo>
                  <a:lnTo>
                    <a:pt x="308825" y="471424"/>
                  </a:lnTo>
                  <a:lnTo>
                    <a:pt x="307682" y="474472"/>
                  </a:lnTo>
                  <a:lnTo>
                    <a:pt x="303110" y="479552"/>
                  </a:lnTo>
                  <a:lnTo>
                    <a:pt x="300189" y="480822"/>
                  </a:lnTo>
                  <a:lnTo>
                    <a:pt x="292569" y="480822"/>
                  </a:lnTo>
                  <a:lnTo>
                    <a:pt x="289521" y="479425"/>
                  </a:lnTo>
                  <a:lnTo>
                    <a:pt x="284949" y="474091"/>
                  </a:lnTo>
                  <a:lnTo>
                    <a:pt x="283933" y="470535"/>
                  </a:lnTo>
                  <a:lnTo>
                    <a:pt x="283933" y="461899"/>
                  </a:lnTo>
                  <a:lnTo>
                    <a:pt x="284949" y="458343"/>
                  </a:lnTo>
                  <a:lnTo>
                    <a:pt x="287235" y="455422"/>
                  </a:lnTo>
                  <a:lnTo>
                    <a:pt x="289394" y="452501"/>
                  </a:lnTo>
                  <a:lnTo>
                    <a:pt x="292442" y="450977"/>
                  </a:lnTo>
                  <a:lnTo>
                    <a:pt x="299935" y="450977"/>
                  </a:lnTo>
                  <a:lnTo>
                    <a:pt x="302983" y="452628"/>
                  </a:lnTo>
                  <a:lnTo>
                    <a:pt x="305269" y="455930"/>
                  </a:lnTo>
                  <a:lnTo>
                    <a:pt x="307555" y="459359"/>
                  </a:lnTo>
                  <a:lnTo>
                    <a:pt x="308825" y="463296"/>
                  </a:lnTo>
                  <a:lnTo>
                    <a:pt x="308825" y="440448"/>
                  </a:lnTo>
                  <a:lnTo>
                    <a:pt x="305650" y="438912"/>
                  </a:lnTo>
                  <a:lnTo>
                    <a:pt x="288378" y="438912"/>
                  </a:lnTo>
                  <a:lnTo>
                    <a:pt x="281647" y="441579"/>
                  </a:lnTo>
                  <a:lnTo>
                    <a:pt x="276440" y="446913"/>
                  </a:lnTo>
                  <a:lnTo>
                    <a:pt x="271106" y="452120"/>
                  </a:lnTo>
                  <a:lnTo>
                    <a:pt x="268566" y="458978"/>
                  </a:lnTo>
                  <a:lnTo>
                    <a:pt x="268566" y="474726"/>
                  </a:lnTo>
                  <a:lnTo>
                    <a:pt x="270725" y="480695"/>
                  </a:lnTo>
                  <a:lnTo>
                    <a:pt x="279361" y="490347"/>
                  </a:lnTo>
                  <a:lnTo>
                    <a:pt x="285076" y="492760"/>
                  </a:lnTo>
                  <a:lnTo>
                    <a:pt x="299935" y="492760"/>
                  </a:lnTo>
                  <a:lnTo>
                    <a:pt x="305523" y="489839"/>
                  </a:lnTo>
                  <a:lnTo>
                    <a:pt x="309079" y="483997"/>
                  </a:lnTo>
                  <a:lnTo>
                    <a:pt x="309333" y="484124"/>
                  </a:lnTo>
                  <a:lnTo>
                    <a:pt x="309333" y="492760"/>
                  </a:lnTo>
                  <a:lnTo>
                    <a:pt x="307555" y="499491"/>
                  </a:lnTo>
                  <a:lnTo>
                    <a:pt x="303999" y="504317"/>
                  </a:lnTo>
                  <a:lnTo>
                    <a:pt x="300443" y="509270"/>
                  </a:lnTo>
                  <a:lnTo>
                    <a:pt x="295236" y="511683"/>
                  </a:lnTo>
                  <a:lnTo>
                    <a:pt x="282663" y="511683"/>
                  </a:lnTo>
                  <a:lnTo>
                    <a:pt x="277583" y="510286"/>
                  </a:lnTo>
                  <a:lnTo>
                    <a:pt x="273138" y="507492"/>
                  </a:lnTo>
                  <a:lnTo>
                    <a:pt x="273138" y="520827"/>
                  </a:lnTo>
                  <a:lnTo>
                    <a:pt x="277710" y="522859"/>
                  </a:lnTo>
                  <a:lnTo>
                    <a:pt x="283171" y="523875"/>
                  </a:lnTo>
                  <a:lnTo>
                    <a:pt x="289648" y="523875"/>
                  </a:lnTo>
                  <a:lnTo>
                    <a:pt x="297548" y="523100"/>
                  </a:lnTo>
                  <a:lnTo>
                    <a:pt x="304507" y="520750"/>
                  </a:lnTo>
                  <a:lnTo>
                    <a:pt x="310502" y="516864"/>
                  </a:lnTo>
                  <a:lnTo>
                    <a:pt x="315315" y="511683"/>
                  </a:lnTo>
                  <a:lnTo>
                    <a:pt x="315556" y="511429"/>
                  </a:lnTo>
                  <a:lnTo>
                    <a:pt x="319557" y="504647"/>
                  </a:lnTo>
                  <a:lnTo>
                    <a:pt x="322414" y="496671"/>
                  </a:lnTo>
                  <a:lnTo>
                    <a:pt x="324129" y="487502"/>
                  </a:lnTo>
                  <a:lnTo>
                    <a:pt x="324319" y="483997"/>
                  </a:lnTo>
                  <a:lnTo>
                    <a:pt x="324497" y="480822"/>
                  </a:lnTo>
                  <a:lnTo>
                    <a:pt x="324700" y="477139"/>
                  </a:lnTo>
                  <a:close/>
                </a:path>
                <a:path w="1224279" h="523875">
                  <a:moveTo>
                    <a:pt x="504532" y="238125"/>
                  </a:moveTo>
                  <a:lnTo>
                    <a:pt x="448779" y="238125"/>
                  </a:lnTo>
                  <a:lnTo>
                    <a:pt x="448779" y="251079"/>
                  </a:lnTo>
                  <a:lnTo>
                    <a:pt x="488403" y="251079"/>
                  </a:lnTo>
                  <a:lnTo>
                    <a:pt x="482993" y="260565"/>
                  </a:lnTo>
                  <a:lnTo>
                    <a:pt x="467563" y="295516"/>
                  </a:lnTo>
                  <a:lnTo>
                    <a:pt x="461479" y="320294"/>
                  </a:lnTo>
                  <a:lnTo>
                    <a:pt x="477608" y="320294"/>
                  </a:lnTo>
                  <a:lnTo>
                    <a:pt x="479031" y="311658"/>
                  </a:lnTo>
                  <a:lnTo>
                    <a:pt x="480860" y="303250"/>
                  </a:lnTo>
                  <a:lnTo>
                    <a:pt x="498424" y="258508"/>
                  </a:lnTo>
                  <a:lnTo>
                    <a:pt x="504532" y="246761"/>
                  </a:lnTo>
                  <a:lnTo>
                    <a:pt x="504532" y="238125"/>
                  </a:lnTo>
                  <a:close/>
                </a:path>
                <a:path w="1224279" h="523875">
                  <a:moveTo>
                    <a:pt x="566381" y="278765"/>
                  </a:moveTo>
                  <a:lnTo>
                    <a:pt x="550735" y="239483"/>
                  </a:lnTo>
                  <a:lnTo>
                    <a:pt x="550456" y="239433"/>
                  </a:lnTo>
                  <a:lnTo>
                    <a:pt x="550456" y="278765"/>
                  </a:lnTo>
                  <a:lnTo>
                    <a:pt x="550430" y="280670"/>
                  </a:lnTo>
                  <a:lnTo>
                    <a:pt x="549694" y="292696"/>
                  </a:lnTo>
                  <a:lnTo>
                    <a:pt x="547268" y="302107"/>
                  </a:lnTo>
                  <a:lnTo>
                    <a:pt x="543217" y="307746"/>
                  </a:lnTo>
                  <a:lnTo>
                    <a:pt x="537552" y="309626"/>
                  </a:lnTo>
                  <a:lnTo>
                    <a:pt x="531799" y="307797"/>
                  </a:lnTo>
                  <a:lnTo>
                    <a:pt x="527723" y="302298"/>
                  </a:lnTo>
                  <a:lnTo>
                    <a:pt x="525272" y="293128"/>
                  </a:lnTo>
                  <a:lnTo>
                    <a:pt x="524484" y="280670"/>
                  </a:lnTo>
                  <a:lnTo>
                    <a:pt x="524560" y="278765"/>
                  </a:lnTo>
                  <a:lnTo>
                    <a:pt x="525297" y="266547"/>
                  </a:lnTo>
                  <a:lnTo>
                    <a:pt x="527812" y="256755"/>
                  </a:lnTo>
                  <a:lnTo>
                    <a:pt x="532015" y="250875"/>
                  </a:lnTo>
                  <a:lnTo>
                    <a:pt x="537933" y="248920"/>
                  </a:lnTo>
                  <a:lnTo>
                    <a:pt x="543433" y="250837"/>
                  </a:lnTo>
                  <a:lnTo>
                    <a:pt x="547357" y="256565"/>
                  </a:lnTo>
                  <a:lnTo>
                    <a:pt x="549719" y="266128"/>
                  </a:lnTo>
                  <a:lnTo>
                    <a:pt x="550456" y="278765"/>
                  </a:lnTo>
                  <a:lnTo>
                    <a:pt x="550456" y="239433"/>
                  </a:lnTo>
                  <a:lnTo>
                    <a:pt x="538568" y="236855"/>
                  </a:lnTo>
                  <a:lnTo>
                    <a:pt x="528789" y="236855"/>
                  </a:lnTo>
                  <a:lnTo>
                    <a:pt x="509066" y="270573"/>
                  </a:lnTo>
                  <a:lnTo>
                    <a:pt x="508596" y="280670"/>
                  </a:lnTo>
                  <a:lnTo>
                    <a:pt x="510374" y="298678"/>
                  </a:lnTo>
                  <a:lnTo>
                    <a:pt x="515696" y="311531"/>
                  </a:lnTo>
                  <a:lnTo>
                    <a:pt x="524560" y="319252"/>
                  </a:lnTo>
                  <a:lnTo>
                    <a:pt x="536917" y="321818"/>
                  </a:lnTo>
                  <a:lnTo>
                    <a:pt x="546442" y="321818"/>
                  </a:lnTo>
                  <a:lnTo>
                    <a:pt x="553808" y="318008"/>
                  </a:lnTo>
                  <a:lnTo>
                    <a:pt x="558888" y="310642"/>
                  </a:lnTo>
                  <a:lnTo>
                    <a:pt x="559409" y="309626"/>
                  </a:lnTo>
                  <a:lnTo>
                    <a:pt x="562140" y="304431"/>
                  </a:lnTo>
                  <a:lnTo>
                    <a:pt x="564489" y="297040"/>
                  </a:lnTo>
                  <a:lnTo>
                    <a:pt x="565899" y="288480"/>
                  </a:lnTo>
                  <a:lnTo>
                    <a:pt x="566381" y="278765"/>
                  </a:lnTo>
                  <a:close/>
                </a:path>
                <a:path w="1224279" h="523875">
                  <a:moveTo>
                    <a:pt x="626198" y="275082"/>
                  </a:moveTo>
                  <a:lnTo>
                    <a:pt x="625741" y="266534"/>
                  </a:lnTo>
                  <a:lnTo>
                    <a:pt x="624370" y="258991"/>
                  </a:lnTo>
                  <a:lnTo>
                    <a:pt x="622071" y="252437"/>
                  </a:lnTo>
                  <a:lnTo>
                    <a:pt x="620014" y="248920"/>
                  </a:lnTo>
                  <a:lnTo>
                    <a:pt x="618832" y="246888"/>
                  </a:lnTo>
                  <a:lnTo>
                    <a:pt x="614006" y="240157"/>
                  </a:lnTo>
                  <a:lnTo>
                    <a:pt x="610323" y="238391"/>
                  </a:lnTo>
                  <a:lnTo>
                    <a:pt x="610323" y="261112"/>
                  </a:lnTo>
                  <a:lnTo>
                    <a:pt x="610323" y="269367"/>
                  </a:lnTo>
                  <a:lnTo>
                    <a:pt x="609180" y="272415"/>
                  </a:lnTo>
                  <a:lnTo>
                    <a:pt x="604608" y="277495"/>
                  </a:lnTo>
                  <a:lnTo>
                    <a:pt x="601687" y="278765"/>
                  </a:lnTo>
                  <a:lnTo>
                    <a:pt x="594067" y="278765"/>
                  </a:lnTo>
                  <a:lnTo>
                    <a:pt x="591019" y="277368"/>
                  </a:lnTo>
                  <a:lnTo>
                    <a:pt x="586447" y="272034"/>
                  </a:lnTo>
                  <a:lnTo>
                    <a:pt x="585431" y="268478"/>
                  </a:lnTo>
                  <a:lnTo>
                    <a:pt x="585431" y="259842"/>
                  </a:lnTo>
                  <a:lnTo>
                    <a:pt x="586447" y="256286"/>
                  </a:lnTo>
                  <a:lnTo>
                    <a:pt x="588733" y="253365"/>
                  </a:lnTo>
                  <a:lnTo>
                    <a:pt x="590892" y="250444"/>
                  </a:lnTo>
                  <a:lnTo>
                    <a:pt x="593940" y="248920"/>
                  </a:lnTo>
                  <a:lnTo>
                    <a:pt x="601433" y="248920"/>
                  </a:lnTo>
                  <a:lnTo>
                    <a:pt x="604481" y="250571"/>
                  </a:lnTo>
                  <a:lnTo>
                    <a:pt x="606767" y="253873"/>
                  </a:lnTo>
                  <a:lnTo>
                    <a:pt x="609180" y="257175"/>
                  </a:lnTo>
                  <a:lnTo>
                    <a:pt x="610323" y="261112"/>
                  </a:lnTo>
                  <a:lnTo>
                    <a:pt x="610323" y="238391"/>
                  </a:lnTo>
                  <a:lnTo>
                    <a:pt x="607148" y="236855"/>
                  </a:lnTo>
                  <a:lnTo>
                    <a:pt x="589876" y="236855"/>
                  </a:lnTo>
                  <a:lnTo>
                    <a:pt x="583145" y="239522"/>
                  </a:lnTo>
                  <a:lnTo>
                    <a:pt x="572604" y="250063"/>
                  </a:lnTo>
                  <a:lnTo>
                    <a:pt x="570064" y="256921"/>
                  </a:lnTo>
                  <a:lnTo>
                    <a:pt x="570064" y="272542"/>
                  </a:lnTo>
                  <a:lnTo>
                    <a:pt x="572223" y="278638"/>
                  </a:lnTo>
                  <a:lnTo>
                    <a:pt x="580859" y="288290"/>
                  </a:lnTo>
                  <a:lnTo>
                    <a:pt x="586574" y="290703"/>
                  </a:lnTo>
                  <a:lnTo>
                    <a:pt x="601433" y="290703"/>
                  </a:lnTo>
                  <a:lnTo>
                    <a:pt x="607021" y="287782"/>
                  </a:lnTo>
                  <a:lnTo>
                    <a:pt x="610577" y="281940"/>
                  </a:lnTo>
                  <a:lnTo>
                    <a:pt x="610831" y="282067"/>
                  </a:lnTo>
                  <a:lnTo>
                    <a:pt x="610793" y="290703"/>
                  </a:lnTo>
                  <a:lnTo>
                    <a:pt x="609053" y="297434"/>
                  </a:lnTo>
                  <a:lnTo>
                    <a:pt x="605497" y="302260"/>
                  </a:lnTo>
                  <a:lnTo>
                    <a:pt x="601941" y="307213"/>
                  </a:lnTo>
                  <a:lnTo>
                    <a:pt x="596734" y="309626"/>
                  </a:lnTo>
                  <a:lnTo>
                    <a:pt x="584161" y="309626"/>
                  </a:lnTo>
                  <a:lnTo>
                    <a:pt x="579081" y="308229"/>
                  </a:lnTo>
                  <a:lnTo>
                    <a:pt x="574636" y="305435"/>
                  </a:lnTo>
                  <a:lnTo>
                    <a:pt x="574636" y="318770"/>
                  </a:lnTo>
                  <a:lnTo>
                    <a:pt x="579208" y="320802"/>
                  </a:lnTo>
                  <a:lnTo>
                    <a:pt x="584669" y="321818"/>
                  </a:lnTo>
                  <a:lnTo>
                    <a:pt x="591146" y="321818"/>
                  </a:lnTo>
                  <a:lnTo>
                    <a:pt x="599046" y="321043"/>
                  </a:lnTo>
                  <a:lnTo>
                    <a:pt x="606005" y="318693"/>
                  </a:lnTo>
                  <a:lnTo>
                    <a:pt x="612000" y="314807"/>
                  </a:lnTo>
                  <a:lnTo>
                    <a:pt x="616813" y="309626"/>
                  </a:lnTo>
                  <a:lnTo>
                    <a:pt x="617054" y="309372"/>
                  </a:lnTo>
                  <a:lnTo>
                    <a:pt x="621055" y="302590"/>
                  </a:lnTo>
                  <a:lnTo>
                    <a:pt x="623912" y="294614"/>
                  </a:lnTo>
                  <a:lnTo>
                    <a:pt x="625627" y="285445"/>
                  </a:lnTo>
                  <a:lnTo>
                    <a:pt x="625817" y="281940"/>
                  </a:lnTo>
                  <a:lnTo>
                    <a:pt x="625995" y="278765"/>
                  </a:lnTo>
                  <a:lnTo>
                    <a:pt x="626198" y="275082"/>
                  </a:lnTo>
                  <a:close/>
                </a:path>
                <a:path w="1224279" h="523875">
                  <a:moveTo>
                    <a:pt x="650582" y="310642"/>
                  </a:moveTo>
                  <a:lnTo>
                    <a:pt x="649693" y="308610"/>
                  </a:lnTo>
                  <a:lnTo>
                    <a:pt x="647788" y="307086"/>
                  </a:lnTo>
                  <a:lnTo>
                    <a:pt x="646010" y="305435"/>
                  </a:lnTo>
                  <a:lnTo>
                    <a:pt x="643851" y="304673"/>
                  </a:lnTo>
                  <a:lnTo>
                    <a:pt x="638644" y="304673"/>
                  </a:lnTo>
                  <a:lnTo>
                    <a:pt x="636485" y="305435"/>
                  </a:lnTo>
                  <a:lnTo>
                    <a:pt x="634580" y="307086"/>
                  </a:lnTo>
                  <a:lnTo>
                    <a:pt x="632675" y="308610"/>
                  </a:lnTo>
                  <a:lnTo>
                    <a:pt x="631786" y="310642"/>
                  </a:lnTo>
                  <a:lnTo>
                    <a:pt x="631837" y="315722"/>
                  </a:lnTo>
                  <a:lnTo>
                    <a:pt x="632675" y="317627"/>
                  </a:lnTo>
                  <a:lnTo>
                    <a:pt x="636231" y="320929"/>
                  </a:lnTo>
                  <a:lnTo>
                    <a:pt x="638517" y="321691"/>
                  </a:lnTo>
                  <a:lnTo>
                    <a:pt x="643724" y="321691"/>
                  </a:lnTo>
                  <a:lnTo>
                    <a:pt x="646010" y="320929"/>
                  </a:lnTo>
                  <a:lnTo>
                    <a:pt x="649693" y="317754"/>
                  </a:lnTo>
                  <a:lnTo>
                    <a:pt x="650582" y="315722"/>
                  </a:lnTo>
                  <a:lnTo>
                    <a:pt x="650582" y="310642"/>
                  </a:lnTo>
                  <a:close/>
                </a:path>
                <a:path w="1224279" h="523875">
                  <a:moveTo>
                    <a:pt x="714209" y="278765"/>
                  </a:moveTo>
                  <a:lnTo>
                    <a:pt x="698563" y="239483"/>
                  </a:lnTo>
                  <a:lnTo>
                    <a:pt x="698284" y="239433"/>
                  </a:lnTo>
                  <a:lnTo>
                    <a:pt x="698284" y="278765"/>
                  </a:lnTo>
                  <a:lnTo>
                    <a:pt x="698258" y="280670"/>
                  </a:lnTo>
                  <a:lnTo>
                    <a:pt x="697522" y="292696"/>
                  </a:lnTo>
                  <a:lnTo>
                    <a:pt x="695096" y="302107"/>
                  </a:lnTo>
                  <a:lnTo>
                    <a:pt x="691045" y="307746"/>
                  </a:lnTo>
                  <a:lnTo>
                    <a:pt x="685380" y="309626"/>
                  </a:lnTo>
                  <a:lnTo>
                    <a:pt x="679627" y="307797"/>
                  </a:lnTo>
                  <a:lnTo>
                    <a:pt x="675551" y="302298"/>
                  </a:lnTo>
                  <a:lnTo>
                    <a:pt x="673100" y="293128"/>
                  </a:lnTo>
                  <a:lnTo>
                    <a:pt x="672312" y="280670"/>
                  </a:lnTo>
                  <a:lnTo>
                    <a:pt x="672388" y="278765"/>
                  </a:lnTo>
                  <a:lnTo>
                    <a:pt x="673125" y="266547"/>
                  </a:lnTo>
                  <a:lnTo>
                    <a:pt x="675640" y="256755"/>
                  </a:lnTo>
                  <a:lnTo>
                    <a:pt x="679843" y="250875"/>
                  </a:lnTo>
                  <a:lnTo>
                    <a:pt x="685761" y="248920"/>
                  </a:lnTo>
                  <a:lnTo>
                    <a:pt x="691261" y="250837"/>
                  </a:lnTo>
                  <a:lnTo>
                    <a:pt x="695185" y="256565"/>
                  </a:lnTo>
                  <a:lnTo>
                    <a:pt x="697547" y="266128"/>
                  </a:lnTo>
                  <a:lnTo>
                    <a:pt x="698284" y="278765"/>
                  </a:lnTo>
                  <a:lnTo>
                    <a:pt x="698284" y="239433"/>
                  </a:lnTo>
                  <a:lnTo>
                    <a:pt x="686396" y="236855"/>
                  </a:lnTo>
                  <a:lnTo>
                    <a:pt x="676617" y="236855"/>
                  </a:lnTo>
                  <a:lnTo>
                    <a:pt x="656894" y="270573"/>
                  </a:lnTo>
                  <a:lnTo>
                    <a:pt x="656424" y="280670"/>
                  </a:lnTo>
                  <a:lnTo>
                    <a:pt x="658202" y="298678"/>
                  </a:lnTo>
                  <a:lnTo>
                    <a:pt x="663524" y="311531"/>
                  </a:lnTo>
                  <a:lnTo>
                    <a:pt x="672388" y="319252"/>
                  </a:lnTo>
                  <a:lnTo>
                    <a:pt x="684745" y="321818"/>
                  </a:lnTo>
                  <a:lnTo>
                    <a:pt x="694270" y="321818"/>
                  </a:lnTo>
                  <a:lnTo>
                    <a:pt x="701636" y="318008"/>
                  </a:lnTo>
                  <a:lnTo>
                    <a:pt x="706716" y="310642"/>
                  </a:lnTo>
                  <a:lnTo>
                    <a:pt x="707237" y="309626"/>
                  </a:lnTo>
                  <a:lnTo>
                    <a:pt x="709968" y="304431"/>
                  </a:lnTo>
                  <a:lnTo>
                    <a:pt x="712317" y="297040"/>
                  </a:lnTo>
                  <a:lnTo>
                    <a:pt x="713727" y="288480"/>
                  </a:lnTo>
                  <a:lnTo>
                    <a:pt x="714209" y="278765"/>
                  </a:lnTo>
                  <a:close/>
                </a:path>
                <a:path w="1224279" h="523875">
                  <a:moveTo>
                    <a:pt x="772248" y="252857"/>
                  </a:moveTo>
                  <a:lnTo>
                    <a:pt x="770877" y="249428"/>
                  </a:lnTo>
                  <a:lnTo>
                    <a:pt x="769962" y="247142"/>
                  </a:lnTo>
                  <a:lnTo>
                    <a:pt x="765263" y="243078"/>
                  </a:lnTo>
                  <a:lnTo>
                    <a:pt x="760691" y="238887"/>
                  </a:lnTo>
                  <a:lnTo>
                    <a:pt x="754087" y="236855"/>
                  </a:lnTo>
                  <a:lnTo>
                    <a:pt x="737196" y="236855"/>
                  </a:lnTo>
                  <a:lnTo>
                    <a:pt x="729703" y="239141"/>
                  </a:lnTo>
                  <a:lnTo>
                    <a:pt x="723099" y="243713"/>
                  </a:lnTo>
                  <a:lnTo>
                    <a:pt x="723099" y="257810"/>
                  </a:lnTo>
                  <a:lnTo>
                    <a:pt x="729576" y="252222"/>
                  </a:lnTo>
                  <a:lnTo>
                    <a:pt x="736307" y="249428"/>
                  </a:lnTo>
                  <a:lnTo>
                    <a:pt x="747864" y="249428"/>
                  </a:lnTo>
                  <a:lnTo>
                    <a:pt x="751166" y="250444"/>
                  </a:lnTo>
                  <a:lnTo>
                    <a:pt x="755484" y="254508"/>
                  </a:lnTo>
                  <a:lnTo>
                    <a:pt x="756500" y="257302"/>
                  </a:lnTo>
                  <a:lnTo>
                    <a:pt x="756500" y="263906"/>
                  </a:lnTo>
                  <a:lnTo>
                    <a:pt x="737704" y="283083"/>
                  </a:lnTo>
                  <a:lnTo>
                    <a:pt x="731862" y="288163"/>
                  </a:lnTo>
                  <a:lnTo>
                    <a:pt x="720305" y="309753"/>
                  </a:lnTo>
                  <a:lnTo>
                    <a:pt x="720305" y="320294"/>
                  </a:lnTo>
                  <a:lnTo>
                    <a:pt x="771613" y="320294"/>
                  </a:lnTo>
                  <a:lnTo>
                    <a:pt x="771613" y="307213"/>
                  </a:lnTo>
                  <a:lnTo>
                    <a:pt x="736688" y="307213"/>
                  </a:lnTo>
                  <a:lnTo>
                    <a:pt x="736688" y="305181"/>
                  </a:lnTo>
                  <a:lnTo>
                    <a:pt x="737831" y="302895"/>
                  </a:lnTo>
                  <a:lnTo>
                    <a:pt x="742149" y="297561"/>
                  </a:lnTo>
                  <a:lnTo>
                    <a:pt x="745705" y="294386"/>
                  </a:lnTo>
                  <a:lnTo>
                    <a:pt x="750785" y="290703"/>
                  </a:lnTo>
                  <a:lnTo>
                    <a:pt x="758786" y="284607"/>
                  </a:lnTo>
                  <a:lnTo>
                    <a:pt x="772248" y="263906"/>
                  </a:lnTo>
                  <a:lnTo>
                    <a:pt x="772248" y="252857"/>
                  </a:lnTo>
                  <a:close/>
                </a:path>
                <a:path w="1224279" h="523875">
                  <a:moveTo>
                    <a:pt x="953985" y="1397"/>
                  </a:moveTo>
                  <a:lnTo>
                    <a:pt x="898105" y="1397"/>
                  </a:lnTo>
                  <a:lnTo>
                    <a:pt x="898105" y="14351"/>
                  </a:lnTo>
                  <a:lnTo>
                    <a:pt x="937729" y="14351"/>
                  </a:lnTo>
                  <a:lnTo>
                    <a:pt x="932319" y="23761"/>
                  </a:lnTo>
                  <a:lnTo>
                    <a:pt x="916889" y="58661"/>
                  </a:lnTo>
                  <a:lnTo>
                    <a:pt x="910805" y="83566"/>
                  </a:lnTo>
                  <a:lnTo>
                    <a:pt x="926934" y="83566"/>
                  </a:lnTo>
                  <a:lnTo>
                    <a:pt x="928357" y="74904"/>
                  </a:lnTo>
                  <a:lnTo>
                    <a:pt x="930186" y="66459"/>
                  </a:lnTo>
                  <a:lnTo>
                    <a:pt x="947813" y="21704"/>
                  </a:lnTo>
                  <a:lnTo>
                    <a:pt x="953985" y="9906"/>
                  </a:lnTo>
                  <a:lnTo>
                    <a:pt x="953985" y="1397"/>
                  </a:lnTo>
                  <a:close/>
                </a:path>
                <a:path w="1224279" h="523875">
                  <a:moveTo>
                    <a:pt x="1014945" y="1397"/>
                  </a:moveTo>
                  <a:lnTo>
                    <a:pt x="959065" y="1397"/>
                  </a:lnTo>
                  <a:lnTo>
                    <a:pt x="959065" y="14351"/>
                  </a:lnTo>
                  <a:lnTo>
                    <a:pt x="998689" y="14351"/>
                  </a:lnTo>
                  <a:lnTo>
                    <a:pt x="993279" y="23761"/>
                  </a:lnTo>
                  <a:lnTo>
                    <a:pt x="977849" y="58661"/>
                  </a:lnTo>
                  <a:lnTo>
                    <a:pt x="971765" y="83566"/>
                  </a:lnTo>
                  <a:lnTo>
                    <a:pt x="987894" y="83566"/>
                  </a:lnTo>
                  <a:lnTo>
                    <a:pt x="989317" y="74904"/>
                  </a:lnTo>
                  <a:lnTo>
                    <a:pt x="991146" y="66459"/>
                  </a:lnTo>
                  <a:lnTo>
                    <a:pt x="1008773" y="21704"/>
                  </a:lnTo>
                  <a:lnTo>
                    <a:pt x="1014945" y="9906"/>
                  </a:lnTo>
                  <a:lnTo>
                    <a:pt x="1014945" y="1397"/>
                  </a:lnTo>
                  <a:close/>
                </a:path>
                <a:path w="1224279" h="523875">
                  <a:moveTo>
                    <a:pt x="1073746" y="16002"/>
                  </a:moveTo>
                  <a:lnTo>
                    <a:pt x="1072375" y="12573"/>
                  </a:lnTo>
                  <a:lnTo>
                    <a:pt x="1071460" y="10287"/>
                  </a:lnTo>
                  <a:lnTo>
                    <a:pt x="1066761" y="6223"/>
                  </a:lnTo>
                  <a:lnTo>
                    <a:pt x="1062189" y="2032"/>
                  </a:lnTo>
                  <a:lnTo>
                    <a:pt x="1055585" y="0"/>
                  </a:lnTo>
                  <a:lnTo>
                    <a:pt x="1038694" y="0"/>
                  </a:lnTo>
                  <a:lnTo>
                    <a:pt x="1031201" y="2286"/>
                  </a:lnTo>
                  <a:lnTo>
                    <a:pt x="1024597" y="6985"/>
                  </a:lnTo>
                  <a:lnTo>
                    <a:pt x="1024597" y="20955"/>
                  </a:lnTo>
                  <a:lnTo>
                    <a:pt x="1031074" y="15367"/>
                  </a:lnTo>
                  <a:lnTo>
                    <a:pt x="1037805" y="12573"/>
                  </a:lnTo>
                  <a:lnTo>
                    <a:pt x="1049362" y="12573"/>
                  </a:lnTo>
                  <a:lnTo>
                    <a:pt x="1052664" y="13589"/>
                  </a:lnTo>
                  <a:lnTo>
                    <a:pt x="1056982" y="17653"/>
                  </a:lnTo>
                  <a:lnTo>
                    <a:pt x="1057998" y="20447"/>
                  </a:lnTo>
                  <a:lnTo>
                    <a:pt x="1057998" y="27051"/>
                  </a:lnTo>
                  <a:lnTo>
                    <a:pt x="1057236" y="29718"/>
                  </a:lnTo>
                  <a:lnTo>
                    <a:pt x="1054188" y="34544"/>
                  </a:lnTo>
                  <a:lnTo>
                    <a:pt x="1051775" y="36957"/>
                  </a:lnTo>
                  <a:lnTo>
                    <a:pt x="1039202" y="46355"/>
                  </a:lnTo>
                  <a:lnTo>
                    <a:pt x="1033360" y="51308"/>
                  </a:lnTo>
                  <a:lnTo>
                    <a:pt x="1027645" y="57785"/>
                  </a:lnTo>
                  <a:lnTo>
                    <a:pt x="1025486" y="61341"/>
                  </a:lnTo>
                  <a:lnTo>
                    <a:pt x="1024089" y="65024"/>
                  </a:lnTo>
                  <a:lnTo>
                    <a:pt x="1022565" y="68834"/>
                  </a:lnTo>
                  <a:lnTo>
                    <a:pt x="1021803" y="72898"/>
                  </a:lnTo>
                  <a:lnTo>
                    <a:pt x="1021803" y="83566"/>
                  </a:lnTo>
                  <a:lnTo>
                    <a:pt x="1073111" y="83566"/>
                  </a:lnTo>
                  <a:lnTo>
                    <a:pt x="1073111" y="70358"/>
                  </a:lnTo>
                  <a:lnTo>
                    <a:pt x="1038186" y="70358"/>
                  </a:lnTo>
                  <a:lnTo>
                    <a:pt x="1038186" y="68326"/>
                  </a:lnTo>
                  <a:lnTo>
                    <a:pt x="1060284" y="47879"/>
                  </a:lnTo>
                  <a:lnTo>
                    <a:pt x="1062824" y="45847"/>
                  </a:lnTo>
                  <a:lnTo>
                    <a:pt x="1073746" y="27051"/>
                  </a:lnTo>
                  <a:lnTo>
                    <a:pt x="1073746" y="16002"/>
                  </a:lnTo>
                  <a:close/>
                </a:path>
                <a:path w="1224279" h="523875">
                  <a:moveTo>
                    <a:pt x="1099908" y="73914"/>
                  </a:moveTo>
                  <a:lnTo>
                    <a:pt x="1099019" y="71882"/>
                  </a:lnTo>
                  <a:lnTo>
                    <a:pt x="1097241" y="70231"/>
                  </a:lnTo>
                  <a:lnTo>
                    <a:pt x="1095336" y="68580"/>
                  </a:lnTo>
                  <a:lnTo>
                    <a:pt x="1093177" y="67818"/>
                  </a:lnTo>
                  <a:lnTo>
                    <a:pt x="1087970" y="67818"/>
                  </a:lnTo>
                  <a:lnTo>
                    <a:pt x="1085811" y="68580"/>
                  </a:lnTo>
                  <a:lnTo>
                    <a:pt x="1082001" y="71882"/>
                  </a:lnTo>
                  <a:lnTo>
                    <a:pt x="1081112" y="73914"/>
                  </a:lnTo>
                  <a:lnTo>
                    <a:pt x="1081163" y="78867"/>
                  </a:lnTo>
                  <a:lnTo>
                    <a:pt x="1082001" y="80772"/>
                  </a:lnTo>
                  <a:lnTo>
                    <a:pt x="1083779" y="82423"/>
                  </a:lnTo>
                  <a:lnTo>
                    <a:pt x="1085684" y="84074"/>
                  </a:lnTo>
                  <a:lnTo>
                    <a:pt x="1087843" y="84963"/>
                  </a:lnTo>
                  <a:lnTo>
                    <a:pt x="1093050" y="84963"/>
                  </a:lnTo>
                  <a:lnTo>
                    <a:pt x="1095336" y="84074"/>
                  </a:lnTo>
                  <a:lnTo>
                    <a:pt x="1097241" y="82550"/>
                  </a:lnTo>
                  <a:lnTo>
                    <a:pt x="1099019" y="80899"/>
                  </a:lnTo>
                  <a:lnTo>
                    <a:pt x="1099908" y="78867"/>
                  </a:lnTo>
                  <a:lnTo>
                    <a:pt x="1099908" y="73914"/>
                  </a:lnTo>
                  <a:close/>
                </a:path>
                <a:path w="1224279" h="523875">
                  <a:moveTo>
                    <a:pt x="1163535" y="41910"/>
                  </a:moveTo>
                  <a:lnTo>
                    <a:pt x="1147889" y="2628"/>
                  </a:lnTo>
                  <a:lnTo>
                    <a:pt x="1147610" y="2578"/>
                  </a:lnTo>
                  <a:lnTo>
                    <a:pt x="1147610" y="41910"/>
                  </a:lnTo>
                  <a:lnTo>
                    <a:pt x="1147584" y="43815"/>
                  </a:lnTo>
                  <a:lnTo>
                    <a:pt x="1146848" y="55841"/>
                  </a:lnTo>
                  <a:lnTo>
                    <a:pt x="1144422" y="65252"/>
                  </a:lnTo>
                  <a:lnTo>
                    <a:pt x="1140371" y="70891"/>
                  </a:lnTo>
                  <a:lnTo>
                    <a:pt x="1134706" y="72771"/>
                  </a:lnTo>
                  <a:lnTo>
                    <a:pt x="1128953" y="70942"/>
                  </a:lnTo>
                  <a:lnTo>
                    <a:pt x="1124877" y="65443"/>
                  </a:lnTo>
                  <a:lnTo>
                    <a:pt x="1122426" y="56273"/>
                  </a:lnTo>
                  <a:lnTo>
                    <a:pt x="1121638" y="43815"/>
                  </a:lnTo>
                  <a:lnTo>
                    <a:pt x="1121714" y="41910"/>
                  </a:lnTo>
                  <a:lnTo>
                    <a:pt x="1122451" y="29756"/>
                  </a:lnTo>
                  <a:lnTo>
                    <a:pt x="1124966" y="19939"/>
                  </a:lnTo>
                  <a:lnTo>
                    <a:pt x="1129169" y="14046"/>
                  </a:lnTo>
                  <a:lnTo>
                    <a:pt x="1135087" y="12065"/>
                  </a:lnTo>
                  <a:lnTo>
                    <a:pt x="1140587" y="13995"/>
                  </a:lnTo>
                  <a:lnTo>
                    <a:pt x="1144511" y="19748"/>
                  </a:lnTo>
                  <a:lnTo>
                    <a:pt x="1146873" y="29324"/>
                  </a:lnTo>
                  <a:lnTo>
                    <a:pt x="1147610" y="41910"/>
                  </a:lnTo>
                  <a:lnTo>
                    <a:pt x="1147610" y="2578"/>
                  </a:lnTo>
                  <a:lnTo>
                    <a:pt x="1135722" y="0"/>
                  </a:lnTo>
                  <a:lnTo>
                    <a:pt x="1126070" y="0"/>
                  </a:lnTo>
                  <a:lnTo>
                    <a:pt x="1106220" y="33769"/>
                  </a:lnTo>
                  <a:lnTo>
                    <a:pt x="1105750" y="43815"/>
                  </a:lnTo>
                  <a:lnTo>
                    <a:pt x="1107528" y="61823"/>
                  </a:lnTo>
                  <a:lnTo>
                    <a:pt x="1112850" y="74676"/>
                  </a:lnTo>
                  <a:lnTo>
                    <a:pt x="1121714" y="82397"/>
                  </a:lnTo>
                  <a:lnTo>
                    <a:pt x="1134071" y="84963"/>
                  </a:lnTo>
                  <a:lnTo>
                    <a:pt x="1143596" y="84963"/>
                  </a:lnTo>
                  <a:lnTo>
                    <a:pt x="1150962" y="81280"/>
                  </a:lnTo>
                  <a:lnTo>
                    <a:pt x="1156042" y="73787"/>
                  </a:lnTo>
                  <a:lnTo>
                    <a:pt x="1156576" y="72771"/>
                  </a:lnTo>
                  <a:lnTo>
                    <a:pt x="1159294" y="67602"/>
                  </a:lnTo>
                  <a:lnTo>
                    <a:pt x="1161643" y="60236"/>
                  </a:lnTo>
                  <a:lnTo>
                    <a:pt x="1163053" y="51689"/>
                  </a:lnTo>
                  <a:lnTo>
                    <a:pt x="1163535" y="41910"/>
                  </a:lnTo>
                  <a:close/>
                </a:path>
                <a:path w="1224279" h="523875">
                  <a:moveTo>
                    <a:pt x="1224241" y="56261"/>
                  </a:moveTo>
                  <a:lnTo>
                    <a:pt x="1222844" y="51943"/>
                  </a:lnTo>
                  <a:lnTo>
                    <a:pt x="1218984" y="46863"/>
                  </a:lnTo>
                  <a:lnTo>
                    <a:pt x="1217256" y="44577"/>
                  </a:lnTo>
                  <a:lnTo>
                    <a:pt x="1213319" y="41910"/>
                  </a:lnTo>
                  <a:lnTo>
                    <a:pt x="1209382" y="40500"/>
                  </a:lnTo>
                  <a:lnTo>
                    <a:pt x="1209382" y="64516"/>
                  </a:lnTo>
                  <a:lnTo>
                    <a:pt x="1208239" y="67691"/>
                  </a:lnTo>
                  <a:lnTo>
                    <a:pt x="1205826" y="69977"/>
                  </a:lnTo>
                  <a:lnTo>
                    <a:pt x="1203540" y="72263"/>
                  </a:lnTo>
                  <a:lnTo>
                    <a:pt x="1200365" y="73406"/>
                  </a:lnTo>
                  <a:lnTo>
                    <a:pt x="1191983" y="73406"/>
                  </a:lnTo>
                  <a:lnTo>
                    <a:pt x="1188808" y="72263"/>
                  </a:lnTo>
                  <a:lnTo>
                    <a:pt x="1186395" y="69977"/>
                  </a:lnTo>
                  <a:lnTo>
                    <a:pt x="1184109" y="67691"/>
                  </a:lnTo>
                  <a:lnTo>
                    <a:pt x="1182966" y="64516"/>
                  </a:lnTo>
                  <a:lnTo>
                    <a:pt x="1183055" y="56261"/>
                  </a:lnTo>
                  <a:lnTo>
                    <a:pt x="1184236" y="53213"/>
                  </a:lnTo>
                  <a:lnTo>
                    <a:pt x="1186649" y="50673"/>
                  </a:lnTo>
                  <a:lnTo>
                    <a:pt x="1189189" y="48133"/>
                  </a:lnTo>
                  <a:lnTo>
                    <a:pt x="1192364" y="46863"/>
                  </a:lnTo>
                  <a:lnTo>
                    <a:pt x="1199984" y="46863"/>
                  </a:lnTo>
                  <a:lnTo>
                    <a:pt x="1203159" y="48260"/>
                  </a:lnTo>
                  <a:lnTo>
                    <a:pt x="1208112" y="53467"/>
                  </a:lnTo>
                  <a:lnTo>
                    <a:pt x="1209319" y="56515"/>
                  </a:lnTo>
                  <a:lnTo>
                    <a:pt x="1209382" y="64516"/>
                  </a:lnTo>
                  <a:lnTo>
                    <a:pt x="1209382" y="40500"/>
                  </a:lnTo>
                  <a:lnTo>
                    <a:pt x="1208366" y="40132"/>
                  </a:lnTo>
                  <a:lnTo>
                    <a:pt x="1217383" y="35814"/>
                  </a:lnTo>
                  <a:lnTo>
                    <a:pt x="1218209" y="34671"/>
                  </a:lnTo>
                  <a:lnTo>
                    <a:pt x="1221828" y="29718"/>
                  </a:lnTo>
                  <a:lnTo>
                    <a:pt x="1221828" y="17526"/>
                  </a:lnTo>
                  <a:lnTo>
                    <a:pt x="1220812" y="13843"/>
                  </a:lnTo>
                  <a:lnTo>
                    <a:pt x="1219314" y="11557"/>
                  </a:lnTo>
                  <a:lnTo>
                    <a:pt x="1216494" y="7239"/>
                  </a:lnTo>
                  <a:lnTo>
                    <a:pt x="1213319" y="4699"/>
                  </a:lnTo>
                  <a:lnTo>
                    <a:pt x="1209382" y="2794"/>
                  </a:lnTo>
                  <a:lnTo>
                    <a:pt x="1207350" y="1879"/>
                  </a:lnTo>
                  <a:lnTo>
                    <a:pt x="1207350" y="19304"/>
                  </a:lnTo>
                  <a:lnTo>
                    <a:pt x="1207350" y="26162"/>
                  </a:lnTo>
                  <a:lnTo>
                    <a:pt x="1206207" y="28956"/>
                  </a:lnTo>
                  <a:lnTo>
                    <a:pt x="1204175" y="31242"/>
                  </a:lnTo>
                  <a:lnTo>
                    <a:pt x="1202016" y="33528"/>
                  </a:lnTo>
                  <a:lnTo>
                    <a:pt x="1199476" y="34671"/>
                  </a:lnTo>
                  <a:lnTo>
                    <a:pt x="1193253" y="34671"/>
                  </a:lnTo>
                  <a:lnTo>
                    <a:pt x="1190713" y="33528"/>
                  </a:lnTo>
                  <a:lnTo>
                    <a:pt x="1188681" y="31242"/>
                  </a:lnTo>
                  <a:lnTo>
                    <a:pt x="1186522" y="28956"/>
                  </a:lnTo>
                  <a:lnTo>
                    <a:pt x="1185506" y="26162"/>
                  </a:lnTo>
                  <a:lnTo>
                    <a:pt x="1185545" y="19304"/>
                  </a:lnTo>
                  <a:lnTo>
                    <a:pt x="1186395" y="16637"/>
                  </a:lnTo>
                  <a:lnTo>
                    <a:pt x="1188300" y="14605"/>
                  </a:lnTo>
                  <a:lnTo>
                    <a:pt x="1190332" y="12573"/>
                  </a:lnTo>
                  <a:lnTo>
                    <a:pt x="1192999" y="11557"/>
                  </a:lnTo>
                  <a:lnTo>
                    <a:pt x="1199730" y="11557"/>
                  </a:lnTo>
                  <a:lnTo>
                    <a:pt x="1202397" y="12573"/>
                  </a:lnTo>
                  <a:lnTo>
                    <a:pt x="1204302" y="14605"/>
                  </a:lnTo>
                  <a:lnTo>
                    <a:pt x="1206334" y="16510"/>
                  </a:lnTo>
                  <a:lnTo>
                    <a:pt x="1207350" y="19304"/>
                  </a:lnTo>
                  <a:lnTo>
                    <a:pt x="1207350" y="1879"/>
                  </a:lnTo>
                  <a:lnTo>
                    <a:pt x="1205445" y="1016"/>
                  </a:lnTo>
                  <a:lnTo>
                    <a:pt x="1201000" y="0"/>
                  </a:lnTo>
                  <a:lnTo>
                    <a:pt x="1191475" y="0"/>
                  </a:lnTo>
                  <a:lnTo>
                    <a:pt x="1187157" y="1016"/>
                  </a:lnTo>
                  <a:lnTo>
                    <a:pt x="1183220" y="2921"/>
                  </a:lnTo>
                  <a:lnTo>
                    <a:pt x="1179156" y="4826"/>
                  </a:lnTo>
                  <a:lnTo>
                    <a:pt x="1176108" y="7493"/>
                  </a:lnTo>
                  <a:lnTo>
                    <a:pt x="1171790" y="14097"/>
                  </a:lnTo>
                  <a:lnTo>
                    <a:pt x="1170838" y="17526"/>
                  </a:lnTo>
                  <a:lnTo>
                    <a:pt x="1170889" y="26162"/>
                  </a:lnTo>
                  <a:lnTo>
                    <a:pt x="1183601" y="40513"/>
                  </a:lnTo>
                  <a:lnTo>
                    <a:pt x="1178521" y="42291"/>
                  </a:lnTo>
                  <a:lnTo>
                    <a:pt x="1174711" y="45085"/>
                  </a:lnTo>
                  <a:lnTo>
                    <a:pt x="1169377" y="52451"/>
                  </a:lnTo>
                  <a:lnTo>
                    <a:pt x="1168107" y="56261"/>
                  </a:lnTo>
                  <a:lnTo>
                    <a:pt x="1167980" y="68580"/>
                  </a:lnTo>
                  <a:lnTo>
                    <a:pt x="1170520" y="74295"/>
                  </a:lnTo>
                  <a:lnTo>
                    <a:pt x="1180807" y="82804"/>
                  </a:lnTo>
                  <a:lnTo>
                    <a:pt x="1187538" y="84963"/>
                  </a:lnTo>
                  <a:lnTo>
                    <a:pt x="1204683" y="84963"/>
                  </a:lnTo>
                  <a:lnTo>
                    <a:pt x="1211541" y="82804"/>
                  </a:lnTo>
                  <a:lnTo>
                    <a:pt x="1216621" y="78486"/>
                  </a:lnTo>
                  <a:lnTo>
                    <a:pt x="1221701" y="74295"/>
                  </a:lnTo>
                  <a:lnTo>
                    <a:pt x="1222082" y="73406"/>
                  </a:lnTo>
                  <a:lnTo>
                    <a:pt x="1224178" y="68580"/>
                  </a:lnTo>
                  <a:lnTo>
                    <a:pt x="1224241" y="56261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8" name="object 98"/>
            <p:cNvSpPr/>
            <p:nvPr/>
          </p:nvSpPr>
          <p:spPr>
            <a:xfrm>
              <a:off x="5358384" y="5765012"/>
              <a:ext cx="53340" cy="85090"/>
            </a:xfrm>
            <a:custGeom>
              <a:avLst/>
              <a:gdLst/>
              <a:ahLst/>
              <a:cxnLst/>
              <a:rect l="l" t="t" r="r" b="b"/>
              <a:pathLst>
                <a:path w="53339" h="85089">
                  <a:moveTo>
                    <a:pt x="27558" y="0"/>
                  </a:moveTo>
                  <a:lnTo>
                    <a:pt x="18668" y="0"/>
                  </a:lnTo>
                  <a:lnTo>
                    <a:pt x="11811" y="3721"/>
                  </a:lnTo>
                  <a:lnTo>
                    <a:pt x="0" y="44094"/>
                  </a:lnTo>
                  <a:lnTo>
                    <a:pt x="406" y="53257"/>
                  </a:lnTo>
                  <a:lnTo>
                    <a:pt x="17399" y="84886"/>
                  </a:lnTo>
                  <a:lnTo>
                    <a:pt x="34543" y="84886"/>
                  </a:lnTo>
                  <a:lnTo>
                    <a:pt x="41275" y="81216"/>
                  </a:lnTo>
                  <a:lnTo>
                    <a:pt x="43808" y="77355"/>
                  </a:lnTo>
                  <a:lnTo>
                    <a:pt x="26669" y="77355"/>
                  </a:lnTo>
                  <a:lnTo>
                    <a:pt x="18982" y="75248"/>
                  </a:lnTo>
                  <a:lnTo>
                    <a:pt x="13461" y="68927"/>
                  </a:lnTo>
                  <a:lnTo>
                    <a:pt x="10132" y="58394"/>
                  </a:lnTo>
                  <a:lnTo>
                    <a:pt x="9050" y="44094"/>
                  </a:lnTo>
                  <a:lnTo>
                    <a:pt x="9129" y="42087"/>
                  </a:lnTo>
                  <a:lnTo>
                    <a:pt x="10156" y="27873"/>
                  </a:lnTo>
                  <a:lnTo>
                    <a:pt x="13557" y="16606"/>
                  </a:lnTo>
                  <a:lnTo>
                    <a:pt x="19196" y="9847"/>
                  </a:lnTo>
                  <a:lnTo>
                    <a:pt x="27050" y="7594"/>
                  </a:lnTo>
                  <a:lnTo>
                    <a:pt x="43791" y="7594"/>
                  </a:lnTo>
                  <a:lnTo>
                    <a:pt x="38746" y="2631"/>
                  </a:lnTo>
                  <a:lnTo>
                    <a:pt x="27558" y="0"/>
                  </a:lnTo>
                  <a:close/>
                </a:path>
                <a:path w="53339" h="85089">
                  <a:moveTo>
                    <a:pt x="43791" y="7594"/>
                  </a:moveTo>
                  <a:lnTo>
                    <a:pt x="27050" y="7594"/>
                  </a:lnTo>
                  <a:lnTo>
                    <a:pt x="34532" y="9816"/>
                  </a:lnTo>
                  <a:lnTo>
                    <a:pt x="39846" y="16481"/>
                  </a:lnTo>
                  <a:lnTo>
                    <a:pt x="43017" y="27589"/>
                  </a:lnTo>
                  <a:lnTo>
                    <a:pt x="43997" y="42087"/>
                  </a:lnTo>
                  <a:lnTo>
                    <a:pt x="44000" y="44094"/>
                  </a:lnTo>
                  <a:lnTo>
                    <a:pt x="42993" y="58110"/>
                  </a:lnTo>
                  <a:lnTo>
                    <a:pt x="39750" y="68802"/>
                  </a:lnTo>
                  <a:lnTo>
                    <a:pt x="34317" y="75217"/>
                  </a:lnTo>
                  <a:lnTo>
                    <a:pt x="26669" y="77355"/>
                  </a:lnTo>
                  <a:lnTo>
                    <a:pt x="43808" y="77355"/>
                  </a:lnTo>
                  <a:lnTo>
                    <a:pt x="53212" y="42087"/>
                  </a:lnTo>
                  <a:lnTo>
                    <a:pt x="51597" y="23676"/>
                  </a:lnTo>
                  <a:lnTo>
                    <a:pt x="46767" y="10523"/>
                  </a:lnTo>
                  <a:lnTo>
                    <a:pt x="43791" y="7594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9" name="object 99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5239639" y="5409184"/>
              <a:ext cx="172593" cy="85343"/>
            </a:xfrm>
            <a:prstGeom prst="rect">
              <a:avLst/>
            </a:prstGeom>
          </p:spPr>
        </p:pic>
        <p:pic>
          <p:nvPicPr>
            <p:cNvPr id="100" name="object 100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5233923" y="5054219"/>
              <a:ext cx="178308" cy="84836"/>
            </a:xfrm>
            <a:prstGeom prst="rect">
              <a:avLst/>
            </a:prstGeom>
          </p:spPr>
        </p:pic>
        <p:pic>
          <p:nvPicPr>
            <p:cNvPr id="101" name="object 101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5235066" y="4698746"/>
              <a:ext cx="177165" cy="84962"/>
            </a:xfrm>
            <a:prstGeom prst="rect">
              <a:avLst/>
            </a:prstGeom>
          </p:spPr>
        </p:pic>
        <p:pic>
          <p:nvPicPr>
            <p:cNvPr id="102" name="object 102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5228462" y="4343400"/>
              <a:ext cx="183769" cy="84836"/>
            </a:xfrm>
            <a:prstGeom prst="rect">
              <a:avLst/>
            </a:prstGeom>
          </p:spPr>
        </p:pic>
        <p:pic>
          <p:nvPicPr>
            <p:cNvPr id="103" name="object 103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5236845" y="3987927"/>
              <a:ext cx="175387" cy="84962"/>
            </a:xfrm>
            <a:prstGeom prst="rect">
              <a:avLst/>
            </a:prstGeom>
          </p:spPr>
        </p:pic>
        <p:pic>
          <p:nvPicPr>
            <p:cNvPr id="104" name="object 104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5233923" y="3632580"/>
              <a:ext cx="178308" cy="84836"/>
            </a:xfrm>
            <a:prstGeom prst="rect">
              <a:avLst/>
            </a:prstGeom>
          </p:spPr>
        </p:pic>
        <p:pic>
          <p:nvPicPr>
            <p:cNvPr id="105" name="object 105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5232780" y="3277234"/>
              <a:ext cx="179451" cy="84836"/>
            </a:xfrm>
            <a:prstGeom prst="rect">
              <a:avLst/>
            </a:prstGeom>
          </p:spPr>
        </p:pic>
        <p:pic>
          <p:nvPicPr>
            <p:cNvPr id="106" name="object 106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5233034" y="2921761"/>
              <a:ext cx="179197" cy="84836"/>
            </a:xfrm>
            <a:prstGeom prst="rect">
              <a:avLst/>
            </a:prstGeom>
          </p:spPr>
        </p:pic>
        <p:pic>
          <p:nvPicPr>
            <p:cNvPr id="107" name="object 107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5233034" y="2566416"/>
              <a:ext cx="179197" cy="84836"/>
            </a:xfrm>
            <a:prstGeom prst="rect">
              <a:avLst/>
            </a:prstGeom>
          </p:spPr>
        </p:pic>
        <p:pic>
          <p:nvPicPr>
            <p:cNvPr id="108" name="object 108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5639053" y="5932944"/>
              <a:ext cx="239775" cy="85331"/>
            </a:xfrm>
            <a:prstGeom prst="rect">
              <a:avLst/>
            </a:prstGeom>
          </p:spPr>
        </p:pic>
        <p:pic>
          <p:nvPicPr>
            <p:cNvPr id="109" name="object 109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6088379" y="5933389"/>
              <a:ext cx="240665" cy="84886"/>
            </a:xfrm>
            <a:prstGeom prst="rect">
              <a:avLst/>
            </a:prstGeom>
          </p:spPr>
        </p:pic>
        <p:pic>
          <p:nvPicPr>
            <p:cNvPr id="110" name="object 110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6537706" y="5932944"/>
              <a:ext cx="222376" cy="85331"/>
            </a:xfrm>
            <a:prstGeom prst="rect">
              <a:avLst/>
            </a:prstGeom>
          </p:spPr>
        </p:pic>
        <p:pic>
          <p:nvPicPr>
            <p:cNvPr id="111" name="object 111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6987031" y="5933389"/>
              <a:ext cx="238251" cy="84886"/>
            </a:xfrm>
            <a:prstGeom prst="rect">
              <a:avLst/>
            </a:prstGeom>
          </p:spPr>
        </p:pic>
        <p:pic>
          <p:nvPicPr>
            <p:cNvPr id="112" name="object 112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7436357" y="5933389"/>
              <a:ext cx="237236" cy="84886"/>
            </a:xfrm>
            <a:prstGeom prst="rect">
              <a:avLst/>
            </a:prstGeom>
          </p:spPr>
        </p:pic>
        <p:pic>
          <p:nvPicPr>
            <p:cNvPr id="113" name="object 113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7885683" y="5933389"/>
              <a:ext cx="241681" cy="84886"/>
            </a:xfrm>
            <a:prstGeom prst="rect">
              <a:avLst/>
            </a:prstGeom>
          </p:spPr>
        </p:pic>
        <p:pic>
          <p:nvPicPr>
            <p:cNvPr id="114" name="object 114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8335009" y="5933389"/>
              <a:ext cx="237490" cy="84886"/>
            </a:xfrm>
            <a:prstGeom prst="rect">
              <a:avLst/>
            </a:prstGeom>
          </p:spPr>
        </p:pic>
        <p:pic>
          <p:nvPicPr>
            <p:cNvPr id="115" name="object 115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7295387" y="4020311"/>
              <a:ext cx="1574292" cy="1786127"/>
            </a:xfrm>
            <a:prstGeom prst="rect">
              <a:avLst/>
            </a:prstGeom>
          </p:spPr>
        </p:pic>
        <p:sp>
          <p:nvSpPr>
            <p:cNvPr id="116" name="object 116"/>
            <p:cNvSpPr/>
            <p:nvPr/>
          </p:nvSpPr>
          <p:spPr>
            <a:xfrm>
              <a:off x="7024369" y="6491058"/>
              <a:ext cx="44450" cy="42545"/>
            </a:xfrm>
            <a:custGeom>
              <a:avLst/>
              <a:gdLst/>
              <a:ahLst/>
              <a:cxnLst/>
              <a:rect l="l" t="t" r="r" b="b"/>
              <a:pathLst>
                <a:path w="44450" h="42545">
                  <a:moveTo>
                    <a:pt x="27939" y="0"/>
                  </a:moveTo>
                  <a:lnTo>
                    <a:pt x="16128" y="0"/>
                  </a:lnTo>
                  <a:lnTo>
                    <a:pt x="18160" y="16802"/>
                  </a:lnTo>
                  <a:lnTo>
                    <a:pt x="3682" y="10718"/>
                  </a:lnTo>
                  <a:lnTo>
                    <a:pt x="0" y="21043"/>
                  </a:lnTo>
                  <a:lnTo>
                    <a:pt x="15748" y="23444"/>
                  </a:lnTo>
                  <a:lnTo>
                    <a:pt x="4572" y="36055"/>
                  </a:lnTo>
                  <a:lnTo>
                    <a:pt x="13843" y="42418"/>
                  </a:lnTo>
                  <a:lnTo>
                    <a:pt x="21971" y="27622"/>
                  </a:lnTo>
                  <a:lnTo>
                    <a:pt x="30225" y="42418"/>
                  </a:lnTo>
                  <a:lnTo>
                    <a:pt x="39370" y="36055"/>
                  </a:lnTo>
                  <a:lnTo>
                    <a:pt x="28321" y="23444"/>
                  </a:lnTo>
                  <a:lnTo>
                    <a:pt x="43941" y="21043"/>
                  </a:lnTo>
                  <a:lnTo>
                    <a:pt x="40258" y="10718"/>
                  </a:lnTo>
                  <a:lnTo>
                    <a:pt x="25780" y="16802"/>
                  </a:lnTo>
                  <a:lnTo>
                    <a:pt x="27939" y="0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7" name="object 117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7118857" y="6473977"/>
              <a:ext cx="206756" cy="109283"/>
            </a:xfrm>
            <a:prstGeom prst="rect">
              <a:avLst/>
            </a:prstGeom>
          </p:spPr>
        </p:pic>
        <p:sp>
          <p:nvSpPr>
            <p:cNvPr id="118" name="object 118"/>
            <p:cNvSpPr/>
            <p:nvPr/>
          </p:nvSpPr>
          <p:spPr>
            <a:xfrm>
              <a:off x="7385431" y="6513715"/>
              <a:ext cx="19050" cy="60960"/>
            </a:xfrm>
            <a:custGeom>
              <a:avLst/>
              <a:gdLst/>
              <a:ahLst/>
              <a:cxnLst/>
              <a:rect l="l" t="t" r="r" b="b"/>
              <a:pathLst>
                <a:path w="19050" h="60959">
                  <a:moveTo>
                    <a:pt x="12065" y="43815"/>
                  </a:moveTo>
                  <a:lnTo>
                    <a:pt x="6985" y="43815"/>
                  </a:lnTo>
                  <a:lnTo>
                    <a:pt x="4699" y="44615"/>
                  </a:lnTo>
                  <a:lnTo>
                    <a:pt x="2794" y="46215"/>
                  </a:lnTo>
                  <a:lnTo>
                    <a:pt x="1016" y="47815"/>
                  </a:lnTo>
                  <a:lnTo>
                    <a:pt x="0" y="49860"/>
                  </a:lnTo>
                  <a:lnTo>
                    <a:pt x="44" y="54876"/>
                  </a:lnTo>
                  <a:lnTo>
                    <a:pt x="889" y="56794"/>
                  </a:lnTo>
                  <a:lnTo>
                    <a:pt x="2890" y="58521"/>
                  </a:lnTo>
                  <a:lnTo>
                    <a:pt x="4572" y="60071"/>
                  </a:lnTo>
                  <a:lnTo>
                    <a:pt x="6730" y="60883"/>
                  </a:lnTo>
                  <a:lnTo>
                    <a:pt x="12065" y="60883"/>
                  </a:lnTo>
                  <a:lnTo>
                    <a:pt x="14224" y="60096"/>
                  </a:lnTo>
                  <a:lnTo>
                    <a:pt x="16228" y="58432"/>
                  </a:lnTo>
                  <a:lnTo>
                    <a:pt x="17907" y="56934"/>
                  </a:lnTo>
                  <a:lnTo>
                    <a:pt x="18796" y="54876"/>
                  </a:lnTo>
                  <a:lnTo>
                    <a:pt x="18796" y="49860"/>
                  </a:lnTo>
                  <a:lnTo>
                    <a:pt x="17907" y="47815"/>
                  </a:lnTo>
                  <a:lnTo>
                    <a:pt x="16128" y="46215"/>
                  </a:lnTo>
                  <a:lnTo>
                    <a:pt x="14224" y="44615"/>
                  </a:lnTo>
                  <a:lnTo>
                    <a:pt x="12065" y="43815"/>
                  </a:lnTo>
                  <a:close/>
                </a:path>
                <a:path w="19050" h="60959">
                  <a:moveTo>
                    <a:pt x="12065" y="0"/>
                  </a:moveTo>
                  <a:lnTo>
                    <a:pt x="6985" y="0"/>
                  </a:lnTo>
                  <a:lnTo>
                    <a:pt x="4810" y="800"/>
                  </a:lnTo>
                  <a:lnTo>
                    <a:pt x="1016" y="3949"/>
                  </a:lnTo>
                  <a:lnTo>
                    <a:pt x="0" y="5994"/>
                  </a:lnTo>
                  <a:lnTo>
                    <a:pt x="32" y="11049"/>
                  </a:lnTo>
                  <a:lnTo>
                    <a:pt x="889" y="13030"/>
                  </a:lnTo>
                  <a:lnTo>
                    <a:pt x="2850" y="14706"/>
                  </a:lnTo>
                  <a:lnTo>
                    <a:pt x="4572" y="16268"/>
                  </a:lnTo>
                  <a:lnTo>
                    <a:pt x="6858" y="17081"/>
                  </a:lnTo>
                  <a:lnTo>
                    <a:pt x="12065" y="17081"/>
                  </a:lnTo>
                  <a:lnTo>
                    <a:pt x="14224" y="16294"/>
                  </a:lnTo>
                  <a:lnTo>
                    <a:pt x="16185" y="14655"/>
                  </a:lnTo>
                  <a:lnTo>
                    <a:pt x="17907" y="13119"/>
                  </a:lnTo>
                  <a:lnTo>
                    <a:pt x="18796" y="11049"/>
                  </a:lnTo>
                  <a:lnTo>
                    <a:pt x="18779" y="5994"/>
                  </a:lnTo>
                  <a:lnTo>
                    <a:pt x="17907" y="4000"/>
                  </a:lnTo>
                  <a:lnTo>
                    <a:pt x="16128" y="2400"/>
                  </a:lnTo>
                  <a:lnTo>
                    <a:pt x="14189" y="787"/>
                  </a:lnTo>
                  <a:lnTo>
                    <a:pt x="12065" y="0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9" name="object 119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7456551" y="6475260"/>
              <a:ext cx="1616328" cy="10800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5459"/>
            <a:chOff x="0" y="0"/>
            <a:chExt cx="9906000" cy="6855459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712579" y="6676745"/>
              <a:ext cx="107950" cy="7458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8640" y="1091183"/>
              <a:ext cx="196595" cy="196595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772147" y="472312"/>
              <a:ext cx="1273810" cy="808355"/>
            </a:xfrm>
            <a:custGeom>
              <a:avLst/>
              <a:gdLst/>
              <a:ahLst/>
              <a:cxnLst/>
              <a:rect l="l" t="t" r="r" b="b"/>
              <a:pathLst>
                <a:path w="1273810" h="808355">
                  <a:moveTo>
                    <a:pt x="178384" y="631317"/>
                  </a:moveTo>
                  <a:lnTo>
                    <a:pt x="61074" y="631317"/>
                  </a:lnTo>
                  <a:lnTo>
                    <a:pt x="61074" y="642747"/>
                  </a:lnTo>
                  <a:lnTo>
                    <a:pt x="61074" y="650367"/>
                  </a:lnTo>
                  <a:lnTo>
                    <a:pt x="154978" y="650367"/>
                  </a:lnTo>
                  <a:lnTo>
                    <a:pt x="154978" y="656717"/>
                  </a:lnTo>
                  <a:lnTo>
                    <a:pt x="154914" y="657987"/>
                  </a:lnTo>
                  <a:lnTo>
                    <a:pt x="154736" y="657987"/>
                  </a:lnTo>
                  <a:lnTo>
                    <a:pt x="154736" y="666877"/>
                  </a:lnTo>
                  <a:lnTo>
                    <a:pt x="154432" y="666877"/>
                  </a:lnTo>
                  <a:lnTo>
                    <a:pt x="154432" y="671957"/>
                  </a:lnTo>
                  <a:lnTo>
                    <a:pt x="154165" y="671957"/>
                  </a:lnTo>
                  <a:lnTo>
                    <a:pt x="154165" y="677037"/>
                  </a:lnTo>
                  <a:lnTo>
                    <a:pt x="153657" y="677037"/>
                  </a:lnTo>
                  <a:lnTo>
                    <a:pt x="153657" y="688467"/>
                  </a:lnTo>
                  <a:lnTo>
                    <a:pt x="176352" y="688467"/>
                  </a:lnTo>
                  <a:lnTo>
                    <a:pt x="176352" y="677037"/>
                  </a:lnTo>
                  <a:lnTo>
                    <a:pt x="176885" y="677037"/>
                  </a:lnTo>
                  <a:lnTo>
                    <a:pt x="176885" y="671957"/>
                  </a:lnTo>
                  <a:lnTo>
                    <a:pt x="177177" y="671957"/>
                  </a:lnTo>
                  <a:lnTo>
                    <a:pt x="177177" y="666877"/>
                  </a:lnTo>
                  <a:lnTo>
                    <a:pt x="177533" y="666877"/>
                  </a:lnTo>
                  <a:lnTo>
                    <a:pt x="177533" y="657987"/>
                  </a:lnTo>
                  <a:lnTo>
                    <a:pt x="177800" y="657987"/>
                  </a:lnTo>
                  <a:lnTo>
                    <a:pt x="177800" y="656717"/>
                  </a:lnTo>
                  <a:lnTo>
                    <a:pt x="177939" y="656717"/>
                  </a:lnTo>
                  <a:lnTo>
                    <a:pt x="177939" y="650367"/>
                  </a:lnTo>
                  <a:lnTo>
                    <a:pt x="178181" y="650367"/>
                  </a:lnTo>
                  <a:lnTo>
                    <a:pt x="178181" y="642747"/>
                  </a:lnTo>
                  <a:lnTo>
                    <a:pt x="178384" y="642747"/>
                  </a:lnTo>
                  <a:lnTo>
                    <a:pt x="178384" y="631317"/>
                  </a:lnTo>
                  <a:close/>
                </a:path>
                <a:path w="1273810" h="808355">
                  <a:moveTo>
                    <a:pt x="183578" y="784987"/>
                  </a:moveTo>
                  <a:lnTo>
                    <a:pt x="84886" y="784987"/>
                  </a:lnTo>
                  <a:lnTo>
                    <a:pt x="84886" y="772287"/>
                  </a:lnTo>
                  <a:lnTo>
                    <a:pt x="179019" y="772287"/>
                  </a:lnTo>
                  <a:lnTo>
                    <a:pt x="179019" y="754507"/>
                  </a:lnTo>
                  <a:lnTo>
                    <a:pt x="179019" y="741807"/>
                  </a:lnTo>
                  <a:lnTo>
                    <a:pt x="179019" y="722757"/>
                  </a:lnTo>
                  <a:lnTo>
                    <a:pt x="61633" y="722757"/>
                  </a:lnTo>
                  <a:lnTo>
                    <a:pt x="61633" y="741807"/>
                  </a:lnTo>
                  <a:lnTo>
                    <a:pt x="155765" y="741807"/>
                  </a:lnTo>
                  <a:lnTo>
                    <a:pt x="155765" y="754507"/>
                  </a:lnTo>
                  <a:lnTo>
                    <a:pt x="61633" y="754507"/>
                  </a:lnTo>
                  <a:lnTo>
                    <a:pt x="61633" y="772287"/>
                  </a:lnTo>
                  <a:lnTo>
                    <a:pt x="61633" y="784987"/>
                  </a:lnTo>
                  <a:lnTo>
                    <a:pt x="61633" y="805307"/>
                  </a:lnTo>
                  <a:lnTo>
                    <a:pt x="183578" y="805307"/>
                  </a:lnTo>
                  <a:lnTo>
                    <a:pt x="183578" y="784987"/>
                  </a:lnTo>
                  <a:close/>
                </a:path>
                <a:path w="1273810" h="808355">
                  <a:moveTo>
                    <a:pt x="203390" y="688975"/>
                  </a:moveTo>
                  <a:lnTo>
                    <a:pt x="36893" y="688975"/>
                  </a:lnTo>
                  <a:lnTo>
                    <a:pt x="36893" y="708533"/>
                  </a:lnTo>
                  <a:lnTo>
                    <a:pt x="203390" y="708533"/>
                  </a:lnTo>
                  <a:lnTo>
                    <a:pt x="203390" y="688975"/>
                  </a:lnTo>
                  <a:close/>
                </a:path>
                <a:path w="1273810" h="808355">
                  <a:moveTo>
                    <a:pt x="236499" y="192405"/>
                  </a:moveTo>
                  <a:lnTo>
                    <a:pt x="36842" y="192405"/>
                  </a:lnTo>
                  <a:lnTo>
                    <a:pt x="36842" y="225044"/>
                  </a:lnTo>
                  <a:lnTo>
                    <a:pt x="197497" y="225044"/>
                  </a:lnTo>
                  <a:lnTo>
                    <a:pt x="197497" y="298577"/>
                  </a:lnTo>
                  <a:lnTo>
                    <a:pt x="236499" y="298577"/>
                  </a:lnTo>
                  <a:lnTo>
                    <a:pt x="236499" y="192405"/>
                  </a:lnTo>
                  <a:close/>
                </a:path>
                <a:path w="1273810" h="808355">
                  <a:moveTo>
                    <a:pt x="277063" y="138938"/>
                  </a:moveTo>
                  <a:lnTo>
                    <a:pt x="157873" y="138938"/>
                  </a:lnTo>
                  <a:lnTo>
                    <a:pt x="157873" y="112522"/>
                  </a:lnTo>
                  <a:lnTo>
                    <a:pt x="235267" y="112522"/>
                  </a:lnTo>
                  <a:lnTo>
                    <a:pt x="235267" y="80264"/>
                  </a:lnTo>
                  <a:lnTo>
                    <a:pt x="235267" y="39370"/>
                  </a:lnTo>
                  <a:lnTo>
                    <a:pt x="235267" y="6985"/>
                  </a:lnTo>
                  <a:lnTo>
                    <a:pt x="196570" y="6985"/>
                  </a:lnTo>
                  <a:lnTo>
                    <a:pt x="196570" y="39370"/>
                  </a:lnTo>
                  <a:lnTo>
                    <a:pt x="196570" y="80264"/>
                  </a:lnTo>
                  <a:lnTo>
                    <a:pt x="80479" y="80264"/>
                  </a:lnTo>
                  <a:lnTo>
                    <a:pt x="80479" y="39370"/>
                  </a:lnTo>
                  <a:lnTo>
                    <a:pt x="196570" y="39370"/>
                  </a:lnTo>
                  <a:lnTo>
                    <a:pt x="196570" y="6985"/>
                  </a:lnTo>
                  <a:lnTo>
                    <a:pt x="41795" y="6985"/>
                  </a:lnTo>
                  <a:lnTo>
                    <a:pt x="41795" y="112522"/>
                  </a:lnTo>
                  <a:lnTo>
                    <a:pt x="118872" y="112522"/>
                  </a:lnTo>
                  <a:lnTo>
                    <a:pt x="118872" y="138938"/>
                  </a:lnTo>
                  <a:lnTo>
                    <a:pt x="0" y="138938"/>
                  </a:lnTo>
                  <a:lnTo>
                    <a:pt x="0" y="171577"/>
                  </a:lnTo>
                  <a:lnTo>
                    <a:pt x="277063" y="171577"/>
                  </a:lnTo>
                  <a:lnTo>
                    <a:pt x="277063" y="138938"/>
                  </a:lnTo>
                  <a:close/>
                </a:path>
                <a:path w="1273810" h="808355">
                  <a:moveTo>
                    <a:pt x="374078" y="764159"/>
                  </a:moveTo>
                  <a:lnTo>
                    <a:pt x="302463" y="764159"/>
                  </a:lnTo>
                  <a:lnTo>
                    <a:pt x="302463" y="739267"/>
                  </a:lnTo>
                  <a:lnTo>
                    <a:pt x="354457" y="739267"/>
                  </a:lnTo>
                  <a:lnTo>
                    <a:pt x="354457" y="720217"/>
                  </a:lnTo>
                  <a:lnTo>
                    <a:pt x="254647" y="720217"/>
                  </a:lnTo>
                  <a:lnTo>
                    <a:pt x="254647" y="699897"/>
                  </a:lnTo>
                  <a:lnTo>
                    <a:pt x="349707" y="699897"/>
                  </a:lnTo>
                  <a:lnTo>
                    <a:pt x="349707" y="680847"/>
                  </a:lnTo>
                  <a:lnTo>
                    <a:pt x="349707" y="663067"/>
                  </a:lnTo>
                  <a:lnTo>
                    <a:pt x="349707" y="644017"/>
                  </a:lnTo>
                  <a:lnTo>
                    <a:pt x="231584" y="644017"/>
                  </a:lnTo>
                  <a:lnTo>
                    <a:pt x="231584" y="663067"/>
                  </a:lnTo>
                  <a:lnTo>
                    <a:pt x="326275" y="663067"/>
                  </a:lnTo>
                  <a:lnTo>
                    <a:pt x="326275" y="680847"/>
                  </a:lnTo>
                  <a:lnTo>
                    <a:pt x="231203" y="680847"/>
                  </a:lnTo>
                  <a:lnTo>
                    <a:pt x="231203" y="699897"/>
                  </a:lnTo>
                  <a:lnTo>
                    <a:pt x="231203" y="720217"/>
                  </a:lnTo>
                  <a:lnTo>
                    <a:pt x="231203" y="739267"/>
                  </a:lnTo>
                  <a:lnTo>
                    <a:pt x="279209" y="739267"/>
                  </a:lnTo>
                  <a:lnTo>
                    <a:pt x="279209" y="764159"/>
                  </a:lnTo>
                  <a:lnTo>
                    <a:pt x="207581" y="764159"/>
                  </a:lnTo>
                  <a:lnTo>
                    <a:pt x="207581" y="783590"/>
                  </a:lnTo>
                  <a:lnTo>
                    <a:pt x="374078" y="783590"/>
                  </a:lnTo>
                  <a:lnTo>
                    <a:pt x="374078" y="764159"/>
                  </a:lnTo>
                  <a:close/>
                </a:path>
                <a:path w="1273810" h="808355">
                  <a:moveTo>
                    <a:pt x="531888" y="683895"/>
                  </a:moveTo>
                  <a:lnTo>
                    <a:pt x="508901" y="683895"/>
                  </a:lnTo>
                  <a:lnTo>
                    <a:pt x="508901" y="718566"/>
                  </a:lnTo>
                  <a:lnTo>
                    <a:pt x="531888" y="718566"/>
                  </a:lnTo>
                  <a:lnTo>
                    <a:pt x="531888" y="683895"/>
                  </a:lnTo>
                  <a:close/>
                </a:path>
                <a:path w="1273810" h="808355">
                  <a:moveTo>
                    <a:pt x="531888" y="664337"/>
                  </a:moveTo>
                  <a:lnTo>
                    <a:pt x="474078" y="664337"/>
                  </a:lnTo>
                  <a:lnTo>
                    <a:pt x="474078" y="655701"/>
                  </a:lnTo>
                  <a:lnTo>
                    <a:pt x="474078" y="655447"/>
                  </a:lnTo>
                  <a:lnTo>
                    <a:pt x="474078" y="634238"/>
                  </a:lnTo>
                  <a:lnTo>
                    <a:pt x="451840" y="634238"/>
                  </a:lnTo>
                  <a:lnTo>
                    <a:pt x="451840" y="655447"/>
                  </a:lnTo>
                  <a:lnTo>
                    <a:pt x="451840" y="675767"/>
                  </a:lnTo>
                  <a:lnTo>
                    <a:pt x="451840" y="683387"/>
                  </a:lnTo>
                  <a:lnTo>
                    <a:pt x="451840" y="693547"/>
                  </a:lnTo>
                  <a:lnTo>
                    <a:pt x="409892" y="693547"/>
                  </a:lnTo>
                  <a:lnTo>
                    <a:pt x="409892" y="675767"/>
                  </a:lnTo>
                  <a:lnTo>
                    <a:pt x="451840" y="675767"/>
                  </a:lnTo>
                  <a:lnTo>
                    <a:pt x="451840" y="655447"/>
                  </a:lnTo>
                  <a:lnTo>
                    <a:pt x="409892" y="655447"/>
                  </a:lnTo>
                  <a:lnTo>
                    <a:pt x="409892" y="633857"/>
                  </a:lnTo>
                  <a:lnTo>
                    <a:pt x="387756" y="633857"/>
                  </a:lnTo>
                  <a:lnTo>
                    <a:pt x="387756" y="712597"/>
                  </a:lnTo>
                  <a:lnTo>
                    <a:pt x="474078" y="712597"/>
                  </a:lnTo>
                  <a:lnTo>
                    <a:pt x="474078" y="693547"/>
                  </a:lnTo>
                  <a:lnTo>
                    <a:pt x="474078" y="683387"/>
                  </a:lnTo>
                  <a:lnTo>
                    <a:pt x="531888" y="683387"/>
                  </a:lnTo>
                  <a:lnTo>
                    <a:pt x="531888" y="675767"/>
                  </a:lnTo>
                  <a:lnTo>
                    <a:pt x="531888" y="664337"/>
                  </a:lnTo>
                  <a:close/>
                </a:path>
                <a:path w="1273810" h="808355">
                  <a:moveTo>
                    <a:pt x="531888" y="628396"/>
                  </a:moveTo>
                  <a:lnTo>
                    <a:pt x="508901" y="628396"/>
                  </a:lnTo>
                  <a:lnTo>
                    <a:pt x="508901" y="664083"/>
                  </a:lnTo>
                  <a:lnTo>
                    <a:pt x="531888" y="664083"/>
                  </a:lnTo>
                  <a:lnTo>
                    <a:pt x="531888" y="628396"/>
                  </a:lnTo>
                  <a:close/>
                </a:path>
                <a:path w="1273810" h="808355">
                  <a:moveTo>
                    <a:pt x="536460" y="786257"/>
                  </a:moveTo>
                  <a:lnTo>
                    <a:pt x="438823" y="786257"/>
                  </a:lnTo>
                  <a:lnTo>
                    <a:pt x="438823" y="773557"/>
                  </a:lnTo>
                  <a:lnTo>
                    <a:pt x="531888" y="773557"/>
                  </a:lnTo>
                  <a:lnTo>
                    <a:pt x="531888" y="755777"/>
                  </a:lnTo>
                  <a:lnTo>
                    <a:pt x="531888" y="744347"/>
                  </a:lnTo>
                  <a:lnTo>
                    <a:pt x="531888" y="725297"/>
                  </a:lnTo>
                  <a:lnTo>
                    <a:pt x="415759" y="725297"/>
                  </a:lnTo>
                  <a:lnTo>
                    <a:pt x="415759" y="744347"/>
                  </a:lnTo>
                  <a:lnTo>
                    <a:pt x="508901" y="744347"/>
                  </a:lnTo>
                  <a:lnTo>
                    <a:pt x="508901" y="755777"/>
                  </a:lnTo>
                  <a:lnTo>
                    <a:pt x="415759" y="755777"/>
                  </a:lnTo>
                  <a:lnTo>
                    <a:pt x="415759" y="773557"/>
                  </a:lnTo>
                  <a:lnTo>
                    <a:pt x="415759" y="786257"/>
                  </a:lnTo>
                  <a:lnTo>
                    <a:pt x="415759" y="805307"/>
                  </a:lnTo>
                  <a:lnTo>
                    <a:pt x="536460" y="805307"/>
                  </a:lnTo>
                  <a:lnTo>
                    <a:pt x="536460" y="786257"/>
                  </a:lnTo>
                  <a:close/>
                </a:path>
                <a:path w="1273810" h="808355">
                  <a:moveTo>
                    <a:pt x="548271" y="26035"/>
                  </a:moveTo>
                  <a:lnTo>
                    <a:pt x="326250" y="26035"/>
                  </a:lnTo>
                  <a:lnTo>
                    <a:pt x="326250" y="58039"/>
                  </a:lnTo>
                  <a:lnTo>
                    <a:pt x="548271" y="58039"/>
                  </a:lnTo>
                  <a:lnTo>
                    <a:pt x="548271" y="26035"/>
                  </a:lnTo>
                  <a:close/>
                </a:path>
                <a:path w="1273810" h="808355">
                  <a:moveTo>
                    <a:pt x="575703" y="225679"/>
                  </a:moveTo>
                  <a:lnTo>
                    <a:pt x="505980" y="225679"/>
                  </a:lnTo>
                  <a:lnTo>
                    <a:pt x="505980" y="173101"/>
                  </a:lnTo>
                  <a:lnTo>
                    <a:pt x="550430" y="173101"/>
                  </a:lnTo>
                  <a:lnTo>
                    <a:pt x="550430" y="141097"/>
                  </a:lnTo>
                  <a:lnTo>
                    <a:pt x="506996" y="141097"/>
                  </a:lnTo>
                  <a:lnTo>
                    <a:pt x="511314" y="71374"/>
                  </a:lnTo>
                  <a:lnTo>
                    <a:pt x="472681" y="71374"/>
                  </a:lnTo>
                  <a:lnTo>
                    <a:pt x="469887" y="141097"/>
                  </a:lnTo>
                  <a:lnTo>
                    <a:pt x="467410" y="141097"/>
                  </a:lnTo>
                  <a:lnTo>
                    <a:pt x="467410" y="173101"/>
                  </a:lnTo>
                  <a:lnTo>
                    <a:pt x="467410" y="225679"/>
                  </a:lnTo>
                  <a:lnTo>
                    <a:pt x="407047" y="225679"/>
                  </a:lnTo>
                  <a:lnTo>
                    <a:pt x="407047" y="173101"/>
                  </a:lnTo>
                  <a:lnTo>
                    <a:pt x="467410" y="173101"/>
                  </a:lnTo>
                  <a:lnTo>
                    <a:pt x="467410" y="141097"/>
                  </a:lnTo>
                  <a:lnTo>
                    <a:pt x="404266" y="141097"/>
                  </a:lnTo>
                  <a:lnTo>
                    <a:pt x="401789" y="71374"/>
                  </a:lnTo>
                  <a:lnTo>
                    <a:pt x="363093" y="71374"/>
                  </a:lnTo>
                  <a:lnTo>
                    <a:pt x="366496" y="141097"/>
                  </a:lnTo>
                  <a:lnTo>
                    <a:pt x="324091" y="141097"/>
                  </a:lnTo>
                  <a:lnTo>
                    <a:pt x="324091" y="173101"/>
                  </a:lnTo>
                  <a:lnTo>
                    <a:pt x="368515" y="173101"/>
                  </a:lnTo>
                  <a:lnTo>
                    <a:pt x="368515" y="225679"/>
                  </a:lnTo>
                  <a:lnTo>
                    <a:pt x="298704" y="225679"/>
                  </a:lnTo>
                  <a:lnTo>
                    <a:pt x="298704" y="258064"/>
                  </a:lnTo>
                  <a:lnTo>
                    <a:pt x="575703" y="258064"/>
                  </a:lnTo>
                  <a:lnTo>
                    <a:pt x="575703" y="225679"/>
                  </a:lnTo>
                  <a:close/>
                </a:path>
                <a:path w="1273810" h="808355">
                  <a:moveTo>
                    <a:pt x="713371" y="744728"/>
                  </a:moveTo>
                  <a:lnTo>
                    <a:pt x="682790" y="718947"/>
                  </a:lnTo>
                  <a:lnTo>
                    <a:pt x="667689" y="675259"/>
                  </a:lnTo>
                  <a:lnTo>
                    <a:pt x="667651" y="640334"/>
                  </a:lnTo>
                  <a:lnTo>
                    <a:pt x="644156" y="640334"/>
                  </a:lnTo>
                  <a:lnTo>
                    <a:pt x="644156" y="675259"/>
                  </a:lnTo>
                  <a:lnTo>
                    <a:pt x="643318" y="686168"/>
                  </a:lnTo>
                  <a:lnTo>
                    <a:pt x="623544" y="728040"/>
                  </a:lnTo>
                  <a:lnTo>
                    <a:pt x="596404" y="749935"/>
                  </a:lnTo>
                  <a:lnTo>
                    <a:pt x="614565" y="766318"/>
                  </a:lnTo>
                  <a:lnTo>
                    <a:pt x="627138" y="756348"/>
                  </a:lnTo>
                  <a:lnTo>
                    <a:pt x="638200" y="745109"/>
                  </a:lnTo>
                  <a:lnTo>
                    <a:pt x="647763" y="732637"/>
                  </a:lnTo>
                  <a:lnTo>
                    <a:pt x="655840" y="718947"/>
                  </a:lnTo>
                  <a:lnTo>
                    <a:pt x="664121" y="731659"/>
                  </a:lnTo>
                  <a:lnTo>
                    <a:pt x="673747" y="743305"/>
                  </a:lnTo>
                  <a:lnTo>
                    <a:pt x="684695" y="753846"/>
                  </a:lnTo>
                  <a:lnTo>
                    <a:pt x="696988" y="763270"/>
                  </a:lnTo>
                  <a:lnTo>
                    <a:pt x="713371" y="744728"/>
                  </a:lnTo>
                  <a:close/>
                </a:path>
                <a:path w="1273810" h="808355">
                  <a:moveTo>
                    <a:pt x="749566" y="628396"/>
                  </a:moveTo>
                  <a:lnTo>
                    <a:pt x="726325" y="628396"/>
                  </a:lnTo>
                  <a:lnTo>
                    <a:pt x="726325" y="807847"/>
                  </a:lnTo>
                  <a:lnTo>
                    <a:pt x="749566" y="807847"/>
                  </a:lnTo>
                  <a:lnTo>
                    <a:pt x="749566" y="628396"/>
                  </a:lnTo>
                  <a:close/>
                </a:path>
                <a:path w="1273810" h="808355">
                  <a:moveTo>
                    <a:pt x="878725" y="193675"/>
                  </a:moveTo>
                  <a:lnTo>
                    <a:pt x="863104" y="185420"/>
                  </a:lnTo>
                  <a:lnTo>
                    <a:pt x="848829" y="174739"/>
                  </a:lnTo>
                  <a:lnTo>
                    <a:pt x="835914" y="161658"/>
                  </a:lnTo>
                  <a:lnTo>
                    <a:pt x="827684" y="150622"/>
                  </a:lnTo>
                  <a:lnTo>
                    <a:pt x="824369" y="146177"/>
                  </a:lnTo>
                  <a:lnTo>
                    <a:pt x="803998" y="94767"/>
                  </a:lnTo>
                  <a:lnTo>
                    <a:pt x="802652" y="20066"/>
                  </a:lnTo>
                  <a:lnTo>
                    <a:pt x="763663" y="20066"/>
                  </a:lnTo>
                  <a:lnTo>
                    <a:pt x="763663" y="78105"/>
                  </a:lnTo>
                  <a:lnTo>
                    <a:pt x="762254" y="96227"/>
                  </a:lnTo>
                  <a:lnTo>
                    <a:pt x="741184" y="149479"/>
                  </a:lnTo>
                  <a:lnTo>
                    <a:pt x="715746" y="180136"/>
                  </a:lnTo>
                  <a:lnTo>
                    <a:pt x="684034" y="202311"/>
                  </a:lnTo>
                  <a:lnTo>
                    <a:pt x="714260" y="229616"/>
                  </a:lnTo>
                  <a:lnTo>
                    <a:pt x="735190" y="212953"/>
                  </a:lnTo>
                  <a:lnTo>
                    <a:pt x="753605" y="194221"/>
                  </a:lnTo>
                  <a:lnTo>
                    <a:pt x="769531" y="173431"/>
                  </a:lnTo>
                  <a:lnTo>
                    <a:pt x="782967" y="150622"/>
                  </a:lnTo>
                  <a:lnTo>
                    <a:pt x="796823" y="171869"/>
                  </a:lnTo>
                  <a:lnTo>
                    <a:pt x="812863" y="191249"/>
                  </a:lnTo>
                  <a:lnTo>
                    <a:pt x="831113" y="208800"/>
                  </a:lnTo>
                  <a:lnTo>
                    <a:pt x="851547" y="224536"/>
                  </a:lnTo>
                  <a:lnTo>
                    <a:pt x="878725" y="193675"/>
                  </a:lnTo>
                  <a:close/>
                </a:path>
                <a:path w="1273810" h="808355">
                  <a:moveTo>
                    <a:pt x="878852" y="710565"/>
                  </a:moveTo>
                  <a:lnTo>
                    <a:pt x="841895" y="684593"/>
                  </a:lnTo>
                  <a:lnTo>
                    <a:pt x="835037" y="655828"/>
                  </a:lnTo>
                  <a:lnTo>
                    <a:pt x="871093" y="655828"/>
                  </a:lnTo>
                  <a:lnTo>
                    <a:pt x="871093" y="636397"/>
                  </a:lnTo>
                  <a:lnTo>
                    <a:pt x="774712" y="636397"/>
                  </a:lnTo>
                  <a:lnTo>
                    <a:pt x="774712" y="655828"/>
                  </a:lnTo>
                  <a:lnTo>
                    <a:pt x="811669" y="655828"/>
                  </a:lnTo>
                  <a:lnTo>
                    <a:pt x="811669" y="663067"/>
                  </a:lnTo>
                  <a:lnTo>
                    <a:pt x="791730" y="702602"/>
                  </a:lnTo>
                  <a:lnTo>
                    <a:pt x="766838" y="717931"/>
                  </a:lnTo>
                  <a:lnTo>
                    <a:pt x="783475" y="734314"/>
                  </a:lnTo>
                  <a:lnTo>
                    <a:pt x="817270" y="706056"/>
                  </a:lnTo>
                  <a:lnTo>
                    <a:pt x="824115" y="695452"/>
                  </a:lnTo>
                  <a:lnTo>
                    <a:pt x="831608" y="704862"/>
                  </a:lnTo>
                  <a:lnTo>
                    <a:pt x="840778" y="713460"/>
                  </a:lnTo>
                  <a:lnTo>
                    <a:pt x="851611" y="721245"/>
                  </a:lnTo>
                  <a:lnTo>
                    <a:pt x="864120" y="728218"/>
                  </a:lnTo>
                  <a:lnTo>
                    <a:pt x="878852" y="710565"/>
                  </a:lnTo>
                  <a:close/>
                </a:path>
                <a:path w="1273810" h="808355">
                  <a:moveTo>
                    <a:pt x="917333" y="771271"/>
                  </a:moveTo>
                  <a:lnTo>
                    <a:pt x="893330" y="741476"/>
                  </a:lnTo>
                  <a:lnTo>
                    <a:pt x="893330" y="771271"/>
                  </a:lnTo>
                  <a:lnTo>
                    <a:pt x="891082" y="778446"/>
                  </a:lnTo>
                  <a:lnTo>
                    <a:pt x="884364" y="783564"/>
                  </a:lnTo>
                  <a:lnTo>
                    <a:pt x="873175" y="786638"/>
                  </a:lnTo>
                  <a:lnTo>
                    <a:pt x="857516" y="787654"/>
                  </a:lnTo>
                  <a:lnTo>
                    <a:pt x="841933" y="786638"/>
                  </a:lnTo>
                  <a:lnTo>
                    <a:pt x="830821" y="783564"/>
                  </a:lnTo>
                  <a:lnTo>
                    <a:pt x="824166" y="778446"/>
                  </a:lnTo>
                  <a:lnTo>
                    <a:pt x="821956" y="771271"/>
                  </a:lnTo>
                  <a:lnTo>
                    <a:pt x="824166" y="764273"/>
                  </a:lnTo>
                  <a:lnTo>
                    <a:pt x="830821" y="759269"/>
                  </a:lnTo>
                  <a:lnTo>
                    <a:pt x="841933" y="756272"/>
                  </a:lnTo>
                  <a:lnTo>
                    <a:pt x="857516" y="755269"/>
                  </a:lnTo>
                  <a:lnTo>
                    <a:pt x="873175" y="756272"/>
                  </a:lnTo>
                  <a:lnTo>
                    <a:pt x="884377" y="759269"/>
                  </a:lnTo>
                  <a:lnTo>
                    <a:pt x="891082" y="764273"/>
                  </a:lnTo>
                  <a:lnTo>
                    <a:pt x="893330" y="771271"/>
                  </a:lnTo>
                  <a:lnTo>
                    <a:pt x="893330" y="741476"/>
                  </a:lnTo>
                  <a:lnTo>
                    <a:pt x="892911" y="741260"/>
                  </a:lnTo>
                  <a:lnTo>
                    <a:pt x="882688" y="738238"/>
                  </a:lnTo>
                  <a:lnTo>
                    <a:pt x="870902" y="736447"/>
                  </a:lnTo>
                  <a:lnTo>
                    <a:pt x="857516" y="735838"/>
                  </a:lnTo>
                  <a:lnTo>
                    <a:pt x="844194" y="736447"/>
                  </a:lnTo>
                  <a:lnTo>
                    <a:pt x="806640" y="750760"/>
                  </a:lnTo>
                  <a:lnTo>
                    <a:pt x="797699" y="771271"/>
                  </a:lnTo>
                  <a:lnTo>
                    <a:pt x="798677" y="778992"/>
                  </a:lnTo>
                  <a:lnTo>
                    <a:pt x="832180" y="804633"/>
                  </a:lnTo>
                  <a:lnTo>
                    <a:pt x="857516" y="807085"/>
                  </a:lnTo>
                  <a:lnTo>
                    <a:pt x="870991" y="806475"/>
                  </a:lnTo>
                  <a:lnTo>
                    <a:pt x="908545" y="792035"/>
                  </a:lnTo>
                  <a:lnTo>
                    <a:pt x="912025" y="787654"/>
                  </a:lnTo>
                  <a:lnTo>
                    <a:pt x="913422" y="785914"/>
                  </a:lnTo>
                  <a:lnTo>
                    <a:pt x="916355" y="778992"/>
                  </a:lnTo>
                  <a:lnTo>
                    <a:pt x="917333" y="771271"/>
                  </a:lnTo>
                  <a:close/>
                </a:path>
                <a:path w="1273810" h="808355">
                  <a:moveTo>
                    <a:pt x="938923" y="0"/>
                  </a:moveTo>
                  <a:lnTo>
                    <a:pt x="900315" y="0"/>
                  </a:lnTo>
                  <a:lnTo>
                    <a:pt x="900315" y="298577"/>
                  </a:lnTo>
                  <a:lnTo>
                    <a:pt x="938923" y="298577"/>
                  </a:lnTo>
                  <a:lnTo>
                    <a:pt x="938923" y="0"/>
                  </a:lnTo>
                  <a:close/>
                </a:path>
                <a:path w="1273810" h="808355">
                  <a:moveTo>
                    <a:pt x="941717" y="672338"/>
                  </a:moveTo>
                  <a:lnTo>
                    <a:pt x="914539" y="672338"/>
                  </a:lnTo>
                  <a:lnTo>
                    <a:pt x="914539" y="628396"/>
                  </a:lnTo>
                  <a:lnTo>
                    <a:pt x="891171" y="628396"/>
                  </a:lnTo>
                  <a:lnTo>
                    <a:pt x="891171" y="733171"/>
                  </a:lnTo>
                  <a:lnTo>
                    <a:pt x="914539" y="733171"/>
                  </a:lnTo>
                  <a:lnTo>
                    <a:pt x="914539" y="692023"/>
                  </a:lnTo>
                  <a:lnTo>
                    <a:pt x="941717" y="692023"/>
                  </a:lnTo>
                  <a:lnTo>
                    <a:pt x="941717" y="672338"/>
                  </a:lnTo>
                  <a:close/>
                </a:path>
                <a:path w="1273810" h="808355">
                  <a:moveTo>
                    <a:pt x="1168793" y="136652"/>
                  </a:moveTo>
                  <a:lnTo>
                    <a:pt x="1153426" y="130733"/>
                  </a:lnTo>
                  <a:lnTo>
                    <a:pt x="1139545" y="123418"/>
                  </a:lnTo>
                  <a:lnTo>
                    <a:pt x="1127137" y="114731"/>
                  </a:lnTo>
                  <a:lnTo>
                    <a:pt x="1123784" y="111633"/>
                  </a:lnTo>
                  <a:lnTo>
                    <a:pt x="1116215" y="104648"/>
                  </a:lnTo>
                  <a:lnTo>
                    <a:pt x="1097153" y="69519"/>
                  </a:lnTo>
                  <a:lnTo>
                    <a:pt x="1095895" y="45720"/>
                  </a:lnTo>
                  <a:lnTo>
                    <a:pt x="1155966" y="45720"/>
                  </a:lnTo>
                  <a:lnTo>
                    <a:pt x="1155966" y="13335"/>
                  </a:lnTo>
                  <a:lnTo>
                    <a:pt x="995438" y="13335"/>
                  </a:lnTo>
                  <a:lnTo>
                    <a:pt x="995438" y="45720"/>
                  </a:lnTo>
                  <a:lnTo>
                    <a:pt x="1057033" y="45720"/>
                  </a:lnTo>
                  <a:lnTo>
                    <a:pt x="1057033" y="57785"/>
                  </a:lnTo>
                  <a:lnTo>
                    <a:pt x="1044816" y="98310"/>
                  </a:lnTo>
                  <a:lnTo>
                    <a:pt x="1011224" y="133769"/>
                  </a:lnTo>
                  <a:lnTo>
                    <a:pt x="982484" y="149098"/>
                  </a:lnTo>
                  <a:lnTo>
                    <a:pt x="1010043" y="176276"/>
                  </a:lnTo>
                  <a:lnTo>
                    <a:pt x="1048905" y="148082"/>
                  </a:lnTo>
                  <a:lnTo>
                    <a:pt x="1077607" y="111633"/>
                  </a:lnTo>
                  <a:lnTo>
                    <a:pt x="1090129" y="127266"/>
                  </a:lnTo>
                  <a:lnTo>
                    <a:pt x="1105395" y="141554"/>
                  </a:lnTo>
                  <a:lnTo>
                    <a:pt x="1123416" y="154495"/>
                  </a:lnTo>
                  <a:lnTo>
                    <a:pt x="1144155" y="166116"/>
                  </a:lnTo>
                  <a:lnTo>
                    <a:pt x="1168793" y="136652"/>
                  </a:lnTo>
                  <a:close/>
                </a:path>
                <a:path w="1273810" h="808355">
                  <a:moveTo>
                    <a:pt x="1232928" y="237744"/>
                  </a:moveTo>
                  <a:lnTo>
                    <a:pt x="1206639" y="194818"/>
                  </a:lnTo>
                  <a:lnTo>
                    <a:pt x="1192923" y="188175"/>
                  </a:lnTo>
                  <a:lnTo>
                    <a:pt x="1192923" y="237744"/>
                  </a:lnTo>
                  <a:lnTo>
                    <a:pt x="1189202" y="249682"/>
                  </a:lnTo>
                  <a:lnTo>
                    <a:pt x="1178039" y="258216"/>
                  </a:lnTo>
                  <a:lnTo>
                    <a:pt x="1159433" y="263347"/>
                  </a:lnTo>
                  <a:lnTo>
                    <a:pt x="1133360" y="265049"/>
                  </a:lnTo>
                  <a:lnTo>
                    <a:pt x="1107427" y="263347"/>
                  </a:lnTo>
                  <a:lnTo>
                    <a:pt x="1088885" y="258216"/>
                  </a:lnTo>
                  <a:lnTo>
                    <a:pt x="1077760" y="249682"/>
                  </a:lnTo>
                  <a:lnTo>
                    <a:pt x="1074051" y="237744"/>
                  </a:lnTo>
                  <a:lnTo>
                    <a:pt x="1077760" y="226161"/>
                  </a:lnTo>
                  <a:lnTo>
                    <a:pt x="1088885" y="217855"/>
                  </a:lnTo>
                  <a:lnTo>
                    <a:pt x="1107427" y="212877"/>
                  </a:lnTo>
                  <a:lnTo>
                    <a:pt x="1133360" y="211201"/>
                  </a:lnTo>
                  <a:lnTo>
                    <a:pt x="1159433" y="212877"/>
                  </a:lnTo>
                  <a:lnTo>
                    <a:pt x="1178039" y="217855"/>
                  </a:lnTo>
                  <a:lnTo>
                    <a:pt x="1189202" y="226161"/>
                  </a:lnTo>
                  <a:lnTo>
                    <a:pt x="1192923" y="237744"/>
                  </a:lnTo>
                  <a:lnTo>
                    <a:pt x="1192923" y="188175"/>
                  </a:lnTo>
                  <a:lnTo>
                    <a:pt x="1192199" y="187820"/>
                  </a:lnTo>
                  <a:lnTo>
                    <a:pt x="1175181" y="182816"/>
                  </a:lnTo>
                  <a:lnTo>
                    <a:pt x="1155573" y="179819"/>
                  </a:lnTo>
                  <a:lnTo>
                    <a:pt x="1133360" y="178816"/>
                  </a:lnTo>
                  <a:lnTo>
                    <a:pt x="1111211" y="179819"/>
                  </a:lnTo>
                  <a:lnTo>
                    <a:pt x="1060081" y="194945"/>
                  </a:lnTo>
                  <a:lnTo>
                    <a:pt x="1035431" y="225056"/>
                  </a:lnTo>
                  <a:lnTo>
                    <a:pt x="1033792" y="237744"/>
                  </a:lnTo>
                  <a:lnTo>
                    <a:pt x="1035431" y="250583"/>
                  </a:lnTo>
                  <a:lnTo>
                    <a:pt x="1059827" y="281051"/>
                  </a:lnTo>
                  <a:lnTo>
                    <a:pt x="1111008" y="296418"/>
                  </a:lnTo>
                  <a:lnTo>
                    <a:pt x="1133360" y="297434"/>
                  </a:lnTo>
                  <a:lnTo>
                    <a:pt x="1155725" y="296418"/>
                  </a:lnTo>
                  <a:lnTo>
                    <a:pt x="1206766" y="281178"/>
                  </a:lnTo>
                  <a:lnTo>
                    <a:pt x="1224051" y="265049"/>
                  </a:lnTo>
                  <a:lnTo>
                    <a:pt x="1226362" y="262178"/>
                  </a:lnTo>
                  <a:lnTo>
                    <a:pt x="1231277" y="250659"/>
                  </a:lnTo>
                  <a:lnTo>
                    <a:pt x="1232928" y="237744"/>
                  </a:lnTo>
                  <a:close/>
                </a:path>
                <a:path w="1273810" h="808355">
                  <a:moveTo>
                    <a:pt x="1273441" y="73279"/>
                  </a:moveTo>
                  <a:lnTo>
                    <a:pt x="1228102" y="73279"/>
                  </a:lnTo>
                  <a:lnTo>
                    <a:pt x="1228102" y="0"/>
                  </a:lnTo>
                  <a:lnTo>
                    <a:pt x="1189240" y="0"/>
                  </a:lnTo>
                  <a:lnTo>
                    <a:pt x="1189240" y="174371"/>
                  </a:lnTo>
                  <a:lnTo>
                    <a:pt x="1228102" y="174371"/>
                  </a:lnTo>
                  <a:lnTo>
                    <a:pt x="1228102" y="105918"/>
                  </a:lnTo>
                  <a:lnTo>
                    <a:pt x="1273441" y="105918"/>
                  </a:lnTo>
                  <a:lnTo>
                    <a:pt x="1273441" y="73279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97510" y="309625"/>
              <a:ext cx="231775" cy="401955"/>
            </a:xfrm>
            <a:custGeom>
              <a:avLst/>
              <a:gdLst/>
              <a:ahLst/>
              <a:cxnLst/>
              <a:rect l="l" t="t" r="r" b="b"/>
              <a:pathLst>
                <a:path w="231775" h="401955">
                  <a:moveTo>
                    <a:pt x="77825" y="0"/>
                  </a:moveTo>
                  <a:lnTo>
                    <a:pt x="0" y="0"/>
                  </a:lnTo>
                  <a:lnTo>
                    <a:pt x="0" y="401955"/>
                  </a:lnTo>
                  <a:lnTo>
                    <a:pt x="77825" y="401955"/>
                  </a:lnTo>
                  <a:lnTo>
                    <a:pt x="77825" y="0"/>
                  </a:lnTo>
                  <a:close/>
                </a:path>
                <a:path w="231775" h="401955">
                  <a:moveTo>
                    <a:pt x="231749" y="0"/>
                  </a:moveTo>
                  <a:lnTo>
                    <a:pt x="153924" y="0"/>
                  </a:lnTo>
                  <a:lnTo>
                    <a:pt x="153924" y="401955"/>
                  </a:lnTo>
                  <a:lnTo>
                    <a:pt x="231749" y="401955"/>
                  </a:lnTo>
                  <a:lnTo>
                    <a:pt x="23174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13232" y="1453896"/>
              <a:ext cx="416559" cy="196850"/>
            </a:xfrm>
            <a:custGeom>
              <a:avLst/>
              <a:gdLst/>
              <a:ahLst/>
              <a:cxnLst/>
              <a:rect l="l" t="t" r="r" b="b"/>
              <a:pathLst>
                <a:path w="416559" h="196850">
                  <a:moveTo>
                    <a:pt x="317754" y="0"/>
                  </a:moveTo>
                  <a:lnTo>
                    <a:pt x="98298" y="0"/>
                  </a:lnTo>
                  <a:lnTo>
                    <a:pt x="60034" y="7733"/>
                  </a:lnTo>
                  <a:lnTo>
                    <a:pt x="28789" y="28813"/>
                  </a:lnTo>
                  <a:lnTo>
                    <a:pt x="7724" y="60061"/>
                  </a:lnTo>
                  <a:lnTo>
                    <a:pt x="0" y="98298"/>
                  </a:lnTo>
                  <a:lnTo>
                    <a:pt x="7724" y="136534"/>
                  </a:lnTo>
                  <a:lnTo>
                    <a:pt x="28789" y="167782"/>
                  </a:lnTo>
                  <a:lnTo>
                    <a:pt x="60034" y="188862"/>
                  </a:lnTo>
                  <a:lnTo>
                    <a:pt x="98298" y="196595"/>
                  </a:lnTo>
                  <a:lnTo>
                    <a:pt x="317754" y="196595"/>
                  </a:lnTo>
                  <a:lnTo>
                    <a:pt x="356017" y="188862"/>
                  </a:lnTo>
                  <a:lnTo>
                    <a:pt x="387262" y="167782"/>
                  </a:lnTo>
                  <a:lnTo>
                    <a:pt x="408327" y="136534"/>
                  </a:lnTo>
                  <a:lnTo>
                    <a:pt x="416052" y="98298"/>
                  </a:lnTo>
                  <a:lnTo>
                    <a:pt x="408327" y="60061"/>
                  </a:lnTo>
                  <a:lnTo>
                    <a:pt x="387262" y="28813"/>
                  </a:lnTo>
                  <a:lnTo>
                    <a:pt x="356017" y="7733"/>
                  </a:lnTo>
                  <a:lnTo>
                    <a:pt x="317754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49071" y="1494408"/>
              <a:ext cx="156641" cy="122300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196289" y="1470786"/>
              <a:ext cx="663575" cy="167640"/>
            </a:xfrm>
            <a:custGeom>
              <a:avLst/>
              <a:gdLst/>
              <a:ahLst/>
              <a:cxnLst/>
              <a:rect l="l" t="t" r="r" b="b"/>
              <a:pathLst>
                <a:path w="663575" h="167639">
                  <a:moveTo>
                    <a:pt x="155879" y="126746"/>
                  </a:moveTo>
                  <a:lnTo>
                    <a:pt x="116763" y="126746"/>
                  </a:lnTo>
                  <a:lnTo>
                    <a:pt x="116763" y="96266"/>
                  </a:lnTo>
                  <a:lnTo>
                    <a:pt x="116763" y="88138"/>
                  </a:lnTo>
                  <a:lnTo>
                    <a:pt x="135686" y="54610"/>
                  </a:lnTo>
                  <a:lnTo>
                    <a:pt x="134658" y="45135"/>
                  </a:lnTo>
                  <a:lnTo>
                    <a:pt x="113461" y="19634"/>
                  </a:lnTo>
                  <a:lnTo>
                    <a:pt x="113461" y="46863"/>
                  </a:lnTo>
                  <a:lnTo>
                    <a:pt x="113385" y="62484"/>
                  </a:lnTo>
                  <a:lnTo>
                    <a:pt x="110286" y="68580"/>
                  </a:lnTo>
                  <a:lnTo>
                    <a:pt x="103809" y="73025"/>
                  </a:lnTo>
                  <a:lnTo>
                    <a:pt x="98615" y="76034"/>
                  </a:lnTo>
                  <a:lnTo>
                    <a:pt x="95300" y="77216"/>
                  </a:lnTo>
                  <a:lnTo>
                    <a:pt x="95300" y="96266"/>
                  </a:lnTo>
                  <a:lnTo>
                    <a:pt x="95300" y="126746"/>
                  </a:lnTo>
                  <a:lnTo>
                    <a:pt x="60591" y="126746"/>
                  </a:lnTo>
                  <a:lnTo>
                    <a:pt x="60591" y="96266"/>
                  </a:lnTo>
                  <a:lnTo>
                    <a:pt x="66344" y="97409"/>
                  </a:lnTo>
                  <a:lnTo>
                    <a:pt x="72110" y="97917"/>
                  </a:lnTo>
                  <a:lnTo>
                    <a:pt x="83743" y="97917"/>
                  </a:lnTo>
                  <a:lnTo>
                    <a:pt x="89458" y="97409"/>
                  </a:lnTo>
                  <a:lnTo>
                    <a:pt x="95300" y="96266"/>
                  </a:lnTo>
                  <a:lnTo>
                    <a:pt x="95300" y="77216"/>
                  </a:lnTo>
                  <a:lnTo>
                    <a:pt x="92570" y="78181"/>
                  </a:lnTo>
                  <a:lnTo>
                    <a:pt x="85623" y="79463"/>
                  </a:lnTo>
                  <a:lnTo>
                    <a:pt x="77901" y="79883"/>
                  </a:lnTo>
                  <a:lnTo>
                    <a:pt x="70091" y="79463"/>
                  </a:lnTo>
                  <a:lnTo>
                    <a:pt x="63119" y="78181"/>
                  </a:lnTo>
                  <a:lnTo>
                    <a:pt x="57073" y="76085"/>
                  </a:lnTo>
                  <a:lnTo>
                    <a:pt x="51841" y="73152"/>
                  </a:lnTo>
                  <a:lnTo>
                    <a:pt x="45427" y="68580"/>
                  </a:lnTo>
                  <a:lnTo>
                    <a:pt x="42227" y="62484"/>
                  </a:lnTo>
                  <a:lnTo>
                    <a:pt x="42227" y="46863"/>
                  </a:lnTo>
                  <a:lnTo>
                    <a:pt x="77901" y="29464"/>
                  </a:lnTo>
                  <a:lnTo>
                    <a:pt x="85737" y="29895"/>
                  </a:lnTo>
                  <a:lnTo>
                    <a:pt x="113461" y="46863"/>
                  </a:lnTo>
                  <a:lnTo>
                    <a:pt x="113461" y="19634"/>
                  </a:lnTo>
                  <a:lnTo>
                    <a:pt x="110502" y="17919"/>
                  </a:lnTo>
                  <a:lnTo>
                    <a:pt x="100698" y="14312"/>
                  </a:lnTo>
                  <a:lnTo>
                    <a:pt x="89827" y="12153"/>
                  </a:lnTo>
                  <a:lnTo>
                    <a:pt x="77901" y="11430"/>
                  </a:lnTo>
                  <a:lnTo>
                    <a:pt x="65874" y="12153"/>
                  </a:lnTo>
                  <a:lnTo>
                    <a:pt x="29159" y="29324"/>
                  </a:lnTo>
                  <a:lnTo>
                    <a:pt x="19939" y="54610"/>
                  </a:lnTo>
                  <a:lnTo>
                    <a:pt x="21132" y="64782"/>
                  </a:lnTo>
                  <a:lnTo>
                    <a:pt x="24714" y="73761"/>
                  </a:lnTo>
                  <a:lnTo>
                    <a:pt x="30695" y="81546"/>
                  </a:lnTo>
                  <a:lnTo>
                    <a:pt x="39090" y="88138"/>
                  </a:lnTo>
                  <a:lnTo>
                    <a:pt x="39090" y="126746"/>
                  </a:lnTo>
                  <a:lnTo>
                    <a:pt x="0" y="126746"/>
                  </a:lnTo>
                  <a:lnTo>
                    <a:pt x="0" y="144780"/>
                  </a:lnTo>
                  <a:lnTo>
                    <a:pt x="155879" y="144780"/>
                  </a:lnTo>
                  <a:lnTo>
                    <a:pt x="155879" y="126746"/>
                  </a:lnTo>
                  <a:close/>
                </a:path>
                <a:path w="663575" h="167639">
                  <a:moveTo>
                    <a:pt x="250494" y="46990"/>
                  </a:moveTo>
                  <a:lnTo>
                    <a:pt x="231317" y="11531"/>
                  </a:lnTo>
                  <a:lnTo>
                    <a:pt x="228777" y="10287"/>
                  </a:lnTo>
                  <a:lnTo>
                    <a:pt x="228777" y="39751"/>
                  </a:lnTo>
                  <a:lnTo>
                    <a:pt x="228777" y="53975"/>
                  </a:lnTo>
                  <a:lnTo>
                    <a:pt x="226618" y="59690"/>
                  </a:lnTo>
                  <a:lnTo>
                    <a:pt x="218363" y="68707"/>
                  </a:lnTo>
                  <a:lnTo>
                    <a:pt x="212775" y="70993"/>
                  </a:lnTo>
                  <a:lnTo>
                    <a:pt x="198678" y="70993"/>
                  </a:lnTo>
                  <a:lnTo>
                    <a:pt x="193090" y="68707"/>
                  </a:lnTo>
                  <a:lnTo>
                    <a:pt x="189026" y="64262"/>
                  </a:lnTo>
                  <a:lnTo>
                    <a:pt x="184962" y="59690"/>
                  </a:lnTo>
                  <a:lnTo>
                    <a:pt x="182930" y="53975"/>
                  </a:lnTo>
                  <a:lnTo>
                    <a:pt x="182930" y="39751"/>
                  </a:lnTo>
                  <a:lnTo>
                    <a:pt x="184962" y="33909"/>
                  </a:lnTo>
                  <a:lnTo>
                    <a:pt x="189153" y="29464"/>
                  </a:lnTo>
                  <a:lnTo>
                    <a:pt x="193217" y="24892"/>
                  </a:lnTo>
                  <a:lnTo>
                    <a:pt x="198805" y="22606"/>
                  </a:lnTo>
                  <a:lnTo>
                    <a:pt x="212648" y="22606"/>
                  </a:lnTo>
                  <a:lnTo>
                    <a:pt x="218109" y="24892"/>
                  </a:lnTo>
                  <a:lnTo>
                    <a:pt x="226618" y="33909"/>
                  </a:lnTo>
                  <a:lnTo>
                    <a:pt x="228777" y="39751"/>
                  </a:lnTo>
                  <a:lnTo>
                    <a:pt x="228777" y="10287"/>
                  </a:lnTo>
                  <a:lnTo>
                    <a:pt x="223723" y="7797"/>
                  </a:lnTo>
                  <a:lnTo>
                    <a:pt x="215214" y="5575"/>
                  </a:lnTo>
                  <a:lnTo>
                    <a:pt x="205790" y="4826"/>
                  </a:lnTo>
                  <a:lnTo>
                    <a:pt x="196329" y="5575"/>
                  </a:lnTo>
                  <a:lnTo>
                    <a:pt x="164096" y="30314"/>
                  </a:lnTo>
                  <a:lnTo>
                    <a:pt x="160959" y="46990"/>
                  </a:lnTo>
                  <a:lnTo>
                    <a:pt x="161734" y="55524"/>
                  </a:lnTo>
                  <a:lnTo>
                    <a:pt x="187896" y="86004"/>
                  </a:lnTo>
                  <a:lnTo>
                    <a:pt x="205790" y="89027"/>
                  </a:lnTo>
                  <a:lnTo>
                    <a:pt x="215163" y="88277"/>
                  </a:lnTo>
                  <a:lnTo>
                    <a:pt x="223659" y="86004"/>
                  </a:lnTo>
                  <a:lnTo>
                    <a:pt x="231254" y="82232"/>
                  </a:lnTo>
                  <a:lnTo>
                    <a:pt x="237921" y="76962"/>
                  </a:lnTo>
                  <a:lnTo>
                    <a:pt x="243001" y="70993"/>
                  </a:lnTo>
                  <a:lnTo>
                    <a:pt x="243420" y="70523"/>
                  </a:lnTo>
                  <a:lnTo>
                    <a:pt x="247345" y="63360"/>
                  </a:lnTo>
                  <a:lnTo>
                    <a:pt x="249707" y="55524"/>
                  </a:lnTo>
                  <a:lnTo>
                    <a:pt x="250494" y="46990"/>
                  </a:lnTo>
                  <a:close/>
                </a:path>
                <a:path w="663575" h="167639">
                  <a:moveTo>
                    <a:pt x="296468" y="133731"/>
                  </a:moveTo>
                  <a:lnTo>
                    <a:pt x="273989" y="105854"/>
                  </a:lnTo>
                  <a:lnTo>
                    <a:pt x="273989" y="133731"/>
                  </a:lnTo>
                  <a:lnTo>
                    <a:pt x="271881" y="140474"/>
                  </a:lnTo>
                  <a:lnTo>
                    <a:pt x="265595" y="145275"/>
                  </a:lnTo>
                  <a:lnTo>
                    <a:pt x="255117" y="148145"/>
                  </a:lnTo>
                  <a:lnTo>
                    <a:pt x="240461" y="149098"/>
                  </a:lnTo>
                  <a:lnTo>
                    <a:pt x="225882" y="148145"/>
                  </a:lnTo>
                  <a:lnTo>
                    <a:pt x="215480" y="145275"/>
                  </a:lnTo>
                  <a:lnTo>
                    <a:pt x="209257" y="140474"/>
                  </a:lnTo>
                  <a:lnTo>
                    <a:pt x="207187" y="133731"/>
                  </a:lnTo>
                  <a:lnTo>
                    <a:pt x="209257" y="127215"/>
                  </a:lnTo>
                  <a:lnTo>
                    <a:pt x="215480" y="122529"/>
                  </a:lnTo>
                  <a:lnTo>
                    <a:pt x="225882" y="119697"/>
                  </a:lnTo>
                  <a:lnTo>
                    <a:pt x="240461" y="118745"/>
                  </a:lnTo>
                  <a:lnTo>
                    <a:pt x="255117" y="119697"/>
                  </a:lnTo>
                  <a:lnTo>
                    <a:pt x="265595" y="122529"/>
                  </a:lnTo>
                  <a:lnTo>
                    <a:pt x="271881" y="127215"/>
                  </a:lnTo>
                  <a:lnTo>
                    <a:pt x="273989" y="133731"/>
                  </a:lnTo>
                  <a:lnTo>
                    <a:pt x="273989" y="105854"/>
                  </a:lnTo>
                  <a:lnTo>
                    <a:pt x="273634" y="105676"/>
                  </a:lnTo>
                  <a:lnTo>
                    <a:pt x="264045" y="102857"/>
                  </a:lnTo>
                  <a:lnTo>
                    <a:pt x="252971" y="101155"/>
                  </a:lnTo>
                  <a:lnTo>
                    <a:pt x="240461" y="100584"/>
                  </a:lnTo>
                  <a:lnTo>
                    <a:pt x="228028" y="101155"/>
                  </a:lnTo>
                  <a:lnTo>
                    <a:pt x="188226" y="120192"/>
                  </a:lnTo>
                  <a:lnTo>
                    <a:pt x="184581" y="133731"/>
                  </a:lnTo>
                  <a:lnTo>
                    <a:pt x="185483" y="140970"/>
                  </a:lnTo>
                  <a:lnTo>
                    <a:pt x="216814" y="164973"/>
                  </a:lnTo>
                  <a:lnTo>
                    <a:pt x="240461" y="167259"/>
                  </a:lnTo>
                  <a:lnTo>
                    <a:pt x="253047" y="166687"/>
                  </a:lnTo>
                  <a:lnTo>
                    <a:pt x="291503" y="149098"/>
                  </a:lnTo>
                  <a:lnTo>
                    <a:pt x="292823" y="147447"/>
                  </a:lnTo>
                  <a:lnTo>
                    <a:pt x="295554" y="140970"/>
                  </a:lnTo>
                  <a:lnTo>
                    <a:pt x="296468" y="133731"/>
                  </a:lnTo>
                  <a:close/>
                </a:path>
                <a:path w="663575" h="167639">
                  <a:moveTo>
                    <a:pt x="319328" y="19812"/>
                  </a:moveTo>
                  <a:lnTo>
                    <a:pt x="293801" y="19812"/>
                  </a:lnTo>
                  <a:lnTo>
                    <a:pt x="293801" y="0"/>
                  </a:lnTo>
                  <a:lnTo>
                    <a:pt x="271957" y="0"/>
                  </a:lnTo>
                  <a:lnTo>
                    <a:pt x="271957" y="98044"/>
                  </a:lnTo>
                  <a:lnTo>
                    <a:pt x="293801" y="98044"/>
                  </a:lnTo>
                  <a:lnTo>
                    <a:pt x="293801" y="77597"/>
                  </a:lnTo>
                  <a:lnTo>
                    <a:pt x="319328" y="77597"/>
                  </a:lnTo>
                  <a:lnTo>
                    <a:pt x="319328" y="59436"/>
                  </a:lnTo>
                  <a:lnTo>
                    <a:pt x="293801" y="59436"/>
                  </a:lnTo>
                  <a:lnTo>
                    <a:pt x="293801" y="38100"/>
                  </a:lnTo>
                  <a:lnTo>
                    <a:pt x="319328" y="38100"/>
                  </a:lnTo>
                  <a:lnTo>
                    <a:pt x="319328" y="19812"/>
                  </a:lnTo>
                  <a:close/>
                </a:path>
                <a:path w="663575" h="167639">
                  <a:moveTo>
                    <a:pt x="503224" y="0"/>
                  </a:moveTo>
                  <a:lnTo>
                    <a:pt x="481761" y="0"/>
                  </a:lnTo>
                  <a:lnTo>
                    <a:pt x="481761" y="21209"/>
                  </a:lnTo>
                  <a:lnTo>
                    <a:pt x="481761" y="38481"/>
                  </a:lnTo>
                  <a:lnTo>
                    <a:pt x="481761" y="56007"/>
                  </a:lnTo>
                  <a:lnTo>
                    <a:pt x="449122" y="56007"/>
                  </a:lnTo>
                  <a:lnTo>
                    <a:pt x="449122" y="48133"/>
                  </a:lnTo>
                  <a:lnTo>
                    <a:pt x="449122" y="38481"/>
                  </a:lnTo>
                  <a:lnTo>
                    <a:pt x="481761" y="38481"/>
                  </a:lnTo>
                  <a:lnTo>
                    <a:pt x="481761" y="21209"/>
                  </a:lnTo>
                  <a:lnTo>
                    <a:pt x="449122" y="21209"/>
                  </a:lnTo>
                  <a:lnTo>
                    <a:pt x="449122" y="5461"/>
                  </a:lnTo>
                  <a:lnTo>
                    <a:pt x="427532" y="5461"/>
                  </a:lnTo>
                  <a:lnTo>
                    <a:pt x="427532" y="29845"/>
                  </a:lnTo>
                  <a:lnTo>
                    <a:pt x="427532" y="48133"/>
                  </a:lnTo>
                  <a:lnTo>
                    <a:pt x="427532" y="68834"/>
                  </a:lnTo>
                  <a:lnTo>
                    <a:pt x="389813" y="68834"/>
                  </a:lnTo>
                  <a:lnTo>
                    <a:pt x="389813" y="48133"/>
                  </a:lnTo>
                  <a:lnTo>
                    <a:pt x="427532" y="48133"/>
                  </a:lnTo>
                  <a:lnTo>
                    <a:pt x="427532" y="29845"/>
                  </a:lnTo>
                  <a:lnTo>
                    <a:pt x="389813" y="29845"/>
                  </a:lnTo>
                  <a:lnTo>
                    <a:pt x="389813" y="5461"/>
                  </a:lnTo>
                  <a:lnTo>
                    <a:pt x="368350" y="5461"/>
                  </a:lnTo>
                  <a:lnTo>
                    <a:pt x="368350" y="86995"/>
                  </a:lnTo>
                  <a:lnTo>
                    <a:pt x="449122" y="86995"/>
                  </a:lnTo>
                  <a:lnTo>
                    <a:pt x="449122" y="73279"/>
                  </a:lnTo>
                  <a:lnTo>
                    <a:pt x="481761" y="73279"/>
                  </a:lnTo>
                  <a:lnTo>
                    <a:pt x="481761" y="96520"/>
                  </a:lnTo>
                  <a:lnTo>
                    <a:pt x="503224" y="96520"/>
                  </a:lnTo>
                  <a:lnTo>
                    <a:pt x="503224" y="73279"/>
                  </a:lnTo>
                  <a:lnTo>
                    <a:pt x="503224" y="68834"/>
                  </a:lnTo>
                  <a:lnTo>
                    <a:pt x="503224" y="56007"/>
                  </a:lnTo>
                  <a:lnTo>
                    <a:pt x="503224" y="38481"/>
                  </a:lnTo>
                  <a:lnTo>
                    <a:pt x="503224" y="29845"/>
                  </a:lnTo>
                  <a:lnTo>
                    <a:pt x="503224" y="21209"/>
                  </a:lnTo>
                  <a:lnTo>
                    <a:pt x="503224" y="0"/>
                  </a:lnTo>
                  <a:close/>
                </a:path>
                <a:path w="663575" h="167639">
                  <a:moveTo>
                    <a:pt x="505891" y="132334"/>
                  </a:moveTo>
                  <a:lnTo>
                    <a:pt x="504964" y="125056"/>
                  </a:lnTo>
                  <a:lnTo>
                    <a:pt x="502183" y="118427"/>
                  </a:lnTo>
                  <a:lnTo>
                    <a:pt x="499872" y="115443"/>
                  </a:lnTo>
                  <a:lnTo>
                    <a:pt x="497586" y="112483"/>
                  </a:lnTo>
                  <a:lnTo>
                    <a:pt x="491159" y="107188"/>
                  </a:lnTo>
                  <a:lnTo>
                    <a:pt x="483666" y="103187"/>
                  </a:lnTo>
                  <a:lnTo>
                    <a:pt x="483666" y="137414"/>
                  </a:lnTo>
                  <a:lnTo>
                    <a:pt x="480872" y="141605"/>
                  </a:lnTo>
                  <a:lnTo>
                    <a:pt x="469696" y="147701"/>
                  </a:lnTo>
                  <a:lnTo>
                    <a:pt x="461441" y="149225"/>
                  </a:lnTo>
                  <a:lnTo>
                    <a:pt x="439470" y="149225"/>
                  </a:lnTo>
                  <a:lnTo>
                    <a:pt x="431215" y="147701"/>
                  </a:lnTo>
                  <a:lnTo>
                    <a:pt x="425627" y="144653"/>
                  </a:lnTo>
                  <a:lnTo>
                    <a:pt x="420039" y="141478"/>
                  </a:lnTo>
                  <a:lnTo>
                    <a:pt x="417245" y="137414"/>
                  </a:lnTo>
                  <a:lnTo>
                    <a:pt x="417245" y="127254"/>
                  </a:lnTo>
                  <a:lnTo>
                    <a:pt x="420039" y="123190"/>
                  </a:lnTo>
                  <a:lnTo>
                    <a:pt x="425500" y="120142"/>
                  </a:lnTo>
                  <a:lnTo>
                    <a:pt x="430961" y="116967"/>
                  </a:lnTo>
                  <a:lnTo>
                    <a:pt x="439331" y="115443"/>
                  </a:lnTo>
                  <a:lnTo>
                    <a:pt x="450392" y="115443"/>
                  </a:lnTo>
                  <a:lnTo>
                    <a:pt x="483666" y="137414"/>
                  </a:lnTo>
                  <a:lnTo>
                    <a:pt x="483666" y="103187"/>
                  </a:lnTo>
                  <a:lnTo>
                    <a:pt x="483108" y="102882"/>
                  </a:lnTo>
                  <a:lnTo>
                    <a:pt x="473621" y="99822"/>
                  </a:lnTo>
                  <a:lnTo>
                    <a:pt x="462724" y="98018"/>
                  </a:lnTo>
                  <a:lnTo>
                    <a:pt x="450392" y="97409"/>
                  </a:lnTo>
                  <a:lnTo>
                    <a:pt x="438124" y="98018"/>
                  </a:lnTo>
                  <a:lnTo>
                    <a:pt x="398830" y="118338"/>
                  </a:lnTo>
                  <a:lnTo>
                    <a:pt x="395147" y="132334"/>
                  </a:lnTo>
                  <a:lnTo>
                    <a:pt x="396062" y="139776"/>
                  </a:lnTo>
                  <a:lnTo>
                    <a:pt x="427215" y="164871"/>
                  </a:lnTo>
                  <a:lnTo>
                    <a:pt x="450392" y="167259"/>
                  </a:lnTo>
                  <a:lnTo>
                    <a:pt x="462724" y="166662"/>
                  </a:lnTo>
                  <a:lnTo>
                    <a:pt x="500037" y="149225"/>
                  </a:lnTo>
                  <a:lnTo>
                    <a:pt x="502183" y="146456"/>
                  </a:lnTo>
                  <a:lnTo>
                    <a:pt x="504964" y="139776"/>
                  </a:lnTo>
                  <a:lnTo>
                    <a:pt x="505891" y="132334"/>
                  </a:lnTo>
                  <a:close/>
                </a:path>
                <a:path w="663575" h="167639">
                  <a:moveTo>
                    <a:pt x="617270" y="24384"/>
                  </a:moveTo>
                  <a:lnTo>
                    <a:pt x="615022" y="20193"/>
                  </a:lnTo>
                  <a:lnTo>
                    <a:pt x="613333" y="17018"/>
                  </a:lnTo>
                  <a:lnTo>
                    <a:pt x="605459" y="11430"/>
                  </a:lnTo>
                  <a:lnTo>
                    <a:pt x="598995" y="7861"/>
                  </a:lnTo>
                  <a:lnTo>
                    <a:pt x="595680" y="6731"/>
                  </a:lnTo>
                  <a:lnTo>
                    <a:pt x="595680" y="29718"/>
                  </a:lnTo>
                  <a:lnTo>
                    <a:pt x="595604" y="37846"/>
                  </a:lnTo>
                  <a:lnTo>
                    <a:pt x="593775" y="41021"/>
                  </a:lnTo>
                  <a:lnTo>
                    <a:pt x="589838" y="43688"/>
                  </a:lnTo>
                  <a:lnTo>
                    <a:pt x="586028" y="46482"/>
                  </a:lnTo>
                  <a:lnTo>
                    <a:pt x="580694" y="47879"/>
                  </a:lnTo>
                  <a:lnTo>
                    <a:pt x="567105" y="47879"/>
                  </a:lnTo>
                  <a:lnTo>
                    <a:pt x="561746" y="46469"/>
                  </a:lnTo>
                  <a:lnTo>
                    <a:pt x="554151" y="41148"/>
                  </a:lnTo>
                  <a:lnTo>
                    <a:pt x="552246" y="37846"/>
                  </a:lnTo>
                  <a:lnTo>
                    <a:pt x="552246" y="30099"/>
                  </a:lnTo>
                  <a:lnTo>
                    <a:pt x="554151" y="26797"/>
                  </a:lnTo>
                  <a:lnTo>
                    <a:pt x="562025" y="21463"/>
                  </a:lnTo>
                  <a:lnTo>
                    <a:pt x="567232" y="20193"/>
                  </a:lnTo>
                  <a:lnTo>
                    <a:pt x="580948" y="20193"/>
                  </a:lnTo>
                  <a:lnTo>
                    <a:pt x="586422" y="21361"/>
                  </a:lnTo>
                  <a:lnTo>
                    <a:pt x="590092" y="23876"/>
                  </a:lnTo>
                  <a:lnTo>
                    <a:pt x="593902" y="26416"/>
                  </a:lnTo>
                  <a:lnTo>
                    <a:pt x="573963" y="3302"/>
                  </a:lnTo>
                  <a:lnTo>
                    <a:pt x="564857" y="3810"/>
                  </a:lnTo>
                  <a:lnTo>
                    <a:pt x="531164" y="27292"/>
                  </a:lnTo>
                  <a:lnTo>
                    <a:pt x="530402" y="33909"/>
                  </a:lnTo>
                  <a:lnTo>
                    <a:pt x="531152" y="40538"/>
                  </a:lnTo>
                  <a:lnTo>
                    <a:pt x="564692" y="64236"/>
                  </a:lnTo>
                  <a:lnTo>
                    <a:pt x="573963" y="64770"/>
                  </a:lnTo>
                  <a:lnTo>
                    <a:pt x="583057" y="64236"/>
                  </a:lnTo>
                  <a:lnTo>
                    <a:pt x="613270" y="47879"/>
                  </a:lnTo>
                  <a:lnTo>
                    <a:pt x="614286" y="46469"/>
                  </a:lnTo>
                  <a:lnTo>
                    <a:pt x="616521" y="40538"/>
                  </a:lnTo>
                  <a:lnTo>
                    <a:pt x="617270" y="33909"/>
                  </a:lnTo>
                  <a:lnTo>
                    <a:pt x="617270" y="24384"/>
                  </a:lnTo>
                  <a:close/>
                </a:path>
                <a:path w="663575" h="167639">
                  <a:moveTo>
                    <a:pt x="628954" y="88011"/>
                  </a:moveTo>
                  <a:lnTo>
                    <a:pt x="627430" y="69977"/>
                  </a:lnTo>
                  <a:lnTo>
                    <a:pt x="602907" y="71386"/>
                  </a:lnTo>
                  <a:lnTo>
                    <a:pt x="576592" y="72377"/>
                  </a:lnTo>
                  <a:lnTo>
                    <a:pt x="548525" y="72961"/>
                  </a:lnTo>
                  <a:lnTo>
                    <a:pt x="518718" y="73152"/>
                  </a:lnTo>
                  <a:lnTo>
                    <a:pt x="521766" y="92075"/>
                  </a:lnTo>
                  <a:lnTo>
                    <a:pt x="531812" y="92011"/>
                  </a:lnTo>
                  <a:lnTo>
                    <a:pt x="555625" y="91440"/>
                  </a:lnTo>
                  <a:lnTo>
                    <a:pt x="569391" y="90932"/>
                  </a:lnTo>
                  <a:lnTo>
                    <a:pt x="569391" y="125095"/>
                  </a:lnTo>
                  <a:lnTo>
                    <a:pt x="590600" y="125095"/>
                  </a:lnTo>
                  <a:lnTo>
                    <a:pt x="590600" y="90932"/>
                  </a:lnTo>
                  <a:lnTo>
                    <a:pt x="590600" y="90043"/>
                  </a:lnTo>
                  <a:lnTo>
                    <a:pt x="628954" y="88011"/>
                  </a:lnTo>
                  <a:close/>
                </a:path>
                <a:path w="663575" h="167639">
                  <a:moveTo>
                    <a:pt x="659180" y="0"/>
                  </a:moveTo>
                  <a:lnTo>
                    <a:pt x="637209" y="0"/>
                  </a:lnTo>
                  <a:lnTo>
                    <a:pt x="637209" y="98679"/>
                  </a:lnTo>
                  <a:lnTo>
                    <a:pt x="604824" y="98679"/>
                  </a:lnTo>
                  <a:lnTo>
                    <a:pt x="604824" y="115570"/>
                  </a:lnTo>
                  <a:lnTo>
                    <a:pt x="637209" y="115570"/>
                  </a:lnTo>
                  <a:lnTo>
                    <a:pt x="637209" y="127635"/>
                  </a:lnTo>
                  <a:lnTo>
                    <a:pt x="659180" y="127635"/>
                  </a:lnTo>
                  <a:lnTo>
                    <a:pt x="659180" y="0"/>
                  </a:lnTo>
                  <a:close/>
                </a:path>
                <a:path w="663575" h="167639">
                  <a:moveTo>
                    <a:pt x="663244" y="144272"/>
                  </a:moveTo>
                  <a:lnTo>
                    <a:pt x="565200" y="144272"/>
                  </a:lnTo>
                  <a:lnTo>
                    <a:pt x="565200" y="110744"/>
                  </a:lnTo>
                  <a:lnTo>
                    <a:pt x="543483" y="110744"/>
                  </a:lnTo>
                  <a:lnTo>
                    <a:pt x="543483" y="162687"/>
                  </a:lnTo>
                  <a:lnTo>
                    <a:pt x="663244" y="162687"/>
                  </a:lnTo>
                  <a:lnTo>
                    <a:pt x="663244" y="144272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821435" y="1780032"/>
              <a:ext cx="8263255" cy="1224280"/>
            </a:xfrm>
            <a:custGeom>
              <a:avLst/>
              <a:gdLst/>
              <a:ahLst/>
              <a:cxnLst/>
              <a:rect l="l" t="t" r="r" b="b"/>
              <a:pathLst>
                <a:path w="8263255" h="1224280">
                  <a:moveTo>
                    <a:pt x="8263127" y="0"/>
                  </a:moveTo>
                  <a:lnTo>
                    <a:pt x="0" y="0"/>
                  </a:lnTo>
                  <a:lnTo>
                    <a:pt x="0" y="1223772"/>
                  </a:lnTo>
                  <a:lnTo>
                    <a:pt x="8263127" y="1223772"/>
                  </a:lnTo>
                  <a:lnTo>
                    <a:pt x="8263127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76527" y="2002535"/>
              <a:ext cx="144780" cy="144779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411605" y="2006091"/>
              <a:ext cx="1541780" cy="132080"/>
            </a:xfrm>
            <a:custGeom>
              <a:avLst/>
              <a:gdLst/>
              <a:ahLst/>
              <a:cxnLst/>
              <a:rect l="l" t="t" r="r" b="b"/>
              <a:pathLst>
                <a:path w="1541780" h="132080">
                  <a:moveTo>
                    <a:pt x="107950" y="115570"/>
                  </a:moveTo>
                  <a:lnTo>
                    <a:pt x="35306" y="115570"/>
                  </a:lnTo>
                  <a:lnTo>
                    <a:pt x="35306" y="106045"/>
                  </a:lnTo>
                  <a:lnTo>
                    <a:pt x="104648" y="106045"/>
                  </a:lnTo>
                  <a:lnTo>
                    <a:pt x="104648" y="69088"/>
                  </a:lnTo>
                  <a:lnTo>
                    <a:pt x="18161" y="69088"/>
                  </a:lnTo>
                  <a:lnTo>
                    <a:pt x="18161" y="83439"/>
                  </a:lnTo>
                  <a:lnTo>
                    <a:pt x="87503" y="83439"/>
                  </a:lnTo>
                  <a:lnTo>
                    <a:pt x="87503" y="92710"/>
                  </a:lnTo>
                  <a:lnTo>
                    <a:pt x="18161" y="92710"/>
                  </a:lnTo>
                  <a:lnTo>
                    <a:pt x="18161" y="129794"/>
                  </a:lnTo>
                  <a:lnTo>
                    <a:pt x="107950" y="129794"/>
                  </a:lnTo>
                  <a:lnTo>
                    <a:pt x="107950" y="115570"/>
                  </a:lnTo>
                  <a:close/>
                </a:path>
                <a:path w="1541780" h="132080">
                  <a:moveTo>
                    <a:pt x="122555" y="44577"/>
                  </a:moveTo>
                  <a:lnTo>
                    <a:pt x="102362" y="44577"/>
                  </a:lnTo>
                  <a:lnTo>
                    <a:pt x="103111" y="32080"/>
                  </a:lnTo>
                  <a:lnTo>
                    <a:pt x="103670" y="20828"/>
                  </a:lnTo>
                  <a:lnTo>
                    <a:pt x="104013" y="10833"/>
                  </a:lnTo>
                  <a:lnTo>
                    <a:pt x="104140" y="2032"/>
                  </a:lnTo>
                  <a:lnTo>
                    <a:pt x="17780" y="2032"/>
                  </a:lnTo>
                  <a:lnTo>
                    <a:pt x="17780" y="16383"/>
                  </a:lnTo>
                  <a:lnTo>
                    <a:pt x="86868" y="16383"/>
                  </a:lnTo>
                  <a:lnTo>
                    <a:pt x="86791" y="21653"/>
                  </a:lnTo>
                  <a:lnTo>
                    <a:pt x="86563" y="28105"/>
                  </a:lnTo>
                  <a:lnTo>
                    <a:pt x="86169" y="35750"/>
                  </a:lnTo>
                  <a:lnTo>
                    <a:pt x="85598" y="44577"/>
                  </a:lnTo>
                  <a:lnTo>
                    <a:pt x="0" y="44577"/>
                  </a:lnTo>
                  <a:lnTo>
                    <a:pt x="0" y="58928"/>
                  </a:lnTo>
                  <a:lnTo>
                    <a:pt x="122555" y="58928"/>
                  </a:lnTo>
                  <a:lnTo>
                    <a:pt x="122555" y="44577"/>
                  </a:lnTo>
                  <a:close/>
                </a:path>
                <a:path w="1541780" h="132080">
                  <a:moveTo>
                    <a:pt x="258191" y="99949"/>
                  </a:moveTo>
                  <a:lnTo>
                    <a:pt x="205486" y="99949"/>
                  </a:lnTo>
                  <a:lnTo>
                    <a:pt x="205486" y="81407"/>
                  </a:lnTo>
                  <a:lnTo>
                    <a:pt x="243713" y="81407"/>
                  </a:lnTo>
                  <a:lnTo>
                    <a:pt x="243713" y="67310"/>
                  </a:lnTo>
                  <a:lnTo>
                    <a:pt x="170307" y="67310"/>
                  </a:lnTo>
                  <a:lnTo>
                    <a:pt x="170307" y="52705"/>
                  </a:lnTo>
                  <a:lnTo>
                    <a:pt x="240284" y="52705"/>
                  </a:lnTo>
                  <a:lnTo>
                    <a:pt x="240284" y="11430"/>
                  </a:lnTo>
                  <a:lnTo>
                    <a:pt x="153289" y="11430"/>
                  </a:lnTo>
                  <a:lnTo>
                    <a:pt x="153289" y="25654"/>
                  </a:lnTo>
                  <a:lnTo>
                    <a:pt x="223012" y="25654"/>
                  </a:lnTo>
                  <a:lnTo>
                    <a:pt x="223012" y="38862"/>
                  </a:lnTo>
                  <a:lnTo>
                    <a:pt x="153035" y="38862"/>
                  </a:lnTo>
                  <a:lnTo>
                    <a:pt x="153035" y="81407"/>
                  </a:lnTo>
                  <a:lnTo>
                    <a:pt x="188341" y="81407"/>
                  </a:lnTo>
                  <a:lnTo>
                    <a:pt x="188341" y="99949"/>
                  </a:lnTo>
                  <a:lnTo>
                    <a:pt x="135636" y="99949"/>
                  </a:lnTo>
                  <a:lnTo>
                    <a:pt x="135636" y="114173"/>
                  </a:lnTo>
                  <a:lnTo>
                    <a:pt x="258191" y="114173"/>
                  </a:lnTo>
                  <a:lnTo>
                    <a:pt x="258191" y="99949"/>
                  </a:lnTo>
                  <a:close/>
                </a:path>
                <a:path w="1541780" h="132080">
                  <a:moveTo>
                    <a:pt x="384302" y="0"/>
                  </a:moveTo>
                  <a:lnTo>
                    <a:pt x="367411" y="0"/>
                  </a:lnTo>
                  <a:lnTo>
                    <a:pt x="367411" y="26162"/>
                  </a:lnTo>
                  <a:lnTo>
                    <a:pt x="341757" y="26162"/>
                  </a:lnTo>
                  <a:lnTo>
                    <a:pt x="341757" y="20066"/>
                  </a:lnTo>
                  <a:lnTo>
                    <a:pt x="341757" y="4318"/>
                  </a:lnTo>
                  <a:lnTo>
                    <a:pt x="325374" y="4318"/>
                  </a:lnTo>
                  <a:lnTo>
                    <a:pt x="325374" y="20066"/>
                  </a:lnTo>
                  <a:lnTo>
                    <a:pt x="325374" y="34417"/>
                  </a:lnTo>
                  <a:lnTo>
                    <a:pt x="325374" y="47625"/>
                  </a:lnTo>
                  <a:lnTo>
                    <a:pt x="294513" y="47625"/>
                  </a:lnTo>
                  <a:lnTo>
                    <a:pt x="294513" y="34417"/>
                  </a:lnTo>
                  <a:lnTo>
                    <a:pt x="325374" y="34417"/>
                  </a:lnTo>
                  <a:lnTo>
                    <a:pt x="325374" y="20066"/>
                  </a:lnTo>
                  <a:lnTo>
                    <a:pt x="294513" y="20066"/>
                  </a:lnTo>
                  <a:lnTo>
                    <a:pt x="294513" y="4318"/>
                  </a:lnTo>
                  <a:lnTo>
                    <a:pt x="278257" y="4318"/>
                  </a:lnTo>
                  <a:lnTo>
                    <a:pt x="278257" y="61849"/>
                  </a:lnTo>
                  <a:lnTo>
                    <a:pt x="341757" y="61849"/>
                  </a:lnTo>
                  <a:lnTo>
                    <a:pt x="341757" y="47625"/>
                  </a:lnTo>
                  <a:lnTo>
                    <a:pt x="341757" y="40767"/>
                  </a:lnTo>
                  <a:lnTo>
                    <a:pt x="367411" y="40767"/>
                  </a:lnTo>
                  <a:lnTo>
                    <a:pt x="367411" y="66294"/>
                  </a:lnTo>
                  <a:lnTo>
                    <a:pt x="384302" y="66294"/>
                  </a:lnTo>
                  <a:lnTo>
                    <a:pt x="384302" y="40767"/>
                  </a:lnTo>
                  <a:lnTo>
                    <a:pt x="384302" y="34417"/>
                  </a:lnTo>
                  <a:lnTo>
                    <a:pt x="384302" y="26162"/>
                  </a:lnTo>
                  <a:lnTo>
                    <a:pt x="384302" y="0"/>
                  </a:lnTo>
                  <a:close/>
                </a:path>
                <a:path w="1541780" h="132080">
                  <a:moveTo>
                    <a:pt x="387604" y="115824"/>
                  </a:moveTo>
                  <a:lnTo>
                    <a:pt x="315849" y="115824"/>
                  </a:lnTo>
                  <a:lnTo>
                    <a:pt x="315849" y="106934"/>
                  </a:lnTo>
                  <a:lnTo>
                    <a:pt x="384302" y="106934"/>
                  </a:lnTo>
                  <a:lnTo>
                    <a:pt x="384302" y="71374"/>
                  </a:lnTo>
                  <a:lnTo>
                    <a:pt x="298831" y="71374"/>
                  </a:lnTo>
                  <a:lnTo>
                    <a:pt x="298831" y="85598"/>
                  </a:lnTo>
                  <a:lnTo>
                    <a:pt x="367411" y="85598"/>
                  </a:lnTo>
                  <a:lnTo>
                    <a:pt x="367411" y="93853"/>
                  </a:lnTo>
                  <a:lnTo>
                    <a:pt x="298831" y="93853"/>
                  </a:lnTo>
                  <a:lnTo>
                    <a:pt x="298831" y="129921"/>
                  </a:lnTo>
                  <a:lnTo>
                    <a:pt x="387604" y="129921"/>
                  </a:lnTo>
                  <a:lnTo>
                    <a:pt x="387604" y="115824"/>
                  </a:lnTo>
                  <a:close/>
                </a:path>
                <a:path w="1541780" h="132080">
                  <a:moveTo>
                    <a:pt x="533527" y="51435"/>
                  </a:moveTo>
                  <a:lnTo>
                    <a:pt x="501523" y="23114"/>
                  </a:lnTo>
                  <a:lnTo>
                    <a:pt x="501523" y="2794"/>
                  </a:lnTo>
                  <a:lnTo>
                    <a:pt x="484886" y="2794"/>
                  </a:lnTo>
                  <a:lnTo>
                    <a:pt x="484886" y="23622"/>
                  </a:lnTo>
                  <a:lnTo>
                    <a:pt x="481965" y="31496"/>
                  </a:lnTo>
                  <a:lnTo>
                    <a:pt x="452120" y="56134"/>
                  </a:lnTo>
                  <a:lnTo>
                    <a:pt x="463550" y="68326"/>
                  </a:lnTo>
                  <a:lnTo>
                    <a:pt x="493649" y="40640"/>
                  </a:lnTo>
                  <a:lnTo>
                    <a:pt x="498856" y="47078"/>
                  </a:lnTo>
                  <a:lnTo>
                    <a:pt x="505536" y="53251"/>
                  </a:lnTo>
                  <a:lnTo>
                    <a:pt x="513664" y="59182"/>
                  </a:lnTo>
                  <a:lnTo>
                    <a:pt x="523240" y="64897"/>
                  </a:lnTo>
                  <a:lnTo>
                    <a:pt x="533527" y="51435"/>
                  </a:lnTo>
                  <a:close/>
                </a:path>
                <a:path w="1541780" h="132080">
                  <a:moveTo>
                    <a:pt x="563626" y="0"/>
                  </a:moveTo>
                  <a:lnTo>
                    <a:pt x="546862" y="0"/>
                  </a:lnTo>
                  <a:lnTo>
                    <a:pt x="546862" y="66294"/>
                  </a:lnTo>
                  <a:lnTo>
                    <a:pt x="563626" y="66294"/>
                  </a:lnTo>
                  <a:lnTo>
                    <a:pt x="563626" y="0"/>
                  </a:lnTo>
                  <a:close/>
                </a:path>
                <a:path w="1541780" h="132080">
                  <a:moveTo>
                    <a:pt x="567055" y="115570"/>
                  </a:moveTo>
                  <a:lnTo>
                    <a:pt x="495300" y="115570"/>
                  </a:lnTo>
                  <a:lnTo>
                    <a:pt x="495300" y="107061"/>
                  </a:lnTo>
                  <a:lnTo>
                    <a:pt x="563626" y="107061"/>
                  </a:lnTo>
                  <a:lnTo>
                    <a:pt x="563626" y="71374"/>
                  </a:lnTo>
                  <a:lnTo>
                    <a:pt x="478282" y="71374"/>
                  </a:lnTo>
                  <a:lnTo>
                    <a:pt x="478282" y="85852"/>
                  </a:lnTo>
                  <a:lnTo>
                    <a:pt x="546862" y="85852"/>
                  </a:lnTo>
                  <a:lnTo>
                    <a:pt x="546862" y="93853"/>
                  </a:lnTo>
                  <a:lnTo>
                    <a:pt x="478282" y="93853"/>
                  </a:lnTo>
                  <a:lnTo>
                    <a:pt x="478282" y="129921"/>
                  </a:lnTo>
                  <a:lnTo>
                    <a:pt x="567055" y="129921"/>
                  </a:lnTo>
                  <a:lnTo>
                    <a:pt x="567055" y="115570"/>
                  </a:lnTo>
                  <a:close/>
                </a:path>
                <a:path w="1541780" h="132080">
                  <a:moveTo>
                    <a:pt x="701421" y="0"/>
                  </a:moveTo>
                  <a:lnTo>
                    <a:pt x="684530" y="0"/>
                  </a:lnTo>
                  <a:lnTo>
                    <a:pt x="684530" y="46355"/>
                  </a:lnTo>
                  <a:lnTo>
                    <a:pt x="660019" y="46355"/>
                  </a:lnTo>
                  <a:lnTo>
                    <a:pt x="660019" y="39370"/>
                  </a:lnTo>
                  <a:lnTo>
                    <a:pt x="660019" y="9525"/>
                  </a:lnTo>
                  <a:lnTo>
                    <a:pt x="643001" y="9525"/>
                  </a:lnTo>
                  <a:lnTo>
                    <a:pt x="643001" y="39370"/>
                  </a:lnTo>
                  <a:lnTo>
                    <a:pt x="643001" y="53721"/>
                  </a:lnTo>
                  <a:lnTo>
                    <a:pt x="643001" y="81788"/>
                  </a:lnTo>
                  <a:lnTo>
                    <a:pt x="611124" y="81788"/>
                  </a:lnTo>
                  <a:lnTo>
                    <a:pt x="611124" y="53721"/>
                  </a:lnTo>
                  <a:lnTo>
                    <a:pt x="643001" y="53721"/>
                  </a:lnTo>
                  <a:lnTo>
                    <a:pt x="643001" y="39370"/>
                  </a:lnTo>
                  <a:lnTo>
                    <a:pt x="611124" y="39370"/>
                  </a:lnTo>
                  <a:lnTo>
                    <a:pt x="611124" y="9525"/>
                  </a:lnTo>
                  <a:lnTo>
                    <a:pt x="594233" y="9525"/>
                  </a:lnTo>
                  <a:lnTo>
                    <a:pt x="594233" y="96266"/>
                  </a:lnTo>
                  <a:lnTo>
                    <a:pt x="660019" y="96266"/>
                  </a:lnTo>
                  <a:lnTo>
                    <a:pt x="660019" y="81788"/>
                  </a:lnTo>
                  <a:lnTo>
                    <a:pt x="660019" y="60833"/>
                  </a:lnTo>
                  <a:lnTo>
                    <a:pt x="684530" y="60833"/>
                  </a:lnTo>
                  <a:lnTo>
                    <a:pt x="684530" y="131953"/>
                  </a:lnTo>
                  <a:lnTo>
                    <a:pt x="701421" y="131953"/>
                  </a:lnTo>
                  <a:lnTo>
                    <a:pt x="701421" y="60833"/>
                  </a:lnTo>
                  <a:lnTo>
                    <a:pt x="701421" y="53721"/>
                  </a:lnTo>
                  <a:lnTo>
                    <a:pt x="701421" y="46355"/>
                  </a:lnTo>
                  <a:lnTo>
                    <a:pt x="701421" y="0"/>
                  </a:lnTo>
                  <a:close/>
                </a:path>
                <a:path w="1541780" h="132080">
                  <a:moveTo>
                    <a:pt x="811022" y="2667"/>
                  </a:moveTo>
                  <a:lnTo>
                    <a:pt x="794004" y="2667"/>
                  </a:lnTo>
                  <a:lnTo>
                    <a:pt x="794004" y="45212"/>
                  </a:lnTo>
                  <a:lnTo>
                    <a:pt x="776605" y="45212"/>
                  </a:lnTo>
                  <a:lnTo>
                    <a:pt x="778891" y="37503"/>
                  </a:lnTo>
                  <a:lnTo>
                    <a:pt x="780796" y="29235"/>
                  </a:lnTo>
                  <a:lnTo>
                    <a:pt x="782320" y="20408"/>
                  </a:lnTo>
                  <a:lnTo>
                    <a:pt x="783463" y="11049"/>
                  </a:lnTo>
                  <a:lnTo>
                    <a:pt x="729996" y="11049"/>
                  </a:lnTo>
                  <a:lnTo>
                    <a:pt x="729996" y="25400"/>
                  </a:lnTo>
                  <a:lnTo>
                    <a:pt x="765048" y="25400"/>
                  </a:lnTo>
                  <a:lnTo>
                    <a:pt x="764286" y="30353"/>
                  </a:lnTo>
                  <a:lnTo>
                    <a:pt x="762889" y="35687"/>
                  </a:lnTo>
                  <a:lnTo>
                    <a:pt x="761111" y="41529"/>
                  </a:lnTo>
                  <a:lnTo>
                    <a:pt x="723011" y="45085"/>
                  </a:lnTo>
                  <a:lnTo>
                    <a:pt x="729234" y="59563"/>
                  </a:lnTo>
                  <a:lnTo>
                    <a:pt x="755142" y="55753"/>
                  </a:lnTo>
                  <a:lnTo>
                    <a:pt x="747585" y="67906"/>
                  </a:lnTo>
                  <a:lnTo>
                    <a:pt x="739800" y="78028"/>
                  </a:lnTo>
                  <a:lnTo>
                    <a:pt x="731774" y="86144"/>
                  </a:lnTo>
                  <a:lnTo>
                    <a:pt x="723519" y="92202"/>
                  </a:lnTo>
                  <a:lnTo>
                    <a:pt x="737235" y="102616"/>
                  </a:lnTo>
                  <a:lnTo>
                    <a:pt x="746544" y="94145"/>
                  </a:lnTo>
                  <a:lnTo>
                    <a:pt x="755243" y="84150"/>
                  </a:lnTo>
                  <a:lnTo>
                    <a:pt x="763358" y="72618"/>
                  </a:lnTo>
                  <a:lnTo>
                    <a:pt x="770890" y="59563"/>
                  </a:lnTo>
                  <a:lnTo>
                    <a:pt x="794004" y="59563"/>
                  </a:lnTo>
                  <a:lnTo>
                    <a:pt x="794004" y="128143"/>
                  </a:lnTo>
                  <a:lnTo>
                    <a:pt x="811022" y="128143"/>
                  </a:lnTo>
                  <a:lnTo>
                    <a:pt x="811022" y="59563"/>
                  </a:lnTo>
                  <a:lnTo>
                    <a:pt x="811022" y="55753"/>
                  </a:lnTo>
                  <a:lnTo>
                    <a:pt x="811022" y="45212"/>
                  </a:lnTo>
                  <a:lnTo>
                    <a:pt x="811022" y="2667"/>
                  </a:lnTo>
                  <a:close/>
                </a:path>
                <a:path w="1541780" h="132080">
                  <a:moveTo>
                    <a:pt x="838835" y="0"/>
                  </a:moveTo>
                  <a:lnTo>
                    <a:pt x="821817" y="0"/>
                  </a:lnTo>
                  <a:lnTo>
                    <a:pt x="821817" y="131953"/>
                  </a:lnTo>
                  <a:lnTo>
                    <a:pt x="838835" y="131953"/>
                  </a:lnTo>
                  <a:lnTo>
                    <a:pt x="838835" y="0"/>
                  </a:lnTo>
                  <a:close/>
                </a:path>
                <a:path w="1541780" h="132080">
                  <a:moveTo>
                    <a:pt x="972820" y="0"/>
                  </a:moveTo>
                  <a:lnTo>
                    <a:pt x="955802" y="0"/>
                  </a:lnTo>
                  <a:lnTo>
                    <a:pt x="955802" y="46609"/>
                  </a:lnTo>
                  <a:lnTo>
                    <a:pt x="932815" y="46609"/>
                  </a:lnTo>
                  <a:lnTo>
                    <a:pt x="931545" y="38138"/>
                  </a:lnTo>
                  <a:lnTo>
                    <a:pt x="929322" y="30632"/>
                  </a:lnTo>
                  <a:lnTo>
                    <a:pt x="926134" y="24091"/>
                  </a:lnTo>
                  <a:lnTo>
                    <a:pt x="925309" y="22987"/>
                  </a:lnTo>
                  <a:lnTo>
                    <a:pt x="922020" y="18542"/>
                  </a:lnTo>
                  <a:lnTo>
                    <a:pt x="917054" y="14122"/>
                  </a:lnTo>
                  <a:lnTo>
                    <a:pt x="916393" y="13754"/>
                  </a:lnTo>
                  <a:lnTo>
                    <a:pt x="916393" y="64058"/>
                  </a:lnTo>
                  <a:lnTo>
                    <a:pt x="914781" y="71374"/>
                  </a:lnTo>
                  <a:lnTo>
                    <a:pt x="911225" y="77089"/>
                  </a:lnTo>
                  <a:lnTo>
                    <a:pt x="907796" y="82677"/>
                  </a:lnTo>
                  <a:lnTo>
                    <a:pt x="903605" y="85471"/>
                  </a:lnTo>
                  <a:lnTo>
                    <a:pt x="893445" y="85471"/>
                  </a:lnTo>
                  <a:lnTo>
                    <a:pt x="889254" y="82677"/>
                  </a:lnTo>
                  <a:lnTo>
                    <a:pt x="885825" y="76962"/>
                  </a:lnTo>
                  <a:lnTo>
                    <a:pt x="882269" y="71374"/>
                  </a:lnTo>
                  <a:lnTo>
                    <a:pt x="880554" y="64058"/>
                  </a:lnTo>
                  <a:lnTo>
                    <a:pt x="880516" y="44577"/>
                  </a:lnTo>
                  <a:lnTo>
                    <a:pt x="882269" y="37084"/>
                  </a:lnTo>
                  <a:lnTo>
                    <a:pt x="885571" y="31369"/>
                  </a:lnTo>
                  <a:lnTo>
                    <a:pt x="888873" y="25781"/>
                  </a:lnTo>
                  <a:lnTo>
                    <a:pt x="893191" y="22987"/>
                  </a:lnTo>
                  <a:lnTo>
                    <a:pt x="903859" y="22987"/>
                  </a:lnTo>
                  <a:lnTo>
                    <a:pt x="908177" y="25781"/>
                  </a:lnTo>
                  <a:lnTo>
                    <a:pt x="914781" y="36957"/>
                  </a:lnTo>
                  <a:lnTo>
                    <a:pt x="916305" y="44005"/>
                  </a:lnTo>
                  <a:lnTo>
                    <a:pt x="916393" y="64058"/>
                  </a:lnTo>
                  <a:lnTo>
                    <a:pt x="916393" y="13754"/>
                  </a:lnTo>
                  <a:lnTo>
                    <a:pt x="911504" y="10947"/>
                  </a:lnTo>
                  <a:lnTo>
                    <a:pt x="905332" y="9029"/>
                  </a:lnTo>
                  <a:lnTo>
                    <a:pt x="898525" y="8382"/>
                  </a:lnTo>
                  <a:lnTo>
                    <a:pt x="890993" y="9144"/>
                  </a:lnTo>
                  <a:lnTo>
                    <a:pt x="864311" y="44005"/>
                  </a:lnTo>
                  <a:lnTo>
                    <a:pt x="863727" y="54102"/>
                  </a:lnTo>
                  <a:lnTo>
                    <a:pt x="864311" y="64058"/>
                  </a:lnTo>
                  <a:lnTo>
                    <a:pt x="884313" y="96824"/>
                  </a:lnTo>
                  <a:lnTo>
                    <a:pt x="898525" y="99949"/>
                  </a:lnTo>
                  <a:lnTo>
                    <a:pt x="905281" y="99314"/>
                  </a:lnTo>
                  <a:lnTo>
                    <a:pt x="911440" y="97396"/>
                  </a:lnTo>
                  <a:lnTo>
                    <a:pt x="916990" y="94221"/>
                  </a:lnTo>
                  <a:lnTo>
                    <a:pt x="921893" y="89789"/>
                  </a:lnTo>
                  <a:lnTo>
                    <a:pt x="925106" y="85471"/>
                  </a:lnTo>
                  <a:lnTo>
                    <a:pt x="926058" y="84201"/>
                  </a:lnTo>
                  <a:lnTo>
                    <a:pt x="929259" y="77533"/>
                  </a:lnTo>
                  <a:lnTo>
                    <a:pt x="931494" y="69824"/>
                  </a:lnTo>
                  <a:lnTo>
                    <a:pt x="932815" y="61087"/>
                  </a:lnTo>
                  <a:lnTo>
                    <a:pt x="955802" y="61087"/>
                  </a:lnTo>
                  <a:lnTo>
                    <a:pt x="955802" y="131953"/>
                  </a:lnTo>
                  <a:lnTo>
                    <a:pt x="972820" y="131953"/>
                  </a:lnTo>
                  <a:lnTo>
                    <a:pt x="972820" y="61087"/>
                  </a:lnTo>
                  <a:lnTo>
                    <a:pt x="972820" y="46609"/>
                  </a:lnTo>
                  <a:lnTo>
                    <a:pt x="972820" y="0"/>
                  </a:lnTo>
                  <a:close/>
                </a:path>
                <a:path w="1541780" h="132080">
                  <a:moveTo>
                    <a:pt x="1126363" y="85598"/>
                  </a:moveTo>
                  <a:lnTo>
                    <a:pt x="1098118" y="57175"/>
                  </a:lnTo>
                  <a:lnTo>
                    <a:pt x="1092708" y="8763"/>
                  </a:lnTo>
                  <a:lnTo>
                    <a:pt x="1075436" y="8763"/>
                  </a:lnTo>
                  <a:lnTo>
                    <a:pt x="1075436" y="34417"/>
                  </a:lnTo>
                  <a:lnTo>
                    <a:pt x="1074813" y="42468"/>
                  </a:lnTo>
                  <a:lnTo>
                    <a:pt x="1054265" y="79590"/>
                  </a:lnTo>
                  <a:lnTo>
                    <a:pt x="1040257" y="89408"/>
                  </a:lnTo>
                  <a:lnTo>
                    <a:pt x="1053592" y="101473"/>
                  </a:lnTo>
                  <a:lnTo>
                    <a:pt x="1062850" y="94094"/>
                  </a:lnTo>
                  <a:lnTo>
                    <a:pt x="1071016" y="85826"/>
                  </a:lnTo>
                  <a:lnTo>
                    <a:pt x="1078090" y="76657"/>
                  </a:lnTo>
                  <a:lnTo>
                    <a:pt x="1084072" y="66548"/>
                  </a:lnTo>
                  <a:lnTo>
                    <a:pt x="1090180" y="75958"/>
                  </a:lnTo>
                  <a:lnTo>
                    <a:pt x="1097280" y="84543"/>
                  </a:lnTo>
                  <a:lnTo>
                    <a:pt x="1105319" y="92290"/>
                  </a:lnTo>
                  <a:lnTo>
                    <a:pt x="1114298" y="99187"/>
                  </a:lnTo>
                  <a:lnTo>
                    <a:pt x="1126363" y="85598"/>
                  </a:lnTo>
                  <a:close/>
                </a:path>
                <a:path w="1541780" h="132080">
                  <a:moveTo>
                    <a:pt x="1153033" y="0"/>
                  </a:moveTo>
                  <a:lnTo>
                    <a:pt x="1135888" y="0"/>
                  </a:lnTo>
                  <a:lnTo>
                    <a:pt x="1135888" y="131953"/>
                  </a:lnTo>
                  <a:lnTo>
                    <a:pt x="1153033" y="131953"/>
                  </a:lnTo>
                  <a:lnTo>
                    <a:pt x="1153033" y="0"/>
                  </a:lnTo>
                  <a:close/>
                </a:path>
                <a:path w="1541780" h="132080">
                  <a:moveTo>
                    <a:pt x="1257554" y="51816"/>
                  </a:moveTo>
                  <a:lnTo>
                    <a:pt x="1251064" y="49415"/>
                  </a:lnTo>
                  <a:lnTo>
                    <a:pt x="1245120" y="46228"/>
                  </a:lnTo>
                  <a:lnTo>
                    <a:pt x="1239672" y="42291"/>
                  </a:lnTo>
                  <a:lnTo>
                    <a:pt x="1237526" y="40259"/>
                  </a:lnTo>
                  <a:lnTo>
                    <a:pt x="1234694" y="37592"/>
                  </a:lnTo>
                  <a:lnTo>
                    <a:pt x="1228471" y="30734"/>
                  </a:lnTo>
                  <a:lnTo>
                    <a:pt x="1225423" y="23241"/>
                  </a:lnTo>
                  <a:lnTo>
                    <a:pt x="1225423" y="2794"/>
                  </a:lnTo>
                  <a:lnTo>
                    <a:pt x="1208913" y="2794"/>
                  </a:lnTo>
                  <a:lnTo>
                    <a:pt x="1208913" y="23749"/>
                  </a:lnTo>
                  <a:lnTo>
                    <a:pt x="1205992" y="31750"/>
                  </a:lnTo>
                  <a:lnTo>
                    <a:pt x="1176020" y="56515"/>
                  </a:lnTo>
                  <a:lnTo>
                    <a:pt x="1187577" y="68326"/>
                  </a:lnTo>
                  <a:lnTo>
                    <a:pt x="1217803" y="40259"/>
                  </a:lnTo>
                  <a:lnTo>
                    <a:pt x="1223149" y="47028"/>
                  </a:lnTo>
                  <a:lnTo>
                    <a:pt x="1229855" y="53390"/>
                  </a:lnTo>
                  <a:lnTo>
                    <a:pt x="1237907" y="59359"/>
                  </a:lnTo>
                  <a:lnTo>
                    <a:pt x="1247267" y="64897"/>
                  </a:lnTo>
                  <a:lnTo>
                    <a:pt x="1257554" y="51816"/>
                  </a:lnTo>
                  <a:close/>
                </a:path>
                <a:path w="1541780" h="132080">
                  <a:moveTo>
                    <a:pt x="1291082" y="0"/>
                  </a:moveTo>
                  <a:lnTo>
                    <a:pt x="1274191" y="0"/>
                  </a:lnTo>
                  <a:lnTo>
                    <a:pt x="1274191" y="20447"/>
                  </a:lnTo>
                  <a:lnTo>
                    <a:pt x="1246124" y="20447"/>
                  </a:lnTo>
                  <a:lnTo>
                    <a:pt x="1246124" y="34290"/>
                  </a:lnTo>
                  <a:lnTo>
                    <a:pt x="1274191" y="34290"/>
                  </a:lnTo>
                  <a:lnTo>
                    <a:pt x="1274191" y="66294"/>
                  </a:lnTo>
                  <a:lnTo>
                    <a:pt x="1291082" y="66294"/>
                  </a:lnTo>
                  <a:lnTo>
                    <a:pt x="1291082" y="0"/>
                  </a:lnTo>
                  <a:close/>
                </a:path>
                <a:path w="1541780" h="132080">
                  <a:moveTo>
                    <a:pt x="1294384" y="115570"/>
                  </a:moveTo>
                  <a:lnTo>
                    <a:pt x="1222629" y="115570"/>
                  </a:lnTo>
                  <a:lnTo>
                    <a:pt x="1222629" y="107061"/>
                  </a:lnTo>
                  <a:lnTo>
                    <a:pt x="1291082" y="107061"/>
                  </a:lnTo>
                  <a:lnTo>
                    <a:pt x="1291082" y="71374"/>
                  </a:lnTo>
                  <a:lnTo>
                    <a:pt x="1205611" y="71374"/>
                  </a:lnTo>
                  <a:lnTo>
                    <a:pt x="1205611" y="85852"/>
                  </a:lnTo>
                  <a:lnTo>
                    <a:pt x="1274191" y="85852"/>
                  </a:lnTo>
                  <a:lnTo>
                    <a:pt x="1274191" y="93853"/>
                  </a:lnTo>
                  <a:lnTo>
                    <a:pt x="1205611" y="93853"/>
                  </a:lnTo>
                  <a:lnTo>
                    <a:pt x="1205611" y="129921"/>
                  </a:lnTo>
                  <a:lnTo>
                    <a:pt x="1294384" y="129921"/>
                  </a:lnTo>
                  <a:lnTo>
                    <a:pt x="1294384" y="115570"/>
                  </a:lnTo>
                  <a:close/>
                </a:path>
                <a:path w="1541780" h="132080">
                  <a:moveTo>
                    <a:pt x="1387729" y="54102"/>
                  </a:moveTo>
                  <a:lnTo>
                    <a:pt x="1387106" y="44005"/>
                  </a:lnTo>
                  <a:lnTo>
                    <a:pt x="1385341" y="35166"/>
                  </a:lnTo>
                  <a:lnTo>
                    <a:pt x="1382369" y="27368"/>
                  </a:lnTo>
                  <a:lnTo>
                    <a:pt x="1379626" y="22987"/>
                  </a:lnTo>
                  <a:lnTo>
                    <a:pt x="1378204" y="20701"/>
                  </a:lnTo>
                  <a:lnTo>
                    <a:pt x="1373124" y="15303"/>
                  </a:lnTo>
                  <a:lnTo>
                    <a:pt x="1371028" y="13944"/>
                  </a:lnTo>
                  <a:lnTo>
                    <a:pt x="1371028" y="64135"/>
                  </a:lnTo>
                  <a:lnTo>
                    <a:pt x="1369314" y="71501"/>
                  </a:lnTo>
                  <a:lnTo>
                    <a:pt x="1365885" y="77089"/>
                  </a:lnTo>
                  <a:lnTo>
                    <a:pt x="1362329" y="82677"/>
                  </a:lnTo>
                  <a:lnTo>
                    <a:pt x="1358138" y="85471"/>
                  </a:lnTo>
                  <a:lnTo>
                    <a:pt x="1347978" y="85471"/>
                  </a:lnTo>
                  <a:lnTo>
                    <a:pt x="1343787" y="82677"/>
                  </a:lnTo>
                  <a:lnTo>
                    <a:pt x="1340358" y="76962"/>
                  </a:lnTo>
                  <a:lnTo>
                    <a:pt x="1336802" y="71374"/>
                  </a:lnTo>
                  <a:lnTo>
                    <a:pt x="1335227" y="64135"/>
                  </a:lnTo>
                  <a:lnTo>
                    <a:pt x="1335265" y="44005"/>
                  </a:lnTo>
                  <a:lnTo>
                    <a:pt x="1336802" y="36957"/>
                  </a:lnTo>
                  <a:lnTo>
                    <a:pt x="1340231" y="31369"/>
                  </a:lnTo>
                  <a:lnTo>
                    <a:pt x="1343533" y="25781"/>
                  </a:lnTo>
                  <a:lnTo>
                    <a:pt x="1347851" y="22987"/>
                  </a:lnTo>
                  <a:lnTo>
                    <a:pt x="1358392" y="22987"/>
                  </a:lnTo>
                  <a:lnTo>
                    <a:pt x="1362710" y="25781"/>
                  </a:lnTo>
                  <a:lnTo>
                    <a:pt x="1369314" y="36957"/>
                  </a:lnTo>
                  <a:lnTo>
                    <a:pt x="1370952" y="44005"/>
                  </a:lnTo>
                  <a:lnTo>
                    <a:pt x="1371028" y="64135"/>
                  </a:lnTo>
                  <a:lnTo>
                    <a:pt x="1371028" y="13944"/>
                  </a:lnTo>
                  <a:lnTo>
                    <a:pt x="1367193" y="11430"/>
                  </a:lnTo>
                  <a:lnTo>
                    <a:pt x="1360538" y="9144"/>
                  </a:lnTo>
                  <a:lnTo>
                    <a:pt x="1353058" y="8382"/>
                  </a:lnTo>
                  <a:lnTo>
                    <a:pt x="1345539" y="9156"/>
                  </a:lnTo>
                  <a:lnTo>
                    <a:pt x="1318958" y="44005"/>
                  </a:lnTo>
                  <a:lnTo>
                    <a:pt x="1318387" y="54102"/>
                  </a:lnTo>
                  <a:lnTo>
                    <a:pt x="1318983" y="64135"/>
                  </a:lnTo>
                  <a:lnTo>
                    <a:pt x="1338935" y="96837"/>
                  </a:lnTo>
                  <a:lnTo>
                    <a:pt x="1353058" y="99949"/>
                  </a:lnTo>
                  <a:lnTo>
                    <a:pt x="1360576" y="99174"/>
                  </a:lnTo>
                  <a:lnTo>
                    <a:pt x="1367332" y="96824"/>
                  </a:lnTo>
                  <a:lnTo>
                    <a:pt x="1373238" y="92989"/>
                  </a:lnTo>
                  <a:lnTo>
                    <a:pt x="1378331" y="87630"/>
                  </a:lnTo>
                  <a:lnTo>
                    <a:pt x="1379639" y="85471"/>
                  </a:lnTo>
                  <a:lnTo>
                    <a:pt x="1382420" y="80899"/>
                  </a:lnTo>
                  <a:lnTo>
                    <a:pt x="1385354" y="73063"/>
                  </a:lnTo>
                  <a:lnTo>
                    <a:pt x="1387132" y="64135"/>
                  </a:lnTo>
                  <a:lnTo>
                    <a:pt x="1387729" y="54102"/>
                  </a:lnTo>
                  <a:close/>
                </a:path>
                <a:path w="1541780" h="132080">
                  <a:moveTo>
                    <a:pt x="1424559" y="0"/>
                  </a:moveTo>
                  <a:lnTo>
                    <a:pt x="1407541" y="0"/>
                  </a:lnTo>
                  <a:lnTo>
                    <a:pt x="1407541" y="131953"/>
                  </a:lnTo>
                  <a:lnTo>
                    <a:pt x="1424559" y="131953"/>
                  </a:lnTo>
                  <a:lnTo>
                    <a:pt x="1424559" y="0"/>
                  </a:lnTo>
                  <a:close/>
                </a:path>
                <a:path w="1541780" h="132080">
                  <a:moveTo>
                    <a:pt x="1541780" y="17272"/>
                  </a:moveTo>
                  <a:lnTo>
                    <a:pt x="1529715" y="17272"/>
                  </a:lnTo>
                  <a:lnTo>
                    <a:pt x="1522920" y="22161"/>
                  </a:lnTo>
                  <a:lnTo>
                    <a:pt x="1515910" y="26314"/>
                  </a:lnTo>
                  <a:lnTo>
                    <a:pt x="1508683" y="29730"/>
                  </a:lnTo>
                  <a:lnTo>
                    <a:pt x="1501267" y="32385"/>
                  </a:lnTo>
                  <a:lnTo>
                    <a:pt x="1501267" y="49276"/>
                  </a:lnTo>
                  <a:lnTo>
                    <a:pt x="1522603" y="40513"/>
                  </a:lnTo>
                  <a:lnTo>
                    <a:pt x="1522603" y="119634"/>
                  </a:lnTo>
                  <a:lnTo>
                    <a:pt x="1541780" y="119634"/>
                  </a:lnTo>
                  <a:lnTo>
                    <a:pt x="1541780" y="17272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980817" y="2006092"/>
              <a:ext cx="129158" cy="131953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3165729" y="2006092"/>
              <a:ext cx="1064260" cy="132080"/>
            </a:xfrm>
            <a:custGeom>
              <a:avLst/>
              <a:gdLst/>
              <a:ahLst/>
              <a:cxnLst/>
              <a:rect l="l" t="t" r="r" b="b"/>
              <a:pathLst>
                <a:path w="1064260" h="132080">
                  <a:moveTo>
                    <a:pt x="393826" y="100075"/>
                  </a:moveTo>
                  <a:lnTo>
                    <a:pt x="271271" y="100075"/>
                  </a:lnTo>
                  <a:lnTo>
                    <a:pt x="271271" y="114300"/>
                  </a:lnTo>
                  <a:lnTo>
                    <a:pt x="393826" y="114300"/>
                  </a:lnTo>
                  <a:lnTo>
                    <a:pt x="393826" y="100075"/>
                  </a:lnTo>
                  <a:close/>
                </a:path>
                <a:path w="1064260" h="132080">
                  <a:moveTo>
                    <a:pt x="936370" y="98298"/>
                  </a:moveTo>
                  <a:lnTo>
                    <a:pt x="813816" y="98298"/>
                  </a:lnTo>
                  <a:lnTo>
                    <a:pt x="813816" y="112395"/>
                  </a:lnTo>
                  <a:lnTo>
                    <a:pt x="936370" y="112395"/>
                  </a:lnTo>
                  <a:lnTo>
                    <a:pt x="936370" y="98298"/>
                  </a:lnTo>
                  <a:close/>
                </a:path>
                <a:path w="1064260" h="132080">
                  <a:moveTo>
                    <a:pt x="122555" y="98298"/>
                  </a:moveTo>
                  <a:lnTo>
                    <a:pt x="0" y="98298"/>
                  </a:lnTo>
                  <a:lnTo>
                    <a:pt x="0" y="112395"/>
                  </a:lnTo>
                  <a:lnTo>
                    <a:pt x="122555" y="112395"/>
                  </a:lnTo>
                  <a:lnTo>
                    <a:pt x="122555" y="98298"/>
                  </a:lnTo>
                  <a:close/>
                </a:path>
                <a:path w="1064260" h="132080">
                  <a:moveTo>
                    <a:pt x="1064006" y="80263"/>
                  </a:moveTo>
                  <a:lnTo>
                    <a:pt x="979678" y="80263"/>
                  </a:lnTo>
                  <a:lnTo>
                    <a:pt x="979678" y="129159"/>
                  </a:lnTo>
                  <a:lnTo>
                    <a:pt x="1064006" y="129159"/>
                  </a:lnTo>
                  <a:lnTo>
                    <a:pt x="1064006" y="114935"/>
                  </a:lnTo>
                  <a:lnTo>
                    <a:pt x="996695" y="114935"/>
                  </a:lnTo>
                  <a:lnTo>
                    <a:pt x="996695" y="94742"/>
                  </a:lnTo>
                  <a:lnTo>
                    <a:pt x="1064006" y="94742"/>
                  </a:lnTo>
                  <a:lnTo>
                    <a:pt x="1064006" y="80263"/>
                  </a:lnTo>
                  <a:close/>
                </a:path>
                <a:path w="1064260" h="132080">
                  <a:moveTo>
                    <a:pt x="1064006" y="94742"/>
                  </a:moveTo>
                  <a:lnTo>
                    <a:pt x="1046987" y="94742"/>
                  </a:lnTo>
                  <a:lnTo>
                    <a:pt x="1046987" y="114935"/>
                  </a:lnTo>
                  <a:lnTo>
                    <a:pt x="1064006" y="114935"/>
                  </a:lnTo>
                  <a:lnTo>
                    <a:pt x="1064006" y="94742"/>
                  </a:lnTo>
                  <a:close/>
                </a:path>
                <a:path w="1064260" h="132080">
                  <a:moveTo>
                    <a:pt x="511682" y="78486"/>
                  </a:moveTo>
                  <a:lnTo>
                    <a:pt x="424815" y="78486"/>
                  </a:lnTo>
                  <a:lnTo>
                    <a:pt x="424815" y="91948"/>
                  </a:lnTo>
                  <a:lnTo>
                    <a:pt x="494410" y="91948"/>
                  </a:lnTo>
                  <a:lnTo>
                    <a:pt x="494410" y="98298"/>
                  </a:lnTo>
                  <a:lnTo>
                    <a:pt x="424815" y="98298"/>
                  </a:lnTo>
                  <a:lnTo>
                    <a:pt x="424815" y="130937"/>
                  </a:lnTo>
                  <a:lnTo>
                    <a:pt x="514349" y="130937"/>
                  </a:lnTo>
                  <a:lnTo>
                    <a:pt x="514349" y="117475"/>
                  </a:lnTo>
                  <a:lnTo>
                    <a:pt x="441959" y="117475"/>
                  </a:lnTo>
                  <a:lnTo>
                    <a:pt x="441959" y="110871"/>
                  </a:lnTo>
                  <a:lnTo>
                    <a:pt x="511682" y="110871"/>
                  </a:lnTo>
                  <a:lnTo>
                    <a:pt x="511682" y="78486"/>
                  </a:lnTo>
                  <a:close/>
                </a:path>
                <a:path w="1064260" h="132080">
                  <a:moveTo>
                    <a:pt x="529462" y="58038"/>
                  </a:moveTo>
                  <a:lnTo>
                    <a:pt x="406907" y="58038"/>
                  </a:lnTo>
                  <a:lnTo>
                    <a:pt x="406907" y="71882"/>
                  </a:lnTo>
                  <a:lnTo>
                    <a:pt x="529462" y="71882"/>
                  </a:lnTo>
                  <a:lnTo>
                    <a:pt x="529462" y="58038"/>
                  </a:lnTo>
                  <a:close/>
                </a:path>
                <a:path w="1064260" h="132080">
                  <a:moveTo>
                    <a:pt x="206120" y="11175"/>
                  </a:moveTo>
                  <a:lnTo>
                    <a:pt x="142240" y="11175"/>
                  </a:lnTo>
                  <a:lnTo>
                    <a:pt x="142240" y="94869"/>
                  </a:lnTo>
                  <a:lnTo>
                    <a:pt x="206120" y="94869"/>
                  </a:lnTo>
                  <a:lnTo>
                    <a:pt x="206120" y="80518"/>
                  </a:lnTo>
                  <a:lnTo>
                    <a:pt x="159257" y="80518"/>
                  </a:lnTo>
                  <a:lnTo>
                    <a:pt x="159257" y="25527"/>
                  </a:lnTo>
                  <a:lnTo>
                    <a:pt x="206120" y="25527"/>
                  </a:lnTo>
                  <a:lnTo>
                    <a:pt x="206120" y="11175"/>
                  </a:lnTo>
                  <a:close/>
                </a:path>
                <a:path w="1064260" h="132080">
                  <a:moveTo>
                    <a:pt x="206120" y="25527"/>
                  </a:moveTo>
                  <a:lnTo>
                    <a:pt x="189103" y="25527"/>
                  </a:lnTo>
                  <a:lnTo>
                    <a:pt x="189103" y="80518"/>
                  </a:lnTo>
                  <a:lnTo>
                    <a:pt x="206120" y="80518"/>
                  </a:lnTo>
                  <a:lnTo>
                    <a:pt x="206120" y="25527"/>
                  </a:lnTo>
                  <a:close/>
                </a:path>
                <a:path w="1064260" h="132080">
                  <a:moveTo>
                    <a:pt x="376300" y="11557"/>
                  </a:moveTo>
                  <a:lnTo>
                    <a:pt x="289306" y="11557"/>
                  </a:lnTo>
                  <a:lnTo>
                    <a:pt x="289306" y="78612"/>
                  </a:lnTo>
                  <a:lnTo>
                    <a:pt x="378459" y="78612"/>
                  </a:lnTo>
                  <a:lnTo>
                    <a:pt x="378459" y="64388"/>
                  </a:lnTo>
                  <a:lnTo>
                    <a:pt x="306578" y="64388"/>
                  </a:lnTo>
                  <a:lnTo>
                    <a:pt x="306578" y="51943"/>
                  </a:lnTo>
                  <a:lnTo>
                    <a:pt x="372491" y="51943"/>
                  </a:lnTo>
                  <a:lnTo>
                    <a:pt x="372491" y="37846"/>
                  </a:lnTo>
                  <a:lnTo>
                    <a:pt x="306578" y="37846"/>
                  </a:lnTo>
                  <a:lnTo>
                    <a:pt x="306578" y="25781"/>
                  </a:lnTo>
                  <a:lnTo>
                    <a:pt x="376300" y="25781"/>
                  </a:lnTo>
                  <a:lnTo>
                    <a:pt x="376300" y="11557"/>
                  </a:lnTo>
                  <a:close/>
                </a:path>
                <a:path w="1064260" h="132080">
                  <a:moveTo>
                    <a:pt x="568832" y="9525"/>
                  </a:moveTo>
                  <a:lnTo>
                    <a:pt x="551942" y="9525"/>
                  </a:lnTo>
                  <a:lnTo>
                    <a:pt x="551942" y="93091"/>
                  </a:lnTo>
                  <a:lnTo>
                    <a:pt x="581659" y="93218"/>
                  </a:lnTo>
                  <a:lnTo>
                    <a:pt x="596042" y="92999"/>
                  </a:lnTo>
                  <a:lnTo>
                    <a:pt x="608330" y="92328"/>
                  </a:lnTo>
                  <a:lnTo>
                    <a:pt x="618521" y="91182"/>
                  </a:lnTo>
                  <a:lnTo>
                    <a:pt x="626618" y="89535"/>
                  </a:lnTo>
                  <a:lnTo>
                    <a:pt x="625202" y="78612"/>
                  </a:lnTo>
                  <a:lnTo>
                    <a:pt x="568832" y="78612"/>
                  </a:lnTo>
                  <a:lnTo>
                    <a:pt x="568832" y="9525"/>
                  </a:lnTo>
                  <a:close/>
                </a:path>
                <a:path w="1064260" h="132080">
                  <a:moveTo>
                    <a:pt x="624840" y="75819"/>
                  </a:moveTo>
                  <a:lnTo>
                    <a:pt x="568832" y="78612"/>
                  </a:lnTo>
                  <a:lnTo>
                    <a:pt x="625202" y="78612"/>
                  </a:lnTo>
                  <a:lnTo>
                    <a:pt x="624840" y="75819"/>
                  </a:lnTo>
                  <a:close/>
                </a:path>
                <a:path w="1064260" h="132080">
                  <a:moveTo>
                    <a:pt x="728471" y="8762"/>
                  </a:moveTo>
                  <a:lnTo>
                    <a:pt x="711199" y="8762"/>
                  </a:lnTo>
                  <a:lnTo>
                    <a:pt x="711199" y="34417"/>
                  </a:lnTo>
                  <a:lnTo>
                    <a:pt x="710580" y="42465"/>
                  </a:lnTo>
                  <a:lnTo>
                    <a:pt x="690038" y="79581"/>
                  </a:lnTo>
                  <a:lnTo>
                    <a:pt x="676020" y="89408"/>
                  </a:lnTo>
                  <a:lnTo>
                    <a:pt x="689356" y="101473"/>
                  </a:lnTo>
                  <a:lnTo>
                    <a:pt x="698619" y="94087"/>
                  </a:lnTo>
                  <a:lnTo>
                    <a:pt x="706786" y="85820"/>
                  </a:lnTo>
                  <a:lnTo>
                    <a:pt x="713859" y="76648"/>
                  </a:lnTo>
                  <a:lnTo>
                    <a:pt x="719835" y="66548"/>
                  </a:lnTo>
                  <a:lnTo>
                    <a:pt x="739542" y="66548"/>
                  </a:lnTo>
                  <a:lnTo>
                    <a:pt x="728501" y="34417"/>
                  </a:lnTo>
                  <a:lnTo>
                    <a:pt x="728471" y="8762"/>
                  </a:lnTo>
                  <a:close/>
                </a:path>
                <a:path w="1064260" h="132080">
                  <a:moveTo>
                    <a:pt x="739542" y="66548"/>
                  </a:moveTo>
                  <a:lnTo>
                    <a:pt x="719835" y="66548"/>
                  </a:lnTo>
                  <a:lnTo>
                    <a:pt x="725951" y="75951"/>
                  </a:lnTo>
                  <a:lnTo>
                    <a:pt x="733043" y="84534"/>
                  </a:lnTo>
                  <a:lnTo>
                    <a:pt x="741088" y="92283"/>
                  </a:lnTo>
                  <a:lnTo>
                    <a:pt x="750061" y="99187"/>
                  </a:lnTo>
                  <a:lnTo>
                    <a:pt x="762126" y="85598"/>
                  </a:lnTo>
                  <a:lnTo>
                    <a:pt x="755197" y="81930"/>
                  </a:lnTo>
                  <a:lnTo>
                    <a:pt x="748887" y="77216"/>
                  </a:lnTo>
                  <a:lnTo>
                    <a:pt x="743196" y="71453"/>
                  </a:lnTo>
                  <a:lnTo>
                    <a:pt x="739542" y="66548"/>
                  </a:lnTo>
                  <a:close/>
                </a:path>
                <a:path w="1064260" h="132080">
                  <a:moveTo>
                    <a:pt x="883793" y="8509"/>
                  </a:moveTo>
                  <a:lnTo>
                    <a:pt x="866394" y="8509"/>
                  </a:lnTo>
                  <a:lnTo>
                    <a:pt x="866394" y="18287"/>
                  </a:lnTo>
                  <a:lnTo>
                    <a:pt x="865606" y="23957"/>
                  </a:lnTo>
                  <a:lnTo>
                    <a:pt x="838374" y="51943"/>
                  </a:lnTo>
                  <a:lnTo>
                    <a:pt x="817625" y="58800"/>
                  </a:lnTo>
                  <a:lnTo>
                    <a:pt x="827532" y="72136"/>
                  </a:lnTo>
                  <a:lnTo>
                    <a:pt x="866616" y="50387"/>
                  </a:lnTo>
                  <a:lnTo>
                    <a:pt x="874903" y="40640"/>
                  </a:lnTo>
                  <a:lnTo>
                    <a:pt x="895554" y="40640"/>
                  </a:lnTo>
                  <a:lnTo>
                    <a:pt x="890865" y="35504"/>
                  </a:lnTo>
                  <a:lnTo>
                    <a:pt x="886936" y="29622"/>
                  </a:lnTo>
                  <a:lnTo>
                    <a:pt x="884578" y="23883"/>
                  </a:lnTo>
                  <a:lnTo>
                    <a:pt x="883793" y="18287"/>
                  </a:lnTo>
                  <a:lnTo>
                    <a:pt x="883793" y="8509"/>
                  </a:lnTo>
                  <a:close/>
                </a:path>
                <a:path w="1064260" h="132080">
                  <a:moveTo>
                    <a:pt x="895554" y="40640"/>
                  </a:moveTo>
                  <a:lnTo>
                    <a:pt x="874903" y="40640"/>
                  </a:lnTo>
                  <a:lnTo>
                    <a:pt x="878734" y="45428"/>
                  </a:lnTo>
                  <a:lnTo>
                    <a:pt x="915292" y="69627"/>
                  </a:lnTo>
                  <a:lnTo>
                    <a:pt x="922273" y="72009"/>
                  </a:lnTo>
                  <a:lnTo>
                    <a:pt x="932307" y="58800"/>
                  </a:lnTo>
                  <a:lnTo>
                    <a:pt x="921351" y="55870"/>
                  </a:lnTo>
                  <a:lnTo>
                    <a:pt x="911717" y="52022"/>
                  </a:lnTo>
                  <a:lnTo>
                    <a:pt x="903370" y="47228"/>
                  </a:lnTo>
                  <a:lnTo>
                    <a:pt x="896366" y="41529"/>
                  </a:lnTo>
                  <a:lnTo>
                    <a:pt x="895554" y="40640"/>
                  </a:lnTo>
                  <a:close/>
                </a:path>
                <a:path w="1064260" h="132080">
                  <a:moveTo>
                    <a:pt x="69976" y="8509"/>
                  </a:moveTo>
                  <a:lnTo>
                    <a:pt x="52577" y="8509"/>
                  </a:lnTo>
                  <a:lnTo>
                    <a:pt x="52577" y="18287"/>
                  </a:lnTo>
                  <a:lnTo>
                    <a:pt x="51790" y="23957"/>
                  </a:lnTo>
                  <a:lnTo>
                    <a:pt x="24558" y="51943"/>
                  </a:lnTo>
                  <a:lnTo>
                    <a:pt x="3809" y="58800"/>
                  </a:lnTo>
                  <a:lnTo>
                    <a:pt x="13715" y="72136"/>
                  </a:lnTo>
                  <a:lnTo>
                    <a:pt x="52800" y="50387"/>
                  </a:lnTo>
                  <a:lnTo>
                    <a:pt x="61087" y="40640"/>
                  </a:lnTo>
                  <a:lnTo>
                    <a:pt x="81738" y="40640"/>
                  </a:lnTo>
                  <a:lnTo>
                    <a:pt x="77049" y="35504"/>
                  </a:lnTo>
                  <a:lnTo>
                    <a:pt x="73120" y="29622"/>
                  </a:lnTo>
                  <a:lnTo>
                    <a:pt x="70762" y="23883"/>
                  </a:lnTo>
                  <a:lnTo>
                    <a:pt x="69976" y="18287"/>
                  </a:lnTo>
                  <a:lnTo>
                    <a:pt x="69976" y="8509"/>
                  </a:lnTo>
                  <a:close/>
                </a:path>
                <a:path w="1064260" h="132080">
                  <a:moveTo>
                    <a:pt x="81738" y="40640"/>
                  </a:moveTo>
                  <a:lnTo>
                    <a:pt x="61087" y="40640"/>
                  </a:lnTo>
                  <a:lnTo>
                    <a:pt x="64918" y="45428"/>
                  </a:lnTo>
                  <a:lnTo>
                    <a:pt x="101476" y="69627"/>
                  </a:lnTo>
                  <a:lnTo>
                    <a:pt x="108457" y="72009"/>
                  </a:lnTo>
                  <a:lnTo>
                    <a:pt x="118491" y="58800"/>
                  </a:lnTo>
                  <a:lnTo>
                    <a:pt x="107535" y="55870"/>
                  </a:lnTo>
                  <a:lnTo>
                    <a:pt x="97901" y="52022"/>
                  </a:lnTo>
                  <a:lnTo>
                    <a:pt x="89554" y="47228"/>
                  </a:lnTo>
                  <a:lnTo>
                    <a:pt x="82550" y="41529"/>
                  </a:lnTo>
                  <a:lnTo>
                    <a:pt x="81738" y="40640"/>
                  </a:lnTo>
                  <a:close/>
                </a:path>
                <a:path w="1064260" h="132080">
                  <a:moveTo>
                    <a:pt x="1037590" y="2667"/>
                  </a:moveTo>
                  <a:lnTo>
                    <a:pt x="1020698" y="2667"/>
                  </a:lnTo>
                  <a:lnTo>
                    <a:pt x="1020698" y="32385"/>
                  </a:lnTo>
                  <a:lnTo>
                    <a:pt x="1004061" y="32385"/>
                  </a:lnTo>
                  <a:lnTo>
                    <a:pt x="1004061" y="46100"/>
                  </a:lnTo>
                  <a:lnTo>
                    <a:pt x="1020698" y="46100"/>
                  </a:lnTo>
                  <a:lnTo>
                    <a:pt x="1020698" y="74675"/>
                  </a:lnTo>
                  <a:lnTo>
                    <a:pt x="1037590" y="74675"/>
                  </a:lnTo>
                  <a:lnTo>
                    <a:pt x="1037590" y="2667"/>
                  </a:lnTo>
                  <a:close/>
                </a:path>
                <a:path w="1064260" h="132080">
                  <a:moveTo>
                    <a:pt x="1006094" y="6223"/>
                  </a:moveTo>
                  <a:lnTo>
                    <a:pt x="954405" y="6223"/>
                  </a:lnTo>
                  <a:lnTo>
                    <a:pt x="954405" y="71120"/>
                  </a:lnTo>
                  <a:lnTo>
                    <a:pt x="971758" y="71024"/>
                  </a:lnTo>
                  <a:lnTo>
                    <a:pt x="986837" y="70739"/>
                  </a:lnTo>
                  <a:lnTo>
                    <a:pt x="999607" y="70262"/>
                  </a:lnTo>
                  <a:lnTo>
                    <a:pt x="1010031" y="69596"/>
                  </a:lnTo>
                  <a:lnTo>
                    <a:pt x="1008875" y="56769"/>
                  </a:lnTo>
                  <a:lnTo>
                    <a:pt x="971169" y="56769"/>
                  </a:lnTo>
                  <a:lnTo>
                    <a:pt x="971169" y="45847"/>
                  </a:lnTo>
                  <a:lnTo>
                    <a:pt x="996442" y="45847"/>
                  </a:lnTo>
                  <a:lnTo>
                    <a:pt x="996442" y="32258"/>
                  </a:lnTo>
                  <a:lnTo>
                    <a:pt x="971169" y="32258"/>
                  </a:lnTo>
                  <a:lnTo>
                    <a:pt x="971169" y="20700"/>
                  </a:lnTo>
                  <a:lnTo>
                    <a:pt x="1006094" y="20700"/>
                  </a:lnTo>
                  <a:lnTo>
                    <a:pt x="1006094" y="6223"/>
                  </a:lnTo>
                  <a:close/>
                </a:path>
                <a:path w="1064260" h="132080">
                  <a:moveTo>
                    <a:pt x="1008760" y="55499"/>
                  </a:moveTo>
                  <a:lnTo>
                    <a:pt x="1000976" y="56018"/>
                  </a:lnTo>
                  <a:lnTo>
                    <a:pt x="992108" y="56419"/>
                  </a:lnTo>
                  <a:lnTo>
                    <a:pt x="982168" y="56677"/>
                  </a:lnTo>
                  <a:lnTo>
                    <a:pt x="971169" y="56769"/>
                  </a:lnTo>
                  <a:lnTo>
                    <a:pt x="1008875" y="56769"/>
                  </a:lnTo>
                  <a:lnTo>
                    <a:pt x="1008760" y="55499"/>
                  </a:lnTo>
                  <a:close/>
                </a:path>
                <a:path w="1064260" h="132080">
                  <a:moveTo>
                    <a:pt x="510031" y="888"/>
                  </a:moveTo>
                  <a:lnTo>
                    <a:pt x="426211" y="888"/>
                  </a:lnTo>
                  <a:lnTo>
                    <a:pt x="426211" y="51816"/>
                  </a:lnTo>
                  <a:lnTo>
                    <a:pt x="512953" y="51816"/>
                  </a:lnTo>
                  <a:lnTo>
                    <a:pt x="512953" y="38354"/>
                  </a:lnTo>
                  <a:lnTo>
                    <a:pt x="443356" y="38354"/>
                  </a:lnTo>
                  <a:lnTo>
                    <a:pt x="443356" y="32385"/>
                  </a:lnTo>
                  <a:lnTo>
                    <a:pt x="506475" y="32385"/>
                  </a:lnTo>
                  <a:lnTo>
                    <a:pt x="506475" y="20320"/>
                  </a:lnTo>
                  <a:lnTo>
                    <a:pt x="443356" y="20320"/>
                  </a:lnTo>
                  <a:lnTo>
                    <a:pt x="443356" y="14350"/>
                  </a:lnTo>
                  <a:lnTo>
                    <a:pt x="510031" y="14350"/>
                  </a:lnTo>
                  <a:lnTo>
                    <a:pt x="510031" y="888"/>
                  </a:lnTo>
                  <a:close/>
                </a:path>
                <a:path w="1064260" h="132080">
                  <a:moveTo>
                    <a:pt x="1064006" y="0"/>
                  </a:moveTo>
                  <a:lnTo>
                    <a:pt x="1046987" y="0"/>
                  </a:lnTo>
                  <a:lnTo>
                    <a:pt x="1046987" y="74675"/>
                  </a:lnTo>
                  <a:lnTo>
                    <a:pt x="1064006" y="74675"/>
                  </a:lnTo>
                  <a:lnTo>
                    <a:pt x="1064006" y="0"/>
                  </a:lnTo>
                  <a:close/>
                </a:path>
                <a:path w="1064260" h="132080">
                  <a:moveTo>
                    <a:pt x="788796" y="0"/>
                  </a:moveTo>
                  <a:lnTo>
                    <a:pt x="771651" y="0"/>
                  </a:lnTo>
                  <a:lnTo>
                    <a:pt x="771651" y="131953"/>
                  </a:lnTo>
                  <a:lnTo>
                    <a:pt x="788796" y="131953"/>
                  </a:lnTo>
                  <a:lnTo>
                    <a:pt x="788796" y="0"/>
                  </a:lnTo>
                  <a:close/>
                </a:path>
                <a:path w="1064260" h="132080">
                  <a:moveTo>
                    <a:pt x="651509" y="0"/>
                  </a:moveTo>
                  <a:lnTo>
                    <a:pt x="634492" y="0"/>
                  </a:lnTo>
                  <a:lnTo>
                    <a:pt x="634492" y="131953"/>
                  </a:lnTo>
                  <a:lnTo>
                    <a:pt x="651509" y="131953"/>
                  </a:lnTo>
                  <a:lnTo>
                    <a:pt x="651509" y="0"/>
                  </a:lnTo>
                  <a:close/>
                </a:path>
                <a:path w="1064260" h="132080">
                  <a:moveTo>
                    <a:pt x="242061" y="0"/>
                  </a:moveTo>
                  <a:lnTo>
                    <a:pt x="224917" y="0"/>
                  </a:lnTo>
                  <a:lnTo>
                    <a:pt x="224917" y="131953"/>
                  </a:lnTo>
                  <a:lnTo>
                    <a:pt x="242061" y="131953"/>
                  </a:lnTo>
                  <a:lnTo>
                    <a:pt x="242061" y="65150"/>
                  </a:lnTo>
                  <a:lnTo>
                    <a:pt x="262635" y="65150"/>
                  </a:lnTo>
                  <a:lnTo>
                    <a:pt x="262635" y="50673"/>
                  </a:lnTo>
                  <a:lnTo>
                    <a:pt x="242061" y="50673"/>
                  </a:lnTo>
                  <a:lnTo>
                    <a:pt x="242061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298060" y="2009139"/>
              <a:ext cx="122554" cy="128905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4476242" y="2006091"/>
              <a:ext cx="638175" cy="132080"/>
            </a:xfrm>
            <a:custGeom>
              <a:avLst/>
              <a:gdLst/>
              <a:ahLst/>
              <a:cxnLst/>
              <a:rect l="l" t="t" r="r" b="b"/>
              <a:pathLst>
                <a:path w="638175" h="132080">
                  <a:moveTo>
                    <a:pt x="69850" y="88519"/>
                  </a:moveTo>
                  <a:lnTo>
                    <a:pt x="46037" y="54914"/>
                  </a:lnTo>
                  <a:lnTo>
                    <a:pt x="44450" y="39878"/>
                  </a:lnTo>
                  <a:lnTo>
                    <a:pt x="44450" y="8890"/>
                  </a:lnTo>
                  <a:lnTo>
                    <a:pt x="28194" y="8890"/>
                  </a:lnTo>
                  <a:lnTo>
                    <a:pt x="26428" y="56197"/>
                  </a:lnTo>
                  <a:lnTo>
                    <a:pt x="0" y="92837"/>
                  </a:lnTo>
                  <a:lnTo>
                    <a:pt x="12319" y="103886"/>
                  </a:lnTo>
                  <a:lnTo>
                    <a:pt x="16510" y="100711"/>
                  </a:lnTo>
                  <a:lnTo>
                    <a:pt x="21082" y="96266"/>
                  </a:lnTo>
                  <a:lnTo>
                    <a:pt x="25908" y="90170"/>
                  </a:lnTo>
                  <a:lnTo>
                    <a:pt x="30861" y="84201"/>
                  </a:lnTo>
                  <a:lnTo>
                    <a:pt x="34290" y="78740"/>
                  </a:lnTo>
                  <a:lnTo>
                    <a:pt x="36322" y="73787"/>
                  </a:lnTo>
                  <a:lnTo>
                    <a:pt x="40309" y="80962"/>
                  </a:lnTo>
                  <a:lnTo>
                    <a:pt x="45250" y="87795"/>
                  </a:lnTo>
                  <a:lnTo>
                    <a:pt x="51117" y="94297"/>
                  </a:lnTo>
                  <a:lnTo>
                    <a:pt x="57912" y="100457"/>
                  </a:lnTo>
                  <a:lnTo>
                    <a:pt x="69850" y="88519"/>
                  </a:lnTo>
                  <a:close/>
                </a:path>
                <a:path w="638175" h="132080">
                  <a:moveTo>
                    <a:pt x="91313" y="2667"/>
                  </a:moveTo>
                  <a:lnTo>
                    <a:pt x="74422" y="2667"/>
                  </a:lnTo>
                  <a:lnTo>
                    <a:pt x="74422" y="41402"/>
                  </a:lnTo>
                  <a:lnTo>
                    <a:pt x="55372" y="41402"/>
                  </a:lnTo>
                  <a:lnTo>
                    <a:pt x="55372" y="55880"/>
                  </a:lnTo>
                  <a:lnTo>
                    <a:pt x="74422" y="55880"/>
                  </a:lnTo>
                  <a:lnTo>
                    <a:pt x="74422" y="128143"/>
                  </a:lnTo>
                  <a:lnTo>
                    <a:pt x="91313" y="128143"/>
                  </a:lnTo>
                  <a:lnTo>
                    <a:pt x="91313" y="2667"/>
                  </a:lnTo>
                  <a:close/>
                </a:path>
                <a:path w="638175" h="132080">
                  <a:moveTo>
                    <a:pt x="118110" y="0"/>
                  </a:moveTo>
                  <a:lnTo>
                    <a:pt x="101092" y="0"/>
                  </a:lnTo>
                  <a:lnTo>
                    <a:pt x="101092" y="131953"/>
                  </a:lnTo>
                  <a:lnTo>
                    <a:pt x="118110" y="131953"/>
                  </a:lnTo>
                  <a:lnTo>
                    <a:pt x="118110" y="0"/>
                  </a:lnTo>
                  <a:close/>
                </a:path>
                <a:path w="638175" h="132080">
                  <a:moveTo>
                    <a:pt x="219837" y="61468"/>
                  </a:moveTo>
                  <a:lnTo>
                    <a:pt x="213004" y="58877"/>
                  </a:lnTo>
                  <a:lnTo>
                    <a:pt x="206832" y="55664"/>
                  </a:lnTo>
                  <a:lnTo>
                    <a:pt x="201345" y="51828"/>
                  </a:lnTo>
                  <a:lnTo>
                    <a:pt x="199847" y="50419"/>
                  </a:lnTo>
                  <a:lnTo>
                    <a:pt x="196596" y="47371"/>
                  </a:lnTo>
                  <a:lnTo>
                    <a:pt x="190627" y="40894"/>
                  </a:lnTo>
                  <a:lnTo>
                    <a:pt x="187579" y="33782"/>
                  </a:lnTo>
                  <a:lnTo>
                    <a:pt x="187579" y="19812"/>
                  </a:lnTo>
                  <a:lnTo>
                    <a:pt x="214122" y="19812"/>
                  </a:lnTo>
                  <a:lnTo>
                    <a:pt x="214122" y="5588"/>
                  </a:lnTo>
                  <a:lnTo>
                    <a:pt x="143129" y="5588"/>
                  </a:lnTo>
                  <a:lnTo>
                    <a:pt x="143129" y="19812"/>
                  </a:lnTo>
                  <a:lnTo>
                    <a:pt x="170307" y="19812"/>
                  </a:lnTo>
                  <a:lnTo>
                    <a:pt x="170307" y="26543"/>
                  </a:lnTo>
                  <a:lnTo>
                    <a:pt x="150190" y="60172"/>
                  </a:lnTo>
                  <a:lnTo>
                    <a:pt x="137414" y="66929"/>
                  </a:lnTo>
                  <a:lnTo>
                    <a:pt x="149606" y="78994"/>
                  </a:lnTo>
                  <a:lnTo>
                    <a:pt x="179451" y="50419"/>
                  </a:lnTo>
                  <a:lnTo>
                    <a:pt x="185064" y="57378"/>
                  </a:lnTo>
                  <a:lnTo>
                    <a:pt x="191846" y="63728"/>
                  </a:lnTo>
                  <a:lnTo>
                    <a:pt x="199783" y="69469"/>
                  </a:lnTo>
                  <a:lnTo>
                    <a:pt x="208915" y="74549"/>
                  </a:lnTo>
                  <a:lnTo>
                    <a:pt x="219837" y="61468"/>
                  </a:lnTo>
                  <a:close/>
                </a:path>
                <a:path w="638175" h="132080">
                  <a:moveTo>
                    <a:pt x="251841" y="82296"/>
                  </a:moveTo>
                  <a:lnTo>
                    <a:pt x="163830" y="82296"/>
                  </a:lnTo>
                  <a:lnTo>
                    <a:pt x="163830" y="96647"/>
                  </a:lnTo>
                  <a:lnTo>
                    <a:pt x="234696" y="96647"/>
                  </a:lnTo>
                  <a:lnTo>
                    <a:pt x="234696" y="131953"/>
                  </a:lnTo>
                  <a:lnTo>
                    <a:pt x="251841" y="131953"/>
                  </a:lnTo>
                  <a:lnTo>
                    <a:pt x="251841" y="82296"/>
                  </a:lnTo>
                  <a:close/>
                </a:path>
                <a:path w="638175" h="132080">
                  <a:moveTo>
                    <a:pt x="251841" y="0"/>
                  </a:moveTo>
                  <a:lnTo>
                    <a:pt x="234950" y="0"/>
                  </a:lnTo>
                  <a:lnTo>
                    <a:pt x="234950" y="30480"/>
                  </a:lnTo>
                  <a:lnTo>
                    <a:pt x="209677" y="30480"/>
                  </a:lnTo>
                  <a:lnTo>
                    <a:pt x="209677" y="44323"/>
                  </a:lnTo>
                  <a:lnTo>
                    <a:pt x="234950" y="44323"/>
                  </a:lnTo>
                  <a:lnTo>
                    <a:pt x="234950" y="76581"/>
                  </a:lnTo>
                  <a:lnTo>
                    <a:pt x="251841" y="76581"/>
                  </a:lnTo>
                  <a:lnTo>
                    <a:pt x="251841" y="0"/>
                  </a:lnTo>
                  <a:close/>
                </a:path>
                <a:path w="638175" h="132080">
                  <a:moveTo>
                    <a:pt x="347853" y="11557"/>
                  </a:moveTo>
                  <a:lnTo>
                    <a:pt x="283083" y="11557"/>
                  </a:lnTo>
                  <a:lnTo>
                    <a:pt x="283083" y="26035"/>
                  </a:lnTo>
                  <a:lnTo>
                    <a:pt x="329692" y="26035"/>
                  </a:lnTo>
                  <a:lnTo>
                    <a:pt x="327215" y="36398"/>
                  </a:lnTo>
                  <a:lnTo>
                    <a:pt x="302755" y="73342"/>
                  </a:lnTo>
                  <a:lnTo>
                    <a:pt x="275082" y="90678"/>
                  </a:lnTo>
                  <a:lnTo>
                    <a:pt x="288290" y="103124"/>
                  </a:lnTo>
                  <a:lnTo>
                    <a:pt x="323342" y="75222"/>
                  </a:lnTo>
                  <a:lnTo>
                    <a:pt x="343662" y="38811"/>
                  </a:lnTo>
                  <a:lnTo>
                    <a:pt x="346710" y="25476"/>
                  </a:lnTo>
                  <a:lnTo>
                    <a:pt x="347853" y="11557"/>
                  </a:lnTo>
                  <a:close/>
                </a:path>
                <a:path w="638175" h="132080">
                  <a:moveTo>
                    <a:pt x="384937" y="0"/>
                  </a:moveTo>
                  <a:lnTo>
                    <a:pt x="368046" y="0"/>
                  </a:lnTo>
                  <a:lnTo>
                    <a:pt x="368046" y="131953"/>
                  </a:lnTo>
                  <a:lnTo>
                    <a:pt x="384937" y="131953"/>
                  </a:lnTo>
                  <a:lnTo>
                    <a:pt x="384937" y="0"/>
                  </a:lnTo>
                  <a:close/>
                </a:path>
                <a:path w="638175" h="132080">
                  <a:moveTo>
                    <a:pt x="489204" y="41402"/>
                  </a:moveTo>
                  <a:lnTo>
                    <a:pt x="488556" y="34340"/>
                  </a:lnTo>
                  <a:lnTo>
                    <a:pt x="486613" y="27940"/>
                  </a:lnTo>
                  <a:lnTo>
                    <a:pt x="483565" y="22606"/>
                  </a:lnTo>
                  <a:lnTo>
                    <a:pt x="483412" y="22339"/>
                  </a:lnTo>
                  <a:lnTo>
                    <a:pt x="478917" y="17399"/>
                  </a:lnTo>
                  <a:lnTo>
                    <a:pt x="473430" y="13335"/>
                  </a:lnTo>
                  <a:lnTo>
                    <a:pt x="471627" y="12484"/>
                  </a:lnTo>
                  <a:lnTo>
                    <a:pt x="471627" y="46863"/>
                  </a:lnTo>
                  <a:lnTo>
                    <a:pt x="469900" y="51181"/>
                  </a:lnTo>
                  <a:lnTo>
                    <a:pt x="462788" y="58293"/>
                  </a:lnTo>
                  <a:lnTo>
                    <a:pt x="458089" y="60071"/>
                  </a:lnTo>
                  <a:lnTo>
                    <a:pt x="446786" y="60071"/>
                  </a:lnTo>
                  <a:lnTo>
                    <a:pt x="442214" y="58420"/>
                  </a:lnTo>
                  <a:lnTo>
                    <a:pt x="438505" y="54724"/>
                  </a:lnTo>
                  <a:lnTo>
                    <a:pt x="434975" y="51308"/>
                  </a:lnTo>
                  <a:lnTo>
                    <a:pt x="433197" y="46863"/>
                  </a:lnTo>
                  <a:lnTo>
                    <a:pt x="433197" y="35941"/>
                  </a:lnTo>
                  <a:lnTo>
                    <a:pt x="434975" y="31496"/>
                  </a:lnTo>
                  <a:lnTo>
                    <a:pt x="438531" y="27940"/>
                  </a:lnTo>
                  <a:lnTo>
                    <a:pt x="441960" y="24384"/>
                  </a:lnTo>
                  <a:lnTo>
                    <a:pt x="446659" y="22606"/>
                  </a:lnTo>
                  <a:lnTo>
                    <a:pt x="458089" y="22606"/>
                  </a:lnTo>
                  <a:lnTo>
                    <a:pt x="471627" y="46863"/>
                  </a:lnTo>
                  <a:lnTo>
                    <a:pt x="471627" y="12484"/>
                  </a:lnTo>
                  <a:lnTo>
                    <a:pt x="467296" y="10439"/>
                  </a:lnTo>
                  <a:lnTo>
                    <a:pt x="460476" y="8712"/>
                  </a:lnTo>
                  <a:lnTo>
                    <a:pt x="453009" y="8128"/>
                  </a:lnTo>
                  <a:lnTo>
                    <a:pt x="445414" y="8712"/>
                  </a:lnTo>
                  <a:lnTo>
                    <a:pt x="416331" y="34340"/>
                  </a:lnTo>
                  <a:lnTo>
                    <a:pt x="415671" y="41402"/>
                  </a:lnTo>
                  <a:lnTo>
                    <a:pt x="416331" y="48463"/>
                  </a:lnTo>
                  <a:lnTo>
                    <a:pt x="444766" y="73977"/>
                  </a:lnTo>
                  <a:lnTo>
                    <a:pt x="452247" y="74549"/>
                  </a:lnTo>
                  <a:lnTo>
                    <a:pt x="459740" y="73977"/>
                  </a:lnTo>
                  <a:lnTo>
                    <a:pt x="483362" y="60071"/>
                  </a:lnTo>
                  <a:lnTo>
                    <a:pt x="486537" y="54724"/>
                  </a:lnTo>
                  <a:lnTo>
                    <a:pt x="488530" y="48412"/>
                  </a:lnTo>
                  <a:lnTo>
                    <a:pt x="489204" y="41402"/>
                  </a:lnTo>
                  <a:close/>
                </a:path>
                <a:path w="638175" h="132080">
                  <a:moveTo>
                    <a:pt x="501269" y="107950"/>
                  </a:moveTo>
                  <a:lnTo>
                    <a:pt x="500380" y="93726"/>
                  </a:lnTo>
                  <a:lnTo>
                    <a:pt x="482790" y="94640"/>
                  </a:lnTo>
                  <a:lnTo>
                    <a:pt x="461289" y="95275"/>
                  </a:lnTo>
                  <a:lnTo>
                    <a:pt x="435825" y="95643"/>
                  </a:lnTo>
                  <a:lnTo>
                    <a:pt x="406400" y="95758"/>
                  </a:lnTo>
                  <a:lnTo>
                    <a:pt x="408178" y="110236"/>
                  </a:lnTo>
                  <a:lnTo>
                    <a:pt x="432625" y="110096"/>
                  </a:lnTo>
                  <a:lnTo>
                    <a:pt x="456285" y="109664"/>
                  </a:lnTo>
                  <a:lnTo>
                    <a:pt x="479158" y="108953"/>
                  </a:lnTo>
                  <a:lnTo>
                    <a:pt x="501269" y="107950"/>
                  </a:lnTo>
                  <a:close/>
                </a:path>
                <a:path w="638175" h="132080">
                  <a:moveTo>
                    <a:pt x="523367" y="0"/>
                  </a:moveTo>
                  <a:lnTo>
                    <a:pt x="506349" y="0"/>
                  </a:lnTo>
                  <a:lnTo>
                    <a:pt x="506349" y="131953"/>
                  </a:lnTo>
                  <a:lnTo>
                    <a:pt x="523367" y="131953"/>
                  </a:lnTo>
                  <a:lnTo>
                    <a:pt x="523367" y="0"/>
                  </a:lnTo>
                  <a:close/>
                </a:path>
                <a:path w="638175" h="132080">
                  <a:moveTo>
                    <a:pt x="638175" y="17272"/>
                  </a:moveTo>
                  <a:lnTo>
                    <a:pt x="626110" y="17272"/>
                  </a:lnTo>
                  <a:lnTo>
                    <a:pt x="619315" y="22161"/>
                  </a:lnTo>
                  <a:lnTo>
                    <a:pt x="612305" y="26314"/>
                  </a:lnTo>
                  <a:lnTo>
                    <a:pt x="605078" y="29730"/>
                  </a:lnTo>
                  <a:lnTo>
                    <a:pt x="597662" y="32385"/>
                  </a:lnTo>
                  <a:lnTo>
                    <a:pt x="597662" y="49276"/>
                  </a:lnTo>
                  <a:lnTo>
                    <a:pt x="618998" y="40513"/>
                  </a:lnTo>
                  <a:lnTo>
                    <a:pt x="618998" y="119634"/>
                  </a:lnTo>
                  <a:lnTo>
                    <a:pt x="638175" y="119634"/>
                  </a:lnTo>
                  <a:lnTo>
                    <a:pt x="638175" y="17272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141848" y="2006092"/>
              <a:ext cx="129159" cy="131953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5326761" y="2006091"/>
              <a:ext cx="699135" cy="132080"/>
            </a:xfrm>
            <a:custGeom>
              <a:avLst/>
              <a:gdLst/>
              <a:ahLst/>
              <a:cxnLst/>
              <a:rect l="l" t="t" r="r" b="b"/>
              <a:pathLst>
                <a:path w="699135" h="132080">
                  <a:moveTo>
                    <a:pt x="104648" y="85090"/>
                  </a:moveTo>
                  <a:lnTo>
                    <a:pt x="16256" y="85090"/>
                  </a:lnTo>
                  <a:lnTo>
                    <a:pt x="16256" y="99441"/>
                  </a:lnTo>
                  <a:lnTo>
                    <a:pt x="87376" y="99441"/>
                  </a:lnTo>
                  <a:lnTo>
                    <a:pt x="87376" y="131953"/>
                  </a:lnTo>
                  <a:lnTo>
                    <a:pt x="104648" y="131953"/>
                  </a:lnTo>
                  <a:lnTo>
                    <a:pt x="104648" y="85090"/>
                  </a:lnTo>
                  <a:close/>
                </a:path>
                <a:path w="699135" h="132080">
                  <a:moveTo>
                    <a:pt x="122555" y="61341"/>
                  </a:moveTo>
                  <a:lnTo>
                    <a:pt x="69850" y="61341"/>
                  </a:lnTo>
                  <a:lnTo>
                    <a:pt x="69850" y="49784"/>
                  </a:lnTo>
                  <a:lnTo>
                    <a:pt x="104013" y="49784"/>
                  </a:lnTo>
                  <a:lnTo>
                    <a:pt x="104013" y="35433"/>
                  </a:lnTo>
                  <a:lnTo>
                    <a:pt x="104013" y="17399"/>
                  </a:lnTo>
                  <a:lnTo>
                    <a:pt x="104013" y="3048"/>
                  </a:lnTo>
                  <a:lnTo>
                    <a:pt x="86868" y="3048"/>
                  </a:lnTo>
                  <a:lnTo>
                    <a:pt x="86868" y="17399"/>
                  </a:lnTo>
                  <a:lnTo>
                    <a:pt x="86868" y="35433"/>
                  </a:lnTo>
                  <a:lnTo>
                    <a:pt x="35560" y="35433"/>
                  </a:lnTo>
                  <a:lnTo>
                    <a:pt x="35560" y="17399"/>
                  </a:lnTo>
                  <a:lnTo>
                    <a:pt x="86868" y="17399"/>
                  </a:lnTo>
                  <a:lnTo>
                    <a:pt x="86868" y="3048"/>
                  </a:lnTo>
                  <a:lnTo>
                    <a:pt x="18415" y="3048"/>
                  </a:lnTo>
                  <a:lnTo>
                    <a:pt x="18415" y="49784"/>
                  </a:lnTo>
                  <a:lnTo>
                    <a:pt x="52578" y="49784"/>
                  </a:lnTo>
                  <a:lnTo>
                    <a:pt x="52578" y="61341"/>
                  </a:lnTo>
                  <a:lnTo>
                    <a:pt x="0" y="61341"/>
                  </a:lnTo>
                  <a:lnTo>
                    <a:pt x="0" y="75819"/>
                  </a:lnTo>
                  <a:lnTo>
                    <a:pt x="122555" y="75819"/>
                  </a:lnTo>
                  <a:lnTo>
                    <a:pt x="122555" y="61341"/>
                  </a:lnTo>
                  <a:close/>
                </a:path>
                <a:path w="699135" h="132080">
                  <a:moveTo>
                    <a:pt x="245999" y="11430"/>
                  </a:moveTo>
                  <a:lnTo>
                    <a:pt x="147828" y="11430"/>
                  </a:lnTo>
                  <a:lnTo>
                    <a:pt x="147828" y="25654"/>
                  </a:lnTo>
                  <a:lnTo>
                    <a:pt x="245999" y="25654"/>
                  </a:lnTo>
                  <a:lnTo>
                    <a:pt x="245999" y="11430"/>
                  </a:lnTo>
                  <a:close/>
                </a:path>
                <a:path w="699135" h="132080">
                  <a:moveTo>
                    <a:pt x="258191" y="99822"/>
                  </a:moveTo>
                  <a:lnTo>
                    <a:pt x="227330" y="99822"/>
                  </a:lnTo>
                  <a:lnTo>
                    <a:pt x="227330" y="76454"/>
                  </a:lnTo>
                  <a:lnTo>
                    <a:pt x="246888" y="76454"/>
                  </a:lnTo>
                  <a:lnTo>
                    <a:pt x="246888" y="62357"/>
                  </a:lnTo>
                  <a:lnTo>
                    <a:pt x="227711" y="62357"/>
                  </a:lnTo>
                  <a:lnTo>
                    <a:pt x="229743" y="31496"/>
                  </a:lnTo>
                  <a:lnTo>
                    <a:pt x="212598" y="31496"/>
                  </a:lnTo>
                  <a:lnTo>
                    <a:pt x="211328" y="62357"/>
                  </a:lnTo>
                  <a:lnTo>
                    <a:pt x="210185" y="62357"/>
                  </a:lnTo>
                  <a:lnTo>
                    <a:pt x="210185" y="76454"/>
                  </a:lnTo>
                  <a:lnTo>
                    <a:pt x="210185" y="99822"/>
                  </a:lnTo>
                  <a:lnTo>
                    <a:pt x="183515" y="99822"/>
                  </a:lnTo>
                  <a:lnTo>
                    <a:pt x="183515" y="76454"/>
                  </a:lnTo>
                  <a:lnTo>
                    <a:pt x="210185" y="76454"/>
                  </a:lnTo>
                  <a:lnTo>
                    <a:pt x="210185" y="62357"/>
                  </a:lnTo>
                  <a:lnTo>
                    <a:pt x="182372" y="62357"/>
                  </a:lnTo>
                  <a:lnTo>
                    <a:pt x="181229" y="31496"/>
                  </a:lnTo>
                  <a:lnTo>
                    <a:pt x="164084" y="31496"/>
                  </a:lnTo>
                  <a:lnTo>
                    <a:pt x="165608" y="62357"/>
                  </a:lnTo>
                  <a:lnTo>
                    <a:pt x="146812" y="62357"/>
                  </a:lnTo>
                  <a:lnTo>
                    <a:pt x="146812" y="76454"/>
                  </a:lnTo>
                  <a:lnTo>
                    <a:pt x="166497" y="76454"/>
                  </a:lnTo>
                  <a:lnTo>
                    <a:pt x="166497" y="99822"/>
                  </a:lnTo>
                  <a:lnTo>
                    <a:pt x="135636" y="99822"/>
                  </a:lnTo>
                  <a:lnTo>
                    <a:pt x="135636" y="114046"/>
                  </a:lnTo>
                  <a:lnTo>
                    <a:pt x="258191" y="114046"/>
                  </a:lnTo>
                  <a:lnTo>
                    <a:pt x="258191" y="99822"/>
                  </a:lnTo>
                  <a:close/>
                </a:path>
                <a:path w="699135" h="132080">
                  <a:moveTo>
                    <a:pt x="400939" y="85598"/>
                  </a:moveTo>
                  <a:lnTo>
                    <a:pt x="372694" y="57175"/>
                  </a:lnTo>
                  <a:lnTo>
                    <a:pt x="367284" y="8763"/>
                  </a:lnTo>
                  <a:lnTo>
                    <a:pt x="350012" y="8763"/>
                  </a:lnTo>
                  <a:lnTo>
                    <a:pt x="350012" y="34417"/>
                  </a:lnTo>
                  <a:lnTo>
                    <a:pt x="349389" y="42468"/>
                  </a:lnTo>
                  <a:lnTo>
                    <a:pt x="328841" y="79590"/>
                  </a:lnTo>
                  <a:lnTo>
                    <a:pt x="314833" y="89408"/>
                  </a:lnTo>
                  <a:lnTo>
                    <a:pt x="328168" y="101473"/>
                  </a:lnTo>
                  <a:lnTo>
                    <a:pt x="337426" y="94094"/>
                  </a:lnTo>
                  <a:lnTo>
                    <a:pt x="345592" y="85826"/>
                  </a:lnTo>
                  <a:lnTo>
                    <a:pt x="352666" y="76657"/>
                  </a:lnTo>
                  <a:lnTo>
                    <a:pt x="358648" y="66548"/>
                  </a:lnTo>
                  <a:lnTo>
                    <a:pt x="364756" y="75958"/>
                  </a:lnTo>
                  <a:lnTo>
                    <a:pt x="371856" y="84543"/>
                  </a:lnTo>
                  <a:lnTo>
                    <a:pt x="379895" y="92290"/>
                  </a:lnTo>
                  <a:lnTo>
                    <a:pt x="388874" y="99187"/>
                  </a:lnTo>
                  <a:lnTo>
                    <a:pt x="400939" y="85598"/>
                  </a:lnTo>
                  <a:close/>
                </a:path>
                <a:path w="699135" h="132080">
                  <a:moveTo>
                    <a:pt x="427609" y="0"/>
                  </a:moveTo>
                  <a:lnTo>
                    <a:pt x="410464" y="0"/>
                  </a:lnTo>
                  <a:lnTo>
                    <a:pt x="410464" y="131953"/>
                  </a:lnTo>
                  <a:lnTo>
                    <a:pt x="427609" y="131953"/>
                  </a:lnTo>
                  <a:lnTo>
                    <a:pt x="427609" y="0"/>
                  </a:lnTo>
                  <a:close/>
                </a:path>
                <a:path w="699135" h="132080">
                  <a:moveTo>
                    <a:pt x="532765" y="60452"/>
                  </a:moveTo>
                  <a:lnTo>
                    <a:pt x="525945" y="57785"/>
                  </a:lnTo>
                  <a:lnTo>
                    <a:pt x="519798" y="54533"/>
                  </a:lnTo>
                  <a:lnTo>
                    <a:pt x="514324" y="50685"/>
                  </a:lnTo>
                  <a:lnTo>
                    <a:pt x="512813" y="49276"/>
                  </a:lnTo>
                  <a:lnTo>
                    <a:pt x="509524" y="46228"/>
                  </a:lnTo>
                  <a:lnTo>
                    <a:pt x="503555" y="39878"/>
                  </a:lnTo>
                  <a:lnTo>
                    <a:pt x="500507" y="32766"/>
                  </a:lnTo>
                  <a:lnTo>
                    <a:pt x="500507" y="20193"/>
                  </a:lnTo>
                  <a:lnTo>
                    <a:pt x="527050" y="20193"/>
                  </a:lnTo>
                  <a:lnTo>
                    <a:pt x="527050" y="5842"/>
                  </a:lnTo>
                  <a:lnTo>
                    <a:pt x="456057" y="5842"/>
                  </a:lnTo>
                  <a:lnTo>
                    <a:pt x="456057" y="20193"/>
                  </a:lnTo>
                  <a:lnTo>
                    <a:pt x="483362" y="20193"/>
                  </a:lnTo>
                  <a:lnTo>
                    <a:pt x="483362" y="25527"/>
                  </a:lnTo>
                  <a:lnTo>
                    <a:pt x="463067" y="59105"/>
                  </a:lnTo>
                  <a:lnTo>
                    <a:pt x="450342" y="65913"/>
                  </a:lnTo>
                  <a:lnTo>
                    <a:pt x="462534" y="77978"/>
                  </a:lnTo>
                  <a:lnTo>
                    <a:pt x="467868" y="75311"/>
                  </a:lnTo>
                  <a:lnTo>
                    <a:pt x="473710" y="71120"/>
                  </a:lnTo>
                  <a:lnTo>
                    <a:pt x="479679" y="65405"/>
                  </a:lnTo>
                  <a:lnTo>
                    <a:pt x="485775" y="59690"/>
                  </a:lnTo>
                  <a:lnTo>
                    <a:pt x="490093" y="54356"/>
                  </a:lnTo>
                  <a:lnTo>
                    <a:pt x="492506" y="49276"/>
                  </a:lnTo>
                  <a:lnTo>
                    <a:pt x="497992" y="56210"/>
                  </a:lnTo>
                  <a:lnTo>
                    <a:pt x="504736" y="62534"/>
                  </a:lnTo>
                  <a:lnTo>
                    <a:pt x="512699" y="68262"/>
                  </a:lnTo>
                  <a:lnTo>
                    <a:pt x="521843" y="73406"/>
                  </a:lnTo>
                  <a:lnTo>
                    <a:pt x="532765" y="60452"/>
                  </a:lnTo>
                  <a:close/>
                </a:path>
                <a:path w="699135" h="132080">
                  <a:moveTo>
                    <a:pt x="561086" y="97155"/>
                  </a:moveTo>
                  <a:lnTo>
                    <a:pt x="558800" y="93345"/>
                  </a:lnTo>
                  <a:lnTo>
                    <a:pt x="557276" y="90805"/>
                  </a:lnTo>
                  <a:lnTo>
                    <a:pt x="549529" y="86106"/>
                  </a:lnTo>
                  <a:lnTo>
                    <a:pt x="543433" y="83172"/>
                  </a:lnTo>
                  <a:lnTo>
                    <a:pt x="543433" y="105156"/>
                  </a:lnTo>
                  <a:lnTo>
                    <a:pt x="541782" y="110426"/>
                  </a:lnTo>
                  <a:lnTo>
                    <a:pt x="536854" y="114198"/>
                  </a:lnTo>
                  <a:lnTo>
                    <a:pt x="528637" y="116471"/>
                  </a:lnTo>
                  <a:lnTo>
                    <a:pt x="517144" y="117221"/>
                  </a:lnTo>
                  <a:lnTo>
                    <a:pt x="505637" y="116471"/>
                  </a:lnTo>
                  <a:lnTo>
                    <a:pt x="497420" y="114198"/>
                  </a:lnTo>
                  <a:lnTo>
                    <a:pt x="492493" y="110426"/>
                  </a:lnTo>
                  <a:lnTo>
                    <a:pt x="490855" y="105156"/>
                  </a:lnTo>
                  <a:lnTo>
                    <a:pt x="492493" y="99999"/>
                  </a:lnTo>
                  <a:lnTo>
                    <a:pt x="497420" y="96304"/>
                  </a:lnTo>
                  <a:lnTo>
                    <a:pt x="505637" y="94094"/>
                  </a:lnTo>
                  <a:lnTo>
                    <a:pt x="517144" y="93345"/>
                  </a:lnTo>
                  <a:lnTo>
                    <a:pt x="528637" y="94094"/>
                  </a:lnTo>
                  <a:lnTo>
                    <a:pt x="536854" y="96304"/>
                  </a:lnTo>
                  <a:lnTo>
                    <a:pt x="541782" y="99999"/>
                  </a:lnTo>
                  <a:lnTo>
                    <a:pt x="543433" y="105156"/>
                  </a:lnTo>
                  <a:lnTo>
                    <a:pt x="543433" y="83172"/>
                  </a:lnTo>
                  <a:lnTo>
                    <a:pt x="543140" y="83019"/>
                  </a:lnTo>
                  <a:lnTo>
                    <a:pt x="535622" y="80797"/>
                  </a:lnTo>
                  <a:lnTo>
                    <a:pt x="526948" y="79451"/>
                  </a:lnTo>
                  <a:lnTo>
                    <a:pt x="517144" y="78994"/>
                  </a:lnTo>
                  <a:lnTo>
                    <a:pt x="507326" y="79451"/>
                  </a:lnTo>
                  <a:lnTo>
                    <a:pt x="473075" y="97155"/>
                  </a:lnTo>
                  <a:lnTo>
                    <a:pt x="473151" y="113157"/>
                  </a:lnTo>
                  <a:lnTo>
                    <a:pt x="507225" y="131000"/>
                  </a:lnTo>
                  <a:lnTo>
                    <a:pt x="517144" y="131445"/>
                  </a:lnTo>
                  <a:lnTo>
                    <a:pt x="527037" y="131000"/>
                  </a:lnTo>
                  <a:lnTo>
                    <a:pt x="558647" y="117221"/>
                  </a:lnTo>
                  <a:lnTo>
                    <a:pt x="561086" y="113157"/>
                  </a:lnTo>
                  <a:lnTo>
                    <a:pt x="561086" y="97155"/>
                  </a:lnTo>
                  <a:close/>
                </a:path>
                <a:path w="699135" h="132080">
                  <a:moveTo>
                    <a:pt x="579120" y="32385"/>
                  </a:moveTo>
                  <a:lnTo>
                    <a:pt x="559054" y="32385"/>
                  </a:lnTo>
                  <a:lnTo>
                    <a:pt x="559054" y="0"/>
                  </a:lnTo>
                  <a:lnTo>
                    <a:pt x="541782" y="0"/>
                  </a:lnTo>
                  <a:lnTo>
                    <a:pt x="541782" y="77089"/>
                  </a:lnTo>
                  <a:lnTo>
                    <a:pt x="559054" y="77089"/>
                  </a:lnTo>
                  <a:lnTo>
                    <a:pt x="559054" y="46736"/>
                  </a:lnTo>
                  <a:lnTo>
                    <a:pt x="579120" y="46736"/>
                  </a:lnTo>
                  <a:lnTo>
                    <a:pt x="579120" y="32385"/>
                  </a:lnTo>
                  <a:close/>
                </a:path>
                <a:path w="699135" h="132080">
                  <a:moveTo>
                    <a:pt x="662305" y="54102"/>
                  </a:moveTo>
                  <a:lnTo>
                    <a:pt x="661682" y="44005"/>
                  </a:lnTo>
                  <a:lnTo>
                    <a:pt x="659917" y="35166"/>
                  </a:lnTo>
                  <a:lnTo>
                    <a:pt x="656945" y="27368"/>
                  </a:lnTo>
                  <a:lnTo>
                    <a:pt x="654202" y="22987"/>
                  </a:lnTo>
                  <a:lnTo>
                    <a:pt x="652780" y="20701"/>
                  </a:lnTo>
                  <a:lnTo>
                    <a:pt x="647700" y="15303"/>
                  </a:lnTo>
                  <a:lnTo>
                    <a:pt x="645604" y="13944"/>
                  </a:lnTo>
                  <a:lnTo>
                    <a:pt x="645604" y="64135"/>
                  </a:lnTo>
                  <a:lnTo>
                    <a:pt x="643890" y="71501"/>
                  </a:lnTo>
                  <a:lnTo>
                    <a:pt x="640461" y="77089"/>
                  </a:lnTo>
                  <a:lnTo>
                    <a:pt x="636905" y="82677"/>
                  </a:lnTo>
                  <a:lnTo>
                    <a:pt x="632714" y="85471"/>
                  </a:lnTo>
                  <a:lnTo>
                    <a:pt x="622554" y="85471"/>
                  </a:lnTo>
                  <a:lnTo>
                    <a:pt x="618363" y="82677"/>
                  </a:lnTo>
                  <a:lnTo>
                    <a:pt x="614934" y="76962"/>
                  </a:lnTo>
                  <a:lnTo>
                    <a:pt x="611378" y="71374"/>
                  </a:lnTo>
                  <a:lnTo>
                    <a:pt x="609803" y="64135"/>
                  </a:lnTo>
                  <a:lnTo>
                    <a:pt x="609841" y="44005"/>
                  </a:lnTo>
                  <a:lnTo>
                    <a:pt x="611378" y="36957"/>
                  </a:lnTo>
                  <a:lnTo>
                    <a:pt x="614807" y="31369"/>
                  </a:lnTo>
                  <a:lnTo>
                    <a:pt x="618109" y="25781"/>
                  </a:lnTo>
                  <a:lnTo>
                    <a:pt x="622427" y="22987"/>
                  </a:lnTo>
                  <a:lnTo>
                    <a:pt x="632968" y="22987"/>
                  </a:lnTo>
                  <a:lnTo>
                    <a:pt x="637286" y="25781"/>
                  </a:lnTo>
                  <a:lnTo>
                    <a:pt x="643890" y="36957"/>
                  </a:lnTo>
                  <a:lnTo>
                    <a:pt x="645528" y="44005"/>
                  </a:lnTo>
                  <a:lnTo>
                    <a:pt x="645604" y="64135"/>
                  </a:lnTo>
                  <a:lnTo>
                    <a:pt x="645604" y="13944"/>
                  </a:lnTo>
                  <a:lnTo>
                    <a:pt x="641769" y="11430"/>
                  </a:lnTo>
                  <a:lnTo>
                    <a:pt x="635114" y="9144"/>
                  </a:lnTo>
                  <a:lnTo>
                    <a:pt x="627634" y="8382"/>
                  </a:lnTo>
                  <a:lnTo>
                    <a:pt x="620115" y="9156"/>
                  </a:lnTo>
                  <a:lnTo>
                    <a:pt x="593534" y="44005"/>
                  </a:lnTo>
                  <a:lnTo>
                    <a:pt x="592963" y="54102"/>
                  </a:lnTo>
                  <a:lnTo>
                    <a:pt x="593559" y="64135"/>
                  </a:lnTo>
                  <a:lnTo>
                    <a:pt x="613511" y="96837"/>
                  </a:lnTo>
                  <a:lnTo>
                    <a:pt x="627634" y="99949"/>
                  </a:lnTo>
                  <a:lnTo>
                    <a:pt x="635152" y="99174"/>
                  </a:lnTo>
                  <a:lnTo>
                    <a:pt x="641908" y="96824"/>
                  </a:lnTo>
                  <a:lnTo>
                    <a:pt x="647814" y="92989"/>
                  </a:lnTo>
                  <a:lnTo>
                    <a:pt x="652907" y="87630"/>
                  </a:lnTo>
                  <a:lnTo>
                    <a:pt x="654215" y="85471"/>
                  </a:lnTo>
                  <a:lnTo>
                    <a:pt x="656996" y="80899"/>
                  </a:lnTo>
                  <a:lnTo>
                    <a:pt x="659930" y="73063"/>
                  </a:lnTo>
                  <a:lnTo>
                    <a:pt x="661708" y="64135"/>
                  </a:lnTo>
                  <a:lnTo>
                    <a:pt x="662305" y="54102"/>
                  </a:lnTo>
                  <a:close/>
                </a:path>
                <a:path w="699135" h="132080">
                  <a:moveTo>
                    <a:pt x="699135" y="0"/>
                  </a:moveTo>
                  <a:lnTo>
                    <a:pt x="682117" y="0"/>
                  </a:lnTo>
                  <a:lnTo>
                    <a:pt x="682117" y="131953"/>
                  </a:lnTo>
                  <a:lnTo>
                    <a:pt x="699135" y="131953"/>
                  </a:lnTo>
                  <a:lnTo>
                    <a:pt x="699135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096127" y="2006092"/>
              <a:ext cx="115315" cy="130175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6278626" y="2006092"/>
              <a:ext cx="393065" cy="132715"/>
            </a:xfrm>
            <a:custGeom>
              <a:avLst/>
              <a:gdLst/>
              <a:ahLst/>
              <a:cxnLst/>
              <a:rect l="l" t="t" r="r" b="b"/>
              <a:pathLst>
                <a:path w="393065" h="132714">
                  <a:moveTo>
                    <a:pt x="257301" y="98679"/>
                  </a:moveTo>
                  <a:lnTo>
                    <a:pt x="134747" y="98679"/>
                  </a:lnTo>
                  <a:lnTo>
                    <a:pt x="134747" y="112903"/>
                  </a:lnTo>
                  <a:lnTo>
                    <a:pt x="257301" y="112903"/>
                  </a:lnTo>
                  <a:lnTo>
                    <a:pt x="257301" y="98679"/>
                  </a:lnTo>
                  <a:close/>
                </a:path>
                <a:path w="393065" h="132714">
                  <a:moveTo>
                    <a:pt x="73406" y="77978"/>
                  </a:moveTo>
                  <a:lnTo>
                    <a:pt x="56387" y="77978"/>
                  </a:lnTo>
                  <a:lnTo>
                    <a:pt x="56387" y="91567"/>
                  </a:lnTo>
                  <a:lnTo>
                    <a:pt x="52070" y="98679"/>
                  </a:lnTo>
                  <a:lnTo>
                    <a:pt x="10795" y="118618"/>
                  </a:lnTo>
                  <a:lnTo>
                    <a:pt x="21082" y="132207"/>
                  </a:lnTo>
                  <a:lnTo>
                    <a:pt x="55879" y="115443"/>
                  </a:lnTo>
                  <a:lnTo>
                    <a:pt x="64897" y="104775"/>
                  </a:lnTo>
                  <a:lnTo>
                    <a:pt x="85459" y="104775"/>
                  </a:lnTo>
                  <a:lnTo>
                    <a:pt x="77724" y="98425"/>
                  </a:lnTo>
                  <a:lnTo>
                    <a:pt x="73484" y="91567"/>
                  </a:lnTo>
                  <a:lnTo>
                    <a:pt x="73406" y="77978"/>
                  </a:lnTo>
                  <a:close/>
                </a:path>
                <a:path w="393065" h="132714">
                  <a:moveTo>
                    <a:pt x="85459" y="104775"/>
                  </a:moveTo>
                  <a:lnTo>
                    <a:pt x="64897" y="104775"/>
                  </a:lnTo>
                  <a:lnTo>
                    <a:pt x="68230" y="109132"/>
                  </a:lnTo>
                  <a:lnTo>
                    <a:pt x="103360" y="130796"/>
                  </a:lnTo>
                  <a:lnTo>
                    <a:pt x="109600" y="132207"/>
                  </a:lnTo>
                  <a:lnTo>
                    <a:pt x="119125" y="118745"/>
                  </a:lnTo>
                  <a:lnTo>
                    <a:pt x="109575" y="116840"/>
                  </a:lnTo>
                  <a:lnTo>
                    <a:pt x="100917" y="113982"/>
                  </a:lnTo>
                  <a:lnTo>
                    <a:pt x="93140" y="110172"/>
                  </a:lnTo>
                  <a:lnTo>
                    <a:pt x="86233" y="105410"/>
                  </a:lnTo>
                  <a:lnTo>
                    <a:pt x="85459" y="104775"/>
                  </a:lnTo>
                  <a:close/>
                </a:path>
                <a:path w="393065" h="132714">
                  <a:moveTo>
                    <a:pt x="112140" y="0"/>
                  </a:moveTo>
                  <a:lnTo>
                    <a:pt x="95250" y="0"/>
                  </a:lnTo>
                  <a:lnTo>
                    <a:pt x="95250" y="36703"/>
                  </a:lnTo>
                  <a:lnTo>
                    <a:pt x="63881" y="36703"/>
                  </a:lnTo>
                  <a:lnTo>
                    <a:pt x="63881" y="51308"/>
                  </a:lnTo>
                  <a:lnTo>
                    <a:pt x="95250" y="51308"/>
                  </a:lnTo>
                  <a:lnTo>
                    <a:pt x="95250" y="87884"/>
                  </a:lnTo>
                  <a:lnTo>
                    <a:pt x="112140" y="87884"/>
                  </a:lnTo>
                  <a:lnTo>
                    <a:pt x="112140" y="0"/>
                  </a:lnTo>
                  <a:close/>
                </a:path>
                <a:path w="393065" h="132714">
                  <a:moveTo>
                    <a:pt x="71627" y="7493"/>
                  </a:moveTo>
                  <a:lnTo>
                    <a:pt x="8000" y="7493"/>
                  </a:lnTo>
                  <a:lnTo>
                    <a:pt x="8000" y="21971"/>
                  </a:lnTo>
                  <a:lnTo>
                    <a:pt x="50673" y="21971"/>
                  </a:lnTo>
                  <a:lnTo>
                    <a:pt x="47982" y="28779"/>
                  </a:lnTo>
                  <a:lnTo>
                    <a:pt x="17811" y="59642"/>
                  </a:lnTo>
                  <a:lnTo>
                    <a:pt x="0" y="67818"/>
                  </a:lnTo>
                  <a:lnTo>
                    <a:pt x="12064" y="81025"/>
                  </a:lnTo>
                  <a:lnTo>
                    <a:pt x="35927" y="67143"/>
                  </a:lnTo>
                  <a:lnTo>
                    <a:pt x="53800" y="50260"/>
                  </a:lnTo>
                  <a:lnTo>
                    <a:pt x="65696" y="30376"/>
                  </a:lnTo>
                  <a:lnTo>
                    <a:pt x="71627" y="7493"/>
                  </a:lnTo>
                  <a:close/>
                </a:path>
                <a:path w="393065" h="132714">
                  <a:moveTo>
                    <a:pt x="195961" y="8890"/>
                  </a:moveTo>
                  <a:lnTo>
                    <a:pt x="157654" y="23012"/>
                  </a:lnTo>
                  <a:lnTo>
                    <a:pt x="150368" y="42925"/>
                  </a:lnTo>
                  <a:lnTo>
                    <a:pt x="151177" y="50405"/>
                  </a:lnTo>
                  <a:lnTo>
                    <a:pt x="186574" y="76390"/>
                  </a:lnTo>
                  <a:lnTo>
                    <a:pt x="195961" y="76962"/>
                  </a:lnTo>
                  <a:lnTo>
                    <a:pt x="205364" y="76390"/>
                  </a:lnTo>
                  <a:lnTo>
                    <a:pt x="234263" y="62737"/>
                  </a:lnTo>
                  <a:lnTo>
                    <a:pt x="187325" y="62737"/>
                  </a:lnTo>
                  <a:lnTo>
                    <a:pt x="180594" y="60960"/>
                  </a:lnTo>
                  <a:lnTo>
                    <a:pt x="170434" y="53848"/>
                  </a:lnTo>
                  <a:lnTo>
                    <a:pt x="167894" y="49022"/>
                  </a:lnTo>
                  <a:lnTo>
                    <a:pt x="167894" y="36830"/>
                  </a:lnTo>
                  <a:lnTo>
                    <a:pt x="170434" y="32004"/>
                  </a:lnTo>
                  <a:lnTo>
                    <a:pt x="180594" y="24892"/>
                  </a:lnTo>
                  <a:lnTo>
                    <a:pt x="187325" y="23113"/>
                  </a:lnTo>
                  <a:lnTo>
                    <a:pt x="234211" y="23113"/>
                  </a:lnTo>
                  <a:lnTo>
                    <a:pt x="228473" y="18034"/>
                  </a:lnTo>
                  <a:lnTo>
                    <a:pt x="221589" y="14033"/>
                  </a:lnTo>
                  <a:lnTo>
                    <a:pt x="213883" y="11176"/>
                  </a:lnTo>
                  <a:lnTo>
                    <a:pt x="205345" y="9461"/>
                  </a:lnTo>
                  <a:lnTo>
                    <a:pt x="195961" y="8890"/>
                  </a:lnTo>
                  <a:close/>
                </a:path>
                <a:path w="393065" h="132714">
                  <a:moveTo>
                    <a:pt x="234211" y="23113"/>
                  </a:moveTo>
                  <a:lnTo>
                    <a:pt x="204597" y="23113"/>
                  </a:lnTo>
                  <a:lnTo>
                    <a:pt x="211454" y="24892"/>
                  </a:lnTo>
                  <a:lnTo>
                    <a:pt x="216408" y="28448"/>
                  </a:lnTo>
                  <a:lnTo>
                    <a:pt x="221487" y="32004"/>
                  </a:lnTo>
                  <a:lnTo>
                    <a:pt x="223900" y="36830"/>
                  </a:lnTo>
                  <a:lnTo>
                    <a:pt x="223900" y="49022"/>
                  </a:lnTo>
                  <a:lnTo>
                    <a:pt x="221487" y="53848"/>
                  </a:lnTo>
                  <a:lnTo>
                    <a:pt x="211327" y="60960"/>
                  </a:lnTo>
                  <a:lnTo>
                    <a:pt x="204597" y="62737"/>
                  </a:lnTo>
                  <a:lnTo>
                    <a:pt x="234263" y="62737"/>
                  </a:lnTo>
                  <a:lnTo>
                    <a:pt x="238204" y="57038"/>
                  </a:lnTo>
                  <a:lnTo>
                    <a:pt x="240619" y="50405"/>
                  </a:lnTo>
                  <a:lnTo>
                    <a:pt x="241426" y="42925"/>
                  </a:lnTo>
                  <a:lnTo>
                    <a:pt x="240617" y="35446"/>
                  </a:lnTo>
                  <a:lnTo>
                    <a:pt x="238188" y="28813"/>
                  </a:lnTo>
                  <a:lnTo>
                    <a:pt x="234211" y="23113"/>
                  </a:lnTo>
                  <a:close/>
                </a:path>
                <a:path w="393065" h="132714">
                  <a:moveTo>
                    <a:pt x="392938" y="99949"/>
                  </a:moveTo>
                  <a:lnTo>
                    <a:pt x="270382" y="99949"/>
                  </a:lnTo>
                  <a:lnTo>
                    <a:pt x="270382" y="114173"/>
                  </a:lnTo>
                  <a:lnTo>
                    <a:pt x="392938" y="114173"/>
                  </a:lnTo>
                  <a:lnTo>
                    <a:pt x="392938" y="99949"/>
                  </a:lnTo>
                  <a:close/>
                </a:path>
                <a:path w="393065" h="132714">
                  <a:moveTo>
                    <a:pt x="340232" y="81407"/>
                  </a:moveTo>
                  <a:lnTo>
                    <a:pt x="323088" y="81407"/>
                  </a:lnTo>
                  <a:lnTo>
                    <a:pt x="323088" y="99949"/>
                  </a:lnTo>
                  <a:lnTo>
                    <a:pt x="340232" y="99949"/>
                  </a:lnTo>
                  <a:lnTo>
                    <a:pt x="340232" y="81407"/>
                  </a:lnTo>
                  <a:close/>
                </a:path>
                <a:path w="393065" h="132714">
                  <a:moveTo>
                    <a:pt x="375030" y="11430"/>
                  </a:moveTo>
                  <a:lnTo>
                    <a:pt x="288035" y="11430"/>
                  </a:lnTo>
                  <a:lnTo>
                    <a:pt x="288035" y="25654"/>
                  </a:lnTo>
                  <a:lnTo>
                    <a:pt x="357758" y="25654"/>
                  </a:lnTo>
                  <a:lnTo>
                    <a:pt x="357758" y="38862"/>
                  </a:lnTo>
                  <a:lnTo>
                    <a:pt x="287781" y="38862"/>
                  </a:lnTo>
                  <a:lnTo>
                    <a:pt x="287781" y="81407"/>
                  </a:lnTo>
                  <a:lnTo>
                    <a:pt x="378459" y="81407"/>
                  </a:lnTo>
                  <a:lnTo>
                    <a:pt x="378459" y="67310"/>
                  </a:lnTo>
                  <a:lnTo>
                    <a:pt x="305053" y="67310"/>
                  </a:lnTo>
                  <a:lnTo>
                    <a:pt x="305053" y="52705"/>
                  </a:lnTo>
                  <a:lnTo>
                    <a:pt x="375030" y="52705"/>
                  </a:lnTo>
                  <a:lnTo>
                    <a:pt x="375030" y="1143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732143" y="2006092"/>
              <a:ext cx="1365757" cy="137668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165853" y="2006092"/>
              <a:ext cx="268978" cy="131953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411604" y="2224023"/>
              <a:ext cx="249046" cy="127380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732914" y="2224023"/>
              <a:ext cx="253873" cy="131952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2046986" y="2223516"/>
              <a:ext cx="396875" cy="132715"/>
            </a:xfrm>
            <a:custGeom>
              <a:avLst/>
              <a:gdLst/>
              <a:ahLst/>
              <a:cxnLst/>
              <a:rect l="l" t="t" r="r" b="b"/>
              <a:pathLst>
                <a:path w="396875" h="132714">
                  <a:moveTo>
                    <a:pt x="334390" y="79501"/>
                  </a:moveTo>
                  <a:lnTo>
                    <a:pt x="294258" y="91439"/>
                  </a:lnTo>
                  <a:lnTo>
                    <a:pt x="290321" y="97662"/>
                  </a:lnTo>
                  <a:lnTo>
                    <a:pt x="290398" y="113664"/>
                  </a:lnTo>
                  <a:lnTo>
                    <a:pt x="324479" y="131502"/>
                  </a:lnTo>
                  <a:lnTo>
                    <a:pt x="334390" y="131953"/>
                  </a:lnTo>
                  <a:lnTo>
                    <a:pt x="344286" y="131500"/>
                  </a:lnTo>
                  <a:lnTo>
                    <a:pt x="375894" y="117729"/>
                  </a:lnTo>
                  <a:lnTo>
                    <a:pt x="334390" y="117729"/>
                  </a:lnTo>
                  <a:lnTo>
                    <a:pt x="322889" y="116968"/>
                  </a:lnTo>
                  <a:lnTo>
                    <a:pt x="314674" y="114696"/>
                  </a:lnTo>
                  <a:lnTo>
                    <a:pt x="309745" y="110924"/>
                  </a:lnTo>
                  <a:lnTo>
                    <a:pt x="308101" y="105663"/>
                  </a:lnTo>
                  <a:lnTo>
                    <a:pt x="309745" y="100496"/>
                  </a:lnTo>
                  <a:lnTo>
                    <a:pt x="314674" y="96805"/>
                  </a:lnTo>
                  <a:lnTo>
                    <a:pt x="322889" y="94591"/>
                  </a:lnTo>
                  <a:lnTo>
                    <a:pt x="334390" y="93853"/>
                  </a:lnTo>
                  <a:lnTo>
                    <a:pt x="376047" y="93853"/>
                  </a:lnTo>
                  <a:lnTo>
                    <a:pt x="374522" y="91312"/>
                  </a:lnTo>
                  <a:lnTo>
                    <a:pt x="366775" y="86613"/>
                  </a:lnTo>
                  <a:lnTo>
                    <a:pt x="360394" y="83520"/>
                  </a:lnTo>
                  <a:lnTo>
                    <a:pt x="352869" y="81295"/>
                  </a:lnTo>
                  <a:lnTo>
                    <a:pt x="344201" y="79952"/>
                  </a:lnTo>
                  <a:lnTo>
                    <a:pt x="334390" y="79501"/>
                  </a:lnTo>
                  <a:close/>
                </a:path>
                <a:path w="396875" h="132714">
                  <a:moveTo>
                    <a:pt x="376047" y="93853"/>
                  </a:moveTo>
                  <a:lnTo>
                    <a:pt x="334390" y="93853"/>
                  </a:lnTo>
                  <a:lnTo>
                    <a:pt x="345892" y="94591"/>
                  </a:lnTo>
                  <a:lnTo>
                    <a:pt x="354107" y="96805"/>
                  </a:lnTo>
                  <a:lnTo>
                    <a:pt x="359036" y="100496"/>
                  </a:lnTo>
                  <a:lnTo>
                    <a:pt x="360680" y="105663"/>
                  </a:lnTo>
                  <a:lnTo>
                    <a:pt x="359036" y="110924"/>
                  </a:lnTo>
                  <a:lnTo>
                    <a:pt x="354107" y="114696"/>
                  </a:lnTo>
                  <a:lnTo>
                    <a:pt x="345892" y="116968"/>
                  </a:lnTo>
                  <a:lnTo>
                    <a:pt x="334390" y="117729"/>
                  </a:lnTo>
                  <a:lnTo>
                    <a:pt x="375894" y="117729"/>
                  </a:lnTo>
                  <a:lnTo>
                    <a:pt x="378332" y="113664"/>
                  </a:lnTo>
                  <a:lnTo>
                    <a:pt x="378332" y="97662"/>
                  </a:lnTo>
                  <a:lnTo>
                    <a:pt x="376047" y="93853"/>
                  </a:lnTo>
                  <a:close/>
                </a:path>
                <a:path w="396875" h="132714">
                  <a:moveTo>
                    <a:pt x="204977" y="77470"/>
                  </a:moveTo>
                  <a:lnTo>
                    <a:pt x="165353" y="90170"/>
                  </a:lnTo>
                  <a:lnTo>
                    <a:pt x="161544" y="96774"/>
                  </a:lnTo>
                  <a:lnTo>
                    <a:pt x="161544" y="113157"/>
                  </a:lnTo>
                  <a:lnTo>
                    <a:pt x="195335" y="131859"/>
                  </a:lnTo>
                  <a:lnTo>
                    <a:pt x="204977" y="132334"/>
                  </a:lnTo>
                  <a:lnTo>
                    <a:pt x="214622" y="131857"/>
                  </a:lnTo>
                  <a:lnTo>
                    <a:pt x="245561" y="118237"/>
                  </a:lnTo>
                  <a:lnTo>
                    <a:pt x="196341" y="118237"/>
                  </a:lnTo>
                  <a:lnTo>
                    <a:pt x="189737" y="116967"/>
                  </a:lnTo>
                  <a:lnTo>
                    <a:pt x="185419" y="114554"/>
                  </a:lnTo>
                  <a:lnTo>
                    <a:pt x="181101" y="112013"/>
                  </a:lnTo>
                  <a:lnTo>
                    <a:pt x="179029" y="108966"/>
                  </a:lnTo>
                  <a:lnTo>
                    <a:pt x="179029" y="100964"/>
                  </a:lnTo>
                  <a:lnTo>
                    <a:pt x="181101" y="97917"/>
                  </a:lnTo>
                  <a:lnTo>
                    <a:pt x="185419" y="95376"/>
                  </a:lnTo>
                  <a:lnTo>
                    <a:pt x="189611" y="92837"/>
                  </a:lnTo>
                  <a:lnTo>
                    <a:pt x="196214" y="91567"/>
                  </a:lnTo>
                  <a:lnTo>
                    <a:pt x="245486" y="91567"/>
                  </a:lnTo>
                  <a:lnTo>
                    <a:pt x="244728" y="90297"/>
                  </a:lnTo>
                  <a:lnTo>
                    <a:pt x="236981" y="85089"/>
                  </a:lnTo>
                  <a:lnTo>
                    <a:pt x="230624" y="81756"/>
                  </a:lnTo>
                  <a:lnTo>
                    <a:pt x="223170" y="79375"/>
                  </a:lnTo>
                  <a:lnTo>
                    <a:pt x="214622" y="77946"/>
                  </a:lnTo>
                  <a:lnTo>
                    <a:pt x="204977" y="77470"/>
                  </a:lnTo>
                  <a:close/>
                </a:path>
                <a:path w="396875" h="132714">
                  <a:moveTo>
                    <a:pt x="245486" y="91567"/>
                  </a:moveTo>
                  <a:lnTo>
                    <a:pt x="213740" y="91567"/>
                  </a:lnTo>
                  <a:lnTo>
                    <a:pt x="220344" y="92837"/>
                  </a:lnTo>
                  <a:lnTo>
                    <a:pt x="224662" y="95250"/>
                  </a:lnTo>
                  <a:lnTo>
                    <a:pt x="229107" y="97789"/>
                  </a:lnTo>
                  <a:lnTo>
                    <a:pt x="231266" y="100964"/>
                  </a:lnTo>
                  <a:lnTo>
                    <a:pt x="231266" y="108966"/>
                  </a:lnTo>
                  <a:lnTo>
                    <a:pt x="228981" y="112141"/>
                  </a:lnTo>
                  <a:lnTo>
                    <a:pt x="224662" y="114554"/>
                  </a:lnTo>
                  <a:lnTo>
                    <a:pt x="220218" y="116967"/>
                  </a:lnTo>
                  <a:lnTo>
                    <a:pt x="213740" y="118237"/>
                  </a:lnTo>
                  <a:lnTo>
                    <a:pt x="245561" y="118237"/>
                  </a:lnTo>
                  <a:lnTo>
                    <a:pt x="248590" y="113157"/>
                  </a:lnTo>
                  <a:lnTo>
                    <a:pt x="248590" y="96774"/>
                  </a:lnTo>
                  <a:lnTo>
                    <a:pt x="245486" y="91567"/>
                  </a:lnTo>
                  <a:close/>
                </a:path>
                <a:path w="396875" h="132714">
                  <a:moveTo>
                    <a:pt x="43561" y="84328"/>
                  </a:moveTo>
                  <a:lnTo>
                    <a:pt x="26415" y="84328"/>
                  </a:lnTo>
                  <a:lnTo>
                    <a:pt x="26415" y="127888"/>
                  </a:lnTo>
                  <a:lnTo>
                    <a:pt x="114172" y="127888"/>
                  </a:lnTo>
                  <a:lnTo>
                    <a:pt x="114172" y="113537"/>
                  </a:lnTo>
                  <a:lnTo>
                    <a:pt x="43561" y="113537"/>
                  </a:lnTo>
                  <a:lnTo>
                    <a:pt x="43561" y="84328"/>
                  </a:lnTo>
                  <a:close/>
                </a:path>
                <a:path w="396875" h="132714">
                  <a:moveTo>
                    <a:pt x="111632" y="508"/>
                  </a:moveTo>
                  <a:lnTo>
                    <a:pt x="94741" y="508"/>
                  </a:lnTo>
                  <a:lnTo>
                    <a:pt x="94741" y="37846"/>
                  </a:lnTo>
                  <a:lnTo>
                    <a:pt x="70484" y="37846"/>
                  </a:lnTo>
                  <a:lnTo>
                    <a:pt x="70484" y="52070"/>
                  </a:lnTo>
                  <a:lnTo>
                    <a:pt x="94741" y="52070"/>
                  </a:lnTo>
                  <a:lnTo>
                    <a:pt x="94741" y="94996"/>
                  </a:lnTo>
                  <a:lnTo>
                    <a:pt x="111632" y="94996"/>
                  </a:lnTo>
                  <a:lnTo>
                    <a:pt x="111632" y="508"/>
                  </a:lnTo>
                  <a:close/>
                </a:path>
                <a:path w="396875" h="132714">
                  <a:moveTo>
                    <a:pt x="50037" y="28829"/>
                  </a:moveTo>
                  <a:lnTo>
                    <a:pt x="32638" y="28829"/>
                  </a:lnTo>
                  <a:lnTo>
                    <a:pt x="32638" y="42925"/>
                  </a:lnTo>
                  <a:lnTo>
                    <a:pt x="29844" y="50164"/>
                  </a:lnTo>
                  <a:lnTo>
                    <a:pt x="0" y="73151"/>
                  </a:lnTo>
                  <a:lnTo>
                    <a:pt x="11556" y="84582"/>
                  </a:lnTo>
                  <a:lnTo>
                    <a:pt x="41782" y="57912"/>
                  </a:lnTo>
                  <a:lnTo>
                    <a:pt x="62199" y="57912"/>
                  </a:lnTo>
                  <a:lnTo>
                    <a:pt x="60070" y="56134"/>
                  </a:lnTo>
                  <a:lnTo>
                    <a:pt x="53466" y="49784"/>
                  </a:lnTo>
                  <a:lnTo>
                    <a:pt x="50037" y="42925"/>
                  </a:lnTo>
                  <a:lnTo>
                    <a:pt x="50037" y="28829"/>
                  </a:lnTo>
                  <a:close/>
                </a:path>
                <a:path w="396875" h="132714">
                  <a:moveTo>
                    <a:pt x="62199" y="57912"/>
                  </a:moveTo>
                  <a:lnTo>
                    <a:pt x="41782" y="57912"/>
                  </a:lnTo>
                  <a:lnTo>
                    <a:pt x="44957" y="62357"/>
                  </a:lnTo>
                  <a:lnTo>
                    <a:pt x="72770" y="81407"/>
                  </a:lnTo>
                  <a:lnTo>
                    <a:pt x="82803" y="68453"/>
                  </a:lnTo>
                  <a:lnTo>
                    <a:pt x="76662" y="66671"/>
                  </a:lnTo>
                  <a:lnTo>
                    <a:pt x="70818" y="64008"/>
                  </a:lnTo>
                  <a:lnTo>
                    <a:pt x="65283" y="60487"/>
                  </a:lnTo>
                  <a:lnTo>
                    <a:pt x="62199" y="57912"/>
                  </a:lnTo>
                  <a:close/>
                </a:path>
                <a:path w="396875" h="132714">
                  <a:moveTo>
                    <a:pt x="79120" y="14732"/>
                  </a:moveTo>
                  <a:lnTo>
                    <a:pt x="3682" y="14732"/>
                  </a:lnTo>
                  <a:lnTo>
                    <a:pt x="3682" y="28829"/>
                  </a:lnTo>
                  <a:lnTo>
                    <a:pt x="79120" y="28829"/>
                  </a:lnTo>
                  <a:lnTo>
                    <a:pt x="79120" y="14732"/>
                  </a:lnTo>
                  <a:close/>
                </a:path>
                <a:path w="396875" h="132714">
                  <a:moveTo>
                    <a:pt x="50037" y="0"/>
                  </a:moveTo>
                  <a:lnTo>
                    <a:pt x="32765" y="0"/>
                  </a:lnTo>
                  <a:lnTo>
                    <a:pt x="32765" y="14732"/>
                  </a:lnTo>
                  <a:lnTo>
                    <a:pt x="50037" y="14732"/>
                  </a:lnTo>
                  <a:lnTo>
                    <a:pt x="50037" y="0"/>
                  </a:lnTo>
                  <a:close/>
                </a:path>
                <a:path w="396875" h="132714">
                  <a:moveTo>
                    <a:pt x="247395" y="59309"/>
                  </a:moveTo>
                  <a:lnTo>
                    <a:pt x="230250" y="59309"/>
                  </a:lnTo>
                  <a:lnTo>
                    <a:pt x="230250" y="76708"/>
                  </a:lnTo>
                  <a:lnTo>
                    <a:pt x="247395" y="76708"/>
                  </a:lnTo>
                  <a:lnTo>
                    <a:pt x="247395" y="59309"/>
                  </a:lnTo>
                  <a:close/>
                </a:path>
                <a:path w="396875" h="132714">
                  <a:moveTo>
                    <a:pt x="204977" y="7874"/>
                  </a:moveTo>
                  <a:lnTo>
                    <a:pt x="141858" y="7874"/>
                  </a:lnTo>
                  <a:lnTo>
                    <a:pt x="141858" y="69214"/>
                  </a:lnTo>
                  <a:lnTo>
                    <a:pt x="204977" y="69214"/>
                  </a:lnTo>
                  <a:lnTo>
                    <a:pt x="204977" y="59309"/>
                  </a:lnTo>
                  <a:lnTo>
                    <a:pt x="247395" y="59309"/>
                  </a:lnTo>
                  <a:lnTo>
                    <a:pt x="247395" y="54737"/>
                  </a:lnTo>
                  <a:lnTo>
                    <a:pt x="158622" y="54737"/>
                  </a:lnTo>
                  <a:lnTo>
                    <a:pt x="158622" y="22351"/>
                  </a:lnTo>
                  <a:lnTo>
                    <a:pt x="247395" y="22351"/>
                  </a:lnTo>
                  <a:lnTo>
                    <a:pt x="247395" y="18796"/>
                  </a:lnTo>
                  <a:lnTo>
                    <a:pt x="204977" y="18796"/>
                  </a:lnTo>
                  <a:lnTo>
                    <a:pt x="204977" y="7874"/>
                  </a:lnTo>
                  <a:close/>
                </a:path>
                <a:path w="396875" h="132714">
                  <a:moveTo>
                    <a:pt x="247395" y="22351"/>
                  </a:moveTo>
                  <a:lnTo>
                    <a:pt x="188213" y="22351"/>
                  </a:lnTo>
                  <a:lnTo>
                    <a:pt x="188213" y="54737"/>
                  </a:lnTo>
                  <a:lnTo>
                    <a:pt x="247395" y="54737"/>
                  </a:lnTo>
                  <a:lnTo>
                    <a:pt x="247395" y="45466"/>
                  </a:lnTo>
                  <a:lnTo>
                    <a:pt x="204977" y="45466"/>
                  </a:lnTo>
                  <a:lnTo>
                    <a:pt x="204977" y="32512"/>
                  </a:lnTo>
                  <a:lnTo>
                    <a:pt x="247395" y="32512"/>
                  </a:lnTo>
                  <a:lnTo>
                    <a:pt x="247395" y="22351"/>
                  </a:lnTo>
                  <a:close/>
                </a:path>
                <a:path w="396875" h="132714">
                  <a:moveTo>
                    <a:pt x="247395" y="32512"/>
                  </a:moveTo>
                  <a:lnTo>
                    <a:pt x="230250" y="32512"/>
                  </a:lnTo>
                  <a:lnTo>
                    <a:pt x="230250" y="45466"/>
                  </a:lnTo>
                  <a:lnTo>
                    <a:pt x="247395" y="45466"/>
                  </a:lnTo>
                  <a:lnTo>
                    <a:pt x="247395" y="32512"/>
                  </a:lnTo>
                  <a:close/>
                </a:path>
                <a:path w="396875" h="132714">
                  <a:moveTo>
                    <a:pt x="247395" y="508"/>
                  </a:moveTo>
                  <a:lnTo>
                    <a:pt x="230250" y="508"/>
                  </a:lnTo>
                  <a:lnTo>
                    <a:pt x="230250" y="18796"/>
                  </a:lnTo>
                  <a:lnTo>
                    <a:pt x="247395" y="18796"/>
                  </a:lnTo>
                  <a:lnTo>
                    <a:pt x="247395" y="508"/>
                  </a:lnTo>
                  <a:close/>
                </a:path>
                <a:path w="396875" h="132714">
                  <a:moveTo>
                    <a:pt x="340232" y="7493"/>
                  </a:moveTo>
                  <a:lnTo>
                    <a:pt x="275716" y="7493"/>
                  </a:lnTo>
                  <a:lnTo>
                    <a:pt x="275716" y="64897"/>
                  </a:lnTo>
                  <a:lnTo>
                    <a:pt x="297624" y="64799"/>
                  </a:lnTo>
                  <a:lnTo>
                    <a:pt x="316674" y="64500"/>
                  </a:lnTo>
                  <a:lnTo>
                    <a:pt x="332866" y="63986"/>
                  </a:lnTo>
                  <a:lnTo>
                    <a:pt x="346201" y="63246"/>
                  </a:lnTo>
                  <a:lnTo>
                    <a:pt x="345302" y="50546"/>
                  </a:lnTo>
                  <a:lnTo>
                    <a:pt x="292862" y="50546"/>
                  </a:lnTo>
                  <a:lnTo>
                    <a:pt x="292862" y="21971"/>
                  </a:lnTo>
                  <a:lnTo>
                    <a:pt x="340232" y="21971"/>
                  </a:lnTo>
                  <a:lnTo>
                    <a:pt x="340232" y="7493"/>
                  </a:lnTo>
                  <a:close/>
                </a:path>
                <a:path w="396875" h="132714">
                  <a:moveTo>
                    <a:pt x="345186" y="48895"/>
                  </a:moveTo>
                  <a:lnTo>
                    <a:pt x="335063" y="49581"/>
                  </a:lnTo>
                  <a:lnTo>
                    <a:pt x="322976" y="50101"/>
                  </a:lnTo>
                  <a:lnTo>
                    <a:pt x="308913" y="50430"/>
                  </a:lnTo>
                  <a:lnTo>
                    <a:pt x="292862" y="50546"/>
                  </a:lnTo>
                  <a:lnTo>
                    <a:pt x="345302" y="50546"/>
                  </a:lnTo>
                  <a:lnTo>
                    <a:pt x="345186" y="48895"/>
                  </a:lnTo>
                  <a:close/>
                </a:path>
                <a:path w="396875" h="132714">
                  <a:moveTo>
                    <a:pt x="376300" y="508"/>
                  </a:moveTo>
                  <a:lnTo>
                    <a:pt x="359028" y="508"/>
                  </a:lnTo>
                  <a:lnTo>
                    <a:pt x="359028" y="77597"/>
                  </a:lnTo>
                  <a:lnTo>
                    <a:pt x="376300" y="77597"/>
                  </a:lnTo>
                  <a:lnTo>
                    <a:pt x="376300" y="47244"/>
                  </a:lnTo>
                  <a:lnTo>
                    <a:pt x="396366" y="47244"/>
                  </a:lnTo>
                  <a:lnTo>
                    <a:pt x="396366" y="32893"/>
                  </a:lnTo>
                  <a:lnTo>
                    <a:pt x="376300" y="32893"/>
                  </a:lnTo>
                  <a:lnTo>
                    <a:pt x="376300" y="508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501137" y="2222119"/>
              <a:ext cx="1351966" cy="134111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3919347" y="2224023"/>
              <a:ext cx="577850" cy="132080"/>
            </a:xfrm>
            <a:custGeom>
              <a:avLst/>
              <a:gdLst/>
              <a:ahLst/>
              <a:cxnLst/>
              <a:rect l="l" t="t" r="r" b="b"/>
              <a:pathLst>
                <a:path w="577850" h="132080">
                  <a:moveTo>
                    <a:pt x="82423" y="60452"/>
                  </a:moveTo>
                  <a:lnTo>
                    <a:pt x="75603" y="57785"/>
                  </a:lnTo>
                  <a:lnTo>
                    <a:pt x="69469" y="54533"/>
                  </a:lnTo>
                  <a:lnTo>
                    <a:pt x="63982" y="50685"/>
                  </a:lnTo>
                  <a:lnTo>
                    <a:pt x="62471" y="49276"/>
                  </a:lnTo>
                  <a:lnTo>
                    <a:pt x="59182" y="46228"/>
                  </a:lnTo>
                  <a:lnTo>
                    <a:pt x="53213" y="39878"/>
                  </a:lnTo>
                  <a:lnTo>
                    <a:pt x="50165" y="32766"/>
                  </a:lnTo>
                  <a:lnTo>
                    <a:pt x="50165" y="20193"/>
                  </a:lnTo>
                  <a:lnTo>
                    <a:pt x="76708" y="20193"/>
                  </a:lnTo>
                  <a:lnTo>
                    <a:pt x="76708" y="5842"/>
                  </a:lnTo>
                  <a:lnTo>
                    <a:pt x="5715" y="5842"/>
                  </a:lnTo>
                  <a:lnTo>
                    <a:pt x="5715" y="20193"/>
                  </a:lnTo>
                  <a:lnTo>
                    <a:pt x="33020" y="20193"/>
                  </a:lnTo>
                  <a:lnTo>
                    <a:pt x="33020" y="25527"/>
                  </a:lnTo>
                  <a:lnTo>
                    <a:pt x="12725" y="59105"/>
                  </a:lnTo>
                  <a:lnTo>
                    <a:pt x="0" y="65913"/>
                  </a:lnTo>
                  <a:lnTo>
                    <a:pt x="12192" y="77978"/>
                  </a:lnTo>
                  <a:lnTo>
                    <a:pt x="17526" y="75311"/>
                  </a:lnTo>
                  <a:lnTo>
                    <a:pt x="23368" y="71120"/>
                  </a:lnTo>
                  <a:lnTo>
                    <a:pt x="29337" y="65405"/>
                  </a:lnTo>
                  <a:lnTo>
                    <a:pt x="35433" y="59690"/>
                  </a:lnTo>
                  <a:lnTo>
                    <a:pt x="39751" y="54356"/>
                  </a:lnTo>
                  <a:lnTo>
                    <a:pt x="42164" y="49276"/>
                  </a:lnTo>
                  <a:lnTo>
                    <a:pt x="47650" y="56210"/>
                  </a:lnTo>
                  <a:lnTo>
                    <a:pt x="54394" y="62534"/>
                  </a:lnTo>
                  <a:lnTo>
                    <a:pt x="62357" y="68262"/>
                  </a:lnTo>
                  <a:lnTo>
                    <a:pt x="71501" y="73406"/>
                  </a:lnTo>
                  <a:lnTo>
                    <a:pt x="82423" y="60452"/>
                  </a:lnTo>
                  <a:close/>
                </a:path>
                <a:path w="577850" h="132080">
                  <a:moveTo>
                    <a:pt x="115189" y="0"/>
                  </a:moveTo>
                  <a:lnTo>
                    <a:pt x="98298" y="0"/>
                  </a:lnTo>
                  <a:lnTo>
                    <a:pt x="98298" y="29845"/>
                  </a:lnTo>
                  <a:lnTo>
                    <a:pt x="73533" y="29845"/>
                  </a:lnTo>
                  <a:lnTo>
                    <a:pt x="73533" y="43561"/>
                  </a:lnTo>
                  <a:lnTo>
                    <a:pt x="98298" y="43561"/>
                  </a:lnTo>
                  <a:lnTo>
                    <a:pt x="98298" y="75565"/>
                  </a:lnTo>
                  <a:lnTo>
                    <a:pt x="115189" y="75565"/>
                  </a:lnTo>
                  <a:lnTo>
                    <a:pt x="115189" y="0"/>
                  </a:lnTo>
                  <a:close/>
                </a:path>
                <a:path w="577850" h="132080">
                  <a:moveTo>
                    <a:pt x="117221" y="112141"/>
                  </a:moveTo>
                  <a:lnTo>
                    <a:pt x="117144" y="95885"/>
                  </a:lnTo>
                  <a:lnTo>
                    <a:pt x="114134" y="90678"/>
                  </a:lnTo>
                  <a:lnTo>
                    <a:pt x="113411" y="89408"/>
                  </a:lnTo>
                  <a:lnTo>
                    <a:pt x="105664" y="84201"/>
                  </a:lnTo>
                  <a:lnTo>
                    <a:pt x="99822" y="81127"/>
                  </a:lnTo>
                  <a:lnTo>
                    <a:pt x="99822" y="100076"/>
                  </a:lnTo>
                  <a:lnTo>
                    <a:pt x="99822" y="108077"/>
                  </a:lnTo>
                  <a:lnTo>
                    <a:pt x="97663" y="111252"/>
                  </a:lnTo>
                  <a:lnTo>
                    <a:pt x="88773" y="116078"/>
                  </a:lnTo>
                  <a:lnTo>
                    <a:pt x="82296" y="117348"/>
                  </a:lnTo>
                  <a:lnTo>
                    <a:pt x="65024" y="117348"/>
                  </a:lnTo>
                  <a:lnTo>
                    <a:pt x="47625" y="100076"/>
                  </a:lnTo>
                  <a:lnTo>
                    <a:pt x="49784" y="96774"/>
                  </a:lnTo>
                  <a:lnTo>
                    <a:pt x="58420" y="91948"/>
                  </a:lnTo>
                  <a:lnTo>
                    <a:pt x="64897" y="90678"/>
                  </a:lnTo>
                  <a:lnTo>
                    <a:pt x="82423" y="90678"/>
                  </a:lnTo>
                  <a:lnTo>
                    <a:pt x="88900" y="91948"/>
                  </a:lnTo>
                  <a:lnTo>
                    <a:pt x="93345" y="94361"/>
                  </a:lnTo>
                  <a:lnTo>
                    <a:pt x="97663" y="96901"/>
                  </a:lnTo>
                  <a:lnTo>
                    <a:pt x="99822" y="100076"/>
                  </a:lnTo>
                  <a:lnTo>
                    <a:pt x="99822" y="81127"/>
                  </a:lnTo>
                  <a:lnTo>
                    <a:pt x="99301" y="80848"/>
                  </a:lnTo>
                  <a:lnTo>
                    <a:pt x="91846" y="78422"/>
                  </a:lnTo>
                  <a:lnTo>
                    <a:pt x="83299" y="76962"/>
                  </a:lnTo>
                  <a:lnTo>
                    <a:pt x="73660" y="76454"/>
                  </a:lnTo>
                  <a:lnTo>
                    <a:pt x="63957" y="76962"/>
                  </a:lnTo>
                  <a:lnTo>
                    <a:pt x="30226" y="95885"/>
                  </a:lnTo>
                  <a:lnTo>
                    <a:pt x="30226" y="112141"/>
                  </a:lnTo>
                  <a:lnTo>
                    <a:pt x="63944" y="130975"/>
                  </a:lnTo>
                  <a:lnTo>
                    <a:pt x="73660" y="131445"/>
                  </a:lnTo>
                  <a:lnTo>
                    <a:pt x="83312" y="130975"/>
                  </a:lnTo>
                  <a:lnTo>
                    <a:pt x="114211" y="117348"/>
                  </a:lnTo>
                  <a:lnTo>
                    <a:pt x="117221" y="112141"/>
                  </a:lnTo>
                  <a:close/>
                </a:path>
                <a:path w="577850" h="132080">
                  <a:moveTo>
                    <a:pt x="260477" y="99695"/>
                  </a:moveTo>
                  <a:lnTo>
                    <a:pt x="207772" y="99695"/>
                  </a:lnTo>
                  <a:lnTo>
                    <a:pt x="207772" y="73406"/>
                  </a:lnTo>
                  <a:lnTo>
                    <a:pt x="242951" y="73406"/>
                  </a:lnTo>
                  <a:lnTo>
                    <a:pt x="242951" y="59055"/>
                  </a:lnTo>
                  <a:lnTo>
                    <a:pt x="174625" y="59055"/>
                  </a:lnTo>
                  <a:lnTo>
                    <a:pt x="174625" y="25908"/>
                  </a:lnTo>
                  <a:lnTo>
                    <a:pt x="240919" y="25908"/>
                  </a:lnTo>
                  <a:lnTo>
                    <a:pt x="240919" y="11557"/>
                  </a:lnTo>
                  <a:lnTo>
                    <a:pt x="157480" y="11557"/>
                  </a:lnTo>
                  <a:lnTo>
                    <a:pt x="157480" y="73406"/>
                  </a:lnTo>
                  <a:lnTo>
                    <a:pt x="190500" y="73406"/>
                  </a:lnTo>
                  <a:lnTo>
                    <a:pt x="190500" y="99695"/>
                  </a:lnTo>
                  <a:lnTo>
                    <a:pt x="137922" y="99695"/>
                  </a:lnTo>
                  <a:lnTo>
                    <a:pt x="137922" y="113919"/>
                  </a:lnTo>
                  <a:lnTo>
                    <a:pt x="260477" y="113919"/>
                  </a:lnTo>
                  <a:lnTo>
                    <a:pt x="260477" y="99695"/>
                  </a:lnTo>
                  <a:close/>
                </a:path>
                <a:path w="577850" h="132080">
                  <a:moveTo>
                    <a:pt x="436753" y="43180"/>
                  </a:moveTo>
                  <a:lnTo>
                    <a:pt x="396328" y="25590"/>
                  </a:lnTo>
                  <a:lnTo>
                    <a:pt x="389001" y="8763"/>
                  </a:lnTo>
                  <a:lnTo>
                    <a:pt x="389001" y="2794"/>
                  </a:lnTo>
                  <a:lnTo>
                    <a:pt x="371856" y="2794"/>
                  </a:lnTo>
                  <a:lnTo>
                    <a:pt x="371856" y="8763"/>
                  </a:lnTo>
                  <a:lnTo>
                    <a:pt x="371017" y="14554"/>
                  </a:lnTo>
                  <a:lnTo>
                    <a:pt x="334035" y="41275"/>
                  </a:lnTo>
                  <a:lnTo>
                    <a:pt x="323723" y="43053"/>
                  </a:lnTo>
                  <a:lnTo>
                    <a:pt x="334010" y="56007"/>
                  </a:lnTo>
                  <a:lnTo>
                    <a:pt x="370332" y="40767"/>
                  </a:lnTo>
                  <a:lnTo>
                    <a:pt x="380365" y="29845"/>
                  </a:lnTo>
                  <a:lnTo>
                    <a:pt x="384175" y="35179"/>
                  </a:lnTo>
                  <a:lnTo>
                    <a:pt x="420281" y="54127"/>
                  </a:lnTo>
                  <a:lnTo>
                    <a:pt x="427863" y="56007"/>
                  </a:lnTo>
                  <a:lnTo>
                    <a:pt x="436753" y="43180"/>
                  </a:lnTo>
                  <a:close/>
                </a:path>
                <a:path w="577850" h="132080">
                  <a:moveTo>
                    <a:pt x="441833" y="68453"/>
                  </a:moveTo>
                  <a:lnTo>
                    <a:pt x="319278" y="68453"/>
                  </a:lnTo>
                  <a:lnTo>
                    <a:pt x="319278" y="82931"/>
                  </a:lnTo>
                  <a:lnTo>
                    <a:pt x="371856" y="82931"/>
                  </a:lnTo>
                  <a:lnTo>
                    <a:pt x="371856" y="131953"/>
                  </a:lnTo>
                  <a:lnTo>
                    <a:pt x="389001" y="131953"/>
                  </a:lnTo>
                  <a:lnTo>
                    <a:pt x="389001" y="82931"/>
                  </a:lnTo>
                  <a:lnTo>
                    <a:pt x="441833" y="82931"/>
                  </a:lnTo>
                  <a:lnTo>
                    <a:pt x="441833" y="68453"/>
                  </a:lnTo>
                  <a:close/>
                </a:path>
                <a:path w="577850" h="132080">
                  <a:moveTo>
                    <a:pt x="561721" y="113411"/>
                  </a:moveTo>
                  <a:lnTo>
                    <a:pt x="490347" y="113411"/>
                  </a:lnTo>
                  <a:lnTo>
                    <a:pt x="490347" y="87630"/>
                  </a:lnTo>
                  <a:lnTo>
                    <a:pt x="473075" y="87630"/>
                  </a:lnTo>
                  <a:lnTo>
                    <a:pt x="473075" y="127889"/>
                  </a:lnTo>
                  <a:lnTo>
                    <a:pt x="561721" y="127889"/>
                  </a:lnTo>
                  <a:lnTo>
                    <a:pt x="561721" y="113411"/>
                  </a:lnTo>
                  <a:close/>
                </a:path>
                <a:path w="577850" h="132080">
                  <a:moveTo>
                    <a:pt x="572262" y="41910"/>
                  </a:moveTo>
                  <a:lnTo>
                    <a:pt x="534162" y="30480"/>
                  </a:lnTo>
                  <a:lnTo>
                    <a:pt x="526161" y="20828"/>
                  </a:lnTo>
                  <a:lnTo>
                    <a:pt x="563372" y="20828"/>
                  </a:lnTo>
                  <a:lnTo>
                    <a:pt x="563372" y="6350"/>
                  </a:lnTo>
                  <a:lnTo>
                    <a:pt x="468884" y="6350"/>
                  </a:lnTo>
                  <a:lnTo>
                    <a:pt x="468884" y="20828"/>
                  </a:lnTo>
                  <a:lnTo>
                    <a:pt x="506222" y="20828"/>
                  </a:lnTo>
                  <a:lnTo>
                    <a:pt x="504317" y="25781"/>
                  </a:lnTo>
                  <a:lnTo>
                    <a:pt x="467690" y="41033"/>
                  </a:lnTo>
                  <a:lnTo>
                    <a:pt x="459359" y="41910"/>
                  </a:lnTo>
                  <a:lnTo>
                    <a:pt x="469011" y="55245"/>
                  </a:lnTo>
                  <a:lnTo>
                    <a:pt x="505714" y="42926"/>
                  </a:lnTo>
                  <a:lnTo>
                    <a:pt x="516128" y="34036"/>
                  </a:lnTo>
                  <a:lnTo>
                    <a:pt x="525119" y="41376"/>
                  </a:lnTo>
                  <a:lnTo>
                    <a:pt x="536105" y="47371"/>
                  </a:lnTo>
                  <a:lnTo>
                    <a:pt x="549071" y="52044"/>
                  </a:lnTo>
                  <a:lnTo>
                    <a:pt x="564007" y="55372"/>
                  </a:lnTo>
                  <a:lnTo>
                    <a:pt x="572262" y="41910"/>
                  </a:lnTo>
                  <a:close/>
                </a:path>
                <a:path w="577850" h="132080">
                  <a:moveTo>
                    <a:pt x="577469" y="64008"/>
                  </a:moveTo>
                  <a:lnTo>
                    <a:pt x="454914" y="64008"/>
                  </a:lnTo>
                  <a:lnTo>
                    <a:pt x="454914" y="78613"/>
                  </a:lnTo>
                  <a:lnTo>
                    <a:pt x="507492" y="78613"/>
                  </a:lnTo>
                  <a:lnTo>
                    <a:pt x="507492" y="103886"/>
                  </a:lnTo>
                  <a:lnTo>
                    <a:pt x="524764" y="103886"/>
                  </a:lnTo>
                  <a:lnTo>
                    <a:pt x="524764" y="78613"/>
                  </a:lnTo>
                  <a:lnTo>
                    <a:pt x="577469" y="78613"/>
                  </a:lnTo>
                  <a:lnTo>
                    <a:pt x="577469" y="64008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4509897" y="2222118"/>
              <a:ext cx="1165225" cy="134620"/>
            </a:xfrm>
            <a:custGeom>
              <a:avLst/>
              <a:gdLst/>
              <a:ahLst/>
              <a:cxnLst/>
              <a:rect l="l" t="t" r="r" b="b"/>
              <a:pathLst>
                <a:path w="1165225" h="134619">
                  <a:moveTo>
                    <a:pt x="106680" y="44831"/>
                  </a:moveTo>
                  <a:lnTo>
                    <a:pt x="89154" y="17297"/>
                  </a:lnTo>
                  <a:lnTo>
                    <a:pt x="89154" y="38735"/>
                  </a:lnTo>
                  <a:lnTo>
                    <a:pt x="89154" y="50927"/>
                  </a:lnTo>
                  <a:lnTo>
                    <a:pt x="86741" y="55753"/>
                  </a:lnTo>
                  <a:lnTo>
                    <a:pt x="76581" y="62865"/>
                  </a:lnTo>
                  <a:lnTo>
                    <a:pt x="69850" y="64643"/>
                  </a:lnTo>
                  <a:lnTo>
                    <a:pt x="52578" y="64643"/>
                  </a:lnTo>
                  <a:lnTo>
                    <a:pt x="45847" y="62865"/>
                  </a:lnTo>
                  <a:lnTo>
                    <a:pt x="35687" y="55753"/>
                  </a:lnTo>
                  <a:lnTo>
                    <a:pt x="33147" y="50927"/>
                  </a:lnTo>
                  <a:lnTo>
                    <a:pt x="33147" y="38735"/>
                  </a:lnTo>
                  <a:lnTo>
                    <a:pt x="35687" y="33909"/>
                  </a:lnTo>
                  <a:lnTo>
                    <a:pt x="45847" y="26797"/>
                  </a:lnTo>
                  <a:lnTo>
                    <a:pt x="52578" y="25019"/>
                  </a:lnTo>
                  <a:lnTo>
                    <a:pt x="69850" y="25019"/>
                  </a:lnTo>
                  <a:lnTo>
                    <a:pt x="76708" y="26797"/>
                  </a:lnTo>
                  <a:lnTo>
                    <a:pt x="81661" y="30353"/>
                  </a:lnTo>
                  <a:lnTo>
                    <a:pt x="86741" y="33909"/>
                  </a:lnTo>
                  <a:lnTo>
                    <a:pt x="61214" y="10795"/>
                  </a:lnTo>
                  <a:lnTo>
                    <a:pt x="51752" y="11366"/>
                  </a:lnTo>
                  <a:lnTo>
                    <a:pt x="18859" y="30721"/>
                  </a:lnTo>
                  <a:lnTo>
                    <a:pt x="15621" y="44831"/>
                  </a:lnTo>
                  <a:lnTo>
                    <a:pt x="16421" y="52311"/>
                  </a:lnTo>
                  <a:lnTo>
                    <a:pt x="51816" y="78295"/>
                  </a:lnTo>
                  <a:lnTo>
                    <a:pt x="61214" y="78867"/>
                  </a:lnTo>
                  <a:lnTo>
                    <a:pt x="70612" y="78295"/>
                  </a:lnTo>
                  <a:lnTo>
                    <a:pt x="99504" y="64643"/>
                  </a:lnTo>
                  <a:lnTo>
                    <a:pt x="103454" y="58953"/>
                  </a:lnTo>
                  <a:lnTo>
                    <a:pt x="105867" y="52311"/>
                  </a:lnTo>
                  <a:lnTo>
                    <a:pt x="106680" y="44831"/>
                  </a:lnTo>
                  <a:close/>
                </a:path>
                <a:path w="1165225" h="134619">
                  <a:moveTo>
                    <a:pt x="122555" y="100584"/>
                  </a:moveTo>
                  <a:lnTo>
                    <a:pt x="0" y="100584"/>
                  </a:lnTo>
                  <a:lnTo>
                    <a:pt x="0" y="114808"/>
                  </a:lnTo>
                  <a:lnTo>
                    <a:pt x="122555" y="114808"/>
                  </a:lnTo>
                  <a:lnTo>
                    <a:pt x="122555" y="100584"/>
                  </a:lnTo>
                  <a:close/>
                </a:path>
                <a:path w="1165225" h="134619">
                  <a:moveTo>
                    <a:pt x="258191" y="101854"/>
                  </a:moveTo>
                  <a:lnTo>
                    <a:pt x="205486" y="101854"/>
                  </a:lnTo>
                  <a:lnTo>
                    <a:pt x="205486" y="83312"/>
                  </a:lnTo>
                  <a:lnTo>
                    <a:pt x="243713" y="83312"/>
                  </a:lnTo>
                  <a:lnTo>
                    <a:pt x="243713" y="69215"/>
                  </a:lnTo>
                  <a:lnTo>
                    <a:pt x="170307" y="69215"/>
                  </a:lnTo>
                  <a:lnTo>
                    <a:pt x="170307" y="54610"/>
                  </a:lnTo>
                  <a:lnTo>
                    <a:pt x="240284" y="54610"/>
                  </a:lnTo>
                  <a:lnTo>
                    <a:pt x="240284" y="13335"/>
                  </a:lnTo>
                  <a:lnTo>
                    <a:pt x="153289" y="13335"/>
                  </a:lnTo>
                  <a:lnTo>
                    <a:pt x="153289" y="27559"/>
                  </a:lnTo>
                  <a:lnTo>
                    <a:pt x="223012" y="27559"/>
                  </a:lnTo>
                  <a:lnTo>
                    <a:pt x="223012" y="40767"/>
                  </a:lnTo>
                  <a:lnTo>
                    <a:pt x="153035" y="40767"/>
                  </a:lnTo>
                  <a:lnTo>
                    <a:pt x="153035" y="83312"/>
                  </a:lnTo>
                  <a:lnTo>
                    <a:pt x="188341" y="83312"/>
                  </a:lnTo>
                  <a:lnTo>
                    <a:pt x="188341" y="101854"/>
                  </a:lnTo>
                  <a:lnTo>
                    <a:pt x="135636" y="101854"/>
                  </a:lnTo>
                  <a:lnTo>
                    <a:pt x="135636" y="116078"/>
                  </a:lnTo>
                  <a:lnTo>
                    <a:pt x="258191" y="116078"/>
                  </a:lnTo>
                  <a:lnTo>
                    <a:pt x="258191" y="101854"/>
                  </a:lnTo>
                  <a:close/>
                </a:path>
                <a:path w="1165225" h="134619">
                  <a:moveTo>
                    <a:pt x="438404" y="50800"/>
                  </a:moveTo>
                  <a:lnTo>
                    <a:pt x="404368" y="40513"/>
                  </a:lnTo>
                  <a:lnTo>
                    <a:pt x="398272" y="37465"/>
                  </a:lnTo>
                  <a:lnTo>
                    <a:pt x="392430" y="32385"/>
                  </a:lnTo>
                  <a:lnTo>
                    <a:pt x="390144" y="26797"/>
                  </a:lnTo>
                  <a:lnTo>
                    <a:pt x="428498" y="26797"/>
                  </a:lnTo>
                  <a:lnTo>
                    <a:pt x="428498" y="12573"/>
                  </a:lnTo>
                  <a:lnTo>
                    <a:pt x="388493" y="12573"/>
                  </a:lnTo>
                  <a:lnTo>
                    <a:pt x="388493" y="0"/>
                  </a:lnTo>
                  <a:lnTo>
                    <a:pt x="371221" y="0"/>
                  </a:lnTo>
                  <a:lnTo>
                    <a:pt x="371221" y="12573"/>
                  </a:lnTo>
                  <a:lnTo>
                    <a:pt x="331089" y="12573"/>
                  </a:lnTo>
                  <a:lnTo>
                    <a:pt x="331089" y="26797"/>
                  </a:lnTo>
                  <a:lnTo>
                    <a:pt x="369316" y="26797"/>
                  </a:lnTo>
                  <a:lnTo>
                    <a:pt x="367157" y="32512"/>
                  </a:lnTo>
                  <a:lnTo>
                    <a:pt x="328841" y="49911"/>
                  </a:lnTo>
                  <a:lnTo>
                    <a:pt x="320294" y="50927"/>
                  </a:lnTo>
                  <a:lnTo>
                    <a:pt x="330708" y="64135"/>
                  </a:lnTo>
                  <a:lnTo>
                    <a:pt x="371094" y="48094"/>
                  </a:lnTo>
                  <a:lnTo>
                    <a:pt x="379857" y="40513"/>
                  </a:lnTo>
                  <a:lnTo>
                    <a:pt x="384302" y="44513"/>
                  </a:lnTo>
                  <a:lnTo>
                    <a:pt x="422503" y="62522"/>
                  </a:lnTo>
                  <a:lnTo>
                    <a:pt x="429387" y="63754"/>
                  </a:lnTo>
                  <a:lnTo>
                    <a:pt x="438404" y="50800"/>
                  </a:lnTo>
                  <a:close/>
                </a:path>
                <a:path w="1165225" h="134619">
                  <a:moveTo>
                    <a:pt x="441071" y="72263"/>
                  </a:moveTo>
                  <a:lnTo>
                    <a:pt x="318516" y="72263"/>
                  </a:lnTo>
                  <a:lnTo>
                    <a:pt x="318516" y="86868"/>
                  </a:lnTo>
                  <a:lnTo>
                    <a:pt x="371094" y="86868"/>
                  </a:lnTo>
                  <a:lnTo>
                    <a:pt x="371094" y="133731"/>
                  </a:lnTo>
                  <a:lnTo>
                    <a:pt x="388239" y="133731"/>
                  </a:lnTo>
                  <a:lnTo>
                    <a:pt x="388239" y="86868"/>
                  </a:lnTo>
                  <a:lnTo>
                    <a:pt x="441071" y="86868"/>
                  </a:lnTo>
                  <a:lnTo>
                    <a:pt x="441071" y="72263"/>
                  </a:lnTo>
                  <a:close/>
                </a:path>
                <a:path w="1165225" h="134619">
                  <a:moveTo>
                    <a:pt x="534924" y="63627"/>
                  </a:moveTo>
                  <a:lnTo>
                    <a:pt x="528320" y="61328"/>
                  </a:lnTo>
                  <a:lnTo>
                    <a:pt x="522249" y="58039"/>
                  </a:lnTo>
                  <a:lnTo>
                    <a:pt x="516699" y="53809"/>
                  </a:lnTo>
                  <a:lnTo>
                    <a:pt x="513905" y="50927"/>
                  </a:lnTo>
                  <a:lnTo>
                    <a:pt x="511683" y="48641"/>
                  </a:lnTo>
                  <a:lnTo>
                    <a:pt x="502031" y="7493"/>
                  </a:lnTo>
                  <a:lnTo>
                    <a:pt x="484886" y="7493"/>
                  </a:lnTo>
                  <a:lnTo>
                    <a:pt x="484886" y="25273"/>
                  </a:lnTo>
                  <a:lnTo>
                    <a:pt x="484289" y="31635"/>
                  </a:lnTo>
                  <a:lnTo>
                    <a:pt x="458546" y="65595"/>
                  </a:lnTo>
                  <a:lnTo>
                    <a:pt x="451866" y="68961"/>
                  </a:lnTo>
                  <a:lnTo>
                    <a:pt x="464439" y="81280"/>
                  </a:lnTo>
                  <a:lnTo>
                    <a:pt x="468884" y="78994"/>
                  </a:lnTo>
                  <a:lnTo>
                    <a:pt x="474345" y="74549"/>
                  </a:lnTo>
                  <a:lnTo>
                    <a:pt x="480568" y="68072"/>
                  </a:lnTo>
                  <a:lnTo>
                    <a:pt x="486918" y="61722"/>
                  </a:lnTo>
                  <a:lnTo>
                    <a:pt x="491363" y="56007"/>
                  </a:lnTo>
                  <a:lnTo>
                    <a:pt x="493903" y="50927"/>
                  </a:lnTo>
                  <a:lnTo>
                    <a:pt x="499846" y="59093"/>
                  </a:lnTo>
                  <a:lnTo>
                    <a:pt x="506857" y="66255"/>
                  </a:lnTo>
                  <a:lnTo>
                    <a:pt x="514896" y="72377"/>
                  </a:lnTo>
                  <a:lnTo>
                    <a:pt x="524002" y="77470"/>
                  </a:lnTo>
                  <a:lnTo>
                    <a:pt x="534924" y="63627"/>
                  </a:lnTo>
                  <a:close/>
                </a:path>
                <a:path w="1165225" h="134619">
                  <a:moveTo>
                    <a:pt x="564134" y="114935"/>
                  </a:moveTo>
                  <a:lnTo>
                    <a:pt x="495046" y="114935"/>
                  </a:lnTo>
                  <a:lnTo>
                    <a:pt x="495046" y="85725"/>
                  </a:lnTo>
                  <a:lnTo>
                    <a:pt x="477774" y="85725"/>
                  </a:lnTo>
                  <a:lnTo>
                    <a:pt x="477774" y="129286"/>
                  </a:lnTo>
                  <a:lnTo>
                    <a:pt x="564134" y="129286"/>
                  </a:lnTo>
                  <a:lnTo>
                    <a:pt x="564134" y="114935"/>
                  </a:lnTo>
                  <a:close/>
                </a:path>
                <a:path w="1165225" h="134619">
                  <a:moveTo>
                    <a:pt x="580644" y="41656"/>
                  </a:moveTo>
                  <a:lnTo>
                    <a:pt x="560451" y="41656"/>
                  </a:lnTo>
                  <a:lnTo>
                    <a:pt x="560451" y="1905"/>
                  </a:lnTo>
                  <a:lnTo>
                    <a:pt x="543306" y="1905"/>
                  </a:lnTo>
                  <a:lnTo>
                    <a:pt x="543306" y="96901"/>
                  </a:lnTo>
                  <a:lnTo>
                    <a:pt x="560451" y="96901"/>
                  </a:lnTo>
                  <a:lnTo>
                    <a:pt x="560451" y="56134"/>
                  </a:lnTo>
                  <a:lnTo>
                    <a:pt x="580644" y="56134"/>
                  </a:lnTo>
                  <a:lnTo>
                    <a:pt x="580644" y="41656"/>
                  </a:lnTo>
                  <a:close/>
                </a:path>
                <a:path w="1165225" h="134619">
                  <a:moveTo>
                    <a:pt x="681355" y="111252"/>
                  </a:moveTo>
                  <a:lnTo>
                    <a:pt x="680542" y="98298"/>
                  </a:lnTo>
                  <a:lnTo>
                    <a:pt x="680466" y="97028"/>
                  </a:lnTo>
                  <a:lnTo>
                    <a:pt x="672058" y="97485"/>
                  </a:lnTo>
                  <a:lnTo>
                    <a:pt x="662851" y="97853"/>
                  </a:lnTo>
                  <a:lnTo>
                    <a:pt x="652868" y="98145"/>
                  </a:lnTo>
                  <a:lnTo>
                    <a:pt x="642112" y="98298"/>
                  </a:lnTo>
                  <a:lnTo>
                    <a:pt x="642112" y="71882"/>
                  </a:lnTo>
                  <a:lnTo>
                    <a:pt x="668655" y="71882"/>
                  </a:lnTo>
                  <a:lnTo>
                    <a:pt x="668655" y="57531"/>
                  </a:lnTo>
                  <a:lnTo>
                    <a:pt x="616077" y="57531"/>
                  </a:lnTo>
                  <a:lnTo>
                    <a:pt x="616077" y="28575"/>
                  </a:lnTo>
                  <a:lnTo>
                    <a:pt x="667258" y="28575"/>
                  </a:lnTo>
                  <a:lnTo>
                    <a:pt x="667258" y="14224"/>
                  </a:lnTo>
                  <a:lnTo>
                    <a:pt x="599186" y="14224"/>
                  </a:lnTo>
                  <a:lnTo>
                    <a:pt x="599186" y="71882"/>
                  </a:lnTo>
                  <a:lnTo>
                    <a:pt x="624967" y="71882"/>
                  </a:lnTo>
                  <a:lnTo>
                    <a:pt x="624967" y="98552"/>
                  </a:lnTo>
                  <a:lnTo>
                    <a:pt x="584454" y="99060"/>
                  </a:lnTo>
                  <a:lnTo>
                    <a:pt x="586359" y="113411"/>
                  </a:lnTo>
                  <a:lnTo>
                    <a:pt x="637794" y="112649"/>
                  </a:lnTo>
                  <a:lnTo>
                    <a:pt x="674687" y="111569"/>
                  </a:lnTo>
                  <a:lnTo>
                    <a:pt x="681355" y="111252"/>
                  </a:lnTo>
                  <a:close/>
                </a:path>
                <a:path w="1165225" h="134619">
                  <a:moveTo>
                    <a:pt x="703199" y="1905"/>
                  </a:moveTo>
                  <a:lnTo>
                    <a:pt x="685800" y="1905"/>
                  </a:lnTo>
                  <a:lnTo>
                    <a:pt x="685800" y="133858"/>
                  </a:lnTo>
                  <a:lnTo>
                    <a:pt x="703199" y="133858"/>
                  </a:lnTo>
                  <a:lnTo>
                    <a:pt x="703199" y="1905"/>
                  </a:lnTo>
                  <a:close/>
                </a:path>
                <a:path w="1165225" h="134619">
                  <a:moveTo>
                    <a:pt x="830707" y="13970"/>
                  </a:moveTo>
                  <a:lnTo>
                    <a:pt x="740918" y="13970"/>
                  </a:lnTo>
                  <a:lnTo>
                    <a:pt x="740918" y="28067"/>
                  </a:lnTo>
                  <a:lnTo>
                    <a:pt x="813435" y="28067"/>
                  </a:lnTo>
                  <a:lnTo>
                    <a:pt x="813308" y="53022"/>
                  </a:lnTo>
                  <a:lnTo>
                    <a:pt x="813257" y="55460"/>
                  </a:lnTo>
                  <a:lnTo>
                    <a:pt x="812749" y="65443"/>
                  </a:lnTo>
                  <a:lnTo>
                    <a:pt x="811847" y="75882"/>
                  </a:lnTo>
                  <a:lnTo>
                    <a:pt x="810641" y="86106"/>
                  </a:lnTo>
                  <a:lnTo>
                    <a:pt x="827659" y="87376"/>
                  </a:lnTo>
                  <a:lnTo>
                    <a:pt x="829005" y="75653"/>
                  </a:lnTo>
                  <a:lnTo>
                    <a:pt x="829945" y="64427"/>
                  </a:lnTo>
                  <a:lnTo>
                    <a:pt x="830516" y="53022"/>
                  </a:lnTo>
                  <a:lnTo>
                    <a:pt x="830630" y="45720"/>
                  </a:lnTo>
                  <a:lnTo>
                    <a:pt x="830707" y="13970"/>
                  </a:lnTo>
                  <a:close/>
                </a:path>
                <a:path w="1165225" h="134619">
                  <a:moveTo>
                    <a:pt x="847979" y="101346"/>
                  </a:moveTo>
                  <a:lnTo>
                    <a:pt x="786257" y="101346"/>
                  </a:lnTo>
                  <a:lnTo>
                    <a:pt x="786257" y="57404"/>
                  </a:lnTo>
                  <a:lnTo>
                    <a:pt x="768985" y="57404"/>
                  </a:lnTo>
                  <a:lnTo>
                    <a:pt x="768985" y="101346"/>
                  </a:lnTo>
                  <a:lnTo>
                    <a:pt x="725424" y="101346"/>
                  </a:lnTo>
                  <a:lnTo>
                    <a:pt x="725424" y="115824"/>
                  </a:lnTo>
                  <a:lnTo>
                    <a:pt x="847979" y="115824"/>
                  </a:lnTo>
                  <a:lnTo>
                    <a:pt x="847979" y="101346"/>
                  </a:lnTo>
                  <a:close/>
                </a:path>
                <a:path w="1165225" h="134619">
                  <a:moveTo>
                    <a:pt x="970280" y="109855"/>
                  </a:moveTo>
                  <a:lnTo>
                    <a:pt x="965581" y="107950"/>
                  </a:lnTo>
                  <a:lnTo>
                    <a:pt x="961644" y="104902"/>
                  </a:lnTo>
                  <a:lnTo>
                    <a:pt x="958342" y="100457"/>
                  </a:lnTo>
                  <a:lnTo>
                    <a:pt x="955040" y="96139"/>
                  </a:lnTo>
                  <a:lnTo>
                    <a:pt x="953516" y="91821"/>
                  </a:lnTo>
                  <a:lnTo>
                    <a:pt x="953516" y="82042"/>
                  </a:lnTo>
                  <a:lnTo>
                    <a:pt x="936625" y="82042"/>
                  </a:lnTo>
                  <a:lnTo>
                    <a:pt x="936625" y="94869"/>
                  </a:lnTo>
                  <a:lnTo>
                    <a:pt x="934212" y="101727"/>
                  </a:lnTo>
                  <a:lnTo>
                    <a:pt x="929640" y="107950"/>
                  </a:lnTo>
                  <a:lnTo>
                    <a:pt x="924941" y="114173"/>
                  </a:lnTo>
                  <a:lnTo>
                    <a:pt x="918464" y="119253"/>
                  </a:lnTo>
                  <a:lnTo>
                    <a:pt x="910082" y="122936"/>
                  </a:lnTo>
                  <a:lnTo>
                    <a:pt x="922401" y="133731"/>
                  </a:lnTo>
                  <a:lnTo>
                    <a:pt x="926846" y="131445"/>
                  </a:lnTo>
                  <a:lnTo>
                    <a:pt x="931418" y="127889"/>
                  </a:lnTo>
                  <a:lnTo>
                    <a:pt x="936117" y="123063"/>
                  </a:lnTo>
                  <a:lnTo>
                    <a:pt x="940943" y="118364"/>
                  </a:lnTo>
                  <a:lnTo>
                    <a:pt x="944118" y="114173"/>
                  </a:lnTo>
                  <a:lnTo>
                    <a:pt x="946023" y="110490"/>
                  </a:lnTo>
                  <a:lnTo>
                    <a:pt x="948944" y="114554"/>
                  </a:lnTo>
                  <a:lnTo>
                    <a:pt x="952246" y="117983"/>
                  </a:lnTo>
                  <a:lnTo>
                    <a:pt x="956183" y="120523"/>
                  </a:lnTo>
                  <a:lnTo>
                    <a:pt x="969429" y="110490"/>
                  </a:lnTo>
                  <a:lnTo>
                    <a:pt x="970280" y="109855"/>
                  </a:lnTo>
                  <a:close/>
                </a:path>
                <a:path w="1165225" h="134619">
                  <a:moveTo>
                    <a:pt x="982980" y="39878"/>
                  </a:moveTo>
                  <a:lnTo>
                    <a:pt x="965962" y="10388"/>
                  </a:lnTo>
                  <a:lnTo>
                    <a:pt x="965962" y="45593"/>
                  </a:lnTo>
                  <a:lnTo>
                    <a:pt x="964184" y="50292"/>
                  </a:lnTo>
                  <a:lnTo>
                    <a:pt x="957199" y="57531"/>
                  </a:lnTo>
                  <a:lnTo>
                    <a:pt x="952754" y="59309"/>
                  </a:lnTo>
                  <a:lnTo>
                    <a:pt x="941959" y="59309"/>
                  </a:lnTo>
                  <a:lnTo>
                    <a:pt x="937514" y="57531"/>
                  </a:lnTo>
                  <a:lnTo>
                    <a:pt x="930529" y="50292"/>
                  </a:lnTo>
                  <a:lnTo>
                    <a:pt x="928751" y="45593"/>
                  </a:lnTo>
                  <a:lnTo>
                    <a:pt x="928751" y="33909"/>
                  </a:lnTo>
                  <a:lnTo>
                    <a:pt x="930529" y="29210"/>
                  </a:lnTo>
                  <a:lnTo>
                    <a:pt x="937387" y="22098"/>
                  </a:lnTo>
                  <a:lnTo>
                    <a:pt x="941832" y="20320"/>
                  </a:lnTo>
                  <a:lnTo>
                    <a:pt x="952754" y="20320"/>
                  </a:lnTo>
                  <a:lnTo>
                    <a:pt x="965962" y="45593"/>
                  </a:lnTo>
                  <a:lnTo>
                    <a:pt x="965962" y="10388"/>
                  </a:lnTo>
                  <a:lnTo>
                    <a:pt x="961491" y="8216"/>
                  </a:lnTo>
                  <a:lnTo>
                    <a:pt x="954747" y="6438"/>
                  </a:lnTo>
                  <a:lnTo>
                    <a:pt x="947293" y="5842"/>
                  </a:lnTo>
                  <a:lnTo>
                    <a:pt x="939838" y="6438"/>
                  </a:lnTo>
                  <a:lnTo>
                    <a:pt x="911733" y="39878"/>
                  </a:lnTo>
                  <a:lnTo>
                    <a:pt x="912342" y="47053"/>
                  </a:lnTo>
                  <a:lnTo>
                    <a:pt x="947293" y="73660"/>
                  </a:lnTo>
                  <a:lnTo>
                    <a:pt x="954671" y="73075"/>
                  </a:lnTo>
                  <a:lnTo>
                    <a:pt x="982345" y="46977"/>
                  </a:lnTo>
                  <a:lnTo>
                    <a:pt x="982980" y="39878"/>
                  </a:lnTo>
                  <a:close/>
                </a:path>
                <a:path w="1165225" h="134619">
                  <a:moveTo>
                    <a:pt x="1017778" y="1905"/>
                  </a:moveTo>
                  <a:lnTo>
                    <a:pt x="1000506" y="1905"/>
                  </a:lnTo>
                  <a:lnTo>
                    <a:pt x="1000506" y="76581"/>
                  </a:lnTo>
                  <a:lnTo>
                    <a:pt x="1017778" y="76581"/>
                  </a:lnTo>
                  <a:lnTo>
                    <a:pt x="1017778" y="1905"/>
                  </a:lnTo>
                  <a:close/>
                </a:path>
                <a:path w="1165225" h="134619">
                  <a:moveTo>
                    <a:pt x="1029081" y="121158"/>
                  </a:moveTo>
                  <a:lnTo>
                    <a:pt x="1002157" y="94869"/>
                  </a:lnTo>
                  <a:lnTo>
                    <a:pt x="1002157" y="81915"/>
                  </a:lnTo>
                  <a:lnTo>
                    <a:pt x="985139" y="81915"/>
                  </a:lnTo>
                  <a:lnTo>
                    <a:pt x="985139" y="95250"/>
                  </a:lnTo>
                  <a:lnTo>
                    <a:pt x="982853" y="102362"/>
                  </a:lnTo>
                  <a:lnTo>
                    <a:pt x="978154" y="108712"/>
                  </a:lnTo>
                  <a:lnTo>
                    <a:pt x="973455" y="114935"/>
                  </a:lnTo>
                  <a:lnTo>
                    <a:pt x="966851" y="119888"/>
                  </a:lnTo>
                  <a:lnTo>
                    <a:pt x="958469" y="123317"/>
                  </a:lnTo>
                  <a:lnTo>
                    <a:pt x="970788" y="134493"/>
                  </a:lnTo>
                  <a:lnTo>
                    <a:pt x="993648" y="113284"/>
                  </a:lnTo>
                  <a:lnTo>
                    <a:pt x="998283" y="119253"/>
                  </a:lnTo>
                  <a:lnTo>
                    <a:pt x="1003566" y="124498"/>
                  </a:lnTo>
                  <a:lnTo>
                    <a:pt x="1009700" y="129184"/>
                  </a:lnTo>
                  <a:lnTo>
                    <a:pt x="1016635" y="133223"/>
                  </a:lnTo>
                  <a:lnTo>
                    <a:pt x="1029081" y="121158"/>
                  </a:lnTo>
                  <a:close/>
                </a:path>
                <a:path w="1165225" h="134619">
                  <a:moveTo>
                    <a:pt x="1146810" y="84836"/>
                  </a:moveTo>
                  <a:lnTo>
                    <a:pt x="1129792" y="84836"/>
                  </a:lnTo>
                  <a:lnTo>
                    <a:pt x="1129792" y="99314"/>
                  </a:lnTo>
                  <a:lnTo>
                    <a:pt x="1129792" y="116840"/>
                  </a:lnTo>
                  <a:lnTo>
                    <a:pt x="1077595" y="116840"/>
                  </a:lnTo>
                  <a:lnTo>
                    <a:pt x="1077595" y="99314"/>
                  </a:lnTo>
                  <a:lnTo>
                    <a:pt x="1129792" y="99314"/>
                  </a:lnTo>
                  <a:lnTo>
                    <a:pt x="1129792" y="84836"/>
                  </a:lnTo>
                  <a:lnTo>
                    <a:pt x="1060450" y="84836"/>
                  </a:lnTo>
                  <a:lnTo>
                    <a:pt x="1060450" y="131064"/>
                  </a:lnTo>
                  <a:lnTo>
                    <a:pt x="1146810" y="131064"/>
                  </a:lnTo>
                  <a:lnTo>
                    <a:pt x="1146810" y="116840"/>
                  </a:lnTo>
                  <a:lnTo>
                    <a:pt x="1146810" y="99314"/>
                  </a:lnTo>
                  <a:lnTo>
                    <a:pt x="1146810" y="84836"/>
                  </a:lnTo>
                  <a:close/>
                </a:path>
                <a:path w="1165225" h="134619">
                  <a:moveTo>
                    <a:pt x="1148207" y="21082"/>
                  </a:moveTo>
                  <a:lnTo>
                    <a:pt x="1145743" y="17145"/>
                  </a:lnTo>
                  <a:lnTo>
                    <a:pt x="1144397" y="14986"/>
                  </a:lnTo>
                  <a:lnTo>
                    <a:pt x="1136650" y="10541"/>
                  </a:lnTo>
                  <a:lnTo>
                    <a:pt x="1130681" y="7899"/>
                  </a:lnTo>
                  <a:lnTo>
                    <a:pt x="1130681" y="25400"/>
                  </a:lnTo>
                  <a:lnTo>
                    <a:pt x="1130681" y="29083"/>
                  </a:lnTo>
                  <a:lnTo>
                    <a:pt x="1128979" y="34251"/>
                  </a:lnTo>
                  <a:lnTo>
                    <a:pt x="1123911" y="37947"/>
                  </a:lnTo>
                  <a:lnTo>
                    <a:pt x="1115453" y="40157"/>
                  </a:lnTo>
                  <a:lnTo>
                    <a:pt x="1103630" y="40894"/>
                  </a:lnTo>
                  <a:lnTo>
                    <a:pt x="1094994" y="40894"/>
                  </a:lnTo>
                  <a:lnTo>
                    <a:pt x="1088390" y="39878"/>
                  </a:lnTo>
                  <a:lnTo>
                    <a:pt x="1083691" y="37846"/>
                  </a:lnTo>
                  <a:lnTo>
                    <a:pt x="1078992" y="35687"/>
                  </a:lnTo>
                  <a:lnTo>
                    <a:pt x="1076579" y="32766"/>
                  </a:lnTo>
                  <a:lnTo>
                    <a:pt x="1076579" y="25400"/>
                  </a:lnTo>
                  <a:lnTo>
                    <a:pt x="1078865" y="22479"/>
                  </a:lnTo>
                  <a:lnTo>
                    <a:pt x="1083564" y="20320"/>
                  </a:lnTo>
                  <a:lnTo>
                    <a:pt x="1088136" y="18161"/>
                  </a:lnTo>
                  <a:lnTo>
                    <a:pt x="1094867" y="17145"/>
                  </a:lnTo>
                  <a:lnTo>
                    <a:pt x="1112647" y="17145"/>
                  </a:lnTo>
                  <a:lnTo>
                    <a:pt x="1119378" y="18161"/>
                  </a:lnTo>
                  <a:lnTo>
                    <a:pt x="1123950" y="20320"/>
                  </a:lnTo>
                  <a:lnTo>
                    <a:pt x="1128395" y="22479"/>
                  </a:lnTo>
                  <a:lnTo>
                    <a:pt x="1130681" y="25400"/>
                  </a:lnTo>
                  <a:lnTo>
                    <a:pt x="1130681" y="7899"/>
                  </a:lnTo>
                  <a:lnTo>
                    <a:pt x="1130236" y="7696"/>
                  </a:lnTo>
                  <a:lnTo>
                    <a:pt x="1122616" y="5626"/>
                  </a:lnTo>
                  <a:lnTo>
                    <a:pt x="1113751" y="4368"/>
                  </a:lnTo>
                  <a:lnTo>
                    <a:pt x="1103630" y="3937"/>
                  </a:lnTo>
                  <a:lnTo>
                    <a:pt x="1093558" y="4368"/>
                  </a:lnTo>
                  <a:lnTo>
                    <a:pt x="1059053" y="21082"/>
                  </a:lnTo>
                  <a:lnTo>
                    <a:pt x="1059053" y="36830"/>
                  </a:lnTo>
                  <a:lnTo>
                    <a:pt x="1093571" y="53936"/>
                  </a:lnTo>
                  <a:lnTo>
                    <a:pt x="1103630" y="54356"/>
                  </a:lnTo>
                  <a:lnTo>
                    <a:pt x="1113688" y="53936"/>
                  </a:lnTo>
                  <a:lnTo>
                    <a:pt x="1145717" y="40894"/>
                  </a:lnTo>
                  <a:lnTo>
                    <a:pt x="1148207" y="36830"/>
                  </a:lnTo>
                  <a:lnTo>
                    <a:pt x="1148207" y="21082"/>
                  </a:lnTo>
                  <a:close/>
                </a:path>
                <a:path w="1165225" h="134619">
                  <a:moveTo>
                    <a:pt x="1164971" y="61976"/>
                  </a:moveTo>
                  <a:lnTo>
                    <a:pt x="1042416" y="61976"/>
                  </a:lnTo>
                  <a:lnTo>
                    <a:pt x="1042416" y="76454"/>
                  </a:lnTo>
                  <a:lnTo>
                    <a:pt x="1164971" y="76454"/>
                  </a:lnTo>
                  <a:lnTo>
                    <a:pt x="1164971" y="61976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2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176527" y="2616707"/>
              <a:ext cx="144780" cy="144779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412493" y="2617723"/>
              <a:ext cx="1459103" cy="155448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929636" y="2619629"/>
              <a:ext cx="1050416" cy="153543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4048125" y="2617723"/>
              <a:ext cx="1303020" cy="133985"/>
            </a:xfrm>
            <a:custGeom>
              <a:avLst/>
              <a:gdLst/>
              <a:ahLst/>
              <a:cxnLst/>
              <a:rect l="l" t="t" r="r" b="b"/>
              <a:pathLst>
                <a:path w="1303020" h="133985">
                  <a:moveTo>
                    <a:pt x="122555" y="101600"/>
                  </a:moveTo>
                  <a:lnTo>
                    <a:pt x="91821" y="101600"/>
                  </a:lnTo>
                  <a:lnTo>
                    <a:pt x="91821" y="77597"/>
                  </a:lnTo>
                  <a:lnTo>
                    <a:pt x="91821" y="71120"/>
                  </a:lnTo>
                  <a:lnTo>
                    <a:pt x="106680" y="44831"/>
                  </a:lnTo>
                  <a:lnTo>
                    <a:pt x="105867" y="37363"/>
                  </a:lnTo>
                  <a:lnTo>
                    <a:pt x="89154" y="17297"/>
                  </a:lnTo>
                  <a:lnTo>
                    <a:pt x="89154" y="38735"/>
                  </a:lnTo>
                  <a:lnTo>
                    <a:pt x="89154" y="50927"/>
                  </a:lnTo>
                  <a:lnTo>
                    <a:pt x="86741" y="55753"/>
                  </a:lnTo>
                  <a:lnTo>
                    <a:pt x="76581" y="62865"/>
                  </a:lnTo>
                  <a:lnTo>
                    <a:pt x="74930" y="63309"/>
                  </a:lnTo>
                  <a:lnTo>
                    <a:pt x="74930" y="77597"/>
                  </a:lnTo>
                  <a:lnTo>
                    <a:pt x="74930" y="101600"/>
                  </a:lnTo>
                  <a:lnTo>
                    <a:pt x="47625" y="101600"/>
                  </a:lnTo>
                  <a:lnTo>
                    <a:pt x="47625" y="77597"/>
                  </a:lnTo>
                  <a:lnTo>
                    <a:pt x="52197" y="78486"/>
                  </a:lnTo>
                  <a:lnTo>
                    <a:pt x="56642" y="78867"/>
                  </a:lnTo>
                  <a:lnTo>
                    <a:pt x="65786" y="78867"/>
                  </a:lnTo>
                  <a:lnTo>
                    <a:pt x="70358" y="78486"/>
                  </a:lnTo>
                  <a:lnTo>
                    <a:pt x="74930" y="77597"/>
                  </a:lnTo>
                  <a:lnTo>
                    <a:pt x="74930" y="63309"/>
                  </a:lnTo>
                  <a:lnTo>
                    <a:pt x="69850" y="64643"/>
                  </a:lnTo>
                  <a:lnTo>
                    <a:pt x="52578" y="64643"/>
                  </a:lnTo>
                  <a:lnTo>
                    <a:pt x="45847" y="62865"/>
                  </a:lnTo>
                  <a:lnTo>
                    <a:pt x="40767" y="59309"/>
                  </a:lnTo>
                  <a:lnTo>
                    <a:pt x="35687" y="55880"/>
                  </a:lnTo>
                  <a:lnTo>
                    <a:pt x="33147" y="50927"/>
                  </a:lnTo>
                  <a:lnTo>
                    <a:pt x="33147" y="38735"/>
                  </a:lnTo>
                  <a:lnTo>
                    <a:pt x="35687" y="33909"/>
                  </a:lnTo>
                  <a:lnTo>
                    <a:pt x="45847" y="26797"/>
                  </a:lnTo>
                  <a:lnTo>
                    <a:pt x="52578" y="25019"/>
                  </a:lnTo>
                  <a:lnTo>
                    <a:pt x="69850" y="25019"/>
                  </a:lnTo>
                  <a:lnTo>
                    <a:pt x="76708" y="26797"/>
                  </a:lnTo>
                  <a:lnTo>
                    <a:pt x="81661" y="30353"/>
                  </a:lnTo>
                  <a:lnTo>
                    <a:pt x="86741" y="33909"/>
                  </a:lnTo>
                  <a:lnTo>
                    <a:pt x="89154" y="38735"/>
                  </a:lnTo>
                  <a:lnTo>
                    <a:pt x="89154" y="17297"/>
                  </a:lnTo>
                  <a:lnTo>
                    <a:pt x="86829" y="15938"/>
                  </a:lnTo>
                  <a:lnTo>
                    <a:pt x="79133" y="13093"/>
                  </a:lnTo>
                  <a:lnTo>
                    <a:pt x="70586" y="11379"/>
                  </a:lnTo>
                  <a:lnTo>
                    <a:pt x="61214" y="10795"/>
                  </a:lnTo>
                  <a:lnTo>
                    <a:pt x="51752" y="11379"/>
                  </a:lnTo>
                  <a:lnTo>
                    <a:pt x="18846" y="30721"/>
                  </a:lnTo>
                  <a:lnTo>
                    <a:pt x="15621" y="44831"/>
                  </a:lnTo>
                  <a:lnTo>
                    <a:pt x="16560" y="52832"/>
                  </a:lnTo>
                  <a:lnTo>
                    <a:pt x="19405" y="59880"/>
                  </a:lnTo>
                  <a:lnTo>
                    <a:pt x="24130" y="65976"/>
                  </a:lnTo>
                  <a:lnTo>
                    <a:pt x="30734" y="71120"/>
                  </a:lnTo>
                  <a:lnTo>
                    <a:pt x="30734" y="101600"/>
                  </a:lnTo>
                  <a:lnTo>
                    <a:pt x="0" y="101600"/>
                  </a:lnTo>
                  <a:lnTo>
                    <a:pt x="0" y="115697"/>
                  </a:lnTo>
                  <a:lnTo>
                    <a:pt x="122555" y="115697"/>
                  </a:lnTo>
                  <a:lnTo>
                    <a:pt x="122555" y="101600"/>
                  </a:lnTo>
                  <a:close/>
                </a:path>
                <a:path w="1303020" h="133985">
                  <a:moveTo>
                    <a:pt x="208026" y="38735"/>
                  </a:moveTo>
                  <a:lnTo>
                    <a:pt x="207403" y="31902"/>
                  </a:lnTo>
                  <a:lnTo>
                    <a:pt x="205549" y="25692"/>
                  </a:lnTo>
                  <a:lnTo>
                    <a:pt x="202450" y="20091"/>
                  </a:lnTo>
                  <a:lnTo>
                    <a:pt x="202095" y="19685"/>
                  </a:lnTo>
                  <a:lnTo>
                    <a:pt x="198120" y="15113"/>
                  </a:lnTo>
                  <a:lnTo>
                    <a:pt x="192874" y="10947"/>
                  </a:lnTo>
                  <a:lnTo>
                    <a:pt x="190881" y="9956"/>
                  </a:lnTo>
                  <a:lnTo>
                    <a:pt x="190881" y="33020"/>
                  </a:lnTo>
                  <a:lnTo>
                    <a:pt x="190881" y="44323"/>
                  </a:lnTo>
                  <a:lnTo>
                    <a:pt x="189230" y="48895"/>
                  </a:lnTo>
                  <a:lnTo>
                    <a:pt x="185928" y="52324"/>
                  </a:lnTo>
                  <a:lnTo>
                    <a:pt x="182626" y="55880"/>
                  </a:lnTo>
                  <a:lnTo>
                    <a:pt x="178308" y="57658"/>
                  </a:lnTo>
                  <a:lnTo>
                    <a:pt x="167259" y="57658"/>
                  </a:lnTo>
                  <a:lnTo>
                    <a:pt x="162814" y="55880"/>
                  </a:lnTo>
                  <a:lnTo>
                    <a:pt x="159639" y="52324"/>
                  </a:lnTo>
                  <a:lnTo>
                    <a:pt x="156464" y="48895"/>
                  </a:lnTo>
                  <a:lnTo>
                    <a:pt x="154813" y="44323"/>
                  </a:lnTo>
                  <a:lnTo>
                    <a:pt x="154813" y="33020"/>
                  </a:lnTo>
                  <a:lnTo>
                    <a:pt x="156464" y="28575"/>
                  </a:lnTo>
                  <a:lnTo>
                    <a:pt x="159766" y="25019"/>
                  </a:lnTo>
                  <a:lnTo>
                    <a:pt x="162941" y="21463"/>
                  </a:lnTo>
                  <a:lnTo>
                    <a:pt x="167259" y="19685"/>
                  </a:lnTo>
                  <a:lnTo>
                    <a:pt x="178181" y="19685"/>
                  </a:lnTo>
                  <a:lnTo>
                    <a:pt x="182499" y="21463"/>
                  </a:lnTo>
                  <a:lnTo>
                    <a:pt x="185928" y="25019"/>
                  </a:lnTo>
                  <a:lnTo>
                    <a:pt x="189230" y="28575"/>
                  </a:lnTo>
                  <a:lnTo>
                    <a:pt x="190881" y="33020"/>
                  </a:lnTo>
                  <a:lnTo>
                    <a:pt x="190881" y="9956"/>
                  </a:lnTo>
                  <a:lnTo>
                    <a:pt x="186905" y="7975"/>
                  </a:lnTo>
                  <a:lnTo>
                    <a:pt x="180213" y="6184"/>
                  </a:lnTo>
                  <a:lnTo>
                    <a:pt x="172847" y="5588"/>
                  </a:lnTo>
                  <a:lnTo>
                    <a:pt x="165392" y="6184"/>
                  </a:lnTo>
                  <a:lnTo>
                    <a:pt x="137668" y="38735"/>
                  </a:lnTo>
                  <a:lnTo>
                    <a:pt x="138264" y="45504"/>
                  </a:lnTo>
                  <a:lnTo>
                    <a:pt x="172847" y="71882"/>
                  </a:lnTo>
                  <a:lnTo>
                    <a:pt x="180200" y="71297"/>
                  </a:lnTo>
                  <a:lnTo>
                    <a:pt x="186855" y="69507"/>
                  </a:lnTo>
                  <a:lnTo>
                    <a:pt x="192824" y="66535"/>
                  </a:lnTo>
                  <a:lnTo>
                    <a:pt x="198120" y="62357"/>
                  </a:lnTo>
                  <a:lnTo>
                    <a:pt x="202145" y="57658"/>
                  </a:lnTo>
                  <a:lnTo>
                    <a:pt x="202450" y="57315"/>
                  </a:lnTo>
                  <a:lnTo>
                    <a:pt x="205549" y="51689"/>
                  </a:lnTo>
                  <a:lnTo>
                    <a:pt x="207403" y="45504"/>
                  </a:lnTo>
                  <a:lnTo>
                    <a:pt x="208026" y="38735"/>
                  </a:lnTo>
                  <a:close/>
                </a:path>
                <a:path w="1303020" h="133985">
                  <a:moveTo>
                    <a:pt x="244094" y="99060"/>
                  </a:moveTo>
                  <a:lnTo>
                    <a:pt x="241808" y="95250"/>
                  </a:lnTo>
                  <a:lnTo>
                    <a:pt x="240284" y="92710"/>
                  </a:lnTo>
                  <a:lnTo>
                    <a:pt x="232537" y="88011"/>
                  </a:lnTo>
                  <a:lnTo>
                    <a:pt x="226441" y="85077"/>
                  </a:lnTo>
                  <a:lnTo>
                    <a:pt x="226441" y="107061"/>
                  </a:lnTo>
                  <a:lnTo>
                    <a:pt x="224790" y="112331"/>
                  </a:lnTo>
                  <a:lnTo>
                    <a:pt x="219862" y="116103"/>
                  </a:lnTo>
                  <a:lnTo>
                    <a:pt x="211645" y="118376"/>
                  </a:lnTo>
                  <a:lnTo>
                    <a:pt x="200152" y="119126"/>
                  </a:lnTo>
                  <a:lnTo>
                    <a:pt x="188645" y="118376"/>
                  </a:lnTo>
                  <a:lnTo>
                    <a:pt x="180428" y="116103"/>
                  </a:lnTo>
                  <a:lnTo>
                    <a:pt x="175501" y="112331"/>
                  </a:lnTo>
                  <a:lnTo>
                    <a:pt x="173863" y="107061"/>
                  </a:lnTo>
                  <a:lnTo>
                    <a:pt x="175501" y="101904"/>
                  </a:lnTo>
                  <a:lnTo>
                    <a:pt x="180428" y="98209"/>
                  </a:lnTo>
                  <a:lnTo>
                    <a:pt x="188645" y="95999"/>
                  </a:lnTo>
                  <a:lnTo>
                    <a:pt x="200152" y="95250"/>
                  </a:lnTo>
                  <a:lnTo>
                    <a:pt x="211645" y="95999"/>
                  </a:lnTo>
                  <a:lnTo>
                    <a:pt x="219862" y="98209"/>
                  </a:lnTo>
                  <a:lnTo>
                    <a:pt x="224790" y="101904"/>
                  </a:lnTo>
                  <a:lnTo>
                    <a:pt x="226441" y="107061"/>
                  </a:lnTo>
                  <a:lnTo>
                    <a:pt x="226441" y="85077"/>
                  </a:lnTo>
                  <a:lnTo>
                    <a:pt x="226148" y="84924"/>
                  </a:lnTo>
                  <a:lnTo>
                    <a:pt x="218630" y="82702"/>
                  </a:lnTo>
                  <a:lnTo>
                    <a:pt x="209956" y="81356"/>
                  </a:lnTo>
                  <a:lnTo>
                    <a:pt x="200152" y="80899"/>
                  </a:lnTo>
                  <a:lnTo>
                    <a:pt x="190334" y="81356"/>
                  </a:lnTo>
                  <a:lnTo>
                    <a:pt x="156159" y="99060"/>
                  </a:lnTo>
                  <a:lnTo>
                    <a:pt x="156146" y="115062"/>
                  </a:lnTo>
                  <a:lnTo>
                    <a:pt x="159893" y="121412"/>
                  </a:lnTo>
                  <a:lnTo>
                    <a:pt x="200152" y="133350"/>
                  </a:lnTo>
                  <a:lnTo>
                    <a:pt x="210032" y="132918"/>
                  </a:lnTo>
                  <a:lnTo>
                    <a:pt x="241655" y="119126"/>
                  </a:lnTo>
                  <a:lnTo>
                    <a:pt x="244094" y="115062"/>
                  </a:lnTo>
                  <a:lnTo>
                    <a:pt x="244094" y="99060"/>
                  </a:lnTo>
                  <a:close/>
                </a:path>
                <a:path w="1303020" h="133985">
                  <a:moveTo>
                    <a:pt x="262128" y="17399"/>
                  </a:moveTo>
                  <a:lnTo>
                    <a:pt x="242062" y="17399"/>
                  </a:lnTo>
                  <a:lnTo>
                    <a:pt x="242062" y="1905"/>
                  </a:lnTo>
                  <a:lnTo>
                    <a:pt x="224790" y="1905"/>
                  </a:lnTo>
                  <a:lnTo>
                    <a:pt x="224790" y="78994"/>
                  </a:lnTo>
                  <a:lnTo>
                    <a:pt x="242062" y="78994"/>
                  </a:lnTo>
                  <a:lnTo>
                    <a:pt x="242062" y="62865"/>
                  </a:lnTo>
                  <a:lnTo>
                    <a:pt x="262128" y="62865"/>
                  </a:lnTo>
                  <a:lnTo>
                    <a:pt x="262128" y="48514"/>
                  </a:lnTo>
                  <a:lnTo>
                    <a:pt x="242062" y="48514"/>
                  </a:lnTo>
                  <a:lnTo>
                    <a:pt x="242062" y="31877"/>
                  </a:lnTo>
                  <a:lnTo>
                    <a:pt x="262128" y="31877"/>
                  </a:lnTo>
                  <a:lnTo>
                    <a:pt x="262128" y="17399"/>
                  </a:lnTo>
                  <a:close/>
                </a:path>
                <a:path w="1303020" h="133985">
                  <a:moveTo>
                    <a:pt x="355219" y="87503"/>
                  </a:moveTo>
                  <a:lnTo>
                    <a:pt x="326974" y="59080"/>
                  </a:lnTo>
                  <a:lnTo>
                    <a:pt x="321564" y="10668"/>
                  </a:lnTo>
                  <a:lnTo>
                    <a:pt x="304292" y="10668"/>
                  </a:lnTo>
                  <a:lnTo>
                    <a:pt x="304292" y="36449"/>
                  </a:lnTo>
                  <a:lnTo>
                    <a:pt x="303669" y="44424"/>
                  </a:lnTo>
                  <a:lnTo>
                    <a:pt x="283121" y="81534"/>
                  </a:lnTo>
                  <a:lnTo>
                    <a:pt x="269113" y="91313"/>
                  </a:lnTo>
                  <a:lnTo>
                    <a:pt x="282448" y="103378"/>
                  </a:lnTo>
                  <a:lnTo>
                    <a:pt x="291706" y="96050"/>
                  </a:lnTo>
                  <a:lnTo>
                    <a:pt x="299872" y="87782"/>
                  </a:lnTo>
                  <a:lnTo>
                    <a:pt x="306946" y="78574"/>
                  </a:lnTo>
                  <a:lnTo>
                    <a:pt x="312928" y="68453"/>
                  </a:lnTo>
                  <a:lnTo>
                    <a:pt x="319036" y="77863"/>
                  </a:lnTo>
                  <a:lnTo>
                    <a:pt x="326123" y="86448"/>
                  </a:lnTo>
                  <a:lnTo>
                    <a:pt x="334175" y="94195"/>
                  </a:lnTo>
                  <a:lnTo>
                    <a:pt x="343154" y="101092"/>
                  </a:lnTo>
                  <a:lnTo>
                    <a:pt x="355219" y="87503"/>
                  </a:lnTo>
                  <a:close/>
                </a:path>
                <a:path w="1303020" h="133985">
                  <a:moveTo>
                    <a:pt x="381889" y="1905"/>
                  </a:moveTo>
                  <a:lnTo>
                    <a:pt x="364744" y="1905"/>
                  </a:lnTo>
                  <a:lnTo>
                    <a:pt x="364744" y="133985"/>
                  </a:lnTo>
                  <a:lnTo>
                    <a:pt x="381889" y="133985"/>
                  </a:lnTo>
                  <a:lnTo>
                    <a:pt x="381889" y="1905"/>
                  </a:lnTo>
                  <a:close/>
                </a:path>
                <a:path w="1303020" h="133985">
                  <a:moveTo>
                    <a:pt x="486410" y="53721"/>
                  </a:moveTo>
                  <a:lnTo>
                    <a:pt x="454279" y="25146"/>
                  </a:lnTo>
                  <a:lnTo>
                    <a:pt x="454279" y="4699"/>
                  </a:lnTo>
                  <a:lnTo>
                    <a:pt x="437769" y="4699"/>
                  </a:lnTo>
                  <a:lnTo>
                    <a:pt x="437769" y="25781"/>
                  </a:lnTo>
                  <a:lnTo>
                    <a:pt x="434848" y="33655"/>
                  </a:lnTo>
                  <a:lnTo>
                    <a:pt x="404876" y="58547"/>
                  </a:lnTo>
                  <a:lnTo>
                    <a:pt x="416433" y="70231"/>
                  </a:lnTo>
                  <a:lnTo>
                    <a:pt x="446659" y="42164"/>
                  </a:lnTo>
                  <a:lnTo>
                    <a:pt x="452005" y="48933"/>
                  </a:lnTo>
                  <a:lnTo>
                    <a:pt x="458724" y="55295"/>
                  </a:lnTo>
                  <a:lnTo>
                    <a:pt x="466763" y="61264"/>
                  </a:lnTo>
                  <a:lnTo>
                    <a:pt x="476123" y="66802"/>
                  </a:lnTo>
                  <a:lnTo>
                    <a:pt x="486410" y="53721"/>
                  </a:lnTo>
                  <a:close/>
                </a:path>
                <a:path w="1303020" h="133985">
                  <a:moveTo>
                    <a:pt x="519938" y="1905"/>
                  </a:moveTo>
                  <a:lnTo>
                    <a:pt x="503047" y="1905"/>
                  </a:lnTo>
                  <a:lnTo>
                    <a:pt x="503047" y="22352"/>
                  </a:lnTo>
                  <a:lnTo>
                    <a:pt x="474980" y="22352"/>
                  </a:lnTo>
                  <a:lnTo>
                    <a:pt x="474980" y="36195"/>
                  </a:lnTo>
                  <a:lnTo>
                    <a:pt x="503047" y="36195"/>
                  </a:lnTo>
                  <a:lnTo>
                    <a:pt x="503047" y="68199"/>
                  </a:lnTo>
                  <a:lnTo>
                    <a:pt x="519938" y="68199"/>
                  </a:lnTo>
                  <a:lnTo>
                    <a:pt x="519938" y="1905"/>
                  </a:lnTo>
                  <a:close/>
                </a:path>
                <a:path w="1303020" h="133985">
                  <a:moveTo>
                    <a:pt x="523240" y="117475"/>
                  </a:moveTo>
                  <a:lnTo>
                    <a:pt x="451485" y="117475"/>
                  </a:lnTo>
                  <a:lnTo>
                    <a:pt x="451485" y="108966"/>
                  </a:lnTo>
                  <a:lnTo>
                    <a:pt x="519938" y="108966"/>
                  </a:lnTo>
                  <a:lnTo>
                    <a:pt x="519938" y="73406"/>
                  </a:lnTo>
                  <a:lnTo>
                    <a:pt x="434467" y="73406"/>
                  </a:lnTo>
                  <a:lnTo>
                    <a:pt x="434467" y="87757"/>
                  </a:lnTo>
                  <a:lnTo>
                    <a:pt x="503047" y="87757"/>
                  </a:lnTo>
                  <a:lnTo>
                    <a:pt x="503047" y="95758"/>
                  </a:lnTo>
                  <a:lnTo>
                    <a:pt x="434467" y="95758"/>
                  </a:lnTo>
                  <a:lnTo>
                    <a:pt x="434467" y="131826"/>
                  </a:lnTo>
                  <a:lnTo>
                    <a:pt x="523240" y="131826"/>
                  </a:lnTo>
                  <a:lnTo>
                    <a:pt x="523240" y="117475"/>
                  </a:lnTo>
                  <a:close/>
                </a:path>
                <a:path w="1303020" h="133985">
                  <a:moveTo>
                    <a:pt x="632587" y="4572"/>
                  </a:moveTo>
                  <a:lnTo>
                    <a:pt x="616458" y="4572"/>
                  </a:lnTo>
                  <a:lnTo>
                    <a:pt x="616458" y="48133"/>
                  </a:lnTo>
                  <a:lnTo>
                    <a:pt x="603123" y="48133"/>
                  </a:lnTo>
                  <a:lnTo>
                    <a:pt x="602043" y="39370"/>
                  </a:lnTo>
                  <a:lnTo>
                    <a:pt x="600176" y="31750"/>
                  </a:lnTo>
                  <a:lnTo>
                    <a:pt x="597522" y="25273"/>
                  </a:lnTo>
                  <a:lnTo>
                    <a:pt x="597357" y="25019"/>
                  </a:lnTo>
                  <a:lnTo>
                    <a:pt x="594106" y="19939"/>
                  </a:lnTo>
                  <a:lnTo>
                    <a:pt x="589026" y="13589"/>
                  </a:lnTo>
                  <a:lnTo>
                    <a:pt x="586917" y="12623"/>
                  </a:lnTo>
                  <a:lnTo>
                    <a:pt x="586917" y="45732"/>
                  </a:lnTo>
                  <a:lnTo>
                    <a:pt x="586917" y="66611"/>
                  </a:lnTo>
                  <a:lnTo>
                    <a:pt x="585851" y="73914"/>
                  </a:lnTo>
                  <a:lnTo>
                    <a:pt x="583349" y="79463"/>
                  </a:lnTo>
                  <a:lnTo>
                    <a:pt x="581152" y="84582"/>
                  </a:lnTo>
                  <a:lnTo>
                    <a:pt x="577850" y="87249"/>
                  </a:lnTo>
                  <a:lnTo>
                    <a:pt x="573532" y="87249"/>
                  </a:lnTo>
                  <a:lnTo>
                    <a:pt x="567613" y="85305"/>
                  </a:lnTo>
                  <a:lnTo>
                    <a:pt x="563410" y="79463"/>
                  </a:lnTo>
                  <a:lnTo>
                    <a:pt x="560895" y="69735"/>
                  </a:lnTo>
                  <a:lnTo>
                    <a:pt x="560070" y="56134"/>
                  </a:lnTo>
                  <a:lnTo>
                    <a:pt x="560895" y="42545"/>
                  </a:lnTo>
                  <a:lnTo>
                    <a:pt x="563410" y="32816"/>
                  </a:lnTo>
                  <a:lnTo>
                    <a:pt x="567613" y="26974"/>
                  </a:lnTo>
                  <a:lnTo>
                    <a:pt x="573532" y="25019"/>
                  </a:lnTo>
                  <a:lnTo>
                    <a:pt x="577850" y="25019"/>
                  </a:lnTo>
                  <a:lnTo>
                    <a:pt x="581152" y="27686"/>
                  </a:lnTo>
                  <a:lnTo>
                    <a:pt x="583565" y="33147"/>
                  </a:lnTo>
                  <a:lnTo>
                    <a:pt x="585851" y="38481"/>
                  </a:lnTo>
                  <a:lnTo>
                    <a:pt x="586917" y="45732"/>
                  </a:lnTo>
                  <a:lnTo>
                    <a:pt x="586917" y="12623"/>
                  </a:lnTo>
                  <a:lnTo>
                    <a:pt x="582168" y="10414"/>
                  </a:lnTo>
                  <a:lnTo>
                    <a:pt x="563880" y="10414"/>
                  </a:lnTo>
                  <a:lnTo>
                    <a:pt x="543928" y="45732"/>
                  </a:lnTo>
                  <a:lnTo>
                    <a:pt x="543433" y="56134"/>
                  </a:lnTo>
                  <a:lnTo>
                    <a:pt x="543928" y="66611"/>
                  </a:lnTo>
                  <a:lnTo>
                    <a:pt x="563753" y="101854"/>
                  </a:lnTo>
                  <a:lnTo>
                    <a:pt x="582295" y="101854"/>
                  </a:lnTo>
                  <a:lnTo>
                    <a:pt x="603250" y="62738"/>
                  </a:lnTo>
                  <a:lnTo>
                    <a:pt x="616458" y="62738"/>
                  </a:lnTo>
                  <a:lnTo>
                    <a:pt x="616458" y="130048"/>
                  </a:lnTo>
                  <a:lnTo>
                    <a:pt x="632587" y="130048"/>
                  </a:lnTo>
                  <a:lnTo>
                    <a:pt x="632587" y="62738"/>
                  </a:lnTo>
                  <a:lnTo>
                    <a:pt x="632587" y="48133"/>
                  </a:lnTo>
                  <a:lnTo>
                    <a:pt x="632587" y="4572"/>
                  </a:lnTo>
                  <a:close/>
                </a:path>
                <a:path w="1303020" h="133985">
                  <a:moveTo>
                    <a:pt x="658114" y="1905"/>
                  </a:moveTo>
                  <a:lnTo>
                    <a:pt x="641477" y="1905"/>
                  </a:lnTo>
                  <a:lnTo>
                    <a:pt x="641477" y="133985"/>
                  </a:lnTo>
                  <a:lnTo>
                    <a:pt x="658114" y="133985"/>
                  </a:lnTo>
                  <a:lnTo>
                    <a:pt x="658114" y="1905"/>
                  </a:lnTo>
                  <a:close/>
                </a:path>
                <a:path w="1303020" h="133985">
                  <a:moveTo>
                    <a:pt x="784987" y="94996"/>
                  </a:moveTo>
                  <a:lnTo>
                    <a:pt x="783996" y="82804"/>
                  </a:lnTo>
                  <a:lnTo>
                    <a:pt x="783844" y="80899"/>
                  </a:lnTo>
                  <a:lnTo>
                    <a:pt x="776516" y="81737"/>
                  </a:lnTo>
                  <a:lnTo>
                    <a:pt x="769023" y="82334"/>
                  </a:lnTo>
                  <a:lnTo>
                    <a:pt x="761314" y="82689"/>
                  </a:lnTo>
                  <a:lnTo>
                    <a:pt x="753364" y="82804"/>
                  </a:lnTo>
                  <a:lnTo>
                    <a:pt x="745744" y="82804"/>
                  </a:lnTo>
                  <a:lnTo>
                    <a:pt x="745744" y="27559"/>
                  </a:lnTo>
                  <a:lnTo>
                    <a:pt x="780923" y="27559"/>
                  </a:lnTo>
                  <a:lnTo>
                    <a:pt x="780923" y="13081"/>
                  </a:lnTo>
                  <a:lnTo>
                    <a:pt x="728980" y="13081"/>
                  </a:lnTo>
                  <a:lnTo>
                    <a:pt x="728980" y="97282"/>
                  </a:lnTo>
                  <a:lnTo>
                    <a:pt x="745972" y="97142"/>
                  </a:lnTo>
                  <a:lnTo>
                    <a:pt x="760984" y="96710"/>
                  </a:lnTo>
                  <a:lnTo>
                    <a:pt x="773976" y="95999"/>
                  </a:lnTo>
                  <a:lnTo>
                    <a:pt x="784987" y="94996"/>
                  </a:lnTo>
                  <a:close/>
                </a:path>
                <a:path w="1303020" h="133985">
                  <a:moveTo>
                    <a:pt x="838835" y="1905"/>
                  </a:moveTo>
                  <a:lnTo>
                    <a:pt x="821817" y="1905"/>
                  </a:lnTo>
                  <a:lnTo>
                    <a:pt x="821817" y="53467"/>
                  </a:lnTo>
                  <a:lnTo>
                    <a:pt x="809752" y="53467"/>
                  </a:lnTo>
                  <a:lnTo>
                    <a:pt x="809752" y="4572"/>
                  </a:lnTo>
                  <a:lnTo>
                    <a:pt x="792861" y="4572"/>
                  </a:lnTo>
                  <a:lnTo>
                    <a:pt x="792861" y="130048"/>
                  </a:lnTo>
                  <a:lnTo>
                    <a:pt x="809752" y="130048"/>
                  </a:lnTo>
                  <a:lnTo>
                    <a:pt x="809752" y="67945"/>
                  </a:lnTo>
                  <a:lnTo>
                    <a:pt x="821817" y="67945"/>
                  </a:lnTo>
                  <a:lnTo>
                    <a:pt x="821817" y="133985"/>
                  </a:lnTo>
                  <a:lnTo>
                    <a:pt x="838835" y="133985"/>
                  </a:lnTo>
                  <a:lnTo>
                    <a:pt x="838835" y="67945"/>
                  </a:lnTo>
                  <a:lnTo>
                    <a:pt x="838835" y="53467"/>
                  </a:lnTo>
                  <a:lnTo>
                    <a:pt x="838835" y="1905"/>
                  </a:lnTo>
                  <a:close/>
                </a:path>
                <a:path w="1303020" h="133985">
                  <a:moveTo>
                    <a:pt x="935482" y="52451"/>
                  </a:moveTo>
                  <a:lnTo>
                    <a:pt x="933665" y="48895"/>
                  </a:lnTo>
                  <a:lnTo>
                    <a:pt x="932434" y="46482"/>
                  </a:lnTo>
                  <a:lnTo>
                    <a:pt x="926211" y="41783"/>
                  </a:lnTo>
                  <a:lnTo>
                    <a:pt x="921156" y="38696"/>
                  </a:lnTo>
                  <a:lnTo>
                    <a:pt x="918337" y="37630"/>
                  </a:lnTo>
                  <a:lnTo>
                    <a:pt x="918337" y="56261"/>
                  </a:lnTo>
                  <a:lnTo>
                    <a:pt x="918337" y="63119"/>
                  </a:lnTo>
                  <a:lnTo>
                    <a:pt x="916940" y="65786"/>
                  </a:lnTo>
                  <a:lnTo>
                    <a:pt x="914019" y="67818"/>
                  </a:lnTo>
                  <a:lnTo>
                    <a:pt x="911098" y="69723"/>
                  </a:lnTo>
                  <a:lnTo>
                    <a:pt x="906907" y="70739"/>
                  </a:lnTo>
                  <a:lnTo>
                    <a:pt x="895731" y="70739"/>
                  </a:lnTo>
                  <a:lnTo>
                    <a:pt x="891540" y="69723"/>
                  </a:lnTo>
                  <a:lnTo>
                    <a:pt x="888746" y="67691"/>
                  </a:lnTo>
                  <a:lnTo>
                    <a:pt x="885825" y="65786"/>
                  </a:lnTo>
                  <a:lnTo>
                    <a:pt x="884491" y="63119"/>
                  </a:lnTo>
                  <a:lnTo>
                    <a:pt x="884491" y="56261"/>
                  </a:lnTo>
                  <a:lnTo>
                    <a:pt x="885825" y="53721"/>
                  </a:lnTo>
                  <a:lnTo>
                    <a:pt x="888746" y="51816"/>
                  </a:lnTo>
                  <a:lnTo>
                    <a:pt x="891794" y="49784"/>
                  </a:lnTo>
                  <a:lnTo>
                    <a:pt x="895858" y="48895"/>
                  </a:lnTo>
                  <a:lnTo>
                    <a:pt x="906780" y="48895"/>
                  </a:lnTo>
                  <a:lnTo>
                    <a:pt x="910971" y="49784"/>
                  </a:lnTo>
                  <a:lnTo>
                    <a:pt x="913892" y="51689"/>
                  </a:lnTo>
                  <a:lnTo>
                    <a:pt x="916940" y="53594"/>
                  </a:lnTo>
                  <a:lnTo>
                    <a:pt x="901319" y="34671"/>
                  </a:lnTo>
                  <a:lnTo>
                    <a:pt x="893889" y="35128"/>
                  </a:lnTo>
                  <a:lnTo>
                    <a:pt x="867156" y="52451"/>
                  </a:lnTo>
                  <a:lnTo>
                    <a:pt x="867156" y="66929"/>
                  </a:lnTo>
                  <a:lnTo>
                    <a:pt x="901192" y="84709"/>
                  </a:lnTo>
                  <a:lnTo>
                    <a:pt x="908608" y="84264"/>
                  </a:lnTo>
                  <a:lnTo>
                    <a:pt x="933526" y="70739"/>
                  </a:lnTo>
                  <a:lnTo>
                    <a:pt x="935482" y="66929"/>
                  </a:lnTo>
                  <a:lnTo>
                    <a:pt x="935482" y="52451"/>
                  </a:lnTo>
                  <a:close/>
                </a:path>
                <a:path w="1303020" h="133985">
                  <a:moveTo>
                    <a:pt x="941451" y="14859"/>
                  </a:moveTo>
                  <a:lnTo>
                    <a:pt x="909574" y="14859"/>
                  </a:lnTo>
                  <a:lnTo>
                    <a:pt x="909574" y="0"/>
                  </a:lnTo>
                  <a:lnTo>
                    <a:pt x="892302" y="0"/>
                  </a:lnTo>
                  <a:lnTo>
                    <a:pt x="892302" y="14859"/>
                  </a:lnTo>
                  <a:lnTo>
                    <a:pt x="860425" y="14859"/>
                  </a:lnTo>
                  <a:lnTo>
                    <a:pt x="860425" y="28702"/>
                  </a:lnTo>
                  <a:lnTo>
                    <a:pt x="941451" y="28702"/>
                  </a:lnTo>
                  <a:lnTo>
                    <a:pt x="941451" y="14859"/>
                  </a:lnTo>
                  <a:close/>
                </a:path>
                <a:path w="1303020" h="133985">
                  <a:moveTo>
                    <a:pt x="969518" y="115316"/>
                  </a:moveTo>
                  <a:lnTo>
                    <a:pt x="898144" y="115316"/>
                  </a:lnTo>
                  <a:lnTo>
                    <a:pt x="898144" y="90805"/>
                  </a:lnTo>
                  <a:lnTo>
                    <a:pt x="880999" y="90805"/>
                  </a:lnTo>
                  <a:lnTo>
                    <a:pt x="880999" y="129794"/>
                  </a:lnTo>
                  <a:lnTo>
                    <a:pt x="969518" y="129794"/>
                  </a:lnTo>
                  <a:lnTo>
                    <a:pt x="969518" y="115316"/>
                  </a:lnTo>
                  <a:close/>
                </a:path>
                <a:path w="1303020" h="133985">
                  <a:moveTo>
                    <a:pt x="986028" y="45339"/>
                  </a:moveTo>
                  <a:lnTo>
                    <a:pt x="965835" y="45339"/>
                  </a:lnTo>
                  <a:lnTo>
                    <a:pt x="965835" y="1905"/>
                  </a:lnTo>
                  <a:lnTo>
                    <a:pt x="948690" y="1905"/>
                  </a:lnTo>
                  <a:lnTo>
                    <a:pt x="948690" y="97790"/>
                  </a:lnTo>
                  <a:lnTo>
                    <a:pt x="965835" y="97790"/>
                  </a:lnTo>
                  <a:lnTo>
                    <a:pt x="965835" y="59817"/>
                  </a:lnTo>
                  <a:lnTo>
                    <a:pt x="986028" y="59817"/>
                  </a:lnTo>
                  <a:lnTo>
                    <a:pt x="986028" y="45339"/>
                  </a:lnTo>
                  <a:close/>
                </a:path>
                <a:path w="1303020" h="133985">
                  <a:moveTo>
                    <a:pt x="1107821" y="89154"/>
                  </a:moveTo>
                  <a:lnTo>
                    <a:pt x="1102220" y="84924"/>
                  </a:lnTo>
                  <a:lnTo>
                    <a:pt x="1097254" y="80187"/>
                  </a:lnTo>
                  <a:lnTo>
                    <a:pt x="1092936" y="74968"/>
                  </a:lnTo>
                  <a:lnTo>
                    <a:pt x="1092187" y="73787"/>
                  </a:lnTo>
                  <a:lnTo>
                    <a:pt x="1089279" y="69215"/>
                  </a:lnTo>
                  <a:lnTo>
                    <a:pt x="1082548" y="27305"/>
                  </a:lnTo>
                  <a:lnTo>
                    <a:pt x="1102741" y="27305"/>
                  </a:lnTo>
                  <a:lnTo>
                    <a:pt x="1102741" y="12954"/>
                  </a:lnTo>
                  <a:lnTo>
                    <a:pt x="1043178" y="12954"/>
                  </a:lnTo>
                  <a:lnTo>
                    <a:pt x="1043178" y="27305"/>
                  </a:lnTo>
                  <a:lnTo>
                    <a:pt x="1065911" y="27305"/>
                  </a:lnTo>
                  <a:lnTo>
                    <a:pt x="1065809" y="43434"/>
                  </a:lnTo>
                  <a:lnTo>
                    <a:pt x="1049604" y="83883"/>
                  </a:lnTo>
                  <a:lnTo>
                    <a:pt x="1037717" y="93980"/>
                  </a:lnTo>
                  <a:lnTo>
                    <a:pt x="1050290" y="104775"/>
                  </a:lnTo>
                  <a:lnTo>
                    <a:pt x="1054608" y="101473"/>
                  </a:lnTo>
                  <a:lnTo>
                    <a:pt x="1059180" y="96647"/>
                  </a:lnTo>
                  <a:lnTo>
                    <a:pt x="1064006" y="90424"/>
                  </a:lnTo>
                  <a:lnTo>
                    <a:pt x="1068959" y="84201"/>
                  </a:lnTo>
                  <a:lnTo>
                    <a:pt x="1072261" y="78613"/>
                  </a:lnTo>
                  <a:lnTo>
                    <a:pt x="1074166" y="73787"/>
                  </a:lnTo>
                  <a:lnTo>
                    <a:pt x="1075944" y="77597"/>
                  </a:lnTo>
                  <a:lnTo>
                    <a:pt x="1079119" y="82296"/>
                  </a:lnTo>
                  <a:lnTo>
                    <a:pt x="1083691" y="87884"/>
                  </a:lnTo>
                  <a:lnTo>
                    <a:pt x="1088263" y="93599"/>
                  </a:lnTo>
                  <a:lnTo>
                    <a:pt x="1092454" y="97790"/>
                  </a:lnTo>
                  <a:lnTo>
                    <a:pt x="1096137" y="100457"/>
                  </a:lnTo>
                  <a:lnTo>
                    <a:pt x="1107821" y="89154"/>
                  </a:lnTo>
                  <a:close/>
                </a:path>
                <a:path w="1303020" h="133985">
                  <a:moveTo>
                    <a:pt x="1129030" y="4572"/>
                  </a:moveTo>
                  <a:lnTo>
                    <a:pt x="1112139" y="4572"/>
                  </a:lnTo>
                  <a:lnTo>
                    <a:pt x="1112139" y="45339"/>
                  </a:lnTo>
                  <a:lnTo>
                    <a:pt x="1093851" y="45339"/>
                  </a:lnTo>
                  <a:lnTo>
                    <a:pt x="1093851" y="59309"/>
                  </a:lnTo>
                  <a:lnTo>
                    <a:pt x="1112139" y="59309"/>
                  </a:lnTo>
                  <a:lnTo>
                    <a:pt x="1112139" y="130048"/>
                  </a:lnTo>
                  <a:lnTo>
                    <a:pt x="1129030" y="130048"/>
                  </a:lnTo>
                  <a:lnTo>
                    <a:pt x="1129030" y="4572"/>
                  </a:lnTo>
                  <a:close/>
                </a:path>
                <a:path w="1303020" h="133985">
                  <a:moveTo>
                    <a:pt x="1155954" y="1905"/>
                  </a:moveTo>
                  <a:lnTo>
                    <a:pt x="1138936" y="1905"/>
                  </a:lnTo>
                  <a:lnTo>
                    <a:pt x="1138936" y="133985"/>
                  </a:lnTo>
                  <a:lnTo>
                    <a:pt x="1155954" y="133985"/>
                  </a:lnTo>
                  <a:lnTo>
                    <a:pt x="1155954" y="1905"/>
                  </a:lnTo>
                  <a:close/>
                </a:path>
                <a:path w="1303020" h="133985">
                  <a:moveTo>
                    <a:pt x="1250188" y="41529"/>
                  </a:moveTo>
                  <a:lnTo>
                    <a:pt x="1233424" y="11925"/>
                  </a:lnTo>
                  <a:lnTo>
                    <a:pt x="1233424" y="35306"/>
                  </a:lnTo>
                  <a:lnTo>
                    <a:pt x="1233424" y="47879"/>
                  </a:lnTo>
                  <a:lnTo>
                    <a:pt x="1231773" y="52832"/>
                  </a:lnTo>
                  <a:lnTo>
                    <a:pt x="1228217" y="56515"/>
                  </a:lnTo>
                  <a:lnTo>
                    <a:pt x="1224788" y="60198"/>
                  </a:lnTo>
                  <a:lnTo>
                    <a:pt x="1220089" y="62103"/>
                  </a:lnTo>
                  <a:lnTo>
                    <a:pt x="1208659" y="62103"/>
                  </a:lnTo>
                  <a:lnTo>
                    <a:pt x="1204087" y="60198"/>
                  </a:lnTo>
                  <a:lnTo>
                    <a:pt x="1197229" y="52832"/>
                  </a:lnTo>
                  <a:lnTo>
                    <a:pt x="1195451" y="47879"/>
                  </a:lnTo>
                  <a:lnTo>
                    <a:pt x="1195451" y="35306"/>
                  </a:lnTo>
                  <a:lnTo>
                    <a:pt x="1197229" y="30226"/>
                  </a:lnTo>
                  <a:lnTo>
                    <a:pt x="1200658" y="26543"/>
                  </a:lnTo>
                  <a:lnTo>
                    <a:pt x="1204087" y="22987"/>
                  </a:lnTo>
                  <a:lnTo>
                    <a:pt x="1208659" y="21082"/>
                  </a:lnTo>
                  <a:lnTo>
                    <a:pt x="1220216" y="21082"/>
                  </a:lnTo>
                  <a:lnTo>
                    <a:pt x="1224915" y="22987"/>
                  </a:lnTo>
                  <a:lnTo>
                    <a:pt x="1231773" y="30353"/>
                  </a:lnTo>
                  <a:lnTo>
                    <a:pt x="1233424" y="35306"/>
                  </a:lnTo>
                  <a:lnTo>
                    <a:pt x="1233424" y="11925"/>
                  </a:lnTo>
                  <a:lnTo>
                    <a:pt x="1228432" y="9499"/>
                  </a:lnTo>
                  <a:lnTo>
                    <a:pt x="1221701" y="7708"/>
                  </a:lnTo>
                  <a:lnTo>
                    <a:pt x="1214374" y="7112"/>
                  </a:lnTo>
                  <a:lnTo>
                    <a:pt x="1206982" y="7708"/>
                  </a:lnTo>
                  <a:lnTo>
                    <a:pt x="1179195" y="34201"/>
                  </a:lnTo>
                  <a:lnTo>
                    <a:pt x="1178560" y="41529"/>
                  </a:lnTo>
                  <a:lnTo>
                    <a:pt x="1179220" y="48869"/>
                  </a:lnTo>
                  <a:lnTo>
                    <a:pt x="1207058" y="75463"/>
                  </a:lnTo>
                  <a:lnTo>
                    <a:pt x="1214374" y="76073"/>
                  </a:lnTo>
                  <a:lnTo>
                    <a:pt x="1221676" y="75463"/>
                  </a:lnTo>
                  <a:lnTo>
                    <a:pt x="1228369" y="73634"/>
                  </a:lnTo>
                  <a:lnTo>
                    <a:pt x="1234440" y="70612"/>
                  </a:lnTo>
                  <a:lnTo>
                    <a:pt x="1239901" y="66421"/>
                  </a:lnTo>
                  <a:lnTo>
                    <a:pt x="1243685" y="62103"/>
                  </a:lnTo>
                  <a:lnTo>
                    <a:pt x="1244396" y="61302"/>
                  </a:lnTo>
                  <a:lnTo>
                    <a:pt x="1247584" y="55499"/>
                  </a:lnTo>
                  <a:lnTo>
                    <a:pt x="1249540" y="48869"/>
                  </a:lnTo>
                  <a:lnTo>
                    <a:pt x="1250188" y="41529"/>
                  </a:lnTo>
                  <a:close/>
                </a:path>
                <a:path w="1303020" h="133985">
                  <a:moveTo>
                    <a:pt x="1286510" y="114935"/>
                  </a:moveTo>
                  <a:lnTo>
                    <a:pt x="1217422" y="114935"/>
                  </a:lnTo>
                  <a:lnTo>
                    <a:pt x="1217422" y="84328"/>
                  </a:lnTo>
                  <a:lnTo>
                    <a:pt x="1200150" y="84328"/>
                  </a:lnTo>
                  <a:lnTo>
                    <a:pt x="1200150" y="129413"/>
                  </a:lnTo>
                  <a:lnTo>
                    <a:pt x="1286510" y="129413"/>
                  </a:lnTo>
                  <a:lnTo>
                    <a:pt x="1286510" y="114935"/>
                  </a:lnTo>
                  <a:close/>
                </a:path>
                <a:path w="1303020" h="133985">
                  <a:moveTo>
                    <a:pt x="1303020" y="41148"/>
                  </a:moveTo>
                  <a:lnTo>
                    <a:pt x="1282827" y="41148"/>
                  </a:lnTo>
                  <a:lnTo>
                    <a:pt x="1282827" y="1905"/>
                  </a:lnTo>
                  <a:lnTo>
                    <a:pt x="1265682" y="1905"/>
                  </a:lnTo>
                  <a:lnTo>
                    <a:pt x="1265682" y="97028"/>
                  </a:lnTo>
                  <a:lnTo>
                    <a:pt x="1282827" y="97028"/>
                  </a:lnTo>
                  <a:lnTo>
                    <a:pt x="1282827" y="55499"/>
                  </a:lnTo>
                  <a:lnTo>
                    <a:pt x="1303020" y="55499"/>
                  </a:lnTo>
                  <a:lnTo>
                    <a:pt x="1303020" y="41148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3" name="object 3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364987" y="2619629"/>
              <a:ext cx="106172" cy="132080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5547867" y="2619629"/>
              <a:ext cx="516890" cy="132080"/>
            </a:xfrm>
            <a:custGeom>
              <a:avLst/>
              <a:gdLst/>
              <a:ahLst/>
              <a:cxnLst/>
              <a:rect l="l" t="t" r="r" b="b"/>
              <a:pathLst>
                <a:path w="516889" h="132080">
                  <a:moveTo>
                    <a:pt x="200787" y="89026"/>
                  </a:moveTo>
                  <a:lnTo>
                    <a:pt x="183515" y="89026"/>
                  </a:lnTo>
                  <a:lnTo>
                    <a:pt x="183515" y="132080"/>
                  </a:lnTo>
                  <a:lnTo>
                    <a:pt x="200787" y="132080"/>
                  </a:lnTo>
                  <a:lnTo>
                    <a:pt x="200787" y="89026"/>
                  </a:lnTo>
                  <a:close/>
                </a:path>
                <a:path w="516889" h="132080">
                  <a:moveTo>
                    <a:pt x="253492" y="74422"/>
                  </a:moveTo>
                  <a:lnTo>
                    <a:pt x="130937" y="74422"/>
                  </a:lnTo>
                  <a:lnTo>
                    <a:pt x="130937" y="89026"/>
                  </a:lnTo>
                  <a:lnTo>
                    <a:pt x="253492" y="89026"/>
                  </a:lnTo>
                  <a:lnTo>
                    <a:pt x="253492" y="74422"/>
                  </a:lnTo>
                  <a:close/>
                </a:path>
                <a:path w="516889" h="132080">
                  <a:moveTo>
                    <a:pt x="513334" y="71500"/>
                  </a:moveTo>
                  <a:lnTo>
                    <a:pt x="427990" y="71500"/>
                  </a:lnTo>
                  <a:lnTo>
                    <a:pt x="427990" y="85851"/>
                  </a:lnTo>
                  <a:lnTo>
                    <a:pt x="496570" y="85851"/>
                  </a:lnTo>
                  <a:lnTo>
                    <a:pt x="496570" y="93853"/>
                  </a:lnTo>
                  <a:lnTo>
                    <a:pt x="427990" y="93853"/>
                  </a:lnTo>
                  <a:lnTo>
                    <a:pt x="427990" y="129921"/>
                  </a:lnTo>
                  <a:lnTo>
                    <a:pt x="516763" y="129921"/>
                  </a:lnTo>
                  <a:lnTo>
                    <a:pt x="516763" y="115570"/>
                  </a:lnTo>
                  <a:lnTo>
                    <a:pt x="445008" y="115570"/>
                  </a:lnTo>
                  <a:lnTo>
                    <a:pt x="445008" y="107061"/>
                  </a:lnTo>
                  <a:lnTo>
                    <a:pt x="513334" y="107061"/>
                  </a:lnTo>
                  <a:lnTo>
                    <a:pt x="513334" y="71500"/>
                  </a:lnTo>
                  <a:close/>
                </a:path>
                <a:path w="516889" h="132080">
                  <a:moveTo>
                    <a:pt x="379857" y="61087"/>
                  </a:moveTo>
                  <a:lnTo>
                    <a:pt x="362839" y="61087"/>
                  </a:lnTo>
                  <a:lnTo>
                    <a:pt x="362839" y="132080"/>
                  </a:lnTo>
                  <a:lnTo>
                    <a:pt x="379857" y="132080"/>
                  </a:lnTo>
                  <a:lnTo>
                    <a:pt x="379857" y="61087"/>
                  </a:lnTo>
                  <a:close/>
                </a:path>
                <a:path w="516889" h="132080">
                  <a:moveTo>
                    <a:pt x="305562" y="8382"/>
                  </a:moveTo>
                  <a:lnTo>
                    <a:pt x="273129" y="35052"/>
                  </a:lnTo>
                  <a:lnTo>
                    <a:pt x="270764" y="54101"/>
                  </a:lnTo>
                  <a:lnTo>
                    <a:pt x="271359" y="64107"/>
                  </a:lnTo>
                  <a:lnTo>
                    <a:pt x="291353" y="96821"/>
                  </a:lnTo>
                  <a:lnTo>
                    <a:pt x="305562" y="99949"/>
                  </a:lnTo>
                  <a:lnTo>
                    <a:pt x="312320" y="99308"/>
                  </a:lnTo>
                  <a:lnTo>
                    <a:pt x="318484" y="97393"/>
                  </a:lnTo>
                  <a:lnTo>
                    <a:pt x="324028" y="94216"/>
                  </a:lnTo>
                  <a:lnTo>
                    <a:pt x="328930" y="89788"/>
                  </a:lnTo>
                  <a:lnTo>
                    <a:pt x="332161" y="85471"/>
                  </a:lnTo>
                  <a:lnTo>
                    <a:pt x="300482" y="85471"/>
                  </a:lnTo>
                  <a:lnTo>
                    <a:pt x="296291" y="82676"/>
                  </a:lnTo>
                  <a:lnTo>
                    <a:pt x="292862" y="77088"/>
                  </a:lnTo>
                  <a:lnTo>
                    <a:pt x="289306" y="71374"/>
                  </a:lnTo>
                  <a:lnTo>
                    <a:pt x="287610" y="64107"/>
                  </a:lnTo>
                  <a:lnTo>
                    <a:pt x="287557" y="44576"/>
                  </a:lnTo>
                  <a:lnTo>
                    <a:pt x="289306" y="37084"/>
                  </a:lnTo>
                  <a:lnTo>
                    <a:pt x="292608" y="31496"/>
                  </a:lnTo>
                  <a:lnTo>
                    <a:pt x="295910" y="25781"/>
                  </a:lnTo>
                  <a:lnTo>
                    <a:pt x="300228" y="22987"/>
                  </a:lnTo>
                  <a:lnTo>
                    <a:pt x="332323" y="22987"/>
                  </a:lnTo>
                  <a:lnTo>
                    <a:pt x="329057" y="18542"/>
                  </a:lnTo>
                  <a:lnTo>
                    <a:pt x="324100" y="14114"/>
                  </a:lnTo>
                  <a:lnTo>
                    <a:pt x="318547" y="10937"/>
                  </a:lnTo>
                  <a:lnTo>
                    <a:pt x="312376" y="9022"/>
                  </a:lnTo>
                  <a:lnTo>
                    <a:pt x="305562" y="8382"/>
                  </a:lnTo>
                  <a:close/>
                </a:path>
                <a:path w="516889" h="132080">
                  <a:moveTo>
                    <a:pt x="332323" y="22987"/>
                  </a:moveTo>
                  <a:lnTo>
                    <a:pt x="310896" y="22987"/>
                  </a:lnTo>
                  <a:lnTo>
                    <a:pt x="315214" y="25781"/>
                  </a:lnTo>
                  <a:lnTo>
                    <a:pt x="321818" y="36957"/>
                  </a:lnTo>
                  <a:lnTo>
                    <a:pt x="323345" y="44005"/>
                  </a:lnTo>
                  <a:lnTo>
                    <a:pt x="323419" y="64107"/>
                  </a:lnTo>
                  <a:lnTo>
                    <a:pt x="321818" y="71500"/>
                  </a:lnTo>
                  <a:lnTo>
                    <a:pt x="318262" y="77088"/>
                  </a:lnTo>
                  <a:lnTo>
                    <a:pt x="314833" y="82676"/>
                  </a:lnTo>
                  <a:lnTo>
                    <a:pt x="310515" y="85471"/>
                  </a:lnTo>
                  <a:lnTo>
                    <a:pt x="332161" y="85471"/>
                  </a:lnTo>
                  <a:lnTo>
                    <a:pt x="333101" y="84214"/>
                  </a:lnTo>
                  <a:lnTo>
                    <a:pt x="336296" y="77581"/>
                  </a:lnTo>
                  <a:lnTo>
                    <a:pt x="338538" y="69875"/>
                  </a:lnTo>
                  <a:lnTo>
                    <a:pt x="339852" y="61087"/>
                  </a:lnTo>
                  <a:lnTo>
                    <a:pt x="379857" y="61087"/>
                  </a:lnTo>
                  <a:lnTo>
                    <a:pt x="379857" y="46609"/>
                  </a:lnTo>
                  <a:lnTo>
                    <a:pt x="339852" y="46609"/>
                  </a:lnTo>
                  <a:lnTo>
                    <a:pt x="338593" y="38151"/>
                  </a:lnTo>
                  <a:lnTo>
                    <a:pt x="336359" y="30670"/>
                  </a:lnTo>
                  <a:lnTo>
                    <a:pt x="333172" y="24141"/>
                  </a:lnTo>
                  <a:lnTo>
                    <a:pt x="332323" y="22987"/>
                  </a:lnTo>
                  <a:close/>
                </a:path>
                <a:path w="516889" h="132080">
                  <a:moveTo>
                    <a:pt x="379857" y="0"/>
                  </a:moveTo>
                  <a:lnTo>
                    <a:pt x="362839" y="0"/>
                  </a:lnTo>
                  <a:lnTo>
                    <a:pt x="362839" y="46609"/>
                  </a:lnTo>
                  <a:lnTo>
                    <a:pt x="379857" y="46609"/>
                  </a:lnTo>
                  <a:lnTo>
                    <a:pt x="379857" y="0"/>
                  </a:lnTo>
                  <a:close/>
                </a:path>
                <a:path w="516889" h="132080">
                  <a:moveTo>
                    <a:pt x="34671" y="8382"/>
                  </a:moveTo>
                  <a:lnTo>
                    <a:pt x="2317" y="35052"/>
                  </a:lnTo>
                  <a:lnTo>
                    <a:pt x="0" y="54101"/>
                  </a:lnTo>
                  <a:lnTo>
                    <a:pt x="611" y="64198"/>
                  </a:lnTo>
                  <a:lnTo>
                    <a:pt x="20510" y="96821"/>
                  </a:lnTo>
                  <a:lnTo>
                    <a:pt x="34671" y="99949"/>
                  </a:lnTo>
                  <a:lnTo>
                    <a:pt x="42191" y="99185"/>
                  </a:lnTo>
                  <a:lnTo>
                    <a:pt x="48926" y="96885"/>
                  </a:lnTo>
                  <a:lnTo>
                    <a:pt x="54852" y="93037"/>
                  </a:lnTo>
                  <a:lnTo>
                    <a:pt x="59944" y="87630"/>
                  </a:lnTo>
                  <a:lnTo>
                    <a:pt x="61269" y="85471"/>
                  </a:lnTo>
                  <a:lnTo>
                    <a:pt x="29591" y="85471"/>
                  </a:lnTo>
                  <a:lnTo>
                    <a:pt x="25400" y="82676"/>
                  </a:lnTo>
                  <a:lnTo>
                    <a:pt x="21971" y="76962"/>
                  </a:lnTo>
                  <a:lnTo>
                    <a:pt x="18415" y="71374"/>
                  </a:lnTo>
                  <a:lnTo>
                    <a:pt x="16860" y="64198"/>
                  </a:lnTo>
                  <a:lnTo>
                    <a:pt x="25146" y="25781"/>
                  </a:lnTo>
                  <a:lnTo>
                    <a:pt x="29464" y="22987"/>
                  </a:lnTo>
                  <a:lnTo>
                    <a:pt x="61246" y="22987"/>
                  </a:lnTo>
                  <a:lnTo>
                    <a:pt x="59817" y="20700"/>
                  </a:lnTo>
                  <a:lnTo>
                    <a:pt x="54744" y="15293"/>
                  </a:lnTo>
                  <a:lnTo>
                    <a:pt x="48817" y="11429"/>
                  </a:lnTo>
                  <a:lnTo>
                    <a:pt x="42152" y="9143"/>
                  </a:lnTo>
                  <a:lnTo>
                    <a:pt x="34671" y="8382"/>
                  </a:lnTo>
                  <a:close/>
                </a:path>
                <a:path w="516889" h="132080">
                  <a:moveTo>
                    <a:pt x="61246" y="22987"/>
                  </a:moveTo>
                  <a:lnTo>
                    <a:pt x="40005" y="22987"/>
                  </a:lnTo>
                  <a:lnTo>
                    <a:pt x="44323" y="25781"/>
                  </a:lnTo>
                  <a:lnTo>
                    <a:pt x="50927" y="36957"/>
                  </a:lnTo>
                  <a:lnTo>
                    <a:pt x="52571" y="44005"/>
                  </a:lnTo>
                  <a:lnTo>
                    <a:pt x="52630" y="64198"/>
                  </a:lnTo>
                  <a:lnTo>
                    <a:pt x="50927" y="71500"/>
                  </a:lnTo>
                  <a:lnTo>
                    <a:pt x="47498" y="77088"/>
                  </a:lnTo>
                  <a:lnTo>
                    <a:pt x="43942" y="82676"/>
                  </a:lnTo>
                  <a:lnTo>
                    <a:pt x="39751" y="85471"/>
                  </a:lnTo>
                  <a:lnTo>
                    <a:pt x="61269" y="85471"/>
                  </a:lnTo>
                  <a:lnTo>
                    <a:pt x="64037" y="80962"/>
                  </a:lnTo>
                  <a:lnTo>
                    <a:pt x="66976" y="73151"/>
                  </a:lnTo>
                  <a:lnTo>
                    <a:pt x="68748" y="64198"/>
                  </a:lnTo>
                  <a:lnTo>
                    <a:pt x="69342" y="54101"/>
                  </a:lnTo>
                  <a:lnTo>
                    <a:pt x="68731" y="44005"/>
                  </a:lnTo>
                  <a:lnTo>
                    <a:pt x="66960" y="35163"/>
                  </a:lnTo>
                  <a:lnTo>
                    <a:pt x="63984" y="27366"/>
                  </a:lnTo>
                  <a:lnTo>
                    <a:pt x="61246" y="22987"/>
                  </a:lnTo>
                  <a:close/>
                </a:path>
                <a:path w="516889" h="132080">
                  <a:moveTo>
                    <a:pt x="234442" y="4063"/>
                  </a:moveTo>
                  <a:lnTo>
                    <a:pt x="149860" y="4063"/>
                  </a:lnTo>
                  <a:lnTo>
                    <a:pt x="149860" y="18415"/>
                  </a:lnTo>
                  <a:lnTo>
                    <a:pt x="217424" y="18415"/>
                  </a:lnTo>
                  <a:lnTo>
                    <a:pt x="217424" y="27178"/>
                  </a:lnTo>
                  <a:lnTo>
                    <a:pt x="149860" y="27178"/>
                  </a:lnTo>
                  <a:lnTo>
                    <a:pt x="149860" y="64388"/>
                  </a:lnTo>
                  <a:lnTo>
                    <a:pt x="237362" y="64388"/>
                  </a:lnTo>
                  <a:lnTo>
                    <a:pt x="237362" y="49911"/>
                  </a:lnTo>
                  <a:lnTo>
                    <a:pt x="166878" y="49911"/>
                  </a:lnTo>
                  <a:lnTo>
                    <a:pt x="166878" y="40767"/>
                  </a:lnTo>
                  <a:lnTo>
                    <a:pt x="234442" y="40767"/>
                  </a:lnTo>
                  <a:lnTo>
                    <a:pt x="234442" y="4063"/>
                  </a:lnTo>
                  <a:close/>
                </a:path>
                <a:path w="516889" h="132080">
                  <a:moveTo>
                    <a:pt x="451358" y="17399"/>
                  </a:moveTo>
                  <a:lnTo>
                    <a:pt x="434213" y="17399"/>
                  </a:lnTo>
                  <a:lnTo>
                    <a:pt x="434213" y="28448"/>
                  </a:lnTo>
                  <a:lnTo>
                    <a:pt x="431038" y="35813"/>
                  </a:lnTo>
                  <a:lnTo>
                    <a:pt x="401320" y="57531"/>
                  </a:lnTo>
                  <a:lnTo>
                    <a:pt x="413258" y="68834"/>
                  </a:lnTo>
                  <a:lnTo>
                    <a:pt x="443230" y="42672"/>
                  </a:lnTo>
                  <a:lnTo>
                    <a:pt x="464017" y="42672"/>
                  </a:lnTo>
                  <a:lnTo>
                    <a:pt x="460375" y="39624"/>
                  </a:lnTo>
                  <a:lnTo>
                    <a:pt x="454406" y="33782"/>
                  </a:lnTo>
                  <a:lnTo>
                    <a:pt x="451358" y="27305"/>
                  </a:lnTo>
                  <a:lnTo>
                    <a:pt x="451358" y="17399"/>
                  </a:lnTo>
                  <a:close/>
                </a:path>
                <a:path w="516889" h="132080">
                  <a:moveTo>
                    <a:pt x="464017" y="42672"/>
                  </a:moveTo>
                  <a:lnTo>
                    <a:pt x="443230" y="42672"/>
                  </a:lnTo>
                  <a:lnTo>
                    <a:pt x="446278" y="46482"/>
                  </a:lnTo>
                  <a:lnTo>
                    <a:pt x="450723" y="50546"/>
                  </a:lnTo>
                  <a:lnTo>
                    <a:pt x="456670" y="54816"/>
                  </a:lnTo>
                  <a:lnTo>
                    <a:pt x="462280" y="59055"/>
                  </a:lnTo>
                  <a:lnTo>
                    <a:pt x="467741" y="62103"/>
                  </a:lnTo>
                  <a:lnTo>
                    <a:pt x="472694" y="64008"/>
                  </a:lnTo>
                  <a:lnTo>
                    <a:pt x="483108" y="51816"/>
                  </a:lnTo>
                  <a:lnTo>
                    <a:pt x="476555" y="49768"/>
                  </a:lnTo>
                  <a:lnTo>
                    <a:pt x="470598" y="47053"/>
                  </a:lnTo>
                  <a:lnTo>
                    <a:pt x="465212" y="43672"/>
                  </a:lnTo>
                  <a:lnTo>
                    <a:pt x="464017" y="42672"/>
                  </a:lnTo>
                  <a:close/>
                </a:path>
                <a:path w="516889" h="132080">
                  <a:moveTo>
                    <a:pt x="477901" y="3048"/>
                  </a:moveTo>
                  <a:lnTo>
                    <a:pt x="407035" y="3048"/>
                  </a:lnTo>
                  <a:lnTo>
                    <a:pt x="407035" y="17399"/>
                  </a:lnTo>
                  <a:lnTo>
                    <a:pt x="477901" y="17399"/>
                  </a:lnTo>
                  <a:lnTo>
                    <a:pt x="477901" y="3048"/>
                  </a:lnTo>
                  <a:close/>
                </a:path>
                <a:path w="516889" h="132080">
                  <a:moveTo>
                    <a:pt x="513334" y="0"/>
                  </a:moveTo>
                  <a:lnTo>
                    <a:pt x="496570" y="0"/>
                  </a:lnTo>
                  <a:lnTo>
                    <a:pt x="496570" y="66294"/>
                  </a:lnTo>
                  <a:lnTo>
                    <a:pt x="513334" y="66294"/>
                  </a:lnTo>
                  <a:lnTo>
                    <a:pt x="513334" y="0"/>
                  </a:lnTo>
                  <a:close/>
                </a:path>
                <a:path w="516889" h="132080">
                  <a:moveTo>
                    <a:pt x="106172" y="0"/>
                  </a:moveTo>
                  <a:lnTo>
                    <a:pt x="89154" y="0"/>
                  </a:lnTo>
                  <a:lnTo>
                    <a:pt x="89154" y="132080"/>
                  </a:lnTo>
                  <a:lnTo>
                    <a:pt x="106172" y="132080"/>
                  </a:lnTo>
                  <a:lnTo>
                    <a:pt x="106172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5" name="object 35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133210" y="2619629"/>
              <a:ext cx="248792" cy="132080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821435" y="3246120"/>
              <a:ext cx="8263127" cy="3168395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964692" y="3384803"/>
              <a:ext cx="7976870" cy="2891155"/>
            </a:xfrm>
            <a:custGeom>
              <a:avLst/>
              <a:gdLst/>
              <a:ahLst/>
              <a:cxnLst/>
              <a:rect l="l" t="t" r="r" b="b"/>
              <a:pathLst>
                <a:path w="7976870" h="2891154">
                  <a:moveTo>
                    <a:pt x="7976616" y="0"/>
                  </a:moveTo>
                  <a:lnTo>
                    <a:pt x="0" y="0"/>
                  </a:lnTo>
                  <a:lnTo>
                    <a:pt x="0" y="2891028"/>
                  </a:lnTo>
                  <a:lnTo>
                    <a:pt x="7976616" y="2891028"/>
                  </a:lnTo>
                  <a:lnTo>
                    <a:pt x="79766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8" name="object 38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029839" y="3577209"/>
              <a:ext cx="288163" cy="143509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3390137" y="3577221"/>
              <a:ext cx="1353185" cy="149860"/>
            </a:xfrm>
            <a:custGeom>
              <a:avLst/>
              <a:gdLst/>
              <a:ahLst/>
              <a:cxnLst/>
              <a:rect l="l" t="t" r="r" b="b"/>
              <a:pathLst>
                <a:path w="1353185" h="149860">
                  <a:moveTo>
                    <a:pt x="75438" y="58788"/>
                  </a:moveTo>
                  <a:lnTo>
                    <a:pt x="74764" y="47790"/>
                  </a:lnTo>
                  <a:lnTo>
                    <a:pt x="72859" y="38201"/>
                  </a:lnTo>
                  <a:lnTo>
                    <a:pt x="69646" y="29743"/>
                  </a:lnTo>
                  <a:lnTo>
                    <a:pt x="66636" y="24879"/>
                  </a:lnTo>
                  <a:lnTo>
                    <a:pt x="65151" y="22466"/>
                  </a:lnTo>
                  <a:lnTo>
                    <a:pt x="59651" y="16637"/>
                  </a:lnTo>
                  <a:lnTo>
                    <a:pt x="57277" y="15100"/>
                  </a:lnTo>
                  <a:lnTo>
                    <a:pt x="57277" y="58915"/>
                  </a:lnTo>
                  <a:lnTo>
                    <a:pt x="56934" y="66395"/>
                  </a:lnTo>
                  <a:lnTo>
                    <a:pt x="43307" y="92824"/>
                  </a:lnTo>
                  <a:lnTo>
                    <a:pt x="32385" y="92824"/>
                  </a:lnTo>
                  <a:lnTo>
                    <a:pt x="18288" y="58788"/>
                  </a:lnTo>
                  <a:lnTo>
                    <a:pt x="18618" y="51511"/>
                  </a:lnTo>
                  <a:lnTo>
                    <a:pt x="32131" y="24879"/>
                  </a:lnTo>
                  <a:lnTo>
                    <a:pt x="43561" y="24879"/>
                  </a:lnTo>
                  <a:lnTo>
                    <a:pt x="57277" y="58915"/>
                  </a:lnTo>
                  <a:lnTo>
                    <a:pt x="57277" y="15100"/>
                  </a:lnTo>
                  <a:lnTo>
                    <a:pt x="53251" y="12471"/>
                  </a:lnTo>
                  <a:lnTo>
                    <a:pt x="45986" y="9969"/>
                  </a:lnTo>
                  <a:lnTo>
                    <a:pt x="37846" y="9131"/>
                  </a:lnTo>
                  <a:lnTo>
                    <a:pt x="29692" y="9956"/>
                  </a:lnTo>
                  <a:lnTo>
                    <a:pt x="2565" y="38049"/>
                  </a:lnTo>
                  <a:lnTo>
                    <a:pt x="0" y="58788"/>
                  </a:lnTo>
                  <a:lnTo>
                    <a:pt x="660" y="69723"/>
                  </a:lnTo>
                  <a:lnTo>
                    <a:pt x="22453" y="105244"/>
                  </a:lnTo>
                  <a:lnTo>
                    <a:pt x="37846" y="108572"/>
                  </a:lnTo>
                  <a:lnTo>
                    <a:pt x="45986" y="107746"/>
                  </a:lnTo>
                  <a:lnTo>
                    <a:pt x="53289" y="105232"/>
                  </a:lnTo>
                  <a:lnTo>
                    <a:pt x="59702" y="101079"/>
                  </a:lnTo>
                  <a:lnTo>
                    <a:pt x="65278" y="95237"/>
                  </a:lnTo>
                  <a:lnTo>
                    <a:pt x="66738" y="92824"/>
                  </a:lnTo>
                  <a:lnTo>
                    <a:pt x="69697" y="87960"/>
                  </a:lnTo>
                  <a:lnTo>
                    <a:pt x="72872" y="79451"/>
                  </a:lnTo>
                  <a:lnTo>
                    <a:pt x="74790" y="69723"/>
                  </a:lnTo>
                  <a:lnTo>
                    <a:pt x="75438" y="58788"/>
                  </a:lnTo>
                  <a:close/>
                </a:path>
                <a:path w="1353185" h="149860">
                  <a:moveTo>
                    <a:pt x="115570" y="0"/>
                  </a:moveTo>
                  <a:lnTo>
                    <a:pt x="97028" y="0"/>
                  </a:lnTo>
                  <a:lnTo>
                    <a:pt x="97028" y="143497"/>
                  </a:lnTo>
                  <a:lnTo>
                    <a:pt x="115570" y="143497"/>
                  </a:lnTo>
                  <a:lnTo>
                    <a:pt x="115570" y="0"/>
                  </a:lnTo>
                  <a:close/>
                </a:path>
                <a:path w="1353185" h="149860">
                  <a:moveTo>
                    <a:pt x="227584" y="62598"/>
                  </a:moveTo>
                  <a:lnTo>
                    <a:pt x="194398" y="34848"/>
                  </a:lnTo>
                  <a:lnTo>
                    <a:pt x="191897" y="4432"/>
                  </a:lnTo>
                  <a:lnTo>
                    <a:pt x="173228" y="4432"/>
                  </a:lnTo>
                  <a:lnTo>
                    <a:pt x="173228" y="22339"/>
                  </a:lnTo>
                  <a:lnTo>
                    <a:pt x="172580" y="29083"/>
                  </a:lnTo>
                  <a:lnTo>
                    <a:pt x="144894" y="64566"/>
                  </a:lnTo>
                  <a:lnTo>
                    <a:pt x="137287" y="68440"/>
                  </a:lnTo>
                  <a:lnTo>
                    <a:pt x="150876" y="81775"/>
                  </a:lnTo>
                  <a:lnTo>
                    <a:pt x="180340" y="55359"/>
                  </a:lnTo>
                  <a:lnTo>
                    <a:pt x="182880" y="50279"/>
                  </a:lnTo>
                  <a:lnTo>
                    <a:pt x="188849" y="58191"/>
                  </a:lnTo>
                  <a:lnTo>
                    <a:pt x="196303" y="65354"/>
                  </a:lnTo>
                  <a:lnTo>
                    <a:pt x="205232" y="71767"/>
                  </a:lnTo>
                  <a:lnTo>
                    <a:pt x="215646" y="77457"/>
                  </a:lnTo>
                  <a:lnTo>
                    <a:pt x="227584" y="62598"/>
                  </a:lnTo>
                  <a:close/>
                </a:path>
                <a:path w="1353185" h="149860">
                  <a:moveTo>
                    <a:pt x="257683" y="105651"/>
                  </a:moveTo>
                  <a:lnTo>
                    <a:pt x="255168" y="101460"/>
                  </a:lnTo>
                  <a:lnTo>
                    <a:pt x="253492" y="98666"/>
                  </a:lnTo>
                  <a:lnTo>
                    <a:pt x="245110" y="93586"/>
                  </a:lnTo>
                  <a:lnTo>
                    <a:pt x="238506" y="90347"/>
                  </a:lnTo>
                  <a:lnTo>
                    <a:pt x="238506" y="114287"/>
                  </a:lnTo>
                  <a:lnTo>
                    <a:pt x="236715" y="119976"/>
                  </a:lnTo>
                  <a:lnTo>
                    <a:pt x="231343" y="124066"/>
                  </a:lnTo>
                  <a:lnTo>
                    <a:pt x="222377" y="126542"/>
                  </a:lnTo>
                  <a:lnTo>
                    <a:pt x="209804" y="127368"/>
                  </a:lnTo>
                  <a:lnTo>
                    <a:pt x="197370" y="126542"/>
                  </a:lnTo>
                  <a:lnTo>
                    <a:pt x="188480" y="124066"/>
                  </a:lnTo>
                  <a:lnTo>
                    <a:pt x="183134" y="119976"/>
                  </a:lnTo>
                  <a:lnTo>
                    <a:pt x="181356" y="114287"/>
                  </a:lnTo>
                  <a:lnTo>
                    <a:pt x="183134" y="108648"/>
                  </a:lnTo>
                  <a:lnTo>
                    <a:pt x="188480" y="104635"/>
                  </a:lnTo>
                  <a:lnTo>
                    <a:pt x="197370" y="102260"/>
                  </a:lnTo>
                  <a:lnTo>
                    <a:pt x="209804" y="101460"/>
                  </a:lnTo>
                  <a:lnTo>
                    <a:pt x="222377" y="102260"/>
                  </a:lnTo>
                  <a:lnTo>
                    <a:pt x="231343" y="104635"/>
                  </a:lnTo>
                  <a:lnTo>
                    <a:pt x="236715" y="108648"/>
                  </a:lnTo>
                  <a:lnTo>
                    <a:pt x="238506" y="114287"/>
                  </a:lnTo>
                  <a:lnTo>
                    <a:pt x="238506" y="90347"/>
                  </a:lnTo>
                  <a:lnTo>
                    <a:pt x="238175" y="90182"/>
                  </a:lnTo>
                  <a:lnTo>
                    <a:pt x="229971" y="87769"/>
                  </a:lnTo>
                  <a:lnTo>
                    <a:pt x="220510" y="86321"/>
                  </a:lnTo>
                  <a:lnTo>
                    <a:pt x="209804" y="85839"/>
                  </a:lnTo>
                  <a:lnTo>
                    <a:pt x="199174" y="86347"/>
                  </a:lnTo>
                  <a:lnTo>
                    <a:pt x="162052" y="105651"/>
                  </a:lnTo>
                  <a:lnTo>
                    <a:pt x="162115" y="122923"/>
                  </a:lnTo>
                  <a:lnTo>
                    <a:pt x="199034" y="142367"/>
                  </a:lnTo>
                  <a:lnTo>
                    <a:pt x="209804" y="142862"/>
                  </a:lnTo>
                  <a:lnTo>
                    <a:pt x="220586" y="142392"/>
                  </a:lnTo>
                  <a:lnTo>
                    <a:pt x="255016" y="127368"/>
                  </a:lnTo>
                  <a:lnTo>
                    <a:pt x="257683" y="122923"/>
                  </a:lnTo>
                  <a:lnTo>
                    <a:pt x="257683" y="105651"/>
                  </a:lnTo>
                  <a:close/>
                </a:path>
                <a:path w="1353185" h="149860">
                  <a:moveTo>
                    <a:pt x="277241" y="35166"/>
                  </a:moveTo>
                  <a:lnTo>
                    <a:pt x="255397" y="35166"/>
                  </a:lnTo>
                  <a:lnTo>
                    <a:pt x="255397" y="0"/>
                  </a:lnTo>
                  <a:lnTo>
                    <a:pt x="236728" y="0"/>
                  </a:lnTo>
                  <a:lnTo>
                    <a:pt x="236728" y="83680"/>
                  </a:lnTo>
                  <a:lnTo>
                    <a:pt x="255397" y="83680"/>
                  </a:lnTo>
                  <a:lnTo>
                    <a:pt x="255397" y="50787"/>
                  </a:lnTo>
                  <a:lnTo>
                    <a:pt x="277241" y="50787"/>
                  </a:lnTo>
                  <a:lnTo>
                    <a:pt x="277241" y="35166"/>
                  </a:lnTo>
                  <a:close/>
                </a:path>
                <a:path w="1353185" h="149860">
                  <a:moveTo>
                    <a:pt x="412115" y="43675"/>
                  </a:moveTo>
                  <a:lnTo>
                    <a:pt x="411416" y="35674"/>
                  </a:lnTo>
                  <a:lnTo>
                    <a:pt x="409359" y="28435"/>
                  </a:lnTo>
                  <a:lnTo>
                    <a:pt x="405942" y="21958"/>
                  </a:lnTo>
                  <a:lnTo>
                    <a:pt x="405422" y="21336"/>
                  </a:lnTo>
                  <a:lnTo>
                    <a:pt x="401193" y="16243"/>
                  </a:lnTo>
                  <a:lnTo>
                    <a:pt x="395325" y="11582"/>
                  </a:lnTo>
                  <a:lnTo>
                    <a:pt x="393827" y="10820"/>
                  </a:lnTo>
                  <a:lnTo>
                    <a:pt x="393827" y="50279"/>
                  </a:lnTo>
                  <a:lnTo>
                    <a:pt x="391922" y="55740"/>
                  </a:lnTo>
                  <a:lnTo>
                    <a:pt x="384556" y="63868"/>
                  </a:lnTo>
                  <a:lnTo>
                    <a:pt x="379603" y="65900"/>
                  </a:lnTo>
                  <a:lnTo>
                    <a:pt x="367665" y="65900"/>
                  </a:lnTo>
                  <a:lnTo>
                    <a:pt x="362712" y="63868"/>
                  </a:lnTo>
                  <a:lnTo>
                    <a:pt x="355092" y="55740"/>
                  </a:lnTo>
                  <a:lnTo>
                    <a:pt x="353314" y="50279"/>
                  </a:lnTo>
                  <a:lnTo>
                    <a:pt x="353314" y="36944"/>
                  </a:lnTo>
                  <a:lnTo>
                    <a:pt x="355092" y="31610"/>
                  </a:lnTo>
                  <a:lnTo>
                    <a:pt x="358902" y="27419"/>
                  </a:lnTo>
                  <a:lnTo>
                    <a:pt x="362712" y="23355"/>
                  </a:lnTo>
                  <a:lnTo>
                    <a:pt x="367665" y="21336"/>
                  </a:lnTo>
                  <a:lnTo>
                    <a:pt x="379476" y="21336"/>
                  </a:lnTo>
                  <a:lnTo>
                    <a:pt x="384429" y="23355"/>
                  </a:lnTo>
                  <a:lnTo>
                    <a:pt x="388112" y="27546"/>
                  </a:lnTo>
                  <a:lnTo>
                    <a:pt x="391922" y="31737"/>
                  </a:lnTo>
                  <a:lnTo>
                    <a:pt x="393776" y="36944"/>
                  </a:lnTo>
                  <a:lnTo>
                    <a:pt x="393827" y="50279"/>
                  </a:lnTo>
                  <a:lnTo>
                    <a:pt x="393827" y="10820"/>
                  </a:lnTo>
                  <a:lnTo>
                    <a:pt x="388772" y="8242"/>
                  </a:lnTo>
                  <a:lnTo>
                    <a:pt x="381508" y="6248"/>
                  </a:lnTo>
                  <a:lnTo>
                    <a:pt x="373507" y="5575"/>
                  </a:lnTo>
                  <a:lnTo>
                    <a:pt x="365569" y="6248"/>
                  </a:lnTo>
                  <a:lnTo>
                    <a:pt x="335711" y="35674"/>
                  </a:lnTo>
                  <a:lnTo>
                    <a:pt x="335026" y="43675"/>
                  </a:lnTo>
                  <a:lnTo>
                    <a:pt x="335724" y="51663"/>
                  </a:lnTo>
                  <a:lnTo>
                    <a:pt x="365569" y="80987"/>
                  </a:lnTo>
                  <a:lnTo>
                    <a:pt x="373507" y="81648"/>
                  </a:lnTo>
                  <a:lnTo>
                    <a:pt x="381508" y="80987"/>
                  </a:lnTo>
                  <a:lnTo>
                    <a:pt x="388772" y="78981"/>
                  </a:lnTo>
                  <a:lnTo>
                    <a:pt x="395325" y="75653"/>
                  </a:lnTo>
                  <a:lnTo>
                    <a:pt x="401193" y="70980"/>
                  </a:lnTo>
                  <a:lnTo>
                    <a:pt x="405434" y="65900"/>
                  </a:lnTo>
                  <a:lnTo>
                    <a:pt x="405955" y="65278"/>
                  </a:lnTo>
                  <a:lnTo>
                    <a:pt x="409371" y="58813"/>
                  </a:lnTo>
                  <a:lnTo>
                    <a:pt x="411416" y="51663"/>
                  </a:lnTo>
                  <a:lnTo>
                    <a:pt x="412115" y="43675"/>
                  </a:lnTo>
                  <a:close/>
                </a:path>
                <a:path w="1353185" h="149860">
                  <a:moveTo>
                    <a:pt x="450850" y="0"/>
                  </a:moveTo>
                  <a:lnTo>
                    <a:pt x="432562" y="0"/>
                  </a:lnTo>
                  <a:lnTo>
                    <a:pt x="432562" y="102222"/>
                  </a:lnTo>
                  <a:lnTo>
                    <a:pt x="450850" y="102222"/>
                  </a:lnTo>
                  <a:lnTo>
                    <a:pt x="450850" y="0"/>
                  </a:lnTo>
                  <a:close/>
                </a:path>
                <a:path w="1353185" h="149860">
                  <a:moveTo>
                    <a:pt x="453517" y="122796"/>
                  </a:moveTo>
                  <a:lnTo>
                    <a:pt x="376936" y="122796"/>
                  </a:lnTo>
                  <a:lnTo>
                    <a:pt x="376936" y="91046"/>
                  </a:lnTo>
                  <a:lnTo>
                    <a:pt x="358140" y="91046"/>
                  </a:lnTo>
                  <a:lnTo>
                    <a:pt x="358140" y="138544"/>
                  </a:lnTo>
                  <a:lnTo>
                    <a:pt x="453517" y="138544"/>
                  </a:lnTo>
                  <a:lnTo>
                    <a:pt x="453517" y="122796"/>
                  </a:lnTo>
                  <a:close/>
                </a:path>
                <a:path w="1353185" h="149860">
                  <a:moveTo>
                    <a:pt x="608203" y="64249"/>
                  </a:moveTo>
                  <a:lnTo>
                    <a:pt x="586105" y="64249"/>
                  </a:lnTo>
                  <a:lnTo>
                    <a:pt x="587260" y="48704"/>
                  </a:lnTo>
                  <a:lnTo>
                    <a:pt x="588098" y="33858"/>
                  </a:lnTo>
                  <a:lnTo>
                    <a:pt x="588594" y="19697"/>
                  </a:lnTo>
                  <a:lnTo>
                    <a:pt x="588772" y="6223"/>
                  </a:lnTo>
                  <a:lnTo>
                    <a:pt x="495300" y="6223"/>
                  </a:lnTo>
                  <a:lnTo>
                    <a:pt x="495300" y="21831"/>
                  </a:lnTo>
                  <a:lnTo>
                    <a:pt x="570103" y="21831"/>
                  </a:lnTo>
                  <a:lnTo>
                    <a:pt x="569976" y="30200"/>
                  </a:lnTo>
                  <a:lnTo>
                    <a:pt x="569607" y="40043"/>
                  </a:lnTo>
                  <a:lnTo>
                    <a:pt x="568972" y="51396"/>
                  </a:lnTo>
                  <a:lnTo>
                    <a:pt x="568071" y="64249"/>
                  </a:lnTo>
                  <a:lnTo>
                    <a:pt x="474980" y="64249"/>
                  </a:lnTo>
                  <a:lnTo>
                    <a:pt x="474980" y="80124"/>
                  </a:lnTo>
                  <a:lnTo>
                    <a:pt x="531114" y="80124"/>
                  </a:lnTo>
                  <a:lnTo>
                    <a:pt x="531114" y="143497"/>
                  </a:lnTo>
                  <a:lnTo>
                    <a:pt x="549910" y="143497"/>
                  </a:lnTo>
                  <a:lnTo>
                    <a:pt x="549910" y="80124"/>
                  </a:lnTo>
                  <a:lnTo>
                    <a:pt x="608203" y="80124"/>
                  </a:lnTo>
                  <a:lnTo>
                    <a:pt x="608203" y="64249"/>
                  </a:lnTo>
                  <a:close/>
                </a:path>
                <a:path w="1353185" h="149860">
                  <a:moveTo>
                    <a:pt x="717804" y="18783"/>
                  </a:moveTo>
                  <a:lnTo>
                    <a:pt x="704723" y="18783"/>
                  </a:lnTo>
                  <a:lnTo>
                    <a:pt x="697357" y="24104"/>
                  </a:lnTo>
                  <a:lnTo>
                    <a:pt x="689762" y="28600"/>
                  </a:lnTo>
                  <a:lnTo>
                    <a:pt x="681926" y="32296"/>
                  </a:lnTo>
                  <a:lnTo>
                    <a:pt x="673862" y="35166"/>
                  </a:lnTo>
                  <a:lnTo>
                    <a:pt x="673862" y="53454"/>
                  </a:lnTo>
                  <a:lnTo>
                    <a:pt x="678434" y="52946"/>
                  </a:lnTo>
                  <a:lnTo>
                    <a:pt x="682879" y="51803"/>
                  </a:lnTo>
                  <a:lnTo>
                    <a:pt x="687197" y="49898"/>
                  </a:lnTo>
                  <a:lnTo>
                    <a:pt x="691388" y="48120"/>
                  </a:lnTo>
                  <a:lnTo>
                    <a:pt x="694690" y="46088"/>
                  </a:lnTo>
                  <a:lnTo>
                    <a:pt x="697103" y="43929"/>
                  </a:lnTo>
                  <a:lnTo>
                    <a:pt x="697103" y="130035"/>
                  </a:lnTo>
                  <a:lnTo>
                    <a:pt x="717804" y="130035"/>
                  </a:lnTo>
                  <a:lnTo>
                    <a:pt x="717804" y="43929"/>
                  </a:lnTo>
                  <a:lnTo>
                    <a:pt x="717804" y="18783"/>
                  </a:lnTo>
                  <a:close/>
                </a:path>
                <a:path w="1353185" h="149860">
                  <a:moveTo>
                    <a:pt x="768731" y="111366"/>
                  </a:moveTo>
                  <a:lnTo>
                    <a:pt x="749300" y="111366"/>
                  </a:lnTo>
                  <a:lnTo>
                    <a:pt x="741299" y="149593"/>
                  </a:lnTo>
                  <a:lnTo>
                    <a:pt x="757174" y="149593"/>
                  </a:lnTo>
                  <a:lnTo>
                    <a:pt x="768731" y="111366"/>
                  </a:lnTo>
                  <a:close/>
                </a:path>
                <a:path w="1353185" h="149860">
                  <a:moveTo>
                    <a:pt x="852932" y="74663"/>
                  </a:moveTo>
                  <a:lnTo>
                    <a:pt x="850620" y="50190"/>
                  </a:lnTo>
                  <a:lnTo>
                    <a:pt x="844550" y="34912"/>
                  </a:lnTo>
                  <a:lnTo>
                    <a:pt x="843686" y="32727"/>
                  </a:lnTo>
                  <a:lnTo>
                    <a:pt x="832142" y="22275"/>
                  </a:lnTo>
                  <a:lnTo>
                    <a:pt x="831659" y="22174"/>
                  </a:lnTo>
                  <a:lnTo>
                    <a:pt x="831659" y="74663"/>
                  </a:lnTo>
                  <a:lnTo>
                    <a:pt x="831621" y="77203"/>
                  </a:lnTo>
                  <a:lnTo>
                    <a:pt x="830643" y="93154"/>
                  </a:lnTo>
                  <a:lnTo>
                    <a:pt x="827430" y="105740"/>
                  </a:lnTo>
                  <a:lnTo>
                    <a:pt x="822071" y="113296"/>
                  </a:lnTo>
                  <a:lnTo>
                    <a:pt x="814578" y="115811"/>
                  </a:lnTo>
                  <a:lnTo>
                    <a:pt x="806907" y="113372"/>
                  </a:lnTo>
                  <a:lnTo>
                    <a:pt x="801433" y="106019"/>
                  </a:lnTo>
                  <a:lnTo>
                    <a:pt x="798144" y="93802"/>
                  </a:lnTo>
                  <a:lnTo>
                    <a:pt x="797077" y="77203"/>
                  </a:lnTo>
                  <a:lnTo>
                    <a:pt x="797166" y="74663"/>
                  </a:lnTo>
                  <a:lnTo>
                    <a:pt x="798169" y="58381"/>
                  </a:lnTo>
                  <a:lnTo>
                    <a:pt x="801522" y="45326"/>
                  </a:lnTo>
                  <a:lnTo>
                    <a:pt x="807123" y="37515"/>
                  </a:lnTo>
                  <a:lnTo>
                    <a:pt x="814959" y="34912"/>
                  </a:lnTo>
                  <a:lnTo>
                    <a:pt x="822286" y="37465"/>
                  </a:lnTo>
                  <a:lnTo>
                    <a:pt x="827532" y="45097"/>
                  </a:lnTo>
                  <a:lnTo>
                    <a:pt x="830668" y="57797"/>
                  </a:lnTo>
                  <a:lnTo>
                    <a:pt x="831659" y="74663"/>
                  </a:lnTo>
                  <a:lnTo>
                    <a:pt x="831659" y="22174"/>
                  </a:lnTo>
                  <a:lnTo>
                    <a:pt x="815975" y="18783"/>
                  </a:lnTo>
                  <a:lnTo>
                    <a:pt x="806754" y="19723"/>
                  </a:lnTo>
                  <a:lnTo>
                    <a:pt x="798728" y="22504"/>
                  </a:lnTo>
                  <a:lnTo>
                    <a:pt x="776605" y="63779"/>
                  </a:lnTo>
                  <a:lnTo>
                    <a:pt x="775970" y="77203"/>
                  </a:lnTo>
                  <a:lnTo>
                    <a:pt x="778319" y="101206"/>
                  </a:lnTo>
                  <a:lnTo>
                    <a:pt x="785393" y="118351"/>
                  </a:lnTo>
                  <a:lnTo>
                    <a:pt x="797179" y="128638"/>
                  </a:lnTo>
                  <a:lnTo>
                    <a:pt x="813689" y="132067"/>
                  </a:lnTo>
                  <a:lnTo>
                    <a:pt x="822655" y="131127"/>
                  </a:lnTo>
                  <a:lnTo>
                    <a:pt x="830529" y="128295"/>
                  </a:lnTo>
                  <a:lnTo>
                    <a:pt x="837272" y="123609"/>
                  </a:lnTo>
                  <a:lnTo>
                    <a:pt x="842899" y="117081"/>
                  </a:lnTo>
                  <a:lnTo>
                    <a:pt x="843572" y="115811"/>
                  </a:lnTo>
                  <a:lnTo>
                    <a:pt x="847305" y="108851"/>
                  </a:lnTo>
                  <a:lnTo>
                    <a:pt x="850430" y="99021"/>
                  </a:lnTo>
                  <a:lnTo>
                    <a:pt x="852309" y="87617"/>
                  </a:lnTo>
                  <a:lnTo>
                    <a:pt x="852932" y="74663"/>
                  </a:lnTo>
                  <a:close/>
                </a:path>
                <a:path w="1353185" h="149860">
                  <a:moveTo>
                    <a:pt x="933704" y="74663"/>
                  </a:moveTo>
                  <a:lnTo>
                    <a:pt x="931392" y="50190"/>
                  </a:lnTo>
                  <a:lnTo>
                    <a:pt x="925322" y="34912"/>
                  </a:lnTo>
                  <a:lnTo>
                    <a:pt x="924458" y="32727"/>
                  </a:lnTo>
                  <a:lnTo>
                    <a:pt x="912914" y="22275"/>
                  </a:lnTo>
                  <a:lnTo>
                    <a:pt x="912431" y="22174"/>
                  </a:lnTo>
                  <a:lnTo>
                    <a:pt x="912431" y="74663"/>
                  </a:lnTo>
                  <a:lnTo>
                    <a:pt x="912393" y="77203"/>
                  </a:lnTo>
                  <a:lnTo>
                    <a:pt x="911415" y="93154"/>
                  </a:lnTo>
                  <a:lnTo>
                    <a:pt x="908202" y="105740"/>
                  </a:lnTo>
                  <a:lnTo>
                    <a:pt x="902843" y="113296"/>
                  </a:lnTo>
                  <a:lnTo>
                    <a:pt x="895350" y="115811"/>
                  </a:lnTo>
                  <a:lnTo>
                    <a:pt x="887679" y="113372"/>
                  </a:lnTo>
                  <a:lnTo>
                    <a:pt x="882205" y="106019"/>
                  </a:lnTo>
                  <a:lnTo>
                    <a:pt x="878916" y="93802"/>
                  </a:lnTo>
                  <a:lnTo>
                    <a:pt x="877849" y="77203"/>
                  </a:lnTo>
                  <a:lnTo>
                    <a:pt x="877938" y="74663"/>
                  </a:lnTo>
                  <a:lnTo>
                    <a:pt x="878941" y="58381"/>
                  </a:lnTo>
                  <a:lnTo>
                    <a:pt x="882294" y="45326"/>
                  </a:lnTo>
                  <a:lnTo>
                    <a:pt x="887895" y="37515"/>
                  </a:lnTo>
                  <a:lnTo>
                    <a:pt x="895731" y="34912"/>
                  </a:lnTo>
                  <a:lnTo>
                    <a:pt x="903058" y="37465"/>
                  </a:lnTo>
                  <a:lnTo>
                    <a:pt x="908304" y="45097"/>
                  </a:lnTo>
                  <a:lnTo>
                    <a:pt x="911440" y="57797"/>
                  </a:lnTo>
                  <a:lnTo>
                    <a:pt x="912431" y="74663"/>
                  </a:lnTo>
                  <a:lnTo>
                    <a:pt x="912431" y="22174"/>
                  </a:lnTo>
                  <a:lnTo>
                    <a:pt x="896747" y="18783"/>
                  </a:lnTo>
                  <a:lnTo>
                    <a:pt x="887526" y="19723"/>
                  </a:lnTo>
                  <a:lnTo>
                    <a:pt x="879500" y="22504"/>
                  </a:lnTo>
                  <a:lnTo>
                    <a:pt x="857377" y="63779"/>
                  </a:lnTo>
                  <a:lnTo>
                    <a:pt x="856742" y="77203"/>
                  </a:lnTo>
                  <a:lnTo>
                    <a:pt x="859091" y="101206"/>
                  </a:lnTo>
                  <a:lnTo>
                    <a:pt x="866165" y="118351"/>
                  </a:lnTo>
                  <a:lnTo>
                    <a:pt x="877951" y="128638"/>
                  </a:lnTo>
                  <a:lnTo>
                    <a:pt x="894461" y="132067"/>
                  </a:lnTo>
                  <a:lnTo>
                    <a:pt x="903427" y="131127"/>
                  </a:lnTo>
                  <a:lnTo>
                    <a:pt x="911301" y="128295"/>
                  </a:lnTo>
                  <a:lnTo>
                    <a:pt x="918044" y="123609"/>
                  </a:lnTo>
                  <a:lnTo>
                    <a:pt x="923671" y="117081"/>
                  </a:lnTo>
                  <a:lnTo>
                    <a:pt x="924344" y="115811"/>
                  </a:lnTo>
                  <a:lnTo>
                    <a:pt x="928077" y="108851"/>
                  </a:lnTo>
                  <a:lnTo>
                    <a:pt x="931202" y="99021"/>
                  </a:lnTo>
                  <a:lnTo>
                    <a:pt x="933081" y="87617"/>
                  </a:lnTo>
                  <a:lnTo>
                    <a:pt x="933704" y="74663"/>
                  </a:lnTo>
                  <a:close/>
                </a:path>
                <a:path w="1353185" h="149860">
                  <a:moveTo>
                    <a:pt x="1014476" y="74663"/>
                  </a:moveTo>
                  <a:lnTo>
                    <a:pt x="1012164" y="50190"/>
                  </a:lnTo>
                  <a:lnTo>
                    <a:pt x="1006094" y="34912"/>
                  </a:lnTo>
                  <a:lnTo>
                    <a:pt x="1005230" y="32727"/>
                  </a:lnTo>
                  <a:lnTo>
                    <a:pt x="993686" y="22275"/>
                  </a:lnTo>
                  <a:lnTo>
                    <a:pt x="993203" y="22174"/>
                  </a:lnTo>
                  <a:lnTo>
                    <a:pt x="993203" y="74663"/>
                  </a:lnTo>
                  <a:lnTo>
                    <a:pt x="993165" y="77203"/>
                  </a:lnTo>
                  <a:lnTo>
                    <a:pt x="992187" y="93154"/>
                  </a:lnTo>
                  <a:lnTo>
                    <a:pt x="988974" y="105740"/>
                  </a:lnTo>
                  <a:lnTo>
                    <a:pt x="983615" y="113296"/>
                  </a:lnTo>
                  <a:lnTo>
                    <a:pt x="976122" y="115811"/>
                  </a:lnTo>
                  <a:lnTo>
                    <a:pt x="968451" y="113372"/>
                  </a:lnTo>
                  <a:lnTo>
                    <a:pt x="962977" y="106019"/>
                  </a:lnTo>
                  <a:lnTo>
                    <a:pt x="959688" y="93802"/>
                  </a:lnTo>
                  <a:lnTo>
                    <a:pt x="958621" y="77203"/>
                  </a:lnTo>
                  <a:lnTo>
                    <a:pt x="958710" y="74663"/>
                  </a:lnTo>
                  <a:lnTo>
                    <a:pt x="959713" y="58381"/>
                  </a:lnTo>
                  <a:lnTo>
                    <a:pt x="963066" y="45326"/>
                  </a:lnTo>
                  <a:lnTo>
                    <a:pt x="968667" y="37515"/>
                  </a:lnTo>
                  <a:lnTo>
                    <a:pt x="976503" y="34912"/>
                  </a:lnTo>
                  <a:lnTo>
                    <a:pt x="983830" y="37465"/>
                  </a:lnTo>
                  <a:lnTo>
                    <a:pt x="989076" y="45097"/>
                  </a:lnTo>
                  <a:lnTo>
                    <a:pt x="992212" y="57797"/>
                  </a:lnTo>
                  <a:lnTo>
                    <a:pt x="993203" y="74663"/>
                  </a:lnTo>
                  <a:lnTo>
                    <a:pt x="993203" y="22174"/>
                  </a:lnTo>
                  <a:lnTo>
                    <a:pt x="977519" y="18783"/>
                  </a:lnTo>
                  <a:lnTo>
                    <a:pt x="968298" y="19723"/>
                  </a:lnTo>
                  <a:lnTo>
                    <a:pt x="960272" y="22504"/>
                  </a:lnTo>
                  <a:lnTo>
                    <a:pt x="938149" y="63779"/>
                  </a:lnTo>
                  <a:lnTo>
                    <a:pt x="937514" y="77203"/>
                  </a:lnTo>
                  <a:lnTo>
                    <a:pt x="939863" y="101206"/>
                  </a:lnTo>
                  <a:lnTo>
                    <a:pt x="946937" y="118351"/>
                  </a:lnTo>
                  <a:lnTo>
                    <a:pt x="958723" y="128638"/>
                  </a:lnTo>
                  <a:lnTo>
                    <a:pt x="975233" y="132067"/>
                  </a:lnTo>
                  <a:lnTo>
                    <a:pt x="984199" y="131127"/>
                  </a:lnTo>
                  <a:lnTo>
                    <a:pt x="992073" y="128295"/>
                  </a:lnTo>
                  <a:lnTo>
                    <a:pt x="998816" y="123609"/>
                  </a:lnTo>
                  <a:lnTo>
                    <a:pt x="1004443" y="117081"/>
                  </a:lnTo>
                  <a:lnTo>
                    <a:pt x="1005116" y="115811"/>
                  </a:lnTo>
                  <a:lnTo>
                    <a:pt x="1008849" y="108851"/>
                  </a:lnTo>
                  <a:lnTo>
                    <a:pt x="1011974" y="99021"/>
                  </a:lnTo>
                  <a:lnTo>
                    <a:pt x="1013853" y="87617"/>
                  </a:lnTo>
                  <a:lnTo>
                    <a:pt x="1014476" y="74663"/>
                  </a:lnTo>
                  <a:close/>
                </a:path>
                <a:path w="1353185" h="149860">
                  <a:moveTo>
                    <a:pt x="1193927" y="0"/>
                  </a:moveTo>
                  <a:lnTo>
                    <a:pt x="1175385" y="0"/>
                  </a:lnTo>
                  <a:lnTo>
                    <a:pt x="1175385" y="19926"/>
                  </a:lnTo>
                  <a:lnTo>
                    <a:pt x="1175385" y="34785"/>
                  </a:lnTo>
                  <a:lnTo>
                    <a:pt x="1175385" y="48755"/>
                  </a:lnTo>
                  <a:lnTo>
                    <a:pt x="1147826" y="48755"/>
                  </a:lnTo>
                  <a:lnTo>
                    <a:pt x="1147826" y="34785"/>
                  </a:lnTo>
                  <a:lnTo>
                    <a:pt x="1175385" y="34785"/>
                  </a:lnTo>
                  <a:lnTo>
                    <a:pt x="1175385" y="19926"/>
                  </a:lnTo>
                  <a:lnTo>
                    <a:pt x="1147826" y="19926"/>
                  </a:lnTo>
                  <a:lnTo>
                    <a:pt x="1147826" y="7988"/>
                  </a:lnTo>
                  <a:lnTo>
                    <a:pt x="1129665" y="7988"/>
                  </a:lnTo>
                  <a:lnTo>
                    <a:pt x="1129665" y="23609"/>
                  </a:lnTo>
                  <a:lnTo>
                    <a:pt x="1129665" y="58915"/>
                  </a:lnTo>
                  <a:lnTo>
                    <a:pt x="1097407" y="58915"/>
                  </a:lnTo>
                  <a:lnTo>
                    <a:pt x="1097407" y="23609"/>
                  </a:lnTo>
                  <a:lnTo>
                    <a:pt x="1129665" y="23609"/>
                  </a:lnTo>
                  <a:lnTo>
                    <a:pt x="1129665" y="7988"/>
                  </a:lnTo>
                  <a:lnTo>
                    <a:pt x="1079246" y="7988"/>
                  </a:lnTo>
                  <a:lnTo>
                    <a:pt x="1079246" y="74663"/>
                  </a:lnTo>
                  <a:lnTo>
                    <a:pt x="1147826" y="74663"/>
                  </a:lnTo>
                  <a:lnTo>
                    <a:pt x="1147826" y="63868"/>
                  </a:lnTo>
                  <a:lnTo>
                    <a:pt x="1175385" y="63868"/>
                  </a:lnTo>
                  <a:lnTo>
                    <a:pt x="1175385" y="82791"/>
                  </a:lnTo>
                  <a:lnTo>
                    <a:pt x="1193927" y="82791"/>
                  </a:lnTo>
                  <a:lnTo>
                    <a:pt x="1193927" y="63868"/>
                  </a:lnTo>
                  <a:lnTo>
                    <a:pt x="1193927" y="58915"/>
                  </a:lnTo>
                  <a:lnTo>
                    <a:pt x="1193927" y="48755"/>
                  </a:lnTo>
                  <a:lnTo>
                    <a:pt x="1193927" y="34785"/>
                  </a:lnTo>
                  <a:lnTo>
                    <a:pt x="1193927" y="23609"/>
                  </a:lnTo>
                  <a:lnTo>
                    <a:pt x="1193927" y="19926"/>
                  </a:lnTo>
                  <a:lnTo>
                    <a:pt x="1193927" y="0"/>
                  </a:lnTo>
                  <a:close/>
                </a:path>
                <a:path w="1353185" h="149860">
                  <a:moveTo>
                    <a:pt x="1195247" y="104635"/>
                  </a:moveTo>
                  <a:lnTo>
                    <a:pt x="1191831" y="98920"/>
                  </a:lnTo>
                  <a:lnTo>
                    <a:pt x="1191006" y="97523"/>
                  </a:lnTo>
                  <a:lnTo>
                    <a:pt x="1182624" y="91935"/>
                  </a:lnTo>
                  <a:lnTo>
                    <a:pt x="1176401" y="88646"/>
                  </a:lnTo>
                  <a:lnTo>
                    <a:pt x="1176401" y="109207"/>
                  </a:lnTo>
                  <a:lnTo>
                    <a:pt x="1176401" y="117843"/>
                  </a:lnTo>
                  <a:lnTo>
                    <a:pt x="1173988" y="121399"/>
                  </a:lnTo>
                  <a:lnTo>
                    <a:pt x="1169162" y="123939"/>
                  </a:lnTo>
                  <a:lnTo>
                    <a:pt x="1164336" y="126606"/>
                  </a:lnTo>
                  <a:lnTo>
                    <a:pt x="1157351" y="127876"/>
                  </a:lnTo>
                  <a:lnTo>
                    <a:pt x="1138428" y="127876"/>
                  </a:lnTo>
                  <a:lnTo>
                    <a:pt x="1131316" y="126606"/>
                  </a:lnTo>
                  <a:lnTo>
                    <a:pt x="1121918" y="121272"/>
                  </a:lnTo>
                  <a:lnTo>
                    <a:pt x="1119581" y="117843"/>
                  </a:lnTo>
                  <a:lnTo>
                    <a:pt x="1119505" y="109207"/>
                  </a:lnTo>
                  <a:lnTo>
                    <a:pt x="1121791" y="105778"/>
                  </a:lnTo>
                  <a:lnTo>
                    <a:pt x="1126490" y="103111"/>
                  </a:lnTo>
                  <a:lnTo>
                    <a:pt x="1131189" y="100317"/>
                  </a:lnTo>
                  <a:lnTo>
                    <a:pt x="1138301" y="98920"/>
                  </a:lnTo>
                  <a:lnTo>
                    <a:pt x="1157351" y="98920"/>
                  </a:lnTo>
                  <a:lnTo>
                    <a:pt x="1164463" y="100317"/>
                  </a:lnTo>
                  <a:lnTo>
                    <a:pt x="1169289" y="102984"/>
                  </a:lnTo>
                  <a:lnTo>
                    <a:pt x="1173988" y="105778"/>
                  </a:lnTo>
                  <a:lnTo>
                    <a:pt x="1176401" y="109207"/>
                  </a:lnTo>
                  <a:lnTo>
                    <a:pt x="1176401" y="88646"/>
                  </a:lnTo>
                  <a:lnTo>
                    <a:pt x="1175727" y="88277"/>
                  </a:lnTo>
                  <a:lnTo>
                    <a:pt x="1167650" y="85648"/>
                  </a:lnTo>
                  <a:lnTo>
                    <a:pt x="1158341" y="84086"/>
                  </a:lnTo>
                  <a:lnTo>
                    <a:pt x="1147826" y="83553"/>
                  </a:lnTo>
                  <a:lnTo>
                    <a:pt x="1137361" y="84086"/>
                  </a:lnTo>
                  <a:lnTo>
                    <a:pt x="1100582" y="104635"/>
                  </a:lnTo>
                  <a:lnTo>
                    <a:pt x="1100582" y="122415"/>
                  </a:lnTo>
                  <a:lnTo>
                    <a:pt x="1137361" y="142849"/>
                  </a:lnTo>
                  <a:lnTo>
                    <a:pt x="1147826" y="143370"/>
                  </a:lnTo>
                  <a:lnTo>
                    <a:pt x="1158341" y="142849"/>
                  </a:lnTo>
                  <a:lnTo>
                    <a:pt x="1191983" y="127876"/>
                  </a:lnTo>
                  <a:lnTo>
                    <a:pt x="1195247" y="122415"/>
                  </a:lnTo>
                  <a:lnTo>
                    <a:pt x="1195247" y="104635"/>
                  </a:lnTo>
                  <a:close/>
                </a:path>
                <a:path w="1353185" h="149860">
                  <a:moveTo>
                    <a:pt x="1298702" y="68186"/>
                  </a:moveTo>
                  <a:lnTo>
                    <a:pt x="1297686" y="54343"/>
                  </a:lnTo>
                  <a:lnTo>
                    <a:pt x="1297559" y="52565"/>
                  </a:lnTo>
                  <a:lnTo>
                    <a:pt x="1286560" y="53327"/>
                  </a:lnTo>
                  <a:lnTo>
                    <a:pt x="1273390" y="53886"/>
                  </a:lnTo>
                  <a:lnTo>
                    <a:pt x="1258087" y="54229"/>
                  </a:lnTo>
                  <a:lnTo>
                    <a:pt x="1240663" y="54343"/>
                  </a:lnTo>
                  <a:lnTo>
                    <a:pt x="1240663" y="23355"/>
                  </a:lnTo>
                  <a:lnTo>
                    <a:pt x="1292225" y="23355"/>
                  </a:lnTo>
                  <a:lnTo>
                    <a:pt x="1292225" y="7480"/>
                  </a:lnTo>
                  <a:lnTo>
                    <a:pt x="1222121" y="7480"/>
                  </a:lnTo>
                  <a:lnTo>
                    <a:pt x="1222121" y="69964"/>
                  </a:lnTo>
                  <a:lnTo>
                    <a:pt x="1245844" y="69875"/>
                  </a:lnTo>
                  <a:lnTo>
                    <a:pt x="1266545" y="69557"/>
                  </a:lnTo>
                  <a:lnTo>
                    <a:pt x="1284173" y="69011"/>
                  </a:lnTo>
                  <a:lnTo>
                    <a:pt x="1298702" y="68186"/>
                  </a:lnTo>
                  <a:close/>
                </a:path>
                <a:path w="1353185" h="149860">
                  <a:moveTo>
                    <a:pt x="1333627" y="105651"/>
                  </a:moveTo>
                  <a:lnTo>
                    <a:pt x="1331112" y="101460"/>
                  </a:lnTo>
                  <a:lnTo>
                    <a:pt x="1329436" y="98666"/>
                  </a:lnTo>
                  <a:lnTo>
                    <a:pt x="1321054" y="93586"/>
                  </a:lnTo>
                  <a:lnTo>
                    <a:pt x="1314450" y="90347"/>
                  </a:lnTo>
                  <a:lnTo>
                    <a:pt x="1314450" y="114287"/>
                  </a:lnTo>
                  <a:lnTo>
                    <a:pt x="1312659" y="119976"/>
                  </a:lnTo>
                  <a:lnTo>
                    <a:pt x="1307287" y="124066"/>
                  </a:lnTo>
                  <a:lnTo>
                    <a:pt x="1298321" y="126542"/>
                  </a:lnTo>
                  <a:lnTo>
                    <a:pt x="1285748" y="127368"/>
                  </a:lnTo>
                  <a:lnTo>
                    <a:pt x="1273314" y="126542"/>
                  </a:lnTo>
                  <a:lnTo>
                    <a:pt x="1264424" y="124066"/>
                  </a:lnTo>
                  <a:lnTo>
                    <a:pt x="1259078" y="119976"/>
                  </a:lnTo>
                  <a:lnTo>
                    <a:pt x="1257300" y="114287"/>
                  </a:lnTo>
                  <a:lnTo>
                    <a:pt x="1259078" y="108648"/>
                  </a:lnTo>
                  <a:lnTo>
                    <a:pt x="1264424" y="104635"/>
                  </a:lnTo>
                  <a:lnTo>
                    <a:pt x="1273314" y="102260"/>
                  </a:lnTo>
                  <a:lnTo>
                    <a:pt x="1285748" y="101460"/>
                  </a:lnTo>
                  <a:lnTo>
                    <a:pt x="1298321" y="102260"/>
                  </a:lnTo>
                  <a:lnTo>
                    <a:pt x="1307287" y="104635"/>
                  </a:lnTo>
                  <a:lnTo>
                    <a:pt x="1312659" y="108648"/>
                  </a:lnTo>
                  <a:lnTo>
                    <a:pt x="1314450" y="114287"/>
                  </a:lnTo>
                  <a:lnTo>
                    <a:pt x="1314450" y="90347"/>
                  </a:lnTo>
                  <a:lnTo>
                    <a:pt x="1314119" y="90182"/>
                  </a:lnTo>
                  <a:lnTo>
                    <a:pt x="1305915" y="87769"/>
                  </a:lnTo>
                  <a:lnTo>
                    <a:pt x="1296454" y="86321"/>
                  </a:lnTo>
                  <a:lnTo>
                    <a:pt x="1285748" y="85839"/>
                  </a:lnTo>
                  <a:lnTo>
                    <a:pt x="1275118" y="86347"/>
                  </a:lnTo>
                  <a:lnTo>
                    <a:pt x="1237996" y="105651"/>
                  </a:lnTo>
                  <a:lnTo>
                    <a:pt x="1238059" y="122923"/>
                  </a:lnTo>
                  <a:lnTo>
                    <a:pt x="1274978" y="142367"/>
                  </a:lnTo>
                  <a:lnTo>
                    <a:pt x="1285748" y="142862"/>
                  </a:lnTo>
                  <a:lnTo>
                    <a:pt x="1296530" y="142392"/>
                  </a:lnTo>
                  <a:lnTo>
                    <a:pt x="1330960" y="127368"/>
                  </a:lnTo>
                  <a:lnTo>
                    <a:pt x="1333627" y="122923"/>
                  </a:lnTo>
                  <a:lnTo>
                    <a:pt x="1333627" y="105651"/>
                  </a:lnTo>
                  <a:close/>
                </a:path>
                <a:path w="1353185" h="149860">
                  <a:moveTo>
                    <a:pt x="1353185" y="35166"/>
                  </a:moveTo>
                  <a:lnTo>
                    <a:pt x="1331341" y="35166"/>
                  </a:lnTo>
                  <a:lnTo>
                    <a:pt x="1331341" y="0"/>
                  </a:lnTo>
                  <a:lnTo>
                    <a:pt x="1312672" y="0"/>
                  </a:lnTo>
                  <a:lnTo>
                    <a:pt x="1312672" y="83680"/>
                  </a:lnTo>
                  <a:lnTo>
                    <a:pt x="1331341" y="83680"/>
                  </a:lnTo>
                  <a:lnTo>
                    <a:pt x="1331341" y="50787"/>
                  </a:lnTo>
                  <a:lnTo>
                    <a:pt x="1353185" y="50787"/>
                  </a:lnTo>
                  <a:lnTo>
                    <a:pt x="1353185" y="35166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0" name="object 40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4793868" y="3575177"/>
              <a:ext cx="2085848" cy="156972"/>
            </a:xfrm>
            <a:prstGeom prst="rect">
              <a:avLst/>
            </a:prstGeom>
          </p:spPr>
        </p:pic>
        <p:sp>
          <p:nvSpPr>
            <p:cNvPr id="41" name="object 41"/>
            <p:cNvSpPr/>
            <p:nvPr/>
          </p:nvSpPr>
          <p:spPr>
            <a:xfrm>
              <a:off x="1511807" y="5359908"/>
              <a:ext cx="7065645" cy="0"/>
            </a:xfrm>
            <a:custGeom>
              <a:avLst/>
              <a:gdLst/>
              <a:ahLst/>
              <a:cxnLst/>
              <a:rect l="l" t="t" r="r" b="b"/>
              <a:pathLst>
                <a:path w="7065645">
                  <a:moveTo>
                    <a:pt x="0" y="0"/>
                  </a:moveTo>
                  <a:lnTo>
                    <a:pt x="501396" y="0"/>
                  </a:lnTo>
                </a:path>
                <a:path w="7065645">
                  <a:moveTo>
                    <a:pt x="568452" y="0"/>
                  </a:moveTo>
                  <a:lnTo>
                    <a:pt x="716279" y="0"/>
                  </a:lnTo>
                </a:path>
                <a:path w="7065645">
                  <a:moveTo>
                    <a:pt x="783335" y="0"/>
                  </a:moveTo>
                  <a:lnTo>
                    <a:pt x="929640" y="0"/>
                  </a:lnTo>
                </a:path>
                <a:path w="7065645">
                  <a:moveTo>
                    <a:pt x="996696" y="0"/>
                  </a:moveTo>
                  <a:lnTo>
                    <a:pt x="1144523" y="0"/>
                  </a:lnTo>
                </a:path>
                <a:path w="7065645">
                  <a:moveTo>
                    <a:pt x="1211580" y="0"/>
                  </a:moveTo>
                  <a:lnTo>
                    <a:pt x="1357884" y="0"/>
                  </a:lnTo>
                </a:path>
                <a:path w="7065645">
                  <a:moveTo>
                    <a:pt x="1424940" y="0"/>
                  </a:moveTo>
                  <a:lnTo>
                    <a:pt x="1572767" y="0"/>
                  </a:lnTo>
                </a:path>
                <a:path w="7065645">
                  <a:moveTo>
                    <a:pt x="1639824" y="0"/>
                  </a:moveTo>
                  <a:lnTo>
                    <a:pt x="1786127" y="0"/>
                  </a:lnTo>
                </a:path>
                <a:path w="7065645">
                  <a:moveTo>
                    <a:pt x="1853183" y="0"/>
                  </a:moveTo>
                  <a:lnTo>
                    <a:pt x="2001012" y="0"/>
                  </a:lnTo>
                </a:path>
                <a:path w="7065645">
                  <a:moveTo>
                    <a:pt x="2068067" y="0"/>
                  </a:moveTo>
                  <a:lnTo>
                    <a:pt x="2214371" y="0"/>
                  </a:lnTo>
                </a:path>
                <a:path w="7065645">
                  <a:moveTo>
                    <a:pt x="2281428" y="0"/>
                  </a:moveTo>
                  <a:lnTo>
                    <a:pt x="2429255" y="0"/>
                  </a:lnTo>
                </a:path>
                <a:path w="7065645">
                  <a:moveTo>
                    <a:pt x="2496312" y="0"/>
                  </a:moveTo>
                  <a:lnTo>
                    <a:pt x="2642616" y="0"/>
                  </a:lnTo>
                </a:path>
                <a:path w="7065645">
                  <a:moveTo>
                    <a:pt x="2709671" y="0"/>
                  </a:moveTo>
                  <a:lnTo>
                    <a:pt x="2857500" y="0"/>
                  </a:lnTo>
                </a:path>
                <a:path w="7065645">
                  <a:moveTo>
                    <a:pt x="2924555" y="0"/>
                  </a:moveTo>
                  <a:lnTo>
                    <a:pt x="3070859" y="0"/>
                  </a:lnTo>
                </a:path>
                <a:path w="7065645">
                  <a:moveTo>
                    <a:pt x="3137916" y="0"/>
                  </a:moveTo>
                  <a:lnTo>
                    <a:pt x="3285743" y="0"/>
                  </a:lnTo>
                </a:path>
                <a:path w="7065645">
                  <a:moveTo>
                    <a:pt x="3352800" y="0"/>
                  </a:moveTo>
                  <a:lnTo>
                    <a:pt x="3499104" y="0"/>
                  </a:lnTo>
                </a:path>
                <a:path w="7065645">
                  <a:moveTo>
                    <a:pt x="3566159" y="0"/>
                  </a:moveTo>
                  <a:lnTo>
                    <a:pt x="3713988" y="0"/>
                  </a:lnTo>
                </a:path>
                <a:path w="7065645">
                  <a:moveTo>
                    <a:pt x="3781043" y="0"/>
                  </a:moveTo>
                  <a:lnTo>
                    <a:pt x="3927347" y="0"/>
                  </a:lnTo>
                </a:path>
                <a:path w="7065645">
                  <a:moveTo>
                    <a:pt x="3994404" y="0"/>
                  </a:moveTo>
                  <a:lnTo>
                    <a:pt x="4142231" y="0"/>
                  </a:lnTo>
                </a:path>
                <a:path w="7065645">
                  <a:moveTo>
                    <a:pt x="4209288" y="0"/>
                  </a:moveTo>
                  <a:lnTo>
                    <a:pt x="4355592" y="0"/>
                  </a:lnTo>
                </a:path>
                <a:path w="7065645">
                  <a:moveTo>
                    <a:pt x="4422647" y="0"/>
                  </a:moveTo>
                  <a:lnTo>
                    <a:pt x="4570476" y="0"/>
                  </a:lnTo>
                </a:path>
                <a:path w="7065645">
                  <a:moveTo>
                    <a:pt x="4637532" y="0"/>
                  </a:moveTo>
                  <a:lnTo>
                    <a:pt x="4783836" y="0"/>
                  </a:lnTo>
                </a:path>
                <a:path w="7065645">
                  <a:moveTo>
                    <a:pt x="4850892" y="0"/>
                  </a:moveTo>
                  <a:lnTo>
                    <a:pt x="4998720" y="0"/>
                  </a:lnTo>
                </a:path>
                <a:path w="7065645">
                  <a:moveTo>
                    <a:pt x="5065775" y="0"/>
                  </a:moveTo>
                  <a:lnTo>
                    <a:pt x="5212080" y="0"/>
                  </a:lnTo>
                </a:path>
                <a:path w="7065645">
                  <a:moveTo>
                    <a:pt x="5279136" y="0"/>
                  </a:moveTo>
                  <a:lnTo>
                    <a:pt x="5426964" y="0"/>
                  </a:lnTo>
                </a:path>
                <a:path w="7065645">
                  <a:moveTo>
                    <a:pt x="5494020" y="0"/>
                  </a:moveTo>
                  <a:lnTo>
                    <a:pt x="5640323" y="0"/>
                  </a:lnTo>
                </a:path>
                <a:path w="7065645">
                  <a:moveTo>
                    <a:pt x="5707380" y="0"/>
                  </a:moveTo>
                  <a:lnTo>
                    <a:pt x="5855208" y="0"/>
                  </a:lnTo>
                </a:path>
                <a:path w="7065645">
                  <a:moveTo>
                    <a:pt x="5922264" y="0"/>
                  </a:moveTo>
                  <a:lnTo>
                    <a:pt x="6068568" y="0"/>
                  </a:lnTo>
                </a:path>
                <a:path w="7065645">
                  <a:moveTo>
                    <a:pt x="6135623" y="0"/>
                  </a:moveTo>
                  <a:lnTo>
                    <a:pt x="6283451" y="0"/>
                  </a:lnTo>
                </a:path>
                <a:path w="7065645">
                  <a:moveTo>
                    <a:pt x="6350508" y="0"/>
                  </a:moveTo>
                  <a:lnTo>
                    <a:pt x="6496812" y="0"/>
                  </a:lnTo>
                </a:path>
                <a:path w="7065645">
                  <a:moveTo>
                    <a:pt x="6563868" y="0"/>
                  </a:moveTo>
                  <a:lnTo>
                    <a:pt x="6711696" y="0"/>
                  </a:lnTo>
                </a:path>
                <a:path w="7065645">
                  <a:moveTo>
                    <a:pt x="6778752" y="0"/>
                  </a:moveTo>
                  <a:lnTo>
                    <a:pt x="6925056" y="0"/>
                  </a:lnTo>
                </a:path>
                <a:path w="7065645">
                  <a:moveTo>
                    <a:pt x="6992112" y="0"/>
                  </a:moveTo>
                  <a:lnTo>
                    <a:pt x="7065264" y="0"/>
                  </a:lnTo>
                </a:path>
              </a:pathLst>
            </a:custGeom>
            <a:ln w="9525">
              <a:solidFill>
                <a:srgbClr val="F1F1F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1511807" y="5176170"/>
              <a:ext cx="1358265" cy="5080"/>
            </a:xfrm>
            <a:custGeom>
              <a:avLst/>
              <a:gdLst/>
              <a:ahLst/>
              <a:cxnLst/>
              <a:rect l="l" t="t" r="r" b="b"/>
              <a:pathLst>
                <a:path w="1358264" h="5079">
                  <a:moveTo>
                    <a:pt x="0" y="4762"/>
                  </a:moveTo>
                  <a:lnTo>
                    <a:pt x="1357884" y="4762"/>
                  </a:lnTo>
                </a:path>
                <a:path w="1358264" h="5079">
                  <a:moveTo>
                    <a:pt x="0" y="0"/>
                  </a:moveTo>
                  <a:lnTo>
                    <a:pt x="1357884" y="0"/>
                  </a:lnTo>
                </a:path>
              </a:pathLst>
            </a:custGeom>
            <a:ln w="7810">
              <a:solidFill>
                <a:srgbClr val="F1F1F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1511807" y="3916679"/>
              <a:ext cx="7065645" cy="1263650"/>
            </a:xfrm>
            <a:custGeom>
              <a:avLst/>
              <a:gdLst/>
              <a:ahLst/>
              <a:cxnLst/>
              <a:rect l="l" t="t" r="r" b="b"/>
              <a:pathLst>
                <a:path w="7065645" h="1263650">
                  <a:moveTo>
                    <a:pt x="1424940" y="1263396"/>
                  </a:moveTo>
                  <a:lnTo>
                    <a:pt x="1572767" y="1263396"/>
                  </a:lnTo>
                </a:path>
                <a:path w="7065645" h="1263650">
                  <a:moveTo>
                    <a:pt x="1639824" y="1263396"/>
                  </a:moveTo>
                  <a:lnTo>
                    <a:pt x="1786127" y="1263396"/>
                  </a:lnTo>
                </a:path>
                <a:path w="7065645" h="1263650">
                  <a:moveTo>
                    <a:pt x="1853183" y="1263396"/>
                  </a:moveTo>
                  <a:lnTo>
                    <a:pt x="2001012" y="1263396"/>
                  </a:lnTo>
                </a:path>
                <a:path w="7065645" h="1263650">
                  <a:moveTo>
                    <a:pt x="2068067" y="1263396"/>
                  </a:moveTo>
                  <a:lnTo>
                    <a:pt x="2214371" y="1263396"/>
                  </a:lnTo>
                </a:path>
                <a:path w="7065645" h="1263650">
                  <a:moveTo>
                    <a:pt x="2281428" y="1263396"/>
                  </a:moveTo>
                  <a:lnTo>
                    <a:pt x="2429255" y="1263396"/>
                  </a:lnTo>
                </a:path>
                <a:path w="7065645" h="1263650">
                  <a:moveTo>
                    <a:pt x="2496312" y="1263396"/>
                  </a:moveTo>
                  <a:lnTo>
                    <a:pt x="2642616" y="1263396"/>
                  </a:lnTo>
                </a:path>
                <a:path w="7065645" h="1263650">
                  <a:moveTo>
                    <a:pt x="2709671" y="1263396"/>
                  </a:moveTo>
                  <a:lnTo>
                    <a:pt x="2857500" y="1263396"/>
                  </a:lnTo>
                </a:path>
                <a:path w="7065645" h="1263650">
                  <a:moveTo>
                    <a:pt x="2924555" y="1263396"/>
                  </a:moveTo>
                  <a:lnTo>
                    <a:pt x="3070859" y="1263396"/>
                  </a:lnTo>
                </a:path>
                <a:path w="7065645" h="1263650">
                  <a:moveTo>
                    <a:pt x="3137916" y="1263396"/>
                  </a:moveTo>
                  <a:lnTo>
                    <a:pt x="3285743" y="1263396"/>
                  </a:lnTo>
                </a:path>
                <a:path w="7065645" h="1263650">
                  <a:moveTo>
                    <a:pt x="3352800" y="1263396"/>
                  </a:moveTo>
                  <a:lnTo>
                    <a:pt x="3499104" y="1263396"/>
                  </a:lnTo>
                </a:path>
                <a:path w="7065645" h="1263650">
                  <a:moveTo>
                    <a:pt x="3566159" y="1263396"/>
                  </a:moveTo>
                  <a:lnTo>
                    <a:pt x="3713988" y="1263396"/>
                  </a:lnTo>
                </a:path>
                <a:path w="7065645" h="1263650">
                  <a:moveTo>
                    <a:pt x="3781043" y="1263396"/>
                  </a:moveTo>
                  <a:lnTo>
                    <a:pt x="3927347" y="1263396"/>
                  </a:lnTo>
                </a:path>
                <a:path w="7065645" h="1263650">
                  <a:moveTo>
                    <a:pt x="3994404" y="1263396"/>
                  </a:moveTo>
                  <a:lnTo>
                    <a:pt x="4142231" y="1263396"/>
                  </a:lnTo>
                </a:path>
                <a:path w="7065645" h="1263650">
                  <a:moveTo>
                    <a:pt x="4209288" y="1263396"/>
                  </a:moveTo>
                  <a:lnTo>
                    <a:pt x="4355592" y="1263396"/>
                  </a:lnTo>
                </a:path>
                <a:path w="7065645" h="1263650">
                  <a:moveTo>
                    <a:pt x="4422647" y="1263396"/>
                  </a:moveTo>
                  <a:lnTo>
                    <a:pt x="4570476" y="1263396"/>
                  </a:lnTo>
                </a:path>
                <a:path w="7065645" h="1263650">
                  <a:moveTo>
                    <a:pt x="4637532" y="1263396"/>
                  </a:moveTo>
                  <a:lnTo>
                    <a:pt x="4783836" y="1263396"/>
                  </a:lnTo>
                </a:path>
                <a:path w="7065645" h="1263650">
                  <a:moveTo>
                    <a:pt x="4850892" y="1263396"/>
                  </a:moveTo>
                  <a:lnTo>
                    <a:pt x="4998720" y="1263396"/>
                  </a:lnTo>
                </a:path>
                <a:path w="7065645" h="1263650">
                  <a:moveTo>
                    <a:pt x="5065775" y="1263396"/>
                  </a:moveTo>
                  <a:lnTo>
                    <a:pt x="5212080" y="1263396"/>
                  </a:lnTo>
                </a:path>
                <a:path w="7065645" h="1263650">
                  <a:moveTo>
                    <a:pt x="5279136" y="1263396"/>
                  </a:moveTo>
                  <a:lnTo>
                    <a:pt x="5426964" y="1263396"/>
                  </a:lnTo>
                </a:path>
                <a:path w="7065645" h="1263650">
                  <a:moveTo>
                    <a:pt x="5494020" y="1263396"/>
                  </a:moveTo>
                  <a:lnTo>
                    <a:pt x="5640323" y="1263396"/>
                  </a:lnTo>
                </a:path>
                <a:path w="7065645" h="1263650">
                  <a:moveTo>
                    <a:pt x="5707380" y="1263396"/>
                  </a:moveTo>
                  <a:lnTo>
                    <a:pt x="5855208" y="1263396"/>
                  </a:lnTo>
                </a:path>
                <a:path w="7065645" h="1263650">
                  <a:moveTo>
                    <a:pt x="5922264" y="1263396"/>
                  </a:moveTo>
                  <a:lnTo>
                    <a:pt x="6068568" y="1263396"/>
                  </a:lnTo>
                </a:path>
                <a:path w="7065645" h="1263650">
                  <a:moveTo>
                    <a:pt x="6135623" y="1263396"/>
                  </a:moveTo>
                  <a:lnTo>
                    <a:pt x="6283451" y="1263396"/>
                  </a:lnTo>
                </a:path>
                <a:path w="7065645" h="1263650">
                  <a:moveTo>
                    <a:pt x="6350508" y="1263396"/>
                  </a:moveTo>
                  <a:lnTo>
                    <a:pt x="6496812" y="1263396"/>
                  </a:lnTo>
                </a:path>
                <a:path w="7065645" h="1263650">
                  <a:moveTo>
                    <a:pt x="6563868" y="1263396"/>
                  </a:moveTo>
                  <a:lnTo>
                    <a:pt x="6711696" y="1263396"/>
                  </a:lnTo>
                </a:path>
                <a:path w="7065645" h="1263650">
                  <a:moveTo>
                    <a:pt x="6778752" y="1263396"/>
                  </a:moveTo>
                  <a:lnTo>
                    <a:pt x="6925056" y="1263396"/>
                  </a:lnTo>
                </a:path>
                <a:path w="7065645" h="1263650">
                  <a:moveTo>
                    <a:pt x="6992112" y="1263396"/>
                  </a:moveTo>
                  <a:lnTo>
                    <a:pt x="7065264" y="1263396"/>
                  </a:lnTo>
                </a:path>
                <a:path w="7065645" h="1263650">
                  <a:moveTo>
                    <a:pt x="0" y="1083564"/>
                  </a:moveTo>
                  <a:lnTo>
                    <a:pt x="1357884" y="1083564"/>
                  </a:lnTo>
                </a:path>
                <a:path w="7065645" h="1263650">
                  <a:moveTo>
                    <a:pt x="1424940" y="1083564"/>
                  </a:moveTo>
                  <a:lnTo>
                    <a:pt x="1572767" y="1083564"/>
                  </a:lnTo>
                </a:path>
                <a:path w="7065645" h="1263650">
                  <a:moveTo>
                    <a:pt x="1639824" y="1083564"/>
                  </a:moveTo>
                  <a:lnTo>
                    <a:pt x="1786127" y="1083564"/>
                  </a:lnTo>
                </a:path>
                <a:path w="7065645" h="1263650">
                  <a:moveTo>
                    <a:pt x="1853183" y="1083564"/>
                  </a:moveTo>
                  <a:lnTo>
                    <a:pt x="2001012" y="1083564"/>
                  </a:lnTo>
                </a:path>
                <a:path w="7065645" h="1263650">
                  <a:moveTo>
                    <a:pt x="2068067" y="1083564"/>
                  </a:moveTo>
                  <a:lnTo>
                    <a:pt x="2214371" y="1083564"/>
                  </a:lnTo>
                </a:path>
                <a:path w="7065645" h="1263650">
                  <a:moveTo>
                    <a:pt x="2281428" y="1083564"/>
                  </a:moveTo>
                  <a:lnTo>
                    <a:pt x="2429255" y="1083564"/>
                  </a:lnTo>
                </a:path>
                <a:path w="7065645" h="1263650">
                  <a:moveTo>
                    <a:pt x="2496312" y="1083564"/>
                  </a:moveTo>
                  <a:lnTo>
                    <a:pt x="2642616" y="1083564"/>
                  </a:lnTo>
                </a:path>
                <a:path w="7065645" h="1263650">
                  <a:moveTo>
                    <a:pt x="2709671" y="1083564"/>
                  </a:moveTo>
                  <a:lnTo>
                    <a:pt x="2857500" y="1083564"/>
                  </a:lnTo>
                </a:path>
                <a:path w="7065645" h="1263650">
                  <a:moveTo>
                    <a:pt x="2924555" y="1083564"/>
                  </a:moveTo>
                  <a:lnTo>
                    <a:pt x="3070859" y="1083564"/>
                  </a:lnTo>
                </a:path>
                <a:path w="7065645" h="1263650">
                  <a:moveTo>
                    <a:pt x="3137916" y="1083564"/>
                  </a:moveTo>
                  <a:lnTo>
                    <a:pt x="3285743" y="1083564"/>
                  </a:lnTo>
                </a:path>
                <a:path w="7065645" h="1263650">
                  <a:moveTo>
                    <a:pt x="3352800" y="1083564"/>
                  </a:moveTo>
                  <a:lnTo>
                    <a:pt x="3499104" y="1083564"/>
                  </a:lnTo>
                </a:path>
                <a:path w="7065645" h="1263650">
                  <a:moveTo>
                    <a:pt x="3566159" y="1083564"/>
                  </a:moveTo>
                  <a:lnTo>
                    <a:pt x="3713988" y="1083564"/>
                  </a:lnTo>
                </a:path>
                <a:path w="7065645" h="1263650">
                  <a:moveTo>
                    <a:pt x="3781043" y="1083564"/>
                  </a:moveTo>
                  <a:lnTo>
                    <a:pt x="3927347" y="1083564"/>
                  </a:lnTo>
                </a:path>
                <a:path w="7065645" h="1263650">
                  <a:moveTo>
                    <a:pt x="3994404" y="1083564"/>
                  </a:moveTo>
                  <a:lnTo>
                    <a:pt x="4142231" y="1083564"/>
                  </a:lnTo>
                </a:path>
                <a:path w="7065645" h="1263650">
                  <a:moveTo>
                    <a:pt x="4209288" y="1083564"/>
                  </a:moveTo>
                  <a:lnTo>
                    <a:pt x="4355592" y="1083564"/>
                  </a:lnTo>
                </a:path>
                <a:path w="7065645" h="1263650">
                  <a:moveTo>
                    <a:pt x="4422647" y="1083564"/>
                  </a:moveTo>
                  <a:lnTo>
                    <a:pt x="4570476" y="1083564"/>
                  </a:lnTo>
                </a:path>
                <a:path w="7065645" h="1263650">
                  <a:moveTo>
                    <a:pt x="4637532" y="1083564"/>
                  </a:moveTo>
                  <a:lnTo>
                    <a:pt x="4783836" y="1083564"/>
                  </a:lnTo>
                </a:path>
                <a:path w="7065645" h="1263650">
                  <a:moveTo>
                    <a:pt x="4850892" y="1083564"/>
                  </a:moveTo>
                  <a:lnTo>
                    <a:pt x="4998720" y="1083564"/>
                  </a:lnTo>
                </a:path>
                <a:path w="7065645" h="1263650">
                  <a:moveTo>
                    <a:pt x="5065775" y="1083564"/>
                  </a:moveTo>
                  <a:lnTo>
                    <a:pt x="5212080" y="1083564"/>
                  </a:lnTo>
                </a:path>
                <a:path w="7065645" h="1263650">
                  <a:moveTo>
                    <a:pt x="5279136" y="1083564"/>
                  </a:moveTo>
                  <a:lnTo>
                    <a:pt x="5426964" y="1083564"/>
                  </a:lnTo>
                </a:path>
                <a:path w="7065645" h="1263650">
                  <a:moveTo>
                    <a:pt x="5494020" y="1083564"/>
                  </a:moveTo>
                  <a:lnTo>
                    <a:pt x="5640323" y="1083564"/>
                  </a:lnTo>
                </a:path>
                <a:path w="7065645" h="1263650">
                  <a:moveTo>
                    <a:pt x="5707380" y="1083564"/>
                  </a:moveTo>
                  <a:lnTo>
                    <a:pt x="5855208" y="1083564"/>
                  </a:lnTo>
                </a:path>
                <a:path w="7065645" h="1263650">
                  <a:moveTo>
                    <a:pt x="5922264" y="1083564"/>
                  </a:moveTo>
                  <a:lnTo>
                    <a:pt x="6068568" y="1083564"/>
                  </a:lnTo>
                </a:path>
                <a:path w="7065645" h="1263650">
                  <a:moveTo>
                    <a:pt x="6135623" y="1083564"/>
                  </a:moveTo>
                  <a:lnTo>
                    <a:pt x="6283451" y="1083564"/>
                  </a:lnTo>
                </a:path>
                <a:path w="7065645" h="1263650">
                  <a:moveTo>
                    <a:pt x="6350508" y="1083564"/>
                  </a:moveTo>
                  <a:lnTo>
                    <a:pt x="6496812" y="1083564"/>
                  </a:lnTo>
                </a:path>
                <a:path w="7065645" h="1263650">
                  <a:moveTo>
                    <a:pt x="6563868" y="1083564"/>
                  </a:moveTo>
                  <a:lnTo>
                    <a:pt x="6711696" y="1083564"/>
                  </a:lnTo>
                </a:path>
                <a:path w="7065645" h="1263650">
                  <a:moveTo>
                    <a:pt x="6778752" y="1083564"/>
                  </a:moveTo>
                  <a:lnTo>
                    <a:pt x="6925056" y="1083564"/>
                  </a:lnTo>
                </a:path>
                <a:path w="7065645" h="1263650">
                  <a:moveTo>
                    <a:pt x="6992112" y="1083564"/>
                  </a:moveTo>
                  <a:lnTo>
                    <a:pt x="7065264" y="1083564"/>
                  </a:lnTo>
                </a:path>
                <a:path w="7065645" h="1263650">
                  <a:moveTo>
                    <a:pt x="0" y="902208"/>
                  </a:moveTo>
                  <a:lnTo>
                    <a:pt x="2001012" y="902208"/>
                  </a:lnTo>
                </a:path>
                <a:path w="7065645" h="1263650">
                  <a:moveTo>
                    <a:pt x="2068067" y="902208"/>
                  </a:moveTo>
                  <a:lnTo>
                    <a:pt x="2214371" y="902208"/>
                  </a:lnTo>
                </a:path>
                <a:path w="7065645" h="1263650">
                  <a:moveTo>
                    <a:pt x="2281428" y="902208"/>
                  </a:moveTo>
                  <a:lnTo>
                    <a:pt x="2429255" y="902208"/>
                  </a:lnTo>
                </a:path>
                <a:path w="7065645" h="1263650">
                  <a:moveTo>
                    <a:pt x="2496312" y="902208"/>
                  </a:moveTo>
                  <a:lnTo>
                    <a:pt x="2642616" y="902208"/>
                  </a:lnTo>
                </a:path>
                <a:path w="7065645" h="1263650">
                  <a:moveTo>
                    <a:pt x="2709671" y="902208"/>
                  </a:moveTo>
                  <a:lnTo>
                    <a:pt x="2857500" y="902208"/>
                  </a:lnTo>
                </a:path>
                <a:path w="7065645" h="1263650">
                  <a:moveTo>
                    <a:pt x="2924555" y="902208"/>
                  </a:moveTo>
                  <a:lnTo>
                    <a:pt x="3070859" y="902208"/>
                  </a:lnTo>
                </a:path>
                <a:path w="7065645" h="1263650">
                  <a:moveTo>
                    <a:pt x="3137916" y="902208"/>
                  </a:moveTo>
                  <a:lnTo>
                    <a:pt x="3285743" y="902208"/>
                  </a:lnTo>
                </a:path>
                <a:path w="7065645" h="1263650">
                  <a:moveTo>
                    <a:pt x="3352800" y="902208"/>
                  </a:moveTo>
                  <a:lnTo>
                    <a:pt x="3499104" y="902208"/>
                  </a:lnTo>
                </a:path>
                <a:path w="7065645" h="1263650">
                  <a:moveTo>
                    <a:pt x="3566159" y="902208"/>
                  </a:moveTo>
                  <a:lnTo>
                    <a:pt x="3713988" y="902208"/>
                  </a:lnTo>
                </a:path>
                <a:path w="7065645" h="1263650">
                  <a:moveTo>
                    <a:pt x="3781043" y="902208"/>
                  </a:moveTo>
                  <a:lnTo>
                    <a:pt x="3927347" y="902208"/>
                  </a:lnTo>
                </a:path>
                <a:path w="7065645" h="1263650">
                  <a:moveTo>
                    <a:pt x="3994404" y="902208"/>
                  </a:moveTo>
                  <a:lnTo>
                    <a:pt x="4142231" y="902208"/>
                  </a:lnTo>
                </a:path>
                <a:path w="7065645" h="1263650">
                  <a:moveTo>
                    <a:pt x="4209288" y="902208"/>
                  </a:moveTo>
                  <a:lnTo>
                    <a:pt x="4355592" y="902208"/>
                  </a:lnTo>
                </a:path>
                <a:path w="7065645" h="1263650">
                  <a:moveTo>
                    <a:pt x="4422647" y="902208"/>
                  </a:moveTo>
                  <a:lnTo>
                    <a:pt x="4570476" y="902208"/>
                  </a:lnTo>
                </a:path>
                <a:path w="7065645" h="1263650">
                  <a:moveTo>
                    <a:pt x="4637532" y="902208"/>
                  </a:moveTo>
                  <a:lnTo>
                    <a:pt x="4783836" y="902208"/>
                  </a:lnTo>
                </a:path>
                <a:path w="7065645" h="1263650">
                  <a:moveTo>
                    <a:pt x="4850892" y="902208"/>
                  </a:moveTo>
                  <a:lnTo>
                    <a:pt x="4998720" y="902208"/>
                  </a:lnTo>
                </a:path>
                <a:path w="7065645" h="1263650">
                  <a:moveTo>
                    <a:pt x="5065775" y="902208"/>
                  </a:moveTo>
                  <a:lnTo>
                    <a:pt x="5212080" y="902208"/>
                  </a:lnTo>
                </a:path>
                <a:path w="7065645" h="1263650">
                  <a:moveTo>
                    <a:pt x="5279136" y="902208"/>
                  </a:moveTo>
                  <a:lnTo>
                    <a:pt x="5426964" y="902208"/>
                  </a:lnTo>
                </a:path>
                <a:path w="7065645" h="1263650">
                  <a:moveTo>
                    <a:pt x="5494020" y="902208"/>
                  </a:moveTo>
                  <a:lnTo>
                    <a:pt x="5640323" y="902208"/>
                  </a:lnTo>
                </a:path>
                <a:path w="7065645" h="1263650">
                  <a:moveTo>
                    <a:pt x="5707380" y="902208"/>
                  </a:moveTo>
                  <a:lnTo>
                    <a:pt x="5855208" y="902208"/>
                  </a:lnTo>
                </a:path>
                <a:path w="7065645" h="1263650">
                  <a:moveTo>
                    <a:pt x="5922264" y="902208"/>
                  </a:moveTo>
                  <a:lnTo>
                    <a:pt x="6068568" y="902208"/>
                  </a:lnTo>
                </a:path>
                <a:path w="7065645" h="1263650">
                  <a:moveTo>
                    <a:pt x="6135623" y="902208"/>
                  </a:moveTo>
                  <a:lnTo>
                    <a:pt x="6283451" y="902208"/>
                  </a:lnTo>
                </a:path>
                <a:path w="7065645" h="1263650">
                  <a:moveTo>
                    <a:pt x="6350508" y="902208"/>
                  </a:moveTo>
                  <a:lnTo>
                    <a:pt x="6496812" y="902208"/>
                  </a:lnTo>
                </a:path>
                <a:path w="7065645" h="1263650">
                  <a:moveTo>
                    <a:pt x="6563868" y="902208"/>
                  </a:moveTo>
                  <a:lnTo>
                    <a:pt x="6711696" y="902208"/>
                  </a:lnTo>
                </a:path>
                <a:path w="7065645" h="1263650">
                  <a:moveTo>
                    <a:pt x="6778752" y="902208"/>
                  </a:moveTo>
                  <a:lnTo>
                    <a:pt x="6925056" y="902208"/>
                  </a:lnTo>
                </a:path>
                <a:path w="7065645" h="1263650">
                  <a:moveTo>
                    <a:pt x="6992112" y="902208"/>
                  </a:moveTo>
                  <a:lnTo>
                    <a:pt x="7065264" y="902208"/>
                  </a:lnTo>
                </a:path>
                <a:path w="7065645" h="1263650">
                  <a:moveTo>
                    <a:pt x="0" y="722376"/>
                  </a:moveTo>
                  <a:lnTo>
                    <a:pt x="3499104" y="722376"/>
                  </a:lnTo>
                </a:path>
                <a:path w="7065645" h="1263650">
                  <a:moveTo>
                    <a:pt x="3566159" y="722376"/>
                  </a:moveTo>
                  <a:lnTo>
                    <a:pt x="3713988" y="722376"/>
                  </a:lnTo>
                </a:path>
                <a:path w="7065645" h="1263650">
                  <a:moveTo>
                    <a:pt x="3781043" y="722376"/>
                  </a:moveTo>
                  <a:lnTo>
                    <a:pt x="3927347" y="722376"/>
                  </a:lnTo>
                </a:path>
                <a:path w="7065645" h="1263650">
                  <a:moveTo>
                    <a:pt x="3994404" y="722376"/>
                  </a:moveTo>
                  <a:lnTo>
                    <a:pt x="4142231" y="722376"/>
                  </a:lnTo>
                </a:path>
                <a:path w="7065645" h="1263650">
                  <a:moveTo>
                    <a:pt x="4209288" y="722376"/>
                  </a:moveTo>
                  <a:lnTo>
                    <a:pt x="4355592" y="722376"/>
                  </a:lnTo>
                </a:path>
                <a:path w="7065645" h="1263650">
                  <a:moveTo>
                    <a:pt x="4422647" y="722376"/>
                  </a:moveTo>
                  <a:lnTo>
                    <a:pt x="4570476" y="722376"/>
                  </a:lnTo>
                </a:path>
                <a:path w="7065645" h="1263650">
                  <a:moveTo>
                    <a:pt x="4637532" y="722376"/>
                  </a:moveTo>
                  <a:lnTo>
                    <a:pt x="4783836" y="722376"/>
                  </a:lnTo>
                </a:path>
                <a:path w="7065645" h="1263650">
                  <a:moveTo>
                    <a:pt x="4850892" y="722376"/>
                  </a:moveTo>
                  <a:lnTo>
                    <a:pt x="4998720" y="722376"/>
                  </a:lnTo>
                </a:path>
                <a:path w="7065645" h="1263650">
                  <a:moveTo>
                    <a:pt x="5065775" y="722376"/>
                  </a:moveTo>
                  <a:lnTo>
                    <a:pt x="5212080" y="722376"/>
                  </a:lnTo>
                </a:path>
                <a:path w="7065645" h="1263650">
                  <a:moveTo>
                    <a:pt x="5279136" y="722376"/>
                  </a:moveTo>
                  <a:lnTo>
                    <a:pt x="5426964" y="722376"/>
                  </a:lnTo>
                </a:path>
                <a:path w="7065645" h="1263650">
                  <a:moveTo>
                    <a:pt x="5494020" y="722376"/>
                  </a:moveTo>
                  <a:lnTo>
                    <a:pt x="5640323" y="722376"/>
                  </a:lnTo>
                </a:path>
                <a:path w="7065645" h="1263650">
                  <a:moveTo>
                    <a:pt x="5707380" y="722376"/>
                  </a:moveTo>
                  <a:lnTo>
                    <a:pt x="5855208" y="722376"/>
                  </a:lnTo>
                </a:path>
                <a:path w="7065645" h="1263650">
                  <a:moveTo>
                    <a:pt x="5922264" y="722376"/>
                  </a:moveTo>
                  <a:lnTo>
                    <a:pt x="6068568" y="722376"/>
                  </a:lnTo>
                </a:path>
                <a:path w="7065645" h="1263650">
                  <a:moveTo>
                    <a:pt x="6135623" y="722376"/>
                  </a:moveTo>
                  <a:lnTo>
                    <a:pt x="6283451" y="722376"/>
                  </a:lnTo>
                </a:path>
                <a:path w="7065645" h="1263650">
                  <a:moveTo>
                    <a:pt x="6350508" y="722376"/>
                  </a:moveTo>
                  <a:lnTo>
                    <a:pt x="6496812" y="722376"/>
                  </a:lnTo>
                </a:path>
                <a:path w="7065645" h="1263650">
                  <a:moveTo>
                    <a:pt x="6563868" y="722376"/>
                  </a:moveTo>
                  <a:lnTo>
                    <a:pt x="6711696" y="722376"/>
                  </a:lnTo>
                </a:path>
                <a:path w="7065645" h="1263650">
                  <a:moveTo>
                    <a:pt x="6778752" y="722376"/>
                  </a:moveTo>
                  <a:lnTo>
                    <a:pt x="6925056" y="722376"/>
                  </a:lnTo>
                </a:path>
                <a:path w="7065645" h="1263650">
                  <a:moveTo>
                    <a:pt x="6992112" y="722376"/>
                  </a:moveTo>
                  <a:lnTo>
                    <a:pt x="7065264" y="722376"/>
                  </a:lnTo>
                </a:path>
                <a:path w="7065645" h="1263650">
                  <a:moveTo>
                    <a:pt x="0" y="541020"/>
                  </a:moveTo>
                  <a:lnTo>
                    <a:pt x="5855208" y="541020"/>
                  </a:lnTo>
                </a:path>
                <a:path w="7065645" h="1263650">
                  <a:moveTo>
                    <a:pt x="5922264" y="541020"/>
                  </a:moveTo>
                  <a:lnTo>
                    <a:pt x="6068568" y="541020"/>
                  </a:lnTo>
                </a:path>
                <a:path w="7065645" h="1263650">
                  <a:moveTo>
                    <a:pt x="6135623" y="541020"/>
                  </a:moveTo>
                  <a:lnTo>
                    <a:pt x="6283451" y="541020"/>
                  </a:lnTo>
                </a:path>
                <a:path w="7065645" h="1263650">
                  <a:moveTo>
                    <a:pt x="6350508" y="541020"/>
                  </a:moveTo>
                  <a:lnTo>
                    <a:pt x="6496812" y="541020"/>
                  </a:lnTo>
                </a:path>
                <a:path w="7065645" h="1263650">
                  <a:moveTo>
                    <a:pt x="6563868" y="541020"/>
                  </a:moveTo>
                  <a:lnTo>
                    <a:pt x="6711696" y="541020"/>
                  </a:lnTo>
                </a:path>
                <a:path w="7065645" h="1263650">
                  <a:moveTo>
                    <a:pt x="6778752" y="541020"/>
                  </a:moveTo>
                  <a:lnTo>
                    <a:pt x="6925056" y="541020"/>
                  </a:lnTo>
                </a:path>
                <a:path w="7065645" h="1263650">
                  <a:moveTo>
                    <a:pt x="6992112" y="541020"/>
                  </a:moveTo>
                  <a:lnTo>
                    <a:pt x="7065264" y="541020"/>
                  </a:lnTo>
                </a:path>
                <a:path w="7065645" h="1263650">
                  <a:moveTo>
                    <a:pt x="0" y="361188"/>
                  </a:moveTo>
                  <a:lnTo>
                    <a:pt x="6711696" y="361188"/>
                  </a:lnTo>
                </a:path>
                <a:path w="7065645" h="1263650">
                  <a:moveTo>
                    <a:pt x="6778752" y="361188"/>
                  </a:moveTo>
                  <a:lnTo>
                    <a:pt x="6925056" y="361188"/>
                  </a:lnTo>
                </a:path>
                <a:path w="7065645" h="1263650">
                  <a:moveTo>
                    <a:pt x="6992112" y="361188"/>
                  </a:moveTo>
                  <a:lnTo>
                    <a:pt x="7065264" y="361188"/>
                  </a:lnTo>
                </a:path>
                <a:path w="7065645" h="1263650">
                  <a:moveTo>
                    <a:pt x="0" y="181356"/>
                  </a:moveTo>
                  <a:lnTo>
                    <a:pt x="6925056" y="181356"/>
                  </a:lnTo>
                </a:path>
                <a:path w="7065645" h="1263650">
                  <a:moveTo>
                    <a:pt x="6992112" y="181356"/>
                  </a:moveTo>
                  <a:lnTo>
                    <a:pt x="7065264" y="181356"/>
                  </a:lnTo>
                </a:path>
                <a:path w="7065645" h="1263650">
                  <a:moveTo>
                    <a:pt x="0" y="0"/>
                  </a:moveTo>
                  <a:lnTo>
                    <a:pt x="7065264" y="0"/>
                  </a:lnTo>
                </a:path>
              </a:pathLst>
            </a:custGeom>
            <a:ln w="9525">
              <a:solidFill>
                <a:srgbClr val="F1F1F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2869692" y="4957571"/>
              <a:ext cx="67310" cy="584200"/>
            </a:xfrm>
            <a:custGeom>
              <a:avLst/>
              <a:gdLst/>
              <a:ahLst/>
              <a:cxnLst/>
              <a:rect l="l" t="t" r="r" b="b"/>
              <a:pathLst>
                <a:path w="67310" h="584200">
                  <a:moveTo>
                    <a:pt x="67056" y="0"/>
                  </a:moveTo>
                  <a:lnTo>
                    <a:pt x="0" y="0"/>
                  </a:lnTo>
                  <a:lnTo>
                    <a:pt x="0" y="583691"/>
                  </a:lnTo>
                  <a:lnTo>
                    <a:pt x="67056" y="583691"/>
                  </a:lnTo>
                  <a:lnTo>
                    <a:pt x="67056" y="0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3084576" y="4907279"/>
              <a:ext cx="67310" cy="634365"/>
            </a:xfrm>
            <a:custGeom>
              <a:avLst/>
              <a:gdLst/>
              <a:ahLst/>
              <a:cxnLst/>
              <a:rect l="l" t="t" r="r" b="b"/>
              <a:pathLst>
                <a:path w="67310" h="634364">
                  <a:moveTo>
                    <a:pt x="67056" y="0"/>
                  </a:moveTo>
                  <a:lnTo>
                    <a:pt x="0" y="0"/>
                  </a:lnTo>
                  <a:lnTo>
                    <a:pt x="0" y="633984"/>
                  </a:lnTo>
                  <a:lnTo>
                    <a:pt x="67056" y="633984"/>
                  </a:lnTo>
                  <a:lnTo>
                    <a:pt x="67056" y="0"/>
                  </a:lnTo>
                  <a:close/>
                </a:path>
              </a:pathLst>
            </a:custGeom>
            <a:solidFill>
              <a:srgbClr val="FF434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7367016" y="4451603"/>
              <a:ext cx="67310" cy="1089660"/>
            </a:xfrm>
            <a:custGeom>
              <a:avLst/>
              <a:gdLst/>
              <a:ahLst/>
              <a:cxnLst/>
              <a:rect l="l" t="t" r="r" b="b"/>
              <a:pathLst>
                <a:path w="67309" h="1089660">
                  <a:moveTo>
                    <a:pt x="67055" y="0"/>
                  </a:moveTo>
                  <a:lnTo>
                    <a:pt x="0" y="0"/>
                  </a:lnTo>
                  <a:lnTo>
                    <a:pt x="0" y="1089660"/>
                  </a:lnTo>
                  <a:lnTo>
                    <a:pt x="67055" y="1089660"/>
                  </a:lnTo>
                  <a:lnTo>
                    <a:pt x="67055" y="0"/>
                  </a:lnTo>
                  <a:close/>
                </a:path>
              </a:pathLst>
            </a:custGeom>
            <a:solidFill>
              <a:srgbClr val="39A9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8436864" y="4069079"/>
              <a:ext cx="67310" cy="1472565"/>
            </a:xfrm>
            <a:custGeom>
              <a:avLst/>
              <a:gdLst/>
              <a:ahLst/>
              <a:cxnLst/>
              <a:rect l="l" t="t" r="r" b="b"/>
              <a:pathLst>
                <a:path w="67309" h="1472564">
                  <a:moveTo>
                    <a:pt x="67055" y="0"/>
                  </a:moveTo>
                  <a:lnTo>
                    <a:pt x="0" y="0"/>
                  </a:lnTo>
                  <a:lnTo>
                    <a:pt x="0" y="1472184"/>
                  </a:lnTo>
                  <a:lnTo>
                    <a:pt x="67055" y="1472184"/>
                  </a:lnTo>
                  <a:lnTo>
                    <a:pt x="67055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1584960" y="4206239"/>
              <a:ext cx="6705600" cy="1335405"/>
            </a:xfrm>
            <a:custGeom>
              <a:avLst/>
              <a:gdLst/>
              <a:ahLst/>
              <a:cxnLst/>
              <a:rect l="l" t="t" r="r" b="b"/>
              <a:pathLst>
                <a:path w="6705600" h="1335404">
                  <a:moveTo>
                    <a:pt x="67056" y="1260348"/>
                  </a:moveTo>
                  <a:lnTo>
                    <a:pt x="0" y="1260348"/>
                  </a:lnTo>
                  <a:lnTo>
                    <a:pt x="0" y="1335024"/>
                  </a:lnTo>
                  <a:lnTo>
                    <a:pt x="67056" y="1335024"/>
                  </a:lnTo>
                  <a:lnTo>
                    <a:pt x="67056" y="1260348"/>
                  </a:lnTo>
                  <a:close/>
                </a:path>
                <a:path w="6705600" h="1335404">
                  <a:moveTo>
                    <a:pt x="281940" y="1162812"/>
                  </a:moveTo>
                  <a:lnTo>
                    <a:pt x="214884" y="1162812"/>
                  </a:lnTo>
                  <a:lnTo>
                    <a:pt x="214884" y="1335024"/>
                  </a:lnTo>
                  <a:lnTo>
                    <a:pt x="281940" y="1335024"/>
                  </a:lnTo>
                  <a:lnTo>
                    <a:pt x="281940" y="1162812"/>
                  </a:lnTo>
                  <a:close/>
                </a:path>
                <a:path w="6705600" h="1335404">
                  <a:moveTo>
                    <a:pt x="495300" y="1127760"/>
                  </a:moveTo>
                  <a:lnTo>
                    <a:pt x="428244" y="1127760"/>
                  </a:lnTo>
                  <a:lnTo>
                    <a:pt x="428244" y="1335024"/>
                  </a:lnTo>
                  <a:lnTo>
                    <a:pt x="495300" y="1335024"/>
                  </a:lnTo>
                  <a:lnTo>
                    <a:pt x="495300" y="1127760"/>
                  </a:lnTo>
                  <a:close/>
                </a:path>
                <a:path w="6705600" h="1335404">
                  <a:moveTo>
                    <a:pt x="710184" y="1028700"/>
                  </a:moveTo>
                  <a:lnTo>
                    <a:pt x="643128" y="1028700"/>
                  </a:lnTo>
                  <a:lnTo>
                    <a:pt x="643128" y="1335024"/>
                  </a:lnTo>
                  <a:lnTo>
                    <a:pt x="710184" y="1335024"/>
                  </a:lnTo>
                  <a:lnTo>
                    <a:pt x="710184" y="1028700"/>
                  </a:lnTo>
                  <a:close/>
                </a:path>
                <a:path w="6705600" h="1335404">
                  <a:moveTo>
                    <a:pt x="923544" y="984504"/>
                  </a:moveTo>
                  <a:lnTo>
                    <a:pt x="856488" y="984504"/>
                  </a:lnTo>
                  <a:lnTo>
                    <a:pt x="856488" y="1335024"/>
                  </a:lnTo>
                  <a:lnTo>
                    <a:pt x="923544" y="1335024"/>
                  </a:lnTo>
                  <a:lnTo>
                    <a:pt x="923544" y="984504"/>
                  </a:lnTo>
                  <a:close/>
                </a:path>
                <a:path w="6705600" h="1335404">
                  <a:moveTo>
                    <a:pt x="1138428" y="970788"/>
                  </a:moveTo>
                  <a:lnTo>
                    <a:pt x="1071372" y="970788"/>
                  </a:lnTo>
                  <a:lnTo>
                    <a:pt x="1071372" y="1335024"/>
                  </a:lnTo>
                  <a:lnTo>
                    <a:pt x="1138428" y="1335024"/>
                  </a:lnTo>
                  <a:lnTo>
                    <a:pt x="1138428" y="970788"/>
                  </a:lnTo>
                  <a:close/>
                </a:path>
                <a:path w="6705600" h="1335404">
                  <a:moveTo>
                    <a:pt x="1780032" y="650748"/>
                  </a:moveTo>
                  <a:lnTo>
                    <a:pt x="1712976" y="650748"/>
                  </a:lnTo>
                  <a:lnTo>
                    <a:pt x="1712976" y="1335024"/>
                  </a:lnTo>
                  <a:lnTo>
                    <a:pt x="1780032" y="1335024"/>
                  </a:lnTo>
                  <a:lnTo>
                    <a:pt x="1780032" y="650748"/>
                  </a:lnTo>
                  <a:close/>
                </a:path>
                <a:path w="6705600" h="1335404">
                  <a:moveTo>
                    <a:pt x="1994916" y="589788"/>
                  </a:moveTo>
                  <a:lnTo>
                    <a:pt x="1927860" y="589788"/>
                  </a:lnTo>
                  <a:lnTo>
                    <a:pt x="1927860" y="1335024"/>
                  </a:lnTo>
                  <a:lnTo>
                    <a:pt x="1994916" y="1335024"/>
                  </a:lnTo>
                  <a:lnTo>
                    <a:pt x="1994916" y="589788"/>
                  </a:lnTo>
                  <a:close/>
                </a:path>
                <a:path w="6705600" h="1335404">
                  <a:moveTo>
                    <a:pt x="2208276" y="568452"/>
                  </a:moveTo>
                  <a:lnTo>
                    <a:pt x="2141220" y="568452"/>
                  </a:lnTo>
                  <a:lnTo>
                    <a:pt x="2141220" y="1335024"/>
                  </a:lnTo>
                  <a:lnTo>
                    <a:pt x="2208276" y="1335024"/>
                  </a:lnTo>
                  <a:lnTo>
                    <a:pt x="2208276" y="568452"/>
                  </a:lnTo>
                  <a:close/>
                </a:path>
                <a:path w="6705600" h="1335404">
                  <a:moveTo>
                    <a:pt x="2423160" y="550164"/>
                  </a:moveTo>
                  <a:lnTo>
                    <a:pt x="2356104" y="550164"/>
                  </a:lnTo>
                  <a:lnTo>
                    <a:pt x="2356104" y="1335024"/>
                  </a:lnTo>
                  <a:lnTo>
                    <a:pt x="2423160" y="1335024"/>
                  </a:lnTo>
                  <a:lnTo>
                    <a:pt x="2423160" y="550164"/>
                  </a:lnTo>
                  <a:close/>
                </a:path>
                <a:path w="6705600" h="1335404">
                  <a:moveTo>
                    <a:pt x="2636520" y="512064"/>
                  </a:moveTo>
                  <a:lnTo>
                    <a:pt x="2569464" y="512064"/>
                  </a:lnTo>
                  <a:lnTo>
                    <a:pt x="2569464" y="1335024"/>
                  </a:lnTo>
                  <a:lnTo>
                    <a:pt x="2636520" y="1335024"/>
                  </a:lnTo>
                  <a:lnTo>
                    <a:pt x="2636520" y="512064"/>
                  </a:lnTo>
                  <a:close/>
                </a:path>
                <a:path w="6705600" h="1335404">
                  <a:moveTo>
                    <a:pt x="2851404" y="502920"/>
                  </a:moveTo>
                  <a:lnTo>
                    <a:pt x="2784348" y="502920"/>
                  </a:lnTo>
                  <a:lnTo>
                    <a:pt x="2784348" y="1335024"/>
                  </a:lnTo>
                  <a:lnTo>
                    <a:pt x="2851404" y="1335024"/>
                  </a:lnTo>
                  <a:lnTo>
                    <a:pt x="2851404" y="502920"/>
                  </a:lnTo>
                  <a:close/>
                </a:path>
                <a:path w="6705600" h="1335404">
                  <a:moveTo>
                    <a:pt x="3064764" y="477012"/>
                  </a:moveTo>
                  <a:lnTo>
                    <a:pt x="2997708" y="477012"/>
                  </a:lnTo>
                  <a:lnTo>
                    <a:pt x="2997708" y="1335024"/>
                  </a:lnTo>
                  <a:lnTo>
                    <a:pt x="3064764" y="1335024"/>
                  </a:lnTo>
                  <a:lnTo>
                    <a:pt x="3064764" y="477012"/>
                  </a:lnTo>
                  <a:close/>
                </a:path>
                <a:path w="6705600" h="1335404">
                  <a:moveTo>
                    <a:pt x="3279648" y="449580"/>
                  </a:moveTo>
                  <a:lnTo>
                    <a:pt x="3212592" y="449580"/>
                  </a:lnTo>
                  <a:lnTo>
                    <a:pt x="3212592" y="1335024"/>
                  </a:lnTo>
                  <a:lnTo>
                    <a:pt x="3279648" y="1335024"/>
                  </a:lnTo>
                  <a:lnTo>
                    <a:pt x="3279648" y="449580"/>
                  </a:lnTo>
                  <a:close/>
                </a:path>
                <a:path w="6705600" h="1335404">
                  <a:moveTo>
                    <a:pt x="3493008" y="422148"/>
                  </a:moveTo>
                  <a:lnTo>
                    <a:pt x="3425952" y="422148"/>
                  </a:lnTo>
                  <a:lnTo>
                    <a:pt x="3425952" y="1335024"/>
                  </a:lnTo>
                  <a:lnTo>
                    <a:pt x="3493008" y="1335024"/>
                  </a:lnTo>
                  <a:lnTo>
                    <a:pt x="3493008" y="422148"/>
                  </a:lnTo>
                  <a:close/>
                </a:path>
                <a:path w="6705600" h="1335404">
                  <a:moveTo>
                    <a:pt x="3707892" y="406908"/>
                  </a:moveTo>
                  <a:lnTo>
                    <a:pt x="3640836" y="406908"/>
                  </a:lnTo>
                  <a:lnTo>
                    <a:pt x="3640836" y="1335024"/>
                  </a:lnTo>
                  <a:lnTo>
                    <a:pt x="3707892" y="1335024"/>
                  </a:lnTo>
                  <a:lnTo>
                    <a:pt x="3707892" y="406908"/>
                  </a:lnTo>
                  <a:close/>
                </a:path>
                <a:path w="6705600" h="1335404">
                  <a:moveTo>
                    <a:pt x="3921252" y="391668"/>
                  </a:moveTo>
                  <a:lnTo>
                    <a:pt x="3854196" y="391668"/>
                  </a:lnTo>
                  <a:lnTo>
                    <a:pt x="3854196" y="1335024"/>
                  </a:lnTo>
                  <a:lnTo>
                    <a:pt x="3921252" y="1335024"/>
                  </a:lnTo>
                  <a:lnTo>
                    <a:pt x="3921252" y="391668"/>
                  </a:lnTo>
                  <a:close/>
                </a:path>
                <a:path w="6705600" h="1335404">
                  <a:moveTo>
                    <a:pt x="4136136" y="384048"/>
                  </a:moveTo>
                  <a:lnTo>
                    <a:pt x="4069080" y="384048"/>
                  </a:lnTo>
                  <a:lnTo>
                    <a:pt x="4069080" y="1335024"/>
                  </a:lnTo>
                  <a:lnTo>
                    <a:pt x="4136136" y="1335024"/>
                  </a:lnTo>
                  <a:lnTo>
                    <a:pt x="4136136" y="384048"/>
                  </a:lnTo>
                  <a:close/>
                </a:path>
                <a:path w="6705600" h="1335404">
                  <a:moveTo>
                    <a:pt x="4349496" y="384048"/>
                  </a:moveTo>
                  <a:lnTo>
                    <a:pt x="4282440" y="384048"/>
                  </a:lnTo>
                  <a:lnTo>
                    <a:pt x="4282440" y="1335024"/>
                  </a:lnTo>
                  <a:lnTo>
                    <a:pt x="4349496" y="1335024"/>
                  </a:lnTo>
                  <a:lnTo>
                    <a:pt x="4349496" y="384048"/>
                  </a:lnTo>
                  <a:close/>
                </a:path>
                <a:path w="6705600" h="1335404">
                  <a:moveTo>
                    <a:pt x="4564380" y="373380"/>
                  </a:moveTo>
                  <a:lnTo>
                    <a:pt x="4497324" y="373380"/>
                  </a:lnTo>
                  <a:lnTo>
                    <a:pt x="4497324" y="1335024"/>
                  </a:lnTo>
                  <a:lnTo>
                    <a:pt x="4564380" y="1335024"/>
                  </a:lnTo>
                  <a:lnTo>
                    <a:pt x="4564380" y="373380"/>
                  </a:lnTo>
                  <a:close/>
                </a:path>
                <a:path w="6705600" h="1335404">
                  <a:moveTo>
                    <a:pt x="4777740" y="356616"/>
                  </a:moveTo>
                  <a:lnTo>
                    <a:pt x="4710684" y="356616"/>
                  </a:lnTo>
                  <a:lnTo>
                    <a:pt x="4710684" y="1335024"/>
                  </a:lnTo>
                  <a:lnTo>
                    <a:pt x="4777740" y="1335024"/>
                  </a:lnTo>
                  <a:lnTo>
                    <a:pt x="4777740" y="356616"/>
                  </a:lnTo>
                  <a:close/>
                </a:path>
                <a:path w="6705600" h="1335404">
                  <a:moveTo>
                    <a:pt x="4992611" y="356616"/>
                  </a:moveTo>
                  <a:lnTo>
                    <a:pt x="4925568" y="356616"/>
                  </a:lnTo>
                  <a:lnTo>
                    <a:pt x="4925568" y="1335024"/>
                  </a:lnTo>
                  <a:lnTo>
                    <a:pt x="4992611" y="1335024"/>
                  </a:lnTo>
                  <a:lnTo>
                    <a:pt x="4992611" y="356616"/>
                  </a:lnTo>
                  <a:close/>
                </a:path>
                <a:path w="6705600" h="1335404">
                  <a:moveTo>
                    <a:pt x="5205984" y="355092"/>
                  </a:moveTo>
                  <a:lnTo>
                    <a:pt x="5138928" y="355092"/>
                  </a:lnTo>
                  <a:lnTo>
                    <a:pt x="5138928" y="1335024"/>
                  </a:lnTo>
                  <a:lnTo>
                    <a:pt x="5205984" y="1335024"/>
                  </a:lnTo>
                  <a:lnTo>
                    <a:pt x="5205984" y="355092"/>
                  </a:lnTo>
                  <a:close/>
                </a:path>
                <a:path w="6705600" h="1335404">
                  <a:moveTo>
                    <a:pt x="5420868" y="333756"/>
                  </a:moveTo>
                  <a:lnTo>
                    <a:pt x="5353812" y="333756"/>
                  </a:lnTo>
                  <a:lnTo>
                    <a:pt x="5353812" y="1335024"/>
                  </a:lnTo>
                  <a:lnTo>
                    <a:pt x="5420868" y="1335024"/>
                  </a:lnTo>
                  <a:lnTo>
                    <a:pt x="5420868" y="333756"/>
                  </a:lnTo>
                  <a:close/>
                </a:path>
                <a:path w="6705600" h="1335404">
                  <a:moveTo>
                    <a:pt x="5634228" y="303276"/>
                  </a:moveTo>
                  <a:lnTo>
                    <a:pt x="5567172" y="303276"/>
                  </a:lnTo>
                  <a:lnTo>
                    <a:pt x="5567172" y="1335024"/>
                  </a:lnTo>
                  <a:lnTo>
                    <a:pt x="5634228" y="1335024"/>
                  </a:lnTo>
                  <a:lnTo>
                    <a:pt x="5634228" y="303276"/>
                  </a:lnTo>
                  <a:close/>
                </a:path>
                <a:path w="6705600" h="1335404">
                  <a:moveTo>
                    <a:pt x="6062472" y="172212"/>
                  </a:moveTo>
                  <a:lnTo>
                    <a:pt x="5995416" y="172212"/>
                  </a:lnTo>
                  <a:lnTo>
                    <a:pt x="5995416" y="1335024"/>
                  </a:lnTo>
                  <a:lnTo>
                    <a:pt x="6062472" y="1335024"/>
                  </a:lnTo>
                  <a:lnTo>
                    <a:pt x="6062472" y="172212"/>
                  </a:lnTo>
                  <a:close/>
                </a:path>
                <a:path w="6705600" h="1335404">
                  <a:moveTo>
                    <a:pt x="6277356" y="123444"/>
                  </a:moveTo>
                  <a:lnTo>
                    <a:pt x="6210300" y="123444"/>
                  </a:lnTo>
                  <a:lnTo>
                    <a:pt x="6210300" y="1335024"/>
                  </a:lnTo>
                  <a:lnTo>
                    <a:pt x="6277356" y="1335024"/>
                  </a:lnTo>
                  <a:lnTo>
                    <a:pt x="6277356" y="123444"/>
                  </a:lnTo>
                  <a:close/>
                </a:path>
                <a:path w="6705600" h="1335404">
                  <a:moveTo>
                    <a:pt x="6490716" y="86868"/>
                  </a:moveTo>
                  <a:lnTo>
                    <a:pt x="6423660" y="86868"/>
                  </a:lnTo>
                  <a:lnTo>
                    <a:pt x="6423660" y="1335024"/>
                  </a:lnTo>
                  <a:lnTo>
                    <a:pt x="6490716" y="1335024"/>
                  </a:lnTo>
                  <a:lnTo>
                    <a:pt x="6490716" y="86868"/>
                  </a:lnTo>
                  <a:close/>
                </a:path>
                <a:path w="6705600" h="1335404">
                  <a:moveTo>
                    <a:pt x="6705600" y="0"/>
                  </a:moveTo>
                  <a:lnTo>
                    <a:pt x="6638544" y="0"/>
                  </a:lnTo>
                  <a:lnTo>
                    <a:pt x="6638544" y="1335024"/>
                  </a:lnTo>
                  <a:lnTo>
                    <a:pt x="6705600" y="1335024"/>
                  </a:lnTo>
                  <a:lnTo>
                    <a:pt x="6705600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1511807" y="5541264"/>
              <a:ext cx="7065645" cy="0"/>
            </a:xfrm>
            <a:custGeom>
              <a:avLst/>
              <a:gdLst/>
              <a:ahLst/>
              <a:cxnLst/>
              <a:rect l="l" t="t" r="r" b="b"/>
              <a:pathLst>
                <a:path w="7065645">
                  <a:moveTo>
                    <a:pt x="0" y="0"/>
                  </a:moveTo>
                  <a:lnTo>
                    <a:pt x="7065264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0" name="object 50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221867" y="5501640"/>
              <a:ext cx="181610" cy="75818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172210" y="5320919"/>
              <a:ext cx="231648" cy="76200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167180" y="5140833"/>
              <a:ext cx="236677" cy="75818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1168120" y="4960365"/>
              <a:ext cx="235737" cy="75818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1162291" y="4780026"/>
              <a:ext cx="241566" cy="75818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1169720" y="4599559"/>
              <a:ext cx="234137" cy="75818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1167180" y="4419091"/>
              <a:ext cx="236677" cy="75945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1166126" y="4238752"/>
              <a:ext cx="237731" cy="75818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1166329" y="4058284"/>
              <a:ext cx="237528" cy="75818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1166380" y="3877945"/>
              <a:ext cx="237477" cy="75818"/>
            </a:xfrm>
            <a:prstGeom prst="rect">
              <a:avLst/>
            </a:prstGeom>
          </p:spPr>
        </p:pic>
        <p:sp>
          <p:nvSpPr>
            <p:cNvPr id="60" name="object 60"/>
            <p:cNvSpPr/>
            <p:nvPr/>
          </p:nvSpPr>
          <p:spPr>
            <a:xfrm>
              <a:off x="1575054" y="5620207"/>
              <a:ext cx="96520" cy="294005"/>
            </a:xfrm>
            <a:custGeom>
              <a:avLst/>
              <a:gdLst/>
              <a:ahLst/>
              <a:cxnLst/>
              <a:rect l="l" t="t" r="r" b="b"/>
              <a:pathLst>
                <a:path w="96519" h="294004">
                  <a:moveTo>
                    <a:pt x="80009" y="0"/>
                  </a:moveTo>
                  <a:lnTo>
                    <a:pt x="73406" y="0"/>
                  </a:lnTo>
                  <a:lnTo>
                    <a:pt x="73406" y="89242"/>
                  </a:lnTo>
                  <a:lnTo>
                    <a:pt x="80009" y="89242"/>
                  </a:lnTo>
                  <a:lnTo>
                    <a:pt x="80009" y="0"/>
                  </a:lnTo>
                  <a:close/>
                </a:path>
                <a:path w="96519" h="294004">
                  <a:moveTo>
                    <a:pt x="77215" y="227101"/>
                  </a:moveTo>
                  <a:lnTo>
                    <a:pt x="38481" y="227101"/>
                  </a:lnTo>
                  <a:lnTo>
                    <a:pt x="46859" y="227228"/>
                  </a:lnTo>
                  <a:lnTo>
                    <a:pt x="55022" y="227609"/>
                  </a:lnTo>
                  <a:lnTo>
                    <a:pt x="62948" y="228247"/>
                  </a:lnTo>
                  <a:lnTo>
                    <a:pt x="70612" y="229146"/>
                  </a:lnTo>
                  <a:lnTo>
                    <a:pt x="70612" y="293458"/>
                  </a:lnTo>
                  <a:lnTo>
                    <a:pt x="77215" y="293458"/>
                  </a:lnTo>
                  <a:lnTo>
                    <a:pt x="77215" y="227101"/>
                  </a:lnTo>
                  <a:close/>
                </a:path>
                <a:path w="96519" h="294004">
                  <a:moveTo>
                    <a:pt x="35559" y="219621"/>
                  </a:moveTo>
                  <a:lnTo>
                    <a:pt x="9017" y="219621"/>
                  </a:lnTo>
                  <a:lnTo>
                    <a:pt x="9017" y="279895"/>
                  </a:lnTo>
                  <a:lnTo>
                    <a:pt x="15621" y="279895"/>
                  </a:lnTo>
                  <a:lnTo>
                    <a:pt x="15621" y="227101"/>
                  </a:lnTo>
                  <a:lnTo>
                    <a:pt x="77215" y="227101"/>
                  </a:lnTo>
                  <a:lnTo>
                    <a:pt x="77215" y="221869"/>
                  </a:lnTo>
                  <a:lnTo>
                    <a:pt x="70612" y="221869"/>
                  </a:lnTo>
                  <a:lnTo>
                    <a:pt x="60706" y="220885"/>
                  </a:lnTo>
                  <a:lnTo>
                    <a:pt x="51562" y="220183"/>
                  </a:lnTo>
                  <a:lnTo>
                    <a:pt x="43180" y="219761"/>
                  </a:lnTo>
                  <a:lnTo>
                    <a:pt x="35559" y="219621"/>
                  </a:lnTo>
                  <a:close/>
                </a:path>
                <a:path w="96519" h="294004">
                  <a:moveTo>
                    <a:pt x="77215" y="204215"/>
                  </a:moveTo>
                  <a:lnTo>
                    <a:pt x="70612" y="204215"/>
                  </a:lnTo>
                  <a:lnTo>
                    <a:pt x="70612" y="221869"/>
                  </a:lnTo>
                  <a:lnTo>
                    <a:pt x="77215" y="221869"/>
                  </a:lnTo>
                  <a:lnTo>
                    <a:pt x="77215" y="204215"/>
                  </a:lnTo>
                  <a:close/>
                </a:path>
                <a:path w="96519" h="294004">
                  <a:moveTo>
                    <a:pt x="43687" y="140093"/>
                  </a:moveTo>
                  <a:lnTo>
                    <a:pt x="8382" y="140093"/>
                  </a:lnTo>
                  <a:lnTo>
                    <a:pt x="8382" y="184124"/>
                  </a:lnTo>
                  <a:lnTo>
                    <a:pt x="15112" y="184124"/>
                  </a:lnTo>
                  <a:lnTo>
                    <a:pt x="15112" y="147523"/>
                  </a:lnTo>
                  <a:lnTo>
                    <a:pt x="43687" y="147523"/>
                  </a:lnTo>
                  <a:lnTo>
                    <a:pt x="43687" y="140093"/>
                  </a:lnTo>
                  <a:close/>
                </a:path>
                <a:path w="96519" h="294004">
                  <a:moveTo>
                    <a:pt x="43687" y="147523"/>
                  </a:moveTo>
                  <a:lnTo>
                    <a:pt x="37211" y="147523"/>
                  </a:lnTo>
                  <a:lnTo>
                    <a:pt x="37211" y="184124"/>
                  </a:lnTo>
                  <a:lnTo>
                    <a:pt x="75438" y="184124"/>
                  </a:lnTo>
                  <a:lnTo>
                    <a:pt x="75382" y="176644"/>
                  </a:lnTo>
                  <a:lnTo>
                    <a:pt x="43687" y="176644"/>
                  </a:lnTo>
                  <a:lnTo>
                    <a:pt x="43687" y="147523"/>
                  </a:lnTo>
                  <a:close/>
                </a:path>
                <a:path w="96519" h="294004">
                  <a:moveTo>
                    <a:pt x="73152" y="129971"/>
                  </a:moveTo>
                  <a:lnTo>
                    <a:pt x="66675" y="130822"/>
                  </a:lnTo>
                  <a:lnTo>
                    <a:pt x="67581" y="137278"/>
                  </a:lnTo>
                  <a:lnTo>
                    <a:pt x="68214" y="147066"/>
                  </a:lnTo>
                  <a:lnTo>
                    <a:pt x="68585" y="160187"/>
                  </a:lnTo>
                  <a:lnTo>
                    <a:pt x="68707" y="176644"/>
                  </a:lnTo>
                  <a:lnTo>
                    <a:pt x="75382" y="176644"/>
                  </a:lnTo>
                  <a:lnTo>
                    <a:pt x="75295" y="164924"/>
                  </a:lnTo>
                  <a:lnTo>
                    <a:pt x="74866" y="149499"/>
                  </a:lnTo>
                  <a:lnTo>
                    <a:pt x="74152" y="137849"/>
                  </a:lnTo>
                  <a:lnTo>
                    <a:pt x="73152" y="129971"/>
                  </a:lnTo>
                  <a:close/>
                </a:path>
                <a:path w="96519" h="294004">
                  <a:moveTo>
                    <a:pt x="45212" y="3784"/>
                  </a:moveTo>
                  <a:lnTo>
                    <a:pt x="25146" y="37452"/>
                  </a:lnTo>
                  <a:lnTo>
                    <a:pt x="18796" y="40830"/>
                  </a:lnTo>
                  <a:lnTo>
                    <a:pt x="7746" y="40830"/>
                  </a:lnTo>
                  <a:lnTo>
                    <a:pt x="7746" y="48513"/>
                  </a:lnTo>
                  <a:lnTo>
                    <a:pt x="18668" y="48513"/>
                  </a:lnTo>
                  <a:lnTo>
                    <a:pt x="25018" y="51841"/>
                  </a:lnTo>
                  <a:lnTo>
                    <a:pt x="45339" y="85458"/>
                  </a:lnTo>
                  <a:lnTo>
                    <a:pt x="51308" y="80365"/>
                  </a:lnTo>
                  <a:lnTo>
                    <a:pt x="49149" y="72618"/>
                  </a:lnTo>
                  <a:lnTo>
                    <a:pt x="45593" y="65341"/>
                  </a:lnTo>
                  <a:lnTo>
                    <a:pt x="40367" y="58508"/>
                  </a:lnTo>
                  <a:lnTo>
                    <a:pt x="35306" y="51714"/>
                  </a:lnTo>
                  <a:lnTo>
                    <a:pt x="30099" y="47116"/>
                  </a:lnTo>
                  <a:lnTo>
                    <a:pt x="25018" y="44716"/>
                  </a:lnTo>
                  <a:lnTo>
                    <a:pt x="29971" y="42290"/>
                  </a:lnTo>
                  <a:lnTo>
                    <a:pt x="34925" y="37693"/>
                  </a:lnTo>
                  <a:lnTo>
                    <a:pt x="45084" y="24168"/>
                  </a:lnTo>
                  <a:lnTo>
                    <a:pt x="48768" y="16878"/>
                  </a:lnTo>
                  <a:lnTo>
                    <a:pt x="51181" y="9067"/>
                  </a:lnTo>
                  <a:lnTo>
                    <a:pt x="45212" y="3784"/>
                  </a:lnTo>
                  <a:close/>
                </a:path>
                <a:path w="96519" h="294004">
                  <a:moveTo>
                    <a:pt x="96139" y="112433"/>
                  </a:moveTo>
                  <a:lnTo>
                    <a:pt x="0" y="112433"/>
                  </a:lnTo>
                  <a:lnTo>
                    <a:pt x="0" y="119849"/>
                  </a:lnTo>
                  <a:lnTo>
                    <a:pt x="96139" y="119849"/>
                  </a:lnTo>
                  <a:lnTo>
                    <a:pt x="96139" y="112433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1" name="object 61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1789176" y="5631548"/>
              <a:ext cx="96138" cy="172250"/>
            </a:xfrm>
            <a:prstGeom prst="rect">
              <a:avLst/>
            </a:prstGeom>
          </p:spPr>
        </p:pic>
        <p:sp>
          <p:nvSpPr>
            <p:cNvPr id="62" name="object 62"/>
            <p:cNvSpPr/>
            <p:nvPr/>
          </p:nvSpPr>
          <p:spPr>
            <a:xfrm>
              <a:off x="2003171" y="5618873"/>
              <a:ext cx="738505" cy="392430"/>
            </a:xfrm>
            <a:custGeom>
              <a:avLst/>
              <a:gdLst/>
              <a:ahLst/>
              <a:cxnLst/>
              <a:rect l="l" t="t" r="r" b="b"/>
              <a:pathLst>
                <a:path w="738505" h="392429">
                  <a:moveTo>
                    <a:pt x="8636" y="216471"/>
                  </a:moveTo>
                  <a:lnTo>
                    <a:pt x="2159" y="216471"/>
                  </a:lnTo>
                  <a:lnTo>
                    <a:pt x="2159" y="283870"/>
                  </a:lnTo>
                  <a:lnTo>
                    <a:pt x="8636" y="283870"/>
                  </a:lnTo>
                  <a:lnTo>
                    <a:pt x="8636" y="216471"/>
                  </a:lnTo>
                  <a:close/>
                </a:path>
                <a:path w="738505" h="392429">
                  <a:moveTo>
                    <a:pt x="50419" y="205549"/>
                  </a:moveTo>
                  <a:lnTo>
                    <a:pt x="43815" y="205549"/>
                  </a:lnTo>
                  <a:lnTo>
                    <a:pt x="43815" y="246380"/>
                  </a:lnTo>
                  <a:lnTo>
                    <a:pt x="34036" y="246380"/>
                  </a:lnTo>
                  <a:lnTo>
                    <a:pt x="34036" y="229425"/>
                  </a:lnTo>
                  <a:lnTo>
                    <a:pt x="34036" y="215265"/>
                  </a:lnTo>
                  <a:lnTo>
                    <a:pt x="27686" y="215265"/>
                  </a:lnTo>
                  <a:lnTo>
                    <a:pt x="27686" y="229425"/>
                  </a:lnTo>
                  <a:lnTo>
                    <a:pt x="12065" y="228434"/>
                  </a:lnTo>
                  <a:lnTo>
                    <a:pt x="12065" y="235762"/>
                  </a:lnTo>
                  <a:lnTo>
                    <a:pt x="27686" y="236804"/>
                  </a:lnTo>
                  <a:lnTo>
                    <a:pt x="27686" y="263537"/>
                  </a:lnTo>
                  <a:lnTo>
                    <a:pt x="12065" y="264579"/>
                  </a:lnTo>
                  <a:lnTo>
                    <a:pt x="12065" y="271907"/>
                  </a:lnTo>
                  <a:lnTo>
                    <a:pt x="27686" y="270916"/>
                  </a:lnTo>
                  <a:lnTo>
                    <a:pt x="27686" y="285076"/>
                  </a:lnTo>
                  <a:lnTo>
                    <a:pt x="34036" y="285076"/>
                  </a:lnTo>
                  <a:lnTo>
                    <a:pt x="34036" y="270916"/>
                  </a:lnTo>
                  <a:lnTo>
                    <a:pt x="34036" y="253961"/>
                  </a:lnTo>
                  <a:lnTo>
                    <a:pt x="43815" y="253961"/>
                  </a:lnTo>
                  <a:lnTo>
                    <a:pt x="43815" y="294792"/>
                  </a:lnTo>
                  <a:lnTo>
                    <a:pt x="50419" y="294792"/>
                  </a:lnTo>
                  <a:lnTo>
                    <a:pt x="50419" y="253961"/>
                  </a:lnTo>
                  <a:lnTo>
                    <a:pt x="50419" y="246380"/>
                  </a:lnTo>
                  <a:lnTo>
                    <a:pt x="50419" y="205549"/>
                  </a:lnTo>
                  <a:close/>
                </a:path>
                <a:path w="738505" h="392429">
                  <a:moveTo>
                    <a:pt x="52197" y="14897"/>
                  </a:moveTo>
                  <a:lnTo>
                    <a:pt x="45593" y="14897"/>
                  </a:lnTo>
                  <a:lnTo>
                    <a:pt x="45593" y="67995"/>
                  </a:lnTo>
                  <a:lnTo>
                    <a:pt x="15621" y="67995"/>
                  </a:lnTo>
                  <a:lnTo>
                    <a:pt x="15621" y="16433"/>
                  </a:lnTo>
                  <a:lnTo>
                    <a:pt x="9017" y="16433"/>
                  </a:lnTo>
                  <a:lnTo>
                    <a:pt x="9017" y="75476"/>
                  </a:lnTo>
                  <a:lnTo>
                    <a:pt x="52197" y="75476"/>
                  </a:lnTo>
                  <a:lnTo>
                    <a:pt x="52197" y="67995"/>
                  </a:lnTo>
                  <a:lnTo>
                    <a:pt x="52197" y="14897"/>
                  </a:lnTo>
                  <a:close/>
                </a:path>
                <a:path w="738505" h="392429">
                  <a:moveTo>
                    <a:pt x="56642" y="185851"/>
                  </a:moveTo>
                  <a:lnTo>
                    <a:pt x="56134" y="144373"/>
                  </a:lnTo>
                  <a:lnTo>
                    <a:pt x="54864" y="133858"/>
                  </a:lnTo>
                  <a:lnTo>
                    <a:pt x="48387" y="135001"/>
                  </a:lnTo>
                  <a:lnTo>
                    <a:pt x="49022" y="138518"/>
                  </a:lnTo>
                  <a:lnTo>
                    <a:pt x="49403" y="142773"/>
                  </a:lnTo>
                  <a:lnTo>
                    <a:pt x="49657" y="147739"/>
                  </a:lnTo>
                  <a:lnTo>
                    <a:pt x="49796" y="152450"/>
                  </a:lnTo>
                  <a:lnTo>
                    <a:pt x="49911" y="178282"/>
                  </a:lnTo>
                  <a:lnTo>
                    <a:pt x="33020" y="178282"/>
                  </a:lnTo>
                  <a:lnTo>
                    <a:pt x="33020" y="150406"/>
                  </a:lnTo>
                  <a:lnTo>
                    <a:pt x="33020" y="142976"/>
                  </a:lnTo>
                  <a:lnTo>
                    <a:pt x="5207" y="142976"/>
                  </a:lnTo>
                  <a:lnTo>
                    <a:pt x="5207" y="185851"/>
                  </a:lnTo>
                  <a:lnTo>
                    <a:pt x="11811" y="185851"/>
                  </a:lnTo>
                  <a:lnTo>
                    <a:pt x="11811" y="150406"/>
                  </a:lnTo>
                  <a:lnTo>
                    <a:pt x="26543" y="150406"/>
                  </a:lnTo>
                  <a:lnTo>
                    <a:pt x="26543" y="185851"/>
                  </a:lnTo>
                  <a:lnTo>
                    <a:pt x="56642" y="185851"/>
                  </a:lnTo>
                  <a:close/>
                </a:path>
                <a:path w="738505" h="392429">
                  <a:moveTo>
                    <a:pt x="70358" y="117348"/>
                  </a:moveTo>
                  <a:lnTo>
                    <a:pt x="37338" y="117348"/>
                  </a:lnTo>
                  <a:lnTo>
                    <a:pt x="37338" y="102844"/>
                  </a:lnTo>
                  <a:lnTo>
                    <a:pt x="30607" y="102844"/>
                  </a:lnTo>
                  <a:lnTo>
                    <a:pt x="30607" y="117348"/>
                  </a:lnTo>
                  <a:lnTo>
                    <a:pt x="0" y="117348"/>
                  </a:lnTo>
                  <a:lnTo>
                    <a:pt x="0" y="124777"/>
                  </a:lnTo>
                  <a:lnTo>
                    <a:pt x="70358" y="124777"/>
                  </a:lnTo>
                  <a:lnTo>
                    <a:pt x="70358" y="117348"/>
                  </a:lnTo>
                  <a:close/>
                </a:path>
                <a:path w="738505" h="392429">
                  <a:moveTo>
                    <a:pt x="79629" y="1333"/>
                  </a:moveTo>
                  <a:lnTo>
                    <a:pt x="72898" y="1333"/>
                  </a:lnTo>
                  <a:lnTo>
                    <a:pt x="72898" y="90576"/>
                  </a:lnTo>
                  <a:lnTo>
                    <a:pt x="79629" y="90576"/>
                  </a:lnTo>
                  <a:lnTo>
                    <a:pt x="79629" y="1333"/>
                  </a:lnTo>
                  <a:close/>
                </a:path>
                <a:path w="738505" h="392429">
                  <a:moveTo>
                    <a:pt x="93726" y="114655"/>
                  </a:moveTo>
                  <a:lnTo>
                    <a:pt x="87122" y="114655"/>
                  </a:lnTo>
                  <a:lnTo>
                    <a:pt x="87122" y="168402"/>
                  </a:lnTo>
                  <a:lnTo>
                    <a:pt x="65659" y="168402"/>
                  </a:lnTo>
                  <a:lnTo>
                    <a:pt x="65659" y="175831"/>
                  </a:lnTo>
                  <a:lnTo>
                    <a:pt x="93726" y="175831"/>
                  </a:lnTo>
                  <a:lnTo>
                    <a:pt x="93726" y="114655"/>
                  </a:lnTo>
                  <a:close/>
                </a:path>
                <a:path w="738505" h="392429">
                  <a:moveTo>
                    <a:pt x="94361" y="217716"/>
                  </a:moveTo>
                  <a:lnTo>
                    <a:pt x="87757" y="217716"/>
                  </a:lnTo>
                  <a:lnTo>
                    <a:pt x="87757" y="272757"/>
                  </a:lnTo>
                  <a:lnTo>
                    <a:pt x="79248" y="272757"/>
                  </a:lnTo>
                  <a:lnTo>
                    <a:pt x="79248" y="227584"/>
                  </a:lnTo>
                  <a:lnTo>
                    <a:pt x="79248" y="220256"/>
                  </a:lnTo>
                  <a:lnTo>
                    <a:pt x="58039" y="220256"/>
                  </a:lnTo>
                  <a:lnTo>
                    <a:pt x="58039" y="280085"/>
                  </a:lnTo>
                  <a:lnTo>
                    <a:pt x="64643" y="280085"/>
                  </a:lnTo>
                  <a:lnTo>
                    <a:pt x="64643" y="227584"/>
                  </a:lnTo>
                  <a:lnTo>
                    <a:pt x="72898" y="227584"/>
                  </a:lnTo>
                  <a:lnTo>
                    <a:pt x="72898" y="280085"/>
                  </a:lnTo>
                  <a:lnTo>
                    <a:pt x="94361" y="280085"/>
                  </a:lnTo>
                  <a:lnTo>
                    <a:pt x="94361" y="272757"/>
                  </a:lnTo>
                  <a:lnTo>
                    <a:pt x="94361" y="217716"/>
                  </a:lnTo>
                  <a:close/>
                </a:path>
                <a:path w="738505" h="392429">
                  <a:moveTo>
                    <a:pt x="270383" y="218325"/>
                  </a:moveTo>
                  <a:lnTo>
                    <a:pt x="263779" y="218325"/>
                  </a:lnTo>
                  <a:lnTo>
                    <a:pt x="263779" y="273558"/>
                  </a:lnTo>
                  <a:lnTo>
                    <a:pt x="250571" y="273558"/>
                  </a:lnTo>
                  <a:lnTo>
                    <a:pt x="250571" y="222605"/>
                  </a:lnTo>
                  <a:lnTo>
                    <a:pt x="243967" y="222605"/>
                  </a:lnTo>
                  <a:lnTo>
                    <a:pt x="243967" y="273558"/>
                  </a:lnTo>
                  <a:lnTo>
                    <a:pt x="230124" y="273558"/>
                  </a:lnTo>
                  <a:lnTo>
                    <a:pt x="230124" y="219862"/>
                  </a:lnTo>
                  <a:lnTo>
                    <a:pt x="223520" y="219862"/>
                  </a:lnTo>
                  <a:lnTo>
                    <a:pt x="223520" y="280885"/>
                  </a:lnTo>
                  <a:lnTo>
                    <a:pt x="270383" y="280885"/>
                  </a:lnTo>
                  <a:lnTo>
                    <a:pt x="270383" y="273558"/>
                  </a:lnTo>
                  <a:lnTo>
                    <a:pt x="270383" y="218325"/>
                  </a:lnTo>
                  <a:close/>
                </a:path>
                <a:path w="738505" h="392429">
                  <a:moveTo>
                    <a:pt x="284099" y="140398"/>
                  </a:moveTo>
                  <a:lnTo>
                    <a:pt x="277495" y="140398"/>
                  </a:lnTo>
                  <a:lnTo>
                    <a:pt x="277495" y="147866"/>
                  </a:lnTo>
                  <a:lnTo>
                    <a:pt x="277495" y="178981"/>
                  </a:lnTo>
                  <a:lnTo>
                    <a:pt x="252603" y="178981"/>
                  </a:lnTo>
                  <a:lnTo>
                    <a:pt x="252603" y="147866"/>
                  </a:lnTo>
                  <a:lnTo>
                    <a:pt x="277495" y="147866"/>
                  </a:lnTo>
                  <a:lnTo>
                    <a:pt x="277495" y="140398"/>
                  </a:lnTo>
                  <a:lnTo>
                    <a:pt x="221361" y="140398"/>
                  </a:lnTo>
                  <a:lnTo>
                    <a:pt x="221361" y="147866"/>
                  </a:lnTo>
                  <a:lnTo>
                    <a:pt x="245999" y="147866"/>
                  </a:lnTo>
                  <a:lnTo>
                    <a:pt x="245999" y="178981"/>
                  </a:lnTo>
                  <a:lnTo>
                    <a:pt x="221361" y="178981"/>
                  </a:lnTo>
                  <a:lnTo>
                    <a:pt x="221361" y="186461"/>
                  </a:lnTo>
                  <a:lnTo>
                    <a:pt x="284099" y="186461"/>
                  </a:lnTo>
                  <a:lnTo>
                    <a:pt x="284099" y="140398"/>
                  </a:lnTo>
                  <a:close/>
                </a:path>
                <a:path w="738505" h="392429">
                  <a:moveTo>
                    <a:pt x="285978" y="55105"/>
                  </a:moveTo>
                  <a:lnTo>
                    <a:pt x="283083" y="49225"/>
                  </a:lnTo>
                  <a:lnTo>
                    <a:pt x="279234" y="46291"/>
                  </a:lnTo>
                  <a:lnTo>
                    <a:pt x="279234" y="67602"/>
                  </a:lnTo>
                  <a:lnTo>
                    <a:pt x="276987" y="71628"/>
                  </a:lnTo>
                  <a:lnTo>
                    <a:pt x="272084" y="74853"/>
                  </a:lnTo>
                  <a:lnTo>
                    <a:pt x="267462" y="77978"/>
                  </a:lnTo>
                  <a:lnTo>
                    <a:pt x="261112" y="79565"/>
                  </a:lnTo>
                  <a:lnTo>
                    <a:pt x="245237" y="79565"/>
                  </a:lnTo>
                  <a:lnTo>
                    <a:pt x="238887" y="78003"/>
                  </a:lnTo>
                  <a:lnTo>
                    <a:pt x="234111" y="74803"/>
                  </a:lnTo>
                  <a:lnTo>
                    <a:pt x="229616" y="71716"/>
                  </a:lnTo>
                  <a:lnTo>
                    <a:pt x="227203" y="67602"/>
                  </a:lnTo>
                  <a:lnTo>
                    <a:pt x="227203" y="57404"/>
                  </a:lnTo>
                  <a:lnTo>
                    <a:pt x="229616" y="53276"/>
                  </a:lnTo>
                  <a:lnTo>
                    <a:pt x="234315" y="50152"/>
                  </a:lnTo>
                  <a:lnTo>
                    <a:pt x="238887" y="47028"/>
                  </a:lnTo>
                  <a:lnTo>
                    <a:pt x="245237" y="45466"/>
                  </a:lnTo>
                  <a:lnTo>
                    <a:pt x="261112" y="45466"/>
                  </a:lnTo>
                  <a:lnTo>
                    <a:pt x="267335" y="47066"/>
                  </a:lnTo>
                  <a:lnTo>
                    <a:pt x="276987" y="53441"/>
                  </a:lnTo>
                  <a:lnTo>
                    <a:pt x="279196" y="57404"/>
                  </a:lnTo>
                  <a:lnTo>
                    <a:pt x="279234" y="67602"/>
                  </a:lnTo>
                  <a:lnTo>
                    <a:pt x="279234" y="46291"/>
                  </a:lnTo>
                  <a:lnTo>
                    <a:pt x="278155" y="45466"/>
                  </a:lnTo>
                  <a:lnTo>
                    <a:pt x="271399" y="40309"/>
                  </a:lnTo>
                  <a:lnTo>
                    <a:pt x="263398" y="38087"/>
                  </a:lnTo>
                  <a:lnTo>
                    <a:pt x="243205" y="38087"/>
                  </a:lnTo>
                  <a:lnTo>
                    <a:pt x="235204" y="40309"/>
                  </a:lnTo>
                  <a:lnTo>
                    <a:pt x="223520" y="49174"/>
                  </a:lnTo>
                  <a:lnTo>
                    <a:pt x="220599" y="55105"/>
                  </a:lnTo>
                  <a:lnTo>
                    <a:pt x="220599" y="69900"/>
                  </a:lnTo>
                  <a:lnTo>
                    <a:pt x="223520" y="75806"/>
                  </a:lnTo>
                  <a:lnTo>
                    <a:pt x="234950" y="84683"/>
                  </a:lnTo>
                  <a:lnTo>
                    <a:pt x="242951" y="86893"/>
                  </a:lnTo>
                  <a:lnTo>
                    <a:pt x="263398" y="86893"/>
                  </a:lnTo>
                  <a:lnTo>
                    <a:pt x="271399" y="84658"/>
                  </a:lnTo>
                  <a:lnTo>
                    <a:pt x="278015" y="79565"/>
                  </a:lnTo>
                  <a:lnTo>
                    <a:pt x="283083" y="75679"/>
                  </a:lnTo>
                  <a:lnTo>
                    <a:pt x="285953" y="69900"/>
                  </a:lnTo>
                  <a:lnTo>
                    <a:pt x="285978" y="55105"/>
                  </a:lnTo>
                  <a:close/>
                </a:path>
                <a:path w="738505" h="392429">
                  <a:moveTo>
                    <a:pt x="288671" y="390982"/>
                  </a:moveTo>
                  <a:lnTo>
                    <a:pt x="287489" y="346341"/>
                  </a:lnTo>
                  <a:lnTo>
                    <a:pt x="286512" y="337985"/>
                  </a:lnTo>
                  <a:lnTo>
                    <a:pt x="280035" y="339026"/>
                  </a:lnTo>
                  <a:lnTo>
                    <a:pt x="280949" y="345668"/>
                  </a:lnTo>
                  <a:lnTo>
                    <a:pt x="281635" y="355282"/>
                  </a:lnTo>
                  <a:lnTo>
                    <a:pt x="282041" y="367893"/>
                  </a:lnTo>
                  <a:lnTo>
                    <a:pt x="282194" y="383501"/>
                  </a:lnTo>
                  <a:lnTo>
                    <a:pt x="257302" y="383501"/>
                  </a:lnTo>
                  <a:lnTo>
                    <a:pt x="257302" y="355930"/>
                  </a:lnTo>
                  <a:lnTo>
                    <a:pt x="257302" y="348500"/>
                  </a:lnTo>
                  <a:lnTo>
                    <a:pt x="222885" y="348500"/>
                  </a:lnTo>
                  <a:lnTo>
                    <a:pt x="222885" y="390982"/>
                  </a:lnTo>
                  <a:lnTo>
                    <a:pt x="229489" y="390982"/>
                  </a:lnTo>
                  <a:lnTo>
                    <a:pt x="229489" y="355930"/>
                  </a:lnTo>
                  <a:lnTo>
                    <a:pt x="250825" y="355930"/>
                  </a:lnTo>
                  <a:lnTo>
                    <a:pt x="250825" y="390982"/>
                  </a:lnTo>
                  <a:lnTo>
                    <a:pt x="288671" y="390982"/>
                  </a:lnTo>
                  <a:close/>
                </a:path>
                <a:path w="738505" h="392429">
                  <a:moveTo>
                    <a:pt x="295275" y="206057"/>
                  </a:moveTo>
                  <a:lnTo>
                    <a:pt x="288544" y="206057"/>
                  </a:lnTo>
                  <a:lnTo>
                    <a:pt x="288544" y="295300"/>
                  </a:lnTo>
                  <a:lnTo>
                    <a:pt x="295275" y="295300"/>
                  </a:lnTo>
                  <a:lnTo>
                    <a:pt x="295275" y="206057"/>
                  </a:lnTo>
                  <a:close/>
                </a:path>
                <a:path w="738505" h="392429">
                  <a:moveTo>
                    <a:pt x="310388" y="322567"/>
                  </a:moveTo>
                  <a:lnTo>
                    <a:pt x="261493" y="322567"/>
                  </a:lnTo>
                  <a:lnTo>
                    <a:pt x="261493" y="305917"/>
                  </a:lnTo>
                  <a:lnTo>
                    <a:pt x="254762" y="305917"/>
                  </a:lnTo>
                  <a:lnTo>
                    <a:pt x="254762" y="322567"/>
                  </a:lnTo>
                  <a:lnTo>
                    <a:pt x="214122" y="322567"/>
                  </a:lnTo>
                  <a:lnTo>
                    <a:pt x="214122" y="329996"/>
                  </a:lnTo>
                  <a:lnTo>
                    <a:pt x="310388" y="329996"/>
                  </a:lnTo>
                  <a:lnTo>
                    <a:pt x="310388" y="322567"/>
                  </a:lnTo>
                  <a:close/>
                </a:path>
                <a:path w="738505" h="392429">
                  <a:moveTo>
                    <a:pt x="310388" y="114274"/>
                  </a:moveTo>
                  <a:lnTo>
                    <a:pt x="214122" y="114274"/>
                  </a:lnTo>
                  <a:lnTo>
                    <a:pt x="214122" y="121691"/>
                  </a:lnTo>
                  <a:lnTo>
                    <a:pt x="310388" y="121691"/>
                  </a:lnTo>
                  <a:lnTo>
                    <a:pt x="310388" y="114274"/>
                  </a:lnTo>
                  <a:close/>
                </a:path>
                <a:path w="738505" h="392429">
                  <a:moveTo>
                    <a:pt x="310388" y="16243"/>
                  </a:moveTo>
                  <a:lnTo>
                    <a:pt x="259842" y="16243"/>
                  </a:lnTo>
                  <a:lnTo>
                    <a:pt x="259842" y="0"/>
                  </a:lnTo>
                  <a:lnTo>
                    <a:pt x="253111" y="0"/>
                  </a:lnTo>
                  <a:lnTo>
                    <a:pt x="253111" y="16243"/>
                  </a:lnTo>
                  <a:lnTo>
                    <a:pt x="214122" y="16243"/>
                  </a:lnTo>
                  <a:lnTo>
                    <a:pt x="214122" y="23672"/>
                  </a:lnTo>
                  <a:lnTo>
                    <a:pt x="310388" y="23672"/>
                  </a:lnTo>
                  <a:lnTo>
                    <a:pt x="310388" y="16243"/>
                  </a:lnTo>
                  <a:close/>
                </a:path>
                <a:path w="738505" h="392429">
                  <a:moveTo>
                    <a:pt x="472948" y="288467"/>
                  </a:moveTo>
                  <a:lnTo>
                    <a:pt x="472909" y="281089"/>
                  </a:lnTo>
                  <a:lnTo>
                    <a:pt x="472871" y="271170"/>
                  </a:lnTo>
                  <a:lnTo>
                    <a:pt x="472655" y="257251"/>
                  </a:lnTo>
                  <a:lnTo>
                    <a:pt x="472300" y="246672"/>
                  </a:lnTo>
                  <a:lnTo>
                    <a:pt x="471805" y="239560"/>
                  </a:lnTo>
                  <a:lnTo>
                    <a:pt x="465836" y="240055"/>
                  </a:lnTo>
                  <a:lnTo>
                    <a:pt x="466178" y="246672"/>
                  </a:lnTo>
                  <a:lnTo>
                    <a:pt x="466458" y="254647"/>
                  </a:lnTo>
                  <a:lnTo>
                    <a:pt x="466648" y="263982"/>
                  </a:lnTo>
                  <a:lnTo>
                    <a:pt x="466725" y="281089"/>
                  </a:lnTo>
                  <a:lnTo>
                    <a:pt x="455549" y="281089"/>
                  </a:lnTo>
                  <a:lnTo>
                    <a:pt x="455549" y="247942"/>
                  </a:lnTo>
                  <a:lnTo>
                    <a:pt x="449453" y="247942"/>
                  </a:lnTo>
                  <a:lnTo>
                    <a:pt x="449453" y="281089"/>
                  </a:lnTo>
                  <a:lnTo>
                    <a:pt x="438404" y="281089"/>
                  </a:lnTo>
                  <a:lnTo>
                    <a:pt x="438404" y="243001"/>
                  </a:lnTo>
                  <a:lnTo>
                    <a:pt x="432181" y="243001"/>
                  </a:lnTo>
                  <a:lnTo>
                    <a:pt x="432181" y="288467"/>
                  </a:lnTo>
                  <a:lnTo>
                    <a:pt x="472948" y="288467"/>
                  </a:lnTo>
                  <a:close/>
                </a:path>
                <a:path w="738505" h="392429">
                  <a:moveTo>
                    <a:pt x="478155" y="220065"/>
                  </a:moveTo>
                  <a:lnTo>
                    <a:pt x="457708" y="220065"/>
                  </a:lnTo>
                  <a:lnTo>
                    <a:pt x="457708" y="205562"/>
                  </a:lnTo>
                  <a:lnTo>
                    <a:pt x="451104" y="205562"/>
                  </a:lnTo>
                  <a:lnTo>
                    <a:pt x="451104" y="220065"/>
                  </a:lnTo>
                  <a:lnTo>
                    <a:pt x="428244" y="220065"/>
                  </a:lnTo>
                  <a:lnTo>
                    <a:pt x="428244" y="227495"/>
                  </a:lnTo>
                  <a:lnTo>
                    <a:pt x="478155" y="227495"/>
                  </a:lnTo>
                  <a:lnTo>
                    <a:pt x="478155" y="220065"/>
                  </a:lnTo>
                  <a:close/>
                </a:path>
                <a:path w="738505" h="392429">
                  <a:moveTo>
                    <a:pt x="500100" y="55105"/>
                  </a:moveTo>
                  <a:lnTo>
                    <a:pt x="497205" y="49225"/>
                  </a:lnTo>
                  <a:lnTo>
                    <a:pt x="493356" y="46291"/>
                  </a:lnTo>
                  <a:lnTo>
                    <a:pt x="493356" y="67602"/>
                  </a:lnTo>
                  <a:lnTo>
                    <a:pt x="491109" y="71628"/>
                  </a:lnTo>
                  <a:lnTo>
                    <a:pt x="486206" y="74853"/>
                  </a:lnTo>
                  <a:lnTo>
                    <a:pt x="481584" y="77978"/>
                  </a:lnTo>
                  <a:lnTo>
                    <a:pt x="475234" y="79565"/>
                  </a:lnTo>
                  <a:lnTo>
                    <a:pt x="459359" y="79565"/>
                  </a:lnTo>
                  <a:lnTo>
                    <a:pt x="453009" y="78003"/>
                  </a:lnTo>
                  <a:lnTo>
                    <a:pt x="448233" y="74803"/>
                  </a:lnTo>
                  <a:lnTo>
                    <a:pt x="443738" y="71716"/>
                  </a:lnTo>
                  <a:lnTo>
                    <a:pt x="441325" y="67602"/>
                  </a:lnTo>
                  <a:lnTo>
                    <a:pt x="441325" y="57404"/>
                  </a:lnTo>
                  <a:lnTo>
                    <a:pt x="443738" y="53276"/>
                  </a:lnTo>
                  <a:lnTo>
                    <a:pt x="448310" y="50152"/>
                  </a:lnTo>
                  <a:lnTo>
                    <a:pt x="453009" y="47028"/>
                  </a:lnTo>
                  <a:lnTo>
                    <a:pt x="459359" y="45466"/>
                  </a:lnTo>
                  <a:lnTo>
                    <a:pt x="475234" y="45466"/>
                  </a:lnTo>
                  <a:lnTo>
                    <a:pt x="481457" y="47066"/>
                  </a:lnTo>
                  <a:lnTo>
                    <a:pt x="491109" y="53441"/>
                  </a:lnTo>
                  <a:lnTo>
                    <a:pt x="493318" y="57404"/>
                  </a:lnTo>
                  <a:lnTo>
                    <a:pt x="493356" y="67602"/>
                  </a:lnTo>
                  <a:lnTo>
                    <a:pt x="493356" y="46291"/>
                  </a:lnTo>
                  <a:lnTo>
                    <a:pt x="492277" y="45466"/>
                  </a:lnTo>
                  <a:lnTo>
                    <a:pt x="485521" y="40309"/>
                  </a:lnTo>
                  <a:lnTo>
                    <a:pt x="477520" y="38087"/>
                  </a:lnTo>
                  <a:lnTo>
                    <a:pt x="457327" y="38087"/>
                  </a:lnTo>
                  <a:lnTo>
                    <a:pt x="449326" y="40309"/>
                  </a:lnTo>
                  <a:lnTo>
                    <a:pt x="437642" y="49174"/>
                  </a:lnTo>
                  <a:lnTo>
                    <a:pt x="434721" y="55105"/>
                  </a:lnTo>
                  <a:lnTo>
                    <a:pt x="434721" y="69900"/>
                  </a:lnTo>
                  <a:lnTo>
                    <a:pt x="437642" y="75806"/>
                  </a:lnTo>
                  <a:lnTo>
                    <a:pt x="449072" y="84683"/>
                  </a:lnTo>
                  <a:lnTo>
                    <a:pt x="457073" y="86893"/>
                  </a:lnTo>
                  <a:lnTo>
                    <a:pt x="477520" y="86893"/>
                  </a:lnTo>
                  <a:lnTo>
                    <a:pt x="485521" y="84658"/>
                  </a:lnTo>
                  <a:lnTo>
                    <a:pt x="492137" y="79565"/>
                  </a:lnTo>
                  <a:lnTo>
                    <a:pt x="497205" y="75679"/>
                  </a:lnTo>
                  <a:lnTo>
                    <a:pt x="500075" y="69900"/>
                  </a:lnTo>
                  <a:lnTo>
                    <a:pt x="500100" y="55105"/>
                  </a:lnTo>
                  <a:close/>
                </a:path>
                <a:path w="738505" h="392429">
                  <a:moveTo>
                    <a:pt x="500113" y="360019"/>
                  </a:moveTo>
                  <a:lnTo>
                    <a:pt x="497205" y="354114"/>
                  </a:lnTo>
                  <a:lnTo>
                    <a:pt x="493483" y="351231"/>
                  </a:lnTo>
                  <a:lnTo>
                    <a:pt x="493483" y="372516"/>
                  </a:lnTo>
                  <a:lnTo>
                    <a:pt x="491109" y="376580"/>
                  </a:lnTo>
                  <a:lnTo>
                    <a:pt x="486206" y="379857"/>
                  </a:lnTo>
                  <a:lnTo>
                    <a:pt x="481584" y="383032"/>
                  </a:lnTo>
                  <a:lnTo>
                    <a:pt x="475234" y="384644"/>
                  </a:lnTo>
                  <a:lnTo>
                    <a:pt x="459486" y="384644"/>
                  </a:lnTo>
                  <a:lnTo>
                    <a:pt x="453110" y="383032"/>
                  </a:lnTo>
                  <a:lnTo>
                    <a:pt x="448348" y="379806"/>
                  </a:lnTo>
                  <a:lnTo>
                    <a:pt x="443611" y="376669"/>
                  </a:lnTo>
                  <a:lnTo>
                    <a:pt x="441198" y="372516"/>
                  </a:lnTo>
                  <a:lnTo>
                    <a:pt x="441198" y="362242"/>
                  </a:lnTo>
                  <a:lnTo>
                    <a:pt x="443611" y="358076"/>
                  </a:lnTo>
                  <a:lnTo>
                    <a:pt x="448310" y="354901"/>
                  </a:lnTo>
                  <a:lnTo>
                    <a:pt x="453136" y="351726"/>
                  </a:lnTo>
                  <a:lnTo>
                    <a:pt x="459486" y="350139"/>
                  </a:lnTo>
                  <a:lnTo>
                    <a:pt x="475234" y="350139"/>
                  </a:lnTo>
                  <a:lnTo>
                    <a:pt x="481457" y="351764"/>
                  </a:lnTo>
                  <a:lnTo>
                    <a:pt x="491109" y="358241"/>
                  </a:lnTo>
                  <a:lnTo>
                    <a:pt x="493433" y="362242"/>
                  </a:lnTo>
                  <a:lnTo>
                    <a:pt x="493483" y="372516"/>
                  </a:lnTo>
                  <a:lnTo>
                    <a:pt x="493483" y="351231"/>
                  </a:lnTo>
                  <a:lnTo>
                    <a:pt x="492086" y="350139"/>
                  </a:lnTo>
                  <a:lnTo>
                    <a:pt x="485521" y="345033"/>
                  </a:lnTo>
                  <a:lnTo>
                    <a:pt x="477520" y="342760"/>
                  </a:lnTo>
                  <a:lnTo>
                    <a:pt x="457200" y="342760"/>
                  </a:lnTo>
                  <a:lnTo>
                    <a:pt x="449173" y="345033"/>
                  </a:lnTo>
                  <a:lnTo>
                    <a:pt x="437515" y="354063"/>
                  </a:lnTo>
                  <a:lnTo>
                    <a:pt x="434594" y="360019"/>
                  </a:lnTo>
                  <a:lnTo>
                    <a:pt x="434594" y="374802"/>
                  </a:lnTo>
                  <a:lnTo>
                    <a:pt x="437515" y="380746"/>
                  </a:lnTo>
                  <a:lnTo>
                    <a:pt x="449199" y="389648"/>
                  </a:lnTo>
                  <a:lnTo>
                    <a:pt x="457200" y="391871"/>
                  </a:lnTo>
                  <a:lnTo>
                    <a:pt x="477393" y="391871"/>
                  </a:lnTo>
                  <a:lnTo>
                    <a:pt x="485394" y="389623"/>
                  </a:lnTo>
                  <a:lnTo>
                    <a:pt x="491972" y="384644"/>
                  </a:lnTo>
                  <a:lnTo>
                    <a:pt x="497205" y="380619"/>
                  </a:lnTo>
                  <a:lnTo>
                    <a:pt x="500075" y="374802"/>
                  </a:lnTo>
                  <a:lnTo>
                    <a:pt x="500113" y="360019"/>
                  </a:lnTo>
                  <a:close/>
                </a:path>
                <a:path w="738505" h="392429">
                  <a:moveTo>
                    <a:pt x="503682" y="185966"/>
                  </a:moveTo>
                  <a:lnTo>
                    <a:pt x="503618" y="178485"/>
                  </a:lnTo>
                  <a:lnTo>
                    <a:pt x="503529" y="166776"/>
                  </a:lnTo>
                  <a:lnTo>
                    <a:pt x="503123" y="151345"/>
                  </a:lnTo>
                  <a:lnTo>
                    <a:pt x="502437" y="139700"/>
                  </a:lnTo>
                  <a:lnTo>
                    <a:pt x="501523" y="131813"/>
                  </a:lnTo>
                  <a:lnTo>
                    <a:pt x="495046" y="132664"/>
                  </a:lnTo>
                  <a:lnTo>
                    <a:pt x="495947" y="139128"/>
                  </a:lnTo>
                  <a:lnTo>
                    <a:pt x="496582" y="148907"/>
                  </a:lnTo>
                  <a:lnTo>
                    <a:pt x="496951" y="162039"/>
                  </a:lnTo>
                  <a:lnTo>
                    <a:pt x="497078" y="178485"/>
                  </a:lnTo>
                  <a:lnTo>
                    <a:pt x="472059" y="178485"/>
                  </a:lnTo>
                  <a:lnTo>
                    <a:pt x="472059" y="149364"/>
                  </a:lnTo>
                  <a:lnTo>
                    <a:pt x="472059" y="141935"/>
                  </a:lnTo>
                  <a:lnTo>
                    <a:pt x="436753" y="141935"/>
                  </a:lnTo>
                  <a:lnTo>
                    <a:pt x="436753" y="185966"/>
                  </a:lnTo>
                  <a:lnTo>
                    <a:pt x="443357" y="185966"/>
                  </a:lnTo>
                  <a:lnTo>
                    <a:pt x="443357" y="149364"/>
                  </a:lnTo>
                  <a:lnTo>
                    <a:pt x="465582" y="149364"/>
                  </a:lnTo>
                  <a:lnTo>
                    <a:pt x="465582" y="185966"/>
                  </a:lnTo>
                  <a:lnTo>
                    <a:pt x="503682" y="185966"/>
                  </a:lnTo>
                  <a:close/>
                </a:path>
                <a:path w="738505" h="392429">
                  <a:moveTo>
                    <a:pt x="523367" y="217474"/>
                  </a:moveTo>
                  <a:lnTo>
                    <a:pt x="517144" y="217474"/>
                  </a:lnTo>
                  <a:lnTo>
                    <a:pt x="517144" y="271018"/>
                  </a:lnTo>
                  <a:lnTo>
                    <a:pt x="506095" y="271018"/>
                  </a:lnTo>
                  <a:lnTo>
                    <a:pt x="506095" y="227393"/>
                  </a:lnTo>
                  <a:lnTo>
                    <a:pt x="506095" y="220065"/>
                  </a:lnTo>
                  <a:lnTo>
                    <a:pt x="483489" y="220065"/>
                  </a:lnTo>
                  <a:lnTo>
                    <a:pt x="483489" y="278345"/>
                  </a:lnTo>
                  <a:lnTo>
                    <a:pt x="489839" y="278345"/>
                  </a:lnTo>
                  <a:lnTo>
                    <a:pt x="489839" y="227393"/>
                  </a:lnTo>
                  <a:lnTo>
                    <a:pt x="500126" y="227393"/>
                  </a:lnTo>
                  <a:lnTo>
                    <a:pt x="500126" y="278345"/>
                  </a:lnTo>
                  <a:lnTo>
                    <a:pt x="523367" y="278345"/>
                  </a:lnTo>
                  <a:lnTo>
                    <a:pt x="523367" y="271018"/>
                  </a:lnTo>
                  <a:lnTo>
                    <a:pt x="523367" y="217474"/>
                  </a:lnTo>
                  <a:close/>
                </a:path>
                <a:path w="738505" h="392429">
                  <a:moveTo>
                    <a:pt x="524510" y="317436"/>
                  </a:moveTo>
                  <a:lnTo>
                    <a:pt x="428244" y="317436"/>
                  </a:lnTo>
                  <a:lnTo>
                    <a:pt x="428244" y="324916"/>
                  </a:lnTo>
                  <a:lnTo>
                    <a:pt x="524510" y="324916"/>
                  </a:lnTo>
                  <a:lnTo>
                    <a:pt x="524510" y="317436"/>
                  </a:lnTo>
                  <a:close/>
                </a:path>
                <a:path w="738505" h="392429">
                  <a:moveTo>
                    <a:pt x="524510" y="114274"/>
                  </a:moveTo>
                  <a:lnTo>
                    <a:pt x="428244" y="114274"/>
                  </a:lnTo>
                  <a:lnTo>
                    <a:pt x="428244" y="121691"/>
                  </a:lnTo>
                  <a:lnTo>
                    <a:pt x="524510" y="121691"/>
                  </a:lnTo>
                  <a:lnTo>
                    <a:pt x="524510" y="114274"/>
                  </a:lnTo>
                  <a:close/>
                </a:path>
                <a:path w="738505" h="392429">
                  <a:moveTo>
                    <a:pt x="524510" y="16243"/>
                  </a:moveTo>
                  <a:lnTo>
                    <a:pt x="473964" y="16243"/>
                  </a:lnTo>
                  <a:lnTo>
                    <a:pt x="473964" y="0"/>
                  </a:lnTo>
                  <a:lnTo>
                    <a:pt x="467233" y="0"/>
                  </a:lnTo>
                  <a:lnTo>
                    <a:pt x="467233" y="16243"/>
                  </a:lnTo>
                  <a:lnTo>
                    <a:pt x="428244" y="16243"/>
                  </a:lnTo>
                  <a:lnTo>
                    <a:pt x="428244" y="23672"/>
                  </a:lnTo>
                  <a:lnTo>
                    <a:pt x="524510" y="23672"/>
                  </a:lnTo>
                  <a:lnTo>
                    <a:pt x="524510" y="16243"/>
                  </a:lnTo>
                  <a:close/>
                </a:path>
                <a:path w="738505" h="392429">
                  <a:moveTo>
                    <a:pt x="692404" y="25615"/>
                  </a:moveTo>
                  <a:lnTo>
                    <a:pt x="644398" y="25615"/>
                  </a:lnTo>
                  <a:lnTo>
                    <a:pt x="644398" y="33007"/>
                  </a:lnTo>
                  <a:lnTo>
                    <a:pt x="664083" y="33007"/>
                  </a:lnTo>
                  <a:lnTo>
                    <a:pt x="664083" y="43522"/>
                  </a:lnTo>
                  <a:lnTo>
                    <a:pt x="644525" y="60071"/>
                  </a:lnTo>
                  <a:lnTo>
                    <a:pt x="644550" y="71678"/>
                  </a:lnTo>
                  <a:lnTo>
                    <a:pt x="646557" y="76822"/>
                  </a:lnTo>
                  <a:lnTo>
                    <a:pt x="650748" y="81216"/>
                  </a:lnTo>
                  <a:lnTo>
                    <a:pt x="654812" y="85598"/>
                  </a:lnTo>
                  <a:lnTo>
                    <a:pt x="660400" y="87795"/>
                  </a:lnTo>
                  <a:lnTo>
                    <a:pt x="674370" y="87795"/>
                  </a:lnTo>
                  <a:lnTo>
                    <a:pt x="679958" y="85623"/>
                  </a:lnTo>
                  <a:lnTo>
                    <a:pt x="684568" y="80670"/>
                  </a:lnTo>
                  <a:lnTo>
                    <a:pt x="688086" y="76911"/>
                  </a:lnTo>
                  <a:lnTo>
                    <a:pt x="690118" y="71678"/>
                  </a:lnTo>
                  <a:lnTo>
                    <a:pt x="690092" y="60071"/>
                  </a:lnTo>
                  <a:lnTo>
                    <a:pt x="688467" y="55257"/>
                  </a:lnTo>
                  <a:lnTo>
                    <a:pt x="684606" y="50457"/>
                  </a:lnTo>
                  <a:lnTo>
                    <a:pt x="683742" y="49352"/>
                  </a:lnTo>
                  <a:lnTo>
                    <a:pt x="683742" y="61302"/>
                  </a:lnTo>
                  <a:lnTo>
                    <a:pt x="683742" y="69811"/>
                  </a:lnTo>
                  <a:lnTo>
                    <a:pt x="682244" y="73355"/>
                  </a:lnTo>
                  <a:lnTo>
                    <a:pt x="679424" y="76301"/>
                  </a:lnTo>
                  <a:lnTo>
                    <a:pt x="676529" y="79197"/>
                  </a:lnTo>
                  <a:lnTo>
                    <a:pt x="672592" y="80670"/>
                  </a:lnTo>
                  <a:lnTo>
                    <a:pt x="662178" y="80670"/>
                  </a:lnTo>
                  <a:lnTo>
                    <a:pt x="658101" y="79197"/>
                  </a:lnTo>
                  <a:lnTo>
                    <a:pt x="655281" y="76276"/>
                  </a:lnTo>
                  <a:lnTo>
                    <a:pt x="652399" y="73393"/>
                  </a:lnTo>
                  <a:lnTo>
                    <a:pt x="651002" y="69811"/>
                  </a:lnTo>
                  <a:lnTo>
                    <a:pt x="651002" y="61302"/>
                  </a:lnTo>
                  <a:lnTo>
                    <a:pt x="652399" y="57721"/>
                  </a:lnTo>
                  <a:lnTo>
                    <a:pt x="655320" y="54813"/>
                  </a:lnTo>
                  <a:lnTo>
                    <a:pt x="658114" y="51904"/>
                  </a:lnTo>
                  <a:lnTo>
                    <a:pt x="662178" y="50457"/>
                  </a:lnTo>
                  <a:lnTo>
                    <a:pt x="672592" y="50457"/>
                  </a:lnTo>
                  <a:lnTo>
                    <a:pt x="676529" y="51917"/>
                  </a:lnTo>
                  <a:lnTo>
                    <a:pt x="679843" y="55257"/>
                  </a:lnTo>
                  <a:lnTo>
                    <a:pt x="682244" y="57759"/>
                  </a:lnTo>
                  <a:lnTo>
                    <a:pt x="683742" y="61302"/>
                  </a:lnTo>
                  <a:lnTo>
                    <a:pt x="683742" y="49352"/>
                  </a:lnTo>
                  <a:lnTo>
                    <a:pt x="681736" y="46748"/>
                  </a:lnTo>
                  <a:lnTo>
                    <a:pt x="676910" y="44246"/>
                  </a:lnTo>
                  <a:lnTo>
                    <a:pt x="670814" y="43522"/>
                  </a:lnTo>
                  <a:lnTo>
                    <a:pt x="670814" y="33007"/>
                  </a:lnTo>
                  <a:lnTo>
                    <a:pt x="692404" y="33007"/>
                  </a:lnTo>
                  <a:lnTo>
                    <a:pt x="692404" y="25615"/>
                  </a:lnTo>
                  <a:close/>
                </a:path>
                <a:path w="738505" h="392429">
                  <a:moveTo>
                    <a:pt x="692404" y="9423"/>
                  </a:moveTo>
                  <a:lnTo>
                    <a:pt x="642366" y="9423"/>
                  </a:lnTo>
                  <a:lnTo>
                    <a:pt x="642366" y="16852"/>
                  </a:lnTo>
                  <a:lnTo>
                    <a:pt x="692404" y="16852"/>
                  </a:lnTo>
                  <a:lnTo>
                    <a:pt x="692404" y="9423"/>
                  </a:lnTo>
                  <a:close/>
                </a:path>
                <a:path w="738505" h="392429">
                  <a:moveTo>
                    <a:pt x="693801" y="286423"/>
                  </a:moveTo>
                  <a:lnTo>
                    <a:pt x="672592" y="253174"/>
                  </a:lnTo>
                  <a:lnTo>
                    <a:pt x="667385" y="250774"/>
                  </a:lnTo>
                  <a:lnTo>
                    <a:pt x="672338" y="248348"/>
                  </a:lnTo>
                  <a:lnTo>
                    <a:pt x="677418" y="243751"/>
                  </a:lnTo>
                  <a:lnTo>
                    <a:pt x="682371" y="236994"/>
                  </a:lnTo>
                  <a:lnTo>
                    <a:pt x="687451" y="230225"/>
                  </a:lnTo>
                  <a:lnTo>
                    <a:pt x="691261" y="222935"/>
                  </a:lnTo>
                  <a:lnTo>
                    <a:pt x="693674" y="215125"/>
                  </a:lnTo>
                  <a:lnTo>
                    <a:pt x="687705" y="209842"/>
                  </a:lnTo>
                  <a:lnTo>
                    <a:pt x="685431" y="217817"/>
                  </a:lnTo>
                  <a:lnTo>
                    <a:pt x="682434" y="224955"/>
                  </a:lnTo>
                  <a:lnTo>
                    <a:pt x="678662" y="231267"/>
                  </a:lnTo>
                  <a:lnTo>
                    <a:pt x="674116" y="236740"/>
                  </a:lnTo>
                  <a:lnTo>
                    <a:pt x="667512" y="243509"/>
                  </a:lnTo>
                  <a:lnTo>
                    <a:pt x="661289" y="246888"/>
                  </a:lnTo>
                  <a:lnTo>
                    <a:pt x="650113" y="246888"/>
                  </a:lnTo>
                  <a:lnTo>
                    <a:pt x="650113" y="254571"/>
                  </a:lnTo>
                  <a:lnTo>
                    <a:pt x="661162" y="254571"/>
                  </a:lnTo>
                  <a:lnTo>
                    <a:pt x="667512" y="257898"/>
                  </a:lnTo>
                  <a:lnTo>
                    <a:pt x="687832" y="291515"/>
                  </a:lnTo>
                  <a:lnTo>
                    <a:pt x="693801" y="286423"/>
                  </a:lnTo>
                  <a:close/>
                </a:path>
                <a:path w="738505" h="392429">
                  <a:moveTo>
                    <a:pt x="714235" y="360019"/>
                  </a:moveTo>
                  <a:lnTo>
                    <a:pt x="711327" y="354114"/>
                  </a:lnTo>
                  <a:lnTo>
                    <a:pt x="707605" y="351231"/>
                  </a:lnTo>
                  <a:lnTo>
                    <a:pt x="707605" y="372516"/>
                  </a:lnTo>
                  <a:lnTo>
                    <a:pt x="705231" y="376580"/>
                  </a:lnTo>
                  <a:lnTo>
                    <a:pt x="700328" y="379857"/>
                  </a:lnTo>
                  <a:lnTo>
                    <a:pt x="695706" y="383032"/>
                  </a:lnTo>
                  <a:lnTo>
                    <a:pt x="689356" y="384644"/>
                  </a:lnTo>
                  <a:lnTo>
                    <a:pt x="673608" y="384644"/>
                  </a:lnTo>
                  <a:lnTo>
                    <a:pt x="667232" y="383032"/>
                  </a:lnTo>
                  <a:lnTo>
                    <a:pt x="662470" y="379806"/>
                  </a:lnTo>
                  <a:lnTo>
                    <a:pt x="657733" y="376669"/>
                  </a:lnTo>
                  <a:lnTo>
                    <a:pt x="655320" y="372516"/>
                  </a:lnTo>
                  <a:lnTo>
                    <a:pt x="655320" y="362242"/>
                  </a:lnTo>
                  <a:lnTo>
                    <a:pt x="657733" y="358076"/>
                  </a:lnTo>
                  <a:lnTo>
                    <a:pt x="662432" y="354901"/>
                  </a:lnTo>
                  <a:lnTo>
                    <a:pt x="667258" y="351726"/>
                  </a:lnTo>
                  <a:lnTo>
                    <a:pt x="673608" y="350139"/>
                  </a:lnTo>
                  <a:lnTo>
                    <a:pt x="689229" y="350139"/>
                  </a:lnTo>
                  <a:lnTo>
                    <a:pt x="695579" y="351764"/>
                  </a:lnTo>
                  <a:lnTo>
                    <a:pt x="705231" y="358241"/>
                  </a:lnTo>
                  <a:lnTo>
                    <a:pt x="707555" y="362242"/>
                  </a:lnTo>
                  <a:lnTo>
                    <a:pt x="707605" y="372516"/>
                  </a:lnTo>
                  <a:lnTo>
                    <a:pt x="707605" y="351231"/>
                  </a:lnTo>
                  <a:lnTo>
                    <a:pt x="706208" y="350139"/>
                  </a:lnTo>
                  <a:lnTo>
                    <a:pt x="699643" y="345033"/>
                  </a:lnTo>
                  <a:lnTo>
                    <a:pt x="691642" y="342760"/>
                  </a:lnTo>
                  <a:lnTo>
                    <a:pt x="671322" y="342760"/>
                  </a:lnTo>
                  <a:lnTo>
                    <a:pt x="663295" y="345033"/>
                  </a:lnTo>
                  <a:lnTo>
                    <a:pt x="651637" y="354063"/>
                  </a:lnTo>
                  <a:lnTo>
                    <a:pt x="648716" y="360019"/>
                  </a:lnTo>
                  <a:lnTo>
                    <a:pt x="648716" y="374802"/>
                  </a:lnTo>
                  <a:lnTo>
                    <a:pt x="651637" y="380746"/>
                  </a:lnTo>
                  <a:lnTo>
                    <a:pt x="663321" y="389648"/>
                  </a:lnTo>
                  <a:lnTo>
                    <a:pt x="671322" y="391871"/>
                  </a:lnTo>
                  <a:lnTo>
                    <a:pt x="691515" y="391871"/>
                  </a:lnTo>
                  <a:lnTo>
                    <a:pt x="699516" y="389623"/>
                  </a:lnTo>
                  <a:lnTo>
                    <a:pt x="706094" y="384644"/>
                  </a:lnTo>
                  <a:lnTo>
                    <a:pt x="711327" y="380619"/>
                  </a:lnTo>
                  <a:lnTo>
                    <a:pt x="714197" y="374802"/>
                  </a:lnTo>
                  <a:lnTo>
                    <a:pt x="714235" y="360019"/>
                  </a:lnTo>
                  <a:close/>
                </a:path>
                <a:path w="738505" h="392429">
                  <a:moveTo>
                    <a:pt x="716915" y="186766"/>
                  </a:moveTo>
                  <a:lnTo>
                    <a:pt x="716851" y="179285"/>
                  </a:lnTo>
                  <a:lnTo>
                    <a:pt x="716762" y="168630"/>
                  </a:lnTo>
                  <a:lnTo>
                    <a:pt x="716356" y="153746"/>
                  </a:lnTo>
                  <a:lnTo>
                    <a:pt x="715670" y="142125"/>
                  </a:lnTo>
                  <a:lnTo>
                    <a:pt x="714756" y="133756"/>
                  </a:lnTo>
                  <a:lnTo>
                    <a:pt x="708279" y="134810"/>
                  </a:lnTo>
                  <a:lnTo>
                    <a:pt x="709193" y="141452"/>
                  </a:lnTo>
                  <a:lnTo>
                    <a:pt x="709879" y="151066"/>
                  </a:lnTo>
                  <a:lnTo>
                    <a:pt x="710285" y="163677"/>
                  </a:lnTo>
                  <a:lnTo>
                    <a:pt x="710438" y="179285"/>
                  </a:lnTo>
                  <a:lnTo>
                    <a:pt x="685546" y="179285"/>
                  </a:lnTo>
                  <a:lnTo>
                    <a:pt x="685546" y="151714"/>
                  </a:lnTo>
                  <a:lnTo>
                    <a:pt x="685546" y="144284"/>
                  </a:lnTo>
                  <a:lnTo>
                    <a:pt x="651129" y="144284"/>
                  </a:lnTo>
                  <a:lnTo>
                    <a:pt x="651129" y="186766"/>
                  </a:lnTo>
                  <a:lnTo>
                    <a:pt x="657733" y="186766"/>
                  </a:lnTo>
                  <a:lnTo>
                    <a:pt x="657733" y="151714"/>
                  </a:lnTo>
                  <a:lnTo>
                    <a:pt x="679069" y="151714"/>
                  </a:lnTo>
                  <a:lnTo>
                    <a:pt x="679069" y="186766"/>
                  </a:lnTo>
                  <a:lnTo>
                    <a:pt x="716915" y="186766"/>
                  </a:lnTo>
                  <a:close/>
                </a:path>
                <a:path w="738505" h="392429">
                  <a:moveTo>
                    <a:pt x="722503" y="206057"/>
                  </a:moveTo>
                  <a:lnTo>
                    <a:pt x="715772" y="206057"/>
                  </a:lnTo>
                  <a:lnTo>
                    <a:pt x="715772" y="295300"/>
                  </a:lnTo>
                  <a:lnTo>
                    <a:pt x="722503" y="295300"/>
                  </a:lnTo>
                  <a:lnTo>
                    <a:pt x="722503" y="206057"/>
                  </a:lnTo>
                  <a:close/>
                </a:path>
                <a:path w="738505" h="392429">
                  <a:moveTo>
                    <a:pt x="736346" y="6819"/>
                  </a:moveTo>
                  <a:lnTo>
                    <a:pt x="729742" y="6819"/>
                  </a:lnTo>
                  <a:lnTo>
                    <a:pt x="729742" y="61874"/>
                  </a:lnTo>
                  <a:lnTo>
                    <a:pt x="719709" y="61874"/>
                  </a:lnTo>
                  <a:lnTo>
                    <a:pt x="719709" y="16751"/>
                  </a:lnTo>
                  <a:lnTo>
                    <a:pt x="719709" y="9423"/>
                  </a:lnTo>
                  <a:lnTo>
                    <a:pt x="697738" y="9423"/>
                  </a:lnTo>
                  <a:lnTo>
                    <a:pt x="697738" y="69253"/>
                  </a:lnTo>
                  <a:lnTo>
                    <a:pt x="704215" y="69253"/>
                  </a:lnTo>
                  <a:lnTo>
                    <a:pt x="704215" y="16751"/>
                  </a:lnTo>
                  <a:lnTo>
                    <a:pt x="713359" y="16751"/>
                  </a:lnTo>
                  <a:lnTo>
                    <a:pt x="713359" y="69253"/>
                  </a:lnTo>
                  <a:lnTo>
                    <a:pt x="736346" y="69253"/>
                  </a:lnTo>
                  <a:lnTo>
                    <a:pt x="736346" y="61874"/>
                  </a:lnTo>
                  <a:lnTo>
                    <a:pt x="736346" y="6819"/>
                  </a:lnTo>
                  <a:close/>
                </a:path>
                <a:path w="738505" h="392429">
                  <a:moveTo>
                    <a:pt x="738505" y="317436"/>
                  </a:moveTo>
                  <a:lnTo>
                    <a:pt x="642366" y="317436"/>
                  </a:lnTo>
                  <a:lnTo>
                    <a:pt x="642366" y="324916"/>
                  </a:lnTo>
                  <a:lnTo>
                    <a:pt x="738505" y="324916"/>
                  </a:lnTo>
                  <a:lnTo>
                    <a:pt x="738505" y="317436"/>
                  </a:lnTo>
                  <a:close/>
                </a:path>
                <a:path w="738505" h="392429">
                  <a:moveTo>
                    <a:pt x="738505" y="118351"/>
                  </a:moveTo>
                  <a:lnTo>
                    <a:pt x="689610" y="118351"/>
                  </a:lnTo>
                  <a:lnTo>
                    <a:pt x="689610" y="101701"/>
                  </a:lnTo>
                  <a:lnTo>
                    <a:pt x="682879" y="101701"/>
                  </a:lnTo>
                  <a:lnTo>
                    <a:pt x="682879" y="118351"/>
                  </a:lnTo>
                  <a:lnTo>
                    <a:pt x="642366" y="118351"/>
                  </a:lnTo>
                  <a:lnTo>
                    <a:pt x="642366" y="125780"/>
                  </a:lnTo>
                  <a:lnTo>
                    <a:pt x="738505" y="125780"/>
                  </a:lnTo>
                  <a:lnTo>
                    <a:pt x="738505" y="118351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3" name="object 63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2859658" y="5621223"/>
              <a:ext cx="96139" cy="184721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3073780" y="5621223"/>
              <a:ext cx="93980" cy="183578"/>
            </a:xfrm>
            <a:prstGeom prst="rect">
              <a:avLst/>
            </a:prstGeom>
          </p:spPr>
        </p:pic>
        <p:sp>
          <p:nvSpPr>
            <p:cNvPr id="65" name="object 65"/>
            <p:cNvSpPr/>
            <p:nvPr/>
          </p:nvSpPr>
          <p:spPr>
            <a:xfrm>
              <a:off x="3287903" y="5617857"/>
              <a:ext cx="310515" cy="492759"/>
            </a:xfrm>
            <a:custGeom>
              <a:avLst/>
              <a:gdLst/>
              <a:ahLst/>
              <a:cxnLst/>
              <a:rect l="l" t="t" r="r" b="b"/>
              <a:pathLst>
                <a:path w="310514" h="492760">
                  <a:moveTo>
                    <a:pt x="54102" y="286740"/>
                  </a:moveTo>
                  <a:lnTo>
                    <a:pt x="53086" y="247002"/>
                  </a:lnTo>
                  <a:lnTo>
                    <a:pt x="46609" y="247497"/>
                  </a:lnTo>
                  <a:lnTo>
                    <a:pt x="47015" y="252971"/>
                  </a:lnTo>
                  <a:lnTo>
                    <a:pt x="47282" y="259956"/>
                  </a:lnTo>
                  <a:lnTo>
                    <a:pt x="47409" y="266890"/>
                  </a:lnTo>
                  <a:lnTo>
                    <a:pt x="47498" y="279361"/>
                  </a:lnTo>
                  <a:lnTo>
                    <a:pt x="12954" y="279361"/>
                  </a:lnTo>
                  <a:lnTo>
                    <a:pt x="12954" y="250494"/>
                  </a:lnTo>
                  <a:lnTo>
                    <a:pt x="6464" y="250494"/>
                  </a:lnTo>
                  <a:lnTo>
                    <a:pt x="6464" y="286740"/>
                  </a:lnTo>
                  <a:lnTo>
                    <a:pt x="54102" y="286740"/>
                  </a:lnTo>
                  <a:close/>
                </a:path>
                <a:path w="310514" h="492760">
                  <a:moveTo>
                    <a:pt x="66548" y="231495"/>
                  </a:moveTo>
                  <a:lnTo>
                    <a:pt x="1905" y="231495"/>
                  </a:lnTo>
                  <a:lnTo>
                    <a:pt x="1905" y="238823"/>
                  </a:lnTo>
                  <a:lnTo>
                    <a:pt x="26416" y="238823"/>
                  </a:lnTo>
                  <a:lnTo>
                    <a:pt x="26416" y="259956"/>
                  </a:lnTo>
                  <a:lnTo>
                    <a:pt x="32893" y="259956"/>
                  </a:lnTo>
                  <a:lnTo>
                    <a:pt x="32893" y="238823"/>
                  </a:lnTo>
                  <a:lnTo>
                    <a:pt x="66548" y="238823"/>
                  </a:lnTo>
                  <a:lnTo>
                    <a:pt x="66548" y="231495"/>
                  </a:lnTo>
                  <a:close/>
                </a:path>
                <a:path w="310514" h="492760">
                  <a:moveTo>
                    <a:pt x="67945" y="141947"/>
                  </a:moveTo>
                  <a:lnTo>
                    <a:pt x="61341" y="141947"/>
                  </a:lnTo>
                  <a:lnTo>
                    <a:pt x="61341" y="149275"/>
                  </a:lnTo>
                  <a:lnTo>
                    <a:pt x="61341" y="179895"/>
                  </a:lnTo>
                  <a:lnTo>
                    <a:pt x="14986" y="179895"/>
                  </a:lnTo>
                  <a:lnTo>
                    <a:pt x="14986" y="149275"/>
                  </a:lnTo>
                  <a:lnTo>
                    <a:pt x="61341" y="149275"/>
                  </a:lnTo>
                  <a:lnTo>
                    <a:pt x="61341" y="141947"/>
                  </a:lnTo>
                  <a:lnTo>
                    <a:pt x="8509" y="141947"/>
                  </a:lnTo>
                  <a:lnTo>
                    <a:pt x="8509" y="187363"/>
                  </a:lnTo>
                  <a:lnTo>
                    <a:pt x="67945" y="187363"/>
                  </a:lnTo>
                  <a:lnTo>
                    <a:pt x="67945" y="179895"/>
                  </a:lnTo>
                  <a:lnTo>
                    <a:pt x="67945" y="149275"/>
                  </a:lnTo>
                  <a:lnTo>
                    <a:pt x="67945" y="141947"/>
                  </a:lnTo>
                  <a:close/>
                </a:path>
                <a:path w="310514" h="492760">
                  <a:moveTo>
                    <a:pt x="68580" y="214147"/>
                  </a:moveTo>
                  <a:lnTo>
                    <a:pt x="0" y="214147"/>
                  </a:lnTo>
                  <a:lnTo>
                    <a:pt x="0" y="221576"/>
                  </a:lnTo>
                  <a:lnTo>
                    <a:pt x="68580" y="221576"/>
                  </a:lnTo>
                  <a:lnTo>
                    <a:pt x="68580" y="214147"/>
                  </a:lnTo>
                  <a:close/>
                </a:path>
                <a:path w="310514" h="492760">
                  <a:moveTo>
                    <a:pt x="78359" y="2349"/>
                  </a:moveTo>
                  <a:lnTo>
                    <a:pt x="71755" y="2349"/>
                  </a:lnTo>
                  <a:lnTo>
                    <a:pt x="71755" y="19100"/>
                  </a:lnTo>
                  <a:lnTo>
                    <a:pt x="61366" y="18211"/>
                  </a:lnTo>
                  <a:lnTo>
                    <a:pt x="52133" y="17576"/>
                  </a:lnTo>
                  <a:lnTo>
                    <a:pt x="44030" y="17195"/>
                  </a:lnTo>
                  <a:lnTo>
                    <a:pt x="37084" y="17056"/>
                  </a:lnTo>
                  <a:lnTo>
                    <a:pt x="9144" y="17056"/>
                  </a:lnTo>
                  <a:lnTo>
                    <a:pt x="9144" y="79222"/>
                  </a:lnTo>
                  <a:lnTo>
                    <a:pt x="15748" y="79222"/>
                  </a:lnTo>
                  <a:lnTo>
                    <a:pt x="15748" y="24384"/>
                  </a:lnTo>
                  <a:lnTo>
                    <a:pt x="36322" y="24384"/>
                  </a:lnTo>
                  <a:lnTo>
                    <a:pt x="38354" y="84112"/>
                  </a:lnTo>
                  <a:lnTo>
                    <a:pt x="45720" y="82524"/>
                  </a:lnTo>
                  <a:lnTo>
                    <a:pt x="42672" y="24485"/>
                  </a:lnTo>
                  <a:lnTo>
                    <a:pt x="49403" y="24752"/>
                  </a:lnTo>
                  <a:lnTo>
                    <a:pt x="56489" y="25146"/>
                  </a:lnTo>
                  <a:lnTo>
                    <a:pt x="63931" y="25679"/>
                  </a:lnTo>
                  <a:lnTo>
                    <a:pt x="71755" y="26327"/>
                  </a:lnTo>
                  <a:lnTo>
                    <a:pt x="71755" y="91592"/>
                  </a:lnTo>
                  <a:lnTo>
                    <a:pt x="78359" y="91592"/>
                  </a:lnTo>
                  <a:lnTo>
                    <a:pt x="78359" y="24485"/>
                  </a:lnTo>
                  <a:lnTo>
                    <a:pt x="78359" y="19100"/>
                  </a:lnTo>
                  <a:lnTo>
                    <a:pt x="78359" y="2349"/>
                  </a:lnTo>
                  <a:close/>
                </a:path>
                <a:path w="310514" h="492760">
                  <a:moveTo>
                    <a:pt x="92456" y="211353"/>
                  </a:moveTo>
                  <a:lnTo>
                    <a:pt x="85725" y="211353"/>
                  </a:lnTo>
                  <a:lnTo>
                    <a:pt x="85725" y="266890"/>
                  </a:lnTo>
                  <a:lnTo>
                    <a:pt x="63373" y="266890"/>
                  </a:lnTo>
                  <a:lnTo>
                    <a:pt x="63373" y="274370"/>
                  </a:lnTo>
                  <a:lnTo>
                    <a:pt x="92456" y="274370"/>
                  </a:lnTo>
                  <a:lnTo>
                    <a:pt x="92456" y="211353"/>
                  </a:lnTo>
                  <a:close/>
                </a:path>
                <a:path w="310514" h="492760">
                  <a:moveTo>
                    <a:pt x="96139" y="118859"/>
                  </a:moveTo>
                  <a:lnTo>
                    <a:pt x="45212" y="118859"/>
                  </a:lnTo>
                  <a:lnTo>
                    <a:pt x="45212" y="102209"/>
                  </a:lnTo>
                  <a:lnTo>
                    <a:pt x="38608" y="102209"/>
                  </a:lnTo>
                  <a:lnTo>
                    <a:pt x="38608" y="118859"/>
                  </a:lnTo>
                  <a:lnTo>
                    <a:pt x="0" y="118859"/>
                  </a:lnTo>
                  <a:lnTo>
                    <a:pt x="0" y="126288"/>
                  </a:lnTo>
                  <a:lnTo>
                    <a:pt x="96139" y="126288"/>
                  </a:lnTo>
                  <a:lnTo>
                    <a:pt x="96139" y="118859"/>
                  </a:lnTo>
                  <a:close/>
                </a:path>
                <a:path w="310514" h="492760">
                  <a:moveTo>
                    <a:pt x="258064" y="321030"/>
                  </a:moveTo>
                  <a:lnTo>
                    <a:pt x="251460" y="321030"/>
                  </a:lnTo>
                  <a:lnTo>
                    <a:pt x="251460" y="375577"/>
                  </a:lnTo>
                  <a:lnTo>
                    <a:pt x="240665" y="375577"/>
                  </a:lnTo>
                  <a:lnTo>
                    <a:pt x="240665" y="323875"/>
                  </a:lnTo>
                  <a:lnTo>
                    <a:pt x="233934" y="323875"/>
                  </a:lnTo>
                  <a:lnTo>
                    <a:pt x="233934" y="375577"/>
                  </a:lnTo>
                  <a:lnTo>
                    <a:pt x="223774" y="375577"/>
                  </a:lnTo>
                  <a:lnTo>
                    <a:pt x="223774" y="322567"/>
                  </a:lnTo>
                  <a:lnTo>
                    <a:pt x="217170" y="322567"/>
                  </a:lnTo>
                  <a:lnTo>
                    <a:pt x="217170" y="383006"/>
                  </a:lnTo>
                  <a:lnTo>
                    <a:pt x="258064" y="383006"/>
                  </a:lnTo>
                  <a:lnTo>
                    <a:pt x="258064" y="375577"/>
                  </a:lnTo>
                  <a:lnTo>
                    <a:pt x="258064" y="321030"/>
                  </a:lnTo>
                  <a:close/>
                </a:path>
                <a:path w="310514" h="492760">
                  <a:moveTo>
                    <a:pt x="282067" y="182778"/>
                  </a:moveTo>
                  <a:lnTo>
                    <a:pt x="281914" y="161747"/>
                  </a:lnTo>
                  <a:lnTo>
                    <a:pt x="281508" y="145605"/>
                  </a:lnTo>
                  <a:lnTo>
                    <a:pt x="280822" y="134366"/>
                  </a:lnTo>
                  <a:lnTo>
                    <a:pt x="279908" y="128028"/>
                  </a:lnTo>
                  <a:lnTo>
                    <a:pt x="273431" y="128981"/>
                  </a:lnTo>
                  <a:lnTo>
                    <a:pt x="274332" y="135382"/>
                  </a:lnTo>
                  <a:lnTo>
                    <a:pt x="274967" y="144145"/>
                  </a:lnTo>
                  <a:lnTo>
                    <a:pt x="275336" y="155270"/>
                  </a:lnTo>
                  <a:lnTo>
                    <a:pt x="275463" y="175348"/>
                  </a:lnTo>
                  <a:lnTo>
                    <a:pt x="222250" y="175348"/>
                  </a:lnTo>
                  <a:lnTo>
                    <a:pt x="222250" y="182778"/>
                  </a:lnTo>
                  <a:lnTo>
                    <a:pt x="282067" y="182778"/>
                  </a:lnTo>
                  <a:close/>
                </a:path>
                <a:path w="310514" h="492760">
                  <a:moveTo>
                    <a:pt x="285851" y="259321"/>
                  </a:moveTo>
                  <a:lnTo>
                    <a:pt x="282956" y="253441"/>
                  </a:lnTo>
                  <a:lnTo>
                    <a:pt x="279234" y="250609"/>
                  </a:lnTo>
                  <a:lnTo>
                    <a:pt x="279234" y="271818"/>
                  </a:lnTo>
                  <a:lnTo>
                    <a:pt x="276860" y="275844"/>
                  </a:lnTo>
                  <a:lnTo>
                    <a:pt x="272161" y="279019"/>
                  </a:lnTo>
                  <a:lnTo>
                    <a:pt x="267335" y="282194"/>
                  </a:lnTo>
                  <a:lnTo>
                    <a:pt x="261112" y="283781"/>
                  </a:lnTo>
                  <a:lnTo>
                    <a:pt x="245237" y="283781"/>
                  </a:lnTo>
                  <a:lnTo>
                    <a:pt x="238887" y="282219"/>
                  </a:lnTo>
                  <a:lnTo>
                    <a:pt x="229489" y="275932"/>
                  </a:lnTo>
                  <a:lnTo>
                    <a:pt x="227203" y="271818"/>
                  </a:lnTo>
                  <a:lnTo>
                    <a:pt x="227203" y="261620"/>
                  </a:lnTo>
                  <a:lnTo>
                    <a:pt x="229489" y="257492"/>
                  </a:lnTo>
                  <a:lnTo>
                    <a:pt x="238887" y="251244"/>
                  </a:lnTo>
                  <a:lnTo>
                    <a:pt x="245237" y="249682"/>
                  </a:lnTo>
                  <a:lnTo>
                    <a:pt x="260985" y="249682"/>
                  </a:lnTo>
                  <a:lnTo>
                    <a:pt x="267335" y="251282"/>
                  </a:lnTo>
                  <a:lnTo>
                    <a:pt x="272034" y="254469"/>
                  </a:lnTo>
                  <a:lnTo>
                    <a:pt x="276860" y="257657"/>
                  </a:lnTo>
                  <a:lnTo>
                    <a:pt x="279196" y="261620"/>
                  </a:lnTo>
                  <a:lnTo>
                    <a:pt x="279234" y="271818"/>
                  </a:lnTo>
                  <a:lnTo>
                    <a:pt x="279234" y="250609"/>
                  </a:lnTo>
                  <a:lnTo>
                    <a:pt x="278028" y="249682"/>
                  </a:lnTo>
                  <a:lnTo>
                    <a:pt x="271272" y="244525"/>
                  </a:lnTo>
                  <a:lnTo>
                    <a:pt x="263271" y="242303"/>
                  </a:lnTo>
                  <a:lnTo>
                    <a:pt x="243078" y="242303"/>
                  </a:lnTo>
                  <a:lnTo>
                    <a:pt x="235077" y="244525"/>
                  </a:lnTo>
                  <a:lnTo>
                    <a:pt x="223393" y="253390"/>
                  </a:lnTo>
                  <a:lnTo>
                    <a:pt x="220599" y="259321"/>
                  </a:lnTo>
                  <a:lnTo>
                    <a:pt x="220599" y="274116"/>
                  </a:lnTo>
                  <a:lnTo>
                    <a:pt x="223393" y="280022"/>
                  </a:lnTo>
                  <a:lnTo>
                    <a:pt x="229108" y="284454"/>
                  </a:lnTo>
                  <a:lnTo>
                    <a:pt x="234950" y="288899"/>
                  </a:lnTo>
                  <a:lnTo>
                    <a:pt x="242951" y="291109"/>
                  </a:lnTo>
                  <a:lnTo>
                    <a:pt x="263398" y="291109"/>
                  </a:lnTo>
                  <a:lnTo>
                    <a:pt x="271399" y="288874"/>
                  </a:lnTo>
                  <a:lnTo>
                    <a:pt x="277888" y="283781"/>
                  </a:lnTo>
                  <a:lnTo>
                    <a:pt x="282956" y="279895"/>
                  </a:lnTo>
                  <a:lnTo>
                    <a:pt x="285826" y="274116"/>
                  </a:lnTo>
                  <a:lnTo>
                    <a:pt x="285851" y="259321"/>
                  </a:lnTo>
                  <a:close/>
                </a:path>
                <a:path w="310514" h="492760">
                  <a:moveTo>
                    <a:pt x="285851" y="55105"/>
                  </a:moveTo>
                  <a:lnTo>
                    <a:pt x="282956" y="49225"/>
                  </a:lnTo>
                  <a:lnTo>
                    <a:pt x="279234" y="46393"/>
                  </a:lnTo>
                  <a:lnTo>
                    <a:pt x="279234" y="67602"/>
                  </a:lnTo>
                  <a:lnTo>
                    <a:pt x="276860" y="71628"/>
                  </a:lnTo>
                  <a:lnTo>
                    <a:pt x="272161" y="74803"/>
                  </a:lnTo>
                  <a:lnTo>
                    <a:pt x="267335" y="77978"/>
                  </a:lnTo>
                  <a:lnTo>
                    <a:pt x="261112" y="79565"/>
                  </a:lnTo>
                  <a:lnTo>
                    <a:pt x="245237" y="79565"/>
                  </a:lnTo>
                  <a:lnTo>
                    <a:pt x="238887" y="78003"/>
                  </a:lnTo>
                  <a:lnTo>
                    <a:pt x="229489" y="71716"/>
                  </a:lnTo>
                  <a:lnTo>
                    <a:pt x="227203" y="67602"/>
                  </a:lnTo>
                  <a:lnTo>
                    <a:pt x="227203" y="57404"/>
                  </a:lnTo>
                  <a:lnTo>
                    <a:pt x="229489" y="53276"/>
                  </a:lnTo>
                  <a:lnTo>
                    <a:pt x="238887" y="47028"/>
                  </a:lnTo>
                  <a:lnTo>
                    <a:pt x="245237" y="45466"/>
                  </a:lnTo>
                  <a:lnTo>
                    <a:pt x="260985" y="45466"/>
                  </a:lnTo>
                  <a:lnTo>
                    <a:pt x="267335" y="47066"/>
                  </a:lnTo>
                  <a:lnTo>
                    <a:pt x="272034" y="50253"/>
                  </a:lnTo>
                  <a:lnTo>
                    <a:pt x="276860" y="53441"/>
                  </a:lnTo>
                  <a:lnTo>
                    <a:pt x="279196" y="57404"/>
                  </a:lnTo>
                  <a:lnTo>
                    <a:pt x="279234" y="67602"/>
                  </a:lnTo>
                  <a:lnTo>
                    <a:pt x="279234" y="46393"/>
                  </a:lnTo>
                  <a:lnTo>
                    <a:pt x="278028" y="45466"/>
                  </a:lnTo>
                  <a:lnTo>
                    <a:pt x="271272" y="40309"/>
                  </a:lnTo>
                  <a:lnTo>
                    <a:pt x="263271" y="38087"/>
                  </a:lnTo>
                  <a:lnTo>
                    <a:pt x="243078" y="38087"/>
                  </a:lnTo>
                  <a:lnTo>
                    <a:pt x="235077" y="40309"/>
                  </a:lnTo>
                  <a:lnTo>
                    <a:pt x="223393" y="49174"/>
                  </a:lnTo>
                  <a:lnTo>
                    <a:pt x="220599" y="55105"/>
                  </a:lnTo>
                  <a:lnTo>
                    <a:pt x="220599" y="69900"/>
                  </a:lnTo>
                  <a:lnTo>
                    <a:pt x="223393" y="75806"/>
                  </a:lnTo>
                  <a:lnTo>
                    <a:pt x="229108" y="80238"/>
                  </a:lnTo>
                  <a:lnTo>
                    <a:pt x="234950" y="84683"/>
                  </a:lnTo>
                  <a:lnTo>
                    <a:pt x="242951" y="86893"/>
                  </a:lnTo>
                  <a:lnTo>
                    <a:pt x="263398" y="86893"/>
                  </a:lnTo>
                  <a:lnTo>
                    <a:pt x="271399" y="84658"/>
                  </a:lnTo>
                  <a:lnTo>
                    <a:pt x="277888" y="79565"/>
                  </a:lnTo>
                  <a:lnTo>
                    <a:pt x="282956" y="75679"/>
                  </a:lnTo>
                  <a:lnTo>
                    <a:pt x="285826" y="69900"/>
                  </a:lnTo>
                  <a:lnTo>
                    <a:pt x="285851" y="55105"/>
                  </a:lnTo>
                  <a:close/>
                </a:path>
                <a:path w="310514" h="492760">
                  <a:moveTo>
                    <a:pt x="289560" y="492290"/>
                  </a:moveTo>
                  <a:lnTo>
                    <a:pt x="289496" y="484809"/>
                  </a:lnTo>
                  <a:lnTo>
                    <a:pt x="289407" y="473100"/>
                  </a:lnTo>
                  <a:lnTo>
                    <a:pt x="288988" y="457669"/>
                  </a:lnTo>
                  <a:lnTo>
                    <a:pt x="288264" y="446024"/>
                  </a:lnTo>
                  <a:lnTo>
                    <a:pt x="287274" y="438137"/>
                  </a:lnTo>
                  <a:lnTo>
                    <a:pt x="280924" y="438988"/>
                  </a:lnTo>
                  <a:lnTo>
                    <a:pt x="281774" y="445452"/>
                  </a:lnTo>
                  <a:lnTo>
                    <a:pt x="282409" y="455244"/>
                  </a:lnTo>
                  <a:lnTo>
                    <a:pt x="282816" y="468363"/>
                  </a:lnTo>
                  <a:lnTo>
                    <a:pt x="282956" y="484809"/>
                  </a:lnTo>
                  <a:lnTo>
                    <a:pt x="257810" y="484809"/>
                  </a:lnTo>
                  <a:lnTo>
                    <a:pt x="257810" y="455688"/>
                  </a:lnTo>
                  <a:lnTo>
                    <a:pt x="257810" y="448259"/>
                  </a:lnTo>
                  <a:lnTo>
                    <a:pt x="222631" y="448259"/>
                  </a:lnTo>
                  <a:lnTo>
                    <a:pt x="222631" y="492290"/>
                  </a:lnTo>
                  <a:lnTo>
                    <a:pt x="229235" y="492290"/>
                  </a:lnTo>
                  <a:lnTo>
                    <a:pt x="229235" y="455688"/>
                  </a:lnTo>
                  <a:lnTo>
                    <a:pt x="251460" y="455688"/>
                  </a:lnTo>
                  <a:lnTo>
                    <a:pt x="251460" y="492290"/>
                  </a:lnTo>
                  <a:lnTo>
                    <a:pt x="289560" y="492290"/>
                  </a:lnTo>
                  <a:close/>
                </a:path>
                <a:path w="310514" h="492760">
                  <a:moveTo>
                    <a:pt x="310261" y="420598"/>
                  </a:moveTo>
                  <a:lnTo>
                    <a:pt x="214122" y="420598"/>
                  </a:lnTo>
                  <a:lnTo>
                    <a:pt x="214122" y="428015"/>
                  </a:lnTo>
                  <a:lnTo>
                    <a:pt x="310261" y="428015"/>
                  </a:lnTo>
                  <a:lnTo>
                    <a:pt x="310261" y="420598"/>
                  </a:lnTo>
                  <a:close/>
                </a:path>
                <a:path w="310514" h="492760">
                  <a:moveTo>
                    <a:pt x="310261" y="348996"/>
                  </a:moveTo>
                  <a:lnTo>
                    <a:pt x="275717" y="348996"/>
                  </a:lnTo>
                  <a:lnTo>
                    <a:pt x="275717" y="308165"/>
                  </a:lnTo>
                  <a:lnTo>
                    <a:pt x="269113" y="308165"/>
                  </a:lnTo>
                  <a:lnTo>
                    <a:pt x="269113" y="397408"/>
                  </a:lnTo>
                  <a:lnTo>
                    <a:pt x="275717" y="397408"/>
                  </a:lnTo>
                  <a:lnTo>
                    <a:pt x="275717" y="356577"/>
                  </a:lnTo>
                  <a:lnTo>
                    <a:pt x="310261" y="356577"/>
                  </a:lnTo>
                  <a:lnTo>
                    <a:pt x="310261" y="348996"/>
                  </a:lnTo>
                  <a:close/>
                </a:path>
                <a:path w="310514" h="492760">
                  <a:moveTo>
                    <a:pt x="310261" y="220459"/>
                  </a:moveTo>
                  <a:lnTo>
                    <a:pt x="259842" y="220459"/>
                  </a:lnTo>
                  <a:lnTo>
                    <a:pt x="259842" y="204216"/>
                  </a:lnTo>
                  <a:lnTo>
                    <a:pt x="253111" y="204216"/>
                  </a:lnTo>
                  <a:lnTo>
                    <a:pt x="253111" y="220459"/>
                  </a:lnTo>
                  <a:lnTo>
                    <a:pt x="214122" y="220459"/>
                  </a:lnTo>
                  <a:lnTo>
                    <a:pt x="214122" y="227888"/>
                  </a:lnTo>
                  <a:lnTo>
                    <a:pt x="310261" y="227888"/>
                  </a:lnTo>
                  <a:lnTo>
                    <a:pt x="310261" y="220459"/>
                  </a:lnTo>
                  <a:close/>
                </a:path>
                <a:path w="310514" h="492760">
                  <a:moveTo>
                    <a:pt x="310261" y="113220"/>
                  </a:moveTo>
                  <a:lnTo>
                    <a:pt x="214122" y="113220"/>
                  </a:lnTo>
                  <a:lnTo>
                    <a:pt x="214122" y="120700"/>
                  </a:lnTo>
                  <a:lnTo>
                    <a:pt x="310261" y="120700"/>
                  </a:lnTo>
                  <a:lnTo>
                    <a:pt x="310261" y="113220"/>
                  </a:lnTo>
                  <a:close/>
                </a:path>
                <a:path w="310514" h="492760">
                  <a:moveTo>
                    <a:pt x="310261" y="16243"/>
                  </a:moveTo>
                  <a:lnTo>
                    <a:pt x="259842" y="16243"/>
                  </a:lnTo>
                  <a:lnTo>
                    <a:pt x="259842" y="0"/>
                  </a:lnTo>
                  <a:lnTo>
                    <a:pt x="253111" y="0"/>
                  </a:lnTo>
                  <a:lnTo>
                    <a:pt x="253111" y="16243"/>
                  </a:lnTo>
                  <a:lnTo>
                    <a:pt x="214122" y="16243"/>
                  </a:lnTo>
                  <a:lnTo>
                    <a:pt x="214122" y="23672"/>
                  </a:lnTo>
                  <a:lnTo>
                    <a:pt x="310261" y="23672"/>
                  </a:lnTo>
                  <a:lnTo>
                    <a:pt x="310261" y="16243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6" name="object 66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3716147" y="5621223"/>
              <a:ext cx="96138" cy="184416"/>
            </a:xfrm>
            <a:prstGeom prst="rect">
              <a:avLst/>
            </a:prstGeom>
          </p:spPr>
        </p:pic>
        <p:sp>
          <p:nvSpPr>
            <p:cNvPr id="67" name="object 67"/>
            <p:cNvSpPr/>
            <p:nvPr/>
          </p:nvSpPr>
          <p:spPr>
            <a:xfrm>
              <a:off x="3930268" y="5629986"/>
              <a:ext cx="96520" cy="386715"/>
            </a:xfrm>
            <a:custGeom>
              <a:avLst/>
              <a:gdLst/>
              <a:ahLst/>
              <a:cxnLst/>
              <a:rect l="l" t="t" r="r" b="b"/>
              <a:pathLst>
                <a:path w="96520" h="386714">
                  <a:moveTo>
                    <a:pt x="81279" y="194945"/>
                  </a:moveTo>
                  <a:lnTo>
                    <a:pt x="74675" y="194945"/>
                  </a:lnTo>
                  <a:lnTo>
                    <a:pt x="74675" y="284187"/>
                  </a:lnTo>
                  <a:lnTo>
                    <a:pt x="81279" y="284187"/>
                  </a:lnTo>
                  <a:lnTo>
                    <a:pt x="81279" y="194945"/>
                  </a:lnTo>
                  <a:close/>
                </a:path>
                <a:path w="96520" h="386714">
                  <a:moveTo>
                    <a:pt x="56895" y="129374"/>
                  </a:moveTo>
                  <a:lnTo>
                    <a:pt x="50418" y="129882"/>
                  </a:lnTo>
                  <a:lnTo>
                    <a:pt x="51012" y="140797"/>
                  </a:lnTo>
                  <a:lnTo>
                    <a:pt x="51414" y="152400"/>
                  </a:lnTo>
                  <a:lnTo>
                    <a:pt x="51716" y="167525"/>
                  </a:lnTo>
                  <a:lnTo>
                    <a:pt x="51815" y="184023"/>
                  </a:lnTo>
                  <a:lnTo>
                    <a:pt x="58546" y="183222"/>
                  </a:lnTo>
                  <a:lnTo>
                    <a:pt x="58419" y="170510"/>
                  </a:lnTo>
                  <a:lnTo>
                    <a:pt x="58165" y="160337"/>
                  </a:lnTo>
                  <a:lnTo>
                    <a:pt x="92836" y="160337"/>
                  </a:lnTo>
                  <a:lnTo>
                    <a:pt x="92836" y="152958"/>
                  </a:lnTo>
                  <a:lnTo>
                    <a:pt x="57911" y="152958"/>
                  </a:lnTo>
                  <a:lnTo>
                    <a:pt x="57276" y="133972"/>
                  </a:lnTo>
                  <a:lnTo>
                    <a:pt x="56895" y="129374"/>
                  </a:lnTo>
                  <a:close/>
                </a:path>
                <a:path w="96520" h="386714">
                  <a:moveTo>
                    <a:pt x="29463" y="134315"/>
                  </a:moveTo>
                  <a:lnTo>
                    <a:pt x="18160" y="134315"/>
                  </a:lnTo>
                  <a:lnTo>
                    <a:pt x="13461" y="136436"/>
                  </a:lnTo>
                  <a:lnTo>
                    <a:pt x="6350" y="144907"/>
                  </a:lnTo>
                  <a:lnTo>
                    <a:pt x="4571" y="150266"/>
                  </a:lnTo>
                  <a:lnTo>
                    <a:pt x="4571" y="163195"/>
                  </a:lnTo>
                  <a:lnTo>
                    <a:pt x="6350" y="168554"/>
                  </a:lnTo>
                  <a:lnTo>
                    <a:pt x="10032" y="172834"/>
                  </a:lnTo>
                  <a:lnTo>
                    <a:pt x="13588" y="177101"/>
                  </a:lnTo>
                  <a:lnTo>
                    <a:pt x="18287" y="179235"/>
                  </a:lnTo>
                  <a:lnTo>
                    <a:pt x="29463" y="179235"/>
                  </a:lnTo>
                  <a:lnTo>
                    <a:pt x="34035" y="177088"/>
                  </a:lnTo>
                  <a:lnTo>
                    <a:pt x="37718" y="172783"/>
                  </a:lnTo>
                  <a:lnTo>
                    <a:pt x="38449" y="171958"/>
                  </a:lnTo>
                  <a:lnTo>
                    <a:pt x="20192" y="171958"/>
                  </a:lnTo>
                  <a:lnTo>
                    <a:pt x="17144" y="170484"/>
                  </a:lnTo>
                  <a:lnTo>
                    <a:pt x="14604" y="167525"/>
                  </a:lnTo>
                  <a:lnTo>
                    <a:pt x="12191" y="164566"/>
                  </a:lnTo>
                  <a:lnTo>
                    <a:pt x="10944" y="161036"/>
                  </a:lnTo>
                  <a:lnTo>
                    <a:pt x="10921" y="152400"/>
                  </a:lnTo>
                  <a:lnTo>
                    <a:pt x="12064" y="148780"/>
                  </a:lnTo>
                  <a:lnTo>
                    <a:pt x="16890" y="142989"/>
                  </a:lnTo>
                  <a:lnTo>
                    <a:pt x="20065" y="141541"/>
                  </a:lnTo>
                  <a:lnTo>
                    <a:pt x="38504" y="141541"/>
                  </a:lnTo>
                  <a:lnTo>
                    <a:pt x="34162" y="136474"/>
                  </a:lnTo>
                  <a:lnTo>
                    <a:pt x="29463" y="134315"/>
                  </a:lnTo>
                  <a:close/>
                </a:path>
                <a:path w="96520" h="386714">
                  <a:moveTo>
                    <a:pt x="38504" y="141541"/>
                  </a:moveTo>
                  <a:lnTo>
                    <a:pt x="27812" y="141541"/>
                  </a:lnTo>
                  <a:lnTo>
                    <a:pt x="30987" y="142989"/>
                  </a:lnTo>
                  <a:lnTo>
                    <a:pt x="35813" y="148780"/>
                  </a:lnTo>
                  <a:lnTo>
                    <a:pt x="36956" y="152400"/>
                  </a:lnTo>
                  <a:lnTo>
                    <a:pt x="36956" y="161036"/>
                  </a:lnTo>
                  <a:lnTo>
                    <a:pt x="35813" y="164642"/>
                  </a:lnTo>
                  <a:lnTo>
                    <a:pt x="30707" y="170510"/>
                  </a:lnTo>
                  <a:lnTo>
                    <a:pt x="27685" y="171958"/>
                  </a:lnTo>
                  <a:lnTo>
                    <a:pt x="38449" y="171958"/>
                  </a:lnTo>
                  <a:lnTo>
                    <a:pt x="41528" y="168478"/>
                  </a:lnTo>
                  <a:lnTo>
                    <a:pt x="43285" y="163195"/>
                  </a:lnTo>
                  <a:lnTo>
                    <a:pt x="43260" y="150266"/>
                  </a:lnTo>
                  <a:lnTo>
                    <a:pt x="41528" y="145072"/>
                  </a:lnTo>
                  <a:lnTo>
                    <a:pt x="38504" y="141541"/>
                  </a:lnTo>
                  <a:close/>
                </a:path>
                <a:path w="96520" h="386714">
                  <a:moveTo>
                    <a:pt x="73532" y="124294"/>
                  </a:moveTo>
                  <a:lnTo>
                    <a:pt x="67055" y="124294"/>
                  </a:lnTo>
                  <a:lnTo>
                    <a:pt x="67055" y="142049"/>
                  </a:lnTo>
                  <a:lnTo>
                    <a:pt x="73532" y="142049"/>
                  </a:lnTo>
                  <a:lnTo>
                    <a:pt x="73532" y="124294"/>
                  </a:lnTo>
                  <a:close/>
                </a:path>
                <a:path w="96520" h="386714">
                  <a:moveTo>
                    <a:pt x="92963" y="116916"/>
                  </a:moveTo>
                  <a:lnTo>
                    <a:pt x="1904" y="116916"/>
                  </a:lnTo>
                  <a:lnTo>
                    <a:pt x="1904" y="124294"/>
                  </a:lnTo>
                  <a:lnTo>
                    <a:pt x="92963" y="124294"/>
                  </a:lnTo>
                  <a:lnTo>
                    <a:pt x="92963" y="116916"/>
                  </a:lnTo>
                  <a:close/>
                </a:path>
                <a:path w="96520" h="386714">
                  <a:moveTo>
                    <a:pt x="49148" y="25323"/>
                  </a:moveTo>
                  <a:lnTo>
                    <a:pt x="28828" y="25323"/>
                  </a:lnTo>
                  <a:lnTo>
                    <a:pt x="20811" y="27597"/>
                  </a:lnTo>
                  <a:lnTo>
                    <a:pt x="9143" y="36626"/>
                  </a:lnTo>
                  <a:lnTo>
                    <a:pt x="6350" y="42583"/>
                  </a:lnTo>
                  <a:lnTo>
                    <a:pt x="6350" y="57365"/>
                  </a:lnTo>
                  <a:lnTo>
                    <a:pt x="9143" y="63309"/>
                  </a:lnTo>
                  <a:lnTo>
                    <a:pt x="20827" y="72212"/>
                  </a:lnTo>
                  <a:lnTo>
                    <a:pt x="28828" y="74434"/>
                  </a:lnTo>
                  <a:lnTo>
                    <a:pt x="49148" y="74434"/>
                  </a:lnTo>
                  <a:lnTo>
                    <a:pt x="57150" y="72186"/>
                  </a:lnTo>
                  <a:lnTo>
                    <a:pt x="63615" y="67208"/>
                  </a:lnTo>
                  <a:lnTo>
                    <a:pt x="31114" y="67208"/>
                  </a:lnTo>
                  <a:lnTo>
                    <a:pt x="24872" y="65595"/>
                  </a:lnTo>
                  <a:lnTo>
                    <a:pt x="20065" y="62420"/>
                  </a:lnTo>
                  <a:lnTo>
                    <a:pt x="15366" y="59232"/>
                  </a:lnTo>
                  <a:lnTo>
                    <a:pt x="12953" y="55079"/>
                  </a:lnTo>
                  <a:lnTo>
                    <a:pt x="12953" y="44805"/>
                  </a:lnTo>
                  <a:lnTo>
                    <a:pt x="15239" y="40640"/>
                  </a:lnTo>
                  <a:lnTo>
                    <a:pt x="20065" y="37465"/>
                  </a:lnTo>
                  <a:lnTo>
                    <a:pt x="24764" y="34290"/>
                  </a:lnTo>
                  <a:lnTo>
                    <a:pt x="31114" y="32702"/>
                  </a:lnTo>
                  <a:lnTo>
                    <a:pt x="63855" y="32702"/>
                  </a:lnTo>
                  <a:lnTo>
                    <a:pt x="57150" y="27597"/>
                  </a:lnTo>
                  <a:lnTo>
                    <a:pt x="49148" y="25323"/>
                  </a:lnTo>
                  <a:close/>
                </a:path>
                <a:path w="96520" h="386714">
                  <a:moveTo>
                    <a:pt x="63855" y="32702"/>
                  </a:moveTo>
                  <a:lnTo>
                    <a:pt x="46862" y="32702"/>
                  </a:lnTo>
                  <a:lnTo>
                    <a:pt x="53212" y="34328"/>
                  </a:lnTo>
                  <a:lnTo>
                    <a:pt x="62864" y="40805"/>
                  </a:lnTo>
                  <a:lnTo>
                    <a:pt x="65196" y="44805"/>
                  </a:lnTo>
                  <a:lnTo>
                    <a:pt x="65240" y="55079"/>
                  </a:lnTo>
                  <a:lnTo>
                    <a:pt x="62864" y="59143"/>
                  </a:lnTo>
                  <a:lnTo>
                    <a:pt x="53212" y="65595"/>
                  </a:lnTo>
                  <a:lnTo>
                    <a:pt x="46862" y="67208"/>
                  </a:lnTo>
                  <a:lnTo>
                    <a:pt x="63615" y="67208"/>
                  </a:lnTo>
                  <a:lnTo>
                    <a:pt x="68960" y="63182"/>
                  </a:lnTo>
                  <a:lnTo>
                    <a:pt x="71831" y="57365"/>
                  </a:lnTo>
                  <a:lnTo>
                    <a:pt x="71869" y="42583"/>
                  </a:lnTo>
                  <a:lnTo>
                    <a:pt x="68960" y="36664"/>
                  </a:lnTo>
                  <a:lnTo>
                    <a:pt x="63855" y="32702"/>
                  </a:lnTo>
                  <a:close/>
                </a:path>
                <a:path w="96520" h="386714">
                  <a:moveTo>
                    <a:pt x="80644" y="345465"/>
                  </a:moveTo>
                  <a:lnTo>
                    <a:pt x="73913" y="345465"/>
                  </a:lnTo>
                  <a:lnTo>
                    <a:pt x="73913" y="386295"/>
                  </a:lnTo>
                  <a:lnTo>
                    <a:pt x="80644" y="386295"/>
                  </a:lnTo>
                  <a:lnTo>
                    <a:pt x="80644" y="345465"/>
                  </a:lnTo>
                  <a:close/>
                </a:path>
                <a:path w="96520" h="386714">
                  <a:moveTo>
                    <a:pt x="48640" y="309118"/>
                  </a:moveTo>
                  <a:lnTo>
                    <a:pt x="41909" y="309118"/>
                  </a:lnTo>
                  <a:lnTo>
                    <a:pt x="41909" y="364858"/>
                  </a:lnTo>
                  <a:lnTo>
                    <a:pt x="8381" y="364858"/>
                  </a:lnTo>
                  <a:lnTo>
                    <a:pt x="8381" y="372287"/>
                  </a:lnTo>
                  <a:lnTo>
                    <a:pt x="48640" y="372287"/>
                  </a:lnTo>
                  <a:lnTo>
                    <a:pt x="48640" y="345465"/>
                  </a:lnTo>
                  <a:lnTo>
                    <a:pt x="80644" y="345465"/>
                  </a:lnTo>
                  <a:lnTo>
                    <a:pt x="80644" y="337883"/>
                  </a:lnTo>
                  <a:lnTo>
                    <a:pt x="48640" y="337883"/>
                  </a:lnTo>
                  <a:lnTo>
                    <a:pt x="48640" y="309118"/>
                  </a:lnTo>
                  <a:close/>
                </a:path>
                <a:path w="96520" h="386714">
                  <a:moveTo>
                    <a:pt x="80644" y="297053"/>
                  </a:moveTo>
                  <a:lnTo>
                    <a:pt x="73913" y="297053"/>
                  </a:lnTo>
                  <a:lnTo>
                    <a:pt x="73913" y="337883"/>
                  </a:lnTo>
                  <a:lnTo>
                    <a:pt x="80644" y="337883"/>
                  </a:lnTo>
                  <a:lnTo>
                    <a:pt x="80644" y="297053"/>
                  </a:lnTo>
                  <a:close/>
                </a:path>
                <a:path w="96520" h="386714">
                  <a:moveTo>
                    <a:pt x="35686" y="216484"/>
                  </a:moveTo>
                  <a:lnTo>
                    <a:pt x="29209" y="216484"/>
                  </a:lnTo>
                  <a:lnTo>
                    <a:pt x="29209" y="269976"/>
                  </a:lnTo>
                  <a:lnTo>
                    <a:pt x="57657" y="269976"/>
                  </a:lnTo>
                  <a:lnTo>
                    <a:pt x="57657" y="262547"/>
                  </a:lnTo>
                  <a:lnTo>
                    <a:pt x="35686" y="262547"/>
                  </a:lnTo>
                  <a:lnTo>
                    <a:pt x="35686" y="216484"/>
                  </a:lnTo>
                  <a:close/>
                </a:path>
                <a:path w="96520" h="386714">
                  <a:moveTo>
                    <a:pt x="35686" y="209054"/>
                  </a:moveTo>
                  <a:lnTo>
                    <a:pt x="8254" y="209054"/>
                  </a:lnTo>
                  <a:lnTo>
                    <a:pt x="8254" y="269875"/>
                  </a:lnTo>
                  <a:lnTo>
                    <a:pt x="14858" y="269875"/>
                  </a:lnTo>
                  <a:lnTo>
                    <a:pt x="14858" y="216484"/>
                  </a:lnTo>
                  <a:lnTo>
                    <a:pt x="35686" y="216484"/>
                  </a:lnTo>
                  <a:lnTo>
                    <a:pt x="35686" y="209054"/>
                  </a:lnTo>
                  <a:close/>
                </a:path>
                <a:path w="96520" h="386714">
                  <a:moveTo>
                    <a:pt x="57657" y="206260"/>
                  </a:moveTo>
                  <a:lnTo>
                    <a:pt x="51053" y="206260"/>
                  </a:lnTo>
                  <a:lnTo>
                    <a:pt x="51053" y="262547"/>
                  </a:lnTo>
                  <a:lnTo>
                    <a:pt x="57657" y="262547"/>
                  </a:lnTo>
                  <a:lnTo>
                    <a:pt x="57657" y="206260"/>
                  </a:lnTo>
                  <a:close/>
                </a:path>
                <a:path w="96520" h="386714">
                  <a:moveTo>
                    <a:pt x="96138" y="0"/>
                  </a:moveTo>
                  <a:lnTo>
                    <a:pt x="0" y="0"/>
                  </a:lnTo>
                  <a:lnTo>
                    <a:pt x="0" y="7480"/>
                  </a:lnTo>
                  <a:lnTo>
                    <a:pt x="96138" y="7480"/>
                  </a:lnTo>
                  <a:lnTo>
                    <a:pt x="96138" y="0"/>
                  </a:lnTo>
                  <a:close/>
                </a:path>
                <a:path w="96520" h="386714">
                  <a:moveTo>
                    <a:pt x="96138" y="100418"/>
                  </a:moveTo>
                  <a:lnTo>
                    <a:pt x="0" y="100418"/>
                  </a:lnTo>
                  <a:lnTo>
                    <a:pt x="0" y="107848"/>
                  </a:lnTo>
                  <a:lnTo>
                    <a:pt x="96138" y="107848"/>
                  </a:lnTo>
                  <a:lnTo>
                    <a:pt x="96138" y="100418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8" name="object 68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4144391" y="5621223"/>
              <a:ext cx="96138" cy="190957"/>
            </a:xfrm>
            <a:prstGeom prst="rect">
              <a:avLst/>
            </a:prstGeom>
          </p:spPr>
        </p:pic>
        <p:sp>
          <p:nvSpPr>
            <p:cNvPr id="69" name="object 69"/>
            <p:cNvSpPr/>
            <p:nvPr/>
          </p:nvSpPr>
          <p:spPr>
            <a:xfrm>
              <a:off x="4358513" y="5617857"/>
              <a:ext cx="1809114" cy="499745"/>
            </a:xfrm>
            <a:custGeom>
              <a:avLst/>
              <a:gdLst/>
              <a:ahLst/>
              <a:cxnLst/>
              <a:rect l="l" t="t" r="r" b="b"/>
              <a:pathLst>
                <a:path w="1809114" h="499745">
                  <a:moveTo>
                    <a:pt x="14605" y="146735"/>
                  </a:moveTo>
                  <a:lnTo>
                    <a:pt x="8001" y="146735"/>
                  </a:lnTo>
                  <a:lnTo>
                    <a:pt x="8001" y="192151"/>
                  </a:lnTo>
                  <a:lnTo>
                    <a:pt x="14605" y="192151"/>
                  </a:lnTo>
                  <a:lnTo>
                    <a:pt x="14605" y="146735"/>
                  </a:lnTo>
                  <a:close/>
                </a:path>
                <a:path w="1809114" h="499745">
                  <a:moveTo>
                    <a:pt x="51308" y="286931"/>
                  </a:moveTo>
                  <a:lnTo>
                    <a:pt x="30099" y="253682"/>
                  </a:lnTo>
                  <a:lnTo>
                    <a:pt x="25019" y="251282"/>
                  </a:lnTo>
                  <a:lnTo>
                    <a:pt x="29972" y="248856"/>
                  </a:lnTo>
                  <a:lnTo>
                    <a:pt x="34925" y="244259"/>
                  </a:lnTo>
                  <a:lnTo>
                    <a:pt x="45085" y="230733"/>
                  </a:lnTo>
                  <a:lnTo>
                    <a:pt x="48768" y="223443"/>
                  </a:lnTo>
                  <a:lnTo>
                    <a:pt x="51181" y="215633"/>
                  </a:lnTo>
                  <a:lnTo>
                    <a:pt x="45212" y="210350"/>
                  </a:lnTo>
                  <a:lnTo>
                    <a:pt x="42989" y="218325"/>
                  </a:lnTo>
                  <a:lnTo>
                    <a:pt x="39979" y="225463"/>
                  </a:lnTo>
                  <a:lnTo>
                    <a:pt x="36182" y="231775"/>
                  </a:lnTo>
                  <a:lnTo>
                    <a:pt x="31623" y="237248"/>
                  </a:lnTo>
                  <a:lnTo>
                    <a:pt x="25146" y="244017"/>
                  </a:lnTo>
                  <a:lnTo>
                    <a:pt x="18796" y="247396"/>
                  </a:lnTo>
                  <a:lnTo>
                    <a:pt x="7747" y="247396"/>
                  </a:lnTo>
                  <a:lnTo>
                    <a:pt x="7747" y="255079"/>
                  </a:lnTo>
                  <a:lnTo>
                    <a:pt x="18669" y="255079"/>
                  </a:lnTo>
                  <a:lnTo>
                    <a:pt x="25019" y="258406"/>
                  </a:lnTo>
                  <a:lnTo>
                    <a:pt x="45339" y="292023"/>
                  </a:lnTo>
                  <a:lnTo>
                    <a:pt x="51308" y="286931"/>
                  </a:lnTo>
                  <a:close/>
                </a:path>
                <a:path w="1809114" h="499745">
                  <a:moveTo>
                    <a:pt x="52438" y="66344"/>
                  </a:moveTo>
                  <a:lnTo>
                    <a:pt x="52425" y="51917"/>
                  </a:lnTo>
                  <a:lnTo>
                    <a:pt x="50165" y="45974"/>
                  </a:lnTo>
                  <a:lnTo>
                    <a:pt x="45847" y="41465"/>
                  </a:lnTo>
                  <a:lnTo>
                    <a:pt x="45847" y="53848"/>
                  </a:lnTo>
                  <a:lnTo>
                    <a:pt x="45847" y="64414"/>
                  </a:lnTo>
                  <a:lnTo>
                    <a:pt x="44196" y="68694"/>
                  </a:lnTo>
                  <a:lnTo>
                    <a:pt x="40513" y="72351"/>
                  </a:lnTo>
                  <a:lnTo>
                    <a:pt x="37719" y="75247"/>
                  </a:lnTo>
                  <a:lnTo>
                    <a:pt x="33401" y="76885"/>
                  </a:lnTo>
                  <a:lnTo>
                    <a:pt x="22606" y="76885"/>
                  </a:lnTo>
                  <a:lnTo>
                    <a:pt x="18288" y="75234"/>
                  </a:lnTo>
                  <a:lnTo>
                    <a:pt x="15113" y="71945"/>
                  </a:lnTo>
                  <a:lnTo>
                    <a:pt x="11811" y="68656"/>
                  </a:lnTo>
                  <a:lnTo>
                    <a:pt x="10287" y="64414"/>
                  </a:lnTo>
                  <a:lnTo>
                    <a:pt x="10287" y="53848"/>
                  </a:lnTo>
                  <a:lnTo>
                    <a:pt x="11811" y="49568"/>
                  </a:lnTo>
                  <a:lnTo>
                    <a:pt x="15430" y="45935"/>
                  </a:lnTo>
                  <a:lnTo>
                    <a:pt x="18288" y="42976"/>
                  </a:lnTo>
                  <a:lnTo>
                    <a:pt x="22606" y="41338"/>
                  </a:lnTo>
                  <a:lnTo>
                    <a:pt x="33401" y="41338"/>
                  </a:lnTo>
                  <a:lnTo>
                    <a:pt x="37719" y="42976"/>
                  </a:lnTo>
                  <a:lnTo>
                    <a:pt x="40894" y="46278"/>
                  </a:lnTo>
                  <a:lnTo>
                    <a:pt x="44196" y="49568"/>
                  </a:lnTo>
                  <a:lnTo>
                    <a:pt x="45847" y="53848"/>
                  </a:lnTo>
                  <a:lnTo>
                    <a:pt x="45847" y="41465"/>
                  </a:lnTo>
                  <a:lnTo>
                    <a:pt x="45732" y="41338"/>
                  </a:lnTo>
                  <a:lnTo>
                    <a:pt x="41148" y="36398"/>
                  </a:lnTo>
                  <a:lnTo>
                    <a:pt x="35179" y="34010"/>
                  </a:lnTo>
                  <a:lnTo>
                    <a:pt x="20701" y="34010"/>
                  </a:lnTo>
                  <a:lnTo>
                    <a:pt x="14859" y="36398"/>
                  </a:lnTo>
                  <a:lnTo>
                    <a:pt x="10388" y="41186"/>
                  </a:lnTo>
                  <a:lnTo>
                    <a:pt x="5842" y="45935"/>
                  </a:lnTo>
                  <a:lnTo>
                    <a:pt x="3683" y="51917"/>
                  </a:lnTo>
                  <a:lnTo>
                    <a:pt x="3683" y="66344"/>
                  </a:lnTo>
                  <a:lnTo>
                    <a:pt x="5842" y="72351"/>
                  </a:lnTo>
                  <a:lnTo>
                    <a:pt x="10414" y="77165"/>
                  </a:lnTo>
                  <a:lnTo>
                    <a:pt x="14859" y="81965"/>
                  </a:lnTo>
                  <a:lnTo>
                    <a:pt x="20701" y="84366"/>
                  </a:lnTo>
                  <a:lnTo>
                    <a:pt x="35179" y="84366"/>
                  </a:lnTo>
                  <a:lnTo>
                    <a:pt x="41148" y="81953"/>
                  </a:lnTo>
                  <a:lnTo>
                    <a:pt x="45821" y="76885"/>
                  </a:lnTo>
                  <a:lnTo>
                    <a:pt x="50165" y="72301"/>
                  </a:lnTo>
                  <a:lnTo>
                    <a:pt x="52438" y="66344"/>
                  </a:lnTo>
                  <a:close/>
                </a:path>
                <a:path w="1809114" h="499745">
                  <a:moveTo>
                    <a:pt x="70231" y="11620"/>
                  </a:moveTo>
                  <a:lnTo>
                    <a:pt x="0" y="11620"/>
                  </a:lnTo>
                  <a:lnTo>
                    <a:pt x="0" y="19100"/>
                  </a:lnTo>
                  <a:lnTo>
                    <a:pt x="70231" y="19100"/>
                  </a:lnTo>
                  <a:lnTo>
                    <a:pt x="70231" y="11620"/>
                  </a:lnTo>
                  <a:close/>
                </a:path>
                <a:path w="1809114" h="499745">
                  <a:moveTo>
                    <a:pt x="71501" y="156756"/>
                  </a:moveTo>
                  <a:lnTo>
                    <a:pt x="71399" y="149771"/>
                  </a:lnTo>
                  <a:lnTo>
                    <a:pt x="71221" y="146735"/>
                  </a:lnTo>
                  <a:lnTo>
                    <a:pt x="70485" y="143344"/>
                  </a:lnTo>
                  <a:lnTo>
                    <a:pt x="64135" y="143992"/>
                  </a:lnTo>
                  <a:lnTo>
                    <a:pt x="64643" y="146215"/>
                  </a:lnTo>
                  <a:lnTo>
                    <a:pt x="64846" y="149771"/>
                  </a:lnTo>
                  <a:lnTo>
                    <a:pt x="64897" y="156756"/>
                  </a:lnTo>
                  <a:lnTo>
                    <a:pt x="21717" y="155409"/>
                  </a:lnTo>
                  <a:lnTo>
                    <a:pt x="21717" y="162991"/>
                  </a:lnTo>
                  <a:lnTo>
                    <a:pt x="64897" y="163791"/>
                  </a:lnTo>
                  <a:lnTo>
                    <a:pt x="64897" y="175945"/>
                  </a:lnTo>
                  <a:lnTo>
                    <a:pt x="21717" y="176745"/>
                  </a:lnTo>
                  <a:lnTo>
                    <a:pt x="21717" y="184226"/>
                  </a:lnTo>
                  <a:lnTo>
                    <a:pt x="64897" y="182880"/>
                  </a:lnTo>
                  <a:lnTo>
                    <a:pt x="64897" y="194843"/>
                  </a:lnTo>
                  <a:lnTo>
                    <a:pt x="71501" y="194843"/>
                  </a:lnTo>
                  <a:lnTo>
                    <a:pt x="71501" y="182880"/>
                  </a:lnTo>
                  <a:lnTo>
                    <a:pt x="71501" y="156756"/>
                  </a:lnTo>
                  <a:close/>
                </a:path>
                <a:path w="1809114" h="499745">
                  <a:moveTo>
                    <a:pt x="80010" y="206565"/>
                  </a:moveTo>
                  <a:lnTo>
                    <a:pt x="73406" y="206565"/>
                  </a:lnTo>
                  <a:lnTo>
                    <a:pt x="73406" y="295808"/>
                  </a:lnTo>
                  <a:lnTo>
                    <a:pt x="80010" y="295808"/>
                  </a:lnTo>
                  <a:lnTo>
                    <a:pt x="80010" y="206565"/>
                  </a:lnTo>
                  <a:close/>
                </a:path>
                <a:path w="1809114" h="499745">
                  <a:moveTo>
                    <a:pt x="92456" y="9080"/>
                  </a:moveTo>
                  <a:lnTo>
                    <a:pt x="85725" y="9080"/>
                  </a:lnTo>
                  <a:lnTo>
                    <a:pt x="85725" y="64820"/>
                  </a:lnTo>
                  <a:lnTo>
                    <a:pt x="61214" y="64820"/>
                  </a:lnTo>
                  <a:lnTo>
                    <a:pt x="61214" y="72301"/>
                  </a:lnTo>
                  <a:lnTo>
                    <a:pt x="92456" y="72301"/>
                  </a:lnTo>
                  <a:lnTo>
                    <a:pt x="92456" y="9080"/>
                  </a:lnTo>
                  <a:close/>
                </a:path>
                <a:path w="1809114" h="499745">
                  <a:moveTo>
                    <a:pt x="92964" y="128638"/>
                  </a:moveTo>
                  <a:lnTo>
                    <a:pt x="1905" y="128638"/>
                  </a:lnTo>
                  <a:lnTo>
                    <a:pt x="1905" y="136017"/>
                  </a:lnTo>
                  <a:lnTo>
                    <a:pt x="36576" y="136017"/>
                  </a:lnTo>
                  <a:lnTo>
                    <a:pt x="36576" y="149771"/>
                  </a:lnTo>
                  <a:lnTo>
                    <a:pt x="43180" y="149771"/>
                  </a:lnTo>
                  <a:lnTo>
                    <a:pt x="43180" y="136017"/>
                  </a:lnTo>
                  <a:lnTo>
                    <a:pt x="92964" y="136017"/>
                  </a:lnTo>
                  <a:lnTo>
                    <a:pt x="92964" y="128638"/>
                  </a:lnTo>
                  <a:close/>
                </a:path>
                <a:path w="1809114" h="499745">
                  <a:moveTo>
                    <a:pt x="96139" y="111188"/>
                  </a:moveTo>
                  <a:lnTo>
                    <a:pt x="0" y="111188"/>
                  </a:lnTo>
                  <a:lnTo>
                    <a:pt x="0" y="118668"/>
                  </a:lnTo>
                  <a:lnTo>
                    <a:pt x="96139" y="118668"/>
                  </a:lnTo>
                  <a:lnTo>
                    <a:pt x="96139" y="111188"/>
                  </a:lnTo>
                  <a:close/>
                </a:path>
                <a:path w="1809114" h="499745">
                  <a:moveTo>
                    <a:pt x="260096" y="271399"/>
                  </a:moveTo>
                  <a:lnTo>
                    <a:pt x="260070" y="256946"/>
                  </a:lnTo>
                  <a:lnTo>
                    <a:pt x="258064" y="251117"/>
                  </a:lnTo>
                  <a:lnTo>
                    <a:pt x="254457" y="247205"/>
                  </a:lnTo>
                  <a:lnTo>
                    <a:pt x="253746" y="246443"/>
                  </a:lnTo>
                  <a:lnTo>
                    <a:pt x="253746" y="258978"/>
                  </a:lnTo>
                  <a:lnTo>
                    <a:pt x="253746" y="269341"/>
                  </a:lnTo>
                  <a:lnTo>
                    <a:pt x="252349" y="273469"/>
                  </a:lnTo>
                  <a:lnTo>
                    <a:pt x="246507" y="279577"/>
                  </a:lnTo>
                  <a:lnTo>
                    <a:pt x="242697" y="281114"/>
                  </a:lnTo>
                  <a:lnTo>
                    <a:pt x="233172" y="281114"/>
                  </a:lnTo>
                  <a:lnTo>
                    <a:pt x="229489" y="279577"/>
                  </a:lnTo>
                  <a:lnTo>
                    <a:pt x="226568" y="276529"/>
                  </a:lnTo>
                  <a:lnTo>
                    <a:pt x="223774" y="273469"/>
                  </a:lnTo>
                  <a:lnTo>
                    <a:pt x="222377" y="269341"/>
                  </a:lnTo>
                  <a:lnTo>
                    <a:pt x="222377" y="258978"/>
                  </a:lnTo>
                  <a:lnTo>
                    <a:pt x="223774" y="254850"/>
                  </a:lnTo>
                  <a:lnTo>
                    <a:pt x="226568" y="251790"/>
                  </a:lnTo>
                  <a:lnTo>
                    <a:pt x="229489" y="248742"/>
                  </a:lnTo>
                  <a:lnTo>
                    <a:pt x="233172" y="247205"/>
                  </a:lnTo>
                  <a:lnTo>
                    <a:pt x="242697" y="247205"/>
                  </a:lnTo>
                  <a:lnTo>
                    <a:pt x="246507" y="248742"/>
                  </a:lnTo>
                  <a:lnTo>
                    <a:pt x="252349" y="254850"/>
                  </a:lnTo>
                  <a:lnTo>
                    <a:pt x="253746" y="258978"/>
                  </a:lnTo>
                  <a:lnTo>
                    <a:pt x="253746" y="246443"/>
                  </a:lnTo>
                  <a:lnTo>
                    <a:pt x="249682" y="242011"/>
                  </a:lnTo>
                  <a:lnTo>
                    <a:pt x="244348" y="239725"/>
                  </a:lnTo>
                  <a:lnTo>
                    <a:pt x="231521" y="239725"/>
                  </a:lnTo>
                  <a:lnTo>
                    <a:pt x="226301" y="242011"/>
                  </a:lnTo>
                  <a:lnTo>
                    <a:pt x="217932" y="251066"/>
                  </a:lnTo>
                  <a:lnTo>
                    <a:pt x="215900" y="256946"/>
                  </a:lnTo>
                  <a:lnTo>
                    <a:pt x="215900" y="271399"/>
                  </a:lnTo>
                  <a:lnTo>
                    <a:pt x="217932" y="277279"/>
                  </a:lnTo>
                  <a:lnTo>
                    <a:pt x="222123" y="281787"/>
                  </a:lnTo>
                  <a:lnTo>
                    <a:pt x="226187" y="286283"/>
                  </a:lnTo>
                  <a:lnTo>
                    <a:pt x="231521" y="288544"/>
                  </a:lnTo>
                  <a:lnTo>
                    <a:pt x="244348" y="288544"/>
                  </a:lnTo>
                  <a:lnTo>
                    <a:pt x="249682" y="286283"/>
                  </a:lnTo>
                  <a:lnTo>
                    <a:pt x="254482" y="281114"/>
                  </a:lnTo>
                  <a:lnTo>
                    <a:pt x="258064" y="277279"/>
                  </a:lnTo>
                  <a:lnTo>
                    <a:pt x="260096" y="271399"/>
                  </a:lnTo>
                  <a:close/>
                </a:path>
                <a:path w="1809114" h="499745">
                  <a:moveTo>
                    <a:pt x="263525" y="216242"/>
                  </a:moveTo>
                  <a:lnTo>
                    <a:pt x="213995" y="216242"/>
                  </a:lnTo>
                  <a:lnTo>
                    <a:pt x="213995" y="223824"/>
                  </a:lnTo>
                  <a:lnTo>
                    <a:pt x="263525" y="223824"/>
                  </a:lnTo>
                  <a:lnTo>
                    <a:pt x="263525" y="216242"/>
                  </a:lnTo>
                  <a:close/>
                </a:path>
                <a:path w="1809114" h="499745">
                  <a:moveTo>
                    <a:pt x="266192" y="16421"/>
                  </a:moveTo>
                  <a:lnTo>
                    <a:pt x="259588" y="16421"/>
                  </a:lnTo>
                  <a:lnTo>
                    <a:pt x="259588" y="69519"/>
                  </a:lnTo>
                  <a:lnTo>
                    <a:pt x="229616" y="69519"/>
                  </a:lnTo>
                  <a:lnTo>
                    <a:pt x="229616" y="17957"/>
                  </a:lnTo>
                  <a:lnTo>
                    <a:pt x="223012" y="17957"/>
                  </a:lnTo>
                  <a:lnTo>
                    <a:pt x="223012" y="77000"/>
                  </a:lnTo>
                  <a:lnTo>
                    <a:pt x="266192" y="77000"/>
                  </a:lnTo>
                  <a:lnTo>
                    <a:pt x="266192" y="69519"/>
                  </a:lnTo>
                  <a:lnTo>
                    <a:pt x="266192" y="16421"/>
                  </a:lnTo>
                  <a:close/>
                </a:path>
                <a:path w="1809114" h="499745">
                  <a:moveTo>
                    <a:pt x="268859" y="187477"/>
                  </a:moveTo>
                  <a:lnTo>
                    <a:pt x="267462" y="145097"/>
                  </a:lnTo>
                  <a:lnTo>
                    <a:pt x="260985" y="145796"/>
                  </a:lnTo>
                  <a:lnTo>
                    <a:pt x="261874" y="151777"/>
                  </a:lnTo>
                  <a:lnTo>
                    <a:pt x="262305" y="158457"/>
                  </a:lnTo>
                  <a:lnTo>
                    <a:pt x="262382" y="179997"/>
                  </a:lnTo>
                  <a:lnTo>
                    <a:pt x="246761" y="179997"/>
                  </a:lnTo>
                  <a:lnTo>
                    <a:pt x="246761" y="158457"/>
                  </a:lnTo>
                  <a:lnTo>
                    <a:pt x="246761" y="151028"/>
                  </a:lnTo>
                  <a:lnTo>
                    <a:pt x="219456" y="151028"/>
                  </a:lnTo>
                  <a:lnTo>
                    <a:pt x="219456" y="187477"/>
                  </a:lnTo>
                  <a:lnTo>
                    <a:pt x="226060" y="187477"/>
                  </a:lnTo>
                  <a:lnTo>
                    <a:pt x="226060" y="158457"/>
                  </a:lnTo>
                  <a:lnTo>
                    <a:pt x="240411" y="158457"/>
                  </a:lnTo>
                  <a:lnTo>
                    <a:pt x="240411" y="187477"/>
                  </a:lnTo>
                  <a:lnTo>
                    <a:pt x="268859" y="187477"/>
                  </a:lnTo>
                  <a:close/>
                </a:path>
                <a:path w="1809114" h="499745">
                  <a:moveTo>
                    <a:pt x="282702" y="112547"/>
                  </a:moveTo>
                  <a:lnTo>
                    <a:pt x="213995" y="112547"/>
                  </a:lnTo>
                  <a:lnTo>
                    <a:pt x="213995" y="119875"/>
                  </a:lnTo>
                  <a:lnTo>
                    <a:pt x="246253" y="119875"/>
                  </a:lnTo>
                  <a:lnTo>
                    <a:pt x="246253" y="131191"/>
                  </a:lnTo>
                  <a:lnTo>
                    <a:pt x="216027" y="131191"/>
                  </a:lnTo>
                  <a:lnTo>
                    <a:pt x="216027" y="138468"/>
                  </a:lnTo>
                  <a:lnTo>
                    <a:pt x="280670" y="138468"/>
                  </a:lnTo>
                  <a:lnTo>
                    <a:pt x="280670" y="131191"/>
                  </a:lnTo>
                  <a:lnTo>
                    <a:pt x="252730" y="131191"/>
                  </a:lnTo>
                  <a:lnTo>
                    <a:pt x="252730" y="119875"/>
                  </a:lnTo>
                  <a:lnTo>
                    <a:pt x="282702" y="119875"/>
                  </a:lnTo>
                  <a:lnTo>
                    <a:pt x="282702" y="112547"/>
                  </a:lnTo>
                  <a:close/>
                </a:path>
                <a:path w="1809114" h="499745">
                  <a:moveTo>
                    <a:pt x="285851" y="362445"/>
                  </a:moveTo>
                  <a:lnTo>
                    <a:pt x="282956" y="356565"/>
                  </a:lnTo>
                  <a:lnTo>
                    <a:pt x="279234" y="353733"/>
                  </a:lnTo>
                  <a:lnTo>
                    <a:pt x="279234" y="374942"/>
                  </a:lnTo>
                  <a:lnTo>
                    <a:pt x="276860" y="378968"/>
                  </a:lnTo>
                  <a:lnTo>
                    <a:pt x="271957" y="382193"/>
                  </a:lnTo>
                  <a:lnTo>
                    <a:pt x="267335" y="385318"/>
                  </a:lnTo>
                  <a:lnTo>
                    <a:pt x="260985" y="386905"/>
                  </a:lnTo>
                  <a:lnTo>
                    <a:pt x="245110" y="386905"/>
                  </a:lnTo>
                  <a:lnTo>
                    <a:pt x="238760" y="385343"/>
                  </a:lnTo>
                  <a:lnTo>
                    <a:pt x="233984" y="382143"/>
                  </a:lnTo>
                  <a:lnTo>
                    <a:pt x="229489" y="379056"/>
                  </a:lnTo>
                  <a:lnTo>
                    <a:pt x="227076" y="374942"/>
                  </a:lnTo>
                  <a:lnTo>
                    <a:pt x="227076" y="364744"/>
                  </a:lnTo>
                  <a:lnTo>
                    <a:pt x="229489" y="360616"/>
                  </a:lnTo>
                  <a:lnTo>
                    <a:pt x="238887" y="354368"/>
                  </a:lnTo>
                  <a:lnTo>
                    <a:pt x="245110" y="352806"/>
                  </a:lnTo>
                  <a:lnTo>
                    <a:pt x="260985" y="352806"/>
                  </a:lnTo>
                  <a:lnTo>
                    <a:pt x="267208" y="354406"/>
                  </a:lnTo>
                  <a:lnTo>
                    <a:pt x="276860" y="360781"/>
                  </a:lnTo>
                  <a:lnTo>
                    <a:pt x="279196" y="364744"/>
                  </a:lnTo>
                  <a:lnTo>
                    <a:pt x="279234" y="374942"/>
                  </a:lnTo>
                  <a:lnTo>
                    <a:pt x="279234" y="353733"/>
                  </a:lnTo>
                  <a:lnTo>
                    <a:pt x="278028" y="352806"/>
                  </a:lnTo>
                  <a:lnTo>
                    <a:pt x="271272" y="347649"/>
                  </a:lnTo>
                  <a:lnTo>
                    <a:pt x="263271" y="345427"/>
                  </a:lnTo>
                  <a:lnTo>
                    <a:pt x="243078" y="345427"/>
                  </a:lnTo>
                  <a:lnTo>
                    <a:pt x="235077" y="347649"/>
                  </a:lnTo>
                  <a:lnTo>
                    <a:pt x="223393" y="356514"/>
                  </a:lnTo>
                  <a:lnTo>
                    <a:pt x="220472" y="362445"/>
                  </a:lnTo>
                  <a:lnTo>
                    <a:pt x="220472" y="377240"/>
                  </a:lnTo>
                  <a:lnTo>
                    <a:pt x="223393" y="383146"/>
                  </a:lnTo>
                  <a:lnTo>
                    <a:pt x="234823" y="392023"/>
                  </a:lnTo>
                  <a:lnTo>
                    <a:pt x="242824" y="394233"/>
                  </a:lnTo>
                  <a:lnTo>
                    <a:pt x="263271" y="394233"/>
                  </a:lnTo>
                  <a:lnTo>
                    <a:pt x="271272" y="391998"/>
                  </a:lnTo>
                  <a:lnTo>
                    <a:pt x="277888" y="386905"/>
                  </a:lnTo>
                  <a:lnTo>
                    <a:pt x="282956" y="383019"/>
                  </a:lnTo>
                  <a:lnTo>
                    <a:pt x="285826" y="377240"/>
                  </a:lnTo>
                  <a:lnTo>
                    <a:pt x="285851" y="362445"/>
                  </a:lnTo>
                  <a:close/>
                </a:path>
                <a:path w="1809114" h="499745">
                  <a:moveTo>
                    <a:pt x="293624" y="2857"/>
                  </a:moveTo>
                  <a:lnTo>
                    <a:pt x="286893" y="2857"/>
                  </a:lnTo>
                  <a:lnTo>
                    <a:pt x="286893" y="92100"/>
                  </a:lnTo>
                  <a:lnTo>
                    <a:pt x="293624" y="92100"/>
                  </a:lnTo>
                  <a:lnTo>
                    <a:pt x="293624" y="2857"/>
                  </a:lnTo>
                  <a:close/>
                </a:path>
                <a:path w="1809114" h="499745">
                  <a:moveTo>
                    <a:pt x="307086" y="109651"/>
                  </a:moveTo>
                  <a:lnTo>
                    <a:pt x="300355" y="109651"/>
                  </a:lnTo>
                  <a:lnTo>
                    <a:pt x="300355" y="165735"/>
                  </a:lnTo>
                  <a:lnTo>
                    <a:pt x="277114" y="165735"/>
                  </a:lnTo>
                  <a:lnTo>
                    <a:pt x="277114" y="173164"/>
                  </a:lnTo>
                  <a:lnTo>
                    <a:pt x="307086" y="173164"/>
                  </a:lnTo>
                  <a:lnTo>
                    <a:pt x="307086" y="109651"/>
                  </a:lnTo>
                  <a:close/>
                </a:path>
                <a:path w="1809114" h="499745">
                  <a:moveTo>
                    <a:pt x="307975" y="213601"/>
                  </a:moveTo>
                  <a:lnTo>
                    <a:pt x="301371" y="213601"/>
                  </a:lnTo>
                  <a:lnTo>
                    <a:pt x="301371" y="268249"/>
                  </a:lnTo>
                  <a:lnTo>
                    <a:pt x="291084" y="268249"/>
                  </a:lnTo>
                  <a:lnTo>
                    <a:pt x="291084" y="223621"/>
                  </a:lnTo>
                  <a:lnTo>
                    <a:pt x="291084" y="216242"/>
                  </a:lnTo>
                  <a:lnTo>
                    <a:pt x="268859" y="216242"/>
                  </a:lnTo>
                  <a:lnTo>
                    <a:pt x="268859" y="275577"/>
                  </a:lnTo>
                  <a:lnTo>
                    <a:pt x="275463" y="275577"/>
                  </a:lnTo>
                  <a:lnTo>
                    <a:pt x="275463" y="223621"/>
                  </a:lnTo>
                  <a:lnTo>
                    <a:pt x="284734" y="223621"/>
                  </a:lnTo>
                  <a:lnTo>
                    <a:pt x="284734" y="275577"/>
                  </a:lnTo>
                  <a:lnTo>
                    <a:pt x="307975" y="275577"/>
                  </a:lnTo>
                  <a:lnTo>
                    <a:pt x="307975" y="268249"/>
                  </a:lnTo>
                  <a:lnTo>
                    <a:pt x="307975" y="213601"/>
                  </a:lnTo>
                  <a:close/>
                </a:path>
                <a:path w="1809114" h="499745">
                  <a:moveTo>
                    <a:pt x="310261" y="323583"/>
                  </a:moveTo>
                  <a:lnTo>
                    <a:pt x="259715" y="323583"/>
                  </a:lnTo>
                  <a:lnTo>
                    <a:pt x="259715" y="307340"/>
                  </a:lnTo>
                  <a:lnTo>
                    <a:pt x="252984" y="307340"/>
                  </a:lnTo>
                  <a:lnTo>
                    <a:pt x="252984" y="323583"/>
                  </a:lnTo>
                  <a:lnTo>
                    <a:pt x="213995" y="323583"/>
                  </a:lnTo>
                  <a:lnTo>
                    <a:pt x="213995" y="331012"/>
                  </a:lnTo>
                  <a:lnTo>
                    <a:pt x="310261" y="331012"/>
                  </a:lnTo>
                  <a:lnTo>
                    <a:pt x="310261" y="323583"/>
                  </a:lnTo>
                  <a:close/>
                </a:path>
                <a:path w="1809114" h="499745">
                  <a:moveTo>
                    <a:pt x="479552" y="388531"/>
                  </a:moveTo>
                  <a:lnTo>
                    <a:pt x="458343" y="355282"/>
                  </a:lnTo>
                  <a:lnTo>
                    <a:pt x="453136" y="352882"/>
                  </a:lnTo>
                  <a:lnTo>
                    <a:pt x="458089" y="350456"/>
                  </a:lnTo>
                  <a:lnTo>
                    <a:pt x="479425" y="317233"/>
                  </a:lnTo>
                  <a:lnTo>
                    <a:pt x="473456" y="311950"/>
                  </a:lnTo>
                  <a:lnTo>
                    <a:pt x="471233" y="319925"/>
                  </a:lnTo>
                  <a:lnTo>
                    <a:pt x="468223" y="327063"/>
                  </a:lnTo>
                  <a:lnTo>
                    <a:pt x="464426" y="333375"/>
                  </a:lnTo>
                  <a:lnTo>
                    <a:pt x="459867" y="338848"/>
                  </a:lnTo>
                  <a:lnTo>
                    <a:pt x="453390" y="345617"/>
                  </a:lnTo>
                  <a:lnTo>
                    <a:pt x="447040" y="348996"/>
                  </a:lnTo>
                  <a:lnTo>
                    <a:pt x="435991" y="348996"/>
                  </a:lnTo>
                  <a:lnTo>
                    <a:pt x="435991" y="356679"/>
                  </a:lnTo>
                  <a:lnTo>
                    <a:pt x="446913" y="356679"/>
                  </a:lnTo>
                  <a:lnTo>
                    <a:pt x="453263" y="360006"/>
                  </a:lnTo>
                  <a:lnTo>
                    <a:pt x="473583" y="393623"/>
                  </a:lnTo>
                  <a:lnTo>
                    <a:pt x="479552" y="388531"/>
                  </a:lnTo>
                  <a:close/>
                </a:path>
                <a:path w="1809114" h="499745">
                  <a:moveTo>
                    <a:pt x="484378" y="218325"/>
                  </a:moveTo>
                  <a:lnTo>
                    <a:pt x="477774" y="218325"/>
                  </a:lnTo>
                  <a:lnTo>
                    <a:pt x="477774" y="273558"/>
                  </a:lnTo>
                  <a:lnTo>
                    <a:pt x="464566" y="273558"/>
                  </a:lnTo>
                  <a:lnTo>
                    <a:pt x="464566" y="222605"/>
                  </a:lnTo>
                  <a:lnTo>
                    <a:pt x="457962" y="222605"/>
                  </a:lnTo>
                  <a:lnTo>
                    <a:pt x="457962" y="273558"/>
                  </a:lnTo>
                  <a:lnTo>
                    <a:pt x="444119" y="273558"/>
                  </a:lnTo>
                  <a:lnTo>
                    <a:pt x="444119" y="219862"/>
                  </a:lnTo>
                  <a:lnTo>
                    <a:pt x="437515" y="219862"/>
                  </a:lnTo>
                  <a:lnTo>
                    <a:pt x="437515" y="280898"/>
                  </a:lnTo>
                  <a:lnTo>
                    <a:pt x="484378" y="280898"/>
                  </a:lnTo>
                  <a:lnTo>
                    <a:pt x="484378" y="273558"/>
                  </a:lnTo>
                  <a:lnTo>
                    <a:pt x="484378" y="218325"/>
                  </a:lnTo>
                  <a:close/>
                </a:path>
                <a:path w="1809114" h="499745">
                  <a:moveTo>
                    <a:pt x="499973" y="55105"/>
                  </a:moveTo>
                  <a:lnTo>
                    <a:pt x="497078" y="49225"/>
                  </a:lnTo>
                  <a:lnTo>
                    <a:pt x="493229" y="46291"/>
                  </a:lnTo>
                  <a:lnTo>
                    <a:pt x="493229" y="67602"/>
                  </a:lnTo>
                  <a:lnTo>
                    <a:pt x="490982" y="71628"/>
                  </a:lnTo>
                  <a:lnTo>
                    <a:pt x="486079" y="74853"/>
                  </a:lnTo>
                  <a:lnTo>
                    <a:pt x="481457" y="77978"/>
                  </a:lnTo>
                  <a:lnTo>
                    <a:pt x="475107" y="79565"/>
                  </a:lnTo>
                  <a:lnTo>
                    <a:pt x="459232" y="79565"/>
                  </a:lnTo>
                  <a:lnTo>
                    <a:pt x="452882" y="78003"/>
                  </a:lnTo>
                  <a:lnTo>
                    <a:pt x="448106" y="74803"/>
                  </a:lnTo>
                  <a:lnTo>
                    <a:pt x="443611" y="71716"/>
                  </a:lnTo>
                  <a:lnTo>
                    <a:pt x="441198" y="67602"/>
                  </a:lnTo>
                  <a:lnTo>
                    <a:pt x="441198" y="57404"/>
                  </a:lnTo>
                  <a:lnTo>
                    <a:pt x="443611" y="53276"/>
                  </a:lnTo>
                  <a:lnTo>
                    <a:pt x="448310" y="50152"/>
                  </a:lnTo>
                  <a:lnTo>
                    <a:pt x="452882" y="47028"/>
                  </a:lnTo>
                  <a:lnTo>
                    <a:pt x="459232" y="45466"/>
                  </a:lnTo>
                  <a:lnTo>
                    <a:pt x="475107" y="45466"/>
                  </a:lnTo>
                  <a:lnTo>
                    <a:pt x="481330" y="47066"/>
                  </a:lnTo>
                  <a:lnTo>
                    <a:pt x="490982" y="53441"/>
                  </a:lnTo>
                  <a:lnTo>
                    <a:pt x="493191" y="57404"/>
                  </a:lnTo>
                  <a:lnTo>
                    <a:pt x="493229" y="67602"/>
                  </a:lnTo>
                  <a:lnTo>
                    <a:pt x="493229" y="46291"/>
                  </a:lnTo>
                  <a:lnTo>
                    <a:pt x="492150" y="45466"/>
                  </a:lnTo>
                  <a:lnTo>
                    <a:pt x="485394" y="40309"/>
                  </a:lnTo>
                  <a:lnTo>
                    <a:pt x="477393" y="38087"/>
                  </a:lnTo>
                  <a:lnTo>
                    <a:pt x="457200" y="38087"/>
                  </a:lnTo>
                  <a:lnTo>
                    <a:pt x="449199" y="40309"/>
                  </a:lnTo>
                  <a:lnTo>
                    <a:pt x="437515" y="49174"/>
                  </a:lnTo>
                  <a:lnTo>
                    <a:pt x="434594" y="55105"/>
                  </a:lnTo>
                  <a:lnTo>
                    <a:pt x="434594" y="69900"/>
                  </a:lnTo>
                  <a:lnTo>
                    <a:pt x="437515" y="75806"/>
                  </a:lnTo>
                  <a:lnTo>
                    <a:pt x="448945" y="84683"/>
                  </a:lnTo>
                  <a:lnTo>
                    <a:pt x="456946" y="86893"/>
                  </a:lnTo>
                  <a:lnTo>
                    <a:pt x="477393" y="86893"/>
                  </a:lnTo>
                  <a:lnTo>
                    <a:pt x="485394" y="84658"/>
                  </a:lnTo>
                  <a:lnTo>
                    <a:pt x="492010" y="79565"/>
                  </a:lnTo>
                  <a:lnTo>
                    <a:pt x="497078" y="75679"/>
                  </a:lnTo>
                  <a:lnTo>
                    <a:pt x="499948" y="69900"/>
                  </a:lnTo>
                  <a:lnTo>
                    <a:pt x="499973" y="55105"/>
                  </a:lnTo>
                  <a:close/>
                </a:path>
                <a:path w="1809114" h="499745">
                  <a:moveTo>
                    <a:pt x="503555" y="185966"/>
                  </a:moveTo>
                  <a:lnTo>
                    <a:pt x="503491" y="178485"/>
                  </a:lnTo>
                  <a:lnTo>
                    <a:pt x="503402" y="166776"/>
                  </a:lnTo>
                  <a:lnTo>
                    <a:pt x="502996" y="151345"/>
                  </a:lnTo>
                  <a:lnTo>
                    <a:pt x="502310" y="139700"/>
                  </a:lnTo>
                  <a:lnTo>
                    <a:pt x="501396" y="131813"/>
                  </a:lnTo>
                  <a:lnTo>
                    <a:pt x="494919" y="132664"/>
                  </a:lnTo>
                  <a:lnTo>
                    <a:pt x="495820" y="139128"/>
                  </a:lnTo>
                  <a:lnTo>
                    <a:pt x="496455" y="148907"/>
                  </a:lnTo>
                  <a:lnTo>
                    <a:pt x="496824" y="162039"/>
                  </a:lnTo>
                  <a:lnTo>
                    <a:pt x="496951" y="178485"/>
                  </a:lnTo>
                  <a:lnTo>
                    <a:pt x="471932" y="178485"/>
                  </a:lnTo>
                  <a:lnTo>
                    <a:pt x="471932" y="149364"/>
                  </a:lnTo>
                  <a:lnTo>
                    <a:pt x="471932" y="141935"/>
                  </a:lnTo>
                  <a:lnTo>
                    <a:pt x="436626" y="141935"/>
                  </a:lnTo>
                  <a:lnTo>
                    <a:pt x="436626" y="185966"/>
                  </a:lnTo>
                  <a:lnTo>
                    <a:pt x="443230" y="185966"/>
                  </a:lnTo>
                  <a:lnTo>
                    <a:pt x="443230" y="149364"/>
                  </a:lnTo>
                  <a:lnTo>
                    <a:pt x="465455" y="149364"/>
                  </a:lnTo>
                  <a:lnTo>
                    <a:pt x="465455" y="185966"/>
                  </a:lnTo>
                  <a:lnTo>
                    <a:pt x="503555" y="185966"/>
                  </a:lnTo>
                  <a:close/>
                </a:path>
                <a:path w="1809114" h="499745">
                  <a:moveTo>
                    <a:pt x="508254" y="308165"/>
                  </a:moveTo>
                  <a:lnTo>
                    <a:pt x="501650" y="308165"/>
                  </a:lnTo>
                  <a:lnTo>
                    <a:pt x="501650" y="397408"/>
                  </a:lnTo>
                  <a:lnTo>
                    <a:pt x="508254" y="397408"/>
                  </a:lnTo>
                  <a:lnTo>
                    <a:pt x="508254" y="308165"/>
                  </a:lnTo>
                  <a:close/>
                </a:path>
                <a:path w="1809114" h="499745">
                  <a:moveTo>
                    <a:pt x="509143" y="410286"/>
                  </a:moveTo>
                  <a:lnTo>
                    <a:pt x="502539" y="410286"/>
                  </a:lnTo>
                  <a:lnTo>
                    <a:pt x="502539" y="451104"/>
                  </a:lnTo>
                  <a:lnTo>
                    <a:pt x="483235" y="451104"/>
                  </a:lnTo>
                  <a:lnTo>
                    <a:pt x="482473" y="442036"/>
                  </a:lnTo>
                  <a:lnTo>
                    <a:pt x="480060" y="435000"/>
                  </a:lnTo>
                  <a:lnTo>
                    <a:pt x="476631" y="431063"/>
                  </a:lnTo>
                  <a:lnTo>
                    <a:pt x="476631" y="447548"/>
                  </a:lnTo>
                  <a:lnTo>
                    <a:pt x="476618" y="462267"/>
                  </a:lnTo>
                  <a:lnTo>
                    <a:pt x="475195" y="467829"/>
                  </a:lnTo>
                  <a:lnTo>
                    <a:pt x="475068" y="468236"/>
                  </a:lnTo>
                  <a:lnTo>
                    <a:pt x="471932" y="472770"/>
                  </a:lnTo>
                  <a:lnTo>
                    <a:pt x="468884" y="477342"/>
                  </a:lnTo>
                  <a:lnTo>
                    <a:pt x="464566" y="479628"/>
                  </a:lnTo>
                  <a:lnTo>
                    <a:pt x="453771" y="479628"/>
                  </a:lnTo>
                  <a:lnTo>
                    <a:pt x="449580" y="477342"/>
                  </a:lnTo>
                  <a:lnTo>
                    <a:pt x="443230" y="468236"/>
                  </a:lnTo>
                  <a:lnTo>
                    <a:pt x="441579" y="462267"/>
                  </a:lnTo>
                  <a:lnTo>
                    <a:pt x="441579" y="447548"/>
                  </a:lnTo>
                  <a:lnTo>
                    <a:pt x="443230" y="441604"/>
                  </a:lnTo>
                  <a:lnTo>
                    <a:pt x="449580" y="432536"/>
                  </a:lnTo>
                  <a:lnTo>
                    <a:pt x="453771" y="430263"/>
                  </a:lnTo>
                  <a:lnTo>
                    <a:pt x="464566" y="430263"/>
                  </a:lnTo>
                  <a:lnTo>
                    <a:pt x="468757" y="432536"/>
                  </a:lnTo>
                  <a:lnTo>
                    <a:pt x="475107" y="441604"/>
                  </a:lnTo>
                  <a:lnTo>
                    <a:pt x="476631" y="447548"/>
                  </a:lnTo>
                  <a:lnTo>
                    <a:pt x="476631" y="431063"/>
                  </a:lnTo>
                  <a:lnTo>
                    <a:pt x="475945" y="430263"/>
                  </a:lnTo>
                  <a:lnTo>
                    <a:pt x="471551" y="425030"/>
                  </a:lnTo>
                  <a:lnTo>
                    <a:pt x="465963" y="422541"/>
                  </a:lnTo>
                  <a:lnTo>
                    <a:pt x="451612" y="422541"/>
                  </a:lnTo>
                  <a:lnTo>
                    <a:pt x="445643" y="425513"/>
                  </a:lnTo>
                  <a:lnTo>
                    <a:pt x="437261" y="437375"/>
                  </a:lnTo>
                  <a:lnTo>
                    <a:pt x="435102" y="445185"/>
                  </a:lnTo>
                  <a:lnTo>
                    <a:pt x="435102" y="464604"/>
                  </a:lnTo>
                  <a:lnTo>
                    <a:pt x="437261" y="472440"/>
                  </a:lnTo>
                  <a:lnTo>
                    <a:pt x="441452" y="478396"/>
                  </a:lnTo>
                  <a:lnTo>
                    <a:pt x="445770" y="484365"/>
                  </a:lnTo>
                  <a:lnTo>
                    <a:pt x="451612" y="487349"/>
                  </a:lnTo>
                  <a:lnTo>
                    <a:pt x="465963" y="487349"/>
                  </a:lnTo>
                  <a:lnTo>
                    <a:pt x="471551" y="484860"/>
                  </a:lnTo>
                  <a:lnTo>
                    <a:pt x="475945" y="479628"/>
                  </a:lnTo>
                  <a:lnTo>
                    <a:pt x="480060" y="474891"/>
                  </a:lnTo>
                  <a:lnTo>
                    <a:pt x="482473" y="467829"/>
                  </a:lnTo>
                  <a:lnTo>
                    <a:pt x="483235" y="458685"/>
                  </a:lnTo>
                  <a:lnTo>
                    <a:pt x="502539" y="458685"/>
                  </a:lnTo>
                  <a:lnTo>
                    <a:pt x="502539" y="499516"/>
                  </a:lnTo>
                  <a:lnTo>
                    <a:pt x="509143" y="499516"/>
                  </a:lnTo>
                  <a:lnTo>
                    <a:pt x="509143" y="458685"/>
                  </a:lnTo>
                  <a:lnTo>
                    <a:pt x="509143" y="451104"/>
                  </a:lnTo>
                  <a:lnTo>
                    <a:pt x="509143" y="410286"/>
                  </a:lnTo>
                  <a:close/>
                </a:path>
                <a:path w="1809114" h="499745">
                  <a:moveTo>
                    <a:pt x="509270" y="206057"/>
                  </a:moveTo>
                  <a:lnTo>
                    <a:pt x="502539" y="206057"/>
                  </a:lnTo>
                  <a:lnTo>
                    <a:pt x="502539" y="295300"/>
                  </a:lnTo>
                  <a:lnTo>
                    <a:pt x="509270" y="295300"/>
                  </a:lnTo>
                  <a:lnTo>
                    <a:pt x="509270" y="206057"/>
                  </a:lnTo>
                  <a:close/>
                </a:path>
                <a:path w="1809114" h="499745">
                  <a:moveTo>
                    <a:pt x="524383" y="114274"/>
                  </a:moveTo>
                  <a:lnTo>
                    <a:pt x="428117" y="114274"/>
                  </a:lnTo>
                  <a:lnTo>
                    <a:pt x="428117" y="121691"/>
                  </a:lnTo>
                  <a:lnTo>
                    <a:pt x="524383" y="121691"/>
                  </a:lnTo>
                  <a:lnTo>
                    <a:pt x="524383" y="114274"/>
                  </a:lnTo>
                  <a:close/>
                </a:path>
                <a:path w="1809114" h="499745">
                  <a:moveTo>
                    <a:pt x="524383" y="16243"/>
                  </a:moveTo>
                  <a:lnTo>
                    <a:pt x="473837" y="16243"/>
                  </a:lnTo>
                  <a:lnTo>
                    <a:pt x="473837" y="0"/>
                  </a:lnTo>
                  <a:lnTo>
                    <a:pt x="467106" y="0"/>
                  </a:lnTo>
                  <a:lnTo>
                    <a:pt x="467106" y="16243"/>
                  </a:lnTo>
                  <a:lnTo>
                    <a:pt x="428117" y="16243"/>
                  </a:lnTo>
                  <a:lnTo>
                    <a:pt x="428117" y="23672"/>
                  </a:lnTo>
                  <a:lnTo>
                    <a:pt x="524383" y="23672"/>
                  </a:lnTo>
                  <a:lnTo>
                    <a:pt x="524383" y="16243"/>
                  </a:lnTo>
                  <a:close/>
                </a:path>
                <a:path w="1809114" h="499745">
                  <a:moveTo>
                    <a:pt x="660781" y="238023"/>
                  </a:moveTo>
                  <a:lnTo>
                    <a:pt x="654177" y="238023"/>
                  </a:lnTo>
                  <a:lnTo>
                    <a:pt x="654177" y="262509"/>
                  </a:lnTo>
                  <a:lnTo>
                    <a:pt x="641731" y="262509"/>
                  </a:lnTo>
                  <a:lnTo>
                    <a:pt x="641731" y="269887"/>
                  </a:lnTo>
                  <a:lnTo>
                    <a:pt x="654177" y="269887"/>
                  </a:lnTo>
                  <a:lnTo>
                    <a:pt x="654177" y="294360"/>
                  </a:lnTo>
                  <a:lnTo>
                    <a:pt x="660781" y="294360"/>
                  </a:lnTo>
                  <a:lnTo>
                    <a:pt x="660781" y="238023"/>
                  </a:lnTo>
                  <a:close/>
                </a:path>
                <a:path w="1809114" h="499745">
                  <a:moveTo>
                    <a:pt x="698233" y="273443"/>
                  </a:moveTo>
                  <a:lnTo>
                    <a:pt x="698207" y="259016"/>
                  </a:lnTo>
                  <a:lnTo>
                    <a:pt x="696595" y="253441"/>
                  </a:lnTo>
                  <a:lnTo>
                    <a:pt x="694347" y="250494"/>
                  </a:lnTo>
                  <a:lnTo>
                    <a:pt x="691883" y="247269"/>
                  </a:lnTo>
                  <a:lnTo>
                    <a:pt x="691883" y="261277"/>
                  </a:lnTo>
                  <a:lnTo>
                    <a:pt x="691883" y="271106"/>
                  </a:lnTo>
                  <a:lnTo>
                    <a:pt x="690880" y="274929"/>
                  </a:lnTo>
                  <a:lnTo>
                    <a:pt x="687044" y="280593"/>
                  </a:lnTo>
                  <a:lnTo>
                    <a:pt x="684530" y="282003"/>
                  </a:lnTo>
                  <a:lnTo>
                    <a:pt x="678434" y="282003"/>
                  </a:lnTo>
                  <a:lnTo>
                    <a:pt x="675881" y="280581"/>
                  </a:lnTo>
                  <a:lnTo>
                    <a:pt x="672084" y="274980"/>
                  </a:lnTo>
                  <a:lnTo>
                    <a:pt x="671195" y="271106"/>
                  </a:lnTo>
                  <a:lnTo>
                    <a:pt x="671195" y="261277"/>
                  </a:lnTo>
                  <a:lnTo>
                    <a:pt x="672084" y="257429"/>
                  </a:lnTo>
                  <a:lnTo>
                    <a:pt x="674116" y="254647"/>
                  </a:lnTo>
                  <a:lnTo>
                    <a:pt x="676021" y="251879"/>
                  </a:lnTo>
                  <a:lnTo>
                    <a:pt x="678434" y="250494"/>
                  </a:lnTo>
                  <a:lnTo>
                    <a:pt x="684530" y="250494"/>
                  </a:lnTo>
                  <a:lnTo>
                    <a:pt x="687070" y="251879"/>
                  </a:lnTo>
                  <a:lnTo>
                    <a:pt x="690880" y="257467"/>
                  </a:lnTo>
                  <a:lnTo>
                    <a:pt x="691883" y="261277"/>
                  </a:lnTo>
                  <a:lnTo>
                    <a:pt x="691883" y="247269"/>
                  </a:lnTo>
                  <a:lnTo>
                    <a:pt x="690219" y="245084"/>
                  </a:lnTo>
                  <a:lnTo>
                    <a:pt x="686308" y="243014"/>
                  </a:lnTo>
                  <a:lnTo>
                    <a:pt x="676656" y="243014"/>
                  </a:lnTo>
                  <a:lnTo>
                    <a:pt x="672706" y="245097"/>
                  </a:lnTo>
                  <a:lnTo>
                    <a:pt x="666369" y="253352"/>
                  </a:lnTo>
                  <a:lnTo>
                    <a:pt x="664845" y="259016"/>
                  </a:lnTo>
                  <a:lnTo>
                    <a:pt x="664845" y="273443"/>
                  </a:lnTo>
                  <a:lnTo>
                    <a:pt x="666369" y="279133"/>
                  </a:lnTo>
                  <a:lnTo>
                    <a:pt x="672719" y="287413"/>
                  </a:lnTo>
                  <a:lnTo>
                    <a:pt x="676656" y="289471"/>
                  </a:lnTo>
                  <a:lnTo>
                    <a:pt x="686308" y="289471"/>
                  </a:lnTo>
                  <a:lnTo>
                    <a:pt x="690245" y="287388"/>
                  </a:lnTo>
                  <a:lnTo>
                    <a:pt x="694334" y="282003"/>
                  </a:lnTo>
                  <a:lnTo>
                    <a:pt x="696595" y="279044"/>
                  </a:lnTo>
                  <a:lnTo>
                    <a:pt x="698233" y="273443"/>
                  </a:lnTo>
                  <a:close/>
                </a:path>
                <a:path w="1809114" h="499745">
                  <a:moveTo>
                    <a:pt x="700913" y="215836"/>
                  </a:moveTo>
                  <a:lnTo>
                    <a:pt x="642239" y="215836"/>
                  </a:lnTo>
                  <a:lnTo>
                    <a:pt x="642239" y="223316"/>
                  </a:lnTo>
                  <a:lnTo>
                    <a:pt x="673735" y="223316"/>
                  </a:lnTo>
                  <a:lnTo>
                    <a:pt x="673735" y="239763"/>
                  </a:lnTo>
                  <a:lnTo>
                    <a:pt x="680212" y="239763"/>
                  </a:lnTo>
                  <a:lnTo>
                    <a:pt x="680212" y="223316"/>
                  </a:lnTo>
                  <a:lnTo>
                    <a:pt x="700913" y="223316"/>
                  </a:lnTo>
                  <a:lnTo>
                    <a:pt x="700913" y="215836"/>
                  </a:lnTo>
                  <a:close/>
                </a:path>
                <a:path w="1809114" h="499745">
                  <a:moveTo>
                    <a:pt x="715772" y="185826"/>
                  </a:moveTo>
                  <a:lnTo>
                    <a:pt x="687552" y="153924"/>
                  </a:lnTo>
                  <a:lnTo>
                    <a:pt x="650875" y="142544"/>
                  </a:lnTo>
                  <a:lnTo>
                    <a:pt x="650875" y="187464"/>
                  </a:lnTo>
                  <a:lnTo>
                    <a:pt x="657479" y="187464"/>
                  </a:lnTo>
                  <a:lnTo>
                    <a:pt x="657479" y="150520"/>
                  </a:lnTo>
                  <a:lnTo>
                    <a:pt x="666254" y="152146"/>
                  </a:lnTo>
                  <a:lnTo>
                    <a:pt x="701484" y="177241"/>
                  </a:lnTo>
                  <a:lnTo>
                    <a:pt x="709676" y="191554"/>
                  </a:lnTo>
                  <a:lnTo>
                    <a:pt x="715772" y="185826"/>
                  </a:lnTo>
                  <a:close/>
                </a:path>
                <a:path w="1809114" h="499745">
                  <a:moveTo>
                    <a:pt x="717677" y="84366"/>
                  </a:moveTo>
                  <a:lnTo>
                    <a:pt x="717613" y="76885"/>
                  </a:lnTo>
                  <a:lnTo>
                    <a:pt x="717524" y="65176"/>
                  </a:lnTo>
                  <a:lnTo>
                    <a:pt x="717118" y="49745"/>
                  </a:lnTo>
                  <a:lnTo>
                    <a:pt x="716432" y="38100"/>
                  </a:lnTo>
                  <a:lnTo>
                    <a:pt x="715518" y="30213"/>
                  </a:lnTo>
                  <a:lnTo>
                    <a:pt x="709041" y="31064"/>
                  </a:lnTo>
                  <a:lnTo>
                    <a:pt x="709942" y="37528"/>
                  </a:lnTo>
                  <a:lnTo>
                    <a:pt x="710577" y="47307"/>
                  </a:lnTo>
                  <a:lnTo>
                    <a:pt x="710946" y="60439"/>
                  </a:lnTo>
                  <a:lnTo>
                    <a:pt x="711073" y="76885"/>
                  </a:lnTo>
                  <a:lnTo>
                    <a:pt x="686054" y="76885"/>
                  </a:lnTo>
                  <a:lnTo>
                    <a:pt x="686054" y="47764"/>
                  </a:lnTo>
                  <a:lnTo>
                    <a:pt x="686054" y="40335"/>
                  </a:lnTo>
                  <a:lnTo>
                    <a:pt x="650748" y="40335"/>
                  </a:lnTo>
                  <a:lnTo>
                    <a:pt x="650748" y="84366"/>
                  </a:lnTo>
                  <a:lnTo>
                    <a:pt x="657352" y="84366"/>
                  </a:lnTo>
                  <a:lnTo>
                    <a:pt x="657352" y="47764"/>
                  </a:lnTo>
                  <a:lnTo>
                    <a:pt x="679577" y="47764"/>
                  </a:lnTo>
                  <a:lnTo>
                    <a:pt x="679577" y="84366"/>
                  </a:lnTo>
                  <a:lnTo>
                    <a:pt x="717677" y="84366"/>
                  </a:lnTo>
                  <a:close/>
                </a:path>
                <a:path w="1809114" h="499745">
                  <a:moveTo>
                    <a:pt x="737730" y="236334"/>
                  </a:moveTo>
                  <a:lnTo>
                    <a:pt x="736269" y="228803"/>
                  </a:lnTo>
                  <a:lnTo>
                    <a:pt x="736155" y="228422"/>
                  </a:lnTo>
                  <a:lnTo>
                    <a:pt x="732866" y="222719"/>
                  </a:lnTo>
                  <a:lnTo>
                    <a:pt x="731393" y="220103"/>
                  </a:lnTo>
                  <a:lnTo>
                    <a:pt x="731393" y="238823"/>
                  </a:lnTo>
                  <a:lnTo>
                    <a:pt x="731393" y="254546"/>
                  </a:lnTo>
                  <a:lnTo>
                    <a:pt x="730504" y="260489"/>
                  </a:lnTo>
                  <a:lnTo>
                    <a:pt x="728319" y="264845"/>
                  </a:lnTo>
                  <a:lnTo>
                    <a:pt x="726567" y="268566"/>
                  </a:lnTo>
                  <a:lnTo>
                    <a:pt x="723900" y="270586"/>
                  </a:lnTo>
                  <a:lnTo>
                    <a:pt x="717042" y="270586"/>
                  </a:lnTo>
                  <a:lnTo>
                    <a:pt x="714375" y="268541"/>
                  </a:lnTo>
                  <a:lnTo>
                    <a:pt x="710565" y="260362"/>
                  </a:lnTo>
                  <a:lnTo>
                    <a:pt x="709688" y="254546"/>
                  </a:lnTo>
                  <a:lnTo>
                    <a:pt x="709688" y="238823"/>
                  </a:lnTo>
                  <a:lnTo>
                    <a:pt x="710565" y="232981"/>
                  </a:lnTo>
                  <a:lnTo>
                    <a:pt x="714387" y="224751"/>
                  </a:lnTo>
                  <a:lnTo>
                    <a:pt x="717042" y="222719"/>
                  </a:lnTo>
                  <a:lnTo>
                    <a:pt x="723900" y="222719"/>
                  </a:lnTo>
                  <a:lnTo>
                    <a:pt x="726567" y="224764"/>
                  </a:lnTo>
                  <a:lnTo>
                    <a:pt x="728472" y="228803"/>
                  </a:lnTo>
                  <a:lnTo>
                    <a:pt x="730504" y="232854"/>
                  </a:lnTo>
                  <a:lnTo>
                    <a:pt x="731393" y="238823"/>
                  </a:lnTo>
                  <a:lnTo>
                    <a:pt x="731393" y="220103"/>
                  </a:lnTo>
                  <a:lnTo>
                    <a:pt x="729970" y="217563"/>
                  </a:lnTo>
                  <a:lnTo>
                    <a:pt x="725805" y="214845"/>
                  </a:lnTo>
                  <a:lnTo>
                    <a:pt x="715264" y="214845"/>
                  </a:lnTo>
                  <a:lnTo>
                    <a:pt x="711060" y="217576"/>
                  </a:lnTo>
                  <a:lnTo>
                    <a:pt x="707986" y="223037"/>
                  </a:lnTo>
                  <a:lnTo>
                    <a:pt x="704850" y="228422"/>
                  </a:lnTo>
                  <a:lnTo>
                    <a:pt x="703326" y="236334"/>
                  </a:lnTo>
                  <a:lnTo>
                    <a:pt x="703326" y="256971"/>
                  </a:lnTo>
                  <a:lnTo>
                    <a:pt x="704850" y="264845"/>
                  </a:lnTo>
                  <a:lnTo>
                    <a:pt x="707898" y="270332"/>
                  </a:lnTo>
                  <a:lnTo>
                    <a:pt x="711073" y="275818"/>
                  </a:lnTo>
                  <a:lnTo>
                    <a:pt x="715264" y="278561"/>
                  </a:lnTo>
                  <a:lnTo>
                    <a:pt x="725805" y="278561"/>
                  </a:lnTo>
                  <a:lnTo>
                    <a:pt x="729996" y="275805"/>
                  </a:lnTo>
                  <a:lnTo>
                    <a:pt x="732878" y="270586"/>
                  </a:lnTo>
                  <a:lnTo>
                    <a:pt x="736193" y="264845"/>
                  </a:lnTo>
                  <a:lnTo>
                    <a:pt x="736269" y="264528"/>
                  </a:lnTo>
                  <a:lnTo>
                    <a:pt x="737730" y="256971"/>
                  </a:lnTo>
                  <a:lnTo>
                    <a:pt x="737730" y="236334"/>
                  </a:lnTo>
                  <a:close/>
                </a:path>
                <a:path w="1809114" h="499745">
                  <a:moveTo>
                    <a:pt x="738505" y="118859"/>
                  </a:moveTo>
                  <a:lnTo>
                    <a:pt x="688594" y="118859"/>
                  </a:lnTo>
                  <a:lnTo>
                    <a:pt x="688594" y="101612"/>
                  </a:lnTo>
                  <a:lnTo>
                    <a:pt x="681863" y="101612"/>
                  </a:lnTo>
                  <a:lnTo>
                    <a:pt x="681863" y="118859"/>
                  </a:lnTo>
                  <a:lnTo>
                    <a:pt x="642239" y="118859"/>
                  </a:lnTo>
                  <a:lnTo>
                    <a:pt x="642239" y="126288"/>
                  </a:lnTo>
                  <a:lnTo>
                    <a:pt x="738505" y="126288"/>
                  </a:lnTo>
                  <a:lnTo>
                    <a:pt x="738505" y="118859"/>
                  </a:lnTo>
                  <a:close/>
                </a:path>
                <a:path w="1809114" h="499745">
                  <a:moveTo>
                    <a:pt x="738505" y="12674"/>
                  </a:moveTo>
                  <a:lnTo>
                    <a:pt x="642239" y="12674"/>
                  </a:lnTo>
                  <a:lnTo>
                    <a:pt x="642239" y="20091"/>
                  </a:lnTo>
                  <a:lnTo>
                    <a:pt x="738505" y="20091"/>
                  </a:lnTo>
                  <a:lnTo>
                    <a:pt x="738505" y="12674"/>
                  </a:lnTo>
                  <a:close/>
                </a:path>
                <a:path w="1809114" h="499745">
                  <a:moveTo>
                    <a:pt x="872236" y="216039"/>
                  </a:moveTo>
                  <a:lnTo>
                    <a:pt x="865505" y="216039"/>
                  </a:lnTo>
                  <a:lnTo>
                    <a:pt x="865505" y="286334"/>
                  </a:lnTo>
                  <a:lnTo>
                    <a:pt x="872236" y="286334"/>
                  </a:lnTo>
                  <a:lnTo>
                    <a:pt x="872236" y="216039"/>
                  </a:lnTo>
                  <a:close/>
                </a:path>
                <a:path w="1809114" h="499745">
                  <a:moveTo>
                    <a:pt x="907796" y="82715"/>
                  </a:moveTo>
                  <a:lnTo>
                    <a:pt x="886587" y="49466"/>
                  </a:lnTo>
                  <a:lnTo>
                    <a:pt x="881380" y="47066"/>
                  </a:lnTo>
                  <a:lnTo>
                    <a:pt x="886333" y="44640"/>
                  </a:lnTo>
                  <a:lnTo>
                    <a:pt x="891413" y="40043"/>
                  </a:lnTo>
                  <a:lnTo>
                    <a:pt x="896366" y="33286"/>
                  </a:lnTo>
                  <a:lnTo>
                    <a:pt x="901446" y="26517"/>
                  </a:lnTo>
                  <a:lnTo>
                    <a:pt x="905256" y="19227"/>
                  </a:lnTo>
                  <a:lnTo>
                    <a:pt x="907669" y="11417"/>
                  </a:lnTo>
                  <a:lnTo>
                    <a:pt x="901700" y="6134"/>
                  </a:lnTo>
                  <a:lnTo>
                    <a:pt x="899426" y="14109"/>
                  </a:lnTo>
                  <a:lnTo>
                    <a:pt x="896429" y="21247"/>
                  </a:lnTo>
                  <a:lnTo>
                    <a:pt x="892657" y="27559"/>
                  </a:lnTo>
                  <a:lnTo>
                    <a:pt x="888111" y="33032"/>
                  </a:lnTo>
                  <a:lnTo>
                    <a:pt x="881507" y="39801"/>
                  </a:lnTo>
                  <a:lnTo>
                    <a:pt x="875284" y="43180"/>
                  </a:lnTo>
                  <a:lnTo>
                    <a:pt x="864108" y="43180"/>
                  </a:lnTo>
                  <a:lnTo>
                    <a:pt x="864108" y="50863"/>
                  </a:lnTo>
                  <a:lnTo>
                    <a:pt x="875157" y="50863"/>
                  </a:lnTo>
                  <a:lnTo>
                    <a:pt x="881507" y="54190"/>
                  </a:lnTo>
                  <a:lnTo>
                    <a:pt x="901827" y="87807"/>
                  </a:lnTo>
                  <a:lnTo>
                    <a:pt x="907796" y="82715"/>
                  </a:lnTo>
                  <a:close/>
                </a:path>
                <a:path w="1809114" h="499745">
                  <a:moveTo>
                    <a:pt x="907923" y="186969"/>
                  </a:moveTo>
                  <a:lnTo>
                    <a:pt x="907542" y="145580"/>
                  </a:lnTo>
                  <a:lnTo>
                    <a:pt x="906145" y="135064"/>
                  </a:lnTo>
                  <a:lnTo>
                    <a:pt x="899795" y="136309"/>
                  </a:lnTo>
                  <a:lnTo>
                    <a:pt x="900430" y="139966"/>
                  </a:lnTo>
                  <a:lnTo>
                    <a:pt x="900938" y="144233"/>
                  </a:lnTo>
                  <a:lnTo>
                    <a:pt x="901065" y="149098"/>
                  </a:lnTo>
                  <a:lnTo>
                    <a:pt x="901230" y="153746"/>
                  </a:lnTo>
                  <a:lnTo>
                    <a:pt x="901344" y="160350"/>
                  </a:lnTo>
                  <a:lnTo>
                    <a:pt x="901446" y="179489"/>
                  </a:lnTo>
                  <a:lnTo>
                    <a:pt x="886460" y="179489"/>
                  </a:lnTo>
                  <a:lnTo>
                    <a:pt x="886460" y="151422"/>
                  </a:lnTo>
                  <a:lnTo>
                    <a:pt x="886460" y="143992"/>
                  </a:lnTo>
                  <a:lnTo>
                    <a:pt x="860552" y="143992"/>
                  </a:lnTo>
                  <a:lnTo>
                    <a:pt x="860552" y="186969"/>
                  </a:lnTo>
                  <a:lnTo>
                    <a:pt x="867156" y="186969"/>
                  </a:lnTo>
                  <a:lnTo>
                    <a:pt x="867156" y="151422"/>
                  </a:lnTo>
                  <a:lnTo>
                    <a:pt x="880110" y="151422"/>
                  </a:lnTo>
                  <a:lnTo>
                    <a:pt x="880110" y="186969"/>
                  </a:lnTo>
                  <a:lnTo>
                    <a:pt x="907923" y="186969"/>
                  </a:lnTo>
                  <a:close/>
                </a:path>
                <a:path w="1809114" h="499745">
                  <a:moveTo>
                    <a:pt x="910844" y="214845"/>
                  </a:moveTo>
                  <a:lnTo>
                    <a:pt x="904240" y="214845"/>
                  </a:lnTo>
                  <a:lnTo>
                    <a:pt x="904240" y="231089"/>
                  </a:lnTo>
                  <a:lnTo>
                    <a:pt x="877189" y="229654"/>
                  </a:lnTo>
                  <a:lnTo>
                    <a:pt x="877189" y="236982"/>
                  </a:lnTo>
                  <a:lnTo>
                    <a:pt x="904240" y="238417"/>
                  </a:lnTo>
                  <a:lnTo>
                    <a:pt x="904240" y="264147"/>
                  </a:lnTo>
                  <a:lnTo>
                    <a:pt x="877189" y="265391"/>
                  </a:lnTo>
                  <a:lnTo>
                    <a:pt x="877189" y="272719"/>
                  </a:lnTo>
                  <a:lnTo>
                    <a:pt x="904240" y="271526"/>
                  </a:lnTo>
                  <a:lnTo>
                    <a:pt x="904240" y="287528"/>
                  </a:lnTo>
                  <a:lnTo>
                    <a:pt x="910844" y="287528"/>
                  </a:lnTo>
                  <a:lnTo>
                    <a:pt x="910844" y="271526"/>
                  </a:lnTo>
                  <a:lnTo>
                    <a:pt x="910844" y="231089"/>
                  </a:lnTo>
                  <a:lnTo>
                    <a:pt x="910844" y="214845"/>
                  </a:lnTo>
                  <a:close/>
                </a:path>
                <a:path w="1809114" h="499745">
                  <a:moveTo>
                    <a:pt x="912749" y="118364"/>
                  </a:moveTo>
                  <a:lnTo>
                    <a:pt x="888492" y="118364"/>
                  </a:lnTo>
                  <a:lnTo>
                    <a:pt x="888492" y="103860"/>
                  </a:lnTo>
                  <a:lnTo>
                    <a:pt x="881888" y="103860"/>
                  </a:lnTo>
                  <a:lnTo>
                    <a:pt x="881888" y="118364"/>
                  </a:lnTo>
                  <a:lnTo>
                    <a:pt x="856361" y="118364"/>
                  </a:lnTo>
                  <a:lnTo>
                    <a:pt x="856361" y="125793"/>
                  </a:lnTo>
                  <a:lnTo>
                    <a:pt x="912749" y="125793"/>
                  </a:lnTo>
                  <a:lnTo>
                    <a:pt x="912749" y="118364"/>
                  </a:lnTo>
                  <a:close/>
                </a:path>
                <a:path w="1809114" h="499745">
                  <a:moveTo>
                    <a:pt x="936498" y="2349"/>
                  </a:moveTo>
                  <a:lnTo>
                    <a:pt x="929767" y="2349"/>
                  </a:lnTo>
                  <a:lnTo>
                    <a:pt x="929767" y="91592"/>
                  </a:lnTo>
                  <a:lnTo>
                    <a:pt x="936498" y="91592"/>
                  </a:lnTo>
                  <a:lnTo>
                    <a:pt x="936498" y="2349"/>
                  </a:lnTo>
                  <a:close/>
                </a:path>
                <a:path w="1809114" h="499745">
                  <a:moveTo>
                    <a:pt x="937260" y="206565"/>
                  </a:moveTo>
                  <a:lnTo>
                    <a:pt x="930656" y="206565"/>
                  </a:lnTo>
                  <a:lnTo>
                    <a:pt x="930656" y="295808"/>
                  </a:lnTo>
                  <a:lnTo>
                    <a:pt x="937260" y="295808"/>
                  </a:lnTo>
                  <a:lnTo>
                    <a:pt x="937260" y="206565"/>
                  </a:lnTo>
                  <a:close/>
                </a:path>
                <a:path w="1809114" h="499745">
                  <a:moveTo>
                    <a:pt x="951230" y="137871"/>
                  </a:moveTo>
                  <a:lnTo>
                    <a:pt x="949706" y="130098"/>
                  </a:lnTo>
                  <a:lnTo>
                    <a:pt x="946404" y="124548"/>
                  </a:lnTo>
                  <a:lnTo>
                    <a:pt x="944867" y="121843"/>
                  </a:lnTo>
                  <a:lnTo>
                    <a:pt x="944867" y="140373"/>
                  </a:lnTo>
                  <a:lnTo>
                    <a:pt x="944867" y="155689"/>
                  </a:lnTo>
                  <a:lnTo>
                    <a:pt x="943991" y="161404"/>
                  </a:lnTo>
                  <a:lnTo>
                    <a:pt x="941781" y="166014"/>
                  </a:lnTo>
                  <a:lnTo>
                    <a:pt x="940028" y="169468"/>
                  </a:lnTo>
                  <a:lnTo>
                    <a:pt x="937387" y="171462"/>
                  </a:lnTo>
                  <a:lnTo>
                    <a:pt x="930148" y="171462"/>
                  </a:lnTo>
                  <a:lnTo>
                    <a:pt x="927468" y="169456"/>
                  </a:lnTo>
                  <a:lnTo>
                    <a:pt x="925423" y="165430"/>
                  </a:lnTo>
                  <a:lnTo>
                    <a:pt x="923544" y="161493"/>
                  </a:lnTo>
                  <a:lnTo>
                    <a:pt x="922528" y="155689"/>
                  </a:lnTo>
                  <a:lnTo>
                    <a:pt x="922528" y="140373"/>
                  </a:lnTo>
                  <a:lnTo>
                    <a:pt x="923544" y="134518"/>
                  </a:lnTo>
                  <a:lnTo>
                    <a:pt x="925779" y="130098"/>
                  </a:lnTo>
                  <a:lnTo>
                    <a:pt x="927481" y="126542"/>
                  </a:lnTo>
                  <a:lnTo>
                    <a:pt x="930275" y="124548"/>
                  </a:lnTo>
                  <a:lnTo>
                    <a:pt x="937260" y="124548"/>
                  </a:lnTo>
                  <a:lnTo>
                    <a:pt x="940054" y="126555"/>
                  </a:lnTo>
                  <a:lnTo>
                    <a:pt x="941959" y="130581"/>
                  </a:lnTo>
                  <a:lnTo>
                    <a:pt x="943991" y="134607"/>
                  </a:lnTo>
                  <a:lnTo>
                    <a:pt x="944867" y="140373"/>
                  </a:lnTo>
                  <a:lnTo>
                    <a:pt x="944867" y="121843"/>
                  </a:lnTo>
                  <a:lnTo>
                    <a:pt x="943483" y="119392"/>
                  </a:lnTo>
                  <a:lnTo>
                    <a:pt x="939165" y="116725"/>
                  </a:lnTo>
                  <a:lnTo>
                    <a:pt x="928370" y="116725"/>
                  </a:lnTo>
                  <a:lnTo>
                    <a:pt x="916190" y="158254"/>
                  </a:lnTo>
                  <a:lnTo>
                    <a:pt x="917829" y="165887"/>
                  </a:lnTo>
                  <a:lnTo>
                    <a:pt x="921092" y="171462"/>
                  </a:lnTo>
                  <a:lnTo>
                    <a:pt x="924052" y="176695"/>
                  </a:lnTo>
                  <a:lnTo>
                    <a:pt x="928370" y="179387"/>
                  </a:lnTo>
                  <a:lnTo>
                    <a:pt x="939165" y="179387"/>
                  </a:lnTo>
                  <a:lnTo>
                    <a:pt x="943356" y="176720"/>
                  </a:lnTo>
                  <a:lnTo>
                    <a:pt x="946467" y="171462"/>
                  </a:lnTo>
                  <a:lnTo>
                    <a:pt x="949706" y="166014"/>
                  </a:lnTo>
                  <a:lnTo>
                    <a:pt x="951230" y="158254"/>
                  </a:lnTo>
                  <a:lnTo>
                    <a:pt x="951230" y="137871"/>
                  </a:lnTo>
                  <a:close/>
                </a:path>
                <a:path w="1809114" h="499745">
                  <a:moveTo>
                    <a:pt x="1107694" y="322338"/>
                  </a:moveTo>
                  <a:lnTo>
                    <a:pt x="1100963" y="322338"/>
                  </a:lnTo>
                  <a:lnTo>
                    <a:pt x="1100963" y="376491"/>
                  </a:lnTo>
                  <a:lnTo>
                    <a:pt x="1073912" y="376491"/>
                  </a:lnTo>
                  <a:lnTo>
                    <a:pt x="1073912" y="383921"/>
                  </a:lnTo>
                  <a:lnTo>
                    <a:pt x="1107694" y="383921"/>
                  </a:lnTo>
                  <a:lnTo>
                    <a:pt x="1107694" y="322338"/>
                  </a:lnTo>
                  <a:close/>
                </a:path>
                <a:path w="1809114" h="499745">
                  <a:moveTo>
                    <a:pt x="1117600" y="286943"/>
                  </a:moveTo>
                  <a:lnTo>
                    <a:pt x="1101915" y="267195"/>
                  </a:lnTo>
                  <a:lnTo>
                    <a:pt x="1099693" y="265417"/>
                  </a:lnTo>
                  <a:lnTo>
                    <a:pt x="1095883" y="263563"/>
                  </a:lnTo>
                  <a:lnTo>
                    <a:pt x="1099058" y="262166"/>
                  </a:lnTo>
                  <a:lnTo>
                    <a:pt x="1101559" y="260070"/>
                  </a:lnTo>
                  <a:lnTo>
                    <a:pt x="1102487" y="259295"/>
                  </a:lnTo>
                  <a:lnTo>
                    <a:pt x="1106043" y="254965"/>
                  </a:lnTo>
                  <a:lnTo>
                    <a:pt x="1109726" y="250621"/>
                  </a:lnTo>
                  <a:lnTo>
                    <a:pt x="1112774" y="245795"/>
                  </a:lnTo>
                  <a:lnTo>
                    <a:pt x="1115187" y="240474"/>
                  </a:lnTo>
                  <a:lnTo>
                    <a:pt x="1109472" y="235445"/>
                  </a:lnTo>
                  <a:lnTo>
                    <a:pt x="1107313" y="242150"/>
                  </a:lnTo>
                  <a:lnTo>
                    <a:pt x="1103630" y="247942"/>
                  </a:lnTo>
                  <a:lnTo>
                    <a:pt x="1093470" y="257644"/>
                  </a:lnTo>
                  <a:lnTo>
                    <a:pt x="1088009" y="260070"/>
                  </a:lnTo>
                  <a:lnTo>
                    <a:pt x="1080389" y="260070"/>
                  </a:lnTo>
                  <a:lnTo>
                    <a:pt x="1080389" y="238226"/>
                  </a:lnTo>
                  <a:lnTo>
                    <a:pt x="1073785" y="238226"/>
                  </a:lnTo>
                  <a:lnTo>
                    <a:pt x="1073785" y="288734"/>
                  </a:lnTo>
                  <a:lnTo>
                    <a:pt x="1080389" y="288734"/>
                  </a:lnTo>
                  <a:lnTo>
                    <a:pt x="1080389" y="267195"/>
                  </a:lnTo>
                  <a:lnTo>
                    <a:pt x="1088136" y="267195"/>
                  </a:lnTo>
                  <a:lnTo>
                    <a:pt x="1112647" y="292227"/>
                  </a:lnTo>
                  <a:lnTo>
                    <a:pt x="1117600" y="286943"/>
                  </a:lnTo>
                  <a:close/>
                </a:path>
                <a:path w="1809114" h="499745">
                  <a:moveTo>
                    <a:pt x="1118616" y="216446"/>
                  </a:moveTo>
                  <a:lnTo>
                    <a:pt x="1070483" y="216446"/>
                  </a:lnTo>
                  <a:lnTo>
                    <a:pt x="1070483" y="223926"/>
                  </a:lnTo>
                  <a:lnTo>
                    <a:pt x="1118616" y="223926"/>
                  </a:lnTo>
                  <a:lnTo>
                    <a:pt x="1118616" y="216446"/>
                  </a:lnTo>
                  <a:close/>
                </a:path>
                <a:path w="1809114" h="499745">
                  <a:moveTo>
                    <a:pt x="1122680" y="16421"/>
                  </a:moveTo>
                  <a:lnTo>
                    <a:pt x="1116076" y="16421"/>
                  </a:lnTo>
                  <a:lnTo>
                    <a:pt x="1116076" y="69519"/>
                  </a:lnTo>
                  <a:lnTo>
                    <a:pt x="1086104" y="69519"/>
                  </a:lnTo>
                  <a:lnTo>
                    <a:pt x="1086104" y="17957"/>
                  </a:lnTo>
                  <a:lnTo>
                    <a:pt x="1079500" y="17957"/>
                  </a:lnTo>
                  <a:lnTo>
                    <a:pt x="1079500" y="77000"/>
                  </a:lnTo>
                  <a:lnTo>
                    <a:pt x="1122680" y="77000"/>
                  </a:lnTo>
                  <a:lnTo>
                    <a:pt x="1122680" y="69519"/>
                  </a:lnTo>
                  <a:lnTo>
                    <a:pt x="1122680" y="16421"/>
                  </a:lnTo>
                  <a:close/>
                </a:path>
                <a:path w="1809114" h="499745">
                  <a:moveTo>
                    <a:pt x="1125347" y="187477"/>
                  </a:moveTo>
                  <a:lnTo>
                    <a:pt x="1123950" y="145097"/>
                  </a:lnTo>
                  <a:lnTo>
                    <a:pt x="1117473" y="145796"/>
                  </a:lnTo>
                  <a:lnTo>
                    <a:pt x="1118362" y="151777"/>
                  </a:lnTo>
                  <a:lnTo>
                    <a:pt x="1118793" y="158457"/>
                  </a:lnTo>
                  <a:lnTo>
                    <a:pt x="1118870" y="179997"/>
                  </a:lnTo>
                  <a:lnTo>
                    <a:pt x="1103249" y="179997"/>
                  </a:lnTo>
                  <a:lnTo>
                    <a:pt x="1103249" y="158457"/>
                  </a:lnTo>
                  <a:lnTo>
                    <a:pt x="1103249" y="151028"/>
                  </a:lnTo>
                  <a:lnTo>
                    <a:pt x="1075944" y="151028"/>
                  </a:lnTo>
                  <a:lnTo>
                    <a:pt x="1075944" y="187477"/>
                  </a:lnTo>
                  <a:lnTo>
                    <a:pt x="1082548" y="187477"/>
                  </a:lnTo>
                  <a:lnTo>
                    <a:pt x="1082548" y="158457"/>
                  </a:lnTo>
                  <a:lnTo>
                    <a:pt x="1096772" y="158457"/>
                  </a:lnTo>
                  <a:lnTo>
                    <a:pt x="1096772" y="187477"/>
                  </a:lnTo>
                  <a:lnTo>
                    <a:pt x="1125347" y="187477"/>
                  </a:lnTo>
                  <a:close/>
                </a:path>
                <a:path w="1809114" h="499745">
                  <a:moveTo>
                    <a:pt x="1139063" y="112547"/>
                  </a:moveTo>
                  <a:lnTo>
                    <a:pt x="1070483" y="112547"/>
                  </a:lnTo>
                  <a:lnTo>
                    <a:pt x="1070483" y="119875"/>
                  </a:lnTo>
                  <a:lnTo>
                    <a:pt x="1102614" y="119875"/>
                  </a:lnTo>
                  <a:lnTo>
                    <a:pt x="1102614" y="131191"/>
                  </a:lnTo>
                  <a:lnTo>
                    <a:pt x="1072388" y="131191"/>
                  </a:lnTo>
                  <a:lnTo>
                    <a:pt x="1072388" y="138468"/>
                  </a:lnTo>
                  <a:lnTo>
                    <a:pt x="1137158" y="138468"/>
                  </a:lnTo>
                  <a:lnTo>
                    <a:pt x="1137158" y="131191"/>
                  </a:lnTo>
                  <a:lnTo>
                    <a:pt x="1109218" y="131191"/>
                  </a:lnTo>
                  <a:lnTo>
                    <a:pt x="1109218" y="119875"/>
                  </a:lnTo>
                  <a:lnTo>
                    <a:pt x="1139063" y="119875"/>
                  </a:lnTo>
                  <a:lnTo>
                    <a:pt x="1139063" y="112547"/>
                  </a:lnTo>
                  <a:close/>
                </a:path>
                <a:path w="1809114" h="499745">
                  <a:moveTo>
                    <a:pt x="1149985" y="2857"/>
                  </a:moveTo>
                  <a:lnTo>
                    <a:pt x="1143381" y="2857"/>
                  </a:lnTo>
                  <a:lnTo>
                    <a:pt x="1143381" y="92100"/>
                  </a:lnTo>
                  <a:lnTo>
                    <a:pt x="1149985" y="92100"/>
                  </a:lnTo>
                  <a:lnTo>
                    <a:pt x="1149985" y="2857"/>
                  </a:lnTo>
                  <a:close/>
                </a:path>
                <a:path w="1809114" h="499745">
                  <a:moveTo>
                    <a:pt x="1163574" y="109651"/>
                  </a:moveTo>
                  <a:lnTo>
                    <a:pt x="1156843" y="109651"/>
                  </a:lnTo>
                  <a:lnTo>
                    <a:pt x="1156843" y="165735"/>
                  </a:lnTo>
                  <a:lnTo>
                    <a:pt x="1133475" y="165735"/>
                  </a:lnTo>
                  <a:lnTo>
                    <a:pt x="1133475" y="173164"/>
                  </a:lnTo>
                  <a:lnTo>
                    <a:pt x="1163574" y="173164"/>
                  </a:lnTo>
                  <a:lnTo>
                    <a:pt x="1163574" y="109651"/>
                  </a:lnTo>
                  <a:close/>
                </a:path>
                <a:path w="1809114" h="499745">
                  <a:moveTo>
                    <a:pt x="1164463" y="213804"/>
                  </a:moveTo>
                  <a:lnTo>
                    <a:pt x="1157859" y="213804"/>
                  </a:lnTo>
                  <a:lnTo>
                    <a:pt x="1157859" y="268351"/>
                  </a:lnTo>
                  <a:lnTo>
                    <a:pt x="1147064" y="268351"/>
                  </a:lnTo>
                  <a:lnTo>
                    <a:pt x="1147064" y="223824"/>
                  </a:lnTo>
                  <a:lnTo>
                    <a:pt x="1147064" y="216446"/>
                  </a:lnTo>
                  <a:lnTo>
                    <a:pt x="1123696" y="216446"/>
                  </a:lnTo>
                  <a:lnTo>
                    <a:pt x="1123696" y="275678"/>
                  </a:lnTo>
                  <a:lnTo>
                    <a:pt x="1130300" y="275678"/>
                  </a:lnTo>
                  <a:lnTo>
                    <a:pt x="1130300" y="223824"/>
                  </a:lnTo>
                  <a:lnTo>
                    <a:pt x="1140587" y="223824"/>
                  </a:lnTo>
                  <a:lnTo>
                    <a:pt x="1140587" y="275678"/>
                  </a:lnTo>
                  <a:lnTo>
                    <a:pt x="1164463" y="275678"/>
                  </a:lnTo>
                  <a:lnTo>
                    <a:pt x="1164463" y="268351"/>
                  </a:lnTo>
                  <a:lnTo>
                    <a:pt x="1164463" y="213804"/>
                  </a:lnTo>
                  <a:close/>
                </a:path>
                <a:path w="1809114" h="499745">
                  <a:moveTo>
                    <a:pt x="1166622" y="332765"/>
                  </a:moveTo>
                  <a:lnTo>
                    <a:pt x="1128141" y="332765"/>
                  </a:lnTo>
                  <a:lnTo>
                    <a:pt x="1128141" y="309181"/>
                  </a:lnTo>
                  <a:lnTo>
                    <a:pt x="1121537" y="309181"/>
                  </a:lnTo>
                  <a:lnTo>
                    <a:pt x="1121537" y="398424"/>
                  </a:lnTo>
                  <a:lnTo>
                    <a:pt x="1128141" y="398424"/>
                  </a:lnTo>
                  <a:lnTo>
                    <a:pt x="1128141" y="373799"/>
                  </a:lnTo>
                  <a:lnTo>
                    <a:pt x="1166622" y="373799"/>
                  </a:lnTo>
                  <a:lnTo>
                    <a:pt x="1166622" y="366471"/>
                  </a:lnTo>
                  <a:lnTo>
                    <a:pt x="1128141" y="366471"/>
                  </a:lnTo>
                  <a:lnTo>
                    <a:pt x="1128141" y="340245"/>
                  </a:lnTo>
                  <a:lnTo>
                    <a:pt x="1166622" y="340245"/>
                  </a:lnTo>
                  <a:lnTo>
                    <a:pt x="1166622" y="332765"/>
                  </a:lnTo>
                  <a:close/>
                </a:path>
                <a:path w="1809114" h="499745">
                  <a:moveTo>
                    <a:pt x="1317625" y="418846"/>
                  </a:moveTo>
                  <a:lnTo>
                    <a:pt x="1311529" y="414972"/>
                  </a:lnTo>
                  <a:lnTo>
                    <a:pt x="1310640" y="422236"/>
                  </a:lnTo>
                  <a:lnTo>
                    <a:pt x="1308989" y="428942"/>
                  </a:lnTo>
                  <a:lnTo>
                    <a:pt x="1306563" y="435076"/>
                  </a:lnTo>
                  <a:lnTo>
                    <a:pt x="1303401" y="440639"/>
                  </a:lnTo>
                  <a:lnTo>
                    <a:pt x="1298702" y="447687"/>
                  </a:lnTo>
                  <a:lnTo>
                    <a:pt x="1293876" y="451205"/>
                  </a:lnTo>
                  <a:lnTo>
                    <a:pt x="1286510" y="451205"/>
                  </a:lnTo>
                  <a:lnTo>
                    <a:pt x="1286510" y="458584"/>
                  </a:lnTo>
                  <a:lnTo>
                    <a:pt x="1293749" y="458584"/>
                  </a:lnTo>
                  <a:lnTo>
                    <a:pt x="1298448" y="462076"/>
                  </a:lnTo>
                  <a:lnTo>
                    <a:pt x="1311529" y="494830"/>
                  </a:lnTo>
                  <a:lnTo>
                    <a:pt x="1317498" y="490448"/>
                  </a:lnTo>
                  <a:lnTo>
                    <a:pt x="1316228" y="482371"/>
                  </a:lnTo>
                  <a:lnTo>
                    <a:pt x="1313815" y="474853"/>
                  </a:lnTo>
                  <a:lnTo>
                    <a:pt x="1309878" y="467906"/>
                  </a:lnTo>
                  <a:lnTo>
                    <a:pt x="1306068" y="460959"/>
                  </a:lnTo>
                  <a:lnTo>
                    <a:pt x="1302512" y="456590"/>
                  </a:lnTo>
                  <a:lnTo>
                    <a:pt x="1299083" y="454799"/>
                  </a:lnTo>
                  <a:lnTo>
                    <a:pt x="1302766" y="452501"/>
                  </a:lnTo>
                  <a:lnTo>
                    <a:pt x="1306576" y="447941"/>
                  </a:lnTo>
                  <a:lnTo>
                    <a:pt x="1310386" y="441109"/>
                  </a:lnTo>
                  <a:lnTo>
                    <a:pt x="1314069" y="434276"/>
                  </a:lnTo>
                  <a:lnTo>
                    <a:pt x="1316482" y="426859"/>
                  </a:lnTo>
                  <a:lnTo>
                    <a:pt x="1317625" y="418846"/>
                  </a:lnTo>
                  <a:close/>
                </a:path>
                <a:path w="1809114" h="499745">
                  <a:moveTo>
                    <a:pt x="1332357" y="410286"/>
                  </a:moveTo>
                  <a:lnTo>
                    <a:pt x="1325626" y="410286"/>
                  </a:lnTo>
                  <a:lnTo>
                    <a:pt x="1325626" y="499516"/>
                  </a:lnTo>
                  <a:lnTo>
                    <a:pt x="1332357" y="499516"/>
                  </a:lnTo>
                  <a:lnTo>
                    <a:pt x="1332357" y="410286"/>
                  </a:lnTo>
                  <a:close/>
                </a:path>
                <a:path w="1809114" h="499745">
                  <a:moveTo>
                    <a:pt x="1352550" y="182778"/>
                  </a:moveTo>
                  <a:lnTo>
                    <a:pt x="1352423" y="161747"/>
                  </a:lnTo>
                  <a:lnTo>
                    <a:pt x="1352042" y="145605"/>
                  </a:lnTo>
                  <a:lnTo>
                    <a:pt x="1351368" y="134366"/>
                  </a:lnTo>
                  <a:lnTo>
                    <a:pt x="1350391" y="128028"/>
                  </a:lnTo>
                  <a:lnTo>
                    <a:pt x="1343914" y="128981"/>
                  </a:lnTo>
                  <a:lnTo>
                    <a:pt x="1344815" y="135382"/>
                  </a:lnTo>
                  <a:lnTo>
                    <a:pt x="1345450" y="144145"/>
                  </a:lnTo>
                  <a:lnTo>
                    <a:pt x="1345819" y="155270"/>
                  </a:lnTo>
                  <a:lnTo>
                    <a:pt x="1345946" y="175348"/>
                  </a:lnTo>
                  <a:lnTo>
                    <a:pt x="1292733" y="175348"/>
                  </a:lnTo>
                  <a:lnTo>
                    <a:pt x="1292733" y="182778"/>
                  </a:lnTo>
                  <a:lnTo>
                    <a:pt x="1352550" y="182778"/>
                  </a:lnTo>
                  <a:close/>
                </a:path>
                <a:path w="1809114" h="499745">
                  <a:moveTo>
                    <a:pt x="1356334" y="55105"/>
                  </a:moveTo>
                  <a:lnTo>
                    <a:pt x="1353439" y="49225"/>
                  </a:lnTo>
                  <a:lnTo>
                    <a:pt x="1349717" y="46393"/>
                  </a:lnTo>
                  <a:lnTo>
                    <a:pt x="1349717" y="67602"/>
                  </a:lnTo>
                  <a:lnTo>
                    <a:pt x="1347343" y="71628"/>
                  </a:lnTo>
                  <a:lnTo>
                    <a:pt x="1337945" y="77978"/>
                  </a:lnTo>
                  <a:lnTo>
                    <a:pt x="1331595" y="79565"/>
                  </a:lnTo>
                  <a:lnTo>
                    <a:pt x="1315720" y="79565"/>
                  </a:lnTo>
                  <a:lnTo>
                    <a:pt x="1309370" y="78003"/>
                  </a:lnTo>
                  <a:lnTo>
                    <a:pt x="1299972" y="71716"/>
                  </a:lnTo>
                  <a:lnTo>
                    <a:pt x="1297686" y="67602"/>
                  </a:lnTo>
                  <a:lnTo>
                    <a:pt x="1297686" y="57404"/>
                  </a:lnTo>
                  <a:lnTo>
                    <a:pt x="1299972" y="53276"/>
                  </a:lnTo>
                  <a:lnTo>
                    <a:pt x="1309370" y="47028"/>
                  </a:lnTo>
                  <a:lnTo>
                    <a:pt x="1315720" y="45466"/>
                  </a:lnTo>
                  <a:lnTo>
                    <a:pt x="1331468" y="45466"/>
                  </a:lnTo>
                  <a:lnTo>
                    <a:pt x="1349717" y="67602"/>
                  </a:lnTo>
                  <a:lnTo>
                    <a:pt x="1349717" y="46393"/>
                  </a:lnTo>
                  <a:lnTo>
                    <a:pt x="1348511" y="45466"/>
                  </a:lnTo>
                  <a:lnTo>
                    <a:pt x="1341882" y="40309"/>
                  </a:lnTo>
                  <a:lnTo>
                    <a:pt x="1333881" y="38087"/>
                  </a:lnTo>
                  <a:lnTo>
                    <a:pt x="1313561" y="38087"/>
                  </a:lnTo>
                  <a:lnTo>
                    <a:pt x="1305560" y="40309"/>
                  </a:lnTo>
                  <a:lnTo>
                    <a:pt x="1299806" y="44767"/>
                  </a:lnTo>
                  <a:lnTo>
                    <a:pt x="1294003" y="49174"/>
                  </a:lnTo>
                  <a:lnTo>
                    <a:pt x="1291082" y="55105"/>
                  </a:lnTo>
                  <a:lnTo>
                    <a:pt x="1291082" y="69900"/>
                  </a:lnTo>
                  <a:lnTo>
                    <a:pt x="1293876" y="75806"/>
                  </a:lnTo>
                  <a:lnTo>
                    <a:pt x="1299718" y="80238"/>
                  </a:lnTo>
                  <a:lnTo>
                    <a:pt x="1305433" y="84683"/>
                  </a:lnTo>
                  <a:lnTo>
                    <a:pt x="1313434" y="86893"/>
                  </a:lnTo>
                  <a:lnTo>
                    <a:pt x="1333881" y="86893"/>
                  </a:lnTo>
                  <a:lnTo>
                    <a:pt x="1341882" y="84658"/>
                  </a:lnTo>
                  <a:lnTo>
                    <a:pt x="1348473" y="79565"/>
                  </a:lnTo>
                  <a:lnTo>
                    <a:pt x="1353439" y="75679"/>
                  </a:lnTo>
                  <a:lnTo>
                    <a:pt x="1356309" y="69900"/>
                  </a:lnTo>
                  <a:lnTo>
                    <a:pt x="1356334" y="55105"/>
                  </a:lnTo>
                  <a:close/>
                </a:path>
                <a:path w="1809114" h="499745">
                  <a:moveTo>
                    <a:pt x="1366774" y="308165"/>
                  </a:moveTo>
                  <a:lnTo>
                    <a:pt x="1360170" y="308165"/>
                  </a:lnTo>
                  <a:lnTo>
                    <a:pt x="1360170" y="348996"/>
                  </a:lnTo>
                  <a:lnTo>
                    <a:pt x="1342644" y="348996"/>
                  </a:lnTo>
                  <a:lnTo>
                    <a:pt x="1342644" y="319278"/>
                  </a:lnTo>
                  <a:lnTo>
                    <a:pt x="1336040" y="319278"/>
                  </a:lnTo>
                  <a:lnTo>
                    <a:pt x="1336040" y="376364"/>
                  </a:lnTo>
                  <a:lnTo>
                    <a:pt x="1320165" y="376364"/>
                  </a:lnTo>
                  <a:lnTo>
                    <a:pt x="1320165" y="329501"/>
                  </a:lnTo>
                  <a:lnTo>
                    <a:pt x="1320165" y="322072"/>
                  </a:lnTo>
                  <a:lnTo>
                    <a:pt x="1292987" y="322072"/>
                  </a:lnTo>
                  <a:lnTo>
                    <a:pt x="1292987" y="383743"/>
                  </a:lnTo>
                  <a:lnTo>
                    <a:pt x="1299464" y="383743"/>
                  </a:lnTo>
                  <a:lnTo>
                    <a:pt x="1299464" y="329501"/>
                  </a:lnTo>
                  <a:lnTo>
                    <a:pt x="1313688" y="329501"/>
                  </a:lnTo>
                  <a:lnTo>
                    <a:pt x="1313688" y="383946"/>
                  </a:lnTo>
                  <a:lnTo>
                    <a:pt x="1342644" y="383946"/>
                  </a:lnTo>
                  <a:lnTo>
                    <a:pt x="1342644" y="376364"/>
                  </a:lnTo>
                  <a:lnTo>
                    <a:pt x="1342644" y="356476"/>
                  </a:lnTo>
                  <a:lnTo>
                    <a:pt x="1360170" y="356476"/>
                  </a:lnTo>
                  <a:lnTo>
                    <a:pt x="1360170" y="397408"/>
                  </a:lnTo>
                  <a:lnTo>
                    <a:pt x="1366774" y="397408"/>
                  </a:lnTo>
                  <a:lnTo>
                    <a:pt x="1366774" y="356476"/>
                  </a:lnTo>
                  <a:lnTo>
                    <a:pt x="1366774" y="348996"/>
                  </a:lnTo>
                  <a:lnTo>
                    <a:pt x="1366774" y="308165"/>
                  </a:lnTo>
                  <a:close/>
                </a:path>
                <a:path w="1809114" h="499745">
                  <a:moveTo>
                    <a:pt x="1377823" y="230339"/>
                  </a:moveTo>
                  <a:lnTo>
                    <a:pt x="1286510" y="230339"/>
                  </a:lnTo>
                  <a:lnTo>
                    <a:pt x="1286510" y="237820"/>
                  </a:lnTo>
                  <a:lnTo>
                    <a:pt x="1320419" y="237820"/>
                  </a:lnTo>
                  <a:lnTo>
                    <a:pt x="1320419" y="250672"/>
                  </a:lnTo>
                  <a:lnTo>
                    <a:pt x="1290701" y="250672"/>
                  </a:lnTo>
                  <a:lnTo>
                    <a:pt x="1290701" y="258013"/>
                  </a:lnTo>
                  <a:lnTo>
                    <a:pt x="1316228" y="258013"/>
                  </a:lnTo>
                  <a:lnTo>
                    <a:pt x="1316228" y="282143"/>
                  </a:lnTo>
                  <a:lnTo>
                    <a:pt x="1290701" y="282143"/>
                  </a:lnTo>
                  <a:lnTo>
                    <a:pt x="1290701" y="289471"/>
                  </a:lnTo>
                  <a:lnTo>
                    <a:pt x="1355217" y="289471"/>
                  </a:lnTo>
                  <a:lnTo>
                    <a:pt x="1355217" y="250672"/>
                  </a:lnTo>
                  <a:lnTo>
                    <a:pt x="1348613" y="250672"/>
                  </a:lnTo>
                  <a:lnTo>
                    <a:pt x="1348613" y="258013"/>
                  </a:lnTo>
                  <a:lnTo>
                    <a:pt x="1348613" y="282143"/>
                  </a:lnTo>
                  <a:lnTo>
                    <a:pt x="1322959" y="282143"/>
                  </a:lnTo>
                  <a:lnTo>
                    <a:pt x="1322959" y="258013"/>
                  </a:lnTo>
                  <a:lnTo>
                    <a:pt x="1348613" y="258013"/>
                  </a:lnTo>
                  <a:lnTo>
                    <a:pt x="1348613" y="250672"/>
                  </a:lnTo>
                  <a:lnTo>
                    <a:pt x="1327023" y="250672"/>
                  </a:lnTo>
                  <a:lnTo>
                    <a:pt x="1327023" y="237820"/>
                  </a:lnTo>
                  <a:lnTo>
                    <a:pt x="1377823" y="237820"/>
                  </a:lnTo>
                  <a:lnTo>
                    <a:pt x="1377823" y="230339"/>
                  </a:lnTo>
                  <a:close/>
                </a:path>
                <a:path w="1809114" h="499745">
                  <a:moveTo>
                    <a:pt x="1378458" y="422452"/>
                  </a:moveTo>
                  <a:lnTo>
                    <a:pt x="1371854" y="422452"/>
                  </a:lnTo>
                  <a:lnTo>
                    <a:pt x="1371854" y="477583"/>
                  </a:lnTo>
                  <a:lnTo>
                    <a:pt x="1363091" y="477583"/>
                  </a:lnTo>
                  <a:lnTo>
                    <a:pt x="1363091" y="432308"/>
                  </a:lnTo>
                  <a:lnTo>
                    <a:pt x="1363091" y="424980"/>
                  </a:lnTo>
                  <a:lnTo>
                    <a:pt x="1341501" y="424980"/>
                  </a:lnTo>
                  <a:lnTo>
                    <a:pt x="1341501" y="484911"/>
                  </a:lnTo>
                  <a:lnTo>
                    <a:pt x="1347978" y="484911"/>
                  </a:lnTo>
                  <a:lnTo>
                    <a:pt x="1347978" y="432308"/>
                  </a:lnTo>
                  <a:lnTo>
                    <a:pt x="1356614" y="432308"/>
                  </a:lnTo>
                  <a:lnTo>
                    <a:pt x="1356614" y="484911"/>
                  </a:lnTo>
                  <a:lnTo>
                    <a:pt x="1378458" y="484911"/>
                  </a:lnTo>
                  <a:lnTo>
                    <a:pt x="1378458" y="477583"/>
                  </a:lnTo>
                  <a:lnTo>
                    <a:pt x="1378458" y="422452"/>
                  </a:lnTo>
                  <a:close/>
                </a:path>
                <a:path w="1809114" h="499745">
                  <a:moveTo>
                    <a:pt x="1380744" y="213283"/>
                  </a:moveTo>
                  <a:lnTo>
                    <a:pt x="1284605" y="213283"/>
                  </a:lnTo>
                  <a:lnTo>
                    <a:pt x="1284605" y="220865"/>
                  </a:lnTo>
                  <a:lnTo>
                    <a:pt x="1380744" y="220865"/>
                  </a:lnTo>
                  <a:lnTo>
                    <a:pt x="1380744" y="213283"/>
                  </a:lnTo>
                  <a:close/>
                </a:path>
                <a:path w="1809114" h="499745">
                  <a:moveTo>
                    <a:pt x="1380744" y="113220"/>
                  </a:moveTo>
                  <a:lnTo>
                    <a:pt x="1284605" y="113220"/>
                  </a:lnTo>
                  <a:lnTo>
                    <a:pt x="1284605" y="120700"/>
                  </a:lnTo>
                  <a:lnTo>
                    <a:pt x="1380744" y="120700"/>
                  </a:lnTo>
                  <a:lnTo>
                    <a:pt x="1380744" y="113220"/>
                  </a:lnTo>
                  <a:close/>
                </a:path>
                <a:path w="1809114" h="499745">
                  <a:moveTo>
                    <a:pt x="1380744" y="16243"/>
                  </a:moveTo>
                  <a:lnTo>
                    <a:pt x="1330325" y="16243"/>
                  </a:lnTo>
                  <a:lnTo>
                    <a:pt x="1330325" y="0"/>
                  </a:lnTo>
                  <a:lnTo>
                    <a:pt x="1323594" y="0"/>
                  </a:lnTo>
                  <a:lnTo>
                    <a:pt x="1323594" y="16243"/>
                  </a:lnTo>
                  <a:lnTo>
                    <a:pt x="1284605" y="16243"/>
                  </a:lnTo>
                  <a:lnTo>
                    <a:pt x="1284605" y="23672"/>
                  </a:lnTo>
                  <a:lnTo>
                    <a:pt x="1380744" y="23672"/>
                  </a:lnTo>
                  <a:lnTo>
                    <a:pt x="1380744" y="16243"/>
                  </a:lnTo>
                  <a:close/>
                </a:path>
                <a:path w="1809114" h="499745">
                  <a:moveTo>
                    <a:pt x="1550035" y="317233"/>
                  </a:moveTo>
                  <a:lnTo>
                    <a:pt x="1544066" y="311950"/>
                  </a:lnTo>
                  <a:lnTo>
                    <a:pt x="1541792" y="319925"/>
                  </a:lnTo>
                  <a:lnTo>
                    <a:pt x="1538795" y="327063"/>
                  </a:lnTo>
                  <a:lnTo>
                    <a:pt x="1535023" y="333375"/>
                  </a:lnTo>
                  <a:lnTo>
                    <a:pt x="1530477" y="338848"/>
                  </a:lnTo>
                  <a:lnTo>
                    <a:pt x="1523873" y="345617"/>
                  </a:lnTo>
                  <a:lnTo>
                    <a:pt x="1517650" y="348996"/>
                  </a:lnTo>
                  <a:lnTo>
                    <a:pt x="1506474" y="348996"/>
                  </a:lnTo>
                  <a:lnTo>
                    <a:pt x="1506474" y="356679"/>
                  </a:lnTo>
                  <a:lnTo>
                    <a:pt x="1517523" y="356679"/>
                  </a:lnTo>
                  <a:lnTo>
                    <a:pt x="1523873" y="360006"/>
                  </a:lnTo>
                  <a:lnTo>
                    <a:pt x="1544193" y="393623"/>
                  </a:lnTo>
                  <a:lnTo>
                    <a:pt x="1550035" y="388531"/>
                  </a:lnTo>
                  <a:lnTo>
                    <a:pt x="1528826" y="355282"/>
                  </a:lnTo>
                  <a:lnTo>
                    <a:pt x="1523746" y="352882"/>
                  </a:lnTo>
                  <a:lnTo>
                    <a:pt x="1528699" y="350456"/>
                  </a:lnTo>
                  <a:lnTo>
                    <a:pt x="1533652" y="345859"/>
                  </a:lnTo>
                  <a:lnTo>
                    <a:pt x="1543812" y="332333"/>
                  </a:lnTo>
                  <a:lnTo>
                    <a:pt x="1547495" y="325043"/>
                  </a:lnTo>
                  <a:lnTo>
                    <a:pt x="1550035" y="317233"/>
                  </a:lnTo>
                  <a:close/>
                </a:path>
                <a:path w="1809114" h="499745">
                  <a:moveTo>
                    <a:pt x="1566672" y="182778"/>
                  </a:moveTo>
                  <a:lnTo>
                    <a:pt x="1566545" y="161747"/>
                  </a:lnTo>
                  <a:lnTo>
                    <a:pt x="1566164" y="145605"/>
                  </a:lnTo>
                  <a:lnTo>
                    <a:pt x="1565490" y="134366"/>
                  </a:lnTo>
                  <a:lnTo>
                    <a:pt x="1564513" y="128028"/>
                  </a:lnTo>
                  <a:lnTo>
                    <a:pt x="1558036" y="128981"/>
                  </a:lnTo>
                  <a:lnTo>
                    <a:pt x="1558937" y="135382"/>
                  </a:lnTo>
                  <a:lnTo>
                    <a:pt x="1559572" y="144145"/>
                  </a:lnTo>
                  <a:lnTo>
                    <a:pt x="1559941" y="155270"/>
                  </a:lnTo>
                  <a:lnTo>
                    <a:pt x="1560068" y="175348"/>
                  </a:lnTo>
                  <a:lnTo>
                    <a:pt x="1506855" y="175348"/>
                  </a:lnTo>
                  <a:lnTo>
                    <a:pt x="1506855" y="182778"/>
                  </a:lnTo>
                  <a:lnTo>
                    <a:pt x="1566672" y="182778"/>
                  </a:lnTo>
                  <a:close/>
                </a:path>
                <a:path w="1809114" h="499745">
                  <a:moveTo>
                    <a:pt x="1570456" y="55105"/>
                  </a:moveTo>
                  <a:lnTo>
                    <a:pt x="1567561" y="49225"/>
                  </a:lnTo>
                  <a:lnTo>
                    <a:pt x="1563839" y="46393"/>
                  </a:lnTo>
                  <a:lnTo>
                    <a:pt x="1563839" y="67602"/>
                  </a:lnTo>
                  <a:lnTo>
                    <a:pt x="1561465" y="71628"/>
                  </a:lnTo>
                  <a:lnTo>
                    <a:pt x="1556766" y="74803"/>
                  </a:lnTo>
                  <a:lnTo>
                    <a:pt x="1551940" y="77978"/>
                  </a:lnTo>
                  <a:lnTo>
                    <a:pt x="1545717" y="79565"/>
                  </a:lnTo>
                  <a:lnTo>
                    <a:pt x="1529842" y="79565"/>
                  </a:lnTo>
                  <a:lnTo>
                    <a:pt x="1523492" y="78003"/>
                  </a:lnTo>
                  <a:lnTo>
                    <a:pt x="1514094" y="71716"/>
                  </a:lnTo>
                  <a:lnTo>
                    <a:pt x="1511808" y="67602"/>
                  </a:lnTo>
                  <a:lnTo>
                    <a:pt x="1511808" y="57404"/>
                  </a:lnTo>
                  <a:lnTo>
                    <a:pt x="1514094" y="53276"/>
                  </a:lnTo>
                  <a:lnTo>
                    <a:pt x="1523492" y="47028"/>
                  </a:lnTo>
                  <a:lnTo>
                    <a:pt x="1529842" y="45466"/>
                  </a:lnTo>
                  <a:lnTo>
                    <a:pt x="1545590" y="45466"/>
                  </a:lnTo>
                  <a:lnTo>
                    <a:pt x="1563839" y="67602"/>
                  </a:lnTo>
                  <a:lnTo>
                    <a:pt x="1563839" y="46393"/>
                  </a:lnTo>
                  <a:lnTo>
                    <a:pt x="1562633" y="45466"/>
                  </a:lnTo>
                  <a:lnTo>
                    <a:pt x="1555877" y="40309"/>
                  </a:lnTo>
                  <a:lnTo>
                    <a:pt x="1548003" y="38087"/>
                  </a:lnTo>
                  <a:lnTo>
                    <a:pt x="1527683" y="38087"/>
                  </a:lnTo>
                  <a:lnTo>
                    <a:pt x="1519682" y="40309"/>
                  </a:lnTo>
                  <a:lnTo>
                    <a:pt x="1513840" y="44742"/>
                  </a:lnTo>
                  <a:lnTo>
                    <a:pt x="1508125" y="49174"/>
                  </a:lnTo>
                  <a:lnTo>
                    <a:pt x="1505204" y="55105"/>
                  </a:lnTo>
                  <a:lnTo>
                    <a:pt x="1505204" y="69900"/>
                  </a:lnTo>
                  <a:lnTo>
                    <a:pt x="1507998" y="75806"/>
                  </a:lnTo>
                  <a:lnTo>
                    <a:pt x="1513713" y="80238"/>
                  </a:lnTo>
                  <a:lnTo>
                    <a:pt x="1519555" y="84683"/>
                  </a:lnTo>
                  <a:lnTo>
                    <a:pt x="1527556" y="86893"/>
                  </a:lnTo>
                  <a:lnTo>
                    <a:pt x="1548003" y="86893"/>
                  </a:lnTo>
                  <a:lnTo>
                    <a:pt x="1556004" y="84658"/>
                  </a:lnTo>
                  <a:lnTo>
                    <a:pt x="1562595" y="79565"/>
                  </a:lnTo>
                  <a:lnTo>
                    <a:pt x="1567561" y="75679"/>
                  </a:lnTo>
                  <a:lnTo>
                    <a:pt x="1570431" y="69900"/>
                  </a:lnTo>
                  <a:lnTo>
                    <a:pt x="1570456" y="55105"/>
                  </a:lnTo>
                  <a:close/>
                </a:path>
                <a:path w="1809114" h="499745">
                  <a:moveTo>
                    <a:pt x="1578737" y="308165"/>
                  </a:moveTo>
                  <a:lnTo>
                    <a:pt x="1572133" y="308165"/>
                  </a:lnTo>
                  <a:lnTo>
                    <a:pt x="1572133" y="397408"/>
                  </a:lnTo>
                  <a:lnTo>
                    <a:pt x="1578737" y="397408"/>
                  </a:lnTo>
                  <a:lnTo>
                    <a:pt x="1578737" y="308165"/>
                  </a:lnTo>
                  <a:close/>
                </a:path>
                <a:path w="1809114" h="499745">
                  <a:moveTo>
                    <a:pt x="1580515" y="206057"/>
                  </a:moveTo>
                  <a:lnTo>
                    <a:pt x="1573911" y="206057"/>
                  </a:lnTo>
                  <a:lnTo>
                    <a:pt x="1573911" y="246888"/>
                  </a:lnTo>
                  <a:lnTo>
                    <a:pt x="1553718" y="246888"/>
                  </a:lnTo>
                  <a:lnTo>
                    <a:pt x="1553718" y="218020"/>
                  </a:lnTo>
                  <a:lnTo>
                    <a:pt x="1547114" y="218020"/>
                  </a:lnTo>
                  <a:lnTo>
                    <a:pt x="1547114" y="273862"/>
                  </a:lnTo>
                  <a:lnTo>
                    <a:pt x="1533652" y="273862"/>
                  </a:lnTo>
                  <a:lnTo>
                    <a:pt x="1533652" y="221259"/>
                  </a:lnTo>
                  <a:lnTo>
                    <a:pt x="1527048" y="221259"/>
                  </a:lnTo>
                  <a:lnTo>
                    <a:pt x="1527048" y="273862"/>
                  </a:lnTo>
                  <a:lnTo>
                    <a:pt x="1514348" y="273862"/>
                  </a:lnTo>
                  <a:lnTo>
                    <a:pt x="1514348" y="219621"/>
                  </a:lnTo>
                  <a:lnTo>
                    <a:pt x="1507744" y="219621"/>
                  </a:lnTo>
                  <a:lnTo>
                    <a:pt x="1507744" y="281190"/>
                  </a:lnTo>
                  <a:lnTo>
                    <a:pt x="1553718" y="281190"/>
                  </a:lnTo>
                  <a:lnTo>
                    <a:pt x="1553718" y="273862"/>
                  </a:lnTo>
                  <a:lnTo>
                    <a:pt x="1553718" y="254469"/>
                  </a:lnTo>
                  <a:lnTo>
                    <a:pt x="1573911" y="254469"/>
                  </a:lnTo>
                  <a:lnTo>
                    <a:pt x="1573911" y="295300"/>
                  </a:lnTo>
                  <a:lnTo>
                    <a:pt x="1580515" y="295300"/>
                  </a:lnTo>
                  <a:lnTo>
                    <a:pt x="1580515" y="254469"/>
                  </a:lnTo>
                  <a:lnTo>
                    <a:pt x="1580515" y="246888"/>
                  </a:lnTo>
                  <a:lnTo>
                    <a:pt x="1580515" y="206057"/>
                  </a:lnTo>
                  <a:close/>
                </a:path>
                <a:path w="1809114" h="499745">
                  <a:moveTo>
                    <a:pt x="1591945" y="434657"/>
                  </a:moveTo>
                  <a:lnTo>
                    <a:pt x="1500632" y="434657"/>
                  </a:lnTo>
                  <a:lnTo>
                    <a:pt x="1500632" y="442125"/>
                  </a:lnTo>
                  <a:lnTo>
                    <a:pt x="1534287" y="442125"/>
                  </a:lnTo>
                  <a:lnTo>
                    <a:pt x="1534287" y="453745"/>
                  </a:lnTo>
                  <a:lnTo>
                    <a:pt x="1524889" y="454113"/>
                  </a:lnTo>
                  <a:lnTo>
                    <a:pt x="1517650" y="456095"/>
                  </a:lnTo>
                  <a:lnTo>
                    <a:pt x="1512697" y="459701"/>
                  </a:lnTo>
                  <a:lnTo>
                    <a:pt x="1507617" y="463308"/>
                  </a:lnTo>
                  <a:lnTo>
                    <a:pt x="1505216" y="468274"/>
                  </a:lnTo>
                  <a:lnTo>
                    <a:pt x="1505229" y="481431"/>
                  </a:lnTo>
                  <a:lnTo>
                    <a:pt x="1507998" y="486549"/>
                  </a:lnTo>
                  <a:lnTo>
                    <a:pt x="1519174" y="493890"/>
                  </a:lnTo>
                  <a:lnTo>
                    <a:pt x="1527302" y="495731"/>
                  </a:lnTo>
                  <a:lnTo>
                    <a:pt x="1548384" y="495731"/>
                  </a:lnTo>
                  <a:lnTo>
                    <a:pt x="1556397" y="493890"/>
                  </a:lnTo>
                  <a:lnTo>
                    <a:pt x="1562100" y="490270"/>
                  </a:lnTo>
                  <a:lnTo>
                    <a:pt x="1564817" y="488492"/>
                  </a:lnTo>
                  <a:lnTo>
                    <a:pt x="1567688" y="486625"/>
                  </a:lnTo>
                  <a:lnTo>
                    <a:pt x="1570482" y="481431"/>
                  </a:lnTo>
                  <a:lnTo>
                    <a:pt x="1570482" y="468274"/>
                  </a:lnTo>
                  <a:lnTo>
                    <a:pt x="1567942" y="463257"/>
                  </a:lnTo>
                  <a:lnTo>
                    <a:pt x="1564690" y="460933"/>
                  </a:lnTo>
                  <a:lnTo>
                    <a:pt x="1563751" y="460273"/>
                  </a:lnTo>
                  <a:lnTo>
                    <a:pt x="1563751" y="470230"/>
                  </a:lnTo>
                  <a:lnTo>
                    <a:pt x="1563751" y="479171"/>
                  </a:lnTo>
                  <a:lnTo>
                    <a:pt x="1561592" y="482600"/>
                  </a:lnTo>
                  <a:lnTo>
                    <a:pt x="1552702" y="487324"/>
                  </a:lnTo>
                  <a:lnTo>
                    <a:pt x="1546225" y="488492"/>
                  </a:lnTo>
                  <a:lnTo>
                    <a:pt x="1529334" y="488492"/>
                  </a:lnTo>
                  <a:lnTo>
                    <a:pt x="1522984" y="487324"/>
                  </a:lnTo>
                  <a:lnTo>
                    <a:pt x="1514094" y="482600"/>
                  </a:lnTo>
                  <a:lnTo>
                    <a:pt x="1511935" y="479171"/>
                  </a:lnTo>
                  <a:lnTo>
                    <a:pt x="1511935" y="470230"/>
                  </a:lnTo>
                  <a:lnTo>
                    <a:pt x="1514094" y="466826"/>
                  </a:lnTo>
                  <a:lnTo>
                    <a:pt x="1522984" y="462102"/>
                  </a:lnTo>
                  <a:lnTo>
                    <a:pt x="1529461" y="460933"/>
                  </a:lnTo>
                  <a:lnTo>
                    <a:pt x="1546225" y="460933"/>
                  </a:lnTo>
                  <a:lnTo>
                    <a:pt x="1552702" y="462102"/>
                  </a:lnTo>
                  <a:lnTo>
                    <a:pt x="1561592" y="466826"/>
                  </a:lnTo>
                  <a:lnTo>
                    <a:pt x="1563751" y="470230"/>
                  </a:lnTo>
                  <a:lnTo>
                    <a:pt x="1563751" y="460273"/>
                  </a:lnTo>
                  <a:lnTo>
                    <a:pt x="1562862" y="459625"/>
                  </a:lnTo>
                  <a:lnTo>
                    <a:pt x="1557655" y="456006"/>
                  </a:lnTo>
                  <a:lnTo>
                    <a:pt x="1550416" y="454012"/>
                  </a:lnTo>
                  <a:lnTo>
                    <a:pt x="1540891" y="453644"/>
                  </a:lnTo>
                  <a:lnTo>
                    <a:pt x="1540891" y="442125"/>
                  </a:lnTo>
                  <a:lnTo>
                    <a:pt x="1591945" y="442125"/>
                  </a:lnTo>
                  <a:lnTo>
                    <a:pt x="1591945" y="434657"/>
                  </a:lnTo>
                  <a:close/>
                </a:path>
                <a:path w="1809114" h="499745">
                  <a:moveTo>
                    <a:pt x="1594866" y="417398"/>
                  </a:moveTo>
                  <a:lnTo>
                    <a:pt x="1498727" y="417398"/>
                  </a:lnTo>
                  <a:lnTo>
                    <a:pt x="1498727" y="424878"/>
                  </a:lnTo>
                  <a:lnTo>
                    <a:pt x="1594866" y="424878"/>
                  </a:lnTo>
                  <a:lnTo>
                    <a:pt x="1594866" y="417398"/>
                  </a:lnTo>
                  <a:close/>
                </a:path>
                <a:path w="1809114" h="499745">
                  <a:moveTo>
                    <a:pt x="1594866" y="113220"/>
                  </a:moveTo>
                  <a:lnTo>
                    <a:pt x="1498727" y="113220"/>
                  </a:lnTo>
                  <a:lnTo>
                    <a:pt x="1498727" y="120700"/>
                  </a:lnTo>
                  <a:lnTo>
                    <a:pt x="1594866" y="120700"/>
                  </a:lnTo>
                  <a:lnTo>
                    <a:pt x="1594866" y="113220"/>
                  </a:lnTo>
                  <a:close/>
                </a:path>
                <a:path w="1809114" h="499745">
                  <a:moveTo>
                    <a:pt x="1594866" y="16243"/>
                  </a:moveTo>
                  <a:lnTo>
                    <a:pt x="1544447" y="16243"/>
                  </a:lnTo>
                  <a:lnTo>
                    <a:pt x="1544447" y="0"/>
                  </a:lnTo>
                  <a:lnTo>
                    <a:pt x="1537716" y="0"/>
                  </a:lnTo>
                  <a:lnTo>
                    <a:pt x="1537716" y="16243"/>
                  </a:lnTo>
                  <a:lnTo>
                    <a:pt x="1498727" y="16243"/>
                  </a:lnTo>
                  <a:lnTo>
                    <a:pt x="1498727" y="23672"/>
                  </a:lnTo>
                  <a:lnTo>
                    <a:pt x="1594866" y="23672"/>
                  </a:lnTo>
                  <a:lnTo>
                    <a:pt x="1594866" y="16243"/>
                  </a:lnTo>
                  <a:close/>
                </a:path>
                <a:path w="1809114" h="499745">
                  <a:moveTo>
                    <a:pt x="1745742" y="418846"/>
                  </a:moveTo>
                  <a:lnTo>
                    <a:pt x="1739773" y="414972"/>
                  </a:lnTo>
                  <a:lnTo>
                    <a:pt x="1738833" y="422236"/>
                  </a:lnTo>
                  <a:lnTo>
                    <a:pt x="1737182" y="428942"/>
                  </a:lnTo>
                  <a:lnTo>
                    <a:pt x="1734781" y="435076"/>
                  </a:lnTo>
                  <a:lnTo>
                    <a:pt x="1731645" y="440639"/>
                  </a:lnTo>
                  <a:lnTo>
                    <a:pt x="1726819" y="447687"/>
                  </a:lnTo>
                  <a:lnTo>
                    <a:pt x="1722120" y="451205"/>
                  </a:lnTo>
                  <a:lnTo>
                    <a:pt x="1714754" y="451205"/>
                  </a:lnTo>
                  <a:lnTo>
                    <a:pt x="1714754" y="458584"/>
                  </a:lnTo>
                  <a:lnTo>
                    <a:pt x="1721993" y="458584"/>
                  </a:lnTo>
                  <a:lnTo>
                    <a:pt x="1726692" y="462076"/>
                  </a:lnTo>
                  <a:lnTo>
                    <a:pt x="1739646" y="494830"/>
                  </a:lnTo>
                  <a:lnTo>
                    <a:pt x="1745742" y="490448"/>
                  </a:lnTo>
                  <a:lnTo>
                    <a:pt x="1727327" y="454799"/>
                  </a:lnTo>
                  <a:lnTo>
                    <a:pt x="1731010" y="452501"/>
                  </a:lnTo>
                  <a:lnTo>
                    <a:pt x="1734820" y="447941"/>
                  </a:lnTo>
                  <a:lnTo>
                    <a:pt x="1738503" y="441109"/>
                  </a:lnTo>
                  <a:lnTo>
                    <a:pt x="1742313" y="434276"/>
                  </a:lnTo>
                  <a:lnTo>
                    <a:pt x="1744726" y="426859"/>
                  </a:lnTo>
                  <a:lnTo>
                    <a:pt x="1745742" y="418846"/>
                  </a:lnTo>
                  <a:close/>
                </a:path>
                <a:path w="1809114" h="499745">
                  <a:moveTo>
                    <a:pt x="1760601" y="410286"/>
                  </a:moveTo>
                  <a:lnTo>
                    <a:pt x="1753870" y="410286"/>
                  </a:lnTo>
                  <a:lnTo>
                    <a:pt x="1753870" y="499516"/>
                  </a:lnTo>
                  <a:lnTo>
                    <a:pt x="1760601" y="499516"/>
                  </a:lnTo>
                  <a:lnTo>
                    <a:pt x="1760601" y="410286"/>
                  </a:lnTo>
                  <a:close/>
                </a:path>
                <a:path w="1809114" h="499745">
                  <a:moveTo>
                    <a:pt x="1782826" y="243205"/>
                  </a:moveTo>
                  <a:lnTo>
                    <a:pt x="1776095" y="243205"/>
                  </a:lnTo>
                  <a:lnTo>
                    <a:pt x="1776095" y="250583"/>
                  </a:lnTo>
                  <a:lnTo>
                    <a:pt x="1776095" y="281838"/>
                  </a:lnTo>
                  <a:lnTo>
                    <a:pt x="1752346" y="281838"/>
                  </a:lnTo>
                  <a:lnTo>
                    <a:pt x="1752346" y="250583"/>
                  </a:lnTo>
                  <a:lnTo>
                    <a:pt x="1776095" y="250583"/>
                  </a:lnTo>
                  <a:lnTo>
                    <a:pt x="1776095" y="243205"/>
                  </a:lnTo>
                  <a:lnTo>
                    <a:pt x="1720088" y="243205"/>
                  </a:lnTo>
                  <a:lnTo>
                    <a:pt x="1720088" y="250583"/>
                  </a:lnTo>
                  <a:lnTo>
                    <a:pt x="1745742" y="250583"/>
                  </a:lnTo>
                  <a:lnTo>
                    <a:pt x="1745742" y="281838"/>
                  </a:lnTo>
                  <a:lnTo>
                    <a:pt x="1720088" y="281838"/>
                  </a:lnTo>
                  <a:lnTo>
                    <a:pt x="1720088" y="289166"/>
                  </a:lnTo>
                  <a:lnTo>
                    <a:pt x="1782826" y="289166"/>
                  </a:lnTo>
                  <a:lnTo>
                    <a:pt x="1782826" y="243205"/>
                  </a:lnTo>
                  <a:close/>
                </a:path>
                <a:path w="1809114" h="499745">
                  <a:moveTo>
                    <a:pt x="1784578" y="55105"/>
                  </a:moveTo>
                  <a:lnTo>
                    <a:pt x="1781683" y="49225"/>
                  </a:lnTo>
                  <a:lnTo>
                    <a:pt x="1777961" y="46393"/>
                  </a:lnTo>
                  <a:lnTo>
                    <a:pt x="1777961" y="67602"/>
                  </a:lnTo>
                  <a:lnTo>
                    <a:pt x="1775587" y="71628"/>
                  </a:lnTo>
                  <a:lnTo>
                    <a:pt x="1770888" y="74803"/>
                  </a:lnTo>
                  <a:lnTo>
                    <a:pt x="1766062" y="77978"/>
                  </a:lnTo>
                  <a:lnTo>
                    <a:pt x="1759839" y="79565"/>
                  </a:lnTo>
                  <a:lnTo>
                    <a:pt x="1743964" y="79565"/>
                  </a:lnTo>
                  <a:lnTo>
                    <a:pt x="1737614" y="78003"/>
                  </a:lnTo>
                  <a:lnTo>
                    <a:pt x="1728216" y="71716"/>
                  </a:lnTo>
                  <a:lnTo>
                    <a:pt x="1725930" y="67602"/>
                  </a:lnTo>
                  <a:lnTo>
                    <a:pt x="1725930" y="57404"/>
                  </a:lnTo>
                  <a:lnTo>
                    <a:pt x="1728216" y="53276"/>
                  </a:lnTo>
                  <a:lnTo>
                    <a:pt x="1737614" y="47028"/>
                  </a:lnTo>
                  <a:lnTo>
                    <a:pt x="1743964" y="45466"/>
                  </a:lnTo>
                  <a:lnTo>
                    <a:pt x="1759712" y="45466"/>
                  </a:lnTo>
                  <a:lnTo>
                    <a:pt x="1766062" y="47066"/>
                  </a:lnTo>
                  <a:lnTo>
                    <a:pt x="1770761" y="50253"/>
                  </a:lnTo>
                  <a:lnTo>
                    <a:pt x="1775587" y="53441"/>
                  </a:lnTo>
                  <a:lnTo>
                    <a:pt x="1777923" y="57404"/>
                  </a:lnTo>
                  <a:lnTo>
                    <a:pt x="1777961" y="67602"/>
                  </a:lnTo>
                  <a:lnTo>
                    <a:pt x="1777961" y="46393"/>
                  </a:lnTo>
                  <a:lnTo>
                    <a:pt x="1776755" y="45466"/>
                  </a:lnTo>
                  <a:lnTo>
                    <a:pt x="1769999" y="40309"/>
                  </a:lnTo>
                  <a:lnTo>
                    <a:pt x="1761998" y="38087"/>
                  </a:lnTo>
                  <a:lnTo>
                    <a:pt x="1741805" y="38087"/>
                  </a:lnTo>
                  <a:lnTo>
                    <a:pt x="1733804" y="40309"/>
                  </a:lnTo>
                  <a:lnTo>
                    <a:pt x="1722120" y="49174"/>
                  </a:lnTo>
                  <a:lnTo>
                    <a:pt x="1719199" y="55105"/>
                  </a:lnTo>
                  <a:lnTo>
                    <a:pt x="1719199" y="69900"/>
                  </a:lnTo>
                  <a:lnTo>
                    <a:pt x="1722120" y="75806"/>
                  </a:lnTo>
                  <a:lnTo>
                    <a:pt x="1727835" y="80238"/>
                  </a:lnTo>
                  <a:lnTo>
                    <a:pt x="1733677" y="84683"/>
                  </a:lnTo>
                  <a:lnTo>
                    <a:pt x="1741678" y="86893"/>
                  </a:lnTo>
                  <a:lnTo>
                    <a:pt x="1762125" y="86893"/>
                  </a:lnTo>
                  <a:lnTo>
                    <a:pt x="1770126" y="84658"/>
                  </a:lnTo>
                  <a:lnTo>
                    <a:pt x="1776615" y="79565"/>
                  </a:lnTo>
                  <a:lnTo>
                    <a:pt x="1781683" y="75679"/>
                  </a:lnTo>
                  <a:lnTo>
                    <a:pt x="1784553" y="69900"/>
                  </a:lnTo>
                  <a:lnTo>
                    <a:pt x="1784578" y="55105"/>
                  </a:lnTo>
                  <a:close/>
                </a:path>
                <a:path w="1809114" h="499745">
                  <a:moveTo>
                    <a:pt x="1786382" y="184315"/>
                  </a:moveTo>
                  <a:lnTo>
                    <a:pt x="1758061" y="152349"/>
                  </a:lnTo>
                  <a:lnTo>
                    <a:pt x="1721358" y="140995"/>
                  </a:lnTo>
                  <a:lnTo>
                    <a:pt x="1721358" y="186067"/>
                  </a:lnTo>
                  <a:lnTo>
                    <a:pt x="1728089" y="186067"/>
                  </a:lnTo>
                  <a:lnTo>
                    <a:pt x="1728089" y="148971"/>
                  </a:lnTo>
                  <a:lnTo>
                    <a:pt x="1733169" y="149606"/>
                  </a:lnTo>
                  <a:lnTo>
                    <a:pt x="1738122" y="150825"/>
                  </a:lnTo>
                  <a:lnTo>
                    <a:pt x="1742821" y="152654"/>
                  </a:lnTo>
                  <a:lnTo>
                    <a:pt x="1745234" y="190754"/>
                  </a:lnTo>
                  <a:lnTo>
                    <a:pt x="1752346" y="188112"/>
                  </a:lnTo>
                  <a:lnTo>
                    <a:pt x="1748917" y="155498"/>
                  </a:lnTo>
                  <a:lnTo>
                    <a:pt x="1756156" y="159258"/>
                  </a:lnTo>
                  <a:lnTo>
                    <a:pt x="1762506" y="164388"/>
                  </a:lnTo>
                  <a:lnTo>
                    <a:pt x="1773936" y="177419"/>
                  </a:lnTo>
                  <a:lnTo>
                    <a:pt x="1778000" y="183781"/>
                  </a:lnTo>
                  <a:lnTo>
                    <a:pt x="1780286" y="190004"/>
                  </a:lnTo>
                  <a:lnTo>
                    <a:pt x="1786382" y="184315"/>
                  </a:lnTo>
                  <a:close/>
                </a:path>
                <a:path w="1809114" h="499745">
                  <a:moveTo>
                    <a:pt x="1795018" y="308165"/>
                  </a:moveTo>
                  <a:lnTo>
                    <a:pt x="1788414" y="308165"/>
                  </a:lnTo>
                  <a:lnTo>
                    <a:pt x="1788414" y="348996"/>
                  </a:lnTo>
                  <a:lnTo>
                    <a:pt x="1770888" y="348996"/>
                  </a:lnTo>
                  <a:lnTo>
                    <a:pt x="1770888" y="319278"/>
                  </a:lnTo>
                  <a:lnTo>
                    <a:pt x="1764284" y="319278"/>
                  </a:lnTo>
                  <a:lnTo>
                    <a:pt x="1764284" y="376364"/>
                  </a:lnTo>
                  <a:lnTo>
                    <a:pt x="1748409" y="376364"/>
                  </a:lnTo>
                  <a:lnTo>
                    <a:pt x="1748409" y="329501"/>
                  </a:lnTo>
                  <a:lnTo>
                    <a:pt x="1748409" y="322072"/>
                  </a:lnTo>
                  <a:lnTo>
                    <a:pt x="1721231" y="322072"/>
                  </a:lnTo>
                  <a:lnTo>
                    <a:pt x="1721231" y="383743"/>
                  </a:lnTo>
                  <a:lnTo>
                    <a:pt x="1727708" y="383743"/>
                  </a:lnTo>
                  <a:lnTo>
                    <a:pt x="1727708" y="329501"/>
                  </a:lnTo>
                  <a:lnTo>
                    <a:pt x="1741932" y="329501"/>
                  </a:lnTo>
                  <a:lnTo>
                    <a:pt x="1741932" y="383946"/>
                  </a:lnTo>
                  <a:lnTo>
                    <a:pt x="1770888" y="383946"/>
                  </a:lnTo>
                  <a:lnTo>
                    <a:pt x="1770888" y="376364"/>
                  </a:lnTo>
                  <a:lnTo>
                    <a:pt x="1770888" y="356476"/>
                  </a:lnTo>
                  <a:lnTo>
                    <a:pt x="1788414" y="356476"/>
                  </a:lnTo>
                  <a:lnTo>
                    <a:pt x="1788414" y="397408"/>
                  </a:lnTo>
                  <a:lnTo>
                    <a:pt x="1795018" y="397408"/>
                  </a:lnTo>
                  <a:lnTo>
                    <a:pt x="1795018" y="356476"/>
                  </a:lnTo>
                  <a:lnTo>
                    <a:pt x="1795018" y="348996"/>
                  </a:lnTo>
                  <a:lnTo>
                    <a:pt x="1795018" y="308165"/>
                  </a:lnTo>
                  <a:close/>
                </a:path>
                <a:path w="1809114" h="499745">
                  <a:moveTo>
                    <a:pt x="1806702" y="422452"/>
                  </a:moveTo>
                  <a:lnTo>
                    <a:pt x="1799971" y="422452"/>
                  </a:lnTo>
                  <a:lnTo>
                    <a:pt x="1799971" y="477583"/>
                  </a:lnTo>
                  <a:lnTo>
                    <a:pt x="1791208" y="477583"/>
                  </a:lnTo>
                  <a:lnTo>
                    <a:pt x="1791208" y="432308"/>
                  </a:lnTo>
                  <a:lnTo>
                    <a:pt x="1791208" y="424980"/>
                  </a:lnTo>
                  <a:lnTo>
                    <a:pt x="1769745" y="424980"/>
                  </a:lnTo>
                  <a:lnTo>
                    <a:pt x="1769745" y="484911"/>
                  </a:lnTo>
                  <a:lnTo>
                    <a:pt x="1776222" y="484911"/>
                  </a:lnTo>
                  <a:lnTo>
                    <a:pt x="1776222" y="432308"/>
                  </a:lnTo>
                  <a:lnTo>
                    <a:pt x="1784858" y="432308"/>
                  </a:lnTo>
                  <a:lnTo>
                    <a:pt x="1784858" y="484911"/>
                  </a:lnTo>
                  <a:lnTo>
                    <a:pt x="1806702" y="484911"/>
                  </a:lnTo>
                  <a:lnTo>
                    <a:pt x="1806702" y="477583"/>
                  </a:lnTo>
                  <a:lnTo>
                    <a:pt x="1806702" y="422452"/>
                  </a:lnTo>
                  <a:close/>
                </a:path>
                <a:path w="1809114" h="499745">
                  <a:moveTo>
                    <a:pt x="1808988" y="220459"/>
                  </a:moveTo>
                  <a:lnTo>
                    <a:pt x="1758061" y="220459"/>
                  </a:lnTo>
                  <a:lnTo>
                    <a:pt x="1758061" y="203809"/>
                  </a:lnTo>
                  <a:lnTo>
                    <a:pt x="1751457" y="203809"/>
                  </a:lnTo>
                  <a:lnTo>
                    <a:pt x="1751457" y="220459"/>
                  </a:lnTo>
                  <a:lnTo>
                    <a:pt x="1712849" y="220459"/>
                  </a:lnTo>
                  <a:lnTo>
                    <a:pt x="1712849" y="227888"/>
                  </a:lnTo>
                  <a:lnTo>
                    <a:pt x="1808988" y="227888"/>
                  </a:lnTo>
                  <a:lnTo>
                    <a:pt x="1808988" y="220459"/>
                  </a:lnTo>
                  <a:close/>
                </a:path>
                <a:path w="1809114" h="499745">
                  <a:moveTo>
                    <a:pt x="1808988" y="114274"/>
                  </a:moveTo>
                  <a:lnTo>
                    <a:pt x="1712849" y="114274"/>
                  </a:lnTo>
                  <a:lnTo>
                    <a:pt x="1712849" y="121691"/>
                  </a:lnTo>
                  <a:lnTo>
                    <a:pt x="1808988" y="121691"/>
                  </a:lnTo>
                  <a:lnTo>
                    <a:pt x="1808988" y="114274"/>
                  </a:lnTo>
                  <a:close/>
                </a:path>
                <a:path w="1809114" h="499745">
                  <a:moveTo>
                    <a:pt x="1808988" y="16243"/>
                  </a:moveTo>
                  <a:lnTo>
                    <a:pt x="1758569" y="16243"/>
                  </a:lnTo>
                  <a:lnTo>
                    <a:pt x="1758569" y="0"/>
                  </a:lnTo>
                  <a:lnTo>
                    <a:pt x="1751838" y="0"/>
                  </a:lnTo>
                  <a:lnTo>
                    <a:pt x="1751838" y="16243"/>
                  </a:lnTo>
                  <a:lnTo>
                    <a:pt x="1712849" y="16243"/>
                  </a:lnTo>
                  <a:lnTo>
                    <a:pt x="1712849" y="23672"/>
                  </a:lnTo>
                  <a:lnTo>
                    <a:pt x="1808988" y="23672"/>
                  </a:lnTo>
                  <a:lnTo>
                    <a:pt x="1808988" y="16243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0" name="object 70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6499605" y="5627751"/>
              <a:ext cx="96139" cy="184823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6286499" y="5621223"/>
              <a:ext cx="95123" cy="191350"/>
            </a:xfrm>
            <a:prstGeom prst="rect">
              <a:avLst/>
            </a:prstGeom>
          </p:spPr>
        </p:pic>
        <p:sp>
          <p:nvSpPr>
            <p:cNvPr id="72" name="object 72"/>
            <p:cNvSpPr/>
            <p:nvPr/>
          </p:nvSpPr>
          <p:spPr>
            <a:xfrm>
              <a:off x="6713728" y="5617667"/>
              <a:ext cx="521970" cy="495934"/>
            </a:xfrm>
            <a:custGeom>
              <a:avLst/>
              <a:gdLst/>
              <a:ahLst/>
              <a:cxnLst/>
              <a:rect l="l" t="t" r="r" b="b"/>
              <a:pathLst>
                <a:path w="521970" h="495935">
                  <a:moveTo>
                    <a:pt x="67056" y="186855"/>
                  </a:moveTo>
                  <a:lnTo>
                    <a:pt x="66954" y="161137"/>
                  </a:lnTo>
                  <a:lnTo>
                    <a:pt x="66840" y="153212"/>
                  </a:lnTo>
                  <a:lnTo>
                    <a:pt x="66675" y="147675"/>
                  </a:lnTo>
                  <a:lnTo>
                    <a:pt x="66548" y="142189"/>
                  </a:lnTo>
                  <a:lnTo>
                    <a:pt x="66040" y="137820"/>
                  </a:lnTo>
                  <a:lnTo>
                    <a:pt x="65151" y="134556"/>
                  </a:lnTo>
                  <a:lnTo>
                    <a:pt x="58928" y="135610"/>
                  </a:lnTo>
                  <a:lnTo>
                    <a:pt x="59436" y="137833"/>
                  </a:lnTo>
                  <a:lnTo>
                    <a:pt x="59817" y="141020"/>
                  </a:lnTo>
                  <a:lnTo>
                    <a:pt x="60223" y="147675"/>
                  </a:lnTo>
                  <a:lnTo>
                    <a:pt x="60325" y="179387"/>
                  </a:lnTo>
                  <a:lnTo>
                    <a:pt x="7874" y="179387"/>
                  </a:lnTo>
                  <a:lnTo>
                    <a:pt x="7874" y="186855"/>
                  </a:lnTo>
                  <a:lnTo>
                    <a:pt x="67056" y="186855"/>
                  </a:lnTo>
                  <a:close/>
                </a:path>
                <a:path w="521970" h="495935">
                  <a:moveTo>
                    <a:pt x="68834" y="84848"/>
                  </a:moveTo>
                  <a:lnTo>
                    <a:pt x="68580" y="44615"/>
                  </a:lnTo>
                  <a:lnTo>
                    <a:pt x="67437" y="33604"/>
                  </a:lnTo>
                  <a:lnTo>
                    <a:pt x="61087" y="34201"/>
                  </a:lnTo>
                  <a:lnTo>
                    <a:pt x="61531" y="39052"/>
                  </a:lnTo>
                  <a:lnTo>
                    <a:pt x="61595" y="39928"/>
                  </a:lnTo>
                  <a:lnTo>
                    <a:pt x="61937" y="48564"/>
                  </a:lnTo>
                  <a:lnTo>
                    <a:pt x="62153" y="61163"/>
                  </a:lnTo>
                  <a:lnTo>
                    <a:pt x="62230" y="77368"/>
                  </a:lnTo>
                  <a:lnTo>
                    <a:pt x="15113" y="77368"/>
                  </a:lnTo>
                  <a:lnTo>
                    <a:pt x="15113" y="39928"/>
                  </a:lnTo>
                  <a:lnTo>
                    <a:pt x="8382" y="39928"/>
                  </a:lnTo>
                  <a:lnTo>
                    <a:pt x="8382" y="84848"/>
                  </a:lnTo>
                  <a:lnTo>
                    <a:pt x="68834" y="84848"/>
                  </a:lnTo>
                  <a:close/>
                </a:path>
                <a:path w="521970" h="495935">
                  <a:moveTo>
                    <a:pt x="73279" y="289471"/>
                  </a:moveTo>
                  <a:lnTo>
                    <a:pt x="60007" y="274256"/>
                  </a:lnTo>
                  <a:lnTo>
                    <a:pt x="49339" y="266484"/>
                  </a:lnTo>
                  <a:lnTo>
                    <a:pt x="44780" y="263156"/>
                  </a:lnTo>
                  <a:lnTo>
                    <a:pt x="39954" y="261200"/>
                  </a:lnTo>
                  <a:lnTo>
                    <a:pt x="27571" y="256184"/>
                  </a:lnTo>
                  <a:lnTo>
                    <a:pt x="8382" y="253326"/>
                  </a:lnTo>
                  <a:lnTo>
                    <a:pt x="8382" y="289661"/>
                  </a:lnTo>
                  <a:lnTo>
                    <a:pt x="14859" y="289661"/>
                  </a:lnTo>
                  <a:lnTo>
                    <a:pt x="14859" y="261200"/>
                  </a:lnTo>
                  <a:lnTo>
                    <a:pt x="19939" y="261493"/>
                  </a:lnTo>
                  <a:lnTo>
                    <a:pt x="24765" y="262445"/>
                  </a:lnTo>
                  <a:lnTo>
                    <a:pt x="29337" y="264045"/>
                  </a:lnTo>
                  <a:lnTo>
                    <a:pt x="31623" y="293560"/>
                  </a:lnTo>
                  <a:lnTo>
                    <a:pt x="38608" y="290918"/>
                  </a:lnTo>
                  <a:lnTo>
                    <a:pt x="35560" y="266484"/>
                  </a:lnTo>
                  <a:lnTo>
                    <a:pt x="41529" y="268909"/>
                  </a:lnTo>
                  <a:lnTo>
                    <a:pt x="47498" y="272719"/>
                  </a:lnTo>
                  <a:lnTo>
                    <a:pt x="59690" y="283133"/>
                  </a:lnTo>
                  <a:lnTo>
                    <a:pt x="64516" y="288950"/>
                  </a:lnTo>
                  <a:lnTo>
                    <a:pt x="68072" y="295402"/>
                  </a:lnTo>
                  <a:lnTo>
                    <a:pt x="73279" y="289471"/>
                  </a:lnTo>
                  <a:close/>
                </a:path>
                <a:path w="521970" h="495935">
                  <a:moveTo>
                    <a:pt x="96139" y="214630"/>
                  </a:moveTo>
                  <a:lnTo>
                    <a:pt x="0" y="214630"/>
                  </a:lnTo>
                  <a:lnTo>
                    <a:pt x="0" y="222059"/>
                  </a:lnTo>
                  <a:lnTo>
                    <a:pt x="41783" y="222059"/>
                  </a:lnTo>
                  <a:lnTo>
                    <a:pt x="41783" y="234022"/>
                  </a:lnTo>
                  <a:lnTo>
                    <a:pt x="1905" y="234022"/>
                  </a:lnTo>
                  <a:lnTo>
                    <a:pt x="1905" y="241350"/>
                  </a:lnTo>
                  <a:lnTo>
                    <a:pt x="93091" y="241350"/>
                  </a:lnTo>
                  <a:lnTo>
                    <a:pt x="93091" y="234022"/>
                  </a:lnTo>
                  <a:lnTo>
                    <a:pt x="48387" y="234022"/>
                  </a:lnTo>
                  <a:lnTo>
                    <a:pt x="48387" y="222059"/>
                  </a:lnTo>
                  <a:lnTo>
                    <a:pt x="96139" y="222059"/>
                  </a:lnTo>
                  <a:lnTo>
                    <a:pt x="96139" y="214630"/>
                  </a:lnTo>
                  <a:close/>
                </a:path>
                <a:path w="521970" h="495935">
                  <a:moveTo>
                    <a:pt x="96139" y="119049"/>
                  </a:moveTo>
                  <a:lnTo>
                    <a:pt x="45720" y="119049"/>
                  </a:lnTo>
                  <a:lnTo>
                    <a:pt x="45720" y="102400"/>
                  </a:lnTo>
                  <a:lnTo>
                    <a:pt x="38989" y="102400"/>
                  </a:lnTo>
                  <a:lnTo>
                    <a:pt x="38989" y="119049"/>
                  </a:lnTo>
                  <a:lnTo>
                    <a:pt x="0" y="119049"/>
                  </a:lnTo>
                  <a:lnTo>
                    <a:pt x="0" y="126479"/>
                  </a:lnTo>
                  <a:lnTo>
                    <a:pt x="96139" y="126479"/>
                  </a:lnTo>
                  <a:lnTo>
                    <a:pt x="96139" y="119049"/>
                  </a:lnTo>
                  <a:close/>
                </a:path>
                <a:path w="521970" h="495935">
                  <a:moveTo>
                    <a:pt x="96139" y="16941"/>
                  </a:moveTo>
                  <a:lnTo>
                    <a:pt x="44577" y="16941"/>
                  </a:lnTo>
                  <a:lnTo>
                    <a:pt x="44577" y="0"/>
                  </a:lnTo>
                  <a:lnTo>
                    <a:pt x="37846" y="0"/>
                  </a:lnTo>
                  <a:lnTo>
                    <a:pt x="37846" y="16941"/>
                  </a:lnTo>
                  <a:lnTo>
                    <a:pt x="0" y="16941"/>
                  </a:lnTo>
                  <a:lnTo>
                    <a:pt x="0" y="24371"/>
                  </a:lnTo>
                  <a:lnTo>
                    <a:pt x="96139" y="24371"/>
                  </a:lnTo>
                  <a:lnTo>
                    <a:pt x="96139" y="16941"/>
                  </a:lnTo>
                  <a:close/>
                </a:path>
                <a:path w="521970" h="495935">
                  <a:moveTo>
                    <a:pt x="247015" y="214820"/>
                  </a:moveTo>
                  <a:lnTo>
                    <a:pt x="241046" y="210934"/>
                  </a:lnTo>
                  <a:lnTo>
                    <a:pt x="240106" y="218211"/>
                  </a:lnTo>
                  <a:lnTo>
                    <a:pt x="238442" y="224917"/>
                  </a:lnTo>
                  <a:lnTo>
                    <a:pt x="236004" y="231051"/>
                  </a:lnTo>
                  <a:lnTo>
                    <a:pt x="232791" y="236613"/>
                  </a:lnTo>
                  <a:lnTo>
                    <a:pt x="228092" y="243662"/>
                  </a:lnTo>
                  <a:lnTo>
                    <a:pt x="223393" y="247180"/>
                  </a:lnTo>
                  <a:lnTo>
                    <a:pt x="216027" y="247180"/>
                  </a:lnTo>
                  <a:lnTo>
                    <a:pt x="216027" y="254558"/>
                  </a:lnTo>
                  <a:lnTo>
                    <a:pt x="223266" y="254558"/>
                  </a:lnTo>
                  <a:lnTo>
                    <a:pt x="227965" y="258051"/>
                  </a:lnTo>
                  <a:lnTo>
                    <a:pt x="240919" y="290804"/>
                  </a:lnTo>
                  <a:lnTo>
                    <a:pt x="246888" y="286423"/>
                  </a:lnTo>
                  <a:lnTo>
                    <a:pt x="228600" y="250774"/>
                  </a:lnTo>
                  <a:lnTo>
                    <a:pt x="232283" y="248475"/>
                  </a:lnTo>
                  <a:lnTo>
                    <a:pt x="235966" y="243916"/>
                  </a:lnTo>
                  <a:lnTo>
                    <a:pt x="243586" y="230251"/>
                  </a:lnTo>
                  <a:lnTo>
                    <a:pt x="245999" y="222834"/>
                  </a:lnTo>
                  <a:lnTo>
                    <a:pt x="247015" y="214820"/>
                  </a:lnTo>
                  <a:close/>
                </a:path>
                <a:path w="521970" h="495935">
                  <a:moveTo>
                    <a:pt x="261874" y="206248"/>
                  </a:moveTo>
                  <a:lnTo>
                    <a:pt x="255143" y="206248"/>
                  </a:lnTo>
                  <a:lnTo>
                    <a:pt x="255143" y="295490"/>
                  </a:lnTo>
                  <a:lnTo>
                    <a:pt x="261874" y="295490"/>
                  </a:lnTo>
                  <a:lnTo>
                    <a:pt x="261874" y="206248"/>
                  </a:lnTo>
                  <a:close/>
                </a:path>
                <a:path w="521970" h="495935">
                  <a:moveTo>
                    <a:pt x="266319" y="15595"/>
                  </a:moveTo>
                  <a:lnTo>
                    <a:pt x="259588" y="15595"/>
                  </a:lnTo>
                  <a:lnTo>
                    <a:pt x="259588" y="68694"/>
                  </a:lnTo>
                  <a:lnTo>
                    <a:pt x="229616" y="68694"/>
                  </a:lnTo>
                  <a:lnTo>
                    <a:pt x="229616" y="17132"/>
                  </a:lnTo>
                  <a:lnTo>
                    <a:pt x="223012" y="17132"/>
                  </a:lnTo>
                  <a:lnTo>
                    <a:pt x="223012" y="76174"/>
                  </a:lnTo>
                  <a:lnTo>
                    <a:pt x="266319" y="76174"/>
                  </a:lnTo>
                  <a:lnTo>
                    <a:pt x="266319" y="68694"/>
                  </a:lnTo>
                  <a:lnTo>
                    <a:pt x="266319" y="15595"/>
                  </a:lnTo>
                  <a:close/>
                </a:path>
                <a:path w="521970" h="495935">
                  <a:moveTo>
                    <a:pt x="270637" y="186550"/>
                  </a:moveTo>
                  <a:lnTo>
                    <a:pt x="270129" y="145072"/>
                  </a:lnTo>
                  <a:lnTo>
                    <a:pt x="268859" y="134556"/>
                  </a:lnTo>
                  <a:lnTo>
                    <a:pt x="262382" y="135699"/>
                  </a:lnTo>
                  <a:lnTo>
                    <a:pt x="263017" y="139217"/>
                  </a:lnTo>
                  <a:lnTo>
                    <a:pt x="263525" y="143471"/>
                  </a:lnTo>
                  <a:lnTo>
                    <a:pt x="263791" y="153149"/>
                  </a:lnTo>
                  <a:lnTo>
                    <a:pt x="263906" y="178968"/>
                  </a:lnTo>
                  <a:lnTo>
                    <a:pt x="247015" y="178968"/>
                  </a:lnTo>
                  <a:lnTo>
                    <a:pt x="247015" y="151104"/>
                  </a:lnTo>
                  <a:lnTo>
                    <a:pt x="247015" y="143675"/>
                  </a:lnTo>
                  <a:lnTo>
                    <a:pt x="219202" y="143675"/>
                  </a:lnTo>
                  <a:lnTo>
                    <a:pt x="219202" y="186550"/>
                  </a:lnTo>
                  <a:lnTo>
                    <a:pt x="225806" y="186550"/>
                  </a:lnTo>
                  <a:lnTo>
                    <a:pt x="225806" y="151104"/>
                  </a:lnTo>
                  <a:lnTo>
                    <a:pt x="240538" y="151104"/>
                  </a:lnTo>
                  <a:lnTo>
                    <a:pt x="240538" y="186550"/>
                  </a:lnTo>
                  <a:lnTo>
                    <a:pt x="270637" y="186550"/>
                  </a:lnTo>
                  <a:close/>
                </a:path>
                <a:path w="521970" h="495935">
                  <a:moveTo>
                    <a:pt x="284353" y="118046"/>
                  </a:moveTo>
                  <a:lnTo>
                    <a:pt x="251333" y="118046"/>
                  </a:lnTo>
                  <a:lnTo>
                    <a:pt x="251333" y="103543"/>
                  </a:lnTo>
                  <a:lnTo>
                    <a:pt x="244729" y="103543"/>
                  </a:lnTo>
                  <a:lnTo>
                    <a:pt x="244729" y="118046"/>
                  </a:lnTo>
                  <a:lnTo>
                    <a:pt x="214122" y="118046"/>
                  </a:lnTo>
                  <a:lnTo>
                    <a:pt x="214122" y="125476"/>
                  </a:lnTo>
                  <a:lnTo>
                    <a:pt x="284353" y="125476"/>
                  </a:lnTo>
                  <a:lnTo>
                    <a:pt x="284353" y="118046"/>
                  </a:lnTo>
                  <a:close/>
                </a:path>
                <a:path w="521970" h="495935">
                  <a:moveTo>
                    <a:pt x="285851" y="463727"/>
                  </a:moveTo>
                  <a:lnTo>
                    <a:pt x="282956" y="457847"/>
                  </a:lnTo>
                  <a:lnTo>
                    <a:pt x="279234" y="455015"/>
                  </a:lnTo>
                  <a:lnTo>
                    <a:pt x="279234" y="476224"/>
                  </a:lnTo>
                  <a:lnTo>
                    <a:pt x="276860" y="480250"/>
                  </a:lnTo>
                  <a:lnTo>
                    <a:pt x="271957" y="483476"/>
                  </a:lnTo>
                  <a:lnTo>
                    <a:pt x="267335" y="486600"/>
                  </a:lnTo>
                  <a:lnTo>
                    <a:pt x="260985" y="488188"/>
                  </a:lnTo>
                  <a:lnTo>
                    <a:pt x="245110" y="488188"/>
                  </a:lnTo>
                  <a:lnTo>
                    <a:pt x="238760" y="486625"/>
                  </a:lnTo>
                  <a:lnTo>
                    <a:pt x="234111" y="483425"/>
                  </a:lnTo>
                  <a:lnTo>
                    <a:pt x="229489" y="480339"/>
                  </a:lnTo>
                  <a:lnTo>
                    <a:pt x="227076" y="476224"/>
                  </a:lnTo>
                  <a:lnTo>
                    <a:pt x="227076" y="466026"/>
                  </a:lnTo>
                  <a:lnTo>
                    <a:pt x="229489" y="461899"/>
                  </a:lnTo>
                  <a:lnTo>
                    <a:pt x="238887" y="455650"/>
                  </a:lnTo>
                  <a:lnTo>
                    <a:pt x="245110" y="454088"/>
                  </a:lnTo>
                  <a:lnTo>
                    <a:pt x="260985" y="454088"/>
                  </a:lnTo>
                  <a:lnTo>
                    <a:pt x="267208" y="455688"/>
                  </a:lnTo>
                  <a:lnTo>
                    <a:pt x="276860" y="462064"/>
                  </a:lnTo>
                  <a:lnTo>
                    <a:pt x="279196" y="466026"/>
                  </a:lnTo>
                  <a:lnTo>
                    <a:pt x="279234" y="476224"/>
                  </a:lnTo>
                  <a:lnTo>
                    <a:pt x="279234" y="455015"/>
                  </a:lnTo>
                  <a:lnTo>
                    <a:pt x="278028" y="454088"/>
                  </a:lnTo>
                  <a:lnTo>
                    <a:pt x="271272" y="448932"/>
                  </a:lnTo>
                  <a:lnTo>
                    <a:pt x="263271" y="446709"/>
                  </a:lnTo>
                  <a:lnTo>
                    <a:pt x="243078" y="446709"/>
                  </a:lnTo>
                  <a:lnTo>
                    <a:pt x="235077" y="448932"/>
                  </a:lnTo>
                  <a:lnTo>
                    <a:pt x="223393" y="457796"/>
                  </a:lnTo>
                  <a:lnTo>
                    <a:pt x="220472" y="463727"/>
                  </a:lnTo>
                  <a:lnTo>
                    <a:pt x="220472" y="478523"/>
                  </a:lnTo>
                  <a:lnTo>
                    <a:pt x="223393" y="484428"/>
                  </a:lnTo>
                  <a:lnTo>
                    <a:pt x="234823" y="493306"/>
                  </a:lnTo>
                  <a:lnTo>
                    <a:pt x="242824" y="495515"/>
                  </a:lnTo>
                  <a:lnTo>
                    <a:pt x="263271" y="495515"/>
                  </a:lnTo>
                  <a:lnTo>
                    <a:pt x="271272" y="493280"/>
                  </a:lnTo>
                  <a:lnTo>
                    <a:pt x="277888" y="488188"/>
                  </a:lnTo>
                  <a:lnTo>
                    <a:pt x="282956" y="484301"/>
                  </a:lnTo>
                  <a:lnTo>
                    <a:pt x="285826" y="478523"/>
                  </a:lnTo>
                  <a:lnTo>
                    <a:pt x="285851" y="463727"/>
                  </a:lnTo>
                  <a:close/>
                </a:path>
                <a:path w="521970" h="495935">
                  <a:moveTo>
                    <a:pt x="285991" y="360210"/>
                  </a:moveTo>
                  <a:lnTo>
                    <a:pt x="283083" y="354304"/>
                  </a:lnTo>
                  <a:lnTo>
                    <a:pt x="279234" y="351383"/>
                  </a:lnTo>
                  <a:lnTo>
                    <a:pt x="279234" y="372706"/>
                  </a:lnTo>
                  <a:lnTo>
                    <a:pt x="276860" y="376770"/>
                  </a:lnTo>
                  <a:lnTo>
                    <a:pt x="272084" y="380047"/>
                  </a:lnTo>
                  <a:lnTo>
                    <a:pt x="267335" y="383222"/>
                  </a:lnTo>
                  <a:lnTo>
                    <a:pt x="260985" y="384835"/>
                  </a:lnTo>
                  <a:lnTo>
                    <a:pt x="245237" y="384835"/>
                  </a:lnTo>
                  <a:lnTo>
                    <a:pt x="238861" y="383222"/>
                  </a:lnTo>
                  <a:lnTo>
                    <a:pt x="234099" y="379996"/>
                  </a:lnTo>
                  <a:lnTo>
                    <a:pt x="229362" y="376859"/>
                  </a:lnTo>
                  <a:lnTo>
                    <a:pt x="227076" y="372706"/>
                  </a:lnTo>
                  <a:lnTo>
                    <a:pt x="227076" y="362432"/>
                  </a:lnTo>
                  <a:lnTo>
                    <a:pt x="229362" y="358267"/>
                  </a:lnTo>
                  <a:lnTo>
                    <a:pt x="234188" y="355092"/>
                  </a:lnTo>
                  <a:lnTo>
                    <a:pt x="238887" y="351917"/>
                  </a:lnTo>
                  <a:lnTo>
                    <a:pt x="245237" y="350329"/>
                  </a:lnTo>
                  <a:lnTo>
                    <a:pt x="260985" y="350329"/>
                  </a:lnTo>
                  <a:lnTo>
                    <a:pt x="267335" y="351955"/>
                  </a:lnTo>
                  <a:lnTo>
                    <a:pt x="272034" y="355193"/>
                  </a:lnTo>
                  <a:lnTo>
                    <a:pt x="276860" y="358432"/>
                  </a:lnTo>
                  <a:lnTo>
                    <a:pt x="279184" y="362432"/>
                  </a:lnTo>
                  <a:lnTo>
                    <a:pt x="279234" y="372706"/>
                  </a:lnTo>
                  <a:lnTo>
                    <a:pt x="279234" y="351383"/>
                  </a:lnTo>
                  <a:lnTo>
                    <a:pt x="277863" y="350329"/>
                  </a:lnTo>
                  <a:lnTo>
                    <a:pt x="271272" y="345224"/>
                  </a:lnTo>
                  <a:lnTo>
                    <a:pt x="263271" y="342950"/>
                  </a:lnTo>
                  <a:lnTo>
                    <a:pt x="242951" y="342950"/>
                  </a:lnTo>
                  <a:lnTo>
                    <a:pt x="234924" y="345224"/>
                  </a:lnTo>
                  <a:lnTo>
                    <a:pt x="223266" y="354253"/>
                  </a:lnTo>
                  <a:lnTo>
                    <a:pt x="220345" y="360210"/>
                  </a:lnTo>
                  <a:lnTo>
                    <a:pt x="220345" y="374992"/>
                  </a:lnTo>
                  <a:lnTo>
                    <a:pt x="223266" y="380936"/>
                  </a:lnTo>
                  <a:lnTo>
                    <a:pt x="234950" y="389839"/>
                  </a:lnTo>
                  <a:lnTo>
                    <a:pt x="242951" y="392061"/>
                  </a:lnTo>
                  <a:lnTo>
                    <a:pt x="263271" y="392061"/>
                  </a:lnTo>
                  <a:lnTo>
                    <a:pt x="271145" y="389813"/>
                  </a:lnTo>
                  <a:lnTo>
                    <a:pt x="277723" y="384835"/>
                  </a:lnTo>
                  <a:lnTo>
                    <a:pt x="282956" y="380809"/>
                  </a:lnTo>
                  <a:lnTo>
                    <a:pt x="285953" y="374992"/>
                  </a:lnTo>
                  <a:lnTo>
                    <a:pt x="285991" y="360210"/>
                  </a:lnTo>
                  <a:close/>
                </a:path>
                <a:path w="521970" h="495935">
                  <a:moveTo>
                    <a:pt x="293624" y="2032"/>
                  </a:moveTo>
                  <a:lnTo>
                    <a:pt x="286893" y="2032"/>
                  </a:lnTo>
                  <a:lnTo>
                    <a:pt x="286893" y="91274"/>
                  </a:lnTo>
                  <a:lnTo>
                    <a:pt x="293624" y="91274"/>
                  </a:lnTo>
                  <a:lnTo>
                    <a:pt x="293624" y="2032"/>
                  </a:lnTo>
                  <a:close/>
                </a:path>
                <a:path w="521970" h="495935">
                  <a:moveTo>
                    <a:pt x="307721" y="115354"/>
                  </a:moveTo>
                  <a:lnTo>
                    <a:pt x="301117" y="115354"/>
                  </a:lnTo>
                  <a:lnTo>
                    <a:pt x="301117" y="169100"/>
                  </a:lnTo>
                  <a:lnTo>
                    <a:pt x="279654" y="169100"/>
                  </a:lnTo>
                  <a:lnTo>
                    <a:pt x="279654" y="176530"/>
                  </a:lnTo>
                  <a:lnTo>
                    <a:pt x="307721" y="176530"/>
                  </a:lnTo>
                  <a:lnTo>
                    <a:pt x="307721" y="115354"/>
                  </a:lnTo>
                  <a:close/>
                </a:path>
                <a:path w="521970" h="495935">
                  <a:moveTo>
                    <a:pt x="307848" y="218414"/>
                  </a:moveTo>
                  <a:lnTo>
                    <a:pt x="301244" y="218414"/>
                  </a:lnTo>
                  <a:lnTo>
                    <a:pt x="301244" y="273558"/>
                  </a:lnTo>
                  <a:lnTo>
                    <a:pt x="292481" y="273558"/>
                  </a:lnTo>
                  <a:lnTo>
                    <a:pt x="292481" y="228282"/>
                  </a:lnTo>
                  <a:lnTo>
                    <a:pt x="292481" y="220954"/>
                  </a:lnTo>
                  <a:lnTo>
                    <a:pt x="270891" y="220954"/>
                  </a:lnTo>
                  <a:lnTo>
                    <a:pt x="270891" y="280885"/>
                  </a:lnTo>
                  <a:lnTo>
                    <a:pt x="277495" y="280885"/>
                  </a:lnTo>
                  <a:lnTo>
                    <a:pt x="277495" y="228282"/>
                  </a:lnTo>
                  <a:lnTo>
                    <a:pt x="286004" y="228282"/>
                  </a:lnTo>
                  <a:lnTo>
                    <a:pt x="286004" y="280885"/>
                  </a:lnTo>
                  <a:lnTo>
                    <a:pt x="307848" y="280885"/>
                  </a:lnTo>
                  <a:lnTo>
                    <a:pt x="307848" y="273558"/>
                  </a:lnTo>
                  <a:lnTo>
                    <a:pt x="307848" y="218414"/>
                  </a:lnTo>
                  <a:close/>
                </a:path>
                <a:path w="521970" h="495935">
                  <a:moveTo>
                    <a:pt x="310261" y="424878"/>
                  </a:moveTo>
                  <a:lnTo>
                    <a:pt x="259842" y="424878"/>
                  </a:lnTo>
                  <a:lnTo>
                    <a:pt x="259842" y="408622"/>
                  </a:lnTo>
                  <a:lnTo>
                    <a:pt x="253111" y="408622"/>
                  </a:lnTo>
                  <a:lnTo>
                    <a:pt x="253111" y="424878"/>
                  </a:lnTo>
                  <a:lnTo>
                    <a:pt x="214122" y="424878"/>
                  </a:lnTo>
                  <a:lnTo>
                    <a:pt x="214122" y="432295"/>
                  </a:lnTo>
                  <a:lnTo>
                    <a:pt x="310261" y="432295"/>
                  </a:lnTo>
                  <a:lnTo>
                    <a:pt x="310261" y="424878"/>
                  </a:lnTo>
                  <a:close/>
                </a:path>
                <a:path w="521970" h="495935">
                  <a:moveTo>
                    <a:pt x="310261" y="317627"/>
                  </a:moveTo>
                  <a:lnTo>
                    <a:pt x="214122" y="317627"/>
                  </a:lnTo>
                  <a:lnTo>
                    <a:pt x="214122" y="325107"/>
                  </a:lnTo>
                  <a:lnTo>
                    <a:pt x="310261" y="325107"/>
                  </a:lnTo>
                  <a:lnTo>
                    <a:pt x="310261" y="317627"/>
                  </a:lnTo>
                  <a:close/>
                </a:path>
                <a:path w="521970" h="495935">
                  <a:moveTo>
                    <a:pt x="441198" y="235127"/>
                  </a:moveTo>
                  <a:lnTo>
                    <a:pt x="434594" y="235127"/>
                  </a:lnTo>
                  <a:lnTo>
                    <a:pt x="434594" y="289572"/>
                  </a:lnTo>
                  <a:lnTo>
                    <a:pt x="441198" y="289572"/>
                  </a:lnTo>
                  <a:lnTo>
                    <a:pt x="441198" y="235127"/>
                  </a:lnTo>
                  <a:close/>
                </a:path>
                <a:path w="521970" h="495935">
                  <a:moveTo>
                    <a:pt x="480314" y="16103"/>
                  </a:moveTo>
                  <a:lnTo>
                    <a:pt x="473710" y="16103"/>
                  </a:lnTo>
                  <a:lnTo>
                    <a:pt x="473710" y="69202"/>
                  </a:lnTo>
                  <a:lnTo>
                    <a:pt x="443738" y="69202"/>
                  </a:lnTo>
                  <a:lnTo>
                    <a:pt x="443738" y="17640"/>
                  </a:lnTo>
                  <a:lnTo>
                    <a:pt x="437134" y="17640"/>
                  </a:lnTo>
                  <a:lnTo>
                    <a:pt x="437134" y="76682"/>
                  </a:lnTo>
                  <a:lnTo>
                    <a:pt x="480314" y="76682"/>
                  </a:lnTo>
                  <a:lnTo>
                    <a:pt x="480314" y="69202"/>
                  </a:lnTo>
                  <a:lnTo>
                    <a:pt x="480314" y="16103"/>
                  </a:lnTo>
                  <a:close/>
                </a:path>
                <a:path w="521970" h="495935">
                  <a:moveTo>
                    <a:pt x="480695" y="246684"/>
                  </a:moveTo>
                  <a:lnTo>
                    <a:pt x="480669" y="240207"/>
                  </a:lnTo>
                  <a:lnTo>
                    <a:pt x="480314" y="234861"/>
                  </a:lnTo>
                  <a:lnTo>
                    <a:pt x="479425" y="230339"/>
                  </a:lnTo>
                  <a:lnTo>
                    <a:pt x="472948" y="230835"/>
                  </a:lnTo>
                  <a:lnTo>
                    <a:pt x="473697" y="234861"/>
                  </a:lnTo>
                  <a:lnTo>
                    <a:pt x="474091" y="240207"/>
                  </a:lnTo>
                  <a:lnTo>
                    <a:pt x="474091" y="246684"/>
                  </a:lnTo>
                  <a:lnTo>
                    <a:pt x="445897" y="245643"/>
                  </a:lnTo>
                  <a:lnTo>
                    <a:pt x="445897" y="252920"/>
                  </a:lnTo>
                  <a:lnTo>
                    <a:pt x="474091" y="253822"/>
                  </a:lnTo>
                  <a:lnTo>
                    <a:pt x="474091" y="270865"/>
                  </a:lnTo>
                  <a:lnTo>
                    <a:pt x="445897" y="271919"/>
                  </a:lnTo>
                  <a:lnTo>
                    <a:pt x="445897" y="279146"/>
                  </a:lnTo>
                  <a:lnTo>
                    <a:pt x="474091" y="278155"/>
                  </a:lnTo>
                  <a:lnTo>
                    <a:pt x="474091" y="292011"/>
                  </a:lnTo>
                  <a:lnTo>
                    <a:pt x="480695" y="292011"/>
                  </a:lnTo>
                  <a:lnTo>
                    <a:pt x="480695" y="278155"/>
                  </a:lnTo>
                  <a:lnTo>
                    <a:pt x="480695" y="246684"/>
                  </a:lnTo>
                  <a:close/>
                </a:path>
                <a:path w="521970" h="495935">
                  <a:moveTo>
                    <a:pt x="484759" y="187058"/>
                  </a:moveTo>
                  <a:lnTo>
                    <a:pt x="484251" y="145580"/>
                  </a:lnTo>
                  <a:lnTo>
                    <a:pt x="482854" y="135064"/>
                  </a:lnTo>
                  <a:lnTo>
                    <a:pt x="476504" y="136207"/>
                  </a:lnTo>
                  <a:lnTo>
                    <a:pt x="477139" y="139725"/>
                  </a:lnTo>
                  <a:lnTo>
                    <a:pt x="477520" y="143979"/>
                  </a:lnTo>
                  <a:lnTo>
                    <a:pt x="477774" y="148945"/>
                  </a:lnTo>
                  <a:lnTo>
                    <a:pt x="477913" y="153657"/>
                  </a:lnTo>
                  <a:lnTo>
                    <a:pt x="478028" y="179489"/>
                  </a:lnTo>
                  <a:lnTo>
                    <a:pt x="461137" y="179489"/>
                  </a:lnTo>
                  <a:lnTo>
                    <a:pt x="461137" y="151612"/>
                  </a:lnTo>
                  <a:lnTo>
                    <a:pt x="461137" y="144183"/>
                  </a:lnTo>
                  <a:lnTo>
                    <a:pt x="433324" y="144183"/>
                  </a:lnTo>
                  <a:lnTo>
                    <a:pt x="433324" y="187058"/>
                  </a:lnTo>
                  <a:lnTo>
                    <a:pt x="439928" y="187058"/>
                  </a:lnTo>
                  <a:lnTo>
                    <a:pt x="439928" y="151612"/>
                  </a:lnTo>
                  <a:lnTo>
                    <a:pt x="454660" y="151612"/>
                  </a:lnTo>
                  <a:lnTo>
                    <a:pt x="454660" y="187058"/>
                  </a:lnTo>
                  <a:lnTo>
                    <a:pt x="484759" y="187058"/>
                  </a:lnTo>
                  <a:close/>
                </a:path>
                <a:path w="521970" h="495935">
                  <a:moveTo>
                    <a:pt x="498475" y="215925"/>
                  </a:moveTo>
                  <a:lnTo>
                    <a:pt x="428117" y="215925"/>
                  </a:lnTo>
                  <a:lnTo>
                    <a:pt x="428117" y="223405"/>
                  </a:lnTo>
                  <a:lnTo>
                    <a:pt x="498475" y="223405"/>
                  </a:lnTo>
                  <a:lnTo>
                    <a:pt x="498475" y="215925"/>
                  </a:lnTo>
                  <a:close/>
                </a:path>
                <a:path w="521970" h="495935">
                  <a:moveTo>
                    <a:pt x="498475" y="118554"/>
                  </a:moveTo>
                  <a:lnTo>
                    <a:pt x="465455" y="118554"/>
                  </a:lnTo>
                  <a:lnTo>
                    <a:pt x="465455" y="104051"/>
                  </a:lnTo>
                  <a:lnTo>
                    <a:pt x="458724" y="104051"/>
                  </a:lnTo>
                  <a:lnTo>
                    <a:pt x="458724" y="118554"/>
                  </a:lnTo>
                  <a:lnTo>
                    <a:pt x="428117" y="118554"/>
                  </a:lnTo>
                  <a:lnTo>
                    <a:pt x="428117" y="125984"/>
                  </a:lnTo>
                  <a:lnTo>
                    <a:pt x="498475" y="125984"/>
                  </a:lnTo>
                  <a:lnTo>
                    <a:pt x="498475" y="118554"/>
                  </a:lnTo>
                  <a:close/>
                </a:path>
                <a:path w="521970" h="495935">
                  <a:moveTo>
                    <a:pt x="507746" y="2540"/>
                  </a:moveTo>
                  <a:lnTo>
                    <a:pt x="501015" y="2540"/>
                  </a:lnTo>
                  <a:lnTo>
                    <a:pt x="501015" y="91782"/>
                  </a:lnTo>
                  <a:lnTo>
                    <a:pt x="507746" y="91782"/>
                  </a:lnTo>
                  <a:lnTo>
                    <a:pt x="507746" y="2540"/>
                  </a:lnTo>
                  <a:close/>
                </a:path>
                <a:path w="521970" h="495935">
                  <a:moveTo>
                    <a:pt x="520827" y="213283"/>
                  </a:moveTo>
                  <a:lnTo>
                    <a:pt x="514096" y="213283"/>
                  </a:lnTo>
                  <a:lnTo>
                    <a:pt x="514096" y="268224"/>
                  </a:lnTo>
                  <a:lnTo>
                    <a:pt x="490982" y="268224"/>
                  </a:lnTo>
                  <a:lnTo>
                    <a:pt x="490982" y="275653"/>
                  </a:lnTo>
                  <a:lnTo>
                    <a:pt x="520827" y="275653"/>
                  </a:lnTo>
                  <a:lnTo>
                    <a:pt x="520827" y="213283"/>
                  </a:lnTo>
                  <a:close/>
                </a:path>
                <a:path w="521970" h="495935">
                  <a:moveTo>
                    <a:pt x="521843" y="115862"/>
                  </a:moveTo>
                  <a:lnTo>
                    <a:pt x="515112" y="115862"/>
                  </a:lnTo>
                  <a:lnTo>
                    <a:pt x="515112" y="169608"/>
                  </a:lnTo>
                  <a:lnTo>
                    <a:pt x="493776" y="169608"/>
                  </a:lnTo>
                  <a:lnTo>
                    <a:pt x="493776" y="177038"/>
                  </a:lnTo>
                  <a:lnTo>
                    <a:pt x="521843" y="177038"/>
                  </a:lnTo>
                  <a:lnTo>
                    <a:pt x="521843" y="115862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3" name="object 73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7355967" y="5621223"/>
              <a:ext cx="96265" cy="190652"/>
            </a:xfrm>
            <a:prstGeom prst="rect">
              <a:avLst/>
            </a:prstGeom>
          </p:spPr>
        </p:pic>
        <p:sp>
          <p:nvSpPr>
            <p:cNvPr id="74" name="object 74"/>
            <p:cNvSpPr/>
            <p:nvPr/>
          </p:nvSpPr>
          <p:spPr>
            <a:xfrm>
              <a:off x="7570089" y="5619699"/>
              <a:ext cx="953135" cy="497840"/>
            </a:xfrm>
            <a:custGeom>
              <a:avLst/>
              <a:gdLst/>
              <a:ahLst/>
              <a:cxnLst/>
              <a:rect l="l" t="t" r="r" b="b"/>
              <a:pathLst>
                <a:path w="953134" h="497839">
                  <a:moveTo>
                    <a:pt x="42799" y="151206"/>
                  </a:moveTo>
                  <a:lnTo>
                    <a:pt x="40894" y="145313"/>
                  </a:lnTo>
                  <a:lnTo>
                    <a:pt x="37820" y="141605"/>
                  </a:lnTo>
                  <a:lnTo>
                    <a:pt x="37211" y="140855"/>
                  </a:lnTo>
                  <a:lnTo>
                    <a:pt x="36322" y="139827"/>
                  </a:lnTo>
                  <a:lnTo>
                    <a:pt x="36322" y="153365"/>
                  </a:lnTo>
                  <a:lnTo>
                    <a:pt x="36322" y="163703"/>
                  </a:lnTo>
                  <a:lnTo>
                    <a:pt x="35179" y="167830"/>
                  </a:lnTo>
                  <a:lnTo>
                    <a:pt x="32639" y="170942"/>
                  </a:lnTo>
                  <a:lnTo>
                    <a:pt x="30226" y="174053"/>
                  </a:lnTo>
                  <a:lnTo>
                    <a:pt x="26924" y="175602"/>
                  </a:lnTo>
                  <a:lnTo>
                    <a:pt x="18669" y="175602"/>
                  </a:lnTo>
                  <a:lnTo>
                    <a:pt x="15367" y="174053"/>
                  </a:lnTo>
                  <a:lnTo>
                    <a:pt x="12954" y="170942"/>
                  </a:lnTo>
                  <a:lnTo>
                    <a:pt x="10414" y="167830"/>
                  </a:lnTo>
                  <a:lnTo>
                    <a:pt x="9144" y="163703"/>
                  </a:lnTo>
                  <a:lnTo>
                    <a:pt x="9144" y="153365"/>
                  </a:lnTo>
                  <a:lnTo>
                    <a:pt x="10414" y="149288"/>
                  </a:lnTo>
                  <a:lnTo>
                    <a:pt x="15494" y="143141"/>
                  </a:lnTo>
                  <a:lnTo>
                    <a:pt x="18796" y="141605"/>
                  </a:lnTo>
                  <a:lnTo>
                    <a:pt x="26924" y="141605"/>
                  </a:lnTo>
                  <a:lnTo>
                    <a:pt x="30099" y="143141"/>
                  </a:lnTo>
                  <a:lnTo>
                    <a:pt x="35179" y="149250"/>
                  </a:lnTo>
                  <a:lnTo>
                    <a:pt x="36322" y="153365"/>
                  </a:lnTo>
                  <a:lnTo>
                    <a:pt x="36322" y="139827"/>
                  </a:lnTo>
                  <a:lnTo>
                    <a:pt x="33401" y="136398"/>
                  </a:lnTo>
                  <a:lnTo>
                    <a:pt x="28575" y="134175"/>
                  </a:lnTo>
                  <a:lnTo>
                    <a:pt x="17018" y="134175"/>
                  </a:lnTo>
                  <a:lnTo>
                    <a:pt x="12192" y="136410"/>
                  </a:lnTo>
                  <a:lnTo>
                    <a:pt x="4572" y="145351"/>
                  </a:lnTo>
                  <a:lnTo>
                    <a:pt x="2667" y="151206"/>
                  </a:lnTo>
                  <a:lnTo>
                    <a:pt x="2667" y="165900"/>
                  </a:lnTo>
                  <a:lnTo>
                    <a:pt x="4572" y="171831"/>
                  </a:lnTo>
                  <a:lnTo>
                    <a:pt x="12192" y="180835"/>
                  </a:lnTo>
                  <a:lnTo>
                    <a:pt x="17018" y="183083"/>
                  </a:lnTo>
                  <a:lnTo>
                    <a:pt x="28575" y="183083"/>
                  </a:lnTo>
                  <a:lnTo>
                    <a:pt x="33401" y="180835"/>
                  </a:lnTo>
                  <a:lnTo>
                    <a:pt x="37084" y="176326"/>
                  </a:lnTo>
                  <a:lnTo>
                    <a:pt x="37693" y="175602"/>
                  </a:lnTo>
                  <a:lnTo>
                    <a:pt x="40894" y="171831"/>
                  </a:lnTo>
                  <a:lnTo>
                    <a:pt x="42799" y="165900"/>
                  </a:lnTo>
                  <a:lnTo>
                    <a:pt x="42799" y="151206"/>
                  </a:lnTo>
                  <a:close/>
                </a:path>
                <a:path w="953134" h="497839">
                  <a:moveTo>
                    <a:pt x="51435" y="285089"/>
                  </a:moveTo>
                  <a:lnTo>
                    <a:pt x="30226" y="251841"/>
                  </a:lnTo>
                  <a:lnTo>
                    <a:pt x="25019" y="249440"/>
                  </a:lnTo>
                  <a:lnTo>
                    <a:pt x="29972" y="247015"/>
                  </a:lnTo>
                  <a:lnTo>
                    <a:pt x="35052" y="242417"/>
                  </a:lnTo>
                  <a:lnTo>
                    <a:pt x="40005" y="235661"/>
                  </a:lnTo>
                  <a:lnTo>
                    <a:pt x="45085" y="228892"/>
                  </a:lnTo>
                  <a:lnTo>
                    <a:pt x="48895" y="221602"/>
                  </a:lnTo>
                  <a:lnTo>
                    <a:pt x="51308" y="213791"/>
                  </a:lnTo>
                  <a:lnTo>
                    <a:pt x="45339" y="208508"/>
                  </a:lnTo>
                  <a:lnTo>
                    <a:pt x="43065" y="216484"/>
                  </a:lnTo>
                  <a:lnTo>
                    <a:pt x="40068" y="223621"/>
                  </a:lnTo>
                  <a:lnTo>
                    <a:pt x="36296" y="229933"/>
                  </a:lnTo>
                  <a:lnTo>
                    <a:pt x="31750" y="235407"/>
                  </a:lnTo>
                  <a:lnTo>
                    <a:pt x="25146" y="242176"/>
                  </a:lnTo>
                  <a:lnTo>
                    <a:pt x="18923" y="245554"/>
                  </a:lnTo>
                  <a:lnTo>
                    <a:pt x="7874" y="245554"/>
                  </a:lnTo>
                  <a:lnTo>
                    <a:pt x="7874" y="253238"/>
                  </a:lnTo>
                  <a:lnTo>
                    <a:pt x="18796" y="253238"/>
                  </a:lnTo>
                  <a:lnTo>
                    <a:pt x="25146" y="256565"/>
                  </a:lnTo>
                  <a:lnTo>
                    <a:pt x="45466" y="290182"/>
                  </a:lnTo>
                  <a:lnTo>
                    <a:pt x="51435" y="285089"/>
                  </a:lnTo>
                  <a:close/>
                </a:path>
                <a:path w="953134" h="497839">
                  <a:moveTo>
                    <a:pt x="51435" y="80873"/>
                  </a:moveTo>
                  <a:lnTo>
                    <a:pt x="30226" y="47625"/>
                  </a:lnTo>
                  <a:lnTo>
                    <a:pt x="25019" y="45224"/>
                  </a:lnTo>
                  <a:lnTo>
                    <a:pt x="29972" y="42799"/>
                  </a:lnTo>
                  <a:lnTo>
                    <a:pt x="35052" y="38201"/>
                  </a:lnTo>
                  <a:lnTo>
                    <a:pt x="40005" y="31445"/>
                  </a:lnTo>
                  <a:lnTo>
                    <a:pt x="45085" y="24676"/>
                  </a:lnTo>
                  <a:lnTo>
                    <a:pt x="48895" y="17386"/>
                  </a:lnTo>
                  <a:lnTo>
                    <a:pt x="51308" y="9575"/>
                  </a:lnTo>
                  <a:lnTo>
                    <a:pt x="45339" y="4292"/>
                  </a:lnTo>
                  <a:lnTo>
                    <a:pt x="43065" y="12268"/>
                  </a:lnTo>
                  <a:lnTo>
                    <a:pt x="40068" y="19405"/>
                  </a:lnTo>
                  <a:lnTo>
                    <a:pt x="36296" y="25717"/>
                  </a:lnTo>
                  <a:lnTo>
                    <a:pt x="31750" y="31191"/>
                  </a:lnTo>
                  <a:lnTo>
                    <a:pt x="25146" y="37960"/>
                  </a:lnTo>
                  <a:lnTo>
                    <a:pt x="18923" y="41338"/>
                  </a:lnTo>
                  <a:lnTo>
                    <a:pt x="7874" y="41338"/>
                  </a:lnTo>
                  <a:lnTo>
                    <a:pt x="7874" y="49022"/>
                  </a:lnTo>
                  <a:lnTo>
                    <a:pt x="18796" y="49022"/>
                  </a:lnTo>
                  <a:lnTo>
                    <a:pt x="25146" y="52349"/>
                  </a:lnTo>
                  <a:lnTo>
                    <a:pt x="45466" y="85966"/>
                  </a:lnTo>
                  <a:lnTo>
                    <a:pt x="51435" y="80873"/>
                  </a:lnTo>
                  <a:close/>
                </a:path>
                <a:path w="953134" h="497839">
                  <a:moveTo>
                    <a:pt x="80137" y="204724"/>
                  </a:moveTo>
                  <a:lnTo>
                    <a:pt x="73533" y="204724"/>
                  </a:lnTo>
                  <a:lnTo>
                    <a:pt x="73533" y="293966"/>
                  </a:lnTo>
                  <a:lnTo>
                    <a:pt x="80137" y="293966"/>
                  </a:lnTo>
                  <a:lnTo>
                    <a:pt x="80137" y="204724"/>
                  </a:lnTo>
                  <a:close/>
                </a:path>
                <a:path w="953134" h="497839">
                  <a:moveTo>
                    <a:pt x="80137" y="508"/>
                  </a:moveTo>
                  <a:lnTo>
                    <a:pt x="73533" y="508"/>
                  </a:lnTo>
                  <a:lnTo>
                    <a:pt x="73533" y="89750"/>
                  </a:lnTo>
                  <a:lnTo>
                    <a:pt x="80137" y="89750"/>
                  </a:lnTo>
                  <a:lnTo>
                    <a:pt x="80137" y="508"/>
                  </a:lnTo>
                  <a:close/>
                </a:path>
                <a:path w="953134" h="497839">
                  <a:moveTo>
                    <a:pt x="93472" y="154165"/>
                  </a:moveTo>
                  <a:lnTo>
                    <a:pt x="58039" y="154165"/>
                  </a:lnTo>
                  <a:lnTo>
                    <a:pt x="57746" y="143713"/>
                  </a:lnTo>
                  <a:lnTo>
                    <a:pt x="57480" y="135267"/>
                  </a:lnTo>
                  <a:lnTo>
                    <a:pt x="57226" y="128854"/>
                  </a:lnTo>
                  <a:lnTo>
                    <a:pt x="57023" y="124447"/>
                  </a:lnTo>
                  <a:lnTo>
                    <a:pt x="50546" y="124853"/>
                  </a:lnTo>
                  <a:lnTo>
                    <a:pt x="51181" y="138061"/>
                  </a:lnTo>
                  <a:lnTo>
                    <a:pt x="51625" y="153504"/>
                  </a:lnTo>
                  <a:lnTo>
                    <a:pt x="51866" y="171170"/>
                  </a:lnTo>
                  <a:lnTo>
                    <a:pt x="51943" y="191058"/>
                  </a:lnTo>
                  <a:lnTo>
                    <a:pt x="58547" y="190309"/>
                  </a:lnTo>
                  <a:lnTo>
                    <a:pt x="58445" y="179933"/>
                  </a:lnTo>
                  <a:lnTo>
                    <a:pt x="58166" y="161645"/>
                  </a:lnTo>
                  <a:lnTo>
                    <a:pt x="93472" y="161645"/>
                  </a:lnTo>
                  <a:lnTo>
                    <a:pt x="93472" y="154165"/>
                  </a:lnTo>
                  <a:close/>
                </a:path>
                <a:path w="953134" h="497839">
                  <a:moveTo>
                    <a:pt x="96266" y="111086"/>
                  </a:moveTo>
                  <a:lnTo>
                    <a:pt x="0" y="111086"/>
                  </a:lnTo>
                  <a:lnTo>
                    <a:pt x="0" y="118567"/>
                  </a:lnTo>
                  <a:lnTo>
                    <a:pt x="96266" y="118567"/>
                  </a:lnTo>
                  <a:lnTo>
                    <a:pt x="96266" y="111086"/>
                  </a:lnTo>
                  <a:close/>
                </a:path>
                <a:path w="953134" h="497839">
                  <a:moveTo>
                    <a:pt x="257530" y="172974"/>
                  </a:moveTo>
                  <a:lnTo>
                    <a:pt x="257505" y="160045"/>
                  </a:lnTo>
                  <a:lnTo>
                    <a:pt x="255651" y="154851"/>
                  </a:lnTo>
                  <a:lnTo>
                    <a:pt x="252615" y="151320"/>
                  </a:lnTo>
                  <a:lnTo>
                    <a:pt x="251206" y="149682"/>
                  </a:lnTo>
                  <a:lnTo>
                    <a:pt x="251206" y="162179"/>
                  </a:lnTo>
                  <a:lnTo>
                    <a:pt x="251206" y="170815"/>
                  </a:lnTo>
                  <a:lnTo>
                    <a:pt x="249936" y="174421"/>
                  </a:lnTo>
                  <a:lnTo>
                    <a:pt x="247396" y="177355"/>
                  </a:lnTo>
                  <a:lnTo>
                    <a:pt x="244983" y="180263"/>
                  </a:lnTo>
                  <a:lnTo>
                    <a:pt x="241808" y="181737"/>
                  </a:lnTo>
                  <a:lnTo>
                    <a:pt x="234442" y="181737"/>
                  </a:lnTo>
                  <a:lnTo>
                    <a:pt x="231394" y="180263"/>
                  </a:lnTo>
                  <a:lnTo>
                    <a:pt x="226314" y="174345"/>
                  </a:lnTo>
                  <a:lnTo>
                    <a:pt x="225056" y="170815"/>
                  </a:lnTo>
                  <a:lnTo>
                    <a:pt x="225044" y="162179"/>
                  </a:lnTo>
                  <a:lnTo>
                    <a:pt x="226314" y="158559"/>
                  </a:lnTo>
                  <a:lnTo>
                    <a:pt x="231140" y="152768"/>
                  </a:lnTo>
                  <a:lnTo>
                    <a:pt x="234315" y="151320"/>
                  </a:lnTo>
                  <a:lnTo>
                    <a:pt x="241935" y="151320"/>
                  </a:lnTo>
                  <a:lnTo>
                    <a:pt x="245110" y="152768"/>
                  </a:lnTo>
                  <a:lnTo>
                    <a:pt x="249936" y="158559"/>
                  </a:lnTo>
                  <a:lnTo>
                    <a:pt x="251206" y="162179"/>
                  </a:lnTo>
                  <a:lnTo>
                    <a:pt x="251206" y="149682"/>
                  </a:lnTo>
                  <a:lnTo>
                    <a:pt x="248285" y="146253"/>
                  </a:lnTo>
                  <a:lnTo>
                    <a:pt x="243713" y="144094"/>
                  </a:lnTo>
                  <a:lnTo>
                    <a:pt x="232283" y="144094"/>
                  </a:lnTo>
                  <a:lnTo>
                    <a:pt x="227711" y="146215"/>
                  </a:lnTo>
                  <a:lnTo>
                    <a:pt x="223926" y="150583"/>
                  </a:lnTo>
                  <a:lnTo>
                    <a:pt x="220472" y="154686"/>
                  </a:lnTo>
                  <a:lnTo>
                    <a:pt x="218694" y="160045"/>
                  </a:lnTo>
                  <a:lnTo>
                    <a:pt x="218694" y="172974"/>
                  </a:lnTo>
                  <a:lnTo>
                    <a:pt x="220599" y="178346"/>
                  </a:lnTo>
                  <a:lnTo>
                    <a:pt x="224155" y="182613"/>
                  </a:lnTo>
                  <a:lnTo>
                    <a:pt x="227838" y="186880"/>
                  </a:lnTo>
                  <a:lnTo>
                    <a:pt x="232410" y="189014"/>
                  </a:lnTo>
                  <a:lnTo>
                    <a:pt x="243586" y="189014"/>
                  </a:lnTo>
                  <a:lnTo>
                    <a:pt x="248285" y="186867"/>
                  </a:lnTo>
                  <a:lnTo>
                    <a:pt x="252666" y="181737"/>
                  </a:lnTo>
                  <a:lnTo>
                    <a:pt x="255651" y="178257"/>
                  </a:lnTo>
                  <a:lnTo>
                    <a:pt x="257530" y="172974"/>
                  </a:lnTo>
                  <a:close/>
                </a:path>
                <a:path w="953134" h="497839">
                  <a:moveTo>
                    <a:pt x="265557" y="285089"/>
                  </a:moveTo>
                  <a:lnTo>
                    <a:pt x="244348" y="251841"/>
                  </a:lnTo>
                  <a:lnTo>
                    <a:pt x="239141" y="249440"/>
                  </a:lnTo>
                  <a:lnTo>
                    <a:pt x="244094" y="247015"/>
                  </a:lnTo>
                  <a:lnTo>
                    <a:pt x="249174" y="242417"/>
                  </a:lnTo>
                  <a:lnTo>
                    <a:pt x="254127" y="235661"/>
                  </a:lnTo>
                  <a:lnTo>
                    <a:pt x="259207" y="228892"/>
                  </a:lnTo>
                  <a:lnTo>
                    <a:pt x="263017" y="221602"/>
                  </a:lnTo>
                  <a:lnTo>
                    <a:pt x="265430" y="213791"/>
                  </a:lnTo>
                  <a:lnTo>
                    <a:pt x="259461" y="208508"/>
                  </a:lnTo>
                  <a:lnTo>
                    <a:pt x="257187" y="216484"/>
                  </a:lnTo>
                  <a:lnTo>
                    <a:pt x="254190" y="223621"/>
                  </a:lnTo>
                  <a:lnTo>
                    <a:pt x="250418" y="229933"/>
                  </a:lnTo>
                  <a:lnTo>
                    <a:pt x="245872" y="235407"/>
                  </a:lnTo>
                  <a:lnTo>
                    <a:pt x="239268" y="242176"/>
                  </a:lnTo>
                  <a:lnTo>
                    <a:pt x="233045" y="245554"/>
                  </a:lnTo>
                  <a:lnTo>
                    <a:pt x="221869" y="245554"/>
                  </a:lnTo>
                  <a:lnTo>
                    <a:pt x="221869" y="253238"/>
                  </a:lnTo>
                  <a:lnTo>
                    <a:pt x="232918" y="253238"/>
                  </a:lnTo>
                  <a:lnTo>
                    <a:pt x="239268" y="256565"/>
                  </a:lnTo>
                  <a:lnTo>
                    <a:pt x="259588" y="290182"/>
                  </a:lnTo>
                  <a:lnTo>
                    <a:pt x="265557" y="285089"/>
                  </a:lnTo>
                  <a:close/>
                </a:path>
                <a:path w="953134" h="497839">
                  <a:moveTo>
                    <a:pt x="268224" y="80683"/>
                  </a:moveTo>
                  <a:lnTo>
                    <a:pt x="267208" y="40944"/>
                  </a:lnTo>
                  <a:lnTo>
                    <a:pt x="260858" y="41440"/>
                  </a:lnTo>
                  <a:lnTo>
                    <a:pt x="261200" y="46913"/>
                  </a:lnTo>
                  <a:lnTo>
                    <a:pt x="261480" y="53898"/>
                  </a:lnTo>
                  <a:lnTo>
                    <a:pt x="261632" y="60833"/>
                  </a:lnTo>
                  <a:lnTo>
                    <a:pt x="261747" y="73304"/>
                  </a:lnTo>
                  <a:lnTo>
                    <a:pt x="227076" y="73304"/>
                  </a:lnTo>
                  <a:lnTo>
                    <a:pt x="227076" y="44437"/>
                  </a:lnTo>
                  <a:lnTo>
                    <a:pt x="220599" y="44437"/>
                  </a:lnTo>
                  <a:lnTo>
                    <a:pt x="220599" y="80683"/>
                  </a:lnTo>
                  <a:lnTo>
                    <a:pt x="268224" y="80683"/>
                  </a:lnTo>
                  <a:close/>
                </a:path>
                <a:path w="953134" h="497839">
                  <a:moveTo>
                    <a:pt x="280670" y="25438"/>
                  </a:moveTo>
                  <a:lnTo>
                    <a:pt x="216027" y="25438"/>
                  </a:lnTo>
                  <a:lnTo>
                    <a:pt x="216027" y="32766"/>
                  </a:lnTo>
                  <a:lnTo>
                    <a:pt x="240538" y="32766"/>
                  </a:lnTo>
                  <a:lnTo>
                    <a:pt x="240538" y="53898"/>
                  </a:lnTo>
                  <a:lnTo>
                    <a:pt x="247142" y="53898"/>
                  </a:lnTo>
                  <a:lnTo>
                    <a:pt x="247142" y="32766"/>
                  </a:lnTo>
                  <a:lnTo>
                    <a:pt x="280670" y="32766"/>
                  </a:lnTo>
                  <a:lnTo>
                    <a:pt x="280670" y="25438"/>
                  </a:lnTo>
                  <a:close/>
                </a:path>
                <a:path w="953134" h="497839">
                  <a:moveTo>
                    <a:pt x="282702" y="8089"/>
                  </a:moveTo>
                  <a:lnTo>
                    <a:pt x="214122" y="8089"/>
                  </a:lnTo>
                  <a:lnTo>
                    <a:pt x="214122" y="15519"/>
                  </a:lnTo>
                  <a:lnTo>
                    <a:pt x="282702" y="15519"/>
                  </a:lnTo>
                  <a:lnTo>
                    <a:pt x="282702" y="8089"/>
                  </a:lnTo>
                  <a:close/>
                </a:path>
                <a:path w="953134" h="497839">
                  <a:moveTo>
                    <a:pt x="294259" y="204724"/>
                  </a:moveTo>
                  <a:lnTo>
                    <a:pt x="287528" y="204724"/>
                  </a:lnTo>
                  <a:lnTo>
                    <a:pt x="287528" y="293966"/>
                  </a:lnTo>
                  <a:lnTo>
                    <a:pt x="294259" y="293966"/>
                  </a:lnTo>
                  <a:lnTo>
                    <a:pt x="294259" y="204724"/>
                  </a:lnTo>
                  <a:close/>
                </a:path>
                <a:path w="953134" h="497839">
                  <a:moveTo>
                    <a:pt x="306578" y="5295"/>
                  </a:moveTo>
                  <a:lnTo>
                    <a:pt x="299847" y="5295"/>
                  </a:lnTo>
                  <a:lnTo>
                    <a:pt x="299847" y="60833"/>
                  </a:lnTo>
                  <a:lnTo>
                    <a:pt x="277495" y="60833"/>
                  </a:lnTo>
                  <a:lnTo>
                    <a:pt x="277495" y="68313"/>
                  </a:lnTo>
                  <a:lnTo>
                    <a:pt x="306578" y="68313"/>
                  </a:lnTo>
                  <a:lnTo>
                    <a:pt x="306578" y="5295"/>
                  </a:lnTo>
                  <a:close/>
                </a:path>
                <a:path w="953134" h="497839">
                  <a:moveTo>
                    <a:pt x="307086" y="162737"/>
                  </a:moveTo>
                  <a:lnTo>
                    <a:pt x="272161" y="162737"/>
                  </a:lnTo>
                  <a:lnTo>
                    <a:pt x="271716" y="150456"/>
                  </a:lnTo>
                  <a:lnTo>
                    <a:pt x="271399" y="143751"/>
                  </a:lnTo>
                  <a:lnTo>
                    <a:pt x="271145" y="139153"/>
                  </a:lnTo>
                  <a:lnTo>
                    <a:pt x="264541" y="139661"/>
                  </a:lnTo>
                  <a:lnTo>
                    <a:pt x="265176" y="150456"/>
                  </a:lnTo>
                  <a:lnTo>
                    <a:pt x="265620" y="163245"/>
                  </a:lnTo>
                  <a:lnTo>
                    <a:pt x="265849" y="177355"/>
                  </a:lnTo>
                  <a:lnTo>
                    <a:pt x="265938" y="193802"/>
                  </a:lnTo>
                  <a:lnTo>
                    <a:pt x="272796" y="193001"/>
                  </a:lnTo>
                  <a:lnTo>
                    <a:pt x="272669" y="180289"/>
                  </a:lnTo>
                  <a:lnTo>
                    <a:pt x="272288" y="170116"/>
                  </a:lnTo>
                  <a:lnTo>
                    <a:pt x="307086" y="170116"/>
                  </a:lnTo>
                  <a:lnTo>
                    <a:pt x="307086" y="162737"/>
                  </a:lnTo>
                  <a:close/>
                </a:path>
                <a:path w="953134" h="497839">
                  <a:moveTo>
                    <a:pt x="307213" y="126695"/>
                  </a:moveTo>
                  <a:lnTo>
                    <a:pt x="216027" y="126695"/>
                  </a:lnTo>
                  <a:lnTo>
                    <a:pt x="216027" y="134073"/>
                  </a:lnTo>
                  <a:lnTo>
                    <a:pt x="281305" y="134073"/>
                  </a:lnTo>
                  <a:lnTo>
                    <a:pt x="281305" y="151828"/>
                  </a:lnTo>
                  <a:lnTo>
                    <a:pt x="287655" y="151828"/>
                  </a:lnTo>
                  <a:lnTo>
                    <a:pt x="287655" y="134073"/>
                  </a:lnTo>
                  <a:lnTo>
                    <a:pt x="307213" y="134073"/>
                  </a:lnTo>
                  <a:lnTo>
                    <a:pt x="307213" y="126695"/>
                  </a:lnTo>
                  <a:close/>
                </a:path>
                <a:path w="953134" h="497839">
                  <a:moveTo>
                    <a:pt x="310261" y="110197"/>
                  </a:moveTo>
                  <a:lnTo>
                    <a:pt x="214122" y="110197"/>
                  </a:lnTo>
                  <a:lnTo>
                    <a:pt x="214122" y="117627"/>
                  </a:lnTo>
                  <a:lnTo>
                    <a:pt x="310261" y="117627"/>
                  </a:lnTo>
                  <a:lnTo>
                    <a:pt x="310261" y="110197"/>
                  </a:lnTo>
                  <a:close/>
                </a:path>
                <a:path w="953134" h="497839">
                  <a:moveTo>
                    <a:pt x="478155" y="212305"/>
                  </a:moveTo>
                  <a:lnTo>
                    <a:pt x="428244" y="212305"/>
                  </a:lnTo>
                  <a:lnTo>
                    <a:pt x="428244" y="219735"/>
                  </a:lnTo>
                  <a:lnTo>
                    <a:pt x="478155" y="219735"/>
                  </a:lnTo>
                  <a:lnTo>
                    <a:pt x="478155" y="212305"/>
                  </a:lnTo>
                  <a:close/>
                </a:path>
                <a:path w="953134" h="497839">
                  <a:moveTo>
                    <a:pt x="478282" y="229006"/>
                  </a:moveTo>
                  <a:lnTo>
                    <a:pt x="430149" y="229006"/>
                  </a:lnTo>
                  <a:lnTo>
                    <a:pt x="430149" y="236385"/>
                  </a:lnTo>
                  <a:lnTo>
                    <a:pt x="450342" y="236385"/>
                  </a:lnTo>
                  <a:lnTo>
                    <a:pt x="450342" y="248653"/>
                  </a:lnTo>
                  <a:lnTo>
                    <a:pt x="431038" y="248653"/>
                  </a:lnTo>
                  <a:lnTo>
                    <a:pt x="431038" y="255981"/>
                  </a:lnTo>
                  <a:lnTo>
                    <a:pt x="446659" y="255981"/>
                  </a:lnTo>
                  <a:lnTo>
                    <a:pt x="446659" y="280898"/>
                  </a:lnTo>
                  <a:lnTo>
                    <a:pt x="431038" y="280898"/>
                  </a:lnTo>
                  <a:lnTo>
                    <a:pt x="431038" y="288239"/>
                  </a:lnTo>
                  <a:lnTo>
                    <a:pt x="472948" y="288239"/>
                  </a:lnTo>
                  <a:lnTo>
                    <a:pt x="472948" y="248653"/>
                  </a:lnTo>
                  <a:lnTo>
                    <a:pt x="466471" y="248653"/>
                  </a:lnTo>
                  <a:lnTo>
                    <a:pt x="466471" y="255981"/>
                  </a:lnTo>
                  <a:lnTo>
                    <a:pt x="466471" y="280898"/>
                  </a:lnTo>
                  <a:lnTo>
                    <a:pt x="453136" y="280898"/>
                  </a:lnTo>
                  <a:lnTo>
                    <a:pt x="453136" y="255981"/>
                  </a:lnTo>
                  <a:lnTo>
                    <a:pt x="466471" y="255981"/>
                  </a:lnTo>
                  <a:lnTo>
                    <a:pt x="466471" y="248653"/>
                  </a:lnTo>
                  <a:lnTo>
                    <a:pt x="457073" y="248653"/>
                  </a:lnTo>
                  <a:lnTo>
                    <a:pt x="457073" y="236385"/>
                  </a:lnTo>
                  <a:lnTo>
                    <a:pt x="478282" y="236385"/>
                  </a:lnTo>
                  <a:lnTo>
                    <a:pt x="478282" y="229006"/>
                  </a:lnTo>
                  <a:close/>
                </a:path>
                <a:path w="953134" h="497839">
                  <a:moveTo>
                    <a:pt x="502031" y="182981"/>
                  </a:moveTo>
                  <a:lnTo>
                    <a:pt x="473837" y="151130"/>
                  </a:lnTo>
                  <a:lnTo>
                    <a:pt x="437134" y="139661"/>
                  </a:lnTo>
                  <a:lnTo>
                    <a:pt x="437134" y="184734"/>
                  </a:lnTo>
                  <a:lnTo>
                    <a:pt x="443738" y="184734"/>
                  </a:lnTo>
                  <a:lnTo>
                    <a:pt x="443738" y="147637"/>
                  </a:lnTo>
                  <a:lnTo>
                    <a:pt x="452666" y="149402"/>
                  </a:lnTo>
                  <a:lnTo>
                    <a:pt x="487756" y="174307"/>
                  </a:lnTo>
                  <a:lnTo>
                    <a:pt x="495935" y="188671"/>
                  </a:lnTo>
                  <a:lnTo>
                    <a:pt x="502031" y="182981"/>
                  </a:lnTo>
                  <a:close/>
                </a:path>
                <a:path w="953134" h="497839">
                  <a:moveTo>
                    <a:pt x="521462" y="24892"/>
                  </a:moveTo>
                  <a:lnTo>
                    <a:pt x="430149" y="24892"/>
                  </a:lnTo>
                  <a:lnTo>
                    <a:pt x="430149" y="32359"/>
                  </a:lnTo>
                  <a:lnTo>
                    <a:pt x="463804" y="32359"/>
                  </a:lnTo>
                  <a:lnTo>
                    <a:pt x="463804" y="43980"/>
                  </a:lnTo>
                  <a:lnTo>
                    <a:pt x="434733" y="58508"/>
                  </a:lnTo>
                  <a:lnTo>
                    <a:pt x="434746" y="71666"/>
                  </a:lnTo>
                  <a:lnTo>
                    <a:pt x="437515" y="76784"/>
                  </a:lnTo>
                  <a:lnTo>
                    <a:pt x="448691" y="84124"/>
                  </a:lnTo>
                  <a:lnTo>
                    <a:pt x="456819" y="85966"/>
                  </a:lnTo>
                  <a:lnTo>
                    <a:pt x="477901" y="85966"/>
                  </a:lnTo>
                  <a:lnTo>
                    <a:pt x="486041" y="84124"/>
                  </a:lnTo>
                  <a:lnTo>
                    <a:pt x="494334" y="78727"/>
                  </a:lnTo>
                  <a:lnTo>
                    <a:pt x="497205" y="76860"/>
                  </a:lnTo>
                  <a:lnTo>
                    <a:pt x="499999" y="71666"/>
                  </a:lnTo>
                  <a:lnTo>
                    <a:pt x="499999" y="58508"/>
                  </a:lnTo>
                  <a:lnTo>
                    <a:pt x="497459" y="53492"/>
                  </a:lnTo>
                  <a:lnTo>
                    <a:pt x="494207" y="51168"/>
                  </a:lnTo>
                  <a:lnTo>
                    <a:pt x="493268" y="50507"/>
                  </a:lnTo>
                  <a:lnTo>
                    <a:pt x="493268" y="60464"/>
                  </a:lnTo>
                  <a:lnTo>
                    <a:pt x="493268" y="69405"/>
                  </a:lnTo>
                  <a:lnTo>
                    <a:pt x="491109" y="72834"/>
                  </a:lnTo>
                  <a:lnTo>
                    <a:pt x="482219" y="77558"/>
                  </a:lnTo>
                  <a:lnTo>
                    <a:pt x="475742" y="78727"/>
                  </a:lnTo>
                  <a:lnTo>
                    <a:pt x="458851" y="78727"/>
                  </a:lnTo>
                  <a:lnTo>
                    <a:pt x="452501" y="77558"/>
                  </a:lnTo>
                  <a:lnTo>
                    <a:pt x="443611" y="72834"/>
                  </a:lnTo>
                  <a:lnTo>
                    <a:pt x="441452" y="69405"/>
                  </a:lnTo>
                  <a:lnTo>
                    <a:pt x="441452" y="60464"/>
                  </a:lnTo>
                  <a:lnTo>
                    <a:pt x="443611" y="57061"/>
                  </a:lnTo>
                  <a:lnTo>
                    <a:pt x="452501" y="52336"/>
                  </a:lnTo>
                  <a:lnTo>
                    <a:pt x="458978" y="51168"/>
                  </a:lnTo>
                  <a:lnTo>
                    <a:pt x="475742" y="51168"/>
                  </a:lnTo>
                  <a:lnTo>
                    <a:pt x="482219" y="52336"/>
                  </a:lnTo>
                  <a:lnTo>
                    <a:pt x="491109" y="57061"/>
                  </a:lnTo>
                  <a:lnTo>
                    <a:pt x="493268" y="60464"/>
                  </a:lnTo>
                  <a:lnTo>
                    <a:pt x="493268" y="50507"/>
                  </a:lnTo>
                  <a:lnTo>
                    <a:pt x="492379" y="49860"/>
                  </a:lnTo>
                  <a:lnTo>
                    <a:pt x="487172" y="46240"/>
                  </a:lnTo>
                  <a:lnTo>
                    <a:pt x="479933" y="44246"/>
                  </a:lnTo>
                  <a:lnTo>
                    <a:pt x="470408" y="43878"/>
                  </a:lnTo>
                  <a:lnTo>
                    <a:pt x="470408" y="32359"/>
                  </a:lnTo>
                  <a:lnTo>
                    <a:pt x="521462" y="32359"/>
                  </a:lnTo>
                  <a:lnTo>
                    <a:pt x="521462" y="24892"/>
                  </a:lnTo>
                  <a:close/>
                </a:path>
                <a:path w="953134" h="497839">
                  <a:moveTo>
                    <a:pt x="522224" y="209702"/>
                  </a:moveTo>
                  <a:lnTo>
                    <a:pt x="515620" y="209702"/>
                  </a:lnTo>
                  <a:lnTo>
                    <a:pt x="515620" y="265150"/>
                  </a:lnTo>
                  <a:lnTo>
                    <a:pt x="505587" y="265150"/>
                  </a:lnTo>
                  <a:lnTo>
                    <a:pt x="505587" y="219633"/>
                  </a:lnTo>
                  <a:lnTo>
                    <a:pt x="505587" y="212305"/>
                  </a:lnTo>
                  <a:lnTo>
                    <a:pt x="483616" y="212305"/>
                  </a:lnTo>
                  <a:lnTo>
                    <a:pt x="483616" y="272529"/>
                  </a:lnTo>
                  <a:lnTo>
                    <a:pt x="490093" y="272529"/>
                  </a:lnTo>
                  <a:lnTo>
                    <a:pt x="490093" y="219633"/>
                  </a:lnTo>
                  <a:lnTo>
                    <a:pt x="499110" y="219633"/>
                  </a:lnTo>
                  <a:lnTo>
                    <a:pt x="499110" y="272529"/>
                  </a:lnTo>
                  <a:lnTo>
                    <a:pt x="522224" y="272529"/>
                  </a:lnTo>
                  <a:lnTo>
                    <a:pt x="522224" y="265150"/>
                  </a:lnTo>
                  <a:lnTo>
                    <a:pt x="522224" y="209702"/>
                  </a:lnTo>
                  <a:close/>
                </a:path>
                <a:path w="953134" h="497839">
                  <a:moveTo>
                    <a:pt x="524383" y="112941"/>
                  </a:moveTo>
                  <a:lnTo>
                    <a:pt x="428244" y="112941"/>
                  </a:lnTo>
                  <a:lnTo>
                    <a:pt x="428244" y="120357"/>
                  </a:lnTo>
                  <a:lnTo>
                    <a:pt x="524383" y="120357"/>
                  </a:lnTo>
                  <a:lnTo>
                    <a:pt x="524383" y="112941"/>
                  </a:lnTo>
                  <a:close/>
                </a:path>
                <a:path w="953134" h="497839">
                  <a:moveTo>
                    <a:pt x="524383" y="7632"/>
                  </a:moveTo>
                  <a:lnTo>
                    <a:pt x="428244" y="7632"/>
                  </a:lnTo>
                  <a:lnTo>
                    <a:pt x="428244" y="15113"/>
                  </a:lnTo>
                  <a:lnTo>
                    <a:pt x="524383" y="15113"/>
                  </a:lnTo>
                  <a:lnTo>
                    <a:pt x="524383" y="7632"/>
                  </a:lnTo>
                  <a:close/>
                </a:path>
                <a:path w="953134" h="497839">
                  <a:moveTo>
                    <a:pt x="688340" y="283362"/>
                  </a:moveTo>
                  <a:lnTo>
                    <a:pt x="688301" y="275983"/>
                  </a:lnTo>
                  <a:lnTo>
                    <a:pt x="688263" y="267703"/>
                  </a:lnTo>
                  <a:lnTo>
                    <a:pt x="688035" y="254215"/>
                  </a:lnTo>
                  <a:lnTo>
                    <a:pt x="687641" y="242925"/>
                  </a:lnTo>
                  <a:lnTo>
                    <a:pt x="687070" y="233794"/>
                  </a:lnTo>
                  <a:lnTo>
                    <a:pt x="680720" y="234353"/>
                  </a:lnTo>
                  <a:lnTo>
                    <a:pt x="681215" y="241261"/>
                  </a:lnTo>
                  <a:lnTo>
                    <a:pt x="681532" y="249453"/>
                  </a:lnTo>
                  <a:lnTo>
                    <a:pt x="681634" y="254215"/>
                  </a:lnTo>
                  <a:lnTo>
                    <a:pt x="681786" y="262077"/>
                  </a:lnTo>
                  <a:lnTo>
                    <a:pt x="681863" y="275983"/>
                  </a:lnTo>
                  <a:lnTo>
                    <a:pt x="652018" y="275983"/>
                  </a:lnTo>
                  <a:lnTo>
                    <a:pt x="652018" y="237693"/>
                  </a:lnTo>
                  <a:lnTo>
                    <a:pt x="645414" y="237693"/>
                  </a:lnTo>
                  <a:lnTo>
                    <a:pt x="645414" y="283362"/>
                  </a:lnTo>
                  <a:lnTo>
                    <a:pt x="688340" y="283362"/>
                  </a:lnTo>
                  <a:close/>
                </a:path>
                <a:path w="953134" h="497839">
                  <a:moveTo>
                    <a:pt x="691896" y="214503"/>
                  </a:moveTo>
                  <a:lnTo>
                    <a:pt x="642366" y="214503"/>
                  </a:lnTo>
                  <a:lnTo>
                    <a:pt x="642366" y="221983"/>
                  </a:lnTo>
                  <a:lnTo>
                    <a:pt x="662813" y="221983"/>
                  </a:lnTo>
                  <a:lnTo>
                    <a:pt x="662813" y="249453"/>
                  </a:lnTo>
                  <a:lnTo>
                    <a:pt x="669290" y="249453"/>
                  </a:lnTo>
                  <a:lnTo>
                    <a:pt x="669290" y="221983"/>
                  </a:lnTo>
                  <a:lnTo>
                    <a:pt x="691896" y="221983"/>
                  </a:lnTo>
                  <a:lnTo>
                    <a:pt x="691896" y="214503"/>
                  </a:lnTo>
                  <a:close/>
                </a:path>
                <a:path w="953134" h="497839">
                  <a:moveTo>
                    <a:pt x="694563" y="14579"/>
                  </a:moveTo>
                  <a:lnTo>
                    <a:pt x="687832" y="14579"/>
                  </a:lnTo>
                  <a:lnTo>
                    <a:pt x="687832" y="67678"/>
                  </a:lnTo>
                  <a:lnTo>
                    <a:pt x="657987" y="67678"/>
                  </a:lnTo>
                  <a:lnTo>
                    <a:pt x="657987" y="16116"/>
                  </a:lnTo>
                  <a:lnTo>
                    <a:pt x="651383" y="16116"/>
                  </a:lnTo>
                  <a:lnTo>
                    <a:pt x="651383" y="75158"/>
                  </a:lnTo>
                  <a:lnTo>
                    <a:pt x="694563" y="75158"/>
                  </a:lnTo>
                  <a:lnTo>
                    <a:pt x="694563" y="67678"/>
                  </a:lnTo>
                  <a:lnTo>
                    <a:pt x="694563" y="14579"/>
                  </a:lnTo>
                  <a:close/>
                </a:path>
                <a:path w="953134" h="497839">
                  <a:moveTo>
                    <a:pt x="699008" y="185534"/>
                  </a:moveTo>
                  <a:lnTo>
                    <a:pt x="698982" y="177952"/>
                  </a:lnTo>
                  <a:lnTo>
                    <a:pt x="698906" y="162509"/>
                  </a:lnTo>
                  <a:lnTo>
                    <a:pt x="698792" y="154736"/>
                  </a:lnTo>
                  <a:lnTo>
                    <a:pt x="698627" y="149440"/>
                  </a:lnTo>
                  <a:lnTo>
                    <a:pt x="698500" y="144056"/>
                  </a:lnTo>
                  <a:lnTo>
                    <a:pt x="697992" y="138760"/>
                  </a:lnTo>
                  <a:lnTo>
                    <a:pt x="697103" y="133540"/>
                  </a:lnTo>
                  <a:lnTo>
                    <a:pt x="690626" y="134683"/>
                  </a:lnTo>
                  <a:lnTo>
                    <a:pt x="691388" y="138201"/>
                  </a:lnTo>
                  <a:lnTo>
                    <a:pt x="691769" y="142455"/>
                  </a:lnTo>
                  <a:lnTo>
                    <a:pt x="692023" y="147421"/>
                  </a:lnTo>
                  <a:lnTo>
                    <a:pt x="692188" y="158788"/>
                  </a:lnTo>
                  <a:lnTo>
                    <a:pt x="692277" y="177952"/>
                  </a:lnTo>
                  <a:lnTo>
                    <a:pt x="675386" y="177952"/>
                  </a:lnTo>
                  <a:lnTo>
                    <a:pt x="675386" y="150088"/>
                  </a:lnTo>
                  <a:lnTo>
                    <a:pt x="675386" y="142659"/>
                  </a:lnTo>
                  <a:lnTo>
                    <a:pt x="647573" y="142659"/>
                  </a:lnTo>
                  <a:lnTo>
                    <a:pt x="647573" y="185534"/>
                  </a:lnTo>
                  <a:lnTo>
                    <a:pt x="654177" y="185534"/>
                  </a:lnTo>
                  <a:lnTo>
                    <a:pt x="654177" y="150088"/>
                  </a:lnTo>
                  <a:lnTo>
                    <a:pt x="668909" y="150088"/>
                  </a:lnTo>
                  <a:lnTo>
                    <a:pt x="668909" y="185534"/>
                  </a:lnTo>
                  <a:lnTo>
                    <a:pt x="699008" y="185534"/>
                  </a:lnTo>
                  <a:close/>
                </a:path>
                <a:path w="953134" h="497839">
                  <a:moveTo>
                    <a:pt x="711327" y="389547"/>
                  </a:moveTo>
                  <a:lnTo>
                    <a:pt x="711225" y="374802"/>
                  </a:lnTo>
                  <a:lnTo>
                    <a:pt x="710920" y="363054"/>
                  </a:lnTo>
                  <a:lnTo>
                    <a:pt x="710412" y="354317"/>
                  </a:lnTo>
                  <a:lnTo>
                    <a:pt x="709676" y="348576"/>
                  </a:lnTo>
                  <a:lnTo>
                    <a:pt x="703580" y="349415"/>
                  </a:lnTo>
                  <a:lnTo>
                    <a:pt x="704075" y="354596"/>
                  </a:lnTo>
                  <a:lnTo>
                    <a:pt x="704430" y="361048"/>
                  </a:lnTo>
                  <a:lnTo>
                    <a:pt x="704646" y="368757"/>
                  </a:lnTo>
                  <a:lnTo>
                    <a:pt x="704723" y="382168"/>
                  </a:lnTo>
                  <a:lnTo>
                    <a:pt x="649605" y="382168"/>
                  </a:lnTo>
                  <a:lnTo>
                    <a:pt x="649605" y="389547"/>
                  </a:lnTo>
                  <a:lnTo>
                    <a:pt x="711327" y="389547"/>
                  </a:lnTo>
                  <a:close/>
                </a:path>
                <a:path w="953134" h="497839">
                  <a:moveTo>
                    <a:pt x="712597" y="117030"/>
                  </a:moveTo>
                  <a:lnTo>
                    <a:pt x="679704" y="117030"/>
                  </a:lnTo>
                  <a:lnTo>
                    <a:pt x="679704" y="102527"/>
                  </a:lnTo>
                  <a:lnTo>
                    <a:pt x="672973" y="102527"/>
                  </a:lnTo>
                  <a:lnTo>
                    <a:pt x="672973" y="117030"/>
                  </a:lnTo>
                  <a:lnTo>
                    <a:pt x="642366" y="117030"/>
                  </a:lnTo>
                  <a:lnTo>
                    <a:pt x="642366" y="124460"/>
                  </a:lnTo>
                  <a:lnTo>
                    <a:pt x="712597" y="124460"/>
                  </a:lnTo>
                  <a:lnTo>
                    <a:pt x="712597" y="117030"/>
                  </a:lnTo>
                  <a:close/>
                </a:path>
                <a:path w="953134" h="497839">
                  <a:moveTo>
                    <a:pt x="721868" y="1016"/>
                  </a:moveTo>
                  <a:lnTo>
                    <a:pt x="715264" y="1016"/>
                  </a:lnTo>
                  <a:lnTo>
                    <a:pt x="715264" y="90258"/>
                  </a:lnTo>
                  <a:lnTo>
                    <a:pt x="721868" y="90258"/>
                  </a:lnTo>
                  <a:lnTo>
                    <a:pt x="721868" y="1016"/>
                  </a:lnTo>
                  <a:close/>
                </a:path>
                <a:path w="953134" h="497839">
                  <a:moveTo>
                    <a:pt x="735457" y="333768"/>
                  </a:moveTo>
                  <a:lnTo>
                    <a:pt x="644271" y="333768"/>
                  </a:lnTo>
                  <a:lnTo>
                    <a:pt x="644271" y="341147"/>
                  </a:lnTo>
                  <a:lnTo>
                    <a:pt x="673989" y="341147"/>
                  </a:lnTo>
                  <a:lnTo>
                    <a:pt x="673989" y="363474"/>
                  </a:lnTo>
                  <a:lnTo>
                    <a:pt x="680593" y="363474"/>
                  </a:lnTo>
                  <a:lnTo>
                    <a:pt x="680593" y="341147"/>
                  </a:lnTo>
                  <a:lnTo>
                    <a:pt x="735457" y="341147"/>
                  </a:lnTo>
                  <a:lnTo>
                    <a:pt x="735457" y="333768"/>
                  </a:lnTo>
                  <a:close/>
                </a:path>
                <a:path w="953134" h="497839">
                  <a:moveTo>
                    <a:pt x="735965" y="114338"/>
                  </a:moveTo>
                  <a:lnTo>
                    <a:pt x="729361" y="114338"/>
                  </a:lnTo>
                  <a:lnTo>
                    <a:pt x="729361" y="168084"/>
                  </a:lnTo>
                  <a:lnTo>
                    <a:pt x="707898" y="168084"/>
                  </a:lnTo>
                  <a:lnTo>
                    <a:pt x="707898" y="175514"/>
                  </a:lnTo>
                  <a:lnTo>
                    <a:pt x="735965" y="175514"/>
                  </a:lnTo>
                  <a:lnTo>
                    <a:pt x="735965" y="114338"/>
                  </a:lnTo>
                  <a:close/>
                </a:path>
                <a:path w="953134" h="497839">
                  <a:moveTo>
                    <a:pt x="736346" y="211963"/>
                  </a:moveTo>
                  <a:lnTo>
                    <a:pt x="729742" y="211963"/>
                  </a:lnTo>
                  <a:lnTo>
                    <a:pt x="729742" y="266001"/>
                  </a:lnTo>
                  <a:lnTo>
                    <a:pt x="719582" y="266001"/>
                  </a:lnTo>
                  <a:lnTo>
                    <a:pt x="719582" y="221881"/>
                  </a:lnTo>
                  <a:lnTo>
                    <a:pt x="719582" y="214503"/>
                  </a:lnTo>
                  <a:lnTo>
                    <a:pt x="697230" y="214503"/>
                  </a:lnTo>
                  <a:lnTo>
                    <a:pt x="697230" y="273329"/>
                  </a:lnTo>
                  <a:lnTo>
                    <a:pt x="703834" y="273329"/>
                  </a:lnTo>
                  <a:lnTo>
                    <a:pt x="703834" y="221881"/>
                  </a:lnTo>
                  <a:lnTo>
                    <a:pt x="713105" y="221881"/>
                  </a:lnTo>
                  <a:lnTo>
                    <a:pt x="713105" y="273329"/>
                  </a:lnTo>
                  <a:lnTo>
                    <a:pt x="736346" y="273329"/>
                  </a:lnTo>
                  <a:lnTo>
                    <a:pt x="736346" y="266001"/>
                  </a:lnTo>
                  <a:lnTo>
                    <a:pt x="736346" y="211963"/>
                  </a:lnTo>
                  <a:close/>
                </a:path>
                <a:path w="953134" h="497839">
                  <a:moveTo>
                    <a:pt x="738505" y="314566"/>
                  </a:moveTo>
                  <a:lnTo>
                    <a:pt x="642366" y="314566"/>
                  </a:lnTo>
                  <a:lnTo>
                    <a:pt x="642366" y="322046"/>
                  </a:lnTo>
                  <a:lnTo>
                    <a:pt x="738505" y="322046"/>
                  </a:lnTo>
                  <a:lnTo>
                    <a:pt x="738505" y="314566"/>
                  </a:lnTo>
                  <a:close/>
                </a:path>
                <a:path w="953134" h="497839">
                  <a:moveTo>
                    <a:pt x="897001" y="421195"/>
                  </a:moveTo>
                  <a:lnTo>
                    <a:pt x="890524" y="421195"/>
                  </a:lnTo>
                  <a:lnTo>
                    <a:pt x="890524" y="475284"/>
                  </a:lnTo>
                  <a:lnTo>
                    <a:pt x="880745" y="475284"/>
                  </a:lnTo>
                  <a:lnTo>
                    <a:pt x="880745" y="430822"/>
                  </a:lnTo>
                  <a:lnTo>
                    <a:pt x="880745" y="423443"/>
                  </a:lnTo>
                  <a:lnTo>
                    <a:pt x="858647" y="423443"/>
                  </a:lnTo>
                  <a:lnTo>
                    <a:pt x="858647" y="482663"/>
                  </a:lnTo>
                  <a:lnTo>
                    <a:pt x="865124" y="482663"/>
                  </a:lnTo>
                  <a:lnTo>
                    <a:pt x="865124" y="430822"/>
                  </a:lnTo>
                  <a:lnTo>
                    <a:pt x="874268" y="430822"/>
                  </a:lnTo>
                  <a:lnTo>
                    <a:pt x="874268" y="482663"/>
                  </a:lnTo>
                  <a:lnTo>
                    <a:pt x="897001" y="482663"/>
                  </a:lnTo>
                  <a:lnTo>
                    <a:pt x="897001" y="475284"/>
                  </a:lnTo>
                  <a:lnTo>
                    <a:pt x="897001" y="421195"/>
                  </a:lnTo>
                  <a:close/>
                </a:path>
                <a:path w="953134" h="497839">
                  <a:moveTo>
                    <a:pt x="898652" y="218617"/>
                  </a:moveTo>
                  <a:lnTo>
                    <a:pt x="892175" y="218617"/>
                  </a:lnTo>
                  <a:lnTo>
                    <a:pt x="892175" y="225958"/>
                  </a:lnTo>
                  <a:lnTo>
                    <a:pt x="892175" y="271716"/>
                  </a:lnTo>
                  <a:lnTo>
                    <a:pt x="879602" y="271716"/>
                  </a:lnTo>
                  <a:lnTo>
                    <a:pt x="879602" y="225958"/>
                  </a:lnTo>
                  <a:lnTo>
                    <a:pt x="892175" y="225958"/>
                  </a:lnTo>
                  <a:lnTo>
                    <a:pt x="892175" y="218617"/>
                  </a:lnTo>
                  <a:lnTo>
                    <a:pt x="859282" y="218617"/>
                  </a:lnTo>
                  <a:lnTo>
                    <a:pt x="859282" y="225958"/>
                  </a:lnTo>
                  <a:lnTo>
                    <a:pt x="872998" y="225958"/>
                  </a:lnTo>
                  <a:lnTo>
                    <a:pt x="872998" y="271716"/>
                  </a:lnTo>
                  <a:lnTo>
                    <a:pt x="859282" y="271716"/>
                  </a:lnTo>
                  <a:lnTo>
                    <a:pt x="859282" y="279057"/>
                  </a:lnTo>
                  <a:lnTo>
                    <a:pt x="898652" y="279057"/>
                  </a:lnTo>
                  <a:lnTo>
                    <a:pt x="898652" y="218617"/>
                  </a:lnTo>
                  <a:close/>
                </a:path>
                <a:path w="953134" h="497839">
                  <a:moveTo>
                    <a:pt x="907669" y="389331"/>
                  </a:moveTo>
                  <a:lnTo>
                    <a:pt x="884301" y="370243"/>
                  </a:lnTo>
                  <a:lnTo>
                    <a:pt x="887603" y="368808"/>
                  </a:lnTo>
                  <a:lnTo>
                    <a:pt x="891540" y="366204"/>
                  </a:lnTo>
                  <a:lnTo>
                    <a:pt x="895731" y="362432"/>
                  </a:lnTo>
                  <a:lnTo>
                    <a:pt x="900049" y="358660"/>
                  </a:lnTo>
                  <a:lnTo>
                    <a:pt x="903224" y="355003"/>
                  </a:lnTo>
                  <a:lnTo>
                    <a:pt x="905256" y="351447"/>
                  </a:lnTo>
                  <a:lnTo>
                    <a:pt x="899795" y="346557"/>
                  </a:lnTo>
                  <a:lnTo>
                    <a:pt x="897255" y="352069"/>
                  </a:lnTo>
                  <a:lnTo>
                    <a:pt x="893318" y="356819"/>
                  </a:lnTo>
                  <a:lnTo>
                    <a:pt x="882142" y="364769"/>
                  </a:lnTo>
                  <a:lnTo>
                    <a:pt x="876300" y="366750"/>
                  </a:lnTo>
                  <a:lnTo>
                    <a:pt x="859917" y="366750"/>
                  </a:lnTo>
                  <a:lnTo>
                    <a:pt x="859917" y="374027"/>
                  </a:lnTo>
                  <a:lnTo>
                    <a:pt x="876808" y="374027"/>
                  </a:lnTo>
                  <a:lnTo>
                    <a:pt x="883158" y="375970"/>
                  </a:lnTo>
                  <a:lnTo>
                    <a:pt x="895096" y="383705"/>
                  </a:lnTo>
                  <a:lnTo>
                    <a:pt x="899668" y="388683"/>
                  </a:lnTo>
                  <a:lnTo>
                    <a:pt x="902716" y="394766"/>
                  </a:lnTo>
                  <a:lnTo>
                    <a:pt x="907669" y="389331"/>
                  </a:lnTo>
                  <a:close/>
                </a:path>
                <a:path w="953134" h="497839">
                  <a:moveTo>
                    <a:pt x="909828" y="331254"/>
                  </a:moveTo>
                  <a:lnTo>
                    <a:pt x="858393" y="331254"/>
                  </a:lnTo>
                  <a:lnTo>
                    <a:pt x="858393" y="338582"/>
                  </a:lnTo>
                  <a:lnTo>
                    <a:pt x="876427" y="338582"/>
                  </a:lnTo>
                  <a:lnTo>
                    <a:pt x="876427" y="354241"/>
                  </a:lnTo>
                  <a:lnTo>
                    <a:pt x="883285" y="354241"/>
                  </a:lnTo>
                  <a:lnTo>
                    <a:pt x="883285" y="338582"/>
                  </a:lnTo>
                  <a:lnTo>
                    <a:pt x="909828" y="338582"/>
                  </a:lnTo>
                  <a:lnTo>
                    <a:pt x="909828" y="331254"/>
                  </a:lnTo>
                  <a:close/>
                </a:path>
                <a:path w="953134" h="497839">
                  <a:moveTo>
                    <a:pt x="909828" y="313905"/>
                  </a:moveTo>
                  <a:lnTo>
                    <a:pt x="856488" y="313905"/>
                  </a:lnTo>
                  <a:lnTo>
                    <a:pt x="856488" y="321335"/>
                  </a:lnTo>
                  <a:lnTo>
                    <a:pt x="909828" y="321335"/>
                  </a:lnTo>
                  <a:lnTo>
                    <a:pt x="909828" y="313905"/>
                  </a:lnTo>
                  <a:close/>
                </a:path>
                <a:path w="953134" h="497839">
                  <a:moveTo>
                    <a:pt x="914273" y="113423"/>
                  </a:moveTo>
                  <a:lnTo>
                    <a:pt x="907542" y="113423"/>
                  </a:lnTo>
                  <a:lnTo>
                    <a:pt x="907542" y="169710"/>
                  </a:lnTo>
                  <a:lnTo>
                    <a:pt x="892175" y="169710"/>
                  </a:lnTo>
                  <a:lnTo>
                    <a:pt x="892175" y="123647"/>
                  </a:lnTo>
                  <a:lnTo>
                    <a:pt x="892175" y="116217"/>
                  </a:lnTo>
                  <a:lnTo>
                    <a:pt x="864743" y="116217"/>
                  </a:lnTo>
                  <a:lnTo>
                    <a:pt x="864743" y="177038"/>
                  </a:lnTo>
                  <a:lnTo>
                    <a:pt x="871474" y="177038"/>
                  </a:lnTo>
                  <a:lnTo>
                    <a:pt x="871474" y="123647"/>
                  </a:lnTo>
                  <a:lnTo>
                    <a:pt x="885698" y="123647"/>
                  </a:lnTo>
                  <a:lnTo>
                    <a:pt x="885698" y="177139"/>
                  </a:lnTo>
                  <a:lnTo>
                    <a:pt x="914273" y="177139"/>
                  </a:lnTo>
                  <a:lnTo>
                    <a:pt x="914273" y="169710"/>
                  </a:lnTo>
                  <a:lnTo>
                    <a:pt x="914273" y="113423"/>
                  </a:lnTo>
                  <a:close/>
                </a:path>
                <a:path w="953134" h="497839">
                  <a:moveTo>
                    <a:pt x="934847" y="0"/>
                  </a:moveTo>
                  <a:lnTo>
                    <a:pt x="928243" y="0"/>
                  </a:lnTo>
                  <a:lnTo>
                    <a:pt x="928243" y="16751"/>
                  </a:lnTo>
                  <a:lnTo>
                    <a:pt x="917854" y="15862"/>
                  </a:lnTo>
                  <a:lnTo>
                    <a:pt x="908621" y="15227"/>
                  </a:lnTo>
                  <a:lnTo>
                    <a:pt x="900518" y="14846"/>
                  </a:lnTo>
                  <a:lnTo>
                    <a:pt x="893572" y="14706"/>
                  </a:lnTo>
                  <a:lnTo>
                    <a:pt x="865632" y="14706"/>
                  </a:lnTo>
                  <a:lnTo>
                    <a:pt x="865632" y="76873"/>
                  </a:lnTo>
                  <a:lnTo>
                    <a:pt x="872236" y="76873"/>
                  </a:lnTo>
                  <a:lnTo>
                    <a:pt x="872236" y="22034"/>
                  </a:lnTo>
                  <a:lnTo>
                    <a:pt x="892810" y="22034"/>
                  </a:lnTo>
                  <a:lnTo>
                    <a:pt x="894842" y="81762"/>
                  </a:lnTo>
                  <a:lnTo>
                    <a:pt x="902208" y="80175"/>
                  </a:lnTo>
                  <a:lnTo>
                    <a:pt x="899160" y="22136"/>
                  </a:lnTo>
                  <a:lnTo>
                    <a:pt x="905891" y="22402"/>
                  </a:lnTo>
                  <a:lnTo>
                    <a:pt x="912977" y="22796"/>
                  </a:lnTo>
                  <a:lnTo>
                    <a:pt x="920419" y="23329"/>
                  </a:lnTo>
                  <a:lnTo>
                    <a:pt x="928243" y="23977"/>
                  </a:lnTo>
                  <a:lnTo>
                    <a:pt x="928243" y="89242"/>
                  </a:lnTo>
                  <a:lnTo>
                    <a:pt x="934847" y="89242"/>
                  </a:lnTo>
                  <a:lnTo>
                    <a:pt x="934847" y="22136"/>
                  </a:lnTo>
                  <a:lnTo>
                    <a:pt x="934847" y="16751"/>
                  </a:lnTo>
                  <a:lnTo>
                    <a:pt x="934847" y="0"/>
                  </a:lnTo>
                  <a:close/>
                </a:path>
                <a:path w="953134" h="497839">
                  <a:moveTo>
                    <a:pt x="937895" y="102108"/>
                  </a:moveTo>
                  <a:lnTo>
                    <a:pt x="931164" y="102108"/>
                  </a:lnTo>
                  <a:lnTo>
                    <a:pt x="931164" y="191350"/>
                  </a:lnTo>
                  <a:lnTo>
                    <a:pt x="937895" y="191350"/>
                  </a:lnTo>
                  <a:lnTo>
                    <a:pt x="937895" y="102108"/>
                  </a:lnTo>
                  <a:close/>
                </a:path>
                <a:path w="953134" h="497839">
                  <a:moveTo>
                    <a:pt x="949960" y="313905"/>
                  </a:moveTo>
                  <a:lnTo>
                    <a:pt x="943483" y="313905"/>
                  </a:lnTo>
                  <a:lnTo>
                    <a:pt x="943483" y="321233"/>
                  </a:lnTo>
                  <a:lnTo>
                    <a:pt x="943483" y="366750"/>
                  </a:lnTo>
                  <a:lnTo>
                    <a:pt x="921893" y="366750"/>
                  </a:lnTo>
                  <a:lnTo>
                    <a:pt x="921893" y="321233"/>
                  </a:lnTo>
                  <a:lnTo>
                    <a:pt x="943483" y="321233"/>
                  </a:lnTo>
                  <a:lnTo>
                    <a:pt x="943483" y="313905"/>
                  </a:lnTo>
                  <a:lnTo>
                    <a:pt x="915162" y="313905"/>
                  </a:lnTo>
                  <a:lnTo>
                    <a:pt x="915162" y="374129"/>
                  </a:lnTo>
                  <a:lnTo>
                    <a:pt x="949960" y="374129"/>
                  </a:lnTo>
                  <a:lnTo>
                    <a:pt x="949960" y="366750"/>
                  </a:lnTo>
                  <a:lnTo>
                    <a:pt x="949960" y="321233"/>
                  </a:lnTo>
                  <a:lnTo>
                    <a:pt x="949960" y="313905"/>
                  </a:lnTo>
                  <a:close/>
                </a:path>
                <a:path w="953134" h="497839">
                  <a:moveTo>
                    <a:pt x="952627" y="423138"/>
                  </a:moveTo>
                  <a:lnTo>
                    <a:pt x="923163" y="423138"/>
                  </a:lnTo>
                  <a:lnTo>
                    <a:pt x="923163" y="449262"/>
                  </a:lnTo>
                  <a:lnTo>
                    <a:pt x="912368" y="449262"/>
                  </a:lnTo>
                  <a:lnTo>
                    <a:pt x="912368" y="408444"/>
                  </a:lnTo>
                  <a:lnTo>
                    <a:pt x="905637" y="408444"/>
                  </a:lnTo>
                  <a:lnTo>
                    <a:pt x="905637" y="497674"/>
                  </a:lnTo>
                  <a:lnTo>
                    <a:pt x="912368" y="497674"/>
                  </a:lnTo>
                  <a:lnTo>
                    <a:pt x="912368" y="456844"/>
                  </a:lnTo>
                  <a:lnTo>
                    <a:pt x="923163" y="456844"/>
                  </a:lnTo>
                  <a:lnTo>
                    <a:pt x="923163" y="485013"/>
                  </a:lnTo>
                  <a:lnTo>
                    <a:pt x="929894" y="485013"/>
                  </a:lnTo>
                  <a:lnTo>
                    <a:pt x="929894" y="456844"/>
                  </a:lnTo>
                  <a:lnTo>
                    <a:pt x="929894" y="449262"/>
                  </a:lnTo>
                  <a:lnTo>
                    <a:pt x="929894" y="430568"/>
                  </a:lnTo>
                  <a:lnTo>
                    <a:pt x="952627" y="430568"/>
                  </a:lnTo>
                  <a:lnTo>
                    <a:pt x="952627" y="423138"/>
                  </a:lnTo>
                  <a:close/>
                </a:path>
                <a:path w="953134" h="497839">
                  <a:moveTo>
                    <a:pt x="952627" y="245148"/>
                  </a:moveTo>
                  <a:lnTo>
                    <a:pt x="917829" y="245148"/>
                  </a:lnTo>
                  <a:lnTo>
                    <a:pt x="917829" y="204216"/>
                  </a:lnTo>
                  <a:lnTo>
                    <a:pt x="911098" y="204216"/>
                  </a:lnTo>
                  <a:lnTo>
                    <a:pt x="911098" y="293458"/>
                  </a:lnTo>
                  <a:lnTo>
                    <a:pt x="917829" y="293458"/>
                  </a:lnTo>
                  <a:lnTo>
                    <a:pt x="917829" y="252628"/>
                  </a:lnTo>
                  <a:lnTo>
                    <a:pt x="952627" y="252628"/>
                  </a:lnTo>
                  <a:lnTo>
                    <a:pt x="952627" y="245148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5" name="object 75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7557007" y="6504457"/>
              <a:ext cx="1528824" cy="109283"/>
            </a:xfrm>
            <a:prstGeom prst="rect">
              <a:avLst/>
            </a:prstGeom>
          </p:spPr>
        </p:pic>
        <p:sp>
          <p:nvSpPr>
            <p:cNvPr id="76" name="object 76"/>
            <p:cNvSpPr/>
            <p:nvPr/>
          </p:nvSpPr>
          <p:spPr>
            <a:xfrm>
              <a:off x="2723387" y="4061459"/>
              <a:ext cx="417830" cy="173990"/>
            </a:xfrm>
            <a:custGeom>
              <a:avLst/>
              <a:gdLst/>
              <a:ahLst/>
              <a:cxnLst/>
              <a:rect l="l" t="t" r="r" b="b"/>
              <a:pathLst>
                <a:path w="417830" h="173989">
                  <a:moveTo>
                    <a:pt x="330707" y="0"/>
                  </a:moveTo>
                  <a:lnTo>
                    <a:pt x="86868" y="0"/>
                  </a:lnTo>
                  <a:lnTo>
                    <a:pt x="53042" y="6822"/>
                  </a:lnTo>
                  <a:lnTo>
                    <a:pt x="25431" y="25431"/>
                  </a:lnTo>
                  <a:lnTo>
                    <a:pt x="6822" y="53042"/>
                  </a:lnTo>
                  <a:lnTo>
                    <a:pt x="0" y="86867"/>
                  </a:lnTo>
                  <a:lnTo>
                    <a:pt x="6822" y="120693"/>
                  </a:lnTo>
                  <a:lnTo>
                    <a:pt x="25431" y="148304"/>
                  </a:lnTo>
                  <a:lnTo>
                    <a:pt x="53042" y="166913"/>
                  </a:lnTo>
                  <a:lnTo>
                    <a:pt x="86868" y="173735"/>
                  </a:lnTo>
                  <a:lnTo>
                    <a:pt x="330707" y="173735"/>
                  </a:lnTo>
                  <a:lnTo>
                    <a:pt x="364533" y="166913"/>
                  </a:lnTo>
                  <a:lnTo>
                    <a:pt x="392144" y="148304"/>
                  </a:lnTo>
                  <a:lnTo>
                    <a:pt x="410753" y="120693"/>
                  </a:lnTo>
                  <a:lnTo>
                    <a:pt x="417575" y="86867"/>
                  </a:lnTo>
                  <a:lnTo>
                    <a:pt x="410753" y="53042"/>
                  </a:lnTo>
                  <a:lnTo>
                    <a:pt x="392144" y="25431"/>
                  </a:lnTo>
                  <a:lnTo>
                    <a:pt x="364533" y="6822"/>
                  </a:lnTo>
                  <a:lnTo>
                    <a:pt x="330707" y="0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7" name="object 77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2812033" y="4099559"/>
              <a:ext cx="246888" cy="104266"/>
            </a:xfrm>
            <a:prstGeom prst="rect">
              <a:avLst/>
            </a:prstGeom>
          </p:spPr>
        </p:pic>
        <p:sp>
          <p:nvSpPr>
            <p:cNvPr id="78" name="object 78"/>
            <p:cNvSpPr/>
            <p:nvPr/>
          </p:nvSpPr>
          <p:spPr>
            <a:xfrm>
              <a:off x="2959608" y="4454652"/>
              <a:ext cx="419100" cy="172720"/>
            </a:xfrm>
            <a:custGeom>
              <a:avLst/>
              <a:gdLst/>
              <a:ahLst/>
              <a:cxnLst/>
              <a:rect l="l" t="t" r="r" b="b"/>
              <a:pathLst>
                <a:path w="419100" h="172720">
                  <a:moveTo>
                    <a:pt x="332994" y="0"/>
                  </a:moveTo>
                  <a:lnTo>
                    <a:pt x="86106" y="0"/>
                  </a:lnTo>
                  <a:lnTo>
                    <a:pt x="52613" y="6774"/>
                  </a:lnTo>
                  <a:lnTo>
                    <a:pt x="25241" y="25241"/>
                  </a:lnTo>
                  <a:lnTo>
                    <a:pt x="6774" y="52613"/>
                  </a:lnTo>
                  <a:lnTo>
                    <a:pt x="0" y="86106"/>
                  </a:lnTo>
                  <a:lnTo>
                    <a:pt x="6774" y="119598"/>
                  </a:lnTo>
                  <a:lnTo>
                    <a:pt x="25241" y="146970"/>
                  </a:lnTo>
                  <a:lnTo>
                    <a:pt x="52613" y="165437"/>
                  </a:lnTo>
                  <a:lnTo>
                    <a:pt x="86106" y="172212"/>
                  </a:lnTo>
                  <a:lnTo>
                    <a:pt x="332994" y="172212"/>
                  </a:lnTo>
                  <a:lnTo>
                    <a:pt x="366486" y="165437"/>
                  </a:lnTo>
                  <a:lnTo>
                    <a:pt x="393858" y="146970"/>
                  </a:lnTo>
                  <a:lnTo>
                    <a:pt x="412325" y="119598"/>
                  </a:lnTo>
                  <a:lnTo>
                    <a:pt x="419100" y="86106"/>
                  </a:lnTo>
                  <a:lnTo>
                    <a:pt x="412325" y="52613"/>
                  </a:lnTo>
                  <a:lnTo>
                    <a:pt x="393858" y="25241"/>
                  </a:lnTo>
                  <a:lnTo>
                    <a:pt x="366486" y="6774"/>
                  </a:lnTo>
                  <a:lnTo>
                    <a:pt x="332994" y="0"/>
                  </a:lnTo>
                  <a:close/>
                </a:path>
              </a:pathLst>
            </a:custGeom>
            <a:solidFill>
              <a:srgbClr val="FF434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9" name="object 79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3049142" y="4491609"/>
              <a:ext cx="229869" cy="104140"/>
            </a:xfrm>
            <a:prstGeom prst="rect">
              <a:avLst/>
            </a:prstGeom>
          </p:spPr>
        </p:pic>
        <p:sp>
          <p:nvSpPr>
            <p:cNvPr id="80" name="object 80"/>
            <p:cNvSpPr/>
            <p:nvPr/>
          </p:nvSpPr>
          <p:spPr>
            <a:xfrm>
              <a:off x="2906776" y="4235196"/>
              <a:ext cx="50800" cy="705485"/>
            </a:xfrm>
            <a:custGeom>
              <a:avLst/>
              <a:gdLst/>
              <a:ahLst/>
              <a:cxnLst/>
              <a:rect l="l" t="t" r="r" b="b"/>
              <a:pathLst>
                <a:path w="50800" h="705485">
                  <a:moveTo>
                    <a:pt x="31750" y="0"/>
                  </a:moveTo>
                  <a:lnTo>
                    <a:pt x="19050" y="0"/>
                  </a:lnTo>
                  <a:lnTo>
                    <a:pt x="19050" y="12699"/>
                  </a:lnTo>
                  <a:lnTo>
                    <a:pt x="31750" y="12699"/>
                  </a:lnTo>
                  <a:lnTo>
                    <a:pt x="31750" y="0"/>
                  </a:lnTo>
                  <a:close/>
                </a:path>
                <a:path w="50800" h="705485">
                  <a:moveTo>
                    <a:pt x="31750" y="25399"/>
                  </a:moveTo>
                  <a:lnTo>
                    <a:pt x="19050" y="25399"/>
                  </a:lnTo>
                  <a:lnTo>
                    <a:pt x="19050" y="38099"/>
                  </a:lnTo>
                  <a:lnTo>
                    <a:pt x="31750" y="38099"/>
                  </a:lnTo>
                  <a:lnTo>
                    <a:pt x="31750" y="25399"/>
                  </a:lnTo>
                  <a:close/>
                </a:path>
                <a:path w="50800" h="705485">
                  <a:moveTo>
                    <a:pt x="31750" y="50799"/>
                  </a:moveTo>
                  <a:lnTo>
                    <a:pt x="19050" y="50799"/>
                  </a:lnTo>
                  <a:lnTo>
                    <a:pt x="19050" y="63499"/>
                  </a:lnTo>
                  <a:lnTo>
                    <a:pt x="31750" y="63499"/>
                  </a:lnTo>
                  <a:lnTo>
                    <a:pt x="31750" y="50799"/>
                  </a:lnTo>
                  <a:close/>
                </a:path>
                <a:path w="50800" h="705485">
                  <a:moveTo>
                    <a:pt x="31750" y="76199"/>
                  </a:moveTo>
                  <a:lnTo>
                    <a:pt x="19050" y="76199"/>
                  </a:lnTo>
                  <a:lnTo>
                    <a:pt x="19050" y="88899"/>
                  </a:lnTo>
                  <a:lnTo>
                    <a:pt x="31750" y="88899"/>
                  </a:lnTo>
                  <a:lnTo>
                    <a:pt x="31750" y="76199"/>
                  </a:lnTo>
                  <a:close/>
                </a:path>
                <a:path w="50800" h="705485">
                  <a:moveTo>
                    <a:pt x="31750" y="101599"/>
                  </a:moveTo>
                  <a:lnTo>
                    <a:pt x="19050" y="101599"/>
                  </a:lnTo>
                  <a:lnTo>
                    <a:pt x="19050" y="114299"/>
                  </a:lnTo>
                  <a:lnTo>
                    <a:pt x="31750" y="114299"/>
                  </a:lnTo>
                  <a:lnTo>
                    <a:pt x="31750" y="101599"/>
                  </a:lnTo>
                  <a:close/>
                </a:path>
                <a:path w="50800" h="705485">
                  <a:moveTo>
                    <a:pt x="31750" y="126999"/>
                  </a:moveTo>
                  <a:lnTo>
                    <a:pt x="19050" y="126999"/>
                  </a:lnTo>
                  <a:lnTo>
                    <a:pt x="19050" y="139699"/>
                  </a:lnTo>
                  <a:lnTo>
                    <a:pt x="31750" y="139699"/>
                  </a:lnTo>
                  <a:lnTo>
                    <a:pt x="31750" y="126999"/>
                  </a:lnTo>
                  <a:close/>
                </a:path>
                <a:path w="50800" h="705485">
                  <a:moveTo>
                    <a:pt x="31750" y="152399"/>
                  </a:moveTo>
                  <a:lnTo>
                    <a:pt x="19050" y="152399"/>
                  </a:lnTo>
                  <a:lnTo>
                    <a:pt x="19050" y="165099"/>
                  </a:lnTo>
                  <a:lnTo>
                    <a:pt x="31750" y="165099"/>
                  </a:lnTo>
                  <a:lnTo>
                    <a:pt x="31750" y="152399"/>
                  </a:lnTo>
                  <a:close/>
                </a:path>
                <a:path w="50800" h="705485">
                  <a:moveTo>
                    <a:pt x="31750" y="177799"/>
                  </a:moveTo>
                  <a:lnTo>
                    <a:pt x="19050" y="177799"/>
                  </a:lnTo>
                  <a:lnTo>
                    <a:pt x="19050" y="190499"/>
                  </a:lnTo>
                  <a:lnTo>
                    <a:pt x="31750" y="190499"/>
                  </a:lnTo>
                  <a:lnTo>
                    <a:pt x="31750" y="177799"/>
                  </a:lnTo>
                  <a:close/>
                </a:path>
                <a:path w="50800" h="705485">
                  <a:moveTo>
                    <a:pt x="31750" y="203199"/>
                  </a:moveTo>
                  <a:lnTo>
                    <a:pt x="19050" y="203199"/>
                  </a:lnTo>
                  <a:lnTo>
                    <a:pt x="19050" y="215899"/>
                  </a:lnTo>
                  <a:lnTo>
                    <a:pt x="31750" y="215899"/>
                  </a:lnTo>
                  <a:lnTo>
                    <a:pt x="31750" y="203199"/>
                  </a:lnTo>
                  <a:close/>
                </a:path>
                <a:path w="50800" h="705485">
                  <a:moveTo>
                    <a:pt x="31750" y="228599"/>
                  </a:moveTo>
                  <a:lnTo>
                    <a:pt x="19050" y="228599"/>
                  </a:lnTo>
                  <a:lnTo>
                    <a:pt x="19050" y="241299"/>
                  </a:lnTo>
                  <a:lnTo>
                    <a:pt x="31750" y="241299"/>
                  </a:lnTo>
                  <a:lnTo>
                    <a:pt x="31750" y="228599"/>
                  </a:lnTo>
                  <a:close/>
                </a:path>
                <a:path w="50800" h="705485">
                  <a:moveTo>
                    <a:pt x="31750" y="253999"/>
                  </a:moveTo>
                  <a:lnTo>
                    <a:pt x="19050" y="253999"/>
                  </a:lnTo>
                  <a:lnTo>
                    <a:pt x="19050" y="266699"/>
                  </a:lnTo>
                  <a:lnTo>
                    <a:pt x="31750" y="266699"/>
                  </a:lnTo>
                  <a:lnTo>
                    <a:pt x="31750" y="253999"/>
                  </a:lnTo>
                  <a:close/>
                </a:path>
                <a:path w="50800" h="705485">
                  <a:moveTo>
                    <a:pt x="31750" y="279399"/>
                  </a:moveTo>
                  <a:lnTo>
                    <a:pt x="19050" y="279399"/>
                  </a:lnTo>
                  <a:lnTo>
                    <a:pt x="19050" y="292099"/>
                  </a:lnTo>
                  <a:lnTo>
                    <a:pt x="31750" y="292099"/>
                  </a:lnTo>
                  <a:lnTo>
                    <a:pt x="31750" y="279399"/>
                  </a:lnTo>
                  <a:close/>
                </a:path>
                <a:path w="50800" h="705485">
                  <a:moveTo>
                    <a:pt x="31750" y="304799"/>
                  </a:moveTo>
                  <a:lnTo>
                    <a:pt x="19050" y="304799"/>
                  </a:lnTo>
                  <a:lnTo>
                    <a:pt x="19050" y="317499"/>
                  </a:lnTo>
                  <a:lnTo>
                    <a:pt x="31750" y="317499"/>
                  </a:lnTo>
                  <a:lnTo>
                    <a:pt x="31750" y="304799"/>
                  </a:lnTo>
                  <a:close/>
                </a:path>
                <a:path w="50800" h="705485">
                  <a:moveTo>
                    <a:pt x="31750" y="330199"/>
                  </a:moveTo>
                  <a:lnTo>
                    <a:pt x="19050" y="330199"/>
                  </a:lnTo>
                  <a:lnTo>
                    <a:pt x="19050" y="342899"/>
                  </a:lnTo>
                  <a:lnTo>
                    <a:pt x="31750" y="342899"/>
                  </a:lnTo>
                  <a:lnTo>
                    <a:pt x="31750" y="330199"/>
                  </a:lnTo>
                  <a:close/>
                </a:path>
                <a:path w="50800" h="705485">
                  <a:moveTo>
                    <a:pt x="31750" y="355599"/>
                  </a:moveTo>
                  <a:lnTo>
                    <a:pt x="19050" y="355599"/>
                  </a:lnTo>
                  <a:lnTo>
                    <a:pt x="19050" y="368299"/>
                  </a:lnTo>
                  <a:lnTo>
                    <a:pt x="31750" y="368299"/>
                  </a:lnTo>
                  <a:lnTo>
                    <a:pt x="31750" y="355599"/>
                  </a:lnTo>
                  <a:close/>
                </a:path>
                <a:path w="50800" h="705485">
                  <a:moveTo>
                    <a:pt x="31750" y="380999"/>
                  </a:moveTo>
                  <a:lnTo>
                    <a:pt x="19050" y="380999"/>
                  </a:lnTo>
                  <a:lnTo>
                    <a:pt x="19050" y="393699"/>
                  </a:lnTo>
                  <a:lnTo>
                    <a:pt x="31750" y="393699"/>
                  </a:lnTo>
                  <a:lnTo>
                    <a:pt x="31750" y="380999"/>
                  </a:lnTo>
                  <a:close/>
                </a:path>
                <a:path w="50800" h="705485">
                  <a:moveTo>
                    <a:pt x="31750" y="406399"/>
                  </a:moveTo>
                  <a:lnTo>
                    <a:pt x="19050" y="406399"/>
                  </a:lnTo>
                  <a:lnTo>
                    <a:pt x="19050" y="419099"/>
                  </a:lnTo>
                  <a:lnTo>
                    <a:pt x="31750" y="419099"/>
                  </a:lnTo>
                  <a:lnTo>
                    <a:pt x="31750" y="406399"/>
                  </a:lnTo>
                  <a:close/>
                </a:path>
                <a:path w="50800" h="705485">
                  <a:moveTo>
                    <a:pt x="31750" y="431799"/>
                  </a:moveTo>
                  <a:lnTo>
                    <a:pt x="19050" y="431799"/>
                  </a:lnTo>
                  <a:lnTo>
                    <a:pt x="19050" y="444499"/>
                  </a:lnTo>
                  <a:lnTo>
                    <a:pt x="31750" y="444499"/>
                  </a:lnTo>
                  <a:lnTo>
                    <a:pt x="31750" y="431799"/>
                  </a:lnTo>
                  <a:close/>
                </a:path>
                <a:path w="50800" h="705485">
                  <a:moveTo>
                    <a:pt x="31750" y="457199"/>
                  </a:moveTo>
                  <a:lnTo>
                    <a:pt x="19050" y="457199"/>
                  </a:lnTo>
                  <a:lnTo>
                    <a:pt x="19050" y="469899"/>
                  </a:lnTo>
                  <a:lnTo>
                    <a:pt x="31750" y="469899"/>
                  </a:lnTo>
                  <a:lnTo>
                    <a:pt x="31750" y="457199"/>
                  </a:lnTo>
                  <a:close/>
                </a:path>
                <a:path w="50800" h="705485">
                  <a:moveTo>
                    <a:pt x="31750" y="482599"/>
                  </a:moveTo>
                  <a:lnTo>
                    <a:pt x="19050" y="482599"/>
                  </a:lnTo>
                  <a:lnTo>
                    <a:pt x="19050" y="495299"/>
                  </a:lnTo>
                  <a:lnTo>
                    <a:pt x="31750" y="495299"/>
                  </a:lnTo>
                  <a:lnTo>
                    <a:pt x="31750" y="482599"/>
                  </a:lnTo>
                  <a:close/>
                </a:path>
                <a:path w="50800" h="705485">
                  <a:moveTo>
                    <a:pt x="31750" y="507999"/>
                  </a:moveTo>
                  <a:lnTo>
                    <a:pt x="19050" y="507999"/>
                  </a:lnTo>
                  <a:lnTo>
                    <a:pt x="19050" y="520699"/>
                  </a:lnTo>
                  <a:lnTo>
                    <a:pt x="31750" y="520699"/>
                  </a:lnTo>
                  <a:lnTo>
                    <a:pt x="31750" y="507999"/>
                  </a:lnTo>
                  <a:close/>
                </a:path>
                <a:path w="50800" h="705485">
                  <a:moveTo>
                    <a:pt x="31750" y="533399"/>
                  </a:moveTo>
                  <a:lnTo>
                    <a:pt x="19050" y="533399"/>
                  </a:lnTo>
                  <a:lnTo>
                    <a:pt x="19050" y="546099"/>
                  </a:lnTo>
                  <a:lnTo>
                    <a:pt x="31750" y="546099"/>
                  </a:lnTo>
                  <a:lnTo>
                    <a:pt x="31750" y="533399"/>
                  </a:lnTo>
                  <a:close/>
                </a:path>
                <a:path w="50800" h="705485">
                  <a:moveTo>
                    <a:pt x="31750" y="558799"/>
                  </a:moveTo>
                  <a:lnTo>
                    <a:pt x="19050" y="558799"/>
                  </a:lnTo>
                  <a:lnTo>
                    <a:pt x="19050" y="571499"/>
                  </a:lnTo>
                  <a:lnTo>
                    <a:pt x="31750" y="571499"/>
                  </a:lnTo>
                  <a:lnTo>
                    <a:pt x="31750" y="558799"/>
                  </a:lnTo>
                  <a:close/>
                </a:path>
                <a:path w="50800" h="705485">
                  <a:moveTo>
                    <a:pt x="31750" y="584199"/>
                  </a:moveTo>
                  <a:lnTo>
                    <a:pt x="19050" y="584199"/>
                  </a:lnTo>
                  <a:lnTo>
                    <a:pt x="19050" y="596899"/>
                  </a:lnTo>
                  <a:lnTo>
                    <a:pt x="31750" y="596899"/>
                  </a:lnTo>
                  <a:lnTo>
                    <a:pt x="31750" y="584199"/>
                  </a:lnTo>
                  <a:close/>
                </a:path>
                <a:path w="50800" h="705485">
                  <a:moveTo>
                    <a:pt x="31750" y="609599"/>
                  </a:moveTo>
                  <a:lnTo>
                    <a:pt x="19050" y="609599"/>
                  </a:lnTo>
                  <a:lnTo>
                    <a:pt x="19050" y="622299"/>
                  </a:lnTo>
                  <a:lnTo>
                    <a:pt x="31750" y="622299"/>
                  </a:lnTo>
                  <a:lnTo>
                    <a:pt x="31750" y="609599"/>
                  </a:lnTo>
                  <a:close/>
                </a:path>
                <a:path w="50800" h="705485">
                  <a:moveTo>
                    <a:pt x="31750" y="634999"/>
                  </a:moveTo>
                  <a:lnTo>
                    <a:pt x="19050" y="634999"/>
                  </a:lnTo>
                  <a:lnTo>
                    <a:pt x="19050" y="647699"/>
                  </a:lnTo>
                  <a:lnTo>
                    <a:pt x="31750" y="647699"/>
                  </a:lnTo>
                  <a:lnTo>
                    <a:pt x="31750" y="634999"/>
                  </a:lnTo>
                  <a:close/>
                </a:path>
                <a:path w="50800" h="705485">
                  <a:moveTo>
                    <a:pt x="25400" y="654176"/>
                  </a:moveTo>
                  <a:lnTo>
                    <a:pt x="15537" y="656181"/>
                  </a:lnTo>
                  <a:lnTo>
                    <a:pt x="7461" y="661638"/>
                  </a:lnTo>
                  <a:lnTo>
                    <a:pt x="2004" y="669714"/>
                  </a:lnTo>
                  <a:lnTo>
                    <a:pt x="0" y="679576"/>
                  </a:lnTo>
                  <a:lnTo>
                    <a:pt x="2004" y="689492"/>
                  </a:lnTo>
                  <a:lnTo>
                    <a:pt x="7461" y="697563"/>
                  </a:lnTo>
                  <a:lnTo>
                    <a:pt x="15537" y="702990"/>
                  </a:lnTo>
                  <a:lnTo>
                    <a:pt x="25400" y="704976"/>
                  </a:lnTo>
                  <a:lnTo>
                    <a:pt x="35262" y="702990"/>
                  </a:lnTo>
                  <a:lnTo>
                    <a:pt x="43338" y="697563"/>
                  </a:lnTo>
                  <a:lnTo>
                    <a:pt x="48795" y="689492"/>
                  </a:lnTo>
                  <a:lnTo>
                    <a:pt x="50800" y="679576"/>
                  </a:lnTo>
                  <a:lnTo>
                    <a:pt x="49483" y="673099"/>
                  </a:lnTo>
                  <a:lnTo>
                    <a:pt x="19050" y="673099"/>
                  </a:lnTo>
                  <a:lnTo>
                    <a:pt x="19050" y="660399"/>
                  </a:lnTo>
                  <a:lnTo>
                    <a:pt x="41506" y="660399"/>
                  </a:lnTo>
                  <a:lnTo>
                    <a:pt x="35262" y="656181"/>
                  </a:lnTo>
                  <a:lnTo>
                    <a:pt x="25400" y="654176"/>
                  </a:lnTo>
                  <a:close/>
                </a:path>
                <a:path w="50800" h="705485">
                  <a:moveTo>
                    <a:pt x="31750" y="660399"/>
                  </a:moveTo>
                  <a:lnTo>
                    <a:pt x="19050" y="660399"/>
                  </a:lnTo>
                  <a:lnTo>
                    <a:pt x="19050" y="673099"/>
                  </a:lnTo>
                  <a:lnTo>
                    <a:pt x="31750" y="673099"/>
                  </a:lnTo>
                  <a:lnTo>
                    <a:pt x="31750" y="660399"/>
                  </a:lnTo>
                  <a:close/>
                </a:path>
                <a:path w="50800" h="705485">
                  <a:moveTo>
                    <a:pt x="41506" y="660399"/>
                  </a:moveTo>
                  <a:lnTo>
                    <a:pt x="31750" y="660399"/>
                  </a:lnTo>
                  <a:lnTo>
                    <a:pt x="31750" y="673099"/>
                  </a:lnTo>
                  <a:lnTo>
                    <a:pt x="49483" y="673099"/>
                  </a:lnTo>
                  <a:lnTo>
                    <a:pt x="48795" y="669714"/>
                  </a:lnTo>
                  <a:lnTo>
                    <a:pt x="43338" y="661638"/>
                  </a:lnTo>
                  <a:lnTo>
                    <a:pt x="41506" y="660399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" name="object 81"/>
            <p:cNvSpPr/>
            <p:nvPr/>
          </p:nvSpPr>
          <p:spPr>
            <a:xfrm>
              <a:off x="3123183" y="4626864"/>
              <a:ext cx="50800" cy="250190"/>
            </a:xfrm>
            <a:custGeom>
              <a:avLst/>
              <a:gdLst/>
              <a:ahLst/>
              <a:cxnLst/>
              <a:rect l="l" t="t" r="r" b="b"/>
              <a:pathLst>
                <a:path w="50800" h="250189">
                  <a:moveTo>
                    <a:pt x="31750" y="0"/>
                  </a:moveTo>
                  <a:lnTo>
                    <a:pt x="19050" y="0"/>
                  </a:lnTo>
                  <a:lnTo>
                    <a:pt x="19050" y="12700"/>
                  </a:lnTo>
                  <a:lnTo>
                    <a:pt x="31750" y="12700"/>
                  </a:lnTo>
                  <a:lnTo>
                    <a:pt x="31750" y="0"/>
                  </a:lnTo>
                  <a:close/>
                </a:path>
                <a:path w="50800" h="250189">
                  <a:moveTo>
                    <a:pt x="31750" y="25400"/>
                  </a:moveTo>
                  <a:lnTo>
                    <a:pt x="19050" y="25400"/>
                  </a:lnTo>
                  <a:lnTo>
                    <a:pt x="19050" y="38100"/>
                  </a:lnTo>
                  <a:lnTo>
                    <a:pt x="31750" y="38100"/>
                  </a:lnTo>
                  <a:lnTo>
                    <a:pt x="31750" y="25400"/>
                  </a:lnTo>
                  <a:close/>
                </a:path>
                <a:path w="50800" h="250189">
                  <a:moveTo>
                    <a:pt x="31750" y="50800"/>
                  </a:moveTo>
                  <a:lnTo>
                    <a:pt x="19050" y="50800"/>
                  </a:lnTo>
                  <a:lnTo>
                    <a:pt x="19050" y="63500"/>
                  </a:lnTo>
                  <a:lnTo>
                    <a:pt x="31750" y="63500"/>
                  </a:lnTo>
                  <a:lnTo>
                    <a:pt x="31750" y="50800"/>
                  </a:lnTo>
                  <a:close/>
                </a:path>
                <a:path w="50800" h="250189">
                  <a:moveTo>
                    <a:pt x="31750" y="76200"/>
                  </a:moveTo>
                  <a:lnTo>
                    <a:pt x="19050" y="76200"/>
                  </a:lnTo>
                  <a:lnTo>
                    <a:pt x="19050" y="88900"/>
                  </a:lnTo>
                  <a:lnTo>
                    <a:pt x="31750" y="88900"/>
                  </a:lnTo>
                  <a:lnTo>
                    <a:pt x="31750" y="76200"/>
                  </a:lnTo>
                  <a:close/>
                </a:path>
                <a:path w="50800" h="250189">
                  <a:moveTo>
                    <a:pt x="31750" y="101600"/>
                  </a:moveTo>
                  <a:lnTo>
                    <a:pt x="19050" y="101600"/>
                  </a:lnTo>
                  <a:lnTo>
                    <a:pt x="19050" y="114300"/>
                  </a:lnTo>
                  <a:lnTo>
                    <a:pt x="31750" y="114300"/>
                  </a:lnTo>
                  <a:lnTo>
                    <a:pt x="31750" y="101600"/>
                  </a:lnTo>
                  <a:close/>
                </a:path>
                <a:path w="50800" h="250189">
                  <a:moveTo>
                    <a:pt x="31750" y="127000"/>
                  </a:moveTo>
                  <a:lnTo>
                    <a:pt x="19050" y="127000"/>
                  </a:lnTo>
                  <a:lnTo>
                    <a:pt x="19050" y="139700"/>
                  </a:lnTo>
                  <a:lnTo>
                    <a:pt x="31750" y="139700"/>
                  </a:lnTo>
                  <a:lnTo>
                    <a:pt x="31750" y="127000"/>
                  </a:lnTo>
                  <a:close/>
                </a:path>
                <a:path w="50800" h="250189">
                  <a:moveTo>
                    <a:pt x="31750" y="152400"/>
                  </a:moveTo>
                  <a:lnTo>
                    <a:pt x="19050" y="152400"/>
                  </a:lnTo>
                  <a:lnTo>
                    <a:pt x="19050" y="165100"/>
                  </a:lnTo>
                  <a:lnTo>
                    <a:pt x="31750" y="165100"/>
                  </a:lnTo>
                  <a:lnTo>
                    <a:pt x="31750" y="152400"/>
                  </a:lnTo>
                  <a:close/>
                </a:path>
                <a:path w="50800" h="250189">
                  <a:moveTo>
                    <a:pt x="31750" y="177800"/>
                  </a:moveTo>
                  <a:lnTo>
                    <a:pt x="19050" y="177800"/>
                  </a:lnTo>
                  <a:lnTo>
                    <a:pt x="19050" y="190500"/>
                  </a:lnTo>
                  <a:lnTo>
                    <a:pt x="31750" y="190500"/>
                  </a:lnTo>
                  <a:lnTo>
                    <a:pt x="31750" y="177800"/>
                  </a:lnTo>
                  <a:close/>
                </a:path>
                <a:path w="50800" h="250189">
                  <a:moveTo>
                    <a:pt x="25400" y="199390"/>
                  </a:moveTo>
                  <a:lnTo>
                    <a:pt x="15537" y="201394"/>
                  </a:lnTo>
                  <a:lnTo>
                    <a:pt x="7461" y="206851"/>
                  </a:lnTo>
                  <a:lnTo>
                    <a:pt x="2004" y="214927"/>
                  </a:lnTo>
                  <a:lnTo>
                    <a:pt x="0" y="224790"/>
                  </a:lnTo>
                  <a:lnTo>
                    <a:pt x="2004" y="234652"/>
                  </a:lnTo>
                  <a:lnTo>
                    <a:pt x="7461" y="242728"/>
                  </a:lnTo>
                  <a:lnTo>
                    <a:pt x="15537" y="248185"/>
                  </a:lnTo>
                  <a:lnTo>
                    <a:pt x="25400" y="250190"/>
                  </a:lnTo>
                  <a:lnTo>
                    <a:pt x="35262" y="248185"/>
                  </a:lnTo>
                  <a:lnTo>
                    <a:pt x="43338" y="242728"/>
                  </a:lnTo>
                  <a:lnTo>
                    <a:pt x="48795" y="234652"/>
                  </a:lnTo>
                  <a:lnTo>
                    <a:pt x="50800" y="224790"/>
                  </a:lnTo>
                  <a:lnTo>
                    <a:pt x="48993" y="215900"/>
                  </a:lnTo>
                  <a:lnTo>
                    <a:pt x="19050" y="215900"/>
                  </a:lnTo>
                  <a:lnTo>
                    <a:pt x="19050" y="203200"/>
                  </a:lnTo>
                  <a:lnTo>
                    <a:pt x="37934" y="203200"/>
                  </a:lnTo>
                  <a:lnTo>
                    <a:pt x="35262" y="201394"/>
                  </a:lnTo>
                  <a:lnTo>
                    <a:pt x="25400" y="199390"/>
                  </a:lnTo>
                  <a:close/>
                </a:path>
                <a:path w="50800" h="250189">
                  <a:moveTo>
                    <a:pt x="31750" y="203200"/>
                  </a:moveTo>
                  <a:lnTo>
                    <a:pt x="19050" y="203200"/>
                  </a:lnTo>
                  <a:lnTo>
                    <a:pt x="19050" y="215900"/>
                  </a:lnTo>
                  <a:lnTo>
                    <a:pt x="31750" y="215900"/>
                  </a:lnTo>
                  <a:lnTo>
                    <a:pt x="31750" y="203200"/>
                  </a:lnTo>
                  <a:close/>
                </a:path>
                <a:path w="50800" h="250189">
                  <a:moveTo>
                    <a:pt x="37934" y="203200"/>
                  </a:moveTo>
                  <a:lnTo>
                    <a:pt x="31750" y="203200"/>
                  </a:lnTo>
                  <a:lnTo>
                    <a:pt x="31750" y="215900"/>
                  </a:lnTo>
                  <a:lnTo>
                    <a:pt x="48993" y="215900"/>
                  </a:lnTo>
                  <a:lnTo>
                    <a:pt x="48795" y="214927"/>
                  </a:lnTo>
                  <a:lnTo>
                    <a:pt x="43338" y="206851"/>
                  </a:lnTo>
                  <a:lnTo>
                    <a:pt x="37934" y="203200"/>
                  </a:lnTo>
                  <a:close/>
                </a:path>
              </a:pathLst>
            </a:custGeom>
            <a:solidFill>
              <a:srgbClr val="FF434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" name="object 82"/>
            <p:cNvSpPr/>
            <p:nvPr/>
          </p:nvSpPr>
          <p:spPr>
            <a:xfrm>
              <a:off x="7194804" y="4062984"/>
              <a:ext cx="417830" cy="172720"/>
            </a:xfrm>
            <a:custGeom>
              <a:avLst/>
              <a:gdLst/>
              <a:ahLst/>
              <a:cxnLst/>
              <a:rect l="l" t="t" r="r" b="b"/>
              <a:pathLst>
                <a:path w="417829" h="172720">
                  <a:moveTo>
                    <a:pt x="331470" y="0"/>
                  </a:moveTo>
                  <a:lnTo>
                    <a:pt x="86105" y="0"/>
                  </a:lnTo>
                  <a:lnTo>
                    <a:pt x="52613" y="6774"/>
                  </a:lnTo>
                  <a:lnTo>
                    <a:pt x="25241" y="25241"/>
                  </a:lnTo>
                  <a:lnTo>
                    <a:pt x="6774" y="52613"/>
                  </a:lnTo>
                  <a:lnTo>
                    <a:pt x="0" y="86106"/>
                  </a:lnTo>
                  <a:lnTo>
                    <a:pt x="6774" y="119598"/>
                  </a:lnTo>
                  <a:lnTo>
                    <a:pt x="25241" y="146970"/>
                  </a:lnTo>
                  <a:lnTo>
                    <a:pt x="52613" y="165437"/>
                  </a:lnTo>
                  <a:lnTo>
                    <a:pt x="86105" y="172212"/>
                  </a:lnTo>
                  <a:lnTo>
                    <a:pt x="331470" y="172212"/>
                  </a:lnTo>
                  <a:lnTo>
                    <a:pt x="364962" y="165437"/>
                  </a:lnTo>
                  <a:lnTo>
                    <a:pt x="392334" y="146970"/>
                  </a:lnTo>
                  <a:lnTo>
                    <a:pt x="410801" y="119598"/>
                  </a:lnTo>
                  <a:lnTo>
                    <a:pt x="417575" y="86106"/>
                  </a:lnTo>
                  <a:lnTo>
                    <a:pt x="410801" y="52613"/>
                  </a:lnTo>
                  <a:lnTo>
                    <a:pt x="392334" y="25241"/>
                  </a:lnTo>
                  <a:lnTo>
                    <a:pt x="364962" y="6774"/>
                  </a:lnTo>
                  <a:lnTo>
                    <a:pt x="331470" y="0"/>
                  </a:lnTo>
                  <a:close/>
                </a:path>
              </a:pathLst>
            </a:custGeom>
            <a:solidFill>
              <a:srgbClr val="39A9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3" name="object 83"/>
            <p:cNvSpPr/>
            <p:nvPr/>
          </p:nvSpPr>
          <p:spPr>
            <a:xfrm>
              <a:off x="7280798" y="4099940"/>
              <a:ext cx="254635" cy="104775"/>
            </a:xfrm>
            <a:custGeom>
              <a:avLst/>
              <a:gdLst/>
              <a:ahLst/>
              <a:cxnLst/>
              <a:rect l="l" t="t" r="r" b="b"/>
              <a:pathLst>
                <a:path w="254634" h="104775">
                  <a:moveTo>
                    <a:pt x="166735" y="83184"/>
                  </a:moveTo>
                  <a:lnTo>
                    <a:pt x="160385" y="83184"/>
                  </a:lnTo>
                  <a:lnTo>
                    <a:pt x="157718" y="84200"/>
                  </a:lnTo>
                  <a:lnTo>
                    <a:pt x="155432" y="86232"/>
                  </a:lnTo>
                  <a:lnTo>
                    <a:pt x="153019" y="88137"/>
                  </a:lnTo>
                  <a:lnTo>
                    <a:pt x="151876" y="90677"/>
                  </a:lnTo>
                  <a:lnTo>
                    <a:pt x="151933" y="96773"/>
                  </a:lnTo>
                  <a:lnTo>
                    <a:pt x="153019" y="99186"/>
                  </a:lnTo>
                  <a:lnTo>
                    <a:pt x="157464" y="103123"/>
                  </a:lnTo>
                  <a:lnTo>
                    <a:pt x="160131" y="104139"/>
                  </a:lnTo>
                  <a:lnTo>
                    <a:pt x="166608" y="104139"/>
                  </a:lnTo>
                  <a:lnTo>
                    <a:pt x="169402" y="103250"/>
                  </a:lnTo>
                  <a:lnTo>
                    <a:pt x="173847" y="99313"/>
                  </a:lnTo>
                  <a:lnTo>
                    <a:pt x="174990" y="96773"/>
                  </a:lnTo>
                  <a:lnTo>
                    <a:pt x="174990" y="90677"/>
                  </a:lnTo>
                  <a:lnTo>
                    <a:pt x="173847" y="88137"/>
                  </a:lnTo>
                  <a:lnTo>
                    <a:pt x="169402" y="84200"/>
                  </a:lnTo>
                  <a:lnTo>
                    <a:pt x="166735" y="83184"/>
                  </a:lnTo>
                  <a:close/>
                </a:path>
                <a:path w="254634" h="104775">
                  <a:moveTo>
                    <a:pt x="52054" y="0"/>
                  </a:moveTo>
                  <a:lnTo>
                    <a:pt x="44307" y="0"/>
                  </a:lnTo>
                  <a:lnTo>
                    <a:pt x="34454" y="1015"/>
                  </a:lnTo>
                  <a:lnTo>
                    <a:pt x="2937" y="34512"/>
                  </a:lnTo>
                  <a:lnTo>
                    <a:pt x="0" y="57403"/>
                  </a:lnTo>
                  <a:lnTo>
                    <a:pt x="41" y="58673"/>
                  </a:lnTo>
                  <a:lnTo>
                    <a:pt x="13998" y="97194"/>
                  </a:lnTo>
                  <a:lnTo>
                    <a:pt x="35036" y="104266"/>
                  </a:lnTo>
                  <a:lnTo>
                    <a:pt x="42059" y="103649"/>
                  </a:lnTo>
                  <a:lnTo>
                    <a:pt x="48450" y="101806"/>
                  </a:lnTo>
                  <a:lnTo>
                    <a:pt x="54199" y="98748"/>
                  </a:lnTo>
                  <a:lnTo>
                    <a:pt x="59293" y="94487"/>
                  </a:lnTo>
                  <a:lnTo>
                    <a:pt x="63484" y="89280"/>
                  </a:lnTo>
                  <a:lnTo>
                    <a:pt x="30464" y="89280"/>
                  </a:lnTo>
                  <a:lnTo>
                    <a:pt x="26654" y="87375"/>
                  </a:lnTo>
                  <a:lnTo>
                    <a:pt x="21066" y="79501"/>
                  </a:lnTo>
                  <a:lnTo>
                    <a:pt x="19669" y="74802"/>
                  </a:lnTo>
                  <a:lnTo>
                    <a:pt x="19669" y="64642"/>
                  </a:lnTo>
                  <a:lnTo>
                    <a:pt x="21193" y="60578"/>
                  </a:lnTo>
                  <a:lnTo>
                    <a:pt x="23987" y="57403"/>
                  </a:lnTo>
                  <a:lnTo>
                    <a:pt x="26908" y="54228"/>
                  </a:lnTo>
                  <a:lnTo>
                    <a:pt x="30591" y="52704"/>
                  </a:lnTo>
                  <a:lnTo>
                    <a:pt x="66447" y="52704"/>
                  </a:lnTo>
                  <a:lnTo>
                    <a:pt x="64090" y="49910"/>
                  </a:lnTo>
                  <a:lnTo>
                    <a:pt x="19034" y="49910"/>
                  </a:lnTo>
                  <a:lnTo>
                    <a:pt x="19485" y="42552"/>
                  </a:lnTo>
                  <a:lnTo>
                    <a:pt x="37322" y="14858"/>
                  </a:lnTo>
                  <a:lnTo>
                    <a:pt x="62087" y="14858"/>
                  </a:lnTo>
                  <a:lnTo>
                    <a:pt x="62087" y="2793"/>
                  </a:lnTo>
                  <a:lnTo>
                    <a:pt x="57896" y="1015"/>
                  </a:lnTo>
                  <a:lnTo>
                    <a:pt x="52054" y="0"/>
                  </a:lnTo>
                  <a:close/>
                </a:path>
                <a:path w="254634" h="104775">
                  <a:moveTo>
                    <a:pt x="66447" y="52704"/>
                  </a:moveTo>
                  <a:lnTo>
                    <a:pt x="45069" y="52704"/>
                  </a:lnTo>
                  <a:lnTo>
                    <a:pt x="50149" y="58673"/>
                  </a:lnTo>
                  <a:lnTo>
                    <a:pt x="50149" y="76072"/>
                  </a:lnTo>
                  <a:lnTo>
                    <a:pt x="48752" y="80517"/>
                  </a:lnTo>
                  <a:lnTo>
                    <a:pt x="46085" y="84073"/>
                  </a:lnTo>
                  <a:lnTo>
                    <a:pt x="43418" y="87502"/>
                  </a:lnTo>
                  <a:lnTo>
                    <a:pt x="39735" y="89280"/>
                  </a:lnTo>
                  <a:lnTo>
                    <a:pt x="63484" y="89280"/>
                  </a:lnTo>
                  <a:lnTo>
                    <a:pt x="68945" y="69341"/>
                  </a:lnTo>
                  <a:lnTo>
                    <a:pt x="68945" y="60197"/>
                  </a:lnTo>
                  <a:lnTo>
                    <a:pt x="66447" y="52704"/>
                  </a:lnTo>
                  <a:close/>
                </a:path>
                <a:path w="254634" h="104775">
                  <a:moveTo>
                    <a:pt x="49641" y="38226"/>
                  </a:moveTo>
                  <a:lnTo>
                    <a:pt x="31480" y="38226"/>
                  </a:lnTo>
                  <a:lnTo>
                    <a:pt x="24241" y="42036"/>
                  </a:lnTo>
                  <a:lnTo>
                    <a:pt x="19415" y="49910"/>
                  </a:lnTo>
                  <a:lnTo>
                    <a:pt x="64090" y="49910"/>
                  </a:lnTo>
                  <a:lnTo>
                    <a:pt x="56372" y="41020"/>
                  </a:lnTo>
                  <a:lnTo>
                    <a:pt x="49641" y="38226"/>
                  </a:lnTo>
                  <a:close/>
                </a:path>
                <a:path w="254634" h="104775">
                  <a:moveTo>
                    <a:pt x="62087" y="14858"/>
                  </a:moveTo>
                  <a:lnTo>
                    <a:pt x="51546" y="14858"/>
                  </a:lnTo>
                  <a:lnTo>
                    <a:pt x="57007" y="16382"/>
                  </a:lnTo>
                  <a:lnTo>
                    <a:pt x="62087" y="19176"/>
                  </a:lnTo>
                  <a:lnTo>
                    <a:pt x="62087" y="14858"/>
                  </a:lnTo>
                  <a:close/>
                </a:path>
                <a:path w="254634" h="104775">
                  <a:moveTo>
                    <a:pt x="242173" y="80263"/>
                  </a:moveTo>
                  <a:lnTo>
                    <a:pt x="224520" y="80263"/>
                  </a:lnTo>
                  <a:lnTo>
                    <a:pt x="224520" y="102488"/>
                  </a:lnTo>
                  <a:lnTo>
                    <a:pt x="242173" y="102488"/>
                  </a:lnTo>
                  <a:lnTo>
                    <a:pt x="242173" y="80263"/>
                  </a:lnTo>
                  <a:close/>
                </a:path>
                <a:path w="254634" h="104775">
                  <a:moveTo>
                    <a:pt x="242173" y="1650"/>
                  </a:moveTo>
                  <a:lnTo>
                    <a:pt x="224139" y="1650"/>
                  </a:lnTo>
                  <a:lnTo>
                    <a:pt x="220716" y="8796"/>
                  </a:lnTo>
                  <a:lnTo>
                    <a:pt x="216567" y="16335"/>
                  </a:lnTo>
                  <a:lnTo>
                    <a:pt x="193929" y="49418"/>
                  </a:lnTo>
                  <a:lnTo>
                    <a:pt x="180578" y="65531"/>
                  </a:lnTo>
                  <a:lnTo>
                    <a:pt x="180578" y="80263"/>
                  </a:lnTo>
                  <a:lnTo>
                    <a:pt x="254238" y="80263"/>
                  </a:lnTo>
                  <a:lnTo>
                    <a:pt x="254238" y="66293"/>
                  </a:lnTo>
                  <a:lnTo>
                    <a:pt x="196834" y="66293"/>
                  </a:lnTo>
                  <a:lnTo>
                    <a:pt x="200904" y="61364"/>
                  </a:lnTo>
                  <a:lnTo>
                    <a:pt x="224520" y="27177"/>
                  </a:lnTo>
                  <a:lnTo>
                    <a:pt x="242173" y="27177"/>
                  </a:lnTo>
                  <a:lnTo>
                    <a:pt x="242173" y="1650"/>
                  </a:lnTo>
                  <a:close/>
                </a:path>
                <a:path w="254634" h="104775">
                  <a:moveTo>
                    <a:pt x="242173" y="27177"/>
                  </a:moveTo>
                  <a:lnTo>
                    <a:pt x="224520" y="27177"/>
                  </a:lnTo>
                  <a:lnTo>
                    <a:pt x="224520" y="66293"/>
                  </a:lnTo>
                  <a:lnTo>
                    <a:pt x="242173" y="66293"/>
                  </a:lnTo>
                  <a:lnTo>
                    <a:pt x="242173" y="27177"/>
                  </a:lnTo>
                  <a:close/>
                </a:path>
                <a:path w="254634" h="104775">
                  <a:moveTo>
                    <a:pt x="110982" y="0"/>
                  </a:moveTo>
                  <a:lnTo>
                    <a:pt x="76597" y="30686"/>
                  </a:lnTo>
                  <a:lnTo>
                    <a:pt x="74279" y="53847"/>
                  </a:lnTo>
                  <a:lnTo>
                    <a:pt x="76446" y="75870"/>
                  </a:lnTo>
                  <a:lnTo>
                    <a:pt x="82947" y="91630"/>
                  </a:lnTo>
                  <a:lnTo>
                    <a:pt x="93782" y="101103"/>
                  </a:lnTo>
                  <a:lnTo>
                    <a:pt x="108950" y="104266"/>
                  </a:lnTo>
                  <a:lnTo>
                    <a:pt x="117209" y="103409"/>
                  </a:lnTo>
                  <a:lnTo>
                    <a:pt x="124444" y="100837"/>
                  </a:lnTo>
                  <a:lnTo>
                    <a:pt x="130631" y="96551"/>
                  </a:lnTo>
                  <a:lnTo>
                    <a:pt x="135747" y="90550"/>
                  </a:lnTo>
                  <a:lnTo>
                    <a:pt x="136428" y="89280"/>
                  </a:lnTo>
                  <a:lnTo>
                    <a:pt x="109712" y="89280"/>
                  </a:lnTo>
                  <a:lnTo>
                    <a:pt x="102638" y="87040"/>
                  </a:lnTo>
                  <a:lnTo>
                    <a:pt x="97599" y="80311"/>
                  </a:lnTo>
                  <a:lnTo>
                    <a:pt x="94585" y="69082"/>
                  </a:lnTo>
                  <a:lnTo>
                    <a:pt x="93615" y="53847"/>
                  </a:lnTo>
                  <a:lnTo>
                    <a:pt x="93699" y="51434"/>
                  </a:lnTo>
                  <a:lnTo>
                    <a:pt x="94609" y="36504"/>
                  </a:lnTo>
                  <a:lnTo>
                    <a:pt x="97695" y="24479"/>
                  </a:lnTo>
                  <a:lnTo>
                    <a:pt x="102852" y="17264"/>
                  </a:lnTo>
                  <a:lnTo>
                    <a:pt x="110093" y="14858"/>
                  </a:lnTo>
                  <a:lnTo>
                    <a:pt x="137318" y="14858"/>
                  </a:lnTo>
                  <a:lnTo>
                    <a:pt x="136525" y="12858"/>
                  </a:lnTo>
                  <a:lnTo>
                    <a:pt x="125891" y="3214"/>
                  </a:lnTo>
                  <a:lnTo>
                    <a:pt x="110982" y="0"/>
                  </a:lnTo>
                  <a:close/>
                </a:path>
                <a:path w="254634" h="104775">
                  <a:moveTo>
                    <a:pt x="137318" y="14858"/>
                  </a:moveTo>
                  <a:lnTo>
                    <a:pt x="110093" y="14858"/>
                  </a:lnTo>
                  <a:lnTo>
                    <a:pt x="116854" y="17212"/>
                  </a:lnTo>
                  <a:lnTo>
                    <a:pt x="121698" y="24256"/>
                  </a:lnTo>
                  <a:lnTo>
                    <a:pt x="124613" y="35968"/>
                  </a:lnTo>
                  <a:lnTo>
                    <a:pt x="125534" y="51434"/>
                  </a:lnTo>
                  <a:lnTo>
                    <a:pt x="125493" y="53847"/>
                  </a:lnTo>
                  <a:lnTo>
                    <a:pt x="124589" y="68492"/>
                  </a:lnTo>
                  <a:lnTo>
                    <a:pt x="121602" y="80041"/>
                  </a:lnTo>
                  <a:lnTo>
                    <a:pt x="116640" y="86971"/>
                  </a:lnTo>
                  <a:lnTo>
                    <a:pt x="109712" y="89280"/>
                  </a:lnTo>
                  <a:lnTo>
                    <a:pt x="136428" y="89280"/>
                  </a:lnTo>
                  <a:lnTo>
                    <a:pt x="139821" y="82956"/>
                  </a:lnTo>
                  <a:lnTo>
                    <a:pt x="142716" y="73898"/>
                  </a:lnTo>
                  <a:lnTo>
                    <a:pt x="144445" y="63386"/>
                  </a:lnTo>
                  <a:lnTo>
                    <a:pt x="145018" y="51434"/>
                  </a:lnTo>
                  <a:lnTo>
                    <a:pt x="142897" y="28932"/>
                  </a:lnTo>
                  <a:lnTo>
                    <a:pt x="137318" y="1485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" name="object 84"/>
            <p:cNvSpPr/>
            <p:nvPr/>
          </p:nvSpPr>
          <p:spPr>
            <a:xfrm>
              <a:off x="7378192" y="4235196"/>
              <a:ext cx="50800" cy="176530"/>
            </a:xfrm>
            <a:custGeom>
              <a:avLst/>
              <a:gdLst/>
              <a:ahLst/>
              <a:cxnLst/>
              <a:rect l="l" t="t" r="r" b="b"/>
              <a:pathLst>
                <a:path w="50800" h="176529">
                  <a:moveTo>
                    <a:pt x="31750" y="0"/>
                  </a:moveTo>
                  <a:lnTo>
                    <a:pt x="19050" y="0"/>
                  </a:lnTo>
                  <a:lnTo>
                    <a:pt x="19050" y="12699"/>
                  </a:lnTo>
                  <a:lnTo>
                    <a:pt x="31750" y="12699"/>
                  </a:lnTo>
                  <a:lnTo>
                    <a:pt x="31750" y="0"/>
                  </a:lnTo>
                  <a:close/>
                </a:path>
                <a:path w="50800" h="176529">
                  <a:moveTo>
                    <a:pt x="31750" y="25399"/>
                  </a:moveTo>
                  <a:lnTo>
                    <a:pt x="19050" y="25399"/>
                  </a:lnTo>
                  <a:lnTo>
                    <a:pt x="19050" y="38099"/>
                  </a:lnTo>
                  <a:lnTo>
                    <a:pt x="31750" y="38099"/>
                  </a:lnTo>
                  <a:lnTo>
                    <a:pt x="31750" y="25399"/>
                  </a:lnTo>
                  <a:close/>
                </a:path>
                <a:path w="50800" h="176529">
                  <a:moveTo>
                    <a:pt x="31750" y="50799"/>
                  </a:moveTo>
                  <a:lnTo>
                    <a:pt x="19050" y="50799"/>
                  </a:lnTo>
                  <a:lnTo>
                    <a:pt x="19050" y="63499"/>
                  </a:lnTo>
                  <a:lnTo>
                    <a:pt x="31750" y="63499"/>
                  </a:lnTo>
                  <a:lnTo>
                    <a:pt x="31750" y="50799"/>
                  </a:lnTo>
                  <a:close/>
                </a:path>
                <a:path w="50800" h="176529">
                  <a:moveTo>
                    <a:pt x="31750" y="76199"/>
                  </a:moveTo>
                  <a:lnTo>
                    <a:pt x="19050" y="76199"/>
                  </a:lnTo>
                  <a:lnTo>
                    <a:pt x="19050" y="88899"/>
                  </a:lnTo>
                  <a:lnTo>
                    <a:pt x="31750" y="88899"/>
                  </a:lnTo>
                  <a:lnTo>
                    <a:pt x="31750" y="76199"/>
                  </a:lnTo>
                  <a:close/>
                </a:path>
                <a:path w="50800" h="176529">
                  <a:moveTo>
                    <a:pt x="31750" y="101599"/>
                  </a:moveTo>
                  <a:lnTo>
                    <a:pt x="19050" y="101599"/>
                  </a:lnTo>
                  <a:lnTo>
                    <a:pt x="19050" y="114299"/>
                  </a:lnTo>
                  <a:lnTo>
                    <a:pt x="31750" y="114299"/>
                  </a:lnTo>
                  <a:lnTo>
                    <a:pt x="31750" y="101599"/>
                  </a:lnTo>
                  <a:close/>
                </a:path>
                <a:path w="50800" h="176529">
                  <a:moveTo>
                    <a:pt x="25400" y="125475"/>
                  </a:moveTo>
                  <a:lnTo>
                    <a:pt x="15537" y="127480"/>
                  </a:lnTo>
                  <a:lnTo>
                    <a:pt x="7461" y="132937"/>
                  </a:lnTo>
                  <a:lnTo>
                    <a:pt x="2004" y="141013"/>
                  </a:lnTo>
                  <a:lnTo>
                    <a:pt x="0" y="150875"/>
                  </a:lnTo>
                  <a:lnTo>
                    <a:pt x="2004" y="160791"/>
                  </a:lnTo>
                  <a:lnTo>
                    <a:pt x="7461" y="168862"/>
                  </a:lnTo>
                  <a:lnTo>
                    <a:pt x="15537" y="174289"/>
                  </a:lnTo>
                  <a:lnTo>
                    <a:pt x="25400" y="176275"/>
                  </a:lnTo>
                  <a:lnTo>
                    <a:pt x="35262" y="174289"/>
                  </a:lnTo>
                  <a:lnTo>
                    <a:pt x="43338" y="168862"/>
                  </a:lnTo>
                  <a:lnTo>
                    <a:pt x="48795" y="160791"/>
                  </a:lnTo>
                  <a:lnTo>
                    <a:pt x="50800" y="150875"/>
                  </a:lnTo>
                  <a:lnTo>
                    <a:pt x="48795" y="141013"/>
                  </a:lnTo>
                  <a:lnTo>
                    <a:pt x="47908" y="139699"/>
                  </a:lnTo>
                  <a:lnTo>
                    <a:pt x="19050" y="139699"/>
                  </a:lnTo>
                  <a:lnTo>
                    <a:pt x="19050" y="126999"/>
                  </a:lnTo>
                  <a:lnTo>
                    <a:pt x="32899" y="126999"/>
                  </a:lnTo>
                  <a:lnTo>
                    <a:pt x="25400" y="125475"/>
                  </a:lnTo>
                  <a:close/>
                </a:path>
                <a:path w="50800" h="176529">
                  <a:moveTo>
                    <a:pt x="31750" y="126999"/>
                  </a:moveTo>
                  <a:lnTo>
                    <a:pt x="19050" y="126999"/>
                  </a:lnTo>
                  <a:lnTo>
                    <a:pt x="19050" y="139699"/>
                  </a:lnTo>
                  <a:lnTo>
                    <a:pt x="31750" y="139699"/>
                  </a:lnTo>
                  <a:lnTo>
                    <a:pt x="31750" y="126999"/>
                  </a:lnTo>
                  <a:close/>
                </a:path>
                <a:path w="50800" h="176529">
                  <a:moveTo>
                    <a:pt x="32899" y="126999"/>
                  </a:moveTo>
                  <a:lnTo>
                    <a:pt x="31750" y="126999"/>
                  </a:lnTo>
                  <a:lnTo>
                    <a:pt x="31750" y="139699"/>
                  </a:lnTo>
                  <a:lnTo>
                    <a:pt x="47908" y="139699"/>
                  </a:lnTo>
                  <a:lnTo>
                    <a:pt x="43338" y="132937"/>
                  </a:lnTo>
                  <a:lnTo>
                    <a:pt x="35262" y="127480"/>
                  </a:lnTo>
                  <a:lnTo>
                    <a:pt x="32899" y="126999"/>
                  </a:lnTo>
                  <a:close/>
                </a:path>
              </a:pathLst>
            </a:custGeom>
            <a:solidFill>
              <a:srgbClr val="39A9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" name="object 85"/>
            <p:cNvSpPr/>
            <p:nvPr/>
          </p:nvSpPr>
          <p:spPr>
            <a:xfrm>
              <a:off x="8258556" y="3674364"/>
              <a:ext cx="417830" cy="173990"/>
            </a:xfrm>
            <a:custGeom>
              <a:avLst/>
              <a:gdLst/>
              <a:ahLst/>
              <a:cxnLst/>
              <a:rect l="l" t="t" r="r" b="b"/>
              <a:pathLst>
                <a:path w="417829" h="173989">
                  <a:moveTo>
                    <a:pt x="330708" y="0"/>
                  </a:moveTo>
                  <a:lnTo>
                    <a:pt x="86868" y="0"/>
                  </a:lnTo>
                  <a:lnTo>
                    <a:pt x="53042" y="6822"/>
                  </a:lnTo>
                  <a:lnTo>
                    <a:pt x="25431" y="25431"/>
                  </a:lnTo>
                  <a:lnTo>
                    <a:pt x="6822" y="53042"/>
                  </a:lnTo>
                  <a:lnTo>
                    <a:pt x="0" y="86868"/>
                  </a:lnTo>
                  <a:lnTo>
                    <a:pt x="6822" y="120693"/>
                  </a:lnTo>
                  <a:lnTo>
                    <a:pt x="25431" y="148304"/>
                  </a:lnTo>
                  <a:lnTo>
                    <a:pt x="53042" y="166913"/>
                  </a:lnTo>
                  <a:lnTo>
                    <a:pt x="86868" y="173736"/>
                  </a:lnTo>
                  <a:lnTo>
                    <a:pt x="330708" y="173736"/>
                  </a:lnTo>
                  <a:lnTo>
                    <a:pt x="364533" y="166913"/>
                  </a:lnTo>
                  <a:lnTo>
                    <a:pt x="392144" y="148304"/>
                  </a:lnTo>
                  <a:lnTo>
                    <a:pt x="410753" y="120693"/>
                  </a:lnTo>
                  <a:lnTo>
                    <a:pt x="417575" y="86868"/>
                  </a:lnTo>
                  <a:lnTo>
                    <a:pt x="410753" y="53042"/>
                  </a:lnTo>
                  <a:lnTo>
                    <a:pt x="392144" y="25431"/>
                  </a:lnTo>
                  <a:lnTo>
                    <a:pt x="364533" y="6822"/>
                  </a:lnTo>
                  <a:lnTo>
                    <a:pt x="330708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6" name="object 86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8344661" y="3711955"/>
              <a:ext cx="253746" cy="104139"/>
            </a:xfrm>
            <a:prstGeom prst="rect">
              <a:avLst/>
            </a:prstGeom>
          </p:spPr>
        </p:pic>
        <p:sp>
          <p:nvSpPr>
            <p:cNvPr id="87" name="object 87"/>
            <p:cNvSpPr/>
            <p:nvPr/>
          </p:nvSpPr>
          <p:spPr>
            <a:xfrm>
              <a:off x="8441944" y="3848100"/>
              <a:ext cx="50800" cy="176530"/>
            </a:xfrm>
            <a:custGeom>
              <a:avLst/>
              <a:gdLst/>
              <a:ahLst/>
              <a:cxnLst/>
              <a:rect l="l" t="t" r="r" b="b"/>
              <a:pathLst>
                <a:path w="50800" h="176529">
                  <a:moveTo>
                    <a:pt x="31750" y="0"/>
                  </a:moveTo>
                  <a:lnTo>
                    <a:pt x="19050" y="0"/>
                  </a:lnTo>
                  <a:lnTo>
                    <a:pt x="19050" y="12700"/>
                  </a:lnTo>
                  <a:lnTo>
                    <a:pt x="31750" y="12700"/>
                  </a:lnTo>
                  <a:lnTo>
                    <a:pt x="31750" y="0"/>
                  </a:lnTo>
                  <a:close/>
                </a:path>
                <a:path w="50800" h="176529">
                  <a:moveTo>
                    <a:pt x="31750" y="25400"/>
                  </a:moveTo>
                  <a:lnTo>
                    <a:pt x="19050" y="25400"/>
                  </a:lnTo>
                  <a:lnTo>
                    <a:pt x="19050" y="38100"/>
                  </a:lnTo>
                  <a:lnTo>
                    <a:pt x="31750" y="38100"/>
                  </a:lnTo>
                  <a:lnTo>
                    <a:pt x="31750" y="25400"/>
                  </a:lnTo>
                  <a:close/>
                </a:path>
                <a:path w="50800" h="176529">
                  <a:moveTo>
                    <a:pt x="31750" y="50800"/>
                  </a:moveTo>
                  <a:lnTo>
                    <a:pt x="19050" y="50800"/>
                  </a:lnTo>
                  <a:lnTo>
                    <a:pt x="19050" y="63500"/>
                  </a:lnTo>
                  <a:lnTo>
                    <a:pt x="31750" y="63500"/>
                  </a:lnTo>
                  <a:lnTo>
                    <a:pt x="31750" y="50800"/>
                  </a:lnTo>
                  <a:close/>
                </a:path>
                <a:path w="50800" h="176529">
                  <a:moveTo>
                    <a:pt x="31750" y="76200"/>
                  </a:moveTo>
                  <a:lnTo>
                    <a:pt x="19050" y="76200"/>
                  </a:lnTo>
                  <a:lnTo>
                    <a:pt x="19050" y="88900"/>
                  </a:lnTo>
                  <a:lnTo>
                    <a:pt x="31750" y="88900"/>
                  </a:lnTo>
                  <a:lnTo>
                    <a:pt x="31750" y="76200"/>
                  </a:lnTo>
                  <a:close/>
                </a:path>
                <a:path w="50800" h="176529">
                  <a:moveTo>
                    <a:pt x="31750" y="101600"/>
                  </a:moveTo>
                  <a:lnTo>
                    <a:pt x="19050" y="101600"/>
                  </a:lnTo>
                  <a:lnTo>
                    <a:pt x="19050" y="114300"/>
                  </a:lnTo>
                  <a:lnTo>
                    <a:pt x="31750" y="114300"/>
                  </a:lnTo>
                  <a:lnTo>
                    <a:pt x="31750" y="101600"/>
                  </a:lnTo>
                  <a:close/>
                </a:path>
                <a:path w="50800" h="176529">
                  <a:moveTo>
                    <a:pt x="25400" y="125475"/>
                  </a:moveTo>
                  <a:lnTo>
                    <a:pt x="15537" y="127480"/>
                  </a:lnTo>
                  <a:lnTo>
                    <a:pt x="7461" y="132937"/>
                  </a:lnTo>
                  <a:lnTo>
                    <a:pt x="2004" y="141013"/>
                  </a:lnTo>
                  <a:lnTo>
                    <a:pt x="0" y="150875"/>
                  </a:lnTo>
                  <a:lnTo>
                    <a:pt x="2004" y="160791"/>
                  </a:lnTo>
                  <a:lnTo>
                    <a:pt x="7461" y="168862"/>
                  </a:lnTo>
                  <a:lnTo>
                    <a:pt x="15537" y="174289"/>
                  </a:lnTo>
                  <a:lnTo>
                    <a:pt x="25400" y="176275"/>
                  </a:lnTo>
                  <a:lnTo>
                    <a:pt x="35262" y="174289"/>
                  </a:lnTo>
                  <a:lnTo>
                    <a:pt x="43338" y="168862"/>
                  </a:lnTo>
                  <a:lnTo>
                    <a:pt x="48795" y="160791"/>
                  </a:lnTo>
                  <a:lnTo>
                    <a:pt x="50800" y="150875"/>
                  </a:lnTo>
                  <a:lnTo>
                    <a:pt x="48795" y="141013"/>
                  </a:lnTo>
                  <a:lnTo>
                    <a:pt x="47908" y="139700"/>
                  </a:lnTo>
                  <a:lnTo>
                    <a:pt x="19050" y="139700"/>
                  </a:lnTo>
                  <a:lnTo>
                    <a:pt x="19050" y="127000"/>
                  </a:lnTo>
                  <a:lnTo>
                    <a:pt x="32899" y="127000"/>
                  </a:lnTo>
                  <a:lnTo>
                    <a:pt x="25400" y="125475"/>
                  </a:lnTo>
                  <a:close/>
                </a:path>
                <a:path w="50800" h="176529">
                  <a:moveTo>
                    <a:pt x="31750" y="127000"/>
                  </a:moveTo>
                  <a:lnTo>
                    <a:pt x="19050" y="127000"/>
                  </a:lnTo>
                  <a:lnTo>
                    <a:pt x="19050" y="139700"/>
                  </a:lnTo>
                  <a:lnTo>
                    <a:pt x="31750" y="139700"/>
                  </a:lnTo>
                  <a:lnTo>
                    <a:pt x="31750" y="127000"/>
                  </a:lnTo>
                  <a:close/>
                </a:path>
                <a:path w="50800" h="176529">
                  <a:moveTo>
                    <a:pt x="32899" y="127000"/>
                  </a:moveTo>
                  <a:lnTo>
                    <a:pt x="31750" y="127000"/>
                  </a:lnTo>
                  <a:lnTo>
                    <a:pt x="31750" y="139700"/>
                  </a:lnTo>
                  <a:lnTo>
                    <a:pt x="47908" y="139700"/>
                  </a:lnTo>
                  <a:lnTo>
                    <a:pt x="43338" y="132937"/>
                  </a:lnTo>
                  <a:lnTo>
                    <a:pt x="35262" y="127480"/>
                  </a:lnTo>
                  <a:lnTo>
                    <a:pt x="32899" y="12700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8000"/>
            <a:chOff x="0" y="0"/>
            <a:chExt cx="9906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285524"/>
              <a:ext cx="9905999" cy="357247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9906000" cy="68580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264919" y="3145535"/>
              <a:ext cx="8641080" cy="2484120"/>
            </a:xfrm>
            <a:custGeom>
              <a:avLst/>
              <a:gdLst/>
              <a:ahLst/>
              <a:cxnLst/>
              <a:rect l="l" t="t" r="r" b="b"/>
              <a:pathLst>
                <a:path w="8641080" h="2484120">
                  <a:moveTo>
                    <a:pt x="8641080" y="0"/>
                  </a:moveTo>
                  <a:lnTo>
                    <a:pt x="0" y="0"/>
                  </a:lnTo>
                  <a:lnTo>
                    <a:pt x="0" y="2484120"/>
                  </a:lnTo>
                  <a:lnTo>
                    <a:pt x="8641080" y="2484120"/>
                  </a:lnTo>
                  <a:lnTo>
                    <a:pt x="864108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516368" y="0"/>
              <a:ext cx="1214755" cy="3145790"/>
            </a:xfrm>
            <a:custGeom>
              <a:avLst/>
              <a:gdLst/>
              <a:ahLst/>
              <a:cxnLst/>
              <a:rect l="l" t="t" r="r" b="b"/>
              <a:pathLst>
                <a:path w="1214754" h="3145790">
                  <a:moveTo>
                    <a:pt x="1214627" y="0"/>
                  </a:moveTo>
                  <a:lnTo>
                    <a:pt x="0" y="0"/>
                  </a:lnTo>
                  <a:lnTo>
                    <a:pt x="0" y="3145536"/>
                  </a:lnTo>
                  <a:lnTo>
                    <a:pt x="1214627" y="3145536"/>
                  </a:lnTo>
                  <a:lnTo>
                    <a:pt x="1214627" y="0"/>
                  </a:lnTo>
                  <a:close/>
                </a:path>
              </a:pathLst>
            </a:custGeom>
            <a:solidFill>
              <a:srgbClr val="2D75B5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8120" y="216408"/>
              <a:ext cx="461772" cy="512064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299463" y="2461132"/>
              <a:ext cx="1926589" cy="478155"/>
            </a:xfrm>
            <a:custGeom>
              <a:avLst/>
              <a:gdLst/>
              <a:ahLst/>
              <a:cxnLst/>
              <a:rect l="l" t="t" r="r" b="b"/>
              <a:pathLst>
                <a:path w="1926589" h="478155">
                  <a:moveTo>
                    <a:pt x="877443" y="312292"/>
                  </a:moveTo>
                  <a:lnTo>
                    <a:pt x="580136" y="312292"/>
                  </a:lnTo>
                  <a:lnTo>
                    <a:pt x="580136" y="463930"/>
                  </a:lnTo>
                  <a:lnTo>
                    <a:pt x="877443" y="463930"/>
                  </a:lnTo>
                  <a:lnTo>
                    <a:pt x="877443" y="431418"/>
                  </a:lnTo>
                  <a:lnTo>
                    <a:pt x="616458" y="431418"/>
                  </a:lnTo>
                  <a:lnTo>
                    <a:pt x="616458" y="345186"/>
                  </a:lnTo>
                  <a:lnTo>
                    <a:pt x="877443" y="345186"/>
                  </a:lnTo>
                  <a:lnTo>
                    <a:pt x="877443" y="312292"/>
                  </a:lnTo>
                  <a:close/>
                </a:path>
                <a:path w="1926589" h="478155">
                  <a:moveTo>
                    <a:pt x="877443" y="345186"/>
                  </a:moveTo>
                  <a:lnTo>
                    <a:pt x="840994" y="345186"/>
                  </a:lnTo>
                  <a:lnTo>
                    <a:pt x="840994" y="431418"/>
                  </a:lnTo>
                  <a:lnTo>
                    <a:pt x="877443" y="431418"/>
                  </a:lnTo>
                  <a:lnTo>
                    <a:pt x="877443" y="345186"/>
                  </a:lnTo>
                  <a:close/>
                </a:path>
                <a:path w="1926589" h="478155">
                  <a:moveTo>
                    <a:pt x="747649" y="256793"/>
                  </a:moveTo>
                  <a:lnTo>
                    <a:pt x="709930" y="256793"/>
                  </a:lnTo>
                  <a:lnTo>
                    <a:pt x="709930" y="312292"/>
                  </a:lnTo>
                  <a:lnTo>
                    <a:pt x="747649" y="312292"/>
                  </a:lnTo>
                  <a:lnTo>
                    <a:pt x="747649" y="256793"/>
                  </a:lnTo>
                  <a:close/>
                </a:path>
                <a:path w="1926589" h="478155">
                  <a:moveTo>
                    <a:pt x="950594" y="223774"/>
                  </a:moveTo>
                  <a:lnTo>
                    <a:pt x="506984" y="223774"/>
                  </a:lnTo>
                  <a:lnTo>
                    <a:pt x="506984" y="256793"/>
                  </a:lnTo>
                  <a:lnTo>
                    <a:pt x="950594" y="256793"/>
                  </a:lnTo>
                  <a:lnTo>
                    <a:pt x="950594" y="223774"/>
                  </a:lnTo>
                  <a:close/>
                </a:path>
                <a:path w="1926589" h="478155">
                  <a:moveTo>
                    <a:pt x="1458087" y="369950"/>
                  </a:moveTo>
                  <a:lnTo>
                    <a:pt x="1014476" y="369950"/>
                  </a:lnTo>
                  <a:lnTo>
                    <a:pt x="1014476" y="402970"/>
                  </a:lnTo>
                  <a:lnTo>
                    <a:pt x="1458087" y="402970"/>
                  </a:lnTo>
                  <a:lnTo>
                    <a:pt x="1458087" y="369950"/>
                  </a:lnTo>
                  <a:close/>
                </a:path>
                <a:path w="1926589" h="478155">
                  <a:moveTo>
                    <a:pt x="1255141" y="253745"/>
                  </a:moveTo>
                  <a:lnTo>
                    <a:pt x="1217422" y="253745"/>
                  </a:lnTo>
                  <a:lnTo>
                    <a:pt x="1217422" y="369950"/>
                  </a:lnTo>
                  <a:lnTo>
                    <a:pt x="1255141" y="369950"/>
                  </a:lnTo>
                  <a:lnTo>
                    <a:pt x="1255141" y="253745"/>
                  </a:lnTo>
                  <a:close/>
                </a:path>
                <a:path w="1926589" h="478155">
                  <a:moveTo>
                    <a:pt x="1255141" y="38226"/>
                  </a:moveTo>
                  <a:lnTo>
                    <a:pt x="1216914" y="38226"/>
                  </a:lnTo>
                  <a:lnTo>
                    <a:pt x="1216914" y="63500"/>
                  </a:lnTo>
                  <a:lnTo>
                    <a:pt x="1213796" y="85431"/>
                  </a:lnTo>
                  <a:lnTo>
                    <a:pt x="1188892" y="131722"/>
                  </a:lnTo>
                  <a:lnTo>
                    <a:pt x="1140053" y="179016"/>
                  </a:lnTo>
                  <a:lnTo>
                    <a:pt x="1073136" y="213358"/>
                  </a:lnTo>
                  <a:lnTo>
                    <a:pt x="1033272" y="224789"/>
                  </a:lnTo>
                  <a:lnTo>
                    <a:pt x="1058545" y="254253"/>
                  </a:lnTo>
                  <a:lnTo>
                    <a:pt x="1114948" y="232552"/>
                  </a:lnTo>
                  <a:lnTo>
                    <a:pt x="1167257" y="200278"/>
                  </a:lnTo>
                  <a:lnTo>
                    <a:pt x="1209436" y="162194"/>
                  </a:lnTo>
                  <a:lnTo>
                    <a:pt x="1235710" y="123443"/>
                  </a:lnTo>
                  <a:lnTo>
                    <a:pt x="1278189" y="123443"/>
                  </a:lnTo>
                  <a:lnTo>
                    <a:pt x="1267634" y="107616"/>
                  </a:lnTo>
                  <a:lnTo>
                    <a:pt x="1258262" y="85099"/>
                  </a:lnTo>
                  <a:lnTo>
                    <a:pt x="1255141" y="63500"/>
                  </a:lnTo>
                  <a:lnTo>
                    <a:pt x="1255141" y="38226"/>
                  </a:lnTo>
                  <a:close/>
                </a:path>
                <a:path w="1926589" h="478155">
                  <a:moveTo>
                    <a:pt x="1278189" y="123443"/>
                  </a:moveTo>
                  <a:lnTo>
                    <a:pt x="1235710" y="123443"/>
                  </a:lnTo>
                  <a:lnTo>
                    <a:pt x="1246979" y="142303"/>
                  </a:lnTo>
                  <a:lnTo>
                    <a:pt x="1281805" y="180022"/>
                  </a:lnTo>
                  <a:lnTo>
                    <a:pt x="1331364" y="216455"/>
                  </a:lnTo>
                  <a:lnTo>
                    <a:pt x="1385085" y="243887"/>
                  </a:lnTo>
                  <a:lnTo>
                    <a:pt x="1412875" y="253745"/>
                  </a:lnTo>
                  <a:lnTo>
                    <a:pt x="1439164" y="224789"/>
                  </a:lnTo>
                  <a:lnTo>
                    <a:pt x="1399280" y="213026"/>
                  </a:lnTo>
                  <a:lnTo>
                    <a:pt x="1363646" y="197548"/>
                  </a:lnTo>
                  <a:lnTo>
                    <a:pt x="1332275" y="178355"/>
                  </a:lnTo>
                  <a:lnTo>
                    <a:pt x="1305179" y="155447"/>
                  </a:lnTo>
                  <a:lnTo>
                    <a:pt x="1283269" y="131062"/>
                  </a:lnTo>
                  <a:lnTo>
                    <a:pt x="1278189" y="123443"/>
                  </a:lnTo>
                  <a:close/>
                </a:path>
                <a:path w="1926589" h="478155">
                  <a:moveTo>
                    <a:pt x="902208" y="149225"/>
                  </a:moveTo>
                  <a:lnTo>
                    <a:pt x="555244" y="149225"/>
                  </a:lnTo>
                  <a:lnTo>
                    <a:pt x="555244" y="181101"/>
                  </a:lnTo>
                  <a:lnTo>
                    <a:pt x="902208" y="181101"/>
                  </a:lnTo>
                  <a:lnTo>
                    <a:pt x="902208" y="149225"/>
                  </a:lnTo>
                  <a:close/>
                </a:path>
                <a:path w="1926589" h="478155">
                  <a:moveTo>
                    <a:pt x="658622" y="62483"/>
                  </a:moveTo>
                  <a:lnTo>
                    <a:pt x="622173" y="62483"/>
                  </a:lnTo>
                  <a:lnTo>
                    <a:pt x="626618" y="149225"/>
                  </a:lnTo>
                  <a:lnTo>
                    <a:pt x="663829" y="149225"/>
                  </a:lnTo>
                  <a:lnTo>
                    <a:pt x="658622" y="62483"/>
                  </a:lnTo>
                  <a:close/>
                </a:path>
                <a:path w="1926589" h="478155">
                  <a:moveTo>
                    <a:pt x="835279" y="62483"/>
                  </a:moveTo>
                  <a:lnTo>
                    <a:pt x="798830" y="62483"/>
                  </a:lnTo>
                  <a:lnTo>
                    <a:pt x="793623" y="149225"/>
                  </a:lnTo>
                  <a:lnTo>
                    <a:pt x="830834" y="149225"/>
                  </a:lnTo>
                  <a:lnTo>
                    <a:pt x="835279" y="62483"/>
                  </a:lnTo>
                  <a:close/>
                </a:path>
                <a:path w="1926589" h="478155">
                  <a:moveTo>
                    <a:pt x="1734058" y="41655"/>
                  </a:moveTo>
                  <a:lnTo>
                    <a:pt x="1553464" y="41655"/>
                  </a:lnTo>
                  <a:lnTo>
                    <a:pt x="1553464" y="74167"/>
                  </a:lnTo>
                  <a:lnTo>
                    <a:pt x="1694942" y="74167"/>
                  </a:lnTo>
                  <a:lnTo>
                    <a:pt x="1689564" y="114006"/>
                  </a:lnTo>
                  <a:lnTo>
                    <a:pt x="1678590" y="153130"/>
                  </a:lnTo>
                  <a:lnTo>
                    <a:pt x="1662045" y="191539"/>
                  </a:lnTo>
                  <a:lnTo>
                    <a:pt x="1639951" y="229234"/>
                  </a:lnTo>
                  <a:lnTo>
                    <a:pt x="1614060" y="264052"/>
                  </a:lnTo>
                  <a:lnTo>
                    <a:pt x="1586277" y="293846"/>
                  </a:lnTo>
                  <a:lnTo>
                    <a:pt x="1556565" y="318639"/>
                  </a:lnTo>
                  <a:lnTo>
                    <a:pt x="1524889" y="338454"/>
                  </a:lnTo>
                  <a:lnTo>
                    <a:pt x="1554480" y="363727"/>
                  </a:lnTo>
                  <a:lnTo>
                    <a:pt x="1594877" y="332438"/>
                  </a:lnTo>
                  <a:lnTo>
                    <a:pt x="1630152" y="298580"/>
                  </a:lnTo>
                  <a:lnTo>
                    <a:pt x="1660301" y="262157"/>
                  </a:lnTo>
                  <a:lnTo>
                    <a:pt x="1685321" y="223170"/>
                  </a:lnTo>
                  <a:lnTo>
                    <a:pt x="1705210" y="181624"/>
                  </a:lnTo>
                  <a:lnTo>
                    <a:pt x="1719964" y="137521"/>
                  </a:lnTo>
                  <a:lnTo>
                    <a:pt x="1729581" y="90864"/>
                  </a:lnTo>
                  <a:lnTo>
                    <a:pt x="1734058" y="41655"/>
                  </a:lnTo>
                  <a:close/>
                </a:path>
                <a:path w="1926589" h="478155">
                  <a:moveTo>
                    <a:pt x="316611" y="9651"/>
                  </a:moveTo>
                  <a:lnTo>
                    <a:pt x="280289" y="9651"/>
                  </a:lnTo>
                  <a:lnTo>
                    <a:pt x="280289" y="164591"/>
                  </a:lnTo>
                  <a:lnTo>
                    <a:pt x="196977" y="164591"/>
                  </a:lnTo>
                  <a:lnTo>
                    <a:pt x="196977" y="197484"/>
                  </a:lnTo>
                  <a:lnTo>
                    <a:pt x="280289" y="197484"/>
                  </a:lnTo>
                  <a:lnTo>
                    <a:pt x="280289" y="463422"/>
                  </a:lnTo>
                  <a:lnTo>
                    <a:pt x="316611" y="463422"/>
                  </a:lnTo>
                  <a:lnTo>
                    <a:pt x="316611" y="9651"/>
                  </a:lnTo>
                  <a:close/>
                </a:path>
                <a:path w="1926589" h="478155">
                  <a:moveTo>
                    <a:pt x="143764" y="74549"/>
                  </a:moveTo>
                  <a:lnTo>
                    <a:pt x="107061" y="74549"/>
                  </a:lnTo>
                  <a:lnTo>
                    <a:pt x="107027" y="129920"/>
                  </a:lnTo>
                  <a:lnTo>
                    <a:pt x="105034" y="160274"/>
                  </a:lnTo>
                  <a:lnTo>
                    <a:pt x="88790" y="223138"/>
                  </a:lnTo>
                  <a:lnTo>
                    <a:pt x="57739" y="285097"/>
                  </a:lnTo>
                  <a:lnTo>
                    <a:pt x="20452" y="332099"/>
                  </a:lnTo>
                  <a:lnTo>
                    <a:pt x="0" y="349122"/>
                  </a:lnTo>
                  <a:lnTo>
                    <a:pt x="28956" y="372490"/>
                  </a:lnTo>
                  <a:lnTo>
                    <a:pt x="59912" y="338327"/>
                  </a:lnTo>
                  <a:lnTo>
                    <a:pt x="88773" y="296925"/>
                  </a:lnTo>
                  <a:lnTo>
                    <a:pt x="111759" y="254253"/>
                  </a:lnTo>
                  <a:lnTo>
                    <a:pt x="124841" y="216534"/>
                  </a:lnTo>
                  <a:lnTo>
                    <a:pt x="159306" y="216534"/>
                  </a:lnTo>
                  <a:lnTo>
                    <a:pt x="151018" y="189452"/>
                  </a:lnTo>
                  <a:lnTo>
                    <a:pt x="145575" y="159710"/>
                  </a:lnTo>
                  <a:lnTo>
                    <a:pt x="143764" y="129920"/>
                  </a:lnTo>
                  <a:lnTo>
                    <a:pt x="143764" y="74549"/>
                  </a:lnTo>
                  <a:close/>
                </a:path>
                <a:path w="1926589" h="478155">
                  <a:moveTo>
                    <a:pt x="159306" y="216534"/>
                  </a:moveTo>
                  <a:lnTo>
                    <a:pt x="124841" y="216534"/>
                  </a:lnTo>
                  <a:lnTo>
                    <a:pt x="140031" y="258232"/>
                  </a:lnTo>
                  <a:lnTo>
                    <a:pt x="160067" y="297037"/>
                  </a:lnTo>
                  <a:lnTo>
                    <a:pt x="184937" y="332960"/>
                  </a:lnTo>
                  <a:lnTo>
                    <a:pt x="214630" y="366013"/>
                  </a:lnTo>
                  <a:lnTo>
                    <a:pt x="242570" y="342011"/>
                  </a:lnTo>
                  <a:lnTo>
                    <a:pt x="222996" y="323463"/>
                  </a:lnTo>
                  <a:lnTo>
                    <a:pt x="204851" y="301736"/>
                  </a:lnTo>
                  <a:lnTo>
                    <a:pt x="188134" y="276842"/>
                  </a:lnTo>
                  <a:lnTo>
                    <a:pt x="172847" y="248792"/>
                  </a:lnTo>
                  <a:lnTo>
                    <a:pt x="160105" y="219146"/>
                  </a:lnTo>
                  <a:lnTo>
                    <a:pt x="159306" y="216534"/>
                  </a:lnTo>
                  <a:close/>
                </a:path>
                <a:path w="1926589" h="478155">
                  <a:moveTo>
                    <a:pt x="233934" y="41655"/>
                  </a:moveTo>
                  <a:lnTo>
                    <a:pt x="17780" y="41655"/>
                  </a:lnTo>
                  <a:lnTo>
                    <a:pt x="17780" y="74549"/>
                  </a:lnTo>
                  <a:lnTo>
                    <a:pt x="233934" y="74549"/>
                  </a:lnTo>
                  <a:lnTo>
                    <a:pt x="233934" y="41655"/>
                  </a:lnTo>
                  <a:close/>
                </a:path>
                <a:path w="1926589" h="478155">
                  <a:moveTo>
                    <a:pt x="896238" y="12191"/>
                  </a:moveTo>
                  <a:lnTo>
                    <a:pt x="561213" y="12191"/>
                  </a:lnTo>
                  <a:lnTo>
                    <a:pt x="561213" y="45084"/>
                  </a:lnTo>
                  <a:lnTo>
                    <a:pt x="896238" y="45084"/>
                  </a:lnTo>
                  <a:lnTo>
                    <a:pt x="896238" y="12191"/>
                  </a:lnTo>
                  <a:close/>
                </a:path>
                <a:path w="1926589" h="478155">
                  <a:moveTo>
                    <a:pt x="1926336" y="240664"/>
                  </a:moveTo>
                  <a:lnTo>
                    <a:pt x="1889506" y="240664"/>
                  </a:lnTo>
                  <a:lnTo>
                    <a:pt x="1889506" y="478027"/>
                  </a:lnTo>
                  <a:lnTo>
                    <a:pt x="1926336" y="478027"/>
                  </a:lnTo>
                  <a:lnTo>
                    <a:pt x="1926336" y="240664"/>
                  </a:lnTo>
                  <a:close/>
                </a:path>
                <a:path w="1926589" h="478155">
                  <a:moveTo>
                    <a:pt x="1829943" y="9651"/>
                  </a:moveTo>
                  <a:lnTo>
                    <a:pt x="1793494" y="9651"/>
                  </a:lnTo>
                  <a:lnTo>
                    <a:pt x="1793494" y="463422"/>
                  </a:lnTo>
                  <a:lnTo>
                    <a:pt x="1829943" y="463422"/>
                  </a:lnTo>
                  <a:lnTo>
                    <a:pt x="1829943" y="240664"/>
                  </a:lnTo>
                  <a:lnTo>
                    <a:pt x="1926336" y="240664"/>
                  </a:lnTo>
                  <a:lnTo>
                    <a:pt x="1926336" y="207644"/>
                  </a:lnTo>
                  <a:lnTo>
                    <a:pt x="1829943" y="207644"/>
                  </a:lnTo>
                  <a:lnTo>
                    <a:pt x="1829943" y="9651"/>
                  </a:lnTo>
                  <a:close/>
                </a:path>
                <a:path w="1926589" h="478155">
                  <a:moveTo>
                    <a:pt x="1926336" y="0"/>
                  </a:moveTo>
                  <a:lnTo>
                    <a:pt x="1889506" y="0"/>
                  </a:lnTo>
                  <a:lnTo>
                    <a:pt x="1889506" y="207644"/>
                  </a:lnTo>
                  <a:lnTo>
                    <a:pt x="1926336" y="207644"/>
                  </a:lnTo>
                  <a:lnTo>
                    <a:pt x="1926336" y="0"/>
                  </a:lnTo>
                  <a:close/>
                </a:path>
                <a:path w="1926589" h="478155">
                  <a:moveTo>
                    <a:pt x="403860" y="0"/>
                  </a:moveTo>
                  <a:lnTo>
                    <a:pt x="367030" y="0"/>
                  </a:lnTo>
                  <a:lnTo>
                    <a:pt x="367030" y="478027"/>
                  </a:lnTo>
                  <a:lnTo>
                    <a:pt x="403860" y="478027"/>
                  </a:lnTo>
                  <a:lnTo>
                    <a:pt x="403860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560819" y="1144524"/>
              <a:ext cx="1726692" cy="1726691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7965947" y="1022603"/>
              <a:ext cx="454659" cy="454659"/>
            </a:xfrm>
            <a:custGeom>
              <a:avLst/>
              <a:gdLst/>
              <a:ahLst/>
              <a:cxnLst/>
              <a:rect l="l" t="t" r="r" b="b"/>
              <a:pathLst>
                <a:path w="454659" h="454659">
                  <a:moveTo>
                    <a:pt x="454151" y="0"/>
                  </a:moveTo>
                  <a:lnTo>
                    <a:pt x="0" y="0"/>
                  </a:lnTo>
                  <a:lnTo>
                    <a:pt x="0" y="454151"/>
                  </a:lnTo>
                  <a:lnTo>
                    <a:pt x="454151" y="454151"/>
                  </a:lnTo>
                  <a:lnTo>
                    <a:pt x="454151" y="0"/>
                  </a:lnTo>
                  <a:close/>
                </a:path>
              </a:pathLst>
            </a:custGeom>
            <a:solidFill>
              <a:srgbClr val="2D75B5">
                <a:alpha val="4392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602980" y="871727"/>
              <a:ext cx="193675" cy="193675"/>
            </a:xfrm>
            <a:custGeom>
              <a:avLst/>
              <a:gdLst/>
              <a:ahLst/>
              <a:cxnLst/>
              <a:rect l="l" t="t" r="r" b="b"/>
              <a:pathLst>
                <a:path w="193675" h="193675">
                  <a:moveTo>
                    <a:pt x="193548" y="0"/>
                  </a:moveTo>
                  <a:lnTo>
                    <a:pt x="0" y="0"/>
                  </a:lnTo>
                  <a:lnTo>
                    <a:pt x="0" y="193548"/>
                  </a:lnTo>
                  <a:lnTo>
                    <a:pt x="193548" y="193548"/>
                  </a:lnTo>
                  <a:lnTo>
                    <a:pt x="193548" y="0"/>
                  </a:lnTo>
                  <a:close/>
                </a:path>
              </a:pathLst>
            </a:custGeom>
            <a:solidFill>
              <a:srgbClr val="39A9CF">
                <a:alpha val="4392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8420100" y="2575560"/>
              <a:ext cx="99060" cy="99060"/>
            </a:xfrm>
            <a:custGeom>
              <a:avLst/>
              <a:gdLst/>
              <a:ahLst/>
              <a:cxnLst/>
              <a:rect l="l" t="t" r="r" b="b"/>
              <a:pathLst>
                <a:path w="99059" h="99060">
                  <a:moveTo>
                    <a:pt x="99059" y="0"/>
                  </a:moveTo>
                  <a:lnTo>
                    <a:pt x="0" y="0"/>
                  </a:lnTo>
                  <a:lnTo>
                    <a:pt x="0" y="99060"/>
                  </a:lnTo>
                  <a:lnTo>
                    <a:pt x="99059" y="99060"/>
                  </a:lnTo>
                  <a:lnTo>
                    <a:pt x="99059" y="0"/>
                  </a:lnTo>
                  <a:close/>
                </a:path>
              </a:pathLst>
            </a:custGeom>
            <a:solidFill>
              <a:srgbClr val="FF4343">
                <a:alpha val="4392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6747636" y="1307972"/>
              <a:ext cx="502284" cy="548005"/>
            </a:xfrm>
            <a:custGeom>
              <a:avLst/>
              <a:gdLst/>
              <a:ahLst/>
              <a:cxnLst/>
              <a:rect l="l" t="t" r="r" b="b"/>
              <a:pathLst>
                <a:path w="502284" h="548005">
                  <a:moveTo>
                    <a:pt x="106045" y="0"/>
                  </a:moveTo>
                  <a:lnTo>
                    <a:pt x="0" y="0"/>
                  </a:lnTo>
                  <a:lnTo>
                    <a:pt x="0" y="547751"/>
                  </a:lnTo>
                  <a:lnTo>
                    <a:pt x="106045" y="547751"/>
                  </a:lnTo>
                  <a:lnTo>
                    <a:pt x="106045" y="0"/>
                  </a:lnTo>
                  <a:close/>
                </a:path>
                <a:path w="502284" h="548005">
                  <a:moveTo>
                    <a:pt x="304165" y="0"/>
                  </a:moveTo>
                  <a:lnTo>
                    <a:pt x="198120" y="0"/>
                  </a:lnTo>
                  <a:lnTo>
                    <a:pt x="198120" y="547751"/>
                  </a:lnTo>
                  <a:lnTo>
                    <a:pt x="304165" y="547751"/>
                  </a:lnTo>
                  <a:lnTo>
                    <a:pt x="304165" y="0"/>
                  </a:lnTo>
                  <a:close/>
                </a:path>
                <a:path w="502284" h="548005">
                  <a:moveTo>
                    <a:pt x="502285" y="0"/>
                  </a:moveTo>
                  <a:lnTo>
                    <a:pt x="396240" y="0"/>
                  </a:lnTo>
                  <a:lnTo>
                    <a:pt x="396240" y="547751"/>
                  </a:lnTo>
                  <a:lnTo>
                    <a:pt x="502285" y="547751"/>
                  </a:lnTo>
                  <a:lnTo>
                    <a:pt x="50228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6574155" y="983233"/>
              <a:ext cx="563880" cy="99695"/>
            </a:xfrm>
            <a:custGeom>
              <a:avLst/>
              <a:gdLst/>
              <a:ahLst/>
              <a:cxnLst/>
              <a:rect l="l" t="t" r="r" b="b"/>
              <a:pathLst>
                <a:path w="563879" h="99694">
                  <a:moveTo>
                    <a:pt x="225933" y="1524"/>
                  </a:moveTo>
                  <a:lnTo>
                    <a:pt x="215138" y="1524"/>
                  </a:lnTo>
                  <a:lnTo>
                    <a:pt x="178053" y="97916"/>
                  </a:lnTo>
                  <a:lnTo>
                    <a:pt x="189865" y="97916"/>
                  </a:lnTo>
                  <a:lnTo>
                    <a:pt x="199644" y="70485"/>
                  </a:lnTo>
                  <a:lnTo>
                    <a:pt x="252554" y="70485"/>
                  </a:lnTo>
                  <a:lnTo>
                    <a:pt x="248828" y="60832"/>
                  </a:lnTo>
                  <a:lnTo>
                    <a:pt x="203326" y="60832"/>
                  </a:lnTo>
                  <a:lnTo>
                    <a:pt x="218567" y="19176"/>
                  </a:lnTo>
                  <a:lnTo>
                    <a:pt x="219201" y="18033"/>
                  </a:lnTo>
                  <a:lnTo>
                    <a:pt x="219710" y="15875"/>
                  </a:lnTo>
                  <a:lnTo>
                    <a:pt x="220218" y="12826"/>
                  </a:lnTo>
                  <a:lnTo>
                    <a:pt x="230296" y="12826"/>
                  </a:lnTo>
                  <a:lnTo>
                    <a:pt x="225933" y="1524"/>
                  </a:lnTo>
                  <a:close/>
                </a:path>
                <a:path w="563879" h="99694">
                  <a:moveTo>
                    <a:pt x="252554" y="70485"/>
                  </a:moveTo>
                  <a:lnTo>
                    <a:pt x="240919" y="70485"/>
                  </a:lnTo>
                  <a:lnTo>
                    <a:pt x="251460" y="97916"/>
                  </a:lnTo>
                  <a:lnTo>
                    <a:pt x="263144" y="97916"/>
                  </a:lnTo>
                  <a:lnTo>
                    <a:pt x="252554" y="70485"/>
                  </a:lnTo>
                  <a:close/>
                </a:path>
                <a:path w="563879" h="99694">
                  <a:moveTo>
                    <a:pt x="230296" y="12826"/>
                  </a:moveTo>
                  <a:lnTo>
                    <a:pt x="220472" y="12826"/>
                  </a:lnTo>
                  <a:lnTo>
                    <a:pt x="220852" y="15620"/>
                  </a:lnTo>
                  <a:lnTo>
                    <a:pt x="221361" y="17652"/>
                  </a:lnTo>
                  <a:lnTo>
                    <a:pt x="221996" y="19176"/>
                  </a:lnTo>
                  <a:lnTo>
                    <a:pt x="237363" y="60832"/>
                  </a:lnTo>
                  <a:lnTo>
                    <a:pt x="248828" y="60832"/>
                  </a:lnTo>
                  <a:lnTo>
                    <a:pt x="230296" y="12826"/>
                  </a:lnTo>
                  <a:close/>
                </a:path>
                <a:path w="563879" h="99694">
                  <a:moveTo>
                    <a:pt x="532765" y="1524"/>
                  </a:moveTo>
                  <a:lnTo>
                    <a:pt x="495553" y="1524"/>
                  </a:lnTo>
                  <a:lnTo>
                    <a:pt x="495553" y="97916"/>
                  </a:lnTo>
                  <a:lnTo>
                    <a:pt x="506095" y="97916"/>
                  </a:lnTo>
                  <a:lnTo>
                    <a:pt x="506095" y="56641"/>
                  </a:lnTo>
                  <a:lnTo>
                    <a:pt x="536922" y="56641"/>
                  </a:lnTo>
                  <a:lnTo>
                    <a:pt x="536448" y="56133"/>
                  </a:lnTo>
                  <a:lnTo>
                    <a:pt x="534289" y="54610"/>
                  </a:lnTo>
                  <a:lnTo>
                    <a:pt x="531495" y="53339"/>
                  </a:lnTo>
                  <a:lnTo>
                    <a:pt x="531495" y="53086"/>
                  </a:lnTo>
                  <a:lnTo>
                    <a:pt x="540902" y="49252"/>
                  </a:lnTo>
                  <a:lnTo>
                    <a:pt x="543765" y="46862"/>
                  </a:lnTo>
                  <a:lnTo>
                    <a:pt x="506095" y="46862"/>
                  </a:lnTo>
                  <a:lnTo>
                    <a:pt x="506095" y="11429"/>
                  </a:lnTo>
                  <a:lnTo>
                    <a:pt x="548555" y="11429"/>
                  </a:lnTo>
                  <a:lnTo>
                    <a:pt x="539876" y="3810"/>
                  </a:lnTo>
                  <a:lnTo>
                    <a:pt x="532765" y="1524"/>
                  </a:lnTo>
                  <a:close/>
                </a:path>
                <a:path w="563879" h="99694">
                  <a:moveTo>
                    <a:pt x="536922" y="56641"/>
                  </a:moveTo>
                  <a:lnTo>
                    <a:pt x="519556" y="56641"/>
                  </a:lnTo>
                  <a:lnTo>
                    <a:pt x="522859" y="57530"/>
                  </a:lnTo>
                  <a:lnTo>
                    <a:pt x="525652" y="59436"/>
                  </a:lnTo>
                  <a:lnTo>
                    <a:pt x="528447" y="61213"/>
                  </a:lnTo>
                  <a:lnTo>
                    <a:pt x="531495" y="65024"/>
                  </a:lnTo>
                  <a:lnTo>
                    <a:pt x="534924" y="70865"/>
                  </a:lnTo>
                  <a:lnTo>
                    <a:pt x="551179" y="97916"/>
                  </a:lnTo>
                  <a:lnTo>
                    <a:pt x="563879" y="97916"/>
                  </a:lnTo>
                  <a:lnTo>
                    <a:pt x="542544" y="63626"/>
                  </a:lnTo>
                  <a:lnTo>
                    <a:pt x="540003" y="60070"/>
                  </a:lnTo>
                  <a:lnTo>
                    <a:pt x="538226" y="58038"/>
                  </a:lnTo>
                  <a:lnTo>
                    <a:pt x="536922" y="56641"/>
                  </a:lnTo>
                  <a:close/>
                </a:path>
                <a:path w="563879" h="99694">
                  <a:moveTo>
                    <a:pt x="548555" y="11429"/>
                  </a:moveTo>
                  <a:lnTo>
                    <a:pt x="528447" y="11429"/>
                  </a:lnTo>
                  <a:lnTo>
                    <a:pt x="533273" y="12826"/>
                  </a:lnTo>
                  <a:lnTo>
                    <a:pt x="540130" y="18668"/>
                  </a:lnTo>
                  <a:lnTo>
                    <a:pt x="541781" y="22860"/>
                  </a:lnTo>
                  <a:lnTo>
                    <a:pt x="541781" y="33654"/>
                  </a:lnTo>
                  <a:lnTo>
                    <a:pt x="540003" y="38100"/>
                  </a:lnTo>
                  <a:lnTo>
                    <a:pt x="536321" y="41655"/>
                  </a:lnTo>
                  <a:lnTo>
                    <a:pt x="532638" y="45085"/>
                  </a:lnTo>
                  <a:lnTo>
                    <a:pt x="527812" y="46862"/>
                  </a:lnTo>
                  <a:lnTo>
                    <a:pt x="543765" y="46862"/>
                  </a:lnTo>
                  <a:lnTo>
                    <a:pt x="547608" y="43656"/>
                  </a:lnTo>
                  <a:lnTo>
                    <a:pt x="551622" y="36298"/>
                  </a:lnTo>
                  <a:lnTo>
                    <a:pt x="552958" y="27177"/>
                  </a:lnTo>
                  <a:lnTo>
                    <a:pt x="552958" y="19303"/>
                  </a:lnTo>
                  <a:lnTo>
                    <a:pt x="550291" y="12953"/>
                  </a:lnTo>
                  <a:lnTo>
                    <a:pt x="548555" y="11429"/>
                  </a:lnTo>
                  <a:close/>
                </a:path>
                <a:path w="563879" h="99694">
                  <a:moveTo>
                    <a:pt x="313817" y="1524"/>
                  </a:moveTo>
                  <a:lnTo>
                    <a:pt x="277622" y="1524"/>
                  </a:lnTo>
                  <a:lnTo>
                    <a:pt x="277622" y="97916"/>
                  </a:lnTo>
                  <a:lnTo>
                    <a:pt x="288163" y="97916"/>
                  </a:lnTo>
                  <a:lnTo>
                    <a:pt x="288163" y="61340"/>
                  </a:lnTo>
                  <a:lnTo>
                    <a:pt x="301117" y="61340"/>
                  </a:lnTo>
                  <a:lnTo>
                    <a:pt x="327748" y="51435"/>
                  </a:lnTo>
                  <a:lnTo>
                    <a:pt x="288163" y="51435"/>
                  </a:lnTo>
                  <a:lnTo>
                    <a:pt x="288163" y="11302"/>
                  </a:lnTo>
                  <a:lnTo>
                    <a:pt x="329846" y="11302"/>
                  </a:lnTo>
                  <a:lnTo>
                    <a:pt x="321691" y="4063"/>
                  </a:lnTo>
                  <a:lnTo>
                    <a:pt x="313817" y="1524"/>
                  </a:lnTo>
                  <a:close/>
                </a:path>
                <a:path w="563879" h="99694">
                  <a:moveTo>
                    <a:pt x="329846" y="11302"/>
                  </a:moveTo>
                  <a:lnTo>
                    <a:pt x="301751" y="11302"/>
                  </a:lnTo>
                  <a:lnTo>
                    <a:pt x="311773" y="12517"/>
                  </a:lnTo>
                  <a:lnTo>
                    <a:pt x="318960" y="16160"/>
                  </a:lnTo>
                  <a:lnTo>
                    <a:pt x="323290" y="22232"/>
                  </a:lnTo>
                  <a:lnTo>
                    <a:pt x="324739" y="30733"/>
                  </a:lnTo>
                  <a:lnTo>
                    <a:pt x="324739" y="37337"/>
                  </a:lnTo>
                  <a:lnTo>
                    <a:pt x="322579" y="42417"/>
                  </a:lnTo>
                  <a:lnTo>
                    <a:pt x="314325" y="49656"/>
                  </a:lnTo>
                  <a:lnTo>
                    <a:pt x="308228" y="51435"/>
                  </a:lnTo>
                  <a:lnTo>
                    <a:pt x="327748" y="51435"/>
                  </a:lnTo>
                  <a:lnTo>
                    <a:pt x="332486" y="47243"/>
                  </a:lnTo>
                  <a:lnTo>
                    <a:pt x="335788" y="39624"/>
                  </a:lnTo>
                  <a:lnTo>
                    <a:pt x="335788" y="21081"/>
                  </a:lnTo>
                  <a:lnTo>
                    <a:pt x="332994" y="14096"/>
                  </a:lnTo>
                  <a:lnTo>
                    <a:pt x="329846" y="11302"/>
                  </a:lnTo>
                  <a:close/>
                </a:path>
                <a:path w="563879" h="99694">
                  <a:moveTo>
                    <a:pt x="473964" y="1524"/>
                  </a:moveTo>
                  <a:lnTo>
                    <a:pt x="425450" y="1524"/>
                  </a:lnTo>
                  <a:lnTo>
                    <a:pt x="425450" y="97916"/>
                  </a:lnTo>
                  <a:lnTo>
                    <a:pt x="476123" y="97916"/>
                  </a:lnTo>
                  <a:lnTo>
                    <a:pt x="476123" y="88264"/>
                  </a:lnTo>
                  <a:lnTo>
                    <a:pt x="435991" y="88264"/>
                  </a:lnTo>
                  <a:lnTo>
                    <a:pt x="435991" y="53720"/>
                  </a:lnTo>
                  <a:lnTo>
                    <a:pt x="471043" y="53720"/>
                  </a:lnTo>
                  <a:lnTo>
                    <a:pt x="471043" y="44068"/>
                  </a:lnTo>
                  <a:lnTo>
                    <a:pt x="435991" y="44068"/>
                  </a:lnTo>
                  <a:lnTo>
                    <a:pt x="435991" y="11302"/>
                  </a:lnTo>
                  <a:lnTo>
                    <a:pt x="473964" y="11302"/>
                  </a:lnTo>
                  <a:lnTo>
                    <a:pt x="473964" y="1524"/>
                  </a:lnTo>
                  <a:close/>
                </a:path>
                <a:path w="563879" h="99694">
                  <a:moveTo>
                    <a:pt x="382270" y="11302"/>
                  </a:moveTo>
                  <a:lnTo>
                    <a:pt x="371601" y="11302"/>
                  </a:lnTo>
                  <a:lnTo>
                    <a:pt x="371601" y="97916"/>
                  </a:lnTo>
                  <a:lnTo>
                    <a:pt x="382270" y="97916"/>
                  </a:lnTo>
                  <a:lnTo>
                    <a:pt x="382270" y="11302"/>
                  </a:lnTo>
                  <a:close/>
                </a:path>
                <a:path w="563879" h="99694">
                  <a:moveTo>
                    <a:pt x="410083" y="1524"/>
                  </a:moveTo>
                  <a:lnTo>
                    <a:pt x="343916" y="1524"/>
                  </a:lnTo>
                  <a:lnTo>
                    <a:pt x="343916" y="11302"/>
                  </a:lnTo>
                  <a:lnTo>
                    <a:pt x="410083" y="11302"/>
                  </a:lnTo>
                  <a:lnTo>
                    <a:pt x="410083" y="1524"/>
                  </a:lnTo>
                  <a:close/>
                </a:path>
                <a:path w="563879" h="99694">
                  <a:moveTo>
                    <a:pt x="102235" y="1524"/>
                  </a:moveTo>
                  <a:lnTo>
                    <a:pt x="91694" y="1524"/>
                  </a:lnTo>
                  <a:lnTo>
                    <a:pt x="91694" y="97916"/>
                  </a:lnTo>
                  <a:lnTo>
                    <a:pt x="102235" y="97916"/>
                  </a:lnTo>
                  <a:lnTo>
                    <a:pt x="102235" y="53720"/>
                  </a:lnTo>
                  <a:lnTo>
                    <a:pt x="163322" y="53720"/>
                  </a:lnTo>
                  <a:lnTo>
                    <a:pt x="163322" y="44068"/>
                  </a:lnTo>
                  <a:lnTo>
                    <a:pt x="102235" y="44068"/>
                  </a:lnTo>
                  <a:lnTo>
                    <a:pt x="102235" y="1524"/>
                  </a:lnTo>
                  <a:close/>
                </a:path>
                <a:path w="563879" h="99694">
                  <a:moveTo>
                    <a:pt x="163322" y="53720"/>
                  </a:moveTo>
                  <a:lnTo>
                    <a:pt x="152780" y="53720"/>
                  </a:lnTo>
                  <a:lnTo>
                    <a:pt x="152780" y="97916"/>
                  </a:lnTo>
                  <a:lnTo>
                    <a:pt x="163322" y="97916"/>
                  </a:lnTo>
                  <a:lnTo>
                    <a:pt x="163322" y="53720"/>
                  </a:lnTo>
                  <a:close/>
                </a:path>
                <a:path w="563879" h="99694">
                  <a:moveTo>
                    <a:pt x="163322" y="1524"/>
                  </a:moveTo>
                  <a:lnTo>
                    <a:pt x="152780" y="1524"/>
                  </a:lnTo>
                  <a:lnTo>
                    <a:pt x="152780" y="44068"/>
                  </a:lnTo>
                  <a:lnTo>
                    <a:pt x="163322" y="44068"/>
                  </a:lnTo>
                  <a:lnTo>
                    <a:pt x="163322" y="1524"/>
                  </a:lnTo>
                  <a:close/>
                </a:path>
                <a:path w="563879" h="99694">
                  <a:moveTo>
                    <a:pt x="58166" y="0"/>
                  </a:moveTo>
                  <a:lnTo>
                    <a:pt x="49022" y="0"/>
                  </a:lnTo>
                  <a:lnTo>
                    <a:pt x="38736" y="906"/>
                  </a:lnTo>
                  <a:lnTo>
                    <a:pt x="3428" y="31083"/>
                  </a:lnTo>
                  <a:lnTo>
                    <a:pt x="0" y="51562"/>
                  </a:lnTo>
                  <a:lnTo>
                    <a:pt x="783" y="61656"/>
                  </a:lnTo>
                  <a:lnTo>
                    <a:pt x="26828" y="96218"/>
                  </a:lnTo>
                  <a:lnTo>
                    <a:pt x="45212" y="99567"/>
                  </a:lnTo>
                  <a:lnTo>
                    <a:pt x="52786" y="99210"/>
                  </a:lnTo>
                  <a:lnTo>
                    <a:pt x="59705" y="98139"/>
                  </a:lnTo>
                  <a:lnTo>
                    <a:pt x="65982" y="96353"/>
                  </a:lnTo>
                  <a:lnTo>
                    <a:pt x="71627" y="93852"/>
                  </a:lnTo>
                  <a:lnTo>
                    <a:pt x="71627" y="89915"/>
                  </a:lnTo>
                  <a:lnTo>
                    <a:pt x="46481" y="89915"/>
                  </a:lnTo>
                  <a:lnTo>
                    <a:pt x="38865" y="89247"/>
                  </a:lnTo>
                  <a:lnTo>
                    <a:pt x="11773" y="59189"/>
                  </a:lnTo>
                  <a:lnTo>
                    <a:pt x="11175" y="50926"/>
                  </a:lnTo>
                  <a:lnTo>
                    <a:pt x="11816" y="42283"/>
                  </a:lnTo>
                  <a:lnTo>
                    <a:pt x="40677" y="10368"/>
                  </a:lnTo>
                  <a:lnTo>
                    <a:pt x="48895" y="9651"/>
                  </a:lnTo>
                  <a:lnTo>
                    <a:pt x="71627" y="9651"/>
                  </a:lnTo>
                  <a:lnTo>
                    <a:pt x="71627" y="3937"/>
                  </a:lnTo>
                  <a:lnTo>
                    <a:pt x="65659" y="1269"/>
                  </a:lnTo>
                  <a:lnTo>
                    <a:pt x="58166" y="0"/>
                  </a:lnTo>
                  <a:close/>
                </a:path>
                <a:path w="563879" h="99694">
                  <a:moveTo>
                    <a:pt x="71627" y="83565"/>
                  </a:moveTo>
                  <a:lnTo>
                    <a:pt x="66055" y="86326"/>
                  </a:lnTo>
                  <a:lnTo>
                    <a:pt x="60007" y="88312"/>
                  </a:lnTo>
                  <a:lnTo>
                    <a:pt x="53482" y="89513"/>
                  </a:lnTo>
                  <a:lnTo>
                    <a:pt x="46481" y="89915"/>
                  </a:lnTo>
                  <a:lnTo>
                    <a:pt x="71627" y="89915"/>
                  </a:lnTo>
                  <a:lnTo>
                    <a:pt x="71627" y="83565"/>
                  </a:lnTo>
                  <a:close/>
                </a:path>
                <a:path w="563879" h="99694">
                  <a:moveTo>
                    <a:pt x="71627" y="9651"/>
                  </a:moveTo>
                  <a:lnTo>
                    <a:pt x="57150" y="9651"/>
                  </a:lnTo>
                  <a:lnTo>
                    <a:pt x="64770" y="11556"/>
                  </a:lnTo>
                  <a:lnTo>
                    <a:pt x="71627" y="15366"/>
                  </a:lnTo>
                  <a:lnTo>
                    <a:pt x="71627" y="9651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389629" y="2826766"/>
              <a:ext cx="970280" cy="139573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757161" y="3869182"/>
              <a:ext cx="169164" cy="168656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7047611" y="3865371"/>
              <a:ext cx="1795780" cy="168275"/>
            </a:xfrm>
            <a:custGeom>
              <a:avLst/>
              <a:gdLst/>
              <a:ahLst/>
              <a:cxnLst/>
              <a:rect l="l" t="t" r="r" b="b"/>
              <a:pathLst>
                <a:path w="1795779" h="168275">
                  <a:moveTo>
                    <a:pt x="149225" y="79248"/>
                  </a:moveTo>
                  <a:lnTo>
                    <a:pt x="111760" y="63360"/>
                  </a:lnTo>
                  <a:lnTo>
                    <a:pt x="92417" y="43815"/>
                  </a:lnTo>
                  <a:lnTo>
                    <a:pt x="88976" y="38608"/>
                  </a:lnTo>
                  <a:lnTo>
                    <a:pt x="85674" y="30467"/>
                  </a:lnTo>
                  <a:lnTo>
                    <a:pt x="84582" y="22479"/>
                  </a:lnTo>
                  <a:lnTo>
                    <a:pt x="84582" y="13589"/>
                  </a:lnTo>
                  <a:lnTo>
                    <a:pt x="71120" y="13589"/>
                  </a:lnTo>
                  <a:lnTo>
                    <a:pt x="71120" y="22479"/>
                  </a:lnTo>
                  <a:lnTo>
                    <a:pt x="70015" y="30391"/>
                  </a:lnTo>
                  <a:lnTo>
                    <a:pt x="44208" y="63677"/>
                  </a:lnTo>
                  <a:lnTo>
                    <a:pt x="6604" y="79375"/>
                  </a:lnTo>
                  <a:lnTo>
                    <a:pt x="15494" y="89662"/>
                  </a:lnTo>
                  <a:lnTo>
                    <a:pt x="53594" y="70739"/>
                  </a:lnTo>
                  <a:lnTo>
                    <a:pt x="77724" y="43815"/>
                  </a:lnTo>
                  <a:lnTo>
                    <a:pt x="81648" y="50304"/>
                  </a:lnTo>
                  <a:lnTo>
                    <a:pt x="110871" y="76149"/>
                  </a:lnTo>
                  <a:lnTo>
                    <a:pt x="139954" y="89535"/>
                  </a:lnTo>
                  <a:lnTo>
                    <a:pt x="149225" y="79248"/>
                  </a:lnTo>
                  <a:close/>
                </a:path>
                <a:path w="1795779" h="168275">
                  <a:moveTo>
                    <a:pt x="155829" y="128270"/>
                  </a:moveTo>
                  <a:lnTo>
                    <a:pt x="0" y="128270"/>
                  </a:lnTo>
                  <a:lnTo>
                    <a:pt x="0" y="139827"/>
                  </a:lnTo>
                  <a:lnTo>
                    <a:pt x="155829" y="139827"/>
                  </a:lnTo>
                  <a:lnTo>
                    <a:pt x="155829" y="128270"/>
                  </a:lnTo>
                  <a:close/>
                </a:path>
                <a:path w="1795779" h="168275">
                  <a:moveTo>
                    <a:pt x="262636" y="14859"/>
                  </a:moveTo>
                  <a:lnTo>
                    <a:pt x="249809" y="14859"/>
                  </a:lnTo>
                  <a:lnTo>
                    <a:pt x="249809" y="26289"/>
                  </a:lnTo>
                  <a:lnTo>
                    <a:pt x="249809" y="107188"/>
                  </a:lnTo>
                  <a:lnTo>
                    <a:pt x="196342" y="107188"/>
                  </a:lnTo>
                  <a:lnTo>
                    <a:pt x="196342" y="26289"/>
                  </a:lnTo>
                  <a:lnTo>
                    <a:pt x="249809" y="26289"/>
                  </a:lnTo>
                  <a:lnTo>
                    <a:pt x="249809" y="14859"/>
                  </a:lnTo>
                  <a:lnTo>
                    <a:pt x="183261" y="14859"/>
                  </a:lnTo>
                  <a:lnTo>
                    <a:pt x="183261" y="118618"/>
                  </a:lnTo>
                  <a:lnTo>
                    <a:pt x="262636" y="118618"/>
                  </a:lnTo>
                  <a:lnTo>
                    <a:pt x="262636" y="107188"/>
                  </a:lnTo>
                  <a:lnTo>
                    <a:pt x="262636" y="26289"/>
                  </a:lnTo>
                  <a:lnTo>
                    <a:pt x="262636" y="14859"/>
                  </a:lnTo>
                  <a:close/>
                </a:path>
                <a:path w="1795779" h="168275">
                  <a:moveTo>
                    <a:pt x="331978" y="67437"/>
                  </a:moveTo>
                  <a:lnTo>
                    <a:pt x="302895" y="67437"/>
                  </a:lnTo>
                  <a:lnTo>
                    <a:pt x="302895" y="0"/>
                  </a:lnTo>
                  <a:lnTo>
                    <a:pt x="289941" y="0"/>
                  </a:lnTo>
                  <a:lnTo>
                    <a:pt x="289941" y="168021"/>
                  </a:lnTo>
                  <a:lnTo>
                    <a:pt x="302895" y="168021"/>
                  </a:lnTo>
                  <a:lnTo>
                    <a:pt x="302895" y="78994"/>
                  </a:lnTo>
                  <a:lnTo>
                    <a:pt x="331978" y="78994"/>
                  </a:lnTo>
                  <a:lnTo>
                    <a:pt x="331978" y="67437"/>
                  </a:lnTo>
                  <a:close/>
                </a:path>
                <a:path w="1795779" h="168275">
                  <a:moveTo>
                    <a:pt x="478917" y="86741"/>
                  </a:moveTo>
                  <a:lnTo>
                    <a:pt x="382397" y="86741"/>
                  </a:lnTo>
                  <a:lnTo>
                    <a:pt x="382397" y="63754"/>
                  </a:lnTo>
                  <a:lnTo>
                    <a:pt x="471424" y="63754"/>
                  </a:lnTo>
                  <a:lnTo>
                    <a:pt x="471424" y="52070"/>
                  </a:lnTo>
                  <a:lnTo>
                    <a:pt x="382397" y="52070"/>
                  </a:lnTo>
                  <a:lnTo>
                    <a:pt x="382397" y="27813"/>
                  </a:lnTo>
                  <a:lnTo>
                    <a:pt x="476123" y="27813"/>
                  </a:lnTo>
                  <a:lnTo>
                    <a:pt x="476123" y="16383"/>
                  </a:lnTo>
                  <a:lnTo>
                    <a:pt x="369570" y="16383"/>
                  </a:lnTo>
                  <a:lnTo>
                    <a:pt x="369570" y="98298"/>
                  </a:lnTo>
                  <a:lnTo>
                    <a:pt x="478917" y="98298"/>
                  </a:lnTo>
                  <a:lnTo>
                    <a:pt x="478917" y="86741"/>
                  </a:lnTo>
                  <a:close/>
                </a:path>
                <a:path w="1795779" h="168275">
                  <a:moveTo>
                    <a:pt x="500253" y="130048"/>
                  </a:moveTo>
                  <a:lnTo>
                    <a:pt x="344424" y="130048"/>
                  </a:lnTo>
                  <a:lnTo>
                    <a:pt x="344424" y="141605"/>
                  </a:lnTo>
                  <a:lnTo>
                    <a:pt x="500253" y="141605"/>
                  </a:lnTo>
                  <a:lnTo>
                    <a:pt x="500253" y="130048"/>
                  </a:lnTo>
                  <a:close/>
                </a:path>
                <a:path w="1795779" h="168275">
                  <a:moveTo>
                    <a:pt x="649732" y="53721"/>
                  </a:moveTo>
                  <a:lnTo>
                    <a:pt x="554736" y="53721"/>
                  </a:lnTo>
                  <a:lnTo>
                    <a:pt x="554736" y="37973"/>
                  </a:lnTo>
                  <a:lnTo>
                    <a:pt x="644652" y="37973"/>
                  </a:lnTo>
                  <a:lnTo>
                    <a:pt x="644652" y="28067"/>
                  </a:lnTo>
                  <a:lnTo>
                    <a:pt x="554736" y="28067"/>
                  </a:lnTo>
                  <a:lnTo>
                    <a:pt x="554736" y="13462"/>
                  </a:lnTo>
                  <a:lnTo>
                    <a:pt x="647446" y="13462"/>
                  </a:lnTo>
                  <a:lnTo>
                    <a:pt x="647446" y="2921"/>
                  </a:lnTo>
                  <a:lnTo>
                    <a:pt x="542036" y="2921"/>
                  </a:lnTo>
                  <a:lnTo>
                    <a:pt x="542036" y="64008"/>
                  </a:lnTo>
                  <a:lnTo>
                    <a:pt x="649732" y="64008"/>
                  </a:lnTo>
                  <a:lnTo>
                    <a:pt x="649732" y="53721"/>
                  </a:lnTo>
                  <a:close/>
                </a:path>
                <a:path w="1795779" h="168275">
                  <a:moveTo>
                    <a:pt x="651256" y="155956"/>
                  </a:moveTo>
                  <a:lnTo>
                    <a:pt x="554228" y="155956"/>
                  </a:lnTo>
                  <a:lnTo>
                    <a:pt x="554228" y="140081"/>
                  </a:lnTo>
                  <a:lnTo>
                    <a:pt x="647446" y="140081"/>
                  </a:lnTo>
                  <a:lnTo>
                    <a:pt x="647446" y="104648"/>
                  </a:lnTo>
                  <a:lnTo>
                    <a:pt x="541401" y="104648"/>
                  </a:lnTo>
                  <a:lnTo>
                    <a:pt x="541401" y="115189"/>
                  </a:lnTo>
                  <a:lnTo>
                    <a:pt x="634746" y="115189"/>
                  </a:lnTo>
                  <a:lnTo>
                    <a:pt x="634746" y="129921"/>
                  </a:lnTo>
                  <a:lnTo>
                    <a:pt x="541401" y="129921"/>
                  </a:lnTo>
                  <a:lnTo>
                    <a:pt x="541401" y="166243"/>
                  </a:lnTo>
                  <a:lnTo>
                    <a:pt x="651256" y="166243"/>
                  </a:lnTo>
                  <a:lnTo>
                    <a:pt x="651256" y="155956"/>
                  </a:lnTo>
                  <a:close/>
                </a:path>
                <a:path w="1795779" h="168275">
                  <a:moveTo>
                    <a:pt x="672465" y="78994"/>
                  </a:moveTo>
                  <a:lnTo>
                    <a:pt x="516636" y="78994"/>
                  </a:lnTo>
                  <a:lnTo>
                    <a:pt x="516636" y="89408"/>
                  </a:lnTo>
                  <a:lnTo>
                    <a:pt x="672465" y="89408"/>
                  </a:lnTo>
                  <a:lnTo>
                    <a:pt x="672465" y="78994"/>
                  </a:lnTo>
                  <a:close/>
                </a:path>
                <a:path w="1795779" h="168275">
                  <a:moveTo>
                    <a:pt x="802640" y="114935"/>
                  </a:moveTo>
                  <a:lnTo>
                    <a:pt x="801497" y="107188"/>
                  </a:lnTo>
                  <a:lnTo>
                    <a:pt x="800989" y="103632"/>
                  </a:lnTo>
                  <a:lnTo>
                    <a:pt x="789838" y="105206"/>
                  </a:lnTo>
                  <a:lnTo>
                    <a:pt x="774534" y="106324"/>
                  </a:lnTo>
                  <a:lnTo>
                    <a:pt x="755078" y="106972"/>
                  </a:lnTo>
                  <a:lnTo>
                    <a:pt x="731520" y="107188"/>
                  </a:lnTo>
                  <a:lnTo>
                    <a:pt x="720090" y="107188"/>
                  </a:lnTo>
                  <a:lnTo>
                    <a:pt x="720090" y="14351"/>
                  </a:lnTo>
                  <a:lnTo>
                    <a:pt x="707009" y="14351"/>
                  </a:lnTo>
                  <a:lnTo>
                    <a:pt x="707009" y="118745"/>
                  </a:lnTo>
                  <a:lnTo>
                    <a:pt x="743775" y="118516"/>
                  </a:lnTo>
                  <a:lnTo>
                    <a:pt x="771969" y="117805"/>
                  </a:lnTo>
                  <a:lnTo>
                    <a:pt x="791591" y="116611"/>
                  </a:lnTo>
                  <a:lnTo>
                    <a:pt x="802640" y="114935"/>
                  </a:lnTo>
                  <a:close/>
                </a:path>
                <a:path w="1795779" h="168275">
                  <a:moveTo>
                    <a:pt x="828548" y="0"/>
                  </a:moveTo>
                  <a:lnTo>
                    <a:pt x="815467" y="0"/>
                  </a:lnTo>
                  <a:lnTo>
                    <a:pt x="815467" y="168021"/>
                  </a:lnTo>
                  <a:lnTo>
                    <a:pt x="828548" y="168021"/>
                  </a:lnTo>
                  <a:lnTo>
                    <a:pt x="828548" y="0"/>
                  </a:lnTo>
                  <a:close/>
                </a:path>
                <a:path w="1795779" h="168275">
                  <a:moveTo>
                    <a:pt x="1045972" y="152273"/>
                  </a:moveTo>
                  <a:lnTo>
                    <a:pt x="949833" y="152273"/>
                  </a:lnTo>
                  <a:lnTo>
                    <a:pt x="949833" y="137160"/>
                  </a:lnTo>
                  <a:lnTo>
                    <a:pt x="1041527" y="137160"/>
                  </a:lnTo>
                  <a:lnTo>
                    <a:pt x="1041527" y="99695"/>
                  </a:lnTo>
                  <a:lnTo>
                    <a:pt x="937006" y="99695"/>
                  </a:lnTo>
                  <a:lnTo>
                    <a:pt x="937006" y="111125"/>
                  </a:lnTo>
                  <a:lnTo>
                    <a:pt x="1028700" y="111125"/>
                  </a:lnTo>
                  <a:lnTo>
                    <a:pt x="1028700" y="125984"/>
                  </a:lnTo>
                  <a:lnTo>
                    <a:pt x="937006" y="125984"/>
                  </a:lnTo>
                  <a:lnTo>
                    <a:pt x="937006" y="163957"/>
                  </a:lnTo>
                  <a:lnTo>
                    <a:pt x="1045972" y="163957"/>
                  </a:lnTo>
                  <a:lnTo>
                    <a:pt x="1045972" y="152273"/>
                  </a:lnTo>
                  <a:close/>
                </a:path>
                <a:path w="1795779" h="168275">
                  <a:moveTo>
                    <a:pt x="1048131" y="3810"/>
                  </a:moveTo>
                  <a:lnTo>
                    <a:pt x="930402" y="3810"/>
                  </a:lnTo>
                  <a:lnTo>
                    <a:pt x="930402" y="14986"/>
                  </a:lnTo>
                  <a:lnTo>
                    <a:pt x="1048131" y="14986"/>
                  </a:lnTo>
                  <a:lnTo>
                    <a:pt x="1048131" y="3810"/>
                  </a:lnTo>
                  <a:close/>
                </a:path>
                <a:path w="1795779" h="168275">
                  <a:moveTo>
                    <a:pt x="1050290" y="47371"/>
                  </a:moveTo>
                  <a:lnTo>
                    <a:pt x="1025144" y="47371"/>
                  </a:lnTo>
                  <a:lnTo>
                    <a:pt x="1026668" y="21082"/>
                  </a:lnTo>
                  <a:lnTo>
                    <a:pt x="1013968" y="21082"/>
                  </a:lnTo>
                  <a:lnTo>
                    <a:pt x="1012063" y="47371"/>
                  </a:lnTo>
                  <a:lnTo>
                    <a:pt x="966470" y="47371"/>
                  </a:lnTo>
                  <a:lnTo>
                    <a:pt x="964692" y="21082"/>
                  </a:lnTo>
                  <a:lnTo>
                    <a:pt x="951865" y="21082"/>
                  </a:lnTo>
                  <a:lnTo>
                    <a:pt x="953389" y="47371"/>
                  </a:lnTo>
                  <a:lnTo>
                    <a:pt x="928370" y="47371"/>
                  </a:lnTo>
                  <a:lnTo>
                    <a:pt x="928370" y="58547"/>
                  </a:lnTo>
                  <a:lnTo>
                    <a:pt x="1050290" y="58547"/>
                  </a:lnTo>
                  <a:lnTo>
                    <a:pt x="1050290" y="47371"/>
                  </a:lnTo>
                  <a:close/>
                </a:path>
                <a:path w="1795779" h="168275">
                  <a:moveTo>
                    <a:pt x="1067181" y="73533"/>
                  </a:moveTo>
                  <a:lnTo>
                    <a:pt x="911352" y="73533"/>
                  </a:lnTo>
                  <a:lnTo>
                    <a:pt x="911352" y="85090"/>
                  </a:lnTo>
                  <a:lnTo>
                    <a:pt x="1067181" y="85090"/>
                  </a:lnTo>
                  <a:lnTo>
                    <a:pt x="1067181" y="73533"/>
                  </a:lnTo>
                  <a:close/>
                </a:path>
                <a:path w="1795779" h="168275">
                  <a:moveTo>
                    <a:pt x="1169289" y="89027"/>
                  </a:moveTo>
                  <a:lnTo>
                    <a:pt x="1168349" y="79883"/>
                  </a:lnTo>
                  <a:lnTo>
                    <a:pt x="1168146" y="77851"/>
                  </a:lnTo>
                  <a:lnTo>
                    <a:pt x="1159903" y="78765"/>
                  </a:lnTo>
                  <a:lnTo>
                    <a:pt x="1150404" y="79400"/>
                  </a:lnTo>
                  <a:lnTo>
                    <a:pt x="1139659" y="79768"/>
                  </a:lnTo>
                  <a:lnTo>
                    <a:pt x="1127633" y="79883"/>
                  </a:lnTo>
                  <a:lnTo>
                    <a:pt x="1108329" y="79883"/>
                  </a:lnTo>
                  <a:lnTo>
                    <a:pt x="1108329" y="53848"/>
                  </a:lnTo>
                  <a:lnTo>
                    <a:pt x="1159002" y="53848"/>
                  </a:lnTo>
                  <a:lnTo>
                    <a:pt x="1159002" y="7874"/>
                  </a:lnTo>
                  <a:lnTo>
                    <a:pt x="1095375" y="7874"/>
                  </a:lnTo>
                  <a:lnTo>
                    <a:pt x="1095375" y="19304"/>
                  </a:lnTo>
                  <a:lnTo>
                    <a:pt x="1146048" y="19304"/>
                  </a:lnTo>
                  <a:lnTo>
                    <a:pt x="1146048" y="42672"/>
                  </a:lnTo>
                  <a:lnTo>
                    <a:pt x="1095375" y="42672"/>
                  </a:lnTo>
                  <a:lnTo>
                    <a:pt x="1095375" y="91440"/>
                  </a:lnTo>
                  <a:lnTo>
                    <a:pt x="1136789" y="91236"/>
                  </a:lnTo>
                  <a:lnTo>
                    <a:pt x="1162113" y="89814"/>
                  </a:lnTo>
                  <a:lnTo>
                    <a:pt x="1169289" y="89027"/>
                  </a:lnTo>
                  <a:close/>
                </a:path>
                <a:path w="1795779" h="168275">
                  <a:moveTo>
                    <a:pt x="1226185" y="0"/>
                  </a:moveTo>
                  <a:lnTo>
                    <a:pt x="1213231" y="0"/>
                  </a:lnTo>
                  <a:lnTo>
                    <a:pt x="1213231" y="48006"/>
                  </a:lnTo>
                  <a:lnTo>
                    <a:pt x="1193673" y="48006"/>
                  </a:lnTo>
                  <a:lnTo>
                    <a:pt x="1193673" y="3429"/>
                  </a:lnTo>
                  <a:lnTo>
                    <a:pt x="1180973" y="3429"/>
                  </a:lnTo>
                  <a:lnTo>
                    <a:pt x="1180973" y="98425"/>
                  </a:lnTo>
                  <a:lnTo>
                    <a:pt x="1193673" y="98425"/>
                  </a:lnTo>
                  <a:lnTo>
                    <a:pt x="1193673" y="59563"/>
                  </a:lnTo>
                  <a:lnTo>
                    <a:pt x="1213231" y="59563"/>
                  </a:lnTo>
                  <a:lnTo>
                    <a:pt x="1213231" y="108966"/>
                  </a:lnTo>
                  <a:lnTo>
                    <a:pt x="1226185" y="108966"/>
                  </a:lnTo>
                  <a:lnTo>
                    <a:pt x="1226185" y="59563"/>
                  </a:lnTo>
                  <a:lnTo>
                    <a:pt x="1226185" y="48006"/>
                  </a:lnTo>
                  <a:lnTo>
                    <a:pt x="1226185" y="0"/>
                  </a:lnTo>
                  <a:close/>
                </a:path>
                <a:path w="1795779" h="168275">
                  <a:moveTo>
                    <a:pt x="1236726" y="153035"/>
                  </a:moveTo>
                  <a:lnTo>
                    <a:pt x="1194816" y="135128"/>
                  </a:lnTo>
                  <a:lnTo>
                    <a:pt x="1185862" y="126492"/>
                  </a:lnTo>
                  <a:lnTo>
                    <a:pt x="1181442" y="120751"/>
                  </a:lnTo>
                  <a:lnTo>
                    <a:pt x="1178128" y="113487"/>
                  </a:lnTo>
                  <a:lnTo>
                    <a:pt x="1177048" y="106299"/>
                  </a:lnTo>
                  <a:lnTo>
                    <a:pt x="1177036" y="100838"/>
                  </a:lnTo>
                  <a:lnTo>
                    <a:pt x="1164082" y="100838"/>
                  </a:lnTo>
                  <a:lnTo>
                    <a:pt x="1164082" y="106299"/>
                  </a:lnTo>
                  <a:lnTo>
                    <a:pt x="1162786" y="113766"/>
                  </a:lnTo>
                  <a:lnTo>
                    <a:pt x="1136472" y="141973"/>
                  </a:lnTo>
                  <a:lnTo>
                    <a:pt x="1104265" y="153035"/>
                  </a:lnTo>
                  <a:lnTo>
                    <a:pt x="1112520" y="164211"/>
                  </a:lnTo>
                  <a:lnTo>
                    <a:pt x="1155039" y="143802"/>
                  </a:lnTo>
                  <a:lnTo>
                    <a:pt x="1170432" y="126492"/>
                  </a:lnTo>
                  <a:lnTo>
                    <a:pt x="1174470" y="132422"/>
                  </a:lnTo>
                  <a:lnTo>
                    <a:pt x="1210945" y="158394"/>
                  </a:lnTo>
                  <a:lnTo>
                    <a:pt x="1229233" y="164211"/>
                  </a:lnTo>
                  <a:lnTo>
                    <a:pt x="1236726" y="153035"/>
                  </a:lnTo>
                  <a:close/>
                </a:path>
                <a:path w="1795779" h="168275">
                  <a:moveTo>
                    <a:pt x="1385951" y="110109"/>
                  </a:moveTo>
                  <a:lnTo>
                    <a:pt x="1373124" y="110109"/>
                  </a:lnTo>
                  <a:lnTo>
                    <a:pt x="1373124" y="121666"/>
                  </a:lnTo>
                  <a:lnTo>
                    <a:pt x="1373124" y="151638"/>
                  </a:lnTo>
                  <a:lnTo>
                    <a:pt x="1294257" y="151638"/>
                  </a:lnTo>
                  <a:lnTo>
                    <a:pt x="1294257" y="121666"/>
                  </a:lnTo>
                  <a:lnTo>
                    <a:pt x="1373124" y="121666"/>
                  </a:lnTo>
                  <a:lnTo>
                    <a:pt x="1373124" y="110109"/>
                  </a:lnTo>
                  <a:lnTo>
                    <a:pt x="1281430" y="110109"/>
                  </a:lnTo>
                  <a:lnTo>
                    <a:pt x="1281430" y="163068"/>
                  </a:lnTo>
                  <a:lnTo>
                    <a:pt x="1385951" y="163068"/>
                  </a:lnTo>
                  <a:lnTo>
                    <a:pt x="1385951" y="151638"/>
                  </a:lnTo>
                  <a:lnTo>
                    <a:pt x="1385951" y="121666"/>
                  </a:lnTo>
                  <a:lnTo>
                    <a:pt x="1385951" y="110109"/>
                  </a:lnTo>
                  <a:close/>
                </a:path>
                <a:path w="1795779" h="168275">
                  <a:moveTo>
                    <a:pt x="1392555" y="4318"/>
                  </a:moveTo>
                  <a:lnTo>
                    <a:pt x="1274826" y="4318"/>
                  </a:lnTo>
                  <a:lnTo>
                    <a:pt x="1274826" y="15875"/>
                  </a:lnTo>
                  <a:lnTo>
                    <a:pt x="1392555" y="15875"/>
                  </a:lnTo>
                  <a:lnTo>
                    <a:pt x="1392555" y="4318"/>
                  </a:lnTo>
                  <a:close/>
                </a:path>
                <a:path w="1795779" h="168275">
                  <a:moveTo>
                    <a:pt x="1411605" y="84582"/>
                  </a:moveTo>
                  <a:lnTo>
                    <a:pt x="1340358" y="84582"/>
                  </a:lnTo>
                  <a:lnTo>
                    <a:pt x="1340358" y="63754"/>
                  </a:lnTo>
                  <a:lnTo>
                    <a:pt x="1394714" y="63754"/>
                  </a:lnTo>
                  <a:lnTo>
                    <a:pt x="1394714" y="52451"/>
                  </a:lnTo>
                  <a:lnTo>
                    <a:pt x="1369949" y="52451"/>
                  </a:lnTo>
                  <a:lnTo>
                    <a:pt x="1371727" y="21971"/>
                  </a:lnTo>
                  <a:lnTo>
                    <a:pt x="1358900" y="21971"/>
                  </a:lnTo>
                  <a:lnTo>
                    <a:pt x="1356995" y="52451"/>
                  </a:lnTo>
                  <a:lnTo>
                    <a:pt x="1310386" y="52451"/>
                  </a:lnTo>
                  <a:lnTo>
                    <a:pt x="1308608" y="21971"/>
                  </a:lnTo>
                  <a:lnTo>
                    <a:pt x="1295781" y="21971"/>
                  </a:lnTo>
                  <a:lnTo>
                    <a:pt x="1297432" y="52451"/>
                  </a:lnTo>
                  <a:lnTo>
                    <a:pt x="1272794" y="52451"/>
                  </a:lnTo>
                  <a:lnTo>
                    <a:pt x="1272794" y="63754"/>
                  </a:lnTo>
                  <a:lnTo>
                    <a:pt x="1327150" y="63754"/>
                  </a:lnTo>
                  <a:lnTo>
                    <a:pt x="1327150" y="84582"/>
                  </a:lnTo>
                  <a:lnTo>
                    <a:pt x="1255776" y="84582"/>
                  </a:lnTo>
                  <a:lnTo>
                    <a:pt x="1255776" y="96139"/>
                  </a:lnTo>
                  <a:lnTo>
                    <a:pt x="1411605" y="96139"/>
                  </a:lnTo>
                  <a:lnTo>
                    <a:pt x="1411605" y="84582"/>
                  </a:lnTo>
                  <a:close/>
                </a:path>
                <a:path w="1795779" h="168275">
                  <a:moveTo>
                    <a:pt x="1630553" y="78994"/>
                  </a:moveTo>
                  <a:lnTo>
                    <a:pt x="1593011" y="62712"/>
                  </a:lnTo>
                  <a:lnTo>
                    <a:pt x="1573999" y="43434"/>
                  </a:lnTo>
                  <a:lnTo>
                    <a:pt x="1570278" y="37871"/>
                  </a:lnTo>
                  <a:lnTo>
                    <a:pt x="1567002" y="29946"/>
                  </a:lnTo>
                  <a:lnTo>
                    <a:pt x="1565910" y="22352"/>
                  </a:lnTo>
                  <a:lnTo>
                    <a:pt x="1565910" y="13462"/>
                  </a:lnTo>
                  <a:lnTo>
                    <a:pt x="1552448" y="13462"/>
                  </a:lnTo>
                  <a:lnTo>
                    <a:pt x="1552448" y="22352"/>
                  </a:lnTo>
                  <a:lnTo>
                    <a:pt x="1551343" y="30048"/>
                  </a:lnTo>
                  <a:lnTo>
                    <a:pt x="1525460" y="62941"/>
                  </a:lnTo>
                  <a:lnTo>
                    <a:pt x="1487932" y="78994"/>
                  </a:lnTo>
                  <a:lnTo>
                    <a:pt x="1496822" y="89408"/>
                  </a:lnTo>
                  <a:lnTo>
                    <a:pt x="1535049" y="70358"/>
                  </a:lnTo>
                  <a:lnTo>
                    <a:pt x="1559052" y="43434"/>
                  </a:lnTo>
                  <a:lnTo>
                    <a:pt x="1563001" y="50038"/>
                  </a:lnTo>
                  <a:lnTo>
                    <a:pt x="1592707" y="76123"/>
                  </a:lnTo>
                  <a:lnTo>
                    <a:pt x="1621282" y="89154"/>
                  </a:lnTo>
                  <a:lnTo>
                    <a:pt x="1630553" y="78994"/>
                  </a:lnTo>
                  <a:close/>
                </a:path>
                <a:path w="1795779" h="168275">
                  <a:moveTo>
                    <a:pt x="1637157" y="130048"/>
                  </a:moveTo>
                  <a:lnTo>
                    <a:pt x="1565910" y="130048"/>
                  </a:lnTo>
                  <a:lnTo>
                    <a:pt x="1565910" y="89154"/>
                  </a:lnTo>
                  <a:lnTo>
                    <a:pt x="1552702" y="89154"/>
                  </a:lnTo>
                  <a:lnTo>
                    <a:pt x="1552702" y="130048"/>
                  </a:lnTo>
                  <a:lnTo>
                    <a:pt x="1481328" y="130048"/>
                  </a:lnTo>
                  <a:lnTo>
                    <a:pt x="1481328" y="141605"/>
                  </a:lnTo>
                  <a:lnTo>
                    <a:pt x="1637157" y="141605"/>
                  </a:lnTo>
                  <a:lnTo>
                    <a:pt x="1637157" y="130048"/>
                  </a:lnTo>
                  <a:close/>
                </a:path>
                <a:path w="1795779" h="168275">
                  <a:moveTo>
                    <a:pt x="1728089" y="14732"/>
                  </a:moveTo>
                  <a:lnTo>
                    <a:pt x="1664589" y="14732"/>
                  </a:lnTo>
                  <a:lnTo>
                    <a:pt x="1664589" y="26035"/>
                  </a:lnTo>
                  <a:lnTo>
                    <a:pt x="1714373" y="26035"/>
                  </a:lnTo>
                  <a:lnTo>
                    <a:pt x="1712442" y="40093"/>
                  </a:lnTo>
                  <a:lnTo>
                    <a:pt x="1694942" y="80645"/>
                  </a:lnTo>
                  <a:lnTo>
                    <a:pt x="1665719" y="112026"/>
                  </a:lnTo>
                  <a:lnTo>
                    <a:pt x="1654556" y="118999"/>
                  </a:lnTo>
                  <a:lnTo>
                    <a:pt x="1664970" y="127889"/>
                  </a:lnTo>
                  <a:lnTo>
                    <a:pt x="1691563" y="104965"/>
                  </a:lnTo>
                  <a:lnTo>
                    <a:pt x="1710956" y="78460"/>
                  </a:lnTo>
                  <a:lnTo>
                    <a:pt x="1723136" y="48387"/>
                  </a:lnTo>
                  <a:lnTo>
                    <a:pt x="1728089" y="14732"/>
                  </a:lnTo>
                  <a:close/>
                </a:path>
                <a:path w="1795779" h="168275">
                  <a:moveTo>
                    <a:pt x="1795653" y="0"/>
                  </a:moveTo>
                  <a:lnTo>
                    <a:pt x="1782699" y="0"/>
                  </a:lnTo>
                  <a:lnTo>
                    <a:pt x="1782699" y="73025"/>
                  </a:lnTo>
                  <a:lnTo>
                    <a:pt x="1761744" y="73025"/>
                  </a:lnTo>
                  <a:lnTo>
                    <a:pt x="1761744" y="3429"/>
                  </a:lnTo>
                  <a:lnTo>
                    <a:pt x="1748917" y="3429"/>
                  </a:lnTo>
                  <a:lnTo>
                    <a:pt x="1748917" y="162814"/>
                  </a:lnTo>
                  <a:lnTo>
                    <a:pt x="1761744" y="162814"/>
                  </a:lnTo>
                  <a:lnTo>
                    <a:pt x="1761744" y="84582"/>
                  </a:lnTo>
                  <a:lnTo>
                    <a:pt x="1782699" y="84582"/>
                  </a:lnTo>
                  <a:lnTo>
                    <a:pt x="1782699" y="168021"/>
                  </a:lnTo>
                  <a:lnTo>
                    <a:pt x="1795653" y="168021"/>
                  </a:lnTo>
                  <a:lnTo>
                    <a:pt x="1795653" y="84582"/>
                  </a:lnTo>
                  <a:lnTo>
                    <a:pt x="1795653" y="73025"/>
                  </a:lnTo>
                  <a:lnTo>
                    <a:pt x="1795653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757161" y="4295902"/>
              <a:ext cx="169164" cy="168656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7047611" y="4292091"/>
              <a:ext cx="1791335" cy="168275"/>
            </a:xfrm>
            <a:custGeom>
              <a:avLst/>
              <a:gdLst/>
              <a:ahLst/>
              <a:cxnLst/>
              <a:rect l="l" t="t" r="r" b="b"/>
              <a:pathLst>
                <a:path w="1791334" h="168275">
                  <a:moveTo>
                    <a:pt x="149225" y="79248"/>
                  </a:moveTo>
                  <a:lnTo>
                    <a:pt x="111760" y="63360"/>
                  </a:lnTo>
                  <a:lnTo>
                    <a:pt x="92417" y="43815"/>
                  </a:lnTo>
                  <a:lnTo>
                    <a:pt x="88976" y="38608"/>
                  </a:lnTo>
                  <a:lnTo>
                    <a:pt x="85674" y="30467"/>
                  </a:lnTo>
                  <a:lnTo>
                    <a:pt x="84582" y="22479"/>
                  </a:lnTo>
                  <a:lnTo>
                    <a:pt x="84582" y="13589"/>
                  </a:lnTo>
                  <a:lnTo>
                    <a:pt x="71120" y="13589"/>
                  </a:lnTo>
                  <a:lnTo>
                    <a:pt x="71120" y="22479"/>
                  </a:lnTo>
                  <a:lnTo>
                    <a:pt x="70015" y="30391"/>
                  </a:lnTo>
                  <a:lnTo>
                    <a:pt x="44208" y="63677"/>
                  </a:lnTo>
                  <a:lnTo>
                    <a:pt x="6604" y="79375"/>
                  </a:lnTo>
                  <a:lnTo>
                    <a:pt x="15494" y="89662"/>
                  </a:lnTo>
                  <a:lnTo>
                    <a:pt x="53594" y="70739"/>
                  </a:lnTo>
                  <a:lnTo>
                    <a:pt x="77724" y="43815"/>
                  </a:lnTo>
                  <a:lnTo>
                    <a:pt x="81648" y="50304"/>
                  </a:lnTo>
                  <a:lnTo>
                    <a:pt x="110871" y="76149"/>
                  </a:lnTo>
                  <a:lnTo>
                    <a:pt x="139954" y="89535"/>
                  </a:lnTo>
                  <a:lnTo>
                    <a:pt x="149225" y="79248"/>
                  </a:lnTo>
                  <a:close/>
                </a:path>
                <a:path w="1791334" h="168275">
                  <a:moveTo>
                    <a:pt x="155829" y="128270"/>
                  </a:moveTo>
                  <a:lnTo>
                    <a:pt x="0" y="128270"/>
                  </a:lnTo>
                  <a:lnTo>
                    <a:pt x="0" y="139827"/>
                  </a:lnTo>
                  <a:lnTo>
                    <a:pt x="155829" y="139827"/>
                  </a:lnTo>
                  <a:lnTo>
                    <a:pt x="155829" y="128270"/>
                  </a:lnTo>
                  <a:close/>
                </a:path>
                <a:path w="1791334" h="168275">
                  <a:moveTo>
                    <a:pt x="262636" y="14859"/>
                  </a:moveTo>
                  <a:lnTo>
                    <a:pt x="249809" y="14859"/>
                  </a:lnTo>
                  <a:lnTo>
                    <a:pt x="249809" y="26289"/>
                  </a:lnTo>
                  <a:lnTo>
                    <a:pt x="249809" y="107188"/>
                  </a:lnTo>
                  <a:lnTo>
                    <a:pt x="196342" y="107188"/>
                  </a:lnTo>
                  <a:lnTo>
                    <a:pt x="196342" y="26289"/>
                  </a:lnTo>
                  <a:lnTo>
                    <a:pt x="249809" y="26289"/>
                  </a:lnTo>
                  <a:lnTo>
                    <a:pt x="249809" y="14859"/>
                  </a:lnTo>
                  <a:lnTo>
                    <a:pt x="183261" y="14859"/>
                  </a:lnTo>
                  <a:lnTo>
                    <a:pt x="183261" y="118618"/>
                  </a:lnTo>
                  <a:lnTo>
                    <a:pt x="262636" y="118618"/>
                  </a:lnTo>
                  <a:lnTo>
                    <a:pt x="262636" y="107188"/>
                  </a:lnTo>
                  <a:lnTo>
                    <a:pt x="262636" y="26289"/>
                  </a:lnTo>
                  <a:lnTo>
                    <a:pt x="262636" y="14859"/>
                  </a:lnTo>
                  <a:close/>
                </a:path>
                <a:path w="1791334" h="168275">
                  <a:moveTo>
                    <a:pt x="331978" y="67437"/>
                  </a:moveTo>
                  <a:lnTo>
                    <a:pt x="302895" y="67437"/>
                  </a:lnTo>
                  <a:lnTo>
                    <a:pt x="302895" y="0"/>
                  </a:lnTo>
                  <a:lnTo>
                    <a:pt x="289941" y="0"/>
                  </a:lnTo>
                  <a:lnTo>
                    <a:pt x="289941" y="168021"/>
                  </a:lnTo>
                  <a:lnTo>
                    <a:pt x="302895" y="168021"/>
                  </a:lnTo>
                  <a:lnTo>
                    <a:pt x="302895" y="78994"/>
                  </a:lnTo>
                  <a:lnTo>
                    <a:pt x="331978" y="78994"/>
                  </a:lnTo>
                  <a:lnTo>
                    <a:pt x="331978" y="67437"/>
                  </a:lnTo>
                  <a:close/>
                </a:path>
                <a:path w="1791334" h="168275">
                  <a:moveTo>
                    <a:pt x="478917" y="86741"/>
                  </a:moveTo>
                  <a:lnTo>
                    <a:pt x="382397" y="86741"/>
                  </a:lnTo>
                  <a:lnTo>
                    <a:pt x="382397" y="63754"/>
                  </a:lnTo>
                  <a:lnTo>
                    <a:pt x="471424" y="63754"/>
                  </a:lnTo>
                  <a:lnTo>
                    <a:pt x="471424" y="52070"/>
                  </a:lnTo>
                  <a:lnTo>
                    <a:pt x="382397" y="52070"/>
                  </a:lnTo>
                  <a:lnTo>
                    <a:pt x="382397" y="27813"/>
                  </a:lnTo>
                  <a:lnTo>
                    <a:pt x="476123" y="27813"/>
                  </a:lnTo>
                  <a:lnTo>
                    <a:pt x="476123" y="16383"/>
                  </a:lnTo>
                  <a:lnTo>
                    <a:pt x="369570" y="16383"/>
                  </a:lnTo>
                  <a:lnTo>
                    <a:pt x="369570" y="98298"/>
                  </a:lnTo>
                  <a:lnTo>
                    <a:pt x="478917" y="98298"/>
                  </a:lnTo>
                  <a:lnTo>
                    <a:pt x="478917" y="86741"/>
                  </a:lnTo>
                  <a:close/>
                </a:path>
                <a:path w="1791334" h="168275">
                  <a:moveTo>
                    <a:pt x="500253" y="130048"/>
                  </a:moveTo>
                  <a:lnTo>
                    <a:pt x="344424" y="130048"/>
                  </a:lnTo>
                  <a:lnTo>
                    <a:pt x="344424" y="141605"/>
                  </a:lnTo>
                  <a:lnTo>
                    <a:pt x="500253" y="141605"/>
                  </a:lnTo>
                  <a:lnTo>
                    <a:pt x="500253" y="130048"/>
                  </a:lnTo>
                  <a:close/>
                </a:path>
                <a:path w="1791334" h="168275">
                  <a:moveTo>
                    <a:pt x="649732" y="53721"/>
                  </a:moveTo>
                  <a:lnTo>
                    <a:pt x="554736" y="53721"/>
                  </a:lnTo>
                  <a:lnTo>
                    <a:pt x="554736" y="37973"/>
                  </a:lnTo>
                  <a:lnTo>
                    <a:pt x="644652" y="37973"/>
                  </a:lnTo>
                  <a:lnTo>
                    <a:pt x="644652" y="28067"/>
                  </a:lnTo>
                  <a:lnTo>
                    <a:pt x="554736" y="28067"/>
                  </a:lnTo>
                  <a:lnTo>
                    <a:pt x="554736" y="13462"/>
                  </a:lnTo>
                  <a:lnTo>
                    <a:pt x="647446" y="13462"/>
                  </a:lnTo>
                  <a:lnTo>
                    <a:pt x="647446" y="2921"/>
                  </a:lnTo>
                  <a:lnTo>
                    <a:pt x="542036" y="2921"/>
                  </a:lnTo>
                  <a:lnTo>
                    <a:pt x="542036" y="64008"/>
                  </a:lnTo>
                  <a:lnTo>
                    <a:pt x="649732" y="64008"/>
                  </a:lnTo>
                  <a:lnTo>
                    <a:pt x="649732" y="53721"/>
                  </a:lnTo>
                  <a:close/>
                </a:path>
                <a:path w="1791334" h="168275">
                  <a:moveTo>
                    <a:pt x="651256" y="155956"/>
                  </a:moveTo>
                  <a:lnTo>
                    <a:pt x="554228" y="155956"/>
                  </a:lnTo>
                  <a:lnTo>
                    <a:pt x="554228" y="140081"/>
                  </a:lnTo>
                  <a:lnTo>
                    <a:pt x="647446" y="140081"/>
                  </a:lnTo>
                  <a:lnTo>
                    <a:pt x="647446" y="104648"/>
                  </a:lnTo>
                  <a:lnTo>
                    <a:pt x="541401" y="104648"/>
                  </a:lnTo>
                  <a:lnTo>
                    <a:pt x="541401" y="115189"/>
                  </a:lnTo>
                  <a:lnTo>
                    <a:pt x="634746" y="115189"/>
                  </a:lnTo>
                  <a:lnTo>
                    <a:pt x="634746" y="129921"/>
                  </a:lnTo>
                  <a:lnTo>
                    <a:pt x="541401" y="129921"/>
                  </a:lnTo>
                  <a:lnTo>
                    <a:pt x="541401" y="166243"/>
                  </a:lnTo>
                  <a:lnTo>
                    <a:pt x="651256" y="166243"/>
                  </a:lnTo>
                  <a:lnTo>
                    <a:pt x="651256" y="155956"/>
                  </a:lnTo>
                  <a:close/>
                </a:path>
                <a:path w="1791334" h="168275">
                  <a:moveTo>
                    <a:pt x="672465" y="78994"/>
                  </a:moveTo>
                  <a:lnTo>
                    <a:pt x="516636" y="78994"/>
                  </a:lnTo>
                  <a:lnTo>
                    <a:pt x="516636" y="89408"/>
                  </a:lnTo>
                  <a:lnTo>
                    <a:pt x="672465" y="89408"/>
                  </a:lnTo>
                  <a:lnTo>
                    <a:pt x="672465" y="78994"/>
                  </a:lnTo>
                  <a:close/>
                </a:path>
                <a:path w="1791334" h="168275">
                  <a:moveTo>
                    <a:pt x="802640" y="114935"/>
                  </a:moveTo>
                  <a:lnTo>
                    <a:pt x="801497" y="107188"/>
                  </a:lnTo>
                  <a:lnTo>
                    <a:pt x="800989" y="103632"/>
                  </a:lnTo>
                  <a:lnTo>
                    <a:pt x="789838" y="105206"/>
                  </a:lnTo>
                  <a:lnTo>
                    <a:pt x="774534" y="106324"/>
                  </a:lnTo>
                  <a:lnTo>
                    <a:pt x="755078" y="106972"/>
                  </a:lnTo>
                  <a:lnTo>
                    <a:pt x="731520" y="107188"/>
                  </a:lnTo>
                  <a:lnTo>
                    <a:pt x="720090" y="107188"/>
                  </a:lnTo>
                  <a:lnTo>
                    <a:pt x="720090" y="14351"/>
                  </a:lnTo>
                  <a:lnTo>
                    <a:pt x="707009" y="14351"/>
                  </a:lnTo>
                  <a:lnTo>
                    <a:pt x="707009" y="118745"/>
                  </a:lnTo>
                  <a:lnTo>
                    <a:pt x="743775" y="118516"/>
                  </a:lnTo>
                  <a:lnTo>
                    <a:pt x="771969" y="117792"/>
                  </a:lnTo>
                  <a:lnTo>
                    <a:pt x="791591" y="116611"/>
                  </a:lnTo>
                  <a:lnTo>
                    <a:pt x="802640" y="114935"/>
                  </a:lnTo>
                  <a:close/>
                </a:path>
                <a:path w="1791334" h="168275">
                  <a:moveTo>
                    <a:pt x="828548" y="0"/>
                  </a:moveTo>
                  <a:lnTo>
                    <a:pt x="815467" y="0"/>
                  </a:lnTo>
                  <a:lnTo>
                    <a:pt x="815467" y="168021"/>
                  </a:lnTo>
                  <a:lnTo>
                    <a:pt x="828548" y="168021"/>
                  </a:lnTo>
                  <a:lnTo>
                    <a:pt x="828548" y="0"/>
                  </a:lnTo>
                  <a:close/>
                </a:path>
                <a:path w="1791334" h="168275">
                  <a:moveTo>
                    <a:pt x="1045972" y="152273"/>
                  </a:moveTo>
                  <a:lnTo>
                    <a:pt x="949833" y="152273"/>
                  </a:lnTo>
                  <a:lnTo>
                    <a:pt x="949833" y="137160"/>
                  </a:lnTo>
                  <a:lnTo>
                    <a:pt x="1041527" y="137160"/>
                  </a:lnTo>
                  <a:lnTo>
                    <a:pt x="1041527" y="99695"/>
                  </a:lnTo>
                  <a:lnTo>
                    <a:pt x="937006" y="99695"/>
                  </a:lnTo>
                  <a:lnTo>
                    <a:pt x="937006" y="111125"/>
                  </a:lnTo>
                  <a:lnTo>
                    <a:pt x="1028700" y="111125"/>
                  </a:lnTo>
                  <a:lnTo>
                    <a:pt x="1028700" y="125984"/>
                  </a:lnTo>
                  <a:lnTo>
                    <a:pt x="937006" y="125984"/>
                  </a:lnTo>
                  <a:lnTo>
                    <a:pt x="937006" y="163957"/>
                  </a:lnTo>
                  <a:lnTo>
                    <a:pt x="1045972" y="163957"/>
                  </a:lnTo>
                  <a:lnTo>
                    <a:pt x="1045972" y="152273"/>
                  </a:lnTo>
                  <a:close/>
                </a:path>
                <a:path w="1791334" h="168275">
                  <a:moveTo>
                    <a:pt x="1048131" y="3810"/>
                  </a:moveTo>
                  <a:lnTo>
                    <a:pt x="930402" y="3810"/>
                  </a:lnTo>
                  <a:lnTo>
                    <a:pt x="930402" y="14986"/>
                  </a:lnTo>
                  <a:lnTo>
                    <a:pt x="1048131" y="14986"/>
                  </a:lnTo>
                  <a:lnTo>
                    <a:pt x="1048131" y="3810"/>
                  </a:lnTo>
                  <a:close/>
                </a:path>
                <a:path w="1791334" h="168275">
                  <a:moveTo>
                    <a:pt x="1050290" y="47371"/>
                  </a:moveTo>
                  <a:lnTo>
                    <a:pt x="1025144" y="47371"/>
                  </a:lnTo>
                  <a:lnTo>
                    <a:pt x="1026668" y="21082"/>
                  </a:lnTo>
                  <a:lnTo>
                    <a:pt x="1013968" y="21082"/>
                  </a:lnTo>
                  <a:lnTo>
                    <a:pt x="1012063" y="47371"/>
                  </a:lnTo>
                  <a:lnTo>
                    <a:pt x="966470" y="47371"/>
                  </a:lnTo>
                  <a:lnTo>
                    <a:pt x="964692" y="21082"/>
                  </a:lnTo>
                  <a:lnTo>
                    <a:pt x="951865" y="21082"/>
                  </a:lnTo>
                  <a:lnTo>
                    <a:pt x="953389" y="47371"/>
                  </a:lnTo>
                  <a:lnTo>
                    <a:pt x="928370" y="47371"/>
                  </a:lnTo>
                  <a:lnTo>
                    <a:pt x="928370" y="58547"/>
                  </a:lnTo>
                  <a:lnTo>
                    <a:pt x="1050290" y="58547"/>
                  </a:lnTo>
                  <a:lnTo>
                    <a:pt x="1050290" y="47371"/>
                  </a:lnTo>
                  <a:close/>
                </a:path>
                <a:path w="1791334" h="168275">
                  <a:moveTo>
                    <a:pt x="1067181" y="73533"/>
                  </a:moveTo>
                  <a:lnTo>
                    <a:pt x="911352" y="73533"/>
                  </a:lnTo>
                  <a:lnTo>
                    <a:pt x="911352" y="85090"/>
                  </a:lnTo>
                  <a:lnTo>
                    <a:pt x="1067181" y="85090"/>
                  </a:lnTo>
                  <a:lnTo>
                    <a:pt x="1067181" y="73533"/>
                  </a:lnTo>
                  <a:close/>
                </a:path>
                <a:path w="1791334" h="168275">
                  <a:moveTo>
                    <a:pt x="1169289" y="89027"/>
                  </a:moveTo>
                  <a:lnTo>
                    <a:pt x="1168349" y="79883"/>
                  </a:lnTo>
                  <a:lnTo>
                    <a:pt x="1168146" y="77851"/>
                  </a:lnTo>
                  <a:lnTo>
                    <a:pt x="1159903" y="78765"/>
                  </a:lnTo>
                  <a:lnTo>
                    <a:pt x="1150404" y="79400"/>
                  </a:lnTo>
                  <a:lnTo>
                    <a:pt x="1139659" y="79768"/>
                  </a:lnTo>
                  <a:lnTo>
                    <a:pt x="1127633" y="79883"/>
                  </a:lnTo>
                  <a:lnTo>
                    <a:pt x="1108329" y="79883"/>
                  </a:lnTo>
                  <a:lnTo>
                    <a:pt x="1108329" y="53848"/>
                  </a:lnTo>
                  <a:lnTo>
                    <a:pt x="1159002" y="53848"/>
                  </a:lnTo>
                  <a:lnTo>
                    <a:pt x="1159002" y="7874"/>
                  </a:lnTo>
                  <a:lnTo>
                    <a:pt x="1095375" y="7874"/>
                  </a:lnTo>
                  <a:lnTo>
                    <a:pt x="1095375" y="19304"/>
                  </a:lnTo>
                  <a:lnTo>
                    <a:pt x="1146048" y="19304"/>
                  </a:lnTo>
                  <a:lnTo>
                    <a:pt x="1146048" y="42672"/>
                  </a:lnTo>
                  <a:lnTo>
                    <a:pt x="1095375" y="42672"/>
                  </a:lnTo>
                  <a:lnTo>
                    <a:pt x="1095375" y="91440"/>
                  </a:lnTo>
                  <a:lnTo>
                    <a:pt x="1136789" y="91236"/>
                  </a:lnTo>
                  <a:lnTo>
                    <a:pt x="1162113" y="89814"/>
                  </a:lnTo>
                  <a:lnTo>
                    <a:pt x="1169289" y="89027"/>
                  </a:lnTo>
                  <a:close/>
                </a:path>
                <a:path w="1791334" h="168275">
                  <a:moveTo>
                    <a:pt x="1226185" y="0"/>
                  </a:moveTo>
                  <a:lnTo>
                    <a:pt x="1213231" y="0"/>
                  </a:lnTo>
                  <a:lnTo>
                    <a:pt x="1213231" y="48006"/>
                  </a:lnTo>
                  <a:lnTo>
                    <a:pt x="1193673" y="48006"/>
                  </a:lnTo>
                  <a:lnTo>
                    <a:pt x="1193673" y="3429"/>
                  </a:lnTo>
                  <a:lnTo>
                    <a:pt x="1180973" y="3429"/>
                  </a:lnTo>
                  <a:lnTo>
                    <a:pt x="1180973" y="98425"/>
                  </a:lnTo>
                  <a:lnTo>
                    <a:pt x="1193673" y="98425"/>
                  </a:lnTo>
                  <a:lnTo>
                    <a:pt x="1193673" y="59563"/>
                  </a:lnTo>
                  <a:lnTo>
                    <a:pt x="1213231" y="59563"/>
                  </a:lnTo>
                  <a:lnTo>
                    <a:pt x="1213231" y="108966"/>
                  </a:lnTo>
                  <a:lnTo>
                    <a:pt x="1226185" y="108966"/>
                  </a:lnTo>
                  <a:lnTo>
                    <a:pt x="1226185" y="59563"/>
                  </a:lnTo>
                  <a:lnTo>
                    <a:pt x="1226185" y="48006"/>
                  </a:lnTo>
                  <a:lnTo>
                    <a:pt x="1226185" y="0"/>
                  </a:lnTo>
                  <a:close/>
                </a:path>
                <a:path w="1791334" h="168275">
                  <a:moveTo>
                    <a:pt x="1236726" y="153035"/>
                  </a:moveTo>
                  <a:lnTo>
                    <a:pt x="1194816" y="135128"/>
                  </a:lnTo>
                  <a:lnTo>
                    <a:pt x="1185862" y="126492"/>
                  </a:lnTo>
                  <a:lnTo>
                    <a:pt x="1181442" y="120751"/>
                  </a:lnTo>
                  <a:lnTo>
                    <a:pt x="1178128" y="113487"/>
                  </a:lnTo>
                  <a:lnTo>
                    <a:pt x="1177048" y="106299"/>
                  </a:lnTo>
                  <a:lnTo>
                    <a:pt x="1177036" y="100838"/>
                  </a:lnTo>
                  <a:lnTo>
                    <a:pt x="1164082" y="100838"/>
                  </a:lnTo>
                  <a:lnTo>
                    <a:pt x="1164082" y="106299"/>
                  </a:lnTo>
                  <a:lnTo>
                    <a:pt x="1162786" y="113766"/>
                  </a:lnTo>
                  <a:lnTo>
                    <a:pt x="1136472" y="141973"/>
                  </a:lnTo>
                  <a:lnTo>
                    <a:pt x="1104265" y="153035"/>
                  </a:lnTo>
                  <a:lnTo>
                    <a:pt x="1112520" y="164211"/>
                  </a:lnTo>
                  <a:lnTo>
                    <a:pt x="1155039" y="143802"/>
                  </a:lnTo>
                  <a:lnTo>
                    <a:pt x="1170432" y="126492"/>
                  </a:lnTo>
                  <a:lnTo>
                    <a:pt x="1174470" y="132422"/>
                  </a:lnTo>
                  <a:lnTo>
                    <a:pt x="1210945" y="158394"/>
                  </a:lnTo>
                  <a:lnTo>
                    <a:pt x="1229233" y="164211"/>
                  </a:lnTo>
                  <a:lnTo>
                    <a:pt x="1236726" y="153035"/>
                  </a:lnTo>
                  <a:close/>
                </a:path>
                <a:path w="1791334" h="168275">
                  <a:moveTo>
                    <a:pt x="1385951" y="110109"/>
                  </a:moveTo>
                  <a:lnTo>
                    <a:pt x="1373124" y="110109"/>
                  </a:lnTo>
                  <a:lnTo>
                    <a:pt x="1373124" y="121666"/>
                  </a:lnTo>
                  <a:lnTo>
                    <a:pt x="1373124" y="151638"/>
                  </a:lnTo>
                  <a:lnTo>
                    <a:pt x="1294257" y="151638"/>
                  </a:lnTo>
                  <a:lnTo>
                    <a:pt x="1294257" y="121666"/>
                  </a:lnTo>
                  <a:lnTo>
                    <a:pt x="1373124" y="121666"/>
                  </a:lnTo>
                  <a:lnTo>
                    <a:pt x="1373124" y="110109"/>
                  </a:lnTo>
                  <a:lnTo>
                    <a:pt x="1281430" y="110109"/>
                  </a:lnTo>
                  <a:lnTo>
                    <a:pt x="1281430" y="163068"/>
                  </a:lnTo>
                  <a:lnTo>
                    <a:pt x="1385951" y="163068"/>
                  </a:lnTo>
                  <a:lnTo>
                    <a:pt x="1385951" y="151638"/>
                  </a:lnTo>
                  <a:lnTo>
                    <a:pt x="1385951" y="121666"/>
                  </a:lnTo>
                  <a:lnTo>
                    <a:pt x="1385951" y="110109"/>
                  </a:lnTo>
                  <a:close/>
                </a:path>
                <a:path w="1791334" h="168275">
                  <a:moveTo>
                    <a:pt x="1392555" y="4318"/>
                  </a:moveTo>
                  <a:lnTo>
                    <a:pt x="1274826" y="4318"/>
                  </a:lnTo>
                  <a:lnTo>
                    <a:pt x="1274826" y="15875"/>
                  </a:lnTo>
                  <a:lnTo>
                    <a:pt x="1392555" y="15875"/>
                  </a:lnTo>
                  <a:lnTo>
                    <a:pt x="1392555" y="4318"/>
                  </a:lnTo>
                  <a:close/>
                </a:path>
                <a:path w="1791334" h="168275">
                  <a:moveTo>
                    <a:pt x="1411605" y="84582"/>
                  </a:moveTo>
                  <a:lnTo>
                    <a:pt x="1340358" y="84582"/>
                  </a:lnTo>
                  <a:lnTo>
                    <a:pt x="1340358" y="63754"/>
                  </a:lnTo>
                  <a:lnTo>
                    <a:pt x="1394714" y="63754"/>
                  </a:lnTo>
                  <a:lnTo>
                    <a:pt x="1394714" y="52451"/>
                  </a:lnTo>
                  <a:lnTo>
                    <a:pt x="1369949" y="52451"/>
                  </a:lnTo>
                  <a:lnTo>
                    <a:pt x="1371727" y="21971"/>
                  </a:lnTo>
                  <a:lnTo>
                    <a:pt x="1358900" y="21971"/>
                  </a:lnTo>
                  <a:lnTo>
                    <a:pt x="1356995" y="52451"/>
                  </a:lnTo>
                  <a:lnTo>
                    <a:pt x="1310386" y="52451"/>
                  </a:lnTo>
                  <a:lnTo>
                    <a:pt x="1308608" y="21971"/>
                  </a:lnTo>
                  <a:lnTo>
                    <a:pt x="1295781" y="21971"/>
                  </a:lnTo>
                  <a:lnTo>
                    <a:pt x="1297432" y="52451"/>
                  </a:lnTo>
                  <a:lnTo>
                    <a:pt x="1272794" y="52451"/>
                  </a:lnTo>
                  <a:lnTo>
                    <a:pt x="1272794" y="63754"/>
                  </a:lnTo>
                  <a:lnTo>
                    <a:pt x="1327150" y="63754"/>
                  </a:lnTo>
                  <a:lnTo>
                    <a:pt x="1327150" y="84582"/>
                  </a:lnTo>
                  <a:lnTo>
                    <a:pt x="1255776" y="84582"/>
                  </a:lnTo>
                  <a:lnTo>
                    <a:pt x="1255776" y="96139"/>
                  </a:lnTo>
                  <a:lnTo>
                    <a:pt x="1411605" y="96139"/>
                  </a:lnTo>
                  <a:lnTo>
                    <a:pt x="1411605" y="84582"/>
                  </a:lnTo>
                  <a:close/>
                </a:path>
                <a:path w="1791334" h="168275">
                  <a:moveTo>
                    <a:pt x="1567942" y="9906"/>
                  </a:moveTo>
                  <a:lnTo>
                    <a:pt x="1493266" y="9906"/>
                  </a:lnTo>
                  <a:lnTo>
                    <a:pt x="1493266" y="21463"/>
                  </a:lnTo>
                  <a:lnTo>
                    <a:pt x="1552702" y="21463"/>
                  </a:lnTo>
                  <a:lnTo>
                    <a:pt x="1549768" y="32258"/>
                  </a:lnTo>
                  <a:lnTo>
                    <a:pt x="1518437" y="71348"/>
                  </a:lnTo>
                  <a:lnTo>
                    <a:pt x="1482852" y="89662"/>
                  </a:lnTo>
                  <a:lnTo>
                    <a:pt x="1492250" y="100203"/>
                  </a:lnTo>
                  <a:lnTo>
                    <a:pt x="1529283" y="78168"/>
                  </a:lnTo>
                  <a:lnTo>
                    <a:pt x="1559636" y="41897"/>
                  </a:lnTo>
                  <a:lnTo>
                    <a:pt x="1565046" y="26670"/>
                  </a:lnTo>
                  <a:lnTo>
                    <a:pt x="1567942" y="9906"/>
                  </a:lnTo>
                  <a:close/>
                </a:path>
                <a:path w="1791334" h="168275">
                  <a:moveTo>
                    <a:pt x="1616329" y="132334"/>
                  </a:moveTo>
                  <a:lnTo>
                    <a:pt x="1602486" y="109359"/>
                  </a:lnTo>
                  <a:lnTo>
                    <a:pt x="1602486" y="126111"/>
                  </a:lnTo>
                  <a:lnTo>
                    <a:pt x="1602486" y="138684"/>
                  </a:lnTo>
                  <a:lnTo>
                    <a:pt x="1560957" y="153670"/>
                  </a:lnTo>
                  <a:lnTo>
                    <a:pt x="1551597" y="153314"/>
                  </a:lnTo>
                  <a:lnTo>
                    <a:pt x="1519682" y="138684"/>
                  </a:lnTo>
                  <a:lnTo>
                    <a:pt x="1519682" y="126111"/>
                  </a:lnTo>
                  <a:lnTo>
                    <a:pt x="1560957" y="111125"/>
                  </a:lnTo>
                  <a:lnTo>
                    <a:pt x="1570291" y="111506"/>
                  </a:lnTo>
                  <a:lnTo>
                    <a:pt x="1602486" y="126111"/>
                  </a:lnTo>
                  <a:lnTo>
                    <a:pt x="1602486" y="109359"/>
                  </a:lnTo>
                  <a:lnTo>
                    <a:pt x="1560957" y="99949"/>
                  </a:lnTo>
                  <a:lnTo>
                    <a:pt x="1548561" y="100507"/>
                  </a:lnTo>
                  <a:lnTo>
                    <a:pt x="1509560" y="119367"/>
                  </a:lnTo>
                  <a:lnTo>
                    <a:pt x="1505966" y="132334"/>
                  </a:lnTo>
                  <a:lnTo>
                    <a:pt x="1506867" y="139242"/>
                  </a:lnTo>
                  <a:lnTo>
                    <a:pt x="1537792" y="162712"/>
                  </a:lnTo>
                  <a:lnTo>
                    <a:pt x="1560957" y="164973"/>
                  </a:lnTo>
                  <a:lnTo>
                    <a:pt x="1573364" y="164414"/>
                  </a:lnTo>
                  <a:lnTo>
                    <a:pt x="1584299" y="162712"/>
                  </a:lnTo>
                  <a:lnTo>
                    <a:pt x="1593799" y="159893"/>
                  </a:lnTo>
                  <a:lnTo>
                    <a:pt x="1601851" y="155956"/>
                  </a:lnTo>
                  <a:lnTo>
                    <a:pt x="1604797" y="153670"/>
                  </a:lnTo>
                  <a:lnTo>
                    <a:pt x="1608175" y="151053"/>
                  </a:lnTo>
                  <a:lnTo>
                    <a:pt x="1612709" y="145478"/>
                  </a:lnTo>
                  <a:lnTo>
                    <a:pt x="1615414" y="139242"/>
                  </a:lnTo>
                  <a:lnTo>
                    <a:pt x="1616329" y="132334"/>
                  </a:lnTo>
                  <a:close/>
                </a:path>
                <a:path w="1791334" h="168275">
                  <a:moveTo>
                    <a:pt x="1638173" y="46228"/>
                  </a:moveTo>
                  <a:lnTo>
                    <a:pt x="1612900" y="46228"/>
                  </a:lnTo>
                  <a:lnTo>
                    <a:pt x="1612900" y="0"/>
                  </a:lnTo>
                  <a:lnTo>
                    <a:pt x="1599946" y="0"/>
                  </a:lnTo>
                  <a:lnTo>
                    <a:pt x="1599946" y="96393"/>
                  </a:lnTo>
                  <a:lnTo>
                    <a:pt x="1612900" y="96393"/>
                  </a:lnTo>
                  <a:lnTo>
                    <a:pt x="1612900" y="58420"/>
                  </a:lnTo>
                  <a:lnTo>
                    <a:pt x="1638173" y="58420"/>
                  </a:lnTo>
                  <a:lnTo>
                    <a:pt x="1638173" y="46228"/>
                  </a:lnTo>
                  <a:close/>
                </a:path>
                <a:path w="1791334" h="168275">
                  <a:moveTo>
                    <a:pt x="1752854" y="77978"/>
                  </a:moveTo>
                  <a:lnTo>
                    <a:pt x="1719033" y="49276"/>
                  </a:lnTo>
                  <a:lnTo>
                    <a:pt x="1718005" y="47828"/>
                  </a:lnTo>
                  <a:lnTo>
                    <a:pt x="1714080" y="39839"/>
                  </a:lnTo>
                  <a:lnTo>
                    <a:pt x="1711718" y="31686"/>
                  </a:lnTo>
                  <a:lnTo>
                    <a:pt x="1710944" y="23368"/>
                  </a:lnTo>
                  <a:lnTo>
                    <a:pt x="1710944" y="19177"/>
                  </a:lnTo>
                  <a:lnTo>
                    <a:pt x="1747901" y="19177"/>
                  </a:lnTo>
                  <a:lnTo>
                    <a:pt x="1747901" y="7493"/>
                  </a:lnTo>
                  <a:lnTo>
                    <a:pt x="1661414" y="7493"/>
                  </a:lnTo>
                  <a:lnTo>
                    <a:pt x="1661414" y="19177"/>
                  </a:lnTo>
                  <a:lnTo>
                    <a:pt x="1698244" y="19177"/>
                  </a:lnTo>
                  <a:lnTo>
                    <a:pt x="1698244" y="23368"/>
                  </a:lnTo>
                  <a:lnTo>
                    <a:pt x="1679702" y="65481"/>
                  </a:lnTo>
                  <a:lnTo>
                    <a:pt x="1655953" y="82804"/>
                  </a:lnTo>
                  <a:lnTo>
                    <a:pt x="1665097" y="91694"/>
                  </a:lnTo>
                  <a:lnTo>
                    <a:pt x="1693913" y="66548"/>
                  </a:lnTo>
                  <a:lnTo>
                    <a:pt x="1705102" y="49276"/>
                  </a:lnTo>
                  <a:lnTo>
                    <a:pt x="1707807" y="54229"/>
                  </a:lnTo>
                  <a:lnTo>
                    <a:pt x="1738376" y="84074"/>
                  </a:lnTo>
                  <a:lnTo>
                    <a:pt x="1744091" y="87503"/>
                  </a:lnTo>
                  <a:lnTo>
                    <a:pt x="1752854" y="77978"/>
                  </a:lnTo>
                  <a:close/>
                </a:path>
                <a:path w="1791334" h="168275">
                  <a:moveTo>
                    <a:pt x="1791335" y="103124"/>
                  </a:moveTo>
                  <a:lnTo>
                    <a:pt x="1778635" y="103124"/>
                  </a:lnTo>
                  <a:lnTo>
                    <a:pt x="1778635" y="114554"/>
                  </a:lnTo>
                  <a:lnTo>
                    <a:pt x="1778635" y="152019"/>
                  </a:lnTo>
                  <a:lnTo>
                    <a:pt x="1700530" y="152019"/>
                  </a:lnTo>
                  <a:lnTo>
                    <a:pt x="1700530" y="114554"/>
                  </a:lnTo>
                  <a:lnTo>
                    <a:pt x="1778635" y="114554"/>
                  </a:lnTo>
                  <a:lnTo>
                    <a:pt x="1778635" y="103124"/>
                  </a:lnTo>
                  <a:lnTo>
                    <a:pt x="1687576" y="103124"/>
                  </a:lnTo>
                  <a:lnTo>
                    <a:pt x="1687576" y="163322"/>
                  </a:lnTo>
                  <a:lnTo>
                    <a:pt x="1791335" y="163322"/>
                  </a:lnTo>
                  <a:lnTo>
                    <a:pt x="1791335" y="152019"/>
                  </a:lnTo>
                  <a:lnTo>
                    <a:pt x="1791335" y="114554"/>
                  </a:lnTo>
                  <a:lnTo>
                    <a:pt x="1791335" y="103124"/>
                  </a:lnTo>
                  <a:close/>
                </a:path>
                <a:path w="1791334" h="168275">
                  <a:moveTo>
                    <a:pt x="1791335" y="0"/>
                  </a:moveTo>
                  <a:lnTo>
                    <a:pt x="1778381" y="0"/>
                  </a:lnTo>
                  <a:lnTo>
                    <a:pt x="1778381" y="38227"/>
                  </a:lnTo>
                  <a:lnTo>
                    <a:pt x="1738249" y="38227"/>
                  </a:lnTo>
                  <a:lnTo>
                    <a:pt x="1738249" y="49911"/>
                  </a:lnTo>
                  <a:lnTo>
                    <a:pt x="1778381" y="49911"/>
                  </a:lnTo>
                  <a:lnTo>
                    <a:pt x="1778381" y="93472"/>
                  </a:lnTo>
                  <a:lnTo>
                    <a:pt x="1791335" y="93472"/>
                  </a:lnTo>
                  <a:lnTo>
                    <a:pt x="1791335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757161" y="4722621"/>
              <a:ext cx="169109" cy="168655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7047611" y="4718811"/>
              <a:ext cx="1771650" cy="168275"/>
            </a:xfrm>
            <a:custGeom>
              <a:avLst/>
              <a:gdLst/>
              <a:ahLst/>
              <a:cxnLst/>
              <a:rect l="l" t="t" r="r" b="b"/>
              <a:pathLst>
                <a:path w="1771650" h="168275">
                  <a:moveTo>
                    <a:pt x="149225" y="79248"/>
                  </a:moveTo>
                  <a:lnTo>
                    <a:pt x="111760" y="63360"/>
                  </a:lnTo>
                  <a:lnTo>
                    <a:pt x="92417" y="43815"/>
                  </a:lnTo>
                  <a:lnTo>
                    <a:pt x="88976" y="38608"/>
                  </a:lnTo>
                  <a:lnTo>
                    <a:pt x="85674" y="30467"/>
                  </a:lnTo>
                  <a:lnTo>
                    <a:pt x="84582" y="22479"/>
                  </a:lnTo>
                  <a:lnTo>
                    <a:pt x="84582" y="13589"/>
                  </a:lnTo>
                  <a:lnTo>
                    <a:pt x="71120" y="13589"/>
                  </a:lnTo>
                  <a:lnTo>
                    <a:pt x="71120" y="22479"/>
                  </a:lnTo>
                  <a:lnTo>
                    <a:pt x="70015" y="30391"/>
                  </a:lnTo>
                  <a:lnTo>
                    <a:pt x="44208" y="63677"/>
                  </a:lnTo>
                  <a:lnTo>
                    <a:pt x="6604" y="79375"/>
                  </a:lnTo>
                  <a:lnTo>
                    <a:pt x="15494" y="89662"/>
                  </a:lnTo>
                  <a:lnTo>
                    <a:pt x="53594" y="70739"/>
                  </a:lnTo>
                  <a:lnTo>
                    <a:pt x="77724" y="43815"/>
                  </a:lnTo>
                  <a:lnTo>
                    <a:pt x="81648" y="50304"/>
                  </a:lnTo>
                  <a:lnTo>
                    <a:pt x="110871" y="76149"/>
                  </a:lnTo>
                  <a:lnTo>
                    <a:pt x="139954" y="89535"/>
                  </a:lnTo>
                  <a:lnTo>
                    <a:pt x="149225" y="79248"/>
                  </a:lnTo>
                  <a:close/>
                </a:path>
                <a:path w="1771650" h="168275">
                  <a:moveTo>
                    <a:pt x="155829" y="128270"/>
                  </a:moveTo>
                  <a:lnTo>
                    <a:pt x="0" y="128270"/>
                  </a:lnTo>
                  <a:lnTo>
                    <a:pt x="0" y="139827"/>
                  </a:lnTo>
                  <a:lnTo>
                    <a:pt x="155829" y="139827"/>
                  </a:lnTo>
                  <a:lnTo>
                    <a:pt x="155829" y="128270"/>
                  </a:lnTo>
                  <a:close/>
                </a:path>
                <a:path w="1771650" h="168275">
                  <a:moveTo>
                    <a:pt x="262636" y="14859"/>
                  </a:moveTo>
                  <a:lnTo>
                    <a:pt x="249809" y="14859"/>
                  </a:lnTo>
                  <a:lnTo>
                    <a:pt x="249809" y="26289"/>
                  </a:lnTo>
                  <a:lnTo>
                    <a:pt x="249809" y="107188"/>
                  </a:lnTo>
                  <a:lnTo>
                    <a:pt x="196342" y="107188"/>
                  </a:lnTo>
                  <a:lnTo>
                    <a:pt x="196342" y="26289"/>
                  </a:lnTo>
                  <a:lnTo>
                    <a:pt x="249809" y="26289"/>
                  </a:lnTo>
                  <a:lnTo>
                    <a:pt x="249809" y="14859"/>
                  </a:lnTo>
                  <a:lnTo>
                    <a:pt x="183261" y="14859"/>
                  </a:lnTo>
                  <a:lnTo>
                    <a:pt x="183261" y="118618"/>
                  </a:lnTo>
                  <a:lnTo>
                    <a:pt x="262636" y="118618"/>
                  </a:lnTo>
                  <a:lnTo>
                    <a:pt x="262636" y="107188"/>
                  </a:lnTo>
                  <a:lnTo>
                    <a:pt x="262636" y="26289"/>
                  </a:lnTo>
                  <a:lnTo>
                    <a:pt x="262636" y="14859"/>
                  </a:lnTo>
                  <a:close/>
                </a:path>
                <a:path w="1771650" h="168275">
                  <a:moveTo>
                    <a:pt x="331978" y="67437"/>
                  </a:moveTo>
                  <a:lnTo>
                    <a:pt x="302895" y="67437"/>
                  </a:lnTo>
                  <a:lnTo>
                    <a:pt x="302895" y="0"/>
                  </a:lnTo>
                  <a:lnTo>
                    <a:pt x="289941" y="0"/>
                  </a:lnTo>
                  <a:lnTo>
                    <a:pt x="289941" y="168021"/>
                  </a:lnTo>
                  <a:lnTo>
                    <a:pt x="302895" y="168021"/>
                  </a:lnTo>
                  <a:lnTo>
                    <a:pt x="302895" y="78994"/>
                  </a:lnTo>
                  <a:lnTo>
                    <a:pt x="331978" y="78994"/>
                  </a:lnTo>
                  <a:lnTo>
                    <a:pt x="331978" y="67437"/>
                  </a:lnTo>
                  <a:close/>
                </a:path>
                <a:path w="1771650" h="168275">
                  <a:moveTo>
                    <a:pt x="478917" y="86741"/>
                  </a:moveTo>
                  <a:lnTo>
                    <a:pt x="382397" y="86741"/>
                  </a:lnTo>
                  <a:lnTo>
                    <a:pt x="382397" y="63754"/>
                  </a:lnTo>
                  <a:lnTo>
                    <a:pt x="471424" y="63754"/>
                  </a:lnTo>
                  <a:lnTo>
                    <a:pt x="471424" y="52070"/>
                  </a:lnTo>
                  <a:lnTo>
                    <a:pt x="382397" y="52070"/>
                  </a:lnTo>
                  <a:lnTo>
                    <a:pt x="382397" y="27813"/>
                  </a:lnTo>
                  <a:lnTo>
                    <a:pt x="476123" y="27813"/>
                  </a:lnTo>
                  <a:lnTo>
                    <a:pt x="476123" y="16383"/>
                  </a:lnTo>
                  <a:lnTo>
                    <a:pt x="369570" y="16383"/>
                  </a:lnTo>
                  <a:lnTo>
                    <a:pt x="369570" y="98298"/>
                  </a:lnTo>
                  <a:lnTo>
                    <a:pt x="478917" y="98298"/>
                  </a:lnTo>
                  <a:lnTo>
                    <a:pt x="478917" y="86741"/>
                  </a:lnTo>
                  <a:close/>
                </a:path>
                <a:path w="1771650" h="168275">
                  <a:moveTo>
                    <a:pt x="500253" y="130048"/>
                  </a:moveTo>
                  <a:lnTo>
                    <a:pt x="344424" y="130048"/>
                  </a:lnTo>
                  <a:lnTo>
                    <a:pt x="344424" y="141605"/>
                  </a:lnTo>
                  <a:lnTo>
                    <a:pt x="500253" y="141605"/>
                  </a:lnTo>
                  <a:lnTo>
                    <a:pt x="500253" y="130048"/>
                  </a:lnTo>
                  <a:close/>
                </a:path>
                <a:path w="1771650" h="168275">
                  <a:moveTo>
                    <a:pt x="649732" y="53721"/>
                  </a:moveTo>
                  <a:lnTo>
                    <a:pt x="554736" y="53721"/>
                  </a:lnTo>
                  <a:lnTo>
                    <a:pt x="554736" y="37973"/>
                  </a:lnTo>
                  <a:lnTo>
                    <a:pt x="644652" y="37973"/>
                  </a:lnTo>
                  <a:lnTo>
                    <a:pt x="644652" y="28067"/>
                  </a:lnTo>
                  <a:lnTo>
                    <a:pt x="554736" y="28067"/>
                  </a:lnTo>
                  <a:lnTo>
                    <a:pt x="554736" y="13462"/>
                  </a:lnTo>
                  <a:lnTo>
                    <a:pt x="647446" y="13462"/>
                  </a:lnTo>
                  <a:lnTo>
                    <a:pt x="647446" y="2921"/>
                  </a:lnTo>
                  <a:lnTo>
                    <a:pt x="542036" y="2921"/>
                  </a:lnTo>
                  <a:lnTo>
                    <a:pt x="542036" y="64008"/>
                  </a:lnTo>
                  <a:lnTo>
                    <a:pt x="649732" y="64008"/>
                  </a:lnTo>
                  <a:lnTo>
                    <a:pt x="649732" y="53721"/>
                  </a:lnTo>
                  <a:close/>
                </a:path>
                <a:path w="1771650" h="168275">
                  <a:moveTo>
                    <a:pt x="651256" y="155956"/>
                  </a:moveTo>
                  <a:lnTo>
                    <a:pt x="554228" y="155956"/>
                  </a:lnTo>
                  <a:lnTo>
                    <a:pt x="554228" y="140081"/>
                  </a:lnTo>
                  <a:lnTo>
                    <a:pt x="647446" y="140081"/>
                  </a:lnTo>
                  <a:lnTo>
                    <a:pt x="647446" y="104648"/>
                  </a:lnTo>
                  <a:lnTo>
                    <a:pt x="541401" y="104648"/>
                  </a:lnTo>
                  <a:lnTo>
                    <a:pt x="541401" y="115189"/>
                  </a:lnTo>
                  <a:lnTo>
                    <a:pt x="634746" y="115189"/>
                  </a:lnTo>
                  <a:lnTo>
                    <a:pt x="634746" y="129921"/>
                  </a:lnTo>
                  <a:lnTo>
                    <a:pt x="541401" y="129921"/>
                  </a:lnTo>
                  <a:lnTo>
                    <a:pt x="541401" y="166243"/>
                  </a:lnTo>
                  <a:lnTo>
                    <a:pt x="651256" y="166243"/>
                  </a:lnTo>
                  <a:lnTo>
                    <a:pt x="651256" y="155956"/>
                  </a:lnTo>
                  <a:close/>
                </a:path>
                <a:path w="1771650" h="168275">
                  <a:moveTo>
                    <a:pt x="672465" y="78994"/>
                  </a:moveTo>
                  <a:lnTo>
                    <a:pt x="516636" y="78994"/>
                  </a:lnTo>
                  <a:lnTo>
                    <a:pt x="516636" y="89408"/>
                  </a:lnTo>
                  <a:lnTo>
                    <a:pt x="672465" y="89408"/>
                  </a:lnTo>
                  <a:lnTo>
                    <a:pt x="672465" y="78994"/>
                  </a:lnTo>
                  <a:close/>
                </a:path>
                <a:path w="1771650" h="168275">
                  <a:moveTo>
                    <a:pt x="802640" y="114935"/>
                  </a:moveTo>
                  <a:lnTo>
                    <a:pt x="801497" y="107188"/>
                  </a:lnTo>
                  <a:lnTo>
                    <a:pt x="800989" y="103632"/>
                  </a:lnTo>
                  <a:lnTo>
                    <a:pt x="789838" y="105206"/>
                  </a:lnTo>
                  <a:lnTo>
                    <a:pt x="774534" y="106324"/>
                  </a:lnTo>
                  <a:lnTo>
                    <a:pt x="755078" y="106972"/>
                  </a:lnTo>
                  <a:lnTo>
                    <a:pt x="731520" y="107188"/>
                  </a:lnTo>
                  <a:lnTo>
                    <a:pt x="720090" y="107188"/>
                  </a:lnTo>
                  <a:lnTo>
                    <a:pt x="720090" y="14351"/>
                  </a:lnTo>
                  <a:lnTo>
                    <a:pt x="707009" y="14351"/>
                  </a:lnTo>
                  <a:lnTo>
                    <a:pt x="707009" y="118745"/>
                  </a:lnTo>
                  <a:lnTo>
                    <a:pt x="743775" y="118516"/>
                  </a:lnTo>
                  <a:lnTo>
                    <a:pt x="771969" y="117792"/>
                  </a:lnTo>
                  <a:lnTo>
                    <a:pt x="791591" y="116611"/>
                  </a:lnTo>
                  <a:lnTo>
                    <a:pt x="802640" y="114935"/>
                  </a:lnTo>
                  <a:close/>
                </a:path>
                <a:path w="1771650" h="168275">
                  <a:moveTo>
                    <a:pt x="828548" y="0"/>
                  </a:moveTo>
                  <a:lnTo>
                    <a:pt x="815467" y="0"/>
                  </a:lnTo>
                  <a:lnTo>
                    <a:pt x="815467" y="168021"/>
                  </a:lnTo>
                  <a:lnTo>
                    <a:pt x="828548" y="168021"/>
                  </a:lnTo>
                  <a:lnTo>
                    <a:pt x="828548" y="0"/>
                  </a:lnTo>
                  <a:close/>
                </a:path>
                <a:path w="1771650" h="168275">
                  <a:moveTo>
                    <a:pt x="1045972" y="152273"/>
                  </a:moveTo>
                  <a:lnTo>
                    <a:pt x="949833" y="152273"/>
                  </a:lnTo>
                  <a:lnTo>
                    <a:pt x="949833" y="137160"/>
                  </a:lnTo>
                  <a:lnTo>
                    <a:pt x="1041527" y="137160"/>
                  </a:lnTo>
                  <a:lnTo>
                    <a:pt x="1041527" y="99695"/>
                  </a:lnTo>
                  <a:lnTo>
                    <a:pt x="937006" y="99695"/>
                  </a:lnTo>
                  <a:lnTo>
                    <a:pt x="937006" y="111125"/>
                  </a:lnTo>
                  <a:lnTo>
                    <a:pt x="1028700" y="111125"/>
                  </a:lnTo>
                  <a:lnTo>
                    <a:pt x="1028700" y="125984"/>
                  </a:lnTo>
                  <a:lnTo>
                    <a:pt x="937006" y="125984"/>
                  </a:lnTo>
                  <a:lnTo>
                    <a:pt x="937006" y="163957"/>
                  </a:lnTo>
                  <a:lnTo>
                    <a:pt x="1045972" y="163957"/>
                  </a:lnTo>
                  <a:lnTo>
                    <a:pt x="1045972" y="152273"/>
                  </a:lnTo>
                  <a:close/>
                </a:path>
                <a:path w="1771650" h="168275">
                  <a:moveTo>
                    <a:pt x="1048131" y="3810"/>
                  </a:moveTo>
                  <a:lnTo>
                    <a:pt x="930402" y="3810"/>
                  </a:lnTo>
                  <a:lnTo>
                    <a:pt x="930402" y="14986"/>
                  </a:lnTo>
                  <a:lnTo>
                    <a:pt x="1048131" y="14986"/>
                  </a:lnTo>
                  <a:lnTo>
                    <a:pt x="1048131" y="3810"/>
                  </a:lnTo>
                  <a:close/>
                </a:path>
                <a:path w="1771650" h="168275">
                  <a:moveTo>
                    <a:pt x="1050290" y="47371"/>
                  </a:moveTo>
                  <a:lnTo>
                    <a:pt x="1025144" y="47371"/>
                  </a:lnTo>
                  <a:lnTo>
                    <a:pt x="1026668" y="21082"/>
                  </a:lnTo>
                  <a:lnTo>
                    <a:pt x="1013968" y="21082"/>
                  </a:lnTo>
                  <a:lnTo>
                    <a:pt x="1012063" y="47371"/>
                  </a:lnTo>
                  <a:lnTo>
                    <a:pt x="966470" y="47371"/>
                  </a:lnTo>
                  <a:lnTo>
                    <a:pt x="964692" y="21082"/>
                  </a:lnTo>
                  <a:lnTo>
                    <a:pt x="951865" y="21082"/>
                  </a:lnTo>
                  <a:lnTo>
                    <a:pt x="953389" y="47371"/>
                  </a:lnTo>
                  <a:lnTo>
                    <a:pt x="928370" y="47371"/>
                  </a:lnTo>
                  <a:lnTo>
                    <a:pt x="928370" y="58547"/>
                  </a:lnTo>
                  <a:lnTo>
                    <a:pt x="1050290" y="58547"/>
                  </a:lnTo>
                  <a:lnTo>
                    <a:pt x="1050290" y="47371"/>
                  </a:lnTo>
                  <a:close/>
                </a:path>
                <a:path w="1771650" h="168275">
                  <a:moveTo>
                    <a:pt x="1067181" y="73533"/>
                  </a:moveTo>
                  <a:lnTo>
                    <a:pt x="911352" y="73533"/>
                  </a:lnTo>
                  <a:lnTo>
                    <a:pt x="911352" y="85090"/>
                  </a:lnTo>
                  <a:lnTo>
                    <a:pt x="1067181" y="85090"/>
                  </a:lnTo>
                  <a:lnTo>
                    <a:pt x="1067181" y="73533"/>
                  </a:lnTo>
                  <a:close/>
                </a:path>
                <a:path w="1771650" h="168275">
                  <a:moveTo>
                    <a:pt x="1169289" y="89027"/>
                  </a:moveTo>
                  <a:lnTo>
                    <a:pt x="1168349" y="79883"/>
                  </a:lnTo>
                  <a:lnTo>
                    <a:pt x="1168146" y="77851"/>
                  </a:lnTo>
                  <a:lnTo>
                    <a:pt x="1159903" y="78765"/>
                  </a:lnTo>
                  <a:lnTo>
                    <a:pt x="1150404" y="79400"/>
                  </a:lnTo>
                  <a:lnTo>
                    <a:pt x="1139659" y="79768"/>
                  </a:lnTo>
                  <a:lnTo>
                    <a:pt x="1127633" y="79883"/>
                  </a:lnTo>
                  <a:lnTo>
                    <a:pt x="1108329" y="79883"/>
                  </a:lnTo>
                  <a:lnTo>
                    <a:pt x="1108329" y="53848"/>
                  </a:lnTo>
                  <a:lnTo>
                    <a:pt x="1159002" y="53848"/>
                  </a:lnTo>
                  <a:lnTo>
                    <a:pt x="1159002" y="7874"/>
                  </a:lnTo>
                  <a:lnTo>
                    <a:pt x="1095375" y="7874"/>
                  </a:lnTo>
                  <a:lnTo>
                    <a:pt x="1095375" y="19304"/>
                  </a:lnTo>
                  <a:lnTo>
                    <a:pt x="1146048" y="19304"/>
                  </a:lnTo>
                  <a:lnTo>
                    <a:pt x="1146048" y="42672"/>
                  </a:lnTo>
                  <a:lnTo>
                    <a:pt x="1095375" y="42672"/>
                  </a:lnTo>
                  <a:lnTo>
                    <a:pt x="1095375" y="91440"/>
                  </a:lnTo>
                  <a:lnTo>
                    <a:pt x="1136789" y="91236"/>
                  </a:lnTo>
                  <a:lnTo>
                    <a:pt x="1162113" y="89814"/>
                  </a:lnTo>
                  <a:lnTo>
                    <a:pt x="1169289" y="89027"/>
                  </a:lnTo>
                  <a:close/>
                </a:path>
                <a:path w="1771650" h="168275">
                  <a:moveTo>
                    <a:pt x="1226185" y="0"/>
                  </a:moveTo>
                  <a:lnTo>
                    <a:pt x="1213231" y="0"/>
                  </a:lnTo>
                  <a:lnTo>
                    <a:pt x="1213231" y="48006"/>
                  </a:lnTo>
                  <a:lnTo>
                    <a:pt x="1193673" y="48006"/>
                  </a:lnTo>
                  <a:lnTo>
                    <a:pt x="1193673" y="3429"/>
                  </a:lnTo>
                  <a:lnTo>
                    <a:pt x="1180973" y="3429"/>
                  </a:lnTo>
                  <a:lnTo>
                    <a:pt x="1180973" y="98425"/>
                  </a:lnTo>
                  <a:lnTo>
                    <a:pt x="1193673" y="98425"/>
                  </a:lnTo>
                  <a:lnTo>
                    <a:pt x="1193673" y="59563"/>
                  </a:lnTo>
                  <a:lnTo>
                    <a:pt x="1213231" y="59563"/>
                  </a:lnTo>
                  <a:lnTo>
                    <a:pt x="1213231" y="108966"/>
                  </a:lnTo>
                  <a:lnTo>
                    <a:pt x="1226185" y="108966"/>
                  </a:lnTo>
                  <a:lnTo>
                    <a:pt x="1226185" y="59563"/>
                  </a:lnTo>
                  <a:lnTo>
                    <a:pt x="1226185" y="48006"/>
                  </a:lnTo>
                  <a:lnTo>
                    <a:pt x="1226185" y="0"/>
                  </a:lnTo>
                  <a:close/>
                </a:path>
                <a:path w="1771650" h="168275">
                  <a:moveTo>
                    <a:pt x="1236726" y="153035"/>
                  </a:moveTo>
                  <a:lnTo>
                    <a:pt x="1194816" y="135128"/>
                  </a:lnTo>
                  <a:lnTo>
                    <a:pt x="1185862" y="126492"/>
                  </a:lnTo>
                  <a:lnTo>
                    <a:pt x="1181442" y="120751"/>
                  </a:lnTo>
                  <a:lnTo>
                    <a:pt x="1178128" y="113487"/>
                  </a:lnTo>
                  <a:lnTo>
                    <a:pt x="1177048" y="106299"/>
                  </a:lnTo>
                  <a:lnTo>
                    <a:pt x="1177036" y="100838"/>
                  </a:lnTo>
                  <a:lnTo>
                    <a:pt x="1164082" y="100838"/>
                  </a:lnTo>
                  <a:lnTo>
                    <a:pt x="1164082" y="106299"/>
                  </a:lnTo>
                  <a:lnTo>
                    <a:pt x="1162786" y="113766"/>
                  </a:lnTo>
                  <a:lnTo>
                    <a:pt x="1136472" y="141973"/>
                  </a:lnTo>
                  <a:lnTo>
                    <a:pt x="1104265" y="153035"/>
                  </a:lnTo>
                  <a:lnTo>
                    <a:pt x="1112520" y="164211"/>
                  </a:lnTo>
                  <a:lnTo>
                    <a:pt x="1155039" y="143802"/>
                  </a:lnTo>
                  <a:lnTo>
                    <a:pt x="1170432" y="126492"/>
                  </a:lnTo>
                  <a:lnTo>
                    <a:pt x="1174470" y="132422"/>
                  </a:lnTo>
                  <a:lnTo>
                    <a:pt x="1210945" y="158394"/>
                  </a:lnTo>
                  <a:lnTo>
                    <a:pt x="1229233" y="164211"/>
                  </a:lnTo>
                  <a:lnTo>
                    <a:pt x="1236726" y="153035"/>
                  </a:lnTo>
                  <a:close/>
                </a:path>
                <a:path w="1771650" h="168275">
                  <a:moveTo>
                    <a:pt x="1385951" y="110109"/>
                  </a:moveTo>
                  <a:lnTo>
                    <a:pt x="1373124" y="110109"/>
                  </a:lnTo>
                  <a:lnTo>
                    <a:pt x="1373124" y="121666"/>
                  </a:lnTo>
                  <a:lnTo>
                    <a:pt x="1373124" y="151638"/>
                  </a:lnTo>
                  <a:lnTo>
                    <a:pt x="1294257" y="151638"/>
                  </a:lnTo>
                  <a:lnTo>
                    <a:pt x="1294257" y="121666"/>
                  </a:lnTo>
                  <a:lnTo>
                    <a:pt x="1373124" y="121666"/>
                  </a:lnTo>
                  <a:lnTo>
                    <a:pt x="1373124" y="110109"/>
                  </a:lnTo>
                  <a:lnTo>
                    <a:pt x="1281430" y="110109"/>
                  </a:lnTo>
                  <a:lnTo>
                    <a:pt x="1281430" y="163068"/>
                  </a:lnTo>
                  <a:lnTo>
                    <a:pt x="1385951" y="163068"/>
                  </a:lnTo>
                  <a:lnTo>
                    <a:pt x="1385951" y="151638"/>
                  </a:lnTo>
                  <a:lnTo>
                    <a:pt x="1385951" y="121666"/>
                  </a:lnTo>
                  <a:lnTo>
                    <a:pt x="1385951" y="110109"/>
                  </a:lnTo>
                  <a:close/>
                </a:path>
                <a:path w="1771650" h="168275">
                  <a:moveTo>
                    <a:pt x="1392555" y="4318"/>
                  </a:moveTo>
                  <a:lnTo>
                    <a:pt x="1274826" y="4318"/>
                  </a:lnTo>
                  <a:lnTo>
                    <a:pt x="1274826" y="15875"/>
                  </a:lnTo>
                  <a:lnTo>
                    <a:pt x="1392555" y="15875"/>
                  </a:lnTo>
                  <a:lnTo>
                    <a:pt x="1392555" y="4318"/>
                  </a:lnTo>
                  <a:close/>
                </a:path>
                <a:path w="1771650" h="168275">
                  <a:moveTo>
                    <a:pt x="1411605" y="84582"/>
                  </a:moveTo>
                  <a:lnTo>
                    <a:pt x="1340358" y="84582"/>
                  </a:lnTo>
                  <a:lnTo>
                    <a:pt x="1340358" y="63754"/>
                  </a:lnTo>
                  <a:lnTo>
                    <a:pt x="1394714" y="63754"/>
                  </a:lnTo>
                  <a:lnTo>
                    <a:pt x="1394714" y="52451"/>
                  </a:lnTo>
                  <a:lnTo>
                    <a:pt x="1369949" y="52451"/>
                  </a:lnTo>
                  <a:lnTo>
                    <a:pt x="1371727" y="21971"/>
                  </a:lnTo>
                  <a:lnTo>
                    <a:pt x="1358900" y="21971"/>
                  </a:lnTo>
                  <a:lnTo>
                    <a:pt x="1356995" y="52451"/>
                  </a:lnTo>
                  <a:lnTo>
                    <a:pt x="1310386" y="52451"/>
                  </a:lnTo>
                  <a:lnTo>
                    <a:pt x="1308608" y="21971"/>
                  </a:lnTo>
                  <a:lnTo>
                    <a:pt x="1295781" y="21971"/>
                  </a:lnTo>
                  <a:lnTo>
                    <a:pt x="1297432" y="52451"/>
                  </a:lnTo>
                  <a:lnTo>
                    <a:pt x="1272794" y="52451"/>
                  </a:lnTo>
                  <a:lnTo>
                    <a:pt x="1272794" y="63754"/>
                  </a:lnTo>
                  <a:lnTo>
                    <a:pt x="1327150" y="63754"/>
                  </a:lnTo>
                  <a:lnTo>
                    <a:pt x="1327150" y="84582"/>
                  </a:lnTo>
                  <a:lnTo>
                    <a:pt x="1255776" y="84582"/>
                  </a:lnTo>
                  <a:lnTo>
                    <a:pt x="1255776" y="96139"/>
                  </a:lnTo>
                  <a:lnTo>
                    <a:pt x="1411605" y="96139"/>
                  </a:lnTo>
                  <a:lnTo>
                    <a:pt x="1411605" y="84582"/>
                  </a:lnTo>
                  <a:close/>
                </a:path>
                <a:path w="1771650" h="168275">
                  <a:moveTo>
                    <a:pt x="1585341" y="152273"/>
                  </a:moveTo>
                  <a:lnTo>
                    <a:pt x="1571294" y="115951"/>
                  </a:lnTo>
                  <a:lnTo>
                    <a:pt x="1566291" y="102997"/>
                  </a:lnTo>
                  <a:lnTo>
                    <a:pt x="1551051" y="63588"/>
                  </a:lnTo>
                  <a:lnTo>
                    <a:pt x="1551051" y="102997"/>
                  </a:lnTo>
                  <a:lnTo>
                    <a:pt x="1505839" y="102997"/>
                  </a:lnTo>
                  <a:lnTo>
                    <a:pt x="1526032" y="47625"/>
                  </a:lnTo>
                  <a:lnTo>
                    <a:pt x="1526794" y="46101"/>
                  </a:lnTo>
                  <a:lnTo>
                    <a:pt x="1527556" y="43180"/>
                  </a:lnTo>
                  <a:lnTo>
                    <a:pt x="1528191" y="39243"/>
                  </a:lnTo>
                  <a:lnTo>
                    <a:pt x="1528572" y="39243"/>
                  </a:lnTo>
                  <a:lnTo>
                    <a:pt x="1529080" y="42799"/>
                  </a:lnTo>
                  <a:lnTo>
                    <a:pt x="1529842" y="45593"/>
                  </a:lnTo>
                  <a:lnTo>
                    <a:pt x="1530477" y="47625"/>
                  </a:lnTo>
                  <a:lnTo>
                    <a:pt x="1551051" y="102997"/>
                  </a:lnTo>
                  <a:lnTo>
                    <a:pt x="1551051" y="63588"/>
                  </a:lnTo>
                  <a:lnTo>
                    <a:pt x="1541640" y="39243"/>
                  </a:lnTo>
                  <a:lnTo>
                    <a:pt x="1535811" y="24130"/>
                  </a:lnTo>
                  <a:lnTo>
                    <a:pt x="1521460" y="24130"/>
                  </a:lnTo>
                  <a:lnTo>
                    <a:pt x="1472184" y="152273"/>
                  </a:lnTo>
                  <a:lnTo>
                    <a:pt x="1487932" y="152273"/>
                  </a:lnTo>
                  <a:lnTo>
                    <a:pt x="1500886" y="115951"/>
                  </a:lnTo>
                  <a:lnTo>
                    <a:pt x="1555750" y="115951"/>
                  </a:lnTo>
                  <a:lnTo>
                    <a:pt x="1569720" y="152273"/>
                  </a:lnTo>
                  <a:lnTo>
                    <a:pt x="1585341" y="152273"/>
                  </a:lnTo>
                  <a:close/>
                </a:path>
                <a:path w="1771650" h="168275">
                  <a:moveTo>
                    <a:pt x="1675638" y="62357"/>
                  </a:moveTo>
                  <a:lnTo>
                    <a:pt x="1660906" y="31750"/>
                  </a:lnTo>
                  <a:lnTo>
                    <a:pt x="1660906" y="71882"/>
                  </a:lnTo>
                  <a:lnTo>
                    <a:pt x="1658112" y="78613"/>
                  </a:lnTo>
                  <a:lnTo>
                    <a:pt x="1652524" y="83312"/>
                  </a:lnTo>
                  <a:lnTo>
                    <a:pt x="1646936" y="88138"/>
                  </a:lnTo>
                  <a:lnTo>
                    <a:pt x="1638935" y="90551"/>
                  </a:lnTo>
                  <a:lnTo>
                    <a:pt x="1612392" y="90551"/>
                  </a:lnTo>
                  <a:lnTo>
                    <a:pt x="1612392" y="37211"/>
                  </a:lnTo>
                  <a:lnTo>
                    <a:pt x="1630426" y="37211"/>
                  </a:lnTo>
                  <a:lnTo>
                    <a:pt x="1643761" y="38836"/>
                  </a:lnTo>
                  <a:lnTo>
                    <a:pt x="1653286" y="43675"/>
                  </a:lnTo>
                  <a:lnTo>
                    <a:pt x="1659001" y="51739"/>
                  </a:lnTo>
                  <a:lnTo>
                    <a:pt x="1660791" y="62357"/>
                  </a:lnTo>
                  <a:lnTo>
                    <a:pt x="1660906" y="71882"/>
                  </a:lnTo>
                  <a:lnTo>
                    <a:pt x="1660906" y="31750"/>
                  </a:lnTo>
                  <a:lnTo>
                    <a:pt x="1658162" y="29819"/>
                  </a:lnTo>
                  <a:lnTo>
                    <a:pt x="1650885" y="26670"/>
                  </a:lnTo>
                  <a:lnTo>
                    <a:pt x="1642491" y="24777"/>
                  </a:lnTo>
                  <a:lnTo>
                    <a:pt x="1632966" y="24130"/>
                  </a:lnTo>
                  <a:lnTo>
                    <a:pt x="1598295" y="24130"/>
                  </a:lnTo>
                  <a:lnTo>
                    <a:pt x="1598295" y="152273"/>
                  </a:lnTo>
                  <a:lnTo>
                    <a:pt x="1612392" y="152273"/>
                  </a:lnTo>
                  <a:lnTo>
                    <a:pt x="1612392" y="103632"/>
                  </a:lnTo>
                  <a:lnTo>
                    <a:pt x="1629537" y="103632"/>
                  </a:lnTo>
                  <a:lnTo>
                    <a:pt x="1664411" y="90551"/>
                  </a:lnTo>
                  <a:lnTo>
                    <a:pt x="1668183" y="86461"/>
                  </a:lnTo>
                  <a:lnTo>
                    <a:pt x="1672310" y="79298"/>
                  </a:lnTo>
                  <a:lnTo>
                    <a:pt x="1674799" y="71272"/>
                  </a:lnTo>
                  <a:lnTo>
                    <a:pt x="1675638" y="62357"/>
                  </a:lnTo>
                  <a:close/>
                </a:path>
                <a:path w="1771650" h="168275">
                  <a:moveTo>
                    <a:pt x="1771650" y="62357"/>
                  </a:moveTo>
                  <a:lnTo>
                    <a:pt x="1756918" y="31750"/>
                  </a:lnTo>
                  <a:lnTo>
                    <a:pt x="1756918" y="71882"/>
                  </a:lnTo>
                  <a:lnTo>
                    <a:pt x="1754124" y="78613"/>
                  </a:lnTo>
                  <a:lnTo>
                    <a:pt x="1748536" y="83312"/>
                  </a:lnTo>
                  <a:lnTo>
                    <a:pt x="1742948" y="88138"/>
                  </a:lnTo>
                  <a:lnTo>
                    <a:pt x="1734947" y="90551"/>
                  </a:lnTo>
                  <a:lnTo>
                    <a:pt x="1708404" y="90551"/>
                  </a:lnTo>
                  <a:lnTo>
                    <a:pt x="1708404" y="37211"/>
                  </a:lnTo>
                  <a:lnTo>
                    <a:pt x="1726438" y="37211"/>
                  </a:lnTo>
                  <a:lnTo>
                    <a:pt x="1739773" y="38836"/>
                  </a:lnTo>
                  <a:lnTo>
                    <a:pt x="1749298" y="43675"/>
                  </a:lnTo>
                  <a:lnTo>
                    <a:pt x="1755013" y="51739"/>
                  </a:lnTo>
                  <a:lnTo>
                    <a:pt x="1756803" y="62357"/>
                  </a:lnTo>
                  <a:lnTo>
                    <a:pt x="1756918" y="71882"/>
                  </a:lnTo>
                  <a:lnTo>
                    <a:pt x="1756918" y="31750"/>
                  </a:lnTo>
                  <a:lnTo>
                    <a:pt x="1754174" y="29819"/>
                  </a:lnTo>
                  <a:lnTo>
                    <a:pt x="1746897" y="26670"/>
                  </a:lnTo>
                  <a:lnTo>
                    <a:pt x="1738503" y="24777"/>
                  </a:lnTo>
                  <a:lnTo>
                    <a:pt x="1728978" y="24130"/>
                  </a:lnTo>
                  <a:lnTo>
                    <a:pt x="1694307" y="24130"/>
                  </a:lnTo>
                  <a:lnTo>
                    <a:pt x="1694307" y="152273"/>
                  </a:lnTo>
                  <a:lnTo>
                    <a:pt x="1708404" y="152273"/>
                  </a:lnTo>
                  <a:lnTo>
                    <a:pt x="1708404" y="103632"/>
                  </a:lnTo>
                  <a:lnTo>
                    <a:pt x="1725549" y="103632"/>
                  </a:lnTo>
                  <a:lnTo>
                    <a:pt x="1760423" y="90551"/>
                  </a:lnTo>
                  <a:lnTo>
                    <a:pt x="1764195" y="86461"/>
                  </a:lnTo>
                  <a:lnTo>
                    <a:pt x="1768322" y="79298"/>
                  </a:lnTo>
                  <a:lnTo>
                    <a:pt x="1770811" y="71272"/>
                  </a:lnTo>
                  <a:lnTo>
                    <a:pt x="1771650" y="62357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757161" y="5149341"/>
              <a:ext cx="169164" cy="168655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7047611" y="5144008"/>
              <a:ext cx="1797685" cy="169545"/>
            </a:xfrm>
            <a:custGeom>
              <a:avLst/>
              <a:gdLst/>
              <a:ahLst/>
              <a:cxnLst/>
              <a:rect l="l" t="t" r="r" b="b"/>
              <a:pathLst>
                <a:path w="1797684" h="169545">
                  <a:moveTo>
                    <a:pt x="149225" y="80772"/>
                  </a:moveTo>
                  <a:lnTo>
                    <a:pt x="111760" y="64884"/>
                  </a:lnTo>
                  <a:lnTo>
                    <a:pt x="92417" y="45339"/>
                  </a:lnTo>
                  <a:lnTo>
                    <a:pt x="88976" y="40132"/>
                  </a:lnTo>
                  <a:lnTo>
                    <a:pt x="85674" y="31991"/>
                  </a:lnTo>
                  <a:lnTo>
                    <a:pt x="84582" y="24003"/>
                  </a:lnTo>
                  <a:lnTo>
                    <a:pt x="84582" y="15113"/>
                  </a:lnTo>
                  <a:lnTo>
                    <a:pt x="71120" y="15113"/>
                  </a:lnTo>
                  <a:lnTo>
                    <a:pt x="71120" y="24003"/>
                  </a:lnTo>
                  <a:lnTo>
                    <a:pt x="70015" y="31915"/>
                  </a:lnTo>
                  <a:lnTo>
                    <a:pt x="44208" y="65201"/>
                  </a:lnTo>
                  <a:lnTo>
                    <a:pt x="6604" y="80899"/>
                  </a:lnTo>
                  <a:lnTo>
                    <a:pt x="15494" y="91313"/>
                  </a:lnTo>
                  <a:lnTo>
                    <a:pt x="53594" y="72263"/>
                  </a:lnTo>
                  <a:lnTo>
                    <a:pt x="77724" y="45339"/>
                  </a:lnTo>
                  <a:lnTo>
                    <a:pt x="81648" y="51828"/>
                  </a:lnTo>
                  <a:lnTo>
                    <a:pt x="110871" y="77673"/>
                  </a:lnTo>
                  <a:lnTo>
                    <a:pt x="139954" y="91059"/>
                  </a:lnTo>
                  <a:lnTo>
                    <a:pt x="149225" y="80772"/>
                  </a:lnTo>
                  <a:close/>
                </a:path>
                <a:path w="1797684" h="169545">
                  <a:moveTo>
                    <a:pt x="155829" y="129794"/>
                  </a:moveTo>
                  <a:lnTo>
                    <a:pt x="0" y="129794"/>
                  </a:lnTo>
                  <a:lnTo>
                    <a:pt x="0" y="141351"/>
                  </a:lnTo>
                  <a:lnTo>
                    <a:pt x="155829" y="141351"/>
                  </a:lnTo>
                  <a:lnTo>
                    <a:pt x="155829" y="129794"/>
                  </a:lnTo>
                  <a:close/>
                </a:path>
                <a:path w="1797684" h="169545">
                  <a:moveTo>
                    <a:pt x="262636" y="16383"/>
                  </a:moveTo>
                  <a:lnTo>
                    <a:pt x="249809" y="16383"/>
                  </a:lnTo>
                  <a:lnTo>
                    <a:pt x="249809" y="27813"/>
                  </a:lnTo>
                  <a:lnTo>
                    <a:pt x="249809" y="108712"/>
                  </a:lnTo>
                  <a:lnTo>
                    <a:pt x="196342" y="108712"/>
                  </a:lnTo>
                  <a:lnTo>
                    <a:pt x="196342" y="27813"/>
                  </a:lnTo>
                  <a:lnTo>
                    <a:pt x="249809" y="27813"/>
                  </a:lnTo>
                  <a:lnTo>
                    <a:pt x="249809" y="16383"/>
                  </a:lnTo>
                  <a:lnTo>
                    <a:pt x="183261" y="16383"/>
                  </a:lnTo>
                  <a:lnTo>
                    <a:pt x="183261" y="120142"/>
                  </a:lnTo>
                  <a:lnTo>
                    <a:pt x="262636" y="120142"/>
                  </a:lnTo>
                  <a:lnTo>
                    <a:pt x="262636" y="108712"/>
                  </a:lnTo>
                  <a:lnTo>
                    <a:pt x="262636" y="27813"/>
                  </a:lnTo>
                  <a:lnTo>
                    <a:pt x="262636" y="16383"/>
                  </a:lnTo>
                  <a:close/>
                </a:path>
                <a:path w="1797684" h="169545">
                  <a:moveTo>
                    <a:pt x="331978" y="68961"/>
                  </a:moveTo>
                  <a:lnTo>
                    <a:pt x="302895" y="68961"/>
                  </a:lnTo>
                  <a:lnTo>
                    <a:pt x="302895" y="1524"/>
                  </a:lnTo>
                  <a:lnTo>
                    <a:pt x="289941" y="1524"/>
                  </a:lnTo>
                  <a:lnTo>
                    <a:pt x="289941" y="169545"/>
                  </a:lnTo>
                  <a:lnTo>
                    <a:pt x="302895" y="169545"/>
                  </a:lnTo>
                  <a:lnTo>
                    <a:pt x="302895" y="80518"/>
                  </a:lnTo>
                  <a:lnTo>
                    <a:pt x="331978" y="80518"/>
                  </a:lnTo>
                  <a:lnTo>
                    <a:pt x="331978" y="68961"/>
                  </a:lnTo>
                  <a:close/>
                </a:path>
                <a:path w="1797684" h="169545">
                  <a:moveTo>
                    <a:pt x="478917" y="88277"/>
                  </a:moveTo>
                  <a:lnTo>
                    <a:pt x="382397" y="88277"/>
                  </a:lnTo>
                  <a:lnTo>
                    <a:pt x="382397" y="65278"/>
                  </a:lnTo>
                  <a:lnTo>
                    <a:pt x="471424" y="65278"/>
                  </a:lnTo>
                  <a:lnTo>
                    <a:pt x="471424" y="53594"/>
                  </a:lnTo>
                  <a:lnTo>
                    <a:pt x="382397" y="53594"/>
                  </a:lnTo>
                  <a:lnTo>
                    <a:pt x="382397" y="29337"/>
                  </a:lnTo>
                  <a:lnTo>
                    <a:pt x="476123" y="29337"/>
                  </a:lnTo>
                  <a:lnTo>
                    <a:pt x="476123" y="17907"/>
                  </a:lnTo>
                  <a:lnTo>
                    <a:pt x="369570" y="17907"/>
                  </a:lnTo>
                  <a:lnTo>
                    <a:pt x="369570" y="99822"/>
                  </a:lnTo>
                  <a:lnTo>
                    <a:pt x="478917" y="99822"/>
                  </a:lnTo>
                  <a:lnTo>
                    <a:pt x="478917" y="88277"/>
                  </a:lnTo>
                  <a:close/>
                </a:path>
                <a:path w="1797684" h="169545">
                  <a:moveTo>
                    <a:pt x="500253" y="131572"/>
                  </a:moveTo>
                  <a:lnTo>
                    <a:pt x="344424" y="131572"/>
                  </a:lnTo>
                  <a:lnTo>
                    <a:pt x="344424" y="143129"/>
                  </a:lnTo>
                  <a:lnTo>
                    <a:pt x="500253" y="143129"/>
                  </a:lnTo>
                  <a:lnTo>
                    <a:pt x="500253" y="131572"/>
                  </a:lnTo>
                  <a:close/>
                </a:path>
                <a:path w="1797684" h="169545">
                  <a:moveTo>
                    <a:pt x="649732" y="55245"/>
                  </a:moveTo>
                  <a:lnTo>
                    <a:pt x="554736" y="55245"/>
                  </a:lnTo>
                  <a:lnTo>
                    <a:pt x="554736" y="39497"/>
                  </a:lnTo>
                  <a:lnTo>
                    <a:pt x="644652" y="39497"/>
                  </a:lnTo>
                  <a:lnTo>
                    <a:pt x="644652" y="29591"/>
                  </a:lnTo>
                  <a:lnTo>
                    <a:pt x="554736" y="29591"/>
                  </a:lnTo>
                  <a:lnTo>
                    <a:pt x="554736" y="14986"/>
                  </a:lnTo>
                  <a:lnTo>
                    <a:pt x="647446" y="14986"/>
                  </a:lnTo>
                  <a:lnTo>
                    <a:pt x="647446" y="4445"/>
                  </a:lnTo>
                  <a:lnTo>
                    <a:pt x="542036" y="4445"/>
                  </a:lnTo>
                  <a:lnTo>
                    <a:pt x="542036" y="65532"/>
                  </a:lnTo>
                  <a:lnTo>
                    <a:pt x="649732" y="65532"/>
                  </a:lnTo>
                  <a:lnTo>
                    <a:pt x="649732" y="55245"/>
                  </a:lnTo>
                  <a:close/>
                </a:path>
                <a:path w="1797684" h="169545">
                  <a:moveTo>
                    <a:pt x="651256" y="157480"/>
                  </a:moveTo>
                  <a:lnTo>
                    <a:pt x="554228" y="157480"/>
                  </a:lnTo>
                  <a:lnTo>
                    <a:pt x="554228" y="141605"/>
                  </a:lnTo>
                  <a:lnTo>
                    <a:pt x="647446" y="141605"/>
                  </a:lnTo>
                  <a:lnTo>
                    <a:pt x="647446" y="106172"/>
                  </a:lnTo>
                  <a:lnTo>
                    <a:pt x="541401" y="106172"/>
                  </a:lnTo>
                  <a:lnTo>
                    <a:pt x="541401" y="116713"/>
                  </a:lnTo>
                  <a:lnTo>
                    <a:pt x="634746" y="116713"/>
                  </a:lnTo>
                  <a:lnTo>
                    <a:pt x="634746" y="131445"/>
                  </a:lnTo>
                  <a:lnTo>
                    <a:pt x="541401" y="131445"/>
                  </a:lnTo>
                  <a:lnTo>
                    <a:pt x="541401" y="167767"/>
                  </a:lnTo>
                  <a:lnTo>
                    <a:pt x="651256" y="167767"/>
                  </a:lnTo>
                  <a:lnTo>
                    <a:pt x="651256" y="157480"/>
                  </a:lnTo>
                  <a:close/>
                </a:path>
                <a:path w="1797684" h="169545">
                  <a:moveTo>
                    <a:pt x="672465" y="80518"/>
                  </a:moveTo>
                  <a:lnTo>
                    <a:pt x="516636" y="80518"/>
                  </a:lnTo>
                  <a:lnTo>
                    <a:pt x="516636" y="90932"/>
                  </a:lnTo>
                  <a:lnTo>
                    <a:pt x="672465" y="90932"/>
                  </a:lnTo>
                  <a:lnTo>
                    <a:pt x="672465" y="80518"/>
                  </a:lnTo>
                  <a:close/>
                </a:path>
                <a:path w="1797684" h="169545">
                  <a:moveTo>
                    <a:pt x="802640" y="116459"/>
                  </a:moveTo>
                  <a:lnTo>
                    <a:pt x="801497" y="108712"/>
                  </a:lnTo>
                  <a:lnTo>
                    <a:pt x="800989" y="105156"/>
                  </a:lnTo>
                  <a:lnTo>
                    <a:pt x="789838" y="106730"/>
                  </a:lnTo>
                  <a:lnTo>
                    <a:pt x="774534" y="107848"/>
                  </a:lnTo>
                  <a:lnTo>
                    <a:pt x="755078" y="108496"/>
                  </a:lnTo>
                  <a:lnTo>
                    <a:pt x="731520" y="108712"/>
                  </a:lnTo>
                  <a:lnTo>
                    <a:pt x="720090" y="108712"/>
                  </a:lnTo>
                  <a:lnTo>
                    <a:pt x="720090" y="15875"/>
                  </a:lnTo>
                  <a:lnTo>
                    <a:pt x="707009" y="15875"/>
                  </a:lnTo>
                  <a:lnTo>
                    <a:pt x="707009" y="120269"/>
                  </a:lnTo>
                  <a:lnTo>
                    <a:pt x="743775" y="120040"/>
                  </a:lnTo>
                  <a:lnTo>
                    <a:pt x="771969" y="119316"/>
                  </a:lnTo>
                  <a:lnTo>
                    <a:pt x="791591" y="118135"/>
                  </a:lnTo>
                  <a:lnTo>
                    <a:pt x="802640" y="116459"/>
                  </a:lnTo>
                  <a:close/>
                </a:path>
                <a:path w="1797684" h="169545">
                  <a:moveTo>
                    <a:pt x="828548" y="1524"/>
                  </a:moveTo>
                  <a:lnTo>
                    <a:pt x="815467" y="1524"/>
                  </a:lnTo>
                  <a:lnTo>
                    <a:pt x="815467" y="169545"/>
                  </a:lnTo>
                  <a:lnTo>
                    <a:pt x="828548" y="169545"/>
                  </a:lnTo>
                  <a:lnTo>
                    <a:pt x="828548" y="1524"/>
                  </a:lnTo>
                  <a:close/>
                </a:path>
                <a:path w="1797684" h="169545">
                  <a:moveTo>
                    <a:pt x="996823" y="121666"/>
                  </a:moveTo>
                  <a:lnTo>
                    <a:pt x="972312" y="89027"/>
                  </a:lnTo>
                  <a:lnTo>
                    <a:pt x="967549" y="77724"/>
                  </a:lnTo>
                  <a:lnTo>
                    <a:pt x="964590" y="68135"/>
                  </a:lnTo>
                  <a:lnTo>
                    <a:pt x="962660" y="57708"/>
                  </a:lnTo>
                  <a:lnTo>
                    <a:pt x="962025" y="47244"/>
                  </a:lnTo>
                  <a:lnTo>
                    <a:pt x="962025" y="13843"/>
                  </a:lnTo>
                  <a:lnTo>
                    <a:pt x="949198" y="13843"/>
                  </a:lnTo>
                  <a:lnTo>
                    <a:pt x="948474" y="57899"/>
                  </a:lnTo>
                  <a:lnTo>
                    <a:pt x="931837" y="101739"/>
                  </a:lnTo>
                  <a:lnTo>
                    <a:pt x="911479" y="124206"/>
                  </a:lnTo>
                  <a:lnTo>
                    <a:pt x="921766" y="132461"/>
                  </a:lnTo>
                  <a:lnTo>
                    <a:pt x="947216" y="98158"/>
                  </a:lnTo>
                  <a:lnTo>
                    <a:pt x="955421" y="77724"/>
                  </a:lnTo>
                  <a:lnTo>
                    <a:pt x="960742" y="92354"/>
                  </a:lnTo>
                  <a:lnTo>
                    <a:pt x="967778" y="105956"/>
                  </a:lnTo>
                  <a:lnTo>
                    <a:pt x="976503" y="118554"/>
                  </a:lnTo>
                  <a:lnTo>
                    <a:pt x="986917" y="130175"/>
                  </a:lnTo>
                  <a:lnTo>
                    <a:pt x="996823" y="121666"/>
                  </a:lnTo>
                  <a:close/>
                </a:path>
                <a:path w="1797684" h="169545">
                  <a:moveTo>
                    <a:pt x="1022858" y="4953"/>
                  </a:moveTo>
                  <a:lnTo>
                    <a:pt x="1010031" y="4953"/>
                  </a:lnTo>
                  <a:lnTo>
                    <a:pt x="1010031" y="59436"/>
                  </a:lnTo>
                  <a:lnTo>
                    <a:pt x="980694" y="59436"/>
                  </a:lnTo>
                  <a:lnTo>
                    <a:pt x="980694" y="70993"/>
                  </a:lnTo>
                  <a:lnTo>
                    <a:pt x="1010031" y="70993"/>
                  </a:lnTo>
                  <a:lnTo>
                    <a:pt x="1010031" y="164338"/>
                  </a:lnTo>
                  <a:lnTo>
                    <a:pt x="1022858" y="164338"/>
                  </a:lnTo>
                  <a:lnTo>
                    <a:pt x="1022858" y="4953"/>
                  </a:lnTo>
                  <a:close/>
                </a:path>
                <a:path w="1797684" h="169545">
                  <a:moveTo>
                    <a:pt x="1053465" y="1524"/>
                  </a:moveTo>
                  <a:lnTo>
                    <a:pt x="1040511" y="1524"/>
                  </a:lnTo>
                  <a:lnTo>
                    <a:pt x="1040511" y="169545"/>
                  </a:lnTo>
                  <a:lnTo>
                    <a:pt x="1053465" y="169545"/>
                  </a:lnTo>
                  <a:lnTo>
                    <a:pt x="1053465" y="1524"/>
                  </a:lnTo>
                  <a:close/>
                </a:path>
                <a:path w="1797684" h="169545">
                  <a:moveTo>
                    <a:pt x="1185799" y="83185"/>
                  </a:moveTo>
                  <a:lnTo>
                    <a:pt x="1150289" y="58051"/>
                  </a:lnTo>
                  <a:lnTo>
                    <a:pt x="1142746" y="38354"/>
                  </a:lnTo>
                  <a:lnTo>
                    <a:pt x="1142746" y="30988"/>
                  </a:lnTo>
                  <a:lnTo>
                    <a:pt x="1180973" y="30988"/>
                  </a:lnTo>
                  <a:lnTo>
                    <a:pt x="1180973" y="19558"/>
                  </a:lnTo>
                  <a:lnTo>
                    <a:pt x="1142746" y="19558"/>
                  </a:lnTo>
                  <a:lnTo>
                    <a:pt x="1142746" y="0"/>
                  </a:lnTo>
                  <a:lnTo>
                    <a:pt x="1129665" y="0"/>
                  </a:lnTo>
                  <a:lnTo>
                    <a:pt x="1129665" y="19558"/>
                  </a:lnTo>
                  <a:lnTo>
                    <a:pt x="1091184" y="19558"/>
                  </a:lnTo>
                  <a:lnTo>
                    <a:pt x="1091184" y="30988"/>
                  </a:lnTo>
                  <a:lnTo>
                    <a:pt x="1129538" y="30988"/>
                  </a:lnTo>
                  <a:lnTo>
                    <a:pt x="1129538" y="38354"/>
                  </a:lnTo>
                  <a:lnTo>
                    <a:pt x="1109992" y="72986"/>
                  </a:lnTo>
                  <a:lnTo>
                    <a:pt x="1085723" y="87376"/>
                  </a:lnTo>
                  <a:lnTo>
                    <a:pt x="1095375" y="97282"/>
                  </a:lnTo>
                  <a:lnTo>
                    <a:pt x="1108938" y="89052"/>
                  </a:lnTo>
                  <a:lnTo>
                    <a:pt x="1120305" y="79768"/>
                  </a:lnTo>
                  <a:lnTo>
                    <a:pt x="1129461" y="69430"/>
                  </a:lnTo>
                  <a:lnTo>
                    <a:pt x="1136396" y="58051"/>
                  </a:lnTo>
                  <a:lnTo>
                    <a:pt x="1143495" y="68491"/>
                  </a:lnTo>
                  <a:lnTo>
                    <a:pt x="1152613" y="77939"/>
                  </a:lnTo>
                  <a:lnTo>
                    <a:pt x="1163789" y="86347"/>
                  </a:lnTo>
                  <a:lnTo>
                    <a:pt x="1177036" y="93726"/>
                  </a:lnTo>
                  <a:lnTo>
                    <a:pt x="1185799" y="83185"/>
                  </a:lnTo>
                  <a:close/>
                </a:path>
                <a:path w="1797684" h="169545">
                  <a:moveTo>
                    <a:pt x="1221359" y="107823"/>
                  </a:moveTo>
                  <a:lnTo>
                    <a:pt x="1112139" y="107823"/>
                  </a:lnTo>
                  <a:lnTo>
                    <a:pt x="1112139" y="119507"/>
                  </a:lnTo>
                  <a:lnTo>
                    <a:pt x="1208405" y="119507"/>
                  </a:lnTo>
                  <a:lnTo>
                    <a:pt x="1208405" y="169545"/>
                  </a:lnTo>
                  <a:lnTo>
                    <a:pt x="1221359" y="169545"/>
                  </a:lnTo>
                  <a:lnTo>
                    <a:pt x="1221359" y="107823"/>
                  </a:lnTo>
                  <a:close/>
                </a:path>
                <a:path w="1797684" h="169545">
                  <a:moveTo>
                    <a:pt x="1221359" y="1524"/>
                  </a:moveTo>
                  <a:lnTo>
                    <a:pt x="1208405" y="1524"/>
                  </a:lnTo>
                  <a:lnTo>
                    <a:pt x="1208405" y="46355"/>
                  </a:lnTo>
                  <a:lnTo>
                    <a:pt x="1171829" y="46355"/>
                  </a:lnTo>
                  <a:lnTo>
                    <a:pt x="1171829" y="58051"/>
                  </a:lnTo>
                  <a:lnTo>
                    <a:pt x="1208405" y="58051"/>
                  </a:lnTo>
                  <a:lnTo>
                    <a:pt x="1208405" y="98425"/>
                  </a:lnTo>
                  <a:lnTo>
                    <a:pt x="1221359" y="98425"/>
                  </a:lnTo>
                  <a:lnTo>
                    <a:pt x="1221359" y="1524"/>
                  </a:lnTo>
                  <a:close/>
                </a:path>
                <a:path w="1797684" h="169545">
                  <a:moveTo>
                    <a:pt x="1413510" y="116713"/>
                  </a:moveTo>
                  <a:lnTo>
                    <a:pt x="1380744" y="82689"/>
                  </a:lnTo>
                  <a:lnTo>
                    <a:pt x="1375283" y="71628"/>
                  </a:lnTo>
                  <a:lnTo>
                    <a:pt x="1371701" y="61582"/>
                  </a:lnTo>
                  <a:lnTo>
                    <a:pt x="1369428" y="50876"/>
                  </a:lnTo>
                  <a:lnTo>
                    <a:pt x="1368717" y="40640"/>
                  </a:lnTo>
                  <a:lnTo>
                    <a:pt x="1368679" y="13208"/>
                  </a:lnTo>
                  <a:lnTo>
                    <a:pt x="1355725" y="13208"/>
                  </a:lnTo>
                  <a:lnTo>
                    <a:pt x="1355725" y="40640"/>
                  </a:lnTo>
                  <a:lnTo>
                    <a:pt x="1354950" y="51841"/>
                  </a:lnTo>
                  <a:lnTo>
                    <a:pt x="1336827" y="95072"/>
                  </a:lnTo>
                  <a:lnTo>
                    <a:pt x="1310513" y="120269"/>
                  </a:lnTo>
                  <a:lnTo>
                    <a:pt x="1320546" y="129032"/>
                  </a:lnTo>
                  <a:lnTo>
                    <a:pt x="1351876" y="93649"/>
                  </a:lnTo>
                  <a:lnTo>
                    <a:pt x="1362329" y="71628"/>
                  </a:lnTo>
                  <a:lnTo>
                    <a:pt x="1364589" y="77825"/>
                  </a:lnTo>
                  <a:lnTo>
                    <a:pt x="1390726" y="114795"/>
                  </a:lnTo>
                  <a:lnTo>
                    <a:pt x="1404366" y="127000"/>
                  </a:lnTo>
                  <a:lnTo>
                    <a:pt x="1413510" y="116713"/>
                  </a:lnTo>
                  <a:close/>
                </a:path>
                <a:path w="1797684" h="169545">
                  <a:moveTo>
                    <a:pt x="1450340" y="1524"/>
                  </a:moveTo>
                  <a:lnTo>
                    <a:pt x="1437259" y="1524"/>
                  </a:lnTo>
                  <a:lnTo>
                    <a:pt x="1437259" y="169545"/>
                  </a:lnTo>
                  <a:lnTo>
                    <a:pt x="1450340" y="169545"/>
                  </a:lnTo>
                  <a:lnTo>
                    <a:pt x="1450340" y="1524"/>
                  </a:lnTo>
                  <a:close/>
                </a:path>
                <a:path w="1797684" h="169545">
                  <a:moveTo>
                    <a:pt x="1632077" y="80772"/>
                  </a:moveTo>
                  <a:lnTo>
                    <a:pt x="1594612" y="64884"/>
                  </a:lnTo>
                  <a:lnTo>
                    <a:pt x="1575269" y="45339"/>
                  </a:lnTo>
                  <a:lnTo>
                    <a:pt x="1571828" y="40132"/>
                  </a:lnTo>
                  <a:lnTo>
                    <a:pt x="1568526" y="31991"/>
                  </a:lnTo>
                  <a:lnTo>
                    <a:pt x="1567434" y="24003"/>
                  </a:lnTo>
                  <a:lnTo>
                    <a:pt x="1567434" y="15113"/>
                  </a:lnTo>
                  <a:lnTo>
                    <a:pt x="1553972" y="15113"/>
                  </a:lnTo>
                  <a:lnTo>
                    <a:pt x="1553972" y="24003"/>
                  </a:lnTo>
                  <a:lnTo>
                    <a:pt x="1552867" y="31915"/>
                  </a:lnTo>
                  <a:lnTo>
                    <a:pt x="1527060" y="65201"/>
                  </a:lnTo>
                  <a:lnTo>
                    <a:pt x="1489456" y="80899"/>
                  </a:lnTo>
                  <a:lnTo>
                    <a:pt x="1498346" y="91313"/>
                  </a:lnTo>
                  <a:lnTo>
                    <a:pt x="1536446" y="72263"/>
                  </a:lnTo>
                  <a:lnTo>
                    <a:pt x="1560576" y="45339"/>
                  </a:lnTo>
                  <a:lnTo>
                    <a:pt x="1564500" y="51828"/>
                  </a:lnTo>
                  <a:lnTo>
                    <a:pt x="1593723" y="77673"/>
                  </a:lnTo>
                  <a:lnTo>
                    <a:pt x="1622806" y="91059"/>
                  </a:lnTo>
                  <a:lnTo>
                    <a:pt x="1632077" y="80772"/>
                  </a:lnTo>
                  <a:close/>
                </a:path>
                <a:path w="1797684" h="169545">
                  <a:moveTo>
                    <a:pt x="1638681" y="129794"/>
                  </a:moveTo>
                  <a:lnTo>
                    <a:pt x="1482852" y="129794"/>
                  </a:lnTo>
                  <a:lnTo>
                    <a:pt x="1482852" y="141351"/>
                  </a:lnTo>
                  <a:lnTo>
                    <a:pt x="1638681" y="141351"/>
                  </a:lnTo>
                  <a:lnTo>
                    <a:pt x="1638681" y="129794"/>
                  </a:lnTo>
                  <a:close/>
                </a:path>
                <a:path w="1797684" h="169545">
                  <a:moveTo>
                    <a:pt x="1738503" y="88519"/>
                  </a:moveTo>
                  <a:lnTo>
                    <a:pt x="1737753" y="78994"/>
                  </a:lnTo>
                  <a:lnTo>
                    <a:pt x="1737614" y="77101"/>
                  </a:lnTo>
                  <a:lnTo>
                    <a:pt x="1727962" y="77927"/>
                  </a:lnTo>
                  <a:lnTo>
                    <a:pt x="1715782" y="78524"/>
                  </a:lnTo>
                  <a:lnTo>
                    <a:pt x="1701050" y="78879"/>
                  </a:lnTo>
                  <a:lnTo>
                    <a:pt x="1683766" y="78994"/>
                  </a:lnTo>
                  <a:lnTo>
                    <a:pt x="1683766" y="56527"/>
                  </a:lnTo>
                  <a:lnTo>
                    <a:pt x="1721104" y="56527"/>
                  </a:lnTo>
                  <a:lnTo>
                    <a:pt x="1721104" y="45339"/>
                  </a:lnTo>
                  <a:lnTo>
                    <a:pt x="1683766" y="45339"/>
                  </a:lnTo>
                  <a:lnTo>
                    <a:pt x="1683766" y="21463"/>
                  </a:lnTo>
                  <a:lnTo>
                    <a:pt x="1735201" y="21463"/>
                  </a:lnTo>
                  <a:lnTo>
                    <a:pt x="1735201" y="10160"/>
                  </a:lnTo>
                  <a:lnTo>
                    <a:pt x="1670939" y="10160"/>
                  </a:lnTo>
                  <a:lnTo>
                    <a:pt x="1670939" y="90424"/>
                  </a:lnTo>
                  <a:lnTo>
                    <a:pt x="1691652" y="90309"/>
                  </a:lnTo>
                  <a:lnTo>
                    <a:pt x="1709813" y="89954"/>
                  </a:lnTo>
                  <a:lnTo>
                    <a:pt x="1725422" y="89357"/>
                  </a:lnTo>
                  <a:lnTo>
                    <a:pt x="1738503" y="88519"/>
                  </a:lnTo>
                  <a:close/>
                </a:path>
                <a:path w="1797684" h="169545">
                  <a:moveTo>
                    <a:pt x="1767332" y="4953"/>
                  </a:moveTo>
                  <a:lnTo>
                    <a:pt x="1754632" y="4953"/>
                  </a:lnTo>
                  <a:lnTo>
                    <a:pt x="1754632" y="43815"/>
                  </a:lnTo>
                  <a:lnTo>
                    <a:pt x="1731645" y="43815"/>
                  </a:lnTo>
                  <a:lnTo>
                    <a:pt x="1731645" y="55372"/>
                  </a:lnTo>
                  <a:lnTo>
                    <a:pt x="1754632" y="55372"/>
                  </a:lnTo>
                  <a:lnTo>
                    <a:pt x="1754632" y="96266"/>
                  </a:lnTo>
                  <a:lnTo>
                    <a:pt x="1767332" y="96266"/>
                  </a:lnTo>
                  <a:lnTo>
                    <a:pt x="1767332" y="4953"/>
                  </a:lnTo>
                  <a:close/>
                </a:path>
                <a:path w="1797684" h="169545">
                  <a:moveTo>
                    <a:pt x="1797685" y="105537"/>
                  </a:moveTo>
                  <a:lnTo>
                    <a:pt x="1784858" y="105537"/>
                  </a:lnTo>
                  <a:lnTo>
                    <a:pt x="1784858" y="116967"/>
                  </a:lnTo>
                  <a:lnTo>
                    <a:pt x="1784858" y="153543"/>
                  </a:lnTo>
                  <a:lnTo>
                    <a:pt x="1705356" y="153543"/>
                  </a:lnTo>
                  <a:lnTo>
                    <a:pt x="1705356" y="116967"/>
                  </a:lnTo>
                  <a:lnTo>
                    <a:pt x="1784858" y="116967"/>
                  </a:lnTo>
                  <a:lnTo>
                    <a:pt x="1784858" y="105537"/>
                  </a:lnTo>
                  <a:lnTo>
                    <a:pt x="1692529" y="105537"/>
                  </a:lnTo>
                  <a:lnTo>
                    <a:pt x="1692529" y="164846"/>
                  </a:lnTo>
                  <a:lnTo>
                    <a:pt x="1797685" y="164846"/>
                  </a:lnTo>
                  <a:lnTo>
                    <a:pt x="1797685" y="153543"/>
                  </a:lnTo>
                  <a:lnTo>
                    <a:pt x="1797685" y="116967"/>
                  </a:lnTo>
                  <a:lnTo>
                    <a:pt x="1797685" y="105537"/>
                  </a:lnTo>
                  <a:close/>
                </a:path>
                <a:path w="1797684" h="169545">
                  <a:moveTo>
                    <a:pt x="1797685" y="1524"/>
                  </a:moveTo>
                  <a:lnTo>
                    <a:pt x="1784731" y="1524"/>
                  </a:lnTo>
                  <a:lnTo>
                    <a:pt x="1784731" y="96266"/>
                  </a:lnTo>
                  <a:lnTo>
                    <a:pt x="1797685" y="96266"/>
                  </a:lnTo>
                  <a:lnTo>
                    <a:pt x="1797685" y="1524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5459"/>
            <a:chOff x="0" y="0"/>
            <a:chExt cx="9906000" cy="6855459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712579" y="6676745"/>
              <a:ext cx="99589" cy="7587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8640" y="998219"/>
              <a:ext cx="196595" cy="19811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764870" y="472312"/>
              <a:ext cx="1885950" cy="715645"/>
            </a:xfrm>
            <a:custGeom>
              <a:avLst/>
              <a:gdLst/>
              <a:ahLst/>
              <a:cxnLst/>
              <a:rect l="l" t="t" r="r" b="b"/>
              <a:pathLst>
                <a:path w="1885950" h="715644">
                  <a:moveTo>
                    <a:pt x="158496" y="197231"/>
                  </a:moveTo>
                  <a:lnTo>
                    <a:pt x="145897" y="187706"/>
                  </a:lnTo>
                  <a:lnTo>
                    <a:pt x="134708" y="177025"/>
                  </a:lnTo>
                  <a:lnTo>
                    <a:pt x="124955" y="165176"/>
                  </a:lnTo>
                  <a:lnTo>
                    <a:pt x="123367" y="162687"/>
                  </a:lnTo>
                  <a:lnTo>
                    <a:pt x="116624" y="152146"/>
                  </a:lnTo>
                  <a:lnTo>
                    <a:pt x="109956" y="138366"/>
                  </a:lnTo>
                  <a:lnTo>
                    <a:pt x="105194" y="124053"/>
                  </a:lnTo>
                  <a:lnTo>
                    <a:pt x="102336" y="109220"/>
                  </a:lnTo>
                  <a:lnTo>
                    <a:pt x="101384" y="93853"/>
                  </a:lnTo>
                  <a:lnTo>
                    <a:pt x="101384" y="57404"/>
                  </a:lnTo>
                  <a:lnTo>
                    <a:pt x="147040" y="57404"/>
                  </a:lnTo>
                  <a:lnTo>
                    <a:pt x="147040" y="25146"/>
                  </a:lnTo>
                  <a:lnTo>
                    <a:pt x="12382" y="25146"/>
                  </a:lnTo>
                  <a:lnTo>
                    <a:pt x="12382" y="57404"/>
                  </a:lnTo>
                  <a:lnTo>
                    <a:pt x="63766" y="57404"/>
                  </a:lnTo>
                  <a:lnTo>
                    <a:pt x="63766" y="90424"/>
                  </a:lnTo>
                  <a:lnTo>
                    <a:pt x="54406" y="141592"/>
                  </a:lnTo>
                  <a:lnTo>
                    <a:pt x="27025" y="185458"/>
                  </a:lnTo>
                  <a:lnTo>
                    <a:pt x="0" y="208407"/>
                  </a:lnTo>
                  <a:lnTo>
                    <a:pt x="28486" y="232664"/>
                  </a:lnTo>
                  <a:lnTo>
                    <a:pt x="59664" y="200152"/>
                  </a:lnTo>
                  <a:lnTo>
                    <a:pt x="82651" y="162687"/>
                  </a:lnTo>
                  <a:lnTo>
                    <a:pt x="86194" y="169532"/>
                  </a:lnTo>
                  <a:lnTo>
                    <a:pt x="111671" y="203492"/>
                  </a:lnTo>
                  <a:lnTo>
                    <a:pt x="132181" y="222885"/>
                  </a:lnTo>
                  <a:lnTo>
                    <a:pt x="158496" y="197231"/>
                  </a:lnTo>
                  <a:close/>
                </a:path>
                <a:path w="1885950" h="715644">
                  <a:moveTo>
                    <a:pt x="205181" y="615823"/>
                  </a:moveTo>
                  <a:lnTo>
                    <a:pt x="165874" y="600024"/>
                  </a:lnTo>
                  <a:lnTo>
                    <a:pt x="155244" y="591058"/>
                  </a:lnTo>
                  <a:lnTo>
                    <a:pt x="148882" y="584073"/>
                  </a:lnTo>
                  <a:lnTo>
                    <a:pt x="143522" y="576046"/>
                  </a:lnTo>
                  <a:lnTo>
                    <a:pt x="140296" y="568261"/>
                  </a:lnTo>
                  <a:lnTo>
                    <a:pt x="139230" y="560705"/>
                  </a:lnTo>
                  <a:lnTo>
                    <a:pt x="139230" y="547370"/>
                  </a:lnTo>
                  <a:lnTo>
                    <a:pt x="115608" y="547370"/>
                  </a:lnTo>
                  <a:lnTo>
                    <a:pt x="115608" y="560705"/>
                  </a:lnTo>
                  <a:lnTo>
                    <a:pt x="114528" y="568401"/>
                  </a:lnTo>
                  <a:lnTo>
                    <a:pt x="88938" y="600062"/>
                  </a:lnTo>
                  <a:lnTo>
                    <a:pt x="49288" y="615823"/>
                  </a:lnTo>
                  <a:lnTo>
                    <a:pt x="62865" y="633984"/>
                  </a:lnTo>
                  <a:lnTo>
                    <a:pt x="100304" y="616712"/>
                  </a:lnTo>
                  <a:lnTo>
                    <a:pt x="127228" y="591058"/>
                  </a:lnTo>
                  <a:lnTo>
                    <a:pt x="132422" y="597560"/>
                  </a:lnTo>
                  <a:lnTo>
                    <a:pt x="163537" y="621728"/>
                  </a:lnTo>
                  <a:lnTo>
                    <a:pt x="191604" y="633730"/>
                  </a:lnTo>
                  <a:lnTo>
                    <a:pt x="205181" y="615823"/>
                  </a:lnTo>
                  <a:close/>
                </a:path>
                <a:path w="1885950" h="715644">
                  <a:moveTo>
                    <a:pt x="206629" y="6096"/>
                  </a:moveTo>
                  <a:lnTo>
                    <a:pt x="168249" y="6096"/>
                  </a:lnTo>
                  <a:lnTo>
                    <a:pt x="168249" y="98298"/>
                  </a:lnTo>
                  <a:lnTo>
                    <a:pt x="127076" y="98298"/>
                  </a:lnTo>
                  <a:lnTo>
                    <a:pt x="127076" y="129794"/>
                  </a:lnTo>
                  <a:lnTo>
                    <a:pt x="168249" y="129794"/>
                  </a:lnTo>
                  <a:lnTo>
                    <a:pt x="168249" y="289814"/>
                  </a:lnTo>
                  <a:lnTo>
                    <a:pt x="206629" y="289814"/>
                  </a:lnTo>
                  <a:lnTo>
                    <a:pt x="206629" y="6096"/>
                  </a:lnTo>
                  <a:close/>
                </a:path>
                <a:path w="1885950" h="715644">
                  <a:moveTo>
                    <a:pt x="210667" y="669417"/>
                  </a:moveTo>
                  <a:lnTo>
                    <a:pt x="44170" y="669417"/>
                  </a:lnTo>
                  <a:lnTo>
                    <a:pt x="44170" y="688594"/>
                  </a:lnTo>
                  <a:lnTo>
                    <a:pt x="210667" y="688594"/>
                  </a:lnTo>
                  <a:lnTo>
                    <a:pt x="210667" y="669417"/>
                  </a:lnTo>
                  <a:close/>
                </a:path>
                <a:path w="1885950" h="715644">
                  <a:moveTo>
                    <a:pt x="267462" y="0"/>
                  </a:moveTo>
                  <a:lnTo>
                    <a:pt x="228917" y="0"/>
                  </a:lnTo>
                  <a:lnTo>
                    <a:pt x="228917" y="298577"/>
                  </a:lnTo>
                  <a:lnTo>
                    <a:pt x="267462" y="298577"/>
                  </a:lnTo>
                  <a:lnTo>
                    <a:pt x="267462" y="0"/>
                  </a:lnTo>
                  <a:close/>
                </a:path>
                <a:path w="1885950" h="715644">
                  <a:moveTo>
                    <a:pt x="310667" y="551053"/>
                  </a:moveTo>
                  <a:lnTo>
                    <a:pt x="287604" y="551053"/>
                  </a:lnTo>
                  <a:lnTo>
                    <a:pt x="287604" y="570484"/>
                  </a:lnTo>
                  <a:lnTo>
                    <a:pt x="287604" y="645160"/>
                  </a:lnTo>
                  <a:lnTo>
                    <a:pt x="247040" y="645160"/>
                  </a:lnTo>
                  <a:lnTo>
                    <a:pt x="247040" y="570484"/>
                  </a:lnTo>
                  <a:lnTo>
                    <a:pt x="287604" y="570484"/>
                  </a:lnTo>
                  <a:lnTo>
                    <a:pt x="287604" y="551053"/>
                  </a:lnTo>
                  <a:lnTo>
                    <a:pt x="223786" y="551053"/>
                  </a:lnTo>
                  <a:lnTo>
                    <a:pt x="223786" y="664718"/>
                  </a:lnTo>
                  <a:lnTo>
                    <a:pt x="310667" y="664718"/>
                  </a:lnTo>
                  <a:lnTo>
                    <a:pt x="310667" y="645160"/>
                  </a:lnTo>
                  <a:lnTo>
                    <a:pt x="310667" y="570484"/>
                  </a:lnTo>
                  <a:lnTo>
                    <a:pt x="310667" y="551053"/>
                  </a:lnTo>
                  <a:close/>
                </a:path>
                <a:path w="1885950" h="715644">
                  <a:moveTo>
                    <a:pt x="387502" y="604774"/>
                  </a:moveTo>
                  <a:lnTo>
                    <a:pt x="359410" y="604774"/>
                  </a:lnTo>
                  <a:lnTo>
                    <a:pt x="359410" y="535813"/>
                  </a:lnTo>
                  <a:lnTo>
                    <a:pt x="336245" y="535813"/>
                  </a:lnTo>
                  <a:lnTo>
                    <a:pt x="336245" y="715264"/>
                  </a:lnTo>
                  <a:lnTo>
                    <a:pt x="359410" y="715264"/>
                  </a:lnTo>
                  <a:lnTo>
                    <a:pt x="359410" y="624332"/>
                  </a:lnTo>
                  <a:lnTo>
                    <a:pt x="387502" y="624332"/>
                  </a:lnTo>
                  <a:lnTo>
                    <a:pt x="387502" y="604774"/>
                  </a:lnTo>
                  <a:close/>
                </a:path>
                <a:path w="1885950" h="715644">
                  <a:moveTo>
                    <a:pt x="531164" y="623443"/>
                  </a:moveTo>
                  <a:lnTo>
                    <a:pt x="433539" y="623443"/>
                  </a:lnTo>
                  <a:lnTo>
                    <a:pt x="433539" y="606552"/>
                  </a:lnTo>
                  <a:lnTo>
                    <a:pt x="523163" y="606552"/>
                  </a:lnTo>
                  <a:lnTo>
                    <a:pt x="523163" y="587248"/>
                  </a:lnTo>
                  <a:lnTo>
                    <a:pt x="433539" y="587248"/>
                  </a:lnTo>
                  <a:lnTo>
                    <a:pt x="433539" y="570865"/>
                  </a:lnTo>
                  <a:lnTo>
                    <a:pt x="528243" y="570865"/>
                  </a:lnTo>
                  <a:lnTo>
                    <a:pt x="528243" y="551561"/>
                  </a:lnTo>
                  <a:lnTo>
                    <a:pt x="410108" y="551561"/>
                  </a:lnTo>
                  <a:lnTo>
                    <a:pt x="410108" y="642620"/>
                  </a:lnTo>
                  <a:lnTo>
                    <a:pt x="531164" y="642620"/>
                  </a:lnTo>
                  <a:lnTo>
                    <a:pt x="531164" y="623443"/>
                  </a:lnTo>
                  <a:close/>
                </a:path>
                <a:path w="1885950" h="715644">
                  <a:moveTo>
                    <a:pt x="550976" y="6731"/>
                  </a:moveTo>
                  <a:lnTo>
                    <a:pt x="338023" y="6731"/>
                  </a:lnTo>
                  <a:lnTo>
                    <a:pt x="338023" y="39370"/>
                  </a:lnTo>
                  <a:lnTo>
                    <a:pt x="550976" y="39370"/>
                  </a:lnTo>
                  <a:lnTo>
                    <a:pt x="550976" y="6731"/>
                  </a:lnTo>
                  <a:close/>
                </a:path>
                <a:path w="1885950" h="715644">
                  <a:moveTo>
                    <a:pt x="551992" y="671830"/>
                  </a:moveTo>
                  <a:lnTo>
                    <a:pt x="385546" y="671830"/>
                  </a:lnTo>
                  <a:lnTo>
                    <a:pt x="385546" y="691261"/>
                  </a:lnTo>
                  <a:lnTo>
                    <a:pt x="551992" y="691261"/>
                  </a:lnTo>
                  <a:lnTo>
                    <a:pt x="551992" y="671830"/>
                  </a:lnTo>
                  <a:close/>
                </a:path>
                <a:path w="1885950" h="715644">
                  <a:moveTo>
                    <a:pt x="554532" y="88138"/>
                  </a:moveTo>
                  <a:lnTo>
                    <a:pt x="514019" y="88138"/>
                  </a:lnTo>
                  <a:lnTo>
                    <a:pt x="516813" y="47244"/>
                  </a:lnTo>
                  <a:lnTo>
                    <a:pt x="478409" y="47244"/>
                  </a:lnTo>
                  <a:lnTo>
                    <a:pt x="475932" y="88138"/>
                  </a:lnTo>
                  <a:lnTo>
                    <a:pt x="412775" y="88138"/>
                  </a:lnTo>
                  <a:lnTo>
                    <a:pt x="410616" y="47244"/>
                  </a:lnTo>
                  <a:lnTo>
                    <a:pt x="372224" y="47244"/>
                  </a:lnTo>
                  <a:lnTo>
                    <a:pt x="375018" y="88138"/>
                  </a:lnTo>
                  <a:lnTo>
                    <a:pt x="334149" y="88138"/>
                  </a:lnTo>
                  <a:lnTo>
                    <a:pt x="334149" y="120523"/>
                  </a:lnTo>
                  <a:lnTo>
                    <a:pt x="554532" y="120523"/>
                  </a:lnTo>
                  <a:lnTo>
                    <a:pt x="554532" y="88138"/>
                  </a:lnTo>
                  <a:close/>
                </a:path>
                <a:path w="1885950" h="715644">
                  <a:moveTo>
                    <a:pt x="582980" y="137922"/>
                  </a:moveTo>
                  <a:lnTo>
                    <a:pt x="305981" y="137922"/>
                  </a:lnTo>
                  <a:lnTo>
                    <a:pt x="305981" y="170561"/>
                  </a:lnTo>
                  <a:lnTo>
                    <a:pt x="424853" y="170561"/>
                  </a:lnTo>
                  <a:lnTo>
                    <a:pt x="424853" y="190881"/>
                  </a:lnTo>
                  <a:lnTo>
                    <a:pt x="346837" y="190881"/>
                  </a:lnTo>
                  <a:lnTo>
                    <a:pt x="346837" y="292227"/>
                  </a:lnTo>
                  <a:lnTo>
                    <a:pt x="542213" y="292227"/>
                  </a:lnTo>
                  <a:lnTo>
                    <a:pt x="542213" y="259969"/>
                  </a:lnTo>
                  <a:lnTo>
                    <a:pt x="542213" y="223520"/>
                  </a:lnTo>
                  <a:lnTo>
                    <a:pt x="542213" y="190881"/>
                  </a:lnTo>
                  <a:lnTo>
                    <a:pt x="503478" y="190881"/>
                  </a:lnTo>
                  <a:lnTo>
                    <a:pt x="503478" y="223520"/>
                  </a:lnTo>
                  <a:lnTo>
                    <a:pt x="503478" y="259969"/>
                  </a:lnTo>
                  <a:lnTo>
                    <a:pt x="385533" y="259969"/>
                  </a:lnTo>
                  <a:lnTo>
                    <a:pt x="385533" y="223520"/>
                  </a:lnTo>
                  <a:lnTo>
                    <a:pt x="503478" y="223520"/>
                  </a:lnTo>
                  <a:lnTo>
                    <a:pt x="503478" y="190881"/>
                  </a:lnTo>
                  <a:lnTo>
                    <a:pt x="463854" y="190881"/>
                  </a:lnTo>
                  <a:lnTo>
                    <a:pt x="463854" y="170561"/>
                  </a:lnTo>
                  <a:lnTo>
                    <a:pt x="582980" y="170561"/>
                  </a:lnTo>
                  <a:lnTo>
                    <a:pt x="582980" y="137922"/>
                  </a:lnTo>
                  <a:close/>
                </a:path>
                <a:path w="1885950" h="715644">
                  <a:moveTo>
                    <a:pt x="750747" y="588010"/>
                  </a:moveTo>
                  <a:lnTo>
                    <a:pt x="656132" y="588010"/>
                  </a:lnTo>
                  <a:lnTo>
                    <a:pt x="656132" y="579755"/>
                  </a:lnTo>
                  <a:lnTo>
                    <a:pt x="741730" y="579755"/>
                  </a:lnTo>
                  <a:lnTo>
                    <a:pt x="741730" y="563372"/>
                  </a:lnTo>
                  <a:lnTo>
                    <a:pt x="656132" y="563372"/>
                  </a:lnTo>
                  <a:lnTo>
                    <a:pt x="656132" y="555371"/>
                  </a:lnTo>
                  <a:lnTo>
                    <a:pt x="746683" y="555371"/>
                  </a:lnTo>
                  <a:lnTo>
                    <a:pt x="746683" y="537083"/>
                  </a:lnTo>
                  <a:lnTo>
                    <a:pt x="632891" y="537083"/>
                  </a:lnTo>
                  <a:lnTo>
                    <a:pt x="632891" y="606298"/>
                  </a:lnTo>
                  <a:lnTo>
                    <a:pt x="750747" y="606298"/>
                  </a:lnTo>
                  <a:lnTo>
                    <a:pt x="750747" y="588010"/>
                  </a:lnTo>
                  <a:close/>
                </a:path>
                <a:path w="1885950" h="715644">
                  <a:moveTo>
                    <a:pt x="752525" y="695452"/>
                  </a:moveTo>
                  <a:lnTo>
                    <a:pt x="654100" y="695452"/>
                  </a:lnTo>
                  <a:lnTo>
                    <a:pt x="654100" y="686435"/>
                  </a:lnTo>
                  <a:lnTo>
                    <a:pt x="748842" y="686435"/>
                  </a:lnTo>
                  <a:lnTo>
                    <a:pt x="748842" y="642493"/>
                  </a:lnTo>
                  <a:lnTo>
                    <a:pt x="630859" y="642493"/>
                  </a:lnTo>
                  <a:lnTo>
                    <a:pt x="630859" y="660781"/>
                  </a:lnTo>
                  <a:lnTo>
                    <a:pt x="725347" y="660781"/>
                  </a:lnTo>
                  <a:lnTo>
                    <a:pt x="725347" y="669417"/>
                  </a:lnTo>
                  <a:lnTo>
                    <a:pt x="630859" y="669417"/>
                  </a:lnTo>
                  <a:lnTo>
                    <a:pt x="630859" y="713740"/>
                  </a:lnTo>
                  <a:lnTo>
                    <a:pt x="752525" y="713740"/>
                  </a:lnTo>
                  <a:lnTo>
                    <a:pt x="752525" y="695452"/>
                  </a:lnTo>
                  <a:close/>
                </a:path>
                <a:path w="1885950" h="715644">
                  <a:moveTo>
                    <a:pt x="772972" y="614680"/>
                  </a:moveTo>
                  <a:lnTo>
                    <a:pt x="606475" y="614680"/>
                  </a:lnTo>
                  <a:lnTo>
                    <a:pt x="606475" y="633603"/>
                  </a:lnTo>
                  <a:lnTo>
                    <a:pt x="772972" y="633603"/>
                  </a:lnTo>
                  <a:lnTo>
                    <a:pt x="772972" y="614680"/>
                  </a:lnTo>
                  <a:close/>
                </a:path>
                <a:path w="1885950" h="715644">
                  <a:moveTo>
                    <a:pt x="891590" y="657606"/>
                  </a:moveTo>
                  <a:lnTo>
                    <a:pt x="889558" y="642620"/>
                  </a:lnTo>
                  <a:lnTo>
                    <a:pt x="889038" y="638810"/>
                  </a:lnTo>
                  <a:lnTo>
                    <a:pt x="882192" y="640003"/>
                  </a:lnTo>
                  <a:lnTo>
                    <a:pt x="875360" y="640930"/>
                  </a:lnTo>
                  <a:lnTo>
                    <a:pt x="812977" y="642620"/>
                  </a:lnTo>
                  <a:lnTo>
                    <a:pt x="812977" y="548767"/>
                  </a:lnTo>
                  <a:lnTo>
                    <a:pt x="789990" y="548767"/>
                  </a:lnTo>
                  <a:lnTo>
                    <a:pt x="789990" y="662305"/>
                  </a:lnTo>
                  <a:lnTo>
                    <a:pt x="830376" y="662559"/>
                  </a:lnTo>
                  <a:lnTo>
                    <a:pt x="849972" y="662254"/>
                  </a:lnTo>
                  <a:lnTo>
                    <a:pt x="866698" y="661327"/>
                  </a:lnTo>
                  <a:lnTo>
                    <a:pt x="880554" y="659777"/>
                  </a:lnTo>
                  <a:lnTo>
                    <a:pt x="891590" y="657606"/>
                  </a:lnTo>
                  <a:close/>
                </a:path>
                <a:path w="1885950" h="715644">
                  <a:moveTo>
                    <a:pt x="925245" y="535813"/>
                  </a:moveTo>
                  <a:lnTo>
                    <a:pt x="902258" y="535813"/>
                  </a:lnTo>
                  <a:lnTo>
                    <a:pt x="902258" y="715264"/>
                  </a:lnTo>
                  <a:lnTo>
                    <a:pt x="925245" y="715264"/>
                  </a:lnTo>
                  <a:lnTo>
                    <a:pt x="925245" y="535813"/>
                  </a:lnTo>
                  <a:close/>
                </a:path>
                <a:path w="1885950" h="715644">
                  <a:moveTo>
                    <a:pt x="964107" y="133096"/>
                  </a:moveTo>
                  <a:lnTo>
                    <a:pt x="917409" y="117754"/>
                  </a:lnTo>
                  <a:lnTo>
                    <a:pt x="882827" y="94107"/>
                  </a:lnTo>
                  <a:lnTo>
                    <a:pt x="880859" y="91948"/>
                  </a:lnTo>
                  <a:lnTo>
                    <a:pt x="870318" y="80391"/>
                  </a:lnTo>
                  <a:lnTo>
                    <a:pt x="861390" y="67056"/>
                  </a:lnTo>
                  <a:lnTo>
                    <a:pt x="856030" y="54102"/>
                  </a:lnTo>
                  <a:lnTo>
                    <a:pt x="854252" y="41529"/>
                  </a:lnTo>
                  <a:lnTo>
                    <a:pt x="854252" y="19431"/>
                  </a:lnTo>
                  <a:lnTo>
                    <a:pt x="815009" y="19431"/>
                  </a:lnTo>
                  <a:lnTo>
                    <a:pt x="815009" y="41529"/>
                  </a:lnTo>
                  <a:lnTo>
                    <a:pt x="813219" y="54343"/>
                  </a:lnTo>
                  <a:lnTo>
                    <a:pt x="786434" y="94234"/>
                  </a:lnTo>
                  <a:lnTo>
                    <a:pt x="751674" y="117627"/>
                  </a:lnTo>
                  <a:lnTo>
                    <a:pt x="704646" y="133096"/>
                  </a:lnTo>
                  <a:lnTo>
                    <a:pt x="727252" y="163322"/>
                  </a:lnTo>
                  <a:lnTo>
                    <a:pt x="774573" y="143992"/>
                  </a:lnTo>
                  <a:lnTo>
                    <a:pt x="815467" y="114071"/>
                  </a:lnTo>
                  <a:lnTo>
                    <a:pt x="834313" y="91948"/>
                  </a:lnTo>
                  <a:lnTo>
                    <a:pt x="842949" y="102844"/>
                  </a:lnTo>
                  <a:lnTo>
                    <a:pt x="879652" y="133731"/>
                  </a:lnTo>
                  <a:lnTo>
                    <a:pt x="925639" y="157670"/>
                  </a:lnTo>
                  <a:lnTo>
                    <a:pt x="941501" y="163068"/>
                  </a:lnTo>
                  <a:lnTo>
                    <a:pt x="964107" y="133096"/>
                  </a:lnTo>
                  <a:close/>
                </a:path>
                <a:path w="1885950" h="715644">
                  <a:moveTo>
                    <a:pt x="973124" y="225425"/>
                  </a:moveTo>
                  <a:lnTo>
                    <a:pt x="853998" y="225425"/>
                  </a:lnTo>
                  <a:lnTo>
                    <a:pt x="853998" y="157353"/>
                  </a:lnTo>
                  <a:lnTo>
                    <a:pt x="815009" y="157353"/>
                  </a:lnTo>
                  <a:lnTo>
                    <a:pt x="815009" y="225425"/>
                  </a:lnTo>
                  <a:lnTo>
                    <a:pt x="696137" y="225425"/>
                  </a:lnTo>
                  <a:lnTo>
                    <a:pt x="696137" y="257429"/>
                  </a:lnTo>
                  <a:lnTo>
                    <a:pt x="973124" y="257429"/>
                  </a:lnTo>
                  <a:lnTo>
                    <a:pt x="973124" y="225425"/>
                  </a:lnTo>
                  <a:close/>
                </a:path>
                <a:path w="1885950" h="715644">
                  <a:moveTo>
                    <a:pt x="1110792" y="652145"/>
                  </a:moveTo>
                  <a:lnTo>
                    <a:pt x="1080211" y="626364"/>
                  </a:lnTo>
                  <a:lnTo>
                    <a:pt x="1065110" y="582676"/>
                  </a:lnTo>
                  <a:lnTo>
                    <a:pt x="1065072" y="547751"/>
                  </a:lnTo>
                  <a:lnTo>
                    <a:pt x="1041577" y="547751"/>
                  </a:lnTo>
                  <a:lnTo>
                    <a:pt x="1041577" y="582676"/>
                  </a:lnTo>
                  <a:lnTo>
                    <a:pt x="1040739" y="593585"/>
                  </a:lnTo>
                  <a:lnTo>
                    <a:pt x="1020965" y="635457"/>
                  </a:lnTo>
                  <a:lnTo>
                    <a:pt x="993825" y="657352"/>
                  </a:lnTo>
                  <a:lnTo>
                    <a:pt x="1011986" y="673735"/>
                  </a:lnTo>
                  <a:lnTo>
                    <a:pt x="1024559" y="663714"/>
                  </a:lnTo>
                  <a:lnTo>
                    <a:pt x="1035621" y="652487"/>
                  </a:lnTo>
                  <a:lnTo>
                    <a:pt x="1045184" y="640041"/>
                  </a:lnTo>
                  <a:lnTo>
                    <a:pt x="1053261" y="626364"/>
                  </a:lnTo>
                  <a:lnTo>
                    <a:pt x="1061542" y="639076"/>
                  </a:lnTo>
                  <a:lnTo>
                    <a:pt x="1071168" y="650722"/>
                  </a:lnTo>
                  <a:lnTo>
                    <a:pt x="1082116" y="661263"/>
                  </a:lnTo>
                  <a:lnTo>
                    <a:pt x="1094409" y="670687"/>
                  </a:lnTo>
                  <a:lnTo>
                    <a:pt x="1110792" y="652145"/>
                  </a:lnTo>
                  <a:close/>
                </a:path>
                <a:path w="1885950" h="715644">
                  <a:moveTo>
                    <a:pt x="1132128" y="25146"/>
                  </a:moveTo>
                  <a:lnTo>
                    <a:pt x="1008811" y="25146"/>
                  </a:lnTo>
                  <a:lnTo>
                    <a:pt x="1008811" y="57404"/>
                  </a:lnTo>
                  <a:lnTo>
                    <a:pt x="1090218" y="57404"/>
                  </a:lnTo>
                  <a:lnTo>
                    <a:pt x="1085303" y="79717"/>
                  </a:lnTo>
                  <a:lnTo>
                    <a:pt x="1067777" y="122770"/>
                  </a:lnTo>
                  <a:lnTo>
                    <a:pt x="1040726" y="162826"/>
                  </a:lnTo>
                  <a:lnTo>
                    <a:pt x="1008773" y="194398"/>
                  </a:lnTo>
                  <a:lnTo>
                    <a:pt x="991285" y="206629"/>
                  </a:lnTo>
                  <a:lnTo>
                    <a:pt x="1023035" y="231775"/>
                  </a:lnTo>
                  <a:lnTo>
                    <a:pt x="1062926" y="194919"/>
                  </a:lnTo>
                  <a:lnTo>
                    <a:pt x="1097584" y="146431"/>
                  </a:lnTo>
                  <a:lnTo>
                    <a:pt x="1122133" y="88887"/>
                  </a:lnTo>
                  <a:lnTo>
                    <a:pt x="1128953" y="57797"/>
                  </a:lnTo>
                  <a:lnTo>
                    <a:pt x="1132128" y="25146"/>
                  </a:lnTo>
                  <a:close/>
                </a:path>
                <a:path w="1885950" h="715644">
                  <a:moveTo>
                    <a:pt x="1146987" y="535813"/>
                  </a:moveTo>
                  <a:lnTo>
                    <a:pt x="1123746" y="535813"/>
                  </a:lnTo>
                  <a:lnTo>
                    <a:pt x="1123746" y="715264"/>
                  </a:lnTo>
                  <a:lnTo>
                    <a:pt x="1146987" y="715264"/>
                  </a:lnTo>
                  <a:lnTo>
                    <a:pt x="1146987" y="535813"/>
                  </a:lnTo>
                  <a:close/>
                </a:path>
                <a:path w="1885950" h="715644">
                  <a:moveTo>
                    <a:pt x="1254683" y="0"/>
                  </a:moveTo>
                  <a:lnTo>
                    <a:pt x="1216202" y="0"/>
                  </a:lnTo>
                  <a:lnTo>
                    <a:pt x="1216202" y="116713"/>
                  </a:lnTo>
                  <a:lnTo>
                    <a:pt x="1192072" y="116713"/>
                  </a:lnTo>
                  <a:lnTo>
                    <a:pt x="1192072" y="6096"/>
                  </a:lnTo>
                  <a:lnTo>
                    <a:pt x="1153591" y="6096"/>
                  </a:lnTo>
                  <a:lnTo>
                    <a:pt x="1153591" y="289814"/>
                  </a:lnTo>
                  <a:lnTo>
                    <a:pt x="1192072" y="289814"/>
                  </a:lnTo>
                  <a:lnTo>
                    <a:pt x="1192072" y="149352"/>
                  </a:lnTo>
                  <a:lnTo>
                    <a:pt x="1216202" y="149352"/>
                  </a:lnTo>
                  <a:lnTo>
                    <a:pt x="1216202" y="298577"/>
                  </a:lnTo>
                  <a:lnTo>
                    <a:pt x="1254683" y="298577"/>
                  </a:lnTo>
                  <a:lnTo>
                    <a:pt x="1254683" y="149352"/>
                  </a:lnTo>
                  <a:lnTo>
                    <a:pt x="1254683" y="116713"/>
                  </a:lnTo>
                  <a:lnTo>
                    <a:pt x="1254683" y="0"/>
                  </a:lnTo>
                  <a:close/>
                </a:path>
                <a:path w="1885950" h="715644">
                  <a:moveTo>
                    <a:pt x="1328343" y="615823"/>
                  </a:moveTo>
                  <a:lnTo>
                    <a:pt x="1289050" y="600024"/>
                  </a:lnTo>
                  <a:lnTo>
                    <a:pt x="1263497" y="568261"/>
                  </a:lnTo>
                  <a:lnTo>
                    <a:pt x="1262430" y="560705"/>
                  </a:lnTo>
                  <a:lnTo>
                    <a:pt x="1262430" y="547370"/>
                  </a:lnTo>
                  <a:lnTo>
                    <a:pt x="1238808" y="547370"/>
                  </a:lnTo>
                  <a:lnTo>
                    <a:pt x="1238808" y="560705"/>
                  </a:lnTo>
                  <a:lnTo>
                    <a:pt x="1237729" y="568401"/>
                  </a:lnTo>
                  <a:lnTo>
                    <a:pt x="1212151" y="600062"/>
                  </a:lnTo>
                  <a:lnTo>
                    <a:pt x="1172514" y="615823"/>
                  </a:lnTo>
                  <a:lnTo>
                    <a:pt x="1186103" y="633984"/>
                  </a:lnTo>
                  <a:lnTo>
                    <a:pt x="1223441" y="616712"/>
                  </a:lnTo>
                  <a:lnTo>
                    <a:pt x="1250365" y="591058"/>
                  </a:lnTo>
                  <a:lnTo>
                    <a:pt x="1255572" y="597560"/>
                  </a:lnTo>
                  <a:lnTo>
                    <a:pt x="1286713" y="621728"/>
                  </a:lnTo>
                  <a:lnTo>
                    <a:pt x="1314754" y="633730"/>
                  </a:lnTo>
                  <a:lnTo>
                    <a:pt x="1328343" y="615823"/>
                  </a:lnTo>
                  <a:close/>
                </a:path>
                <a:path w="1885950" h="715644">
                  <a:moveTo>
                    <a:pt x="1333804" y="669417"/>
                  </a:moveTo>
                  <a:lnTo>
                    <a:pt x="1167307" y="669417"/>
                  </a:lnTo>
                  <a:lnTo>
                    <a:pt x="1167307" y="688594"/>
                  </a:lnTo>
                  <a:lnTo>
                    <a:pt x="1333804" y="688594"/>
                  </a:lnTo>
                  <a:lnTo>
                    <a:pt x="1333804" y="669417"/>
                  </a:lnTo>
                  <a:close/>
                </a:path>
                <a:path w="1885950" h="715644">
                  <a:moveTo>
                    <a:pt x="1420418" y="630428"/>
                  </a:moveTo>
                  <a:lnTo>
                    <a:pt x="1418793" y="612902"/>
                  </a:lnTo>
                  <a:lnTo>
                    <a:pt x="1418640" y="611251"/>
                  </a:lnTo>
                  <a:lnTo>
                    <a:pt x="1408010" y="612000"/>
                  </a:lnTo>
                  <a:lnTo>
                    <a:pt x="1395971" y="612508"/>
                  </a:lnTo>
                  <a:lnTo>
                    <a:pt x="1382483" y="612813"/>
                  </a:lnTo>
                  <a:lnTo>
                    <a:pt x="1367586" y="612902"/>
                  </a:lnTo>
                  <a:lnTo>
                    <a:pt x="1367586" y="598170"/>
                  </a:lnTo>
                  <a:lnTo>
                    <a:pt x="1401876" y="598170"/>
                  </a:lnTo>
                  <a:lnTo>
                    <a:pt x="1401876" y="579628"/>
                  </a:lnTo>
                  <a:lnTo>
                    <a:pt x="1367586" y="579628"/>
                  </a:lnTo>
                  <a:lnTo>
                    <a:pt x="1367586" y="564007"/>
                  </a:lnTo>
                  <a:lnTo>
                    <a:pt x="1414957" y="564007"/>
                  </a:lnTo>
                  <a:lnTo>
                    <a:pt x="1414957" y="544322"/>
                  </a:lnTo>
                  <a:lnTo>
                    <a:pt x="1344726" y="544322"/>
                  </a:lnTo>
                  <a:lnTo>
                    <a:pt x="1344726" y="632587"/>
                  </a:lnTo>
                  <a:lnTo>
                    <a:pt x="1368374" y="632447"/>
                  </a:lnTo>
                  <a:lnTo>
                    <a:pt x="1388859" y="632040"/>
                  </a:lnTo>
                  <a:lnTo>
                    <a:pt x="1406194" y="631355"/>
                  </a:lnTo>
                  <a:lnTo>
                    <a:pt x="1420418" y="630428"/>
                  </a:lnTo>
                  <a:close/>
                </a:path>
                <a:path w="1885950" h="715644">
                  <a:moveTo>
                    <a:pt x="1457883" y="539369"/>
                  </a:moveTo>
                  <a:lnTo>
                    <a:pt x="1434769" y="539369"/>
                  </a:lnTo>
                  <a:lnTo>
                    <a:pt x="1434769" y="579755"/>
                  </a:lnTo>
                  <a:lnTo>
                    <a:pt x="1412163" y="579755"/>
                  </a:lnTo>
                  <a:lnTo>
                    <a:pt x="1412163" y="598551"/>
                  </a:lnTo>
                  <a:lnTo>
                    <a:pt x="1434769" y="598551"/>
                  </a:lnTo>
                  <a:lnTo>
                    <a:pt x="1434769" y="637413"/>
                  </a:lnTo>
                  <a:lnTo>
                    <a:pt x="1457883" y="637413"/>
                  </a:lnTo>
                  <a:lnTo>
                    <a:pt x="1457883" y="539369"/>
                  </a:lnTo>
                  <a:close/>
                </a:path>
                <a:path w="1885950" h="715644">
                  <a:moveTo>
                    <a:pt x="1493697" y="644906"/>
                  </a:moveTo>
                  <a:lnTo>
                    <a:pt x="1470583" y="644906"/>
                  </a:lnTo>
                  <a:lnTo>
                    <a:pt x="1470583" y="664591"/>
                  </a:lnTo>
                  <a:lnTo>
                    <a:pt x="1470583" y="692023"/>
                  </a:lnTo>
                  <a:lnTo>
                    <a:pt x="1402257" y="692023"/>
                  </a:lnTo>
                  <a:lnTo>
                    <a:pt x="1402257" y="664591"/>
                  </a:lnTo>
                  <a:lnTo>
                    <a:pt x="1470583" y="664591"/>
                  </a:lnTo>
                  <a:lnTo>
                    <a:pt x="1470583" y="644906"/>
                  </a:lnTo>
                  <a:lnTo>
                    <a:pt x="1379143" y="644906"/>
                  </a:lnTo>
                  <a:lnTo>
                    <a:pt x="1379143" y="711454"/>
                  </a:lnTo>
                  <a:lnTo>
                    <a:pt x="1493697" y="711454"/>
                  </a:lnTo>
                  <a:lnTo>
                    <a:pt x="1493697" y="692023"/>
                  </a:lnTo>
                  <a:lnTo>
                    <a:pt x="1493697" y="664591"/>
                  </a:lnTo>
                  <a:lnTo>
                    <a:pt x="1493697" y="644906"/>
                  </a:lnTo>
                  <a:close/>
                </a:path>
                <a:path w="1885950" h="715644">
                  <a:moveTo>
                    <a:pt x="1493697" y="535813"/>
                  </a:moveTo>
                  <a:lnTo>
                    <a:pt x="1470583" y="535813"/>
                  </a:lnTo>
                  <a:lnTo>
                    <a:pt x="1470583" y="637413"/>
                  </a:lnTo>
                  <a:lnTo>
                    <a:pt x="1493697" y="637413"/>
                  </a:lnTo>
                  <a:lnTo>
                    <a:pt x="1493697" y="535813"/>
                  </a:lnTo>
                  <a:close/>
                </a:path>
                <a:path w="1885950" h="715644">
                  <a:moveTo>
                    <a:pt x="1720011" y="615823"/>
                  </a:moveTo>
                  <a:lnTo>
                    <a:pt x="1680718" y="600024"/>
                  </a:lnTo>
                  <a:lnTo>
                    <a:pt x="1655165" y="568261"/>
                  </a:lnTo>
                  <a:lnTo>
                    <a:pt x="1654098" y="560705"/>
                  </a:lnTo>
                  <a:lnTo>
                    <a:pt x="1654098" y="547370"/>
                  </a:lnTo>
                  <a:lnTo>
                    <a:pt x="1630476" y="547370"/>
                  </a:lnTo>
                  <a:lnTo>
                    <a:pt x="1630476" y="560705"/>
                  </a:lnTo>
                  <a:lnTo>
                    <a:pt x="1629397" y="568401"/>
                  </a:lnTo>
                  <a:lnTo>
                    <a:pt x="1603819" y="600062"/>
                  </a:lnTo>
                  <a:lnTo>
                    <a:pt x="1564182" y="615823"/>
                  </a:lnTo>
                  <a:lnTo>
                    <a:pt x="1577771" y="633984"/>
                  </a:lnTo>
                  <a:lnTo>
                    <a:pt x="1615109" y="616712"/>
                  </a:lnTo>
                  <a:lnTo>
                    <a:pt x="1642033" y="591058"/>
                  </a:lnTo>
                  <a:lnTo>
                    <a:pt x="1647240" y="597560"/>
                  </a:lnTo>
                  <a:lnTo>
                    <a:pt x="1678381" y="621728"/>
                  </a:lnTo>
                  <a:lnTo>
                    <a:pt x="1706422" y="633730"/>
                  </a:lnTo>
                  <a:lnTo>
                    <a:pt x="1720011" y="615823"/>
                  </a:lnTo>
                  <a:close/>
                </a:path>
                <a:path w="1885950" h="715644">
                  <a:moveTo>
                    <a:pt x="1725472" y="671195"/>
                  </a:moveTo>
                  <a:lnTo>
                    <a:pt x="1653844" y="671195"/>
                  </a:lnTo>
                  <a:lnTo>
                    <a:pt x="1653844" y="630301"/>
                  </a:lnTo>
                  <a:lnTo>
                    <a:pt x="1630476" y="630301"/>
                  </a:lnTo>
                  <a:lnTo>
                    <a:pt x="1630476" y="671195"/>
                  </a:lnTo>
                  <a:lnTo>
                    <a:pt x="1558975" y="671195"/>
                  </a:lnTo>
                  <a:lnTo>
                    <a:pt x="1558975" y="690499"/>
                  </a:lnTo>
                  <a:lnTo>
                    <a:pt x="1725472" y="690499"/>
                  </a:lnTo>
                  <a:lnTo>
                    <a:pt x="1725472" y="671195"/>
                  </a:lnTo>
                  <a:close/>
                </a:path>
                <a:path w="1885950" h="715644">
                  <a:moveTo>
                    <a:pt x="1812213" y="550926"/>
                  </a:moveTo>
                  <a:lnTo>
                    <a:pt x="1738045" y="550926"/>
                  </a:lnTo>
                  <a:lnTo>
                    <a:pt x="1738045" y="570357"/>
                  </a:lnTo>
                  <a:lnTo>
                    <a:pt x="1787067" y="570357"/>
                  </a:lnTo>
                  <a:lnTo>
                    <a:pt x="1784108" y="583730"/>
                  </a:lnTo>
                  <a:lnTo>
                    <a:pt x="1765985" y="622046"/>
                  </a:lnTo>
                  <a:lnTo>
                    <a:pt x="1738096" y="652640"/>
                  </a:lnTo>
                  <a:lnTo>
                    <a:pt x="1727631" y="660019"/>
                  </a:lnTo>
                  <a:lnTo>
                    <a:pt x="1746681" y="675005"/>
                  </a:lnTo>
                  <a:lnTo>
                    <a:pt x="1781429" y="639203"/>
                  </a:lnTo>
                  <a:lnTo>
                    <a:pt x="1806219" y="589178"/>
                  </a:lnTo>
                  <a:lnTo>
                    <a:pt x="1810334" y="570496"/>
                  </a:lnTo>
                  <a:lnTo>
                    <a:pt x="1812213" y="550926"/>
                  </a:lnTo>
                  <a:close/>
                </a:path>
                <a:path w="1885950" h="715644">
                  <a:moveTo>
                    <a:pt x="1885873" y="535813"/>
                  </a:moveTo>
                  <a:lnTo>
                    <a:pt x="1862759" y="535813"/>
                  </a:lnTo>
                  <a:lnTo>
                    <a:pt x="1862759" y="605917"/>
                  </a:lnTo>
                  <a:lnTo>
                    <a:pt x="1848281" y="605917"/>
                  </a:lnTo>
                  <a:lnTo>
                    <a:pt x="1848281" y="539369"/>
                  </a:lnTo>
                  <a:lnTo>
                    <a:pt x="1825167" y="539369"/>
                  </a:lnTo>
                  <a:lnTo>
                    <a:pt x="1825167" y="709930"/>
                  </a:lnTo>
                  <a:lnTo>
                    <a:pt x="1848281" y="709930"/>
                  </a:lnTo>
                  <a:lnTo>
                    <a:pt x="1848281" y="625602"/>
                  </a:lnTo>
                  <a:lnTo>
                    <a:pt x="1862759" y="625602"/>
                  </a:lnTo>
                  <a:lnTo>
                    <a:pt x="1862759" y="715264"/>
                  </a:lnTo>
                  <a:lnTo>
                    <a:pt x="1885873" y="715264"/>
                  </a:lnTo>
                  <a:lnTo>
                    <a:pt x="1885873" y="625602"/>
                  </a:lnTo>
                  <a:lnTo>
                    <a:pt x="1885873" y="605917"/>
                  </a:lnTo>
                  <a:lnTo>
                    <a:pt x="1885873" y="535813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47434" y="309625"/>
              <a:ext cx="349250" cy="401955"/>
            </a:xfrm>
            <a:custGeom>
              <a:avLst/>
              <a:gdLst/>
              <a:ahLst/>
              <a:cxnLst/>
              <a:rect l="l" t="t" r="r" b="b"/>
              <a:pathLst>
                <a:path w="349250" h="401955">
                  <a:moveTo>
                    <a:pt x="77838" y="0"/>
                  </a:moveTo>
                  <a:lnTo>
                    <a:pt x="0" y="0"/>
                  </a:lnTo>
                  <a:lnTo>
                    <a:pt x="0" y="401955"/>
                  </a:lnTo>
                  <a:lnTo>
                    <a:pt x="77838" y="401955"/>
                  </a:lnTo>
                  <a:lnTo>
                    <a:pt x="77838" y="0"/>
                  </a:lnTo>
                  <a:close/>
                </a:path>
                <a:path w="349250" h="401955">
                  <a:moveTo>
                    <a:pt x="213474" y="0"/>
                  </a:moveTo>
                  <a:lnTo>
                    <a:pt x="135636" y="0"/>
                  </a:lnTo>
                  <a:lnTo>
                    <a:pt x="135636" y="401955"/>
                  </a:lnTo>
                  <a:lnTo>
                    <a:pt x="213474" y="401955"/>
                  </a:lnTo>
                  <a:lnTo>
                    <a:pt x="213474" y="0"/>
                  </a:lnTo>
                  <a:close/>
                </a:path>
                <a:path w="349250" h="401955">
                  <a:moveTo>
                    <a:pt x="349110" y="0"/>
                  </a:moveTo>
                  <a:lnTo>
                    <a:pt x="271272" y="0"/>
                  </a:lnTo>
                  <a:lnTo>
                    <a:pt x="271272" y="401955"/>
                  </a:lnTo>
                  <a:lnTo>
                    <a:pt x="349110" y="401955"/>
                  </a:lnTo>
                  <a:lnTo>
                    <a:pt x="34911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78179" y="2080260"/>
              <a:ext cx="3934967" cy="2246376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630936" y="1380744"/>
              <a:ext cx="417830" cy="196850"/>
            </a:xfrm>
            <a:custGeom>
              <a:avLst/>
              <a:gdLst/>
              <a:ahLst/>
              <a:cxnLst/>
              <a:rect l="l" t="t" r="r" b="b"/>
              <a:pathLst>
                <a:path w="417830" h="196850">
                  <a:moveTo>
                    <a:pt x="319277" y="0"/>
                  </a:moveTo>
                  <a:lnTo>
                    <a:pt x="98298" y="0"/>
                  </a:lnTo>
                  <a:lnTo>
                    <a:pt x="60034" y="7733"/>
                  </a:lnTo>
                  <a:lnTo>
                    <a:pt x="28789" y="28813"/>
                  </a:lnTo>
                  <a:lnTo>
                    <a:pt x="7724" y="60061"/>
                  </a:lnTo>
                  <a:lnTo>
                    <a:pt x="0" y="98297"/>
                  </a:lnTo>
                  <a:lnTo>
                    <a:pt x="7724" y="136534"/>
                  </a:lnTo>
                  <a:lnTo>
                    <a:pt x="28789" y="167782"/>
                  </a:lnTo>
                  <a:lnTo>
                    <a:pt x="60034" y="188862"/>
                  </a:lnTo>
                  <a:lnTo>
                    <a:pt x="98298" y="196595"/>
                  </a:lnTo>
                  <a:lnTo>
                    <a:pt x="319277" y="196595"/>
                  </a:lnTo>
                  <a:lnTo>
                    <a:pt x="357541" y="188862"/>
                  </a:lnTo>
                  <a:lnTo>
                    <a:pt x="388786" y="167782"/>
                  </a:lnTo>
                  <a:lnTo>
                    <a:pt x="409851" y="136534"/>
                  </a:lnTo>
                  <a:lnTo>
                    <a:pt x="417576" y="98297"/>
                  </a:lnTo>
                  <a:lnTo>
                    <a:pt x="409851" y="60061"/>
                  </a:lnTo>
                  <a:lnTo>
                    <a:pt x="388786" y="28813"/>
                  </a:lnTo>
                  <a:lnTo>
                    <a:pt x="357541" y="7733"/>
                  </a:lnTo>
                  <a:lnTo>
                    <a:pt x="319277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67791" y="1421130"/>
              <a:ext cx="136715" cy="122300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115009" y="1395094"/>
              <a:ext cx="2437765" cy="184150"/>
            </a:xfrm>
            <a:custGeom>
              <a:avLst/>
              <a:gdLst/>
              <a:ahLst/>
              <a:cxnLst/>
              <a:rect l="l" t="t" r="r" b="b"/>
              <a:pathLst>
                <a:path w="2437765" h="184150">
                  <a:moveTo>
                    <a:pt x="134950" y="51181"/>
                  </a:moveTo>
                  <a:lnTo>
                    <a:pt x="46405" y="51181"/>
                  </a:lnTo>
                  <a:lnTo>
                    <a:pt x="46405" y="43561"/>
                  </a:lnTo>
                  <a:lnTo>
                    <a:pt x="126593" y="43561"/>
                  </a:lnTo>
                  <a:lnTo>
                    <a:pt x="126593" y="28194"/>
                  </a:lnTo>
                  <a:lnTo>
                    <a:pt x="46405" y="28194"/>
                  </a:lnTo>
                  <a:lnTo>
                    <a:pt x="46405" y="20701"/>
                  </a:lnTo>
                  <a:lnTo>
                    <a:pt x="131203" y="20701"/>
                  </a:lnTo>
                  <a:lnTo>
                    <a:pt x="131203" y="3556"/>
                  </a:lnTo>
                  <a:lnTo>
                    <a:pt x="24638" y="3556"/>
                  </a:lnTo>
                  <a:lnTo>
                    <a:pt x="24638" y="68326"/>
                  </a:lnTo>
                  <a:lnTo>
                    <a:pt x="134950" y="68326"/>
                  </a:lnTo>
                  <a:lnTo>
                    <a:pt x="134950" y="51181"/>
                  </a:lnTo>
                  <a:close/>
                </a:path>
                <a:path w="2437765" h="184150">
                  <a:moveTo>
                    <a:pt x="136601" y="151765"/>
                  </a:moveTo>
                  <a:lnTo>
                    <a:pt x="44577" y="151765"/>
                  </a:lnTo>
                  <a:lnTo>
                    <a:pt x="44577" y="143383"/>
                  </a:lnTo>
                  <a:lnTo>
                    <a:pt x="133210" y="143383"/>
                  </a:lnTo>
                  <a:lnTo>
                    <a:pt x="133210" y="102235"/>
                  </a:lnTo>
                  <a:lnTo>
                    <a:pt x="22809" y="102235"/>
                  </a:lnTo>
                  <a:lnTo>
                    <a:pt x="22809" y="119253"/>
                  </a:lnTo>
                  <a:lnTo>
                    <a:pt x="111264" y="119253"/>
                  </a:lnTo>
                  <a:lnTo>
                    <a:pt x="111264" y="127381"/>
                  </a:lnTo>
                  <a:lnTo>
                    <a:pt x="22809" y="127381"/>
                  </a:lnTo>
                  <a:lnTo>
                    <a:pt x="22809" y="168910"/>
                  </a:lnTo>
                  <a:lnTo>
                    <a:pt x="136601" y="168910"/>
                  </a:lnTo>
                  <a:lnTo>
                    <a:pt x="136601" y="151765"/>
                  </a:lnTo>
                  <a:close/>
                </a:path>
                <a:path w="2437765" h="184150">
                  <a:moveTo>
                    <a:pt x="155879" y="76200"/>
                  </a:moveTo>
                  <a:lnTo>
                    <a:pt x="0" y="76200"/>
                  </a:lnTo>
                  <a:lnTo>
                    <a:pt x="0" y="93853"/>
                  </a:lnTo>
                  <a:lnTo>
                    <a:pt x="155879" y="93853"/>
                  </a:lnTo>
                  <a:lnTo>
                    <a:pt x="155879" y="76200"/>
                  </a:lnTo>
                  <a:close/>
                </a:path>
                <a:path w="2437765" h="184150">
                  <a:moveTo>
                    <a:pt x="265480" y="116332"/>
                  </a:moveTo>
                  <a:lnTo>
                    <a:pt x="263652" y="102362"/>
                  </a:lnTo>
                  <a:lnTo>
                    <a:pt x="263194" y="98806"/>
                  </a:lnTo>
                  <a:lnTo>
                    <a:pt x="256730" y="99860"/>
                  </a:lnTo>
                  <a:lnTo>
                    <a:pt x="192074" y="102362"/>
                  </a:lnTo>
                  <a:lnTo>
                    <a:pt x="192074" y="14478"/>
                  </a:lnTo>
                  <a:lnTo>
                    <a:pt x="170357" y="14478"/>
                  </a:lnTo>
                  <a:lnTo>
                    <a:pt x="170357" y="120777"/>
                  </a:lnTo>
                  <a:lnTo>
                    <a:pt x="208330" y="121031"/>
                  </a:lnTo>
                  <a:lnTo>
                    <a:pt x="226618" y="120751"/>
                  </a:lnTo>
                  <a:lnTo>
                    <a:pt x="242239" y="119875"/>
                  </a:lnTo>
                  <a:lnTo>
                    <a:pt x="255193" y="118414"/>
                  </a:lnTo>
                  <a:lnTo>
                    <a:pt x="265480" y="116332"/>
                  </a:lnTo>
                  <a:close/>
                </a:path>
                <a:path w="2437765" h="184150">
                  <a:moveTo>
                    <a:pt x="296976" y="2413"/>
                  </a:moveTo>
                  <a:lnTo>
                    <a:pt x="275513" y="2413"/>
                  </a:lnTo>
                  <a:lnTo>
                    <a:pt x="275513" y="170307"/>
                  </a:lnTo>
                  <a:lnTo>
                    <a:pt x="296976" y="170307"/>
                  </a:lnTo>
                  <a:lnTo>
                    <a:pt x="296976" y="2413"/>
                  </a:lnTo>
                  <a:close/>
                </a:path>
                <a:path w="2437765" h="184150">
                  <a:moveTo>
                    <a:pt x="367969" y="26416"/>
                  </a:moveTo>
                  <a:lnTo>
                    <a:pt x="347903" y="26416"/>
                  </a:lnTo>
                  <a:lnTo>
                    <a:pt x="335394" y="44094"/>
                  </a:lnTo>
                  <a:lnTo>
                    <a:pt x="326466" y="63182"/>
                  </a:lnTo>
                  <a:lnTo>
                    <a:pt x="321106" y="83718"/>
                  </a:lnTo>
                  <a:lnTo>
                    <a:pt x="319328" y="105664"/>
                  </a:lnTo>
                  <a:lnTo>
                    <a:pt x="321106" y="127914"/>
                  </a:lnTo>
                  <a:lnTo>
                    <a:pt x="326466" y="148336"/>
                  </a:lnTo>
                  <a:lnTo>
                    <a:pt x="335394" y="166966"/>
                  </a:lnTo>
                  <a:lnTo>
                    <a:pt x="347903" y="183769"/>
                  </a:lnTo>
                  <a:lnTo>
                    <a:pt x="367969" y="183769"/>
                  </a:lnTo>
                  <a:lnTo>
                    <a:pt x="355968" y="165887"/>
                  </a:lnTo>
                  <a:lnTo>
                    <a:pt x="347395" y="146913"/>
                  </a:lnTo>
                  <a:lnTo>
                    <a:pt x="342252" y="126834"/>
                  </a:lnTo>
                  <a:lnTo>
                    <a:pt x="340537" y="105664"/>
                  </a:lnTo>
                  <a:lnTo>
                    <a:pt x="342252" y="84239"/>
                  </a:lnTo>
                  <a:lnTo>
                    <a:pt x="347395" y="63906"/>
                  </a:lnTo>
                  <a:lnTo>
                    <a:pt x="355968" y="44640"/>
                  </a:lnTo>
                  <a:lnTo>
                    <a:pt x="367969" y="26416"/>
                  </a:lnTo>
                  <a:close/>
                </a:path>
                <a:path w="2437765" h="184150">
                  <a:moveTo>
                    <a:pt x="493572" y="7366"/>
                  </a:moveTo>
                  <a:lnTo>
                    <a:pt x="471728" y="7366"/>
                  </a:lnTo>
                  <a:lnTo>
                    <a:pt x="471728" y="26162"/>
                  </a:lnTo>
                  <a:lnTo>
                    <a:pt x="471728" y="44577"/>
                  </a:lnTo>
                  <a:lnTo>
                    <a:pt x="471728" y="60833"/>
                  </a:lnTo>
                  <a:lnTo>
                    <a:pt x="406450" y="60833"/>
                  </a:lnTo>
                  <a:lnTo>
                    <a:pt x="406450" y="44577"/>
                  </a:lnTo>
                  <a:lnTo>
                    <a:pt x="471728" y="44577"/>
                  </a:lnTo>
                  <a:lnTo>
                    <a:pt x="471728" y="26162"/>
                  </a:lnTo>
                  <a:lnTo>
                    <a:pt x="406450" y="26162"/>
                  </a:lnTo>
                  <a:lnTo>
                    <a:pt x="406450" y="7366"/>
                  </a:lnTo>
                  <a:lnTo>
                    <a:pt x="384733" y="7366"/>
                  </a:lnTo>
                  <a:lnTo>
                    <a:pt x="384733" y="79121"/>
                  </a:lnTo>
                  <a:lnTo>
                    <a:pt x="493572" y="79121"/>
                  </a:lnTo>
                  <a:lnTo>
                    <a:pt x="493572" y="60833"/>
                  </a:lnTo>
                  <a:lnTo>
                    <a:pt x="493572" y="44577"/>
                  </a:lnTo>
                  <a:lnTo>
                    <a:pt x="493572" y="26162"/>
                  </a:lnTo>
                  <a:lnTo>
                    <a:pt x="493572" y="7366"/>
                  </a:lnTo>
                  <a:close/>
                </a:path>
                <a:path w="2437765" h="184150">
                  <a:moveTo>
                    <a:pt x="517055" y="94869"/>
                  </a:moveTo>
                  <a:lnTo>
                    <a:pt x="361238" y="94869"/>
                  </a:lnTo>
                  <a:lnTo>
                    <a:pt x="361238" y="113284"/>
                  </a:lnTo>
                  <a:lnTo>
                    <a:pt x="428040" y="113284"/>
                  </a:lnTo>
                  <a:lnTo>
                    <a:pt x="428040" y="170307"/>
                  </a:lnTo>
                  <a:lnTo>
                    <a:pt x="449757" y="170307"/>
                  </a:lnTo>
                  <a:lnTo>
                    <a:pt x="449757" y="113284"/>
                  </a:lnTo>
                  <a:lnTo>
                    <a:pt x="517055" y="113284"/>
                  </a:lnTo>
                  <a:lnTo>
                    <a:pt x="517055" y="94869"/>
                  </a:lnTo>
                  <a:close/>
                </a:path>
                <a:path w="2437765" h="184150">
                  <a:moveTo>
                    <a:pt x="652068" y="6477"/>
                  </a:moveTo>
                  <a:lnTo>
                    <a:pt x="630224" y="6477"/>
                  </a:lnTo>
                  <a:lnTo>
                    <a:pt x="630224" y="22479"/>
                  </a:lnTo>
                  <a:lnTo>
                    <a:pt x="630224" y="40259"/>
                  </a:lnTo>
                  <a:lnTo>
                    <a:pt x="630224" y="53594"/>
                  </a:lnTo>
                  <a:lnTo>
                    <a:pt x="564946" y="53594"/>
                  </a:lnTo>
                  <a:lnTo>
                    <a:pt x="564946" y="40259"/>
                  </a:lnTo>
                  <a:lnTo>
                    <a:pt x="630224" y="40259"/>
                  </a:lnTo>
                  <a:lnTo>
                    <a:pt x="630224" y="22479"/>
                  </a:lnTo>
                  <a:lnTo>
                    <a:pt x="564946" y="22479"/>
                  </a:lnTo>
                  <a:lnTo>
                    <a:pt x="564946" y="6477"/>
                  </a:lnTo>
                  <a:lnTo>
                    <a:pt x="543229" y="6477"/>
                  </a:lnTo>
                  <a:lnTo>
                    <a:pt x="543229" y="71755"/>
                  </a:lnTo>
                  <a:lnTo>
                    <a:pt x="652068" y="71755"/>
                  </a:lnTo>
                  <a:lnTo>
                    <a:pt x="652068" y="53594"/>
                  </a:lnTo>
                  <a:lnTo>
                    <a:pt x="652068" y="40259"/>
                  </a:lnTo>
                  <a:lnTo>
                    <a:pt x="652068" y="22479"/>
                  </a:lnTo>
                  <a:lnTo>
                    <a:pt x="652068" y="6477"/>
                  </a:lnTo>
                  <a:close/>
                </a:path>
                <a:path w="2437765" h="184150">
                  <a:moveTo>
                    <a:pt x="654862" y="147320"/>
                  </a:moveTo>
                  <a:lnTo>
                    <a:pt x="564565" y="147320"/>
                  </a:lnTo>
                  <a:lnTo>
                    <a:pt x="564565" y="115570"/>
                  </a:lnTo>
                  <a:lnTo>
                    <a:pt x="542721" y="115570"/>
                  </a:lnTo>
                  <a:lnTo>
                    <a:pt x="542721" y="165735"/>
                  </a:lnTo>
                  <a:lnTo>
                    <a:pt x="654862" y="165735"/>
                  </a:lnTo>
                  <a:lnTo>
                    <a:pt x="654862" y="147320"/>
                  </a:lnTo>
                  <a:close/>
                </a:path>
                <a:path w="2437765" h="184150">
                  <a:moveTo>
                    <a:pt x="675563" y="85471"/>
                  </a:moveTo>
                  <a:lnTo>
                    <a:pt x="519734" y="85471"/>
                  </a:lnTo>
                  <a:lnTo>
                    <a:pt x="519734" y="103759"/>
                  </a:lnTo>
                  <a:lnTo>
                    <a:pt x="586536" y="103759"/>
                  </a:lnTo>
                  <a:lnTo>
                    <a:pt x="586536" y="136271"/>
                  </a:lnTo>
                  <a:lnTo>
                    <a:pt x="608507" y="136271"/>
                  </a:lnTo>
                  <a:lnTo>
                    <a:pt x="608507" y="103759"/>
                  </a:lnTo>
                  <a:lnTo>
                    <a:pt x="675563" y="103759"/>
                  </a:lnTo>
                  <a:lnTo>
                    <a:pt x="675563" y="85471"/>
                  </a:lnTo>
                  <a:close/>
                </a:path>
                <a:path w="2437765" h="184150">
                  <a:moveTo>
                    <a:pt x="813104" y="51181"/>
                  </a:moveTo>
                  <a:lnTo>
                    <a:pt x="724585" y="51181"/>
                  </a:lnTo>
                  <a:lnTo>
                    <a:pt x="724585" y="43561"/>
                  </a:lnTo>
                  <a:lnTo>
                    <a:pt x="804722" y="43561"/>
                  </a:lnTo>
                  <a:lnTo>
                    <a:pt x="804722" y="28194"/>
                  </a:lnTo>
                  <a:lnTo>
                    <a:pt x="724585" y="28194"/>
                  </a:lnTo>
                  <a:lnTo>
                    <a:pt x="724585" y="20701"/>
                  </a:lnTo>
                  <a:lnTo>
                    <a:pt x="809421" y="20701"/>
                  </a:lnTo>
                  <a:lnTo>
                    <a:pt x="809421" y="3556"/>
                  </a:lnTo>
                  <a:lnTo>
                    <a:pt x="702868" y="3556"/>
                  </a:lnTo>
                  <a:lnTo>
                    <a:pt x="702868" y="68326"/>
                  </a:lnTo>
                  <a:lnTo>
                    <a:pt x="813104" y="68326"/>
                  </a:lnTo>
                  <a:lnTo>
                    <a:pt x="813104" y="51181"/>
                  </a:lnTo>
                  <a:close/>
                </a:path>
                <a:path w="2437765" h="184150">
                  <a:moveTo>
                    <a:pt x="814755" y="151765"/>
                  </a:moveTo>
                  <a:lnTo>
                    <a:pt x="722807" y="151765"/>
                  </a:lnTo>
                  <a:lnTo>
                    <a:pt x="722807" y="143383"/>
                  </a:lnTo>
                  <a:lnTo>
                    <a:pt x="811326" y="143383"/>
                  </a:lnTo>
                  <a:lnTo>
                    <a:pt x="811326" y="102235"/>
                  </a:lnTo>
                  <a:lnTo>
                    <a:pt x="700963" y="102235"/>
                  </a:lnTo>
                  <a:lnTo>
                    <a:pt x="700963" y="119253"/>
                  </a:lnTo>
                  <a:lnTo>
                    <a:pt x="789482" y="119253"/>
                  </a:lnTo>
                  <a:lnTo>
                    <a:pt x="789482" y="127381"/>
                  </a:lnTo>
                  <a:lnTo>
                    <a:pt x="700963" y="127381"/>
                  </a:lnTo>
                  <a:lnTo>
                    <a:pt x="700963" y="168910"/>
                  </a:lnTo>
                  <a:lnTo>
                    <a:pt x="814755" y="168910"/>
                  </a:lnTo>
                  <a:lnTo>
                    <a:pt x="814755" y="151765"/>
                  </a:lnTo>
                  <a:close/>
                </a:path>
                <a:path w="2437765" h="184150">
                  <a:moveTo>
                    <a:pt x="834059" y="76200"/>
                  </a:moveTo>
                  <a:lnTo>
                    <a:pt x="678230" y="76200"/>
                  </a:lnTo>
                  <a:lnTo>
                    <a:pt x="678230" y="93853"/>
                  </a:lnTo>
                  <a:lnTo>
                    <a:pt x="834059" y="93853"/>
                  </a:lnTo>
                  <a:lnTo>
                    <a:pt x="834059" y="76200"/>
                  </a:lnTo>
                  <a:close/>
                </a:path>
                <a:path w="2437765" h="184150">
                  <a:moveTo>
                    <a:pt x="943660" y="116332"/>
                  </a:moveTo>
                  <a:lnTo>
                    <a:pt x="941832" y="102362"/>
                  </a:lnTo>
                  <a:lnTo>
                    <a:pt x="941374" y="98806"/>
                  </a:lnTo>
                  <a:lnTo>
                    <a:pt x="934910" y="99860"/>
                  </a:lnTo>
                  <a:lnTo>
                    <a:pt x="870254" y="102362"/>
                  </a:lnTo>
                  <a:lnTo>
                    <a:pt x="870254" y="14478"/>
                  </a:lnTo>
                  <a:lnTo>
                    <a:pt x="848537" y="14478"/>
                  </a:lnTo>
                  <a:lnTo>
                    <a:pt x="848537" y="120777"/>
                  </a:lnTo>
                  <a:lnTo>
                    <a:pt x="886510" y="121031"/>
                  </a:lnTo>
                  <a:lnTo>
                    <a:pt x="904798" y="120751"/>
                  </a:lnTo>
                  <a:lnTo>
                    <a:pt x="920407" y="119875"/>
                  </a:lnTo>
                  <a:lnTo>
                    <a:pt x="933373" y="118414"/>
                  </a:lnTo>
                  <a:lnTo>
                    <a:pt x="943660" y="116332"/>
                  </a:lnTo>
                  <a:close/>
                </a:path>
                <a:path w="2437765" h="184150">
                  <a:moveTo>
                    <a:pt x="975156" y="2413"/>
                  </a:moveTo>
                  <a:lnTo>
                    <a:pt x="953693" y="2413"/>
                  </a:lnTo>
                  <a:lnTo>
                    <a:pt x="953693" y="170307"/>
                  </a:lnTo>
                  <a:lnTo>
                    <a:pt x="975156" y="170307"/>
                  </a:lnTo>
                  <a:lnTo>
                    <a:pt x="975156" y="2413"/>
                  </a:lnTo>
                  <a:close/>
                </a:path>
                <a:path w="2437765" h="184150">
                  <a:moveTo>
                    <a:pt x="1034465" y="105664"/>
                  </a:moveTo>
                  <a:lnTo>
                    <a:pt x="1032675" y="83781"/>
                  </a:lnTo>
                  <a:lnTo>
                    <a:pt x="1027303" y="63284"/>
                  </a:lnTo>
                  <a:lnTo>
                    <a:pt x="1018336" y="44157"/>
                  </a:lnTo>
                  <a:lnTo>
                    <a:pt x="1005763" y="26416"/>
                  </a:lnTo>
                  <a:lnTo>
                    <a:pt x="985570" y="26416"/>
                  </a:lnTo>
                  <a:lnTo>
                    <a:pt x="997635" y="44665"/>
                  </a:lnTo>
                  <a:lnTo>
                    <a:pt x="1006246" y="63944"/>
                  </a:lnTo>
                  <a:lnTo>
                    <a:pt x="1011402" y="84289"/>
                  </a:lnTo>
                  <a:lnTo>
                    <a:pt x="1013129" y="105664"/>
                  </a:lnTo>
                  <a:lnTo>
                    <a:pt x="1011402" y="127050"/>
                  </a:lnTo>
                  <a:lnTo>
                    <a:pt x="1006246" y="147193"/>
                  </a:lnTo>
                  <a:lnTo>
                    <a:pt x="997635" y="166103"/>
                  </a:lnTo>
                  <a:lnTo>
                    <a:pt x="985570" y="183769"/>
                  </a:lnTo>
                  <a:lnTo>
                    <a:pt x="1005763" y="183769"/>
                  </a:lnTo>
                  <a:lnTo>
                    <a:pt x="1018273" y="166839"/>
                  </a:lnTo>
                  <a:lnTo>
                    <a:pt x="1027252" y="148196"/>
                  </a:lnTo>
                  <a:lnTo>
                    <a:pt x="1032649" y="127825"/>
                  </a:lnTo>
                  <a:lnTo>
                    <a:pt x="1034465" y="105664"/>
                  </a:lnTo>
                  <a:close/>
                </a:path>
                <a:path w="2437765" h="184150">
                  <a:moveTo>
                    <a:pt x="1180896" y="11176"/>
                  </a:moveTo>
                  <a:lnTo>
                    <a:pt x="1094409" y="11176"/>
                  </a:lnTo>
                  <a:lnTo>
                    <a:pt x="1094409" y="29591"/>
                  </a:lnTo>
                  <a:lnTo>
                    <a:pt x="1158925" y="29591"/>
                  </a:lnTo>
                  <a:lnTo>
                    <a:pt x="1158608" y="40551"/>
                  </a:lnTo>
                  <a:lnTo>
                    <a:pt x="1158100" y="50901"/>
                  </a:lnTo>
                  <a:lnTo>
                    <a:pt x="1157389" y="60642"/>
                  </a:lnTo>
                  <a:lnTo>
                    <a:pt x="1156512" y="69723"/>
                  </a:lnTo>
                  <a:lnTo>
                    <a:pt x="1177848" y="71755"/>
                  </a:lnTo>
                  <a:lnTo>
                    <a:pt x="1179169" y="58623"/>
                  </a:lnTo>
                  <a:lnTo>
                    <a:pt x="1180122" y="44145"/>
                  </a:lnTo>
                  <a:lnTo>
                    <a:pt x="1180706" y="28333"/>
                  </a:lnTo>
                  <a:lnTo>
                    <a:pt x="1180896" y="11176"/>
                  </a:lnTo>
                  <a:close/>
                </a:path>
                <a:path w="2437765" h="184150">
                  <a:moveTo>
                    <a:pt x="1193215" y="98806"/>
                  </a:moveTo>
                  <a:lnTo>
                    <a:pt x="1192072" y="82931"/>
                  </a:lnTo>
                  <a:lnTo>
                    <a:pt x="1191945" y="81026"/>
                  </a:lnTo>
                  <a:lnTo>
                    <a:pt x="1182801" y="81584"/>
                  </a:lnTo>
                  <a:lnTo>
                    <a:pt x="1170813" y="82080"/>
                  </a:lnTo>
                  <a:lnTo>
                    <a:pt x="1138351" y="82931"/>
                  </a:lnTo>
                  <a:lnTo>
                    <a:pt x="1138351" y="49784"/>
                  </a:lnTo>
                  <a:lnTo>
                    <a:pt x="1116380" y="49784"/>
                  </a:lnTo>
                  <a:lnTo>
                    <a:pt x="1116380" y="83185"/>
                  </a:lnTo>
                  <a:lnTo>
                    <a:pt x="1109091" y="83337"/>
                  </a:lnTo>
                  <a:lnTo>
                    <a:pt x="1079677" y="83439"/>
                  </a:lnTo>
                  <a:lnTo>
                    <a:pt x="1081836" y="101854"/>
                  </a:lnTo>
                  <a:lnTo>
                    <a:pt x="1111097" y="101663"/>
                  </a:lnTo>
                  <a:lnTo>
                    <a:pt x="1139431" y="101092"/>
                  </a:lnTo>
                  <a:lnTo>
                    <a:pt x="1166799" y="100139"/>
                  </a:lnTo>
                  <a:lnTo>
                    <a:pt x="1193215" y="98806"/>
                  </a:lnTo>
                  <a:close/>
                </a:path>
                <a:path w="2437765" h="184150">
                  <a:moveTo>
                    <a:pt x="1222806" y="146304"/>
                  </a:moveTo>
                  <a:lnTo>
                    <a:pt x="1128699" y="146304"/>
                  </a:lnTo>
                  <a:lnTo>
                    <a:pt x="1128699" y="111125"/>
                  </a:lnTo>
                  <a:lnTo>
                    <a:pt x="1106728" y="111125"/>
                  </a:lnTo>
                  <a:lnTo>
                    <a:pt x="1106728" y="164592"/>
                  </a:lnTo>
                  <a:lnTo>
                    <a:pt x="1222806" y="164592"/>
                  </a:lnTo>
                  <a:lnTo>
                    <a:pt x="1222806" y="146304"/>
                  </a:lnTo>
                  <a:close/>
                </a:path>
                <a:path w="2437765" h="184150">
                  <a:moveTo>
                    <a:pt x="1245539" y="57277"/>
                  </a:moveTo>
                  <a:lnTo>
                    <a:pt x="1220647" y="57277"/>
                  </a:lnTo>
                  <a:lnTo>
                    <a:pt x="1220647" y="2413"/>
                  </a:lnTo>
                  <a:lnTo>
                    <a:pt x="1198803" y="2413"/>
                  </a:lnTo>
                  <a:lnTo>
                    <a:pt x="1198803" y="125603"/>
                  </a:lnTo>
                  <a:lnTo>
                    <a:pt x="1220647" y="125603"/>
                  </a:lnTo>
                  <a:lnTo>
                    <a:pt x="1220647" y="75819"/>
                  </a:lnTo>
                  <a:lnTo>
                    <a:pt x="1245539" y="75819"/>
                  </a:lnTo>
                  <a:lnTo>
                    <a:pt x="1245539" y="57277"/>
                  </a:lnTo>
                  <a:close/>
                </a:path>
                <a:path w="2437765" h="184150">
                  <a:moveTo>
                    <a:pt x="1347393" y="129413"/>
                  </a:moveTo>
                  <a:lnTo>
                    <a:pt x="1345057" y="114719"/>
                  </a:lnTo>
                  <a:lnTo>
                    <a:pt x="1344599" y="111760"/>
                  </a:lnTo>
                  <a:lnTo>
                    <a:pt x="1334998" y="113245"/>
                  </a:lnTo>
                  <a:lnTo>
                    <a:pt x="1319923" y="114223"/>
                  </a:lnTo>
                  <a:lnTo>
                    <a:pt x="1299375" y="114719"/>
                  </a:lnTo>
                  <a:lnTo>
                    <a:pt x="1273352" y="114681"/>
                  </a:lnTo>
                  <a:lnTo>
                    <a:pt x="1273352" y="80137"/>
                  </a:lnTo>
                  <a:lnTo>
                    <a:pt x="1333169" y="80137"/>
                  </a:lnTo>
                  <a:lnTo>
                    <a:pt x="1333169" y="15367"/>
                  </a:lnTo>
                  <a:lnTo>
                    <a:pt x="1252270" y="15367"/>
                  </a:lnTo>
                  <a:lnTo>
                    <a:pt x="1252270" y="33655"/>
                  </a:lnTo>
                  <a:lnTo>
                    <a:pt x="1311579" y="33655"/>
                  </a:lnTo>
                  <a:lnTo>
                    <a:pt x="1311579" y="61849"/>
                  </a:lnTo>
                  <a:lnTo>
                    <a:pt x="1251889" y="61849"/>
                  </a:lnTo>
                  <a:lnTo>
                    <a:pt x="1251889" y="132842"/>
                  </a:lnTo>
                  <a:lnTo>
                    <a:pt x="1309509" y="132638"/>
                  </a:lnTo>
                  <a:lnTo>
                    <a:pt x="1339862" y="130594"/>
                  </a:lnTo>
                  <a:lnTo>
                    <a:pt x="1347393" y="129413"/>
                  </a:lnTo>
                  <a:close/>
                </a:path>
                <a:path w="2437765" h="184150">
                  <a:moveTo>
                    <a:pt x="1382572" y="2413"/>
                  </a:moveTo>
                  <a:lnTo>
                    <a:pt x="1360982" y="2413"/>
                  </a:lnTo>
                  <a:lnTo>
                    <a:pt x="1360982" y="170307"/>
                  </a:lnTo>
                  <a:lnTo>
                    <a:pt x="1382572" y="170307"/>
                  </a:lnTo>
                  <a:lnTo>
                    <a:pt x="1382572" y="2413"/>
                  </a:lnTo>
                  <a:close/>
                </a:path>
                <a:path w="2437765" h="184150">
                  <a:moveTo>
                    <a:pt x="1493062" y="16764"/>
                  </a:moveTo>
                  <a:lnTo>
                    <a:pt x="1409877" y="16764"/>
                  </a:lnTo>
                  <a:lnTo>
                    <a:pt x="1409877" y="35179"/>
                  </a:lnTo>
                  <a:lnTo>
                    <a:pt x="1468297" y="35179"/>
                  </a:lnTo>
                  <a:lnTo>
                    <a:pt x="1459623" y="59944"/>
                  </a:lnTo>
                  <a:lnTo>
                    <a:pt x="1445399" y="82042"/>
                  </a:lnTo>
                  <a:lnTo>
                    <a:pt x="1425613" y="101485"/>
                  </a:lnTo>
                  <a:lnTo>
                    <a:pt x="1400225" y="118237"/>
                  </a:lnTo>
                  <a:lnTo>
                    <a:pt x="1416608" y="133604"/>
                  </a:lnTo>
                  <a:lnTo>
                    <a:pt x="1447457" y="110172"/>
                  </a:lnTo>
                  <a:lnTo>
                    <a:pt x="1470494" y="82905"/>
                  </a:lnTo>
                  <a:lnTo>
                    <a:pt x="1485696" y="51777"/>
                  </a:lnTo>
                  <a:lnTo>
                    <a:pt x="1493062" y="16764"/>
                  </a:lnTo>
                  <a:close/>
                </a:path>
                <a:path w="2437765" h="184150">
                  <a:moveTo>
                    <a:pt x="1562150" y="68580"/>
                  </a:moveTo>
                  <a:lnTo>
                    <a:pt x="1536115" y="68580"/>
                  </a:lnTo>
                  <a:lnTo>
                    <a:pt x="1536115" y="2413"/>
                  </a:lnTo>
                  <a:lnTo>
                    <a:pt x="1514144" y="2413"/>
                  </a:lnTo>
                  <a:lnTo>
                    <a:pt x="1514144" y="170307"/>
                  </a:lnTo>
                  <a:lnTo>
                    <a:pt x="1536115" y="170307"/>
                  </a:lnTo>
                  <a:lnTo>
                    <a:pt x="1536115" y="86868"/>
                  </a:lnTo>
                  <a:lnTo>
                    <a:pt x="1562150" y="86868"/>
                  </a:lnTo>
                  <a:lnTo>
                    <a:pt x="1562150" y="68580"/>
                  </a:lnTo>
                  <a:close/>
                </a:path>
                <a:path w="2437765" h="184150">
                  <a:moveTo>
                    <a:pt x="1752523" y="50165"/>
                  </a:moveTo>
                  <a:lnTo>
                    <a:pt x="1712366" y="39497"/>
                  </a:lnTo>
                  <a:lnTo>
                    <a:pt x="1694611" y="24638"/>
                  </a:lnTo>
                  <a:lnTo>
                    <a:pt x="1741220" y="24638"/>
                  </a:lnTo>
                  <a:lnTo>
                    <a:pt x="1741220" y="6223"/>
                  </a:lnTo>
                  <a:lnTo>
                    <a:pt x="1621078" y="6223"/>
                  </a:lnTo>
                  <a:lnTo>
                    <a:pt x="1621078" y="24638"/>
                  </a:lnTo>
                  <a:lnTo>
                    <a:pt x="1667941" y="24638"/>
                  </a:lnTo>
                  <a:lnTo>
                    <a:pt x="1664728" y="29197"/>
                  </a:lnTo>
                  <a:lnTo>
                    <a:pt x="1628838" y="47320"/>
                  </a:lnTo>
                  <a:lnTo>
                    <a:pt x="1609013" y="50165"/>
                  </a:lnTo>
                  <a:lnTo>
                    <a:pt x="1621205" y="66294"/>
                  </a:lnTo>
                  <a:lnTo>
                    <a:pt x="1664271" y="51930"/>
                  </a:lnTo>
                  <a:lnTo>
                    <a:pt x="1681149" y="39497"/>
                  </a:lnTo>
                  <a:lnTo>
                    <a:pt x="1692579" y="48831"/>
                  </a:lnTo>
                  <a:lnTo>
                    <a:pt x="1706511" y="56451"/>
                  </a:lnTo>
                  <a:lnTo>
                    <a:pt x="1722970" y="62357"/>
                  </a:lnTo>
                  <a:lnTo>
                    <a:pt x="1741982" y="66548"/>
                  </a:lnTo>
                  <a:lnTo>
                    <a:pt x="1752523" y="50165"/>
                  </a:lnTo>
                  <a:close/>
                </a:path>
                <a:path w="2437765" h="184150">
                  <a:moveTo>
                    <a:pt x="1759127" y="75311"/>
                  </a:moveTo>
                  <a:lnTo>
                    <a:pt x="1603298" y="75311"/>
                  </a:lnTo>
                  <a:lnTo>
                    <a:pt x="1603298" y="93726"/>
                  </a:lnTo>
                  <a:lnTo>
                    <a:pt x="1670100" y="93726"/>
                  </a:lnTo>
                  <a:lnTo>
                    <a:pt x="1670100" y="105918"/>
                  </a:lnTo>
                  <a:lnTo>
                    <a:pt x="1628063" y="121412"/>
                  </a:lnTo>
                  <a:lnTo>
                    <a:pt x="1624126" y="128651"/>
                  </a:lnTo>
                  <a:lnTo>
                    <a:pt x="1624126" y="137795"/>
                  </a:lnTo>
                  <a:lnTo>
                    <a:pt x="1656854" y="168198"/>
                  </a:lnTo>
                  <a:lnTo>
                    <a:pt x="1681149" y="170307"/>
                  </a:lnTo>
                  <a:lnTo>
                    <a:pt x="1694141" y="169786"/>
                  </a:lnTo>
                  <a:lnTo>
                    <a:pt x="1733804" y="152400"/>
                  </a:lnTo>
                  <a:lnTo>
                    <a:pt x="1734464" y="151612"/>
                  </a:lnTo>
                  <a:lnTo>
                    <a:pt x="1737245" y="145161"/>
                  </a:lnTo>
                  <a:lnTo>
                    <a:pt x="1738172" y="137795"/>
                  </a:lnTo>
                  <a:lnTo>
                    <a:pt x="1738172" y="128905"/>
                  </a:lnTo>
                  <a:lnTo>
                    <a:pt x="1735340" y="123698"/>
                  </a:lnTo>
                  <a:lnTo>
                    <a:pt x="1734235" y="121666"/>
                  </a:lnTo>
                  <a:lnTo>
                    <a:pt x="1726488" y="116078"/>
                  </a:lnTo>
                  <a:lnTo>
                    <a:pt x="1719910" y="112306"/>
                  </a:lnTo>
                  <a:lnTo>
                    <a:pt x="1715947" y="110820"/>
                  </a:lnTo>
                  <a:lnTo>
                    <a:pt x="1715947" y="137795"/>
                  </a:lnTo>
                  <a:lnTo>
                    <a:pt x="1715947" y="142240"/>
                  </a:lnTo>
                  <a:lnTo>
                    <a:pt x="1681149" y="152400"/>
                  </a:lnTo>
                  <a:lnTo>
                    <a:pt x="1673098" y="152171"/>
                  </a:lnTo>
                  <a:lnTo>
                    <a:pt x="1646478" y="142240"/>
                  </a:lnTo>
                  <a:lnTo>
                    <a:pt x="1646478" y="137795"/>
                  </a:lnTo>
                  <a:lnTo>
                    <a:pt x="1648637" y="131635"/>
                  </a:lnTo>
                  <a:lnTo>
                    <a:pt x="1655140" y="127228"/>
                  </a:lnTo>
                  <a:lnTo>
                    <a:pt x="1665973" y="124587"/>
                  </a:lnTo>
                  <a:lnTo>
                    <a:pt x="1681149" y="123698"/>
                  </a:lnTo>
                  <a:lnTo>
                    <a:pt x="1696326" y="124587"/>
                  </a:lnTo>
                  <a:lnTo>
                    <a:pt x="1707210" y="127228"/>
                  </a:lnTo>
                  <a:lnTo>
                    <a:pt x="1713750" y="131635"/>
                  </a:lnTo>
                  <a:lnTo>
                    <a:pt x="1715947" y="137795"/>
                  </a:lnTo>
                  <a:lnTo>
                    <a:pt x="1715947" y="110820"/>
                  </a:lnTo>
                  <a:lnTo>
                    <a:pt x="1711985" y="109334"/>
                  </a:lnTo>
                  <a:lnTo>
                    <a:pt x="1702714" y="107213"/>
                  </a:lnTo>
                  <a:lnTo>
                    <a:pt x="1692071" y="105918"/>
                  </a:lnTo>
                  <a:lnTo>
                    <a:pt x="1692071" y="93726"/>
                  </a:lnTo>
                  <a:lnTo>
                    <a:pt x="1759127" y="93726"/>
                  </a:lnTo>
                  <a:lnTo>
                    <a:pt x="1759127" y="75311"/>
                  </a:lnTo>
                  <a:close/>
                </a:path>
                <a:path w="2437765" h="184150">
                  <a:moveTo>
                    <a:pt x="1917623" y="129159"/>
                  </a:moveTo>
                  <a:lnTo>
                    <a:pt x="1878507" y="129159"/>
                  </a:lnTo>
                  <a:lnTo>
                    <a:pt x="1878507" y="98679"/>
                  </a:lnTo>
                  <a:lnTo>
                    <a:pt x="1878507" y="90424"/>
                  </a:lnTo>
                  <a:lnTo>
                    <a:pt x="1897430" y="56896"/>
                  </a:lnTo>
                  <a:lnTo>
                    <a:pt x="1896402" y="47421"/>
                  </a:lnTo>
                  <a:lnTo>
                    <a:pt x="1875205" y="22021"/>
                  </a:lnTo>
                  <a:lnTo>
                    <a:pt x="1875205" y="49276"/>
                  </a:lnTo>
                  <a:lnTo>
                    <a:pt x="1875205" y="64770"/>
                  </a:lnTo>
                  <a:lnTo>
                    <a:pt x="1872030" y="70866"/>
                  </a:lnTo>
                  <a:lnTo>
                    <a:pt x="1865553" y="75438"/>
                  </a:lnTo>
                  <a:lnTo>
                    <a:pt x="1860359" y="78371"/>
                  </a:lnTo>
                  <a:lnTo>
                    <a:pt x="1857044" y="79527"/>
                  </a:lnTo>
                  <a:lnTo>
                    <a:pt x="1857044" y="98679"/>
                  </a:lnTo>
                  <a:lnTo>
                    <a:pt x="1857044" y="129159"/>
                  </a:lnTo>
                  <a:lnTo>
                    <a:pt x="1822373" y="129159"/>
                  </a:lnTo>
                  <a:lnTo>
                    <a:pt x="1822373" y="98679"/>
                  </a:lnTo>
                  <a:lnTo>
                    <a:pt x="1828088" y="99695"/>
                  </a:lnTo>
                  <a:lnTo>
                    <a:pt x="1833803" y="100203"/>
                  </a:lnTo>
                  <a:lnTo>
                    <a:pt x="1845487" y="100203"/>
                  </a:lnTo>
                  <a:lnTo>
                    <a:pt x="1851202" y="99695"/>
                  </a:lnTo>
                  <a:lnTo>
                    <a:pt x="1857044" y="98679"/>
                  </a:lnTo>
                  <a:lnTo>
                    <a:pt x="1857044" y="79527"/>
                  </a:lnTo>
                  <a:lnTo>
                    <a:pt x="1854301" y="80479"/>
                  </a:lnTo>
                  <a:lnTo>
                    <a:pt x="1847405" y="81749"/>
                  </a:lnTo>
                  <a:lnTo>
                    <a:pt x="1839645" y="82169"/>
                  </a:lnTo>
                  <a:lnTo>
                    <a:pt x="1831860" y="81749"/>
                  </a:lnTo>
                  <a:lnTo>
                    <a:pt x="1824913" y="80479"/>
                  </a:lnTo>
                  <a:lnTo>
                    <a:pt x="1818817" y="78371"/>
                  </a:lnTo>
                  <a:lnTo>
                    <a:pt x="1813610" y="75438"/>
                  </a:lnTo>
                  <a:lnTo>
                    <a:pt x="1807133" y="70993"/>
                  </a:lnTo>
                  <a:lnTo>
                    <a:pt x="1803958" y="64770"/>
                  </a:lnTo>
                  <a:lnTo>
                    <a:pt x="1803958" y="49276"/>
                  </a:lnTo>
                  <a:lnTo>
                    <a:pt x="1839645" y="31750"/>
                  </a:lnTo>
                  <a:lnTo>
                    <a:pt x="1847481" y="32181"/>
                  </a:lnTo>
                  <a:lnTo>
                    <a:pt x="1875205" y="49276"/>
                  </a:lnTo>
                  <a:lnTo>
                    <a:pt x="1875205" y="22021"/>
                  </a:lnTo>
                  <a:lnTo>
                    <a:pt x="1872246" y="20307"/>
                  </a:lnTo>
                  <a:lnTo>
                    <a:pt x="1862442" y="16662"/>
                  </a:lnTo>
                  <a:lnTo>
                    <a:pt x="1851571" y="14452"/>
                  </a:lnTo>
                  <a:lnTo>
                    <a:pt x="1839645" y="13716"/>
                  </a:lnTo>
                  <a:lnTo>
                    <a:pt x="1827618" y="14452"/>
                  </a:lnTo>
                  <a:lnTo>
                    <a:pt x="1790941" y="31661"/>
                  </a:lnTo>
                  <a:lnTo>
                    <a:pt x="1781733" y="56896"/>
                  </a:lnTo>
                  <a:lnTo>
                    <a:pt x="1782914" y="67144"/>
                  </a:lnTo>
                  <a:lnTo>
                    <a:pt x="1786496" y="76136"/>
                  </a:lnTo>
                  <a:lnTo>
                    <a:pt x="1792439" y="83908"/>
                  </a:lnTo>
                  <a:lnTo>
                    <a:pt x="1800783" y="90424"/>
                  </a:lnTo>
                  <a:lnTo>
                    <a:pt x="1800783" y="129159"/>
                  </a:lnTo>
                  <a:lnTo>
                    <a:pt x="1761794" y="129159"/>
                  </a:lnTo>
                  <a:lnTo>
                    <a:pt x="1761794" y="147193"/>
                  </a:lnTo>
                  <a:lnTo>
                    <a:pt x="1917623" y="147193"/>
                  </a:lnTo>
                  <a:lnTo>
                    <a:pt x="1917623" y="129159"/>
                  </a:lnTo>
                  <a:close/>
                </a:path>
                <a:path w="2437765" h="184150">
                  <a:moveTo>
                    <a:pt x="2016937" y="75819"/>
                  </a:moveTo>
                  <a:lnTo>
                    <a:pt x="1995093" y="47790"/>
                  </a:lnTo>
                  <a:lnTo>
                    <a:pt x="1995093" y="71501"/>
                  </a:lnTo>
                  <a:lnTo>
                    <a:pt x="1995093" y="80137"/>
                  </a:lnTo>
                  <a:lnTo>
                    <a:pt x="1993315" y="83566"/>
                  </a:lnTo>
                  <a:lnTo>
                    <a:pt x="1985949" y="88646"/>
                  </a:lnTo>
                  <a:lnTo>
                    <a:pt x="1980488" y="89916"/>
                  </a:lnTo>
                  <a:lnTo>
                    <a:pt x="1966264" y="89916"/>
                  </a:lnTo>
                  <a:lnTo>
                    <a:pt x="1960930" y="88646"/>
                  </a:lnTo>
                  <a:lnTo>
                    <a:pt x="1957374" y="86106"/>
                  </a:lnTo>
                  <a:lnTo>
                    <a:pt x="1953691" y="83566"/>
                  </a:lnTo>
                  <a:lnTo>
                    <a:pt x="1951786" y="80137"/>
                  </a:lnTo>
                  <a:lnTo>
                    <a:pt x="1951850" y="71501"/>
                  </a:lnTo>
                  <a:lnTo>
                    <a:pt x="1953691" y="68199"/>
                  </a:lnTo>
                  <a:lnTo>
                    <a:pt x="1957501" y="65786"/>
                  </a:lnTo>
                  <a:lnTo>
                    <a:pt x="1961184" y="63373"/>
                  </a:lnTo>
                  <a:lnTo>
                    <a:pt x="1966518" y="62103"/>
                  </a:lnTo>
                  <a:lnTo>
                    <a:pt x="1980361" y="62103"/>
                  </a:lnTo>
                  <a:lnTo>
                    <a:pt x="1985708" y="63271"/>
                  </a:lnTo>
                  <a:lnTo>
                    <a:pt x="1989505" y="65786"/>
                  </a:lnTo>
                  <a:lnTo>
                    <a:pt x="1993188" y="68199"/>
                  </a:lnTo>
                  <a:lnTo>
                    <a:pt x="1973376" y="44069"/>
                  </a:lnTo>
                  <a:lnTo>
                    <a:pt x="1963940" y="44640"/>
                  </a:lnTo>
                  <a:lnTo>
                    <a:pt x="1930679" y="69253"/>
                  </a:lnTo>
                  <a:lnTo>
                    <a:pt x="1929942" y="75819"/>
                  </a:lnTo>
                  <a:lnTo>
                    <a:pt x="1930679" y="82473"/>
                  </a:lnTo>
                  <a:lnTo>
                    <a:pt x="1963877" y="107149"/>
                  </a:lnTo>
                  <a:lnTo>
                    <a:pt x="1973122" y="107696"/>
                  </a:lnTo>
                  <a:lnTo>
                    <a:pt x="1982609" y="107137"/>
                  </a:lnTo>
                  <a:lnTo>
                    <a:pt x="2012924" y="89916"/>
                  </a:lnTo>
                  <a:lnTo>
                    <a:pt x="2013915" y="88493"/>
                  </a:lnTo>
                  <a:lnTo>
                    <a:pt x="2016175" y="82473"/>
                  </a:lnTo>
                  <a:lnTo>
                    <a:pt x="2016937" y="75819"/>
                  </a:lnTo>
                  <a:close/>
                </a:path>
                <a:path w="2437765" h="184150">
                  <a:moveTo>
                    <a:pt x="2024303" y="18923"/>
                  </a:moveTo>
                  <a:lnTo>
                    <a:pt x="1983917" y="18923"/>
                  </a:lnTo>
                  <a:lnTo>
                    <a:pt x="1983917" y="0"/>
                  </a:lnTo>
                  <a:lnTo>
                    <a:pt x="1961946" y="0"/>
                  </a:lnTo>
                  <a:lnTo>
                    <a:pt x="1961946" y="18923"/>
                  </a:lnTo>
                  <a:lnTo>
                    <a:pt x="1921433" y="18923"/>
                  </a:lnTo>
                  <a:lnTo>
                    <a:pt x="1921433" y="36449"/>
                  </a:lnTo>
                  <a:lnTo>
                    <a:pt x="2024303" y="36449"/>
                  </a:lnTo>
                  <a:lnTo>
                    <a:pt x="2024303" y="18923"/>
                  </a:lnTo>
                  <a:close/>
                </a:path>
                <a:path w="2437765" h="184150">
                  <a:moveTo>
                    <a:pt x="2060117" y="146558"/>
                  </a:moveTo>
                  <a:lnTo>
                    <a:pt x="1969439" y="146558"/>
                  </a:lnTo>
                  <a:lnTo>
                    <a:pt x="1969439" y="115316"/>
                  </a:lnTo>
                  <a:lnTo>
                    <a:pt x="1947468" y="115316"/>
                  </a:lnTo>
                  <a:lnTo>
                    <a:pt x="1947468" y="164973"/>
                  </a:lnTo>
                  <a:lnTo>
                    <a:pt x="2060117" y="164973"/>
                  </a:lnTo>
                  <a:lnTo>
                    <a:pt x="2060117" y="146558"/>
                  </a:lnTo>
                  <a:close/>
                </a:path>
                <a:path w="2437765" h="184150">
                  <a:moveTo>
                    <a:pt x="2081072" y="57658"/>
                  </a:moveTo>
                  <a:lnTo>
                    <a:pt x="2055418" y="57658"/>
                  </a:lnTo>
                  <a:lnTo>
                    <a:pt x="2055418" y="2413"/>
                  </a:lnTo>
                  <a:lnTo>
                    <a:pt x="2033701" y="2413"/>
                  </a:lnTo>
                  <a:lnTo>
                    <a:pt x="2033701" y="124333"/>
                  </a:lnTo>
                  <a:lnTo>
                    <a:pt x="2055418" y="124333"/>
                  </a:lnTo>
                  <a:lnTo>
                    <a:pt x="2055418" y="76073"/>
                  </a:lnTo>
                  <a:lnTo>
                    <a:pt x="2081072" y="76073"/>
                  </a:lnTo>
                  <a:lnTo>
                    <a:pt x="2081072" y="57658"/>
                  </a:lnTo>
                  <a:close/>
                </a:path>
                <a:path w="2437765" h="184150">
                  <a:moveTo>
                    <a:pt x="2217089" y="71247"/>
                  </a:moveTo>
                  <a:lnTo>
                    <a:pt x="2216327" y="58521"/>
                  </a:lnTo>
                  <a:lnTo>
                    <a:pt x="2214054" y="47167"/>
                  </a:lnTo>
                  <a:lnTo>
                    <a:pt x="2210282" y="37236"/>
                  </a:lnTo>
                  <a:lnTo>
                    <a:pt x="2206815" y="31623"/>
                  </a:lnTo>
                  <a:lnTo>
                    <a:pt x="2205024" y="28702"/>
                  </a:lnTo>
                  <a:lnTo>
                    <a:pt x="2198586" y="21869"/>
                  </a:lnTo>
                  <a:lnTo>
                    <a:pt x="2195880" y="20116"/>
                  </a:lnTo>
                  <a:lnTo>
                    <a:pt x="2195880" y="71374"/>
                  </a:lnTo>
                  <a:lnTo>
                    <a:pt x="2195461" y="80124"/>
                  </a:lnTo>
                  <a:lnTo>
                    <a:pt x="2179497" y="111125"/>
                  </a:lnTo>
                  <a:lnTo>
                    <a:pt x="2166658" y="111125"/>
                  </a:lnTo>
                  <a:lnTo>
                    <a:pt x="2150160" y="71247"/>
                  </a:lnTo>
                  <a:lnTo>
                    <a:pt x="2150554" y="62687"/>
                  </a:lnTo>
                  <a:lnTo>
                    <a:pt x="2166416" y="31623"/>
                  </a:lnTo>
                  <a:lnTo>
                    <a:pt x="2179751" y="31623"/>
                  </a:lnTo>
                  <a:lnTo>
                    <a:pt x="2195880" y="71374"/>
                  </a:lnTo>
                  <a:lnTo>
                    <a:pt x="2195880" y="20116"/>
                  </a:lnTo>
                  <a:lnTo>
                    <a:pt x="2191067" y="16979"/>
                  </a:lnTo>
                  <a:lnTo>
                    <a:pt x="2182571" y="14058"/>
                  </a:lnTo>
                  <a:lnTo>
                    <a:pt x="2173008" y="13081"/>
                  </a:lnTo>
                  <a:lnTo>
                    <a:pt x="2163483" y="14058"/>
                  </a:lnTo>
                  <a:lnTo>
                    <a:pt x="2131847" y="46964"/>
                  </a:lnTo>
                  <a:lnTo>
                    <a:pt x="2128824" y="71247"/>
                  </a:lnTo>
                  <a:lnTo>
                    <a:pt x="2129599" y="83985"/>
                  </a:lnTo>
                  <a:lnTo>
                    <a:pt x="2147455" y="120573"/>
                  </a:lnTo>
                  <a:lnTo>
                    <a:pt x="2173008" y="129413"/>
                  </a:lnTo>
                  <a:lnTo>
                    <a:pt x="2182596" y="128435"/>
                  </a:lnTo>
                  <a:lnTo>
                    <a:pt x="2191156" y="125501"/>
                  </a:lnTo>
                  <a:lnTo>
                    <a:pt x="2198636" y="120637"/>
                  </a:lnTo>
                  <a:lnTo>
                    <a:pt x="2205151" y="113792"/>
                  </a:lnTo>
                  <a:lnTo>
                    <a:pt x="2206764" y="111125"/>
                  </a:lnTo>
                  <a:lnTo>
                    <a:pt x="2210333" y="105270"/>
                  </a:lnTo>
                  <a:lnTo>
                    <a:pt x="2214067" y="95338"/>
                  </a:lnTo>
                  <a:lnTo>
                    <a:pt x="2216327" y="83921"/>
                  </a:lnTo>
                  <a:lnTo>
                    <a:pt x="2217089" y="71247"/>
                  </a:lnTo>
                  <a:close/>
                </a:path>
                <a:path w="2437765" h="184150">
                  <a:moveTo>
                    <a:pt x="2263952" y="2413"/>
                  </a:moveTo>
                  <a:lnTo>
                    <a:pt x="2242362" y="2413"/>
                  </a:lnTo>
                  <a:lnTo>
                    <a:pt x="2242362" y="170307"/>
                  </a:lnTo>
                  <a:lnTo>
                    <a:pt x="2263952" y="170307"/>
                  </a:lnTo>
                  <a:lnTo>
                    <a:pt x="2263952" y="2413"/>
                  </a:lnTo>
                  <a:close/>
                </a:path>
                <a:path w="2437765" h="184150">
                  <a:moveTo>
                    <a:pt x="2414955" y="42799"/>
                  </a:moveTo>
                  <a:lnTo>
                    <a:pt x="2414003" y="34798"/>
                  </a:lnTo>
                  <a:lnTo>
                    <a:pt x="2411158" y="27559"/>
                  </a:lnTo>
                  <a:lnTo>
                    <a:pt x="2407450" y="22479"/>
                  </a:lnTo>
                  <a:lnTo>
                    <a:pt x="2406434" y="21082"/>
                  </a:lnTo>
                  <a:lnTo>
                    <a:pt x="2399842" y="15367"/>
                  </a:lnTo>
                  <a:lnTo>
                    <a:pt x="2392349" y="11150"/>
                  </a:lnTo>
                  <a:lnTo>
                    <a:pt x="2392349" y="36830"/>
                  </a:lnTo>
                  <a:lnTo>
                    <a:pt x="2392349" y="48641"/>
                  </a:lnTo>
                  <a:lnTo>
                    <a:pt x="2389428" y="53594"/>
                  </a:lnTo>
                  <a:lnTo>
                    <a:pt x="2377490" y="61214"/>
                  </a:lnTo>
                  <a:lnTo>
                    <a:pt x="2369362" y="63119"/>
                  </a:lnTo>
                  <a:lnTo>
                    <a:pt x="2348661" y="63119"/>
                  </a:lnTo>
                  <a:lnTo>
                    <a:pt x="2340406" y="61214"/>
                  </a:lnTo>
                  <a:lnTo>
                    <a:pt x="2334564" y="57404"/>
                  </a:lnTo>
                  <a:lnTo>
                    <a:pt x="2328595" y="53594"/>
                  </a:lnTo>
                  <a:lnTo>
                    <a:pt x="2325674" y="48641"/>
                  </a:lnTo>
                  <a:lnTo>
                    <a:pt x="2325738" y="36830"/>
                  </a:lnTo>
                  <a:lnTo>
                    <a:pt x="2328595" y="32004"/>
                  </a:lnTo>
                  <a:lnTo>
                    <a:pt x="2340279" y="24384"/>
                  </a:lnTo>
                  <a:lnTo>
                    <a:pt x="2348407" y="22479"/>
                  </a:lnTo>
                  <a:lnTo>
                    <a:pt x="2369362" y="22479"/>
                  </a:lnTo>
                  <a:lnTo>
                    <a:pt x="2377490" y="24384"/>
                  </a:lnTo>
                  <a:lnTo>
                    <a:pt x="2383459" y="28067"/>
                  </a:lnTo>
                  <a:lnTo>
                    <a:pt x="2389428" y="31877"/>
                  </a:lnTo>
                  <a:lnTo>
                    <a:pt x="2392349" y="36830"/>
                  </a:lnTo>
                  <a:lnTo>
                    <a:pt x="2392349" y="11150"/>
                  </a:lnTo>
                  <a:lnTo>
                    <a:pt x="2391575" y="10706"/>
                  </a:lnTo>
                  <a:lnTo>
                    <a:pt x="2382012" y="7366"/>
                  </a:lnTo>
                  <a:lnTo>
                    <a:pt x="2371140" y="5372"/>
                  </a:lnTo>
                  <a:lnTo>
                    <a:pt x="2358948" y="4699"/>
                  </a:lnTo>
                  <a:lnTo>
                    <a:pt x="2346985" y="5372"/>
                  </a:lnTo>
                  <a:lnTo>
                    <a:pt x="2311895" y="21158"/>
                  </a:lnTo>
                  <a:lnTo>
                    <a:pt x="2303322" y="42799"/>
                  </a:lnTo>
                  <a:lnTo>
                    <a:pt x="2304275" y="50927"/>
                  </a:lnTo>
                  <a:lnTo>
                    <a:pt x="2336482" y="79273"/>
                  </a:lnTo>
                  <a:lnTo>
                    <a:pt x="2359329" y="82042"/>
                  </a:lnTo>
                  <a:lnTo>
                    <a:pt x="2371115" y="81330"/>
                  </a:lnTo>
                  <a:lnTo>
                    <a:pt x="2406319" y="64668"/>
                  </a:lnTo>
                  <a:lnTo>
                    <a:pt x="2407437" y="63119"/>
                  </a:lnTo>
                  <a:lnTo>
                    <a:pt x="2411120" y="58039"/>
                  </a:lnTo>
                  <a:lnTo>
                    <a:pt x="2413990" y="50761"/>
                  </a:lnTo>
                  <a:lnTo>
                    <a:pt x="2414955" y="42799"/>
                  </a:lnTo>
                  <a:close/>
                </a:path>
                <a:path w="2437765" h="184150">
                  <a:moveTo>
                    <a:pt x="2437307" y="96139"/>
                  </a:moveTo>
                  <a:lnTo>
                    <a:pt x="2281478" y="96139"/>
                  </a:lnTo>
                  <a:lnTo>
                    <a:pt x="2281478" y="114554"/>
                  </a:lnTo>
                  <a:lnTo>
                    <a:pt x="2320848" y="114554"/>
                  </a:lnTo>
                  <a:lnTo>
                    <a:pt x="2320848" y="170180"/>
                  </a:lnTo>
                  <a:lnTo>
                    <a:pt x="2342565" y="170180"/>
                  </a:lnTo>
                  <a:lnTo>
                    <a:pt x="2342565" y="114554"/>
                  </a:lnTo>
                  <a:lnTo>
                    <a:pt x="2376093" y="114554"/>
                  </a:lnTo>
                  <a:lnTo>
                    <a:pt x="2376093" y="170180"/>
                  </a:lnTo>
                  <a:lnTo>
                    <a:pt x="2397810" y="170180"/>
                  </a:lnTo>
                  <a:lnTo>
                    <a:pt x="2397810" y="114554"/>
                  </a:lnTo>
                  <a:lnTo>
                    <a:pt x="2437307" y="114554"/>
                  </a:lnTo>
                  <a:lnTo>
                    <a:pt x="2437307" y="96139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551047" y="1419478"/>
              <a:ext cx="68199" cy="132207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866132" y="2080260"/>
              <a:ext cx="4424171" cy="2246376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5289549" y="2497963"/>
              <a:ext cx="1541780" cy="1586865"/>
            </a:xfrm>
            <a:custGeom>
              <a:avLst/>
              <a:gdLst/>
              <a:ahLst/>
              <a:cxnLst/>
              <a:rect l="l" t="t" r="r" b="b"/>
              <a:pathLst>
                <a:path w="1541779" h="1586864">
                  <a:moveTo>
                    <a:pt x="748029" y="0"/>
                  </a:moveTo>
                  <a:lnTo>
                    <a:pt x="748029" y="793369"/>
                  </a:lnTo>
                  <a:lnTo>
                    <a:pt x="0" y="1057402"/>
                  </a:lnTo>
                  <a:lnTo>
                    <a:pt x="18173" y="1104186"/>
                  </a:lnTo>
                  <a:lnTo>
                    <a:pt x="39053" y="1149314"/>
                  </a:lnTo>
                  <a:lnTo>
                    <a:pt x="62525" y="1192703"/>
                  </a:lnTo>
                  <a:lnTo>
                    <a:pt x="88475" y="1234275"/>
                  </a:lnTo>
                  <a:lnTo>
                    <a:pt x="116790" y="1273948"/>
                  </a:lnTo>
                  <a:lnTo>
                    <a:pt x="147356" y="1311644"/>
                  </a:lnTo>
                  <a:lnTo>
                    <a:pt x="180060" y="1347280"/>
                  </a:lnTo>
                  <a:lnTo>
                    <a:pt x="214788" y="1380778"/>
                  </a:lnTo>
                  <a:lnTo>
                    <a:pt x="251426" y="1412057"/>
                  </a:lnTo>
                  <a:lnTo>
                    <a:pt x="289861" y="1441037"/>
                  </a:lnTo>
                  <a:lnTo>
                    <a:pt x="329979" y="1467637"/>
                  </a:lnTo>
                  <a:lnTo>
                    <a:pt x="371667" y="1491778"/>
                  </a:lnTo>
                  <a:lnTo>
                    <a:pt x="414810" y="1513379"/>
                  </a:lnTo>
                  <a:lnTo>
                    <a:pt x="459295" y="1532360"/>
                  </a:lnTo>
                  <a:lnTo>
                    <a:pt x="505009" y="1548641"/>
                  </a:lnTo>
                  <a:lnTo>
                    <a:pt x="551838" y="1562142"/>
                  </a:lnTo>
                  <a:lnTo>
                    <a:pt x="599668" y="1572782"/>
                  </a:lnTo>
                  <a:lnTo>
                    <a:pt x="648386" y="1580482"/>
                  </a:lnTo>
                  <a:lnTo>
                    <a:pt x="697877" y="1585160"/>
                  </a:lnTo>
                  <a:lnTo>
                    <a:pt x="748029" y="1586738"/>
                  </a:lnTo>
                  <a:lnTo>
                    <a:pt x="796358" y="1585290"/>
                  </a:lnTo>
                  <a:lnTo>
                    <a:pt x="843920" y="1581001"/>
                  </a:lnTo>
                  <a:lnTo>
                    <a:pt x="890634" y="1573955"/>
                  </a:lnTo>
                  <a:lnTo>
                    <a:pt x="936417" y="1564234"/>
                  </a:lnTo>
                  <a:lnTo>
                    <a:pt x="981185" y="1551922"/>
                  </a:lnTo>
                  <a:lnTo>
                    <a:pt x="1024855" y="1537101"/>
                  </a:lnTo>
                  <a:lnTo>
                    <a:pt x="1067345" y="1519854"/>
                  </a:lnTo>
                  <a:lnTo>
                    <a:pt x="1108571" y="1500265"/>
                  </a:lnTo>
                  <a:lnTo>
                    <a:pt x="1148451" y="1478416"/>
                  </a:lnTo>
                  <a:lnTo>
                    <a:pt x="1186901" y="1454391"/>
                  </a:lnTo>
                  <a:lnTo>
                    <a:pt x="1223839" y="1428272"/>
                  </a:lnTo>
                  <a:lnTo>
                    <a:pt x="1259181" y="1400142"/>
                  </a:lnTo>
                  <a:lnTo>
                    <a:pt x="1292844" y="1370085"/>
                  </a:lnTo>
                  <a:lnTo>
                    <a:pt x="1324746" y="1338183"/>
                  </a:lnTo>
                  <a:lnTo>
                    <a:pt x="1354803" y="1304520"/>
                  </a:lnTo>
                  <a:lnTo>
                    <a:pt x="1382933" y="1269178"/>
                  </a:lnTo>
                  <a:lnTo>
                    <a:pt x="1409052" y="1232240"/>
                  </a:lnTo>
                  <a:lnTo>
                    <a:pt x="1433077" y="1193790"/>
                  </a:lnTo>
                  <a:lnTo>
                    <a:pt x="1454926" y="1153910"/>
                  </a:lnTo>
                  <a:lnTo>
                    <a:pt x="1474515" y="1112684"/>
                  </a:lnTo>
                  <a:lnTo>
                    <a:pt x="1491762" y="1070194"/>
                  </a:lnTo>
                  <a:lnTo>
                    <a:pt x="1506583" y="1026524"/>
                  </a:lnTo>
                  <a:lnTo>
                    <a:pt x="1518895" y="981756"/>
                  </a:lnTo>
                  <a:lnTo>
                    <a:pt x="1528616" y="935973"/>
                  </a:lnTo>
                  <a:lnTo>
                    <a:pt x="1535662" y="889259"/>
                  </a:lnTo>
                  <a:lnTo>
                    <a:pt x="1539951" y="841697"/>
                  </a:lnTo>
                  <a:lnTo>
                    <a:pt x="1541399" y="793369"/>
                  </a:lnTo>
                  <a:lnTo>
                    <a:pt x="1539951" y="745040"/>
                  </a:lnTo>
                  <a:lnTo>
                    <a:pt x="1535662" y="697478"/>
                  </a:lnTo>
                  <a:lnTo>
                    <a:pt x="1528616" y="650764"/>
                  </a:lnTo>
                  <a:lnTo>
                    <a:pt x="1518895" y="604981"/>
                  </a:lnTo>
                  <a:lnTo>
                    <a:pt x="1506583" y="560213"/>
                  </a:lnTo>
                  <a:lnTo>
                    <a:pt x="1491762" y="516543"/>
                  </a:lnTo>
                  <a:lnTo>
                    <a:pt x="1474515" y="474053"/>
                  </a:lnTo>
                  <a:lnTo>
                    <a:pt x="1454926" y="432827"/>
                  </a:lnTo>
                  <a:lnTo>
                    <a:pt x="1433077" y="392947"/>
                  </a:lnTo>
                  <a:lnTo>
                    <a:pt x="1409052" y="354497"/>
                  </a:lnTo>
                  <a:lnTo>
                    <a:pt x="1382933" y="317559"/>
                  </a:lnTo>
                  <a:lnTo>
                    <a:pt x="1354803" y="282217"/>
                  </a:lnTo>
                  <a:lnTo>
                    <a:pt x="1324746" y="248554"/>
                  </a:lnTo>
                  <a:lnTo>
                    <a:pt x="1292844" y="216652"/>
                  </a:lnTo>
                  <a:lnTo>
                    <a:pt x="1259181" y="186595"/>
                  </a:lnTo>
                  <a:lnTo>
                    <a:pt x="1223839" y="158465"/>
                  </a:lnTo>
                  <a:lnTo>
                    <a:pt x="1186901" y="132346"/>
                  </a:lnTo>
                  <a:lnTo>
                    <a:pt x="1148451" y="108321"/>
                  </a:lnTo>
                  <a:lnTo>
                    <a:pt x="1108571" y="86472"/>
                  </a:lnTo>
                  <a:lnTo>
                    <a:pt x="1067345" y="66883"/>
                  </a:lnTo>
                  <a:lnTo>
                    <a:pt x="1024855" y="49636"/>
                  </a:lnTo>
                  <a:lnTo>
                    <a:pt x="981185" y="34815"/>
                  </a:lnTo>
                  <a:lnTo>
                    <a:pt x="936417" y="22503"/>
                  </a:lnTo>
                  <a:lnTo>
                    <a:pt x="890634" y="12782"/>
                  </a:lnTo>
                  <a:lnTo>
                    <a:pt x="843920" y="5736"/>
                  </a:lnTo>
                  <a:lnTo>
                    <a:pt x="796358" y="1447"/>
                  </a:lnTo>
                  <a:lnTo>
                    <a:pt x="748029" y="0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289549" y="2497963"/>
              <a:ext cx="1541780" cy="1586865"/>
            </a:xfrm>
            <a:custGeom>
              <a:avLst/>
              <a:gdLst/>
              <a:ahLst/>
              <a:cxnLst/>
              <a:rect l="l" t="t" r="r" b="b"/>
              <a:pathLst>
                <a:path w="1541779" h="1586864">
                  <a:moveTo>
                    <a:pt x="748029" y="0"/>
                  </a:moveTo>
                  <a:lnTo>
                    <a:pt x="796358" y="1447"/>
                  </a:lnTo>
                  <a:lnTo>
                    <a:pt x="843920" y="5736"/>
                  </a:lnTo>
                  <a:lnTo>
                    <a:pt x="890634" y="12782"/>
                  </a:lnTo>
                  <a:lnTo>
                    <a:pt x="936417" y="22503"/>
                  </a:lnTo>
                  <a:lnTo>
                    <a:pt x="981185" y="34815"/>
                  </a:lnTo>
                  <a:lnTo>
                    <a:pt x="1024855" y="49636"/>
                  </a:lnTo>
                  <a:lnTo>
                    <a:pt x="1067345" y="66883"/>
                  </a:lnTo>
                  <a:lnTo>
                    <a:pt x="1108571" y="86472"/>
                  </a:lnTo>
                  <a:lnTo>
                    <a:pt x="1148451" y="108321"/>
                  </a:lnTo>
                  <a:lnTo>
                    <a:pt x="1186901" y="132346"/>
                  </a:lnTo>
                  <a:lnTo>
                    <a:pt x="1223839" y="158465"/>
                  </a:lnTo>
                  <a:lnTo>
                    <a:pt x="1259181" y="186595"/>
                  </a:lnTo>
                  <a:lnTo>
                    <a:pt x="1292844" y="216652"/>
                  </a:lnTo>
                  <a:lnTo>
                    <a:pt x="1324746" y="248554"/>
                  </a:lnTo>
                  <a:lnTo>
                    <a:pt x="1354803" y="282217"/>
                  </a:lnTo>
                  <a:lnTo>
                    <a:pt x="1382933" y="317559"/>
                  </a:lnTo>
                  <a:lnTo>
                    <a:pt x="1409052" y="354497"/>
                  </a:lnTo>
                  <a:lnTo>
                    <a:pt x="1433077" y="392947"/>
                  </a:lnTo>
                  <a:lnTo>
                    <a:pt x="1454926" y="432827"/>
                  </a:lnTo>
                  <a:lnTo>
                    <a:pt x="1474515" y="474053"/>
                  </a:lnTo>
                  <a:lnTo>
                    <a:pt x="1491762" y="516543"/>
                  </a:lnTo>
                  <a:lnTo>
                    <a:pt x="1506583" y="560213"/>
                  </a:lnTo>
                  <a:lnTo>
                    <a:pt x="1518895" y="604981"/>
                  </a:lnTo>
                  <a:lnTo>
                    <a:pt x="1528616" y="650764"/>
                  </a:lnTo>
                  <a:lnTo>
                    <a:pt x="1535662" y="697478"/>
                  </a:lnTo>
                  <a:lnTo>
                    <a:pt x="1539951" y="745040"/>
                  </a:lnTo>
                  <a:lnTo>
                    <a:pt x="1541399" y="793369"/>
                  </a:lnTo>
                  <a:lnTo>
                    <a:pt x="1539951" y="841697"/>
                  </a:lnTo>
                  <a:lnTo>
                    <a:pt x="1535662" y="889259"/>
                  </a:lnTo>
                  <a:lnTo>
                    <a:pt x="1528616" y="935973"/>
                  </a:lnTo>
                  <a:lnTo>
                    <a:pt x="1518895" y="981756"/>
                  </a:lnTo>
                  <a:lnTo>
                    <a:pt x="1506583" y="1026524"/>
                  </a:lnTo>
                  <a:lnTo>
                    <a:pt x="1491762" y="1070194"/>
                  </a:lnTo>
                  <a:lnTo>
                    <a:pt x="1474515" y="1112684"/>
                  </a:lnTo>
                  <a:lnTo>
                    <a:pt x="1454926" y="1153910"/>
                  </a:lnTo>
                  <a:lnTo>
                    <a:pt x="1433077" y="1193790"/>
                  </a:lnTo>
                  <a:lnTo>
                    <a:pt x="1409052" y="1232240"/>
                  </a:lnTo>
                  <a:lnTo>
                    <a:pt x="1382933" y="1269178"/>
                  </a:lnTo>
                  <a:lnTo>
                    <a:pt x="1354803" y="1304520"/>
                  </a:lnTo>
                  <a:lnTo>
                    <a:pt x="1324746" y="1338183"/>
                  </a:lnTo>
                  <a:lnTo>
                    <a:pt x="1292844" y="1370085"/>
                  </a:lnTo>
                  <a:lnTo>
                    <a:pt x="1259181" y="1400142"/>
                  </a:lnTo>
                  <a:lnTo>
                    <a:pt x="1223839" y="1428272"/>
                  </a:lnTo>
                  <a:lnTo>
                    <a:pt x="1186901" y="1454391"/>
                  </a:lnTo>
                  <a:lnTo>
                    <a:pt x="1148451" y="1478416"/>
                  </a:lnTo>
                  <a:lnTo>
                    <a:pt x="1108571" y="1500265"/>
                  </a:lnTo>
                  <a:lnTo>
                    <a:pt x="1067345" y="1519854"/>
                  </a:lnTo>
                  <a:lnTo>
                    <a:pt x="1024855" y="1537101"/>
                  </a:lnTo>
                  <a:lnTo>
                    <a:pt x="981185" y="1551922"/>
                  </a:lnTo>
                  <a:lnTo>
                    <a:pt x="936417" y="1564234"/>
                  </a:lnTo>
                  <a:lnTo>
                    <a:pt x="890634" y="1573955"/>
                  </a:lnTo>
                  <a:lnTo>
                    <a:pt x="843920" y="1581001"/>
                  </a:lnTo>
                  <a:lnTo>
                    <a:pt x="796358" y="1585290"/>
                  </a:lnTo>
                  <a:lnTo>
                    <a:pt x="748029" y="1586738"/>
                  </a:lnTo>
                  <a:lnTo>
                    <a:pt x="697877" y="1585160"/>
                  </a:lnTo>
                  <a:lnTo>
                    <a:pt x="648386" y="1580482"/>
                  </a:lnTo>
                  <a:lnTo>
                    <a:pt x="599668" y="1572782"/>
                  </a:lnTo>
                  <a:lnTo>
                    <a:pt x="551838" y="1562142"/>
                  </a:lnTo>
                  <a:lnTo>
                    <a:pt x="505009" y="1548641"/>
                  </a:lnTo>
                  <a:lnTo>
                    <a:pt x="459295" y="1532360"/>
                  </a:lnTo>
                  <a:lnTo>
                    <a:pt x="414810" y="1513379"/>
                  </a:lnTo>
                  <a:lnTo>
                    <a:pt x="371667" y="1491778"/>
                  </a:lnTo>
                  <a:lnTo>
                    <a:pt x="329979" y="1467637"/>
                  </a:lnTo>
                  <a:lnTo>
                    <a:pt x="289861" y="1441037"/>
                  </a:lnTo>
                  <a:lnTo>
                    <a:pt x="251426" y="1412057"/>
                  </a:lnTo>
                  <a:lnTo>
                    <a:pt x="214788" y="1380778"/>
                  </a:lnTo>
                  <a:lnTo>
                    <a:pt x="180060" y="1347280"/>
                  </a:lnTo>
                  <a:lnTo>
                    <a:pt x="147356" y="1311644"/>
                  </a:lnTo>
                  <a:lnTo>
                    <a:pt x="116790" y="1273948"/>
                  </a:lnTo>
                  <a:lnTo>
                    <a:pt x="88475" y="1234275"/>
                  </a:lnTo>
                  <a:lnTo>
                    <a:pt x="62525" y="1192703"/>
                  </a:lnTo>
                  <a:lnTo>
                    <a:pt x="39053" y="1149314"/>
                  </a:lnTo>
                  <a:lnTo>
                    <a:pt x="18173" y="1104186"/>
                  </a:lnTo>
                  <a:lnTo>
                    <a:pt x="0" y="1057402"/>
                  </a:lnTo>
                  <a:lnTo>
                    <a:pt x="748029" y="793369"/>
                  </a:lnTo>
                  <a:lnTo>
                    <a:pt x="748029" y="0"/>
                  </a:lnTo>
                  <a:close/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5244177" y="2497963"/>
              <a:ext cx="793750" cy="1057910"/>
            </a:xfrm>
            <a:custGeom>
              <a:avLst/>
              <a:gdLst/>
              <a:ahLst/>
              <a:cxnLst/>
              <a:rect l="l" t="t" r="r" b="b"/>
              <a:pathLst>
                <a:path w="793750" h="1057910">
                  <a:moveTo>
                    <a:pt x="793402" y="0"/>
                  </a:moveTo>
                  <a:lnTo>
                    <a:pt x="739559" y="1836"/>
                  </a:lnTo>
                  <a:lnTo>
                    <a:pt x="686052" y="7319"/>
                  </a:lnTo>
                  <a:lnTo>
                    <a:pt x="633062" y="16404"/>
                  </a:lnTo>
                  <a:lnTo>
                    <a:pt x="580774" y="29049"/>
                  </a:lnTo>
                  <a:lnTo>
                    <a:pt x="529369" y="45212"/>
                  </a:lnTo>
                  <a:lnTo>
                    <a:pt x="484282" y="62672"/>
                  </a:lnTo>
                  <a:lnTo>
                    <a:pt x="440862" y="82555"/>
                  </a:lnTo>
                  <a:lnTo>
                    <a:pt x="399159" y="104754"/>
                  </a:lnTo>
                  <a:lnTo>
                    <a:pt x="359224" y="129165"/>
                  </a:lnTo>
                  <a:lnTo>
                    <a:pt x="321108" y="155681"/>
                  </a:lnTo>
                  <a:lnTo>
                    <a:pt x="284862" y="184196"/>
                  </a:lnTo>
                  <a:lnTo>
                    <a:pt x="250536" y="214605"/>
                  </a:lnTo>
                  <a:lnTo>
                    <a:pt x="218181" y="246801"/>
                  </a:lnTo>
                  <a:lnTo>
                    <a:pt x="187847" y="280679"/>
                  </a:lnTo>
                  <a:lnTo>
                    <a:pt x="159586" y="316133"/>
                  </a:lnTo>
                  <a:lnTo>
                    <a:pt x="133448" y="353057"/>
                  </a:lnTo>
                  <a:lnTo>
                    <a:pt x="109484" y="391345"/>
                  </a:lnTo>
                  <a:lnTo>
                    <a:pt x="87745" y="430891"/>
                  </a:lnTo>
                  <a:lnTo>
                    <a:pt x="68281" y="471590"/>
                  </a:lnTo>
                  <a:lnTo>
                    <a:pt x="51143" y="513336"/>
                  </a:lnTo>
                  <a:lnTo>
                    <a:pt x="36381" y="556023"/>
                  </a:lnTo>
                  <a:lnTo>
                    <a:pt x="24047" y="599545"/>
                  </a:lnTo>
                  <a:lnTo>
                    <a:pt x="14191" y="643795"/>
                  </a:lnTo>
                  <a:lnTo>
                    <a:pt x="6864" y="688670"/>
                  </a:lnTo>
                  <a:lnTo>
                    <a:pt x="2117" y="734061"/>
                  </a:lnTo>
                  <a:lnTo>
                    <a:pt x="0" y="779865"/>
                  </a:lnTo>
                  <a:lnTo>
                    <a:pt x="563" y="825974"/>
                  </a:lnTo>
                  <a:lnTo>
                    <a:pt x="3859" y="872283"/>
                  </a:lnTo>
                  <a:lnTo>
                    <a:pt x="9937" y="918686"/>
                  </a:lnTo>
                  <a:lnTo>
                    <a:pt x="18848" y="965077"/>
                  </a:lnTo>
                  <a:lnTo>
                    <a:pt x="30643" y="1011351"/>
                  </a:lnTo>
                  <a:lnTo>
                    <a:pt x="45372" y="1057402"/>
                  </a:lnTo>
                  <a:lnTo>
                    <a:pt x="793402" y="793369"/>
                  </a:lnTo>
                  <a:lnTo>
                    <a:pt x="793402" y="0"/>
                  </a:lnTo>
                  <a:close/>
                </a:path>
              </a:pathLst>
            </a:custGeom>
            <a:solidFill>
              <a:srgbClr val="39A9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5244177" y="2497963"/>
              <a:ext cx="793750" cy="1057910"/>
            </a:xfrm>
            <a:custGeom>
              <a:avLst/>
              <a:gdLst/>
              <a:ahLst/>
              <a:cxnLst/>
              <a:rect l="l" t="t" r="r" b="b"/>
              <a:pathLst>
                <a:path w="793750" h="1057910">
                  <a:moveTo>
                    <a:pt x="45372" y="1057402"/>
                  </a:moveTo>
                  <a:lnTo>
                    <a:pt x="30643" y="1011351"/>
                  </a:lnTo>
                  <a:lnTo>
                    <a:pt x="18848" y="965077"/>
                  </a:lnTo>
                  <a:lnTo>
                    <a:pt x="9937" y="918686"/>
                  </a:lnTo>
                  <a:lnTo>
                    <a:pt x="3859" y="872283"/>
                  </a:lnTo>
                  <a:lnTo>
                    <a:pt x="563" y="825974"/>
                  </a:lnTo>
                  <a:lnTo>
                    <a:pt x="0" y="779865"/>
                  </a:lnTo>
                  <a:lnTo>
                    <a:pt x="2117" y="734061"/>
                  </a:lnTo>
                  <a:lnTo>
                    <a:pt x="6864" y="688670"/>
                  </a:lnTo>
                  <a:lnTo>
                    <a:pt x="14191" y="643795"/>
                  </a:lnTo>
                  <a:lnTo>
                    <a:pt x="24047" y="599545"/>
                  </a:lnTo>
                  <a:lnTo>
                    <a:pt x="36381" y="556023"/>
                  </a:lnTo>
                  <a:lnTo>
                    <a:pt x="51143" y="513336"/>
                  </a:lnTo>
                  <a:lnTo>
                    <a:pt x="68281" y="471590"/>
                  </a:lnTo>
                  <a:lnTo>
                    <a:pt x="87745" y="430891"/>
                  </a:lnTo>
                  <a:lnTo>
                    <a:pt x="109484" y="391345"/>
                  </a:lnTo>
                  <a:lnTo>
                    <a:pt x="133448" y="353057"/>
                  </a:lnTo>
                  <a:lnTo>
                    <a:pt x="159586" y="316133"/>
                  </a:lnTo>
                  <a:lnTo>
                    <a:pt x="187847" y="280679"/>
                  </a:lnTo>
                  <a:lnTo>
                    <a:pt x="218181" y="246801"/>
                  </a:lnTo>
                  <a:lnTo>
                    <a:pt x="250536" y="214605"/>
                  </a:lnTo>
                  <a:lnTo>
                    <a:pt x="284862" y="184196"/>
                  </a:lnTo>
                  <a:lnTo>
                    <a:pt x="321108" y="155681"/>
                  </a:lnTo>
                  <a:lnTo>
                    <a:pt x="359224" y="129165"/>
                  </a:lnTo>
                  <a:lnTo>
                    <a:pt x="399159" y="104754"/>
                  </a:lnTo>
                  <a:lnTo>
                    <a:pt x="440862" y="82555"/>
                  </a:lnTo>
                  <a:lnTo>
                    <a:pt x="484282" y="62672"/>
                  </a:lnTo>
                  <a:lnTo>
                    <a:pt x="529369" y="45212"/>
                  </a:lnTo>
                  <a:lnTo>
                    <a:pt x="580774" y="29049"/>
                  </a:lnTo>
                  <a:lnTo>
                    <a:pt x="633062" y="16404"/>
                  </a:lnTo>
                  <a:lnTo>
                    <a:pt x="686052" y="7319"/>
                  </a:lnTo>
                  <a:lnTo>
                    <a:pt x="739559" y="1836"/>
                  </a:lnTo>
                  <a:lnTo>
                    <a:pt x="793402" y="0"/>
                  </a:lnTo>
                  <a:lnTo>
                    <a:pt x="793402" y="793369"/>
                  </a:lnTo>
                  <a:lnTo>
                    <a:pt x="45372" y="1057402"/>
                  </a:lnTo>
                  <a:close/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311647" y="2272919"/>
              <a:ext cx="1432813" cy="119760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472553" y="2273426"/>
              <a:ext cx="1309751" cy="271652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214616" y="2621279"/>
              <a:ext cx="1819655" cy="1481328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5780802" y="3531108"/>
              <a:ext cx="481330" cy="226695"/>
            </a:xfrm>
            <a:custGeom>
              <a:avLst/>
              <a:gdLst/>
              <a:ahLst/>
              <a:cxnLst/>
              <a:rect l="l" t="t" r="r" b="b"/>
              <a:pathLst>
                <a:path w="481329" h="226695">
                  <a:moveTo>
                    <a:pt x="316340" y="192912"/>
                  </a:moveTo>
                  <a:lnTo>
                    <a:pt x="307704" y="192912"/>
                  </a:lnTo>
                  <a:lnTo>
                    <a:pt x="303894" y="194563"/>
                  </a:lnTo>
                  <a:lnTo>
                    <a:pt x="300592" y="197738"/>
                  </a:lnTo>
                  <a:lnTo>
                    <a:pt x="297290" y="201040"/>
                  </a:lnTo>
                  <a:lnTo>
                    <a:pt x="295639" y="204977"/>
                  </a:lnTo>
                  <a:lnTo>
                    <a:pt x="295639" y="214121"/>
                  </a:lnTo>
                  <a:lnTo>
                    <a:pt x="297290" y="218058"/>
                  </a:lnTo>
                  <a:lnTo>
                    <a:pt x="303767" y="224535"/>
                  </a:lnTo>
                  <a:lnTo>
                    <a:pt x="307577" y="226059"/>
                  </a:lnTo>
                  <a:lnTo>
                    <a:pt x="316467" y="226059"/>
                  </a:lnTo>
                  <a:lnTo>
                    <a:pt x="320404" y="224408"/>
                  </a:lnTo>
                  <a:lnTo>
                    <a:pt x="326754" y="217804"/>
                  </a:lnTo>
                  <a:lnTo>
                    <a:pt x="328350" y="214121"/>
                  </a:lnTo>
                  <a:lnTo>
                    <a:pt x="328405" y="204977"/>
                  </a:lnTo>
                  <a:lnTo>
                    <a:pt x="326754" y="201040"/>
                  </a:lnTo>
                  <a:lnTo>
                    <a:pt x="320277" y="194563"/>
                  </a:lnTo>
                  <a:lnTo>
                    <a:pt x="316340" y="192912"/>
                  </a:lnTo>
                  <a:close/>
                </a:path>
                <a:path w="481329" h="226695">
                  <a:moveTo>
                    <a:pt x="431783" y="0"/>
                  </a:moveTo>
                  <a:lnTo>
                    <a:pt x="394349" y="8921"/>
                  </a:lnTo>
                  <a:lnTo>
                    <a:pt x="366251" y="35559"/>
                  </a:lnTo>
                  <a:lnTo>
                    <a:pt x="348756" y="76120"/>
                  </a:lnTo>
                  <a:lnTo>
                    <a:pt x="342908" y="126035"/>
                  </a:lnTo>
                  <a:lnTo>
                    <a:pt x="342900" y="126819"/>
                  </a:lnTo>
                  <a:lnTo>
                    <a:pt x="344024" y="148659"/>
                  </a:lnTo>
                  <a:lnTo>
                    <a:pt x="361044" y="199897"/>
                  </a:lnTo>
                  <a:lnTo>
                    <a:pt x="396977" y="224776"/>
                  </a:lnTo>
                  <a:lnTo>
                    <a:pt x="412860" y="226440"/>
                  </a:lnTo>
                  <a:lnTo>
                    <a:pt x="427219" y="225133"/>
                  </a:lnTo>
                  <a:lnTo>
                    <a:pt x="440196" y="221218"/>
                  </a:lnTo>
                  <a:lnTo>
                    <a:pt x="451793" y="214707"/>
                  </a:lnTo>
                  <a:lnTo>
                    <a:pt x="461153" y="206374"/>
                  </a:lnTo>
                  <a:lnTo>
                    <a:pt x="413749" y="206374"/>
                  </a:lnTo>
                  <a:lnTo>
                    <a:pt x="404243" y="205353"/>
                  </a:lnTo>
                  <a:lnTo>
                    <a:pt x="372172" y="172323"/>
                  </a:lnTo>
                  <a:lnTo>
                    <a:pt x="369045" y="151002"/>
                  </a:lnTo>
                  <a:lnTo>
                    <a:pt x="369852" y="141950"/>
                  </a:lnTo>
                  <a:lnTo>
                    <a:pt x="372267" y="133635"/>
                  </a:lnTo>
                  <a:lnTo>
                    <a:pt x="376278" y="126035"/>
                  </a:lnTo>
                  <a:lnTo>
                    <a:pt x="381872" y="119125"/>
                  </a:lnTo>
                  <a:lnTo>
                    <a:pt x="383993" y="117347"/>
                  </a:lnTo>
                  <a:lnTo>
                    <a:pt x="367267" y="117347"/>
                  </a:lnTo>
                  <a:lnTo>
                    <a:pt x="371553" y="77930"/>
                  </a:lnTo>
                  <a:lnTo>
                    <a:pt x="393889" y="35321"/>
                  </a:lnTo>
                  <a:lnTo>
                    <a:pt x="432037" y="20319"/>
                  </a:lnTo>
                  <a:lnTo>
                    <a:pt x="467978" y="20319"/>
                  </a:lnTo>
                  <a:lnTo>
                    <a:pt x="467978" y="6350"/>
                  </a:lnTo>
                  <a:lnTo>
                    <a:pt x="460643" y="3589"/>
                  </a:lnTo>
                  <a:lnTo>
                    <a:pt x="452166" y="1603"/>
                  </a:lnTo>
                  <a:lnTo>
                    <a:pt x="442546" y="402"/>
                  </a:lnTo>
                  <a:lnTo>
                    <a:pt x="431783" y="0"/>
                  </a:lnTo>
                  <a:close/>
                </a:path>
                <a:path w="481329" h="226695">
                  <a:moveTo>
                    <a:pt x="465286" y="106171"/>
                  </a:moveTo>
                  <a:lnTo>
                    <a:pt x="413495" y="106171"/>
                  </a:lnTo>
                  <a:lnTo>
                    <a:pt x="423139" y="107005"/>
                  </a:lnTo>
                  <a:lnTo>
                    <a:pt x="431687" y="109505"/>
                  </a:lnTo>
                  <a:lnTo>
                    <a:pt x="456214" y="145349"/>
                  </a:lnTo>
                  <a:lnTo>
                    <a:pt x="456929" y="156590"/>
                  </a:lnTo>
                  <a:lnTo>
                    <a:pt x="456171" y="166661"/>
                  </a:lnTo>
                  <a:lnTo>
                    <a:pt x="431179" y="202755"/>
                  </a:lnTo>
                  <a:lnTo>
                    <a:pt x="413749" y="206374"/>
                  </a:lnTo>
                  <a:lnTo>
                    <a:pt x="461153" y="206374"/>
                  </a:lnTo>
                  <a:lnTo>
                    <a:pt x="479993" y="168554"/>
                  </a:lnTo>
                  <a:lnTo>
                    <a:pt x="481186" y="153669"/>
                  </a:lnTo>
                  <a:lnTo>
                    <a:pt x="480116" y="139259"/>
                  </a:lnTo>
                  <a:lnTo>
                    <a:pt x="476915" y="126301"/>
                  </a:lnTo>
                  <a:lnTo>
                    <a:pt x="471595" y="114772"/>
                  </a:lnTo>
                  <a:lnTo>
                    <a:pt x="465286" y="106171"/>
                  </a:lnTo>
                  <a:close/>
                </a:path>
                <a:path w="481329" h="226695">
                  <a:moveTo>
                    <a:pt x="418194" y="85851"/>
                  </a:moveTo>
                  <a:lnTo>
                    <a:pt x="401979" y="87826"/>
                  </a:lnTo>
                  <a:lnTo>
                    <a:pt x="388206" y="93741"/>
                  </a:lnTo>
                  <a:lnTo>
                    <a:pt x="376885" y="103586"/>
                  </a:lnTo>
                  <a:lnTo>
                    <a:pt x="368029" y="117347"/>
                  </a:lnTo>
                  <a:lnTo>
                    <a:pt x="383993" y="117347"/>
                  </a:lnTo>
                  <a:lnTo>
                    <a:pt x="388634" y="113458"/>
                  </a:lnTo>
                  <a:lnTo>
                    <a:pt x="396159" y="109410"/>
                  </a:lnTo>
                  <a:lnTo>
                    <a:pt x="404446" y="106981"/>
                  </a:lnTo>
                  <a:lnTo>
                    <a:pt x="413495" y="106171"/>
                  </a:lnTo>
                  <a:lnTo>
                    <a:pt x="465286" y="106171"/>
                  </a:lnTo>
                  <a:lnTo>
                    <a:pt x="464168" y="104647"/>
                  </a:lnTo>
                  <a:lnTo>
                    <a:pt x="454948" y="96460"/>
                  </a:lnTo>
                  <a:lnTo>
                    <a:pt x="444229" y="90582"/>
                  </a:lnTo>
                  <a:lnTo>
                    <a:pt x="431985" y="87038"/>
                  </a:lnTo>
                  <a:lnTo>
                    <a:pt x="418194" y="85851"/>
                  </a:lnTo>
                  <a:close/>
                </a:path>
                <a:path w="481329" h="226695">
                  <a:moveTo>
                    <a:pt x="467978" y="20319"/>
                  </a:moveTo>
                  <a:lnTo>
                    <a:pt x="432037" y="20319"/>
                  </a:lnTo>
                  <a:lnTo>
                    <a:pt x="441278" y="20847"/>
                  </a:lnTo>
                  <a:lnTo>
                    <a:pt x="450341" y="22447"/>
                  </a:lnTo>
                  <a:lnTo>
                    <a:pt x="459236" y="25142"/>
                  </a:lnTo>
                  <a:lnTo>
                    <a:pt x="467978" y="28955"/>
                  </a:lnTo>
                  <a:lnTo>
                    <a:pt x="467978" y="20319"/>
                  </a:lnTo>
                  <a:close/>
                </a:path>
                <a:path w="481329" h="226695">
                  <a:moveTo>
                    <a:pt x="88883" y="0"/>
                  </a:moveTo>
                  <a:lnTo>
                    <a:pt x="51449" y="8921"/>
                  </a:lnTo>
                  <a:lnTo>
                    <a:pt x="23351" y="35559"/>
                  </a:lnTo>
                  <a:lnTo>
                    <a:pt x="5856" y="76120"/>
                  </a:lnTo>
                  <a:lnTo>
                    <a:pt x="8" y="126035"/>
                  </a:lnTo>
                  <a:lnTo>
                    <a:pt x="0" y="126819"/>
                  </a:lnTo>
                  <a:lnTo>
                    <a:pt x="1124" y="148659"/>
                  </a:lnTo>
                  <a:lnTo>
                    <a:pt x="18144" y="199897"/>
                  </a:lnTo>
                  <a:lnTo>
                    <a:pt x="54077" y="224776"/>
                  </a:lnTo>
                  <a:lnTo>
                    <a:pt x="69960" y="226440"/>
                  </a:lnTo>
                  <a:lnTo>
                    <a:pt x="84319" y="225133"/>
                  </a:lnTo>
                  <a:lnTo>
                    <a:pt x="97296" y="221218"/>
                  </a:lnTo>
                  <a:lnTo>
                    <a:pt x="108893" y="214707"/>
                  </a:lnTo>
                  <a:lnTo>
                    <a:pt x="118253" y="206374"/>
                  </a:lnTo>
                  <a:lnTo>
                    <a:pt x="70849" y="206374"/>
                  </a:lnTo>
                  <a:lnTo>
                    <a:pt x="61343" y="205353"/>
                  </a:lnTo>
                  <a:lnTo>
                    <a:pt x="29272" y="172323"/>
                  </a:lnTo>
                  <a:lnTo>
                    <a:pt x="26145" y="151002"/>
                  </a:lnTo>
                  <a:lnTo>
                    <a:pt x="26952" y="141950"/>
                  </a:lnTo>
                  <a:lnTo>
                    <a:pt x="29367" y="133635"/>
                  </a:lnTo>
                  <a:lnTo>
                    <a:pt x="33378" y="126035"/>
                  </a:lnTo>
                  <a:lnTo>
                    <a:pt x="38972" y="119125"/>
                  </a:lnTo>
                  <a:lnTo>
                    <a:pt x="41093" y="117347"/>
                  </a:lnTo>
                  <a:lnTo>
                    <a:pt x="24367" y="117347"/>
                  </a:lnTo>
                  <a:lnTo>
                    <a:pt x="28653" y="77930"/>
                  </a:lnTo>
                  <a:lnTo>
                    <a:pt x="50989" y="35321"/>
                  </a:lnTo>
                  <a:lnTo>
                    <a:pt x="89137" y="20319"/>
                  </a:lnTo>
                  <a:lnTo>
                    <a:pt x="125078" y="20319"/>
                  </a:lnTo>
                  <a:lnTo>
                    <a:pt x="125078" y="6350"/>
                  </a:lnTo>
                  <a:lnTo>
                    <a:pt x="117743" y="3589"/>
                  </a:lnTo>
                  <a:lnTo>
                    <a:pt x="109266" y="1603"/>
                  </a:lnTo>
                  <a:lnTo>
                    <a:pt x="99646" y="402"/>
                  </a:lnTo>
                  <a:lnTo>
                    <a:pt x="88883" y="0"/>
                  </a:lnTo>
                  <a:close/>
                </a:path>
                <a:path w="481329" h="226695">
                  <a:moveTo>
                    <a:pt x="122386" y="106171"/>
                  </a:moveTo>
                  <a:lnTo>
                    <a:pt x="70595" y="106171"/>
                  </a:lnTo>
                  <a:lnTo>
                    <a:pt x="80239" y="107005"/>
                  </a:lnTo>
                  <a:lnTo>
                    <a:pt x="88787" y="109505"/>
                  </a:lnTo>
                  <a:lnTo>
                    <a:pt x="113314" y="145349"/>
                  </a:lnTo>
                  <a:lnTo>
                    <a:pt x="114029" y="156590"/>
                  </a:lnTo>
                  <a:lnTo>
                    <a:pt x="113271" y="166661"/>
                  </a:lnTo>
                  <a:lnTo>
                    <a:pt x="88279" y="202755"/>
                  </a:lnTo>
                  <a:lnTo>
                    <a:pt x="70849" y="206374"/>
                  </a:lnTo>
                  <a:lnTo>
                    <a:pt x="118253" y="206374"/>
                  </a:lnTo>
                  <a:lnTo>
                    <a:pt x="137093" y="168554"/>
                  </a:lnTo>
                  <a:lnTo>
                    <a:pt x="138286" y="153669"/>
                  </a:lnTo>
                  <a:lnTo>
                    <a:pt x="137216" y="139259"/>
                  </a:lnTo>
                  <a:lnTo>
                    <a:pt x="134015" y="126301"/>
                  </a:lnTo>
                  <a:lnTo>
                    <a:pt x="128695" y="114772"/>
                  </a:lnTo>
                  <a:lnTo>
                    <a:pt x="122386" y="106171"/>
                  </a:lnTo>
                  <a:close/>
                </a:path>
                <a:path w="481329" h="226695">
                  <a:moveTo>
                    <a:pt x="75294" y="85851"/>
                  </a:moveTo>
                  <a:lnTo>
                    <a:pt x="59079" y="87826"/>
                  </a:lnTo>
                  <a:lnTo>
                    <a:pt x="45306" y="93741"/>
                  </a:lnTo>
                  <a:lnTo>
                    <a:pt x="33985" y="103586"/>
                  </a:lnTo>
                  <a:lnTo>
                    <a:pt x="25129" y="117347"/>
                  </a:lnTo>
                  <a:lnTo>
                    <a:pt x="41093" y="117347"/>
                  </a:lnTo>
                  <a:lnTo>
                    <a:pt x="45734" y="113458"/>
                  </a:lnTo>
                  <a:lnTo>
                    <a:pt x="53259" y="109410"/>
                  </a:lnTo>
                  <a:lnTo>
                    <a:pt x="61546" y="106981"/>
                  </a:lnTo>
                  <a:lnTo>
                    <a:pt x="70595" y="106171"/>
                  </a:lnTo>
                  <a:lnTo>
                    <a:pt x="122386" y="106171"/>
                  </a:lnTo>
                  <a:lnTo>
                    <a:pt x="121268" y="104647"/>
                  </a:lnTo>
                  <a:lnTo>
                    <a:pt x="112048" y="96460"/>
                  </a:lnTo>
                  <a:lnTo>
                    <a:pt x="101329" y="90582"/>
                  </a:lnTo>
                  <a:lnTo>
                    <a:pt x="89085" y="87038"/>
                  </a:lnTo>
                  <a:lnTo>
                    <a:pt x="75294" y="85851"/>
                  </a:lnTo>
                  <a:close/>
                </a:path>
                <a:path w="481329" h="226695">
                  <a:moveTo>
                    <a:pt x="125078" y="20319"/>
                  </a:moveTo>
                  <a:lnTo>
                    <a:pt x="89137" y="20319"/>
                  </a:lnTo>
                  <a:lnTo>
                    <a:pt x="98378" y="20847"/>
                  </a:lnTo>
                  <a:lnTo>
                    <a:pt x="107441" y="22447"/>
                  </a:lnTo>
                  <a:lnTo>
                    <a:pt x="116336" y="25142"/>
                  </a:lnTo>
                  <a:lnTo>
                    <a:pt x="125078" y="28955"/>
                  </a:lnTo>
                  <a:lnTo>
                    <a:pt x="125078" y="20319"/>
                  </a:lnTo>
                  <a:close/>
                </a:path>
                <a:path w="481329" h="226695">
                  <a:moveTo>
                    <a:pt x="157336" y="195833"/>
                  </a:moveTo>
                  <a:lnTo>
                    <a:pt x="157336" y="218947"/>
                  </a:lnTo>
                  <a:lnTo>
                    <a:pt x="165478" y="222208"/>
                  </a:lnTo>
                  <a:lnTo>
                    <a:pt x="174465" y="224551"/>
                  </a:lnTo>
                  <a:lnTo>
                    <a:pt x="184285" y="225966"/>
                  </a:lnTo>
                  <a:lnTo>
                    <a:pt x="194928" y="226440"/>
                  </a:lnTo>
                  <a:lnTo>
                    <a:pt x="214881" y="224349"/>
                  </a:lnTo>
                  <a:lnTo>
                    <a:pt x="232440" y="218090"/>
                  </a:lnTo>
                  <a:lnTo>
                    <a:pt x="247595" y="207688"/>
                  </a:lnTo>
                  <a:lnTo>
                    <a:pt x="248747" y="206374"/>
                  </a:lnTo>
                  <a:lnTo>
                    <a:pt x="195944" y="206374"/>
                  </a:lnTo>
                  <a:lnTo>
                    <a:pt x="185893" y="205710"/>
                  </a:lnTo>
                  <a:lnTo>
                    <a:pt x="176116" y="203723"/>
                  </a:lnTo>
                  <a:lnTo>
                    <a:pt x="166601" y="200427"/>
                  </a:lnTo>
                  <a:lnTo>
                    <a:pt x="157336" y="195833"/>
                  </a:lnTo>
                  <a:close/>
                </a:path>
                <a:path w="481329" h="226695">
                  <a:moveTo>
                    <a:pt x="282675" y="112521"/>
                  </a:moveTo>
                  <a:lnTo>
                    <a:pt x="259444" y="112521"/>
                  </a:lnTo>
                  <a:lnTo>
                    <a:pt x="258396" y="133788"/>
                  </a:lnTo>
                  <a:lnTo>
                    <a:pt x="255253" y="152447"/>
                  </a:lnTo>
                  <a:lnTo>
                    <a:pt x="233413" y="192658"/>
                  </a:lnTo>
                  <a:lnTo>
                    <a:pt x="195944" y="206374"/>
                  </a:lnTo>
                  <a:lnTo>
                    <a:pt x="248747" y="206374"/>
                  </a:lnTo>
                  <a:lnTo>
                    <a:pt x="260333" y="193166"/>
                  </a:lnTo>
                  <a:lnTo>
                    <a:pt x="270354" y="174833"/>
                  </a:lnTo>
                  <a:lnTo>
                    <a:pt x="277541" y="153177"/>
                  </a:lnTo>
                  <a:lnTo>
                    <a:pt x="281871" y="128212"/>
                  </a:lnTo>
                  <a:lnTo>
                    <a:pt x="282675" y="112521"/>
                  </a:lnTo>
                  <a:close/>
                </a:path>
                <a:path w="481329" h="226695">
                  <a:moveTo>
                    <a:pt x="215248" y="0"/>
                  </a:moveTo>
                  <a:lnTo>
                    <a:pt x="175082" y="11680"/>
                  </a:lnTo>
                  <a:lnTo>
                    <a:pt x="150240" y="44148"/>
                  </a:lnTo>
                  <a:lnTo>
                    <a:pt x="145398" y="73025"/>
                  </a:lnTo>
                  <a:lnTo>
                    <a:pt x="146537" y="87000"/>
                  </a:lnTo>
                  <a:lnTo>
                    <a:pt x="163432" y="121665"/>
                  </a:lnTo>
                  <a:lnTo>
                    <a:pt x="209660" y="141096"/>
                  </a:lnTo>
                  <a:lnTo>
                    <a:pt x="225805" y="139311"/>
                  </a:lnTo>
                  <a:lnTo>
                    <a:pt x="239378" y="133953"/>
                  </a:lnTo>
                  <a:lnTo>
                    <a:pt x="250379" y="125023"/>
                  </a:lnTo>
                  <a:lnTo>
                    <a:pt x="253842" y="119887"/>
                  </a:lnTo>
                  <a:lnTo>
                    <a:pt x="214613" y="119887"/>
                  </a:lnTo>
                  <a:lnTo>
                    <a:pt x="204611" y="119010"/>
                  </a:lnTo>
                  <a:lnTo>
                    <a:pt x="172544" y="89931"/>
                  </a:lnTo>
                  <a:lnTo>
                    <a:pt x="169528" y="69341"/>
                  </a:lnTo>
                  <a:lnTo>
                    <a:pt x="170290" y="59531"/>
                  </a:lnTo>
                  <a:lnTo>
                    <a:pt x="195579" y="23875"/>
                  </a:lnTo>
                  <a:lnTo>
                    <a:pt x="212962" y="20319"/>
                  </a:lnTo>
                  <a:lnTo>
                    <a:pt x="260993" y="20319"/>
                  </a:lnTo>
                  <a:lnTo>
                    <a:pt x="256056" y="14573"/>
                  </a:lnTo>
                  <a:lnTo>
                    <a:pt x="244378" y="6476"/>
                  </a:lnTo>
                  <a:lnTo>
                    <a:pt x="230771" y="1619"/>
                  </a:lnTo>
                  <a:lnTo>
                    <a:pt x="215248" y="0"/>
                  </a:lnTo>
                  <a:close/>
                </a:path>
                <a:path w="481329" h="226695">
                  <a:moveTo>
                    <a:pt x="260993" y="20319"/>
                  </a:moveTo>
                  <a:lnTo>
                    <a:pt x="212962" y="20319"/>
                  </a:lnTo>
                  <a:lnTo>
                    <a:pt x="222725" y="21345"/>
                  </a:lnTo>
                  <a:lnTo>
                    <a:pt x="231440" y="24431"/>
                  </a:lnTo>
                  <a:lnTo>
                    <a:pt x="254761" y="55260"/>
                  </a:lnTo>
                  <a:lnTo>
                    <a:pt x="257793" y="77596"/>
                  </a:lnTo>
                  <a:lnTo>
                    <a:pt x="257029" y="86119"/>
                  </a:lnTo>
                  <a:lnTo>
                    <a:pt x="231567" y="116776"/>
                  </a:lnTo>
                  <a:lnTo>
                    <a:pt x="214613" y="119887"/>
                  </a:lnTo>
                  <a:lnTo>
                    <a:pt x="253842" y="119887"/>
                  </a:lnTo>
                  <a:lnTo>
                    <a:pt x="258809" y="112521"/>
                  </a:lnTo>
                  <a:lnTo>
                    <a:pt x="282675" y="112521"/>
                  </a:lnTo>
                  <a:lnTo>
                    <a:pt x="283260" y="101117"/>
                  </a:lnTo>
                  <a:lnTo>
                    <a:pt x="278938" y="57356"/>
                  </a:lnTo>
                  <a:lnTo>
                    <a:pt x="265794" y="25907"/>
                  </a:lnTo>
                  <a:lnTo>
                    <a:pt x="260993" y="20319"/>
                  </a:lnTo>
                  <a:close/>
                </a:path>
                <a:path w="481329" h="226695">
                  <a:moveTo>
                    <a:pt x="259444" y="112521"/>
                  </a:moveTo>
                  <a:lnTo>
                    <a:pt x="258809" y="112521"/>
                  </a:lnTo>
                  <a:lnTo>
                    <a:pt x="259063" y="112775"/>
                  </a:lnTo>
                  <a:lnTo>
                    <a:pt x="259317" y="112775"/>
                  </a:lnTo>
                  <a:lnTo>
                    <a:pt x="259444" y="11252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261608" y="3623817"/>
              <a:ext cx="135381" cy="131952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692140" y="2738653"/>
              <a:ext cx="1275588" cy="739114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757672" y="2868180"/>
              <a:ext cx="1138427" cy="362699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718047" y="2764535"/>
              <a:ext cx="1173479" cy="637921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7573771" y="4445000"/>
              <a:ext cx="44450" cy="42545"/>
            </a:xfrm>
            <a:custGeom>
              <a:avLst/>
              <a:gdLst/>
              <a:ahLst/>
              <a:cxnLst/>
              <a:rect l="l" t="t" r="r" b="b"/>
              <a:pathLst>
                <a:path w="44450" h="42545">
                  <a:moveTo>
                    <a:pt x="27812" y="0"/>
                  </a:moveTo>
                  <a:lnTo>
                    <a:pt x="16001" y="0"/>
                  </a:lnTo>
                  <a:lnTo>
                    <a:pt x="18160" y="16763"/>
                  </a:lnTo>
                  <a:lnTo>
                    <a:pt x="3555" y="10668"/>
                  </a:lnTo>
                  <a:lnTo>
                    <a:pt x="0" y="20955"/>
                  </a:lnTo>
                  <a:lnTo>
                    <a:pt x="15621" y="23368"/>
                  </a:lnTo>
                  <a:lnTo>
                    <a:pt x="4572" y="35941"/>
                  </a:lnTo>
                  <a:lnTo>
                    <a:pt x="13716" y="42418"/>
                  </a:lnTo>
                  <a:lnTo>
                    <a:pt x="21844" y="27558"/>
                  </a:lnTo>
                  <a:lnTo>
                    <a:pt x="30099" y="42418"/>
                  </a:lnTo>
                  <a:lnTo>
                    <a:pt x="39370" y="35941"/>
                  </a:lnTo>
                  <a:lnTo>
                    <a:pt x="28194" y="23368"/>
                  </a:lnTo>
                  <a:lnTo>
                    <a:pt x="43942" y="20955"/>
                  </a:lnTo>
                  <a:lnTo>
                    <a:pt x="40258" y="10668"/>
                  </a:lnTo>
                  <a:lnTo>
                    <a:pt x="25653" y="16763"/>
                  </a:lnTo>
                  <a:lnTo>
                    <a:pt x="27812" y="0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7668259" y="4427854"/>
              <a:ext cx="206629" cy="109219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7934832" y="4467605"/>
              <a:ext cx="19050" cy="60960"/>
            </a:xfrm>
            <a:custGeom>
              <a:avLst/>
              <a:gdLst/>
              <a:ahLst/>
              <a:cxnLst/>
              <a:rect l="l" t="t" r="r" b="b"/>
              <a:pathLst>
                <a:path w="19050" h="60960">
                  <a:moveTo>
                    <a:pt x="12065" y="43815"/>
                  </a:moveTo>
                  <a:lnTo>
                    <a:pt x="6858" y="43815"/>
                  </a:lnTo>
                  <a:lnTo>
                    <a:pt x="4699" y="44577"/>
                  </a:lnTo>
                  <a:lnTo>
                    <a:pt x="2794" y="46228"/>
                  </a:lnTo>
                  <a:lnTo>
                    <a:pt x="889" y="47752"/>
                  </a:lnTo>
                  <a:lnTo>
                    <a:pt x="0" y="49911"/>
                  </a:lnTo>
                  <a:lnTo>
                    <a:pt x="55" y="54864"/>
                  </a:lnTo>
                  <a:lnTo>
                    <a:pt x="889" y="56769"/>
                  </a:lnTo>
                  <a:lnTo>
                    <a:pt x="4445" y="60071"/>
                  </a:lnTo>
                  <a:lnTo>
                    <a:pt x="6603" y="60833"/>
                  </a:lnTo>
                  <a:lnTo>
                    <a:pt x="11938" y="60833"/>
                  </a:lnTo>
                  <a:lnTo>
                    <a:pt x="14224" y="60071"/>
                  </a:lnTo>
                  <a:lnTo>
                    <a:pt x="17907" y="56896"/>
                  </a:lnTo>
                  <a:lnTo>
                    <a:pt x="18796" y="54864"/>
                  </a:lnTo>
                  <a:lnTo>
                    <a:pt x="18796" y="49911"/>
                  </a:lnTo>
                  <a:lnTo>
                    <a:pt x="17907" y="47752"/>
                  </a:lnTo>
                  <a:lnTo>
                    <a:pt x="16001" y="46228"/>
                  </a:lnTo>
                  <a:lnTo>
                    <a:pt x="14224" y="44577"/>
                  </a:lnTo>
                  <a:lnTo>
                    <a:pt x="12065" y="43815"/>
                  </a:lnTo>
                  <a:close/>
                </a:path>
                <a:path w="19050" h="60960">
                  <a:moveTo>
                    <a:pt x="12065" y="0"/>
                  </a:moveTo>
                  <a:lnTo>
                    <a:pt x="6858" y="0"/>
                  </a:lnTo>
                  <a:lnTo>
                    <a:pt x="4699" y="762"/>
                  </a:lnTo>
                  <a:lnTo>
                    <a:pt x="2794" y="2413"/>
                  </a:lnTo>
                  <a:lnTo>
                    <a:pt x="889" y="3937"/>
                  </a:lnTo>
                  <a:lnTo>
                    <a:pt x="0" y="5969"/>
                  </a:lnTo>
                  <a:lnTo>
                    <a:pt x="52" y="11049"/>
                  </a:lnTo>
                  <a:lnTo>
                    <a:pt x="889" y="13081"/>
                  </a:lnTo>
                  <a:lnTo>
                    <a:pt x="4572" y="16256"/>
                  </a:lnTo>
                  <a:lnTo>
                    <a:pt x="6731" y="17018"/>
                  </a:lnTo>
                  <a:lnTo>
                    <a:pt x="11938" y="17018"/>
                  </a:lnTo>
                  <a:lnTo>
                    <a:pt x="14224" y="16256"/>
                  </a:lnTo>
                  <a:lnTo>
                    <a:pt x="17907" y="13081"/>
                  </a:lnTo>
                  <a:lnTo>
                    <a:pt x="18796" y="11049"/>
                  </a:lnTo>
                  <a:lnTo>
                    <a:pt x="18796" y="5969"/>
                  </a:lnTo>
                  <a:lnTo>
                    <a:pt x="17907" y="3937"/>
                  </a:lnTo>
                  <a:lnTo>
                    <a:pt x="16001" y="2413"/>
                  </a:lnTo>
                  <a:lnTo>
                    <a:pt x="14224" y="762"/>
                  </a:lnTo>
                  <a:lnTo>
                    <a:pt x="12065" y="0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" name="object 28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8010652" y="4427982"/>
              <a:ext cx="1278381" cy="117729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255136" y="4427854"/>
              <a:ext cx="1372489" cy="109219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678179" y="4843271"/>
              <a:ext cx="8612505" cy="1511935"/>
            </a:xfrm>
            <a:custGeom>
              <a:avLst/>
              <a:gdLst/>
              <a:ahLst/>
              <a:cxnLst/>
              <a:rect l="l" t="t" r="r" b="b"/>
              <a:pathLst>
                <a:path w="8612505" h="1511935">
                  <a:moveTo>
                    <a:pt x="8612124" y="0"/>
                  </a:moveTo>
                  <a:lnTo>
                    <a:pt x="0" y="0"/>
                  </a:lnTo>
                  <a:lnTo>
                    <a:pt x="0" y="1511808"/>
                  </a:lnTo>
                  <a:lnTo>
                    <a:pt x="8612124" y="1511808"/>
                  </a:lnTo>
                  <a:lnTo>
                    <a:pt x="8612124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1130236" y="5067045"/>
              <a:ext cx="2359660" cy="169545"/>
            </a:xfrm>
            <a:custGeom>
              <a:avLst/>
              <a:gdLst/>
              <a:ahLst/>
              <a:cxnLst/>
              <a:rect l="l" t="t" r="r" b="b"/>
              <a:pathLst>
                <a:path w="2359660" h="169545">
                  <a:moveTo>
                    <a:pt x="155892" y="76581"/>
                  </a:moveTo>
                  <a:lnTo>
                    <a:pt x="129984" y="76581"/>
                  </a:lnTo>
                  <a:lnTo>
                    <a:pt x="131318" y="58470"/>
                  </a:lnTo>
                  <a:lnTo>
                    <a:pt x="132270" y="41109"/>
                  </a:lnTo>
                  <a:lnTo>
                    <a:pt x="132842" y="24523"/>
                  </a:lnTo>
                  <a:lnTo>
                    <a:pt x="133032" y="8763"/>
                  </a:lnTo>
                  <a:lnTo>
                    <a:pt x="23685" y="8763"/>
                  </a:lnTo>
                  <a:lnTo>
                    <a:pt x="23685" y="27051"/>
                  </a:lnTo>
                  <a:lnTo>
                    <a:pt x="111264" y="27051"/>
                  </a:lnTo>
                  <a:lnTo>
                    <a:pt x="111112" y="36868"/>
                  </a:lnTo>
                  <a:lnTo>
                    <a:pt x="110667" y="48387"/>
                  </a:lnTo>
                  <a:lnTo>
                    <a:pt x="109931" y="61633"/>
                  </a:lnTo>
                  <a:lnTo>
                    <a:pt x="108915" y="76581"/>
                  </a:lnTo>
                  <a:lnTo>
                    <a:pt x="0" y="76581"/>
                  </a:lnTo>
                  <a:lnTo>
                    <a:pt x="0" y="95123"/>
                  </a:lnTo>
                  <a:lnTo>
                    <a:pt x="65646" y="95123"/>
                  </a:lnTo>
                  <a:lnTo>
                    <a:pt x="65646" y="169418"/>
                  </a:lnTo>
                  <a:lnTo>
                    <a:pt x="87579" y="169418"/>
                  </a:lnTo>
                  <a:lnTo>
                    <a:pt x="87579" y="95123"/>
                  </a:lnTo>
                  <a:lnTo>
                    <a:pt x="155892" y="95123"/>
                  </a:lnTo>
                  <a:lnTo>
                    <a:pt x="155892" y="76581"/>
                  </a:lnTo>
                  <a:close/>
                </a:path>
                <a:path w="2359660" h="169545">
                  <a:moveTo>
                    <a:pt x="265366" y="10414"/>
                  </a:moveTo>
                  <a:lnTo>
                    <a:pt x="184086" y="10414"/>
                  </a:lnTo>
                  <a:lnTo>
                    <a:pt x="184086" y="28829"/>
                  </a:lnTo>
                  <a:lnTo>
                    <a:pt x="237680" y="28829"/>
                  </a:lnTo>
                  <a:lnTo>
                    <a:pt x="233578" y="37769"/>
                  </a:lnTo>
                  <a:lnTo>
                    <a:pt x="204241" y="69011"/>
                  </a:lnTo>
                  <a:lnTo>
                    <a:pt x="173545" y="83312"/>
                  </a:lnTo>
                  <a:lnTo>
                    <a:pt x="189039" y="100203"/>
                  </a:lnTo>
                  <a:lnTo>
                    <a:pt x="219163" y="83185"/>
                  </a:lnTo>
                  <a:lnTo>
                    <a:pt x="241909" y="62547"/>
                  </a:lnTo>
                  <a:lnTo>
                    <a:pt x="257314" y="38303"/>
                  </a:lnTo>
                  <a:lnTo>
                    <a:pt x="265366" y="10414"/>
                  </a:lnTo>
                  <a:close/>
                </a:path>
                <a:path w="2359660" h="169545">
                  <a:moveTo>
                    <a:pt x="311721" y="135128"/>
                  </a:moveTo>
                  <a:lnTo>
                    <a:pt x="289242" y="107276"/>
                  </a:lnTo>
                  <a:lnTo>
                    <a:pt x="289242" y="135128"/>
                  </a:lnTo>
                  <a:lnTo>
                    <a:pt x="287147" y="141871"/>
                  </a:lnTo>
                  <a:lnTo>
                    <a:pt x="280860" y="146672"/>
                  </a:lnTo>
                  <a:lnTo>
                    <a:pt x="270383" y="149542"/>
                  </a:lnTo>
                  <a:lnTo>
                    <a:pt x="255714" y="150507"/>
                  </a:lnTo>
                  <a:lnTo>
                    <a:pt x="241134" y="149542"/>
                  </a:lnTo>
                  <a:lnTo>
                    <a:pt x="230733" y="146672"/>
                  </a:lnTo>
                  <a:lnTo>
                    <a:pt x="224510" y="141871"/>
                  </a:lnTo>
                  <a:lnTo>
                    <a:pt x="222440" y="135128"/>
                  </a:lnTo>
                  <a:lnTo>
                    <a:pt x="224510" y="128562"/>
                  </a:lnTo>
                  <a:lnTo>
                    <a:pt x="230733" y="123875"/>
                  </a:lnTo>
                  <a:lnTo>
                    <a:pt x="241134" y="121081"/>
                  </a:lnTo>
                  <a:lnTo>
                    <a:pt x="255714" y="120142"/>
                  </a:lnTo>
                  <a:lnTo>
                    <a:pt x="270370" y="121081"/>
                  </a:lnTo>
                  <a:lnTo>
                    <a:pt x="280847" y="123875"/>
                  </a:lnTo>
                  <a:lnTo>
                    <a:pt x="287134" y="128562"/>
                  </a:lnTo>
                  <a:lnTo>
                    <a:pt x="289242" y="135128"/>
                  </a:lnTo>
                  <a:lnTo>
                    <a:pt x="289242" y="107276"/>
                  </a:lnTo>
                  <a:lnTo>
                    <a:pt x="288836" y="107073"/>
                  </a:lnTo>
                  <a:lnTo>
                    <a:pt x="279247" y="104254"/>
                  </a:lnTo>
                  <a:lnTo>
                    <a:pt x="268211" y="102552"/>
                  </a:lnTo>
                  <a:lnTo>
                    <a:pt x="255714" y="101981"/>
                  </a:lnTo>
                  <a:lnTo>
                    <a:pt x="243281" y="102552"/>
                  </a:lnTo>
                  <a:lnTo>
                    <a:pt x="203415" y="121589"/>
                  </a:lnTo>
                  <a:lnTo>
                    <a:pt x="199707" y="135128"/>
                  </a:lnTo>
                  <a:lnTo>
                    <a:pt x="200634" y="142367"/>
                  </a:lnTo>
                  <a:lnTo>
                    <a:pt x="232029" y="166370"/>
                  </a:lnTo>
                  <a:lnTo>
                    <a:pt x="255714" y="168656"/>
                  </a:lnTo>
                  <a:lnTo>
                    <a:pt x="268300" y="168084"/>
                  </a:lnTo>
                  <a:lnTo>
                    <a:pt x="306755" y="150507"/>
                  </a:lnTo>
                  <a:lnTo>
                    <a:pt x="310807" y="142367"/>
                  </a:lnTo>
                  <a:lnTo>
                    <a:pt x="311721" y="135128"/>
                  </a:lnTo>
                  <a:close/>
                </a:path>
                <a:path w="2359660" h="169545">
                  <a:moveTo>
                    <a:pt x="334581" y="42545"/>
                  </a:moveTo>
                  <a:lnTo>
                    <a:pt x="309054" y="42545"/>
                  </a:lnTo>
                  <a:lnTo>
                    <a:pt x="309054" y="1397"/>
                  </a:lnTo>
                  <a:lnTo>
                    <a:pt x="287210" y="1397"/>
                  </a:lnTo>
                  <a:lnTo>
                    <a:pt x="287210" y="99441"/>
                  </a:lnTo>
                  <a:lnTo>
                    <a:pt x="309054" y="99441"/>
                  </a:lnTo>
                  <a:lnTo>
                    <a:pt x="309054" y="60960"/>
                  </a:lnTo>
                  <a:lnTo>
                    <a:pt x="334581" y="60960"/>
                  </a:lnTo>
                  <a:lnTo>
                    <a:pt x="334581" y="42545"/>
                  </a:lnTo>
                  <a:close/>
                </a:path>
                <a:path w="2359660" h="169545">
                  <a:moveTo>
                    <a:pt x="482028" y="40640"/>
                  </a:moveTo>
                  <a:lnTo>
                    <a:pt x="481076" y="33210"/>
                  </a:lnTo>
                  <a:lnTo>
                    <a:pt x="478218" y="26530"/>
                  </a:lnTo>
                  <a:lnTo>
                    <a:pt x="475780" y="23495"/>
                  </a:lnTo>
                  <a:lnTo>
                    <a:pt x="473456" y="20586"/>
                  </a:lnTo>
                  <a:lnTo>
                    <a:pt x="466788" y="15367"/>
                  </a:lnTo>
                  <a:lnTo>
                    <a:pt x="459803" y="11849"/>
                  </a:lnTo>
                  <a:lnTo>
                    <a:pt x="459803" y="35433"/>
                  </a:lnTo>
                  <a:lnTo>
                    <a:pt x="459803" y="45847"/>
                  </a:lnTo>
                  <a:lnTo>
                    <a:pt x="425386" y="57023"/>
                  </a:lnTo>
                  <a:lnTo>
                    <a:pt x="417639" y="56769"/>
                  </a:lnTo>
                  <a:lnTo>
                    <a:pt x="390969" y="45847"/>
                  </a:lnTo>
                  <a:lnTo>
                    <a:pt x="390969" y="35433"/>
                  </a:lnTo>
                  <a:lnTo>
                    <a:pt x="425386" y="23495"/>
                  </a:lnTo>
                  <a:lnTo>
                    <a:pt x="433260" y="23787"/>
                  </a:lnTo>
                  <a:lnTo>
                    <a:pt x="459803" y="35433"/>
                  </a:lnTo>
                  <a:lnTo>
                    <a:pt x="459803" y="11849"/>
                  </a:lnTo>
                  <a:lnTo>
                    <a:pt x="458419" y="11137"/>
                  </a:lnTo>
                  <a:lnTo>
                    <a:pt x="448754" y="8115"/>
                  </a:lnTo>
                  <a:lnTo>
                    <a:pt x="437743" y="6324"/>
                  </a:lnTo>
                  <a:lnTo>
                    <a:pt x="425386" y="5715"/>
                  </a:lnTo>
                  <a:lnTo>
                    <a:pt x="413016" y="6324"/>
                  </a:lnTo>
                  <a:lnTo>
                    <a:pt x="377317" y="20586"/>
                  </a:lnTo>
                  <a:lnTo>
                    <a:pt x="368744" y="40640"/>
                  </a:lnTo>
                  <a:lnTo>
                    <a:pt x="369671" y="48056"/>
                  </a:lnTo>
                  <a:lnTo>
                    <a:pt x="401650" y="72567"/>
                  </a:lnTo>
                  <a:lnTo>
                    <a:pt x="425386" y="74930"/>
                  </a:lnTo>
                  <a:lnTo>
                    <a:pt x="437908" y="74345"/>
                  </a:lnTo>
                  <a:lnTo>
                    <a:pt x="473557" y="60490"/>
                  </a:lnTo>
                  <a:lnTo>
                    <a:pt x="476364" y="57023"/>
                  </a:lnTo>
                  <a:lnTo>
                    <a:pt x="478282" y="54660"/>
                  </a:lnTo>
                  <a:lnTo>
                    <a:pt x="481088" y="48056"/>
                  </a:lnTo>
                  <a:lnTo>
                    <a:pt x="482028" y="40640"/>
                  </a:lnTo>
                  <a:close/>
                </a:path>
                <a:path w="2359660" h="169545">
                  <a:moveTo>
                    <a:pt x="482536" y="143891"/>
                  </a:moveTo>
                  <a:lnTo>
                    <a:pt x="392239" y="143891"/>
                  </a:lnTo>
                  <a:lnTo>
                    <a:pt x="392239" y="115189"/>
                  </a:lnTo>
                  <a:lnTo>
                    <a:pt x="370268" y="115189"/>
                  </a:lnTo>
                  <a:lnTo>
                    <a:pt x="370268" y="162179"/>
                  </a:lnTo>
                  <a:lnTo>
                    <a:pt x="482536" y="162179"/>
                  </a:lnTo>
                  <a:lnTo>
                    <a:pt x="482536" y="143891"/>
                  </a:lnTo>
                  <a:close/>
                </a:path>
                <a:path w="2359660" h="169545">
                  <a:moveTo>
                    <a:pt x="503364" y="87503"/>
                  </a:moveTo>
                  <a:lnTo>
                    <a:pt x="347408" y="87503"/>
                  </a:lnTo>
                  <a:lnTo>
                    <a:pt x="347408" y="105918"/>
                  </a:lnTo>
                  <a:lnTo>
                    <a:pt x="503364" y="105918"/>
                  </a:lnTo>
                  <a:lnTo>
                    <a:pt x="503364" y="87503"/>
                  </a:lnTo>
                  <a:close/>
                </a:path>
                <a:path w="2359660" h="169545">
                  <a:moveTo>
                    <a:pt x="659955" y="116586"/>
                  </a:moveTo>
                  <a:lnTo>
                    <a:pt x="658025" y="101600"/>
                  </a:lnTo>
                  <a:lnTo>
                    <a:pt x="657669" y="98806"/>
                  </a:lnTo>
                  <a:lnTo>
                    <a:pt x="647496" y="100050"/>
                  </a:lnTo>
                  <a:lnTo>
                    <a:pt x="636447" y="100926"/>
                  </a:lnTo>
                  <a:lnTo>
                    <a:pt x="624547" y="101434"/>
                  </a:lnTo>
                  <a:lnTo>
                    <a:pt x="611822" y="101600"/>
                  </a:lnTo>
                  <a:lnTo>
                    <a:pt x="611822" y="14605"/>
                  </a:lnTo>
                  <a:lnTo>
                    <a:pt x="590359" y="14605"/>
                  </a:lnTo>
                  <a:lnTo>
                    <a:pt x="590359" y="120015"/>
                  </a:lnTo>
                  <a:lnTo>
                    <a:pt x="618464" y="119849"/>
                  </a:lnTo>
                  <a:lnTo>
                    <a:pt x="628484" y="119646"/>
                  </a:lnTo>
                  <a:lnTo>
                    <a:pt x="635825" y="119380"/>
                  </a:lnTo>
                  <a:lnTo>
                    <a:pt x="643699" y="118999"/>
                  </a:lnTo>
                  <a:lnTo>
                    <a:pt x="651827" y="117983"/>
                  </a:lnTo>
                  <a:lnTo>
                    <a:pt x="659955" y="116586"/>
                  </a:lnTo>
                  <a:close/>
                </a:path>
                <a:path w="2359660" h="169545">
                  <a:moveTo>
                    <a:pt x="725106" y="1397"/>
                  </a:moveTo>
                  <a:lnTo>
                    <a:pt x="703262" y="1397"/>
                  </a:lnTo>
                  <a:lnTo>
                    <a:pt x="703262" y="67056"/>
                  </a:lnTo>
                  <a:lnTo>
                    <a:pt x="688022" y="67056"/>
                  </a:lnTo>
                  <a:lnTo>
                    <a:pt x="688022" y="4826"/>
                  </a:lnTo>
                  <a:lnTo>
                    <a:pt x="666432" y="4826"/>
                  </a:lnTo>
                  <a:lnTo>
                    <a:pt x="666432" y="164338"/>
                  </a:lnTo>
                  <a:lnTo>
                    <a:pt x="688022" y="164338"/>
                  </a:lnTo>
                  <a:lnTo>
                    <a:pt x="688022" y="85471"/>
                  </a:lnTo>
                  <a:lnTo>
                    <a:pt x="703262" y="85471"/>
                  </a:lnTo>
                  <a:lnTo>
                    <a:pt x="703262" y="169418"/>
                  </a:lnTo>
                  <a:lnTo>
                    <a:pt x="725106" y="169418"/>
                  </a:lnTo>
                  <a:lnTo>
                    <a:pt x="725106" y="85471"/>
                  </a:lnTo>
                  <a:lnTo>
                    <a:pt x="725106" y="67056"/>
                  </a:lnTo>
                  <a:lnTo>
                    <a:pt x="725106" y="1397"/>
                  </a:lnTo>
                  <a:close/>
                </a:path>
                <a:path w="2359660" h="169545">
                  <a:moveTo>
                    <a:pt x="856297" y="78232"/>
                  </a:moveTo>
                  <a:lnTo>
                    <a:pt x="821753" y="54063"/>
                  </a:lnTo>
                  <a:lnTo>
                    <a:pt x="815276" y="27051"/>
                  </a:lnTo>
                  <a:lnTo>
                    <a:pt x="849058" y="27051"/>
                  </a:lnTo>
                  <a:lnTo>
                    <a:pt x="849058" y="8890"/>
                  </a:lnTo>
                  <a:lnTo>
                    <a:pt x="758761" y="8890"/>
                  </a:lnTo>
                  <a:lnTo>
                    <a:pt x="758761" y="27051"/>
                  </a:lnTo>
                  <a:lnTo>
                    <a:pt x="793432" y="27051"/>
                  </a:lnTo>
                  <a:lnTo>
                    <a:pt x="793432" y="33909"/>
                  </a:lnTo>
                  <a:lnTo>
                    <a:pt x="774801" y="70840"/>
                  </a:lnTo>
                  <a:lnTo>
                    <a:pt x="751522" y="85217"/>
                  </a:lnTo>
                  <a:lnTo>
                    <a:pt x="767016" y="100584"/>
                  </a:lnTo>
                  <a:lnTo>
                    <a:pt x="798677" y="74091"/>
                  </a:lnTo>
                  <a:lnTo>
                    <a:pt x="804989" y="64135"/>
                  </a:lnTo>
                  <a:lnTo>
                    <a:pt x="812050" y="72923"/>
                  </a:lnTo>
                  <a:lnTo>
                    <a:pt x="820674" y="80987"/>
                  </a:lnTo>
                  <a:lnTo>
                    <a:pt x="830808" y="88303"/>
                  </a:lnTo>
                  <a:lnTo>
                    <a:pt x="842454" y="94869"/>
                  </a:lnTo>
                  <a:lnTo>
                    <a:pt x="856297" y="78232"/>
                  </a:lnTo>
                  <a:close/>
                </a:path>
                <a:path w="2359660" h="169545">
                  <a:moveTo>
                    <a:pt x="892365" y="135128"/>
                  </a:moveTo>
                  <a:lnTo>
                    <a:pt x="869886" y="107276"/>
                  </a:lnTo>
                  <a:lnTo>
                    <a:pt x="869886" y="135128"/>
                  </a:lnTo>
                  <a:lnTo>
                    <a:pt x="867791" y="141871"/>
                  </a:lnTo>
                  <a:lnTo>
                    <a:pt x="861504" y="146672"/>
                  </a:lnTo>
                  <a:lnTo>
                    <a:pt x="851027" y="149542"/>
                  </a:lnTo>
                  <a:lnTo>
                    <a:pt x="836358" y="150507"/>
                  </a:lnTo>
                  <a:lnTo>
                    <a:pt x="821778" y="149542"/>
                  </a:lnTo>
                  <a:lnTo>
                    <a:pt x="811377" y="146672"/>
                  </a:lnTo>
                  <a:lnTo>
                    <a:pt x="805154" y="141871"/>
                  </a:lnTo>
                  <a:lnTo>
                    <a:pt x="803084" y="135128"/>
                  </a:lnTo>
                  <a:lnTo>
                    <a:pt x="805154" y="128562"/>
                  </a:lnTo>
                  <a:lnTo>
                    <a:pt x="811377" y="123875"/>
                  </a:lnTo>
                  <a:lnTo>
                    <a:pt x="821778" y="121081"/>
                  </a:lnTo>
                  <a:lnTo>
                    <a:pt x="836358" y="120142"/>
                  </a:lnTo>
                  <a:lnTo>
                    <a:pt x="851027" y="121081"/>
                  </a:lnTo>
                  <a:lnTo>
                    <a:pt x="861504" y="123875"/>
                  </a:lnTo>
                  <a:lnTo>
                    <a:pt x="867791" y="128562"/>
                  </a:lnTo>
                  <a:lnTo>
                    <a:pt x="869886" y="135128"/>
                  </a:lnTo>
                  <a:lnTo>
                    <a:pt x="869886" y="107276"/>
                  </a:lnTo>
                  <a:lnTo>
                    <a:pt x="869480" y="107073"/>
                  </a:lnTo>
                  <a:lnTo>
                    <a:pt x="859891" y="104254"/>
                  </a:lnTo>
                  <a:lnTo>
                    <a:pt x="848855" y="102552"/>
                  </a:lnTo>
                  <a:lnTo>
                    <a:pt x="836358" y="101981"/>
                  </a:lnTo>
                  <a:lnTo>
                    <a:pt x="823925" y="102552"/>
                  </a:lnTo>
                  <a:lnTo>
                    <a:pt x="784059" y="121589"/>
                  </a:lnTo>
                  <a:lnTo>
                    <a:pt x="780351" y="135128"/>
                  </a:lnTo>
                  <a:lnTo>
                    <a:pt x="781278" y="142367"/>
                  </a:lnTo>
                  <a:lnTo>
                    <a:pt x="812673" y="166370"/>
                  </a:lnTo>
                  <a:lnTo>
                    <a:pt x="836358" y="168656"/>
                  </a:lnTo>
                  <a:lnTo>
                    <a:pt x="848944" y="168084"/>
                  </a:lnTo>
                  <a:lnTo>
                    <a:pt x="887399" y="150507"/>
                  </a:lnTo>
                  <a:lnTo>
                    <a:pt x="891451" y="142367"/>
                  </a:lnTo>
                  <a:lnTo>
                    <a:pt x="892365" y="135128"/>
                  </a:lnTo>
                  <a:close/>
                </a:path>
                <a:path w="2359660" h="169545">
                  <a:moveTo>
                    <a:pt x="915225" y="42545"/>
                  </a:moveTo>
                  <a:lnTo>
                    <a:pt x="889698" y="42545"/>
                  </a:lnTo>
                  <a:lnTo>
                    <a:pt x="889698" y="1397"/>
                  </a:lnTo>
                  <a:lnTo>
                    <a:pt x="867854" y="1397"/>
                  </a:lnTo>
                  <a:lnTo>
                    <a:pt x="867854" y="99441"/>
                  </a:lnTo>
                  <a:lnTo>
                    <a:pt x="889698" y="99441"/>
                  </a:lnTo>
                  <a:lnTo>
                    <a:pt x="889698" y="60960"/>
                  </a:lnTo>
                  <a:lnTo>
                    <a:pt x="915225" y="60960"/>
                  </a:lnTo>
                  <a:lnTo>
                    <a:pt x="915225" y="42545"/>
                  </a:lnTo>
                  <a:close/>
                </a:path>
                <a:path w="2359660" h="169545">
                  <a:moveTo>
                    <a:pt x="1031049" y="67437"/>
                  </a:moveTo>
                  <a:lnTo>
                    <a:pt x="1022680" y="64820"/>
                  </a:lnTo>
                  <a:lnTo>
                    <a:pt x="1015098" y="61366"/>
                  </a:lnTo>
                  <a:lnTo>
                    <a:pt x="1008291" y="57061"/>
                  </a:lnTo>
                  <a:lnTo>
                    <a:pt x="1006589" y="55626"/>
                  </a:lnTo>
                  <a:lnTo>
                    <a:pt x="1002220" y="51943"/>
                  </a:lnTo>
                  <a:lnTo>
                    <a:pt x="990663" y="23495"/>
                  </a:lnTo>
                  <a:lnTo>
                    <a:pt x="1024445" y="23495"/>
                  </a:lnTo>
                  <a:lnTo>
                    <a:pt x="1024445" y="5334"/>
                  </a:lnTo>
                  <a:lnTo>
                    <a:pt x="934148" y="5334"/>
                  </a:lnTo>
                  <a:lnTo>
                    <a:pt x="934148" y="23495"/>
                  </a:lnTo>
                  <a:lnTo>
                    <a:pt x="968819" y="23495"/>
                  </a:lnTo>
                  <a:lnTo>
                    <a:pt x="968819" y="27559"/>
                  </a:lnTo>
                  <a:lnTo>
                    <a:pt x="950582" y="61683"/>
                  </a:lnTo>
                  <a:lnTo>
                    <a:pt x="927036" y="74549"/>
                  </a:lnTo>
                  <a:lnTo>
                    <a:pt x="942276" y="89027"/>
                  </a:lnTo>
                  <a:lnTo>
                    <a:pt x="977455" y="61214"/>
                  </a:lnTo>
                  <a:lnTo>
                    <a:pt x="980376" y="55626"/>
                  </a:lnTo>
                  <a:lnTo>
                    <a:pt x="984186" y="60579"/>
                  </a:lnTo>
                  <a:lnTo>
                    <a:pt x="1017841" y="82931"/>
                  </a:lnTo>
                  <a:lnTo>
                    <a:pt x="1031049" y="67437"/>
                  </a:lnTo>
                  <a:close/>
                </a:path>
                <a:path w="2359660" h="169545">
                  <a:moveTo>
                    <a:pt x="1069530" y="1397"/>
                  </a:moveTo>
                  <a:lnTo>
                    <a:pt x="1048067" y="1397"/>
                  </a:lnTo>
                  <a:lnTo>
                    <a:pt x="1048067" y="85725"/>
                  </a:lnTo>
                  <a:lnTo>
                    <a:pt x="1069530" y="85725"/>
                  </a:lnTo>
                  <a:lnTo>
                    <a:pt x="1069530" y="1397"/>
                  </a:lnTo>
                  <a:close/>
                </a:path>
                <a:path w="2359660" h="169545">
                  <a:moveTo>
                    <a:pt x="1073721" y="148336"/>
                  </a:moveTo>
                  <a:lnTo>
                    <a:pt x="982535" y="148336"/>
                  </a:lnTo>
                  <a:lnTo>
                    <a:pt x="982535" y="137668"/>
                  </a:lnTo>
                  <a:lnTo>
                    <a:pt x="1069530" y="137668"/>
                  </a:lnTo>
                  <a:lnTo>
                    <a:pt x="1069530" y="92329"/>
                  </a:lnTo>
                  <a:lnTo>
                    <a:pt x="960945" y="92329"/>
                  </a:lnTo>
                  <a:lnTo>
                    <a:pt x="960945" y="110617"/>
                  </a:lnTo>
                  <a:lnTo>
                    <a:pt x="1048067" y="110617"/>
                  </a:lnTo>
                  <a:lnTo>
                    <a:pt x="1048067" y="120904"/>
                  </a:lnTo>
                  <a:lnTo>
                    <a:pt x="960945" y="120904"/>
                  </a:lnTo>
                  <a:lnTo>
                    <a:pt x="960945" y="166624"/>
                  </a:lnTo>
                  <a:lnTo>
                    <a:pt x="1073721" y="166624"/>
                  </a:lnTo>
                  <a:lnTo>
                    <a:pt x="1073721" y="148336"/>
                  </a:lnTo>
                  <a:close/>
                </a:path>
                <a:path w="2359660" h="169545">
                  <a:moveTo>
                    <a:pt x="1208468" y="15367"/>
                  </a:moveTo>
                  <a:lnTo>
                    <a:pt x="1168844" y="15367"/>
                  </a:lnTo>
                  <a:lnTo>
                    <a:pt x="1168844" y="0"/>
                  </a:lnTo>
                  <a:lnTo>
                    <a:pt x="1147000" y="0"/>
                  </a:lnTo>
                  <a:lnTo>
                    <a:pt x="1147000" y="15367"/>
                  </a:lnTo>
                  <a:lnTo>
                    <a:pt x="1106487" y="15367"/>
                  </a:lnTo>
                  <a:lnTo>
                    <a:pt x="1106487" y="32004"/>
                  </a:lnTo>
                  <a:lnTo>
                    <a:pt x="1208468" y="32004"/>
                  </a:lnTo>
                  <a:lnTo>
                    <a:pt x="1208468" y="15367"/>
                  </a:lnTo>
                  <a:close/>
                </a:path>
                <a:path w="2359660" h="169545">
                  <a:moveTo>
                    <a:pt x="1211770" y="113157"/>
                  </a:moveTo>
                  <a:lnTo>
                    <a:pt x="1210500" y="98171"/>
                  </a:lnTo>
                  <a:lnTo>
                    <a:pt x="1210373" y="96647"/>
                  </a:lnTo>
                  <a:lnTo>
                    <a:pt x="1190117" y="97650"/>
                  </a:lnTo>
                  <a:lnTo>
                    <a:pt x="1179537" y="97993"/>
                  </a:lnTo>
                  <a:lnTo>
                    <a:pt x="1168717" y="98171"/>
                  </a:lnTo>
                  <a:lnTo>
                    <a:pt x="1168717" y="87884"/>
                  </a:lnTo>
                  <a:lnTo>
                    <a:pt x="1176235" y="86575"/>
                  </a:lnTo>
                  <a:lnTo>
                    <a:pt x="1182903" y="84683"/>
                  </a:lnTo>
                  <a:lnTo>
                    <a:pt x="1188491" y="82283"/>
                  </a:lnTo>
                  <a:lnTo>
                    <a:pt x="1193228" y="79248"/>
                  </a:lnTo>
                  <a:lnTo>
                    <a:pt x="1198943" y="74930"/>
                  </a:lnTo>
                  <a:lnTo>
                    <a:pt x="1200213" y="72390"/>
                  </a:lnTo>
                  <a:lnTo>
                    <a:pt x="1201737" y="69342"/>
                  </a:lnTo>
                  <a:lnTo>
                    <a:pt x="1201737" y="54737"/>
                  </a:lnTo>
                  <a:lnTo>
                    <a:pt x="1200492" y="52832"/>
                  </a:lnTo>
                  <a:lnTo>
                    <a:pt x="1197673" y="48514"/>
                  </a:lnTo>
                  <a:lnTo>
                    <a:pt x="1189672" y="43688"/>
                  </a:lnTo>
                  <a:lnTo>
                    <a:pt x="1183119" y="40525"/>
                  </a:lnTo>
                  <a:lnTo>
                    <a:pt x="1179893" y="39560"/>
                  </a:lnTo>
                  <a:lnTo>
                    <a:pt x="1179893" y="56007"/>
                  </a:lnTo>
                  <a:lnTo>
                    <a:pt x="1179893" y="65532"/>
                  </a:lnTo>
                  <a:lnTo>
                    <a:pt x="1177988" y="67818"/>
                  </a:lnTo>
                  <a:lnTo>
                    <a:pt x="1174178" y="69723"/>
                  </a:lnTo>
                  <a:lnTo>
                    <a:pt x="1170241" y="71501"/>
                  </a:lnTo>
                  <a:lnTo>
                    <a:pt x="1164907" y="72390"/>
                  </a:lnTo>
                  <a:lnTo>
                    <a:pt x="1142936" y="72390"/>
                  </a:lnTo>
                  <a:lnTo>
                    <a:pt x="1135570" y="69088"/>
                  </a:lnTo>
                  <a:lnTo>
                    <a:pt x="1135570" y="56007"/>
                  </a:lnTo>
                  <a:lnTo>
                    <a:pt x="1142936" y="52832"/>
                  </a:lnTo>
                  <a:lnTo>
                    <a:pt x="1172527" y="52832"/>
                  </a:lnTo>
                  <a:lnTo>
                    <a:pt x="1179893" y="56007"/>
                  </a:lnTo>
                  <a:lnTo>
                    <a:pt x="1179893" y="39560"/>
                  </a:lnTo>
                  <a:lnTo>
                    <a:pt x="1175639" y="38265"/>
                  </a:lnTo>
                  <a:lnTo>
                    <a:pt x="1167117" y="36906"/>
                  </a:lnTo>
                  <a:lnTo>
                    <a:pt x="1157795" y="36449"/>
                  </a:lnTo>
                  <a:lnTo>
                    <a:pt x="1148194" y="36906"/>
                  </a:lnTo>
                  <a:lnTo>
                    <a:pt x="1113726" y="54483"/>
                  </a:lnTo>
                  <a:lnTo>
                    <a:pt x="1113790" y="69342"/>
                  </a:lnTo>
                  <a:lnTo>
                    <a:pt x="1146746" y="87630"/>
                  </a:lnTo>
                  <a:lnTo>
                    <a:pt x="1146746" y="98806"/>
                  </a:lnTo>
                  <a:lnTo>
                    <a:pt x="1101153" y="99060"/>
                  </a:lnTo>
                  <a:lnTo>
                    <a:pt x="1103185" y="116586"/>
                  </a:lnTo>
                  <a:lnTo>
                    <a:pt x="1129893" y="116382"/>
                  </a:lnTo>
                  <a:lnTo>
                    <a:pt x="1156906" y="115735"/>
                  </a:lnTo>
                  <a:lnTo>
                    <a:pt x="1184186" y="114668"/>
                  </a:lnTo>
                  <a:lnTo>
                    <a:pt x="1211770" y="113157"/>
                  </a:lnTo>
                  <a:close/>
                </a:path>
                <a:path w="2359660" h="169545">
                  <a:moveTo>
                    <a:pt x="1241361" y="149098"/>
                  </a:moveTo>
                  <a:lnTo>
                    <a:pt x="1150048" y="149098"/>
                  </a:lnTo>
                  <a:lnTo>
                    <a:pt x="1150048" y="122555"/>
                  </a:lnTo>
                  <a:lnTo>
                    <a:pt x="1128077" y="122555"/>
                  </a:lnTo>
                  <a:lnTo>
                    <a:pt x="1128077" y="167259"/>
                  </a:lnTo>
                  <a:lnTo>
                    <a:pt x="1241361" y="167259"/>
                  </a:lnTo>
                  <a:lnTo>
                    <a:pt x="1241361" y="149098"/>
                  </a:lnTo>
                  <a:close/>
                </a:path>
                <a:path w="2359660" h="169545">
                  <a:moveTo>
                    <a:pt x="1263205" y="59182"/>
                  </a:moveTo>
                  <a:lnTo>
                    <a:pt x="1238948" y="59182"/>
                  </a:lnTo>
                  <a:lnTo>
                    <a:pt x="1238948" y="1397"/>
                  </a:lnTo>
                  <a:lnTo>
                    <a:pt x="1216977" y="1397"/>
                  </a:lnTo>
                  <a:lnTo>
                    <a:pt x="1216977" y="126758"/>
                  </a:lnTo>
                  <a:lnTo>
                    <a:pt x="1238948" y="126758"/>
                  </a:lnTo>
                  <a:lnTo>
                    <a:pt x="1238948" y="77470"/>
                  </a:lnTo>
                  <a:lnTo>
                    <a:pt x="1263205" y="77470"/>
                  </a:lnTo>
                  <a:lnTo>
                    <a:pt x="1263205" y="59182"/>
                  </a:lnTo>
                  <a:close/>
                </a:path>
                <a:path w="2359660" h="169545">
                  <a:moveTo>
                    <a:pt x="1411287" y="56007"/>
                  </a:moveTo>
                  <a:lnTo>
                    <a:pt x="1389062" y="21031"/>
                  </a:lnTo>
                  <a:lnTo>
                    <a:pt x="1389062" y="48260"/>
                  </a:lnTo>
                  <a:lnTo>
                    <a:pt x="1388986" y="63881"/>
                  </a:lnTo>
                  <a:lnTo>
                    <a:pt x="1353502" y="81280"/>
                  </a:lnTo>
                  <a:lnTo>
                    <a:pt x="1345704" y="80860"/>
                  </a:lnTo>
                  <a:lnTo>
                    <a:pt x="1317815" y="63881"/>
                  </a:lnTo>
                  <a:lnTo>
                    <a:pt x="1317815" y="48260"/>
                  </a:lnTo>
                  <a:lnTo>
                    <a:pt x="1353502" y="30861"/>
                  </a:lnTo>
                  <a:lnTo>
                    <a:pt x="1361274" y="31292"/>
                  </a:lnTo>
                  <a:lnTo>
                    <a:pt x="1389062" y="48260"/>
                  </a:lnTo>
                  <a:lnTo>
                    <a:pt x="1389062" y="21031"/>
                  </a:lnTo>
                  <a:lnTo>
                    <a:pt x="1386103" y="19316"/>
                  </a:lnTo>
                  <a:lnTo>
                    <a:pt x="1376286" y="15709"/>
                  </a:lnTo>
                  <a:lnTo>
                    <a:pt x="1365427" y="13550"/>
                  </a:lnTo>
                  <a:lnTo>
                    <a:pt x="1353502" y="12827"/>
                  </a:lnTo>
                  <a:lnTo>
                    <a:pt x="1341475" y="13550"/>
                  </a:lnTo>
                  <a:lnTo>
                    <a:pt x="1304785" y="30721"/>
                  </a:lnTo>
                  <a:lnTo>
                    <a:pt x="1295463" y="56007"/>
                  </a:lnTo>
                  <a:lnTo>
                    <a:pt x="1296504" y="65557"/>
                  </a:lnTo>
                  <a:lnTo>
                    <a:pt x="1330642" y="96380"/>
                  </a:lnTo>
                  <a:lnTo>
                    <a:pt x="1353502" y="99314"/>
                  </a:lnTo>
                  <a:lnTo>
                    <a:pt x="1365453" y="98590"/>
                  </a:lnTo>
                  <a:lnTo>
                    <a:pt x="1402067" y="81368"/>
                  </a:lnTo>
                  <a:lnTo>
                    <a:pt x="1410258" y="65557"/>
                  </a:lnTo>
                  <a:lnTo>
                    <a:pt x="1411287" y="56007"/>
                  </a:lnTo>
                  <a:close/>
                </a:path>
                <a:path w="2359660" h="169545">
                  <a:moveTo>
                    <a:pt x="1431480" y="127000"/>
                  </a:moveTo>
                  <a:lnTo>
                    <a:pt x="1275524" y="127000"/>
                  </a:lnTo>
                  <a:lnTo>
                    <a:pt x="1275524" y="145034"/>
                  </a:lnTo>
                  <a:lnTo>
                    <a:pt x="1431480" y="145034"/>
                  </a:lnTo>
                  <a:lnTo>
                    <a:pt x="1431480" y="127000"/>
                  </a:lnTo>
                  <a:close/>
                </a:path>
                <a:path w="2359660" h="169545">
                  <a:moveTo>
                    <a:pt x="1605216" y="128524"/>
                  </a:moveTo>
                  <a:lnTo>
                    <a:pt x="1538160" y="128524"/>
                  </a:lnTo>
                  <a:lnTo>
                    <a:pt x="1538160" y="105029"/>
                  </a:lnTo>
                  <a:lnTo>
                    <a:pt x="1586801" y="105029"/>
                  </a:lnTo>
                  <a:lnTo>
                    <a:pt x="1586801" y="86995"/>
                  </a:lnTo>
                  <a:lnTo>
                    <a:pt x="1493329" y="86995"/>
                  </a:lnTo>
                  <a:lnTo>
                    <a:pt x="1493329" y="68453"/>
                  </a:lnTo>
                  <a:lnTo>
                    <a:pt x="1582356" y="68453"/>
                  </a:lnTo>
                  <a:lnTo>
                    <a:pt x="1582356" y="16002"/>
                  </a:lnTo>
                  <a:lnTo>
                    <a:pt x="1471739" y="16002"/>
                  </a:lnTo>
                  <a:lnTo>
                    <a:pt x="1471739" y="34036"/>
                  </a:lnTo>
                  <a:lnTo>
                    <a:pt x="1560385" y="34036"/>
                  </a:lnTo>
                  <a:lnTo>
                    <a:pt x="1560385" y="50927"/>
                  </a:lnTo>
                  <a:lnTo>
                    <a:pt x="1471485" y="50927"/>
                  </a:lnTo>
                  <a:lnTo>
                    <a:pt x="1471485" y="105029"/>
                  </a:lnTo>
                  <a:lnTo>
                    <a:pt x="1516316" y="105029"/>
                  </a:lnTo>
                  <a:lnTo>
                    <a:pt x="1516316" y="128524"/>
                  </a:lnTo>
                  <a:lnTo>
                    <a:pt x="1449260" y="128524"/>
                  </a:lnTo>
                  <a:lnTo>
                    <a:pt x="1449260" y="146685"/>
                  </a:lnTo>
                  <a:lnTo>
                    <a:pt x="1605216" y="146685"/>
                  </a:lnTo>
                  <a:lnTo>
                    <a:pt x="1605216" y="128524"/>
                  </a:lnTo>
                  <a:close/>
                </a:path>
                <a:path w="2359660" h="169545">
                  <a:moveTo>
                    <a:pt x="1816925" y="42037"/>
                  </a:moveTo>
                  <a:lnTo>
                    <a:pt x="1728152" y="42037"/>
                  </a:lnTo>
                  <a:lnTo>
                    <a:pt x="1728152" y="20955"/>
                  </a:lnTo>
                  <a:lnTo>
                    <a:pt x="1815147" y="20955"/>
                  </a:lnTo>
                  <a:lnTo>
                    <a:pt x="1815147" y="3810"/>
                  </a:lnTo>
                  <a:lnTo>
                    <a:pt x="1706054" y="3810"/>
                  </a:lnTo>
                  <a:lnTo>
                    <a:pt x="1706054" y="59436"/>
                  </a:lnTo>
                  <a:lnTo>
                    <a:pt x="1816925" y="59436"/>
                  </a:lnTo>
                  <a:lnTo>
                    <a:pt x="1816925" y="42037"/>
                  </a:lnTo>
                  <a:close/>
                </a:path>
                <a:path w="2359660" h="169545">
                  <a:moveTo>
                    <a:pt x="1819465" y="149606"/>
                  </a:moveTo>
                  <a:lnTo>
                    <a:pt x="1727009" y="149606"/>
                  </a:lnTo>
                  <a:lnTo>
                    <a:pt x="1727009" y="139573"/>
                  </a:lnTo>
                  <a:lnTo>
                    <a:pt x="1815401" y="139573"/>
                  </a:lnTo>
                  <a:lnTo>
                    <a:pt x="1815401" y="96647"/>
                  </a:lnTo>
                  <a:lnTo>
                    <a:pt x="1705292" y="96647"/>
                  </a:lnTo>
                  <a:lnTo>
                    <a:pt x="1705292" y="113919"/>
                  </a:lnTo>
                  <a:lnTo>
                    <a:pt x="1793557" y="113919"/>
                  </a:lnTo>
                  <a:lnTo>
                    <a:pt x="1793557" y="123698"/>
                  </a:lnTo>
                  <a:lnTo>
                    <a:pt x="1705292" y="123698"/>
                  </a:lnTo>
                  <a:lnTo>
                    <a:pt x="1705292" y="166878"/>
                  </a:lnTo>
                  <a:lnTo>
                    <a:pt x="1819465" y="166878"/>
                  </a:lnTo>
                  <a:lnTo>
                    <a:pt x="1819465" y="149606"/>
                  </a:lnTo>
                  <a:close/>
                </a:path>
                <a:path w="2359660" h="169545">
                  <a:moveTo>
                    <a:pt x="1838388" y="69469"/>
                  </a:moveTo>
                  <a:lnTo>
                    <a:pt x="1682432" y="69469"/>
                  </a:lnTo>
                  <a:lnTo>
                    <a:pt x="1682432" y="86868"/>
                  </a:lnTo>
                  <a:lnTo>
                    <a:pt x="1838388" y="86868"/>
                  </a:lnTo>
                  <a:lnTo>
                    <a:pt x="1838388" y="69469"/>
                  </a:lnTo>
                  <a:close/>
                </a:path>
                <a:path w="2359660" h="169545">
                  <a:moveTo>
                    <a:pt x="2000313" y="1397"/>
                  </a:moveTo>
                  <a:lnTo>
                    <a:pt x="1978723" y="1397"/>
                  </a:lnTo>
                  <a:lnTo>
                    <a:pt x="1978723" y="60833"/>
                  </a:lnTo>
                  <a:lnTo>
                    <a:pt x="1949513" y="60833"/>
                  </a:lnTo>
                  <a:lnTo>
                    <a:pt x="1947862" y="50025"/>
                  </a:lnTo>
                  <a:lnTo>
                    <a:pt x="1945017" y="40449"/>
                  </a:lnTo>
                  <a:lnTo>
                    <a:pt x="1940953" y="32118"/>
                  </a:lnTo>
                  <a:lnTo>
                    <a:pt x="1939823" y="30607"/>
                  </a:lnTo>
                  <a:lnTo>
                    <a:pt x="1935670" y="25019"/>
                  </a:lnTo>
                  <a:lnTo>
                    <a:pt x="1929434" y="19354"/>
                  </a:lnTo>
                  <a:lnTo>
                    <a:pt x="1928685" y="18935"/>
                  </a:lnTo>
                  <a:lnTo>
                    <a:pt x="1928685" y="70485"/>
                  </a:lnTo>
                  <a:lnTo>
                    <a:pt x="1928253" y="79159"/>
                  </a:lnTo>
                  <a:lnTo>
                    <a:pt x="1912175" y="110109"/>
                  </a:lnTo>
                  <a:lnTo>
                    <a:pt x="1899475" y="110109"/>
                  </a:lnTo>
                  <a:lnTo>
                    <a:pt x="1882965" y="70485"/>
                  </a:lnTo>
                  <a:lnTo>
                    <a:pt x="1883371" y="61747"/>
                  </a:lnTo>
                  <a:lnTo>
                    <a:pt x="1899094" y="30607"/>
                  </a:lnTo>
                  <a:lnTo>
                    <a:pt x="1912556" y="30607"/>
                  </a:lnTo>
                  <a:lnTo>
                    <a:pt x="1928685" y="70485"/>
                  </a:lnTo>
                  <a:lnTo>
                    <a:pt x="1928685" y="18935"/>
                  </a:lnTo>
                  <a:lnTo>
                    <a:pt x="1922360" y="15303"/>
                  </a:lnTo>
                  <a:lnTo>
                    <a:pt x="1914486" y="12877"/>
                  </a:lnTo>
                  <a:lnTo>
                    <a:pt x="1905825" y="12065"/>
                  </a:lnTo>
                  <a:lnTo>
                    <a:pt x="1896237" y="13042"/>
                  </a:lnTo>
                  <a:lnTo>
                    <a:pt x="1864525" y="46037"/>
                  </a:lnTo>
                  <a:lnTo>
                    <a:pt x="1861502" y="70231"/>
                  </a:lnTo>
                  <a:lnTo>
                    <a:pt x="1862251" y="82956"/>
                  </a:lnTo>
                  <a:lnTo>
                    <a:pt x="1880196" y="119684"/>
                  </a:lnTo>
                  <a:lnTo>
                    <a:pt x="1905825" y="128524"/>
                  </a:lnTo>
                  <a:lnTo>
                    <a:pt x="1914461" y="127723"/>
                  </a:lnTo>
                  <a:lnTo>
                    <a:pt x="1922297" y="125310"/>
                  </a:lnTo>
                  <a:lnTo>
                    <a:pt x="1929320" y="121297"/>
                  </a:lnTo>
                  <a:lnTo>
                    <a:pt x="1935543" y="115697"/>
                  </a:lnTo>
                  <a:lnTo>
                    <a:pt x="1939671" y="110109"/>
                  </a:lnTo>
                  <a:lnTo>
                    <a:pt x="1940826" y="108559"/>
                  </a:lnTo>
                  <a:lnTo>
                    <a:pt x="1944903" y="100076"/>
                  </a:lnTo>
                  <a:lnTo>
                    <a:pt x="1947786" y="90271"/>
                  </a:lnTo>
                  <a:lnTo>
                    <a:pt x="1949513" y="79121"/>
                  </a:lnTo>
                  <a:lnTo>
                    <a:pt x="1978723" y="79121"/>
                  </a:lnTo>
                  <a:lnTo>
                    <a:pt x="1978723" y="169418"/>
                  </a:lnTo>
                  <a:lnTo>
                    <a:pt x="2000313" y="169418"/>
                  </a:lnTo>
                  <a:lnTo>
                    <a:pt x="2000313" y="79121"/>
                  </a:lnTo>
                  <a:lnTo>
                    <a:pt x="2000313" y="60833"/>
                  </a:lnTo>
                  <a:lnTo>
                    <a:pt x="2000313" y="1397"/>
                  </a:lnTo>
                  <a:close/>
                </a:path>
                <a:path w="2359660" h="169545">
                  <a:moveTo>
                    <a:pt x="2122487" y="15875"/>
                  </a:moveTo>
                  <a:lnTo>
                    <a:pt x="2039302" y="15875"/>
                  </a:lnTo>
                  <a:lnTo>
                    <a:pt x="2039302" y="34290"/>
                  </a:lnTo>
                  <a:lnTo>
                    <a:pt x="2097722" y="34290"/>
                  </a:lnTo>
                  <a:lnTo>
                    <a:pt x="2089023" y="58991"/>
                  </a:lnTo>
                  <a:lnTo>
                    <a:pt x="2074773" y="81064"/>
                  </a:lnTo>
                  <a:lnTo>
                    <a:pt x="2054974" y="100520"/>
                  </a:lnTo>
                  <a:lnTo>
                    <a:pt x="2029650" y="117348"/>
                  </a:lnTo>
                  <a:lnTo>
                    <a:pt x="2046033" y="132588"/>
                  </a:lnTo>
                  <a:lnTo>
                    <a:pt x="2076881" y="109220"/>
                  </a:lnTo>
                  <a:lnTo>
                    <a:pt x="2099919" y="81953"/>
                  </a:lnTo>
                  <a:lnTo>
                    <a:pt x="2115121" y="50838"/>
                  </a:lnTo>
                  <a:lnTo>
                    <a:pt x="2122487" y="15875"/>
                  </a:lnTo>
                  <a:close/>
                </a:path>
                <a:path w="2359660" h="169545">
                  <a:moveTo>
                    <a:pt x="2191575" y="67564"/>
                  </a:moveTo>
                  <a:lnTo>
                    <a:pt x="2165540" y="67564"/>
                  </a:lnTo>
                  <a:lnTo>
                    <a:pt x="2165540" y="1397"/>
                  </a:lnTo>
                  <a:lnTo>
                    <a:pt x="2143556" y="1397"/>
                  </a:lnTo>
                  <a:lnTo>
                    <a:pt x="2143556" y="169418"/>
                  </a:lnTo>
                  <a:lnTo>
                    <a:pt x="2165540" y="169418"/>
                  </a:lnTo>
                  <a:lnTo>
                    <a:pt x="2165540" y="85979"/>
                  </a:lnTo>
                  <a:lnTo>
                    <a:pt x="2191575" y="85979"/>
                  </a:lnTo>
                  <a:lnTo>
                    <a:pt x="2191575" y="67564"/>
                  </a:lnTo>
                  <a:close/>
                </a:path>
                <a:path w="2359660" h="169545">
                  <a:moveTo>
                    <a:pt x="2338133" y="45974"/>
                  </a:moveTo>
                  <a:lnTo>
                    <a:pt x="2249360" y="45974"/>
                  </a:lnTo>
                  <a:lnTo>
                    <a:pt x="2249360" y="9779"/>
                  </a:lnTo>
                  <a:lnTo>
                    <a:pt x="2227389" y="9779"/>
                  </a:lnTo>
                  <a:lnTo>
                    <a:pt x="2227389" y="64516"/>
                  </a:lnTo>
                  <a:lnTo>
                    <a:pt x="2338133" y="64516"/>
                  </a:lnTo>
                  <a:lnTo>
                    <a:pt x="2338133" y="45974"/>
                  </a:lnTo>
                  <a:close/>
                </a:path>
                <a:path w="2359660" h="169545">
                  <a:moveTo>
                    <a:pt x="2338768" y="143891"/>
                  </a:moveTo>
                  <a:lnTo>
                    <a:pt x="2248471" y="143891"/>
                  </a:lnTo>
                  <a:lnTo>
                    <a:pt x="2248471" y="112522"/>
                  </a:lnTo>
                  <a:lnTo>
                    <a:pt x="2226500" y="112522"/>
                  </a:lnTo>
                  <a:lnTo>
                    <a:pt x="2226500" y="162179"/>
                  </a:lnTo>
                  <a:lnTo>
                    <a:pt x="2338768" y="162179"/>
                  </a:lnTo>
                  <a:lnTo>
                    <a:pt x="2338768" y="143891"/>
                  </a:lnTo>
                  <a:close/>
                </a:path>
                <a:path w="2359660" h="169545">
                  <a:moveTo>
                    <a:pt x="2359596" y="82169"/>
                  </a:moveTo>
                  <a:lnTo>
                    <a:pt x="2203640" y="82169"/>
                  </a:lnTo>
                  <a:lnTo>
                    <a:pt x="2203640" y="100584"/>
                  </a:lnTo>
                  <a:lnTo>
                    <a:pt x="2359596" y="100584"/>
                  </a:lnTo>
                  <a:lnTo>
                    <a:pt x="2359596" y="82169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568953" y="5065903"/>
              <a:ext cx="150749" cy="170688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1085088" y="5067426"/>
              <a:ext cx="7736205" cy="1061085"/>
            </a:xfrm>
            <a:custGeom>
              <a:avLst/>
              <a:gdLst/>
              <a:ahLst/>
              <a:cxnLst/>
              <a:rect l="l" t="t" r="r" b="b"/>
              <a:pathLst>
                <a:path w="7736205" h="1061085">
                  <a:moveTo>
                    <a:pt x="142138" y="284607"/>
                  </a:moveTo>
                  <a:lnTo>
                    <a:pt x="122326" y="247129"/>
                  </a:lnTo>
                  <a:lnTo>
                    <a:pt x="120548" y="246240"/>
                  </a:lnTo>
                  <a:lnTo>
                    <a:pt x="120548" y="276606"/>
                  </a:lnTo>
                  <a:lnTo>
                    <a:pt x="120548" y="292608"/>
                  </a:lnTo>
                  <a:lnTo>
                    <a:pt x="118376" y="298958"/>
                  </a:lnTo>
                  <a:lnTo>
                    <a:pt x="114058" y="303784"/>
                  </a:lnTo>
                  <a:lnTo>
                    <a:pt x="109728" y="308483"/>
                  </a:lnTo>
                  <a:lnTo>
                    <a:pt x="103949" y="310769"/>
                  </a:lnTo>
                  <a:lnTo>
                    <a:pt x="89369" y="310769"/>
                  </a:lnTo>
                  <a:lnTo>
                    <a:pt x="83502" y="308483"/>
                  </a:lnTo>
                  <a:lnTo>
                    <a:pt x="79057" y="303784"/>
                  </a:lnTo>
                  <a:lnTo>
                    <a:pt x="74612" y="298958"/>
                  </a:lnTo>
                  <a:lnTo>
                    <a:pt x="72402" y="292608"/>
                  </a:lnTo>
                  <a:lnTo>
                    <a:pt x="72402" y="276606"/>
                  </a:lnTo>
                  <a:lnTo>
                    <a:pt x="74650" y="270256"/>
                  </a:lnTo>
                  <a:lnTo>
                    <a:pt x="83642" y="260858"/>
                  </a:lnTo>
                  <a:lnTo>
                    <a:pt x="89496" y="258572"/>
                  </a:lnTo>
                  <a:lnTo>
                    <a:pt x="103949" y="258572"/>
                  </a:lnTo>
                  <a:lnTo>
                    <a:pt x="109728" y="260858"/>
                  </a:lnTo>
                  <a:lnTo>
                    <a:pt x="118376" y="270256"/>
                  </a:lnTo>
                  <a:lnTo>
                    <a:pt x="120548" y="276606"/>
                  </a:lnTo>
                  <a:lnTo>
                    <a:pt x="120548" y="246240"/>
                  </a:lnTo>
                  <a:lnTo>
                    <a:pt x="114604" y="243268"/>
                  </a:lnTo>
                  <a:lnTo>
                    <a:pt x="106057" y="240944"/>
                  </a:lnTo>
                  <a:lnTo>
                    <a:pt x="96685" y="240157"/>
                  </a:lnTo>
                  <a:lnTo>
                    <a:pt x="87249" y="240944"/>
                  </a:lnTo>
                  <a:lnTo>
                    <a:pt x="54152" y="266801"/>
                  </a:lnTo>
                  <a:lnTo>
                    <a:pt x="50888" y="284607"/>
                  </a:lnTo>
                  <a:lnTo>
                    <a:pt x="51714" y="293992"/>
                  </a:lnTo>
                  <a:lnTo>
                    <a:pt x="78828" y="326059"/>
                  </a:lnTo>
                  <a:lnTo>
                    <a:pt x="96685" y="329184"/>
                  </a:lnTo>
                  <a:lnTo>
                    <a:pt x="105994" y="328409"/>
                  </a:lnTo>
                  <a:lnTo>
                    <a:pt x="114528" y="326047"/>
                  </a:lnTo>
                  <a:lnTo>
                    <a:pt x="122212" y="322173"/>
                  </a:lnTo>
                  <a:lnTo>
                    <a:pt x="129120" y="316738"/>
                  </a:lnTo>
                  <a:lnTo>
                    <a:pt x="134213" y="310769"/>
                  </a:lnTo>
                  <a:lnTo>
                    <a:pt x="134810" y="310083"/>
                  </a:lnTo>
                  <a:lnTo>
                    <a:pt x="138874" y="302488"/>
                  </a:lnTo>
                  <a:lnTo>
                    <a:pt x="141312" y="293992"/>
                  </a:lnTo>
                  <a:lnTo>
                    <a:pt x="142138" y="284607"/>
                  </a:lnTo>
                  <a:close/>
                </a:path>
                <a:path w="7736205" h="1061085">
                  <a:moveTo>
                    <a:pt x="186563" y="235712"/>
                  </a:moveTo>
                  <a:lnTo>
                    <a:pt x="165125" y="235712"/>
                  </a:lnTo>
                  <a:lnTo>
                    <a:pt x="165125" y="342265"/>
                  </a:lnTo>
                  <a:lnTo>
                    <a:pt x="186563" y="342265"/>
                  </a:lnTo>
                  <a:lnTo>
                    <a:pt x="186563" y="235712"/>
                  </a:lnTo>
                  <a:close/>
                </a:path>
                <a:path w="7736205" h="1061085">
                  <a:moveTo>
                    <a:pt x="196088" y="386842"/>
                  </a:moveTo>
                  <a:lnTo>
                    <a:pt x="154330" y="369951"/>
                  </a:lnTo>
                  <a:lnTo>
                    <a:pt x="137871" y="334899"/>
                  </a:lnTo>
                  <a:lnTo>
                    <a:pt x="116103" y="334899"/>
                  </a:lnTo>
                  <a:lnTo>
                    <a:pt x="116103" y="343281"/>
                  </a:lnTo>
                  <a:lnTo>
                    <a:pt x="115074" y="350050"/>
                  </a:lnTo>
                  <a:lnTo>
                    <a:pt x="81165" y="380860"/>
                  </a:lnTo>
                  <a:lnTo>
                    <a:pt x="58204" y="386588"/>
                  </a:lnTo>
                  <a:lnTo>
                    <a:pt x="71348" y="403860"/>
                  </a:lnTo>
                  <a:lnTo>
                    <a:pt x="112280" y="384352"/>
                  </a:lnTo>
                  <a:lnTo>
                    <a:pt x="126987" y="369062"/>
                  </a:lnTo>
                  <a:lnTo>
                    <a:pt x="131203" y="374573"/>
                  </a:lnTo>
                  <a:lnTo>
                    <a:pt x="167843" y="399376"/>
                  </a:lnTo>
                  <a:lnTo>
                    <a:pt x="183845" y="403860"/>
                  </a:lnTo>
                  <a:lnTo>
                    <a:pt x="196088" y="386842"/>
                  </a:lnTo>
                  <a:close/>
                </a:path>
                <a:path w="7736205" h="1061085">
                  <a:moveTo>
                    <a:pt x="351790" y="341249"/>
                  </a:moveTo>
                  <a:lnTo>
                    <a:pt x="329946" y="341249"/>
                  </a:lnTo>
                  <a:lnTo>
                    <a:pt x="329946" y="359664"/>
                  </a:lnTo>
                  <a:lnTo>
                    <a:pt x="329946" y="381889"/>
                  </a:lnTo>
                  <a:lnTo>
                    <a:pt x="263652" y="381889"/>
                  </a:lnTo>
                  <a:lnTo>
                    <a:pt x="263652" y="359664"/>
                  </a:lnTo>
                  <a:lnTo>
                    <a:pt x="329946" y="359664"/>
                  </a:lnTo>
                  <a:lnTo>
                    <a:pt x="329946" y="341249"/>
                  </a:lnTo>
                  <a:lnTo>
                    <a:pt x="241808" y="341249"/>
                  </a:lnTo>
                  <a:lnTo>
                    <a:pt x="241808" y="400050"/>
                  </a:lnTo>
                  <a:lnTo>
                    <a:pt x="351790" y="400050"/>
                  </a:lnTo>
                  <a:lnTo>
                    <a:pt x="351790" y="381889"/>
                  </a:lnTo>
                  <a:lnTo>
                    <a:pt x="351790" y="359664"/>
                  </a:lnTo>
                  <a:lnTo>
                    <a:pt x="351790" y="341249"/>
                  </a:lnTo>
                  <a:close/>
                </a:path>
                <a:path w="7736205" h="1061085">
                  <a:moveTo>
                    <a:pt x="374777" y="311531"/>
                  </a:moveTo>
                  <a:lnTo>
                    <a:pt x="307721" y="311531"/>
                  </a:lnTo>
                  <a:lnTo>
                    <a:pt x="307721" y="297307"/>
                  </a:lnTo>
                  <a:lnTo>
                    <a:pt x="351282" y="297307"/>
                  </a:lnTo>
                  <a:lnTo>
                    <a:pt x="351282" y="279019"/>
                  </a:lnTo>
                  <a:lnTo>
                    <a:pt x="351282" y="257810"/>
                  </a:lnTo>
                  <a:lnTo>
                    <a:pt x="351282" y="239649"/>
                  </a:lnTo>
                  <a:lnTo>
                    <a:pt x="329438" y="239649"/>
                  </a:lnTo>
                  <a:lnTo>
                    <a:pt x="329438" y="257810"/>
                  </a:lnTo>
                  <a:lnTo>
                    <a:pt x="329438" y="279019"/>
                  </a:lnTo>
                  <a:lnTo>
                    <a:pt x="264160" y="279019"/>
                  </a:lnTo>
                  <a:lnTo>
                    <a:pt x="264160" y="257810"/>
                  </a:lnTo>
                  <a:lnTo>
                    <a:pt x="329438" y="257810"/>
                  </a:lnTo>
                  <a:lnTo>
                    <a:pt x="329438" y="239649"/>
                  </a:lnTo>
                  <a:lnTo>
                    <a:pt x="242443" y="239649"/>
                  </a:lnTo>
                  <a:lnTo>
                    <a:pt x="242443" y="297307"/>
                  </a:lnTo>
                  <a:lnTo>
                    <a:pt x="285750" y="297307"/>
                  </a:lnTo>
                  <a:lnTo>
                    <a:pt x="285750" y="311531"/>
                  </a:lnTo>
                  <a:lnTo>
                    <a:pt x="218821" y="311531"/>
                  </a:lnTo>
                  <a:lnTo>
                    <a:pt x="218821" y="329819"/>
                  </a:lnTo>
                  <a:lnTo>
                    <a:pt x="374777" y="329819"/>
                  </a:lnTo>
                  <a:lnTo>
                    <a:pt x="374777" y="311531"/>
                  </a:lnTo>
                  <a:close/>
                </a:path>
                <a:path w="7736205" h="1061085">
                  <a:moveTo>
                    <a:pt x="493141" y="288544"/>
                  </a:moveTo>
                  <a:lnTo>
                    <a:pt x="492328" y="279501"/>
                  </a:lnTo>
                  <a:lnTo>
                    <a:pt x="489902" y="271399"/>
                  </a:lnTo>
                  <a:lnTo>
                    <a:pt x="485990" y="264414"/>
                  </a:lnTo>
                  <a:lnTo>
                    <a:pt x="485851" y="264160"/>
                  </a:lnTo>
                  <a:lnTo>
                    <a:pt x="480187" y="257810"/>
                  </a:lnTo>
                  <a:lnTo>
                    <a:pt x="473202" y="252717"/>
                  </a:lnTo>
                  <a:lnTo>
                    <a:pt x="470916" y="251650"/>
                  </a:lnTo>
                  <a:lnTo>
                    <a:pt x="470916" y="295275"/>
                  </a:lnTo>
                  <a:lnTo>
                    <a:pt x="468630" y="300863"/>
                  </a:lnTo>
                  <a:lnTo>
                    <a:pt x="464058" y="305562"/>
                  </a:lnTo>
                  <a:lnTo>
                    <a:pt x="459613" y="310007"/>
                  </a:lnTo>
                  <a:lnTo>
                    <a:pt x="453771" y="312293"/>
                  </a:lnTo>
                  <a:lnTo>
                    <a:pt x="439420" y="312293"/>
                  </a:lnTo>
                  <a:lnTo>
                    <a:pt x="433451" y="310007"/>
                  </a:lnTo>
                  <a:lnTo>
                    <a:pt x="428701" y="305396"/>
                  </a:lnTo>
                  <a:lnTo>
                    <a:pt x="424307" y="300990"/>
                  </a:lnTo>
                  <a:lnTo>
                    <a:pt x="422021" y="295275"/>
                  </a:lnTo>
                  <a:lnTo>
                    <a:pt x="422021" y="281559"/>
                  </a:lnTo>
                  <a:lnTo>
                    <a:pt x="424307" y="275717"/>
                  </a:lnTo>
                  <a:lnTo>
                    <a:pt x="428752" y="271272"/>
                  </a:lnTo>
                  <a:lnTo>
                    <a:pt x="433197" y="266700"/>
                  </a:lnTo>
                  <a:lnTo>
                    <a:pt x="439166" y="264414"/>
                  </a:lnTo>
                  <a:lnTo>
                    <a:pt x="453644" y="264414"/>
                  </a:lnTo>
                  <a:lnTo>
                    <a:pt x="459486" y="266700"/>
                  </a:lnTo>
                  <a:lnTo>
                    <a:pt x="464058" y="271399"/>
                  </a:lnTo>
                  <a:lnTo>
                    <a:pt x="468630" y="275971"/>
                  </a:lnTo>
                  <a:lnTo>
                    <a:pt x="470865" y="281559"/>
                  </a:lnTo>
                  <a:lnTo>
                    <a:pt x="470916" y="295275"/>
                  </a:lnTo>
                  <a:lnTo>
                    <a:pt x="470916" y="251650"/>
                  </a:lnTo>
                  <a:lnTo>
                    <a:pt x="465391" y="249072"/>
                  </a:lnTo>
                  <a:lnTo>
                    <a:pt x="456717" y="246862"/>
                  </a:lnTo>
                  <a:lnTo>
                    <a:pt x="447167" y="246126"/>
                  </a:lnTo>
                  <a:lnTo>
                    <a:pt x="437540" y="246862"/>
                  </a:lnTo>
                  <a:lnTo>
                    <a:pt x="403186" y="271399"/>
                  </a:lnTo>
                  <a:lnTo>
                    <a:pt x="399796" y="288544"/>
                  </a:lnTo>
                  <a:lnTo>
                    <a:pt x="400621" y="297459"/>
                  </a:lnTo>
                  <a:lnTo>
                    <a:pt x="428078" y="327698"/>
                  </a:lnTo>
                  <a:lnTo>
                    <a:pt x="446278" y="330581"/>
                  </a:lnTo>
                  <a:lnTo>
                    <a:pt x="455790" y="329857"/>
                  </a:lnTo>
                  <a:lnTo>
                    <a:pt x="485736" y="312293"/>
                  </a:lnTo>
                  <a:lnTo>
                    <a:pt x="489788" y="305396"/>
                  </a:lnTo>
                  <a:lnTo>
                    <a:pt x="492302" y="297383"/>
                  </a:lnTo>
                  <a:lnTo>
                    <a:pt x="493141" y="288544"/>
                  </a:lnTo>
                  <a:close/>
                </a:path>
                <a:path w="7736205" h="1061085">
                  <a:moveTo>
                    <a:pt x="508635" y="372999"/>
                  </a:moveTo>
                  <a:lnTo>
                    <a:pt x="507492" y="354965"/>
                  </a:lnTo>
                  <a:lnTo>
                    <a:pt x="485101" y="356120"/>
                  </a:lnTo>
                  <a:lnTo>
                    <a:pt x="457733" y="356908"/>
                  </a:lnTo>
                  <a:lnTo>
                    <a:pt x="425373" y="357365"/>
                  </a:lnTo>
                  <a:lnTo>
                    <a:pt x="387985" y="357505"/>
                  </a:lnTo>
                  <a:lnTo>
                    <a:pt x="390271" y="375920"/>
                  </a:lnTo>
                  <a:lnTo>
                    <a:pt x="421309" y="375742"/>
                  </a:lnTo>
                  <a:lnTo>
                    <a:pt x="451396" y="375183"/>
                  </a:lnTo>
                  <a:lnTo>
                    <a:pt x="480504" y="374269"/>
                  </a:lnTo>
                  <a:lnTo>
                    <a:pt x="508635" y="372999"/>
                  </a:lnTo>
                  <a:close/>
                </a:path>
                <a:path w="7736205" h="1061085">
                  <a:moveTo>
                    <a:pt x="536702" y="235712"/>
                  </a:moveTo>
                  <a:lnTo>
                    <a:pt x="515112" y="235712"/>
                  </a:lnTo>
                  <a:lnTo>
                    <a:pt x="515112" y="403733"/>
                  </a:lnTo>
                  <a:lnTo>
                    <a:pt x="536702" y="403733"/>
                  </a:lnTo>
                  <a:lnTo>
                    <a:pt x="536702" y="235712"/>
                  </a:lnTo>
                  <a:close/>
                </a:path>
                <a:path w="7736205" h="1061085">
                  <a:moveTo>
                    <a:pt x="769493" y="235712"/>
                  </a:moveTo>
                  <a:lnTo>
                    <a:pt x="748157" y="235712"/>
                  </a:lnTo>
                  <a:lnTo>
                    <a:pt x="748157" y="259715"/>
                  </a:lnTo>
                  <a:lnTo>
                    <a:pt x="748157" y="277114"/>
                  </a:lnTo>
                  <a:lnTo>
                    <a:pt x="748157" y="295910"/>
                  </a:lnTo>
                  <a:lnTo>
                    <a:pt x="715264" y="295910"/>
                  </a:lnTo>
                  <a:lnTo>
                    <a:pt x="715264" y="287782"/>
                  </a:lnTo>
                  <a:lnTo>
                    <a:pt x="715264" y="277114"/>
                  </a:lnTo>
                  <a:lnTo>
                    <a:pt x="748157" y="277114"/>
                  </a:lnTo>
                  <a:lnTo>
                    <a:pt x="748157" y="259715"/>
                  </a:lnTo>
                  <a:lnTo>
                    <a:pt x="715264" y="259715"/>
                  </a:lnTo>
                  <a:lnTo>
                    <a:pt x="715264" y="244475"/>
                  </a:lnTo>
                  <a:lnTo>
                    <a:pt x="693674" y="244475"/>
                  </a:lnTo>
                  <a:lnTo>
                    <a:pt x="693674" y="269367"/>
                  </a:lnTo>
                  <a:lnTo>
                    <a:pt x="693674" y="287782"/>
                  </a:lnTo>
                  <a:lnTo>
                    <a:pt x="693674" y="309880"/>
                  </a:lnTo>
                  <a:lnTo>
                    <a:pt x="655955" y="309880"/>
                  </a:lnTo>
                  <a:lnTo>
                    <a:pt x="655955" y="287782"/>
                  </a:lnTo>
                  <a:lnTo>
                    <a:pt x="693674" y="287782"/>
                  </a:lnTo>
                  <a:lnTo>
                    <a:pt x="693674" y="269367"/>
                  </a:lnTo>
                  <a:lnTo>
                    <a:pt x="655955" y="269367"/>
                  </a:lnTo>
                  <a:lnTo>
                    <a:pt x="655955" y="244475"/>
                  </a:lnTo>
                  <a:lnTo>
                    <a:pt x="634492" y="244475"/>
                  </a:lnTo>
                  <a:lnTo>
                    <a:pt x="634492" y="328041"/>
                  </a:lnTo>
                  <a:lnTo>
                    <a:pt x="715264" y="328041"/>
                  </a:lnTo>
                  <a:lnTo>
                    <a:pt x="715264" y="313309"/>
                  </a:lnTo>
                  <a:lnTo>
                    <a:pt x="748157" y="313309"/>
                  </a:lnTo>
                  <a:lnTo>
                    <a:pt x="748157" y="355854"/>
                  </a:lnTo>
                  <a:lnTo>
                    <a:pt x="769493" y="355854"/>
                  </a:lnTo>
                  <a:lnTo>
                    <a:pt x="769493" y="313309"/>
                  </a:lnTo>
                  <a:lnTo>
                    <a:pt x="769493" y="309880"/>
                  </a:lnTo>
                  <a:lnTo>
                    <a:pt x="769493" y="295910"/>
                  </a:lnTo>
                  <a:lnTo>
                    <a:pt x="769493" y="277114"/>
                  </a:lnTo>
                  <a:lnTo>
                    <a:pt x="769493" y="269367"/>
                  </a:lnTo>
                  <a:lnTo>
                    <a:pt x="769493" y="259715"/>
                  </a:lnTo>
                  <a:lnTo>
                    <a:pt x="769493" y="235712"/>
                  </a:lnTo>
                  <a:close/>
                </a:path>
                <a:path w="7736205" h="1061085">
                  <a:moveTo>
                    <a:pt x="772795" y="379476"/>
                  </a:moveTo>
                  <a:lnTo>
                    <a:pt x="683006" y="379476"/>
                  </a:lnTo>
                  <a:lnTo>
                    <a:pt x="683006" y="341249"/>
                  </a:lnTo>
                  <a:lnTo>
                    <a:pt x="661162" y="341249"/>
                  </a:lnTo>
                  <a:lnTo>
                    <a:pt x="661162" y="397891"/>
                  </a:lnTo>
                  <a:lnTo>
                    <a:pt x="772795" y="397891"/>
                  </a:lnTo>
                  <a:lnTo>
                    <a:pt x="772795" y="379476"/>
                  </a:lnTo>
                  <a:close/>
                </a:path>
                <a:path w="7736205" h="1061085">
                  <a:moveTo>
                    <a:pt x="892937" y="295275"/>
                  </a:moveTo>
                  <a:lnTo>
                    <a:pt x="891095" y="291592"/>
                  </a:lnTo>
                  <a:lnTo>
                    <a:pt x="889254" y="287909"/>
                  </a:lnTo>
                  <a:lnTo>
                    <a:pt x="881888" y="282321"/>
                  </a:lnTo>
                  <a:lnTo>
                    <a:pt x="875804" y="278739"/>
                  </a:lnTo>
                  <a:lnTo>
                    <a:pt x="872109" y="277406"/>
                  </a:lnTo>
                  <a:lnTo>
                    <a:pt x="872109" y="295783"/>
                  </a:lnTo>
                  <a:lnTo>
                    <a:pt x="872109" y="313055"/>
                  </a:lnTo>
                  <a:lnTo>
                    <a:pt x="864997" y="317373"/>
                  </a:lnTo>
                  <a:lnTo>
                    <a:pt x="836803" y="317373"/>
                  </a:lnTo>
                  <a:lnTo>
                    <a:pt x="829818" y="313055"/>
                  </a:lnTo>
                  <a:lnTo>
                    <a:pt x="829818" y="295783"/>
                  </a:lnTo>
                  <a:lnTo>
                    <a:pt x="836803" y="291592"/>
                  </a:lnTo>
                  <a:lnTo>
                    <a:pt x="864997" y="291592"/>
                  </a:lnTo>
                  <a:lnTo>
                    <a:pt x="872109" y="295783"/>
                  </a:lnTo>
                  <a:lnTo>
                    <a:pt x="872109" y="277406"/>
                  </a:lnTo>
                  <a:lnTo>
                    <a:pt x="868629" y="276148"/>
                  </a:lnTo>
                  <a:lnTo>
                    <a:pt x="860323" y="274599"/>
                  </a:lnTo>
                  <a:lnTo>
                    <a:pt x="850900" y="274066"/>
                  </a:lnTo>
                  <a:lnTo>
                    <a:pt x="841463" y="274599"/>
                  </a:lnTo>
                  <a:lnTo>
                    <a:pt x="808863" y="295275"/>
                  </a:lnTo>
                  <a:lnTo>
                    <a:pt x="808863" y="313563"/>
                  </a:lnTo>
                  <a:lnTo>
                    <a:pt x="841375" y="334251"/>
                  </a:lnTo>
                  <a:lnTo>
                    <a:pt x="850773" y="334772"/>
                  </a:lnTo>
                  <a:lnTo>
                    <a:pt x="860082" y="334251"/>
                  </a:lnTo>
                  <a:lnTo>
                    <a:pt x="891057" y="317373"/>
                  </a:lnTo>
                  <a:lnTo>
                    <a:pt x="892937" y="313563"/>
                  </a:lnTo>
                  <a:lnTo>
                    <a:pt x="892937" y="295275"/>
                  </a:lnTo>
                  <a:close/>
                </a:path>
                <a:path w="7736205" h="1061085">
                  <a:moveTo>
                    <a:pt x="903605" y="250571"/>
                  </a:moveTo>
                  <a:lnTo>
                    <a:pt x="863219" y="250571"/>
                  </a:lnTo>
                  <a:lnTo>
                    <a:pt x="863219" y="233426"/>
                  </a:lnTo>
                  <a:lnTo>
                    <a:pt x="841248" y="233426"/>
                  </a:lnTo>
                  <a:lnTo>
                    <a:pt x="841248" y="250571"/>
                  </a:lnTo>
                  <a:lnTo>
                    <a:pt x="800735" y="250571"/>
                  </a:lnTo>
                  <a:lnTo>
                    <a:pt x="800735" y="267970"/>
                  </a:lnTo>
                  <a:lnTo>
                    <a:pt x="903605" y="267970"/>
                  </a:lnTo>
                  <a:lnTo>
                    <a:pt x="903605" y="250571"/>
                  </a:lnTo>
                  <a:close/>
                </a:path>
                <a:path w="7736205" h="1061085">
                  <a:moveTo>
                    <a:pt x="942594" y="235712"/>
                  </a:moveTo>
                  <a:lnTo>
                    <a:pt x="920750" y="235712"/>
                  </a:lnTo>
                  <a:lnTo>
                    <a:pt x="920750" y="276606"/>
                  </a:lnTo>
                  <a:lnTo>
                    <a:pt x="896747" y="276606"/>
                  </a:lnTo>
                  <a:lnTo>
                    <a:pt x="896747" y="294259"/>
                  </a:lnTo>
                  <a:lnTo>
                    <a:pt x="920750" y="294259"/>
                  </a:lnTo>
                  <a:lnTo>
                    <a:pt x="920750" y="307086"/>
                  </a:lnTo>
                  <a:lnTo>
                    <a:pt x="896747" y="307086"/>
                  </a:lnTo>
                  <a:lnTo>
                    <a:pt x="896747" y="324739"/>
                  </a:lnTo>
                  <a:lnTo>
                    <a:pt x="920750" y="324739"/>
                  </a:lnTo>
                  <a:lnTo>
                    <a:pt x="920750" y="339217"/>
                  </a:lnTo>
                  <a:lnTo>
                    <a:pt x="942594" y="339217"/>
                  </a:lnTo>
                  <a:lnTo>
                    <a:pt x="942594" y="235712"/>
                  </a:lnTo>
                  <a:close/>
                </a:path>
                <a:path w="7736205" h="1061085">
                  <a:moveTo>
                    <a:pt x="944880" y="370840"/>
                  </a:moveTo>
                  <a:lnTo>
                    <a:pt x="922528" y="343801"/>
                  </a:lnTo>
                  <a:lnTo>
                    <a:pt x="922528" y="366395"/>
                  </a:lnTo>
                  <a:lnTo>
                    <a:pt x="922528" y="375539"/>
                  </a:lnTo>
                  <a:lnTo>
                    <a:pt x="887984" y="385699"/>
                  </a:lnTo>
                  <a:lnTo>
                    <a:pt x="879995" y="385445"/>
                  </a:lnTo>
                  <a:lnTo>
                    <a:pt x="853186" y="366395"/>
                  </a:lnTo>
                  <a:lnTo>
                    <a:pt x="856107" y="362839"/>
                  </a:lnTo>
                  <a:lnTo>
                    <a:pt x="887984" y="356108"/>
                  </a:lnTo>
                  <a:lnTo>
                    <a:pt x="896048" y="356362"/>
                  </a:lnTo>
                  <a:lnTo>
                    <a:pt x="922528" y="366395"/>
                  </a:lnTo>
                  <a:lnTo>
                    <a:pt x="922528" y="343801"/>
                  </a:lnTo>
                  <a:lnTo>
                    <a:pt x="921321" y="343217"/>
                  </a:lnTo>
                  <a:lnTo>
                    <a:pt x="911618" y="340360"/>
                  </a:lnTo>
                  <a:lnTo>
                    <a:pt x="900455" y="338645"/>
                  </a:lnTo>
                  <a:lnTo>
                    <a:pt x="887984" y="338074"/>
                  </a:lnTo>
                  <a:lnTo>
                    <a:pt x="875347" y="338645"/>
                  </a:lnTo>
                  <a:lnTo>
                    <a:pt x="839406" y="351929"/>
                  </a:lnTo>
                  <a:lnTo>
                    <a:pt x="830834" y="370840"/>
                  </a:lnTo>
                  <a:lnTo>
                    <a:pt x="831773" y="377913"/>
                  </a:lnTo>
                  <a:lnTo>
                    <a:pt x="863955" y="401281"/>
                  </a:lnTo>
                  <a:lnTo>
                    <a:pt x="887984" y="403479"/>
                  </a:lnTo>
                  <a:lnTo>
                    <a:pt x="900671" y="402932"/>
                  </a:lnTo>
                  <a:lnTo>
                    <a:pt x="936409" y="389686"/>
                  </a:lnTo>
                  <a:lnTo>
                    <a:pt x="939749" y="385699"/>
                  </a:lnTo>
                  <a:lnTo>
                    <a:pt x="941095" y="384098"/>
                  </a:lnTo>
                  <a:lnTo>
                    <a:pt x="943927" y="377825"/>
                  </a:lnTo>
                  <a:lnTo>
                    <a:pt x="944880" y="370840"/>
                  </a:lnTo>
                  <a:close/>
                </a:path>
                <a:path w="7736205" h="1061085">
                  <a:moveTo>
                    <a:pt x="997585" y="366141"/>
                  </a:moveTo>
                  <a:lnTo>
                    <a:pt x="974979" y="366141"/>
                  </a:lnTo>
                  <a:lnTo>
                    <a:pt x="965581" y="410845"/>
                  </a:lnTo>
                  <a:lnTo>
                    <a:pt x="984250" y="410845"/>
                  </a:lnTo>
                  <a:lnTo>
                    <a:pt x="997585" y="366141"/>
                  </a:lnTo>
                  <a:close/>
                </a:path>
                <a:path w="7736205" h="1061085">
                  <a:moveTo>
                    <a:pt x="1217549" y="235712"/>
                  </a:moveTo>
                  <a:lnTo>
                    <a:pt x="1195959" y="235712"/>
                  </a:lnTo>
                  <a:lnTo>
                    <a:pt x="1195959" y="257302"/>
                  </a:lnTo>
                  <a:lnTo>
                    <a:pt x="1195959" y="274955"/>
                  </a:lnTo>
                  <a:lnTo>
                    <a:pt x="1195959" y="295148"/>
                  </a:lnTo>
                  <a:lnTo>
                    <a:pt x="1167130" y="295148"/>
                  </a:lnTo>
                  <a:lnTo>
                    <a:pt x="1168019" y="291211"/>
                  </a:lnTo>
                  <a:lnTo>
                    <a:pt x="1168527" y="287147"/>
                  </a:lnTo>
                  <a:lnTo>
                    <a:pt x="1168527" y="280289"/>
                  </a:lnTo>
                  <a:lnTo>
                    <a:pt x="1168273" y="277622"/>
                  </a:lnTo>
                  <a:lnTo>
                    <a:pt x="1167765" y="274955"/>
                  </a:lnTo>
                  <a:lnTo>
                    <a:pt x="1195959" y="274955"/>
                  </a:lnTo>
                  <a:lnTo>
                    <a:pt x="1195959" y="257302"/>
                  </a:lnTo>
                  <a:lnTo>
                    <a:pt x="1160780" y="257302"/>
                  </a:lnTo>
                  <a:lnTo>
                    <a:pt x="1160653" y="257175"/>
                  </a:lnTo>
                  <a:lnTo>
                    <a:pt x="1153579" y="249377"/>
                  </a:lnTo>
                  <a:lnTo>
                    <a:pt x="1147191" y="245160"/>
                  </a:lnTo>
                  <a:lnTo>
                    <a:pt x="1147191" y="291211"/>
                  </a:lnTo>
                  <a:lnTo>
                    <a:pt x="1145032" y="297434"/>
                  </a:lnTo>
                  <a:lnTo>
                    <a:pt x="1140714" y="302133"/>
                  </a:lnTo>
                  <a:lnTo>
                    <a:pt x="1136396" y="306705"/>
                  </a:lnTo>
                  <a:lnTo>
                    <a:pt x="1130681" y="308991"/>
                  </a:lnTo>
                  <a:lnTo>
                    <a:pt x="1116584" y="308991"/>
                  </a:lnTo>
                  <a:lnTo>
                    <a:pt x="1110869" y="306705"/>
                  </a:lnTo>
                  <a:lnTo>
                    <a:pt x="1106551" y="302133"/>
                  </a:lnTo>
                  <a:lnTo>
                    <a:pt x="1102233" y="297434"/>
                  </a:lnTo>
                  <a:lnTo>
                    <a:pt x="1100074" y="291211"/>
                  </a:lnTo>
                  <a:lnTo>
                    <a:pt x="1100112" y="274955"/>
                  </a:lnTo>
                  <a:lnTo>
                    <a:pt x="1102233" y="268732"/>
                  </a:lnTo>
                  <a:lnTo>
                    <a:pt x="1106665" y="264033"/>
                  </a:lnTo>
                  <a:lnTo>
                    <a:pt x="1110869" y="259461"/>
                  </a:lnTo>
                  <a:lnTo>
                    <a:pt x="1116584" y="257175"/>
                  </a:lnTo>
                  <a:lnTo>
                    <a:pt x="1130681" y="257175"/>
                  </a:lnTo>
                  <a:lnTo>
                    <a:pt x="1147191" y="291211"/>
                  </a:lnTo>
                  <a:lnTo>
                    <a:pt x="1147191" y="245160"/>
                  </a:lnTo>
                  <a:lnTo>
                    <a:pt x="1144981" y="243700"/>
                  </a:lnTo>
                  <a:lnTo>
                    <a:pt x="1134960" y="240284"/>
                  </a:lnTo>
                  <a:lnTo>
                    <a:pt x="1123569" y="239141"/>
                  </a:lnTo>
                  <a:lnTo>
                    <a:pt x="1114259" y="239915"/>
                  </a:lnTo>
                  <a:lnTo>
                    <a:pt x="1081659" y="265582"/>
                  </a:lnTo>
                  <a:lnTo>
                    <a:pt x="1078484" y="283210"/>
                  </a:lnTo>
                  <a:lnTo>
                    <a:pt x="1079284" y="292569"/>
                  </a:lnTo>
                  <a:lnTo>
                    <a:pt x="1105877" y="324231"/>
                  </a:lnTo>
                  <a:lnTo>
                    <a:pt x="1123569" y="327279"/>
                  </a:lnTo>
                  <a:lnTo>
                    <a:pt x="1133652" y="326377"/>
                  </a:lnTo>
                  <a:lnTo>
                    <a:pt x="1142771" y="323659"/>
                  </a:lnTo>
                  <a:lnTo>
                    <a:pt x="1150886" y="319138"/>
                  </a:lnTo>
                  <a:lnTo>
                    <a:pt x="1157986" y="312801"/>
                  </a:lnTo>
                  <a:lnTo>
                    <a:pt x="1195959" y="312801"/>
                  </a:lnTo>
                  <a:lnTo>
                    <a:pt x="1195959" y="333248"/>
                  </a:lnTo>
                  <a:lnTo>
                    <a:pt x="1217549" y="333248"/>
                  </a:lnTo>
                  <a:lnTo>
                    <a:pt x="1217549" y="312801"/>
                  </a:lnTo>
                  <a:lnTo>
                    <a:pt x="1217549" y="308991"/>
                  </a:lnTo>
                  <a:lnTo>
                    <a:pt x="1217549" y="295148"/>
                  </a:lnTo>
                  <a:lnTo>
                    <a:pt x="1217549" y="274955"/>
                  </a:lnTo>
                  <a:lnTo>
                    <a:pt x="1217549" y="257302"/>
                  </a:lnTo>
                  <a:lnTo>
                    <a:pt x="1217549" y="235712"/>
                  </a:lnTo>
                  <a:close/>
                </a:path>
                <a:path w="7736205" h="1061085">
                  <a:moveTo>
                    <a:pt x="1217803" y="340233"/>
                  </a:moveTo>
                  <a:lnTo>
                    <a:pt x="1196340" y="340233"/>
                  </a:lnTo>
                  <a:lnTo>
                    <a:pt x="1196340" y="358394"/>
                  </a:lnTo>
                  <a:lnTo>
                    <a:pt x="1196340" y="381889"/>
                  </a:lnTo>
                  <a:lnTo>
                    <a:pt x="1134110" y="381889"/>
                  </a:lnTo>
                  <a:lnTo>
                    <a:pt x="1134110" y="358394"/>
                  </a:lnTo>
                  <a:lnTo>
                    <a:pt x="1196340" y="358394"/>
                  </a:lnTo>
                  <a:lnTo>
                    <a:pt x="1196340" y="340233"/>
                  </a:lnTo>
                  <a:lnTo>
                    <a:pt x="1112647" y="340233"/>
                  </a:lnTo>
                  <a:lnTo>
                    <a:pt x="1112647" y="400050"/>
                  </a:lnTo>
                  <a:lnTo>
                    <a:pt x="1217803" y="400050"/>
                  </a:lnTo>
                  <a:lnTo>
                    <a:pt x="1217803" y="381889"/>
                  </a:lnTo>
                  <a:lnTo>
                    <a:pt x="1217803" y="358394"/>
                  </a:lnTo>
                  <a:lnTo>
                    <a:pt x="1217803" y="340233"/>
                  </a:lnTo>
                  <a:close/>
                </a:path>
                <a:path w="7736205" h="1061085">
                  <a:moveTo>
                    <a:pt x="1382522" y="371221"/>
                  </a:moveTo>
                  <a:lnTo>
                    <a:pt x="1360297" y="344093"/>
                  </a:lnTo>
                  <a:lnTo>
                    <a:pt x="1360297" y="371221"/>
                  </a:lnTo>
                  <a:lnTo>
                    <a:pt x="1360297" y="375666"/>
                  </a:lnTo>
                  <a:lnTo>
                    <a:pt x="1325499" y="385826"/>
                  </a:lnTo>
                  <a:lnTo>
                    <a:pt x="1317447" y="385597"/>
                  </a:lnTo>
                  <a:lnTo>
                    <a:pt x="1290828" y="375666"/>
                  </a:lnTo>
                  <a:lnTo>
                    <a:pt x="1290828" y="371221"/>
                  </a:lnTo>
                  <a:lnTo>
                    <a:pt x="1292987" y="364985"/>
                  </a:lnTo>
                  <a:lnTo>
                    <a:pt x="1299489" y="360540"/>
                  </a:lnTo>
                  <a:lnTo>
                    <a:pt x="1310322" y="357886"/>
                  </a:lnTo>
                  <a:lnTo>
                    <a:pt x="1325499" y="356997"/>
                  </a:lnTo>
                  <a:lnTo>
                    <a:pt x="1340675" y="357886"/>
                  </a:lnTo>
                  <a:lnTo>
                    <a:pt x="1351559" y="360540"/>
                  </a:lnTo>
                  <a:lnTo>
                    <a:pt x="1358099" y="364985"/>
                  </a:lnTo>
                  <a:lnTo>
                    <a:pt x="1360297" y="371221"/>
                  </a:lnTo>
                  <a:lnTo>
                    <a:pt x="1360297" y="344093"/>
                  </a:lnTo>
                  <a:lnTo>
                    <a:pt x="1359750" y="343839"/>
                  </a:lnTo>
                  <a:lnTo>
                    <a:pt x="1349933" y="341147"/>
                  </a:lnTo>
                  <a:lnTo>
                    <a:pt x="1338516" y="339509"/>
                  </a:lnTo>
                  <a:lnTo>
                    <a:pt x="1325499" y="338963"/>
                  </a:lnTo>
                  <a:lnTo>
                    <a:pt x="1312570" y="339496"/>
                  </a:lnTo>
                  <a:lnTo>
                    <a:pt x="1272184" y="357682"/>
                  </a:lnTo>
                  <a:lnTo>
                    <a:pt x="1268476" y="371221"/>
                  </a:lnTo>
                  <a:lnTo>
                    <a:pt x="1269390" y="378510"/>
                  </a:lnTo>
                  <a:lnTo>
                    <a:pt x="1301203" y="401574"/>
                  </a:lnTo>
                  <a:lnTo>
                    <a:pt x="1325499" y="403733"/>
                  </a:lnTo>
                  <a:lnTo>
                    <a:pt x="1338427" y="403199"/>
                  </a:lnTo>
                  <a:lnTo>
                    <a:pt x="1378077" y="385826"/>
                  </a:lnTo>
                  <a:lnTo>
                    <a:pt x="1378813" y="384949"/>
                  </a:lnTo>
                  <a:lnTo>
                    <a:pt x="1381594" y="378510"/>
                  </a:lnTo>
                  <a:lnTo>
                    <a:pt x="1382522" y="371221"/>
                  </a:lnTo>
                  <a:close/>
                </a:path>
                <a:path w="7736205" h="1061085">
                  <a:moveTo>
                    <a:pt x="1396873" y="283464"/>
                  </a:moveTo>
                  <a:lnTo>
                    <a:pt x="1356715" y="272796"/>
                  </a:lnTo>
                  <a:lnTo>
                    <a:pt x="1338961" y="258064"/>
                  </a:lnTo>
                  <a:lnTo>
                    <a:pt x="1385570" y="258064"/>
                  </a:lnTo>
                  <a:lnTo>
                    <a:pt x="1385570" y="239649"/>
                  </a:lnTo>
                  <a:lnTo>
                    <a:pt x="1265428" y="239649"/>
                  </a:lnTo>
                  <a:lnTo>
                    <a:pt x="1265428" y="258064"/>
                  </a:lnTo>
                  <a:lnTo>
                    <a:pt x="1312291" y="258064"/>
                  </a:lnTo>
                  <a:lnTo>
                    <a:pt x="1309052" y="262636"/>
                  </a:lnTo>
                  <a:lnTo>
                    <a:pt x="1273136" y="280631"/>
                  </a:lnTo>
                  <a:lnTo>
                    <a:pt x="1253363" y="283464"/>
                  </a:lnTo>
                  <a:lnTo>
                    <a:pt x="1265555" y="299720"/>
                  </a:lnTo>
                  <a:lnTo>
                    <a:pt x="1308620" y="285343"/>
                  </a:lnTo>
                  <a:lnTo>
                    <a:pt x="1325499" y="272796"/>
                  </a:lnTo>
                  <a:lnTo>
                    <a:pt x="1336929" y="282143"/>
                  </a:lnTo>
                  <a:lnTo>
                    <a:pt x="1350860" y="289750"/>
                  </a:lnTo>
                  <a:lnTo>
                    <a:pt x="1367320" y="295656"/>
                  </a:lnTo>
                  <a:lnTo>
                    <a:pt x="1386332" y="299847"/>
                  </a:lnTo>
                  <a:lnTo>
                    <a:pt x="1396873" y="283464"/>
                  </a:lnTo>
                  <a:close/>
                </a:path>
                <a:path w="7736205" h="1061085">
                  <a:moveTo>
                    <a:pt x="1403477" y="309880"/>
                  </a:moveTo>
                  <a:lnTo>
                    <a:pt x="1247521" y="309880"/>
                  </a:lnTo>
                  <a:lnTo>
                    <a:pt x="1247521" y="328295"/>
                  </a:lnTo>
                  <a:lnTo>
                    <a:pt x="1403477" y="328295"/>
                  </a:lnTo>
                  <a:lnTo>
                    <a:pt x="1403477" y="309880"/>
                  </a:lnTo>
                  <a:close/>
                </a:path>
                <a:path w="7736205" h="1061085">
                  <a:moveTo>
                    <a:pt x="1515491" y="304546"/>
                  </a:moveTo>
                  <a:lnTo>
                    <a:pt x="1505216" y="264922"/>
                  </a:lnTo>
                  <a:lnTo>
                    <a:pt x="1494282" y="253466"/>
                  </a:lnTo>
                  <a:lnTo>
                    <a:pt x="1494282" y="304800"/>
                  </a:lnTo>
                  <a:lnTo>
                    <a:pt x="1493862" y="313474"/>
                  </a:lnTo>
                  <a:lnTo>
                    <a:pt x="1477899" y="344424"/>
                  </a:lnTo>
                  <a:lnTo>
                    <a:pt x="1465072" y="344424"/>
                  </a:lnTo>
                  <a:lnTo>
                    <a:pt x="1448562" y="304800"/>
                  </a:lnTo>
                  <a:lnTo>
                    <a:pt x="1448955" y="296062"/>
                  </a:lnTo>
                  <a:lnTo>
                    <a:pt x="1464818" y="264922"/>
                  </a:lnTo>
                  <a:lnTo>
                    <a:pt x="1478153" y="264922"/>
                  </a:lnTo>
                  <a:lnTo>
                    <a:pt x="1494282" y="304800"/>
                  </a:lnTo>
                  <a:lnTo>
                    <a:pt x="1494282" y="253466"/>
                  </a:lnTo>
                  <a:lnTo>
                    <a:pt x="1489367" y="250278"/>
                  </a:lnTo>
                  <a:lnTo>
                    <a:pt x="1480896" y="247357"/>
                  </a:lnTo>
                  <a:lnTo>
                    <a:pt x="1471422" y="246380"/>
                  </a:lnTo>
                  <a:lnTo>
                    <a:pt x="1461884" y="247357"/>
                  </a:lnTo>
                  <a:lnTo>
                    <a:pt x="1430248" y="280352"/>
                  </a:lnTo>
                  <a:lnTo>
                    <a:pt x="1427226" y="304546"/>
                  </a:lnTo>
                  <a:lnTo>
                    <a:pt x="1427975" y="317271"/>
                  </a:lnTo>
                  <a:lnTo>
                    <a:pt x="1445856" y="353999"/>
                  </a:lnTo>
                  <a:lnTo>
                    <a:pt x="1471422" y="362839"/>
                  </a:lnTo>
                  <a:lnTo>
                    <a:pt x="1480997" y="361861"/>
                  </a:lnTo>
                  <a:lnTo>
                    <a:pt x="1489557" y="358927"/>
                  </a:lnTo>
                  <a:lnTo>
                    <a:pt x="1497037" y="354063"/>
                  </a:lnTo>
                  <a:lnTo>
                    <a:pt x="1503553" y="347218"/>
                  </a:lnTo>
                  <a:lnTo>
                    <a:pt x="1505242" y="344424"/>
                  </a:lnTo>
                  <a:lnTo>
                    <a:pt x="1508734" y="338696"/>
                  </a:lnTo>
                  <a:lnTo>
                    <a:pt x="1512468" y="328739"/>
                  </a:lnTo>
                  <a:lnTo>
                    <a:pt x="1514729" y="317271"/>
                  </a:lnTo>
                  <a:lnTo>
                    <a:pt x="1515491" y="304546"/>
                  </a:lnTo>
                  <a:close/>
                </a:path>
                <a:path w="7736205" h="1061085">
                  <a:moveTo>
                    <a:pt x="1562354" y="235712"/>
                  </a:moveTo>
                  <a:lnTo>
                    <a:pt x="1540764" y="235712"/>
                  </a:lnTo>
                  <a:lnTo>
                    <a:pt x="1540764" y="403733"/>
                  </a:lnTo>
                  <a:lnTo>
                    <a:pt x="1562354" y="403733"/>
                  </a:lnTo>
                  <a:lnTo>
                    <a:pt x="1562354" y="235712"/>
                  </a:lnTo>
                  <a:close/>
                </a:path>
                <a:path w="7736205" h="1061085">
                  <a:moveTo>
                    <a:pt x="1740408" y="240030"/>
                  </a:moveTo>
                  <a:lnTo>
                    <a:pt x="1718818" y="240030"/>
                  </a:lnTo>
                  <a:lnTo>
                    <a:pt x="1718818" y="259461"/>
                  </a:lnTo>
                  <a:lnTo>
                    <a:pt x="1718818" y="277749"/>
                  </a:lnTo>
                  <a:lnTo>
                    <a:pt x="1718818" y="292735"/>
                  </a:lnTo>
                  <a:lnTo>
                    <a:pt x="1682242" y="292735"/>
                  </a:lnTo>
                  <a:lnTo>
                    <a:pt x="1682242" y="277749"/>
                  </a:lnTo>
                  <a:lnTo>
                    <a:pt x="1718818" y="277749"/>
                  </a:lnTo>
                  <a:lnTo>
                    <a:pt x="1718818" y="259461"/>
                  </a:lnTo>
                  <a:lnTo>
                    <a:pt x="1682242" y="259461"/>
                  </a:lnTo>
                  <a:lnTo>
                    <a:pt x="1682242" y="240030"/>
                  </a:lnTo>
                  <a:lnTo>
                    <a:pt x="1660398" y="240030"/>
                  </a:lnTo>
                  <a:lnTo>
                    <a:pt x="1660398" y="310896"/>
                  </a:lnTo>
                  <a:lnTo>
                    <a:pt x="1740408" y="310896"/>
                  </a:lnTo>
                  <a:lnTo>
                    <a:pt x="1740408" y="292735"/>
                  </a:lnTo>
                  <a:lnTo>
                    <a:pt x="1740408" y="277749"/>
                  </a:lnTo>
                  <a:lnTo>
                    <a:pt x="1740408" y="259461"/>
                  </a:lnTo>
                  <a:lnTo>
                    <a:pt x="1740408" y="240030"/>
                  </a:lnTo>
                  <a:close/>
                </a:path>
                <a:path w="7736205" h="1061085">
                  <a:moveTo>
                    <a:pt x="1792605" y="381508"/>
                  </a:moveTo>
                  <a:lnTo>
                    <a:pt x="1704721" y="381508"/>
                  </a:lnTo>
                  <a:lnTo>
                    <a:pt x="1704721" y="370205"/>
                  </a:lnTo>
                  <a:lnTo>
                    <a:pt x="1788287" y="370205"/>
                  </a:lnTo>
                  <a:lnTo>
                    <a:pt x="1788287" y="323596"/>
                  </a:lnTo>
                  <a:lnTo>
                    <a:pt x="1682877" y="323596"/>
                  </a:lnTo>
                  <a:lnTo>
                    <a:pt x="1682877" y="342011"/>
                  </a:lnTo>
                  <a:lnTo>
                    <a:pt x="1766570" y="342011"/>
                  </a:lnTo>
                  <a:lnTo>
                    <a:pt x="1766570" y="352933"/>
                  </a:lnTo>
                  <a:lnTo>
                    <a:pt x="1682877" y="352933"/>
                  </a:lnTo>
                  <a:lnTo>
                    <a:pt x="1682877" y="399923"/>
                  </a:lnTo>
                  <a:lnTo>
                    <a:pt x="1792605" y="399923"/>
                  </a:lnTo>
                  <a:lnTo>
                    <a:pt x="1792605" y="381508"/>
                  </a:lnTo>
                  <a:close/>
                </a:path>
                <a:path w="7736205" h="1061085">
                  <a:moveTo>
                    <a:pt x="1813814" y="269367"/>
                  </a:moveTo>
                  <a:lnTo>
                    <a:pt x="1788287" y="269367"/>
                  </a:lnTo>
                  <a:lnTo>
                    <a:pt x="1788287" y="235712"/>
                  </a:lnTo>
                  <a:lnTo>
                    <a:pt x="1766570" y="235712"/>
                  </a:lnTo>
                  <a:lnTo>
                    <a:pt x="1766570" y="316484"/>
                  </a:lnTo>
                  <a:lnTo>
                    <a:pt x="1788287" y="316484"/>
                  </a:lnTo>
                  <a:lnTo>
                    <a:pt x="1788287" y="287782"/>
                  </a:lnTo>
                  <a:lnTo>
                    <a:pt x="1813814" y="287782"/>
                  </a:lnTo>
                  <a:lnTo>
                    <a:pt x="1813814" y="269367"/>
                  </a:lnTo>
                  <a:close/>
                </a:path>
                <a:path w="7736205" h="1061085">
                  <a:moveTo>
                    <a:pt x="1914779" y="310896"/>
                  </a:moveTo>
                  <a:lnTo>
                    <a:pt x="1886153" y="284238"/>
                  </a:lnTo>
                  <a:lnTo>
                    <a:pt x="1880743" y="262128"/>
                  </a:lnTo>
                  <a:lnTo>
                    <a:pt x="1880743" y="242697"/>
                  </a:lnTo>
                  <a:lnTo>
                    <a:pt x="1859915" y="242697"/>
                  </a:lnTo>
                  <a:lnTo>
                    <a:pt x="1859915" y="262128"/>
                  </a:lnTo>
                  <a:lnTo>
                    <a:pt x="1859292" y="270306"/>
                  </a:lnTo>
                  <a:lnTo>
                    <a:pt x="1838769" y="306539"/>
                  </a:lnTo>
                  <a:lnTo>
                    <a:pt x="1824355" y="316230"/>
                  </a:lnTo>
                  <a:lnTo>
                    <a:pt x="1840103" y="331470"/>
                  </a:lnTo>
                  <a:lnTo>
                    <a:pt x="1868424" y="303022"/>
                  </a:lnTo>
                  <a:lnTo>
                    <a:pt x="1871091" y="297688"/>
                  </a:lnTo>
                  <a:lnTo>
                    <a:pt x="1877517" y="306539"/>
                  </a:lnTo>
                  <a:lnTo>
                    <a:pt x="1884641" y="314363"/>
                  </a:lnTo>
                  <a:lnTo>
                    <a:pt x="1892617" y="321335"/>
                  </a:lnTo>
                  <a:lnTo>
                    <a:pt x="1901444" y="327406"/>
                  </a:lnTo>
                  <a:lnTo>
                    <a:pt x="1914779" y="310896"/>
                  </a:lnTo>
                  <a:close/>
                </a:path>
                <a:path w="7736205" h="1061085">
                  <a:moveTo>
                    <a:pt x="1972310" y="235712"/>
                  </a:moveTo>
                  <a:lnTo>
                    <a:pt x="1950720" y="235712"/>
                  </a:lnTo>
                  <a:lnTo>
                    <a:pt x="1950720" y="278511"/>
                  </a:lnTo>
                  <a:lnTo>
                    <a:pt x="1937639" y="278511"/>
                  </a:lnTo>
                  <a:lnTo>
                    <a:pt x="1937639" y="239141"/>
                  </a:lnTo>
                  <a:lnTo>
                    <a:pt x="1916176" y="239141"/>
                  </a:lnTo>
                  <a:lnTo>
                    <a:pt x="1916176" y="330835"/>
                  </a:lnTo>
                  <a:lnTo>
                    <a:pt x="1937639" y="330835"/>
                  </a:lnTo>
                  <a:lnTo>
                    <a:pt x="1937639" y="296799"/>
                  </a:lnTo>
                  <a:lnTo>
                    <a:pt x="1950720" y="296799"/>
                  </a:lnTo>
                  <a:lnTo>
                    <a:pt x="1950720" y="336169"/>
                  </a:lnTo>
                  <a:lnTo>
                    <a:pt x="1972310" y="336169"/>
                  </a:lnTo>
                  <a:lnTo>
                    <a:pt x="1972310" y="296799"/>
                  </a:lnTo>
                  <a:lnTo>
                    <a:pt x="1972310" y="278511"/>
                  </a:lnTo>
                  <a:lnTo>
                    <a:pt x="1972310" y="235712"/>
                  </a:lnTo>
                  <a:close/>
                </a:path>
                <a:path w="7736205" h="1061085">
                  <a:moveTo>
                    <a:pt x="1973199" y="370205"/>
                  </a:moveTo>
                  <a:lnTo>
                    <a:pt x="1950974" y="342519"/>
                  </a:lnTo>
                  <a:lnTo>
                    <a:pt x="1950974" y="365506"/>
                  </a:lnTo>
                  <a:lnTo>
                    <a:pt x="1950974" y="374777"/>
                  </a:lnTo>
                  <a:lnTo>
                    <a:pt x="1916430" y="385699"/>
                  </a:lnTo>
                  <a:lnTo>
                    <a:pt x="1908302" y="385419"/>
                  </a:lnTo>
                  <a:lnTo>
                    <a:pt x="1881632" y="374777"/>
                  </a:lnTo>
                  <a:lnTo>
                    <a:pt x="1881720" y="365506"/>
                  </a:lnTo>
                  <a:lnTo>
                    <a:pt x="1916430" y="354711"/>
                  </a:lnTo>
                  <a:lnTo>
                    <a:pt x="1924558" y="354977"/>
                  </a:lnTo>
                  <a:lnTo>
                    <a:pt x="1950974" y="365506"/>
                  </a:lnTo>
                  <a:lnTo>
                    <a:pt x="1950974" y="342519"/>
                  </a:lnTo>
                  <a:lnTo>
                    <a:pt x="1949818" y="341934"/>
                  </a:lnTo>
                  <a:lnTo>
                    <a:pt x="1940102" y="339001"/>
                  </a:lnTo>
                  <a:lnTo>
                    <a:pt x="1928926" y="337261"/>
                  </a:lnTo>
                  <a:lnTo>
                    <a:pt x="1916430" y="336677"/>
                  </a:lnTo>
                  <a:lnTo>
                    <a:pt x="1903717" y="337261"/>
                  </a:lnTo>
                  <a:lnTo>
                    <a:pt x="1867865" y="350977"/>
                  </a:lnTo>
                  <a:lnTo>
                    <a:pt x="1859407" y="370205"/>
                  </a:lnTo>
                  <a:lnTo>
                    <a:pt x="1860334" y="377304"/>
                  </a:lnTo>
                  <a:lnTo>
                    <a:pt x="1892617" y="401193"/>
                  </a:lnTo>
                  <a:lnTo>
                    <a:pt x="1916430" y="403479"/>
                  </a:lnTo>
                  <a:lnTo>
                    <a:pt x="1928952" y="402907"/>
                  </a:lnTo>
                  <a:lnTo>
                    <a:pt x="1964677" y="389280"/>
                  </a:lnTo>
                  <a:lnTo>
                    <a:pt x="1967674" y="385699"/>
                  </a:lnTo>
                  <a:lnTo>
                    <a:pt x="1969401" y="383641"/>
                  </a:lnTo>
                  <a:lnTo>
                    <a:pt x="1972246" y="377278"/>
                  </a:lnTo>
                  <a:lnTo>
                    <a:pt x="1973199" y="370205"/>
                  </a:lnTo>
                  <a:close/>
                </a:path>
                <a:path w="7736205" h="1061085">
                  <a:moveTo>
                    <a:pt x="2808605" y="45085"/>
                  </a:moveTo>
                  <a:lnTo>
                    <a:pt x="2789313" y="9652"/>
                  </a:lnTo>
                  <a:lnTo>
                    <a:pt x="2787015" y="8496"/>
                  </a:lnTo>
                  <a:lnTo>
                    <a:pt x="2787015" y="37973"/>
                  </a:lnTo>
                  <a:lnTo>
                    <a:pt x="2787015" y="52197"/>
                  </a:lnTo>
                  <a:lnTo>
                    <a:pt x="2784856" y="57912"/>
                  </a:lnTo>
                  <a:lnTo>
                    <a:pt x="2780792" y="62484"/>
                  </a:lnTo>
                  <a:lnTo>
                    <a:pt x="2776601" y="67056"/>
                  </a:lnTo>
                  <a:lnTo>
                    <a:pt x="2771013" y="69342"/>
                  </a:lnTo>
                  <a:lnTo>
                    <a:pt x="2757297" y="69342"/>
                  </a:lnTo>
                  <a:lnTo>
                    <a:pt x="2751709" y="67056"/>
                  </a:lnTo>
                  <a:lnTo>
                    <a:pt x="2747645" y="62484"/>
                  </a:lnTo>
                  <a:lnTo>
                    <a:pt x="2743581" y="58039"/>
                  </a:lnTo>
                  <a:lnTo>
                    <a:pt x="2741549" y="52197"/>
                  </a:lnTo>
                  <a:lnTo>
                    <a:pt x="2741549" y="37973"/>
                  </a:lnTo>
                  <a:lnTo>
                    <a:pt x="2743581" y="32131"/>
                  </a:lnTo>
                  <a:lnTo>
                    <a:pt x="2747772" y="27686"/>
                  </a:lnTo>
                  <a:lnTo>
                    <a:pt x="2751836" y="23241"/>
                  </a:lnTo>
                  <a:lnTo>
                    <a:pt x="2757297" y="20955"/>
                  </a:lnTo>
                  <a:lnTo>
                    <a:pt x="2771013" y="20955"/>
                  </a:lnTo>
                  <a:lnTo>
                    <a:pt x="2776474" y="23241"/>
                  </a:lnTo>
                  <a:lnTo>
                    <a:pt x="2784856" y="32131"/>
                  </a:lnTo>
                  <a:lnTo>
                    <a:pt x="2787015" y="37973"/>
                  </a:lnTo>
                  <a:lnTo>
                    <a:pt x="2787015" y="8496"/>
                  </a:lnTo>
                  <a:lnTo>
                    <a:pt x="2781757" y="5842"/>
                  </a:lnTo>
                  <a:lnTo>
                    <a:pt x="2773362" y="3556"/>
                  </a:lnTo>
                  <a:lnTo>
                    <a:pt x="2764155" y="2794"/>
                  </a:lnTo>
                  <a:lnTo>
                    <a:pt x="2755049" y="3556"/>
                  </a:lnTo>
                  <a:lnTo>
                    <a:pt x="2723223" y="28613"/>
                  </a:lnTo>
                  <a:lnTo>
                    <a:pt x="2720086" y="45085"/>
                  </a:lnTo>
                  <a:lnTo>
                    <a:pt x="2720860" y="53759"/>
                  </a:lnTo>
                  <a:lnTo>
                    <a:pt x="2746832" y="84162"/>
                  </a:lnTo>
                  <a:lnTo>
                    <a:pt x="2764155" y="87122"/>
                  </a:lnTo>
                  <a:lnTo>
                    <a:pt x="2773273" y="86372"/>
                  </a:lnTo>
                  <a:lnTo>
                    <a:pt x="2805392" y="61506"/>
                  </a:lnTo>
                  <a:lnTo>
                    <a:pt x="2807792" y="53670"/>
                  </a:lnTo>
                  <a:lnTo>
                    <a:pt x="2808605" y="45085"/>
                  </a:lnTo>
                  <a:close/>
                </a:path>
                <a:path w="7736205" h="1061085">
                  <a:moveTo>
                    <a:pt x="2854706" y="98425"/>
                  </a:moveTo>
                  <a:lnTo>
                    <a:pt x="2833497" y="98425"/>
                  </a:lnTo>
                  <a:lnTo>
                    <a:pt x="2833497" y="115570"/>
                  </a:lnTo>
                  <a:lnTo>
                    <a:pt x="2833497" y="133731"/>
                  </a:lnTo>
                  <a:lnTo>
                    <a:pt x="2833497" y="147574"/>
                  </a:lnTo>
                  <a:lnTo>
                    <a:pt x="2767965" y="147574"/>
                  </a:lnTo>
                  <a:lnTo>
                    <a:pt x="2767965" y="133731"/>
                  </a:lnTo>
                  <a:lnTo>
                    <a:pt x="2833497" y="133731"/>
                  </a:lnTo>
                  <a:lnTo>
                    <a:pt x="2833497" y="115570"/>
                  </a:lnTo>
                  <a:lnTo>
                    <a:pt x="2767965" y="115570"/>
                  </a:lnTo>
                  <a:lnTo>
                    <a:pt x="2767965" y="98425"/>
                  </a:lnTo>
                  <a:lnTo>
                    <a:pt x="2746502" y="98425"/>
                  </a:lnTo>
                  <a:lnTo>
                    <a:pt x="2746502" y="165354"/>
                  </a:lnTo>
                  <a:lnTo>
                    <a:pt x="2854706" y="165354"/>
                  </a:lnTo>
                  <a:lnTo>
                    <a:pt x="2854706" y="147574"/>
                  </a:lnTo>
                  <a:lnTo>
                    <a:pt x="2854706" y="133731"/>
                  </a:lnTo>
                  <a:lnTo>
                    <a:pt x="2854706" y="115570"/>
                  </a:lnTo>
                  <a:lnTo>
                    <a:pt x="2854706" y="98425"/>
                  </a:lnTo>
                  <a:close/>
                </a:path>
                <a:path w="7736205" h="1061085">
                  <a:moveTo>
                    <a:pt x="2854833" y="1016"/>
                  </a:moveTo>
                  <a:lnTo>
                    <a:pt x="2833497" y="1016"/>
                  </a:lnTo>
                  <a:lnTo>
                    <a:pt x="2833497" y="91186"/>
                  </a:lnTo>
                  <a:lnTo>
                    <a:pt x="2854833" y="91186"/>
                  </a:lnTo>
                  <a:lnTo>
                    <a:pt x="2854833" y="1016"/>
                  </a:lnTo>
                  <a:close/>
                </a:path>
                <a:path w="7736205" h="1061085">
                  <a:moveTo>
                    <a:pt x="3043301" y="76200"/>
                  </a:moveTo>
                  <a:lnTo>
                    <a:pt x="3017393" y="76200"/>
                  </a:lnTo>
                  <a:lnTo>
                    <a:pt x="3018726" y="58089"/>
                  </a:lnTo>
                  <a:lnTo>
                    <a:pt x="3019679" y="40728"/>
                  </a:lnTo>
                  <a:lnTo>
                    <a:pt x="3020250" y="24142"/>
                  </a:lnTo>
                  <a:lnTo>
                    <a:pt x="3020441" y="8382"/>
                  </a:lnTo>
                  <a:lnTo>
                    <a:pt x="2911094" y="8382"/>
                  </a:lnTo>
                  <a:lnTo>
                    <a:pt x="2911094" y="26670"/>
                  </a:lnTo>
                  <a:lnTo>
                    <a:pt x="2998724" y="26670"/>
                  </a:lnTo>
                  <a:lnTo>
                    <a:pt x="2998559" y="36487"/>
                  </a:lnTo>
                  <a:lnTo>
                    <a:pt x="2998089" y="48006"/>
                  </a:lnTo>
                  <a:lnTo>
                    <a:pt x="2997327" y="61252"/>
                  </a:lnTo>
                  <a:lnTo>
                    <a:pt x="2996311" y="76200"/>
                  </a:lnTo>
                  <a:lnTo>
                    <a:pt x="2887345" y="76200"/>
                  </a:lnTo>
                  <a:lnTo>
                    <a:pt x="2887345" y="94742"/>
                  </a:lnTo>
                  <a:lnTo>
                    <a:pt x="2953004" y="94742"/>
                  </a:lnTo>
                  <a:lnTo>
                    <a:pt x="2953004" y="169037"/>
                  </a:lnTo>
                  <a:lnTo>
                    <a:pt x="2974975" y="169037"/>
                  </a:lnTo>
                  <a:lnTo>
                    <a:pt x="2974975" y="94742"/>
                  </a:lnTo>
                  <a:lnTo>
                    <a:pt x="3043301" y="94742"/>
                  </a:lnTo>
                  <a:lnTo>
                    <a:pt x="3043301" y="76200"/>
                  </a:lnTo>
                  <a:close/>
                </a:path>
                <a:path w="7736205" h="1061085">
                  <a:moveTo>
                    <a:pt x="3217037" y="128143"/>
                  </a:moveTo>
                  <a:lnTo>
                    <a:pt x="3149981" y="128143"/>
                  </a:lnTo>
                  <a:lnTo>
                    <a:pt x="3149981" y="104648"/>
                  </a:lnTo>
                  <a:lnTo>
                    <a:pt x="3198622" y="104648"/>
                  </a:lnTo>
                  <a:lnTo>
                    <a:pt x="3198622" y="86614"/>
                  </a:lnTo>
                  <a:lnTo>
                    <a:pt x="3105150" y="86614"/>
                  </a:lnTo>
                  <a:lnTo>
                    <a:pt x="3105150" y="68072"/>
                  </a:lnTo>
                  <a:lnTo>
                    <a:pt x="3194177" y="68072"/>
                  </a:lnTo>
                  <a:lnTo>
                    <a:pt x="3194177" y="15621"/>
                  </a:lnTo>
                  <a:lnTo>
                    <a:pt x="3083560" y="15621"/>
                  </a:lnTo>
                  <a:lnTo>
                    <a:pt x="3083560" y="33655"/>
                  </a:lnTo>
                  <a:lnTo>
                    <a:pt x="3172206" y="33655"/>
                  </a:lnTo>
                  <a:lnTo>
                    <a:pt x="3172206" y="50546"/>
                  </a:lnTo>
                  <a:lnTo>
                    <a:pt x="3083306" y="50546"/>
                  </a:lnTo>
                  <a:lnTo>
                    <a:pt x="3083306" y="104648"/>
                  </a:lnTo>
                  <a:lnTo>
                    <a:pt x="3128137" y="104648"/>
                  </a:lnTo>
                  <a:lnTo>
                    <a:pt x="3128137" y="128143"/>
                  </a:lnTo>
                  <a:lnTo>
                    <a:pt x="3061081" y="128143"/>
                  </a:lnTo>
                  <a:lnTo>
                    <a:pt x="3061081" y="146304"/>
                  </a:lnTo>
                  <a:lnTo>
                    <a:pt x="3217037" y="146304"/>
                  </a:lnTo>
                  <a:lnTo>
                    <a:pt x="3217037" y="128143"/>
                  </a:lnTo>
                  <a:close/>
                </a:path>
                <a:path w="7736205" h="1061085">
                  <a:moveTo>
                    <a:pt x="3448685" y="76200"/>
                  </a:moveTo>
                  <a:lnTo>
                    <a:pt x="3422777" y="76200"/>
                  </a:lnTo>
                  <a:lnTo>
                    <a:pt x="3424110" y="58089"/>
                  </a:lnTo>
                  <a:lnTo>
                    <a:pt x="3425063" y="40728"/>
                  </a:lnTo>
                  <a:lnTo>
                    <a:pt x="3425634" y="24142"/>
                  </a:lnTo>
                  <a:lnTo>
                    <a:pt x="3425825" y="8382"/>
                  </a:lnTo>
                  <a:lnTo>
                    <a:pt x="3316478" y="8382"/>
                  </a:lnTo>
                  <a:lnTo>
                    <a:pt x="3316478" y="26670"/>
                  </a:lnTo>
                  <a:lnTo>
                    <a:pt x="3404108" y="26670"/>
                  </a:lnTo>
                  <a:lnTo>
                    <a:pt x="3403943" y="36487"/>
                  </a:lnTo>
                  <a:lnTo>
                    <a:pt x="3403473" y="48006"/>
                  </a:lnTo>
                  <a:lnTo>
                    <a:pt x="3402711" y="61252"/>
                  </a:lnTo>
                  <a:lnTo>
                    <a:pt x="3401695" y="76200"/>
                  </a:lnTo>
                  <a:lnTo>
                    <a:pt x="3292729" y="76200"/>
                  </a:lnTo>
                  <a:lnTo>
                    <a:pt x="3292729" y="94742"/>
                  </a:lnTo>
                  <a:lnTo>
                    <a:pt x="3358388" y="94742"/>
                  </a:lnTo>
                  <a:lnTo>
                    <a:pt x="3358388" y="169037"/>
                  </a:lnTo>
                  <a:lnTo>
                    <a:pt x="3380359" y="169037"/>
                  </a:lnTo>
                  <a:lnTo>
                    <a:pt x="3380359" y="94742"/>
                  </a:lnTo>
                  <a:lnTo>
                    <a:pt x="3448685" y="94742"/>
                  </a:lnTo>
                  <a:lnTo>
                    <a:pt x="3448685" y="76200"/>
                  </a:lnTo>
                  <a:close/>
                </a:path>
                <a:path w="7736205" h="1061085">
                  <a:moveTo>
                    <a:pt x="3558159" y="10033"/>
                  </a:moveTo>
                  <a:lnTo>
                    <a:pt x="3476879" y="10033"/>
                  </a:lnTo>
                  <a:lnTo>
                    <a:pt x="3476879" y="28448"/>
                  </a:lnTo>
                  <a:lnTo>
                    <a:pt x="3530473" y="28448"/>
                  </a:lnTo>
                  <a:lnTo>
                    <a:pt x="3526371" y="37388"/>
                  </a:lnTo>
                  <a:lnTo>
                    <a:pt x="3497034" y="68630"/>
                  </a:lnTo>
                  <a:lnTo>
                    <a:pt x="3466338" y="82931"/>
                  </a:lnTo>
                  <a:lnTo>
                    <a:pt x="3481832" y="99822"/>
                  </a:lnTo>
                  <a:lnTo>
                    <a:pt x="3511956" y="82804"/>
                  </a:lnTo>
                  <a:lnTo>
                    <a:pt x="3534702" y="62166"/>
                  </a:lnTo>
                  <a:lnTo>
                    <a:pt x="3550107" y="37922"/>
                  </a:lnTo>
                  <a:lnTo>
                    <a:pt x="3558159" y="10033"/>
                  </a:lnTo>
                  <a:close/>
                </a:path>
                <a:path w="7736205" h="1061085">
                  <a:moveTo>
                    <a:pt x="3604514" y="134747"/>
                  </a:moveTo>
                  <a:lnTo>
                    <a:pt x="3582035" y="106895"/>
                  </a:lnTo>
                  <a:lnTo>
                    <a:pt x="3582035" y="134747"/>
                  </a:lnTo>
                  <a:lnTo>
                    <a:pt x="3579939" y="141490"/>
                  </a:lnTo>
                  <a:lnTo>
                    <a:pt x="3573653" y="146291"/>
                  </a:lnTo>
                  <a:lnTo>
                    <a:pt x="3563175" y="149161"/>
                  </a:lnTo>
                  <a:lnTo>
                    <a:pt x="3548507" y="150126"/>
                  </a:lnTo>
                  <a:lnTo>
                    <a:pt x="3533927" y="149161"/>
                  </a:lnTo>
                  <a:lnTo>
                    <a:pt x="3523526" y="146291"/>
                  </a:lnTo>
                  <a:lnTo>
                    <a:pt x="3517303" y="141490"/>
                  </a:lnTo>
                  <a:lnTo>
                    <a:pt x="3515233" y="134747"/>
                  </a:lnTo>
                  <a:lnTo>
                    <a:pt x="3517303" y="128181"/>
                  </a:lnTo>
                  <a:lnTo>
                    <a:pt x="3523526" y="123494"/>
                  </a:lnTo>
                  <a:lnTo>
                    <a:pt x="3533927" y="120700"/>
                  </a:lnTo>
                  <a:lnTo>
                    <a:pt x="3548507" y="119761"/>
                  </a:lnTo>
                  <a:lnTo>
                    <a:pt x="3563175" y="120700"/>
                  </a:lnTo>
                  <a:lnTo>
                    <a:pt x="3573653" y="123494"/>
                  </a:lnTo>
                  <a:lnTo>
                    <a:pt x="3579939" y="128181"/>
                  </a:lnTo>
                  <a:lnTo>
                    <a:pt x="3582035" y="134747"/>
                  </a:lnTo>
                  <a:lnTo>
                    <a:pt x="3582035" y="106895"/>
                  </a:lnTo>
                  <a:lnTo>
                    <a:pt x="3581628" y="106692"/>
                  </a:lnTo>
                  <a:lnTo>
                    <a:pt x="3572040" y="103873"/>
                  </a:lnTo>
                  <a:lnTo>
                    <a:pt x="3561003" y="102171"/>
                  </a:lnTo>
                  <a:lnTo>
                    <a:pt x="3548507" y="101600"/>
                  </a:lnTo>
                  <a:lnTo>
                    <a:pt x="3536073" y="102171"/>
                  </a:lnTo>
                  <a:lnTo>
                    <a:pt x="3496208" y="121208"/>
                  </a:lnTo>
                  <a:lnTo>
                    <a:pt x="3492500" y="134747"/>
                  </a:lnTo>
                  <a:lnTo>
                    <a:pt x="3493427" y="141986"/>
                  </a:lnTo>
                  <a:lnTo>
                    <a:pt x="3524808" y="165989"/>
                  </a:lnTo>
                  <a:lnTo>
                    <a:pt x="3548507" y="168275"/>
                  </a:lnTo>
                  <a:lnTo>
                    <a:pt x="3561092" y="167703"/>
                  </a:lnTo>
                  <a:lnTo>
                    <a:pt x="3599548" y="150126"/>
                  </a:lnTo>
                  <a:lnTo>
                    <a:pt x="3603599" y="141986"/>
                  </a:lnTo>
                  <a:lnTo>
                    <a:pt x="3604514" y="134747"/>
                  </a:lnTo>
                  <a:close/>
                </a:path>
                <a:path w="7736205" h="1061085">
                  <a:moveTo>
                    <a:pt x="3627374" y="42164"/>
                  </a:moveTo>
                  <a:lnTo>
                    <a:pt x="3601847" y="42164"/>
                  </a:lnTo>
                  <a:lnTo>
                    <a:pt x="3601847" y="1016"/>
                  </a:lnTo>
                  <a:lnTo>
                    <a:pt x="3580003" y="1016"/>
                  </a:lnTo>
                  <a:lnTo>
                    <a:pt x="3580003" y="99060"/>
                  </a:lnTo>
                  <a:lnTo>
                    <a:pt x="3601847" y="99060"/>
                  </a:lnTo>
                  <a:lnTo>
                    <a:pt x="3601847" y="60579"/>
                  </a:lnTo>
                  <a:lnTo>
                    <a:pt x="3627374" y="60579"/>
                  </a:lnTo>
                  <a:lnTo>
                    <a:pt x="3627374" y="42164"/>
                  </a:lnTo>
                  <a:close/>
                </a:path>
                <a:path w="7736205" h="1061085">
                  <a:moveTo>
                    <a:pt x="3737610" y="9906"/>
                  </a:moveTo>
                  <a:lnTo>
                    <a:pt x="3651123" y="9906"/>
                  </a:lnTo>
                  <a:lnTo>
                    <a:pt x="3651123" y="28321"/>
                  </a:lnTo>
                  <a:lnTo>
                    <a:pt x="3715639" y="28321"/>
                  </a:lnTo>
                  <a:lnTo>
                    <a:pt x="3715270" y="39255"/>
                  </a:lnTo>
                  <a:lnTo>
                    <a:pt x="3714762" y="49580"/>
                  </a:lnTo>
                  <a:lnTo>
                    <a:pt x="3714077" y="59309"/>
                  </a:lnTo>
                  <a:lnTo>
                    <a:pt x="3713226" y="68453"/>
                  </a:lnTo>
                  <a:lnTo>
                    <a:pt x="3734562" y="70358"/>
                  </a:lnTo>
                  <a:lnTo>
                    <a:pt x="3735895" y="57226"/>
                  </a:lnTo>
                  <a:lnTo>
                    <a:pt x="3736848" y="42760"/>
                  </a:lnTo>
                  <a:lnTo>
                    <a:pt x="3737419" y="26987"/>
                  </a:lnTo>
                  <a:lnTo>
                    <a:pt x="3737610" y="9906"/>
                  </a:lnTo>
                  <a:close/>
                </a:path>
                <a:path w="7736205" h="1061085">
                  <a:moveTo>
                    <a:pt x="3749929" y="97536"/>
                  </a:moveTo>
                  <a:lnTo>
                    <a:pt x="3748798" y="81661"/>
                  </a:lnTo>
                  <a:lnTo>
                    <a:pt x="3748659" y="79629"/>
                  </a:lnTo>
                  <a:lnTo>
                    <a:pt x="3739515" y="80187"/>
                  </a:lnTo>
                  <a:lnTo>
                    <a:pt x="3727526" y="80695"/>
                  </a:lnTo>
                  <a:lnTo>
                    <a:pt x="3695065" y="81661"/>
                  </a:lnTo>
                  <a:lnTo>
                    <a:pt x="3695065" y="48514"/>
                  </a:lnTo>
                  <a:lnTo>
                    <a:pt x="3673094" y="48514"/>
                  </a:lnTo>
                  <a:lnTo>
                    <a:pt x="3673094" y="81788"/>
                  </a:lnTo>
                  <a:lnTo>
                    <a:pt x="3665804" y="81965"/>
                  </a:lnTo>
                  <a:lnTo>
                    <a:pt x="3636391" y="82169"/>
                  </a:lnTo>
                  <a:lnTo>
                    <a:pt x="3638550" y="100584"/>
                  </a:lnTo>
                  <a:lnTo>
                    <a:pt x="3667810" y="100406"/>
                  </a:lnTo>
                  <a:lnTo>
                    <a:pt x="3696144" y="99822"/>
                  </a:lnTo>
                  <a:lnTo>
                    <a:pt x="3723513" y="98869"/>
                  </a:lnTo>
                  <a:lnTo>
                    <a:pt x="3749929" y="97536"/>
                  </a:lnTo>
                  <a:close/>
                </a:path>
                <a:path w="7736205" h="1061085">
                  <a:moveTo>
                    <a:pt x="3779520" y="144907"/>
                  </a:moveTo>
                  <a:lnTo>
                    <a:pt x="3685413" y="144907"/>
                  </a:lnTo>
                  <a:lnTo>
                    <a:pt x="3685413" y="109728"/>
                  </a:lnTo>
                  <a:lnTo>
                    <a:pt x="3663442" y="109728"/>
                  </a:lnTo>
                  <a:lnTo>
                    <a:pt x="3663442" y="163322"/>
                  </a:lnTo>
                  <a:lnTo>
                    <a:pt x="3779520" y="163322"/>
                  </a:lnTo>
                  <a:lnTo>
                    <a:pt x="3779520" y="144907"/>
                  </a:lnTo>
                  <a:close/>
                </a:path>
                <a:path w="7736205" h="1061085">
                  <a:moveTo>
                    <a:pt x="3802253" y="56007"/>
                  </a:moveTo>
                  <a:lnTo>
                    <a:pt x="3777361" y="56007"/>
                  </a:lnTo>
                  <a:lnTo>
                    <a:pt x="3777361" y="1016"/>
                  </a:lnTo>
                  <a:lnTo>
                    <a:pt x="3755390" y="1016"/>
                  </a:lnTo>
                  <a:lnTo>
                    <a:pt x="3755390" y="124206"/>
                  </a:lnTo>
                  <a:lnTo>
                    <a:pt x="3777361" y="124206"/>
                  </a:lnTo>
                  <a:lnTo>
                    <a:pt x="3777361" y="74549"/>
                  </a:lnTo>
                  <a:lnTo>
                    <a:pt x="3802253" y="74549"/>
                  </a:lnTo>
                  <a:lnTo>
                    <a:pt x="3802253" y="56007"/>
                  </a:lnTo>
                  <a:close/>
                </a:path>
                <a:path w="7736205" h="1061085">
                  <a:moveTo>
                    <a:pt x="3919347" y="128143"/>
                  </a:moveTo>
                  <a:lnTo>
                    <a:pt x="3916997" y="113334"/>
                  </a:lnTo>
                  <a:lnTo>
                    <a:pt x="3916553" y="110490"/>
                  </a:lnTo>
                  <a:lnTo>
                    <a:pt x="3906951" y="111950"/>
                  </a:lnTo>
                  <a:lnTo>
                    <a:pt x="3891877" y="112890"/>
                  </a:lnTo>
                  <a:lnTo>
                    <a:pt x="3871328" y="113334"/>
                  </a:lnTo>
                  <a:lnTo>
                    <a:pt x="3845306" y="113284"/>
                  </a:lnTo>
                  <a:lnTo>
                    <a:pt x="3845306" y="78740"/>
                  </a:lnTo>
                  <a:lnTo>
                    <a:pt x="3905123" y="78740"/>
                  </a:lnTo>
                  <a:lnTo>
                    <a:pt x="3905123" y="13970"/>
                  </a:lnTo>
                  <a:lnTo>
                    <a:pt x="3824224" y="13970"/>
                  </a:lnTo>
                  <a:lnTo>
                    <a:pt x="3824224" y="32385"/>
                  </a:lnTo>
                  <a:lnTo>
                    <a:pt x="3883533" y="32385"/>
                  </a:lnTo>
                  <a:lnTo>
                    <a:pt x="3883533" y="60579"/>
                  </a:lnTo>
                  <a:lnTo>
                    <a:pt x="3823843" y="60579"/>
                  </a:lnTo>
                  <a:lnTo>
                    <a:pt x="3823843" y="131572"/>
                  </a:lnTo>
                  <a:lnTo>
                    <a:pt x="3881463" y="131305"/>
                  </a:lnTo>
                  <a:lnTo>
                    <a:pt x="3911816" y="129260"/>
                  </a:lnTo>
                  <a:lnTo>
                    <a:pt x="3919347" y="128143"/>
                  </a:lnTo>
                  <a:close/>
                </a:path>
                <a:path w="7736205" h="1061085">
                  <a:moveTo>
                    <a:pt x="3954526" y="1016"/>
                  </a:moveTo>
                  <a:lnTo>
                    <a:pt x="3932936" y="1016"/>
                  </a:lnTo>
                  <a:lnTo>
                    <a:pt x="3932936" y="169037"/>
                  </a:lnTo>
                  <a:lnTo>
                    <a:pt x="3954526" y="169037"/>
                  </a:lnTo>
                  <a:lnTo>
                    <a:pt x="3954526" y="1016"/>
                  </a:lnTo>
                  <a:close/>
                </a:path>
                <a:path w="7736205" h="1061085">
                  <a:moveTo>
                    <a:pt x="4080256" y="15494"/>
                  </a:moveTo>
                  <a:lnTo>
                    <a:pt x="3997071" y="15494"/>
                  </a:lnTo>
                  <a:lnTo>
                    <a:pt x="3997071" y="33909"/>
                  </a:lnTo>
                  <a:lnTo>
                    <a:pt x="4055491" y="33909"/>
                  </a:lnTo>
                  <a:lnTo>
                    <a:pt x="4046791" y="58610"/>
                  </a:lnTo>
                  <a:lnTo>
                    <a:pt x="4032542" y="80683"/>
                  </a:lnTo>
                  <a:lnTo>
                    <a:pt x="4012742" y="100139"/>
                  </a:lnTo>
                  <a:lnTo>
                    <a:pt x="3987419" y="116967"/>
                  </a:lnTo>
                  <a:lnTo>
                    <a:pt x="4003802" y="132207"/>
                  </a:lnTo>
                  <a:lnTo>
                    <a:pt x="4034650" y="108839"/>
                  </a:lnTo>
                  <a:lnTo>
                    <a:pt x="4057688" y="81572"/>
                  </a:lnTo>
                  <a:lnTo>
                    <a:pt x="4072890" y="50457"/>
                  </a:lnTo>
                  <a:lnTo>
                    <a:pt x="4080256" y="15494"/>
                  </a:lnTo>
                  <a:close/>
                </a:path>
                <a:path w="7736205" h="1061085">
                  <a:moveTo>
                    <a:pt x="4149344" y="67183"/>
                  </a:moveTo>
                  <a:lnTo>
                    <a:pt x="4123309" y="67183"/>
                  </a:lnTo>
                  <a:lnTo>
                    <a:pt x="4123309" y="1016"/>
                  </a:lnTo>
                  <a:lnTo>
                    <a:pt x="4101338" y="1016"/>
                  </a:lnTo>
                  <a:lnTo>
                    <a:pt x="4101338" y="169037"/>
                  </a:lnTo>
                  <a:lnTo>
                    <a:pt x="4123309" y="169037"/>
                  </a:lnTo>
                  <a:lnTo>
                    <a:pt x="4123309" y="85598"/>
                  </a:lnTo>
                  <a:lnTo>
                    <a:pt x="4149344" y="85598"/>
                  </a:lnTo>
                  <a:lnTo>
                    <a:pt x="4149344" y="67183"/>
                  </a:lnTo>
                  <a:close/>
                </a:path>
                <a:path w="7736205" h="1061085">
                  <a:moveTo>
                    <a:pt x="4322191" y="65532"/>
                  </a:moveTo>
                  <a:lnTo>
                    <a:pt x="4313733" y="62865"/>
                  </a:lnTo>
                  <a:lnTo>
                    <a:pt x="4306087" y="59410"/>
                  </a:lnTo>
                  <a:lnTo>
                    <a:pt x="4299255" y="55143"/>
                  </a:lnTo>
                  <a:lnTo>
                    <a:pt x="4297731" y="53848"/>
                  </a:lnTo>
                  <a:lnTo>
                    <a:pt x="4293235" y="50038"/>
                  </a:lnTo>
                  <a:lnTo>
                    <a:pt x="4281805" y="23114"/>
                  </a:lnTo>
                  <a:lnTo>
                    <a:pt x="4315587" y="23114"/>
                  </a:lnTo>
                  <a:lnTo>
                    <a:pt x="4315587" y="4953"/>
                  </a:lnTo>
                  <a:lnTo>
                    <a:pt x="4225290" y="4953"/>
                  </a:lnTo>
                  <a:lnTo>
                    <a:pt x="4225290" y="23114"/>
                  </a:lnTo>
                  <a:lnTo>
                    <a:pt x="4259961" y="23114"/>
                  </a:lnTo>
                  <a:lnTo>
                    <a:pt x="4259961" y="25781"/>
                  </a:lnTo>
                  <a:lnTo>
                    <a:pt x="4241533" y="60071"/>
                  </a:lnTo>
                  <a:lnTo>
                    <a:pt x="4218178" y="72644"/>
                  </a:lnTo>
                  <a:lnTo>
                    <a:pt x="4233418" y="87122"/>
                  </a:lnTo>
                  <a:lnTo>
                    <a:pt x="4268609" y="59410"/>
                  </a:lnTo>
                  <a:lnTo>
                    <a:pt x="4271518" y="53848"/>
                  </a:lnTo>
                  <a:lnTo>
                    <a:pt x="4279417" y="62268"/>
                  </a:lnTo>
                  <a:lnTo>
                    <a:pt x="4288294" y="69596"/>
                  </a:lnTo>
                  <a:lnTo>
                    <a:pt x="4298137" y="75895"/>
                  </a:lnTo>
                  <a:lnTo>
                    <a:pt x="4308983" y="81153"/>
                  </a:lnTo>
                  <a:lnTo>
                    <a:pt x="4322191" y="65532"/>
                  </a:lnTo>
                  <a:close/>
                </a:path>
                <a:path w="7736205" h="1061085">
                  <a:moveTo>
                    <a:pt x="4360545" y="146304"/>
                  </a:moveTo>
                  <a:lnTo>
                    <a:pt x="4272661" y="146304"/>
                  </a:lnTo>
                  <a:lnTo>
                    <a:pt x="4272661" y="134874"/>
                  </a:lnTo>
                  <a:lnTo>
                    <a:pt x="4356227" y="134874"/>
                  </a:lnTo>
                  <a:lnTo>
                    <a:pt x="4356227" y="88392"/>
                  </a:lnTo>
                  <a:lnTo>
                    <a:pt x="4250817" y="88392"/>
                  </a:lnTo>
                  <a:lnTo>
                    <a:pt x="4250817" y="106680"/>
                  </a:lnTo>
                  <a:lnTo>
                    <a:pt x="4334510" y="106680"/>
                  </a:lnTo>
                  <a:lnTo>
                    <a:pt x="4334510" y="117602"/>
                  </a:lnTo>
                  <a:lnTo>
                    <a:pt x="4250817" y="117602"/>
                  </a:lnTo>
                  <a:lnTo>
                    <a:pt x="4250817" y="164719"/>
                  </a:lnTo>
                  <a:lnTo>
                    <a:pt x="4360545" y="164719"/>
                  </a:lnTo>
                  <a:lnTo>
                    <a:pt x="4360545" y="146304"/>
                  </a:lnTo>
                  <a:close/>
                </a:path>
                <a:path w="7736205" h="1061085">
                  <a:moveTo>
                    <a:pt x="4381754" y="34163"/>
                  </a:moveTo>
                  <a:lnTo>
                    <a:pt x="4356227" y="34163"/>
                  </a:lnTo>
                  <a:lnTo>
                    <a:pt x="4356227" y="508"/>
                  </a:lnTo>
                  <a:lnTo>
                    <a:pt x="4334510" y="508"/>
                  </a:lnTo>
                  <a:lnTo>
                    <a:pt x="4334510" y="81280"/>
                  </a:lnTo>
                  <a:lnTo>
                    <a:pt x="4356227" y="81280"/>
                  </a:lnTo>
                  <a:lnTo>
                    <a:pt x="4356227" y="52578"/>
                  </a:lnTo>
                  <a:lnTo>
                    <a:pt x="4381754" y="52578"/>
                  </a:lnTo>
                  <a:lnTo>
                    <a:pt x="4381754" y="34163"/>
                  </a:lnTo>
                  <a:close/>
                </a:path>
                <a:path w="7736205" h="1061085">
                  <a:moveTo>
                    <a:pt x="4542282" y="149860"/>
                  </a:moveTo>
                  <a:lnTo>
                    <a:pt x="4502937" y="137160"/>
                  </a:lnTo>
                  <a:lnTo>
                    <a:pt x="4483227" y="106045"/>
                  </a:lnTo>
                  <a:lnTo>
                    <a:pt x="4461510" y="106045"/>
                  </a:lnTo>
                  <a:lnTo>
                    <a:pt x="4461510" y="111760"/>
                  </a:lnTo>
                  <a:lnTo>
                    <a:pt x="4460481" y="118148"/>
                  </a:lnTo>
                  <a:lnTo>
                    <a:pt x="4426166" y="145453"/>
                  </a:lnTo>
                  <a:lnTo>
                    <a:pt x="4402074" y="150749"/>
                  </a:lnTo>
                  <a:lnTo>
                    <a:pt x="4415917" y="168402"/>
                  </a:lnTo>
                  <a:lnTo>
                    <a:pt x="4455973" y="151879"/>
                  </a:lnTo>
                  <a:lnTo>
                    <a:pt x="4472432" y="137160"/>
                  </a:lnTo>
                  <a:lnTo>
                    <a:pt x="4482300" y="147116"/>
                  </a:lnTo>
                  <a:lnTo>
                    <a:pt x="4495165" y="155638"/>
                  </a:lnTo>
                  <a:lnTo>
                    <a:pt x="4510964" y="162737"/>
                  </a:lnTo>
                  <a:lnTo>
                    <a:pt x="4529709" y="168402"/>
                  </a:lnTo>
                  <a:lnTo>
                    <a:pt x="4542282" y="149860"/>
                  </a:lnTo>
                  <a:close/>
                </a:path>
                <a:path w="7736205" h="1061085">
                  <a:moveTo>
                    <a:pt x="4550537" y="81661"/>
                  </a:moveTo>
                  <a:lnTo>
                    <a:pt x="4483481" y="81661"/>
                  </a:lnTo>
                  <a:lnTo>
                    <a:pt x="4483481" y="64897"/>
                  </a:lnTo>
                  <a:lnTo>
                    <a:pt x="4527042" y="64897"/>
                  </a:lnTo>
                  <a:lnTo>
                    <a:pt x="4527042" y="46609"/>
                  </a:lnTo>
                  <a:lnTo>
                    <a:pt x="4527042" y="23114"/>
                  </a:lnTo>
                  <a:lnTo>
                    <a:pt x="4527042" y="4953"/>
                  </a:lnTo>
                  <a:lnTo>
                    <a:pt x="4505198" y="4953"/>
                  </a:lnTo>
                  <a:lnTo>
                    <a:pt x="4505198" y="23114"/>
                  </a:lnTo>
                  <a:lnTo>
                    <a:pt x="4505198" y="46609"/>
                  </a:lnTo>
                  <a:lnTo>
                    <a:pt x="4439920" y="46609"/>
                  </a:lnTo>
                  <a:lnTo>
                    <a:pt x="4439920" y="23114"/>
                  </a:lnTo>
                  <a:lnTo>
                    <a:pt x="4505198" y="23114"/>
                  </a:lnTo>
                  <a:lnTo>
                    <a:pt x="4505198" y="4953"/>
                  </a:lnTo>
                  <a:lnTo>
                    <a:pt x="4418203" y="4953"/>
                  </a:lnTo>
                  <a:lnTo>
                    <a:pt x="4418203" y="64897"/>
                  </a:lnTo>
                  <a:lnTo>
                    <a:pt x="4461510" y="64897"/>
                  </a:lnTo>
                  <a:lnTo>
                    <a:pt x="4461510" y="81661"/>
                  </a:lnTo>
                  <a:lnTo>
                    <a:pt x="4394581" y="81661"/>
                  </a:lnTo>
                  <a:lnTo>
                    <a:pt x="4394581" y="100076"/>
                  </a:lnTo>
                  <a:lnTo>
                    <a:pt x="4550537" y="100076"/>
                  </a:lnTo>
                  <a:lnTo>
                    <a:pt x="4550537" y="81661"/>
                  </a:lnTo>
                  <a:close/>
                </a:path>
                <a:path w="7736205" h="1061085">
                  <a:moveTo>
                    <a:pt x="4682744" y="85725"/>
                  </a:moveTo>
                  <a:lnTo>
                    <a:pt x="4681347" y="69469"/>
                  </a:lnTo>
                  <a:lnTo>
                    <a:pt x="4681220" y="67945"/>
                  </a:lnTo>
                  <a:lnTo>
                    <a:pt x="4637786" y="69469"/>
                  </a:lnTo>
                  <a:lnTo>
                    <a:pt x="4637786" y="56007"/>
                  </a:lnTo>
                  <a:lnTo>
                    <a:pt x="4668647" y="56007"/>
                  </a:lnTo>
                  <a:lnTo>
                    <a:pt x="4668647" y="38100"/>
                  </a:lnTo>
                  <a:lnTo>
                    <a:pt x="4606798" y="38100"/>
                  </a:lnTo>
                  <a:lnTo>
                    <a:pt x="4606798" y="24130"/>
                  </a:lnTo>
                  <a:lnTo>
                    <a:pt x="4666996" y="24130"/>
                  </a:lnTo>
                  <a:lnTo>
                    <a:pt x="4666996" y="6350"/>
                  </a:lnTo>
                  <a:lnTo>
                    <a:pt x="4585335" y="6350"/>
                  </a:lnTo>
                  <a:lnTo>
                    <a:pt x="4585335" y="56007"/>
                  </a:lnTo>
                  <a:lnTo>
                    <a:pt x="4615815" y="56007"/>
                  </a:lnTo>
                  <a:lnTo>
                    <a:pt x="4615815" y="70104"/>
                  </a:lnTo>
                  <a:lnTo>
                    <a:pt x="4568063" y="70612"/>
                  </a:lnTo>
                  <a:lnTo>
                    <a:pt x="4570730" y="88773"/>
                  </a:lnTo>
                  <a:lnTo>
                    <a:pt x="4599000" y="88582"/>
                  </a:lnTo>
                  <a:lnTo>
                    <a:pt x="4627067" y="88011"/>
                  </a:lnTo>
                  <a:lnTo>
                    <a:pt x="4654969" y="87058"/>
                  </a:lnTo>
                  <a:lnTo>
                    <a:pt x="4682744" y="85725"/>
                  </a:lnTo>
                  <a:close/>
                </a:path>
                <a:path w="7736205" h="1061085">
                  <a:moveTo>
                    <a:pt x="4710684" y="1016"/>
                  </a:moveTo>
                  <a:lnTo>
                    <a:pt x="4689094" y="1016"/>
                  </a:lnTo>
                  <a:lnTo>
                    <a:pt x="4689094" y="90932"/>
                  </a:lnTo>
                  <a:lnTo>
                    <a:pt x="4710684" y="90932"/>
                  </a:lnTo>
                  <a:lnTo>
                    <a:pt x="4710684" y="1016"/>
                  </a:lnTo>
                  <a:close/>
                </a:path>
                <a:path w="7736205" h="1061085">
                  <a:moveTo>
                    <a:pt x="4714748" y="148844"/>
                  </a:moveTo>
                  <a:lnTo>
                    <a:pt x="4624578" y="148844"/>
                  </a:lnTo>
                  <a:lnTo>
                    <a:pt x="4624578" y="140220"/>
                  </a:lnTo>
                  <a:lnTo>
                    <a:pt x="4710684" y="140220"/>
                  </a:lnTo>
                  <a:lnTo>
                    <a:pt x="4710684" y="97155"/>
                  </a:lnTo>
                  <a:lnTo>
                    <a:pt x="4602607" y="97155"/>
                  </a:lnTo>
                  <a:lnTo>
                    <a:pt x="4602607" y="114935"/>
                  </a:lnTo>
                  <a:lnTo>
                    <a:pt x="4688713" y="114935"/>
                  </a:lnTo>
                  <a:lnTo>
                    <a:pt x="4688713" y="123571"/>
                  </a:lnTo>
                  <a:lnTo>
                    <a:pt x="4602607" y="123571"/>
                  </a:lnTo>
                  <a:lnTo>
                    <a:pt x="4602607" y="166751"/>
                  </a:lnTo>
                  <a:lnTo>
                    <a:pt x="4714748" y="166751"/>
                  </a:lnTo>
                  <a:lnTo>
                    <a:pt x="4714748" y="148844"/>
                  </a:lnTo>
                  <a:close/>
                </a:path>
                <a:path w="7736205" h="1061085">
                  <a:moveTo>
                    <a:pt x="4893691" y="9906"/>
                  </a:moveTo>
                  <a:lnTo>
                    <a:pt x="4812919" y="9906"/>
                  </a:lnTo>
                  <a:lnTo>
                    <a:pt x="4812919" y="28321"/>
                  </a:lnTo>
                  <a:lnTo>
                    <a:pt x="4867148" y="28321"/>
                  </a:lnTo>
                  <a:lnTo>
                    <a:pt x="4863147" y="37858"/>
                  </a:lnTo>
                  <a:lnTo>
                    <a:pt x="4834255" y="70446"/>
                  </a:lnTo>
                  <a:lnTo>
                    <a:pt x="4802886" y="86741"/>
                  </a:lnTo>
                  <a:lnTo>
                    <a:pt x="4818888" y="103886"/>
                  </a:lnTo>
                  <a:lnTo>
                    <a:pt x="4849406" y="84810"/>
                  </a:lnTo>
                  <a:lnTo>
                    <a:pt x="4872050" y="62801"/>
                  </a:lnTo>
                  <a:lnTo>
                    <a:pt x="4886795" y="37846"/>
                  </a:lnTo>
                  <a:lnTo>
                    <a:pt x="4893691" y="9906"/>
                  </a:lnTo>
                  <a:close/>
                </a:path>
                <a:path w="7736205" h="1061085">
                  <a:moveTo>
                    <a:pt x="4945126" y="1016"/>
                  </a:moveTo>
                  <a:lnTo>
                    <a:pt x="4923663" y="1016"/>
                  </a:lnTo>
                  <a:lnTo>
                    <a:pt x="4923663" y="27178"/>
                  </a:lnTo>
                  <a:lnTo>
                    <a:pt x="4891405" y="27178"/>
                  </a:lnTo>
                  <a:lnTo>
                    <a:pt x="4891405" y="44958"/>
                  </a:lnTo>
                  <a:lnTo>
                    <a:pt x="4923663" y="44958"/>
                  </a:lnTo>
                  <a:lnTo>
                    <a:pt x="4923663" y="62611"/>
                  </a:lnTo>
                  <a:lnTo>
                    <a:pt x="4886579" y="62611"/>
                  </a:lnTo>
                  <a:lnTo>
                    <a:pt x="4886579" y="80010"/>
                  </a:lnTo>
                  <a:lnTo>
                    <a:pt x="4923663" y="80010"/>
                  </a:lnTo>
                  <a:lnTo>
                    <a:pt x="4923663" y="97155"/>
                  </a:lnTo>
                  <a:lnTo>
                    <a:pt x="4945126" y="97155"/>
                  </a:lnTo>
                  <a:lnTo>
                    <a:pt x="4945126" y="1016"/>
                  </a:lnTo>
                  <a:close/>
                </a:path>
                <a:path w="7736205" h="1061085">
                  <a:moveTo>
                    <a:pt x="4947793" y="133350"/>
                  </a:moveTo>
                  <a:lnTo>
                    <a:pt x="4925568" y="104241"/>
                  </a:lnTo>
                  <a:lnTo>
                    <a:pt x="4925568" y="138430"/>
                  </a:lnTo>
                  <a:lnTo>
                    <a:pt x="4922774" y="142633"/>
                  </a:lnTo>
                  <a:lnTo>
                    <a:pt x="4911598" y="148717"/>
                  </a:lnTo>
                  <a:lnTo>
                    <a:pt x="4903343" y="150241"/>
                  </a:lnTo>
                  <a:lnTo>
                    <a:pt x="4881245" y="150241"/>
                  </a:lnTo>
                  <a:lnTo>
                    <a:pt x="4872990" y="148717"/>
                  </a:lnTo>
                  <a:lnTo>
                    <a:pt x="4867529" y="145542"/>
                  </a:lnTo>
                  <a:lnTo>
                    <a:pt x="4861941" y="142494"/>
                  </a:lnTo>
                  <a:lnTo>
                    <a:pt x="4859147" y="138430"/>
                  </a:lnTo>
                  <a:lnTo>
                    <a:pt x="4859147" y="128282"/>
                  </a:lnTo>
                  <a:lnTo>
                    <a:pt x="4861941" y="124206"/>
                  </a:lnTo>
                  <a:lnTo>
                    <a:pt x="4867402" y="121031"/>
                  </a:lnTo>
                  <a:lnTo>
                    <a:pt x="4872863" y="117983"/>
                  </a:lnTo>
                  <a:lnTo>
                    <a:pt x="4881245" y="116332"/>
                  </a:lnTo>
                  <a:lnTo>
                    <a:pt x="4892294" y="116332"/>
                  </a:lnTo>
                  <a:lnTo>
                    <a:pt x="4925568" y="138430"/>
                  </a:lnTo>
                  <a:lnTo>
                    <a:pt x="4925568" y="104241"/>
                  </a:lnTo>
                  <a:lnTo>
                    <a:pt x="4924920" y="103886"/>
                  </a:lnTo>
                  <a:lnTo>
                    <a:pt x="4915433" y="100838"/>
                  </a:lnTo>
                  <a:lnTo>
                    <a:pt x="4904549" y="99034"/>
                  </a:lnTo>
                  <a:lnTo>
                    <a:pt x="4892294" y="98425"/>
                  </a:lnTo>
                  <a:lnTo>
                    <a:pt x="4880026" y="99034"/>
                  </a:lnTo>
                  <a:lnTo>
                    <a:pt x="4840732" y="119354"/>
                  </a:lnTo>
                  <a:lnTo>
                    <a:pt x="4837049" y="133350"/>
                  </a:lnTo>
                  <a:lnTo>
                    <a:pt x="4837950" y="140728"/>
                  </a:lnTo>
                  <a:lnTo>
                    <a:pt x="4869116" y="165887"/>
                  </a:lnTo>
                  <a:lnTo>
                    <a:pt x="4892294" y="168275"/>
                  </a:lnTo>
                  <a:lnTo>
                    <a:pt x="4904625" y="167678"/>
                  </a:lnTo>
                  <a:lnTo>
                    <a:pt x="4941913" y="150241"/>
                  </a:lnTo>
                  <a:lnTo>
                    <a:pt x="4944084" y="147421"/>
                  </a:lnTo>
                  <a:lnTo>
                    <a:pt x="4946866" y="140728"/>
                  </a:lnTo>
                  <a:lnTo>
                    <a:pt x="4947793" y="133350"/>
                  </a:lnTo>
                  <a:close/>
                </a:path>
                <a:path w="7736205" h="1061085">
                  <a:moveTo>
                    <a:pt x="5108829" y="41529"/>
                  </a:moveTo>
                  <a:lnTo>
                    <a:pt x="5086223" y="9740"/>
                  </a:lnTo>
                  <a:lnTo>
                    <a:pt x="5086223" y="35179"/>
                  </a:lnTo>
                  <a:lnTo>
                    <a:pt x="5086223" y="47879"/>
                  </a:lnTo>
                  <a:lnTo>
                    <a:pt x="5083302" y="52832"/>
                  </a:lnTo>
                  <a:lnTo>
                    <a:pt x="5071872" y="59944"/>
                  </a:lnTo>
                  <a:lnTo>
                    <a:pt x="5063617" y="61849"/>
                  </a:lnTo>
                  <a:lnTo>
                    <a:pt x="5041900" y="61849"/>
                  </a:lnTo>
                  <a:lnTo>
                    <a:pt x="5033645" y="59944"/>
                  </a:lnTo>
                  <a:lnTo>
                    <a:pt x="5022342" y="52705"/>
                  </a:lnTo>
                  <a:lnTo>
                    <a:pt x="5019611" y="47879"/>
                  </a:lnTo>
                  <a:lnTo>
                    <a:pt x="5019548" y="35179"/>
                  </a:lnTo>
                  <a:lnTo>
                    <a:pt x="5022342" y="30226"/>
                  </a:lnTo>
                  <a:lnTo>
                    <a:pt x="5052822" y="21082"/>
                  </a:lnTo>
                  <a:lnTo>
                    <a:pt x="5063617" y="21082"/>
                  </a:lnTo>
                  <a:lnTo>
                    <a:pt x="5071872" y="22987"/>
                  </a:lnTo>
                  <a:lnTo>
                    <a:pt x="5077587" y="26543"/>
                  </a:lnTo>
                  <a:lnTo>
                    <a:pt x="5083302" y="30226"/>
                  </a:lnTo>
                  <a:lnTo>
                    <a:pt x="5086223" y="35179"/>
                  </a:lnTo>
                  <a:lnTo>
                    <a:pt x="5086223" y="9740"/>
                  </a:lnTo>
                  <a:lnTo>
                    <a:pt x="5085753" y="9474"/>
                  </a:lnTo>
                  <a:lnTo>
                    <a:pt x="5076152" y="6261"/>
                  </a:lnTo>
                  <a:lnTo>
                    <a:pt x="5065179" y="4330"/>
                  </a:lnTo>
                  <a:lnTo>
                    <a:pt x="5052822" y="3683"/>
                  </a:lnTo>
                  <a:lnTo>
                    <a:pt x="5040693" y="4356"/>
                  </a:lnTo>
                  <a:lnTo>
                    <a:pt x="5005654" y="19672"/>
                  </a:lnTo>
                  <a:lnTo>
                    <a:pt x="4997196" y="41529"/>
                  </a:lnTo>
                  <a:lnTo>
                    <a:pt x="4998136" y="49872"/>
                  </a:lnTo>
                  <a:lnTo>
                    <a:pt x="5030038" y="77724"/>
                  </a:lnTo>
                  <a:lnTo>
                    <a:pt x="5053203" y="80391"/>
                  </a:lnTo>
                  <a:lnTo>
                    <a:pt x="5065534" y="79730"/>
                  </a:lnTo>
                  <a:lnTo>
                    <a:pt x="5100523" y="63969"/>
                  </a:lnTo>
                  <a:lnTo>
                    <a:pt x="5101983" y="61849"/>
                  </a:lnTo>
                  <a:lnTo>
                    <a:pt x="5105120" y="57340"/>
                  </a:lnTo>
                  <a:lnTo>
                    <a:pt x="5107902" y="49872"/>
                  </a:lnTo>
                  <a:lnTo>
                    <a:pt x="5108829" y="41529"/>
                  </a:lnTo>
                  <a:close/>
                </a:path>
                <a:path w="7736205" h="1061085">
                  <a:moveTo>
                    <a:pt x="5131181" y="93599"/>
                  </a:moveTo>
                  <a:lnTo>
                    <a:pt x="4975225" y="93599"/>
                  </a:lnTo>
                  <a:lnTo>
                    <a:pt x="4975225" y="112141"/>
                  </a:lnTo>
                  <a:lnTo>
                    <a:pt x="5042154" y="112141"/>
                  </a:lnTo>
                  <a:lnTo>
                    <a:pt x="5042154" y="169037"/>
                  </a:lnTo>
                  <a:lnTo>
                    <a:pt x="5064125" y="169037"/>
                  </a:lnTo>
                  <a:lnTo>
                    <a:pt x="5064125" y="112141"/>
                  </a:lnTo>
                  <a:lnTo>
                    <a:pt x="5131181" y="112141"/>
                  </a:lnTo>
                  <a:lnTo>
                    <a:pt x="5131181" y="93599"/>
                  </a:lnTo>
                  <a:close/>
                </a:path>
                <a:path w="7736205" h="1061085">
                  <a:moveTo>
                    <a:pt x="5293360" y="113665"/>
                  </a:moveTo>
                  <a:lnTo>
                    <a:pt x="5279199" y="101866"/>
                  </a:lnTo>
                  <a:lnTo>
                    <a:pt x="5274361" y="94996"/>
                  </a:lnTo>
                  <a:lnTo>
                    <a:pt x="5269128" y="87604"/>
                  </a:lnTo>
                  <a:lnTo>
                    <a:pt x="5263096" y="70916"/>
                  </a:lnTo>
                  <a:lnTo>
                    <a:pt x="5261102" y="51816"/>
                  </a:lnTo>
                  <a:lnTo>
                    <a:pt x="5261102" y="12446"/>
                  </a:lnTo>
                  <a:lnTo>
                    <a:pt x="5240274" y="12446"/>
                  </a:lnTo>
                  <a:lnTo>
                    <a:pt x="5240210" y="51816"/>
                  </a:lnTo>
                  <a:lnTo>
                    <a:pt x="5231295" y="90944"/>
                  </a:lnTo>
                  <a:lnTo>
                    <a:pt x="5204333" y="119126"/>
                  </a:lnTo>
                  <a:lnTo>
                    <a:pt x="5220081" y="133223"/>
                  </a:lnTo>
                  <a:lnTo>
                    <a:pt x="5248021" y="101219"/>
                  </a:lnTo>
                  <a:lnTo>
                    <a:pt x="5250688" y="94996"/>
                  </a:lnTo>
                  <a:lnTo>
                    <a:pt x="5255755" y="104101"/>
                  </a:lnTo>
                  <a:lnTo>
                    <a:pt x="5262003" y="112750"/>
                  </a:lnTo>
                  <a:lnTo>
                    <a:pt x="5269420" y="120967"/>
                  </a:lnTo>
                  <a:lnTo>
                    <a:pt x="5277993" y="128778"/>
                  </a:lnTo>
                  <a:lnTo>
                    <a:pt x="5293360" y="113665"/>
                  </a:lnTo>
                  <a:close/>
                </a:path>
                <a:path w="7736205" h="1061085">
                  <a:moveTo>
                    <a:pt x="5320538" y="4445"/>
                  </a:moveTo>
                  <a:lnTo>
                    <a:pt x="5298948" y="4445"/>
                  </a:lnTo>
                  <a:lnTo>
                    <a:pt x="5298948" y="53848"/>
                  </a:lnTo>
                  <a:lnTo>
                    <a:pt x="5274818" y="53848"/>
                  </a:lnTo>
                  <a:lnTo>
                    <a:pt x="5274818" y="72136"/>
                  </a:lnTo>
                  <a:lnTo>
                    <a:pt x="5298948" y="72136"/>
                  </a:lnTo>
                  <a:lnTo>
                    <a:pt x="5298948" y="163957"/>
                  </a:lnTo>
                  <a:lnTo>
                    <a:pt x="5320538" y="163957"/>
                  </a:lnTo>
                  <a:lnTo>
                    <a:pt x="5320538" y="4445"/>
                  </a:lnTo>
                  <a:close/>
                </a:path>
                <a:path w="7736205" h="1061085">
                  <a:moveTo>
                    <a:pt x="5354701" y="1016"/>
                  </a:moveTo>
                  <a:lnTo>
                    <a:pt x="5332984" y="1016"/>
                  </a:lnTo>
                  <a:lnTo>
                    <a:pt x="5332984" y="169037"/>
                  </a:lnTo>
                  <a:lnTo>
                    <a:pt x="5354701" y="169037"/>
                  </a:lnTo>
                  <a:lnTo>
                    <a:pt x="5354701" y="1016"/>
                  </a:lnTo>
                  <a:close/>
                </a:path>
                <a:path w="7736205" h="1061085">
                  <a:moveTo>
                    <a:pt x="5518150" y="144018"/>
                  </a:moveTo>
                  <a:lnTo>
                    <a:pt x="5426202" y="144018"/>
                  </a:lnTo>
                  <a:lnTo>
                    <a:pt x="5426202" y="102997"/>
                  </a:lnTo>
                  <a:lnTo>
                    <a:pt x="5404866" y="102997"/>
                  </a:lnTo>
                  <a:lnTo>
                    <a:pt x="5404866" y="162179"/>
                  </a:lnTo>
                  <a:lnTo>
                    <a:pt x="5518150" y="162179"/>
                  </a:lnTo>
                  <a:lnTo>
                    <a:pt x="5518150" y="144018"/>
                  </a:lnTo>
                  <a:close/>
                </a:path>
                <a:path w="7736205" h="1061085">
                  <a:moveTo>
                    <a:pt x="5538089" y="69469"/>
                  </a:moveTo>
                  <a:lnTo>
                    <a:pt x="5511800" y="69469"/>
                  </a:lnTo>
                  <a:lnTo>
                    <a:pt x="5512943" y="49377"/>
                  </a:lnTo>
                  <a:lnTo>
                    <a:pt x="5513730" y="32499"/>
                  </a:lnTo>
                  <a:lnTo>
                    <a:pt x="5514187" y="18846"/>
                  </a:lnTo>
                  <a:lnTo>
                    <a:pt x="5514340" y="8382"/>
                  </a:lnTo>
                  <a:lnTo>
                    <a:pt x="5406644" y="8382"/>
                  </a:lnTo>
                  <a:lnTo>
                    <a:pt x="5406644" y="26543"/>
                  </a:lnTo>
                  <a:lnTo>
                    <a:pt x="5492356" y="26543"/>
                  </a:lnTo>
                  <a:lnTo>
                    <a:pt x="5492267" y="35382"/>
                  </a:lnTo>
                  <a:lnTo>
                    <a:pt x="5491962" y="45491"/>
                  </a:lnTo>
                  <a:lnTo>
                    <a:pt x="5491454" y="56857"/>
                  </a:lnTo>
                  <a:lnTo>
                    <a:pt x="5490718" y="69469"/>
                  </a:lnTo>
                  <a:lnTo>
                    <a:pt x="5382133" y="69469"/>
                  </a:lnTo>
                  <a:lnTo>
                    <a:pt x="5382133" y="87884"/>
                  </a:lnTo>
                  <a:lnTo>
                    <a:pt x="5433187" y="87884"/>
                  </a:lnTo>
                  <a:lnTo>
                    <a:pt x="5433187" y="128016"/>
                  </a:lnTo>
                  <a:lnTo>
                    <a:pt x="5454777" y="128016"/>
                  </a:lnTo>
                  <a:lnTo>
                    <a:pt x="5454777" y="87884"/>
                  </a:lnTo>
                  <a:lnTo>
                    <a:pt x="5475732" y="87884"/>
                  </a:lnTo>
                  <a:lnTo>
                    <a:pt x="5475732" y="128016"/>
                  </a:lnTo>
                  <a:lnTo>
                    <a:pt x="5497182" y="128016"/>
                  </a:lnTo>
                  <a:lnTo>
                    <a:pt x="5497182" y="87884"/>
                  </a:lnTo>
                  <a:lnTo>
                    <a:pt x="5538089" y="87884"/>
                  </a:lnTo>
                  <a:lnTo>
                    <a:pt x="5538089" y="69469"/>
                  </a:lnTo>
                  <a:close/>
                </a:path>
                <a:path w="7736205" h="1061085">
                  <a:moveTo>
                    <a:pt x="5656453" y="53848"/>
                  </a:moveTo>
                  <a:lnTo>
                    <a:pt x="5655640" y="44805"/>
                  </a:lnTo>
                  <a:lnTo>
                    <a:pt x="5653214" y="36703"/>
                  </a:lnTo>
                  <a:lnTo>
                    <a:pt x="5649303" y="29718"/>
                  </a:lnTo>
                  <a:lnTo>
                    <a:pt x="5649163" y="29464"/>
                  </a:lnTo>
                  <a:lnTo>
                    <a:pt x="5643499" y="23114"/>
                  </a:lnTo>
                  <a:lnTo>
                    <a:pt x="5636514" y="18021"/>
                  </a:lnTo>
                  <a:lnTo>
                    <a:pt x="5634228" y="16954"/>
                  </a:lnTo>
                  <a:lnTo>
                    <a:pt x="5634228" y="60579"/>
                  </a:lnTo>
                  <a:lnTo>
                    <a:pt x="5631942" y="66167"/>
                  </a:lnTo>
                  <a:lnTo>
                    <a:pt x="5627370" y="70866"/>
                  </a:lnTo>
                  <a:lnTo>
                    <a:pt x="5622925" y="75311"/>
                  </a:lnTo>
                  <a:lnTo>
                    <a:pt x="5617083" y="77597"/>
                  </a:lnTo>
                  <a:lnTo>
                    <a:pt x="5602732" y="77597"/>
                  </a:lnTo>
                  <a:lnTo>
                    <a:pt x="5596763" y="75311"/>
                  </a:lnTo>
                  <a:lnTo>
                    <a:pt x="5592013" y="70700"/>
                  </a:lnTo>
                  <a:lnTo>
                    <a:pt x="5587619" y="66294"/>
                  </a:lnTo>
                  <a:lnTo>
                    <a:pt x="5585333" y="60579"/>
                  </a:lnTo>
                  <a:lnTo>
                    <a:pt x="5585333" y="46863"/>
                  </a:lnTo>
                  <a:lnTo>
                    <a:pt x="5587619" y="41021"/>
                  </a:lnTo>
                  <a:lnTo>
                    <a:pt x="5592064" y="36576"/>
                  </a:lnTo>
                  <a:lnTo>
                    <a:pt x="5596509" y="32004"/>
                  </a:lnTo>
                  <a:lnTo>
                    <a:pt x="5602478" y="29718"/>
                  </a:lnTo>
                  <a:lnTo>
                    <a:pt x="5616956" y="29718"/>
                  </a:lnTo>
                  <a:lnTo>
                    <a:pt x="5622798" y="32004"/>
                  </a:lnTo>
                  <a:lnTo>
                    <a:pt x="5627370" y="36703"/>
                  </a:lnTo>
                  <a:lnTo>
                    <a:pt x="5631942" y="41275"/>
                  </a:lnTo>
                  <a:lnTo>
                    <a:pt x="5634177" y="46863"/>
                  </a:lnTo>
                  <a:lnTo>
                    <a:pt x="5634228" y="60579"/>
                  </a:lnTo>
                  <a:lnTo>
                    <a:pt x="5634228" y="16954"/>
                  </a:lnTo>
                  <a:lnTo>
                    <a:pt x="5628703" y="14376"/>
                  </a:lnTo>
                  <a:lnTo>
                    <a:pt x="5620029" y="12166"/>
                  </a:lnTo>
                  <a:lnTo>
                    <a:pt x="5610479" y="11430"/>
                  </a:lnTo>
                  <a:lnTo>
                    <a:pt x="5600852" y="12166"/>
                  </a:lnTo>
                  <a:lnTo>
                    <a:pt x="5566499" y="36703"/>
                  </a:lnTo>
                  <a:lnTo>
                    <a:pt x="5563108" y="53848"/>
                  </a:lnTo>
                  <a:lnTo>
                    <a:pt x="5563933" y="62763"/>
                  </a:lnTo>
                  <a:lnTo>
                    <a:pt x="5591391" y="93002"/>
                  </a:lnTo>
                  <a:lnTo>
                    <a:pt x="5609590" y="95885"/>
                  </a:lnTo>
                  <a:lnTo>
                    <a:pt x="5619102" y="95161"/>
                  </a:lnTo>
                  <a:lnTo>
                    <a:pt x="5649049" y="77597"/>
                  </a:lnTo>
                  <a:lnTo>
                    <a:pt x="5653100" y="70700"/>
                  </a:lnTo>
                  <a:lnTo>
                    <a:pt x="5655615" y="62687"/>
                  </a:lnTo>
                  <a:lnTo>
                    <a:pt x="5656453" y="53848"/>
                  </a:lnTo>
                  <a:close/>
                </a:path>
                <a:path w="7736205" h="1061085">
                  <a:moveTo>
                    <a:pt x="5671947" y="138303"/>
                  </a:moveTo>
                  <a:lnTo>
                    <a:pt x="5670804" y="120269"/>
                  </a:lnTo>
                  <a:lnTo>
                    <a:pt x="5648414" y="121424"/>
                  </a:lnTo>
                  <a:lnTo>
                    <a:pt x="5621045" y="122212"/>
                  </a:lnTo>
                  <a:lnTo>
                    <a:pt x="5588686" y="122669"/>
                  </a:lnTo>
                  <a:lnTo>
                    <a:pt x="5551284" y="122809"/>
                  </a:lnTo>
                  <a:lnTo>
                    <a:pt x="5553583" y="141224"/>
                  </a:lnTo>
                  <a:lnTo>
                    <a:pt x="5584622" y="141046"/>
                  </a:lnTo>
                  <a:lnTo>
                    <a:pt x="5614708" y="140487"/>
                  </a:lnTo>
                  <a:lnTo>
                    <a:pt x="5643816" y="139573"/>
                  </a:lnTo>
                  <a:lnTo>
                    <a:pt x="5671947" y="138303"/>
                  </a:lnTo>
                  <a:close/>
                </a:path>
                <a:path w="7736205" h="1061085">
                  <a:moveTo>
                    <a:pt x="5700014" y="1016"/>
                  </a:moveTo>
                  <a:lnTo>
                    <a:pt x="5678424" y="1016"/>
                  </a:lnTo>
                  <a:lnTo>
                    <a:pt x="5678424" y="169037"/>
                  </a:lnTo>
                  <a:lnTo>
                    <a:pt x="5700014" y="169037"/>
                  </a:lnTo>
                  <a:lnTo>
                    <a:pt x="5700014" y="1016"/>
                  </a:lnTo>
                  <a:close/>
                </a:path>
                <a:path w="7736205" h="1061085">
                  <a:moveTo>
                    <a:pt x="5878703" y="8382"/>
                  </a:moveTo>
                  <a:lnTo>
                    <a:pt x="5797931" y="8382"/>
                  </a:lnTo>
                  <a:lnTo>
                    <a:pt x="5797931" y="26670"/>
                  </a:lnTo>
                  <a:lnTo>
                    <a:pt x="5851779" y="26670"/>
                  </a:lnTo>
                  <a:lnTo>
                    <a:pt x="5848274" y="35369"/>
                  </a:lnTo>
                  <a:lnTo>
                    <a:pt x="5819673" y="66713"/>
                  </a:lnTo>
                  <a:lnTo>
                    <a:pt x="5788152" y="82296"/>
                  </a:lnTo>
                  <a:lnTo>
                    <a:pt x="5803265" y="99187"/>
                  </a:lnTo>
                  <a:lnTo>
                    <a:pt x="5845353" y="72796"/>
                  </a:lnTo>
                  <a:lnTo>
                    <a:pt x="5871629" y="36512"/>
                  </a:lnTo>
                  <a:lnTo>
                    <a:pt x="5876214" y="22847"/>
                  </a:lnTo>
                  <a:lnTo>
                    <a:pt x="5878703" y="8382"/>
                  </a:lnTo>
                  <a:close/>
                </a:path>
                <a:path w="7736205" h="1061085">
                  <a:moveTo>
                    <a:pt x="5922899" y="103124"/>
                  </a:moveTo>
                  <a:lnTo>
                    <a:pt x="5901182" y="103124"/>
                  </a:lnTo>
                  <a:lnTo>
                    <a:pt x="5901182" y="121539"/>
                  </a:lnTo>
                  <a:lnTo>
                    <a:pt x="5901182" y="147193"/>
                  </a:lnTo>
                  <a:lnTo>
                    <a:pt x="5839079" y="147193"/>
                  </a:lnTo>
                  <a:lnTo>
                    <a:pt x="5839079" y="121539"/>
                  </a:lnTo>
                  <a:lnTo>
                    <a:pt x="5901182" y="121539"/>
                  </a:lnTo>
                  <a:lnTo>
                    <a:pt x="5901182" y="103124"/>
                  </a:lnTo>
                  <a:lnTo>
                    <a:pt x="5817362" y="103124"/>
                  </a:lnTo>
                  <a:lnTo>
                    <a:pt x="5817362" y="165354"/>
                  </a:lnTo>
                  <a:lnTo>
                    <a:pt x="5922899" y="165354"/>
                  </a:lnTo>
                  <a:lnTo>
                    <a:pt x="5922899" y="147193"/>
                  </a:lnTo>
                  <a:lnTo>
                    <a:pt x="5922899" y="121539"/>
                  </a:lnTo>
                  <a:lnTo>
                    <a:pt x="5922899" y="103124"/>
                  </a:lnTo>
                  <a:close/>
                </a:path>
                <a:path w="7736205" h="1061085">
                  <a:moveTo>
                    <a:pt x="5948426" y="42164"/>
                  </a:moveTo>
                  <a:lnTo>
                    <a:pt x="5922899" y="42164"/>
                  </a:lnTo>
                  <a:lnTo>
                    <a:pt x="5922899" y="1016"/>
                  </a:lnTo>
                  <a:lnTo>
                    <a:pt x="5901055" y="1016"/>
                  </a:lnTo>
                  <a:lnTo>
                    <a:pt x="5901055" y="96139"/>
                  </a:lnTo>
                  <a:lnTo>
                    <a:pt x="5922899" y="96139"/>
                  </a:lnTo>
                  <a:lnTo>
                    <a:pt x="5922899" y="60579"/>
                  </a:lnTo>
                  <a:lnTo>
                    <a:pt x="5948426" y="60579"/>
                  </a:lnTo>
                  <a:lnTo>
                    <a:pt x="5948426" y="42164"/>
                  </a:lnTo>
                  <a:close/>
                </a:path>
                <a:path w="7736205" h="1061085">
                  <a:moveTo>
                    <a:pt x="6105017" y="1016"/>
                  </a:moveTo>
                  <a:lnTo>
                    <a:pt x="6083427" y="1016"/>
                  </a:lnTo>
                  <a:lnTo>
                    <a:pt x="6083427" y="22606"/>
                  </a:lnTo>
                  <a:lnTo>
                    <a:pt x="6083427" y="40259"/>
                  </a:lnTo>
                  <a:lnTo>
                    <a:pt x="6083427" y="60452"/>
                  </a:lnTo>
                  <a:lnTo>
                    <a:pt x="6054598" y="60452"/>
                  </a:lnTo>
                  <a:lnTo>
                    <a:pt x="6055487" y="56515"/>
                  </a:lnTo>
                  <a:lnTo>
                    <a:pt x="6055995" y="52451"/>
                  </a:lnTo>
                  <a:lnTo>
                    <a:pt x="6055995" y="45593"/>
                  </a:lnTo>
                  <a:lnTo>
                    <a:pt x="6055741" y="42926"/>
                  </a:lnTo>
                  <a:lnTo>
                    <a:pt x="6055233" y="40259"/>
                  </a:lnTo>
                  <a:lnTo>
                    <a:pt x="6083427" y="40259"/>
                  </a:lnTo>
                  <a:lnTo>
                    <a:pt x="6083427" y="22606"/>
                  </a:lnTo>
                  <a:lnTo>
                    <a:pt x="6048248" y="22606"/>
                  </a:lnTo>
                  <a:lnTo>
                    <a:pt x="6048121" y="22479"/>
                  </a:lnTo>
                  <a:lnTo>
                    <a:pt x="6041047" y="14681"/>
                  </a:lnTo>
                  <a:lnTo>
                    <a:pt x="6034659" y="10464"/>
                  </a:lnTo>
                  <a:lnTo>
                    <a:pt x="6034659" y="56515"/>
                  </a:lnTo>
                  <a:lnTo>
                    <a:pt x="6032500" y="62738"/>
                  </a:lnTo>
                  <a:lnTo>
                    <a:pt x="6028182" y="67437"/>
                  </a:lnTo>
                  <a:lnTo>
                    <a:pt x="6023864" y="72009"/>
                  </a:lnTo>
                  <a:lnTo>
                    <a:pt x="6018149" y="74295"/>
                  </a:lnTo>
                  <a:lnTo>
                    <a:pt x="6004052" y="74295"/>
                  </a:lnTo>
                  <a:lnTo>
                    <a:pt x="5998337" y="72009"/>
                  </a:lnTo>
                  <a:lnTo>
                    <a:pt x="5994019" y="67437"/>
                  </a:lnTo>
                  <a:lnTo>
                    <a:pt x="5989701" y="62738"/>
                  </a:lnTo>
                  <a:lnTo>
                    <a:pt x="5987542" y="56515"/>
                  </a:lnTo>
                  <a:lnTo>
                    <a:pt x="5987580" y="40259"/>
                  </a:lnTo>
                  <a:lnTo>
                    <a:pt x="5989701" y="34036"/>
                  </a:lnTo>
                  <a:lnTo>
                    <a:pt x="5994133" y="29337"/>
                  </a:lnTo>
                  <a:lnTo>
                    <a:pt x="5998337" y="24765"/>
                  </a:lnTo>
                  <a:lnTo>
                    <a:pt x="6004052" y="22479"/>
                  </a:lnTo>
                  <a:lnTo>
                    <a:pt x="6018149" y="22479"/>
                  </a:lnTo>
                  <a:lnTo>
                    <a:pt x="6034659" y="56515"/>
                  </a:lnTo>
                  <a:lnTo>
                    <a:pt x="6034659" y="10464"/>
                  </a:lnTo>
                  <a:lnTo>
                    <a:pt x="6032449" y="9004"/>
                  </a:lnTo>
                  <a:lnTo>
                    <a:pt x="6022429" y="5588"/>
                  </a:lnTo>
                  <a:lnTo>
                    <a:pt x="6011037" y="4445"/>
                  </a:lnTo>
                  <a:lnTo>
                    <a:pt x="6001728" y="5219"/>
                  </a:lnTo>
                  <a:lnTo>
                    <a:pt x="5969114" y="30886"/>
                  </a:lnTo>
                  <a:lnTo>
                    <a:pt x="5965952" y="48514"/>
                  </a:lnTo>
                  <a:lnTo>
                    <a:pt x="5966752" y="57873"/>
                  </a:lnTo>
                  <a:lnTo>
                    <a:pt x="5993346" y="89535"/>
                  </a:lnTo>
                  <a:lnTo>
                    <a:pt x="6011037" y="92583"/>
                  </a:lnTo>
                  <a:lnTo>
                    <a:pt x="6021121" y="91681"/>
                  </a:lnTo>
                  <a:lnTo>
                    <a:pt x="6030239" y="88976"/>
                  </a:lnTo>
                  <a:lnTo>
                    <a:pt x="6038354" y="84442"/>
                  </a:lnTo>
                  <a:lnTo>
                    <a:pt x="6045454" y="78105"/>
                  </a:lnTo>
                  <a:lnTo>
                    <a:pt x="6083427" y="78105"/>
                  </a:lnTo>
                  <a:lnTo>
                    <a:pt x="6083427" y="98552"/>
                  </a:lnTo>
                  <a:lnTo>
                    <a:pt x="6105017" y="98552"/>
                  </a:lnTo>
                  <a:lnTo>
                    <a:pt x="6105017" y="78105"/>
                  </a:lnTo>
                  <a:lnTo>
                    <a:pt x="6105017" y="74295"/>
                  </a:lnTo>
                  <a:lnTo>
                    <a:pt x="6105017" y="60452"/>
                  </a:lnTo>
                  <a:lnTo>
                    <a:pt x="6105017" y="40259"/>
                  </a:lnTo>
                  <a:lnTo>
                    <a:pt x="6105017" y="22606"/>
                  </a:lnTo>
                  <a:lnTo>
                    <a:pt x="6105017" y="1016"/>
                  </a:lnTo>
                  <a:close/>
                </a:path>
                <a:path w="7736205" h="1061085">
                  <a:moveTo>
                    <a:pt x="6105271" y="105537"/>
                  </a:moveTo>
                  <a:lnTo>
                    <a:pt x="6083808" y="105537"/>
                  </a:lnTo>
                  <a:lnTo>
                    <a:pt x="6083808" y="123698"/>
                  </a:lnTo>
                  <a:lnTo>
                    <a:pt x="6083808" y="147193"/>
                  </a:lnTo>
                  <a:lnTo>
                    <a:pt x="6021578" y="147193"/>
                  </a:lnTo>
                  <a:lnTo>
                    <a:pt x="6021578" y="123698"/>
                  </a:lnTo>
                  <a:lnTo>
                    <a:pt x="6083808" y="123698"/>
                  </a:lnTo>
                  <a:lnTo>
                    <a:pt x="6083808" y="105537"/>
                  </a:lnTo>
                  <a:lnTo>
                    <a:pt x="6000115" y="105537"/>
                  </a:lnTo>
                  <a:lnTo>
                    <a:pt x="6000115" y="165354"/>
                  </a:lnTo>
                  <a:lnTo>
                    <a:pt x="6105271" y="165354"/>
                  </a:lnTo>
                  <a:lnTo>
                    <a:pt x="6105271" y="147193"/>
                  </a:lnTo>
                  <a:lnTo>
                    <a:pt x="6105271" y="123698"/>
                  </a:lnTo>
                  <a:lnTo>
                    <a:pt x="6105271" y="105537"/>
                  </a:lnTo>
                  <a:close/>
                </a:path>
                <a:path w="7736205" h="1061085">
                  <a:moveTo>
                    <a:pt x="6229223" y="69850"/>
                  </a:moveTo>
                  <a:lnTo>
                    <a:pt x="6218948" y="30226"/>
                  </a:lnTo>
                  <a:lnTo>
                    <a:pt x="6208014" y="18770"/>
                  </a:lnTo>
                  <a:lnTo>
                    <a:pt x="6208014" y="70104"/>
                  </a:lnTo>
                  <a:lnTo>
                    <a:pt x="6207595" y="78778"/>
                  </a:lnTo>
                  <a:lnTo>
                    <a:pt x="6191631" y="109728"/>
                  </a:lnTo>
                  <a:lnTo>
                    <a:pt x="6178804" y="109728"/>
                  </a:lnTo>
                  <a:lnTo>
                    <a:pt x="6162294" y="70104"/>
                  </a:lnTo>
                  <a:lnTo>
                    <a:pt x="6162687" y="61366"/>
                  </a:lnTo>
                  <a:lnTo>
                    <a:pt x="6178550" y="30226"/>
                  </a:lnTo>
                  <a:lnTo>
                    <a:pt x="6191885" y="30226"/>
                  </a:lnTo>
                  <a:lnTo>
                    <a:pt x="6208014" y="70104"/>
                  </a:lnTo>
                  <a:lnTo>
                    <a:pt x="6208014" y="18770"/>
                  </a:lnTo>
                  <a:lnTo>
                    <a:pt x="6203099" y="15582"/>
                  </a:lnTo>
                  <a:lnTo>
                    <a:pt x="6194628" y="12661"/>
                  </a:lnTo>
                  <a:lnTo>
                    <a:pt x="6185154" y="11684"/>
                  </a:lnTo>
                  <a:lnTo>
                    <a:pt x="6175616" y="12661"/>
                  </a:lnTo>
                  <a:lnTo>
                    <a:pt x="6143980" y="45656"/>
                  </a:lnTo>
                  <a:lnTo>
                    <a:pt x="6140958" y="69850"/>
                  </a:lnTo>
                  <a:lnTo>
                    <a:pt x="6141707" y="82575"/>
                  </a:lnTo>
                  <a:lnTo>
                    <a:pt x="6159589" y="119303"/>
                  </a:lnTo>
                  <a:lnTo>
                    <a:pt x="6185154" y="128143"/>
                  </a:lnTo>
                  <a:lnTo>
                    <a:pt x="6194730" y="127165"/>
                  </a:lnTo>
                  <a:lnTo>
                    <a:pt x="6203289" y="124231"/>
                  </a:lnTo>
                  <a:lnTo>
                    <a:pt x="6210770" y="119367"/>
                  </a:lnTo>
                  <a:lnTo>
                    <a:pt x="6217285" y="112522"/>
                  </a:lnTo>
                  <a:lnTo>
                    <a:pt x="6218974" y="109728"/>
                  </a:lnTo>
                  <a:lnTo>
                    <a:pt x="6222466" y="104000"/>
                  </a:lnTo>
                  <a:lnTo>
                    <a:pt x="6226200" y="94056"/>
                  </a:lnTo>
                  <a:lnTo>
                    <a:pt x="6228461" y="82575"/>
                  </a:lnTo>
                  <a:lnTo>
                    <a:pt x="6229223" y="69850"/>
                  </a:lnTo>
                  <a:close/>
                </a:path>
                <a:path w="7736205" h="1061085">
                  <a:moveTo>
                    <a:pt x="6276086" y="1016"/>
                  </a:moveTo>
                  <a:lnTo>
                    <a:pt x="6254496" y="1016"/>
                  </a:lnTo>
                  <a:lnTo>
                    <a:pt x="6254496" y="169037"/>
                  </a:lnTo>
                  <a:lnTo>
                    <a:pt x="6276086" y="169037"/>
                  </a:lnTo>
                  <a:lnTo>
                    <a:pt x="6276086" y="1016"/>
                  </a:lnTo>
                  <a:close/>
                </a:path>
                <a:path w="7736205" h="1061085">
                  <a:moveTo>
                    <a:pt x="6505829" y="147066"/>
                  </a:moveTo>
                  <a:lnTo>
                    <a:pt x="6483096" y="147066"/>
                  </a:lnTo>
                  <a:lnTo>
                    <a:pt x="6483096" y="122301"/>
                  </a:lnTo>
                  <a:lnTo>
                    <a:pt x="6503924" y="122301"/>
                  </a:lnTo>
                  <a:lnTo>
                    <a:pt x="6503924" y="104140"/>
                  </a:lnTo>
                  <a:lnTo>
                    <a:pt x="6461506" y="104140"/>
                  </a:lnTo>
                  <a:lnTo>
                    <a:pt x="6461506" y="122301"/>
                  </a:lnTo>
                  <a:lnTo>
                    <a:pt x="6461506" y="147066"/>
                  </a:lnTo>
                  <a:lnTo>
                    <a:pt x="6431026" y="147066"/>
                  </a:lnTo>
                  <a:lnTo>
                    <a:pt x="6431026" y="122301"/>
                  </a:lnTo>
                  <a:lnTo>
                    <a:pt x="6461506" y="122301"/>
                  </a:lnTo>
                  <a:lnTo>
                    <a:pt x="6461506" y="104140"/>
                  </a:lnTo>
                  <a:lnTo>
                    <a:pt x="6388100" y="104140"/>
                  </a:lnTo>
                  <a:lnTo>
                    <a:pt x="6388100" y="122301"/>
                  </a:lnTo>
                  <a:lnTo>
                    <a:pt x="6409436" y="122301"/>
                  </a:lnTo>
                  <a:lnTo>
                    <a:pt x="6409436" y="147066"/>
                  </a:lnTo>
                  <a:lnTo>
                    <a:pt x="6386195" y="147066"/>
                  </a:lnTo>
                  <a:lnTo>
                    <a:pt x="6386195" y="165227"/>
                  </a:lnTo>
                  <a:lnTo>
                    <a:pt x="6505829" y="165227"/>
                  </a:lnTo>
                  <a:lnTo>
                    <a:pt x="6505829" y="147066"/>
                  </a:lnTo>
                  <a:close/>
                </a:path>
                <a:path w="7736205" h="1061085">
                  <a:moveTo>
                    <a:pt x="6524117" y="72009"/>
                  </a:moveTo>
                  <a:lnTo>
                    <a:pt x="6457061" y="72009"/>
                  </a:lnTo>
                  <a:lnTo>
                    <a:pt x="6457061" y="56261"/>
                  </a:lnTo>
                  <a:lnTo>
                    <a:pt x="6502654" y="56261"/>
                  </a:lnTo>
                  <a:lnTo>
                    <a:pt x="6502654" y="37719"/>
                  </a:lnTo>
                  <a:lnTo>
                    <a:pt x="6413881" y="37719"/>
                  </a:lnTo>
                  <a:lnTo>
                    <a:pt x="6413881" y="4572"/>
                  </a:lnTo>
                  <a:lnTo>
                    <a:pt x="6391910" y="4572"/>
                  </a:lnTo>
                  <a:lnTo>
                    <a:pt x="6391910" y="56261"/>
                  </a:lnTo>
                  <a:lnTo>
                    <a:pt x="6435090" y="56261"/>
                  </a:lnTo>
                  <a:lnTo>
                    <a:pt x="6435090" y="72009"/>
                  </a:lnTo>
                  <a:lnTo>
                    <a:pt x="6368161" y="72009"/>
                  </a:lnTo>
                  <a:lnTo>
                    <a:pt x="6368161" y="90551"/>
                  </a:lnTo>
                  <a:lnTo>
                    <a:pt x="6524117" y="90551"/>
                  </a:lnTo>
                  <a:lnTo>
                    <a:pt x="6524117" y="72009"/>
                  </a:lnTo>
                  <a:close/>
                </a:path>
                <a:path w="7736205" h="1061085">
                  <a:moveTo>
                    <a:pt x="6635496" y="69850"/>
                  </a:moveTo>
                  <a:lnTo>
                    <a:pt x="6634721" y="57048"/>
                  </a:lnTo>
                  <a:lnTo>
                    <a:pt x="6632448" y="45681"/>
                  </a:lnTo>
                  <a:lnTo>
                    <a:pt x="6628638" y="35763"/>
                  </a:lnTo>
                  <a:lnTo>
                    <a:pt x="6625145" y="30226"/>
                  </a:lnTo>
                  <a:lnTo>
                    <a:pt x="6623304" y="27305"/>
                  </a:lnTo>
                  <a:lnTo>
                    <a:pt x="6616700" y="20472"/>
                  </a:lnTo>
                  <a:lnTo>
                    <a:pt x="6613906" y="18681"/>
                  </a:lnTo>
                  <a:lnTo>
                    <a:pt x="6613906" y="70104"/>
                  </a:lnTo>
                  <a:lnTo>
                    <a:pt x="6613487" y="78638"/>
                  </a:lnTo>
                  <a:lnTo>
                    <a:pt x="6597396" y="109728"/>
                  </a:lnTo>
                  <a:lnTo>
                    <a:pt x="6584442" y="109728"/>
                  </a:lnTo>
                  <a:lnTo>
                    <a:pt x="6567932" y="70104"/>
                  </a:lnTo>
                  <a:lnTo>
                    <a:pt x="6568338" y="61277"/>
                  </a:lnTo>
                  <a:lnTo>
                    <a:pt x="6584315" y="30226"/>
                  </a:lnTo>
                  <a:lnTo>
                    <a:pt x="6597650" y="30226"/>
                  </a:lnTo>
                  <a:lnTo>
                    <a:pt x="6613906" y="70104"/>
                  </a:lnTo>
                  <a:lnTo>
                    <a:pt x="6613906" y="18681"/>
                  </a:lnTo>
                  <a:lnTo>
                    <a:pt x="6609105" y="15595"/>
                  </a:lnTo>
                  <a:lnTo>
                    <a:pt x="6600469" y="12661"/>
                  </a:lnTo>
                  <a:lnTo>
                    <a:pt x="6590919" y="11684"/>
                  </a:lnTo>
                  <a:lnTo>
                    <a:pt x="6581229" y="12661"/>
                  </a:lnTo>
                  <a:lnTo>
                    <a:pt x="6549263" y="45453"/>
                  </a:lnTo>
                  <a:lnTo>
                    <a:pt x="6546215" y="69850"/>
                  </a:lnTo>
                  <a:lnTo>
                    <a:pt x="6546977" y="82664"/>
                  </a:lnTo>
                  <a:lnTo>
                    <a:pt x="6565074" y="119367"/>
                  </a:lnTo>
                  <a:lnTo>
                    <a:pt x="6590919" y="128143"/>
                  </a:lnTo>
                  <a:lnTo>
                    <a:pt x="6600507" y="127177"/>
                  </a:lnTo>
                  <a:lnTo>
                    <a:pt x="6609105" y="124244"/>
                  </a:lnTo>
                  <a:lnTo>
                    <a:pt x="6616700" y="119367"/>
                  </a:lnTo>
                  <a:lnTo>
                    <a:pt x="6623304" y="112522"/>
                  </a:lnTo>
                  <a:lnTo>
                    <a:pt x="6625044" y="109728"/>
                  </a:lnTo>
                  <a:lnTo>
                    <a:pt x="6628651" y="103949"/>
                  </a:lnTo>
                  <a:lnTo>
                    <a:pt x="6632448" y="94005"/>
                  </a:lnTo>
                  <a:lnTo>
                    <a:pt x="6634734" y="82651"/>
                  </a:lnTo>
                  <a:lnTo>
                    <a:pt x="6635496" y="69850"/>
                  </a:lnTo>
                  <a:close/>
                </a:path>
                <a:path w="7736205" h="1061085">
                  <a:moveTo>
                    <a:pt x="6703568" y="65532"/>
                  </a:moveTo>
                  <a:lnTo>
                    <a:pt x="6677279" y="65532"/>
                  </a:lnTo>
                  <a:lnTo>
                    <a:pt x="6677279" y="1016"/>
                  </a:lnTo>
                  <a:lnTo>
                    <a:pt x="6655562" y="1016"/>
                  </a:lnTo>
                  <a:lnTo>
                    <a:pt x="6655562" y="169037"/>
                  </a:lnTo>
                  <a:lnTo>
                    <a:pt x="6677279" y="169037"/>
                  </a:lnTo>
                  <a:lnTo>
                    <a:pt x="6677279" y="83947"/>
                  </a:lnTo>
                  <a:lnTo>
                    <a:pt x="6703568" y="83947"/>
                  </a:lnTo>
                  <a:lnTo>
                    <a:pt x="6703568" y="65532"/>
                  </a:lnTo>
                  <a:close/>
                </a:path>
                <a:path w="7736205" h="1061085">
                  <a:moveTo>
                    <a:pt x="6819773" y="111379"/>
                  </a:moveTo>
                  <a:lnTo>
                    <a:pt x="6790944" y="85979"/>
                  </a:lnTo>
                  <a:lnTo>
                    <a:pt x="6778244" y="33528"/>
                  </a:lnTo>
                  <a:lnTo>
                    <a:pt x="6813931" y="33528"/>
                  </a:lnTo>
                  <a:lnTo>
                    <a:pt x="6813931" y="15113"/>
                  </a:lnTo>
                  <a:lnTo>
                    <a:pt x="6720078" y="15113"/>
                  </a:lnTo>
                  <a:lnTo>
                    <a:pt x="6720078" y="33528"/>
                  </a:lnTo>
                  <a:lnTo>
                    <a:pt x="6756527" y="33528"/>
                  </a:lnTo>
                  <a:lnTo>
                    <a:pt x="6756527" y="51308"/>
                  </a:lnTo>
                  <a:lnTo>
                    <a:pt x="6743192" y="89662"/>
                  </a:lnTo>
                  <a:lnTo>
                    <a:pt x="6713982" y="116713"/>
                  </a:lnTo>
                  <a:lnTo>
                    <a:pt x="6729984" y="130695"/>
                  </a:lnTo>
                  <a:lnTo>
                    <a:pt x="6739979" y="122872"/>
                  </a:lnTo>
                  <a:lnTo>
                    <a:pt x="6749580" y="112953"/>
                  </a:lnTo>
                  <a:lnTo>
                    <a:pt x="6758787" y="100914"/>
                  </a:lnTo>
                  <a:lnTo>
                    <a:pt x="6767576" y="86741"/>
                  </a:lnTo>
                  <a:lnTo>
                    <a:pt x="6775005" y="98005"/>
                  </a:lnTo>
                  <a:lnTo>
                    <a:pt x="6783781" y="108559"/>
                  </a:lnTo>
                  <a:lnTo>
                    <a:pt x="6793916" y="118389"/>
                  </a:lnTo>
                  <a:lnTo>
                    <a:pt x="6805422" y="127520"/>
                  </a:lnTo>
                  <a:lnTo>
                    <a:pt x="6819773" y="111379"/>
                  </a:lnTo>
                  <a:close/>
                </a:path>
                <a:path w="7736205" h="1061085">
                  <a:moveTo>
                    <a:pt x="6856095" y="1016"/>
                  </a:moveTo>
                  <a:lnTo>
                    <a:pt x="6834632" y="1016"/>
                  </a:lnTo>
                  <a:lnTo>
                    <a:pt x="6834632" y="169037"/>
                  </a:lnTo>
                  <a:lnTo>
                    <a:pt x="6856095" y="169037"/>
                  </a:lnTo>
                  <a:lnTo>
                    <a:pt x="6856095" y="1016"/>
                  </a:lnTo>
                  <a:close/>
                </a:path>
                <a:path w="7736205" h="1061085">
                  <a:moveTo>
                    <a:pt x="7023354" y="16383"/>
                  </a:moveTo>
                  <a:lnTo>
                    <a:pt x="6909181" y="16383"/>
                  </a:lnTo>
                  <a:lnTo>
                    <a:pt x="6909181" y="34417"/>
                  </a:lnTo>
                  <a:lnTo>
                    <a:pt x="7001383" y="34417"/>
                  </a:lnTo>
                  <a:lnTo>
                    <a:pt x="7001383" y="56896"/>
                  </a:lnTo>
                  <a:lnTo>
                    <a:pt x="7001154" y="69253"/>
                  </a:lnTo>
                  <a:lnTo>
                    <a:pt x="7000507" y="81940"/>
                  </a:lnTo>
                  <a:lnTo>
                    <a:pt x="6999364" y="95161"/>
                  </a:lnTo>
                  <a:lnTo>
                    <a:pt x="6997827" y="108204"/>
                  </a:lnTo>
                  <a:lnTo>
                    <a:pt x="7019417" y="109728"/>
                  </a:lnTo>
                  <a:lnTo>
                    <a:pt x="7021169" y="94919"/>
                  </a:lnTo>
                  <a:lnTo>
                    <a:pt x="7022376" y="80619"/>
                  </a:lnTo>
                  <a:lnTo>
                    <a:pt x="7023113" y="66116"/>
                  </a:lnTo>
                  <a:lnTo>
                    <a:pt x="7023265" y="56896"/>
                  </a:lnTo>
                  <a:lnTo>
                    <a:pt x="7023354" y="16383"/>
                  </a:lnTo>
                  <a:close/>
                </a:path>
                <a:path w="7736205" h="1061085">
                  <a:moveTo>
                    <a:pt x="7045325" y="127635"/>
                  </a:moveTo>
                  <a:lnTo>
                    <a:pt x="6966839" y="127635"/>
                  </a:lnTo>
                  <a:lnTo>
                    <a:pt x="6966839" y="71628"/>
                  </a:lnTo>
                  <a:lnTo>
                    <a:pt x="6944868" y="71628"/>
                  </a:lnTo>
                  <a:lnTo>
                    <a:pt x="6944868" y="127635"/>
                  </a:lnTo>
                  <a:lnTo>
                    <a:pt x="6889369" y="127635"/>
                  </a:lnTo>
                  <a:lnTo>
                    <a:pt x="6889369" y="146050"/>
                  </a:lnTo>
                  <a:lnTo>
                    <a:pt x="7045325" y="146050"/>
                  </a:lnTo>
                  <a:lnTo>
                    <a:pt x="7045325" y="127635"/>
                  </a:lnTo>
                  <a:close/>
                </a:path>
                <a:path w="7736205" h="1061085">
                  <a:moveTo>
                    <a:pt x="7278497" y="76200"/>
                  </a:moveTo>
                  <a:lnTo>
                    <a:pt x="7252589" y="76200"/>
                  </a:lnTo>
                  <a:lnTo>
                    <a:pt x="7253922" y="58089"/>
                  </a:lnTo>
                  <a:lnTo>
                    <a:pt x="7254875" y="40728"/>
                  </a:lnTo>
                  <a:lnTo>
                    <a:pt x="7255446" y="24142"/>
                  </a:lnTo>
                  <a:lnTo>
                    <a:pt x="7255637" y="8382"/>
                  </a:lnTo>
                  <a:lnTo>
                    <a:pt x="7146290" y="8382"/>
                  </a:lnTo>
                  <a:lnTo>
                    <a:pt x="7146290" y="26670"/>
                  </a:lnTo>
                  <a:lnTo>
                    <a:pt x="7233920" y="26670"/>
                  </a:lnTo>
                  <a:lnTo>
                    <a:pt x="7233755" y="36487"/>
                  </a:lnTo>
                  <a:lnTo>
                    <a:pt x="7233285" y="48006"/>
                  </a:lnTo>
                  <a:lnTo>
                    <a:pt x="7232523" y="61252"/>
                  </a:lnTo>
                  <a:lnTo>
                    <a:pt x="7231507" y="76200"/>
                  </a:lnTo>
                  <a:lnTo>
                    <a:pt x="7122541" y="76200"/>
                  </a:lnTo>
                  <a:lnTo>
                    <a:pt x="7122541" y="94742"/>
                  </a:lnTo>
                  <a:lnTo>
                    <a:pt x="7188200" y="94742"/>
                  </a:lnTo>
                  <a:lnTo>
                    <a:pt x="7188200" y="169037"/>
                  </a:lnTo>
                  <a:lnTo>
                    <a:pt x="7210171" y="169037"/>
                  </a:lnTo>
                  <a:lnTo>
                    <a:pt x="7210171" y="94742"/>
                  </a:lnTo>
                  <a:lnTo>
                    <a:pt x="7278497" y="94742"/>
                  </a:lnTo>
                  <a:lnTo>
                    <a:pt x="7278497" y="76200"/>
                  </a:lnTo>
                  <a:close/>
                </a:path>
                <a:path w="7736205" h="1061085">
                  <a:moveTo>
                    <a:pt x="7407402" y="60071"/>
                  </a:moveTo>
                  <a:lnTo>
                    <a:pt x="7399845" y="58813"/>
                  </a:lnTo>
                  <a:lnTo>
                    <a:pt x="7392835" y="56946"/>
                  </a:lnTo>
                  <a:lnTo>
                    <a:pt x="7386371" y="54483"/>
                  </a:lnTo>
                  <a:lnTo>
                    <a:pt x="7384656" y="53594"/>
                  </a:lnTo>
                  <a:lnTo>
                    <a:pt x="7380478" y="51435"/>
                  </a:lnTo>
                  <a:lnTo>
                    <a:pt x="7372985" y="46990"/>
                  </a:lnTo>
                  <a:lnTo>
                    <a:pt x="7368286" y="41529"/>
                  </a:lnTo>
                  <a:lnTo>
                    <a:pt x="7366254" y="35306"/>
                  </a:lnTo>
                  <a:lnTo>
                    <a:pt x="7400671" y="35306"/>
                  </a:lnTo>
                  <a:lnTo>
                    <a:pt x="7400671" y="17780"/>
                  </a:lnTo>
                  <a:lnTo>
                    <a:pt x="7364222" y="17780"/>
                  </a:lnTo>
                  <a:lnTo>
                    <a:pt x="7364222" y="0"/>
                  </a:lnTo>
                  <a:lnTo>
                    <a:pt x="7342505" y="0"/>
                  </a:lnTo>
                  <a:lnTo>
                    <a:pt x="7342505" y="17780"/>
                  </a:lnTo>
                  <a:lnTo>
                    <a:pt x="7305040" y="17780"/>
                  </a:lnTo>
                  <a:lnTo>
                    <a:pt x="7305040" y="35306"/>
                  </a:lnTo>
                  <a:lnTo>
                    <a:pt x="7341235" y="35306"/>
                  </a:lnTo>
                  <a:lnTo>
                    <a:pt x="7336079" y="44335"/>
                  </a:lnTo>
                  <a:lnTo>
                    <a:pt x="7327112" y="51777"/>
                  </a:lnTo>
                  <a:lnTo>
                    <a:pt x="7314311" y="57619"/>
                  </a:lnTo>
                  <a:lnTo>
                    <a:pt x="7297674" y="61849"/>
                  </a:lnTo>
                  <a:lnTo>
                    <a:pt x="7311009" y="78613"/>
                  </a:lnTo>
                  <a:lnTo>
                    <a:pt x="7324166" y="74206"/>
                  </a:lnTo>
                  <a:lnTo>
                    <a:pt x="7335660" y="68580"/>
                  </a:lnTo>
                  <a:lnTo>
                    <a:pt x="7345451" y="61722"/>
                  </a:lnTo>
                  <a:lnTo>
                    <a:pt x="7353554" y="53594"/>
                  </a:lnTo>
                  <a:lnTo>
                    <a:pt x="7362406" y="61772"/>
                  </a:lnTo>
                  <a:lnTo>
                    <a:pt x="7372413" y="68364"/>
                  </a:lnTo>
                  <a:lnTo>
                    <a:pt x="7383551" y="73393"/>
                  </a:lnTo>
                  <a:lnTo>
                    <a:pt x="7395845" y="76835"/>
                  </a:lnTo>
                  <a:lnTo>
                    <a:pt x="7407402" y="60071"/>
                  </a:lnTo>
                  <a:close/>
                </a:path>
                <a:path w="7736205" h="1061085">
                  <a:moveTo>
                    <a:pt x="7411720" y="103124"/>
                  </a:moveTo>
                  <a:lnTo>
                    <a:pt x="7410831" y="85217"/>
                  </a:lnTo>
                  <a:lnTo>
                    <a:pt x="7357745" y="87249"/>
                  </a:lnTo>
                  <a:lnTo>
                    <a:pt x="7305764" y="88557"/>
                  </a:lnTo>
                  <a:lnTo>
                    <a:pt x="7293991" y="88646"/>
                  </a:lnTo>
                  <a:lnTo>
                    <a:pt x="7296150" y="106680"/>
                  </a:lnTo>
                  <a:lnTo>
                    <a:pt x="7327824" y="106210"/>
                  </a:lnTo>
                  <a:lnTo>
                    <a:pt x="7343648" y="105791"/>
                  </a:lnTo>
                  <a:lnTo>
                    <a:pt x="7343648" y="164338"/>
                  </a:lnTo>
                  <a:lnTo>
                    <a:pt x="7365238" y="164338"/>
                  </a:lnTo>
                  <a:lnTo>
                    <a:pt x="7365238" y="105791"/>
                  </a:lnTo>
                  <a:lnTo>
                    <a:pt x="7365238" y="105156"/>
                  </a:lnTo>
                  <a:lnTo>
                    <a:pt x="7377925" y="104825"/>
                  </a:lnTo>
                  <a:lnTo>
                    <a:pt x="7389901" y="104381"/>
                  </a:lnTo>
                  <a:lnTo>
                    <a:pt x="7401166" y="103822"/>
                  </a:lnTo>
                  <a:lnTo>
                    <a:pt x="7411720" y="103124"/>
                  </a:lnTo>
                  <a:close/>
                </a:path>
                <a:path w="7736205" h="1061085">
                  <a:moveTo>
                    <a:pt x="7438898" y="1016"/>
                  </a:moveTo>
                  <a:lnTo>
                    <a:pt x="7417308" y="1016"/>
                  </a:lnTo>
                  <a:lnTo>
                    <a:pt x="7417308" y="169037"/>
                  </a:lnTo>
                  <a:lnTo>
                    <a:pt x="7438898" y="169037"/>
                  </a:lnTo>
                  <a:lnTo>
                    <a:pt x="7438898" y="1016"/>
                  </a:lnTo>
                  <a:close/>
                </a:path>
                <a:path w="7736205" h="1061085">
                  <a:moveTo>
                    <a:pt x="7494397" y="131457"/>
                  </a:moveTo>
                  <a:lnTo>
                    <a:pt x="7471791" y="131457"/>
                  </a:lnTo>
                  <a:lnTo>
                    <a:pt x="7462393" y="176149"/>
                  </a:lnTo>
                  <a:lnTo>
                    <a:pt x="7481062" y="176149"/>
                  </a:lnTo>
                  <a:lnTo>
                    <a:pt x="7494397" y="131457"/>
                  </a:lnTo>
                  <a:close/>
                </a:path>
                <a:path w="7736205" h="1061085">
                  <a:moveTo>
                    <a:pt x="7735824" y="519557"/>
                  </a:moveTo>
                  <a:lnTo>
                    <a:pt x="0" y="519557"/>
                  </a:lnTo>
                  <a:lnTo>
                    <a:pt x="0" y="1060577"/>
                  </a:lnTo>
                  <a:lnTo>
                    <a:pt x="7735824" y="1060577"/>
                  </a:lnTo>
                  <a:lnTo>
                    <a:pt x="7735824" y="519557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301242" y="5670512"/>
              <a:ext cx="126491" cy="115824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1598041" y="5655322"/>
              <a:ext cx="5451475" cy="164465"/>
            </a:xfrm>
            <a:custGeom>
              <a:avLst/>
              <a:gdLst/>
              <a:ahLst/>
              <a:cxnLst/>
              <a:rect l="l" t="t" r="r" b="b"/>
              <a:pathLst>
                <a:path w="5451475" h="164464">
                  <a:moveTo>
                    <a:pt x="124587" y="47739"/>
                  </a:moveTo>
                  <a:lnTo>
                    <a:pt x="42926" y="47739"/>
                  </a:lnTo>
                  <a:lnTo>
                    <a:pt x="42926" y="40665"/>
                  </a:lnTo>
                  <a:lnTo>
                    <a:pt x="116840" y="40665"/>
                  </a:lnTo>
                  <a:lnTo>
                    <a:pt x="116840" y="26517"/>
                  </a:lnTo>
                  <a:lnTo>
                    <a:pt x="42926" y="26517"/>
                  </a:lnTo>
                  <a:lnTo>
                    <a:pt x="42926" y="19608"/>
                  </a:lnTo>
                  <a:lnTo>
                    <a:pt x="121158" y="19608"/>
                  </a:lnTo>
                  <a:lnTo>
                    <a:pt x="121158" y="3771"/>
                  </a:lnTo>
                  <a:lnTo>
                    <a:pt x="22733" y="3771"/>
                  </a:lnTo>
                  <a:lnTo>
                    <a:pt x="22733" y="63563"/>
                  </a:lnTo>
                  <a:lnTo>
                    <a:pt x="124587" y="63563"/>
                  </a:lnTo>
                  <a:lnTo>
                    <a:pt x="124587" y="47739"/>
                  </a:lnTo>
                  <a:close/>
                </a:path>
                <a:path w="5451475" h="164464">
                  <a:moveTo>
                    <a:pt x="126111" y="140563"/>
                  </a:moveTo>
                  <a:lnTo>
                    <a:pt x="41148" y="140563"/>
                  </a:lnTo>
                  <a:lnTo>
                    <a:pt x="41148" y="132842"/>
                  </a:lnTo>
                  <a:lnTo>
                    <a:pt x="122936" y="132842"/>
                  </a:lnTo>
                  <a:lnTo>
                    <a:pt x="122936" y="94830"/>
                  </a:lnTo>
                  <a:lnTo>
                    <a:pt x="21082" y="94830"/>
                  </a:lnTo>
                  <a:lnTo>
                    <a:pt x="21082" y="110578"/>
                  </a:lnTo>
                  <a:lnTo>
                    <a:pt x="102743" y="110578"/>
                  </a:lnTo>
                  <a:lnTo>
                    <a:pt x="102743" y="118059"/>
                  </a:lnTo>
                  <a:lnTo>
                    <a:pt x="21082" y="118059"/>
                  </a:lnTo>
                  <a:lnTo>
                    <a:pt x="21082" y="156387"/>
                  </a:lnTo>
                  <a:lnTo>
                    <a:pt x="126111" y="156387"/>
                  </a:lnTo>
                  <a:lnTo>
                    <a:pt x="126111" y="140563"/>
                  </a:lnTo>
                  <a:close/>
                </a:path>
                <a:path w="5451475" h="164464">
                  <a:moveTo>
                    <a:pt x="143891" y="70802"/>
                  </a:moveTo>
                  <a:lnTo>
                    <a:pt x="0" y="70802"/>
                  </a:lnTo>
                  <a:lnTo>
                    <a:pt x="0" y="87109"/>
                  </a:lnTo>
                  <a:lnTo>
                    <a:pt x="143891" y="87109"/>
                  </a:lnTo>
                  <a:lnTo>
                    <a:pt x="143891" y="70802"/>
                  </a:lnTo>
                  <a:close/>
                </a:path>
                <a:path w="5451475" h="164464">
                  <a:moveTo>
                    <a:pt x="260350" y="107848"/>
                  </a:moveTo>
                  <a:lnTo>
                    <a:pt x="258622" y="94996"/>
                  </a:lnTo>
                  <a:lnTo>
                    <a:pt x="258191" y="91694"/>
                  </a:lnTo>
                  <a:lnTo>
                    <a:pt x="250190" y="93141"/>
                  </a:lnTo>
                  <a:lnTo>
                    <a:pt x="192532" y="94996"/>
                  </a:lnTo>
                  <a:lnTo>
                    <a:pt x="192532" y="13817"/>
                  </a:lnTo>
                  <a:lnTo>
                    <a:pt x="172593" y="13817"/>
                  </a:lnTo>
                  <a:lnTo>
                    <a:pt x="172593" y="111950"/>
                  </a:lnTo>
                  <a:lnTo>
                    <a:pt x="207518" y="112191"/>
                  </a:lnTo>
                  <a:lnTo>
                    <a:pt x="224447" y="111925"/>
                  </a:lnTo>
                  <a:lnTo>
                    <a:pt x="238887" y="111112"/>
                  </a:lnTo>
                  <a:lnTo>
                    <a:pt x="250837" y="109753"/>
                  </a:lnTo>
                  <a:lnTo>
                    <a:pt x="260350" y="107848"/>
                  </a:lnTo>
                  <a:close/>
                </a:path>
                <a:path w="5451475" h="164464">
                  <a:moveTo>
                    <a:pt x="289433" y="2654"/>
                  </a:moveTo>
                  <a:lnTo>
                    <a:pt x="269621" y="2654"/>
                  </a:lnTo>
                  <a:lnTo>
                    <a:pt x="269621" y="157683"/>
                  </a:lnTo>
                  <a:lnTo>
                    <a:pt x="289433" y="157683"/>
                  </a:lnTo>
                  <a:lnTo>
                    <a:pt x="289433" y="2654"/>
                  </a:lnTo>
                  <a:close/>
                </a:path>
                <a:path w="5451475" h="164464">
                  <a:moveTo>
                    <a:pt x="419735" y="103911"/>
                  </a:moveTo>
                  <a:lnTo>
                    <a:pt x="386588" y="70561"/>
                  </a:lnTo>
                  <a:lnTo>
                    <a:pt x="380111" y="13017"/>
                  </a:lnTo>
                  <a:lnTo>
                    <a:pt x="360045" y="13017"/>
                  </a:lnTo>
                  <a:lnTo>
                    <a:pt x="360045" y="43472"/>
                  </a:lnTo>
                  <a:lnTo>
                    <a:pt x="359295" y="53022"/>
                  </a:lnTo>
                  <a:lnTo>
                    <a:pt x="342011" y="89484"/>
                  </a:lnTo>
                  <a:lnTo>
                    <a:pt x="318643" y="108331"/>
                  </a:lnTo>
                  <a:lnTo>
                    <a:pt x="334264" y="121831"/>
                  </a:lnTo>
                  <a:lnTo>
                    <a:pt x="345262" y="113144"/>
                  </a:lnTo>
                  <a:lnTo>
                    <a:pt x="354876" y="103441"/>
                  </a:lnTo>
                  <a:lnTo>
                    <a:pt x="363131" y="92722"/>
                  </a:lnTo>
                  <a:lnTo>
                    <a:pt x="370078" y="81000"/>
                  </a:lnTo>
                  <a:lnTo>
                    <a:pt x="376364" y="91351"/>
                  </a:lnTo>
                  <a:lnTo>
                    <a:pt x="384378" y="101155"/>
                  </a:lnTo>
                  <a:lnTo>
                    <a:pt x="394131" y="110439"/>
                  </a:lnTo>
                  <a:lnTo>
                    <a:pt x="405638" y="119176"/>
                  </a:lnTo>
                  <a:lnTo>
                    <a:pt x="419735" y="103911"/>
                  </a:lnTo>
                  <a:close/>
                </a:path>
                <a:path w="5451475" h="164464">
                  <a:moveTo>
                    <a:pt x="472313" y="62204"/>
                  </a:moveTo>
                  <a:lnTo>
                    <a:pt x="448056" y="62204"/>
                  </a:lnTo>
                  <a:lnTo>
                    <a:pt x="448056" y="2654"/>
                  </a:lnTo>
                  <a:lnTo>
                    <a:pt x="427990" y="2654"/>
                  </a:lnTo>
                  <a:lnTo>
                    <a:pt x="427990" y="157683"/>
                  </a:lnTo>
                  <a:lnTo>
                    <a:pt x="448056" y="157683"/>
                  </a:lnTo>
                  <a:lnTo>
                    <a:pt x="448056" y="79159"/>
                  </a:lnTo>
                  <a:lnTo>
                    <a:pt x="472313" y="79159"/>
                  </a:lnTo>
                  <a:lnTo>
                    <a:pt x="472313" y="62204"/>
                  </a:lnTo>
                  <a:close/>
                </a:path>
                <a:path w="5451475" h="164464">
                  <a:moveTo>
                    <a:pt x="609219" y="127698"/>
                  </a:moveTo>
                  <a:lnTo>
                    <a:pt x="588645" y="102641"/>
                  </a:lnTo>
                  <a:lnTo>
                    <a:pt x="588645" y="127698"/>
                  </a:lnTo>
                  <a:lnTo>
                    <a:pt x="588645" y="131826"/>
                  </a:lnTo>
                  <a:lnTo>
                    <a:pt x="585978" y="135102"/>
                  </a:lnTo>
                  <a:lnTo>
                    <a:pt x="580517" y="137541"/>
                  </a:lnTo>
                  <a:lnTo>
                    <a:pt x="575183" y="139979"/>
                  </a:lnTo>
                  <a:lnTo>
                    <a:pt x="567182" y="141198"/>
                  </a:lnTo>
                  <a:lnTo>
                    <a:pt x="546100" y="141198"/>
                  </a:lnTo>
                  <a:lnTo>
                    <a:pt x="538099" y="139979"/>
                  </a:lnTo>
                  <a:lnTo>
                    <a:pt x="527177" y="135102"/>
                  </a:lnTo>
                  <a:lnTo>
                    <a:pt x="524510" y="131826"/>
                  </a:lnTo>
                  <a:lnTo>
                    <a:pt x="524510" y="127698"/>
                  </a:lnTo>
                  <a:lnTo>
                    <a:pt x="526503" y="121970"/>
                  </a:lnTo>
                  <a:lnTo>
                    <a:pt x="532523" y="117881"/>
                  </a:lnTo>
                  <a:lnTo>
                    <a:pt x="542556" y="115430"/>
                  </a:lnTo>
                  <a:lnTo>
                    <a:pt x="556641" y="114604"/>
                  </a:lnTo>
                  <a:lnTo>
                    <a:pt x="570636" y="115430"/>
                  </a:lnTo>
                  <a:lnTo>
                    <a:pt x="580644" y="117881"/>
                  </a:lnTo>
                  <a:lnTo>
                    <a:pt x="586638" y="121970"/>
                  </a:lnTo>
                  <a:lnTo>
                    <a:pt x="588645" y="127698"/>
                  </a:lnTo>
                  <a:lnTo>
                    <a:pt x="588645" y="102641"/>
                  </a:lnTo>
                  <a:lnTo>
                    <a:pt x="588175" y="102425"/>
                  </a:lnTo>
                  <a:lnTo>
                    <a:pt x="579145" y="99949"/>
                  </a:lnTo>
                  <a:lnTo>
                    <a:pt x="568642" y="98463"/>
                  </a:lnTo>
                  <a:lnTo>
                    <a:pt x="556641" y="97967"/>
                  </a:lnTo>
                  <a:lnTo>
                    <a:pt x="544639" y="98463"/>
                  </a:lnTo>
                  <a:lnTo>
                    <a:pt x="507365" y="115201"/>
                  </a:lnTo>
                  <a:lnTo>
                    <a:pt x="503936" y="127698"/>
                  </a:lnTo>
                  <a:lnTo>
                    <a:pt x="504786" y="134454"/>
                  </a:lnTo>
                  <a:lnTo>
                    <a:pt x="544626" y="157200"/>
                  </a:lnTo>
                  <a:lnTo>
                    <a:pt x="556641" y="157683"/>
                  </a:lnTo>
                  <a:lnTo>
                    <a:pt x="568566" y="157200"/>
                  </a:lnTo>
                  <a:lnTo>
                    <a:pt x="605129" y="141198"/>
                  </a:lnTo>
                  <a:lnTo>
                    <a:pt x="605802" y="140398"/>
                  </a:lnTo>
                  <a:lnTo>
                    <a:pt x="608355" y="134454"/>
                  </a:lnTo>
                  <a:lnTo>
                    <a:pt x="609219" y="127698"/>
                  </a:lnTo>
                  <a:close/>
                </a:path>
                <a:path w="5451475" h="164464">
                  <a:moveTo>
                    <a:pt x="628523" y="75704"/>
                  </a:moveTo>
                  <a:lnTo>
                    <a:pt x="592328" y="75704"/>
                  </a:lnTo>
                  <a:lnTo>
                    <a:pt x="592328" y="63411"/>
                  </a:lnTo>
                  <a:lnTo>
                    <a:pt x="592328" y="63246"/>
                  </a:lnTo>
                  <a:lnTo>
                    <a:pt x="592328" y="57785"/>
                  </a:lnTo>
                  <a:lnTo>
                    <a:pt x="599579" y="53479"/>
                  </a:lnTo>
                  <a:lnTo>
                    <a:pt x="604405" y="48539"/>
                  </a:lnTo>
                  <a:lnTo>
                    <a:pt x="604786" y="48158"/>
                  </a:lnTo>
                  <a:lnTo>
                    <a:pt x="607910" y="41859"/>
                  </a:lnTo>
                  <a:lnTo>
                    <a:pt x="608965" y="34556"/>
                  </a:lnTo>
                  <a:lnTo>
                    <a:pt x="608101" y="27990"/>
                  </a:lnTo>
                  <a:lnTo>
                    <a:pt x="588391" y="9766"/>
                  </a:lnTo>
                  <a:lnTo>
                    <a:pt x="588391" y="30213"/>
                  </a:lnTo>
                  <a:lnTo>
                    <a:pt x="588391" y="34556"/>
                  </a:lnTo>
                  <a:lnTo>
                    <a:pt x="586384" y="40678"/>
                  </a:lnTo>
                  <a:lnTo>
                    <a:pt x="580415" y="45046"/>
                  </a:lnTo>
                  <a:lnTo>
                    <a:pt x="572262" y="47205"/>
                  </a:lnTo>
                  <a:lnTo>
                    <a:pt x="572262" y="63411"/>
                  </a:lnTo>
                  <a:lnTo>
                    <a:pt x="572262" y="75704"/>
                  </a:lnTo>
                  <a:lnTo>
                    <a:pt x="540766" y="75704"/>
                  </a:lnTo>
                  <a:lnTo>
                    <a:pt x="540766" y="63246"/>
                  </a:lnTo>
                  <a:lnTo>
                    <a:pt x="545592" y="63893"/>
                  </a:lnTo>
                  <a:lnTo>
                    <a:pt x="550926" y="64211"/>
                  </a:lnTo>
                  <a:lnTo>
                    <a:pt x="562229" y="64211"/>
                  </a:lnTo>
                  <a:lnTo>
                    <a:pt x="567436" y="63944"/>
                  </a:lnTo>
                  <a:lnTo>
                    <a:pt x="572262" y="63411"/>
                  </a:lnTo>
                  <a:lnTo>
                    <a:pt x="572262" y="47205"/>
                  </a:lnTo>
                  <a:lnTo>
                    <a:pt x="570484" y="47675"/>
                  </a:lnTo>
                  <a:lnTo>
                    <a:pt x="556641" y="48539"/>
                  </a:lnTo>
                  <a:lnTo>
                    <a:pt x="546481" y="48539"/>
                  </a:lnTo>
                  <a:lnTo>
                    <a:pt x="538607" y="47307"/>
                  </a:lnTo>
                  <a:lnTo>
                    <a:pt x="533146" y="44843"/>
                  </a:lnTo>
                  <a:lnTo>
                    <a:pt x="527558" y="42379"/>
                  </a:lnTo>
                  <a:lnTo>
                    <a:pt x="524891" y="38950"/>
                  </a:lnTo>
                  <a:lnTo>
                    <a:pt x="524891" y="30213"/>
                  </a:lnTo>
                  <a:lnTo>
                    <a:pt x="527558" y="26797"/>
                  </a:lnTo>
                  <a:lnTo>
                    <a:pt x="532892" y="24307"/>
                  </a:lnTo>
                  <a:lnTo>
                    <a:pt x="538353" y="21818"/>
                  </a:lnTo>
                  <a:lnTo>
                    <a:pt x="546227" y="20574"/>
                  </a:lnTo>
                  <a:lnTo>
                    <a:pt x="567055" y="20574"/>
                  </a:lnTo>
                  <a:lnTo>
                    <a:pt x="575056" y="21818"/>
                  </a:lnTo>
                  <a:lnTo>
                    <a:pt x="585724" y="26797"/>
                  </a:lnTo>
                  <a:lnTo>
                    <a:pt x="588391" y="30213"/>
                  </a:lnTo>
                  <a:lnTo>
                    <a:pt x="588391" y="9766"/>
                  </a:lnTo>
                  <a:lnTo>
                    <a:pt x="587819" y="9499"/>
                  </a:lnTo>
                  <a:lnTo>
                    <a:pt x="578866" y="7086"/>
                  </a:lnTo>
                  <a:lnTo>
                    <a:pt x="568477" y="5638"/>
                  </a:lnTo>
                  <a:lnTo>
                    <a:pt x="556641" y="5143"/>
                  </a:lnTo>
                  <a:lnTo>
                    <a:pt x="544779" y="5638"/>
                  </a:lnTo>
                  <a:lnTo>
                    <a:pt x="507669" y="22199"/>
                  </a:lnTo>
                  <a:lnTo>
                    <a:pt x="504317" y="34556"/>
                  </a:lnTo>
                  <a:lnTo>
                    <a:pt x="505333" y="41770"/>
                  </a:lnTo>
                  <a:lnTo>
                    <a:pt x="508406" y="48044"/>
                  </a:lnTo>
                  <a:lnTo>
                    <a:pt x="513524" y="53378"/>
                  </a:lnTo>
                  <a:lnTo>
                    <a:pt x="520700" y="57785"/>
                  </a:lnTo>
                  <a:lnTo>
                    <a:pt x="520700" y="75704"/>
                  </a:lnTo>
                  <a:lnTo>
                    <a:pt x="484632" y="75704"/>
                  </a:lnTo>
                  <a:lnTo>
                    <a:pt x="484632" y="92659"/>
                  </a:lnTo>
                  <a:lnTo>
                    <a:pt x="628523" y="92659"/>
                  </a:lnTo>
                  <a:lnTo>
                    <a:pt x="628523" y="75704"/>
                  </a:lnTo>
                  <a:close/>
                </a:path>
                <a:path w="5451475" h="164464">
                  <a:moveTo>
                    <a:pt x="741553" y="104559"/>
                  </a:moveTo>
                  <a:lnTo>
                    <a:pt x="734237" y="100672"/>
                  </a:lnTo>
                  <a:lnTo>
                    <a:pt x="727354" y="95567"/>
                  </a:lnTo>
                  <a:lnTo>
                    <a:pt x="720902" y="89255"/>
                  </a:lnTo>
                  <a:lnTo>
                    <a:pt x="715340" y="82296"/>
                  </a:lnTo>
                  <a:lnTo>
                    <a:pt x="714883" y="81724"/>
                  </a:lnTo>
                  <a:lnTo>
                    <a:pt x="703199" y="32626"/>
                  </a:lnTo>
                  <a:lnTo>
                    <a:pt x="736092" y="32626"/>
                  </a:lnTo>
                  <a:lnTo>
                    <a:pt x="736092" y="15671"/>
                  </a:lnTo>
                  <a:lnTo>
                    <a:pt x="649478" y="15671"/>
                  </a:lnTo>
                  <a:lnTo>
                    <a:pt x="649478" y="32626"/>
                  </a:lnTo>
                  <a:lnTo>
                    <a:pt x="683133" y="32626"/>
                  </a:lnTo>
                  <a:lnTo>
                    <a:pt x="683133" y="49580"/>
                  </a:lnTo>
                  <a:lnTo>
                    <a:pt x="664667" y="92710"/>
                  </a:lnTo>
                  <a:lnTo>
                    <a:pt x="643763" y="109461"/>
                  </a:lnTo>
                  <a:lnTo>
                    <a:pt x="658622" y="122313"/>
                  </a:lnTo>
                  <a:lnTo>
                    <a:pt x="686155" y="93776"/>
                  </a:lnTo>
                  <a:lnTo>
                    <a:pt x="693293" y="82296"/>
                  </a:lnTo>
                  <a:lnTo>
                    <a:pt x="699401" y="91973"/>
                  </a:lnTo>
                  <a:lnTo>
                    <a:pt x="707275" y="101371"/>
                  </a:lnTo>
                  <a:lnTo>
                    <a:pt x="716876" y="110490"/>
                  </a:lnTo>
                  <a:lnTo>
                    <a:pt x="728218" y="119341"/>
                  </a:lnTo>
                  <a:lnTo>
                    <a:pt x="741553" y="104559"/>
                  </a:lnTo>
                  <a:close/>
                </a:path>
                <a:path w="5451475" h="164464">
                  <a:moveTo>
                    <a:pt x="795401" y="62204"/>
                  </a:moveTo>
                  <a:lnTo>
                    <a:pt x="771144" y="62204"/>
                  </a:lnTo>
                  <a:lnTo>
                    <a:pt x="771144" y="2654"/>
                  </a:lnTo>
                  <a:lnTo>
                    <a:pt x="751078" y="2654"/>
                  </a:lnTo>
                  <a:lnTo>
                    <a:pt x="751078" y="157683"/>
                  </a:lnTo>
                  <a:lnTo>
                    <a:pt x="771144" y="157683"/>
                  </a:lnTo>
                  <a:lnTo>
                    <a:pt x="771144" y="79159"/>
                  </a:lnTo>
                  <a:lnTo>
                    <a:pt x="795401" y="79159"/>
                  </a:lnTo>
                  <a:lnTo>
                    <a:pt x="795401" y="62204"/>
                  </a:lnTo>
                  <a:close/>
                </a:path>
                <a:path w="5451475" h="164464">
                  <a:moveTo>
                    <a:pt x="931799" y="43802"/>
                  </a:moveTo>
                  <a:lnTo>
                    <a:pt x="849884" y="43802"/>
                  </a:lnTo>
                  <a:lnTo>
                    <a:pt x="849884" y="10363"/>
                  </a:lnTo>
                  <a:lnTo>
                    <a:pt x="829564" y="10363"/>
                  </a:lnTo>
                  <a:lnTo>
                    <a:pt x="829564" y="60909"/>
                  </a:lnTo>
                  <a:lnTo>
                    <a:pt x="931799" y="60909"/>
                  </a:lnTo>
                  <a:lnTo>
                    <a:pt x="931799" y="43802"/>
                  </a:lnTo>
                  <a:close/>
                </a:path>
                <a:path w="5451475" h="164464">
                  <a:moveTo>
                    <a:pt x="932434" y="134124"/>
                  </a:moveTo>
                  <a:lnTo>
                    <a:pt x="849122" y="134124"/>
                  </a:lnTo>
                  <a:lnTo>
                    <a:pt x="849122" y="105194"/>
                  </a:lnTo>
                  <a:lnTo>
                    <a:pt x="828802" y="105194"/>
                  </a:lnTo>
                  <a:lnTo>
                    <a:pt x="828802" y="151091"/>
                  </a:lnTo>
                  <a:lnTo>
                    <a:pt x="932434" y="151091"/>
                  </a:lnTo>
                  <a:lnTo>
                    <a:pt x="932434" y="134124"/>
                  </a:lnTo>
                  <a:close/>
                </a:path>
                <a:path w="5451475" h="164464">
                  <a:moveTo>
                    <a:pt x="951611" y="77228"/>
                  </a:moveTo>
                  <a:lnTo>
                    <a:pt x="807720" y="77228"/>
                  </a:lnTo>
                  <a:lnTo>
                    <a:pt x="807720" y="94183"/>
                  </a:lnTo>
                  <a:lnTo>
                    <a:pt x="951611" y="94183"/>
                  </a:lnTo>
                  <a:lnTo>
                    <a:pt x="951611" y="77228"/>
                  </a:lnTo>
                  <a:close/>
                </a:path>
                <a:path w="5451475" h="164464">
                  <a:moveTo>
                    <a:pt x="1093736" y="97777"/>
                  </a:moveTo>
                  <a:lnTo>
                    <a:pt x="1093101" y="97777"/>
                  </a:lnTo>
                  <a:lnTo>
                    <a:pt x="1093101" y="96507"/>
                  </a:lnTo>
                  <a:lnTo>
                    <a:pt x="1092987" y="95237"/>
                  </a:lnTo>
                  <a:lnTo>
                    <a:pt x="1089393" y="95237"/>
                  </a:lnTo>
                  <a:lnTo>
                    <a:pt x="1089393" y="96507"/>
                  </a:lnTo>
                  <a:lnTo>
                    <a:pt x="1074610" y="96507"/>
                  </a:lnTo>
                  <a:lnTo>
                    <a:pt x="1074610" y="97777"/>
                  </a:lnTo>
                  <a:lnTo>
                    <a:pt x="1048385" y="97777"/>
                  </a:lnTo>
                  <a:lnTo>
                    <a:pt x="1048385" y="33007"/>
                  </a:lnTo>
                  <a:lnTo>
                    <a:pt x="1089660" y="33007"/>
                  </a:lnTo>
                  <a:lnTo>
                    <a:pt x="1089660" y="15227"/>
                  </a:lnTo>
                  <a:lnTo>
                    <a:pt x="1028573" y="15227"/>
                  </a:lnTo>
                  <a:lnTo>
                    <a:pt x="1028573" y="33007"/>
                  </a:lnTo>
                  <a:lnTo>
                    <a:pt x="1028573" y="97777"/>
                  </a:lnTo>
                  <a:lnTo>
                    <a:pt x="1028573" y="111747"/>
                  </a:lnTo>
                  <a:lnTo>
                    <a:pt x="1028573" y="113017"/>
                  </a:lnTo>
                  <a:lnTo>
                    <a:pt x="1028573" y="114287"/>
                  </a:lnTo>
                  <a:lnTo>
                    <a:pt x="1071460" y="114287"/>
                  </a:lnTo>
                  <a:lnTo>
                    <a:pt x="1071460" y="113017"/>
                  </a:lnTo>
                  <a:lnTo>
                    <a:pt x="1089545" y="113017"/>
                  </a:lnTo>
                  <a:lnTo>
                    <a:pt x="1089545" y="111747"/>
                  </a:lnTo>
                  <a:lnTo>
                    <a:pt x="1093736" y="111747"/>
                  </a:lnTo>
                  <a:lnTo>
                    <a:pt x="1093736" y="97777"/>
                  </a:lnTo>
                  <a:close/>
                </a:path>
                <a:path w="5451475" h="164464">
                  <a:moveTo>
                    <a:pt x="1157605" y="80200"/>
                  </a:moveTo>
                  <a:lnTo>
                    <a:pt x="1137539" y="80200"/>
                  </a:lnTo>
                  <a:lnTo>
                    <a:pt x="1137539" y="157683"/>
                  </a:lnTo>
                  <a:lnTo>
                    <a:pt x="1157605" y="157683"/>
                  </a:lnTo>
                  <a:lnTo>
                    <a:pt x="1157605" y="80200"/>
                  </a:lnTo>
                  <a:close/>
                </a:path>
                <a:path w="5451475" h="164464">
                  <a:moveTo>
                    <a:pt x="1157605" y="63487"/>
                  </a:moveTo>
                  <a:lnTo>
                    <a:pt x="1123442" y="63487"/>
                  </a:lnTo>
                  <a:lnTo>
                    <a:pt x="1123442" y="6337"/>
                  </a:lnTo>
                  <a:lnTo>
                    <a:pt x="1103630" y="6337"/>
                  </a:lnTo>
                  <a:lnTo>
                    <a:pt x="1103630" y="63487"/>
                  </a:lnTo>
                  <a:lnTo>
                    <a:pt x="1103630" y="79997"/>
                  </a:lnTo>
                  <a:lnTo>
                    <a:pt x="1103630" y="153657"/>
                  </a:lnTo>
                  <a:lnTo>
                    <a:pt x="1123442" y="153657"/>
                  </a:lnTo>
                  <a:lnTo>
                    <a:pt x="1123442" y="79997"/>
                  </a:lnTo>
                  <a:lnTo>
                    <a:pt x="1157605" y="79997"/>
                  </a:lnTo>
                  <a:lnTo>
                    <a:pt x="1157605" y="63487"/>
                  </a:lnTo>
                  <a:close/>
                </a:path>
                <a:path w="5451475" h="164464">
                  <a:moveTo>
                    <a:pt x="1157605" y="2654"/>
                  </a:moveTo>
                  <a:lnTo>
                    <a:pt x="1137539" y="2654"/>
                  </a:lnTo>
                  <a:lnTo>
                    <a:pt x="1137539" y="63246"/>
                  </a:lnTo>
                  <a:lnTo>
                    <a:pt x="1157605" y="63246"/>
                  </a:lnTo>
                  <a:lnTo>
                    <a:pt x="1157605" y="2654"/>
                  </a:lnTo>
                  <a:close/>
                </a:path>
                <a:path w="5451475" h="164464">
                  <a:moveTo>
                    <a:pt x="1306322" y="7226"/>
                  </a:moveTo>
                  <a:lnTo>
                    <a:pt x="1286256" y="7226"/>
                  </a:lnTo>
                  <a:lnTo>
                    <a:pt x="1286256" y="24117"/>
                  </a:lnTo>
                  <a:lnTo>
                    <a:pt x="1225931" y="24117"/>
                  </a:lnTo>
                  <a:lnTo>
                    <a:pt x="1225931" y="7607"/>
                  </a:lnTo>
                  <a:lnTo>
                    <a:pt x="1205865" y="7607"/>
                  </a:lnTo>
                  <a:lnTo>
                    <a:pt x="1205865" y="24117"/>
                  </a:lnTo>
                  <a:lnTo>
                    <a:pt x="1205865" y="41897"/>
                  </a:lnTo>
                  <a:lnTo>
                    <a:pt x="1205865" y="57137"/>
                  </a:lnTo>
                  <a:lnTo>
                    <a:pt x="1205865" y="73647"/>
                  </a:lnTo>
                  <a:lnTo>
                    <a:pt x="1306322" y="73647"/>
                  </a:lnTo>
                  <a:lnTo>
                    <a:pt x="1306322" y="57137"/>
                  </a:lnTo>
                  <a:lnTo>
                    <a:pt x="1225931" y="57137"/>
                  </a:lnTo>
                  <a:lnTo>
                    <a:pt x="1225931" y="41897"/>
                  </a:lnTo>
                  <a:lnTo>
                    <a:pt x="1286256" y="41897"/>
                  </a:lnTo>
                  <a:lnTo>
                    <a:pt x="1286256" y="56654"/>
                  </a:lnTo>
                  <a:lnTo>
                    <a:pt x="1306322" y="56654"/>
                  </a:lnTo>
                  <a:lnTo>
                    <a:pt x="1306322" y="41897"/>
                  </a:lnTo>
                  <a:lnTo>
                    <a:pt x="1306322" y="41630"/>
                  </a:lnTo>
                  <a:lnTo>
                    <a:pt x="1306322" y="24663"/>
                  </a:lnTo>
                  <a:lnTo>
                    <a:pt x="1306322" y="24117"/>
                  </a:lnTo>
                  <a:lnTo>
                    <a:pt x="1306322" y="7226"/>
                  </a:lnTo>
                  <a:close/>
                </a:path>
                <a:path w="5451475" h="164464">
                  <a:moveTo>
                    <a:pt x="1328039" y="88074"/>
                  </a:moveTo>
                  <a:lnTo>
                    <a:pt x="1184148" y="88074"/>
                  </a:lnTo>
                  <a:lnTo>
                    <a:pt x="1184148" y="105041"/>
                  </a:lnTo>
                  <a:lnTo>
                    <a:pt x="1245870" y="105041"/>
                  </a:lnTo>
                  <a:lnTo>
                    <a:pt x="1245870" y="157683"/>
                  </a:lnTo>
                  <a:lnTo>
                    <a:pt x="1265936" y="157683"/>
                  </a:lnTo>
                  <a:lnTo>
                    <a:pt x="1265936" y="105041"/>
                  </a:lnTo>
                  <a:lnTo>
                    <a:pt x="1328039" y="105041"/>
                  </a:lnTo>
                  <a:lnTo>
                    <a:pt x="1328039" y="88074"/>
                  </a:lnTo>
                  <a:close/>
                </a:path>
                <a:path w="5451475" h="164464">
                  <a:moveTo>
                    <a:pt x="1467866" y="21577"/>
                  </a:moveTo>
                  <a:lnTo>
                    <a:pt x="1447800" y="21577"/>
                  </a:lnTo>
                  <a:lnTo>
                    <a:pt x="1447800" y="38087"/>
                  </a:lnTo>
                  <a:lnTo>
                    <a:pt x="1447800" y="49517"/>
                  </a:lnTo>
                  <a:lnTo>
                    <a:pt x="1387475" y="49517"/>
                  </a:lnTo>
                  <a:lnTo>
                    <a:pt x="1387475" y="38087"/>
                  </a:lnTo>
                  <a:lnTo>
                    <a:pt x="1447800" y="38087"/>
                  </a:lnTo>
                  <a:lnTo>
                    <a:pt x="1447800" y="21577"/>
                  </a:lnTo>
                  <a:lnTo>
                    <a:pt x="1387475" y="21577"/>
                  </a:lnTo>
                  <a:lnTo>
                    <a:pt x="1387475" y="6337"/>
                  </a:lnTo>
                  <a:lnTo>
                    <a:pt x="1367409" y="6337"/>
                  </a:lnTo>
                  <a:lnTo>
                    <a:pt x="1367409" y="21577"/>
                  </a:lnTo>
                  <a:lnTo>
                    <a:pt x="1367409" y="38087"/>
                  </a:lnTo>
                  <a:lnTo>
                    <a:pt x="1367409" y="49517"/>
                  </a:lnTo>
                  <a:lnTo>
                    <a:pt x="1367409" y="67297"/>
                  </a:lnTo>
                  <a:lnTo>
                    <a:pt x="1467866" y="67297"/>
                  </a:lnTo>
                  <a:lnTo>
                    <a:pt x="1467866" y="49898"/>
                  </a:lnTo>
                  <a:lnTo>
                    <a:pt x="1467866" y="49517"/>
                  </a:lnTo>
                  <a:lnTo>
                    <a:pt x="1467866" y="38087"/>
                  </a:lnTo>
                  <a:lnTo>
                    <a:pt x="1467866" y="37693"/>
                  </a:lnTo>
                  <a:lnTo>
                    <a:pt x="1467866" y="21577"/>
                  </a:lnTo>
                  <a:close/>
                </a:path>
                <a:path w="5451475" h="164464">
                  <a:moveTo>
                    <a:pt x="1467866" y="6426"/>
                  </a:moveTo>
                  <a:lnTo>
                    <a:pt x="1447800" y="6426"/>
                  </a:lnTo>
                  <a:lnTo>
                    <a:pt x="1447800" y="21209"/>
                  </a:lnTo>
                  <a:lnTo>
                    <a:pt x="1467866" y="21209"/>
                  </a:lnTo>
                  <a:lnTo>
                    <a:pt x="1467866" y="6426"/>
                  </a:lnTo>
                  <a:close/>
                </a:path>
                <a:path w="5451475" h="164464">
                  <a:moveTo>
                    <a:pt x="1470406" y="135877"/>
                  </a:moveTo>
                  <a:lnTo>
                    <a:pt x="1387221" y="135877"/>
                  </a:lnTo>
                  <a:lnTo>
                    <a:pt x="1387221" y="106667"/>
                  </a:lnTo>
                  <a:lnTo>
                    <a:pt x="1366901" y="106667"/>
                  </a:lnTo>
                  <a:lnTo>
                    <a:pt x="1366901" y="135877"/>
                  </a:lnTo>
                  <a:lnTo>
                    <a:pt x="1366901" y="153657"/>
                  </a:lnTo>
                  <a:lnTo>
                    <a:pt x="1470406" y="153657"/>
                  </a:lnTo>
                  <a:lnTo>
                    <a:pt x="1470406" y="135877"/>
                  </a:lnTo>
                  <a:close/>
                </a:path>
                <a:path w="5451475" h="164464">
                  <a:moveTo>
                    <a:pt x="1489583" y="79324"/>
                  </a:moveTo>
                  <a:lnTo>
                    <a:pt x="1345692" y="79324"/>
                  </a:lnTo>
                  <a:lnTo>
                    <a:pt x="1345692" y="96278"/>
                  </a:lnTo>
                  <a:lnTo>
                    <a:pt x="1407414" y="96278"/>
                  </a:lnTo>
                  <a:lnTo>
                    <a:pt x="1407414" y="126250"/>
                  </a:lnTo>
                  <a:lnTo>
                    <a:pt x="1427734" y="126250"/>
                  </a:lnTo>
                  <a:lnTo>
                    <a:pt x="1427734" y="96278"/>
                  </a:lnTo>
                  <a:lnTo>
                    <a:pt x="1489583" y="96278"/>
                  </a:lnTo>
                  <a:lnTo>
                    <a:pt x="1489583" y="79324"/>
                  </a:lnTo>
                  <a:close/>
                </a:path>
                <a:path w="5451475" h="164464">
                  <a:moveTo>
                    <a:pt x="1685798" y="16789"/>
                  </a:moveTo>
                  <a:lnTo>
                    <a:pt x="1580388" y="16789"/>
                  </a:lnTo>
                  <a:lnTo>
                    <a:pt x="1580388" y="33426"/>
                  </a:lnTo>
                  <a:lnTo>
                    <a:pt x="1665478" y="33426"/>
                  </a:lnTo>
                  <a:lnTo>
                    <a:pt x="1665478" y="54165"/>
                  </a:lnTo>
                  <a:lnTo>
                    <a:pt x="1665262" y="65595"/>
                  </a:lnTo>
                  <a:lnTo>
                    <a:pt x="1664627" y="77317"/>
                  </a:lnTo>
                  <a:lnTo>
                    <a:pt x="1663573" y="89560"/>
                  </a:lnTo>
                  <a:lnTo>
                    <a:pt x="1662163" y="101574"/>
                  </a:lnTo>
                  <a:lnTo>
                    <a:pt x="1682102" y="103022"/>
                  </a:lnTo>
                  <a:lnTo>
                    <a:pt x="1683727" y="89306"/>
                  </a:lnTo>
                  <a:lnTo>
                    <a:pt x="1684858" y="76136"/>
                  </a:lnTo>
                  <a:lnTo>
                    <a:pt x="1685556" y="62763"/>
                  </a:lnTo>
                  <a:lnTo>
                    <a:pt x="1685709" y="54165"/>
                  </a:lnTo>
                  <a:lnTo>
                    <a:pt x="1685798" y="16789"/>
                  </a:lnTo>
                  <a:close/>
                </a:path>
                <a:path w="5451475" h="164464">
                  <a:moveTo>
                    <a:pt x="1705991" y="119507"/>
                  </a:moveTo>
                  <a:lnTo>
                    <a:pt x="1633601" y="119507"/>
                  </a:lnTo>
                  <a:lnTo>
                    <a:pt x="1633601" y="67830"/>
                  </a:lnTo>
                  <a:lnTo>
                    <a:pt x="1613281" y="67830"/>
                  </a:lnTo>
                  <a:lnTo>
                    <a:pt x="1613281" y="119507"/>
                  </a:lnTo>
                  <a:lnTo>
                    <a:pt x="1562100" y="119507"/>
                  </a:lnTo>
                  <a:lnTo>
                    <a:pt x="1562100" y="136461"/>
                  </a:lnTo>
                  <a:lnTo>
                    <a:pt x="1705991" y="136461"/>
                  </a:lnTo>
                  <a:lnTo>
                    <a:pt x="1705991" y="119507"/>
                  </a:lnTo>
                  <a:close/>
                </a:path>
                <a:path w="5451475" h="164464">
                  <a:moveTo>
                    <a:pt x="1809623" y="84302"/>
                  </a:moveTo>
                  <a:lnTo>
                    <a:pt x="1807578" y="71120"/>
                  </a:lnTo>
                  <a:lnTo>
                    <a:pt x="1807083" y="67830"/>
                  </a:lnTo>
                  <a:lnTo>
                    <a:pt x="1801241" y="69329"/>
                  </a:lnTo>
                  <a:lnTo>
                    <a:pt x="1751965" y="71120"/>
                  </a:lnTo>
                  <a:lnTo>
                    <a:pt x="1751965" y="54965"/>
                  </a:lnTo>
                  <a:lnTo>
                    <a:pt x="1803654" y="54965"/>
                  </a:lnTo>
                  <a:lnTo>
                    <a:pt x="1803654" y="8115"/>
                  </a:lnTo>
                  <a:lnTo>
                    <a:pt x="1732280" y="8115"/>
                  </a:lnTo>
                  <a:lnTo>
                    <a:pt x="1732280" y="24511"/>
                  </a:lnTo>
                  <a:lnTo>
                    <a:pt x="1783842" y="24511"/>
                  </a:lnTo>
                  <a:lnTo>
                    <a:pt x="1783842" y="39217"/>
                  </a:lnTo>
                  <a:lnTo>
                    <a:pt x="1732280" y="39217"/>
                  </a:lnTo>
                  <a:lnTo>
                    <a:pt x="1732280" y="87591"/>
                  </a:lnTo>
                  <a:lnTo>
                    <a:pt x="1776831" y="87464"/>
                  </a:lnTo>
                  <a:lnTo>
                    <a:pt x="1801088" y="85559"/>
                  </a:lnTo>
                  <a:lnTo>
                    <a:pt x="1809623" y="84302"/>
                  </a:lnTo>
                  <a:close/>
                </a:path>
                <a:path w="5451475" h="164464">
                  <a:moveTo>
                    <a:pt x="1855724" y="2654"/>
                  </a:moveTo>
                  <a:lnTo>
                    <a:pt x="1835912" y="2654"/>
                  </a:lnTo>
                  <a:lnTo>
                    <a:pt x="1835912" y="23545"/>
                  </a:lnTo>
                  <a:lnTo>
                    <a:pt x="1812290" y="23545"/>
                  </a:lnTo>
                  <a:lnTo>
                    <a:pt x="1812290" y="39535"/>
                  </a:lnTo>
                  <a:lnTo>
                    <a:pt x="1835912" y="39535"/>
                  </a:lnTo>
                  <a:lnTo>
                    <a:pt x="1835912" y="55130"/>
                  </a:lnTo>
                  <a:lnTo>
                    <a:pt x="1812290" y="55130"/>
                  </a:lnTo>
                  <a:lnTo>
                    <a:pt x="1812290" y="71120"/>
                  </a:lnTo>
                  <a:lnTo>
                    <a:pt x="1835912" y="71120"/>
                  </a:lnTo>
                  <a:lnTo>
                    <a:pt x="1835912" y="92011"/>
                  </a:lnTo>
                  <a:lnTo>
                    <a:pt x="1855724" y="92011"/>
                  </a:lnTo>
                  <a:lnTo>
                    <a:pt x="1855724" y="2654"/>
                  </a:lnTo>
                  <a:close/>
                </a:path>
                <a:path w="5451475" h="164464">
                  <a:moveTo>
                    <a:pt x="1858645" y="125450"/>
                  </a:moveTo>
                  <a:lnTo>
                    <a:pt x="1838198" y="99047"/>
                  </a:lnTo>
                  <a:lnTo>
                    <a:pt x="1838198" y="130162"/>
                  </a:lnTo>
                  <a:lnTo>
                    <a:pt x="1835531" y="133832"/>
                  </a:lnTo>
                  <a:lnTo>
                    <a:pt x="1830324" y="136461"/>
                  </a:lnTo>
                  <a:lnTo>
                    <a:pt x="1824990" y="139090"/>
                  </a:lnTo>
                  <a:lnTo>
                    <a:pt x="1817370" y="140398"/>
                  </a:lnTo>
                  <a:lnTo>
                    <a:pt x="1797431" y="140398"/>
                  </a:lnTo>
                  <a:lnTo>
                    <a:pt x="1789938" y="139077"/>
                  </a:lnTo>
                  <a:lnTo>
                    <a:pt x="1779524" y="133769"/>
                  </a:lnTo>
                  <a:lnTo>
                    <a:pt x="1776882" y="130162"/>
                  </a:lnTo>
                  <a:lnTo>
                    <a:pt x="1776857" y="120789"/>
                  </a:lnTo>
                  <a:lnTo>
                    <a:pt x="1779397" y="117119"/>
                  </a:lnTo>
                  <a:lnTo>
                    <a:pt x="1784604" y="114439"/>
                  </a:lnTo>
                  <a:lnTo>
                    <a:pt x="1789684" y="111760"/>
                  </a:lnTo>
                  <a:lnTo>
                    <a:pt x="1797304" y="110426"/>
                  </a:lnTo>
                  <a:lnTo>
                    <a:pt x="1817624" y="110426"/>
                  </a:lnTo>
                  <a:lnTo>
                    <a:pt x="1825244" y="111772"/>
                  </a:lnTo>
                  <a:lnTo>
                    <a:pt x="1835658" y="117182"/>
                  </a:lnTo>
                  <a:lnTo>
                    <a:pt x="1838159" y="120789"/>
                  </a:lnTo>
                  <a:lnTo>
                    <a:pt x="1838198" y="130162"/>
                  </a:lnTo>
                  <a:lnTo>
                    <a:pt x="1838198" y="99047"/>
                  </a:lnTo>
                  <a:lnTo>
                    <a:pt x="1837690" y="98780"/>
                  </a:lnTo>
                  <a:lnTo>
                    <a:pt x="1828965" y="96050"/>
                  </a:lnTo>
                  <a:lnTo>
                    <a:pt x="1818881" y="94411"/>
                  </a:lnTo>
                  <a:lnTo>
                    <a:pt x="1807464" y="93865"/>
                  </a:lnTo>
                  <a:lnTo>
                    <a:pt x="1796046" y="94411"/>
                  </a:lnTo>
                  <a:lnTo>
                    <a:pt x="1759800" y="112661"/>
                  </a:lnTo>
                  <a:lnTo>
                    <a:pt x="1756410" y="125450"/>
                  </a:lnTo>
                  <a:lnTo>
                    <a:pt x="1757235" y="132219"/>
                  </a:lnTo>
                  <a:lnTo>
                    <a:pt x="1795970" y="156502"/>
                  </a:lnTo>
                  <a:lnTo>
                    <a:pt x="1807464" y="157035"/>
                  </a:lnTo>
                  <a:lnTo>
                    <a:pt x="1818957" y="156502"/>
                  </a:lnTo>
                  <a:lnTo>
                    <a:pt x="1853603" y="140398"/>
                  </a:lnTo>
                  <a:lnTo>
                    <a:pt x="1855292" y="138239"/>
                  </a:lnTo>
                  <a:lnTo>
                    <a:pt x="1857806" y="132194"/>
                  </a:lnTo>
                  <a:lnTo>
                    <a:pt x="1858645" y="125450"/>
                  </a:lnTo>
                  <a:close/>
                </a:path>
                <a:path w="5451475" h="164464">
                  <a:moveTo>
                    <a:pt x="1980565" y="104559"/>
                  </a:moveTo>
                  <a:lnTo>
                    <a:pt x="1973249" y="100672"/>
                  </a:lnTo>
                  <a:lnTo>
                    <a:pt x="1966366" y="95567"/>
                  </a:lnTo>
                  <a:lnTo>
                    <a:pt x="1959914" y="89255"/>
                  </a:lnTo>
                  <a:lnTo>
                    <a:pt x="1954352" y="82296"/>
                  </a:lnTo>
                  <a:lnTo>
                    <a:pt x="1953895" y="81724"/>
                  </a:lnTo>
                  <a:lnTo>
                    <a:pt x="1942211" y="32626"/>
                  </a:lnTo>
                  <a:lnTo>
                    <a:pt x="1975104" y="32626"/>
                  </a:lnTo>
                  <a:lnTo>
                    <a:pt x="1975104" y="15671"/>
                  </a:lnTo>
                  <a:lnTo>
                    <a:pt x="1888490" y="15671"/>
                  </a:lnTo>
                  <a:lnTo>
                    <a:pt x="1888490" y="32626"/>
                  </a:lnTo>
                  <a:lnTo>
                    <a:pt x="1922145" y="32626"/>
                  </a:lnTo>
                  <a:lnTo>
                    <a:pt x="1922145" y="49580"/>
                  </a:lnTo>
                  <a:lnTo>
                    <a:pt x="1903679" y="92710"/>
                  </a:lnTo>
                  <a:lnTo>
                    <a:pt x="1882775" y="109461"/>
                  </a:lnTo>
                  <a:lnTo>
                    <a:pt x="1897634" y="122313"/>
                  </a:lnTo>
                  <a:lnTo>
                    <a:pt x="1925167" y="93776"/>
                  </a:lnTo>
                  <a:lnTo>
                    <a:pt x="1932305" y="82296"/>
                  </a:lnTo>
                  <a:lnTo>
                    <a:pt x="1938413" y="91973"/>
                  </a:lnTo>
                  <a:lnTo>
                    <a:pt x="1946287" y="101371"/>
                  </a:lnTo>
                  <a:lnTo>
                    <a:pt x="1955888" y="110490"/>
                  </a:lnTo>
                  <a:lnTo>
                    <a:pt x="1967230" y="119341"/>
                  </a:lnTo>
                  <a:lnTo>
                    <a:pt x="1980565" y="104559"/>
                  </a:lnTo>
                  <a:close/>
                </a:path>
                <a:path w="5451475" h="164464">
                  <a:moveTo>
                    <a:pt x="2034413" y="62204"/>
                  </a:moveTo>
                  <a:lnTo>
                    <a:pt x="2010156" y="62204"/>
                  </a:lnTo>
                  <a:lnTo>
                    <a:pt x="2010156" y="2654"/>
                  </a:lnTo>
                  <a:lnTo>
                    <a:pt x="1990090" y="2654"/>
                  </a:lnTo>
                  <a:lnTo>
                    <a:pt x="1990090" y="157683"/>
                  </a:lnTo>
                  <a:lnTo>
                    <a:pt x="2010156" y="157683"/>
                  </a:lnTo>
                  <a:lnTo>
                    <a:pt x="2010156" y="79159"/>
                  </a:lnTo>
                  <a:lnTo>
                    <a:pt x="2034413" y="79159"/>
                  </a:lnTo>
                  <a:lnTo>
                    <a:pt x="2034413" y="62204"/>
                  </a:lnTo>
                  <a:close/>
                </a:path>
                <a:path w="5451475" h="164464">
                  <a:moveTo>
                    <a:pt x="2190623" y="119989"/>
                  </a:moveTo>
                  <a:lnTo>
                    <a:pt x="2128774" y="119989"/>
                  </a:lnTo>
                  <a:lnTo>
                    <a:pt x="2128774" y="98285"/>
                  </a:lnTo>
                  <a:lnTo>
                    <a:pt x="2173732" y="98285"/>
                  </a:lnTo>
                  <a:lnTo>
                    <a:pt x="2173732" y="81648"/>
                  </a:lnTo>
                  <a:lnTo>
                    <a:pt x="2087372" y="81648"/>
                  </a:lnTo>
                  <a:lnTo>
                    <a:pt x="2087372" y="64528"/>
                  </a:lnTo>
                  <a:lnTo>
                    <a:pt x="2169541" y="64528"/>
                  </a:lnTo>
                  <a:lnTo>
                    <a:pt x="2169541" y="16154"/>
                  </a:lnTo>
                  <a:lnTo>
                    <a:pt x="2067560" y="16154"/>
                  </a:lnTo>
                  <a:lnTo>
                    <a:pt x="2067560" y="32791"/>
                  </a:lnTo>
                  <a:lnTo>
                    <a:pt x="2149348" y="32791"/>
                  </a:lnTo>
                  <a:lnTo>
                    <a:pt x="2149348" y="48374"/>
                  </a:lnTo>
                  <a:lnTo>
                    <a:pt x="2067179" y="48374"/>
                  </a:lnTo>
                  <a:lnTo>
                    <a:pt x="2067179" y="98285"/>
                  </a:lnTo>
                  <a:lnTo>
                    <a:pt x="2108708" y="98285"/>
                  </a:lnTo>
                  <a:lnTo>
                    <a:pt x="2108708" y="119989"/>
                  </a:lnTo>
                  <a:lnTo>
                    <a:pt x="2046732" y="119989"/>
                  </a:lnTo>
                  <a:lnTo>
                    <a:pt x="2046732" y="136779"/>
                  </a:lnTo>
                  <a:lnTo>
                    <a:pt x="2190623" y="136779"/>
                  </a:lnTo>
                  <a:lnTo>
                    <a:pt x="2190623" y="119989"/>
                  </a:lnTo>
                  <a:close/>
                </a:path>
                <a:path w="5451475" h="164464">
                  <a:moveTo>
                    <a:pt x="2355088" y="62204"/>
                  </a:moveTo>
                  <a:lnTo>
                    <a:pt x="2321433" y="41071"/>
                  </a:lnTo>
                  <a:lnTo>
                    <a:pt x="2317877" y="33401"/>
                  </a:lnTo>
                  <a:lnTo>
                    <a:pt x="2317877" y="23063"/>
                  </a:lnTo>
                  <a:lnTo>
                    <a:pt x="2349119" y="23063"/>
                  </a:lnTo>
                  <a:lnTo>
                    <a:pt x="2349119" y="6261"/>
                  </a:lnTo>
                  <a:lnTo>
                    <a:pt x="2265807" y="6261"/>
                  </a:lnTo>
                  <a:lnTo>
                    <a:pt x="2265807" y="23063"/>
                  </a:lnTo>
                  <a:lnTo>
                    <a:pt x="2297684" y="23063"/>
                  </a:lnTo>
                  <a:lnTo>
                    <a:pt x="2297684" y="25552"/>
                  </a:lnTo>
                  <a:lnTo>
                    <a:pt x="2274151" y="61912"/>
                  </a:lnTo>
                  <a:lnTo>
                    <a:pt x="2259203" y="68795"/>
                  </a:lnTo>
                  <a:lnTo>
                    <a:pt x="2273173" y="82130"/>
                  </a:lnTo>
                  <a:lnTo>
                    <a:pt x="2305697" y="56527"/>
                  </a:lnTo>
                  <a:lnTo>
                    <a:pt x="2308479" y="51346"/>
                  </a:lnTo>
                  <a:lnTo>
                    <a:pt x="2315705" y="59143"/>
                  </a:lnTo>
                  <a:lnTo>
                    <a:pt x="2323884" y="65938"/>
                  </a:lnTo>
                  <a:lnTo>
                    <a:pt x="2332990" y="71755"/>
                  </a:lnTo>
                  <a:lnTo>
                    <a:pt x="2343023" y="76581"/>
                  </a:lnTo>
                  <a:lnTo>
                    <a:pt x="2355088" y="62204"/>
                  </a:lnTo>
                  <a:close/>
                </a:path>
                <a:path w="5451475" h="164464">
                  <a:moveTo>
                    <a:pt x="2390521" y="136779"/>
                  </a:moveTo>
                  <a:lnTo>
                    <a:pt x="2309368" y="136779"/>
                  </a:lnTo>
                  <a:lnTo>
                    <a:pt x="2309368" y="126250"/>
                  </a:lnTo>
                  <a:lnTo>
                    <a:pt x="2386584" y="126250"/>
                  </a:lnTo>
                  <a:lnTo>
                    <a:pt x="2386584" y="83337"/>
                  </a:lnTo>
                  <a:lnTo>
                    <a:pt x="2289302" y="83337"/>
                  </a:lnTo>
                  <a:lnTo>
                    <a:pt x="2289302" y="100215"/>
                  </a:lnTo>
                  <a:lnTo>
                    <a:pt x="2366518" y="100215"/>
                  </a:lnTo>
                  <a:lnTo>
                    <a:pt x="2366518" y="110261"/>
                  </a:lnTo>
                  <a:lnTo>
                    <a:pt x="2289302" y="110261"/>
                  </a:lnTo>
                  <a:lnTo>
                    <a:pt x="2289302" y="153733"/>
                  </a:lnTo>
                  <a:lnTo>
                    <a:pt x="2390521" y="153733"/>
                  </a:lnTo>
                  <a:lnTo>
                    <a:pt x="2390521" y="136779"/>
                  </a:lnTo>
                  <a:close/>
                </a:path>
                <a:path w="5451475" h="164464">
                  <a:moveTo>
                    <a:pt x="2410079" y="33274"/>
                  </a:moveTo>
                  <a:lnTo>
                    <a:pt x="2386584" y="33274"/>
                  </a:lnTo>
                  <a:lnTo>
                    <a:pt x="2386584" y="2171"/>
                  </a:lnTo>
                  <a:lnTo>
                    <a:pt x="2366518" y="2171"/>
                  </a:lnTo>
                  <a:lnTo>
                    <a:pt x="2366518" y="76746"/>
                  </a:lnTo>
                  <a:lnTo>
                    <a:pt x="2386584" y="76746"/>
                  </a:lnTo>
                  <a:lnTo>
                    <a:pt x="2386584" y="50228"/>
                  </a:lnTo>
                  <a:lnTo>
                    <a:pt x="2410079" y="50228"/>
                  </a:lnTo>
                  <a:lnTo>
                    <a:pt x="2410079" y="33274"/>
                  </a:lnTo>
                  <a:close/>
                </a:path>
                <a:path w="5451475" h="164464">
                  <a:moveTo>
                    <a:pt x="2559558" y="140081"/>
                  </a:moveTo>
                  <a:lnTo>
                    <a:pt x="2523032" y="128257"/>
                  </a:lnTo>
                  <a:lnTo>
                    <a:pt x="2504948" y="99568"/>
                  </a:lnTo>
                  <a:lnTo>
                    <a:pt x="2484882" y="99568"/>
                  </a:lnTo>
                  <a:lnTo>
                    <a:pt x="2484882" y="104876"/>
                  </a:lnTo>
                  <a:lnTo>
                    <a:pt x="2483942" y="110782"/>
                  </a:lnTo>
                  <a:lnTo>
                    <a:pt x="2452230" y="135978"/>
                  </a:lnTo>
                  <a:lnTo>
                    <a:pt x="2430145" y="140881"/>
                  </a:lnTo>
                  <a:lnTo>
                    <a:pt x="2442845" y="157200"/>
                  </a:lnTo>
                  <a:lnTo>
                    <a:pt x="2479814" y="141897"/>
                  </a:lnTo>
                  <a:lnTo>
                    <a:pt x="2494915" y="128257"/>
                  </a:lnTo>
                  <a:lnTo>
                    <a:pt x="2504071" y="137464"/>
                  </a:lnTo>
                  <a:lnTo>
                    <a:pt x="2515959" y="145338"/>
                  </a:lnTo>
                  <a:lnTo>
                    <a:pt x="2530551" y="151930"/>
                  </a:lnTo>
                  <a:lnTo>
                    <a:pt x="2547874" y="157200"/>
                  </a:lnTo>
                  <a:lnTo>
                    <a:pt x="2559558" y="140081"/>
                  </a:lnTo>
                  <a:close/>
                </a:path>
                <a:path w="5451475" h="164464">
                  <a:moveTo>
                    <a:pt x="2567051" y="77063"/>
                  </a:moveTo>
                  <a:lnTo>
                    <a:pt x="2505202" y="77063"/>
                  </a:lnTo>
                  <a:lnTo>
                    <a:pt x="2505202" y="61556"/>
                  </a:lnTo>
                  <a:lnTo>
                    <a:pt x="2545334" y="61556"/>
                  </a:lnTo>
                  <a:lnTo>
                    <a:pt x="2545334" y="44754"/>
                  </a:lnTo>
                  <a:lnTo>
                    <a:pt x="2545334" y="23063"/>
                  </a:lnTo>
                  <a:lnTo>
                    <a:pt x="2545334" y="6261"/>
                  </a:lnTo>
                  <a:lnTo>
                    <a:pt x="2525268" y="6261"/>
                  </a:lnTo>
                  <a:lnTo>
                    <a:pt x="2525268" y="23063"/>
                  </a:lnTo>
                  <a:lnTo>
                    <a:pt x="2525268" y="44754"/>
                  </a:lnTo>
                  <a:lnTo>
                    <a:pt x="2464943" y="44754"/>
                  </a:lnTo>
                  <a:lnTo>
                    <a:pt x="2464943" y="23063"/>
                  </a:lnTo>
                  <a:lnTo>
                    <a:pt x="2525268" y="23063"/>
                  </a:lnTo>
                  <a:lnTo>
                    <a:pt x="2525268" y="6261"/>
                  </a:lnTo>
                  <a:lnTo>
                    <a:pt x="2444877" y="6261"/>
                  </a:lnTo>
                  <a:lnTo>
                    <a:pt x="2444877" y="61556"/>
                  </a:lnTo>
                  <a:lnTo>
                    <a:pt x="2484882" y="61556"/>
                  </a:lnTo>
                  <a:lnTo>
                    <a:pt x="2484882" y="77063"/>
                  </a:lnTo>
                  <a:lnTo>
                    <a:pt x="2423160" y="77063"/>
                  </a:lnTo>
                  <a:lnTo>
                    <a:pt x="2423160" y="94030"/>
                  </a:lnTo>
                  <a:lnTo>
                    <a:pt x="2567051" y="94030"/>
                  </a:lnTo>
                  <a:lnTo>
                    <a:pt x="2567051" y="77063"/>
                  </a:lnTo>
                  <a:close/>
                </a:path>
                <a:path w="5451475" h="164464">
                  <a:moveTo>
                    <a:pt x="2690368" y="94513"/>
                  </a:moveTo>
                  <a:lnTo>
                    <a:pt x="2689021" y="80048"/>
                  </a:lnTo>
                  <a:lnTo>
                    <a:pt x="2688844" y="78028"/>
                  </a:lnTo>
                  <a:lnTo>
                    <a:pt x="2683243" y="78460"/>
                  </a:lnTo>
                  <a:lnTo>
                    <a:pt x="2674658" y="78943"/>
                  </a:lnTo>
                  <a:lnTo>
                    <a:pt x="2648585" y="80048"/>
                  </a:lnTo>
                  <a:lnTo>
                    <a:pt x="2648585" y="62763"/>
                  </a:lnTo>
                  <a:lnTo>
                    <a:pt x="2677287" y="62763"/>
                  </a:lnTo>
                  <a:lnTo>
                    <a:pt x="2677287" y="45808"/>
                  </a:lnTo>
                  <a:lnTo>
                    <a:pt x="2620264" y="45808"/>
                  </a:lnTo>
                  <a:lnTo>
                    <a:pt x="2620264" y="26835"/>
                  </a:lnTo>
                  <a:lnTo>
                    <a:pt x="2675763" y="26835"/>
                  </a:lnTo>
                  <a:lnTo>
                    <a:pt x="2675763" y="9880"/>
                  </a:lnTo>
                  <a:lnTo>
                    <a:pt x="2600452" y="9880"/>
                  </a:lnTo>
                  <a:lnTo>
                    <a:pt x="2600452" y="62763"/>
                  </a:lnTo>
                  <a:lnTo>
                    <a:pt x="2628519" y="62763"/>
                  </a:lnTo>
                  <a:lnTo>
                    <a:pt x="2628519" y="80530"/>
                  </a:lnTo>
                  <a:lnTo>
                    <a:pt x="2607818" y="81013"/>
                  </a:lnTo>
                  <a:lnTo>
                    <a:pt x="2584069" y="81165"/>
                  </a:lnTo>
                  <a:lnTo>
                    <a:pt x="2586609" y="98120"/>
                  </a:lnTo>
                  <a:lnTo>
                    <a:pt x="2647581" y="96583"/>
                  </a:lnTo>
                  <a:lnTo>
                    <a:pt x="2671241" y="95618"/>
                  </a:lnTo>
                  <a:lnTo>
                    <a:pt x="2690368" y="94513"/>
                  </a:lnTo>
                  <a:close/>
                </a:path>
                <a:path w="5451475" h="164464">
                  <a:moveTo>
                    <a:pt x="2716022" y="2654"/>
                  </a:moveTo>
                  <a:lnTo>
                    <a:pt x="2696210" y="2654"/>
                  </a:lnTo>
                  <a:lnTo>
                    <a:pt x="2696210" y="116687"/>
                  </a:lnTo>
                  <a:lnTo>
                    <a:pt x="2716022" y="116687"/>
                  </a:lnTo>
                  <a:lnTo>
                    <a:pt x="2716022" y="2654"/>
                  </a:lnTo>
                  <a:close/>
                </a:path>
                <a:path w="5451475" h="164464">
                  <a:moveTo>
                    <a:pt x="2718562" y="137109"/>
                  </a:moveTo>
                  <a:lnTo>
                    <a:pt x="2634107" y="137109"/>
                  </a:lnTo>
                  <a:lnTo>
                    <a:pt x="2634107" y="105524"/>
                  </a:lnTo>
                  <a:lnTo>
                    <a:pt x="2614041" y="105524"/>
                  </a:lnTo>
                  <a:lnTo>
                    <a:pt x="2614041" y="154063"/>
                  </a:lnTo>
                  <a:lnTo>
                    <a:pt x="2718562" y="154063"/>
                  </a:lnTo>
                  <a:lnTo>
                    <a:pt x="2718562" y="137109"/>
                  </a:lnTo>
                  <a:close/>
                </a:path>
                <a:path w="5451475" h="164464">
                  <a:moveTo>
                    <a:pt x="2879471" y="106641"/>
                  </a:moveTo>
                  <a:lnTo>
                    <a:pt x="2851607" y="67195"/>
                  </a:lnTo>
                  <a:lnTo>
                    <a:pt x="2849753" y="49580"/>
                  </a:lnTo>
                  <a:lnTo>
                    <a:pt x="2849753" y="13182"/>
                  </a:lnTo>
                  <a:lnTo>
                    <a:pt x="2830449" y="13182"/>
                  </a:lnTo>
                  <a:lnTo>
                    <a:pt x="2828379" y="68681"/>
                  </a:lnTo>
                  <a:lnTo>
                    <a:pt x="2797429" y="111633"/>
                  </a:lnTo>
                  <a:lnTo>
                    <a:pt x="2811780" y="124650"/>
                  </a:lnTo>
                  <a:lnTo>
                    <a:pt x="2837688" y="95097"/>
                  </a:lnTo>
                  <a:lnTo>
                    <a:pt x="2840101" y="89369"/>
                  </a:lnTo>
                  <a:lnTo>
                    <a:pt x="2844812" y="97777"/>
                  </a:lnTo>
                  <a:lnTo>
                    <a:pt x="2850591" y="105791"/>
                  </a:lnTo>
                  <a:lnTo>
                    <a:pt x="2857436" y="113398"/>
                  </a:lnTo>
                  <a:lnTo>
                    <a:pt x="2865374" y="120624"/>
                  </a:lnTo>
                  <a:lnTo>
                    <a:pt x="2879471" y="106641"/>
                  </a:lnTo>
                  <a:close/>
                </a:path>
                <a:path w="5451475" h="164464">
                  <a:moveTo>
                    <a:pt x="2904617" y="5778"/>
                  </a:moveTo>
                  <a:lnTo>
                    <a:pt x="2884678" y="5778"/>
                  </a:lnTo>
                  <a:lnTo>
                    <a:pt x="2884678" y="51346"/>
                  </a:lnTo>
                  <a:lnTo>
                    <a:pt x="2862326" y="51346"/>
                  </a:lnTo>
                  <a:lnTo>
                    <a:pt x="2862326" y="68313"/>
                  </a:lnTo>
                  <a:lnTo>
                    <a:pt x="2884678" y="68313"/>
                  </a:lnTo>
                  <a:lnTo>
                    <a:pt x="2884678" y="153098"/>
                  </a:lnTo>
                  <a:lnTo>
                    <a:pt x="2904617" y="153098"/>
                  </a:lnTo>
                  <a:lnTo>
                    <a:pt x="2904617" y="5778"/>
                  </a:lnTo>
                  <a:close/>
                </a:path>
                <a:path w="5451475" h="164464">
                  <a:moveTo>
                    <a:pt x="2936113" y="2654"/>
                  </a:moveTo>
                  <a:lnTo>
                    <a:pt x="2916047" y="2654"/>
                  </a:lnTo>
                  <a:lnTo>
                    <a:pt x="2916047" y="157683"/>
                  </a:lnTo>
                  <a:lnTo>
                    <a:pt x="2936113" y="157683"/>
                  </a:lnTo>
                  <a:lnTo>
                    <a:pt x="2936113" y="2654"/>
                  </a:lnTo>
                  <a:close/>
                </a:path>
                <a:path w="5451475" h="164464">
                  <a:moveTo>
                    <a:pt x="3061589" y="75857"/>
                  </a:moveTo>
                  <a:lnTo>
                    <a:pt x="3026054" y="49822"/>
                  </a:lnTo>
                  <a:lnTo>
                    <a:pt x="3023108" y="37363"/>
                  </a:lnTo>
                  <a:lnTo>
                    <a:pt x="3023108" y="33756"/>
                  </a:lnTo>
                  <a:lnTo>
                    <a:pt x="3057144" y="33756"/>
                  </a:lnTo>
                  <a:lnTo>
                    <a:pt x="3057144" y="17272"/>
                  </a:lnTo>
                  <a:lnTo>
                    <a:pt x="3023108" y="17272"/>
                  </a:lnTo>
                  <a:lnTo>
                    <a:pt x="3023108" y="482"/>
                  </a:lnTo>
                  <a:lnTo>
                    <a:pt x="3002915" y="482"/>
                  </a:lnTo>
                  <a:lnTo>
                    <a:pt x="3002915" y="17272"/>
                  </a:lnTo>
                  <a:lnTo>
                    <a:pt x="2968625" y="17272"/>
                  </a:lnTo>
                  <a:lnTo>
                    <a:pt x="2968625" y="33756"/>
                  </a:lnTo>
                  <a:lnTo>
                    <a:pt x="3002661" y="33756"/>
                  </a:lnTo>
                  <a:lnTo>
                    <a:pt x="3002610" y="37363"/>
                  </a:lnTo>
                  <a:lnTo>
                    <a:pt x="2980410" y="73037"/>
                  </a:lnTo>
                  <a:lnTo>
                    <a:pt x="2964434" y="81330"/>
                  </a:lnTo>
                  <a:lnTo>
                    <a:pt x="2978023" y="94830"/>
                  </a:lnTo>
                  <a:lnTo>
                    <a:pt x="3010281" y="69037"/>
                  </a:lnTo>
                  <a:lnTo>
                    <a:pt x="3013456" y="63563"/>
                  </a:lnTo>
                  <a:lnTo>
                    <a:pt x="3017012" y="68554"/>
                  </a:lnTo>
                  <a:lnTo>
                    <a:pt x="3022358" y="73761"/>
                  </a:lnTo>
                  <a:lnTo>
                    <a:pt x="3029458" y="79121"/>
                  </a:lnTo>
                  <a:lnTo>
                    <a:pt x="3036443" y="84505"/>
                  </a:lnTo>
                  <a:lnTo>
                    <a:pt x="3043301" y="88480"/>
                  </a:lnTo>
                  <a:lnTo>
                    <a:pt x="3049778" y="91046"/>
                  </a:lnTo>
                  <a:lnTo>
                    <a:pt x="3061589" y="75857"/>
                  </a:lnTo>
                  <a:close/>
                </a:path>
                <a:path w="5451475" h="164464">
                  <a:moveTo>
                    <a:pt x="3095371" y="99250"/>
                  </a:moveTo>
                  <a:lnTo>
                    <a:pt x="2991993" y="99250"/>
                  </a:lnTo>
                  <a:lnTo>
                    <a:pt x="2991993" y="116205"/>
                  </a:lnTo>
                  <a:lnTo>
                    <a:pt x="3075305" y="116205"/>
                  </a:lnTo>
                  <a:lnTo>
                    <a:pt x="3075305" y="157683"/>
                  </a:lnTo>
                  <a:lnTo>
                    <a:pt x="3095371" y="157683"/>
                  </a:lnTo>
                  <a:lnTo>
                    <a:pt x="3095371" y="99250"/>
                  </a:lnTo>
                  <a:close/>
                </a:path>
                <a:path w="5451475" h="164464">
                  <a:moveTo>
                    <a:pt x="3095371" y="2654"/>
                  </a:moveTo>
                  <a:lnTo>
                    <a:pt x="3075559" y="2654"/>
                  </a:lnTo>
                  <a:lnTo>
                    <a:pt x="3075559" y="43154"/>
                  </a:lnTo>
                  <a:lnTo>
                    <a:pt x="3046730" y="43154"/>
                  </a:lnTo>
                  <a:lnTo>
                    <a:pt x="3046730" y="59626"/>
                  </a:lnTo>
                  <a:lnTo>
                    <a:pt x="3075559" y="59626"/>
                  </a:lnTo>
                  <a:lnTo>
                    <a:pt x="3075559" y="92659"/>
                  </a:lnTo>
                  <a:lnTo>
                    <a:pt x="3095371" y="92659"/>
                  </a:lnTo>
                  <a:lnTo>
                    <a:pt x="3095371" y="2654"/>
                  </a:lnTo>
                  <a:close/>
                </a:path>
                <a:path w="5451475" h="164464">
                  <a:moveTo>
                    <a:pt x="3249549" y="53035"/>
                  </a:moveTo>
                  <a:lnTo>
                    <a:pt x="3228975" y="20777"/>
                  </a:lnTo>
                  <a:lnTo>
                    <a:pt x="3228975" y="45910"/>
                  </a:lnTo>
                  <a:lnTo>
                    <a:pt x="3228937" y="60274"/>
                  </a:lnTo>
                  <a:lnTo>
                    <a:pt x="3226054" y="65900"/>
                  </a:lnTo>
                  <a:lnTo>
                    <a:pt x="3220021" y="70116"/>
                  </a:lnTo>
                  <a:lnTo>
                    <a:pt x="3214243" y="74256"/>
                  </a:lnTo>
                  <a:lnTo>
                    <a:pt x="3206242" y="76339"/>
                  </a:lnTo>
                  <a:lnTo>
                    <a:pt x="3186049" y="76339"/>
                  </a:lnTo>
                  <a:lnTo>
                    <a:pt x="3178022" y="74256"/>
                  </a:lnTo>
                  <a:lnTo>
                    <a:pt x="3172015" y="70078"/>
                  </a:lnTo>
                  <a:lnTo>
                    <a:pt x="3166237" y="65963"/>
                  </a:lnTo>
                  <a:lnTo>
                    <a:pt x="3163189" y="60274"/>
                  </a:lnTo>
                  <a:lnTo>
                    <a:pt x="3163189" y="45910"/>
                  </a:lnTo>
                  <a:lnTo>
                    <a:pt x="3166237" y="40259"/>
                  </a:lnTo>
                  <a:lnTo>
                    <a:pt x="3172079" y="36080"/>
                  </a:lnTo>
                  <a:lnTo>
                    <a:pt x="3178048" y="31902"/>
                  </a:lnTo>
                  <a:lnTo>
                    <a:pt x="3186049" y="29806"/>
                  </a:lnTo>
                  <a:lnTo>
                    <a:pt x="3206242" y="29806"/>
                  </a:lnTo>
                  <a:lnTo>
                    <a:pt x="3214243" y="31902"/>
                  </a:lnTo>
                  <a:lnTo>
                    <a:pt x="3220212" y="36080"/>
                  </a:lnTo>
                  <a:lnTo>
                    <a:pt x="3226054" y="40259"/>
                  </a:lnTo>
                  <a:lnTo>
                    <a:pt x="3228975" y="45910"/>
                  </a:lnTo>
                  <a:lnTo>
                    <a:pt x="3228975" y="20777"/>
                  </a:lnTo>
                  <a:lnTo>
                    <a:pt x="3226257" y="19189"/>
                  </a:lnTo>
                  <a:lnTo>
                    <a:pt x="3217202" y="15862"/>
                  </a:lnTo>
                  <a:lnTo>
                    <a:pt x="3207169" y="13855"/>
                  </a:lnTo>
                  <a:lnTo>
                    <a:pt x="3196209" y="13182"/>
                  </a:lnTo>
                  <a:lnTo>
                    <a:pt x="3185083" y="13855"/>
                  </a:lnTo>
                  <a:lnTo>
                    <a:pt x="3146399" y="36512"/>
                  </a:lnTo>
                  <a:lnTo>
                    <a:pt x="3142615" y="53035"/>
                  </a:lnTo>
                  <a:lnTo>
                    <a:pt x="3143554" y="61836"/>
                  </a:lnTo>
                  <a:lnTo>
                    <a:pt x="3175076" y="90309"/>
                  </a:lnTo>
                  <a:lnTo>
                    <a:pt x="3196209" y="92976"/>
                  </a:lnTo>
                  <a:lnTo>
                    <a:pt x="3207232" y="92316"/>
                  </a:lnTo>
                  <a:lnTo>
                    <a:pt x="3241103" y="76339"/>
                  </a:lnTo>
                  <a:lnTo>
                    <a:pt x="3245751" y="69646"/>
                  </a:lnTo>
                  <a:lnTo>
                    <a:pt x="3248596" y="61836"/>
                  </a:lnTo>
                  <a:lnTo>
                    <a:pt x="3249549" y="53035"/>
                  </a:lnTo>
                  <a:close/>
                </a:path>
                <a:path w="5451475" h="164464">
                  <a:moveTo>
                    <a:pt x="3268091" y="118541"/>
                  </a:moveTo>
                  <a:lnTo>
                    <a:pt x="3124200" y="118541"/>
                  </a:lnTo>
                  <a:lnTo>
                    <a:pt x="3124200" y="135178"/>
                  </a:lnTo>
                  <a:lnTo>
                    <a:pt x="3268091" y="135178"/>
                  </a:lnTo>
                  <a:lnTo>
                    <a:pt x="3268091" y="118541"/>
                  </a:lnTo>
                  <a:close/>
                </a:path>
                <a:path w="5451475" h="164464">
                  <a:moveTo>
                    <a:pt x="3429635" y="119989"/>
                  </a:moveTo>
                  <a:lnTo>
                    <a:pt x="3367786" y="119989"/>
                  </a:lnTo>
                  <a:lnTo>
                    <a:pt x="3367786" y="98285"/>
                  </a:lnTo>
                  <a:lnTo>
                    <a:pt x="3412744" y="98285"/>
                  </a:lnTo>
                  <a:lnTo>
                    <a:pt x="3412744" y="81648"/>
                  </a:lnTo>
                  <a:lnTo>
                    <a:pt x="3326384" y="81648"/>
                  </a:lnTo>
                  <a:lnTo>
                    <a:pt x="3326384" y="64528"/>
                  </a:lnTo>
                  <a:lnTo>
                    <a:pt x="3408553" y="64528"/>
                  </a:lnTo>
                  <a:lnTo>
                    <a:pt x="3408553" y="16154"/>
                  </a:lnTo>
                  <a:lnTo>
                    <a:pt x="3306572" y="16154"/>
                  </a:lnTo>
                  <a:lnTo>
                    <a:pt x="3306572" y="32791"/>
                  </a:lnTo>
                  <a:lnTo>
                    <a:pt x="3388360" y="32791"/>
                  </a:lnTo>
                  <a:lnTo>
                    <a:pt x="3388360" y="48374"/>
                  </a:lnTo>
                  <a:lnTo>
                    <a:pt x="3306191" y="48374"/>
                  </a:lnTo>
                  <a:lnTo>
                    <a:pt x="3306191" y="98285"/>
                  </a:lnTo>
                  <a:lnTo>
                    <a:pt x="3347720" y="98285"/>
                  </a:lnTo>
                  <a:lnTo>
                    <a:pt x="3347720" y="119989"/>
                  </a:lnTo>
                  <a:lnTo>
                    <a:pt x="3285744" y="119989"/>
                  </a:lnTo>
                  <a:lnTo>
                    <a:pt x="3285744" y="136779"/>
                  </a:lnTo>
                  <a:lnTo>
                    <a:pt x="3429635" y="136779"/>
                  </a:lnTo>
                  <a:lnTo>
                    <a:pt x="3429635" y="119989"/>
                  </a:lnTo>
                  <a:close/>
                </a:path>
                <a:path w="5451475" h="164464">
                  <a:moveTo>
                    <a:pt x="3535680" y="49898"/>
                  </a:moveTo>
                  <a:lnTo>
                    <a:pt x="3517582" y="15227"/>
                  </a:lnTo>
                  <a:lnTo>
                    <a:pt x="3515995" y="14427"/>
                  </a:lnTo>
                  <a:lnTo>
                    <a:pt x="3515995" y="57086"/>
                  </a:lnTo>
                  <a:lnTo>
                    <a:pt x="3513963" y="62877"/>
                  </a:lnTo>
                  <a:lnTo>
                    <a:pt x="3509899" y="67310"/>
                  </a:lnTo>
                  <a:lnTo>
                    <a:pt x="3505962" y="71729"/>
                  </a:lnTo>
                  <a:lnTo>
                    <a:pt x="3500628" y="73939"/>
                  </a:lnTo>
                  <a:lnTo>
                    <a:pt x="3487674" y="73939"/>
                  </a:lnTo>
                  <a:lnTo>
                    <a:pt x="3482467" y="71729"/>
                  </a:lnTo>
                  <a:lnTo>
                    <a:pt x="3478276" y="67310"/>
                  </a:lnTo>
                  <a:lnTo>
                    <a:pt x="3474212" y="62877"/>
                  </a:lnTo>
                  <a:lnTo>
                    <a:pt x="3472180" y="57086"/>
                  </a:lnTo>
                  <a:lnTo>
                    <a:pt x="3472180" y="42672"/>
                  </a:lnTo>
                  <a:lnTo>
                    <a:pt x="3474212" y="36830"/>
                  </a:lnTo>
                  <a:lnTo>
                    <a:pt x="3478276" y="32385"/>
                  </a:lnTo>
                  <a:lnTo>
                    <a:pt x="3482467" y="27940"/>
                  </a:lnTo>
                  <a:lnTo>
                    <a:pt x="3487674" y="25717"/>
                  </a:lnTo>
                  <a:lnTo>
                    <a:pt x="3500501" y="25717"/>
                  </a:lnTo>
                  <a:lnTo>
                    <a:pt x="3505835" y="27978"/>
                  </a:lnTo>
                  <a:lnTo>
                    <a:pt x="3513963" y="37033"/>
                  </a:lnTo>
                  <a:lnTo>
                    <a:pt x="3515931" y="42672"/>
                  </a:lnTo>
                  <a:lnTo>
                    <a:pt x="3515995" y="57086"/>
                  </a:lnTo>
                  <a:lnTo>
                    <a:pt x="3515995" y="14427"/>
                  </a:lnTo>
                  <a:lnTo>
                    <a:pt x="3510534" y="11633"/>
                  </a:lnTo>
                  <a:lnTo>
                    <a:pt x="3502723" y="9486"/>
                  </a:lnTo>
                  <a:lnTo>
                    <a:pt x="3494151" y="8763"/>
                  </a:lnTo>
                  <a:lnTo>
                    <a:pt x="3485502" y="9486"/>
                  </a:lnTo>
                  <a:lnTo>
                    <a:pt x="3455441" y="33464"/>
                  </a:lnTo>
                  <a:lnTo>
                    <a:pt x="3452495" y="49898"/>
                  </a:lnTo>
                  <a:lnTo>
                    <a:pt x="3453231" y="58508"/>
                  </a:lnTo>
                  <a:lnTo>
                    <a:pt x="3477679" y="88023"/>
                  </a:lnTo>
                  <a:lnTo>
                    <a:pt x="3494151" y="90893"/>
                  </a:lnTo>
                  <a:lnTo>
                    <a:pt x="3502723" y="90182"/>
                  </a:lnTo>
                  <a:lnTo>
                    <a:pt x="3532733" y="66230"/>
                  </a:lnTo>
                  <a:lnTo>
                    <a:pt x="3534930" y="58508"/>
                  </a:lnTo>
                  <a:lnTo>
                    <a:pt x="3535680" y="49898"/>
                  </a:lnTo>
                  <a:close/>
                </a:path>
                <a:path w="5451475" h="164464">
                  <a:moveTo>
                    <a:pt x="3577463" y="2654"/>
                  </a:moveTo>
                  <a:lnTo>
                    <a:pt x="3557778" y="2654"/>
                  </a:lnTo>
                  <a:lnTo>
                    <a:pt x="3557778" y="113068"/>
                  </a:lnTo>
                  <a:lnTo>
                    <a:pt x="3577463" y="113068"/>
                  </a:lnTo>
                  <a:lnTo>
                    <a:pt x="3577463" y="2654"/>
                  </a:lnTo>
                  <a:close/>
                </a:path>
                <a:path w="5451475" h="164464">
                  <a:moveTo>
                    <a:pt x="3580511" y="135331"/>
                  </a:moveTo>
                  <a:lnTo>
                    <a:pt x="3497707" y="135331"/>
                  </a:lnTo>
                  <a:lnTo>
                    <a:pt x="3497707" y="101104"/>
                  </a:lnTo>
                  <a:lnTo>
                    <a:pt x="3477514" y="101104"/>
                  </a:lnTo>
                  <a:lnTo>
                    <a:pt x="3477514" y="152298"/>
                  </a:lnTo>
                  <a:lnTo>
                    <a:pt x="3580511" y="152298"/>
                  </a:lnTo>
                  <a:lnTo>
                    <a:pt x="3580511" y="135331"/>
                  </a:lnTo>
                  <a:close/>
                </a:path>
                <a:path w="5451475" h="164464">
                  <a:moveTo>
                    <a:pt x="3698113" y="61963"/>
                  </a:moveTo>
                  <a:lnTo>
                    <a:pt x="3695916" y="57785"/>
                  </a:lnTo>
                  <a:lnTo>
                    <a:pt x="3694430" y="54940"/>
                  </a:lnTo>
                  <a:lnTo>
                    <a:pt x="3687191" y="49428"/>
                  </a:lnTo>
                  <a:lnTo>
                    <a:pt x="3681209" y="45808"/>
                  </a:lnTo>
                  <a:lnTo>
                    <a:pt x="3678047" y="44627"/>
                  </a:lnTo>
                  <a:lnTo>
                    <a:pt x="3678047" y="66509"/>
                  </a:lnTo>
                  <a:lnTo>
                    <a:pt x="3678047" y="74498"/>
                  </a:lnTo>
                  <a:lnTo>
                    <a:pt x="3676269" y="77673"/>
                  </a:lnTo>
                  <a:lnTo>
                    <a:pt x="3672840" y="79997"/>
                  </a:lnTo>
                  <a:lnTo>
                    <a:pt x="3669538" y="82334"/>
                  </a:lnTo>
                  <a:lnTo>
                    <a:pt x="3664458" y="83502"/>
                  </a:lnTo>
                  <a:lnTo>
                    <a:pt x="3651377" y="83502"/>
                  </a:lnTo>
                  <a:lnTo>
                    <a:pt x="3646424" y="82321"/>
                  </a:lnTo>
                  <a:lnTo>
                    <a:pt x="3643122" y="79959"/>
                  </a:lnTo>
                  <a:lnTo>
                    <a:pt x="3639693" y="77609"/>
                  </a:lnTo>
                  <a:lnTo>
                    <a:pt x="3638067" y="74498"/>
                  </a:lnTo>
                  <a:lnTo>
                    <a:pt x="3638067" y="66509"/>
                  </a:lnTo>
                  <a:lnTo>
                    <a:pt x="3639820" y="63474"/>
                  </a:lnTo>
                  <a:lnTo>
                    <a:pt x="3646678" y="58915"/>
                  </a:lnTo>
                  <a:lnTo>
                    <a:pt x="3651631" y="57785"/>
                  </a:lnTo>
                  <a:lnTo>
                    <a:pt x="3664331" y="57785"/>
                  </a:lnTo>
                  <a:lnTo>
                    <a:pt x="3669296" y="58915"/>
                  </a:lnTo>
                  <a:lnTo>
                    <a:pt x="3672713" y="61150"/>
                  </a:lnTo>
                  <a:lnTo>
                    <a:pt x="3676269" y="63411"/>
                  </a:lnTo>
                  <a:lnTo>
                    <a:pt x="3657854" y="41148"/>
                  </a:lnTo>
                  <a:lnTo>
                    <a:pt x="3649154" y="41668"/>
                  </a:lnTo>
                  <a:lnTo>
                    <a:pt x="3617849" y="79057"/>
                  </a:lnTo>
                  <a:lnTo>
                    <a:pt x="3621405" y="86093"/>
                  </a:lnTo>
                  <a:lnTo>
                    <a:pt x="3657727" y="99898"/>
                  </a:lnTo>
                  <a:lnTo>
                    <a:pt x="3666490" y="99377"/>
                  </a:lnTo>
                  <a:lnTo>
                    <a:pt x="3695750" y="83502"/>
                  </a:lnTo>
                  <a:lnTo>
                    <a:pt x="3698075" y="79057"/>
                  </a:lnTo>
                  <a:lnTo>
                    <a:pt x="3698113" y="61963"/>
                  </a:lnTo>
                  <a:close/>
                </a:path>
                <a:path w="5451475" h="164464">
                  <a:moveTo>
                    <a:pt x="3704971" y="17919"/>
                  </a:moveTo>
                  <a:lnTo>
                    <a:pt x="3667633" y="17919"/>
                  </a:lnTo>
                  <a:lnTo>
                    <a:pt x="3667633" y="482"/>
                  </a:lnTo>
                  <a:lnTo>
                    <a:pt x="3647313" y="482"/>
                  </a:lnTo>
                  <a:lnTo>
                    <a:pt x="3647313" y="17919"/>
                  </a:lnTo>
                  <a:lnTo>
                    <a:pt x="3609975" y="17919"/>
                  </a:lnTo>
                  <a:lnTo>
                    <a:pt x="3609975" y="34074"/>
                  </a:lnTo>
                  <a:lnTo>
                    <a:pt x="3704971" y="34074"/>
                  </a:lnTo>
                  <a:lnTo>
                    <a:pt x="3704971" y="17919"/>
                  </a:lnTo>
                  <a:close/>
                </a:path>
                <a:path w="5451475" h="164464">
                  <a:moveTo>
                    <a:pt x="3737991" y="135813"/>
                  </a:moveTo>
                  <a:lnTo>
                    <a:pt x="3654298" y="135813"/>
                  </a:lnTo>
                  <a:lnTo>
                    <a:pt x="3654298" y="106959"/>
                  </a:lnTo>
                  <a:lnTo>
                    <a:pt x="3633978" y="106959"/>
                  </a:lnTo>
                  <a:lnTo>
                    <a:pt x="3633978" y="152781"/>
                  </a:lnTo>
                  <a:lnTo>
                    <a:pt x="3737991" y="152781"/>
                  </a:lnTo>
                  <a:lnTo>
                    <a:pt x="3737991" y="135813"/>
                  </a:lnTo>
                  <a:close/>
                </a:path>
                <a:path w="5451475" h="164464">
                  <a:moveTo>
                    <a:pt x="3757295" y="53682"/>
                  </a:moveTo>
                  <a:lnTo>
                    <a:pt x="3733546" y="53682"/>
                  </a:lnTo>
                  <a:lnTo>
                    <a:pt x="3733546" y="2654"/>
                  </a:lnTo>
                  <a:lnTo>
                    <a:pt x="3713607" y="2654"/>
                  </a:lnTo>
                  <a:lnTo>
                    <a:pt x="3713607" y="115239"/>
                  </a:lnTo>
                  <a:lnTo>
                    <a:pt x="3733546" y="115239"/>
                  </a:lnTo>
                  <a:lnTo>
                    <a:pt x="3733546" y="70637"/>
                  </a:lnTo>
                  <a:lnTo>
                    <a:pt x="3757295" y="70637"/>
                  </a:lnTo>
                  <a:lnTo>
                    <a:pt x="3757295" y="53682"/>
                  </a:lnTo>
                  <a:close/>
                </a:path>
                <a:path w="5451475" h="164464">
                  <a:moveTo>
                    <a:pt x="3947414" y="16789"/>
                  </a:moveTo>
                  <a:lnTo>
                    <a:pt x="3842004" y="16789"/>
                  </a:lnTo>
                  <a:lnTo>
                    <a:pt x="3842004" y="33426"/>
                  </a:lnTo>
                  <a:lnTo>
                    <a:pt x="3927094" y="33426"/>
                  </a:lnTo>
                  <a:lnTo>
                    <a:pt x="3927094" y="54165"/>
                  </a:lnTo>
                  <a:lnTo>
                    <a:pt x="3926878" y="65595"/>
                  </a:lnTo>
                  <a:lnTo>
                    <a:pt x="3926243" y="77317"/>
                  </a:lnTo>
                  <a:lnTo>
                    <a:pt x="3925189" y="89560"/>
                  </a:lnTo>
                  <a:lnTo>
                    <a:pt x="3923792" y="101574"/>
                  </a:lnTo>
                  <a:lnTo>
                    <a:pt x="3943731" y="103022"/>
                  </a:lnTo>
                  <a:lnTo>
                    <a:pt x="3945344" y="89306"/>
                  </a:lnTo>
                  <a:lnTo>
                    <a:pt x="3946474" y="76136"/>
                  </a:lnTo>
                  <a:lnTo>
                    <a:pt x="3947172" y="62763"/>
                  </a:lnTo>
                  <a:lnTo>
                    <a:pt x="3947325" y="54165"/>
                  </a:lnTo>
                  <a:lnTo>
                    <a:pt x="3947414" y="16789"/>
                  </a:lnTo>
                  <a:close/>
                </a:path>
                <a:path w="5451475" h="164464">
                  <a:moveTo>
                    <a:pt x="3967607" y="119507"/>
                  </a:moveTo>
                  <a:lnTo>
                    <a:pt x="3895217" y="119507"/>
                  </a:lnTo>
                  <a:lnTo>
                    <a:pt x="3895217" y="67830"/>
                  </a:lnTo>
                  <a:lnTo>
                    <a:pt x="3874897" y="67830"/>
                  </a:lnTo>
                  <a:lnTo>
                    <a:pt x="3874897" y="119507"/>
                  </a:lnTo>
                  <a:lnTo>
                    <a:pt x="3823716" y="119507"/>
                  </a:lnTo>
                  <a:lnTo>
                    <a:pt x="3823716" y="136461"/>
                  </a:lnTo>
                  <a:lnTo>
                    <a:pt x="3967607" y="136461"/>
                  </a:lnTo>
                  <a:lnTo>
                    <a:pt x="3967607" y="119507"/>
                  </a:lnTo>
                  <a:close/>
                </a:path>
                <a:path w="5451475" h="164464">
                  <a:moveTo>
                    <a:pt x="4072890" y="54267"/>
                  </a:moveTo>
                  <a:lnTo>
                    <a:pt x="4071455" y="51676"/>
                  </a:lnTo>
                  <a:lnTo>
                    <a:pt x="4069334" y="47840"/>
                  </a:lnTo>
                  <a:lnTo>
                    <a:pt x="4062349" y="43078"/>
                  </a:lnTo>
                  <a:lnTo>
                    <a:pt x="4056634" y="39954"/>
                  </a:lnTo>
                  <a:lnTo>
                    <a:pt x="4053459" y="38887"/>
                  </a:lnTo>
                  <a:lnTo>
                    <a:pt x="4053459" y="65684"/>
                  </a:lnTo>
                  <a:lnTo>
                    <a:pt x="4051681" y="68313"/>
                  </a:lnTo>
                  <a:lnTo>
                    <a:pt x="4044823" y="72161"/>
                  </a:lnTo>
                  <a:lnTo>
                    <a:pt x="4040124" y="73126"/>
                  </a:lnTo>
                  <a:lnTo>
                    <a:pt x="4027932" y="73126"/>
                  </a:lnTo>
                  <a:lnTo>
                    <a:pt x="4014597" y="59194"/>
                  </a:lnTo>
                  <a:lnTo>
                    <a:pt x="4016248" y="56629"/>
                  </a:lnTo>
                  <a:lnTo>
                    <a:pt x="4019677" y="54648"/>
                  </a:lnTo>
                  <a:lnTo>
                    <a:pt x="4022979" y="52666"/>
                  </a:lnTo>
                  <a:lnTo>
                    <a:pt x="4027678" y="51676"/>
                  </a:lnTo>
                  <a:lnTo>
                    <a:pt x="4040251" y="51676"/>
                  </a:lnTo>
                  <a:lnTo>
                    <a:pt x="4044950" y="52679"/>
                  </a:lnTo>
                  <a:lnTo>
                    <a:pt x="4051808" y="56692"/>
                  </a:lnTo>
                  <a:lnTo>
                    <a:pt x="4053408" y="59194"/>
                  </a:lnTo>
                  <a:lnTo>
                    <a:pt x="4053459" y="65684"/>
                  </a:lnTo>
                  <a:lnTo>
                    <a:pt x="4053459" y="38887"/>
                  </a:lnTo>
                  <a:lnTo>
                    <a:pt x="4049992" y="37719"/>
                  </a:lnTo>
                  <a:lnTo>
                    <a:pt x="4042448" y="36372"/>
                  </a:lnTo>
                  <a:lnTo>
                    <a:pt x="4034028" y="35915"/>
                  </a:lnTo>
                  <a:lnTo>
                    <a:pt x="4025519" y="36372"/>
                  </a:lnTo>
                  <a:lnTo>
                    <a:pt x="3995039" y="54267"/>
                  </a:lnTo>
                  <a:lnTo>
                    <a:pt x="3995039" y="70396"/>
                  </a:lnTo>
                  <a:lnTo>
                    <a:pt x="4033901" y="88887"/>
                  </a:lnTo>
                  <a:lnTo>
                    <a:pt x="4042321" y="88442"/>
                  </a:lnTo>
                  <a:lnTo>
                    <a:pt x="4071340" y="73126"/>
                  </a:lnTo>
                  <a:lnTo>
                    <a:pt x="4072852" y="70396"/>
                  </a:lnTo>
                  <a:lnTo>
                    <a:pt x="4072890" y="54267"/>
                  </a:lnTo>
                  <a:close/>
                </a:path>
                <a:path w="5451475" h="164464">
                  <a:moveTo>
                    <a:pt x="4081399" y="15024"/>
                  </a:moveTo>
                  <a:lnTo>
                    <a:pt x="4044061" y="15024"/>
                  </a:lnTo>
                  <a:lnTo>
                    <a:pt x="4044061" y="0"/>
                  </a:lnTo>
                  <a:lnTo>
                    <a:pt x="4023995" y="0"/>
                  </a:lnTo>
                  <a:lnTo>
                    <a:pt x="4023995" y="15024"/>
                  </a:lnTo>
                  <a:lnTo>
                    <a:pt x="3986403" y="15024"/>
                  </a:lnTo>
                  <a:lnTo>
                    <a:pt x="3986403" y="31102"/>
                  </a:lnTo>
                  <a:lnTo>
                    <a:pt x="4081399" y="31102"/>
                  </a:lnTo>
                  <a:lnTo>
                    <a:pt x="4081399" y="15024"/>
                  </a:lnTo>
                  <a:close/>
                </a:path>
                <a:path w="5451475" h="164464">
                  <a:moveTo>
                    <a:pt x="4117340" y="2654"/>
                  </a:moveTo>
                  <a:lnTo>
                    <a:pt x="4097274" y="2654"/>
                  </a:lnTo>
                  <a:lnTo>
                    <a:pt x="4097274" y="38735"/>
                  </a:lnTo>
                  <a:lnTo>
                    <a:pt x="4076700" y="38735"/>
                  </a:lnTo>
                  <a:lnTo>
                    <a:pt x="4076700" y="54330"/>
                  </a:lnTo>
                  <a:lnTo>
                    <a:pt x="4097274" y="54330"/>
                  </a:lnTo>
                  <a:lnTo>
                    <a:pt x="4097274" y="65176"/>
                  </a:lnTo>
                  <a:lnTo>
                    <a:pt x="4076700" y="65176"/>
                  </a:lnTo>
                  <a:lnTo>
                    <a:pt x="4076700" y="80848"/>
                  </a:lnTo>
                  <a:lnTo>
                    <a:pt x="4097274" y="80848"/>
                  </a:lnTo>
                  <a:lnTo>
                    <a:pt x="4097274" y="89522"/>
                  </a:lnTo>
                  <a:lnTo>
                    <a:pt x="4117340" y="89522"/>
                  </a:lnTo>
                  <a:lnTo>
                    <a:pt x="4117340" y="2654"/>
                  </a:lnTo>
                  <a:close/>
                </a:path>
                <a:path w="5451475" h="164464">
                  <a:moveTo>
                    <a:pt x="4121150" y="140881"/>
                  </a:moveTo>
                  <a:lnTo>
                    <a:pt x="4036060" y="140881"/>
                  </a:lnTo>
                  <a:lnTo>
                    <a:pt x="4036060" y="133159"/>
                  </a:lnTo>
                  <a:lnTo>
                    <a:pt x="4117340" y="133159"/>
                  </a:lnTo>
                  <a:lnTo>
                    <a:pt x="4117340" y="95478"/>
                  </a:lnTo>
                  <a:lnTo>
                    <a:pt x="4015867" y="95478"/>
                  </a:lnTo>
                  <a:lnTo>
                    <a:pt x="4015867" y="111633"/>
                  </a:lnTo>
                  <a:lnTo>
                    <a:pt x="4097401" y="111633"/>
                  </a:lnTo>
                  <a:lnTo>
                    <a:pt x="4097401" y="118694"/>
                  </a:lnTo>
                  <a:lnTo>
                    <a:pt x="4015867" y="118694"/>
                  </a:lnTo>
                  <a:lnTo>
                    <a:pt x="4015867" y="157035"/>
                  </a:lnTo>
                  <a:lnTo>
                    <a:pt x="4121150" y="157035"/>
                  </a:lnTo>
                  <a:lnTo>
                    <a:pt x="4121150" y="140881"/>
                  </a:lnTo>
                  <a:close/>
                </a:path>
                <a:path w="5451475" h="164464">
                  <a:moveTo>
                    <a:pt x="4231767" y="42837"/>
                  </a:moveTo>
                  <a:lnTo>
                    <a:pt x="4211701" y="9893"/>
                  </a:lnTo>
                  <a:lnTo>
                    <a:pt x="4211701" y="36461"/>
                  </a:lnTo>
                  <a:lnTo>
                    <a:pt x="4211701" y="49098"/>
                  </a:lnTo>
                  <a:lnTo>
                    <a:pt x="4209796" y="54203"/>
                  </a:lnTo>
                  <a:lnTo>
                    <a:pt x="4202430" y="62077"/>
                  </a:lnTo>
                  <a:lnTo>
                    <a:pt x="4197223" y="64046"/>
                  </a:lnTo>
                  <a:lnTo>
                    <a:pt x="4184015" y="64046"/>
                  </a:lnTo>
                  <a:lnTo>
                    <a:pt x="4178808" y="62077"/>
                  </a:lnTo>
                  <a:lnTo>
                    <a:pt x="4174998" y="58140"/>
                  </a:lnTo>
                  <a:lnTo>
                    <a:pt x="4171315" y="54203"/>
                  </a:lnTo>
                  <a:lnTo>
                    <a:pt x="4169410" y="49098"/>
                  </a:lnTo>
                  <a:lnTo>
                    <a:pt x="4169410" y="36461"/>
                  </a:lnTo>
                  <a:lnTo>
                    <a:pt x="4171315" y="31330"/>
                  </a:lnTo>
                  <a:lnTo>
                    <a:pt x="4175125" y="27444"/>
                  </a:lnTo>
                  <a:lnTo>
                    <a:pt x="4178808" y="23558"/>
                  </a:lnTo>
                  <a:lnTo>
                    <a:pt x="4184015" y="21615"/>
                  </a:lnTo>
                  <a:lnTo>
                    <a:pt x="4197223" y="21615"/>
                  </a:lnTo>
                  <a:lnTo>
                    <a:pt x="4202430" y="23558"/>
                  </a:lnTo>
                  <a:lnTo>
                    <a:pt x="4209796" y="31330"/>
                  </a:lnTo>
                  <a:lnTo>
                    <a:pt x="4211701" y="36461"/>
                  </a:lnTo>
                  <a:lnTo>
                    <a:pt x="4211701" y="9893"/>
                  </a:lnTo>
                  <a:lnTo>
                    <a:pt x="4207078" y="7670"/>
                  </a:lnTo>
                  <a:lnTo>
                    <a:pt x="4199255" y="5651"/>
                  </a:lnTo>
                  <a:lnTo>
                    <a:pt x="4190619" y="4978"/>
                  </a:lnTo>
                  <a:lnTo>
                    <a:pt x="4181970" y="5651"/>
                  </a:lnTo>
                  <a:lnTo>
                    <a:pt x="4150055" y="35001"/>
                  </a:lnTo>
                  <a:lnTo>
                    <a:pt x="4149344" y="42837"/>
                  </a:lnTo>
                  <a:lnTo>
                    <a:pt x="4150055" y="50647"/>
                  </a:lnTo>
                  <a:lnTo>
                    <a:pt x="4181894" y="80022"/>
                  </a:lnTo>
                  <a:lnTo>
                    <a:pt x="4190619" y="80683"/>
                  </a:lnTo>
                  <a:lnTo>
                    <a:pt x="4199255" y="80022"/>
                  </a:lnTo>
                  <a:lnTo>
                    <a:pt x="4225353" y="64046"/>
                  </a:lnTo>
                  <a:lnTo>
                    <a:pt x="4228884" y="57772"/>
                  </a:lnTo>
                  <a:lnTo>
                    <a:pt x="4231043" y="50647"/>
                  </a:lnTo>
                  <a:lnTo>
                    <a:pt x="4231767" y="42837"/>
                  </a:lnTo>
                  <a:close/>
                </a:path>
                <a:path w="5451475" h="164464">
                  <a:moveTo>
                    <a:pt x="4271772" y="91859"/>
                  </a:moveTo>
                  <a:lnTo>
                    <a:pt x="4251833" y="91859"/>
                  </a:lnTo>
                  <a:lnTo>
                    <a:pt x="4251833" y="108013"/>
                  </a:lnTo>
                  <a:lnTo>
                    <a:pt x="4251833" y="124802"/>
                  </a:lnTo>
                  <a:lnTo>
                    <a:pt x="4251833" y="137579"/>
                  </a:lnTo>
                  <a:lnTo>
                    <a:pt x="4194683" y="137579"/>
                  </a:lnTo>
                  <a:lnTo>
                    <a:pt x="4194683" y="124802"/>
                  </a:lnTo>
                  <a:lnTo>
                    <a:pt x="4251833" y="124802"/>
                  </a:lnTo>
                  <a:lnTo>
                    <a:pt x="4251833" y="108013"/>
                  </a:lnTo>
                  <a:lnTo>
                    <a:pt x="4194683" y="108013"/>
                  </a:lnTo>
                  <a:lnTo>
                    <a:pt x="4194683" y="91859"/>
                  </a:lnTo>
                  <a:lnTo>
                    <a:pt x="4174617" y="91859"/>
                  </a:lnTo>
                  <a:lnTo>
                    <a:pt x="4174617" y="154381"/>
                  </a:lnTo>
                  <a:lnTo>
                    <a:pt x="4271772" y="154381"/>
                  </a:lnTo>
                  <a:lnTo>
                    <a:pt x="4271772" y="137579"/>
                  </a:lnTo>
                  <a:lnTo>
                    <a:pt x="4271772" y="124802"/>
                  </a:lnTo>
                  <a:lnTo>
                    <a:pt x="4271772" y="108013"/>
                  </a:lnTo>
                  <a:lnTo>
                    <a:pt x="4271772" y="91859"/>
                  </a:lnTo>
                  <a:close/>
                </a:path>
                <a:path w="5451475" h="164464">
                  <a:moveTo>
                    <a:pt x="4295267" y="39852"/>
                  </a:moveTo>
                  <a:lnTo>
                    <a:pt x="4271772" y="39852"/>
                  </a:lnTo>
                  <a:lnTo>
                    <a:pt x="4271772" y="2654"/>
                  </a:lnTo>
                  <a:lnTo>
                    <a:pt x="4251706" y="2654"/>
                  </a:lnTo>
                  <a:lnTo>
                    <a:pt x="4251706" y="85432"/>
                  </a:lnTo>
                  <a:lnTo>
                    <a:pt x="4271772" y="85432"/>
                  </a:lnTo>
                  <a:lnTo>
                    <a:pt x="4271772" y="56972"/>
                  </a:lnTo>
                  <a:lnTo>
                    <a:pt x="4295267" y="56972"/>
                  </a:lnTo>
                  <a:lnTo>
                    <a:pt x="4295267" y="39852"/>
                  </a:lnTo>
                  <a:close/>
                </a:path>
                <a:path w="5451475" h="164464">
                  <a:moveTo>
                    <a:pt x="4330827" y="123037"/>
                  </a:moveTo>
                  <a:lnTo>
                    <a:pt x="4309999" y="123037"/>
                  </a:lnTo>
                  <a:lnTo>
                    <a:pt x="4301363" y="164350"/>
                  </a:lnTo>
                  <a:lnTo>
                    <a:pt x="4318508" y="164350"/>
                  </a:lnTo>
                  <a:lnTo>
                    <a:pt x="4330827" y="123037"/>
                  </a:lnTo>
                  <a:close/>
                </a:path>
                <a:path w="5451475" h="164464">
                  <a:moveTo>
                    <a:pt x="4491101" y="76339"/>
                  </a:moveTo>
                  <a:lnTo>
                    <a:pt x="4489856" y="61391"/>
                  </a:lnTo>
                  <a:lnTo>
                    <a:pt x="4489704" y="59474"/>
                  </a:lnTo>
                  <a:lnTo>
                    <a:pt x="4477867" y="60325"/>
                  </a:lnTo>
                  <a:lnTo>
                    <a:pt x="4463694" y="60921"/>
                  </a:lnTo>
                  <a:lnTo>
                    <a:pt x="4447197" y="61277"/>
                  </a:lnTo>
                  <a:lnTo>
                    <a:pt x="4428363" y="61391"/>
                  </a:lnTo>
                  <a:lnTo>
                    <a:pt x="4428363" y="27965"/>
                  </a:lnTo>
                  <a:lnTo>
                    <a:pt x="4483989" y="27965"/>
                  </a:lnTo>
                  <a:lnTo>
                    <a:pt x="4483989" y="10845"/>
                  </a:lnTo>
                  <a:lnTo>
                    <a:pt x="4408297" y="10845"/>
                  </a:lnTo>
                  <a:lnTo>
                    <a:pt x="4408297" y="78359"/>
                  </a:lnTo>
                  <a:lnTo>
                    <a:pt x="4433963" y="78244"/>
                  </a:lnTo>
                  <a:lnTo>
                    <a:pt x="4456315" y="77863"/>
                  </a:lnTo>
                  <a:lnTo>
                    <a:pt x="4475353" y="77228"/>
                  </a:lnTo>
                  <a:lnTo>
                    <a:pt x="4491101" y="76339"/>
                  </a:lnTo>
                  <a:close/>
                </a:path>
                <a:path w="5451475" h="164464">
                  <a:moveTo>
                    <a:pt x="4528693" y="126098"/>
                  </a:moveTo>
                  <a:lnTo>
                    <a:pt x="4507992" y="100342"/>
                  </a:lnTo>
                  <a:lnTo>
                    <a:pt x="4507992" y="126098"/>
                  </a:lnTo>
                  <a:lnTo>
                    <a:pt x="4506049" y="132283"/>
                  </a:lnTo>
                  <a:lnTo>
                    <a:pt x="4500257" y="136702"/>
                  </a:lnTo>
                  <a:lnTo>
                    <a:pt x="4490567" y="139357"/>
                  </a:lnTo>
                  <a:lnTo>
                    <a:pt x="4477004" y="140233"/>
                  </a:lnTo>
                  <a:lnTo>
                    <a:pt x="4463567" y="139357"/>
                  </a:lnTo>
                  <a:lnTo>
                    <a:pt x="4453966" y="136702"/>
                  </a:lnTo>
                  <a:lnTo>
                    <a:pt x="4448187" y="132283"/>
                  </a:lnTo>
                  <a:lnTo>
                    <a:pt x="4446270" y="126098"/>
                  </a:lnTo>
                  <a:lnTo>
                    <a:pt x="4448187" y="120053"/>
                  </a:lnTo>
                  <a:lnTo>
                    <a:pt x="4453966" y="115735"/>
                  </a:lnTo>
                  <a:lnTo>
                    <a:pt x="4463567" y="113144"/>
                  </a:lnTo>
                  <a:lnTo>
                    <a:pt x="4477004" y="112268"/>
                  </a:lnTo>
                  <a:lnTo>
                    <a:pt x="4490567" y="113144"/>
                  </a:lnTo>
                  <a:lnTo>
                    <a:pt x="4500257" y="115735"/>
                  </a:lnTo>
                  <a:lnTo>
                    <a:pt x="4506049" y="120053"/>
                  </a:lnTo>
                  <a:lnTo>
                    <a:pt x="4507992" y="126098"/>
                  </a:lnTo>
                  <a:lnTo>
                    <a:pt x="4507992" y="100342"/>
                  </a:lnTo>
                  <a:lnTo>
                    <a:pt x="4507649" y="100164"/>
                  </a:lnTo>
                  <a:lnTo>
                    <a:pt x="4498810" y="97561"/>
                  </a:lnTo>
                  <a:lnTo>
                    <a:pt x="4488599" y="95999"/>
                  </a:lnTo>
                  <a:lnTo>
                    <a:pt x="4477004" y="95478"/>
                  </a:lnTo>
                  <a:lnTo>
                    <a:pt x="4465548" y="96012"/>
                  </a:lnTo>
                  <a:lnTo>
                    <a:pt x="4428807" y="113588"/>
                  </a:lnTo>
                  <a:lnTo>
                    <a:pt x="4425442" y="126098"/>
                  </a:lnTo>
                  <a:lnTo>
                    <a:pt x="4426280" y="132778"/>
                  </a:lnTo>
                  <a:lnTo>
                    <a:pt x="4465447" y="156514"/>
                  </a:lnTo>
                  <a:lnTo>
                    <a:pt x="4477004" y="157035"/>
                  </a:lnTo>
                  <a:lnTo>
                    <a:pt x="4488624" y="156514"/>
                  </a:lnTo>
                  <a:lnTo>
                    <a:pt x="4524159" y="140233"/>
                  </a:lnTo>
                  <a:lnTo>
                    <a:pt x="4525340" y="138760"/>
                  </a:lnTo>
                  <a:lnTo>
                    <a:pt x="4527855" y="132778"/>
                  </a:lnTo>
                  <a:lnTo>
                    <a:pt x="4528693" y="126098"/>
                  </a:lnTo>
                  <a:close/>
                </a:path>
                <a:path w="5451475" h="164464">
                  <a:moveTo>
                    <a:pt x="4549775" y="40665"/>
                  </a:moveTo>
                  <a:lnTo>
                    <a:pt x="4526280" y="40665"/>
                  </a:lnTo>
                  <a:lnTo>
                    <a:pt x="4526280" y="2654"/>
                  </a:lnTo>
                  <a:lnTo>
                    <a:pt x="4506087" y="2654"/>
                  </a:lnTo>
                  <a:lnTo>
                    <a:pt x="4506087" y="93141"/>
                  </a:lnTo>
                  <a:lnTo>
                    <a:pt x="4526280" y="93141"/>
                  </a:lnTo>
                  <a:lnTo>
                    <a:pt x="4526280" y="57619"/>
                  </a:lnTo>
                  <a:lnTo>
                    <a:pt x="4549775" y="57619"/>
                  </a:lnTo>
                  <a:lnTo>
                    <a:pt x="4549775" y="40665"/>
                  </a:lnTo>
                  <a:close/>
                </a:path>
                <a:path w="5451475" h="164464">
                  <a:moveTo>
                    <a:pt x="4706747" y="119824"/>
                  </a:moveTo>
                  <a:lnTo>
                    <a:pt x="4669536" y="119824"/>
                  </a:lnTo>
                  <a:lnTo>
                    <a:pt x="4669536" y="83096"/>
                  </a:lnTo>
                  <a:lnTo>
                    <a:pt x="4689856" y="83096"/>
                  </a:lnTo>
                  <a:lnTo>
                    <a:pt x="4689856" y="66382"/>
                  </a:lnTo>
                  <a:lnTo>
                    <a:pt x="4649470" y="66382"/>
                  </a:lnTo>
                  <a:lnTo>
                    <a:pt x="4649470" y="83096"/>
                  </a:lnTo>
                  <a:lnTo>
                    <a:pt x="4649470" y="119824"/>
                  </a:lnTo>
                  <a:lnTo>
                    <a:pt x="4624070" y="119824"/>
                  </a:lnTo>
                  <a:lnTo>
                    <a:pt x="4624070" y="83096"/>
                  </a:lnTo>
                  <a:lnTo>
                    <a:pt x="4649470" y="83096"/>
                  </a:lnTo>
                  <a:lnTo>
                    <a:pt x="4649470" y="66382"/>
                  </a:lnTo>
                  <a:lnTo>
                    <a:pt x="4603242" y="66382"/>
                  </a:lnTo>
                  <a:lnTo>
                    <a:pt x="4603242" y="15341"/>
                  </a:lnTo>
                  <a:lnTo>
                    <a:pt x="4582922" y="15341"/>
                  </a:lnTo>
                  <a:lnTo>
                    <a:pt x="4582922" y="83096"/>
                  </a:lnTo>
                  <a:lnTo>
                    <a:pt x="4604004" y="83096"/>
                  </a:lnTo>
                  <a:lnTo>
                    <a:pt x="4604004" y="119824"/>
                  </a:lnTo>
                  <a:lnTo>
                    <a:pt x="4562856" y="119824"/>
                  </a:lnTo>
                  <a:lnTo>
                    <a:pt x="4562856" y="136461"/>
                  </a:lnTo>
                  <a:lnTo>
                    <a:pt x="4706747" y="136461"/>
                  </a:lnTo>
                  <a:lnTo>
                    <a:pt x="4706747" y="119824"/>
                  </a:lnTo>
                  <a:close/>
                </a:path>
                <a:path w="5451475" h="164464">
                  <a:moveTo>
                    <a:pt x="4746879" y="123037"/>
                  </a:moveTo>
                  <a:lnTo>
                    <a:pt x="4726051" y="123037"/>
                  </a:lnTo>
                  <a:lnTo>
                    <a:pt x="4717415" y="164350"/>
                  </a:lnTo>
                  <a:lnTo>
                    <a:pt x="4734560" y="164350"/>
                  </a:lnTo>
                  <a:lnTo>
                    <a:pt x="4746879" y="123037"/>
                  </a:lnTo>
                  <a:close/>
                </a:path>
                <a:path w="5451475" h="164464">
                  <a:moveTo>
                    <a:pt x="4913884" y="70319"/>
                  </a:moveTo>
                  <a:lnTo>
                    <a:pt x="4881499" y="46951"/>
                  </a:lnTo>
                  <a:lnTo>
                    <a:pt x="4875403" y="7556"/>
                  </a:lnTo>
                  <a:lnTo>
                    <a:pt x="4855083" y="7556"/>
                  </a:lnTo>
                  <a:lnTo>
                    <a:pt x="4855083" y="26835"/>
                  </a:lnTo>
                  <a:lnTo>
                    <a:pt x="4854410" y="34099"/>
                  </a:lnTo>
                  <a:lnTo>
                    <a:pt x="4832058" y="67373"/>
                  </a:lnTo>
                  <a:lnTo>
                    <a:pt x="4816475" y="76581"/>
                  </a:lnTo>
                  <a:lnTo>
                    <a:pt x="4831080" y="91046"/>
                  </a:lnTo>
                  <a:lnTo>
                    <a:pt x="4836922" y="87896"/>
                  </a:lnTo>
                  <a:lnTo>
                    <a:pt x="4843526" y="82689"/>
                  </a:lnTo>
                  <a:lnTo>
                    <a:pt x="4850892" y="75463"/>
                  </a:lnTo>
                  <a:lnTo>
                    <a:pt x="4858385" y="68224"/>
                  </a:lnTo>
                  <a:lnTo>
                    <a:pt x="4863211" y="62064"/>
                  </a:lnTo>
                  <a:lnTo>
                    <a:pt x="4865624" y="56972"/>
                  </a:lnTo>
                  <a:lnTo>
                    <a:pt x="4872050" y="65544"/>
                  </a:lnTo>
                  <a:lnTo>
                    <a:pt x="4880076" y="73291"/>
                  </a:lnTo>
                  <a:lnTo>
                    <a:pt x="4889716" y="80251"/>
                  </a:lnTo>
                  <a:lnTo>
                    <a:pt x="4900930" y="86385"/>
                  </a:lnTo>
                  <a:lnTo>
                    <a:pt x="4913884" y="70319"/>
                  </a:lnTo>
                  <a:close/>
                </a:path>
                <a:path w="5451475" h="164464">
                  <a:moveTo>
                    <a:pt x="4947780" y="96913"/>
                  </a:moveTo>
                  <a:lnTo>
                    <a:pt x="4928108" y="96913"/>
                  </a:lnTo>
                  <a:lnTo>
                    <a:pt x="4928108" y="113715"/>
                  </a:lnTo>
                  <a:lnTo>
                    <a:pt x="4928108" y="137579"/>
                  </a:lnTo>
                  <a:lnTo>
                    <a:pt x="4867529" y="137579"/>
                  </a:lnTo>
                  <a:lnTo>
                    <a:pt x="4867529" y="113715"/>
                  </a:lnTo>
                  <a:lnTo>
                    <a:pt x="4928108" y="113715"/>
                  </a:lnTo>
                  <a:lnTo>
                    <a:pt x="4928108" y="96913"/>
                  </a:lnTo>
                  <a:lnTo>
                    <a:pt x="4847717" y="96913"/>
                  </a:lnTo>
                  <a:lnTo>
                    <a:pt x="4847717" y="154381"/>
                  </a:lnTo>
                  <a:lnTo>
                    <a:pt x="4947780" y="154381"/>
                  </a:lnTo>
                  <a:lnTo>
                    <a:pt x="4947780" y="137579"/>
                  </a:lnTo>
                  <a:lnTo>
                    <a:pt x="4947780" y="113715"/>
                  </a:lnTo>
                  <a:lnTo>
                    <a:pt x="4947780" y="96913"/>
                  </a:lnTo>
                  <a:close/>
                </a:path>
                <a:path w="5451475" h="164464">
                  <a:moveTo>
                    <a:pt x="4947780" y="2654"/>
                  </a:moveTo>
                  <a:lnTo>
                    <a:pt x="4927981" y="2654"/>
                  </a:lnTo>
                  <a:lnTo>
                    <a:pt x="4927981" y="90411"/>
                  </a:lnTo>
                  <a:lnTo>
                    <a:pt x="4947780" y="90411"/>
                  </a:lnTo>
                  <a:lnTo>
                    <a:pt x="4947780" y="2654"/>
                  </a:lnTo>
                  <a:close/>
                </a:path>
                <a:path w="5451475" h="164464">
                  <a:moveTo>
                    <a:pt x="5073015" y="73609"/>
                  </a:moveTo>
                  <a:lnTo>
                    <a:pt x="5065077" y="70523"/>
                  </a:lnTo>
                  <a:lnTo>
                    <a:pt x="5057876" y="66725"/>
                  </a:lnTo>
                  <a:lnTo>
                    <a:pt x="5051412" y="62204"/>
                  </a:lnTo>
                  <a:lnTo>
                    <a:pt x="5049659" y="60591"/>
                  </a:lnTo>
                  <a:lnTo>
                    <a:pt x="5045710" y="56972"/>
                  </a:lnTo>
                  <a:lnTo>
                    <a:pt x="5035156" y="26352"/>
                  </a:lnTo>
                  <a:lnTo>
                    <a:pt x="5066411" y="26352"/>
                  </a:lnTo>
                  <a:lnTo>
                    <a:pt x="5066411" y="9563"/>
                  </a:lnTo>
                  <a:lnTo>
                    <a:pt x="4983099" y="9563"/>
                  </a:lnTo>
                  <a:lnTo>
                    <a:pt x="4983099" y="26352"/>
                  </a:lnTo>
                  <a:lnTo>
                    <a:pt x="5014976" y="26352"/>
                  </a:lnTo>
                  <a:lnTo>
                    <a:pt x="5014976" y="32626"/>
                  </a:lnTo>
                  <a:lnTo>
                    <a:pt x="4997793" y="66751"/>
                  </a:lnTo>
                  <a:lnTo>
                    <a:pt x="4976228" y="80048"/>
                  </a:lnTo>
                  <a:lnTo>
                    <a:pt x="4990579" y="94183"/>
                  </a:lnTo>
                  <a:lnTo>
                    <a:pt x="5022850" y="66484"/>
                  </a:lnTo>
                  <a:lnTo>
                    <a:pt x="5025758" y="60591"/>
                  </a:lnTo>
                  <a:lnTo>
                    <a:pt x="5032210" y="68694"/>
                  </a:lnTo>
                  <a:lnTo>
                    <a:pt x="5040134" y="76111"/>
                  </a:lnTo>
                  <a:lnTo>
                    <a:pt x="5049494" y="82842"/>
                  </a:lnTo>
                  <a:lnTo>
                    <a:pt x="5060315" y="88887"/>
                  </a:lnTo>
                  <a:lnTo>
                    <a:pt x="5073015" y="73609"/>
                  </a:lnTo>
                  <a:close/>
                </a:path>
                <a:path w="5451475" h="164464">
                  <a:moveTo>
                    <a:pt x="5106289" y="126098"/>
                  </a:moveTo>
                  <a:lnTo>
                    <a:pt x="5085588" y="100342"/>
                  </a:lnTo>
                  <a:lnTo>
                    <a:pt x="5085588" y="126098"/>
                  </a:lnTo>
                  <a:lnTo>
                    <a:pt x="5083645" y="132283"/>
                  </a:lnTo>
                  <a:lnTo>
                    <a:pt x="5077853" y="136702"/>
                  </a:lnTo>
                  <a:lnTo>
                    <a:pt x="5068163" y="139357"/>
                  </a:lnTo>
                  <a:lnTo>
                    <a:pt x="5054600" y="140233"/>
                  </a:lnTo>
                  <a:lnTo>
                    <a:pt x="5041163" y="139357"/>
                  </a:lnTo>
                  <a:lnTo>
                    <a:pt x="5031562" y="136702"/>
                  </a:lnTo>
                  <a:lnTo>
                    <a:pt x="5025783" y="132283"/>
                  </a:lnTo>
                  <a:lnTo>
                    <a:pt x="5023853" y="126098"/>
                  </a:lnTo>
                  <a:lnTo>
                    <a:pt x="5025783" y="120053"/>
                  </a:lnTo>
                  <a:lnTo>
                    <a:pt x="5031562" y="115735"/>
                  </a:lnTo>
                  <a:lnTo>
                    <a:pt x="5041163" y="113144"/>
                  </a:lnTo>
                  <a:lnTo>
                    <a:pt x="5054600" y="112268"/>
                  </a:lnTo>
                  <a:lnTo>
                    <a:pt x="5068163" y="113144"/>
                  </a:lnTo>
                  <a:lnTo>
                    <a:pt x="5077853" y="115735"/>
                  </a:lnTo>
                  <a:lnTo>
                    <a:pt x="5083645" y="120053"/>
                  </a:lnTo>
                  <a:lnTo>
                    <a:pt x="5085588" y="126098"/>
                  </a:lnTo>
                  <a:lnTo>
                    <a:pt x="5085588" y="100342"/>
                  </a:lnTo>
                  <a:lnTo>
                    <a:pt x="5085245" y="100164"/>
                  </a:lnTo>
                  <a:lnTo>
                    <a:pt x="5076406" y="97561"/>
                  </a:lnTo>
                  <a:lnTo>
                    <a:pt x="5066195" y="95999"/>
                  </a:lnTo>
                  <a:lnTo>
                    <a:pt x="5054600" y="95478"/>
                  </a:lnTo>
                  <a:lnTo>
                    <a:pt x="5043144" y="96012"/>
                  </a:lnTo>
                  <a:lnTo>
                    <a:pt x="5006391" y="113588"/>
                  </a:lnTo>
                  <a:lnTo>
                    <a:pt x="5003038" y="126098"/>
                  </a:lnTo>
                  <a:lnTo>
                    <a:pt x="5003876" y="132778"/>
                  </a:lnTo>
                  <a:lnTo>
                    <a:pt x="5043043" y="156514"/>
                  </a:lnTo>
                  <a:lnTo>
                    <a:pt x="5054600" y="157035"/>
                  </a:lnTo>
                  <a:lnTo>
                    <a:pt x="5066220" y="156514"/>
                  </a:lnTo>
                  <a:lnTo>
                    <a:pt x="5101755" y="140233"/>
                  </a:lnTo>
                  <a:lnTo>
                    <a:pt x="5102936" y="138760"/>
                  </a:lnTo>
                  <a:lnTo>
                    <a:pt x="5105451" y="132778"/>
                  </a:lnTo>
                  <a:lnTo>
                    <a:pt x="5106289" y="126098"/>
                  </a:lnTo>
                  <a:close/>
                </a:path>
                <a:path w="5451475" h="164464">
                  <a:moveTo>
                    <a:pt x="5127371" y="40665"/>
                  </a:moveTo>
                  <a:lnTo>
                    <a:pt x="5103876" y="40665"/>
                  </a:lnTo>
                  <a:lnTo>
                    <a:pt x="5103876" y="2654"/>
                  </a:lnTo>
                  <a:lnTo>
                    <a:pt x="5083683" y="2654"/>
                  </a:lnTo>
                  <a:lnTo>
                    <a:pt x="5083683" y="93141"/>
                  </a:lnTo>
                  <a:lnTo>
                    <a:pt x="5103876" y="93141"/>
                  </a:lnTo>
                  <a:lnTo>
                    <a:pt x="5103876" y="57619"/>
                  </a:lnTo>
                  <a:lnTo>
                    <a:pt x="5127371" y="57619"/>
                  </a:lnTo>
                  <a:lnTo>
                    <a:pt x="5127371" y="40665"/>
                  </a:lnTo>
                  <a:close/>
                </a:path>
                <a:path w="5451475" h="164464">
                  <a:moveTo>
                    <a:pt x="5235448" y="63563"/>
                  </a:moveTo>
                  <a:lnTo>
                    <a:pt x="5227777" y="61163"/>
                  </a:lnTo>
                  <a:lnTo>
                    <a:pt x="5220792" y="57988"/>
                  </a:lnTo>
                  <a:lnTo>
                    <a:pt x="5214493" y="54025"/>
                  </a:lnTo>
                  <a:lnTo>
                    <a:pt x="5212969" y="52717"/>
                  </a:lnTo>
                  <a:lnTo>
                    <a:pt x="5208905" y="49263"/>
                  </a:lnTo>
                  <a:lnTo>
                    <a:pt x="5198237" y="23063"/>
                  </a:lnTo>
                  <a:lnTo>
                    <a:pt x="5229352" y="23063"/>
                  </a:lnTo>
                  <a:lnTo>
                    <a:pt x="5229352" y="6261"/>
                  </a:lnTo>
                  <a:lnTo>
                    <a:pt x="5146167" y="6261"/>
                  </a:lnTo>
                  <a:lnTo>
                    <a:pt x="5146167" y="23063"/>
                  </a:lnTo>
                  <a:lnTo>
                    <a:pt x="5178044" y="23063"/>
                  </a:lnTo>
                  <a:lnTo>
                    <a:pt x="5178044" y="26835"/>
                  </a:lnTo>
                  <a:lnTo>
                    <a:pt x="5154714" y="63068"/>
                  </a:lnTo>
                  <a:lnTo>
                    <a:pt x="5139563" y="70154"/>
                  </a:lnTo>
                  <a:lnTo>
                    <a:pt x="5153533" y="83502"/>
                  </a:lnTo>
                  <a:lnTo>
                    <a:pt x="5160518" y="80289"/>
                  </a:lnTo>
                  <a:lnTo>
                    <a:pt x="5167401" y="75615"/>
                  </a:lnTo>
                  <a:lnTo>
                    <a:pt x="5174234" y="69557"/>
                  </a:lnTo>
                  <a:lnTo>
                    <a:pt x="5181219" y="63474"/>
                  </a:lnTo>
                  <a:lnTo>
                    <a:pt x="5185918" y="57861"/>
                  </a:lnTo>
                  <a:lnTo>
                    <a:pt x="5188712" y="52717"/>
                  </a:lnTo>
                  <a:lnTo>
                    <a:pt x="5192268" y="57213"/>
                  </a:lnTo>
                  <a:lnTo>
                    <a:pt x="5223256" y="77876"/>
                  </a:lnTo>
                  <a:lnTo>
                    <a:pt x="5235448" y="63563"/>
                  </a:lnTo>
                  <a:close/>
                </a:path>
                <a:path w="5451475" h="164464">
                  <a:moveTo>
                    <a:pt x="5271008" y="2654"/>
                  </a:moveTo>
                  <a:lnTo>
                    <a:pt x="5251196" y="2654"/>
                  </a:lnTo>
                  <a:lnTo>
                    <a:pt x="5251196" y="80530"/>
                  </a:lnTo>
                  <a:lnTo>
                    <a:pt x="5271008" y="80530"/>
                  </a:lnTo>
                  <a:lnTo>
                    <a:pt x="5271008" y="2654"/>
                  </a:lnTo>
                  <a:close/>
                </a:path>
                <a:path w="5451475" h="164464">
                  <a:moveTo>
                    <a:pt x="5274945" y="138303"/>
                  </a:moveTo>
                  <a:lnTo>
                    <a:pt x="5190744" y="138303"/>
                  </a:lnTo>
                  <a:lnTo>
                    <a:pt x="5190744" y="128422"/>
                  </a:lnTo>
                  <a:lnTo>
                    <a:pt x="5271008" y="128422"/>
                  </a:lnTo>
                  <a:lnTo>
                    <a:pt x="5271008" y="86550"/>
                  </a:lnTo>
                  <a:lnTo>
                    <a:pt x="5170805" y="86550"/>
                  </a:lnTo>
                  <a:lnTo>
                    <a:pt x="5170805" y="103505"/>
                  </a:lnTo>
                  <a:lnTo>
                    <a:pt x="5251196" y="103505"/>
                  </a:lnTo>
                  <a:lnTo>
                    <a:pt x="5251196" y="112915"/>
                  </a:lnTo>
                  <a:lnTo>
                    <a:pt x="5170805" y="112915"/>
                  </a:lnTo>
                  <a:lnTo>
                    <a:pt x="5170805" y="155181"/>
                  </a:lnTo>
                  <a:lnTo>
                    <a:pt x="5274945" y="155181"/>
                  </a:lnTo>
                  <a:lnTo>
                    <a:pt x="5274945" y="138303"/>
                  </a:lnTo>
                  <a:close/>
                </a:path>
                <a:path w="5451475" h="164464">
                  <a:moveTo>
                    <a:pt x="5400421" y="15506"/>
                  </a:moveTo>
                  <a:lnTo>
                    <a:pt x="5363972" y="15506"/>
                  </a:lnTo>
                  <a:lnTo>
                    <a:pt x="5363972" y="1358"/>
                  </a:lnTo>
                  <a:lnTo>
                    <a:pt x="5343652" y="1358"/>
                  </a:lnTo>
                  <a:lnTo>
                    <a:pt x="5343652" y="15506"/>
                  </a:lnTo>
                  <a:lnTo>
                    <a:pt x="5306314" y="15506"/>
                  </a:lnTo>
                  <a:lnTo>
                    <a:pt x="5306314" y="30937"/>
                  </a:lnTo>
                  <a:lnTo>
                    <a:pt x="5400421" y="30937"/>
                  </a:lnTo>
                  <a:lnTo>
                    <a:pt x="5400421" y="15506"/>
                  </a:lnTo>
                  <a:close/>
                </a:path>
                <a:path w="5451475" h="164464">
                  <a:moveTo>
                    <a:pt x="5403469" y="105841"/>
                  </a:moveTo>
                  <a:lnTo>
                    <a:pt x="5402313" y="92011"/>
                  </a:lnTo>
                  <a:lnTo>
                    <a:pt x="5402199" y="90576"/>
                  </a:lnTo>
                  <a:lnTo>
                    <a:pt x="5393004" y="91097"/>
                  </a:lnTo>
                  <a:lnTo>
                    <a:pt x="5383530" y="91503"/>
                  </a:lnTo>
                  <a:lnTo>
                    <a:pt x="5373763" y="91808"/>
                  </a:lnTo>
                  <a:lnTo>
                    <a:pt x="5363718" y="92011"/>
                  </a:lnTo>
                  <a:lnTo>
                    <a:pt x="5363718" y="82448"/>
                  </a:lnTo>
                  <a:lnTo>
                    <a:pt x="5373624" y="81216"/>
                  </a:lnTo>
                  <a:lnTo>
                    <a:pt x="5381117" y="78587"/>
                  </a:lnTo>
                  <a:lnTo>
                    <a:pt x="5386362" y="74498"/>
                  </a:lnTo>
                  <a:lnTo>
                    <a:pt x="5391658" y="70497"/>
                  </a:lnTo>
                  <a:lnTo>
                    <a:pt x="5392801" y="68148"/>
                  </a:lnTo>
                  <a:lnTo>
                    <a:pt x="5394198" y="65328"/>
                  </a:lnTo>
                  <a:lnTo>
                    <a:pt x="5394198" y="51892"/>
                  </a:lnTo>
                  <a:lnTo>
                    <a:pt x="5393029" y="50063"/>
                  </a:lnTo>
                  <a:lnTo>
                    <a:pt x="5390515" y="46088"/>
                  </a:lnTo>
                  <a:lnTo>
                    <a:pt x="5383022" y="41668"/>
                  </a:lnTo>
                  <a:lnTo>
                    <a:pt x="5377040" y="38773"/>
                  </a:lnTo>
                  <a:lnTo>
                    <a:pt x="5374132" y="37909"/>
                  </a:lnTo>
                  <a:lnTo>
                    <a:pt x="5374132" y="53060"/>
                  </a:lnTo>
                  <a:lnTo>
                    <a:pt x="5374132" y="61798"/>
                  </a:lnTo>
                  <a:lnTo>
                    <a:pt x="5372354" y="63995"/>
                  </a:lnTo>
                  <a:lnTo>
                    <a:pt x="5365242" y="67322"/>
                  </a:lnTo>
                  <a:lnTo>
                    <a:pt x="5360162" y="68148"/>
                  </a:lnTo>
                  <a:lnTo>
                    <a:pt x="5339969" y="68148"/>
                  </a:lnTo>
                  <a:lnTo>
                    <a:pt x="5333111" y="65125"/>
                  </a:lnTo>
                  <a:lnTo>
                    <a:pt x="5333111" y="53060"/>
                  </a:lnTo>
                  <a:lnTo>
                    <a:pt x="5339969" y="50063"/>
                  </a:lnTo>
                  <a:lnTo>
                    <a:pt x="5367274" y="50063"/>
                  </a:lnTo>
                  <a:lnTo>
                    <a:pt x="5374132" y="53060"/>
                  </a:lnTo>
                  <a:lnTo>
                    <a:pt x="5374132" y="37909"/>
                  </a:lnTo>
                  <a:lnTo>
                    <a:pt x="5370157" y="36703"/>
                  </a:lnTo>
                  <a:lnTo>
                    <a:pt x="5362372" y="35458"/>
                  </a:lnTo>
                  <a:lnTo>
                    <a:pt x="5353685" y="35039"/>
                  </a:lnTo>
                  <a:lnTo>
                    <a:pt x="5344744" y="35458"/>
                  </a:lnTo>
                  <a:lnTo>
                    <a:pt x="5313045" y="51625"/>
                  </a:lnTo>
                  <a:lnTo>
                    <a:pt x="5313096" y="65328"/>
                  </a:lnTo>
                  <a:lnTo>
                    <a:pt x="5315712" y="70370"/>
                  </a:lnTo>
                  <a:lnTo>
                    <a:pt x="5321084" y="74536"/>
                  </a:lnTo>
                  <a:lnTo>
                    <a:pt x="5326253" y="78625"/>
                  </a:lnTo>
                  <a:lnTo>
                    <a:pt x="5333746" y="81216"/>
                  </a:lnTo>
                  <a:lnTo>
                    <a:pt x="5343525" y="82296"/>
                  </a:lnTo>
                  <a:lnTo>
                    <a:pt x="5343525" y="92494"/>
                  </a:lnTo>
                  <a:lnTo>
                    <a:pt x="5301361" y="92824"/>
                  </a:lnTo>
                  <a:lnTo>
                    <a:pt x="5303266" y="108978"/>
                  </a:lnTo>
                  <a:lnTo>
                    <a:pt x="5327955" y="108788"/>
                  </a:lnTo>
                  <a:lnTo>
                    <a:pt x="5352885" y="108204"/>
                  </a:lnTo>
                  <a:lnTo>
                    <a:pt x="5378056" y="107213"/>
                  </a:lnTo>
                  <a:lnTo>
                    <a:pt x="5403469" y="105841"/>
                  </a:lnTo>
                  <a:close/>
                </a:path>
                <a:path w="5451475" h="164464">
                  <a:moveTo>
                    <a:pt x="5430774" y="138950"/>
                  </a:moveTo>
                  <a:lnTo>
                    <a:pt x="5346446" y="138950"/>
                  </a:lnTo>
                  <a:lnTo>
                    <a:pt x="5346446" y="114439"/>
                  </a:lnTo>
                  <a:lnTo>
                    <a:pt x="5326253" y="114439"/>
                  </a:lnTo>
                  <a:lnTo>
                    <a:pt x="5326253" y="155752"/>
                  </a:lnTo>
                  <a:lnTo>
                    <a:pt x="5430774" y="155752"/>
                  </a:lnTo>
                  <a:lnTo>
                    <a:pt x="5430774" y="138950"/>
                  </a:lnTo>
                  <a:close/>
                </a:path>
                <a:path w="5451475" h="164464">
                  <a:moveTo>
                    <a:pt x="5450967" y="56007"/>
                  </a:moveTo>
                  <a:lnTo>
                    <a:pt x="5428615" y="56007"/>
                  </a:lnTo>
                  <a:lnTo>
                    <a:pt x="5428615" y="2654"/>
                  </a:lnTo>
                  <a:lnTo>
                    <a:pt x="5408422" y="2654"/>
                  </a:lnTo>
                  <a:lnTo>
                    <a:pt x="5408422" y="118376"/>
                  </a:lnTo>
                  <a:lnTo>
                    <a:pt x="5428615" y="118376"/>
                  </a:lnTo>
                  <a:lnTo>
                    <a:pt x="5428615" y="72885"/>
                  </a:lnTo>
                  <a:lnTo>
                    <a:pt x="5450967" y="72885"/>
                  </a:lnTo>
                  <a:lnTo>
                    <a:pt x="5450967" y="5600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6" name="object 36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114920" y="5661748"/>
              <a:ext cx="143890" cy="151256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1600200" y="5656122"/>
              <a:ext cx="7102475" cy="387350"/>
            </a:xfrm>
            <a:custGeom>
              <a:avLst/>
              <a:gdLst/>
              <a:ahLst/>
              <a:cxnLst/>
              <a:rect l="l" t="t" r="r" b="b"/>
              <a:pathLst>
                <a:path w="7102475" h="387350">
                  <a:moveTo>
                    <a:pt x="44831" y="242036"/>
                  </a:moveTo>
                  <a:lnTo>
                    <a:pt x="26416" y="242036"/>
                  </a:lnTo>
                  <a:lnTo>
                    <a:pt x="14884" y="258343"/>
                  </a:lnTo>
                  <a:lnTo>
                    <a:pt x="6629" y="275958"/>
                  </a:lnTo>
                  <a:lnTo>
                    <a:pt x="1651" y="294906"/>
                  </a:lnTo>
                  <a:lnTo>
                    <a:pt x="0" y="315175"/>
                  </a:lnTo>
                  <a:lnTo>
                    <a:pt x="1651" y="335711"/>
                  </a:lnTo>
                  <a:lnTo>
                    <a:pt x="6629" y="354558"/>
                  </a:lnTo>
                  <a:lnTo>
                    <a:pt x="14884" y="371716"/>
                  </a:lnTo>
                  <a:lnTo>
                    <a:pt x="26416" y="387184"/>
                  </a:lnTo>
                  <a:lnTo>
                    <a:pt x="44831" y="387184"/>
                  </a:lnTo>
                  <a:lnTo>
                    <a:pt x="33820" y="370725"/>
                  </a:lnTo>
                  <a:lnTo>
                    <a:pt x="25958" y="353212"/>
                  </a:lnTo>
                  <a:lnTo>
                    <a:pt x="21247" y="334683"/>
                  </a:lnTo>
                  <a:lnTo>
                    <a:pt x="19685" y="315099"/>
                  </a:lnTo>
                  <a:lnTo>
                    <a:pt x="21247" y="295351"/>
                  </a:lnTo>
                  <a:lnTo>
                    <a:pt x="25958" y="276580"/>
                  </a:lnTo>
                  <a:lnTo>
                    <a:pt x="33820" y="258813"/>
                  </a:lnTo>
                  <a:lnTo>
                    <a:pt x="44831" y="242036"/>
                  </a:lnTo>
                  <a:close/>
                </a:path>
                <a:path w="7102475" h="387350">
                  <a:moveTo>
                    <a:pt x="141478" y="244690"/>
                  </a:moveTo>
                  <a:lnTo>
                    <a:pt x="135318" y="242697"/>
                  </a:lnTo>
                  <a:lnTo>
                    <a:pt x="128485" y="241261"/>
                  </a:lnTo>
                  <a:lnTo>
                    <a:pt x="120929" y="240411"/>
                  </a:lnTo>
                  <a:lnTo>
                    <a:pt x="112649" y="240118"/>
                  </a:lnTo>
                  <a:lnTo>
                    <a:pt x="99618" y="241236"/>
                  </a:lnTo>
                  <a:lnTo>
                    <a:pt x="60286" y="267462"/>
                  </a:lnTo>
                  <a:lnTo>
                    <a:pt x="50533" y="303682"/>
                  </a:lnTo>
                  <a:lnTo>
                    <a:pt x="51511" y="316369"/>
                  </a:lnTo>
                  <a:lnTo>
                    <a:pt x="74637" y="353415"/>
                  </a:lnTo>
                  <a:lnTo>
                    <a:pt x="108077" y="362432"/>
                  </a:lnTo>
                  <a:lnTo>
                    <a:pt x="117856" y="362026"/>
                  </a:lnTo>
                  <a:lnTo>
                    <a:pt x="126682" y="360807"/>
                  </a:lnTo>
                  <a:lnTo>
                    <a:pt x="134543" y="358775"/>
                  </a:lnTo>
                  <a:lnTo>
                    <a:pt x="141478" y="355917"/>
                  </a:lnTo>
                  <a:lnTo>
                    <a:pt x="141478" y="342506"/>
                  </a:lnTo>
                  <a:lnTo>
                    <a:pt x="141478" y="334784"/>
                  </a:lnTo>
                  <a:lnTo>
                    <a:pt x="134785" y="338162"/>
                  </a:lnTo>
                  <a:lnTo>
                    <a:pt x="127673" y="340575"/>
                  </a:lnTo>
                  <a:lnTo>
                    <a:pt x="120167" y="342023"/>
                  </a:lnTo>
                  <a:lnTo>
                    <a:pt x="112268" y="342506"/>
                  </a:lnTo>
                  <a:lnTo>
                    <a:pt x="104114" y="341820"/>
                  </a:lnTo>
                  <a:lnTo>
                    <a:pt x="75184" y="310832"/>
                  </a:lnTo>
                  <a:lnTo>
                    <a:pt x="74549" y="302082"/>
                  </a:lnTo>
                  <a:lnTo>
                    <a:pt x="75234" y="293166"/>
                  </a:lnTo>
                  <a:lnTo>
                    <a:pt x="105651" y="260781"/>
                  </a:lnTo>
                  <a:lnTo>
                    <a:pt x="114173" y="260045"/>
                  </a:lnTo>
                  <a:lnTo>
                    <a:pt x="121589" y="260489"/>
                  </a:lnTo>
                  <a:lnTo>
                    <a:pt x="128625" y="261797"/>
                  </a:lnTo>
                  <a:lnTo>
                    <a:pt x="135255" y="263982"/>
                  </a:lnTo>
                  <a:lnTo>
                    <a:pt x="141478" y="267030"/>
                  </a:lnTo>
                  <a:lnTo>
                    <a:pt x="141478" y="260045"/>
                  </a:lnTo>
                  <a:lnTo>
                    <a:pt x="141478" y="244690"/>
                  </a:lnTo>
                  <a:close/>
                </a:path>
                <a:path w="7102475" h="387350">
                  <a:moveTo>
                    <a:pt x="265811" y="300151"/>
                  </a:moveTo>
                  <a:lnTo>
                    <a:pt x="264833" y="287566"/>
                  </a:lnTo>
                  <a:lnTo>
                    <a:pt x="261912" y="276174"/>
                  </a:lnTo>
                  <a:lnTo>
                    <a:pt x="257073" y="265963"/>
                  </a:lnTo>
                  <a:lnTo>
                    <a:pt x="252628" y="260045"/>
                  </a:lnTo>
                  <a:lnTo>
                    <a:pt x="250317" y="256946"/>
                  </a:lnTo>
                  <a:lnTo>
                    <a:pt x="242049" y="249593"/>
                  </a:lnTo>
                  <a:lnTo>
                    <a:pt x="241617" y="249364"/>
                  </a:lnTo>
                  <a:lnTo>
                    <a:pt x="241617" y="302717"/>
                  </a:lnTo>
                  <a:lnTo>
                    <a:pt x="241122" y="310667"/>
                  </a:lnTo>
                  <a:lnTo>
                    <a:pt x="215671" y="341820"/>
                  </a:lnTo>
                  <a:lnTo>
                    <a:pt x="208153" y="342506"/>
                  </a:lnTo>
                  <a:lnTo>
                    <a:pt x="200926" y="341795"/>
                  </a:lnTo>
                  <a:lnTo>
                    <a:pt x="175691" y="310032"/>
                  </a:lnTo>
                  <a:lnTo>
                    <a:pt x="175209" y="302717"/>
                  </a:lnTo>
                  <a:lnTo>
                    <a:pt x="175209" y="300151"/>
                  </a:lnTo>
                  <a:lnTo>
                    <a:pt x="194945" y="262978"/>
                  </a:lnTo>
                  <a:lnTo>
                    <a:pt x="209042" y="260045"/>
                  </a:lnTo>
                  <a:lnTo>
                    <a:pt x="216395" y="260743"/>
                  </a:lnTo>
                  <a:lnTo>
                    <a:pt x="241134" y="292595"/>
                  </a:lnTo>
                  <a:lnTo>
                    <a:pt x="241617" y="302717"/>
                  </a:lnTo>
                  <a:lnTo>
                    <a:pt x="241617" y="249364"/>
                  </a:lnTo>
                  <a:lnTo>
                    <a:pt x="232537" y="244322"/>
                  </a:lnTo>
                  <a:lnTo>
                    <a:pt x="221767" y="241173"/>
                  </a:lnTo>
                  <a:lnTo>
                    <a:pt x="209804" y="240118"/>
                  </a:lnTo>
                  <a:lnTo>
                    <a:pt x="197129" y="241211"/>
                  </a:lnTo>
                  <a:lnTo>
                    <a:pt x="160121" y="266814"/>
                  </a:lnTo>
                  <a:lnTo>
                    <a:pt x="151130" y="302717"/>
                  </a:lnTo>
                  <a:lnTo>
                    <a:pt x="152095" y="315201"/>
                  </a:lnTo>
                  <a:lnTo>
                    <a:pt x="175247" y="352983"/>
                  </a:lnTo>
                  <a:lnTo>
                    <a:pt x="207899" y="362432"/>
                  </a:lnTo>
                  <a:lnTo>
                    <a:pt x="220306" y="361365"/>
                  </a:lnTo>
                  <a:lnTo>
                    <a:pt x="231432" y="358127"/>
                  </a:lnTo>
                  <a:lnTo>
                    <a:pt x="241312" y="352742"/>
                  </a:lnTo>
                  <a:lnTo>
                    <a:pt x="249936" y="345198"/>
                  </a:lnTo>
                  <a:lnTo>
                    <a:pt x="251942" y="342506"/>
                  </a:lnTo>
                  <a:lnTo>
                    <a:pt x="256857" y="335927"/>
                  </a:lnTo>
                  <a:lnTo>
                    <a:pt x="261823" y="325323"/>
                  </a:lnTo>
                  <a:lnTo>
                    <a:pt x="264807" y="313397"/>
                  </a:lnTo>
                  <a:lnTo>
                    <a:pt x="265811" y="300151"/>
                  </a:lnTo>
                  <a:close/>
                </a:path>
                <a:path w="7102475" h="387350">
                  <a:moveTo>
                    <a:pt x="378841" y="242036"/>
                  </a:moveTo>
                  <a:lnTo>
                    <a:pt x="354838" y="242036"/>
                  </a:lnTo>
                  <a:lnTo>
                    <a:pt x="327660" y="327469"/>
                  </a:lnTo>
                  <a:lnTo>
                    <a:pt x="326263" y="332295"/>
                  </a:lnTo>
                  <a:lnTo>
                    <a:pt x="325374" y="336207"/>
                  </a:lnTo>
                  <a:lnTo>
                    <a:pt x="325120" y="339204"/>
                  </a:lnTo>
                  <a:lnTo>
                    <a:pt x="324612" y="339204"/>
                  </a:lnTo>
                  <a:lnTo>
                    <a:pt x="324231" y="335140"/>
                  </a:lnTo>
                  <a:lnTo>
                    <a:pt x="323342" y="331304"/>
                  </a:lnTo>
                  <a:lnTo>
                    <a:pt x="295275" y="242036"/>
                  </a:lnTo>
                  <a:lnTo>
                    <a:pt x="270383" y="242036"/>
                  </a:lnTo>
                  <a:lnTo>
                    <a:pt x="311531" y="360337"/>
                  </a:lnTo>
                  <a:lnTo>
                    <a:pt x="337312" y="360337"/>
                  </a:lnTo>
                  <a:lnTo>
                    <a:pt x="344728" y="339204"/>
                  </a:lnTo>
                  <a:lnTo>
                    <a:pt x="378841" y="242036"/>
                  </a:lnTo>
                  <a:close/>
                </a:path>
                <a:path w="7102475" h="387350">
                  <a:moveTo>
                    <a:pt x="413004" y="242036"/>
                  </a:moveTo>
                  <a:lnTo>
                    <a:pt x="390144" y="242036"/>
                  </a:lnTo>
                  <a:lnTo>
                    <a:pt x="390144" y="360337"/>
                  </a:lnTo>
                  <a:lnTo>
                    <a:pt x="413004" y="360337"/>
                  </a:lnTo>
                  <a:lnTo>
                    <a:pt x="413004" y="242036"/>
                  </a:lnTo>
                  <a:close/>
                </a:path>
                <a:path w="7102475" h="387350">
                  <a:moveTo>
                    <a:pt x="539496" y="299745"/>
                  </a:moveTo>
                  <a:lnTo>
                    <a:pt x="535559" y="274510"/>
                  </a:lnTo>
                  <a:lnTo>
                    <a:pt x="526796" y="261086"/>
                  </a:lnTo>
                  <a:lnTo>
                    <a:pt x="523773" y="256476"/>
                  </a:lnTo>
                  <a:lnTo>
                    <a:pt x="515366" y="251853"/>
                  </a:lnTo>
                  <a:lnTo>
                    <a:pt x="515366" y="300062"/>
                  </a:lnTo>
                  <a:lnTo>
                    <a:pt x="514692" y="309168"/>
                  </a:lnTo>
                  <a:lnTo>
                    <a:pt x="483844" y="340690"/>
                  </a:lnTo>
                  <a:lnTo>
                    <a:pt x="474853" y="341376"/>
                  </a:lnTo>
                  <a:lnTo>
                    <a:pt x="460375" y="341376"/>
                  </a:lnTo>
                  <a:lnTo>
                    <a:pt x="460375" y="261086"/>
                  </a:lnTo>
                  <a:lnTo>
                    <a:pt x="474980" y="261086"/>
                  </a:lnTo>
                  <a:lnTo>
                    <a:pt x="512673" y="283400"/>
                  </a:lnTo>
                  <a:lnTo>
                    <a:pt x="515366" y="300062"/>
                  </a:lnTo>
                  <a:lnTo>
                    <a:pt x="515366" y="251853"/>
                  </a:lnTo>
                  <a:lnTo>
                    <a:pt x="504126" y="245656"/>
                  </a:lnTo>
                  <a:lnTo>
                    <a:pt x="476631" y="242036"/>
                  </a:lnTo>
                  <a:lnTo>
                    <a:pt x="437388" y="242036"/>
                  </a:lnTo>
                  <a:lnTo>
                    <a:pt x="437388" y="360337"/>
                  </a:lnTo>
                  <a:lnTo>
                    <a:pt x="476123" y="360337"/>
                  </a:lnTo>
                  <a:lnTo>
                    <a:pt x="521843" y="343789"/>
                  </a:lnTo>
                  <a:lnTo>
                    <a:pt x="523925" y="341376"/>
                  </a:lnTo>
                  <a:lnTo>
                    <a:pt x="529577" y="334835"/>
                  </a:lnTo>
                  <a:lnTo>
                    <a:pt x="535089" y="324510"/>
                  </a:lnTo>
                  <a:lnTo>
                    <a:pt x="538391" y="312813"/>
                  </a:lnTo>
                  <a:lnTo>
                    <a:pt x="539496" y="299745"/>
                  </a:lnTo>
                  <a:close/>
                </a:path>
                <a:path w="7102475" h="387350">
                  <a:moveTo>
                    <a:pt x="600710" y="306666"/>
                  </a:moveTo>
                  <a:lnTo>
                    <a:pt x="555625" y="306666"/>
                  </a:lnTo>
                  <a:lnTo>
                    <a:pt x="555625" y="322732"/>
                  </a:lnTo>
                  <a:lnTo>
                    <a:pt x="600710" y="322732"/>
                  </a:lnTo>
                  <a:lnTo>
                    <a:pt x="600710" y="306666"/>
                  </a:lnTo>
                  <a:close/>
                </a:path>
                <a:path w="7102475" h="387350">
                  <a:moveTo>
                    <a:pt x="5875020" y="118706"/>
                  </a:moveTo>
                  <a:lnTo>
                    <a:pt x="5813171" y="118706"/>
                  </a:lnTo>
                  <a:lnTo>
                    <a:pt x="5813171" y="82854"/>
                  </a:lnTo>
                  <a:lnTo>
                    <a:pt x="5856732" y="82854"/>
                  </a:lnTo>
                  <a:lnTo>
                    <a:pt x="5856732" y="66065"/>
                  </a:lnTo>
                  <a:lnTo>
                    <a:pt x="5772531" y="66065"/>
                  </a:lnTo>
                  <a:lnTo>
                    <a:pt x="5772531" y="14389"/>
                  </a:lnTo>
                  <a:lnTo>
                    <a:pt x="5752338" y="14389"/>
                  </a:lnTo>
                  <a:lnTo>
                    <a:pt x="5752338" y="82854"/>
                  </a:lnTo>
                  <a:lnTo>
                    <a:pt x="5792851" y="82854"/>
                  </a:lnTo>
                  <a:lnTo>
                    <a:pt x="5792851" y="118706"/>
                  </a:lnTo>
                  <a:lnTo>
                    <a:pt x="5731129" y="118706"/>
                  </a:lnTo>
                  <a:lnTo>
                    <a:pt x="5731129" y="135496"/>
                  </a:lnTo>
                  <a:lnTo>
                    <a:pt x="5875020" y="135496"/>
                  </a:lnTo>
                  <a:lnTo>
                    <a:pt x="5875020" y="118706"/>
                  </a:lnTo>
                  <a:close/>
                </a:path>
                <a:path w="7102475" h="387350">
                  <a:moveTo>
                    <a:pt x="5981065" y="49098"/>
                  </a:moveTo>
                  <a:lnTo>
                    <a:pt x="5962967" y="14427"/>
                  </a:lnTo>
                  <a:lnTo>
                    <a:pt x="5961380" y="13627"/>
                  </a:lnTo>
                  <a:lnTo>
                    <a:pt x="5961380" y="56286"/>
                  </a:lnTo>
                  <a:lnTo>
                    <a:pt x="5959348" y="62077"/>
                  </a:lnTo>
                  <a:lnTo>
                    <a:pt x="5955284" y="66509"/>
                  </a:lnTo>
                  <a:lnTo>
                    <a:pt x="5951347" y="70929"/>
                  </a:lnTo>
                  <a:lnTo>
                    <a:pt x="5946013" y="73139"/>
                  </a:lnTo>
                  <a:lnTo>
                    <a:pt x="5933059" y="73139"/>
                  </a:lnTo>
                  <a:lnTo>
                    <a:pt x="5927852" y="70929"/>
                  </a:lnTo>
                  <a:lnTo>
                    <a:pt x="5923661" y="66509"/>
                  </a:lnTo>
                  <a:lnTo>
                    <a:pt x="5919597" y="62077"/>
                  </a:lnTo>
                  <a:lnTo>
                    <a:pt x="5917565" y="56286"/>
                  </a:lnTo>
                  <a:lnTo>
                    <a:pt x="5917565" y="41871"/>
                  </a:lnTo>
                  <a:lnTo>
                    <a:pt x="5919597" y="36029"/>
                  </a:lnTo>
                  <a:lnTo>
                    <a:pt x="5923661" y="31584"/>
                  </a:lnTo>
                  <a:lnTo>
                    <a:pt x="5927852" y="27139"/>
                  </a:lnTo>
                  <a:lnTo>
                    <a:pt x="5933059" y="24917"/>
                  </a:lnTo>
                  <a:lnTo>
                    <a:pt x="5945886" y="24917"/>
                  </a:lnTo>
                  <a:lnTo>
                    <a:pt x="5951220" y="27178"/>
                  </a:lnTo>
                  <a:lnTo>
                    <a:pt x="5959348" y="36233"/>
                  </a:lnTo>
                  <a:lnTo>
                    <a:pt x="5961316" y="41871"/>
                  </a:lnTo>
                  <a:lnTo>
                    <a:pt x="5961380" y="56286"/>
                  </a:lnTo>
                  <a:lnTo>
                    <a:pt x="5961380" y="13627"/>
                  </a:lnTo>
                  <a:lnTo>
                    <a:pt x="5955919" y="10833"/>
                  </a:lnTo>
                  <a:lnTo>
                    <a:pt x="5948108" y="8686"/>
                  </a:lnTo>
                  <a:lnTo>
                    <a:pt x="5939536" y="7962"/>
                  </a:lnTo>
                  <a:lnTo>
                    <a:pt x="5930887" y="8686"/>
                  </a:lnTo>
                  <a:lnTo>
                    <a:pt x="5900826" y="32664"/>
                  </a:lnTo>
                  <a:lnTo>
                    <a:pt x="5897880" y="49098"/>
                  </a:lnTo>
                  <a:lnTo>
                    <a:pt x="5898616" y="57708"/>
                  </a:lnTo>
                  <a:lnTo>
                    <a:pt x="5923064" y="87223"/>
                  </a:lnTo>
                  <a:lnTo>
                    <a:pt x="5939536" y="90093"/>
                  </a:lnTo>
                  <a:lnTo>
                    <a:pt x="5948108" y="89382"/>
                  </a:lnTo>
                  <a:lnTo>
                    <a:pt x="5978118" y="65430"/>
                  </a:lnTo>
                  <a:lnTo>
                    <a:pt x="5980315" y="57708"/>
                  </a:lnTo>
                  <a:lnTo>
                    <a:pt x="5981065" y="49098"/>
                  </a:lnTo>
                  <a:close/>
                </a:path>
                <a:path w="7102475" h="387350">
                  <a:moveTo>
                    <a:pt x="6022848" y="1854"/>
                  </a:moveTo>
                  <a:lnTo>
                    <a:pt x="6003163" y="1854"/>
                  </a:lnTo>
                  <a:lnTo>
                    <a:pt x="6003163" y="112268"/>
                  </a:lnTo>
                  <a:lnTo>
                    <a:pt x="6022848" y="112268"/>
                  </a:lnTo>
                  <a:lnTo>
                    <a:pt x="6022848" y="1854"/>
                  </a:lnTo>
                  <a:close/>
                </a:path>
                <a:path w="7102475" h="387350">
                  <a:moveTo>
                    <a:pt x="6025896" y="134531"/>
                  </a:moveTo>
                  <a:lnTo>
                    <a:pt x="5943092" y="134531"/>
                  </a:lnTo>
                  <a:lnTo>
                    <a:pt x="5943092" y="100304"/>
                  </a:lnTo>
                  <a:lnTo>
                    <a:pt x="5922899" y="100304"/>
                  </a:lnTo>
                  <a:lnTo>
                    <a:pt x="5922899" y="151498"/>
                  </a:lnTo>
                  <a:lnTo>
                    <a:pt x="6025896" y="151498"/>
                  </a:lnTo>
                  <a:lnTo>
                    <a:pt x="6025896" y="134531"/>
                  </a:lnTo>
                  <a:close/>
                </a:path>
                <a:path w="7102475" h="387350">
                  <a:moveTo>
                    <a:pt x="6149086" y="70002"/>
                  </a:moveTo>
                  <a:lnTo>
                    <a:pt x="6116726" y="46443"/>
                  </a:lnTo>
                  <a:lnTo>
                    <a:pt x="6110351" y="6756"/>
                  </a:lnTo>
                  <a:lnTo>
                    <a:pt x="6090285" y="6756"/>
                  </a:lnTo>
                  <a:lnTo>
                    <a:pt x="6090285" y="26035"/>
                  </a:lnTo>
                  <a:lnTo>
                    <a:pt x="6089612" y="33388"/>
                  </a:lnTo>
                  <a:lnTo>
                    <a:pt x="6067082" y="67119"/>
                  </a:lnTo>
                  <a:lnTo>
                    <a:pt x="6051550" y="76263"/>
                  </a:lnTo>
                  <a:lnTo>
                    <a:pt x="6066282" y="90246"/>
                  </a:lnTo>
                  <a:lnTo>
                    <a:pt x="6098032" y="61429"/>
                  </a:lnTo>
                  <a:lnTo>
                    <a:pt x="6100826" y="55689"/>
                  </a:lnTo>
                  <a:lnTo>
                    <a:pt x="6107468" y="64554"/>
                  </a:lnTo>
                  <a:lnTo>
                    <a:pt x="6115583" y="72491"/>
                  </a:lnTo>
                  <a:lnTo>
                    <a:pt x="6125184" y="79502"/>
                  </a:lnTo>
                  <a:lnTo>
                    <a:pt x="6136259" y="85585"/>
                  </a:lnTo>
                  <a:lnTo>
                    <a:pt x="6149086" y="70002"/>
                  </a:lnTo>
                  <a:close/>
                </a:path>
                <a:path w="7102475" h="387350">
                  <a:moveTo>
                    <a:pt x="6186805" y="1854"/>
                  </a:moveTo>
                  <a:lnTo>
                    <a:pt x="6166993" y="1854"/>
                  </a:lnTo>
                  <a:lnTo>
                    <a:pt x="6166993" y="29171"/>
                  </a:lnTo>
                  <a:lnTo>
                    <a:pt x="6133719" y="29171"/>
                  </a:lnTo>
                  <a:lnTo>
                    <a:pt x="6133719" y="46291"/>
                  </a:lnTo>
                  <a:lnTo>
                    <a:pt x="6166993" y="46291"/>
                  </a:lnTo>
                  <a:lnTo>
                    <a:pt x="6166993" y="90576"/>
                  </a:lnTo>
                  <a:lnTo>
                    <a:pt x="6186805" y="90576"/>
                  </a:lnTo>
                  <a:lnTo>
                    <a:pt x="6186805" y="1854"/>
                  </a:lnTo>
                  <a:close/>
                </a:path>
                <a:path w="7102475" h="387350">
                  <a:moveTo>
                    <a:pt x="6189218" y="124002"/>
                  </a:moveTo>
                  <a:lnTo>
                    <a:pt x="6188341" y="117221"/>
                  </a:lnTo>
                  <a:lnTo>
                    <a:pt x="6185801" y="111137"/>
                  </a:lnTo>
                  <a:lnTo>
                    <a:pt x="6183630" y="108331"/>
                  </a:lnTo>
                  <a:lnTo>
                    <a:pt x="6181547" y="105638"/>
                  </a:lnTo>
                  <a:lnTo>
                    <a:pt x="6175629" y="100774"/>
                  </a:lnTo>
                  <a:lnTo>
                    <a:pt x="6168771" y="97142"/>
                  </a:lnTo>
                  <a:lnTo>
                    <a:pt x="6168771" y="128727"/>
                  </a:lnTo>
                  <a:lnTo>
                    <a:pt x="6166231" y="132499"/>
                  </a:lnTo>
                  <a:lnTo>
                    <a:pt x="6155817" y="138176"/>
                  </a:lnTo>
                  <a:lnTo>
                    <a:pt x="6148197" y="139598"/>
                  </a:lnTo>
                  <a:lnTo>
                    <a:pt x="6127877" y="139598"/>
                  </a:lnTo>
                  <a:lnTo>
                    <a:pt x="6120257" y="138163"/>
                  </a:lnTo>
                  <a:lnTo>
                    <a:pt x="6115177" y="135293"/>
                  </a:lnTo>
                  <a:lnTo>
                    <a:pt x="6109970" y="132435"/>
                  </a:lnTo>
                  <a:lnTo>
                    <a:pt x="6107468" y="128727"/>
                  </a:lnTo>
                  <a:lnTo>
                    <a:pt x="6107430" y="119341"/>
                  </a:lnTo>
                  <a:lnTo>
                    <a:pt x="6109970" y="115570"/>
                  </a:lnTo>
                  <a:lnTo>
                    <a:pt x="6120130" y="109778"/>
                  </a:lnTo>
                  <a:lnTo>
                    <a:pt x="6127750" y="108331"/>
                  </a:lnTo>
                  <a:lnTo>
                    <a:pt x="6148324" y="108331"/>
                  </a:lnTo>
                  <a:lnTo>
                    <a:pt x="6168771" y="128727"/>
                  </a:lnTo>
                  <a:lnTo>
                    <a:pt x="6168771" y="97142"/>
                  </a:lnTo>
                  <a:lnTo>
                    <a:pt x="6168123" y="96786"/>
                  </a:lnTo>
                  <a:lnTo>
                    <a:pt x="6159385" y="93967"/>
                  </a:lnTo>
                  <a:lnTo>
                    <a:pt x="6149340" y="92265"/>
                  </a:lnTo>
                  <a:lnTo>
                    <a:pt x="6138037" y="91694"/>
                  </a:lnTo>
                  <a:lnTo>
                    <a:pt x="6126683" y="92265"/>
                  </a:lnTo>
                  <a:lnTo>
                    <a:pt x="6090386" y="111086"/>
                  </a:lnTo>
                  <a:lnTo>
                    <a:pt x="6086983" y="124002"/>
                  </a:lnTo>
                  <a:lnTo>
                    <a:pt x="6087834" y="130822"/>
                  </a:lnTo>
                  <a:lnTo>
                    <a:pt x="6126670" y="155676"/>
                  </a:lnTo>
                  <a:lnTo>
                    <a:pt x="6138037" y="156235"/>
                  </a:lnTo>
                  <a:lnTo>
                    <a:pt x="6149391" y="155676"/>
                  </a:lnTo>
                  <a:lnTo>
                    <a:pt x="6183769" y="139598"/>
                  </a:lnTo>
                  <a:lnTo>
                    <a:pt x="6185801" y="136982"/>
                  </a:lnTo>
                  <a:lnTo>
                    <a:pt x="6188354" y="130822"/>
                  </a:lnTo>
                  <a:lnTo>
                    <a:pt x="6189218" y="124002"/>
                  </a:lnTo>
                  <a:close/>
                </a:path>
                <a:path w="7102475" h="387350">
                  <a:moveTo>
                    <a:pt x="6365621" y="62763"/>
                  </a:moveTo>
                  <a:lnTo>
                    <a:pt x="6357950" y="60363"/>
                  </a:lnTo>
                  <a:lnTo>
                    <a:pt x="6350965" y="57188"/>
                  </a:lnTo>
                  <a:lnTo>
                    <a:pt x="6344666" y="53225"/>
                  </a:lnTo>
                  <a:lnTo>
                    <a:pt x="6343142" y="51917"/>
                  </a:lnTo>
                  <a:lnTo>
                    <a:pt x="6339078" y="48463"/>
                  </a:lnTo>
                  <a:lnTo>
                    <a:pt x="6328410" y="22263"/>
                  </a:lnTo>
                  <a:lnTo>
                    <a:pt x="6359525" y="22263"/>
                  </a:lnTo>
                  <a:lnTo>
                    <a:pt x="6359525" y="5461"/>
                  </a:lnTo>
                  <a:lnTo>
                    <a:pt x="6276340" y="5461"/>
                  </a:lnTo>
                  <a:lnTo>
                    <a:pt x="6276340" y="22263"/>
                  </a:lnTo>
                  <a:lnTo>
                    <a:pt x="6308217" y="22263"/>
                  </a:lnTo>
                  <a:lnTo>
                    <a:pt x="6308217" y="26035"/>
                  </a:lnTo>
                  <a:lnTo>
                    <a:pt x="6284887" y="62268"/>
                  </a:lnTo>
                  <a:lnTo>
                    <a:pt x="6269736" y="69354"/>
                  </a:lnTo>
                  <a:lnTo>
                    <a:pt x="6283706" y="82702"/>
                  </a:lnTo>
                  <a:lnTo>
                    <a:pt x="6290691" y="79489"/>
                  </a:lnTo>
                  <a:lnTo>
                    <a:pt x="6297574" y="74815"/>
                  </a:lnTo>
                  <a:lnTo>
                    <a:pt x="6304407" y="68757"/>
                  </a:lnTo>
                  <a:lnTo>
                    <a:pt x="6311392" y="62674"/>
                  </a:lnTo>
                  <a:lnTo>
                    <a:pt x="6316091" y="57061"/>
                  </a:lnTo>
                  <a:lnTo>
                    <a:pt x="6318885" y="51917"/>
                  </a:lnTo>
                  <a:lnTo>
                    <a:pt x="6322441" y="56413"/>
                  </a:lnTo>
                  <a:lnTo>
                    <a:pt x="6353429" y="77076"/>
                  </a:lnTo>
                  <a:lnTo>
                    <a:pt x="6365621" y="62763"/>
                  </a:lnTo>
                  <a:close/>
                </a:path>
                <a:path w="7102475" h="387350">
                  <a:moveTo>
                    <a:pt x="6401181" y="1854"/>
                  </a:moveTo>
                  <a:lnTo>
                    <a:pt x="6381369" y="1854"/>
                  </a:lnTo>
                  <a:lnTo>
                    <a:pt x="6381369" y="79730"/>
                  </a:lnTo>
                  <a:lnTo>
                    <a:pt x="6401181" y="79730"/>
                  </a:lnTo>
                  <a:lnTo>
                    <a:pt x="6401181" y="1854"/>
                  </a:lnTo>
                  <a:close/>
                </a:path>
                <a:path w="7102475" h="387350">
                  <a:moveTo>
                    <a:pt x="6405118" y="137502"/>
                  </a:moveTo>
                  <a:lnTo>
                    <a:pt x="6320917" y="137502"/>
                  </a:lnTo>
                  <a:lnTo>
                    <a:pt x="6320917" y="127622"/>
                  </a:lnTo>
                  <a:lnTo>
                    <a:pt x="6401181" y="127622"/>
                  </a:lnTo>
                  <a:lnTo>
                    <a:pt x="6401181" y="85750"/>
                  </a:lnTo>
                  <a:lnTo>
                    <a:pt x="6300978" y="85750"/>
                  </a:lnTo>
                  <a:lnTo>
                    <a:pt x="6300978" y="102704"/>
                  </a:lnTo>
                  <a:lnTo>
                    <a:pt x="6381369" y="102704"/>
                  </a:lnTo>
                  <a:lnTo>
                    <a:pt x="6381369" y="112115"/>
                  </a:lnTo>
                  <a:lnTo>
                    <a:pt x="6300978" y="112115"/>
                  </a:lnTo>
                  <a:lnTo>
                    <a:pt x="6300978" y="154381"/>
                  </a:lnTo>
                  <a:lnTo>
                    <a:pt x="6405118" y="154381"/>
                  </a:lnTo>
                  <a:lnTo>
                    <a:pt x="6405118" y="137502"/>
                  </a:lnTo>
                  <a:close/>
                </a:path>
                <a:path w="7102475" h="387350">
                  <a:moveTo>
                    <a:pt x="6530594" y="14706"/>
                  </a:moveTo>
                  <a:lnTo>
                    <a:pt x="6494145" y="14706"/>
                  </a:lnTo>
                  <a:lnTo>
                    <a:pt x="6494145" y="558"/>
                  </a:lnTo>
                  <a:lnTo>
                    <a:pt x="6473825" y="558"/>
                  </a:lnTo>
                  <a:lnTo>
                    <a:pt x="6473825" y="14706"/>
                  </a:lnTo>
                  <a:lnTo>
                    <a:pt x="6436487" y="14706"/>
                  </a:lnTo>
                  <a:lnTo>
                    <a:pt x="6436487" y="30137"/>
                  </a:lnTo>
                  <a:lnTo>
                    <a:pt x="6530594" y="30137"/>
                  </a:lnTo>
                  <a:lnTo>
                    <a:pt x="6530594" y="14706"/>
                  </a:lnTo>
                  <a:close/>
                </a:path>
                <a:path w="7102475" h="387350">
                  <a:moveTo>
                    <a:pt x="6533642" y="105041"/>
                  </a:moveTo>
                  <a:lnTo>
                    <a:pt x="6532486" y="91211"/>
                  </a:lnTo>
                  <a:lnTo>
                    <a:pt x="6532372" y="89776"/>
                  </a:lnTo>
                  <a:lnTo>
                    <a:pt x="6523177" y="90297"/>
                  </a:lnTo>
                  <a:lnTo>
                    <a:pt x="6513703" y="90703"/>
                  </a:lnTo>
                  <a:lnTo>
                    <a:pt x="6503937" y="91008"/>
                  </a:lnTo>
                  <a:lnTo>
                    <a:pt x="6493891" y="91211"/>
                  </a:lnTo>
                  <a:lnTo>
                    <a:pt x="6493891" y="81648"/>
                  </a:lnTo>
                  <a:lnTo>
                    <a:pt x="6503797" y="80416"/>
                  </a:lnTo>
                  <a:lnTo>
                    <a:pt x="6511290" y="77787"/>
                  </a:lnTo>
                  <a:lnTo>
                    <a:pt x="6516535" y="73698"/>
                  </a:lnTo>
                  <a:lnTo>
                    <a:pt x="6521831" y="69697"/>
                  </a:lnTo>
                  <a:lnTo>
                    <a:pt x="6522974" y="67348"/>
                  </a:lnTo>
                  <a:lnTo>
                    <a:pt x="6524371" y="64528"/>
                  </a:lnTo>
                  <a:lnTo>
                    <a:pt x="6524371" y="51092"/>
                  </a:lnTo>
                  <a:lnTo>
                    <a:pt x="6523202" y="49263"/>
                  </a:lnTo>
                  <a:lnTo>
                    <a:pt x="6520688" y="45288"/>
                  </a:lnTo>
                  <a:lnTo>
                    <a:pt x="6513195" y="40868"/>
                  </a:lnTo>
                  <a:lnTo>
                    <a:pt x="6507213" y="37973"/>
                  </a:lnTo>
                  <a:lnTo>
                    <a:pt x="6504305" y="37109"/>
                  </a:lnTo>
                  <a:lnTo>
                    <a:pt x="6504305" y="52260"/>
                  </a:lnTo>
                  <a:lnTo>
                    <a:pt x="6504305" y="60998"/>
                  </a:lnTo>
                  <a:lnTo>
                    <a:pt x="6502527" y="63195"/>
                  </a:lnTo>
                  <a:lnTo>
                    <a:pt x="6495415" y="66522"/>
                  </a:lnTo>
                  <a:lnTo>
                    <a:pt x="6490335" y="67348"/>
                  </a:lnTo>
                  <a:lnTo>
                    <a:pt x="6470142" y="67348"/>
                  </a:lnTo>
                  <a:lnTo>
                    <a:pt x="6463284" y="64325"/>
                  </a:lnTo>
                  <a:lnTo>
                    <a:pt x="6463284" y="52260"/>
                  </a:lnTo>
                  <a:lnTo>
                    <a:pt x="6470142" y="49263"/>
                  </a:lnTo>
                  <a:lnTo>
                    <a:pt x="6497447" y="49263"/>
                  </a:lnTo>
                  <a:lnTo>
                    <a:pt x="6504305" y="52260"/>
                  </a:lnTo>
                  <a:lnTo>
                    <a:pt x="6504305" y="37109"/>
                  </a:lnTo>
                  <a:lnTo>
                    <a:pt x="6500330" y="35902"/>
                  </a:lnTo>
                  <a:lnTo>
                    <a:pt x="6492545" y="34658"/>
                  </a:lnTo>
                  <a:lnTo>
                    <a:pt x="6483858" y="34239"/>
                  </a:lnTo>
                  <a:lnTo>
                    <a:pt x="6474917" y="34658"/>
                  </a:lnTo>
                  <a:lnTo>
                    <a:pt x="6443218" y="50825"/>
                  </a:lnTo>
                  <a:lnTo>
                    <a:pt x="6443269" y="64528"/>
                  </a:lnTo>
                  <a:lnTo>
                    <a:pt x="6445885" y="69570"/>
                  </a:lnTo>
                  <a:lnTo>
                    <a:pt x="6451257" y="73736"/>
                  </a:lnTo>
                  <a:lnTo>
                    <a:pt x="6456426" y="77825"/>
                  </a:lnTo>
                  <a:lnTo>
                    <a:pt x="6463919" y="80416"/>
                  </a:lnTo>
                  <a:lnTo>
                    <a:pt x="6473698" y="81495"/>
                  </a:lnTo>
                  <a:lnTo>
                    <a:pt x="6473698" y="91694"/>
                  </a:lnTo>
                  <a:lnTo>
                    <a:pt x="6431534" y="92024"/>
                  </a:lnTo>
                  <a:lnTo>
                    <a:pt x="6433439" y="108178"/>
                  </a:lnTo>
                  <a:lnTo>
                    <a:pt x="6458128" y="107988"/>
                  </a:lnTo>
                  <a:lnTo>
                    <a:pt x="6483058" y="107403"/>
                  </a:lnTo>
                  <a:lnTo>
                    <a:pt x="6508229" y="106413"/>
                  </a:lnTo>
                  <a:lnTo>
                    <a:pt x="6533642" y="105041"/>
                  </a:lnTo>
                  <a:close/>
                </a:path>
                <a:path w="7102475" h="387350">
                  <a:moveTo>
                    <a:pt x="6560947" y="138150"/>
                  </a:moveTo>
                  <a:lnTo>
                    <a:pt x="6476619" y="138150"/>
                  </a:lnTo>
                  <a:lnTo>
                    <a:pt x="6476619" y="113639"/>
                  </a:lnTo>
                  <a:lnTo>
                    <a:pt x="6456426" y="113639"/>
                  </a:lnTo>
                  <a:lnTo>
                    <a:pt x="6456426" y="154952"/>
                  </a:lnTo>
                  <a:lnTo>
                    <a:pt x="6560947" y="154952"/>
                  </a:lnTo>
                  <a:lnTo>
                    <a:pt x="6560947" y="138150"/>
                  </a:lnTo>
                  <a:close/>
                </a:path>
                <a:path w="7102475" h="387350">
                  <a:moveTo>
                    <a:pt x="6581140" y="55206"/>
                  </a:moveTo>
                  <a:lnTo>
                    <a:pt x="6558788" y="55206"/>
                  </a:lnTo>
                  <a:lnTo>
                    <a:pt x="6558788" y="1854"/>
                  </a:lnTo>
                  <a:lnTo>
                    <a:pt x="6538595" y="1854"/>
                  </a:lnTo>
                  <a:lnTo>
                    <a:pt x="6538595" y="117576"/>
                  </a:lnTo>
                  <a:lnTo>
                    <a:pt x="6558788" y="117576"/>
                  </a:lnTo>
                  <a:lnTo>
                    <a:pt x="6558788" y="72085"/>
                  </a:lnTo>
                  <a:lnTo>
                    <a:pt x="6581140" y="72085"/>
                  </a:lnTo>
                  <a:lnTo>
                    <a:pt x="6581140" y="55206"/>
                  </a:lnTo>
                  <a:close/>
                </a:path>
                <a:path w="7102475" h="387350">
                  <a:moveTo>
                    <a:pt x="6718046" y="37693"/>
                  </a:moveTo>
                  <a:lnTo>
                    <a:pt x="6718008" y="20777"/>
                  </a:lnTo>
                  <a:lnTo>
                    <a:pt x="6715607" y="17360"/>
                  </a:lnTo>
                  <a:lnTo>
                    <a:pt x="6713347" y="14135"/>
                  </a:lnTo>
                  <a:lnTo>
                    <a:pt x="6704203" y="9283"/>
                  </a:lnTo>
                  <a:lnTo>
                    <a:pt x="6697472" y="6489"/>
                  </a:lnTo>
                  <a:lnTo>
                    <a:pt x="6697472" y="25908"/>
                  </a:lnTo>
                  <a:lnTo>
                    <a:pt x="6697472" y="32918"/>
                  </a:lnTo>
                  <a:lnTo>
                    <a:pt x="6694805" y="35826"/>
                  </a:lnTo>
                  <a:lnTo>
                    <a:pt x="6690207" y="37693"/>
                  </a:lnTo>
                  <a:lnTo>
                    <a:pt x="6684010" y="40271"/>
                  </a:lnTo>
                  <a:lnTo>
                    <a:pt x="6676136" y="41389"/>
                  </a:lnTo>
                  <a:lnTo>
                    <a:pt x="6655181" y="41389"/>
                  </a:lnTo>
                  <a:lnTo>
                    <a:pt x="6647307" y="40271"/>
                  </a:lnTo>
                  <a:lnTo>
                    <a:pt x="6636639" y="35826"/>
                  </a:lnTo>
                  <a:lnTo>
                    <a:pt x="6633972" y="32918"/>
                  </a:lnTo>
                  <a:lnTo>
                    <a:pt x="6633972" y="25908"/>
                  </a:lnTo>
                  <a:lnTo>
                    <a:pt x="6636512" y="23050"/>
                  </a:lnTo>
                  <a:lnTo>
                    <a:pt x="6647180" y="18503"/>
                  </a:lnTo>
                  <a:lnTo>
                    <a:pt x="6655054" y="17360"/>
                  </a:lnTo>
                  <a:lnTo>
                    <a:pt x="6676263" y="17360"/>
                  </a:lnTo>
                  <a:lnTo>
                    <a:pt x="6684264" y="18503"/>
                  </a:lnTo>
                  <a:lnTo>
                    <a:pt x="6689560" y="20815"/>
                  </a:lnTo>
                  <a:lnTo>
                    <a:pt x="6694805" y="23050"/>
                  </a:lnTo>
                  <a:lnTo>
                    <a:pt x="6665722" y="2006"/>
                  </a:lnTo>
                  <a:lnTo>
                    <a:pt x="6654101" y="2476"/>
                  </a:lnTo>
                  <a:lnTo>
                    <a:pt x="6613487" y="20777"/>
                  </a:lnTo>
                  <a:lnTo>
                    <a:pt x="6613423" y="37693"/>
                  </a:lnTo>
                  <a:lnTo>
                    <a:pt x="6617970" y="44272"/>
                  </a:lnTo>
                  <a:lnTo>
                    <a:pt x="6665722" y="56654"/>
                  </a:lnTo>
                  <a:lnTo>
                    <a:pt x="6677431" y="56197"/>
                  </a:lnTo>
                  <a:lnTo>
                    <a:pt x="6715493" y="41389"/>
                  </a:lnTo>
                  <a:lnTo>
                    <a:pt x="6718046" y="37693"/>
                  </a:lnTo>
                  <a:close/>
                </a:path>
                <a:path w="7102475" h="387350">
                  <a:moveTo>
                    <a:pt x="6720205" y="138633"/>
                  </a:moveTo>
                  <a:lnTo>
                    <a:pt x="6634861" y="138633"/>
                  </a:lnTo>
                  <a:lnTo>
                    <a:pt x="6634861" y="129717"/>
                  </a:lnTo>
                  <a:lnTo>
                    <a:pt x="6716395" y="129717"/>
                  </a:lnTo>
                  <a:lnTo>
                    <a:pt x="6716395" y="90576"/>
                  </a:lnTo>
                  <a:lnTo>
                    <a:pt x="6614795" y="90576"/>
                  </a:lnTo>
                  <a:lnTo>
                    <a:pt x="6614795" y="106324"/>
                  </a:lnTo>
                  <a:lnTo>
                    <a:pt x="6696329" y="106324"/>
                  </a:lnTo>
                  <a:lnTo>
                    <a:pt x="6696329" y="115722"/>
                  </a:lnTo>
                  <a:lnTo>
                    <a:pt x="6614795" y="115722"/>
                  </a:lnTo>
                  <a:lnTo>
                    <a:pt x="6614795" y="154381"/>
                  </a:lnTo>
                  <a:lnTo>
                    <a:pt x="6720205" y="154381"/>
                  </a:lnTo>
                  <a:lnTo>
                    <a:pt x="6720205" y="138633"/>
                  </a:lnTo>
                  <a:close/>
                </a:path>
                <a:path w="7102475" h="387350">
                  <a:moveTo>
                    <a:pt x="6737604" y="65176"/>
                  </a:moveTo>
                  <a:lnTo>
                    <a:pt x="6593713" y="65176"/>
                  </a:lnTo>
                  <a:lnTo>
                    <a:pt x="6593713" y="81013"/>
                  </a:lnTo>
                  <a:lnTo>
                    <a:pt x="6737604" y="81013"/>
                  </a:lnTo>
                  <a:lnTo>
                    <a:pt x="6737604" y="65176"/>
                  </a:lnTo>
                  <a:close/>
                </a:path>
                <a:path w="7102475" h="387350">
                  <a:moveTo>
                    <a:pt x="6931406" y="103428"/>
                  </a:moveTo>
                  <a:lnTo>
                    <a:pt x="6827774" y="103428"/>
                  </a:lnTo>
                  <a:lnTo>
                    <a:pt x="6827774" y="120396"/>
                  </a:lnTo>
                  <a:lnTo>
                    <a:pt x="6911213" y="120396"/>
                  </a:lnTo>
                  <a:lnTo>
                    <a:pt x="6911213" y="156883"/>
                  </a:lnTo>
                  <a:lnTo>
                    <a:pt x="6931406" y="156883"/>
                  </a:lnTo>
                  <a:lnTo>
                    <a:pt x="6931406" y="103428"/>
                  </a:lnTo>
                  <a:close/>
                </a:path>
                <a:path w="7102475" h="387350">
                  <a:moveTo>
                    <a:pt x="6947789" y="48945"/>
                  </a:moveTo>
                  <a:lnTo>
                    <a:pt x="6913270" y="42837"/>
                  </a:lnTo>
                  <a:lnTo>
                    <a:pt x="6908482" y="40982"/>
                  </a:lnTo>
                  <a:lnTo>
                    <a:pt x="6902424" y="37807"/>
                  </a:lnTo>
                  <a:lnTo>
                    <a:pt x="6897484" y="34251"/>
                  </a:lnTo>
                  <a:lnTo>
                    <a:pt x="6893687" y="30302"/>
                  </a:lnTo>
                  <a:lnTo>
                    <a:pt x="6936613" y="30302"/>
                  </a:lnTo>
                  <a:lnTo>
                    <a:pt x="6936613" y="13817"/>
                  </a:lnTo>
                  <a:lnTo>
                    <a:pt x="6890766" y="13817"/>
                  </a:lnTo>
                  <a:lnTo>
                    <a:pt x="6890766" y="0"/>
                  </a:lnTo>
                  <a:lnTo>
                    <a:pt x="6870573" y="0"/>
                  </a:lnTo>
                  <a:lnTo>
                    <a:pt x="6870573" y="13817"/>
                  </a:lnTo>
                  <a:lnTo>
                    <a:pt x="6824472" y="13817"/>
                  </a:lnTo>
                  <a:lnTo>
                    <a:pt x="6824472" y="30302"/>
                  </a:lnTo>
                  <a:lnTo>
                    <a:pt x="6867525" y="30302"/>
                  </a:lnTo>
                  <a:lnTo>
                    <a:pt x="6863804" y="34328"/>
                  </a:lnTo>
                  <a:lnTo>
                    <a:pt x="6820954" y="48818"/>
                  </a:lnTo>
                  <a:lnTo>
                    <a:pt x="6812153" y="49098"/>
                  </a:lnTo>
                  <a:lnTo>
                    <a:pt x="6822567" y="65011"/>
                  </a:lnTo>
                  <a:lnTo>
                    <a:pt x="6864159" y="53860"/>
                  </a:lnTo>
                  <a:lnTo>
                    <a:pt x="6880733" y="42837"/>
                  </a:lnTo>
                  <a:lnTo>
                    <a:pt x="6885140" y="46697"/>
                  </a:lnTo>
                  <a:lnTo>
                    <a:pt x="6922262" y="62293"/>
                  </a:lnTo>
                  <a:lnTo>
                    <a:pt x="6937883" y="64693"/>
                  </a:lnTo>
                  <a:lnTo>
                    <a:pt x="6947789" y="48945"/>
                  </a:lnTo>
                  <a:close/>
                </a:path>
                <a:path w="7102475" h="387350">
                  <a:moveTo>
                    <a:pt x="6952488" y="75539"/>
                  </a:moveTo>
                  <a:lnTo>
                    <a:pt x="6890639" y="75539"/>
                  </a:lnTo>
                  <a:lnTo>
                    <a:pt x="6890639" y="58267"/>
                  </a:lnTo>
                  <a:lnTo>
                    <a:pt x="6870319" y="58267"/>
                  </a:lnTo>
                  <a:lnTo>
                    <a:pt x="6870319" y="75539"/>
                  </a:lnTo>
                  <a:lnTo>
                    <a:pt x="6808597" y="75539"/>
                  </a:lnTo>
                  <a:lnTo>
                    <a:pt x="6808597" y="92659"/>
                  </a:lnTo>
                  <a:lnTo>
                    <a:pt x="6952488" y="92659"/>
                  </a:lnTo>
                  <a:lnTo>
                    <a:pt x="6952488" y="75539"/>
                  </a:lnTo>
                  <a:close/>
                </a:path>
                <a:path w="7102475" h="387350">
                  <a:moveTo>
                    <a:pt x="7066915" y="78041"/>
                  </a:moveTo>
                  <a:lnTo>
                    <a:pt x="7035063" y="55206"/>
                  </a:lnTo>
                  <a:lnTo>
                    <a:pt x="7029069" y="27330"/>
                  </a:lnTo>
                  <a:lnTo>
                    <a:pt x="7060184" y="27330"/>
                  </a:lnTo>
                  <a:lnTo>
                    <a:pt x="7060184" y="10604"/>
                  </a:lnTo>
                  <a:lnTo>
                    <a:pt x="6976872" y="10604"/>
                  </a:lnTo>
                  <a:lnTo>
                    <a:pt x="6976872" y="27330"/>
                  </a:lnTo>
                  <a:lnTo>
                    <a:pt x="7008876" y="27330"/>
                  </a:lnTo>
                  <a:lnTo>
                    <a:pt x="7008876" y="36245"/>
                  </a:lnTo>
                  <a:lnTo>
                    <a:pt x="6991705" y="70853"/>
                  </a:lnTo>
                  <a:lnTo>
                    <a:pt x="6970141" y="84467"/>
                  </a:lnTo>
                  <a:lnTo>
                    <a:pt x="6984492" y="98615"/>
                  </a:lnTo>
                  <a:lnTo>
                    <a:pt x="7016750" y="70053"/>
                  </a:lnTo>
                  <a:lnTo>
                    <a:pt x="7019544" y="64211"/>
                  </a:lnTo>
                  <a:lnTo>
                    <a:pt x="7026415" y="72936"/>
                  </a:lnTo>
                  <a:lnTo>
                    <a:pt x="7034492" y="80708"/>
                  </a:lnTo>
                  <a:lnTo>
                    <a:pt x="7043750" y="87528"/>
                  </a:lnTo>
                  <a:lnTo>
                    <a:pt x="7054215" y="93383"/>
                  </a:lnTo>
                  <a:lnTo>
                    <a:pt x="7066915" y="78041"/>
                  </a:lnTo>
                  <a:close/>
                </a:path>
                <a:path w="7102475" h="387350">
                  <a:moveTo>
                    <a:pt x="7100570" y="1854"/>
                  </a:moveTo>
                  <a:lnTo>
                    <a:pt x="7080758" y="1854"/>
                  </a:lnTo>
                  <a:lnTo>
                    <a:pt x="7080758" y="112750"/>
                  </a:lnTo>
                  <a:lnTo>
                    <a:pt x="7100570" y="112750"/>
                  </a:lnTo>
                  <a:lnTo>
                    <a:pt x="7100570" y="1854"/>
                  </a:lnTo>
                  <a:close/>
                </a:path>
                <a:path w="7102475" h="387350">
                  <a:moveTo>
                    <a:pt x="7102221" y="134696"/>
                  </a:moveTo>
                  <a:lnTo>
                    <a:pt x="7019417" y="134696"/>
                  </a:lnTo>
                  <a:lnTo>
                    <a:pt x="7019417" y="99822"/>
                  </a:lnTo>
                  <a:lnTo>
                    <a:pt x="6999097" y="99822"/>
                  </a:lnTo>
                  <a:lnTo>
                    <a:pt x="6999097" y="151650"/>
                  </a:lnTo>
                  <a:lnTo>
                    <a:pt x="7102221" y="151650"/>
                  </a:lnTo>
                  <a:lnTo>
                    <a:pt x="7102221" y="13469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8" name="object 38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227199" y="5896241"/>
              <a:ext cx="161397" cy="122313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2453513" y="5875908"/>
              <a:ext cx="2620645" cy="167640"/>
            </a:xfrm>
            <a:custGeom>
              <a:avLst/>
              <a:gdLst/>
              <a:ahLst/>
              <a:cxnLst/>
              <a:rect l="l" t="t" r="r" b="b"/>
              <a:pathLst>
                <a:path w="2620645" h="167639">
                  <a:moveTo>
                    <a:pt x="83693" y="6743"/>
                  </a:moveTo>
                  <a:lnTo>
                    <a:pt x="9144" y="6743"/>
                  </a:lnTo>
                  <a:lnTo>
                    <a:pt x="9144" y="23698"/>
                  </a:lnTo>
                  <a:lnTo>
                    <a:pt x="58801" y="23698"/>
                  </a:lnTo>
                  <a:lnTo>
                    <a:pt x="55600" y="31724"/>
                  </a:lnTo>
                  <a:lnTo>
                    <a:pt x="29159" y="60667"/>
                  </a:lnTo>
                  <a:lnTo>
                    <a:pt x="0" y="75057"/>
                  </a:lnTo>
                  <a:lnTo>
                    <a:pt x="13970" y="90652"/>
                  </a:lnTo>
                  <a:lnTo>
                    <a:pt x="52832" y="66217"/>
                  </a:lnTo>
                  <a:lnTo>
                    <a:pt x="77114" y="32740"/>
                  </a:lnTo>
                  <a:lnTo>
                    <a:pt x="81381" y="20104"/>
                  </a:lnTo>
                  <a:lnTo>
                    <a:pt x="83693" y="6743"/>
                  </a:lnTo>
                  <a:close/>
                </a:path>
                <a:path w="2620645" h="167639">
                  <a:moveTo>
                    <a:pt x="124460" y="94259"/>
                  </a:moveTo>
                  <a:lnTo>
                    <a:pt x="104394" y="94259"/>
                  </a:lnTo>
                  <a:lnTo>
                    <a:pt x="104394" y="111226"/>
                  </a:lnTo>
                  <a:lnTo>
                    <a:pt x="104394" y="134924"/>
                  </a:lnTo>
                  <a:lnTo>
                    <a:pt x="47117" y="134924"/>
                  </a:lnTo>
                  <a:lnTo>
                    <a:pt x="47117" y="111226"/>
                  </a:lnTo>
                  <a:lnTo>
                    <a:pt x="104394" y="111226"/>
                  </a:lnTo>
                  <a:lnTo>
                    <a:pt x="104394" y="94259"/>
                  </a:lnTo>
                  <a:lnTo>
                    <a:pt x="27051" y="94259"/>
                  </a:lnTo>
                  <a:lnTo>
                    <a:pt x="27051" y="151739"/>
                  </a:lnTo>
                  <a:lnTo>
                    <a:pt x="124460" y="151739"/>
                  </a:lnTo>
                  <a:lnTo>
                    <a:pt x="124460" y="134924"/>
                  </a:lnTo>
                  <a:lnTo>
                    <a:pt x="124460" y="111226"/>
                  </a:lnTo>
                  <a:lnTo>
                    <a:pt x="124460" y="94259"/>
                  </a:lnTo>
                  <a:close/>
                </a:path>
                <a:path w="2620645" h="167639">
                  <a:moveTo>
                    <a:pt x="147955" y="38011"/>
                  </a:moveTo>
                  <a:lnTo>
                    <a:pt x="124460" y="38011"/>
                  </a:lnTo>
                  <a:lnTo>
                    <a:pt x="124460" y="0"/>
                  </a:lnTo>
                  <a:lnTo>
                    <a:pt x="104267" y="0"/>
                  </a:lnTo>
                  <a:lnTo>
                    <a:pt x="104267" y="87757"/>
                  </a:lnTo>
                  <a:lnTo>
                    <a:pt x="124460" y="87757"/>
                  </a:lnTo>
                  <a:lnTo>
                    <a:pt x="124460" y="54965"/>
                  </a:lnTo>
                  <a:lnTo>
                    <a:pt x="147955" y="54965"/>
                  </a:lnTo>
                  <a:lnTo>
                    <a:pt x="147955" y="38011"/>
                  </a:lnTo>
                  <a:close/>
                </a:path>
                <a:path w="2620645" h="167639">
                  <a:moveTo>
                    <a:pt x="293751" y="0"/>
                  </a:moveTo>
                  <a:lnTo>
                    <a:pt x="273812" y="0"/>
                  </a:lnTo>
                  <a:lnTo>
                    <a:pt x="273812" y="19926"/>
                  </a:lnTo>
                  <a:lnTo>
                    <a:pt x="273812" y="36245"/>
                  </a:lnTo>
                  <a:lnTo>
                    <a:pt x="273812" y="54800"/>
                  </a:lnTo>
                  <a:lnTo>
                    <a:pt x="247142" y="54800"/>
                  </a:lnTo>
                  <a:lnTo>
                    <a:pt x="248031" y="51155"/>
                  </a:lnTo>
                  <a:lnTo>
                    <a:pt x="248539" y="47485"/>
                  </a:lnTo>
                  <a:lnTo>
                    <a:pt x="248539" y="41173"/>
                  </a:lnTo>
                  <a:lnTo>
                    <a:pt x="248285" y="38646"/>
                  </a:lnTo>
                  <a:lnTo>
                    <a:pt x="247777" y="36245"/>
                  </a:lnTo>
                  <a:lnTo>
                    <a:pt x="273812" y="36245"/>
                  </a:lnTo>
                  <a:lnTo>
                    <a:pt x="273812" y="19926"/>
                  </a:lnTo>
                  <a:lnTo>
                    <a:pt x="241300" y="19926"/>
                  </a:lnTo>
                  <a:lnTo>
                    <a:pt x="241147" y="19761"/>
                  </a:lnTo>
                  <a:lnTo>
                    <a:pt x="234645" y="12585"/>
                  </a:lnTo>
                  <a:lnTo>
                    <a:pt x="228727" y="8661"/>
                  </a:lnTo>
                  <a:lnTo>
                    <a:pt x="228727" y="51193"/>
                  </a:lnTo>
                  <a:lnTo>
                    <a:pt x="226695" y="57010"/>
                  </a:lnTo>
                  <a:lnTo>
                    <a:pt x="218821" y="65532"/>
                  </a:lnTo>
                  <a:lnTo>
                    <a:pt x="213487" y="67665"/>
                  </a:lnTo>
                  <a:lnTo>
                    <a:pt x="200533" y="67665"/>
                  </a:lnTo>
                  <a:lnTo>
                    <a:pt x="195199" y="65532"/>
                  </a:lnTo>
                  <a:lnTo>
                    <a:pt x="191262" y="61277"/>
                  </a:lnTo>
                  <a:lnTo>
                    <a:pt x="187198" y="57010"/>
                  </a:lnTo>
                  <a:lnTo>
                    <a:pt x="185293" y="51193"/>
                  </a:lnTo>
                  <a:lnTo>
                    <a:pt x="185318" y="36245"/>
                  </a:lnTo>
                  <a:lnTo>
                    <a:pt x="187198" y="30480"/>
                  </a:lnTo>
                  <a:lnTo>
                    <a:pt x="191262" y="26200"/>
                  </a:lnTo>
                  <a:lnTo>
                    <a:pt x="195199" y="21907"/>
                  </a:lnTo>
                  <a:lnTo>
                    <a:pt x="200533" y="19761"/>
                  </a:lnTo>
                  <a:lnTo>
                    <a:pt x="213487" y="19761"/>
                  </a:lnTo>
                  <a:lnTo>
                    <a:pt x="218821" y="21907"/>
                  </a:lnTo>
                  <a:lnTo>
                    <a:pt x="226695" y="30416"/>
                  </a:lnTo>
                  <a:lnTo>
                    <a:pt x="228701" y="36245"/>
                  </a:lnTo>
                  <a:lnTo>
                    <a:pt x="228727" y="51193"/>
                  </a:lnTo>
                  <a:lnTo>
                    <a:pt x="228727" y="8661"/>
                  </a:lnTo>
                  <a:lnTo>
                    <a:pt x="226720" y="7327"/>
                  </a:lnTo>
                  <a:lnTo>
                    <a:pt x="217500" y="4178"/>
                  </a:lnTo>
                  <a:lnTo>
                    <a:pt x="207010" y="3124"/>
                  </a:lnTo>
                  <a:lnTo>
                    <a:pt x="198361" y="3848"/>
                  </a:lnTo>
                  <a:lnTo>
                    <a:pt x="168300" y="27520"/>
                  </a:lnTo>
                  <a:lnTo>
                    <a:pt x="165354" y="43789"/>
                  </a:lnTo>
                  <a:lnTo>
                    <a:pt x="166090" y="52451"/>
                  </a:lnTo>
                  <a:lnTo>
                    <a:pt x="190627" y="81648"/>
                  </a:lnTo>
                  <a:lnTo>
                    <a:pt x="207010" y="84455"/>
                  </a:lnTo>
                  <a:lnTo>
                    <a:pt x="216344" y="83629"/>
                  </a:lnTo>
                  <a:lnTo>
                    <a:pt x="224739" y="81127"/>
                  </a:lnTo>
                  <a:lnTo>
                    <a:pt x="232206" y="76962"/>
                  </a:lnTo>
                  <a:lnTo>
                    <a:pt x="238760" y="71120"/>
                  </a:lnTo>
                  <a:lnTo>
                    <a:pt x="273812" y="71120"/>
                  </a:lnTo>
                  <a:lnTo>
                    <a:pt x="273812" y="90004"/>
                  </a:lnTo>
                  <a:lnTo>
                    <a:pt x="293751" y="90004"/>
                  </a:lnTo>
                  <a:lnTo>
                    <a:pt x="293751" y="71120"/>
                  </a:lnTo>
                  <a:lnTo>
                    <a:pt x="293751" y="67665"/>
                  </a:lnTo>
                  <a:lnTo>
                    <a:pt x="293751" y="54800"/>
                  </a:lnTo>
                  <a:lnTo>
                    <a:pt x="293751" y="36245"/>
                  </a:lnTo>
                  <a:lnTo>
                    <a:pt x="293751" y="19926"/>
                  </a:lnTo>
                  <a:lnTo>
                    <a:pt x="293751" y="0"/>
                  </a:lnTo>
                  <a:close/>
                </a:path>
                <a:path w="2620645" h="167639">
                  <a:moveTo>
                    <a:pt x="293878" y="96431"/>
                  </a:moveTo>
                  <a:lnTo>
                    <a:pt x="274193" y="96431"/>
                  </a:lnTo>
                  <a:lnTo>
                    <a:pt x="274193" y="113233"/>
                  </a:lnTo>
                  <a:lnTo>
                    <a:pt x="274193" y="134924"/>
                  </a:lnTo>
                  <a:lnTo>
                    <a:pt x="216662" y="134924"/>
                  </a:lnTo>
                  <a:lnTo>
                    <a:pt x="216662" y="113233"/>
                  </a:lnTo>
                  <a:lnTo>
                    <a:pt x="274193" y="113233"/>
                  </a:lnTo>
                  <a:lnTo>
                    <a:pt x="274193" y="96431"/>
                  </a:lnTo>
                  <a:lnTo>
                    <a:pt x="196977" y="96431"/>
                  </a:lnTo>
                  <a:lnTo>
                    <a:pt x="196977" y="151739"/>
                  </a:lnTo>
                  <a:lnTo>
                    <a:pt x="293878" y="151739"/>
                  </a:lnTo>
                  <a:lnTo>
                    <a:pt x="293878" y="134924"/>
                  </a:lnTo>
                  <a:lnTo>
                    <a:pt x="293878" y="113233"/>
                  </a:lnTo>
                  <a:lnTo>
                    <a:pt x="293878" y="96431"/>
                  </a:lnTo>
                  <a:close/>
                </a:path>
                <a:path w="2620645" h="167639">
                  <a:moveTo>
                    <a:pt x="447929" y="50380"/>
                  </a:moveTo>
                  <a:lnTo>
                    <a:pt x="427355" y="18122"/>
                  </a:lnTo>
                  <a:lnTo>
                    <a:pt x="427355" y="43256"/>
                  </a:lnTo>
                  <a:lnTo>
                    <a:pt x="427316" y="57619"/>
                  </a:lnTo>
                  <a:lnTo>
                    <a:pt x="424434" y="63246"/>
                  </a:lnTo>
                  <a:lnTo>
                    <a:pt x="418401" y="67462"/>
                  </a:lnTo>
                  <a:lnTo>
                    <a:pt x="412623" y="71602"/>
                  </a:lnTo>
                  <a:lnTo>
                    <a:pt x="404622" y="73685"/>
                  </a:lnTo>
                  <a:lnTo>
                    <a:pt x="384429" y="73685"/>
                  </a:lnTo>
                  <a:lnTo>
                    <a:pt x="376402" y="71602"/>
                  </a:lnTo>
                  <a:lnTo>
                    <a:pt x="370395" y="67424"/>
                  </a:lnTo>
                  <a:lnTo>
                    <a:pt x="364617" y="63309"/>
                  </a:lnTo>
                  <a:lnTo>
                    <a:pt x="361569" y="57619"/>
                  </a:lnTo>
                  <a:lnTo>
                    <a:pt x="361569" y="43256"/>
                  </a:lnTo>
                  <a:lnTo>
                    <a:pt x="364617" y="37604"/>
                  </a:lnTo>
                  <a:lnTo>
                    <a:pt x="370459" y="33426"/>
                  </a:lnTo>
                  <a:lnTo>
                    <a:pt x="376428" y="29248"/>
                  </a:lnTo>
                  <a:lnTo>
                    <a:pt x="384429" y="27152"/>
                  </a:lnTo>
                  <a:lnTo>
                    <a:pt x="404622" y="27152"/>
                  </a:lnTo>
                  <a:lnTo>
                    <a:pt x="412623" y="29248"/>
                  </a:lnTo>
                  <a:lnTo>
                    <a:pt x="418592" y="33426"/>
                  </a:lnTo>
                  <a:lnTo>
                    <a:pt x="424434" y="37604"/>
                  </a:lnTo>
                  <a:lnTo>
                    <a:pt x="427355" y="43256"/>
                  </a:lnTo>
                  <a:lnTo>
                    <a:pt x="427355" y="18122"/>
                  </a:lnTo>
                  <a:lnTo>
                    <a:pt x="424637" y="16535"/>
                  </a:lnTo>
                  <a:lnTo>
                    <a:pt x="415582" y="13208"/>
                  </a:lnTo>
                  <a:lnTo>
                    <a:pt x="405549" y="11201"/>
                  </a:lnTo>
                  <a:lnTo>
                    <a:pt x="394589" y="10528"/>
                  </a:lnTo>
                  <a:lnTo>
                    <a:pt x="383463" y="11201"/>
                  </a:lnTo>
                  <a:lnTo>
                    <a:pt x="344779" y="33858"/>
                  </a:lnTo>
                  <a:lnTo>
                    <a:pt x="340995" y="50380"/>
                  </a:lnTo>
                  <a:lnTo>
                    <a:pt x="341947" y="59182"/>
                  </a:lnTo>
                  <a:lnTo>
                    <a:pt x="373456" y="87655"/>
                  </a:lnTo>
                  <a:lnTo>
                    <a:pt x="394589" y="90322"/>
                  </a:lnTo>
                  <a:lnTo>
                    <a:pt x="405612" y="89662"/>
                  </a:lnTo>
                  <a:lnTo>
                    <a:pt x="439483" y="73685"/>
                  </a:lnTo>
                  <a:lnTo>
                    <a:pt x="444131" y="66992"/>
                  </a:lnTo>
                  <a:lnTo>
                    <a:pt x="446976" y="59182"/>
                  </a:lnTo>
                  <a:lnTo>
                    <a:pt x="447929" y="50380"/>
                  </a:lnTo>
                  <a:close/>
                </a:path>
                <a:path w="2620645" h="167639">
                  <a:moveTo>
                    <a:pt x="466471" y="115887"/>
                  </a:moveTo>
                  <a:lnTo>
                    <a:pt x="322580" y="115887"/>
                  </a:lnTo>
                  <a:lnTo>
                    <a:pt x="322580" y="132524"/>
                  </a:lnTo>
                  <a:lnTo>
                    <a:pt x="466471" y="132524"/>
                  </a:lnTo>
                  <a:lnTo>
                    <a:pt x="466471" y="115887"/>
                  </a:lnTo>
                  <a:close/>
                </a:path>
                <a:path w="2620645" h="167639">
                  <a:moveTo>
                    <a:pt x="628015" y="117335"/>
                  </a:moveTo>
                  <a:lnTo>
                    <a:pt x="566166" y="117335"/>
                  </a:lnTo>
                  <a:lnTo>
                    <a:pt x="566166" y="95631"/>
                  </a:lnTo>
                  <a:lnTo>
                    <a:pt x="611124" y="95631"/>
                  </a:lnTo>
                  <a:lnTo>
                    <a:pt x="611124" y="78994"/>
                  </a:lnTo>
                  <a:lnTo>
                    <a:pt x="524764" y="78994"/>
                  </a:lnTo>
                  <a:lnTo>
                    <a:pt x="524764" y="61874"/>
                  </a:lnTo>
                  <a:lnTo>
                    <a:pt x="606933" y="61874"/>
                  </a:lnTo>
                  <a:lnTo>
                    <a:pt x="606933" y="13500"/>
                  </a:lnTo>
                  <a:lnTo>
                    <a:pt x="504952" y="13500"/>
                  </a:lnTo>
                  <a:lnTo>
                    <a:pt x="504952" y="30137"/>
                  </a:lnTo>
                  <a:lnTo>
                    <a:pt x="586740" y="30137"/>
                  </a:lnTo>
                  <a:lnTo>
                    <a:pt x="586740" y="45720"/>
                  </a:lnTo>
                  <a:lnTo>
                    <a:pt x="504571" y="45720"/>
                  </a:lnTo>
                  <a:lnTo>
                    <a:pt x="504571" y="95631"/>
                  </a:lnTo>
                  <a:lnTo>
                    <a:pt x="546100" y="95631"/>
                  </a:lnTo>
                  <a:lnTo>
                    <a:pt x="546100" y="117335"/>
                  </a:lnTo>
                  <a:lnTo>
                    <a:pt x="484124" y="117335"/>
                  </a:lnTo>
                  <a:lnTo>
                    <a:pt x="484124" y="134124"/>
                  </a:lnTo>
                  <a:lnTo>
                    <a:pt x="628015" y="134124"/>
                  </a:lnTo>
                  <a:lnTo>
                    <a:pt x="628015" y="117335"/>
                  </a:lnTo>
                  <a:close/>
                </a:path>
                <a:path w="2620645" h="167639">
                  <a:moveTo>
                    <a:pt x="842899" y="69430"/>
                  </a:moveTo>
                  <a:lnTo>
                    <a:pt x="819023" y="69430"/>
                  </a:lnTo>
                  <a:lnTo>
                    <a:pt x="820254" y="52679"/>
                  </a:lnTo>
                  <a:lnTo>
                    <a:pt x="821131" y="36652"/>
                  </a:lnTo>
                  <a:lnTo>
                    <a:pt x="821639" y="21336"/>
                  </a:lnTo>
                  <a:lnTo>
                    <a:pt x="821804" y="6743"/>
                  </a:lnTo>
                  <a:lnTo>
                    <a:pt x="720852" y="6743"/>
                  </a:lnTo>
                  <a:lnTo>
                    <a:pt x="720852" y="23698"/>
                  </a:lnTo>
                  <a:lnTo>
                    <a:pt x="801751" y="23698"/>
                  </a:lnTo>
                  <a:lnTo>
                    <a:pt x="801598" y="32715"/>
                  </a:lnTo>
                  <a:lnTo>
                    <a:pt x="801192" y="43332"/>
                  </a:lnTo>
                  <a:lnTo>
                    <a:pt x="800506" y="55575"/>
                  </a:lnTo>
                  <a:lnTo>
                    <a:pt x="799579" y="69430"/>
                  </a:lnTo>
                  <a:lnTo>
                    <a:pt x="699008" y="69430"/>
                  </a:lnTo>
                  <a:lnTo>
                    <a:pt x="699008" y="86550"/>
                  </a:lnTo>
                  <a:lnTo>
                    <a:pt x="759587" y="86550"/>
                  </a:lnTo>
                  <a:lnTo>
                    <a:pt x="759587" y="155028"/>
                  </a:lnTo>
                  <a:lnTo>
                    <a:pt x="779907" y="155028"/>
                  </a:lnTo>
                  <a:lnTo>
                    <a:pt x="779907" y="86550"/>
                  </a:lnTo>
                  <a:lnTo>
                    <a:pt x="842899" y="86550"/>
                  </a:lnTo>
                  <a:lnTo>
                    <a:pt x="842899" y="69430"/>
                  </a:lnTo>
                  <a:close/>
                </a:path>
                <a:path w="2620645" h="167639">
                  <a:moveTo>
                    <a:pt x="945261" y="8356"/>
                  </a:moveTo>
                  <a:lnTo>
                    <a:pt x="870191" y="8356"/>
                  </a:lnTo>
                  <a:lnTo>
                    <a:pt x="870191" y="25311"/>
                  </a:lnTo>
                  <a:lnTo>
                    <a:pt x="919607" y="25311"/>
                  </a:lnTo>
                  <a:lnTo>
                    <a:pt x="915822" y="33528"/>
                  </a:lnTo>
                  <a:lnTo>
                    <a:pt x="888758" y="62395"/>
                  </a:lnTo>
                  <a:lnTo>
                    <a:pt x="860425" y="75539"/>
                  </a:lnTo>
                  <a:lnTo>
                    <a:pt x="874776" y="91211"/>
                  </a:lnTo>
                  <a:lnTo>
                    <a:pt x="902538" y="75488"/>
                  </a:lnTo>
                  <a:lnTo>
                    <a:pt x="923531" y="56438"/>
                  </a:lnTo>
                  <a:lnTo>
                    <a:pt x="937780" y="34061"/>
                  </a:lnTo>
                  <a:lnTo>
                    <a:pt x="945261" y="8356"/>
                  </a:lnTo>
                  <a:close/>
                </a:path>
                <a:path w="2620645" h="167639">
                  <a:moveTo>
                    <a:pt x="987933" y="123444"/>
                  </a:moveTo>
                  <a:lnTo>
                    <a:pt x="967232" y="97688"/>
                  </a:lnTo>
                  <a:lnTo>
                    <a:pt x="967232" y="123444"/>
                  </a:lnTo>
                  <a:lnTo>
                    <a:pt x="965288" y="129628"/>
                  </a:lnTo>
                  <a:lnTo>
                    <a:pt x="959497" y="134048"/>
                  </a:lnTo>
                  <a:lnTo>
                    <a:pt x="949807" y="136702"/>
                  </a:lnTo>
                  <a:lnTo>
                    <a:pt x="936244" y="137579"/>
                  </a:lnTo>
                  <a:lnTo>
                    <a:pt x="922807" y="136702"/>
                  </a:lnTo>
                  <a:lnTo>
                    <a:pt x="913206" y="134048"/>
                  </a:lnTo>
                  <a:lnTo>
                    <a:pt x="907427" y="129628"/>
                  </a:lnTo>
                  <a:lnTo>
                    <a:pt x="905510" y="123444"/>
                  </a:lnTo>
                  <a:lnTo>
                    <a:pt x="907427" y="117398"/>
                  </a:lnTo>
                  <a:lnTo>
                    <a:pt x="913206" y="113080"/>
                  </a:lnTo>
                  <a:lnTo>
                    <a:pt x="922807" y="110490"/>
                  </a:lnTo>
                  <a:lnTo>
                    <a:pt x="936244" y="109613"/>
                  </a:lnTo>
                  <a:lnTo>
                    <a:pt x="949807" y="110490"/>
                  </a:lnTo>
                  <a:lnTo>
                    <a:pt x="959497" y="113080"/>
                  </a:lnTo>
                  <a:lnTo>
                    <a:pt x="965288" y="117398"/>
                  </a:lnTo>
                  <a:lnTo>
                    <a:pt x="967232" y="123444"/>
                  </a:lnTo>
                  <a:lnTo>
                    <a:pt x="967232" y="97688"/>
                  </a:lnTo>
                  <a:lnTo>
                    <a:pt x="966889" y="97510"/>
                  </a:lnTo>
                  <a:lnTo>
                    <a:pt x="958049" y="94907"/>
                  </a:lnTo>
                  <a:lnTo>
                    <a:pt x="947839" y="93345"/>
                  </a:lnTo>
                  <a:lnTo>
                    <a:pt x="936244" y="92824"/>
                  </a:lnTo>
                  <a:lnTo>
                    <a:pt x="924788" y="93357"/>
                  </a:lnTo>
                  <a:lnTo>
                    <a:pt x="888047" y="110934"/>
                  </a:lnTo>
                  <a:lnTo>
                    <a:pt x="884682" y="123444"/>
                  </a:lnTo>
                  <a:lnTo>
                    <a:pt x="885520" y="130124"/>
                  </a:lnTo>
                  <a:lnTo>
                    <a:pt x="924687" y="153860"/>
                  </a:lnTo>
                  <a:lnTo>
                    <a:pt x="936244" y="154381"/>
                  </a:lnTo>
                  <a:lnTo>
                    <a:pt x="947864" y="153860"/>
                  </a:lnTo>
                  <a:lnTo>
                    <a:pt x="983399" y="137579"/>
                  </a:lnTo>
                  <a:lnTo>
                    <a:pt x="984580" y="136105"/>
                  </a:lnTo>
                  <a:lnTo>
                    <a:pt x="987094" y="130124"/>
                  </a:lnTo>
                  <a:lnTo>
                    <a:pt x="987933" y="123444"/>
                  </a:lnTo>
                  <a:close/>
                </a:path>
                <a:path w="2620645" h="167639">
                  <a:moveTo>
                    <a:pt x="1009015" y="38011"/>
                  </a:moveTo>
                  <a:lnTo>
                    <a:pt x="985520" y="38011"/>
                  </a:lnTo>
                  <a:lnTo>
                    <a:pt x="985520" y="0"/>
                  </a:lnTo>
                  <a:lnTo>
                    <a:pt x="965327" y="0"/>
                  </a:lnTo>
                  <a:lnTo>
                    <a:pt x="965327" y="90487"/>
                  </a:lnTo>
                  <a:lnTo>
                    <a:pt x="985520" y="90487"/>
                  </a:lnTo>
                  <a:lnTo>
                    <a:pt x="985520" y="54965"/>
                  </a:lnTo>
                  <a:lnTo>
                    <a:pt x="1009015" y="54965"/>
                  </a:lnTo>
                  <a:lnTo>
                    <a:pt x="1009015" y="38011"/>
                  </a:lnTo>
                  <a:close/>
                </a:path>
                <a:path w="2620645" h="167639">
                  <a:moveTo>
                    <a:pt x="1128141" y="3124"/>
                  </a:moveTo>
                  <a:lnTo>
                    <a:pt x="1108583" y="3124"/>
                  </a:lnTo>
                  <a:lnTo>
                    <a:pt x="1108583" y="29972"/>
                  </a:lnTo>
                  <a:lnTo>
                    <a:pt x="1108583" y="46774"/>
                  </a:lnTo>
                  <a:lnTo>
                    <a:pt x="1108583" y="80276"/>
                  </a:lnTo>
                  <a:lnTo>
                    <a:pt x="1094232" y="80276"/>
                  </a:lnTo>
                  <a:lnTo>
                    <a:pt x="1094994" y="75882"/>
                  </a:lnTo>
                  <a:lnTo>
                    <a:pt x="1095248" y="72186"/>
                  </a:lnTo>
                  <a:lnTo>
                    <a:pt x="1095375" y="56819"/>
                  </a:lnTo>
                  <a:lnTo>
                    <a:pt x="1094994" y="51155"/>
                  </a:lnTo>
                  <a:lnTo>
                    <a:pt x="1094232" y="46774"/>
                  </a:lnTo>
                  <a:lnTo>
                    <a:pt x="1108583" y="46774"/>
                  </a:lnTo>
                  <a:lnTo>
                    <a:pt x="1108583" y="29972"/>
                  </a:lnTo>
                  <a:lnTo>
                    <a:pt x="1089660" y="29972"/>
                  </a:lnTo>
                  <a:lnTo>
                    <a:pt x="1087501" y="26200"/>
                  </a:lnTo>
                  <a:lnTo>
                    <a:pt x="1084440" y="20840"/>
                  </a:lnTo>
                  <a:lnTo>
                    <a:pt x="1077734" y="14312"/>
                  </a:lnTo>
                  <a:lnTo>
                    <a:pt x="1075690" y="13335"/>
                  </a:lnTo>
                  <a:lnTo>
                    <a:pt x="1075690" y="63728"/>
                  </a:lnTo>
                  <a:lnTo>
                    <a:pt x="1075423" y="72313"/>
                  </a:lnTo>
                  <a:lnTo>
                    <a:pt x="1064895" y="101257"/>
                  </a:lnTo>
                  <a:lnTo>
                    <a:pt x="1054735" y="101257"/>
                  </a:lnTo>
                  <a:lnTo>
                    <a:pt x="1043813" y="63728"/>
                  </a:lnTo>
                  <a:lnTo>
                    <a:pt x="1044803" y="47320"/>
                  </a:lnTo>
                  <a:lnTo>
                    <a:pt x="1047813" y="35585"/>
                  </a:lnTo>
                  <a:lnTo>
                    <a:pt x="1052804" y="28549"/>
                  </a:lnTo>
                  <a:lnTo>
                    <a:pt x="1059815" y="26200"/>
                  </a:lnTo>
                  <a:lnTo>
                    <a:pt x="1066736" y="28549"/>
                  </a:lnTo>
                  <a:lnTo>
                    <a:pt x="1071702" y="35585"/>
                  </a:lnTo>
                  <a:lnTo>
                    <a:pt x="1074686" y="47320"/>
                  </a:lnTo>
                  <a:lnTo>
                    <a:pt x="1075690" y="63728"/>
                  </a:lnTo>
                  <a:lnTo>
                    <a:pt x="1075690" y="13335"/>
                  </a:lnTo>
                  <a:lnTo>
                    <a:pt x="1069530" y="10388"/>
                  </a:lnTo>
                  <a:lnTo>
                    <a:pt x="1059815" y="9080"/>
                  </a:lnTo>
                  <a:lnTo>
                    <a:pt x="1051737" y="9982"/>
                  </a:lnTo>
                  <a:lnTo>
                    <a:pt x="1026604" y="40627"/>
                  </a:lnTo>
                  <a:lnTo>
                    <a:pt x="1024255" y="63728"/>
                  </a:lnTo>
                  <a:lnTo>
                    <a:pt x="1024839" y="76022"/>
                  </a:lnTo>
                  <a:lnTo>
                    <a:pt x="1044663" y="114808"/>
                  </a:lnTo>
                  <a:lnTo>
                    <a:pt x="1059815" y="118376"/>
                  </a:lnTo>
                  <a:lnTo>
                    <a:pt x="1069594" y="117055"/>
                  </a:lnTo>
                  <a:lnTo>
                    <a:pt x="1077849" y="113055"/>
                  </a:lnTo>
                  <a:lnTo>
                    <a:pt x="1084567" y="106400"/>
                  </a:lnTo>
                  <a:lnTo>
                    <a:pt x="1087437" y="101257"/>
                  </a:lnTo>
                  <a:lnTo>
                    <a:pt x="1089787" y="97078"/>
                  </a:lnTo>
                  <a:lnTo>
                    <a:pt x="1108583" y="97078"/>
                  </a:lnTo>
                  <a:lnTo>
                    <a:pt x="1108583" y="150279"/>
                  </a:lnTo>
                  <a:lnTo>
                    <a:pt x="1128141" y="150279"/>
                  </a:lnTo>
                  <a:lnTo>
                    <a:pt x="1128141" y="97078"/>
                  </a:lnTo>
                  <a:lnTo>
                    <a:pt x="1128141" y="80276"/>
                  </a:lnTo>
                  <a:lnTo>
                    <a:pt x="1128141" y="46774"/>
                  </a:lnTo>
                  <a:lnTo>
                    <a:pt x="1128141" y="29972"/>
                  </a:lnTo>
                  <a:lnTo>
                    <a:pt x="1128141" y="3124"/>
                  </a:lnTo>
                  <a:close/>
                </a:path>
                <a:path w="2620645" h="167639">
                  <a:moveTo>
                    <a:pt x="1157351" y="0"/>
                  </a:moveTo>
                  <a:lnTo>
                    <a:pt x="1137539" y="0"/>
                  </a:lnTo>
                  <a:lnTo>
                    <a:pt x="1137539" y="155028"/>
                  </a:lnTo>
                  <a:lnTo>
                    <a:pt x="1157351" y="155028"/>
                  </a:lnTo>
                  <a:lnTo>
                    <a:pt x="1157351" y="0"/>
                  </a:lnTo>
                  <a:close/>
                </a:path>
                <a:path w="2620645" h="167639">
                  <a:moveTo>
                    <a:pt x="1264412" y="6743"/>
                  </a:moveTo>
                  <a:lnTo>
                    <a:pt x="1244473" y="6743"/>
                  </a:lnTo>
                  <a:lnTo>
                    <a:pt x="1244473" y="27965"/>
                  </a:lnTo>
                  <a:lnTo>
                    <a:pt x="1244473" y="44919"/>
                  </a:lnTo>
                  <a:lnTo>
                    <a:pt x="1244473" y="62522"/>
                  </a:lnTo>
                  <a:lnTo>
                    <a:pt x="1210564" y="62522"/>
                  </a:lnTo>
                  <a:lnTo>
                    <a:pt x="1210564" y="44919"/>
                  </a:lnTo>
                  <a:lnTo>
                    <a:pt x="1244473" y="44919"/>
                  </a:lnTo>
                  <a:lnTo>
                    <a:pt x="1244473" y="27965"/>
                  </a:lnTo>
                  <a:lnTo>
                    <a:pt x="1210564" y="27965"/>
                  </a:lnTo>
                  <a:lnTo>
                    <a:pt x="1210564" y="6743"/>
                  </a:lnTo>
                  <a:lnTo>
                    <a:pt x="1190371" y="6743"/>
                  </a:lnTo>
                  <a:lnTo>
                    <a:pt x="1190371" y="79311"/>
                  </a:lnTo>
                  <a:lnTo>
                    <a:pt x="1264412" y="79311"/>
                  </a:lnTo>
                  <a:lnTo>
                    <a:pt x="1264412" y="62522"/>
                  </a:lnTo>
                  <a:lnTo>
                    <a:pt x="1264412" y="44919"/>
                  </a:lnTo>
                  <a:lnTo>
                    <a:pt x="1264412" y="27965"/>
                  </a:lnTo>
                  <a:lnTo>
                    <a:pt x="1264412" y="6743"/>
                  </a:lnTo>
                  <a:close/>
                </a:path>
                <a:path w="2620645" h="167639">
                  <a:moveTo>
                    <a:pt x="1311021" y="123444"/>
                  </a:moveTo>
                  <a:lnTo>
                    <a:pt x="1290320" y="97688"/>
                  </a:lnTo>
                  <a:lnTo>
                    <a:pt x="1290320" y="123444"/>
                  </a:lnTo>
                  <a:lnTo>
                    <a:pt x="1288376" y="129628"/>
                  </a:lnTo>
                  <a:lnTo>
                    <a:pt x="1282585" y="134048"/>
                  </a:lnTo>
                  <a:lnTo>
                    <a:pt x="1272895" y="136702"/>
                  </a:lnTo>
                  <a:lnTo>
                    <a:pt x="1259332" y="137579"/>
                  </a:lnTo>
                  <a:lnTo>
                    <a:pt x="1245895" y="136702"/>
                  </a:lnTo>
                  <a:lnTo>
                    <a:pt x="1236294" y="134048"/>
                  </a:lnTo>
                  <a:lnTo>
                    <a:pt x="1230515" y="129628"/>
                  </a:lnTo>
                  <a:lnTo>
                    <a:pt x="1228598" y="123444"/>
                  </a:lnTo>
                  <a:lnTo>
                    <a:pt x="1230515" y="117398"/>
                  </a:lnTo>
                  <a:lnTo>
                    <a:pt x="1236294" y="113080"/>
                  </a:lnTo>
                  <a:lnTo>
                    <a:pt x="1245895" y="110490"/>
                  </a:lnTo>
                  <a:lnTo>
                    <a:pt x="1259332" y="109613"/>
                  </a:lnTo>
                  <a:lnTo>
                    <a:pt x="1272895" y="110490"/>
                  </a:lnTo>
                  <a:lnTo>
                    <a:pt x="1282585" y="113080"/>
                  </a:lnTo>
                  <a:lnTo>
                    <a:pt x="1288376" y="117398"/>
                  </a:lnTo>
                  <a:lnTo>
                    <a:pt x="1290320" y="123444"/>
                  </a:lnTo>
                  <a:lnTo>
                    <a:pt x="1290320" y="97688"/>
                  </a:lnTo>
                  <a:lnTo>
                    <a:pt x="1289977" y="97510"/>
                  </a:lnTo>
                  <a:lnTo>
                    <a:pt x="1281137" y="94907"/>
                  </a:lnTo>
                  <a:lnTo>
                    <a:pt x="1270927" y="93345"/>
                  </a:lnTo>
                  <a:lnTo>
                    <a:pt x="1259332" y="92824"/>
                  </a:lnTo>
                  <a:lnTo>
                    <a:pt x="1247876" y="93357"/>
                  </a:lnTo>
                  <a:lnTo>
                    <a:pt x="1211135" y="110934"/>
                  </a:lnTo>
                  <a:lnTo>
                    <a:pt x="1207770" y="123444"/>
                  </a:lnTo>
                  <a:lnTo>
                    <a:pt x="1208608" y="130124"/>
                  </a:lnTo>
                  <a:lnTo>
                    <a:pt x="1247775" y="153860"/>
                  </a:lnTo>
                  <a:lnTo>
                    <a:pt x="1259332" y="154381"/>
                  </a:lnTo>
                  <a:lnTo>
                    <a:pt x="1270952" y="153860"/>
                  </a:lnTo>
                  <a:lnTo>
                    <a:pt x="1306487" y="137579"/>
                  </a:lnTo>
                  <a:lnTo>
                    <a:pt x="1307668" y="136105"/>
                  </a:lnTo>
                  <a:lnTo>
                    <a:pt x="1310182" y="130124"/>
                  </a:lnTo>
                  <a:lnTo>
                    <a:pt x="1311021" y="123444"/>
                  </a:lnTo>
                  <a:close/>
                </a:path>
                <a:path w="2620645" h="167639">
                  <a:moveTo>
                    <a:pt x="1332103" y="38011"/>
                  </a:moveTo>
                  <a:lnTo>
                    <a:pt x="1308608" y="38011"/>
                  </a:lnTo>
                  <a:lnTo>
                    <a:pt x="1308608" y="0"/>
                  </a:lnTo>
                  <a:lnTo>
                    <a:pt x="1288415" y="0"/>
                  </a:lnTo>
                  <a:lnTo>
                    <a:pt x="1288415" y="90487"/>
                  </a:lnTo>
                  <a:lnTo>
                    <a:pt x="1308608" y="90487"/>
                  </a:lnTo>
                  <a:lnTo>
                    <a:pt x="1308608" y="54965"/>
                  </a:lnTo>
                  <a:lnTo>
                    <a:pt x="1332103" y="54965"/>
                  </a:lnTo>
                  <a:lnTo>
                    <a:pt x="1332103" y="38011"/>
                  </a:lnTo>
                  <a:close/>
                </a:path>
                <a:path w="2620645" h="167639">
                  <a:moveTo>
                    <a:pt x="1432052" y="63563"/>
                  </a:moveTo>
                  <a:lnTo>
                    <a:pt x="1421003" y="24307"/>
                  </a:lnTo>
                  <a:lnTo>
                    <a:pt x="1412621" y="16446"/>
                  </a:lnTo>
                  <a:lnTo>
                    <a:pt x="1412621" y="63728"/>
                  </a:lnTo>
                  <a:lnTo>
                    <a:pt x="1412227" y="71767"/>
                  </a:lnTo>
                  <a:lnTo>
                    <a:pt x="1397381" y="100368"/>
                  </a:lnTo>
                  <a:lnTo>
                    <a:pt x="1385570" y="100368"/>
                  </a:lnTo>
                  <a:lnTo>
                    <a:pt x="1370330" y="63728"/>
                  </a:lnTo>
                  <a:lnTo>
                    <a:pt x="1370698" y="55702"/>
                  </a:lnTo>
                  <a:lnTo>
                    <a:pt x="1385316" y="27000"/>
                  </a:lnTo>
                  <a:lnTo>
                    <a:pt x="1397635" y="27000"/>
                  </a:lnTo>
                  <a:lnTo>
                    <a:pt x="1412621" y="63728"/>
                  </a:lnTo>
                  <a:lnTo>
                    <a:pt x="1412621" y="16446"/>
                  </a:lnTo>
                  <a:lnTo>
                    <a:pt x="1408125" y="13500"/>
                  </a:lnTo>
                  <a:lnTo>
                    <a:pt x="1400302" y="10795"/>
                  </a:lnTo>
                  <a:lnTo>
                    <a:pt x="1391539" y="9880"/>
                  </a:lnTo>
                  <a:lnTo>
                    <a:pt x="1382649" y="10795"/>
                  </a:lnTo>
                  <a:lnTo>
                    <a:pt x="1353464" y="41186"/>
                  </a:lnTo>
                  <a:lnTo>
                    <a:pt x="1350645" y="63563"/>
                  </a:lnTo>
                  <a:lnTo>
                    <a:pt x="1351343" y="75272"/>
                  </a:lnTo>
                  <a:lnTo>
                    <a:pt x="1374863" y="113703"/>
                  </a:lnTo>
                  <a:lnTo>
                    <a:pt x="1391539" y="117335"/>
                  </a:lnTo>
                  <a:lnTo>
                    <a:pt x="1400340" y="116433"/>
                  </a:lnTo>
                  <a:lnTo>
                    <a:pt x="1408188" y="113728"/>
                  </a:lnTo>
                  <a:lnTo>
                    <a:pt x="1415122" y="109220"/>
                  </a:lnTo>
                  <a:lnTo>
                    <a:pt x="1421130" y="102908"/>
                  </a:lnTo>
                  <a:lnTo>
                    <a:pt x="1422654" y="100368"/>
                  </a:lnTo>
                  <a:lnTo>
                    <a:pt x="1425879" y="95046"/>
                  </a:lnTo>
                  <a:lnTo>
                    <a:pt x="1429296" y="85864"/>
                  </a:lnTo>
                  <a:lnTo>
                    <a:pt x="1431353" y="75374"/>
                  </a:lnTo>
                  <a:lnTo>
                    <a:pt x="1432052" y="63563"/>
                  </a:lnTo>
                  <a:close/>
                </a:path>
                <a:path w="2620645" h="167639">
                  <a:moveTo>
                    <a:pt x="1475359" y="0"/>
                  </a:moveTo>
                  <a:lnTo>
                    <a:pt x="1455547" y="0"/>
                  </a:lnTo>
                  <a:lnTo>
                    <a:pt x="1455547" y="155028"/>
                  </a:lnTo>
                  <a:lnTo>
                    <a:pt x="1475359" y="155028"/>
                  </a:lnTo>
                  <a:lnTo>
                    <a:pt x="1475359" y="0"/>
                  </a:lnTo>
                  <a:close/>
                </a:path>
                <a:path w="2620645" h="167639">
                  <a:moveTo>
                    <a:pt x="1655064" y="109296"/>
                  </a:moveTo>
                  <a:lnTo>
                    <a:pt x="1654073" y="94983"/>
                  </a:lnTo>
                  <a:lnTo>
                    <a:pt x="1653921" y="92659"/>
                  </a:lnTo>
                  <a:lnTo>
                    <a:pt x="1643849" y="93687"/>
                  </a:lnTo>
                  <a:lnTo>
                    <a:pt x="1630997" y="94411"/>
                  </a:lnTo>
                  <a:lnTo>
                    <a:pt x="1615376" y="94843"/>
                  </a:lnTo>
                  <a:lnTo>
                    <a:pt x="1597025" y="94983"/>
                  </a:lnTo>
                  <a:lnTo>
                    <a:pt x="1588897" y="94983"/>
                  </a:lnTo>
                  <a:lnTo>
                    <a:pt x="1588897" y="30454"/>
                  </a:lnTo>
                  <a:lnTo>
                    <a:pt x="1646682" y="30454"/>
                  </a:lnTo>
                  <a:lnTo>
                    <a:pt x="1646682" y="13500"/>
                  </a:lnTo>
                  <a:lnTo>
                    <a:pt x="1569212" y="13500"/>
                  </a:lnTo>
                  <a:lnTo>
                    <a:pt x="1569212" y="111785"/>
                  </a:lnTo>
                  <a:lnTo>
                    <a:pt x="1615821" y="111620"/>
                  </a:lnTo>
                  <a:lnTo>
                    <a:pt x="1647151" y="110134"/>
                  </a:lnTo>
                  <a:lnTo>
                    <a:pt x="1655064" y="109296"/>
                  </a:lnTo>
                  <a:close/>
                </a:path>
                <a:path w="2620645" h="167639">
                  <a:moveTo>
                    <a:pt x="1694434" y="0"/>
                  </a:moveTo>
                  <a:lnTo>
                    <a:pt x="1674749" y="0"/>
                  </a:lnTo>
                  <a:lnTo>
                    <a:pt x="1674749" y="52628"/>
                  </a:lnTo>
                  <a:lnTo>
                    <a:pt x="1633220" y="52628"/>
                  </a:lnTo>
                  <a:lnTo>
                    <a:pt x="1633220" y="69596"/>
                  </a:lnTo>
                  <a:lnTo>
                    <a:pt x="1674749" y="69596"/>
                  </a:lnTo>
                  <a:lnTo>
                    <a:pt x="1674749" y="155028"/>
                  </a:lnTo>
                  <a:lnTo>
                    <a:pt x="1694434" y="155028"/>
                  </a:lnTo>
                  <a:lnTo>
                    <a:pt x="1694434" y="0"/>
                  </a:lnTo>
                  <a:close/>
                </a:path>
                <a:path w="2620645" h="167639">
                  <a:moveTo>
                    <a:pt x="1847469" y="32054"/>
                  </a:moveTo>
                  <a:lnTo>
                    <a:pt x="1826895" y="6096"/>
                  </a:lnTo>
                  <a:lnTo>
                    <a:pt x="1826895" y="27559"/>
                  </a:lnTo>
                  <a:lnTo>
                    <a:pt x="1826895" y="36614"/>
                  </a:lnTo>
                  <a:lnTo>
                    <a:pt x="1824101" y="40284"/>
                  </a:lnTo>
                  <a:lnTo>
                    <a:pt x="1812925" y="45859"/>
                  </a:lnTo>
                  <a:lnTo>
                    <a:pt x="1805178" y="47244"/>
                  </a:lnTo>
                  <a:lnTo>
                    <a:pt x="1785239" y="47244"/>
                  </a:lnTo>
                  <a:lnTo>
                    <a:pt x="1777492" y="45847"/>
                  </a:lnTo>
                  <a:lnTo>
                    <a:pt x="1766189" y="40220"/>
                  </a:lnTo>
                  <a:lnTo>
                    <a:pt x="1763433" y="36614"/>
                  </a:lnTo>
                  <a:lnTo>
                    <a:pt x="1763420" y="27559"/>
                  </a:lnTo>
                  <a:lnTo>
                    <a:pt x="1766062" y="23952"/>
                  </a:lnTo>
                  <a:lnTo>
                    <a:pt x="1771713" y="21056"/>
                  </a:lnTo>
                  <a:lnTo>
                    <a:pt x="1777111" y="18224"/>
                  </a:lnTo>
                  <a:lnTo>
                    <a:pt x="1784985" y="16789"/>
                  </a:lnTo>
                  <a:lnTo>
                    <a:pt x="1805432" y="16789"/>
                  </a:lnTo>
                  <a:lnTo>
                    <a:pt x="1813318" y="18224"/>
                  </a:lnTo>
                  <a:lnTo>
                    <a:pt x="1818703" y="21094"/>
                  </a:lnTo>
                  <a:lnTo>
                    <a:pt x="1824101" y="23888"/>
                  </a:lnTo>
                  <a:lnTo>
                    <a:pt x="1795145" y="800"/>
                  </a:lnTo>
                  <a:lnTo>
                    <a:pt x="1783524" y="1346"/>
                  </a:lnTo>
                  <a:lnTo>
                    <a:pt x="1746262" y="19316"/>
                  </a:lnTo>
                  <a:lnTo>
                    <a:pt x="1742821" y="32054"/>
                  </a:lnTo>
                  <a:lnTo>
                    <a:pt x="1743697" y="38823"/>
                  </a:lnTo>
                  <a:lnTo>
                    <a:pt x="1783613" y="62801"/>
                  </a:lnTo>
                  <a:lnTo>
                    <a:pt x="1795145" y="63322"/>
                  </a:lnTo>
                  <a:lnTo>
                    <a:pt x="1806613" y="62801"/>
                  </a:lnTo>
                  <a:lnTo>
                    <a:pt x="1841969" y="47244"/>
                  </a:lnTo>
                  <a:lnTo>
                    <a:pt x="1846580" y="38823"/>
                  </a:lnTo>
                  <a:lnTo>
                    <a:pt x="1847469" y="32054"/>
                  </a:lnTo>
                  <a:close/>
                </a:path>
                <a:path w="2620645" h="167639">
                  <a:moveTo>
                    <a:pt x="1867027" y="72567"/>
                  </a:moveTo>
                  <a:lnTo>
                    <a:pt x="1723136" y="72567"/>
                  </a:lnTo>
                  <a:lnTo>
                    <a:pt x="1723136" y="89522"/>
                  </a:lnTo>
                  <a:lnTo>
                    <a:pt x="1784858" y="89522"/>
                  </a:lnTo>
                  <a:lnTo>
                    <a:pt x="1784858" y="103670"/>
                  </a:lnTo>
                  <a:lnTo>
                    <a:pt x="1742313" y="103670"/>
                  </a:lnTo>
                  <a:lnTo>
                    <a:pt x="1742313" y="120624"/>
                  </a:lnTo>
                  <a:lnTo>
                    <a:pt x="1825752" y="120624"/>
                  </a:lnTo>
                  <a:lnTo>
                    <a:pt x="1825752" y="155028"/>
                  </a:lnTo>
                  <a:lnTo>
                    <a:pt x="1845945" y="155028"/>
                  </a:lnTo>
                  <a:lnTo>
                    <a:pt x="1845945" y="103670"/>
                  </a:lnTo>
                  <a:lnTo>
                    <a:pt x="1805178" y="103670"/>
                  </a:lnTo>
                  <a:lnTo>
                    <a:pt x="1805178" y="89522"/>
                  </a:lnTo>
                  <a:lnTo>
                    <a:pt x="1867027" y="89522"/>
                  </a:lnTo>
                  <a:lnTo>
                    <a:pt x="1867027" y="72567"/>
                  </a:lnTo>
                  <a:close/>
                </a:path>
                <a:path w="2620645" h="167639">
                  <a:moveTo>
                    <a:pt x="2075815" y="44119"/>
                  </a:moveTo>
                  <a:lnTo>
                    <a:pt x="2038756" y="34226"/>
                  </a:lnTo>
                  <a:lnTo>
                    <a:pt x="2035848" y="32740"/>
                  </a:lnTo>
                  <a:lnTo>
                    <a:pt x="2030056" y="28905"/>
                  </a:lnTo>
                  <a:lnTo>
                    <a:pt x="2025561" y="24841"/>
                  </a:lnTo>
                  <a:lnTo>
                    <a:pt x="2022348" y="20574"/>
                  </a:lnTo>
                  <a:lnTo>
                    <a:pt x="2065401" y="20574"/>
                  </a:lnTo>
                  <a:lnTo>
                    <a:pt x="2065401" y="3606"/>
                  </a:lnTo>
                  <a:lnTo>
                    <a:pt x="1954530" y="3606"/>
                  </a:lnTo>
                  <a:lnTo>
                    <a:pt x="1954530" y="20574"/>
                  </a:lnTo>
                  <a:lnTo>
                    <a:pt x="1997710" y="20574"/>
                  </a:lnTo>
                  <a:lnTo>
                    <a:pt x="1994662" y="26352"/>
                  </a:lnTo>
                  <a:lnTo>
                    <a:pt x="1952726" y="43129"/>
                  </a:lnTo>
                  <a:lnTo>
                    <a:pt x="1943354" y="44119"/>
                  </a:lnTo>
                  <a:lnTo>
                    <a:pt x="1954657" y="59067"/>
                  </a:lnTo>
                  <a:lnTo>
                    <a:pt x="1994357" y="45796"/>
                  </a:lnTo>
                  <a:lnTo>
                    <a:pt x="2010029" y="34226"/>
                  </a:lnTo>
                  <a:lnTo>
                    <a:pt x="2020519" y="42849"/>
                  </a:lnTo>
                  <a:lnTo>
                    <a:pt x="2033358" y="49885"/>
                  </a:lnTo>
                  <a:lnTo>
                    <a:pt x="2048522" y="55346"/>
                  </a:lnTo>
                  <a:lnTo>
                    <a:pt x="2066036" y="59220"/>
                  </a:lnTo>
                  <a:lnTo>
                    <a:pt x="2075815" y="44119"/>
                  </a:lnTo>
                  <a:close/>
                </a:path>
                <a:path w="2620645" h="167639">
                  <a:moveTo>
                    <a:pt x="2081911" y="67348"/>
                  </a:moveTo>
                  <a:lnTo>
                    <a:pt x="1938020" y="67348"/>
                  </a:lnTo>
                  <a:lnTo>
                    <a:pt x="1938020" y="84302"/>
                  </a:lnTo>
                  <a:lnTo>
                    <a:pt x="1999742" y="84302"/>
                  </a:lnTo>
                  <a:lnTo>
                    <a:pt x="1999742" y="95631"/>
                  </a:lnTo>
                  <a:lnTo>
                    <a:pt x="1961007" y="109880"/>
                  </a:lnTo>
                  <a:lnTo>
                    <a:pt x="1957324" y="116636"/>
                  </a:lnTo>
                  <a:lnTo>
                    <a:pt x="1957324" y="125044"/>
                  </a:lnTo>
                  <a:lnTo>
                    <a:pt x="1987511" y="153073"/>
                  </a:lnTo>
                  <a:lnTo>
                    <a:pt x="2010029" y="155028"/>
                  </a:lnTo>
                  <a:lnTo>
                    <a:pt x="2021954" y="154546"/>
                  </a:lnTo>
                  <a:lnTo>
                    <a:pt x="2058517" y="138544"/>
                  </a:lnTo>
                  <a:lnTo>
                    <a:pt x="2059190" y="137744"/>
                  </a:lnTo>
                  <a:lnTo>
                    <a:pt x="2061743" y="131800"/>
                  </a:lnTo>
                  <a:lnTo>
                    <a:pt x="2062607" y="125044"/>
                  </a:lnTo>
                  <a:lnTo>
                    <a:pt x="2062480" y="116636"/>
                  </a:lnTo>
                  <a:lnTo>
                    <a:pt x="2059990" y="111950"/>
                  </a:lnTo>
                  <a:lnTo>
                    <a:pt x="2059051" y="110159"/>
                  </a:lnTo>
                  <a:lnTo>
                    <a:pt x="2051812" y="104990"/>
                  </a:lnTo>
                  <a:lnTo>
                    <a:pt x="2045741" y="101498"/>
                  </a:lnTo>
                  <a:lnTo>
                    <a:pt x="2042033" y="100126"/>
                  </a:lnTo>
                  <a:lnTo>
                    <a:pt x="2042033" y="125044"/>
                  </a:lnTo>
                  <a:lnTo>
                    <a:pt x="2042033" y="129171"/>
                  </a:lnTo>
                  <a:lnTo>
                    <a:pt x="2039366" y="132448"/>
                  </a:lnTo>
                  <a:lnTo>
                    <a:pt x="2033905" y="134886"/>
                  </a:lnTo>
                  <a:lnTo>
                    <a:pt x="2028571" y="137325"/>
                  </a:lnTo>
                  <a:lnTo>
                    <a:pt x="2020570" y="138544"/>
                  </a:lnTo>
                  <a:lnTo>
                    <a:pt x="1999488" y="138544"/>
                  </a:lnTo>
                  <a:lnTo>
                    <a:pt x="1991487" y="137325"/>
                  </a:lnTo>
                  <a:lnTo>
                    <a:pt x="1980565" y="132448"/>
                  </a:lnTo>
                  <a:lnTo>
                    <a:pt x="1977898" y="129171"/>
                  </a:lnTo>
                  <a:lnTo>
                    <a:pt x="1977898" y="125044"/>
                  </a:lnTo>
                  <a:lnTo>
                    <a:pt x="1979891" y="119316"/>
                  </a:lnTo>
                  <a:lnTo>
                    <a:pt x="1985911" y="115227"/>
                  </a:lnTo>
                  <a:lnTo>
                    <a:pt x="1995944" y="112776"/>
                  </a:lnTo>
                  <a:lnTo>
                    <a:pt x="2010029" y="111950"/>
                  </a:lnTo>
                  <a:lnTo>
                    <a:pt x="2024024" y="112776"/>
                  </a:lnTo>
                  <a:lnTo>
                    <a:pt x="2034019" y="115227"/>
                  </a:lnTo>
                  <a:lnTo>
                    <a:pt x="2040026" y="119316"/>
                  </a:lnTo>
                  <a:lnTo>
                    <a:pt x="2042033" y="125044"/>
                  </a:lnTo>
                  <a:lnTo>
                    <a:pt x="2042033" y="100126"/>
                  </a:lnTo>
                  <a:lnTo>
                    <a:pt x="2038413" y="98780"/>
                  </a:lnTo>
                  <a:lnTo>
                    <a:pt x="2029841" y="96824"/>
                  </a:lnTo>
                  <a:lnTo>
                    <a:pt x="2020062" y="95631"/>
                  </a:lnTo>
                  <a:lnTo>
                    <a:pt x="2020062" y="84302"/>
                  </a:lnTo>
                  <a:lnTo>
                    <a:pt x="2081911" y="84302"/>
                  </a:lnTo>
                  <a:lnTo>
                    <a:pt x="2081911" y="67348"/>
                  </a:lnTo>
                  <a:close/>
                </a:path>
                <a:path w="2620645" h="167639">
                  <a:moveTo>
                    <a:pt x="2243455" y="117005"/>
                  </a:moveTo>
                  <a:lnTo>
                    <a:pt x="2207387" y="117005"/>
                  </a:lnTo>
                  <a:lnTo>
                    <a:pt x="2207387" y="88874"/>
                  </a:lnTo>
                  <a:lnTo>
                    <a:pt x="2207387" y="81330"/>
                  </a:lnTo>
                  <a:lnTo>
                    <a:pt x="2224913" y="50380"/>
                  </a:lnTo>
                  <a:lnTo>
                    <a:pt x="2223947" y="41630"/>
                  </a:lnTo>
                  <a:lnTo>
                    <a:pt x="2204339" y="18122"/>
                  </a:lnTo>
                  <a:lnTo>
                    <a:pt x="2204339" y="43256"/>
                  </a:lnTo>
                  <a:lnTo>
                    <a:pt x="2204301" y="57619"/>
                  </a:lnTo>
                  <a:lnTo>
                    <a:pt x="2201418" y="63246"/>
                  </a:lnTo>
                  <a:lnTo>
                    <a:pt x="2195385" y="67462"/>
                  </a:lnTo>
                  <a:lnTo>
                    <a:pt x="2189607" y="71602"/>
                  </a:lnTo>
                  <a:lnTo>
                    <a:pt x="2187575" y="72136"/>
                  </a:lnTo>
                  <a:lnTo>
                    <a:pt x="2187575" y="88874"/>
                  </a:lnTo>
                  <a:lnTo>
                    <a:pt x="2187575" y="117005"/>
                  </a:lnTo>
                  <a:lnTo>
                    <a:pt x="2155571" y="117005"/>
                  </a:lnTo>
                  <a:lnTo>
                    <a:pt x="2155571" y="88874"/>
                  </a:lnTo>
                  <a:lnTo>
                    <a:pt x="2160778" y="89839"/>
                  </a:lnTo>
                  <a:lnTo>
                    <a:pt x="2166112" y="90322"/>
                  </a:lnTo>
                  <a:lnTo>
                    <a:pt x="2176907" y="90322"/>
                  </a:lnTo>
                  <a:lnTo>
                    <a:pt x="2182241" y="89839"/>
                  </a:lnTo>
                  <a:lnTo>
                    <a:pt x="2187575" y="88874"/>
                  </a:lnTo>
                  <a:lnTo>
                    <a:pt x="2187575" y="72136"/>
                  </a:lnTo>
                  <a:lnTo>
                    <a:pt x="2181606" y="73685"/>
                  </a:lnTo>
                  <a:lnTo>
                    <a:pt x="2161413" y="73685"/>
                  </a:lnTo>
                  <a:lnTo>
                    <a:pt x="2153386" y="71602"/>
                  </a:lnTo>
                  <a:lnTo>
                    <a:pt x="2147379" y="67424"/>
                  </a:lnTo>
                  <a:lnTo>
                    <a:pt x="2141601" y="63309"/>
                  </a:lnTo>
                  <a:lnTo>
                    <a:pt x="2138553" y="57619"/>
                  </a:lnTo>
                  <a:lnTo>
                    <a:pt x="2138553" y="43256"/>
                  </a:lnTo>
                  <a:lnTo>
                    <a:pt x="2141601" y="37604"/>
                  </a:lnTo>
                  <a:lnTo>
                    <a:pt x="2147443" y="33426"/>
                  </a:lnTo>
                  <a:lnTo>
                    <a:pt x="2153412" y="29248"/>
                  </a:lnTo>
                  <a:lnTo>
                    <a:pt x="2161413" y="27152"/>
                  </a:lnTo>
                  <a:lnTo>
                    <a:pt x="2181606" y="27152"/>
                  </a:lnTo>
                  <a:lnTo>
                    <a:pt x="2189607" y="29248"/>
                  </a:lnTo>
                  <a:lnTo>
                    <a:pt x="2195576" y="33426"/>
                  </a:lnTo>
                  <a:lnTo>
                    <a:pt x="2201418" y="37604"/>
                  </a:lnTo>
                  <a:lnTo>
                    <a:pt x="2204339" y="43256"/>
                  </a:lnTo>
                  <a:lnTo>
                    <a:pt x="2204339" y="18122"/>
                  </a:lnTo>
                  <a:lnTo>
                    <a:pt x="2201621" y="16535"/>
                  </a:lnTo>
                  <a:lnTo>
                    <a:pt x="2192566" y="13208"/>
                  </a:lnTo>
                  <a:lnTo>
                    <a:pt x="2182533" y="11201"/>
                  </a:lnTo>
                  <a:lnTo>
                    <a:pt x="2171573" y="10528"/>
                  </a:lnTo>
                  <a:lnTo>
                    <a:pt x="2160447" y="11201"/>
                  </a:lnTo>
                  <a:lnTo>
                    <a:pt x="2121763" y="33858"/>
                  </a:lnTo>
                  <a:lnTo>
                    <a:pt x="2117979" y="50380"/>
                  </a:lnTo>
                  <a:lnTo>
                    <a:pt x="2119084" y="59804"/>
                  </a:lnTo>
                  <a:lnTo>
                    <a:pt x="2122424" y="68097"/>
                  </a:lnTo>
                  <a:lnTo>
                    <a:pt x="2127935" y="75272"/>
                  </a:lnTo>
                  <a:lnTo>
                    <a:pt x="2135632" y="81330"/>
                  </a:lnTo>
                  <a:lnTo>
                    <a:pt x="2135632" y="117005"/>
                  </a:lnTo>
                  <a:lnTo>
                    <a:pt x="2099564" y="117005"/>
                  </a:lnTo>
                  <a:lnTo>
                    <a:pt x="2099564" y="133642"/>
                  </a:lnTo>
                  <a:lnTo>
                    <a:pt x="2243455" y="133642"/>
                  </a:lnTo>
                  <a:lnTo>
                    <a:pt x="2243455" y="117005"/>
                  </a:lnTo>
                  <a:close/>
                </a:path>
                <a:path w="2620645" h="167639">
                  <a:moveTo>
                    <a:pt x="2334514" y="83096"/>
                  </a:moveTo>
                  <a:lnTo>
                    <a:pt x="2333904" y="75272"/>
                  </a:lnTo>
                  <a:lnTo>
                    <a:pt x="2332101" y="68262"/>
                  </a:lnTo>
                  <a:lnTo>
                    <a:pt x="2330158" y="64211"/>
                  </a:lnTo>
                  <a:lnTo>
                    <a:pt x="2329154" y="62115"/>
                  </a:lnTo>
                  <a:lnTo>
                    <a:pt x="2324938" y="56692"/>
                  </a:lnTo>
                  <a:lnTo>
                    <a:pt x="2319794" y="52362"/>
                  </a:lnTo>
                  <a:lnTo>
                    <a:pt x="2315210" y="49961"/>
                  </a:lnTo>
                  <a:lnTo>
                    <a:pt x="2315210" y="88874"/>
                  </a:lnTo>
                  <a:lnTo>
                    <a:pt x="2313813" y="93535"/>
                  </a:lnTo>
                  <a:lnTo>
                    <a:pt x="2308225" y="100609"/>
                  </a:lnTo>
                  <a:lnTo>
                    <a:pt x="2304542" y="102387"/>
                  </a:lnTo>
                  <a:lnTo>
                    <a:pt x="2295017" y="102387"/>
                  </a:lnTo>
                  <a:lnTo>
                    <a:pt x="2291207" y="100609"/>
                  </a:lnTo>
                  <a:lnTo>
                    <a:pt x="2288540" y="97078"/>
                  </a:lnTo>
                  <a:lnTo>
                    <a:pt x="2285746" y="93535"/>
                  </a:lnTo>
                  <a:lnTo>
                    <a:pt x="2284349" y="88874"/>
                  </a:lnTo>
                  <a:lnTo>
                    <a:pt x="2284349" y="77304"/>
                  </a:lnTo>
                  <a:lnTo>
                    <a:pt x="2285746" y="72707"/>
                  </a:lnTo>
                  <a:lnTo>
                    <a:pt x="2291080" y="65913"/>
                  </a:lnTo>
                  <a:lnTo>
                    <a:pt x="2294890" y="64211"/>
                  </a:lnTo>
                  <a:lnTo>
                    <a:pt x="2304669" y="64211"/>
                  </a:lnTo>
                  <a:lnTo>
                    <a:pt x="2315210" y="88874"/>
                  </a:lnTo>
                  <a:lnTo>
                    <a:pt x="2315210" y="49961"/>
                  </a:lnTo>
                  <a:lnTo>
                    <a:pt x="2313902" y="49263"/>
                  </a:lnTo>
                  <a:lnTo>
                    <a:pt x="2307234" y="47396"/>
                  </a:lnTo>
                  <a:lnTo>
                    <a:pt x="2299843" y="46774"/>
                  </a:lnTo>
                  <a:lnTo>
                    <a:pt x="2292299" y="47396"/>
                  </a:lnTo>
                  <a:lnTo>
                    <a:pt x="2265375" y="75298"/>
                  </a:lnTo>
                  <a:lnTo>
                    <a:pt x="2264791" y="83096"/>
                  </a:lnTo>
                  <a:lnTo>
                    <a:pt x="2265388" y="90944"/>
                  </a:lnTo>
                  <a:lnTo>
                    <a:pt x="2292388" y="119037"/>
                  </a:lnTo>
                  <a:lnTo>
                    <a:pt x="2299843" y="119659"/>
                  </a:lnTo>
                  <a:lnTo>
                    <a:pt x="2307272" y="119037"/>
                  </a:lnTo>
                  <a:lnTo>
                    <a:pt x="2330018" y="102387"/>
                  </a:lnTo>
                  <a:lnTo>
                    <a:pt x="2332126" y="97967"/>
                  </a:lnTo>
                  <a:lnTo>
                    <a:pt x="2333917" y="90944"/>
                  </a:lnTo>
                  <a:lnTo>
                    <a:pt x="2334514" y="83096"/>
                  </a:lnTo>
                  <a:close/>
                </a:path>
                <a:path w="2620645" h="167639">
                  <a:moveTo>
                    <a:pt x="2337943" y="22733"/>
                  </a:moveTo>
                  <a:lnTo>
                    <a:pt x="2309749" y="22733"/>
                  </a:lnTo>
                  <a:lnTo>
                    <a:pt x="2309749" y="3606"/>
                  </a:lnTo>
                  <a:lnTo>
                    <a:pt x="2289556" y="3606"/>
                  </a:lnTo>
                  <a:lnTo>
                    <a:pt x="2289556" y="22733"/>
                  </a:lnTo>
                  <a:lnTo>
                    <a:pt x="2260473" y="22733"/>
                  </a:lnTo>
                  <a:lnTo>
                    <a:pt x="2260473" y="39535"/>
                  </a:lnTo>
                  <a:lnTo>
                    <a:pt x="2337943" y="39535"/>
                  </a:lnTo>
                  <a:lnTo>
                    <a:pt x="2337943" y="22733"/>
                  </a:lnTo>
                  <a:close/>
                </a:path>
                <a:path w="2620645" h="167639">
                  <a:moveTo>
                    <a:pt x="2395982" y="0"/>
                  </a:moveTo>
                  <a:lnTo>
                    <a:pt x="2376170" y="0"/>
                  </a:lnTo>
                  <a:lnTo>
                    <a:pt x="2376170" y="65176"/>
                  </a:lnTo>
                  <a:lnTo>
                    <a:pt x="2364867" y="65176"/>
                  </a:lnTo>
                  <a:lnTo>
                    <a:pt x="2364867" y="2971"/>
                  </a:lnTo>
                  <a:lnTo>
                    <a:pt x="2345817" y="2971"/>
                  </a:lnTo>
                  <a:lnTo>
                    <a:pt x="2345817" y="150279"/>
                  </a:lnTo>
                  <a:lnTo>
                    <a:pt x="2364867" y="150279"/>
                  </a:lnTo>
                  <a:lnTo>
                    <a:pt x="2364867" y="82130"/>
                  </a:lnTo>
                  <a:lnTo>
                    <a:pt x="2376170" y="82130"/>
                  </a:lnTo>
                  <a:lnTo>
                    <a:pt x="2376170" y="155028"/>
                  </a:lnTo>
                  <a:lnTo>
                    <a:pt x="2395982" y="155028"/>
                  </a:lnTo>
                  <a:lnTo>
                    <a:pt x="2395982" y="82130"/>
                  </a:lnTo>
                  <a:lnTo>
                    <a:pt x="2395982" y="65176"/>
                  </a:lnTo>
                  <a:lnTo>
                    <a:pt x="2395982" y="0"/>
                  </a:lnTo>
                  <a:close/>
                </a:path>
                <a:path w="2620645" h="167639">
                  <a:moveTo>
                    <a:pt x="2518791" y="68465"/>
                  </a:moveTo>
                  <a:lnTo>
                    <a:pt x="2510713" y="65316"/>
                  </a:lnTo>
                  <a:lnTo>
                    <a:pt x="2503449" y="61468"/>
                  </a:lnTo>
                  <a:lnTo>
                    <a:pt x="2496997" y="56921"/>
                  </a:lnTo>
                  <a:lnTo>
                    <a:pt x="2495423" y="55448"/>
                  </a:lnTo>
                  <a:lnTo>
                    <a:pt x="2491359" y="51676"/>
                  </a:lnTo>
                  <a:lnTo>
                    <a:pt x="2480945" y="23215"/>
                  </a:lnTo>
                  <a:lnTo>
                    <a:pt x="2512060" y="23215"/>
                  </a:lnTo>
                  <a:lnTo>
                    <a:pt x="2512060" y="6426"/>
                  </a:lnTo>
                  <a:lnTo>
                    <a:pt x="2428748" y="6426"/>
                  </a:lnTo>
                  <a:lnTo>
                    <a:pt x="2428748" y="23215"/>
                  </a:lnTo>
                  <a:lnTo>
                    <a:pt x="2460752" y="23215"/>
                  </a:lnTo>
                  <a:lnTo>
                    <a:pt x="2460752" y="27482"/>
                  </a:lnTo>
                  <a:lnTo>
                    <a:pt x="2443518" y="61506"/>
                  </a:lnTo>
                  <a:lnTo>
                    <a:pt x="2422017" y="74891"/>
                  </a:lnTo>
                  <a:lnTo>
                    <a:pt x="2436368" y="89039"/>
                  </a:lnTo>
                  <a:lnTo>
                    <a:pt x="2442718" y="85928"/>
                  </a:lnTo>
                  <a:lnTo>
                    <a:pt x="2449576" y="80987"/>
                  </a:lnTo>
                  <a:lnTo>
                    <a:pt x="2456688" y="74218"/>
                  </a:lnTo>
                  <a:lnTo>
                    <a:pt x="2463927" y="67437"/>
                  </a:lnTo>
                  <a:lnTo>
                    <a:pt x="2468753" y="61175"/>
                  </a:lnTo>
                  <a:lnTo>
                    <a:pt x="2471420" y="55448"/>
                  </a:lnTo>
                  <a:lnTo>
                    <a:pt x="2478074" y="63754"/>
                  </a:lnTo>
                  <a:lnTo>
                    <a:pt x="2486063" y="71247"/>
                  </a:lnTo>
                  <a:lnTo>
                    <a:pt x="2495359" y="77901"/>
                  </a:lnTo>
                  <a:lnTo>
                    <a:pt x="2505964" y="83731"/>
                  </a:lnTo>
                  <a:lnTo>
                    <a:pt x="2518791" y="68465"/>
                  </a:lnTo>
                  <a:close/>
                </a:path>
                <a:path w="2620645" h="167639">
                  <a:moveTo>
                    <a:pt x="2553081" y="94259"/>
                  </a:moveTo>
                  <a:lnTo>
                    <a:pt x="2533396" y="94259"/>
                  </a:lnTo>
                  <a:lnTo>
                    <a:pt x="2533396" y="111061"/>
                  </a:lnTo>
                  <a:lnTo>
                    <a:pt x="2533396" y="134924"/>
                  </a:lnTo>
                  <a:lnTo>
                    <a:pt x="2472817" y="134924"/>
                  </a:lnTo>
                  <a:lnTo>
                    <a:pt x="2472817" y="111061"/>
                  </a:lnTo>
                  <a:lnTo>
                    <a:pt x="2533396" y="111061"/>
                  </a:lnTo>
                  <a:lnTo>
                    <a:pt x="2533396" y="94259"/>
                  </a:lnTo>
                  <a:lnTo>
                    <a:pt x="2453005" y="94259"/>
                  </a:lnTo>
                  <a:lnTo>
                    <a:pt x="2453005" y="151739"/>
                  </a:lnTo>
                  <a:lnTo>
                    <a:pt x="2553081" y="151739"/>
                  </a:lnTo>
                  <a:lnTo>
                    <a:pt x="2553081" y="134924"/>
                  </a:lnTo>
                  <a:lnTo>
                    <a:pt x="2553081" y="111061"/>
                  </a:lnTo>
                  <a:lnTo>
                    <a:pt x="2553081" y="94259"/>
                  </a:lnTo>
                  <a:close/>
                </a:path>
                <a:path w="2620645" h="167639">
                  <a:moveTo>
                    <a:pt x="2553081" y="0"/>
                  </a:moveTo>
                  <a:lnTo>
                    <a:pt x="2533269" y="0"/>
                  </a:lnTo>
                  <a:lnTo>
                    <a:pt x="2533269" y="87757"/>
                  </a:lnTo>
                  <a:lnTo>
                    <a:pt x="2553081" y="87757"/>
                  </a:lnTo>
                  <a:lnTo>
                    <a:pt x="2553081" y="0"/>
                  </a:lnTo>
                  <a:close/>
                </a:path>
                <a:path w="2620645" h="167639">
                  <a:moveTo>
                    <a:pt x="2620518" y="95389"/>
                  </a:moveTo>
                  <a:lnTo>
                    <a:pt x="2618841" y="75184"/>
                  </a:lnTo>
                  <a:lnTo>
                    <a:pt x="2613863" y="56261"/>
                  </a:lnTo>
                  <a:lnTo>
                    <a:pt x="2605557" y="38620"/>
                  </a:lnTo>
                  <a:lnTo>
                    <a:pt x="2593975" y="22250"/>
                  </a:lnTo>
                  <a:lnTo>
                    <a:pt x="2575433" y="22250"/>
                  </a:lnTo>
                  <a:lnTo>
                    <a:pt x="2586520" y="39090"/>
                  </a:lnTo>
                  <a:lnTo>
                    <a:pt x="2594457" y="56883"/>
                  </a:lnTo>
                  <a:lnTo>
                    <a:pt x="2599232" y="75628"/>
                  </a:lnTo>
                  <a:lnTo>
                    <a:pt x="2600833" y="95313"/>
                  </a:lnTo>
                  <a:lnTo>
                    <a:pt x="2599232" y="115100"/>
                  </a:lnTo>
                  <a:lnTo>
                    <a:pt x="2594457" y="133718"/>
                  </a:lnTo>
                  <a:lnTo>
                    <a:pt x="2586520" y="151142"/>
                  </a:lnTo>
                  <a:lnTo>
                    <a:pt x="2575433" y="167398"/>
                  </a:lnTo>
                  <a:lnTo>
                    <a:pt x="2593975" y="167398"/>
                  </a:lnTo>
                  <a:lnTo>
                    <a:pt x="2605557" y="151815"/>
                  </a:lnTo>
                  <a:lnTo>
                    <a:pt x="2613863" y="134620"/>
                  </a:lnTo>
                  <a:lnTo>
                    <a:pt x="2618841" y="115811"/>
                  </a:lnTo>
                  <a:lnTo>
                    <a:pt x="2620518" y="9538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696353" y="1821052"/>
              <a:ext cx="535940" cy="168275"/>
            </a:xfrm>
            <a:custGeom>
              <a:avLst/>
              <a:gdLst/>
              <a:ahLst/>
              <a:cxnLst/>
              <a:rect l="l" t="t" r="r" b="b"/>
              <a:pathLst>
                <a:path w="535940" h="168275">
                  <a:moveTo>
                    <a:pt x="36245" y="22987"/>
                  </a:moveTo>
                  <a:lnTo>
                    <a:pt x="0" y="22987"/>
                  </a:lnTo>
                  <a:lnTo>
                    <a:pt x="0" y="36957"/>
                  </a:lnTo>
                  <a:lnTo>
                    <a:pt x="0" y="152527"/>
                  </a:lnTo>
                  <a:lnTo>
                    <a:pt x="0" y="167767"/>
                  </a:lnTo>
                  <a:lnTo>
                    <a:pt x="36245" y="167767"/>
                  </a:lnTo>
                  <a:lnTo>
                    <a:pt x="36245" y="152527"/>
                  </a:lnTo>
                  <a:lnTo>
                    <a:pt x="18656" y="152527"/>
                  </a:lnTo>
                  <a:lnTo>
                    <a:pt x="18656" y="36957"/>
                  </a:lnTo>
                  <a:lnTo>
                    <a:pt x="36245" y="36957"/>
                  </a:lnTo>
                  <a:lnTo>
                    <a:pt x="36245" y="22987"/>
                  </a:lnTo>
                  <a:close/>
                </a:path>
                <a:path w="535940" h="168275">
                  <a:moveTo>
                    <a:pt x="216560" y="45085"/>
                  </a:moveTo>
                  <a:lnTo>
                    <a:pt x="134823" y="45085"/>
                  </a:lnTo>
                  <a:lnTo>
                    <a:pt x="134823" y="38100"/>
                  </a:lnTo>
                  <a:lnTo>
                    <a:pt x="208851" y="38100"/>
                  </a:lnTo>
                  <a:lnTo>
                    <a:pt x="208851" y="23876"/>
                  </a:lnTo>
                  <a:lnTo>
                    <a:pt x="134823" y="23876"/>
                  </a:lnTo>
                  <a:lnTo>
                    <a:pt x="134823" y="17018"/>
                  </a:lnTo>
                  <a:lnTo>
                    <a:pt x="213106" y="17018"/>
                  </a:lnTo>
                  <a:lnTo>
                    <a:pt x="213106" y="1143"/>
                  </a:lnTo>
                  <a:lnTo>
                    <a:pt x="114731" y="1143"/>
                  </a:lnTo>
                  <a:lnTo>
                    <a:pt x="114731" y="60960"/>
                  </a:lnTo>
                  <a:lnTo>
                    <a:pt x="216560" y="60960"/>
                  </a:lnTo>
                  <a:lnTo>
                    <a:pt x="216560" y="45085"/>
                  </a:lnTo>
                  <a:close/>
                </a:path>
                <a:path w="535940" h="168275">
                  <a:moveTo>
                    <a:pt x="218084" y="137922"/>
                  </a:moveTo>
                  <a:lnTo>
                    <a:pt x="133146" y="137922"/>
                  </a:lnTo>
                  <a:lnTo>
                    <a:pt x="133146" y="130175"/>
                  </a:lnTo>
                  <a:lnTo>
                    <a:pt x="214960" y="130175"/>
                  </a:lnTo>
                  <a:lnTo>
                    <a:pt x="214960" y="92202"/>
                  </a:lnTo>
                  <a:lnTo>
                    <a:pt x="113055" y="92202"/>
                  </a:lnTo>
                  <a:lnTo>
                    <a:pt x="113055" y="107950"/>
                  </a:lnTo>
                  <a:lnTo>
                    <a:pt x="194703" y="107950"/>
                  </a:lnTo>
                  <a:lnTo>
                    <a:pt x="194703" y="115443"/>
                  </a:lnTo>
                  <a:lnTo>
                    <a:pt x="113055" y="115443"/>
                  </a:lnTo>
                  <a:lnTo>
                    <a:pt x="113055" y="153797"/>
                  </a:lnTo>
                  <a:lnTo>
                    <a:pt x="218084" y="153797"/>
                  </a:lnTo>
                  <a:lnTo>
                    <a:pt x="218084" y="137922"/>
                  </a:lnTo>
                  <a:close/>
                </a:path>
                <a:path w="535940" h="168275">
                  <a:moveTo>
                    <a:pt x="235851" y="68199"/>
                  </a:moveTo>
                  <a:lnTo>
                    <a:pt x="91998" y="68199"/>
                  </a:lnTo>
                  <a:lnTo>
                    <a:pt x="91998" y="84455"/>
                  </a:lnTo>
                  <a:lnTo>
                    <a:pt x="235851" y="84455"/>
                  </a:lnTo>
                  <a:lnTo>
                    <a:pt x="235851" y="68199"/>
                  </a:lnTo>
                  <a:close/>
                </a:path>
                <a:path w="535940" h="168275">
                  <a:moveTo>
                    <a:pt x="346214" y="105283"/>
                  </a:moveTo>
                  <a:lnTo>
                    <a:pt x="344474" y="92329"/>
                  </a:lnTo>
                  <a:lnTo>
                    <a:pt x="344043" y="89027"/>
                  </a:lnTo>
                  <a:lnTo>
                    <a:pt x="336118" y="90551"/>
                  </a:lnTo>
                  <a:lnTo>
                    <a:pt x="278384" y="92329"/>
                  </a:lnTo>
                  <a:lnTo>
                    <a:pt x="278384" y="11176"/>
                  </a:lnTo>
                  <a:lnTo>
                    <a:pt x="258457" y="11176"/>
                  </a:lnTo>
                  <a:lnTo>
                    <a:pt x="258457" y="109347"/>
                  </a:lnTo>
                  <a:lnTo>
                    <a:pt x="293408" y="109601"/>
                  </a:lnTo>
                  <a:lnTo>
                    <a:pt x="310299" y="109321"/>
                  </a:lnTo>
                  <a:lnTo>
                    <a:pt x="324726" y="108496"/>
                  </a:lnTo>
                  <a:lnTo>
                    <a:pt x="336702" y="107137"/>
                  </a:lnTo>
                  <a:lnTo>
                    <a:pt x="346214" y="105283"/>
                  </a:lnTo>
                  <a:close/>
                </a:path>
                <a:path w="535940" h="168275">
                  <a:moveTo>
                    <a:pt x="375310" y="0"/>
                  </a:moveTo>
                  <a:lnTo>
                    <a:pt x="355460" y="0"/>
                  </a:lnTo>
                  <a:lnTo>
                    <a:pt x="355460" y="155067"/>
                  </a:lnTo>
                  <a:lnTo>
                    <a:pt x="375310" y="155067"/>
                  </a:lnTo>
                  <a:lnTo>
                    <a:pt x="375310" y="0"/>
                  </a:lnTo>
                  <a:close/>
                </a:path>
                <a:path w="535940" h="168275">
                  <a:moveTo>
                    <a:pt x="495719" y="48768"/>
                  </a:moveTo>
                  <a:lnTo>
                    <a:pt x="475094" y="14693"/>
                  </a:lnTo>
                  <a:lnTo>
                    <a:pt x="475094" y="55118"/>
                  </a:lnTo>
                  <a:lnTo>
                    <a:pt x="473062" y="60198"/>
                  </a:lnTo>
                  <a:lnTo>
                    <a:pt x="464756" y="68580"/>
                  </a:lnTo>
                  <a:lnTo>
                    <a:pt x="459333" y="70612"/>
                  </a:lnTo>
                  <a:lnTo>
                    <a:pt x="446049" y="70612"/>
                  </a:lnTo>
                  <a:lnTo>
                    <a:pt x="440639" y="68580"/>
                  </a:lnTo>
                  <a:lnTo>
                    <a:pt x="436372" y="64376"/>
                  </a:lnTo>
                  <a:lnTo>
                    <a:pt x="432168" y="60325"/>
                  </a:lnTo>
                  <a:lnTo>
                    <a:pt x="430060" y="55118"/>
                  </a:lnTo>
                  <a:lnTo>
                    <a:pt x="430060" y="42291"/>
                  </a:lnTo>
                  <a:lnTo>
                    <a:pt x="432117" y="36957"/>
                  </a:lnTo>
                  <a:lnTo>
                    <a:pt x="436245" y="32766"/>
                  </a:lnTo>
                  <a:lnTo>
                    <a:pt x="440372" y="28702"/>
                  </a:lnTo>
                  <a:lnTo>
                    <a:pt x="445833" y="26543"/>
                  </a:lnTo>
                  <a:lnTo>
                    <a:pt x="459232" y="26543"/>
                  </a:lnTo>
                  <a:lnTo>
                    <a:pt x="475094" y="55118"/>
                  </a:lnTo>
                  <a:lnTo>
                    <a:pt x="475094" y="14693"/>
                  </a:lnTo>
                  <a:lnTo>
                    <a:pt x="470077" y="12344"/>
                  </a:lnTo>
                  <a:lnTo>
                    <a:pt x="462076" y="10325"/>
                  </a:lnTo>
                  <a:lnTo>
                    <a:pt x="453275" y="9652"/>
                  </a:lnTo>
                  <a:lnTo>
                    <a:pt x="444360" y="10325"/>
                  </a:lnTo>
                  <a:lnTo>
                    <a:pt x="412635" y="32943"/>
                  </a:lnTo>
                  <a:lnTo>
                    <a:pt x="409486" y="48768"/>
                  </a:lnTo>
                  <a:lnTo>
                    <a:pt x="410248" y="56959"/>
                  </a:lnTo>
                  <a:lnTo>
                    <a:pt x="443636" y="86969"/>
                  </a:lnTo>
                  <a:lnTo>
                    <a:pt x="452399" y="87630"/>
                  </a:lnTo>
                  <a:lnTo>
                    <a:pt x="461225" y="86969"/>
                  </a:lnTo>
                  <a:lnTo>
                    <a:pt x="488937" y="70612"/>
                  </a:lnTo>
                  <a:lnTo>
                    <a:pt x="492594" y="64376"/>
                  </a:lnTo>
                  <a:lnTo>
                    <a:pt x="494931" y="56959"/>
                  </a:lnTo>
                  <a:lnTo>
                    <a:pt x="495719" y="48768"/>
                  </a:lnTo>
                  <a:close/>
                </a:path>
                <a:path w="535940" h="168275">
                  <a:moveTo>
                    <a:pt x="510019" y="126746"/>
                  </a:moveTo>
                  <a:lnTo>
                    <a:pt x="508889" y="110109"/>
                  </a:lnTo>
                  <a:lnTo>
                    <a:pt x="488251" y="111137"/>
                  </a:lnTo>
                  <a:lnTo>
                    <a:pt x="463003" y="111887"/>
                  </a:lnTo>
                  <a:lnTo>
                    <a:pt x="433120" y="112369"/>
                  </a:lnTo>
                  <a:lnTo>
                    <a:pt x="398627" y="112522"/>
                  </a:lnTo>
                  <a:lnTo>
                    <a:pt x="400723" y="129413"/>
                  </a:lnTo>
                  <a:lnTo>
                    <a:pt x="429399" y="129247"/>
                  </a:lnTo>
                  <a:lnTo>
                    <a:pt x="457174" y="128752"/>
                  </a:lnTo>
                  <a:lnTo>
                    <a:pt x="484047" y="127914"/>
                  </a:lnTo>
                  <a:lnTo>
                    <a:pt x="510019" y="126746"/>
                  </a:lnTo>
                  <a:close/>
                </a:path>
                <a:path w="535940" h="168275">
                  <a:moveTo>
                    <a:pt x="535901" y="0"/>
                  </a:moveTo>
                  <a:lnTo>
                    <a:pt x="515962" y="0"/>
                  </a:lnTo>
                  <a:lnTo>
                    <a:pt x="515962" y="155067"/>
                  </a:lnTo>
                  <a:lnTo>
                    <a:pt x="535901" y="155067"/>
                  </a:lnTo>
                  <a:lnTo>
                    <a:pt x="535901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1" name="object 41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305432" y="1821052"/>
              <a:ext cx="151003" cy="154432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1516126" y="1821052"/>
              <a:ext cx="390525" cy="151765"/>
            </a:xfrm>
            <a:custGeom>
              <a:avLst/>
              <a:gdLst/>
              <a:ahLst/>
              <a:cxnLst/>
              <a:rect l="l" t="t" r="r" b="b"/>
              <a:pathLst>
                <a:path w="390525" h="151764">
                  <a:moveTo>
                    <a:pt x="37465" y="72517"/>
                  </a:moveTo>
                  <a:lnTo>
                    <a:pt x="35687" y="67945"/>
                  </a:lnTo>
                  <a:lnTo>
                    <a:pt x="32131" y="64389"/>
                  </a:lnTo>
                  <a:lnTo>
                    <a:pt x="28575" y="60706"/>
                  </a:lnTo>
                  <a:lnTo>
                    <a:pt x="24130" y="58928"/>
                  </a:lnTo>
                  <a:lnTo>
                    <a:pt x="18796" y="58928"/>
                  </a:lnTo>
                  <a:lnTo>
                    <a:pt x="13462" y="58928"/>
                  </a:lnTo>
                  <a:lnTo>
                    <a:pt x="9017" y="60706"/>
                  </a:lnTo>
                  <a:lnTo>
                    <a:pt x="5461" y="64262"/>
                  </a:lnTo>
                  <a:lnTo>
                    <a:pt x="1778" y="67818"/>
                  </a:lnTo>
                  <a:lnTo>
                    <a:pt x="0" y="72390"/>
                  </a:lnTo>
                  <a:lnTo>
                    <a:pt x="0" y="83185"/>
                  </a:lnTo>
                  <a:lnTo>
                    <a:pt x="1778" y="87630"/>
                  </a:lnTo>
                  <a:lnTo>
                    <a:pt x="5461" y="91186"/>
                  </a:lnTo>
                  <a:lnTo>
                    <a:pt x="9144" y="94869"/>
                  </a:lnTo>
                  <a:lnTo>
                    <a:pt x="13589" y="96647"/>
                  </a:lnTo>
                  <a:lnTo>
                    <a:pt x="24130" y="96647"/>
                  </a:lnTo>
                  <a:lnTo>
                    <a:pt x="28575" y="94869"/>
                  </a:lnTo>
                  <a:lnTo>
                    <a:pt x="32131" y="91186"/>
                  </a:lnTo>
                  <a:lnTo>
                    <a:pt x="35687" y="87630"/>
                  </a:lnTo>
                  <a:lnTo>
                    <a:pt x="37465" y="83185"/>
                  </a:lnTo>
                  <a:lnTo>
                    <a:pt x="37465" y="72517"/>
                  </a:lnTo>
                  <a:close/>
                </a:path>
                <a:path w="390525" h="151764">
                  <a:moveTo>
                    <a:pt x="192532" y="78740"/>
                  </a:moveTo>
                  <a:lnTo>
                    <a:pt x="191401" y="63754"/>
                  </a:lnTo>
                  <a:lnTo>
                    <a:pt x="191262" y="61722"/>
                  </a:lnTo>
                  <a:lnTo>
                    <a:pt x="178841" y="62636"/>
                  </a:lnTo>
                  <a:lnTo>
                    <a:pt x="164477" y="63271"/>
                  </a:lnTo>
                  <a:lnTo>
                    <a:pt x="148120" y="63639"/>
                  </a:lnTo>
                  <a:lnTo>
                    <a:pt x="129794" y="63754"/>
                  </a:lnTo>
                  <a:lnTo>
                    <a:pt x="129794" y="27051"/>
                  </a:lnTo>
                  <a:lnTo>
                    <a:pt x="185420" y="27051"/>
                  </a:lnTo>
                  <a:lnTo>
                    <a:pt x="185420" y="9906"/>
                  </a:lnTo>
                  <a:lnTo>
                    <a:pt x="109728" y="9906"/>
                  </a:lnTo>
                  <a:lnTo>
                    <a:pt x="109728" y="80772"/>
                  </a:lnTo>
                  <a:lnTo>
                    <a:pt x="135394" y="80645"/>
                  </a:lnTo>
                  <a:lnTo>
                    <a:pt x="157746" y="80238"/>
                  </a:lnTo>
                  <a:lnTo>
                    <a:pt x="176784" y="79603"/>
                  </a:lnTo>
                  <a:lnTo>
                    <a:pt x="192532" y="78740"/>
                  </a:lnTo>
                  <a:close/>
                </a:path>
                <a:path w="390525" h="151764">
                  <a:moveTo>
                    <a:pt x="231902" y="132715"/>
                  </a:moveTo>
                  <a:lnTo>
                    <a:pt x="150876" y="132715"/>
                  </a:lnTo>
                  <a:lnTo>
                    <a:pt x="150876" y="96266"/>
                  </a:lnTo>
                  <a:lnTo>
                    <a:pt x="130556" y="96266"/>
                  </a:lnTo>
                  <a:lnTo>
                    <a:pt x="130556" y="149733"/>
                  </a:lnTo>
                  <a:lnTo>
                    <a:pt x="231902" y="149733"/>
                  </a:lnTo>
                  <a:lnTo>
                    <a:pt x="231902" y="132715"/>
                  </a:lnTo>
                  <a:close/>
                </a:path>
                <a:path w="390525" h="151764">
                  <a:moveTo>
                    <a:pt x="251206" y="46101"/>
                  </a:moveTo>
                  <a:lnTo>
                    <a:pt x="227584" y="46101"/>
                  </a:lnTo>
                  <a:lnTo>
                    <a:pt x="227584" y="0"/>
                  </a:lnTo>
                  <a:lnTo>
                    <a:pt x="207518" y="0"/>
                  </a:lnTo>
                  <a:lnTo>
                    <a:pt x="207518" y="111633"/>
                  </a:lnTo>
                  <a:lnTo>
                    <a:pt x="227584" y="111633"/>
                  </a:lnTo>
                  <a:lnTo>
                    <a:pt x="227584" y="62992"/>
                  </a:lnTo>
                  <a:lnTo>
                    <a:pt x="251206" y="62992"/>
                  </a:lnTo>
                  <a:lnTo>
                    <a:pt x="251206" y="46101"/>
                  </a:lnTo>
                  <a:close/>
                </a:path>
                <a:path w="390525" h="151764">
                  <a:moveTo>
                    <a:pt x="353695" y="68453"/>
                  </a:moveTo>
                  <a:lnTo>
                    <a:pt x="345617" y="65341"/>
                  </a:lnTo>
                  <a:lnTo>
                    <a:pt x="338353" y="61518"/>
                  </a:lnTo>
                  <a:lnTo>
                    <a:pt x="331901" y="57010"/>
                  </a:lnTo>
                  <a:lnTo>
                    <a:pt x="330263" y="55499"/>
                  </a:lnTo>
                  <a:lnTo>
                    <a:pt x="326263" y="51816"/>
                  </a:lnTo>
                  <a:lnTo>
                    <a:pt x="315849" y="23241"/>
                  </a:lnTo>
                  <a:lnTo>
                    <a:pt x="346964" y="23241"/>
                  </a:lnTo>
                  <a:lnTo>
                    <a:pt x="346964" y="6477"/>
                  </a:lnTo>
                  <a:lnTo>
                    <a:pt x="263652" y="6477"/>
                  </a:lnTo>
                  <a:lnTo>
                    <a:pt x="263652" y="23241"/>
                  </a:lnTo>
                  <a:lnTo>
                    <a:pt x="295656" y="23241"/>
                  </a:lnTo>
                  <a:lnTo>
                    <a:pt x="295656" y="27559"/>
                  </a:lnTo>
                  <a:lnTo>
                    <a:pt x="271970" y="66954"/>
                  </a:lnTo>
                  <a:lnTo>
                    <a:pt x="256921" y="74930"/>
                  </a:lnTo>
                  <a:lnTo>
                    <a:pt x="271272" y="89027"/>
                  </a:lnTo>
                  <a:lnTo>
                    <a:pt x="303657" y="61214"/>
                  </a:lnTo>
                  <a:lnTo>
                    <a:pt x="306324" y="55499"/>
                  </a:lnTo>
                  <a:lnTo>
                    <a:pt x="312978" y="63792"/>
                  </a:lnTo>
                  <a:lnTo>
                    <a:pt x="320967" y="71285"/>
                  </a:lnTo>
                  <a:lnTo>
                    <a:pt x="330263" y="77978"/>
                  </a:lnTo>
                  <a:lnTo>
                    <a:pt x="340868" y="83820"/>
                  </a:lnTo>
                  <a:lnTo>
                    <a:pt x="353695" y="68453"/>
                  </a:lnTo>
                  <a:close/>
                </a:path>
                <a:path w="390525" h="151764">
                  <a:moveTo>
                    <a:pt x="390271" y="94361"/>
                  </a:moveTo>
                  <a:lnTo>
                    <a:pt x="370713" y="94361"/>
                  </a:lnTo>
                  <a:lnTo>
                    <a:pt x="370713" y="111125"/>
                  </a:lnTo>
                  <a:lnTo>
                    <a:pt x="370713" y="135001"/>
                  </a:lnTo>
                  <a:lnTo>
                    <a:pt x="309880" y="135001"/>
                  </a:lnTo>
                  <a:lnTo>
                    <a:pt x="309880" y="111125"/>
                  </a:lnTo>
                  <a:lnTo>
                    <a:pt x="370713" y="111125"/>
                  </a:lnTo>
                  <a:lnTo>
                    <a:pt x="370713" y="94361"/>
                  </a:lnTo>
                  <a:lnTo>
                    <a:pt x="290195" y="94361"/>
                  </a:lnTo>
                  <a:lnTo>
                    <a:pt x="290195" y="151765"/>
                  </a:lnTo>
                  <a:lnTo>
                    <a:pt x="390271" y="151765"/>
                  </a:lnTo>
                  <a:lnTo>
                    <a:pt x="390271" y="135001"/>
                  </a:lnTo>
                  <a:lnTo>
                    <a:pt x="390271" y="111125"/>
                  </a:lnTo>
                  <a:lnTo>
                    <a:pt x="390271" y="94361"/>
                  </a:lnTo>
                  <a:close/>
                </a:path>
                <a:path w="390525" h="151764">
                  <a:moveTo>
                    <a:pt x="390271" y="0"/>
                  </a:moveTo>
                  <a:lnTo>
                    <a:pt x="370459" y="0"/>
                  </a:lnTo>
                  <a:lnTo>
                    <a:pt x="370459" y="33909"/>
                  </a:lnTo>
                  <a:lnTo>
                    <a:pt x="341376" y="33909"/>
                  </a:lnTo>
                  <a:lnTo>
                    <a:pt x="341376" y="50419"/>
                  </a:lnTo>
                  <a:lnTo>
                    <a:pt x="370459" y="50419"/>
                  </a:lnTo>
                  <a:lnTo>
                    <a:pt x="370459" y="87757"/>
                  </a:lnTo>
                  <a:lnTo>
                    <a:pt x="390271" y="87757"/>
                  </a:lnTo>
                  <a:lnTo>
                    <a:pt x="390271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3" name="object 43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991995" y="1821052"/>
              <a:ext cx="133604" cy="155067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2185289" y="1821052"/>
              <a:ext cx="5513070" cy="170815"/>
            </a:xfrm>
            <a:custGeom>
              <a:avLst/>
              <a:gdLst/>
              <a:ahLst/>
              <a:cxnLst/>
              <a:rect l="l" t="t" r="r" b="b"/>
              <a:pathLst>
                <a:path w="5513070" h="170814">
                  <a:moveTo>
                    <a:pt x="93472" y="8255"/>
                  </a:moveTo>
                  <a:lnTo>
                    <a:pt x="13716" y="8255"/>
                  </a:lnTo>
                  <a:lnTo>
                    <a:pt x="13716" y="25146"/>
                  </a:lnTo>
                  <a:lnTo>
                    <a:pt x="73152" y="25146"/>
                  </a:lnTo>
                  <a:lnTo>
                    <a:pt x="72859" y="35318"/>
                  </a:lnTo>
                  <a:lnTo>
                    <a:pt x="72402" y="44881"/>
                  </a:lnTo>
                  <a:lnTo>
                    <a:pt x="71767" y="53848"/>
                  </a:lnTo>
                  <a:lnTo>
                    <a:pt x="70993" y="62230"/>
                  </a:lnTo>
                  <a:lnTo>
                    <a:pt x="90678" y="64135"/>
                  </a:lnTo>
                  <a:lnTo>
                    <a:pt x="91909" y="51993"/>
                  </a:lnTo>
                  <a:lnTo>
                    <a:pt x="92786" y="38633"/>
                  </a:lnTo>
                  <a:lnTo>
                    <a:pt x="93294" y="24041"/>
                  </a:lnTo>
                  <a:lnTo>
                    <a:pt x="93472" y="8255"/>
                  </a:lnTo>
                  <a:close/>
                </a:path>
                <a:path w="5513070" h="170814">
                  <a:moveTo>
                    <a:pt x="104902" y="89027"/>
                  </a:moveTo>
                  <a:lnTo>
                    <a:pt x="103759" y="74422"/>
                  </a:lnTo>
                  <a:lnTo>
                    <a:pt x="103632" y="72644"/>
                  </a:lnTo>
                  <a:lnTo>
                    <a:pt x="95173" y="73126"/>
                  </a:lnTo>
                  <a:lnTo>
                    <a:pt x="84099" y="73583"/>
                  </a:lnTo>
                  <a:lnTo>
                    <a:pt x="54102" y="74422"/>
                  </a:lnTo>
                  <a:lnTo>
                    <a:pt x="54102" y="43815"/>
                  </a:lnTo>
                  <a:lnTo>
                    <a:pt x="33909" y="43815"/>
                  </a:lnTo>
                  <a:lnTo>
                    <a:pt x="33909" y="74549"/>
                  </a:lnTo>
                  <a:lnTo>
                    <a:pt x="19240" y="74841"/>
                  </a:lnTo>
                  <a:lnTo>
                    <a:pt x="0" y="74930"/>
                  </a:lnTo>
                  <a:lnTo>
                    <a:pt x="2032" y="91948"/>
                  </a:lnTo>
                  <a:lnTo>
                    <a:pt x="29032" y="91770"/>
                  </a:lnTo>
                  <a:lnTo>
                    <a:pt x="55181" y="91211"/>
                  </a:lnTo>
                  <a:lnTo>
                    <a:pt x="80467" y="90297"/>
                  </a:lnTo>
                  <a:lnTo>
                    <a:pt x="104902" y="89027"/>
                  </a:lnTo>
                  <a:close/>
                </a:path>
                <a:path w="5513070" h="170814">
                  <a:moveTo>
                    <a:pt x="132207" y="132842"/>
                  </a:moveTo>
                  <a:lnTo>
                    <a:pt x="45212" y="132842"/>
                  </a:lnTo>
                  <a:lnTo>
                    <a:pt x="45212" y="100457"/>
                  </a:lnTo>
                  <a:lnTo>
                    <a:pt x="25019" y="100457"/>
                  </a:lnTo>
                  <a:lnTo>
                    <a:pt x="25019" y="149860"/>
                  </a:lnTo>
                  <a:lnTo>
                    <a:pt x="132207" y="149860"/>
                  </a:lnTo>
                  <a:lnTo>
                    <a:pt x="132207" y="132842"/>
                  </a:lnTo>
                  <a:close/>
                </a:path>
                <a:path w="5513070" h="170814">
                  <a:moveTo>
                    <a:pt x="153035" y="50800"/>
                  </a:moveTo>
                  <a:lnTo>
                    <a:pt x="130175" y="50800"/>
                  </a:lnTo>
                  <a:lnTo>
                    <a:pt x="130175" y="0"/>
                  </a:lnTo>
                  <a:lnTo>
                    <a:pt x="109982" y="0"/>
                  </a:lnTo>
                  <a:lnTo>
                    <a:pt x="109982" y="113792"/>
                  </a:lnTo>
                  <a:lnTo>
                    <a:pt x="130175" y="113792"/>
                  </a:lnTo>
                  <a:lnTo>
                    <a:pt x="130175" y="67818"/>
                  </a:lnTo>
                  <a:lnTo>
                    <a:pt x="153035" y="67818"/>
                  </a:lnTo>
                  <a:lnTo>
                    <a:pt x="153035" y="50800"/>
                  </a:lnTo>
                  <a:close/>
                </a:path>
                <a:path w="5513070" h="170814">
                  <a:moveTo>
                    <a:pt x="256286" y="117348"/>
                  </a:moveTo>
                  <a:lnTo>
                    <a:pt x="254152" y="103759"/>
                  </a:lnTo>
                  <a:lnTo>
                    <a:pt x="253746" y="101092"/>
                  </a:lnTo>
                  <a:lnTo>
                    <a:pt x="244906" y="102412"/>
                  </a:lnTo>
                  <a:lnTo>
                    <a:pt x="230987" y="103289"/>
                  </a:lnTo>
                  <a:lnTo>
                    <a:pt x="212001" y="103746"/>
                  </a:lnTo>
                  <a:lnTo>
                    <a:pt x="187960" y="103759"/>
                  </a:lnTo>
                  <a:lnTo>
                    <a:pt x="187960" y="71755"/>
                  </a:lnTo>
                  <a:lnTo>
                    <a:pt x="243205" y="71755"/>
                  </a:lnTo>
                  <a:lnTo>
                    <a:pt x="243205" y="12065"/>
                  </a:lnTo>
                  <a:lnTo>
                    <a:pt x="168402" y="12065"/>
                  </a:lnTo>
                  <a:lnTo>
                    <a:pt x="168402" y="28956"/>
                  </a:lnTo>
                  <a:lnTo>
                    <a:pt x="223266" y="28956"/>
                  </a:lnTo>
                  <a:lnTo>
                    <a:pt x="223266" y="54991"/>
                  </a:lnTo>
                  <a:lnTo>
                    <a:pt x="168148" y="54991"/>
                  </a:lnTo>
                  <a:lnTo>
                    <a:pt x="168148" y="120523"/>
                  </a:lnTo>
                  <a:lnTo>
                    <a:pt x="221361" y="120319"/>
                  </a:lnTo>
                  <a:lnTo>
                    <a:pt x="249326" y="118402"/>
                  </a:lnTo>
                  <a:lnTo>
                    <a:pt x="256286" y="117348"/>
                  </a:lnTo>
                  <a:close/>
                </a:path>
                <a:path w="5513070" h="170814">
                  <a:moveTo>
                    <a:pt x="288798" y="0"/>
                  </a:moveTo>
                  <a:lnTo>
                    <a:pt x="268859" y="0"/>
                  </a:lnTo>
                  <a:lnTo>
                    <a:pt x="268859" y="155067"/>
                  </a:lnTo>
                  <a:lnTo>
                    <a:pt x="288798" y="155067"/>
                  </a:lnTo>
                  <a:lnTo>
                    <a:pt x="288798" y="0"/>
                  </a:lnTo>
                  <a:close/>
                </a:path>
                <a:path w="5513070" h="170814">
                  <a:moveTo>
                    <a:pt x="494411" y="13589"/>
                  </a:moveTo>
                  <a:lnTo>
                    <a:pt x="379095" y="13589"/>
                  </a:lnTo>
                  <a:lnTo>
                    <a:pt x="379095" y="30226"/>
                  </a:lnTo>
                  <a:lnTo>
                    <a:pt x="494411" y="30226"/>
                  </a:lnTo>
                  <a:lnTo>
                    <a:pt x="494411" y="13589"/>
                  </a:lnTo>
                  <a:close/>
                </a:path>
                <a:path w="5513070" h="170814">
                  <a:moveTo>
                    <a:pt x="508635" y="117221"/>
                  </a:moveTo>
                  <a:lnTo>
                    <a:pt x="446786" y="117221"/>
                  </a:lnTo>
                  <a:lnTo>
                    <a:pt x="446786" y="89916"/>
                  </a:lnTo>
                  <a:lnTo>
                    <a:pt x="495427" y="89916"/>
                  </a:lnTo>
                  <a:lnTo>
                    <a:pt x="495427" y="73279"/>
                  </a:lnTo>
                  <a:lnTo>
                    <a:pt x="472948" y="73279"/>
                  </a:lnTo>
                  <a:lnTo>
                    <a:pt x="475234" y="37084"/>
                  </a:lnTo>
                  <a:lnTo>
                    <a:pt x="455168" y="37084"/>
                  </a:lnTo>
                  <a:lnTo>
                    <a:pt x="453644" y="73279"/>
                  </a:lnTo>
                  <a:lnTo>
                    <a:pt x="419608" y="73279"/>
                  </a:lnTo>
                  <a:lnTo>
                    <a:pt x="418338" y="37084"/>
                  </a:lnTo>
                  <a:lnTo>
                    <a:pt x="398272" y="37084"/>
                  </a:lnTo>
                  <a:lnTo>
                    <a:pt x="400050" y="73279"/>
                  </a:lnTo>
                  <a:lnTo>
                    <a:pt x="377952" y="73279"/>
                  </a:lnTo>
                  <a:lnTo>
                    <a:pt x="377952" y="89916"/>
                  </a:lnTo>
                  <a:lnTo>
                    <a:pt x="426466" y="89916"/>
                  </a:lnTo>
                  <a:lnTo>
                    <a:pt x="426466" y="117221"/>
                  </a:lnTo>
                  <a:lnTo>
                    <a:pt x="364744" y="117221"/>
                  </a:lnTo>
                  <a:lnTo>
                    <a:pt x="364744" y="133985"/>
                  </a:lnTo>
                  <a:lnTo>
                    <a:pt x="508635" y="133985"/>
                  </a:lnTo>
                  <a:lnTo>
                    <a:pt x="508635" y="117221"/>
                  </a:lnTo>
                  <a:close/>
                </a:path>
                <a:path w="5513070" h="170814">
                  <a:moveTo>
                    <a:pt x="608711" y="47244"/>
                  </a:moveTo>
                  <a:lnTo>
                    <a:pt x="590588" y="12636"/>
                  </a:lnTo>
                  <a:lnTo>
                    <a:pt x="588899" y="11785"/>
                  </a:lnTo>
                  <a:lnTo>
                    <a:pt x="588899" y="54483"/>
                  </a:lnTo>
                  <a:lnTo>
                    <a:pt x="586867" y="60325"/>
                  </a:lnTo>
                  <a:lnTo>
                    <a:pt x="582803" y="64643"/>
                  </a:lnTo>
                  <a:lnTo>
                    <a:pt x="578866" y="69088"/>
                  </a:lnTo>
                  <a:lnTo>
                    <a:pt x="573532" y="71374"/>
                  </a:lnTo>
                  <a:lnTo>
                    <a:pt x="560578" y="71374"/>
                  </a:lnTo>
                  <a:lnTo>
                    <a:pt x="555371" y="69088"/>
                  </a:lnTo>
                  <a:lnTo>
                    <a:pt x="547116" y="60325"/>
                  </a:lnTo>
                  <a:lnTo>
                    <a:pt x="545084" y="54483"/>
                  </a:lnTo>
                  <a:lnTo>
                    <a:pt x="545084" y="40005"/>
                  </a:lnTo>
                  <a:lnTo>
                    <a:pt x="547116" y="34163"/>
                  </a:lnTo>
                  <a:lnTo>
                    <a:pt x="551180" y="29718"/>
                  </a:lnTo>
                  <a:lnTo>
                    <a:pt x="555371" y="25273"/>
                  </a:lnTo>
                  <a:lnTo>
                    <a:pt x="560578" y="23114"/>
                  </a:lnTo>
                  <a:lnTo>
                    <a:pt x="573405" y="23114"/>
                  </a:lnTo>
                  <a:lnTo>
                    <a:pt x="588899" y="54483"/>
                  </a:lnTo>
                  <a:lnTo>
                    <a:pt x="588899" y="11785"/>
                  </a:lnTo>
                  <a:lnTo>
                    <a:pt x="583501" y="9017"/>
                  </a:lnTo>
                  <a:lnTo>
                    <a:pt x="575640" y="6832"/>
                  </a:lnTo>
                  <a:lnTo>
                    <a:pt x="567055" y="6096"/>
                  </a:lnTo>
                  <a:lnTo>
                    <a:pt x="558406" y="6832"/>
                  </a:lnTo>
                  <a:lnTo>
                    <a:pt x="528345" y="30835"/>
                  </a:lnTo>
                  <a:lnTo>
                    <a:pt x="525399" y="47244"/>
                  </a:lnTo>
                  <a:lnTo>
                    <a:pt x="526148" y="55880"/>
                  </a:lnTo>
                  <a:lnTo>
                    <a:pt x="550608" y="85407"/>
                  </a:lnTo>
                  <a:lnTo>
                    <a:pt x="567055" y="88265"/>
                  </a:lnTo>
                  <a:lnTo>
                    <a:pt x="575652" y="87553"/>
                  </a:lnTo>
                  <a:lnTo>
                    <a:pt x="583526" y="85394"/>
                  </a:lnTo>
                  <a:lnTo>
                    <a:pt x="590588" y="81838"/>
                  </a:lnTo>
                  <a:lnTo>
                    <a:pt x="596900" y="76835"/>
                  </a:lnTo>
                  <a:lnTo>
                    <a:pt x="601446" y="71374"/>
                  </a:lnTo>
                  <a:lnTo>
                    <a:pt x="602056" y="70650"/>
                  </a:lnTo>
                  <a:lnTo>
                    <a:pt x="605751" y="63665"/>
                  </a:lnTo>
                  <a:lnTo>
                    <a:pt x="607961" y="55880"/>
                  </a:lnTo>
                  <a:lnTo>
                    <a:pt x="608711" y="47244"/>
                  </a:lnTo>
                  <a:close/>
                </a:path>
                <a:path w="5513070" h="170814">
                  <a:moveTo>
                    <a:pt x="650494" y="0"/>
                  </a:moveTo>
                  <a:lnTo>
                    <a:pt x="630682" y="0"/>
                  </a:lnTo>
                  <a:lnTo>
                    <a:pt x="630682" y="110490"/>
                  </a:lnTo>
                  <a:lnTo>
                    <a:pt x="650494" y="110490"/>
                  </a:lnTo>
                  <a:lnTo>
                    <a:pt x="650494" y="0"/>
                  </a:lnTo>
                  <a:close/>
                </a:path>
                <a:path w="5513070" h="170814">
                  <a:moveTo>
                    <a:pt x="653415" y="132715"/>
                  </a:moveTo>
                  <a:lnTo>
                    <a:pt x="570611" y="132715"/>
                  </a:lnTo>
                  <a:lnTo>
                    <a:pt x="570611" y="98425"/>
                  </a:lnTo>
                  <a:lnTo>
                    <a:pt x="550418" y="98425"/>
                  </a:lnTo>
                  <a:lnTo>
                    <a:pt x="550418" y="149733"/>
                  </a:lnTo>
                  <a:lnTo>
                    <a:pt x="653415" y="149733"/>
                  </a:lnTo>
                  <a:lnTo>
                    <a:pt x="653415" y="132715"/>
                  </a:lnTo>
                  <a:close/>
                </a:path>
                <a:path w="5513070" h="170814">
                  <a:moveTo>
                    <a:pt x="801497" y="75692"/>
                  </a:moveTo>
                  <a:lnTo>
                    <a:pt x="717169" y="75692"/>
                  </a:lnTo>
                  <a:lnTo>
                    <a:pt x="717169" y="61087"/>
                  </a:lnTo>
                  <a:lnTo>
                    <a:pt x="794512" y="61087"/>
                  </a:lnTo>
                  <a:lnTo>
                    <a:pt x="794512" y="44450"/>
                  </a:lnTo>
                  <a:lnTo>
                    <a:pt x="717169" y="44450"/>
                  </a:lnTo>
                  <a:lnTo>
                    <a:pt x="717169" y="30353"/>
                  </a:lnTo>
                  <a:lnTo>
                    <a:pt x="798957" y="30353"/>
                  </a:lnTo>
                  <a:lnTo>
                    <a:pt x="798957" y="13716"/>
                  </a:lnTo>
                  <a:lnTo>
                    <a:pt x="696976" y="13716"/>
                  </a:lnTo>
                  <a:lnTo>
                    <a:pt x="696976" y="92329"/>
                  </a:lnTo>
                  <a:lnTo>
                    <a:pt x="801497" y="92329"/>
                  </a:lnTo>
                  <a:lnTo>
                    <a:pt x="801497" y="75692"/>
                  </a:lnTo>
                  <a:close/>
                </a:path>
                <a:path w="5513070" h="170814">
                  <a:moveTo>
                    <a:pt x="819531" y="117475"/>
                  </a:moveTo>
                  <a:lnTo>
                    <a:pt x="675640" y="117475"/>
                  </a:lnTo>
                  <a:lnTo>
                    <a:pt x="675640" y="134366"/>
                  </a:lnTo>
                  <a:lnTo>
                    <a:pt x="819531" y="134366"/>
                  </a:lnTo>
                  <a:lnTo>
                    <a:pt x="819531" y="117475"/>
                  </a:lnTo>
                  <a:close/>
                </a:path>
                <a:path w="5513070" h="170814">
                  <a:moveTo>
                    <a:pt x="914273" y="22987"/>
                  </a:moveTo>
                  <a:lnTo>
                    <a:pt x="877951" y="22987"/>
                  </a:lnTo>
                  <a:lnTo>
                    <a:pt x="877951" y="36957"/>
                  </a:lnTo>
                  <a:lnTo>
                    <a:pt x="895604" y="36957"/>
                  </a:lnTo>
                  <a:lnTo>
                    <a:pt x="895604" y="152527"/>
                  </a:lnTo>
                  <a:lnTo>
                    <a:pt x="877951" y="152527"/>
                  </a:lnTo>
                  <a:lnTo>
                    <a:pt x="877951" y="167767"/>
                  </a:lnTo>
                  <a:lnTo>
                    <a:pt x="914273" y="167767"/>
                  </a:lnTo>
                  <a:lnTo>
                    <a:pt x="914273" y="152527"/>
                  </a:lnTo>
                  <a:lnTo>
                    <a:pt x="914273" y="36957"/>
                  </a:lnTo>
                  <a:lnTo>
                    <a:pt x="914273" y="22987"/>
                  </a:lnTo>
                  <a:close/>
                </a:path>
                <a:path w="5513070" h="170814">
                  <a:moveTo>
                    <a:pt x="2732532" y="25527"/>
                  </a:moveTo>
                  <a:lnTo>
                    <a:pt x="2696337" y="25527"/>
                  </a:lnTo>
                  <a:lnTo>
                    <a:pt x="2696337" y="40767"/>
                  </a:lnTo>
                  <a:lnTo>
                    <a:pt x="2696337" y="156337"/>
                  </a:lnTo>
                  <a:lnTo>
                    <a:pt x="2696337" y="170307"/>
                  </a:lnTo>
                  <a:lnTo>
                    <a:pt x="2732532" y="170307"/>
                  </a:lnTo>
                  <a:lnTo>
                    <a:pt x="2732532" y="156337"/>
                  </a:lnTo>
                  <a:lnTo>
                    <a:pt x="2715006" y="156337"/>
                  </a:lnTo>
                  <a:lnTo>
                    <a:pt x="2715006" y="40767"/>
                  </a:lnTo>
                  <a:lnTo>
                    <a:pt x="2732532" y="40767"/>
                  </a:lnTo>
                  <a:lnTo>
                    <a:pt x="2732532" y="25527"/>
                  </a:lnTo>
                  <a:close/>
                </a:path>
                <a:path w="5513070" h="170814">
                  <a:moveTo>
                    <a:pt x="2912872" y="48514"/>
                  </a:moveTo>
                  <a:lnTo>
                    <a:pt x="2831211" y="48514"/>
                  </a:lnTo>
                  <a:lnTo>
                    <a:pt x="2831211" y="41402"/>
                  </a:lnTo>
                  <a:lnTo>
                    <a:pt x="2905252" y="41402"/>
                  </a:lnTo>
                  <a:lnTo>
                    <a:pt x="2905252" y="27305"/>
                  </a:lnTo>
                  <a:lnTo>
                    <a:pt x="2831211" y="27305"/>
                  </a:lnTo>
                  <a:lnTo>
                    <a:pt x="2831211" y="20447"/>
                  </a:lnTo>
                  <a:lnTo>
                    <a:pt x="2909443" y="20447"/>
                  </a:lnTo>
                  <a:lnTo>
                    <a:pt x="2909443" y="4572"/>
                  </a:lnTo>
                  <a:lnTo>
                    <a:pt x="2811018" y="4572"/>
                  </a:lnTo>
                  <a:lnTo>
                    <a:pt x="2811018" y="64389"/>
                  </a:lnTo>
                  <a:lnTo>
                    <a:pt x="2912872" y="64389"/>
                  </a:lnTo>
                  <a:lnTo>
                    <a:pt x="2912872" y="48514"/>
                  </a:lnTo>
                  <a:close/>
                </a:path>
                <a:path w="5513070" h="170814">
                  <a:moveTo>
                    <a:pt x="2914396" y="141351"/>
                  </a:moveTo>
                  <a:lnTo>
                    <a:pt x="2829433" y="141351"/>
                  </a:lnTo>
                  <a:lnTo>
                    <a:pt x="2829433" y="133604"/>
                  </a:lnTo>
                  <a:lnTo>
                    <a:pt x="2911348" y="133604"/>
                  </a:lnTo>
                  <a:lnTo>
                    <a:pt x="2911348" y="95631"/>
                  </a:lnTo>
                  <a:lnTo>
                    <a:pt x="2809367" y="95631"/>
                  </a:lnTo>
                  <a:lnTo>
                    <a:pt x="2809367" y="111379"/>
                  </a:lnTo>
                  <a:lnTo>
                    <a:pt x="2891028" y="111379"/>
                  </a:lnTo>
                  <a:lnTo>
                    <a:pt x="2891028" y="118872"/>
                  </a:lnTo>
                  <a:lnTo>
                    <a:pt x="2809367" y="118872"/>
                  </a:lnTo>
                  <a:lnTo>
                    <a:pt x="2809367" y="157226"/>
                  </a:lnTo>
                  <a:lnTo>
                    <a:pt x="2914396" y="157226"/>
                  </a:lnTo>
                  <a:lnTo>
                    <a:pt x="2914396" y="141351"/>
                  </a:lnTo>
                  <a:close/>
                </a:path>
                <a:path w="5513070" h="170814">
                  <a:moveTo>
                    <a:pt x="2932176" y="71628"/>
                  </a:moveTo>
                  <a:lnTo>
                    <a:pt x="2788285" y="71628"/>
                  </a:lnTo>
                  <a:lnTo>
                    <a:pt x="2788285" y="87884"/>
                  </a:lnTo>
                  <a:lnTo>
                    <a:pt x="2932176" y="87884"/>
                  </a:lnTo>
                  <a:lnTo>
                    <a:pt x="2932176" y="71628"/>
                  </a:lnTo>
                  <a:close/>
                </a:path>
                <a:path w="5513070" h="170814">
                  <a:moveTo>
                    <a:pt x="3042539" y="108585"/>
                  </a:moveTo>
                  <a:lnTo>
                    <a:pt x="3040811" y="95758"/>
                  </a:lnTo>
                  <a:lnTo>
                    <a:pt x="3040380" y="92456"/>
                  </a:lnTo>
                  <a:lnTo>
                    <a:pt x="3032506" y="93980"/>
                  </a:lnTo>
                  <a:lnTo>
                    <a:pt x="2974721" y="95758"/>
                  </a:lnTo>
                  <a:lnTo>
                    <a:pt x="2974721" y="14605"/>
                  </a:lnTo>
                  <a:lnTo>
                    <a:pt x="2954782" y="14605"/>
                  </a:lnTo>
                  <a:lnTo>
                    <a:pt x="2954782" y="112776"/>
                  </a:lnTo>
                  <a:lnTo>
                    <a:pt x="2989707" y="113030"/>
                  </a:lnTo>
                  <a:lnTo>
                    <a:pt x="3006636" y="112750"/>
                  </a:lnTo>
                  <a:lnTo>
                    <a:pt x="3021076" y="111912"/>
                  </a:lnTo>
                  <a:lnTo>
                    <a:pt x="3033026" y="110515"/>
                  </a:lnTo>
                  <a:lnTo>
                    <a:pt x="3042539" y="108585"/>
                  </a:lnTo>
                  <a:close/>
                </a:path>
                <a:path w="5513070" h="170814">
                  <a:moveTo>
                    <a:pt x="3071622" y="3429"/>
                  </a:moveTo>
                  <a:lnTo>
                    <a:pt x="3051810" y="3429"/>
                  </a:lnTo>
                  <a:lnTo>
                    <a:pt x="3051810" y="158496"/>
                  </a:lnTo>
                  <a:lnTo>
                    <a:pt x="3071622" y="158496"/>
                  </a:lnTo>
                  <a:lnTo>
                    <a:pt x="3071622" y="3429"/>
                  </a:lnTo>
                  <a:close/>
                </a:path>
                <a:path w="5513070" h="170814">
                  <a:moveTo>
                    <a:pt x="3240913" y="11684"/>
                  </a:moveTo>
                  <a:lnTo>
                    <a:pt x="3161157" y="11684"/>
                  </a:lnTo>
                  <a:lnTo>
                    <a:pt x="3161157" y="28575"/>
                  </a:lnTo>
                  <a:lnTo>
                    <a:pt x="3220593" y="28575"/>
                  </a:lnTo>
                  <a:lnTo>
                    <a:pt x="3220301" y="38696"/>
                  </a:lnTo>
                  <a:lnTo>
                    <a:pt x="3219843" y="48260"/>
                  </a:lnTo>
                  <a:lnTo>
                    <a:pt x="3219208" y="57264"/>
                  </a:lnTo>
                  <a:lnTo>
                    <a:pt x="3218434" y="65659"/>
                  </a:lnTo>
                  <a:lnTo>
                    <a:pt x="3238119" y="67437"/>
                  </a:lnTo>
                  <a:lnTo>
                    <a:pt x="3239351" y="55321"/>
                  </a:lnTo>
                  <a:lnTo>
                    <a:pt x="3240227" y="41998"/>
                  </a:lnTo>
                  <a:lnTo>
                    <a:pt x="3240735" y="27457"/>
                  </a:lnTo>
                  <a:lnTo>
                    <a:pt x="3240913" y="11684"/>
                  </a:lnTo>
                  <a:close/>
                </a:path>
                <a:path w="5513070" h="170814">
                  <a:moveTo>
                    <a:pt x="3252343" y="92456"/>
                  </a:moveTo>
                  <a:lnTo>
                    <a:pt x="3251212" y="77851"/>
                  </a:lnTo>
                  <a:lnTo>
                    <a:pt x="3251073" y="75946"/>
                  </a:lnTo>
                  <a:lnTo>
                    <a:pt x="3242614" y="76504"/>
                  </a:lnTo>
                  <a:lnTo>
                    <a:pt x="3231540" y="77000"/>
                  </a:lnTo>
                  <a:lnTo>
                    <a:pt x="3201543" y="77851"/>
                  </a:lnTo>
                  <a:lnTo>
                    <a:pt x="3201543" y="47244"/>
                  </a:lnTo>
                  <a:lnTo>
                    <a:pt x="3181350" y="47244"/>
                  </a:lnTo>
                  <a:lnTo>
                    <a:pt x="3181350" y="77978"/>
                  </a:lnTo>
                  <a:lnTo>
                    <a:pt x="3166681" y="78270"/>
                  </a:lnTo>
                  <a:lnTo>
                    <a:pt x="3147441" y="78359"/>
                  </a:lnTo>
                  <a:lnTo>
                    <a:pt x="3149473" y="95250"/>
                  </a:lnTo>
                  <a:lnTo>
                    <a:pt x="3176473" y="95084"/>
                  </a:lnTo>
                  <a:lnTo>
                    <a:pt x="3202622" y="94576"/>
                  </a:lnTo>
                  <a:lnTo>
                    <a:pt x="3227908" y="93700"/>
                  </a:lnTo>
                  <a:lnTo>
                    <a:pt x="3252343" y="92456"/>
                  </a:lnTo>
                  <a:close/>
                </a:path>
                <a:path w="5513070" h="170814">
                  <a:moveTo>
                    <a:pt x="3279648" y="136271"/>
                  </a:moveTo>
                  <a:lnTo>
                    <a:pt x="3192653" y="136271"/>
                  </a:lnTo>
                  <a:lnTo>
                    <a:pt x="3192653" y="103759"/>
                  </a:lnTo>
                  <a:lnTo>
                    <a:pt x="3172460" y="103759"/>
                  </a:lnTo>
                  <a:lnTo>
                    <a:pt x="3172460" y="153289"/>
                  </a:lnTo>
                  <a:lnTo>
                    <a:pt x="3279648" y="153289"/>
                  </a:lnTo>
                  <a:lnTo>
                    <a:pt x="3279648" y="136271"/>
                  </a:lnTo>
                  <a:close/>
                </a:path>
                <a:path w="5513070" h="170814">
                  <a:moveTo>
                    <a:pt x="3300476" y="54102"/>
                  </a:moveTo>
                  <a:lnTo>
                    <a:pt x="3277616" y="54102"/>
                  </a:lnTo>
                  <a:lnTo>
                    <a:pt x="3277616" y="3429"/>
                  </a:lnTo>
                  <a:lnTo>
                    <a:pt x="3257423" y="3429"/>
                  </a:lnTo>
                  <a:lnTo>
                    <a:pt x="3257423" y="117094"/>
                  </a:lnTo>
                  <a:lnTo>
                    <a:pt x="3277616" y="117094"/>
                  </a:lnTo>
                  <a:lnTo>
                    <a:pt x="3277616" y="71247"/>
                  </a:lnTo>
                  <a:lnTo>
                    <a:pt x="3300476" y="71247"/>
                  </a:lnTo>
                  <a:lnTo>
                    <a:pt x="3300476" y="54102"/>
                  </a:lnTo>
                  <a:close/>
                </a:path>
                <a:path w="5513070" h="170814">
                  <a:moveTo>
                    <a:pt x="3403727" y="120777"/>
                  </a:moveTo>
                  <a:lnTo>
                    <a:pt x="3401580" y="107111"/>
                  </a:lnTo>
                  <a:lnTo>
                    <a:pt x="3401187" y="104521"/>
                  </a:lnTo>
                  <a:lnTo>
                    <a:pt x="3392347" y="105829"/>
                  </a:lnTo>
                  <a:lnTo>
                    <a:pt x="3378428" y="106705"/>
                  </a:lnTo>
                  <a:lnTo>
                    <a:pt x="3359442" y="107111"/>
                  </a:lnTo>
                  <a:lnTo>
                    <a:pt x="3335401" y="107061"/>
                  </a:lnTo>
                  <a:lnTo>
                    <a:pt x="3335401" y="75184"/>
                  </a:lnTo>
                  <a:lnTo>
                    <a:pt x="3390646" y="75184"/>
                  </a:lnTo>
                  <a:lnTo>
                    <a:pt x="3390646" y="15367"/>
                  </a:lnTo>
                  <a:lnTo>
                    <a:pt x="3315843" y="15367"/>
                  </a:lnTo>
                  <a:lnTo>
                    <a:pt x="3315843" y="32385"/>
                  </a:lnTo>
                  <a:lnTo>
                    <a:pt x="3370707" y="32385"/>
                  </a:lnTo>
                  <a:lnTo>
                    <a:pt x="3370707" y="58420"/>
                  </a:lnTo>
                  <a:lnTo>
                    <a:pt x="3315589" y="58420"/>
                  </a:lnTo>
                  <a:lnTo>
                    <a:pt x="3315589" y="123952"/>
                  </a:lnTo>
                  <a:lnTo>
                    <a:pt x="3368802" y="123685"/>
                  </a:lnTo>
                  <a:lnTo>
                    <a:pt x="3396767" y="121805"/>
                  </a:lnTo>
                  <a:lnTo>
                    <a:pt x="3403727" y="120777"/>
                  </a:lnTo>
                  <a:close/>
                </a:path>
                <a:path w="5513070" h="170814">
                  <a:moveTo>
                    <a:pt x="3436239" y="3429"/>
                  </a:moveTo>
                  <a:lnTo>
                    <a:pt x="3416300" y="3429"/>
                  </a:lnTo>
                  <a:lnTo>
                    <a:pt x="3416300" y="158496"/>
                  </a:lnTo>
                  <a:lnTo>
                    <a:pt x="3436239" y="158496"/>
                  </a:lnTo>
                  <a:lnTo>
                    <a:pt x="3436239" y="3429"/>
                  </a:lnTo>
                  <a:close/>
                </a:path>
                <a:path w="5513070" h="170814">
                  <a:moveTo>
                    <a:pt x="3597783" y="16764"/>
                  </a:moveTo>
                  <a:lnTo>
                    <a:pt x="3577590" y="16764"/>
                  </a:lnTo>
                  <a:lnTo>
                    <a:pt x="3577590" y="33782"/>
                  </a:lnTo>
                  <a:lnTo>
                    <a:pt x="3577590" y="98171"/>
                  </a:lnTo>
                  <a:lnTo>
                    <a:pt x="3542538" y="98171"/>
                  </a:lnTo>
                  <a:lnTo>
                    <a:pt x="3542538" y="33782"/>
                  </a:lnTo>
                  <a:lnTo>
                    <a:pt x="3577590" y="33782"/>
                  </a:lnTo>
                  <a:lnTo>
                    <a:pt x="3577590" y="16764"/>
                  </a:lnTo>
                  <a:lnTo>
                    <a:pt x="3522726" y="16764"/>
                  </a:lnTo>
                  <a:lnTo>
                    <a:pt x="3522726" y="115189"/>
                  </a:lnTo>
                  <a:lnTo>
                    <a:pt x="3597783" y="115189"/>
                  </a:lnTo>
                  <a:lnTo>
                    <a:pt x="3597783" y="98171"/>
                  </a:lnTo>
                  <a:lnTo>
                    <a:pt x="3597783" y="33782"/>
                  </a:lnTo>
                  <a:lnTo>
                    <a:pt x="3597783" y="16764"/>
                  </a:lnTo>
                  <a:close/>
                </a:path>
                <a:path w="5513070" h="170814">
                  <a:moveTo>
                    <a:pt x="3643503" y="3429"/>
                  </a:moveTo>
                  <a:lnTo>
                    <a:pt x="3623691" y="3429"/>
                  </a:lnTo>
                  <a:lnTo>
                    <a:pt x="3623691" y="158496"/>
                  </a:lnTo>
                  <a:lnTo>
                    <a:pt x="3643503" y="158496"/>
                  </a:lnTo>
                  <a:lnTo>
                    <a:pt x="3643503" y="3429"/>
                  </a:lnTo>
                  <a:close/>
                </a:path>
                <a:path w="5513070" h="170814">
                  <a:moveTo>
                    <a:pt x="3792601" y="107061"/>
                  </a:moveTo>
                  <a:lnTo>
                    <a:pt x="3772535" y="107061"/>
                  </a:lnTo>
                  <a:lnTo>
                    <a:pt x="3772535" y="116840"/>
                  </a:lnTo>
                  <a:lnTo>
                    <a:pt x="3772535" y="132334"/>
                  </a:lnTo>
                  <a:lnTo>
                    <a:pt x="3772535" y="140970"/>
                  </a:lnTo>
                  <a:lnTo>
                    <a:pt x="3709924" y="140970"/>
                  </a:lnTo>
                  <a:lnTo>
                    <a:pt x="3709924" y="132334"/>
                  </a:lnTo>
                  <a:lnTo>
                    <a:pt x="3772535" y="132334"/>
                  </a:lnTo>
                  <a:lnTo>
                    <a:pt x="3772535" y="116840"/>
                  </a:lnTo>
                  <a:lnTo>
                    <a:pt x="3709924" y="116840"/>
                  </a:lnTo>
                  <a:lnTo>
                    <a:pt x="3709924" y="107061"/>
                  </a:lnTo>
                  <a:lnTo>
                    <a:pt x="3689731" y="107061"/>
                  </a:lnTo>
                  <a:lnTo>
                    <a:pt x="3689731" y="156337"/>
                  </a:lnTo>
                  <a:lnTo>
                    <a:pt x="3792601" y="156337"/>
                  </a:lnTo>
                  <a:lnTo>
                    <a:pt x="3792601" y="140970"/>
                  </a:lnTo>
                  <a:lnTo>
                    <a:pt x="3792601" y="132334"/>
                  </a:lnTo>
                  <a:lnTo>
                    <a:pt x="3792601" y="116840"/>
                  </a:lnTo>
                  <a:lnTo>
                    <a:pt x="3792601" y="107061"/>
                  </a:lnTo>
                  <a:close/>
                </a:path>
                <a:path w="5513070" h="170814">
                  <a:moveTo>
                    <a:pt x="3792601" y="54991"/>
                  </a:moveTo>
                  <a:lnTo>
                    <a:pt x="3789908" y="46863"/>
                  </a:lnTo>
                  <a:lnTo>
                    <a:pt x="3789375" y="45250"/>
                  </a:lnTo>
                  <a:lnTo>
                    <a:pt x="3779736" y="38315"/>
                  </a:lnTo>
                  <a:lnTo>
                    <a:pt x="3772027" y="36322"/>
                  </a:lnTo>
                  <a:lnTo>
                    <a:pt x="3772027" y="54991"/>
                  </a:lnTo>
                  <a:lnTo>
                    <a:pt x="3772027" y="57785"/>
                  </a:lnTo>
                  <a:lnTo>
                    <a:pt x="3769614" y="59690"/>
                  </a:lnTo>
                  <a:lnTo>
                    <a:pt x="3759962" y="62230"/>
                  </a:lnTo>
                  <a:lnTo>
                    <a:pt x="3752088" y="62865"/>
                  </a:lnTo>
                  <a:lnTo>
                    <a:pt x="3730117" y="62865"/>
                  </a:lnTo>
                  <a:lnTo>
                    <a:pt x="3722243" y="62230"/>
                  </a:lnTo>
                  <a:lnTo>
                    <a:pt x="3712464" y="59690"/>
                  </a:lnTo>
                  <a:lnTo>
                    <a:pt x="3710051" y="57785"/>
                  </a:lnTo>
                  <a:lnTo>
                    <a:pt x="3710051" y="54991"/>
                  </a:lnTo>
                  <a:lnTo>
                    <a:pt x="3711994" y="51473"/>
                  </a:lnTo>
                  <a:lnTo>
                    <a:pt x="3717836" y="48933"/>
                  </a:lnTo>
                  <a:lnTo>
                    <a:pt x="3727564" y="47383"/>
                  </a:lnTo>
                  <a:lnTo>
                    <a:pt x="3741166" y="46863"/>
                  </a:lnTo>
                  <a:lnTo>
                    <a:pt x="3754666" y="47383"/>
                  </a:lnTo>
                  <a:lnTo>
                    <a:pt x="3764305" y="48933"/>
                  </a:lnTo>
                  <a:lnTo>
                    <a:pt x="3770096" y="51473"/>
                  </a:lnTo>
                  <a:lnTo>
                    <a:pt x="3772027" y="54991"/>
                  </a:lnTo>
                  <a:lnTo>
                    <a:pt x="3772027" y="36322"/>
                  </a:lnTo>
                  <a:lnTo>
                    <a:pt x="3763657" y="34150"/>
                  </a:lnTo>
                  <a:lnTo>
                    <a:pt x="3741166" y="32766"/>
                  </a:lnTo>
                  <a:lnTo>
                    <a:pt x="3718560" y="34150"/>
                  </a:lnTo>
                  <a:lnTo>
                    <a:pt x="3702405" y="38315"/>
                  </a:lnTo>
                  <a:lnTo>
                    <a:pt x="3692702" y="45250"/>
                  </a:lnTo>
                  <a:lnTo>
                    <a:pt x="3689477" y="54991"/>
                  </a:lnTo>
                  <a:lnTo>
                    <a:pt x="3692702" y="64592"/>
                  </a:lnTo>
                  <a:lnTo>
                    <a:pt x="3702405" y="71462"/>
                  </a:lnTo>
                  <a:lnTo>
                    <a:pt x="3718560" y="75590"/>
                  </a:lnTo>
                  <a:lnTo>
                    <a:pt x="3741166" y="76962"/>
                  </a:lnTo>
                  <a:lnTo>
                    <a:pt x="3763657" y="75590"/>
                  </a:lnTo>
                  <a:lnTo>
                    <a:pt x="3779736" y="71462"/>
                  </a:lnTo>
                  <a:lnTo>
                    <a:pt x="3789375" y="64592"/>
                  </a:lnTo>
                  <a:lnTo>
                    <a:pt x="3789959" y="62865"/>
                  </a:lnTo>
                  <a:lnTo>
                    <a:pt x="3792601" y="54991"/>
                  </a:lnTo>
                  <a:close/>
                </a:path>
                <a:path w="5513070" h="170814">
                  <a:moveTo>
                    <a:pt x="3800221" y="12827"/>
                  </a:moveTo>
                  <a:lnTo>
                    <a:pt x="3751072" y="12827"/>
                  </a:lnTo>
                  <a:lnTo>
                    <a:pt x="3751072" y="889"/>
                  </a:lnTo>
                  <a:lnTo>
                    <a:pt x="3731133" y="889"/>
                  </a:lnTo>
                  <a:lnTo>
                    <a:pt x="3731133" y="12827"/>
                  </a:lnTo>
                  <a:lnTo>
                    <a:pt x="3682111" y="12827"/>
                  </a:lnTo>
                  <a:lnTo>
                    <a:pt x="3682111" y="28321"/>
                  </a:lnTo>
                  <a:lnTo>
                    <a:pt x="3800221" y="28321"/>
                  </a:lnTo>
                  <a:lnTo>
                    <a:pt x="3800221" y="12827"/>
                  </a:lnTo>
                  <a:close/>
                </a:path>
                <a:path w="5513070" h="170814">
                  <a:moveTo>
                    <a:pt x="3813048" y="83947"/>
                  </a:moveTo>
                  <a:lnTo>
                    <a:pt x="3669157" y="83947"/>
                  </a:lnTo>
                  <a:lnTo>
                    <a:pt x="3669157" y="100203"/>
                  </a:lnTo>
                  <a:lnTo>
                    <a:pt x="3813048" y="100203"/>
                  </a:lnTo>
                  <a:lnTo>
                    <a:pt x="3813048" y="83947"/>
                  </a:lnTo>
                  <a:close/>
                </a:path>
                <a:path w="5513070" h="170814">
                  <a:moveTo>
                    <a:pt x="3930396" y="6604"/>
                  </a:moveTo>
                  <a:lnTo>
                    <a:pt x="3911346" y="6604"/>
                  </a:lnTo>
                  <a:lnTo>
                    <a:pt x="3911346" y="57785"/>
                  </a:lnTo>
                  <a:lnTo>
                    <a:pt x="3895725" y="57785"/>
                  </a:lnTo>
                  <a:lnTo>
                    <a:pt x="3880320" y="19735"/>
                  </a:lnTo>
                  <a:lnTo>
                    <a:pt x="3876802" y="17564"/>
                  </a:lnTo>
                  <a:lnTo>
                    <a:pt x="3876802" y="67183"/>
                  </a:lnTo>
                  <a:lnTo>
                    <a:pt x="3876535" y="75526"/>
                  </a:lnTo>
                  <a:lnTo>
                    <a:pt x="3866134" y="103632"/>
                  </a:lnTo>
                  <a:lnTo>
                    <a:pt x="3861054" y="103632"/>
                  </a:lnTo>
                  <a:lnTo>
                    <a:pt x="3854119" y="101358"/>
                  </a:lnTo>
                  <a:lnTo>
                    <a:pt x="3849154" y="94513"/>
                  </a:lnTo>
                  <a:lnTo>
                    <a:pt x="3846169" y="83121"/>
                  </a:lnTo>
                  <a:lnTo>
                    <a:pt x="3845179" y="67183"/>
                  </a:lnTo>
                  <a:lnTo>
                    <a:pt x="3846169" y="51181"/>
                  </a:lnTo>
                  <a:lnTo>
                    <a:pt x="3849154" y="39763"/>
                  </a:lnTo>
                  <a:lnTo>
                    <a:pt x="3854119" y="32893"/>
                  </a:lnTo>
                  <a:lnTo>
                    <a:pt x="3861054" y="30607"/>
                  </a:lnTo>
                  <a:lnTo>
                    <a:pt x="3866134" y="30607"/>
                  </a:lnTo>
                  <a:lnTo>
                    <a:pt x="3876802" y="67183"/>
                  </a:lnTo>
                  <a:lnTo>
                    <a:pt x="3876802" y="17564"/>
                  </a:lnTo>
                  <a:lnTo>
                    <a:pt x="3874681" y="16243"/>
                  </a:lnTo>
                  <a:lnTo>
                    <a:pt x="3868267" y="14160"/>
                  </a:lnTo>
                  <a:lnTo>
                    <a:pt x="3861054" y="13462"/>
                  </a:lnTo>
                  <a:lnTo>
                    <a:pt x="3852976" y="14351"/>
                  </a:lnTo>
                  <a:lnTo>
                    <a:pt x="3828034" y="44246"/>
                  </a:lnTo>
                  <a:lnTo>
                    <a:pt x="3825748" y="67183"/>
                  </a:lnTo>
                  <a:lnTo>
                    <a:pt x="3826306" y="79451"/>
                  </a:lnTo>
                  <a:lnTo>
                    <a:pt x="3845903" y="117335"/>
                  </a:lnTo>
                  <a:lnTo>
                    <a:pt x="3861054" y="120777"/>
                  </a:lnTo>
                  <a:lnTo>
                    <a:pt x="3868382" y="120065"/>
                  </a:lnTo>
                  <a:lnTo>
                    <a:pt x="3874922" y="117906"/>
                  </a:lnTo>
                  <a:lnTo>
                    <a:pt x="3880662" y="114300"/>
                  </a:lnTo>
                  <a:lnTo>
                    <a:pt x="3885565" y="109220"/>
                  </a:lnTo>
                  <a:lnTo>
                    <a:pt x="3889044" y="103632"/>
                  </a:lnTo>
                  <a:lnTo>
                    <a:pt x="3889578" y="102781"/>
                  </a:lnTo>
                  <a:lnTo>
                    <a:pt x="3892677" y="94894"/>
                  </a:lnTo>
                  <a:lnTo>
                    <a:pt x="3894810" y="85598"/>
                  </a:lnTo>
                  <a:lnTo>
                    <a:pt x="3895979" y="74930"/>
                  </a:lnTo>
                  <a:lnTo>
                    <a:pt x="3911346" y="74930"/>
                  </a:lnTo>
                  <a:lnTo>
                    <a:pt x="3911346" y="153924"/>
                  </a:lnTo>
                  <a:lnTo>
                    <a:pt x="3930396" y="153924"/>
                  </a:lnTo>
                  <a:lnTo>
                    <a:pt x="3930396" y="74930"/>
                  </a:lnTo>
                  <a:lnTo>
                    <a:pt x="3930396" y="57785"/>
                  </a:lnTo>
                  <a:lnTo>
                    <a:pt x="3930396" y="6604"/>
                  </a:lnTo>
                  <a:close/>
                </a:path>
                <a:path w="5513070" h="170814">
                  <a:moveTo>
                    <a:pt x="3960368" y="3429"/>
                  </a:moveTo>
                  <a:lnTo>
                    <a:pt x="3940810" y="3429"/>
                  </a:lnTo>
                  <a:lnTo>
                    <a:pt x="3940810" y="158496"/>
                  </a:lnTo>
                  <a:lnTo>
                    <a:pt x="3960368" y="158496"/>
                  </a:lnTo>
                  <a:lnTo>
                    <a:pt x="3960368" y="3429"/>
                  </a:lnTo>
                  <a:close/>
                </a:path>
                <a:path w="5513070" h="170814">
                  <a:moveTo>
                    <a:pt x="4082415" y="114554"/>
                  </a:moveTo>
                  <a:lnTo>
                    <a:pt x="4080052" y="101346"/>
                  </a:lnTo>
                  <a:lnTo>
                    <a:pt x="4079494" y="98171"/>
                  </a:lnTo>
                  <a:lnTo>
                    <a:pt x="4072636" y="100330"/>
                  </a:lnTo>
                  <a:lnTo>
                    <a:pt x="4065270" y="101346"/>
                  </a:lnTo>
                  <a:lnTo>
                    <a:pt x="4057269" y="101346"/>
                  </a:lnTo>
                  <a:lnTo>
                    <a:pt x="4057269" y="33528"/>
                  </a:lnTo>
                  <a:lnTo>
                    <a:pt x="4078986" y="33528"/>
                  </a:lnTo>
                  <a:lnTo>
                    <a:pt x="4078986" y="16764"/>
                  </a:lnTo>
                  <a:lnTo>
                    <a:pt x="4037203" y="16764"/>
                  </a:lnTo>
                  <a:lnTo>
                    <a:pt x="4037203" y="118110"/>
                  </a:lnTo>
                  <a:lnTo>
                    <a:pt x="4051223" y="117894"/>
                  </a:lnTo>
                  <a:lnTo>
                    <a:pt x="4063428" y="117246"/>
                  </a:lnTo>
                  <a:lnTo>
                    <a:pt x="4073804" y="116128"/>
                  </a:lnTo>
                  <a:lnTo>
                    <a:pt x="4082415" y="114554"/>
                  </a:lnTo>
                  <a:close/>
                </a:path>
                <a:path w="5513070" h="170814">
                  <a:moveTo>
                    <a:pt x="4135120" y="115443"/>
                  </a:moveTo>
                  <a:lnTo>
                    <a:pt x="4133215" y="101600"/>
                  </a:lnTo>
                  <a:lnTo>
                    <a:pt x="4132834" y="98806"/>
                  </a:lnTo>
                  <a:lnTo>
                    <a:pt x="4126522" y="99999"/>
                  </a:lnTo>
                  <a:lnTo>
                    <a:pt x="4119981" y="100876"/>
                  </a:lnTo>
                  <a:lnTo>
                    <a:pt x="4113238" y="101422"/>
                  </a:lnTo>
                  <a:lnTo>
                    <a:pt x="4106291" y="101600"/>
                  </a:lnTo>
                  <a:lnTo>
                    <a:pt x="4106291" y="33528"/>
                  </a:lnTo>
                  <a:lnTo>
                    <a:pt x="4128008" y="33528"/>
                  </a:lnTo>
                  <a:lnTo>
                    <a:pt x="4128008" y="16764"/>
                  </a:lnTo>
                  <a:lnTo>
                    <a:pt x="4086352" y="16764"/>
                  </a:lnTo>
                  <a:lnTo>
                    <a:pt x="4086352" y="118237"/>
                  </a:lnTo>
                  <a:lnTo>
                    <a:pt x="4103395" y="118071"/>
                  </a:lnTo>
                  <a:lnTo>
                    <a:pt x="4117213" y="117563"/>
                  </a:lnTo>
                  <a:lnTo>
                    <a:pt x="4127779" y="116687"/>
                  </a:lnTo>
                  <a:lnTo>
                    <a:pt x="4135120" y="115443"/>
                  </a:lnTo>
                  <a:close/>
                </a:path>
                <a:path w="5513070" h="170814">
                  <a:moveTo>
                    <a:pt x="4181856" y="62992"/>
                  </a:moveTo>
                  <a:lnTo>
                    <a:pt x="4159885" y="62992"/>
                  </a:lnTo>
                  <a:lnTo>
                    <a:pt x="4159885" y="3429"/>
                  </a:lnTo>
                  <a:lnTo>
                    <a:pt x="4139692" y="3429"/>
                  </a:lnTo>
                  <a:lnTo>
                    <a:pt x="4139692" y="158496"/>
                  </a:lnTo>
                  <a:lnTo>
                    <a:pt x="4159885" y="158496"/>
                  </a:lnTo>
                  <a:lnTo>
                    <a:pt x="4159885" y="79883"/>
                  </a:lnTo>
                  <a:lnTo>
                    <a:pt x="4181856" y="79883"/>
                  </a:lnTo>
                  <a:lnTo>
                    <a:pt x="4181856" y="62992"/>
                  </a:lnTo>
                  <a:close/>
                </a:path>
                <a:path w="5513070" h="170814">
                  <a:moveTo>
                    <a:pt x="4311904" y="57785"/>
                  </a:moveTo>
                  <a:lnTo>
                    <a:pt x="4230243" y="57785"/>
                  </a:lnTo>
                  <a:lnTo>
                    <a:pt x="4230243" y="47244"/>
                  </a:lnTo>
                  <a:lnTo>
                    <a:pt x="4308475" y="47244"/>
                  </a:lnTo>
                  <a:lnTo>
                    <a:pt x="4308475" y="6223"/>
                  </a:lnTo>
                  <a:lnTo>
                    <a:pt x="4210050" y="6223"/>
                  </a:lnTo>
                  <a:lnTo>
                    <a:pt x="4210050" y="22733"/>
                  </a:lnTo>
                  <a:lnTo>
                    <a:pt x="4288409" y="22733"/>
                  </a:lnTo>
                  <a:lnTo>
                    <a:pt x="4288409" y="32258"/>
                  </a:lnTo>
                  <a:lnTo>
                    <a:pt x="4210050" y="32258"/>
                  </a:lnTo>
                  <a:lnTo>
                    <a:pt x="4210050" y="74295"/>
                  </a:lnTo>
                  <a:lnTo>
                    <a:pt x="4311904" y="74295"/>
                  </a:lnTo>
                  <a:lnTo>
                    <a:pt x="4311904" y="57785"/>
                  </a:lnTo>
                  <a:close/>
                </a:path>
                <a:path w="5513070" h="170814">
                  <a:moveTo>
                    <a:pt x="4312158" y="137033"/>
                  </a:moveTo>
                  <a:lnTo>
                    <a:pt x="4228846" y="137033"/>
                  </a:lnTo>
                  <a:lnTo>
                    <a:pt x="4228846" y="110617"/>
                  </a:lnTo>
                  <a:lnTo>
                    <a:pt x="4208526" y="110617"/>
                  </a:lnTo>
                  <a:lnTo>
                    <a:pt x="4208526" y="154051"/>
                  </a:lnTo>
                  <a:lnTo>
                    <a:pt x="4312158" y="154051"/>
                  </a:lnTo>
                  <a:lnTo>
                    <a:pt x="4312158" y="137033"/>
                  </a:lnTo>
                  <a:close/>
                </a:path>
                <a:path w="5513070" h="170814">
                  <a:moveTo>
                    <a:pt x="4331208" y="85852"/>
                  </a:moveTo>
                  <a:lnTo>
                    <a:pt x="4187317" y="85852"/>
                  </a:lnTo>
                  <a:lnTo>
                    <a:pt x="4187317" y="102743"/>
                  </a:lnTo>
                  <a:lnTo>
                    <a:pt x="4331208" y="102743"/>
                  </a:lnTo>
                  <a:lnTo>
                    <a:pt x="4331208" y="85852"/>
                  </a:lnTo>
                  <a:close/>
                </a:path>
                <a:path w="5513070" h="170814">
                  <a:moveTo>
                    <a:pt x="4538472" y="72898"/>
                  </a:moveTo>
                  <a:lnTo>
                    <a:pt x="4514596" y="72898"/>
                  </a:lnTo>
                  <a:lnTo>
                    <a:pt x="4515828" y="56134"/>
                  </a:lnTo>
                  <a:lnTo>
                    <a:pt x="4516704" y="40106"/>
                  </a:lnTo>
                  <a:lnTo>
                    <a:pt x="4517212" y="24790"/>
                  </a:lnTo>
                  <a:lnTo>
                    <a:pt x="4517390" y="10160"/>
                  </a:lnTo>
                  <a:lnTo>
                    <a:pt x="4416552" y="10160"/>
                  </a:lnTo>
                  <a:lnTo>
                    <a:pt x="4416552" y="27178"/>
                  </a:lnTo>
                  <a:lnTo>
                    <a:pt x="4497324" y="27178"/>
                  </a:lnTo>
                  <a:lnTo>
                    <a:pt x="4497171" y="36182"/>
                  </a:lnTo>
                  <a:lnTo>
                    <a:pt x="4496765" y="46799"/>
                  </a:lnTo>
                  <a:lnTo>
                    <a:pt x="4496079" y="59042"/>
                  </a:lnTo>
                  <a:lnTo>
                    <a:pt x="4495165" y="72898"/>
                  </a:lnTo>
                  <a:lnTo>
                    <a:pt x="4394581" y="72898"/>
                  </a:lnTo>
                  <a:lnTo>
                    <a:pt x="4394581" y="90043"/>
                  </a:lnTo>
                  <a:lnTo>
                    <a:pt x="4455287" y="90043"/>
                  </a:lnTo>
                  <a:lnTo>
                    <a:pt x="4455287" y="158496"/>
                  </a:lnTo>
                  <a:lnTo>
                    <a:pt x="4475480" y="158496"/>
                  </a:lnTo>
                  <a:lnTo>
                    <a:pt x="4475480" y="90043"/>
                  </a:lnTo>
                  <a:lnTo>
                    <a:pt x="4538472" y="90043"/>
                  </a:lnTo>
                  <a:lnTo>
                    <a:pt x="4538472" y="72898"/>
                  </a:lnTo>
                  <a:close/>
                </a:path>
                <a:path w="5513070" h="170814">
                  <a:moveTo>
                    <a:pt x="4634738" y="11811"/>
                  </a:moveTo>
                  <a:lnTo>
                    <a:pt x="4559681" y="11811"/>
                  </a:lnTo>
                  <a:lnTo>
                    <a:pt x="4559681" y="28702"/>
                  </a:lnTo>
                  <a:lnTo>
                    <a:pt x="4609211" y="28702"/>
                  </a:lnTo>
                  <a:lnTo>
                    <a:pt x="4605350" y="36969"/>
                  </a:lnTo>
                  <a:lnTo>
                    <a:pt x="4578235" y="65874"/>
                  </a:lnTo>
                  <a:lnTo>
                    <a:pt x="4549902" y="78994"/>
                  </a:lnTo>
                  <a:lnTo>
                    <a:pt x="4564253" y="94615"/>
                  </a:lnTo>
                  <a:lnTo>
                    <a:pt x="4592015" y="78930"/>
                  </a:lnTo>
                  <a:lnTo>
                    <a:pt x="4613021" y="59880"/>
                  </a:lnTo>
                  <a:lnTo>
                    <a:pt x="4627257" y="37503"/>
                  </a:lnTo>
                  <a:lnTo>
                    <a:pt x="4634738" y="11811"/>
                  </a:lnTo>
                  <a:close/>
                </a:path>
                <a:path w="5513070" h="170814">
                  <a:moveTo>
                    <a:pt x="4677410" y="126873"/>
                  </a:moveTo>
                  <a:lnTo>
                    <a:pt x="4656709" y="101104"/>
                  </a:lnTo>
                  <a:lnTo>
                    <a:pt x="4656709" y="126873"/>
                  </a:lnTo>
                  <a:lnTo>
                    <a:pt x="4654778" y="133045"/>
                  </a:lnTo>
                  <a:lnTo>
                    <a:pt x="4648987" y="137452"/>
                  </a:lnTo>
                  <a:lnTo>
                    <a:pt x="4639348" y="140093"/>
                  </a:lnTo>
                  <a:lnTo>
                    <a:pt x="4625848" y="140970"/>
                  </a:lnTo>
                  <a:lnTo>
                    <a:pt x="4612335" y="140093"/>
                  </a:lnTo>
                  <a:lnTo>
                    <a:pt x="4602696" y="137452"/>
                  </a:lnTo>
                  <a:lnTo>
                    <a:pt x="4596904" y="133045"/>
                  </a:lnTo>
                  <a:lnTo>
                    <a:pt x="4594987" y="126873"/>
                  </a:lnTo>
                  <a:lnTo>
                    <a:pt x="4596904" y="120802"/>
                  </a:lnTo>
                  <a:lnTo>
                    <a:pt x="4602696" y="116484"/>
                  </a:lnTo>
                  <a:lnTo>
                    <a:pt x="4612335" y="113893"/>
                  </a:lnTo>
                  <a:lnTo>
                    <a:pt x="4625848" y="113030"/>
                  </a:lnTo>
                  <a:lnTo>
                    <a:pt x="4639348" y="113893"/>
                  </a:lnTo>
                  <a:lnTo>
                    <a:pt x="4648987" y="116484"/>
                  </a:lnTo>
                  <a:lnTo>
                    <a:pt x="4654778" y="120802"/>
                  </a:lnTo>
                  <a:lnTo>
                    <a:pt x="4656709" y="126873"/>
                  </a:lnTo>
                  <a:lnTo>
                    <a:pt x="4656709" y="101104"/>
                  </a:lnTo>
                  <a:lnTo>
                    <a:pt x="4656366" y="100939"/>
                  </a:lnTo>
                  <a:lnTo>
                    <a:pt x="4647539" y="98348"/>
                  </a:lnTo>
                  <a:lnTo>
                    <a:pt x="4637367" y="96799"/>
                  </a:lnTo>
                  <a:lnTo>
                    <a:pt x="4625848" y="96266"/>
                  </a:lnTo>
                  <a:lnTo>
                    <a:pt x="4614316" y="96799"/>
                  </a:lnTo>
                  <a:lnTo>
                    <a:pt x="4577524" y="114388"/>
                  </a:lnTo>
                  <a:lnTo>
                    <a:pt x="4574159" y="126873"/>
                  </a:lnTo>
                  <a:lnTo>
                    <a:pt x="4574933" y="133045"/>
                  </a:lnTo>
                  <a:lnTo>
                    <a:pt x="4614176" y="157327"/>
                  </a:lnTo>
                  <a:lnTo>
                    <a:pt x="4625848" y="157861"/>
                  </a:lnTo>
                  <a:lnTo>
                    <a:pt x="4637557" y="157327"/>
                  </a:lnTo>
                  <a:lnTo>
                    <a:pt x="4672914" y="140970"/>
                  </a:lnTo>
                  <a:lnTo>
                    <a:pt x="4674057" y="139547"/>
                  </a:lnTo>
                  <a:lnTo>
                    <a:pt x="4676572" y="133565"/>
                  </a:lnTo>
                  <a:lnTo>
                    <a:pt x="4677410" y="126873"/>
                  </a:lnTo>
                  <a:close/>
                </a:path>
                <a:path w="5513070" h="170814">
                  <a:moveTo>
                    <a:pt x="4698492" y="41402"/>
                  </a:moveTo>
                  <a:lnTo>
                    <a:pt x="4674997" y="41402"/>
                  </a:lnTo>
                  <a:lnTo>
                    <a:pt x="4674997" y="3429"/>
                  </a:lnTo>
                  <a:lnTo>
                    <a:pt x="4654804" y="3429"/>
                  </a:lnTo>
                  <a:lnTo>
                    <a:pt x="4654804" y="93980"/>
                  </a:lnTo>
                  <a:lnTo>
                    <a:pt x="4674997" y="93980"/>
                  </a:lnTo>
                  <a:lnTo>
                    <a:pt x="4674997" y="58420"/>
                  </a:lnTo>
                  <a:lnTo>
                    <a:pt x="4698492" y="58420"/>
                  </a:lnTo>
                  <a:lnTo>
                    <a:pt x="4698492" y="41402"/>
                  </a:lnTo>
                  <a:close/>
                </a:path>
                <a:path w="5513070" h="170814">
                  <a:moveTo>
                    <a:pt x="4850765" y="64389"/>
                  </a:moveTo>
                  <a:lnTo>
                    <a:pt x="4843094" y="61988"/>
                  </a:lnTo>
                  <a:lnTo>
                    <a:pt x="4836109" y="58788"/>
                  </a:lnTo>
                  <a:lnTo>
                    <a:pt x="4829810" y="54800"/>
                  </a:lnTo>
                  <a:lnTo>
                    <a:pt x="4828248" y="53467"/>
                  </a:lnTo>
                  <a:lnTo>
                    <a:pt x="4824222" y="50038"/>
                  </a:lnTo>
                  <a:lnTo>
                    <a:pt x="4813554" y="23876"/>
                  </a:lnTo>
                  <a:lnTo>
                    <a:pt x="4844669" y="23876"/>
                  </a:lnTo>
                  <a:lnTo>
                    <a:pt x="4844669" y="7112"/>
                  </a:lnTo>
                  <a:lnTo>
                    <a:pt x="4761484" y="7112"/>
                  </a:lnTo>
                  <a:lnTo>
                    <a:pt x="4761484" y="23876"/>
                  </a:lnTo>
                  <a:lnTo>
                    <a:pt x="4793361" y="23876"/>
                  </a:lnTo>
                  <a:lnTo>
                    <a:pt x="4793361" y="27686"/>
                  </a:lnTo>
                  <a:lnTo>
                    <a:pt x="4770031" y="63855"/>
                  </a:lnTo>
                  <a:lnTo>
                    <a:pt x="4754880" y="70993"/>
                  </a:lnTo>
                  <a:lnTo>
                    <a:pt x="4768850" y="84328"/>
                  </a:lnTo>
                  <a:lnTo>
                    <a:pt x="4775835" y="81026"/>
                  </a:lnTo>
                  <a:lnTo>
                    <a:pt x="4782693" y="76454"/>
                  </a:lnTo>
                  <a:lnTo>
                    <a:pt x="4789551" y="70358"/>
                  </a:lnTo>
                  <a:lnTo>
                    <a:pt x="4796536" y="64262"/>
                  </a:lnTo>
                  <a:lnTo>
                    <a:pt x="4801362" y="58674"/>
                  </a:lnTo>
                  <a:lnTo>
                    <a:pt x="4804029" y="53467"/>
                  </a:lnTo>
                  <a:lnTo>
                    <a:pt x="4807585" y="58039"/>
                  </a:lnTo>
                  <a:lnTo>
                    <a:pt x="4838573" y="78613"/>
                  </a:lnTo>
                  <a:lnTo>
                    <a:pt x="4850765" y="64389"/>
                  </a:lnTo>
                  <a:close/>
                </a:path>
                <a:path w="5513070" h="170814">
                  <a:moveTo>
                    <a:pt x="4886325" y="3429"/>
                  </a:moveTo>
                  <a:lnTo>
                    <a:pt x="4866513" y="3429"/>
                  </a:lnTo>
                  <a:lnTo>
                    <a:pt x="4866513" y="81280"/>
                  </a:lnTo>
                  <a:lnTo>
                    <a:pt x="4886325" y="81280"/>
                  </a:lnTo>
                  <a:lnTo>
                    <a:pt x="4886325" y="3429"/>
                  </a:lnTo>
                  <a:close/>
                </a:path>
                <a:path w="5513070" h="170814">
                  <a:moveTo>
                    <a:pt x="4890262" y="139065"/>
                  </a:moveTo>
                  <a:lnTo>
                    <a:pt x="4806061" y="139065"/>
                  </a:lnTo>
                  <a:lnTo>
                    <a:pt x="4806061" y="129159"/>
                  </a:lnTo>
                  <a:lnTo>
                    <a:pt x="4886325" y="129159"/>
                  </a:lnTo>
                  <a:lnTo>
                    <a:pt x="4886325" y="87376"/>
                  </a:lnTo>
                  <a:lnTo>
                    <a:pt x="4786122" y="87376"/>
                  </a:lnTo>
                  <a:lnTo>
                    <a:pt x="4786122" y="104267"/>
                  </a:lnTo>
                  <a:lnTo>
                    <a:pt x="4866513" y="104267"/>
                  </a:lnTo>
                  <a:lnTo>
                    <a:pt x="4866513" y="113665"/>
                  </a:lnTo>
                  <a:lnTo>
                    <a:pt x="4786122" y="113665"/>
                  </a:lnTo>
                  <a:lnTo>
                    <a:pt x="4786122" y="155956"/>
                  </a:lnTo>
                  <a:lnTo>
                    <a:pt x="4890262" y="155956"/>
                  </a:lnTo>
                  <a:lnTo>
                    <a:pt x="4890262" y="139065"/>
                  </a:lnTo>
                  <a:close/>
                </a:path>
                <a:path w="5513070" h="170814">
                  <a:moveTo>
                    <a:pt x="5009769" y="16256"/>
                  </a:moveTo>
                  <a:lnTo>
                    <a:pt x="4973193" y="16256"/>
                  </a:lnTo>
                  <a:lnTo>
                    <a:pt x="4973193" y="2159"/>
                  </a:lnTo>
                  <a:lnTo>
                    <a:pt x="4952873" y="2159"/>
                  </a:lnTo>
                  <a:lnTo>
                    <a:pt x="4952873" y="16256"/>
                  </a:lnTo>
                  <a:lnTo>
                    <a:pt x="4915535" y="16256"/>
                  </a:lnTo>
                  <a:lnTo>
                    <a:pt x="4915535" y="31750"/>
                  </a:lnTo>
                  <a:lnTo>
                    <a:pt x="5009769" y="31750"/>
                  </a:lnTo>
                  <a:lnTo>
                    <a:pt x="5009769" y="16256"/>
                  </a:lnTo>
                  <a:close/>
                </a:path>
                <a:path w="5513070" h="170814">
                  <a:moveTo>
                    <a:pt x="5012690" y="106680"/>
                  </a:moveTo>
                  <a:lnTo>
                    <a:pt x="5011648" y="92837"/>
                  </a:lnTo>
                  <a:lnTo>
                    <a:pt x="5011547" y="91313"/>
                  </a:lnTo>
                  <a:lnTo>
                    <a:pt x="5002276" y="91846"/>
                  </a:lnTo>
                  <a:lnTo>
                    <a:pt x="4992763" y="92265"/>
                  </a:lnTo>
                  <a:lnTo>
                    <a:pt x="4982984" y="92608"/>
                  </a:lnTo>
                  <a:lnTo>
                    <a:pt x="4972939" y="92837"/>
                  </a:lnTo>
                  <a:lnTo>
                    <a:pt x="4972939" y="83185"/>
                  </a:lnTo>
                  <a:lnTo>
                    <a:pt x="4982845" y="82042"/>
                  </a:lnTo>
                  <a:lnTo>
                    <a:pt x="4990338" y="79375"/>
                  </a:lnTo>
                  <a:lnTo>
                    <a:pt x="4995672" y="75311"/>
                  </a:lnTo>
                  <a:lnTo>
                    <a:pt x="5000879" y="71247"/>
                  </a:lnTo>
                  <a:lnTo>
                    <a:pt x="5002022" y="68961"/>
                  </a:lnTo>
                  <a:lnTo>
                    <a:pt x="5003419" y="66167"/>
                  </a:lnTo>
                  <a:lnTo>
                    <a:pt x="5003419" y="52705"/>
                  </a:lnTo>
                  <a:lnTo>
                    <a:pt x="5002212" y="50800"/>
                  </a:lnTo>
                  <a:lnTo>
                    <a:pt x="4999736" y="46863"/>
                  </a:lnTo>
                  <a:lnTo>
                    <a:pt x="4992243" y="42418"/>
                  </a:lnTo>
                  <a:lnTo>
                    <a:pt x="4986261" y="39522"/>
                  </a:lnTo>
                  <a:lnTo>
                    <a:pt x="4983353" y="38658"/>
                  </a:lnTo>
                  <a:lnTo>
                    <a:pt x="4983353" y="53848"/>
                  </a:lnTo>
                  <a:lnTo>
                    <a:pt x="4983353" y="62611"/>
                  </a:lnTo>
                  <a:lnTo>
                    <a:pt x="4981575" y="64770"/>
                  </a:lnTo>
                  <a:lnTo>
                    <a:pt x="4974463" y="68072"/>
                  </a:lnTo>
                  <a:lnTo>
                    <a:pt x="4969383" y="68961"/>
                  </a:lnTo>
                  <a:lnTo>
                    <a:pt x="4949190" y="68961"/>
                  </a:lnTo>
                  <a:lnTo>
                    <a:pt x="4942332" y="65913"/>
                  </a:lnTo>
                  <a:lnTo>
                    <a:pt x="4942332" y="53848"/>
                  </a:lnTo>
                  <a:lnTo>
                    <a:pt x="4949190" y="50800"/>
                  </a:lnTo>
                  <a:lnTo>
                    <a:pt x="4976495" y="50800"/>
                  </a:lnTo>
                  <a:lnTo>
                    <a:pt x="4983353" y="53848"/>
                  </a:lnTo>
                  <a:lnTo>
                    <a:pt x="4983353" y="38658"/>
                  </a:lnTo>
                  <a:lnTo>
                    <a:pt x="4979378" y="37452"/>
                  </a:lnTo>
                  <a:lnTo>
                    <a:pt x="4971554" y="36220"/>
                  </a:lnTo>
                  <a:lnTo>
                    <a:pt x="4962906" y="35814"/>
                  </a:lnTo>
                  <a:lnTo>
                    <a:pt x="4954054" y="36233"/>
                  </a:lnTo>
                  <a:lnTo>
                    <a:pt x="4922266" y="52451"/>
                  </a:lnTo>
                  <a:lnTo>
                    <a:pt x="4922329" y="66167"/>
                  </a:lnTo>
                  <a:lnTo>
                    <a:pt x="4952746" y="83058"/>
                  </a:lnTo>
                  <a:lnTo>
                    <a:pt x="4952746" y="93345"/>
                  </a:lnTo>
                  <a:lnTo>
                    <a:pt x="4910582" y="93599"/>
                  </a:lnTo>
                  <a:lnTo>
                    <a:pt x="4912614" y="109728"/>
                  </a:lnTo>
                  <a:lnTo>
                    <a:pt x="4937226" y="109537"/>
                  </a:lnTo>
                  <a:lnTo>
                    <a:pt x="4962118" y="108966"/>
                  </a:lnTo>
                  <a:lnTo>
                    <a:pt x="4987277" y="108013"/>
                  </a:lnTo>
                  <a:lnTo>
                    <a:pt x="5012690" y="106680"/>
                  </a:lnTo>
                  <a:close/>
                </a:path>
                <a:path w="5513070" h="170814">
                  <a:moveTo>
                    <a:pt x="5039995" y="139700"/>
                  </a:moveTo>
                  <a:lnTo>
                    <a:pt x="4955667" y="139700"/>
                  </a:lnTo>
                  <a:lnTo>
                    <a:pt x="4955667" y="115189"/>
                  </a:lnTo>
                  <a:lnTo>
                    <a:pt x="4935474" y="115189"/>
                  </a:lnTo>
                  <a:lnTo>
                    <a:pt x="4935474" y="156591"/>
                  </a:lnTo>
                  <a:lnTo>
                    <a:pt x="5039995" y="156591"/>
                  </a:lnTo>
                  <a:lnTo>
                    <a:pt x="5039995" y="139700"/>
                  </a:lnTo>
                  <a:close/>
                </a:path>
                <a:path w="5513070" h="170814">
                  <a:moveTo>
                    <a:pt x="5060188" y="56769"/>
                  </a:moveTo>
                  <a:lnTo>
                    <a:pt x="5037836" y="56769"/>
                  </a:lnTo>
                  <a:lnTo>
                    <a:pt x="5037836" y="3429"/>
                  </a:lnTo>
                  <a:lnTo>
                    <a:pt x="5017643" y="3429"/>
                  </a:lnTo>
                  <a:lnTo>
                    <a:pt x="5017643" y="119126"/>
                  </a:lnTo>
                  <a:lnTo>
                    <a:pt x="5037836" y="119126"/>
                  </a:lnTo>
                  <a:lnTo>
                    <a:pt x="5037836" y="73660"/>
                  </a:lnTo>
                  <a:lnTo>
                    <a:pt x="5060188" y="73660"/>
                  </a:lnTo>
                  <a:lnTo>
                    <a:pt x="5060188" y="56769"/>
                  </a:lnTo>
                  <a:close/>
                </a:path>
                <a:path w="5513070" h="170814">
                  <a:moveTo>
                    <a:pt x="5201158" y="51435"/>
                  </a:moveTo>
                  <a:lnTo>
                    <a:pt x="5181219" y="51435"/>
                  </a:lnTo>
                  <a:lnTo>
                    <a:pt x="5181219" y="69850"/>
                  </a:lnTo>
                  <a:lnTo>
                    <a:pt x="5201158" y="69850"/>
                  </a:lnTo>
                  <a:lnTo>
                    <a:pt x="5201158" y="51435"/>
                  </a:lnTo>
                  <a:close/>
                </a:path>
                <a:path w="5513070" h="170814">
                  <a:moveTo>
                    <a:pt x="5201158" y="11430"/>
                  </a:moveTo>
                  <a:lnTo>
                    <a:pt x="5181219" y="11430"/>
                  </a:lnTo>
                  <a:lnTo>
                    <a:pt x="5181219" y="34417"/>
                  </a:lnTo>
                  <a:lnTo>
                    <a:pt x="5146294" y="34417"/>
                  </a:lnTo>
                  <a:lnTo>
                    <a:pt x="5146294" y="11557"/>
                  </a:lnTo>
                  <a:lnTo>
                    <a:pt x="5126609" y="11557"/>
                  </a:lnTo>
                  <a:lnTo>
                    <a:pt x="5126609" y="34417"/>
                  </a:lnTo>
                  <a:lnTo>
                    <a:pt x="5126609" y="50927"/>
                  </a:lnTo>
                  <a:lnTo>
                    <a:pt x="5126609" y="69977"/>
                  </a:lnTo>
                  <a:lnTo>
                    <a:pt x="5126609" y="86487"/>
                  </a:lnTo>
                  <a:lnTo>
                    <a:pt x="5201158" y="86487"/>
                  </a:lnTo>
                  <a:lnTo>
                    <a:pt x="5201158" y="69977"/>
                  </a:lnTo>
                  <a:lnTo>
                    <a:pt x="5146294" y="69977"/>
                  </a:lnTo>
                  <a:lnTo>
                    <a:pt x="5146294" y="50927"/>
                  </a:lnTo>
                  <a:lnTo>
                    <a:pt x="5201158" y="50927"/>
                  </a:lnTo>
                  <a:lnTo>
                    <a:pt x="5201158" y="34544"/>
                  </a:lnTo>
                  <a:lnTo>
                    <a:pt x="5201158" y="34417"/>
                  </a:lnTo>
                  <a:lnTo>
                    <a:pt x="5201158" y="11430"/>
                  </a:lnTo>
                  <a:close/>
                </a:path>
                <a:path w="5513070" h="170814">
                  <a:moveTo>
                    <a:pt x="5249164" y="3429"/>
                  </a:moveTo>
                  <a:lnTo>
                    <a:pt x="5229479" y="3429"/>
                  </a:lnTo>
                  <a:lnTo>
                    <a:pt x="5229479" y="114300"/>
                  </a:lnTo>
                  <a:lnTo>
                    <a:pt x="5249164" y="114300"/>
                  </a:lnTo>
                  <a:lnTo>
                    <a:pt x="5249164" y="3429"/>
                  </a:lnTo>
                  <a:close/>
                </a:path>
                <a:path w="5513070" h="170814">
                  <a:moveTo>
                    <a:pt x="5252212" y="136017"/>
                  </a:moveTo>
                  <a:lnTo>
                    <a:pt x="5169408" y="136017"/>
                  </a:lnTo>
                  <a:lnTo>
                    <a:pt x="5169408" y="100457"/>
                  </a:lnTo>
                  <a:lnTo>
                    <a:pt x="5149215" y="100457"/>
                  </a:lnTo>
                  <a:lnTo>
                    <a:pt x="5149215" y="136017"/>
                  </a:lnTo>
                  <a:lnTo>
                    <a:pt x="5149215" y="152527"/>
                  </a:lnTo>
                  <a:lnTo>
                    <a:pt x="5252212" y="152527"/>
                  </a:lnTo>
                  <a:lnTo>
                    <a:pt x="5252212" y="136017"/>
                  </a:lnTo>
                  <a:close/>
                </a:path>
                <a:path w="5513070" h="170814">
                  <a:moveTo>
                    <a:pt x="5417820" y="120396"/>
                  </a:moveTo>
                  <a:lnTo>
                    <a:pt x="5355971" y="120396"/>
                  </a:lnTo>
                  <a:lnTo>
                    <a:pt x="5355971" y="90297"/>
                  </a:lnTo>
                  <a:lnTo>
                    <a:pt x="5397246" y="90297"/>
                  </a:lnTo>
                  <a:lnTo>
                    <a:pt x="5397246" y="72517"/>
                  </a:lnTo>
                  <a:lnTo>
                    <a:pt x="5317109" y="72517"/>
                  </a:lnTo>
                  <a:lnTo>
                    <a:pt x="5317109" y="34417"/>
                  </a:lnTo>
                  <a:lnTo>
                    <a:pt x="5394960" y="34417"/>
                  </a:lnTo>
                  <a:lnTo>
                    <a:pt x="5394960" y="16637"/>
                  </a:lnTo>
                  <a:lnTo>
                    <a:pt x="5296916" y="16637"/>
                  </a:lnTo>
                  <a:lnTo>
                    <a:pt x="5296916" y="34417"/>
                  </a:lnTo>
                  <a:lnTo>
                    <a:pt x="5296916" y="72517"/>
                  </a:lnTo>
                  <a:lnTo>
                    <a:pt x="5296916" y="90297"/>
                  </a:lnTo>
                  <a:lnTo>
                    <a:pt x="5335651" y="90297"/>
                  </a:lnTo>
                  <a:lnTo>
                    <a:pt x="5335651" y="120396"/>
                  </a:lnTo>
                  <a:lnTo>
                    <a:pt x="5273929" y="120396"/>
                  </a:lnTo>
                  <a:lnTo>
                    <a:pt x="5273929" y="137287"/>
                  </a:lnTo>
                  <a:lnTo>
                    <a:pt x="5417820" y="137287"/>
                  </a:lnTo>
                  <a:lnTo>
                    <a:pt x="5417820" y="120396"/>
                  </a:lnTo>
                  <a:close/>
                </a:path>
                <a:path w="5513070" h="170814">
                  <a:moveTo>
                    <a:pt x="5512562" y="25527"/>
                  </a:moveTo>
                  <a:lnTo>
                    <a:pt x="5476240" y="25527"/>
                  </a:lnTo>
                  <a:lnTo>
                    <a:pt x="5476240" y="40767"/>
                  </a:lnTo>
                  <a:lnTo>
                    <a:pt x="5493893" y="40767"/>
                  </a:lnTo>
                  <a:lnTo>
                    <a:pt x="5493893" y="156337"/>
                  </a:lnTo>
                  <a:lnTo>
                    <a:pt x="5476240" y="156337"/>
                  </a:lnTo>
                  <a:lnTo>
                    <a:pt x="5476240" y="170307"/>
                  </a:lnTo>
                  <a:lnTo>
                    <a:pt x="5512562" y="170307"/>
                  </a:lnTo>
                  <a:lnTo>
                    <a:pt x="5512562" y="156337"/>
                  </a:lnTo>
                  <a:lnTo>
                    <a:pt x="5512562" y="40767"/>
                  </a:lnTo>
                  <a:lnTo>
                    <a:pt x="5512562" y="25527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5459"/>
            <a:chOff x="0" y="0"/>
            <a:chExt cx="9906000" cy="6855459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92385" y="6676745"/>
              <a:ext cx="120493" cy="7587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8640" y="998219"/>
              <a:ext cx="196595" cy="19811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764870" y="472312"/>
              <a:ext cx="1885950" cy="715645"/>
            </a:xfrm>
            <a:custGeom>
              <a:avLst/>
              <a:gdLst/>
              <a:ahLst/>
              <a:cxnLst/>
              <a:rect l="l" t="t" r="r" b="b"/>
              <a:pathLst>
                <a:path w="1885950" h="715644">
                  <a:moveTo>
                    <a:pt x="158496" y="197231"/>
                  </a:moveTo>
                  <a:lnTo>
                    <a:pt x="145897" y="187706"/>
                  </a:lnTo>
                  <a:lnTo>
                    <a:pt x="134708" y="177025"/>
                  </a:lnTo>
                  <a:lnTo>
                    <a:pt x="124955" y="165176"/>
                  </a:lnTo>
                  <a:lnTo>
                    <a:pt x="123367" y="162687"/>
                  </a:lnTo>
                  <a:lnTo>
                    <a:pt x="116624" y="152146"/>
                  </a:lnTo>
                  <a:lnTo>
                    <a:pt x="109956" y="138366"/>
                  </a:lnTo>
                  <a:lnTo>
                    <a:pt x="105194" y="124053"/>
                  </a:lnTo>
                  <a:lnTo>
                    <a:pt x="102336" y="109220"/>
                  </a:lnTo>
                  <a:lnTo>
                    <a:pt x="101384" y="93853"/>
                  </a:lnTo>
                  <a:lnTo>
                    <a:pt x="101384" y="57404"/>
                  </a:lnTo>
                  <a:lnTo>
                    <a:pt x="147040" y="57404"/>
                  </a:lnTo>
                  <a:lnTo>
                    <a:pt x="147040" y="25146"/>
                  </a:lnTo>
                  <a:lnTo>
                    <a:pt x="12382" y="25146"/>
                  </a:lnTo>
                  <a:lnTo>
                    <a:pt x="12382" y="57404"/>
                  </a:lnTo>
                  <a:lnTo>
                    <a:pt x="63766" y="57404"/>
                  </a:lnTo>
                  <a:lnTo>
                    <a:pt x="63766" y="90424"/>
                  </a:lnTo>
                  <a:lnTo>
                    <a:pt x="54406" y="141592"/>
                  </a:lnTo>
                  <a:lnTo>
                    <a:pt x="27025" y="185458"/>
                  </a:lnTo>
                  <a:lnTo>
                    <a:pt x="0" y="208407"/>
                  </a:lnTo>
                  <a:lnTo>
                    <a:pt x="28486" y="232664"/>
                  </a:lnTo>
                  <a:lnTo>
                    <a:pt x="59664" y="200152"/>
                  </a:lnTo>
                  <a:lnTo>
                    <a:pt x="82651" y="162687"/>
                  </a:lnTo>
                  <a:lnTo>
                    <a:pt x="86194" y="169532"/>
                  </a:lnTo>
                  <a:lnTo>
                    <a:pt x="111671" y="203492"/>
                  </a:lnTo>
                  <a:lnTo>
                    <a:pt x="132181" y="222885"/>
                  </a:lnTo>
                  <a:lnTo>
                    <a:pt x="158496" y="197231"/>
                  </a:lnTo>
                  <a:close/>
                </a:path>
                <a:path w="1885950" h="715644">
                  <a:moveTo>
                    <a:pt x="205181" y="615823"/>
                  </a:moveTo>
                  <a:lnTo>
                    <a:pt x="165874" y="600024"/>
                  </a:lnTo>
                  <a:lnTo>
                    <a:pt x="155244" y="591058"/>
                  </a:lnTo>
                  <a:lnTo>
                    <a:pt x="148882" y="584073"/>
                  </a:lnTo>
                  <a:lnTo>
                    <a:pt x="143522" y="576046"/>
                  </a:lnTo>
                  <a:lnTo>
                    <a:pt x="140296" y="568261"/>
                  </a:lnTo>
                  <a:lnTo>
                    <a:pt x="139230" y="560705"/>
                  </a:lnTo>
                  <a:lnTo>
                    <a:pt x="139230" y="547370"/>
                  </a:lnTo>
                  <a:lnTo>
                    <a:pt x="115608" y="547370"/>
                  </a:lnTo>
                  <a:lnTo>
                    <a:pt x="115608" y="560705"/>
                  </a:lnTo>
                  <a:lnTo>
                    <a:pt x="114528" y="568401"/>
                  </a:lnTo>
                  <a:lnTo>
                    <a:pt x="88938" y="600062"/>
                  </a:lnTo>
                  <a:lnTo>
                    <a:pt x="49288" y="615823"/>
                  </a:lnTo>
                  <a:lnTo>
                    <a:pt x="62865" y="633984"/>
                  </a:lnTo>
                  <a:lnTo>
                    <a:pt x="100304" y="616712"/>
                  </a:lnTo>
                  <a:lnTo>
                    <a:pt x="127228" y="591058"/>
                  </a:lnTo>
                  <a:lnTo>
                    <a:pt x="132422" y="597560"/>
                  </a:lnTo>
                  <a:lnTo>
                    <a:pt x="163537" y="621728"/>
                  </a:lnTo>
                  <a:lnTo>
                    <a:pt x="191604" y="633730"/>
                  </a:lnTo>
                  <a:lnTo>
                    <a:pt x="205181" y="615823"/>
                  </a:lnTo>
                  <a:close/>
                </a:path>
                <a:path w="1885950" h="715644">
                  <a:moveTo>
                    <a:pt x="206629" y="6096"/>
                  </a:moveTo>
                  <a:lnTo>
                    <a:pt x="168249" y="6096"/>
                  </a:lnTo>
                  <a:lnTo>
                    <a:pt x="168249" y="98298"/>
                  </a:lnTo>
                  <a:lnTo>
                    <a:pt x="127076" y="98298"/>
                  </a:lnTo>
                  <a:lnTo>
                    <a:pt x="127076" y="129794"/>
                  </a:lnTo>
                  <a:lnTo>
                    <a:pt x="168249" y="129794"/>
                  </a:lnTo>
                  <a:lnTo>
                    <a:pt x="168249" y="289814"/>
                  </a:lnTo>
                  <a:lnTo>
                    <a:pt x="206629" y="289814"/>
                  </a:lnTo>
                  <a:lnTo>
                    <a:pt x="206629" y="6096"/>
                  </a:lnTo>
                  <a:close/>
                </a:path>
                <a:path w="1885950" h="715644">
                  <a:moveTo>
                    <a:pt x="210667" y="669417"/>
                  </a:moveTo>
                  <a:lnTo>
                    <a:pt x="44170" y="669417"/>
                  </a:lnTo>
                  <a:lnTo>
                    <a:pt x="44170" y="688594"/>
                  </a:lnTo>
                  <a:lnTo>
                    <a:pt x="210667" y="688594"/>
                  </a:lnTo>
                  <a:lnTo>
                    <a:pt x="210667" y="669417"/>
                  </a:lnTo>
                  <a:close/>
                </a:path>
                <a:path w="1885950" h="715644">
                  <a:moveTo>
                    <a:pt x="267462" y="0"/>
                  </a:moveTo>
                  <a:lnTo>
                    <a:pt x="228917" y="0"/>
                  </a:lnTo>
                  <a:lnTo>
                    <a:pt x="228917" y="298577"/>
                  </a:lnTo>
                  <a:lnTo>
                    <a:pt x="267462" y="298577"/>
                  </a:lnTo>
                  <a:lnTo>
                    <a:pt x="267462" y="0"/>
                  </a:lnTo>
                  <a:close/>
                </a:path>
                <a:path w="1885950" h="715644">
                  <a:moveTo>
                    <a:pt x="310667" y="551053"/>
                  </a:moveTo>
                  <a:lnTo>
                    <a:pt x="287604" y="551053"/>
                  </a:lnTo>
                  <a:lnTo>
                    <a:pt x="287604" y="570484"/>
                  </a:lnTo>
                  <a:lnTo>
                    <a:pt x="287604" y="645160"/>
                  </a:lnTo>
                  <a:lnTo>
                    <a:pt x="247040" y="645160"/>
                  </a:lnTo>
                  <a:lnTo>
                    <a:pt x="247040" y="570484"/>
                  </a:lnTo>
                  <a:lnTo>
                    <a:pt x="287604" y="570484"/>
                  </a:lnTo>
                  <a:lnTo>
                    <a:pt x="287604" y="551053"/>
                  </a:lnTo>
                  <a:lnTo>
                    <a:pt x="223786" y="551053"/>
                  </a:lnTo>
                  <a:lnTo>
                    <a:pt x="223786" y="664718"/>
                  </a:lnTo>
                  <a:lnTo>
                    <a:pt x="310667" y="664718"/>
                  </a:lnTo>
                  <a:lnTo>
                    <a:pt x="310667" y="645160"/>
                  </a:lnTo>
                  <a:lnTo>
                    <a:pt x="310667" y="570484"/>
                  </a:lnTo>
                  <a:lnTo>
                    <a:pt x="310667" y="551053"/>
                  </a:lnTo>
                  <a:close/>
                </a:path>
                <a:path w="1885950" h="715644">
                  <a:moveTo>
                    <a:pt x="387502" y="604774"/>
                  </a:moveTo>
                  <a:lnTo>
                    <a:pt x="359410" y="604774"/>
                  </a:lnTo>
                  <a:lnTo>
                    <a:pt x="359410" y="535813"/>
                  </a:lnTo>
                  <a:lnTo>
                    <a:pt x="336245" y="535813"/>
                  </a:lnTo>
                  <a:lnTo>
                    <a:pt x="336245" y="715264"/>
                  </a:lnTo>
                  <a:lnTo>
                    <a:pt x="359410" y="715264"/>
                  </a:lnTo>
                  <a:lnTo>
                    <a:pt x="359410" y="624332"/>
                  </a:lnTo>
                  <a:lnTo>
                    <a:pt x="387502" y="624332"/>
                  </a:lnTo>
                  <a:lnTo>
                    <a:pt x="387502" y="604774"/>
                  </a:lnTo>
                  <a:close/>
                </a:path>
                <a:path w="1885950" h="715644">
                  <a:moveTo>
                    <a:pt x="531164" y="623443"/>
                  </a:moveTo>
                  <a:lnTo>
                    <a:pt x="433539" y="623443"/>
                  </a:lnTo>
                  <a:lnTo>
                    <a:pt x="433539" y="606552"/>
                  </a:lnTo>
                  <a:lnTo>
                    <a:pt x="523163" y="606552"/>
                  </a:lnTo>
                  <a:lnTo>
                    <a:pt x="523163" y="587248"/>
                  </a:lnTo>
                  <a:lnTo>
                    <a:pt x="433539" y="587248"/>
                  </a:lnTo>
                  <a:lnTo>
                    <a:pt x="433539" y="570865"/>
                  </a:lnTo>
                  <a:lnTo>
                    <a:pt x="528243" y="570865"/>
                  </a:lnTo>
                  <a:lnTo>
                    <a:pt x="528243" y="551561"/>
                  </a:lnTo>
                  <a:lnTo>
                    <a:pt x="410108" y="551561"/>
                  </a:lnTo>
                  <a:lnTo>
                    <a:pt x="410108" y="642620"/>
                  </a:lnTo>
                  <a:lnTo>
                    <a:pt x="531164" y="642620"/>
                  </a:lnTo>
                  <a:lnTo>
                    <a:pt x="531164" y="623443"/>
                  </a:lnTo>
                  <a:close/>
                </a:path>
                <a:path w="1885950" h="715644">
                  <a:moveTo>
                    <a:pt x="550976" y="6731"/>
                  </a:moveTo>
                  <a:lnTo>
                    <a:pt x="338023" y="6731"/>
                  </a:lnTo>
                  <a:lnTo>
                    <a:pt x="338023" y="39370"/>
                  </a:lnTo>
                  <a:lnTo>
                    <a:pt x="550976" y="39370"/>
                  </a:lnTo>
                  <a:lnTo>
                    <a:pt x="550976" y="6731"/>
                  </a:lnTo>
                  <a:close/>
                </a:path>
                <a:path w="1885950" h="715644">
                  <a:moveTo>
                    <a:pt x="551992" y="671830"/>
                  </a:moveTo>
                  <a:lnTo>
                    <a:pt x="385546" y="671830"/>
                  </a:lnTo>
                  <a:lnTo>
                    <a:pt x="385546" y="691261"/>
                  </a:lnTo>
                  <a:lnTo>
                    <a:pt x="551992" y="691261"/>
                  </a:lnTo>
                  <a:lnTo>
                    <a:pt x="551992" y="671830"/>
                  </a:lnTo>
                  <a:close/>
                </a:path>
                <a:path w="1885950" h="715644">
                  <a:moveTo>
                    <a:pt x="554532" y="88138"/>
                  </a:moveTo>
                  <a:lnTo>
                    <a:pt x="514019" y="88138"/>
                  </a:lnTo>
                  <a:lnTo>
                    <a:pt x="516813" y="47244"/>
                  </a:lnTo>
                  <a:lnTo>
                    <a:pt x="478409" y="47244"/>
                  </a:lnTo>
                  <a:lnTo>
                    <a:pt x="475932" y="88138"/>
                  </a:lnTo>
                  <a:lnTo>
                    <a:pt x="412775" y="88138"/>
                  </a:lnTo>
                  <a:lnTo>
                    <a:pt x="410616" y="47244"/>
                  </a:lnTo>
                  <a:lnTo>
                    <a:pt x="372224" y="47244"/>
                  </a:lnTo>
                  <a:lnTo>
                    <a:pt x="375018" y="88138"/>
                  </a:lnTo>
                  <a:lnTo>
                    <a:pt x="334149" y="88138"/>
                  </a:lnTo>
                  <a:lnTo>
                    <a:pt x="334149" y="120523"/>
                  </a:lnTo>
                  <a:lnTo>
                    <a:pt x="554532" y="120523"/>
                  </a:lnTo>
                  <a:lnTo>
                    <a:pt x="554532" y="88138"/>
                  </a:lnTo>
                  <a:close/>
                </a:path>
                <a:path w="1885950" h="715644">
                  <a:moveTo>
                    <a:pt x="582980" y="137922"/>
                  </a:moveTo>
                  <a:lnTo>
                    <a:pt x="305981" y="137922"/>
                  </a:lnTo>
                  <a:lnTo>
                    <a:pt x="305981" y="170561"/>
                  </a:lnTo>
                  <a:lnTo>
                    <a:pt x="424853" y="170561"/>
                  </a:lnTo>
                  <a:lnTo>
                    <a:pt x="424853" y="190881"/>
                  </a:lnTo>
                  <a:lnTo>
                    <a:pt x="346837" y="190881"/>
                  </a:lnTo>
                  <a:lnTo>
                    <a:pt x="346837" y="292227"/>
                  </a:lnTo>
                  <a:lnTo>
                    <a:pt x="542213" y="292227"/>
                  </a:lnTo>
                  <a:lnTo>
                    <a:pt x="542213" y="259969"/>
                  </a:lnTo>
                  <a:lnTo>
                    <a:pt x="542213" y="223520"/>
                  </a:lnTo>
                  <a:lnTo>
                    <a:pt x="542213" y="190881"/>
                  </a:lnTo>
                  <a:lnTo>
                    <a:pt x="503478" y="190881"/>
                  </a:lnTo>
                  <a:lnTo>
                    <a:pt x="503478" y="223520"/>
                  </a:lnTo>
                  <a:lnTo>
                    <a:pt x="503478" y="259969"/>
                  </a:lnTo>
                  <a:lnTo>
                    <a:pt x="385533" y="259969"/>
                  </a:lnTo>
                  <a:lnTo>
                    <a:pt x="385533" y="223520"/>
                  </a:lnTo>
                  <a:lnTo>
                    <a:pt x="503478" y="223520"/>
                  </a:lnTo>
                  <a:lnTo>
                    <a:pt x="503478" y="190881"/>
                  </a:lnTo>
                  <a:lnTo>
                    <a:pt x="463854" y="190881"/>
                  </a:lnTo>
                  <a:lnTo>
                    <a:pt x="463854" y="170561"/>
                  </a:lnTo>
                  <a:lnTo>
                    <a:pt x="582980" y="170561"/>
                  </a:lnTo>
                  <a:lnTo>
                    <a:pt x="582980" y="137922"/>
                  </a:lnTo>
                  <a:close/>
                </a:path>
                <a:path w="1885950" h="715644">
                  <a:moveTo>
                    <a:pt x="750747" y="588010"/>
                  </a:moveTo>
                  <a:lnTo>
                    <a:pt x="656132" y="588010"/>
                  </a:lnTo>
                  <a:lnTo>
                    <a:pt x="656132" y="579755"/>
                  </a:lnTo>
                  <a:lnTo>
                    <a:pt x="741730" y="579755"/>
                  </a:lnTo>
                  <a:lnTo>
                    <a:pt x="741730" y="563372"/>
                  </a:lnTo>
                  <a:lnTo>
                    <a:pt x="656132" y="563372"/>
                  </a:lnTo>
                  <a:lnTo>
                    <a:pt x="656132" y="555371"/>
                  </a:lnTo>
                  <a:lnTo>
                    <a:pt x="746683" y="555371"/>
                  </a:lnTo>
                  <a:lnTo>
                    <a:pt x="746683" y="537083"/>
                  </a:lnTo>
                  <a:lnTo>
                    <a:pt x="632891" y="537083"/>
                  </a:lnTo>
                  <a:lnTo>
                    <a:pt x="632891" y="606298"/>
                  </a:lnTo>
                  <a:lnTo>
                    <a:pt x="750747" y="606298"/>
                  </a:lnTo>
                  <a:lnTo>
                    <a:pt x="750747" y="588010"/>
                  </a:lnTo>
                  <a:close/>
                </a:path>
                <a:path w="1885950" h="715644">
                  <a:moveTo>
                    <a:pt x="752525" y="695452"/>
                  </a:moveTo>
                  <a:lnTo>
                    <a:pt x="654100" y="695452"/>
                  </a:lnTo>
                  <a:lnTo>
                    <a:pt x="654100" y="686435"/>
                  </a:lnTo>
                  <a:lnTo>
                    <a:pt x="748842" y="686435"/>
                  </a:lnTo>
                  <a:lnTo>
                    <a:pt x="748842" y="642493"/>
                  </a:lnTo>
                  <a:lnTo>
                    <a:pt x="630859" y="642493"/>
                  </a:lnTo>
                  <a:lnTo>
                    <a:pt x="630859" y="660781"/>
                  </a:lnTo>
                  <a:lnTo>
                    <a:pt x="725347" y="660781"/>
                  </a:lnTo>
                  <a:lnTo>
                    <a:pt x="725347" y="669417"/>
                  </a:lnTo>
                  <a:lnTo>
                    <a:pt x="630859" y="669417"/>
                  </a:lnTo>
                  <a:lnTo>
                    <a:pt x="630859" y="713740"/>
                  </a:lnTo>
                  <a:lnTo>
                    <a:pt x="752525" y="713740"/>
                  </a:lnTo>
                  <a:lnTo>
                    <a:pt x="752525" y="695452"/>
                  </a:lnTo>
                  <a:close/>
                </a:path>
                <a:path w="1885950" h="715644">
                  <a:moveTo>
                    <a:pt x="772972" y="614680"/>
                  </a:moveTo>
                  <a:lnTo>
                    <a:pt x="606475" y="614680"/>
                  </a:lnTo>
                  <a:lnTo>
                    <a:pt x="606475" y="633603"/>
                  </a:lnTo>
                  <a:lnTo>
                    <a:pt x="772972" y="633603"/>
                  </a:lnTo>
                  <a:lnTo>
                    <a:pt x="772972" y="614680"/>
                  </a:lnTo>
                  <a:close/>
                </a:path>
                <a:path w="1885950" h="715644">
                  <a:moveTo>
                    <a:pt x="891590" y="657606"/>
                  </a:moveTo>
                  <a:lnTo>
                    <a:pt x="889558" y="642620"/>
                  </a:lnTo>
                  <a:lnTo>
                    <a:pt x="889038" y="638810"/>
                  </a:lnTo>
                  <a:lnTo>
                    <a:pt x="882192" y="640003"/>
                  </a:lnTo>
                  <a:lnTo>
                    <a:pt x="875360" y="640930"/>
                  </a:lnTo>
                  <a:lnTo>
                    <a:pt x="812977" y="642620"/>
                  </a:lnTo>
                  <a:lnTo>
                    <a:pt x="812977" y="548767"/>
                  </a:lnTo>
                  <a:lnTo>
                    <a:pt x="789990" y="548767"/>
                  </a:lnTo>
                  <a:lnTo>
                    <a:pt x="789990" y="662305"/>
                  </a:lnTo>
                  <a:lnTo>
                    <a:pt x="830376" y="662559"/>
                  </a:lnTo>
                  <a:lnTo>
                    <a:pt x="849972" y="662254"/>
                  </a:lnTo>
                  <a:lnTo>
                    <a:pt x="866698" y="661327"/>
                  </a:lnTo>
                  <a:lnTo>
                    <a:pt x="880554" y="659777"/>
                  </a:lnTo>
                  <a:lnTo>
                    <a:pt x="891590" y="657606"/>
                  </a:lnTo>
                  <a:close/>
                </a:path>
                <a:path w="1885950" h="715644">
                  <a:moveTo>
                    <a:pt x="925245" y="535813"/>
                  </a:moveTo>
                  <a:lnTo>
                    <a:pt x="902258" y="535813"/>
                  </a:lnTo>
                  <a:lnTo>
                    <a:pt x="902258" y="715264"/>
                  </a:lnTo>
                  <a:lnTo>
                    <a:pt x="925245" y="715264"/>
                  </a:lnTo>
                  <a:lnTo>
                    <a:pt x="925245" y="535813"/>
                  </a:lnTo>
                  <a:close/>
                </a:path>
                <a:path w="1885950" h="715644">
                  <a:moveTo>
                    <a:pt x="964107" y="133096"/>
                  </a:moveTo>
                  <a:lnTo>
                    <a:pt x="917409" y="117754"/>
                  </a:lnTo>
                  <a:lnTo>
                    <a:pt x="882827" y="94107"/>
                  </a:lnTo>
                  <a:lnTo>
                    <a:pt x="880859" y="91948"/>
                  </a:lnTo>
                  <a:lnTo>
                    <a:pt x="870318" y="80391"/>
                  </a:lnTo>
                  <a:lnTo>
                    <a:pt x="861390" y="67056"/>
                  </a:lnTo>
                  <a:lnTo>
                    <a:pt x="856030" y="54102"/>
                  </a:lnTo>
                  <a:lnTo>
                    <a:pt x="854252" y="41529"/>
                  </a:lnTo>
                  <a:lnTo>
                    <a:pt x="854252" y="19431"/>
                  </a:lnTo>
                  <a:lnTo>
                    <a:pt x="815009" y="19431"/>
                  </a:lnTo>
                  <a:lnTo>
                    <a:pt x="815009" y="41529"/>
                  </a:lnTo>
                  <a:lnTo>
                    <a:pt x="813219" y="54343"/>
                  </a:lnTo>
                  <a:lnTo>
                    <a:pt x="786434" y="94234"/>
                  </a:lnTo>
                  <a:lnTo>
                    <a:pt x="751674" y="117627"/>
                  </a:lnTo>
                  <a:lnTo>
                    <a:pt x="704646" y="133096"/>
                  </a:lnTo>
                  <a:lnTo>
                    <a:pt x="727252" y="163322"/>
                  </a:lnTo>
                  <a:lnTo>
                    <a:pt x="774573" y="143992"/>
                  </a:lnTo>
                  <a:lnTo>
                    <a:pt x="815467" y="114071"/>
                  </a:lnTo>
                  <a:lnTo>
                    <a:pt x="834313" y="91948"/>
                  </a:lnTo>
                  <a:lnTo>
                    <a:pt x="842949" y="102844"/>
                  </a:lnTo>
                  <a:lnTo>
                    <a:pt x="879652" y="133731"/>
                  </a:lnTo>
                  <a:lnTo>
                    <a:pt x="925639" y="157670"/>
                  </a:lnTo>
                  <a:lnTo>
                    <a:pt x="941501" y="163068"/>
                  </a:lnTo>
                  <a:lnTo>
                    <a:pt x="964107" y="133096"/>
                  </a:lnTo>
                  <a:close/>
                </a:path>
                <a:path w="1885950" h="715644">
                  <a:moveTo>
                    <a:pt x="973124" y="225425"/>
                  </a:moveTo>
                  <a:lnTo>
                    <a:pt x="853998" y="225425"/>
                  </a:lnTo>
                  <a:lnTo>
                    <a:pt x="853998" y="157353"/>
                  </a:lnTo>
                  <a:lnTo>
                    <a:pt x="815009" y="157353"/>
                  </a:lnTo>
                  <a:lnTo>
                    <a:pt x="815009" y="225425"/>
                  </a:lnTo>
                  <a:lnTo>
                    <a:pt x="696137" y="225425"/>
                  </a:lnTo>
                  <a:lnTo>
                    <a:pt x="696137" y="257429"/>
                  </a:lnTo>
                  <a:lnTo>
                    <a:pt x="973124" y="257429"/>
                  </a:lnTo>
                  <a:lnTo>
                    <a:pt x="973124" y="225425"/>
                  </a:lnTo>
                  <a:close/>
                </a:path>
                <a:path w="1885950" h="715644">
                  <a:moveTo>
                    <a:pt x="1110792" y="652145"/>
                  </a:moveTo>
                  <a:lnTo>
                    <a:pt x="1080211" y="626364"/>
                  </a:lnTo>
                  <a:lnTo>
                    <a:pt x="1065110" y="582676"/>
                  </a:lnTo>
                  <a:lnTo>
                    <a:pt x="1065072" y="547751"/>
                  </a:lnTo>
                  <a:lnTo>
                    <a:pt x="1041577" y="547751"/>
                  </a:lnTo>
                  <a:lnTo>
                    <a:pt x="1041577" y="582676"/>
                  </a:lnTo>
                  <a:lnTo>
                    <a:pt x="1040739" y="593585"/>
                  </a:lnTo>
                  <a:lnTo>
                    <a:pt x="1020965" y="635457"/>
                  </a:lnTo>
                  <a:lnTo>
                    <a:pt x="993825" y="657352"/>
                  </a:lnTo>
                  <a:lnTo>
                    <a:pt x="1011986" y="673735"/>
                  </a:lnTo>
                  <a:lnTo>
                    <a:pt x="1024559" y="663714"/>
                  </a:lnTo>
                  <a:lnTo>
                    <a:pt x="1035621" y="652487"/>
                  </a:lnTo>
                  <a:lnTo>
                    <a:pt x="1045184" y="640041"/>
                  </a:lnTo>
                  <a:lnTo>
                    <a:pt x="1053261" y="626364"/>
                  </a:lnTo>
                  <a:lnTo>
                    <a:pt x="1061542" y="639076"/>
                  </a:lnTo>
                  <a:lnTo>
                    <a:pt x="1071168" y="650722"/>
                  </a:lnTo>
                  <a:lnTo>
                    <a:pt x="1082116" y="661263"/>
                  </a:lnTo>
                  <a:lnTo>
                    <a:pt x="1094409" y="670687"/>
                  </a:lnTo>
                  <a:lnTo>
                    <a:pt x="1110792" y="652145"/>
                  </a:lnTo>
                  <a:close/>
                </a:path>
                <a:path w="1885950" h="715644">
                  <a:moveTo>
                    <a:pt x="1132128" y="25146"/>
                  </a:moveTo>
                  <a:lnTo>
                    <a:pt x="1008811" y="25146"/>
                  </a:lnTo>
                  <a:lnTo>
                    <a:pt x="1008811" y="57404"/>
                  </a:lnTo>
                  <a:lnTo>
                    <a:pt x="1090218" y="57404"/>
                  </a:lnTo>
                  <a:lnTo>
                    <a:pt x="1085303" y="79717"/>
                  </a:lnTo>
                  <a:lnTo>
                    <a:pt x="1067777" y="122770"/>
                  </a:lnTo>
                  <a:lnTo>
                    <a:pt x="1040726" y="162826"/>
                  </a:lnTo>
                  <a:lnTo>
                    <a:pt x="1008773" y="194398"/>
                  </a:lnTo>
                  <a:lnTo>
                    <a:pt x="991285" y="206629"/>
                  </a:lnTo>
                  <a:lnTo>
                    <a:pt x="1023035" y="231775"/>
                  </a:lnTo>
                  <a:lnTo>
                    <a:pt x="1062926" y="194919"/>
                  </a:lnTo>
                  <a:lnTo>
                    <a:pt x="1097584" y="146431"/>
                  </a:lnTo>
                  <a:lnTo>
                    <a:pt x="1122133" y="88887"/>
                  </a:lnTo>
                  <a:lnTo>
                    <a:pt x="1128953" y="57797"/>
                  </a:lnTo>
                  <a:lnTo>
                    <a:pt x="1132128" y="25146"/>
                  </a:lnTo>
                  <a:close/>
                </a:path>
                <a:path w="1885950" h="715644">
                  <a:moveTo>
                    <a:pt x="1146987" y="535813"/>
                  </a:moveTo>
                  <a:lnTo>
                    <a:pt x="1123746" y="535813"/>
                  </a:lnTo>
                  <a:lnTo>
                    <a:pt x="1123746" y="715264"/>
                  </a:lnTo>
                  <a:lnTo>
                    <a:pt x="1146987" y="715264"/>
                  </a:lnTo>
                  <a:lnTo>
                    <a:pt x="1146987" y="535813"/>
                  </a:lnTo>
                  <a:close/>
                </a:path>
                <a:path w="1885950" h="715644">
                  <a:moveTo>
                    <a:pt x="1254683" y="0"/>
                  </a:moveTo>
                  <a:lnTo>
                    <a:pt x="1216202" y="0"/>
                  </a:lnTo>
                  <a:lnTo>
                    <a:pt x="1216202" y="116713"/>
                  </a:lnTo>
                  <a:lnTo>
                    <a:pt x="1192072" y="116713"/>
                  </a:lnTo>
                  <a:lnTo>
                    <a:pt x="1192072" y="6096"/>
                  </a:lnTo>
                  <a:lnTo>
                    <a:pt x="1153591" y="6096"/>
                  </a:lnTo>
                  <a:lnTo>
                    <a:pt x="1153591" y="289814"/>
                  </a:lnTo>
                  <a:lnTo>
                    <a:pt x="1192072" y="289814"/>
                  </a:lnTo>
                  <a:lnTo>
                    <a:pt x="1192072" y="149352"/>
                  </a:lnTo>
                  <a:lnTo>
                    <a:pt x="1216202" y="149352"/>
                  </a:lnTo>
                  <a:lnTo>
                    <a:pt x="1216202" y="298577"/>
                  </a:lnTo>
                  <a:lnTo>
                    <a:pt x="1254683" y="298577"/>
                  </a:lnTo>
                  <a:lnTo>
                    <a:pt x="1254683" y="149352"/>
                  </a:lnTo>
                  <a:lnTo>
                    <a:pt x="1254683" y="116713"/>
                  </a:lnTo>
                  <a:lnTo>
                    <a:pt x="1254683" y="0"/>
                  </a:lnTo>
                  <a:close/>
                </a:path>
                <a:path w="1885950" h="715644">
                  <a:moveTo>
                    <a:pt x="1328343" y="615823"/>
                  </a:moveTo>
                  <a:lnTo>
                    <a:pt x="1289050" y="600024"/>
                  </a:lnTo>
                  <a:lnTo>
                    <a:pt x="1263497" y="568261"/>
                  </a:lnTo>
                  <a:lnTo>
                    <a:pt x="1262430" y="560705"/>
                  </a:lnTo>
                  <a:lnTo>
                    <a:pt x="1262430" y="547370"/>
                  </a:lnTo>
                  <a:lnTo>
                    <a:pt x="1238808" y="547370"/>
                  </a:lnTo>
                  <a:lnTo>
                    <a:pt x="1238808" y="560705"/>
                  </a:lnTo>
                  <a:lnTo>
                    <a:pt x="1237729" y="568401"/>
                  </a:lnTo>
                  <a:lnTo>
                    <a:pt x="1212151" y="600062"/>
                  </a:lnTo>
                  <a:lnTo>
                    <a:pt x="1172514" y="615823"/>
                  </a:lnTo>
                  <a:lnTo>
                    <a:pt x="1186103" y="633984"/>
                  </a:lnTo>
                  <a:lnTo>
                    <a:pt x="1223441" y="616712"/>
                  </a:lnTo>
                  <a:lnTo>
                    <a:pt x="1250365" y="591058"/>
                  </a:lnTo>
                  <a:lnTo>
                    <a:pt x="1255572" y="597560"/>
                  </a:lnTo>
                  <a:lnTo>
                    <a:pt x="1286713" y="621728"/>
                  </a:lnTo>
                  <a:lnTo>
                    <a:pt x="1314754" y="633730"/>
                  </a:lnTo>
                  <a:lnTo>
                    <a:pt x="1328343" y="615823"/>
                  </a:lnTo>
                  <a:close/>
                </a:path>
                <a:path w="1885950" h="715644">
                  <a:moveTo>
                    <a:pt x="1333804" y="669417"/>
                  </a:moveTo>
                  <a:lnTo>
                    <a:pt x="1167307" y="669417"/>
                  </a:lnTo>
                  <a:lnTo>
                    <a:pt x="1167307" y="688594"/>
                  </a:lnTo>
                  <a:lnTo>
                    <a:pt x="1333804" y="688594"/>
                  </a:lnTo>
                  <a:lnTo>
                    <a:pt x="1333804" y="669417"/>
                  </a:lnTo>
                  <a:close/>
                </a:path>
                <a:path w="1885950" h="715644">
                  <a:moveTo>
                    <a:pt x="1420418" y="630428"/>
                  </a:moveTo>
                  <a:lnTo>
                    <a:pt x="1418793" y="612902"/>
                  </a:lnTo>
                  <a:lnTo>
                    <a:pt x="1418640" y="611251"/>
                  </a:lnTo>
                  <a:lnTo>
                    <a:pt x="1408010" y="612000"/>
                  </a:lnTo>
                  <a:lnTo>
                    <a:pt x="1395971" y="612508"/>
                  </a:lnTo>
                  <a:lnTo>
                    <a:pt x="1382483" y="612813"/>
                  </a:lnTo>
                  <a:lnTo>
                    <a:pt x="1367586" y="612902"/>
                  </a:lnTo>
                  <a:lnTo>
                    <a:pt x="1367586" y="598170"/>
                  </a:lnTo>
                  <a:lnTo>
                    <a:pt x="1401876" y="598170"/>
                  </a:lnTo>
                  <a:lnTo>
                    <a:pt x="1401876" y="579628"/>
                  </a:lnTo>
                  <a:lnTo>
                    <a:pt x="1367586" y="579628"/>
                  </a:lnTo>
                  <a:lnTo>
                    <a:pt x="1367586" y="564007"/>
                  </a:lnTo>
                  <a:lnTo>
                    <a:pt x="1414957" y="564007"/>
                  </a:lnTo>
                  <a:lnTo>
                    <a:pt x="1414957" y="544322"/>
                  </a:lnTo>
                  <a:lnTo>
                    <a:pt x="1344726" y="544322"/>
                  </a:lnTo>
                  <a:lnTo>
                    <a:pt x="1344726" y="632587"/>
                  </a:lnTo>
                  <a:lnTo>
                    <a:pt x="1368374" y="632447"/>
                  </a:lnTo>
                  <a:lnTo>
                    <a:pt x="1388859" y="632040"/>
                  </a:lnTo>
                  <a:lnTo>
                    <a:pt x="1406194" y="631355"/>
                  </a:lnTo>
                  <a:lnTo>
                    <a:pt x="1420418" y="630428"/>
                  </a:lnTo>
                  <a:close/>
                </a:path>
                <a:path w="1885950" h="715644">
                  <a:moveTo>
                    <a:pt x="1457883" y="539369"/>
                  </a:moveTo>
                  <a:lnTo>
                    <a:pt x="1434769" y="539369"/>
                  </a:lnTo>
                  <a:lnTo>
                    <a:pt x="1434769" y="579755"/>
                  </a:lnTo>
                  <a:lnTo>
                    <a:pt x="1412163" y="579755"/>
                  </a:lnTo>
                  <a:lnTo>
                    <a:pt x="1412163" y="598551"/>
                  </a:lnTo>
                  <a:lnTo>
                    <a:pt x="1434769" y="598551"/>
                  </a:lnTo>
                  <a:lnTo>
                    <a:pt x="1434769" y="637413"/>
                  </a:lnTo>
                  <a:lnTo>
                    <a:pt x="1457883" y="637413"/>
                  </a:lnTo>
                  <a:lnTo>
                    <a:pt x="1457883" y="539369"/>
                  </a:lnTo>
                  <a:close/>
                </a:path>
                <a:path w="1885950" h="715644">
                  <a:moveTo>
                    <a:pt x="1493697" y="644906"/>
                  </a:moveTo>
                  <a:lnTo>
                    <a:pt x="1470583" y="644906"/>
                  </a:lnTo>
                  <a:lnTo>
                    <a:pt x="1470583" y="664591"/>
                  </a:lnTo>
                  <a:lnTo>
                    <a:pt x="1470583" y="692023"/>
                  </a:lnTo>
                  <a:lnTo>
                    <a:pt x="1402257" y="692023"/>
                  </a:lnTo>
                  <a:lnTo>
                    <a:pt x="1402257" y="664591"/>
                  </a:lnTo>
                  <a:lnTo>
                    <a:pt x="1470583" y="664591"/>
                  </a:lnTo>
                  <a:lnTo>
                    <a:pt x="1470583" y="644906"/>
                  </a:lnTo>
                  <a:lnTo>
                    <a:pt x="1379143" y="644906"/>
                  </a:lnTo>
                  <a:lnTo>
                    <a:pt x="1379143" y="711454"/>
                  </a:lnTo>
                  <a:lnTo>
                    <a:pt x="1493697" y="711454"/>
                  </a:lnTo>
                  <a:lnTo>
                    <a:pt x="1493697" y="692023"/>
                  </a:lnTo>
                  <a:lnTo>
                    <a:pt x="1493697" y="664591"/>
                  </a:lnTo>
                  <a:lnTo>
                    <a:pt x="1493697" y="644906"/>
                  </a:lnTo>
                  <a:close/>
                </a:path>
                <a:path w="1885950" h="715644">
                  <a:moveTo>
                    <a:pt x="1493697" y="535813"/>
                  </a:moveTo>
                  <a:lnTo>
                    <a:pt x="1470583" y="535813"/>
                  </a:lnTo>
                  <a:lnTo>
                    <a:pt x="1470583" y="637413"/>
                  </a:lnTo>
                  <a:lnTo>
                    <a:pt x="1493697" y="637413"/>
                  </a:lnTo>
                  <a:lnTo>
                    <a:pt x="1493697" y="535813"/>
                  </a:lnTo>
                  <a:close/>
                </a:path>
                <a:path w="1885950" h="715644">
                  <a:moveTo>
                    <a:pt x="1720011" y="615823"/>
                  </a:moveTo>
                  <a:lnTo>
                    <a:pt x="1680718" y="600024"/>
                  </a:lnTo>
                  <a:lnTo>
                    <a:pt x="1655165" y="568261"/>
                  </a:lnTo>
                  <a:lnTo>
                    <a:pt x="1654098" y="560705"/>
                  </a:lnTo>
                  <a:lnTo>
                    <a:pt x="1654098" y="547370"/>
                  </a:lnTo>
                  <a:lnTo>
                    <a:pt x="1630476" y="547370"/>
                  </a:lnTo>
                  <a:lnTo>
                    <a:pt x="1630476" y="560705"/>
                  </a:lnTo>
                  <a:lnTo>
                    <a:pt x="1629397" y="568401"/>
                  </a:lnTo>
                  <a:lnTo>
                    <a:pt x="1603819" y="600062"/>
                  </a:lnTo>
                  <a:lnTo>
                    <a:pt x="1564182" y="615823"/>
                  </a:lnTo>
                  <a:lnTo>
                    <a:pt x="1577771" y="633984"/>
                  </a:lnTo>
                  <a:lnTo>
                    <a:pt x="1615109" y="616712"/>
                  </a:lnTo>
                  <a:lnTo>
                    <a:pt x="1642033" y="591058"/>
                  </a:lnTo>
                  <a:lnTo>
                    <a:pt x="1647240" y="597560"/>
                  </a:lnTo>
                  <a:lnTo>
                    <a:pt x="1678381" y="621728"/>
                  </a:lnTo>
                  <a:lnTo>
                    <a:pt x="1706422" y="633730"/>
                  </a:lnTo>
                  <a:lnTo>
                    <a:pt x="1720011" y="615823"/>
                  </a:lnTo>
                  <a:close/>
                </a:path>
                <a:path w="1885950" h="715644">
                  <a:moveTo>
                    <a:pt x="1725472" y="671195"/>
                  </a:moveTo>
                  <a:lnTo>
                    <a:pt x="1653844" y="671195"/>
                  </a:lnTo>
                  <a:lnTo>
                    <a:pt x="1653844" y="630301"/>
                  </a:lnTo>
                  <a:lnTo>
                    <a:pt x="1630476" y="630301"/>
                  </a:lnTo>
                  <a:lnTo>
                    <a:pt x="1630476" y="671195"/>
                  </a:lnTo>
                  <a:lnTo>
                    <a:pt x="1558975" y="671195"/>
                  </a:lnTo>
                  <a:lnTo>
                    <a:pt x="1558975" y="690499"/>
                  </a:lnTo>
                  <a:lnTo>
                    <a:pt x="1725472" y="690499"/>
                  </a:lnTo>
                  <a:lnTo>
                    <a:pt x="1725472" y="671195"/>
                  </a:lnTo>
                  <a:close/>
                </a:path>
                <a:path w="1885950" h="715644">
                  <a:moveTo>
                    <a:pt x="1812213" y="550926"/>
                  </a:moveTo>
                  <a:lnTo>
                    <a:pt x="1738045" y="550926"/>
                  </a:lnTo>
                  <a:lnTo>
                    <a:pt x="1738045" y="570357"/>
                  </a:lnTo>
                  <a:lnTo>
                    <a:pt x="1787067" y="570357"/>
                  </a:lnTo>
                  <a:lnTo>
                    <a:pt x="1784108" y="583730"/>
                  </a:lnTo>
                  <a:lnTo>
                    <a:pt x="1765985" y="622046"/>
                  </a:lnTo>
                  <a:lnTo>
                    <a:pt x="1738096" y="652640"/>
                  </a:lnTo>
                  <a:lnTo>
                    <a:pt x="1727631" y="660019"/>
                  </a:lnTo>
                  <a:lnTo>
                    <a:pt x="1746681" y="675005"/>
                  </a:lnTo>
                  <a:lnTo>
                    <a:pt x="1781429" y="639203"/>
                  </a:lnTo>
                  <a:lnTo>
                    <a:pt x="1806219" y="589178"/>
                  </a:lnTo>
                  <a:lnTo>
                    <a:pt x="1810334" y="570496"/>
                  </a:lnTo>
                  <a:lnTo>
                    <a:pt x="1812213" y="550926"/>
                  </a:lnTo>
                  <a:close/>
                </a:path>
                <a:path w="1885950" h="715644">
                  <a:moveTo>
                    <a:pt x="1885873" y="535813"/>
                  </a:moveTo>
                  <a:lnTo>
                    <a:pt x="1862759" y="535813"/>
                  </a:lnTo>
                  <a:lnTo>
                    <a:pt x="1862759" y="605917"/>
                  </a:lnTo>
                  <a:lnTo>
                    <a:pt x="1848281" y="605917"/>
                  </a:lnTo>
                  <a:lnTo>
                    <a:pt x="1848281" y="539369"/>
                  </a:lnTo>
                  <a:lnTo>
                    <a:pt x="1825167" y="539369"/>
                  </a:lnTo>
                  <a:lnTo>
                    <a:pt x="1825167" y="709930"/>
                  </a:lnTo>
                  <a:lnTo>
                    <a:pt x="1848281" y="709930"/>
                  </a:lnTo>
                  <a:lnTo>
                    <a:pt x="1848281" y="625602"/>
                  </a:lnTo>
                  <a:lnTo>
                    <a:pt x="1862759" y="625602"/>
                  </a:lnTo>
                  <a:lnTo>
                    <a:pt x="1862759" y="715264"/>
                  </a:lnTo>
                  <a:lnTo>
                    <a:pt x="1885873" y="715264"/>
                  </a:lnTo>
                  <a:lnTo>
                    <a:pt x="1885873" y="625602"/>
                  </a:lnTo>
                  <a:lnTo>
                    <a:pt x="1885873" y="605917"/>
                  </a:lnTo>
                  <a:lnTo>
                    <a:pt x="1885873" y="535813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47434" y="309625"/>
              <a:ext cx="349250" cy="401955"/>
            </a:xfrm>
            <a:custGeom>
              <a:avLst/>
              <a:gdLst/>
              <a:ahLst/>
              <a:cxnLst/>
              <a:rect l="l" t="t" r="r" b="b"/>
              <a:pathLst>
                <a:path w="349250" h="401955">
                  <a:moveTo>
                    <a:pt x="77838" y="0"/>
                  </a:moveTo>
                  <a:lnTo>
                    <a:pt x="0" y="0"/>
                  </a:lnTo>
                  <a:lnTo>
                    <a:pt x="0" y="401955"/>
                  </a:lnTo>
                  <a:lnTo>
                    <a:pt x="77838" y="401955"/>
                  </a:lnTo>
                  <a:lnTo>
                    <a:pt x="77838" y="0"/>
                  </a:lnTo>
                  <a:close/>
                </a:path>
                <a:path w="349250" h="401955">
                  <a:moveTo>
                    <a:pt x="213474" y="0"/>
                  </a:moveTo>
                  <a:lnTo>
                    <a:pt x="135636" y="0"/>
                  </a:lnTo>
                  <a:lnTo>
                    <a:pt x="135636" y="401955"/>
                  </a:lnTo>
                  <a:lnTo>
                    <a:pt x="213474" y="401955"/>
                  </a:lnTo>
                  <a:lnTo>
                    <a:pt x="213474" y="0"/>
                  </a:lnTo>
                  <a:close/>
                </a:path>
                <a:path w="349250" h="401955">
                  <a:moveTo>
                    <a:pt x="349110" y="0"/>
                  </a:moveTo>
                  <a:lnTo>
                    <a:pt x="271272" y="0"/>
                  </a:lnTo>
                  <a:lnTo>
                    <a:pt x="271272" y="401955"/>
                  </a:lnTo>
                  <a:lnTo>
                    <a:pt x="349110" y="401955"/>
                  </a:lnTo>
                  <a:lnTo>
                    <a:pt x="34911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30936" y="1380744"/>
              <a:ext cx="417830" cy="196850"/>
            </a:xfrm>
            <a:custGeom>
              <a:avLst/>
              <a:gdLst/>
              <a:ahLst/>
              <a:cxnLst/>
              <a:rect l="l" t="t" r="r" b="b"/>
              <a:pathLst>
                <a:path w="417830" h="196850">
                  <a:moveTo>
                    <a:pt x="319277" y="0"/>
                  </a:moveTo>
                  <a:lnTo>
                    <a:pt x="98298" y="0"/>
                  </a:lnTo>
                  <a:lnTo>
                    <a:pt x="60034" y="7733"/>
                  </a:lnTo>
                  <a:lnTo>
                    <a:pt x="28789" y="28813"/>
                  </a:lnTo>
                  <a:lnTo>
                    <a:pt x="7724" y="60061"/>
                  </a:lnTo>
                  <a:lnTo>
                    <a:pt x="0" y="98297"/>
                  </a:lnTo>
                  <a:lnTo>
                    <a:pt x="7724" y="136534"/>
                  </a:lnTo>
                  <a:lnTo>
                    <a:pt x="28789" y="167782"/>
                  </a:lnTo>
                  <a:lnTo>
                    <a:pt x="60034" y="188862"/>
                  </a:lnTo>
                  <a:lnTo>
                    <a:pt x="98298" y="196595"/>
                  </a:lnTo>
                  <a:lnTo>
                    <a:pt x="319277" y="196595"/>
                  </a:lnTo>
                  <a:lnTo>
                    <a:pt x="357541" y="188862"/>
                  </a:lnTo>
                  <a:lnTo>
                    <a:pt x="388786" y="167782"/>
                  </a:lnTo>
                  <a:lnTo>
                    <a:pt x="409851" y="136534"/>
                  </a:lnTo>
                  <a:lnTo>
                    <a:pt x="417576" y="98297"/>
                  </a:lnTo>
                  <a:lnTo>
                    <a:pt x="409851" y="60061"/>
                  </a:lnTo>
                  <a:lnTo>
                    <a:pt x="388786" y="28813"/>
                  </a:lnTo>
                  <a:lnTo>
                    <a:pt x="357541" y="7733"/>
                  </a:lnTo>
                  <a:lnTo>
                    <a:pt x="319277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67864" y="1421130"/>
              <a:ext cx="156568" cy="122300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115009" y="1397507"/>
              <a:ext cx="1746885" cy="168275"/>
            </a:xfrm>
            <a:custGeom>
              <a:avLst/>
              <a:gdLst/>
              <a:ahLst/>
              <a:cxnLst/>
              <a:rect l="l" t="t" r="r" b="b"/>
              <a:pathLst>
                <a:path w="1746885" h="168275">
                  <a:moveTo>
                    <a:pt x="150710" y="74803"/>
                  </a:moveTo>
                  <a:lnTo>
                    <a:pt x="113893" y="60058"/>
                  </a:lnTo>
                  <a:lnTo>
                    <a:pt x="104000" y="51689"/>
                  </a:lnTo>
                  <a:lnTo>
                    <a:pt x="98005" y="45123"/>
                  </a:lnTo>
                  <a:lnTo>
                    <a:pt x="92989" y="37617"/>
                  </a:lnTo>
                  <a:lnTo>
                    <a:pt x="89979" y="30314"/>
                  </a:lnTo>
                  <a:lnTo>
                    <a:pt x="88976" y="23241"/>
                  </a:lnTo>
                  <a:lnTo>
                    <a:pt x="88976" y="10795"/>
                  </a:lnTo>
                  <a:lnTo>
                    <a:pt x="66865" y="10795"/>
                  </a:lnTo>
                  <a:lnTo>
                    <a:pt x="66865" y="23241"/>
                  </a:lnTo>
                  <a:lnTo>
                    <a:pt x="65849" y="30467"/>
                  </a:lnTo>
                  <a:lnTo>
                    <a:pt x="41859" y="60071"/>
                  </a:lnTo>
                  <a:lnTo>
                    <a:pt x="4787" y="74803"/>
                  </a:lnTo>
                  <a:lnTo>
                    <a:pt x="17500" y="91821"/>
                  </a:lnTo>
                  <a:lnTo>
                    <a:pt x="52539" y="75692"/>
                  </a:lnTo>
                  <a:lnTo>
                    <a:pt x="77749" y="51689"/>
                  </a:lnTo>
                  <a:lnTo>
                    <a:pt x="82600" y="57797"/>
                  </a:lnTo>
                  <a:lnTo>
                    <a:pt x="120332" y="84861"/>
                  </a:lnTo>
                  <a:lnTo>
                    <a:pt x="137998" y="91567"/>
                  </a:lnTo>
                  <a:lnTo>
                    <a:pt x="150710" y="74803"/>
                  </a:lnTo>
                  <a:close/>
                </a:path>
                <a:path w="1746885" h="168275">
                  <a:moveTo>
                    <a:pt x="155879" y="124968"/>
                  </a:moveTo>
                  <a:lnTo>
                    <a:pt x="0" y="124968"/>
                  </a:lnTo>
                  <a:lnTo>
                    <a:pt x="0" y="142875"/>
                  </a:lnTo>
                  <a:lnTo>
                    <a:pt x="155879" y="142875"/>
                  </a:lnTo>
                  <a:lnTo>
                    <a:pt x="155879" y="124968"/>
                  </a:lnTo>
                  <a:close/>
                </a:path>
                <a:path w="1746885" h="168275">
                  <a:moveTo>
                    <a:pt x="248208" y="14224"/>
                  </a:moveTo>
                  <a:lnTo>
                    <a:pt x="226618" y="14224"/>
                  </a:lnTo>
                  <a:lnTo>
                    <a:pt x="226618" y="32385"/>
                  </a:lnTo>
                  <a:lnTo>
                    <a:pt x="226618" y="102362"/>
                  </a:lnTo>
                  <a:lnTo>
                    <a:pt x="188645" y="102362"/>
                  </a:lnTo>
                  <a:lnTo>
                    <a:pt x="188645" y="32385"/>
                  </a:lnTo>
                  <a:lnTo>
                    <a:pt x="226618" y="32385"/>
                  </a:lnTo>
                  <a:lnTo>
                    <a:pt x="226618" y="14224"/>
                  </a:lnTo>
                  <a:lnTo>
                    <a:pt x="166801" y="14224"/>
                  </a:lnTo>
                  <a:lnTo>
                    <a:pt x="166801" y="120650"/>
                  </a:lnTo>
                  <a:lnTo>
                    <a:pt x="248208" y="120650"/>
                  </a:lnTo>
                  <a:lnTo>
                    <a:pt x="248208" y="102362"/>
                  </a:lnTo>
                  <a:lnTo>
                    <a:pt x="248208" y="32385"/>
                  </a:lnTo>
                  <a:lnTo>
                    <a:pt x="248208" y="14224"/>
                  </a:lnTo>
                  <a:close/>
                </a:path>
                <a:path w="1746885" h="168275">
                  <a:moveTo>
                    <a:pt x="320090" y="64516"/>
                  </a:moveTo>
                  <a:lnTo>
                    <a:pt x="293801" y="64516"/>
                  </a:lnTo>
                  <a:lnTo>
                    <a:pt x="293801" y="0"/>
                  </a:lnTo>
                  <a:lnTo>
                    <a:pt x="272084" y="0"/>
                  </a:lnTo>
                  <a:lnTo>
                    <a:pt x="272084" y="167894"/>
                  </a:lnTo>
                  <a:lnTo>
                    <a:pt x="293801" y="167894"/>
                  </a:lnTo>
                  <a:lnTo>
                    <a:pt x="293801" y="82804"/>
                  </a:lnTo>
                  <a:lnTo>
                    <a:pt x="320090" y="82804"/>
                  </a:lnTo>
                  <a:lnTo>
                    <a:pt x="320090" y="64516"/>
                  </a:lnTo>
                  <a:close/>
                </a:path>
                <a:path w="1746885" h="168275">
                  <a:moveTo>
                    <a:pt x="453186" y="81915"/>
                  </a:moveTo>
                  <a:lnTo>
                    <a:pt x="361873" y="81915"/>
                  </a:lnTo>
                  <a:lnTo>
                    <a:pt x="361873" y="66167"/>
                  </a:lnTo>
                  <a:lnTo>
                    <a:pt x="445820" y="66167"/>
                  </a:lnTo>
                  <a:lnTo>
                    <a:pt x="445820" y="48133"/>
                  </a:lnTo>
                  <a:lnTo>
                    <a:pt x="361873" y="48133"/>
                  </a:lnTo>
                  <a:lnTo>
                    <a:pt x="361873" y="32766"/>
                  </a:lnTo>
                  <a:lnTo>
                    <a:pt x="450519" y="32766"/>
                  </a:lnTo>
                  <a:lnTo>
                    <a:pt x="450519" y="14732"/>
                  </a:lnTo>
                  <a:lnTo>
                    <a:pt x="340029" y="14732"/>
                  </a:lnTo>
                  <a:lnTo>
                    <a:pt x="340029" y="99949"/>
                  </a:lnTo>
                  <a:lnTo>
                    <a:pt x="453186" y="99949"/>
                  </a:lnTo>
                  <a:lnTo>
                    <a:pt x="453186" y="81915"/>
                  </a:lnTo>
                  <a:close/>
                </a:path>
                <a:path w="1746885" h="168275">
                  <a:moveTo>
                    <a:pt x="472871" y="127254"/>
                  </a:moveTo>
                  <a:lnTo>
                    <a:pt x="317042" y="127254"/>
                  </a:lnTo>
                  <a:lnTo>
                    <a:pt x="317042" y="145415"/>
                  </a:lnTo>
                  <a:lnTo>
                    <a:pt x="472871" y="145415"/>
                  </a:lnTo>
                  <a:lnTo>
                    <a:pt x="472871" y="127254"/>
                  </a:lnTo>
                  <a:close/>
                </a:path>
                <a:path w="1746885" h="168275">
                  <a:moveTo>
                    <a:pt x="654608" y="48768"/>
                  </a:moveTo>
                  <a:lnTo>
                    <a:pt x="566089" y="48768"/>
                  </a:lnTo>
                  <a:lnTo>
                    <a:pt x="566089" y="41148"/>
                  </a:lnTo>
                  <a:lnTo>
                    <a:pt x="646226" y="41148"/>
                  </a:lnTo>
                  <a:lnTo>
                    <a:pt x="646226" y="25781"/>
                  </a:lnTo>
                  <a:lnTo>
                    <a:pt x="566089" y="25781"/>
                  </a:lnTo>
                  <a:lnTo>
                    <a:pt x="566089" y="18288"/>
                  </a:lnTo>
                  <a:lnTo>
                    <a:pt x="650925" y="18288"/>
                  </a:lnTo>
                  <a:lnTo>
                    <a:pt x="650925" y="1143"/>
                  </a:lnTo>
                  <a:lnTo>
                    <a:pt x="544372" y="1143"/>
                  </a:lnTo>
                  <a:lnTo>
                    <a:pt x="544372" y="65913"/>
                  </a:lnTo>
                  <a:lnTo>
                    <a:pt x="654608" y="65913"/>
                  </a:lnTo>
                  <a:lnTo>
                    <a:pt x="654608" y="48768"/>
                  </a:lnTo>
                  <a:close/>
                </a:path>
                <a:path w="1746885" h="168275">
                  <a:moveTo>
                    <a:pt x="656259" y="149352"/>
                  </a:moveTo>
                  <a:lnTo>
                    <a:pt x="564311" y="149352"/>
                  </a:lnTo>
                  <a:lnTo>
                    <a:pt x="564311" y="140970"/>
                  </a:lnTo>
                  <a:lnTo>
                    <a:pt x="652830" y="140970"/>
                  </a:lnTo>
                  <a:lnTo>
                    <a:pt x="652830" y="99822"/>
                  </a:lnTo>
                  <a:lnTo>
                    <a:pt x="542455" y="99822"/>
                  </a:lnTo>
                  <a:lnTo>
                    <a:pt x="542455" y="116840"/>
                  </a:lnTo>
                  <a:lnTo>
                    <a:pt x="630986" y="116840"/>
                  </a:lnTo>
                  <a:lnTo>
                    <a:pt x="630986" y="124968"/>
                  </a:lnTo>
                  <a:lnTo>
                    <a:pt x="542455" y="124968"/>
                  </a:lnTo>
                  <a:lnTo>
                    <a:pt x="542455" y="166497"/>
                  </a:lnTo>
                  <a:lnTo>
                    <a:pt x="656259" y="166497"/>
                  </a:lnTo>
                  <a:lnTo>
                    <a:pt x="656259" y="149352"/>
                  </a:lnTo>
                  <a:close/>
                </a:path>
                <a:path w="1746885" h="168275">
                  <a:moveTo>
                    <a:pt x="675563" y="73787"/>
                  </a:moveTo>
                  <a:lnTo>
                    <a:pt x="519734" y="73787"/>
                  </a:lnTo>
                  <a:lnTo>
                    <a:pt x="519734" y="91440"/>
                  </a:lnTo>
                  <a:lnTo>
                    <a:pt x="675563" y="91440"/>
                  </a:lnTo>
                  <a:lnTo>
                    <a:pt x="675563" y="73787"/>
                  </a:lnTo>
                  <a:close/>
                </a:path>
                <a:path w="1746885" h="168275">
                  <a:moveTo>
                    <a:pt x="785164" y="113919"/>
                  </a:moveTo>
                  <a:lnTo>
                    <a:pt x="783336" y="99949"/>
                  </a:lnTo>
                  <a:lnTo>
                    <a:pt x="782878" y="96393"/>
                  </a:lnTo>
                  <a:lnTo>
                    <a:pt x="776414" y="97447"/>
                  </a:lnTo>
                  <a:lnTo>
                    <a:pt x="711758" y="99949"/>
                  </a:lnTo>
                  <a:lnTo>
                    <a:pt x="711758" y="12065"/>
                  </a:lnTo>
                  <a:lnTo>
                    <a:pt x="690041" y="12065"/>
                  </a:lnTo>
                  <a:lnTo>
                    <a:pt x="690041" y="118364"/>
                  </a:lnTo>
                  <a:lnTo>
                    <a:pt x="728014" y="118618"/>
                  </a:lnTo>
                  <a:lnTo>
                    <a:pt x="746302" y="118338"/>
                  </a:lnTo>
                  <a:lnTo>
                    <a:pt x="761923" y="117462"/>
                  </a:lnTo>
                  <a:lnTo>
                    <a:pt x="774877" y="116001"/>
                  </a:lnTo>
                  <a:lnTo>
                    <a:pt x="785164" y="113919"/>
                  </a:lnTo>
                  <a:close/>
                </a:path>
                <a:path w="1746885" h="168275">
                  <a:moveTo>
                    <a:pt x="816660" y="0"/>
                  </a:moveTo>
                  <a:lnTo>
                    <a:pt x="795197" y="0"/>
                  </a:lnTo>
                  <a:lnTo>
                    <a:pt x="795197" y="167894"/>
                  </a:lnTo>
                  <a:lnTo>
                    <a:pt x="816660" y="167894"/>
                  </a:lnTo>
                  <a:lnTo>
                    <a:pt x="816660" y="0"/>
                  </a:lnTo>
                  <a:close/>
                </a:path>
                <a:path w="1746885" h="168275">
                  <a:moveTo>
                    <a:pt x="1016304" y="148082"/>
                  </a:moveTo>
                  <a:lnTo>
                    <a:pt x="923975" y="148082"/>
                  </a:lnTo>
                  <a:lnTo>
                    <a:pt x="923975" y="140081"/>
                  </a:lnTo>
                  <a:lnTo>
                    <a:pt x="1012240" y="140081"/>
                  </a:lnTo>
                  <a:lnTo>
                    <a:pt x="1012240" y="96901"/>
                  </a:lnTo>
                  <a:lnTo>
                    <a:pt x="902131" y="96901"/>
                  </a:lnTo>
                  <a:lnTo>
                    <a:pt x="902131" y="114808"/>
                  </a:lnTo>
                  <a:lnTo>
                    <a:pt x="990396" y="114808"/>
                  </a:lnTo>
                  <a:lnTo>
                    <a:pt x="990396" y="122936"/>
                  </a:lnTo>
                  <a:lnTo>
                    <a:pt x="902131" y="122936"/>
                  </a:lnTo>
                  <a:lnTo>
                    <a:pt x="902131" y="165989"/>
                  </a:lnTo>
                  <a:lnTo>
                    <a:pt x="1016304" y="165989"/>
                  </a:lnTo>
                  <a:lnTo>
                    <a:pt x="1016304" y="148082"/>
                  </a:lnTo>
                  <a:close/>
                </a:path>
                <a:path w="1746885" h="168275">
                  <a:moveTo>
                    <a:pt x="1017193" y="1905"/>
                  </a:moveTo>
                  <a:lnTo>
                    <a:pt x="897305" y="1905"/>
                  </a:lnTo>
                  <a:lnTo>
                    <a:pt x="897305" y="19685"/>
                  </a:lnTo>
                  <a:lnTo>
                    <a:pt x="1017193" y="19685"/>
                  </a:lnTo>
                  <a:lnTo>
                    <a:pt x="1017193" y="1905"/>
                  </a:lnTo>
                  <a:close/>
                </a:path>
                <a:path w="1746885" h="168275">
                  <a:moveTo>
                    <a:pt x="1019225" y="44196"/>
                  </a:moveTo>
                  <a:lnTo>
                    <a:pt x="996365" y="44196"/>
                  </a:lnTo>
                  <a:lnTo>
                    <a:pt x="997889" y="24003"/>
                  </a:lnTo>
                  <a:lnTo>
                    <a:pt x="976299" y="24003"/>
                  </a:lnTo>
                  <a:lnTo>
                    <a:pt x="974902" y="44196"/>
                  </a:lnTo>
                  <a:lnTo>
                    <a:pt x="939469" y="44196"/>
                  </a:lnTo>
                  <a:lnTo>
                    <a:pt x="938199" y="24003"/>
                  </a:lnTo>
                  <a:lnTo>
                    <a:pt x="916609" y="24003"/>
                  </a:lnTo>
                  <a:lnTo>
                    <a:pt x="918133" y="44196"/>
                  </a:lnTo>
                  <a:lnTo>
                    <a:pt x="895146" y="44196"/>
                  </a:lnTo>
                  <a:lnTo>
                    <a:pt x="895146" y="61976"/>
                  </a:lnTo>
                  <a:lnTo>
                    <a:pt x="1019225" y="61976"/>
                  </a:lnTo>
                  <a:lnTo>
                    <a:pt x="1019225" y="44196"/>
                  </a:lnTo>
                  <a:close/>
                </a:path>
                <a:path w="1746885" h="168275">
                  <a:moveTo>
                    <a:pt x="1035227" y="70612"/>
                  </a:moveTo>
                  <a:lnTo>
                    <a:pt x="879398" y="70612"/>
                  </a:lnTo>
                  <a:lnTo>
                    <a:pt x="879398" y="88392"/>
                  </a:lnTo>
                  <a:lnTo>
                    <a:pt x="1035227" y="88392"/>
                  </a:lnTo>
                  <a:lnTo>
                    <a:pt x="1035227" y="70612"/>
                  </a:lnTo>
                  <a:close/>
                </a:path>
                <a:path w="1746885" h="168275">
                  <a:moveTo>
                    <a:pt x="1121714" y="92710"/>
                  </a:moveTo>
                  <a:lnTo>
                    <a:pt x="1119860" y="77724"/>
                  </a:lnTo>
                  <a:lnTo>
                    <a:pt x="1119555" y="75184"/>
                  </a:lnTo>
                  <a:lnTo>
                    <a:pt x="1111034" y="76288"/>
                  </a:lnTo>
                  <a:lnTo>
                    <a:pt x="1101674" y="77076"/>
                  </a:lnTo>
                  <a:lnTo>
                    <a:pt x="1091514" y="77571"/>
                  </a:lnTo>
                  <a:lnTo>
                    <a:pt x="1080566" y="77724"/>
                  </a:lnTo>
                  <a:lnTo>
                    <a:pt x="1064564" y="77724"/>
                  </a:lnTo>
                  <a:lnTo>
                    <a:pt x="1064564" y="60579"/>
                  </a:lnTo>
                  <a:lnTo>
                    <a:pt x="1111681" y="60579"/>
                  </a:lnTo>
                  <a:lnTo>
                    <a:pt x="1111681" y="8255"/>
                  </a:lnTo>
                  <a:lnTo>
                    <a:pt x="1042974" y="8255"/>
                  </a:lnTo>
                  <a:lnTo>
                    <a:pt x="1042974" y="26289"/>
                  </a:lnTo>
                  <a:lnTo>
                    <a:pt x="1090091" y="26289"/>
                  </a:lnTo>
                  <a:lnTo>
                    <a:pt x="1090091" y="42799"/>
                  </a:lnTo>
                  <a:lnTo>
                    <a:pt x="1042974" y="42799"/>
                  </a:lnTo>
                  <a:lnTo>
                    <a:pt x="1042974" y="95504"/>
                  </a:lnTo>
                  <a:lnTo>
                    <a:pt x="1063548" y="95504"/>
                  </a:lnTo>
                  <a:lnTo>
                    <a:pt x="1080465" y="95338"/>
                  </a:lnTo>
                  <a:lnTo>
                    <a:pt x="1095819" y="94830"/>
                  </a:lnTo>
                  <a:lnTo>
                    <a:pt x="1109560" y="93954"/>
                  </a:lnTo>
                  <a:lnTo>
                    <a:pt x="1121714" y="92710"/>
                  </a:lnTo>
                  <a:close/>
                </a:path>
                <a:path w="1746885" h="168275">
                  <a:moveTo>
                    <a:pt x="1183436" y="0"/>
                  </a:moveTo>
                  <a:lnTo>
                    <a:pt x="1161846" y="0"/>
                  </a:lnTo>
                  <a:lnTo>
                    <a:pt x="1161846" y="42799"/>
                  </a:lnTo>
                  <a:lnTo>
                    <a:pt x="1148765" y="42799"/>
                  </a:lnTo>
                  <a:lnTo>
                    <a:pt x="1148765" y="3302"/>
                  </a:lnTo>
                  <a:lnTo>
                    <a:pt x="1127302" y="3302"/>
                  </a:lnTo>
                  <a:lnTo>
                    <a:pt x="1127302" y="96774"/>
                  </a:lnTo>
                  <a:lnTo>
                    <a:pt x="1148765" y="96774"/>
                  </a:lnTo>
                  <a:lnTo>
                    <a:pt x="1148765" y="61087"/>
                  </a:lnTo>
                  <a:lnTo>
                    <a:pt x="1161846" y="61087"/>
                  </a:lnTo>
                  <a:lnTo>
                    <a:pt x="1161846" y="107061"/>
                  </a:lnTo>
                  <a:lnTo>
                    <a:pt x="1183436" y="107061"/>
                  </a:lnTo>
                  <a:lnTo>
                    <a:pt x="1183436" y="61087"/>
                  </a:lnTo>
                  <a:lnTo>
                    <a:pt x="1183436" y="42799"/>
                  </a:lnTo>
                  <a:lnTo>
                    <a:pt x="1183436" y="0"/>
                  </a:lnTo>
                  <a:close/>
                </a:path>
                <a:path w="1746885" h="168275">
                  <a:moveTo>
                    <a:pt x="1189786" y="151003"/>
                  </a:moveTo>
                  <a:lnTo>
                    <a:pt x="1148003" y="134112"/>
                  </a:lnTo>
                  <a:lnTo>
                    <a:pt x="1131620" y="101727"/>
                  </a:lnTo>
                  <a:lnTo>
                    <a:pt x="1109903" y="101727"/>
                  </a:lnTo>
                  <a:lnTo>
                    <a:pt x="1109903" y="107442"/>
                  </a:lnTo>
                  <a:lnTo>
                    <a:pt x="1108875" y="114211"/>
                  </a:lnTo>
                  <a:lnTo>
                    <a:pt x="1074940" y="145097"/>
                  </a:lnTo>
                  <a:lnTo>
                    <a:pt x="1051991" y="150876"/>
                  </a:lnTo>
                  <a:lnTo>
                    <a:pt x="1065072" y="168021"/>
                  </a:lnTo>
                  <a:lnTo>
                    <a:pt x="1105471" y="148971"/>
                  </a:lnTo>
                  <a:lnTo>
                    <a:pt x="1120698" y="133350"/>
                  </a:lnTo>
                  <a:lnTo>
                    <a:pt x="1124915" y="138760"/>
                  </a:lnTo>
                  <a:lnTo>
                    <a:pt x="1161503" y="163474"/>
                  </a:lnTo>
                  <a:lnTo>
                    <a:pt x="1177721" y="168021"/>
                  </a:lnTo>
                  <a:lnTo>
                    <a:pt x="1189786" y="151003"/>
                  </a:lnTo>
                  <a:close/>
                </a:path>
                <a:path w="1746885" h="168275">
                  <a:moveTo>
                    <a:pt x="1329232" y="107315"/>
                  </a:moveTo>
                  <a:lnTo>
                    <a:pt x="1307388" y="107315"/>
                  </a:lnTo>
                  <a:lnTo>
                    <a:pt x="1307388" y="125603"/>
                  </a:lnTo>
                  <a:lnTo>
                    <a:pt x="1307388" y="146177"/>
                  </a:lnTo>
                  <a:lnTo>
                    <a:pt x="1241094" y="146177"/>
                  </a:lnTo>
                  <a:lnTo>
                    <a:pt x="1241094" y="125603"/>
                  </a:lnTo>
                  <a:lnTo>
                    <a:pt x="1307388" y="125603"/>
                  </a:lnTo>
                  <a:lnTo>
                    <a:pt x="1307388" y="107315"/>
                  </a:lnTo>
                  <a:lnTo>
                    <a:pt x="1219377" y="107315"/>
                  </a:lnTo>
                  <a:lnTo>
                    <a:pt x="1219377" y="164338"/>
                  </a:lnTo>
                  <a:lnTo>
                    <a:pt x="1329232" y="164338"/>
                  </a:lnTo>
                  <a:lnTo>
                    <a:pt x="1329232" y="146177"/>
                  </a:lnTo>
                  <a:lnTo>
                    <a:pt x="1329232" y="125603"/>
                  </a:lnTo>
                  <a:lnTo>
                    <a:pt x="1329232" y="107315"/>
                  </a:lnTo>
                  <a:close/>
                </a:path>
                <a:path w="1746885" h="168275">
                  <a:moveTo>
                    <a:pt x="1334185" y="3683"/>
                  </a:moveTo>
                  <a:lnTo>
                    <a:pt x="1214297" y="3683"/>
                  </a:lnTo>
                  <a:lnTo>
                    <a:pt x="1214297" y="22098"/>
                  </a:lnTo>
                  <a:lnTo>
                    <a:pt x="1334185" y="22098"/>
                  </a:lnTo>
                  <a:lnTo>
                    <a:pt x="1334185" y="3683"/>
                  </a:lnTo>
                  <a:close/>
                </a:path>
                <a:path w="1746885" h="168275">
                  <a:moveTo>
                    <a:pt x="1352219" y="80010"/>
                  </a:moveTo>
                  <a:lnTo>
                    <a:pt x="1285163" y="80010"/>
                  </a:lnTo>
                  <a:lnTo>
                    <a:pt x="1285163" y="67691"/>
                  </a:lnTo>
                  <a:lnTo>
                    <a:pt x="1336217" y="67691"/>
                  </a:lnTo>
                  <a:lnTo>
                    <a:pt x="1336217" y="49530"/>
                  </a:lnTo>
                  <a:lnTo>
                    <a:pt x="1313357" y="49530"/>
                  </a:lnTo>
                  <a:lnTo>
                    <a:pt x="1314881" y="26543"/>
                  </a:lnTo>
                  <a:lnTo>
                    <a:pt x="1293291" y="26543"/>
                  </a:lnTo>
                  <a:lnTo>
                    <a:pt x="1291894" y="49530"/>
                  </a:lnTo>
                  <a:lnTo>
                    <a:pt x="1256461" y="49530"/>
                  </a:lnTo>
                  <a:lnTo>
                    <a:pt x="1255191" y="26543"/>
                  </a:lnTo>
                  <a:lnTo>
                    <a:pt x="1233601" y="26543"/>
                  </a:lnTo>
                  <a:lnTo>
                    <a:pt x="1235125" y="49530"/>
                  </a:lnTo>
                  <a:lnTo>
                    <a:pt x="1212138" y="49530"/>
                  </a:lnTo>
                  <a:lnTo>
                    <a:pt x="1212138" y="67691"/>
                  </a:lnTo>
                  <a:lnTo>
                    <a:pt x="1263192" y="67691"/>
                  </a:lnTo>
                  <a:lnTo>
                    <a:pt x="1263192" y="80010"/>
                  </a:lnTo>
                  <a:lnTo>
                    <a:pt x="1196390" y="80010"/>
                  </a:lnTo>
                  <a:lnTo>
                    <a:pt x="1196390" y="98298"/>
                  </a:lnTo>
                  <a:lnTo>
                    <a:pt x="1352219" y="98298"/>
                  </a:lnTo>
                  <a:lnTo>
                    <a:pt x="1352219" y="80010"/>
                  </a:lnTo>
                  <a:close/>
                </a:path>
                <a:path w="1746885" h="168275">
                  <a:moveTo>
                    <a:pt x="1702993" y="73787"/>
                  </a:moveTo>
                  <a:lnTo>
                    <a:pt x="1694484" y="70789"/>
                  </a:lnTo>
                  <a:lnTo>
                    <a:pt x="1686687" y="66713"/>
                  </a:lnTo>
                  <a:lnTo>
                    <a:pt x="1679575" y="61544"/>
                  </a:lnTo>
                  <a:lnTo>
                    <a:pt x="1676260" y="58293"/>
                  </a:lnTo>
                  <a:lnTo>
                    <a:pt x="1673148" y="55245"/>
                  </a:lnTo>
                  <a:lnTo>
                    <a:pt x="1660956" y="5207"/>
                  </a:lnTo>
                  <a:lnTo>
                    <a:pt x="1639239" y="5207"/>
                  </a:lnTo>
                  <a:lnTo>
                    <a:pt x="1639239" y="26162"/>
                  </a:lnTo>
                  <a:lnTo>
                    <a:pt x="1638515" y="34124"/>
                  </a:lnTo>
                  <a:lnTo>
                    <a:pt x="1617776" y="67627"/>
                  </a:lnTo>
                  <a:lnTo>
                    <a:pt x="1597583" y="80391"/>
                  </a:lnTo>
                  <a:lnTo>
                    <a:pt x="1597583" y="75184"/>
                  </a:lnTo>
                  <a:lnTo>
                    <a:pt x="1571675" y="75184"/>
                  </a:lnTo>
                  <a:lnTo>
                    <a:pt x="1573009" y="57023"/>
                  </a:lnTo>
                  <a:lnTo>
                    <a:pt x="1573961" y="39649"/>
                  </a:lnTo>
                  <a:lnTo>
                    <a:pt x="1574533" y="23063"/>
                  </a:lnTo>
                  <a:lnTo>
                    <a:pt x="1574723" y="7239"/>
                  </a:lnTo>
                  <a:lnTo>
                    <a:pt x="1465376" y="7239"/>
                  </a:lnTo>
                  <a:lnTo>
                    <a:pt x="1465376" y="25654"/>
                  </a:lnTo>
                  <a:lnTo>
                    <a:pt x="1553006" y="25654"/>
                  </a:lnTo>
                  <a:lnTo>
                    <a:pt x="1552854" y="35394"/>
                  </a:lnTo>
                  <a:lnTo>
                    <a:pt x="1552409" y="46901"/>
                  </a:lnTo>
                  <a:lnTo>
                    <a:pt x="1551660" y="60159"/>
                  </a:lnTo>
                  <a:lnTo>
                    <a:pt x="1550593" y="75184"/>
                  </a:lnTo>
                  <a:lnTo>
                    <a:pt x="1441754" y="75184"/>
                  </a:lnTo>
                  <a:lnTo>
                    <a:pt x="1441754" y="93726"/>
                  </a:lnTo>
                  <a:lnTo>
                    <a:pt x="1507286" y="93726"/>
                  </a:lnTo>
                  <a:lnTo>
                    <a:pt x="1507286" y="167894"/>
                  </a:lnTo>
                  <a:lnTo>
                    <a:pt x="1529257" y="167894"/>
                  </a:lnTo>
                  <a:lnTo>
                    <a:pt x="1529257" y="93726"/>
                  </a:lnTo>
                  <a:lnTo>
                    <a:pt x="1597583" y="93726"/>
                  </a:lnTo>
                  <a:lnTo>
                    <a:pt x="1597583" y="80772"/>
                  </a:lnTo>
                  <a:lnTo>
                    <a:pt x="1613204" y="95758"/>
                  </a:lnTo>
                  <a:lnTo>
                    <a:pt x="1617865" y="92951"/>
                  </a:lnTo>
                  <a:lnTo>
                    <a:pt x="1622907" y="89268"/>
                  </a:lnTo>
                  <a:lnTo>
                    <a:pt x="1628343" y="84709"/>
                  </a:lnTo>
                  <a:lnTo>
                    <a:pt x="1632534" y="80772"/>
                  </a:lnTo>
                  <a:lnTo>
                    <a:pt x="1632940" y="80391"/>
                  </a:lnTo>
                  <a:lnTo>
                    <a:pt x="1650669" y="58293"/>
                  </a:lnTo>
                  <a:lnTo>
                    <a:pt x="1657858" y="67894"/>
                  </a:lnTo>
                  <a:lnTo>
                    <a:pt x="1666646" y="76492"/>
                  </a:lnTo>
                  <a:lnTo>
                    <a:pt x="1677047" y="84086"/>
                  </a:lnTo>
                  <a:lnTo>
                    <a:pt x="1689023" y="90678"/>
                  </a:lnTo>
                  <a:lnTo>
                    <a:pt x="1702993" y="73787"/>
                  </a:lnTo>
                  <a:close/>
                </a:path>
                <a:path w="1746885" h="168275">
                  <a:moveTo>
                    <a:pt x="1743760" y="0"/>
                  </a:moveTo>
                  <a:lnTo>
                    <a:pt x="1722297" y="0"/>
                  </a:lnTo>
                  <a:lnTo>
                    <a:pt x="1722297" y="29591"/>
                  </a:lnTo>
                  <a:lnTo>
                    <a:pt x="1686356" y="29591"/>
                  </a:lnTo>
                  <a:lnTo>
                    <a:pt x="1686356" y="48133"/>
                  </a:lnTo>
                  <a:lnTo>
                    <a:pt x="1722297" y="48133"/>
                  </a:lnTo>
                  <a:lnTo>
                    <a:pt x="1722297" y="96012"/>
                  </a:lnTo>
                  <a:lnTo>
                    <a:pt x="1743760" y="96012"/>
                  </a:lnTo>
                  <a:lnTo>
                    <a:pt x="1743760" y="0"/>
                  </a:lnTo>
                  <a:close/>
                </a:path>
                <a:path w="1746885" h="168275">
                  <a:moveTo>
                    <a:pt x="1746427" y="132334"/>
                  </a:moveTo>
                  <a:lnTo>
                    <a:pt x="1724202" y="103111"/>
                  </a:lnTo>
                  <a:lnTo>
                    <a:pt x="1724202" y="127254"/>
                  </a:lnTo>
                  <a:lnTo>
                    <a:pt x="1724202" y="137414"/>
                  </a:lnTo>
                  <a:lnTo>
                    <a:pt x="1721408" y="141478"/>
                  </a:lnTo>
                  <a:lnTo>
                    <a:pt x="1710232" y="147574"/>
                  </a:lnTo>
                  <a:lnTo>
                    <a:pt x="1701977" y="149225"/>
                  </a:lnTo>
                  <a:lnTo>
                    <a:pt x="1680006" y="149225"/>
                  </a:lnTo>
                  <a:lnTo>
                    <a:pt x="1657781" y="127254"/>
                  </a:lnTo>
                  <a:lnTo>
                    <a:pt x="1660575" y="123190"/>
                  </a:lnTo>
                  <a:lnTo>
                    <a:pt x="1671497" y="116840"/>
                  </a:lnTo>
                  <a:lnTo>
                    <a:pt x="1679879" y="115316"/>
                  </a:lnTo>
                  <a:lnTo>
                    <a:pt x="1690928" y="115316"/>
                  </a:lnTo>
                  <a:lnTo>
                    <a:pt x="1724202" y="127254"/>
                  </a:lnTo>
                  <a:lnTo>
                    <a:pt x="1724202" y="103111"/>
                  </a:lnTo>
                  <a:lnTo>
                    <a:pt x="1723644" y="102806"/>
                  </a:lnTo>
                  <a:lnTo>
                    <a:pt x="1714157" y="99745"/>
                  </a:lnTo>
                  <a:lnTo>
                    <a:pt x="1703260" y="97904"/>
                  </a:lnTo>
                  <a:lnTo>
                    <a:pt x="1690928" y="97282"/>
                  </a:lnTo>
                  <a:lnTo>
                    <a:pt x="1678660" y="97904"/>
                  </a:lnTo>
                  <a:lnTo>
                    <a:pt x="1639366" y="118325"/>
                  </a:lnTo>
                  <a:lnTo>
                    <a:pt x="1635683" y="132334"/>
                  </a:lnTo>
                  <a:lnTo>
                    <a:pt x="1636598" y="139700"/>
                  </a:lnTo>
                  <a:lnTo>
                    <a:pt x="1667751" y="164744"/>
                  </a:lnTo>
                  <a:lnTo>
                    <a:pt x="1690928" y="167132"/>
                  </a:lnTo>
                  <a:lnTo>
                    <a:pt x="1703260" y="166535"/>
                  </a:lnTo>
                  <a:lnTo>
                    <a:pt x="1740484" y="149225"/>
                  </a:lnTo>
                  <a:lnTo>
                    <a:pt x="1742719" y="146342"/>
                  </a:lnTo>
                  <a:lnTo>
                    <a:pt x="1745500" y="139700"/>
                  </a:lnTo>
                  <a:lnTo>
                    <a:pt x="1746427" y="132334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62584" y="2132076"/>
              <a:ext cx="1854707" cy="1050036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971799" y="2125979"/>
              <a:ext cx="1854707" cy="1050036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079491" y="2119883"/>
              <a:ext cx="1854708" cy="1050036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188707" y="2113788"/>
              <a:ext cx="1854707" cy="1050036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262884" y="2391155"/>
              <a:ext cx="1271015" cy="35204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645408" y="1652016"/>
              <a:ext cx="486156" cy="950976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9763" y="2391155"/>
              <a:ext cx="1271015" cy="352044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493507" y="2391155"/>
              <a:ext cx="1271016" cy="352044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388864" y="2391155"/>
              <a:ext cx="1272539" cy="352044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308091" y="1546860"/>
              <a:ext cx="1353312" cy="1341120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636764" y="1702307"/>
              <a:ext cx="984503" cy="900684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59763" y="1662683"/>
              <a:ext cx="1260348" cy="1104900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928115" y="3194304"/>
              <a:ext cx="1724025" cy="299085"/>
            </a:xfrm>
            <a:custGeom>
              <a:avLst/>
              <a:gdLst/>
              <a:ahLst/>
              <a:cxnLst/>
              <a:rect l="l" t="t" r="r" b="b"/>
              <a:pathLst>
                <a:path w="1724025" h="299085">
                  <a:moveTo>
                    <a:pt x="1574292" y="0"/>
                  </a:moveTo>
                  <a:lnTo>
                    <a:pt x="149352" y="0"/>
                  </a:lnTo>
                  <a:lnTo>
                    <a:pt x="102144" y="7620"/>
                  </a:lnTo>
                  <a:lnTo>
                    <a:pt x="61145" y="28834"/>
                  </a:lnTo>
                  <a:lnTo>
                    <a:pt x="28815" y="61173"/>
                  </a:lnTo>
                  <a:lnTo>
                    <a:pt x="7613" y="102168"/>
                  </a:lnTo>
                  <a:lnTo>
                    <a:pt x="0" y="149351"/>
                  </a:lnTo>
                  <a:lnTo>
                    <a:pt x="7613" y="196535"/>
                  </a:lnTo>
                  <a:lnTo>
                    <a:pt x="28815" y="237530"/>
                  </a:lnTo>
                  <a:lnTo>
                    <a:pt x="61145" y="269869"/>
                  </a:lnTo>
                  <a:lnTo>
                    <a:pt x="102144" y="291084"/>
                  </a:lnTo>
                  <a:lnTo>
                    <a:pt x="149352" y="298704"/>
                  </a:lnTo>
                  <a:lnTo>
                    <a:pt x="1574292" y="298704"/>
                  </a:lnTo>
                  <a:lnTo>
                    <a:pt x="1621475" y="291084"/>
                  </a:lnTo>
                  <a:lnTo>
                    <a:pt x="1662470" y="269869"/>
                  </a:lnTo>
                  <a:lnTo>
                    <a:pt x="1694809" y="237530"/>
                  </a:lnTo>
                  <a:lnTo>
                    <a:pt x="1716024" y="196535"/>
                  </a:lnTo>
                  <a:lnTo>
                    <a:pt x="1723644" y="149351"/>
                  </a:lnTo>
                  <a:lnTo>
                    <a:pt x="1716024" y="102168"/>
                  </a:lnTo>
                  <a:lnTo>
                    <a:pt x="1694809" y="61173"/>
                  </a:lnTo>
                  <a:lnTo>
                    <a:pt x="1662470" y="28834"/>
                  </a:lnTo>
                  <a:lnTo>
                    <a:pt x="1621475" y="7620"/>
                  </a:lnTo>
                  <a:lnTo>
                    <a:pt x="1574292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461262" y="3277361"/>
              <a:ext cx="379095" cy="132080"/>
            </a:xfrm>
            <a:custGeom>
              <a:avLst/>
              <a:gdLst/>
              <a:ahLst/>
              <a:cxnLst/>
              <a:rect l="l" t="t" r="r" b="b"/>
              <a:pathLst>
                <a:path w="379094" h="132079">
                  <a:moveTo>
                    <a:pt x="378587" y="100075"/>
                  </a:moveTo>
                  <a:lnTo>
                    <a:pt x="256031" y="100075"/>
                  </a:lnTo>
                  <a:lnTo>
                    <a:pt x="256031" y="114426"/>
                  </a:lnTo>
                  <a:lnTo>
                    <a:pt x="378587" y="114426"/>
                  </a:lnTo>
                  <a:lnTo>
                    <a:pt x="378587" y="100075"/>
                  </a:lnTo>
                  <a:close/>
                </a:path>
                <a:path w="379094" h="132079">
                  <a:moveTo>
                    <a:pt x="122554" y="98298"/>
                  </a:moveTo>
                  <a:lnTo>
                    <a:pt x="0" y="98298"/>
                  </a:lnTo>
                  <a:lnTo>
                    <a:pt x="0" y="112395"/>
                  </a:lnTo>
                  <a:lnTo>
                    <a:pt x="122554" y="112395"/>
                  </a:lnTo>
                  <a:lnTo>
                    <a:pt x="122554" y="98298"/>
                  </a:lnTo>
                  <a:close/>
                </a:path>
                <a:path w="379094" h="132079">
                  <a:moveTo>
                    <a:pt x="198500" y="11302"/>
                  </a:moveTo>
                  <a:lnTo>
                    <a:pt x="134619" y="11302"/>
                  </a:lnTo>
                  <a:lnTo>
                    <a:pt x="134619" y="94868"/>
                  </a:lnTo>
                  <a:lnTo>
                    <a:pt x="198500" y="94868"/>
                  </a:lnTo>
                  <a:lnTo>
                    <a:pt x="198500" y="80517"/>
                  </a:lnTo>
                  <a:lnTo>
                    <a:pt x="151765" y="80517"/>
                  </a:lnTo>
                  <a:lnTo>
                    <a:pt x="151765" y="25526"/>
                  </a:lnTo>
                  <a:lnTo>
                    <a:pt x="198500" y="25526"/>
                  </a:lnTo>
                  <a:lnTo>
                    <a:pt x="198500" y="11302"/>
                  </a:lnTo>
                  <a:close/>
                </a:path>
                <a:path w="379094" h="132079">
                  <a:moveTo>
                    <a:pt x="198500" y="25526"/>
                  </a:moveTo>
                  <a:lnTo>
                    <a:pt x="181610" y="25526"/>
                  </a:lnTo>
                  <a:lnTo>
                    <a:pt x="181610" y="80517"/>
                  </a:lnTo>
                  <a:lnTo>
                    <a:pt x="198500" y="80517"/>
                  </a:lnTo>
                  <a:lnTo>
                    <a:pt x="198500" y="25526"/>
                  </a:lnTo>
                  <a:close/>
                </a:path>
                <a:path w="379094" h="132079">
                  <a:moveTo>
                    <a:pt x="361061" y="11684"/>
                  </a:moveTo>
                  <a:lnTo>
                    <a:pt x="274065" y="11684"/>
                  </a:lnTo>
                  <a:lnTo>
                    <a:pt x="274065" y="78739"/>
                  </a:lnTo>
                  <a:lnTo>
                    <a:pt x="363219" y="78739"/>
                  </a:lnTo>
                  <a:lnTo>
                    <a:pt x="363219" y="64515"/>
                  </a:lnTo>
                  <a:lnTo>
                    <a:pt x="291338" y="64515"/>
                  </a:lnTo>
                  <a:lnTo>
                    <a:pt x="291338" y="52070"/>
                  </a:lnTo>
                  <a:lnTo>
                    <a:pt x="357250" y="52070"/>
                  </a:lnTo>
                  <a:lnTo>
                    <a:pt x="357250" y="37846"/>
                  </a:lnTo>
                  <a:lnTo>
                    <a:pt x="291338" y="37846"/>
                  </a:lnTo>
                  <a:lnTo>
                    <a:pt x="291338" y="25908"/>
                  </a:lnTo>
                  <a:lnTo>
                    <a:pt x="361061" y="25908"/>
                  </a:lnTo>
                  <a:lnTo>
                    <a:pt x="361061" y="11684"/>
                  </a:lnTo>
                  <a:close/>
                </a:path>
                <a:path w="379094" h="132079">
                  <a:moveTo>
                    <a:pt x="69976" y="8636"/>
                  </a:moveTo>
                  <a:lnTo>
                    <a:pt x="52578" y="8636"/>
                  </a:lnTo>
                  <a:lnTo>
                    <a:pt x="52578" y="18414"/>
                  </a:lnTo>
                  <a:lnTo>
                    <a:pt x="51792" y="24082"/>
                  </a:lnTo>
                  <a:lnTo>
                    <a:pt x="24574" y="52054"/>
                  </a:lnTo>
                  <a:lnTo>
                    <a:pt x="3809" y="58927"/>
                  </a:lnTo>
                  <a:lnTo>
                    <a:pt x="13715" y="72262"/>
                  </a:lnTo>
                  <a:lnTo>
                    <a:pt x="52800" y="50450"/>
                  </a:lnTo>
                  <a:lnTo>
                    <a:pt x="61087" y="40766"/>
                  </a:lnTo>
                  <a:lnTo>
                    <a:pt x="81747" y="40766"/>
                  </a:lnTo>
                  <a:lnTo>
                    <a:pt x="77049" y="35559"/>
                  </a:lnTo>
                  <a:lnTo>
                    <a:pt x="73120" y="29654"/>
                  </a:lnTo>
                  <a:lnTo>
                    <a:pt x="70762" y="23939"/>
                  </a:lnTo>
                  <a:lnTo>
                    <a:pt x="69976" y="18414"/>
                  </a:lnTo>
                  <a:lnTo>
                    <a:pt x="69976" y="8636"/>
                  </a:lnTo>
                  <a:close/>
                </a:path>
                <a:path w="379094" h="132079">
                  <a:moveTo>
                    <a:pt x="81747" y="40766"/>
                  </a:moveTo>
                  <a:lnTo>
                    <a:pt x="61087" y="40766"/>
                  </a:lnTo>
                  <a:lnTo>
                    <a:pt x="64918" y="45555"/>
                  </a:lnTo>
                  <a:lnTo>
                    <a:pt x="101476" y="69754"/>
                  </a:lnTo>
                  <a:lnTo>
                    <a:pt x="108457" y="72136"/>
                  </a:lnTo>
                  <a:lnTo>
                    <a:pt x="118490" y="58927"/>
                  </a:lnTo>
                  <a:lnTo>
                    <a:pt x="107535" y="55979"/>
                  </a:lnTo>
                  <a:lnTo>
                    <a:pt x="97901" y="52101"/>
                  </a:lnTo>
                  <a:lnTo>
                    <a:pt x="89554" y="47301"/>
                  </a:lnTo>
                  <a:lnTo>
                    <a:pt x="82550" y="41655"/>
                  </a:lnTo>
                  <a:lnTo>
                    <a:pt x="81747" y="40766"/>
                  </a:lnTo>
                  <a:close/>
                </a:path>
                <a:path w="379094" h="132079">
                  <a:moveTo>
                    <a:pt x="234442" y="0"/>
                  </a:moveTo>
                  <a:lnTo>
                    <a:pt x="217424" y="0"/>
                  </a:lnTo>
                  <a:lnTo>
                    <a:pt x="217424" y="132079"/>
                  </a:lnTo>
                  <a:lnTo>
                    <a:pt x="234442" y="132079"/>
                  </a:lnTo>
                  <a:lnTo>
                    <a:pt x="234442" y="65150"/>
                  </a:lnTo>
                  <a:lnTo>
                    <a:pt x="255143" y="65150"/>
                  </a:lnTo>
                  <a:lnTo>
                    <a:pt x="255143" y="50800"/>
                  </a:lnTo>
                  <a:lnTo>
                    <a:pt x="234442" y="50800"/>
                  </a:lnTo>
                  <a:lnTo>
                    <a:pt x="23444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878837" y="3277361"/>
              <a:ext cx="236981" cy="132079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928115" y="3560064"/>
              <a:ext cx="1724025" cy="434340"/>
            </a:xfrm>
            <a:custGeom>
              <a:avLst/>
              <a:gdLst/>
              <a:ahLst/>
              <a:cxnLst/>
              <a:rect l="l" t="t" r="r" b="b"/>
              <a:pathLst>
                <a:path w="1724025" h="434339">
                  <a:moveTo>
                    <a:pt x="1631823" y="0"/>
                  </a:moveTo>
                  <a:lnTo>
                    <a:pt x="91795" y="0"/>
                  </a:lnTo>
                  <a:lnTo>
                    <a:pt x="56064" y="7221"/>
                  </a:lnTo>
                  <a:lnTo>
                    <a:pt x="26885" y="26908"/>
                  </a:lnTo>
                  <a:lnTo>
                    <a:pt x="7213" y="56096"/>
                  </a:lnTo>
                  <a:lnTo>
                    <a:pt x="0" y="91821"/>
                  </a:lnTo>
                  <a:lnTo>
                    <a:pt x="0" y="342519"/>
                  </a:lnTo>
                  <a:lnTo>
                    <a:pt x="7213" y="378243"/>
                  </a:lnTo>
                  <a:lnTo>
                    <a:pt x="26885" y="407431"/>
                  </a:lnTo>
                  <a:lnTo>
                    <a:pt x="56064" y="427118"/>
                  </a:lnTo>
                  <a:lnTo>
                    <a:pt x="91795" y="434340"/>
                  </a:lnTo>
                  <a:lnTo>
                    <a:pt x="1631823" y="434340"/>
                  </a:lnTo>
                  <a:lnTo>
                    <a:pt x="1667547" y="427118"/>
                  </a:lnTo>
                  <a:lnTo>
                    <a:pt x="1696735" y="407431"/>
                  </a:lnTo>
                  <a:lnTo>
                    <a:pt x="1716422" y="378243"/>
                  </a:lnTo>
                  <a:lnTo>
                    <a:pt x="1723644" y="342519"/>
                  </a:lnTo>
                  <a:lnTo>
                    <a:pt x="1723644" y="91821"/>
                  </a:lnTo>
                  <a:lnTo>
                    <a:pt x="1716422" y="56096"/>
                  </a:lnTo>
                  <a:lnTo>
                    <a:pt x="1696735" y="26908"/>
                  </a:lnTo>
                  <a:lnTo>
                    <a:pt x="1667547" y="7221"/>
                  </a:lnTo>
                  <a:lnTo>
                    <a:pt x="1631823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928115" y="3560064"/>
              <a:ext cx="1724025" cy="434340"/>
            </a:xfrm>
            <a:custGeom>
              <a:avLst/>
              <a:gdLst/>
              <a:ahLst/>
              <a:cxnLst/>
              <a:rect l="l" t="t" r="r" b="b"/>
              <a:pathLst>
                <a:path w="1724025" h="434339">
                  <a:moveTo>
                    <a:pt x="0" y="91821"/>
                  </a:moveTo>
                  <a:lnTo>
                    <a:pt x="7213" y="56096"/>
                  </a:lnTo>
                  <a:lnTo>
                    <a:pt x="26885" y="26908"/>
                  </a:lnTo>
                  <a:lnTo>
                    <a:pt x="56064" y="7221"/>
                  </a:lnTo>
                  <a:lnTo>
                    <a:pt x="91795" y="0"/>
                  </a:lnTo>
                  <a:lnTo>
                    <a:pt x="1631823" y="0"/>
                  </a:lnTo>
                  <a:lnTo>
                    <a:pt x="1667547" y="7221"/>
                  </a:lnTo>
                  <a:lnTo>
                    <a:pt x="1696735" y="26908"/>
                  </a:lnTo>
                  <a:lnTo>
                    <a:pt x="1716422" y="56096"/>
                  </a:lnTo>
                  <a:lnTo>
                    <a:pt x="1723644" y="91821"/>
                  </a:lnTo>
                  <a:lnTo>
                    <a:pt x="1723644" y="342519"/>
                  </a:lnTo>
                  <a:lnTo>
                    <a:pt x="1716422" y="378243"/>
                  </a:lnTo>
                  <a:lnTo>
                    <a:pt x="1696735" y="407431"/>
                  </a:lnTo>
                  <a:lnTo>
                    <a:pt x="1667547" y="427118"/>
                  </a:lnTo>
                  <a:lnTo>
                    <a:pt x="1631823" y="434340"/>
                  </a:lnTo>
                  <a:lnTo>
                    <a:pt x="91795" y="434340"/>
                  </a:lnTo>
                  <a:lnTo>
                    <a:pt x="56064" y="427118"/>
                  </a:lnTo>
                  <a:lnTo>
                    <a:pt x="26885" y="407431"/>
                  </a:lnTo>
                  <a:lnTo>
                    <a:pt x="7213" y="378243"/>
                  </a:lnTo>
                  <a:lnTo>
                    <a:pt x="0" y="342519"/>
                  </a:lnTo>
                  <a:lnTo>
                    <a:pt x="0" y="91821"/>
                  </a:lnTo>
                  <a:close/>
                </a:path>
              </a:pathLst>
            </a:custGeom>
            <a:ln w="12700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1250289" y="3716146"/>
              <a:ext cx="1094105" cy="121285"/>
            </a:xfrm>
            <a:custGeom>
              <a:avLst/>
              <a:gdLst/>
              <a:ahLst/>
              <a:cxnLst/>
              <a:rect l="l" t="t" r="r" b="b"/>
              <a:pathLst>
                <a:path w="1094105" h="121285">
                  <a:moveTo>
                    <a:pt x="56159" y="11684"/>
                  </a:moveTo>
                  <a:lnTo>
                    <a:pt x="6972" y="11684"/>
                  </a:lnTo>
                  <a:lnTo>
                    <a:pt x="6972" y="24638"/>
                  </a:lnTo>
                  <a:lnTo>
                    <a:pt x="39522" y="24638"/>
                  </a:lnTo>
                  <a:lnTo>
                    <a:pt x="37566" y="33502"/>
                  </a:lnTo>
                  <a:lnTo>
                    <a:pt x="13576" y="73431"/>
                  </a:lnTo>
                  <a:lnTo>
                    <a:pt x="0" y="84201"/>
                  </a:lnTo>
                  <a:lnTo>
                    <a:pt x="12661" y="94107"/>
                  </a:lnTo>
                  <a:lnTo>
                    <a:pt x="42443" y="60071"/>
                  </a:lnTo>
                  <a:lnTo>
                    <a:pt x="54940" y="24638"/>
                  </a:lnTo>
                  <a:lnTo>
                    <a:pt x="56159" y="11684"/>
                  </a:lnTo>
                  <a:close/>
                </a:path>
                <a:path w="1094105" h="121285">
                  <a:moveTo>
                    <a:pt x="105181" y="1651"/>
                  </a:moveTo>
                  <a:lnTo>
                    <a:pt x="89687" y="1651"/>
                  </a:lnTo>
                  <a:lnTo>
                    <a:pt x="89687" y="48260"/>
                  </a:lnTo>
                  <a:lnTo>
                    <a:pt x="80162" y="48260"/>
                  </a:lnTo>
                  <a:lnTo>
                    <a:pt x="80162" y="4064"/>
                  </a:lnTo>
                  <a:lnTo>
                    <a:pt x="64795" y="4064"/>
                  </a:lnTo>
                  <a:lnTo>
                    <a:pt x="64795" y="117348"/>
                  </a:lnTo>
                  <a:lnTo>
                    <a:pt x="80162" y="117348"/>
                  </a:lnTo>
                  <a:lnTo>
                    <a:pt x="80162" y="61341"/>
                  </a:lnTo>
                  <a:lnTo>
                    <a:pt x="89687" y="61341"/>
                  </a:lnTo>
                  <a:lnTo>
                    <a:pt x="89687" y="120777"/>
                  </a:lnTo>
                  <a:lnTo>
                    <a:pt x="105181" y="120777"/>
                  </a:lnTo>
                  <a:lnTo>
                    <a:pt x="105181" y="61341"/>
                  </a:lnTo>
                  <a:lnTo>
                    <a:pt x="105181" y="48260"/>
                  </a:lnTo>
                  <a:lnTo>
                    <a:pt x="105181" y="1651"/>
                  </a:lnTo>
                  <a:close/>
                </a:path>
                <a:path w="1094105" h="121285">
                  <a:moveTo>
                    <a:pt x="183667" y="28702"/>
                  </a:moveTo>
                  <a:lnTo>
                    <a:pt x="180619" y="21082"/>
                  </a:lnTo>
                  <a:lnTo>
                    <a:pt x="178892" y="19431"/>
                  </a:lnTo>
                  <a:lnTo>
                    <a:pt x="174523" y="15240"/>
                  </a:lnTo>
                  <a:lnTo>
                    <a:pt x="168554" y="9271"/>
                  </a:lnTo>
                  <a:lnTo>
                    <a:pt x="168427" y="9232"/>
                  </a:lnTo>
                  <a:lnTo>
                    <a:pt x="168427" y="43561"/>
                  </a:lnTo>
                  <a:lnTo>
                    <a:pt x="166903" y="48006"/>
                  </a:lnTo>
                  <a:lnTo>
                    <a:pt x="163855" y="51435"/>
                  </a:lnTo>
                  <a:lnTo>
                    <a:pt x="160807" y="54737"/>
                  </a:lnTo>
                  <a:lnTo>
                    <a:pt x="156743" y="56515"/>
                  </a:lnTo>
                  <a:lnTo>
                    <a:pt x="146710" y="56515"/>
                  </a:lnTo>
                  <a:lnTo>
                    <a:pt x="142646" y="54737"/>
                  </a:lnTo>
                  <a:lnTo>
                    <a:pt x="139471" y="51435"/>
                  </a:lnTo>
                  <a:lnTo>
                    <a:pt x="136423" y="48006"/>
                  </a:lnTo>
                  <a:lnTo>
                    <a:pt x="134772" y="43561"/>
                  </a:lnTo>
                  <a:lnTo>
                    <a:pt x="134772" y="32385"/>
                  </a:lnTo>
                  <a:lnTo>
                    <a:pt x="136423" y="27940"/>
                  </a:lnTo>
                  <a:lnTo>
                    <a:pt x="139471" y="24511"/>
                  </a:lnTo>
                  <a:lnTo>
                    <a:pt x="142646" y="21082"/>
                  </a:lnTo>
                  <a:lnTo>
                    <a:pt x="146710" y="19431"/>
                  </a:lnTo>
                  <a:lnTo>
                    <a:pt x="156616" y="19431"/>
                  </a:lnTo>
                  <a:lnTo>
                    <a:pt x="160680" y="21209"/>
                  </a:lnTo>
                  <a:lnTo>
                    <a:pt x="163728" y="24638"/>
                  </a:lnTo>
                  <a:lnTo>
                    <a:pt x="166903" y="28067"/>
                  </a:lnTo>
                  <a:lnTo>
                    <a:pt x="168376" y="32385"/>
                  </a:lnTo>
                  <a:lnTo>
                    <a:pt x="168427" y="43561"/>
                  </a:lnTo>
                  <a:lnTo>
                    <a:pt x="168427" y="9232"/>
                  </a:lnTo>
                  <a:lnTo>
                    <a:pt x="160934" y="6350"/>
                  </a:lnTo>
                  <a:lnTo>
                    <a:pt x="142392" y="6350"/>
                  </a:lnTo>
                  <a:lnTo>
                    <a:pt x="134772" y="9398"/>
                  </a:lnTo>
                  <a:lnTo>
                    <a:pt x="122707" y="21209"/>
                  </a:lnTo>
                  <a:lnTo>
                    <a:pt x="119659" y="28702"/>
                  </a:lnTo>
                  <a:lnTo>
                    <a:pt x="119659" y="47244"/>
                  </a:lnTo>
                  <a:lnTo>
                    <a:pt x="122707" y="54737"/>
                  </a:lnTo>
                  <a:lnTo>
                    <a:pt x="128803" y="60579"/>
                  </a:lnTo>
                  <a:lnTo>
                    <a:pt x="134772" y="66548"/>
                  </a:lnTo>
                  <a:lnTo>
                    <a:pt x="142392" y="69469"/>
                  </a:lnTo>
                  <a:lnTo>
                    <a:pt x="160934" y="69469"/>
                  </a:lnTo>
                  <a:lnTo>
                    <a:pt x="168554" y="66548"/>
                  </a:lnTo>
                  <a:lnTo>
                    <a:pt x="178790" y="56515"/>
                  </a:lnTo>
                  <a:lnTo>
                    <a:pt x="180619" y="54737"/>
                  </a:lnTo>
                  <a:lnTo>
                    <a:pt x="183667" y="47244"/>
                  </a:lnTo>
                  <a:lnTo>
                    <a:pt x="183667" y="28702"/>
                  </a:lnTo>
                  <a:close/>
                </a:path>
                <a:path w="1094105" h="121285">
                  <a:moveTo>
                    <a:pt x="215798" y="1651"/>
                  </a:moveTo>
                  <a:lnTo>
                    <a:pt x="200558" y="1651"/>
                  </a:lnTo>
                  <a:lnTo>
                    <a:pt x="200558" y="86614"/>
                  </a:lnTo>
                  <a:lnTo>
                    <a:pt x="215798" y="86614"/>
                  </a:lnTo>
                  <a:lnTo>
                    <a:pt x="215798" y="1651"/>
                  </a:lnTo>
                  <a:close/>
                </a:path>
                <a:path w="1094105" h="121285">
                  <a:moveTo>
                    <a:pt x="218084" y="103632"/>
                  </a:moveTo>
                  <a:lnTo>
                    <a:pt x="154457" y="103632"/>
                  </a:lnTo>
                  <a:lnTo>
                    <a:pt x="154457" y="77343"/>
                  </a:lnTo>
                  <a:lnTo>
                    <a:pt x="138836" y="77343"/>
                  </a:lnTo>
                  <a:lnTo>
                    <a:pt x="138836" y="116713"/>
                  </a:lnTo>
                  <a:lnTo>
                    <a:pt x="218084" y="116713"/>
                  </a:lnTo>
                  <a:lnTo>
                    <a:pt x="218084" y="103632"/>
                  </a:lnTo>
                  <a:close/>
                </a:path>
                <a:path w="1094105" h="121285">
                  <a:moveTo>
                    <a:pt x="332003" y="1651"/>
                  </a:moveTo>
                  <a:lnTo>
                    <a:pt x="316763" y="1651"/>
                  </a:lnTo>
                  <a:lnTo>
                    <a:pt x="316763" y="16510"/>
                  </a:lnTo>
                  <a:lnTo>
                    <a:pt x="316763" y="28067"/>
                  </a:lnTo>
                  <a:lnTo>
                    <a:pt x="316763" y="39624"/>
                  </a:lnTo>
                  <a:lnTo>
                    <a:pt x="293649" y="39624"/>
                  </a:lnTo>
                  <a:lnTo>
                    <a:pt x="293649" y="33274"/>
                  </a:lnTo>
                  <a:lnTo>
                    <a:pt x="293649" y="28067"/>
                  </a:lnTo>
                  <a:lnTo>
                    <a:pt x="316763" y="28067"/>
                  </a:lnTo>
                  <a:lnTo>
                    <a:pt x="316763" y="16510"/>
                  </a:lnTo>
                  <a:lnTo>
                    <a:pt x="293649" y="16510"/>
                  </a:lnTo>
                  <a:lnTo>
                    <a:pt x="293649" y="5588"/>
                  </a:lnTo>
                  <a:lnTo>
                    <a:pt x="278282" y="5588"/>
                  </a:lnTo>
                  <a:lnTo>
                    <a:pt x="278282" y="20320"/>
                  </a:lnTo>
                  <a:lnTo>
                    <a:pt x="278282" y="33274"/>
                  </a:lnTo>
                  <a:lnTo>
                    <a:pt x="278282" y="46609"/>
                  </a:lnTo>
                  <a:lnTo>
                    <a:pt x="251485" y="46609"/>
                  </a:lnTo>
                  <a:lnTo>
                    <a:pt x="251485" y="33274"/>
                  </a:lnTo>
                  <a:lnTo>
                    <a:pt x="278282" y="33274"/>
                  </a:lnTo>
                  <a:lnTo>
                    <a:pt x="278282" y="20320"/>
                  </a:lnTo>
                  <a:lnTo>
                    <a:pt x="251485" y="20320"/>
                  </a:lnTo>
                  <a:lnTo>
                    <a:pt x="251485" y="5588"/>
                  </a:lnTo>
                  <a:lnTo>
                    <a:pt x="236372" y="5588"/>
                  </a:lnTo>
                  <a:lnTo>
                    <a:pt x="236372" y="59436"/>
                  </a:lnTo>
                  <a:lnTo>
                    <a:pt x="293649" y="59436"/>
                  </a:lnTo>
                  <a:lnTo>
                    <a:pt x="293649" y="51308"/>
                  </a:lnTo>
                  <a:lnTo>
                    <a:pt x="316763" y="51308"/>
                  </a:lnTo>
                  <a:lnTo>
                    <a:pt x="316763" y="61595"/>
                  </a:lnTo>
                  <a:lnTo>
                    <a:pt x="332003" y="61595"/>
                  </a:lnTo>
                  <a:lnTo>
                    <a:pt x="332003" y="51308"/>
                  </a:lnTo>
                  <a:lnTo>
                    <a:pt x="332003" y="46609"/>
                  </a:lnTo>
                  <a:lnTo>
                    <a:pt x="332003" y="39624"/>
                  </a:lnTo>
                  <a:lnTo>
                    <a:pt x="332003" y="28067"/>
                  </a:lnTo>
                  <a:lnTo>
                    <a:pt x="332003" y="20320"/>
                  </a:lnTo>
                  <a:lnTo>
                    <a:pt x="332003" y="16510"/>
                  </a:lnTo>
                  <a:lnTo>
                    <a:pt x="332003" y="1651"/>
                  </a:lnTo>
                  <a:close/>
                </a:path>
                <a:path w="1094105" h="121285">
                  <a:moveTo>
                    <a:pt x="335051" y="106299"/>
                  </a:moveTo>
                  <a:lnTo>
                    <a:pt x="270281" y="106299"/>
                  </a:lnTo>
                  <a:lnTo>
                    <a:pt x="270281" y="98552"/>
                  </a:lnTo>
                  <a:lnTo>
                    <a:pt x="332003" y="98552"/>
                  </a:lnTo>
                  <a:lnTo>
                    <a:pt x="332003" y="66675"/>
                  </a:lnTo>
                  <a:lnTo>
                    <a:pt x="254914" y="66675"/>
                  </a:lnTo>
                  <a:lnTo>
                    <a:pt x="254914" y="79375"/>
                  </a:lnTo>
                  <a:lnTo>
                    <a:pt x="316763" y="79375"/>
                  </a:lnTo>
                  <a:lnTo>
                    <a:pt x="316763" y="86614"/>
                  </a:lnTo>
                  <a:lnTo>
                    <a:pt x="254914" y="86614"/>
                  </a:lnTo>
                  <a:lnTo>
                    <a:pt x="254914" y="118872"/>
                  </a:lnTo>
                  <a:lnTo>
                    <a:pt x="335051" y="118872"/>
                  </a:lnTo>
                  <a:lnTo>
                    <a:pt x="335051" y="106299"/>
                  </a:lnTo>
                  <a:close/>
                </a:path>
                <a:path w="1094105" h="121285">
                  <a:moveTo>
                    <a:pt x="451764" y="54991"/>
                  </a:moveTo>
                  <a:lnTo>
                    <a:pt x="443382" y="52578"/>
                  </a:lnTo>
                  <a:lnTo>
                    <a:pt x="436397" y="48260"/>
                  </a:lnTo>
                  <a:lnTo>
                    <a:pt x="433197" y="44704"/>
                  </a:lnTo>
                  <a:lnTo>
                    <a:pt x="424967" y="35560"/>
                  </a:lnTo>
                  <a:lnTo>
                    <a:pt x="422046" y="28575"/>
                  </a:lnTo>
                  <a:lnTo>
                    <a:pt x="422046" y="5461"/>
                  </a:lnTo>
                  <a:lnTo>
                    <a:pt x="406552" y="5461"/>
                  </a:lnTo>
                  <a:lnTo>
                    <a:pt x="406552" y="29210"/>
                  </a:lnTo>
                  <a:lnTo>
                    <a:pt x="403758" y="36576"/>
                  </a:lnTo>
                  <a:lnTo>
                    <a:pt x="376834" y="59690"/>
                  </a:lnTo>
                  <a:lnTo>
                    <a:pt x="388010" y="70866"/>
                  </a:lnTo>
                  <a:lnTo>
                    <a:pt x="392709" y="68453"/>
                  </a:lnTo>
                  <a:lnTo>
                    <a:pt x="397916" y="64389"/>
                  </a:lnTo>
                  <a:lnTo>
                    <a:pt x="403504" y="58801"/>
                  </a:lnTo>
                  <a:lnTo>
                    <a:pt x="409092" y="53340"/>
                  </a:lnTo>
                  <a:lnTo>
                    <a:pt x="412762" y="48641"/>
                  </a:lnTo>
                  <a:lnTo>
                    <a:pt x="414680" y="44704"/>
                  </a:lnTo>
                  <a:lnTo>
                    <a:pt x="419658" y="51333"/>
                  </a:lnTo>
                  <a:lnTo>
                    <a:pt x="425831" y="57302"/>
                  </a:lnTo>
                  <a:lnTo>
                    <a:pt x="433235" y="62623"/>
                  </a:lnTo>
                  <a:lnTo>
                    <a:pt x="441858" y="67310"/>
                  </a:lnTo>
                  <a:lnTo>
                    <a:pt x="451764" y="54991"/>
                  </a:lnTo>
                  <a:close/>
                </a:path>
                <a:path w="1094105" h="121285">
                  <a:moveTo>
                    <a:pt x="476402" y="75946"/>
                  </a:moveTo>
                  <a:lnTo>
                    <a:pt x="396887" y="75946"/>
                  </a:lnTo>
                  <a:lnTo>
                    <a:pt x="396887" y="88900"/>
                  </a:lnTo>
                  <a:lnTo>
                    <a:pt x="460908" y="88900"/>
                  </a:lnTo>
                  <a:lnTo>
                    <a:pt x="460908" y="120777"/>
                  </a:lnTo>
                  <a:lnTo>
                    <a:pt x="476402" y="120777"/>
                  </a:lnTo>
                  <a:lnTo>
                    <a:pt x="476402" y="75946"/>
                  </a:lnTo>
                  <a:close/>
                </a:path>
                <a:path w="1094105" h="121285">
                  <a:moveTo>
                    <a:pt x="476402" y="1651"/>
                  </a:moveTo>
                  <a:lnTo>
                    <a:pt x="461162" y="1651"/>
                  </a:lnTo>
                  <a:lnTo>
                    <a:pt x="461162" y="70866"/>
                  </a:lnTo>
                  <a:lnTo>
                    <a:pt x="476402" y="70866"/>
                  </a:lnTo>
                  <a:lnTo>
                    <a:pt x="476402" y="1651"/>
                  </a:lnTo>
                  <a:close/>
                </a:path>
                <a:path w="1094105" h="121285">
                  <a:moveTo>
                    <a:pt x="592607" y="1651"/>
                  </a:moveTo>
                  <a:lnTo>
                    <a:pt x="577367" y="1651"/>
                  </a:lnTo>
                  <a:lnTo>
                    <a:pt x="577367" y="16510"/>
                  </a:lnTo>
                  <a:lnTo>
                    <a:pt x="577367" y="28067"/>
                  </a:lnTo>
                  <a:lnTo>
                    <a:pt x="577367" y="39624"/>
                  </a:lnTo>
                  <a:lnTo>
                    <a:pt x="554253" y="39624"/>
                  </a:lnTo>
                  <a:lnTo>
                    <a:pt x="554253" y="33274"/>
                  </a:lnTo>
                  <a:lnTo>
                    <a:pt x="554253" y="28067"/>
                  </a:lnTo>
                  <a:lnTo>
                    <a:pt x="577367" y="28067"/>
                  </a:lnTo>
                  <a:lnTo>
                    <a:pt x="577367" y="16510"/>
                  </a:lnTo>
                  <a:lnTo>
                    <a:pt x="554253" y="16510"/>
                  </a:lnTo>
                  <a:lnTo>
                    <a:pt x="554253" y="5588"/>
                  </a:lnTo>
                  <a:lnTo>
                    <a:pt x="538886" y="5588"/>
                  </a:lnTo>
                  <a:lnTo>
                    <a:pt x="538886" y="20320"/>
                  </a:lnTo>
                  <a:lnTo>
                    <a:pt x="538886" y="33274"/>
                  </a:lnTo>
                  <a:lnTo>
                    <a:pt x="538886" y="46609"/>
                  </a:lnTo>
                  <a:lnTo>
                    <a:pt x="512089" y="46609"/>
                  </a:lnTo>
                  <a:lnTo>
                    <a:pt x="512089" y="33274"/>
                  </a:lnTo>
                  <a:lnTo>
                    <a:pt x="538886" y="33274"/>
                  </a:lnTo>
                  <a:lnTo>
                    <a:pt x="538886" y="20320"/>
                  </a:lnTo>
                  <a:lnTo>
                    <a:pt x="512089" y="20320"/>
                  </a:lnTo>
                  <a:lnTo>
                    <a:pt x="512089" y="5588"/>
                  </a:lnTo>
                  <a:lnTo>
                    <a:pt x="496976" y="5588"/>
                  </a:lnTo>
                  <a:lnTo>
                    <a:pt x="496976" y="59436"/>
                  </a:lnTo>
                  <a:lnTo>
                    <a:pt x="554253" y="59436"/>
                  </a:lnTo>
                  <a:lnTo>
                    <a:pt x="554253" y="51308"/>
                  </a:lnTo>
                  <a:lnTo>
                    <a:pt x="577367" y="51308"/>
                  </a:lnTo>
                  <a:lnTo>
                    <a:pt x="577367" y="61595"/>
                  </a:lnTo>
                  <a:lnTo>
                    <a:pt x="592607" y="61595"/>
                  </a:lnTo>
                  <a:lnTo>
                    <a:pt x="592607" y="51308"/>
                  </a:lnTo>
                  <a:lnTo>
                    <a:pt x="592607" y="46609"/>
                  </a:lnTo>
                  <a:lnTo>
                    <a:pt x="592607" y="39624"/>
                  </a:lnTo>
                  <a:lnTo>
                    <a:pt x="592607" y="28067"/>
                  </a:lnTo>
                  <a:lnTo>
                    <a:pt x="592607" y="20320"/>
                  </a:lnTo>
                  <a:lnTo>
                    <a:pt x="592607" y="16510"/>
                  </a:lnTo>
                  <a:lnTo>
                    <a:pt x="592607" y="1651"/>
                  </a:lnTo>
                  <a:close/>
                </a:path>
                <a:path w="1094105" h="121285">
                  <a:moveTo>
                    <a:pt x="595655" y="106299"/>
                  </a:moveTo>
                  <a:lnTo>
                    <a:pt x="530885" y="106299"/>
                  </a:lnTo>
                  <a:lnTo>
                    <a:pt x="530885" y="98552"/>
                  </a:lnTo>
                  <a:lnTo>
                    <a:pt x="592607" y="98552"/>
                  </a:lnTo>
                  <a:lnTo>
                    <a:pt x="592607" y="66675"/>
                  </a:lnTo>
                  <a:lnTo>
                    <a:pt x="515518" y="66675"/>
                  </a:lnTo>
                  <a:lnTo>
                    <a:pt x="515518" y="79375"/>
                  </a:lnTo>
                  <a:lnTo>
                    <a:pt x="577367" y="79375"/>
                  </a:lnTo>
                  <a:lnTo>
                    <a:pt x="577367" y="86614"/>
                  </a:lnTo>
                  <a:lnTo>
                    <a:pt x="515518" y="86614"/>
                  </a:lnTo>
                  <a:lnTo>
                    <a:pt x="515518" y="118872"/>
                  </a:lnTo>
                  <a:lnTo>
                    <a:pt x="595655" y="118872"/>
                  </a:lnTo>
                  <a:lnTo>
                    <a:pt x="595655" y="106299"/>
                  </a:lnTo>
                  <a:close/>
                </a:path>
                <a:path w="1094105" h="121285">
                  <a:moveTo>
                    <a:pt x="671728" y="50546"/>
                  </a:moveTo>
                  <a:lnTo>
                    <a:pt x="671156" y="41440"/>
                  </a:lnTo>
                  <a:lnTo>
                    <a:pt x="669569" y="33489"/>
                  </a:lnTo>
                  <a:lnTo>
                    <a:pt x="666902" y="26428"/>
                  </a:lnTo>
                  <a:lnTo>
                    <a:pt x="664514" y="22479"/>
                  </a:lnTo>
                  <a:lnTo>
                    <a:pt x="663219" y="20320"/>
                  </a:lnTo>
                  <a:lnTo>
                    <a:pt x="657504" y="12954"/>
                  </a:lnTo>
                  <a:lnTo>
                    <a:pt x="656666" y="12547"/>
                  </a:lnTo>
                  <a:lnTo>
                    <a:pt x="656666" y="59601"/>
                  </a:lnTo>
                  <a:lnTo>
                    <a:pt x="655091" y="66167"/>
                  </a:lnTo>
                  <a:lnTo>
                    <a:pt x="652043" y="71247"/>
                  </a:lnTo>
                  <a:lnTo>
                    <a:pt x="648868" y="76327"/>
                  </a:lnTo>
                  <a:lnTo>
                    <a:pt x="645058" y="78867"/>
                  </a:lnTo>
                  <a:lnTo>
                    <a:pt x="635914" y="78867"/>
                  </a:lnTo>
                  <a:lnTo>
                    <a:pt x="632104" y="76327"/>
                  </a:lnTo>
                  <a:lnTo>
                    <a:pt x="628929" y="71120"/>
                  </a:lnTo>
                  <a:lnTo>
                    <a:pt x="625881" y="66040"/>
                  </a:lnTo>
                  <a:lnTo>
                    <a:pt x="624319" y="59601"/>
                  </a:lnTo>
                  <a:lnTo>
                    <a:pt x="624357" y="41440"/>
                  </a:lnTo>
                  <a:lnTo>
                    <a:pt x="625754" y="35052"/>
                  </a:lnTo>
                  <a:lnTo>
                    <a:pt x="628802" y="30099"/>
                  </a:lnTo>
                  <a:lnTo>
                    <a:pt x="631850" y="25019"/>
                  </a:lnTo>
                  <a:lnTo>
                    <a:pt x="635787" y="22479"/>
                  </a:lnTo>
                  <a:lnTo>
                    <a:pt x="645185" y="22479"/>
                  </a:lnTo>
                  <a:lnTo>
                    <a:pt x="649122" y="25019"/>
                  </a:lnTo>
                  <a:lnTo>
                    <a:pt x="652170" y="30099"/>
                  </a:lnTo>
                  <a:lnTo>
                    <a:pt x="655218" y="35052"/>
                  </a:lnTo>
                  <a:lnTo>
                    <a:pt x="656602" y="41440"/>
                  </a:lnTo>
                  <a:lnTo>
                    <a:pt x="656666" y="59601"/>
                  </a:lnTo>
                  <a:lnTo>
                    <a:pt x="656666" y="12547"/>
                  </a:lnTo>
                  <a:lnTo>
                    <a:pt x="650011" y="9271"/>
                  </a:lnTo>
                  <a:lnTo>
                    <a:pt x="630961" y="9271"/>
                  </a:lnTo>
                  <a:lnTo>
                    <a:pt x="609650" y="41440"/>
                  </a:lnTo>
                  <a:lnTo>
                    <a:pt x="609117" y="50546"/>
                  </a:lnTo>
                  <a:lnTo>
                    <a:pt x="609663" y="59601"/>
                  </a:lnTo>
                  <a:lnTo>
                    <a:pt x="631088" y="91821"/>
                  </a:lnTo>
                  <a:lnTo>
                    <a:pt x="650011" y="91821"/>
                  </a:lnTo>
                  <a:lnTo>
                    <a:pt x="657631" y="88138"/>
                  </a:lnTo>
                  <a:lnTo>
                    <a:pt x="663219" y="80772"/>
                  </a:lnTo>
                  <a:lnTo>
                    <a:pt x="664375" y="78867"/>
                  </a:lnTo>
                  <a:lnTo>
                    <a:pt x="666902" y="74739"/>
                  </a:lnTo>
                  <a:lnTo>
                    <a:pt x="669582" y="67602"/>
                  </a:lnTo>
                  <a:lnTo>
                    <a:pt x="671182" y="59601"/>
                  </a:lnTo>
                  <a:lnTo>
                    <a:pt x="671728" y="50546"/>
                  </a:lnTo>
                  <a:close/>
                </a:path>
                <a:path w="1094105" h="121285">
                  <a:moveTo>
                    <a:pt x="705002" y="1651"/>
                  </a:moveTo>
                  <a:lnTo>
                    <a:pt x="689635" y="1651"/>
                  </a:lnTo>
                  <a:lnTo>
                    <a:pt x="689635" y="120777"/>
                  </a:lnTo>
                  <a:lnTo>
                    <a:pt x="705002" y="120777"/>
                  </a:lnTo>
                  <a:lnTo>
                    <a:pt x="705002" y="1651"/>
                  </a:lnTo>
                  <a:close/>
                </a:path>
                <a:path w="1094105" h="121285">
                  <a:moveTo>
                    <a:pt x="816889" y="11938"/>
                  </a:moveTo>
                  <a:lnTo>
                    <a:pt x="757834" y="11938"/>
                  </a:lnTo>
                  <a:lnTo>
                    <a:pt x="757834" y="25019"/>
                  </a:lnTo>
                  <a:lnTo>
                    <a:pt x="799236" y="25019"/>
                  </a:lnTo>
                  <a:lnTo>
                    <a:pt x="793140" y="42557"/>
                  </a:lnTo>
                  <a:lnTo>
                    <a:pt x="783056" y="58204"/>
                  </a:lnTo>
                  <a:lnTo>
                    <a:pt x="768997" y="71996"/>
                  </a:lnTo>
                  <a:lnTo>
                    <a:pt x="750976" y="83947"/>
                  </a:lnTo>
                  <a:lnTo>
                    <a:pt x="762533" y="94742"/>
                  </a:lnTo>
                  <a:lnTo>
                    <a:pt x="784491" y="78143"/>
                  </a:lnTo>
                  <a:lnTo>
                    <a:pt x="800849" y="58826"/>
                  </a:lnTo>
                  <a:lnTo>
                    <a:pt x="811644" y="36753"/>
                  </a:lnTo>
                  <a:lnTo>
                    <a:pt x="816889" y="11938"/>
                  </a:lnTo>
                  <a:close/>
                </a:path>
                <a:path w="1094105" h="121285">
                  <a:moveTo>
                    <a:pt x="960907" y="29718"/>
                  </a:moveTo>
                  <a:lnTo>
                    <a:pt x="897915" y="29718"/>
                  </a:lnTo>
                  <a:lnTo>
                    <a:pt x="897915" y="4191"/>
                  </a:lnTo>
                  <a:lnTo>
                    <a:pt x="882294" y="4191"/>
                  </a:lnTo>
                  <a:lnTo>
                    <a:pt x="882294" y="42799"/>
                  </a:lnTo>
                  <a:lnTo>
                    <a:pt x="960907" y="42799"/>
                  </a:lnTo>
                  <a:lnTo>
                    <a:pt x="960907" y="29718"/>
                  </a:lnTo>
                  <a:close/>
                </a:path>
                <a:path w="1094105" h="121285">
                  <a:moveTo>
                    <a:pt x="961288" y="105156"/>
                  </a:moveTo>
                  <a:lnTo>
                    <a:pt x="961199" y="90551"/>
                  </a:lnTo>
                  <a:lnTo>
                    <a:pt x="959421" y="87757"/>
                  </a:lnTo>
                  <a:lnTo>
                    <a:pt x="957732" y="85090"/>
                  </a:lnTo>
                  <a:lnTo>
                    <a:pt x="950874" y="81026"/>
                  </a:lnTo>
                  <a:lnTo>
                    <a:pt x="945413" y="78524"/>
                  </a:lnTo>
                  <a:lnTo>
                    <a:pt x="945413" y="97790"/>
                  </a:lnTo>
                  <a:lnTo>
                    <a:pt x="945413" y="100965"/>
                  </a:lnTo>
                  <a:lnTo>
                    <a:pt x="943381" y="103505"/>
                  </a:lnTo>
                  <a:lnTo>
                    <a:pt x="939190" y="105410"/>
                  </a:lnTo>
                  <a:lnTo>
                    <a:pt x="934999" y="107188"/>
                  </a:lnTo>
                  <a:lnTo>
                    <a:pt x="928903" y="108204"/>
                  </a:lnTo>
                  <a:lnTo>
                    <a:pt x="912647" y="108204"/>
                  </a:lnTo>
                  <a:lnTo>
                    <a:pt x="906551" y="107188"/>
                  </a:lnTo>
                  <a:lnTo>
                    <a:pt x="902360" y="105410"/>
                  </a:lnTo>
                  <a:lnTo>
                    <a:pt x="898296" y="103505"/>
                  </a:lnTo>
                  <a:lnTo>
                    <a:pt x="896137" y="100965"/>
                  </a:lnTo>
                  <a:lnTo>
                    <a:pt x="896137" y="97790"/>
                  </a:lnTo>
                  <a:lnTo>
                    <a:pt x="897674" y="93383"/>
                  </a:lnTo>
                  <a:lnTo>
                    <a:pt x="902309" y="90258"/>
                  </a:lnTo>
                  <a:lnTo>
                    <a:pt x="910005" y="88379"/>
                  </a:lnTo>
                  <a:lnTo>
                    <a:pt x="920775" y="87757"/>
                  </a:lnTo>
                  <a:lnTo>
                    <a:pt x="931583" y="88379"/>
                  </a:lnTo>
                  <a:lnTo>
                    <a:pt x="939279" y="90258"/>
                  </a:lnTo>
                  <a:lnTo>
                    <a:pt x="943876" y="93383"/>
                  </a:lnTo>
                  <a:lnTo>
                    <a:pt x="945413" y="97790"/>
                  </a:lnTo>
                  <a:lnTo>
                    <a:pt x="945413" y="78524"/>
                  </a:lnTo>
                  <a:lnTo>
                    <a:pt x="945057" y="78359"/>
                  </a:lnTo>
                  <a:lnTo>
                    <a:pt x="938110" y="76454"/>
                  </a:lnTo>
                  <a:lnTo>
                    <a:pt x="929957" y="75311"/>
                  </a:lnTo>
                  <a:lnTo>
                    <a:pt x="920775" y="74930"/>
                  </a:lnTo>
                  <a:lnTo>
                    <a:pt x="911593" y="75311"/>
                  </a:lnTo>
                  <a:lnTo>
                    <a:pt x="880389" y="90551"/>
                  </a:lnTo>
                  <a:lnTo>
                    <a:pt x="880389" y="105156"/>
                  </a:lnTo>
                  <a:lnTo>
                    <a:pt x="920775" y="120777"/>
                  </a:lnTo>
                  <a:lnTo>
                    <a:pt x="929982" y="120421"/>
                  </a:lnTo>
                  <a:lnTo>
                    <a:pt x="959345" y="108204"/>
                  </a:lnTo>
                  <a:lnTo>
                    <a:pt x="961288" y="105156"/>
                  </a:lnTo>
                  <a:close/>
                </a:path>
                <a:path w="1094105" h="121285">
                  <a:moveTo>
                    <a:pt x="976147" y="52959"/>
                  </a:moveTo>
                  <a:lnTo>
                    <a:pt x="865911" y="52959"/>
                  </a:lnTo>
                  <a:lnTo>
                    <a:pt x="865911" y="48641"/>
                  </a:lnTo>
                  <a:lnTo>
                    <a:pt x="847369" y="48641"/>
                  </a:lnTo>
                  <a:lnTo>
                    <a:pt x="847369" y="1651"/>
                  </a:lnTo>
                  <a:lnTo>
                    <a:pt x="831875" y="1651"/>
                  </a:lnTo>
                  <a:lnTo>
                    <a:pt x="831875" y="120777"/>
                  </a:lnTo>
                  <a:lnTo>
                    <a:pt x="847369" y="120777"/>
                  </a:lnTo>
                  <a:lnTo>
                    <a:pt x="847369" y="61722"/>
                  </a:lnTo>
                  <a:lnTo>
                    <a:pt x="865530" y="61722"/>
                  </a:lnTo>
                  <a:lnTo>
                    <a:pt x="865530" y="66040"/>
                  </a:lnTo>
                  <a:lnTo>
                    <a:pt x="976147" y="66040"/>
                  </a:lnTo>
                  <a:lnTo>
                    <a:pt x="976147" y="61722"/>
                  </a:lnTo>
                  <a:lnTo>
                    <a:pt x="976147" y="52959"/>
                  </a:lnTo>
                  <a:close/>
                </a:path>
                <a:path w="1094105" h="121285">
                  <a:moveTo>
                    <a:pt x="1048664" y="44069"/>
                  </a:moveTo>
                  <a:lnTo>
                    <a:pt x="1047153" y="41275"/>
                  </a:lnTo>
                  <a:lnTo>
                    <a:pt x="1045870" y="38862"/>
                  </a:lnTo>
                  <a:lnTo>
                    <a:pt x="1040282" y="34798"/>
                  </a:lnTo>
                  <a:lnTo>
                    <a:pt x="1034694" y="30861"/>
                  </a:lnTo>
                  <a:lnTo>
                    <a:pt x="1033170" y="30454"/>
                  </a:lnTo>
                  <a:lnTo>
                    <a:pt x="1033170" y="44323"/>
                  </a:lnTo>
                  <a:lnTo>
                    <a:pt x="1033170" y="56515"/>
                  </a:lnTo>
                  <a:lnTo>
                    <a:pt x="1027963" y="59563"/>
                  </a:lnTo>
                  <a:lnTo>
                    <a:pt x="1007135" y="59563"/>
                  </a:lnTo>
                  <a:lnTo>
                    <a:pt x="1001928" y="56515"/>
                  </a:lnTo>
                  <a:lnTo>
                    <a:pt x="1001928" y="47625"/>
                  </a:lnTo>
                  <a:lnTo>
                    <a:pt x="1003198" y="45466"/>
                  </a:lnTo>
                  <a:lnTo>
                    <a:pt x="1005738" y="43815"/>
                  </a:lnTo>
                  <a:lnTo>
                    <a:pt x="1008405" y="42164"/>
                  </a:lnTo>
                  <a:lnTo>
                    <a:pt x="1012215" y="41275"/>
                  </a:lnTo>
                  <a:lnTo>
                    <a:pt x="1027963" y="41275"/>
                  </a:lnTo>
                  <a:lnTo>
                    <a:pt x="1033170" y="44323"/>
                  </a:lnTo>
                  <a:lnTo>
                    <a:pt x="1033170" y="30454"/>
                  </a:lnTo>
                  <a:lnTo>
                    <a:pt x="1027074" y="28829"/>
                  </a:lnTo>
                  <a:lnTo>
                    <a:pt x="1007897" y="28829"/>
                  </a:lnTo>
                  <a:lnTo>
                    <a:pt x="1000404" y="30861"/>
                  </a:lnTo>
                  <a:lnTo>
                    <a:pt x="994816" y="34798"/>
                  </a:lnTo>
                  <a:lnTo>
                    <a:pt x="989228" y="38862"/>
                  </a:lnTo>
                  <a:lnTo>
                    <a:pt x="986434" y="44069"/>
                  </a:lnTo>
                  <a:lnTo>
                    <a:pt x="986434" y="56769"/>
                  </a:lnTo>
                  <a:lnTo>
                    <a:pt x="989228" y="61976"/>
                  </a:lnTo>
                  <a:lnTo>
                    <a:pt x="994816" y="65913"/>
                  </a:lnTo>
                  <a:lnTo>
                    <a:pt x="1000277" y="69977"/>
                  </a:lnTo>
                  <a:lnTo>
                    <a:pt x="1007897" y="71882"/>
                  </a:lnTo>
                  <a:lnTo>
                    <a:pt x="1026947" y="71882"/>
                  </a:lnTo>
                  <a:lnTo>
                    <a:pt x="1034440" y="69977"/>
                  </a:lnTo>
                  <a:lnTo>
                    <a:pt x="1040155" y="66040"/>
                  </a:lnTo>
                  <a:lnTo>
                    <a:pt x="1045743" y="61976"/>
                  </a:lnTo>
                  <a:lnTo>
                    <a:pt x="1047089" y="59563"/>
                  </a:lnTo>
                  <a:lnTo>
                    <a:pt x="1048664" y="56769"/>
                  </a:lnTo>
                  <a:lnTo>
                    <a:pt x="1048664" y="44069"/>
                  </a:lnTo>
                  <a:close/>
                </a:path>
                <a:path w="1094105" h="121285">
                  <a:moveTo>
                    <a:pt x="1053744" y="12192"/>
                  </a:moveTo>
                  <a:lnTo>
                    <a:pt x="1024915" y="12192"/>
                  </a:lnTo>
                  <a:lnTo>
                    <a:pt x="1024915" y="0"/>
                  </a:lnTo>
                  <a:lnTo>
                    <a:pt x="1009421" y="0"/>
                  </a:lnTo>
                  <a:lnTo>
                    <a:pt x="1009421" y="12192"/>
                  </a:lnTo>
                  <a:lnTo>
                    <a:pt x="980719" y="12192"/>
                  </a:lnTo>
                  <a:lnTo>
                    <a:pt x="980719" y="24638"/>
                  </a:lnTo>
                  <a:lnTo>
                    <a:pt x="1053744" y="24638"/>
                  </a:lnTo>
                  <a:lnTo>
                    <a:pt x="1053744" y="12192"/>
                  </a:lnTo>
                  <a:close/>
                </a:path>
                <a:path w="1094105" h="121285">
                  <a:moveTo>
                    <a:pt x="1075842" y="77978"/>
                  </a:moveTo>
                  <a:lnTo>
                    <a:pt x="1060475" y="77978"/>
                  </a:lnTo>
                  <a:lnTo>
                    <a:pt x="1060475" y="91059"/>
                  </a:lnTo>
                  <a:lnTo>
                    <a:pt x="1060475" y="106426"/>
                  </a:lnTo>
                  <a:lnTo>
                    <a:pt x="1013612" y="106426"/>
                  </a:lnTo>
                  <a:lnTo>
                    <a:pt x="1013612" y="91059"/>
                  </a:lnTo>
                  <a:lnTo>
                    <a:pt x="1060475" y="91059"/>
                  </a:lnTo>
                  <a:lnTo>
                    <a:pt x="1060475" y="77978"/>
                  </a:lnTo>
                  <a:lnTo>
                    <a:pt x="998118" y="77978"/>
                  </a:lnTo>
                  <a:lnTo>
                    <a:pt x="998118" y="119380"/>
                  </a:lnTo>
                  <a:lnTo>
                    <a:pt x="1075842" y="119380"/>
                  </a:lnTo>
                  <a:lnTo>
                    <a:pt x="1075842" y="106426"/>
                  </a:lnTo>
                  <a:lnTo>
                    <a:pt x="1075842" y="91059"/>
                  </a:lnTo>
                  <a:lnTo>
                    <a:pt x="1075842" y="77978"/>
                  </a:lnTo>
                  <a:close/>
                </a:path>
                <a:path w="1094105" h="121285">
                  <a:moveTo>
                    <a:pt x="1093876" y="34671"/>
                  </a:moveTo>
                  <a:lnTo>
                    <a:pt x="1075842" y="34671"/>
                  </a:lnTo>
                  <a:lnTo>
                    <a:pt x="1075842" y="1651"/>
                  </a:lnTo>
                  <a:lnTo>
                    <a:pt x="1060348" y="1651"/>
                  </a:lnTo>
                  <a:lnTo>
                    <a:pt x="1060348" y="72898"/>
                  </a:lnTo>
                  <a:lnTo>
                    <a:pt x="1075842" y="72898"/>
                  </a:lnTo>
                  <a:lnTo>
                    <a:pt x="1075842" y="47752"/>
                  </a:lnTo>
                  <a:lnTo>
                    <a:pt x="1093876" y="47752"/>
                  </a:lnTo>
                  <a:lnTo>
                    <a:pt x="1093876" y="34671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3037332" y="3195827"/>
              <a:ext cx="1724025" cy="300355"/>
            </a:xfrm>
            <a:custGeom>
              <a:avLst/>
              <a:gdLst/>
              <a:ahLst/>
              <a:cxnLst/>
              <a:rect l="l" t="t" r="r" b="b"/>
              <a:pathLst>
                <a:path w="1724025" h="300354">
                  <a:moveTo>
                    <a:pt x="1573530" y="0"/>
                  </a:moveTo>
                  <a:lnTo>
                    <a:pt x="150113" y="0"/>
                  </a:lnTo>
                  <a:lnTo>
                    <a:pt x="102656" y="7650"/>
                  </a:lnTo>
                  <a:lnTo>
                    <a:pt x="61447" y="28955"/>
                  </a:lnTo>
                  <a:lnTo>
                    <a:pt x="28956" y="61447"/>
                  </a:lnTo>
                  <a:lnTo>
                    <a:pt x="7650" y="102656"/>
                  </a:lnTo>
                  <a:lnTo>
                    <a:pt x="0" y="150113"/>
                  </a:lnTo>
                  <a:lnTo>
                    <a:pt x="7650" y="197571"/>
                  </a:lnTo>
                  <a:lnTo>
                    <a:pt x="28956" y="238780"/>
                  </a:lnTo>
                  <a:lnTo>
                    <a:pt x="61447" y="271272"/>
                  </a:lnTo>
                  <a:lnTo>
                    <a:pt x="102656" y="292577"/>
                  </a:lnTo>
                  <a:lnTo>
                    <a:pt x="150113" y="300227"/>
                  </a:lnTo>
                  <a:lnTo>
                    <a:pt x="1573530" y="300227"/>
                  </a:lnTo>
                  <a:lnTo>
                    <a:pt x="1620987" y="292577"/>
                  </a:lnTo>
                  <a:lnTo>
                    <a:pt x="1662196" y="271272"/>
                  </a:lnTo>
                  <a:lnTo>
                    <a:pt x="1694688" y="238780"/>
                  </a:lnTo>
                  <a:lnTo>
                    <a:pt x="1715993" y="197571"/>
                  </a:lnTo>
                  <a:lnTo>
                    <a:pt x="1723644" y="150113"/>
                  </a:lnTo>
                  <a:lnTo>
                    <a:pt x="1715993" y="102656"/>
                  </a:lnTo>
                  <a:lnTo>
                    <a:pt x="1694688" y="61447"/>
                  </a:lnTo>
                  <a:lnTo>
                    <a:pt x="1662196" y="28955"/>
                  </a:lnTo>
                  <a:lnTo>
                    <a:pt x="1620987" y="7650"/>
                  </a:lnTo>
                  <a:lnTo>
                    <a:pt x="1573530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3198114" y="3279394"/>
              <a:ext cx="708025" cy="132080"/>
            </a:xfrm>
            <a:custGeom>
              <a:avLst/>
              <a:gdLst/>
              <a:ahLst/>
              <a:cxnLst/>
              <a:rect l="l" t="t" r="r" b="b"/>
              <a:pathLst>
                <a:path w="708025" h="132079">
                  <a:moveTo>
                    <a:pt x="96393" y="21209"/>
                  </a:moveTo>
                  <a:lnTo>
                    <a:pt x="95250" y="18796"/>
                  </a:lnTo>
                  <a:lnTo>
                    <a:pt x="93078" y="16764"/>
                  </a:lnTo>
                  <a:lnTo>
                    <a:pt x="90932" y="14859"/>
                  </a:lnTo>
                  <a:lnTo>
                    <a:pt x="88252" y="13843"/>
                  </a:lnTo>
                  <a:lnTo>
                    <a:pt x="81788" y="13843"/>
                  </a:lnTo>
                  <a:lnTo>
                    <a:pt x="79121" y="14859"/>
                  </a:lnTo>
                  <a:lnTo>
                    <a:pt x="77089" y="16891"/>
                  </a:lnTo>
                  <a:lnTo>
                    <a:pt x="75552" y="19050"/>
                  </a:lnTo>
                  <a:lnTo>
                    <a:pt x="53213" y="19050"/>
                  </a:lnTo>
                  <a:lnTo>
                    <a:pt x="22606" y="61595"/>
                  </a:lnTo>
                  <a:lnTo>
                    <a:pt x="21336" y="63754"/>
                  </a:lnTo>
                  <a:lnTo>
                    <a:pt x="20447" y="65405"/>
                  </a:lnTo>
                  <a:lnTo>
                    <a:pt x="19812" y="66675"/>
                  </a:lnTo>
                  <a:lnTo>
                    <a:pt x="19558" y="66675"/>
                  </a:lnTo>
                  <a:lnTo>
                    <a:pt x="19558" y="19050"/>
                  </a:lnTo>
                  <a:lnTo>
                    <a:pt x="0" y="19050"/>
                  </a:lnTo>
                  <a:lnTo>
                    <a:pt x="0" y="119761"/>
                  </a:lnTo>
                  <a:lnTo>
                    <a:pt x="19558" y="119761"/>
                  </a:lnTo>
                  <a:lnTo>
                    <a:pt x="19558" y="70485"/>
                  </a:lnTo>
                  <a:lnTo>
                    <a:pt x="19812" y="70485"/>
                  </a:lnTo>
                  <a:lnTo>
                    <a:pt x="21844" y="74295"/>
                  </a:lnTo>
                  <a:lnTo>
                    <a:pt x="22479" y="75311"/>
                  </a:lnTo>
                  <a:lnTo>
                    <a:pt x="54610" y="119761"/>
                  </a:lnTo>
                  <a:lnTo>
                    <a:pt x="94488" y="119761"/>
                  </a:lnTo>
                  <a:lnTo>
                    <a:pt x="94488" y="114173"/>
                  </a:lnTo>
                  <a:lnTo>
                    <a:pt x="94488" y="47879"/>
                  </a:lnTo>
                  <a:lnTo>
                    <a:pt x="75438" y="47879"/>
                  </a:lnTo>
                  <a:lnTo>
                    <a:pt x="75438" y="114173"/>
                  </a:lnTo>
                  <a:lnTo>
                    <a:pt x="41783" y="70485"/>
                  </a:lnTo>
                  <a:lnTo>
                    <a:pt x="39243" y="67183"/>
                  </a:lnTo>
                  <a:lnTo>
                    <a:pt x="39636" y="66675"/>
                  </a:lnTo>
                  <a:lnTo>
                    <a:pt x="74422" y="22098"/>
                  </a:lnTo>
                  <a:lnTo>
                    <a:pt x="73914" y="24130"/>
                  </a:lnTo>
                  <a:lnTo>
                    <a:pt x="73964" y="27178"/>
                  </a:lnTo>
                  <a:lnTo>
                    <a:pt x="75057" y="29464"/>
                  </a:lnTo>
                  <a:lnTo>
                    <a:pt x="77089" y="31496"/>
                  </a:lnTo>
                  <a:lnTo>
                    <a:pt x="79248" y="33528"/>
                  </a:lnTo>
                  <a:lnTo>
                    <a:pt x="81902" y="34544"/>
                  </a:lnTo>
                  <a:lnTo>
                    <a:pt x="88379" y="34544"/>
                  </a:lnTo>
                  <a:lnTo>
                    <a:pt x="91059" y="33528"/>
                  </a:lnTo>
                  <a:lnTo>
                    <a:pt x="95250" y="29591"/>
                  </a:lnTo>
                  <a:lnTo>
                    <a:pt x="96393" y="27178"/>
                  </a:lnTo>
                  <a:lnTo>
                    <a:pt x="96393" y="22098"/>
                  </a:lnTo>
                  <a:lnTo>
                    <a:pt x="96393" y="21209"/>
                  </a:lnTo>
                  <a:close/>
                </a:path>
                <a:path w="708025" h="132079">
                  <a:moveTo>
                    <a:pt x="172974" y="83058"/>
                  </a:moveTo>
                  <a:lnTo>
                    <a:pt x="172351" y="75031"/>
                  </a:lnTo>
                  <a:lnTo>
                    <a:pt x="170497" y="67881"/>
                  </a:lnTo>
                  <a:lnTo>
                    <a:pt x="167398" y="61595"/>
                  </a:lnTo>
                  <a:lnTo>
                    <a:pt x="166890" y="60960"/>
                  </a:lnTo>
                  <a:lnTo>
                    <a:pt x="163068" y="56134"/>
                  </a:lnTo>
                  <a:lnTo>
                    <a:pt x="157581" y="51790"/>
                  </a:lnTo>
                  <a:lnTo>
                    <a:pt x="153492" y="49771"/>
                  </a:lnTo>
                  <a:lnTo>
                    <a:pt x="153492" y="83058"/>
                  </a:lnTo>
                  <a:lnTo>
                    <a:pt x="153441" y="84328"/>
                  </a:lnTo>
                  <a:lnTo>
                    <a:pt x="152400" y="93611"/>
                  </a:lnTo>
                  <a:lnTo>
                    <a:pt x="148983" y="100876"/>
                  </a:lnTo>
                  <a:lnTo>
                    <a:pt x="143306" y="105232"/>
                  </a:lnTo>
                  <a:lnTo>
                    <a:pt x="135382" y="106680"/>
                  </a:lnTo>
                  <a:lnTo>
                    <a:pt x="127139" y="105257"/>
                  </a:lnTo>
                  <a:lnTo>
                    <a:pt x="121259" y="100990"/>
                  </a:lnTo>
                  <a:lnTo>
                    <a:pt x="117754" y="93878"/>
                  </a:lnTo>
                  <a:lnTo>
                    <a:pt x="116624" y="84328"/>
                  </a:lnTo>
                  <a:lnTo>
                    <a:pt x="116586" y="76835"/>
                  </a:lnTo>
                  <a:lnTo>
                    <a:pt x="118237" y="71247"/>
                  </a:lnTo>
                  <a:lnTo>
                    <a:pt x="121539" y="67056"/>
                  </a:lnTo>
                  <a:lnTo>
                    <a:pt x="124828" y="62992"/>
                  </a:lnTo>
                  <a:lnTo>
                    <a:pt x="129413" y="60960"/>
                  </a:lnTo>
                  <a:lnTo>
                    <a:pt x="135382" y="60960"/>
                  </a:lnTo>
                  <a:lnTo>
                    <a:pt x="143306" y="62369"/>
                  </a:lnTo>
                  <a:lnTo>
                    <a:pt x="148983" y="66586"/>
                  </a:lnTo>
                  <a:lnTo>
                    <a:pt x="152400" y="73609"/>
                  </a:lnTo>
                  <a:lnTo>
                    <a:pt x="153492" y="83058"/>
                  </a:lnTo>
                  <a:lnTo>
                    <a:pt x="153492" y="49771"/>
                  </a:lnTo>
                  <a:lnTo>
                    <a:pt x="151231" y="48641"/>
                  </a:lnTo>
                  <a:lnTo>
                    <a:pt x="144005" y="46748"/>
                  </a:lnTo>
                  <a:lnTo>
                    <a:pt x="135890" y="46101"/>
                  </a:lnTo>
                  <a:lnTo>
                    <a:pt x="127406" y="46748"/>
                  </a:lnTo>
                  <a:lnTo>
                    <a:pt x="97917" y="75946"/>
                  </a:lnTo>
                  <a:lnTo>
                    <a:pt x="97282" y="84328"/>
                  </a:lnTo>
                  <a:lnTo>
                    <a:pt x="97904" y="92405"/>
                  </a:lnTo>
                  <a:lnTo>
                    <a:pt x="126593" y="120929"/>
                  </a:lnTo>
                  <a:lnTo>
                    <a:pt x="134747" y="121539"/>
                  </a:lnTo>
                  <a:lnTo>
                    <a:pt x="143129" y="120904"/>
                  </a:lnTo>
                  <a:lnTo>
                    <a:pt x="150571" y="118960"/>
                  </a:lnTo>
                  <a:lnTo>
                    <a:pt x="157086" y="115709"/>
                  </a:lnTo>
                  <a:lnTo>
                    <a:pt x="162687" y="111125"/>
                  </a:lnTo>
                  <a:lnTo>
                    <a:pt x="166166" y="106680"/>
                  </a:lnTo>
                  <a:lnTo>
                    <a:pt x="167182" y="105384"/>
                  </a:lnTo>
                  <a:lnTo>
                    <a:pt x="170395" y="98806"/>
                  </a:lnTo>
                  <a:lnTo>
                    <a:pt x="172326" y="91376"/>
                  </a:lnTo>
                  <a:lnTo>
                    <a:pt x="172974" y="83058"/>
                  </a:lnTo>
                  <a:close/>
                </a:path>
                <a:path w="708025" h="132079">
                  <a:moveTo>
                    <a:pt x="226949" y="94742"/>
                  </a:moveTo>
                  <a:lnTo>
                    <a:pt x="195834" y="73279"/>
                  </a:lnTo>
                  <a:lnTo>
                    <a:pt x="192786" y="70485"/>
                  </a:lnTo>
                  <a:lnTo>
                    <a:pt x="192786" y="64643"/>
                  </a:lnTo>
                  <a:lnTo>
                    <a:pt x="193929" y="62992"/>
                  </a:lnTo>
                  <a:lnTo>
                    <a:pt x="196088" y="61595"/>
                  </a:lnTo>
                  <a:lnTo>
                    <a:pt x="198120" y="60325"/>
                  </a:lnTo>
                  <a:lnTo>
                    <a:pt x="201041" y="59563"/>
                  </a:lnTo>
                  <a:lnTo>
                    <a:pt x="211201" y="59563"/>
                  </a:lnTo>
                  <a:lnTo>
                    <a:pt x="217297" y="61341"/>
                  </a:lnTo>
                  <a:lnTo>
                    <a:pt x="222885" y="64643"/>
                  </a:lnTo>
                  <a:lnTo>
                    <a:pt x="222885" y="59563"/>
                  </a:lnTo>
                  <a:lnTo>
                    <a:pt x="222885" y="49022"/>
                  </a:lnTo>
                  <a:lnTo>
                    <a:pt x="216789" y="47117"/>
                  </a:lnTo>
                  <a:lnTo>
                    <a:pt x="210566" y="46101"/>
                  </a:lnTo>
                  <a:lnTo>
                    <a:pt x="195453" y="46101"/>
                  </a:lnTo>
                  <a:lnTo>
                    <a:pt x="188087" y="48133"/>
                  </a:lnTo>
                  <a:lnTo>
                    <a:pt x="182499" y="52070"/>
                  </a:lnTo>
                  <a:lnTo>
                    <a:pt x="176784" y="56007"/>
                  </a:lnTo>
                  <a:lnTo>
                    <a:pt x="174053" y="61341"/>
                  </a:lnTo>
                  <a:lnTo>
                    <a:pt x="173990" y="73660"/>
                  </a:lnTo>
                  <a:lnTo>
                    <a:pt x="175387" y="77978"/>
                  </a:lnTo>
                  <a:lnTo>
                    <a:pt x="180975" y="84582"/>
                  </a:lnTo>
                  <a:lnTo>
                    <a:pt x="187452" y="88011"/>
                  </a:lnTo>
                  <a:lnTo>
                    <a:pt x="204851" y="93980"/>
                  </a:lnTo>
                  <a:lnTo>
                    <a:pt x="208407" y="96901"/>
                  </a:lnTo>
                  <a:lnTo>
                    <a:pt x="208407" y="105537"/>
                  </a:lnTo>
                  <a:lnTo>
                    <a:pt x="203962" y="108077"/>
                  </a:lnTo>
                  <a:lnTo>
                    <a:pt x="188087" y="108077"/>
                  </a:lnTo>
                  <a:lnTo>
                    <a:pt x="181102" y="105791"/>
                  </a:lnTo>
                  <a:lnTo>
                    <a:pt x="173863" y="101346"/>
                  </a:lnTo>
                  <a:lnTo>
                    <a:pt x="173863" y="117729"/>
                  </a:lnTo>
                  <a:lnTo>
                    <a:pt x="180086" y="120269"/>
                  </a:lnTo>
                  <a:lnTo>
                    <a:pt x="187071" y="121539"/>
                  </a:lnTo>
                  <a:lnTo>
                    <a:pt x="204724" y="121539"/>
                  </a:lnTo>
                  <a:lnTo>
                    <a:pt x="212344" y="119634"/>
                  </a:lnTo>
                  <a:lnTo>
                    <a:pt x="224028" y="111506"/>
                  </a:lnTo>
                  <a:lnTo>
                    <a:pt x="225818" y="108077"/>
                  </a:lnTo>
                  <a:lnTo>
                    <a:pt x="226949" y="105918"/>
                  </a:lnTo>
                  <a:lnTo>
                    <a:pt x="226949" y="94742"/>
                  </a:lnTo>
                  <a:close/>
                </a:path>
                <a:path w="708025" h="132079">
                  <a:moveTo>
                    <a:pt x="296545" y="119761"/>
                  </a:moveTo>
                  <a:lnTo>
                    <a:pt x="268579" y="84455"/>
                  </a:lnTo>
                  <a:lnTo>
                    <a:pt x="266573" y="81915"/>
                  </a:lnTo>
                  <a:lnTo>
                    <a:pt x="267296" y="81026"/>
                  </a:lnTo>
                  <a:lnTo>
                    <a:pt x="294513" y="47879"/>
                  </a:lnTo>
                  <a:lnTo>
                    <a:pt x="271526" y="47879"/>
                  </a:lnTo>
                  <a:lnTo>
                    <a:pt x="247396" y="81026"/>
                  </a:lnTo>
                  <a:lnTo>
                    <a:pt x="247269" y="81026"/>
                  </a:lnTo>
                  <a:lnTo>
                    <a:pt x="247269" y="13335"/>
                  </a:lnTo>
                  <a:lnTo>
                    <a:pt x="228092" y="13335"/>
                  </a:lnTo>
                  <a:lnTo>
                    <a:pt x="228092" y="119761"/>
                  </a:lnTo>
                  <a:lnTo>
                    <a:pt x="247269" y="119761"/>
                  </a:lnTo>
                  <a:lnTo>
                    <a:pt x="247269" y="84455"/>
                  </a:lnTo>
                  <a:lnTo>
                    <a:pt x="247396" y="84455"/>
                  </a:lnTo>
                  <a:lnTo>
                    <a:pt x="272923" y="119761"/>
                  </a:lnTo>
                  <a:lnTo>
                    <a:pt x="296545" y="119761"/>
                  </a:lnTo>
                  <a:close/>
                </a:path>
                <a:path w="708025" h="132079">
                  <a:moveTo>
                    <a:pt x="447548" y="58928"/>
                  </a:moveTo>
                  <a:lnTo>
                    <a:pt x="411734" y="41656"/>
                  </a:lnTo>
                  <a:lnTo>
                    <a:pt x="399034" y="18415"/>
                  </a:lnTo>
                  <a:lnTo>
                    <a:pt x="399034" y="8636"/>
                  </a:lnTo>
                  <a:lnTo>
                    <a:pt x="381635" y="8636"/>
                  </a:lnTo>
                  <a:lnTo>
                    <a:pt x="381635" y="18415"/>
                  </a:lnTo>
                  <a:lnTo>
                    <a:pt x="380847" y="24091"/>
                  </a:lnTo>
                  <a:lnTo>
                    <a:pt x="353618" y="52057"/>
                  </a:lnTo>
                  <a:lnTo>
                    <a:pt x="332867" y="58928"/>
                  </a:lnTo>
                  <a:lnTo>
                    <a:pt x="342900" y="72263"/>
                  </a:lnTo>
                  <a:lnTo>
                    <a:pt x="381889" y="50507"/>
                  </a:lnTo>
                  <a:lnTo>
                    <a:pt x="390271" y="40767"/>
                  </a:lnTo>
                  <a:lnTo>
                    <a:pt x="394081" y="45567"/>
                  </a:lnTo>
                  <a:lnTo>
                    <a:pt x="430631" y="69761"/>
                  </a:lnTo>
                  <a:lnTo>
                    <a:pt x="437642" y="72136"/>
                  </a:lnTo>
                  <a:lnTo>
                    <a:pt x="447548" y="58928"/>
                  </a:lnTo>
                  <a:close/>
                </a:path>
                <a:path w="708025" h="132079">
                  <a:moveTo>
                    <a:pt x="451612" y="98425"/>
                  </a:moveTo>
                  <a:lnTo>
                    <a:pt x="329057" y="98425"/>
                  </a:lnTo>
                  <a:lnTo>
                    <a:pt x="329057" y="112522"/>
                  </a:lnTo>
                  <a:lnTo>
                    <a:pt x="451612" y="112522"/>
                  </a:lnTo>
                  <a:lnTo>
                    <a:pt x="451612" y="98425"/>
                  </a:lnTo>
                  <a:close/>
                </a:path>
                <a:path w="708025" h="132079">
                  <a:moveTo>
                    <a:pt x="527558" y="11303"/>
                  </a:moveTo>
                  <a:lnTo>
                    <a:pt x="510667" y="11303"/>
                  </a:lnTo>
                  <a:lnTo>
                    <a:pt x="510667" y="25654"/>
                  </a:lnTo>
                  <a:lnTo>
                    <a:pt x="510667" y="80518"/>
                  </a:lnTo>
                  <a:lnTo>
                    <a:pt x="480822" y="80518"/>
                  </a:lnTo>
                  <a:lnTo>
                    <a:pt x="480822" y="25654"/>
                  </a:lnTo>
                  <a:lnTo>
                    <a:pt x="510667" y="25654"/>
                  </a:lnTo>
                  <a:lnTo>
                    <a:pt x="510667" y="11303"/>
                  </a:lnTo>
                  <a:lnTo>
                    <a:pt x="463677" y="11303"/>
                  </a:lnTo>
                  <a:lnTo>
                    <a:pt x="463677" y="94996"/>
                  </a:lnTo>
                  <a:lnTo>
                    <a:pt x="527558" y="94996"/>
                  </a:lnTo>
                  <a:lnTo>
                    <a:pt x="527558" y="80518"/>
                  </a:lnTo>
                  <a:lnTo>
                    <a:pt x="527558" y="25654"/>
                  </a:lnTo>
                  <a:lnTo>
                    <a:pt x="527558" y="11303"/>
                  </a:lnTo>
                  <a:close/>
                </a:path>
                <a:path w="708025" h="132079">
                  <a:moveTo>
                    <a:pt x="584200" y="50800"/>
                  </a:moveTo>
                  <a:lnTo>
                    <a:pt x="563499" y="50800"/>
                  </a:lnTo>
                  <a:lnTo>
                    <a:pt x="563499" y="0"/>
                  </a:lnTo>
                  <a:lnTo>
                    <a:pt x="546481" y="0"/>
                  </a:lnTo>
                  <a:lnTo>
                    <a:pt x="546481" y="132080"/>
                  </a:lnTo>
                  <a:lnTo>
                    <a:pt x="563499" y="132080"/>
                  </a:lnTo>
                  <a:lnTo>
                    <a:pt x="563499" y="65278"/>
                  </a:lnTo>
                  <a:lnTo>
                    <a:pt x="584200" y="65278"/>
                  </a:lnTo>
                  <a:lnTo>
                    <a:pt x="584200" y="50800"/>
                  </a:lnTo>
                  <a:close/>
                </a:path>
                <a:path w="708025" h="132079">
                  <a:moveTo>
                    <a:pt x="692277" y="64516"/>
                  </a:moveTo>
                  <a:lnTo>
                    <a:pt x="620395" y="64516"/>
                  </a:lnTo>
                  <a:lnTo>
                    <a:pt x="620395" y="52070"/>
                  </a:lnTo>
                  <a:lnTo>
                    <a:pt x="686308" y="52070"/>
                  </a:lnTo>
                  <a:lnTo>
                    <a:pt x="686308" y="37973"/>
                  </a:lnTo>
                  <a:lnTo>
                    <a:pt x="620395" y="37973"/>
                  </a:lnTo>
                  <a:lnTo>
                    <a:pt x="620395" y="25908"/>
                  </a:lnTo>
                  <a:lnTo>
                    <a:pt x="690118" y="25908"/>
                  </a:lnTo>
                  <a:lnTo>
                    <a:pt x="690118" y="11684"/>
                  </a:lnTo>
                  <a:lnTo>
                    <a:pt x="603123" y="11684"/>
                  </a:lnTo>
                  <a:lnTo>
                    <a:pt x="603123" y="78740"/>
                  </a:lnTo>
                  <a:lnTo>
                    <a:pt x="692277" y="78740"/>
                  </a:lnTo>
                  <a:lnTo>
                    <a:pt x="692277" y="64516"/>
                  </a:lnTo>
                  <a:close/>
                </a:path>
                <a:path w="708025" h="132079">
                  <a:moveTo>
                    <a:pt x="707644" y="100203"/>
                  </a:moveTo>
                  <a:lnTo>
                    <a:pt x="585089" y="100203"/>
                  </a:lnTo>
                  <a:lnTo>
                    <a:pt x="585089" y="114427"/>
                  </a:lnTo>
                  <a:lnTo>
                    <a:pt x="707644" y="114427"/>
                  </a:lnTo>
                  <a:lnTo>
                    <a:pt x="707644" y="10020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0" name="object 3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944747" y="3279394"/>
              <a:ext cx="236981" cy="132079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4231132" y="3277615"/>
              <a:ext cx="370205" cy="133985"/>
            </a:xfrm>
            <a:custGeom>
              <a:avLst/>
              <a:gdLst/>
              <a:ahLst/>
              <a:cxnLst/>
              <a:rect l="l" t="t" r="r" b="b"/>
              <a:pathLst>
                <a:path w="370204" h="133985">
                  <a:moveTo>
                    <a:pt x="244220" y="84074"/>
                  </a:moveTo>
                  <a:lnTo>
                    <a:pt x="156209" y="84074"/>
                  </a:lnTo>
                  <a:lnTo>
                    <a:pt x="156209" y="98551"/>
                  </a:lnTo>
                  <a:lnTo>
                    <a:pt x="227075" y="98551"/>
                  </a:lnTo>
                  <a:lnTo>
                    <a:pt x="227075" y="133858"/>
                  </a:lnTo>
                  <a:lnTo>
                    <a:pt x="244220" y="133858"/>
                  </a:lnTo>
                  <a:lnTo>
                    <a:pt x="244220" y="84074"/>
                  </a:lnTo>
                  <a:close/>
                </a:path>
                <a:path w="370204" h="133985">
                  <a:moveTo>
                    <a:pt x="332739" y="13462"/>
                  </a:moveTo>
                  <a:lnTo>
                    <a:pt x="267969" y="13462"/>
                  </a:lnTo>
                  <a:lnTo>
                    <a:pt x="267969" y="27939"/>
                  </a:lnTo>
                  <a:lnTo>
                    <a:pt x="314451" y="27939"/>
                  </a:lnTo>
                  <a:lnTo>
                    <a:pt x="311977" y="38300"/>
                  </a:lnTo>
                  <a:lnTo>
                    <a:pt x="287579" y="75241"/>
                  </a:lnTo>
                  <a:lnTo>
                    <a:pt x="259968" y="92583"/>
                  </a:lnTo>
                  <a:lnTo>
                    <a:pt x="273176" y="105029"/>
                  </a:lnTo>
                  <a:lnTo>
                    <a:pt x="308163" y="77114"/>
                  </a:lnTo>
                  <a:lnTo>
                    <a:pt x="328453" y="40703"/>
                  </a:lnTo>
                  <a:lnTo>
                    <a:pt x="331525" y="27368"/>
                  </a:lnTo>
                  <a:lnTo>
                    <a:pt x="332739" y="13462"/>
                  </a:lnTo>
                  <a:close/>
                </a:path>
                <a:path w="370204" h="133985">
                  <a:moveTo>
                    <a:pt x="91312" y="4572"/>
                  </a:moveTo>
                  <a:lnTo>
                    <a:pt x="74421" y="4572"/>
                  </a:lnTo>
                  <a:lnTo>
                    <a:pt x="74421" y="43307"/>
                  </a:lnTo>
                  <a:lnTo>
                    <a:pt x="55371" y="43307"/>
                  </a:lnTo>
                  <a:lnTo>
                    <a:pt x="55371" y="57785"/>
                  </a:lnTo>
                  <a:lnTo>
                    <a:pt x="74421" y="57785"/>
                  </a:lnTo>
                  <a:lnTo>
                    <a:pt x="74421" y="130048"/>
                  </a:lnTo>
                  <a:lnTo>
                    <a:pt x="91312" y="130048"/>
                  </a:lnTo>
                  <a:lnTo>
                    <a:pt x="91312" y="4572"/>
                  </a:lnTo>
                  <a:close/>
                </a:path>
                <a:path w="370204" h="133985">
                  <a:moveTo>
                    <a:pt x="44576" y="10795"/>
                  </a:moveTo>
                  <a:lnTo>
                    <a:pt x="28193" y="10795"/>
                  </a:lnTo>
                  <a:lnTo>
                    <a:pt x="28153" y="41783"/>
                  </a:lnTo>
                  <a:lnTo>
                    <a:pt x="26431" y="58092"/>
                  </a:lnTo>
                  <a:lnTo>
                    <a:pt x="21145" y="72532"/>
                  </a:lnTo>
                  <a:lnTo>
                    <a:pt x="12334" y="84710"/>
                  </a:lnTo>
                  <a:lnTo>
                    <a:pt x="0" y="94614"/>
                  </a:lnTo>
                  <a:lnTo>
                    <a:pt x="12318" y="105791"/>
                  </a:lnTo>
                  <a:lnTo>
                    <a:pt x="36448" y="75692"/>
                  </a:lnTo>
                  <a:lnTo>
                    <a:pt x="54989" y="75692"/>
                  </a:lnTo>
                  <a:lnTo>
                    <a:pt x="50895" y="69913"/>
                  </a:lnTo>
                  <a:lnTo>
                    <a:pt x="46152" y="56812"/>
                  </a:lnTo>
                  <a:lnTo>
                    <a:pt x="44576" y="41783"/>
                  </a:lnTo>
                  <a:lnTo>
                    <a:pt x="44576" y="10795"/>
                  </a:lnTo>
                  <a:close/>
                </a:path>
                <a:path w="370204" h="133985">
                  <a:moveTo>
                    <a:pt x="54989" y="75692"/>
                  </a:moveTo>
                  <a:lnTo>
                    <a:pt x="36448" y="75692"/>
                  </a:lnTo>
                  <a:lnTo>
                    <a:pt x="40427" y="82859"/>
                  </a:lnTo>
                  <a:lnTo>
                    <a:pt x="45323" y="89693"/>
                  </a:lnTo>
                  <a:lnTo>
                    <a:pt x="51147" y="96194"/>
                  </a:lnTo>
                  <a:lnTo>
                    <a:pt x="57912" y="102362"/>
                  </a:lnTo>
                  <a:lnTo>
                    <a:pt x="69976" y="90424"/>
                  </a:lnTo>
                  <a:lnTo>
                    <a:pt x="58828" y="81109"/>
                  </a:lnTo>
                  <a:lnTo>
                    <a:pt x="54989" y="75692"/>
                  </a:lnTo>
                  <a:close/>
                </a:path>
                <a:path w="370204" h="133985">
                  <a:moveTo>
                    <a:pt x="369696" y="1778"/>
                  </a:moveTo>
                  <a:lnTo>
                    <a:pt x="352932" y="1778"/>
                  </a:lnTo>
                  <a:lnTo>
                    <a:pt x="352932" y="133858"/>
                  </a:lnTo>
                  <a:lnTo>
                    <a:pt x="369696" y="133858"/>
                  </a:lnTo>
                  <a:lnTo>
                    <a:pt x="369696" y="1778"/>
                  </a:lnTo>
                  <a:close/>
                </a:path>
                <a:path w="370204" h="133985">
                  <a:moveTo>
                    <a:pt x="182752" y="28321"/>
                  </a:moveTo>
                  <a:lnTo>
                    <a:pt x="165353" y="28321"/>
                  </a:lnTo>
                  <a:lnTo>
                    <a:pt x="165353" y="38862"/>
                  </a:lnTo>
                  <a:lnTo>
                    <a:pt x="162432" y="46100"/>
                  </a:lnTo>
                  <a:lnTo>
                    <a:pt x="132714" y="68834"/>
                  </a:lnTo>
                  <a:lnTo>
                    <a:pt x="144271" y="80391"/>
                  </a:lnTo>
                  <a:lnTo>
                    <a:pt x="174370" y="53721"/>
                  </a:lnTo>
                  <a:lnTo>
                    <a:pt x="194894" y="53721"/>
                  </a:lnTo>
                  <a:lnTo>
                    <a:pt x="192785" y="51943"/>
                  </a:lnTo>
                  <a:lnTo>
                    <a:pt x="186054" y="45593"/>
                  </a:lnTo>
                  <a:lnTo>
                    <a:pt x="182814" y="38862"/>
                  </a:lnTo>
                  <a:lnTo>
                    <a:pt x="182752" y="28321"/>
                  </a:lnTo>
                  <a:close/>
                </a:path>
                <a:path w="370204" h="133985">
                  <a:moveTo>
                    <a:pt x="244220" y="1778"/>
                  </a:moveTo>
                  <a:lnTo>
                    <a:pt x="227456" y="1778"/>
                  </a:lnTo>
                  <a:lnTo>
                    <a:pt x="227456" y="36322"/>
                  </a:lnTo>
                  <a:lnTo>
                    <a:pt x="202818" y="36322"/>
                  </a:lnTo>
                  <a:lnTo>
                    <a:pt x="202818" y="50419"/>
                  </a:lnTo>
                  <a:lnTo>
                    <a:pt x="227456" y="50419"/>
                  </a:lnTo>
                  <a:lnTo>
                    <a:pt x="227456" y="78486"/>
                  </a:lnTo>
                  <a:lnTo>
                    <a:pt x="244220" y="78486"/>
                  </a:lnTo>
                  <a:lnTo>
                    <a:pt x="244220" y="1778"/>
                  </a:lnTo>
                  <a:close/>
                </a:path>
                <a:path w="370204" h="133985">
                  <a:moveTo>
                    <a:pt x="194894" y="53721"/>
                  </a:moveTo>
                  <a:lnTo>
                    <a:pt x="174370" y="53721"/>
                  </a:lnTo>
                  <a:lnTo>
                    <a:pt x="177418" y="58038"/>
                  </a:lnTo>
                  <a:lnTo>
                    <a:pt x="181990" y="62357"/>
                  </a:lnTo>
                  <a:lnTo>
                    <a:pt x="188087" y="66929"/>
                  </a:lnTo>
                  <a:lnTo>
                    <a:pt x="194055" y="71628"/>
                  </a:lnTo>
                  <a:lnTo>
                    <a:pt x="199897" y="74930"/>
                  </a:lnTo>
                  <a:lnTo>
                    <a:pt x="205358" y="77088"/>
                  </a:lnTo>
                  <a:lnTo>
                    <a:pt x="215518" y="64262"/>
                  </a:lnTo>
                  <a:lnTo>
                    <a:pt x="209305" y="62426"/>
                  </a:lnTo>
                  <a:lnTo>
                    <a:pt x="203438" y="59769"/>
                  </a:lnTo>
                  <a:lnTo>
                    <a:pt x="197927" y="56278"/>
                  </a:lnTo>
                  <a:lnTo>
                    <a:pt x="194894" y="53721"/>
                  </a:lnTo>
                  <a:close/>
                </a:path>
                <a:path w="370204" h="133985">
                  <a:moveTo>
                    <a:pt x="211708" y="14350"/>
                  </a:moveTo>
                  <a:lnTo>
                    <a:pt x="136270" y="14350"/>
                  </a:lnTo>
                  <a:lnTo>
                    <a:pt x="136270" y="28321"/>
                  </a:lnTo>
                  <a:lnTo>
                    <a:pt x="211708" y="28321"/>
                  </a:lnTo>
                  <a:lnTo>
                    <a:pt x="211708" y="14350"/>
                  </a:lnTo>
                  <a:close/>
                </a:path>
                <a:path w="370204" h="133985">
                  <a:moveTo>
                    <a:pt x="182752" y="0"/>
                  </a:moveTo>
                  <a:lnTo>
                    <a:pt x="165480" y="0"/>
                  </a:lnTo>
                  <a:lnTo>
                    <a:pt x="165480" y="14350"/>
                  </a:lnTo>
                  <a:lnTo>
                    <a:pt x="182752" y="14350"/>
                  </a:lnTo>
                  <a:lnTo>
                    <a:pt x="182752" y="0"/>
                  </a:lnTo>
                  <a:close/>
                </a:path>
                <a:path w="370204" h="133985">
                  <a:moveTo>
                    <a:pt x="118109" y="1778"/>
                  </a:moveTo>
                  <a:lnTo>
                    <a:pt x="101091" y="1778"/>
                  </a:lnTo>
                  <a:lnTo>
                    <a:pt x="101091" y="133858"/>
                  </a:lnTo>
                  <a:lnTo>
                    <a:pt x="118109" y="133858"/>
                  </a:lnTo>
                  <a:lnTo>
                    <a:pt x="118109" y="177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3037332" y="3561588"/>
              <a:ext cx="1724025" cy="434340"/>
            </a:xfrm>
            <a:custGeom>
              <a:avLst/>
              <a:gdLst/>
              <a:ahLst/>
              <a:cxnLst/>
              <a:rect l="l" t="t" r="r" b="b"/>
              <a:pathLst>
                <a:path w="1724025" h="434339">
                  <a:moveTo>
                    <a:pt x="1631822" y="0"/>
                  </a:moveTo>
                  <a:lnTo>
                    <a:pt x="91820" y="0"/>
                  </a:lnTo>
                  <a:lnTo>
                    <a:pt x="56096" y="7221"/>
                  </a:lnTo>
                  <a:lnTo>
                    <a:pt x="26908" y="26908"/>
                  </a:lnTo>
                  <a:lnTo>
                    <a:pt x="7221" y="56096"/>
                  </a:lnTo>
                  <a:lnTo>
                    <a:pt x="0" y="91820"/>
                  </a:lnTo>
                  <a:lnTo>
                    <a:pt x="0" y="342519"/>
                  </a:lnTo>
                  <a:lnTo>
                    <a:pt x="7221" y="378243"/>
                  </a:lnTo>
                  <a:lnTo>
                    <a:pt x="26908" y="407431"/>
                  </a:lnTo>
                  <a:lnTo>
                    <a:pt x="56096" y="427118"/>
                  </a:lnTo>
                  <a:lnTo>
                    <a:pt x="91820" y="434339"/>
                  </a:lnTo>
                  <a:lnTo>
                    <a:pt x="1631822" y="434339"/>
                  </a:lnTo>
                  <a:lnTo>
                    <a:pt x="1667547" y="427118"/>
                  </a:lnTo>
                  <a:lnTo>
                    <a:pt x="1696735" y="407431"/>
                  </a:lnTo>
                  <a:lnTo>
                    <a:pt x="1716422" y="378243"/>
                  </a:lnTo>
                  <a:lnTo>
                    <a:pt x="1723644" y="342519"/>
                  </a:lnTo>
                  <a:lnTo>
                    <a:pt x="1723644" y="91820"/>
                  </a:lnTo>
                  <a:lnTo>
                    <a:pt x="1716422" y="56096"/>
                  </a:lnTo>
                  <a:lnTo>
                    <a:pt x="1696735" y="26908"/>
                  </a:lnTo>
                  <a:lnTo>
                    <a:pt x="1667547" y="7221"/>
                  </a:lnTo>
                  <a:lnTo>
                    <a:pt x="1631822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3037332" y="3561588"/>
              <a:ext cx="1724025" cy="434340"/>
            </a:xfrm>
            <a:custGeom>
              <a:avLst/>
              <a:gdLst/>
              <a:ahLst/>
              <a:cxnLst/>
              <a:rect l="l" t="t" r="r" b="b"/>
              <a:pathLst>
                <a:path w="1724025" h="434339">
                  <a:moveTo>
                    <a:pt x="0" y="91820"/>
                  </a:moveTo>
                  <a:lnTo>
                    <a:pt x="7221" y="56096"/>
                  </a:lnTo>
                  <a:lnTo>
                    <a:pt x="26908" y="26908"/>
                  </a:lnTo>
                  <a:lnTo>
                    <a:pt x="56096" y="7221"/>
                  </a:lnTo>
                  <a:lnTo>
                    <a:pt x="91820" y="0"/>
                  </a:lnTo>
                  <a:lnTo>
                    <a:pt x="1631822" y="0"/>
                  </a:lnTo>
                  <a:lnTo>
                    <a:pt x="1667547" y="7221"/>
                  </a:lnTo>
                  <a:lnTo>
                    <a:pt x="1696735" y="26908"/>
                  </a:lnTo>
                  <a:lnTo>
                    <a:pt x="1716422" y="56096"/>
                  </a:lnTo>
                  <a:lnTo>
                    <a:pt x="1723644" y="91820"/>
                  </a:lnTo>
                  <a:lnTo>
                    <a:pt x="1723644" y="342519"/>
                  </a:lnTo>
                  <a:lnTo>
                    <a:pt x="1716422" y="378243"/>
                  </a:lnTo>
                  <a:lnTo>
                    <a:pt x="1696735" y="407431"/>
                  </a:lnTo>
                  <a:lnTo>
                    <a:pt x="1667547" y="427118"/>
                  </a:lnTo>
                  <a:lnTo>
                    <a:pt x="1631822" y="434339"/>
                  </a:lnTo>
                  <a:lnTo>
                    <a:pt x="91820" y="434339"/>
                  </a:lnTo>
                  <a:lnTo>
                    <a:pt x="56096" y="427118"/>
                  </a:lnTo>
                  <a:lnTo>
                    <a:pt x="26908" y="407431"/>
                  </a:lnTo>
                  <a:lnTo>
                    <a:pt x="7221" y="378243"/>
                  </a:lnTo>
                  <a:lnTo>
                    <a:pt x="0" y="342519"/>
                  </a:lnTo>
                  <a:lnTo>
                    <a:pt x="0" y="91820"/>
                  </a:lnTo>
                  <a:close/>
                </a:path>
              </a:pathLst>
            </a:custGeom>
            <a:ln w="12700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3188081" y="3718178"/>
              <a:ext cx="1431925" cy="121285"/>
            </a:xfrm>
            <a:custGeom>
              <a:avLst/>
              <a:gdLst/>
              <a:ahLst/>
              <a:cxnLst/>
              <a:rect l="l" t="t" r="r" b="b"/>
              <a:pathLst>
                <a:path w="1431925" h="121285">
                  <a:moveTo>
                    <a:pt x="110617" y="55118"/>
                  </a:moveTo>
                  <a:lnTo>
                    <a:pt x="92202" y="55118"/>
                  </a:lnTo>
                  <a:lnTo>
                    <a:pt x="93179" y="42240"/>
                  </a:lnTo>
                  <a:lnTo>
                    <a:pt x="93853" y="29895"/>
                  </a:lnTo>
                  <a:lnTo>
                    <a:pt x="94234" y="18097"/>
                  </a:lnTo>
                  <a:lnTo>
                    <a:pt x="94348" y="6858"/>
                  </a:lnTo>
                  <a:lnTo>
                    <a:pt x="16764" y="6858"/>
                  </a:lnTo>
                  <a:lnTo>
                    <a:pt x="16764" y="19939"/>
                  </a:lnTo>
                  <a:lnTo>
                    <a:pt x="78994" y="19939"/>
                  </a:lnTo>
                  <a:lnTo>
                    <a:pt x="78867" y="26847"/>
                  </a:lnTo>
                  <a:lnTo>
                    <a:pt x="78536" y="35013"/>
                  </a:lnTo>
                  <a:lnTo>
                    <a:pt x="78028" y="44424"/>
                  </a:lnTo>
                  <a:lnTo>
                    <a:pt x="77343" y="55118"/>
                  </a:lnTo>
                  <a:lnTo>
                    <a:pt x="0" y="55118"/>
                  </a:lnTo>
                  <a:lnTo>
                    <a:pt x="0" y="68199"/>
                  </a:lnTo>
                  <a:lnTo>
                    <a:pt x="46609" y="68199"/>
                  </a:lnTo>
                  <a:lnTo>
                    <a:pt x="46609" y="120904"/>
                  </a:lnTo>
                  <a:lnTo>
                    <a:pt x="62103" y="120904"/>
                  </a:lnTo>
                  <a:lnTo>
                    <a:pt x="62103" y="68199"/>
                  </a:lnTo>
                  <a:lnTo>
                    <a:pt x="110617" y="68199"/>
                  </a:lnTo>
                  <a:lnTo>
                    <a:pt x="110617" y="55118"/>
                  </a:lnTo>
                  <a:close/>
                </a:path>
                <a:path w="1431925" h="121285">
                  <a:moveTo>
                    <a:pt x="179324" y="8128"/>
                  </a:moveTo>
                  <a:lnTo>
                    <a:pt x="121666" y="8128"/>
                  </a:lnTo>
                  <a:lnTo>
                    <a:pt x="121666" y="21209"/>
                  </a:lnTo>
                  <a:lnTo>
                    <a:pt x="159766" y="21209"/>
                  </a:lnTo>
                  <a:lnTo>
                    <a:pt x="156806" y="27470"/>
                  </a:lnTo>
                  <a:lnTo>
                    <a:pt x="129120" y="53835"/>
                  </a:lnTo>
                  <a:lnTo>
                    <a:pt x="114160" y="59817"/>
                  </a:lnTo>
                  <a:lnTo>
                    <a:pt x="125222" y="71755"/>
                  </a:lnTo>
                  <a:lnTo>
                    <a:pt x="146532" y="59715"/>
                  </a:lnTo>
                  <a:lnTo>
                    <a:pt x="162648" y="45085"/>
                  </a:lnTo>
                  <a:lnTo>
                    <a:pt x="173583" y="27901"/>
                  </a:lnTo>
                  <a:lnTo>
                    <a:pt x="179324" y="8128"/>
                  </a:lnTo>
                  <a:close/>
                </a:path>
                <a:path w="1431925" h="121285">
                  <a:moveTo>
                    <a:pt x="212217" y="89408"/>
                  </a:moveTo>
                  <a:lnTo>
                    <a:pt x="210083" y="85979"/>
                  </a:lnTo>
                  <a:lnTo>
                    <a:pt x="208661" y="83693"/>
                  </a:lnTo>
                  <a:lnTo>
                    <a:pt x="201803" y="79502"/>
                  </a:lnTo>
                  <a:lnTo>
                    <a:pt x="196215" y="76758"/>
                  </a:lnTo>
                  <a:lnTo>
                    <a:pt x="196215" y="96520"/>
                  </a:lnTo>
                  <a:lnTo>
                    <a:pt x="194729" y="101346"/>
                  </a:lnTo>
                  <a:lnTo>
                    <a:pt x="190284" y="104749"/>
                  </a:lnTo>
                  <a:lnTo>
                    <a:pt x="182867" y="106781"/>
                  </a:lnTo>
                  <a:lnTo>
                    <a:pt x="172466" y="107442"/>
                  </a:lnTo>
                  <a:lnTo>
                    <a:pt x="162128" y="106781"/>
                  </a:lnTo>
                  <a:lnTo>
                    <a:pt x="154749" y="104749"/>
                  </a:lnTo>
                  <a:lnTo>
                    <a:pt x="150317" y="101346"/>
                  </a:lnTo>
                  <a:lnTo>
                    <a:pt x="148844" y="96520"/>
                  </a:lnTo>
                  <a:lnTo>
                    <a:pt x="150317" y="91935"/>
                  </a:lnTo>
                  <a:lnTo>
                    <a:pt x="154749" y="88633"/>
                  </a:lnTo>
                  <a:lnTo>
                    <a:pt x="162128" y="86652"/>
                  </a:lnTo>
                  <a:lnTo>
                    <a:pt x="172466" y="85979"/>
                  </a:lnTo>
                  <a:lnTo>
                    <a:pt x="182867" y="86652"/>
                  </a:lnTo>
                  <a:lnTo>
                    <a:pt x="190284" y="88633"/>
                  </a:lnTo>
                  <a:lnTo>
                    <a:pt x="194729" y="91935"/>
                  </a:lnTo>
                  <a:lnTo>
                    <a:pt x="196215" y="96520"/>
                  </a:lnTo>
                  <a:lnTo>
                    <a:pt x="196215" y="76758"/>
                  </a:lnTo>
                  <a:lnTo>
                    <a:pt x="196037" y="76669"/>
                  </a:lnTo>
                  <a:lnTo>
                    <a:pt x="189230" y="74650"/>
                  </a:lnTo>
                  <a:lnTo>
                    <a:pt x="181368" y="73431"/>
                  </a:lnTo>
                  <a:lnTo>
                    <a:pt x="172466" y="73025"/>
                  </a:lnTo>
                  <a:lnTo>
                    <a:pt x="163626" y="73431"/>
                  </a:lnTo>
                  <a:lnTo>
                    <a:pt x="132842" y="89408"/>
                  </a:lnTo>
                  <a:lnTo>
                    <a:pt x="132842" y="103759"/>
                  </a:lnTo>
                  <a:lnTo>
                    <a:pt x="172466" y="120396"/>
                  </a:lnTo>
                  <a:lnTo>
                    <a:pt x="181381" y="119989"/>
                  </a:lnTo>
                  <a:lnTo>
                    <a:pt x="210045" y="107442"/>
                  </a:lnTo>
                  <a:lnTo>
                    <a:pt x="212217" y="103759"/>
                  </a:lnTo>
                  <a:lnTo>
                    <a:pt x="212217" y="89408"/>
                  </a:lnTo>
                  <a:close/>
                </a:path>
                <a:path w="1431925" h="121285">
                  <a:moveTo>
                    <a:pt x="228346" y="30988"/>
                  </a:moveTo>
                  <a:lnTo>
                    <a:pt x="210312" y="30988"/>
                  </a:lnTo>
                  <a:lnTo>
                    <a:pt x="210312" y="1651"/>
                  </a:lnTo>
                  <a:lnTo>
                    <a:pt x="194818" y="1651"/>
                  </a:lnTo>
                  <a:lnTo>
                    <a:pt x="194818" y="71247"/>
                  </a:lnTo>
                  <a:lnTo>
                    <a:pt x="210312" y="71247"/>
                  </a:lnTo>
                  <a:lnTo>
                    <a:pt x="210312" y="43942"/>
                  </a:lnTo>
                  <a:lnTo>
                    <a:pt x="228346" y="43942"/>
                  </a:lnTo>
                  <a:lnTo>
                    <a:pt x="228346" y="30988"/>
                  </a:lnTo>
                  <a:close/>
                </a:path>
                <a:path w="1431925" h="121285">
                  <a:moveTo>
                    <a:pt x="304673" y="57531"/>
                  </a:moveTo>
                  <a:lnTo>
                    <a:pt x="275082" y="26035"/>
                  </a:lnTo>
                  <a:lnTo>
                    <a:pt x="301244" y="26035"/>
                  </a:lnTo>
                  <a:lnTo>
                    <a:pt x="301244" y="13335"/>
                  </a:lnTo>
                  <a:lnTo>
                    <a:pt x="275082" y="13335"/>
                  </a:lnTo>
                  <a:lnTo>
                    <a:pt x="275082" y="0"/>
                  </a:lnTo>
                  <a:lnTo>
                    <a:pt x="259461" y="0"/>
                  </a:lnTo>
                  <a:lnTo>
                    <a:pt x="259461" y="13335"/>
                  </a:lnTo>
                  <a:lnTo>
                    <a:pt x="233172" y="13335"/>
                  </a:lnTo>
                  <a:lnTo>
                    <a:pt x="233172" y="26035"/>
                  </a:lnTo>
                  <a:lnTo>
                    <a:pt x="259334" y="26035"/>
                  </a:lnTo>
                  <a:lnTo>
                    <a:pt x="259334" y="35052"/>
                  </a:lnTo>
                  <a:lnTo>
                    <a:pt x="229870" y="62484"/>
                  </a:lnTo>
                  <a:lnTo>
                    <a:pt x="240411" y="72771"/>
                  </a:lnTo>
                  <a:lnTo>
                    <a:pt x="245491" y="70231"/>
                  </a:lnTo>
                  <a:lnTo>
                    <a:pt x="250825" y="66675"/>
                  </a:lnTo>
                  <a:lnTo>
                    <a:pt x="256032" y="61849"/>
                  </a:lnTo>
                  <a:lnTo>
                    <a:pt x="261366" y="57150"/>
                  </a:lnTo>
                  <a:lnTo>
                    <a:pt x="265176" y="52705"/>
                  </a:lnTo>
                  <a:lnTo>
                    <a:pt x="267589" y="48514"/>
                  </a:lnTo>
                  <a:lnTo>
                    <a:pt x="273850" y="54851"/>
                  </a:lnTo>
                  <a:lnTo>
                    <a:pt x="280631" y="60312"/>
                  </a:lnTo>
                  <a:lnTo>
                    <a:pt x="287947" y="64897"/>
                  </a:lnTo>
                  <a:lnTo>
                    <a:pt x="295783" y="68580"/>
                  </a:lnTo>
                  <a:lnTo>
                    <a:pt x="304673" y="57531"/>
                  </a:lnTo>
                  <a:close/>
                </a:path>
                <a:path w="1431925" h="121285">
                  <a:moveTo>
                    <a:pt x="330454" y="1651"/>
                  </a:moveTo>
                  <a:lnTo>
                    <a:pt x="315214" y="1651"/>
                  </a:lnTo>
                  <a:lnTo>
                    <a:pt x="315214" y="32893"/>
                  </a:lnTo>
                  <a:lnTo>
                    <a:pt x="293624" y="32893"/>
                  </a:lnTo>
                  <a:lnTo>
                    <a:pt x="293624" y="45593"/>
                  </a:lnTo>
                  <a:lnTo>
                    <a:pt x="315214" y="45593"/>
                  </a:lnTo>
                  <a:lnTo>
                    <a:pt x="315214" y="71120"/>
                  </a:lnTo>
                  <a:lnTo>
                    <a:pt x="330454" y="71120"/>
                  </a:lnTo>
                  <a:lnTo>
                    <a:pt x="330454" y="1651"/>
                  </a:lnTo>
                  <a:close/>
                </a:path>
                <a:path w="1431925" h="121285">
                  <a:moveTo>
                    <a:pt x="332359" y="103886"/>
                  </a:moveTo>
                  <a:lnTo>
                    <a:pt x="316611" y="76390"/>
                  </a:lnTo>
                  <a:lnTo>
                    <a:pt x="316611" y="99949"/>
                  </a:lnTo>
                  <a:lnTo>
                    <a:pt x="314706" y="102743"/>
                  </a:lnTo>
                  <a:lnTo>
                    <a:pt x="310769" y="104648"/>
                  </a:lnTo>
                  <a:lnTo>
                    <a:pt x="306832" y="106680"/>
                  </a:lnTo>
                  <a:lnTo>
                    <a:pt x="300863" y="107696"/>
                  </a:lnTo>
                  <a:lnTo>
                    <a:pt x="285115" y="107696"/>
                  </a:lnTo>
                  <a:lnTo>
                    <a:pt x="279273" y="106680"/>
                  </a:lnTo>
                  <a:lnTo>
                    <a:pt x="271399" y="102616"/>
                  </a:lnTo>
                  <a:lnTo>
                    <a:pt x="269494" y="99949"/>
                  </a:lnTo>
                  <a:lnTo>
                    <a:pt x="269494" y="92964"/>
                  </a:lnTo>
                  <a:lnTo>
                    <a:pt x="271399" y="90297"/>
                  </a:lnTo>
                  <a:lnTo>
                    <a:pt x="279273" y="86233"/>
                  </a:lnTo>
                  <a:lnTo>
                    <a:pt x="285115" y="85217"/>
                  </a:lnTo>
                  <a:lnTo>
                    <a:pt x="300863" y="85217"/>
                  </a:lnTo>
                  <a:lnTo>
                    <a:pt x="306832" y="86233"/>
                  </a:lnTo>
                  <a:lnTo>
                    <a:pt x="314706" y="90297"/>
                  </a:lnTo>
                  <a:lnTo>
                    <a:pt x="316522" y="92964"/>
                  </a:lnTo>
                  <a:lnTo>
                    <a:pt x="316611" y="99949"/>
                  </a:lnTo>
                  <a:lnTo>
                    <a:pt x="316611" y="76390"/>
                  </a:lnTo>
                  <a:lnTo>
                    <a:pt x="316255" y="76200"/>
                  </a:lnTo>
                  <a:lnTo>
                    <a:pt x="309511" y="74091"/>
                  </a:lnTo>
                  <a:lnTo>
                    <a:pt x="301701" y="72821"/>
                  </a:lnTo>
                  <a:lnTo>
                    <a:pt x="292989" y="72390"/>
                  </a:lnTo>
                  <a:lnTo>
                    <a:pt x="284238" y="72821"/>
                  </a:lnTo>
                  <a:lnTo>
                    <a:pt x="253873" y="89281"/>
                  </a:lnTo>
                  <a:lnTo>
                    <a:pt x="253936" y="103886"/>
                  </a:lnTo>
                  <a:lnTo>
                    <a:pt x="292989" y="120523"/>
                  </a:lnTo>
                  <a:lnTo>
                    <a:pt x="301790" y="120129"/>
                  </a:lnTo>
                  <a:lnTo>
                    <a:pt x="330111" y="107696"/>
                  </a:lnTo>
                  <a:lnTo>
                    <a:pt x="332359" y="103886"/>
                  </a:lnTo>
                  <a:close/>
                </a:path>
                <a:path w="1431925" h="121285">
                  <a:moveTo>
                    <a:pt x="408686" y="5080"/>
                  </a:moveTo>
                  <a:lnTo>
                    <a:pt x="351536" y="5080"/>
                  </a:lnTo>
                  <a:lnTo>
                    <a:pt x="351536" y="18161"/>
                  </a:lnTo>
                  <a:lnTo>
                    <a:pt x="389382" y="18161"/>
                  </a:lnTo>
                  <a:lnTo>
                    <a:pt x="385775" y="24549"/>
                  </a:lnTo>
                  <a:lnTo>
                    <a:pt x="350164" y="49276"/>
                  </a:lnTo>
                  <a:lnTo>
                    <a:pt x="344170" y="50800"/>
                  </a:lnTo>
                  <a:lnTo>
                    <a:pt x="354203" y="63119"/>
                  </a:lnTo>
                  <a:lnTo>
                    <a:pt x="375958" y="52857"/>
                  </a:lnTo>
                  <a:lnTo>
                    <a:pt x="392303" y="39776"/>
                  </a:lnTo>
                  <a:lnTo>
                    <a:pt x="403199" y="23850"/>
                  </a:lnTo>
                  <a:lnTo>
                    <a:pt x="408686" y="5080"/>
                  </a:lnTo>
                  <a:close/>
                </a:path>
                <a:path w="1431925" h="121285">
                  <a:moveTo>
                    <a:pt x="444881" y="1651"/>
                  </a:moveTo>
                  <a:lnTo>
                    <a:pt x="429641" y="1651"/>
                  </a:lnTo>
                  <a:lnTo>
                    <a:pt x="429641" y="17399"/>
                  </a:lnTo>
                  <a:lnTo>
                    <a:pt x="406781" y="17399"/>
                  </a:lnTo>
                  <a:lnTo>
                    <a:pt x="406781" y="29464"/>
                  </a:lnTo>
                  <a:lnTo>
                    <a:pt x="429641" y="29464"/>
                  </a:lnTo>
                  <a:lnTo>
                    <a:pt x="429641" y="40259"/>
                  </a:lnTo>
                  <a:lnTo>
                    <a:pt x="403479" y="40259"/>
                  </a:lnTo>
                  <a:lnTo>
                    <a:pt x="403479" y="52324"/>
                  </a:lnTo>
                  <a:lnTo>
                    <a:pt x="429641" y="52324"/>
                  </a:lnTo>
                  <a:lnTo>
                    <a:pt x="429641" y="61595"/>
                  </a:lnTo>
                  <a:lnTo>
                    <a:pt x="444881" y="61595"/>
                  </a:lnTo>
                  <a:lnTo>
                    <a:pt x="444881" y="1651"/>
                  </a:lnTo>
                  <a:close/>
                </a:path>
                <a:path w="1431925" h="121285">
                  <a:moveTo>
                    <a:pt x="447929" y="106426"/>
                  </a:moveTo>
                  <a:lnTo>
                    <a:pt x="383159" y="106426"/>
                  </a:lnTo>
                  <a:lnTo>
                    <a:pt x="383159" y="98425"/>
                  </a:lnTo>
                  <a:lnTo>
                    <a:pt x="444881" y="98425"/>
                  </a:lnTo>
                  <a:lnTo>
                    <a:pt x="444881" y="66167"/>
                  </a:lnTo>
                  <a:lnTo>
                    <a:pt x="367792" y="66167"/>
                  </a:lnTo>
                  <a:lnTo>
                    <a:pt x="367792" y="78994"/>
                  </a:lnTo>
                  <a:lnTo>
                    <a:pt x="429641" y="78994"/>
                  </a:lnTo>
                  <a:lnTo>
                    <a:pt x="429641" y="86741"/>
                  </a:lnTo>
                  <a:lnTo>
                    <a:pt x="367792" y="86741"/>
                  </a:lnTo>
                  <a:lnTo>
                    <a:pt x="367792" y="119253"/>
                  </a:lnTo>
                  <a:lnTo>
                    <a:pt x="447929" y="119253"/>
                  </a:lnTo>
                  <a:lnTo>
                    <a:pt x="447929" y="106426"/>
                  </a:lnTo>
                  <a:close/>
                </a:path>
                <a:path w="1431925" h="121285">
                  <a:moveTo>
                    <a:pt x="558292" y="8001"/>
                  </a:moveTo>
                  <a:lnTo>
                    <a:pt x="496951" y="8001"/>
                  </a:lnTo>
                  <a:lnTo>
                    <a:pt x="496951" y="21082"/>
                  </a:lnTo>
                  <a:lnTo>
                    <a:pt x="542671" y="21082"/>
                  </a:lnTo>
                  <a:lnTo>
                    <a:pt x="542429" y="28854"/>
                  </a:lnTo>
                  <a:lnTo>
                    <a:pt x="542074" y="36169"/>
                  </a:lnTo>
                  <a:lnTo>
                    <a:pt x="541616" y="43053"/>
                  </a:lnTo>
                  <a:lnTo>
                    <a:pt x="541020" y="49530"/>
                  </a:lnTo>
                  <a:lnTo>
                    <a:pt x="556133" y="50927"/>
                  </a:lnTo>
                  <a:lnTo>
                    <a:pt x="557047" y="41605"/>
                  </a:lnTo>
                  <a:lnTo>
                    <a:pt x="557733" y="31330"/>
                  </a:lnTo>
                  <a:lnTo>
                    <a:pt x="558139" y="20129"/>
                  </a:lnTo>
                  <a:lnTo>
                    <a:pt x="558292" y="8001"/>
                  </a:lnTo>
                  <a:close/>
                </a:path>
                <a:path w="1431925" h="121285">
                  <a:moveTo>
                    <a:pt x="567055" y="70104"/>
                  </a:moveTo>
                  <a:lnTo>
                    <a:pt x="566254" y="58928"/>
                  </a:lnTo>
                  <a:lnTo>
                    <a:pt x="566166" y="57531"/>
                  </a:lnTo>
                  <a:lnTo>
                    <a:pt x="559638" y="57912"/>
                  </a:lnTo>
                  <a:lnTo>
                    <a:pt x="551116" y="58280"/>
                  </a:lnTo>
                  <a:lnTo>
                    <a:pt x="528066" y="58928"/>
                  </a:lnTo>
                  <a:lnTo>
                    <a:pt x="528066" y="35433"/>
                  </a:lnTo>
                  <a:lnTo>
                    <a:pt x="512445" y="35433"/>
                  </a:lnTo>
                  <a:lnTo>
                    <a:pt x="512445" y="59055"/>
                  </a:lnTo>
                  <a:lnTo>
                    <a:pt x="507301" y="59156"/>
                  </a:lnTo>
                  <a:lnTo>
                    <a:pt x="486410" y="59309"/>
                  </a:lnTo>
                  <a:lnTo>
                    <a:pt x="487934" y="72263"/>
                  </a:lnTo>
                  <a:lnTo>
                    <a:pt x="508736" y="72148"/>
                  </a:lnTo>
                  <a:lnTo>
                    <a:pt x="528866" y="71767"/>
                  </a:lnTo>
                  <a:lnTo>
                    <a:pt x="548309" y="71094"/>
                  </a:lnTo>
                  <a:lnTo>
                    <a:pt x="567055" y="70104"/>
                  </a:lnTo>
                  <a:close/>
                </a:path>
                <a:path w="1431925" h="121285">
                  <a:moveTo>
                    <a:pt x="588010" y="103759"/>
                  </a:moveTo>
                  <a:lnTo>
                    <a:pt x="521208" y="103759"/>
                  </a:lnTo>
                  <a:lnTo>
                    <a:pt x="521208" y="78867"/>
                  </a:lnTo>
                  <a:lnTo>
                    <a:pt x="505714" y="78867"/>
                  </a:lnTo>
                  <a:lnTo>
                    <a:pt x="505714" y="116840"/>
                  </a:lnTo>
                  <a:lnTo>
                    <a:pt x="588010" y="116840"/>
                  </a:lnTo>
                  <a:lnTo>
                    <a:pt x="588010" y="103759"/>
                  </a:lnTo>
                  <a:close/>
                </a:path>
                <a:path w="1431925" h="121285">
                  <a:moveTo>
                    <a:pt x="604139" y="40640"/>
                  </a:moveTo>
                  <a:lnTo>
                    <a:pt x="586486" y="40640"/>
                  </a:lnTo>
                  <a:lnTo>
                    <a:pt x="586486" y="1651"/>
                  </a:lnTo>
                  <a:lnTo>
                    <a:pt x="570992" y="1651"/>
                  </a:lnTo>
                  <a:lnTo>
                    <a:pt x="570992" y="89154"/>
                  </a:lnTo>
                  <a:lnTo>
                    <a:pt x="586486" y="89154"/>
                  </a:lnTo>
                  <a:lnTo>
                    <a:pt x="586486" y="53848"/>
                  </a:lnTo>
                  <a:lnTo>
                    <a:pt x="604139" y="53848"/>
                  </a:lnTo>
                  <a:lnTo>
                    <a:pt x="604139" y="40640"/>
                  </a:lnTo>
                  <a:close/>
                </a:path>
                <a:path w="1431925" h="121285">
                  <a:moveTo>
                    <a:pt x="678307" y="91948"/>
                  </a:moveTo>
                  <a:lnTo>
                    <a:pt x="676592" y="81419"/>
                  </a:lnTo>
                  <a:lnTo>
                    <a:pt x="676275" y="79375"/>
                  </a:lnTo>
                  <a:lnTo>
                    <a:pt x="669480" y="80378"/>
                  </a:lnTo>
                  <a:lnTo>
                    <a:pt x="658812" y="81064"/>
                  </a:lnTo>
                  <a:lnTo>
                    <a:pt x="644550" y="81419"/>
                  </a:lnTo>
                  <a:lnTo>
                    <a:pt x="644232" y="81419"/>
                  </a:lnTo>
                  <a:lnTo>
                    <a:pt x="625729" y="81407"/>
                  </a:lnTo>
                  <a:lnTo>
                    <a:pt x="625729" y="56896"/>
                  </a:lnTo>
                  <a:lnTo>
                    <a:pt x="668147" y="56896"/>
                  </a:lnTo>
                  <a:lnTo>
                    <a:pt x="668147" y="10922"/>
                  </a:lnTo>
                  <a:lnTo>
                    <a:pt x="610743" y="10922"/>
                  </a:lnTo>
                  <a:lnTo>
                    <a:pt x="610743" y="24003"/>
                  </a:lnTo>
                  <a:lnTo>
                    <a:pt x="652907" y="24003"/>
                  </a:lnTo>
                  <a:lnTo>
                    <a:pt x="652907" y="43942"/>
                  </a:lnTo>
                  <a:lnTo>
                    <a:pt x="610489" y="43942"/>
                  </a:lnTo>
                  <a:lnTo>
                    <a:pt x="610489" y="94234"/>
                  </a:lnTo>
                  <a:lnTo>
                    <a:pt x="651383" y="94132"/>
                  </a:lnTo>
                  <a:lnTo>
                    <a:pt x="657860" y="93980"/>
                  </a:lnTo>
                  <a:lnTo>
                    <a:pt x="664210" y="93726"/>
                  </a:lnTo>
                  <a:lnTo>
                    <a:pt x="671068" y="93091"/>
                  </a:lnTo>
                  <a:lnTo>
                    <a:pt x="678307" y="91948"/>
                  </a:lnTo>
                  <a:close/>
                </a:path>
                <a:path w="1431925" h="121285">
                  <a:moveTo>
                    <a:pt x="703199" y="1651"/>
                  </a:moveTo>
                  <a:lnTo>
                    <a:pt x="687832" y="1651"/>
                  </a:lnTo>
                  <a:lnTo>
                    <a:pt x="687832" y="120904"/>
                  </a:lnTo>
                  <a:lnTo>
                    <a:pt x="703199" y="120904"/>
                  </a:lnTo>
                  <a:lnTo>
                    <a:pt x="703199" y="1651"/>
                  </a:lnTo>
                  <a:close/>
                </a:path>
                <a:path w="1431925" h="121285">
                  <a:moveTo>
                    <a:pt x="814451" y="37465"/>
                  </a:moveTo>
                  <a:lnTo>
                    <a:pt x="749935" y="37465"/>
                  </a:lnTo>
                  <a:lnTo>
                    <a:pt x="749935" y="30607"/>
                  </a:lnTo>
                  <a:lnTo>
                    <a:pt x="811784" y="30607"/>
                  </a:lnTo>
                  <a:lnTo>
                    <a:pt x="811784" y="2413"/>
                  </a:lnTo>
                  <a:lnTo>
                    <a:pt x="734441" y="2413"/>
                  </a:lnTo>
                  <a:lnTo>
                    <a:pt x="734441" y="13589"/>
                  </a:lnTo>
                  <a:lnTo>
                    <a:pt x="796417" y="13589"/>
                  </a:lnTo>
                  <a:lnTo>
                    <a:pt x="796417" y="20320"/>
                  </a:lnTo>
                  <a:lnTo>
                    <a:pt x="734441" y="20320"/>
                  </a:lnTo>
                  <a:lnTo>
                    <a:pt x="734441" y="48514"/>
                  </a:lnTo>
                  <a:lnTo>
                    <a:pt x="814451" y="48514"/>
                  </a:lnTo>
                  <a:lnTo>
                    <a:pt x="814451" y="37465"/>
                  </a:lnTo>
                  <a:close/>
                </a:path>
                <a:path w="1431925" h="121285">
                  <a:moveTo>
                    <a:pt x="814705" y="108458"/>
                  </a:moveTo>
                  <a:lnTo>
                    <a:pt x="749427" y="108458"/>
                  </a:lnTo>
                  <a:lnTo>
                    <a:pt x="749427" y="101219"/>
                  </a:lnTo>
                  <a:lnTo>
                    <a:pt x="812292" y="101219"/>
                  </a:lnTo>
                  <a:lnTo>
                    <a:pt x="812292" y="73025"/>
                  </a:lnTo>
                  <a:lnTo>
                    <a:pt x="734060" y="73025"/>
                  </a:lnTo>
                  <a:lnTo>
                    <a:pt x="734060" y="84201"/>
                  </a:lnTo>
                  <a:lnTo>
                    <a:pt x="796798" y="84201"/>
                  </a:lnTo>
                  <a:lnTo>
                    <a:pt x="796798" y="91186"/>
                  </a:lnTo>
                  <a:lnTo>
                    <a:pt x="734060" y="91186"/>
                  </a:lnTo>
                  <a:lnTo>
                    <a:pt x="734060" y="119634"/>
                  </a:lnTo>
                  <a:lnTo>
                    <a:pt x="814705" y="119634"/>
                  </a:lnTo>
                  <a:lnTo>
                    <a:pt x="814705" y="108458"/>
                  </a:lnTo>
                  <a:close/>
                </a:path>
                <a:path w="1431925" h="121285">
                  <a:moveTo>
                    <a:pt x="828421" y="55118"/>
                  </a:moveTo>
                  <a:lnTo>
                    <a:pt x="717804" y="55118"/>
                  </a:lnTo>
                  <a:lnTo>
                    <a:pt x="717804" y="66167"/>
                  </a:lnTo>
                  <a:lnTo>
                    <a:pt x="828421" y="66167"/>
                  </a:lnTo>
                  <a:lnTo>
                    <a:pt x="828421" y="55118"/>
                  </a:lnTo>
                  <a:close/>
                </a:path>
                <a:path w="1431925" h="121285">
                  <a:moveTo>
                    <a:pt x="924306" y="81661"/>
                  </a:moveTo>
                  <a:lnTo>
                    <a:pt x="914298" y="73279"/>
                  </a:lnTo>
                  <a:lnTo>
                    <a:pt x="910805" y="68326"/>
                  </a:lnTo>
                  <a:lnTo>
                    <a:pt x="907161" y="63169"/>
                  </a:lnTo>
                  <a:lnTo>
                    <a:pt x="902868" y="51320"/>
                  </a:lnTo>
                  <a:lnTo>
                    <a:pt x="901446" y="37719"/>
                  </a:lnTo>
                  <a:lnTo>
                    <a:pt x="901446" y="9779"/>
                  </a:lnTo>
                  <a:lnTo>
                    <a:pt x="886714" y="9779"/>
                  </a:lnTo>
                  <a:lnTo>
                    <a:pt x="885113" y="52476"/>
                  </a:lnTo>
                  <a:lnTo>
                    <a:pt x="861187" y="85471"/>
                  </a:lnTo>
                  <a:lnTo>
                    <a:pt x="872363" y="95504"/>
                  </a:lnTo>
                  <a:lnTo>
                    <a:pt x="876173" y="92710"/>
                  </a:lnTo>
                  <a:lnTo>
                    <a:pt x="880237" y="88519"/>
                  </a:lnTo>
                  <a:lnTo>
                    <a:pt x="884682" y="83058"/>
                  </a:lnTo>
                  <a:lnTo>
                    <a:pt x="889127" y="77724"/>
                  </a:lnTo>
                  <a:lnTo>
                    <a:pt x="892175" y="72771"/>
                  </a:lnTo>
                  <a:lnTo>
                    <a:pt x="894080" y="68326"/>
                  </a:lnTo>
                  <a:lnTo>
                    <a:pt x="897648" y="74828"/>
                  </a:lnTo>
                  <a:lnTo>
                    <a:pt x="902081" y="81000"/>
                  </a:lnTo>
                  <a:lnTo>
                    <a:pt x="907364" y="86829"/>
                  </a:lnTo>
                  <a:lnTo>
                    <a:pt x="913511" y="92329"/>
                  </a:lnTo>
                  <a:lnTo>
                    <a:pt x="924306" y="81661"/>
                  </a:lnTo>
                  <a:close/>
                </a:path>
                <a:path w="1431925" h="121285">
                  <a:moveTo>
                    <a:pt x="943737" y="4064"/>
                  </a:moveTo>
                  <a:lnTo>
                    <a:pt x="928370" y="4064"/>
                  </a:lnTo>
                  <a:lnTo>
                    <a:pt x="928370" y="39116"/>
                  </a:lnTo>
                  <a:lnTo>
                    <a:pt x="911225" y="39116"/>
                  </a:lnTo>
                  <a:lnTo>
                    <a:pt x="911225" y="52197"/>
                  </a:lnTo>
                  <a:lnTo>
                    <a:pt x="928370" y="52197"/>
                  </a:lnTo>
                  <a:lnTo>
                    <a:pt x="928370" y="117348"/>
                  </a:lnTo>
                  <a:lnTo>
                    <a:pt x="943737" y="117348"/>
                  </a:lnTo>
                  <a:lnTo>
                    <a:pt x="943737" y="4064"/>
                  </a:lnTo>
                  <a:close/>
                </a:path>
                <a:path w="1431925" h="121285">
                  <a:moveTo>
                    <a:pt x="967867" y="1651"/>
                  </a:moveTo>
                  <a:lnTo>
                    <a:pt x="952500" y="1651"/>
                  </a:lnTo>
                  <a:lnTo>
                    <a:pt x="952500" y="120904"/>
                  </a:lnTo>
                  <a:lnTo>
                    <a:pt x="967867" y="120904"/>
                  </a:lnTo>
                  <a:lnTo>
                    <a:pt x="967867" y="1651"/>
                  </a:lnTo>
                  <a:close/>
                </a:path>
                <a:path w="1431925" h="121285">
                  <a:moveTo>
                    <a:pt x="1054481" y="58039"/>
                  </a:moveTo>
                  <a:lnTo>
                    <a:pt x="1024890" y="25654"/>
                  </a:lnTo>
                  <a:lnTo>
                    <a:pt x="1051052" y="25654"/>
                  </a:lnTo>
                  <a:lnTo>
                    <a:pt x="1051052" y="12954"/>
                  </a:lnTo>
                  <a:lnTo>
                    <a:pt x="1024890" y="12954"/>
                  </a:lnTo>
                  <a:lnTo>
                    <a:pt x="1024890" y="0"/>
                  </a:lnTo>
                  <a:lnTo>
                    <a:pt x="1009269" y="0"/>
                  </a:lnTo>
                  <a:lnTo>
                    <a:pt x="1009269" y="12954"/>
                  </a:lnTo>
                  <a:lnTo>
                    <a:pt x="982980" y="12954"/>
                  </a:lnTo>
                  <a:lnTo>
                    <a:pt x="982980" y="25654"/>
                  </a:lnTo>
                  <a:lnTo>
                    <a:pt x="1009142" y="25654"/>
                  </a:lnTo>
                  <a:lnTo>
                    <a:pt x="1009142" y="35052"/>
                  </a:lnTo>
                  <a:lnTo>
                    <a:pt x="979678" y="62230"/>
                  </a:lnTo>
                  <a:lnTo>
                    <a:pt x="990219" y="72517"/>
                  </a:lnTo>
                  <a:lnTo>
                    <a:pt x="995299" y="69977"/>
                  </a:lnTo>
                  <a:lnTo>
                    <a:pt x="1000633" y="66421"/>
                  </a:lnTo>
                  <a:lnTo>
                    <a:pt x="1005840" y="61722"/>
                  </a:lnTo>
                  <a:lnTo>
                    <a:pt x="1011174" y="57150"/>
                  </a:lnTo>
                  <a:lnTo>
                    <a:pt x="1014984" y="52705"/>
                  </a:lnTo>
                  <a:lnTo>
                    <a:pt x="1017397" y="48514"/>
                  </a:lnTo>
                  <a:lnTo>
                    <a:pt x="1020191" y="52324"/>
                  </a:lnTo>
                  <a:lnTo>
                    <a:pt x="1024255" y="56388"/>
                  </a:lnTo>
                  <a:lnTo>
                    <a:pt x="1029716" y="60452"/>
                  </a:lnTo>
                  <a:lnTo>
                    <a:pt x="1035177" y="64643"/>
                  </a:lnTo>
                  <a:lnTo>
                    <a:pt x="1040384" y="67691"/>
                  </a:lnTo>
                  <a:lnTo>
                    <a:pt x="1045337" y="69596"/>
                  </a:lnTo>
                  <a:lnTo>
                    <a:pt x="1054481" y="58039"/>
                  </a:lnTo>
                  <a:close/>
                </a:path>
                <a:path w="1431925" h="121285">
                  <a:moveTo>
                    <a:pt x="1080389" y="75946"/>
                  </a:moveTo>
                  <a:lnTo>
                    <a:pt x="1001014" y="75946"/>
                  </a:lnTo>
                  <a:lnTo>
                    <a:pt x="1001014" y="89027"/>
                  </a:lnTo>
                  <a:lnTo>
                    <a:pt x="1064895" y="89027"/>
                  </a:lnTo>
                  <a:lnTo>
                    <a:pt x="1064895" y="120904"/>
                  </a:lnTo>
                  <a:lnTo>
                    <a:pt x="1080389" y="120904"/>
                  </a:lnTo>
                  <a:lnTo>
                    <a:pt x="1080389" y="75946"/>
                  </a:lnTo>
                  <a:close/>
                </a:path>
                <a:path w="1431925" h="121285">
                  <a:moveTo>
                    <a:pt x="1080389" y="1651"/>
                  </a:moveTo>
                  <a:lnTo>
                    <a:pt x="1065149" y="1651"/>
                  </a:lnTo>
                  <a:lnTo>
                    <a:pt x="1065149" y="32893"/>
                  </a:lnTo>
                  <a:lnTo>
                    <a:pt x="1042924" y="32893"/>
                  </a:lnTo>
                  <a:lnTo>
                    <a:pt x="1042924" y="45466"/>
                  </a:lnTo>
                  <a:lnTo>
                    <a:pt x="1065149" y="45466"/>
                  </a:lnTo>
                  <a:lnTo>
                    <a:pt x="1065149" y="70866"/>
                  </a:lnTo>
                  <a:lnTo>
                    <a:pt x="1080389" y="70866"/>
                  </a:lnTo>
                  <a:lnTo>
                    <a:pt x="1080389" y="1651"/>
                  </a:lnTo>
                  <a:close/>
                </a:path>
                <a:path w="1431925" h="121285">
                  <a:moveTo>
                    <a:pt x="1161923" y="65659"/>
                  </a:moveTo>
                  <a:lnTo>
                    <a:pt x="1161872" y="57277"/>
                  </a:lnTo>
                  <a:lnTo>
                    <a:pt x="1160653" y="53975"/>
                  </a:lnTo>
                  <a:lnTo>
                    <a:pt x="1155065" y="48387"/>
                  </a:lnTo>
                  <a:lnTo>
                    <a:pt x="1151763" y="46990"/>
                  </a:lnTo>
                  <a:lnTo>
                    <a:pt x="1143508" y="46990"/>
                  </a:lnTo>
                  <a:lnTo>
                    <a:pt x="1140079" y="48387"/>
                  </a:lnTo>
                  <a:lnTo>
                    <a:pt x="1134618" y="53848"/>
                  </a:lnTo>
                  <a:lnTo>
                    <a:pt x="1133221" y="57277"/>
                  </a:lnTo>
                  <a:lnTo>
                    <a:pt x="1133221" y="65659"/>
                  </a:lnTo>
                  <a:lnTo>
                    <a:pt x="1134618" y="69088"/>
                  </a:lnTo>
                  <a:lnTo>
                    <a:pt x="1137412" y="71755"/>
                  </a:lnTo>
                  <a:lnTo>
                    <a:pt x="1140206" y="74549"/>
                  </a:lnTo>
                  <a:lnTo>
                    <a:pt x="1143635" y="75946"/>
                  </a:lnTo>
                  <a:lnTo>
                    <a:pt x="1151763" y="75946"/>
                  </a:lnTo>
                  <a:lnTo>
                    <a:pt x="1155192" y="74549"/>
                  </a:lnTo>
                  <a:lnTo>
                    <a:pt x="1157859" y="71755"/>
                  </a:lnTo>
                  <a:lnTo>
                    <a:pt x="1160653" y="69088"/>
                  </a:lnTo>
                  <a:lnTo>
                    <a:pt x="1161923" y="65659"/>
                  </a:lnTo>
                  <a:close/>
                </a:path>
                <a:path w="1431925" h="121285">
                  <a:moveTo>
                    <a:pt x="1278763" y="46863"/>
                  </a:moveTo>
                  <a:lnTo>
                    <a:pt x="1270381" y="44323"/>
                  </a:lnTo>
                  <a:lnTo>
                    <a:pt x="1263396" y="40005"/>
                  </a:lnTo>
                  <a:lnTo>
                    <a:pt x="1260830" y="37084"/>
                  </a:lnTo>
                  <a:lnTo>
                    <a:pt x="1258062" y="33909"/>
                  </a:lnTo>
                  <a:lnTo>
                    <a:pt x="1252601" y="27940"/>
                  </a:lnTo>
                  <a:lnTo>
                    <a:pt x="1249934" y="21336"/>
                  </a:lnTo>
                  <a:lnTo>
                    <a:pt x="1249934" y="4191"/>
                  </a:lnTo>
                  <a:lnTo>
                    <a:pt x="1234821" y="4191"/>
                  </a:lnTo>
                  <a:lnTo>
                    <a:pt x="1234821" y="21844"/>
                  </a:lnTo>
                  <a:lnTo>
                    <a:pt x="1232281" y="28829"/>
                  </a:lnTo>
                  <a:lnTo>
                    <a:pt x="1205230" y="51181"/>
                  </a:lnTo>
                  <a:lnTo>
                    <a:pt x="1215644" y="62230"/>
                  </a:lnTo>
                  <a:lnTo>
                    <a:pt x="1242822" y="37084"/>
                  </a:lnTo>
                  <a:lnTo>
                    <a:pt x="1247406" y="42900"/>
                  </a:lnTo>
                  <a:lnTo>
                    <a:pt x="1253388" y="48501"/>
                  </a:lnTo>
                  <a:lnTo>
                    <a:pt x="1260741" y="53898"/>
                  </a:lnTo>
                  <a:lnTo>
                    <a:pt x="1269492" y="59055"/>
                  </a:lnTo>
                  <a:lnTo>
                    <a:pt x="1278763" y="46863"/>
                  </a:lnTo>
                  <a:close/>
                </a:path>
                <a:path w="1431925" h="121285">
                  <a:moveTo>
                    <a:pt x="1306068" y="105156"/>
                  </a:moveTo>
                  <a:lnTo>
                    <a:pt x="1243711" y="105156"/>
                  </a:lnTo>
                  <a:lnTo>
                    <a:pt x="1243711" y="97028"/>
                  </a:lnTo>
                  <a:lnTo>
                    <a:pt x="1303020" y="97028"/>
                  </a:lnTo>
                  <a:lnTo>
                    <a:pt x="1303020" y="64135"/>
                  </a:lnTo>
                  <a:lnTo>
                    <a:pt x="1228217" y="64135"/>
                  </a:lnTo>
                  <a:lnTo>
                    <a:pt x="1228217" y="77089"/>
                  </a:lnTo>
                  <a:lnTo>
                    <a:pt x="1287653" y="77089"/>
                  </a:lnTo>
                  <a:lnTo>
                    <a:pt x="1287653" y="84836"/>
                  </a:lnTo>
                  <a:lnTo>
                    <a:pt x="1228217" y="84836"/>
                  </a:lnTo>
                  <a:lnTo>
                    <a:pt x="1228217" y="118237"/>
                  </a:lnTo>
                  <a:lnTo>
                    <a:pt x="1306068" y="118237"/>
                  </a:lnTo>
                  <a:lnTo>
                    <a:pt x="1306068" y="105156"/>
                  </a:lnTo>
                  <a:close/>
                </a:path>
                <a:path w="1431925" h="121285">
                  <a:moveTo>
                    <a:pt x="1321054" y="25654"/>
                  </a:moveTo>
                  <a:lnTo>
                    <a:pt x="1303020" y="25654"/>
                  </a:lnTo>
                  <a:lnTo>
                    <a:pt x="1303020" y="1651"/>
                  </a:lnTo>
                  <a:lnTo>
                    <a:pt x="1287653" y="1651"/>
                  </a:lnTo>
                  <a:lnTo>
                    <a:pt x="1287653" y="59055"/>
                  </a:lnTo>
                  <a:lnTo>
                    <a:pt x="1303020" y="59055"/>
                  </a:lnTo>
                  <a:lnTo>
                    <a:pt x="1303020" y="38608"/>
                  </a:lnTo>
                  <a:lnTo>
                    <a:pt x="1321054" y="38608"/>
                  </a:lnTo>
                  <a:lnTo>
                    <a:pt x="1321054" y="25654"/>
                  </a:lnTo>
                  <a:close/>
                </a:path>
                <a:path w="1431925" h="121285">
                  <a:moveTo>
                    <a:pt x="1417701" y="103124"/>
                  </a:moveTo>
                  <a:lnTo>
                    <a:pt x="1352550" y="103124"/>
                  </a:lnTo>
                  <a:lnTo>
                    <a:pt x="1352550" y="74041"/>
                  </a:lnTo>
                  <a:lnTo>
                    <a:pt x="1337437" y="74041"/>
                  </a:lnTo>
                  <a:lnTo>
                    <a:pt x="1337437" y="116078"/>
                  </a:lnTo>
                  <a:lnTo>
                    <a:pt x="1417701" y="116078"/>
                  </a:lnTo>
                  <a:lnTo>
                    <a:pt x="1417701" y="103124"/>
                  </a:lnTo>
                  <a:close/>
                </a:path>
                <a:path w="1431925" h="121285">
                  <a:moveTo>
                    <a:pt x="1431925" y="50292"/>
                  </a:moveTo>
                  <a:lnTo>
                    <a:pt x="1413256" y="50292"/>
                  </a:lnTo>
                  <a:lnTo>
                    <a:pt x="1414068" y="36017"/>
                  </a:lnTo>
                  <a:lnTo>
                    <a:pt x="1414614" y="24015"/>
                  </a:lnTo>
                  <a:lnTo>
                    <a:pt x="1414932" y="14287"/>
                  </a:lnTo>
                  <a:lnTo>
                    <a:pt x="1415034" y="6858"/>
                  </a:lnTo>
                  <a:lnTo>
                    <a:pt x="1338707" y="6858"/>
                  </a:lnTo>
                  <a:lnTo>
                    <a:pt x="1338707" y="19812"/>
                  </a:lnTo>
                  <a:lnTo>
                    <a:pt x="1399540" y="19812"/>
                  </a:lnTo>
                  <a:lnTo>
                    <a:pt x="1399463" y="26085"/>
                  </a:lnTo>
                  <a:lnTo>
                    <a:pt x="1399247" y="33248"/>
                  </a:lnTo>
                  <a:lnTo>
                    <a:pt x="1398892" y="41325"/>
                  </a:lnTo>
                  <a:lnTo>
                    <a:pt x="1398397" y="50292"/>
                  </a:lnTo>
                  <a:lnTo>
                    <a:pt x="1321308" y="50292"/>
                  </a:lnTo>
                  <a:lnTo>
                    <a:pt x="1321308" y="63246"/>
                  </a:lnTo>
                  <a:lnTo>
                    <a:pt x="1357503" y="63246"/>
                  </a:lnTo>
                  <a:lnTo>
                    <a:pt x="1357503" y="91821"/>
                  </a:lnTo>
                  <a:lnTo>
                    <a:pt x="1372870" y="91821"/>
                  </a:lnTo>
                  <a:lnTo>
                    <a:pt x="1372870" y="63246"/>
                  </a:lnTo>
                  <a:lnTo>
                    <a:pt x="1387729" y="63246"/>
                  </a:lnTo>
                  <a:lnTo>
                    <a:pt x="1387729" y="91821"/>
                  </a:lnTo>
                  <a:lnTo>
                    <a:pt x="1402969" y="91821"/>
                  </a:lnTo>
                  <a:lnTo>
                    <a:pt x="1402969" y="63246"/>
                  </a:lnTo>
                  <a:lnTo>
                    <a:pt x="1431925" y="63246"/>
                  </a:lnTo>
                  <a:lnTo>
                    <a:pt x="1431925" y="50292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5145023" y="3198876"/>
              <a:ext cx="1724025" cy="299085"/>
            </a:xfrm>
            <a:custGeom>
              <a:avLst/>
              <a:gdLst/>
              <a:ahLst/>
              <a:cxnLst/>
              <a:rect l="l" t="t" r="r" b="b"/>
              <a:pathLst>
                <a:path w="1724025" h="299085">
                  <a:moveTo>
                    <a:pt x="1574292" y="0"/>
                  </a:moveTo>
                  <a:lnTo>
                    <a:pt x="149351" y="0"/>
                  </a:lnTo>
                  <a:lnTo>
                    <a:pt x="102168" y="7620"/>
                  </a:lnTo>
                  <a:lnTo>
                    <a:pt x="61173" y="28834"/>
                  </a:lnTo>
                  <a:lnTo>
                    <a:pt x="28834" y="61173"/>
                  </a:lnTo>
                  <a:lnTo>
                    <a:pt x="7620" y="102168"/>
                  </a:lnTo>
                  <a:lnTo>
                    <a:pt x="0" y="149351"/>
                  </a:lnTo>
                  <a:lnTo>
                    <a:pt x="7620" y="196535"/>
                  </a:lnTo>
                  <a:lnTo>
                    <a:pt x="28834" y="237530"/>
                  </a:lnTo>
                  <a:lnTo>
                    <a:pt x="61173" y="269869"/>
                  </a:lnTo>
                  <a:lnTo>
                    <a:pt x="102168" y="291083"/>
                  </a:lnTo>
                  <a:lnTo>
                    <a:pt x="149351" y="298703"/>
                  </a:lnTo>
                  <a:lnTo>
                    <a:pt x="1574292" y="298703"/>
                  </a:lnTo>
                  <a:lnTo>
                    <a:pt x="1621475" y="291083"/>
                  </a:lnTo>
                  <a:lnTo>
                    <a:pt x="1662470" y="269869"/>
                  </a:lnTo>
                  <a:lnTo>
                    <a:pt x="1694809" y="237530"/>
                  </a:lnTo>
                  <a:lnTo>
                    <a:pt x="1716024" y="196535"/>
                  </a:lnTo>
                  <a:lnTo>
                    <a:pt x="1723644" y="149351"/>
                  </a:lnTo>
                  <a:lnTo>
                    <a:pt x="1716023" y="102168"/>
                  </a:lnTo>
                  <a:lnTo>
                    <a:pt x="1694809" y="61173"/>
                  </a:lnTo>
                  <a:lnTo>
                    <a:pt x="1662470" y="28834"/>
                  </a:lnTo>
                  <a:lnTo>
                    <a:pt x="1621475" y="7620"/>
                  </a:lnTo>
                  <a:lnTo>
                    <a:pt x="1574292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5465445" y="3281553"/>
              <a:ext cx="501650" cy="132080"/>
            </a:xfrm>
            <a:custGeom>
              <a:avLst/>
              <a:gdLst/>
              <a:ahLst/>
              <a:cxnLst/>
              <a:rect l="l" t="t" r="r" b="b"/>
              <a:pathLst>
                <a:path w="501650" h="132079">
                  <a:moveTo>
                    <a:pt x="501650" y="98298"/>
                  </a:moveTo>
                  <a:lnTo>
                    <a:pt x="379094" y="98298"/>
                  </a:lnTo>
                  <a:lnTo>
                    <a:pt x="379094" y="112522"/>
                  </a:lnTo>
                  <a:lnTo>
                    <a:pt x="501650" y="112522"/>
                  </a:lnTo>
                  <a:lnTo>
                    <a:pt x="501650" y="98298"/>
                  </a:lnTo>
                  <a:close/>
                </a:path>
                <a:path w="501650" h="132079">
                  <a:moveTo>
                    <a:pt x="40766" y="82550"/>
                  </a:moveTo>
                  <a:lnTo>
                    <a:pt x="23621" y="82550"/>
                  </a:lnTo>
                  <a:lnTo>
                    <a:pt x="23621" y="127762"/>
                  </a:lnTo>
                  <a:lnTo>
                    <a:pt x="111251" y="127762"/>
                  </a:lnTo>
                  <a:lnTo>
                    <a:pt x="111251" y="113157"/>
                  </a:lnTo>
                  <a:lnTo>
                    <a:pt x="40766" y="113157"/>
                  </a:lnTo>
                  <a:lnTo>
                    <a:pt x="40766" y="82550"/>
                  </a:lnTo>
                  <a:close/>
                </a:path>
                <a:path w="501650" h="132079">
                  <a:moveTo>
                    <a:pt x="109600" y="0"/>
                  </a:moveTo>
                  <a:lnTo>
                    <a:pt x="92709" y="0"/>
                  </a:lnTo>
                  <a:lnTo>
                    <a:pt x="92709" y="94742"/>
                  </a:lnTo>
                  <a:lnTo>
                    <a:pt x="109600" y="94742"/>
                  </a:lnTo>
                  <a:lnTo>
                    <a:pt x="109600" y="0"/>
                  </a:lnTo>
                  <a:close/>
                </a:path>
                <a:path w="501650" h="132079">
                  <a:moveTo>
                    <a:pt x="83312" y="2667"/>
                  </a:moveTo>
                  <a:lnTo>
                    <a:pt x="66293" y="2667"/>
                  </a:lnTo>
                  <a:lnTo>
                    <a:pt x="66293" y="32766"/>
                  </a:lnTo>
                  <a:lnTo>
                    <a:pt x="40512" y="32766"/>
                  </a:lnTo>
                  <a:lnTo>
                    <a:pt x="40512" y="46482"/>
                  </a:lnTo>
                  <a:lnTo>
                    <a:pt x="66293" y="46482"/>
                  </a:lnTo>
                  <a:lnTo>
                    <a:pt x="66293" y="90550"/>
                  </a:lnTo>
                  <a:lnTo>
                    <a:pt x="83312" y="90550"/>
                  </a:lnTo>
                  <a:lnTo>
                    <a:pt x="83312" y="2667"/>
                  </a:lnTo>
                  <a:close/>
                </a:path>
                <a:path w="501650" h="132079">
                  <a:moveTo>
                    <a:pt x="51688" y="9398"/>
                  </a:moveTo>
                  <a:lnTo>
                    <a:pt x="0" y="9398"/>
                  </a:lnTo>
                  <a:lnTo>
                    <a:pt x="0" y="72136"/>
                  </a:lnTo>
                  <a:lnTo>
                    <a:pt x="16192" y="72036"/>
                  </a:lnTo>
                  <a:lnTo>
                    <a:pt x="30860" y="71723"/>
                  </a:lnTo>
                  <a:lnTo>
                    <a:pt x="44005" y="71171"/>
                  </a:lnTo>
                  <a:lnTo>
                    <a:pt x="55625" y="70358"/>
                  </a:lnTo>
                  <a:lnTo>
                    <a:pt x="54503" y="57785"/>
                  </a:lnTo>
                  <a:lnTo>
                    <a:pt x="16763" y="57785"/>
                  </a:lnTo>
                  <a:lnTo>
                    <a:pt x="16763" y="23749"/>
                  </a:lnTo>
                  <a:lnTo>
                    <a:pt x="51688" y="23749"/>
                  </a:lnTo>
                  <a:lnTo>
                    <a:pt x="51688" y="9398"/>
                  </a:lnTo>
                  <a:close/>
                </a:path>
                <a:path w="501650" h="132079">
                  <a:moveTo>
                    <a:pt x="54355" y="56134"/>
                  </a:moveTo>
                  <a:lnTo>
                    <a:pt x="45017" y="56820"/>
                  </a:lnTo>
                  <a:lnTo>
                    <a:pt x="35655" y="57340"/>
                  </a:lnTo>
                  <a:lnTo>
                    <a:pt x="26245" y="57669"/>
                  </a:lnTo>
                  <a:lnTo>
                    <a:pt x="16763" y="57785"/>
                  </a:lnTo>
                  <a:lnTo>
                    <a:pt x="54503" y="57785"/>
                  </a:lnTo>
                  <a:lnTo>
                    <a:pt x="54355" y="56134"/>
                  </a:lnTo>
                  <a:close/>
                </a:path>
                <a:path w="501650" h="132079">
                  <a:moveTo>
                    <a:pt x="482218" y="11557"/>
                  </a:moveTo>
                  <a:lnTo>
                    <a:pt x="398652" y="11557"/>
                  </a:lnTo>
                  <a:lnTo>
                    <a:pt x="398652" y="72009"/>
                  </a:lnTo>
                  <a:lnTo>
                    <a:pt x="484124" y="72009"/>
                  </a:lnTo>
                  <a:lnTo>
                    <a:pt x="484124" y="57785"/>
                  </a:lnTo>
                  <a:lnTo>
                    <a:pt x="415925" y="57785"/>
                  </a:lnTo>
                  <a:lnTo>
                    <a:pt x="415925" y="25908"/>
                  </a:lnTo>
                  <a:lnTo>
                    <a:pt x="482218" y="25908"/>
                  </a:lnTo>
                  <a:lnTo>
                    <a:pt x="482218" y="11557"/>
                  </a:lnTo>
                  <a:close/>
                </a:path>
                <a:path w="501650" h="132079">
                  <a:moveTo>
                    <a:pt x="373633" y="99949"/>
                  </a:moveTo>
                  <a:lnTo>
                    <a:pt x="251078" y="99949"/>
                  </a:lnTo>
                  <a:lnTo>
                    <a:pt x="251078" y="114173"/>
                  </a:lnTo>
                  <a:lnTo>
                    <a:pt x="373633" y="114173"/>
                  </a:lnTo>
                  <a:lnTo>
                    <a:pt x="373633" y="99949"/>
                  </a:lnTo>
                  <a:close/>
                </a:path>
                <a:path w="501650" h="132079">
                  <a:moveTo>
                    <a:pt x="320928" y="81407"/>
                  </a:moveTo>
                  <a:lnTo>
                    <a:pt x="303783" y="81407"/>
                  </a:lnTo>
                  <a:lnTo>
                    <a:pt x="303783" y="99949"/>
                  </a:lnTo>
                  <a:lnTo>
                    <a:pt x="320928" y="99949"/>
                  </a:lnTo>
                  <a:lnTo>
                    <a:pt x="320928" y="81407"/>
                  </a:lnTo>
                  <a:close/>
                </a:path>
                <a:path w="501650" h="132079">
                  <a:moveTo>
                    <a:pt x="355726" y="11430"/>
                  </a:moveTo>
                  <a:lnTo>
                    <a:pt x="268731" y="11430"/>
                  </a:lnTo>
                  <a:lnTo>
                    <a:pt x="268731" y="25654"/>
                  </a:lnTo>
                  <a:lnTo>
                    <a:pt x="338454" y="25654"/>
                  </a:lnTo>
                  <a:lnTo>
                    <a:pt x="338454" y="38862"/>
                  </a:lnTo>
                  <a:lnTo>
                    <a:pt x="268477" y="38862"/>
                  </a:lnTo>
                  <a:lnTo>
                    <a:pt x="268477" y="81407"/>
                  </a:lnTo>
                  <a:lnTo>
                    <a:pt x="359282" y="81407"/>
                  </a:lnTo>
                  <a:lnTo>
                    <a:pt x="359282" y="67310"/>
                  </a:lnTo>
                  <a:lnTo>
                    <a:pt x="285750" y="67310"/>
                  </a:lnTo>
                  <a:lnTo>
                    <a:pt x="285750" y="52705"/>
                  </a:lnTo>
                  <a:lnTo>
                    <a:pt x="355726" y="52705"/>
                  </a:lnTo>
                  <a:lnTo>
                    <a:pt x="355726" y="11430"/>
                  </a:lnTo>
                  <a:close/>
                </a:path>
                <a:path w="501650" h="132079">
                  <a:moveTo>
                    <a:pt x="196722" y="11430"/>
                  </a:moveTo>
                  <a:lnTo>
                    <a:pt x="130682" y="11430"/>
                  </a:lnTo>
                  <a:lnTo>
                    <a:pt x="130682" y="95123"/>
                  </a:lnTo>
                  <a:lnTo>
                    <a:pt x="170348" y="95015"/>
                  </a:lnTo>
                  <a:lnTo>
                    <a:pt x="203834" y="93091"/>
                  </a:lnTo>
                  <a:lnTo>
                    <a:pt x="202964" y="80899"/>
                  </a:lnTo>
                  <a:lnTo>
                    <a:pt x="147446" y="80899"/>
                  </a:lnTo>
                  <a:lnTo>
                    <a:pt x="147446" y="57658"/>
                  </a:lnTo>
                  <a:lnTo>
                    <a:pt x="190500" y="57658"/>
                  </a:lnTo>
                  <a:lnTo>
                    <a:pt x="190500" y="43307"/>
                  </a:lnTo>
                  <a:lnTo>
                    <a:pt x="147446" y="43307"/>
                  </a:lnTo>
                  <a:lnTo>
                    <a:pt x="147446" y="25908"/>
                  </a:lnTo>
                  <a:lnTo>
                    <a:pt x="196722" y="25908"/>
                  </a:lnTo>
                  <a:lnTo>
                    <a:pt x="196722" y="11430"/>
                  </a:lnTo>
                  <a:close/>
                </a:path>
                <a:path w="501650" h="132079">
                  <a:moveTo>
                    <a:pt x="202818" y="78867"/>
                  </a:moveTo>
                  <a:lnTo>
                    <a:pt x="194292" y="79773"/>
                  </a:lnTo>
                  <a:lnTo>
                    <a:pt x="183372" y="80406"/>
                  </a:lnTo>
                  <a:lnTo>
                    <a:pt x="170047" y="80777"/>
                  </a:lnTo>
                  <a:lnTo>
                    <a:pt x="154304" y="80899"/>
                  </a:lnTo>
                  <a:lnTo>
                    <a:pt x="202964" y="80899"/>
                  </a:lnTo>
                  <a:lnTo>
                    <a:pt x="202818" y="78867"/>
                  </a:lnTo>
                  <a:close/>
                </a:path>
                <a:path w="501650" h="132079">
                  <a:moveTo>
                    <a:pt x="233425" y="0"/>
                  </a:moveTo>
                  <a:lnTo>
                    <a:pt x="216662" y="0"/>
                  </a:lnTo>
                  <a:lnTo>
                    <a:pt x="216662" y="132080"/>
                  </a:lnTo>
                  <a:lnTo>
                    <a:pt x="233425" y="132080"/>
                  </a:lnTo>
                  <a:lnTo>
                    <a:pt x="2334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7" name="object 37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008751" y="3281553"/>
              <a:ext cx="246379" cy="132080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6262537" y="3300476"/>
              <a:ext cx="303530" cy="133985"/>
            </a:xfrm>
            <a:custGeom>
              <a:avLst/>
              <a:gdLst/>
              <a:ahLst/>
              <a:cxnLst/>
              <a:rect l="l" t="t" r="r" b="b"/>
              <a:pathLst>
                <a:path w="303529" h="133985">
                  <a:moveTo>
                    <a:pt x="218018" y="28828"/>
                  </a:moveTo>
                  <a:lnTo>
                    <a:pt x="198968" y="28828"/>
                  </a:lnTo>
                  <a:lnTo>
                    <a:pt x="198968" y="133858"/>
                  </a:lnTo>
                  <a:lnTo>
                    <a:pt x="218018" y="133858"/>
                  </a:lnTo>
                  <a:lnTo>
                    <a:pt x="218018" y="91821"/>
                  </a:lnTo>
                  <a:lnTo>
                    <a:pt x="262086" y="91821"/>
                  </a:lnTo>
                  <a:lnTo>
                    <a:pt x="262214" y="91694"/>
                  </a:lnTo>
                  <a:lnTo>
                    <a:pt x="264895" y="87629"/>
                  </a:lnTo>
                  <a:lnTo>
                    <a:pt x="229067" y="87629"/>
                  </a:lnTo>
                  <a:lnTo>
                    <a:pt x="225257" y="85851"/>
                  </a:lnTo>
                  <a:lnTo>
                    <a:pt x="222209" y="82423"/>
                  </a:lnTo>
                  <a:lnTo>
                    <a:pt x="219350" y="79067"/>
                  </a:lnTo>
                  <a:lnTo>
                    <a:pt x="219265" y="78930"/>
                  </a:lnTo>
                  <a:lnTo>
                    <a:pt x="217764" y="74675"/>
                  </a:lnTo>
                  <a:lnTo>
                    <a:pt x="217764" y="56514"/>
                  </a:lnTo>
                  <a:lnTo>
                    <a:pt x="219288" y="51688"/>
                  </a:lnTo>
                  <a:lnTo>
                    <a:pt x="222463" y="47751"/>
                  </a:lnTo>
                  <a:lnTo>
                    <a:pt x="225765" y="43941"/>
                  </a:lnTo>
                  <a:lnTo>
                    <a:pt x="229956" y="41910"/>
                  </a:lnTo>
                  <a:lnTo>
                    <a:pt x="266833" y="41910"/>
                  </a:lnTo>
                  <a:lnTo>
                    <a:pt x="265694" y="40132"/>
                  </a:lnTo>
                  <a:lnTo>
                    <a:pt x="218018" y="40132"/>
                  </a:lnTo>
                  <a:lnTo>
                    <a:pt x="218018" y="28828"/>
                  </a:lnTo>
                  <a:close/>
                </a:path>
                <a:path w="303529" h="133985">
                  <a:moveTo>
                    <a:pt x="280756" y="0"/>
                  </a:moveTo>
                  <a:lnTo>
                    <a:pt x="264881" y="0"/>
                  </a:lnTo>
                  <a:lnTo>
                    <a:pt x="274362" y="14331"/>
                  </a:lnTo>
                  <a:lnTo>
                    <a:pt x="281105" y="29495"/>
                  </a:lnTo>
                  <a:lnTo>
                    <a:pt x="285133" y="45469"/>
                  </a:lnTo>
                  <a:lnTo>
                    <a:pt x="286471" y="62229"/>
                  </a:lnTo>
                  <a:lnTo>
                    <a:pt x="285133" y="79067"/>
                  </a:lnTo>
                  <a:lnTo>
                    <a:pt x="281105" y="94916"/>
                  </a:lnTo>
                  <a:lnTo>
                    <a:pt x="274362" y="109789"/>
                  </a:lnTo>
                  <a:lnTo>
                    <a:pt x="264881" y="123698"/>
                  </a:lnTo>
                  <a:lnTo>
                    <a:pt x="280756" y="123698"/>
                  </a:lnTo>
                  <a:lnTo>
                    <a:pt x="301830" y="79692"/>
                  </a:lnTo>
                  <a:lnTo>
                    <a:pt x="303224" y="62229"/>
                  </a:lnTo>
                  <a:lnTo>
                    <a:pt x="301830" y="45094"/>
                  </a:lnTo>
                  <a:lnTo>
                    <a:pt x="297615" y="28940"/>
                  </a:lnTo>
                  <a:lnTo>
                    <a:pt x="290590" y="13904"/>
                  </a:lnTo>
                  <a:lnTo>
                    <a:pt x="280756" y="0"/>
                  </a:lnTo>
                  <a:close/>
                </a:path>
                <a:path w="303529" h="133985">
                  <a:moveTo>
                    <a:pt x="262086" y="91821"/>
                  </a:moveTo>
                  <a:lnTo>
                    <a:pt x="218272" y="91821"/>
                  </a:lnTo>
                  <a:lnTo>
                    <a:pt x="222971" y="98933"/>
                  </a:lnTo>
                  <a:lnTo>
                    <a:pt x="229702" y="102488"/>
                  </a:lnTo>
                  <a:lnTo>
                    <a:pt x="238592" y="102488"/>
                  </a:lnTo>
                  <a:lnTo>
                    <a:pt x="245587" y="101820"/>
                  </a:lnTo>
                  <a:lnTo>
                    <a:pt x="251879" y="99806"/>
                  </a:lnTo>
                  <a:lnTo>
                    <a:pt x="257433" y="96434"/>
                  </a:lnTo>
                  <a:lnTo>
                    <a:pt x="262086" y="91821"/>
                  </a:lnTo>
                  <a:close/>
                </a:path>
                <a:path w="303529" h="133985">
                  <a:moveTo>
                    <a:pt x="266833" y="41910"/>
                  </a:moveTo>
                  <a:lnTo>
                    <a:pt x="235163" y="41910"/>
                  </a:lnTo>
                  <a:lnTo>
                    <a:pt x="242350" y="43219"/>
                  </a:lnTo>
                  <a:lnTo>
                    <a:pt x="247513" y="47148"/>
                  </a:lnTo>
                  <a:lnTo>
                    <a:pt x="250629" y="53697"/>
                  </a:lnTo>
                  <a:lnTo>
                    <a:pt x="251600" y="62229"/>
                  </a:lnTo>
                  <a:lnTo>
                    <a:pt x="251673" y="70738"/>
                  </a:lnTo>
                  <a:lnTo>
                    <a:pt x="250022" y="76835"/>
                  </a:lnTo>
                  <a:lnTo>
                    <a:pt x="246847" y="81152"/>
                  </a:lnTo>
                  <a:lnTo>
                    <a:pt x="243799" y="85471"/>
                  </a:lnTo>
                  <a:lnTo>
                    <a:pt x="239354" y="87629"/>
                  </a:lnTo>
                  <a:lnTo>
                    <a:pt x="264895" y="87629"/>
                  </a:lnTo>
                  <a:lnTo>
                    <a:pt x="266141" y="85740"/>
                  </a:lnTo>
                  <a:lnTo>
                    <a:pt x="268961" y="78930"/>
                  </a:lnTo>
                  <a:lnTo>
                    <a:pt x="270661" y="71262"/>
                  </a:lnTo>
                  <a:lnTo>
                    <a:pt x="271222" y="62864"/>
                  </a:lnTo>
                  <a:lnTo>
                    <a:pt x="271198" y="62229"/>
                  </a:lnTo>
                  <a:lnTo>
                    <a:pt x="270733" y="54881"/>
                  </a:lnTo>
                  <a:lnTo>
                    <a:pt x="269246" y="47894"/>
                  </a:lnTo>
                  <a:lnTo>
                    <a:pt x="266833" y="41910"/>
                  </a:lnTo>
                  <a:close/>
                </a:path>
                <a:path w="303529" h="133985">
                  <a:moveTo>
                    <a:pt x="251038" y="27050"/>
                  </a:moveTo>
                  <a:lnTo>
                    <a:pt x="241894" y="27050"/>
                  </a:lnTo>
                  <a:lnTo>
                    <a:pt x="234684" y="27880"/>
                  </a:lnTo>
                  <a:lnTo>
                    <a:pt x="228321" y="30353"/>
                  </a:lnTo>
                  <a:lnTo>
                    <a:pt x="222838" y="34444"/>
                  </a:lnTo>
                  <a:lnTo>
                    <a:pt x="218272" y="40132"/>
                  </a:lnTo>
                  <a:lnTo>
                    <a:pt x="265694" y="40132"/>
                  </a:lnTo>
                  <a:lnTo>
                    <a:pt x="263357" y="36575"/>
                  </a:lnTo>
                  <a:lnTo>
                    <a:pt x="258150" y="30225"/>
                  </a:lnTo>
                  <a:lnTo>
                    <a:pt x="251038" y="27050"/>
                  </a:lnTo>
                  <a:close/>
                </a:path>
                <a:path w="303529" h="133985">
                  <a:moveTo>
                    <a:pt x="116089" y="76708"/>
                  </a:moveTo>
                  <a:lnTo>
                    <a:pt x="95336" y="76708"/>
                  </a:lnTo>
                  <a:lnTo>
                    <a:pt x="103464" y="100711"/>
                  </a:lnTo>
                  <a:lnTo>
                    <a:pt x="124292" y="100711"/>
                  </a:lnTo>
                  <a:lnTo>
                    <a:pt x="124292" y="133858"/>
                  </a:lnTo>
                  <a:lnTo>
                    <a:pt x="143342" y="133858"/>
                  </a:lnTo>
                  <a:lnTo>
                    <a:pt x="143342" y="99187"/>
                  </a:lnTo>
                  <a:lnTo>
                    <a:pt x="124292" y="99187"/>
                  </a:lnTo>
                  <a:lnTo>
                    <a:pt x="116089" y="76708"/>
                  </a:lnTo>
                  <a:close/>
                </a:path>
                <a:path w="303529" h="133985">
                  <a:moveTo>
                    <a:pt x="38186" y="0"/>
                  </a:moveTo>
                  <a:lnTo>
                    <a:pt x="22438" y="0"/>
                  </a:lnTo>
                  <a:lnTo>
                    <a:pt x="12603" y="13886"/>
                  </a:lnTo>
                  <a:lnTo>
                    <a:pt x="5578" y="28892"/>
                  </a:lnTo>
                  <a:lnTo>
                    <a:pt x="1364" y="45041"/>
                  </a:lnTo>
                  <a:lnTo>
                    <a:pt x="51" y="61213"/>
                  </a:lnTo>
                  <a:lnTo>
                    <a:pt x="0" y="62864"/>
                  </a:lnTo>
                  <a:lnTo>
                    <a:pt x="1364" y="79835"/>
                  </a:lnTo>
                  <a:lnTo>
                    <a:pt x="5578" y="95885"/>
                  </a:lnTo>
                  <a:lnTo>
                    <a:pt x="12603" y="110505"/>
                  </a:lnTo>
                  <a:lnTo>
                    <a:pt x="22438" y="123698"/>
                  </a:lnTo>
                  <a:lnTo>
                    <a:pt x="38186" y="123698"/>
                  </a:lnTo>
                  <a:lnTo>
                    <a:pt x="28758" y="109646"/>
                  </a:lnTo>
                  <a:lnTo>
                    <a:pt x="22009" y="94726"/>
                  </a:lnTo>
                  <a:lnTo>
                    <a:pt x="17951" y="78924"/>
                  </a:lnTo>
                  <a:lnTo>
                    <a:pt x="16647" y="62864"/>
                  </a:lnTo>
                  <a:lnTo>
                    <a:pt x="16678" y="61213"/>
                  </a:lnTo>
                  <a:lnTo>
                    <a:pt x="17951" y="45416"/>
                  </a:lnTo>
                  <a:lnTo>
                    <a:pt x="22009" y="29448"/>
                  </a:lnTo>
                  <a:lnTo>
                    <a:pt x="28758" y="14313"/>
                  </a:lnTo>
                  <a:lnTo>
                    <a:pt x="38186" y="0"/>
                  </a:lnTo>
                  <a:close/>
                </a:path>
                <a:path w="303529" h="133985">
                  <a:moveTo>
                    <a:pt x="187410" y="91821"/>
                  </a:moveTo>
                  <a:lnTo>
                    <a:pt x="143596" y="91821"/>
                  </a:lnTo>
                  <a:lnTo>
                    <a:pt x="148295" y="98933"/>
                  </a:lnTo>
                  <a:lnTo>
                    <a:pt x="155026" y="102488"/>
                  </a:lnTo>
                  <a:lnTo>
                    <a:pt x="163916" y="102488"/>
                  </a:lnTo>
                  <a:lnTo>
                    <a:pt x="170911" y="101820"/>
                  </a:lnTo>
                  <a:lnTo>
                    <a:pt x="177203" y="99806"/>
                  </a:lnTo>
                  <a:lnTo>
                    <a:pt x="182757" y="96434"/>
                  </a:lnTo>
                  <a:lnTo>
                    <a:pt x="187410" y="91821"/>
                  </a:lnTo>
                  <a:close/>
                </a:path>
                <a:path w="303529" h="133985">
                  <a:moveTo>
                    <a:pt x="88097" y="0"/>
                  </a:moveTo>
                  <a:lnTo>
                    <a:pt x="65618" y="0"/>
                  </a:lnTo>
                  <a:lnTo>
                    <a:pt x="28280" y="100711"/>
                  </a:lnTo>
                  <a:lnTo>
                    <a:pt x="49489" y="100711"/>
                  </a:lnTo>
                  <a:lnTo>
                    <a:pt x="57490" y="76708"/>
                  </a:lnTo>
                  <a:lnTo>
                    <a:pt x="116089" y="76708"/>
                  </a:lnTo>
                  <a:lnTo>
                    <a:pt x="110435" y="61213"/>
                  </a:lnTo>
                  <a:lnTo>
                    <a:pt x="62062" y="61213"/>
                  </a:lnTo>
                  <a:lnTo>
                    <a:pt x="74381" y="24637"/>
                  </a:lnTo>
                  <a:lnTo>
                    <a:pt x="75143" y="22098"/>
                  </a:lnTo>
                  <a:lnTo>
                    <a:pt x="75778" y="19431"/>
                  </a:lnTo>
                  <a:lnTo>
                    <a:pt x="76159" y="16383"/>
                  </a:lnTo>
                  <a:lnTo>
                    <a:pt x="94075" y="16383"/>
                  </a:lnTo>
                  <a:lnTo>
                    <a:pt x="88097" y="0"/>
                  </a:lnTo>
                  <a:close/>
                </a:path>
                <a:path w="303529" h="133985">
                  <a:moveTo>
                    <a:pt x="143342" y="28828"/>
                  </a:moveTo>
                  <a:lnTo>
                    <a:pt x="124292" y="28828"/>
                  </a:lnTo>
                  <a:lnTo>
                    <a:pt x="124292" y="99187"/>
                  </a:lnTo>
                  <a:lnTo>
                    <a:pt x="143342" y="99187"/>
                  </a:lnTo>
                  <a:lnTo>
                    <a:pt x="143342" y="91821"/>
                  </a:lnTo>
                  <a:lnTo>
                    <a:pt x="187410" y="91821"/>
                  </a:lnTo>
                  <a:lnTo>
                    <a:pt x="187538" y="91694"/>
                  </a:lnTo>
                  <a:lnTo>
                    <a:pt x="190219" y="87629"/>
                  </a:lnTo>
                  <a:lnTo>
                    <a:pt x="154391" y="87629"/>
                  </a:lnTo>
                  <a:lnTo>
                    <a:pt x="150581" y="85851"/>
                  </a:lnTo>
                  <a:lnTo>
                    <a:pt x="147533" y="82423"/>
                  </a:lnTo>
                  <a:lnTo>
                    <a:pt x="144612" y="78994"/>
                  </a:lnTo>
                  <a:lnTo>
                    <a:pt x="143088" y="74675"/>
                  </a:lnTo>
                  <a:lnTo>
                    <a:pt x="143088" y="56514"/>
                  </a:lnTo>
                  <a:lnTo>
                    <a:pt x="144612" y="51688"/>
                  </a:lnTo>
                  <a:lnTo>
                    <a:pt x="147787" y="47751"/>
                  </a:lnTo>
                  <a:lnTo>
                    <a:pt x="151089" y="43941"/>
                  </a:lnTo>
                  <a:lnTo>
                    <a:pt x="155280" y="41910"/>
                  </a:lnTo>
                  <a:lnTo>
                    <a:pt x="192157" y="41910"/>
                  </a:lnTo>
                  <a:lnTo>
                    <a:pt x="191018" y="40132"/>
                  </a:lnTo>
                  <a:lnTo>
                    <a:pt x="143342" y="40132"/>
                  </a:lnTo>
                  <a:lnTo>
                    <a:pt x="143342" y="28828"/>
                  </a:lnTo>
                  <a:close/>
                </a:path>
                <a:path w="303529" h="133985">
                  <a:moveTo>
                    <a:pt x="192157" y="41910"/>
                  </a:moveTo>
                  <a:lnTo>
                    <a:pt x="160487" y="41910"/>
                  </a:lnTo>
                  <a:lnTo>
                    <a:pt x="167674" y="43219"/>
                  </a:lnTo>
                  <a:lnTo>
                    <a:pt x="172837" y="47148"/>
                  </a:lnTo>
                  <a:lnTo>
                    <a:pt x="175953" y="53697"/>
                  </a:lnTo>
                  <a:lnTo>
                    <a:pt x="176924" y="62229"/>
                  </a:lnTo>
                  <a:lnTo>
                    <a:pt x="176997" y="70738"/>
                  </a:lnTo>
                  <a:lnTo>
                    <a:pt x="175346" y="76835"/>
                  </a:lnTo>
                  <a:lnTo>
                    <a:pt x="172171" y="81152"/>
                  </a:lnTo>
                  <a:lnTo>
                    <a:pt x="169123" y="85471"/>
                  </a:lnTo>
                  <a:lnTo>
                    <a:pt x="164678" y="87629"/>
                  </a:lnTo>
                  <a:lnTo>
                    <a:pt x="190219" y="87629"/>
                  </a:lnTo>
                  <a:lnTo>
                    <a:pt x="191465" y="85740"/>
                  </a:lnTo>
                  <a:lnTo>
                    <a:pt x="194286" y="78924"/>
                  </a:lnTo>
                  <a:lnTo>
                    <a:pt x="195985" y="71262"/>
                  </a:lnTo>
                  <a:lnTo>
                    <a:pt x="196546" y="62864"/>
                  </a:lnTo>
                  <a:lnTo>
                    <a:pt x="196057" y="54881"/>
                  </a:lnTo>
                  <a:lnTo>
                    <a:pt x="194570" y="47894"/>
                  </a:lnTo>
                  <a:lnTo>
                    <a:pt x="192157" y="41910"/>
                  </a:lnTo>
                  <a:close/>
                </a:path>
                <a:path w="303529" h="133985">
                  <a:moveTo>
                    <a:pt x="94075" y="16383"/>
                  </a:moveTo>
                  <a:lnTo>
                    <a:pt x="76540" y="16383"/>
                  </a:lnTo>
                  <a:lnTo>
                    <a:pt x="77175" y="20447"/>
                  </a:lnTo>
                  <a:lnTo>
                    <a:pt x="77683" y="23240"/>
                  </a:lnTo>
                  <a:lnTo>
                    <a:pt x="90510" y="61213"/>
                  </a:lnTo>
                  <a:lnTo>
                    <a:pt x="110435" y="61213"/>
                  </a:lnTo>
                  <a:lnTo>
                    <a:pt x="94075" y="16383"/>
                  </a:lnTo>
                  <a:close/>
                </a:path>
                <a:path w="303529" h="133985">
                  <a:moveTo>
                    <a:pt x="176362" y="27050"/>
                  </a:moveTo>
                  <a:lnTo>
                    <a:pt x="167218" y="27050"/>
                  </a:lnTo>
                  <a:lnTo>
                    <a:pt x="160008" y="27880"/>
                  </a:lnTo>
                  <a:lnTo>
                    <a:pt x="153645" y="30353"/>
                  </a:lnTo>
                  <a:lnTo>
                    <a:pt x="148162" y="34444"/>
                  </a:lnTo>
                  <a:lnTo>
                    <a:pt x="143596" y="40132"/>
                  </a:lnTo>
                  <a:lnTo>
                    <a:pt x="191018" y="40132"/>
                  </a:lnTo>
                  <a:lnTo>
                    <a:pt x="188681" y="36575"/>
                  </a:lnTo>
                  <a:lnTo>
                    <a:pt x="183474" y="30225"/>
                  </a:lnTo>
                  <a:lnTo>
                    <a:pt x="176362" y="2705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5145023" y="3564635"/>
              <a:ext cx="1724025" cy="434340"/>
            </a:xfrm>
            <a:custGeom>
              <a:avLst/>
              <a:gdLst/>
              <a:ahLst/>
              <a:cxnLst/>
              <a:rect l="l" t="t" r="r" b="b"/>
              <a:pathLst>
                <a:path w="1724025" h="434339">
                  <a:moveTo>
                    <a:pt x="1631823" y="0"/>
                  </a:moveTo>
                  <a:lnTo>
                    <a:pt x="91821" y="0"/>
                  </a:lnTo>
                  <a:lnTo>
                    <a:pt x="56096" y="7221"/>
                  </a:lnTo>
                  <a:lnTo>
                    <a:pt x="26908" y="26908"/>
                  </a:lnTo>
                  <a:lnTo>
                    <a:pt x="7221" y="56096"/>
                  </a:lnTo>
                  <a:lnTo>
                    <a:pt x="0" y="91820"/>
                  </a:lnTo>
                  <a:lnTo>
                    <a:pt x="0" y="342519"/>
                  </a:lnTo>
                  <a:lnTo>
                    <a:pt x="7221" y="378243"/>
                  </a:lnTo>
                  <a:lnTo>
                    <a:pt x="26908" y="407431"/>
                  </a:lnTo>
                  <a:lnTo>
                    <a:pt x="56096" y="427118"/>
                  </a:lnTo>
                  <a:lnTo>
                    <a:pt x="91821" y="434339"/>
                  </a:lnTo>
                  <a:lnTo>
                    <a:pt x="1631823" y="434339"/>
                  </a:lnTo>
                  <a:lnTo>
                    <a:pt x="1667547" y="427118"/>
                  </a:lnTo>
                  <a:lnTo>
                    <a:pt x="1696735" y="407431"/>
                  </a:lnTo>
                  <a:lnTo>
                    <a:pt x="1716422" y="378243"/>
                  </a:lnTo>
                  <a:lnTo>
                    <a:pt x="1723644" y="342519"/>
                  </a:lnTo>
                  <a:lnTo>
                    <a:pt x="1723644" y="91820"/>
                  </a:lnTo>
                  <a:lnTo>
                    <a:pt x="1716422" y="56096"/>
                  </a:lnTo>
                  <a:lnTo>
                    <a:pt x="1696735" y="26908"/>
                  </a:lnTo>
                  <a:lnTo>
                    <a:pt x="1667547" y="7221"/>
                  </a:lnTo>
                  <a:lnTo>
                    <a:pt x="1631823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5145023" y="3564635"/>
              <a:ext cx="1724025" cy="434340"/>
            </a:xfrm>
            <a:custGeom>
              <a:avLst/>
              <a:gdLst/>
              <a:ahLst/>
              <a:cxnLst/>
              <a:rect l="l" t="t" r="r" b="b"/>
              <a:pathLst>
                <a:path w="1724025" h="434339">
                  <a:moveTo>
                    <a:pt x="0" y="91820"/>
                  </a:moveTo>
                  <a:lnTo>
                    <a:pt x="7221" y="56096"/>
                  </a:lnTo>
                  <a:lnTo>
                    <a:pt x="26908" y="26908"/>
                  </a:lnTo>
                  <a:lnTo>
                    <a:pt x="56096" y="7221"/>
                  </a:lnTo>
                  <a:lnTo>
                    <a:pt x="91821" y="0"/>
                  </a:lnTo>
                  <a:lnTo>
                    <a:pt x="1631823" y="0"/>
                  </a:lnTo>
                  <a:lnTo>
                    <a:pt x="1667547" y="7221"/>
                  </a:lnTo>
                  <a:lnTo>
                    <a:pt x="1696735" y="26908"/>
                  </a:lnTo>
                  <a:lnTo>
                    <a:pt x="1716422" y="56096"/>
                  </a:lnTo>
                  <a:lnTo>
                    <a:pt x="1723644" y="91820"/>
                  </a:lnTo>
                  <a:lnTo>
                    <a:pt x="1723644" y="342519"/>
                  </a:lnTo>
                  <a:lnTo>
                    <a:pt x="1716422" y="378243"/>
                  </a:lnTo>
                  <a:lnTo>
                    <a:pt x="1696735" y="407431"/>
                  </a:lnTo>
                  <a:lnTo>
                    <a:pt x="1667547" y="427118"/>
                  </a:lnTo>
                  <a:lnTo>
                    <a:pt x="1631823" y="434339"/>
                  </a:lnTo>
                  <a:lnTo>
                    <a:pt x="91821" y="434339"/>
                  </a:lnTo>
                  <a:lnTo>
                    <a:pt x="56096" y="427118"/>
                  </a:lnTo>
                  <a:lnTo>
                    <a:pt x="26908" y="407431"/>
                  </a:lnTo>
                  <a:lnTo>
                    <a:pt x="7221" y="378243"/>
                  </a:lnTo>
                  <a:lnTo>
                    <a:pt x="0" y="342519"/>
                  </a:lnTo>
                  <a:lnTo>
                    <a:pt x="0" y="91820"/>
                  </a:lnTo>
                  <a:close/>
                </a:path>
              </a:pathLst>
            </a:custGeom>
            <a:ln w="12700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5525261" y="3645789"/>
              <a:ext cx="339725" cy="119380"/>
            </a:xfrm>
            <a:custGeom>
              <a:avLst/>
              <a:gdLst/>
              <a:ahLst/>
              <a:cxnLst/>
              <a:rect l="l" t="t" r="r" b="b"/>
              <a:pathLst>
                <a:path w="339725" h="119379">
                  <a:moveTo>
                    <a:pt x="210312" y="0"/>
                  </a:moveTo>
                  <a:lnTo>
                    <a:pt x="194945" y="0"/>
                  </a:lnTo>
                  <a:lnTo>
                    <a:pt x="194945" y="119125"/>
                  </a:lnTo>
                  <a:lnTo>
                    <a:pt x="210312" y="119125"/>
                  </a:lnTo>
                  <a:lnTo>
                    <a:pt x="210312" y="58800"/>
                  </a:lnTo>
                  <a:lnTo>
                    <a:pt x="228980" y="58800"/>
                  </a:lnTo>
                  <a:lnTo>
                    <a:pt x="228980" y="45719"/>
                  </a:lnTo>
                  <a:lnTo>
                    <a:pt x="210312" y="45719"/>
                  </a:lnTo>
                  <a:lnTo>
                    <a:pt x="210312" y="0"/>
                  </a:lnTo>
                  <a:close/>
                </a:path>
                <a:path w="339725" h="119379">
                  <a:moveTo>
                    <a:pt x="339216" y="90297"/>
                  </a:moveTo>
                  <a:lnTo>
                    <a:pt x="228600" y="90297"/>
                  </a:lnTo>
                  <a:lnTo>
                    <a:pt x="228600" y="103124"/>
                  </a:lnTo>
                  <a:lnTo>
                    <a:pt x="339216" y="103124"/>
                  </a:lnTo>
                  <a:lnTo>
                    <a:pt x="339216" y="90297"/>
                  </a:lnTo>
                  <a:close/>
                </a:path>
                <a:path w="339725" h="119379">
                  <a:moveTo>
                    <a:pt x="323341" y="10413"/>
                  </a:moveTo>
                  <a:lnTo>
                    <a:pt x="244983" y="10413"/>
                  </a:lnTo>
                  <a:lnTo>
                    <a:pt x="244983" y="70866"/>
                  </a:lnTo>
                  <a:lnTo>
                    <a:pt x="325247" y="70866"/>
                  </a:lnTo>
                  <a:lnTo>
                    <a:pt x="325247" y="58166"/>
                  </a:lnTo>
                  <a:lnTo>
                    <a:pt x="260476" y="58166"/>
                  </a:lnTo>
                  <a:lnTo>
                    <a:pt x="260476" y="46862"/>
                  </a:lnTo>
                  <a:lnTo>
                    <a:pt x="320039" y="46862"/>
                  </a:lnTo>
                  <a:lnTo>
                    <a:pt x="320039" y="34162"/>
                  </a:lnTo>
                  <a:lnTo>
                    <a:pt x="260476" y="34162"/>
                  </a:lnTo>
                  <a:lnTo>
                    <a:pt x="260476" y="23241"/>
                  </a:lnTo>
                  <a:lnTo>
                    <a:pt x="323341" y="23241"/>
                  </a:lnTo>
                  <a:lnTo>
                    <a:pt x="323341" y="10413"/>
                  </a:lnTo>
                  <a:close/>
                </a:path>
                <a:path w="339725" h="119379">
                  <a:moveTo>
                    <a:pt x="110616" y="88646"/>
                  </a:moveTo>
                  <a:lnTo>
                    <a:pt x="0" y="88646"/>
                  </a:lnTo>
                  <a:lnTo>
                    <a:pt x="0" y="101346"/>
                  </a:lnTo>
                  <a:lnTo>
                    <a:pt x="110616" y="101346"/>
                  </a:lnTo>
                  <a:lnTo>
                    <a:pt x="110616" y="88646"/>
                  </a:lnTo>
                  <a:close/>
                </a:path>
                <a:path w="339725" h="119379">
                  <a:moveTo>
                    <a:pt x="177926" y="10033"/>
                  </a:moveTo>
                  <a:lnTo>
                    <a:pt x="120268" y="10033"/>
                  </a:lnTo>
                  <a:lnTo>
                    <a:pt x="120268" y="85598"/>
                  </a:lnTo>
                  <a:lnTo>
                    <a:pt x="177926" y="85598"/>
                  </a:lnTo>
                  <a:lnTo>
                    <a:pt x="177926" y="72643"/>
                  </a:lnTo>
                  <a:lnTo>
                    <a:pt x="135762" y="72643"/>
                  </a:lnTo>
                  <a:lnTo>
                    <a:pt x="135762" y="22987"/>
                  </a:lnTo>
                  <a:lnTo>
                    <a:pt x="177926" y="22987"/>
                  </a:lnTo>
                  <a:lnTo>
                    <a:pt x="177926" y="10033"/>
                  </a:lnTo>
                  <a:close/>
                </a:path>
                <a:path w="339725" h="119379">
                  <a:moveTo>
                    <a:pt x="177926" y="22987"/>
                  </a:moveTo>
                  <a:lnTo>
                    <a:pt x="162687" y="22987"/>
                  </a:lnTo>
                  <a:lnTo>
                    <a:pt x="162687" y="72643"/>
                  </a:lnTo>
                  <a:lnTo>
                    <a:pt x="177926" y="72643"/>
                  </a:lnTo>
                  <a:lnTo>
                    <a:pt x="177926" y="22987"/>
                  </a:lnTo>
                  <a:close/>
                </a:path>
                <a:path w="339725" h="119379">
                  <a:moveTo>
                    <a:pt x="63118" y="7619"/>
                  </a:moveTo>
                  <a:lnTo>
                    <a:pt x="47498" y="7619"/>
                  </a:lnTo>
                  <a:lnTo>
                    <a:pt x="47498" y="23241"/>
                  </a:lnTo>
                  <a:lnTo>
                    <a:pt x="43687" y="30225"/>
                  </a:lnTo>
                  <a:lnTo>
                    <a:pt x="3428" y="53086"/>
                  </a:lnTo>
                  <a:lnTo>
                    <a:pt x="12446" y="65150"/>
                  </a:lnTo>
                  <a:lnTo>
                    <a:pt x="51053" y="42672"/>
                  </a:lnTo>
                  <a:lnTo>
                    <a:pt x="55245" y="36703"/>
                  </a:lnTo>
                  <a:lnTo>
                    <a:pt x="73760" y="36703"/>
                  </a:lnTo>
                  <a:lnTo>
                    <a:pt x="66928" y="30099"/>
                  </a:lnTo>
                  <a:lnTo>
                    <a:pt x="63188" y="23241"/>
                  </a:lnTo>
                  <a:lnTo>
                    <a:pt x="63118" y="7619"/>
                  </a:lnTo>
                  <a:close/>
                </a:path>
                <a:path w="339725" h="119379">
                  <a:moveTo>
                    <a:pt x="73760" y="36703"/>
                  </a:moveTo>
                  <a:lnTo>
                    <a:pt x="55245" y="36703"/>
                  </a:lnTo>
                  <a:lnTo>
                    <a:pt x="59309" y="42544"/>
                  </a:lnTo>
                  <a:lnTo>
                    <a:pt x="91602" y="62859"/>
                  </a:lnTo>
                  <a:lnTo>
                    <a:pt x="97916" y="65024"/>
                  </a:lnTo>
                  <a:lnTo>
                    <a:pt x="106934" y="53086"/>
                  </a:lnTo>
                  <a:lnTo>
                    <a:pt x="97051" y="50395"/>
                  </a:lnTo>
                  <a:lnTo>
                    <a:pt x="88360" y="46894"/>
                  </a:lnTo>
                  <a:lnTo>
                    <a:pt x="80810" y="42544"/>
                  </a:lnTo>
                  <a:lnTo>
                    <a:pt x="74549" y="37465"/>
                  </a:lnTo>
                  <a:lnTo>
                    <a:pt x="73760" y="36703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2" name="object 42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900166" y="3645789"/>
              <a:ext cx="212598" cy="119125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6157976" y="3645789"/>
              <a:ext cx="342265" cy="119380"/>
            </a:xfrm>
            <a:custGeom>
              <a:avLst/>
              <a:gdLst/>
              <a:ahLst/>
              <a:cxnLst/>
              <a:rect l="l" t="t" r="r" b="b"/>
              <a:pathLst>
                <a:path w="342264" h="119379">
                  <a:moveTo>
                    <a:pt x="34798" y="77088"/>
                  </a:moveTo>
                  <a:lnTo>
                    <a:pt x="19303" y="77088"/>
                  </a:lnTo>
                  <a:lnTo>
                    <a:pt x="19303" y="115062"/>
                  </a:lnTo>
                  <a:lnTo>
                    <a:pt x="101600" y="115062"/>
                  </a:lnTo>
                  <a:lnTo>
                    <a:pt x="101600" y="102108"/>
                  </a:lnTo>
                  <a:lnTo>
                    <a:pt x="34798" y="102108"/>
                  </a:lnTo>
                  <a:lnTo>
                    <a:pt x="34798" y="77088"/>
                  </a:lnTo>
                  <a:close/>
                </a:path>
                <a:path w="342264" h="119379">
                  <a:moveTo>
                    <a:pt x="100075" y="0"/>
                  </a:moveTo>
                  <a:lnTo>
                    <a:pt x="84582" y="0"/>
                  </a:lnTo>
                  <a:lnTo>
                    <a:pt x="84582" y="87375"/>
                  </a:lnTo>
                  <a:lnTo>
                    <a:pt x="100075" y="87375"/>
                  </a:lnTo>
                  <a:lnTo>
                    <a:pt x="100075" y="52069"/>
                  </a:lnTo>
                  <a:lnTo>
                    <a:pt x="117728" y="52069"/>
                  </a:lnTo>
                  <a:lnTo>
                    <a:pt x="117728" y="38988"/>
                  </a:lnTo>
                  <a:lnTo>
                    <a:pt x="100075" y="38988"/>
                  </a:lnTo>
                  <a:lnTo>
                    <a:pt x="100075" y="0"/>
                  </a:lnTo>
                  <a:close/>
                </a:path>
                <a:path w="342264" h="119379">
                  <a:moveTo>
                    <a:pt x="41656" y="33655"/>
                  </a:moveTo>
                  <a:lnTo>
                    <a:pt x="26162" y="33655"/>
                  </a:lnTo>
                  <a:lnTo>
                    <a:pt x="26162" y="57277"/>
                  </a:lnTo>
                  <a:lnTo>
                    <a:pt x="20966" y="57370"/>
                  </a:lnTo>
                  <a:lnTo>
                    <a:pt x="0" y="57531"/>
                  </a:lnTo>
                  <a:lnTo>
                    <a:pt x="1650" y="70612"/>
                  </a:lnTo>
                  <a:lnTo>
                    <a:pt x="22387" y="70471"/>
                  </a:lnTo>
                  <a:lnTo>
                    <a:pt x="42481" y="70056"/>
                  </a:lnTo>
                  <a:lnTo>
                    <a:pt x="61908" y="69379"/>
                  </a:lnTo>
                  <a:lnTo>
                    <a:pt x="80645" y="68453"/>
                  </a:lnTo>
                  <a:lnTo>
                    <a:pt x="79853" y="57150"/>
                  </a:lnTo>
                  <a:lnTo>
                    <a:pt x="41656" y="57150"/>
                  </a:lnTo>
                  <a:lnTo>
                    <a:pt x="41656" y="33655"/>
                  </a:lnTo>
                  <a:close/>
                </a:path>
                <a:path w="342264" h="119379">
                  <a:moveTo>
                    <a:pt x="79756" y="55753"/>
                  </a:moveTo>
                  <a:lnTo>
                    <a:pt x="73231" y="56132"/>
                  </a:lnTo>
                  <a:lnTo>
                    <a:pt x="64706" y="56499"/>
                  </a:lnTo>
                  <a:lnTo>
                    <a:pt x="41656" y="57150"/>
                  </a:lnTo>
                  <a:lnTo>
                    <a:pt x="79853" y="57150"/>
                  </a:lnTo>
                  <a:lnTo>
                    <a:pt x="79756" y="55753"/>
                  </a:lnTo>
                  <a:close/>
                </a:path>
                <a:path w="342264" h="119379">
                  <a:moveTo>
                    <a:pt x="71882" y="6223"/>
                  </a:moveTo>
                  <a:lnTo>
                    <a:pt x="10540" y="6223"/>
                  </a:lnTo>
                  <a:lnTo>
                    <a:pt x="10540" y="19304"/>
                  </a:lnTo>
                  <a:lnTo>
                    <a:pt x="56261" y="19304"/>
                  </a:lnTo>
                  <a:lnTo>
                    <a:pt x="56074" y="27088"/>
                  </a:lnTo>
                  <a:lnTo>
                    <a:pt x="55721" y="34432"/>
                  </a:lnTo>
                  <a:lnTo>
                    <a:pt x="55225" y="41324"/>
                  </a:lnTo>
                  <a:lnTo>
                    <a:pt x="54610" y="47752"/>
                  </a:lnTo>
                  <a:lnTo>
                    <a:pt x="69723" y="49149"/>
                  </a:lnTo>
                  <a:lnTo>
                    <a:pt x="70649" y="39834"/>
                  </a:lnTo>
                  <a:lnTo>
                    <a:pt x="71326" y="29591"/>
                  </a:lnTo>
                  <a:lnTo>
                    <a:pt x="71741" y="18395"/>
                  </a:lnTo>
                  <a:lnTo>
                    <a:pt x="71882" y="6223"/>
                  </a:lnTo>
                  <a:close/>
                </a:path>
                <a:path w="342264" h="119379">
                  <a:moveTo>
                    <a:pt x="325882" y="71247"/>
                  </a:moveTo>
                  <a:lnTo>
                    <a:pt x="247650" y="71247"/>
                  </a:lnTo>
                  <a:lnTo>
                    <a:pt x="247650" y="82423"/>
                  </a:lnTo>
                  <a:lnTo>
                    <a:pt x="310388" y="82423"/>
                  </a:lnTo>
                  <a:lnTo>
                    <a:pt x="310388" y="89408"/>
                  </a:lnTo>
                  <a:lnTo>
                    <a:pt x="247650" y="89408"/>
                  </a:lnTo>
                  <a:lnTo>
                    <a:pt x="247650" y="117856"/>
                  </a:lnTo>
                  <a:lnTo>
                    <a:pt x="328295" y="117856"/>
                  </a:lnTo>
                  <a:lnTo>
                    <a:pt x="328295" y="106806"/>
                  </a:lnTo>
                  <a:lnTo>
                    <a:pt x="263016" y="106806"/>
                  </a:lnTo>
                  <a:lnTo>
                    <a:pt x="263016" y="99568"/>
                  </a:lnTo>
                  <a:lnTo>
                    <a:pt x="325882" y="99568"/>
                  </a:lnTo>
                  <a:lnTo>
                    <a:pt x="325882" y="71247"/>
                  </a:lnTo>
                  <a:close/>
                </a:path>
                <a:path w="342264" h="119379">
                  <a:moveTo>
                    <a:pt x="342011" y="53340"/>
                  </a:moveTo>
                  <a:lnTo>
                    <a:pt x="231394" y="53340"/>
                  </a:lnTo>
                  <a:lnTo>
                    <a:pt x="231394" y="64388"/>
                  </a:lnTo>
                  <a:lnTo>
                    <a:pt x="342011" y="64388"/>
                  </a:lnTo>
                  <a:lnTo>
                    <a:pt x="342011" y="53340"/>
                  </a:lnTo>
                  <a:close/>
                </a:path>
                <a:path w="342264" h="119379">
                  <a:moveTo>
                    <a:pt x="181737" y="9143"/>
                  </a:moveTo>
                  <a:lnTo>
                    <a:pt x="124333" y="9143"/>
                  </a:lnTo>
                  <a:lnTo>
                    <a:pt x="124333" y="22225"/>
                  </a:lnTo>
                  <a:lnTo>
                    <a:pt x="166497" y="22225"/>
                  </a:lnTo>
                  <a:lnTo>
                    <a:pt x="166497" y="42163"/>
                  </a:lnTo>
                  <a:lnTo>
                    <a:pt x="124078" y="42163"/>
                  </a:lnTo>
                  <a:lnTo>
                    <a:pt x="124078" y="92583"/>
                  </a:lnTo>
                  <a:lnTo>
                    <a:pt x="165030" y="92368"/>
                  </a:lnTo>
                  <a:lnTo>
                    <a:pt x="177800" y="92075"/>
                  </a:lnTo>
                  <a:lnTo>
                    <a:pt x="184658" y="91312"/>
                  </a:lnTo>
                  <a:lnTo>
                    <a:pt x="191897" y="90169"/>
                  </a:lnTo>
                  <a:lnTo>
                    <a:pt x="190196" y="79650"/>
                  </a:lnTo>
                  <a:lnTo>
                    <a:pt x="157825" y="79650"/>
                  </a:lnTo>
                  <a:lnTo>
                    <a:pt x="139319" y="79629"/>
                  </a:lnTo>
                  <a:lnTo>
                    <a:pt x="139319" y="55118"/>
                  </a:lnTo>
                  <a:lnTo>
                    <a:pt x="181737" y="55118"/>
                  </a:lnTo>
                  <a:lnTo>
                    <a:pt x="181737" y="9143"/>
                  </a:lnTo>
                  <a:close/>
                </a:path>
                <a:path w="342264" h="119379">
                  <a:moveTo>
                    <a:pt x="189864" y="77597"/>
                  </a:moveTo>
                  <a:lnTo>
                    <a:pt x="183074" y="78646"/>
                  </a:lnTo>
                  <a:lnTo>
                    <a:pt x="172402" y="79327"/>
                  </a:lnTo>
                  <a:lnTo>
                    <a:pt x="157825" y="79650"/>
                  </a:lnTo>
                  <a:lnTo>
                    <a:pt x="190196" y="79650"/>
                  </a:lnTo>
                  <a:lnTo>
                    <a:pt x="189864" y="77597"/>
                  </a:lnTo>
                  <a:close/>
                </a:path>
                <a:path w="342264" h="119379">
                  <a:moveTo>
                    <a:pt x="325374" y="635"/>
                  </a:moveTo>
                  <a:lnTo>
                    <a:pt x="248158" y="635"/>
                  </a:lnTo>
                  <a:lnTo>
                    <a:pt x="248158" y="11937"/>
                  </a:lnTo>
                  <a:lnTo>
                    <a:pt x="310007" y="11937"/>
                  </a:lnTo>
                  <a:lnTo>
                    <a:pt x="310007" y="18542"/>
                  </a:lnTo>
                  <a:lnTo>
                    <a:pt x="248158" y="18542"/>
                  </a:lnTo>
                  <a:lnTo>
                    <a:pt x="248158" y="46736"/>
                  </a:lnTo>
                  <a:lnTo>
                    <a:pt x="328040" y="46736"/>
                  </a:lnTo>
                  <a:lnTo>
                    <a:pt x="328040" y="35687"/>
                  </a:lnTo>
                  <a:lnTo>
                    <a:pt x="263525" y="35687"/>
                  </a:lnTo>
                  <a:lnTo>
                    <a:pt x="263525" y="28829"/>
                  </a:lnTo>
                  <a:lnTo>
                    <a:pt x="325374" y="28829"/>
                  </a:lnTo>
                  <a:lnTo>
                    <a:pt x="325374" y="635"/>
                  </a:lnTo>
                  <a:close/>
                </a:path>
                <a:path w="342264" h="119379">
                  <a:moveTo>
                    <a:pt x="216788" y="0"/>
                  </a:moveTo>
                  <a:lnTo>
                    <a:pt x="201549" y="0"/>
                  </a:lnTo>
                  <a:lnTo>
                    <a:pt x="201549" y="119125"/>
                  </a:lnTo>
                  <a:lnTo>
                    <a:pt x="216788" y="119125"/>
                  </a:lnTo>
                  <a:lnTo>
                    <a:pt x="216788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4" name="object 44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640704" y="3798189"/>
              <a:ext cx="216916" cy="119125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901690" y="3798189"/>
              <a:ext cx="216535" cy="119125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160261" y="3798189"/>
              <a:ext cx="225425" cy="119125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7254240" y="3200400"/>
              <a:ext cx="1724025" cy="299085"/>
            </a:xfrm>
            <a:custGeom>
              <a:avLst/>
              <a:gdLst/>
              <a:ahLst/>
              <a:cxnLst/>
              <a:rect l="l" t="t" r="r" b="b"/>
              <a:pathLst>
                <a:path w="1724025" h="299085">
                  <a:moveTo>
                    <a:pt x="1574291" y="0"/>
                  </a:moveTo>
                  <a:lnTo>
                    <a:pt x="149351" y="0"/>
                  </a:lnTo>
                  <a:lnTo>
                    <a:pt x="102168" y="7620"/>
                  </a:lnTo>
                  <a:lnTo>
                    <a:pt x="61173" y="28834"/>
                  </a:lnTo>
                  <a:lnTo>
                    <a:pt x="28834" y="61173"/>
                  </a:lnTo>
                  <a:lnTo>
                    <a:pt x="7620" y="102168"/>
                  </a:lnTo>
                  <a:lnTo>
                    <a:pt x="0" y="149351"/>
                  </a:lnTo>
                  <a:lnTo>
                    <a:pt x="7620" y="196535"/>
                  </a:lnTo>
                  <a:lnTo>
                    <a:pt x="28834" y="237530"/>
                  </a:lnTo>
                  <a:lnTo>
                    <a:pt x="61173" y="269869"/>
                  </a:lnTo>
                  <a:lnTo>
                    <a:pt x="102168" y="291083"/>
                  </a:lnTo>
                  <a:lnTo>
                    <a:pt x="149351" y="298703"/>
                  </a:lnTo>
                  <a:lnTo>
                    <a:pt x="1574291" y="298703"/>
                  </a:lnTo>
                  <a:lnTo>
                    <a:pt x="1621475" y="291083"/>
                  </a:lnTo>
                  <a:lnTo>
                    <a:pt x="1662470" y="269869"/>
                  </a:lnTo>
                  <a:lnTo>
                    <a:pt x="1694809" y="237530"/>
                  </a:lnTo>
                  <a:lnTo>
                    <a:pt x="1716023" y="196535"/>
                  </a:lnTo>
                  <a:lnTo>
                    <a:pt x="1723643" y="149351"/>
                  </a:lnTo>
                  <a:lnTo>
                    <a:pt x="1716023" y="102168"/>
                  </a:lnTo>
                  <a:lnTo>
                    <a:pt x="1694809" y="61173"/>
                  </a:lnTo>
                  <a:lnTo>
                    <a:pt x="1662470" y="28834"/>
                  </a:lnTo>
                  <a:lnTo>
                    <a:pt x="1621475" y="7620"/>
                  </a:lnTo>
                  <a:lnTo>
                    <a:pt x="1574291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7800085" y="3283584"/>
              <a:ext cx="630555" cy="132080"/>
            </a:xfrm>
            <a:custGeom>
              <a:avLst/>
              <a:gdLst/>
              <a:ahLst/>
              <a:cxnLst/>
              <a:rect l="l" t="t" r="r" b="b"/>
              <a:pathLst>
                <a:path w="630554" h="132079">
                  <a:moveTo>
                    <a:pt x="510413" y="98298"/>
                  </a:moveTo>
                  <a:lnTo>
                    <a:pt x="387858" y="98298"/>
                  </a:lnTo>
                  <a:lnTo>
                    <a:pt x="387858" y="112394"/>
                  </a:lnTo>
                  <a:lnTo>
                    <a:pt x="510413" y="112394"/>
                  </a:lnTo>
                  <a:lnTo>
                    <a:pt x="510413" y="98298"/>
                  </a:lnTo>
                  <a:close/>
                </a:path>
                <a:path w="630554" h="132079">
                  <a:moveTo>
                    <a:pt x="630428" y="80263"/>
                  </a:moveTo>
                  <a:lnTo>
                    <a:pt x="546100" y="80263"/>
                  </a:lnTo>
                  <a:lnTo>
                    <a:pt x="546100" y="129286"/>
                  </a:lnTo>
                  <a:lnTo>
                    <a:pt x="630428" y="129286"/>
                  </a:lnTo>
                  <a:lnTo>
                    <a:pt x="630428" y="114935"/>
                  </a:lnTo>
                  <a:lnTo>
                    <a:pt x="563118" y="114935"/>
                  </a:lnTo>
                  <a:lnTo>
                    <a:pt x="563118" y="94741"/>
                  </a:lnTo>
                  <a:lnTo>
                    <a:pt x="630428" y="94741"/>
                  </a:lnTo>
                  <a:lnTo>
                    <a:pt x="630428" y="80263"/>
                  </a:lnTo>
                  <a:close/>
                </a:path>
                <a:path w="630554" h="132079">
                  <a:moveTo>
                    <a:pt x="630428" y="94741"/>
                  </a:moveTo>
                  <a:lnTo>
                    <a:pt x="613410" y="94741"/>
                  </a:lnTo>
                  <a:lnTo>
                    <a:pt x="613410" y="114935"/>
                  </a:lnTo>
                  <a:lnTo>
                    <a:pt x="630428" y="114935"/>
                  </a:lnTo>
                  <a:lnTo>
                    <a:pt x="630428" y="94741"/>
                  </a:lnTo>
                  <a:close/>
                </a:path>
                <a:path w="630554" h="132079">
                  <a:moveTo>
                    <a:pt x="244983" y="60832"/>
                  </a:moveTo>
                  <a:lnTo>
                    <a:pt x="228092" y="60832"/>
                  </a:lnTo>
                  <a:lnTo>
                    <a:pt x="228092" y="132079"/>
                  </a:lnTo>
                  <a:lnTo>
                    <a:pt x="244983" y="132079"/>
                  </a:lnTo>
                  <a:lnTo>
                    <a:pt x="244983" y="60832"/>
                  </a:lnTo>
                  <a:close/>
                </a:path>
                <a:path w="630554" h="132079">
                  <a:moveTo>
                    <a:pt x="154686" y="9525"/>
                  </a:moveTo>
                  <a:lnTo>
                    <a:pt x="137795" y="9525"/>
                  </a:lnTo>
                  <a:lnTo>
                    <a:pt x="137795" y="96265"/>
                  </a:lnTo>
                  <a:lnTo>
                    <a:pt x="203581" y="96265"/>
                  </a:lnTo>
                  <a:lnTo>
                    <a:pt x="203581" y="81914"/>
                  </a:lnTo>
                  <a:lnTo>
                    <a:pt x="154686" y="81914"/>
                  </a:lnTo>
                  <a:lnTo>
                    <a:pt x="154686" y="53848"/>
                  </a:lnTo>
                  <a:lnTo>
                    <a:pt x="244983" y="53848"/>
                  </a:lnTo>
                  <a:lnTo>
                    <a:pt x="244983" y="46354"/>
                  </a:lnTo>
                  <a:lnTo>
                    <a:pt x="203581" y="46354"/>
                  </a:lnTo>
                  <a:lnTo>
                    <a:pt x="203581" y="39369"/>
                  </a:lnTo>
                  <a:lnTo>
                    <a:pt x="154686" y="39369"/>
                  </a:lnTo>
                  <a:lnTo>
                    <a:pt x="154686" y="9525"/>
                  </a:lnTo>
                  <a:close/>
                </a:path>
                <a:path w="630554" h="132079">
                  <a:moveTo>
                    <a:pt x="244983" y="53848"/>
                  </a:moveTo>
                  <a:lnTo>
                    <a:pt x="186436" y="53848"/>
                  </a:lnTo>
                  <a:lnTo>
                    <a:pt x="186436" y="81914"/>
                  </a:lnTo>
                  <a:lnTo>
                    <a:pt x="203581" y="81914"/>
                  </a:lnTo>
                  <a:lnTo>
                    <a:pt x="203581" y="60832"/>
                  </a:lnTo>
                  <a:lnTo>
                    <a:pt x="244983" y="60832"/>
                  </a:lnTo>
                  <a:lnTo>
                    <a:pt x="244983" y="53848"/>
                  </a:lnTo>
                  <a:close/>
                </a:path>
                <a:path w="630554" h="132079">
                  <a:moveTo>
                    <a:pt x="244983" y="0"/>
                  </a:moveTo>
                  <a:lnTo>
                    <a:pt x="228092" y="0"/>
                  </a:lnTo>
                  <a:lnTo>
                    <a:pt x="228092" y="46354"/>
                  </a:lnTo>
                  <a:lnTo>
                    <a:pt x="244983" y="46354"/>
                  </a:lnTo>
                  <a:lnTo>
                    <a:pt x="244983" y="0"/>
                  </a:lnTo>
                  <a:close/>
                </a:path>
                <a:path w="630554" h="132079">
                  <a:moveTo>
                    <a:pt x="203581" y="9525"/>
                  </a:moveTo>
                  <a:lnTo>
                    <a:pt x="186436" y="9525"/>
                  </a:lnTo>
                  <a:lnTo>
                    <a:pt x="186436" y="39369"/>
                  </a:lnTo>
                  <a:lnTo>
                    <a:pt x="203581" y="39369"/>
                  </a:lnTo>
                  <a:lnTo>
                    <a:pt x="203581" y="9525"/>
                  </a:lnTo>
                  <a:close/>
                </a:path>
                <a:path w="630554" h="132079">
                  <a:moveTo>
                    <a:pt x="310134" y="8762"/>
                  </a:moveTo>
                  <a:lnTo>
                    <a:pt x="292862" y="8762"/>
                  </a:lnTo>
                  <a:lnTo>
                    <a:pt x="292862" y="34543"/>
                  </a:lnTo>
                  <a:lnTo>
                    <a:pt x="292242" y="42519"/>
                  </a:lnTo>
                  <a:lnTo>
                    <a:pt x="271700" y="79628"/>
                  </a:lnTo>
                  <a:lnTo>
                    <a:pt x="257683" y="89407"/>
                  </a:lnTo>
                  <a:lnTo>
                    <a:pt x="271018" y="101473"/>
                  </a:lnTo>
                  <a:lnTo>
                    <a:pt x="280279" y="94140"/>
                  </a:lnTo>
                  <a:lnTo>
                    <a:pt x="288432" y="85867"/>
                  </a:lnTo>
                  <a:lnTo>
                    <a:pt x="295467" y="76666"/>
                  </a:lnTo>
                  <a:lnTo>
                    <a:pt x="301371" y="66548"/>
                  </a:lnTo>
                  <a:lnTo>
                    <a:pt x="321201" y="66548"/>
                  </a:lnTo>
                  <a:lnTo>
                    <a:pt x="310172" y="34543"/>
                  </a:lnTo>
                  <a:lnTo>
                    <a:pt x="310134" y="8762"/>
                  </a:lnTo>
                  <a:close/>
                </a:path>
                <a:path w="630554" h="132079">
                  <a:moveTo>
                    <a:pt x="321201" y="66548"/>
                  </a:moveTo>
                  <a:lnTo>
                    <a:pt x="301371" y="66548"/>
                  </a:lnTo>
                  <a:lnTo>
                    <a:pt x="307542" y="75951"/>
                  </a:lnTo>
                  <a:lnTo>
                    <a:pt x="314642" y="84534"/>
                  </a:lnTo>
                  <a:lnTo>
                    <a:pt x="322695" y="92283"/>
                  </a:lnTo>
                  <a:lnTo>
                    <a:pt x="331724" y="99187"/>
                  </a:lnTo>
                  <a:lnTo>
                    <a:pt x="343789" y="85598"/>
                  </a:lnTo>
                  <a:lnTo>
                    <a:pt x="336859" y="81984"/>
                  </a:lnTo>
                  <a:lnTo>
                    <a:pt x="330549" y="77263"/>
                  </a:lnTo>
                  <a:lnTo>
                    <a:pt x="324858" y="71471"/>
                  </a:lnTo>
                  <a:lnTo>
                    <a:pt x="321201" y="66548"/>
                  </a:lnTo>
                  <a:close/>
                </a:path>
                <a:path w="630554" h="132079">
                  <a:moveTo>
                    <a:pt x="117094" y="0"/>
                  </a:moveTo>
                  <a:lnTo>
                    <a:pt x="99949" y="0"/>
                  </a:lnTo>
                  <a:lnTo>
                    <a:pt x="99949" y="40004"/>
                  </a:lnTo>
                  <a:lnTo>
                    <a:pt x="71374" y="40004"/>
                  </a:lnTo>
                  <a:lnTo>
                    <a:pt x="71374" y="54355"/>
                  </a:lnTo>
                  <a:lnTo>
                    <a:pt x="99949" y="54355"/>
                  </a:lnTo>
                  <a:lnTo>
                    <a:pt x="99949" y="132079"/>
                  </a:lnTo>
                  <a:lnTo>
                    <a:pt x="117094" y="132079"/>
                  </a:lnTo>
                  <a:lnTo>
                    <a:pt x="117094" y="0"/>
                  </a:lnTo>
                  <a:close/>
                </a:path>
                <a:path w="630554" h="132079">
                  <a:moveTo>
                    <a:pt x="52324" y="8762"/>
                  </a:moveTo>
                  <a:lnTo>
                    <a:pt x="35179" y="8762"/>
                  </a:lnTo>
                  <a:lnTo>
                    <a:pt x="35179" y="34543"/>
                  </a:lnTo>
                  <a:lnTo>
                    <a:pt x="34557" y="42614"/>
                  </a:lnTo>
                  <a:lnTo>
                    <a:pt x="13906" y="80009"/>
                  </a:lnTo>
                  <a:lnTo>
                    <a:pt x="0" y="89788"/>
                  </a:lnTo>
                  <a:lnTo>
                    <a:pt x="13335" y="101473"/>
                  </a:lnTo>
                  <a:lnTo>
                    <a:pt x="22526" y="94116"/>
                  </a:lnTo>
                  <a:lnTo>
                    <a:pt x="30670" y="85772"/>
                  </a:lnTo>
                  <a:lnTo>
                    <a:pt x="37766" y="76452"/>
                  </a:lnTo>
                  <a:lnTo>
                    <a:pt x="43815" y="66166"/>
                  </a:lnTo>
                  <a:lnTo>
                    <a:pt x="62957" y="66166"/>
                  </a:lnTo>
                  <a:lnTo>
                    <a:pt x="52363" y="34543"/>
                  </a:lnTo>
                  <a:lnTo>
                    <a:pt x="52324" y="8762"/>
                  </a:lnTo>
                  <a:close/>
                </a:path>
                <a:path w="630554" h="132079">
                  <a:moveTo>
                    <a:pt x="62957" y="66166"/>
                  </a:moveTo>
                  <a:lnTo>
                    <a:pt x="43815" y="66166"/>
                  </a:lnTo>
                  <a:lnTo>
                    <a:pt x="49412" y="75362"/>
                  </a:lnTo>
                  <a:lnTo>
                    <a:pt x="56308" y="83915"/>
                  </a:lnTo>
                  <a:lnTo>
                    <a:pt x="64514" y="91848"/>
                  </a:lnTo>
                  <a:lnTo>
                    <a:pt x="74041" y="99187"/>
                  </a:lnTo>
                  <a:lnTo>
                    <a:pt x="86106" y="85851"/>
                  </a:lnTo>
                  <a:lnTo>
                    <a:pt x="79248" y="82329"/>
                  </a:lnTo>
                  <a:lnTo>
                    <a:pt x="72961" y="77676"/>
                  </a:lnTo>
                  <a:lnTo>
                    <a:pt x="67246" y="71903"/>
                  </a:lnTo>
                  <a:lnTo>
                    <a:pt x="62957" y="66166"/>
                  </a:lnTo>
                  <a:close/>
                </a:path>
                <a:path w="630554" h="132079">
                  <a:moveTo>
                    <a:pt x="457835" y="8509"/>
                  </a:moveTo>
                  <a:lnTo>
                    <a:pt x="440436" y="8509"/>
                  </a:lnTo>
                  <a:lnTo>
                    <a:pt x="440436" y="18287"/>
                  </a:lnTo>
                  <a:lnTo>
                    <a:pt x="439648" y="23957"/>
                  </a:lnTo>
                  <a:lnTo>
                    <a:pt x="412400" y="51942"/>
                  </a:lnTo>
                  <a:lnTo>
                    <a:pt x="391541" y="58800"/>
                  </a:lnTo>
                  <a:lnTo>
                    <a:pt x="401574" y="72262"/>
                  </a:lnTo>
                  <a:lnTo>
                    <a:pt x="440658" y="50387"/>
                  </a:lnTo>
                  <a:lnTo>
                    <a:pt x="448945" y="40639"/>
                  </a:lnTo>
                  <a:lnTo>
                    <a:pt x="469596" y="40639"/>
                  </a:lnTo>
                  <a:lnTo>
                    <a:pt x="464907" y="35504"/>
                  </a:lnTo>
                  <a:lnTo>
                    <a:pt x="460978" y="29622"/>
                  </a:lnTo>
                  <a:lnTo>
                    <a:pt x="458620" y="23883"/>
                  </a:lnTo>
                  <a:lnTo>
                    <a:pt x="457835" y="18287"/>
                  </a:lnTo>
                  <a:lnTo>
                    <a:pt x="457835" y="8509"/>
                  </a:lnTo>
                  <a:close/>
                </a:path>
                <a:path w="630554" h="132079">
                  <a:moveTo>
                    <a:pt x="469596" y="40639"/>
                  </a:moveTo>
                  <a:lnTo>
                    <a:pt x="448945" y="40639"/>
                  </a:lnTo>
                  <a:lnTo>
                    <a:pt x="452776" y="45448"/>
                  </a:lnTo>
                  <a:lnTo>
                    <a:pt x="489317" y="69701"/>
                  </a:lnTo>
                  <a:lnTo>
                    <a:pt x="496316" y="72009"/>
                  </a:lnTo>
                  <a:lnTo>
                    <a:pt x="506349" y="58800"/>
                  </a:lnTo>
                  <a:lnTo>
                    <a:pt x="495375" y="55870"/>
                  </a:lnTo>
                  <a:lnTo>
                    <a:pt x="485711" y="52022"/>
                  </a:lnTo>
                  <a:lnTo>
                    <a:pt x="477359" y="47228"/>
                  </a:lnTo>
                  <a:lnTo>
                    <a:pt x="470408" y="41528"/>
                  </a:lnTo>
                  <a:lnTo>
                    <a:pt x="469596" y="40639"/>
                  </a:lnTo>
                  <a:close/>
                </a:path>
                <a:path w="630554" h="132079">
                  <a:moveTo>
                    <a:pt x="604012" y="2666"/>
                  </a:moveTo>
                  <a:lnTo>
                    <a:pt x="586994" y="2666"/>
                  </a:lnTo>
                  <a:lnTo>
                    <a:pt x="586994" y="32385"/>
                  </a:lnTo>
                  <a:lnTo>
                    <a:pt x="570357" y="32385"/>
                  </a:lnTo>
                  <a:lnTo>
                    <a:pt x="570357" y="46100"/>
                  </a:lnTo>
                  <a:lnTo>
                    <a:pt x="586994" y="46100"/>
                  </a:lnTo>
                  <a:lnTo>
                    <a:pt x="586994" y="74675"/>
                  </a:lnTo>
                  <a:lnTo>
                    <a:pt x="604012" y="74675"/>
                  </a:lnTo>
                  <a:lnTo>
                    <a:pt x="604012" y="2666"/>
                  </a:lnTo>
                  <a:close/>
                </a:path>
                <a:path w="630554" h="132079">
                  <a:moveTo>
                    <a:pt x="572516" y="6223"/>
                  </a:moveTo>
                  <a:lnTo>
                    <a:pt x="520827" y="6223"/>
                  </a:lnTo>
                  <a:lnTo>
                    <a:pt x="520827" y="71119"/>
                  </a:lnTo>
                  <a:lnTo>
                    <a:pt x="538162" y="71044"/>
                  </a:lnTo>
                  <a:lnTo>
                    <a:pt x="553212" y="70802"/>
                  </a:lnTo>
                  <a:lnTo>
                    <a:pt x="565975" y="70369"/>
                  </a:lnTo>
                  <a:lnTo>
                    <a:pt x="576453" y="69723"/>
                  </a:lnTo>
                  <a:lnTo>
                    <a:pt x="575296" y="56768"/>
                  </a:lnTo>
                  <a:lnTo>
                    <a:pt x="537591" y="56768"/>
                  </a:lnTo>
                  <a:lnTo>
                    <a:pt x="537591" y="45847"/>
                  </a:lnTo>
                  <a:lnTo>
                    <a:pt x="562864" y="45847"/>
                  </a:lnTo>
                  <a:lnTo>
                    <a:pt x="562864" y="32257"/>
                  </a:lnTo>
                  <a:lnTo>
                    <a:pt x="537591" y="32257"/>
                  </a:lnTo>
                  <a:lnTo>
                    <a:pt x="537591" y="20700"/>
                  </a:lnTo>
                  <a:lnTo>
                    <a:pt x="572516" y="20700"/>
                  </a:lnTo>
                  <a:lnTo>
                    <a:pt x="572516" y="6223"/>
                  </a:lnTo>
                  <a:close/>
                </a:path>
                <a:path w="630554" h="132079">
                  <a:moveTo>
                    <a:pt x="575183" y="55499"/>
                  </a:moveTo>
                  <a:lnTo>
                    <a:pt x="567344" y="56018"/>
                  </a:lnTo>
                  <a:lnTo>
                    <a:pt x="558482" y="56419"/>
                  </a:lnTo>
                  <a:lnTo>
                    <a:pt x="548572" y="56677"/>
                  </a:lnTo>
                  <a:lnTo>
                    <a:pt x="537591" y="56768"/>
                  </a:lnTo>
                  <a:lnTo>
                    <a:pt x="575296" y="56768"/>
                  </a:lnTo>
                  <a:lnTo>
                    <a:pt x="575183" y="55499"/>
                  </a:lnTo>
                  <a:close/>
                </a:path>
                <a:path w="630554" h="132079">
                  <a:moveTo>
                    <a:pt x="630428" y="0"/>
                  </a:moveTo>
                  <a:lnTo>
                    <a:pt x="613410" y="0"/>
                  </a:lnTo>
                  <a:lnTo>
                    <a:pt x="613410" y="74675"/>
                  </a:lnTo>
                  <a:lnTo>
                    <a:pt x="630428" y="74675"/>
                  </a:lnTo>
                  <a:lnTo>
                    <a:pt x="630428" y="0"/>
                  </a:lnTo>
                  <a:close/>
                </a:path>
                <a:path w="630554" h="132079">
                  <a:moveTo>
                    <a:pt x="370459" y="0"/>
                  </a:moveTo>
                  <a:lnTo>
                    <a:pt x="353314" y="0"/>
                  </a:lnTo>
                  <a:lnTo>
                    <a:pt x="353314" y="132079"/>
                  </a:lnTo>
                  <a:lnTo>
                    <a:pt x="370459" y="132079"/>
                  </a:lnTo>
                  <a:lnTo>
                    <a:pt x="37045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7254240" y="3566159"/>
              <a:ext cx="1724025" cy="434340"/>
            </a:xfrm>
            <a:custGeom>
              <a:avLst/>
              <a:gdLst/>
              <a:ahLst/>
              <a:cxnLst/>
              <a:rect l="l" t="t" r="r" b="b"/>
              <a:pathLst>
                <a:path w="1724025" h="434339">
                  <a:moveTo>
                    <a:pt x="1631823" y="0"/>
                  </a:moveTo>
                  <a:lnTo>
                    <a:pt x="91820" y="0"/>
                  </a:lnTo>
                  <a:lnTo>
                    <a:pt x="56096" y="7221"/>
                  </a:lnTo>
                  <a:lnTo>
                    <a:pt x="26908" y="26908"/>
                  </a:lnTo>
                  <a:lnTo>
                    <a:pt x="7221" y="56096"/>
                  </a:lnTo>
                  <a:lnTo>
                    <a:pt x="0" y="91820"/>
                  </a:lnTo>
                  <a:lnTo>
                    <a:pt x="0" y="342519"/>
                  </a:lnTo>
                  <a:lnTo>
                    <a:pt x="7221" y="378243"/>
                  </a:lnTo>
                  <a:lnTo>
                    <a:pt x="26908" y="407431"/>
                  </a:lnTo>
                  <a:lnTo>
                    <a:pt x="56096" y="427118"/>
                  </a:lnTo>
                  <a:lnTo>
                    <a:pt x="91820" y="434339"/>
                  </a:lnTo>
                  <a:lnTo>
                    <a:pt x="1631823" y="434339"/>
                  </a:lnTo>
                  <a:lnTo>
                    <a:pt x="1667547" y="427118"/>
                  </a:lnTo>
                  <a:lnTo>
                    <a:pt x="1696735" y="407431"/>
                  </a:lnTo>
                  <a:lnTo>
                    <a:pt x="1716422" y="378243"/>
                  </a:lnTo>
                  <a:lnTo>
                    <a:pt x="1723643" y="342519"/>
                  </a:lnTo>
                  <a:lnTo>
                    <a:pt x="1723643" y="91820"/>
                  </a:lnTo>
                  <a:lnTo>
                    <a:pt x="1716422" y="56096"/>
                  </a:lnTo>
                  <a:lnTo>
                    <a:pt x="1696735" y="26908"/>
                  </a:lnTo>
                  <a:lnTo>
                    <a:pt x="1667547" y="7221"/>
                  </a:lnTo>
                  <a:lnTo>
                    <a:pt x="1631823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7254240" y="3566159"/>
              <a:ext cx="1724025" cy="434340"/>
            </a:xfrm>
            <a:custGeom>
              <a:avLst/>
              <a:gdLst/>
              <a:ahLst/>
              <a:cxnLst/>
              <a:rect l="l" t="t" r="r" b="b"/>
              <a:pathLst>
                <a:path w="1724025" h="434339">
                  <a:moveTo>
                    <a:pt x="0" y="91820"/>
                  </a:moveTo>
                  <a:lnTo>
                    <a:pt x="7221" y="56096"/>
                  </a:lnTo>
                  <a:lnTo>
                    <a:pt x="26908" y="26908"/>
                  </a:lnTo>
                  <a:lnTo>
                    <a:pt x="56096" y="7221"/>
                  </a:lnTo>
                  <a:lnTo>
                    <a:pt x="91820" y="0"/>
                  </a:lnTo>
                  <a:lnTo>
                    <a:pt x="1631823" y="0"/>
                  </a:lnTo>
                  <a:lnTo>
                    <a:pt x="1667547" y="7221"/>
                  </a:lnTo>
                  <a:lnTo>
                    <a:pt x="1696735" y="26908"/>
                  </a:lnTo>
                  <a:lnTo>
                    <a:pt x="1716422" y="56096"/>
                  </a:lnTo>
                  <a:lnTo>
                    <a:pt x="1723643" y="91820"/>
                  </a:lnTo>
                  <a:lnTo>
                    <a:pt x="1723643" y="342519"/>
                  </a:lnTo>
                  <a:lnTo>
                    <a:pt x="1716422" y="378243"/>
                  </a:lnTo>
                  <a:lnTo>
                    <a:pt x="1696735" y="407431"/>
                  </a:lnTo>
                  <a:lnTo>
                    <a:pt x="1667547" y="427118"/>
                  </a:lnTo>
                  <a:lnTo>
                    <a:pt x="1631823" y="434339"/>
                  </a:lnTo>
                  <a:lnTo>
                    <a:pt x="91820" y="434339"/>
                  </a:lnTo>
                  <a:lnTo>
                    <a:pt x="56096" y="427118"/>
                  </a:lnTo>
                  <a:lnTo>
                    <a:pt x="26908" y="407431"/>
                  </a:lnTo>
                  <a:lnTo>
                    <a:pt x="7221" y="378243"/>
                  </a:lnTo>
                  <a:lnTo>
                    <a:pt x="0" y="342519"/>
                  </a:lnTo>
                  <a:lnTo>
                    <a:pt x="0" y="91820"/>
                  </a:lnTo>
                  <a:close/>
                </a:path>
              </a:pathLst>
            </a:custGeom>
            <a:ln w="12700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1" name="object 51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7676515" y="3724021"/>
              <a:ext cx="212598" cy="119126"/>
            </a:xfrm>
            <a:prstGeom prst="rect">
              <a:avLst/>
            </a:prstGeom>
          </p:spPr>
        </p:pic>
        <p:sp>
          <p:nvSpPr>
            <p:cNvPr id="52" name="object 52"/>
            <p:cNvSpPr/>
            <p:nvPr/>
          </p:nvSpPr>
          <p:spPr>
            <a:xfrm>
              <a:off x="7935086" y="3724021"/>
              <a:ext cx="341630" cy="118745"/>
            </a:xfrm>
            <a:custGeom>
              <a:avLst/>
              <a:gdLst/>
              <a:ahLst/>
              <a:cxnLst/>
              <a:rect l="l" t="t" r="r" b="b"/>
              <a:pathLst>
                <a:path w="341629" h="118745">
                  <a:moveTo>
                    <a:pt x="66421" y="69087"/>
                  </a:moveTo>
                  <a:lnTo>
                    <a:pt x="27305" y="86613"/>
                  </a:lnTo>
                  <a:lnTo>
                    <a:pt x="27305" y="101218"/>
                  </a:lnTo>
                  <a:lnTo>
                    <a:pt x="66421" y="118617"/>
                  </a:lnTo>
                  <a:lnTo>
                    <a:pt x="75160" y="118189"/>
                  </a:lnTo>
                  <a:lnTo>
                    <a:pt x="103164" y="105790"/>
                  </a:lnTo>
                  <a:lnTo>
                    <a:pt x="58674" y="105790"/>
                  </a:lnTo>
                  <a:lnTo>
                    <a:pt x="52832" y="104774"/>
                  </a:lnTo>
                  <a:lnTo>
                    <a:pt x="48895" y="102488"/>
                  </a:lnTo>
                  <a:lnTo>
                    <a:pt x="44958" y="100329"/>
                  </a:lnTo>
                  <a:lnTo>
                    <a:pt x="43014" y="97535"/>
                  </a:lnTo>
                  <a:lnTo>
                    <a:pt x="58547" y="81787"/>
                  </a:lnTo>
                  <a:lnTo>
                    <a:pt x="103018" y="81787"/>
                  </a:lnTo>
                  <a:lnTo>
                    <a:pt x="102362" y="80644"/>
                  </a:lnTo>
                  <a:lnTo>
                    <a:pt x="95377" y="76072"/>
                  </a:lnTo>
                  <a:lnTo>
                    <a:pt x="89638" y="72999"/>
                  </a:lnTo>
                  <a:lnTo>
                    <a:pt x="82899" y="70818"/>
                  </a:lnTo>
                  <a:lnTo>
                    <a:pt x="75119" y="69516"/>
                  </a:lnTo>
                  <a:lnTo>
                    <a:pt x="66421" y="69087"/>
                  </a:lnTo>
                  <a:close/>
                </a:path>
                <a:path w="341629" h="118745">
                  <a:moveTo>
                    <a:pt x="103018" y="81787"/>
                  </a:moveTo>
                  <a:lnTo>
                    <a:pt x="74295" y="81787"/>
                  </a:lnTo>
                  <a:lnTo>
                    <a:pt x="80264" y="82930"/>
                  </a:lnTo>
                  <a:lnTo>
                    <a:pt x="84201" y="85216"/>
                  </a:lnTo>
                  <a:lnTo>
                    <a:pt x="88138" y="87375"/>
                  </a:lnTo>
                  <a:lnTo>
                    <a:pt x="90043" y="90296"/>
                  </a:lnTo>
                  <a:lnTo>
                    <a:pt x="90043" y="97535"/>
                  </a:lnTo>
                  <a:lnTo>
                    <a:pt x="88138" y="100329"/>
                  </a:lnTo>
                  <a:lnTo>
                    <a:pt x="84201" y="102615"/>
                  </a:lnTo>
                  <a:lnTo>
                    <a:pt x="80137" y="104774"/>
                  </a:lnTo>
                  <a:lnTo>
                    <a:pt x="74295" y="105790"/>
                  </a:lnTo>
                  <a:lnTo>
                    <a:pt x="103164" y="105790"/>
                  </a:lnTo>
                  <a:lnTo>
                    <a:pt x="105791" y="101218"/>
                  </a:lnTo>
                  <a:lnTo>
                    <a:pt x="105791" y="86613"/>
                  </a:lnTo>
                  <a:lnTo>
                    <a:pt x="103018" y="81787"/>
                  </a:lnTo>
                  <a:close/>
                </a:path>
                <a:path w="341629" h="118745">
                  <a:moveTo>
                    <a:pt x="45339" y="18160"/>
                  </a:moveTo>
                  <a:lnTo>
                    <a:pt x="29845" y="18160"/>
                  </a:lnTo>
                  <a:lnTo>
                    <a:pt x="29845" y="30352"/>
                  </a:lnTo>
                  <a:lnTo>
                    <a:pt x="26924" y="37464"/>
                  </a:lnTo>
                  <a:lnTo>
                    <a:pt x="0" y="59435"/>
                  </a:lnTo>
                  <a:lnTo>
                    <a:pt x="11049" y="70357"/>
                  </a:lnTo>
                  <a:lnTo>
                    <a:pt x="37973" y="44449"/>
                  </a:lnTo>
                  <a:lnTo>
                    <a:pt x="55956" y="44449"/>
                  </a:lnTo>
                  <a:lnTo>
                    <a:pt x="53467" y="41782"/>
                  </a:lnTo>
                  <a:lnTo>
                    <a:pt x="48006" y="36067"/>
                  </a:lnTo>
                  <a:lnTo>
                    <a:pt x="45339" y="29590"/>
                  </a:lnTo>
                  <a:lnTo>
                    <a:pt x="45339" y="18160"/>
                  </a:lnTo>
                  <a:close/>
                </a:path>
                <a:path w="341629" h="118745">
                  <a:moveTo>
                    <a:pt x="103886" y="0"/>
                  </a:moveTo>
                  <a:lnTo>
                    <a:pt x="88773" y="0"/>
                  </a:lnTo>
                  <a:lnTo>
                    <a:pt x="88773" y="26923"/>
                  </a:lnTo>
                  <a:lnTo>
                    <a:pt x="66294" y="26923"/>
                  </a:lnTo>
                  <a:lnTo>
                    <a:pt x="66294" y="39369"/>
                  </a:lnTo>
                  <a:lnTo>
                    <a:pt x="88773" y="39369"/>
                  </a:lnTo>
                  <a:lnTo>
                    <a:pt x="88773" y="68198"/>
                  </a:lnTo>
                  <a:lnTo>
                    <a:pt x="103886" y="68198"/>
                  </a:lnTo>
                  <a:lnTo>
                    <a:pt x="103886" y="0"/>
                  </a:lnTo>
                  <a:close/>
                </a:path>
                <a:path w="341629" h="118745">
                  <a:moveTo>
                    <a:pt x="55956" y="44449"/>
                  </a:moveTo>
                  <a:lnTo>
                    <a:pt x="37973" y="44449"/>
                  </a:lnTo>
                  <a:lnTo>
                    <a:pt x="42997" y="50738"/>
                  </a:lnTo>
                  <a:lnTo>
                    <a:pt x="49117" y="56467"/>
                  </a:lnTo>
                  <a:lnTo>
                    <a:pt x="56332" y="61648"/>
                  </a:lnTo>
                  <a:lnTo>
                    <a:pt x="64643" y="66293"/>
                  </a:lnTo>
                  <a:lnTo>
                    <a:pt x="74422" y="54482"/>
                  </a:lnTo>
                  <a:lnTo>
                    <a:pt x="65913" y="51688"/>
                  </a:lnTo>
                  <a:lnTo>
                    <a:pt x="58801" y="47497"/>
                  </a:lnTo>
                  <a:lnTo>
                    <a:pt x="55956" y="44449"/>
                  </a:lnTo>
                  <a:close/>
                </a:path>
                <a:path w="341629" h="118745">
                  <a:moveTo>
                    <a:pt x="69342" y="5333"/>
                  </a:moveTo>
                  <a:lnTo>
                    <a:pt x="5207" y="5333"/>
                  </a:lnTo>
                  <a:lnTo>
                    <a:pt x="5207" y="18160"/>
                  </a:lnTo>
                  <a:lnTo>
                    <a:pt x="69342" y="18160"/>
                  </a:lnTo>
                  <a:lnTo>
                    <a:pt x="69342" y="5333"/>
                  </a:lnTo>
                  <a:close/>
                </a:path>
                <a:path w="341629" h="118745">
                  <a:moveTo>
                    <a:pt x="325247" y="71373"/>
                  </a:moveTo>
                  <a:lnTo>
                    <a:pt x="246888" y="71373"/>
                  </a:lnTo>
                  <a:lnTo>
                    <a:pt x="246888" y="82422"/>
                  </a:lnTo>
                  <a:lnTo>
                    <a:pt x="309626" y="82422"/>
                  </a:lnTo>
                  <a:lnTo>
                    <a:pt x="309626" y="89407"/>
                  </a:lnTo>
                  <a:lnTo>
                    <a:pt x="246888" y="89407"/>
                  </a:lnTo>
                  <a:lnTo>
                    <a:pt x="246888" y="117855"/>
                  </a:lnTo>
                  <a:lnTo>
                    <a:pt x="327533" y="117855"/>
                  </a:lnTo>
                  <a:lnTo>
                    <a:pt x="327533" y="106806"/>
                  </a:lnTo>
                  <a:lnTo>
                    <a:pt x="262255" y="106806"/>
                  </a:lnTo>
                  <a:lnTo>
                    <a:pt x="262255" y="99567"/>
                  </a:lnTo>
                  <a:lnTo>
                    <a:pt x="325247" y="99567"/>
                  </a:lnTo>
                  <a:lnTo>
                    <a:pt x="325247" y="71373"/>
                  </a:lnTo>
                  <a:close/>
                </a:path>
                <a:path w="341629" h="118745">
                  <a:moveTo>
                    <a:pt x="341249" y="53339"/>
                  </a:moveTo>
                  <a:lnTo>
                    <a:pt x="230632" y="53339"/>
                  </a:lnTo>
                  <a:lnTo>
                    <a:pt x="230632" y="64515"/>
                  </a:lnTo>
                  <a:lnTo>
                    <a:pt x="341249" y="64515"/>
                  </a:lnTo>
                  <a:lnTo>
                    <a:pt x="341249" y="53339"/>
                  </a:lnTo>
                  <a:close/>
                </a:path>
                <a:path w="341629" h="118745">
                  <a:moveTo>
                    <a:pt x="226949" y="89788"/>
                  </a:moveTo>
                  <a:lnTo>
                    <a:pt x="116332" y="89788"/>
                  </a:lnTo>
                  <a:lnTo>
                    <a:pt x="116332" y="102742"/>
                  </a:lnTo>
                  <a:lnTo>
                    <a:pt x="226949" y="102742"/>
                  </a:lnTo>
                  <a:lnTo>
                    <a:pt x="226949" y="89788"/>
                  </a:lnTo>
                  <a:close/>
                </a:path>
                <a:path w="341629" h="118745">
                  <a:moveTo>
                    <a:pt x="179451" y="68198"/>
                  </a:moveTo>
                  <a:lnTo>
                    <a:pt x="163830" y="68198"/>
                  </a:lnTo>
                  <a:lnTo>
                    <a:pt x="163830" y="89788"/>
                  </a:lnTo>
                  <a:lnTo>
                    <a:pt x="179451" y="89788"/>
                  </a:lnTo>
                  <a:lnTo>
                    <a:pt x="179451" y="68198"/>
                  </a:lnTo>
                  <a:close/>
                </a:path>
                <a:path w="341629" h="118745">
                  <a:moveTo>
                    <a:pt x="148590" y="8889"/>
                  </a:moveTo>
                  <a:lnTo>
                    <a:pt x="133096" y="8889"/>
                  </a:lnTo>
                  <a:lnTo>
                    <a:pt x="133096" y="68198"/>
                  </a:lnTo>
                  <a:lnTo>
                    <a:pt x="210185" y="68198"/>
                  </a:lnTo>
                  <a:lnTo>
                    <a:pt x="210185" y="55244"/>
                  </a:lnTo>
                  <a:lnTo>
                    <a:pt x="148590" y="55244"/>
                  </a:lnTo>
                  <a:lnTo>
                    <a:pt x="148590" y="39877"/>
                  </a:lnTo>
                  <a:lnTo>
                    <a:pt x="210185" y="39877"/>
                  </a:lnTo>
                  <a:lnTo>
                    <a:pt x="210185" y="26923"/>
                  </a:lnTo>
                  <a:lnTo>
                    <a:pt x="148590" y="26923"/>
                  </a:lnTo>
                  <a:lnTo>
                    <a:pt x="148590" y="8889"/>
                  </a:lnTo>
                  <a:close/>
                </a:path>
                <a:path w="341629" h="118745">
                  <a:moveTo>
                    <a:pt x="210185" y="39877"/>
                  </a:moveTo>
                  <a:lnTo>
                    <a:pt x="194691" y="39877"/>
                  </a:lnTo>
                  <a:lnTo>
                    <a:pt x="194691" y="55244"/>
                  </a:lnTo>
                  <a:lnTo>
                    <a:pt x="210185" y="55244"/>
                  </a:lnTo>
                  <a:lnTo>
                    <a:pt x="210185" y="39877"/>
                  </a:lnTo>
                  <a:close/>
                </a:path>
                <a:path w="341629" h="118745">
                  <a:moveTo>
                    <a:pt x="210185" y="8889"/>
                  </a:moveTo>
                  <a:lnTo>
                    <a:pt x="194691" y="8889"/>
                  </a:lnTo>
                  <a:lnTo>
                    <a:pt x="194691" y="26923"/>
                  </a:lnTo>
                  <a:lnTo>
                    <a:pt x="210185" y="26923"/>
                  </a:lnTo>
                  <a:lnTo>
                    <a:pt x="210185" y="8889"/>
                  </a:lnTo>
                  <a:close/>
                </a:path>
                <a:path w="341629" h="118745">
                  <a:moveTo>
                    <a:pt x="324739" y="761"/>
                  </a:moveTo>
                  <a:lnTo>
                    <a:pt x="247396" y="761"/>
                  </a:lnTo>
                  <a:lnTo>
                    <a:pt x="247396" y="11937"/>
                  </a:lnTo>
                  <a:lnTo>
                    <a:pt x="309245" y="11937"/>
                  </a:lnTo>
                  <a:lnTo>
                    <a:pt x="309245" y="18541"/>
                  </a:lnTo>
                  <a:lnTo>
                    <a:pt x="247396" y="18541"/>
                  </a:lnTo>
                  <a:lnTo>
                    <a:pt x="247396" y="46735"/>
                  </a:lnTo>
                  <a:lnTo>
                    <a:pt x="327406" y="46735"/>
                  </a:lnTo>
                  <a:lnTo>
                    <a:pt x="327406" y="35686"/>
                  </a:lnTo>
                  <a:lnTo>
                    <a:pt x="262763" y="35686"/>
                  </a:lnTo>
                  <a:lnTo>
                    <a:pt x="262763" y="28828"/>
                  </a:lnTo>
                  <a:lnTo>
                    <a:pt x="324739" y="28828"/>
                  </a:lnTo>
                  <a:lnTo>
                    <a:pt x="324739" y="761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3" name="object 53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8339835" y="3724021"/>
              <a:ext cx="216662" cy="119126"/>
            </a:xfrm>
            <a:prstGeom prst="rect">
              <a:avLst/>
            </a:prstGeom>
          </p:spPr>
        </p:pic>
        <p:sp>
          <p:nvSpPr>
            <p:cNvPr id="54" name="object 54"/>
            <p:cNvSpPr/>
            <p:nvPr/>
          </p:nvSpPr>
          <p:spPr>
            <a:xfrm>
              <a:off x="928115" y="4175759"/>
              <a:ext cx="8049895" cy="1009015"/>
            </a:xfrm>
            <a:custGeom>
              <a:avLst/>
              <a:gdLst/>
              <a:ahLst/>
              <a:cxnLst/>
              <a:rect l="l" t="t" r="r" b="b"/>
              <a:pathLst>
                <a:path w="8049895" h="1009014">
                  <a:moveTo>
                    <a:pt x="8049768" y="0"/>
                  </a:moveTo>
                  <a:lnTo>
                    <a:pt x="0" y="0"/>
                  </a:lnTo>
                  <a:lnTo>
                    <a:pt x="0" y="1008888"/>
                  </a:lnTo>
                  <a:lnTo>
                    <a:pt x="8049768" y="1008888"/>
                  </a:lnTo>
                  <a:lnTo>
                    <a:pt x="8049768" y="0"/>
                  </a:lnTo>
                  <a:close/>
                </a:path>
              </a:pathLst>
            </a:custGeom>
            <a:solidFill>
              <a:srgbClr val="2D75B5">
                <a:alpha val="5882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1223771" y="4297679"/>
              <a:ext cx="277495" cy="277495"/>
            </a:xfrm>
            <a:custGeom>
              <a:avLst/>
              <a:gdLst/>
              <a:ahLst/>
              <a:cxnLst/>
              <a:rect l="l" t="t" r="r" b="b"/>
              <a:pathLst>
                <a:path w="277494" h="277495">
                  <a:moveTo>
                    <a:pt x="196087" y="0"/>
                  </a:moveTo>
                  <a:lnTo>
                    <a:pt x="81280" y="0"/>
                  </a:lnTo>
                  <a:lnTo>
                    <a:pt x="0" y="81280"/>
                  </a:lnTo>
                  <a:lnTo>
                    <a:pt x="0" y="196088"/>
                  </a:lnTo>
                  <a:lnTo>
                    <a:pt x="81280" y="277368"/>
                  </a:lnTo>
                  <a:lnTo>
                    <a:pt x="196087" y="277368"/>
                  </a:lnTo>
                  <a:lnTo>
                    <a:pt x="277368" y="196088"/>
                  </a:lnTo>
                  <a:lnTo>
                    <a:pt x="277368" y="81280"/>
                  </a:lnTo>
                  <a:lnTo>
                    <a:pt x="196087" y="0"/>
                  </a:lnTo>
                  <a:close/>
                </a:path>
              </a:pathLst>
            </a:custGeom>
            <a:solidFill>
              <a:srgbClr val="2D75B5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6" name="object 56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252727" y="4326635"/>
              <a:ext cx="219456" cy="219456"/>
            </a:xfrm>
            <a:prstGeom prst="rect">
              <a:avLst/>
            </a:prstGeom>
          </p:spPr>
        </p:pic>
        <p:sp>
          <p:nvSpPr>
            <p:cNvPr id="57" name="object 57"/>
            <p:cNvSpPr/>
            <p:nvPr/>
          </p:nvSpPr>
          <p:spPr>
            <a:xfrm>
              <a:off x="1574037" y="4359909"/>
              <a:ext cx="285115" cy="155575"/>
            </a:xfrm>
            <a:custGeom>
              <a:avLst/>
              <a:gdLst/>
              <a:ahLst/>
              <a:cxnLst/>
              <a:rect l="l" t="t" r="r" b="b"/>
              <a:pathLst>
                <a:path w="285114" h="155575">
                  <a:moveTo>
                    <a:pt x="122936" y="92201"/>
                  </a:moveTo>
                  <a:lnTo>
                    <a:pt x="21081" y="92201"/>
                  </a:lnTo>
                  <a:lnTo>
                    <a:pt x="21081" y="107950"/>
                  </a:lnTo>
                  <a:lnTo>
                    <a:pt x="102743" y="107950"/>
                  </a:lnTo>
                  <a:lnTo>
                    <a:pt x="102743" y="115442"/>
                  </a:lnTo>
                  <a:lnTo>
                    <a:pt x="21081" y="115442"/>
                  </a:lnTo>
                  <a:lnTo>
                    <a:pt x="21081" y="153796"/>
                  </a:lnTo>
                  <a:lnTo>
                    <a:pt x="126111" y="153796"/>
                  </a:lnTo>
                  <a:lnTo>
                    <a:pt x="126111" y="137921"/>
                  </a:lnTo>
                  <a:lnTo>
                    <a:pt x="41148" y="137921"/>
                  </a:lnTo>
                  <a:lnTo>
                    <a:pt x="41148" y="130301"/>
                  </a:lnTo>
                  <a:lnTo>
                    <a:pt x="122936" y="130301"/>
                  </a:lnTo>
                  <a:lnTo>
                    <a:pt x="122936" y="92201"/>
                  </a:lnTo>
                  <a:close/>
                </a:path>
                <a:path w="285114" h="155575">
                  <a:moveTo>
                    <a:pt x="143891" y="68198"/>
                  </a:moveTo>
                  <a:lnTo>
                    <a:pt x="0" y="68198"/>
                  </a:lnTo>
                  <a:lnTo>
                    <a:pt x="0" y="84454"/>
                  </a:lnTo>
                  <a:lnTo>
                    <a:pt x="143891" y="84454"/>
                  </a:lnTo>
                  <a:lnTo>
                    <a:pt x="143891" y="68198"/>
                  </a:lnTo>
                  <a:close/>
                </a:path>
                <a:path w="285114" h="155575">
                  <a:moveTo>
                    <a:pt x="187960" y="11175"/>
                  </a:moveTo>
                  <a:lnTo>
                    <a:pt x="168020" y="11175"/>
                  </a:lnTo>
                  <a:lnTo>
                    <a:pt x="168020" y="109346"/>
                  </a:lnTo>
                  <a:lnTo>
                    <a:pt x="202945" y="109600"/>
                  </a:lnTo>
                  <a:lnTo>
                    <a:pt x="219827" y="109337"/>
                  </a:lnTo>
                  <a:lnTo>
                    <a:pt x="234267" y="108537"/>
                  </a:lnTo>
                  <a:lnTo>
                    <a:pt x="246254" y="107189"/>
                  </a:lnTo>
                  <a:lnTo>
                    <a:pt x="255778" y="105282"/>
                  </a:lnTo>
                  <a:lnTo>
                    <a:pt x="254061" y="92456"/>
                  </a:lnTo>
                  <a:lnTo>
                    <a:pt x="187960" y="92456"/>
                  </a:lnTo>
                  <a:lnTo>
                    <a:pt x="187960" y="11175"/>
                  </a:lnTo>
                  <a:close/>
                </a:path>
                <a:path w="285114" h="155575">
                  <a:moveTo>
                    <a:pt x="253619" y="89153"/>
                  </a:moveTo>
                  <a:lnTo>
                    <a:pt x="213804" y="92281"/>
                  </a:lnTo>
                  <a:lnTo>
                    <a:pt x="187960" y="92456"/>
                  </a:lnTo>
                  <a:lnTo>
                    <a:pt x="254061" y="92456"/>
                  </a:lnTo>
                  <a:lnTo>
                    <a:pt x="253619" y="89153"/>
                  </a:lnTo>
                  <a:close/>
                </a:path>
                <a:path w="285114" h="155575">
                  <a:moveTo>
                    <a:pt x="121157" y="1142"/>
                  </a:moveTo>
                  <a:lnTo>
                    <a:pt x="22733" y="1142"/>
                  </a:lnTo>
                  <a:lnTo>
                    <a:pt x="22733" y="60959"/>
                  </a:lnTo>
                  <a:lnTo>
                    <a:pt x="124587" y="60959"/>
                  </a:lnTo>
                  <a:lnTo>
                    <a:pt x="124587" y="45084"/>
                  </a:lnTo>
                  <a:lnTo>
                    <a:pt x="42925" y="45084"/>
                  </a:lnTo>
                  <a:lnTo>
                    <a:pt x="42925" y="38100"/>
                  </a:lnTo>
                  <a:lnTo>
                    <a:pt x="116839" y="38100"/>
                  </a:lnTo>
                  <a:lnTo>
                    <a:pt x="116839" y="23875"/>
                  </a:lnTo>
                  <a:lnTo>
                    <a:pt x="42925" y="23875"/>
                  </a:lnTo>
                  <a:lnTo>
                    <a:pt x="42925" y="17017"/>
                  </a:lnTo>
                  <a:lnTo>
                    <a:pt x="121157" y="17017"/>
                  </a:lnTo>
                  <a:lnTo>
                    <a:pt x="121157" y="1142"/>
                  </a:lnTo>
                  <a:close/>
                </a:path>
                <a:path w="285114" h="155575">
                  <a:moveTo>
                    <a:pt x="284861" y="0"/>
                  </a:moveTo>
                  <a:lnTo>
                    <a:pt x="265049" y="0"/>
                  </a:lnTo>
                  <a:lnTo>
                    <a:pt x="265049" y="155066"/>
                  </a:lnTo>
                  <a:lnTo>
                    <a:pt x="284861" y="155066"/>
                  </a:lnTo>
                  <a:lnTo>
                    <a:pt x="284861" y="0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8" name="object 58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937130" y="4358004"/>
              <a:ext cx="1638427" cy="169418"/>
            </a:xfrm>
            <a:prstGeom prst="rect">
              <a:avLst/>
            </a:prstGeom>
          </p:spPr>
        </p:pic>
        <p:sp>
          <p:nvSpPr>
            <p:cNvPr id="59" name="object 59"/>
            <p:cNvSpPr/>
            <p:nvPr/>
          </p:nvSpPr>
          <p:spPr>
            <a:xfrm>
              <a:off x="3654298" y="4359909"/>
              <a:ext cx="1191260" cy="155575"/>
            </a:xfrm>
            <a:custGeom>
              <a:avLst/>
              <a:gdLst/>
              <a:ahLst/>
              <a:cxnLst/>
              <a:rect l="l" t="t" r="r" b="b"/>
              <a:pathLst>
                <a:path w="1191260" h="155575">
                  <a:moveTo>
                    <a:pt x="122809" y="100965"/>
                  </a:moveTo>
                  <a:lnTo>
                    <a:pt x="19177" y="100965"/>
                  </a:lnTo>
                  <a:lnTo>
                    <a:pt x="19177" y="117983"/>
                  </a:lnTo>
                  <a:lnTo>
                    <a:pt x="102616" y="117983"/>
                  </a:lnTo>
                  <a:lnTo>
                    <a:pt x="102616" y="155067"/>
                  </a:lnTo>
                  <a:lnTo>
                    <a:pt x="122809" y="155067"/>
                  </a:lnTo>
                  <a:lnTo>
                    <a:pt x="122809" y="100965"/>
                  </a:lnTo>
                  <a:close/>
                </a:path>
                <a:path w="1191260" h="155575">
                  <a:moveTo>
                    <a:pt x="143891" y="71882"/>
                  </a:moveTo>
                  <a:lnTo>
                    <a:pt x="82042" y="71882"/>
                  </a:lnTo>
                  <a:lnTo>
                    <a:pt x="82042" y="56896"/>
                  </a:lnTo>
                  <a:lnTo>
                    <a:pt x="124079" y="56896"/>
                  </a:lnTo>
                  <a:lnTo>
                    <a:pt x="124079" y="39878"/>
                  </a:lnTo>
                  <a:lnTo>
                    <a:pt x="42164" y="39878"/>
                  </a:lnTo>
                  <a:lnTo>
                    <a:pt x="42164" y="20828"/>
                  </a:lnTo>
                  <a:lnTo>
                    <a:pt x="122555" y="20828"/>
                  </a:lnTo>
                  <a:lnTo>
                    <a:pt x="122555" y="3810"/>
                  </a:lnTo>
                  <a:lnTo>
                    <a:pt x="21717" y="3810"/>
                  </a:lnTo>
                  <a:lnTo>
                    <a:pt x="21717" y="56896"/>
                  </a:lnTo>
                  <a:lnTo>
                    <a:pt x="61976" y="56896"/>
                  </a:lnTo>
                  <a:lnTo>
                    <a:pt x="61976" y="71882"/>
                  </a:lnTo>
                  <a:lnTo>
                    <a:pt x="0" y="71882"/>
                  </a:lnTo>
                  <a:lnTo>
                    <a:pt x="0" y="88900"/>
                  </a:lnTo>
                  <a:lnTo>
                    <a:pt x="143891" y="88900"/>
                  </a:lnTo>
                  <a:lnTo>
                    <a:pt x="143891" y="71882"/>
                  </a:lnTo>
                  <a:close/>
                </a:path>
                <a:path w="1191260" h="155575">
                  <a:moveTo>
                    <a:pt x="252349" y="101981"/>
                  </a:moveTo>
                  <a:lnTo>
                    <a:pt x="220573" y="71005"/>
                  </a:lnTo>
                  <a:lnTo>
                    <a:pt x="213995" y="29972"/>
                  </a:lnTo>
                  <a:lnTo>
                    <a:pt x="246888" y="29972"/>
                  </a:lnTo>
                  <a:lnTo>
                    <a:pt x="246888" y="13081"/>
                  </a:lnTo>
                  <a:lnTo>
                    <a:pt x="160274" y="13081"/>
                  </a:lnTo>
                  <a:lnTo>
                    <a:pt x="160274" y="29972"/>
                  </a:lnTo>
                  <a:lnTo>
                    <a:pt x="193929" y="29972"/>
                  </a:lnTo>
                  <a:lnTo>
                    <a:pt x="193929" y="46990"/>
                  </a:lnTo>
                  <a:lnTo>
                    <a:pt x="175463" y="90119"/>
                  </a:lnTo>
                  <a:lnTo>
                    <a:pt x="154559" y="106807"/>
                  </a:lnTo>
                  <a:lnTo>
                    <a:pt x="169418" y="119761"/>
                  </a:lnTo>
                  <a:lnTo>
                    <a:pt x="196951" y="91160"/>
                  </a:lnTo>
                  <a:lnTo>
                    <a:pt x="204089" y="79756"/>
                  </a:lnTo>
                  <a:lnTo>
                    <a:pt x="210197" y="89382"/>
                  </a:lnTo>
                  <a:lnTo>
                    <a:pt x="218071" y="98767"/>
                  </a:lnTo>
                  <a:lnTo>
                    <a:pt x="227672" y="107886"/>
                  </a:lnTo>
                  <a:lnTo>
                    <a:pt x="239014" y="116713"/>
                  </a:lnTo>
                  <a:lnTo>
                    <a:pt x="252349" y="101981"/>
                  </a:lnTo>
                  <a:close/>
                </a:path>
                <a:path w="1191260" h="155575">
                  <a:moveTo>
                    <a:pt x="306197" y="59563"/>
                  </a:moveTo>
                  <a:lnTo>
                    <a:pt x="281940" y="59563"/>
                  </a:lnTo>
                  <a:lnTo>
                    <a:pt x="281940" y="0"/>
                  </a:lnTo>
                  <a:lnTo>
                    <a:pt x="261874" y="0"/>
                  </a:lnTo>
                  <a:lnTo>
                    <a:pt x="261874" y="155067"/>
                  </a:lnTo>
                  <a:lnTo>
                    <a:pt x="281940" y="155067"/>
                  </a:lnTo>
                  <a:lnTo>
                    <a:pt x="281940" y="76581"/>
                  </a:lnTo>
                  <a:lnTo>
                    <a:pt x="306197" y="76581"/>
                  </a:lnTo>
                  <a:lnTo>
                    <a:pt x="306197" y="59563"/>
                  </a:lnTo>
                  <a:close/>
                </a:path>
                <a:path w="1191260" h="155575">
                  <a:moveTo>
                    <a:pt x="409194" y="72263"/>
                  </a:moveTo>
                  <a:lnTo>
                    <a:pt x="401116" y="69227"/>
                  </a:lnTo>
                  <a:lnTo>
                    <a:pt x="393852" y="65430"/>
                  </a:lnTo>
                  <a:lnTo>
                    <a:pt x="387400" y="60896"/>
                  </a:lnTo>
                  <a:lnTo>
                    <a:pt x="385711" y="59309"/>
                  </a:lnTo>
                  <a:lnTo>
                    <a:pt x="381762" y="55626"/>
                  </a:lnTo>
                  <a:lnTo>
                    <a:pt x="371221" y="23495"/>
                  </a:lnTo>
                  <a:lnTo>
                    <a:pt x="402336" y="23495"/>
                  </a:lnTo>
                  <a:lnTo>
                    <a:pt x="402336" y="6604"/>
                  </a:lnTo>
                  <a:lnTo>
                    <a:pt x="319151" y="6604"/>
                  </a:lnTo>
                  <a:lnTo>
                    <a:pt x="319151" y="23495"/>
                  </a:lnTo>
                  <a:lnTo>
                    <a:pt x="351028" y="23495"/>
                  </a:lnTo>
                  <a:lnTo>
                    <a:pt x="351028" y="31369"/>
                  </a:lnTo>
                  <a:lnTo>
                    <a:pt x="327367" y="70713"/>
                  </a:lnTo>
                  <a:lnTo>
                    <a:pt x="312420" y="78740"/>
                  </a:lnTo>
                  <a:lnTo>
                    <a:pt x="326644" y="92837"/>
                  </a:lnTo>
                  <a:lnTo>
                    <a:pt x="359029" y="64897"/>
                  </a:lnTo>
                  <a:lnTo>
                    <a:pt x="361696" y="59309"/>
                  </a:lnTo>
                  <a:lnTo>
                    <a:pt x="368287" y="67449"/>
                  </a:lnTo>
                  <a:lnTo>
                    <a:pt x="376250" y="74904"/>
                  </a:lnTo>
                  <a:lnTo>
                    <a:pt x="385572" y="81635"/>
                  </a:lnTo>
                  <a:lnTo>
                    <a:pt x="396240" y="87630"/>
                  </a:lnTo>
                  <a:lnTo>
                    <a:pt x="409194" y="72263"/>
                  </a:lnTo>
                  <a:close/>
                </a:path>
                <a:path w="1191260" h="155575">
                  <a:moveTo>
                    <a:pt x="446659" y="96647"/>
                  </a:moveTo>
                  <a:lnTo>
                    <a:pt x="343281" y="96647"/>
                  </a:lnTo>
                  <a:lnTo>
                    <a:pt x="343281" y="113665"/>
                  </a:lnTo>
                  <a:lnTo>
                    <a:pt x="426593" y="113665"/>
                  </a:lnTo>
                  <a:lnTo>
                    <a:pt x="426593" y="155067"/>
                  </a:lnTo>
                  <a:lnTo>
                    <a:pt x="446659" y="155067"/>
                  </a:lnTo>
                  <a:lnTo>
                    <a:pt x="446659" y="96647"/>
                  </a:lnTo>
                  <a:close/>
                </a:path>
                <a:path w="1191260" h="155575">
                  <a:moveTo>
                    <a:pt x="446659" y="0"/>
                  </a:moveTo>
                  <a:lnTo>
                    <a:pt x="426847" y="0"/>
                  </a:lnTo>
                  <a:lnTo>
                    <a:pt x="426847" y="35941"/>
                  </a:lnTo>
                  <a:lnTo>
                    <a:pt x="397256" y="35941"/>
                  </a:lnTo>
                  <a:lnTo>
                    <a:pt x="397256" y="52197"/>
                  </a:lnTo>
                  <a:lnTo>
                    <a:pt x="426847" y="52197"/>
                  </a:lnTo>
                  <a:lnTo>
                    <a:pt x="426847" y="90043"/>
                  </a:lnTo>
                  <a:lnTo>
                    <a:pt x="446659" y="90043"/>
                  </a:lnTo>
                  <a:lnTo>
                    <a:pt x="446659" y="0"/>
                  </a:lnTo>
                  <a:close/>
                </a:path>
                <a:path w="1191260" h="155575">
                  <a:moveTo>
                    <a:pt x="610489" y="13716"/>
                  </a:moveTo>
                  <a:lnTo>
                    <a:pt x="534543" y="13716"/>
                  </a:lnTo>
                  <a:lnTo>
                    <a:pt x="534543" y="30734"/>
                  </a:lnTo>
                  <a:lnTo>
                    <a:pt x="589153" y="30734"/>
                  </a:lnTo>
                  <a:lnTo>
                    <a:pt x="586193" y="42887"/>
                  </a:lnTo>
                  <a:lnTo>
                    <a:pt x="566928" y="76454"/>
                  </a:lnTo>
                  <a:lnTo>
                    <a:pt x="536613" y="101244"/>
                  </a:lnTo>
                  <a:lnTo>
                    <a:pt x="525145" y="106553"/>
                  </a:lnTo>
                  <a:lnTo>
                    <a:pt x="540639" y="121158"/>
                  </a:lnTo>
                  <a:lnTo>
                    <a:pt x="581761" y="88442"/>
                  </a:lnTo>
                  <a:lnTo>
                    <a:pt x="605536" y="45631"/>
                  </a:lnTo>
                  <a:lnTo>
                    <a:pt x="609104" y="29984"/>
                  </a:lnTo>
                  <a:lnTo>
                    <a:pt x="610489" y="13716"/>
                  </a:lnTo>
                  <a:close/>
                </a:path>
                <a:path w="1191260" h="155575">
                  <a:moveTo>
                    <a:pt x="654050" y="0"/>
                  </a:moveTo>
                  <a:lnTo>
                    <a:pt x="634238" y="0"/>
                  </a:lnTo>
                  <a:lnTo>
                    <a:pt x="634238" y="155067"/>
                  </a:lnTo>
                  <a:lnTo>
                    <a:pt x="654050" y="155067"/>
                  </a:lnTo>
                  <a:lnTo>
                    <a:pt x="654050" y="0"/>
                  </a:lnTo>
                  <a:close/>
                </a:path>
                <a:path w="1191260" h="155575">
                  <a:moveTo>
                    <a:pt x="819277" y="37719"/>
                  </a:moveTo>
                  <a:lnTo>
                    <a:pt x="780300" y="27051"/>
                  </a:lnTo>
                  <a:lnTo>
                    <a:pt x="763016" y="13843"/>
                  </a:lnTo>
                  <a:lnTo>
                    <a:pt x="763016" y="1016"/>
                  </a:lnTo>
                  <a:lnTo>
                    <a:pt x="743204" y="1016"/>
                  </a:lnTo>
                  <a:lnTo>
                    <a:pt x="743204" y="13843"/>
                  </a:lnTo>
                  <a:lnTo>
                    <a:pt x="737997" y="20193"/>
                  </a:lnTo>
                  <a:lnTo>
                    <a:pt x="698830" y="36118"/>
                  </a:lnTo>
                  <a:lnTo>
                    <a:pt x="686689" y="37592"/>
                  </a:lnTo>
                  <a:lnTo>
                    <a:pt x="697357" y="52578"/>
                  </a:lnTo>
                  <a:lnTo>
                    <a:pt x="715137" y="48704"/>
                  </a:lnTo>
                  <a:lnTo>
                    <a:pt x="730389" y="43154"/>
                  </a:lnTo>
                  <a:lnTo>
                    <a:pt x="743089" y="35941"/>
                  </a:lnTo>
                  <a:lnTo>
                    <a:pt x="753237" y="27051"/>
                  </a:lnTo>
                  <a:lnTo>
                    <a:pt x="763993" y="36233"/>
                  </a:lnTo>
                  <a:lnTo>
                    <a:pt x="777024" y="43548"/>
                  </a:lnTo>
                  <a:lnTo>
                    <a:pt x="792327" y="49047"/>
                  </a:lnTo>
                  <a:lnTo>
                    <a:pt x="809879" y="52705"/>
                  </a:lnTo>
                  <a:lnTo>
                    <a:pt x="819277" y="37719"/>
                  </a:lnTo>
                  <a:close/>
                </a:path>
                <a:path w="1191260" h="155575">
                  <a:moveTo>
                    <a:pt x="825119" y="61976"/>
                  </a:moveTo>
                  <a:lnTo>
                    <a:pt x="681228" y="61976"/>
                  </a:lnTo>
                  <a:lnTo>
                    <a:pt x="681228" y="78359"/>
                  </a:lnTo>
                  <a:lnTo>
                    <a:pt x="742950" y="78359"/>
                  </a:lnTo>
                  <a:lnTo>
                    <a:pt x="742950" y="88265"/>
                  </a:lnTo>
                  <a:lnTo>
                    <a:pt x="702310" y="88265"/>
                  </a:lnTo>
                  <a:lnTo>
                    <a:pt x="702310" y="104775"/>
                  </a:lnTo>
                  <a:lnTo>
                    <a:pt x="783844" y="104775"/>
                  </a:lnTo>
                  <a:lnTo>
                    <a:pt x="783844" y="112776"/>
                  </a:lnTo>
                  <a:lnTo>
                    <a:pt x="702310" y="112776"/>
                  </a:lnTo>
                  <a:lnTo>
                    <a:pt x="702310" y="152400"/>
                  </a:lnTo>
                  <a:lnTo>
                    <a:pt x="807720" y="152400"/>
                  </a:lnTo>
                  <a:lnTo>
                    <a:pt x="807720" y="136017"/>
                  </a:lnTo>
                  <a:lnTo>
                    <a:pt x="722376" y="136017"/>
                  </a:lnTo>
                  <a:lnTo>
                    <a:pt x="722376" y="127889"/>
                  </a:lnTo>
                  <a:lnTo>
                    <a:pt x="803910" y="127889"/>
                  </a:lnTo>
                  <a:lnTo>
                    <a:pt x="803910" y="88265"/>
                  </a:lnTo>
                  <a:lnTo>
                    <a:pt x="763270" y="88265"/>
                  </a:lnTo>
                  <a:lnTo>
                    <a:pt x="763270" y="78359"/>
                  </a:lnTo>
                  <a:lnTo>
                    <a:pt x="825119" y="78359"/>
                  </a:lnTo>
                  <a:lnTo>
                    <a:pt x="825119" y="61976"/>
                  </a:lnTo>
                  <a:close/>
                </a:path>
                <a:path w="1191260" h="155575">
                  <a:moveTo>
                    <a:pt x="1033907" y="116967"/>
                  </a:moveTo>
                  <a:lnTo>
                    <a:pt x="972058" y="116967"/>
                  </a:lnTo>
                  <a:lnTo>
                    <a:pt x="972058" y="88773"/>
                  </a:lnTo>
                  <a:lnTo>
                    <a:pt x="1012063" y="88773"/>
                  </a:lnTo>
                  <a:lnTo>
                    <a:pt x="1012063" y="72009"/>
                  </a:lnTo>
                  <a:lnTo>
                    <a:pt x="1012063" y="52070"/>
                  </a:lnTo>
                  <a:lnTo>
                    <a:pt x="1012063" y="35052"/>
                  </a:lnTo>
                  <a:lnTo>
                    <a:pt x="1012063" y="11684"/>
                  </a:lnTo>
                  <a:lnTo>
                    <a:pt x="991997" y="11684"/>
                  </a:lnTo>
                  <a:lnTo>
                    <a:pt x="991997" y="35052"/>
                  </a:lnTo>
                  <a:lnTo>
                    <a:pt x="991997" y="52070"/>
                  </a:lnTo>
                  <a:lnTo>
                    <a:pt x="991997" y="72009"/>
                  </a:lnTo>
                  <a:lnTo>
                    <a:pt x="932053" y="72009"/>
                  </a:lnTo>
                  <a:lnTo>
                    <a:pt x="932053" y="52070"/>
                  </a:lnTo>
                  <a:lnTo>
                    <a:pt x="991997" y="52070"/>
                  </a:lnTo>
                  <a:lnTo>
                    <a:pt x="991997" y="35052"/>
                  </a:lnTo>
                  <a:lnTo>
                    <a:pt x="932053" y="35052"/>
                  </a:lnTo>
                  <a:lnTo>
                    <a:pt x="932053" y="11684"/>
                  </a:lnTo>
                  <a:lnTo>
                    <a:pt x="911733" y="11684"/>
                  </a:lnTo>
                  <a:lnTo>
                    <a:pt x="911733" y="88773"/>
                  </a:lnTo>
                  <a:lnTo>
                    <a:pt x="951738" y="88773"/>
                  </a:lnTo>
                  <a:lnTo>
                    <a:pt x="951738" y="116967"/>
                  </a:lnTo>
                  <a:lnTo>
                    <a:pt x="890016" y="116967"/>
                  </a:lnTo>
                  <a:lnTo>
                    <a:pt x="890016" y="133731"/>
                  </a:lnTo>
                  <a:lnTo>
                    <a:pt x="1033907" y="133731"/>
                  </a:lnTo>
                  <a:lnTo>
                    <a:pt x="1033907" y="116967"/>
                  </a:lnTo>
                  <a:close/>
                </a:path>
                <a:path w="1191260" h="155575">
                  <a:moveTo>
                    <a:pt x="1170305" y="37465"/>
                  </a:moveTo>
                  <a:lnTo>
                    <a:pt x="1149350" y="8115"/>
                  </a:lnTo>
                  <a:lnTo>
                    <a:pt x="1149350" y="31877"/>
                  </a:lnTo>
                  <a:lnTo>
                    <a:pt x="1149350" y="42799"/>
                  </a:lnTo>
                  <a:lnTo>
                    <a:pt x="1146683" y="47371"/>
                  </a:lnTo>
                  <a:lnTo>
                    <a:pt x="1141222" y="50800"/>
                  </a:lnTo>
                  <a:lnTo>
                    <a:pt x="1135761" y="54356"/>
                  </a:lnTo>
                  <a:lnTo>
                    <a:pt x="1128268" y="56134"/>
                  </a:lnTo>
                  <a:lnTo>
                    <a:pt x="1109091" y="56134"/>
                  </a:lnTo>
                  <a:lnTo>
                    <a:pt x="1101471" y="54356"/>
                  </a:lnTo>
                  <a:lnTo>
                    <a:pt x="1096010" y="50800"/>
                  </a:lnTo>
                  <a:lnTo>
                    <a:pt x="1090549" y="47371"/>
                  </a:lnTo>
                  <a:lnTo>
                    <a:pt x="1087882" y="42799"/>
                  </a:lnTo>
                  <a:lnTo>
                    <a:pt x="1087945" y="31877"/>
                  </a:lnTo>
                  <a:lnTo>
                    <a:pt x="1090549" y="27432"/>
                  </a:lnTo>
                  <a:lnTo>
                    <a:pt x="1095883" y="23876"/>
                  </a:lnTo>
                  <a:lnTo>
                    <a:pt x="1101344" y="20447"/>
                  </a:lnTo>
                  <a:lnTo>
                    <a:pt x="1108837" y="18669"/>
                  </a:lnTo>
                  <a:lnTo>
                    <a:pt x="1128141" y="18669"/>
                  </a:lnTo>
                  <a:lnTo>
                    <a:pt x="1135634" y="20320"/>
                  </a:lnTo>
                  <a:lnTo>
                    <a:pt x="1140447" y="23393"/>
                  </a:lnTo>
                  <a:lnTo>
                    <a:pt x="1146683" y="27305"/>
                  </a:lnTo>
                  <a:lnTo>
                    <a:pt x="1118616" y="2159"/>
                  </a:lnTo>
                  <a:lnTo>
                    <a:pt x="1107554" y="2781"/>
                  </a:lnTo>
                  <a:lnTo>
                    <a:pt x="1070813" y="23393"/>
                  </a:lnTo>
                  <a:lnTo>
                    <a:pt x="1067308" y="37465"/>
                  </a:lnTo>
                  <a:lnTo>
                    <a:pt x="1068184" y="44932"/>
                  </a:lnTo>
                  <a:lnTo>
                    <a:pt x="1097813" y="70967"/>
                  </a:lnTo>
                  <a:lnTo>
                    <a:pt x="1118997" y="73533"/>
                  </a:lnTo>
                  <a:lnTo>
                    <a:pt x="1129817" y="72898"/>
                  </a:lnTo>
                  <a:lnTo>
                    <a:pt x="1163358" y="56134"/>
                  </a:lnTo>
                  <a:lnTo>
                    <a:pt x="1166761" y="51435"/>
                  </a:lnTo>
                  <a:lnTo>
                    <a:pt x="1169416" y="44729"/>
                  </a:lnTo>
                  <a:lnTo>
                    <a:pt x="1170305" y="37465"/>
                  </a:lnTo>
                  <a:close/>
                </a:path>
                <a:path w="1191260" h="155575">
                  <a:moveTo>
                    <a:pt x="1190879" y="86614"/>
                  </a:moveTo>
                  <a:lnTo>
                    <a:pt x="1046988" y="86614"/>
                  </a:lnTo>
                  <a:lnTo>
                    <a:pt x="1046988" y="103505"/>
                  </a:lnTo>
                  <a:lnTo>
                    <a:pt x="1083437" y="103505"/>
                  </a:lnTo>
                  <a:lnTo>
                    <a:pt x="1083437" y="154940"/>
                  </a:lnTo>
                  <a:lnTo>
                    <a:pt x="1103376" y="154940"/>
                  </a:lnTo>
                  <a:lnTo>
                    <a:pt x="1103376" y="103505"/>
                  </a:lnTo>
                  <a:lnTo>
                    <a:pt x="1134491" y="103505"/>
                  </a:lnTo>
                  <a:lnTo>
                    <a:pt x="1134491" y="154940"/>
                  </a:lnTo>
                  <a:lnTo>
                    <a:pt x="1154430" y="154940"/>
                  </a:lnTo>
                  <a:lnTo>
                    <a:pt x="1154430" y="103505"/>
                  </a:lnTo>
                  <a:lnTo>
                    <a:pt x="1190879" y="103505"/>
                  </a:lnTo>
                  <a:lnTo>
                    <a:pt x="1190879" y="86614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0" name="object 60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557527" y="4659757"/>
              <a:ext cx="133730" cy="132969"/>
            </a:xfrm>
            <a:prstGeom prst="rect">
              <a:avLst/>
            </a:prstGeom>
          </p:spPr>
        </p:pic>
        <p:sp>
          <p:nvSpPr>
            <p:cNvPr id="61" name="object 61"/>
            <p:cNvSpPr/>
            <p:nvPr/>
          </p:nvSpPr>
          <p:spPr>
            <a:xfrm>
              <a:off x="1790827" y="4657470"/>
              <a:ext cx="607060" cy="137795"/>
            </a:xfrm>
            <a:custGeom>
              <a:avLst/>
              <a:gdLst/>
              <a:ahLst/>
              <a:cxnLst/>
              <a:rect l="l" t="t" r="r" b="b"/>
              <a:pathLst>
                <a:path w="607060" h="137795">
                  <a:moveTo>
                    <a:pt x="72771" y="11557"/>
                  </a:moveTo>
                  <a:lnTo>
                    <a:pt x="8001" y="11557"/>
                  </a:lnTo>
                  <a:lnTo>
                    <a:pt x="8001" y="26035"/>
                  </a:lnTo>
                  <a:lnTo>
                    <a:pt x="54610" y="26035"/>
                  </a:lnTo>
                  <a:lnTo>
                    <a:pt x="52133" y="36423"/>
                  </a:lnTo>
                  <a:lnTo>
                    <a:pt x="27673" y="73342"/>
                  </a:lnTo>
                  <a:lnTo>
                    <a:pt x="0" y="90678"/>
                  </a:lnTo>
                  <a:lnTo>
                    <a:pt x="13208" y="103124"/>
                  </a:lnTo>
                  <a:lnTo>
                    <a:pt x="48260" y="75222"/>
                  </a:lnTo>
                  <a:lnTo>
                    <a:pt x="68580" y="38798"/>
                  </a:lnTo>
                  <a:lnTo>
                    <a:pt x="71628" y="25463"/>
                  </a:lnTo>
                  <a:lnTo>
                    <a:pt x="72771" y="11557"/>
                  </a:lnTo>
                  <a:close/>
                </a:path>
                <a:path w="607060" h="137795">
                  <a:moveTo>
                    <a:pt x="109855" y="0"/>
                  </a:moveTo>
                  <a:lnTo>
                    <a:pt x="92964" y="0"/>
                  </a:lnTo>
                  <a:lnTo>
                    <a:pt x="92964" y="132080"/>
                  </a:lnTo>
                  <a:lnTo>
                    <a:pt x="109855" y="132080"/>
                  </a:lnTo>
                  <a:lnTo>
                    <a:pt x="109855" y="0"/>
                  </a:lnTo>
                  <a:close/>
                </a:path>
                <a:path w="607060" h="137795">
                  <a:moveTo>
                    <a:pt x="241808" y="113411"/>
                  </a:moveTo>
                  <a:lnTo>
                    <a:pt x="170434" y="113411"/>
                  </a:lnTo>
                  <a:lnTo>
                    <a:pt x="170434" y="87630"/>
                  </a:lnTo>
                  <a:lnTo>
                    <a:pt x="153162" y="87630"/>
                  </a:lnTo>
                  <a:lnTo>
                    <a:pt x="153162" y="127889"/>
                  </a:lnTo>
                  <a:lnTo>
                    <a:pt x="241808" y="127889"/>
                  </a:lnTo>
                  <a:lnTo>
                    <a:pt x="241808" y="113411"/>
                  </a:lnTo>
                  <a:close/>
                </a:path>
                <a:path w="607060" h="137795">
                  <a:moveTo>
                    <a:pt x="252349" y="41910"/>
                  </a:moveTo>
                  <a:lnTo>
                    <a:pt x="214249" y="30480"/>
                  </a:lnTo>
                  <a:lnTo>
                    <a:pt x="206248" y="20828"/>
                  </a:lnTo>
                  <a:lnTo>
                    <a:pt x="243459" y="20828"/>
                  </a:lnTo>
                  <a:lnTo>
                    <a:pt x="243459" y="6350"/>
                  </a:lnTo>
                  <a:lnTo>
                    <a:pt x="148971" y="6350"/>
                  </a:lnTo>
                  <a:lnTo>
                    <a:pt x="148971" y="20828"/>
                  </a:lnTo>
                  <a:lnTo>
                    <a:pt x="186309" y="20828"/>
                  </a:lnTo>
                  <a:lnTo>
                    <a:pt x="184404" y="25781"/>
                  </a:lnTo>
                  <a:lnTo>
                    <a:pt x="147853" y="41033"/>
                  </a:lnTo>
                  <a:lnTo>
                    <a:pt x="139573" y="41910"/>
                  </a:lnTo>
                  <a:lnTo>
                    <a:pt x="149225" y="55245"/>
                  </a:lnTo>
                  <a:lnTo>
                    <a:pt x="185801" y="42926"/>
                  </a:lnTo>
                  <a:lnTo>
                    <a:pt x="196215" y="34036"/>
                  </a:lnTo>
                  <a:lnTo>
                    <a:pt x="205206" y="41376"/>
                  </a:lnTo>
                  <a:lnTo>
                    <a:pt x="216192" y="47371"/>
                  </a:lnTo>
                  <a:lnTo>
                    <a:pt x="229158" y="52044"/>
                  </a:lnTo>
                  <a:lnTo>
                    <a:pt x="244094" y="55372"/>
                  </a:lnTo>
                  <a:lnTo>
                    <a:pt x="252349" y="41910"/>
                  </a:lnTo>
                  <a:close/>
                </a:path>
                <a:path w="607060" h="137795">
                  <a:moveTo>
                    <a:pt x="257556" y="65278"/>
                  </a:moveTo>
                  <a:lnTo>
                    <a:pt x="204851" y="65278"/>
                  </a:lnTo>
                  <a:lnTo>
                    <a:pt x="204851" y="48387"/>
                  </a:lnTo>
                  <a:lnTo>
                    <a:pt x="187579" y="48387"/>
                  </a:lnTo>
                  <a:lnTo>
                    <a:pt x="187579" y="65278"/>
                  </a:lnTo>
                  <a:lnTo>
                    <a:pt x="135001" y="65278"/>
                  </a:lnTo>
                  <a:lnTo>
                    <a:pt x="135001" y="79883"/>
                  </a:lnTo>
                  <a:lnTo>
                    <a:pt x="257556" y="79883"/>
                  </a:lnTo>
                  <a:lnTo>
                    <a:pt x="257556" y="65278"/>
                  </a:lnTo>
                  <a:close/>
                </a:path>
                <a:path w="607060" h="137795">
                  <a:moveTo>
                    <a:pt x="289814" y="102489"/>
                  </a:moveTo>
                  <a:lnTo>
                    <a:pt x="272034" y="102489"/>
                  </a:lnTo>
                  <a:lnTo>
                    <a:pt x="264668" y="137668"/>
                  </a:lnTo>
                  <a:lnTo>
                    <a:pt x="279273" y="137668"/>
                  </a:lnTo>
                  <a:lnTo>
                    <a:pt x="289814" y="102489"/>
                  </a:lnTo>
                  <a:close/>
                </a:path>
                <a:path w="607060" h="137795">
                  <a:moveTo>
                    <a:pt x="431165" y="63246"/>
                  </a:moveTo>
                  <a:lnTo>
                    <a:pt x="400773" y="36537"/>
                  </a:lnTo>
                  <a:lnTo>
                    <a:pt x="398399" y="5588"/>
                  </a:lnTo>
                  <a:lnTo>
                    <a:pt x="381127" y="5588"/>
                  </a:lnTo>
                  <a:lnTo>
                    <a:pt x="381127" y="24765"/>
                  </a:lnTo>
                  <a:lnTo>
                    <a:pt x="380542" y="31127"/>
                  </a:lnTo>
                  <a:lnTo>
                    <a:pt x="355130" y="64935"/>
                  </a:lnTo>
                  <a:lnTo>
                    <a:pt x="348234" y="68453"/>
                  </a:lnTo>
                  <a:lnTo>
                    <a:pt x="360680" y="80899"/>
                  </a:lnTo>
                  <a:lnTo>
                    <a:pt x="390144" y="50419"/>
                  </a:lnTo>
                  <a:lnTo>
                    <a:pt x="396176" y="58648"/>
                  </a:lnTo>
                  <a:lnTo>
                    <a:pt x="403250" y="65786"/>
                  </a:lnTo>
                  <a:lnTo>
                    <a:pt x="411314" y="71894"/>
                  </a:lnTo>
                  <a:lnTo>
                    <a:pt x="420370" y="76962"/>
                  </a:lnTo>
                  <a:lnTo>
                    <a:pt x="431165" y="63246"/>
                  </a:lnTo>
                  <a:close/>
                </a:path>
                <a:path w="607060" h="137795">
                  <a:moveTo>
                    <a:pt x="459359" y="0"/>
                  </a:moveTo>
                  <a:lnTo>
                    <a:pt x="442595" y="0"/>
                  </a:lnTo>
                  <a:lnTo>
                    <a:pt x="442595" y="94488"/>
                  </a:lnTo>
                  <a:lnTo>
                    <a:pt x="459359" y="94488"/>
                  </a:lnTo>
                  <a:lnTo>
                    <a:pt x="459359" y="0"/>
                  </a:lnTo>
                  <a:close/>
                </a:path>
                <a:path w="607060" h="137795">
                  <a:moveTo>
                    <a:pt x="461899" y="113030"/>
                  </a:moveTo>
                  <a:lnTo>
                    <a:pt x="391414" y="113030"/>
                  </a:lnTo>
                  <a:lnTo>
                    <a:pt x="391414" y="82423"/>
                  </a:lnTo>
                  <a:lnTo>
                    <a:pt x="374142" y="82423"/>
                  </a:lnTo>
                  <a:lnTo>
                    <a:pt x="374142" y="127381"/>
                  </a:lnTo>
                  <a:lnTo>
                    <a:pt x="461899" y="127381"/>
                  </a:lnTo>
                  <a:lnTo>
                    <a:pt x="461899" y="113030"/>
                  </a:lnTo>
                  <a:close/>
                </a:path>
                <a:path w="607060" h="137795">
                  <a:moveTo>
                    <a:pt x="606552" y="60579"/>
                  </a:moveTo>
                  <a:lnTo>
                    <a:pt x="586486" y="60579"/>
                  </a:lnTo>
                  <a:lnTo>
                    <a:pt x="587298" y="46850"/>
                  </a:lnTo>
                  <a:lnTo>
                    <a:pt x="587844" y="33083"/>
                  </a:lnTo>
                  <a:lnTo>
                    <a:pt x="588137" y="20066"/>
                  </a:lnTo>
                  <a:lnTo>
                    <a:pt x="588264" y="5588"/>
                  </a:lnTo>
                  <a:lnTo>
                    <a:pt x="502666" y="5588"/>
                  </a:lnTo>
                  <a:lnTo>
                    <a:pt x="502666" y="20066"/>
                  </a:lnTo>
                  <a:lnTo>
                    <a:pt x="571119" y="20066"/>
                  </a:lnTo>
                  <a:lnTo>
                    <a:pt x="571017" y="31457"/>
                  </a:lnTo>
                  <a:lnTo>
                    <a:pt x="570750" y="41998"/>
                  </a:lnTo>
                  <a:lnTo>
                    <a:pt x="570306" y="51701"/>
                  </a:lnTo>
                  <a:lnTo>
                    <a:pt x="569722" y="60579"/>
                  </a:lnTo>
                  <a:lnTo>
                    <a:pt x="483997" y="60579"/>
                  </a:lnTo>
                  <a:lnTo>
                    <a:pt x="483997" y="75184"/>
                  </a:lnTo>
                  <a:lnTo>
                    <a:pt x="514096" y="75184"/>
                  </a:lnTo>
                  <a:lnTo>
                    <a:pt x="514096" y="132080"/>
                  </a:lnTo>
                  <a:lnTo>
                    <a:pt x="531368" y="132080"/>
                  </a:lnTo>
                  <a:lnTo>
                    <a:pt x="531368" y="75184"/>
                  </a:lnTo>
                  <a:lnTo>
                    <a:pt x="559181" y="75184"/>
                  </a:lnTo>
                  <a:lnTo>
                    <a:pt x="559181" y="132080"/>
                  </a:lnTo>
                  <a:lnTo>
                    <a:pt x="576453" y="132080"/>
                  </a:lnTo>
                  <a:lnTo>
                    <a:pt x="576453" y="75184"/>
                  </a:lnTo>
                  <a:lnTo>
                    <a:pt x="606552" y="75184"/>
                  </a:lnTo>
                  <a:lnTo>
                    <a:pt x="606552" y="60579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2" name="object 62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2456180" y="4657471"/>
              <a:ext cx="244601" cy="132080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2774695" y="4660646"/>
              <a:ext cx="122555" cy="128905"/>
            </a:xfrm>
            <a:prstGeom prst="rect">
              <a:avLst/>
            </a:prstGeom>
          </p:spPr>
        </p:pic>
        <p:sp>
          <p:nvSpPr>
            <p:cNvPr id="64" name="object 64"/>
            <p:cNvSpPr/>
            <p:nvPr/>
          </p:nvSpPr>
          <p:spPr>
            <a:xfrm>
              <a:off x="2956052" y="4655565"/>
              <a:ext cx="5322570" cy="144780"/>
            </a:xfrm>
            <a:custGeom>
              <a:avLst/>
              <a:gdLst/>
              <a:ahLst/>
              <a:cxnLst/>
              <a:rect l="l" t="t" r="r" b="b"/>
              <a:pathLst>
                <a:path w="5322570" h="144779">
                  <a:moveTo>
                    <a:pt x="122555" y="101346"/>
                  </a:moveTo>
                  <a:lnTo>
                    <a:pt x="69850" y="101346"/>
                  </a:lnTo>
                  <a:lnTo>
                    <a:pt x="69850" y="75184"/>
                  </a:lnTo>
                  <a:lnTo>
                    <a:pt x="103251" y="75184"/>
                  </a:lnTo>
                  <a:lnTo>
                    <a:pt x="103251" y="60960"/>
                  </a:lnTo>
                  <a:lnTo>
                    <a:pt x="103251" y="27559"/>
                  </a:lnTo>
                  <a:lnTo>
                    <a:pt x="103251" y="13335"/>
                  </a:lnTo>
                  <a:lnTo>
                    <a:pt x="86106" y="13335"/>
                  </a:lnTo>
                  <a:lnTo>
                    <a:pt x="86106" y="27559"/>
                  </a:lnTo>
                  <a:lnTo>
                    <a:pt x="86106" y="60960"/>
                  </a:lnTo>
                  <a:lnTo>
                    <a:pt x="36322" y="60960"/>
                  </a:lnTo>
                  <a:lnTo>
                    <a:pt x="36322" y="27559"/>
                  </a:lnTo>
                  <a:lnTo>
                    <a:pt x="86106" y="27559"/>
                  </a:lnTo>
                  <a:lnTo>
                    <a:pt x="86106" y="13335"/>
                  </a:lnTo>
                  <a:lnTo>
                    <a:pt x="19050" y="13335"/>
                  </a:lnTo>
                  <a:lnTo>
                    <a:pt x="19050" y="75184"/>
                  </a:lnTo>
                  <a:lnTo>
                    <a:pt x="52578" y="75184"/>
                  </a:lnTo>
                  <a:lnTo>
                    <a:pt x="52578" y="101346"/>
                  </a:lnTo>
                  <a:lnTo>
                    <a:pt x="0" y="101346"/>
                  </a:lnTo>
                  <a:lnTo>
                    <a:pt x="0" y="115697"/>
                  </a:lnTo>
                  <a:lnTo>
                    <a:pt x="122555" y="115697"/>
                  </a:lnTo>
                  <a:lnTo>
                    <a:pt x="122555" y="101346"/>
                  </a:lnTo>
                  <a:close/>
                </a:path>
                <a:path w="5322570" h="144779">
                  <a:moveTo>
                    <a:pt x="241300" y="41402"/>
                  </a:moveTo>
                  <a:lnTo>
                    <a:pt x="171450" y="41402"/>
                  </a:lnTo>
                  <a:lnTo>
                    <a:pt x="171450" y="20955"/>
                  </a:lnTo>
                  <a:lnTo>
                    <a:pt x="239903" y="20955"/>
                  </a:lnTo>
                  <a:lnTo>
                    <a:pt x="239903" y="6477"/>
                  </a:lnTo>
                  <a:lnTo>
                    <a:pt x="154051" y="6477"/>
                  </a:lnTo>
                  <a:lnTo>
                    <a:pt x="154051" y="55753"/>
                  </a:lnTo>
                  <a:lnTo>
                    <a:pt x="241300" y="55753"/>
                  </a:lnTo>
                  <a:lnTo>
                    <a:pt x="241300" y="41402"/>
                  </a:lnTo>
                  <a:close/>
                </a:path>
                <a:path w="5322570" h="144779">
                  <a:moveTo>
                    <a:pt x="241935" y="115062"/>
                  </a:moveTo>
                  <a:lnTo>
                    <a:pt x="170815" y="115062"/>
                  </a:lnTo>
                  <a:lnTo>
                    <a:pt x="170815" y="90551"/>
                  </a:lnTo>
                  <a:lnTo>
                    <a:pt x="153543" y="90551"/>
                  </a:lnTo>
                  <a:lnTo>
                    <a:pt x="153543" y="129540"/>
                  </a:lnTo>
                  <a:lnTo>
                    <a:pt x="241935" y="129540"/>
                  </a:lnTo>
                  <a:lnTo>
                    <a:pt x="241935" y="115062"/>
                  </a:lnTo>
                  <a:close/>
                </a:path>
                <a:path w="5322570" h="144779">
                  <a:moveTo>
                    <a:pt x="258191" y="67818"/>
                  </a:moveTo>
                  <a:lnTo>
                    <a:pt x="135636" y="67818"/>
                  </a:lnTo>
                  <a:lnTo>
                    <a:pt x="135636" y="82423"/>
                  </a:lnTo>
                  <a:lnTo>
                    <a:pt x="258191" y="82423"/>
                  </a:lnTo>
                  <a:lnTo>
                    <a:pt x="258191" y="67818"/>
                  </a:lnTo>
                  <a:close/>
                </a:path>
                <a:path w="5322570" h="144779">
                  <a:moveTo>
                    <a:pt x="423037" y="40259"/>
                  </a:moveTo>
                  <a:lnTo>
                    <a:pt x="353428" y="40259"/>
                  </a:lnTo>
                  <a:lnTo>
                    <a:pt x="353428" y="34290"/>
                  </a:lnTo>
                  <a:lnTo>
                    <a:pt x="416560" y="34290"/>
                  </a:lnTo>
                  <a:lnTo>
                    <a:pt x="416560" y="22225"/>
                  </a:lnTo>
                  <a:lnTo>
                    <a:pt x="353428" y="22225"/>
                  </a:lnTo>
                  <a:lnTo>
                    <a:pt x="353428" y="16256"/>
                  </a:lnTo>
                  <a:lnTo>
                    <a:pt x="420116" y="16256"/>
                  </a:lnTo>
                  <a:lnTo>
                    <a:pt x="420116" y="2794"/>
                  </a:lnTo>
                  <a:lnTo>
                    <a:pt x="336423" y="2794"/>
                  </a:lnTo>
                  <a:lnTo>
                    <a:pt x="336423" y="53721"/>
                  </a:lnTo>
                  <a:lnTo>
                    <a:pt x="423037" y="53721"/>
                  </a:lnTo>
                  <a:lnTo>
                    <a:pt x="423037" y="40259"/>
                  </a:lnTo>
                  <a:close/>
                </a:path>
                <a:path w="5322570" h="144779">
                  <a:moveTo>
                    <a:pt x="424434" y="119380"/>
                  </a:moveTo>
                  <a:lnTo>
                    <a:pt x="352044" y="119380"/>
                  </a:lnTo>
                  <a:lnTo>
                    <a:pt x="352044" y="112776"/>
                  </a:lnTo>
                  <a:lnTo>
                    <a:pt x="421767" y="112776"/>
                  </a:lnTo>
                  <a:lnTo>
                    <a:pt x="421767" y="80391"/>
                  </a:lnTo>
                  <a:lnTo>
                    <a:pt x="334899" y="80391"/>
                  </a:lnTo>
                  <a:lnTo>
                    <a:pt x="334899" y="93853"/>
                  </a:lnTo>
                  <a:lnTo>
                    <a:pt x="404495" y="93853"/>
                  </a:lnTo>
                  <a:lnTo>
                    <a:pt x="404495" y="100203"/>
                  </a:lnTo>
                  <a:lnTo>
                    <a:pt x="334899" y="100203"/>
                  </a:lnTo>
                  <a:lnTo>
                    <a:pt x="334899" y="132842"/>
                  </a:lnTo>
                  <a:lnTo>
                    <a:pt x="424434" y="132842"/>
                  </a:lnTo>
                  <a:lnTo>
                    <a:pt x="424434" y="119380"/>
                  </a:lnTo>
                  <a:close/>
                </a:path>
                <a:path w="5322570" h="144779">
                  <a:moveTo>
                    <a:pt x="439547" y="59944"/>
                  </a:moveTo>
                  <a:lnTo>
                    <a:pt x="316992" y="59944"/>
                  </a:lnTo>
                  <a:lnTo>
                    <a:pt x="316992" y="73787"/>
                  </a:lnTo>
                  <a:lnTo>
                    <a:pt x="439547" y="73787"/>
                  </a:lnTo>
                  <a:lnTo>
                    <a:pt x="439547" y="59944"/>
                  </a:lnTo>
                  <a:close/>
                </a:path>
                <a:path w="5322570" h="144779">
                  <a:moveTo>
                    <a:pt x="536702" y="91440"/>
                  </a:moveTo>
                  <a:lnTo>
                    <a:pt x="535279" y="80518"/>
                  </a:lnTo>
                  <a:lnTo>
                    <a:pt x="534924" y="77724"/>
                  </a:lnTo>
                  <a:lnTo>
                    <a:pt x="528193" y="78994"/>
                  </a:lnTo>
                  <a:lnTo>
                    <a:pt x="521462" y="79756"/>
                  </a:lnTo>
                  <a:lnTo>
                    <a:pt x="508952" y="80251"/>
                  </a:lnTo>
                  <a:lnTo>
                    <a:pt x="500976" y="80416"/>
                  </a:lnTo>
                  <a:lnTo>
                    <a:pt x="478917" y="80518"/>
                  </a:lnTo>
                  <a:lnTo>
                    <a:pt x="478917" y="11430"/>
                  </a:lnTo>
                  <a:lnTo>
                    <a:pt x="462026" y="11430"/>
                  </a:lnTo>
                  <a:lnTo>
                    <a:pt x="462026" y="94996"/>
                  </a:lnTo>
                  <a:lnTo>
                    <a:pt x="491744" y="95123"/>
                  </a:lnTo>
                  <a:lnTo>
                    <a:pt x="506120" y="94907"/>
                  </a:lnTo>
                  <a:lnTo>
                    <a:pt x="518414" y="94234"/>
                  </a:lnTo>
                  <a:lnTo>
                    <a:pt x="528599" y="93091"/>
                  </a:lnTo>
                  <a:lnTo>
                    <a:pt x="536702" y="91440"/>
                  </a:lnTo>
                  <a:close/>
                </a:path>
                <a:path w="5322570" h="144779">
                  <a:moveTo>
                    <a:pt x="561594" y="1905"/>
                  </a:moveTo>
                  <a:lnTo>
                    <a:pt x="544576" y="1905"/>
                  </a:lnTo>
                  <a:lnTo>
                    <a:pt x="544576" y="133985"/>
                  </a:lnTo>
                  <a:lnTo>
                    <a:pt x="561594" y="133985"/>
                  </a:lnTo>
                  <a:lnTo>
                    <a:pt x="561594" y="1905"/>
                  </a:lnTo>
                  <a:close/>
                </a:path>
                <a:path w="5322570" h="144779">
                  <a:moveTo>
                    <a:pt x="678307" y="4572"/>
                  </a:moveTo>
                  <a:lnTo>
                    <a:pt x="662178" y="4572"/>
                  </a:lnTo>
                  <a:lnTo>
                    <a:pt x="662178" y="48133"/>
                  </a:lnTo>
                  <a:lnTo>
                    <a:pt x="648843" y="48133"/>
                  </a:lnTo>
                  <a:lnTo>
                    <a:pt x="647763" y="39370"/>
                  </a:lnTo>
                  <a:lnTo>
                    <a:pt x="645896" y="31750"/>
                  </a:lnTo>
                  <a:lnTo>
                    <a:pt x="643242" y="25273"/>
                  </a:lnTo>
                  <a:lnTo>
                    <a:pt x="643077" y="25019"/>
                  </a:lnTo>
                  <a:lnTo>
                    <a:pt x="639826" y="19939"/>
                  </a:lnTo>
                  <a:lnTo>
                    <a:pt x="634746" y="13589"/>
                  </a:lnTo>
                  <a:lnTo>
                    <a:pt x="632650" y="12623"/>
                  </a:lnTo>
                  <a:lnTo>
                    <a:pt x="632650" y="45732"/>
                  </a:lnTo>
                  <a:lnTo>
                    <a:pt x="632637" y="66611"/>
                  </a:lnTo>
                  <a:lnTo>
                    <a:pt x="631571" y="73914"/>
                  </a:lnTo>
                  <a:lnTo>
                    <a:pt x="629069" y="79463"/>
                  </a:lnTo>
                  <a:lnTo>
                    <a:pt x="626872" y="84582"/>
                  </a:lnTo>
                  <a:lnTo>
                    <a:pt x="623570" y="87249"/>
                  </a:lnTo>
                  <a:lnTo>
                    <a:pt x="619252" y="87249"/>
                  </a:lnTo>
                  <a:lnTo>
                    <a:pt x="613333" y="85305"/>
                  </a:lnTo>
                  <a:lnTo>
                    <a:pt x="609130" y="79463"/>
                  </a:lnTo>
                  <a:lnTo>
                    <a:pt x="606615" y="69735"/>
                  </a:lnTo>
                  <a:lnTo>
                    <a:pt x="605790" y="56134"/>
                  </a:lnTo>
                  <a:lnTo>
                    <a:pt x="606615" y="42545"/>
                  </a:lnTo>
                  <a:lnTo>
                    <a:pt x="609130" y="32816"/>
                  </a:lnTo>
                  <a:lnTo>
                    <a:pt x="613333" y="26974"/>
                  </a:lnTo>
                  <a:lnTo>
                    <a:pt x="619252" y="25019"/>
                  </a:lnTo>
                  <a:lnTo>
                    <a:pt x="623570" y="25019"/>
                  </a:lnTo>
                  <a:lnTo>
                    <a:pt x="626872" y="27686"/>
                  </a:lnTo>
                  <a:lnTo>
                    <a:pt x="629285" y="33020"/>
                  </a:lnTo>
                  <a:lnTo>
                    <a:pt x="631571" y="38481"/>
                  </a:lnTo>
                  <a:lnTo>
                    <a:pt x="632650" y="45732"/>
                  </a:lnTo>
                  <a:lnTo>
                    <a:pt x="632650" y="12623"/>
                  </a:lnTo>
                  <a:lnTo>
                    <a:pt x="627888" y="10414"/>
                  </a:lnTo>
                  <a:lnTo>
                    <a:pt x="609600" y="10414"/>
                  </a:lnTo>
                  <a:lnTo>
                    <a:pt x="589648" y="45732"/>
                  </a:lnTo>
                  <a:lnTo>
                    <a:pt x="589153" y="56134"/>
                  </a:lnTo>
                  <a:lnTo>
                    <a:pt x="589648" y="66611"/>
                  </a:lnTo>
                  <a:lnTo>
                    <a:pt x="609473" y="101854"/>
                  </a:lnTo>
                  <a:lnTo>
                    <a:pt x="628142" y="101854"/>
                  </a:lnTo>
                  <a:lnTo>
                    <a:pt x="635000" y="98552"/>
                  </a:lnTo>
                  <a:lnTo>
                    <a:pt x="640207" y="91948"/>
                  </a:lnTo>
                  <a:lnTo>
                    <a:pt x="643128" y="87249"/>
                  </a:lnTo>
                  <a:lnTo>
                    <a:pt x="643610" y="86474"/>
                  </a:lnTo>
                  <a:lnTo>
                    <a:pt x="646201" y="79781"/>
                  </a:lnTo>
                  <a:lnTo>
                    <a:pt x="647992" y="71856"/>
                  </a:lnTo>
                  <a:lnTo>
                    <a:pt x="648970" y="62738"/>
                  </a:lnTo>
                  <a:lnTo>
                    <a:pt x="662178" y="62738"/>
                  </a:lnTo>
                  <a:lnTo>
                    <a:pt x="662178" y="130048"/>
                  </a:lnTo>
                  <a:lnTo>
                    <a:pt x="678307" y="130048"/>
                  </a:lnTo>
                  <a:lnTo>
                    <a:pt x="678307" y="62738"/>
                  </a:lnTo>
                  <a:lnTo>
                    <a:pt x="678307" y="48133"/>
                  </a:lnTo>
                  <a:lnTo>
                    <a:pt x="678307" y="4572"/>
                  </a:lnTo>
                  <a:close/>
                </a:path>
                <a:path w="5322570" h="144779">
                  <a:moveTo>
                    <a:pt x="703834" y="1905"/>
                  </a:moveTo>
                  <a:lnTo>
                    <a:pt x="687197" y="1905"/>
                  </a:lnTo>
                  <a:lnTo>
                    <a:pt x="687197" y="133985"/>
                  </a:lnTo>
                  <a:lnTo>
                    <a:pt x="703834" y="133985"/>
                  </a:lnTo>
                  <a:lnTo>
                    <a:pt x="703834" y="1905"/>
                  </a:lnTo>
                  <a:close/>
                </a:path>
                <a:path w="5322570" h="144779">
                  <a:moveTo>
                    <a:pt x="849757" y="62357"/>
                  </a:moveTo>
                  <a:lnTo>
                    <a:pt x="842937" y="59690"/>
                  </a:lnTo>
                  <a:lnTo>
                    <a:pt x="836803" y="56438"/>
                  </a:lnTo>
                  <a:lnTo>
                    <a:pt x="831316" y="52590"/>
                  </a:lnTo>
                  <a:lnTo>
                    <a:pt x="829805" y="51181"/>
                  </a:lnTo>
                  <a:lnTo>
                    <a:pt x="826516" y="48133"/>
                  </a:lnTo>
                  <a:lnTo>
                    <a:pt x="820547" y="41783"/>
                  </a:lnTo>
                  <a:lnTo>
                    <a:pt x="817499" y="34671"/>
                  </a:lnTo>
                  <a:lnTo>
                    <a:pt x="817499" y="22098"/>
                  </a:lnTo>
                  <a:lnTo>
                    <a:pt x="844042" y="22098"/>
                  </a:lnTo>
                  <a:lnTo>
                    <a:pt x="844042" y="7747"/>
                  </a:lnTo>
                  <a:lnTo>
                    <a:pt x="773049" y="7747"/>
                  </a:lnTo>
                  <a:lnTo>
                    <a:pt x="773049" y="22098"/>
                  </a:lnTo>
                  <a:lnTo>
                    <a:pt x="800354" y="22098"/>
                  </a:lnTo>
                  <a:lnTo>
                    <a:pt x="800354" y="27432"/>
                  </a:lnTo>
                  <a:lnTo>
                    <a:pt x="780059" y="61023"/>
                  </a:lnTo>
                  <a:lnTo>
                    <a:pt x="767334" y="67818"/>
                  </a:lnTo>
                  <a:lnTo>
                    <a:pt x="779526" y="79883"/>
                  </a:lnTo>
                  <a:lnTo>
                    <a:pt x="784987" y="77216"/>
                  </a:lnTo>
                  <a:lnTo>
                    <a:pt x="790702" y="73025"/>
                  </a:lnTo>
                  <a:lnTo>
                    <a:pt x="796671" y="67310"/>
                  </a:lnTo>
                  <a:lnTo>
                    <a:pt x="802767" y="61595"/>
                  </a:lnTo>
                  <a:lnTo>
                    <a:pt x="807085" y="56261"/>
                  </a:lnTo>
                  <a:lnTo>
                    <a:pt x="809498" y="51181"/>
                  </a:lnTo>
                  <a:lnTo>
                    <a:pt x="814984" y="58115"/>
                  </a:lnTo>
                  <a:lnTo>
                    <a:pt x="821728" y="64439"/>
                  </a:lnTo>
                  <a:lnTo>
                    <a:pt x="829691" y="70167"/>
                  </a:lnTo>
                  <a:lnTo>
                    <a:pt x="838835" y="75311"/>
                  </a:lnTo>
                  <a:lnTo>
                    <a:pt x="849757" y="62357"/>
                  </a:lnTo>
                  <a:close/>
                </a:path>
                <a:path w="5322570" h="144779">
                  <a:moveTo>
                    <a:pt x="882523" y="1905"/>
                  </a:moveTo>
                  <a:lnTo>
                    <a:pt x="865632" y="1905"/>
                  </a:lnTo>
                  <a:lnTo>
                    <a:pt x="865632" y="31750"/>
                  </a:lnTo>
                  <a:lnTo>
                    <a:pt x="840867" y="31750"/>
                  </a:lnTo>
                  <a:lnTo>
                    <a:pt x="840867" y="45466"/>
                  </a:lnTo>
                  <a:lnTo>
                    <a:pt x="865632" y="45466"/>
                  </a:lnTo>
                  <a:lnTo>
                    <a:pt x="865632" y="77470"/>
                  </a:lnTo>
                  <a:lnTo>
                    <a:pt x="882523" y="77470"/>
                  </a:lnTo>
                  <a:lnTo>
                    <a:pt x="882523" y="1905"/>
                  </a:lnTo>
                  <a:close/>
                </a:path>
                <a:path w="5322570" h="144779">
                  <a:moveTo>
                    <a:pt x="884555" y="114046"/>
                  </a:moveTo>
                  <a:lnTo>
                    <a:pt x="884478" y="97790"/>
                  </a:lnTo>
                  <a:lnTo>
                    <a:pt x="881468" y="92583"/>
                  </a:lnTo>
                  <a:lnTo>
                    <a:pt x="880745" y="91313"/>
                  </a:lnTo>
                  <a:lnTo>
                    <a:pt x="872998" y="86106"/>
                  </a:lnTo>
                  <a:lnTo>
                    <a:pt x="867156" y="83032"/>
                  </a:lnTo>
                  <a:lnTo>
                    <a:pt x="867156" y="101981"/>
                  </a:lnTo>
                  <a:lnTo>
                    <a:pt x="867156" y="109982"/>
                  </a:lnTo>
                  <a:lnTo>
                    <a:pt x="864997" y="113157"/>
                  </a:lnTo>
                  <a:lnTo>
                    <a:pt x="856107" y="117983"/>
                  </a:lnTo>
                  <a:lnTo>
                    <a:pt x="849630" y="119253"/>
                  </a:lnTo>
                  <a:lnTo>
                    <a:pt x="832358" y="119253"/>
                  </a:lnTo>
                  <a:lnTo>
                    <a:pt x="814959" y="101981"/>
                  </a:lnTo>
                  <a:lnTo>
                    <a:pt x="817118" y="98679"/>
                  </a:lnTo>
                  <a:lnTo>
                    <a:pt x="825754" y="93853"/>
                  </a:lnTo>
                  <a:lnTo>
                    <a:pt x="832231" y="92583"/>
                  </a:lnTo>
                  <a:lnTo>
                    <a:pt x="849757" y="92583"/>
                  </a:lnTo>
                  <a:lnTo>
                    <a:pt x="856234" y="93853"/>
                  </a:lnTo>
                  <a:lnTo>
                    <a:pt x="860679" y="96266"/>
                  </a:lnTo>
                  <a:lnTo>
                    <a:pt x="864997" y="98806"/>
                  </a:lnTo>
                  <a:lnTo>
                    <a:pt x="867156" y="101981"/>
                  </a:lnTo>
                  <a:lnTo>
                    <a:pt x="867156" y="83032"/>
                  </a:lnTo>
                  <a:lnTo>
                    <a:pt x="866635" y="82753"/>
                  </a:lnTo>
                  <a:lnTo>
                    <a:pt x="859180" y="80327"/>
                  </a:lnTo>
                  <a:lnTo>
                    <a:pt x="850633" y="78867"/>
                  </a:lnTo>
                  <a:lnTo>
                    <a:pt x="840994" y="78359"/>
                  </a:lnTo>
                  <a:lnTo>
                    <a:pt x="831342" y="78867"/>
                  </a:lnTo>
                  <a:lnTo>
                    <a:pt x="797560" y="97790"/>
                  </a:lnTo>
                  <a:lnTo>
                    <a:pt x="797560" y="114046"/>
                  </a:lnTo>
                  <a:lnTo>
                    <a:pt x="831278" y="132880"/>
                  </a:lnTo>
                  <a:lnTo>
                    <a:pt x="840994" y="133350"/>
                  </a:lnTo>
                  <a:lnTo>
                    <a:pt x="850646" y="132880"/>
                  </a:lnTo>
                  <a:lnTo>
                    <a:pt x="881545" y="119253"/>
                  </a:lnTo>
                  <a:lnTo>
                    <a:pt x="884555" y="114046"/>
                  </a:lnTo>
                  <a:close/>
                </a:path>
                <a:path w="5322570" h="144779">
                  <a:moveTo>
                    <a:pt x="1027811" y="101346"/>
                  </a:moveTo>
                  <a:lnTo>
                    <a:pt x="975106" y="101346"/>
                  </a:lnTo>
                  <a:lnTo>
                    <a:pt x="975106" y="77470"/>
                  </a:lnTo>
                  <a:lnTo>
                    <a:pt x="1009142" y="77470"/>
                  </a:lnTo>
                  <a:lnTo>
                    <a:pt x="1009142" y="63119"/>
                  </a:lnTo>
                  <a:lnTo>
                    <a:pt x="1009142" y="46101"/>
                  </a:lnTo>
                  <a:lnTo>
                    <a:pt x="1009142" y="31750"/>
                  </a:lnTo>
                  <a:lnTo>
                    <a:pt x="1009142" y="11811"/>
                  </a:lnTo>
                  <a:lnTo>
                    <a:pt x="991997" y="11811"/>
                  </a:lnTo>
                  <a:lnTo>
                    <a:pt x="991997" y="31750"/>
                  </a:lnTo>
                  <a:lnTo>
                    <a:pt x="991997" y="46101"/>
                  </a:lnTo>
                  <a:lnTo>
                    <a:pt x="991997" y="63119"/>
                  </a:lnTo>
                  <a:lnTo>
                    <a:pt x="940943" y="63119"/>
                  </a:lnTo>
                  <a:lnTo>
                    <a:pt x="940943" y="46101"/>
                  </a:lnTo>
                  <a:lnTo>
                    <a:pt x="991997" y="46101"/>
                  </a:lnTo>
                  <a:lnTo>
                    <a:pt x="991997" y="31750"/>
                  </a:lnTo>
                  <a:lnTo>
                    <a:pt x="940943" y="31750"/>
                  </a:lnTo>
                  <a:lnTo>
                    <a:pt x="940943" y="11811"/>
                  </a:lnTo>
                  <a:lnTo>
                    <a:pt x="923671" y="11811"/>
                  </a:lnTo>
                  <a:lnTo>
                    <a:pt x="923671" y="77470"/>
                  </a:lnTo>
                  <a:lnTo>
                    <a:pt x="957834" y="77470"/>
                  </a:lnTo>
                  <a:lnTo>
                    <a:pt x="957834" y="101346"/>
                  </a:lnTo>
                  <a:lnTo>
                    <a:pt x="905256" y="101346"/>
                  </a:lnTo>
                  <a:lnTo>
                    <a:pt x="905256" y="115697"/>
                  </a:lnTo>
                  <a:lnTo>
                    <a:pt x="1027811" y="115697"/>
                  </a:lnTo>
                  <a:lnTo>
                    <a:pt x="1027811" y="101346"/>
                  </a:lnTo>
                  <a:close/>
                </a:path>
                <a:path w="5322570" h="144779">
                  <a:moveTo>
                    <a:pt x="1124458" y="60833"/>
                  </a:moveTo>
                  <a:lnTo>
                    <a:pt x="1117777" y="58508"/>
                  </a:lnTo>
                  <a:lnTo>
                    <a:pt x="1111669" y="55333"/>
                  </a:lnTo>
                  <a:lnTo>
                    <a:pt x="1106106" y="51320"/>
                  </a:lnTo>
                  <a:lnTo>
                    <a:pt x="1104252" y="49530"/>
                  </a:lnTo>
                  <a:lnTo>
                    <a:pt x="1101090" y="46482"/>
                  </a:lnTo>
                  <a:lnTo>
                    <a:pt x="1094740" y="39370"/>
                  </a:lnTo>
                  <a:lnTo>
                    <a:pt x="1091565" y="31750"/>
                  </a:lnTo>
                  <a:lnTo>
                    <a:pt x="1091565" y="6096"/>
                  </a:lnTo>
                  <a:lnTo>
                    <a:pt x="1074420" y="6096"/>
                  </a:lnTo>
                  <a:lnTo>
                    <a:pt x="1074420" y="23876"/>
                  </a:lnTo>
                  <a:lnTo>
                    <a:pt x="1073823" y="30187"/>
                  </a:lnTo>
                  <a:lnTo>
                    <a:pt x="1048296" y="62763"/>
                  </a:lnTo>
                  <a:lnTo>
                    <a:pt x="1041400" y="66167"/>
                  </a:lnTo>
                  <a:lnTo>
                    <a:pt x="1053846" y="78486"/>
                  </a:lnTo>
                  <a:lnTo>
                    <a:pt x="1083437" y="49530"/>
                  </a:lnTo>
                  <a:lnTo>
                    <a:pt x="1088961" y="56896"/>
                  </a:lnTo>
                  <a:lnTo>
                    <a:pt x="1095819" y="63538"/>
                  </a:lnTo>
                  <a:lnTo>
                    <a:pt x="1104011" y="69469"/>
                  </a:lnTo>
                  <a:lnTo>
                    <a:pt x="1113536" y="74676"/>
                  </a:lnTo>
                  <a:lnTo>
                    <a:pt x="1124458" y="60833"/>
                  </a:lnTo>
                  <a:close/>
                </a:path>
                <a:path w="5322570" h="144779">
                  <a:moveTo>
                    <a:pt x="1151763" y="84201"/>
                  </a:moveTo>
                  <a:lnTo>
                    <a:pt x="1063752" y="84201"/>
                  </a:lnTo>
                  <a:lnTo>
                    <a:pt x="1063752" y="98552"/>
                  </a:lnTo>
                  <a:lnTo>
                    <a:pt x="1134618" y="98552"/>
                  </a:lnTo>
                  <a:lnTo>
                    <a:pt x="1134618" y="133985"/>
                  </a:lnTo>
                  <a:lnTo>
                    <a:pt x="1151763" y="133985"/>
                  </a:lnTo>
                  <a:lnTo>
                    <a:pt x="1151763" y="84201"/>
                  </a:lnTo>
                  <a:close/>
                </a:path>
                <a:path w="5322570" h="144779">
                  <a:moveTo>
                    <a:pt x="1151763" y="1905"/>
                  </a:moveTo>
                  <a:lnTo>
                    <a:pt x="1134999" y="1905"/>
                  </a:lnTo>
                  <a:lnTo>
                    <a:pt x="1134999" y="78486"/>
                  </a:lnTo>
                  <a:lnTo>
                    <a:pt x="1151763" y="78486"/>
                  </a:lnTo>
                  <a:lnTo>
                    <a:pt x="1151763" y="1905"/>
                  </a:lnTo>
                  <a:close/>
                </a:path>
                <a:path w="5322570" h="144779">
                  <a:moveTo>
                    <a:pt x="1289558" y="1905"/>
                  </a:moveTo>
                  <a:lnTo>
                    <a:pt x="1272667" y="1905"/>
                  </a:lnTo>
                  <a:lnTo>
                    <a:pt x="1272667" y="18288"/>
                  </a:lnTo>
                  <a:lnTo>
                    <a:pt x="1272667" y="31115"/>
                  </a:lnTo>
                  <a:lnTo>
                    <a:pt x="1272667" y="43942"/>
                  </a:lnTo>
                  <a:lnTo>
                    <a:pt x="1247013" y="43942"/>
                  </a:lnTo>
                  <a:lnTo>
                    <a:pt x="1247013" y="36957"/>
                  </a:lnTo>
                  <a:lnTo>
                    <a:pt x="1247013" y="31115"/>
                  </a:lnTo>
                  <a:lnTo>
                    <a:pt x="1272667" y="31115"/>
                  </a:lnTo>
                  <a:lnTo>
                    <a:pt x="1272667" y="18288"/>
                  </a:lnTo>
                  <a:lnTo>
                    <a:pt x="1247013" y="18288"/>
                  </a:lnTo>
                  <a:lnTo>
                    <a:pt x="1247013" y="6223"/>
                  </a:lnTo>
                  <a:lnTo>
                    <a:pt x="1229995" y="6223"/>
                  </a:lnTo>
                  <a:lnTo>
                    <a:pt x="1229995" y="22479"/>
                  </a:lnTo>
                  <a:lnTo>
                    <a:pt x="1229995" y="36957"/>
                  </a:lnTo>
                  <a:lnTo>
                    <a:pt x="1229995" y="51689"/>
                  </a:lnTo>
                  <a:lnTo>
                    <a:pt x="1200404" y="51689"/>
                  </a:lnTo>
                  <a:lnTo>
                    <a:pt x="1200404" y="36957"/>
                  </a:lnTo>
                  <a:lnTo>
                    <a:pt x="1229995" y="36957"/>
                  </a:lnTo>
                  <a:lnTo>
                    <a:pt x="1229995" y="22479"/>
                  </a:lnTo>
                  <a:lnTo>
                    <a:pt x="1200404" y="22479"/>
                  </a:lnTo>
                  <a:lnTo>
                    <a:pt x="1200404" y="6223"/>
                  </a:lnTo>
                  <a:lnTo>
                    <a:pt x="1183513" y="6223"/>
                  </a:lnTo>
                  <a:lnTo>
                    <a:pt x="1183513" y="65913"/>
                  </a:lnTo>
                  <a:lnTo>
                    <a:pt x="1247013" y="65913"/>
                  </a:lnTo>
                  <a:lnTo>
                    <a:pt x="1247013" y="56896"/>
                  </a:lnTo>
                  <a:lnTo>
                    <a:pt x="1272667" y="56896"/>
                  </a:lnTo>
                  <a:lnTo>
                    <a:pt x="1272667" y="68199"/>
                  </a:lnTo>
                  <a:lnTo>
                    <a:pt x="1289558" y="68199"/>
                  </a:lnTo>
                  <a:lnTo>
                    <a:pt x="1289558" y="56896"/>
                  </a:lnTo>
                  <a:lnTo>
                    <a:pt x="1289558" y="51689"/>
                  </a:lnTo>
                  <a:lnTo>
                    <a:pt x="1289558" y="43942"/>
                  </a:lnTo>
                  <a:lnTo>
                    <a:pt x="1289558" y="31115"/>
                  </a:lnTo>
                  <a:lnTo>
                    <a:pt x="1289558" y="22479"/>
                  </a:lnTo>
                  <a:lnTo>
                    <a:pt x="1289558" y="18288"/>
                  </a:lnTo>
                  <a:lnTo>
                    <a:pt x="1289558" y="1905"/>
                  </a:lnTo>
                  <a:close/>
                </a:path>
                <a:path w="5322570" h="144779">
                  <a:moveTo>
                    <a:pt x="1292860" y="117856"/>
                  </a:moveTo>
                  <a:lnTo>
                    <a:pt x="1221105" y="117856"/>
                  </a:lnTo>
                  <a:lnTo>
                    <a:pt x="1221105" y="109220"/>
                  </a:lnTo>
                  <a:lnTo>
                    <a:pt x="1289558" y="109220"/>
                  </a:lnTo>
                  <a:lnTo>
                    <a:pt x="1289558" y="73914"/>
                  </a:lnTo>
                  <a:lnTo>
                    <a:pt x="1204087" y="73914"/>
                  </a:lnTo>
                  <a:lnTo>
                    <a:pt x="1204087" y="87884"/>
                  </a:lnTo>
                  <a:lnTo>
                    <a:pt x="1272667" y="87884"/>
                  </a:lnTo>
                  <a:lnTo>
                    <a:pt x="1272667" y="96012"/>
                  </a:lnTo>
                  <a:lnTo>
                    <a:pt x="1204087" y="96012"/>
                  </a:lnTo>
                  <a:lnTo>
                    <a:pt x="1204087" y="131826"/>
                  </a:lnTo>
                  <a:lnTo>
                    <a:pt x="1292860" y="131826"/>
                  </a:lnTo>
                  <a:lnTo>
                    <a:pt x="1292860" y="117856"/>
                  </a:lnTo>
                  <a:close/>
                </a:path>
                <a:path w="5322570" h="144779">
                  <a:moveTo>
                    <a:pt x="1396492" y="64262"/>
                  </a:moveTo>
                  <a:lnTo>
                    <a:pt x="1390269" y="62433"/>
                  </a:lnTo>
                  <a:lnTo>
                    <a:pt x="1384388" y="59778"/>
                  </a:lnTo>
                  <a:lnTo>
                    <a:pt x="1378839" y="56286"/>
                  </a:lnTo>
                  <a:lnTo>
                    <a:pt x="1375765" y="53721"/>
                  </a:lnTo>
                  <a:lnTo>
                    <a:pt x="1373632" y="51943"/>
                  </a:lnTo>
                  <a:lnTo>
                    <a:pt x="1367028" y="45593"/>
                  </a:lnTo>
                  <a:lnTo>
                    <a:pt x="1363662" y="38862"/>
                  </a:lnTo>
                  <a:lnTo>
                    <a:pt x="1363599" y="28448"/>
                  </a:lnTo>
                  <a:lnTo>
                    <a:pt x="1392682" y="28448"/>
                  </a:lnTo>
                  <a:lnTo>
                    <a:pt x="1392682" y="14478"/>
                  </a:lnTo>
                  <a:lnTo>
                    <a:pt x="1363599" y="14478"/>
                  </a:lnTo>
                  <a:lnTo>
                    <a:pt x="1363599" y="127"/>
                  </a:lnTo>
                  <a:lnTo>
                    <a:pt x="1346327" y="127"/>
                  </a:lnTo>
                  <a:lnTo>
                    <a:pt x="1346327" y="14478"/>
                  </a:lnTo>
                  <a:lnTo>
                    <a:pt x="1317244" y="14478"/>
                  </a:lnTo>
                  <a:lnTo>
                    <a:pt x="1317244" y="28448"/>
                  </a:lnTo>
                  <a:lnTo>
                    <a:pt x="1346200" y="28448"/>
                  </a:lnTo>
                  <a:lnTo>
                    <a:pt x="1346200" y="38862"/>
                  </a:lnTo>
                  <a:lnTo>
                    <a:pt x="1313561" y="68834"/>
                  </a:lnTo>
                  <a:lnTo>
                    <a:pt x="1325118" y="80391"/>
                  </a:lnTo>
                  <a:lnTo>
                    <a:pt x="1355344" y="53721"/>
                  </a:lnTo>
                  <a:lnTo>
                    <a:pt x="1358392" y="58039"/>
                  </a:lnTo>
                  <a:lnTo>
                    <a:pt x="1386332" y="77216"/>
                  </a:lnTo>
                  <a:lnTo>
                    <a:pt x="1396492" y="64262"/>
                  </a:lnTo>
                  <a:close/>
                </a:path>
                <a:path w="5322570" h="144779">
                  <a:moveTo>
                    <a:pt x="1422908" y="78359"/>
                  </a:moveTo>
                  <a:lnTo>
                    <a:pt x="1406271" y="78359"/>
                  </a:lnTo>
                  <a:lnTo>
                    <a:pt x="1406271" y="91948"/>
                  </a:lnTo>
                  <a:lnTo>
                    <a:pt x="1406271" y="106172"/>
                  </a:lnTo>
                  <a:lnTo>
                    <a:pt x="1406271" y="117094"/>
                  </a:lnTo>
                  <a:lnTo>
                    <a:pt x="1354709" y="117094"/>
                  </a:lnTo>
                  <a:lnTo>
                    <a:pt x="1354709" y="106172"/>
                  </a:lnTo>
                  <a:lnTo>
                    <a:pt x="1406271" y="106172"/>
                  </a:lnTo>
                  <a:lnTo>
                    <a:pt x="1406271" y="91948"/>
                  </a:lnTo>
                  <a:lnTo>
                    <a:pt x="1354709" y="91948"/>
                  </a:lnTo>
                  <a:lnTo>
                    <a:pt x="1354709" y="78359"/>
                  </a:lnTo>
                  <a:lnTo>
                    <a:pt x="1337818" y="78359"/>
                  </a:lnTo>
                  <a:lnTo>
                    <a:pt x="1337818" y="131064"/>
                  </a:lnTo>
                  <a:lnTo>
                    <a:pt x="1422908" y="131064"/>
                  </a:lnTo>
                  <a:lnTo>
                    <a:pt x="1422908" y="117094"/>
                  </a:lnTo>
                  <a:lnTo>
                    <a:pt x="1422908" y="106172"/>
                  </a:lnTo>
                  <a:lnTo>
                    <a:pt x="1422908" y="91948"/>
                  </a:lnTo>
                  <a:lnTo>
                    <a:pt x="1422908" y="78359"/>
                  </a:lnTo>
                  <a:close/>
                </a:path>
                <a:path w="5322570" h="144779">
                  <a:moveTo>
                    <a:pt x="1422908" y="1905"/>
                  </a:moveTo>
                  <a:lnTo>
                    <a:pt x="1406144" y="1905"/>
                  </a:lnTo>
                  <a:lnTo>
                    <a:pt x="1406144" y="72771"/>
                  </a:lnTo>
                  <a:lnTo>
                    <a:pt x="1422908" y="72771"/>
                  </a:lnTo>
                  <a:lnTo>
                    <a:pt x="1422908" y="1905"/>
                  </a:lnTo>
                  <a:close/>
                </a:path>
                <a:path w="5322570" h="144779">
                  <a:moveTo>
                    <a:pt x="1535049" y="20828"/>
                  </a:moveTo>
                  <a:lnTo>
                    <a:pt x="1519301" y="20828"/>
                  </a:lnTo>
                  <a:lnTo>
                    <a:pt x="1509483" y="34721"/>
                  </a:lnTo>
                  <a:lnTo>
                    <a:pt x="1502498" y="49720"/>
                  </a:lnTo>
                  <a:lnTo>
                    <a:pt x="1498333" y="65874"/>
                  </a:lnTo>
                  <a:lnTo>
                    <a:pt x="1496949" y="83185"/>
                  </a:lnTo>
                  <a:lnTo>
                    <a:pt x="1498333" y="100672"/>
                  </a:lnTo>
                  <a:lnTo>
                    <a:pt x="1502498" y="116713"/>
                  </a:lnTo>
                  <a:lnTo>
                    <a:pt x="1509483" y="131343"/>
                  </a:lnTo>
                  <a:lnTo>
                    <a:pt x="1519301" y="144526"/>
                  </a:lnTo>
                  <a:lnTo>
                    <a:pt x="1535049" y="144526"/>
                  </a:lnTo>
                  <a:lnTo>
                    <a:pt x="1525638" y="130479"/>
                  </a:lnTo>
                  <a:lnTo>
                    <a:pt x="1518932" y="115557"/>
                  </a:lnTo>
                  <a:lnTo>
                    <a:pt x="1514919" y="99758"/>
                  </a:lnTo>
                  <a:lnTo>
                    <a:pt x="1513586" y="83058"/>
                  </a:lnTo>
                  <a:lnTo>
                    <a:pt x="1514919" y="66255"/>
                  </a:lnTo>
                  <a:lnTo>
                    <a:pt x="1518932" y="50279"/>
                  </a:lnTo>
                  <a:lnTo>
                    <a:pt x="1525638" y="35153"/>
                  </a:lnTo>
                  <a:lnTo>
                    <a:pt x="1535049" y="20828"/>
                  </a:lnTo>
                  <a:close/>
                </a:path>
                <a:path w="5322570" h="144779">
                  <a:moveTo>
                    <a:pt x="1631696" y="20828"/>
                  </a:moveTo>
                  <a:lnTo>
                    <a:pt x="1613154" y="20828"/>
                  </a:lnTo>
                  <a:lnTo>
                    <a:pt x="1613255" y="90678"/>
                  </a:lnTo>
                  <a:lnTo>
                    <a:pt x="1613408" y="93345"/>
                  </a:lnTo>
                  <a:lnTo>
                    <a:pt x="1613789" y="95123"/>
                  </a:lnTo>
                  <a:lnTo>
                    <a:pt x="1613408" y="95123"/>
                  </a:lnTo>
                  <a:lnTo>
                    <a:pt x="1612519" y="93345"/>
                  </a:lnTo>
                  <a:lnTo>
                    <a:pt x="1610868" y="90678"/>
                  </a:lnTo>
                  <a:lnTo>
                    <a:pt x="1608709" y="87249"/>
                  </a:lnTo>
                  <a:lnTo>
                    <a:pt x="1581696" y="45593"/>
                  </a:lnTo>
                  <a:lnTo>
                    <a:pt x="1565656" y="20828"/>
                  </a:lnTo>
                  <a:lnTo>
                    <a:pt x="1543939" y="20828"/>
                  </a:lnTo>
                  <a:lnTo>
                    <a:pt x="1543939" y="121666"/>
                  </a:lnTo>
                  <a:lnTo>
                    <a:pt x="1562481" y="121666"/>
                  </a:lnTo>
                  <a:lnTo>
                    <a:pt x="1562392" y="50546"/>
                  </a:lnTo>
                  <a:lnTo>
                    <a:pt x="1562354" y="48768"/>
                  </a:lnTo>
                  <a:lnTo>
                    <a:pt x="1561973" y="45593"/>
                  </a:lnTo>
                  <a:lnTo>
                    <a:pt x="1562227" y="45593"/>
                  </a:lnTo>
                  <a:lnTo>
                    <a:pt x="1563497" y="48006"/>
                  </a:lnTo>
                  <a:lnTo>
                    <a:pt x="1564894" y="50546"/>
                  </a:lnTo>
                  <a:lnTo>
                    <a:pt x="1566799" y="53340"/>
                  </a:lnTo>
                  <a:lnTo>
                    <a:pt x="1611376" y="121666"/>
                  </a:lnTo>
                  <a:lnTo>
                    <a:pt x="1631696" y="121666"/>
                  </a:lnTo>
                  <a:lnTo>
                    <a:pt x="1631696" y="95123"/>
                  </a:lnTo>
                  <a:lnTo>
                    <a:pt x="1631696" y="20828"/>
                  </a:lnTo>
                  <a:close/>
                </a:path>
                <a:path w="5322570" h="144779">
                  <a:moveTo>
                    <a:pt x="1706753" y="20828"/>
                  </a:moveTo>
                  <a:lnTo>
                    <a:pt x="1650619" y="20828"/>
                  </a:lnTo>
                  <a:lnTo>
                    <a:pt x="1650619" y="121666"/>
                  </a:lnTo>
                  <a:lnTo>
                    <a:pt x="1670050" y="121666"/>
                  </a:lnTo>
                  <a:lnTo>
                    <a:pt x="1670050" y="80772"/>
                  </a:lnTo>
                  <a:lnTo>
                    <a:pt x="1703832" y="80772"/>
                  </a:lnTo>
                  <a:lnTo>
                    <a:pt x="1703832" y="64770"/>
                  </a:lnTo>
                  <a:lnTo>
                    <a:pt x="1670050" y="64770"/>
                  </a:lnTo>
                  <a:lnTo>
                    <a:pt x="1670050" y="37084"/>
                  </a:lnTo>
                  <a:lnTo>
                    <a:pt x="1706753" y="37084"/>
                  </a:lnTo>
                  <a:lnTo>
                    <a:pt x="1706753" y="20828"/>
                  </a:lnTo>
                  <a:close/>
                </a:path>
                <a:path w="5322570" h="144779">
                  <a:moveTo>
                    <a:pt x="1790319" y="23114"/>
                  </a:moveTo>
                  <a:lnTo>
                    <a:pt x="1783715" y="20447"/>
                  </a:lnTo>
                  <a:lnTo>
                    <a:pt x="1775587" y="19177"/>
                  </a:lnTo>
                  <a:lnTo>
                    <a:pt x="1765808" y="19177"/>
                  </a:lnTo>
                  <a:lnTo>
                    <a:pt x="1727708" y="34290"/>
                  </a:lnTo>
                  <a:lnTo>
                    <a:pt x="1712849" y="73279"/>
                  </a:lnTo>
                  <a:lnTo>
                    <a:pt x="1713674" y="84124"/>
                  </a:lnTo>
                  <a:lnTo>
                    <a:pt x="1741678" y="120015"/>
                  </a:lnTo>
                  <a:lnTo>
                    <a:pt x="1761871" y="123444"/>
                  </a:lnTo>
                  <a:lnTo>
                    <a:pt x="1770202" y="123101"/>
                  </a:lnTo>
                  <a:lnTo>
                    <a:pt x="1777707" y="122034"/>
                  </a:lnTo>
                  <a:lnTo>
                    <a:pt x="1784400" y="120294"/>
                  </a:lnTo>
                  <a:lnTo>
                    <a:pt x="1790319" y="117856"/>
                  </a:lnTo>
                  <a:lnTo>
                    <a:pt x="1790319" y="106426"/>
                  </a:lnTo>
                  <a:lnTo>
                    <a:pt x="1790319" y="99822"/>
                  </a:lnTo>
                  <a:lnTo>
                    <a:pt x="1784604" y="102730"/>
                  </a:lnTo>
                  <a:lnTo>
                    <a:pt x="1778533" y="104800"/>
                  </a:lnTo>
                  <a:lnTo>
                    <a:pt x="1772132" y="106019"/>
                  </a:lnTo>
                  <a:lnTo>
                    <a:pt x="1765427" y="106426"/>
                  </a:lnTo>
                  <a:lnTo>
                    <a:pt x="1755775" y="106426"/>
                  </a:lnTo>
                  <a:lnTo>
                    <a:pt x="1733296" y="72009"/>
                  </a:lnTo>
                  <a:lnTo>
                    <a:pt x="1733867" y="64389"/>
                  </a:lnTo>
                  <a:lnTo>
                    <a:pt x="1767078" y="36195"/>
                  </a:lnTo>
                  <a:lnTo>
                    <a:pt x="1775714" y="36195"/>
                  </a:lnTo>
                  <a:lnTo>
                    <a:pt x="1783461" y="38100"/>
                  </a:lnTo>
                  <a:lnTo>
                    <a:pt x="1790319" y="42164"/>
                  </a:lnTo>
                  <a:lnTo>
                    <a:pt x="1790319" y="36195"/>
                  </a:lnTo>
                  <a:lnTo>
                    <a:pt x="1790319" y="23114"/>
                  </a:lnTo>
                  <a:close/>
                </a:path>
                <a:path w="5322570" h="144779">
                  <a:moveTo>
                    <a:pt x="1832229" y="83185"/>
                  </a:moveTo>
                  <a:lnTo>
                    <a:pt x="1830819" y="65951"/>
                  </a:lnTo>
                  <a:lnTo>
                    <a:pt x="1826602" y="49822"/>
                  </a:lnTo>
                  <a:lnTo>
                    <a:pt x="1819579" y="34798"/>
                  </a:lnTo>
                  <a:lnTo>
                    <a:pt x="1809750" y="20828"/>
                  </a:lnTo>
                  <a:lnTo>
                    <a:pt x="1793875" y="20828"/>
                  </a:lnTo>
                  <a:lnTo>
                    <a:pt x="1803298" y="35166"/>
                  </a:lnTo>
                  <a:lnTo>
                    <a:pt x="1810042" y="50330"/>
                  </a:lnTo>
                  <a:lnTo>
                    <a:pt x="1814106" y="66306"/>
                  </a:lnTo>
                  <a:lnTo>
                    <a:pt x="1815465" y="83058"/>
                  </a:lnTo>
                  <a:lnTo>
                    <a:pt x="1814106" y="99898"/>
                  </a:lnTo>
                  <a:lnTo>
                    <a:pt x="1810042" y="115747"/>
                  </a:lnTo>
                  <a:lnTo>
                    <a:pt x="1803298" y="130619"/>
                  </a:lnTo>
                  <a:lnTo>
                    <a:pt x="1793875" y="144526"/>
                  </a:lnTo>
                  <a:lnTo>
                    <a:pt x="1809623" y="144526"/>
                  </a:lnTo>
                  <a:lnTo>
                    <a:pt x="1819529" y="131191"/>
                  </a:lnTo>
                  <a:lnTo>
                    <a:pt x="1826590" y="116522"/>
                  </a:lnTo>
                  <a:lnTo>
                    <a:pt x="1830819" y="100520"/>
                  </a:lnTo>
                  <a:lnTo>
                    <a:pt x="1832229" y="83185"/>
                  </a:lnTo>
                  <a:close/>
                </a:path>
                <a:path w="5322570" h="144779">
                  <a:moveTo>
                    <a:pt x="1951355" y="13208"/>
                  </a:moveTo>
                  <a:lnTo>
                    <a:pt x="1934591" y="13208"/>
                  </a:lnTo>
                  <a:lnTo>
                    <a:pt x="1934591" y="27559"/>
                  </a:lnTo>
                  <a:lnTo>
                    <a:pt x="1934591" y="82677"/>
                  </a:lnTo>
                  <a:lnTo>
                    <a:pt x="1914906" y="82677"/>
                  </a:lnTo>
                  <a:lnTo>
                    <a:pt x="1914906" y="27559"/>
                  </a:lnTo>
                  <a:lnTo>
                    <a:pt x="1934591" y="27559"/>
                  </a:lnTo>
                  <a:lnTo>
                    <a:pt x="1934591" y="13208"/>
                  </a:lnTo>
                  <a:lnTo>
                    <a:pt x="1897888" y="13208"/>
                  </a:lnTo>
                  <a:lnTo>
                    <a:pt x="1897888" y="97155"/>
                  </a:lnTo>
                  <a:lnTo>
                    <a:pt x="1951355" y="97155"/>
                  </a:lnTo>
                  <a:lnTo>
                    <a:pt x="1951355" y="82677"/>
                  </a:lnTo>
                  <a:lnTo>
                    <a:pt x="1951355" y="27559"/>
                  </a:lnTo>
                  <a:lnTo>
                    <a:pt x="1951355" y="13208"/>
                  </a:lnTo>
                  <a:close/>
                </a:path>
                <a:path w="5322570" h="144779">
                  <a:moveTo>
                    <a:pt x="2007743" y="1905"/>
                  </a:moveTo>
                  <a:lnTo>
                    <a:pt x="1990725" y="1905"/>
                  </a:lnTo>
                  <a:lnTo>
                    <a:pt x="1990725" y="53467"/>
                  </a:lnTo>
                  <a:lnTo>
                    <a:pt x="1980057" y="53467"/>
                  </a:lnTo>
                  <a:lnTo>
                    <a:pt x="1980057" y="4572"/>
                  </a:lnTo>
                  <a:lnTo>
                    <a:pt x="1963039" y="4572"/>
                  </a:lnTo>
                  <a:lnTo>
                    <a:pt x="1963039" y="130048"/>
                  </a:lnTo>
                  <a:lnTo>
                    <a:pt x="1980057" y="130048"/>
                  </a:lnTo>
                  <a:lnTo>
                    <a:pt x="1980057" y="67945"/>
                  </a:lnTo>
                  <a:lnTo>
                    <a:pt x="1990725" y="67945"/>
                  </a:lnTo>
                  <a:lnTo>
                    <a:pt x="1990725" y="133985"/>
                  </a:lnTo>
                  <a:lnTo>
                    <a:pt x="2007743" y="133985"/>
                  </a:lnTo>
                  <a:lnTo>
                    <a:pt x="2007743" y="67945"/>
                  </a:lnTo>
                  <a:lnTo>
                    <a:pt x="2007743" y="53467"/>
                  </a:lnTo>
                  <a:lnTo>
                    <a:pt x="2007743" y="1905"/>
                  </a:lnTo>
                  <a:close/>
                </a:path>
                <a:path w="5322570" h="144779">
                  <a:moveTo>
                    <a:pt x="2111375" y="69723"/>
                  </a:moveTo>
                  <a:lnTo>
                    <a:pt x="2109736" y="58420"/>
                  </a:lnTo>
                  <a:lnTo>
                    <a:pt x="2109343" y="55626"/>
                  </a:lnTo>
                  <a:lnTo>
                    <a:pt x="2105025" y="56896"/>
                  </a:lnTo>
                  <a:lnTo>
                    <a:pt x="2099437" y="57658"/>
                  </a:lnTo>
                  <a:lnTo>
                    <a:pt x="2086305" y="58153"/>
                  </a:lnTo>
                  <a:lnTo>
                    <a:pt x="2077796" y="58318"/>
                  </a:lnTo>
                  <a:lnTo>
                    <a:pt x="2053971" y="58420"/>
                  </a:lnTo>
                  <a:lnTo>
                    <a:pt x="2053971" y="45720"/>
                  </a:lnTo>
                  <a:lnTo>
                    <a:pt x="2100580" y="45720"/>
                  </a:lnTo>
                  <a:lnTo>
                    <a:pt x="2100580" y="6477"/>
                  </a:lnTo>
                  <a:lnTo>
                    <a:pt x="2037080" y="6477"/>
                  </a:lnTo>
                  <a:lnTo>
                    <a:pt x="2037080" y="20447"/>
                  </a:lnTo>
                  <a:lnTo>
                    <a:pt x="2083562" y="20447"/>
                  </a:lnTo>
                  <a:lnTo>
                    <a:pt x="2083562" y="32258"/>
                  </a:lnTo>
                  <a:lnTo>
                    <a:pt x="2037080" y="32258"/>
                  </a:lnTo>
                  <a:lnTo>
                    <a:pt x="2037080" y="72517"/>
                  </a:lnTo>
                  <a:lnTo>
                    <a:pt x="2068957" y="72644"/>
                  </a:lnTo>
                  <a:lnTo>
                    <a:pt x="2078482" y="72644"/>
                  </a:lnTo>
                  <a:lnTo>
                    <a:pt x="2086102" y="72390"/>
                  </a:lnTo>
                  <a:lnTo>
                    <a:pt x="2097405" y="71628"/>
                  </a:lnTo>
                  <a:lnTo>
                    <a:pt x="2104009" y="70866"/>
                  </a:lnTo>
                  <a:lnTo>
                    <a:pt x="2111375" y="69723"/>
                  </a:lnTo>
                  <a:close/>
                </a:path>
                <a:path w="5322570" h="144779">
                  <a:moveTo>
                    <a:pt x="2139442" y="1905"/>
                  </a:moveTo>
                  <a:lnTo>
                    <a:pt x="2122678" y="1905"/>
                  </a:lnTo>
                  <a:lnTo>
                    <a:pt x="2122678" y="74041"/>
                  </a:lnTo>
                  <a:lnTo>
                    <a:pt x="2139442" y="74041"/>
                  </a:lnTo>
                  <a:lnTo>
                    <a:pt x="2139442" y="1905"/>
                  </a:lnTo>
                  <a:close/>
                </a:path>
                <a:path w="5322570" h="144779">
                  <a:moveTo>
                    <a:pt x="2139696" y="79883"/>
                  </a:moveTo>
                  <a:lnTo>
                    <a:pt x="2123059" y="79883"/>
                  </a:lnTo>
                  <a:lnTo>
                    <a:pt x="2123059" y="92710"/>
                  </a:lnTo>
                  <a:lnTo>
                    <a:pt x="2123059" y="107061"/>
                  </a:lnTo>
                  <a:lnTo>
                    <a:pt x="2123059" y="117094"/>
                  </a:lnTo>
                  <a:lnTo>
                    <a:pt x="2071497" y="117094"/>
                  </a:lnTo>
                  <a:lnTo>
                    <a:pt x="2071497" y="107061"/>
                  </a:lnTo>
                  <a:lnTo>
                    <a:pt x="2123059" y="107061"/>
                  </a:lnTo>
                  <a:lnTo>
                    <a:pt x="2123059" y="92710"/>
                  </a:lnTo>
                  <a:lnTo>
                    <a:pt x="2071497" y="92710"/>
                  </a:lnTo>
                  <a:lnTo>
                    <a:pt x="2071497" y="79883"/>
                  </a:lnTo>
                  <a:lnTo>
                    <a:pt x="2054606" y="79883"/>
                  </a:lnTo>
                  <a:lnTo>
                    <a:pt x="2054606" y="131064"/>
                  </a:lnTo>
                  <a:lnTo>
                    <a:pt x="2139696" y="131064"/>
                  </a:lnTo>
                  <a:lnTo>
                    <a:pt x="2139696" y="117094"/>
                  </a:lnTo>
                  <a:lnTo>
                    <a:pt x="2139696" y="107061"/>
                  </a:lnTo>
                  <a:lnTo>
                    <a:pt x="2139696" y="92710"/>
                  </a:lnTo>
                  <a:lnTo>
                    <a:pt x="2139696" y="79883"/>
                  </a:lnTo>
                  <a:close/>
                </a:path>
                <a:path w="5322570" h="144779">
                  <a:moveTo>
                    <a:pt x="2238121" y="56007"/>
                  </a:moveTo>
                  <a:lnTo>
                    <a:pt x="2237511" y="45910"/>
                  </a:lnTo>
                  <a:lnTo>
                    <a:pt x="2235746" y="37071"/>
                  </a:lnTo>
                  <a:lnTo>
                    <a:pt x="2232812" y="29273"/>
                  </a:lnTo>
                  <a:lnTo>
                    <a:pt x="2230120" y="24892"/>
                  </a:lnTo>
                  <a:lnTo>
                    <a:pt x="2228723" y="22606"/>
                  </a:lnTo>
                  <a:lnTo>
                    <a:pt x="2223566" y="17208"/>
                  </a:lnTo>
                  <a:lnTo>
                    <a:pt x="2221420" y="15824"/>
                  </a:lnTo>
                  <a:lnTo>
                    <a:pt x="2221420" y="66040"/>
                  </a:lnTo>
                  <a:lnTo>
                    <a:pt x="2219706" y="73406"/>
                  </a:lnTo>
                  <a:lnTo>
                    <a:pt x="2216277" y="78994"/>
                  </a:lnTo>
                  <a:lnTo>
                    <a:pt x="2212721" y="84582"/>
                  </a:lnTo>
                  <a:lnTo>
                    <a:pt x="2208530" y="87376"/>
                  </a:lnTo>
                  <a:lnTo>
                    <a:pt x="2198497" y="87376"/>
                  </a:lnTo>
                  <a:lnTo>
                    <a:pt x="2194179" y="84582"/>
                  </a:lnTo>
                  <a:lnTo>
                    <a:pt x="2190750" y="78867"/>
                  </a:lnTo>
                  <a:lnTo>
                    <a:pt x="2187194" y="73279"/>
                  </a:lnTo>
                  <a:lnTo>
                    <a:pt x="2185619" y="66040"/>
                  </a:lnTo>
                  <a:lnTo>
                    <a:pt x="2185657" y="45910"/>
                  </a:lnTo>
                  <a:lnTo>
                    <a:pt x="2187194" y="38862"/>
                  </a:lnTo>
                  <a:lnTo>
                    <a:pt x="2190623" y="33274"/>
                  </a:lnTo>
                  <a:lnTo>
                    <a:pt x="2193925" y="27686"/>
                  </a:lnTo>
                  <a:lnTo>
                    <a:pt x="2198243" y="24892"/>
                  </a:lnTo>
                  <a:lnTo>
                    <a:pt x="2208784" y="24892"/>
                  </a:lnTo>
                  <a:lnTo>
                    <a:pt x="2213102" y="27686"/>
                  </a:lnTo>
                  <a:lnTo>
                    <a:pt x="2219706" y="38862"/>
                  </a:lnTo>
                  <a:lnTo>
                    <a:pt x="2221344" y="45910"/>
                  </a:lnTo>
                  <a:lnTo>
                    <a:pt x="2221420" y="66040"/>
                  </a:lnTo>
                  <a:lnTo>
                    <a:pt x="2221420" y="15824"/>
                  </a:lnTo>
                  <a:lnTo>
                    <a:pt x="2217610" y="13335"/>
                  </a:lnTo>
                  <a:lnTo>
                    <a:pt x="2210930" y="11049"/>
                  </a:lnTo>
                  <a:lnTo>
                    <a:pt x="2203450" y="10287"/>
                  </a:lnTo>
                  <a:lnTo>
                    <a:pt x="2195931" y="11061"/>
                  </a:lnTo>
                  <a:lnTo>
                    <a:pt x="2169350" y="45910"/>
                  </a:lnTo>
                  <a:lnTo>
                    <a:pt x="2168779" y="56007"/>
                  </a:lnTo>
                  <a:lnTo>
                    <a:pt x="2169388" y="66040"/>
                  </a:lnTo>
                  <a:lnTo>
                    <a:pt x="2189340" y="98742"/>
                  </a:lnTo>
                  <a:lnTo>
                    <a:pt x="2203450" y="101854"/>
                  </a:lnTo>
                  <a:lnTo>
                    <a:pt x="2210968" y="101079"/>
                  </a:lnTo>
                  <a:lnTo>
                    <a:pt x="2217724" y="98729"/>
                  </a:lnTo>
                  <a:lnTo>
                    <a:pt x="2223630" y="94894"/>
                  </a:lnTo>
                  <a:lnTo>
                    <a:pt x="2228723" y="89535"/>
                  </a:lnTo>
                  <a:lnTo>
                    <a:pt x="2230031" y="87376"/>
                  </a:lnTo>
                  <a:lnTo>
                    <a:pt x="2232812" y="82804"/>
                  </a:lnTo>
                  <a:lnTo>
                    <a:pt x="2235746" y="74968"/>
                  </a:lnTo>
                  <a:lnTo>
                    <a:pt x="2237524" y="66040"/>
                  </a:lnTo>
                  <a:lnTo>
                    <a:pt x="2238121" y="56007"/>
                  </a:lnTo>
                  <a:close/>
                </a:path>
                <a:path w="5322570" h="144779">
                  <a:moveTo>
                    <a:pt x="2274951" y="1905"/>
                  </a:moveTo>
                  <a:lnTo>
                    <a:pt x="2258060" y="1905"/>
                  </a:lnTo>
                  <a:lnTo>
                    <a:pt x="2258060" y="133985"/>
                  </a:lnTo>
                  <a:lnTo>
                    <a:pt x="2274951" y="133985"/>
                  </a:lnTo>
                  <a:lnTo>
                    <a:pt x="2274951" y="1905"/>
                  </a:lnTo>
                  <a:close/>
                </a:path>
                <a:path w="5322570" h="144779">
                  <a:moveTo>
                    <a:pt x="2418207" y="13208"/>
                  </a:moveTo>
                  <a:lnTo>
                    <a:pt x="2352802" y="13208"/>
                  </a:lnTo>
                  <a:lnTo>
                    <a:pt x="2352802" y="27686"/>
                  </a:lnTo>
                  <a:lnTo>
                    <a:pt x="2398649" y="27686"/>
                  </a:lnTo>
                  <a:lnTo>
                    <a:pt x="2391854" y="47142"/>
                  </a:lnTo>
                  <a:lnTo>
                    <a:pt x="2380678" y="64516"/>
                  </a:lnTo>
                  <a:lnTo>
                    <a:pt x="2365108" y="79806"/>
                  </a:lnTo>
                  <a:lnTo>
                    <a:pt x="2345182" y="92964"/>
                  </a:lnTo>
                  <a:lnTo>
                    <a:pt x="2358009" y="105029"/>
                  </a:lnTo>
                  <a:lnTo>
                    <a:pt x="2382342" y="86652"/>
                  </a:lnTo>
                  <a:lnTo>
                    <a:pt x="2400490" y="65214"/>
                  </a:lnTo>
                  <a:lnTo>
                    <a:pt x="2412441" y="40741"/>
                  </a:lnTo>
                  <a:lnTo>
                    <a:pt x="2418207" y="13208"/>
                  </a:lnTo>
                  <a:close/>
                </a:path>
                <a:path w="5322570" h="144779">
                  <a:moveTo>
                    <a:pt x="2472436" y="53848"/>
                  </a:moveTo>
                  <a:lnTo>
                    <a:pt x="2451989" y="53848"/>
                  </a:lnTo>
                  <a:lnTo>
                    <a:pt x="2451989" y="1905"/>
                  </a:lnTo>
                  <a:lnTo>
                    <a:pt x="2434717" y="1905"/>
                  </a:lnTo>
                  <a:lnTo>
                    <a:pt x="2434717" y="133985"/>
                  </a:lnTo>
                  <a:lnTo>
                    <a:pt x="2451989" y="133985"/>
                  </a:lnTo>
                  <a:lnTo>
                    <a:pt x="2451989" y="68326"/>
                  </a:lnTo>
                  <a:lnTo>
                    <a:pt x="2472436" y="68326"/>
                  </a:lnTo>
                  <a:lnTo>
                    <a:pt x="2472436" y="53848"/>
                  </a:lnTo>
                  <a:close/>
                </a:path>
                <a:path w="5322570" h="144779">
                  <a:moveTo>
                    <a:pt x="2586736" y="32893"/>
                  </a:moveTo>
                  <a:lnTo>
                    <a:pt x="2516886" y="32893"/>
                  </a:lnTo>
                  <a:lnTo>
                    <a:pt x="2516886" y="4699"/>
                  </a:lnTo>
                  <a:lnTo>
                    <a:pt x="2499741" y="4699"/>
                  </a:lnTo>
                  <a:lnTo>
                    <a:pt x="2499741" y="47498"/>
                  </a:lnTo>
                  <a:lnTo>
                    <a:pt x="2586736" y="47498"/>
                  </a:lnTo>
                  <a:lnTo>
                    <a:pt x="2586736" y="32893"/>
                  </a:lnTo>
                  <a:close/>
                </a:path>
                <a:path w="5322570" h="144779">
                  <a:moveTo>
                    <a:pt x="2587117" y="100457"/>
                  </a:moveTo>
                  <a:lnTo>
                    <a:pt x="2585123" y="97282"/>
                  </a:lnTo>
                  <a:lnTo>
                    <a:pt x="2583307" y="94361"/>
                  </a:lnTo>
                  <a:lnTo>
                    <a:pt x="2575687" y="89789"/>
                  </a:lnTo>
                  <a:lnTo>
                    <a:pt x="2569591" y="87033"/>
                  </a:lnTo>
                  <a:lnTo>
                    <a:pt x="2569591" y="108331"/>
                  </a:lnTo>
                  <a:lnTo>
                    <a:pt x="2569591" y="111887"/>
                  </a:lnTo>
                  <a:lnTo>
                    <a:pt x="2567305" y="114681"/>
                  </a:lnTo>
                  <a:lnTo>
                    <a:pt x="2562733" y="116840"/>
                  </a:lnTo>
                  <a:lnTo>
                    <a:pt x="2558161" y="118872"/>
                  </a:lnTo>
                  <a:lnTo>
                    <a:pt x="2551303" y="119888"/>
                  </a:lnTo>
                  <a:lnTo>
                    <a:pt x="2533396" y="119888"/>
                  </a:lnTo>
                  <a:lnTo>
                    <a:pt x="2526538" y="118872"/>
                  </a:lnTo>
                  <a:lnTo>
                    <a:pt x="2521966" y="116840"/>
                  </a:lnTo>
                  <a:lnTo>
                    <a:pt x="2517267" y="114681"/>
                  </a:lnTo>
                  <a:lnTo>
                    <a:pt x="2514981" y="111887"/>
                  </a:lnTo>
                  <a:lnTo>
                    <a:pt x="2514981" y="108331"/>
                  </a:lnTo>
                  <a:lnTo>
                    <a:pt x="2516682" y="103505"/>
                  </a:lnTo>
                  <a:lnTo>
                    <a:pt x="2521813" y="100050"/>
                  </a:lnTo>
                  <a:lnTo>
                    <a:pt x="2530348" y="97980"/>
                  </a:lnTo>
                  <a:lnTo>
                    <a:pt x="2542286" y="97282"/>
                  </a:lnTo>
                  <a:lnTo>
                    <a:pt x="2554262" y="97980"/>
                  </a:lnTo>
                  <a:lnTo>
                    <a:pt x="2562783" y="100050"/>
                  </a:lnTo>
                  <a:lnTo>
                    <a:pt x="2567889" y="103505"/>
                  </a:lnTo>
                  <a:lnTo>
                    <a:pt x="2569591" y="108331"/>
                  </a:lnTo>
                  <a:lnTo>
                    <a:pt x="2569591" y="87033"/>
                  </a:lnTo>
                  <a:lnTo>
                    <a:pt x="2569248" y="86868"/>
                  </a:lnTo>
                  <a:lnTo>
                    <a:pt x="2561552" y="84759"/>
                  </a:lnTo>
                  <a:lnTo>
                    <a:pt x="2552573" y="83489"/>
                  </a:lnTo>
                  <a:lnTo>
                    <a:pt x="2542286" y="83058"/>
                  </a:lnTo>
                  <a:lnTo>
                    <a:pt x="2532138" y="83489"/>
                  </a:lnTo>
                  <a:lnTo>
                    <a:pt x="2497455" y="100457"/>
                  </a:lnTo>
                  <a:lnTo>
                    <a:pt x="2497455" y="116459"/>
                  </a:lnTo>
                  <a:lnTo>
                    <a:pt x="2532138" y="133565"/>
                  </a:lnTo>
                  <a:lnTo>
                    <a:pt x="2542286" y="133985"/>
                  </a:lnTo>
                  <a:lnTo>
                    <a:pt x="2552496" y="133565"/>
                  </a:lnTo>
                  <a:lnTo>
                    <a:pt x="2585059" y="119888"/>
                  </a:lnTo>
                  <a:lnTo>
                    <a:pt x="2587117" y="116459"/>
                  </a:lnTo>
                  <a:lnTo>
                    <a:pt x="2587117" y="100457"/>
                  </a:lnTo>
                  <a:close/>
                </a:path>
                <a:path w="5322570" h="144779">
                  <a:moveTo>
                    <a:pt x="2603627" y="58801"/>
                  </a:moveTo>
                  <a:lnTo>
                    <a:pt x="2481072" y="58801"/>
                  </a:lnTo>
                  <a:lnTo>
                    <a:pt x="2481072" y="73152"/>
                  </a:lnTo>
                  <a:lnTo>
                    <a:pt x="2603627" y="73152"/>
                  </a:lnTo>
                  <a:lnTo>
                    <a:pt x="2603627" y="58801"/>
                  </a:lnTo>
                  <a:close/>
                </a:path>
                <a:path w="5322570" h="144779">
                  <a:moveTo>
                    <a:pt x="2692654" y="52451"/>
                  </a:moveTo>
                  <a:lnTo>
                    <a:pt x="2690812" y="48768"/>
                  </a:lnTo>
                  <a:lnTo>
                    <a:pt x="2689606" y="46355"/>
                  </a:lnTo>
                  <a:lnTo>
                    <a:pt x="2683383" y="41656"/>
                  </a:lnTo>
                  <a:lnTo>
                    <a:pt x="2678328" y="38582"/>
                  </a:lnTo>
                  <a:lnTo>
                    <a:pt x="2675636" y="37592"/>
                  </a:lnTo>
                  <a:lnTo>
                    <a:pt x="2675636" y="56261"/>
                  </a:lnTo>
                  <a:lnTo>
                    <a:pt x="2675636" y="63119"/>
                  </a:lnTo>
                  <a:lnTo>
                    <a:pt x="2674112" y="65786"/>
                  </a:lnTo>
                  <a:lnTo>
                    <a:pt x="2671191" y="67818"/>
                  </a:lnTo>
                  <a:lnTo>
                    <a:pt x="2668270" y="69723"/>
                  </a:lnTo>
                  <a:lnTo>
                    <a:pt x="2664079" y="70739"/>
                  </a:lnTo>
                  <a:lnTo>
                    <a:pt x="2652903" y="70739"/>
                  </a:lnTo>
                  <a:lnTo>
                    <a:pt x="2648712" y="69723"/>
                  </a:lnTo>
                  <a:lnTo>
                    <a:pt x="2645918" y="67691"/>
                  </a:lnTo>
                  <a:lnTo>
                    <a:pt x="2642997" y="65659"/>
                  </a:lnTo>
                  <a:lnTo>
                    <a:pt x="2641663" y="63119"/>
                  </a:lnTo>
                  <a:lnTo>
                    <a:pt x="2641600" y="56261"/>
                  </a:lnTo>
                  <a:lnTo>
                    <a:pt x="2642997" y="53721"/>
                  </a:lnTo>
                  <a:lnTo>
                    <a:pt x="2645918" y="51689"/>
                  </a:lnTo>
                  <a:lnTo>
                    <a:pt x="2648966" y="49784"/>
                  </a:lnTo>
                  <a:lnTo>
                    <a:pt x="2653030" y="48768"/>
                  </a:lnTo>
                  <a:lnTo>
                    <a:pt x="2663952" y="48768"/>
                  </a:lnTo>
                  <a:lnTo>
                    <a:pt x="2668143" y="49784"/>
                  </a:lnTo>
                  <a:lnTo>
                    <a:pt x="2671191" y="51689"/>
                  </a:lnTo>
                  <a:lnTo>
                    <a:pt x="2674112" y="53594"/>
                  </a:lnTo>
                  <a:lnTo>
                    <a:pt x="2675636" y="56261"/>
                  </a:lnTo>
                  <a:lnTo>
                    <a:pt x="2675636" y="37592"/>
                  </a:lnTo>
                  <a:lnTo>
                    <a:pt x="2672499" y="36410"/>
                  </a:lnTo>
                  <a:lnTo>
                    <a:pt x="2665895" y="35102"/>
                  </a:lnTo>
                  <a:lnTo>
                    <a:pt x="2658491" y="34671"/>
                  </a:lnTo>
                  <a:lnTo>
                    <a:pt x="2651074" y="35115"/>
                  </a:lnTo>
                  <a:lnTo>
                    <a:pt x="2624328" y="52451"/>
                  </a:lnTo>
                  <a:lnTo>
                    <a:pt x="2624328" y="66929"/>
                  </a:lnTo>
                  <a:lnTo>
                    <a:pt x="2658364" y="84709"/>
                  </a:lnTo>
                  <a:lnTo>
                    <a:pt x="2665780" y="84264"/>
                  </a:lnTo>
                  <a:lnTo>
                    <a:pt x="2690698" y="70739"/>
                  </a:lnTo>
                  <a:lnTo>
                    <a:pt x="2692654" y="66929"/>
                  </a:lnTo>
                  <a:lnTo>
                    <a:pt x="2692654" y="52451"/>
                  </a:lnTo>
                  <a:close/>
                </a:path>
                <a:path w="5322570" h="144779">
                  <a:moveTo>
                    <a:pt x="2698623" y="14859"/>
                  </a:moveTo>
                  <a:lnTo>
                    <a:pt x="2666746" y="14859"/>
                  </a:lnTo>
                  <a:lnTo>
                    <a:pt x="2666746" y="0"/>
                  </a:lnTo>
                  <a:lnTo>
                    <a:pt x="2649474" y="0"/>
                  </a:lnTo>
                  <a:lnTo>
                    <a:pt x="2649474" y="14859"/>
                  </a:lnTo>
                  <a:lnTo>
                    <a:pt x="2617597" y="14859"/>
                  </a:lnTo>
                  <a:lnTo>
                    <a:pt x="2617597" y="28575"/>
                  </a:lnTo>
                  <a:lnTo>
                    <a:pt x="2698623" y="28575"/>
                  </a:lnTo>
                  <a:lnTo>
                    <a:pt x="2698623" y="14859"/>
                  </a:lnTo>
                  <a:close/>
                </a:path>
                <a:path w="5322570" h="144779">
                  <a:moveTo>
                    <a:pt x="2726690" y="115316"/>
                  </a:moveTo>
                  <a:lnTo>
                    <a:pt x="2655443" y="115316"/>
                  </a:lnTo>
                  <a:lnTo>
                    <a:pt x="2655443" y="90678"/>
                  </a:lnTo>
                  <a:lnTo>
                    <a:pt x="2638171" y="90678"/>
                  </a:lnTo>
                  <a:lnTo>
                    <a:pt x="2638171" y="129794"/>
                  </a:lnTo>
                  <a:lnTo>
                    <a:pt x="2726690" y="129794"/>
                  </a:lnTo>
                  <a:lnTo>
                    <a:pt x="2726690" y="115316"/>
                  </a:lnTo>
                  <a:close/>
                </a:path>
                <a:path w="5322570" h="144779">
                  <a:moveTo>
                    <a:pt x="2743200" y="45339"/>
                  </a:moveTo>
                  <a:lnTo>
                    <a:pt x="2723007" y="45339"/>
                  </a:lnTo>
                  <a:lnTo>
                    <a:pt x="2723007" y="1905"/>
                  </a:lnTo>
                  <a:lnTo>
                    <a:pt x="2705862" y="1905"/>
                  </a:lnTo>
                  <a:lnTo>
                    <a:pt x="2705862" y="97790"/>
                  </a:lnTo>
                  <a:lnTo>
                    <a:pt x="2723007" y="97790"/>
                  </a:lnTo>
                  <a:lnTo>
                    <a:pt x="2723007" y="59817"/>
                  </a:lnTo>
                  <a:lnTo>
                    <a:pt x="2743200" y="59817"/>
                  </a:lnTo>
                  <a:lnTo>
                    <a:pt x="2743200" y="45339"/>
                  </a:lnTo>
                  <a:close/>
                </a:path>
                <a:path w="5322570" h="144779">
                  <a:moveTo>
                    <a:pt x="2916555" y="60706"/>
                  </a:moveTo>
                  <a:lnTo>
                    <a:pt x="2880614" y="43434"/>
                  </a:lnTo>
                  <a:lnTo>
                    <a:pt x="2879801" y="42545"/>
                  </a:lnTo>
                  <a:lnTo>
                    <a:pt x="2875102" y="37414"/>
                  </a:lnTo>
                  <a:lnTo>
                    <a:pt x="2871178" y="31534"/>
                  </a:lnTo>
                  <a:lnTo>
                    <a:pt x="2868815" y="25793"/>
                  </a:lnTo>
                  <a:lnTo>
                    <a:pt x="2868041" y="20193"/>
                  </a:lnTo>
                  <a:lnTo>
                    <a:pt x="2868041" y="10414"/>
                  </a:lnTo>
                  <a:lnTo>
                    <a:pt x="2850642" y="10414"/>
                  </a:lnTo>
                  <a:lnTo>
                    <a:pt x="2850642" y="20193"/>
                  </a:lnTo>
                  <a:lnTo>
                    <a:pt x="2849842" y="25869"/>
                  </a:lnTo>
                  <a:lnTo>
                    <a:pt x="2822613" y="53848"/>
                  </a:lnTo>
                  <a:lnTo>
                    <a:pt x="2801874" y="60706"/>
                  </a:lnTo>
                  <a:lnTo>
                    <a:pt x="2811780" y="74041"/>
                  </a:lnTo>
                  <a:lnTo>
                    <a:pt x="2850858" y="52298"/>
                  </a:lnTo>
                  <a:lnTo>
                    <a:pt x="2859151" y="42545"/>
                  </a:lnTo>
                  <a:lnTo>
                    <a:pt x="2862973" y="47345"/>
                  </a:lnTo>
                  <a:lnTo>
                    <a:pt x="2899537" y="71539"/>
                  </a:lnTo>
                  <a:lnTo>
                    <a:pt x="2906522" y="73914"/>
                  </a:lnTo>
                  <a:lnTo>
                    <a:pt x="2916555" y="60706"/>
                  </a:lnTo>
                  <a:close/>
                </a:path>
                <a:path w="5322570" h="144779">
                  <a:moveTo>
                    <a:pt x="2920619" y="100203"/>
                  </a:moveTo>
                  <a:lnTo>
                    <a:pt x="2798064" y="100203"/>
                  </a:lnTo>
                  <a:lnTo>
                    <a:pt x="2798064" y="114300"/>
                  </a:lnTo>
                  <a:lnTo>
                    <a:pt x="2920619" y="114300"/>
                  </a:lnTo>
                  <a:lnTo>
                    <a:pt x="2920619" y="100203"/>
                  </a:lnTo>
                  <a:close/>
                </a:path>
                <a:path w="5322570" h="144779">
                  <a:moveTo>
                    <a:pt x="3004185" y="13081"/>
                  </a:moveTo>
                  <a:lnTo>
                    <a:pt x="2987167" y="13081"/>
                  </a:lnTo>
                  <a:lnTo>
                    <a:pt x="2987167" y="27432"/>
                  </a:lnTo>
                  <a:lnTo>
                    <a:pt x="2987167" y="82423"/>
                  </a:lnTo>
                  <a:lnTo>
                    <a:pt x="2957322" y="82423"/>
                  </a:lnTo>
                  <a:lnTo>
                    <a:pt x="2957322" y="27432"/>
                  </a:lnTo>
                  <a:lnTo>
                    <a:pt x="2987167" y="27432"/>
                  </a:lnTo>
                  <a:lnTo>
                    <a:pt x="2987167" y="13081"/>
                  </a:lnTo>
                  <a:lnTo>
                    <a:pt x="2940304" y="13081"/>
                  </a:lnTo>
                  <a:lnTo>
                    <a:pt x="2940304" y="96774"/>
                  </a:lnTo>
                  <a:lnTo>
                    <a:pt x="3004185" y="96774"/>
                  </a:lnTo>
                  <a:lnTo>
                    <a:pt x="3004185" y="82423"/>
                  </a:lnTo>
                  <a:lnTo>
                    <a:pt x="3004185" y="27432"/>
                  </a:lnTo>
                  <a:lnTo>
                    <a:pt x="3004185" y="13081"/>
                  </a:lnTo>
                  <a:close/>
                </a:path>
                <a:path w="5322570" h="144779">
                  <a:moveTo>
                    <a:pt x="3060700" y="52578"/>
                  </a:moveTo>
                  <a:lnTo>
                    <a:pt x="3040126" y="52578"/>
                  </a:lnTo>
                  <a:lnTo>
                    <a:pt x="3040126" y="1905"/>
                  </a:lnTo>
                  <a:lnTo>
                    <a:pt x="3022981" y="1905"/>
                  </a:lnTo>
                  <a:lnTo>
                    <a:pt x="3022981" y="133985"/>
                  </a:lnTo>
                  <a:lnTo>
                    <a:pt x="3040126" y="133985"/>
                  </a:lnTo>
                  <a:lnTo>
                    <a:pt x="3040126" y="67056"/>
                  </a:lnTo>
                  <a:lnTo>
                    <a:pt x="3060700" y="67056"/>
                  </a:lnTo>
                  <a:lnTo>
                    <a:pt x="3060700" y="52578"/>
                  </a:lnTo>
                  <a:close/>
                </a:path>
                <a:path w="5322570" h="144779">
                  <a:moveTo>
                    <a:pt x="3176524" y="66294"/>
                  </a:moveTo>
                  <a:lnTo>
                    <a:pt x="3104642" y="66294"/>
                  </a:lnTo>
                  <a:lnTo>
                    <a:pt x="3104642" y="53848"/>
                  </a:lnTo>
                  <a:lnTo>
                    <a:pt x="3170555" y="53848"/>
                  </a:lnTo>
                  <a:lnTo>
                    <a:pt x="3170555" y="39751"/>
                  </a:lnTo>
                  <a:lnTo>
                    <a:pt x="3104642" y="39751"/>
                  </a:lnTo>
                  <a:lnTo>
                    <a:pt x="3104642" y="27686"/>
                  </a:lnTo>
                  <a:lnTo>
                    <a:pt x="3174365" y="27686"/>
                  </a:lnTo>
                  <a:lnTo>
                    <a:pt x="3174365" y="13462"/>
                  </a:lnTo>
                  <a:lnTo>
                    <a:pt x="3087370" y="13462"/>
                  </a:lnTo>
                  <a:lnTo>
                    <a:pt x="3087370" y="80518"/>
                  </a:lnTo>
                  <a:lnTo>
                    <a:pt x="3176524" y="80518"/>
                  </a:lnTo>
                  <a:lnTo>
                    <a:pt x="3176524" y="66294"/>
                  </a:lnTo>
                  <a:close/>
                </a:path>
                <a:path w="5322570" h="144779">
                  <a:moveTo>
                    <a:pt x="3191891" y="101981"/>
                  </a:moveTo>
                  <a:lnTo>
                    <a:pt x="3069336" y="101981"/>
                  </a:lnTo>
                  <a:lnTo>
                    <a:pt x="3069336" y="116205"/>
                  </a:lnTo>
                  <a:lnTo>
                    <a:pt x="3191891" y="116205"/>
                  </a:lnTo>
                  <a:lnTo>
                    <a:pt x="3191891" y="101981"/>
                  </a:lnTo>
                  <a:close/>
                </a:path>
                <a:path w="5322570" h="144779">
                  <a:moveTo>
                    <a:pt x="3358261" y="40259"/>
                  </a:moveTo>
                  <a:lnTo>
                    <a:pt x="3288665" y="40259"/>
                  </a:lnTo>
                  <a:lnTo>
                    <a:pt x="3288665" y="34290"/>
                  </a:lnTo>
                  <a:lnTo>
                    <a:pt x="3351784" y="34290"/>
                  </a:lnTo>
                  <a:lnTo>
                    <a:pt x="3351784" y="22225"/>
                  </a:lnTo>
                  <a:lnTo>
                    <a:pt x="3288665" y="22225"/>
                  </a:lnTo>
                  <a:lnTo>
                    <a:pt x="3288665" y="16256"/>
                  </a:lnTo>
                  <a:lnTo>
                    <a:pt x="3355340" y="16256"/>
                  </a:lnTo>
                  <a:lnTo>
                    <a:pt x="3355340" y="2794"/>
                  </a:lnTo>
                  <a:lnTo>
                    <a:pt x="3271647" y="2794"/>
                  </a:lnTo>
                  <a:lnTo>
                    <a:pt x="3271647" y="53721"/>
                  </a:lnTo>
                  <a:lnTo>
                    <a:pt x="3358261" y="53721"/>
                  </a:lnTo>
                  <a:lnTo>
                    <a:pt x="3358261" y="40259"/>
                  </a:lnTo>
                  <a:close/>
                </a:path>
                <a:path w="5322570" h="144779">
                  <a:moveTo>
                    <a:pt x="3359658" y="119380"/>
                  </a:moveTo>
                  <a:lnTo>
                    <a:pt x="3287268" y="119380"/>
                  </a:lnTo>
                  <a:lnTo>
                    <a:pt x="3287268" y="112776"/>
                  </a:lnTo>
                  <a:lnTo>
                    <a:pt x="3356991" y="112776"/>
                  </a:lnTo>
                  <a:lnTo>
                    <a:pt x="3356991" y="80391"/>
                  </a:lnTo>
                  <a:lnTo>
                    <a:pt x="3270123" y="80391"/>
                  </a:lnTo>
                  <a:lnTo>
                    <a:pt x="3270123" y="93853"/>
                  </a:lnTo>
                  <a:lnTo>
                    <a:pt x="3339719" y="93853"/>
                  </a:lnTo>
                  <a:lnTo>
                    <a:pt x="3339719" y="100203"/>
                  </a:lnTo>
                  <a:lnTo>
                    <a:pt x="3270123" y="100203"/>
                  </a:lnTo>
                  <a:lnTo>
                    <a:pt x="3270123" y="132842"/>
                  </a:lnTo>
                  <a:lnTo>
                    <a:pt x="3359658" y="132842"/>
                  </a:lnTo>
                  <a:lnTo>
                    <a:pt x="3359658" y="119380"/>
                  </a:lnTo>
                  <a:close/>
                </a:path>
                <a:path w="5322570" h="144779">
                  <a:moveTo>
                    <a:pt x="3374771" y="59944"/>
                  </a:moveTo>
                  <a:lnTo>
                    <a:pt x="3252216" y="59944"/>
                  </a:lnTo>
                  <a:lnTo>
                    <a:pt x="3252216" y="73787"/>
                  </a:lnTo>
                  <a:lnTo>
                    <a:pt x="3374771" y="73787"/>
                  </a:lnTo>
                  <a:lnTo>
                    <a:pt x="3374771" y="59944"/>
                  </a:lnTo>
                  <a:close/>
                </a:path>
                <a:path w="5322570" h="144779">
                  <a:moveTo>
                    <a:pt x="3471926" y="91440"/>
                  </a:moveTo>
                  <a:lnTo>
                    <a:pt x="3470503" y="80518"/>
                  </a:lnTo>
                  <a:lnTo>
                    <a:pt x="3470148" y="77724"/>
                  </a:lnTo>
                  <a:lnTo>
                    <a:pt x="3463417" y="78994"/>
                  </a:lnTo>
                  <a:lnTo>
                    <a:pt x="3456686" y="79756"/>
                  </a:lnTo>
                  <a:lnTo>
                    <a:pt x="3444176" y="80251"/>
                  </a:lnTo>
                  <a:lnTo>
                    <a:pt x="3436201" y="80416"/>
                  </a:lnTo>
                  <a:lnTo>
                    <a:pt x="3414141" y="80518"/>
                  </a:lnTo>
                  <a:lnTo>
                    <a:pt x="3414141" y="11430"/>
                  </a:lnTo>
                  <a:lnTo>
                    <a:pt x="3397250" y="11430"/>
                  </a:lnTo>
                  <a:lnTo>
                    <a:pt x="3397250" y="94996"/>
                  </a:lnTo>
                  <a:lnTo>
                    <a:pt x="3426968" y="95123"/>
                  </a:lnTo>
                  <a:lnTo>
                    <a:pt x="3441344" y="94907"/>
                  </a:lnTo>
                  <a:lnTo>
                    <a:pt x="3453638" y="94234"/>
                  </a:lnTo>
                  <a:lnTo>
                    <a:pt x="3463823" y="93091"/>
                  </a:lnTo>
                  <a:lnTo>
                    <a:pt x="3471926" y="91440"/>
                  </a:lnTo>
                  <a:close/>
                </a:path>
                <a:path w="5322570" h="144779">
                  <a:moveTo>
                    <a:pt x="3496818" y="1905"/>
                  </a:moveTo>
                  <a:lnTo>
                    <a:pt x="3479800" y="1905"/>
                  </a:lnTo>
                  <a:lnTo>
                    <a:pt x="3479800" y="133985"/>
                  </a:lnTo>
                  <a:lnTo>
                    <a:pt x="3496818" y="133985"/>
                  </a:lnTo>
                  <a:lnTo>
                    <a:pt x="3496818" y="1905"/>
                  </a:lnTo>
                  <a:close/>
                </a:path>
                <a:path w="5322570" h="144779">
                  <a:moveTo>
                    <a:pt x="3613518" y="4572"/>
                  </a:moveTo>
                  <a:lnTo>
                    <a:pt x="3597402" y="4572"/>
                  </a:lnTo>
                  <a:lnTo>
                    <a:pt x="3597402" y="48133"/>
                  </a:lnTo>
                  <a:lnTo>
                    <a:pt x="3584067" y="48133"/>
                  </a:lnTo>
                  <a:lnTo>
                    <a:pt x="3582987" y="39370"/>
                  </a:lnTo>
                  <a:lnTo>
                    <a:pt x="3581120" y="31750"/>
                  </a:lnTo>
                  <a:lnTo>
                    <a:pt x="3578466" y="25273"/>
                  </a:lnTo>
                  <a:lnTo>
                    <a:pt x="3578301" y="25019"/>
                  </a:lnTo>
                  <a:lnTo>
                    <a:pt x="3575050" y="19939"/>
                  </a:lnTo>
                  <a:lnTo>
                    <a:pt x="3569970" y="13589"/>
                  </a:lnTo>
                  <a:lnTo>
                    <a:pt x="3567874" y="12623"/>
                  </a:lnTo>
                  <a:lnTo>
                    <a:pt x="3567874" y="45732"/>
                  </a:lnTo>
                  <a:lnTo>
                    <a:pt x="3567861" y="66611"/>
                  </a:lnTo>
                  <a:lnTo>
                    <a:pt x="3566795" y="73914"/>
                  </a:lnTo>
                  <a:lnTo>
                    <a:pt x="3564293" y="79463"/>
                  </a:lnTo>
                  <a:lnTo>
                    <a:pt x="3562096" y="84582"/>
                  </a:lnTo>
                  <a:lnTo>
                    <a:pt x="3558794" y="87249"/>
                  </a:lnTo>
                  <a:lnTo>
                    <a:pt x="3554476" y="87249"/>
                  </a:lnTo>
                  <a:lnTo>
                    <a:pt x="3548557" y="85305"/>
                  </a:lnTo>
                  <a:lnTo>
                    <a:pt x="3544354" y="79463"/>
                  </a:lnTo>
                  <a:lnTo>
                    <a:pt x="3541839" y="69735"/>
                  </a:lnTo>
                  <a:lnTo>
                    <a:pt x="3541014" y="56134"/>
                  </a:lnTo>
                  <a:lnTo>
                    <a:pt x="3541839" y="42545"/>
                  </a:lnTo>
                  <a:lnTo>
                    <a:pt x="3544354" y="32816"/>
                  </a:lnTo>
                  <a:lnTo>
                    <a:pt x="3548557" y="26974"/>
                  </a:lnTo>
                  <a:lnTo>
                    <a:pt x="3554476" y="25019"/>
                  </a:lnTo>
                  <a:lnTo>
                    <a:pt x="3558794" y="25019"/>
                  </a:lnTo>
                  <a:lnTo>
                    <a:pt x="3562096" y="27686"/>
                  </a:lnTo>
                  <a:lnTo>
                    <a:pt x="3564496" y="33020"/>
                  </a:lnTo>
                  <a:lnTo>
                    <a:pt x="3566795" y="38481"/>
                  </a:lnTo>
                  <a:lnTo>
                    <a:pt x="3567874" y="45732"/>
                  </a:lnTo>
                  <a:lnTo>
                    <a:pt x="3567874" y="12623"/>
                  </a:lnTo>
                  <a:lnTo>
                    <a:pt x="3563112" y="10414"/>
                  </a:lnTo>
                  <a:lnTo>
                    <a:pt x="3544824" y="10414"/>
                  </a:lnTo>
                  <a:lnTo>
                    <a:pt x="3524872" y="45732"/>
                  </a:lnTo>
                  <a:lnTo>
                    <a:pt x="3524377" y="56134"/>
                  </a:lnTo>
                  <a:lnTo>
                    <a:pt x="3524872" y="66611"/>
                  </a:lnTo>
                  <a:lnTo>
                    <a:pt x="3544697" y="101854"/>
                  </a:lnTo>
                  <a:lnTo>
                    <a:pt x="3563366" y="101854"/>
                  </a:lnTo>
                  <a:lnTo>
                    <a:pt x="3584194" y="62738"/>
                  </a:lnTo>
                  <a:lnTo>
                    <a:pt x="3597402" y="62738"/>
                  </a:lnTo>
                  <a:lnTo>
                    <a:pt x="3597402" y="130048"/>
                  </a:lnTo>
                  <a:lnTo>
                    <a:pt x="3613518" y="130048"/>
                  </a:lnTo>
                  <a:lnTo>
                    <a:pt x="3613518" y="62738"/>
                  </a:lnTo>
                  <a:lnTo>
                    <a:pt x="3613518" y="48133"/>
                  </a:lnTo>
                  <a:lnTo>
                    <a:pt x="3613518" y="4572"/>
                  </a:lnTo>
                  <a:close/>
                </a:path>
                <a:path w="5322570" h="144779">
                  <a:moveTo>
                    <a:pt x="3639045" y="1905"/>
                  </a:moveTo>
                  <a:lnTo>
                    <a:pt x="3622421" y="1905"/>
                  </a:lnTo>
                  <a:lnTo>
                    <a:pt x="3622421" y="133985"/>
                  </a:lnTo>
                  <a:lnTo>
                    <a:pt x="3639045" y="133985"/>
                  </a:lnTo>
                  <a:lnTo>
                    <a:pt x="3639045" y="1905"/>
                  </a:lnTo>
                  <a:close/>
                </a:path>
                <a:path w="5322570" h="144779">
                  <a:moveTo>
                    <a:pt x="3765931" y="94996"/>
                  </a:moveTo>
                  <a:lnTo>
                    <a:pt x="3764940" y="82804"/>
                  </a:lnTo>
                  <a:lnTo>
                    <a:pt x="3764788" y="80899"/>
                  </a:lnTo>
                  <a:lnTo>
                    <a:pt x="3757523" y="81737"/>
                  </a:lnTo>
                  <a:lnTo>
                    <a:pt x="3750018" y="82334"/>
                  </a:lnTo>
                  <a:lnTo>
                    <a:pt x="3742283" y="82689"/>
                  </a:lnTo>
                  <a:lnTo>
                    <a:pt x="3734308" y="82804"/>
                  </a:lnTo>
                  <a:lnTo>
                    <a:pt x="3726688" y="82804"/>
                  </a:lnTo>
                  <a:lnTo>
                    <a:pt x="3726688" y="27559"/>
                  </a:lnTo>
                  <a:lnTo>
                    <a:pt x="3761994" y="27559"/>
                  </a:lnTo>
                  <a:lnTo>
                    <a:pt x="3761994" y="13081"/>
                  </a:lnTo>
                  <a:lnTo>
                    <a:pt x="3709924" y="13081"/>
                  </a:lnTo>
                  <a:lnTo>
                    <a:pt x="3709924" y="97282"/>
                  </a:lnTo>
                  <a:lnTo>
                    <a:pt x="3726916" y="97142"/>
                  </a:lnTo>
                  <a:lnTo>
                    <a:pt x="3741928" y="96723"/>
                  </a:lnTo>
                  <a:lnTo>
                    <a:pt x="3754920" y="95999"/>
                  </a:lnTo>
                  <a:lnTo>
                    <a:pt x="3765931" y="94996"/>
                  </a:lnTo>
                  <a:close/>
                </a:path>
                <a:path w="5322570" h="144779">
                  <a:moveTo>
                    <a:pt x="3819779" y="1905"/>
                  </a:moveTo>
                  <a:lnTo>
                    <a:pt x="3802761" y="1905"/>
                  </a:lnTo>
                  <a:lnTo>
                    <a:pt x="3802761" y="53467"/>
                  </a:lnTo>
                  <a:lnTo>
                    <a:pt x="3790696" y="53467"/>
                  </a:lnTo>
                  <a:lnTo>
                    <a:pt x="3790696" y="4572"/>
                  </a:lnTo>
                  <a:lnTo>
                    <a:pt x="3773805" y="4572"/>
                  </a:lnTo>
                  <a:lnTo>
                    <a:pt x="3773805" y="130048"/>
                  </a:lnTo>
                  <a:lnTo>
                    <a:pt x="3790696" y="130048"/>
                  </a:lnTo>
                  <a:lnTo>
                    <a:pt x="3790696" y="67945"/>
                  </a:lnTo>
                  <a:lnTo>
                    <a:pt x="3802761" y="67945"/>
                  </a:lnTo>
                  <a:lnTo>
                    <a:pt x="3802761" y="133985"/>
                  </a:lnTo>
                  <a:lnTo>
                    <a:pt x="3819779" y="133985"/>
                  </a:lnTo>
                  <a:lnTo>
                    <a:pt x="3819779" y="67945"/>
                  </a:lnTo>
                  <a:lnTo>
                    <a:pt x="3819779" y="53467"/>
                  </a:lnTo>
                  <a:lnTo>
                    <a:pt x="3819779" y="1905"/>
                  </a:lnTo>
                  <a:close/>
                </a:path>
                <a:path w="5322570" h="144779">
                  <a:moveTo>
                    <a:pt x="3916426" y="52451"/>
                  </a:moveTo>
                  <a:lnTo>
                    <a:pt x="3914584" y="48768"/>
                  </a:lnTo>
                  <a:lnTo>
                    <a:pt x="3913378" y="46355"/>
                  </a:lnTo>
                  <a:lnTo>
                    <a:pt x="3907155" y="41656"/>
                  </a:lnTo>
                  <a:lnTo>
                    <a:pt x="3902100" y="38582"/>
                  </a:lnTo>
                  <a:lnTo>
                    <a:pt x="3899408" y="37592"/>
                  </a:lnTo>
                  <a:lnTo>
                    <a:pt x="3899408" y="56261"/>
                  </a:lnTo>
                  <a:lnTo>
                    <a:pt x="3899408" y="63119"/>
                  </a:lnTo>
                  <a:lnTo>
                    <a:pt x="3897884" y="65786"/>
                  </a:lnTo>
                  <a:lnTo>
                    <a:pt x="3894963" y="67818"/>
                  </a:lnTo>
                  <a:lnTo>
                    <a:pt x="3892042" y="69723"/>
                  </a:lnTo>
                  <a:lnTo>
                    <a:pt x="3887851" y="70739"/>
                  </a:lnTo>
                  <a:lnTo>
                    <a:pt x="3876675" y="70739"/>
                  </a:lnTo>
                  <a:lnTo>
                    <a:pt x="3872484" y="69723"/>
                  </a:lnTo>
                  <a:lnTo>
                    <a:pt x="3869690" y="67691"/>
                  </a:lnTo>
                  <a:lnTo>
                    <a:pt x="3866769" y="65659"/>
                  </a:lnTo>
                  <a:lnTo>
                    <a:pt x="3865435" y="63119"/>
                  </a:lnTo>
                  <a:lnTo>
                    <a:pt x="3865372" y="56261"/>
                  </a:lnTo>
                  <a:lnTo>
                    <a:pt x="3866769" y="53721"/>
                  </a:lnTo>
                  <a:lnTo>
                    <a:pt x="3869690" y="51689"/>
                  </a:lnTo>
                  <a:lnTo>
                    <a:pt x="3872738" y="49784"/>
                  </a:lnTo>
                  <a:lnTo>
                    <a:pt x="3876802" y="48768"/>
                  </a:lnTo>
                  <a:lnTo>
                    <a:pt x="3887724" y="48768"/>
                  </a:lnTo>
                  <a:lnTo>
                    <a:pt x="3891915" y="49784"/>
                  </a:lnTo>
                  <a:lnTo>
                    <a:pt x="3894963" y="51689"/>
                  </a:lnTo>
                  <a:lnTo>
                    <a:pt x="3897884" y="53594"/>
                  </a:lnTo>
                  <a:lnTo>
                    <a:pt x="3899408" y="56261"/>
                  </a:lnTo>
                  <a:lnTo>
                    <a:pt x="3899408" y="37592"/>
                  </a:lnTo>
                  <a:lnTo>
                    <a:pt x="3896271" y="36410"/>
                  </a:lnTo>
                  <a:lnTo>
                    <a:pt x="3889667" y="35102"/>
                  </a:lnTo>
                  <a:lnTo>
                    <a:pt x="3882263" y="34671"/>
                  </a:lnTo>
                  <a:lnTo>
                    <a:pt x="3874846" y="35115"/>
                  </a:lnTo>
                  <a:lnTo>
                    <a:pt x="3848100" y="52451"/>
                  </a:lnTo>
                  <a:lnTo>
                    <a:pt x="3848100" y="66929"/>
                  </a:lnTo>
                  <a:lnTo>
                    <a:pt x="3882136" y="84709"/>
                  </a:lnTo>
                  <a:lnTo>
                    <a:pt x="3889552" y="84264"/>
                  </a:lnTo>
                  <a:lnTo>
                    <a:pt x="3914470" y="70739"/>
                  </a:lnTo>
                  <a:lnTo>
                    <a:pt x="3916426" y="66929"/>
                  </a:lnTo>
                  <a:lnTo>
                    <a:pt x="3916426" y="52451"/>
                  </a:lnTo>
                  <a:close/>
                </a:path>
                <a:path w="5322570" h="144779">
                  <a:moveTo>
                    <a:pt x="3922395" y="14859"/>
                  </a:moveTo>
                  <a:lnTo>
                    <a:pt x="3890518" y="14859"/>
                  </a:lnTo>
                  <a:lnTo>
                    <a:pt x="3890518" y="0"/>
                  </a:lnTo>
                  <a:lnTo>
                    <a:pt x="3873246" y="0"/>
                  </a:lnTo>
                  <a:lnTo>
                    <a:pt x="3873246" y="14859"/>
                  </a:lnTo>
                  <a:lnTo>
                    <a:pt x="3841369" y="14859"/>
                  </a:lnTo>
                  <a:lnTo>
                    <a:pt x="3841369" y="28575"/>
                  </a:lnTo>
                  <a:lnTo>
                    <a:pt x="3922395" y="28575"/>
                  </a:lnTo>
                  <a:lnTo>
                    <a:pt x="3922395" y="14859"/>
                  </a:lnTo>
                  <a:close/>
                </a:path>
                <a:path w="5322570" h="144779">
                  <a:moveTo>
                    <a:pt x="3950462" y="115316"/>
                  </a:moveTo>
                  <a:lnTo>
                    <a:pt x="3879215" y="115316"/>
                  </a:lnTo>
                  <a:lnTo>
                    <a:pt x="3879215" y="90678"/>
                  </a:lnTo>
                  <a:lnTo>
                    <a:pt x="3861943" y="90678"/>
                  </a:lnTo>
                  <a:lnTo>
                    <a:pt x="3861943" y="129794"/>
                  </a:lnTo>
                  <a:lnTo>
                    <a:pt x="3950462" y="129794"/>
                  </a:lnTo>
                  <a:lnTo>
                    <a:pt x="3950462" y="115316"/>
                  </a:lnTo>
                  <a:close/>
                </a:path>
                <a:path w="5322570" h="144779">
                  <a:moveTo>
                    <a:pt x="3966972" y="45339"/>
                  </a:moveTo>
                  <a:lnTo>
                    <a:pt x="3946779" y="45339"/>
                  </a:lnTo>
                  <a:lnTo>
                    <a:pt x="3946779" y="1905"/>
                  </a:lnTo>
                  <a:lnTo>
                    <a:pt x="3929634" y="1905"/>
                  </a:lnTo>
                  <a:lnTo>
                    <a:pt x="3929634" y="97790"/>
                  </a:lnTo>
                  <a:lnTo>
                    <a:pt x="3946779" y="97790"/>
                  </a:lnTo>
                  <a:lnTo>
                    <a:pt x="3946779" y="59817"/>
                  </a:lnTo>
                  <a:lnTo>
                    <a:pt x="3966972" y="59817"/>
                  </a:lnTo>
                  <a:lnTo>
                    <a:pt x="3966972" y="45339"/>
                  </a:lnTo>
                  <a:close/>
                </a:path>
                <a:path w="5322570" h="144779">
                  <a:moveTo>
                    <a:pt x="4126484" y="87757"/>
                  </a:moveTo>
                  <a:lnTo>
                    <a:pt x="4038092" y="87757"/>
                  </a:lnTo>
                  <a:lnTo>
                    <a:pt x="4038092" y="102362"/>
                  </a:lnTo>
                  <a:lnTo>
                    <a:pt x="4109212" y="102362"/>
                  </a:lnTo>
                  <a:lnTo>
                    <a:pt x="4109212" y="133985"/>
                  </a:lnTo>
                  <a:lnTo>
                    <a:pt x="4126484" y="133985"/>
                  </a:lnTo>
                  <a:lnTo>
                    <a:pt x="4126484" y="87757"/>
                  </a:lnTo>
                  <a:close/>
                </a:path>
                <a:path w="5322570" h="144779">
                  <a:moveTo>
                    <a:pt x="4144391" y="62992"/>
                  </a:moveTo>
                  <a:lnTo>
                    <a:pt x="4091686" y="62992"/>
                  </a:lnTo>
                  <a:lnTo>
                    <a:pt x="4091686" y="50292"/>
                  </a:lnTo>
                  <a:lnTo>
                    <a:pt x="4127500" y="50292"/>
                  </a:lnTo>
                  <a:lnTo>
                    <a:pt x="4127500" y="35814"/>
                  </a:lnTo>
                  <a:lnTo>
                    <a:pt x="4057650" y="35814"/>
                  </a:lnTo>
                  <a:lnTo>
                    <a:pt x="4057650" y="19558"/>
                  </a:lnTo>
                  <a:lnTo>
                    <a:pt x="4126103" y="19558"/>
                  </a:lnTo>
                  <a:lnTo>
                    <a:pt x="4126103" y="5080"/>
                  </a:lnTo>
                  <a:lnTo>
                    <a:pt x="4040251" y="5080"/>
                  </a:lnTo>
                  <a:lnTo>
                    <a:pt x="4040251" y="50292"/>
                  </a:lnTo>
                  <a:lnTo>
                    <a:pt x="4074541" y="50292"/>
                  </a:lnTo>
                  <a:lnTo>
                    <a:pt x="4074541" y="62992"/>
                  </a:lnTo>
                  <a:lnTo>
                    <a:pt x="4021836" y="62992"/>
                  </a:lnTo>
                  <a:lnTo>
                    <a:pt x="4021836" y="77597"/>
                  </a:lnTo>
                  <a:lnTo>
                    <a:pt x="4144391" y="77597"/>
                  </a:lnTo>
                  <a:lnTo>
                    <a:pt x="4144391" y="62992"/>
                  </a:lnTo>
                  <a:close/>
                </a:path>
                <a:path w="5322570" h="144779">
                  <a:moveTo>
                    <a:pt x="4238625" y="88646"/>
                  </a:moveTo>
                  <a:lnTo>
                    <a:pt x="4208462" y="55410"/>
                  </a:lnTo>
                  <a:lnTo>
                    <a:pt x="4205986" y="27432"/>
                  </a:lnTo>
                  <a:lnTo>
                    <a:pt x="4234053" y="27432"/>
                  </a:lnTo>
                  <a:lnTo>
                    <a:pt x="4234053" y="12954"/>
                  </a:lnTo>
                  <a:lnTo>
                    <a:pt x="4160266" y="12954"/>
                  </a:lnTo>
                  <a:lnTo>
                    <a:pt x="4160266" y="27432"/>
                  </a:lnTo>
                  <a:lnTo>
                    <a:pt x="4188841" y="27432"/>
                  </a:lnTo>
                  <a:lnTo>
                    <a:pt x="4188841" y="41783"/>
                  </a:lnTo>
                  <a:lnTo>
                    <a:pt x="4173232" y="78587"/>
                  </a:lnTo>
                  <a:lnTo>
                    <a:pt x="4155313" y="92837"/>
                  </a:lnTo>
                  <a:lnTo>
                    <a:pt x="4168013" y="103759"/>
                  </a:lnTo>
                  <a:lnTo>
                    <a:pt x="4197604" y="69723"/>
                  </a:lnTo>
                  <a:lnTo>
                    <a:pt x="4202811" y="77978"/>
                  </a:lnTo>
                  <a:lnTo>
                    <a:pt x="4209504" y="85953"/>
                  </a:lnTo>
                  <a:lnTo>
                    <a:pt x="4217670" y="93700"/>
                  </a:lnTo>
                  <a:lnTo>
                    <a:pt x="4227322" y="101219"/>
                  </a:lnTo>
                  <a:lnTo>
                    <a:pt x="4238625" y="88646"/>
                  </a:lnTo>
                  <a:close/>
                </a:path>
                <a:path w="5322570" h="144779">
                  <a:moveTo>
                    <a:pt x="4284472" y="52578"/>
                  </a:moveTo>
                  <a:lnTo>
                    <a:pt x="4263898" y="52578"/>
                  </a:lnTo>
                  <a:lnTo>
                    <a:pt x="4263898" y="1905"/>
                  </a:lnTo>
                  <a:lnTo>
                    <a:pt x="4246753" y="1905"/>
                  </a:lnTo>
                  <a:lnTo>
                    <a:pt x="4246753" y="133985"/>
                  </a:lnTo>
                  <a:lnTo>
                    <a:pt x="4263898" y="133985"/>
                  </a:lnTo>
                  <a:lnTo>
                    <a:pt x="4263898" y="67056"/>
                  </a:lnTo>
                  <a:lnTo>
                    <a:pt x="4284472" y="67056"/>
                  </a:lnTo>
                  <a:lnTo>
                    <a:pt x="4284472" y="52578"/>
                  </a:lnTo>
                  <a:close/>
                </a:path>
                <a:path w="5322570" h="144779">
                  <a:moveTo>
                    <a:pt x="4374134" y="63373"/>
                  </a:moveTo>
                  <a:lnTo>
                    <a:pt x="4367314" y="60782"/>
                  </a:lnTo>
                  <a:lnTo>
                    <a:pt x="4361180" y="57569"/>
                  </a:lnTo>
                  <a:lnTo>
                    <a:pt x="4355693" y="53733"/>
                  </a:lnTo>
                  <a:lnTo>
                    <a:pt x="4354182" y="52324"/>
                  </a:lnTo>
                  <a:lnTo>
                    <a:pt x="4350893" y="49276"/>
                  </a:lnTo>
                  <a:lnTo>
                    <a:pt x="4344924" y="42799"/>
                  </a:lnTo>
                  <a:lnTo>
                    <a:pt x="4341876" y="35814"/>
                  </a:lnTo>
                  <a:lnTo>
                    <a:pt x="4341876" y="21844"/>
                  </a:lnTo>
                  <a:lnTo>
                    <a:pt x="4368419" y="21844"/>
                  </a:lnTo>
                  <a:lnTo>
                    <a:pt x="4368419" y="7493"/>
                  </a:lnTo>
                  <a:lnTo>
                    <a:pt x="4297426" y="7493"/>
                  </a:lnTo>
                  <a:lnTo>
                    <a:pt x="4297426" y="21844"/>
                  </a:lnTo>
                  <a:lnTo>
                    <a:pt x="4324604" y="21844"/>
                  </a:lnTo>
                  <a:lnTo>
                    <a:pt x="4324604" y="28448"/>
                  </a:lnTo>
                  <a:lnTo>
                    <a:pt x="4304487" y="62077"/>
                  </a:lnTo>
                  <a:lnTo>
                    <a:pt x="4291711" y="68834"/>
                  </a:lnTo>
                  <a:lnTo>
                    <a:pt x="4303903" y="80899"/>
                  </a:lnTo>
                  <a:lnTo>
                    <a:pt x="4333748" y="52324"/>
                  </a:lnTo>
                  <a:lnTo>
                    <a:pt x="4339361" y="59283"/>
                  </a:lnTo>
                  <a:lnTo>
                    <a:pt x="4346143" y="65633"/>
                  </a:lnTo>
                  <a:lnTo>
                    <a:pt x="4354080" y="71374"/>
                  </a:lnTo>
                  <a:lnTo>
                    <a:pt x="4363212" y="76454"/>
                  </a:lnTo>
                  <a:lnTo>
                    <a:pt x="4374134" y="63373"/>
                  </a:lnTo>
                  <a:close/>
                </a:path>
                <a:path w="5322570" h="144779">
                  <a:moveTo>
                    <a:pt x="4406138" y="84201"/>
                  </a:moveTo>
                  <a:lnTo>
                    <a:pt x="4318127" y="84201"/>
                  </a:lnTo>
                  <a:lnTo>
                    <a:pt x="4318127" y="98552"/>
                  </a:lnTo>
                  <a:lnTo>
                    <a:pt x="4388993" y="98552"/>
                  </a:lnTo>
                  <a:lnTo>
                    <a:pt x="4388993" y="133985"/>
                  </a:lnTo>
                  <a:lnTo>
                    <a:pt x="4406138" y="133985"/>
                  </a:lnTo>
                  <a:lnTo>
                    <a:pt x="4406138" y="84201"/>
                  </a:lnTo>
                  <a:close/>
                </a:path>
                <a:path w="5322570" h="144779">
                  <a:moveTo>
                    <a:pt x="4406138" y="1905"/>
                  </a:moveTo>
                  <a:lnTo>
                    <a:pt x="4389247" y="1905"/>
                  </a:lnTo>
                  <a:lnTo>
                    <a:pt x="4389247" y="32385"/>
                  </a:lnTo>
                  <a:lnTo>
                    <a:pt x="4363974" y="32385"/>
                  </a:lnTo>
                  <a:lnTo>
                    <a:pt x="4363974" y="46355"/>
                  </a:lnTo>
                  <a:lnTo>
                    <a:pt x="4389247" y="46355"/>
                  </a:lnTo>
                  <a:lnTo>
                    <a:pt x="4389247" y="78486"/>
                  </a:lnTo>
                  <a:lnTo>
                    <a:pt x="4406138" y="78486"/>
                  </a:lnTo>
                  <a:lnTo>
                    <a:pt x="4406138" y="1905"/>
                  </a:lnTo>
                  <a:close/>
                </a:path>
                <a:path w="5322570" h="144779">
                  <a:moveTo>
                    <a:pt x="4547870" y="13462"/>
                  </a:moveTo>
                  <a:lnTo>
                    <a:pt x="4483100" y="13462"/>
                  </a:lnTo>
                  <a:lnTo>
                    <a:pt x="4483100" y="27940"/>
                  </a:lnTo>
                  <a:lnTo>
                    <a:pt x="4529709" y="27940"/>
                  </a:lnTo>
                  <a:lnTo>
                    <a:pt x="4527232" y="38328"/>
                  </a:lnTo>
                  <a:lnTo>
                    <a:pt x="4502772" y="75247"/>
                  </a:lnTo>
                  <a:lnTo>
                    <a:pt x="4475099" y="92583"/>
                  </a:lnTo>
                  <a:lnTo>
                    <a:pt x="4488307" y="105029"/>
                  </a:lnTo>
                  <a:lnTo>
                    <a:pt x="4523359" y="77127"/>
                  </a:lnTo>
                  <a:lnTo>
                    <a:pt x="4543679" y="40703"/>
                  </a:lnTo>
                  <a:lnTo>
                    <a:pt x="4546727" y="27368"/>
                  </a:lnTo>
                  <a:lnTo>
                    <a:pt x="4547870" y="13462"/>
                  </a:lnTo>
                  <a:close/>
                </a:path>
                <a:path w="5322570" h="144779">
                  <a:moveTo>
                    <a:pt x="4584954" y="1905"/>
                  </a:moveTo>
                  <a:lnTo>
                    <a:pt x="4568063" y="1905"/>
                  </a:lnTo>
                  <a:lnTo>
                    <a:pt x="4568063" y="133985"/>
                  </a:lnTo>
                  <a:lnTo>
                    <a:pt x="4584954" y="133985"/>
                  </a:lnTo>
                  <a:lnTo>
                    <a:pt x="4584954" y="1905"/>
                  </a:lnTo>
                  <a:close/>
                </a:path>
                <a:path w="5322570" h="144779">
                  <a:moveTo>
                    <a:pt x="4727702" y="34036"/>
                  </a:moveTo>
                  <a:lnTo>
                    <a:pt x="4717770" y="32804"/>
                  </a:lnTo>
                  <a:lnTo>
                    <a:pt x="4708741" y="30784"/>
                  </a:lnTo>
                  <a:lnTo>
                    <a:pt x="4700625" y="27990"/>
                  </a:lnTo>
                  <a:lnTo>
                    <a:pt x="4694428" y="24892"/>
                  </a:lnTo>
                  <a:lnTo>
                    <a:pt x="4693412" y="24384"/>
                  </a:lnTo>
                  <a:lnTo>
                    <a:pt x="4684268" y="19050"/>
                  </a:lnTo>
                  <a:lnTo>
                    <a:pt x="4679823" y="13589"/>
                  </a:lnTo>
                  <a:lnTo>
                    <a:pt x="4679823" y="2667"/>
                  </a:lnTo>
                  <a:lnTo>
                    <a:pt x="4662805" y="2667"/>
                  </a:lnTo>
                  <a:lnTo>
                    <a:pt x="4662805" y="13589"/>
                  </a:lnTo>
                  <a:lnTo>
                    <a:pt x="4658487" y="19050"/>
                  </a:lnTo>
                  <a:lnTo>
                    <a:pt x="4614799" y="33782"/>
                  </a:lnTo>
                  <a:lnTo>
                    <a:pt x="4623816" y="46609"/>
                  </a:lnTo>
                  <a:lnTo>
                    <a:pt x="4638980" y="43256"/>
                  </a:lnTo>
                  <a:lnTo>
                    <a:pt x="4651946" y="38519"/>
                  </a:lnTo>
                  <a:lnTo>
                    <a:pt x="4662703" y="32397"/>
                  </a:lnTo>
                  <a:lnTo>
                    <a:pt x="4671314" y="24892"/>
                  </a:lnTo>
                  <a:lnTo>
                    <a:pt x="4680521" y="32689"/>
                  </a:lnTo>
                  <a:lnTo>
                    <a:pt x="4691634" y="38912"/>
                  </a:lnTo>
                  <a:lnTo>
                    <a:pt x="4704639" y="43599"/>
                  </a:lnTo>
                  <a:lnTo>
                    <a:pt x="4719574" y="46736"/>
                  </a:lnTo>
                  <a:lnTo>
                    <a:pt x="4727702" y="34036"/>
                  </a:lnTo>
                  <a:close/>
                </a:path>
                <a:path w="5322570" h="144779">
                  <a:moveTo>
                    <a:pt x="4732655" y="54610"/>
                  </a:moveTo>
                  <a:lnTo>
                    <a:pt x="4610100" y="54610"/>
                  </a:lnTo>
                  <a:lnTo>
                    <a:pt x="4610100" y="68580"/>
                  </a:lnTo>
                  <a:lnTo>
                    <a:pt x="4662678" y="68580"/>
                  </a:lnTo>
                  <a:lnTo>
                    <a:pt x="4662678" y="77089"/>
                  </a:lnTo>
                  <a:lnTo>
                    <a:pt x="4628007" y="77089"/>
                  </a:lnTo>
                  <a:lnTo>
                    <a:pt x="4628007" y="91059"/>
                  </a:lnTo>
                  <a:lnTo>
                    <a:pt x="4697476" y="91059"/>
                  </a:lnTo>
                  <a:lnTo>
                    <a:pt x="4697476" y="97917"/>
                  </a:lnTo>
                  <a:lnTo>
                    <a:pt x="4628007" y="97917"/>
                  </a:lnTo>
                  <a:lnTo>
                    <a:pt x="4628007" y="131699"/>
                  </a:lnTo>
                  <a:lnTo>
                    <a:pt x="4717796" y="131699"/>
                  </a:lnTo>
                  <a:lnTo>
                    <a:pt x="4717796" y="117729"/>
                  </a:lnTo>
                  <a:lnTo>
                    <a:pt x="4645152" y="117729"/>
                  </a:lnTo>
                  <a:lnTo>
                    <a:pt x="4645152" y="110744"/>
                  </a:lnTo>
                  <a:lnTo>
                    <a:pt x="4714621" y="110744"/>
                  </a:lnTo>
                  <a:lnTo>
                    <a:pt x="4714621" y="77089"/>
                  </a:lnTo>
                  <a:lnTo>
                    <a:pt x="4679950" y="77089"/>
                  </a:lnTo>
                  <a:lnTo>
                    <a:pt x="4679950" y="68580"/>
                  </a:lnTo>
                  <a:lnTo>
                    <a:pt x="4732655" y="68580"/>
                  </a:lnTo>
                  <a:lnTo>
                    <a:pt x="4732655" y="54610"/>
                  </a:lnTo>
                  <a:close/>
                </a:path>
                <a:path w="5322570" h="144779">
                  <a:moveTo>
                    <a:pt x="4818888" y="73152"/>
                  </a:moveTo>
                  <a:lnTo>
                    <a:pt x="4817173" y="62103"/>
                  </a:lnTo>
                  <a:lnTo>
                    <a:pt x="4816729" y="59182"/>
                  </a:lnTo>
                  <a:lnTo>
                    <a:pt x="4811776" y="60452"/>
                  </a:lnTo>
                  <a:lnTo>
                    <a:pt x="4806696" y="61341"/>
                  </a:lnTo>
                  <a:lnTo>
                    <a:pt x="4796447" y="61785"/>
                  </a:lnTo>
                  <a:lnTo>
                    <a:pt x="4789563" y="61950"/>
                  </a:lnTo>
                  <a:lnTo>
                    <a:pt x="4769866" y="62103"/>
                  </a:lnTo>
                  <a:lnTo>
                    <a:pt x="4769866" y="47117"/>
                  </a:lnTo>
                  <a:lnTo>
                    <a:pt x="4813808" y="47117"/>
                  </a:lnTo>
                  <a:lnTo>
                    <a:pt x="4813808" y="6477"/>
                  </a:lnTo>
                  <a:lnTo>
                    <a:pt x="4753102" y="6477"/>
                  </a:lnTo>
                  <a:lnTo>
                    <a:pt x="4753102" y="20447"/>
                  </a:lnTo>
                  <a:lnTo>
                    <a:pt x="4796917" y="20447"/>
                  </a:lnTo>
                  <a:lnTo>
                    <a:pt x="4796917" y="33655"/>
                  </a:lnTo>
                  <a:lnTo>
                    <a:pt x="4753102" y="33655"/>
                  </a:lnTo>
                  <a:lnTo>
                    <a:pt x="4753102" y="75946"/>
                  </a:lnTo>
                  <a:lnTo>
                    <a:pt x="4790440" y="75844"/>
                  </a:lnTo>
                  <a:lnTo>
                    <a:pt x="4796282" y="75692"/>
                  </a:lnTo>
                  <a:lnTo>
                    <a:pt x="4801870" y="75438"/>
                  </a:lnTo>
                  <a:lnTo>
                    <a:pt x="4809363" y="74676"/>
                  </a:lnTo>
                  <a:lnTo>
                    <a:pt x="4818888" y="73152"/>
                  </a:lnTo>
                  <a:close/>
                </a:path>
                <a:path w="5322570" h="144779">
                  <a:moveTo>
                    <a:pt x="4858258" y="1905"/>
                  </a:moveTo>
                  <a:lnTo>
                    <a:pt x="4841367" y="1905"/>
                  </a:lnTo>
                  <a:lnTo>
                    <a:pt x="4841367" y="19177"/>
                  </a:lnTo>
                  <a:lnTo>
                    <a:pt x="4820158" y="19177"/>
                  </a:lnTo>
                  <a:lnTo>
                    <a:pt x="4820158" y="33020"/>
                  </a:lnTo>
                  <a:lnTo>
                    <a:pt x="4841367" y="33020"/>
                  </a:lnTo>
                  <a:lnTo>
                    <a:pt x="4841367" y="45847"/>
                  </a:lnTo>
                  <a:lnTo>
                    <a:pt x="4819777" y="45847"/>
                  </a:lnTo>
                  <a:lnTo>
                    <a:pt x="4819777" y="59817"/>
                  </a:lnTo>
                  <a:lnTo>
                    <a:pt x="4841367" y="59817"/>
                  </a:lnTo>
                  <a:lnTo>
                    <a:pt x="4841367" y="79883"/>
                  </a:lnTo>
                  <a:lnTo>
                    <a:pt x="4858258" y="79883"/>
                  </a:lnTo>
                  <a:lnTo>
                    <a:pt x="4858258" y="1905"/>
                  </a:lnTo>
                  <a:close/>
                </a:path>
                <a:path w="5322570" h="144779">
                  <a:moveTo>
                    <a:pt x="4858766" y="85598"/>
                  </a:moveTo>
                  <a:lnTo>
                    <a:pt x="4770755" y="85598"/>
                  </a:lnTo>
                  <a:lnTo>
                    <a:pt x="4770755" y="100076"/>
                  </a:lnTo>
                  <a:lnTo>
                    <a:pt x="4841621" y="100076"/>
                  </a:lnTo>
                  <a:lnTo>
                    <a:pt x="4841621" y="133985"/>
                  </a:lnTo>
                  <a:lnTo>
                    <a:pt x="4858766" y="133985"/>
                  </a:lnTo>
                  <a:lnTo>
                    <a:pt x="4858766" y="85598"/>
                  </a:lnTo>
                  <a:close/>
                </a:path>
                <a:path w="5322570" h="144779">
                  <a:moveTo>
                    <a:pt x="4987163" y="18034"/>
                  </a:moveTo>
                  <a:lnTo>
                    <a:pt x="4985143" y="15113"/>
                  </a:lnTo>
                  <a:lnTo>
                    <a:pt x="4983226" y="12319"/>
                  </a:lnTo>
                  <a:lnTo>
                    <a:pt x="4975479" y="8255"/>
                  </a:lnTo>
                  <a:lnTo>
                    <a:pt x="4969637" y="5803"/>
                  </a:lnTo>
                  <a:lnTo>
                    <a:pt x="4969637" y="22352"/>
                  </a:lnTo>
                  <a:lnTo>
                    <a:pt x="4969637" y="28321"/>
                  </a:lnTo>
                  <a:lnTo>
                    <a:pt x="4967351" y="30861"/>
                  </a:lnTo>
                  <a:lnTo>
                    <a:pt x="4962779" y="32766"/>
                  </a:lnTo>
                  <a:lnTo>
                    <a:pt x="4958207" y="34544"/>
                  </a:lnTo>
                  <a:lnTo>
                    <a:pt x="4951476" y="35560"/>
                  </a:lnTo>
                  <a:lnTo>
                    <a:pt x="4933696" y="35560"/>
                  </a:lnTo>
                  <a:lnTo>
                    <a:pt x="4926965" y="34544"/>
                  </a:lnTo>
                  <a:lnTo>
                    <a:pt x="4922393" y="32766"/>
                  </a:lnTo>
                  <a:lnTo>
                    <a:pt x="4917821" y="30861"/>
                  </a:lnTo>
                  <a:lnTo>
                    <a:pt x="4915535" y="28321"/>
                  </a:lnTo>
                  <a:lnTo>
                    <a:pt x="4915535" y="22352"/>
                  </a:lnTo>
                  <a:lnTo>
                    <a:pt x="4917821" y="19939"/>
                  </a:lnTo>
                  <a:lnTo>
                    <a:pt x="4922393" y="18034"/>
                  </a:lnTo>
                  <a:lnTo>
                    <a:pt x="4926838" y="16002"/>
                  </a:lnTo>
                  <a:lnTo>
                    <a:pt x="4933569" y="15113"/>
                  </a:lnTo>
                  <a:lnTo>
                    <a:pt x="4951730" y="15113"/>
                  </a:lnTo>
                  <a:lnTo>
                    <a:pt x="4958461" y="16002"/>
                  </a:lnTo>
                  <a:lnTo>
                    <a:pt x="4962906" y="18034"/>
                  </a:lnTo>
                  <a:lnTo>
                    <a:pt x="4967478" y="19939"/>
                  </a:lnTo>
                  <a:lnTo>
                    <a:pt x="4942586" y="2032"/>
                  </a:lnTo>
                  <a:lnTo>
                    <a:pt x="4932743" y="2425"/>
                  </a:lnTo>
                  <a:lnTo>
                    <a:pt x="4898009" y="32385"/>
                  </a:lnTo>
                  <a:lnTo>
                    <a:pt x="4901946" y="37973"/>
                  </a:lnTo>
                  <a:lnTo>
                    <a:pt x="4942586" y="48514"/>
                  </a:lnTo>
                  <a:lnTo>
                    <a:pt x="4952593" y="48133"/>
                  </a:lnTo>
                  <a:lnTo>
                    <a:pt x="4985042" y="35560"/>
                  </a:lnTo>
                  <a:lnTo>
                    <a:pt x="4987163" y="32385"/>
                  </a:lnTo>
                  <a:lnTo>
                    <a:pt x="4987163" y="18034"/>
                  </a:lnTo>
                  <a:close/>
                </a:path>
                <a:path w="5322570" h="144779">
                  <a:moveTo>
                    <a:pt x="4989068" y="118364"/>
                  </a:moveTo>
                  <a:lnTo>
                    <a:pt x="4916424" y="118364"/>
                  </a:lnTo>
                  <a:lnTo>
                    <a:pt x="4916424" y="110744"/>
                  </a:lnTo>
                  <a:lnTo>
                    <a:pt x="4985893" y="110744"/>
                  </a:lnTo>
                  <a:lnTo>
                    <a:pt x="4985893" y="77470"/>
                  </a:lnTo>
                  <a:lnTo>
                    <a:pt x="4899279" y="77470"/>
                  </a:lnTo>
                  <a:lnTo>
                    <a:pt x="4899279" y="90805"/>
                  </a:lnTo>
                  <a:lnTo>
                    <a:pt x="4968748" y="90805"/>
                  </a:lnTo>
                  <a:lnTo>
                    <a:pt x="4968748" y="98933"/>
                  </a:lnTo>
                  <a:lnTo>
                    <a:pt x="4899279" y="98933"/>
                  </a:lnTo>
                  <a:lnTo>
                    <a:pt x="4899279" y="131826"/>
                  </a:lnTo>
                  <a:lnTo>
                    <a:pt x="4989068" y="131826"/>
                  </a:lnTo>
                  <a:lnTo>
                    <a:pt x="4989068" y="118364"/>
                  </a:lnTo>
                  <a:close/>
                </a:path>
                <a:path w="5322570" h="144779">
                  <a:moveTo>
                    <a:pt x="5003927" y="55753"/>
                  </a:moveTo>
                  <a:lnTo>
                    <a:pt x="4881372" y="55753"/>
                  </a:lnTo>
                  <a:lnTo>
                    <a:pt x="4881372" y="69342"/>
                  </a:lnTo>
                  <a:lnTo>
                    <a:pt x="5003927" y="69342"/>
                  </a:lnTo>
                  <a:lnTo>
                    <a:pt x="5003927" y="55753"/>
                  </a:lnTo>
                  <a:close/>
                </a:path>
                <a:path w="5322570" h="144779">
                  <a:moveTo>
                    <a:pt x="5186807" y="101346"/>
                  </a:moveTo>
                  <a:lnTo>
                    <a:pt x="5134102" y="101346"/>
                  </a:lnTo>
                  <a:lnTo>
                    <a:pt x="5134102" y="77470"/>
                  </a:lnTo>
                  <a:lnTo>
                    <a:pt x="5168138" y="77470"/>
                  </a:lnTo>
                  <a:lnTo>
                    <a:pt x="5168138" y="63119"/>
                  </a:lnTo>
                  <a:lnTo>
                    <a:pt x="5168138" y="46101"/>
                  </a:lnTo>
                  <a:lnTo>
                    <a:pt x="5168138" y="31750"/>
                  </a:lnTo>
                  <a:lnTo>
                    <a:pt x="5168138" y="11811"/>
                  </a:lnTo>
                  <a:lnTo>
                    <a:pt x="5150993" y="11811"/>
                  </a:lnTo>
                  <a:lnTo>
                    <a:pt x="5150993" y="31750"/>
                  </a:lnTo>
                  <a:lnTo>
                    <a:pt x="5150993" y="46101"/>
                  </a:lnTo>
                  <a:lnTo>
                    <a:pt x="5150993" y="63119"/>
                  </a:lnTo>
                  <a:lnTo>
                    <a:pt x="5099939" y="63119"/>
                  </a:lnTo>
                  <a:lnTo>
                    <a:pt x="5099939" y="46101"/>
                  </a:lnTo>
                  <a:lnTo>
                    <a:pt x="5150993" y="46101"/>
                  </a:lnTo>
                  <a:lnTo>
                    <a:pt x="5150993" y="31750"/>
                  </a:lnTo>
                  <a:lnTo>
                    <a:pt x="5099939" y="31750"/>
                  </a:lnTo>
                  <a:lnTo>
                    <a:pt x="5099939" y="11811"/>
                  </a:lnTo>
                  <a:lnTo>
                    <a:pt x="5082667" y="11811"/>
                  </a:lnTo>
                  <a:lnTo>
                    <a:pt x="5082667" y="77470"/>
                  </a:lnTo>
                  <a:lnTo>
                    <a:pt x="5116830" y="77470"/>
                  </a:lnTo>
                  <a:lnTo>
                    <a:pt x="5116830" y="101346"/>
                  </a:lnTo>
                  <a:lnTo>
                    <a:pt x="5064252" y="101346"/>
                  </a:lnTo>
                  <a:lnTo>
                    <a:pt x="5064252" y="115697"/>
                  </a:lnTo>
                  <a:lnTo>
                    <a:pt x="5186807" y="115697"/>
                  </a:lnTo>
                  <a:lnTo>
                    <a:pt x="5186807" y="101346"/>
                  </a:lnTo>
                  <a:close/>
                </a:path>
                <a:path w="5322570" h="144779">
                  <a:moveTo>
                    <a:pt x="5304917" y="24892"/>
                  </a:moveTo>
                  <a:lnTo>
                    <a:pt x="5300980" y="17653"/>
                  </a:lnTo>
                  <a:lnTo>
                    <a:pt x="5292979" y="12065"/>
                  </a:lnTo>
                  <a:lnTo>
                    <a:pt x="5287137" y="8788"/>
                  </a:lnTo>
                  <a:lnTo>
                    <a:pt x="5287137" y="28956"/>
                  </a:lnTo>
                  <a:lnTo>
                    <a:pt x="5287137" y="38354"/>
                  </a:lnTo>
                  <a:lnTo>
                    <a:pt x="5284724" y="42164"/>
                  </a:lnTo>
                  <a:lnTo>
                    <a:pt x="5275453" y="48133"/>
                  </a:lnTo>
                  <a:lnTo>
                    <a:pt x="5269103" y="49657"/>
                  </a:lnTo>
                  <a:lnTo>
                    <a:pt x="5252720" y="49657"/>
                  </a:lnTo>
                  <a:lnTo>
                    <a:pt x="5246243" y="48133"/>
                  </a:lnTo>
                  <a:lnTo>
                    <a:pt x="5241671" y="45085"/>
                  </a:lnTo>
                  <a:lnTo>
                    <a:pt x="5236972" y="42164"/>
                  </a:lnTo>
                  <a:lnTo>
                    <a:pt x="5234686" y="38354"/>
                  </a:lnTo>
                  <a:lnTo>
                    <a:pt x="5234762" y="28956"/>
                  </a:lnTo>
                  <a:lnTo>
                    <a:pt x="5236972" y="25273"/>
                  </a:lnTo>
                  <a:lnTo>
                    <a:pt x="5246116" y="19177"/>
                  </a:lnTo>
                  <a:lnTo>
                    <a:pt x="5252593" y="17653"/>
                  </a:lnTo>
                  <a:lnTo>
                    <a:pt x="5268976" y="17653"/>
                  </a:lnTo>
                  <a:lnTo>
                    <a:pt x="5275453" y="19177"/>
                  </a:lnTo>
                  <a:lnTo>
                    <a:pt x="5284724" y="25146"/>
                  </a:lnTo>
                  <a:lnTo>
                    <a:pt x="5287137" y="28956"/>
                  </a:lnTo>
                  <a:lnTo>
                    <a:pt x="5287137" y="8788"/>
                  </a:lnTo>
                  <a:lnTo>
                    <a:pt x="5286464" y="8407"/>
                  </a:lnTo>
                  <a:lnTo>
                    <a:pt x="5278958" y="5778"/>
                  </a:lnTo>
                  <a:lnTo>
                    <a:pt x="5270411" y="4216"/>
                  </a:lnTo>
                  <a:lnTo>
                    <a:pt x="5260848" y="3683"/>
                  </a:lnTo>
                  <a:lnTo>
                    <a:pt x="5251437" y="4216"/>
                  </a:lnTo>
                  <a:lnTo>
                    <a:pt x="5217160" y="24892"/>
                  </a:lnTo>
                  <a:lnTo>
                    <a:pt x="5217160" y="42545"/>
                  </a:lnTo>
                  <a:lnTo>
                    <a:pt x="5251589" y="63969"/>
                  </a:lnTo>
                  <a:lnTo>
                    <a:pt x="5261102" y="64516"/>
                  </a:lnTo>
                  <a:lnTo>
                    <a:pt x="5270360" y="63957"/>
                  </a:lnTo>
                  <a:lnTo>
                    <a:pt x="5304917" y="42291"/>
                  </a:lnTo>
                  <a:lnTo>
                    <a:pt x="5304917" y="24892"/>
                  </a:lnTo>
                  <a:close/>
                </a:path>
                <a:path w="5322570" h="144779">
                  <a:moveTo>
                    <a:pt x="5322443" y="75565"/>
                  </a:moveTo>
                  <a:lnTo>
                    <a:pt x="5199888" y="75565"/>
                  </a:lnTo>
                  <a:lnTo>
                    <a:pt x="5199888" y="90043"/>
                  </a:lnTo>
                  <a:lnTo>
                    <a:pt x="5230876" y="90043"/>
                  </a:lnTo>
                  <a:lnTo>
                    <a:pt x="5230876" y="133731"/>
                  </a:lnTo>
                  <a:lnTo>
                    <a:pt x="5247894" y="133731"/>
                  </a:lnTo>
                  <a:lnTo>
                    <a:pt x="5247894" y="90043"/>
                  </a:lnTo>
                  <a:lnTo>
                    <a:pt x="5274310" y="90043"/>
                  </a:lnTo>
                  <a:lnTo>
                    <a:pt x="5274310" y="133731"/>
                  </a:lnTo>
                  <a:lnTo>
                    <a:pt x="5291455" y="133731"/>
                  </a:lnTo>
                  <a:lnTo>
                    <a:pt x="5291455" y="90043"/>
                  </a:lnTo>
                  <a:lnTo>
                    <a:pt x="5322443" y="90043"/>
                  </a:lnTo>
                  <a:lnTo>
                    <a:pt x="5322443" y="75565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5" name="object 65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1557527" y="4877689"/>
              <a:ext cx="133613" cy="132969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1793367" y="4873625"/>
              <a:ext cx="368172" cy="130937"/>
            </a:xfrm>
            <a:prstGeom prst="rect">
              <a:avLst/>
            </a:prstGeom>
          </p:spPr>
        </p:pic>
        <p:sp>
          <p:nvSpPr>
            <p:cNvPr id="67" name="object 67"/>
            <p:cNvSpPr/>
            <p:nvPr/>
          </p:nvSpPr>
          <p:spPr>
            <a:xfrm>
              <a:off x="2230120" y="4875402"/>
              <a:ext cx="659765" cy="132080"/>
            </a:xfrm>
            <a:custGeom>
              <a:avLst/>
              <a:gdLst/>
              <a:ahLst/>
              <a:cxnLst/>
              <a:rect l="l" t="t" r="r" b="b"/>
              <a:pathLst>
                <a:path w="659764" h="132079">
                  <a:moveTo>
                    <a:pt x="22987" y="107823"/>
                  </a:moveTo>
                  <a:lnTo>
                    <a:pt x="21971" y="105410"/>
                  </a:lnTo>
                  <a:lnTo>
                    <a:pt x="19685" y="103378"/>
                  </a:lnTo>
                  <a:lnTo>
                    <a:pt x="17399" y="101473"/>
                  </a:lnTo>
                  <a:lnTo>
                    <a:pt x="14732" y="100457"/>
                  </a:lnTo>
                  <a:lnTo>
                    <a:pt x="8509" y="100457"/>
                  </a:lnTo>
                  <a:lnTo>
                    <a:pt x="5715" y="101473"/>
                  </a:lnTo>
                  <a:lnTo>
                    <a:pt x="3429" y="103378"/>
                  </a:lnTo>
                  <a:lnTo>
                    <a:pt x="1143" y="105410"/>
                  </a:lnTo>
                  <a:lnTo>
                    <a:pt x="0" y="107823"/>
                  </a:lnTo>
                  <a:lnTo>
                    <a:pt x="50" y="114046"/>
                  </a:lnTo>
                  <a:lnTo>
                    <a:pt x="1016" y="116332"/>
                  </a:lnTo>
                  <a:lnTo>
                    <a:pt x="3302" y="118364"/>
                  </a:lnTo>
                  <a:lnTo>
                    <a:pt x="5461" y="120396"/>
                  </a:lnTo>
                  <a:lnTo>
                    <a:pt x="8128" y="121412"/>
                  </a:lnTo>
                  <a:lnTo>
                    <a:pt x="14605" y="121412"/>
                  </a:lnTo>
                  <a:lnTo>
                    <a:pt x="17399" y="120396"/>
                  </a:lnTo>
                  <a:lnTo>
                    <a:pt x="21971" y="116586"/>
                  </a:lnTo>
                  <a:lnTo>
                    <a:pt x="22987" y="114046"/>
                  </a:lnTo>
                  <a:lnTo>
                    <a:pt x="22987" y="107823"/>
                  </a:lnTo>
                  <a:close/>
                </a:path>
                <a:path w="659764" h="132079">
                  <a:moveTo>
                    <a:pt x="22987" y="54102"/>
                  </a:moveTo>
                  <a:lnTo>
                    <a:pt x="21971" y="51689"/>
                  </a:lnTo>
                  <a:lnTo>
                    <a:pt x="19685" y="49657"/>
                  </a:lnTo>
                  <a:lnTo>
                    <a:pt x="17399" y="47752"/>
                  </a:lnTo>
                  <a:lnTo>
                    <a:pt x="14732" y="46736"/>
                  </a:lnTo>
                  <a:lnTo>
                    <a:pt x="8509" y="46736"/>
                  </a:lnTo>
                  <a:lnTo>
                    <a:pt x="5842" y="47752"/>
                  </a:lnTo>
                  <a:lnTo>
                    <a:pt x="3429" y="49657"/>
                  </a:lnTo>
                  <a:lnTo>
                    <a:pt x="1143" y="51562"/>
                  </a:lnTo>
                  <a:lnTo>
                    <a:pt x="0" y="54102"/>
                  </a:lnTo>
                  <a:lnTo>
                    <a:pt x="50" y="60325"/>
                  </a:lnTo>
                  <a:lnTo>
                    <a:pt x="1143" y="62738"/>
                  </a:lnTo>
                  <a:lnTo>
                    <a:pt x="5588" y="66675"/>
                  </a:lnTo>
                  <a:lnTo>
                    <a:pt x="8255" y="67691"/>
                  </a:lnTo>
                  <a:lnTo>
                    <a:pt x="14605" y="67691"/>
                  </a:lnTo>
                  <a:lnTo>
                    <a:pt x="17399" y="66675"/>
                  </a:lnTo>
                  <a:lnTo>
                    <a:pt x="21971" y="62865"/>
                  </a:lnTo>
                  <a:lnTo>
                    <a:pt x="22987" y="60325"/>
                  </a:lnTo>
                  <a:lnTo>
                    <a:pt x="22987" y="54102"/>
                  </a:lnTo>
                  <a:close/>
                </a:path>
                <a:path w="659764" h="132079">
                  <a:moveTo>
                    <a:pt x="206502" y="64897"/>
                  </a:moveTo>
                  <a:lnTo>
                    <a:pt x="174244" y="36703"/>
                  </a:lnTo>
                  <a:lnTo>
                    <a:pt x="174244" y="21717"/>
                  </a:lnTo>
                  <a:lnTo>
                    <a:pt x="200787" y="21717"/>
                  </a:lnTo>
                  <a:lnTo>
                    <a:pt x="200787" y="7366"/>
                  </a:lnTo>
                  <a:lnTo>
                    <a:pt x="129794" y="7366"/>
                  </a:lnTo>
                  <a:lnTo>
                    <a:pt x="129794" y="21717"/>
                  </a:lnTo>
                  <a:lnTo>
                    <a:pt x="156972" y="21717"/>
                  </a:lnTo>
                  <a:lnTo>
                    <a:pt x="156972" y="29210"/>
                  </a:lnTo>
                  <a:lnTo>
                    <a:pt x="136855" y="63411"/>
                  </a:lnTo>
                  <a:lnTo>
                    <a:pt x="124079" y="70358"/>
                  </a:lnTo>
                  <a:lnTo>
                    <a:pt x="136271" y="82423"/>
                  </a:lnTo>
                  <a:lnTo>
                    <a:pt x="166116" y="53086"/>
                  </a:lnTo>
                  <a:lnTo>
                    <a:pt x="172021" y="60502"/>
                  </a:lnTo>
                  <a:lnTo>
                    <a:pt x="178892" y="67106"/>
                  </a:lnTo>
                  <a:lnTo>
                    <a:pt x="186740" y="72936"/>
                  </a:lnTo>
                  <a:lnTo>
                    <a:pt x="195580" y="77978"/>
                  </a:lnTo>
                  <a:lnTo>
                    <a:pt x="206502" y="64897"/>
                  </a:lnTo>
                  <a:close/>
                </a:path>
                <a:path w="659764" h="132079">
                  <a:moveTo>
                    <a:pt x="238506" y="0"/>
                  </a:moveTo>
                  <a:lnTo>
                    <a:pt x="221615" y="0"/>
                  </a:lnTo>
                  <a:lnTo>
                    <a:pt x="221615" y="33782"/>
                  </a:lnTo>
                  <a:lnTo>
                    <a:pt x="195961" y="33782"/>
                  </a:lnTo>
                  <a:lnTo>
                    <a:pt x="195961" y="47498"/>
                  </a:lnTo>
                  <a:lnTo>
                    <a:pt x="221615" y="47498"/>
                  </a:lnTo>
                  <a:lnTo>
                    <a:pt x="221615" y="94488"/>
                  </a:lnTo>
                  <a:lnTo>
                    <a:pt x="238506" y="94488"/>
                  </a:lnTo>
                  <a:lnTo>
                    <a:pt x="238506" y="0"/>
                  </a:lnTo>
                  <a:close/>
                </a:path>
                <a:path w="659764" h="132079">
                  <a:moveTo>
                    <a:pt x="239903" y="113157"/>
                  </a:moveTo>
                  <a:lnTo>
                    <a:pt x="169291" y="113157"/>
                  </a:lnTo>
                  <a:lnTo>
                    <a:pt x="169291" y="83439"/>
                  </a:lnTo>
                  <a:lnTo>
                    <a:pt x="152146" y="83439"/>
                  </a:lnTo>
                  <a:lnTo>
                    <a:pt x="152146" y="127635"/>
                  </a:lnTo>
                  <a:lnTo>
                    <a:pt x="239903" y="127635"/>
                  </a:lnTo>
                  <a:lnTo>
                    <a:pt x="239903" y="113157"/>
                  </a:lnTo>
                  <a:close/>
                </a:path>
                <a:path w="659764" h="132079">
                  <a:moveTo>
                    <a:pt x="342265" y="86741"/>
                  </a:moveTo>
                  <a:lnTo>
                    <a:pt x="312102" y="53505"/>
                  </a:lnTo>
                  <a:lnTo>
                    <a:pt x="309626" y="25527"/>
                  </a:lnTo>
                  <a:lnTo>
                    <a:pt x="337693" y="25527"/>
                  </a:lnTo>
                  <a:lnTo>
                    <a:pt x="337693" y="11049"/>
                  </a:lnTo>
                  <a:lnTo>
                    <a:pt x="263906" y="11049"/>
                  </a:lnTo>
                  <a:lnTo>
                    <a:pt x="263906" y="25527"/>
                  </a:lnTo>
                  <a:lnTo>
                    <a:pt x="292481" y="25527"/>
                  </a:lnTo>
                  <a:lnTo>
                    <a:pt x="292481" y="39878"/>
                  </a:lnTo>
                  <a:lnTo>
                    <a:pt x="276872" y="76682"/>
                  </a:lnTo>
                  <a:lnTo>
                    <a:pt x="258953" y="90932"/>
                  </a:lnTo>
                  <a:lnTo>
                    <a:pt x="271653" y="101854"/>
                  </a:lnTo>
                  <a:lnTo>
                    <a:pt x="301244" y="67818"/>
                  </a:lnTo>
                  <a:lnTo>
                    <a:pt x="306451" y="76073"/>
                  </a:lnTo>
                  <a:lnTo>
                    <a:pt x="313143" y="84048"/>
                  </a:lnTo>
                  <a:lnTo>
                    <a:pt x="321310" y="91795"/>
                  </a:lnTo>
                  <a:lnTo>
                    <a:pt x="330962" y="99314"/>
                  </a:lnTo>
                  <a:lnTo>
                    <a:pt x="342265" y="86741"/>
                  </a:lnTo>
                  <a:close/>
                </a:path>
                <a:path w="659764" h="132079">
                  <a:moveTo>
                    <a:pt x="388112" y="50673"/>
                  </a:moveTo>
                  <a:lnTo>
                    <a:pt x="367538" y="50673"/>
                  </a:lnTo>
                  <a:lnTo>
                    <a:pt x="367538" y="0"/>
                  </a:lnTo>
                  <a:lnTo>
                    <a:pt x="350393" y="0"/>
                  </a:lnTo>
                  <a:lnTo>
                    <a:pt x="350393" y="132080"/>
                  </a:lnTo>
                  <a:lnTo>
                    <a:pt x="367538" y="132080"/>
                  </a:lnTo>
                  <a:lnTo>
                    <a:pt x="367538" y="65151"/>
                  </a:lnTo>
                  <a:lnTo>
                    <a:pt x="388112" y="65151"/>
                  </a:lnTo>
                  <a:lnTo>
                    <a:pt x="388112" y="50673"/>
                  </a:lnTo>
                  <a:close/>
                </a:path>
                <a:path w="659764" h="132079">
                  <a:moveTo>
                    <a:pt x="477393" y="11049"/>
                  </a:moveTo>
                  <a:lnTo>
                    <a:pt x="400177" y="11049"/>
                  </a:lnTo>
                  <a:lnTo>
                    <a:pt x="400177" y="25400"/>
                  </a:lnTo>
                  <a:lnTo>
                    <a:pt x="477393" y="25400"/>
                  </a:lnTo>
                  <a:lnTo>
                    <a:pt x="477393" y="11049"/>
                  </a:lnTo>
                  <a:close/>
                </a:path>
                <a:path w="659764" h="132079">
                  <a:moveTo>
                    <a:pt x="482981" y="96393"/>
                  </a:moveTo>
                  <a:lnTo>
                    <a:pt x="481584" y="82423"/>
                  </a:lnTo>
                  <a:lnTo>
                    <a:pt x="477901" y="83312"/>
                  </a:lnTo>
                  <a:lnTo>
                    <a:pt x="471805" y="83820"/>
                  </a:lnTo>
                  <a:lnTo>
                    <a:pt x="463550" y="83820"/>
                  </a:lnTo>
                  <a:lnTo>
                    <a:pt x="465455" y="34417"/>
                  </a:lnTo>
                  <a:lnTo>
                    <a:pt x="448691" y="34417"/>
                  </a:lnTo>
                  <a:lnTo>
                    <a:pt x="447802" y="83820"/>
                  </a:lnTo>
                  <a:lnTo>
                    <a:pt x="430022" y="83820"/>
                  </a:lnTo>
                  <a:lnTo>
                    <a:pt x="429260" y="34417"/>
                  </a:lnTo>
                  <a:lnTo>
                    <a:pt x="412369" y="34417"/>
                  </a:lnTo>
                  <a:lnTo>
                    <a:pt x="414147" y="83820"/>
                  </a:lnTo>
                  <a:lnTo>
                    <a:pt x="395224" y="83820"/>
                  </a:lnTo>
                  <a:lnTo>
                    <a:pt x="395224" y="98298"/>
                  </a:lnTo>
                  <a:lnTo>
                    <a:pt x="466217" y="98298"/>
                  </a:lnTo>
                  <a:lnTo>
                    <a:pt x="474091" y="97663"/>
                  </a:lnTo>
                  <a:lnTo>
                    <a:pt x="482981" y="96393"/>
                  </a:lnTo>
                  <a:close/>
                </a:path>
                <a:path w="659764" h="132079">
                  <a:moveTo>
                    <a:pt x="524510" y="51435"/>
                  </a:moveTo>
                  <a:lnTo>
                    <a:pt x="504063" y="51435"/>
                  </a:lnTo>
                  <a:lnTo>
                    <a:pt x="504063" y="0"/>
                  </a:lnTo>
                  <a:lnTo>
                    <a:pt x="486664" y="0"/>
                  </a:lnTo>
                  <a:lnTo>
                    <a:pt x="486664" y="132080"/>
                  </a:lnTo>
                  <a:lnTo>
                    <a:pt x="503936" y="132080"/>
                  </a:lnTo>
                  <a:lnTo>
                    <a:pt x="503936" y="65913"/>
                  </a:lnTo>
                  <a:lnTo>
                    <a:pt x="524510" y="65913"/>
                  </a:lnTo>
                  <a:lnTo>
                    <a:pt x="524510" y="51435"/>
                  </a:lnTo>
                  <a:close/>
                </a:path>
                <a:path w="659764" h="132079">
                  <a:moveTo>
                    <a:pt x="605155" y="11303"/>
                  </a:moveTo>
                  <a:lnTo>
                    <a:pt x="539750" y="11303"/>
                  </a:lnTo>
                  <a:lnTo>
                    <a:pt x="539750" y="25781"/>
                  </a:lnTo>
                  <a:lnTo>
                    <a:pt x="585597" y="25781"/>
                  </a:lnTo>
                  <a:lnTo>
                    <a:pt x="578802" y="45237"/>
                  </a:lnTo>
                  <a:lnTo>
                    <a:pt x="567626" y="62611"/>
                  </a:lnTo>
                  <a:lnTo>
                    <a:pt x="552056" y="77901"/>
                  </a:lnTo>
                  <a:lnTo>
                    <a:pt x="532130" y="91059"/>
                  </a:lnTo>
                  <a:lnTo>
                    <a:pt x="544957" y="103124"/>
                  </a:lnTo>
                  <a:lnTo>
                    <a:pt x="569290" y="84747"/>
                  </a:lnTo>
                  <a:lnTo>
                    <a:pt x="587438" y="63322"/>
                  </a:lnTo>
                  <a:lnTo>
                    <a:pt x="599389" y="38836"/>
                  </a:lnTo>
                  <a:lnTo>
                    <a:pt x="605155" y="11303"/>
                  </a:lnTo>
                  <a:close/>
                </a:path>
                <a:path w="659764" h="132079">
                  <a:moveTo>
                    <a:pt x="659384" y="51943"/>
                  </a:moveTo>
                  <a:lnTo>
                    <a:pt x="638937" y="51943"/>
                  </a:lnTo>
                  <a:lnTo>
                    <a:pt x="638937" y="0"/>
                  </a:lnTo>
                  <a:lnTo>
                    <a:pt x="621665" y="0"/>
                  </a:lnTo>
                  <a:lnTo>
                    <a:pt x="621665" y="132080"/>
                  </a:lnTo>
                  <a:lnTo>
                    <a:pt x="638937" y="132080"/>
                  </a:lnTo>
                  <a:lnTo>
                    <a:pt x="638937" y="66421"/>
                  </a:lnTo>
                  <a:lnTo>
                    <a:pt x="659384" y="66421"/>
                  </a:lnTo>
                  <a:lnTo>
                    <a:pt x="659384" y="51943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8" name="object 68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2951226" y="4875403"/>
              <a:ext cx="244904" cy="131826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3260471" y="4876672"/>
              <a:ext cx="125349" cy="128269"/>
            </a:xfrm>
            <a:prstGeom prst="rect">
              <a:avLst/>
            </a:prstGeom>
          </p:spPr>
        </p:pic>
        <p:sp>
          <p:nvSpPr>
            <p:cNvPr id="70" name="object 70"/>
            <p:cNvSpPr/>
            <p:nvPr/>
          </p:nvSpPr>
          <p:spPr>
            <a:xfrm>
              <a:off x="3445637" y="4875402"/>
              <a:ext cx="306070" cy="142875"/>
            </a:xfrm>
            <a:custGeom>
              <a:avLst/>
              <a:gdLst/>
              <a:ahLst/>
              <a:cxnLst/>
              <a:rect l="l" t="t" r="r" b="b"/>
              <a:pathLst>
                <a:path w="306070" h="142875">
                  <a:moveTo>
                    <a:pt x="38100" y="18923"/>
                  </a:moveTo>
                  <a:lnTo>
                    <a:pt x="22352" y="18923"/>
                  </a:lnTo>
                  <a:lnTo>
                    <a:pt x="12534" y="32816"/>
                  </a:lnTo>
                  <a:lnTo>
                    <a:pt x="5549" y="47815"/>
                  </a:lnTo>
                  <a:lnTo>
                    <a:pt x="1384" y="63969"/>
                  </a:lnTo>
                  <a:lnTo>
                    <a:pt x="0" y="81280"/>
                  </a:lnTo>
                  <a:lnTo>
                    <a:pt x="1384" y="98767"/>
                  </a:lnTo>
                  <a:lnTo>
                    <a:pt x="5549" y="114808"/>
                  </a:lnTo>
                  <a:lnTo>
                    <a:pt x="12534" y="129438"/>
                  </a:lnTo>
                  <a:lnTo>
                    <a:pt x="22352" y="142621"/>
                  </a:lnTo>
                  <a:lnTo>
                    <a:pt x="38100" y="142621"/>
                  </a:lnTo>
                  <a:lnTo>
                    <a:pt x="28689" y="128574"/>
                  </a:lnTo>
                  <a:lnTo>
                    <a:pt x="21983" y="113652"/>
                  </a:lnTo>
                  <a:lnTo>
                    <a:pt x="17970" y="97853"/>
                  </a:lnTo>
                  <a:lnTo>
                    <a:pt x="16637" y="81153"/>
                  </a:lnTo>
                  <a:lnTo>
                    <a:pt x="17970" y="64350"/>
                  </a:lnTo>
                  <a:lnTo>
                    <a:pt x="21983" y="48374"/>
                  </a:lnTo>
                  <a:lnTo>
                    <a:pt x="28689" y="33248"/>
                  </a:lnTo>
                  <a:lnTo>
                    <a:pt x="38100" y="18923"/>
                  </a:lnTo>
                  <a:close/>
                </a:path>
                <a:path w="306070" h="142875">
                  <a:moveTo>
                    <a:pt x="166370" y="59055"/>
                  </a:moveTo>
                  <a:lnTo>
                    <a:pt x="146050" y="59055"/>
                  </a:lnTo>
                  <a:lnTo>
                    <a:pt x="147066" y="44792"/>
                  </a:lnTo>
                  <a:lnTo>
                    <a:pt x="147828" y="31153"/>
                  </a:lnTo>
                  <a:lnTo>
                    <a:pt x="148297" y="18122"/>
                  </a:lnTo>
                  <a:lnTo>
                    <a:pt x="148463" y="5715"/>
                  </a:lnTo>
                  <a:lnTo>
                    <a:pt x="62484" y="5715"/>
                  </a:lnTo>
                  <a:lnTo>
                    <a:pt x="62484" y="20193"/>
                  </a:lnTo>
                  <a:lnTo>
                    <a:pt x="131318" y="20193"/>
                  </a:lnTo>
                  <a:lnTo>
                    <a:pt x="131191" y="27838"/>
                  </a:lnTo>
                  <a:lnTo>
                    <a:pt x="130835" y="36868"/>
                  </a:lnTo>
                  <a:lnTo>
                    <a:pt x="130238" y="47269"/>
                  </a:lnTo>
                  <a:lnTo>
                    <a:pt x="129413" y="59055"/>
                  </a:lnTo>
                  <a:lnTo>
                    <a:pt x="43815" y="59055"/>
                  </a:lnTo>
                  <a:lnTo>
                    <a:pt x="43815" y="73660"/>
                  </a:lnTo>
                  <a:lnTo>
                    <a:pt x="95377" y="73660"/>
                  </a:lnTo>
                  <a:lnTo>
                    <a:pt x="95377" y="132080"/>
                  </a:lnTo>
                  <a:lnTo>
                    <a:pt x="112649" y="132080"/>
                  </a:lnTo>
                  <a:lnTo>
                    <a:pt x="112649" y="73660"/>
                  </a:lnTo>
                  <a:lnTo>
                    <a:pt x="166370" y="73660"/>
                  </a:lnTo>
                  <a:lnTo>
                    <a:pt x="166370" y="59055"/>
                  </a:lnTo>
                  <a:close/>
                </a:path>
                <a:path w="306070" h="142875">
                  <a:moveTo>
                    <a:pt x="251587" y="7112"/>
                  </a:moveTo>
                  <a:lnTo>
                    <a:pt x="187579" y="7112"/>
                  </a:lnTo>
                  <a:lnTo>
                    <a:pt x="187579" y="21463"/>
                  </a:lnTo>
                  <a:lnTo>
                    <a:pt x="229743" y="21463"/>
                  </a:lnTo>
                  <a:lnTo>
                    <a:pt x="226466" y="28524"/>
                  </a:lnTo>
                  <a:lnTo>
                    <a:pt x="195846" y="57708"/>
                  </a:lnTo>
                  <a:lnTo>
                    <a:pt x="179324" y="64262"/>
                  </a:lnTo>
                  <a:lnTo>
                    <a:pt x="191516" y="77724"/>
                  </a:lnTo>
                  <a:lnTo>
                    <a:pt x="215226" y="64262"/>
                  </a:lnTo>
                  <a:lnTo>
                    <a:pt x="233070" y="48044"/>
                  </a:lnTo>
                  <a:lnTo>
                    <a:pt x="245198" y="28968"/>
                  </a:lnTo>
                  <a:lnTo>
                    <a:pt x="251587" y="7112"/>
                  </a:lnTo>
                  <a:close/>
                </a:path>
                <a:path w="306070" h="142875">
                  <a:moveTo>
                    <a:pt x="287909" y="97155"/>
                  </a:moveTo>
                  <a:lnTo>
                    <a:pt x="285623" y="93345"/>
                  </a:lnTo>
                  <a:lnTo>
                    <a:pt x="284099" y="90805"/>
                  </a:lnTo>
                  <a:lnTo>
                    <a:pt x="276352" y="86106"/>
                  </a:lnTo>
                  <a:lnTo>
                    <a:pt x="270256" y="83172"/>
                  </a:lnTo>
                  <a:lnTo>
                    <a:pt x="270256" y="105156"/>
                  </a:lnTo>
                  <a:lnTo>
                    <a:pt x="268605" y="110426"/>
                  </a:lnTo>
                  <a:lnTo>
                    <a:pt x="263677" y="114198"/>
                  </a:lnTo>
                  <a:lnTo>
                    <a:pt x="255460" y="116471"/>
                  </a:lnTo>
                  <a:lnTo>
                    <a:pt x="243967" y="117221"/>
                  </a:lnTo>
                  <a:lnTo>
                    <a:pt x="232460" y="116471"/>
                  </a:lnTo>
                  <a:lnTo>
                    <a:pt x="224243" y="114198"/>
                  </a:lnTo>
                  <a:lnTo>
                    <a:pt x="219316" y="110426"/>
                  </a:lnTo>
                  <a:lnTo>
                    <a:pt x="217678" y="105156"/>
                  </a:lnTo>
                  <a:lnTo>
                    <a:pt x="219316" y="99999"/>
                  </a:lnTo>
                  <a:lnTo>
                    <a:pt x="224243" y="96304"/>
                  </a:lnTo>
                  <a:lnTo>
                    <a:pt x="232460" y="94094"/>
                  </a:lnTo>
                  <a:lnTo>
                    <a:pt x="243967" y="93345"/>
                  </a:lnTo>
                  <a:lnTo>
                    <a:pt x="255460" y="94094"/>
                  </a:lnTo>
                  <a:lnTo>
                    <a:pt x="263677" y="96304"/>
                  </a:lnTo>
                  <a:lnTo>
                    <a:pt x="268605" y="99999"/>
                  </a:lnTo>
                  <a:lnTo>
                    <a:pt x="270256" y="105156"/>
                  </a:lnTo>
                  <a:lnTo>
                    <a:pt x="270256" y="83172"/>
                  </a:lnTo>
                  <a:lnTo>
                    <a:pt x="269963" y="83019"/>
                  </a:lnTo>
                  <a:lnTo>
                    <a:pt x="262445" y="80797"/>
                  </a:lnTo>
                  <a:lnTo>
                    <a:pt x="253771" y="79451"/>
                  </a:lnTo>
                  <a:lnTo>
                    <a:pt x="243967" y="78994"/>
                  </a:lnTo>
                  <a:lnTo>
                    <a:pt x="234149" y="79451"/>
                  </a:lnTo>
                  <a:lnTo>
                    <a:pt x="199974" y="97155"/>
                  </a:lnTo>
                  <a:lnTo>
                    <a:pt x="199974" y="113157"/>
                  </a:lnTo>
                  <a:lnTo>
                    <a:pt x="234048" y="131000"/>
                  </a:lnTo>
                  <a:lnTo>
                    <a:pt x="243967" y="131445"/>
                  </a:lnTo>
                  <a:lnTo>
                    <a:pt x="253860" y="131000"/>
                  </a:lnTo>
                  <a:lnTo>
                    <a:pt x="285470" y="117221"/>
                  </a:lnTo>
                  <a:lnTo>
                    <a:pt x="287909" y="113157"/>
                  </a:lnTo>
                  <a:lnTo>
                    <a:pt x="287909" y="97155"/>
                  </a:lnTo>
                  <a:close/>
                </a:path>
                <a:path w="306070" h="142875">
                  <a:moveTo>
                    <a:pt x="305943" y="32385"/>
                  </a:moveTo>
                  <a:lnTo>
                    <a:pt x="285877" y="32385"/>
                  </a:lnTo>
                  <a:lnTo>
                    <a:pt x="285877" y="0"/>
                  </a:lnTo>
                  <a:lnTo>
                    <a:pt x="268605" y="0"/>
                  </a:lnTo>
                  <a:lnTo>
                    <a:pt x="268605" y="77089"/>
                  </a:lnTo>
                  <a:lnTo>
                    <a:pt x="285877" y="77089"/>
                  </a:lnTo>
                  <a:lnTo>
                    <a:pt x="285877" y="46736"/>
                  </a:lnTo>
                  <a:lnTo>
                    <a:pt x="305943" y="46736"/>
                  </a:lnTo>
                  <a:lnTo>
                    <a:pt x="305943" y="32385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1" name="object 71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3814064" y="4875403"/>
              <a:ext cx="105918" cy="132080"/>
            </a:xfrm>
            <a:prstGeom prst="rect">
              <a:avLst/>
            </a:prstGeom>
          </p:spPr>
        </p:pic>
        <p:sp>
          <p:nvSpPr>
            <p:cNvPr id="72" name="object 72"/>
            <p:cNvSpPr/>
            <p:nvPr/>
          </p:nvSpPr>
          <p:spPr>
            <a:xfrm>
              <a:off x="3989832" y="4873370"/>
              <a:ext cx="709295" cy="134620"/>
            </a:xfrm>
            <a:custGeom>
              <a:avLst/>
              <a:gdLst/>
              <a:ahLst/>
              <a:cxnLst/>
              <a:rect l="l" t="t" r="r" b="b"/>
              <a:pathLst>
                <a:path w="709295" h="134620">
                  <a:moveTo>
                    <a:pt x="71755" y="41656"/>
                  </a:moveTo>
                  <a:lnTo>
                    <a:pt x="54864" y="12052"/>
                  </a:lnTo>
                  <a:lnTo>
                    <a:pt x="54864" y="48006"/>
                  </a:lnTo>
                  <a:lnTo>
                    <a:pt x="53213" y="52959"/>
                  </a:lnTo>
                  <a:lnTo>
                    <a:pt x="49657" y="56642"/>
                  </a:lnTo>
                  <a:lnTo>
                    <a:pt x="46228" y="60325"/>
                  </a:lnTo>
                  <a:lnTo>
                    <a:pt x="41529" y="62230"/>
                  </a:lnTo>
                  <a:lnTo>
                    <a:pt x="30099" y="62230"/>
                  </a:lnTo>
                  <a:lnTo>
                    <a:pt x="25527" y="60325"/>
                  </a:lnTo>
                  <a:lnTo>
                    <a:pt x="18669" y="52959"/>
                  </a:lnTo>
                  <a:lnTo>
                    <a:pt x="16891" y="48006"/>
                  </a:lnTo>
                  <a:lnTo>
                    <a:pt x="16891" y="35306"/>
                  </a:lnTo>
                  <a:lnTo>
                    <a:pt x="18669" y="30353"/>
                  </a:lnTo>
                  <a:lnTo>
                    <a:pt x="22098" y="26670"/>
                  </a:lnTo>
                  <a:lnTo>
                    <a:pt x="25527" y="23114"/>
                  </a:lnTo>
                  <a:lnTo>
                    <a:pt x="30099" y="21209"/>
                  </a:lnTo>
                  <a:lnTo>
                    <a:pt x="41656" y="21209"/>
                  </a:lnTo>
                  <a:lnTo>
                    <a:pt x="46355" y="23114"/>
                  </a:lnTo>
                  <a:lnTo>
                    <a:pt x="53213" y="30480"/>
                  </a:lnTo>
                  <a:lnTo>
                    <a:pt x="54813" y="35306"/>
                  </a:lnTo>
                  <a:lnTo>
                    <a:pt x="54864" y="48006"/>
                  </a:lnTo>
                  <a:lnTo>
                    <a:pt x="54864" y="12052"/>
                  </a:lnTo>
                  <a:lnTo>
                    <a:pt x="49923" y="9626"/>
                  </a:lnTo>
                  <a:lnTo>
                    <a:pt x="43192" y="7835"/>
                  </a:lnTo>
                  <a:lnTo>
                    <a:pt x="35814" y="7239"/>
                  </a:lnTo>
                  <a:lnTo>
                    <a:pt x="28473" y="7835"/>
                  </a:lnTo>
                  <a:lnTo>
                    <a:pt x="647" y="34328"/>
                  </a:lnTo>
                  <a:lnTo>
                    <a:pt x="0" y="41656"/>
                  </a:lnTo>
                  <a:lnTo>
                    <a:pt x="647" y="48945"/>
                  </a:lnTo>
                  <a:lnTo>
                    <a:pt x="28524" y="75488"/>
                  </a:lnTo>
                  <a:lnTo>
                    <a:pt x="35814" y="76073"/>
                  </a:lnTo>
                  <a:lnTo>
                    <a:pt x="43129" y="75476"/>
                  </a:lnTo>
                  <a:lnTo>
                    <a:pt x="71081" y="48945"/>
                  </a:lnTo>
                  <a:lnTo>
                    <a:pt x="71755" y="41656"/>
                  </a:lnTo>
                  <a:close/>
                </a:path>
                <a:path w="709295" h="134620">
                  <a:moveTo>
                    <a:pt x="107950" y="115062"/>
                  </a:moveTo>
                  <a:lnTo>
                    <a:pt x="38862" y="115062"/>
                  </a:lnTo>
                  <a:lnTo>
                    <a:pt x="38862" y="84455"/>
                  </a:lnTo>
                  <a:lnTo>
                    <a:pt x="21590" y="84455"/>
                  </a:lnTo>
                  <a:lnTo>
                    <a:pt x="21590" y="129413"/>
                  </a:lnTo>
                  <a:lnTo>
                    <a:pt x="107950" y="129413"/>
                  </a:lnTo>
                  <a:lnTo>
                    <a:pt x="107950" y="115062"/>
                  </a:lnTo>
                  <a:close/>
                </a:path>
                <a:path w="709295" h="134620">
                  <a:moveTo>
                    <a:pt x="124460" y="41275"/>
                  </a:moveTo>
                  <a:lnTo>
                    <a:pt x="104267" y="41275"/>
                  </a:lnTo>
                  <a:lnTo>
                    <a:pt x="104267" y="2032"/>
                  </a:lnTo>
                  <a:lnTo>
                    <a:pt x="87122" y="2032"/>
                  </a:lnTo>
                  <a:lnTo>
                    <a:pt x="87122" y="97028"/>
                  </a:lnTo>
                  <a:lnTo>
                    <a:pt x="104267" y="97028"/>
                  </a:lnTo>
                  <a:lnTo>
                    <a:pt x="104267" y="55626"/>
                  </a:lnTo>
                  <a:lnTo>
                    <a:pt x="124460" y="55626"/>
                  </a:lnTo>
                  <a:lnTo>
                    <a:pt x="124460" y="41275"/>
                  </a:lnTo>
                  <a:close/>
                </a:path>
                <a:path w="709295" h="134620">
                  <a:moveTo>
                    <a:pt x="214630" y="66929"/>
                  </a:moveTo>
                  <a:lnTo>
                    <a:pt x="182372" y="38735"/>
                  </a:lnTo>
                  <a:lnTo>
                    <a:pt x="182372" y="23749"/>
                  </a:lnTo>
                  <a:lnTo>
                    <a:pt x="208915" y="23749"/>
                  </a:lnTo>
                  <a:lnTo>
                    <a:pt x="208915" y="9398"/>
                  </a:lnTo>
                  <a:lnTo>
                    <a:pt x="137922" y="9398"/>
                  </a:lnTo>
                  <a:lnTo>
                    <a:pt x="137922" y="23749"/>
                  </a:lnTo>
                  <a:lnTo>
                    <a:pt x="165100" y="23749"/>
                  </a:lnTo>
                  <a:lnTo>
                    <a:pt x="165100" y="31242"/>
                  </a:lnTo>
                  <a:lnTo>
                    <a:pt x="144983" y="65443"/>
                  </a:lnTo>
                  <a:lnTo>
                    <a:pt x="132207" y="72390"/>
                  </a:lnTo>
                  <a:lnTo>
                    <a:pt x="144399" y="84455"/>
                  </a:lnTo>
                  <a:lnTo>
                    <a:pt x="174244" y="55118"/>
                  </a:lnTo>
                  <a:lnTo>
                    <a:pt x="180149" y="62534"/>
                  </a:lnTo>
                  <a:lnTo>
                    <a:pt x="187020" y="69138"/>
                  </a:lnTo>
                  <a:lnTo>
                    <a:pt x="194868" y="74968"/>
                  </a:lnTo>
                  <a:lnTo>
                    <a:pt x="203708" y="80010"/>
                  </a:lnTo>
                  <a:lnTo>
                    <a:pt x="214630" y="66929"/>
                  </a:lnTo>
                  <a:close/>
                </a:path>
                <a:path w="709295" h="134620">
                  <a:moveTo>
                    <a:pt x="246634" y="2032"/>
                  </a:moveTo>
                  <a:lnTo>
                    <a:pt x="229743" y="2032"/>
                  </a:lnTo>
                  <a:lnTo>
                    <a:pt x="229743" y="35814"/>
                  </a:lnTo>
                  <a:lnTo>
                    <a:pt x="204089" y="35814"/>
                  </a:lnTo>
                  <a:lnTo>
                    <a:pt x="204089" y="49530"/>
                  </a:lnTo>
                  <a:lnTo>
                    <a:pt x="229743" y="49530"/>
                  </a:lnTo>
                  <a:lnTo>
                    <a:pt x="229743" y="96520"/>
                  </a:lnTo>
                  <a:lnTo>
                    <a:pt x="246634" y="96520"/>
                  </a:lnTo>
                  <a:lnTo>
                    <a:pt x="246634" y="2032"/>
                  </a:lnTo>
                  <a:close/>
                </a:path>
                <a:path w="709295" h="134620">
                  <a:moveTo>
                    <a:pt x="248031" y="115189"/>
                  </a:moveTo>
                  <a:lnTo>
                    <a:pt x="177419" y="115189"/>
                  </a:lnTo>
                  <a:lnTo>
                    <a:pt x="177419" y="85471"/>
                  </a:lnTo>
                  <a:lnTo>
                    <a:pt x="160274" y="85471"/>
                  </a:lnTo>
                  <a:lnTo>
                    <a:pt x="160274" y="129667"/>
                  </a:lnTo>
                  <a:lnTo>
                    <a:pt x="248031" y="129667"/>
                  </a:lnTo>
                  <a:lnTo>
                    <a:pt x="248031" y="115189"/>
                  </a:lnTo>
                  <a:close/>
                </a:path>
                <a:path w="709295" h="134620">
                  <a:moveTo>
                    <a:pt x="350012" y="60071"/>
                  </a:moveTo>
                  <a:lnTo>
                    <a:pt x="316992" y="30480"/>
                  </a:lnTo>
                  <a:lnTo>
                    <a:pt x="316992" y="6223"/>
                  </a:lnTo>
                  <a:lnTo>
                    <a:pt x="299974" y="6223"/>
                  </a:lnTo>
                  <a:lnTo>
                    <a:pt x="299974" y="22606"/>
                  </a:lnTo>
                  <a:lnTo>
                    <a:pt x="299389" y="28854"/>
                  </a:lnTo>
                  <a:lnTo>
                    <a:pt x="273875" y="61836"/>
                  </a:lnTo>
                  <a:lnTo>
                    <a:pt x="266954" y="65405"/>
                  </a:lnTo>
                  <a:lnTo>
                    <a:pt x="279527" y="77343"/>
                  </a:lnTo>
                  <a:lnTo>
                    <a:pt x="308991" y="47879"/>
                  </a:lnTo>
                  <a:lnTo>
                    <a:pt x="314579" y="55410"/>
                  </a:lnTo>
                  <a:lnTo>
                    <a:pt x="321462" y="62153"/>
                  </a:lnTo>
                  <a:lnTo>
                    <a:pt x="329628" y="68122"/>
                  </a:lnTo>
                  <a:lnTo>
                    <a:pt x="339090" y="73279"/>
                  </a:lnTo>
                  <a:lnTo>
                    <a:pt x="350012" y="60071"/>
                  </a:lnTo>
                  <a:close/>
                </a:path>
                <a:path w="709295" h="134620">
                  <a:moveTo>
                    <a:pt x="382143" y="2032"/>
                  </a:moveTo>
                  <a:lnTo>
                    <a:pt x="365252" y="2032"/>
                  </a:lnTo>
                  <a:lnTo>
                    <a:pt x="365252" y="25273"/>
                  </a:lnTo>
                  <a:lnTo>
                    <a:pt x="336931" y="25273"/>
                  </a:lnTo>
                  <a:lnTo>
                    <a:pt x="336931" y="39878"/>
                  </a:lnTo>
                  <a:lnTo>
                    <a:pt x="365252" y="39878"/>
                  </a:lnTo>
                  <a:lnTo>
                    <a:pt x="365252" y="77597"/>
                  </a:lnTo>
                  <a:lnTo>
                    <a:pt x="382143" y="77597"/>
                  </a:lnTo>
                  <a:lnTo>
                    <a:pt x="382143" y="2032"/>
                  </a:lnTo>
                  <a:close/>
                </a:path>
                <a:path w="709295" h="134620">
                  <a:moveTo>
                    <a:pt x="384175" y="114173"/>
                  </a:moveTo>
                  <a:lnTo>
                    <a:pt x="384098" y="97917"/>
                  </a:lnTo>
                  <a:lnTo>
                    <a:pt x="381088" y="92710"/>
                  </a:lnTo>
                  <a:lnTo>
                    <a:pt x="380365" y="91440"/>
                  </a:lnTo>
                  <a:lnTo>
                    <a:pt x="372618" y="86233"/>
                  </a:lnTo>
                  <a:lnTo>
                    <a:pt x="366776" y="83159"/>
                  </a:lnTo>
                  <a:lnTo>
                    <a:pt x="366776" y="102108"/>
                  </a:lnTo>
                  <a:lnTo>
                    <a:pt x="366776" y="110109"/>
                  </a:lnTo>
                  <a:lnTo>
                    <a:pt x="364617" y="113284"/>
                  </a:lnTo>
                  <a:lnTo>
                    <a:pt x="355727" y="118110"/>
                  </a:lnTo>
                  <a:lnTo>
                    <a:pt x="349250" y="119380"/>
                  </a:lnTo>
                  <a:lnTo>
                    <a:pt x="331978" y="119380"/>
                  </a:lnTo>
                  <a:lnTo>
                    <a:pt x="314579" y="102108"/>
                  </a:lnTo>
                  <a:lnTo>
                    <a:pt x="316738" y="98806"/>
                  </a:lnTo>
                  <a:lnTo>
                    <a:pt x="325374" y="93980"/>
                  </a:lnTo>
                  <a:lnTo>
                    <a:pt x="331851" y="92710"/>
                  </a:lnTo>
                  <a:lnTo>
                    <a:pt x="349377" y="92710"/>
                  </a:lnTo>
                  <a:lnTo>
                    <a:pt x="355854" y="93980"/>
                  </a:lnTo>
                  <a:lnTo>
                    <a:pt x="360299" y="96393"/>
                  </a:lnTo>
                  <a:lnTo>
                    <a:pt x="364617" y="98933"/>
                  </a:lnTo>
                  <a:lnTo>
                    <a:pt x="366776" y="102108"/>
                  </a:lnTo>
                  <a:lnTo>
                    <a:pt x="366776" y="83159"/>
                  </a:lnTo>
                  <a:lnTo>
                    <a:pt x="366255" y="82880"/>
                  </a:lnTo>
                  <a:lnTo>
                    <a:pt x="358800" y="80454"/>
                  </a:lnTo>
                  <a:lnTo>
                    <a:pt x="350253" y="78994"/>
                  </a:lnTo>
                  <a:lnTo>
                    <a:pt x="340614" y="78486"/>
                  </a:lnTo>
                  <a:lnTo>
                    <a:pt x="330962" y="78994"/>
                  </a:lnTo>
                  <a:lnTo>
                    <a:pt x="297180" y="97917"/>
                  </a:lnTo>
                  <a:lnTo>
                    <a:pt x="297180" y="114173"/>
                  </a:lnTo>
                  <a:lnTo>
                    <a:pt x="330898" y="133007"/>
                  </a:lnTo>
                  <a:lnTo>
                    <a:pt x="340614" y="133477"/>
                  </a:lnTo>
                  <a:lnTo>
                    <a:pt x="350266" y="133007"/>
                  </a:lnTo>
                  <a:lnTo>
                    <a:pt x="381165" y="119380"/>
                  </a:lnTo>
                  <a:lnTo>
                    <a:pt x="384175" y="114173"/>
                  </a:lnTo>
                  <a:close/>
                </a:path>
                <a:path w="709295" h="134620">
                  <a:moveTo>
                    <a:pt x="534670" y="11811"/>
                  </a:moveTo>
                  <a:lnTo>
                    <a:pt x="503428" y="11811"/>
                  </a:lnTo>
                  <a:lnTo>
                    <a:pt x="503428" y="0"/>
                  </a:lnTo>
                  <a:lnTo>
                    <a:pt x="486156" y="0"/>
                  </a:lnTo>
                  <a:lnTo>
                    <a:pt x="486156" y="11811"/>
                  </a:lnTo>
                  <a:lnTo>
                    <a:pt x="454406" y="11811"/>
                  </a:lnTo>
                  <a:lnTo>
                    <a:pt x="454406" y="25146"/>
                  </a:lnTo>
                  <a:lnTo>
                    <a:pt x="534670" y="25146"/>
                  </a:lnTo>
                  <a:lnTo>
                    <a:pt x="534670" y="11811"/>
                  </a:lnTo>
                  <a:close/>
                </a:path>
                <a:path w="709295" h="134620">
                  <a:moveTo>
                    <a:pt x="536956" y="87376"/>
                  </a:moveTo>
                  <a:lnTo>
                    <a:pt x="536028" y="75565"/>
                  </a:lnTo>
                  <a:lnTo>
                    <a:pt x="535940" y="74295"/>
                  </a:lnTo>
                  <a:lnTo>
                    <a:pt x="529742" y="74676"/>
                  </a:lnTo>
                  <a:lnTo>
                    <a:pt x="522236" y="75031"/>
                  </a:lnTo>
                  <a:lnTo>
                    <a:pt x="513410" y="75336"/>
                  </a:lnTo>
                  <a:lnTo>
                    <a:pt x="503301" y="75565"/>
                  </a:lnTo>
                  <a:lnTo>
                    <a:pt x="503301" y="68072"/>
                  </a:lnTo>
                  <a:lnTo>
                    <a:pt x="514629" y="65722"/>
                  </a:lnTo>
                  <a:lnTo>
                    <a:pt x="522732" y="61683"/>
                  </a:lnTo>
                  <a:lnTo>
                    <a:pt x="527583" y="55956"/>
                  </a:lnTo>
                  <a:lnTo>
                    <a:pt x="529209" y="48514"/>
                  </a:lnTo>
                  <a:lnTo>
                    <a:pt x="529209" y="42418"/>
                  </a:lnTo>
                  <a:lnTo>
                    <a:pt x="528243" y="40894"/>
                  </a:lnTo>
                  <a:lnTo>
                    <a:pt x="526161" y="37592"/>
                  </a:lnTo>
                  <a:lnTo>
                    <a:pt x="519811" y="33909"/>
                  </a:lnTo>
                  <a:lnTo>
                    <a:pt x="514731" y="31559"/>
                  </a:lnTo>
                  <a:lnTo>
                    <a:pt x="512191" y="30822"/>
                  </a:lnTo>
                  <a:lnTo>
                    <a:pt x="512191" y="43434"/>
                  </a:lnTo>
                  <a:lnTo>
                    <a:pt x="512191" y="50800"/>
                  </a:lnTo>
                  <a:lnTo>
                    <a:pt x="510667" y="52578"/>
                  </a:lnTo>
                  <a:lnTo>
                    <a:pt x="507746" y="53848"/>
                  </a:lnTo>
                  <a:lnTo>
                    <a:pt x="504825" y="55245"/>
                  </a:lnTo>
                  <a:lnTo>
                    <a:pt x="500507" y="55880"/>
                  </a:lnTo>
                  <a:lnTo>
                    <a:pt x="483108" y="55880"/>
                  </a:lnTo>
                  <a:lnTo>
                    <a:pt x="477266" y="53467"/>
                  </a:lnTo>
                  <a:lnTo>
                    <a:pt x="477266" y="43434"/>
                  </a:lnTo>
                  <a:lnTo>
                    <a:pt x="483108" y="40894"/>
                  </a:lnTo>
                  <a:lnTo>
                    <a:pt x="506349" y="40894"/>
                  </a:lnTo>
                  <a:lnTo>
                    <a:pt x="512191" y="43434"/>
                  </a:lnTo>
                  <a:lnTo>
                    <a:pt x="512191" y="30822"/>
                  </a:lnTo>
                  <a:lnTo>
                    <a:pt x="508863" y="29845"/>
                  </a:lnTo>
                  <a:lnTo>
                    <a:pt x="502208" y="28803"/>
                  </a:lnTo>
                  <a:lnTo>
                    <a:pt x="494792" y="28448"/>
                  </a:lnTo>
                  <a:lnTo>
                    <a:pt x="487210" y="28790"/>
                  </a:lnTo>
                  <a:lnTo>
                    <a:pt x="460121" y="42164"/>
                  </a:lnTo>
                  <a:lnTo>
                    <a:pt x="460121" y="53848"/>
                  </a:lnTo>
                  <a:lnTo>
                    <a:pt x="486029" y="68072"/>
                  </a:lnTo>
                  <a:lnTo>
                    <a:pt x="486029" y="75946"/>
                  </a:lnTo>
                  <a:lnTo>
                    <a:pt x="450088" y="76327"/>
                  </a:lnTo>
                  <a:lnTo>
                    <a:pt x="451739" y="90043"/>
                  </a:lnTo>
                  <a:lnTo>
                    <a:pt x="472706" y="89877"/>
                  </a:lnTo>
                  <a:lnTo>
                    <a:pt x="493915" y="89382"/>
                  </a:lnTo>
                  <a:lnTo>
                    <a:pt x="515327" y="88544"/>
                  </a:lnTo>
                  <a:lnTo>
                    <a:pt x="536956" y="87376"/>
                  </a:lnTo>
                  <a:close/>
                </a:path>
                <a:path w="709295" h="134620">
                  <a:moveTo>
                    <a:pt x="558419" y="96139"/>
                  </a:moveTo>
                  <a:lnTo>
                    <a:pt x="470789" y="96139"/>
                  </a:lnTo>
                  <a:lnTo>
                    <a:pt x="470789" y="110363"/>
                  </a:lnTo>
                  <a:lnTo>
                    <a:pt x="541274" y="110363"/>
                  </a:lnTo>
                  <a:lnTo>
                    <a:pt x="541274" y="134112"/>
                  </a:lnTo>
                  <a:lnTo>
                    <a:pt x="558419" y="134112"/>
                  </a:lnTo>
                  <a:lnTo>
                    <a:pt x="558419" y="96139"/>
                  </a:lnTo>
                  <a:close/>
                </a:path>
                <a:path w="709295" h="134620">
                  <a:moveTo>
                    <a:pt x="577469" y="47498"/>
                  </a:moveTo>
                  <a:lnTo>
                    <a:pt x="558419" y="47498"/>
                  </a:lnTo>
                  <a:lnTo>
                    <a:pt x="558419" y="2032"/>
                  </a:lnTo>
                  <a:lnTo>
                    <a:pt x="541147" y="2032"/>
                  </a:lnTo>
                  <a:lnTo>
                    <a:pt x="541147" y="91313"/>
                  </a:lnTo>
                  <a:lnTo>
                    <a:pt x="558419" y="91313"/>
                  </a:lnTo>
                  <a:lnTo>
                    <a:pt x="558419" y="61849"/>
                  </a:lnTo>
                  <a:lnTo>
                    <a:pt x="577469" y="61849"/>
                  </a:lnTo>
                  <a:lnTo>
                    <a:pt x="577469" y="47498"/>
                  </a:lnTo>
                  <a:close/>
                </a:path>
                <a:path w="709295" h="134620">
                  <a:moveTo>
                    <a:pt x="708787" y="101473"/>
                  </a:moveTo>
                  <a:lnTo>
                    <a:pt x="656082" y="101473"/>
                  </a:lnTo>
                  <a:lnTo>
                    <a:pt x="656082" y="77597"/>
                  </a:lnTo>
                  <a:lnTo>
                    <a:pt x="690118" y="77597"/>
                  </a:lnTo>
                  <a:lnTo>
                    <a:pt x="690118" y="63246"/>
                  </a:lnTo>
                  <a:lnTo>
                    <a:pt x="690118" y="46228"/>
                  </a:lnTo>
                  <a:lnTo>
                    <a:pt x="690118" y="31877"/>
                  </a:lnTo>
                  <a:lnTo>
                    <a:pt x="690118" y="11938"/>
                  </a:lnTo>
                  <a:lnTo>
                    <a:pt x="672973" y="11938"/>
                  </a:lnTo>
                  <a:lnTo>
                    <a:pt x="672973" y="31877"/>
                  </a:lnTo>
                  <a:lnTo>
                    <a:pt x="672973" y="46228"/>
                  </a:lnTo>
                  <a:lnTo>
                    <a:pt x="672973" y="63246"/>
                  </a:lnTo>
                  <a:lnTo>
                    <a:pt x="621919" y="63246"/>
                  </a:lnTo>
                  <a:lnTo>
                    <a:pt x="621919" y="46228"/>
                  </a:lnTo>
                  <a:lnTo>
                    <a:pt x="672973" y="46228"/>
                  </a:lnTo>
                  <a:lnTo>
                    <a:pt x="672973" y="31877"/>
                  </a:lnTo>
                  <a:lnTo>
                    <a:pt x="621919" y="31877"/>
                  </a:lnTo>
                  <a:lnTo>
                    <a:pt x="621919" y="11938"/>
                  </a:lnTo>
                  <a:lnTo>
                    <a:pt x="604647" y="11938"/>
                  </a:lnTo>
                  <a:lnTo>
                    <a:pt x="604647" y="77597"/>
                  </a:lnTo>
                  <a:lnTo>
                    <a:pt x="638810" y="77597"/>
                  </a:lnTo>
                  <a:lnTo>
                    <a:pt x="638810" y="101473"/>
                  </a:lnTo>
                  <a:lnTo>
                    <a:pt x="586232" y="101473"/>
                  </a:lnTo>
                  <a:lnTo>
                    <a:pt x="586232" y="115824"/>
                  </a:lnTo>
                  <a:lnTo>
                    <a:pt x="708787" y="115824"/>
                  </a:lnTo>
                  <a:lnTo>
                    <a:pt x="708787" y="101473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3" name="object 73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4704207" y="4894326"/>
              <a:ext cx="72389" cy="123698"/>
            </a:xfrm>
            <a:prstGeom prst="rect">
              <a:avLst/>
            </a:prstGeom>
          </p:spPr>
        </p:pic>
        <p:sp>
          <p:nvSpPr>
            <p:cNvPr id="74" name="object 74"/>
            <p:cNvSpPr/>
            <p:nvPr/>
          </p:nvSpPr>
          <p:spPr>
            <a:xfrm>
              <a:off x="4842383" y="4875402"/>
              <a:ext cx="845185" cy="132080"/>
            </a:xfrm>
            <a:custGeom>
              <a:avLst/>
              <a:gdLst/>
              <a:ahLst/>
              <a:cxnLst/>
              <a:rect l="l" t="t" r="r" b="b"/>
              <a:pathLst>
                <a:path w="845185" h="132079">
                  <a:moveTo>
                    <a:pt x="56261" y="93345"/>
                  </a:moveTo>
                  <a:lnTo>
                    <a:pt x="55270" y="81153"/>
                  </a:lnTo>
                  <a:lnTo>
                    <a:pt x="55118" y="79248"/>
                  </a:lnTo>
                  <a:lnTo>
                    <a:pt x="47891" y="80086"/>
                  </a:lnTo>
                  <a:lnTo>
                    <a:pt x="40347" y="80683"/>
                  </a:lnTo>
                  <a:lnTo>
                    <a:pt x="32461" y="81038"/>
                  </a:lnTo>
                  <a:lnTo>
                    <a:pt x="24257" y="81153"/>
                  </a:lnTo>
                  <a:lnTo>
                    <a:pt x="16891" y="81153"/>
                  </a:lnTo>
                  <a:lnTo>
                    <a:pt x="16891" y="25654"/>
                  </a:lnTo>
                  <a:lnTo>
                    <a:pt x="50546" y="25654"/>
                  </a:lnTo>
                  <a:lnTo>
                    <a:pt x="50546" y="11176"/>
                  </a:lnTo>
                  <a:lnTo>
                    <a:pt x="0" y="11176"/>
                  </a:lnTo>
                  <a:lnTo>
                    <a:pt x="0" y="95377"/>
                  </a:lnTo>
                  <a:lnTo>
                    <a:pt x="19710" y="95250"/>
                  </a:lnTo>
                  <a:lnTo>
                    <a:pt x="35648" y="94843"/>
                  </a:lnTo>
                  <a:lnTo>
                    <a:pt x="47815" y="94208"/>
                  </a:lnTo>
                  <a:lnTo>
                    <a:pt x="56261" y="93345"/>
                  </a:lnTo>
                  <a:close/>
                </a:path>
                <a:path w="845185" h="132079">
                  <a:moveTo>
                    <a:pt x="81915" y="2667"/>
                  </a:moveTo>
                  <a:lnTo>
                    <a:pt x="64897" y="2667"/>
                  </a:lnTo>
                  <a:lnTo>
                    <a:pt x="64897" y="44831"/>
                  </a:lnTo>
                  <a:lnTo>
                    <a:pt x="39751" y="44831"/>
                  </a:lnTo>
                  <a:lnTo>
                    <a:pt x="39751" y="59309"/>
                  </a:lnTo>
                  <a:lnTo>
                    <a:pt x="64897" y="59309"/>
                  </a:lnTo>
                  <a:lnTo>
                    <a:pt x="64897" y="128143"/>
                  </a:lnTo>
                  <a:lnTo>
                    <a:pt x="81915" y="128143"/>
                  </a:lnTo>
                  <a:lnTo>
                    <a:pt x="81915" y="2667"/>
                  </a:lnTo>
                  <a:close/>
                </a:path>
                <a:path w="845185" h="132079">
                  <a:moveTo>
                    <a:pt x="108966" y="0"/>
                  </a:moveTo>
                  <a:lnTo>
                    <a:pt x="91821" y="0"/>
                  </a:lnTo>
                  <a:lnTo>
                    <a:pt x="91821" y="132080"/>
                  </a:lnTo>
                  <a:lnTo>
                    <a:pt x="108966" y="132080"/>
                  </a:lnTo>
                  <a:lnTo>
                    <a:pt x="108966" y="0"/>
                  </a:lnTo>
                  <a:close/>
                </a:path>
                <a:path w="845185" h="132079">
                  <a:moveTo>
                    <a:pt x="203962" y="54102"/>
                  </a:moveTo>
                  <a:lnTo>
                    <a:pt x="203352" y="44005"/>
                  </a:lnTo>
                  <a:lnTo>
                    <a:pt x="201587" y="35166"/>
                  </a:lnTo>
                  <a:lnTo>
                    <a:pt x="198653" y="27368"/>
                  </a:lnTo>
                  <a:lnTo>
                    <a:pt x="195961" y="22987"/>
                  </a:lnTo>
                  <a:lnTo>
                    <a:pt x="194564" y="20701"/>
                  </a:lnTo>
                  <a:lnTo>
                    <a:pt x="189407" y="15303"/>
                  </a:lnTo>
                  <a:lnTo>
                    <a:pt x="187261" y="13919"/>
                  </a:lnTo>
                  <a:lnTo>
                    <a:pt x="187261" y="64135"/>
                  </a:lnTo>
                  <a:lnTo>
                    <a:pt x="185547" y="71501"/>
                  </a:lnTo>
                  <a:lnTo>
                    <a:pt x="182118" y="77089"/>
                  </a:lnTo>
                  <a:lnTo>
                    <a:pt x="178562" y="82677"/>
                  </a:lnTo>
                  <a:lnTo>
                    <a:pt x="174371" y="85471"/>
                  </a:lnTo>
                  <a:lnTo>
                    <a:pt x="164338" y="85471"/>
                  </a:lnTo>
                  <a:lnTo>
                    <a:pt x="160020" y="82677"/>
                  </a:lnTo>
                  <a:lnTo>
                    <a:pt x="156591" y="76962"/>
                  </a:lnTo>
                  <a:lnTo>
                    <a:pt x="153035" y="71374"/>
                  </a:lnTo>
                  <a:lnTo>
                    <a:pt x="151460" y="64135"/>
                  </a:lnTo>
                  <a:lnTo>
                    <a:pt x="151498" y="44005"/>
                  </a:lnTo>
                  <a:lnTo>
                    <a:pt x="153035" y="36957"/>
                  </a:lnTo>
                  <a:lnTo>
                    <a:pt x="156464" y="31369"/>
                  </a:lnTo>
                  <a:lnTo>
                    <a:pt x="159766" y="25781"/>
                  </a:lnTo>
                  <a:lnTo>
                    <a:pt x="164084" y="22987"/>
                  </a:lnTo>
                  <a:lnTo>
                    <a:pt x="174625" y="22987"/>
                  </a:lnTo>
                  <a:lnTo>
                    <a:pt x="178943" y="25781"/>
                  </a:lnTo>
                  <a:lnTo>
                    <a:pt x="185547" y="36957"/>
                  </a:lnTo>
                  <a:lnTo>
                    <a:pt x="187185" y="44005"/>
                  </a:lnTo>
                  <a:lnTo>
                    <a:pt x="187261" y="64135"/>
                  </a:lnTo>
                  <a:lnTo>
                    <a:pt x="187261" y="13919"/>
                  </a:lnTo>
                  <a:lnTo>
                    <a:pt x="183451" y="11442"/>
                  </a:lnTo>
                  <a:lnTo>
                    <a:pt x="176771" y="9144"/>
                  </a:lnTo>
                  <a:lnTo>
                    <a:pt x="169291" y="8382"/>
                  </a:lnTo>
                  <a:lnTo>
                    <a:pt x="161772" y="9156"/>
                  </a:lnTo>
                  <a:lnTo>
                    <a:pt x="135191" y="44005"/>
                  </a:lnTo>
                  <a:lnTo>
                    <a:pt x="134620" y="54102"/>
                  </a:lnTo>
                  <a:lnTo>
                    <a:pt x="135229" y="64135"/>
                  </a:lnTo>
                  <a:lnTo>
                    <a:pt x="155181" y="96837"/>
                  </a:lnTo>
                  <a:lnTo>
                    <a:pt x="169291" y="99949"/>
                  </a:lnTo>
                  <a:lnTo>
                    <a:pt x="176809" y="99174"/>
                  </a:lnTo>
                  <a:lnTo>
                    <a:pt x="183565" y="96824"/>
                  </a:lnTo>
                  <a:lnTo>
                    <a:pt x="189471" y="92989"/>
                  </a:lnTo>
                  <a:lnTo>
                    <a:pt x="194564" y="87630"/>
                  </a:lnTo>
                  <a:lnTo>
                    <a:pt x="195872" y="85471"/>
                  </a:lnTo>
                  <a:lnTo>
                    <a:pt x="198653" y="80899"/>
                  </a:lnTo>
                  <a:lnTo>
                    <a:pt x="201587" y="73063"/>
                  </a:lnTo>
                  <a:lnTo>
                    <a:pt x="203365" y="64135"/>
                  </a:lnTo>
                  <a:lnTo>
                    <a:pt x="203962" y="54102"/>
                  </a:lnTo>
                  <a:close/>
                </a:path>
                <a:path w="845185" h="132079">
                  <a:moveTo>
                    <a:pt x="240792" y="0"/>
                  </a:moveTo>
                  <a:lnTo>
                    <a:pt x="223901" y="0"/>
                  </a:lnTo>
                  <a:lnTo>
                    <a:pt x="223901" y="132080"/>
                  </a:lnTo>
                  <a:lnTo>
                    <a:pt x="240792" y="132080"/>
                  </a:lnTo>
                  <a:lnTo>
                    <a:pt x="240792" y="0"/>
                  </a:lnTo>
                  <a:close/>
                </a:path>
                <a:path w="845185" h="132079">
                  <a:moveTo>
                    <a:pt x="345186" y="93091"/>
                  </a:moveTo>
                  <a:lnTo>
                    <a:pt x="344309" y="80899"/>
                  </a:lnTo>
                  <a:lnTo>
                    <a:pt x="344170" y="78867"/>
                  </a:lnTo>
                  <a:lnTo>
                    <a:pt x="335559" y="79781"/>
                  </a:lnTo>
                  <a:lnTo>
                    <a:pt x="324624" y="80416"/>
                  </a:lnTo>
                  <a:lnTo>
                    <a:pt x="311315" y="80784"/>
                  </a:lnTo>
                  <a:lnTo>
                    <a:pt x="295656" y="80899"/>
                  </a:lnTo>
                  <a:lnTo>
                    <a:pt x="288798" y="80899"/>
                  </a:lnTo>
                  <a:lnTo>
                    <a:pt x="288798" y="57658"/>
                  </a:lnTo>
                  <a:lnTo>
                    <a:pt x="327406" y="57658"/>
                  </a:lnTo>
                  <a:lnTo>
                    <a:pt x="327406" y="43307"/>
                  </a:lnTo>
                  <a:lnTo>
                    <a:pt x="288798" y="43307"/>
                  </a:lnTo>
                  <a:lnTo>
                    <a:pt x="288798" y="25908"/>
                  </a:lnTo>
                  <a:lnTo>
                    <a:pt x="338074" y="25908"/>
                  </a:lnTo>
                  <a:lnTo>
                    <a:pt x="338074" y="11430"/>
                  </a:lnTo>
                  <a:lnTo>
                    <a:pt x="272034" y="11430"/>
                  </a:lnTo>
                  <a:lnTo>
                    <a:pt x="272034" y="95250"/>
                  </a:lnTo>
                  <a:lnTo>
                    <a:pt x="311746" y="95046"/>
                  </a:lnTo>
                  <a:lnTo>
                    <a:pt x="325462" y="94691"/>
                  </a:lnTo>
                  <a:lnTo>
                    <a:pt x="331851" y="94322"/>
                  </a:lnTo>
                  <a:lnTo>
                    <a:pt x="338416" y="93789"/>
                  </a:lnTo>
                  <a:lnTo>
                    <a:pt x="345186" y="93091"/>
                  </a:lnTo>
                  <a:close/>
                </a:path>
                <a:path w="845185" h="132079">
                  <a:moveTo>
                    <a:pt x="378714" y="0"/>
                  </a:moveTo>
                  <a:lnTo>
                    <a:pt x="361823" y="0"/>
                  </a:lnTo>
                  <a:lnTo>
                    <a:pt x="361823" y="47879"/>
                  </a:lnTo>
                  <a:lnTo>
                    <a:pt x="337820" y="47879"/>
                  </a:lnTo>
                  <a:lnTo>
                    <a:pt x="337820" y="62357"/>
                  </a:lnTo>
                  <a:lnTo>
                    <a:pt x="361823" y="62357"/>
                  </a:lnTo>
                  <a:lnTo>
                    <a:pt x="361823" y="132080"/>
                  </a:lnTo>
                  <a:lnTo>
                    <a:pt x="378714" y="132080"/>
                  </a:lnTo>
                  <a:lnTo>
                    <a:pt x="378714" y="0"/>
                  </a:lnTo>
                  <a:close/>
                </a:path>
                <a:path w="845185" h="132079">
                  <a:moveTo>
                    <a:pt x="480314" y="41402"/>
                  </a:moveTo>
                  <a:lnTo>
                    <a:pt x="479666" y="34340"/>
                  </a:lnTo>
                  <a:lnTo>
                    <a:pt x="477723" y="27940"/>
                  </a:lnTo>
                  <a:lnTo>
                    <a:pt x="474675" y="22606"/>
                  </a:lnTo>
                  <a:lnTo>
                    <a:pt x="474522" y="22339"/>
                  </a:lnTo>
                  <a:lnTo>
                    <a:pt x="470027" y="17399"/>
                  </a:lnTo>
                  <a:lnTo>
                    <a:pt x="464540" y="13335"/>
                  </a:lnTo>
                  <a:lnTo>
                    <a:pt x="462737" y="12484"/>
                  </a:lnTo>
                  <a:lnTo>
                    <a:pt x="462737" y="46863"/>
                  </a:lnTo>
                  <a:lnTo>
                    <a:pt x="461010" y="51181"/>
                  </a:lnTo>
                  <a:lnTo>
                    <a:pt x="453898" y="58293"/>
                  </a:lnTo>
                  <a:lnTo>
                    <a:pt x="449326" y="60198"/>
                  </a:lnTo>
                  <a:lnTo>
                    <a:pt x="437896" y="60198"/>
                  </a:lnTo>
                  <a:lnTo>
                    <a:pt x="433324" y="58420"/>
                  </a:lnTo>
                  <a:lnTo>
                    <a:pt x="429615" y="54724"/>
                  </a:lnTo>
                  <a:lnTo>
                    <a:pt x="426085" y="51308"/>
                  </a:lnTo>
                  <a:lnTo>
                    <a:pt x="424307" y="46863"/>
                  </a:lnTo>
                  <a:lnTo>
                    <a:pt x="424307" y="35941"/>
                  </a:lnTo>
                  <a:lnTo>
                    <a:pt x="426085" y="31496"/>
                  </a:lnTo>
                  <a:lnTo>
                    <a:pt x="429641" y="27940"/>
                  </a:lnTo>
                  <a:lnTo>
                    <a:pt x="433070" y="24384"/>
                  </a:lnTo>
                  <a:lnTo>
                    <a:pt x="437769" y="22606"/>
                  </a:lnTo>
                  <a:lnTo>
                    <a:pt x="449199" y="22606"/>
                  </a:lnTo>
                  <a:lnTo>
                    <a:pt x="462737" y="46863"/>
                  </a:lnTo>
                  <a:lnTo>
                    <a:pt x="462737" y="12484"/>
                  </a:lnTo>
                  <a:lnTo>
                    <a:pt x="458406" y="10439"/>
                  </a:lnTo>
                  <a:lnTo>
                    <a:pt x="451586" y="8712"/>
                  </a:lnTo>
                  <a:lnTo>
                    <a:pt x="444119" y="8128"/>
                  </a:lnTo>
                  <a:lnTo>
                    <a:pt x="436524" y="8712"/>
                  </a:lnTo>
                  <a:lnTo>
                    <a:pt x="407441" y="34340"/>
                  </a:lnTo>
                  <a:lnTo>
                    <a:pt x="406781" y="41402"/>
                  </a:lnTo>
                  <a:lnTo>
                    <a:pt x="407441" y="48463"/>
                  </a:lnTo>
                  <a:lnTo>
                    <a:pt x="435876" y="73977"/>
                  </a:lnTo>
                  <a:lnTo>
                    <a:pt x="443357" y="74549"/>
                  </a:lnTo>
                  <a:lnTo>
                    <a:pt x="450850" y="73977"/>
                  </a:lnTo>
                  <a:lnTo>
                    <a:pt x="474395" y="60198"/>
                  </a:lnTo>
                  <a:lnTo>
                    <a:pt x="477647" y="54724"/>
                  </a:lnTo>
                  <a:lnTo>
                    <a:pt x="479640" y="48412"/>
                  </a:lnTo>
                  <a:lnTo>
                    <a:pt x="480314" y="41402"/>
                  </a:lnTo>
                  <a:close/>
                </a:path>
                <a:path w="845185" h="132079">
                  <a:moveTo>
                    <a:pt x="492506" y="107950"/>
                  </a:moveTo>
                  <a:lnTo>
                    <a:pt x="491490" y="93726"/>
                  </a:lnTo>
                  <a:lnTo>
                    <a:pt x="473900" y="94640"/>
                  </a:lnTo>
                  <a:lnTo>
                    <a:pt x="452399" y="95275"/>
                  </a:lnTo>
                  <a:lnTo>
                    <a:pt x="426935" y="95643"/>
                  </a:lnTo>
                  <a:lnTo>
                    <a:pt x="397510" y="95758"/>
                  </a:lnTo>
                  <a:lnTo>
                    <a:pt x="399288" y="110236"/>
                  </a:lnTo>
                  <a:lnTo>
                    <a:pt x="423735" y="110096"/>
                  </a:lnTo>
                  <a:lnTo>
                    <a:pt x="447421" y="109664"/>
                  </a:lnTo>
                  <a:lnTo>
                    <a:pt x="470331" y="108953"/>
                  </a:lnTo>
                  <a:lnTo>
                    <a:pt x="492506" y="107950"/>
                  </a:lnTo>
                  <a:close/>
                </a:path>
                <a:path w="845185" h="132079">
                  <a:moveTo>
                    <a:pt x="514477" y="0"/>
                  </a:moveTo>
                  <a:lnTo>
                    <a:pt x="497459" y="0"/>
                  </a:lnTo>
                  <a:lnTo>
                    <a:pt x="497459" y="132080"/>
                  </a:lnTo>
                  <a:lnTo>
                    <a:pt x="514477" y="132080"/>
                  </a:lnTo>
                  <a:lnTo>
                    <a:pt x="514477" y="0"/>
                  </a:lnTo>
                  <a:close/>
                </a:path>
                <a:path w="845185" h="132079">
                  <a:moveTo>
                    <a:pt x="663194" y="86741"/>
                  </a:moveTo>
                  <a:lnTo>
                    <a:pt x="632968" y="53517"/>
                  </a:lnTo>
                  <a:lnTo>
                    <a:pt x="630428" y="25527"/>
                  </a:lnTo>
                  <a:lnTo>
                    <a:pt x="658495" y="25527"/>
                  </a:lnTo>
                  <a:lnTo>
                    <a:pt x="658495" y="11049"/>
                  </a:lnTo>
                  <a:lnTo>
                    <a:pt x="584835" y="11049"/>
                  </a:lnTo>
                  <a:lnTo>
                    <a:pt x="584835" y="25527"/>
                  </a:lnTo>
                  <a:lnTo>
                    <a:pt x="613410" y="25527"/>
                  </a:lnTo>
                  <a:lnTo>
                    <a:pt x="613410" y="39878"/>
                  </a:lnTo>
                  <a:lnTo>
                    <a:pt x="597738" y="76682"/>
                  </a:lnTo>
                  <a:lnTo>
                    <a:pt x="579882" y="90932"/>
                  </a:lnTo>
                  <a:lnTo>
                    <a:pt x="592455" y="101854"/>
                  </a:lnTo>
                  <a:lnTo>
                    <a:pt x="600456" y="95669"/>
                  </a:lnTo>
                  <a:lnTo>
                    <a:pt x="608076" y="87934"/>
                  </a:lnTo>
                  <a:lnTo>
                    <a:pt x="615315" y="78663"/>
                  </a:lnTo>
                  <a:lnTo>
                    <a:pt x="622173" y="67818"/>
                  </a:lnTo>
                  <a:lnTo>
                    <a:pt x="627811" y="76365"/>
                  </a:lnTo>
                  <a:lnTo>
                    <a:pt x="634631" y="84480"/>
                  </a:lnTo>
                  <a:lnTo>
                    <a:pt x="642620" y="92125"/>
                  </a:lnTo>
                  <a:lnTo>
                    <a:pt x="651764" y="99314"/>
                  </a:lnTo>
                  <a:lnTo>
                    <a:pt x="663194" y="86741"/>
                  </a:lnTo>
                  <a:close/>
                </a:path>
                <a:path w="845185" h="132079">
                  <a:moveTo>
                    <a:pt x="695706" y="0"/>
                  </a:moveTo>
                  <a:lnTo>
                    <a:pt x="678815" y="0"/>
                  </a:lnTo>
                  <a:lnTo>
                    <a:pt x="678815" y="44577"/>
                  </a:lnTo>
                  <a:lnTo>
                    <a:pt x="651510" y="44577"/>
                  </a:lnTo>
                  <a:lnTo>
                    <a:pt x="651510" y="58928"/>
                  </a:lnTo>
                  <a:lnTo>
                    <a:pt x="678815" y="58928"/>
                  </a:lnTo>
                  <a:lnTo>
                    <a:pt x="678815" y="132080"/>
                  </a:lnTo>
                  <a:lnTo>
                    <a:pt x="695706" y="132080"/>
                  </a:lnTo>
                  <a:lnTo>
                    <a:pt x="695706" y="0"/>
                  </a:lnTo>
                  <a:close/>
                </a:path>
                <a:path w="845185" h="132079">
                  <a:moveTo>
                    <a:pt x="798322" y="60452"/>
                  </a:moveTo>
                  <a:lnTo>
                    <a:pt x="791502" y="57785"/>
                  </a:lnTo>
                  <a:lnTo>
                    <a:pt x="785368" y="54533"/>
                  </a:lnTo>
                  <a:lnTo>
                    <a:pt x="779881" y="50685"/>
                  </a:lnTo>
                  <a:lnTo>
                    <a:pt x="778370" y="49276"/>
                  </a:lnTo>
                  <a:lnTo>
                    <a:pt x="775081" y="46228"/>
                  </a:lnTo>
                  <a:lnTo>
                    <a:pt x="769112" y="39878"/>
                  </a:lnTo>
                  <a:lnTo>
                    <a:pt x="766064" y="32766"/>
                  </a:lnTo>
                  <a:lnTo>
                    <a:pt x="766064" y="20193"/>
                  </a:lnTo>
                  <a:lnTo>
                    <a:pt x="792607" y="20193"/>
                  </a:lnTo>
                  <a:lnTo>
                    <a:pt x="792607" y="5842"/>
                  </a:lnTo>
                  <a:lnTo>
                    <a:pt x="721614" y="5842"/>
                  </a:lnTo>
                  <a:lnTo>
                    <a:pt x="721614" y="20193"/>
                  </a:lnTo>
                  <a:lnTo>
                    <a:pt x="748919" y="20193"/>
                  </a:lnTo>
                  <a:lnTo>
                    <a:pt x="748919" y="25527"/>
                  </a:lnTo>
                  <a:lnTo>
                    <a:pt x="728624" y="59131"/>
                  </a:lnTo>
                  <a:lnTo>
                    <a:pt x="715899" y="65913"/>
                  </a:lnTo>
                  <a:lnTo>
                    <a:pt x="728091" y="77978"/>
                  </a:lnTo>
                  <a:lnTo>
                    <a:pt x="733552" y="75311"/>
                  </a:lnTo>
                  <a:lnTo>
                    <a:pt x="739267" y="71120"/>
                  </a:lnTo>
                  <a:lnTo>
                    <a:pt x="745236" y="65405"/>
                  </a:lnTo>
                  <a:lnTo>
                    <a:pt x="751332" y="59690"/>
                  </a:lnTo>
                  <a:lnTo>
                    <a:pt x="755650" y="54356"/>
                  </a:lnTo>
                  <a:lnTo>
                    <a:pt x="758063" y="49276"/>
                  </a:lnTo>
                  <a:lnTo>
                    <a:pt x="763549" y="56210"/>
                  </a:lnTo>
                  <a:lnTo>
                    <a:pt x="770293" y="62534"/>
                  </a:lnTo>
                  <a:lnTo>
                    <a:pt x="778256" y="68262"/>
                  </a:lnTo>
                  <a:lnTo>
                    <a:pt x="787400" y="73406"/>
                  </a:lnTo>
                  <a:lnTo>
                    <a:pt x="798322" y="60452"/>
                  </a:lnTo>
                  <a:close/>
                </a:path>
                <a:path w="845185" h="132079">
                  <a:moveTo>
                    <a:pt x="826643" y="97155"/>
                  </a:moveTo>
                  <a:lnTo>
                    <a:pt x="824357" y="93345"/>
                  </a:lnTo>
                  <a:lnTo>
                    <a:pt x="822833" y="90805"/>
                  </a:lnTo>
                  <a:lnTo>
                    <a:pt x="815086" y="86106"/>
                  </a:lnTo>
                  <a:lnTo>
                    <a:pt x="808990" y="83172"/>
                  </a:lnTo>
                  <a:lnTo>
                    <a:pt x="808990" y="105156"/>
                  </a:lnTo>
                  <a:lnTo>
                    <a:pt x="807339" y="110426"/>
                  </a:lnTo>
                  <a:lnTo>
                    <a:pt x="802411" y="114198"/>
                  </a:lnTo>
                  <a:lnTo>
                    <a:pt x="794194" y="116471"/>
                  </a:lnTo>
                  <a:lnTo>
                    <a:pt x="782701" y="117221"/>
                  </a:lnTo>
                  <a:lnTo>
                    <a:pt x="771194" y="116471"/>
                  </a:lnTo>
                  <a:lnTo>
                    <a:pt x="762977" y="114198"/>
                  </a:lnTo>
                  <a:lnTo>
                    <a:pt x="758050" y="110426"/>
                  </a:lnTo>
                  <a:lnTo>
                    <a:pt x="756412" y="105156"/>
                  </a:lnTo>
                  <a:lnTo>
                    <a:pt x="758050" y="99999"/>
                  </a:lnTo>
                  <a:lnTo>
                    <a:pt x="762977" y="96304"/>
                  </a:lnTo>
                  <a:lnTo>
                    <a:pt x="771194" y="94094"/>
                  </a:lnTo>
                  <a:lnTo>
                    <a:pt x="782701" y="93345"/>
                  </a:lnTo>
                  <a:lnTo>
                    <a:pt x="794194" y="94094"/>
                  </a:lnTo>
                  <a:lnTo>
                    <a:pt x="802411" y="96304"/>
                  </a:lnTo>
                  <a:lnTo>
                    <a:pt x="807339" y="99999"/>
                  </a:lnTo>
                  <a:lnTo>
                    <a:pt x="808990" y="105156"/>
                  </a:lnTo>
                  <a:lnTo>
                    <a:pt x="808990" y="83172"/>
                  </a:lnTo>
                  <a:lnTo>
                    <a:pt x="808697" y="83019"/>
                  </a:lnTo>
                  <a:lnTo>
                    <a:pt x="801179" y="80797"/>
                  </a:lnTo>
                  <a:lnTo>
                    <a:pt x="792505" y="79451"/>
                  </a:lnTo>
                  <a:lnTo>
                    <a:pt x="782701" y="78994"/>
                  </a:lnTo>
                  <a:lnTo>
                    <a:pt x="772883" y="79451"/>
                  </a:lnTo>
                  <a:lnTo>
                    <a:pt x="738708" y="97155"/>
                  </a:lnTo>
                  <a:lnTo>
                    <a:pt x="738708" y="113157"/>
                  </a:lnTo>
                  <a:lnTo>
                    <a:pt x="772782" y="131000"/>
                  </a:lnTo>
                  <a:lnTo>
                    <a:pt x="782701" y="131445"/>
                  </a:lnTo>
                  <a:lnTo>
                    <a:pt x="792594" y="131000"/>
                  </a:lnTo>
                  <a:lnTo>
                    <a:pt x="824204" y="117221"/>
                  </a:lnTo>
                  <a:lnTo>
                    <a:pt x="826643" y="113157"/>
                  </a:lnTo>
                  <a:lnTo>
                    <a:pt x="826643" y="97155"/>
                  </a:lnTo>
                  <a:close/>
                </a:path>
                <a:path w="845185" h="132079">
                  <a:moveTo>
                    <a:pt x="844677" y="32385"/>
                  </a:moveTo>
                  <a:lnTo>
                    <a:pt x="824611" y="32385"/>
                  </a:lnTo>
                  <a:lnTo>
                    <a:pt x="824611" y="0"/>
                  </a:lnTo>
                  <a:lnTo>
                    <a:pt x="807339" y="0"/>
                  </a:lnTo>
                  <a:lnTo>
                    <a:pt x="807339" y="77089"/>
                  </a:lnTo>
                  <a:lnTo>
                    <a:pt x="824611" y="77089"/>
                  </a:lnTo>
                  <a:lnTo>
                    <a:pt x="824611" y="46736"/>
                  </a:lnTo>
                  <a:lnTo>
                    <a:pt x="844677" y="46736"/>
                  </a:lnTo>
                  <a:lnTo>
                    <a:pt x="844677" y="32385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5" name="object 75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5750686" y="4875403"/>
              <a:ext cx="113918" cy="132080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5920232" y="4875403"/>
              <a:ext cx="249173" cy="132080"/>
            </a:xfrm>
            <a:prstGeom prst="rect">
              <a:avLst/>
            </a:prstGeom>
          </p:spPr>
        </p:pic>
        <p:sp>
          <p:nvSpPr>
            <p:cNvPr id="77" name="object 77"/>
            <p:cNvSpPr/>
            <p:nvPr/>
          </p:nvSpPr>
          <p:spPr>
            <a:xfrm>
              <a:off x="928115" y="5346191"/>
              <a:ext cx="8049895" cy="1153795"/>
            </a:xfrm>
            <a:custGeom>
              <a:avLst/>
              <a:gdLst/>
              <a:ahLst/>
              <a:cxnLst/>
              <a:rect l="l" t="t" r="r" b="b"/>
              <a:pathLst>
                <a:path w="8049895" h="1153795">
                  <a:moveTo>
                    <a:pt x="8049768" y="0"/>
                  </a:moveTo>
                  <a:lnTo>
                    <a:pt x="0" y="0"/>
                  </a:lnTo>
                  <a:lnTo>
                    <a:pt x="0" y="1153668"/>
                  </a:lnTo>
                  <a:lnTo>
                    <a:pt x="8049768" y="1153668"/>
                  </a:lnTo>
                  <a:lnTo>
                    <a:pt x="8049768" y="0"/>
                  </a:lnTo>
                  <a:close/>
                </a:path>
              </a:pathLst>
            </a:custGeom>
            <a:solidFill>
              <a:srgbClr val="279399">
                <a:alpha val="5882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" name="object 78"/>
            <p:cNvSpPr/>
            <p:nvPr/>
          </p:nvSpPr>
          <p:spPr>
            <a:xfrm>
              <a:off x="1574037" y="5565266"/>
              <a:ext cx="285115" cy="155575"/>
            </a:xfrm>
            <a:custGeom>
              <a:avLst/>
              <a:gdLst/>
              <a:ahLst/>
              <a:cxnLst/>
              <a:rect l="l" t="t" r="r" b="b"/>
              <a:pathLst>
                <a:path w="285114" h="155575">
                  <a:moveTo>
                    <a:pt x="122936" y="92240"/>
                  </a:moveTo>
                  <a:lnTo>
                    <a:pt x="21081" y="92240"/>
                  </a:lnTo>
                  <a:lnTo>
                    <a:pt x="21081" y="107988"/>
                  </a:lnTo>
                  <a:lnTo>
                    <a:pt x="102743" y="107988"/>
                  </a:lnTo>
                  <a:lnTo>
                    <a:pt x="102743" y="115468"/>
                  </a:lnTo>
                  <a:lnTo>
                    <a:pt x="21081" y="115468"/>
                  </a:lnTo>
                  <a:lnTo>
                    <a:pt x="21081" y="153797"/>
                  </a:lnTo>
                  <a:lnTo>
                    <a:pt x="126111" y="153797"/>
                  </a:lnTo>
                  <a:lnTo>
                    <a:pt x="126111" y="137972"/>
                  </a:lnTo>
                  <a:lnTo>
                    <a:pt x="41148" y="137972"/>
                  </a:lnTo>
                  <a:lnTo>
                    <a:pt x="41148" y="130251"/>
                  </a:lnTo>
                  <a:lnTo>
                    <a:pt x="122936" y="130251"/>
                  </a:lnTo>
                  <a:lnTo>
                    <a:pt x="122936" y="92240"/>
                  </a:lnTo>
                  <a:close/>
                </a:path>
                <a:path w="285114" h="155575">
                  <a:moveTo>
                    <a:pt x="143891" y="68211"/>
                  </a:moveTo>
                  <a:lnTo>
                    <a:pt x="0" y="68211"/>
                  </a:lnTo>
                  <a:lnTo>
                    <a:pt x="0" y="84531"/>
                  </a:lnTo>
                  <a:lnTo>
                    <a:pt x="143891" y="84531"/>
                  </a:lnTo>
                  <a:lnTo>
                    <a:pt x="143891" y="68211"/>
                  </a:lnTo>
                  <a:close/>
                </a:path>
                <a:path w="285114" h="155575">
                  <a:moveTo>
                    <a:pt x="187960" y="11176"/>
                  </a:moveTo>
                  <a:lnTo>
                    <a:pt x="168020" y="11176"/>
                  </a:lnTo>
                  <a:lnTo>
                    <a:pt x="168020" y="109359"/>
                  </a:lnTo>
                  <a:lnTo>
                    <a:pt x="202945" y="109601"/>
                  </a:lnTo>
                  <a:lnTo>
                    <a:pt x="219827" y="109329"/>
                  </a:lnTo>
                  <a:lnTo>
                    <a:pt x="234267" y="108515"/>
                  </a:lnTo>
                  <a:lnTo>
                    <a:pt x="246254" y="107157"/>
                  </a:lnTo>
                  <a:lnTo>
                    <a:pt x="255778" y="105257"/>
                  </a:lnTo>
                  <a:lnTo>
                    <a:pt x="254060" y="92405"/>
                  </a:lnTo>
                  <a:lnTo>
                    <a:pt x="187960" y="92405"/>
                  </a:lnTo>
                  <a:lnTo>
                    <a:pt x="187960" y="11176"/>
                  </a:lnTo>
                  <a:close/>
                </a:path>
                <a:path w="285114" h="155575">
                  <a:moveTo>
                    <a:pt x="253619" y="89103"/>
                  </a:moveTo>
                  <a:lnTo>
                    <a:pt x="213804" y="92262"/>
                  </a:lnTo>
                  <a:lnTo>
                    <a:pt x="187960" y="92405"/>
                  </a:lnTo>
                  <a:lnTo>
                    <a:pt x="254060" y="92405"/>
                  </a:lnTo>
                  <a:lnTo>
                    <a:pt x="253619" y="89103"/>
                  </a:lnTo>
                  <a:close/>
                </a:path>
                <a:path w="285114" h="155575">
                  <a:moveTo>
                    <a:pt x="121157" y="1143"/>
                  </a:moveTo>
                  <a:lnTo>
                    <a:pt x="22733" y="1143"/>
                  </a:lnTo>
                  <a:lnTo>
                    <a:pt x="22733" y="60972"/>
                  </a:lnTo>
                  <a:lnTo>
                    <a:pt x="124587" y="60972"/>
                  </a:lnTo>
                  <a:lnTo>
                    <a:pt x="124587" y="45148"/>
                  </a:lnTo>
                  <a:lnTo>
                    <a:pt x="42925" y="45148"/>
                  </a:lnTo>
                  <a:lnTo>
                    <a:pt x="42925" y="38074"/>
                  </a:lnTo>
                  <a:lnTo>
                    <a:pt x="116839" y="38074"/>
                  </a:lnTo>
                  <a:lnTo>
                    <a:pt x="116839" y="23926"/>
                  </a:lnTo>
                  <a:lnTo>
                    <a:pt x="42925" y="23926"/>
                  </a:lnTo>
                  <a:lnTo>
                    <a:pt x="42925" y="17018"/>
                  </a:lnTo>
                  <a:lnTo>
                    <a:pt x="121157" y="17018"/>
                  </a:lnTo>
                  <a:lnTo>
                    <a:pt x="121157" y="1143"/>
                  </a:lnTo>
                  <a:close/>
                </a:path>
                <a:path w="285114" h="155575">
                  <a:moveTo>
                    <a:pt x="284861" y="0"/>
                  </a:moveTo>
                  <a:lnTo>
                    <a:pt x="265049" y="0"/>
                  </a:lnTo>
                  <a:lnTo>
                    <a:pt x="265049" y="155092"/>
                  </a:lnTo>
                  <a:lnTo>
                    <a:pt x="284861" y="155092"/>
                  </a:lnTo>
                  <a:lnTo>
                    <a:pt x="284861" y="0"/>
                  </a:lnTo>
                  <a:close/>
                </a:path>
              </a:pathLst>
            </a:custGeom>
            <a:solidFill>
              <a:srgbClr val="2793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9" name="object 79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1937130" y="5563361"/>
              <a:ext cx="1638427" cy="169367"/>
            </a:xfrm>
            <a:prstGeom prst="rect">
              <a:avLst/>
            </a:prstGeom>
          </p:spPr>
        </p:pic>
        <p:sp>
          <p:nvSpPr>
            <p:cNvPr id="80" name="object 80"/>
            <p:cNvSpPr/>
            <p:nvPr/>
          </p:nvSpPr>
          <p:spPr>
            <a:xfrm>
              <a:off x="3654298" y="5565266"/>
              <a:ext cx="1191260" cy="155575"/>
            </a:xfrm>
            <a:custGeom>
              <a:avLst/>
              <a:gdLst/>
              <a:ahLst/>
              <a:cxnLst/>
              <a:rect l="l" t="t" r="r" b="b"/>
              <a:pathLst>
                <a:path w="1191260" h="155575">
                  <a:moveTo>
                    <a:pt x="122809" y="100926"/>
                  </a:moveTo>
                  <a:lnTo>
                    <a:pt x="19177" y="100926"/>
                  </a:lnTo>
                  <a:lnTo>
                    <a:pt x="19177" y="118033"/>
                  </a:lnTo>
                  <a:lnTo>
                    <a:pt x="102616" y="118033"/>
                  </a:lnTo>
                  <a:lnTo>
                    <a:pt x="102616" y="155092"/>
                  </a:lnTo>
                  <a:lnTo>
                    <a:pt x="122809" y="155092"/>
                  </a:lnTo>
                  <a:lnTo>
                    <a:pt x="122809" y="100926"/>
                  </a:lnTo>
                  <a:close/>
                </a:path>
                <a:path w="1191260" h="155575">
                  <a:moveTo>
                    <a:pt x="143891" y="71831"/>
                  </a:moveTo>
                  <a:lnTo>
                    <a:pt x="82042" y="71831"/>
                  </a:lnTo>
                  <a:lnTo>
                    <a:pt x="82042" y="56883"/>
                  </a:lnTo>
                  <a:lnTo>
                    <a:pt x="124079" y="56883"/>
                  </a:lnTo>
                  <a:lnTo>
                    <a:pt x="124079" y="39928"/>
                  </a:lnTo>
                  <a:lnTo>
                    <a:pt x="42164" y="39928"/>
                  </a:lnTo>
                  <a:lnTo>
                    <a:pt x="42164" y="20828"/>
                  </a:lnTo>
                  <a:lnTo>
                    <a:pt x="122555" y="20828"/>
                  </a:lnTo>
                  <a:lnTo>
                    <a:pt x="122555" y="3810"/>
                  </a:lnTo>
                  <a:lnTo>
                    <a:pt x="21717" y="3810"/>
                  </a:lnTo>
                  <a:lnTo>
                    <a:pt x="21717" y="56883"/>
                  </a:lnTo>
                  <a:lnTo>
                    <a:pt x="61976" y="56883"/>
                  </a:lnTo>
                  <a:lnTo>
                    <a:pt x="61976" y="71831"/>
                  </a:lnTo>
                  <a:lnTo>
                    <a:pt x="0" y="71831"/>
                  </a:lnTo>
                  <a:lnTo>
                    <a:pt x="0" y="88950"/>
                  </a:lnTo>
                  <a:lnTo>
                    <a:pt x="143891" y="88950"/>
                  </a:lnTo>
                  <a:lnTo>
                    <a:pt x="143891" y="71831"/>
                  </a:lnTo>
                  <a:close/>
                </a:path>
                <a:path w="1191260" h="155575">
                  <a:moveTo>
                    <a:pt x="252349" y="101968"/>
                  </a:moveTo>
                  <a:lnTo>
                    <a:pt x="220573" y="71018"/>
                  </a:lnTo>
                  <a:lnTo>
                    <a:pt x="213995" y="30035"/>
                  </a:lnTo>
                  <a:lnTo>
                    <a:pt x="246888" y="30035"/>
                  </a:lnTo>
                  <a:lnTo>
                    <a:pt x="246888" y="13081"/>
                  </a:lnTo>
                  <a:lnTo>
                    <a:pt x="160274" y="13081"/>
                  </a:lnTo>
                  <a:lnTo>
                    <a:pt x="160274" y="30035"/>
                  </a:lnTo>
                  <a:lnTo>
                    <a:pt x="193929" y="30035"/>
                  </a:lnTo>
                  <a:lnTo>
                    <a:pt x="193929" y="46990"/>
                  </a:lnTo>
                  <a:lnTo>
                    <a:pt x="175463" y="90119"/>
                  </a:lnTo>
                  <a:lnTo>
                    <a:pt x="154559" y="106870"/>
                  </a:lnTo>
                  <a:lnTo>
                    <a:pt x="169418" y="119722"/>
                  </a:lnTo>
                  <a:lnTo>
                    <a:pt x="196951" y="91186"/>
                  </a:lnTo>
                  <a:lnTo>
                    <a:pt x="204089" y="79705"/>
                  </a:lnTo>
                  <a:lnTo>
                    <a:pt x="210197" y="89382"/>
                  </a:lnTo>
                  <a:lnTo>
                    <a:pt x="218071" y="98780"/>
                  </a:lnTo>
                  <a:lnTo>
                    <a:pt x="227672" y="107899"/>
                  </a:lnTo>
                  <a:lnTo>
                    <a:pt x="239014" y="116751"/>
                  </a:lnTo>
                  <a:lnTo>
                    <a:pt x="252349" y="101968"/>
                  </a:lnTo>
                  <a:close/>
                </a:path>
                <a:path w="1191260" h="155575">
                  <a:moveTo>
                    <a:pt x="306197" y="59613"/>
                  </a:moveTo>
                  <a:lnTo>
                    <a:pt x="281940" y="59613"/>
                  </a:lnTo>
                  <a:lnTo>
                    <a:pt x="281940" y="0"/>
                  </a:lnTo>
                  <a:lnTo>
                    <a:pt x="261874" y="0"/>
                  </a:lnTo>
                  <a:lnTo>
                    <a:pt x="261874" y="155092"/>
                  </a:lnTo>
                  <a:lnTo>
                    <a:pt x="281940" y="155092"/>
                  </a:lnTo>
                  <a:lnTo>
                    <a:pt x="281940" y="76568"/>
                  </a:lnTo>
                  <a:lnTo>
                    <a:pt x="306197" y="76568"/>
                  </a:lnTo>
                  <a:lnTo>
                    <a:pt x="306197" y="59613"/>
                  </a:lnTo>
                  <a:close/>
                </a:path>
                <a:path w="1191260" h="155575">
                  <a:moveTo>
                    <a:pt x="409194" y="72313"/>
                  </a:moveTo>
                  <a:lnTo>
                    <a:pt x="401116" y="69253"/>
                  </a:lnTo>
                  <a:lnTo>
                    <a:pt x="393852" y="65468"/>
                  </a:lnTo>
                  <a:lnTo>
                    <a:pt x="387400" y="60934"/>
                  </a:lnTo>
                  <a:lnTo>
                    <a:pt x="385648" y="59296"/>
                  </a:lnTo>
                  <a:lnTo>
                    <a:pt x="381762" y="55676"/>
                  </a:lnTo>
                  <a:lnTo>
                    <a:pt x="371221" y="23444"/>
                  </a:lnTo>
                  <a:lnTo>
                    <a:pt x="402336" y="23444"/>
                  </a:lnTo>
                  <a:lnTo>
                    <a:pt x="402336" y="6604"/>
                  </a:lnTo>
                  <a:lnTo>
                    <a:pt x="319151" y="6604"/>
                  </a:lnTo>
                  <a:lnTo>
                    <a:pt x="319151" y="23444"/>
                  </a:lnTo>
                  <a:lnTo>
                    <a:pt x="351028" y="23444"/>
                  </a:lnTo>
                  <a:lnTo>
                    <a:pt x="351028" y="31318"/>
                  </a:lnTo>
                  <a:lnTo>
                    <a:pt x="327367" y="70726"/>
                  </a:lnTo>
                  <a:lnTo>
                    <a:pt x="312420" y="78740"/>
                  </a:lnTo>
                  <a:lnTo>
                    <a:pt x="326644" y="92887"/>
                  </a:lnTo>
                  <a:lnTo>
                    <a:pt x="359029" y="64922"/>
                  </a:lnTo>
                  <a:lnTo>
                    <a:pt x="361696" y="59296"/>
                  </a:lnTo>
                  <a:lnTo>
                    <a:pt x="368287" y="67462"/>
                  </a:lnTo>
                  <a:lnTo>
                    <a:pt x="376250" y="74904"/>
                  </a:lnTo>
                  <a:lnTo>
                    <a:pt x="385572" y="81648"/>
                  </a:lnTo>
                  <a:lnTo>
                    <a:pt x="396240" y="87655"/>
                  </a:lnTo>
                  <a:lnTo>
                    <a:pt x="409194" y="72313"/>
                  </a:lnTo>
                  <a:close/>
                </a:path>
                <a:path w="1191260" h="155575">
                  <a:moveTo>
                    <a:pt x="446659" y="96659"/>
                  </a:moveTo>
                  <a:lnTo>
                    <a:pt x="343281" y="96659"/>
                  </a:lnTo>
                  <a:lnTo>
                    <a:pt x="343281" y="113614"/>
                  </a:lnTo>
                  <a:lnTo>
                    <a:pt x="426593" y="113614"/>
                  </a:lnTo>
                  <a:lnTo>
                    <a:pt x="426593" y="155092"/>
                  </a:lnTo>
                  <a:lnTo>
                    <a:pt x="446659" y="155092"/>
                  </a:lnTo>
                  <a:lnTo>
                    <a:pt x="446659" y="96659"/>
                  </a:lnTo>
                  <a:close/>
                </a:path>
                <a:path w="1191260" h="155575">
                  <a:moveTo>
                    <a:pt x="446659" y="0"/>
                  </a:moveTo>
                  <a:lnTo>
                    <a:pt x="426847" y="0"/>
                  </a:lnTo>
                  <a:lnTo>
                    <a:pt x="426847" y="35902"/>
                  </a:lnTo>
                  <a:lnTo>
                    <a:pt x="397256" y="35902"/>
                  </a:lnTo>
                  <a:lnTo>
                    <a:pt x="397256" y="52222"/>
                  </a:lnTo>
                  <a:lnTo>
                    <a:pt x="426847" y="52222"/>
                  </a:lnTo>
                  <a:lnTo>
                    <a:pt x="426847" y="90068"/>
                  </a:lnTo>
                  <a:lnTo>
                    <a:pt x="446659" y="90068"/>
                  </a:lnTo>
                  <a:lnTo>
                    <a:pt x="446659" y="0"/>
                  </a:lnTo>
                  <a:close/>
                </a:path>
                <a:path w="1191260" h="155575">
                  <a:moveTo>
                    <a:pt x="610489" y="13716"/>
                  </a:moveTo>
                  <a:lnTo>
                    <a:pt x="534543" y="13716"/>
                  </a:lnTo>
                  <a:lnTo>
                    <a:pt x="534543" y="30683"/>
                  </a:lnTo>
                  <a:lnTo>
                    <a:pt x="589153" y="30683"/>
                  </a:lnTo>
                  <a:lnTo>
                    <a:pt x="586193" y="42862"/>
                  </a:lnTo>
                  <a:lnTo>
                    <a:pt x="566928" y="76492"/>
                  </a:lnTo>
                  <a:lnTo>
                    <a:pt x="536613" y="101269"/>
                  </a:lnTo>
                  <a:lnTo>
                    <a:pt x="525145" y="106553"/>
                  </a:lnTo>
                  <a:lnTo>
                    <a:pt x="540639" y="121170"/>
                  </a:lnTo>
                  <a:lnTo>
                    <a:pt x="581761" y="88430"/>
                  </a:lnTo>
                  <a:lnTo>
                    <a:pt x="605536" y="45643"/>
                  </a:lnTo>
                  <a:lnTo>
                    <a:pt x="609104" y="29997"/>
                  </a:lnTo>
                  <a:lnTo>
                    <a:pt x="610489" y="13716"/>
                  </a:lnTo>
                  <a:close/>
                </a:path>
                <a:path w="1191260" h="155575">
                  <a:moveTo>
                    <a:pt x="654050" y="0"/>
                  </a:moveTo>
                  <a:lnTo>
                    <a:pt x="634238" y="0"/>
                  </a:lnTo>
                  <a:lnTo>
                    <a:pt x="634238" y="155092"/>
                  </a:lnTo>
                  <a:lnTo>
                    <a:pt x="654050" y="155092"/>
                  </a:lnTo>
                  <a:lnTo>
                    <a:pt x="654050" y="0"/>
                  </a:lnTo>
                  <a:close/>
                </a:path>
                <a:path w="1191260" h="155575">
                  <a:moveTo>
                    <a:pt x="819277" y="37757"/>
                  </a:moveTo>
                  <a:lnTo>
                    <a:pt x="807681" y="36334"/>
                  </a:lnTo>
                  <a:lnTo>
                    <a:pt x="797090" y="33972"/>
                  </a:lnTo>
                  <a:lnTo>
                    <a:pt x="787539" y="30683"/>
                  </a:lnTo>
                  <a:lnTo>
                    <a:pt x="780224" y="27063"/>
                  </a:lnTo>
                  <a:lnTo>
                    <a:pt x="779018" y="26466"/>
                  </a:lnTo>
                  <a:lnTo>
                    <a:pt x="768350" y="20193"/>
                  </a:lnTo>
                  <a:lnTo>
                    <a:pt x="763016" y="13843"/>
                  </a:lnTo>
                  <a:lnTo>
                    <a:pt x="763016" y="1016"/>
                  </a:lnTo>
                  <a:lnTo>
                    <a:pt x="743204" y="1016"/>
                  </a:lnTo>
                  <a:lnTo>
                    <a:pt x="743204" y="13843"/>
                  </a:lnTo>
                  <a:lnTo>
                    <a:pt x="737997" y="20193"/>
                  </a:lnTo>
                  <a:lnTo>
                    <a:pt x="698830" y="36144"/>
                  </a:lnTo>
                  <a:lnTo>
                    <a:pt x="686689" y="37592"/>
                  </a:lnTo>
                  <a:lnTo>
                    <a:pt x="697357" y="52539"/>
                  </a:lnTo>
                  <a:lnTo>
                    <a:pt x="715137" y="48666"/>
                  </a:lnTo>
                  <a:lnTo>
                    <a:pt x="730389" y="43116"/>
                  </a:lnTo>
                  <a:lnTo>
                    <a:pt x="743089" y="35928"/>
                  </a:lnTo>
                  <a:lnTo>
                    <a:pt x="753237" y="27063"/>
                  </a:lnTo>
                  <a:lnTo>
                    <a:pt x="763993" y="36207"/>
                  </a:lnTo>
                  <a:lnTo>
                    <a:pt x="777024" y="43522"/>
                  </a:lnTo>
                  <a:lnTo>
                    <a:pt x="792327" y="49034"/>
                  </a:lnTo>
                  <a:lnTo>
                    <a:pt x="809879" y="52705"/>
                  </a:lnTo>
                  <a:lnTo>
                    <a:pt x="819277" y="37757"/>
                  </a:lnTo>
                  <a:close/>
                </a:path>
                <a:path w="1191260" h="155575">
                  <a:moveTo>
                    <a:pt x="825119" y="61937"/>
                  </a:moveTo>
                  <a:lnTo>
                    <a:pt x="681228" y="61937"/>
                  </a:lnTo>
                  <a:lnTo>
                    <a:pt x="681228" y="78422"/>
                  </a:lnTo>
                  <a:lnTo>
                    <a:pt x="742950" y="78422"/>
                  </a:lnTo>
                  <a:lnTo>
                    <a:pt x="742950" y="88303"/>
                  </a:lnTo>
                  <a:lnTo>
                    <a:pt x="702310" y="88303"/>
                  </a:lnTo>
                  <a:lnTo>
                    <a:pt x="702310" y="104775"/>
                  </a:lnTo>
                  <a:lnTo>
                    <a:pt x="783844" y="104775"/>
                  </a:lnTo>
                  <a:lnTo>
                    <a:pt x="783844" y="112814"/>
                  </a:lnTo>
                  <a:lnTo>
                    <a:pt x="702310" y="112814"/>
                  </a:lnTo>
                  <a:lnTo>
                    <a:pt x="702310" y="152438"/>
                  </a:lnTo>
                  <a:lnTo>
                    <a:pt x="807720" y="152438"/>
                  </a:lnTo>
                  <a:lnTo>
                    <a:pt x="807720" y="136042"/>
                  </a:lnTo>
                  <a:lnTo>
                    <a:pt x="722376" y="136042"/>
                  </a:lnTo>
                  <a:lnTo>
                    <a:pt x="722376" y="127927"/>
                  </a:lnTo>
                  <a:lnTo>
                    <a:pt x="803910" y="127927"/>
                  </a:lnTo>
                  <a:lnTo>
                    <a:pt x="803910" y="88303"/>
                  </a:lnTo>
                  <a:lnTo>
                    <a:pt x="763270" y="88303"/>
                  </a:lnTo>
                  <a:lnTo>
                    <a:pt x="763270" y="78422"/>
                  </a:lnTo>
                  <a:lnTo>
                    <a:pt x="825119" y="78422"/>
                  </a:lnTo>
                  <a:lnTo>
                    <a:pt x="825119" y="61937"/>
                  </a:lnTo>
                  <a:close/>
                </a:path>
                <a:path w="1191260" h="155575">
                  <a:moveTo>
                    <a:pt x="1033907" y="116916"/>
                  </a:moveTo>
                  <a:lnTo>
                    <a:pt x="972058" y="116916"/>
                  </a:lnTo>
                  <a:lnTo>
                    <a:pt x="972058" y="88785"/>
                  </a:lnTo>
                  <a:lnTo>
                    <a:pt x="1012063" y="88785"/>
                  </a:lnTo>
                  <a:lnTo>
                    <a:pt x="1012063" y="71983"/>
                  </a:lnTo>
                  <a:lnTo>
                    <a:pt x="1012063" y="52057"/>
                  </a:lnTo>
                  <a:lnTo>
                    <a:pt x="1012063" y="35102"/>
                  </a:lnTo>
                  <a:lnTo>
                    <a:pt x="1012063" y="11684"/>
                  </a:lnTo>
                  <a:lnTo>
                    <a:pt x="991997" y="11684"/>
                  </a:lnTo>
                  <a:lnTo>
                    <a:pt x="991997" y="35102"/>
                  </a:lnTo>
                  <a:lnTo>
                    <a:pt x="991997" y="52057"/>
                  </a:lnTo>
                  <a:lnTo>
                    <a:pt x="991997" y="71983"/>
                  </a:lnTo>
                  <a:lnTo>
                    <a:pt x="932053" y="71983"/>
                  </a:lnTo>
                  <a:lnTo>
                    <a:pt x="932053" y="52057"/>
                  </a:lnTo>
                  <a:lnTo>
                    <a:pt x="991997" y="52057"/>
                  </a:lnTo>
                  <a:lnTo>
                    <a:pt x="991997" y="35102"/>
                  </a:lnTo>
                  <a:lnTo>
                    <a:pt x="932053" y="35102"/>
                  </a:lnTo>
                  <a:lnTo>
                    <a:pt x="932053" y="11684"/>
                  </a:lnTo>
                  <a:lnTo>
                    <a:pt x="911733" y="11684"/>
                  </a:lnTo>
                  <a:lnTo>
                    <a:pt x="911733" y="88785"/>
                  </a:lnTo>
                  <a:lnTo>
                    <a:pt x="951738" y="88785"/>
                  </a:lnTo>
                  <a:lnTo>
                    <a:pt x="951738" y="116916"/>
                  </a:lnTo>
                  <a:lnTo>
                    <a:pt x="890016" y="116916"/>
                  </a:lnTo>
                  <a:lnTo>
                    <a:pt x="890016" y="133705"/>
                  </a:lnTo>
                  <a:lnTo>
                    <a:pt x="1033907" y="133705"/>
                  </a:lnTo>
                  <a:lnTo>
                    <a:pt x="1033907" y="116916"/>
                  </a:lnTo>
                  <a:close/>
                </a:path>
                <a:path w="1191260" h="155575">
                  <a:moveTo>
                    <a:pt x="1170305" y="37426"/>
                  </a:moveTo>
                  <a:lnTo>
                    <a:pt x="1149350" y="8140"/>
                  </a:lnTo>
                  <a:lnTo>
                    <a:pt x="1149350" y="31864"/>
                  </a:lnTo>
                  <a:lnTo>
                    <a:pt x="1149350" y="42837"/>
                  </a:lnTo>
                  <a:lnTo>
                    <a:pt x="1146683" y="47320"/>
                  </a:lnTo>
                  <a:lnTo>
                    <a:pt x="1135761" y="54394"/>
                  </a:lnTo>
                  <a:lnTo>
                    <a:pt x="1128268" y="56159"/>
                  </a:lnTo>
                  <a:lnTo>
                    <a:pt x="1109091" y="56159"/>
                  </a:lnTo>
                  <a:lnTo>
                    <a:pt x="1101471" y="54394"/>
                  </a:lnTo>
                  <a:lnTo>
                    <a:pt x="1090549" y="47320"/>
                  </a:lnTo>
                  <a:lnTo>
                    <a:pt x="1087882" y="42837"/>
                  </a:lnTo>
                  <a:lnTo>
                    <a:pt x="1087932" y="31864"/>
                  </a:lnTo>
                  <a:lnTo>
                    <a:pt x="1090549" y="27470"/>
                  </a:lnTo>
                  <a:lnTo>
                    <a:pt x="1095883" y="23926"/>
                  </a:lnTo>
                  <a:lnTo>
                    <a:pt x="1101344" y="20447"/>
                  </a:lnTo>
                  <a:lnTo>
                    <a:pt x="1108837" y="18669"/>
                  </a:lnTo>
                  <a:lnTo>
                    <a:pt x="1128141" y="18669"/>
                  </a:lnTo>
                  <a:lnTo>
                    <a:pt x="1135634" y="20320"/>
                  </a:lnTo>
                  <a:lnTo>
                    <a:pt x="1146683" y="27330"/>
                  </a:lnTo>
                  <a:lnTo>
                    <a:pt x="1149350" y="31864"/>
                  </a:lnTo>
                  <a:lnTo>
                    <a:pt x="1149350" y="8140"/>
                  </a:lnTo>
                  <a:lnTo>
                    <a:pt x="1148689" y="7759"/>
                  </a:lnTo>
                  <a:lnTo>
                    <a:pt x="1139850" y="4711"/>
                  </a:lnTo>
                  <a:lnTo>
                    <a:pt x="1129830" y="2895"/>
                  </a:lnTo>
                  <a:lnTo>
                    <a:pt x="1118616" y="2286"/>
                  </a:lnTo>
                  <a:lnTo>
                    <a:pt x="1107567" y="2908"/>
                  </a:lnTo>
                  <a:lnTo>
                    <a:pt x="1070813" y="23368"/>
                  </a:lnTo>
                  <a:lnTo>
                    <a:pt x="1067308" y="37426"/>
                  </a:lnTo>
                  <a:lnTo>
                    <a:pt x="1068184" y="44907"/>
                  </a:lnTo>
                  <a:lnTo>
                    <a:pt x="1097813" y="71031"/>
                  </a:lnTo>
                  <a:lnTo>
                    <a:pt x="1118997" y="73596"/>
                  </a:lnTo>
                  <a:lnTo>
                    <a:pt x="1129817" y="72948"/>
                  </a:lnTo>
                  <a:lnTo>
                    <a:pt x="1163345" y="56159"/>
                  </a:lnTo>
                  <a:lnTo>
                    <a:pt x="1166761" y="51447"/>
                  </a:lnTo>
                  <a:lnTo>
                    <a:pt x="1169416" y="44742"/>
                  </a:lnTo>
                  <a:lnTo>
                    <a:pt x="1170305" y="37426"/>
                  </a:lnTo>
                  <a:close/>
                </a:path>
                <a:path w="1191260" h="155575">
                  <a:moveTo>
                    <a:pt x="1190879" y="86614"/>
                  </a:moveTo>
                  <a:lnTo>
                    <a:pt x="1046988" y="86614"/>
                  </a:lnTo>
                  <a:lnTo>
                    <a:pt x="1046988" y="103568"/>
                  </a:lnTo>
                  <a:lnTo>
                    <a:pt x="1083437" y="103568"/>
                  </a:lnTo>
                  <a:lnTo>
                    <a:pt x="1083437" y="154927"/>
                  </a:lnTo>
                  <a:lnTo>
                    <a:pt x="1103376" y="154927"/>
                  </a:lnTo>
                  <a:lnTo>
                    <a:pt x="1103376" y="103568"/>
                  </a:lnTo>
                  <a:lnTo>
                    <a:pt x="1134491" y="103568"/>
                  </a:lnTo>
                  <a:lnTo>
                    <a:pt x="1134491" y="154927"/>
                  </a:lnTo>
                  <a:lnTo>
                    <a:pt x="1154430" y="154927"/>
                  </a:lnTo>
                  <a:lnTo>
                    <a:pt x="1154430" y="103568"/>
                  </a:lnTo>
                  <a:lnTo>
                    <a:pt x="1190879" y="103568"/>
                  </a:lnTo>
                  <a:lnTo>
                    <a:pt x="1190879" y="86614"/>
                  </a:lnTo>
                  <a:close/>
                </a:path>
              </a:pathLst>
            </a:custGeom>
            <a:solidFill>
              <a:srgbClr val="2793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1" name="object 81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1223771" y="5503164"/>
              <a:ext cx="7438771" cy="96993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8000"/>
            <a:chOff x="0" y="0"/>
            <a:chExt cx="9906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92385" y="6676745"/>
              <a:ext cx="114300" cy="7458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9905999" cy="6857996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8640" y="937260"/>
              <a:ext cx="196595" cy="19811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809040" y="947165"/>
              <a:ext cx="1449705" cy="179705"/>
            </a:xfrm>
            <a:custGeom>
              <a:avLst/>
              <a:gdLst/>
              <a:ahLst/>
              <a:cxnLst/>
              <a:rect l="l" t="t" r="r" b="b"/>
              <a:pathLst>
                <a:path w="1449705" h="179705">
                  <a:moveTo>
                    <a:pt x="161010" y="80010"/>
                  </a:moveTo>
                  <a:lnTo>
                    <a:pt x="121704" y="64211"/>
                  </a:lnTo>
                  <a:lnTo>
                    <a:pt x="111074" y="55245"/>
                  </a:lnTo>
                  <a:lnTo>
                    <a:pt x="104711" y="48260"/>
                  </a:lnTo>
                  <a:lnTo>
                    <a:pt x="99352" y="40233"/>
                  </a:lnTo>
                  <a:lnTo>
                    <a:pt x="96126" y="32448"/>
                  </a:lnTo>
                  <a:lnTo>
                    <a:pt x="95059" y="24892"/>
                  </a:lnTo>
                  <a:lnTo>
                    <a:pt x="95059" y="11557"/>
                  </a:lnTo>
                  <a:lnTo>
                    <a:pt x="71437" y="11557"/>
                  </a:lnTo>
                  <a:lnTo>
                    <a:pt x="71437" y="24892"/>
                  </a:lnTo>
                  <a:lnTo>
                    <a:pt x="70358" y="32588"/>
                  </a:lnTo>
                  <a:lnTo>
                    <a:pt x="44767" y="64249"/>
                  </a:lnTo>
                  <a:lnTo>
                    <a:pt x="5118" y="80010"/>
                  </a:lnTo>
                  <a:lnTo>
                    <a:pt x="18694" y="98171"/>
                  </a:lnTo>
                  <a:lnTo>
                    <a:pt x="56134" y="80899"/>
                  </a:lnTo>
                  <a:lnTo>
                    <a:pt x="83058" y="55245"/>
                  </a:lnTo>
                  <a:lnTo>
                    <a:pt x="88252" y="61747"/>
                  </a:lnTo>
                  <a:lnTo>
                    <a:pt x="119367" y="85915"/>
                  </a:lnTo>
                  <a:lnTo>
                    <a:pt x="147434" y="97917"/>
                  </a:lnTo>
                  <a:lnTo>
                    <a:pt x="161010" y="80010"/>
                  </a:lnTo>
                  <a:close/>
                </a:path>
                <a:path w="1449705" h="179705">
                  <a:moveTo>
                    <a:pt x="166497" y="133604"/>
                  </a:moveTo>
                  <a:lnTo>
                    <a:pt x="0" y="133604"/>
                  </a:lnTo>
                  <a:lnTo>
                    <a:pt x="0" y="152781"/>
                  </a:lnTo>
                  <a:lnTo>
                    <a:pt x="166497" y="152781"/>
                  </a:lnTo>
                  <a:lnTo>
                    <a:pt x="166497" y="133604"/>
                  </a:lnTo>
                  <a:close/>
                </a:path>
                <a:path w="1449705" h="179705">
                  <a:moveTo>
                    <a:pt x="266496" y="15240"/>
                  </a:moveTo>
                  <a:lnTo>
                    <a:pt x="243433" y="15240"/>
                  </a:lnTo>
                  <a:lnTo>
                    <a:pt x="243433" y="34671"/>
                  </a:lnTo>
                  <a:lnTo>
                    <a:pt x="243433" y="109347"/>
                  </a:lnTo>
                  <a:lnTo>
                    <a:pt x="202869" y="109347"/>
                  </a:lnTo>
                  <a:lnTo>
                    <a:pt x="202869" y="34671"/>
                  </a:lnTo>
                  <a:lnTo>
                    <a:pt x="243433" y="34671"/>
                  </a:lnTo>
                  <a:lnTo>
                    <a:pt x="243433" y="15240"/>
                  </a:lnTo>
                  <a:lnTo>
                    <a:pt x="179616" y="15240"/>
                  </a:lnTo>
                  <a:lnTo>
                    <a:pt x="179616" y="128905"/>
                  </a:lnTo>
                  <a:lnTo>
                    <a:pt x="266496" y="128905"/>
                  </a:lnTo>
                  <a:lnTo>
                    <a:pt x="266496" y="109347"/>
                  </a:lnTo>
                  <a:lnTo>
                    <a:pt x="266496" y="34671"/>
                  </a:lnTo>
                  <a:lnTo>
                    <a:pt x="266496" y="15240"/>
                  </a:lnTo>
                  <a:close/>
                </a:path>
                <a:path w="1449705" h="179705">
                  <a:moveTo>
                    <a:pt x="343331" y="68961"/>
                  </a:moveTo>
                  <a:lnTo>
                    <a:pt x="315239" y="68961"/>
                  </a:lnTo>
                  <a:lnTo>
                    <a:pt x="315239" y="0"/>
                  </a:lnTo>
                  <a:lnTo>
                    <a:pt x="292074" y="0"/>
                  </a:lnTo>
                  <a:lnTo>
                    <a:pt x="292074" y="179451"/>
                  </a:lnTo>
                  <a:lnTo>
                    <a:pt x="315239" y="179451"/>
                  </a:lnTo>
                  <a:lnTo>
                    <a:pt x="315239" y="88519"/>
                  </a:lnTo>
                  <a:lnTo>
                    <a:pt x="343331" y="88519"/>
                  </a:lnTo>
                  <a:lnTo>
                    <a:pt x="343331" y="68961"/>
                  </a:lnTo>
                  <a:close/>
                </a:path>
                <a:path w="1449705" h="179705">
                  <a:moveTo>
                    <a:pt x="486994" y="87630"/>
                  </a:moveTo>
                  <a:lnTo>
                    <a:pt x="389369" y="87630"/>
                  </a:lnTo>
                  <a:lnTo>
                    <a:pt x="389369" y="70739"/>
                  </a:lnTo>
                  <a:lnTo>
                    <a:pt x="478993" y="70739"/>
                  </a:lnTo>
                  <a:lnTo>
                    <a:pt x="478993" y="51435"/>
                  </a:lnTo>
                  <a:lnTo>
                    <a:pt x="389369" y="51435"/>
                  </a:lnTo>
                  <a:lnTo>
                    <a:pt x="389369" y="35052"/>
                  </a:lnTo>
                  <a:lnTo>
                    <a:pt x="484073" y="35052"/>
                  </a:lnTo>
                  <a:lnTo>
                    <a:pt x="484073" y="15748"/>
                  </a:lnTo>
                  <a:lnTo>
                    <a:pt x="365937" y="15748"/>
                  </a:lnTo>
                  <a:lnTo>
                    <a:pt x="365937" y="106807"/>
                  </a:lnTo>
                  <a:lnTo>
                    <a:pt x="486994" y="106807"/>
                  </a:lnTo>
                  <a:lnTo>
                    <a:pt x="486994" y="87630"/>
                  </a:lnTo>
                  <a:close/>
                </a:path>
                <a:path w="1449705" h="179705">
                  <a:moveTo>
                    <a:pt x="507822" y="136017"/>
                  </a:moveTo>
                  <a:lnTo>
                    <a:pt x="341376" y="136017"/>
                  </a:lnTo>
                  <a:lnTo>
                    <a:pt x="341376" y="155448"/>
                  </a:lnTo>
                  <a:lnTo>
                    <a:pt x="507822" y="155448"/>
                  </a:lnTo>
                  <a:lnTo>
                    <a:pt x="507822" y="136017"/>
                  </a:lnTo>
                  <a:close/>
                </a:path>
                <a:path w="1449705" h="179705">
                  <a:moveTo>
                    <a:pt x="706577" y="52197"/>
                  </a:moveTo>
                  <a:lnTo>
                    <a:pt x="611962" y="52197"/>
                  </a:lnTo>
                  <a:lnTo>
                    <a:pt x="611962" y="43942"/>
                  </a:lnTo>
                  <a:lnTo>
                    <a:pt x="697560" y="43942"/>
                  </a:lnTo>
                  <a:lnTo>
                    <a:pt x="697560" y="27559"/>
                  </a:lnTo>
                  <a:lnTo>
                    <a:pt x="611962" y="27559"/>
                  </a:lnTo>
                  <a:lnTo>
                    <a:pt x="611962" y="19558"/>
                  </a:lnTo>
                  <a:lnTo>
                    <a:pt x="702513" y="19558"/>
                  </a:lnTo>
                  <a:lnTo>
                    <a:pt x="702513" y="1270"/>
                  </a:lnTo>
                  <a:lnTo>
                    <a:pt x="588721" y="1270"/>
                  </a:lnTo>
                  <a:lnTo>
                    <a:pt x="588721" y="70485"/>
                  </a:lnTo>
                  <a:lnTo>
                    <a:pt x="706577" y="70485"/>
                  </a:lnTo>
                  <a:lnTo>
                    <a:pt x="706577" y="52197"/>
                  </a:lnTo>
                  <a:close/>
                </a:path>
                <a:path w="1449705" h="179705">
                  <a:moveTo>
                    <a:pt x="708355" y="159639"/>
                  </a:moveTo>
                  <a:lnTo>
                    <a:pt x="609930" y="159639"/>
                  </a:lnTo>
                  <a:lnTo>
                    <a:pt x="609930" y="150622"/>
                  </a:lnTo>
                  <a:lnTo>
                    <a:pt x="704672" y="150622"/>
                  </a:lnTo>
                  <a:lnTo>
                    <a:pt x="704672" y="106680"/>
                  </a:lnTo>
                  <a:lnTo>
                    <a:pt x="586689" y="106680"/>
                  </a:lnTo>
                  <a:lnTo>
                    <a:pt x="586689" y="124968"/>
                  </a:lnTo>
                  <a:lnTo>
                    <a:pt x="681177" y="124968"/>
                  </a:lnTo>
                  <a:lnTo>
                    <a:pt x="681177" y="133604"/>
                  </a:lnTo>
                  <a:lnTo>
                    <a:pt x="586689" y="133604"/>
                  </a:lnTo>
                  <a:lnTo>
                    <a:pt x="586689" y="177927"/>
                  </a:lnTo>
                  <a:lnTo>
                    <a:pt x="708355" y="177927"/>
                  </a:lnTo>
                  <a:lnTo>
                    <a:pt x="708355" y="159639"/>
                  </a:lnTo>
                  <a:close/>
                </a:path>
                <a:path w="1449705" h="179705">
                  <a:moveTo>
                    <a:pt x="728802" y="78867"/>
                  </a:moveTo>
                  <a:lnTo>
                    <a:pt x="562305" y="78867"/>
                  </a:lnTo>
                  <a:lnTo>
                    <a:pt x="562305" y="97790"/>
                  </a:lnTo>
                  <a:lnTo>
                    <a:pt x="728802" y="97790"/>
                  </a:lnTo>
                  <a:lnTo>
                    <a:pt x="728802" y="78867"/>
                  </a:lnTo>
                  <a:close/>
                </a:path>
                <a:path w="1449705" h="179705">
                  <a:moveTo>
                    <a:pt x="847420" y="121793"/>
                  </a:moveTo>
                  <a:lnTo>
                    <a:pt x="845388" y="106807"/>
                  </a:lnTo>
                  <a:lnTo>
                    <a:pt x="844867" y="102997"/>
                  </a:lnTo>
                  <a:lnTo>
                    <a:pt x="838022" y="104190"/>
                  </a:lnTo>
                  <a:lnTo>
                    <a:pt x="831189" y="105117"/>
                  </a:lnTo>
                  <a:lnTo>
                    <a:pt x="768807" y="106807"/>
                  </a:lnTo>
                  <a:lnTo>
                    <a:pt x="768807" y="12954"/>
                  </a:lnTo>
                  <a:lnTo>
                    <a:pt x="745820" y="12954"/>
                  </a:lnTo>
                  <a:lnTo>
                    <a:pt x="745820" y="126492"/>
                  </a:lnTo>
                  <a:lnTo>
                    <a:pt x="786206" y="126746"/>
                  </a:lnTo>
                  <a:lnTo>
                    <a:pt x="805802" y="126441"/>
                  </a:lnTo>
                  <a:lnTo>
                    <a:pt x="822528" y="125514"/>
                  </a:lnTo>
                  <a:lnTo>
                    <a:pt x="836383" y="123964"/>
                  </a:lnTo>
                  <a:lnTo>
                    <a:pt x="847420" y="121793"/>
                  </a:lnTo>
                  <a:close/>
                </a:path>
                <a:path w="1449705" h="179705">
                  <a:moveTo>
                    <a:pt x="881075" y="0"/>
                  </a:moveTo>
                  <a:lnTo>
                    <a:pt x="858088" y="0"/>
                  </a:lnTo>
                  <a:lnTo>
                    <a:pt x="858088" y="179451"/>
                  </a:lnTo>
                  <a:lnTo>
                    <a:pt x="881075" y="179451"/>
                  </a:lnTo>
                  <a:lnTo>
                    <a:pt x="881075" y="0"/>
                  </a:lnTo>
                  <a:close/>
                </a:path>
                <a:path w="1449705" h="179705">
                  <a:moveTo>
                    <a:pt x="1066622" y="116332"/>
                  </a:moveTo>
                  <a:lnTo>
                    <a:pt x="1036040" y="90551"/>
                  </a:lnTo>
                  <a:lnTo>
                    <a:pt x="1020940" y="46863"/>
                  </a:lnTo>
                  <a:lnTo>
                    <a:pt x="1020902" y="11938"/>
                  </a:lnTo>
                  <a:lnTo>
                    <a:pt x="997407" y="11938"/>
                  </a:lnTo>
                  <a:lnTo>
                    <a:pt x="997407" y="46863"/>
                  </a:lnTo>
                  <a:lnTo>
                    <a:pt x="996569" y="57772"/>
                  </a:lnTo>
                  <a:lnTo>
                    <a:pt x="976795" y="99644"/>
                  </a:lnTo>
                  <a:lnTo>
                    <a:pt x="949655" y="121539"/>
                  </a:lnTo>
                  <a:lnTo>
                    <a:pt x="967816" y="137922"/>
                  </a:lnTo>
                  <a:lnTo>
                    <a:pt x="980389" y="127901"/>
                  </a:lnTo>
                  <a:lnTo>
                    <a:pt x="991450" y="116674"/>
                  </a:lnTo>
                  <a:lnTo>
                    <a:pt x="1001014" y="104228"/>
                  </a:lnTo>
                  <a:lnTo>
                    <a:pt x="1009091" y="90551"/>
                  </a:lnTo>
                  <a:lnTo>
                    <a:pt x="1017371" y="103263"/>
                  </a:lnTo>
                  <a:lnTo>
                    <a:pt x="1026998" y="114909"/>
                  </a:lnTo>
                  <a:lnTo>
                    <a:pt x="1037945" y="125450"/>
                  </a:lnTo>
                  <a:lnTo>
                    <a:pt x="1050239" y="134874"/>
                  </a:lnTo>
                  <a:lnTo>
                    <a:pt x="1066622" y="116332"/>
                  </a:lnTo>
                  <a:close/>
                </a:path>
                <a:path w="1449705" h="179705">
                  <a:moveTo>
                    <a:pt x="1102817" y="0"/>
                  </a:moveTo>
                  <a:lnTo>
                    <a:pt x="1079576" y="0"/>
                  </a:lnTo>
                  <a:lnTo>
                    <a:pt x="1079576" y="179451"/>
                  </a:lnTo>
                  <a:lnTo>
                    <a:pt x="1102817" y="179451"/>
                  </a:lnTo>
                  <a:lnTo>
                    <a:pt x="1102817" y="0"/>
                  </a:lnTo>
                  <a:close/>
                </a:path>
                <a:path w="1449705" h="179705">
                  <a:moveTo>
                    <a:pt x="1284173" y="80010"/>
                  </a:moveTo>
                  <a:lnTo>
                    <a:pt x="1244879" y="64211"/>
                  </a:lnTo>
                  <a:lnTo>
                    <a:pt x="1219327" y="32448"/>
                  </a:lnTo>
                  <a:lnTo>
                    <a:pt x="1218260" y="24892"/>
                  </a:lnTo>
                  <a:lnTo>
                    <a:pt x="1218260" y="11557"/>
                  </a:lnTo>
                  <a:lnTo>
                    <a:pt x="1194638" y="11557"/>
                  </a:lnTo>
                  <a:lnTo>
                    <a:pt x="1194638" y="24892"/>
                  </a:lnTo>
                  <a:lnTo>
                    <a:pt x="1193558" y="32588"/>
                  </a:lnTo>
                  <a:lnTo>
                    <a:pt x="1167980" y="64249"/>
                  </a:lnTo>
                  <a:lnTo>
                    <a:pt x="1128344" y="80010"/>
                  </a:lnTo>
                  <a:lnTo>
                    <a:pt x="1141933" y="98171"/>
                  </a:lnTo>
                  <a:lnTo>
                    <a:pt x="1179271" y="80899"/>
                  </a:lnTo>
                  <a:lnTo>
                    <a:pt x="1206195" y="55245"/>
                  </a:lnTo>
                  <a:lnTo>
                    <a:pt x="1211402" y="61747"/>
                  </a:lnTo>
                  <a:lnTo>
                    <a:pt x="1242542" y="85915"/>
                  </a:lnTo>
                  <a:lnTo>
                    <a:pt x="1270584" y="97917"/>
                  </a:lnTo>
                  <a:lnTo>
                    <a:pt x="1284173" y="80010"/>
                  </a:lnTo>
                  <a:close/>
                </a:path>
                <a:path w="1449705" h="179705">
                  <a:moveTo>
                    <a:pt x="1289634" y="133604"/>
                  </a:moveTo>
                  <a:lnTo>
                    <a:pt x="1123137" y="133604"/>
                  </a:lnTo>
                  <a:lnTo>
                    <a:pt x="1123137" y="152781"/>
                  </a:lnTo>
                  <a:lnTo>
                    <a:pt x="1289634" y="152781"/>
                  </a:lnTo>
                  <a:lnTo>
                    <a:pt x="1289634" y="133604"/>
                  </a:lnTo>
                  <a:close/>
                </a:path>
                <a:path w="1449705" h="179705">
                  <a:moveTo>
                    <a:pt x="1376248" y="94615"/>
                  </a:moveTo>
                  <a:lnTo>
                    <a:pt x="1374622" y="77089"/>
                  </a:lnTo>
                  <a:lnTo>
                    <a:pt x="1374470" y="75438"/>
                  </a:lnTo>
                  <a:lnTo>
                    <a:pt x="1363840" y="76187"/>
                  </a:lnTo>
                  <a:lnTo>
                    <a:pt x="1351800" y="76695"/>
                  </a:lnTo>
                  <a:lnTo>
                    <a:pt x="1338313" y="77000"/>
                  </a:lnTo>
                  <a:lnTo>
                    <a:pt x="1323416" y="77089"/>
                  </a:lnTo>
                  <a:lnTo>
                    <a:pt x="1323416" y="62357"/>
                  </a:lnTo>
                  <a:lnTo>
                    <a:pt x="1357706" y="62357"/>
                  </a:lnTo>
                  <a:lnTo>
                    <a:pt x="1357706" y="43815"/>
                  </a:lnTo>
                  <a:lnTo>
                    <a:pt x="1323416" y="43815"/>
                  </a:lnTo>
                  <a:lnTo>
                    <a:pt x="1323416" y="28194"/>
                  </a:lnTo>
                  <a:lnTo>
                    <a:pt x="1370787" y="28194"/>
                  </a:lnTo>
                  <a:lnTo>
                    <a:pt x="1370787" y="8509"/>
                  </a:lnTo>
                  <a:lnTo>
                    <a:pt x="1300556" y="8509"/>
                  </a:lnTo>
                  <a:lnTo>
                    <a:pt x="1300556" y="96774"/>
                  </a:lnTo>
                  <a:lnTo>
                    <a:pt x="1324203" y="96634"/>
                  </a:lnTo>
                  <a:lnTo>
                    <a:pt x="1344688" y="96227"/>
                  </a:lnTo>
                  <a:lnTo>
                    <a:pt x="1362024" y="95542"/>
                  </a:lnTo>
                  <a:lnTo>
                    <a:pt x="1376248" y="94615"/>
                  </a:lnTo>
                  <a:close/>
                </a:path>
                <a:path w="1449705" h="179705">
                  <a:moveTo>
                    <a:pt x="1413713" y="3556"/>
                  </a:moveTo>
                  <a:lnTo>
                    <a:pt x="1390599" y="3556"/>
                  </a:lnTo>
                  <a:lnTo>
                    <a:pt x="1390599" y="43942"/>
                  </a:lnTo>
                  <a:lnTo>
                    <a:pt x="1367993" y="43942"/>
                  </a:lnTo>
                  <a:lnTo>
                    <a:pt x="1367993" y="62738"/>
                  </a:lnTo>
                  <a:lnTo>
                    <a:pt x="1390599" y="62738"/>
                  </a:lnTo>
                  <a:lnTo>
                    <a:pt x="1390599" y="101600"/>
                  </a:lnTo>
                  <a:lnTo>
                    <a:pt x="1413713" y="101600"/>
                  </a:lnTo>
                  <a:lnTo>
                    <a:pt x="1413713" y="3556"/>
                  </a:lnTo>
                  <a:close/>
                </a:path>
                <a:path w="1449705" h="179705">
                  <a:moveTo>
                    <a:pt x="1449527" y="109093"/>
                  </a:moveTo>
                  <a:lnTo>
                    <a:pt x="1426413" y="109093"/>
                  </a:lnTo>
                  <a:lnTo>
                    <a:pt x="1426413" y="128778"/>
                  </a:lnTo>
                  <a:lnTo>
                    <a:pt x="1426413" y="156210"/>
                  </a:lnTo>
                  <a:lnTo>
                    <a:pt x="1358087" y="156210"/>
                  </a:lnTo>
                  <a:lnTo>
                    <a:pt x="1358087" y="128778"/>
                  </a:lnTo>
                  <a:lnTo>
                    <a:pt x="1426413" y="128778"/>
                  </a:lnTo>
                  <a:lnTo>
                    <a:pt x="1426413" y="109093"/>
                  </a:lnTo>
                  <a:lnTo>
                    <a:pt x="1334973" y="109093"/>
                  </a:lnTo>
                  <a:lnTo>
                    <a:pt x="1334973" y="175641"/>
                  </a:lnTo>
                  <a:lnTo>
                    <a:pt x="1449527" y="175641"/>
                  </a:lnTo>
                  <a:lnTo>
                    <a:pt x="1449527" y="156210"/>
                  </a:lnTo>
                  <a:lnTo>
                    <a:pt x="1449527" y="128778"/>
                  </a:lnTo>
                  <a:lnTo>
                    <a:pt x="1449527" y="109093"/>
                  </a:lnTo>
                  <a:close/>
                </a:path>
                <a:path w="1449705" h="179705">
                  <a:moveTo>
                    <a:pt x="1449527" y="0"/>
                  </a:moveTo>
                  <a:lnTo>
                    <a:pt x="1426413" y="0"/>
                  </a:lnTo>
                  <a:lnTo>
                    <a:pt x="1426413" y="101600"/>
                  </a:lnTo>
                  <a:lnTo>
                    <a:pt x="1449527" y="101600"/>
                  </a:lnTo>
                  <a:lnTo>
                    <a:pt x="1449527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383155" y="947166"/>
              <a:ext cx="154686" cy="179450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764870" y="472312"/>
              <a:ext cx="2543175" cy="654685"/>
            </a:xfrm>
            <a:custGeom>
              <a:avLst/>
              <a:gdLst/>
              <a:ahLst/>
              <a:cxnLst/>
              <a:rect l="l" t="t" r="r" b="b"/>
              <a:pathLst>
                <a:path w="2543175" h="654685">
                  <a:moveTo>
                    <a:pt x="158496" y="197231"/>
                  </a:moveTo>
                  <a:lnTo>
                    <a:pt x="145897" y="187706"/>
                  </a:lnTo>
                  <a:lnTo>
                    <a:pt x="134708" y="177025"/>
                  </a:lnTo>
                  <a:lnTo>
                    <a:pt x="124955" y="165176"/>
                  </a:lnTo>
                  <a:lnTo>
                    <a:pt x="123367" y="162687"/>
                  </a:lnTo>
                  <a:lnTo>
                    <a:pt x="116624" y="152146"/>
                  </a:lnTo>
                  <a:lnTo>
                    <a:pt x="109956" y="138366"/>
                  </a:lnTo>
                  <a:lnTo>
                    <a:pt x="105194" y="124053"/>
                  </a:lnTo>
                  <a:lnTo>
                    <a:pt x="102336" y="109220"/>
                  </a:lnTo>
                  <a:lnTo>
                    <a:pt x="101384" y="93853"/>
                  </a:lnTo>
                  <a:lnTo>
                    <a:pt x="101384" y="57404"/>
                  </a:lnTo>
                  <a:lnTo>
                    <a:pt x="147040" y="57404"/>
                  </a:lnTo>
                  <a:lnTo>
                    <a:pt x="147040" y="25146"/>
                  </a:lnTo>
                  <a:lnTo>
                    <a:pt x="12382" y="25146"/>
                  </a:lnTo>
                  <a:lnTo>
                    <a:pt x="12382" y="57404"/>
                  </a:lnTo>
                  <a:lnTo>
                    <a:pt x="63766" y="57404"/>
                  </a:lnTo>
                  <a:lnTo>
                    <a:pt x="63766" y="90424"/>
                  </a:lnTo>
                  <a:lnTo>
                    <a:pt x="54406" y="141592"/>
                  </a:lnTo>
                  <a:lnTo>
                    <a:pt x="27025" y="185458"/>
                  </a:lnTo>
                  <a:lnTo>
                    <a:pt x="0" y="208407"/>
                  </a:lnTo>
                  <a:lnTo>
                    <a:pt x="28486" y="232664"/>
                  </a:lnTo>
                  <a:lnTo>
                    <a:pt x="59664" y="200152"/>
                  </a:lnTo>
                  <a:lnTo>
                    <a:pt x="82651" y="162687"/>
                  </a:lnTo>
                  <a:lnTo>
                    <a:pt x="86194" y="169532"/>
                  </a:lnTo>
                  <a:lnTo>
                    <a:pt x="111671" y="203492"/>
                  </a:lnTo>
                  <a:lnTo>
                    <a:pt x="132181" y="222885"/>
                  </a:lnTo>
                  <a:lnTo>
                    <a:pt x="158496" y="197231"/>
                  </a:lnTo>
                  <a:close/>
                </a:path>
                <a:path w="2543175" h="654685">
                  <a:moveTo>
                    <a:pt x="206629" y="6096"/>
                  </a:moveTo>
                  <a:lnTo>
                    <a:pt x="168249" y="6096"/>
                  </a:lnTo>
                  <a:lnTo>
                    <a:pt x="168249" y="98298"/>
                  </a:lnTo>
                  <a:lnTo>
                    <a:pt x="127076" y="98298"/>
                  </a:lnTo>
                  <a:lnTo>
                    <a:pt x="127076" y="129794"/>
                  </a:lnTo>
                  <a:lnTo>
                    <a:pt x="168249" y="129794"/>
                  </a:lnTo>
                  <a:lnTo>
                    <a:pt x="168249" y="289814"/>
                  </a:lnTo>
                  <a:lnTo>
                    <a:pt x="206629" y="289814"/>
                  </a:lnTo>
                  <a:lnTo>
                    <a:pt x="206629" y="6096"/>
                  </a:lnTo>
                  <a:close/>
                </a:path>
                <a:path w="2543175" h="654685">
                  <a:moveTo>
                    <a:pt x="267462" y="0"/>
                  </a:moveTo>
                  <a:lnTo>
                    <a:pt x="228917" y="0"/>
                  </a:lnTo>
                  <a:lnTo>
                    <a:pt x="228917" y="298577"/>
                  </a:lnTo>
                  <a:lnTo>
                    <a:pt x="267462" y="298577"/>
                  </a:lnTo>
                  <a:lnTo>
                    <a:pt x="267462" y="0"/>
                  </a:lnTo>
                  <a:close/>
                </a:path>
                <a:path w="2543175" h="654685">
                  <a:moveTo>
                    <a:pt x="550976" y="6731"/>
                  </a:moveTo>
                  <a:lnTo>
                    <a:pt x="338023" y="6731"/>
                  </a:lnTo>
                  <a:lnTo>
                    <a:pt x="338023" y="39370"/>
                  </a:lnTo>
                  <a:lnTo>
                    <a:pt x="550976" y="39370"/>
                  </a:lnTo>
                  <a:lnTo>
                    <a:pt x="550976" y="6731"/>
                  </a:lnTo>
                  <a:close/>
                </a:path>
                <a:path w="2543175" h="654685">
                  <a:moveTo>
                    <a:pt x="554532" y="88138"/>
                  </a:moveTo>
                  <a:lnTo>
                    <a:pt x="514019" y="88138"/>
                  </a:lnTo>
                  <a:lnTo>
                    <a:pt x="516813" y="47244"/>
                  </a:lnTo>
                  <a:lnTo>
                    <a:pt x="478409" y="47244"/>
                  </a:lnTo>
                  <a:lnTo>
                    <a:pt x="475932" y="88138"/>
                  </a:lnTo>
                  <a:lnTo>
                    <a:pt x="412775" y="88138"/>
                  </a:lnTo>
                  <a:lnTo>
                    <a:pt x="410616" y="47244"/>
                  </a:lnTo>
                  <a:lnTo>
                    <a:pt x="372224" y="47244"/>
                  </a:lnTo>
                  <a:lnTo>
                    <a:pt x="375018" y="88138"/>
                  </a:lnTo>
                  <a:lnTo>
                    <a:pt x="334149" y="88138"/>
                  </a:lnTo>
                  <a:lnTo>
                    <a:pt x="334149" y="120523"/>
                  </a:lnTo>
                  <a:lnTo>
                    <a:pt x="554532" y="120523"/>
                  </a:lnTo>
                  <a:lnTo>
                    <a:pt x="554532" y="88138"/>
                  </a:lnTo>
                  <a:close/>
                </a:path>
                <a:path w="2543175" h="654685">
                  <a:moveTo>
                    <a:pt x="582980" y="137922"/>
                  </a:moveTo>
                  <a:lnTo>
                    <a:pt x="305981" y="137922"/>
                  </a:lnTo>
                  <a:lnTo>
                    <a:pt x="305981" y="170561"/>
                  </a:lnTo>
                  <a:lnTo>
                    <a:pt x="424853" y="170561"/>
                  </a:lnTo>
                  <a:lnTo>
                    <a:pt x="424853" y="190881"/>
                  </a:lnTo>
                  <a:lnTo>
                    <a:pt x="346837" y="190881"/>
                  </a:lnTo>
                  <a:lnTo>
                    <a:pt x="346837" y="292227"/>
                  </a:lnTo>
                  <a:lnTo>
                    <a:pt x="542213" y="292227"/>
                  </a:lnTo>
                  <a:lnTo>
                    <a:pt x="542213" y="259969"/>
                  </a:lnTo>
                  <a:lnTo>
                    <a:pt x="542213" y="223520"/>
                  </a:lnTo>
                  <a:lnTo>
                    <a:pt x="542213" y="190881"/>
                  </a:lnTo>
                  <a:lnTo>
                    <a:pt x="503478" y="190881"/>
                  </a:lnTo>
                  <a:lnTo>
                    <a:pt x="503478" y="223520"/>
                  </a:lnTo>
                  <a:lnTo>
                    <a:pt x="503478" y="259969"/>
                  </a:lnTo>
                  <a:lnTo>
                    <a:pt x="385533" y="259969"/>
                  </a:lnTo>
                  <a:lnTo>
                    <a:pt x="385533" y="223520"/>
                  </a:lnTo>
                  <a:lnTo>
                    <a:pt x="503478" y="223520"/>
                  </a:lnTo>
                  <a:lnTo>
                    <a:pt x="503478" y="190881"/>
                  </a:lnTo>
                  <a:lnTo>
                    <a:pt x="463854" y="190881"/>
                  </a:lnTo>
                  <a:lnTo>
                    <a:pt x="463854" y="170561"/>
                  </a:lnTo>
                  <a:lnTo>
                    <a:pt x="582980" y="170561"/>
                  </a:lnTo>
                  <a:lnTo>
                    <a:pt x="582980" y="137922"/>
                  </a:lnTo>
                  <a:close/>
                </a:path>
                <a:path w="2543175" h="654685">
                  <a:moveTo>
                    <a:pt x="964107" y="133096"/>
                  </a:moveTo>
                  <a:lnTo>
                    <a:pt x="917409" y="117754"/>
                  </a:lnTo>
                  <a:lnTo>
                    <a:pt x="882827" y="94107"/>
                  </a:lnTo>
                  <a:lnTo>
                    <a:pt x="880859" y="91948"/>
                  </a:lnTo>
                  <a:lnTo>
                    <a:pt x="870318" y="80391"/>
                  </a:lnTo>
                  <a:lnTo>
                    <a:pt x="861390" y="67056"/>
                  </a:lnTo>
                  <a:lnTo>
                    <a:pt x="856030" y="54102"/>
                  </a:lnTo>
                  <a:lnTo>
                    <a:pt x="854252" y="41529"/>
                  </a:lnTo>
                  <a:lnTo>
                    <a:pt x="854252" y="19431"/>
                  </a:lnTo>
                  <a:lnTo>
                    <a:pt x="815009" y="19431"/>
                  </a:lnTo>
                  <a:lnTo>
                    <a:pt x="815009" y="41529"/>
                  </a:lnTo>
                  <a:lnTo>
                    <a:pt x="813219" y="54343"/>
                  </a:lnTo>
                  <a:lnTo>
                    <a:pt x="786434" y="94234"/>
                  </a:lnTo>
                  <a:lnTo>
                    <a:pt x="751674" y="117627"/>
                  </a:lnTo>
                  <a:lnTo>
                    <a:pt x="704646" y="133096"/>
                  </a:lnTo>
                  <a:lnTo>
                    <a:pt x="727252" y="163322"/>
                  </a:lnTo>
                  <a:lnTo>
                    <a:pt x="774573" y="143992"/>
                  </a:lnTo>
                  <a:lnTo>
                    <a:pt x="815467" y="114071"/>
                  </a:lnTo>
                  <a:lnTo>
                    <a:pt x="834313" y="91948"/>
                  </a:lnTo>
                  <a:lnTo>
                    <a:pt x="842949" y="102844"/>
                  </a:lnTo>
                  <a:lnTo>
                    <a:pt x="879652" y="133731"/>
                  </a:lnTo>
                  <a:lnTo>
                    <a:pt x="925639" y="157670"/>
                  </a:lnTo>
                  <a:lnTo>
                    <a:pt x="941501" y="163068"/>
                  </a:lnTo>
                  <a:lnTo>
                    <a:pt x="964107" y="133096"/>
                  </a:lnTo>
                  <a:close/>
                </a:path>
                <a:path w="2543175" h="654685">
                  <a:moveTo>
                    <a:pt x="973124" y="225425"/>
                  </a:moveTo>
                  <a:lnTo>
                    <a:pt x="853998" y="225425"/>
                  </a:lnTo>
                  <a:lnTo>
                    <a:pt x="853998" y="157353"/>
                  </a:lnTo>
                  <a:lnTo>
                    <a:pt x="815009" y="157353"/>
                  </a:lnTo>
                  <a:lnTo>
                    <a:pt x="815009" y="225425"/>
                  </a:lnTo>
                  <a:lnTo>
                    <a:pt x="696137" y="225425"/>
                  </a:lnTo>
                  <a:lnTo>
                    <a:pt x="696137" y="257429"/>
                  </a:lnTo>
                  <a:lnTo>
                    <a:pt x="973124" y="257429"/>
                  </a:lnTo>
                  <a:lnTo>
                    <a:pt x="973124" y="225425"/>
                  </a:lnTo>
                  <a:close/>
                </a:path>
                <a:path w="2543175" h="654685">
                  <a:moveTo>
                    <a:pt x="1132128" y="25146"/>
                  </a:moveTo>
                  <a:lnTo>
                    <a:pt x="1008811" y="25146"/>
                  </a:lnTo>
                  <a:lnTo>
                    <a:pt x="1008811" y="57404"/>
                  </a:lnTo>
                  <a:lnTo>
                    <a:pt x="1090218" y="57404"/>
                  </a:lnTo>
                  <a:lnTo>
                    <a:pt x="1085303" y="79717"/>
                  </a:lnTo>
                  <a:lnTo>
                    <a:pt x="1067777" y="122770"/>
                  </a:lnTo>
                  <a:lnTo>
                    <a:pt x="1040726" y="162826"/>
                  </a:lnTo>
                  <a:lnTo>
                    <a:pt x="1008773" y="194398"/>
                  </a:lnTo>
                  <a:lnTo>
                    <a:pt x="991285" y="206629"/>
                  </a:lnTo>
                  <a:lnTo>
                    <a:pt x="1023035" y="231775"/>
                  </a:lnTo>
                  <a:lnTo>
                    <a:pt x="1062926" y="194919"/>
                  </a:lnTo>
                  <a:lnTo>
                    <a:pt x="1097584" y="146431"/>
                  </a:lnTo>
                  <a:lnTo>
                    <a:pt x="1122133" y="88887"/>
                  </a:lnTo>
                  <a:lnTo>
                    <a:pt x="1128953" y="57797"/>
                  </a:lnTo>
                  <a:lnTo>
                    <a:pt x="1132128" y="25146"/>
                  </a:lnTo>
                  <a:close/>
                </a:path>
                <a:path w="2543175" h="654685">
                  <a:moveTo>
                    <a:pt x="1254683" y="0"/>
                  </a:moveTo>
                  <a:lnTo>
                    <a:pt x="1216202" y="0"/>
                  </a:lnTo>
                  <a:lnTo>
                    <a:pt x="1216202" y="116713"/>
                  </a:lnTo>
                  <a:lnTo>
                    <a:pt x="1192072" y="116713"/>
                  </a:lnTo>
                  <a:lnTo>
                    <a:pt x="1192072" y="6096"/>
                  </a:lnTo>
                  <a:lnTo>
                    <a:pt x="1153591" y="6096"/>
                  </a:lnTo>
                  <a:lnTo>
                    <a:pt x="1153591" y="289814"/>
                  </a:lnTo>
                  <a:lnTo>
                    <a:pt x="1192072" y="289814"/>
                  </a:lnTo>
                  <a:lnTo>
                    <a:pt x="1192072" y="149352"/>
                  </a:lnTo>
                  <a:lnTo>
                    <a:pt x="1216202" y="149352"/>
                  </a:lnTo>
                  <a:lnTo>
                    <a:pt x="1216202" y="298577"/>
                  </a:lnTo>
                  <a:lnTo>
                    <a:pt x="1254683" y="298577"/>
                  </a:lnTo>
                  <a:lnTo>
                    <a:pt x="1254683" y="149352"/>
                  </a:lnTo>
                  <a:lnTo>
                    <a:pt x="1254683" y="116713"/>
                  </a:lnTo>
                  <a:lnTo>
                    <a:pt x="1254683" y="0"/>
                  </a:lnTo>
                  <a:close/>
                </a:path>
                <a:path w="2543175" h="654685">
                  <a:moveTo>
                    <a:pt x="1916607" y="593344"/>
                  </a:moveTo>
                  <a:lnTo>
                    <a:pt x="1909025" y="587590"/>
                  </a:lnTo>
                  <a:lnTo>
                    <a:pt x="1902320" y="581152"/>
                  </a:lnTo>
                  <a:lnTo>
                    <a:pt x="1896452" y="574065"/>
                  </a:lnTo>
                  <a:lnTo>
                    <a:pt x="1895551" y="572643"/>
                  </a:lnTo>
                  <a:lnTo>
                    <a:pt x="1891461" y="566293"/>
                  </a:lnTo>
                  <a:lnTo>
                    <a:pt x="1887448" y="557961"/>
                  </a:lnTo>
                  <a:lnTo>
                    <a:pt x="1884591" y="549338"/>
                  </a:lnTo>
                  <a:lnTo>
                    <a:pt x="1882876" y="540435"/>
                  </a:lnTo>
                  <a:lnTo>
                    <a:pt x="1882317" y="531241"/>
                  </a:lnTo>
                  <a:lnTo>
                    <a:pt x="1882317" y="509397"/>
                  </a:lnTo>
                  <a:lnTo>
                    <a:pt x="1909749" y="509397"/>
                  </a:lnTo>
                  <a:lnTo>
                    <a:pt x="1909749" y="489966"/>
                  </a:lnTo>
                  <a:lnTo>
                    <a:pt x="1828850" y="489966"/>
                  </a:lnTo>
                  <a:lnTo>
                    <a:pt x="1828850" y="509397"/>
                  </a:lnTo>
                  <a:lnTo>
                    <a:pt x="1859711" y="509397"/>
                  </a:lnTo>
                  <a:lnTo>
                    <a:pt x="1859584" y="531241"/>
                  </a:lnTo>
                  <a:lnTo>
                    <a:pt x="1849678" y="569341"/>
                  </a:lnTo>
                  <a:lnTo>
                    <a:pt x="1821357" y="600075"/>
                  </a:lnTo>
                  <a:lnTo>
                    <a:pt x="1838502" y="614680"/>
                  </a:lnTo>
                  <a:lnTo>
                    <a:pt x="1865617" y="583120"/>
                  </a:lnTo>
                  <a:lnTo>
                    <a:pt x="1871014" y="572643"/>
                  </a:lnTo>
                  <a:lnTo>
                    <a:pt x="1873427" y="577723"/>
                  </a:lnTo>
                  <a:lnTo>
                    <a:pt x="1877618" y="584073"/>
                  </a:lnTo>
                  <a:lnTo>
                    <a:pt x="1890191" y="599440"/>
                  </a:lnTo>
                  <a:lnTo>
                    <a:pt x="1895779" y="605028"/>
                  </a:lnTo>
                  <a:lnTo>
                    <a:pt x="1900732" y="608838"/>
                  </a:lnTo>
                  <a:lnTo>
                    <a:pt x="1916607" y="593344"/>
                  </a:lnTo>
                  <a:close/>
                </a:path>
                <a:path w="2543175" h="654685">
                  <a:moveTo>
                    <a:pt x="1945563" y="478409"/>
                  </a:moveTo>
                  <a:lnTo>
                    <a:pt x="1922449" y="478409"/>
                  </a:lnTo>
                  <a:lnTo>
                    <a:pt x="1922449" y="533908"/>
                  </a:lnTo>
                  <a:lnTo>
                    <a:pt x="1897684" y="533908"/>
                  </a:lnTo>
                  <a:lnTo>
                    <a:pt x="1897684" y="552831"/>
                  </a:lnTo>
                  <a:lnTo>
                    <a:pt x="1922449" y="552831"/>
                  </a:lnTo>
                  <a:lnTo>
                    <a:pt x="1922449" y="648970"/>
                  </a:lnTo>
                  <a:lnTo>
                    <a:pt x="1945563" y="648970"/>
                  </a:lnTo>
                  <a:lnTo>
                    <a:pt x="1945563" y="478409"/>
                  </a:lnTo>
                  <a:close/>
                </a:path>
                <a:path w="2543175" h="654685">
                  <a:moveTo>
                    <a:pt x="1982139" y="474853"/>
                  </a:moveTo>
                  <a:lnTo>
                    <a:pt x="1958898" y="474853"/>
                  </a:lnTo>
                  <a:lnTo>
                    <a:pt x="1958898" y="654304"/>
                  </a:lnTo>
                  <a:lnTo>
                    <a:pt x="1982139" y="654304"/>
                  </a:lnTo>
                  <a:lnTo>
                    <a:pt x="1982139" y="474853"/>
                  </a:lnTo>
                  <a:close/>
                </a:path>
                <a:path w="2543175" h="654685">
                  <a:moveTo>
                    <a:pt x="2143683" y="478790"/>
                  </a:moveTo>
                  <a:lnTo>
                    <a:pt x="2015667" y="478790"/>
                  </a:lnTo>
                  <a:lnTo>
                    <a:pt x="2015667" y="498475"/>
                  </a:lnTo>
                  <a:lnTo>
                    <a:pt x="2143683" y="498475"/>
                  </a:lnTo>
                  <a:lnTo>
                    <a:pt x="2143683" y="478790"/>
                  </a:lnTo>
                  <a:close/>
                </a:path>
                <a:path w="2543175" h="654685">
                  <a:moveTo>
                    <a:pt x="2145842" y="527812"/>
                  </a:moveTo>
                  <a:lnTo>
                    <a:pt x="2121458" y="527812"/>
                  </a:lnTo>
                  <a:lnTo>
                    <a:pt x="2123109" y="503174"/>
                  </a:lnTo>
                  <a:lnTo>
                    <a:pt x="2099995" y="503174"/>
                  </a:lnTo>
                  <a:lnTo>
                    <a:pt x="2098598" y="527812"/>
                  </a:lnTo>
                  <a:lnTo>
                    <a:pt x="2060625" y="527812"/>
                  </a:lnTo>
                  <a:lnTo>
                    <a:pt x="2059355" y="503174"/>
                  </a:lnTo>
                  <a:lnTo>
                    <a:pt x="2036241" y="503174"/>
                  </a:lnTo>
                  <a:lnTo>
                    <a:pt x="2037892" y="527812"/>
                  </a:lnTo>
                  <a:lnTo>
                    <a:pt x="2013381" y="527812"/>
                  </a:lnTo>
                  <a:lnTo>
                    <a:pt x="2013381" y="547243"/>
                  </a:lnTo>
                  <a:lnTo>
                    <a:pt x="2145842" y="547243"/>
                  </a:lnTo>
                  <a:lnTo>
                    <a:pt x="2145842" y="527812"/>
                  </a:lnTo>
                  <a:close/>
                </a:path>
                <a:path w="2543175" h="654685">
                  <a:moveTo>
                    <a:pt x="2162860" y="557657"/>
                  </a:moveTo>
                  <a:lnTo>
                    <a:pt x="1996363" y="557657"/>
                  </a:lnTo>
                  <a:lnTo>
                    <a:pt x="1996363" y="577342"/>
                  </a:lnTo>
                  <a:lnTo>
                    <a:pt x="2067864" y="577342"/>
                  </a:lnTo>
                  <a:lnTo>
                    <a:pt x="2067864" y="589534"/>
                  </a:lnTo>
                  <a:lnTo>
                    <a:pt x="2021001" y="589534"/>
                  </a:lnTo>
                  <a:lnTo>
                    <a:pt x="2021001" y="650494"/>
                  </a:lnTo>
                  <a:lnTo>
                    <a:pt x="2138349" y="650494"/>
                  </a:lnTo>
                  <a:lnTo>
                    <a:pt x="2138349" y="631063"/>
                  </a:lnTo>
                  <a:lnTo>
                    <a:pt x="2138349" y="609092"/>
                  </a:lnTo>
                  <a:lnTo>
                    <a:pt x="2138349" y="589534"/>
                  </a:lnTo>
                  <a:lnTo>
                    <a:pt x="2115108" y="589534"/>
                  </a:lnTo>
                  <a:lnTo>
                    <a:pt x="2115108" y="609092"/>
                  </a:lnTo>
                  <a:lnTo>
                    <a:pt x="2115108" y="631063"/>
                  </a:lnTo>
                  <a:lnTo>
                    <a:pt x="2044242" y="631063"/>
                  </a:lnTo>
                  <a:lnTo>
                    <a:pt x="2044242" y="609092"/>
                  </a:lnTo>
                  <a:lnTo>
                    <a:pt x="2115108" y="609092"/>
                  </a:lnTo>
                  <a:lnTo>
                    <a:pt x="2115108" y="589534"/>
                  </a:lnTo>
                  <a:lnTo>
                    <a:pt x="2091232" y="589534"/>
                  </a:lnTo>
                  <a:lnTo>
                    <a:pt x="2091232" y="577342"/>
                  </a:lnTo>
                  <a:lnTo>
                    <a:pt x="2162860" y="577342"/>
                  </a:lnTo>
                  <a:lnTo>
                    <a:pt x="2162860" y="557657"/>
                  </a:lnTo>
                  <a:close/>
                </a:path>
                <a:path w="2543175" h="654685">
                  <a:moveTo>
                    <a:pt x="2376855" y="554863"/>
                  </a:moveTo>
                  <a:lnTo>
                    <a:pt x="2337562" y="539064"/>
                  </a:lnTo>
                  <a:lnTo>
                    <a:pt x="2312009" y="507301"/>
                  </a:lnTo>
                  <a:lnTo>
                    <a:pt x="2310942" y="499745"/>
                  </a:lnTo>
                  <a:lnTo>
                    <a:pt x="2310942" y="486410"/>
                  </a:lnTo>
                  <a:lnTo>
                    <a:pt x="2287320" y="486410"/>
                  </a:lnTo>
                  <a:lnTo>
                    <a:pt x="2287320" y="499745"/>
                  </a:lnTo>
                  <a:lnTo>
                    <a:pt x="2286241" y="507441"/>
                  </a:lnTo>
                  <a:lnTo>
                    <a:pt x="2260663" y="539102"/>
                  </a:lnTo>
                  <a:lnTo>
                    <a:pt x="2221026" y="554863"/>
                  </a:lnTo>
                  <a:lnTo>
                    <a:pt x="2234615" y="573024"/>
                  </a:lnTo>
                  <a:lnTo>
                    <a:pt x="2271953" y="555752"/>
                  </a:lnTo>
                  <a:lnTo>
                    <a:pt x="2298877" y="530098"/>
                  </a:lnTo>
                  <a:lnTo>
                    <a:pt x="2304084" y="536600"/>
                  </a:lnTo>
                  <a:lnTo>
                    <a:pt x="2335225" y="560768"/>
                  </a:lnTo>
                  <a:lnTo>
                    <a:pt x="2363266" y="572770"/>
                  </a:lnTo>
                  <a:lnTo>
                    <a:pt x="2376855" y="554863"/>
                  </a:lnTo>
                  <a:close/>
                </a:path>
                <a:path w="2543175" h="654685">
                  <a:moveTo>
                    <a:pt x="2382316" y="610235"/>
                  </a:moveTo>
                  <a:lnTo>
                    <a:pt x="2310688" y="610235"/>
                  </a:lnTo>
                  <a:lnTo>
                    <a:pt x="2310688" y="569341"/>
                  </a:lnTo>
                  <a:lnTo>
                    <a:pt x="2287320" y="569341"/>
                  </a:lnTo>
                  <a:lnTo>
                    <a:pt x="2287320" y="610235"/>
                  </a:lnTo>
                  <a:lnTo>
                    <a:pt x="2215819" y="610235"/>
                  </a:lnTo>
                  <a:lnTo>
                    <a:pt x="2215819" y="629539"/>
                  </a:lnTo>
                  <a:lnTo>
                    <a:pt x="2382316" y="629539"/>
                  </a:lnTo>
                  <a:lnTo>
                    <a:pt x="2382316" y="610235"/>
                  </a:lnTo>
                  <a:close/>
                </a:path>
                <a:path w="2543175" h="654685">
                  <a:moveTo>
                    <a:pt x="2469057" y="489966"/>
                  </a:moveTo>
                  <a:lnTo>
                    <a:pt x="2394889" y="489966"/>
                  </a:lnTo>
                  <a:lnTo>
                    <a:pt x="2394889" y="509397"/>
                  </a:lnTo>
                  <a:lnTo>
                    <a:pt x="2443911" y="509397"/>
                  </a:lnTo>
                  <a:lnTo>
                    <a:pt x="2440952" y="522770"/>
                  </a:lnTo>
                  <a:lnTo>
                    <a:pt x="2422829" y="561086"/>
                  </a:lnTo>
                  <a:lnTo>
                    <a:pt x="2394940" y="591680"/>
                  </a:lnTo>
                  <a:lnTo>
                    <a:pt x="2384475" y="599059"/>
                  </a:lnTo>
                  <a:lnTo>
                    <a:pt x="2403525" y="614045"/>
                  </a:lnTo>
                  <a:lnTo>
                    <a:pt x="2438273" y="578243"/>
                  </a:lnTo>
                  <a:lnTo>
                    <a:pt x="2463063" y="528218"/>
                  </a:lnTo>
                  <a:lnTo>
                    <a:pt x="2467178" y="509536"/>
                  </a:lnTo>
                  <a:lnTo>
                    <a:pt x="2469057" y="489966"/>
                  </a:lnTo>
                  <a:close/>
                </a:path>
                <a:path w="2543175" h="654685">
                  <a:moveTo>
                    <a:pt x="2542717" y="474853"/>
                  </a:moveTo>
                  <a:lnTo>
                    <a:pt x="2519603" y="474853"/>
                  </a:lnTo>
                  <a:lnTo>
                    <a:pt x="2519603" y="544957"/>
                  </a:lnTo>
                  <a:lnTo>
                    <a:pt x="2505125" y="544957"/>
                  </a:lnTo>
                  <a:lnTo>
                    <a:pt x="2505125" y="478409"/>
                  </a:lnTo>
                  <a:lnTo>
                    <a:pt x="2482011" y="478409"/>
                  </a:lnTo>
                  <a:lnTo>
                    <a:pt x="2482011" y="648970"/>
                  </a:lnTo>
                  <a:lnTo>
                    <a:pt x="2505125" y="648970"/>
                  </a:lnTo>
                  <a:lnTo>
                    <a:pt x="2505125" y="564642"/>
                  </a:lnTo>
                  <a:lnTo>
                    <a:pt x="2519603" y="564642"/>
                  </a:lnTo>
                  <a:lnTo>
                    <a:pt x="2519603" y="654304"/>
                  </a:lnTo>
                  <a:lnTo>
                    <a:pt x="2542717" y="654304"/>
                  </a:lnTo>
                  <a:lnTo>
                    <a:pt x="2542717" y="564642"/>
                  </a:lnTo>
                  <a:lnTo>
                    <a:pt x="2542717" y="544957"/>
                  </a:lnTo>
                  <a:lnTo>
                    <a:pt x="2542717" y="474853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73607" y="332486"/>
              <a:ext cx="1170508" cy="65659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0" y="281940"/>
              <a:ext cx="640080" cy="541020"/>
            </a:xfrm>
            <a:custGeom>
              <a:avLst/>
              <a:gdLst/>
              <a:ahLst/>
              <a:cxnLst/>
              <a:rect l="l" t="t" r="r" b="b"/>
              <a:pathLst>
                <a:path w="640080" h="541019">
                  <a:moveTo>
                    <a:pt x="549910" y="0"/>
                  </a:moveTo>
                  <a:lnTo>
                    <a:pt x="0" y="0"/>
                  </a:lnTo>
                  <a:lnTo>
                    <a:pt x="0" y="541019"/>
                  </a:lnTo>
                  <a:lnTo>
                    <a:pt x="549910" y="541019"/>
                  </a:lnTo>
                  <a:lnTo>
                    <a:pt x="585007" y="533931"/>
                  </a:lnTo>
                  <a:lnTo>
                    <a:pt x="613668" y="514603"/>
                  </a:lnTo>
                  <a:lnTo>
                    <a:pt x="632993" y="485941"/>
                  </a:lnTo>
                  <a:lnTo>
                    <a:pt x="640080" y="450849"/>
                  </a:lnTo>
                  <a:lnTo>
                    <a:pt x="640080" y="90169"/>
                  </a:lnTo>
                  <a:lnTo>
                    <a:pt x="632993" y="55078"/>
                  </a:lnTo>
                  <a:lnTo>
                    <a:pt x="613668" y="26416"/>
                  </a:lnTo>
                  <a:lnTo>
                    <a:pt x="585007" y="7088"/>
                  </a:lnTo>
                  <a:lnTo>
                    <a:pt x="549910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47434" y="309625"/>
              <a:ext cx="349250" cy="401955"/>
            </a:xfrm>
            <a:custGeom>
              <a:avLst/>
              <a:gdLst/>
              <a:ahLst/>
              <a:cxnLst/>
              <a:rect l="l" t="t" r="r" b="b"/>
              <a:pathLst>
                <a:path w="349250" h="401955">
                  <a:moveTo>
                    <a:pt x="77838" y="0"/>
                  </a:moveTo>
                  <a:lnTo>
                    <a:pt x="0" y="0"/>
                  </a:lnTo>
                  <a:lnTo>
                    <a:pt x="0" y="401955"/>
                  </a:lnTo>
                  <a:lnTo>
                    <a:pt x="77838" y="401955"/>
                  </a:lnTo>
                  <a:lnTo>
                    <a:pt x="77838" y="0"/>
                  </a:lnTo>
                  <a:close/>
                </a:path>
                <a:path w="349250" h="401955">
                  <a:moveTo>
                    <a:pt x="213474" y="0"/>
                  </a:moveTo>
                  <a:lnTo>
                    <a:pt x="135636" y="0"/>
                  </a:lnTo>
                  <a:lnTo>
                    <a:pt x="135636" y="401955"/>
                  </a:lnTo>
                  <a:lnTo>
                    <a:pt x="213474" y="401955"/>
                  </a:lnTo>
                  <a:lnTo>
                    <a:pt x="213474" y="0"/>
                  </a:lnTo>
                  <a:close/>
                </a:path>
                <a:path w="349250" h="401955">
                  <a:moveTo>
                    <a:pt x="349110" y="0"/>
                  </a:moveTo>
                  <a:lnTo>
                    <a:pt x="271272" y="0"/>
                  </a:lnTo>
                  <a:lnTo>
                    <a:pt x="271272" y="401955"/>
                  </a:lnTo>
                  <a:lnTo>
                    <a:pt x="349110" y="401955"/>
                  </a:lnTo>
                  <a:lnTo>
                    <a:pt x="34911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691623" y="6676745"/>
              <a:ext cx="114300" cy="74582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26364" y="4928615"/>
              <a:ext cx="4175760" cy="1360932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39951" y="5041391"/>
              <a:ext cx="3069336" cy="495300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97038" y="3691077"/>
              <a:ext cx="3040316" cy="2205278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275457" y="2609850"/>
              <a:ext cx="1667890" cy="1071752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746248" y="3255264"/>
              <a:ext cx="755903" cy="755904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275457" y="3325698"/>
              <a:ext cx="320039" cy="290868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723900" y="1616963"/>
              <a:ext cx="1507490" cy="510540"/>
            </a:xfrm>
            <a:custGeom>
              <a:avLst/>
              <a:gdLst/>
              <a:ahLst/>
              <a:cxnLst/>
              <a:rect l="l" t="t" r="r" b="b"/>
              <a:pathLst>
                <a:path w="1507489" h="510539">
                  <a:moveTo>
                    <a:pt x="1251966" y="0"/>
                  </a:moveTo>
                  <a:lnTo>
                    <a:pt x="255269" y="0"/>
                  </a:lnTo>
                  <a:lnTo>
                    <a:pt x="209384" y="4113"/>
                  </a:lnTo>
                  <a:lnTo>
                    <a:pt x="166197" y="15971"/>
                  </a:lnTo>
                  <a:lnTo>
                    <a:pt x="126429" y="34854"/>
                  </a:lnTo>
                  <a:lnTo>
                    <a:pt x="90802" y="60040"/>
                  </a:lnTo>
                  <a:lnTo>
                    <a:pt x="60035" y="90807"/>
                  </a:lnTo>
                  <a:lnTo>
                    <a:pt x="34851" y="126435"/>
                  </a:lnTo>
                  <a:lnTo>
                    <a:pt x="15970" y="166202"/>
                  </a:lnTo>
                  <a:lnTo>
                    <a:pt x="4112" y="209387"/>
                  </a:lnTo>
                  <a:lnTo>
                    <a:pt x="0" y="255270"/>
                  </a:lnTo>
                  <a:lnTo>
                    <a:pt x="4112" y="301152"/>
                  </a:lnTo>
                  <a:lnTo>
                    <a:pt x="15970" y="344337"/>
                  </a:lnTo>
                  <a:lnTo>
                    <a:pt x="34851" y="384104"/>
                  </a:lnTo>
                  <a:lnTo>
                    <a:pt x="60035" y="419732"/>
                  </a:lnTo>
                  <a:lnTo>
                    <a:pt x="90802" y="450499"/>
                  </a:lnTo>
                  <a:lnTo>
                    <a:pt x="126429" y="475685"/>
                  </a:lnTo>
                  <a:lnTo>
                    <a:pt x="166197" y="494568"/>
                  </a:lnTo>
                  <a:lnTo>
                    <a:pt x="209384" y="506426"/>
                  </a:lnTo>
                  <a:lnTo>
                    <a:pt x="255269" y="510539"/>
                  </a:lnTo>
                  <a:lnTo>
                    <a:pt x="1251966" y="510539"/>
                  </a:lnTo>
                  <a:lnTo>
                    <a:pt x="1297848" y="506426"/>
                  </a:lnTo>
                  <a:lnTo>
                    <a:pt x="1341033" y="494568"/>
                  </a:lnTo>
                  <a:lnTo>
                    <a:pt x="1380800" y="475685"/>
                  </a:lnTo>
                  <a:lnTo>
                    <a:pt x="1416428" y="450499"/>
                  </a:lnTo>
                  <a:lnTo>
                    <a:pt x="1447195" y="419732"/>
                  </a:lnTo>
                  <a:lnTo>
                    <a:pt x="1472381" y="384104"/>
                  </a:lnTo>
                  <a:lnTo>
                    <a:pt x="1491264" y="344337"/>
                  </a:lnTo>
                  <a:lnTo>
                    <a:pt x="1503122" y="301152"/>
                  </a:lnTo>
                  <a:lnTo>
                    <a:pt x="1507236" y="255270"/>
                  </a:lnTo>
                  <a:lnTo>
                    <a:pt x="1503122" y="209387"/>
                  </a:lnTo>
                  <a:lnTo>
                    <a:pt x="1491264" y="166202"/>
                  </a:lnTo>
                  <a:lnTo>
                    <a:pt x="1472381" y="126435"/>
                  </a:lnTo>
                  <a:lnTo>
                    <a:pt x="1447195" y="90807"/>
                  </a:lnTo>
                  <a:lnTo>
                    <a:pt x="1416428" y="60040"/>
                  </a:lnTo>
                  <a:lnTo>
                    <a:pt x="1380800" y="34854"/>
                  </a:lnTo>
                  <a:lnTo>
                    <a:pt x="1341033" y="15971"/>
                  </a:lnTo>
                  <a:lnTo>
                    <a:pt x="1297848" y="4113"/>
                  </a:lnTo>
                  <a:lnTo>
                    <a:pt x="1251966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723900" y="1616963"/>
              <a:ext cx="1507490" cy="510540"/>
            </a:xfrm>
            <a:custGeom>
              <a:avLst/>
              <a:gdLst/>
              <a:ahLst/>
              <a:cxnLst/>
              <a:rect l="l" t="t" r="r" b="b"/>
              <a:pathLst>
                <a:path w="1507489" h="510539">
                  <a:moveTo>
                    <a:pt x="0" y="255270"/>
                  </a:moveTo>
                  <a:lnTo>
                    <a:pt x="4112" y="209387"/>
                  </a:lnTo>
                  <a:lnTo>
                    <a:pt x="15970" y="166202"/>
                  </a:lnTo>
                  <a:lnTo>
                    <a:pt x="34851" y="126435"/>
                  </a:lnTo>
                  <a:lnTo>
                    <a:pt x="60035" y="90807"/>
                  </a:lnTo>
                  <a:lnTo>
                    <a:pt x="90802" y="60040"/>
                  </a:lnTo>
                  <a:lnTo>
                    <a:pt x="126429" y="34854"/>
                  </a:lnTo>
                  <a:lnTo>
                    <a:pt x="166197" y="15971"/>
                  </a:lnTo>
                  <a:lnTo>
                    <a:pt x="209384" y="4113"/>
                  </a:lnTo>
                  <a:lnTo>
                    <a:pt x="255269" y="0"/>
                  </a:lnTo>
                  <a:lnTo>
                    <a:pt x="1251966" y="0"/>
                  </a:lnTo>
                  <a:lnTo>
                    <a:pt x="1297848" y="4113"/>
                  </a:lnTo>
                  <a:lnTo>
                    <a:pt x="1341033" y="15971"/>
                  </a:lnTo>
                  <a:lnTo>
                    <a:pt x="1380800" y="34854"/>
                  </a:lnTo>
                  <a:lnTo>
                    <a:pt x="1416428" y="60040"/>
                  </a:lnTo>
                  <a:lnTo>
                    <a:pt x="1447195" y="90807"/>
                  </a:lnTo>
                  <a:lnTo>
                    <a:pt x="1472381" y="126435"/>
                  </a:lnTo>
                  <a:lnTo>
                    <a:pt x="1491264" y="166202"/>
                  </a:lnTo>
                  <a:lnTo>
                    <a:pt x="1503122" y="209387"/>
                  </a:lnTo>
                  <a:lnTo>
                    <a:pt x="1507236" y="255270"/>
                  </a:lnTo>
                  <a:lnTo>
                    <a:pt x="1503122" y="301152"/>
                  </a:lnTo>
                  <a:lnTo>
                    <a:pt x="1491264" y="344337"/>
                  </a:lnTo>
                  <a:lnTo>
                    <a:pt x="1472381" y="384104"/>
                  </a:lnTo>
                  <a:lnTo>
                    <a:pt x="1447195" y="419732"/>
                  </a:lnTo>
                  <a:lnTo>
                    <a:pt x="1416428" y="450499"/>
                  </a:lnTo>
                  <a:lnTo>
                    <a:pt x="1380800" y="475685"/>
                  </a:lnTo>
                  <a:lnTo>
                    <a:pt x="1341033" y="494568"/>
                  </a:lnTo>
                  <a:lnTo>
                    <a:pt x="1297848" y="506426"/>
                  </a:lnTo>
                  <a:lnTo>
                    <a:pt x="1251966" y="510539"/>
                  </a:lnTo>
                  <a:lnTo>
                    <a:pt x="255269" y="510539"/>
                  </a:lnTo>
                  <a:lnTo>
                    <a:pt x="209384" y="506426"/>
                  </a:lnTo>
                  <a:lnTo>
                    <a:pt x="166197" y="494568"/>
                  </a:lnTo>
                  <a:lnTo>
                    <a:pt x="126429" y="475685"/>
                  </a:lnTo>
                  <a:lnTo>
                    <a:pt x="90802" y="450499"/>
                  </a:lnTo>
                  <a:lnTo>
                    <a:pt x="60035" y="419732"/>
                  </a:lnTo>
                  <a:lnTo>
                    <a:pt x="34851" y="384104"/>
                  </a:lnTo>
                  <a:lnTo>
                    <a:pt x="15970" y="344337"/>
                  </a:lnTo>
                  <a:lnTo>
                    <a:pt x="4112" y="301152"/>
                  </a:lnTo>
                  <a:lnTo>
                    <a:pt x="0" y="255270"/>
                  </a:lnTo>
                  <a:close/>
                </a:path>
              </a:pathLst>
            </a:custGeom>
            <a:ln w="12700">
              <a:solidFill>
                <a:srgbClr val="333E5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208963" y="1728216"/>
              <a:ext cx="232232" cy="126364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504568" y="1728216"/>
              <a:ext cx="238632" cy="121920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1039761" y="1901570"/>
              <a:ext cx="295275" cy="103505"/>
            </a:xfrm>
            <a:custGeom>
              <a:avLst/>
              <a:gdLst/>
              <a:ahLst/>
              <a:cxnLst/>
              <a:rect l="l" t="t" r="r" b="b"/>
              <a:pathLst>
                <a:path w="295275" h="103505">
                  <a:moveTo>
                    <a:pt x="116357" y="30733"/>
                  </a:moveTo>
                  <a:lnTo>
                    <a:pt x="106743" y="30733"/>
                  </a:lnTo>
                  <a:lnTo>
                    <a:pt x="99842" y="31376"/>
                  </a:lnTo>
                  <a:lnTo>
                    <a:pt x="73747" y="59943"/>
                  </a:lnTo>
                  <a:lnTo>
                    <a:pt x="73152" y="67690"/>
                  </a:lnTo>
                  <a:lnTo>
                    <a:pt x="73711" y="75543"/>
                  </a:lnTo>
                  <a:lnTo>
                    <a:pt x="107073" y="102996"/>
                  </a:lnTo>
                  <a:lnTo>
                    <a:pt x="117068" y="102996"/>
                  </a:lnTo>
                  <a:lnTo>
                    <a:pt x="125260" y="101091"/>
                  </a:lnTo>
                  <a:lnTo>
                    <a:pt x="131635" y="97408"/>
                  </a:lnTo>
                  <a:lnTo>
                    <a:pt x="131635" y="89534"/>
                  </a:lnTo>
                  <a:lnTo>
                    <a:pt x="111201" y="89534"/>
                  </a:lnTo>
                  <a:lnTo>
                    <a:pt x="102907" y="88439"/>
                  </a:lnTo>
                  <a:lnTo>
                    <a:pt x="96826" y="85153"/>
                  </a:lnTo>
                  <a:lnTo>
                    <a:pt x="92957" y="79676"/>
                  </a:lnTo>
                  <a:lnTo>
                    <a:pt x="91300" y="72008"/>
                  </a:lnTo>
                  <a:lnTo>
                    <a:pt x="137261" y="72008"/>
                  </a:lnTo>
                  <a:lnTo>
                    <a:pt x="137217" y="63245"/>
                  </a:lnTo>
                  <a:lnTo>
                    <a:pt x="136990" y="59943"/>
                  </a:lnTo>
                  <a:lnTo>
                    <a:pt x="91300" y="59943"/>
                  </a:lnTo>
                  <a:lnTo>
                    <a:pt x="91998" y="54990"/>
                  </a:lnTo>
                  <a:lnTo>
                    <a:pt x="93776" y="51053"/>
                  </a:lnTo>
                  <a:lnTo>
                    <a:pt x="96634" y="48005"/>
                  </a:lnTo>
                  <a:lnTo>
                    <a:pt x="99491" y="45084"/>
                  </a:lnTo>
                  <a:lnTo>
                    <a:pt x="102793" y="43561"/>
                  </a:lnTo>
                  <a:lnTo>
                    <a:pt x="132095" y="43561"/>
                  </a:lnTo>
                  <a:lnTo>
                    <a:pt x="129209" y="39624"/>
                  </a:lnTo>
                  <a:lnTo>
                    <a:pt x="123837" y="33781"/>
                  </a:lnTo>
                  <a:lnTo>
                    <a:pt x="116357" y="30733"/>
                  </a:lnTo>
                  <a:close/>
                </a:path>
                <a:path w="295275" h="103505">
                  <a:moveTo>
                    <a:pt x="32740" y="4825"/>
                  </a:moveTo>
                  <a:lnTo>
                    <a:pt x="0" y="4825"/>
                  </a:lnTo>
                  <a:lnTo>
                    <a:pt x="0" y="101218"/>
                  </a:lnTo>
                  <a:lnTo>
                    <a:pt x="18656" y="101218"/>
                  </a:lnTo>
                  <a:lnTo>
                    <a:pt x="18656" y="63245"/>
                  </a:lnTo>
                  <a:lnTo>
                    <a:pt x="52898" y="63245"/>
                  </a:lnTo>
                  <a:lnTo>
                    <a:pt x="48996" y="59181"/>
                  </a:lnTo>
                  <a:lnTo>
                    <a:pt x="44589" y="57784"/>
                  </a:lnTo>
                  <a:lnTo>
                    <a:pt x="44589" y="57530"/>
                  </a:lnTo>
                  <a:lnTo>
                    <a:pt x="51485" y="55499"/>
                  </a:lnTo>
                  <a:lnTo>
                    <a:pt x="56807" y="52196"/>
                  </a:lnTo>
                  <a:lnTo>
                    <a:pt x="59632" y="48640"/>
                  </a:lnTo>
                  <a:lnTo>
                    <a:pt x="18656" y="48640"/>
                  </a:lnTo>
                  <a:lnTo>
                    <a:pt x="18656" y="19430"/>
                  </a:lnTo>
                  <a:lnTo>
                    <a:pt x="63995" y="19430"/>
                  </a:lnTo>
                  <a:lnTo>
                    <a:pt x="57789" y="11366"/>
                  </a:lnTo>
                  <a:lnTo>
                    <a:pt x="47351" y="6465"/>
                  </a:lnTo>
                  <a:lnTo>
                    <a:pt x="32740" y="4825"/>
                  </a:lnTo>
                  <a:close/>
                </a:path>
                <a:path w="295275" h="103505">
                  <a:moveTo>
                    <a:pt x="52898" y="63245"/>
                  </a:moveTo>
                  <a:lnTo>
                    <a:pt x="28003" y="63245"/>
                  </a:lnTo>
                  <a:lnTo>
                    <a:pt x="30365" y="64007"/>
                  </a:lnTo>
                  <a:lnTo>
                    <a:pt x="32537" y="65658"/>
                  </a:lnTo>
                  <a:lnTo>
                    <a:pt x="34721" y="67182"/>
                  </a:lnTo>
                  <a:lnTo>
                    <a:pt x="37363" y="70612"/>
                  </a:lnTo>
                  <a:lnTo>
                    <a:pt x="40462" y="75818"/>
                  </a:lnTo>
                  <a:lnTo>
                    <a:pt x="55791" y="101218"/>
                  </a:lnTo>
                  <a:lnTo>
                    <a:pt x="77393" y="101218"/>
                  </a:lnTo>
                  <a:lnTo>
                    <a:pt x="53873" y="64262"/>
                  </a:lnTo>
                  <a:lnTo>
                    <a:pt x="52898" y="63245"/>
                  </a:lnTo>
                  <a:close/>
                </a:path>
                <a:path w="295275" h="103505">
                  <a:moveTo>
                    <a:pt x="131635" y="83438"/>
                  </a:moveTo>
                  <a:lnTo>
                    <a:pt x="125653" y="87502"/>
                  </a:lnTo>
                  <a:lnTo>
                    <a:pt x="118846" y="89534"/>
                  </a:lnTo>
                  <a:lnTo>
                    <a:pt x="131635" y="89534"/>
                  </a:lnTo>
                  <a:lnTo>
                    <a:pt x="131635" y="83438"/>
                  </a:lnTo>
                  <a:close/>
                </a:path>
                <a:path w="295275" h="103505">
                  <a:moveTo>
                    <a:pt x="132095" y="43561"/>
                  </a:moveTo>
                  <a:lnTo>
                    <a:pt x="115544" y="43561"/>
                  </a:lnTo>
                  <a:lnTo>
                    <a:pt x="120040" y="49021"/>
                  </a:lnTo>
                  <a:lnTo>
                    <a:pt x="120040" y="59943"/>
                  </a:lnTo>
                  <a:lnTo>
                    <a:pt x="136990" y="59943"/>
                  </a:lnTo>
                  <a:lnTo>
                    <a:pt x="136758" y="56572"/>
                  </a:lnTo>
                  <a:lnTo>
                    <a:pt x="135250" y="50085"/>
                  </a:lnTo>
                  <a:lnTo>
                    <a:pt x="132734" y="44432"/>
                  </a:lnTo>
                  <a:lnTo>
                    <a:pt x="132095" y="43561"/>
                  </a:lnTo>
                  <a:close/>
                </a:path>
                <a:path w="295275" h="103505">
                  <a:moveTo>
                    <a:pt x="63995" y="19430"/>
                  </a:moveTo>
                  <a:lnTo>
                    <a:pt x="41033" y="19430"/>
                  </a:lnTo>
                  <a:lnTo>
                    <a:pt x="46494" y="24002"/>
                  </a:lnTo>
                  <a:lnTo>
                    <a:pt x="46494" y="37591"/>
                  </a:lnTo>
                  <a:lnTo>
                    <a:pt x="44970" y="41275"/>
                  </a:lnTo>
                  <a:lnTo>
                    <a:pt x="38900" y="47116"/>
                  </a:lnTo>
                  <a:lnTo>
                    <a:pt x="34861" y="48640"/>
                  </a:lnTo>
                  <a:lnTo>
                    <a:pt x="59632" y="48640"/>
                  </a:lnTo>
                  <a:lnTo>
                    <a:pt x="64274" y="42799"/>
                  </a:lnTo>
                  <a:lnTo>
                    <a:pt x="66054" y="37591"/>
                  </a:lnTo>
                  <a:lnTo>
                    <a:pt x="66118" y="30733"/>
                  </a:lnTo>
                  <a:lnTo>
                    <a:pt x="64053" y="19506"/>
                  </a:lnTo>
                  <a:close/>
                </a:path>
                <a:path w="295275" h="103505">
                  <a:moveTo>
                    <a:pt x="218732" y="32384"/>
                  </a:moveTo>
                  <a:lnTo>
                    <a:pt x="200533" y="32384"/>
                  </a:lnTo>
                  <a:lnTo>
                    <a:pt x="200533" y="101218"/>
                  </a:lnTo>
                  <a:lnTo>
                    <a:pt x="218732" y="101218"/>
                  </a:lnTo>
                  <a:lnTo>
                    <a:pt x="218732" y="32384"/>
                  </a:lnTo>
                  <a:close/>
                </a:path>
                <a:path w="295275" h="103505">
                  <a:moveTo>
                    <a:pt x="249542" y="32384"/>
                  </a:moveTo>
                  <a:lnTo>
                    <a:pt x="231254" y="32384"/>
                  </a:lnTo>
                  <a:lnTo>
                    <a:pt x="231254" y="101218"/>
                  </a:lnTo>
                  <a:lnTo>
                    <a:pt x="249542" y="101218"/>
                  </a:lnTo>
                  <a:lnTo>
                    <a:pt x="249542" y="57023"/>
                  </a:lnTo>
                  <a:lnTo>
                    <a:pt x="250939" y="52958"/>
                  </a:lnTo>
                  <a:lnTo>
                    <a:pt x="256273" y="46608"/>
                  </a:lnTo>
                  <a:lnTo>
                    <a:pt x="259702" y="44957"/>
                  </a:lnTo>
                  <a:lnTo>
                    <a:pt x="292709" y="44957"/>
                  </a:lnTo>
                  <a:lnTo>
                    <a:pt x="291972" y="43433"/>
                  </a:lnTo>
                  <a:lnTo>
                    <a:pt x="249542" y="43433"/>
                  </a:lnTo>
                  <a:lnTo>
                    <a:pt x="249542" y="32384"/>
                  </a:lnTo>
                  <a:close/>
                </a:path>
                <a:path w="295275" h="103505">
                  <a:moveTo>
                    <a:pt x="292709" y="44957"/>
                  </a:moveTo>
                  <a:lnTo>
                    <a:pt x="272529" y="44957"/>
                  </a:lnTo>
                  <a:lnTo>
                    <a:pt x="276720" y="50926"/>
                  </a:lnTo>
                  <a:lnTo>
                    <a:pt x="276720" y="101218"/>
                  </a:lnTo>
                  <a:lnTo>
                    <a:pt x="295008" y="101218"/>
                  </a:lnTo>
                  <a:lnTo>
                    <a:pt x="295008" y="59181"/>
                  </a:lnTo>
                  <a:lnTo>
                    <a:pt x="293577" y="46753"/>
                  </a:lnTo>
                  <a:lnTo>
                    <a:pt x="292709" y="44957"/>
                  </a:lnTo>
                  <a:close/>
                </a:path>
                <a:path w="295275" h="103505">
                  <a:moveTo>
                    <a:pt x="272021" y="30733"/>
                  </a:moveTo>
                  <a:lnTo>
                    <a:pt x="265119" y="31539"/>
                  </a:lnTo>
                  <a:lnTo>
                    <a:pt x="259099" y="33940"/>
                  </a:lnTo>
                  <a:lnTo>
                    <a:pt x="253983" y="37913"/>
                  </a:lnTo>
                  <a:lnTo>
                    <a:pt x="249796" y="43433"/>
                  </a:lnTo>
                  <a:lnTo>
                    <a:pt x="291972" y="43433"/>
                  </a:lnTo>
                  <a:lnTo>
                    <a:pt x="289277" y="37861"/>
                  </a:lnTo>
                  <a:lnTo>
                    <a:pt x="282095" y="32517"/>
                  </a:lnTo>
                  <a:lnTo>
                    <a:pt x="272021" y="30733"/>
                  </a:lnTo>
                  <a:close/>
                </a:path>
                <a:path w="295275" h="103505">
                  <a:moveTo>
                    <a:pt x="142113" y="83565"/>
                  </a:moveTo>
                  <a:lnTo>
                    <a:pt x="142113" y="99313"/>
                  </a:lnTo>
                  <a:lnTo>
                    <a:pt x="147955" y="101726"/>
                  </a:lnTo>
                  <a:lnTo>
                    <a:pt x="154724" y="102996"/>
                  </a:lnTo>
                  <a:lnTo>
                    <a:pt x="171538" y="102996"/>
                  </a:lnTo>
                  <a:lnTo>
                    <a:pt x="178879" y="100964"/>
                  </a:lnTo>
                  <a:lnTo>
                    <a:pt x="190017" y="93344"/>
                  </a:lnTo>
                  <a:lnTo>
                    <a:pt x="191763" y="89915"/>
                  </a:lnTo>
                  <a:lnTo>
                    <a:pt x="155638" y="89915"/>
                  </a:lnTo>
                  <a:lnTo>
                    <a:pt x="148920" y="87883"/>
                  </a:lnTo>
                  <a:lnTo>
                    <a:pt x="142113" y="83565"/>
                  </a:lnTo>
                  <a:close/>
                </a:path>
                <a:path w="295275" h="103505">
                  <a:moveTo>
                    <a:pt x="177126" y="30733"/>
                  </a:moveTo>
                  <a:lnTo>
                    <a:pt x="162674" y="30733"/>
                  </a:lnTo>
                  <a:lnTo>
                    <a:pt x="155714" y="32638"/>
                  </a:lnTo>
                  <a:lnTo>
                    <a:pt x="144881" y="40258"/>
                  </a:lnTo>
                  <a:lnTo>
                    <a:pt x="142176" y="45465"/>
                  </a:lnTo>
                  <a:lnTo>
                    <a:pt x="142176" y="57023"/>
                  </a:lnTo>
                  <a:lnTo>
                    <a:pt x="143510" y="61213"/>
                  </a:lnTo>
                  <a:lnTo>
                    <a:pt x="148831" y="67563"/>
                  </a:lnTo>
                  <a:lnTo>
                    <a:pt x="155092" y="70865"/>
                  </a:lnTo>
                  <a:lnTo>
                    <a:pt x="171729" y="76453"/>
                  </a:lnTo>
                  <a:lnTo>
                    <a:pt x="175120" y="79375"/>
                  </a:lnTo>
                  <a:lnTo>
                    <a:pt x="175120" y="87502"/>
                  </a:lnTo>
                  <a:lnTo>
                    <a:pt x="170840" y="89915"/>
                  </a:lnTo>
                  <a:lnTo>
                    <a:pt x="191763" y="89915"/>
                  </a:lnTo>
                  <a:lnTo>
                    <a:pt x="192798" y="87883"/>
                  </a:lnTo>
                  <a:lnTo>
                    <a:pt x="192798" y="77215"/>
                  </a:lnTo>
                  <a:lnTo>
                    <a:pt x="191947" y="74040"/>
                  </a:lnTo>
                  <a:lnTo>
                    <a:pt x="188544" y="68452"/>
                  </a:lnTo>
                  <a:lnTo>
                    <a:pt x="186156" y="66293"/>
                  </a:lnTo>
                  <a:lnTo>
                    <a:pt x="183108" y="64769"/>
                  </a:lnTo>
                  <a:lnTo>
                    <a:pt x="180047" y="63118"/>
                  </a:lnTo>
                  <a:lnTo>
                    <a:pt x="175272" y="61213"/>
                  </a:lnTo>
                  <a:lnTo>
                    <a:pt x="168757" y="58800"/>
                  </a:lnTo>
                  <a:lnTo>
                    <a:pt x="163042" y="56768"/>
                  </a:lnTo>
                  <a:lnTo>
                    <a:pt x="160185" y="54101"/>
                  </a:lnTo>
                  <a:lnTo>
                    <a:pt x="160185" y="48513"/>
                  </a:lnTo>
                  <a:lnTo>
                    <a:pt x="161213" y="46862"/>
                  </a:lnTo>
                  <a:lnTo>
                    <a:pt x="165315" y="44323"/>
                  </a:lnTo>
                  <a:lnTo>
                    <a:pt x="168021" y="43687"/>
                  </a:lnTo>
                  <a:lnTo>
                    <a:pt x="189001" y="43687"/>
                  </a:lnTo>
                  <a:lnTo>
                    <a:pt x="189001" y="33654"/>
                  </a:lnTo>
                  <a:lnTo>
                    <a:pt x="183057" y="31750"/>
                  </a:lnTo>
                  <a:lnTo>
                    <a:pt x="177126" y="30733"/>
                  </a:lnTo>
                  <a:close/>
                </a:path>
                <a:path w="295275" h="103505">
                  <a:moveTo>
                    <a:pt x="189001" y="43687"/>
                  </a:moveTo>
                  <a:lnTo>
                    <a:pt x="177761" y="43687"/>
                  </a:lnTo>
                  <a:lnTo>
                    <a:pt x="183629" y="45212"/>
                  </a:lnTo>
                  <a:lnTo>
                    <a:pt x="189001" y="48513"/>
                  </a:lnTo>
                  <a:lnTo>
                    <a:pt x="189001" y="43687"/>
                  </a:lnTo>
                  <a:close/>
                </a:path>
                <a:path w="295275" h="103505">
                  <a:moveTo>
                    <a:pt x="212813" y="0"/>
                  </a:moveTo>
                  <a:lnTo>
                    <a:pt x="206616" y="0"/>
                  </a:lnTo>
                  <a:lnTo>
                    <a:pt x="204050" y="888"/>
                  </a:lnTo>
                  <a:lnTo>
                    <a:pt x="202069" y="2793"/>
                  </a:lnTo>
                  <a:lnTo>
                    <a:pt x="200075" y="4571"/>
                  </a:lnTo>
                  <a:lnTo>
                    <a:pt x="199085" y="6984"/>
                  </a:lnTo>
                  <a:lnTo>
                    <a:pt x="199085" y="12573"/>
                  </a:lnTo>
                  <a:lnTo>
                    <a:pt x="200088" y="14858"/>
                  </a:lnTo>
                  <a:lnTo>
                    <a:pt x="204114" y="18668"/>
                  </a:lnTo>
                  <a:lnTo>
                    <a:pt x="206667" y="19684"/>
                  </a:lnTo>
                  <a:lnTo>
                    <a:pt x="212864" y="19684"/>
                  </a:lnTo>
                  <a:lnTo>
                    <a:pt x="215430" y="18668"/>
                  </a:lnTo>
                  <a:lnTo>
                    <a:pt x="217462" y="16890"/>
                  </a:lnTo>
                  <a:lnTo>
                    <a:pt x="219481" y="14986"/>
                  </a:lnTo>
                  <a:lnTo>
                    <a:pt x="220497" y="12573"/>
                  </a:lnTo>
                  <a:lnTo>
                    <a:pt x="220497" y="6984"/>
                  </a:lnTo>
                  <a:lnTo>
                    <a:pt x="219481" y="4571"/>
                  </a:lnTo>
                  <a:lnTo>
                    <a:pt x="217424" y="2666"/>
                  </a:lnTo>
                  <a:lnTo>
                    <a:pt x="215366" y="888"/>
                  </a:lnTo>
                  <a:lnTo>
                    <a:pt x="212813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382648" y="1891410"/>
              <a:ext cx="245237" cy="123189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677161" y="1888235"/>
              <a:ext cx="250317" cy="126364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2461260" y="1612391"/>
              <a:ext cx="1507490" cy="510540"/>
            </a:xfrm>
            <a:custGeom>
              <a:avLst/>
              <a:gdLst/>
              <a:ahLst/>
              <a:cxnLst/>
              <a:rect l="l" t="t" r="r" b="b"/>
              <a:pathLst>
                <a:path w="1507489" h="510539">
                  <a:moveTo>
                    <a:pt x="1251965" y="0"/>
                  </a:moveTo>
                  <a:lnTo>
                    <a:pt x="255269" y="0"/>
                  </a:lnTo>
                  <a:lnTo>
                    <a:pt x="209387" y="4113"/>
                  </a:lnTo>
                  <a:lnTo>
                    <a:pt x="166202" y="15971"/>
                  </a:lnTo>
                  <a:lnTo>
                    <a:pt x="126435" y="34854"/>
                  </a:lnTo>
                  <a:lnTo>
                    <a:pt x="90807" y="60040"/>
                  </a:lnTo>
                  <a:lnTo>
                    <a:pt x="60040" y="90807"/>
                  </a:lnTo>
                  <a:lnTo>
                    <a:pt x="34854" y="126435"/>
                  </a:lnTo>
                  <a:lnTo>
                    <a:pt x="15971" y="166202"/>
                  </a:lnTo>
                  <a:lnTo>
                    <a:pt x="4113" y="209387"/>
                  </a:lnTo>
                  <a:lnTo>
                    <a:pt x="0" y="255270"/>
                  </a:lnTo>
                  <a:lnTo>
                    <a:pt x="4113" y="301152"/>
                  </a:lnTo>
                  <a:lnTo>
                    <a:pt x="15971" y="344337"/>
                  </a:lnTo>
                  <a:lnTo>
                    <a:pt x="34854" y="384104"/>
                  </a:lnTo>
                  <a:lnTo>
                    <a:pt x="60040" y="419732"/>
                  </a:lnTo>
                  <a:lnTo>
                    <a:pt x="90807" y="450499"/>
                  </a:lnTo>
                  <a:lnTo>
                    <a:pt x="126435" y="475685"/>
                  </a:lnTo>
                  <a:lnTo>
                    <a:pt x="166202" y="494568"/>
                  </a:lnTo>
                  <a:lnTo>
                    <a:pt x="209387" y="506426"/>
                  </a:lnTo>
                  <a:lnTo>
                    <a:pt x="255269" y="510540"/>
                  </a:lnTo>
                  <a:lnTo>
                    <a:pt x="1251965" y="510540"/>
                  </a:lnTo>
                  <a:lnTo>
                    <a:pt x="1297848" y="506426"/>
                  </a:lnTo>
                  <a:lnTo>
                    <a:pt x="1341033" y="494568"/>
                  </a:lnTo>
                  <a:lnTo>
                    <a:pt x="1380800" y="475685"/>
                  </a:lnTo>
                  <a:lnTo>
                    <a:pt x="1416428" y="450499"/>
                  </a:lnTo>
                  <a:lnTo>
                    <a:pt x="1447195" y="419732"/>
                  </a:lnTo>
                  <a:lnTo>
                    <a:pt x="1472381" y="384104"/>
                  </a:lnTo>
                  <a:lnTo>
                    <a:pt x="1491264" y="344337"/>
                  </a:lnTo>
                  <a:lnTo>
                    <a:pt x="1503122" y="301152"/>
                  </a:lnTo>
                  <a:lnTo>
                    <a:pt x="1507236" y="255270"/>
                  </a:lnTo>
                  <a:lnTo>
                    <a:pt x="1503122" y="209387"/>
                  </a:lnTo>
                  <a:lnTo>
                    <a:pt x="1491264" y="166202"/>
                  </a:lnTo>
                  <a:lnTo>
                    <a:pt x="1472381" y="126435"/>
                  </a:lnTo>
                  <a:lnTo>
                    <a:pt x="1447195" y="90807"/>
                  </a:lnTo>
                  <a:lnTo>
                    <a:pt x="1416428" y="60040"/>
                  </a:lnTo>
                  <a:lnTo>
                    <a:pt x="1380800" y="34854"/>
                  </a:lnTo>
                  <a:lnTo>
                    <a:pt x="1341033" y="15971"/>
                  </a:lnTo>
                  <a:lnTo>
                    <a:pt x="1297848" y="4113"/>
                  </a:lnTo>
                  <a:lnTo>
                    <a:pt x="1251965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2461260" y="1612391"/>
              <a:ext cx="1507490" cy="510540"/>
            </a:xfrm>
            <a:custGeom>
              <a:avLst/>
              <a:gdLst/>
              <a:ahLst/>
              <a:cxnLst/>
              <a:rect l="l" t="t" r="r" b="b"/>
              <a:pathLst>
                <a:path w="1507489" h="510539">
                  <a:moveTo>
                    <a:pt x="0" y="255270"/>
                  </a:moveTo>
                  <a:lnTo>
                    <a:pt x="4113" y="209387"/>
                  </a:lnTo>
                  <a:lnTo>
                    <a:pt x="15971" y="166202"/>
                  </a:lnTo>
                  <a:lnTo>
                    <a:pt x="34854" y="126435"/>
                  </a:lnTo>
                  <a:lnTo>
                    <a:pt x="60040" y="90807"/>
                  </a:lnTo>
                  <a:lnTo>
                    <a:pt x="90807" y="60040"/>
                  </a:lnTo>
                  <a:lnTo>
                    <a:pt x="126435" y="34854"/>
                  </a:lnTo>
                  <a:lnTo>
                    <a:pt x="166202" y="15971"/>
                  </a:lnTo>
                  <a:lnTo>
                    <a:pt x="209387" y="4113"/>
                  </a:lnTo>
                  <a:lnTo>
                    <a:pt x="255269" y="0"/>
                  </a:lnTo>
                  <a:lnTo>
                    <a:pt x="1251965" y="0"/>
                  </a:lnTo>
                  <a:lnTo>
                    <a:pt x="1297848" y="4113"/>
                  </a:lnTo>
                  <a:lnTo>
                    <a:pt x="1341033" y="15971"/>
                  </a:lnTo>
                  <a:lnTo>
                    <a:pt x="1380800" y="34854"/>
                  </a:lnTo>
                  <a:lnTo>
                    <a:pt x="1416428" y="60040"/>
                  </a:lnTo>
                  <a:lnTo>
                    <a:pt x="1447195" y="90807"/>
                  </a:lnTo>
                  <a:lnTo>
                    <a:pt x="1472381" y="126435"/>
                  </a:lnTo>
                  <a:lnTo>
                    <a:pt x="1491264" y="166202"/>
                  </a:lnTo>
                  <a:lnTo>
                    <a:pt x="1503122" y="209387"/>
                  </a:lnTo>
                  <a:lnTo>
                    <a:pt x="1507236" y="255270"/>
                  </a:lnTo>
                  <a:lnTo>
                    <a:pt x="1503122" y="301152"/>
                  </a:lnTo>
                  <a:lnTo>
                    <a:pt x="1491264" y="344337"/>
                  </a:lnTo>
                  <a:lnTo>
                    <a:pt x="1472381" y="384104"/>
                  </a:lnTo>
                  <a:lnTo>
                    <a:pt x="1447195" y="419732"/>
                  </a:lnTo>
                  <a:lnTo>
                    <a:pt x="1416428" y="450499"/>
                  </a:lnTo>
                  <a:lnTo>
                    <a:pt x="1380800" y="475685"/>
                  </a:lnTo>
                  <a:lnTo>
                    <a:pt x="1341033" y="494568"/>
                  </a:lnTo>
                  <a:lnTo>
                    <a:pt x="1297848" y="506426"/>
                  </a:lnTo>
                  <a:lnTo>
                    <a:pt x="1251965" y="510540"/>
                  </a:lnTo>
                  <a:lnTo>
                    <a:pt x="255269" y="510540"/>
                  </a:lnTo>
                  <a:lnTo>
                    <a:pt x="209387" y="506426"/>
                  </a:lnTo>
                  <a:lnTo>
                    <a:pt x="166202" y="494568"/>
                  </a:lnTo>
                  <a:lnTo>
                    <a:pt x="126435" y="475685"/>
                  </a:lnTo>
                  <a:lnTo>
                    <a:pt x="90807" y="450499"/>
                  </a:lnTo>
                  <a:lnTo>
                    <a:pt x="60040" y="419732"/>
                  </a:lnTo>
                  <a:lnTo>
                    <a:pt x="34854" y="384104"/>
                  </a:lnTo>
                  <a:lnTo>
                    <a:pt x="15971" y="344337"/>
                  </a:lnTo>
                  <a:lnTo>
                    <a:pt x="4113" y="301152"/>
                  </a:lnTo>
                  <a:lnTo>
                    <a:pt x="0" y="255270"/>
                  </a:lnTo>
                  <a:close/>
                </a:path>
              </a:pathLst>
            </a:custGeom>
            <a:ln w="12700">
              <a:solidFill>
                <a:srgbClr val="333E5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" name="object 28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872232" y="1820545"/>
              <a:ext cx="232663" cy="99694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154045" y="1802383"/>
              <a:ext cx="104647" cy="125349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319779" y="1804035"/>
              <a:ext cx="236347" cy="123698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4198620" y="1607819"/>
              <a:ext cx="1508760" cy="510540"/>
            </a:xfrm>
            <a:custGeom>
              <a:avLst/>
              <a:gdLst/>
              <a:ahLst/>
              <a:cxnLst/>
              <a:rect l="l" t="t" r="r" b="b"/>
              <a:pathLst>
                <a:path w="1508760" h="510539">
                  <a:moveTo>
                    <a:pt x="1253489" y="0"/>
                  </a:moveTo>
                  <a:lnTo>
                    <a:pt x="255269" y="0"/>
                  </a:lnTo>
                  <a:lnTo>
                    <a:pt x="209387" y="4113"/>
                  </a:lnTo>
                  <a:lnTo>
                    <a:pt x="166202" y="15971"/>
                  </a:lnTo>
                  <a:lnTo>
                    <a:pt x="126435" y="34854"/>
                  </a:lnTo>
                  <a:lnTo>
                    <a:pt x="90807" y="60040"/>
                  </a:lnTo>
                  <a:lnTo>
                    <a:pt x="60040" y="90807"/>
                  </a:lnTo>
                  <a:lnTo>
                    <a:pt x="34854" y="126435"/>
                  </a:lnTo>
                  <a:lnTo>
                    <a:pt x="15971" y="166202"/>
                  </a:lnTo>
                  <a:lnTo>
                    <a:pt x="4113" y="209387"/>
                  </a:lnTo>
                  <a:lnTo>
                    <a:pt x="0" y="255269"/>
                  </a:lnTo>
                  <a:lnTo>
                    <a:pt x="4113" y="301152"/>
                  </a:lnTo>
                  <a:lnTo>
                    <a:pt x="15971" y="344337"/>
                  </a:lnTo>
                  <a:lnTo>
                    <a:pt x="34854" y="384104"/>
                  </a:lnTo>
                  <a:lnTo>
                    <a:pt x="60040" y="419732"/>
                  </a:lnTo>
                  <a:lnTo>
                    <a:pt x="90807" y="450499"/>
                  </a:lnTo>
                  <a:lnTo>
                    <a:pt x="126435" y="475685"/>
                  </a:lnTo>
                  <a:lnTo>
                    <a:pt x="166202" y="494568"/>
                  </a:lnTo>
                  <a:lnTo>
                    <a:pt x="209387" y="506426"/>
                  </a:lnTo>
                  <a:lnTo>
                    <a:pt x="255269" y="510539"/>
                  </a:lnTo>
                  <a:lnTo>
                    <a:pt x="1253489" y="510539"/>
                  </a:lnTo>
                  <a:lnTo>
                    <a:pt x="1299372" y="506426"/>
                  </a:lnTo>
                  <a:lnTo>
                    <a:pt x="1342557" y="494568"/>
                  </a:lnTo>
                  <a:lnTo>
                    <a:pt x="1382324" y="475685"/>
                  </a:lnTo>
                  <a:lnTo>
                    <a:pt x="1417952" y="450499"/>
                  </a:lnTo>
                  <a:lnTo>
                    <a:pt x="1448719" y="419732"/>
                  </a:lnTo>
                  <a:lnTo>
                    <a:pt x="1473905" y="384104"/>
                  </a:lnTo>
                  <a:lnTo>
                    <a:pt x="1492788" y="344337"/>
                  </a:lnTo>
                  <a:lnTo>
                    <a:pt x="1504646" y="301152"/>
                  </a:lnTo>
                  <a:lnTo>
                    <a:pt x="1508759" y="255269"/>
                  </a:lnTo>
                  <a:lnTo>
                    <a:pt x="1504646" y="209387"/>
                  </a:lnTo>
                  <a:lnTo>
                    <a:pt x="1492788" y="166202"/>
                  </a:lnTo>
                  <a:lnTo>
                    <a:pt x="1473905" y="126435"/>
                  </a:lnTo>
                  <a:lnTo>
                    <a:pt x="1448719" y="90807"/>
                  </a:lnTo>
                  <a:lnTo>
                    <a:pt x="1417952" y="60040"/>
                  </a:lnTo>
                  <a:lnTo>
                    <a:pt x="1382324" y="34854"/>
                  </a:lnTo>
                  <a:lnTo>
                    <a:pt x="1342557" y="15971"/>
                  </a:lnTo>
                  <a:lnTo>
                    <a:pt x="1299372" y="4113"/>
                  </a:lnTo>
                  <a:lnTo>
                    <a:pt x="1253489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4198620" y="1607819"/>
              <a:ext cx="1508760" cy="510540"/>
            </a:xfrm>
            <a:custGeom>
              <a:avLst/>
              <a:gdLst/>
              <a:ahLst/>
              <a:cxnLst/>
              <a:rect l="l" t="t" r="r" b="b"/>
              <a:pathLst>
                <a:path w="1508760" h="510539">
                  <a:moveTo>
                    <a:pt x="0" y="255269"/>
                  </a:moveTo>
                  <a:lnTo>
                    <a:pt x="4113" y="209387"/>
                  </a:lnTo>
                  <a:lnTo>
                    <a:pt x="15971" y="166202"/>
                  </a:lnTo>
                  <a:lnTo>
                    <a:pt x="34854" y="126435"/>
                  </a:lnTo>
                  <a:lnTo>
                    <a:pt x="60040" y="90807"/>
                  </a:lnTo>
                  <a:lnTo>
                    <a:pt x="90807" y="60040"/>
                  </a:lnTo>
                  <a:lnTo>
                    <a:pt x="126435" y="34854"/>
                  </a:lnTo>
                  <a:lnTo>
                    <a:pt x="166202" y="15971"/>
                  </a:lnTo>
                  <a:lnTo>
                    <a:pt x="209387" y="4113"/>
                  </a:lnTo>
                  <a:lnTo>
                    <a:pt x="255269" y="0"/>
                  </a:lnTo>
                  <a:lnTo>
                    <a:pt x="1253489" y="0"/>
                  </a:lnTo>
                  <a:lnTo>
                    <a:pt x="1299372" y="4113"/>
                  </a:lnTo>
                  <a:lnTo>
                    <a:pt x="1342557" y="15971"/>
                  </a:lnTo>
                  <a:lnTo>
                    <a:pt x="1382324" y="34854"/>
                  </a:lnTo>
                  <a:lnTo>
                    <a:pt x="1417952" y="60040"/>
                  </a:lnTo>
                  <a:lnTo>
                    <a:pt x="1448719" y="90807"/>
                  </a:lnTo>
                  <a:lnTo>
                    <a:pt x="1473905" y="126435"/>
                  </a:lnTo>
                  <a:lnTo>
                    <a:pt x="1492788" y="166202"/>
                  </a:lnTo>
                  <a:lnTo>
                    <a:pt x="1504646" y="209387"/>
                  </a:lnTo>
                  <a:lnTo>
                    <a:pt x="1508759" y="255269"/>
                  </a:lnTo>
                  <a:lnTo>
                    <a:pt x="1504646" y="301152"/>
                  </a:lnTo>
                  <a:lnTo>
                    <a:pt x="1492788" y="344337"/>
                  </a:lnTo>
                  <a:lnTo>
                    <a:pt x="1473905" y="384104"/>
                  </a:lnTo>
                  <a:lnTo>
                    <a:pt x="1448719" y="419732"/>
                  </a:lnTo>
                  <a:lnTo>
                    <a:pt x="1417952" y="450499"/>
                  </a:lnTo>
                  <a:lnTo>
                    <a:pt x="1382324" y="475685"/>
                  </a:lnTo>
                  <a:lnTo>
                    <a:pt x="1342557" y="494568"/>
                  </a:lnTo>
                  <a:lnTo>
                    <a:pt x="1299372" y="506426"/>
                  </a:lnTo>
                  <a:lnTo>
                    <a:pt x="1253489" y="510539"/>
                  </a:lnTo>
                  <a:lnTo>
                    <a:pt x="255269" y="510539"/>
                  </a:lnTo>
                  <a:lnTo>
                    <a:pt x="209387" y="506426"/>
                  </a:lnTo>
                  <a:lnTo>
                    <a:pt x="166202" y="494568"/>
                  </a:lnTo>
                  <a:lnTo>
                    <a:pt x="126435" y="475685"/>
                  </a:lnTo>
                  <a:lnTo>
                    <a:pt x="90807" y="450499"/>
                  </a:lnTo>
                  <a:lnTo>
                    <a:pt x="60040" y="419732"/>
                  </a:lnTo>
                  <a:lnTo>
                    <a:pt x="34854" y="384104"/>
                  </a:lnTo>
                  <a:lnTo>
                    <a:pt x="15971" y="344337"/>
                  </a:lnTo>
                  <a:lnTo>
                    <a:pt x="4113" y="301152"/>
                  </a:lnTo>
                  <a:lnTo>
                    <a:pt x="0" y="255269"/>
                  </a:lnTo>
                  <a:close/>
                </a:path>
              </a:pathLst>
            </a:custGeom>
            <a:ln w="12700">
              <a:solidFill>
                <a:srgbClr val="333E5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4448810" y="1799843"/>
              <a:ext cx="720090" cy="126364"/>
            </a:xfrm>
            <a:custGeom>
              <a:avLst/>
              <a:gdLst/>
              <a:ahLst/>
              <a:cxnLst/>
              <a:rect l="l" t="t" r="r" b="b"/>
              <a:pathLst>
                <a:path w="720089" h="126364">
                  <a:moveTo>
                    <a:pt x="102108" y="10922"/>
                  </a:moveTo>
                  <a:lnTo>
                    <a:pt x="14478" y="10922"/>
                  </a:lnTo>
                  <a:lnTo>
                    <a:pt x="14478" y="24511"/>
                  </a:lnTo>
                  <a:lnTo>
                    <a:pt x="85598" y="24511"/>
                  </a:lnTo>
                  <a:lnTo>
                    <a:pt x="85471" y="48564"/>
                  </a:lnTo>
                  <a:lnTo>
                    <a:pt x="85369" y="52451"/>
                  </a:lnTo>
                  <a:lnTo>
                    <a:pt x="85051" y="60553"/>
                  </a:lnTo>
                  <a:lnTo>
                    <a:pt x="84416" y="70345"/>
                  </a:lnTo>
                  <a:lnTo>
                    <a:pt x="83566" y="79502"/>
                  </a:lnTo>
                  <a:lnTo>
                    <a:pt x="99568" y="80772"/>
                  </a:lnTo>
                  <a:lnTo>
                    <a:pt x="100660" y="69329"/>
                  </a:lnTo>
                  <a:lnTo>
                    <a:pt x="101447" y="58585"/>
                  </a:lnTo>
                  <a:lnTo>
                    <a:pt x="101942" y="48564"/>
                  </a:lnTo>
                  <a:lnTo>
                    <a:pt x="102108" y="39243"/>
                  </a:lnTo>
                  <a:lnTo>
                    <a:pt x="102108" y="10922"/>
                  </a:lnTo>
                  <a:close/>
                </a:path>
                <a:path w="720089" h="126364">
                  <a:moveTo>
                    <a:pt x="117221" y="95123"/>
                  </a:moveTo>
                  <a:lnTo>
                    <a:pt x="73787" y="95123"/>
                  </a:lnTo>
                  <a:lnTo>
                    <a:pt x="73787" y="52451"/>
                  </a:lnTo>
                  <a:lnTo>
                    <a:pt x="57531" y="52451"/>
                  </a:lnTo>
                  <a:lnTo>
                    <a:pt x="57531" y="95123"/>
                  </a:lnTo>
                  <a:lnTo>
                    <a:pt x="42672" y="95123"/>
                  </a:lnTo>
                  <a:lnTo>
                    <a:pt x="42672" y="52451"/>
                  </a:lnTo>
                  <a:lnTo>
                    <a:pt x="26416" y="52451"/>
                  </a:lnTo>
                  <a:lnTo>
                    <a:pt x="26416" y="95123"/>
                  </a:lnTo>
                  <a:lnTo>
                    <a:pt x="0" y="95123"/>
                  </a:lnTo>
                  <a:lnTo>
                    <a:pt x="0" y="108839"/>
                  </a:lnTo>
                  <a:lnTo>
                    <a:pt x="117221" y="108839"/>
                  </a:lnTo>
                  <a:lnTo>
                    <a:pt x="117221" y="95123"/>
                  </a:lnTo>
                  <a:close/>
                </a:path>
                <a:path w="720089" h="126364">
                  <a:moveTo>
                    <a:pt x="204724" y="57785"/>
                  </a:moveTo>
                  <a:lnTo>
                    <a:pt x="173863" y="31369"/>
                  </a:lnTo>
                  <a:lnTo>
                    <a:pt x="173863" y="19304"/>
                  </a:lnTo>
                  <a:lnTo>
                    <a:pt x="199263" y="19304"/>
                  </a:lnTo>
                  <a:lnTo>
                    <a:pt x="199263" y="5588"/>
                  </a:lnTo>
                  <a:lnTo>
                    <a:pt x="131318" y="5588"/>
                  </a:lnTo>
                  <a:lnTo>
                    <a:pt x="131318" y="19304"/>
                  </a:lnTo>
                  <a:lnTo>
                    <a:pt x="157353" y="19304"/>
                  </a:lnTo>
                  <a:lnTo>
                    <a:pt x="157353" y="32258"/>
                  </a:lnTo>
                  <a:lnTo>
                    <a:pt x="125857" y="62992"/>
                  </a:lnTo>
                  <a:lnTo>
                    <a:pt x="137541" y="74549"/>
                  </a:lnTo>
                  <a:lnTo>
                    <a:pt x="166116" y="47117"/>
                  </a:lnTo>
                  <a:lnTo>
                    <a:pt x="171373" y="53771"/>
                  </a:lnTo>
                  <a:lnTo>
                    <a:pt x="177825" y="59817"/>
                  </a:lnTo>
                  <a:lnTo>
                    <a:pt x="185470" y="65303"/>
                  </a:lnTo>
                  <a:lnTo>
                    <a:pt x="194310" y="70231"/>
                  </a:lnTo>
                  <a:lnTo>
                    <a:pt x="204724" y="57785"/>
                  </a:lnTo>
                  <a:close/>
                </a:path>
                <a:path w="720089" h="126364">
                  <a:moveTo>
                    <a:pt x="235966" y="0"/>
                  </a:moveTo>
                  <a:lnTo>
                    <a:pt x="219837" y="0"/>
                  </a:lnTo>
                  <a:lnTo>
                    <a:pt x="219837" y="28575"/>
                  </a:lnTo>
                  <a:lnTo>
                    <a:pt x="196088" y="28575"/>
                  </a:lnTo>
                  <a:lnTo>
                    <a:pt x="196088" y="41656"/>
                  </a:lnTo>
                  <a:lnTo>
                    <a:pt x="219837" y="41656"/>
                  </a:lnTo>
                  <a:lnTo>
                    <a:pt x="219837" y="72263"/>
                  </a:lnTo>
                  <a:lnTo>
                    <a:pt x="235966" y="72263"/>
                  </a:lnTo>
                  <a:lnTo>
                    <a:pt x="235966" y="0"/>
                  </a:lnTo>
                  <a:close/>
                </a:path>
                <a:path w="720089" h="126364">
                  <a:moveTo>
                    <a:pt x="237871" y="91821"/>
                  </a:moveTo>
                  <a:lnTo>
                    <a:pt x="234924" y="86741"/>
                  </a:lnTo>
                  <a:lnTo>
                    <a:pt x="234188" y="85471"/>
                  </a:lnTo>
                  <a:lnTo>
                    <a:pt x="226822" y="80518"/>
                  </a:lnTo>
                  <a:lnTo>
                    <a:pt x="221361" y="77660"/>
                  </a:lnTo>
                  <a:lnTo>
                    <a:pt x="221361" y="95758"/>
                  </a:lnTo>
                  <a:lnTo>
                    <a:pt x="221361" y="103378"/>
                  </a:lnTo>
                  <a:lnTo>
                    <a:pt x="219202" y="106426"/>
                  </a:lnTo>
                  <a:lnTo>
                    <a:pt x="210820" y="110998"/>
                  </a:lnTo>
                  <a:lnTo>
                    <a:pt x="204470" y="112141"/>
                  </a:lnTo>
                  <a:lnTo>
                    <a:pt x="187960" y="112141"/>
                  </a:lnTo>
                  <a:lnTo>
                    <a:pt x="171323" y="95758"/>
                  </a:lnTo>
                  <a:lnTo>
                    <a:pt x="173355" y="92583"/>
                  </a:lnTo>
                  <a:lnTo>
                    <a:pt x="177546" y="90297"/>
                  </a:lnTo>
                  <a:lnTo>
                    <a:pt x="181610" y="87884"/>
                  </a:lnTo>
                  <a:lnTo>
                    <a:pt x="187833" y="86741"/>
                  </a:lnTo>
                  <a:lnTo>
                    <a:pt x="204597" y="86741"/>
                  </a:lnTo>
                  <a:lnTo>
                    <a:pt x="210820" y="87884"/>
                  </a:lnTo>
                  <a:lnTo>
                    <a:pt x="219202" y="92710"/>
                  </a:lnTo>
                  <a:lnTo>
                    <a:pt x="221361" y="95758"/>
                  </a:lnTo>
                  <a:lnTo>
                    <a:pt x="221361" y="77660"/>
                  </a:lnTo>
                  <a:lnTo>
                    <a:pt x="220764" y="77343"/>
                  </a:lnTo>
                  <a:lnTo>
                    <a:pt x="213652" y="75031"/>
                  </a:lnTo>
                  <a:lnTo>
                    <a:pt x="205473" y="73634"/>
                  </a:lnTo>
                  <a:lnTo>
                    <a:pt x="196215" y="73152"/>
                  </a:lnTo>
                  <a:lnTo>
                    <a:pt x="186905" y="73634"/>
                  </a:lnTo>
                  <a:lnTo>
                    <a:pt x="154686" y="91821"/>
                  </a:lnTo>
                  <a:lnTo>
                    <a:pt x="154686" y="107315"/>
                  </a:lnTo>
                  <a:lnTo>
                    <a:pt x="196215" y="125730"/>
                  </a:lnTo>
                  <a:lnTo>
                    <a:pt x="205498" y="125285"/>
                  </a:lnTo>
                  <a:lnTo>
                    <a:pt x="235102" y="112141"/>
                  </a:lnTo>
                  <a:lnTo>
                    <a:pt x="237871" y="107315"/>
                  </a:lnTo>
                  <a:lnTo>
                    <a:pt x="237871" y="91821"/>
                  </a:lnTo>
                  <a:close/>
                </a:path>
                <a:path w="720089" h="126364">
                  <a:moveTo>
                    <a:pt x="357505" y="109601"/>
                  </a:moveTo>
                  <a:lnTo>
                    <a:pt x="357416" y="94234"/>
                  </a:lnTo>
                  <a:lnTo>
                    <a:pt x="355536" y="91186"/>
                  </a:lnTo>
                  <a:lnTo>
                    <a:pt x="353822" y="88392"/>
                  </a:lnTo>
                  <a:lnTo>
                    <a:pt x="346456" y="84074"/>
                  </a:lnTo>
                  <a:lnTo>
                    <a:pt x="340741" y="81445"/>
                  </a:lnTo>
                  <a:lnTo>
                    <a:pt x="340741" y="101854"/>
                  </a:lnTo>
                  <a:lnTo>
                    <a:pt x="340741" y="105156"/>
                  </a:lnTo>
                  <a:lnTo>
                    <a:pt x="338582" y="107950"/>
                  </a:lnTo>
                  <a:lnTo>
                    <a:pt x="334137" y="109855"/>
                  </a:lnTo>
                  <a:lnTo>
                    <a:pt x="329692" y="111887"/>
                  </a:lnTo>
                  <a:lnTo>
                    <a:pt x="323215" y="112903"/>
                  </a:lnTo>
                  <a:lnTo>
                    <a:pt x="306070" y="112903"/>
                  </a:lnTo>
                  <a:lnTo>
                    <a:pt x="299466" y="111887"/>
                  </a:lnTo>
                  <a:lnTo>
                    <a:pt x="295148" y="109855"/>
                  </a:lnTo>
                  <a:lnTo>
                    <a:pt x="290703" y="107950"/>
                  </a:lnTo>
                  <a:lnTo>
                    <a:pt x="288544" y="105156"/>
                  </a:lnTo>
                  <a:lnTo>
                    <a:pt x="288544" y="101854"/>
                  </a:lnTo>
                  <a:lnTo>
                    <a:pt x="290156" y="97193"/>
                  </a:lnTo>
                  <a:lnTo>
                    <a:pt x="295033" y="93853"/>
                  </a:lnTo>
                  <a:lnTo>
                    <a:pt x="303161" y="91859"/>
                  </a:lnTo>
                  <a:lnTo>
                    <a:pt x="314579" y="91186"/>
                  </a:lnTo>
                  <a:lnTo>
                    <a:pt x="325996" y="91859"/>
                  </a:lnTo>
                  <a:lnTo>
                    <a:pt x="334175" y="93853"/>
                  </a:lnTo>
                  <a:lnTo>
                    <a:pt x="339090" y="97193"/>
                  </a:lnTo>
                  <a:lnTo>
                    <a:pt x="340741" y="101854"/>
                  </a:lnTo>
                  <a:lnTo>
                    <a:pt x="340741" y="81445"/>
                  </a:lnTo>
                  <a:lnTo>
                    <a:pt x="340321" y="81241"/>
                  </a:lnTo>
                  <a:lnTo>
                    <a:pt x="332994" y="79222"/>
                  </a:lnTo>
                  <a:lnTo>
                    <a:pt x="324358" y="78003"/>
                  </a:lnTo>
                  <a:lnTo>
                    <a:pt x="314579" y="77597"/>
                  </a:lnTo>
                  <a:lnTo>
                    <a:pt x="304863" y="78003"/>
                  </a:lnTo>
                  <a:lnTo>
                    <a:pt x="271780" y="94234"/>
                  </a:lnTo>
                  <a:lnTo>
                    <a:pt x="271780" y="109601"/>
                  </a:lnTo>
                  <a:lnTo>
                    <a:pt x="314579" y="126238"/>
                  </a:lnTo>
                  <a:lnTo>
                    <a:pt x="324345" y="125857"/>
                  </a:lnTo>
                  <a:lnTo>
                    <a:pt x="355498" y="112903"/>
                  </a:lnTo>
                  <a:lnTo>
                    <a:pt x="357505" y="109601"/>
                  </a:lnTo>
                  <a:close/>
                </a:path>
                <a:path w="720089" h="126364">
                  <a:moveTo>
                    <a:pt x="373253" y="59436"/>
                  </a:moveTo>
                  <a:lnTo>
                    <a:pt x="343662" y="59436"/>
                  </a:lnTo>
                  <a:lnTo>
                    <a:pt x="343662" y="49530"/>
                  </a:lnTo>
                  <a:lnTo>
                    <a:pt x="343662" y="49276"/>
                  </a:lnTo>
                  <a:lnTo>
                    <a:pt x="343662" y="44831"/>
                  </a:lnTo>
                  <a:lnTo>
                    <a:pt x="352679" y="40767"/>
                  </a:lnTo>
                  <a:lnTo>
                    <a:pt x="355142" y="37338"/>
                  </a:lnTo>
                  <a:lnTo>
                    <a:pt x="357200" y="34493"/>
                  </a:lnTo>
                  <a:lnTo>
                    <a:pt x="357251" y="18415"/>
                  </a:lnTo>
                  <a:lnTo>
                    <a:pt x="354838" y="14605"/>
                  </a:lnTo>
                  <a:lnTo>
                    <a:pt x="353568" y="12573"/>
                  </a:lnTo>
                  <a:lnTo>
                    <a:pt x="346202" y="8255"/>
                  </a:lnTo>
                  <a:lnTo>
                    <a:pt x="340487" y="5715"/>
                  </a:lnTo>
                  <a:lnTo>
                    <a:pt x="340487" y="22479"/>
                  </a:lnTo>
                  <a:lnTo>
                    <a:pt x="340487" y="25908"/>
                  </a:lnTo>
                  <a:lnTo>
                    <a:pt x="338861" y="30911"/>
                  </a:lnTo>
                  <a:lnTo>
                    <a:pt x="333997" y="34493"/>
                  </a:lnTo>
                  <a:lnTo>
                    <a:pt x="327406" y="36233"/>
                  </a:lnTo>
                  <a:lnTo>
                    <a:pt x="327406" y="49530"/>
                  </a:lnTo>
                  <a:lnTo>
                    <a:pt x="327406" y="59436"/>
                  </a:lnTo>
                  <a:lnTo>
                    <a:pt x="301752" y="59436"/>
                  </a:lnTo>
                  <a:lnTo>
                    <a:pt x="301752" y="49276"/>
                  </a:lnTo>
                  <a:lnTo>
                    <a:pt x="305689" y="49911"/>
                  </a:lnTo>
                  <a:lnTo>
                    <a:pt x="309880" y="50165"/>
                  </a:lnTo>
                  <a:lnTo>
                    <a:pt x="319151" y="50165"/>
                  </a:lnTo>
                  <a:lnTo>
                    <a:pt x="323469" y="49911"/>
                  </a:lnTo>
                  <a:lnTo>
                    <a:pt x="327406" y="49530"/>
                  </a:lnTo>
                  <a:lnTo>
                    <a:pt x="327406" y="36233"/>
                  </a:lnTo>
                  <a:lnTo>
                    <a:pt x="325907" y="36626"/>
                  </a:lnTo>
                  <a:lnTo>
                    <a:pt x="314579" y="37338"/>
                  </a:lnTo>
                  <a:lnTo>
                    <a:pt x="306324" y="37338"/>
                  </a:lnTo>
                  <a:lnTo>
                    <a:pt x="299974" y="36322"/>
                  </a:lnTo>
                  <a:lnTo>
                    <a:pt x="295529" y="34290"/>
                  </a:lnTo>
                  <a:lnTo>
                    <a:pt x="290957" y="32385"/>
                  </a:lnTo>
                  <a:lnTo>
                    <a:pt x="288798" y="29591"/>
                  </a:lnTo>
                  <a:lnTo>
                    <a:pt x="288798" y="22479"/>
                  </a:lnTo>
                  <a:lnTo>
                    <a:pt x="290957" y="19685"/>
                  </a:lnTo>
                  <a:lnTo>
                    <a:pt x="295275" y="17653"/>
                  </a:lnTo>
                  <a:lnTo>
                    <a:pt x="299720" y="15621"/>
                  </a:lnTo>
                  <a:lnTo>
                    <a:pt x="306197" y="14605"/>
                  </a:lnTo>
                  <a:lnTo>
                    <a:pt x="323215" y="14605"/>
                  </a:lnTo>
                  <a:lnTo>
                    <a:pt x="329565" y="15621"/>
                  </a:lnTo>
                  <a:lnTo>
                    <a:pt x="334010" y="17653"/>
                  </a:lnTo>
                  <a:lnTo>
                    <a:pt x="338328" y="19685"/>
                  </a:lnTo>
                  <a:lnTo>
                    <a:pt x="340487" y="22479"/>
                  </a:lnTo>
                  <a:lnTo>
                    <a:pt x="340487" y="5715"/>
                  </a:lnTo>
                  <a:lnTo>
                    <a:pt x="340080" y="5524"/>
                  </a:lnTo>
                  <a:lnTo>
                    <a:pt x="332765" y="3581"/>
                  </a:lnTo>
                  <a:lnTo>
                    <a:pt x="324269" y="2425"/>
                  </a:lnTo>
                  <a:lnTo>
                    <a:pt x="314579" y="2032"/>
                  </a:lnTo>
                  <a:lnTo>
                    <a:pt x="304952" y="2425"/>
                  </a:lnTo>
                  <a:lnTo>
                    <a:pt x="272034" y="18415"/>
                  </a:lnTo>
                  <a:lnTo>
                    <a:pt x="272122" y="34417"/>
                  </a:lnTo>
                  <a:lnTo>
                    <a:pt x="276479" y="40640"/>
                  </a:lnTo>
                  <a:lnTo>
                    <a:pt x="285369" y="44831"/>
                  </a:lnTo>
                  <a:lnTo>
                    <a:pt x="285369" y="59436"/>
                  </a:lnTo>
                  <a:lnTo>
                    <a:pt x="256032" y="59436"/>
                  </a:lnTo>
                  <a:lnTo>
                    <a:pt x="256032" y="73279"/>
                  </a:lnTo>
                  <a:lnTo>
                    <a:pt x="373253" y="73279"/>
                  </a:lnTo>
                  <a:lnTo>
                    <a:pt x="373253" y="59436"/>
                  </a:lnTo>
                  <a:close/>
                </a:path>
                <a:path w="720089" h="126364">
                  <a:moveTo>
                    <a:pt x="502539" y="114554"/>
                  </a:moveTo>
                  <a:lnTo>
                    <a:pt x="479044" y="77470"/>
                  </a:lnTo>
                  <a:lnTo>
                    <a:pt x="478028" y="76454"/>
                  </a:lnTo>
                  <a:lnTo>
                    <a:pt x="474091" y="72517"/>
                  </a:lnTo>
                  <a:lnTo>
                    <a:pt x="469773" y="70993"/>
                  </a:lnTo>
                  <a:lnTo>
                    <a:pt x="469773" y="70739"/>
                  </a:lnTo>
                  <a:lnTo>
                    <a:pt x="476631" y="68834"/>
                  </a:lnTo>
                  <a:lnTo>
                    <a:pt x="481965" y="65405"/>
                  </a:lnTo>
                  <a:lnTo>
                    <a:pt x="484746" y="61849"/>
                  </a:lnTo>
                  <a:lnTo>
                    <a:pt x="485648" y="60706"/>
                  </a:lnTo>
                  <a:lnTo>
                    <a:pt x="489458" y="56007"/>
                  </a:lnTo>
                  <a:lnTo>
                    <a:pt x="491147" y="50800"/>
                  </a:lnTo>
                  <a:lnTo>
                    <a:pt x="471678" y="19710"/>
                  </a:lnTo>
                  <a:lnTo>
                    <a:pt x="471678" y="37211"/>
                  </a:lnTo>
                  <a:lnTo>
                    <a:pt x="471678" y="50800"/>
                  </a:lnTo>
                  <a:lnTo>
                    <a:pt x="470154" y="54483"/>
                  </a:lnTo>
                  <a:lnTo>
                    <a:pt x="464058" y="60325"/>
                  </a:lnTo>
                  <a:lnTo>
                    <a:pt x="459994" y="61849"/>
                  </a:lnTo>
                  <a:lnTo>
                    <a:pt x="443738" y="61849"/>
                  </a:lnTo>
                  <a:lnTo>
                    <a:pt x="443738" y="32639"/>
                  </a:lnTo>
                  <a:lnTo>
                    <a:pt x="466217" y="32639"/>
                  </a:lnTo>
                  <a:lnTo>
                    <a:pt x="471678" y="37211"/>
                  </a:lnTo>
                  <a:lnTo>
                    <a:pt x="471678" y="19710"/>
                  </a:lnTo>
                  <a:lnTo>
                    <a:pt x="457835" y="18161"/>
                  </a:lnTo>
                  <a:lnTo>
                    <a:pt x="425069" y="18161"/>
                  </a:lnTo>
                  <a:lnTo>
                    <a:pt x="425069" y="114554"/>
                  </a:lnTo>
                  <a:lnTo>
                    <a:pt x="443738" y="114554"/>
                  </a:lnTo>
                  <a:lnTo>
                    <a:pt x="443738" y="76454"/>
                  </a:lnTo>
                  <a:lnTo>
                    <a:pt x="453136" y="76454"/>
                  </a:lnTo>
                  <a:lnTo>
                    <a:pt x="455549" y="77216"/>
                  </a:lnTo>
                  <a:lnTo>
                    <a:pt x="459867" y="80518"/>
                  </a:lnTo>
                  <a:lnTo>
                    <a:pt x="462534" y="83820"/>
                  </a:lnTo>
                  <a:lnTo>
                    <a:pt x="465582" y="89027"/>
                  </a:lnTo>
                  <a:lnTo>
                    <a:pt x="480949" y="114554"/>
                  </a:lnTo>
                  <a:lnTo>
                    <a:pt x="502539" y="114554"/>
                  </a:lnTo>
                  <a:close/>
                </a:path>
                <a:path w="720089" h="126364">
                  <a:moveTo>
                    <a:pt x="562356" y="85217"/>
                  </a:moveTo>
                  <a:lnTo>
                    <a:pt x="562292" y="76454"/>
                  </a:lnTo>
                  <a:lnTo>
                    <a:pt x="562076" y="73279"/>
                  </a:lnTo>
                  <a:lnTo>
                    <a:pt x="561848" y="69862"/>
                  </a:lnTo>
                  <a:lnTo>
                    <a:pt x="545211" y="45516"/>
                  </a:lnTo>
                  <a:lnTo>
                    <a:pt x="545211" y="62357"/>
                  </a:lnTo>
                  <a:lnTo>
                    <a:pt x="545211" y="73279"/>
                  </a:lnTo>
                  <a:lnTo>
                    <a:pt x="516382" y="73279"/>
                  </a:lnTo>
                  <a:lnTo>
                    <a:pt x="517144" y="68199"/>
                  </a:lnTo>
                  <a:lnTo>
                    <a:pt x="518922" y="64262"/>
                  </a:lnTo>
                  <a:lnTo>
                    <a:pt x="524637" y="58293"/>
                  </a:lnTo>
                  <a:lnTo>
                    <a:pt x="527939" y="56896"/>
                  </a:lnTo>
                  <a:lnTo>
                    <a:pt x="540639" y="56896"/>
                  </a:lnTo>
                  <a:lnTo>
                    <a:pt x="545211" y="62357"/>
                  </a:lnTo>
                  <a:lnTo>
                    <a:pt x="545211" y="45516"/>
                  </a:lnTo>
                  <a:lnTo>
                    <a:pt x="541528" y="44069"/>
                  </a:lnTo>
                  <a:lnTo>
                    <a:pt x="531876" y="44069"/>
                  </a:lnTo>
                  <a:lnTo>
                    <a:pt x="500722" y="66040"/>
                  </a:lnTo>
                  <a:lnTo>
                    <a:pt x="498348" y="80899"/>
                  </a:lnTo>
                  <a:lnTo>
                    <a:pt x="498894" y="88811"/>
                  </a:lnTo>
                  <a:lnTo>
                    <a:pt x="532257" y="116205"/>
                  </a:lnTo>
                  <a:lnTo>
                    <a:pt x="542163" y="116205"/>
                  </a:lnTo>
                  <a:lnTo>
                    <a:pt x="550418" y="114300"/>
                  </a:lnTo>
                  <a:lnTo>
                    <a:pt x="556768" y="110617"/>
                  </a:lnTo>
                  <a:lnTo>
                    <a:pt x="556768" y="102743"/>
                  </a:lnTo>
                  <a:lnTo>
                    <a:pt x="556768" y="96774"/>
                  </a:lnTo>
                  <a:lnTo>
                    <a:pt x="550799" y="100711"/>
                  </a:lnTo>
                  <a:lnTo>
                    <a:pt x="543941" y="102743"/>
                  </a:lnTo>
                  <a:lnTo>
                    <a:pt x="536321" y="102743"/>
                  </a:lnTo>
                  <a:lnTo>
                    <a:pt x="528002" y="101650"/>
                  </a:lnTo>
                  <a:lnTo>
                    <a:pt x="521919" y="98361"/>
                  </a:lnTo>
                  <a:lnTo>
                    <a:pt x="518045" y="92887"/>
                  </a:lnTo>
                  <a:lnTo>
                    <a:pt x="516382" y="85217"/>
                  </a:lnTo>
                  <a:lnTo>
                    <a:pt x="562356" y="85217"/>
                  </a:lnTo>
                  <a:close/>
                </a:path>
                <a:path w="720089" h="126364">
                  <a:moveTo>
                    <a:pt x="617982" y="90424"/>
                  </a:moveTo>
                  <a:lnTo>
                    <a:pt x="617093" y="87249"/>
                  </a:lnTo>
                  <a:lnTo>
                    <a:pt x="615315" y="84455"/>
                  </a:lnTo>
                  <a:lnTo>
                    <a:pt x="613664" y="81788"/>
                  </a:lnTo>
                  <a:lnTo>
                    <a:pt x="588137" y="70104"/>
                  </a:lnTo>
                  <a:lnTo>
                    <a:pt x="585343" y="67310"/>
                  </a:lnTo>
                  <a:lnTo>
                    <a:pt x="585343" y="61722"/>
                  </a:lnTo>
                  <a:lnTo>
                    <a:pt x="586359" y="60071"/>
                  </a:lnTo>
                  <a:lnTo>
                    <a:pt x="590423" y="57531"/>
                  </a:lnTo>
                  <a:lnTo>
                    <a:pt x="593090" y="56896"/>
                  </a:lnTo>
                  <a:lnTo>
                    <a:pt x="602869" y="56896"/>
                  </a:lnTo>
                  <a:lnTo>
                    <a:pt x="608711" y="58547"/>
                  </a:lnTo>
                  <a:lnTo>
                    <a:pt x="614172" y="61722"/>
                  </a:lnTo>
                  <a:lnTo>
                    <a:pt x="614172" y="56896"/>
                  </a:lnTo>
                  <a:lnTo>
                    <a:pt x="614172" y="46863"/>
                  </a:lnTo>
                  <a:lnTo>
                    <a:pt x="608203" y="44958"/>
                  </a:lnTo>
                  <a:lnTo>
                    <a:pt x="602234" y="44069"/>
                  </a:lnTo>
                  <a:lnTo>
                    <a:pt x="587756" y="44069"/>
                  </a:lnTo>
                  <a:lnTo>
                    <a:pt x="567309" y="70358"/>
                  </a:lnTo>
                  <a:lnTo>
                    <a:pt x="568579" y="74422"/>
                  </a:lnTo>
                  <a:lnTo>
                    <a:pt x="571246" y="77597"/>
                  </a:lnTo>
                  <a:lnTo>
                    <a:pt x="573913" y="80899"/>
                  </a:lnTo>
                  <a:lnTo>
                    <a:pt x="580263" y="84074"/>
                  </a:lnTo>
                  <a:lnTo>
                    <a:pt x="590042" y="87503"/>
                  </a:lnTo>
                  <a:lnTo>
                    <a:pt x="596900" y="89789"/>
                  </a:lnTo>
                  <a:lnTo>
                    <a:pt x="600202" y="92583"/>
                  </a:lnTo>
                  <a:lnTo>
                    <a:pt x="600202" y="100838"/>
                  </a:lnTo>
                  <a:lnTo>
                    <a:pt x="596011" y="103251"/>
                  </a:lnTo>
                  <a:lnTo>
                    <a:pt x="580771" y="103251"/>
                  </a:lnTo>
                  <a:lnTo>
                    <a:pt x="574040" y="101092"/>
                  </a:lnTo>
                  <a:lnTo>
                    <a:pt x="567182" y="96774"/>
                  </a:lnTo>
                  <a:lnTo>
                    <a:pt x="567182" y="112522"/>
                  </a:lnTo>
                  <a:lnTo>
                    <a:pt x="573151" y="114935"/>
                  </a:lnTo>
                  <a:lnTo>
                    <a:pt x="579882" y="116205"/>
                  </a:lnTo>
                  <a:lnTo>
                    <a:pt x="596646" y="116205"/>
                  </a:lnTo>
                  <a:lnTo>
                    <a:pt x="604012" y="114300"/>
                  </a:lnTo>
                  <a:lnTo>
                    <a:pt x="609600" y="110490"/>
                  </a:lnTo>
                  <a:lnTo>
                    <a:pt x="615188" y="106553"/>
                  </a:lnTo>
                  <a:lnTo>
                    <a:pt x="616915" y="103251"/>
                  </a:lnTo>
                  <a:lnTo>
                    <a:pt x="617982" y="101219"/>
                  </a:lnTo>
                  <a:lnTo>
                    <a:pt x="617982" y="90424"/>
                  </a:lnTo>
                  <a:close/>
                </a:path>
                <a:path w="720089" h="126364">
                  <a:moveTo>
                    <a:pt x="643890" y="45720"/>
                  </a:moveTo>
                  <a:lnTo>
                    <a:pt x="625602" y="45720"/>
                  </a:lnTo>
                  <a:lnTo>
                    <a:pt x="625602" y="114554"/>
                  </a:lnTo>
                  <a:lnTo>
                    <a:pt x="643890" y="114554"/>
                  </a:lnTo>
                  <a:lnTo>
                    <a:pt x="643890" y="45720"/>
                  </a:lnTo>
                  <a:close/>
                </a:path>
                <a:path w="720089" h="126364">
                  <a:moveTo>
                    <a:pt x="645668" y="20193"/>
                  </a:moveTo>
                  <a:lnTo>
                    <a:pt x="644652" y="17780"/>
                  </a:lnTo>
                  <a:lnTo>
                    <a:pt x="642493" y="16002"/>
                  </a:lnTo>
                  <a:lnTo>
                    <a:pt x="640461" y="14097"/>
                  </a:lnTo>
                  <a:lnTo>
                    <a:pt x="637921" y="13208"/>
                  </a:lnTo>
                  <a:lnTo>
                    <a:pt x="631698" y="13208"/>
                  </a:lnTo>
                  <a:lnTo>
                    <a:pt x="629158" y="14097"/>
                  </a:lnTo>
                  <a:lnTo>
                    <a:pt x="627253" y="16002"/>
                  </a:lnTo>
                  <a:lnTo>
                    <a:pt x="625221" y="17907"/>
                  </a:lnTo>
                  <a:lnTo>
                    <a:pt x="624205" y="20193"/>
                  </a:lnTo>
                  <a:lnTo>
                    <a:pt x="624255" y="25908"/>
                  </a:lnTo>
                  <a:lnTo>
                    <a:pt x="625221" y="28067"/>
                  </a:lnTo>
                  <a:lnTo>
                    <a:pt x="629285" y="31877"/>
                  </a:lnTo>
                  <a:lnTo>
                    <a:pt x="631825" y="32893"/>
                  </a:lnTo>
                  <a:lnTo>
                    <a:pt x="638048" y="32893"/>
                  </a:lnTo>
                  <a:lnTo>
                    <a:pt x="640588" y="32004"/>
                  </a:lnTo>
                  <a:lnTo>
                    <a:pt x="644652" y="28194"/>
                  </a:lnTo>
                  <a:lnTo>
                    <a:pt x="645668" y="25908"/>
                  </a:lnTo>
                  <a:lnTo>
                    <a:pt x="645668" y="20193"/>
                  </a:lnTo>
                  <a:close/>
                </a:path>
                <a:path w="720089" h="126364">
                  <a:moveTo>
                    <a:pt x="720090" y="72390"/>
                  </a:moveTo>
                  <a:lnTo>
                    <a:pt x="718654" y="59982"/>
                  </a:lnTo>
                  <a:lnTo>
                    <a:pt x="717842" y="58293"/>
                  </a:lnTo>
                  <a:lnTo>
                    <a:pt x="717092" y="56769"/>
                  </a:lnTo>
                  <a:lnTo>
                    <a:pt x="714375" y="51142"/>
                  </a:lnTo>
                  <a:lnTo>
                    <a:pt x="707224" y="45834"/>
                  </a:lnTo>
                  <a:lnTo>
                    <a:pt x="697230" y="44069"/>
                  </a:lnTo>
                  <a:lnTo>
                    <a:pt x="690270" y="44869"/>
                  </a:lnTo>
                  <a:lnTo>
                    <a:pt x="684237" y="47231"/>
                  </a:lnTo>
                  <a:lnTo>
                    <a:pt x="679119" y="51206"/>
                  </a:lnTo>
                  <a:lnTo>
                    <a:pt x="674878" y="56769"/>
                  </a:lnTo>
                  <a:lnTo>
                    <a:pt x="674624" y="56769"/>
                  </a:lnTo>
                  <a:lnTo>
                    <a:pt x="674624" y="45720"/>
                  </a:lnTo>
                  <a:lnTo>
                    <a:pt x="656463" y="45720"/>
                  </a:lnTo>
                  <a:lnTo>
                    <a:pt x="656463" y="114554"/>
                  </a:lnTo>
                  <a:lnTo>
                    <a:pt x="674624" y="114554"/>
                  </a:lnTo>
                  <a:lnTo>
                    <a:pt x="674624" y="70358"/>
                  </a:lnTo>
                  <a:lnTo>
                    <a:pt x="676021" y="66294"/>
                  </a:lnTo>
                  <a:lnTo>
                    <a:pt x="678688" y="62992"/>
                  </a:lnTo>
                  <a:lnTo>
                    <a:pt x="681355" y="59817"/>
                  </a:lnTo>
                  <a:lnTo>
                    <a:pt x="684911" y="58293"/>
                  </a:lnTo>
                  <a:lnTo>
                    <a:pt x="697611" y="58293"/>
                  </a:lnTo>
                  <a:lnTo>
                    <a:pt x="701929" y="64135"/>
                  </a:lnTo>
                  <a:lnTo>
                    <a:pt x="701929" y="114554"/>
                  </a:lnTo>
                  <a:lnTo>
                    <a:pt x="720090" y="114554"/>
                  </a:lnTo>
                  <a:lnTo>
                    <a:pt x="720090" y="7239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5216905" y="1810766"/>
              <a:ext cx="245237" cy="98171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5937503" y="1603247"/>
              <a:ext cx="1507490" cy="510540"/>
            </a:xfrm>
            <a:custGeom>
              <a:avLst/>
              <a:gdLst/>
              <a:ahLst/>
              <a:cxnLst/>
              <a:rect l="l" t="t" r="r" b="b"/>
              <a:pathLst>
                <a:path w="1507490" h="510539">
                  <a:moveTo>
                    <a:pt x="1251966" y="0"/>
                  </a:moveTo>
                  <a:lnTo>
                    <a:pt x="255270" y="0"/>
                  </a:lnTo>
                  <a:lnTo>
                    <a:pt x="209387" y="4113"/>
                  </a:lnTo>
                  <a:lnTo>
                    <a:pt x="166202" y="15971"/>
                  </a:lnTo>
                  <a:lnTo>
                    <a:pt x="126435" y="34854"/>
                  </a:lnTo>
                  <a:lnTo>
                    <a:pt x="90807" y="60040"/>
                  </a:lnTo>
                  <a:lnTo>
                    <a:pt x="60040" y="90807"/>
                  </a:lnTo>
                  <a:lnTo>
                    <a:pt x="34854" y="126435"/>
                  </a:lnTo>
                  <a:lnTo>
                    <a:pt x="15971" y="166202"/>
                  </a:lnTo>
                  <a:lnTo>
                    <a:pt x="4113" y="209387"/>
                  </a:lnTo>
                  <a:lnTo>
                    <a:pt x="0" y="255269"/>
                  </a:lnTo>
                  <a:lnTo>
                    <a:pt x="4113" y="301152"/>
                  </a:lnTo>
                  <a:lnTo>
                    <a:pt x="15971" y="344337"/>
                  </a:lnTo>
                  <a:lnTo>
                    <a:pt x="34854" y="384104"/>
                  </a:lnTo>
                  <a:lnTo>
                    <a:pt x="60040" y="419732"/>
                  </a:lnTo>
                  <a:lnTo>
                    <a:pt x="90807" y="450499"/>
                  </a:lnTo>
                  <a:lnTo>
                    <a:pt x="126435" y="475685"/>
                  </a:lnTo>
                  <a:lnTo>
                    <a:pt x="166202" y="494568"/>
                  </a:lnTo>
                  <a:lnTo>
                    <a:pt x="209387" y="506426"/>
                  </a:lnTo>
                  <a:lnTo>
                    <a:pt x="255270" y="510539"/>
                  </a:lnTo>
                  <a:lnTo>
                    <a:pt x="1251966" y="510539"/>
                  </a:lnTo>
                  <a:lnTo>
                    <a:pt x="1297848" y="506426"/>
                  </a:lnTo>
                  <a:lnTo>
                    <a:pt x="1341033" y="494568"/>
                  </a:lnTo>
                  <a:lnTo>
                    <a:pt x="1380800" y="475685"/>
                  </a:lnTo>
                  <a:lnTo>
                    <a:pt x="1416428" y="450499"/>
                  </a:lnTo>
                  <a:lnTo>
                    <a:pt x="1447195" y="419732"/>
                  </a:lnTo>
                  <a:lnTo>
                    <a:pt x="1472381" y="384104"/>
                  </a:lnTo>
                  <a:lnTo>
                    <a:pt x="1491264" y="344337"/>
                  </a:lnTo>
                  <a:lnTo>
                    <a:pt x="1503122" y="301152"/>
                  </a:lnTo>
                  <a:lnTo>
                    <a:pt x="1507236" y="255269"/>
                  </a:lnTo>
                  <a:lnTo>
                    <a:pt x="1503122" y="209387"/>
                  </a:lnTo>
                  <a:lnTo>
                    <a:pt x="1491264" y="166202"/>
                  </a:lnTo>
                  <a:lnTo>
                    <a:pt x="1472381" y="126435"/>
                  </a:lnTo>
                  <a:lnTo>
                    <a:pt x="1447195" y="90807"/>
                  </a:lnTo>
                  <a:lnTo>
                    <a:pt x="1416428" y="60040"/>
                  </a:lnTo>
                  <a:lnTo>
                    <a:pt x="1380800" y="34854"/>
                  </a:lnTo>
                  <a:lnTo>
                    <a:pt x="1341033" y="15971"/>
                  </a:lnTo>
                  <a:lnTo>
                    <a:pt x="1297848" y="4113"/>
                  </a:lnTo>
                  <a:lnTo>
                    <a:pt x="1251966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5937503" y="1603247"/>
              <a:ext cx="1507490" cy="510540"/>
            </a:xfrm>
            <a:custGeom>
              <a:avLst/>
              <a:gdLst/>
              <a:ahLst/>
              <a:cxnLst/>
              <a:rect l="l" t="t" r="r" b="b"/>
              <a:pathLst>
                <a:path w="1507490" h="510539">
                  <a:moveTo>
                    <a:pt x="0" y="255269"/>
                  </a:moveTo>
                  <a:lnTo>
                    <a:pt x="4113" y="209387"/>
                  </a:lnTo>
                  <a:lnTo>
                    <a:pt x="15971" y="166202"/>
                  </a:lnTo>
                  <a:lnTo>
                    <a:pt x="34854" y="126435"/>
                  </a:lnTo>
                  <a:lnTo>
                    <a:pt x="60040" y="90807"/>
                  </a:lnTo>
                  <a:lnTo>
                    <a:pt x="90807" y="60040"/>
                  </a:lnTo>
                  <a:lnTo>
                    <a:pt x="126435" y="34854"/>
                  </a:lnTo>
                  <a:lnTo>
                    <a:pt x="166202" y="15971"/>
                  </a:lnTo>
                  <a:lnTo>
                    <a:pt x="209387" y="4113"/>
                  </a:lnTo>
                  <a:lnTo>
                    <a:pt x="255270" y="0"/>
                  </a:lnTo>
                  <a:lnTo>
                    <a:pt x="1251966" y="0"/>
                  </a:lnTo>
                  <a:lnTo>
                    <a:pt x="1297848" y="4113"/>
                  </a:lnTo>
                  <a:lnTo>
                    <a:pt x="1341033" y="15971"/>
                  </a:lnTo>
                  <a:lnTo>
                    <a:pt x="1380800" y="34854"/>
                  </a:lnTo>
                  <a:lnTo>
                    <a:pt x="1416428" y="60040"/>
                  </a:lnTo>
                  <a:lnTo>
                    <a:pt x="1447195" y="90807"/>
                  </a:lnTo>
                  <a:lnTo>
                    <a:pt x="1472381" y="126435"/>
                  </a:lnTo>
                  <a:lnTo>
                    <a:pt x="1491264" y="166202"/>
                  </a:lnTo>
                  <a:lnTo>
                    <a:pt x="1503122" y="209387"/>
                  </a:lnTo>
                  <a:lnTo>
                    <a:pt x="1507236" y="255269"/>
                  </a:lnTo>
                  <a:lnTo>
                    <a:pt x="1503122" y="301152"/>
                  </a:lnTo>
                  <a:lnTo>
                    <a:pt x="1491264" y="344337"/>
                  </a:lnTo>
                  <a:lnTo>
                    <a:pt x="1472381" y="384104"/>
                  </a:lnTo>
                  <a:lnTo>
                    <a:pt x="1447195" y="419732"/>
                  </a:lnTo>
                  <a:lnTo>
                    <a:pt x="1416428" y="450499"/>
                  </a:lnTo>
                  <a:lnTo>
                    <a:pt x="1380800" y="475685"/>
                  </a:lnTo>
                  <a:lnTo>
                    <a:pt x="1341033" y="494568"/>
                  </a:lnTo>
                  <a:lnTo>
                    <a:pt x="1297848" y="506426"/>
                  </a:lnTo>
                  <a:lnTo>
                    <a:pt x="1251966" y="510539"/>
                  </a:lnTo>
                  <a:lnTo>
                    <a:pt x="255270" y="510539"/>
                  </a:lnTo>
                  <a:lnTo>
                    <a:pt x="209387" y="506426"/>
                  </a:lnTo>
                  <a:lnTo>
                    <a:pt x="166202" y="494568"/>
                  </a:lnTo>
                  <a:lnTo>
                    <a:pt x="126435" y="475685"/>
                  </a:lnTo>
                  <a:lnTo>
                    <a:pt x="90807" y="450499"/>
                  </a:lnTo>
                  <a:lnTo>
                    <a:pt x="60040" y="419732"/>
                  </a:lnTo>
                  <a:lnTo>
                    <a:pt x="34854" y="384104"/>
                  </a:lnTo>
                  <a:lnTo>
                    <a:pt x="15971" y="344337"/>
                  </a:lnTo>
                  <a:lnTo>
                    <a:pt x="4113" y="301152"/>
                  </a:lnTo>
                  <a:lnTo>
                    <a:pt x="0" y="255269"/>
                  </a:lnTo>
                  <a:close/>
                </a:path>
              </a:pathLst>
            </a:custGeom>
            <a:ln w="12700">
              <a:solidFill>
                <a:srgbClr val="333E5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7" name="object 37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6235572" y="1795526"/>
              <a:ext cx="238505" cy="121920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534784" y="1795526"/>
              <a:ext cx="245999" cy="126364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6827139" y="1795526"/>
              <a:ext cx="324865" cy="136398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7674864" y="1598675"/>
              <a:ext cx="1507490" cy="512445"/>
            </a:xfrm>
            <a:custGeom>
              <a:avLst/>
              <a:gdLst/>
              <a:ahLst/>
              <a:cxnLst/>
              <a:rect l="l" t="t" r="r" b="b"/>
              <a:pathLst>
                <a:path w="1507490" h="512444">
                  <a:moveTo>
                    <a:pt x="1251203" y="0"/>
                  </a:moveTo>
                  <a:lnTo>
                    <a:pt x="256031" y="0"/>
                  </a:lnTo>
                  <a:lnTo>
                    <a:pt x="210023" y="4126"/>
                  </a:lnTo>
                  <a:lnTo>
                    <a:pt x="166714" y="16023"/>
                  </a:lnTo>
                  <a:lnTo>
                    <a:pt x="126830" y="34967"/>
                  </a:lnTo>
                  <a:lnTo>
                    <a:pt x="91095" y="60232"/>
                  </a:lnTo>
                  <a:lnTo>
                    <a:pt x="60232" y="91095"/>
                  </a:lnTo>
                  <a:lnTo>
                    <a:pt x="34967" y="126830"/>
                  </a:lnTo>
                  <a:lnTo>
                    <a:pt x="16023" y="166714"/>
                  </a:lnTo>
                  <a:lnTo>
                    <a:pt x="4126" y="210023"/>
                  </a:lnTo>
                  <a:lnTo>
                    <a:pt x="0" y="256032"/>
                  </a:lnTo>
                  <a:lnTo>
                    <a:pt x="4126" y="302040"/>
                  </a:lnTo>
                  <a:lnTo>
                    <a:pt x="16023" y="345349"/>
                  </a:lnTo>
                  <a:lnTo>
                    <a:pt x="34967" y="385233"/>
                  </a:lnTo>
                  <a:lnTo>
                    <a:pt x="60232" y="420968"/>
                  </a:lnTo>
                  <a:lnTo>
                    <a:pt x="91095" y="451831"/>
                  </a:lnTo>
                  <a:lnTo>
                    <a:pt x="126830" y="477096"/>
                  </a:lnTo>
                  <a:lnTo>
                    <a:pt x="166714" y="496040"/>
                  </a:lnTo>
                  <a:lnTo>
                    <a:pt x="210023" y="507937"/>
                  </a:lnTo>
                  <a:lnTo>
                    <a:pt x="256031" y="512063"/>
                  </a:lnTo>
                  <a:lnTo>
                    <a:pt x="1251203" y="512063"/>
                  </a:lnTo>
                  <a:lnTo>
                    <a:pt x="1297212" y="507937"/>
                  </a:lnTo>
                  <a:lnTo>
                    <a:pt x="1340521" y="496040"/>
                  </a:lnTo>
                  <a:lnTo>
                    <a:pt x="1380405" y="477096"/>
                  </a:lnTo>
                  <a:lnTo>
                    <a:pt x="1416140" y="451831"/>
                  </a:lnTo>
                  <a:lnTo>
                    <a:pt x="1447003" y="420968"/>
                  </a:lnTo>
                  <a:lnTo>
                    <a:pt x="1472268" y="385233"/>
                  </a:lnTo>
                  <a:lnTo>
                    <a:pt x="1491212" y="345349"/>
                  </a:lnTo>
                  <a:lnTo>
                    <a:pt x="1503109" y="302040"/>
                  </a:lnTo>
                  <a:lnTo>
                    <a:pt x="1507235" y="256032"/>
                  </a:lnTo>
                  <a:lnTo>
                    <a:pt x="1503109" y="210023"/>
                  </a:lnTo>
                  <a:lnTo>
                    <a:pt x="1491212" y="166714"/>
                  </a:lnTo>
                  <a:lnTo>
                    <a:pt x="1472268" y="126830"/>
                  </a:lnTo>
                  <a:lnTo>
                    <a:pt x="1447003" y="91095"/>
                  </a:lnTo>
                  <a:lnTo>
                    <a:pt x="1416140" y="60232"/>
                  </a:lnTo>
                  <a:lnTo>
                    <a:pt x="1380405" y="34967"/>
                  </a:lnTo>
                  <a:lnTo>
                    <a:pt x="1340521" y="16023"/>
                  </a:lnTo>
                  <a:lnTo>
                    <a:pt x="1297212" y="4126"/>
                  </a:lnTo>
                  <a:lnTo>
                    <a:pt x="1251203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7674864" y="1598675"/>
              <a:ext cx="1507490" cy="512445"/>
            </a:xfrm>
            <a:custGeom>
              <a:avLst/>
              <a:gdLst/>
              <a:ahLst/>
              <a:cxnLst/>
              <a:rect l="l" t="t" r="r" b="b"/>
              <a:pathLst>
                <a:path w="1507490" h="512444">
                  <a:moveTo>
                    <a:pt x="0" y="256032"/>
                  </a:moveTo>
                  <a:lnTo>
                    <a:pt x="4126" y="210023"/>
                  </a:lnTo>
                  <a:lnTo>
                    <a:pt x="16023" y="166714"/>
                  </a:lnTo>
                  <a:lnTo>
                    <a:pt x="34967" y="126830"/>
                  </a:lnTo>
                  <a:lnTo>
                    <a:pt x="60232" y="91095"/>
                  </a:lnTo>
                  <a:lnTo>
                    <a:pt x="91095" y="60232"/>
                  </a:lnTo>
                  <a:lnTo>
                    <a:pt x="126830" y="34967"/>
                  </a:lnTo>
                  <a:lnTo>
                    <a:pt x="166714" y="16023"/>
                  </a:lnTo>
                  <a:lnTo>
                    <a:pt x="210023" y="4126"/>
                  </a:lnTo>
                  <a:lnTo>
                    <a:pt x="256031" y="0"/>
                  </a:lnTo>
                  <a:lnTo>
                    <a:pt x="1251203" y="0"/>
                  </a:lnTo>
                  <a:lnTo>
                    <a:pt x="1297212" y="4126"/>
                  </a:lnTo>
                  <a:lnTo>
                    <a:pt x="1340521" y="16023"/>
                  </a:lnTo>
                  <a:lnTo>
                    <a:pt x="1380405" y="34967"/>
                  </a:lnTo>
                  <a:lnTo>
                    <a:pt x="1416140" y="60232"/>
                  </a:lnTo>
                  <a:lnTo>
                    <a:pt x="1447003" y="91095"/>
                  </a:lnTo>
                  <a:lnTo>
                    <a:pt x="1472268" y="126830"/>
                  </a:lnTo>
                  <a:lnTo>
                    <a:pt x="1491212" y="166714"/>
                  </a:lnTo>
                  <a:lnTo>
                    <a:pt x="1503109" y="210023"/>
                  </a:lnTo>
                  <a:lnTo>
                    <a:pt x="1507235" y="256032"/>
                  </a:lnTo>
                  <a:lnTo>
                    <a:pt x="1503109" y="302040"/>
                  </a:lnTo>
                  <a:lnTo>
                    <a:pt x="1491212" y="345349"/>
                  </a:lnTo>
                  <a:lnTo>
                    <a:pt x="1472268" y="385233"/>
                  </a:lnTo>
                  <a:lnTo>
                    <a:pt x="1447003" y="420968"/>
                  </a:lnTo>
                  <a:lnTo>
                    <a:pt x="1416140" y="451831"/>
                  </a:lnTo>
                  <a:lnTo>
                    <a:pt x="1380405" y="477096"/>
                  </a:lnTo>
                  <a:lnTo>
                    <a:pt x="1340521" y="496040"/>
                  </a:lnTo>
                  <a:lnTo>
                    <a:pt x="1297212" y="507937"/>
                  </a:lnTo>
                  <a:lnTo>
                    <a:pt x="1251203" y="512063"/>
                  </a:lnTo>
                  <a:lnTo>
                    <a:pt x="256031" y="512063"/>
                  </a:lnTo>
                  <a:lnTo>
                    <a:pt x="210023" y="507937"/>
                  </a:lnTo>
                  <a:lnTo>
                    <a:pt x="166714" y="496040"/>
                  </a:lnTo>
                  <a:lnTo>
                    <a:pt x="126830" y="477096"/>
                  </a:lnTo>
                  <a:lnTo>
                    <a:pt x="91095" y="451831"/>
                  </a:lnTo>
                  <a:lnTo>
                    <a:pt x="60232" y="420968"/>
                  </a:lnTo>
                  <a:lnTo>
                    <a:pt x="34967" y="385233"/>
                  </a:lnTo>
                  <a:lnTo>
                    <a:pt x="16023" y="345349"/>
                  </a:lnTo>
                  <a:lnTo>
                    <a:pt x="4126" y="302040"/>
                  </a:lnTo>
                  <a:lnTo>
                    <a:pt x="0" y="256032"/>
                  </a:lnTo>
                  <a:close/>
                </a:path>
              </a:pathLst>
            </a:custGeom>
            <a:ln w="12700">
              <a:solidFill>
                <a:srgbClr val="333E5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2" name="object 42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7938516" y="1807845"/>
              <a:ext cx="232663" cy="99694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8220329" y="1789683"/>
              <a:ext cx="104521" cy="125349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8688578" y="1791335"/>
              <a:ext cx="231267" cy="126364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8385936" y="1791335"/>
              <a:ext cx="247396" cy="125856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4590287" y="3227832"/>
              <a:ext cx="891539" cy="1546859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1840737" y="2368042"/>
              <a:ext cx="2003044" cy="981281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2307336" y="1790700"/>
              <a:ext cx="97536" cy="134112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4034028" y="1790700"/>
              <a:ext cx="99060" cy="134112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7510271" y="1787651"/>
              <a:ext cx="99059" cy="134112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5772911" y="1787651"/>
              <a:ext cx="99060" cy="134112"/>
            </a:xfrm>
            <a:prstGeom prst="rect">
              <a:avLst/>
            </a:prstGeom>
          </p:spPr>
        </p:pic>
        <p:sp>
          <p:nvSpPr>
            <p:cNvPr id="52" name="object 52"/>
            <p:cNvSpPr/>
            <p:nvPr/>
          </p:nvSpPr>
          <p:spPr>
            <a:xfrm>
              <a:off x="705611" y="3273552"/>
              <a:ext cx="1667510" cy="559435"/>
            </a:xfrm>
            <a:custGeom>
              <a:avLst/>
              <a:gdLst/>
              <a:ahLst/>
              <a:cxnLst/>
              <a:rect l="l" t="t" r="r" b="b"/>
              <a:pathLst>
                <a:path w="1667510" h="559435">
                  <a:moveTo>
                    <a:pt x="1531493" y="0"/>
                  </a:moveTo>
                  <a:lnTo>
                    <a:pt x="135788" y="0"/>
                  </a:lnTo>
                  <a:lnTo>
                    <a:pt x="92868" y="6926"/>
                  </a:lnTo>
                  <a:lnTo>
                    <a:pt x="55593" y="26208"/>
                  </a:lnTo>
                  <a:lnTo>
                    <a:pt x="26199" y="55604"/>
                  </a:lnTo>
                  <a:lnTo>
                    <a:pt x="6922" y="92870"/>
                  </a:lnTo>
                  <a:lnTo>
                    <a:pt x="0" y="135762"/>
                  </a:lnTo>
                  <a:lnTo>
                    <a:pt x="0" y="423545"/>
                  </a:lnTo>
                  <a:lnTo>
                    <a:pt x="6922" y="466437"/>
                  </a:lnTo>
                  <a:lnTo>
                    <a:pt x="26199" y="503703"/>
                  </a:lnTo>
                  <a:lnTo>
                    <a:pt x="55593" y="533099"/>
                  </a:lnTo>
                  <a:lnTo>
                    <a:pt x="92868" y="552381"/>
                  </a:lnTo>
                  <a:lnTo>
                    <a:pt x="135788" y="559308"/>
                  </a:lnTo>
                  <a:lnTo>
                    <a:pt x="1531493" y="559308"/>
                  </a:lnTo>
                  <a:lnTo>
                    <a:pt x="1574385" y="552381"/>
                  </a:lnTo>
                  <a:lnTo>
                    <a:pt x="1611651" y="533099"/>
                  </a:lnTo>
                  <a:lnTo>
                    <a:pt x="1641047" y="503703"/>
                  </a:lnTo>
                  <a:lnTo>
                    <a:pt x="1660329" y="466437"/>
                  </a:lnTo>
                  <a:lnTo>
                    <a:pt x="1667256" y="423545"/>
                  </a:lnTo>
                  <a:lnTo>
                    <a:pt x="1667256" y="135762"/>
                  </a:lnTo>
                  <a:lnTo>
                    <a:pt x="1660329" y="92870"/>
                  </a:lnTo>
                  <a:lnTo>
                    <a:pt x="1641047" y="55604"/>
                  </a:lnTo>
                  <a:lnTo>
                    <a:pt x="1611651" y="26208"/>
                  </a:lnTo>
                  <a:lnTo>
                    <a:pt x="1574385" y="6926"/>
                  </a:lnTo>
                  <a:lnTo>
                    <a:pt x="1531493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705611" y="3273552"/>
              <a:ext cx="1667510" cy="559435"/>
            </a:xfrm>
            <a:custGeom>
              <a:avLst/>
              <a:gdLst/>
              <a:ahLst/>
              <a:cxnLst/>
              <a:rect l="l" t="t" r="r" b="b"/>
              <a:pathLst>
                <a:path w="1667510" h="559435">
                  <a:moveTo>
                    <a:pt x="0" y="135762"/>
                  </a:moveTo>
                  <a:lnTo>
                    <a:pt x="6922" y="92870"/>
                  </a:lnTo>
                  <a:lnTo>
                    <a:pt x="26199" y="55604"/>
                  </a:lnTo>
                  <a:lnTo>
                    <a:pt x="55593" y="26208"/>
                  </a:lnTo>
                  <a:lnTo>
                    <a:pt x="92868" y="6926"/>
                  </a:lnTo>
                  <a:lnTo>
                    <a:pt x="135788" y="0"/>
                  </a:lnTo>
                  <a:lnTo>
                    <a:pt x="1531493" y="0"/>
                  </a:lnTo>
                  <a:lnTo>
                    <a:pt x="1574385" y="6926"/>
                  </a:lnTo>
                  <a:lnTo>
                    <a:pt x="1611651" y="26208"/>
                  </a:lnTo>
                  <a:lnTo>
                    <a:pt x="1641047" y="55604"/>
                  </a:lnTo>
                  <a:lnTo>
                    <a:pt x="1660329" y="92870"/>
                  </a:lnTo>
                  <a:lnTo>
                    <a:pt x="1667256" y="135762"/>
                  </a:lnTo>
                  <a:lnTo>
                    <a:pt x="1667256" y="423545"/>
                  </a:lnTo>
                  <a:lnTo>
                    <a:pt x="1660329" y="466437"/>
                  </a:lnTo>
                  <a:lnTo>
                    <a:pt x="1641047" y="503703"/>
                  </a:lnTo>
                  <a:lnTo>
                    <a:pt x="1611651" y="533099"/>
                  </a:lnTo>
                  <a:lnTo>
                    <a:pt x="1574385" y="552381"/>
                  </a:lnTo>
                  <a:lnTo>
                    <a:pt x="1531493" y="559308"/>
                  </a:lnTo>
                  <a:lnTo>
                    <a:pt x="135788" y="559308"/>
                  </a:lnTo>
                  <a:lnTo>
                    <a:pt x="92868" y="552381"/>
                  </a:lnTo>
                  <a:lnTo>
                    <a:pt x="55593" y="533099"/>
                  </a:lnTo>
                  <a:lnTo>
                    <a:pt x="26199" y="503703"/>
                  </a:lnTo>
                  <a:lnTo>
                    <a:pt x="6922" y="466437"/>
                  </a:lnTo>
                  <a:lnTo>
                    <a:pt x="0" y="423545"/>
                  </a:lnTo>
                  <a:lnTo>
                    <a:pt x="0" y="135762"/>
                  </a:lnTo>
                  <a:close/>
                </a:path>
              </a:pathLst>
            </a:custGeom>
            <a:ln w="12700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4" name="object 54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992924" y="3493642"/>
              <a:ext cx="225323" cy="119126"/>
            </a:xfrm>
            <a:prstGeom prst="rect">
              <a:avLst/>
            </a:prstGeom>
          </p:spPr>
        </p:pic>
        <p:sp>
          <p:nvSpPr>
            <p:cNvPr id="55" name="object 55"/>
            <p:cNvSpPr/>
            <p:nvPr/>
          </p:nvSpPr>
          <p:spPr>
            <a:xfrm>
              <a:off x="1273048" y="3493642"/>
              <a:ext cx="258445" cy="124460"/>
            </a:xfrm>
            <a:custGeom>
              <a:avLst/>
              <a:gdLst/>
              <a:ahLst/>
              <a:cxnLst/>
              <a:rect l="l" t="t" r="r" b="b"/>
              <a:pathLst>
                <a:path w="258444" h="124460">
                  <a:moveTo>
                    <a:pt x="95758" y="34671"/>
                  </a:moveTo>
                  <a:lnTo>
                    <a:pt x="32893" y="34671"/>
                  </a:lnTo>
                  <a:lnTo>
                    <a:pt x="32893" y="29210"/>
                  </a:lnTo>
                  <a:lnTo>
                    <a:pt x="89789" y="29210"/>
                  </a:lnTo>
                  <a:lnTo>
                    <a:pt x="89789" y="18288"/>
                  </a:lnTo>
                  <a:lnTo>
                    <a:pt x="32893" y="18288"/>
                  </a:lnTo>
                  <a:lnTo>
                    <a:pt x="32893" y="12954"/>
                  </a:lnTo>
                  <a:lnTo>
                    <a:pt x="93091" y="12954"/>
                  </a:lnTo>
                  <a:lnTo>
                    <a:pt x="93091" y="889"/>
                  </a:lnTo>
                  <a:lnTo>
                    <a:pt x="17526" y="889"/>
                  </a:lnTo>
                  <a:lnTo>
                    <a:pt x="17526" y="46736"/>
                  </a:lnTo>
                  <a:lnTo>
                    <a:pt x="95758" y="46736"/>
                  </a:lnTo>
                  <a:lnTo>
                    <a:pt x="95758" y="34671"/>
                  </a:lnTo>
                  <a:close/>
                </a:path>
                <a:path w="258444" h="124460">
                  <a:moveTo>
                    <a:pt x="96901" y="105918"/>
                  </a:moveTo>
                  <a:lnTo>
                    <a:pt x="31623" y="105918"/>
                  </a:lnTo>
                  <a:lnTo>
                    <a:pt x="31623" y="100088"/>
                  </a:lnTo>
                  <a:lnTo>
                    <a:pt x="94488" y="100088"/>
                  </a:lnTo>
                  <a:lnTo>
                    <a:pt x="94488" y="70878"/>
                  </a:lnTo>
                  <a:lnTo>
                    <a:pt x="16129" y="70878"/>
                  </a:lnTo>
                  <a:lnTo>
                    <a:pt x="16129" y="82931"/>
                  </a:lnTo>
                  <a:lnTo>
                    <a:pt x="78994" y="82931"/>
                  </a:lnTo>
                  <a:lnTo>
                    <a:pt x="78994" y="88646"/>
                  </a:lnTo>
                  <a:lnTo>
                    <a:pt x="16129" y="88646"/>
                  </a:lnTo>
                  <a:lnTo>
                    <a:pt x="16129" y="118110"/>
                  </a:lnTo>
                  <a:lnTo>
                    <a:pt x="96901" y="118110"/>
                  </a:lnTo>
                  <a:lnTo>
                    <a:pt x="96901" y="105918"/>
                  </a:lnTo>
                  <a:close/>
                </a:path>
                <a:path w="258444" h="124460">
                  <a:moveTo>
                    <a:pt x="110617" y="52324"/>
                  </a:moveTo>
                  <a:lnTo>
                    <a:pt x="0" y="52324"/>
                  </a:lnTo>
                  <a:lnTo>
                    <a:pt x="0" y="64897"/>
                  </a:lnTo>
                  <a:lnTo>
                    <a:pt x="110617" y="64897"/>
                  </a:lnTo>
                  <a:lnTo>
                    <a:pt x="110617" y="52324"/>
                  </a:lnTo>
                  <a:close/>
                </a:path>
                <a:path w="258444" h="124460">
                  <a:moveTo>
                    <a:pt x="196342" y="80772"/>
                  </a:moveTo>
                  <a:lnTo>
                    <a:pt x="195021" y="70993"/>
                  </a:lnTo>
                  <a:lnTo>
                    <a:pt x="194691" y="68465"/>
                  </a:lnTo>
                  <a:lnTo>
                    <a:pt x="188595" y="69469"/>
                  </a:lnTo>
                  <a:lnTo>
                    <a:pt x="182499" y="70231"/>
                  </a:lnTo>
                  <a:lnTo>
                    <a:pt x="171272" y="70675"/>
                  </a:lnTo>
                  <a:lnTo>
                    <a:pt x="164058" y="70840"/>
                  </a:lnTo>
                  <a:lnTo>
                    <a:pt x="144145" y="70993"/>
                  </a:lnTo>
                  <a:lnTo>
                    <a:pt x="144145" y="8509"/>
                  </a:lnTo>
                  <a:lnTo>
                    <a:pt x="128905" y="8509"/>
                  </a:lnTo>
                  <a:lnTo>
                    <a:pt x="128905" y="83947"/>
                  </a:lnTo>
                  <a:lnTo>
                    <a:pt x="155702" y="84213"/>
                  </a:lnTo>
                  <a:lnTo>
                    <a:pt x="168668" y="83997"/>
                  </a:lnTo>
                  <a:lnTo>
                    <a:pt x="179781" y="83350"/>
                  </a:lnTo>
                  <a:lnTo>
                    <a:pt x="189001" y="82283"/>
                  </a:lnTo>
                  <a:lnTo>
                    <a:pt x="196342" y="80772"/>
                  </a:lnTo>
                  <a:close/>
                </a:path>
                <a:path w="258444" h="124460">
                  <a:moveTo>
                    <a:pt x="218694" y="0"/>
                  </a:moveTo>
                  <a:lnTo>
                    <a:pt x="203454" y="0"/>
                  </a:lnTo>
                  <a:lnTo>
                    <a:pt x="203454" y="119126"/>
                  </a:lnTo>
                  <a:lnTo>
                    <a:pt x="218694" y="119126"/>
                  </a:lnTo>
                  <a:lnTo>
                    <a:pt x="218694" y="0"/>
                  </a:lnTo>
                  <a:close/>
                </a:path>
                <a:path w="258444" h="124460">
                  <a:moveTo>
                    <a:pt x="258064" y="92456"/>
                  </a:moveTo>
                  <a:lnTo>
                    <a:pt x="242062" y="92456"/>
                  </a:lnTo>
                  <a:lnTo>
                    <a:pt x="235331" y="124206"/>
                  </a:lnTo>
                  <a:lnTo>
                    <a:pt x="248539" y="124206"/>
                  </a:lnTo>
                  <a:lnTo>
                    <a:pt x="258064" y="92456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6" name="object 56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1579371" y="3496564"/>
              <a:ext cx="231013" cy="116205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1859787" y="3493642"/>
              <a:ext cx="218694" cy="119126"/>
            </a:xfrm>
            <a:prstGeom prst="rect">
              <a:avLst/>
            </a:prstGeom>
          </p:spPr>
        </p:pic>
        <p:sp>
          <p:nvSpPr>
            <p:cNvPr id="58" name="object 58"/>
            <p:cNvSpPr/>
            <p:nvPr/>
          </p:nvSpPr>
          <p:spPr>
            <a:xfrm>
              <a:off x="1475740" y="3799840"/>
              <a:ext cx="504825" cy="962025"/>
            </a:xfrm>
            <a:custGeom>
              <a:avLst/>
              <a:gdLst/>
              <a:ahLst/>
              <a:cxnLst/>
              <a:rect l="l" t="t" r="r" b="b"/>
              <a:pathLst>
                <a:path w="504825" h="962025">
                  <a:moveTo>
                    <a:pt x="31750" y="50800"/>
                  </a:moveTo>
                  <a:lnTo>
                    <a:pt x="19050" y="50800"/>
                  </a:lnTo>
                  <a:lnTo>
                    <a:pt x="19050" y="63500"/>
                  </a:lnTo>
                  <a:lnTo>
                    <a:pt x="31750" y="63500"/>
                  </a:lnTo>
                  <a:lnTo>
                    <a:pt x="31750" y="50800"/>
                  </a:lnTo>
                  <a:close/>
                </a:path>
                <a:path w="504825" h="962025">
                  <a:moveTo>
                    <a:pt x="25400" y="0"/>
                  </a:moveTo>
                  <a:lnTo>
                    <a:pt x="15537" y="2004"/>
                  </a:lnTo>
                  <a:lnTo>
                    <a:pt x="7461" y="7461"/>
                  </a:lnTo>
                  <a:lnTo>
                    <a:pt x="2004" y="15537"/>
                  </a:lnTo>
                  <a:lnTo>
                    <a:pt x="0" y="25400"/>
                  </a:lnTo>
                  <a:lnTo>
                    <a:pt x="2004" y="35262"/>
                  </a:lnTo>
                  <a:lnTo>
                    <a:pt x="7461" y="43338"/>
                  </a:lnTo>
                  <a:lnTo>
                    <a:pt x="15537" y="48795"/>
                  </a:lnTo>
                  <a:lnTo>
                    <a:pt x="25400" y="50800"/>
                  </a:lnTo>
                  <a:lnTo>
                    <a:pt x="35262" y="48795"/>
                  </a:lnTo>
                  <a:lnTo>
                    <a:pt x="43338" y="43338"/>
                  </a:lnTo>
                  <a:lnTo>
                    <a:pt x="46878" y="38100"/>
                  </a:lnTo>
                  <a:lnTo>
                    <a:pt x="19050" y="38100"/>
                  </a:lnTo>
                  <a:lnTo>
                    <a:pt x="19050" y="25400"/>
                  </a:lnTo>
                  <a:lnTo>
                    <a:pt x="50800" y="25400"/>
                  </a:lnTo>
                  <a:lnTo>
                    <a:pt x="48795" y="15537"/>
                  </a:lnTo>
                  <a:lnTo>
                    <a:pt x="43338" y="7461"/>
                  </a:lnTo>
                  <a:lnTo>
                    <a:pt x="35262" y="2004"/>
                  </a:lnTo>
                  <a:lnTo>
                    <a:pt x="25400" y="0"/>
                  </a:lnTo>
                  <a:close/>
                </a:path>
                <a:path w="504825" h="962025">
                  <a:moveTo>
                    <a:pt x="31750" y="25400"/>
                  </a:moveTo>
                  <a:lnTo>
                    <a:pt x="19050" y="25400"/>
                  </a:lnTo>
                  <a:lnTo>
                    <a:pt x="19050" y="38100"/>
                  </a:lnTo>
                  <a:lnTo>
                    <a:pt x="31750" y="38100"/>
                  </a:lnTo>
                  <a:lnTo>
                    <a:pt x="31750" y="25400"/>
                  </a:lnTo>
                  <a:close/>
                </a:path>
                <a:path w="504825" h="962025">
                  <a:moveTo>
                    <a:pt x="50800" y="25400"/>
                  </a:moveTo>
                  <a:lnTo>
                    <a:pt x="31750" y="25400"/>
                  </a:lnTo>
                  <a:lnTo>
                    <a:pt x="31750" y="38100"/>
                  </a:lnTo>
                  <a:lnTo>
                    <a:pt x="46878" y="38100"/>
                  </a:lnTo>
                  <a:lnTo>
                    <a:pt x="48795" y="35262"/>
                  </a:lnTo>
                  <a:lnTo>
                    <a:pt x="50800" y="25400"/>
                  </a:lnTo>
                  <a:close/>
                </a:path>
                <a:path w="504825" h="962025">
                  <a:moveTo>
                    <a:pt x="31750" y="76200"/>
                  </a:moveTo>
                  <a:lnTo>
                    <a:pt x="19050" y="76200"/>
                  </a:lnTo>
                  <a:lnTo>
                    <a:pt x="19050" y="88900"/>
                  </a:lnTo>
                  <a:lnTo>
                    <a:pt x="31750" y="88900"/>
                  </a:lnTo>
                  <a:lnTo>
                    <a:pt x="31750" y="76200"/>
                  </a:lnTo>
                  <a:close/>
                </a:path>
                <a:path w="504825" h="962025">
                  <a:moveTo>
                    <a:pt x="31750" y="101600"/>
                  </a:moveTo>
                  <a:lnTo>
                    <a:pt x="19050" y="101600"/>
                  </a:lnTo>
                  <a:lnTo>
                    <a:pt x="19050" y="114300"/>
                  </a:lnTo>
                  <a:lnTo>
                    <a:pt x="31750" y="114300"/>
                  </a:lnTo>
                  <a:lnTo>
                    <a:pt x="31750" y="101600"/>
                  </a:lnTo>
                  <a:close/>
                </a:path>
                <a:path w="504825" h="962025">
                  <a:moveTo>
                    <a:pt x="31750" y="127000"/>
                  </a:moveTo>
                  <a:lnTo>
                    <a:pt x="19050" y="127000"/>
                  </a:lnTo>
                  <a:lnTo>
                    <a:pt x="19050" y="139700"/>
                  </a:lnTo>
                  <a:lnTo>
                    <a:pt x="31750" y="139700"/>
                  </a:lnTo>
                  <a:lnTo>
                    <a:pt x="31750" y="127000"/>
                  </a:lnTo>
                  <a:close/>
                </a:path>
                <a:path w="504825" h="962025">
                  <a:moveTo>
                    <a:pt x="31750" y="152400"/>
                  </a:moveTo>
                  <a:lnTo>
                    <a:pt x="19050" y="152400"/>
                  </a:lnTo>
                  <a:lnTo>
                    <a:pt x="19050" y="165100"/>
                  </a:lnTo>
                  <a:lnTo>
                    <a:pt x="31750" y="165100"/>
                  </a:lnTo>
                  <a:lnTo>
                    <a:pt x="31750" y="152400"/>
                  </a:lnTo>
                  <a:close/>
                </a:path>
                <a:path w="504825" h="962025">
                  <a:moveTo>
                    <a:pt x="31750" y="177800"/>
                  </a:moveTo>
                  <a:lnTo>
                    <a:pt x="19050" y="177800"/>
                  </a:lnTo>
                  <a:lnTo>
                    <a:pt x="19050" y="190500"/>
                  </a:lnTo>
                  <a:lnTo>
                    <a:pt x="31750" y="190500"/>
                  </a:lnTo>
                  <a:lnTo>
                    <a:pt x="31750" y="177800"/>
                  </a:lnTo>
                  <a:close/>
                </a:path>
                <a:path w="504825" h="962025">
                  <a:moveTo>
                    <a:pt x="31750" y="203200"/>
                  </a:moveTo>
                  <a:lnTo>
                    <a:pt x="19050" y="203200"/>
                  </a:lnTo>
                  <a:lnTo>
                    <a:pt x="19050" y="215900"/>
                  </a:lnTo>
                  <a:lnTo>
                    <a:pt x="31750" y="215900"/>
                  </a:lnTo>
                  <a:lnTo>
                    <a:pt x="31750" y="203200"/>
                  </a:lnTo>
                  <a:close/>
                </a:path>
                <a:path w="504825" h="962025">
                  <a:moveTo>
                    <a:pt x="31750" y="228600"/>
                  </a:moveTo>
                  <a:lnTo>
                    <a:pt x="19050" y="228600"/>
                  </a:lnTo>
                  <a:lnTo>
                    <a:pt x="19050" y="241300"/>
                  </a:lnTo>
                  <a:lnTo>
                    <a:pt x="31750" y="241300"/>
                  </a:lnTo>
                  <a:lnTo>
                    <a:pt x="31750" y="228600"/>
                  </a:lnTo>
                  <a:close/>
                </a:path>
                <a:path w="504825" h="962025">
                  <a:moveTo>
                    <a:pt x="31750" y="254000"/>
                  </a:moveTo>
                  <a:lnTo>
                    <a:pt x="19050" y="254000"/>
                  </a:lnTo>
                  <a:lnTo>
                    <a:pt x="19050" y="268097"/>
                  </a:lnTo>
                  <a:lnTo>
                    <a:pt x="20446" y="270129"/>
                  </a:lnTo>
                  <a:lnTo>
                    <a:pt x="30870" y="263096"/>
                  </a:lnTo>
                  <a:lnTo>
                    <a:pt x="30734" y="262636"/>
                  </a:lnTo>
                  <a:lnTo>
                    <a:pt x="31750" y="262636"/>
                  </a:lnTo>
                  <a:lnTo>
                    <a:pt x="31750" y="254000"/>
                  </a:lnTo>
                  <a:close/>
                </a:path>
                <a:path w="504825" h="962025">
                  <a:moveTo>
                    <a:pt x="31750" y="262636"/>
                  </a:moveTo>
                  <a:lnTo>
                    <a:pt x="30734" y="262636"/>
                  </a:lnTo>
                  <a:lnTo>
                    <a:pt x="30987" y="263017"/>
                  </a:lnTo>
                  <a:lnTo>
                    <a:pt x="31750" y="266065"/>
                  </a:lnTo>
                  <a:lnTo>
                    <a:pt x="31750" y="262636"/>
                  </a:lnTo>
                  <a:close/>
                </a:path>
                <a:path w="504825" h="962025">
                  <a:moveTo>
                    <a:pt x="30734" y="262636"/>
                  </a:moveTo>
                  <a:lnTo>
                    <a:pt x="30870" y="263096"/>
                  </a:lnTo>
                  <a:lnTo>
                    <a:pt x="30734" y="262636"/>
                  </a:lnTo>
                  <a:close/>
                </a:path>
                <a:path w="504825" h="962025">
                  <a:moveTo>
                    <a:pt x="38100" y="273558"/>
                  </a:moveTo>
                  <a:lnTo>
                    <a:pt x="27559" y="280670"/>
                  </a:lnTo>
                  <a:lnTo>
                    <a:pt x="34543" y="291211"/>
                  </a:lnTo>
                  <a:lnTo>
                    <a:pt x="45212" y="284099"/>
                  </a:lnTo>
                  <a:lnTo>
                    <a:pt x="38100" y="273558"/>
                  </a:lnTo>
                  <a:close/>
                </a:path>
                <a:path w="504825" h="962025">
                  <a:moveTo>
                    <a:pt x="52196" y="294640"/>
                  </a:moveTo>
                  <a:lnTo>
                    <a:pt x="41656" y="301752"/>
                  </a:lnTo>
                  <a:lnTo>
                    <a:pt x="48768" y="312293"/>
                  </a:lnTo>
                  <a:lnTo>
                    <a:pt x="59309" y="305181"/>
                  </a:lnTo>
                  <a:lnTo>
                    <a:pt x="52196" y="294640"/>
                  </a:lnTo>
                  <a:close/>
                </a:path>
                <a:path w="504825" h="962025">
                  <a:moveTo>
                    <a:pt x="66421" y="315722"/>
                  </a:moveTo>
                  <a:lnTo>
                    <a:pt x="55879" y="322834"/>
                  </a:lnTo>
                  <a:lnTo>
                    <a:pt x="62865" y="333375"/>
                  </a:lnTo>
                  <a:lnTo>
                    <a:pt x="73406" y="326390"/>
                  </a:lnTo>
                  <a:lnTo>
                    <a:pt x="66421" y="315722"/>
                  </a:lnTo>
                  <a:close/>
                </a:path>
                <a:path w="504825" h="962025">
                  <a:moveTo>
                    <a:pt x="80518" y="336931"/>
                  </a:moveTo>
                  <a:lnTo>
                    <a:pt x="69976" y="343916"/>
                  </a:lnTo>
                  <a:lnTo>
                    <a:pt x="77088" y="354457"/>
                  </a:lnTo>
                  <a:lnTo>
                    <a:pt x="87629" y="347472"/>
                  </a:lnTo>
                  <a:lnTo>
                    <a:pt x="80518" y="336931"/>
                  </a:lnTo>
                  <a:close/>
                </a:path>
                <a:path w="504825" h="962025">
                  <a:moveTo>
                    <a:pt x="94741" y="358013"/>
                  </a:moveTo>
                  <a:lnTo>
                    <a:pt x="84200" y="364998"/>
                  </a:lnTo>
                  <a:lnTo>
                    <a:pt x="91185" y="375539"/>
                  </a:lnTo>
                  <a:lnTo>
                    <a:pt x="101726" y="368554"/>
                  </a:lnTo>
                  <a:lnTo>
                    <a:pt x="94741" y="358013"/>
                  </a:lnTo>
                  <a:close/>
                </a:path>
                <a:path w="504825" h="962025">
                  <a:moveTo>
                    <a:pt x="108838" y="379095"/>
                  </a:moveTo>
                  <a:lnTo>
                    <a:pt x="98297" y="386080"/>
                  </a:lnTo>
                  <a:lnTo>
                    <a:pt x="105409" y="396621"/>
                  </a:lnTo>
                  <a:lnTo>
                    <a:pt x="115950" y="389636"/>
                  </a:lnTo>
                  <a:lnTo>
                    <a:pt x="108838" y="379095"/>
                  </a:lnTo>
                  <a:close/>
                </a:path>
                <a:path w="504825" h="962025">
                  <a:moveTo>
                    <a:pt x="123062" y="400177"/>
                  </a:moveTo>
                  <a:lnTo>
                    <a:pt x="112522" y="407162"/>
                  </a:lnTo>
                  <a:lnTo>
                    <a:pt x="119506" y="417703"/>
                  </a:lnTo>
                  <a:lnTo>
                    <a:pt x="130047" y="410718"/>
                  </a:lnTo>
                  <a:lnTo>
                    <a:pt x="123062" y="400177"/>
                  </a:lnTo>
                  <a:close/>
                </a:path>
                <a:path w="504825" h="962025">
                  <a:moveTo>
                    <a:pt x="137159" y="421259"/>
                  </a:moveTo>
                  <a:lnTo>
                    <a:pt x="126618" y="428371"/>
                  </a:lnTo>
                  <a:lnTo>
                    <a:pt x="133731" y="438912"/>
                  </a:lnTo>
                  <a:lnTo>
                    <a:pt x="144272" y="431800"/>
                  </a:lnTo>
                  <a:lnTo>
                    <a:pt x="137159" y="421259"/>
                  </a:lnTo>
                  <a:close/>
                </a:path>
                <a:path w="504825" h="962025">
                  <a:moveTo>
                    <a:pt x="151257" y="442341"/>
                  </a:moveTo>
                  <a:lnTo>
                    <a:pt x="140715" y="449453"/>
                  </a:lnTo>
                  <a:lnTo>
                    <a:pt x="147828" y="459994"/>
                  </a:lnTo>
                  <a:lnTo>
                    <a:pt x="158368" y="452882"/>
                  </a:lnTo>
                  <a:lnTo>
                    <a:pt x="151257" y="442341"/>
                  </a:lnTo>
                  <a:close/>
                </a:path>
                <a:path w="504825" h="962025">
                  <a:moveTo>
                    <a:pt x="165480" y="463423"/>
                  </a:moveTo>
                  <a:lnTo>
                    <a:pt x="154940" y="470535"/>
                  </a:lnTo>
                  <a:lnTo>
                    <a:pt x="162052" y="481076"/>
                  </a:lnTo>
                  <a:lnTo>
                    <a:pt x="172592" y="473964"/>
                  </a:lnTo>
                  <a:lnTo>
                    <a:pt x="165480" y="463423"/>
                  </a:lnTo>
                  <a:close/>
                </a:path>
                <a:path w="504825" h="962025">
                  <a:moveTo>
                    <a:pt x="179578" y="484505"/>
                  </a:moveTo>
                  <a:lnTo>
                    <a:pt x="169036" y="491617"/>
                  </a:lnTo>
                  <a:lnTo>
                    <a:pt x="176148" y="502158"/>
                  </a:lnTo>
                  <a:lnTo>
                    <a:pt x="186690" y="495046"/>
                  </a:lnTo>
                  <a:lnTo>
                    <a:pt x="179578" y="484505"/>
                  </a:lnTo>
                  <a:close/>
                </a:path>
                <a:path w="504825" h="962025">
                  <a:moveTo>
                    <a:pt x="193802" y="505587"/>
                  </a:moveTo>
                  <a:lnTo>
                    <a:pt x="183260" y="512699"/>
                  </a:lnTo>
                  <a:lnTo>
                    <a:pt x="190372" y="523240"/>
                  </a:lnTo>
                  <a:lnTo>
                    <a:pt x="200914" y="516128"/>
                  </a:lnTo>
                  <a:lnTo>
                    <a:pt x="193802" y="505587"/>
                  </a:lnTo>
                  <a:close/>
                </a:path>
                <a:path w="504825" h="962025">
                  <a:moveTo>
                    <a:pt x="207898" y="526669"/>
                  </a:moveTo>
                  <a:lnTo>
                    <a:pt x="197358" y="533781"/>
                  </a:lnTo>
                  <a:lnTo>
                    <a:pt x="204470" y="544322"/>
                  </a:lnTo>
                  <a:lnTo>
                    <a:pt x="215010" y="537210"/>
                  </a:lnTo>
                  <a:lnTo>
                    <a:pt x="207898" y="526669"/>
                  </a:lnTo>
                  <a:close/>
                </a:path>
                <a:path w="504825" h="962025">
                  <a:moveTo>
                    <a:pt x="222122" y="547751"/>
                  </a:moveTo>
                  <a:lnTo>
                    <a:pt x="211582" y="554863"/>
                  </a:lnTo>
                  <a:lnTo>
                    <a:pt x="218693" y="565404"/>
                  </a:lnTo>
                  <a:lnTo>
                    <a:pt x="229234" y="558292"/>
                  </a:lnTo>
                  <a:lnTo>
                    <a:pt x="222122" y="547751"/>
                  </a:lnTo>
                  <a:close/>
                </a:path>
                <a:path w="504825" h="962025">
                  <a:moveTo>
                    <a:pt x="236220" y="568833"/>
                  </a:moveTo>
                  <a:lnTo>
                    <a:pt x="225678" y="575945"/>
                  </a:lnTo>
                  <a:lnTo>
                    <a:pt x="232790" y="586486"/>
                  </a:lnTo>
                  <a:lnTo>
                    <a:pt x="243332" y="579374"/>
                  </a:lnTo>
                  <a:lnTo>
                    <a:pt x="236220" y="568833"/>
                  </a:lnTo>
                  <a:close/>
                </a:path>
                <a:path w="504825" h="962025">
                  <a:moveTo>
                    <a:pt x="250443" y="589915"/>
                  </a:moveTo>
                  <a:lnTo>
                    <a:pt x="239903" y="597027"/>
                  </a:lnTo>
                  <a:lnTo>
                    <a:pt x="246887" y="607568"/>
                  </a:lnTo>
                  <a:lnTo>
                    <a:pt x="257428" y="600456"/>
                  </a:lnTo>
                  <a:lnTo>
                    <a:pt x="250443" y="589915"/>
                  </a:lnTo>
                  <a:close/>
                </a:path>
                <a:path w="504825" h="962025">
                  <a:moveTo>
                    <a:pt x="264541" y="610997"/>
                  </a:moveTo>
                  <a:lnTo>
                    <a:pt x="253999" y="618109"/>
                  </a:lnTo>
                  <a:lnTo>
                    <a:pt x="261111" y="628650"/>
                  </a:lnTo>
                  <a:lnTo>
                    <a:pt x="271653" y="621538"/>
                  </a:lnTo>
                  <a:lnTo>
                    <a:pt x="264541" y="610997"/>
                  </a:lnTo>
                  <a:close/>
                </a:path>
                <a:path w="504825" h="962025">
                  <a:moveTo>
                    <a:pt x="278765" y="632079"/>
                  </a:moveTo>
                  <a:lnTo>
                    <a:pt x="268223" y="639191"/>
                  </a:lnTo>
                  <a:lnTo>
                    <a:pt x="275209" y="649732"/>
                  </a:lnTo>
                  <a:lnTo>
                    <a:pt x="285749" y="642620"/>
                  </a:lnTo>
                  <a:lnTo>
                    <a:pt x="278765" y="632079"/>
                  </a:lnTo>
                  <a:close/>
                </a:path>
                <a:path w="504825" h="962025">
                  <a:moveTo>
                    <a:pt x="292861" y="653161"/>
                  </a:moveTo>
                  <a:lnTo>
                    <a:pt x="282321" y="660273"/>
                  </a:lnTo>
                  <a:lnTo>
                    <a:pt x="289433" y="670814"/>
                  </a:lnTo>
                  <a:lnTo>
                    <a:pt x="299973" y="663702"/>
                  </a:lnTo>
                  <a:lnTo>
                    <a:pt x="292861" y="653161"/>
                  </a:lnTo>
                  <a:close/>
                </a:path>
                <a:path w="504825" h="962025">
                  <a:moveTo>
                    <a:pt x="307085" y="674370"/>
                  </a:moveTo>
                  <a:lnTo>
                    <a:pt x="296545" y="681355"/>
                  </a:lnTo>
                  <a:lnTo>
                    <a:pt x="303529" y="691896"/>
                  </a:lnTo>
                  <a:lnTo>
                    <a:pt x="314071" y="684911"/>
                  </a:lnTo>
                  <a:lnTo>
                    <a:pt x="307085" y="674370"/>
                  </a:lnTo>
                  <a:close/>
                </a:path>
                <a:path w="504825" h="962025">
                  <a:moveTo>
                    <a:pt x="321183" y="695452"/>
                  </a:moveTo>
                  <a:lnTo>
                    <a:pt x="310641" y="702437"/>
                  </a:lnTo>
                  <a:lnTo>
                    <a:pt x="317753" y="712978"/>
                  </a:lnTo>
                  <a:lnTo>
                    <a:pt x="328295" y="705993"/>
                  </a:lnTo>
                  <a:lnTo>
                    <a:pt x="321183" y="695452"/>
                  </a:lnTo>
                  <a:close/>
                </a:path>
                <a:path w="504825" h="962025">
                  <a:moveTo>
                    <a:pt x="335407" y="716534"/>
                  </a:moveTo>
                  <a:lnTo>
                    <a:pt x="324739" y="723519"/>
                  </a:lnTo>
                  <a:lnTo>
                    <a:pt x="331851" y="734060"/>
                  </a:lnTo>
                  <a:lnTo>
                    <a:pt x="342391" y="727075"/>
                  </a:lnTo>
                  <a:lnTo>
                    <a:pt x="335407" y="716534"/>
                  </a:lnTo>
                  <a:close/>
                </a:path>
                <a:path w="504825" h="962025">
                  <a:moveTo>
                    <a:pt x="349503" y="737616"/>
                  </a:moveTo>
                  <a:lnTo>
                    <a:pt x="338962" y="744601"/>
                  </a:lnTo>
                  <a:lnTo>
                    <a:pt x="346074" y="755142"/>
                  </a:lnTo>
                  <a:lnTo>
                    <a:pt x="356616" y="748157"/>
                  </a:lnTo>
                  <a:lnTo>
                    <a:pt x="349503" y="737616"/>
                  </a:lnTo>
                  <a:close/>
                </a:path>
                <a:path w="504825" h="962025">
                  <a:moveTo>
                    <a:pt x="363601" y="758698"/>
                  </a:moveTo>
                  <a:lnTo>
                    <a:pt x="353059" y="765683"/>
                  </a:lnTo>
                  <a:lnTo>
                    <a:pt x="360172" y="776351"/>
                  </a:lnTo>
                  <a:lnTo>
                    <a:pt x="370712" y="769239"/>
                  </a:lnTo>
                  <a:lnTo>
                    <a:pt x="363601" y="758698"/>
                  </a:lnTo>
                  <a:close/>
                </a:path>
                <a:path w="504825" h="962025">
                  <a:moveTo>
                    <a:pt x="377824" y="779780"/>
                  </a:moveTo>
                  <a:lnTo>
                    <a:pt x="367284" y="786892"/>
                  </a:lnTo>
                  <a:lnTo>
                    <a:pt x="374396" y="797433"/>
                  </a:lnTo>
                  <a:lnTo>
                    <a:pt x="384936" y="790321"/>
                  </a:lnTo>
                  <a:lnTo>
                    <a:pt x="377824" y="779780"/>
                  </a:lnTo>
                  <a:close/>
                </a:path>
                <a:path w="504825" h="962025">
                  <a:moveTo>
                    <a:pt x="391922" y="800862"/>
                  </a:moveTo>
                  <a:lnTo>
                    <a:pt x="381380" y="807974"/>
                  </a:lnTo>
                  <a:lnTo>
                    <a:pt x="388492" y="818515"/>
                  </a:lnTo>
                  <a:lnTo>
                    <a:pt x="399034" y="811403"/>
                  </a:lnTo>
                  <a:lnTo>
                    <a:pt x="391922" y="800862"/>
                  </a:lnTo>
                  <a:close/>
                </a:path>
                <a:path w="504825" h="962025">
                  <a:moveTo>
                    <a:pt x="406146" y="821944"/>
                  </a:moveTo>
                  <a:lnTo>
                    <a:pt x="395604" y="829056"/>
                  </a:lnTo>
                  <a:lnTo>
                    <a:pt x="402716" y="839597"/>
                  </a:lnTo>
                  <a:lnTo>
                    <a:pt x="413258" y="832485"/>
                  </a:lnTo>
                  <a:lnTo>
                    <a:pt x="406146" y="821944"/>
                  </a:lnTo>
                  <a:close/>
                </a:path>
                <a:path w="504825" h="962025">
                  <a:moveTo>
                    <a:pt x="420242" y="843026"/>
                  </a:moveTo>
                  <a:lnTo>
                    <a:pt x="409702" y="850138"/>
                  </a:lnTo>
                  <a:lnTo>
                    <a:pt x="416814" y="860679"/>
                  </a:lnTo>
                  <a:lnTo>
                    <a:pt x="427354" y="853567"/>
                  </a:lnTo>
                  <a:lnTo>
                    <a:pt x="420242" y="843026"/>
                  </a:lnTo>
                  <a:close/>
                </a:path>
                <a:path w="504825" h="962025">
                  <a:moveTo>
                    <a:pt x="434466" y="864108"/>
                  </a:moveTo>
                  <a:lnTo>
                    <a:pt x="423926" y="871220"/>
                  </a:lnTo>
                  <a:lnTo>
                    <a:pt x="430910" y="881761"/>
                  </a:lnTo>
                  <a:lnTo>
                    <a:pt x="441452" y="874649"/>
                  </a:lnTo>
                  <a:lnTo>
                    <a:pt x="434466" y="864108"/>
                  </a:lnTo>
                  <a:close/>
                </a:path>
                <a:path w="504825" h="962025">
                  <a:moveTo>
                    <a:pt x="441566" y="897553"/>
                  </a:moveTo>
                  <a:lnTo>
                    <a:pt x="435486" y="903674"/>
                  </a:lnTo>
                  <a:lnTo>
                    <a:pt x="429990" y="917209"/>
                  </a:lnTo>
                  <a:lnTo>
                    <a:pt x="430008" y="931910"/>
                  </a:lnTo>
                  <a:lnTo>
                    <a:pt x="435736" y="945769"/>
                  </a:lnTo>
                  <a:lnTo>
                    <a:pt x="446474" y="956433"/>
                  </a:lnTo>
                  <a:lnTo>
                    <a:pt x="460009" y="961929"/>
                  </a:lnTo>
                  <a:lnTo>
                    <a:pt x="474616" y="961949"/>
                  </a:lnTo>
                  <a:lnTo>
                    <a:pt x="488568" y="956183"/>
                  </a:lnTo>
                  <a:lnTo>
                    <a:pt x="499233" y="945445"/>
                  </a:lnTo>
                  <a:lnTo>
                    <a:pt x="504729" y="931910"/>
                  </a:lnTo>
                  <a:lnTo>
                    <a:pt x="504740" y="923925"/>
                  </a:lnTo>
                  <a:lnTo>
                    <a:pt x="459232" y="923925"/>
                  </a:lnTo>
                  <a:lnTo>
                    <a:pt x="452247" y="913384"/>
                  </a:lnTo>
                  <a:lnTo>
                    <a:pt x="462787" y="906272"/>
                  </a:lnTo>
                  <a:lnTo>
                    <a:pt x="500190" y="906272"/>
                  </a:lnTo>
                  <a:lnTo>
                    <a:pt x="498983" y="903351"/>
                  </a:lnTo>
                  <a:lnTo>
                    <a:pt x="498471" y="902843"/>
                  </a:lnTo>
                  <a:lnTo>
                    <a:pt x="445134" y="902843"/>
                  </a:lnTo>
                  <a:lnTo>
                    <a:pt x="441566" y="897553"/>
                  </a:lnTo>
                  <a:close/>
                </a:path>
                <a:path w="504825" h="962025">
                  <a:moveTo>
                    <a:pt x="462787" y="906272"/>
                  </a:moveTo>
                  <a:lnTo>
                    <a:pt x="452247" y="913384"/>
                  </a:lnTo>
                  <a:lnTo>
                    <a:pt x="459232" y="923925"/>
                  </a:lnTo>
                  <a:lnTo>
                    <a:pt x="469772" y="916813"/>
                  </a:lnTo>
                  <a:lnTo>
                    <a:pt x="462787" y="906272"/>
                  </a:lnTo>
                  <a:close/>
                </a:path>
                <a:path w="504825" h="962025">
                  <a:moveTo>
                    <a:pt x="500190" y="906272"/>
                  </a:moveTo>
                  <a:lnTo>
                    <a:pt x="462787" y="906272"/>
                  </a:lnTo>
                  <a:lnTo>
                    <a:pt x="469772" y="916813"/>
                  </a:lnTo>
                  <a:lnTo>
                    <a:pt x="459232" y="923925"/>
                  </a:lnTo>
                  <a:lnTo>
                    <a:pt x="504740" y="923925"/>
                  </a:lnTo>
                  <a:lnTo>
                    <a:pt x="504711" y="917209"/>
                  </a:lnTo>
                  <a:lnTo>
                    <a:pt x="500190" y="906272"/>
                  </a:lnTo>
                  <a:close/>
                </a:path>
                <a:path w="504825" h="962025">
                  <a:moveTo>
                    <a:pt x="452124" y="890467"/>
                  </a:moveTo>
                  <a:lnTo>
                    <a:pt x="446151" y="892937"/>
                  </a:lnTo>
                  <a:lnTo>
                    <a:pt x="441566" y="897553"/>
                  </a:lnTo>
                  <a:lnTo>
                    <a:pt x="445134" y="902843"/>
                  </a:lnTo>
                  <a:lnTo>
                    <a:pt x="455676" y="895731"/>
                  </a:lnTo>
                  <a:lnTo>
                    <a:pt x="452124" y="890467"/>
                  </a:lnTo>
                  <a:close/>
                </a:path>
                <a:path w="504825" h="962025">
                  <a:moveTo>
                    <a:pt x="460103" y="887170"/>
                  </a:moveTo>
                  <a:lnTo>
                    <a:pt x="452124" y="890467"/>
                  </a:lnTo>
                  <a:lnTo>
                    <a:pt x="455676" y="895731"/>
                  </a:lnTo>
                  <a:lnTo>
                    <a:pt x="445134" y="902843"/>
                  </a:lnTo>
                  <a:lnTo>
                    <a:pt x="498471" y="902843"/>
                  </a:lnTo>
                  <a:lnTo>
                    <a:pt x="488245" y="892686"/>
                  </a:lnTo>
                  <a:lnTo>
                    <a:pt x="474710" y="887190"/>
                  </a:lnTo>
                  <a:lnTo>
                    <a:pt x="460103" y="887170"/>
                  </a:lnTo>
                  <a:close/>
                </a:path>
                <a:path w="504825" h="962025">
                  <a:moveTo>
                    <a:pt x="448564" y="885190"/>
                  </a:moveTo>
                  <a:lnTo>
                    <a:pt x="438022" y="892302"/>
                  </a:lnTo>
                  <a:lnTo>
                    <a:pt x="441566" y="897553"/>
                  </a:lnTo>
                  <a:lnTo>
                    <a:pt x="446151" y="892937"/>
                  </a:lnTo>
                  <a:lnTo>
                    <a:pt x="452124" y="890467"/>
                  </a:lnTo>
                  <a:lnTo>
                    <a:pt x="448564" y="885190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9" name="object 59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6323076" y="2412492"/>
              <a:ext cx="2703576" cy="2630423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103876" y="4928615"/>
              <a:ext cx="4175760" cy="1360932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5617464" y="5041391"/>
              <a:ext cx="3067812" cy="495300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5814059" y="3904234"/>
              <a:ext cx="2800349" cy="1717929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6560819" y="4262628"/>
              <a:ext cx="460260" cy="461772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6665421" y="4368165"/>
              <a:ext cx="254770" cy="254762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6888960" y="4636488"/>
              <a:ext cx="2512849" cy="1261645"/>
            </a:xfrm>
            <a:prstGeom prst="rect">
              <a:avLst/>
            </a:prstGeom>
          </p:spPr>
        </p:pic>
        <p:sp>
          <p:nvSpPr>
            <p:cNvPr id="66" name="object 66"/>
            <p:cNvSpPr/>
            <p:nvPr/>
          </p:nvSpPr>
          <p:spPr>
            <a:xfrm>
              <a:off x="6758940" y="3346703"/>
              <a:ext cx="76200" cy="995044"/>
            </a:xfrm>
            <a:custGeom>
              <a:avLst/>
              <a:gdLst/>
              <a:ahLst/>
              <a:cxnLst/>
              <a:rect l="l" t="t" r="r" b="b"/>
              <a:pathLst>
                <a:path w="76200" h="995045">
                  <a:moveTo>
                    <a:pt x="38100" y="943864"/>
                  </a:moveTo>
                  <a:lnTo>
                    <a:pt x="28237" y="945868"/>
                  </a:lnTo>
                  <a:lnTo>
                    <a:pt x="20161" y="951325"/>
                  </a:lnTo>
                  <a:lnTo>
                    <a:pt x="14704" y="959401"/>
                  </a:lnTo>
                  <a:lnTo>
                    <a:pt x="12700" y="969264"/>
                  </a:lnTo>
                  <a:lnTo>
                    <a:pt x="14704" y="979126"/>
                  </a:lnTo>
                  <a:lnTo>
                    <a:pt x="20161" y="987202"/>
                  </a:lnTo>
                  <a:lnTo>
                    <a:pt x="28237" y="992659"/>
                  </a:lnTo>
                  <a:lnTo>
                    <a:pt x="38100" y="994664"/>
                  </a:lnTo>
                  <a:lnTo>
                    <a:pt x="47962" y="992659"/>
                  </a:lnTo>
                  <a:lnTo>
                    <a:pt x="56038" y="987202"/>
                  </a:lnTo>
                  <a:lnTo>
                    <a:pt x="61495" y="979126"/>
                  </a:lnTo>
                  <a:lnTo>
                    <a:pt x="63500" y="969264"/>
                  </a:lnTo>
                  <a:lnTo>
                    <a:pt x="31750" y="969264"/>
                  </a:lnTo>
                  <a:lnTo>
                    <a:pt x="31750" y="956564"/>
                  </a:lnTo>
                  <a:lnTo>
                    <a:pt x="59578" y="956564"/>
                  </a:lnTo>
                  <a:lnTo>
                    <a:pt x="56038" y="951325"/>
                  </a:lnTo>
                  <a:lnTo>
                    <a:pt x="47962" y="945868"/>
                  </a:lnTo>
                  <a:lnTo>
                    <a:pt x="38100" y="943864"/>
                  </a:lnTo>
                  <a:close/>
                </a:path>
                <a:path w="76200" h="995045">
                  <a:moveTo>
                    <a:pt x="44450" y="956564"/>
                  </a:moveTo>
                  <a:lnTo>
                    <a:pt x="31750" y="956564"/>
                  </a:lnTo>
                  <a:lnTo>
                    <a:pt x="31750" y="969264"/>
                  </a:lnTo>
                  <a:lnTo>
                    <a:pt x="44450" y="969264"/>
                  </a:lnTo>
                  <a:lnTo>
                    <a:pt x="44450" y="956564"/>
                  </a:lnTo>
                  <a:close/>
                </a:path>
                <a:path w="76200" h="995045">
                  <a:moveTo>
                    <a:pt x="59578" y="956564"/>
                  </a:moveTo>
                  <a:lnTo>
                    <a:pt x="44450" y="956564"/>
                  </a:lnTo>
                  <a:lnTo>
                    <a:pt x="44450" y="969264"/>
                  </a:lnTo>
                  <a:lnTo>
                    <a:pt x="63500" y="969264"/>
                  </a:lnTo>
                  <a:lnTo>
                    <a:pt x="61495" y="959401"/>
                  </a:lnTo>
                  <a:lnTo>
                    <a:pt x="59578" y="956564"/>
                  </a:lnTo>
                  <a:close/>
                </a:path>
                <a:path w="76200" h="995045">
                  <a:moveTo>
                    <a:pt x="44450" y="931164"/>
                  </a:moveTo>
                  <a:lnTo>
                    <a:pt x="31750" y="931164"/>
                  </a:lnTo>
                  <a:lnTo>
                    <a:pt x="31750" y="943864"/>
                  </a:lnTo>
                  <a:lnTo>
                    <a:pt x="44450" y="943864"/>
                  </a:lnTo>
                  <a:lnTo>
                    <a:pt x="44450" y="931164"/>
                  </a:lnTo>
                  <a:close/>
                </a:path>
                <a:path w="76200" h="995045">
                  <a:moveTo>
                    <a:pt x="44450" y="905764"/>
                  </a:moveTo>
                  <a:lnTo>
                    <a:pt x="31750" y="905764"/>
                  </a:lnTo>
                  <a:lnTo>
                    <a:pt x="31750" y="918464"/>
                  </a:lnTo>
                  <a:lnTo>
                    <a:pt x="44450" y="918464"/>
                  </a:lnTo>
                  <a:lnTo>
                    <a:pt x="44450" y="905764"/>
                  </a:lnTo>
                  <a:close/>
                </a:path>
                <a:path w="76200" h="995045">
                  <a:moveTo>
                    <a:pt x="44450" y="880364"/>
                  </a:moveTo>
                  <a:lnTo>
                    <a:pt x="31750" y="880364"/>
                  </a:lnTo>
                  <a:lnTo>
                    <a:pt x="31750" y="893064"/>
                  </a:lnTo>
                  <a:lnTo>
                    <a:pt x="44450" y="893064"/>
                  </a:lnTo>
                  <a:lnTo>
                    <a:pt x="44450" y="880364"/>
                  </a:lnTo>
                  <a:close/>
                </a:path>
                <a:path w="76200" h="995045">
                  <a:moveTo>
                    <a:pt x="44450" y="854964"/>
                  </a:moveTo>
                  <a:lnTo>
                    <a:pt x="31750" y="854964"/>
                  </a:lnTo>
                  <a:lnTo>
                    <a:pt x="31750" y="867664"/>
                  </a:lnTo>
                  <a:lnTo>
                    <a:pt x="44450" y="867664"/>
                  </a:lnTo>
                  <a:lnTo>
                    <a:pt x="44450" y="854964"/>
                  </a:lnTo>
                  <a:close/>
                </a:path>
                <a:path w="76200" h="995045">
                  <a:moveTo>
                    <a:pt x="44450" y="829564"/>
                  </a:moveTo>
                  <a:lnTo>
                    <a:pt x="31750" y="829564"/>
                  </a:lnTo>
                  <a:lnTo>
                    <a:pt x="31750" y="842264"/>
                  </a:lnTo>
                  <a:lnTo>
                    <a:pt x="44450" y="842264"/>
                  </a:lnTo>
                  <a:lnTo>
                    <a:pt x="44450" y="829564"/>
                  </a:lnTo>
                  <a:close/>
                </a:path>
                <a:path w="76200" h="995045">
                  <a:moveTo>
                    <a:pt x="44450" y="804164"/>
                  </a:moveTo>
                  <a:lnTo>
                    <a:pt x="31750" y="804164"/>
                  </a:lnTo>
                  <a:lnTo>
                    <a:pt x="31750" y="816864"/>
                  </a:lnTo>
                  <a:lnTo>
                    <a:pt x="44450" y="816864"/>
                  </a:lnTo>
                  <a:lnTo>
                    <a:pt x="44450" y="804164"/>
                  </a:lnTo>
                  <a:close/>
                </a:path>
                <a:path w="76200" h="995045">
                  <a:moveTo>
                    <a:pt x="44450" y="778764"/>
                  </a:moveTo>
                  <a:lnTo>
                    <a:pt x="31750" y="778764"/>
                  </a:lnTo>
                  <a:lnTo>
                    <a:pt x="31750" y="791464"/>
                  </a:lnTo>
                  <a:lnTo>
                    <a:pt x="44450" y="791464"/>
                  </a:lnTo>
                  <a:lnTo>
                    <a:pt x="44450" y="778764"/>
                  </a:lnTo>
                  <a:close/>
                </a:path>
                <a:path w="76200" h="995045">
                  <a:moveTo>
                    <a:pt x="44450" y="753364"/>
                  </a:moveTo>
                  <a:lnTo>
                    <a:pt x="31750" y="753364"/>
                  </a:lnTo>
                  <a:lnTo>
                    <a:pt x="31750" y="766064"/>
                  </a:lnTo>
                  <a:lnTo>
                    <a:pt x="44450" y="766064"/>
                  </a:lnTo>
                  <a:lnTo>
                    <a:pt x="44450" y="753364"/>
                  </a:lnTo>
                  <a:close/>
                </a:path>
                <a:path w="76200" h="995045">
                  <a:moveTo>
                    <a:pt x="44450" y="727964"/>
                  </a:moveTo>
                  <a:lnTo>
                    <a:pt x="31750" y="727964"/>
                  </a:lnTo>
                  <a:lnTo>
                    <a:pt x="31750" y="740664"/>
                  </a:lnTo>
                  <a:lnTo>
                    <a:pt x="44450" y="740664"/>
                  </a:lnTo>
                  <a:lnTo>
                    <a:pt x="44450" y="727964"/>
                  </a:lnTo>
                  <a:close/>
                </a:path>
                <a:path w="76200" h="995045">
                  <a:moveTo>
                    <a:pt x="44450" y="702564"/>
                  </a:moveTo>
                  <a:lnTo>
                    <a:pt x="31750" y="702564"/>
                  </a:lnTo>
                  <a:lnTo>
                    <a:pt x="31750" y="715264"/>
                  </a:lnTo>
                  <a:lnTo>
                    <a:pt x="44450" y="715264"/>
                  </a:lnTo>
                  <a:lnTo>
                    <a:pt x="44450" y="702564"/>
                  </a:lnTo>
                  <a:close/>
                </a:path>
                <a:path w="76200" h="995045">
                  <a:moveTo>
                    <a:pt x="44450" y="677164"/>
                  </a:moveTo>
                  <a:lnTo>
                    <a:pt x="31750" y="677164"/>
                  </a:lnTo>
                  <a:lnTo>
                    <a:pt x="31750" y="689864"/>
                  </a:lnTo>
                  <a:lnTo>
                    <a:pt x="44450" y="689864"/>
                  </a:lnTo>
                  <a:lnTo>
                    <a:pt x="44450" y="677164"/>
                  </a:lnTo>
                  <a:close/>
                </a:path>
                <a:path w="76200" h="995045">
                  <a:moveTo>
                    <a:pt x="44450" y="651764"/>
                  </a:moveTo>
                  <a:lnTo>
                    <a:pt x="31750" y="651764"/>
                  </a:lnTo>
                  <a:lnTo>
                    <a:pt x="31750" y="664464"/>
                  </a:lnTo>
                  <a:lnTo>
                    <a:pt x="44450" y="664464"/>
                  </a:lnTo>
                  <a:lnTo>
                    <a:pt x="44450" y="651764"/>
                  </a:lnTo>
                  <a:close/>
                </a:path>
                <a:path w="76200" h="995045">
                  <a:moveTo>
                    <a:pt x="44450" y="626364"/>
                  </a:moveTo>
                  <a:lnTo>
                    <a:pt x="31750" y="626364"/>
                  </a:lnTo>
                  <a:lnTo>
                    <a:pt x="31750" y="639064"/>
                  </a:lnTo>
                  <a:lnTo>
                    <a:pt x="44450" y="639064"/>
                  </a:lnTo>
                  <a:lnTo>
                    <a:pt x="44450" y="626364"/>
                  </a:lnTo>
                  <a:close/>
                </a:path>
                <a:path w="76200" h="995045">
                  <a:moveTo>
                    <a:pt x="44450" y="600964"/>
                  </a:moveTo>
                  <a:lnTo>
                    <a:pt x="31750" y="600964"/>
                  </a:lnTo>
                  <a:lnTo>
                    <a:pt x="31750" y="613664"/>
                  </a:lnTo>
                  <a:lnTo>
                    <a:pt x="44450" y="613664"/>
                  </a:lnTo>
                  <a:lnTo>
                    <a:pt x="44450" y="600964"/>
                  </a:lnTo>
                  <a:close/>
                </a:path>
                <a:path w="76200" h="995045">
                  <a:moveTo>
                    <a:pt x="44450" y="575564"/>
                  </a:moveTo>
                  <a:lnTo>
                    <a:pt x="31750" y="575564"/>
                  </a:lnTo>
                  <a:lnTo>
                    <a:pt x="31750" y="588264"/>
                  </a:lnTo>
                  <a:lnTo>
                    <a:pt x="44450" y="588264"/>
                  </a:lnTo>
                  <a:lnTo>
                    <a:pt x="44450" y="575564"/>
                  </a:lnTo>
                  <a:close/>
                </a:path>
                <a:path w="76200" h="995045">
                  <a:moveTo>
                    <a:pt x="44450" y="550164"/>
                  </a:moveTo>
                  <a:lnTo>
                    <a:pt x="31750" y="550164"/>
                  </a:lnTo>
                  <a:lnTo>
                    <a:pt x="31750" y="562864"/>
                  </a:lnTo>
                  <a:lnTo>
                    <a:pt x="44450" y="562864"/>
                  </a:lnTo>
                  <a:lnTo>
                    <a:pt x="44450" y="550164"/>
                  </a:lnTo>
                  <a:close/>
                </a:path>
                <a:path w="76200" h="995045">
                  <a:moveTo>
                    <a:pt x="44450" y="524764"/>
                  </a:moveTo>
                  <a:lnTo>
                    <a:pt x="31750" y="524764"/>
                  </a:lnTo>
                  <a:lnTo>
                    <a:pt x="31750" y="537464"/>
                  </a:lnTo>
                  <a:lnTo>
                    <a:pt x="44450" y="537464"/>
                  </a:lnTo>
                  <a:lnTo>
                    <a:pt x="44450" y="524764"/>
                  </a:lnTo>
                  <a:close/>
                </a:path>
                <a:path w="76200" h="995045">
                  <a:moveTo>
                    <a:pt x="44450" y="499364"/>
                  </a:moveTo>
                  <a:lnTo>
                    <a:pt x="31750" y="499364"/>
                  </a:lnTo>
                  <a:lnTo>
                    <a:pt x="31750" y="512064"/>
                  </a:lnTo>
                  <a:lnTo>
                    <a:pt x="44450" y="512064"/>
                  </a:lnTo>
                  <a:lnTo>
                    <a:pt x="44450" y="499364"/>
                  </a:lnTo>
                  <a:close/>
                </a:path>
                <a:path w="76200" h="995045">
                  <a:moveTo>
                    <a:pt x="44450" y="473964"/>
                  </a:moveTo>
                  <a:lnTo>
                    <a:pt x="31750" y="473964"/>
                  </a:lnTo>
                  <a:lnTo>
                    <a:pt x="31750" y="486664"/>
                  </a:lnTo>
                  <a:lnTo>
                    <a:pt x="44450" y="486664"/>
                  </a:lnTo>
                  <a:lnTo>
                    <a:pt x="44450" y="473964"/>
                  </a:lnTo>
                  <a:close/>
                </a:path>
                <a:path w="76200" h="995045">
                  <a:moveTo>
                    <a:pt x="44450" y="448564"/>
                  </a:moveTo>
                  <a:lnTo>
                    <a:pt x="31750" y="448564"/>
                  </a:lnTo>
                  <a:lnTo>
                    <a:pt x="31750" y="461264"/>
                  </a:lnTo>
                  <a:lnTo>
                    <a:pt x="44450" y="461264"/>
                  </a:lnTo>
                  <a:lnTo>
                    <a:pt x="44450" y="448564"/>
                  </a:lnTo>
                  <a:close/>
                </a:path>
                <a:path w="76200" h="995045">
                  <a:moveTo>
                    <a:pt x="44450" y="423164"/>
                  </a:moveTo>
                  <a:lnTo>
                    <a:pt x="31750" y="423164"/>
                  </a:lnTo>
                  <a:lnTo>
                    <a:pt x="31750" y="435864"/>
                  </a:lnTo>
                  <a:lnTo>
                    <a:pt x="44450" y="435864"/>
                  </a:lnTo>
                  <a:lnTo>
                    <a:pt x="44450" y="423164"/>
                  </a:lnTo>
                  <a:close/>
                </a:path>
                <a:path w="76200" h="995045">
                  <a:moveTo>
                    <a:pt x="44450" y="397764"/>
                  </a:moveTo>
                  <a:lnTo>
                    <a:pt x="31750" y="397764"/>
                  </a:lnTo>
                  <a:lnTo>
                    <a:pt x="31750" y="410464"/>
                  </a:lnTo>
                  <a:lnTo>
                    <a:pt x="44450" y="410464"/>
                  </a:lnTo>
                  <a:lnTo>
                    <a:pt x="44450" y="397764"/>
                  </a:lnTo>
                  <a:close/>
                </a:path>
                <a:path w="76200" h="995045">
                  <a:moveTo>
                    <a:pt x="44450" y="372364"/>
                  </a:moveTo>
                  <a:lnTo>
                    <a:pt x="31750" y="372364"/>
                  </a:lnTo>
                  <a:lnTo>
                    <a:pt x="31750" y="385064"/>
                  </a:lnTo>
                  <a:lnTo>
                    <a:pt x="44450" y="385064"/>
                  </a:lnTo>
                  <a:lnTo>
                    <a:pt x="44450" y="372364"/>
                  </a:lnTo>
                  <a:close/>
                </a:path>
                <a:path w="76200" h="995045">
                  <a:moveTo>
                    <a:pt x="44450" y="346964"/>
                  </a:moveTo>
                  <a:lnTo>
                    <a:pt x="31750" y="346964"/>
                  </a:lnTo>
                  <a:lnTo>
                    <a:pt x="31750" y="359664"/>
                  </a:lnTo>
                  <a:lnTo>
                    <a:pt x="44450" y="359664"/>
                  </a:lnTo>
                  <a:lnTo>
                    <a:pt x="44450" y="346964"/>
                  </a:lnTo>
                  <a:close/>
                </a:path>
                <a:path w="76200" h="995045">
                  <a:moveTo>
                    <a:pt x="44450" y="321564"/>
                  </a:moveTo>
                  <a:lnTo>
                    <a:pt x="31750" y="321564"/>
                  </a:lnTo>
                  <a:lnTo>
                    <a:pt x="31750" y="334264"/>
                  </a:lnTo>
                  <a:lnTo>
                    <a:pt x="44450" y="334264"/>
                  </a:lnTo>
                  <a:lnTo>
                    <a:pt x="44450" y="321564"/>
                  </a:lnTo>
                  <a:close/>
                </a:path>
                <a:path w="76200" h="995045">
                  <a:moveTo>
                    <a:pt x="44450" y="296164"/>
                  </a:moveTo>
                  <a:lnTo>
                    <a:pt x="31750" y="296164"/>
                  </a:lnTo>
                  <a:lnTo>
                    <a:pt x="31750" y="308864"/>
                  </a:lnTo>
                  <a:lnTo>
                    <a:pt x="44450" y="308864"/>
                  </a:lnTo>
                  <a:lnTo>
                    <a:pt x="44450" y="296164"/>
                  </a:lnTo>
                  <a:close/>
                </a:path>
                <a:path w="76200" h="995045">
                  <a:moveTo>
                    <a:pt x="44450" y="270764"/>
                  </a:moveTo>
                  <a:lnTo>
                    <a:pt x="31750" y="270764"/>
                  </a:lnTo>
                  <a:lnTo>
                    <a:pt x="31750" y="283464"/>
                  </a:lnTo>
                  <a:lnTo>
                    <a:pt x="44450" y="283464"/>
                  </a:lnTo>
                  <a:lnTo>
                    <a:pt x="44450" y="270764"/>
                  </a:lnTo>
                  <a:close/>
                </a:path>
                <a:path w="76200" h="995045">
                  <a:moveTo>
                    <a:pt x="44450" y="245363"/>
                  </a:moveTo>
                  <a:lnTo>
                    <a:pt x="31750" y="245363"/>
                  </a:lnTo>
                  <a:lnTo>
                    <a:pt x="31750" y="258063"/>
                  </a:lnTo>
                  <a:lnTo>
                    <a:pt x="44450" y="258063"/>
                  </a:lnTo>
                  <a:lnTo>
                    <a:pt x="44450" y="245363"/>
                  </a:lnTo>
                  <a:close/>
                </a:path>
                <a:path w="76200" h="995045">
                  <a:moveTo>
                    <a:pt x="44450" y="219963"/>
                  </a:moveTo>
                  <a:lnTo>
                    <a:pt x="31750" y="219963"/>
                  </a:lnTo>
                  <a:lnTo>
                    <a:pt x="31750" y="232663"/>
                  </a:lnTo>
                  <a:lnTo>
                    <a:pt x="44450" y="232663"/>
                  </a:lnTo>
                  <a:lnTo>
                    <a:pt x="44450" y="219963"/>
                  </a:lnTo>
                  <a:close/>
                </a:path>
                <a:path w="76200" h="995045">
                  <a:moveTo>
                    <a:pt x="44450" y="194563"/>
                  </a:moveTo>
                  <a:lnTo>
                    <a:pt x="31750" y="194563"/>
                  </a:lnTo>
                  <a:lnTo>
                    <a:pt x="31750" y="207263"/>
                  </a:lnTo>
                  <a:lnTo>
                    <a:pt x="44450" y="207263"/>
                  </a:lnTo>
                  <a:lnTo>
                    <a:pt x="44450" y="194563"/>
                  </a:lnTo>
                  <a:close/>
                </a:path>
                <a:path w="76200" h="995045">
                  <a:moveTo>
                    <a:pt x="44450" y="169163"/>
                  </a:moveTo>
                  <a:lnTo>
                    <a:pt x="31750" y="169163"/>
                  </a:lnTo>
                  <a:lnTo>
                    <a:pt x="31750" y="181863"/>
                  </a:lnTo>
                  <a:lnTo>
                    <a:pt x="44450" y="181863"/>
                  </a:lnTo>
                  <a:lnTo>
                    <a:pt x="44450" y="169163"/>
                  </a:lnTo>
                  <a:close/>
                </a:path>
                <a:path w="76200" h="995045">
                  <a:moveTo>
                    <a:pt x="44450" y="143763"/>
                  </a:moveTo>
                  <a:lnTo>
                    <a:pt x="31750" y="143763"/>
                  </a:lnTo>
                  <a:lnTo>
                    <a:pt x="31750" y="156463"/>
                  </a:lnTo>
                  <a:lnTo>
                    <a:pt x="44450" y="156463"/>
                  </a:lnTo>
                  <a:lnTo>
                    <a:pt x="44450" y="143763"/>
                  </a:lnTo>
                  <a:close/>
                </a:path>
                <a:path w="76200" h="995045">
                  <a:moveTo>
                    <a:pt x="44450" y="118363"/>
                  </a:moveTo>
                  <a:lnTo>
                    <a:pt x="31750" y="118363"/>
                  </a:lnTo>
                  <a:lnTo>
                    <a:pt x="31750" y="131063"/>
                  </a:lnTo>
                  <a:lnTo>
                    <a:pt x="44450" y="131063"/>
                  </a:lnTo>
                  <a:lnTo>
                    <a:pt x="44450" y="118363"/>
                  </a:lnTo>
                  <a:close/>
                </a:path>
                <a:path w="76200" h="995045">
                  <a:moveTo>
                    <a:pt x="44450" y="92963"/>
                  </a:moveTo>
                  <a:lnTo>
                    <a:pt x="31750" y="92963"/>
                  </a:lnTo>
                  <a:lnTo>
                    <a:pt x="31750" y="105663"/>
                  </a:lnTo>
                  <a:lnTo>
                    <a:pt x="44450" y="105663"/>
                  </a:lnTo>
                  <a:lnTo>
                    <a:pt x="44450" y="92963"/>
                  </a:lnTo>
                  <a:close/>
                </a:path>
                <a:path w="76200" h="995045">
                  <a:moveTo>
                    <a:pt x="44450" y="67563"/>
                  </a:moveTo>
                  <a:lnTo>
                    <a:pt x="31750" y="67563"/>
                  </a:lnTo>
                  <a:lnTo>
                    <a:pt x="31750" y="80263"/>
                  </a:lnTo>
                  <a:lnTo>
                    <a:pt x="44450" y="80263"/>
                  </a:lnTo>
                  <a:lnTo>
                    <a:pt x="44450" y="67563"/>
                  </a:lnTo>
                  <a:close/>
                </a:path>
                <a:path w="76200" h="995045">
                  <a:moveTo>
                    <a:pt x="38100" y="0"/>
                  </a:moveTo>
                  <a:lnTo>
                    <a:pt x="0" y="76200"/>
                  </a:lnTo>
                  <a:lnTo>
                    <a:pt x="31750" y="76200"/>
                  </a:lnTo>
                  <a:lnTo>
                    <a:pt x="31750" y="67563"/>
                  </a:lnTo>
                  <a:lnTo>
                    <a:pt x="71881" y="67563"/>
                  </a:lnTo>
                  <a:lnTo>
                    <a:pt x="38100" y="0"/>
                  </a:lnTo>
                  <a:close/>
                </a:path>
                <a:path w="76200" h="995045">
                  <a:moveTo>
                    <a:pt x="71881" y="67563"/>
                  </a:moveTo>
                  <a:lnTo>
                    <a:pt x="44450" y="67563"/>
                  </a:lnTo>
                  <a:lnTo>
                    <a:pt x="44450" y="76200"/>
                  </a:lnTo>
                  <a:lnTo>
                    <a:pt x="76200" y="76200"/>
                  </a:lnTo>
                  <a:lnTo>
                    <a:pt x="71881" y="67563"/>
                  </a:lnTo>
                  <a:close/>
                </a:path>
              </a:pathLst>
            </a:custGeom>
            <a:solidFill>
              <a:srgbClr val="A6A6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" name="object 67"/>
            <p:cNvSpPr/>
            <p:nvPr/>
          </p:nvSpPr>
          <p:spPr>
            <a:xfrm>
              <a:off x="630936" y="1278636"/>
              <a:ext cx="417830" cy="196850"/>
            </a:xfrm>
            <a:custGeom>
              <a:avLst/>
              <a:gdLst/>
              <a:ahLst/>
              <a:cxnLst/>
              <a:rect l="l" t="t" r="r" b="b"/>
              <a:pathLst>
                <a:path w="417830" h="196850">
                  <a:moveTo>
                    <a:pt x="319277" y="0"/>
                  </a:moveTo>
                  <a:lnTo>
                    <a:pt x="98298" y="0"/>
                  </a:lnTo>
                  <a:lnTo>
                    <a:pt x="60034" y="7733"/>
                  </a:lnTo>
                  <a:lnTo>
                    <a:pt x="28789" y="28813"/>
                  </a:lnTo>
                  <a:lnTo>
                    <a:pt x="7724" y="60061"/>
                  </a:lnTo>
                  <a:lnTo>
                    <a:pt x="0" y="98298"/>
                  </a:lnTo>
                  <a:lnTo>
                    <a:pt x="7724" y="136534"/>
                  </a:lnTo>
                  <a:lnTo>
                    <a:pt x="28789" y="167782"/>
                  </a:lnTo>
                  <a:lnTo>
                    <a:pt x="60034" y="188862"/>
                  </a:lnTo>
                  <a:lnTo>
                    <a:pt x="98298" y="196596"/>
                  </a:lnTo>
                  <a:lnTo>
                    <a:pt x="319277" y="196596"/>
                  </a:lnTo>
                  <a:lnTo>
                    <a:pt x="357541" y="188862"/>
                  </a:lnTo>
                  <a:lnTo>
                    <a:pt x="388786" y="167782"/>
                  </a:lnTo>
                  <a:lnTo>
                    <a:pt x="409851" y="136534"/>
                  </a:lnTo>
                  <a:lnTo>
                    <a:pt x="417576" y="98298"/>
                  </a:lnTo>
                  <a:lnTo>
                    <a:pt x="409851" y="60061"/>
                  </a:lnTo>
                  <a:lnTo>
                    <a:pt x="388786" y="28813"/>
                  </a:lnTo>
                  <a:lnTo>
                    <a:pt x="357541" y="7733"/>
                  </a:lnTo>
                  <a:lnTo>
                    <a:pt x="319277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8" name="object 68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767791" y="1319530"/>
              <a:ext cx="156641" cy="122300"/>
            </a:xfrm>
            <a:prstGeom prst="rect">
              <a:avLst/>
            </a:prstGeom>
          </p:spPr>
        </p:pic>
        <p:sp>
          <p:nvSpPr>
            <p:cNvPr id="69" name="object 69"/>
            <p:cNvSpPr/>
            <p:nvPr/>
          </p:nvSpPr>
          <p:spPr>
            <a:xfrm>
              <a:off x="1115009" y="1295907"/>
              <a:ext cx="1867535" cy="177165"/>
            </a:xfrm>
            <a:custGeom>
              <a:avLst/>
              <a:gdLst/>
              <a:ahLst/>
              <a:cxnLst/>
              <a:rect l="l" t="t" r="r" b="b"/>
              <a:pathLst>
                <a:path w="1867535" h="177165">
                  <a:moveTo>
                    <a:pt x="150710" y="74803"/>
                  </a:moveTo>
                  <a:lnTo>
                    <a:pt x="113893" y="60058"/>
                  </a:lnTo>
                  <a:lnTo>
                    <a:pt x="104000" y="51689"/>
                  </a:lnTo>
                  <a:lnTo>
                    <a:pt x="98005" y="45123"/>
                  </a:lnTo>
                  <a:lnTo>
                    <a:pt x="92989" y="37617"/>
                  </a:lnTo>
                  <a:lnTo>
                    <a:pt x="89979" y="30314"/>
                  </a:lnTo>
                  <a:lnTo>
                    <a:pt x="88976" y="23241"/>
                  </a:lnTo>
                  <a:lnTo>
                    <a:pt x="88976" y="10795"/>
                  </a:lnTo>
                  <a:lnTo>
                    <a:pt x="66865" y="10795"/>
                  </a:lnTo>
                  <a:lnTo>
                    <a:pt x="66865" y="23241"/>
                  </a:lnTo>
                  <a:lnTo>
                    <a:pt x="65849" y="30467"/>
                  </a:lnTo>
                  <a:lnTo>
                    <a:pt x="41859" y="60071"/>
                  </a:lnTo>
                  <a:lnTo>
                    <a:pt x="4787" y="74803"/>
                  </a:lnTo>
                  <a:lnTo>
                    <a:pt x="17500" y="91821"/>
                  </a:lnTo>
                  <a:lnTo>
                    <a:pt x="52539" y="75692"/>
                  </a:lnTo>
                  <a:lnTo>
                    <a:pt x="77749" y="51689"/>
                  </a:lnTo>
                  <a:lnTo>
                    <a:pt x="82600" y="57797"/>
                  </a:lnTo>
                  <a:lnTo>
                    <a:pt x="120332" y="84861"/>
                  </a:lnTo>
                  <a:lnTo>
                    <a:pt x="137998" y="91567"/>
                  </a:lnTo>
                  <a:lnTo>
                    <a:pt x="150710" y="74803"/>
                  </a:lnTo>
                  <a:close/>
                </a:path>
                <a:path w="1867535" h="177165">
                  <a:moveTo>
                    <a:pt x="155879" y="124968"/>
                  </a:moveTo>
                  <a:lnTo>
                    <a:pt x="0" y="124968"/>
                  </a:lnTo>
                  <a:lnTo>
                    <a:pt x="0" y="142875"/>
                  </a:lnTo>
                  <a:lnTo>
                    <a:pt x="155879" y="142875"/>
                  </a:lnTo>
                  <a:lnTo>
                    <a:pt x="155879" y="124968"/>
                  </a:lnTo>
                  <a:close/>
                </a:path>
                <a:path w="1867535" h="177165">
                  <a:moveTo>
                    <a:pt x="248208" y="14224"/>
                  </a:moveTo>
                  <a:lnTo>
                    <a:pt x="226618" y="14224"/>
                  </a:lnTo>
                  <a:lnTo>
                    <a:pt x="226618" y="32385"/>
                  </a:lnTo>
                  <a:lnTo>
                    <a:pt x="226618" y="102362"/>
                  </a:lnTo>
                  <a:lnTo>
                    <a:pt x="188645" y="102362"/>
                  </a:lnTo>
                  <a:lnTo>
                    <a:pt x="188645" y="32385"/>
                  </a:lnTo>
                  <a:lnTo>
                    <a:pt x="226618" y="32385"/>
                  </a:lnTo>
                  <a:lnTo>
                    <a:pt x="226618" y="14224"/>
                  </a:lnTo>
                  <a:lnTo>
                    <a:pt x="166801" y="14224"/>
                  </a:lnTo>
                  <a:lnTo>
                    <a:pt x="166801" y="120650"/>
                  </a:lnTo>
                  <a:lnTo>
                    <a:pt x="248208" y="120650"/>
                  </a:lnTo>
                  <a:lnTo>
                    <a:pt x="248208" y="102362"/>
                  </a:lnTo>
                  <a:lnTo>
                    <a:pt x="248208" y="32385"/>
                  </a:lnTo>
                  <a:lnTo>
                    <a:pt x="248208" y="14224"/>
                  </a:lnTo>
                  <a:close/>
                </a:path>
                <a:path w="1867535" h="177165">
                  <a:moveTo>
                    <a:pt x="320090" y="64516"/>
                  </a:moveTo>
                  <a:lnTo>
                    <a:pt x="293801" y="64516"/>
                  </a:lnTo>
                  <a:lnTo>
                    <a:pt x="293801" y="0"/>
                  </a:lnTo>
                  <a:lnTo>
                    <a:pt x="272084" y="0"/>
                  </a:lnTo>
                  <a:lnTo>
                    <a:pt x="272084" y="167894"/>
                  </a:lnTo>
                  <a:lnTo>
                    <a:pt x="293801" y="167894"/>
                  </a:lnTo>
                  <a:lnTo>
                    <a:pt x="293801" y="82804"/>
                  </a:lnTo>
                  <a:lnTo>
                    <a:pt x="320090" y="82804"/>
                  </a:lnTo>
                  <a:lnTo>
                    <a:pt x="320090" y="64516"/>
                  </a:lnTo>
                  <a:close/>
                </a:path>
                <a:path w="1867535" h="177165">
                  <a:moveTo>
                    <a:pt x="453186" y="81915"/>
                  </a:moveTo>
                  <a:lnTo>
                    <a:pt x="361873" y="81915"/>
                  </a:lnTo>
                  <a:lnTo>
                    <a:pt x="361873" y="66167"/>
                  </a:lnTo>
                  <a:lnTo>
                    <a:pt x="445820" y="66167"/>
                  </a:lnTo>
                  <a:lnTo>
                    <a:pt x="445820" y="48133"/>
                  </a:lnTo>
                  <a:lnTo>
                    <a:pt x="361873" y="48133"/>
                  </a:lnTo>
                  <a:lnTo>
                    <a:pt x="361873" y="32766"/>
                  </a:lnTo>
                  <a:lnTo>
                    <a:pt x="450519" y="32766"/>
                  </a:lnTo>
                  <a:lnTo>
                    <a:pt x="450519" y="14732"/>
                  </a:lnTo>
                  <a:lnTo>
                    <a:pt x="340029" y="14732"/>
                  </a:lnTo>
                  <a:lnTo>
                    <a:pt x="340029" y="99949"/>
                  </a:lnTo>
                  <a:lnTo>
                    <a:pt x="453186" y="99949"/>
                  </a:lnTo>
                  <a:lnTo>
                    <a:pt x="453186" y="81915"/>
                  </a:lnTo>
                  <a:close/>
                </a:path>
                <a:path w="1867535" h="177165">
                  <a:moveTo>
                    <a:pt x="472871" y="127254"/>
                  </a:moveTo>
                  <a:lnTo>
                    <a:pt x="317042" y="127254"/>
                  </a:lnTo>
                  <a:lnTo>
                    <a:pt x="317042" y="145415"/>
                  </a:lnTo>
                  <a:lnTo>
                    <a:pt x="472871" y="145415"/>
                  </a:lnTo>
                  <a:lnTo>
                    <a:pt x="472871" y="127254"/>
                  </a:lnTo>
                  <a:close/>
                </a:path>
                <a:path w="1867535" h="177165">
                  <a:moveTo>
                    <a:pt x="654608" y="48768"/>
                  </a:moveTo>
                  <a:lnTo>
                    <a:pt x="566089" y="48768"/>
                  </a:lnTo>
                  <a:lnTo>
                    <a:pt x="566089" y="41148"/>
                  </a:lnTo>
                  <a:lnTo>
                    <a:pt x="646226" y="41148"/>
                  </a:lnTo>
                  <a:lnTo>
                    <a:pt x="646226" y="25781"/>
                  </a:lnTo>
                  <a:lnTo>
                    <a:pt x="566089" y="25781"/>
                  </a:lnTo>
                  <a:lnTo>
                    <a:pt x="566089" y="18288"/>
                  </a:lnTo>
                  <a:lnTo>
                    <a:pt x="650925" y="18288"/>
                  </a:lnTo>
                  <a:lnTo>
                    <a:pt x="650925" y="1143"/>
                  </a:lnTo>
                  <a:lnTo>
                    <a:pt x="544372" y="1143"/>
                  </a:lnTo>
                  <a:lnTo>
                    <a:pt x="544372" y="65913"/>
                  </a:lnTo>
                  <a:lnTo>
                    <a:pt x="654608" y="65913"/>
                  </a:lnTo>
                  <a:lnTo>
                    <a:pt x="654608" y="48768"/>
                  </a:lnTo>
                  <a:close/>
                </a:path>
                <a:path w="1867535" h="177165">
                  <a:moveTo>
                    <a:pt x="656259" y="149352"/>
                  </a:moveTo>
                  <a:lnTo>
                    <a:pt x="564311" y="149352"/>
                  </a:lnTo>
                  <a:lnTo>
                    <a:pt x="564311" y="140970"/>
                  </a:lnTo>
                  <a:lnTo>
                    <a:pt x="652830" y="140970"/>
                  </a:lnTo>
                  <a:lnTo>
                    <a:pt x="652830" y="99822"/>
                  </a:lnTo>
                  <a:lnTo>
                    <a:pt x="542455" y="99822"/>
                  </a:lnTo>
                  <a:lnTo>
                    <a:pt x="542455" y="116840"/>
                  </a:lnTo>
                  <a:lnTo>
                    <a:pt x="630986" y="116840"/>
                  </a:lnTo>
                  <a:lnTo>
                    <a:pt x="630986" y="124968"/>
                  </a:lnTo>
                  <a:lnTo>
                    <a:pt x="542455" y="124968"/>
                  </a:lnTo>
                  <a:lnTo>
                    <a:pt x="542455" y="166497"/>
                  </a:lnTo>
                  <a:lnTo>
                    <a:pt x="656259" y="166497"/>
                  </a:lnTo>
                  <a:lnTo>
                    <a:pt x="656259" y="149352"/>
                  </a:lnTo>
                  <a:close/>
                </a:path>
                <a:path w="1867535" h="177165">
                  <a:moveTo>
                    <a:pt x="675563" y="73787"/>
                  </a:moveTo>
                  <a:lnTo>
                    <a:pt x="519734" y="73787"/>
                  </a:lnTo>
                  <a:lnTo>
                    <a:pt x="519734" y="91440"/>
                  </a:lnTo>
                  <a:lnTo>
                    <a:pt x="675563" y="91440"/>
                  </a:lnTo>
                  <a:lnTo>
                    <a:pt x="675563" y="73787"/>
                  </a:lnTo>
                  <a:close/>
                </a:path>
                <a:path w="1867535" h="177165">
                  <a:moveTo>
                    <a:pt x="785164" y="113919"/>
                  </a:moveTo>
                  <a:lnTo>
                    <a:pt x="783336" y="99949"/>
                  </a:lnTo>
                  <a:lnTo>
                    <a:pt x="782878" y="96393"/>
                  </a:lnTo>
                  <a:lnTo>
                    <a:pt x="776414" y="97447"/>
                  </a:lnTo>
                  <a:lnTo>
                    <a:pt x="711758" y="99949"/>
                  </a:lnTo>
                  <a:lnTo>
                    <a:pt x="711758" y="12065"/>
                  </a:lnTo>
                  <a:lnTo>
                    <a:pt x="690041" y="12065"/>
                  </a:lnTo>
                  <a:lnTo>
                    <a:pt x="690041" y="118364"/>
                  </a:lnTo>
                  <a:lnTo>
                    <a:pt x="728014" y="118618"/>
                  </a:lnTo>
                  <a:lnTo>
                    <a:pt x="746302" y="118338"/>
                  </a:lnTo>
                  <a:lnTo>
                    <a:pt x="761923" y="117462"/>
                  </a:lnTo>
                  <a:lnTo>
                    <a:pt x="774877" y="116001"/>
                  </a:lnTo>
                  <a:lnTo>
                    <a:pt x="785164" y="113919"/>
                  </a:lnTo>
                  <a:close/>
                </a:path>
                <a:path w="1867535" h="177165">
                  <a:moveTo>
                    <a:pt x="816660" y="0"/>
                  </a:moveTo>
                  <a:lnTo>
                    <a:pt x="795197" y="0"/>
                  </a:lnTo>
                  <a:lnTo>
                    <a:pt x="795197" y="167894"/>
                  </a:lnTo>
                  <a:lnTo>
                    <a:pt x="816660" y="167894"/>
                  </a:lnTo>
                  <a:lnTo>
                    <a:pt x="816660" y="0"/>
                  </a:lnTo>
                  <a:close/>
                </a:path>
                <a:path w="1867535" h="177165">
                  <a:moveTo>
                    <a:pt x="986205" y="108839"/>
                  </a:moveTo>
                  <a:lnTo>
                    <a:pt x="955598" y="82169"/>
                  </a:lnTo>
                  <a:lnTo>
                    <a:pt x="943317" y="43815"/>
                  </a:lnTo>
                  <a:lnTo>
                    <a:pt x="943279" y="11176"/>
                  </a:lnTo>
                  <a:lnTo>
                    <a:pt x="921435" y="11176"/>
                  </a:lnTo>
                  <a:lnTo>
                    <a:pt x="921435" y="43815"/>
                  </a:lnTo>
                  <a:lnTo>
                    <a:pt x="920648" y="54038"/>
                  </a:lnTo>
                  <a:lnTo>
                    <a:pt x="902119" y="93192"/>
                  </a:lnTo>
                  <a:lnTo>
                    <a:pt x="876604" y="113792"/>
                  </a:lnTo>
                  <a:lnTo>
                    <a:pt x="893622" y="129032"/>
                  </a:lnTo>
                  <a:lnTo>
                    <a:pt x="905395" y="119684"/>
                  </a:lnTo>
                  <a:lnTo>
                    <a:pt x="915784" y="109156"/>
                  </a:lnTo>
                  <a:lnTo>
                    <a:pt x="924725" y="97497"/>
                  </a:lnTo>
                  <a:lnTo>
                    <a:pt x="932230" y="84709"/>
                  </a:lnTo>
                  <a:lnTo>
                    <a:pt x="940066" y="96596"/>
                  </a:lnTo>
                  <a:lnTo>
                    <a:pt x="949096" y="107480"/>
                  </a:lnTo>
                  <a:lnTo>
                    <a:pt x="959358" y="117360"/>
                  </a:lnTo>
                  <a:lnTo>
                    <a:pt x="970838" y="126238"/>
                  </a:lnTo>
                  <a:lnTo>
                    <a:pt x="986205" y="108839"/>
                  </a:lnTo>
                  <a:close/>
                </a:path>
                <a:path w="1867535" h="177165">
                  <a:moveTo>
                    <a:pt x="1019987" y="0"/>
                  </a:moveTo>
                  <a:lnTo>
                    <a:pt x="998270" y="0"/>
                  </a:lnTo>
                  <a:lnTo>
                    <a:pt x="998270" y="167894"/>
                  </a:lnTo>
                  <a:lnTo>
                    <a:pt x="1019987" y="167894"/>
                  </a:lnTo>
                  <a:lnTo>
                    <a:pt x="1019987" y="0"/>
                  </a:lnTo>
                  <a:close/>
                </a:path>
                <a:path w="1867535" h="177165">
                  <a:moveTo>
                    <a:pt x="1188516" y="74803"/>
                  </a:moveTo>
                  <a:lnTo>
                    <a:pt x="1151750" y="60058"/>
                  </a:lnTo>
                  <a:lnTo>
                    <a:pt x="1127785" y="30314"/>
                  </a:lnTo>
                  <a:lnTo>
                    <a:pt x="1126794" y="23241"/>
                  </a:lnTo>
                  <a:lnTo>
                    <a:pt x="1126794" y="10795"/>
                  </a:lnTo>
                  <a:lnTo>
                    <a:pt x="1104696" y="10795"/>
                  </a:lnTo>
                  <a:lnTo>
                    <a:pt x="1104696" y="23241"/>
                  </a:lnTo>
                  <a:lnTo>
                    <a:pt x="1103693" y="30467"/>
                  </a:lnTo>
                  <a:lnTo>
                    <a:pt x="1069111" y="66078"/>
                  </a:lnTo>
                  <a:lnTo>
                    <a:pt x="1042593" y="74803"/>
                  </a:lnTo>
                  <a:lnTo>
                    <a:pt x="1055293" y="91821"/>
                  </a:lnTo>
                  <a:lnTo>
                    <a:pt x="1090345" y="75692"/>
                  </a:lnTo>
                  <a:lnTo>
                    <a:pt x="1115618" y="51689"/>
                  </a:lnTo>
                  <a:lnTo>
                    <a:pt x="1120419" y="57797"/>
                  </a:lnTo>
                  <a:lnTo>
                    <a:pt x="1158189" y="84861"/>
                  </a:lnTo>
                  <a:lnTo>
                    <a:pt x="1175816" y="91567"/>
                  </a:lnTo>
                  <a:lnTo>
                    <a:pt x="1188516" y="74803"/>
                  </a:lnTo>
                  <a:close/>
                </a:path>
                <a:path w="1867535" h="177165">
                  <a:moveTo>
                    <a:pt x="1193723" y="124968"/>
                  </a:moveTo>
                  <a:lnTo>
                    <a:pt x="1037894" y="124968"/>
                  </a:lnTo>
                  <a:lnTo>
                    <a:pt x="1037894" y="142875"/>
                  </a:lnTo>
                  <a:lnTo>
                    <a:pt x="1193723" y="142875"/>
                  </a:lnTo>
                  <a:lnTo>
                    <a:pt x="1193723" y="124968"/>
                  </a:lnTo>
                  <a:close/>
                </a:path>
                <a:path w="1867535" h="177165">
                  <a:moveTo>
                    <a:pt x="1273352" y="88519"/>
                  </a:moveTo>
                  <a:lnTo>
                    <a:pt x="1271841" y="72136"/>
                  </a:lnTo>
                  <a:lnTo>
                    <a:pt x="1271701" y="70612"/>
                  </a:lnTo>
                  <a:lnTo>
                    <a:pt x="1261783" y="71285"/>
                  </a:lnTo>
                  <a:lnTo>
                    <a:pt x="1250530" y="71767"/>
                  </a:lnTo>
                  <a:lnTo>
                    <a:pt x="1237919" y="72047"/>
                  </a:lnTo>
                  <a:lnTo>
                    <a:pt x="1223949" y="72136"/>
                  </a:lnTo>
                  <a:lnTo>
                    <a:pt x="1223949" y="58293"/>
                  </a:lnTo>
                  <a:lnTo>
                    <a:pt x="1256080" y="58293"/>
                  </a:lnTo>
                  <a:lnTo>
                    <a:pt x="1256080" y="40894"/>
                  </a:lnTo>
                  <a:lnTo>
                    <a:pt x="1223949" y="40894"/>
                  </a:lnTo>
                  <a:lnTo>
                    <a:pt x="1223949" y="26289"/>
                  </a:lnTo>
                  <a:lnTo>
                    <a:pt x="1268399" y="26289"/>
                  </a:lnTo>
                  <a:lnTo>
                    <a:pt x="1268399" y="8001"/>
                  </a:lnTo>
                  <a:lnTo>
                    <a:pt x="1202613" y="8001"/>
                  </a:lnTo>
                  <a:lnTo>
                    <a:pt x="1202613" y="90551"/>
                  </a:lnTo>
                  <a:lnTo>
                    <a:pt x="1224737" y="90424"/>
                  </a:lnTo>
                  <a:lnTo>
                    <a:pt x="1243876" y="90017"/>
                  </a:lnTo>
                  <a:lnTo>
                    <a:pt x="1260081" y="89382"/>
                  </a:lnTo>
                  <a:lnTo>
                    <a:pt x="1273352" y="88519"/>
                  </a:lnTo>
                  <a:close/>
                </a:path>
                <a:path w="1867535" h="177165">
                  <a:moveTo>
                    <a:pt x="1308531" y="3302"/>
                  </a:moveTo>
                  <a:lnTo>
                    <a:pt x="1286941" y="3302"/>
                  </a:lnTo>
                  <a:lnTo>
                    <a:pt x="1286941" y="41148"/>
                  </a:lnTo>
                  <a:lnTo>
                    <a:pt x="1265732" y="41148"/>
                  </a:lnTo>
                  <a:lnTo>
                    <a:pt x="1265732" y="58674"/>
                  </a:lnTo>
                  <a:lnTo>
                    <a:pt x="1286941" y="58674"/>
                  </a:lnTo>
                  <a:lnTo>
                    <a:pt x="1286941" y="94996"/>
                  </a:lnTo>
                  <a:lnTo>
                    <a:pt x="1308531" y="94996"/>
                  </a:lnTo>
                  <a:lnTo>
                    <a:pt x="1308531" y="3302"/>
                  </a:lnTo>
                  <a:close/>
                </a:path>
                <a:path w="1867535" h="177165">
                  <a:moveTo>
                    <a:pt x="1341932" y="102108"/>
                  </a:moveTo>
                  <a:lnTo>
                    <a:pt x="1320342" y="102108"/>
                  </a:lnTo>
                  <a:lnTo>
                    <a:pt x="1320342" y="120396"/>
                  </a:lnTo>
                  <a:lnTo>
                    <a:pt x="1320342" y="146177"/>
                  </a:lnTo>
                  <a:lnTo>
                    <a:pt x="1256461" y="146177"/>
                  </a:lnTo>
                  <a:lnTo>
                    <a:pt x="1256461" y="120396"/>
                  </a:lnTo>
                  <a:lnTo>
                    <a:pt x="1320342" y="120396"/>
                  </a:lnTo>
                  <a:lnTo>
                    <a:pt x="1320342" y="102108"/>
                  </a:lnTo>
                  <a:lnTo>
                    <a:pt x="1234871" y="102108"/>
                  </a:lnTo>
                  <a:lnTo>
                    <a:pt x="1234871" y="164338"/>
                  </a:lnTo>
                  <a:lnTo>
                    <a:pt x="1341932" y="164338"/>
                  </a:lnTo>
                  <a:lnTo>
                    <a:pt x="1341932" y="146177"/>
                  </a:lnTo>
                  <a:lnTo>
                    <a:pt x="1341932" y="120396"/>
                  </a:lnTo>
                  <a:lnTo>
                    <a:pt x="1341932" y="102108"/>
                  </a:lnTo>
                  <a:close/>
                </a:path>
                <a:path w="1867535" h="177165">
                  <a:moveTo>
                    <a:pt x="1341932" y="0"/>
                  </a:moveTo>
                  <a:lnTo>
                    <a:pt x="1320342" y="0"/>
                  </a:lnTo>
                  <a:lnTo>
                    <a:pt x="1320342" y="94996"/>
                  </a:lnTo>
                  <a:lnTo>
                    <a:pt x="1341932" y="94996"/>
                  </a:lnTo>
                  <a:lnTo>
                    <a:pt x="1341932" y="0"/>
                  </a:lnTo>
                  <a:close/>
                </a:path>
                <a:path w="1867535" h="177165">
                  <a:moveTo>
                    <a:pt x="1440992" y="42672"/>
                  </a:moveTo>
                  <a:lnTo>
                    <a:pt x="1423847" y="42672"/>
                  </a:lnTo>
                  <a:lnTo>
                    <a:pt x="1413179" y="57772"/>
                  </a:lnTo>
                  <a:lnTo>
                    <a:pt x="1405559" y="74091"/>
                  </a:lnTo>
                  <a:lnTo>
                    <a:pt x="1400987" y="91630"/>
                  </a:lnTo>
                  <a:lnTo>
                    <a:pt x="1399463" y="110363"/>
                  </a:lnTo>
                  <a:lnTo>
                    <a:pt x="1400987" y="129400"/>
                  </a:lnTo>
                  <a:lnTo>
                    <a:pt x="1405559" y="146850"/>
                  </a:lnTo>
                  <a:lnTo>
                    <a:pt x="1413179" y="162737"/>
                  </a:lnTo>
                  <a:lnTo>
                    <a:pt x="1423847" y="177038"/>
                  </a:lnTo>
                  <a:lnTo>
                    <a:pt x="1440992" y="177038"/>
                  </a:lnTo>
                  <a:lnTo>
                    <a:pt x="1430743" y="161810"/>
                  </a:lnTo>
                  <a:lnTo>
                    <a:pt x="1423441" y="145618"/>
                  </a:lnTo>
                  <a:lnTo>
                    <a:pt x="1419072" y="128473"/>
                  </a:lnTo>
                  <a:lnTo>
                    <a:pt x="1417624" y="110363"/>
                  </a:lnTo>
                  <a:lnTo>
                    <a:pt x="1419072" y="92062"/>
                  </a:lnTo>
                  <a:lnTo>
                    <a:pt x="1423441" y="74663"/>
                  </a:lnTo>
                  <a:lnTo>
                    <a:pt x="1430743" y="58204"/>
                  </a:lnTo>
                  <a:lnTo>
                    <a:pt x="1440992" y="42672"/>
                  </a:lnTo>
                  <a:close/>
                </a:path>
                <a:path w="1867535" h="177165">
                  <a:moveTo>
                    <a:pt x="1652828" y="85217"/>
                  </a:moveTo>
                  <a:lnTo>
                    <a:pt x="1619592" y="57111"/>
                  </a:lnTo>
                  <a:lnTo>
                    <a:pt x="1617014" y="26543"/>
                  </a:lnTo>
                  <a:lnTo>
                    <a:pt x="1598472" y="26543"/>
                  </a:lnTo>
                  <a:lnTo>
                    <a:pt x="1598472" y="44450"/>
                  </a:lnTo>
                  <a:lnTo>
                    <a:pt x="1597825" y="51269"/>
                  </a:lnTo>
                  <a:lnTo>
                    <a:pt x="1570151" y="87122"/>
                  </a:lnTo>
                  <a:lnTo>
                    <a:pt x="1565706" y="89408"/>
                  </a:lnTo>
                  <a:lnTo>
                    <a:pt x="1565706" y="86360"/>
                  </a:lnTo>
                  <a:lnTo>
                    <a:pt x="1543608" y="86360"/>
                  </a:lnTo>
                  <a:lnTo>
                    <a:pt x="1544701" y="70866"/>
                  </a:lnTo>
                  <a:lnTo>
                    <a:pt x="1545488" y="56007"/>
                  </a:lnTo>
                  <a:lnTo>
                    <a:pt x="1545983" y="41821"/>
                  </a:lnTo>
                  <a:lnTo>
                    <a:pt x="1546148" y="28321"/>
                  </a:lnTo>
                  <a:lnTo>
                    <a:pt x="1452676" y="28321"/>
                  </a:lnTo>
                  <a:lnTo>
                    <a:pt x="1452676" y="44069"/>
                  </a:lnTo>
                  <a:lnTo>
                    <a:pt x="1527606" y="44069"/>
                  </a:lnTo>
                  <a:lnTo>
                    <a:pt x="1527467" y="52362"/>
                  </a:lnTo>
                  <a:lnTo>
                    <a:pt x="1527060" y="62166"/>
                  </a:lnTo>
                  <a:lnTo>
                    <a:pt x="1526336" y="74701"/>
                  </a:lnTo>
                  <a:lnTo>
                    <a:pt x="1525574" y="86360"/>
                  </a:lnTo>
                  <a:lnTo>
                    <a:pt x="1432483" y="86360"/>
                  </a:lnTo>
                  <a:lnTo>
                    <a:pt x="1432483" y="102235"/>
                  </a:lnTo>
                  <a:lnTo>
                    <a:pt x="1488617" y="102235"/>
                  </a:lnTo>
                  <a:lnTo>
                    <a:pt x="1488617" y="165608"/>
                  </a:lnTo>
                  <a:lnTo>
                    <a:pt x="1507286" y="165608"/>
                  </a:lnTo>
                  <a:lnTo>
                    <a:pt x="1507286" y="102235"/>
                  </a:lnTo>
                  <a:lnTo>
                    <a:pt x="1565706" y="102235"/>
                  </a:lnTo>
                  <a:lnTo>
                    <a:pt x="1565706" y="93853"/>
                  </a:lnTo>
                  <a:lnTo>
                    <a:pt x="1576247" y="103886"/>
                  </a:lnTo>
                  <a:lnTo>
                    <a:pt x="1581327" y="101219"/>
                  </a:lnTo>
                  <a:lnTo>
                    <a:pt x="1587296" y="96520"/>
                  </a:lnTo>
                  <a:lnTo>
                    <a:pt x="1608251" y="71882"/>
                  </a:lnTo>
                  <a:lnTo>
                    <a:pt x="1614360" y="80124"/>
                  </a:lnTo>
                  <a:lnTo>
                    <a:pt x="1621853" y="87490"/>
                  </a:lnTo>
                  <a:lnTo>
                    <a:pt x="1630692" y="93980"/>
                  </a:lnTo>
                  <a:lnTo>
                    <a:pt x="1640890" y="99568"/>
                  </a:lnTo>
                  <a:lnTo>
                    <a:pt x="1652828" y="85217"/>
                  </a:lnTo>
                  <a:close/>
                </a:path>
                <a:path w="1867535" h="177165">
                  <a:moveTo>
                    <a:pt x="1687753" y="22098"/>
                  </a:moveTo>
                  <a:lnTo>
                    <a:pt x="1669465" y="22098"/>
                  </a:lnTo>
                  <a:lnTo>
                    <a:pt x="1669465" y="47371"/>
                  </a:lnTo>
                  <a:lnTo>
                    <a:pt x="1638604" y="47371"/>
                  </a:lnTo>
                  <a:lnTo>
                    <a:pt x="1638604" y="63246"/>
                  </a:lnTo>
                  <a:lnTo>
                    <a:pt x="1669465" y="63246"/>
                  </a:lnTo>
                  <a:lnTo>
                    <a:pt x="1669465" y="104267"/>
                  </a:lnTo>
                  <a:lnTo>
                    <a:pt x="1687753" y="104267"/>
                  </a:lnTo>
                  <a:lnTo>
                    <a:pt x="1687753" y="22098"/>
                  </a:lnTo>
                  <a:close/>
                </a:path>
                <a:path w="1867535" h="177165">
                  <a:moveTo>
                    <a:pt x="1690039" y="144018"/>
                  </a:moveTo>
                  <a:lnTo>
                    <a:pt x="1689963" y="126365"/>
                  </a:lnTo>
                  <a:lnTo>
                    <a:pt x="1686648" y="120650"/>
                  </a:lnTo>
                  <a:lnTo>
                    <a:pt x="1685848" y="119253"/>
                  </a:lnTo>
                  <a:lnTo>
                    <a:pt x="1677339" y="113665"/>
                  </a:lnTo>
                  <a:lnTo>
                    <a:pt x="1671116" y="110375"/>
                  </a:lnTo>
                  <a:lnTo>
                    <a:pt x="1671116" y="139573"/>
                  </a:lnTo>
                  <a:lnTo>
                    <a:pt x="1668703" y="143002"/>
                  </a:lnTo>
                  <a:lnTo>
                    <a:pt x="1659051" y="148336"/>
                  </a:lnTo>
                  <a:lnTo>
                    <a:pt x="1651939" y="149606"/>
                  </a:lnTo>
                  <a:lnTo>
                    <a:pt x="1633143" y="149606"/>
                  </a:lnTo>
                  <a:lnTo>
                    <a:pt x="1626158" y="148336"/>
                  </a:lnTo>
                  <a:lnTo>
                    <a:pt x="1621459" y="145669"/>
                  </a:lnTo>
                  <a:lnTo>
                    <a:pt x="1616633" y="143002"/>
                  </a:lnTo>
                  <a:lnTo>
                    <a:pt x="1614424" y="139573"/>
                  </a:lnTo>
                  <a:lnTo>
                    <a:pt x="1614347" y="130810"/>
                  </a:lnTo>
                  <a:lnTo>
                    <a:pt x="1616633" y="127381"/>
                  </a:lnTo>
                  <a:lnTo>
                    <a:pt x="1626031" y="122047"/>
                  </a:lnTo>
                  <a:lnTo>
                    <a:pt x="1633143" y="120650"/>
                  </a:lnTo>
                  <a:lnTo>
                    <a:pt x="1652066" y="120650"/>
                  </a:lnTo>
                  <a:lnTo>
                    <a:pt x="1671116" y="139573"/>
                  </a:lnTo>
                  <a:lnTo>
                    <a:pt x="1671116" y="110375"/>
                  </a:lnTo>
                  <a:lnTo>
                    <a:pt x="1670443" y="110007"/>
                  </a:lnTo>
                  <a:lnTo>
                    <a:pt x="1662366" y="107378"/>
                  </a:lnTo>
                  <a:lnTo>
                    <a:pt x="1653057" y="105816"/>
                  </a:lnTo>
                  <a:lnTo>
                    <a:pt x="1642541" y="105283"/>
                  </a:lnTo>
                  <a:lnTo>
                    <a:pt x="1632077" y="105816"/>
                  </a:lnTo>
                  <a:lnTo>
                    <a:pt x="1595424" y="126365"/>
                  </a:lnTo>
                  <a:lnTo>
                    <a:pt x="1595424" y="144018"/>
                  </a:lnTo>
                  <a:lnTo>
                    <a:pt x="1632013" y="164477"/>
                  </a:lnTo>
                  <a:lnTo>
                    <a:pt x="1642541" y="164973"/>
                  </a:lnTo>
                  <a:lnTo>
                    <a:pt x="1653082" y="164477"/>
                  </a:lnTo>
                  <a:lnTo>
                    <a:pt x="1686737" y="149606"/>
                  </a:lnTo>
                  <a:lnTo>
                    <a:pt x="1690039" y="144018"/>
                  </a:lnTo>
                  <a:close/>
                </a:path>
                <a:path w="1867535" h="177165">
                  <a:moveTo>
                    <a:pt x="1867458" y="130302"/>
                  </a:moveTo>
                  <a:lnTo>
                    <a:pt x="1810054" y="130302"/>
                  </a:lnTo>
                  <a:lnTo>
                    <a:pt x="1810054" y="102362"/>
                  </a:lnTo>
                  <a:lnTo>
                    <a:pt x="1848408" y="102362"/>
                  </a:lnTo>
                  <a:lnTo>
                    <a:pt x="1848408" y="85852"/>
                  </a:lnTo>
                  <a:lnTo>
                    <a:pt x="1774113" y="85852"/>
                  </a:lnTo>
                  <a:lnTo>
                    <a:pt x="1774113" y="50292"/>
                  </a:lnTo>
                  <a:lnTo>
                    <a:pt x="1846249" y="50292"/>
                  </a:lnTo>
                  <a:lnTo>
                    <a:pt x="1846249" y="35052"/>
                  </a:lnTo>
                  <a:lnTo>
                    <a:pt x="1755444" y="35052"/>
                  </a:lnTo>
                  <a:lnTo>
                    <a:pt x="1755444" y="50292"/>
                  </a:lnTo>
                  <a:lnTo>
                    <a:pt x="1755444" y="85852"/>
                  </a:lnTo>
                  <a:lnTo>
                    <a:pt x="1755444" y="102362"/>
                  </a:lnTo>
                  <a:lnTo>
                    <a:pt x="1791385" y="102362"/>
                  </a:lnTo>
                  <a:lnTo>
                    <a:pt x="1791385" y="130302"/>
                  </a:lnTo>
                  <a:lnTo>
                    <a:pt x="1734235" y="130302"/>
                  </a:lnTo>
                  <a:lnTo>
                    <a:pt x="1734235" y="145542"/>
                  </a:lnTo>
                  <a:lnTo>
                    <a:pt x="1867458" y="145542"/>
                  </a:lnTo>
                  <a:lnTo>
                    <a:pt x="1867458" y="130302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0" name="object 70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3254628" y="1318005"/>
              <a:ext cx="250951" cy="143510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3061461" y="1318005"/>
              <a:ext cx="123825" cy="143510"/>
            </a:xfrm>
            <a:prstGeom prst="rect">
              <a:avLst/>
            </a:prstGeom>
          </p:spPr>
        </p:pic>
        <p:sp>
          <p:nvSpPr>
            <p:cNvPr id="72" name="object 72"/>
            <p:cNvSpPr/>
            <p:nvPr/>
          </p:nvSpPr>
          <p:spPr>
            <a:xfrm>
              <a:off x="3587877" y="1318005"/>
              <a:ext cx="567690" cy="154940"/>
            </a:xfrm>
            <a:custGeom>
              <a:avLst/>
              <a:gdLst/>
              <a:ahLst/>
              <a:cxnLst/>
              <a:rect l="l" t="t" r="r" b="b"/>
              <a:pathLst>
                <a:path w="567689" h="154940">
                  <a:moveTo>
                    <a:pt x="76200" y="94742"/>
                  </a:moveTo>
                  <a:lnTo>
                    <a:pt x="70142" y="90182"/>
                  </a:lnTo>
                  <a:lnTo>
                    <a:pt x="64782" y="85051"/>
                  </a:lnTo>
                  <a:lnTo>
                    <a:pt x="60096" y="79375"/>
                  </a:lnTo>
                  <a:lnTo>
                    <a:pt x="59372" y="78232"/>
                  </a:lnTo>
                  <a:lnTo>
                    <a:pt x="56134" y="73152"/>
                  </a:lnTo>
                  <a:lnTo>
                    <a:pt x="52882" y="66484"/>
                  </a:lnTo>
                  <a:lnTo>
                    <a:pt x="50584" y="59601"/>
                  </a:lnTo>
                  <a:lnTo>
                    <a:pt x="49212" y="52476"/>
                  </a:lnTo>
                  <a:lnTo>
                    <a:pt x="48768" y="45085"/>
                  </a:lnTo>
                  <a:lnTo>
                    <a:pt x="48768" y="27559"/>
                  </a:lnTo>
                  <a:lnTo>
                    <a:pt x="70739" y="27559"/>
                  </a:lnTo>
                  <a:lnTo>
                    <a:pt x="70739" y="12065"/>
                  </a:lnTo>
                  <a:lnTo>
                    <a:pt x="5969" y="12065"/>
                  </a:lnTo>
                  <a:lnTo>
                    <a:pt x="5969" y="27559"/>
                  </a:lnTo>
                  <a:lnTo>
                    <a:pt x="30734" y="27559"/>
                  </a:lnTo>
                  <a:lnTo>
                    <a:pt x="30632" y="45085"/>
                  </a:lnTo>
                  <a:lnTo>
                    <a:pt x="18300" y="82664"/>
                  </a:lnTo>
                  <a:lnTo>
                    <a:pt x="0" y="100076"/>
                  </a:lnTo>
                  <a:lnTo>
                    <a:pt x="13716" y="111760"/>
                  </a:lnTo>
                  <a:lnTo>
                    <a:pt x="18415" y="108204"/>
                  </a:lnTo>
                  <a:lnTo>
                    <a:pt x="23368" y="102997"/>
                  </a:lnTo>
                  <a:lnTo>
                    <a:pt x="28702" y="96139"/>
                  </a:lnTo>
                  <a:lnTo>
                    <a:pt x="34036" y="89408"/>
                  </a:lnTo>
                  <a:lnTo>
                    <a:pt x="37719" y="83439"/>
                  </a:lnTo>
                  <a:lnTo>
                    <a:pt x="39751" y="78232"/>
                  </a:lnTo>
                  <a:lnTo>
                    <a:pt x="41656" y="82296"/>
                  </a:lnTo>
                  <a:lnTo>
                    <a:pt x="45085" y="87376"/>
                  </a:lnTo>
                  <a:lnTo>
                    <a:pt x="54991" y="99568"/>
                  </a:lnTo>
                  <a:lnTo>
                    <a:pt x="59563" y="104140"/>
                  </a:lnTo>
                  <a:lnTo>
                    <a:pt x="63627" y="107188"/>
                  </a:lnTo>
                  <a:lnTo>
                    <a:pt x="76200" y="94742"/>
                  </a:lnTo>
                  <a:close/>
                </a:path>
                <a:path w="567689" h="154940">
                  <a:moveTo>
                    <a:pt x="99314" y="2921"/>
                  </a:moveTo>
                  <a:lnTo>
                    <a:pt x="80899" y="2921"/>
                  </a:lnTo>
                  <a:lnTo>
                    <a:pt x="80899" y="47244"/>
                  </a:lnTo>
                  <a:lnTo>
                    <a:pt x="61087" y="47244"/>
                  </a:lnTo>
                  <a:lnTo>
                    <a:pt x="61087" y="62357"/>
                  </a:lnTo>
                  <a:lnTo>
                    <a:pt x="80899" y="62357"/>
                  </a:lnTo>
                  <a:lnTo>
                    <a:pt x="80899" y="139319"/>
                  </a:lnTo>
                  <a:lnTo>
                    <a:pt x="99314" y="139319"/>
                  </a:lnTo>
                  <a:lnTo>
                    <a:pt x="99314" y="2921"/>
                  </a:lnTo>
                  <a:close/>
                </a:path>
                <a:path w="567689" h="154940">
                  <a:moveTo>
                    <a:pt x="128651" y="0"/>
                  </a:moveTo>
                  <a:lnTo>
                    <a:pt x="110109" y="0"/>
                  </a:lnTo>
                  <a:lnTo>
                    <a:pt x="110109" y="143510"/>
                  </a:lnTo>
                  <a:lnTo>
                    <a:pt x="128651" y="143510"/>
                  </a:lnTo>
                  <a:lnTo>
                    <a:pt x="128651" y="0"/>
                  </a:lnTo>
                  <a:close/>
                </a:path>
                <a:path w="567689" h="154940">
                  <a:moveTo>
                    <a:pt x="223266" y="65405"/>
                  </a:moveTo>
                  <a:lnTo>
                    <a:pt x="215811" y="62509"/>
                  </a:lnTo>
                  <a:lnTo>
                    <a:pt x="209054" y="58928"/>
                  </a:lnTo>
                  <a:lnTo>
                    <a:pt x="203098" y="54749"/>
                  </a:lnTo>
                  <a:lnTo>
                    <a:pt x="201574" y="53340"/>
                  </a:lnTo>
                  <a:lnTo>
                    <a:pt x="197866" y="49911"/>
                  </a:lnTo>
                  <a:lnTo>
                    <a:pt x="191389" y="42926"/>
                  </a:lnTo>
                  <a:lnTo>
                    <a:pt x="188214" y="35179"/>
                  </a:lnTo>
                  <a:lnTo>
                    <a:pt x="188214" y="21971"/>
                  </a:lnTo>
                  <a:lnTo>
                    <a:pt x="217043" y="21971"/>
                  </a:lnTo>
                  <a:lnTo>
                    <a:pt x="217043" y="6350"/>
                  </a:lnTo>
                  <a:lnTo>
                    <a:pt x="139954" y="6350"/>
                  </a:lnTo>
                  <a:lnTo>
                    <a:pt x="139954" y="21971"/>
                  </a:lnTo>
                  <a:lnTo>
                    <a:pt x="169545" y="21971"/>
                  </a:lnTo>
                  <a:lnTo>
                    <a:pt x="169545" y="27432"/>
                  </a:lnTo>
                  <a:lnTo>
                    <a:pt x="147510" y="63881"/>
                  </a:lnTo>
                  <a:lnTo>
                    <a:pt x="133604" y="71247"/>
                  </a:lnTo>
                  <a:lnTo>
                    <a:pt x="146939" y="84455"/>
                  </a:lnTo>
                  <a:lnTo>
                    <a:pt x="176784" y="58801"/>
                  </a:lnTo>
                  <a:lnTo>
                    <a:pt x="179451" y="53340"/>
                  </a:lnTo>
                  <a:lnTo>
                    <a:pt x="185521" y="60845"/>
                  </a:lnTo>
                  <a:lnTo>
                    <a:pt x="192874" y="67716"/>
                  </a:lnTo>
                  <a:lnTo>
                    <a:pt x="201523" y="73939"/>
                  </a:lnTo>
                  <a:lnTo>
                    <a:pt x="211455" y="79502"/>
                  </a:lnTo>
                  <a:lnTo>
                    <a:pt x="223266" y="65405"/>
                  </a:lnTo>
                  <a:close/>
                </a:path>
                <a:path w="567689" h="154940">
                  <a:moveTo>
                    <a:pt x="251968" y="90043"/>
                  </a:moveTo>
                  <a:lnTo>
                    <a:pt x="157734" y="90043"/>
                  </a:lnTo>
                  <a:lnTo>
                    <a:pt x="157734" y="105664"/>
                  </a:lnTo>
                  <a:lnTo>
                    <a:pt x="233426" y="105664"/>
                  </a:lnTo>
                  <a:lnTo>
                    <a:pt x="233426" y="143510"/>
                  </a:lnTo>
                  <a:lnTo>
                    <a:pt x="251968" y="143510"/>
                  </a:lnTo>
                  <a:lnTo>
                    <a:pt x="251968" y="90043"/>
                  </a:lnTo>
                  <a:close/>
                </a:path>
                <a:path w="567689" h="154940">
                  <a:moveTo>
                    <a:pt x="273685" y="36576"/>
                  </a:moveTo>
                  <a:lnTo>
                    <a:pt x="251968" y="36576"/>
                  </a:lnTo>
                  <a:lnTo>
                    <a:pt x="251968" y="0"/>
                  </a:lnTo>
                  <a:lnTo>
                    <a:pt x="233172" y="0"/>
                  </a:lnTo>
                  <a:lnTo>
                    <a:pt x="233172" y="83947"/>
                  </a:lnTo>
                  <a:lnTo>
                    <a:pt x="251968" y="83947"/>
                  </a:lnTo>
                  <a:lnTo>
                    <a:pt x="251968" y="52197"/>
                  </a:lnTo>
                  <a:lnTo>
                    <a:pt x="273685" y="52197"/>
                  </a:lnTo>
                  <a:lnTo>
                    <a:pt x="273685" y="36576"/>
                  </a:lnTo>
                  <a:close/>
                </a:path>
                <a:path w="567689" h="154940">
                  <a:moveTo>
                    <a:pt x="384175" y="121666"/>
                  </a:moveTo>
                  <a:lnTo>
                    <a:pt x="306959" y="121666"/>
                  </a:lnTo>
                  <a:lnTo>
                    <a:pt x="306959" y="95123"/>
                  </a:lnTo>
                  <a:lnTo>
                    <a:pt x="288163" y="95123"/>
                  </a:lnTo>
                  <a:lnTo>
                    <a:pt x="288163" y="137414"/>
                  </a:lnTo>
                  <a:lnTo>
                    <a:pt x="384175" y="137414"/>
                  </a:lnTo>
                  <a:lnTo>
                    <a:pt x="384175" y="121666"/>
                  </a:lnTo>
                  <a:close/>
                </a:path>
                <a:path w="567689" h="154940">
                  <a:moveTo>
                    <a:pt x="396494" y="42291"/>
                  </a:moveTo>
                  <a:lnTo>
                    <a:pt x="359575" y="30353"/>
                  </a:lnTo>
                  <a:lnTo>
                    <a:pt x="344424" y="16764"/>
                  </a:lnTo>
                  <a:lnTo>
                    <a:pt x="344424" y="2413"/>
                  </a:lnTo>
                  <a:lnTo>
                    <a:pt x="326009" y="2413"/>
                  </a:lnTo>
                  <a:lnTo>
                    <a:pt x="326009" y="17018"/>
                  </a:lnTo>
                  <a:lnTo>
                    <a:pt x="321183" y="23495"/>
                  </a:lnTo>
                  <a:lnTo>
                    <a:pt x="284810" y="40881"/>
                  </a:lnTo>
                  <a:lnTo>
                    <a:pt x="273812" y="42037"/>
                  </a:lnTo>
                  <a:lnTo>
                    <a:pt x="283591" y="56388"/>
                  </a:lnTo>
                  <a:lnTo>
                    <a:pt x="320205" y="43129"/>
                  </a:lnTo>
                  <a:lnTo>
                    <a:pt x="335280" y="30353"/>
                  </a:lnTo>
                  <a:lnTo>
                    <a:pt x="340017" y="34925"/>
                  </a:lnTo>
                  <a:lnTo>
                    <a:pt x="380466" y="55346"/>
                  </a:lnTo>
                  <a:lnTo>
                    <a:pt x="387731" y="56642"/>
                  </a:lnTo>
                  <a:lnTo>
                    <a:pt x="396494" y="42291"/>
                  </a:lnTo>
                  <a:close/>
                </a:path>
                <a:path w="567689" h="154940">
                  <a:moveTo>
                    <a:pt x="401955" y="68453"/>
                  </a:moveTo>
                  <a:lnTo>
                    <a:pt x="268732" y="68453"/>
                  </a:lnTo>
                  <a:lnTo>
                    <a:pt x="268732" y="84074"/>
                  </a:lnTo>
                  <a:lnTo>
                    <a:pt x="327406" y="84074"/>
                  </a:lnTo>
                  <a:lnTo>
                    <a:pt x="327406" y="111125"/>
                  </a:lnTo>
                  <a:lnTo>
                    <a:pt x="346075" y="111125"/>
                  </a:lnTo>
                  <a:lnTo>
                    <a:pt x="346075" y="84074"/>
                  </a:lnTo>
                  <a:lnTo>
                    <a:pt x="401955" y="84074"/>
                  </a:lnTo>
                  <a:lnTo>
                    <a:pt x="401955" y="68453"/>
                  </a:lnTo>
                  <a:close/>
                </a:path>
                <a:path w="567689" h="154940">
                  <a:moveTo>
                    <a:pt x="490728" y="93345"/>
                  </a:moveTo>
                  <a:lnTo>
                    <a:pt x="460019" y="62445"/>
                  </a:lnTo>
                  <a:lnTo>
                    <a:pt x="454025" y="9525"/>
                  </a:lnTo>
                  <a:lnTo>
                    <a:pt x="435483" y="9525"/>
                  </a:lnTo>
                  <a:lnTo>
                    <a:pt x="432727" y="54991"/>
                  </a:lnTo>
                  <a:lnTo>
                    <a:pt x="405053" y="92748"/>
                  </a:lnTo>
                  <a:lnTo>
                    <a:pt x="397129" y="97536"/>
                  </a:lnTo>
                  <a:lnTo>
                    <a:pt x="411607" y="110363"/>
                  </a:lnTo>
                  <a:lnTo>
                    <a:pt x="421678" y="102323"/>
                  </a:lnTo>
                  <a:lnTo>
                    <a:pt x="430555" y="93218"/>
                  </a:lnTo>
                  <a:lnTo>
                    <a:pt x="438251" y="83083"/>
                  </a:lnTo>
                  <a:lnTo>
                    <a:pt x="444754" y="71882"/>
                  </a:lnTo>
                  <a:lnTo>
                    <a:pt x="450875" y="81915"/>
                  </a:lnTo>
                  <a:lnTo>
                    <a:pt x="458381" y="91236"/>
                  </a:lnTo>
                  <a:lnTo>
                    <a:pt x="467309" y="99872"/>
                  </a:lnTo>
                  <a:lnTo>
                    <a:pt x="477647" y="107823"/>
                  </a:lnTo>
                  <a:lnTo>
                    <a:pt x="490728" y="93345"/>
                  </a:lnTo>
                  <a:close/>
                </a:path>
                <a:path w="567689" h="154940">
                  <a:moveTo>
                    <a:pt x="524383" y="0"/>
                  </a:moveTo>
                  <a:lnTo>
                    <a:pt x="505841" y="0"/>
                  </a:lnTo>
                  <a:lnTo>
                    <a:pt x="505841" y="43434"/>
                  </a:lnTo>
                  <a:lnTo>
                    <a:pt x="474726" y="43434"/>
                  </a:lnTo>
                  <a:lnTo>
                    <a:pt x="474726" y="59182"/>
                  </a:lnTo>
                  <a:lnTo>
                    <a:pt x="505841" y="59182"/>
                  </a:lnTo>
                  <a:lnTo>
                    <a:pt x="505841" y="143510"/>
                  </a:lnTo>
                  <a:lnTo>
                    <a:pt x="524383" y="143510"/>
                  </a:lnTo>
                  <a:lnTo>
                    <a:pt x="524383" y="0"/>
                  </a:lnTo>
                  <a:close/>
                </a:path>
                <a:path w="567689" h="154940">
                  <a:moveTo>
                    <a:pt x="567436" y="88265"/>
                  </a:moveTo>
                  <a:lnTo>
                    <a:pt x="565899" y="69608"/>
                  </a:lnTo>
                  <a:lnTo>
                    <a:pt x="561314" y="52095"/>
                  </a:lnTo>
                  <a:lnTo>
                    <a:pt x="553656" y="35750"/>
                  </a:lnTo>
                  <a:lnTo>
                    <a:pt x="542925" y="20574"/>
                  </a:lnTo>
                  <a:lnTo>
                    <a:pt x="525653" y="20574"/>
                  </a:lnTo>
                  <a:lnTo>
                    <a:pt x="535965" y="36169"/>
                  </a:lnTo>
                  <a:lnTo>
                    <a:pt x="543293" y="52666"/>
                  </a:lnTo>
                  <a:lnTo>
                    <a:pt x="547687" y="70027"/>
                  </a:lnTo>
                  <a:lnTo>
                    <a:pt x="549148" y="88265"/>
                  </a:lnTo>
                  <a:lnTo>
                    <a:pt x="547687" y="106578"/>
                  </a:lnTo>
                  <a:lnTo>
                    <a:pt x="543293" y="123799"/>
                  </a:lnTo>
                  <a:lnTo>
                    <a:pt x="535965" y="139915"/>
                  </a:lnTo>
                  <a:lnTo>
                    <a:pt x="525653" y="154940"/>
                  </a:lnTo>
                  <a:lnTo>
                    <a:pt x="542925" y="154940"/>
                  </a:lnTo>
                  <a:lnTo>
                    <a:pt x="553656" y="140563"/>
                  </a:lnTo>
                  <a:lnTo>
                    <a:pt x="561314" y="124650"/>
                  </a:lnTo>
                  <a:lnTo>
                    <a:pt x="565899" y="107226"/>
                  </a:lnTo>
                  <a:lnTo>
                    <a:pt x="567436" y="88265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8000"/>
            <a:chOff x="0" y="0"/>
            <a:chExt cx="9906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92385" y="6676745"/>
              <a:ext cx="121793" cy="7458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171443"/>
              <a:ext cx="9905999" cy="368655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8640" y="998219"/>
              <a:ext cx="196595" cy="19811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764870" y="472312"/>
              <a:ext cx="1882775" cy="715645"/>
            </a:xfrm>
            <a:custGeom>
              <a:avLst/>
              <a:gdLst/>
              <a:ahLst/>
              <a:cxnLst/>
              <a:rect l="l" t="t" r="r" b="b"/>
              <a:pathLst>
                <a:path w="1882775" h="715644">
                  <a:moveTo>
                    <a:pt x="158496" y="197231"/>
                  </a:moveTo>
                  <a:lnTo>
                    <a:pt x="145897" y="187706"/>
                  </a:lnTo>
                  <a:lnTo>
                    <a:pt x="134708" y="177025"/>
                  </a:lnTo>
                  <a:lnTo>
                    <a:pt x="124955" y="165176"/>
                  </a:lnTo>
                  <a:lnTo>
                    <a:pt x="123367" y="162687"/>
                  </a:lnTo>
                  <a:lnTo>
                    <a:pt x="116624" y="152146"/>
                  </a:lnTo>
                  <a:lnTo>
                    <a:pt x="109956" y="138366"/>
                  </a:lnTo>
                  <a:lnTo>
                    <a:pt x="105194" y="124053"/>
                  </a:lnTo>
                  <a:lnTo>
                    <a:pt x="102336" y="109220"/>
                  </a:lnTo>
                  <a:lnTo>
                    <a:pt x="101384" y="93853"/>
                  </a:lnTo>
                  <a:lnTo>
                    <a:pt x="101384" y="57404"/>
                  </a:lnTo>
                  <a:lnTo>
                    <a:pt x="147040" y="57404"/>
                  </a:lnTo>
                  <a:lnTo>
                    <a:pt x="147040" y="25146"/>
                  </a:lnTo>
                  <a:lnTo>
                    <a:pt x="12382" y="25146"/>
                  </a:lnTo>
                  <a:lnTo>
                    <a:pt x="12382" y="57404"/>
                  </a:lnTo>
                  <a:lnTo>
                    <a:pt x="63766" y="57404"/>
                  </a:lnTo>
                  <a:lnTo>
                    <a:pt x="63766" y="90424"/>
                  </a:lnTo>
                  <a:lnTo>
                    <a:pt x="54406" y="141592"/>
                  </a:lnTo>
                  <a:lnTo>
                    <a:pt x="27025" y="185458"/>
                  </a:lnTo>
                  <a:lnTo>
                    <a:pt x="0" y="208407"/>
                  </a:lnTo>
                  <a:lnTo>
                    <a:pt x="28486" y="232664"/>
                  </a:lnTo>
                  <a:lnTo>
                    <a:pt x="59664" y="200152"/>
                  </a:lnTo>
                  <a:lnTo>
                    <a:pt x="82651" y="162687"/>
                  </a:lnTo>
                  <a:lnTo>
                    <a:pt x="86194" y="169532"/>
                  </a:lnTo>
                  <a:lnTo>
                    <a:pt x="111671" y="203492"/>
                  </a:lnTo>
                  <a:lnTo>
                    <a:pt x="132181" y="222885"/>
                  </a:lnTo>
                  <a:lnTo>
                    <a:pt x="158496" y="197231"/>
                  </a:lnTo>
                  <a:close/>
                </a:path>
                <a:path w="1882775" h="715644">
                  <a:moveTo>
                    <a:pt x="205181" y="615823"/>
                  </a:moveTo>
                  <a:lnTo>
                    <a:pt x="165874" y="600024"/>
                  </a:lnTo>
                  <a:lnTo>
                    <a:pt x="155244" y="591058"/>
                  </a:lnTo>
                  <a:lnTo>
                    <a:pt x="148882" y="584073"/>
                  </a:lnTo>
                  <a:lnTo>
                    <a:pt x="143522" y="576046"/>
                  </a:lnTo>
                  <a:lnTo>
                    <a:pt x="140296" y="568261"/>
                  </a:lnTo>
                  <a:lnTo>
                    <a:pt x="139230" y="560705"/>
                  </a:lnTo>
                  <a:lnTo>
                    <a:pt x="139230" y="547370"/>
                  </a:lnTo>
                  <a:lnTo>
                    <a:pt x="115608" y="547370"/>
                  </a:lnTo>
                  <a:lnTo>
                    <a:pt x="115608" y="560705"/>
                  </a:lnTo>
                  <a:lnTo>
                    <a:pt x="114528" y="568401"/>
                  </a:lnTo>
                  <a:lnTo>
                    <a:pt x="88938" y="600062"/>
                  </a:lnTo>
                  <a:lnTo>
                    <a:pt x="49288" y="615823"/>
                  </a:lnTo>
                  <a:lnTo>
                    <a:pt x="62865" y="633984"/>
                  </a:lnTo>
                  <a:lnTo>
                    <a:pt x="100304" y="616712"/>
                  </a:lnTo>
                  <a:lnTo>
                    <a:pt x="127228" y="591058"/>
                  </a:lnTo>
                  <a:lnTo>
                    <a:pt x="132422" y="597560"/>
                  </a:lnTo>
                  <a:lnTo>
                    <a:pt x="163537" y="621728"/>
                  </a:lnTo>
                  <a:lnTo>
                    <a:pt x="191604" y="633730"/>
                  </a:lnTo>
                  <a:lnTo>
                    <a:pt x="205181" y="615823"/>
                  </a:lnTo>
                  <a:close/>
                </a:path>
                <a:path w="1882775" h="715644">
                  <a:moveTo>
                    <a:pt x="206629" y="6096"/>
                  </a:moveTo>
                  <a:lnTo>
                    <a:pt x="168249" y="6096"/>
                  </a:lnTo>
                  <a:lnTo>
                    <a:pt x="168249" y="98298"/>
                  </a:lnTo>
                  <a:lnTo>
                    <a:pt x="127076" y="98298"/>
                  </a:lnTo>
                  <a:lnTo>
                    <a:pt x="127076" y="129794"/>
                  </a:lnTo>
                  <a:lnTo>
                    <a:pt x="168249" y="129794"/>
                  </a:lnTo>
                  <a:lnTo>
                    <a:pt x="168249" y="289814"/>
                  </a:lnTo>
                  <a:lnTo>
                    <a:pt x="206629" y="289814"/>
                  </a:lnTo>
                  <a:lnTo>
                    <a:pt x="206629" y="6096"/>
                  </a:lnTo>
                  <a:close/>
                </a:path>
                <a:path w="1882775" h="715644">
                  <a:moveTo>
                    <a:pt x="210667" y="669417"/>
                  </a:moveTo>
                  <a:lnTo>
                    <a:pt x="44170" y="669417"/>
                  </a:lnTo>
                  <a:lnTo>
                    <a:pt x="44170" y="688594"/>
                  </a:lnTo>
                  <a:lnTo>
                    <a:pt x="210667" y="688594"/>
                  </a:lnTo>
                  <a:lnTo>
                    <a:pt x="210667" y="669417"/>
                  </a:lnTo>
                  <a:close/>
                </a:path>
                <a:path w="1882775" h="715644">
                  <a:moveTo>
                    <a:pt x="267462" y="0"/>
                  </a:moveTo>
                  <a:lnTo>
                    <a:pt x="228917" y="0"/>
                  </a:lnTo>
                  <a:lnTo>
                    <a:pt x="228917" y="298577"/>
                  </a:lnTo>
                  <a:lnTo>
                    <a:pt x="267462" y="298577"/>
                  </a:lnTo>
                  <a:lnTo>
                    <a:pt x="267462" y="0"/>
                  </a:lnTo>
                  <a:close/>
                </a:path>
                <a:path w="1882775" h="715644">
                  <a:moveTo>
                    <a:pt x="310667" y="551053"/>
                  </a:moveTo>
                  <a:lnTo>
                    <a:pt x="287604" y="551053"/>
                  </a:lnTo>
                  <a:lnTo>
                    <a:pt x="287604" y="570484"/>
                  </a:lnTo>
                  <a:lnTo>
                    <a:pt x="287604" y="645160"/>
                  </a:lnTo>
                  <a:lnTo>
                    <a:pt x="247040" y="645160"/>
                  </a:lnTo>
                  <a:lnTo>
                    <a:pt x="247040" y="570484"/>
                  </a:lnTo>
                  <a:lnTo>
                    <a:pt x="287604" y="570484"/>
                  </a:lnTo>
                  <a:lnTo>
                    <a:pt x="287604" y="551053"/>
                  </a:lnTo>
                  <a:lnTo>
                    <a:pt x="223786" y="551053"/>
                  </a:lnTo>
                  <a:lnTo>
                    <a:pt x="223786" y="664718"/>
                  </a:lnTo>
                  <a:lnTo>
                    <a:pt x="310667" y="664718"/>
                  </a:lnTo>
                  <a:lnTo>
                    <a:pt x="310667" y="645160"/>
                  </a:lnTo>
                  <a:lnTo>
                    <a:pt x="310667" y="570484"/>
                  </a:lnTo>
                  <a:lnTo>
                    <a:pt x="310667" y="551053"/>
                  </a:lnTo>
                  <a:close/>
                </a:path>
                <a:path w="1882775" h="715644">
                  <a:moveTo>
                    <a:pt x="387502" y="604774"/>
                  </a:moveTo>
                  <a:lnTo>
                    <a:pt x="359410" y="604774"/>
                  </a:lnTo>
                  <a:lnTo>
                    <a:pt x="359410" y="535813"/>
                  </a:lnTo>
                  <a:lnTo>
                    <a:pt x="336245" y="535813"/>
                  </a:lnTo>
                  <a:lnTo>
                    <a:pt x="336245" y="715264"/>
                  </a:lnTo>
                  <a:lnTo>
                    <a:pt x="359410" y="715264"/>
                  </a:lnTo>
                  <a:lnTo>
                    <a:pt x="359410" y="624332"/>
                  </a:lnTo>
                  <a:lnTo>
                    <a:pt x="387502" y="624332"/>
                  </a:lnTo>
                  <a:lnTo>
                    <a:pt x="387502" y="604774"/>
                  </a:lnTo>
                  <a:close/>
                </a:path>
                <a:path w="1882775" h="715644">
                  <a:moveTo>
                    <a:pt x="531164" y="623443"/>
                  </a:moveTo>
                  <a:lnTo>
                    <a:pt x="433539" y="623443"/>
                  </a:lnTo>
                  <a:lnTo>
                    <a:pt x="433539" y="606552"/>
                  </a:lnTo>
                  <a:lnTo>
                    <a:pt x="523163" y="606552"/>
                  </a:lnTo>
                  <a:lnTo>
                    <a:pt x="523163" y="587248"/>
                  </a:lnTo>
                  <a:lnTo>
                    <a:pt x="433539" y="587248"/>
                  </a:lnTo>
                  <a:lnTo>
                    <a:pt x="433539" y="570865"/>
                  </a:lnTo>
                  <a:lnTo>
                    <a:pt x="528243" y="570865"/>
                  </a:lnTo>
                  <a:lnTo>
                    <a:pt x="528243" y="551561"/>
                  </a:lnTo>
                  <a:lnTo>
                    <a:pt x="410108" y="551561"/>
                  </a:lnTo>
                  <a:lnTo>
                    <a:pt x="410108" y="642620"/>
                  </a:lnTo>
                  <a:lnTo>
                    <a:pt x="531164" y="642620"/>
                  </a:lnTo>
                  <a:lnTo>
                    <a:pt x="531164" y="623443"/>
                  </a:lnTo>
                  <a:close/>
                </a:path>
                <a:path w="1882775" h="715644">
                  <a:moveTo>
                    <a:pt x="550976" y="6731"/>
                  </a:moveTo>
                  <a:lnTo>
                    <a:pt x="338023" y="6731"/>
                  </a:lnTo>
                  <a:lnTo>
                    <a:pt x="338023" y="39370"/>
                  </a:lnTo>
                  <a:lnTo>
                    <a:pt x="550976" y="39370"/>
                  </a:lnTo>
                  <a:lnTo>
                    <a:pt x="550976" y="6731"/>
                  </a:lnTo>
                  <a:close/>
                </a:path>
                <a:path w="1882775" h="715644">
                  <a:moveTo>
                    <a:pt x="551992" y="671830"/>
                  </a:moveTo>
                  <a:lnTo>
                    <a:pt x="385546" y="671830"/>
                  </a:lnTo>
                  <a:lnTo>
                    <a:pt x="385546" y="691261"/>
                  </a:lnTo>
                  <a:lnTo>
                    <a:pt x="551992" y="691261"/>
                  </a:lnTo>
                  <a:lnTo>
                    <a:pt x="551992" y="671830"/>
                  </a:lnTo>
                  <a:close/>
                </a:path>
                <a:path w="1882775" h="715644">
                  <a:moveTo>
                    <a:pt x="554532" y="88138"/>
                  </a:moveTo>
                  <a:lnTo>
                    <a:pt x="514019" y="88138"/>
                  </a:lnTo>
                  <a:lnTo>
                    <a:pt x="516813" y="47244"/>
                  </a:lnTo>
                  <a:lnTo>
                    <a:pt x="478409" y="47244"/>
                  </a:lnTo>
                  <a:lnTo>
                    <a:pt x="475932" y="88138"/>
                  </a:lnTo>
                  <a:lnTo>
                    <a:pt x="412775" y="88138"/>
                  </a:lnTo>
                  <a:lnTo>
                    <a:pt x="410616" y="47244"/>
                  </a:lnTo>
                  <a:lnTo>
                    <a:pt x="372224" y="47244"/>
                  </a:lnTo>
                  <a:lnTo>
                    <a:pt x="375018" y="88138"/>
                  </a:lnTo>
                  <a:lnTo>
                    <a:pt x="334149" y="88138"/>
                  </a:lnTo>
                  <a:lnTo>
                    <a:pt x="334149" y="120523"/>
                  </a:lnTo>
                  <a:lnTo>
                    <a:pt x="554532" y="120523"/>
                  </a:lnTo>
                  <a:lnTo>
                    <a:pt x="554532" y="88138"/>
                  </a:lnTo>
                  <a:close/>
                </a:path>
                <a:path w="1882775" h="715644">
                  <a:moveTo>
                    <a:pt x="582980" y="137922"/>
                  </a:moveTo>
                  <a:lnTo>
                    <a:pt x="305981" y="137922"/>
                  </a:lnTo>
                  <a:lnTo>
                    <a:pt x="305981" y="170561"/>
                  </a:lnTo>
                  <a:lnTo>
                    <a:pt x="424853" y="170561"/>
                  </a:lnTo>
                  <a:lnTo>
                    <a:pt x="424853" y="190881"/>
                  </a:lnTo>
                  <a:lnTo>
                    <a:pt x="346837" y="190881"/>
                  </a:lnTo>
                  <a:lnTo>
                    <a:pt x="346837" y="292227"/>
                  </a:lnTo>
                  <a:lnTo>
                    <a:pt x="542213" y="292227"/>
                  </a:lnTo>
                  <a:lnTo>
                    <a:pt x="542213" y="259969"/>
                  </a:lnTo>
                  <a:lnTo>
                    <a:pt x="542213" y="223520"/>
                  </a:lnTo>
                  <a:lnTo>
                    <a:pt x="542213" y="190881"/>
                  </a:lnTo>
                  <a:lnTo>
                    <a:pt x="503478" y="190881"/>
                  </a:lnTo>
                  <a:lnTo>
                    <a:pt x="503478" y="223520"/>
                  </a:lnTo>
                  <a:lnTo>
                    <a:pt x="503478" y="259969"/>
                  </a:lnTo>
                  <a:lnTo>
                    <a:pt x="385533" y="259969"/>
                  </a:lnTo>
                  <a:lnTo>
                    <a:pt x="385533" y="223520"/>
                  </a:lnTo>
                  <a:lnTo>
                    <a:pt x="503478" y="223520"/>
                  </a:lnTo>
                  <a:lnTo>
                    <a:pt x="503478" y="190881"/>
                  </a:lnTo>
                  <a:lnTo>
                    <a:pt x="463854" y="190881"/>
                  </a:lnTo>
                  <a:lnTo>
                    <a:pt x="463854" y="170561"/>
                  </a:lnTo>
                  <a:lnTo>
                    <a:pt x="582980" y="170561"/>
                  </a:lnTo>
                  <a:lnTo>
                    <a:pt x="582980" y="137922"/>
                  </a:lnTo>
                  <a:close/>
                </a:path>
                <a:path w="1882775" h="715644">
                  <a:moveTo>
                    <a:pt x="750747" y="588010"/>
                  </a:moveTo>
                  <a:lnTo>
                    <a:pt x="656132" y="588010"/>
                  </a:lnTo>
                  <a:lnTo>
                    <a:pt x="656132" y="579755"/>
                  </a:lnTo>
                  <a:lnTo>
                    <a:pt x="741730" y="579755"/>
                  </a:lnTo>
                  <a:lnTo>
                    <a:pt x="741730" y="563372"/>
                  </a:lnTo>
                  <a:lnTo>
                    <a:pt x="656132" y="563372"/>
                  </a:lnTo>
                  <a:lnTo>
                    <a:pt x="656132" y="555371"/>
                  </a:lnTo>
                  <a:lnTo>
                    <a:pt x="746683" y="555371"/>
                  </a:lnTo>
                  <a:lnTo>
                    <a:pt x="746683" y="537083"/>
                  </a:lnTo>
                  <a:lnTo>
                    <a:pt x="632891" y="537083"/>
                  </a:lnTo>
                  <a:lnTo>
                    <a:pt x="632891" y="606298"/>
                  </a:lnTo>
                  <a:lnTo>
                    <a:pt x="750747" y="606298"/>
                  </a:lnTo>
                  <a:lnTo>
                    <a:pt x="750747" y="588010"/>
                  </a:lnTo>
                  <a:close/>
                </a:path>
                <a:path w="1882775" h="715644">
                  <a:moveTo>
                    <a:pt x="752525" y="695452"/>
                  </a:moveTo>
                  <a:lnTo>
                    <a:pt x="654100" y="695452"/>
                  </a:lnTo>
                  <a:lnTo>
                    <a:pt x="654100" y="686435"/>
                  </a:lnTo>
                  <a:lnTo>
                    <a:pt x="748842" y="686435"/>
                  </a:lnTo>
                  <a:lnTo>
                    <a:pt x="748842" y="642493"/>
                  </a:lnTo>
                  <a:lnTo>
                    <a:pt x="630859" y="642493"/>
                  </a:lnTo>
                  <a:lnTo>
                    <a:pt x="630859" y="660781"/>
                  </a:lnTo>
                  <a:lnTo>
                    <a:pt x="725347" y="660781"/>
                  </a:lnTo>
                  <a:lnTo>
                    <a:pt x="725347" y="669417"/>
                  </a:lnTo>
                  <a:lnTo>
                    <a:pt x="630859" y="669417"/>
                  </a:lnTo>
                  <a:lnTo>
                    <a:pt x="630859" y="713740"/>
                  </a:lnTo>
                  <a:lnTo>
                    <a:pt x="752525" y="713740"/>
                  </a:lnTo>
                  <a:lnTo>
                    <a:pt x="752525" y="695452"/>
                  </a:lnTo>
                  <a:close/>
                </a:path>
                <a:path w="1882775" h="715644">
                  <a:moveTo>
                    <a:pt x="772972" y="614680"/>
                  </a:moveTo>
                  <a:lnTo>
                    <a:pt x="606475" y="614680"/>
                  </a:lnTo>
                  <a:lnTo>
                    <a:pt x="606475" y="633603"/>
                  </a:lnTo>
                  <a:lnTo>
                    <a:pt x="772972" y="633603"/>
                  </a:lnTo>
                  <a:lnTo>
                    <a:pt x="772972" y="614680"/>
                  </a:lnTo>
                  <a:close/>
                </a:path>
                <a:path w="1882775" h="715644">
                  <a:moveTo>
                    <a:pt x="891590" y="657606"/>
                  </a:moveTo>
                  <a:lnTo>
                    <a:pt x="889558" y="642620"/>
                  </a:lnTo>
                  <a:lnTo>
                    <a:pt x="889038" y="638810"/>
                  </a:lnTo>
                  <a:lnTo>
                    <a:pt x="882192" y="640003"/>
                  </a:lnTo>
                  <a:lnTo>
                    <a:pt x="875360" y="640930"/>
                  </a:lnTo>
                  <a:lnTo>
                    <a:pt x="812977" y="642620"/>
                  </a:lnTo>
                  <a:lnTo>
                    <a:pt x="812977" y="548767"/>
                  </a:lnTo>
                  <a:lnTo>
                    <a:pt x="789990" y="548767"/>
                  </a:lnTo>
                  <a:lnTo>
                    <a:pt x="789990" y="662305"/>
                  </a:lnTo>
                  <a:lnTo>
                    <a:pt x="830376" y="662559"/>
                  </a:lnTo>
                  <a:lnTo>
                    <a:pt x="849972" y="662254"/>
                  </a:lnTo>
                  <a:lnTo>
                    <a:pt x="866698" y="661327"/>
                  </a:lnTo>
                  <a:lnTo>
                    <a:pt x="880554" y="659777"/>
                  </a:lnTo>
                  <a:lnTo>
                    <a:pt x="891590" y="657606"/>
                  </a:lnTo>
                  <a:close/>
                </a:path>
                <a:path w="1882775" h="715644">
                  <a:moveTo>
                    <a:pt x="925245" y="535813"/>
                  </a:moveTo>
                  <a:lnTo>
                    <a:pt x="902258" y="535813"/>
                  </a:lnTo>
                  <a:lnTo>
                    <a:pt x="902258" y="715264"/>
                  </a:lnTo>
                  <a:lnTo>
                    <a:pt x="925245" y="715264"/>
                  </a:lnTo>
                  <a:lnTo>
                    <a:pt x="925245" y="535813"/>
                  </a:lnTo>
                  <a:close/>
                </a:path>
                <a:path w="1882775" h="715644">
                  <a:moveTo>
                    <a:pt x="964107" y="133096"/>
                  </a:moveTo>
                  <a:lnTo>
                    <a:pt x="917409" y="117754"/>
                  </a:lnTo>
                  <a:lnTo>
                    <a:pt x="882827" y="94107"/>
                  </a:lnTo>
                  <a:lnTo>
                    <a:pt x="880859" y="91948"/>
                  </a:lnTo>
                  <a:lnTo>
                    <a:pt x="870318" y="80391"/>
                  </a:lnTo>
                  <a:lnTo>
                    <a:pt x="861390" y="67056"/>
                  </a:lnTo>
                  <a:lnTo>
                    <a:pt x="856030" y="54102"/>
                  </a:lnTo>
                  <a:lnTo>
                    <a:pt x="854252" y="41529"/>
                  </a:lnTo>
                  <a:lnTo>
                    <a:pt x="854252" y="19431"/>
                  </a:lnTo>
                  <a:lnTo>
                    <a:pt x="815009" y="19431"/>
                  </a:lnTo>
                  <a:lnTo>
                    <a:pt x="815009" y="41529"/>
                  </a:lnTo>
                  <a:lnTo>
                    <a:pt x="813219" y="54343"/>
                  </a:lnTo>
                  <a:lnTo>
                    <a:pt x="786434" y="94234"/>
                  </a:lnTo>
                  <a:lnTo>
                    <a:pt x="751674" y="117627"/>
                  </a:lnTo>
                  <a:lnTo>
                    <a:pt x="704646" y="133096"/>
                  </a:lnTo>
                  <a:lnTo>
                    <a:pt x="727252" y="163322"/>
                  </a:lnTo>
                  <a:lnTo>
                    <a:pt x="774573" y="143992"/>
                  </a:lnTo>
                  <a:lnTo>
                    <a:pt x="815467" y="114071"/>
                  </a:lnTo>
                  <a:lnTo>
                    <a:pt x="834313" y="91948"/>
                  </a:lnTo>
                  <a:lnTo>
                    <a:pt x="842949" y="102844"/>
                  </a:lnTo>
                  <a:lnTo>
                    <a:pt x="879652" y="133731"/>
                  </a:lnTo>
                  <a:lnTo>
                    <a:pt x="925639" y="157670"/>
                  </a:lnTo>
                  <a:lnTo>
                    <a:pt x="941501" y="163068"/>
                  </a:lnTo>
                  <a:lnTo>
                    <a:pt x="964107" y="133096"/>
                  </a:lnTo>
                  <a:close/>
                </a:path>
                <a:path w="1882775" h="715644">
                  <a:moveTo>
                    <a:pt x="973124" y="225425"/>
                  </a:moveTo>
                  <a:lnTo>
                    <a:pt x="853998" y="225425"/>
                  </a:lnTo>
                  <a:lnTo>
                    <a:pt x="853998" y="157353"/>
                  </a:lnTo>
                  <a:lnTo>
                    <a:pt x="815009" y="157353"/>
                  </a:lnTo>
                  <a:lnTo>
                    <a:pt x="815009" y="225425"/>
                  </a:lnTo>
                  <a:lnTo>
                    <a:pt x="696137" y="225425"/>
                  </a:lnTo>
                  <a:lnTo>
                    <a:pt x="696137" y="257429"/>
                  </a:lnTo>
                  <a:lnTo>
                    <a:pt x="973124" y="257429"/>
                  </a:lnTo>
                  <a:lnTo>
                    <a:pt x="973124" y="225425"/>
                  </a:lnTo>
                  <a:close/>
                </a:path>
                <a:path w="1882775" h="715644">
                  <a:moveTo>
                    <a:pt x="1110792" y="652145"/>
                  </a:moveTo>
                  <a:lnTo>
                    <a:pt x="1080211" y="626364"/>
                  </a:lnTo>
                  <a:lnTo>
                    <a:pt x="1065110" y="582676"/>
                  </a:lnTo>
                  <a:lnTo>
                    <a:pt x="1065072" y="547751"/>
                  </a:lnTo>
                  <a:lnTo>
                    <a:pt x="1041577" y="547751"/>
                  </a:lnTo>
                  <a:lnTo>
                    <a:pt x="1041577" y="582676"/>
                  </a:lnTo>
                  <a:lnTo>
                    <a:pt x="1040739" y="593585"/>
                  </a:lnTo>
                  <a:lnTo>
                    <a:pt x="1020965" y="635457"/>
                  </a:lnTo>
                  <a:lnTo>
                    <a:pt x="993825" y="657352"/>
                  </a:lnTo>
                  <a:lnTo>
                    <a:pt x="1011986" y="673735"/>
                  </a:lnTo>
                  <a:lnTo>
                    <a:pt x="1024559" y="663714"/>
                  </a:lnTo>
                  <a:lnTo>
                    <a:pt x="1035621" y="652487"/>
                  </a:lnTo>
                  <a:lnTo>
                    <a:pt x="1045184" y="640041"/>
                  </a:lnTo>
                  <a:lnTo>
                    <a:pt x="1053261" y="626364"/>
                  </a:lnTo>
                  <a:lnTo>
                    <a:pt x="1061542" y="639076"/>
                  </a:lnTo>
                  <a:lnTo>
                    <a:pt x="1071168" y="650722"/>
                  </a:lnTo>
                  <a:lnTo>
                    <a:pt x="1082116" y="661263"/>
                  </a:lnTo>
                  <a:lnTo>
                    <a:pt x="1094409" y="670687"/>
                  </a:lnTo>
                  <a:lnTo>
                    <a:pt x="1110792" y="652145"/>
                  </a:lnTo>
                  <a:close/>
                </a:path>
                <a:path w="1882775" h="715644">
                  <a:moveTo>
                    <a:pt x="1132128" y="25146"/>
                  </a:moveTo>
                  <a:lnTo>
                    <a:pt x="1008811" y="25146"/>
                  </a:lnTo>
                  <a:lnTo>
                    <a:pt x="1008811" y="57404"/>
                  </a:lnTo>
                  <a:lnTo>
                    <a:pt x="1090218" y="57404"/>
                  </a:lnTo>
                  <a:lnTo>
                    <a:pt x="1085303" y="79717"/>
                  </a:lnTo>
                  <a:lnTo>
                    <a:pt x="1067777" y="122770"/>
                  </a:lnTo>
                  <a:lnTo>
                    <a:pt x="1040726" y="162826"/>
                  </a:lnTo>
                  <a:lnTo>
                    <a:pt x="1008773" y="194398"/>
                  </a:lnTo>
                  <a:lnTo>
                    <a:pt x="991285" y="206629"/>
                  </a:lnTo>
                  <a:lnTo>
                    <a:pt x="1023035" y="231775"/>
                  </a:lnTo>
                  <a:lnTo>
                    <a:pt x="1062926" y="194919"/>
                  </a:lnTo>
                  <a:lnTo>
                    <a:pt x="1097584" y="146431"/>
                  </a:lnTo>
                  <a:lnTo>
                    <a:pt x="1122133" y="88887"/>
                  </a:lnTo>
                  <a:lnTo>
                    <a:pt x="1128953" y="57797"/>
                  </a:lnTo>
                  <a:lnTo>
                    <a:pt x="1132128" y="25146"/>
                  </a:lnTo>
                  <a:close/>
                </a:path>
                <a:path w="1882775" h="715644">
                  <a:moveTo>
                    <a:pt x="1146987" y="535813"/>
                  </a:moveTo>
                  <a:lnTo>
                    <a:pt x="1123746" y="535813"/>
                  </a:lnTo>
                  <a:lnTo>
                    <a:pt x="1123746" y="715264"/>
                  </a:lnTo>
                  <a:lnTo>
                    <a:pt x="1146987" y="715264"/>
                  </a:lnTo>
                  <a:lnTo>
                    <a:pt x="1146987" y="535813"/>
                  </a:lnTo>
                  <a:close/>
                </a:path>
                <a:path w="1882775" h="715644">
                  <a:moveTo>
                    <a:pt x="1254683" y="0"/>
                  </a:moveTo>
                  <a:lnTo>
                    <a:pt x="1216202" y="0"/>
                  </a:lnTo>
                  <a:lnTo>
                    <a:pt x="1216202" y="116713"/>
                  </a:lnTo>
                  <a:lnTo>
                    <a:pt x="1192072" y="116713"/>
                  </a:lnTo>
                  <a:lnTo>
                    <a:pt x="1192072" y="6096"/>
                  </a:lnTo>
                  <a:lnTo>
                    <a:pt x="1153591" y="6096"/>
                  </a:lnTo>
                  <a:lnTo>
                    <a:pt x="1153591" y="289814"/>
                  </a:lnTo>
                  <a:lnTo>
                    <a:pt x="1192072" y="289814"/>
                  </a:lnTo>
                  <a:lnTo>
                    <a:pt x="1192072" y="149352"/>
                  </a:lnTo>
                  <a:lnTo>
                    <a:pt x="1216202" y="149352"/>
                  </a:lnTo>
                  <a:lnTo>
                    <a:pt x="1216202" y="298577"/>
                  </a:lnTo>
                  <a:lnTo>
                    <a:pt x="1254683" y="298577"/>
                  </a:lnTo>
                  <a:lnTo>
                    <a:pt x="1254683" y="149352"/>
                  </a:lnTo>
                  <a:lnTo>
                    <a:pt x="1254683" y="116713"/>
                  </a:lnTo>
                  <a:lnTo>
                    <a:pt x="1254683" y="0"/>
                  </a:lnTo>
                  <a:close/>
                </a:path>
                <a:path w="1882775" h="715644">
                  <a:moveTo>
                    <a:pt x="1328343" y="615823"/>
                  </a:moveTo>
                  <a:lnTo>
                    <a:pt x="1289050" y="600024"/>
                  </a:lnTo>
                  <a:lnTo>
                    <a:pt x="1263497" y="568261"/>
                  </a:lnTo>
                  <a:lnTo>
                    <a:pt x="1262430" y="560705"/>
                  </a:lnTo>
                  <a:lnTo>
                    <a:pt x="1262430" y="547370"/>
                  </a:lnTo>
                  <a:lnTo>
                    <a:pt x="1238808" y="547370"/>
                  </a:lnTo>
                  <a:lnTo>
                    <a:pt x="1238808" y="560705"/>
                  </a:lnTo>
                  <a:lnTo>
                    <a:pt x="1237729" y="568401"/>
                  </a:lnTo>
                  <a:lnTo>
                    <a:pt x="1212151" y="600062"/>
                  </a:lnTo>
                  <a:lnTo>
                    <a:pt x="1172514" y="615823"/>
                  </a:lnTo>
                  <a:lnTo>
                    <a:pt x="1186103" y="633984"/>
                  </a:lnTo>
                  <a:lnTo>
                    <a:pt x="1223441" y="616712"/>
                  </a:lnTo>
                  <a:lnTo>
                    <a:pt x="1250365" y="591058"/>
                  </a:lnTo>
                  <a:lnTo>
                    <a:pt x="1255572" y="597560"/>
                  </a:lnTo>
                  <a:lnTo>
                    <a:pt x="1286713" y="621728"/>
                  </a:lnTo>
                  <a:lnTo>
                    <a:pt x="1314754" y="633730"/>
                  </a:lnTo>
                  <a:lnTo>
                    <a:pt x="1328343" y="615823"/>
                  </a:lnTo>
                  <a:close/>
                </a:path>
                <a:path w="1882775" h="715644">
                  <a:moveTo>
                    <a:pt x="1333804" y="669417"/>
                  </a:moveTo>
                  <a:lnTo>
                    <a:pt x="1167307" y="669417"/>
                  </a:lnTo>
                  <a:lnTo>
                    <a:pt x="1167307" y="688594"/>
                  </a:lnTo>
                  <a:lnTo>
                    <a:pt x="1333804" y="688594"/>
                  </a:lnTo>
                  <a:lnTo>
                    <a:pt x="1333804" y="669417"/>
                  </a:lnTo>
                  <a:close/>
                </a:path>
                <a:path w="1882775" h="715644">
                  <a:moveTo>
                    <a:pt x="1420418" y="630428"/>
                  </a:moveTo>
                  <a:lnTo>
                    <a:pt x="1418793" y="612902"/>
                  </a:lnTo>
                  <a:lnTo>
                    <a:pt x="1418640" y="611251"/>
                  </a:lnTo>
                  <a:lnTo>
                    <a:pt x="1408010" y="612000"/>
                  </a:lnTo>
                  <a:lnTo>
                    <a:pt x="1395971" y="612508"/>
                  </a:lnTo>
                  <a:lnTo>
                    <a:pt x="1382483" y="612813"/>
                  </a:lnTo>
                  <a:lnTo>
                    <a:pt x="1367586" y="612902"/>
                  </a:lnTo>
                  <a:lnTo>
                    <a:pt x="1367586" y="598170"/>
                  </a:lnTo>
                  <a:lnTo>
                    <a:pt x="1401876" y="598170"/>
                  </a:lnTo>
                  <a:lnTo>
                    <a:pt x="1401876" y="579628"/>
                  </a:lnTo>
                  <a:lnTo>
                    <a:pt x="1367586" y="579628"/>
                  </a:lnTo>
                  <a:lnTo>
                    <a:pt x="1367586" y="564007"/>
                  </a:lnTo>
                  <a:lnTo>
                    <a:pt x="1414957" y="564007"/>
                  </a:lnTo>
                  <a:lnTo>
                    <a:pt x="1414957" y="544322"/>
                  </a:lnTo>
                  <a:lnTo>
                    <a:pt x="1344726" y="544322"/>
                  </a:lnTo>
                  <a:lnTo>
                    <a:pt x="1344726" y="632587"/>
                  </a:lnTo>
                  <a:lnTo>
                    <a:pt x="1368374" y="632447"/>
                  </a:lnTo>
                  <a:lnTo>
                    <a:pt x="1388859" y="632040"/>
                  </a:lnTo>
                  <a:lnTo>
                    <a:pt x="1406194" y="631355"/>
                  </a:lnTo>
                  <a:lnTo>
                    <a:pt x="1420418" y="630428"/>
                  </a:lnTo>
                  <a:close/>
                </a:path>
                <a:path w="1882775" h="715644">
                  <a:moveTo>
                    <a:pt x="1457883" y="539369"/>
                  </a:moveTo>
                  <a:lnTo>
                    <a:pt x="1434769" y="539369"/>
                  </a:lnTo>
                  <a:lnTo>
                    <a:pt x="1434769" y="579755"/>
                  </a:lnTo>
                  <a:lnTo>
                    <a:pt x="1412163" y="579755"/>
                  </a:lnTo>
                  <a:lnTo>
                    <a:pt x="1412163" y="598551"/>
                  </a:lnTo>
                  <a:lnTo>
                    <a:pt x="1434769" y="598551"/>
                  </a:lnTo>
                  <a:lnTo>
                    <a:pt x="1434769" y="637413"/>
                  </a:lnTo>
                  <a:lnTo>
                    <a:pt x="1457883" y="637413"/>
                  </a:lnTo>
                  <a:lnTo>
                    <a:pt x="1457883" y="539369"/>
                  </a:lnTo>
                  <a:close/>
                </a:path>
                <a:path w="1882775" h="715644">
                  <a:moveTo>
                    <a:pt x="1493697" y="644906"/>
                  </a:moveTo>
                  <a:lnTo>
                    <a:pt x="1470583" y="644906"/>
                  </a:lnTo>
                  <a:lnTo>
                    <a:pt x="1470583" y="664591"/>
                  </a:lnTo>
                  <a:lnTo>
                    <a:pt x="1470583" y="692023"/>
                  </a:lnTo>
                  <a:lnTo>
                    <a:pt x="1402257" y="692023"/>
                  </a:lnTo>
                  <a:lnTo>
                    <a:pt x="1402257" y="664591"/>
                  </a:lnTo>
                  <a:lnTo>
                    <a:pt x="1470583" y="664591"/>
                  </a:lnTo>
                  <a:lnTo>
                    <a:pt x="1470583" y="644906"/>
                  </a:lnTo>
                  <a:lnTo>
                    <a:pt x="1379143" y="644906"/>
                  </a:lnTo>
                  <a:lnTo>
                    <a:pt x="1379143" y="711454"/>
                  </a:lnTo>
                  <a:lnTo>
                    <a:pt x="1493697" y="711454"/>
                  </a:lnTo>
                  <a:lnTo>
                    <a:pt x="1493697" y="692023"/>
                  </a:lnTo>
                  <a:lnTo>
                    <a:pt x="1493697" y="664591"/>
                  </a:lnTo>
                  <a:lnTo>
                    <a:pt x="1493697" y="644906"/>
                  </a:lnTo>
                  <a:close/>
                </a:path>
                <a:path w="1882775" h="715644">
                  <a:moveTo>
                    <a:pt x="1493697" y="535813"/>
                  </a:moveTo>
                  <a:lnTo>
                    <a:pt x="1470583" y="535813"/>
                  </a:lnTo>
                  <a:lnTo>
                    <a:pt x="1470583" y="637413"/>
                  </a:lnTo>
                  <a:lnTo>
                    <a:pt x="1493697" y="637413"/>
                  </a:lnTo>
                  <a:lnTo>
                    <a:pt x="1493697" y="535813"/>
                  </a:lnTo>
                  <a:close/>
                </a:path>
                <a:path w="1882775" h="715644">
                  <a:moveTo>
                    <a:pt x="1657019" y="545465"/>
                  </a:moveTo>
                  <a:lnTo>
                    <a:pt x="1570151" y="545465"/>
                  </a:lnTo>
                  <a:lnTo>
                    <a:pt x="1570151" y="565150"/>
                  </a:lnTo>
                  <a:lnTo>
                    <a:pt x="1627428" y="565150"/>
                  </a:lnTo>
                  <a:lnTo>
                    <a:pt x="1622996" y="574662"/>
                  </a:lnTo>
                  <a:lnTo>
                    <a:pt x="1591602" y="608012"/>
                  </a:lnTo>
                  <a:lnTo>
                    <a:pt x="1558848" y="623189"/>
                  </a:lnTo>
                  <a:lnTo>
                    <a:pt x="1575358" y="641350"/>
                  </a:lnTo>
                  <a:lnTo>
                    <a:pt x="1607527" y="623163"/>
                  </a:lnTo>
                  <a:lnTo>
                    <a:pt x="1631848" y="601129"/>
                  </a:lnTo>
                  <a:lnTo>
                    <a:pt x="1648345" y="575246"/>
                  </a:lnTo>
                  <a:lnTo>
                    <a:pt x="1657019" y="545465"/>
                  </a:lnTo>
                  <a:close/>
                </a:path>
                <a:path w="1882775" h="715644">
                  <a:moveTo>
                    <a:pt x="1706422" y="678688"/>
                  </a:moveTo>
                  <a:lnTo>
                    <a:pt x="1682419" y="648893"/>
                  </a:lnTo>
                  <a:lnTo>
                    <a:pt x="1682419" y="678688"/>
                  </a:lnTo>
                  <a:lnTo>
                    <a:pt x="1680171" y="685863"/>
                  </a:lnTo>
                  <a:lnTo>
                    <a:pt x="1673453" y="690981"/>
                  </a:lnTo>
                  <a:lnTo>
                    <a:pt x="1662264" y="694055"/>
                  </a:lnTo>
                  <a:lnTo>
                    <a:pt x="1646605" y="695071"/>
                  </a:lnTo>
                  <a:lnTo>
                    <a:pt x="1631022" y="694055"/>
                  </a:lnTo>
                  <a:lnTo>
                    <a:pt x="1619910" y="690981"/>
                  </a:lnTo>
                  <a:lnTo>
                    <a:pt x="1613255" y="685863"/>
                  </a:lnTo>
                  <a:lnTo>
                    <a:pt x="1611045" y="678688"/>
                  </a:lnTo>
                  <a:lnTo>
                    <a:pt x="1613255" y="671690"/>
                  </a:lnTo>
                  <a:lnTo>
                    <a:pt x="1619910" y="666686"/>
                  </a:lnTo>
                  <a:lnTo>
                    <a:pt x="1631022" y="663689"/>
                  </a:lnTo>
                  <a:lnTo>
                    <a:pt x="1646605" y="662686"/>
                  </a:lnTo>
                  <a:lnTo>
                    <a:pt x="1662264" y="663689"/>
                  </a:lnTo>
                  <a:lnTo>
                    <a:pt x="1673453" y="666686"/>
                  </a:lnTo>
                  <a:lnTo>
                    <a:pt x="1680171" y="671690"/>
                  </a:lnTo>
                  <a:lnTo>
                    <a:pt x="1682419" y="678688"/>
                  </a:lnTo>
                  <a:lnTo>
                    <a:pt x="1682419" y="648893"/>
                  </a:lnTo>
                  <a:lnTo>
                    <a:pt x="1682000" y="648677"/>
                  </a:lnTo>
                  <a:lnTo>
                    <a:pt x="1671777" y="645655"/>
                  </a:lnTo>
                  <a:lnTo>
                    <a:pt x="1659991" y="643864"/>
                  </a:lnTo>
                  <a:lnTo>
                    <a:pt x="1646605" y="643255"/>
                  </a:lnTo>
                  <a:lnTo>
                    <a:pt x="1633283" y="643864"/>
                  </a:lnTo>
                  <a:lnTo>
                    <a:pt x="1595729" y="658152"/>
                  </a:lnTo>
                  <a:lnTo>
                    <a:pt x="1586788" y="678688"/>
                  </a:lnTo>
                  <a:lnTo>
                    <a:pt x="1587766" y="686409"/>
                  </a:lnTo>
                  <a:lnTo>
                    <a:pt x="1621269" y="712050"/>
                  </a:lnTo>
                  <a:lnTo>
                    <a:pt x="1646605" y="714502"/>
                  </a:lnTo>
                  <a:lnTo>
                    <a:pt x="1660080" y="713892"/>
                  </a:lnTo>
                  <a:lnTo>
                    <a:pt x="1697634" y="699452"/>
                  </a:lnTo>
                  <a:lnTo>
                    <a:pt x="1701114" y="695071"/>
                  </a:lnTo>
                  <a:lnTo>
                    <a:pt x="1702511" y="693331"/>
                  </a:lnTo>
                  <a:lnTo>
                    <a:pt x="1705444" y="686409"/>
                  </a:lnTo>
                  <a:lnTo>
                    <a:pt x="1706422" y="678688"/>
                  </a:lnTo>
                  <a:close/>
                </a:path>
                <a:path w="1882775" h="715644">
                  <a:moveTo>
                    <a:pt x="1730806" y="579755"/>
                  </a:moveTo>
                  <a:lnTo>
                    <a:pt x="1703628" y="579755"/>
                  </a:lnTo>
                  <a:lnTo>
                    <a:pt x="1703628" y="535813"/>
                  </a:lnTo>
                  <a:lnTo>
                    <a:pt x="1680260" y="535813"/>
                  </a:lnTo>
                  <a:lnTo>
                    <a:pt x="1680260" y="640588"/>
                  </a:lnTo>
                  <a:lnTo>
                    <a:pt x="1703628" y="640588"/>
                  </a:lnTo>
                  <a:lnTo>
                    <a:pt x="1703628" y="599440"/>
                  </a:lnTo>
                  <a:lnTo>
                    <a:pt x="1730806" y="599440"/>
                  </a:lnTo>
                  <a:lnTo>
                    <a:pt x="1730806" y="579755"/>
                  </a:lnTo>
                  <a:close/>
                </a:path>
                <a:path w="1882775" h="715644">
                  <a:moveTo>
                    <a:pt x="1840280" y="615061"/>
                  </a:moveTo>
                  <a:lnTo>
                    <a:pt x="1830870" y="611428"/>
                  </a:lnTo>
                  <a:lnTo>
                    <a:pt x="1822424" y="606983"/>
                  </a:lnTo>
                  <a:lnTo>
                    <a:pt x="1814944" y="601764"/>
                  </a:lnTo>
                  <a:lnTo>
                    <a:pt x="1812975" y="599948"/>
                  </a:lnTo>
                  <a:lnTo>
                    <a:pt x="1808403" y="595757"/>
                  </a:lnTo>
                  <a:lnTo>
                    <a:pt x="1796465" y="562737"/>
                  </a:lnTo>
                  <a:lnTo>
                    <a:pt x="1832406" y="562737"/>
                  </a:lnTo>
                  <a:lnTo>
                    <a:pt x="1832406" y="543179"/>
                  </a:lnTo>
                  <a:lnTo>
                    <a:pt x="1736013" y="543179"/>
                  </a:lnTo>
                  <a:lnTo>
                    <a:pt x="1736013" y="562737"/>
                  </a:lnTo>
                  <a:lnTo>
                    <a:pt x="1772970" y="562737"/>
                  </a:lnTo>
                  <a:lnTo>
                    <a:pt x="1772970" y="567563"/>
                  </a:lnTo>
                  <a:lnTo>
                    <a:pt x="1753158" y="606983"/>
                  </a:lnTo>
                  <a:lnTo>
                    <a:pt x="1728266" y="622427"/>
                  </a:lnTo>
                  <a:lnTo>
                    <a:pt x="1744776" y="638810"/>
                  </a:lnTo>
                  <a:lnTo>
                    <a:pt x="1778787" y="610336"/>
                  </a:lnTo>
                  <a:lnTo>
                    <a:pt x="1785289" y="599948"/>
                  </a:lnTo>
                  <a:lnTo>
                    <a:pt x="1793074" y="609574"/>
                  </a:lnTo>
                  <a:lnTo>
                    <a:pt x="1802333" y="618236"/>
                  </a:lnTo>
                  <a:lnTo>
                    <a:pt x="1813077" y="625957"/>
                  </a:lnTo>
                  <a:lnTo>
                    <a:pt x="1825294" y="632714"/>
                  </a:lnTo>
                  <a:lnTo>
                    <a:pt x="1840280" y="615061"/>
                  </a:lnTo>
                  <a:close/>
                </a:path>
                <a:path w="1882775" h="715644">
                  <a:moveTo>
                    <a:pt x="1882571" y="644906"/>
                  </a:moveTo>
                  <a:lnTo>
                    <a:pt x="1859838" y="644906"/>
                  </a:lnTo>
                  <a:lnTo>
                    <a:pt x="1859838" y="664337"/>
                  </a:lnTo>
                  <a:lnTo>
                    <a:pt x="1859838" y="692023"/>
                  </a:lnTo>
                  <a:lnTo>
                    <a:pt x="1789480" y="692023"/>
                  </a:lnTo>
                  <a:lnTo>
                    <a:pt x="1789480" y="664337"/>
                  </a:lnTo>
                  <a:lnTo>
                    <a:pt x="1859838" y="664337"/>
                  </a:lnTo>
                  <a:lnTo>
                    <a:pt x="1859838" y="644906"/>
                  </a:lnTo>
                  <a:lnTo>
                    <a:pt x="1766620" y="644906"/>
                  </a:lnTo>
                  <a:lnTo>
                    <a:pt x="1766620" y="711454"/>
                  </a:lnTo>
                  <a:lnTo>
                    <a:pt x="1882571" y="711454"/>
                  </a:lnTo>
                  <a:lnTo>
                    <a:pt x="1882571" y="692023"/>
                  </a:lnTo>
                  <a:lnTo>
                    <a:pt x="1882571" y="664337"/>
                  </a:lnTo>
                  <a:lnTo>
                    <a:pt x="1882571" y="644906"/>
                  </a:lnTo>
                  <a:close/>
                </a:path>
                <a:path w="1882775" h="715644">
                  <a:moveTo>
                    <a:pt x="1882571" y="535813"/>
                  </a:moveTo>
                  <a:lnTo>
                    <a:pt x="1859711" y="535813"/>
                  </a:lnTo>
                  <a:lnTo>
                    <a:pt x="1859711" y="575056"/>
                  </a:lnTo>
                  <a:lnTo>
                    <a:pt x="1825929" y="575056"/>
                  </a:lnTo>
                  <a:lnTo>
                    <a:pt x="1825929" y="594106"/>
                  </a:lnTo>
                  <a:lnTo>
                    <a:pt x="1859711" y="594106"/>
                  </a:lnTo>
                  <a:lnTo>
                    <a:pt x="1859711" y="637413"/>
                  </a:lnTo>
                  <a:lnTo>
                    <a:pt x="1882571" y="637413"/>
                  </a:lnTo>
                  <a:lnTo>
                    <a:pt x="1882571" y="535813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47434" y="309625"/>
              <a:ext cx="349250" cy="401955"/>
            </a:xfrm>
            <a:custGeom>
              <a:avLst/>
              <a:gdLst/>
              <a:ahLst/>
              <a:cxnLst/>
              <a:rect l="l" t="t" r="r" b="b"/>
              <a:pathLst>
                <a:path w="349250" h="401955">
                  <a:moveTo>
                    <a:pt x="77838" y="0"/>
                  </a:moveTo>
                  <a:lnTo>
                    <a:pt x="0" y="0"/>
                  </a:lnTo>
                  <a:lnTo>
                    <a:pt x="0" y="401955"/>
                  </a:lnTo>
                  <a:lnTo>
                    <a:pt x="77838" y="401955"/>
                  </a:lnTo>
                  <a:lnTo>
                    <a:pt x="77838" y="0"/>
                  </a:lnTo>
                  <a:close/>
                </a:path>
                <a:path w="349250" h="401955">
                  <a:moveTo>
                    <a:pt x="213474" y="0"/>
                  </a:moveTo>
                  <a:lnTo>
                    <a:pt x="135636" y="0"/>
                  </a:lnTo>
                  <a:lnTo>
                    <a:pt x="135636" y="401955"/>
                  </a:lnTo>
                  <a:lnTo>
                    <a:pt x="213474" y="401955"/>
                  </a:lnTo>
                  <a:lnTo>
                    <a:pt x="213474" y="0"/>
                  </a:lnTo>
                  <a:close/>
                </a:path>
                <a:path w="349250" h="401955">
                  <a:moveTo>
                    <a:pt x="349110" y="0"/>
                  </a:moveTo>
                  <a:lnTo>
                    <a:pt x="271272" y="0"/>
                  </a:lnTo>
                  <a:lnTo>
                    <a:pt x="271272" y="401955"/>
                  </a:lnTo>
                  <a:lnTo>
                    <a:pt x="349110" y="401955"/>
                  </a:lnTo>
                  <a:lnTo>
                    <a:pt x="34911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630936" y="1380744"/>
              <a:ext cx="417830" cy="196850"/>
            </a:xfrm>
            <a:custGeom>
              <a:avLst/>
              <a:gdLst/>
              <a:ahLst/>
              <a:cxnLst/>
              <a:rect l="l" t="t" r="r" b="b"/>
              <a:pathLst>
                <a:path w="417830" h="196850">
                  <a:moveTo>
                    <a:pt x="319277" y="0"/>
                  </a:moveTo>
                  <a:lnTo>
                    <a:pt x="98298" y="0"/>
                  </a:lnTo>
                  <a:lnTo>
                    <a:pt x="60034" y="7733"/>
                  </a:lnTo>
                  <a:lnTo>
                    <a:pt x="28789" y="28813"/>
                  </a:lnTo>
                  <a:lnTo>
                    <a:pt x="7724" y="60061"/>
                  </a:lnTo>
                  <a:lnTo>
                    <a:pt x="0" y="98297"/>
                  </a:lnTo>
                  <a:lnTo>
                    <a:pt x="7724" y="136534"/>
                  </a:lnTo>
                  <a:lnTo>
                    <a:pt x="28789" y="167782"/>
                  </a:lnTo>
                  <a:lnTo>
                    <a:pt x="60034" y="188862"/>
                  </a:lnTo>
                  <a:lnTo>
                    <a:pt x="98298" y="196595"/>
                  </a:lnTo>
                  <a:lnTo>
                    <a:pt x="319277" y="196595"/>
                  </a:lnTo>
                  <a:lnTo>
                    <a:pt x="357541" y="188862"/>
                  </a:lnTo>
                  <a:lnTo>
                    <a:pt x="388786" y="167782"/>
                  </a:lnTo>
                  <a:lnTo>
                    <a:pt x="409851" y="136534"/>
                  </a:lnTo>
                  <a:lnTo>
                    <a:pt x="417576" y="98297"/>
                  </a:lnTo>
                  <a:lnTo>
                    <a:pt x="409851" y="60061"/>
                  </a:lnTo>
                  <a:lnTo>
                    <a:pt x="388786" y="28813"/>
                  </a:lnTo>
                  <a:lnTo>
                    <a:pt x="357541" y="7733"/>
                  </a:lnTo>
                  <a:lnTo>
                    <a:pt x="319277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67791" y="1421130"/>
              <a:ext cx="136715" cy="122300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115009" y="1397507"/>
              <a:ext cx="2018030" cy="168275"/>
            </a:xfrm>
            <a:custGeom>
              <a:avLst/>
              <a:gdLst/>
              <a:ahLst/>
              <a:cxnLst/>
              <a:rect l="l" t="t" r="r" b="b"/>
              <a:pathLst>
                <a:path w="2018030" h="168275">
                  <a:moveTo>
                    <a:pt x="150710" y="74803"/>
                  </a:moveTo>
                  <a:lnTo>
                    <a:pt x="113893" y="60058"/>
                  </a:lnTo>
                  <a:lnTo>
                    <a:pt x="104000" y="51689"/>
                  </a:lnTo>
                  <a:lnTo>
                    <a:pt x="98005" y="45123"/>
                  </a:lnTo>
                  <a:lnTo>
                    <a:pt x="92989" y="37617"/>
                  </a:lnTo>
                  <a:lnTo>
                    <a:pt x="89979" y="30314"/>
                  </a:lnTo>
                  <a:lnTo>
                    <a:pt x="88976" y="23241"/>
                  </a:lnTo>
                  <a:lnTo>
                    <a:pt x="88976" y="10795"/>
                  </a:lnTo>
                  <a:lnTo>
                    <a:pt x="66865" y="10795"/>
                  </a:lnTo>
                  <a:lnTo>
                    <a:pt x="66865" y="23241"/>
                  </a:lnTo>
                  <a:lnTo>
                    <a:pt x="65849" y="30467"/>
                  </a:lnTo>
                  <a:lnTo>
                    <a:pt x="41859" y="60071"/>
                  </a:lnTo>
                  <a:lnTo>
                    <a:pt x="4787" y="74803"/>
                  </a:lnTo>
                  <a:lnTo>
                    <a:pt x="17500" y="91821"/>
                  </a:lnTo>
                  <a:lnTo>
                    <a:pt x="52539" y="75692"/>
                  </a:lnTo>
                  <a:lnTo>
                    <a:pt x="77749" y="51689"/>
                  </a:lnTo>
                  <a:lnTo>
                    <a:pt x="82600" y="57797"/>
                  </a:lnTo>
                  <a:lnTo>
                    <a:pt x="120332" y="84861"/>
                  </a:lnTo>
                  <a:lnTo>
                    <a:pt x="137998" y="91567"/>
                  </a:lnTo>
                  <a:lnTo>
                    <a:pt x="150710" y="74803"/>
                  </a:lnTo>
                  <a:close/>
                </a:path>
                <a:path w="2018030" h="168275">
                  <a:moveTo>
                    <a:pt x="155879" y="124968"/>
                  </a:moveTo>
                  <a:lnTo>
                    <a:pt x="0" y="124968"/>
                  </a:lnTo>
                  <a:lnTo>
                    <a:pt x="0" y="142875"/>
                  </a:lnTo>
                  <a:lnTo>
                    <a:pt x="155879" y="142875"/>
                  </a:lnTo>
                  <a:lnTo>
                    <a:pt x="155879" y="124968"/>
                  </a:lnTo>
                  <a:close/>
                </a:path>
                <a:path w="2018030" h="168275">
                  <a:moveTo>
                    <a:pt x="248208" y="14224"/>
                  </a:moveTo>
                  <a:lnTo>
                    <a:pt x="226618" y="14224"/>
                  </a:lnTo>
                  <a:lnTo>
                    <a:pt x="226618" y="32385"/>
                  </a:lnTo>
                  <a:lnTo>
                    <a:pt x="226618" y="102362"/>
                  </a:lnTo>
                  <a:lnTo>
                    <a:pt x="188645" y="102362"/>
                  </a:lnTo>
                  <a:lnTo>
                    <a:pt x="188645" y="32385"/>
                  </a:lnTo>
                  <a:lnTo>
                    <a:pt x="226618" y="32385"/>
                  </a:lnTo>
                  <a:lnTo>
                    <a:pt x="226618" y="14224"/>
                  </a:lnTo>
                  <a:lnTo>
                    <a:pt x="166801" y="14224"/>
                  </a:lnTo>
                  <a:lnTo>
                    <a:pt x="166801" y="120650"/>
                  </a:lnTo>
                  <a:lnTo>
                    <a:pt x="248208" y="120650"/>
                  </a:lnTo>
                  <a:lnTo>
                    <a:pt x="248208" y="102362"/>
                  </a:lnTo>
                  <a:lnTo>
                    <a:pt x="248208" y="32385"/>
                  </a:lnTo>
                  <a:lnTo>
                    <a:pt x="248208" y="14224"/>
                  </a:lnTo>
                  <a:close/>
                </a:path>
                <a:path w="2018030" h="168275">
                  <a:moveTo>
                    <a:pt x="320090" y="64516"/>
                  </a:moveTo>
                  <a:lnTo>
                    <a:pt x="293801" y="64516"/>
                  </a:lnTo>
                  <a:lnTo>
                    <a:pt x="293801" y="0"/>
                  </a:lnTo>
                  <a:lnTo>
                    <a:pt x="272084" y="0"/>
                  </a:lnTo>
                  <a:lnTo>
                    <a:pt x="272084" y="167894"/>
                  </a:lnTo>
                  <a:lnTo>
                    <a:pt x="293801" y="167894"/>
                  </a:lnTo>
                  <a:lnTo>
                    <a:pt x="293801" y="82804"/>
                  </a:lnTo>
                  <a:lnTo>
                    <a:pt x="320090" y="82804"/>
                  </a:lnTo>
                  <a:lnTo>
                    <a:pt x="320090" y="64516"/>
                  </a:lnTo>
                  <a:close/>
                </a:path>
                <a:path w="2018030" h="168275">
                  <a:moveTo>
                    <a:pt x="453186" y="81915"/>
                  </a:moveTo>
                  <a:lnTo>
                    <a:pt x="361873" y="81915"/>
                  </a:lnTo>
                  <a:lnTo>
                    <a:pt x="361873" y="66167"/>
                  </a:lnTo>
                  <a:lnTo>
                    <a:pt x="445820" y="66167"/>
                  </a:lnTo>
                  <a:lnTo>
                    <a:pt x="445820" y="48133"/>
                  </a:lnTo>
                  <a:lnTo>
                    <a:pt x="361873" y="48133"/>
                  </a:lnTo>
                  <a:lnTo>
                    <a:pt x="361873" y="32766"/>
                  </a:lnTo>
                  <a:lnTo>
                    <a:pt x="450519" y="32766"/>
                  </a:lnTo>
                  <a:lnTo>
                    <a:pt x="450519" y="14732"/>
                  </a:lnTo>
                  <a:lnTo>
                    <a:pt x="340029" y="14732"/>
                  </a:lnTo>
                  <a:lnTo>
                    <a:pt x="340029" y="99949"/>
                  </a:lnTo>
                  <a:lnTo>
                    <a:pt x="453186" y="99949"/>
                  </a:lnTo>
                  <a:lnTo>
                    <a:pt x="453186" y="81915"/>
                  </a:lnTo>
                  <a:close/>
                </a:path>
                <a:path w="2018030" h="168275">
                  <a:moveTo>
                    <a:pt x="472871" y="127254"/>
                  </a:moveTo>
                  <a:lnTo>
                    <a:pt x="317042" y="127254"/>
                  </a:lnTo>
                  <a:lnTo>
                    <a:pt x="317042" y="145415"/>
                  </a:lnTo>
                  <a:lnTo>
                    <a:pt x="472871" y="145415"/>
                  </a:lnTo>
                  <a:lnTo>
                    <a:pt x="472871" y="127254"/>
                  </a:lnTo>
                  <a:close/>
                </a:path>
                <a:path w="2018030" h="168275">
                  <a:moveTo>
                    <a:pt x="654608" y="48768"/>
                  </a:moveTo>
                  <a:lnTo>
                    <a:pt x="566089" y="48768"/>
                  </a:lnTo>
                  <a:lnTo>
                    <a:pt x="566089" y="41148"/>
                  </a:lnTo>
                  <a:lnTo>
                    <a:pt x="646226" y="41148"/>
                  </a:lnTo>
                  <a:lnTo>
                    <a:pt x="646226" y="25781"/>
                  </a:lnTo>
                  <a:lnTo>
                    <a:pt x="566089" y="25781"/>
                  </a:lnTo>
                  <a:lnTo>
                    <a:pt x="566089" y="18288"/>
                  </a:lnTo>
                  <a:lnTo>
                    <a:pt x="650925" y="18288"/>
                  </a:lnTo>
                  <a:lnTo>
                    <a:pt x="650925" y="1143"/>
                  </a:lnTo>
                  <a:lnTo>
                    <a:pt x="544372" y="1143"/>
                  </a:lnTo>
                  <a:lnTo>
                    <a:pt x="544372" y="65913"/>
                  </a:lnTo>
                  <a:lnTo>
                    <a:pt x="654608" y="65913"/>
                  </a:lnTo>
                  <a:lnTo>
                    <a:pt x="654608" y="48768"/>
                  </a:lnTo>
                  <a:close/>
                </a:path>
                <a:path w="2018030" h="168275">
                  <a:moveTo>
                    <a:pt x="656259" y="149352"/>
                  </a:moveTo>
                  <a:lnTo>
                    <a:pt x="564311" y="149352"/>
                  </a:lnTo>
                  <a:lnTo>
                    <a:pt x="564311" y="140970"/>
                  </a:lnTo>
                  <a:lnTo>
                    <a:pt x="652830" y="140970"/>
                  </a:lnTo>
                  <a:lnTo>
                    <a:pt x="652830" y="99822"/>
                  </a:lnTo>
                  <a:lnTo>
                    <a:pt x="542455" y="99822"/>
                  </a:lnTo>
                  <a:lnTo>
                    <a:pt x="542455" y="116840"/>
                  </a:lnTo>
                  <a:lnTo>
                    <a:pt x="630986" y="116840"/>
                  </a:lnTo>
                  <a:lnTo>
                    <a:pt x="630986" y="124968"/>
                  </a:lnTo>
                  <a:lnTo>
                    <a:pt x="542455" y="124968"/>
                  </a:lnTo>
                  <a:lnTo>
                    <a:pt x="542455" y="166497"/>
                  </a:lnTo>
                  <a:lnTo>
                    <a:pt x="656259" y="166497"/>
                  </a:lnTo>
                  <a:lnTo>
                    <a:pt x="656259" y="149352"/>
                  </a:lnTo>
                  <a:close/>
                </a:path>
                <a:path w="2018030" h="168275">
                  <a:moveTo>
                    <a:pt x="675563" y="73787"/>
                  </a:moveTo>
                  <a:lnTo>
                    <a:pt x="519734" y="73787"/>
                  </a:lnTo>
                  <a:lnTo>
                    <a:pt x="519734" y="91440"/>
                  </a:lnTo>
                  <a:lnTo>
                    <a:pt x="675563" y="91440"/>
                  </a:lnTo>
                  <a:lnTo>
                    <a:pt x="675563" y="73787"/>
                  </a:lnTo>
                  <a:close/>
                </a:path>
                <a:path w="2018030" h="168275">
                  <a:moveTo>
                    <a:pt x="785164" y="113919"/>
                  </a:moveTo>
                  <a:lnTo>
                    <a:pt x="783336" y="99949"/>
                  </a:lnTo>
                  <a:lnTo>
                    <a:pt x="782878" y="96393"/>
                  </a:lnTo>
                  <a:lnTo>
                    <a:pt x="776414" y="97447"/>
                  </a:lnTo>
                  <a:lnTo>
                    <a:pt x="711758" y="99949"/>
                  </a:lnTo>
                  <a:lnTo>
                    <a:pt x="711758" y="12065"/>
                  </a:lnTo>
                  <a:lnTo>
                    <a:pt x="690041" y="12065"/>
                  </a:lnTo>
                  <a:lnTo>
                    <a:pt x="690041" y="118364"/>
                  </a:lnTo>
                  <a:lnTo>
                    <a:pt x="728014" y="118618"/>
                  </a:lnTo>
                  <a:lnTo>
                    <a:pt x="746302" y="118338"/>
                  </a:lnTo>
                  <a:lnTo>
                    <a:pt x="761923" y="117462"/>
                  </a:lnTo>
                  <a:lnTo>
                    <a:pt x="774877" y="116001"/>
                  </a:lnTo>
                  <a:lnTo>
                    <a:pt x="785164" y="113919"/>
                  </a:lnTo>
                  <a:close/>
                </a:path>
                <a:path w="2018030" h="168275">
                  <a:moveTo>
                    <a:pt x="816660" y="0"/>
                  </a:moveTo>
                  <a:lnTo>
                    <a:pt x="795197" y="0"/>
                  </a:lnTo>
                  <a:lnTo>
                    <a:pt x="795197" y="167894"/>
                  </a:lnTo>
                  <a:lnTo>
                    <a:pt x="816660" y="167894"/>
                  </a:lnTo>
                  <a:lnTo>
                    <a:pt x="816660" y="0"/>
                  </a:lnTo>
                  <a:close/>
                </a:path>
                <a:path w="2018030" h="168275">
                  <a:moveTo>
                    <a:pt x="986205" y="108839"/>
                  </a:moveTo>
                  <a:lnTo>
                    <a:pt x="955598" y="82169"/>
                  </a:lnTo>
                  <a:lnTo>
                    <a:pt x="943317" y="43815"/>
                  </a:lnTo>
                  <a:lnTo>
                    <a:pt x="943279" y="11176"/>
                  </a:lnTo>
                  <a:lnTo>
                    <a:pt x="921435" y="11176"/>
                  </a:lnTo>
                  <a:lnTo>
                    <a:pt x="921435" y="43815"/>
                  </a:lnTo>
                  <a:lnTo>
                    <a:pt x="920648" y="54038"/>
                  </a:lnTo>
                  <a:lnTo>
                    <a:pt x="902119" y="93192"/>
                  </a:lnTo>
                  <a:lnTo>
                    <a:pt x="876604" y="113792"/>
                  </a:lnTo>
                  <a:lnTo>
                    <a:pt x="893622" y="129032"/>
                  </a:lnTo>
                  <a:lnTo>
                    <a:pt x="905395" y="119684"/>
                  </a:lnTo>
                  <a:lnTo>
                    <a:pt x="915784" y="109156"/>
                  </a:lnTo>
                  <a:lnTo>
                    <a:pt x="924725" y="97497"/>
                  </a:lnTo>
                  <a:lnTo>
                    <a:pt x="932230" y="84709"/>
                  </a:lnTo>
                  <a:lnTo>
                    <a:pt x="940066" y="96596"/>
                  </a:lnTo>
                  <a:lnTo>
                    <a:pt x="949096" y="107480"/>
                  </a:lnTo>
                  <a:lnTo>
                    <a:pt x="959358" y="117360"/>
                  </a:lnTo>
                  <a:lnTo>
                    <a:pt x="970838" y="126238"/>
                  </a:lnTo>
                  <a:lnTo>
                    <a:pt x="986205" y="108839"/>
                  </a:lnTo>
                  <a:close/>
                </a:path>
                <a:path w="2018030" h="168275">
                  <a:moveTo>
                    <a:pt x="1019987" y="0"/>
                  </a:moveTo>
                  <a:lnTo>
                    <a:pt x="998270" y="0"/>
                  </a:lnTo>
                  <a:lnTo>
                    <a:pt x="998270" y="167894"/>
                  </a:lnTo>
                  <a:lnTo>
                    <a:pt x="1019987" y="167894"/>
                  </a:lnTo>
                  <a:lnTo>
                    <a:pt x="1019987" y="0"/>
                  </a:lnTo>
                  <a:close/>
                </a:path>
                <a:path w="2018030" h="168275">
                  <a:moveTo>
                    <a:pt x="1188516" y="74803"/>
                  </a:moveTo>
                  <a:lnTo>
                    <a:pt x="1151750" y="60058"/>
                  </a:lnTo>
                  <a:lnTo>
                    <a:pt x="1127785" y="30314"/>
                  </a:lnTo>
                  <a:lnTo>
                    <a:pt x="1126794" y="23241"/>
                  </a:lnTo>
                  <a:lnTo>
                    <a:pt x="1126794" y="10795"/>
                  </a:lnTo>
                  <a:lnTo>
                    <a:pt x="1104696" y="10795"/>
                  </a:lnTo>
                  <a:lnTo>
                    <a:pt x="1104696" y="23241"/>
                  </a:lnTo>
                  <a:lnTo>
                    <a:pt x="1103693" y="30467"/>
                  </a:lnTo>
                  <a:lnTo>
                    <a:pt x="1069111" y="66078"/>
                  </a:lnTo>
                  <a:lnTo>
                    <a:pt x="1042593" y="74803"/>
                  </a:lnTo>
                  <a:lnTo>
                    <a:pt x="1055293" y="91821"/>
                  </a:lnTo>
                  <a:lnTo>
                    <a:pt x="1090345" y="75692"/>
                  </a:lnTo>
                  <a:lnTo>
                    <a:pt x="1115618" y="51689"/>
                  </a:lnTo>
                  <a:lnTo>
                    <a:pt x="1120419" y="57797"/>
                  </a:lnTo>
                  <a:lnTo>
                    <a:pt x="1158189" y="84861"/>
                  </a:lnTo>
                  <a:lnTo>
                    <a:pt x="1175816" y="91567"/>
                  </a:lnTo>
                  <a:lnTo>
                    <a:pt x="1188516" y="74803"/>
                  </a:lnTo>
                  <a:close/>
                </a:path>
                <a:path w="2018030" h="168275">
                  <a:moveTo>
                    <a:pt x="1193723" y="124968"/>
                  </a:moveTo>
                  <a:lnTo>
                    <a:pt x="1037894" y="124968"/>
                  </a:lnTo>
                  <a:lnTo>
                    <a:pt x="1037894" y="142875"/>
                  </a:lnTo>
                  <a:lnTo>
                    <a:pt x="1193723" y="142875"/>
                  </a:lnTo>
                  <a:lnTo>
                    <a:pt x="1193723" y="124968"/>
                  </a:lnTo>
                  <a:close/>
                </a:path>
                <a:path w="2018030" h="168275">
                  <a:moveTo>
                    <a:pt x="1273352" y="88519"/>
                  </a:moveTo>
                  <a:lnTo>
                    <a:pt x="1271841" y="72136"/>
                  </a:lnTo>
                  <a:lnTo>
                    <a:pt x="1271701" y="70612"/>
                  </a:lnTo>
                  <a:lnTo>
                    <a:pt x="1261783" y="71285"/>
                  </a:lnTo>
                  <a:lnTo>
                    <a:pt x="1250530" y="71767"/>
                  </a:lnTo>
                  <a:lnTo>
                    <a:pt x="1237919" y="72047"/>
                  </a:lnTo>
                  <a:lnTo>
                    <a:pt x="1223949" y="72136"/>
                  </a:lnTo>
                  <a:lnTo>
                    <a:pt x="1223949" y="58293"/>
                  </a:lnTo>
                  <a:lnTo>
                    <a:pt x="1256080" y="58293"/>
                  </a:lnTo>
                  <a:lnTo>
                    <a:pt x="1256080" y="40894"/>
                  </a:lnTo>
                  <a:lnTo>
                    <a:pt x="1223949" y="40894"/>
                  </a:lnTo>
                  <a:lnTo>
                    <a:pt x="1223949" y="26289"/>
                  </a:lnTo>
                  <a:lnTo>
                    <a:pt x="1268399" y="26289"/>
                  </a:lnTo>
                  <a:lnTo>
                    <a:pt x="1268399" y="8001"/>
                  </a:lnTo>
                  <a:lnTo>
                    <a:pt x="1202613" y="8001"/>
                  </a:lnTo>
                  <a:lnTo>
                    <a:pt x="1202613" y="90551"/>
                  </a:lnTo>
                  <a:lnTo>
                    <a:pt x="1224737" y="90424"/>
                  </a:lnTo>
                  <a:lnTo>
                    <a:pt x="1243876" y="90017"/>
                  </a:lnTo>
                  <a:lnTo>
                    <a:pt x="1260081" y="89382"/>
                  </a:lnTo>
                  <a:lnTo>
                    <a:pt x="1273352" y="88519"/>
                  </a:lnTo>
                  <a:close/>
                </a:path>
                <a:path w="2018030" h="168275">
                  <a:moveTo>
                    <a:pt x="1308531" y="3302"/>
                  </a:moveTo>
                  <a:lnTo>
                    <a:pt x="1286941" y="3302"/>
                  </a:lnTo>
                  <a:lnTo>
                    <a:pt x="1286941" y="41148"/>
                  </a:lnTo>
                  <a:lnTo>
                    <a:pt x="1265732" y="41148"/>
                  </a:lnTo>
                  <a:lnTo>
                    <a:pt x="1265732" y="58674"/>
                  </a:lnTo>
                  <a:lnTo>
                    <a:pt x="1286941" y="58674"/>
                  </a:lnTo>
                  <a:lnTo>
                    <a:pt x="1286941" y="94996"/>
                  </a:lnTo>
                  <a:lnTo>
                    <a:pt x="1308531" y="94996"/>
                  </a:lnTo>
                  <a:lnTo>
                    <a:pt x="1308531" y="3302"/>
                  </a:lnTo>
                  <a:close/>
                </a:path>
                <a:path w="2018030" h="168275">
                  <a:moveTo>
                    <a:pt x="1341932" y="102108"/>
                  </a:moveTo>
                  <a:lnTo>
                    <a:pt x="1320342" y="102108"/>
                  </a:lnTo>
                  <a:lnTo>
                    <a:pt x="1320342" y="120396"/>
                  </a:lnTo>
                  <a:lnTo>
                    <a:pt x="1320342" y="146177"/>
                  </a:lnTo>
                  <a:lnTo>
                    <a:pt x="1256461" y="146177"/>
                  </a:lnTo>
                  <a:lnTo>
                    <a:pt x="1256461" y="120396"/>
                  </a:lnTo>
                  <a:lnTo>
                    <a:pt x="1320342" y="120396"/>
                  </a:lnTo>
                  <a:lnTo>
                    <a:pt x="1320342" y="102108"/>
                  </a:lnTo>
                  <a:lnTo>
                    <a:pt x="1234871" y="102108"/>
                  </a:lnTo>
                  <a:lnTo>
                    <a:pt x="1234871" y="164338"/>
                  </a:lnTo>
                  <a:lnTo>
                    <a:pt x="1341932" y="164338"/>
                  </a:lnTo>
                  <a:lnTo>
                    <a:pt x="1341932" y="146177"/>
                  </a:lnTo>
                  <a:lnTo>
                    <a:pt x="1341932" y="120396"/>
                  </a:lnTo>
                  <a:lnTo>
                    <a:pt x="1341932" y="102108"/>
                  </a:lnTo>
                  <a:close/>
                </a:path>
                <a:path w="2018030" h="168275">
                  <a:moveTo>
                    <a:pt x="1341932" y="0"/>
                  </a:moveTo>
                  <a:lnTo>
                    <a:pt x="1320342" y="0"/>
                  </a:lnTo>
                  <a:lnTo>
                    <a:pt x="1320342" y="94996"/>
                  </a:lnTo>
                  <a:lnTo>
                    <a:pt x="1341932" y="94996"/>
                  </a:lnTo>
                  <a:lnTo>
                    <a:pt x="1341932" y="0"/>
                  </a:lnTo>
                  <a:close/>
                </a:path>
                <a:path w="2018030" h="168275">
                  <a:moveTo>
                    <a:pt x="1455343" y="52705"/>
                  </a:moveTo>
                  <a:lnTo>
                    <a:pt x="1454531" y="43713"/>
                  </a:lnTo>
                  <a:lnTo>
                    <a:pt x="1452105" y="35598"/>
                  </a:lnTo>
                  <a:lnTo>
                    <a:pt x="1448231" y="28702"/>
                  </a:lnTo>
                  <a:lnTo>
                    <a:pt x="1448054" y="28384"/>
                  </a:lnTo>
                  <a:lnTo>
                    <a:pt x="1442389" y="22098"/>
                  </a:lnTo>
                  <a:lnTo>
                    <a:pt x="1435455" y="16941"/>
                  </a:lnTo>
                  <a:lnTo>
                    <a:pt x="1433055" y="15811"/>
                  </a:lnTo>
                  <a:lnTo>
                    <a:pt x="1433055" y="59563"/>
                  </a:lnTo>
                  <a:lnTo>
                    <a:pt x="1430832" y="65024"/>
                  </a:lnTo>
                  <a:lnTo>
                    <a:pt x="1426260" y="69723"/>
                  </a:lnTo>
                  <a:lnTo>
                    <a:pt x="1421815" y="74168"/>
                  </a:lnTo>
                  <a:lnTo>
                    <a:pt x="1415973" y="76454"/>
                  </a:lnTo>
                  <a:lnTo>
                    <a:pt x="1401622" y="76454"/>
                  </a:lnTo>
                  <a:lnTo>
                    <a:pt x="1395780" y="74168"/>
                  </a:lnTo>
                  <a:lnTo>
                    <a:pt x="1390942" y="69596"/>
                  </a:lnTo>
                  <a:lnTo>
                    <a:pt x="1386509" y="65278"/>
                  </a:lnTo>
                  <a:lnTo>
                    <a:pt x="1384223" y="59563"/>
                  </a:lnTo>
                  <a:lnTo>
                    <a:pt x="1384223" y="45720"/>
                  </a:lnTo>
                  <a:lnTo>
                    <a:pt x="1386509" y="40005"/>
                  </a:lnTo>
                  <a:lnTo>
                    <a:pt x="1390954" y="35433"/>
                  </a:lnTo>
                  <a:lnTo>
                    <a:pt x="1395399" y="30988"/>
                  </a:lnTo>
                  <a:lnTo>
                    <a:pt x="1401368" y="28702"/>
                  </a:lnTo>
                  <a:lnTo>
                    <a:pt x="1415846" y="28702"/>
                  </a:lnTo>
                  <a:lnTo>
                    <a:pt x="1433055" y="59563"/>
                  </a:lnTo>
                  <a:lnTo>
                    <a:pt x="1433055" y="15811"/>
                  </a:lnTo>
                  <a:lnTo>
                    <a:pt x="1427632" y="13246"/>
                  </a:lnTo>
                  <a:lnTo>
                    <a:pt x="1418932" y="11036"/>
                  </a:lnTo>
                  <a:lnTo>
                    <a:pt x="1409369" y="10287"/>
                  </a:lnTo>
                  <a:lnTo>
                    <a:pt x="1399743" y="11036"/>
                  </a:lnTo>
                  <a:lnTo>
                    <a:pt x="1365402" y="35598"/>
                  </a:lnTo>
                  <a:lnTo>
                    <a:pt x="1361998" y="52705"/>
                  </a:lnTo>
                  <a:lnTo>
                    <a:pt x="1362824" y="61620"/>
                  </a:lnTo>
                  <a:lnTo>
                    <a:pt x="1390281" y="91935"/>
                  </a:lnTo>
                  <a:lnTo>
                    <a:pt x="1408480" y="94869"/>
                  </a:lnTo>
                  <a:lnTo>
                    <a:pt x="1418056" y="94132"/>
                  </a:lnTo>
                  <a:lnTo>
                    <a:pt x="1447990" y="76454"/>
                  </a:lnTo>
                  <a:lnTo>
                    <a:pt x="1452003" y="69596"/>
                  </a:lnTo>
                  <a:lnTo>
                    <a:pt x="1454505" y="61620"/>
                  </a:lnTo>
                  <a:lnTo>
                    <a:pt x="1455343" y="52705"/>
                  </a:lnTo>
                  <a:close/>
                </a:path>
                <a:path w="2018030" h="168275">
                  <a:moveTo>
                    <a:pt x="1470837" y="137287"/>
                  </a:moveTo>
                  <a:lnTo>
                    <a:pt x="1469694" y="119253"/>
                  </a:lnTo>
                  <a:lnTo>
                    <a:pt x="1447304" y="120357"/>
                  </a:lnTo>
                  <a:lnTo>
                    <a:pt x="1419936" y="121145"/>
                  </a:lnTo>
                  <a:lnTo>
                    <a:pt x="1387576" y="121640"/>
                  </a:lnTo>
                  <a:lnTo>
                    <a:pt x="1350187" y="121793"/>
                  </a:lnTo>
                  <a:lnTo>
                    <a:pt x="1352473" y="140081"/>
                  </a:lnTo>
                  <a:lnTo>
                    <a:pt x="1383512" y="139915"/>
                  </a:lnTo>
                  <a:lnTo>
                    <a:pt x="1413598" y="139407"/>
                  </a:lnTo>
                  <a:lnTo>
                    <a:pt x="1442707" y="138531"/>
                  </a:lnTo>
                  <a:lnTo>
                    <a:pt x="1470837" y="137287"/>
                  </a:lnTo>
                  <a:close/>
                </a:path>
                <a:path w="2018030" h="168275">
                  <a:moveTo>
                    <a:pt x="1498904" y="0"/>
                  </a:moveTo>
                  <a:lnTo>
                    <a:pt x="1477314" y="0"/>
                  </a:lnTo>
                  <a:lnTo>
                    <a:pt x="1477314" y="167894"/>
                  </a:lnTo>
                  <a:lnTo>
                    <a:pt x="1498904" y="167894"/>
                  </a:lnTo>
                  <a:lnTo>
                    <a:pt x="1498904" y="0"/>
                  </a:lnTo>
                  <a:close/>
                </a:path>
                <a:path w="2018030" h="168275">
                  <a:moveTo>
                    <a:pt x="1690547" y="114046"/>
                  </a:moveTo>
                  <a:lnTo>
                    <a:pt x="1578279" y="114046"/>
                  </a:lnTo>
                  <a:lnTo>
                    <a:pt x="1578279" y="132588"/>
                  </a:lnTo>
                  <a:lnTo>
                    <a:pt x="1668576" y="132588"/>
                  </a:lnTo>
                  <a:lnTo>
                    <a:pt x="1668576" y="167894"/>
                  </a:lnTo>
                  <a:lnTo>
                    <a:pt x="1690547" y="167894"/>
                  </a:lnTo>
                  <a:lnTo>
                    <a:pt x="1690547" y="114046"/>
                  </a:lnTo>
                  <a:close/>
                </a:path>
                <a:path w="2018030" h="168275">
                  <a:moveTo>
                    <a:pt x="1691944" y="56388"/>
                  </a:moveTo>
                  <a:lnTo>
                    <a:pt x="1603171" y="56388"/>
                  </a:lnTo>
                  <a:lnTo>
                    <a:pt x="1603171" y="47244"/>
                  </a:lnTo>
                  <a:lnTo>
                    <a:pt x="1686991" y="47244"/>
                  </a:lnTo>
                  <a:lnTo>
                    <a:pt x="1686991" y="30734"/>
                  </a:lnTo>
                  <a:lnTo>
                    <a:pt x="1603171" y="30734"/>
                  </a:lnTo>
                  <a:lnTo>
                    <a:pt x="1603171" y="21717"/>
                  </a:lnTo>
                  <a:lnTo>
                    <a:pt x="1690166" y="21717"/>
                  </a:lnTo>
                  <a:lnTo>
                    <a:pt x="1690166" y="4064"/>
                  </a:lnTo>
                  <a:lnTo>
                    <a:pt x="1581073" y="4064"/>
                  </a:lnTo>
                  <a:lnTo>
                    <a:pt x="1581073" y="73914"/>
                  </a:lnTo>
                  <a:lnTo>
                    <a:pt x="1691944" y="73914"/>
                  </a:lnTo>
                  <a:lnTo>
                    <a:pt x="1691944" y="56388"/>
                  </a:lnTo>
                  <a:close/>
                </a:path>
                <a:path w="2018030" h="168275">
                  <a:moveTo>
                    <a:pt x="1713407" y="84455"/>
                  </a:moveTo>
                  <a:lnTo>
                    <a:pt x="1557578" y="84455"/>
                  </a:lnTo>
                  <a:lnTo>
                    <a:pt x="1557578" y="102997"/>
                  </a:lnTo>
                  <a:lnTo>
                    <a:pt x="1713407" y="102997"/>
                  </a:lnTo>
                  <a:lnTo>
                    <a:pt x="1713407" y="84455"/>
                  </a:lnTo>
                  <a:close/>
                </a:path>
                <a:path w="2018030" h="168275">
                  <a:moveTo>
                    <a:pt x="1817928" y="76835"/>
                  </a:moveTo>
                  <a:lnTo>
                    <a:pt x="1809305" y="73482"/>
                  </a:lnTo>
                  <a:lnTo>
                    <a:pt x="1801520" y="69342"/>
                  </a:lnTo>
                  <a:lnTo>
                    <a:pt x="1794586" y="64452"/>
                  </a:lnTo>
                  <a:lnTo>
                    <a:pt x="1792732" y="62738"/>
                  </a:lnTo>
                  <a:lnTo>
                    <a:pt x="1788464" y="58801"/>
                  </a:lnTo>
                  <a:lnTo>
                    <a:pt x="1776907" y="25654"/>
                  </a:lnTo>
                  <a:lnTo>
                    <a:pt x="1810689" y="25654"/>
                  </a:lnTo>
                  <a:lnTo>
                    <a:pt x="1810689" y="7366"/>
                  </a:lnTo>
                  <a:lnTo>
                    <a:pt x="1720519" y="7366"/>
                  </a:lnTo>
                  <a:lnTo>
                    <a:pt x="1720519" y="25654"/>
                  </a:lnTo>
                  <a:lnTo>
                    <a:pt x="1755063" y="25654"/>
                  </a:lnTo>
                  <a:lnTo>
                    <a:pt x="1755063" y="32385"/>
                  </a:lnTo>
                  <a:lnTo>
                    <a:pt x="1736432" y="69380"/>
                  </a:lnTo>
                  <a:lnTo>
                    <a:pt x="1713153" y="83820"/>
                  </a:lnTo>
                  <a:lnTo>
                    <a:pt x="1728647" y="99060"/>
                  </a:lnTo>
                  <a:lnTo>
                    <a:pt x="1760334" y="72631"/>
                  </a:lnTo>
                  <a:lnTo>
                    <a:pt x="1766747" y="62738"/>
                  </a:lnTo>
                  <a:lnTo>
                    <a:pt x="1773732" y="71513"/>
                  </a:lnTo>
                  <a:lnTo>
                    <a:pt x="1782318" y="79527"/>
                  </a:lnTo>
                  <a:lnTo>
                    <a:pt x="1792439" y="86804"/>
                  </a:lnTo>
                  <a:lnTo>
                    <a:pt x="1804085" y="93345"/>
                  </a:lnTo>
                  <a:lnTo>
                    <a:pt x="1817928" y="76835"/>
                  </a:lnTo>
                  <a:close/>
                </a:path>
                <a:path w="2018030" h="168275">
                  <a:moveTo>
                    <a:pt x="1853996" y="133731"/>
                  </a:moveTo>
                  <a:lnTo>
                    <a:pt x="1831517" y="105727"/>
                  </a:lnTo>
                  <a:lnTo>
                    <a:pt x="1831517" y="133731"/>
                  </a:lnTo>
                  <a:lnTo>
                    <a:pt x="1829422" y="140398"/>
                  </a:lnTo>
                  <a:lnTo>
                    <a:pt x="1823135" y="145161"/>
                  </a:lnTo>
                  <a:lnTo>
                    <a:pt x="1812658" y="148018"/>
                  </a:lnTo>
                  <a:lnTo>
                    <a:pt x="1797989" y="148971"/>
                  </a:lnTo>
                  <a:lnTo>
                    <a:pt x="1783410" y="148018"/>
                  </a:lnTo>
                  <a:lnTo>
                    <a:pt x="1773008" y="145161"/>
                  </a:lnTo>
                  <a:lnTo>
                    <a:pt x="1766785" y="140398"/>
                  </a:lnTo>
                  <a:lnTo>
                    <a:pt x="1764715" y="133731"/>
                  </a:lnTo>
                  <a:lnTo>
                    <a:pt x="1766785" y="127165"/>
                  </a:lnTo>
                  <a:lnTo>
                    <a:pt x="1773008" y="122478"/>
                  </a:lnTo>
                  <a:lnTo>
                    <a:pt x="1783410" y="119684"/>
                  </a:lnTo>
                  <a:lnTo>
                    <a:pt x="1797989" y="118745"/>
                  </a:lnTo>
                  <a:lnTo>
                    <a:pt x="1812658" y="119684"/>
                  </a:lnTo>
                  <a:lnTo>
                    <a:pt x="1823135" y="122478"/>
                  </a:lnTo>
                  <a:lnTo>
                    <a:pt x="1829422" y="127165"/>
                  </a:lnTo>
                  <a:lnTo>
                    <a:pt x="1831517" y="133731"/>
                  </a:lnTo>
                  <a:lnTo>
                    <a:pt x="1831517" y="105727"/>
                  </a:lnTo>
                  <a:lnTo>
                    <a:pt x="1831162" y="105549"/>
                  </a:lnTo>
                  <a:lnTo>
                    <a:pt x="1821573" y="102730"/>
                  </a:lnTo>
                  <a:lnTo>
                    <a:pt x="1810499" y="101028"/>
                  </a:lnTo>
                  <a:lnTo>
                    <a:pt x="1797989" y="100457"/>
                  </a:lnTo>
                  <a:lnTo>
                    <a:pt x="1785556" y="101028"/>
                  </a:lnTo>
                  <a:lnTo>
                    <a:pt x="1745754" y="120103"/>
                  </a:lnTo>
                  <a:lnTo>
                    <a:pt x="1742109" y="133731"/>
                  </a:lnTo>
                  <a:lnTo>
                    <a:pt x="1742948" y="140398"/>
                  </a:lnTo>
                  <a:lnTo>
                    <a:pt x="1774342" y="164846"/>
                  </a:lnTo>
                  <a:lnTo>
                    <a:pt x="1797989" y="167132"/>
                  </a:lnTo>
                  <a:lnTo>
                    <a:pt x="1810575" y="166560"/>
                  </a:lnTo>
                  <a:lnTo>
                    <a:pt x="1849081" y="148971"/>
                  </a:lnTo>
                  <a:lnTo>
                    <a:pt x="1850351" y="147396"/>
                  </a:lnTo>
                  <a:lnTo>
                    <a:pt x="1853082" y="140957"/>
                  </a:lnTo>
                  <a:lnTo>
                    <a:pt x="1853996" y="133731"/>
                  </a:lnTo>
                  <a:close/>
                </a:path>
                <a:path w="2018030" h="168275">
                  <a:moveTo>
                    <a:pt x="1876856" y="41148"/>
                  </a:moveTo>
                  <a:lnTo>
                    <a:pt x="1851329" y="41148"/>
                  </a:lnTo>
                  <a:lnTo>
                    <a:pt x="1851329" y="0"/>
                  </a:lnTo>
                  <a:lnTo>
                    <a:pt x="1829485" y="0"/>
                  </a:lnTo>
                  <a:lnTo>
                    <a:pt x="1829485" y="97917"/>
                  </a:lnTo>
                  <a:lnTo>
                    <a:pt x="1851329" y="97917"/>
                  </a:lnTo>
                  <a:lnTo>
                    <a:pt x="1851329" y="59436"/>
                  </a:lnTo>
                  <a:lnTo>
                    <a:pt x="1876856" y="59436"/>
                  </a:lnTo>
                  <a:lnTo>
                    <a:pt x="1876856" y="41148"/>
                  </a:lnTo>
                  <a:close/>
                </a:path>
                <a:path w="2018030" h="168275">
                  <a:moveTo>
                    <a:pt x="1977948" y="74168"/>
                  </a:moveTo>
                  <a:lnTo>
                    <a:pt x="1969160" y="70764"/>
                  </a:lnTo>
                  <a:lnTo>
                    <a:pt x="1961222" y="66586"/>
                  </a:lnTo>
                  <a:lnTo>
                    <a:pt x="1954301" y="61709"/>
                  </a:lnTo>
                  <a:lnTo>
                    <a:pt x="1952561" y="60071"/>
                  </a:lnTo>
                  <a:lnTo>
                    <a:pt x="1948230" y="56007"/>
                  </a:lnTo>
                  <a:lnTo>
                    <a:pt x="1936927" y="25146"/>
                  </a:lnTo>
                  <a:lnTo>
                    <a:pt x="1970582" y="25146"/>
                  </a:lnTo>
                  <a:lnTo>
                    <a:pt x="1970582" y="6858"/>
                  </a:lnTo>
                  <a:lnTo>
                    <a:pt x="1880412" y="6858"/>
                  </a:lnTo>
                  <a:lnTo>
                    <a:pt x="1880412" y="25146"/>
                  </a:lnTo>
                  <a:lnTo>
                    <a:pt x="1914956" y="25146"/>
                  </a:lnTo>
                  <a:lnTo>
                    <a:pt x="1914956" y="29718"/>
                  </a:lnTo>
                  <a:lnTo>
                    <a:pt x="1896414" y="66611"/>
                  </a:lnTo>
                  <a:lnTo>
                    <a:pt x="1873173" y="81026"/>
                  </a:lnTo>
                  <a:lnTo>
                    <a:pt x="1888667" y="96393"/>
                  </a:lnTo>
                  <a:lnTo>
                    <a:pt x="1920443" y="69761"/>
                  </a:lnTo>
                  <a:lnTo>
                    <a:pt x="1926640" y="60071"/>
                  </a:lnTo>
                  <a:lnTo>
                    <a:pt x="1933829" y="69062"/>
                  </a:lnTo>
                  <a:lnTo>
                    <a:pt x="1942452" y="77139"/>
                  </a:lnTo>
                  <a:lnTo>
                    <a:pt x="1952498" y="84353"/>
                  </a:lnTo>
                  <a:lnTo>
                    <a:pt x="1963978" y="90678"/>
                  </a:lnTo>
                  <a:lnTo>
                    <a:pt x="1977948" y="74168"/>
                  </a:lnTo>
                  <a:close/>
                </a:path>
                <a:path w="2018030" h="168275">
                  <a:moveTo>
                    <a:pt x="2017572" y="102108"/>
                  </a:moveTo>
                  <a:lnTo>
                    <a:pt x="1996363" y="102108"/>
                  </a:lnTo>
                  <a:lnTo>
                    <a:pt x="1996363" y="120269"/>
                  </a:lnTo>
                  <a:lnTo>
                    <a:pt x="1996363" y="146177"/>
                  </a:lnTo>
                  <a:lnTo>
                    <a:pt x="1930450" y="146177"/>
                  </a:lnTo>
                  <a:lnTo>
                    <a:pt x="1930450" y="120269"/>
                  </a:lnTo>
                  <a:lnTo>
                    <a:pt x="1996363" y="120269"/>
                  </a:lnTo>
                  <a:lnTo>
                    <a:pt x="1996363" y="102108"/>
                  </a:lnTo>
                  <a:lnTo>
                    <a:pt x="1909114" y="102108"/>
                  </a:lnTo>
                  <a:lnTo>
                    <a:pt x="1909114" y="164338"/>
                  </a:lnTo>
                  <a:lnTo>
                    <a:pt x="2017572" y="164338"/>
                  </a:lnTo>
                  <a:lnTo>
                    <a:pt x="2017572" y="146177"/>
                  </a:lnTo>
                  <a:lnTo>
                    <a:pt x="2017572" y="120269"/>
                  </a:lnTo>
                  <a:lnTo>
                    <a:pt x="2017572" y="102108"/>
                  </a:lnTo>
                  <a:close/>
                </a:path>
                <a:path w="2018030" h="168275">
                  <a:moveTo>
                    <a:pt x="2017572" y="0"/>
                  </a:moveTo>
                  <a:lnTo>
                    <a:pt x="1996109" y="0"/>
                  </a:lnTo>
                  <a:lnTo>
                    <a:pt x="1996109" y="36703"/>
                  </a:lnTo>
                  <a:lnTo>
                    <a:pt x="1964486" y="36703"/>
                  </a:lnTo>
                  <a:lnTo>
                    <a:pt x="1964486" y="54483"/>
                  </a:lnTo>
                  <a:lnTo>
                    <a:pt x="1996109" y="54483"/>
                  </a:lnTo>
                  <a:lnTo>
                    <a:pt x="1996109" y="94996"/>
                  </a:lnTo>
                  <a:lnTo>
                    <a:pt x="2017572" y="94996"/>
                  </a:lnTo>
                  <a:lnTo>
                    <a:pt x="2017572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203448" y="1397508"/>
              <a:ext cx="144779" cy="167893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769327" y="1394459"/>
              <a:ext cx="3589654" cy="705485"/>
            </a:xfrm>
            <a:custGeom>
              <a:avLst/>
              <a:gdLst/>
              <a:ahLst/>
              <a:cxnLst/>
              <a:rect l="l" t="t" r="r" b="b"/>
              <a:pathLst>
                <a:path w="3589654" h="705485">
                  <a:moveTo>
                    <a:pt x="1380998" y="365226"/>
                  </a:moveTo>
                  <a:lnTo>
                    <a:pt x="0" y="365226"/>
                  </a:lnTo>
                  <a:lnTo>
                    <a:pt x="0" y="705485"/>
                  </a:lnTo>
                  <a:lnTo>
                    <a:pt x="1380998" y="705485"/>
                  </a:lnTo>
                  <a:lnTo>
                    <a:pt x="1380998" y="365226"/>
                  </a:lnTo>
                  <a:close/>
                </a:path>
                <a:path w="3589654" h="705485">
                  <a:moveTo>
                    <a:pt x="2727109" y="13208"/>
                  </a:moveTo>
                  <a:lnTo>
                    <a:pt x="2687993" y="13208"/>
                  </a:lnTo>
                  <a:lnTo>
                    <a:pt x="2687993" y="0"/>
                  </a:lnTo>
                  <a:lnTo>
                    <a:pt x="2666276" y="0"/>
                  </a:lnTo>
                  <a:lnTo>
                    <a:pt x="2666276" y="13208"/>
                  </a:lnTo>
                  <a:lnTo>
                    <a:pt x="2627668" y="13208"/>
                  </a:lnTo>
                  <a:lnTo>
                    <a:pt x="2627668" y="28702"/>
                  </a:lnTo>
                  <a:lnTo>
                    <a:pt x="2727109" y="28702"/>
                  </a:lnTo>
                  <a:lnTo>
                    <a:pt x="2727109" y="13208"/>
                  </a:lnTo>
                  <a:close/>
                </a:path>
                <a:path w="3589654" h="705485">
                  <a:moveTo>
                    <a:pt x="2732316" y="96520"/>
                  </a:moveTo>
                  <a:lnTo>
                    <a:pt x="2731046" y="81915"/>
                  </a:lnTo>
                  <a:lnTo>
                    <a:pt x="2730919" y="80391"/>
                  </a:lnTo>
                  <a:lnTo>
                    <a:pt x="2720886" y="80924"/>
                  </a:lnTo>
                  <a:lnTo>
                    <a:pt x="2710408" y="81343"/>
                  </a:lnTo>
                  <a:lnTo>
                    <a:pt x="2687993" y="81915"/>
                  </a:lnTo>
                  <a:lnTo>
                    <a:pt x="2687993" y="75184"/>
                  </a:lnTo>
                  <a:lnTo>
                    <a:pt x="2695511" y="74193"/>
                  </a:lnTo>
                  <a:lnTo>
                    <a:pt x="2702102" y="72694"/>
                  </a:lnTo>
                  <a:lnTo>
                    <a:pt x="2707754" y="70713"/>
                  </a:lnTo>
                  <a:lnTo>
                    <a:pt x="2712504" y="68199"/>
                  </a:lnTo>
                  <a:lnTo>
                    <a:pt x="2718346" y="64643"/>
                  </a:lnTo>
                  <a:lnTo>
                    <a:pt x="2720708" y="60833"/>
                  </a:lnTo>
                  <a:lnTo>
                    <a:pt x="2721267" y="59944"/>
                  </a:lnTo>
                  <a:lnTo>
                    <a:pt x="2721267" y="54229"/>
                  </a:lnTo>
                  <a:lnTo>
                    <a:pt x="2719298" y="47371"/>
                  </a:lnTo>
                  <a:lnTo>
                    <a:pt x="2718498" y="44589"/>
                  </a:lnTo>
                  <a:lnTo>
                    <a:pt x="2710230" y="37719"/>
                  </a:lnTo>
                  <a:lnTo>
                    <a:pt x="2699423" y="34518"/>
                  </a:lnTo>
                  <a:lnTo>
                    <a:pt x="2699423" y="51689"/>
                  </a:lnTo>
                  <a:lnTo>
                    <a:pt x="2699296" y="56642"/>
                  </a:lnTo>
                  <a:lnTo>
                    <a:pt x="2697772" y="58293"/>
                  </a:lnTo>
                  <a:lnTo>
                    <a:pt x="2691168" y="60325"/>
                  </a:lnTo>
                  <a:lnTo>
                    <a:pt x="2685326" y="60833"/>
                  </a:lnTo>
                  <a:lnTo>
                    <a:pt x="2668562" y="60833"/>
                  </a:lnTo>
                  <a:lnTo>
                    <a:pt x="2662720" y="60325"/>
                  </a:lnTo>
                  <a:lnTo>
                    <a:pt x="2659545" y="59309"/>
                  </a:lnTo>
                  <a:lnTo>
                    <a:pt x="2656243" y="58293"/>
                  </a:lnTo>
                  <a:lnTo>
                    <a:pt x="2654719" y="56642"/>
                  </a:lnTo>
                  <a:lnTo>
                    <a:pt x="2654719" y="51943"/>
                  </a:lnTo>
                  <a:lnTo>
                    <a:pt x="2656243" y="50165"/>
                  </a:lnTo>
                  <a:lnTo>
                    <a:pt x="2659164" y="49022"/>
                  </a:lnTo>
                  <a:lnTo>
                    <a:pt x="2662212" y="48006"/>
                  </a:lnTo>
                  <a:lnTo>
                    <a:pt x="2668181" y="47371"/>
                  </a:lnTo>
                  <a:lnTo>
                    <a:pt x="2685326" y="47371"/>
                  </a:lnTo>
                  <a:lnTo>
                    <a:pt x="2691041" y="47879"/>
                  </a:lnTo>
                  <a:lnTo>
                    <a:pt x="2694343" y="48895"/>
                  </a:lnTo>
                  <a:lnTo>
                    <a:pt x="2697772" y="49911"/>
                  </a:lnTo>
                  <a:lnTo>
                    <a:pt x="2699423" y="51689"/>
                  </a:lnTo>
                  <a:lnTo>
                    <a:pt x="2699423" y="34518"/>
                  </a:lnTo>
                  <a:lnTo>
                    <a:pt x="2696451" y="33629"/>
                  </a:lnTo>
                  <a:lnTo>
                    <a:pt x="2677198" y="32258"/>
                  </a:lnTo>
                  <a:lnTo>
                    <a:pt x="2667685" y="32626"/>
                  </a:lnTo>
                  <a:lnTo>
                    <a:pt x="2633129" y="47117"/>
                  </a:lnTo>
                  <a:lnTo>
                    <a:pt x="2633129" y="54229"/>
                  </a:lnTo>
                  <a:lnTo>
                    <a:pt x="2635173" y="62331"/>
                  </a:lnTo>
                  <a:lnTo>
                    <a:pt x="2641346" y="68541"/>
                  </a:lnTo>
                  <a:lnTo>
                    <a:pt x="2651658" y="72859"/>
                  </a:lnTo>
                  <a:lnTo>
                    <a:pt x="2666149" y="75311"/>
                  </a:lnTo>
                  <a:lnTo>
                    <a:pt x="2666149" y="82423"/>
                  </a:lnTo>
                  <a:lnTo>
                    <a:pt x="2642336" y="82931"/>
                  </a:lnTo>
                  <a:lnTo>
                    <a:pt x="2620810" y="83058"/>
                  </a:lnTo>
                  <a:lnTo>
                    <a:pt x="2623223" y="99822"/>
                  </a:lnTo>
                  <a:lnTo>
                    <a:pt x="2650248" y="99618"/>
                  </a:lnTo>
                  <a:lnTo>
                    <a:pt x="2677426" y="98983"/>
                  </a:lnTo>
                  <a:lnTo>
                    <a:pt x="2704782" y="97955"/>
                  </a:lnTo>
                  <a:lnTo>
                    <a:pt x="2732316" y="96520"/>
                  </a:lnTo>
                  <a:close/>
                </a:path>
                <a:path w="3589654" h="705485">
                  <a:moveTo>
                    <a:pt x="2765082" y="153543"/>
                  </a:moveTo>
                  <a:lnTo>
                    <a:pt x="2675039" y="153543"/>
                  </a:lnTo>
                  <a:lnTo>
                    <a:pt x="2675039" y="145288"/>
                  </a:lnTo>
                  <a:lnTo>
                    <a:pt x="2761018" y="145288"/>
                  </a:lnTo>
                  <a:lnTo>
                    <a:pt x="2761018" y="106553"/>
                  </a:lnTo>
                  <a:lnTo>
                    <a:pt x="2653322" y="106553"/>
                  </a:lnTo>
                  <a:lnTo>
                    <a:pt x="2653322" y="123190"/>
                  </a:lnTo>
                  <a:lnTo>
                    <a:pt x="2739428" y="123190"/>
                  </a:lnTo>
                  <a:lnTo>
                    <a:pt x="2739428" y="130302"/>
                  </a:lnTo>
                  <a:lnTo>
                    <a:pt x="2653322" y="130302"/>
                  </a:lnTo>
                  <a:lnTo>
                    <a:pt x="2653322" y="170053"/>
                  </a:lnTo>
                  <a:lnTo>
                    <a:pt x="2765082" y="170053"/>
                  </a:lnTo>
                  <a:lnTo>
                    <a:pt x="2765082" y="153543"/>
                  </a:lnTo>
                  <a:close/>
                </a:path>
                <a:path w="3589654" h="705485">
                  <a:moveTo>
                    <a:pt x="2785656" y="49784"/>
                  </a:moveTo>
                  <a:lnTo>
                    <a:pt x="2761018" y="49784"/>
                  </a:lnTo>
                  <a:lnTo>
                    <a:pt x="2761018" y="3048"/>
                  </a:lnTo>
                  <a:lnTo>
                    <a:pt x="2739047" y="3048"/>
                  </a:lnTo>
                  <a:lnTo>
                    <a:pt x="2739047" y="99949"/>
                  </a:lnTo>
                  <a:lnTo>
                    <a:pt x="2761018" y="99949"/>
                  </a:lnTo>
                  <a:lnTo>
                    <a:pt x="2761018" y="68072"/>
                  </a:lnTo>
                  <a:lnTo>
                    <a:pt x="2785656" y="68072"/>
                  </a:lnTo>
                  <a:lnTo>
                    <a:pt x="2785656" y="49784"/>
                  </a:lnTo>
                  <a:close/>
                </a:path>
                <a:path w="3589654" h="705485">
                  <a:moveTo>
                    <a:pt x="2917482" y="138430"/>
                  </a:moveTo>
                  <a:lnTo>
                    <a:pt x="2895257" y="111328"/>
                  </a:lnTo>
                  <a:lnTo>
                    <a:pt x="2895257" y="138430"/>
                  </a:lnTo>
                  <a:lnTo>
                    <a:pt x="2895257" y="142875"/>
                  </a:lnTo>
                  <a:lnTo>
                    <a:pt x="2860459" y="153035"/>
                  </a:lnTo>
                  <a:lnTo>
                    <a:pt x="2852407" y="152806"/>
                  </a:lnTo>
                  <a:lnTo>
                    <a:pt x="2825788" y="142875"/>
                  </a:lnTo>
                  <a:lnTo>
                    <a:pt x="2825788" y="138430"/>
                  </a:lnTo>
                  <a:lnTo>
                    <a:pt x="2827947" y="132270"/>
                  </a:lnTo>
                  <a:lnTo>
                    <a:pt x="2834449" y="127863"/>
                  </a:lnTo>
                  <a:lnTo>
                    <a:pt x="2845282" y="125222"/>
                  </a:lnTo>
                  <a:lnTo>
                    <a:pt x="2860459" y="124333"/>
                  </a:lnTo>
                  <a:lnTo>
                    <a:pt x="2875635" y="125222"/>
                  </a:lnTo>
                  <a:lnTo>
                    <a:pt x="2886519" y="127863"/>
                  </a:lnTo>
                  <a:lnTo>
                    <a:pt x="2893060" y="132270"/>
                  </a:lnTo>
                  <a:lnTo>
                    <a:pt x="2895257" y="138430"/>
                  </a:lnTo>
                  <a:lnTo>
                    <a:pt x="2895257" y="111328"/>
                  </a:lnTo>
                  <a:lnTo>
                    <a:pt x="2894711" y="111074"/>
                  </a:lnTo>
                  <a:lnTo>
                    <a:pt x="2884894" y="108419"/>
                  </a:lnTo>
                  <a:lnTo>
                    <a:pt x="2873425" y="106832"/>
                  </a:lnTo>
                  <a:lnTo>
                    <a:pt x="2860459" y="106299"/>
                  </a:lnTo>
                  <a:lnTo>
                    <a:pt x="2847505" y="106832"/>
                  </a:lnTo>
                  <a:lnTo>
                    <a:pt x="2807144" y="124891"/>
                  </a:lnTo>
                  <a:lnTo>
                    <a:pt x="2803436" y="138430"/>
                  </a:lnTo>
                  <a:lnTo>
                    <a:pt x="2804350" y="145796"/>
                  </a:lnTo>
                  <a:lnTo>
                    <a:pt x="2836164" y="168833"/>
                  </a:lnTo>
                  <a:lnTo>
                    <a:pt x="2860459" y="170942"/>
                  </a:lnTo>
                  <a:lnTo>
                    <a:pt x="2873451" y="170421"/>
                  </a:lnTo>
                  <a:lnTo>
                    <a:pt x="2913113" y="153035"/>
                  </a:lnTo>
                  <a:lnTo>
                    <a:pt x="2913773" y="152247"/>
                  </a:lnTo>
                  <a:lnTo>
                    <a:pt x="2916555" y="145796"/>
                  </a:lnTo>
                  <a:lnTo>
                    <a:pt x="2917482" y="138430"/>
                  </a:lnTo>
                  <a:close/>
                </a:path>
                <a:path w="3589654" h="705485">
                  <a:moveTo>
                    <a:pt x="2938437" y="82169"/>
                  </a:moveTo>
                  <a:lnTo>
                    <a:pt x="2899194" y="82169"/>
                  </a:lnTo>
                  <a:lnTo>
                    <a:pt x="2899194" y="68834"/>
                  </a:lnTo>
                  <a:lnTo>
                    <a:pt x="2899194" y="68580"/>
                  </a:lnTo>
                  <a:lnTo>
                    <a:pt x="2899194" y="62738"/>
                  </a:lnTo>
                  <a:lnTo>
                    <a:pt x="2907017" y="58026"/>
                  </a:lnTo>
                  <a:lnTo>
                    <a:pt x="2912186" y="52705"/>
                  </a:lnTo>
                  <a:lnTo>
                    <a:pt x="2912618" y="52260"/>
                  </a:lnTo>
                  <a:lnTo>
                    <a:pt x="2915970" y="45453"/>
                  </a:lnTo>
                  <a:lnTo>
                    <a:pt x="2917101" y="37592"/>
                  </a:lnTo>
                  <a:lnTo>
                    <a:pt x="2916186" y="30480"/>
                  </a:lnTo>
                  <a:lnTo>
                    <a:pt x="2894876" y="10706"/>
                  </a:lnTo>
                  <a:lnTo>
                    <a:pt x="2894876" y="32893"/>
                  </a:lnTo>
                  <a:lnTo>
                    <a:pt x="2894876" y="37592"/>
                  </a:lnTo>
                  <a:lnTo>
                    <a:pt x="2892729" y="44196"/>
                  </a:lnTo>
                  <a:lnTo>
                    <a:pt x="2886278" y="48920"/>
                  </a:lnTo>
                  <a:lnTo>
                    <a:pt x="2877477" y="51257"/>
                  </a:lnTo>
                  <a:lnTo>
                    <a:pt x="2877477" y="68834"/>
                  </a:lnTo>
                  <a:lnTo>
                    <a:pt x="2877477" y="82169"/>
                  </a:lnTo>
                  <a:lnTo>
                    <a:pt x="2843314" y="82169"/>
                  </a:lnTo>
                  <a:lnTo>
                    <a:pt x="2843314" y="68580"/>
                  </a:lnTo>
                  <a:lnTo>
                    <a:pt x="2848521" y="69342"/>
                  </a:lnTo>
                  <a:lnTo>
                    <a:pt x="2854236" y="69723"/>
                  </a:lnTo>
                  <a:lnTo>
                    <a:pt x="2866555" y="69723"/>
                  </a:lnTo>
                  <a:lnTo>
                    <a:pt x="2872270" y="69342"/>
                  </a:lnTo>
                  <a:lnTo>
                    <a:pt x="2877477" y="68834"/>
                  </a:lnTo>
                  <a:lnTo>
                    <a:pt x="2877477" y="51257"/>
                  </a:lnTo>
                  <a:lnTo>
                    <a:pt x="2875534" y="51765"/>
                  </a:lnTo>
                  <a:lnTo>
                    <a:pt x="2860459" y="52705"/>
                  </a:lnTo>
                  <a:lnTo>
                    <a:pt x="2826042" y="42291"/>
                  </a:lnTo>
                  <a:lnTo>
                    <a:pt x="2826042" y="32893"/>
                  </a:lnTo>
                  <a:lnTo>
                    <a:pt x="2860459" y="22352"/>
                  </a:lnTo>
                  <a:lnTo>
                    <a:pt x="2868485" y="22618"/>
                  </a:lnTo>
                  <a:lnTo>
                    <a:pt x="2894876" y="32893"/>
                  </a:lnTo>
                  <a:lnTo>
                    <a:pt x="2894876" y="10706"/>
                  </a:lnTo>
                  <a:lnTo>
                    <a:pt x="2894292" y="10439"/>
                  </a:lnTo>
                  <a:lnTo>
                    <a:pt x="2884563" y="7810"/>
                  </a:lnTo>
                  <a:lnTo>
                    <a:pt x="2873286" y="6248"/>
                  </a:lnTo>
                  <a:lnTo>
                    <a:pt x="2860459" y="5715"/>
                  </a:lnTo>
                  <a:lnTo>
                    <a:pt x="2847619" y="6248"/>
                  </a:lnTo>
                  <a:lnTo>
                    <a:pt x="2807462" y="24180"/>
                  </a:lnTo>
                  <a:lnTo>
                    <a:pt x="2803817" y="37592"/>
                  </a:lnTo>
                  <a:lnTo>
                    <a:pt x="2804922" y="45389"/>
                  </a:lnTo>
                  <a:lnTo>
                    <a:pt x="2808274" y="52171"/>
                  </a:lnTo>
                  <a:lnTo>
                    <a:pt x="2813824" y="57962"/>
                  </a:lnTo>
                  <a:lnTo>
                    <a:pt x="2821597" y="62738"/>
                  </a:lnTo>
                  <a:lnTo>
                    <a:pt x="2821597" y="82169"/>
                  </a:lnTo>
                  <a:lnTo>
                    <a:pt x="2782608" y="82169"/>
                  </a:lnTo>
                  <a:lnTo>
                    <a:pt x="2782608" y="100457"/>
                  </a:lnTo>
                  <a:lnTo>
                    <a:pt x="2938437" y="100457"/>
                  </a:lnTo>
                  <a:lnTo>
                    <a:pt x="2938437" y="82169"/>
                  </a:lnTo>
                  <a:close/>
                </a:path>
                <a:path w="3589654" h="705485">
                  <a:moveTo>
                    <a:pt x="3127286" y="105156"/>
                  </a:moveTo>
                  <a:lnTo>
                    <a:pt x="3106077" y="105156"/>
                  </a:lnTo>
                  <a:lnTo>
                    <a:pt x="3106077" y="123317"/>
                  </a:lnTo>
                  <a:lnTo>
                    <a:pt x="3106077" y="149225"/>
                  </a:lnTo>
                  <a:lnTo>
                    <a:pt x="3040164" y="149225"/>
                  </a:lnTo>
                  <a:lnTo>
                    <a:pt x="3040164" y="123317"/>
                  </a:lnTo>
                  <a:lnTo>
                    <a:pt x="3106077" y="123317"/>
                  </a:lnTo>
                  <a:lnTo>
                    <a:pt x="3106077" y="105156"/>
                  </a:lnTo>
                  <a:lnTo>
                    <a:pt x="3018828" y="105156"/>
                  </a:lnTo>
                  <a:lnTo>
                    <a:pt x="3018828" y="167386"/>
                  </a:lnTo>
                  <a:lnTo>
                    <a:pt x="3127286" y="167386"/>
                  </a:lnTo>
                  <a:lnTo>
                    <a:pt x="3127286" y="149225"/>
                  </a:lnTo>
                  <a:lnTo>
                    <a:pt x="3127286" y="123317"/>
                  </a:lnTo>
                  <a:lnTo>
                    <a:pt x="3127286" y="105156"/>
                  </a:lnTo>
                  <a:close/>
                </a:path>
                <a:path w="3589654" h="705485">
                  <a:moveTo>
                    <a:pt x="3127286" y="3048"/>
                  </a:moveTo>
                  <a:lnTo>
                    <a:pt x="3105823" y="3048"/>
                  </a:lnTo>
                  <a:lnTo>
                    <a:pt x="3105823" y="39878"/>
                  </a:lnTo>
                  <a:lnTo>
                    <a:pt x="3073184" y="39878"/>
                  </a:lnTo>
                  <a:lnTo>
                    <a:pt x="3073184" y="30988"/>
                  </a:lnTo>
                  <a:lnTo>
                    <a:pt x="3073184" y="8509"/>
                  </a:lnTo>
                  <a:lnTo>
                    <a:pt x="3051594" y="8509"/>
                  </a:lnTo>
                  <a:lnTo>
                    <a:pt x="3051594" y="30988"/>
                  </a:lnTo>
                  <a:lnTo>
                    <a:pt x="3051594" y="49276"/>
                  </a:lnTo>
                  <a:lnTo>
                    <a:pt x="3051594" y="68072"/>
                  </a:lnTo>
                  <a:lnTo>
                    <a:pt x="3013875" y="68072"/>
                  </a:lnTo>
                  <a:lnTo>
                    <a:pt x="3013875" y="49276"/>
                  </a:lnTo>
                  <a:lnTo>
                    <a:pt x="3051594" y="49276"/>
                  </a:lnTo>
                  <a:lnTo>
                    <a:pt x="3051594" y="30988"/>
                  </a:lnTo>
                  <a:lnTo>
                    <a:pt x="3013875" y="30988"/>
                  </a:lnTo>
                  <a:lnTo>
                    <a:pt x="3013875" y="8509"/>
                  </a:lnTo>
                  <a:lnTo>
                    <a:pt x="2992412" y="8509"/>
                  </a:lnTo>
                  <a:lnTo>
                    <a:pt x="2992412" y="86233"/>
                  </a:lnTo>
                  <a:lnTo>
                    <a:pt x="3073184" y="86233"/>
                  </a:lnTo>
                  <a:lnTo>
                    <a:pt x="3073184" y="68072"/>
                  </a:lnTo>
                  <a:lnTo>
                    <a:pt x="3073184" y="58420"/>
                  </a:lnTo>
                  <a:lnTo>
                    <a:pt x="3105823" y="58420"/>
                  </a:lnTo>
                  <a:lnTo>
                    <a:pt x="3105823" y="98044"/>
                  </a:lnTo>
                  <a:lnTo>
                    <a:pt x="3127286" y="98044"/>
                  </a:lnTo>
                  <a:lnTo>
                    <a:pt x="3127286" y="58420"/>
                  </a:lnTo>
                  <a:lnTo>
                    <a:pt x="3127286" y="49276"/>
                  </a:lnTo>
                  <a:lnTo>
                    <a:pt x="3127286" y="39878"/>
                  </a:lnTo>
                  <a:lnTo>
                    <a:pt x="3127286" y="3048"/>
                  </a:lnTo>
                  <a:close/>
                </a:path>
                <a:path w="3589654" h="705485">
                  <a:moveTo>
                    <a:pt x="3242602" y="42418"/>
                  </a:moveTo>
                  <a:lnTo>
                    <a:pt x="3241814" y="34899"/>
                  </a:lnTo>
                  <a:lnTo>
                    <a:pt x="3239452" y="28117"/>
                  </a:lnTo>
                  <a:lnTo>
                    <a:pt x="3236772" y="24003"/>
                  </a:lnTo>
                  <a:lnTo>
                    <a:pt x="3235528" y="22085"/>
                  </a:lnTo>
                  <a:lnTo>
                    <a:pt x="3230029" y="16764"/>
                  </a:lnTo>
                  <a:lnTo>
                    <a:pt x="3223209" y="12357"/>
                  </a:lnTo>
                  <a:lnTo>
                    <a:pt x="3221520" y="11671"/>
                  </a:lnTo>
                  <a:lnTo>
                    <a:pt x="3221520" y="47752"/>
                  </a:lnTo>
                  <a:lnTo>
                    <a:pt x="3219234" y="52070"/>
                  </a:lnTo>
                  <a:lnTo>
                    <a:pt x="3214789" y="55499"/>
                  </a:lnTo>
                  <a:lnTo>
                    <a:pt x="3210344" y="58801"/>
                  </a:lnTo>
                  <a:lnTo>
                    <a:pt x="3204629" y="60579"/>
                  </a:lnTo>
                  <a:lnTo>
                    <a:pt x="3190913" y="60579"/>
                  </a:lnTo>
                  <a:lnTo>
                    <a:pt x="3185198" y="58801"/>
                  </a:lnTo>
                  <a:lnTo>
                    <a:pt x="3180499" y="55499"/>
                  </a:lnTo>
                  <a:lnTo>
                    <a:pt x="3175927" y="52070"/>
                  </a:lnTo>
                  <a:lnTo>
                    <a:pt x="3173514" y="47752"/>
                  </a:lnTo>
                  <a:lnTo>
                    <a:pt x="3173514" y="36703"/>
                  </a:lnTo>
                  <a:lnTo>
                    <a:pt x="3175800" y="32258"/>
                  </a:lnTo>
                  <a:lnTo>
                    <a:pt x="3184436" y="25654"/>
                  </a:lnTo>
                  <a:lnTo>
                    <a:pt x="3190278" y="24003"/>
                  </a:lnTo>
                  <a:lnTo>
                    <a:pt x="3204756" y="24003"/>
                  </a:lnTo>
                  <a:lnTo>
                    <a:pt x="3221520" y="47752"/>
                  </a:lnTo>
                  <a:lnTo>
                    <a:pt x="3221520" y="11671"/>
                  </a:lnTo>
                  <a:lnTo>
                    <a:pt x="3215525" y="9232"/>
                  </a:lnTo>
                  <a:lnTo>
                    <a:pt x="3206966" y="7353"/>
                  </a:lnTo>
                  <a:lnTo>
                    <a:pt x="3197517" y="6731"/>
                  </a:lnTo>
                  <a:lnTo>
                    <a:pt x="3188055" y="7353"/>
                  </a:lnTo>
                  <a:lnTo>
                    <a:pt x="3155886" y="28117"/>
                  </a:lnTo>
                  <a:lnTo>
                    <a:pt x="3152813" y="42418"/>
                  </a:lnTo>
                  <a:lnTo>
                    <a:pt x="3153575" y="49949"/>
                  </a:lnTo>
                  <a:lnTo>
                    <a:pt x="3188055" y="77241"/>
                  </a:lnTo>
                  <a:lnTo>
                    <a:pt x="3197517" y="77851"/>
                  </a:lnTo>
                  <a:lnTo>
                    <a:pt x="3206966" y="77241"/>
                  </a:lnTo>
                  <a:lnTo>
                    <a:pt x="3236785" y="60579"/>
                  </a:lnTo>
                  <a:lnTo>
                    <a:pt x="3239452" y="56502"/>
                  </a:lnTo>
                  <a:lnTo>
                    <a:pt x="3241814" y="49809"/>
                  </a:lnTo>
                  <a:lnTo>
                    <a:pt x="3242602" y="42418"/>
                  </a:lnTo>
                  <a:close/>
                </a:path>
                <a:path w="3589654" h="705485">
                  <a:moveTo>
                    <a:pt x="3256572" y="106934"/>
                  </a:moveTo>
                  <a:lnTo>
                    <a:pt x="3255175" y="88392"/>
                  </a:lnTo>
                  <a:lnTo>
                    <a:pt x="3229521" y="89560"/>
                  </a:lnTo>
                  <a:lnTo>
                    <a:pt x="3201759" y="90398"/>
                  </a:lnTo>
                  <a:lnTo>
                    <a:pt x="3171914" y="90893"/>
                  </a:lnTo>
                  <a:lnTo>
                    <a:pt x="3139986" y="91059"/>
                  </a:lnTo>
                  <a:lnTo>
                    <a:pt x="3142272" y="109855"/>
                  </a:lnTo>
                  <a:lnTo>
                    <a:pt x="3162185" y="109664"/>
                  </a:lnTo>
                  <a:lnTo>
                    <a:pt x="3187357" y="109093"/>
                  </a:lnTo>
                  <a:lnTo>
                    <a:pt x="3187357" y="166370"/>
                  </a:lnTo>
                  <a:lnTo>
                    <a:pt x="3209074" y="166370"/>
                  </a:lnTo>
                  <a:lnTo>
                    <a:pt x="3209074" y="109093"/>
                  </a:lnTo>
                  <a:lnTo>
                    <a:pt x="3209074" y="108458"/>
                  </a:lnTo>
                  <a:lnTo>
                    <a:pt x="3256572" y="106934"/>
                  </a:lnTo>
                  <a:close/>
                </a:path>
                <a:path w="3589654" h="705485">
                  <a:moveTo>
                    <a:pt x="3285782" y="3048"/>
                  </a:moveTo>
                  <a:lnTo>
                    <a:pt x="3264065" y="3048"/>
                  </a:lnTo>
                  <a:lnTo>
                    <a:pt x="3264065" y="170942"/>
                  </a:lnTo>
                  <a:lnTo>
                    <a:pt x="3285782" y="170942"/>
                  </a:lnTo>
                  <a:lnTo>
                    <a:pt x="3285782" y="3048"/>
                  </a:lnTo>
                  <a:close/>
                </a:path>
                <a:path w="3589654" h="705485">
                  <a:moveTo>
                    <a:pt x="3589312" y="365226"/>
                  </a:moveTo>
                  <a:lnTo>
                    <a:pt x="1381036" y="365226"/>
                  </a:lnTo>
                  <a:lnTo>
                    <a:pt x="1381036" y="705485"/>
                  </a:lnTo>
                  <a:lnTo>
                    <a:pt x="3589312" y="705485"/>
                  </a:lnTo>
                  <a:lnTo>
                    <a:pt x="3589312" y="365226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769327" y="2099919"/>
              <a:ext cx="1381125" cy="333375"/>
            </a:xfrm>
            <a:custGeom>
              <a:avLst/>
              <a:gdLst/>
              <a:ahLst/>
              <a:cxnLst/>
              <a:rect l="l" t="t" r="r" b="b"/>
              <a:pathLst>
                <a:path w="1381125" h="333375">
                  <a:moveTo>
                    <a:pt x="1380998" y="0"/>
                  </a:moveTo>
                  <a:lnTo>
                    <a:pt x="0" y="0"/>
                  </a:lnTo>
                  <a:lnTo>
                    <a:pt x="0" y="333019"/>
                  </a:lnTo>
                  <a:lnTo>
                    <a:pt x="1380998" y="333019"/>
                  </a:lnTo>
                  <a:lnTo>
                    <a:pt x="138099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2150364" y="2099919"/>
              <a:ext cx="2208530" cy="333375"/>
            </a:xfrm>
            <a:custGeom>
              <a:avLst/>
              <a:gdLst/>
              <a:ahLst/>
              <a:cxnLst/>
              <a:rect l="l" t="t" r="r" b="b"/>
              <a:pathLst>
                <a:path w="2208529" h="333375">
                  <a:moveTo>
                    <a:pt x="2208276" y="0"/>
                  </a:moveTo>
                  <a:lnTo>
                    <a:pt x="0" y="0"/>
                  </a:lnTo>
                  <a:lnTo>
                    <a:pt x="0" y="333019"/>
                  </a:lnTo>
                  <a:lnTo>
                    <a:pt x="2208276" y="333019"/>
                  </a:lnTo>
                  <a:lnTo>
                    <a:pt x="22082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769327" y="2432989"/>
              <a:ext cx="1381125" cy="328295"/>
            </a:xfrm>
            <a:custGeom>
              <a:avLst/>
              <a:gdLst/>
              <a:ahLst/>
              <a:cxnLst/>
              <a:rect l="l" t="t" r="r" b="b"/>
              <a:pathLst>
                <a:path w="1381125" h="328294">
                  <a:moveTo>
                    <a:pt x="1380998" y="0"/>
                  </a:moveTo>
                  <a:lnTo>
                    <a:pt x="0" y="0"/>
                  </a:lnTo>
                  <a:lnTo>
                    <a:pt x="0" y="328117"/>
                  </a:lnTo>
                  <a:lnTo>
                    <a:pt x="1380998" y="328117"/>
                  </a:lnTo>
                  <a:lnTo>
                    <a:pt x="138099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2150364" y="2432989"/>
              <a:ext cx="2208530" cy="328295"/>
            </a:xfrm>
            <a:custGeom>
              <a:avLst/>
              <a:gdLst/>
              <a:ahLst/>
              <a:cxnLst/>
              <a:rect l="l" t="t" r="r" b="b"/>
              <a:pathLst>
                <a:path w="2208529" h="328294">
                  <a:moveTo>
                    <a:pt x="2208276" y="0"/>
                  </a:moveTo>
                  <a:lnTo>
                    <a:pt x="0" y="0"/>
                  </a:lnTo>
                  <a:lnTo>
                    <a:pt x="0" y="328117"/>
                  </a:lnTo>
                  <a:lnTo>
                    <a:pt x="2208276" y="328117"/>
                  </a:lnTo>
                  <a:lnTo>
                    <a:pt x="22082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769327" y="2761030"/>
              <a:ext cx="1381125" cy="328295"/>
            </a:xfrm>
            <a:custGeom>
              <a:avLst/>
              <a:gdLst/>
              <a:ahLst/>
              <a:cxnLst/>
              <a:rect l="l" t="t" r="r" b="b"/>
              <a:pathLst>
                <a:path w="1381125" h="328294">
                  <a:moveTo>
                    <a:pt x="1380998" y="0"/>
                  </a:moveTo>
                  <a:lnTo>
                    <a:pt x="0" y="0"/>
                  </a:lnTo>
                  <a:lnTo>
                    <a:pt x="0" y="328117"/>
                  </a:lnTo>
                  <a:lnTo>
                    <a:pt x="1380998" y="328117"/>
                  </a:lnTo>
                  <a:lnTo>
                    <a:pt x="138099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2150364" y="2761030"/>
              <a:ext cx="2208530" cy="328295"/>
            </a:xfrm>
            <a:custGeom>
              <a:avLst/>
              <a:gdLst/>
              <a:ahLst/>
              <a:cxnLst/>
              <a:rect l="l" t="t" r="r" b="b"/>
              <a:pathLst>
                <a:path w="2208529" h="328294">
                  <a:moveTo>
                    <a:pt x="2208276" y="0"/>
                  </a:moveTo>
                  <a:lnTo>
                    <a:pt x="0" y="0"/>
                  </a:lnTo>
                  <a:lnTo>
                    <a:pt x="0" y="328117"/>
                  </a:lnTo>
                  <a:lnTo>
                    <a:pt x="2208276" y="328117"/>
                  </a:lnTo>
                  <a:lnTo>
                    <a:pt x="22082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769327" y="3089198"/>
              <a:ext cx="1381125" cy="328295"/>
            </a:xfrm>
            <a:custGeom>
              <a:avLst/>
              <a:gdLst/>
              <a:ahLst/>
              <a:cxnLst/>
              <a:rect l="l" t="t" r="r" b="b"/>
              <a:pathLst>
                <a:path w="1381125" h="328295">
                  <a:moveTo>
                    <a:pt x="1380998" y="0"/>
                  </a:moveTo>
                  <a:lnTo>
                    <a:pt x="0" y="0"/>
                  </a:lnTo>
                  <a:lnTo>
                    <a:pt x="0" y="328117"/>
                  </a:lnTo>
                  <a:lnTo>
                    <a:pt x="1380998" y="328117"/>
                  </a:lnTo>
                  <a:lnTo>
                    <a:pt x="138099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2150364" y="3089198"/>
              <a:ext cx="2208530" cy="328295"/>
            </a:xfrm>
            <a:custGeom>
              <a:avLst/>
              <a:gdLst/>
              <a:ahLst/>
              <a:cxnLst/>
              <a:rect l="l" t="t" r="r" b="b"/>
              <a:pathLst>
                <a:path w="2208529" h="328295">
                  <a:moveTo>
                    <a:pt x="2208276" y="0"/>
                  </a:moveTo>
                  <a:lnTo>
                    <a:pt x="0" y="0"/>
                  </a:lnTo>
                  <a:lnTo>
                    <a:pt x="0" y="328117"/>
                  </a:lnTo>
                  <a:lnTo>
                    <a:pt x="2208276" y="328117"/>
                  </a:lnTo>
                  <a:lnTo>
                    <a:pt x="22082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769327" y="3417239"/>
              <a:ext cx="1381125" cy="328295"/>
            </a:xfrm>
            <a:custGeom>
              <a:avLst/>
              <a:gdLst/>
              <a:ahLst/>
              <a:cxnLst/>
              <a:rect l="l" t="t" r="r" b="b"/>
              <a:pathLst>
                <a:path w="1381125" h="328295">
                  <a:moveTo>
                    <a:pt x="1380998" y="0"/>
                  </a:moveTo>
                  <a:lnTo>
                    <a:pt x="0" y="0"/>
                  </a:lnTo>
                  <a:lnTo>
                    <a:pt x="0" y="328117"/>
                  </a:lnTo>
                  <a:lnTo>
                    <a:pt x="1380998" y="328117"/>
                  </a:lnTo>
                  <a:lnTo>
                    <a:pt x="138099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2150364" y="3417239"/>
              <a:ext cx="2208530" cy="328295"/>
            </a:xfrm>
            <a:custGeom>
              <a:avLst/>
              <a:gdLst/>
              <a:ahLst/>
              <a:cxnLst/>
              <a:rect l="l" t="t" r="r" b="b"/>
              <a:pathLst>
                <a:path w="2208529" h="328295">
                  <a:moveTo>
                    <a:pt x="2208276" y="0"/>
                  </a:moveTo>
                  <a:lnTo>
                    <a:pt x="0" y="0"/>
                  </a:lnTo>
                  <a:lnTo>
                    <a:pt x="0" y="328117"/>
                  </a:lnTo>
                  <a:lnTo>
                    <a:pt x="2208276" y="328117"/>
                  </a:lnTo>
                  <a:lnTo>
                    <a:pt x="22082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769327" y="3745407"/>
              <a:ext cx="1381125" cy="328295"/>
            </a:xfrm>
            <a:custGeom>
              <a:avLst/>
              <a:gdLst/>
              <a:ahLst/>
              <a:cxnLst/>
              <a:rect l="l" t="t" r="r" b="b"/>
              <a:pathLst>
                <a:path w="1381125" h="328295">
                  <a:moveTo>
                    <a:pt x="1380998" y="0"/>
                  </a:moveTo>
                  <a:lnTo>
                    <a:pt x="0" y="0"/>
                  </a:lnTo>
                  <a:lnTo>
                    <a:pt x="0" y="328117"/>
                  </a:lnTo>
                  <a:lnTo>
                    <a:pt x="1380998" y="328117"/>
                  </a:lnTo>
                  <a:lnTo>
                    <a:pt x="138099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2150364" y="3745407"/>
              <a:ext cx="2208530" cy="328295"/>
            </a:xfrm>
            <a:custGeom>
              <a:avLst/>
              <a:gdLst/>
              <a:ahLst/>
              <a:cxnLst/>
              <a:rect l="l" t="t" r="r" b="b"/>
              <a:pathLst>
                <a:path w="2208529" h="328295">
                  <a:moveTo>
                    <a:pt x="2208276" y="0"/>
                  </a:moveTo>
                  <a:lnTo>
                    <a:pt x="0" y="0"/>
                  </a:lnTo>
                  <a:lnTo>
                    <a:pt x="0" y="328117"/>
                  </a:lnTo>
                  <a:lnTo>
                    <a:pt x="2208276" y="328117"/>
                  </a:lnTo>
                  <a:lnTo>
                    <a:pt x="22082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769327" y="4073575"/>
              <a:ext cx="1381125" cy="328295"/>
            </a:xfrm>
            <a:custGeom>
              <a:avLst/>
              <a:gdLst/>
              <a:ahLst/>
              <a:cxnLst/>
              <a:rect l="l" t="t" r="r" b="b"/>
              <a:pathLst>
                <a:path w="1381125" h="328295">
                  <a:moveTo>
                    <a:pt x="1380998" y="0"/>
                  </a:moveTo>
                  <a:lnTo>
                    <a:pt x="0" y="0"/>
                  </a:lnTo>
                  <a:lnTo>
                    <a:pt x="0" y="328117"/>
                  </a:lnTo>
                  <a:lnTo>
                    <a:pt x="1380998" y="328117"/>
                  </a:lnTo>
                  <a:lnTo>
                    <a:pt x="138099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2150364" y="4073575"/>
              <a:ext cx="2208530" cy="328295"/>
            </a:xfrm>
            <a:custGeom>
              <a:avLst/>
              <a:gdLst/>
              <a:ahLst/>
              <a:cxnLst/>
              <a:rect l="l" t="t" r="r" b="b"/>
              <a:pathLst>
                <a:path w="2208529" h="328295">
                  <a:moveTo>
                    <a:pt x="2208276" y="0"/>
                  </a:moveTo>
                  <a:lnTo>
                    <a:pt x="0" y="0"/>
                  </a:lnTo>
                  <a:lnTo>
                    <a:pt x="0" y="328117"/>
                  </a:lnTo>
                  <a:lnTo>
                    <a:pt x="2208276" y="328117"/>
                  </a:lnTo>
                  <a:lnTo>
                    <a:pt x="22082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769327" y="4401616"/>
              <a:ext cx="1381125" cy="328295"/>
            </a:xfrm>
            <a:custGeom>
              <a:avLst/>
              <a:gdLst/>
              <a:ahLst/>
              <a:cxnLst/>
              <a:rect l="l" t="t" r="r" b="b"/>
              <a:pathLst>
                <a:path w="1381125" h="328295">
                  <a:moveTo>
                    <a:pt x="1380998" y="0"/>
                  </a:moveTo>
                  <a:lnTo>
                    <a:pt x="0" y="0"/>
                  </a:lnTo>
                  <a:lnTo>
                    <a:pt x="0" y="328117"/>
                  </a:lnTo>
                  <a:lnTo>
                    <a:pt x="1380998" y="328117"/>
                  </a:lnTo>
                  <a:lnTo>
                    <a:pt x="138099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2150364" y="4401616"/>
              <a:ext cx="2208530" cy="328295"/>
            </a:xfrm>
            <a:custGeom>
              <a:avLst/>
              <a:gdLst/>
              <a:ahLst/>
              <a:cxnLst/>
              <a:rect l="l" t="t" r="r" b="b"/>
              <a:pathLst>
                <a:path w="2208529" h="328295">
                  <a:moveTo>
                    <a:pt x="2208276" y="0"/>
                  </a:moveTo>
                  <a:lnTo>
                    <a:pt x="0" y="0"/>
                  </a:lnTo>
                  <a:lnTo>
                    <a:pt x="0" y="328117"/>
                  </a:lnTo>
                  <a:lnTo>
                    <a:pt x="2208276" y="328117"/>
                  </a:lnTo>
                  <a:lnTo>
                    <a:pt x="22082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769327" y="4729784"/>
              <a:ext cx="1381125" cy="328295"/>
            </a:xfrm>
            <a:custGeom>
              <a:avLst/>
              <a:gdLst/>
              <a:ahLst/>
              <a:cxnLst/>
              <a:rect l="l" t="t" r="r" b="b"/>
              <a:pathLst>
                <a:path w="1381125" h="328295">
                  <a:moveTo>
                    <a:pt x="1380998" y="0"/>
                  </a:moveTo>
                  <a:lnTo>
                    <a:pt x="0" y="0"/>
                  </a:lnTo>
                  <a:lnTo>
                    <a:pt x="0" y="328117"/>
                  </a:lnTo>
                  <a:lnTo>
                    <a:pt x="1380998" y="328117"/>
                  </a:lnTo>
                  <a:lnTo>
                    <a:pt x="138099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2150364" y="4729784"/>
              <a:ext cx="2208530" cy="328295"/>
            </a:xfrm>
            <a:custGeom>
              <a:avLst/>
              <a:gdLst/>
              <a:ahLst/>
              <a:cxnLst/>
              <a:rect l="l" t="t" r="r" b="b"/>
              <a:pathLst>
                <a:path w="2208529" h="328295">
                  <a:moveTo>
                    <a:pt x="2208276" y="0"/>
                  </a:moveTo>
                  <a:lnTo>
                    <a:pt x="0" y="0"/>
                  </a:lnTo>
                  <a:lnTo>
                    <a:pt x="0" y="328117"/>
                  </a:lnTo>
                  <a:lnTo>
                    <a:pt x="2208276" y="328117"/>
                  </a:lnTo>
                  <a:lnTo>
                    <a:pt x="22082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769327" y="5057825"/>
              <a:ext cx="1381125" cy="328295"/>
            </a:xfrm>
            <a:custGeom>
              <a:avLst/>
              <a:gdLst/>
              <a:ahLst/>
              <a:cxnLst/>
              <a:rect l="l" t="t" r="r" b="b"/>
              <a:pathLst>
                <a:path w="1381125" h="328295">
                  <a:moveTo>
                    <a:pt x="1380998" y="0"/>
                  </a:moveTo>
                  <a:lnTo>
                    <a:pt x="0" y="0"/>
                  </a:lnTo>
                  <a:lnTo>
                    <a:pt x="0" y="328117"/>
                  </a:lnTo>
                  <a:lnTo>
                    <a:pt x="1380998" y="328117"/>
                  </a:lnTo>
                  <a:lnTo>
                    <a:pt x="138099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2150364" y="5057825"/>
              <a:ext cx="2208530" cy="328295"/>
            </a:xfrm>
            <a:custGeom>
              <a:avLst/>
              <a:gdLst/>
              <a:ahLst/>
              <a:cxnLst/>
              <a:rect l="l" t="t" r="r" b="b"/>
              <a:pathLst>
                <a:path w="2208529" h="328295">
                  <a:moveTo>
                    <a:pt x="2208276" y="0"/>
                  </a:moveTo>
                  <a:lnTo>
                    <a:pt x="0" y="0"/>
                  </a:lnTo>
                  <a:lnTo>
                    <a:pt x="0" y="328117"/>
                  </a:lnTo>
                  <a:lnTo>
                    <a:pt x="2208276" y="328117"/>
                  </a:lnTo>
                  <a:lnTo>
                    <a:pt x="22082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769327" y="5385968"/>
              <a:ext cx="1381125" cy="328295"/>
            </a:xfrm>
            <a:custGeom>
              <a:avLst/>
              <a:gdLst/>
              <a:ahLst/>
              <a:cxnLst/>
              <a:rect l="l" t="t" r="r" b="b"/>
              <a:pathLst>
                <a:path w="1381125" h="328295">
                  <a:moveTo>
                    <a:pt x="1380998" y="0"/>
                  </a:moveTo>
                  <a:lnTo>
                    <a:pt x="0" y="0"/>
                  </a:lnTo>
                  <a:lnTo>
                    <a:pt x="0" y="328117"/>
                  </a:lnTo>
                  <a:lnTo>
                    <a:pt x="1380998" y="328117"/>
                  </a:lnTo>
                  <a:lnTo>
                    <a:pt x="138099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2150364" y="5385968"/>
              <a:ext cx="2208530" cy="328295"/>
            </a:xfrm>
            <a:custGeom>
              <a:avLst/>
              <a:gdLst/>
              <a:ahLst/>
              <a:cxnLst/>
              <a:rect l="l" t="t" r="r" b="b"/>
              <a:pathLst>
                <a:path w="2208529" h="328295">
                  <a:moveTo>
                    <a:pt x="2208276" y="0"/>
                  </a:moveTo>
                  <a:lnTo>
                    <a:pt x="0" y="0"/>
                  </a:lnTo>
                  <a:lnTo>
                    <a:pt x="0" y="328117"/>
                  </a:lnTo>
                  <a:lnTo>
                    <a:pt x="2208276" y="328117"/>
                  </a:lnTo>
                  <a:lnTo>
                    <a:pt x="22082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769327" y="5714085"/>
              <a:ext cx="1381125" cy="328295"/>
            </a:xfrm>
            <a:custGeom>
              <a:avLst/>
              <a:gdLst/>
              <a:ahLst/>
              <a:cxnLst/>
              <a:rect l="l" t="t" r="r" b="b"/>
              <a:pathLst>
                <a:path w="1381125" h="328295">
                  <a:moveTo>
                    <a:pt x="1380998" y="0"/>
                  </a:moveTo>
                  <a:lnTo>
                    <a:pt x="0" y="0"/>
                  </a:lnTo>
                  <a:lnTo>
                    <a:pt x="0" y="328117"/>
                  </a:lnTo>
                  <a:lnTo>
                    <a:pt x="1380998" y="328117"/>
                  </a:lnTo>
                  <a:lnTo>
                    <a:pt x="138099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2150364" y="5714085"/>
              <a:ext cx="2208530" cy="328295"/>
            </a:xfrm>
            <a:custGeom>
              <a:avLst/>
              <a:gdLst/>
              <a:ahLst/>
              <a:cxnLst/>
              <a:rect l="l" t="t" r="r" b="b"/>
              <a:pathLst>
                <a:path w="2208529" h="328295">
                  <a:moveTo>
                    <a:pt x="2208276" y="0"/>
                  </a:moveTo>
                  <a:lnTo>
                    <a:pt x="0" y="0"/>
                  </a:lnTo>
                  <a:lnTo>
                    <a:pt x="0" y="328117"/>
                  </a:lnTo>
                  <a:lnTo>
                    <a:pt x="2208276" y="328117"/>
                  </a:lnTo>
                  <a:lnTo>
                    <a:pt x="22082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769327" y="6042202"/>
              <a:ext cx="1381125" cy="328295"/>
            </a:xfrm>
            <a:custGeom>
              <a:avLst/>
              <a:gdLst/>
              <a:ahLst/>
              <a:cxnLst/>
              <a:rect l="l" t="t" r="r" b="b"/>
              <a:pathLst>
                <a:path w="1381125" h="328295">
                  <a:moveTo>
                    <a:pt x="1380998" y="0"/>
                  </a:moveTo>
                  <a:lnTo>
                    <a:pt x="0" y="0"/>
                  </a:lnTo>
                  <a:lnTo>
                    <a:pt x="0" y="328117"/>
                  </a:lnTo>
                  <a:lnTo>
                    <a:pt x="1380998" y="328117"/>
                  </a:lnTo>
                  <a:lnTo>
                    <a:pt x="138099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2150364" y="6042202"/>
              <a:ext cx="2208530" cy="328295"/>
            </a:xfrm>
            <a:custGeom>
              <a:avLst/>
              <a:gdLst/>
              <a:ahLst/>
              <a:cxnLst/>
              <a:rect l="l" t="t" r="r" b="b"/>
              <a:pathLst>
                <a:path w="2208529" h="328295">
                  <a:moveTo>
                    <a:pt x="2208276" y="0"/>
                  </a:moveTo>
                  <a:lnTo>
                    <a:pt x="0" y="0"/>
                  </a:lnTo>
                  <a:lnTo>
                    <a:pt x="0" y="328117"/>
                  </a:lnTo>
                  <a:lnTo>
                    <a:pt x="2208276" y="328117"/>
                  </a:lnTo>
                  <a:lnTo>
                    <a:pt x="22082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769327" y="1759711"/>
              <a:ext cx="3589654" cy="4613910"/>
            </a:xfrm>
            <a:custGeom>
              <a:avLst/>
              <a:gdLst/>
              <a:ahLst/>
              <a:cxnLst/>
              <a:rect l="l" t="t" r="r" b="b"/>
              <a:pathLst>
                <a:path w="3589654" h="4613910">
                  <a:moveTo>
                    <a:pt x="1381036" y="0"/>
                  </a:moveTo>
                  <a:lnTo>
                    <a:pt x="1381036" y="4613783"/>
                  </a:lnTo>
                </a:path>
                <a:path w="3589654" h="4613910">
                  <a:moveTo>
                    <a:pt x="0" y="340233"/>
                  </a:moveTo>
                  <a:lnTo>
                    <a:pt x="3589312" y="340233"/>
                  </a:lnTo>
                </a:path>
                <a:path w="3589654" h="4613910">
                  <a:moveTo>
                    <a:pt x="0" y="673226"/>
                  </a:moveTo>
                  <a:lnTo>
                    <a:pt x="3589312" y="673226"/>
                  </a:lnTo>
                </a:path>
                <a:path w="3589654" h="4613910">
                  <a:moveTo>
                    <a:pt x="0" y="1001395"/>
                  </a:moveTo>
                  <a:lnTo>
                    <a:pt x="3589312" y="1001395"/>
                  </a:lnTo>
                </a:path>
                <a:path w="3589654" h="4613910">
                  <a:moveTo>
                    <a:pt x="0" y="1329436"/>
                  </a:moveTo>
                  <a:lnTo>
                    <a:pt x="3589312" y="1329436"/>
                  </a:lnTo>
                </a:path>
                <a:path w="3589654" h="4613910">
                  <a:moveTo>
                    <a:pt x="0" y="1657603"/>
                  </a:moveTo>
                  <a:lnTo>
                    <a:pt x="3589312" y="1657603"/>
                  </a:lnTo>
                </a:path>
                <a:path w="3589654" h="4613910">
                  <a:moveTo>
                    <a:pt x="0" y="1985645"/>
                  </a:moveTo>
                  <a:lnTo>
                    <a:pt x="3589312" y="1985645"/>
                  </a:lnTo>
                </a:path>
                <a:path w="3589654" h="4613910">
                  <a:moveTo>
                    <a:pt x="0" y="2313813"/>
                  </a:moveTo>
                  <a:lnTo>
                    <a:pt x="3589312" y="2313813"/>
                  </a:lnTo>
                </a:path>
                <a:path w="3589654" h="4613910">
                  <a:moveTo>
                    <a:pt x="0" y="2641981"/>
                  </a:moveTo>
                  <a:lnTo>
                    <a:pt x="3589312" y="2641981"/>
                  </a:lnTo>
                </a:path>
                <a:path w="3589654" h="4613910">
                  <a:moveTo>
                    <a:pt x="0" y="2970022"/>
                  </a:moveTo>
                  <a:lnTo>
                    <a:pt x="3589312" y="2970022"/>
                  </a:lnTo>
                </a:path>
                <a:path w="3589654" h="4613910">
                  <a:moveTo>
                    <a:pt x="0" y="3298190"/>
                  </a:moveTo>
                  <a:lnTo>
                    <a:pt x="3589312" y="3298190"/>
                  </a:lnTo>
                </a:path>
                <a:path w="3589654" h="4613910">
                  <a:moveTo>
                    <a:pt x="0" y="3626230"/>
                  </a:moveTo>
                  <a:lnTo>
                    <a:pt x="3589312" y="3626230"/>
                  </a:lnTo>
                </a:path>
                <a:path w="3589654" h="4613910">
                  <a:moveTo>
                    <a:pt x="0" y="3954373"/>
                  </a:moveTo>
                  <a:lnTo>
                    <a:pt x="3589312" y="3954373"/>
                  </a:lnTo>
                </a:path>
                <a:path w="3589654" h="4613910">
                  <a:moveTo>
                    <a:pt x="0" y="4282490"/>
                  </a:moveTo>
                  <a:lnTo>
                    <a:pt x="3589312" y="4282490"/>
                  </a:lnTo>
                </a:path>
              </a:pathLst>
            </a:custGeom>
            <a:ln w="3175">
              <a:solidFill>
                <a:srgbClr val="BEBE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769327" y="6370320"/>
              <a:ext cx="3589654" cy="0"/>
            </a:xfrm>
            <a:custGeom>
              <a:avLst/>
              <a:gdLst/>
              <a:ahLst/>
              <a:cxnLst/>
              <a:rect l="l" t="t" r="r" b="b"/>
              <a:pathLst>
                <a:path w="3589654">
                  <a:moveTo>
                    <a:pt x="0" y="0"/>
                  </a:moveTo>
                  <a:lnTo>
                    <a:pt x="3589312" y="0"/>
                  </a:lnTo>
                </a:path>
              </a:pathLst>
            </a:custGeom>
            <a:ln w="6350">
              <a:solidFill>
                <a:srgbClr val="333E5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1" name="object 4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39215" y="1869439"/>
              <a:ext cx="245237" cy="123189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142107" y="1866392"/>
              <a:ext cx="237997" cy="126237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88300" y="2202942"/>
              <a:ext cx="252133" cy="126365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494154" y="2202942"/>
              <a:ext cx="238125" cy="126365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005201" y="2219579"/>
              <a:ext cx="130048" cy="99568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3148076" y="2202942"/>
              <a:ext cx="360680" cy="126364"/>
            </a:xfrm>
            <a:custGeom>
              <a:avLst/>
              <a:gdLst/>
              <a:ahLst/>
              <a:cxnLst/>
              <a:rect l="l" t="t" r="r" b="b"/>
              <a:pathLst>
                <a:path w="360679" h="126364">
                  <a:moveTo>
                    <a:pt x="157861" y="83312"/>
                  </a:moveTo>
                  <a:lnTo>
                    <a:pt x="141477" y="83312"/>
                  </a:lnTo>
                  <a:lnTo>
                    <a:pt x="141477" y="122300"/>
                  </a:lnTo>
                  <a:lnTo>
                    <a:pt x="231648" y="122300"/>
                  </a:lnTo>
                  <a:lnTo>
                    <a:pt x="231648" y="108585"/>
                  </a:lnTo>
                  <a:lnTo>
                    <a:pt x="157861" y="108585"/>
                  </a:lnTo>
                  <a:lnTo>
                    <a:pt x="157861" y="83312"/>
                  </a:lnTo>
                  <a:close/>
                </a:path>
                <a:path w="360679" h="126364">
                  <a:moveTo>
                    <a:pt x="228473" y="0"/>
                  </a:moveTo>
                  <a:lnTo>
                    <a:pt x="211962" y="0"/>
                  </a:lnTo>
                  <a:lnTo>
                    <a:pt x="211962" y="74168"/>
                  </a:lnTo>
                  <a:lnTo>
                    <a:pt x="187578" y="74168"/>
                  </a:lnTo>
                  <a:lnTo>
                    <a:pt x="187578" y="86868"/>
                  </a:lnTo>
                  <a:lnTo>
                    <a:pt x="211962" y="86868"/>
                  </a:lnTo>
                  <a:lnTo>
                    <a:pt x="211962" y="96012"/>
                  </a:lnTo>
                  <a:lnTo>
                    <a:pt x="228473" y="96012"/>
                  </a:lnTo>
                  <a:lnTo>
                    <a:pt x="228473" y="0"/>
                  </a:lnTo>
                  <a:close/>
                </a:path>
                <a:path w="360679" h="126364">
                  <a:moveTo>
                    <a:pt x="176911" y="68453"/>
                  </a:moveTo>
                  <a:lnTo>
                    <a:pt x="160909" y="68453"/>
                  </a:lnTo>
                  <a:lnTo>
                    <a:pt x="160909" y="94107"/>
                  </a:lnTo>
                  <a:lnTo>
                    <a:pt x="176911" y="94107"/>
                  </a:lnTo>
                  <a:lnTo>
                    <a:pt x="176911" y="68453"/>
                  </a:lnTo>
                  <a:close/>
                </a:path>
                <a:path w="360679" h="126364">
                  <a:moveTo>
                    <a:pt x="204597" y="52578"/>
                  </a:moveTo>
                  <a:lnTo>
                    <a:pt x="186138" y="53651"/>
                  </a:lnTo>
                  <a:lnTo>
                    <a:pt x="166370" y="54403"/>
                  </a:lnTo>
                  <a:lnTo>
                    <a:pt x="145268" y="54846"/>
                  </a:lnTo>
                  <a:lnTo>
                    <a:pt x="122809" y="54991"/>
                  </a:lnTo>
                  <a:lnTo>
                    <a:pt x="125095" y="69215"/>
                  </a:lnTo>
                  <a:lnTo>
                    <a:pt x="132691" y="69167"/>
                  </a:lnTo>
                  <a:lnTo>
                    <a:pt x="150598" y="68786"/>
                  </a:lnTo>
                  <a:lnTo>
                    <a:pt x="160909" y="68453"/>
                  </a:lnTo>
                  <a:lnTo>
                    <a:pt x="176911" y="68453"/>
                  </a:lnTo>
                  <a:lnTo>
                    <a:pt x="176911" y="67691"/>
                  </a:lnTo>
                  <a:lnTo>
                    <a:pt x="191325" y="67024"/>
                  </a:lnTo>
                  <a:lnTo>
                    <a:pt x="205739" y="66167"/>
                  </a:lnTo>
                  <a:lnTo>
                    <a:pt x="204597" y="52578"/>
                  </a:lnTo>
                  <a:close/>
                </a:path>
                <a:path w="360679" h="126364">
                  <a:moveTo>
                    <a:pt x="174244" y="2412"/>
                  </a:moveTo>
                  <a:lnTo>
                    <a:pt x="154812" y="2412"/>
                  </a:lnTo>
                  <a:lnTo>
                    <a:pt x="146938" y="4572"/>
                  </a:lnTo>
                  <a:lnTo>
                    <a:pt x="134747" y="12954"/>
                  </a:lnTo>
                  <a:lnTo>
                    <a:pt x="131768" y="18415"/>
                  </a:lnTo>
                  <a:lnTo>
                    <a:pt x="131699" y="32512"/>
                  </a:lnTo>
                  <a:lnTo>
                    <a:pt x="134747" y="38100"/>
                  </a:lnTo>
                  <a:lnTo>
                    <a:pt x="146812" y="46609"/>
                  </a:lnTo>
                  <a:lnTo>
                    <a:pt x="154686" y="48641"/>
                  </a:lnTo>
                  <a:lnTo>
                    <a:pt x="173989" y="48641"/>
                  </a:lnTo>
                  <a:lnTo>
                    <a:pt x="181737" y="46609"/>
                  </a:lnTo>
                  <a:lnTo>
                    <a:pt x="187833" y="42418"/>
                  </a:lnTo>
                  <a:lnTo>
                    <a:pt x="193928" y="38100"/>
                  </a:lnTo>
                  <a:lnTo>
                    <a:pt x="195106" y="35941"/>
                  </a:lnTo>
                  <a:lnTo>
                    <a:pt x="159258" y="35941"/>
                  </a:lnTo>
                  <a:lnTo>
                    <a:pt x="155194" y="34925"/>
                  </a:lnTo>
                  <a:lnTo>
                    <a:pt x="152400" y="33020"/>
                  </a:lnTo>
                  <a:lnTo>
                    <a:pt x="149478" y="30987"/>
                  </a:lnTo>
                  <a:lnTo>
                    <a:pt x="148082" y="28448"/>
                  </a:lnTo>
                  <a:lnTo>
                    <a:pt x="148082" y="22606"/>
                  </a:lnTo>
                  <a:lnTo>
                    <a:pt x="149478" y="20193"/>
                  </a:lnTo>
                  <a:lnTo>
                    <a:pt x="152400" y="18161"/>
                  </a:lnTo>
                  <a:lnTo>
                    <a:pt x="155448" y="16129"/>
                  </a:lnTo>
                  <a:lnTo>
                    <a:pt x="159385" y="15112"/>
                  </a:lnTo>
                  <a:lnTo>
                    <a:pt x="195250" y="15112"/>
                  </a:lnTo>
                  <a:lnTo>
                    <a:pt x="194056" y="12827"/>
                  </a:lnTo>
                  <a:lnTo>
                    <a:pt x="188087" y="8636"/>
                  </a:lnTo>
                  <a:lnTo>
                    <a:pt x="182118" y="4572"/>
                  </a:lnTo>
                  <a:lnTo>
                    <a:pt x="174244" y="2412"/>
                  </a:lnTo>
                  <a:close/>
                </a:path>
                <a:path w="360679" h="126364">
                  <a:moveTo>
                    <a:pt x="195250" y="15112"/>
                  </a:moveTo>
                  <a:lnTo>
                    <a:pt x="169672" y="15112"/>
                  </a:lnTo>
                  <a:lnTo>
                    <a:pt x="173736" y="16129"/>
                  </a:lnTo>
                  <a:lnTo>
                    <a:pt x="179324" y="19938"/>
                  </a:lnTo>
                  <a:lnTo>
                    <a:pt x="180721" y="22352"/>
                  </a:lnTo>
                  <a:lnTo>
                    <a:pt x="180721" y="28448"/>
                  </a:lnTo>
                  <a:lnTo>
                    <a:pt x="179324" y="30861"/>
                  </a:lnTo>
                  <a:lnTo>
                    <a:pt x="173482" y="34925"/>
                  </a:lnTo>
                  <a:lnTo>
                    <a:pt x="169418" y="35941"/>
                  </a:lnTo>
                  <a:lnTo>
                    <a:pt x="195106" y="35941"/>
                  </a:lnTo>
                  <a:lnTo>
                    <a:pt x="196976" y="32512"/>
                  </a:lnTo>
                  <a:lnTo>
                    <a:pt x="196976" y="18415"/>
                  </a:lnTo>
                  <a:lnTo>
                    <a:pt x="195250" y="15112"/>
                  </a:lnTo>
                  <a:close/>
                </a:path>
                <a:path w="360679" h="126364">
                  <a:moveTo>
                    <a:pt x="33528" y="78867"/>
                  </a:moveTo>
                  <a:lnTo>
                    <a:pt x="17018" y="78867"/>
                  </a:lnTo>
                  <a:lnTo>
                    <a:pt x="17018" y="121920"/>
                  </a:lnTo>
                  <a:lnTo>
                    <a:pt x="99568" y="121920"/>
                  </a:lnTo>
                  <a:lnTo>
                    <a:pt x="99568" y="108204"/>
                  </a:lnTo>
                  <a:lnTo>
                    <a:pt x="33528" y="108204"/>
                  </a:lnTo>
                  <a:lnTo>
                    <a:pt x="33528" y="78867"/>
                  </a:lnTo>
                  <a:close/>
                </a:path>
                <a:path w="360679" h="126364">
                  <a:moveTo>
                    <a:pt x="96012" y="0"/>
                  </a:moveTo>
                  <a:lnTo>
                    <a:pt x="79756" y="0"/>
                  </a:lnTo>
                  <a:lnTo>
                    <a:pt x="79756" y="90932"/>
                  </a:lnTo>
                  <a:lnTo>
                    <a:pt x="96012" y="90932"/>
                  </a:lnTo>
                  <a:lnTo>
                    <a:pt x="96012" y="51308"/>
                  </a:lnTo>
                  <a:lnTo>
                    <a:pt x="115315" y="51308"/>
                  </a:lnTo>
                  <a:lnTo>
                    <a:pt x="115315" y="37592"/>
                  </a:lnTo>
                  <a:lnTo>
                    <a:pt x="96012" y="37592"/>
                  </a:lnTo>
                  <a:lnTo>
                    <a:pt x="96012" y="0"/>
                  </a:lnTo>
                  <a:close/>
                </a:path>
                <a:path w="360679" h="126364">
                  <a:moveTo>
                    <a:pt x="59181" y="8255"/>
                  </a:moveTo>
                  <a:lnTo>
                    <a:pt x="0" y="8255"/>
                  </a:lnTo>
                  <a:lnTo>
                    <a:pt x="0" y="65532"/>
                  </a:lnTo>
                  <a:lnTo>
                    <a:pt x="59181" y="65532"/>
                  </a:lnTo>
                  <a:lnTo>
                    <a:pt x="59181" y="51943"/>
                  </a:lnTo>
                  <a:lnTo>
                    <a:pt x="16382" y="51943"/>
                  </a:lnTo>
                  <a:lnTo>
                    <a:pt x="16382" y="21844"/>
                  </a:lnTo>
                  <a:lnTo>
                    <a:pt x="59181" y="21844"/>
                  </a:lnTo>
                  <a:lnTo>
                    <a:pt x="59181" y="8255"/>
                  </a:lnTo>
                  <a:close/>
                </a:path>
                <a:path w="360679" h="126364">
                  <a:moveTo>
                    <a:pt x="59181" y="21844"/>
                  </a:moveTo>
                  <a:lnTo>
                    <a:pt x="42925" y="21844"/>
                  </a:lnTo>
                  <a:lnTo>
                    <a:pt x="42925" y="51943"/>
                  </a:lnTo>
                  <a:lnTo>
                    <a:pt x="59181" y="51943"/>
                  </a:lnTo>
                  <a:lnTo>
                    <a:pt x="59181" y="21844"/>
                  </a:lnTo>
                  <a:close/>
                </a:path>
                <a:path w="360679" h="126364">
                  <a:moveTo>
                    <a:pt x="305053" y="10795"/>
                  </a:moveTo>
                  <a:lnTo>
                    <a:pt x="255270" y="10795"/>
                  </a:lnTo>
                  <a:lnTo>
                    <a:pt x="255270" y="91312"/>
                  </a:lnTo>
                  <a:lnTo>
                    <a:pt x="271555" y="91170"/>
                  </a:lnTo>
                  <a:lnTo>
                    <a:pt x="285924" y="90741"/>
                  </a:lnTo>
                  <a:lnTo>
                    <a:pt x="298364" y="90027"/>
                  </a:lnTo>
                  <a:lnTo>
                    <a:pt x="308863" y="89027"/>
                  </a:lnTo>
                  <a:lnTo>
                    <a:pt x="307873" y="77470"/>
                  </a:lnTo>
                  <a:lnTo>
                    <a:pt x="271399" y="77470"/>
                  </a:lnTo>
                  <a:lnTo>
                    <a:pt x="271399" y="24637"/>
                  </a:lnTo>
                  <a:lnTo>
                    <a:pt x="305053" y="24637"/>
                  </a:lnTo>
                  <a:lnTo>
                    <a:pt x="305053" y="10795"/>
                  </a:lnTo>
                  <a:close/>
                </a:path>
                <a:path w="360679" h="126364">
                  <a:moveTo>
                    <a:pt x="307721" y="75692"/>
                  </a:moveTo>
                  <a:lnTo>
                    <a:pt x="300765" y="76452"/>
                  </a:lnTo>
                  <a:lnTo>
                    <a:pt x="293608" y="77009"/>
                  </a:lnTo>
                  <a:lnTo>
                    <a:pt x="286236" y="77352"/>
                  </a:lnTo>
                  <a:lnTo>
                    <a:pt x="278638" y="77470"/>
                  </a:lnTo>
                  <a:lnTo>
                    <a:pt x="307873" y="77470"/>
                  </a:lnTo>
                  <a:lnTo>
                    <a:pt x="307721" y="75692"/>
                  </a:lnTo>
                  <a:close/>
                </a:path>
                <a:path w="360679" h="126364">
                  <a:moveTo>
                    <a:pt x="360425" y="63246"/>
                  </a:moveTo>
                  <a:lnTo>
                    <a:pt x="344043" y="63246"/>
                  </a:lnTo>
                  <a:lnTo>
                    <a:pt x="344043" y="126365"/>
                  </a:lnTo>
                  <a:lnTo>
                    <a:pt x="360425" y="126365"/>
                  </a:lnTo>
                  <a:lnTo>
                    <a:pt x="360425" y="63246"/>
                  </a:lnTo>
                  <a:close/>
                </a:path>
                <a:path w="360679" h="126364">
                  <a:moveTo>
                    <a:pt x="332613" y="2540"/>
                  </a:moveTo>
                  <a:lnTo>
                    <a:pt x="316484" y="2540"/>
                  </a:lnTo>
                  <a:lnTo>
                    <a:pt x="316484" y="122555"/>
                  </a:lnTo>
                  <a:lnTo>
                    <a:pt x="332613" y="122555"/>
                  </a:lnTo>
                  <a:lnTo>
                    <a:pt x="332613" y="63246"/>
                  </a:lnTo>
                  <a:lnTo>
                    <a:pt x="360425" y="63246"/>
                  </a:lnTo>
                  <a:lnTo>
                    <a:pt x="360425" y="49403"/>
                  </a:lnTo>
                  <a:lnTo>
                    <a:pt x="332613" y="49403"/>
                  </a:lnTo>
                  <a:lnTo>
                    <a:pt x="332613" y="2540"/>
                  </a:lnTo>
                  <a:close/>
                </a:path>
                <a:path w="360679" h="126364">
                  <a:moveTo>
                    <a:pt x="360425" y="0"/>
                  </a:moveTo>
                  <a:lnTo>
                    <a:pt x="344043" y="0"/>
                  </a:lnTo>
                  <a:lnTo>
                    <a:pt x="344043" y="49403"/>
                  </a:lnTo>
                  <a:lnTo>
                    <a:pt x="360425" y="49403"/>
                  </a:lnTo>
                  <a:lnTo>
                    <a:pt x="360425" y="0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7" name="object 4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88300" y="2533523"/>
              <a:ext cx="252133" cy="126364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487677" y="2533523"/>
              <a:ext cx="248284" cy="126364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701417" y="2533523"/>
              <a:ext cx="107060" cy="126364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874517" y="2533523"/>
              <a:ext cx="229615" cy="126364"/>
            </a:xfrm>
            <a:prstGeom prst="rect">
              <a:avLst/>
            </a:prstGeom>
          </p:spPr>
        </p:pic>
        <p:sp>
          <p:nvSpPr>
            <p:cNvPr id="51" name="object 51"/>
            <p:cNvSpPr/>
            <p:nvPr/>
          </p:nvSpPr>
          <p:spPr>
            <a:xfrm>
              <a:off x="3166490" y="2604373"/>
              <a:ext cx="36830" cy="13335"/>
            </a:xfrm>
            <a:custGeom>
              <a:avLst/>
              <a:gdLst/>
              <a:ahLst/>
              <a:cxnLst/>
              <a:rect l="l" t="t" r="r" b="b"/>
              <a:pathLst>
                <a:path w="36830" h="13335">
                  <a:moveTo>
                    <a:pt x="36737" y="0"/>
                  </a:moveTo>
                  <a:lnTo>
                    <a:pt x="0" y="0"/>
                  </a:lnTo>
                  <a:lnTo>
                    <a:pt x="0" y="13096"/>
                  </a:lnTo>
                  <a:lnTo>
                    <a:pt x="36737" y="13096"/>
                  </a:lnTo>
                  <a:lnTo>
                    <a:pt x="36737" y="0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2" name="object 5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262757" y="2536570"/>
              <a:ext cx="254507" cy="119761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572128" y="2533523"/>
              <a:ext cx="232156" cy="126364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491234" y="2861691"/>
              <a:ext cx="229870" cy="126237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189215" y="2861691"/>
              <a:ext cx="247408" cy="125730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987039" y="2862326"/>
              <a:ext cx="245237" cy="125602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125207" y="3189732"/>
              <a:ext cx="247408" cy="125856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3287141" y="2861691"/>
              <a:ext cx="232156" cy="126237"/>
            </a:xfrm>
            <a:prstGeom prst="rect">
              <a:avLst/>
            </a:prstGeom>
          </p:spPr>
        </p:pic>
        <p:sp>
          <p:nvSpPr>
            <p:cNvPr id="59" name="object 59"/>
            <p:cNvSpPr/>
            <p:nvPr/>
          </p:nvSpPr>
          <p:spPr>
            <a:xfrm>
              <a:off x="1420876" y="3187826"/>
              <a:ext cx="375920" cy="128270"/>
            </a:xfrm>
            <a:custGeom>
              <a:avLst/>
              <a:gdLst/>
              <a:ahLst/>
              <a:cxnLst/>
              <a:rect l="l" t="t" r="r" b="b"/>
              <a:pathLst>
                <a:path w="375919" h="128270">
                  <a:moveTo>
                    <a:pt x="233299" y="92075"/>
                  </a:moveTo>
                  <a:lnTo>
                    <a:pt x="149479" y="92075"/>
                  </a:lnTo>
                  <a:lnTo>
                    <a:pt x="149479" y="105537"/>
                  </a:lnTo>
                  <a:lnTo>
                    <a:pt x="216916" y="105537"/>
                  </a:lnTo>
                  <a:lnTo>
                    <a:pt x="216916" y="128270"/>
                  </a:lnTo>
                  <a:lnTo>
                    <a:pt x="233299" y="128270"/>
                  </a:lnTo>
                  <a:lnTo>
                    <a:pt x="233299" y="92075"/>
                  </a:lnTo>
                  <a:close/>
                </a:path>
                <a:path w="375919" h="128270">
                  <a:moveTo>
                    <a:pt x="70358" y="75184"/>
                  </a:moveTo>
                  <a:lnTo>
                    <a:pt x="32512" y="87375"/>
                  </a:lnTo>
                  <a:lnTo>
                    <a:pt x="28829" y="93725"/>
                  </a:lnTo>
                  <a:lnTo>
                    <a:pt x="28829" y="109220"/>
                  </a:lnTo>
                  <a:lnTo>
                    <a:pt x="70358" y="127762"/>
                  </a:lnTo>
                  <a:lnTo>
                    <a:pt x="79642" y="127307"/>
                  </a:lnTo>
                  <a:lnTo>
                    <a:pt x="109268" y="114173"/>
                  </a:lnTo>
                  <a:lnTo>
                    <a:pt x="62103" y="114173"/>
                  </a:lnTo>
                  <a:lnTo>
                    <a:pt x="55880" y="113030"/>
                  </a:lnTo>
                  <a:lnTo>
                    <a:pt x="51689" y="110617"/>
                  </a:lnTo>
                  <a:lnTo>
                    <a:pt x="47625" y="108331"/>
                  </a:lnTo>
                  <a:lnTo>
                    <a:pt x="45465" y="105283"/>
                  </a:lnTo>
                  <a:lnTo>
                    <a:pt x="45465" y="97662"/>
                  </a:lnTo>
                  <a:lnTo>
                    <a:pt x="47498" y="94614"/>
                  </a:lnTo>
                  <a:lnTo>
                    <a:pt x="51689" y="92201"/>
                  </a:lnTo>
                  <a:lnTo>
                    <a:pt x="55753" y="89915"/>
                  </a:lnTo>
                  <a:lnTo>
                    <a:pt x="62103" y="88646"/>
                  </a:lnTo>
                  <a:lnTo>
                    <a:pt x="109120" y="88646"/>
                  </a:lnTo>
                  <a:lnTo>
                    <a:pt x="108458" y="87502"/>
                  </a:lnTo>
                  <a:lnTo>
                    <a:pt x="100965" y="82550"/>
                  </a:lnTo>
                  <a:lnTo>
                    <a:pt x="94914" y="79309"/>
                  </a:lnTo>
                  <a:lnTo>
                    <a:pt x="87804" y="77009"/>
                  </a:lnTo>
                  <a:lnTo>
                    <a:pt x="79623" y="75638"/>
                  </a:lnTo>
                  <a:lnTo>
                    <a:pt x="70358" y="75184"/>
                  </a:lnTo>
                  <a:close/>
                </a:path>
                <a:path w="375919" h="128270">
                  <a:moveTo>
                    <a:pt x="109120" y="88646"/>
                  </a:moveTo>
                  <a:lnTo>
                    <a:pt x="78740" y="88646"/>
                  </a:lnTo>
                  <a:lnTo>
                    <a:pt x="85090" y="89915"/>
                  </a:lnTo>
                  <a:lnTo>
                    <a:pt x="89154" y="92328"/>
                  </a:lnTo>
                  <a:lnTo>
                    <a:pt x="93345" y="94614"/>
                  </a:lnTo>
                  <a:lnTo>
                    <a:pt x="95504" y="97662"/>
                  </a:lnTo>
                  <a:lnTo>
                    <a:pt x="95504" y="105283"/>
                  </a:lnTo>
                  <a:lnTo>
                    <a:pt x="93345" y="108331"/>
                  </a:lnTo>
                  <a:lnTo>
                    <a:pt x="89154" y="110744"/>
                  </a:lnTo>
                  <a:lnTo>
                    <a:pt x="84962" y="113030"/>
                  </a:lnTo>
                  <a:lnTo>
                    <a:pt x="78612" y="114173"/>
                  </a:lnTo>
                  <a:lnTo>
                    <a:pt x="109268" y="114173"/>
                  </a:lnTo>
                  <a:lnTo>
                    <a:pt x="112140" y="109220"/>
                  </a:lnTo>
                  <a:lnTo>
                    <a:pt x="112067" y="93725"/>
                  </a:lnTo>
                  <a:lnTo>
                    <a:pt x="109120" y="88646"/>
                  </a:lnTo>
                  <a:close/>
                </a:path>
                <a:path w="375919" h="128270">
                  <a:moveTo>
                    <a:pt x="48006" y="21209"/>
                  </a:moveTo>
                  <a:lnTo>
                    <a:pt x="31496" y="21209"/>
                  </a:lnTo>
                  <a:lnTo>
                    <a:pt x="31496" y="34162"/>
                  </a:lnTo>
                  <a:lnTo>
                    <a:pt x="28448" y="41783"/>
                  </a:lnTo>
                  <a:lnTo>
                    <a:pt x="0" y="65024"/>
                  </a:lnTo>
                  <a:lnTo>
                    <a:pt x="11684" y="76581"/>
                  </a:lnTo>
                  <a:lnTo>
                    <a:pt x="16764" y="74040"/>
                  </a:lnTo>
                  <a:lnTo>
                    <a:pt x="22225" y="70103"/>
                  </a:lnTo>
                  <a:lnTo>
                    <a:pt x="28067" y="64515"/>
                  </a:lnTo>
                  <a:lnTo>
                    <a:pt x="33909" y="59055"/>
                  </a:lnTo>
                  <a:lnTo>
                    <a:pt x="37973" y="53975"/>
                  </a:lnTo>
                  <a:lnTo>
                    <a:pt x="40259" y="49149"/>
                  </a:lnTo>
                  <a:lnTo>
                    <a:pt x="59789" y="49149"/>
                  </a:lnTo>
                  <a:lnTo>
                    <a:pt x="56642" y="46227"/>
                  </a:lnTo>
                  <a:lnTo>
                    <a:pt x="50800" y="40132"/>
                  </a:lnTo>
                  <a:lnTo>
                    <a:pt x="48006" y="33400"/>
                  </a:lnTo>
                  <a:lnTo>
                    <a:pt x="48006" y="21209"/>
                  </a:lnTo>
                  <a:close/>
                </a:path>
                <a:path w="375919" h="128270">
                  <a:moveTo>
                    <a:pt x="110109" y="1905"/>
                  </a:moveTo>
                  <a:lnTo>
                    <a:pt x="93980" y="1905"/>
                  </a:lnTo>
                  <a:lnTo>
                    <a:pt x="93980" y="30480"/>
                  </a:lnTo>
                  <a:lnTo>
                    <a:pt x="70231" y="30480"/>
                  </a:lnTo>
                  <a:lnTo>
                    <a:pt x="70231" y="43687"/>
                  </a:lnTo>
                  <a:lnTo>
                    <a:pt x="93980" y="43687"/>
                  </a:lnTo>
                  <a:lnTo>
                    <a:pt x="93980" y="74295"/>
                  </a:lnTo>
                  <a:lnTo>
                    <a:pt x="110109" y="74295"/>
                  </a:lnTo>
                  <a:lnTo>
                    <a:pt x="110109" y="1905"/>
                  </a:lnTo>
                  <a:close/>
                </a:path>
                <a:path w="375919" h="128270">
                  <a:moveTo>
                    <a:pt x="59789" y="49149"/>
                  </a:moveTo>
                  <a:lnTo>
                    <a:pt x="40259" y="49149"/>
                  </a:lnTo>
                  <a:lnTo>
                    <a:pt x="45521" y="55743"/>
                  </a:lnTo>
                  <a:lnTo>
                    <a:pt x="51974" y="61801"/>
                  </a:lnTo>
                  <a:lnTo>
                    <a:pt x="59618" y="67311"/>
                  </a:lnTo>
                  <a:lnTo>
                    <a:pt x="68453" y="72262"/>
                  </a:lnTo>
                  <a:lnTo>
                    <a:pt x="78867" y="59817"/>
                  </a:lnTo>
                  <a:lnTo>
                    <a:pt x="72340" y="57265"/>
                  </a:lnTo>
                  <a:lnTo>
                    <a:pt x="66468" y="54165"/>
                  </a:lnTo>
                  <a:lnTo>
                    <a:pt x="61239" y="50494"/>
                  </a:lnTo>
                  <a:lnTo>
                    <a:pt x="59789" y="49149"/>
                  </a:lnTo>
                  <a:close/>
                </a:path>
                <a:path w="375919" h="128270">
                  <a:moveTo>
                    <a:pt x="73406" y="7620"/>
                  </a:moveTo>
                  <a:lnTo>
                    <a:pt x="5461" y="7620"/>
                  </a:lnTo>
                  <a:lnTo>
                    <a:pt x="5461" y="21209"/>
                  </a:lnTo>
                  <a:lnTo>
                    <a:pt x="73406" y="21209"/>
                  </a:lnTo>
                  <a:lnTo>
                    <a:pt x="73406" y="7620"/>
                  </a:lnTo>
                  <a:close/>
                </a:path>
                <a:path w="375919" h="128270">
                  <a:moveTo>
                    <a:pt x="182372" y="27305"/>
                  </a:moveTo>
                  <a:lnTo>
                    <a:pt x="162179" y="27305"/>
                  </a:lnTo>
                  <a:lnTo>
                    <a:pt x="154178" y="28956"/>
                  </a:lnTo>
                  <a:lnTo>
                    <a:pt x="148209" y="32258"/>
                  </a:lnTo>
                  <a:lnTo>
                    <a:pt x="142240" y="35687"/>
                  </a:lnTo>
                  <a:lnTo>
                    <a:pt x="139319" y="40386"/>
                  </a:lnTo>
                  <a:lnTo>
                    <a:pt x="139319" y="51435"/>
                  </a:lnTo>
                  <a:lnTo>
                    <a:pt x="141478" y="55625"/>
                  </a:lnTo>
                  <a:lnTo>
                    <a:pt x="150114" y="62230"/>
                  </a:lnTo>
                  <a:lnTo>
                    <a:pt x="156210" y="64262"/>
                  </a:lnTo>
                  <a:lnTo>
                    <a:pt x="164084" y="65150"/>
                  </a:lnTo>
                  <a:lnTo>
                    <a:pt x="164084" y="72771"/>
                  </a:lnTo>
                  <a:lnTo>
                    <a:pt x="129667" y="73025"/>
                  </a:lnTo>
                  <a:lnTo>
                    <a:pt x="131190" y="86106"/>
                  </a:lnTo>
                  <a:lnTo>
                    <a:pt x="151290" y="85959"/>
                  </a:lnTo>
                  <a:lnTo>
                    <a:pt x="171592" y="85502"/>
                  </a:lnTo>
                  <a:lnTo>
                    <a:pt x="192109" y="84712"/>
                  </a:lnTo>
                  <a:lnTo>
                    <a:pt x="212851" y="83565"/>
                  </a:lnTo>
                  <a:lnTo>
                    <a:pt x="211939" y="72389"/>
                  </a:lnTo>
                  <a:lnTo>
                    <a:pt x="180594" y="72389"/>
                  </a:lnTo>
                  <a:lnTo>
                    <a:pt x="180594" y="65150"/>
                  </a:lnTo>
                  <a:lnTo>
                    <a:pt x="191428" y="62912"/>
                  </a:lnTo>
                  <a:lnTo>
                    <a:pt x="199167" y="59054"/>
                  </a:lnTo>
                  <a:lnTo>
                    <a:pt x="203797" y="53594"/>
                  </a:lnTo>
                  <a:lnTo>
                    <a:pt x="161162" y="53594"/>
                  </a:lnTo>
                  <a:lnTo>
                    <a:pt x="155575" y="51181"/>
                  </a:lnTo>
                  <a:lnTo>
                    <a:pt x="155575" y="41656"/>
                  </a:lnTo>
                  <a:lnTo>
                    <a:pt x="161162" y="39243"/>
                  </a:lnTo>
                  <a:lnTo>
                    <a:pt x="204466" y="39243"/>
                  </a:lnTo>
                  <a:lnTo>
                    <a:pt x="202437" y="36068"/>
                  </a:lnTo>
                  <a:lnTo>
                    <a:pt x="190373" y="29083"/>
                  </a:lnTo>
                  <a:lnTo>
                    <a:pt x="182372" y="27305"/>
                  </a:lnTo>
                  <a:close/>
                </a:path>
                <a:path w="375919" h="128270">
                  <a:moveTo>
                    <a:pt x="211836" y="71120"/>
                  </a:moveTo>
                  <a:lnTo>
                    <a:pt x="205882" y="71479"/>
                  </a:lnTo>
                  <a:lnTo>
                    <a:pt x="198691" y="71802"/>
                  </a:lnTo>
                  <a:lnTo>
                    <a:pt x="180594" y="72389"/>
                  </a:lnTo>
                  <a:lnTo>
                    <a:pt x="211939" y="72389"/>
                  </a:lnTo>
                  <a:lnTo>
                    <a:pt x="211836" y="71120"/>
                  </a:lnTo>
                  <a:close/>
                </a:path>
                <a:path w="375919" h="128270">
                  <a:moveTo>
                    <a:pt x="204466" y="39243"/>
                  </a:moveTo>
                  <a:lnTo>
                    <a:pt x="183515" y="39243"/>
                  </a:lnTo>
                  <a:lnTo>
                    <a:pt x="188976" y="41656"/>
                  </a:lnTo>
                  <a:lnTo>
                    <a:pt x="188976" y="48513"/>
                  </a:lnTo>
                  <a:lnTo>
                    <a:pt x="187579" y="50292"/>
                  </a:lnTo>
                  <a:lnTo>
                    <a:pt x="181990" y="52832"/>
                  </a:lnTo>
                  <a:lnTo>
                    <a:pt x="177927" y="53594"/>
                  </a:lnTo>
                  <a:lnTo>
                    <a:pt x="203797" y="53594"/>
                  </a:lnTo>
                  <a:lnTo>
                    <a:pt x="205359" y="46482"/>
                  </a:lnTo>
                  <a:lnTo>
                    <a:pt x="205359" y="40639"/>
                  </a:lnTo>
                  <a:lnTo>
                    <a:pt x="204466" y="39243"/>
                  </a:lnTo>
                  <a:close/>
                </a:path>
                <a:path w="375919" h="128270">
                  <a:moveTo>
                    <a:pt x="375412" y="97282"/>
                  </a:moveTo>
                  <a:lnTo>
                    <a:pt x="258191" y="97282"/>
                  </a:lnTo>
                  <a:lnTo>
                    <a:pt x="258191" y="110998"/>
                  </a:lnTo>
                  <a:lnTo>
                    <a:pt x="375412" y="110998"/>
                  </a:lnTo>
                  <a:lnTo>
                    <a:pt x="375412" y="97282"/>
                  </a:lnTo>
                  <a:close/>
                </a:path>
                <a:path w="375919" h="128270">
                  <a:moveTo>
                    <a:pt x="324993" y="72262"/>
                  </a:moveTo>
                  <a:lnTo>
                    <a:pt x="308482" y="72262"/>
                  </a:lnTo>
                  <a:lnTo>
                    <a:pt x="308482" y="97282"/>
                  </a:lnTo>
                  <a:lnTo>
                    <a:pt x="324993" y="97282"/>
                  </a:lnTo>
                  <a:lnTo>
                    <a:pt x="324993" y="72262"/>
                  </a:lnTo>
                  <a:close/>
                </a:path>
                <a:path w="375919" h="128270">
                  <a:moveTo>
                    <a:pt x="356743" y="13081"/>
                  </a:moveTo>
                  <a:lnTo>
                    <a:pt x="276860" y="13081"/>
                  </a:lnTo>
                  <a:lnTo>
                    <a:pt x="276860" y="72262"/>
                  </a:lnTo>
                  <a:lnTo>
                    <a:pt x="358648" y="72262"/>
                  </a:lnTo>
                  <a:lnTo>
                    <a:pt x="358648" y="58547"/>
                  </a:lnTo>
                  <a:lnTo>
                    <a:pt x="293369" y="58547"/>
                  </a:lnTo>
                  <a:lnTo>
                    <a:pt x="293369" y="26797"/>
                  </a:lnTo>
                  <a:lnTo>
                    <a:pt x="356743" y="26797"/>
                  </a:lnTo>
                  <a:lnTo>
                    <a:pt x="356743" y="13081"/>
                  </a:lnTo>
                  <a:close/>
                </a:path>
                <a:path w="375919" h="128270">
                  <a:moveTo>
                    <a:pt x="233299" y="1905"/>
                  </a:moveTo>
                  <a:lnTo>
                    <a:pt x="216788" y="1905"/>
                  </a:lnTo>
                  <a:lnTo>
                    <a:pt x="216788" y="87375"/>
                  </a:lnTo>
                  <a:lnTo>
                    <a:pt x="233299" y="87375"/>
                  </a:lnTo>
                  <a:lnTo>
                    <a:pt x="233299" y="59182"/>
                  </a:lnTo>
                  <a:lnTo>
                    <a:pt x="251460" y="59182"/>
                  </a:lnTo>
                  <a:lnTo>
                    <a:pt x="251460" y="45465"/>
                  </a:lnTo>
                  <a:lnTo>
                    <a:pt x="233299" y="45465"/>
                  </a:lnTo>
                  <a:lnTo>
                    <a:pt x="233299" y="1905"/>
                  </a:lnTo>
                  <a:close/>
                </a:path>
                <a:path w="375919" h="128270">
                  <a:moveTo>
                    <a:pt x="210693" y="11302"/>
                  </a:moveTo>
                  <a:lnTo>
                    <a:pt x="133731" y="11302"/>
                  </a:lnTo>
                  <a:lnTo>
                    <a:pt x="133731" y="24130"/>
                  </a:lnTo>
                  <a:lnTo>
                    <a:pt x="210693" y="24130"/>
                  </a:lnTo>
                  <a:lnTo>
                    <a:pt x="210693" y="11302"/>
                  </a:lnTo>
                  <a:close/>
                </a:path>
                <a:path w="375919" h="128270">
                  <a:moveTo>
                    <a:pt x="180721" y="0"/>
                  </a:moveTo>
                  <a:lnTo>
                    <a:pt x="164211" y="0"/>
                  </a:lnTo>
                  <a:lnTo>
                    <a:pt x="164211" y="11302"/>
                  </a:lnTo>
                  <a:lnTo>
                    <a:pt x="180721" y="11302"/>
                  </a:lnTo>
                  <a:lnTo>
                    <a:pt x="180721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0" name="object 60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2542286" y="3189732"/>
              <a:ext cx="1432940" cy="136397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187767" y="3517900"/>
              <a:ext cx="248856" cy="126237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1487043" y="3517900"/>
              <a:ext cx="237998" cy="126237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2518664" y="3517900"/>
              <a:ext cx="276352" cy="131699"/>
            </a:xfrm>
            <a:prstGeom prst="rect">
              <a:avLst/>
            </a:prstGeom>
          </p:spPr>
        </p:pic>
        <p:sp>
          <p:nvSpPr>
            <p:cNvPr id="64" name="object 64"/>
            <p:cNvSpPr/>
            <p:nvPr/>
          </p:nvSpPr>
          <p:spPr>
            <a:xfrm>
              <a:off x="2840863" y="3517900"/>
              <a:ext cx="405765" cy="132080"/>
            </a:xfrm>
            <a:custGeom>
              <a:avLst/>
              <a:gdLst/>
              <a:ahLst/>
              <a:cxnLst/>
              <a:rect l="l" t="t" r="r" b="b"/>
              <a:pathLst>
                <a:path w="405764" h="132079">
                  <a:moveTo>
                    <a:pt x="76200" y="6604"/>
                  </a:moveTo>
                  <a:lnTo>
                    <a:pt x="11049" y="6604"/>
                  </a:lnTo>
                  <a:lnTo>
                    <a:pt x="11049" y="20447"/>
                  </a:lnTo>
                  <a:lnTo>
                    <a:pt x="59690" y="20447"/>
                  </a:lnTo>
                  <a:lnTo>
                    <a:pt x="59423" y="28689"/>
                  </a:lnTo>
                  <a:lnTo>
                    <a:pt x="59016" y="36474"/>
                  </a:lnTo>
                  <a:lnTo>
                    <a:pt x="58470" y="43789"/>
                  </a:lnTo>
                  <a:lnTo>
                    <a:pt x="57785" y="50673"/>
                  </a:lnTo>
                  <a:lnTo>
                    <a:pt x="73787" y="52197"/>
                  </a:lnTo>
                  <a:lnTo>
                    <a:pt x="74803" y="42291"/>
                  </a:lnTo>
                  <a:lnTo>
                    <a:pt x="75565" y="31407"/>
                  </a:lnTo>
                  <a:lnTo>
                    <a:pt x="76034" y="19519"/>
                  </a:lnTo>
                  <a:lnTo>
                    <a:pt x="76200" y="6604"/>
                  </a:lnTo>
                  <a:close/>
                </a:path>
                <a:path w="405764" h="132079">
                  <a:moveTo>
                    <a:pt x="85471" y="72517"/>
                  </a:moveTo>
                  <a:lnTo>
                    <a:pt x="84569" y="60579"/>
                  </a:lnTo>
                  <a:lnTo>
                    <a:pt x="84455" y="59055"/>
                  </a:lnTo>
                  <a:lnTo>
                    <a:pt x="77571" y="59512"/>
                  </a:lnTo>
                  <a:lnTo>
                    <a:pt x="68541" y="59918"/>
                  </a:lnTo>
                  <a:lnTo>
                    <a:pt x="44069" y="60579"/>
                  </a:lnTo>
                  <a:lnTo>
                    <a:pt x="44069" y="35687"/>
                  </a:lnTo>
                  <a:lnTo>
                    <a:pt x="27559" y="35687"/>
                  </a:lnTo>
                  <a:lnTo>
                    <a:pt x="27559" y="60706"/>
                  </a:lnTo>
                  <a:lnTo>
                    <a:pt x="22098" y="60858"/>
                  </a:lnTo>
                  <a:lnTo>
                    <a:pt x="0" y="60960"/>
                  </a:lnTo>
                  <a:lnTo>
                    <a:pt x="1651" y="74803"/>
                  </a:lnTo>
                  <a:lnTo>
                    <a:pt x="23672" y="74663"/>
                  </a:lnTo>
                  <a:lnTo>
                    <a:pt x="44983" y="74231"/>
                  </a:lnTo>
                  <a:lnTo>
                    <a:pt x="65582" y="73520"/>
                  </a:lnTo>
                  <a:lnTo>
                    <a:pt x="85471" y="72517"/>
                  </a:lnTo>
                  <a:close/>
                </a:path>
                <a:path w="405764" h="132079">
                  <a:moveTo>
                    <a:pt x="107696" y="108204"/>
                  </a:moveTo>
                  <a:lnTo>
                    <a:pt x="36830" y="108204"/>
                  </a:lnTo>
                  <a:lnTo>
                    <a:pt x="36830" y="81788"/>
                  </a:lnTo>
                  <a:lnTo>
                    <a:pt x="20320" y="81788"/>
                  </a:lnTo>
                  <a:lnTo>
                    <a:pt x="20320" y="122047"/>
                  </a:lnTo>
                  <a:lnTo>
                    <a:pt x="107696" y="122047"/>
                  </a:lnTo>
                  <a:lnTo>
                    <a:pt x="107696" y="108204"/>
                  </a:lnTo>
                  <a:close/>
                </a:path>
                <a:path w="405764" h="132079">
                  <a:moveTo>
                    <a:pt x="124714" y="41275"/>
                  </a:moveTo>
                  <a:lnTo>
                    <a:pt x="106045" y="41275"/>
                  </a:lnTo>
                  <a:lnTo>
                    <a:pt x="106045" y="0"/>
                  </a:lnTo>
                  <a:lnTo>
                    <a:pt x="89535" y="0"/>
                  </a:lnTo>
                  <a:lnTo>
                    <a:pt x="89535" y="92583"/>
                  </a:lnTo>
                  <a:lnTo>
                    <a:pt x="106045" y="92583"/>
                  </a:lnTo>
                  <a:lnTo>
                    <a:pt x="106045" y="55257"/>
                  </a:lnTo>
                  <a:lnTo>
                    <a:pt x="124714" y="55257"/>
                  </a:lnTo>
                  <a:lnTo>
                    <a:pt x="124714" y="41275"/>
                  </a:lnTo>
                  <a:close/>
                </a:path>
                <a:path w="405764" h="132079">
                  <a:moveTo>
                    <a:pt x="230505" y="2794"/>
                  </a:moveTo>
                  <a:lnTo>
                    <a:pt x="148463" y="2794"/>
                  </a:lnTo>
                  <a:lnTo>
                    <a:pt x="148463" y="16637"/>
                  </a:lnTo>
                  <a:lnTo>
                    <a:pt x="214122" y="16637"/>
                  </a:lnTo>
                  <a:lnTo>
                    <a:pt x="213893" y="26835"/>
                  </a:lnTo>
                  <a:lnTo>
                    <a:pt x="213626" y="35318"/>
                  </a:lnTo>
                  <a:lnTo>
                    <a:pt x="213271" y="42075"/>
                  </a:lnTo>
                  <a:lnTo>
                    <a:pt x="212852" y="47117"/>
                  </a:lnTo>
                  <a:lnTo>
                    <a:pt x="228600" y="47879"/>
                  </a:lnTo>
                  <a:lnTo>
                    <a:pt x="229425" y="38709"/>
                  </a:lnTo>
                  <a:lnTo>
                    <a:pt x="230022" y="28155"/>
                  </a:lnTo>
                  <a:lnTo>
                    <a:pt x="230378" y="16179"/>
                  </a:lnTo>
                  <a:lnTo>
                    <a:pt x="230505" y="2794"/>
                  </a:lnTo>
                  <a:close/>
                </a:path>
                <a:path w="405764" h="132079">
                  <a:moveTo>
                    <a:pt x="233172" y="92583"/>
                  </a:moveTo>
                  <a:lnTo>
                    <a:pt x="230708" y="88658"/>
                  </a:lnTo>
                  <a:lnTo>
                    <a:pt x="229362" y="86487"/>
                  </a:lnTo>
                  <a:lnTo>
                    <a:pt x="221869" y="82042"/>
                  </a:lnTo>
                  <a:lnTo>
                    <a:pt x="216154" y="79438"/>
                  </a:lnTo>
                  <a:lnTo>
                    <a:pt x="216154" y="96901"/>
                  </a:lnTo>
                  <a:lnTo>
                    <a:pt x="216154" y="104013"/>
                  </a:lnTo>
                  <a:lnTo>
                    <a:pt x="213868" y="106807"/>
                  </a:lnTo>
                  <a:lnTo>
                    <a:pt x="209423" y="108966"/>
                  </a:lnTo>
                  <a:lnTo>
                    <a:pt x="204851" y="111125"/>
                  </a:lnTo>
                  <a:lnTo>
                    <a:pt x="198374" y="112268"/>
                  </a:lnTo>
                  <a:lnTo>
                    <a:pt x="181229" y="112268"/>
                  </a:lnTo>
                  <a:lnTo>
                    <a:pt x="163322" y="96901"/>
                  </a:lnTo>
                  <a:lnTo>
                    <a:pt x="165608" y="94107"/>
                  </a:lnTo>
                  <a:lnTo>
                    <a:pt x="170053" y="91948"/>
                  </a:lnTo>
                  <a:lnTo>
                    <a:pt x="174625" y="89789"/>
                  </a:lnTo>
                  <a:lnTo>
                    <a:pt x="181229" y="88658"/>
                  </a:lnTo>
                  <a:lnTo>
                    <a:pt x="198374" y="88658"/>
                  </a:lnTo>
                  <a:lnTo>
                    <a:pt x="204851" y="89662"/>
                  </a:lnTo>
                  <a:lnTo>
                    <a:pt x="209423" y="91821"/>
                  </a:lnTo>
                  <a:lnTo>
                    <a:pt x="213868" y="94107"/>
                  </a:lnTo>
                  <a:lnTo>
                    <a:pt x="216154" y="96901"/>
                  </a:lnTo>
                  <a:lnTo>
                    <a:pt x="216154" y="79438"/>
                  </a:lnTo>
                  <a:lnTo>
                    <a:pt x="215646" y="79197"/>
                  </a:lnTo>
                  <a:lnTo>
                    <a:pt x="208241" y="77127"/>
                  </a:lnTo>
                  <a:lnTo>
                    <a:pt x="199644" y="75869"/>
                  </a:lnTo>
                  <a:lnTo>
                    <a:pt x="189865" y="75438"/>
                  </a:lnTo>
                  <a:lnTo>
                    <a:pt x="180073" y="75869"/>
                  </a:lnTo>
                  <a:lnTo>
                    <a:pt x="146431" y="107950"/>
                  </a:lnTo>
                  <a:lnTo>
                    <a:pt x="150241" y="114046"/>
                  </a:lnTo>
                  <a:lnTo>
                    <a:pt x="189865" y="125349"/>
                  </a:lnTo>
                  <a:lnTo>
                    <a:pt x="199555" y="124942"/>
                  </a:lnTo>
                  <a:lnTo>
                    <a:pt x="230632" y="112268"/>
                  </a:lnTo>
                  <a:lnTo>
                    <a:pt x="233172" y="108204"/>
                  </a:lnTo>
                  <a:lnTo>
                    <a:pt x="233172" y="92583"/>
                  </a:lnTo>
                  <a:close/>
                </a:path>
                <a:path w="405764" h="132079">
                  <a:moveTo>
                    <a:pt x="248158" y="54229"/>
                  </a:moveTo>
                  <a:lnTo>
                    <a:pt x="191389" y="54229"/>
                  </a:lnTo>
                  <a:lnTo>
                    <a:pt x="191389" y="29857"/>
                  </a:lnTo>
                  <a:lnTo>
                    <a:pt x="174879" y="29857"/>
                  </a:lnTo>
                  <a:lnTo>
                    <a:pt x="174879" y="54229"/>
                  </a:lnTo>
                  <a:lnTo>
                    <a:pt x="130937" y="54229"/>
                  </a:lnTo>
                  <a:lnTo>
                    <a:pt x="130937" y="68072"/>
                  </a:lnTo>
                  <a:lnTo>
                    <a:pt x="248158" y="68072"/>
                  </a:lnTo>
                  <a:lnTo>
                    <a:pt x="248158" y="54229"/>
                  </a:lnTo>
                  <a:close/>
                </a:path>
                <a:path w="405764" h="132079">
                  <a:moveTo>
                    <a:pt x="337693" y="82181"/>
                  </a:moveTo>
                  <a:lnTo>
                    <a:pt x="310629" y="54965"/>
                  </a:lnTo>
                  <a:lnTo>
                    <a:pt x="305435" y="8382"/>
                  </a:lnTo>
                  <a:lnTo>
                    <a:pt x="289052" y="8382"/>
                  </a:lnTo>
                  <a:lnTo>
                    <a:pt x="289052" y="33032"/>
                  </a:lnTo>
                  <a:lnTo>
                    <a:pt x="288442" y="40792"/>
                  </a:lnTo>
                  <a:lnTo>
                    <a:pt x="268630" y="76542"/>
                  </a:lnTo>
                  <a:lnTo>
                    <a:pt x="255397" y="85852"/>
                  </a:lnTo>
                  <a:lnTo>
                    <a:pt x="268097" y="97028"/>
                  </a:lnTo>
                  <a:lnTo>
                    <a:pt x="276923" y="89992"/>
                  </a:lnTo>
                  <a:lnTo>
                    <a:pt x="284734" y="82003"/>
                  </a:lnTo>
                  <a:lnTo>
                    <a:pt x="291490" y="73088"/>
                  </a:lnTo>
                  <a:lnTo>
                    <a:pt x="297180" y="63258"/>
                  </a:lnTo>
                  <a:lnTo>
                    <a:pt x="302552" y="72085"/>
                  </a:lnTo>
                  <a:lnTo>
                    <a:pt x="309181" y="80302"/>
                  </a:lnTo>
                  <a:lnTo>
                    <a:pt x="317030" y="87896"/>
                  </a:lnTo>
                  <a:lnTo>
                    <a:pt x="326136" y="94869"/>
                  </a:lnTo>
                  <a:lnTo>
                    <a:pt x="337693" y="82181"/>
                  </a:lnTo>
                  <a:close/>
                </a:path>
                <a:path w="405764" h="132079">
                  <a:moveTo>
                    <a:pt x="367284" y="0"/>
                  </a:moveTo>
                  <a:lnTo>
                    <a:pt x="350901" y="0"/>
                  </a:lnTo>
                  <a:lnTo>
                    <a:pt x="350901" y="38227"/>
                  </a:lnTo>
                  <a:lnTo>
                    <a:pt x="323596" y="38227"/>
                  </a:lnTo>
                  <a:lnTo>
                    <a:pt x="323596" y="52082"/>
                  </a:lnTo>
                  <a:lnTo>
                    <a:pt x="350901" y="52082"/>
                  </a:lnTo>
                  <a:lnTo>
                    <a:pt x="350901" y="126238"/>
                  </a:lnTo>
                  <a:lnTo>
                    <a:pt x="367284" y="126238"/>
                  </a:lnTo>
                  <a:lnTo>
                    <a:pt x="367284" y="0"/>
                  </a:lnTo>
                  <a:close/>
                </a:path>
                <a:path w="405764" h="132079">
                  <a:moveTo>
                    <a:pt x="405257" y="98044"/>
                  </a:moveTo>
                  <a:lnTo>
                    <a:pt x="388239" y="98044"/>
                  </a:lnTo>
                  <a:lnTo>
                    <a:pt x="381254" y="131699"/>
                  </a:lnTo>
                  <a:lnTo>
                    <a:pt x="395224" y="131699"/>
                  </a:lnTo>
                  <a:lnTo>
                    <a:pt x="405257" y="98044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5" name="object 65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3294379" y="3516884"/>
              <a:ext cx="274828" cy="132714"/>
            </a:xfrm>
            <a:prstGeom prst="rect">
              <a:avLst/>
            </a:prstGeom>
          </p:spPr>
        </p:pic>
        <p:sp>
          <p:nvSpPr>
            <p:cNvPr id="66" name="object 66"/>
            <p:cNvSpPr/>
            <p:nvPr/>
          </p:nvSpPr>
          <p:spPr>
            <a:xfrm>
              <a:off x="3619499" y="3517900"/>
              <a:ext cx="377825" cy="126364"/>
            </a:xfrm>
            <a:custGeom>
              <a:avLst/>
              <a:gdLst/>
              <a:ahLst/>
              <a:cxnLst/>
              <a:rect l="l" t="t" r="r" b="b"/>
              <a:pathLst>
                <a:path w="377825" h="126364">
                  <a:moveTo>
                    <a:pt x="245237" y="97027"/>
                  </a:moveTo>
                  <a:lnTo>
                    <a:pt x="128015" y="97027"/>
                  </a:lnTo>
                  <a:lnTo>
                    <a:pt x="128015" y="110617"/>
                  </a:lnTo>
                  <a:lnTo>
                    <a:pt x="245237" y="110617"/>
                  </a:lnTo>
                  <a:lnTo>
                    <a:pt x="245237" y="97027"/>
                  </a:lnTo>
                  <a:close/>
                </a:path>
                <a:path w="377825" h="126364">
                  <a:moveTo>
                    <a:pt x="186689" y="33527"/>
                  </a:moveTo>
                  <a:lnTo>
                    <a:pt x="148209" y="45085"/>
                  </a:lnTo>
                  <a:lnTo>
                    <a:pt x="144525" y="51180"/>
                  </a:lnTo>
                  <a:lnTo>
                    <a:pt x="144593" y="65404"/>
                  </a:lnTo>
                  <a:lnTo>
                    <a:pt x="178435" y="83438"/>
                  </a:lnTo>
                  <a:lnTo>
                    <a:pt x="178435" y="97027"/>
                  </a:lnTo>
                  <a:lnTo>
                    <a:pt x="194690" y="97027"/>
                  </a:lnTo>
                  <a:lnTo>
                    <a:pt x="194690" y="83438"/>
                  </a:lnTo>
                  <a:lnTo>
                    <a:pt x="202402" y="82345"/>
                  </a:lnTo>
                  <a:lnTo>
                    <a:pt x="209057" y="80645"/>
                  </a:lnTo>
                  <a:lnTo>
                    <a:pt x="214854" y="78259"/>
                  </a:lnTo>
                  <a:lnTo>
                    <a:pt x="219710" y="75184"/>
                  </a:lnTo>
                  <a:lnTo>
                    <a:pt x="225513" y="70738"/>
                  </a:lnTo>
                  <a:lnTo>
                    <a:pt x="186689" y="70738"/>
                  </a:lnTo>
                  <a:lnTo>
                    <a:pt x="175541" y="69977"/>
                  </a:lnTo>
                  <a:lnTo>
                    <a:pt x="167608" y="67691"/>
                  </a:lnTo>
                  <a:lnTo>
                    <a:pt x="162865" y="63881"/>
                  </a:lnTo>
                  <a:lnTo>
                    <a:pt x="161289" y="58547"/>
                  </a:lnTo>
                  <a:lnTo>
                    <a:pt x="162865" y="53359"/>
                  </a:lnTo>
                  <a:lnTo>
                    <a:pt x="167608" y="49625"/>
                  </a:lnTo>
                  <a:lnTo>
                    <a:pt x="175541" y="47367"/>
                  </a:lnTo>
                  <a:lnTo>
                    <a:pt x="186689" y="46609"/>
                  </a:lnTo>
                  <a:lnTo>
                    <a:pt x="225837" y="46609"/>
                  </a:lnTo>
                  <a:lnTo>
                    <a:pt x="224916" y="45085"/>
                  </a:lnTo>
                  <a:lnTo>
                    <a:pt x="217550" y="40512"/>
                  </a:lnTo>
                  <a:lnTo>
                    <a:pt x="211407" y="37439"/>
                  </a:lnTo>
                  <a:lnTo>
                    <a:pt x="204215" y="35258"/>
                  </a:lnTo>
                  <a:lnTo>
                    <a:pt x="195976" y="33958"/>
                  </a:lnTo>
                  <a:lnTo>
                    <a:pt x="186689" y="33527"/>
                  </a:lnTo>
                  <a:close/>
                </a:path>
                <a:path w="377825" h="126364">
                  <a:moveTo>
                    <a:pt x="225837" y="46609"/>
                  </a:moveTo>
                  <a:lnTo>
                    <a:pt x="194817" y="46609"/>
                  </a:lnTo>
                  <a:lnTo>
                    <a:pt x="201040" y="47751"/>
                  </a:lnTo>
                  <a:lnTo>
                    <a:pt x="205359" y="49784"/>
                  </a:lnTo>
                  <a:lnTo>
                    <a:pt x="209550" y="51942"/>
                  </a:lnTo>
                  <a:lnTo>
                    <a:pt x="211709" y="54863"/>
                  </a:lnTo>
                  <a:lnTo>
                    <a:pt x="211709" y="62357"/>
                  </a:lnTo>
                  <a:lnTo>
                    <a:pt x="209676" y="65404"/>
                  </a:lnTo>
                  <a:lnTo>
                    <a:pt x="201295" y="69723"/>
                  </a:lnTo>
                  <a:lnTo>
                    <a:pt x="195072" y="70738"/>
                  </a:lnTo>
                  <a:lnTo>
                    <a:pt x="225513" y="70738"/>
                  </a:lnTo>
                  <a:lnTo>
                    <a:pt x="225678" y="70612"/>
                  </a:lnTo>
                  <a:lnTo>
                    <a:pt x="228532" y="65277"/>
                  </a:lnTo>
                  <a:lnTo>
                    <a:pt x="228600" y="51180"/>
                  </a:lnTo>
                  <a:lnTo>
                    <a:pt x="225837" y="46609"/>
                  </a:lnTo>
                  <a:close/>
                </a:path>
                <a:path w="377825" h="126364">
                  <a:moveTo>
                    <a:pt x="117221" y="95250"/>
                  </a:moveTo>
                  <a:lnTo>
                    <a:pt x="0" y="95250"/>
                  </a:lnTo>
                  <a:lnTo>
                    <a:pt x="0" y="108838"/>
                  </a:lnTo>
                  <a:lnTo>
                    <a:pt x="117221" y="108838"/>
                  </a:lnTo>
                  <a:lnTo>
                    <a:pt x="117221" y="95250"/>
                  </a:lnTo>
                  <a:close/>
                </a:path>
                <a:path w="377825" h="126364">
                  <a:moveTo>
                    <a:pt x="66801" y="72262"/>
                  </a:moveTo>
                  <a:lnTo>
                    <a:pt x="50291" y="72262"/>
                  </a:lnTo>
                  <a:lnTo>
                    <a:pt x="50291" y="95250"/>
                  </a:lnTo>
                  <a:lnTo>
                    <a:pt x="66801" y="95250"/>
                  </a:lnTo>
                  <a:lnTo>
                    <a:pt x="66801" y="72262"/>
                  </a:lnTo>
                  <a:close/>
                </a:path>
                <a:path w="377825" h="126364">
                  <a:moveTo>
                    <a:pt x="34162" y="9525"/>
                  </a:moveTo>
                  <a:lnTo>
                    <a:pt x="17652" y="9525"/>
                  </a:lnTo>
                  <a:lnTo>
                    <a:pt x="17652" y="72262"/>
                  </a:lnTo>
                  <a:lnTo>
                    <a:pt x="99440" y="72262"/>
                  </a:lnTo>
                  <a:lnTo>
                    <a:pt x="99440" y="58547"/>
                  </a:lnTo>
                  <a:lnTo>
                    <a:pt x="34162" y="58547"/>
                  </a:lnTo>
                  <a:lnTo>
                    <a:pt x="34162" y="42290"/>
                  </a:lnTo>
                  <a:lnTo>
                    <a:pt x="99440" y="42290"/>
                  </a:lnTo>
                  <a:lnTo>
                    <a:pt x="99440" y="28575"/>
                  </a:lnTo>
                  <a:lnTo>
                    <a:pt x="34162" y="28575"/>
                  </a:lnTo>
                  <a:lnTo>
                    <a:pt x="34162" y="9525"/>
                  </a:lnTo>
                  <a:close/>
                </a:path>
                <a:path w="377825" h="126364">
                  <a:moveTo>
                    <a:pt x="99440" y="42290"/>
                  </a:moveTo>
                  <a:lnTo>
                    <a:pt x="83058" y="42290"/>
                  </a:lnTo>
                  <a:lnTo>
                    <a:pt x="83058" y="58547"/>
                  </a:lnTo>
                  <a:lnTo>
                    <a:pt x="99440" y="58547"/>
                  </a:lnTo>
                  <a:lnTo>
                    <a:pt x="99440" y="42290"/>
                  </a:lnTo>
                  <a:close/>
                </a:path>
                <a:path w="377825" h="126364">
                  <a:moveTo>
                    <a:pt x="99440" y="9525"/>
                  </a:moveTo>
                  <a:lnTo>
                    <a:pt x="83058" y="9525"/>
                  </a:lnTo>
                  <a:lnTo>
                    <a:pt x="83058" y="28575"/>
                  </a:lnTo>
                  <a:lnTo>
                    <a:pt x="99440" y="28575"/>
                  </a:lnTo>
                  <a:lnTo>
                    <a:pt x="99440" y="9525"/>
                  </a:lnTo>
                  <a:close/>
                </a:path>
                <a:path w="377825" h="126364">
                  <a:moveTo>
                    <a:pt x="302513" y="24384"/>
                  </a:moveTo>
                  <a:lnTo>
                    <a:pt x="286130" y="24384"/>
                  </a:lnTo>
                  <a:lnTo>
                    <a:pt x="286130" y="38226"/>
                  </a:lnTo>
                  <a:lnTo>
                    <a:pt x="285511" y="45297"/>
                  </a:lnTo>
                  <a:lnTo>
                    <a:pt x="265731" y="78978"/>
                  </a:lnTo>
                  <a:lnTo>
                    <a:pt x="254000" y="86995"/>
                  </a:lnTo>
                  <a:lnTo>
                    <a:pt x="266064" y="97536"/>
                  </a:lnTo>
                  <a:lnTo>
                    <a:pt x="294386" y="64897"/>
                  </a:lnTo>
                  <a:lnTo>
                    <a:pt x="312319" y="64897"/>
                  </a:lnTo>
                  <a:lnTo>
                    <a:pt x="302547" y="38226"/>
                  </a:lnTo>
                  <a:lnTo>
                    <a:pt x="302513" y="24384"/>
                  </a:lnTo>
                  <a:close/>
                </a:path>
                <a:path w="377825" h="126364">
                  <a:moveTo>
                    <a:pt x="312319" y="64897"/>
                  </a:moveTo>
                  <a:lnTo>
                    <a:pt x="294386" y="64897"/>
                  </a:lnTo>
                  <a:lnTo>
                    <a:pt x="299384" y="72780"/>
                  </a:lnTo>
                  <a:lnTo>
                    <a:pt x="305800" y="80438"/>
                  </a:lnTo>
                  <a:lnTo>
                    <a:pt x="313620" y="87882"/>
                  </a:lnTo>
                  <a:lnTo>
                    <a:pt x="322834" y="95123"/>
                  </a:lnTo>
                  <a:lnTo>
                    <a:pt x="333755" y="83058"/>
                  </a:lnTo>
                  <a:lnTo>
                    <a:pt x="327753" y="79837"/>
                  </a:lnTo>
                  <a:lnTo>
                    <a:pt x="322119" y="75676"/>
                  </a:lnTo>
                  <a:lnTo>
                    <a:pt x="316843" y="70538"/>
                  </a:lnTo>
                  <a:lnTo>
                    <a:pt x="312319" y="64897"/>
                  </a:lnTo>
                  <a:close/>
                </a:path>
                <a:path w="377825" h="126364">
                  <a:moveTo>
                    <a:pt x="329311" y="10540"/>
                  </a:moveTo>
                  <a:lnTo>
                    <a:pt x="258699" y="10540"/>
                  </a:lnTo>
                  <a:lnTo>
                    <a:pt x="258699" y="24384"/>
                  </a:lnTo>
                  <a:lnTo>
                    <a:pt x="329311" y="24384"/>
                  </a:lnTo>
                  <a:lnTo>
                    <a:pt x="329311" y="10540"/>
                  </a:lnTo>
                  <a:close/>
                </a:path>
                <a:path w="377825" h="126364">
                  <a:moveTo>
                    <a:pt x="235585" y="14986"/>
                  </a:moveTo>
                  <a:lnTo>
                    <a:pt x="137667" y="14986"/>
                  </a:lnTo>
                  <a:lnTo>
                    <a:pt x="137667" y="28321"/>
                  </a:lnTo>
                  <a:lnTo>
                    <a:pt x="235585" y="28321"/>
                  </a:lnTo>
                  <a:lnTo>
                    <a:pt x="235585" y="14986"/>
                  </a:lnTo>
                  <a:close/>
                </a:path>
                <a:path w="377825" h="126364">
                  <a:moveTo>
                    <a:pt x="194690" y="126"/>
                  </a:moveTo>
                  <a:lnTo>
                    <a:pt x="178435" y="126"/>
                  </a:lnTo>
                  <a:lnTo>
                    <a:pt x="178435" y="14986"/>
                  </a:lnTo>
                  <a:lnTo>
                    <a:pt x="194690" y="14986"/>
                  </a:lnTo>
                  <a:lnTo>
                    <a:pt x="194690" y="126"/>
                  </a:lnTo>
                  <a:close/>
                </a:path>
                <a:path w="377825" h="126364">
                  <a:moveTo>
                    <a:pt x="357759" y="0"/>
                  </a:moveTo>
                  <a:lnTo>
                    <a:pt x="341502" y="0"/>
                  </a:lnTo>
                  <a:lnTo>
                    <a:pt x="341502" y="126237"/>
                  </a:lnTo>
                  <a:lnTo>
                    <a:pt x="357759" y="126237"/>
                  </a:lnTo>
                  <a:lnTo>
                    <a:pt x="357759" y="62357"/>
                  </a:lnTo>
                  <a:lnTo>
                    <a:pt x="377571" y="62357"/>
                  </a:lnTo>
                  <a:lnTo>
                    <a:pt x="377571" y="48513"/>
                  </a:lnTo>
                  <a:lnTo>
                    <a:pt x="357759" y="48513"/>
                  </a:lnTo>
                  <a:lnTo>
                    <a:pt x="357759" y="0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" name="object 67"/>
            <p:cNvSpPr/>
            <p:nvPr/>
          </p:nvSpPr>
          <p:spPr>
            <a:xfrm>
              <a:off x="1083182" y="3845940"/>
              <a:ext cx="749935" cy="126364"/>
            </a:xfrm>
            <a:custGeom>
              <a:avLst/>
              <a:gdLst/>
              <a:ahLst/>
              <a:cxnLst/>
              <a:rect l="l" t="t" r="r" b="b"/>
              <a:pathLst>
                <a:path w="749935" h="126364">
                  <a:moveTo>
                    <a:pt x="572135" y="77723"/>
                  </a:moveTo>
                  <a:lnTo>
                    <a:pt x="534161" y="88518"/>
                  </a:lnTo>
                  <a:lnTo>
                    <a:pt x="530605" y="94487"/>
                  </a:lnTo>
                  <a:lnTo>
                    <a:pt x="530605" y="109600"/>
                  </a:lnTo>
                  <a:lnTo>
                    <a:pt x="572135" y="126364"/>
                  </a:lnTo>
                  <a:lnTo>
                    <a:pt x="581636" y="125960"/>
                  </a:lnTo>
                  <a:lnTo>
                    <a:pt x="611823" y="112902"/>
                  </a:lnTo>
                  <a:lnTo>
                    <a:pt x="572135" y="112902"/>
                  </a:lnTo>
                  <a:lnTo>
                    <a:pt x="561300" y="112214"/>
                  </a:lnTo>
                  <a:lnTo>
                    <a:pt x="553561" y="110156"/>
                  </a:lnTo>
                  <a:lnTo>
                    <a:pt x="548917" y="106741"/>
                  </a:lnTo>
                  <a:lnTo>
                    <a:pt x="547369" y="101980"/>
                  </a:lnTo>
                  <a:lnTo>
                    <a:pt x="548917" y="97313"/>
                  </a:lnTo>
                  <a:lnTo>
                    <a:pt x="553561" y="93979"/>
                  </a:lnTo>
                  <a:lnTo>
                    <a:pt x="561300" y="91979"/>
                  </a:lnTo>
                  <a:lnTo>
                    <a:pt x="572135" y="91312"/>
                  </a:lnTo>
                  <a:lnTo>
                    <a:pt x="611831" y="91312"/>
                  </a:lnTo>
                  <a:lnTo>
                    <a:pt x="610108" y="88518"/>
                  </a:lnTo>
                  <a:lnTo>
                    <a:pt x="602996" y="84200"/>
                  </a:lnTo>
                  <a:lnTo>
                    <a:pt x="596995" y="81367"/>
                  </a:lnTo>
                  <a:lnTo>
                    <a:pt x="589851" y="79343"/>
                  </a:lnTo>
                  <a:lnTo>
                    <a:pt x="581564" y="78128"/>
                  </a:lnTo>
                  <a:lnTo>
                    <a:pt x="572135" y="77723"/>
                  </a:lnTo>
                  <a:close/>
                </a:path>
                <a:path w="749935" h="126364">
                  <a:moveTo>
                    <a:pt x="611831" y="91312"/>
                  </a:moveTo>
                  <a:lnTo>
                    <a:pt x="572135" y="91312"/>
                  </a:lnTo>
                  <a:lnTo>
                    <a:pt x="583043" y="91979"/>
                  </a:lnTo>
                  <a:lnTo>
                    <a:pt x="590819" y="93979"/>
                  </a:lnTo>
                  <a:lnTo>
                    <a:pt x="595477" y="97313"/>
                  </a:lnTo>
                  <a:lnTo>
                    <a:pt x="597027" y="101980"/>
                  </a:lnTo>
                  <a:lnTo>
                    <a:pt x="595477" y="106741"/>
                  </a:lnTo>
                  <a:lnTo>
                    <a:pt x="590819" y="110156"/>
                  </a:lnTo>
                  <a:lnTo>
                    <a:pt x="583043" y="112214"/>
                  </a:lnTo>
                  <a:lnTo>
                    <a:pt x="572135" y="112902"/>
                  </a:lnTo>
                  <a:lnTo>
                    <a:pt x="611823" y="112902"/>
                  </a:lnTo>
                  <a:lnTo>
                    <a:pt x="613791" y="109600"/>
                  </a:lnTo>
                  <a:lnTo>
                    <a:pt x="613791" y="94487"/>
                  </a:lnTo>
                  <a:lnTo>
                    <a:pt x="611831" y="91312"/>
                  </a:lnTo>
                  <a:close/>
                </a:path>
                <a:path w="749935" h="126364">
                  <a:moveTo>
                    <a:pt x="727964" y="89788"/>
                  </a:moveTo>
                  <a:lnTo>
                    <a:pt x="711130" y="90622"/>
                  </a:lnTo>
                  <a:lnTo>
                    <a:pt x="690546" y="91217"/>
                  </a:lnTo>
                  <a:lnTo>
                    <a:pt x="666224" y="91574"/>
                  </a:lnTo>
                  <a:lnTo>
                    <a:pt x="638174" y="91693"/>
                  </a:lnTo>
                  <a:lnTo>
                    <a:pt x="639825" y="105536"/>
                  </a:lnTo>
                  <a:lnTo>
                    <a:pt x="663184" y="105396"/>
                  </a:lnTo>
                  <a:lnTo>
                    <a:pt x="685815" y="104981"/>
                  </a:lnTo>
                  <a:lnTo>
                    <a:pt x="707709" y="104304"/>
                  </a:lnTo>
                  <a:lnTo>
                    <a:pt x="728853" y="103377"/>
                  </a:lnTo>
                  <a:lnTo>
                    <a:pt x="727964" y="89788"/>
                  </a:lnTo>
                  <a:close/>
                </a:path>
                <a:path w="749935" h="126364">
                  <a:moveTo>
                    <a:pt x="325754" y="73278"/>
                  </a:moveTo>
                  <a:lnTo>
                    <a:pt x="287908" y="85597"/>
                  </a:lnTo>
                  <a:lnTo>
                    <a:pt x="284225" y="91820"/>
                  </a:lnTo>
                  <a:lnTo>
                    <a:pt x="284225" y="107314"/>
                  </a:lnTo>
                  <a:lnTo>
                    <a:pt x="325754" y="125856"/>
                  </a:lnTo>
                  <a:lnTo>
                    <a:pt x="335039" y="125402"/>
                  </a:lnTo>
                  <a:lnTo>
                    <a:pt x="364665" y="112267"/>
                  </a:lnTo>
                  <a:lnTo>
                    <a:pt x="317500" y="112267"/>
                  </a:lnTo>
                  <a:lnTo>
                    <a:pt x="311276" y="111124"/>
                  </a:lnTo>
                  <a:lnTo>
                    <a:pt x="307085" y="108838"/>
                  </a:lnTo>
                  <a:lnTo>
                    <a:pt x="303022" y="106425"/>
                  </a:lnTo>
                  <a:lnTo>
                    <a:pt x="300863" y="103377"/>
                  </a:lnTo>
                  <a:lnTo>
                    <a:pt x="300863" y="95757"/>
                  </a:lnTo>
                  <a:lnTo>
                    <a:pt x="302894" y="92709"/>
                  </a:lnTo>
                  <a:lnTo>
                    <a:pt x="307085" y="90296"/>
                  </a:lnTo>
                  <a:lnTo>
                    <a:pt x="311150" y="88010"/>
                  </a:lnTo>
                  <a:lnTo>
                    <a:pt x="317500" y="86867"/>
                  </a:lnTo>
                  <a:lnTo>
                    <a:pt x="364591" y="86867"/>
                  </a:lnTo>
                  <a:lnTo>
                    <a:pt x="363854" y="85597"/>
                  </a:lnTo>
                  <a:lnTo>
                    <a:pt x="356361" y="80644"/>
                  </a:lnTo>
                  <a:lnTo>
                    <a:pt x="350311" y="77404"/>
                  </a:lnTo>
                  <a:lnTo>
                    <a:pt x="343201" y="75104"/>
                  </a:lnTo>
                  <a:lnTo>
                    <a:pt x="335020" y="73733"/>
                  </a:lnTo>
                  <a:lnTo>
                    <a:pt x="325754" y="73278"/>
                  </a:lnTo>
                  <a:close/>
                </a:path>
                <a:path w="749935" h="126364">
                  <a:moveTo>
                    <a:pt x="364591" y="86867"/>
                  </a:moveTo>
                  <a:lnTo>
                    <a:pt x="334136" y="86867"/>
                  </a:lnTo>
                  <a:lnTo>
                    <a:pt x="340486" y="88010"/>
                  </a:lnTo>
                  <a:lnTo>
                    <a:pt x="344550" y="90423"/>
                  </a:lnTo>
                  <a:lnTo>
                    <a:pt x="348741" y="92709"/>
                  </a:lnTo>
                  <a:lnTo>
                    <a:pt x="350814" y="95757"/>
                  </a:lnTo>
                  <a:lnTo>
                    <a:pt x="350900" y="103377"/>
                  </a:lnTo>
                  <a:lnTo>
                    <a:pt x="348741" y="106552"/>
                  </a:lnTo>
                  <a:lnTo>
                    <a:pt x="340359" y="111124"/>
                  </a:lnTo>
                  <a:lnTo>
                    <a:pt x="334009" y="112267"/>
                  </a:lnTo>
                  <a:lnTo>
                    <a:pt x="364665" y="112267"/>
                  </a:lnTo>
                  <a:lnTo>
                    <a:pt x="367538" y="107314"/>
                  </a:lnTo>
                  <a:lnTo>
                    <a:pt x="367464" y="91820"/>
                  </a:lnTo>
                  <a:lnTo>
                    <a:pt x="364591" y="86867"/>
                  </a:lnTo>
                  <a:close/>
                </a:path>
                <a:path w="749935" h="126364">
                  <a:moveTo>
                    <a:pt x="303403" y="19303"/>
                  </a:moveTo>
                  <a:lnTo>
                    <a:pt x="286892" y="19303"/>
                  </a:lnTo>
                  <a:lnTo>
                    <a:pt x="286892" y="32257"/>
                  </a:lnTo>
                  <a:lnTo>
                    <a:pt x="283844" y="39877"/>
                  </a:lnTo>
                  <a:lnTo>
                    <a:pt x="255397" y="63118"/>
                  </a:lnTo>
                  <a:lnTo>
                    <a:pt x="267080" y="74675"/>
                  </a:lnTo>
                  <a:lnTo>
                    <a:pt x="295655" y="47243"/>
                  </a:lnTo>
                  <a:lnTo>
                    <a:pt x="315186" y="47243"/>
                  </a:lnTo>
                  <a:lnTo>
                    <a:pt x="312038" y="44322"/>
                  </a:lnTo>
                  <a:lnTo>
                    <a:pt x="306197" y="38226"/>
                  </a:lnTo>
                  <a:lnTo>
                    <a:pt x="303403" y="31495"/>
                  </a:lnTo>
                  <a:lnTo>
                    <a:pt x="303403" y="19303"/>
                  </a:lnTo>
                  <a:close/>
                </a:path>
                <a:path w="749935" h="126364">
                  <a:moveTo>
                    <a:pt x="365505" y="0"/>
                  </a:moveTo>
                  <a:lnTo>
                    <a:pt x="349376" y="0"/>
                  </a:lnTo>
                  <a:lnTo>
                    <a:pt x="349376" y="28574"/>
                  </a:lnTo>
                  <a:lnTo>
                    <a:pt x="325628" y="28574"/>
                  </a:lnTo>
                  <a:lnTo>
                    <a:pt x="325628" y="41782"/>
                  </a:lnTo>
                  <a:lnTo>
                    <a:pt x="349376" y="41782"/>
                  </a:lnTo>
                  <a:lnTo>
                    <a:pt x="349376" y="72389"/>
                  </a:lnTo>
                  <a:lnTo>
                    <a:pt x="365505" y="72389"/>
                  </a:lnTo>
                  <a:lnTo>
                    <a:pt x="365505" y="0"/>
                  </a:lnTo>
                  <a:close/>
                </a:path>
                <a:path w="749935" h="126364">
                  <a:moveTo>
                    <a:pt x="315186" y="47243"/>
                  </a:moveTo>
                  <a:lnTo>
                    <a:pt x="295655" y="47243"/>
                  </a:lnTo>
                  <a:lnTo>
                    <a:pt x="300918" y="53838"/>
                  </a:lnTo>
                  <a:lnTo>
                    <a:pt x="307371" y="59896"/>
                  </a:lnTo>
                  <a:lnTo>
                    <a:pt x="315015" y="65406"/>
                  </a:lnTo>
                  <a:lnTo>
                    <a:pt x="323850" y="70357"/>
                  </a:lnTo>
                  <a:lnTo>
                    <a:pt x="334263" y="57911"/>
                  </a:lnTo>
                  <a:lnTo>
                    <a:pt x="327737" y="55360"/>
                  </a:lnTo>
                  <a:lnTo>
                    <a:pt x="321865" y="52260"/>
                  </a:lnTo>
                  <a:lnTo>
                    <a:pt x="316636" y="48589"/>
                  </a:lnTo>
                  <a:lnTo>
                    <a:pt x="315186" y="47243"/>
                  </a:lnTo>
                  <a:close/>
                </a:path>
                <a:path w="749935" h="126364">
                  <a:moveTo>
                    <a:pt x="328803" y="5714"/>
                  </a:moveTo>
                  <a:lnTo>
                    <a:pt x="260857" y="5714"/>
                  </a:lnTo>
                  <a:lnTo>
                    <a:pt x="260857" y="19303"/>
                  </a:lnTo>
                  <a:lnTo>
                    <a:pt x="328803" y="19303"/>
                  </a:lnTo>
                  <a:lnTo>
                    <a:pt x="328803" y="5714"/>
                  </a:lnTo>
                  <a:close/>
                </a:path>
                <a:path w="749935" h="126364">
                  <a:moveTo>
                    <a:pt x="170586" y="80263"/>
                  </a:moveTo>
                  <a:lnTo>
                    <a:pt x="154089" y="80263"/>
                  </a:lnTo>
                  <a:lnTo>
                    <a:pt x="154089" y="121919"/>
                  </a:lnTo>
                  <a:lnTo>
                    <a:pt x="237997" y="121919"/>
                  </a:lnTo>
                  <a:lnTo>
                    <a:pt x="237997" y="108203"/>
                  </a:lnTo>
                  <a:lnTo>
                    <a:pt x="170586" y="108203"/>
                  </a:lnTo>
                  <a:lnTo>
                    <a:pt x="170586" y="80263"/>
                  </a:lnTo>
                  <a:close/>
                </a:path>
                <a:path w="749935" h="126364">
                  <a:moveTo>
                    <a:pt x="235584" y="0"/>
                  </a:moveTo>
                  <a:lnTo>
                    <a:pt x="219455" y="0"/>
                  </a:lnTo>
                  <a:lnTo>
                    <a:pt x="219455" y="90042"/>
                  </a:lnTo>
                  <a:lnTo>
                    <a:pt x="235584" y="90042"/>
                  </a:lnTo>
                  <a:lnTo>
                    <a:pt x="235584" y="0"/>
                  </a:lnTo>
                  <a:close/>
                </a:path>
                <a:path w="749935" h="126364">
                  <a:moveTo>
                    <a:pt x="167639" y="5079"/>
                  </a:moveTo>
                  <a:lnTo>
                    <a:pt x="134326" y="31513"/>
                  </a:lnTo>
                  <a:lnTo>
                    <a:pt x="133718" y="38607"/>
                  </a:lnTo>
                  <a:lnTo>
                    <a:pt x="134341" y="45608"/>
                  </a:lnTo>
                  <a:lnTo>
                    <a:pt x="167639" y="72008"/>
                  </a:lnTo>
                  <a:lnTo>
                    <a:pt x="174659" y="71415"/>
                  </a:lnTo>
                  <a:lnTo>
                    <a:pt x="181044" y="69643"/>
                  </a:lnTo>
                  <a:lnTo>
                    <a:pt x="186792" y="66704"/>
                  </a:lnTo>
                  <a:lnTo>
                    <a:pt x="191897" y="62610"/>
                  </a:lnTo>
                  <a:lnTo>
                    <a:pt x="195666" y="58165"/>
                  </a:lnTo>
                  <a:lnTo>
                    <a:pt x="162394" y="58165"/>
                  </a:lnTo>
                  <a:lnTo>
                    <a:pt x="158114" y="56387"/>
                  </a:lnTo>
                  <a:lnTo>
                    <a:pt x="154774" y="52704"/>
                  </a:lnTo>
                  <a:lnTo>
                    <a:pt x="151434" y="49148"/>
                  </a:lnTo>
                  <a:lnTo>
                    <a:pt x="149758" y="44449"/>
                  </a:lnTo>
                  <a:lnTo>
                    <a:pt x="149758" y="32638"/>
                  </a:lnTo>
                  <a:lnTo>
                    <a:pt x="151434" y="27939"/>
                  </a:lnTo>
                  <a:lnTo>
                    <a:pt x="154774" y="24256"/>
                  </a:lnTo>
                  <a:lnTo>
                    <a:pt x="158114" y="20700"/>
                  </a:lnTo>
                  <a:lnTo>
                    <a:pt x="162394" y="18795"/>
                  </a:lnTo>
                  <a:lnTo>
                    <a:pt x="195650" y="18795"/>
                  </a:lnTo>
                  <a:lnTo>
                    <a:pt x="191897" y="14350"/>
                  </a:lnTo>
                  <a:lnTo>
                    <a:pt x="186792" y="10277"/>
                  </a:lnTo>
                  <a:lnTo>
                    <a:pt x="181044" y="7381"/>
                  </a:lnTo>
                  <a:lnTo>
                    <a:pt x="174659" y="5653"/>
                  </a:lnTo>
                  <a:lnTo>
                    <a:pt x="167639" y="5079"/>
                  </a:lnTo>
                  <a:close/>
                </a:path>
                <a:path w="749935" h="126364">
                  <a:moveTo>
                    <a:pt x="195650" y="18795"/>
                  </a:moveTo>
                  <a:lnTo>
                    <a:pt x="172872" y="18795"/>
                  </a:lnTo>
                  <a:lnTo>
                    <a:pt x="177152" y="20700"/>
                  </a:lnTo>
                  <a:lnTo>
                    <a:pt x="183794" y="28066"/>
                  </a:lnTo>
                  <a:lnTo>
                    <a:pt x="185400" y="32638"/>
                  </a:lnTo>
                  <a:lnTo>
                    <a:pt x="185445" y="44449"/>
                  </a:lnTo>
                  <a:lnTo>
                    <a:pt x="183807" y="49148"/>
                  </a:lnTo>
                  <a:lnTo>
                    <a:pt x="180543" y="52704"/>
                  </a:lnTo>
                  <a:lnTo>
                    <a:pt x="177266" y="56387"/>
                  </a:lnTo>
                  <a:lnTo>
                    <a:pt x="172961" y="58165"/>
                  </a:lnTo>
                  <a:lnTo>
                    <a:pt x="195666" y="58165"/>
                  </a:lnTo>
                  <a:lnTo>
                    <a:pt x="196137" y="57610"/>
                  </a:lnTo>
                  <a:lnTo>
                    <a:pt x="199151" y="51942"/>
                  </a:lnTo>
                  <a:lnTo>
                    <a:pt x="200951" y="45608"/>
                  </a:lnTo>
                  <a:lnTo>
                    <a:pt x="201548" y="38607"/>
                  </a:lnTo>
                  <a:lnTo>
                    <a:pt x="200951" y="31513"/>
                  </a:lnTo>
                  <a:lnTo>
                    <a:pt x="199151" y="25098"/>
                  </a:lnTo>
                  <a:lnTo>
                    <a:pt x="196137" y="19373"/>
                  </a:lnTo>
                  <a:lnTo>
                    <a:pt x="195650" y="18795"/>
                  </a:lnTo>
                  <a:close/>
                </a:path>
                <a:path w="749935" h="126364">
                  <a:moveTo>
                    <a:pt x="502792" y="95249"/>
                  </a:moveTo>
                  <a:lnTo>
                    <a:pt x="385572" y="95249"/>
                  </a:lnTo>
                  <a:lnTo>
                    <a:pt x="385572" y="108965"/>
                  </a:lnTo>
                  <a:lnTo>
                    <a:pt x="502792" y="108965"/>
                  </a:lnTo>
                  <a:lnTo>
                    <a:pt x="502792" y="95249"/>
                  </a:lnTo>
                  <a:close/>
                </a:path>
                <a:path w="749935" h="126364">
                  <a:moveTo>
                    <a:pt x="452373" y="72389"/>
                  </a:moveTo>
                  <a:lnTo>
                    <a:pt x="435863" y="72389"/>
                  </a:lnTo>
                  <a:lnTo>
                    <a:pt x="435863" y="95249"/>
                  </a:lnTo>
                  <a:lnTo>
                    <a:pt x="452373" y="95249"/>
                  </a:lnTo>
                  <a:lnTo>
                    <a:pt x="452373" y="72389"/>
                  </a:lnTo>
                  <a:close/>
                </a:path>
                <a:path w="749935" h="126364">
                  <a:moveTo>
                    <a:pt x="419734" y="9524"/>
                  </a:moveTo>
                  <a:lnTo>
                    <a:pt x="403225" y="9524"/>
                  </a:lnTo>
                  <a:lnTo>
                    <a:pt x="403225" y="72389"/>
                  </a:lnTo>
                  <a:lnTo>
                    <a:pt x="485013" y="72389"/>
                  </a:lnTo>
                  <a:lnTo>
                    <a:pt x="485013" y="58673"/>
                  </a:lnTo>
                  <a:lnTo>
                    <a:pt x="419734" y="58673"/>
                  </a:lnTo>
                  <a:lnTo>
                    <a:pt x="419734" y="42417"/>
                  </a:lnTo>
                  <a:lnTo>
                    <a:pt x="485013" y="42417"/>
                  </a:lnTo>
                  <a:lnTo>
                    <a:pt x="485013" y="28574"/>
                  </a:lnTo>
                  <a:lnTo>
                    <a:pt x="419734" y="28574"/>
                  </a:lnTo>
                  <a:lnTo>
                    <a:pt x="419734" y="9524"/>
                  </a:lnTo>
                  <a:close/>
                </a:path>
                <a:path w="749935" h="126364">
                  <a:moveTo>
                    <a:pt x="485013" y="42417"/>
                  </a:moveTo>
                  <a:lnTo>
                    <a:pt x="468629" y="42417"/>
                  </a:lnTo>
                  <a:lnTo>
                    <a:pt x="468629" y="58673"/>
                  </a:lnTo>
                  <a:lnTo>
                    <a:pt x="485013" y="58673"/>
                  </a:lnTo>
                  <a:lnTo>
                    <a:pt x="485013" y="42417"/>
                  </a:lnTo>
                  <a:close/>
                </a:path>
                <a:path w="749935" h="126364">
                  <a:moveTo>
                    <a:pt x="485013" y="9524"/>
                  </a:moveTo>
                  <a:lnTo>
                    <a:pt x="468629" y="9524"/>
                  </a:lnTo>
                  <a:lnTo>
                    <a:pt x="468629" y="28574"/>
                  </a:lnTo>
                  <a:lnTo>
                    <a:pt x="485013" y="28574"/>
                  </a:lnTo>
                  <a:lnTo>
                    <a:pt x="485013" y="9524"/>
                  </a:lnTo>
                  <a:close/>
                </a:path>
                <a:path w="749935" h="126364">
                  <a:moveTo>
                    <a:pt x="682624" y="7873"/>
                  </a:moveTo>
                  <a:lnTo>
                    <a:pt x="646937" y="30225"/>
                  </a:lnTo>
                  <a:lnTo>
                    <a:pt x="646937" y="49148"/>
                  </a:lnTo>
                  <a:lnTo>
                    <a:pt x="681990" y="71373"/>
                  </a:lnTo>
                  <a:lnTo>
                    <a:pt x="689133" y="70826"/>
                  </a:lnTo>
                  <a:lnTo>
                    <a:pt x="695706" y="69183"/>
                  </a:lnTo>
                  <a:lnTo>
                    <a:pt x="701706" y="66444"/>
                  </a:lnTo>
                  <a:lnTo>
                    <a:pt x="707135" y="62610"/>
                  </a:lnTo>
                  <a:lnTo>
                    <a:pt x="712721" y="57657"/>
                  </a:lnTo>
                  <a:lnTo>
                    <a:pt x="676783" y="57657"/>
                  </a:lnTo>
                  <a:lnTo>
                    <a:pt x="672337" y="55879"/>
                  </a:lnTo>
                  <a:lnTo>
                    <a:pt x="668782" y="52450"/>
                  </a:lnTo>
                  <a:lnTo>
                    <a:pt x="665479" y="49148"/>
                  </a:lnTo>
                  <a:lnTo>
                    <a:pt x="663702" y="44830"/>
                  </a:lnTo>
                  <a:lnTo>
                    <a:pt x="663702" y="34543"/>
                  </a:lnTo>
                  <a:lnTo>
                    <a:pt x="665353" y="30225"/>
                  </a:lnTo>
                  <a:lnTo>
                    <a:pt x="668781" y="26796"/>
                  </a:lnTo>
                  <a:lnTo>
                    <a:pt x="672084" y="23367"/>
                  </a:lnTo>
                  <a:lnTo>
                    <a:pt x="676529" y="21716"/>
                  </a:lnTo>
                  <a:lnTo>
                    <a:pt x="713010" y="21716"/>
                  </a:lnTo>
                  <a:lnTo>
                    <a:pt x="707390" y="16636"/>
                  </a:lnTo>
                  <a:lnTo>
                    <a:pt x="702198" y="12803"/>
                  </a:lnTo>
                  <a:lnTo>
                    <a:pt x="696340" y="10064"/>
                  </a:lnTo>
                  <a:lnTo>
                    <a:pt x="689816" y="8421"/>
                  </a:lnTo>
                  <a:lnTo>
                    <a:pt x="682624" y="7873"/>
                  </a:lnTo>
                  <a:close/>
                </a:path>
                <a:path w="749935" h="126364">
                  <a:moveTo>
                    <a:pt x="713010" y="21716"/>
                  </a:moveTo>
                  <a:lnTo>
                    <a:pt x="687450" y="21716"/>
                  </a:lnTo>
                  <a:lnTo>
                    <a:pt x="691896" y="23367"/>
                  </a:lnTo>
                  <a:lnTo>
                    <a:pt x="695324" y="26923"/>
                  </a:lnTo>
                  <a:lnTo>
                    <a:pt x="698754" y="30352"/>
                  </a:lnTo>
                  <a:lnTo>
                    <a:pt x="700356" y="34543"/>
                  </a:lnTo>
                  <a:lnTo>
                    <a:pt x="700404" y="44830"/>
                  </a:lnTo>
                  <a:lnTo>
                    <a:pt x="698754" y="49021"/>
                  </a:lnTo>
                  <a:lnTo>
                    <a:pt x="695202" y="52577"/>
                  </a:lnTo>
                  <a:lnTo>
                    <a:pt x="692022" y="55879"/>
                  </a:lnTo>
                  <a:lnTo>
                    <a:pt x="687578" y="57657"/>
                  </a:lnTo>
                  <a:lnTo>
                    <a:pt x="712721" y="57657"/>
                  </a:lnTo>
                  <a:lnTo>
                    <a:pt x="713866" y="56641"/>
                  </a:lnTo>
                  <a:lnTo>
                    <a:pt x="717113" y="49148"/>
                  </a:lnTo>
                  <a:lnTo>
                    <a:pt x="717168" y="30225"/>
                  </a:lnTo>
                  <a:lnTo>
                    <a:pt x="713993" y="22605"/>
                  </a:lnTo>
                  <a:lnTo>
                    <a:pt x="713010" y="21716"/>
                  </a:lnTo>
                  <a:close/>
                </a:path>
                <a:path w="749935" h="126364">
                  <a:moveTo>
                    <a:pt x="59601" y="10667"/>
                  </a:moveTo>
                  <a:lnTo>
                    <a:pt x="7404" y="10667"/>
                  </a:lnTo>
                  <a:lnTo>
                    <a:pt x="7404" y="24383"/>
                  </a:lnTo>
                  <a:lnTo>
                    <a:pt x="41846" y="24383"/>
                  </a:lnTo>
                  <a:lnTo>
                    <a:pt x="39793" y="33791"/>
                  </a:lnTo>
                  <a:lnTo>
                    <a:pt x="20938" y="68893"/>
                  </a:lnTo>
                  <a:lnTo>
                    <a:pt x="0" y="87502"/>
                  </a:lnTo>
                  <a:lnTo>
                    <a:pt x="13423" y="98043"/>
                  </a:lnTo>
                  <a:lnTo>
                    <a:pt x="44957" y="61975"/>
                  </a:lnTo>
                  <a:lnTo>
                    <a:pt x="58271" y="24383"/>
                  </a:lnTo>
                  <a:lnTo>
                    <a:pt x="59601" y="10667"/>
                  </a:lnTo>
                  <a:close/>
                </a:path>
                <a:path w="749935" h="126364">
                  <a:moveTo>
                    <a:pt x="630809" y="57276"/>
                  </a:moveTo>
                  <a:lnTo>
                    <a:pt x="513588" y="57276"/>
                  </a:lnTo>
                  <a:lnTo>
                    <a:pt x="513588" y="71246"/>
                  </a:lnTo>
                  <a:lnTo>
                    <a:pt x="630809" y="71246"/>
                  </a:lnTo>
                  <a:lnTo>
                    <a:pt x="630809" y="57276"/>
                  </a:lnTo>
                  <a:close/>
                </a:path>
                <a:path w="749935" h="126364">
                  <a:moveTo>
                    <a:pt x="580390" y="45719"/>
                  </a:moveTo>
                  <a:lnTo>
                    <a:pt x="564006" y="45719"/>
                  </a:lnTo>
                  <a:lnTo>
                    <a:pt x="564006" y="57276"/>
                  </a:lnTo>
                  <a:lnTo>
                    <a:pt x="580390" y="57276"/>
                  </a:lnTo>
                  <a:lnTo>
                    <a:pt x="580390" y="45719"/>
                  </a:lnTo>
                  <a:close/>
                </a:path>
                <a:path w="749935" h="126364">
                  <a:moveTo>
                    <a:pt x="613410" y="3174"/>
                  </a:moveTo>
                  <a:lnTo>
                    <a:pt x="531241" y="3174"/>
                  </a:lnTo>
                  <a:lnTo>
                    <a:pt x="531241" y="45719"/>
                  </a:lnTo>
                  <a:lnTo>
                    <a:pt x="614679" y="45719"/>
                  </a:lnTo>
                  <a:lnTo>
                    <a:pt x="614679" y="31876"/>
                  </a:lnTo>
                  <a:lnTo>
                    <a:pt x="547878" y="31876"/>
                  </a:lnTo>
                  <a:lnTo>
                    <a:pt x="547878" y="16890"/>
                  </a:lnTo>
                  <a:lnTo>
                    <a:pt x="613410" y="16890"/>
                  </a:lnTo>
                  <a:lnTo>
                    <a:pt x="613410" y="3174"/>
                  </a:lnTo>
                  <a:close/>
                </a:path>
                <a:path w="749935" h="126364">
                  <a:moveTo>
                    <a:pt x="749935" y="0"/>
                  </a:moveTo>
                  <a:lnTo>
                    <a:pt x="733679" y="0"/>
                  </a:lnTo>
                  <a:lnTo>
                    <a:pt x="733679" y="126364"/>
                  </a:lnTo>
                  <a:lnTo>
                    <a:pt x="749935" y="126364"/>
                  </a:lnTo>
                  <a:lnTo>
                    <a:pt x="749935" y="0"/>
                  </a:lnTo>
                  <a:close/>
                </a:path>
                <a:path w="749935" h="126364">
                  <a:moveTo>
                    <a:pt x="111455" y="63245"/>
                  </a:moveTo>
                  <a:lnTo>
                    <a:pt x="95148" y="63245"/>
                  </a:lnTo>
                  <a:lnTo>
                    <a:pt x="95148" y="126364"/>
                  </a:lnTo>
                  <a:lnTo>
                    <a:pt x="111455" y="126364"/>
                  </a:lnTo>
                  <a:lnTo>
                    <a:pt x="111455" y="63245"/>
                  </a:lnTo>
                  <a:close/>
                </a:path>
                <a:path w="749935" h="126364">
                  <a:moveTo>
                    <a:pt x="84937" y="2539"/>
                  </a:moveTo>
                  <a:lnTo>
                    <a:pt x="68694" y="2539"/>
                  </a:lnTo>
                  <a:lnTo>
                    <a:pt x="68694" y="122681"/>
                  </a:lnTo>
                  <a:lnTo>
                    <a:pt x="84937" y="122681"/>
                  </a:lnTo>
                  <a:lnTo>
                    <a:pt x="84937" y="63245"/>
                  </a:lnTo>
                  <a:lnTo>
                    <a:pt x="111455" y="63245"/>
                  </a:lnTo>
                  <a:lnTo>
                    <a:pt x="111455" y="49402"/>
                  </a:lnTo>
                  <a:lnTo>
                    <a:pt x="84937" y="49402"/>
                  </a:lnTo>
                  <a:lnTo>
                    <a:pt x="84937" y="2539"/>
                  </a:lnTo>
                  <a:close/>
                </a:path>
                <a:path w="749935" h="126364">
                  <a:moveTo>
                    <a:pt x="111455" y="0"/>
                  </a:moveTo>
                  <a:lnTo>
                    <a:pt x="95148" y="0"/>
                  </a:lnTo>
                  <a:lnTo>
                    <a:pt x="95148" y="49402"/>
                  </a:lnTo>
                  <a:lnTo>
                    <a:pt x="111455" y="49402"/>
                  </a:lnTo>
                  <a:lnTo>
                    <a:pt x="111455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8" name="object 68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3137535" y="3845940"/>
              <a:ext cx="242569" cy="126364"/>
            </a:xfrm>
            <a:prstGeom prst="rect">
              <a:avLst/>
            </a:prstGeom>
          </p:spPr>
        </p:pic>
        <p:sp>
          <p:nvSpPr>
            <p:cNvPr id="69" name="object 69"/>
            <p:cNvSpPr/>
            <p:nvPr/>
          </p:nvSpPr>
          <p:spPr>
            <a:xfrm>
              <a:off x="1211186" y="4174109"/>
              <a:ext cx="490220" cy="126364"/>
            </a:xfrm>
            <a:custGeom>
              <a:avLst/>
              <a:gdLst/>
              <a:ahLst/>
              <a:cxnLst/>
              <a:rect l="l" t="t" r="r" b="b"/>
              <a:pathLst>
                <a:path w="490219" h="126364">
                  <a:moveTo>
                    <a:pt x="58610" y="81153"/>
                  </a:moveTo>
                  <a:lnTo>
                    <a:pt x="19380" y="90805"/>
                  </a:lnTo>
                  <a:lnTo>
                    <a:pt x="15709" y="96266"/>
                  </a:lnTo>
                  <a:lnTo>
                    <a:pt x="15709" y="110617"/>
                  </a:lnTo>
                  <a:lnTo>
                    <a:pt x="58610" y="125857"/>
                  </a:lnTo>
                  <a:lnTo>
                    <a:pt x="68439" y="125499"/>
                  </a:lnTo>
                  <a:lnTo>
                    <a:pt x="100230" y="112522"/>
                  </a:lnTo>
                  <a:lnTo>
                    <a:pt x="58610" y="112522"/>
                  </a:lnTo>
                  <a:lnTo>
                    <a:pt x="47175" y="111950"/>
                  </a:lnTo>
                  <a:lnTo>
                    <a:pt x="39008" y="110236"/>
                  </a:lnTo>
                  <a:lnTo>
                    <a:pt x="34107" y="107378"/>
                  </a:lnTo>
                  <a:lnTo>
                    <a:pt x="32473" y="103378"/>
                  </a:lnTo>
                  <a:lnTo>
                    <a:pt x="32473" y="100203"/>
                  </a:lnTo>
                  <a:lnTo>
                    <a:pt x="34683" y="97917"/>
                  </a:lnTo>
                  <a:lnTo>
                    <a:pt x="43497" y="95377"/>
                  </a:lnTo>
                  <a:lnTo>
                    <a:pt x="50012" y="94742"/>
                  </a:lnTo>
                  <a:lnTo>
                    <a:pt x="100457" y="94742"/>
                  </a:lnTo>
                  <a:lnTo>
                    <a:pt x="97802" y="90805"/>
                  </a:lnTo>
                  <a:lnTo>
                    <a:pt x="90436" y="86868"/>
                  </a:lnTo>
                  <a:lnTo>
                    <a:pt x="84367" y="84367"/>
                  </a:lnTo>
                  <a:lnTo>
                    <a:pt x="77028" y="82581"/>
                  </a:lnTo>
                  <a:lnTo>
                    <a:pt x="68437" y="81510"/>
                  </a:lnTo>
                  <a:lnTo>
                    <a:pt x="58610" y="81153"/>
                  </a:lnTo>
                  <a:close/>
                </a:path>
                <a:path w="490219" h="126364">
                  <a:moveTo>
                    <a:pt x="100457" y="94742"/>
                  </a:moveTo>
                  <a:lnTo>
                    <a:pt x="67195" y="94742"/>
                  </a:lnTo>
                  <a:lnTo>
                    <a:pt x="73672" y="95377"/>
                  </a:lnTo>
                  <a:lnTo>
                    <a:pt x="82562" y="97917"/>
                  </a:lnTo>
                  <a:lnTo>
                    <a:pt x="84721" y="100203"/>
                  </a:lnTo>
                  <a:lnTo>
                    <a:pt x="84721" y="103378"/>
                  </a:lnTo>
                  <a:lnTo>
                    <a:pt x="83099" y="107378"/>
                  </a:lnTo>
                  <a:lnTo>
                    <a:pt x="78219" y="110236"/>
                  </a:lnTo>
                  <a:lnTo>
                    <a:pt x="70062" y="111950"/>
                  </a:lnTo>
                  <a:lnTo>
                    <a:pt x="58610" y="112522"/>
                  </a:lnTo>
                  <a:lnTo>
                    <a:pt x="100230" y="112522"/>
                  </a:lnTo>
                  <a:lnTo>
                    <a:pt x="101485" y="110617"/>
                  </a:lnTo>
                  <a:lnTo>
                    <a:pt x="101485" y="96266"/>
                  </a:lnTo>
                  <a:lnTo>
                    <a:pt x="100457" y="94742"/>
                  </a:lnTo>
                  <a:close/>
                </a:path>
                <a:path w="490219" h="126364">
                  <a:moveTo>
                    <a:pt x="317766" y="75565"/>
                  </a:moveTo>
                  <a:lnTo>
                    <a:pt x="279285" y="86995"/>
                  </a:lnTo>
                  <a:lnTo>
                    <a:pt x="275602" y="92964"/>
                  </a:lnTo>
                  <a:lnTo>
                    <a:pt x="275602" y="108204"/>
                  </a:lnTo>
                  <a:lnTo>
                    <a:pt x="317766" y="125730"/>
                  </a:lnTo>
                  <a:lnTo>
                    <a:pt x="327198" y="125301"/>
                  </a:lnTo>
                  <a:lnTo>
                    <a:pt x="357425" y="112141"/>
                  </a:lnTo>
                  <a:lnTo>
                    <a:pt x="317766" y="112141"/>
                  </a:lnTo>
                  <a:lnTo>
                    <a:pt x="306765" y="111406"/>
                  </a:lnTo>
                  <a:lnTo>
                    <a:pt x="298907" y="109220"/>
                  </a:lnTo>
                  <a:lnTo>
                    <a:pt x="294192" y="105604"/>
                  </a:lnTo>
                  <a:lnTo>
                    <a:pt x="292620" y="100584"/>
                  </a:lnTo>
                  <a:lnTo>
                    <a:pt x="294192" y="95656"/>
                  </a:lnTo>
                  <a:lnTo>
                    <a:pt x="298907" y="92122"/>
                  </a:lnTo>
                  <a:lnTo>
                    <a:pt x="306765" y="89993"/>
                  </a:lnTo>
                  <a:lnTo>
                    <a:pt x="317766" y="89281"/>
                  </a:lnTo>
                  <a:lnTo>
                    <a:pt x="357578" y="89281"/>
                  </a:lnTo>
                  <a:lnTo>
                    <a:pt x="356120" y="86868"/>
                  </a:lnTo>
                  <a:lnTo>
                    <a:pt x="348754" y="82423"/>
                  </a:lnTo>
                  <a:lnTo>
                    <a:pt x="342609" y="79422"/>
                  </a:lnTo>
                  <a:lnTo>
                    <a:pt x="335403" y="77279"/>
                  </a:lnTo>
                  <a:lnTo>
                    <a:pt x="327126" y="75993"/>
                  </a:lnTo>
                  <a:lnTo>
                    <a:pt x="317766" y="75565"/>
                  </a:lnTo>
                  <a:close/>
                </a:path>
                <a:path w="490219" h="126364">
                  <a:moveTo>
                    <a:pt x="357578" y="89281"/>
                  </a:moveTo>
                  <a:lnTo>
                    <a:pt x="317766" y="89281"/>
                  </a:lnTo>
                  <a:lnTo>
                    <a:pt x="328768" y="89993"/>
                  </a:lnTo>
                  <a:lnTo>
                    <a:pt x="336626" y="92122"/>
                  </a:lnTo>
                  <a:lnTo>
                    <a:pt x="341341" y="95656"/>
                  </a:lnTo>
                  <a:lnTo>
                    <a:pt x="342912" y="100584"/>
                  </a:lnTo>
                  <a:lnTo>
                    <a:pt x="341341" y="105604"/>
                  </a:lnTo>
                  <a:lnTo>
                    <a:pt x="336626" y="109220"/>
                  </a:lnTo>
                  <a:lnTo>
                    <a:pt x="328768" y="111406"/>
                  </a:lnTo>
                  <a:lnTo>
                    <a:pt x="317766" y="112141"/>
                  </a:lnTo>
                  <a:lnTo>
                    <a:pt x="357425" y="112141"/>
                  </a:lnTo>
                  <a:lnTo>
                    <a:pt x="359803" y="108204"/>
                  </a:lnTo>
                  <a:lnTo>
                    <a:pt x="359803" y="92964"/>
                  </a:lnTo>
                  <a:lnTo>
                    <a:pt x="357578" y="89281"/>
                  </a:lnTo>
                  <a:close/>
                </a:path>
                <a:path w="490219" h="126364">
                  <a:moveTo>
                    <a:pt x="169176" y="78867"/>
                  </a:moveTo>
                  <a:lnTo>
                    <a:pt x="152666" y="78867"/>
                  </a:lnTo>
                  <a:lnTo>
                    <a:pt x="152666" y="121920"/>
                  </a:lnTo>
                  <a:lnTo>
                    <a:pt x="236613" y="121920"/>
                  </a:lnTo>
                  <a:lnTo>
                    <a:pt x="236613" y="108077"/>
                  </a:lnTo>
                  <a:lnTo>
                    <a:pt x="169176" y="108077"/>
                  </a:lnTo>
                  <a:lnTo>
                    <a:pt x="169176" y="78867"/>
                  </a:lnTo>
                  <a:close/>
                </a:path>
                <a:path w="490219" h="126364">
                  <a:moveTo>
                    <a:pt x="234200" y="0"/>
                  </a:moveTo>
                  <a:lnTo>
                    <a:pt x="218071" y="0"/>
                  </a:lnTo>
                  <a:lnTo>
                    <a:pt x="218071" y="90424"/>
                  </a:lnTo>
                  <a:lnTo>
                    <a:pt x="234200" y="90424"/>
                  </a:lnTo>
                  <a:lnTo>
                    <a:pt x="234200" y="0"/>
                  </a:lnTo>
                  <a:close/>
                </a:path>
                <a:path w="490219" h="126364">
                  <a:moveTo>
                    <a:pt x="175907" y="5334"/>
                  </a:moveTo>
                  <a:lnTo>
                    <a:pt x="159397" y="5334"/>
                  </a:lnTo>
                  <a:lnTo>
                    <a:pt x="159397" y="23749"/>
                  </a:lnTo>
                  <a:lnTo>
                    <a:pt x="158848" y="29821"/>
                  </a:lnTo>
                  <a:lnTo>
                    <a:pt x="134469" y="62146"/>
                  </a:lnTo>
                  <a:lnTo>
                    <a:pt x="127901" y="65532"/>
                  </a:lnTo>
                  <a:lnTo>
                    <a:pt x="139839" y="77343"/>
                  </a:lnTo>
                  <a:lnTo>
                    <a:pt x="167906" y="48260"/>
                  </a:lnTo>
                  <a:lnTo>
                    <a:pt x="187170" y="48260"/>
                  </a:lnTo>
                  <a:lnTo>
                    <a:pt x="185051" y="46101"/>
                  </a:lnTo>
                  <a:lnTo>
                    <a:pt x="178955" y="38862"/>
                  </a:lnTo>
                  <a:lnTo>
                    <a:pt x="175907" y="31242"/>
                  </a:lnTo>
                  <a:lnTo>
                    <a:pt x="175907" y="5334"/>
                  </a:lnTo>
                  <a:close/>
                </a:path>
                <a:path w="490219" h="126364">
                  <a:moveTo>
                    <a:pt x="187170" y="48260"/>
                  </a:moveTo>
                  <a:lnTo>
                    <a:pt x="167906" y="48260"/>
                  </a:lnTo>
                  <a:lnTo>
                    <a:pt x="173716" y="56122"/>
                  </a:lnTo>
                  <a:lnTo>
                    <a:pt x="180479" y="62960"/>
                  </a:lnTo>
                  <a:lnTo>
                    <a:pt x="188194" y="68798"/>
                  </a:lnTo>
                  <a:lnTo>
                    <a:pt x="196862" y="73660"/>
                  </a:lnTo>
                  <a:lnTo>
                    <a:pt x="207276" y="60452"/>
                  </a:lnTo>
                  <a:lnTo>
                    <a:pt x="200964" y="58191"/>
                  </a:lnTo>
                  <a:lnTo>
                    <a:pt x="195164" y="55038"/>
                  </a:lnTo>
                  <a:lnTo>
                    <a:pt x="189863" y="51004"/>
                  </a:lnTo>
                  <a:lnTo>
                    <a:pt x="187170" y="48260"/>
                  </a:lnTo>
                  <a:close/>
                </a:path>
                <a:path w="490219" h="126364">
                  <a:moveTo>
                    <a:pt x="490105" y="78740"/>
                  </a:moveTo>
                  <a:lnTo>
                    <a:pt x="405904" y="78740"/>
                  </a:lnTo>
                  <a:lnTo>
                    <a:pt x="405904" y="92583"/>
                  </a:lnTo>
                  <a:lnTo>
                    <a:pt x="473722" y="92583"/>
                  </a:lnTo>
                  <a:lnTo>
                    <a:pt x="473722" y="126365"/>
                  </a:lnTo>
                  <a:lnTo>
                    <a:pt x="490105" y="126365"/>
                  </a:lnTo>
                  <a:lnTo>
                    <a:pt x="490105" y="78740"/>
                  </a:lnTo>
                  <a:close/>
                </a:path>
                <a:path w="490219" h="126364">
                  <a:moveTo>
                    <a:pt x="277888" y="5461"/>
                  </a:moveTo>
                  <a:lnTo>
                    <a:pt x="261505" y="5461"/>
                  </a:lnTo>
                  <a:lnTo>
                    <a:pt x="261505" y="64643"/>
                  </a:lnTo>
                  <a:lnTo>
                    <a:pt x="321830" y="64643"/>
                  </a:lnTo>
                  <a:lnTo>
                    <a:pt x="321830" y="50927"/>
                  </a:lnTo>
                  <a:lnTo>
                    <a:pt x="277888" y="50927"/>
                  </a:lnTo>
                  <a:lnTo>
                    <a:pt x="277888" y="36576"/>
                  </a:lnTo>
                  <a:lnTo>
                    <a:pt x="321830" y="36576"/>
                  </a:lnTo>
                  <a:lnTo>
                    <a:pt x="321830" y="22733"/>
                  </a:lnTo>
                  <a:lnTo>
                    <a:pt x="277888" y="22733"/>
                  </a:lnTo>
                  <a:lnTo>
                    <a:pt x="277888" y="5461"/>
                  </a:lnTo>
                  <a:close/>
                </a:path>
                <a:path w="490219" h="126364">
                  <a:moveTo>
                    <a:pt x="321830" y="36576"/>
                  </a:moveTo>
                  <a:lnTo>
                    <a:pt x="305574" y="36576"/>
                  </a:lnTo>
                  <a:lnTo>
                    <a:pt x="305574" y="50927"/>
                  </a:lnTo>
                  <a:lnTo>
                    <a:pt x="321830" y="50927"/>
                  </a:lnTo>
                  <a:lnTo>
                    <a:pt x="321830" y="36576"/>
                  </a:lnTo>
                  <a:close/>
                </a:path>
                <a:path w="490219" h="126364">
                  <a:moveTo>
                    <a:pt x="321830" y="5461"/>
                  </a:moveTo>
                  <a:lnTo>
                    <a:pt x="305574" y="5461"/>
                  </a:lnTo>
                  <a:lnTo>
                    <a:pt x="305574" y="22733"/>
                  </a:lnTo>
                  <a:lnTo>
                    <a:pt x="321830" y="22733"/>
                  </a:lnTo>
                  <a:lnTo>
                    <a:pt x="321830" y="5461"/>
                  </a:lnTo>
                  <a:close/>
                </a:path>
                <a:path w="490219" h="126364">
                  <a:moveTo>
                    <a:pt x="432574" y="3937"/>
                  </a:moveTo>
                  <a:lnTo>
                    <a:pt x="416064" y="3937"/>
                  </a:lnTo>
                  <a:lnTo>
                    <a:pt x="416064" y="29210"/>
                  </a:lnTo>
                  <a:lnTo>
                    <a:pt x="413143" y="36957"/>
                  </a:lnTo>
                  <a:lnTo>
                    <a:pt x="384568" y="61595"/>
                  </a:lnTo>
                  <a:lnTo>
                    <a:pt x="396506" y="73279"/>
                  </a:lnTo>
                  <a:lnTo>
                    <a:pt x="424700" y="45593"/>
                  </a:lnTo>
                  <a:lnTo>
                    <a:pt x="444631" y="45593"/>
                  </a:lnTo>
                  <a:lnTo>
                    <a:pt x="441591" y="42672"/>
                  </a:lnTo>
                  <a:lnTo>
                    <a:pt x="435622" y="35941"/>
                  </a:lnTo>
                  <a:lnTo>
                    <a:pt x="432574" y="28575"/>
                  </a:lnTo>
                  <a:lnTo>
                    <a:pt x="432574" y="3937"/>
                  </a:lnTo>
                  <a:close/>
                </a:path>
                <a:path w="490219" h="126364">
                  <a:moveTo>
                    <a:pt x="444631" y="45593"/>
                  </a:moveTo>
                  <a:lnTo>
                    <a:pt x="424700" y="45593"/>
                  </a:lnTo>
                  <a:lnTo>
                    <a:pt x="430008" y="52593"/>
                  </a:lnTo>
                  <a:lnTo>
                    <a:pt x="436591" y="58928"/>
                  </a:lnTo>
                  <a:lnTo>
                    <a:pt x="444435" y="64595"/>
                  </a:lnTo>
                  <a:lnTo>
                    <a:pt x="453529" y="69596"/>
                  </a:lnTo>
                  <a:lnTo>
                    <a:pt x="463943" y="56388"/>
                  </a:lnTo>
                  <a:lnTo>
                    <a:pt x="457611" y="54173"/>
                  </a:lnTo>
                  <a:lnTo>
                    <a:pt x="451767" y="51149"/>
                  </a:lnTo>
                  <a:lnTo>
                    <a:pt x="446423" y="47315"/>
                  </a:lnTo>
                  <a:lnTo>
                    <a:pt x="444631" y="45593"/>
                  </a:lnTo>
                  <a:close/>
                </a:path>
                <a:path w="490219" h="126364">
                  <a:moveTo>
                    <a:pt x="117233" y="62103"/>
                  </a:moveTo>
                  <a:lnTo>
                    <a:pt x="0" y="62103"/>
                  </a:lnTo>
                  <a:lnTo>
                    <a:pt x="0" y="76073"/>
                  </a:lnTo>
                  <a:lnTo>
                    <a:pt x="117233" y="76073"/>
                  </a:lnTo>
                  <a:lnTo>
                    <a:pt x="117233" y="62103"/>
                  </a:lnTo>
                  <a:close/>
                </a:path>
                <a:path w="490219" h="126364">
                  <a:moveTo>
                    <a:pt x="66814" y="53848"/>
                  </a:moveTo>
                  <a:lnTo>
                    <a:pt x="50418" y="53848"/>
                  </a:lnTo>
                  <a:lnTo>
                    <a:pt x="50418" y="62103"/>
                  </a:lnTo>
                  <a:lnTo>
                    <a:pt x="66814" y="62103"/>
                  </a:lnTo>
                  <a:lnTo>
                    <a:pt x="66814" y="53848"/>
                  </a:lnTo>
                  <a:close/>
                </a:path>
                <a:path w="490219" h="126364">
                  <a:moveTo>
                    <a:pt x="99834" y="3048"/>
                  </a:moveTo>
                  <a:lnTo>
                    <a:pt x="17678" y="3048"/>
                  </a:lnTo>
                  <a:lnTo>
                    <a:pt x="17678" y="53848"/>
                  </a:lnTo>
                  <a:lnTo>
                    <a:pt x="101104" y="53848"/>
                  </a:lnTo>
                  <a:lnTo>
                    <a:pt x="101104" y="40767"/>
                  </a:lnTo>
                  <a:lnTo>
                    <a:pt x="34315" y="40767"/>
                  </a:lnTo>
                  <a:lnTo>
                    <a:pt x="34315" y="34671"/>
                  </a:lnTo>
                  <a:lnTo>
                    <a:pt x="97421" y="34671"/>
                  </a:lnTo>
                  <a:lnTo>
                    <a:pt x="97421" y="22352"/>
                  </a:lnTo>
                  <a:lnTo>
                    <a:pt x="34315" y="22352"/>
                  </a:lnTo>
                  <a:lnTo>
                    <a:pt x="34315" y="16256"/>
                  </a:lnTo>
                  <a:lnTo>
                    <a:pt x="99834" y="16256"/>
                  </a:lnTo>
                  <a:lnTo>
                    <a:pt x="99834" y="3048"/>
                  </a:lnTo>
                  <a:close/>
                </a:path>
                <a:path w="490219" h="126364">
                  <a:moveTo>
                    <a:pt x="490105" y="0"/>
                  </a:moveTo>
                  <a:lnTo>
                    <a:pt x="473976" y="0"/>
                  </a:lnTo>
                  <a:lnTo>
                    <a:pt x="473976" y="73279"/>
                  </a:lnTo>
                  <a:lnTo>
                    <a:pt x="490105" y="73279"/>
                  </a:lnTo>
                  <a:lnTo>
                    <a:pt x="490105" y="0"/>
                  </a:lnTo>
                  <a:close/>
                </a:path>
                <a:path w="490219" h="126364">
                  <a:moveTo>
                    <a:pt x="357771" y="0"/>
                  </a:moveTo>
                  <a:lnTo>
                    <a:pt x="341388" y="0"/>
                  </a:lnTo>
                  <a:lnTo>
                    <a:pt x="341388" y="73787"/>
                  </a:lnTo>
                  <a:lnTo>
                    <a:pt x="357771" y="73787"/>
                  </a:lnTo>
                  <a:lnTo>
                    <a:pt x="357771" y="44831"/>
                  </a:lnTo>
                  <a:lnTo>
                    <a:pt x="376948" y="44831"/>
                  </a:lnTo>
                  <a:lnTo>
                    <a:pt x="376948" y="30988"/>
                  </a:lnTo>
                  <a:lnTo>
                    <a:pt x="357771" y="30988"/>
                  </a:lnTo>
                  <a:lnTo>
                    <a:pt x="357771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" name="object 70"/>
            <p:cNvSpPr/>
            <p:nvPr/>
          </p:nvSpPr>
          <p:spPr>
            <a:xfrm>
              <a:off x="3123183" y="4192270"/>
              <a:ext cx="257810" cy="96520"/>
            </a:xfrm>
            <a:custGeom>
              <a:avLst/>
              <a:gdLst/>
              <a:ahLst/>
              <a:cxnLst/>
              <a:rect l="l" t="t" r="r" b="b"/>
              <a:pathLst>
                <a:path w="257810" h="96520">
                  <a:moveTo>
                    <a:pt x="257302" y="0"/>
                  </a:moveTo>
                  <a:lnTo>
                    <a:pt x="238632" y="0"/>
                  </a:lnTo>
                  <a:lnTo>
                    <a:pt x="238632" y="96392"/>
                  </a:lnTo>
                  <a:lnTo>
                    <a:pt x="257302" y="96392"/>
                  </a:lnTo>
                  <a:lnTo>
                    <a:pt x="257302" y="0"/>
                  </a:lnTo>
                  <a:close/>
                </a:path>
                <a:path w="257810" h="96520">
                  <a:moveTo>
                    <a:pt x="228345" y="0"/>
                  </a:moveTo>
                  <a:lnTo>
                    <a:pt x="174752" y="0"/>
                  </a:lnTo>
                  <a:lnTo>
                    <a:pt x="174752" y="96392"/>
                  </a:lnTo>
                  <a:lnTo>
                    <a:pt x="193294" y="96392"/>
                  </a:lnTo>
                  <a:lnTo>
                    <a:pt x="193294" y="57276"/>
                  </a:lnTo>
                  <a:lnTo>
                    <a:pt x="225679" y="57276"/>
                  </a:lnTo>
                  <a:lnTo>
                    <a:pt x="225679" y="42036"/>
                  </a:lnTo>
                  <a:lnTo>
                    <a:pt x="193294" y="42036"/>
                  </a:lnTo>
                  <a:lnTo>
                    <a:pt x="193294" y="15493"/>
                  </a:lnTo>
                  <a:lnTo>
                    <a:pt x="228345" y="15493"/>
                  </a:lnTo>
                  <a:lnTo>
                    <a:pt x="228345" y="0"/>
                  </a:lnTo>
                  <a:close/>
                </a:path>
                <a:path w="257810" h="96520">
                  <a:moveTo>
                    <a:pt x="158242" y="0"/>
                  </a:moveTo>
                  <a:lnTo>
                    <a:pt x="139573" y="0"/>
                  </a:lnTo>
                  <a:lnTo>
                    <a:pt x="139573" y="96392"/>
                  </a:lnTo>
                  <a:lnTo>
                    <a:pt x="158242" y="96392"/>
                  </a:lnTo>
                  <a:lnTo>
                    <a:pt x="158242" y="0"/>
                  </a:lnTo>
                  <a:close/>
                </a:path>
                <a:path w="257810" h="96520">
                  <a:moveTo>
                    <a:pt x="20447" y="0"/>
                  </a:moveTo>
                  <a:lnTo>
                    <a:pt x="0" y="0"/>
                  </a:lnTo>
                  <a:lnTo>
                    <a:pt x="26162" y="96392"/>
                  </a:lnTo>
                  <a:lnTo>
                    <a:pt x="47625" y="96392"/>
                  </a:lnTo>
                  <a:lnTo>
                    <a:pt x="52741" y="77596"/>
                  </a:lnTo>
                  <a:lnTo>
                    <a:pt x="37338" y="77596"/>
                  </a:lnTo>
                  <a:lnTo>
                    <a:pt x="37084" y="73532"/>
                  </a:lnTo>
                  <a:lnTo>
                    <a:pt x="36576" y="69976"/>
                  </a:lnTo>
                  <a:lnTo>
                    <a:pt x="35882" y="66801"/>
                  </a:lnTo>
                  <a:lnTo>
                    <a:pt x="20447" y="0"/>
                  </a:lnTo>
                  <a:close/>
                </a:path>
                <a:path w="257810" h="96520">
                  <a:moveTo>
                    <a:pt x="83422" y="21462"/>
                  </a:moveTo>
                  <a:lnTo>
                    <a:pt x="67183" y="21462"/>
                  </a:lnTo>
                  <a:lnTo>
                    <a:pt x="67310" y="25399"/>
                  </a:lnTo>
                  <a:lnTo>
                    <a:pt x="67818" y="28955"/>
                  </a:lnTo>
                  <a:lnTo>
                    <a:pt x="68707" y="32003"/>
                  </a:lnTo>
                  <a:lnTo>
                    <a:pt x="85852" y="96392"/>
                  </a:lnTo>
                  <a:lnTo>
                    <a:pt x="106680" y="96392"/>
                  </a:lnTo>
                  <a:lnTo>
                    <a:pt x="111766" y="77469"/>
                  </a:lnTo>
                  <a:lnTo>
                    <a:pt x="96647" y="77469"/>
                  </a:lnTo>
                  <a:lnTo>
                    <a:pt x="96139" y="73024"/>
                  </a:lnTo>
                  <a:lnTo>
                    <a:pt x="95631" y="69595"/>
                  </a:lnTo>
                  <a:lnTo>
                    <a:pt x="83422" y="21462"/>
                  </a:lnTo>
                  <a:close/>
                </a:path>
                <a:path w="257810" h="96520">
                  <a:moveTo>
                    <a:pt x="77978" y="0"/>
                  </a:moveTo>
                  <a:lnTo>
                    <a:pt x="58293" y="0"/>
                  </a:lnTo>
                  <a:lnTo>
                    <a:pt x="38608" y="70992"/>
                  </a:lnTo>
                  <a:lnTo>
                    <a:pt x="37973" y="74548"/>
                  </a:lnTo>
                  <a:lnTo>
                    <a:pt x="37846" y="77596"/>
                  </a:lnTo>
                  <a:lnTo>
                    <a:pt x="52741" y="77596"/>
                  </a:lnTo>
                  <a:lnTo>
                    <a:pt x="65151" y="32003"/>
                  </a:lnTo>
                  <a:lnTo>
                    <a:pt x="65786" y="29463"/>
                  </a:lnTo>
                  <a:lnTo>
                    <a:pt x="66421" y="26034"/>
                  </a:lnTo>
                  <a:lnTo>
                    <a:pt x="66929" y="21462"/>
                  </a:lnTo>
                  <a:lnTo>
                    <a:pt x="83422" y="21462"/>
                  </a:lnTo>
                  <a:lnTo>
                    <a:pt x="77978" y="0"/>
                  </a:lnTo>
                  <a:close/>
                </a:path>
                <a:path w="257810" h="96520">
                  <a:moveTo>
                    <a:pt x="132588" y="0"/>
                  </a:moveTo>
                  <a:lnTo>
                    <a:pt x="113665" y="0"/>
                  </a:lnTo>
                  <a:lnTo>
                    <a:pt x="97663" y="70484"/>
                  </a:lnTo>
                  <a:lnTo>
                    <a:pt x="97211" y="73532"/>
                  </a:lnTo>
                  <a:lnTo>
                    <a:pt x="97109" y="74548"/>
                  </a:lnTo>
                  <a:lnTo>
                    <a:pt x="96901" y="77469"/>
                  </a:lnTo>
                  <a:lnTo>
                    <a:pt x="111766" y="77469"/>
                  </a:lnTo>
                  <a:lnTo>
                    <a:pt x="132588" y="0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" name="object 71"/>
            <p:cNvSpPr/>
            <p:nvPr/>
          </p:nvSpPr>
          <p:spPr>
            <a:xfrm>
              <a:off x="1134389" y="4502277"/>
              <a:ext cx="358775" cy="126364"/>
            </a:xfrm>
            <a:custGeom>
              <a:avLst/>
              <a:gdLst/>
              <a:ahLst/>
              <a:cxnLst/>
              <a:rect l="l" t="t" r="r" b="b"/>
              <a:pathLst>
                <a:path w="358775" h="126364">
                  <a:moveTo>
                    <a:pt x="160248" y="8000"/>
                  </a:moveTo>
                  <a:lnTo>
                    <a:pt x="129235" y="33496"/>
                  </a:lnTo>
                  <a:lnTo>
                    <a:pt x="126974" y="51689"/>
                  </a:lnTo>
                  <a:lnTo>
                    <a:pt x="127559" y="61335"/>
                  </a:lnTo>
                  <a:lnTo>
                    <a:pt x="153104" y="94767"/>
                  </a:lnTo>
                  <a:lnTo>
                    <a:pt x="160248" y="95504"/>
                  </a:lnTo>
                  <a:lnTo>
                    <a:pt x="167417" y="94765"/>
                  </a:lnTo>
                  <a:lnTo>
                    <a:pt x="173862" y="92551"/>
                  </a:lnTo>
                  <a:lnTo>
                    <a:pt x="179501" y="88913"/>
                  </a:lnTo>
                  <a:lnTo>
                    <a:pt x="184378" y="83820"/>
                  </a:lnTo>
                  <a:lnTo>
                    <a:pt x="185613" y="81787"/>
                  </a:lnTo>
                  <a:lnTo>
                    <a:pt x="155422" y="81787"/>
                  </a:lnTo>
                  <a:lnTo>
                    <a:pt x="151358" y="78993"/>
                  </a:lnTo>
                  <a:lnTo>
                    <a:pt x="147929" y="73660"/>
                  </a:lnTo>
                  <a:lnTo>
                    <a:pt x="144627" y="68199"/>
                  </a:lnTo>
                  <a:lnTo>
                    <a:pt x="143062" y="61335"/>
                  </a:lnTo>
                  <a:lnTo>
                    <a:pt x="143117" y="42044"/>
                  </a:lnTo>
                  <a:lnTo>
                    <a:pt x="144627" y="35306"/>
                  </a:lnTo>
                  <a:lnTo>
                    <a:pt x="147802" y="29972"/>
                  </a:lnTo>
                  <a:lnTo>
                    <a:pt x="151104" y="24637"/>
                  </a:lnTo>
                  <a:lnTo>
                    <a:pt x="155168" y="21971"/>
                  </a:lnTo>
                  <a:lnTo>
                    <a:pt x="185666" y="21971"/>
                  </a:lnTo>
                  <a:lnTo>
                    <a:pt x="184251" y="19685"/>
                  </a:lnTo>
                  <a:lnTo>
                    <a:pt x="179393" y="14591"/>
                  </a:lnTo>
                  <a:lnTo>
                    <a:pt x="173774" y="10937"/>
                  </a:lnTo>
                  <a:lnTo>
                    <a:pt x="167392" y="8737"/>
                  </a:lnTo>
                  <a:lnTo>
                    <a:pt x="160248" y="8000"/>
                  </a:lnTo>
                  <a:close/>
                </a:path>
                <a:path w="358775" h="126364">
                  <a:moveTo>
                    <a:pt x="185666" y="21971"/>
                  </a:moveTo>
                  <a:lnTo>
                    <a:pt x="165201" y="21971"/>
                  </a:lnTo>
                  <a:lnTo>
                    <a:pt x="169392" y="24637"/>
                  </a:lnTo>
                  <a:lnTo>
                    <a:pt x="175742" y="35306"/>
                  </a:lnTo>
                  <a:lnTo>
                    <a:pt x="177253" y="42044"/>
                  </a:lnTo>
                  <a:lnTo>
                    <a:pt x="177337" y="61335"/>
                  </a:lnTo>
                  <a:lnTo>
                    <a:pt x="175742" y="68325"/>
                  </a:lnTo>
                  <a:lnTo>
                    <a:pt x="169138" y="78993"/>
                  </a:lnTo>
                  <a:lnTo>
                    <a:pt x="165074" y="81787"/>
                  </a:lnTo>
                  <a:lnTo>
                    <a:pt x="185613" y="81787"/>
                  </a:lnTo>
                  <a:lnTo>
                    <a:pt x="188285" y="77388"/>
                  </a:lnTo>
                  <a:lnTo>
                    <a:pt x="191061" y="69897"/>
                  </a:lnTo>
                  <a:lnTo>
                    <a:pt x="192718" y="61335"/>
                  </a:lnTo>
                  <a:lnTo>
                    <a:pt x="193268" y="51689"/>
                  </a:lnTo>
                  <a:lnTo>
                    <a:pt x="192702" y="42044"/>
                  </a:lnTo>
                  <a:lnTo>
                    <a:pt x="191046" y="33591"/>
                  </a:lnTo>
                  <a:lnTo>
                    <a:pt x="188232" y="26114"/>
                  </a:lnTo>
                  <a:lnTo>
                    <a:pt x="185666" y="21971"/>
                  </a:lnTo>
                  <a:close/>
                </a:path>
                <a:path w="358775" h="126364">
                  <a:moveTo>
                    <a:pt x="358749" y="0"/>
                  </a:moveTo>
                  <a:lnTo>
                    <a:pt x="342620" y="0"/>
                  </a:lnTo>
                  <a:lnTo>
                    <a:pt x="342620" y="45720"/>
                  </a:lnTo>
                  <a:lnTo>
                    <a:pt x="319633" y="45720"/>
                  </a:lnTo>
                  <a:lnTo>
                    <a:pt x="319633" y="59562"/>
                  </a:lnTo>
                  <a:lnTo>
                    <a:pt x="342620" y="59562"/>
                  </a:lnTo>
                  <a:lnTo>
                    <a:pt x="342620" y="126237"/>
                  </a:lnTo>
                  <a:lnTo>
                    <a:pt x="358749" y="126237"/>
                  </a:lnTo>
                  <a:lnTo>
                    <a:pt x="358749" y="0"/>
                  </a:lnTo>
                  <a:close/>
                </a:path>
                <a:path w="358775" h="126364">
                  <a:moveTo>
                    <a:pt x="319887" y="10922"/>
                  </a:moveTo>
                  <a:lnTo>
                    <a:pt x="256641" y="10922"/>
                  </a:lnTo>
                  <a:lnTo>
                    <a:pt x="256641" y="91059"/>
                  </a:lnTo>
                  <a:lnTo>
                    <a:pt x="301853" y="90805"/>
                  </a:lnTo>
                  <a:lnTo>
                    <a:pt x="309727" y="90550"/>
                  </a:lnTo>
                  <a:lnTo>
                    <a:pt x="317982" y="90043"/>
                  </a:lnTo>
                  <a:lnTo>
                    <a:pt x="326745" y="89027"/>
                  </a:lnTo>
                  <a:lnTo>
                    <a:pt x="325872" y="77343"/>
                  </a:lnTo>
                  <a:lnTo>
                    <a:pt x="272770" y="77343"/>
                  </a:lnTo>
                  <a:lnTo>
                    <a:pt x="272770" y="55118"/>
                  </a:lnTo>
                  <a:lnTo>
                    <a:pt x="309727" y="55118"/>
                  </a:lnTo>
                  <a:lnTo>
                    <a:pt x="309727" y="41402"/>
                  </a:lnTo>
                  <a:lnTo>
                    <a:pt x="272770" y="41402"/>
                  </a:lnTo>
                  <a:lnTo>
                    <a:pt x="272770" y="24765"/>
                  </a:lnTo>
                  <a:lnTo>
                    <a:pt x="319887" y="24765"/>
                  </a:lnTo>
                  <a:lnTo>
                    <a:pt x="319887" y="10922"/>
                  </a:lnTo>
                  <a:close/>
                </a:path>
                <a:path w="358775" h="126364">
                  <a:moveTo>
                    <a:pt x="325729" y="75437"/>
                  </a:moveTo>
                  <a:lnTo>
                    <a:pt x="317540" y="76271"/>
                  </a:lnTo>
                  <a:lnTo>
                    <a:pt x="307076" y="76866"/>
                  </a:lnTo>
                  <a:lnTo>
                    <a:pt x="294350" y="77223"/>
                  </a:lnTo>
                  <a:lnTo>
                    <a:pt x="279374" y="77343"/>
                  </a:lnTo>
                  <a:lnTo>
                    <a:pt x="325872" y="77343"/>
                  </a:lnTo>
                  <a:lnTo>
                    <a:pt x="325729" y="75437"/>
                  </a:lnTo>
                  <a:close/>
                </a:path>
                <a:path w="358775" h="126364">
                  <a:moveTo>
                    <a:pt x="78320" y="2540"/>
                  </a:moveTo>
                  <a:lnTo>
                    <a:pt x="62077" y="2540"/>
                  </a:lnTo>
                  <a:lnTo>
                    <a:pt x="62077" y="42799"/>
                  </a:lnTo>
                  <a:lnTo>
                    <a:pt x="37985" y="42799"/>
                  </a:lnTo>
                  <a:lnTo>
                    <a:pt x="37985" y="56642"/>
                  </a:lnTo>
                  <a:lnTo>
                    <a:pt x="62077" y="56642"/>
                  </a:lnTo>
                  <a:lnTo>
                    <a:pt x="62077" y="122555"/>
                  </a:lnTo>
                  <a:lnTo>
                    <a:pt x="78320" y="122555"/>
                  </a:lnTo>
                  <a:lnTo>
                    <a:pt x="78320" y="2540"/>
                  </a:lnTo>
                  <a:close/>
                </a:path>
                <a:path w="358775" h="126364">
                  <a:moveTo>
                    <a:pt x="48259" y="10668"/>
                  </a:moveTo>
                  <a:lnTo>
                    <a:pt x="0" y="10668"/>
                  </a:lnTo>
                  <a:lnTo>
                    <a:pt x="0" y="91186"/>
                  </a:lnTo>
                  <a:lnTo>
                    <a:pt x="18833" y="91066"/>
                  </a:lnTo>
                  <a:lnTo>
                    <a:pt x="34070" y="90709"/>
                  </a:lnTo>
                  <a:lnTo>
                    <a:pt x="45712" y="90114"/>
                  </a:lnTo>
                  <a:lnTo>
                    <a:pt x="53759" y="89281"/>
                  </a:lnTo>
                  <a:lnTo>
                    <a:pt x="52855" y="77597"/>
                  </a:lnTo>
                  <a:lnTo>
                    <a:pt x="16116" y="77597"/>
                  </a:lnTo>
                  <a:lnTo>
                    <a:pt x="16116" y="24511"/>
                  </a:lnTo>
                  <a:lnTo>
                    <a:pt x="48259" y="24511"/>
                  </a:lnTo>
                  <a:lnTo>
                    <a:pt x="48259" y="10668"/>
                  </a:lnTo>
                  <a:close/>
                </a:path>
                <a:path w="358775" h="126364">
                  <a:moveTo>
                    <a:pt x="52717" y="75818"/>
                  </a:moveTo>
                  <a:lnTo>
                    <a:pt x="45814" y="76579"/>
                  </a:lnTo>
                  <a:lnTo>
                    <a:pt x="38590" y="77136"/>
                  </a:lnTo>
                  <a:lnTo>
                    <a:pt x="31045" y="77479"/>
                  </a:lnTo>
                  <a:lnTo>
                    <a:pt x="23177" y="77597"/>
                  </a:lnTo>
                  <a:lnTo>
                    <a:pt x="52855" y="77597"/>
                  </a:lnTo>
                  <a:lnTo>
                    <a:pt x="52717" y="75818"/>
                  </a:lnTo>
                  <a:close/>
                </a:path>
                <a:path w="358775" h="126364">
                  <a:moveTo>
                    <a:pt x="228574" y="0"/>
                  </a:moveTo>
                  <a:lnTo>
                    <a:pt x="212318" y="0"/>
                  </a:lnTo>
                  <a:lnTo>
                    <a:pt x="212318" y="126237"/>
                  </a:lnTo>
                  <a:lnTo>
                    <a:pt x="228574" y="126237"/>
                  </a:lnTo>
                  <a:lnTo>
                    <a:pt x="228574" y="0"/>
                  </a:lnTo>
                  <a:close/>
                </a:path>
                <a:path w="358775" h="126364">
                  <a:moveTo>
                    <a:pt x="104190" y="0"/>
                  </a:moveTo>
                  <a:lnTo>
                    <a:pt x="87820" y="0"/>
                  </a:lnTo>
                  <a:lnTo>
                    <a:pt x="87820" y="126237"/>
                  </a:lnTo>
                  <a:lnTo>
                    <a:pt x="104190" y="126237"/>
                  </a:lnTo>
                  <a:lnTo>
                    <a:pt x="104190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2" name="object 72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1548510" y="4502277"/>
              <a:ext cx="251459" cy="126237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2897124" y="4518786"/>
              <a:ext cx="232537" cy="99694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3178936" y="4500626"/>
              <a:ext cx="144907" cy="133350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3371977" y="4502277"/>
              <a:ext cx="239902" cy="126237"/>
            </a:xfrm>
            <a:prstGeom prst="rect">
              <a:avLst/>
            </a:prstGeom>
          </p:spPr>
        </p:pic>
        <p:sp>
          <p:nvSpPr>
            <p:cNvPr id="76" name="object 76"/>
            <p:cNvSpPr/>
            <p:nvPr/>
          </p:nvSpPr>
          <p:spPr>
            <a:xfrm>
              <a:off x="1134389" y="4830317"/>
              <a:ext cx="358775" cy="126364"/>
            </a:xfrm>
            <a:custGeom>
              <a:avLst/>
              <a:gdLst/>
              <a:ahLst/>
              <a:cxnLst/>
              <a:rect l="l" t="t" r="r" b="b"/>
              <a:pathLst>
                <a:path w="358775" h="126364">
                  <a:moveTo>
                    <a:pt x="160248" y="8127"/>
                  </a:moveTo>
                  <a:lnTo>
                    <a:pt x="129235" y="33559"/>
                  </a:lnTo>
                  <a:lnTo>
                    <a:pt x="126974" y="51815"/>
                  </a:lnTo>
                  <a:lnTo>
                    <a:pt x="127522" y="60959"/>
                  </a:lnTo>
                  <a:lnTo>
                    <a:pt x="153085" y="94892"/>
                  </a:lnTo>
                  <a:lnTo>
                    <a:pt x="160248" y="95630"/>
                  </a:lnTo>
                  <a:lnTo>
                    <a:pt x="167412" y="94892"/>
                  </a:lnTo>
                  <a:lnTo>
                    <a:pt x="173837" y="92678"/>
                  </a:lnTo>
                  <a:lnTo>
                    <a:pt x="179501" y="88987"/>
                  </a:lnTo>
                  <a:lnTo>
                    <a:pt x="184378" y="83819"/>
                  </a:lnTo>
                  <a:lnTo>
                    <a:pt x="185627" y="81787"/>
                  </a:lnTo>
                  <a:lnTo>
                    <a:pt x="155422" y="81787"/>
                  </a:lnTo>
                  <a:lnTo>
                    <a:pt x="151358" y="79120"/>
                  </a:lnTo>
                  <a:lnTo>
                    <a:pt x="147929" y="73659"/>
                  </a:lnTo>
                  <a:lnTo>
                    <a:pt x="144627" y="68325"/>
                  </a:lnTo>
                  <a:lnTo>
                    <a:pt x="143088" y="61460"/>
                  </a:lnTo>
                  <a:lnTo>
                    <a:pt x="143095" y="42152"/>
                  </a:lnTo>
                  <a:lnTo>
                    <a:pt x="144627" y="35432"/>
                  </a:lnTo>
                  <a:lnTo>
                    <a:pt x="147802" y="30098"/>
                  </a:lnTo>
                  <a:lnTo>
                    <a:pt x="151104" y="24637"/>
                  </a:lnTo>
                  <a:lnTo>
                    <a:pt x="155168" y="21970"/>
                  </a:lnTo>
                  <a:lnTo>
                    <a:pt x="185588" y="21970"/>
                  </a:lnTo>
                  <a:lnTo>
                    <a:pt x="184251" y="19811"/>
                  </a:lnTo>
                  <a:lnTo>
                    <a:pt x="179393" y="14664"/>
                  </a:lnTo>
                  <a:lnTo>
                    <a:pt x="173727" y="11001"/>
                  </a:lnTo>
                  <a:lnTo>
                    <a:pt x="167372" y="8844"/>
                  </a:lnTo>
                  <a:lnTo>
                    <a:pt x="160248" y="8127"/>
                  </a:lnTo>
                  <a:close/>
                </a:path>
                <a:path w="358775" h="126364">
                  <a:moveTo>
                    <a:pt x="185588" y="21970"/>
                  </a:moveTo>
                  <a:lnTo>
                    <a:pt x="165201" y="21970"/>
                  </a:lnTo>
                  <a:lnTo>
                    <a:pt x="169392" y="24637"/>
                  </a:lnTo>
                  <a:lnTo>
                    <a:pt x="172567" y="30098"/>
                  </a:lnTo>
                  <a:lnTo>
                    <a:pt x="175742" y="35432"/>
                  </a:lnTo>
                  <a:lnTo>
                    <a:pt x="177275" y="42152"/>
                  </a:lnTo>
                  <a:lnTo>
                    <a:pt x="177337" y="61460"/>
                  </a:lnTo>
                  <a:lnTo>
                    <a:pt x="175742" y="68452"/>
                  </a:lnTo>
                  <a:lnTo>
                    <a:pt x="169138" y="79120"/>
                  </a:lnTo>
                  <a:lnTo>
                    <a:pt x="165074" y="81787"/>
                  </a:lnTo>
                  <a:lnTo>
                    <a:pt x="185627" y="81787"/>
                  </a:lnTo>
                  <a:lnTo>
                    <a:pt x="188285" y="77462"/>
                  </a:lnTo>
                  <a:lnTo>
                    <a:pt x="191061" y="70008"/>
                  </a:lnTo>
                  <a:lnTo>
                    <a:pt x="192718" y="61460"/>
                  </a:lnTo>
                  <a:lnTo>
                    <a:pt x="193268" y="51815"/>
                  </a:lnTo>
                  <a:lnTo>
                    <a:pt x="192699" y="42152"/>
                  </a:lnTo>
                  <a:lnTo>
                    <a:pt x="191046" y="33718"/>
                  </a:lnTo>
                  <a:lnTo>
                    <a:pt x="188232" y="26241"/>
                  </a:lnTo>
                  <a:lnTo>
                    <a:pt x="185588" y="21970"/>
                  </a:lnTo>
                  <a:close/>
                </a:path>
                <a:path w="358775" h="126364">
                  <a:moveTo>
                    <a:pt x="358749" y="0"/>
                  </a:moveTo>
                  <a:lnTo>
                    <a:pt x="342620" y="0"/>
                  </a:lnTo>
                  <a:lnTo>
                    <a:pt x="342620" y="45846"/>
                  </a:lnTo>
                  <a:lnTo>
                    <a:pt x="319633" y="45846"/>
                  </a:lnTo>
                  <a:lnTo>
                    <a:pt x="319633" y="59689"/>
                  </a:lnTo>
                  <a:lnTo>
                    <a:pt x="342620" y="59689"/>
                  </a:lnTo>
                  <a:lnTo>
                    <a:pt x="342620" y="126364"/>
                  </a:lnTo>
                  <a:lnTo>
                    <a:pt x="358749" y="126364"/>
                  </a:lnTo>
                  <a:lnTo>
                    <a:pt x="358749" y="0"/>
                  </a:lnTo>
                  <a:close/>
                </a:path>
                <a:path w="358775" h="126364">
                  <a:moveTo>
                    <a:pt x="319887" y="11048"/>
                  </a:moveTo>
                  <a:lnTo>
                    <a:pt x="256641" y="11048"/>
                  </a:lnTo>
                  <a:lnTo>
                    <a:pt x="256641" y="91058"/>
                  </a:lnTo>
                  <a:lnTo>
                    <a:pt x="294664" y="90951"/>
                  </a:lnTo>
                  <a:lnTo>
                    <a:pt x="309727" y="90677"/>
                  </a:lnTo>
                  <a:lnTo>
                    <a:pt x="317982" y="90042"/>
                  </a:lnTo>
                  <a:lnTo>
                    <a:pt x="326745" y="89026"/>
                  </a:lnTo>
                  <a:lnTo>
                    <a:pt x="325873" y="77469"/>
                  </a:lnTo>
                  <a:lnTo>
                    <a:pt x="272770" y="77469"/>
                  </a:lnTo>
                  <a:lnTo>
                    <a:pt x="272770" y="55117"/>
                  </a:lnTo>
                  <a:lnTo>
                    <a:pt x="309727" y="55117"/>
                  </a:lnTo>
                  <a:lnTo>
                    <a:pt x="309727" y="41401"/>
                  </a:lnTo>
                  <a:lnTo>
                    <a:pt x="272770" y="41401"/>
                  </a:lnTo>
                  <a:lnTo>
                    <a:pt x="272770" y="24891"/>
                  </a:lnTo>
                  <a:lnTo>
                    <a:pt x="319887" y="24891"/>
                  </a:lnTo>
                  <a:lnTo>
                    <a:pt x="319887" y="11048"/>
                  </a:lnTo>
                  <a:close/>
                </a:path>
                <a:path w="358775" h="126364">
                  <a:moveTo>
                    <a:pt x="325729" y="75564"/>
                  </a:moveTo>
                  <a:lnTo>
                    <a:pt x="317540" y="76398"/>
                  </a:lnTo>
                  <a:lnTo>
                    <a:pt x="307076" y="76993"/>
                  </a:lnTo>
                  <a:lnTo>
                    <a:pt x="294350" y="77350"/>
                  </a:lnTo>
                  <a:lnTo>
                    <a:pt x="279374" y="77469"/>
                  </a:lnTo>
                  <a:lnTo>
                    <a:pt x="325873" y="77469"/>
                  </a:lnTo>
                  <a:lnTo>
                    <a:pt x="325729" y="75564"/>
                  </a:lnTo>
                  <a:close/>
                </a:path>
                <a:path w="358775" h="126364">
                  <a:moveTo>
                    <a:pt x="78320" y="2539"/>
                  </a:moveTo>
                  <a:lnTo>
                    <a:pt x="62077" y="2539"/>
                  </a:lnTo>
                  <a:lnTo>
                    <a:pt x="62077" y="42925"/>
                  </a:lnTo>
                  <a:lnTo>
                    <a:pt x="37985" y="42925"/>
                  </a:lnTo>
                  <a:lnTo>
                    <a:pt x="37985" y="56768"/>
                  </a:lnTo>
                  <a:lnTo>
                    <a:pt x="62077" y="56768"/>
                  </a:lnTo>
                  <a:lnTo>
                    <a:pt x="62077" y="122554"/>
                  </a:lnTo>
                  <a:lnTo>
                    <a:pt x="78320" y="122554"/>
                  </a:lnTo>
                  <a:lnTo>
                    <a:pt x="78320" y="2539"/>
                  </a:lnTo>
                  <a:close/>
                </a:path>
                <a:path w="358775" h="126364">
                  <a:moveTo>
                    <a:pt x="48259" y="10794"/>
                  </a:moveTo>
                  <a:lnTo>
                    <a:pt x="0" y="10794"/>
                  </a:lnTo>
                  <a:lnTo>
                    <a:pt x="0" y="91185"/>
                  </a:lnTo>
                  <a:lnTo>
                    <a:pt x="18833" y="91066"/>
                  </a:lnTo>
                  <a:lnTo>
                    <a:pt x="34070" y="90709"/>
                  </a:lnTo>
                  <a:lnTo>
                    <a:pt x="45712" y="90114"/>
                  </a:lnTo>
                  <a:lnTo>
                    <a:pt x="53759" y="89280"/>
                  </a:lnTo>
                  <a:lnTo>
                    <a:pt x="52856" y="77723"/>
                  </a:lnTo>
                  <a:lnTo>
                    <a:pt x="16116" y="77723"/>
                  </a:lnTo>
                  <a:lnTo>
                    <a:pt x="16116" y="24510"/>
                  </a:lnTo>
                  <a:lnTo>
                    <a:pt x="48259" y="24510"/>
                  </a:lnTo>
                  <a:lnTo>
                    <a:pt x="48259" y="10794"/>
                  </a:lnTo>
                  <a:close/>
                </a:path>
                <a:path w="358775" h="126364">
                  <a:moveTo>
                    <a:pt x="52717" y="75945"/>
                  </a:moveTo>
                  <a:lnTo>
                    <a:pt x="45814" y="76706"/>
                  </a:lnTo>
                  <a:lnTo>
                    <a:pt x="38590" y="77263"/>
                  </a:lnTo>
                  <a:lnTo>
                    <a:pt x="31045" y="77606"/>
                  </a:lnTo>
                  <a:lnTo>
                    <a:pt x="23177" y="77723"/>
                  </a:lnTo>
                  <a:lnTo>
                    <a:pt x="52856" y="77723"/>
                  </a:lnTo>
                  <a:lnTo>
                    <a:pt x="52717" y="75945"/>
                  </a:lnTo>
                  <a:close/>
                </a:path>
                <a:path w="358775" h="126364">
                  <a:moveTo>
                    <a:pt x="228574" y="0"/>
                  </a:moveTo>
                  <a:lnTo>
                    <a:pt x="212318" y="0"/>
                  </a:lnTo>
                  <a:lnTo>
                    <a:pt x="212318" y="126364"/>
                  </a:lnTo>
                  <a:lnTo>
                    <a:pt x="228574" y="126364"/>
                  </a:lnTo>
                  <a:lnTo>
                    <a:pt x="228574" y="0"/>
                  </a:lnTo>
                  <a:close/>
                </a:path>
                <a:path w="358775" h="126364">
                  <a:moveTo>
                    <a:pt x="104190" y="0"/>
                  </a:moveTo>
                  <a:lnTo>
                    <a:pt x="87820" y="0"/>
                  </a:lnTo>
                  <a:lnTo>
                    <a:pt x="87820" y="126364"/>
                  </a:lnTo>
                  <a:lnTo>
                    <a:pt x="104190" y="126364"/>
                  </a:lnTo>
                  <a:lnTo>
                    <a:pt x="104190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7" name="object 77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2991865" y="4830317"/>
              <a:ext cx="240410" cy="126364"/>
            </a:xfrm>
            <a:prstGeom prst="rect">
              <a:avLst/>
            </a:prstGeom>
          </p:spPr>
        </p:pic>
        <p:pic>
          <p:nvPicPr>
            <p:cNvPr id="78" name="object 78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1548129" y="4830317"/>
              <a:ext cx="236600" cy="126364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3282696" y="4830317"/>
              <a:ext cx="234061" cy="126364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1191374" y="5158485"/>
              <a:ext cx="233565" cy="126237"/>
            </a:xfrm>
            <a:prstGeom prst="rect">
              <a:avLst/>
            </a:prstGeom>
          </p:spPr>
        </p:pic>
        <p:pic>
          <p:nvPicPr>
            <p:cNvPr id="81" name="object 81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1484121" y="5158485"/>
              <a:ext cx="236601" cy="126237"/>
            </a:xfrm>
            <a:prstGeom prst="rect">
              <a:avLst/>
            </a:prstGeom>
          </p:spPr>
        </p:pic>
        <p:pic>
          <p:nvPicPr>
            <p:cNvPr id="82" name="object 82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2442971" y="5156708"/>
              <a:ext cx="1626615" cy="138176"/>
            </a:xfrm>
            <a:prstGeom prst="rect">
              <a:avLst/>
            </a:prstGeom>
          </p:spPr>
        </p:pic>
        <p:pic>
          <p:nvPicPr>
            <p:cNvPr id="83" name="object 83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1187767" y="5486527"/>
              <a:ext cx="248856" cy="126352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1487677" y="5486527"/>
              <a:ext cx="248284" cy="126352"/>
            </a:xfrm>
            <a:prstGeom prst="rect">
              <a:avLst/>
            </a:prstGeom>
          </p:spPr>
        </p:pic>
        <p:pic>
          <p:nvPicPr>
            <p:cNvPr id="85" name="object 85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2707512" y="5486527"/>
              <a:ext cx="235838" cy="126352"/>
            </a:xfrm>
            <a:prstGeom prst="rect">
              <a:avLst/>
            </a:prstGeom>
          </p:spPr>
        </p:pic>
        <p:pic>
          <p:nvPicPr>
            <p:cNvPr id="86" name="object 86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3007105" y="5486527"/>
              <a:ext cx="284606" cy="136436"/>
            </a:xfrm>
            <a:prstGeom prst="rect">
              <a:avLst/>
            </a:prstGeom>
          </p:spPr>
        </p:pic>
        <p:sp>
          <p:nvSpPr>
            <p:cNvPr id="87" name="object 87"/>
            <p:cNvSpPr/>
            <p:nvPr/>
          </p:nvSpPr>
          <p:spPr>
            <a:xfrm>
              <a:off x="3343528" y="5503164"/>
              <a:ext cx="296545" cy="99695"/>
            </a:xfrm>
            <a:custGeom>
              <a:avLst/>
              <a:gdLst/>
              <a:ahLst/>
              <a:cxnLst/>
              <a:rect l="l" t="t" r="r" b="b"/>
              <a:pathLst>
                <a:path w="296545" h="99695">
                  <a:moveTo>
                    <a:pt x="100584" y="46863"/>
                  </a:moveTo>
                  <a:lnTo>
                    <a:pt x="89662" y="46863"/>
                  </a:lnTo>
                  <a:lnTo>
                    <a:pt x="84836" y="48895"/>
                  </a:lnTo>
                  <a:lnTo>
                    <a:pt x="77470" y="57023"/>
                  </a:lnTo>
                  <a:lnTo>
                    <a:pt x="75437" y="62865"/>
                  </a:lnTo>
                  <a:lnTo>
                    <a:pt x="75057" y="70231"/>
                  </a:lnTo>
                  <a:lnTo>
                    <a:pt x="87503" y="70231"/>
                  </a:lnTo>
                  <a:lnTo>
                    <a:pt x="87757" y="62865"/>
                  </a:lnTo>
                  <a:lnTo>
                    <a:pt x="90805" y="59182"/>
                  </a:lnTo>
                  <a:lnTo>
                    <a:pt x="142748" y="59182"/>
                  </a:lnTo>
                  <a:lnTo>
                    <a:pt x="143256" y="57658"/>
                  </a:lnTo>
                  <a:lnTo>
                    <a:pt x="121538" y="57658"/>
                  </a:lnTo>
                  <a:lnTo>
                    <a:pt x="117475" y="55880"/>
                  </a:lnTo>
                  <a:lnTo>
                    <a:pt x="105918" y="48641"/>
                  </a:lnTo>
                  <a:lnTo>
                    <a:pt x="100584" y="46863"/>
                  </a:lnTo>
                  <a:close/>
                </a:path>
                <a:path w="296545" h="99695">
                  <a:moveTo>
                    <a:pt x="142748" y="59182"/>
                  </a:moveTo>
                  <a:lnTo>
                    <a:pt x="98806" y="59182"/>
                  </a:lnTo>
                  <a:lnTo>
                    <a:pt x="102362" y="60706"/>
                  </a:lnTo>
                  <a:lnTo>
                    <a:pt x="107061" y="63500"/>
                  </a:lnTo>
                  <a:lnTo>
                    <a:pt x="113919" y="67818"/>
                  </a:lnTo>
                  <a:lnTo>
                    <a:pt x="119761" y="69850"/>
                  </a:lnTo>
                  <a:lnTo>
                    <a:pt x="130556" y="69850"/>
                  </a:lnTo>
                  <a:lnTo>
                    <a:pt x="135382" y="67818"/>
                  </a:lnTo>
                  <a:lnTo>
                    <a:pt x="142621" y="59563"/>
                  </a:lnTo>
                  <a:lnTo>
                    <a:pt x="142748" y="59182"/>
                  </a:lnTo>
                  <a:close/>
                </a:path>
                <a:path w="296545" h="99695">
                  <a:moveTo>
                    <a:pt x="144907" y="46482"/>
                  </a:moveTo>
                  <a:lnTo>
                    <a:pt x="132587" y="46482"/>
                  </a:lnTo>
                  <a:lnTo>
                    <a:pt x="132461" y="49911"/>
                  </a:lnTo>
                  <a:lnTo>
                    <a:pt x="131699" y="52578"/>
                  </a:lnTo>
                  <a:lnTo>
                    <a:pt x="128650" y="56642"/>
                  </a:lnTo>
                  <a:lnTo>
                    <a:pt x="126619" y="57658"/>
                  </a:lnTo>
                  <a:lnTo>
                    <a:pt x="143256" y="57658"/>
                  </a:lnTo>
                  <a:lnTo>
                    <a:pt x="144525" y="53848"/>
                  </a:lnTo>
                  <a:lnTo>
                    <a:pt x="144907" y="46482"/>
                  </a:lnTo>
                  <a:close/>
                </a:path>
                <a:path w="296545" h="99695">
                  <a:moveTo>
                    <a:pt x="263525" y="0"/>
                  </a:moveTo>
                  <a:lnTo>
                    <a:pt x="230616" y="29194"/>
                  </a:lnTo>
                  <a:lnTo>
                    <a:pt x="228346" y="51308"/>
                  </a:lnTo>
                  <a:lnTo>
                    <a:pt x="230417" y="72467"/>
                  </a:lnTo>
                  <a:lnTo>
                    <a:pt x="236632" y="87566"/>
                  </a:lnTo>
                  <a:lnTo>
                    <a:pt x="246991" y="96617"/>
                  </a:lnTo>
                  <a:lnTo>
                    <a:pt x="261493" y="99631"/>
                  </a:lnTo>
                  <a:lnTo>
                    <a:pt x="269450" y="98810"/>
                  </a:lnTo>
                  <a:lnTo>
                    <a:pt x="276383" y="96346"/>
                  </a:lnTo>
                  <a:lnTo>
                    <a:pt x="282317" y="92243"/>
                  </a:lnTo>
                  <a:lnTo>
                    <a:pt x="287274" y="86499"/>
                  </a:lnTo>
                  <a:lnTo>
                    <a:pt x="287886" y="85344"/>
                  </a:lnTo>
                  <a:lnTo>
                    <a:pt x="262382" y="85344"/>
                  </a:lnTo>
                  <a:lnTo>
                    <a:pt x="255567" y="83198"/>
                  </a:lnTo>
                  <a:lnTo>
                    <a:pt x="250729" y="76755"/>
                  </a:lnTo>
                  <a:lnTo>
                    <a:pt x="247844" y="66002"/>
                  </a:lnTo>
                  <a:lnTo>
                    <a:pt x="246912" y="51308"/>
                  </a:lnTo>
                  <a:lnTo>
                    <a:pt x="246996" y="49149"/>
                  </a:lnTo>
                  <a:lnTo>
                    <a:pt x="247866" y="34851"/>
                  </a:lnTo>
                  <a:lnTo>
                    <a:pt x="250809" y="23383"/>
                  </a:lnTo>
                  <a:lnTo>
                    <a:pt x="255728" y="16511"/>
                  </a:lnTo>
                  <a:lnTo>
                    <a:pt x="262636" y="14224"/>
                  </a:lnTo>
                  <a:lnTo>
                    <a:pt x="288761" y="14224"/>
                  </a:lnTo>
                  <a:lnTo>
                    <a:pt x="287988" y="12287"/>
                  </a:lnTo>
                  <a:lnTo>
                    <a:pt x="277786" y="3071"/>
                  </a:lnTo>
                  <a:lnTo>
                    <a:pt x="263525" y="0"/>
                  </a:lnTo>
                  <a:close/>
                </a:path>
                <a:path w="296545" h="99695">
                  <a:moveTo>
                    <a:pt x="288761" y="14224"/>
                  </a:moveTo>
                  <a:lnTo>
                    <a:pt x="262636" y="14224"/>
                  </a:lnTo>
                  <a:lnTo>
                    <a:pt x="269136" y="16462"/>
                  </a:lnTo>
                  <a:lnTo>
                    <a:pt x="273780" y="23177"/>
                  </a:lnTo>
                  <a:lnTo>
                    <a:pt x="276566" y="34369"/>
                  </a:lnTo>
                  <a:lnTo>
                    <a:pt x="277442" y="49149"/>
                  </a:lnTo>
                  <a:lnTo>
                    <a:pt x="277416" y="51308"/>
                  </a:lnTo>
                  <a:lnTo>
                    <a:pt x="276544" y="65466"/>
                  </a:lnTo>
                  <a:lnTo>
                    <a:pt x="273700" y="76501"/>
                  </a:lnTo>
                  <a:lnTo>
                    <a:pt x="268976" y="83131"/>
                  </a:lnTo>
                  <a:lnTo>
                    <a:pt x="262382" y="85344"/>
                  </a:lnTo>
                  <a:lnTo>
                    <a:pt x="287886" y="85344"/>
                  </a:lnTo>
                  <a:lnTo>
                    <a:pt x="291127" y="79229"/>
                  </a:lnTo>
                  <a:lnTo>
                    <a:pt x="293909" y="70581"/>
                  </a:lnTo>
                  <a:lnTo>
                    <a:pt x="295596" y="60555"/>
                  </a:lnTo>
                  <a:lnTo>
                    <a:pt x="296163" y="49149"/>
                  </a:lnTo>
                  <a:lnTo>
                    <a:pt x="294118" y="27646"/>
                  </a:lnTo>
                  <a:lnTo>
                    <a:pt x="288761" y="14224"/>
                  </a:lnTo>
                  <a:close/>
                </a:path>
                <a:path w="296545" h="99695">
                  <a:moveTo>
                    <a:pt x="0" y="78486"/>
                  </a:moveTo>
                  <a:lnTo>
                    <a:pt x="0" y="95046"/>
                  </a:lnTo>
                  <a:lnTo>
                    <a:pt x="5587" y="98094"/>
                  </a:lnTo>
                  <a:lnTo>
                    <a:pt x="13208" y="99631"/>
                  </a:lnTo>
                  <a:lnTo>
                    <a:pt x="22733" y="99631"/>
                  </a:lnTo>
                  <a:lnTo>
                    <a:pt x="54252" y="85344"/>
                  </a:lnTo>
                  <a:lnTo>
                    <a:pt x="17399" y="85344"/>
                  </a:lnTo>
                  <a:lnTo>
                    <a:pt x="13716" y="84709"/>
                  </a:lnTo>
                  <a:lnTo>
                    <a:pt x="10033" y="83566"/>
                  </a:lnTo>
                  <a:lnTo>
                    <a:pt x="6223" y="82423"/>
                  </a:lnTo>
                  <a:lnTo>
                    <a:pt x="2921" y="80645"/>
                  </a:lnTo>
                  <a:lnTo>
                    <a:pt x="0" y="78486"/>
                  </a:lnTo>
                  <a:close/>
                </a:path>
                <a:path w="296545" h="99695">
                  <a:moveTo>
                    <a:pt x="57164" y="52705"/>
                  </a:moveTo>
                  <a:lnTo>
                    <a:pt x="25781" y="52705"/>
                  </a:lnTo>
                  <a:lnTo>
                    <a:pt x="31496" y="53975"/>
                  </a:lnTo>
                  <a:lnTo>
                    <a:pt x="35179" y="56515"/>
                  </a:lnTo>
                  <a:lnTo>
                    <a:pt x="38988" y="59055"/>
                  </a:lnTo>
                  <a:lnTo>
                    <a:pt x="40767" y="62992"/>
                  </a:lnTo>
                  <a:lnTo>
                    <a:pt x="40712" y="73916"/>
                  </a:lnTo>
                  <a:lnTo>
                    <a:pt x="38988" y="77978"/>
                  </a:lnTo>
                  <a:lnTo>
                    <a:pt x="35560" y="80899"/>
                  </a:lnTo>
                  <a:lnTo>
                    <a:pt x="32004" y="83820"/>
                  </a:lnTo>
                  <a:lnTo>
                    <a:pt x="27178" y="85344"/>
                  </a:lnTo>
                  <a:lnTo>
                    <a:pt x="54252" y="85344"/>
                  </a:lnTo>
                  <a:lnTo>
                    <a:pt x="56959" y="80411"/>
                  </a:lnTo>
                  <a:lnTo>
                    <a:pt x="58816" y="73916"/>
                  </a:lnTo>
                  <a:lnTo>
                    <a:pt x="59436" y="66548"/>
                  </a:lnTo>
                  <a:lnTo>
                    <a:pt x="59436" y="58039"/>
                  </a:lnTo>
                  <a:lnTo>
                    <a:pt x="57164" y="52705"/>
                  </a:lnTo>
                  <a:close/>
                </a:path>
                <a:path w="296545" h="99695">
                  <a:moveTo>
                    <a:pt x="54991" y="1524"/>
                  </a:moveTo>
                  <a:lnTo>
                    <a:pt x="5080" y="1524"/>
                  </a:lnTo>
                  <a:lnTo>
                    <a:pt x="1524" y="54102"/>
                  </a:lnTo>
                  <a:lnTo>
                    <a:pt x="7238" y="53213"/>
                  </a:lnTo>
                  <a:lnTo>
                    <a:pt x="12826" y="52705"/>
                  </a:lnTo>
                  <a:lnTo>
                    <a:pt x="57164" y="52705"/>
                  </a:lnTo>
                  <a:lnTo>
                    <a:pt x="56515" y="51181"/>
                  </a:lnTo>
                  <a:lnTo>
                    <a:pt x="50926" y="45974"/>
                  </a:lnTo>
                  <a:lnTo>
                    <a:pt x="45212" y="40894"/>
                  </a:lnTo>
                  <a:lnTo>
                    <a:pt x="40132" y="39116"/>
                  </a:lnTo>
                  <a:lnTo>
                    <a:pt x="18542" y="39116"/>
                  </a:lnTo>
                  <a:lnTo>
                    <a:pt x="20193" y="16764"/>
                  </a:lnTo>
                  <a:lnTo>
                    <a:pt x="54991" y="16764"/>
                  </a:lnTo>
                  <a:lnTo>
                    <a:pt x="54991" y="1524"/>
                  </a:lnTo>
                  <a:close/>
                </a:path>
                <a:path w="296545" h="99695">
                  <a:moveTo>
                    <a:pt x="37592" y="38227"/>
                  </a:moveTo>
                  <a:lnTo>
                    <a:pt x="26670" y="38227"/>
                  </a:lnTo>
                  <a:lnTo>
                    <a:pt x="23495" y="38608"/>
                  </a:lnTo>
                  <a:lnTo>
                    <a:pt x="18542" y="39116"/>
                  </a:lnTo>
                  <a:lnTo>
                    <a:pt x="40132" y="39116"/>
                  </a:lnTo>
                  <a:lnTo>
                    <a:pt x="37592" y="38227"/>
                  </a:lnTo>
                  <a:close/>
                </a:path>
                <a:path w="296545" h="99695">
                  <a:moveTo>
                    <a:pt x="204724" y="22098"/>
                  </a:moveTo>
                  <a:lnTo>
                    <a:pt x="186562" y="22098"/>
                  </a:lnTo>
                  <a:lnTo>
                    <a:pt x="186562" y="97917"/>
                  </a:lnTo>
                  <a:lnTo>
                    <a:pt x="204724" y="97917"/>
                  </a:lnTo>
                  <a:lnTo>
                    <a:pt x="204724" y="22098"/>
                  </a:lnTo>
                  <a:close/>
                </a:path>
                <a:path w="296545" h="99695">
                  <a:moveTo>
                    <a:pt x="204724" y="0"/>
                  </a:moveTo>
                  <a:lnTo>
                    <a:pt x="193294" y="0"/>
                  </a:lnTo>
                  <a:lnTo>
                    <a:pt x="186797" y="4671"/>
                  </a:lnTo>
                  <a:lnTo>
                    <a:pt x="180086" y="8604"/>
                  </a:lnTo>
                  <a:lnTo>
                    <a:pt x="173184" y="11822"/>
                  </a:lnTo>
                  <a:lnTo>
                    <a:pt x="166116" y="14351"/>
                  </a:lnTo>
                  <a:lnTo>
                    <a:pt x="166116" y="30480"/>
                  </a:lnTo>
                  <a:lnTo>
                    <a:pt x="186562" y="22098"/>
                  </a:lnTo>
                  <a:lnTo>
                    <a:pt x="204724" y="22098"/>
                  </a:lnTo>
                  <a:lnTo>
                    <a:pt x="204724" y="0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8" name="object 88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3656329" y="5486527"/>
              <a:ext cx="148082" cy="136436"/>
            </a:xfrm>
            <a:prstGeom prst="rect">
              <a:avLst/>
            </a:prstGeom>
          </p:spPr>
        </p:pic>
        <p:pic>
          <p:nvPicPr>
            <p:cNvPr id="89" name="object 89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1191374" y="5814669"/>
              <a:ext cx="238010" cy="126314"/>
            </a:xfrm>
            <a:prstGeom prst="rect">
              <a:avLst/>
            </a:prstGeom>
          </p:spPr>
        </p:pic>
        <p:pic>
          <p:nvPicPr>
            <p:cNvPr id="90" name="object 90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1484884" y="5814669"/>
              <a:ext cx="247396" cy="125793"/>
            </a:xfrm>
            <a:prstGeom prst="rect">
              <a:avLst/>
            </a:prstGeom>
          </p:spPr>
        </p:pic>
        <p:sp>
          <p:nvSpPr>
            <p:cNvPr id="91" name="object 91"/>
            <p:cNvSpPr/>
            <p:nvPr/>
          </p:nvSpPr>
          <p:spPr>
            <a:xfrm>
              <a:off x="2661158" y="5814669"/>
              <a:ext cx="403860" cy="132080"/>
            </a:xfrm>
            <a:custGeom>
              <a:avLst/>
              <a:gdLst/>
              <a:ahLst/>
              <a:cxnLst/>
              <a:rect l="l" t="t" r="r" b="b"/>
              <a:pathLst>
                <a:path w="403860" h="132079">
                  <a:moveTo>
                    <a:pt x="79629" y="83032"/>
                  </a:moveTo>
                  <a:lnTo>
                    <a:pt x="50761" y="50723"/>
                  </a:lnTo>
                  <a:lnTo>
                    <a:pt x="48387" y="24422"/>
                  </a:lnTo>
                  <a:lnTo>
                    <a:pt x="75184" y="24422"/>
                  </a:lnTo>
                  <a:lnTo>
                    <a:pt x="75184" y="10604"/>
                  </a:lnTo>
                  <a:lnTo>
                    <a:pt x="4572" y="10604"/>
                  </a:lnTo>
                  <a:lnTo>
                    <a:pt x="4572" y="24422"/>
                  </a:lnTo>
                  <a:lnTo>
                    <a:pt x="32004" y="24422"/>
                  </a:lnTo>
                  <a:lnTo>
                    <a:pt x="32004" y="37846"/>
                  </a:lnTo>
                  <a:lnTo>
                    <a:pt x="16865" y="73342"/>
                  </a:lnTo>
                  <a:lnTo>
                    <a:pt x="0" y="87033"/>
                  </a:lnTo>
                  <a:lnTo>
                    <a:pt x="12065" y="97510"/>
                  </a:lnTo>
                  <a:lnTo>
                    <a:pt x="19532" y="91643"/>
                  </a:lnTo>
                  <a:lnTo>
                    <a:pt x="26720" y="84188"/>
                  </a:lnTo>
                  <a:lnTo>
                    <a:pt x="33629" y="75133"/>
                  </a:lnTo>
                  <a:lnTo>
                    <a:pt x="40259" y="64503"/>
                  </a:lnTo>
                  <a:lnTo>
                    <a:pt x="45872" y="72948"/>
                  </a:lnTo>
                  <a:lnTo>
                    <a:pt x="52476" y="80860"/>
                  </a:lnTo>
                  <a:lnTo>
                    <a:pt x="60071" y="88239"/>
                  </a:lnTo>
                  <a:lnTo>
                    <a:pt x="68707" y="95084"/>
                  </a:lnTo>
                  <a:lnTo>
                    <a:pt x="79629" y="83032"/>
                  </a:lnTo>
                  <a:close/>
                </a:path>
                <a:path w="403860" h="132079">
                  <a:moveTo>
                    <a:pt x="106807" y="0"/>
                  </a:moveTo>
                  <a:lnTo>
                    <a:pt x="90678" y="0"/>
                  </a:lnTo>
                  <a:lnTo>
                    <a:pt x="90678" y="126314"/>
                  </a:lnTo>
                  <a:lnTo>
                    <a:pt x="106807" y="126314"/>
                  </a:lnTo>
                  <a:lnTo>
                    <a:pt x="106807" y="0"/>
                  </a:lnTo>
                  <a:close/>
                </a:path>
                <a:path w="403860" h="132079">
                  <a:moveTo>
                    <a:pt x="205994" y="57823"/>
                  </a:moveTo>
                  <a:lnTo>
                    <a:pt x="175133" y="31407"/>
                  </a:lnTo>
                  <a:lnTo>
                    <a:pt x="175133" y="19316"/>
                  </a:lnTo>
                  <a:lnTo>
                    <a:pt x="200533" y="19316"/>
                  </a:lnTo>
                  <a:lnTo>
                    <a:pt x="200533" y="5626"/>
                  </a:lnTo>
                  <a:lnTo>
                    <a:pt x="132588" y="5626"/>
                  </a:lnTo>
                  <a:lnTo>
                    <a:pt x="132588" y="19316"/>
                  </a:lnTo>
                  <a:lnTo>
                    <a:pt x="158750" y="19316"/>
                  </a:lnTo>
                  <a:lnTo>
                    <a:pt x="158750" y="32232"/>
                  </a:lnTo>
                  <a:lnTo>
                    <a:pt x="127127" y="63055"/>
                  </a:lnTo>
                  <a:lnTo>
                    <a:pt x="138811" y="74587"/>
                  </a:lnTo>
                  <a:lnTo>
                    <a:pt x="143891" y="72097"/>
                  </a:lnTo>
                  <a:lnTo>
                    <a:pt x="149479" y="68110"/>
                  </a:lnTo>
                  <a:lnTo>
                    <a:pt x="155194" y="62636"/>
                  </a:lnTo>
                  <a:lnTo>
                    <a:pt x="161036" y="57150"/>
                  </a:lnTo>
                  <a:lnTo>
                    <a:pt x="165100" y="52019"/>
                  </a:lnTo>
                  <a:lnTo>
                    <a:pt x="167386" y="47218"/>
                  </a:lnTo>
                  <a:lnTo>
                    <a:pt x="172720" y="53809"/>
                  </a:lnTo>
                  <a:lnTo>
                    <a:pt x="179197" y="59855"/>
                  </a:lnTo>
                  <a:lnTo>
                    <a:pt x="186817" y="65341"/>
                  </a:lnTo>
                  <a:lnTo>
                    <a:pt x="195580" y="70269"/>
                  </a:lnTo>
                  <a:lnTo>
                    <a:pt x="205994" y="57823"/>
                  </a:lnTo>
                  <a:close/>
                </a:path>
                <a:path w="403860" h="132079">
                  <a:moveTo>
                    <a:pt x="237236" y="0"/>
                  </a:moveTo>
                  <a:lnTo>
                    <a:pt x="221107" y="0"/>
                  </a:lnTo>
                  <a:lnTo>
                    <a:pt x="221107" y="28549"/>
                  </a:lnTo>
                  <a:lnTo>
                    <a:pt x="197358" y="28549"/>
                  </a:lnTo>
                  <a:lnTo>
                    <a:pt x="197358" y="41706"/>
                  </a:lnTo>
                  <a:lnTo>
                    <a:pt x="221107" y="41706"/>
                  </a:lnTo>
                  <a:lnTo>
                    <a:pt x="221107" y="72288"/>
                  </a:lnTo>
                  <a:lnTo>
                    <a:pt x="237236" y="72288"/>
                  </a:lnTo>
                  <a:lnTo>
                    <a:pt x="237236" y="0"/>
                  </a:lnTo>
                  <a:close/>
                </a:path>
                <a:path w="403860" h="132079">
                  <a:moveTo>
                    <a:pt x="239268" y="107302"/>
                  </a:moveTo>
                  <a:lnTo>
                    <a:pt x="239242" y="91808"/>
                  </a:lnTo>
                  <a:lnTo>
                    <a:pt x="236296" y="86766"/>
                  </a:lnTo>
                  <a:lnTo>
                    <a:pt x="235585" y="85547"/>
                  </a:lnTo>
                  <a:lnTo>
                    <a:pt x="228168" y="80581"/>
                  </a:lnTo>
                  <a:lnTo>
                    <a:pt x="222631" y="77660"/>
                  </a:lnTo>
                  <a:lnTo>
                    <a:pt x="222631" y="103378"/>
                  </a:lnTo>
                  <a:lnTo>
                    <a:pt x="220472" y="106451"/>
                  </a:lnTo>
                  <a:lnTo>
                    <a:pt x="212090" y="111086"/>
                  </a:lnTo>
                  <a:lnTo>
                    <a:pt x="205867" y="112242"/>
                  </a:lnTo>
                  <a:lnTo>
                    <a:pt x="189230" y="112242"/>
                  </a:lnTo>
                  <a:lnTo>
                    <a:pt x="183007" y="111074"/>
                  </a:lnTo>
                  <a:lnTo>
                    <a:pt x="178943" y="108737"/>
                  </a:lnTo>
                  <a:lnTo>
                    <a:pt x="174752" y="106400"/>
                  </a:lnTo>
                  <a:lnTo>
                    <a:pt x="172618" y="103378"/>
                  </a:lnTo>
                  <a:lnTo>
                    <a:pt x="172593" y="95732"/>
                  </a:lnTo>
                  <a:lnTo>
                    <a:pt x="174752" y="92659"/>
                  </a:lnTo>
                  <a:lnTo>
                    <a:pt x="178816" y="90297"/>
                  </a:lnTo>
                  <a:lnTo>
                    <a:pt x="183007" y="87947"/>
                  </a:lnTo>
                  <a:lnTo>
                    <a:pt x="189230" y="86766"/>
                  </a:lnTo>
                  <a:lnTo>
                    <a:pt x="205867" y="86766"/>
                  </a:lnTo>
                  <a:lnTo>
                    <a:pt x="222631" y="103378"/>
                  </a:lnTo>
                  <a:lnTo>
                    <a:pt x="222631" y="77660"/>
                  </a:lnTo>
                  <a:lnTo>
                    <a:pt x="222097" y="77368"/>
                  </a:lnTo>
                  <a:lnTo>
                    <a:pt x="214947" y="75057"/>
                  </a:lnTo>
                  <a:lnTo>
                    <a:pt x="206717" y="73685"/>
                  </a:lnTo>
                  <a:lnTo>
                    <a:pt x="197485" y="73215"/>
                  </a:lnTo>
                  <a:lnTo>
                    <a:pt x="188277" y="73685"/>
                  </a:lnTo>
                  <a:lnTo>
                    <a:pt x="155956" y="91808"/>
                  </a:lnTo>
                  <a:lnTo>
                    <a:pt x="155956" y="107302"/>
                  </a:lnTo>
                  <a:lnTo>
                    <a:pt x="197485" y="125793"/>
                  </a:lnTo>
                  <a:lnTo>
                    <a:pt x="206768" y="125349"/>
                  </a:lnTo>
                  <a:lnTo>
                    <a:pt x="236385" y="112242"/>
                  </a:lnTo>
                  <a:lnTo>
                    <a:pt x="239268" y="107302"/>
                  </a:lnTo>
                  <a:close/>
                </a:path>
                <a:path w="403860" h="132079">
                  <a:moveTo>
                    <a:pt x="335153" y="55791"/>
                  </a:moveTo>
                  <a:lnTo>
                    <a:pt x="328523" y="53251"/>
                  </a:lnTo>
                  <a:lnTo>
                    <a:pt x="322580" y="50126"/>
                  </a:lnTo>
                  <a:lnTo>
                    <a:pt x="317334" y="46431"/>
                  </a:lnTo>
                  <a:lnTo>
                    <a:pt x="316014" y="45186"/>
                  </a:lnTo>
                  <a:lnTo>
                    <a:pt x="312801" y="42164"/>
                  </a:lnTo>
                  <a:lnTo>
                    <a:pt x="307086" y="36106"/>
                  </a:lnTo>
                  <a:lnTo>
                    <a:pt x="304292" y="29337"/>
                  </a:lnTo>
                  <a:lnTo>
                    <a:pt x="304292" y="18923"/>
                  </a:lnTo>
                  <a:lnTo>
                    <a:pt x="329565" y="18923"/>
                  </a:lnTo>
                  <a:lnTo>
                    <a:pt x="329565" y="5232"/>
                  </a:lnTo>
                  <a:lnTo>
                    <a:pt x="261747" y="5232"/>
                  </a:lnTo>
                  <a:lnTo>
                    <a:pt x="261747" y="18923"/>
                  </a:lnTo>
                  <a:lnTo>
                    <a:pt x="287782" y="18923"/>
                  </a:lnTo>
                  <a:lnTo>
                    <a:pt x="287782" y="30124"/>
                  </a:lnTo>
                  <a:lnTo>
                    <a:pt x="256286" y="61023"/>
                  </a:lnTo>
                  <a:lnTo>
                    <a:pt x="267970" y="72555"/>
                  </a:lnTo>
                  <a:lnTo>
                    <a:pt x="296418" y="45186"/>
                  </a:lnTo>
                  <a:lnTo>
                    <a:pt x="301891" y="51968"/>
                  </a:lnTo>
                  <a:lnTo>
                    <a:pt x="308419" y="58064"/>
                  </a:lnTo>
                  <a:lnTo>
                    <a:pt x="315988" y="63487"/>
                  </a:lnTo>
                  <a:lnTo>
                    <a:pt x="324612" y="68237"/>
                  </a:lnTo>
                  <a:lnTo>
                    <a:pt x="335153" y="55791"/>
                  </a:lnTo>
                  <a:close/>
                </a:path>
                <a:path w="403860" h="132079">
                  <a:moveTo>
                    <a:pt x="364871" y="76809"/>
                  </a:moveTo>
                  <a:lnTo>
                    <a:pt x="348869" y="76809"/>
                  </a:lnTo>
                  <a:lnTo>
                    <a:pt x="348869" y="90500"/>
                  </a:lnTo>
                  <a:lnTo>
                    <a:pt x="348869" y="109943"/>
                  </a:lnTo>
                  <a:lnTo>
                    <a:pt x="299466" y="109943"/>
                  </a:lnTo>
                  <a:lnTo>
                    <a:pt x="299466" y="90500"/>
                  </a:lnTo>
                  <a:lnTo>
                    <a:pt x="348869" y="90500"/>
                  </a:lnTo>
                  <a:lnTo>
                    <a:pt x="348869" y="76809"/>
                  </a:lnTo>
                  <a:lnTo>
                    <a:pt x="283337" y="76809"/>
                  </a:lnTo>
                  <a:lnTo>
                    <a:pt x="283337" y="123634"/>
                  </a:lnTo>
                  <a:lnTo>
                    <a:pt x="364871" y="123634"/>
                  </a:lnTo>
                  <a:lnTo>
                    <a:pt x="364871" y="109943"/>
                  </a:lnTo>
                  <a:lnTo>
                    <a:pt x="364871" y="90500"/>
                  </a:lnTo>
                  <a:lnTo>
                    <a:pt x="364871" y="76809"/>
                  </a:lnTo>
                  <a:close/>
                </a:path>
                <a:path w="403860" h="132079">
                  <a:moveTo>
                    <a:pt x="364871" y="0"/>
                  </a:moveTo>
                  <a:lnTo>
                    <a:pt x="348742" y="0"/>
                  </a:lnTo>
                  <a:lnTo>
                    <a:pt x="348742" y="27635"/>
                  </a:lnTo>
                  <a:lnTo>
                    <a:pt x="324993" y="27635"/>
                  </a:lnTo>
                  <a:lnTo>
                    <a:pt x="324993" y="41059"/>
                  </a:lnTo>
                  <a:lnTo>
                    <a:pt x="348742" y="41059"/>
                  </a:lnTo>
                  <a:lnTo>
                    <a:pt x="348742" y="71501"/>
                  </a:lnTo>
                  <a:lnTo>
                    <a:pt x="364871" y="71501"/>
                  </a:lnTo>
                  <a:lnTo>
                    <a:pt x="364871" y="0"/>
                  </a:lnTo>
                  <a:close/>
                </a:path>
                <a:path w="403860" h="132079">
                  <a:moveTo>
                    <a:pt x="403606" y="98094"/>
                  </a:moveTo>
                  <a:lnTo>
                    <a:pt x="386588" y="98094"/>
                  </a:lnTo>
                  <a:lnTo>
                    <a:pt x="379603" y="131749"/>
                  </a:lnTo>
                  <a:lnTo>
                    <a:pt x="393573" y="131749"/>
                  </a:lnTo>
                  <a:lnTo>
                    <a:pt x="403606" y="98094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2" name="object 92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3112261" y="5814669"/>
              <a:ext cx="239267" cy="126314"/>
            </a:xfrm>
            <a:prstGeom prst="rect">
              <a:avLst/>
            </a:prstGeom>
          </p:spPr>
        </p:pic>
        <p:pic>
          <p:nvPicPr>
            <p:cNvPr id="93" name="object 93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3415791" y="5814669"/>
              <a:ext cx="139700" cy="131749"/>
            </a:xfrm>
            <a:prstGeom prst="rect">
              <a:avLst/>
            </a:prstGeom>
          </p:spPr>
        </p:pic>
        <p:pic>
          <p:nvPicPr>
            <p:cNvPr id="94" name="object 94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3602354" y="5814669"/>
              <a:ext cx="240665" cy="126314"/>
            </a:xfrm>
            <a:prstGeom prst="rect">
              <a:avLst/>
            </a:prstGeom>
          </p:spPr>
        </p:pic>
        <p:sp>
          <p:nvSpPr>
            <p:cNvPr id="95" name="object 95"/>
            <p:cNvSpPr/>
            <p:nvPr/>
          </p:nvSpPr>
          <p:spPr>
            <a:xfrm>
              <a:off x="963917" y="6142786"/>
              <a:ext cx="999490" cy="136525"/>
            </a:xfrm>
            <a:custGeom>
              <a:avLst/>
              <a:gdLst/>
              <a:ahLst/>
              <a:cxnLst/>
              <a:rect l="l" t="t" r="r" b="b"/>
              <a:pathLst>
                <a:path w="999489" h="136525">
                  <a:moveTo>
                    <a:pt x="67843" y="38493"/>
                  </a:moveTo>
                  <a:lnTo>
                    <a:pt x="51727" y="9563"/>
                  </a:lnTo>
                  <a:lnTo>
                    <a:pt x="51727" y="44348"/>
                  </a:lnTo>
                  <a:lnTo>
                    <a:pt x="50101" y="49072"/>
                  </a:lnTo>
                  <a:lnTo>
                    <a:pt x="43548" y="56273"/>
                  </a:lnTo>
                  <a:lnTo>
                    <a:pt x="39243" y="58077"/>
                  </a:lnTo>
                  <a:lnTo>
                    <a:pt x="28676" y="58077"/>
                  </a:lnTo>
                  <a:lnTo>
                    <a:pt x="24396" y="56273"/>
                  </a:lnTo>
                  <a:lnTo>
                    <a:pt x="17716" y="49072"/>
                  </a:lnTo>
                  <a:lnTo>
                    <a:pt x="16040" y="44348"/>
                  </a:lnTo>
                  <a:lnTo>
                    <a:pt x="16040" y="32600"/>
                  </a:lnTo>
                  <a:lnTo>
                    <a:pt x="17716" y="27851"/>
                  </a:lnTo>
                  <a:lnTo>
                    <a:pt x="24396" y="20599"/>
                  </a:lnTo>
                  <a:lnTo>
                    <a:pt x="28676" y="18783"/>
                  </a:lnTo>
                  <a:lnTo>
                    <a:pt x="39154" y="18783"/>
                  </a:lnTo>
                  <a:lnTo>
                    <a:pt x="43434" y="20637"/>
                  </a:lnTo>
                  <a:lnTo>
                    <a:pt x="50076" y="28016"/>
                  </a:lnTo>
                  <a:lnTo>
                    <a:pt x="51676" y="32600"/>
                  </a:lnTo>
                  <a:lnTo>
                    <a:pt x="51727" y="44348"/>
                  </a:lnTo>
                  <a:lnTo>
                    <a:pt x="51727" y="9563"/>
                  </a:lnTo>
                  <a:lnTo>
                    <a:pt x="47320" y="7315"/>
                  </a:lnTo>
                  <a:lnTo>
                    <a:pt x="40932" y="5562"/>
                  </a:lnTo>
                  <a:lnTo>
                    <a:pt x="33921" y="4965"/>
                  </a:lnTo>
                  <a:lnTo>
                    <a:pt x="26898" y="5562"/>
                  </a:lnTo>
                  <a:lnTo>
                    <a:pt x="0" y="38493"/>
                  </a:lnTo>
                  <a:lnTo>
                    <a:pt x="596" y="45504"/>
                  </a:lnTo>
                  <a:lnTo>
                    <a:pt x="33921" y="71894"/>
                  </a:lnTo>
                  <a:lnTo>
                    <a:pt x="40944" y="71310"/>
                  </a:lnTo>
                  <a:lnTo>
                    <a:pt x="67233" y="45504"/>
                  </a:lnTo>
                  <a:lnTo>
                    <a:pt x="67843" y="38493"/>
                  </a:lnTo>
                  <a:close/>
                </a:path>
                <a:path w="999489" h="136525">
                  <a:moveTo>
                    <a:pt x="101892" y="0"/>
                  </a:moveTo>
                  <a:lnTo>
                    <a:pt x="85788" y="0"/>
                  </a:lnTo>
                  <a:lnTo>
                    <a:pt x="85788" y="89966"/>
                  </a:lnTo>
                  <a:lnTo>
                    <a:pt x="101892" y="89966"/>
                  </a:lnTo>
                  <a:lnTo>
                    <a:pt x="101892" y="0"/>
                  </a:lnTo>
                  <a:close/>
                </a:path>
                <a:path w="999489" h="136525">
                  <a:moveTo>
                    <a:pt x="104317" y="108115"/>
                  </a:moveTo>
                  <a:lnTo>
                    <a:pt x="36868" y="108115"/>
                  </a:lnTo>
                  <a:lnTo>
                    <a:pt x="36868" y="80213"/>
                  </a:lnTo>
                  <a:lnTo>
                    <a:pt x="20370" y="80213"/>
                  </a:lnTo>
                  <a:lnTo>
                    <a:pt x="20370" y="121920"/>
                  </a:lnTo>
                  <a:lnTo>
                    <a:pt x="104317" y="121920"/>
                  </a:lnTo>
                  <a:lnTo>
                    <a:pt x="104317" y="108115"/>
                  </a:lnTo>
                  <a:close/>
                </a:path>
                <a:path w="999489" h="136525">
                  <a:moveTo>
                    <a:pt x="188595" y="84201"/>
                  </a:moveTo>
                  <a:lnTo>
                    <a:pt x="183070" y="80632"/>
                  </a:lnTo>
                  <a:lnTo>
                    <a:pt x="178155" y="76390"/>
                  </a:lnTo>
                  <a:lnTo>
                    <a:pt x="173850" y="71475"/>
                  </a:lnTo>
                  <a:lnTo>
                    <a:pt x="173050" y="70256"/>
                  </a:lnTo>
                  <a:lnTo>
                    <a:pt x="170154" y="65874"/>
                  </a:lnTo>
                  <a:lnTo>
                    <a:pt x="167182" y="59867"/>
                  </a:lnTo>
                  <a:lnTo>
                    <a:pt x="165061" y="53682"/>
                  </a:lnTo>
                  <a:lnTo>
                    <a:pt x="163804" y="47396"/>
                  </a:lnTo>
                  <a:lnTo>
                    <a:pt x="163372" y="40792"/>
                  </a:lnTo>
                  <a:lnTo>
                    <a:pt x="163372" y="32016"/>
                  </a:lnTo>
                  <a:lnTo>
                    <a:pt x="184594" y="32016"/>
                  </a:lnTo>
                  <a:lnTo>
                    <a:pt x="184594" y="18072"/>
                  </a:lnTo>
                  <a:lnTo>
                    <a:pt x="163245" y="18072"/>
                  </a:lnTo>
                  <a:lnTo>
                    <a:pt x="163245" y="2019"/>
                  </a:lnTo>
                  <a:lnTo>
                    <a:pt x="147142" y="2019"/>
                  </a:lnTo>
                  <a:lnTo>
                    <a:pt x="147142" y="18072"/>
                  </a:lnTo>
                  <a:lnTo>
                    <a:pt x="125984" y="18072"/>
                  </a:lnTo>
                  <a:lnTo>
                    <a:pt x="125984" y="32016"/>
                  </a:lnTo>
                  <a:lnTo>
                    <a:pt x="147269" y="32016"/>
                  </a:lnTo>
                  <a:lnTo>
                    <a:pt x="147231" y="40792"/>
                  </a:lnTo>
                  <a:lnTo>
                    <a:pt x="131940" y="79806"/>
                  </a:lnTo>
                  <a:lnTo>
                    <a:pt x="121539" y="88925"/>
                  </a:lnTo>
                  <a:lnTo>
                    <a:pt x="134175" y="98806"/>
                  </a:lnTo>
                  <a:lnTo>
                    <a:pt x="140208" y="93052"/>
                  </a:lnTo>
                  <a:lnTo>
                    <a:pt x="145770" y="86372"/>
                  </a:lnTo>
                  <a:lnTo>
                    <a:pt x="150850" y="78778"/>
                  </a:lnTo>
                  <a:lnTo>
                    <a:pt x="155448" y="70256"/>
                  </a:lnTo>
                  <a:lnTo>
                    <a:pt x="159588" y="77139"/>
                  </a:lnTo>
                  <a:lnTo>
                    <a:pt x="164617" y="83667"/>
                  </a:lnTo>
                  <a:lnTo>
                    <a:pt x="170522" y="89877"/>
                  </a:lnTo>
                  <a:lnTo>
                    <a:pt x="177330" y="95732"/>
                  </a:lnTo>
                  <a:lnTo>
                    <a:pt x="188595" y="84201"/>
                  </a:lnTo>
                  <a:close/>
                </a:path>
                <a:path w="999489" h="136525">
                  <a:moveTo>
                    <a:pt x="208826" y="2552"/>
                  </a:moveTo>
                  <a:lnTo>
                    <a:pt x="192646" y="2552"/>
                  </a:lnTo>
                  <a:lnTo>
                    <a:pt x="192646" y="45567"/>
                  </a:lnTo>
                  <a:lnTo>
                    <a:pt x="174904" y="45567"/>
                  </a:lnTo>
                  <a:lnTo>
                    <a:pt x="174904" y="59131"/>
                  </a:lnTo>
                  <a:lnTo>
                    <a:pt x="192646" y="59131"/>
                  </a:lnTo>
                  <a:lnTo>
                    <a:pt x="192646" y="122580"/>
                  </a:lnTo>
                  <a:lnTo>
                    <a:pt x="208826" y="122580"/>
                  </a:lnTo>
                  <a:lnTo>
                    <a:pt x="208826" y="2552"/>
                  </a:lnTo>
                  <a:close/>
                </a:path>
                <a:path w="999489" h="136525">
                  <a:moveTo>
                    <a:pt x="233768" y="0"/>
                  </a:moveTo>
                  <a:lnTo>
                    <a:pt x="217462" y="0"/>
                  </a:lnTo>
                  <a:lnTo>
                    <a:pt x="217462" y="126314"/>
                  </a:lnTo>
                  <a:lnTo>
                    <a:pt x="233768" y="126314"/>
                  </a:lnTo>
                  <a:lnTo>
                    <a:pt x="233768" y="0"/>
                  </a:lnTo>
                  <a:close/>
                </a:path>
                <a:path w="999489" h="136525">
                  <a:moveTo>
                    <a:pt x="352310" y="22021"/>
                  </a:moveTo>
                  <a:lnTo>
                    <a:pt x="348500" y="15125"/>
                  </a:lnTo>
                  <a:lnTo>
                    <a:pt x="340880" y="9779"/>
                  </a:lnTo>
                  <a:lnTo>
                    <a:pt x="335292" y="6642"/>
                  </a:lnTo>
                  <a:lnTo>
                    <a:pt x="335292" y="25908"/>
                  </a:lnTo>
                  <a:lnTo>
                    <a:pt x="335292" y="34848"/>
                  </a:lnTo>
                  <a:lnTo>
                    <a:pt x="333006" y="38493"/>
                  </a:lnTo>
                  <a:lnTo>
                    <a:pt x="324116" y="44259"/>
                  </a:lnTo>
                  <a:lnTo>
                    <a:pt x="318020" y="45707"/>
                  </a:lnTo>
                  <a:lnTo>
                    <a:pt x="302374" y="45707"/>
                  </a:lnTo>
                  <a:lnTo>
                    <a:pt x="296240" y="44259"/>
                  </a:lnTo>
                  <a:lnTo>
                    <a:pt x="287337" y="38493"/>
                  </a:lnTo>
                  <a:lnTo>
                    <a:pt x="285102" y="34848"/>
                  </a:lnTo>
                  <a:lnTo>
                    <a:pt x="285153" y="25908"/>
                  </a:lnTo>
                  <a:lnTo>
                    <a:pt x="287299" y="22326"/>
                  </a:lnTo>
                  <a:lnTo>
                    <a:pt x="296075" y="16560"/>
                  </a:lnTo>
                  <a:lnTo>
                    <a:pt x="302247" y="15125"/>
                  </a:lnTo>
                  <a:lnTo>
                    <a:pt x="318020" y="15125"/>
                  </a:lnTo>
                  <a:lnTo>
                    <a:pt x="324116" y="16535"/>
                  </a:lnTo>
                  <a:lnTo>
                    <a:pt x="333006" y="22212"/>
                  </a:lnTo>
                  <a:lnTo>
                    <a:pt x="335292" y="25908"/>
                  </a:lnTo>
                  <a:lnTo>
                    <a:pt x="335292" y="6642"/>
                  </a:lnTo>
                  <a:lnTo>
                    <a:pt x="334657" y="6273"/>
                  </a:lnTo>
                  <a:lnTo>
                    <a:pt x="327456" y="3771"/>
                  </a:lnTo>
                  <a:lnTo>
                    <a:pt x="319278" y="2273"/>
                  </a:lnTo>
                  <a:lnTo>
                    <a:pt x="310146" y="1765"/>
                  </a:lnTo>
                  <a:lnTo>
                    <a:pt x="301142" y="2273"/>
                  </a:lnTo>
                  <a:lnTo>
                    <a:pt x="268351" y="22021"/>
                  </a:lnTo>
                  <a:lnTo>
                    <a:pt x="268338" y="38912"/>
                  </a:lnTo>
                  <a:lnTo>
                    <a:pt x="272173" y="45948"/>
                  </a:lnTo>
                  <a:lnTo>
                    <a:pt x="310400" y="59905"/>
                  </a:lnTo>
                  <a:lnTo>
                    <a:pt x="319278" y="59385"/>
                  </a:lnTo>
                  <a:lnTo>
                    <a:pt x="327266" y="57785"/>
                  </a:lnTo>
                  <a:lnTo>
                    <a:pt x="334378" y="55105"/>
                  </a:lnTo>
                  <a:lnTo>
                    <a:pt x="340626" y="51371"/>
                  </a:lnTo>
                  <a:lnTo>
                    <a:pt x="348310" y="45707"/>
                  </a:lnTo>
                  <a:lnTo>
                    <a:pt x="352183" y="38912"/>
                  </a:lnTo>
                  <a:lnTo>
                    <a:pt x="352310" y="22021"/>
                  </a:lnTo>
                  <a:close/>
                </a:path>
                <a:path w="999489" h="136525">
                  <a:moveTo>
                    <a:pt x="369074" y="70523"/>
                  </a:moveTo>
                  <a:lnTo>
                    <a:pt x="251841" y="70523"/>
                  </a:lnTo>
                  <a:lnTo>
                    <a:pt x="251841" y="84340"/>
                  </a:lnTo>
                  <a:lnTo>
                    <a:pt x="281508" y="84340"/>
                  </a:lnTo>
                  <a:lnTo>
                    <a:pt x="281508" y="126187"/>
                  </a:lnTo>
                  <a:lnTo>
                    <a:pt x="297815" y="126187"/>
                  </a:lnTo>
                  <a:lnTo>
                    <a:pt x="297815" y="84340"/>
                  </a:lnTo>
                  <a:lnTo>
                    <a:pt x="323100" y="84340"/>
                  </a:lnTo>
                  <a:lnTo>
                    <a:pt x="323100" y="126187"/>
                  </a:lnTo>
                  <a:lnTo>
                    <a:pt x="339356" y="126187"/>
                  </a:lnTo>
                  <a:lnTo>
                    <a:pt x="339356" y="84340"/>
                  </a:lnTo>
                  <a:lnTo>
                    <a:pt x="369074" y="84340"/>
                  </a:lnTo>
                  <a:lnTo>
                    <a:pt x="369074" y="70523"/>
                  </a:lnTo>
                  <a:close/>
                </a:path>
                <a:path w="999489" h="136525">
                  <a:moveTo>
                    <a:pt x="439686" y="76657"/>
                  </a:moveTo>
                  <a:lnTo>
                    <a:pt x="439661" y="58750"/>
                  </a:lnTo>
                  <a:lnTo>
                    <a:pt x="437261" y="52311"/>
                  </a:lnTo>
                  <a:lnTo>
                    <a:pt x="437019" y="51638"/>
                  </a:lnTo>
                  <a:lnTo>
                    <a:pt x="426605" y="40817"/>
                  </a:lnTo>
                  <a:lnTo>
                    <a:pt x="423811" y="39700"/>
                  </a:lnTo>
                  <a:lnTo>
                    <a:pt x="423811" y="72415"/>
                  </a:lnTo>
                  <a:lnTo>
                    <a:pt x="422795" y="76212"/>
                  </a:lnTo>
                  <a:lnTo>
                    <a:pt x="418223" y="81978"/>
                  </a:lnTo>
                  <a:lnTo>
                    <a:pt x="415175" y="83426"/>
                  </a:lnTo>
                  <a:lnTo>
                    <a:pt x="407428" y="83426"/>
                  </a:lnTo>
                  <a:lnTo>
                    <a:pt x="404380" y="81978"/>
                  </a:lnTo>
                  <a:lnTo>
                    <a:pt x="402094" y="79095"/>
                  </a:lnTo>
                  <a:lnTo>
                    <a:pt x="399935" y="76212"/>
                  </a:lnTo>
                  <a:lnTo>
                    <a:pt x="398792" y="72415"/>
                  </a:lnTo>
                  <a:lnTo>
                    <a:pt x="398792" y="62992"/>
                  </a:lnTo>
                  <a:lnTo>
                    <a:pt x="399935" y="59245"/>
                  </a:lnTo>
                  <a:lnTo>
                    <a:pt x="404253" y="53708"/>
                  </a:lnTo>
                  <a:lnTo>
                    <a:pt x="407428" y="52311"/>
                  </a:lnTo>
                  <a:lnTo>
                    <a:pt x="415302" y="52311"/>
                  </a:lnTo>
                  <a:lnTo>
                    <a:pt x="418350" y="53708"/>
                  </a:lnTo>
                  <a:lnTo>
                    <a:pt x="420509" y="56502"/>
                  </a:lnTo>
                  <a:lnTo>
                    <a:pt x="422795" y="59296"/>
                  </a:lnTo>
                  <a:lnTo>
                    <a:pt x="423799" y="62992"/>
                  </a:lnTo>
                  <a:lnTo>
                    <a:pt x="423811" y="72415"/>
                  </a:lnTo>
                  <a:lnTo>
                    <a:pt x="423811" y="39700"/>
                  </a:lnTo>
                  <a:lnTo>
                    <a:pt x="419874" y="38100"/>
                  </a:lnTo>
                  <a:lnTo>
                    <a:pt x="402729" y="38100"/>
                  </a:lnTo>
                  <a:lnTo>
                    <a:pt x="395859" y="40817"/>
                  </a:lnTo>
                  <a:lnTo>
                    <a:pt x="385457" y="51587"/>
                  </a:lnTo>
                  <a:lnTo>
                    <a:pt x="382790" y="58750"/>
                  </a:lnTo>
                  <a:lnTo>
                    <a:pt x="382790" y="76657"/>
                  </a:lnTo>
                  <a:lnTo>
                    <a:pt x="385457" y="83858"/>
                  </a:lnTo>
                  <a:lnTo>
                    <a:pt x="390664" y="89319"/>
                  </a:lnTo>
                  <a:lnTo>
                    <a:pt x="395998" y="94767"/>
                  </a:lnTo>
                  <a:lnTo>
                    <a:pt x="402856" y="97497"/>
                  </a:lnTo>
                  <a:lnTo>
                    <a:pt x="419874" y="97497"/>
                  </a:lnTo>
                  <a:lnTo>
                    <a:pt x="426732" y="94767"/>
                  </a:lnTo>
                  <a:lnTo>
                    <a:pt x="431939" y="89319"/>
                  </a:lnTo>
                  <a:lnTo>
                    <a:pt x="437019" y="83858"/>
                  </a:lnTo>
                  <a:lnTo>
                    <a:pt x="437172" y="83426"/>
                  </a:lnTo>
                  <a:lnTo>
                    <a:pt x="439686" y="76657"/>
                  </a:lnTo>
                  <a:close/>
                </a:path>
                <a:path w="999489" h="136525">
                  <a:moveTo>
                    <a:pt x="442480" y="18529"/>
                  </a:moveTo>
                  <a:lnTo>
                    <a:pt x="419366" y="18529"/>
                  </a:lnTo>
                  <a:lnTo>
                    <a:pt x="419366" y="2946"/>
                  </a:lnTo>
                  <a:lnTo>
                    <a:pt x="402983" y="2946"/>
                  </a:lnTo>
                  <a:lnTo>
                    <a:pt x="402983" y="18529"/>
                  </a:lnTo>
                  <a:lnTo>
                    <a:pt x="379361" y="18529"/>
                  </a:lnTo>
                  <a:lnTo>
                    <a:pt x="379361" y="32207"/>
                  </a:lnTo>
                  <a:lnTo>
                    <a:pt x="442480" y="32207"/>
                  </a:lnTo>
                  <a:lnTo>
                    <a:pt x="442480" y="18529"/>
                  </a:lnTo>
                  <a:close/>
                </a:path>
                <a:path w="999489" h="136525">
                  <a:moveTo>
                    <a:pt x="489724" y="0"/>
                  </a:moveTo>
                  <a:lnTo>
                    <a:pt x="473595" y="0"/>
                  </a:lnTo>
                  <a:lnTo>
                    <a:pt x="473595" y="53098"/>
                  </a:lnTo>
                  <a:lnTo>
                    <a:pt x="464324" y="53098"/>
                  </a:lnTo>
                  <a:lnTo>
                    <a:pt x="464324" y="2413"/>
                  </a:lnTo>
                  <a:lnTo>
                    <a:pt x="448830" y="2413"/>
                  </a:lnTo>
                  <a:lnTo>
                    <a:pt x="448830" y="122453"/>
                  </a:lnTo>
                  <a:lnTo>
                    <a:pt x="464324" y="122453"/>
                  </a:lnTo>
                  <a:lnTo>
                    <a:pt x="464324" y="66916"/>
                  </a:lnTo>
                  <a:lnTo>
                    <a:pt x="473595" y="66916"/>
                  </a:lnTo>
                  <a:lnTo>
                    <a:pt x="473595" y="126314"/>
                  </a:lnTo>
                  <a:lnTo>
                    <a:pt x="489724" y="126314"/>
                  </a:lnTo>
                  <a:lnTo>
                    <a:pt x="489724" y="66916"/>
                  </a:lnTo>
                  <a:lnTo>
                    <a:pt x="489724" y="53098"/>
                  </a:lnTo>
                  <a:lnTo>
                    <a:pt x="489724" y="0"/>
                  </a:lnTo>
                  <a:close/>
                </a:path>
                <a:path w="999489" h="136525">
                  <a:moveTo>
                    <a:pt x="582815" y="18135"/>
                  </a:moveTo>
                  <a:lnTo>
                    <a:pt x="567702" y="18135"/>
                  </a:lnTo>
                  <a:lnTo>
                    <a:pt x="558292" y="31419"/>
                  </a:lnTo>
                  <a:lnTo>
                    <a:pt x="551586" y="45770"/>
                  </a:lnTo>
                  <a:lnTo>
                    <a:pt x="547573" y="61214"/>
                  </a:lnTo>
                  <a:lnTo>
                    <a:pt x="546239" y="77724"/>
                  </a:lnTo>
                  <a:lnTo>
                    <a:pt x="547573" y="94462"/>
                  </a:lnTo>
                  <a:lnTo>
                    <a:pt x="551586" y="109816"/>
                  </a:lnTo>
                  <a:lnTo>
                    <a:pt x="558292" y="123799"/>
                  </a:lnTo>
                  <a:lnTo>
                    <a:pt x="567702" y="136398"/>
                  </a:lnTo>
                  <a:lnTo>
                    <a:pt x="582815" y="136398"/>
                  </a:lnTo>
                  <a:lnTo>
                    <a:pt x="573811" y="122986"/>
                  </a:lnTo>
                  <a:lnTo>
                    <a:pt x="567372" y="108724"/>
                  </a:lnTo>
                  <a:lnTo>
                    <a:pt x="563524" y="93611"/>
                  </a:lnTo>
                  <a:lnTo>
                    <a:pt x="562241" y="77660"/>
                  </a:lnTo>
                  <a:lnTo>
                    <a:pt x="563524" y="61569"/>
                  </a:lnTo>
                  <a:lnTo>
                    <a:pt x="567385" y="46278"/>
                  </a:lnTo>
                  <a:lnTo>
                    <a:pt x="573811" y="31800"/>
                  </a:lnTo>
                  <a:lnTo>
                    <a:pt x="582815" y="18135"/>
                  </a:lnTo>
                  <a:close/>
                </a:path>
                <a:path w="999489" h="136525">
                  <a:moveTo>
                    <a:pt x="663079" y="62077"/>
                  </a:moveTo>
                  <a:lnTo>
                    <a:pt x="632345" y="35090"/>
                  </a:lnTo>
                  <a:lnTo>
                    <a:pt x="632345" y="20751"/>
                  </a:lnTo>
                  <a:lnTo>
                    <a:pt x="657618" y="20751"/>
                  </a:lnTo>
                  <a:lnTo>
                    <a:pt x="657618" y="7137"/>
                  </a:lnTo>
                  <a:lnTo>
                    <a:pt x="589800" y="7137"/>
                  </a:lnTo>
                  <a:lnTo>
                    <a:pt x="589800" y="20751"/>
                  </a:lnTo>
                  <a:lnTo>
                    <a:pt x="615835" y="20751"/>
                  </a:lnTo>
                  <a:lnTo>
                    <a:pt x="615835" y="35750"/>
                  </a:lnTo>
                  <a:lnTo>
                    <a:pt x="590664" y="64401"/>
                  </a:lnTo>
                  <a:lnTo>
                    <a:pt x="584339" y="67310"/>
                  </a:lnTo>
                  <a:lnTo>
                    <a:pt x="595896" y="78841"/>
                  </a:lnTo>
                  <a:lnTo>
                    <a:pt x="601103" y="76301"/>
                  </a:lnTo>
                  <a:lnTo>
                    <a:pt x="606691" y="72174"/>
                  </a:lnTo>
                  <a:lnTo>
                    <a:pt x="612406" y="66459"/>
                  </a:lnTo>
                  <a:lnTo>
                    <a:pt x="618274" y="60706"/>
                  </a:lnTo>
                  <a:lnTo>
                    <a:pt x="622312" y="55524"/>
                  </a:lnTo>
                  <a:lnTo>
                    <a:pt x="624471" y="50812"/>
                  </a:lnTo>
                  <a:lnTo>
                    <a:pt x="630085" y="57899"/>
                  </a:lnTo>
                  <a:lnTo>
                    <a:pt x="636663" y="64223"/>
                  </a:lnTo>
                  <a:lnTo>
                    <a:pt x="644182" y="69786"/>
                  </a:lnTo>
                  <a:lnTo>
                    <a:pt x="652665" y="74574"/>
                  </a:lnTo>
                  <a:lnTo>
                    <a:pt x="663079" y="62077"/>
                  </a:lnTo>
                  <a:close/>
                </a:path>
                <a:path w="999489" h="136525">
                  <a:moveTo>
                    <a:pt x="693686" y="0"/>
                  </a:moveTo>
                  <a:lnTo>
                    <a:pt x="677557" y="0"/>
                  </a:lnTo>
                  <a:lnTo>
                    <a:pt x="677557" y="32346"/>
                  </a:lnTo>
                  <a:lnTo>
                    <a:pt x="653046" y="32346"/>
                  </a:lnTo>
                  <a:lnTo>
                    <a:pt x="653046" y="45440"/>
                  </a:lnTo>
                  <a:lnTo>
                    <a:pt x="677557" y="45440"/>
                  </a:lnTo>
                  <a:lnTo>
                    <a:pt x="677557" y="90360"/>
                  </a:lnTo>
                  <a:lnTo>
                    <a:pt x="693686" y="90360"/>
                  </a:lnTo>
                  <a:lnTo>
                    <a:pt x="693686" y="0"/>
                  </a:lnTo>
                  <a:close/>
                </a:path>
                <a:path w="999489" h="136525">
                  <a:moveTo>
                    <a:pt x="695083" y="108242"/>
                  </a:moveTo>
                  <a:lnTo>
                    <a:pt x="627519" y="108242"/>
                  </a:lnTo>
                  <a:lnTo>
                    <a:pt x="627519" y="79819"/>
                  </a:lnTo>
                  <a:lnTo>
                    <a:pt x="611009" y="79819"/>
                  </a:lnTo>
                  <a:lnTo>
                    <a:pt x="611009" y="122059"/>
                  </a:lnTo>
                  <a:lnTo>
                    <a:pt x="695083" y="122059"/>
                  </a:lnTo>
                  <a:lnTo>
                    <a:pt x="695083" y="108242"/>
                  </a:lnTo>
                  <a:close/>
                </a:path>
                <a:path w="999489" h="136525">
                  <a:moveTo>
                    <a:pt x="791222" y="83032"/>
                  </a:moveTo>
                  <a:lnTo>
                    <a:pt x="762355" y="51181"/>
                  </a:lnTo>
                  <a:lnTo>
                    <a:pt x="759980" y="24422"/>
                  </a:lnTo>
                  <a:lnTo>
                    <a:pt x="786777" y="24422"/>
                  </a:lnTo>
                  <a:lnTo>
                    <a:pt x="786777" y="10604"/>
                  </a:lnTo>
                  <a:lnTo>
                    <a:pt x="716292" y="10604"/>
                  </a:lnTo>
                  <a:lnTo>
                    <a:pt x="716292" y="24422"/>
                  </a:lnTo>
                  <a:lnTo>
                    <a:pt x="743724" y="24422"/>
                  </a:lnTo>
                  <a:lnTo>
                    <a:pt x="743724" y="38239"/>
                  </a:lnTo>
                  <a:lnTo>
                    <a:pt x="728713" y="73380"/>
                  </a:lnTo>
                  <a:lnTo>
                    <a:pt x="711593" y="87020"/>
                  </a:lnTo>
                  <a:lnTo>
                    <a:pt x="723658" y="97497"/>
                  </a:lnTo>
                  <a:lnTo>
                    <a:pt x="751979" y="64884"/>
                  </a:lnTo>
                  <a:lnTo>
                    <a:pt x="756970" y="72771"/>
                  </a:lnTo>
                  <a:lnTo>
                    <a:pt x="763384" y="80429"/>
                  </a:lnTo>
                  <a:lnTo>
                    <a:pt x="771207" y="87858"/>
                  </a:lnTo>
                  <a:lnTo>
                    <a:pt x="780427" y="95072"/>
                  </a:lnTo>
                  <a:lnTo>
                    <a:pt x="791222" y="83032"/>
                  </a:lnTo>
                  <a:close/>
                </a:path>
                <a:path w="999489" h="136525">
                  <a:moveTo>
                    <a:pt x="835164" y="48514"/>
                  </a:moveTo>
                  <a:lnTo>
                    <a:pt x="815352" y="48514"/>
                  </a:lnTo>
                  <a:lnTo>
                    <a:pt x="815352" y="0"/>
                  </a:lnTo>
                  <a:lnTo>
                    <a:pt x="799096" y="0"/>
                  </a:lnTo>
                  <a:lnTo>
                    <a:pt x="799096" y="126314"/>
                  </a:lnTo>
                  <a:lnTo>
                    <a:pt x="815352" y="126314"/>
                  </a:lnTo>
                  <a:lnTo>
                    <a:pt x="815352" y="62331"/>
                  </a:lnTo>
                  <a:lnTo>
                    <a:pt x="835164" y="62331"/>
                  </a:lnTo>
                  <a:lnTo>
                    <a:pt x="835164" y="48514"/>
                  </a:lnTo>
                  <a:close/>
                </a:path>
                <a:path w="999489" h="136525">
                  <a:moveTo>
                    <a:pt x="918730" y="10604"/>
                  </a:moveTo>
                  <a:lnTo>
                    <a:pt x="844943" y="10604"/>
                  </a:lnTo>
                  <a:lnTo>
                    <a:pt x="844943" y="24282"/>
                  </a:lnTo>
                  <a:lnTo>
                    <a:pt x="918730" y="24282"/>
                  </a:lnTo>
                  <a:lnTo>
                    <a:pt x="918730" y="10604"/>
                  </a:lnTo>
                  <a:close/>
                </a:path>
                <a:path w="999489" h="136525">
                  <a:moveTo>
                    <a:pt x="924191" y="92265"/>
                  </a:moveTo>
                  <a:lnTo>
                    <a:pt x="922794" y="78841"/>
                  </a:lnTo>
                  <a:lnTo>
                    <a:pt x="919238" y="79756"/>
                  </a:lnTo>
                  <a:lnTo>
                    <a:pt x="913523" y="80213"/>
                  </a:lnTo>
                  <a:lnTo>
                    <a:pt x="905522" y="80213"/>
                  </a:lnTo>
                  <a:lnTo>
                    <a:pt x="907427" y="32994"/>
                  </a:lnTo>
                  <a:lnTo>
                    <a:pt x="891298" y="32994"/>
                  </a:lnTo>
                  <a:lnTo>
                    <a:pt x="890409" y="80213"/>
                  </a:lnTo>
                  <a:lnTo>
                    <a:pt x="873518" y="80213"/>
                  </a:lnTo>
                  <a:lnTo>
                    <a:pt x="872756" y="32994"/>
                  </a:lnTo>
                  <a:lnTo>
                    <a:pt x="856627" y="32994"/>
                  </a:lnTo>
                  <a:lnTo>
                    <a:pt x="858278" y="80213"/>
                  </a:lnTo>
                  <a:lnTo>
                    <a:pt x="840117" y="80213"/>
                  </a:lnTo>
                  <a:lnTo>
                    <a:pt x="840117" y="94030"/>
                  </a:lnTo>
                  <a:lnTo>
                    <a:pt x="908062" y="94030"/>
                  </a:lnTo>
                  <a:lnTo>
                    <a:pt x="915555" y="93446"/>
                  </a:lnTo>
                  <a:lnTo>
                    <a:pt x="924191" y="92265"/>
                  </a:lnTo>
                  <a:close/>
                </a:path>
                <a:path w="999489" h="136525">
                  <a:moveTo>
                    <a:pt x="963815" y="49237"/>
                  </a:moveTo>
                  <a:lnTo>
                    <a:pt x="944257" y="49237"/>
                  </a:lnTo>
                  <a:lnTo>
                    <a:pt x="944257" y="0"/>
                  </a:lnTo>
                  <a:lnTo>
                    <a:pt x="927620" y="0"/>
                  </a:lnTo>
                  <a:lnTo>
                    <a:pt x="927620" y="126314"/>
                  </a:lnTo>
                  <a:lnTo>
                    <a:pt x="944130" y="126314"/>
                  </a:lnTo>
                  <a:lnTo>
                    <a:pt x="944130" y="63055"/>
                  </a:lnTo>
                  <a:lnTo>
                    <a:pt x="963815" y="63055"/>
                  </a:lnTo>
                  <a:lnTo>
                    <a:pt x="963815" y="49237"/>
                  </a:lnTo>
                  <a:close/>
                </a:path>
                <a:path w="999489" h="136525">
                  <a:moveTo>
                    <a:pt x="999121" y="77724"/>
                  </a:moveTo>
                  <a:lnTo>
                    <a:pt x="997775" y="61264"/>
                  </a:lnTo>
                  <a:lnTo>
                    <a:pt x="993762" y="45847"/>
                  </a:lnTo>
                  <a:lnTo>
                    <a:pt x="987056" y="31470"/>
                  </a:lnTo>
                  <a:lnTo>
                    <a:pt x="977658" y="18135"/>
                  </a:lnTo>
                  <a:lnTo>
                    <a:pt x="962418" y="18135"/>
                  </a:lnTo>
                  <a:lnTo>
                    <a:pt x="971486" y="31851"/>
                  </a:lnTo>
                  <a:lnTo>
                    <a:pt x="977950" y="46342"/>
                  </a:lnTo>
                  <a:lnTo>
                    <a:pt x="981824" y="61620"/>
                  </a:lnTo>
                  <a:lnTo>
                    <a:pt x="983119" y="77660"/>
                  </a:lnTo>
                  <a:lnTo>
                    <a:pt x="981824" y="93789"/>
                  </a:lnTo>
                  <a:lnTo>
                    <a:pt x="977950" y="108953"/>
                  </a:lnTo>
                  <a:lnTo>
                    <a:pt x="971486" y="123151"/>
                  </a:lnTo>
                  <a:lnTo>
                    <a:pt x="962418" y="136398"/>
                  </a:lnTo>
                  <a:lnTo>
                    <a:pt x="977531" y="136398"/>
                  </a:lnTo>
                  <a:lnTo>
                    <a:pt x="987005" y="123698"/>
                  </a:lnTo>
                  <a:lnTo>
                    <a:pt x="993749" y="109689"/>
                  </a:lnTo>
                  <a:lnTo>
                    <a:pt x="997775" y="94361"/>
                  </a:lnTo>
                  <a:lnTo>
                    <a:pt x="999121" y="77724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6" name="object 96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2987039" y="6142786"/>
              <a:ext cx="233807" cy="126314"/>
            </a:xfrm>
            <a:prstGeom prst="rect">
              <a:avLst/>
            </a:prstGeom>
          </p:spPr>
        </p:pic>
        <p:pic>
          <p:nvPicPr>
            <p:cNvPr id="97" name="object 97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3281426" y="6142786"/>
              <a:ext cx="246507" cy="126314"/>
            </a:xfrm>
            <a:prstGeom prst="rect">
              <a:avLst/>
            </a:prstGeom>
          </p:spPr>
        </p:pic>
        <p:pic>
          <p:nvPicPr>
            <p:cNvPr id="98" name="object 98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4750308" y="1786127"/>
              <a:ext cx="4447794" cy="938022"/>
            </a:xfrm>
            <a:prstGeom prst="rect">
              <a:avLst/>
            </a:prstGeom>
          </p:spPr>
        </p:pic>
        <p:pic>
          <p:nvPicPr>
            <p:cNvPr id="99" name="object 99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4724399" y="1760220"/>
              <a:ext cx="1473708" cy="937260"/>
            </a:xfrm>
            <a:prstGeom prst="rect">
              <a:avLst/>
            </a:prstGeom>
          </p:spPr>
        </p:pic>
        <p:pic>
          <p:nvPicPr>
            <p:cNvPr id="100" name="object 100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6198108" y="1760220"/>
              <a:ext cx="2938272" cy="937260"/>
            </a:xfrm>
            <a:prstGeom prst="rect">
              <a:avLst/>
            </a:prstGeom>
          </p:spPr>
        </p:pic>
        <p:sp>
          <p:nvSpPr>
            <p:cNvPr id="101" name="object 101"/>
            <p:cNvSpPr/>
            <p:nvPr/>
          </p:nvSpPr>
          <p:spPr>
            <a:xfrm>
              <a:off x="4724399" y="1760220"/>
              <a:ext cx="1472565" cy="937260"/>
            </a:xfrm>
            <a:custGeom>
              <a:avLst/>
              <a:gdLst/>
              <a:ahLst/>
              <a:cxnLst/>
              <a:rect l="l" t="t" r="r" b="b"/>
              <a:pathLst>
                <a:path w="1472564" h="937260">
                  <a:moveTo>
                    <a:pt x="1472184" y="0"/>
                  </a:moveTo>
                  <a:lnTo>
                    <a:pt x="0" y="0"/>
                  </a:lnTo>
                  <a:lnTo>
                    <a:pt x="0" y="937260"/>
                  </a:lnTo>
                  <a:lnTo>
                    <a:pt x="1472184" y="937260"/>
                  </a:lnTo>
                  <a:lnTo>
                    <a:pt x="1472184" y="0"/>
                  </a:lnTo>
                  <a:close/>
                </a:path>
              </a:pathLst>
            </a:custGeom>
            <a:solidFill>
              <a:srgbClr val="2D75B5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2" name="object 102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6450329" y="1946910"/>
              <a:ext cx="229235" cy="132079"/>
            </a:xfrm>
            <a:prstGeom prst="rect">
              <a:avLst/>
            </a:prstGeom>
          </p:spPr>
        </p:pic>
        <p:pic>
          <p:nvPicPr>
            <p:cNvPr id="103" name="object 103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6718427" y="1946910"/>
              <a:ext cx="234061" cy="132079"/>
            </a:xfrm>
            <a:prstGeom prst="rect">
              <a:avLst/>
            </a:prstGeom>
          </p:spPr>
        </p:pic>
        <p:pic>
          <p:nvPicPr>
            <p:cNvPr id="104" name="object 104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6992873" y="1946910"/>
              <a:ext cx="235330" cy="132079"/>
            </a:xfrm>
            <a:prstGeom prst="rect">
              <a:avLst/>
            </a:prstGeom>
          </p:spPr>
        </p:pic>
        <p:pic>
          <p:nvPicPr>
            <p:cNvPr id="105" name="object 105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6527799" y="2214626"/>
              <a:ext cx="2222119" cy="311531"/>
            </a:xfrm>
            <a:prstGeom prst="rect">
              <a:avLst/>
            </a:prstGeom>
          </p:spPr>
        </p:pic>
        <p:sp>
          <p:nvSpPr>
            <p:cNvPr id="106" name="object 106"/>
            <p:cNvSpPr/>
            <p:nvPr/>
          </p:nvSpPr>
          <p:spPr>
            <a:xfrm>
              <a:off x="4724399" y="1760220"/>
              <a:ext cx="266700" cy="266700"/>
            </a:xfrm>
            <a:custGeom>
              <a:avLst/>
              <a:gdLst/>
              <a:ahLst/>
              <a:cxnLst/>
              <a:rect l="l" t="t" r="r" b="b"/>
              <a:pathLst>
                <a:path w="266700" h="266700">
                  <a:moveTo>
                    <a:pt x="266700" y="0"/>
                  </a:moveTo>
                  <a:lnTo>
                    <a:pt x="133350" y="0"/>
                  </a:lnTo>
                  <a:lnTo>
                    <a:pt x="0" y="133350"/>
                  </a:lnTo>
                  <a:lnTo>
                    <a:pt x="0" y="266700"/>
                  </a:lnTo>
                  <a:lnTo>
                    <a:pt x="266700" y="0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7" name="object 107"/>
            <p:cNvSpPr/>
            <p:nvPr/>
          </p:nvSpPr>
          <p:spPr>
            <a:xfrm>
              <a:off x="4817491" y="1828673"/>
              <a:ext cx="26034" cy="64769"/>
            </a:xfrm>
            <a:custGeom>
              <a:avLst/>
              <a:gdLst/>
              <a:ahLst/>
              <a:cxnLst/>
              <a:rect l="l" t="t" r="r" b="b"/>
              <a:pathLst>
                <a:path w="26035" h="64769">
                  <a:moveTo>
                    <a:pt x="25526" y="0"/>
                  </a:moveTo>
                  <a:lnTo>
                    <a:pt x="17907" y="0"/>
                  </a:lnTo>
                  <a:lnTo>
                    <a:pt x="12319" y="4444"/>
                  </a:lnTo>
                  <a:lnTo>
                    <a:pt x="6350" y="7619"/>
                  </a:lnTo>
                  <a:lnTo>
                    <a:pt x="0" y="9525"/>
                  </a:lnTo>
                  <a:lnTo>
                    <a:pt x="0" y="20192"/>
                  </a:lnTo>
                  <a:lnTo>
                    <a:pt x="13462" y="14604"/>
                  </a:lnTo>
                  <a:lnTo>
                    <a:pt x="13462" y="64515"/>
                  </a:lnTo>
                  <a:lnTo>
                    <a:pt x="25526" y="64515"/>
                  </a:lnTo>
                  <a:lnTo>
                    <a:pt x="2552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8" name="object 108"/>
            <p:cNvSpPr/>
            <p:nvPr/>
          </p:nvSpPr>
          <p:spPr>
            <a:xfrm>
              <a:off x="9136380" y="1760220"/>
              <a:ext cx="35560" cy="937260"/>
            </a:xfrm>
            <a:custGeom>
              <a:avLst/>
              <a:gdLst/>
              <a:ahLst/>
              <a:cxnLst/>
              <a:rect l="l" t="t" r="r" b="b"/>
              <a:pathLst>
                <a:path w="35559" h="937260">
                  <a:moveTo>
                    <a:pt x="35051" y="0"/>
                  </a:moveTo>
                  <a:lnTo>
                    <a:pt x="0" y="0"/>
                  </a:lnTo>
                  <a:lnTo>
                    <a:pt x="0" y="937260"/>
                  </a:lnTo>
                  <a:lnTo>
                    <a:pt x="35051" y="937260"/>
                  </a:lnTo>
                  <a:lnTo>
                    <a:pt x="35051" y="0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9" name="object 109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4750308" y="3008376"/>
              <a:ext cx="4446270" cy="938022"/>
            </a:xfrm>
            <a:prstGeom prst="rect">
              <a:avLst/>
            </a:prstGeom>
          </p:spPr>
        </p:pic>
        <p:pic>
          <p:nvPicPr>
            <p:cNvPr id="110" name="object 110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4724399" y="2982467"/>
              <a:ext cx="1473708" cy="937260"/>
            </a:xfrm>
            <a:prstGeom prst="rect">
              <a:avLst/>
            </a:prstGeom>
          </p:spPr>
        </p:pic>
        <p:pic>
          <p:nvPicPr>
            <p:cNvPr id="111" name="object 111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6198108" y="2982467"/>
              <a:ext cx="2938272" cy="937260"/>
            </a:xfrm>
            <a:prstGeom prst="rect">
              <a:avLst/>
            </a:prstGeom>
          </p:spPr>
        </p:pic>
        <p:sp>
          <p:nvSpPr>
            <p:cNvPr id="112" name="object 112"/>
            <p:cNvSpPr/>
            <p:nvPr/>
          </p:nvSpPr>
          <p:spPr>
            <a:xfrm>
              <a:off x="4724399" y="2982467"/>
              <a:ext cx="1472565" cy="937260"/>
            </a:xfrm>
            <a:custGeom>
              <a:avLst/>
              <a:gdLst/>
              <a:ahLst/>
              <a:cxnLst/>
              <a:rect l="l" t="t" r="r" b="b"/>
              <a:pathLst>
                <a:path w="1472564" h="937260">
                  <a:moveTo>
                    <a:pt x="1472184" y="0"/>
                  </a:moveTo>
                  <a:lnTo>
                    <a:pt x="0" y="0"/>
                  </a:lnTo>
                  <a:lnTo>
                    <a:pt x="0" y="937260"/>
                  </a:lnTo>
                  <a:lnTo>
                    <a:pt x="1472184" y="937260"/>
                  </a:lnTo>
                  <a:lnTo>
                    <a:pt x="1472184" y="0"/>
                  </a:lnTo>
                  <a:close/>
                </a:path>
              </a:pathLst>
            </a:custGeom>
            <a:solidFill>
              <a:srgbClr val="279399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3" name="object 113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6450965" y="3169157"/>
              <a:ext cx="234695" cy="132079"/>
            </a:xfrm>
            <a:prstGeom prst="rect">
              <a:avLst/>
            </a:prstGeom>
          </p:spPr>
        </p:pic>
        <p:sp>
          <p:nvSpPr>
            <p:cNvPr id="114" name="object 114"/>
            <p:cNvSpPr/>
            <p:nvPr/>
          </p:nvSpPr>
          <p:spPr>
            <a:xfrm>
              <a:off x="6725666" y="3169157"/>
              <a:ext cx="350520" cy="132080"/>
            </a:xfrm>
            <a:custGeom>
              <a:avLst/>
              <a:gdLst/>
              <a:ahLst/>
              <a:cxnLst/>
              <a:rect l="l" t="t" r="r" b="b"/>
              <a:pathLst>
                <a:path w="350520" h="132079">
                  <a:moveTo>
                    <a:pt x="238759" y="99187"/>
                  </a:moveTo>
                  <a:lnTo>
                    <a:pt x="116331" y="99187"/>
                  </a:lnTo>
                  <a:lnTo>
                    <a:pt x="116331" y="113537"/>
                  </a:lnTo>
                  <a:lnTo>
                    <a:pt x="238759" y="113537"/>
                  </a:lnTo>
                  <a:lnTo>
                    <a:pt x="238759" y="99187"/>
                  </a:lnTo>
                  <a:close/>
                </a:path>
                <a:path w="350520" h="132079">
                  <a:moveTo>
                    <a:pt x="279780" y="82422"/>
                  </a:moveTo>
                  <a:lnTo>
                    <a:pt x="262508" y="82422"/>
                  </a:lnTo>
                  <a:lnTo>
                    <a:pt x="262508" y="127507"/>
                  </a:lnTo>
                  <a:lnTo>
                    <a:pt x="350265" y="127507"/>
                  </a:lnTo>
                  <a:lnTo>
                    <a:pt x="350265" y="113029"/>
                  </a:lnTo>
                  <a:lnTo>
                    <a:pt x="279780" y="113029"/>
                  </a:lnTo>
                  <a:lnTo>
                    <a:pt x="279780" y="82422"/>
                  </a:lnTo>
                  <a:close/>
                </a:path>
                <a:path w="350520" h="132079">
                  <a:moveTo>
                    <a:pt x="347725" y="0"/>
                  </a:moveTo>
                  <a:lnTo>
                    <a:pt x="330834" y="0"/>
                  </a:lnTo>
                  <a:lnTo>
                    <a:pt x="330834" y="94487"/>
                  </a:lnTo>
                  <a:lnTo>
                    <a:pt x="347725" y="94487"/>
                  </a:lnTo>
                  <a:lnTo>
                    <a:pt x="347725" y="0"/>
                  </a:lnTo>
                  <a:close/>
                </a:path>
                <a:path w="350520" h="132079">
                  <a:moveTo>
                    <a:pt x="286765" y="5587"/>
                  </a:moveTo>
                  <a:lnTo>
                    <a:pt x="269493" y="5587"/>
                  </a:lnTo>
                  <a:lnTo>
                    <a:pt x="269493" y="24764"/>
                  </a:lnTo>
                  <a:lnTo>
                    <a:pt x="268902" y="31120"/>
                  </a:lnTo>
                  <a:lnTo>
                    <a:pt x="243381" y="64928"/>
                  </a:lnTo>
                  <a:lnTo>
                    <a:pt x="236474" y="68452"/>
                  </a:lnTo>
                  <a:lnTo>
                    <a:pt x="249047" y="80899"/>
                  </a:lnTo>
                  <a:lnTo>
                    <a:pt x="278383" y="50418"/>
                  </a:lnTo>
                  <a:lnTo>
                    <a:pt x="298522" y="50418"/>
                  </a:lnTo>
                  <a:lnTo>
                    <a:pt x="286814" y="24764"/>
                  </a:lnTo>
                  <a:lnTo>
                    <a:pt x="286765" y="5587"/>
                  </a:lnTo>
                  <a:close/>
                </a:path>
                <a:path w="350520" h="132079">
                  <a:moveTo>
                    <a:pt x="298522" y="50418"/>
                  </a:moveTo>
                  <a:lnTo>
                    <a:pt x="278383" y="50418"/>
                  </a:lnTo>
                  <a:lnTo>
                    <a:pt x="284481" y="58638"/>
                  </a:lnTo>
                  <a:lnTo>
                    <a:pt x="291544" y="65785"/>
                  </a:lnTo>
                  <a:lnTo>
                    <a:pt x="299583" y="71885"/>
                  </a:lnTo>
                  <a:lnTo>
                    <a:pt x="308609" y="76962"/>
                  </a:lnTo>
                  <a:lnTo>
                    <a:pt x="319531" y="63245"/>
                  </a:lnTo>
                  <a:lnTo>
                    <a:pt x="312935" y="60813"/>
                  </a:lnTo>
                  <a:lnTo>
                    <a:pt x="306863" y="57499"/>
                  </a:lnTo>
                  <a:lnTo>
                    <a:pt x="301315" y="53280"/>
                  </a:lnTo>
                  <a:lnTo>
                    <a:pt x="298522" y="50418"/>
                  </a:lnTo>
                  <a:close/>
                </a:path>
                <a:path w="350520" h="132079">
                  <a:moveTo>
                    <a:pt x="109219" y="61087"/>
                  </a:moveTo>
                  <a:lnTo>
                    <a:pt x="92201" y="61087"/>
                  </a:lnTo>
                  <a:lnTo>
                    <a:pt x="92201" y="132079"/>
                  </a:lnTo>
                  <a:lnTo>
                    <a:pt x="109219" y="132079"/>
                  </a:lnTo>
                  <a:lnTo>
                    <a:pt x="109219" y="61087"/>
                  </a:lnTo>
                  <a:close/>
                </a:path>
                <a:path w="350520" h="132079">
                  <a:moveTo>
                    <a:pt x="34798" y="8381"/>
                  </a:moveTo>
                  <a:lnTo>
                    <a:pt x="2381" y="35051"/>
                  </a:lnTo>
                  <a:lnTo>
                    <a:pt x="0" y="54101"/>
                  </a:lnTo>
                  <a:lnTo>
                    <a:pt x="595" y="64107"/>
                  </a:lnTo>
                  <a:lnTo>
                    <a:pt x="20637" y="96821"/>
                  </a:lnTo>
                  <a:lnTo>
                    <a:pt x="34798" y="99949"/>
                  </a:lnTo>
                  <a:lnTo>
                    <a:pt x="41630" y="99308"/>
                  </a:lnTo>
                  <a:lnTo>
                    <a:pt x="47831" y="97393"/>
                  </a:lnTo>
                  <a:lnTo>
                    <a:pt x="53389" y="94216"/>
                  </a:lnTo>
                  <a:lnTo>
                    <a:pt x="58292" y="89788"/>
                  </a:lnTo>
                  <a:lnTo>
                    <a:pt x="61482" y="85470"/>
                  </a:lnTo>
                  <a:lnTo>
                    <a:pt x="29844" y="85470"/>
                  </a:lnTo>
                  <a:lnTo>
                    <a:pt x="25653" y="82676"/>
                  </a:lnTo>
                  <a:lnTo>
                    <a:pt x="22098" y="77088"/>
                  </a:lnTo>
                  <a:lnTo>
                    <a:pt x="18668" y="71374"/>
                  </a:lnTo>
                  <a:lnTo>
                    <a:pt x="16973" y="64107"/>
                  </a:lnTo>
                  <a:lnTo>
                    <a:pt x="17042" y="44005"/>
                  </a:lnTo>
                  <a:lnTo>
                    <a:pt x="18541" y="37083"/>
                  </a:lnTo>
                  <a:lnTo>
                    <a:pt x="21970" y="31368"/>
                  </a:lnTo>
                  <a:lnTo>
                    <a:pt x="25273" y="25780"/>
                  </a:lnTo>
                  <a:lnTo>
                    <a:pt x="29590" y="22987"/>
                  </a:lnTo>
                  <a:lnTo>
                    <a:pt x="61603" y="22987"/>
                  </a:lnTo>
                  <a:lnTo>
                    <a:pt x="58292" y="18541"/>
                  </a:lnTo>
                  <a:lnTo>
                    <a:pt x="53389" y="14114"/>
                  </a:lnTo>
                  <a:lnTo>
                    <a:pt x="47831" y="10937"/>
                  </a:lnTo>
                  <a:lnTo>
                    <a:pt x="41630" y="9022"/>
                  </a:lnTo>
                  <a:lnTo>
                    <a:pt x="34798" y="8381"/>
                  </a:lnTo>
                  <a:close/>
                </a:path>
                <a:path w="350520" h="132079">
                  <a:moveTo>
                    <a:pt x="61603" y="22987"/>
                  </a:moveTo>
                  <a:lnTo>
                    <a:pt x="40131" y="22987"/>
                  </a:lnTo>
                  <a:lnTo>
                    <a:pt x="44450" y="25780"/>
                  </a:lnTo>
                  <a:lnTo>
                    <a:pt x="47878" y="31368"/>
                  </a:lnTo>
                  <a:lnTo>
                    <a:pt x="51180" y="36956"/>
                  </a:lnTo>
                  <a:lnTo>
                    <a:pt x="52708" y="44005"/>
                  </a:lnTo>
                  <a:lnTo>
                    <a:pt x="52779" y="64107"/>
                  </a:lnTo>
                  <a:lnTo>
                    <a:pt x="51053" y="71500"/>
                  </a:lnTo>
                  <a:lnTo>
                    <a:pt x="44195" y="82676"/>
                  </a:lnTo>
                  <a:lnTo>
                    <a:pt x="39877" y="85470"/>
                  </a:lnTo>
                  <a:lnTo>
                    <a:pt x="61482" y="85470"/>
                  </a:lnTo>
                  <a:lnTo>
                    <a:pt x="62410" y="84214"/>
                  </a:lnTo>
                  <a:lnTo>
                    <a:pt x="65611" y="77581"/>
                  </a:lnTo>
                  <a:lnTo>
                    <a:pt x="67883" y="69875"/>
                  </a:lnTo>
                  <a:lnTo>
                    <a:pt x="69214" y="61087"/>
                  </a:lnTo>
                  <a:lnTo>
                    <a:pt x="109219" y="61087"/>
                  </a:lnTo>
                  <a:lnTo>
                    <a:pt x="109219" y="46608"/>
                  </a:lnTo>
                  <a:lnTo>
                    <a:pt x="69214" y="46608"/>
                  </a:lnTo>
                  <a:lnTo>
                    <a:pt x="67901" y="38151"/>
                  </a:lnTo>
                  <a:lnTo>
                    <a:pt x="65658" y="30670"/>
                  </a:lnTo>
                  <a:lnTo>
                    <a:pt x="62464" y="24141"/>
                  </a:lnTo>
                  <a:lnTo>
                    <a:pt x="61603" y="22987"/>
                  </a:lnTo>
                  <a:close/>
                </a:path>
                <a:path w="350520" h="132079">
                  <a:moveTo>
                    <a:pt x="109219" y="0"/>
                  </a:moveTo>
                  <a:lnTo>
                    <a:pt x="92201" y="0"/>
                  </a:lnTo>
                  <a:lnTo>
                    <a:pt x="92201" y="46608"/>
                  </a:lnTo>
                  <a:lnTo>
                    <a:pt x="109219" y="46608"/>
                  </a:lnTo>
                  <a:lnTo>
                    <a:pt x="109219" y="0"/>
                  </a:lnTo>
                  <a:close/>
                </a:path>
                <a:path w="350520" h="132079">
                  <a:moveTo>
                    <a:pt x="220852" y="11429"/>
                  </a:moveTo>
                  <a:lnTo>
                    <a:pt x="133984" y="11429"/>
                  </a:lnTo>
                  <a:lnTo>
                    <a:pt x="133984" y="25653"/>
                  </a:lnTo>
                  <a:lnTo>
                    <a:pt x="203580" y="25653"/>
                  </a:lnTo>
                  <a:lnTo>
                    <a:pt x="203580" y="38988"/>
                  </a:lnTo>
                  <a:lnTo>
                    <a:pt x="133603" y="38988"/>
                  </a:lnTo>
                  <a:lnTo>
                    <a:pt x="133603" y="81406"/>
                  </a:lnTo>
                  <a:lnTo>
                    <a:pt x="224408" y="81406"/>
                  </a:lnTo>
                  <a:lnTo>
                    <a:pt x="224408" y="67309"/>
                  </a:lnTo>
                  <a:lnTo>
                    <a:pt x="150875" y="67309"/>
                  </a:lnTo>
                  <a:lnTo>
                    <a:pt x="150875" y="52704"/>
                  </a:lnTo>
                  <a:lnTo>
                    <a:pt x="220852" y="52704"/>
                  </a:lnTo>
                  <a:lnTo>
                    <a:pt x="220852" y="11429"/>
                  </a:lnTo>
                  <a:close/>
                </a:path>
              </a:pathLst>
            </a:custGeom>
            <a:solidFill>
              <a:srgbClr val="2793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5" name="object 115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6530212" y="3436873"/>
              <a:ext cx="1498853" cy="302006"/>
            </a:xfrm>
            <a:prstGeom prst="rect">
              <a:avLst/>
            </a:prstGeom>
          </p:spPr>
        </p:pic>
        <p:sp>
          <p:nvSpPr>
            <p:cNvPr id="116" name="object 116"/>
            <p:cNvSpPr/>
            <p:nvPr/>
          </p:nvSpPr>
          <p:spPr>
            <a:xfrm>
              <a:off x="4724399" y="2982467"/>
              <a:ext cx="266700" cy="266700"/>
            </a:xfrm>
            <a:custGeom>
              <a:avLst/>
              <a:gdLst/>
              <a:ahLst/>
              <a:cxnLst/>
              <a:rect l="l" t="t" r="r" b="b"/>
              <a:pathLst>
                <a:path w="266700" h="266700">
                  <a:moveTo>
                    <a:pt x="266700" y="0"/>
                  </a:moveTo>
                  <a:lnTo>
                    <a:pt x="133350" y="0"/>
                  </a:lnTo>
                  <a:lnTo>
                    <a:pt x="0" y="133350"/>
                  </a:lnTo>
                  <a:lnTo>
                    <a:pt x="0" y="266700"/>
                  </a:lnTo>
                  <a:lnTo>
                    <a:pt x="266700" y="0"/>
                  </a:lnTo>
                  <a:close/>
                </a:path>
              </a:pathLst>
            </a:custGeom>
            <a:solidFill>
              <a:srgbClr val="2793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7" name="object 117"/>
            <p:cNvSpPr/>
            <p:nvPr/>
          </p:nvSpPr>
          <p:spPr>
            <a:xfrm>
              <a:off x="4813553" y="3051429"/>
              <a:ext cx="40640" cy="64769"/>
            </a:xfrm>
            <a:custGeom>
              <a:avLst/>
              <a:gdLst/>
              <a:ahLst/>
              <a:cxnLst/>
              <a:rect l="l" t="t" r="r" b="b"/>
              <a:pathLst>
                <a:path w="40639" h="64769">
                  <a:moveTo>
                    <a:pt x="26162" y="0"/>
                  </a:moveTo>
                  <a:lnTo>
                    <a:pt x="19558" y="0"/>
                  </a:lnTo>
                  <a:lnTo>
                    <a:pt x="13081" y="0"/>
                  </a:lnTo>
                  <a:lnTo>
                    <a:pt x="7238" y="1778"/>
                  </a:lnTo>
                  <a:lnTo>
                    <a:pt x="2159" y="5334"/>
                  </a:lnTo>
                  <a:lnTo>
                    <a:pt x="2159" y="16256"/>
                  </a:lnTo>
                  <a:lnTo>
                    <a:pt x="7112" y="11937"/>
                  </a:lnTo>
                  <a:lnTo>
                    <a:pt x="12319" y="9779"/>
                  </a:lnTo>
                  <a:lnTo>
                    <a:pt x="21336" y="9779"/>
                  </a:lnTo>
                  <a:lnTo>
                    <a:pt x="23875" y="10541"/>
                  </a:lnTo>
                  <a:lnTo>
                    <a:pt x="27178" y="13716"/>
                  </a:lnTo>
                  <a:lnTo>
                    <a:pt x="27940" y="15875"/>
                  </a:lnTo>
                  <a:lnTo>
                    <a:pt x="27940" y="20955"/>
                  </a:lnTo>
                  <a:lnTo>
                    <a:pt x="13462" y="35813"/>
                  </a:lnTo>
                  <a:lnTo>
                    <a:pt x="8890" y="39750"/>
                  </a:lnTo>
                  <a:lnTo>
                    <a:pt x="0" y="56387"/>
                  </a:lnTo>
                  <a:lnTo>
                    <a:pt x="0" y="64643"/>
                  </a:lnTo>
                  <a:lnTo>
                    <a:pt x="39624" y="64643"/>
                  </a:lnTo>
                  <a:lnTo>
                    <a:pt x="39624" y="54483"/>
                  </a:lnTo>
                  <a:lnTo>
                    <a:pt x="12700" y="54483"/>
                  </a:lnTo>
                  <a:lnTo>
                    <a:pt x="12700" y="52959"/>
                  </a:lnTo>
                  <a:lnTo>
                    <a:pt x="25654" y="40132"/>
                  </a:lnTo>
                  <a:lnTo>
                    <a:pt x="31750" y="35433"/>
                  </a:lnTo>
                  <a:lnTo>
                    <a:pt x="40132" y="20955"/>
                  </a:lnTo>
                  <a:lnTo>
                    <a:pt x="40132" y="12446"/>
                  </a:lnTo>
                  <a:lnTo>
                    <a:pt x="38354" y="8000"/>
                  </a:lnTo>
                  <a:lnTo>
                    <a:pt x="31115" y="1650"/>
                  </a:lnTo>
                  <a:lnTo>
                    <a:pt x="2616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8" name="object 118"/>
            <p:cNvSpPr/>
            <p:nvPr/>
          </p:nvSpPr>
          <p:spPr>
            <a:xfrm>
              <a:off x="9133331" y="2982467"/>
              <a:ext cx="36830" cy="937260"/>
            </a:xfrm>
            <a:custGeom>
              <a:avLst/>
              <a:gdLst/>
              <a:ahLst/>
              <a:cxnLst/>
              <a:rect l="l" t="t" r="r" b="b"/>
              <a:pathLst>
                <a:path w="36829" h="937260">
                  <a:moveTo>
                    <a:pt x="36575" y="0"/>
                  </a:moveTo>
                  <a:lnTo>
                    <a:pt x="0" y="0"/>
                  </a:lnTo>
                  <a:lnTo>
                    <a:pt x="0" y="937260"/>
                  </a:lnTo>
                  <a:lnTo>
                    <a:pt x="36575" y="937260"/>
                  </a:lnTo>
                  <a:lnTo>
                    <a:pt x="36575" y="0"/>
                  </a:lnTo>
                  <a:close/>
                </a:path>
              </a:pathLst>
            </a:custGeom>
            <a:solidFill>
              <a:srgbClr val="2793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9" name="object 119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4750308" y="4230623"/>
              <a:ext cx="4443222" cy="938021"/>
            </a:xfrm>
            <a:prstGeom prst="rect">
              <a:avLst/>
            </a:prstGeom>
          </p:spPr>
        </p:pic>
        <p:pic>
          <p:nvPicPr>
            <p:cNvPr id="120" name="object 120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4724399" y="4204715"/>
              <a:ext cx="1473708" cy="937260"/>
            </a:xfrm>
            <a:prstGeom prst="rect">
              <a:avLst/>
            </a:prstGeom>
          </p:spPr>
        </p:pic>
        <p:pic>
          <p:nvPicPr>
            <p:cNvPr id="121" name="object 121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6198108" y="4204715"/>
              <a:ext cx="2938272" cy="937260"/>
            </a:xfrm>
            <a:prstGeom prst="rect">
              <a:avLst/>
            </a:prstGeom>
          </p:spPr>
        </p:pic>
        <p:sp>
          <p:nvSpPr>
            <p:cNvPr id="122" name="object 122"/>
            <p:cNvSpPr/>
            <p:nvPr/>
          </p:nvSpPr>
          <p:spPr>
            <a:xfrm>
              <a:off x="4724399" y="4204715"/>
              <a:ext cx="1472565" cy="937260"/>
            </a:xfrm>
            <a:custGeom>
              <a:avLst/>
              <a:gdLst/>
              <a:ahLst/>
              <a:cxnLst/>
              <a:rect l="l" t="t" r="r" b="b"/>
              <a:pathLst>
                <a:path w="1472564" h="937260">
                  <a:moveTo>
                    <a:pt x="1472184" y="0"/>
                  </a:moveTo>
                  <a:lnTo>
                    <a:pt x="0" y="0"/>
                  </a:lnTo>
                  <a:lnTo>
                    <a:pt x="0" y="937260"/>
                  </a:lnTo>
                  <a:lnTo>
                    <a:pt x="1472184" y="937260"/>
                  </a:lnTo>
                  <a:lnTo>
                    <a:pt x="1472184" y="0"/>
                  </a:lnTo>
                  <a:close/>
                </a:path>
              </a:pathLst>
            </a:custGeom>
            <a:solidFill>
              <a:srgbClr val="39A9CF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3" name="object 123"/>
            <p:cNvSpPr/>
            <p:nvPr/>
          </p:nvSpPr>
          <p:spPr>
            <a:xfrm>
              <a:off x="6451346" y="4389501"/>
              <a:ext cx="763270" cy="139700"/>
            </a:xfrm>
            <a:custGeom>
              <a:avLst/>
              <a:gdLst/>
              <a:ahLst/>
              <a:cxnLst/>
              <a:rect l="l" t="t" r="r" b="b"/>
              <a:pathLst>
                <a:path w="763270" h="139700">
                  <a:moveTo>
                    <a:pt x="71374" y="8890"/>
                  </a:moveTo>
                  <a:lnTo>
                    <a:pt x="7874" y="8890"/>
                  </a:lnTo>
                  <a:lnTo>
                    <a:pt x="7874" y="23368"/>
                  </a:lnTo>
                  <a:lnTo>
                    <a:pt x="50546" y="23368"/>
                  </a:lnTo>
                  <a:lnTo>
                    <a:pt x="47371" y="30797"/>
                  </a:lnTo>
                  <a:lnTo>
                    <a:pt x="17018" y="61455"/>
                  </a:lnTo>
                  <a:lnTo>
                    <a:pt x="0" y="69342"/>
                  </a:lnTo>
                  <a:lnTo>
                    <a:pt x="12573" y="82804"/>
                  </a:lnTo>
                  <a:lnTo>
                    <a:pt x="36537" y="67754"/>
                  </a:lnTo>
                  <a:lnTo>
                    <a:pt x="54356" y="50419"/>
                  </a:lnTo>
                  <a:lnTo>
                    <a:pt x="65963" y="30797"/>
                  </a:lnTo>
                  <a:lnTo>
                    <a:pt x="71374" y="8890"/>
                  </a:lnTo>
                  <a:close/>
                </a:path>
                <a:path w="763270" h="139700">
                  <a:moveTo>
                    <a:pt x="111760" y="1905"/>
                  </a:moveTo>
                  <a:lnTo>
                    <a:pt x="94996" y="1905"/>
                  </a:lnTo>
                  <a:lnTo>
                    <a:pt x="94996" y="22479"/>
                  </a:lnTo>
                  <a:lnTo>
                    <a:pt x="69596" y="22479"/>
                  </a:lnTo>
                  <a:lnTo>
                    <a:pt x="69596" y="36449"/>
                  </a:lnTo>
                  <a:lnTo>
                    <a:pt x="94996" y="36449"/>
                  </a:lnTo>
                  <a:lnTo>
                    <a:pt x="94996" y="50292"/>
                  </a:lnTo>
                  <a:lnTo>
                    <a:pt x="65773" y="50292"/>
                  </a:lnTo>
                  <a:lnTo>
                    <a:pt x="65773" y="64008"/>
                  </a:lnTo>
                  <a:lnTo>
                    <a:pt x="94996" y="64008"/>
                  </a:lnTo>
                  <a:lnTo>
                    <a:pt x="94996" y="77470"/>
                  </a:lnTo>
                  <a:lnTo>
                    <a:pt x="111760" y="77470"/>
                  </a:lnTo>
                  <a:lnTo>
                    <a:pt x="111760" y="1905"/>
                  </a:lnTo>
                  <a:close/>
                </a:path>
                <a:path w="763270" h="139700">
                  <a:moveTo>
                    <a:pt x="113919" y="97917"/>
                  </a:moveTo>
                  <a:lnTo>
                    <a:pt x="110731" y="92583"/>
                  </a:lnTo>
                  <a:lnTo>
                    <a:pt x="109982" y="91313"/>
                  </a:lnTo>
                  <a:lnTo>
                    <a:pt x="102349" y="86106"/>
                  </a:lnTo>
                  <a:lnTo>
                    <a:pt x="96520" y="83058"/>
                  </a:lnTo>
                  <a:lnTo>
                    <a:pt x="96520" y="101981"/>
                  </a:lnTo>
                  <a:lnTo>
                    <a:pt x="96520" y="109982"/>
                  </a:lnTo>
                  <a:lnTo>
                    <a:pt x="94234" y="113157"/>
                  </a:lnTo>
                  <a:lnTo>
                    <a:pt x="89903" y="115570"/>
                  </a:lnTo>
                  <a:lnTo>
                    <a:pt x="85471" y="117983"/>
                  </a:lnTo>
                  <a:lnTo>
                    <a:pt x="78994" y="119253"/>
                  </a:lnTo>
                  <a:lnTo>
                    <a:pt x="61595" y="119253"/>
                  </a:lnTo>
                  <a:lnTo>
                    <a:pt x="55118" y="117983"/>
                  </a:lnTo>
                  <a:lnTo>
                    <a:pt x="46482" y="113157"/>
                  </a:lnTo>
                  <a:lnTo>
                    <a:pt x="44272" y="109982"/>
                  </a:lnTo>
                  <a:lnTo>
                    <a:pt x="44196" y="101981"/>
                  </a:lnTo>
                  <a:lnTo>
                    <a:pt x="46355" y="98806"/>
                  </a:lnTo>
                  <a:lnTo>
                    <a:pt x="50673" y="96266"/>
                  </a:lnTo>
                  <a:lnTo>
                    <a:pt x="54978" y="93853"/>
                  </a:lnTo>
                  <a:lnTo>
                    <a:pt x="61595" y="92583"/>
                  </a:lnTo>
                  <a:lnTo>
                    <a:pt x="78994" y="92583"/>
                  </a:lnTo>
                  <a:lnTo>
                    <a:pt x="85598" y="93853"/>
                  </a:lnTo>
                  <a:lnTo>
                    <a:pt x="89903" y="96266"/>
                  </a:lnTo>
                  <a:lnTo>
                    <a:pt x="94348" y="98806"/>
                  </a:lnTo>
                  <a:lnTo>
                    <a:pt x="96520" y="101981"/>
                  </a:lnTo>
                  <a:lnTo>
                    <a:pt x="96520" y="83058"/>
                  </a:lnTo>
                  <a:lnTo>
                    <a:pt x="95999" y="82778"/>
                  </a:lnTo>
                  <a:lnTo>
                    <a:pt x="88531" y="80391"/>
                  </a:lnTo>
                  <a:lnTo>
                    <a:pt x="79946" y="78968"/>
                  </a:lnTo>
                  <a:lnTo>
                    <a:pt x="70231" y="78486"/>
                  </a:lnTo>
                  <a:lnTo>
                    <a:pt x="60579" y="78968"/>
                  </a:lnTo>
                  <a:lnTo>
                    <a:pt x="26797" y="97917"/>
                  </a:lnTo>
                  <a:lnTo>
                    <a:pt x="26797" y="114046"/>
                  </a:lnTo>
                  <a:lnTo>
                    <a:pt x="60579" y="132880"/>
                  </a:lnTo>
                  <a:lnTo>
                    <a:pt x="70231" y="133350"/>
                  </a:lnTo>
                  <a:lnTo>
                    <a:pt x="79946" y="132880"/>
                  </a:lnTo>
                  <a:lnTo>
                    <a:pt x="110807" y="119253"/>
                  </a:lnTo>
                  <a:lnTo>
                    <a:pt x="113919" y="114046"/>
                  </a:lnTo>
                  <a:lnTo>
                    <a:pt x="113919" y="97917"/>
                  </a:lnTo>
                  <a:close/>
                </a:path>
                <a:path w="763270" h="139700">
                  <a:moveTo>
                    <a:pt x="200533" y="53975"/>
                  </a:moveTo>
                  <a:lnTo>
                    <a:pt x="167894" y="27051"/>
                  </a:lnTo>
                  <a:lnTo>
                    <a:pt x="196850" y="27051"/>
                  </a:lnTo>
                  <a:lnTo>
                    <a:pt x="196850" y="13208"/>
                  </a:lnTo>
                  <a:lnTo>
                    <a:pt x="167894" y="13208"/>
                  </a:lnTo>
                  <a:lnTo>
                    <a:pt x="167894" y="0"/>
                  </a:lnTo>
                  <a:lnTo>
                    <a:pt x="150622" y="0"/>
                  </a:lnTo>
                  <a:lnTo>
                    <a:pt x="150622" y="13208"/>
                  </a:lnTo>
                  <a:lnTo>
                    <a:pt x="121399" y="13208"/>
                  </a:lnTo>
                  <a:lnTo>
                    <a:pt x="121399" y="27051"/>
                  </a:lnTo>
                  <a:lnTo>
                    <a:pt x="150495" y="27051"/>
                  </a:lnTo>
                  <a:lnTo>
                    <a:pt x="149860" y="34163"/>
                  </a:lnTo>
                  <a:lnTo>
                    <a:pt x="146558" y="40640"/>
                  </a:lnTo>
                  <a:lnTo>
                    <a:pt x="140208" y="46482"/>
                  </a:lnTo>
                  <a:lnTo>
                    <a:pt x="133985" y="52324"/>
                  </a:lnTo>
                  <a:lnTo>
                    <a:pt x="126492" y="56134"/>
                  </a:lnTo>
                  <a:lnTo>
                    <a:pt x="117729" y="58039"/>
                  </a:lnTo>
                  <a:lnTo>
                    <a:pt x="129400" y="69469"/>
                  </a:lnTo>
                  <a:lnTo>
                    <a:pt x="139141" y="64566"/>
                  </a:lnTo>
                  <a:lnTo>
                    <a:pt x="147396" y="58966"/>
                  </a:lnTo>
                  <a:lnTo>
                    <a:pt x="154139" y="52654"/>
                  </a:lnTo>
                  <a:lnTo>
                    <a:pt x="159385" y="45593"/>
                  </a:lnTo>
                  <a:lnTo>
                    <a:pt x="164973" y="52108"/>
                  </a:lnTo>
                  <a:lnTo>
                    <a:pt x="172046" y="57708"/>
                  </a:lnTo>
                  <a:lnTo>
                    <a:pt x="180594" y="62445"/>
                  </a:lnTo>
                  <a:lnTo>
                    <a:pt x="190627" y="66294"/>
                  </a:lnTo>
                  <a:lnTo>
                    <a:pt x="200533" y="53975"/>
                  </a:lnTo>
                  <a:close/>
                </a:path>
                <a:path w="763270" h="139700">
                  <a:moveTo>
                    <a:pt x="229108" y="116586"/>
                  </a:moveTo>
                  <a:lnTo>
                    <a:pt x="160020" y="116586"/>
                  </a:lnTo>
                  <a:lnTo>
                    <a:pt x="160020" y="107569"/>
                  </a:lnTo>
                  <a:lnTo>
                    <a:pt x="225679" y="107569"/>
                  </a:lnTo>
                  <a:lnTo>
                    <a:pt x="225679" y="70993"/>
                  </a:lnTo>
                  <a:lnTo>
                    <a:pt x="142875" y="70993"/>
                  </a:lnTo>
                  <a:lnTo>
                    <a:pt x="142875" y="85471"/>
                  </a:lnTo>
                  <a:lnTo>
                    <a:pt x="208661" y="85471"/>
                  </a:lnTo>
                  <a:lnTo>
                    <a:pt x="208661" y="93980"/>
                  </a:lnTo>
                  <a:lnTo>
                    <a:pt x="142875" y="93980"/>
                  </a:lnTo>
                  <a:lnTo>
                    <a:pt x="142875" y="131064"/>
                  </a:lnTo>
                  <a:lnTo>
                    <a:pt x="229108" y="131064"/>
                  </a:lnTo>
                  <a:lnTo>
                    <a:pt x="229108" y="116586"/>
                  </a:lnTo>
                  <a:close/>
                </a:path>
                <a:path w="763270" h="139700">
                  <a:moveTo>
                    <a:pt x="245745" y="28321"/>
                  </a:moveTo>
                  <a:lnTo>
                    <a:pt x="225679" y="28321"/>
                  </a:lnTo>
                  <a:lnTo>
                    <a:pt x="225679" y="1905"/>
                  </a:lnTo>
                  <a:lnTo>
                    <a:pt x="208661" y="1905"/>
                  </a:lnTo>
                  <a:lnTo>
                    <a:pt x="208661" y="65405"/>
                  </a:lnTo>
                  <a:lnTo>
                    <a:pt x="225679" y="65405"/>
                  </a:lnTo>
                  <a:lnTo>
                    <a:pt x="225679" y="42799"/>
                  </a:lnTo>
                  <a:lnTo>
                    <a:pt x="245745" y="42799"/>
                  </a:lnTo>
                  <a:lnTo>
                    <a:pt x="245745" y="28321"/>
                  </a:lnTo>
                  <a:close/>
                </a:path>
                <a:path w="763270" h="139700">
                  <a:moveTo>
                    <a:pt x="321945" y="87757"/>
                  </a:moveTo>
                  <a:lnTo>
                    <a:pt x="293751" y="59410"/>
                  </a:lnTo>
                  <a:lnTo>
                    <a:pt x="288290" y="10668"/>
                  </a:lnTo>
                  <a:lnTo>
                    <a:pt x="271145" y="10668"/>
                  </a:lnTo>
                  <a:lnTo>
                    <a:pt x="271145" y="36449"/>
                  </a:lnTo>
                  <a:lnTo>
                    <a:pt x="270522" y="44526"/>
                  </a:lnTo>
                  <a:lnTo>
                    <a:pt x="249872" y="81915"/>
                  </a:lnTo>
                  <a:lnTo>
                    <a:pt x="235966" y="91694"/>
                  </a:lnTo>
                  <a:lnTo>
                    <a:pt x="249174" y="103378"/>
                  </a:lnTo>
                  <a:lnTo>
                    <a:pt x="258432" y="96024"/>
                  </a:lnTo>
                  <a:lnTo>
                    <a:pt x="266598" y="87680"/>
                  </a:lnTo>
                  <a:lnTo>
                    <a:pt x="273672" y="78359"/>
                  </a:lnTo>
                  <a:lnTo>
                    <a:pt x="279654" y="68072"/>
                  </a:lnTo>
                  <a:lnTo>
                    <a:pt x="285267" y="77279"/>
                  </a:lnTo>
                  <a:lnTo>
                    <a:pt x="292201" y="85826"/>
                  </a:lnTo>
                  <a:lnTo>
                    <a:pt x="300456" y="93764"/>
                  </a:lnTo>
                  <a:lnTo>
                    <a:pt x="310007" y="101092"/>
                  </a:lnTo>
                  <a:lnTo>
                    <a:pt x="321945" y="87757"/>
                  </a:lnTo>
                  <a:close/>
                </a:path>
                <a:path w="763270" h="139700">
                  <a:moveTo>
                    <a:pt x="353060" y="1905"/>
                  </a:moveTo>
                  <a:lnTo>
                    <a:pt x="335915" y="1905"/>
                  </a:lnTo>
                  <a:lnTo>
                    <a:pt x="335915" y="41910"/>
                  </a:lnTo>
                  <a:lnTo>
                    <a:pt x="307340" y="41910"/>
                  </a:lnTo>
                  <a:lnTo>
                    <a:pt x="307340" y="56261"/>
                  </a:lnTo>
                  <a:lnTo>
                    <a:pt x="335915" y="56261"/>
                  </a:lnTo>
                  <a:lnTo>
                    <a:pt x="335915" y="133985"/>
                  </a:lnTo>
                  <a:lnTo>
                    <a:pt x="353060" y="133985"/>
                  </a:lnTo>
                  <a:lnTo>
                    <a:pt x="353060" y="1905"/>
                  </a:lnTo>
                  <a:close/>
                </a:path>
                <a:path w="763270" h="139700">
                  <a:moveTo>
                    <a:pt x="379222" y="104394"/>
                  </a:moveTo>
                  <a:lnTo>
                    <a:pt x="361442" y="104394"/>
                  </a:lnTo>
                  <a:lnTo>
                    <a:pt x="354076" y="139573"/>
                  </a:lnTo>
                  <a:lnTo>
                    <a:pt x="368681" y="139573"/>
                  </a:lnTo>
                  <a:lnTo>
                    <a:pt x="379222" y="104394"/>
                  </a:lnTo>
                  <a:close/>
                </a:path>
                <a:path w="763270" h="139700">
                  <a:moveTo>
                    <a:pt x="527431" y="60706"/>
                  </a:moveTo>
                  <a:lnTo>
                    <a:pt x="491490" y="43434"/>
                  </a:lnTo>
                  <a:lnTo>
                    <a:pt x="478790" y="20193"/>
                  </a:lnTo>
                  <a:lnTo>
                    <a:pt x="478790" y="10414"/>
                  </a:lnTo>
                  <a:lnTo>
                    <a:pt x="461518" y="10414"/>
                  </a:lnTo>
                  <a:lnTo>
                    <a:pt x="461518" y="20193"/>
                  </a:lnTo>
                  <a:lnTo>
                    <a:pt x="460705" y="25869"/>
                  </a:lnTo>
                  <a:lnTo>
                    <a:pt x="433476" y="53848"/>
                  </a:lnTo>
                  <a:lnTo>
                    <a:pt x="412623" y="60706"/>
                  </a:lnTo>
                  <a:lnTo>
                    <a:pt x="422656" y="74168"/>
                  </a:lnTo>
                  <a:lnTo>
                    <a:pt x="461645" y="52298"/>
                  </a:lnTo>
                  <a:lnTo>
                    <a:pt x="470027" y="42545"/>
                  </a:lnTo>
                  <a:lnTo>
                    <a:pt x="473837" y="47358"/>
                  </a:lnTo>
                  <a:lnTo>
                    <a:pt x="510387" y="71615"/>
                  </a:lnTo>
                  <a:lnTo>
                    <a:pt x="517398" y="73914"/>
                  </a:lnTo>
                  <a:lnTo>
                    <a:pt x="527431" y="60706"/>
                  </a:lnTo>
                  <a:close/>
                </a:path>
                <a:path w="763270" h="139700">
                  <a:moveTo>
                    <a:pt x="531368" y="101600"/>
                  </a:moveTo>
                  <a:lnTo>
                    <a:pt x="478663" y="101600"/>
                  </a:lnTo>
                  <a:lnTo>
                    <a:pt x="478663" y="71501"/>
                  </a:lnTo>
                  <a:lnTo>
                    <a:pt x="461518" y="71501"/>
                  </a:lnTo>
                  <a:lnTo>
                    <a:pt x="461518" y="101600"/>
                  </a:lnTo>
                  <a:lnTo>
                    <a:pt x="408940" y="101600"/>
                  </a:lnTo>
                  <a:lnTo>
                    <a:pt x="408940" y="115697"/>
                  </a:lnTo>
                  <a:lnTo>
                    <a:pt x="531368" y="115697"/>
                  </a:lnTo>
                  <a:lnTo>
                    <a:pt x="531368" y="101600"/>
                  </a:lnTo>
                  <a:close/>
                </a:path>
                <a:path w="763270" h="139700">
                  <a:moveTo>
                    <a:pt x="598043" y="7620"/>
                  </a:moveTo>
                  <a:lnTo>
                    <a:pt x="581025" y="7620"/>
                  </a:lnTo>
                  <a:lnTo>
                    <a:pt x="581025" y="25654"/>
                  </a:lnTo>
                  <a:lnTo>
                    <a:pt x="581025" y="40132"/>
                  </a:lnTo>
                  <a:lnTo>
                    <a:pt x="581025" y="55118"/>
                  </a:lnTo>
                  <a:lnTo>
                    <a:pt x="552196" y="55118"/>
                  </a:lnTo>
                  <a:lnTo>
                    <a:pt x="552196" y="40132"/>
                  </a:lnTo>
                  <a:lnTo>
                    <a:pt x="581025" y="40132"/>
                  </a:lnTo>
                  <a:lnTo>
                    <a:pt x="581025" y="25654"/>
                  </a:lnTo>
                  <a:lnTo>
                    <a:pt x="552196" y="25654"/>
                  </a:lnTo>
                  <a:lnTo>
                    <a:pt x="552196" y="7620"/>
                  </a:lnTo>
                  <a:lnTo>
                    <a:pt x="535051" y="7620"/>
                  </a:lnTo>
                  <a:lnTo>
                    <a:pt x="535051" y="69469"/>
                  </a:lnTo>
                  <a:lnTo>
                    <a:pt x="598043" y="69469"/>
                  </a:lnTo>
                  <a:lnTo>
                    <a:pt x="598043" y="55118"/>
                  </a:lnTo>
                  <a:lnTo>
                    <a:pt x="598043" y="40132"/>
                  </a:lnTo>
                  <a:lnTo>
                    <a:pt x="598043" y="25654"/>
                  </a:lnTo>
                  <a:lnTo>
                    <a:pt x="598043" y="7620"/>
                  </a:lnTo>
                  <a:close/>
                </a:path>
                <a:path w="763270" h="139700">
                  <a:moveTo>
                    <a:pt x="637794" y="99060"/>
                  </a:moveTo>
                  <a:lnTo>
                    <a:pt x="635431" y="95250"/>
                  </a:lnTo>
                  <a:lnTo>
                    <a:pt x="633857" y="92710"/>
                  </a:lnTo>
                  <a:lnTo>
                    <a:pt x="626237" y="88011"/>
                  </a:lnTo>
                  <a:lnTo>
                    <a:pt x="620141" y="85077"/>
                  </a:lnTo>
                  <a:lnTo>
                    <a:pt x="620141" y="107061"/>
                  </a:lnTo>
                  <a:lnTo>
                    <a:pt x="618490" y="112331"/>
                  </a:lnTo>
                  <a:lnTo>
                    <a:pt x="613549" y="116103"/>
                  </a:lnTo>
                  <a:lnTo>
                    <a:pt x="605294" y="118376"/>
                  </a:lnTo>
                  <a:lnTo>
                    <a:pt x="593725" y="119126"/>
                  </a:lnTo>
                  <a:lnTo>
                    <a:pt x="582295" y="118376"/>
                  </a:lnTo>
                  <a:lnTo>
                    <a:pt x="574116" y="116103"/>
                  </a:lnTo>
                  <a:lnTo>
                    <a:pt x="569201" y="112331"/>
                  </a:lnTo>
                  <a:lnTo>
                    <a:pt x="567563" y="107061"/>
                  </a:lnTo>
                  <a:lnTo>
                    <a:pt x="569201" y="101904"/>
                  </a:lnTo>
                  <a:lnTo>
                    <a:pt x="574116" y="98209"/>
                  </a:lnTo>
                  <a:lnTo>
                    <a:pt x="582295" y="95999"/>
                  </a:lnTo>
                  <a:lnTo>
                    <a:pt x="593725" y="95250"/>
                  </a:lnTo>
                  <a:lnTo>
                    <a:pt x="605294" y="95999"/>
                  </a:lnTo>
                  <a:lnTo>
                    <a:pt x="613549" y="98209"/>
                  </a:lnTo>
                  <a:lnTo>
                    <a:pt x="618490" y="101904"/>
                  </a:lnTo>
                  <a:lnTo>
                    <a:pt x="620141" y="107061"/>
                  </a:lnTo>
                  <a:lnTo>
                    <a:pt x="620141" y="85077"/>
                  </a:lnTo>
                  <a:lnTo>
                    <a:pt x="619848" y="84924"/>
                  </a:lnTo>
                  <a:lnTo>
                    <a:pt x="612305" y="82702"/>
                  </a:lnTo>
                  <a:lnTo>
                    <a:pt x="603605" y="81356"/>
                  </a:lnTo>
                  <a:lnTo>
                    <a:pt x="593725" y="80899"/>
                  </a:lnTo>
                  <a:lnTo>
                    <a:pt x="583907" y="81356"/>
                  </a:lnTo>
                  <a:lnTo>
                    <a:pt x="549859" y="99060"/>
                  </a:lnTo>
                  <a:lnTo>
                    <a:pt x="549846" y="115062"/>
                  </a:lnTo>
                  <a:lnTo>
                    <a:pt x="553593" y="121412"/>
                  </a:lnTo>
                  <a:lnTo>
                    <a:pt x="593725" y="133350"/>
                  </a:lnTo>
                  <a:lnTo>
                    <a:pt x="603618" y="132918"/>
                  </a:lnTo>
                  <a:lnTo>
                    <a:pt x="635355" y="119126"/>
                  </a:lnTo>
                  <a:lnTo>
                    <a:pt x="637794" y="115062"/>
                  </a:lnTo>
                  <a:lnTo>
                    <a:pt x="637794" y="99060"/>
                  </a:lnTo>
                  <a:close/>
                </a:path>
                <a:path w="763270" h="139700">
                  <a:moveTo>
                    <a:pt x="655701" y="34290"/>
                  </a:moveTo>
                  <a:lnTo>
                    <a:pt x="635635" y="34290"/>
                  </a:lnTo>
                  <a:lnTo>
                    <a:pt x="635635" y="1905"/>
                  </a:lnTo>
                  <a:lnTo>
                    <a:pt x="618490" y="1905"/>
                  </a:lnTo>
                  <a:lnTo>
                    <a:pt x="618490" y="78994"/>
                  </a:lnTo>
                  <a:lnTo>
                    <a:pt x="635635" y="78994"/>
                  </a:lnTo>
                  <a:lnTo>
                    <a:pt x="635635" y="48768"/>
                  </a:lnTo>
                  <a:lnTo>
                    <a:pt x="655701" y="48768"/>
                  </a:lnTo>
                  <a:lnTo>
                    <a:pt x="655701" y="34290"/>
                  </a:lnTo>
                  <a:close/>
                </a:path>
                <a:path w="763270" h="139700">
                  <a:moveTo>
                    <a:pt x="731901" y="87757"/>
                  </a:moveTo>
                  <a:lnTo>
                    <a:pt x="703707" y="59410"/>
                  </a:lnTo>
                  <a:lnTo>
                    <a:pt x="698246" y="10668"/>
                  </a:lnTo>
                  <a:lnTo>
                    <a:pt x="681101" y="10668"/>
                  </a:lnTo>
                  <a:lnTo>
                    <a:pt x="681101" y="36449"/>
                  </a:lnTo>
                  <a:lnTo>
                    <a:pt x="680478" y="44526"/>
                  </a:lnTo>
                  <a:lnTo>
                    <a:pt x="659828" y="81915"/>
                  </a:lnTo>
                  <a:lnTo>
                    <a:pt x="645922" y="91694"/>
                  </a:lnTo>
                  <a:lnTo>
                    <a:pt x="659130" y="103378"/>
                  </a:lnTo>
                  <a:lnTo>
                    <a:pt x="668388" y="96024"/>
                  </a:lnTo>
                  <a:lnTo>
                    <a:pt x="676554" y="87680"/>
                  </a:lnTo>
                  <a:lnTo>
                    <a:pt x="683628" y="78359"/>
                  </a:lnTo>
                  <a:lnTo>
                    <a:pt x="689610" y="68072"/>
                  </a:lnTo>
                  <a:lnTo>
                    <a:pt x="695223" y="77279"/>
                  </a:lnTo>
                  <a:lnTo>
                    <a:pt x="702157" y="85826"/>
                  </a:lnTo>
                  <a:lnTo>
                    <a:pt x="710412" y="93764"/>
                  </a:lnTo>
                  <a:lnTo>
                    <a:pt x="719963" y="101092"/>
                  </a:lnTo>
                  <a:lnTo>
                    <a:pt x="731901" y="87757"/>
                  </a:lnTo>
                  <a:close/>
                </a:path>
                <a:path w="763270" h="139700">
                  <a:moveTo>
                    <a:pt x="763016" y="1905"/>
                  </a:moveTo>
                  <a:lnTo>
                    <a:pt x="745871" y="1905"/>
                  </a:lnTo>
                  <a:lnTo>
                    <a:pt x="745871" y="41910"/>
                  </a:lnTo>
                  <a:lnTo>
                    <a:pt x="717296" y="41910"/>
                  </a:lnTo>
                  <a:lnTo>
                    <a:pt x="717296" y="56261"/>
                  </a:lnTo>
                  <a:lnTo>
                    <a:pt x="745871" y="56261"/>
                  </a:lnTo>
                  <a:lnTo>
                    <a:pt x="745871" y="133985"/>
                  </a:lnTo>
                  <a:lnTo>
                    <a:pt x="763016" y="133985"/>
                  </a:lnTo>
                  <a:lnTo>
                    <a:pt x="763016" y="1905"/>
                  </a:lnTo>
                  <a:close/>
                </a:path>
              </a:pathLst>
            </a:custGeom>
            <a:solidFill>
              <a:srgbClr val="39A9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4" name="object 124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7251954" y="4394580"/>
              <a:ext cx="122427" cy="128905"/>
            </a:xfrm>
            <a:prstGeom prst="rect">
              <a:avLst/>
            </a:prstGeom>
          </p:spPr>
        </p:pic>
        <p:pic>
          <p:nvPicPr>
            <p:cNvPr id="125" name="object 125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6530720" y="4657090"/>
              <a:ext cx="1181353" cy="121158"/>
            </a:xfrm>
            <a:prstGeom prst="rect">
              <a:avLst/>
            </a:prstGeom>
          </p:spPr>
        </p:pic>
        <p:pic>
          <p:nvPicPr>
            <p:cNvPr id="126" name="object 126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7932801" y="4659121"/>
              <a:ext cx="226314" cy="119125"/>
            </a:xfrm>
            <a:prstGeom prst="rect">
              <a:avLst/>
            </a:prstGeom>
          </p:spPr>
        </p:pic>
        <p:pic>
          <p:nvPicPr>
            <p:cNvPr id="127" name="object 127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7776082" y="4659121"/>
              <a:ext cx="102743" cy="119125"/>
            </a:xfrm>
            <a:prstGeom prst="rect">
              <a:avLst/>
            </a:prstGeom>
          </p:spPr>
        </p:pic>
        <p:sp>
          <p:nvSpPr>
            <p:cNvPr id="128" name="object 128"/>
            <p:cNvSpPr/>
            <p:nvPr/>
          </p:nvSpPr>
          <p:spPr>
            <a:xfrm>
              <a:off x="4724399" y="4204715"/>
              <a:ext cx="266700" cy="266700"/>
            </a:xfrm>
            <a:custGeom>
              <a:avLst/>
              <a:gdLst/>
              <a:ahLst/>
              <a:cxnLst/>
              <a:rect l="l" t="t" r="r" b="b"/>
              <a:pathLst>
                <a:path w="266700" h="266700">
                  <a:moveTo>
                    <a:pt x="266700" y="0"/>
                  </a:moveTo>
                  <a:lnTo>
                    <a:pt x="133350" y="0"/>
                  </a:lnTo>
                  <a:lnTo>
                    <a:pt x="0" y="133349"/>
                  </a:lnTo>
                  <a:lnTo>
                    <a:pt x="0" y="266699"/>
                  </a:lnTo>
                  <a:lnTo>
                    <a:pt x="266700" y="0"/>
                  </a:lnTo>
                  <a:close/>
                </a:path>
              </a:pathLst>
            </a:custGeom>
            <a:solidFill>
              <a:srgbClr val="39A9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9" name="object 129"/>
            <p:cNvSpPr/>
            <p:nvPr/>
          </p:nvSpPr>
          <p:spPr>
            <a:xfrm>
              <a:off x="4814316" y="4274184"/>
              <a:ext cx="39370" cy="66040"/>
            </a:xfrm>
            <a:custGeom>
              <a:avLst/>
              <a:gdLst/>
              <a:ahLst/>
              <a:cxnLst/>
              <a:rect l="l" t="t" r="r" b="b"/>
              <a:pathLst>
                <a:path w="39370" h="66039">
                  <a:moveTo>
                    <a:pt x="23495" y="0"/>
                  </a:moveTo>
                  <a:lnTo>
                    <a:pt x="17653" y="0"/>
                  </a:lnTo>
                  <a:lnTo>
                    <a:pt x="11811" y="0"/>
                  </a:lnTo>
                  <a:lnTo>
                    <a:pt x="6731" y="1269"/>
                  </a:lnTo>
                  <a:lnTo>
                    <a:pt x="2412" y="3556"/>
                  </a:lnTo>
                  <a:lnTo>
                    <a:pt x="2412" y="13715"/>
                  </a:lnTo>
                  <a:lnTo>
                    <a:pt x="6350" y="10794"/>
                  </a:lnTo>
                  <a:lnTo>
                    <a:pt x="10541" y="9397"/>
                  </a:lnTo>
                  <a:lnTo>
                    <a:pt x="21717" y="9397"/>
                  </a:lnTo>
                  <a:lnTo>
                    <a:pt x="25146" y="12318"/>
                  </a:lnTo>
                  <a:lnTo>
                    <a:pt x="25146" y="24256"/>
                  </a:lnTo>
                  <a:lnTo>
                    <a:pt x="20700" y="27304"/>
                  </a:lnTo>
                  <a:lnTo>
                    <a:pt x="6476" y="27304"/>
                  </a:lnTo>
                  <a:lnTo>
                    <a:pt x="6476" y="36702"/>
                  </a:lnTo>
                  <a:lnTo>
                    <a:pt x="22098" y="36702"/>
                  </a:lnTo>
                  <a:lnTo>
                    <a:pt x="27050" y="40004"/>
                  </a:lnTo>
                  <a:lnTo>
                    <a:pt x="27050" y="49783"/>
                  </a:lnTo>
                  <a:lnTo>
                    <a:pt x="25908" y="52196"/>
                  </a:lnTo>
                  <a:lnTo>
                    <a:pt x="21462" y="55498"/>
                  </a:lnTo>
                  <a:lnTo>
                    <a:pt x="18542" y="56387"/>
                  </a:lnTo>
                  <a:lnTo>
                    <a:pt x="9144" y="56387"/>
                  </a:lnTo>
                  <a:lnTo>
                    <a:pt x="4191" y="54737"/>
                  </a:lnTo>
                  <a:lnTo>
                    <a:pt x="0" y="51562"/>
                  </a:lnTo>
                  <a:lnTo>
                    <a:pt x="0" y="62483"/>
                  </a:lnTo>
                  <a:lnTo>
                    <a:pt x="3937" y="64642"/>
                  </a:lnTo>
                  <a:lnTo>
                    <a:pt x="9144" y="65785"/>
                  </a:lnTo>
                  <a:lnTo>
                    <a:pt x="22733" y="65785"/>
                  </a:lnTo>
                  <a:lnTo>
                    <a:pt x="28448" y="64007"/>
                  </a:lnTo>
                  <a:lnTo>
                    <a:pt x="37211" y="57276"/>
                  </a:lnTo>
                  <a:lnTo>
                    <a:pt x="39370" y="52577"/>
                  </a:lnTo>
                  <a:lnTo>
                    <a:pt x="39370" y="42544"/>
                  </a:lnTo>
                  <a:lnTo>
                    <a:pt x="37973" y="39242"/>
                  </a:lnTo>
                  <a:lnTo>
                    <a:pt x="32638" y="33654"/>
                  </a:lnTo>
                  <a:lnTo>
                    <a:pt x="29083" y="32003"/>
                  </a:lnTo>
                  <a:lnTo>
                    <a:pt x="24764" y="31622"/>
                  </a:lnTo>
                  <a:lnTo>
                    <a:pt x="24764" y="31368"/>
                  </a:lnTo>
                  <a:lnTo>
                    <a:pt x="33147" y="29209"/>
                  </a:lnTo>
                  <a:lnTo>
                    <a:pt x="37337" y="24002"/>
                  </a:lnTo>
                  <a:lnTo>
                    <a:pt x="37337" y="10794"/>
                  </a:lnTo>
                  <a:lnTo>
                    <a:pt x="35560" y="6984"/>
                  </a:lnTo>
                  <a:lnTo>
                    <a:pt x="28194" y="1396"/>
                  </a:lnTo>
                  <a:lnTo>
                    <a:pt x="2349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0" name="object 130"/>
            <p:cNvSpPr/>
            <p:nvPr/>
          </p:nvSpPr>
          <p:spPr>
            <a:xfrm>
              <a:off x="9130283" y="4204715"/>
              <a:ext cx="36830" cy="937260"/>
            </a:xfrm>
            <a:custGeom>
              <a:avLst/>
              <a:gdLst/>
              <a:ahLst/>
              <a:cxnLst/>
              <a:rect l="l" t="t" r="r" b="b"/>
              <a:pathLst>
                <a:path w="36829" h="937260">
                  <a:moveTo>
                    <a:pt x="36575" y="0"/>
                  </a:moveTo>
                  <a:lnTo>
                    <a:pt x="0" y="0"/>
                  </a:lnTo>
                  <a:lnTo>
                    <a:pt x="0" y="937260"/>
                  </a:lnTo>
                  <a:lnTo>
                    <a:pt x="36575" y="937260"/>
                  </a:lnTo>
                  <a:lnTo>
                    <a:pt x="36575" y="0"/>
                  </a:lnTo>
                  <a:close/>
                </a:path>
              </a:pathLst>
            </a:custGeom>
            <a:solidFill>
              <a:srgbClr val="39A9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1" name="object 131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4750308" y="5452871"/>
              <a:ext cx="4440174" cy="938022"/>
            </a:xfrm>
            <a:prstGeom prst="rect">
              <a:avLst/>
            </a:prstGeom>
          </p:spPr>
        </p:pic>
        <p:pic>
          <p:nvPicPr>
            <p:cNvPr id="132" name="object 132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4724399" y="5426964"/>
              <a:ext cx="1473708" cy="937260"/>
            </a:xfrm>
            <a:prstGeom prst="rect">
              <a:avLst/>
            </a:prstGeom>
          </p:spPr>
        </p:pic>
        <p:pic>
          <p:nvPicPr>
            <p:cNvPr id="133" name="object 133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6198108" y="5426964"/>
              <a:ext cx="2938272" cy="937260"/>
            </a:xfrm>
            <a:prstGeom prst="rect">
              <a:avLst/>
            </a:prstGeom>
          </p:spPr>
        </p:pic>
        <p:sp>
          <p:nvSpPr>
            <p:cNvPr id="134" name="object 134"/>
            <p:cNvSpPr/>
            <p:nvPr/>
          </p:nvSpPr>
          <p:spPr>
            <a:xfrm>
              <a:off x="4724399" y="5426964"/>
              <a:ext cx="1472565" cy="937260"/>
            </a:xfrm>
            <a:custGeom>
              <a:avLst/>
              <a:gdLst/>
              <a:ahLst/>
              <a:cxnLst/>
              <a:rect l="l" t="t" r="r" b="b"/>
              <a:pathLst>
                <a:path w="1472564" h="937260">
                  <a:moveTo>
                    <a:pt x="1472184" y="0"/>
                  </a:moveTo>
                  <a:lnTo>
                    <a:pt x="0" y="0"/>
                  </a:lnTo>
                  <a:lnTo>
                    <a:pt x="0" y="937260"/>
                  </a:lnTo>
                  <a:lnTo>
                    <a:pt x="1472184" y="937260"/>
                  </a:lnTo>
                  <a:lnTo>
                    <a:pt x="1472184" y="0"/>
                  </a:lnTo>
                  <a:close/>
                </a:path>
              </a:pathLst>
            </a:custGeom>
            <a:solidFill>
              <a:srgbClr val="2AB7B9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5" name="object 135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6457060" y="5613641"/>
              <a:ext cx="1283335" cy="137744"/>
            </a:xfrm>
            <a:prstGeom prst="rect">
              <a:avLst/>
            </a:prstGeom>
          </p:spPr>
        </p:pic>
        <p:sp>
          <p:nvSpPr>
            <p:cNvPr id="136" name="object 136"/>
            <p:cNvSpPr/>
            <p:nvPr/>
          </p:nvSpPr>
          <p:spPr>
            <a:xfrm>
              <a:off x="6530212" y="5880353"/>
              <a:ext cx="499745" cy="125730"/>
            </a:xfrm>
            <a:custGeom>
              <a:avLst/>
              <a:gdLst/>
              <a:ahLst/>
              <a:cxnLst/>
              <a:rect l="l" t="t" r="r" b="b"/>
              <a:pathLst>
                <a:path w="499745" h="125729">
                  <a:moveTo>
                    <a:pt x="76060" y="10871"/>
                  </a:moveTo>
                  <a:lnTo>
                    <a:pt x="48006" y="10871"/>
                  </a:lnTo>
                  <a:lnTo>
                    <a:pt x="48006" y="0"/>
                  </a:lnTo>
                  <a:lnTo>
                    <a:pt x="32512" y="0"/>
                  </a:lnTo>
                  <a:lnTo>
                    <a:pt x="32512" y="10871"/>
                  </a:lnTo>
                  <a:lnTo>
                    <a:pt x="3683" y="10871"/>
                  </a:lnTo>
                  <a:lnTo>
                    <a:pt x="3683" y="22733"/>
                  </a:lnTo>
                  <a:lnTo>
                    <a:pt x="76060" y="22733"/>
                  </a:lnTo>
                  <a:lnTo>
                    <a:pt x="76060" y="10871"/>
                  </a:lnTo>
                  <a:close/>
                </a:path>
                <a:path w="499745" h="125729">
                  <a:moveTo>
                    <a:pt x="78359" y="80289"/>
                  </a:moveTo>
                  <a:lnTo>
                    <a:pt x="77546" y="69672"/>
                  </a:lnTo>
                  <a:lnTo>
                    <a:pt x="77457" y="68554"/>
                  </a:lnTo>
                  <a:lnTo>
                    <a:pt x="70396" y="68961"/>
                  </a:lnTo>
                  <a:lnTo>
                    <a:pt x="63093" y="69278"/>
                  </a:lnTo>
                  <a:lnTo>
                    <a:pt x="55587" y="69519"/>
                  </a:lnTo>
                  <a:lnTo>
                    <a:pt x="47879" y="69672"/>
                  </a:lnTo>
                  <a:lnTo>
                    <a:pt x="47879" y="62318"/>
                  </a:lnTo>
                  <a:lnTo>
                    <a:pt x="55486" y="61366"/>
                  </a:lnTo>
                  <a:lnTo>
                    <a:pt x="61214" y="59347"/>
                  </a:lnTo>
                  <a:lnTo>
                    <a:pt x="69342" y="53124"/>
                  </a:lnTo>
                  <a:lnTo>
                    <a:pt x="70256" y="51320"/>
                  </a:lnTo>
                  <a:lnTo>
                    <a:pt x="71361" y="49161"/>
                  </a:lnTo>
                  <a:lnTo>
                    <a:pt x="71361" y="38823"/>
                  </a:lnTo>
                  <a:lnTo>
                    <a:pt x="70446" y="37426"/>
                  </a:lnTo>
                  <a:lnTo>
                    <a:pt x="68453" y="34366"/>
                  </a:lnTo>
                  <a:lnTo>
                    <a:pt x="57010" y="27571"/>
                  </a:lnTo>
                  <a:lnTo>
                    <a:pt x="55880" y="27317"/>
                  </a:lnTo>
                  <a:lnTo>
                    <a:pt x="55880" y="39738"/>
                  </a:lnTo>
                  <a:lnTo>
                    <a:pt x="55880" y="46443"/>
                  </a:lnTo>
                  <a:lnTo>
                    <a:pt x="54483" y="48133"/>
                  </a:lnTo>
                  <a:lnTo>
                    <a:pt x="51816" y="49415"/>
                  </a:lnTo>
                  <a:lnTo>
                    <a:pt x="49009" y="50685"/>
                  </a:lnTo>
                  <a:lnTo>
                    <a:pt x="45212" y="51320"/>
                  </a:lnTo>
                  <a:lnTo>
                    <a:pt x="29591" y="51320"/>
                  </a:lnTo>
                  <a:lnTo>
                    <a:pt x="24384" y="48996"/>
                  </a:lnTo>
                  <a:lnTo>
                    <a:pt x="24384" y="39738"/>
                  </a:lnTo>
                  <a:lnTo>
                    <a:pt x="29591" y="37426"/>
                  </a:lnTo>
                  <a:lnTo>
                    <a:pt x="50660" y="37426"/>
                  </a:lnTo>
                  <a:lnTo>
                    <a:pt x="55880" y="39738"/>
                  </a:lnTo>
                  <a:lnTo>
                    <a:pt x="55880" y="27317"/>
                  </a:lnTo>
                  <a:lnTo>
                    <a:pt x="49530" y="25882"/>
                  </a:lnTo>
                  <a:lnTo>
                    <a:pt x="30607" y="25882"/>
                  </a:lnTo>
                  <a:lnTo>
                    <a:pt x="22987" y="27520"/>
                  </a:lnTo>
                  <a:lnTo>
                    <a:pt x="11811" y="34112"/>
                  </a:lnTo>
                  <a:lnTo>
                    <a:pt x="8890" y="38620"/>
                  </a:lnTo>
                  <a:lnTo>
                    <a:pt x="8928" y="49161"/>
                  </a:lnTo>
                  <a:lnTo>
                    <a:pt x="32385" y="62191"/>
                  </a:lnTo>
                  <a:lnTo>
                    <a:pt x="32385" y="70040"/>
                  </a:lnTo>
                  <a:lnTo>
                    <a:pt x="0" y="70281"/>
                  </a:lnTo>
                  <a:lnTo>
                    <a:pt x="1384" y="82702"/>
                  </a:lnTo>
                  <a:lnTo>
                    <a:pt x="20345" y="82562"/>
                  </a:lnTo>
                  <a:lnTo>
                    <a:pt x="39484" y="82105"/>
                  </a:lnTo>
                  <a:lnTo>
                    <a:pt x="58826" y="81356"/>
                  </a:lnTo>
                  <a:lnTo>
                    <a:pt x="78359" y="80289"/>
                  </a:lnTo>
                  <a:close/>
                </a:path>
                <a:path w="499745" h="125729">
                  <a:moveTo>
                    <a:pt x="99441" y="105740"/>
                  </a:moveTo>
                  <a:lnTo>
                    <a:pt x="34658" y="105740"/>
                  </a:lnTo>
                  <a:lnTo>
                    <a:pt x="34658" y="86906"/>
                  </a:lnTo>
                  <a:lnTo>
                    <a:pt x="19050" y="86906"/>
                  </a:lnTo>
                  <a:lnTo>
                    <a:pt x="19050" y="118643"/>
                  </a:lnTo>
                  <a:lnTo>
                    <a:pt x="99441" y="118643"/>
                  </a:lnTo>
                  <a:lnTo>
                    <a:pt x="99441" y="105740"/>
                  </a:lnTo>
                  <a:close/>
                </a:path>
                <a:path w="499745" h="125729">
                  <a:moveTo>
                    <a:pt x="114935" y="41998"/>
                  </a:moveTo>
                  <a:lnTo>
                    <a:pt x="97790" y="41998"/>
                  </a:lnTo>
                  <a:lnTo>
                    <a:pt x="97790" y="990"/>
                  </a:lnTo>
                  <a:lnTo>
                    <a:pt x="82156" y="990"/>
                  </a:lnTo>
                  <a:lnTo>
                    <a:pt x="82156" y="89928"/>
                  </a:lnTo>
                  <a:lnTo>
                    <a:pt x="97790" y="89928"/>
                  </a:lnTo>
                  <a:lnTo>
                    <a:pt x="97790" y="54965"/>
                  </a:lnTo>
                  <a:lnTo>
                    <a:pt x="114935" y="54965"/>
                  </a:lnTo>
                  <a:lnTo>
                    <a:pt x="114935" y="41998"/>
                  </a:lnTo>
                  <a:close/>
                </a:path>
                <a:path w="499745" h="125729">
                  <a:moveTo>
                    <a:pt x="194056" y="79298"/>
                  </a:moveTo>
                  <a:lnTo>
                    <a:pt x="166852" y="49263"/>
                  </a:lnTo>
                  <a:lnTo>
                    <a:pt x="164592" y="24028"/>
                  </a:lnTo>
                  <a:lnTo>
                    <a:pt x="189865" y="24028"/>
                  </a:lnTo>
                  <a:lnTo>
                    <a:pt x="189865" y="10998"/>
                  </a:lnTo>
                  <a:lnTo>
                    <a:pt x="123431" y="10998"/>
                  </a:lnTo>
                  <a:lnTo>
                    <a:pt x="123431" y="24028"/>
                  </a:lnTo>
                  <a:lnTo>
                    <a:pt x="149225" y="24028"/>
                  </a:lnTo>
                  <a:lnTo>
                    <a:pt x="149225" y="37058"/>
                  </a:lnTo>
                  <a:lnTo>
                    <a:pt x="130022" y="75476"/>
                  </a:lnTo>
                  <a:lnTo>
                    <a:pt x="118986" y="83070"/>
                  </a:lnTo>
                  <a:lnTo>
                    <a:pt x="130429" y="92951"/>
                  </a:lnTo>
                  <a:lnTo>
                    <a:pt x="134620" y="90271"/>
                  </a:lnTo>
                  <a:lnTo>
                    <a:pt x="139446" y="85940"/>
                  </a:lnTo>
                  <a:lnTo>
                    <a:pt x="144526" y="79946"/>
                  </a:lnTo>
                  <a:lnTo>
                    <a:pt x="149733" y="73964"/>
                  </a:lnTo>
                  <a:lnTo>
                    <a:pt x="153924" y="68046"/>
                  </a:lnTo>
                  <a:lnTo>
                    <a:pt x="157099" y="62191"/>
                  </a:lnTo>
                  <a:lnTo>
                    <a:pt x="161785" y="69634"/>
                  </a:lnTo>
                  <a:lnTo>
                    <a:pt x="167830" y="76847"/>
                  </a:lnTo>
                  <a:lnTo>
                    <a:pt x="175196" y="83870"/>
                  </a:lnTo>
                  <a:lnTo>
                    <a:pt x="183896" y="90665"/>
                  </a:lnTo>
                  <a:lnTo>
                    <a:pt x="194056" y="79298"/>
                  </a:lnTo>
                  <a:close/>
                </a:path>
                <a:path w="499745" h="125729">
                  <a:moveTo>
                    <a:pt x="235458" y="46748"/>
                  </a:moveTo>
                  <a:lnTo>
                    <a:pt x="216789" y="46748"/>
                  </a:lnTo>
                  <a:lnTo>
                    <a:pt x="216789" y="990"/>
                  </a:lnTo>
                  <a:lnTo>
                    <a:pt x="201422" y="990"/>
                  </a:lnTo>
                  <a:lnTo>
                    <a:pt x="201422" y="120129"/>
                  </a:lnTo>
                  <a:lnTo>
                    <a:pt x="216789" y="120129"/>
                  </a:lnTo>
                  <a:lnTo>
                    <a:pt x="216789" y="59791"/>
                  </a:lnTo>
                  <a:lnTo>
                    <a:pt x="235458" y="59791"/>
                  </a:lnTo>
                  <a:lnTo>
                    <a:pt x="235458" y="46748"/>
                  </a:lnTo>
                  <a:close/>
                </a:path>
                <a:path w="499745" h="125729">
                  <a:moveTo>
                    <a:pt x="310261" y="7289"/>
                  </a:moveTo>
                  <a:lnTo>
                    <a:pt x="248920" y="7289"/>
                  </a:lnTo>
                  <a:lnTo>
                    <a:pt x="248920" y="20320"/>
                  </a:lnTo>
                  <a:lnTo>
                    <a:pt x="294767" y="20320"/>
                  </a:lnTo>
                  <a:lnTo>
                    <a:pt x="294500" y="28105"/>
                  </a:lnTo>
                  <a:lnTo>
                    <a:pt x="294106" y="35445"/>
                  </a:lnTo>
                  <a:lnTo>
                    <a:pt x="293598" y="42341"/>
                  </a:lnTo>
                  <a:lnTo>
                    <a:pt x="292989" y="48793"/>
                  </a:lnTo>
                  <a:lnTo>
                    <a:pt x="308102" y="50215"/>
                  </a:lnTo>
                  <a:lnTo>
                    <a:pt x="309079" y="40894"/>
                  </a:lnTo>
                  <a:lnTo>
                    <a:pt x="309740" y="30632"/>
                  </a:lnTo>
                  <a:lnTo>
                    <a:pt x="310134" y="19431"/>
                  </a:lnTo>
                  <a:lnTo>
                    <a:pt x="310261" y="7289"/>
                  </a:lnTo>
                  <a:close/>
                </a:path>
                <a:path w="499745" h="125729">
                  <a:moveTo>
                    <a:pt x="319024" y="69418"/>
                  </a:moveTo>
                  <a:lnTo>
                    <a:pt x="318223" y="58178"/>
                  </a:lnTo>
                  <a:lnTo>
                    <a:pt x="318135" y="56756"/>
                  </a:lnTo>
                  <a:lnTo>
                    <a:pt x="311619" y="57150"/>
                  </a:lnTo>
                  <a:lnTo>
                    <a:pt x="303149" y="57518"/>
                  </a:lnTo>
                  <a:lnTo>
                    <a:pt x="280162" y="58178"/>
                  </a:lnTo>
                  <a:lnTo>
                    <a:pt x="280162" y="34645"/>
                  </a:lnTo>
                  <a:lnTo>
                    <a:pt x="264541" y="34645"/>
                  </a:lnTo>
                  <a:lnTo>
                    <a:pt x="264541" y="58305"/>
                  </a:lnTo>
                  <a:lnTo>
                    <a:pt x="259346" y="58420"/>
                  </a:lnTo>
                  <a:lnTo>
                    <a:pt x="238506" y="58547"/>
                  </a:lnTo>
                  <a:lnTo>
                    <a:pt x="240030" y="71577"/>
                  </a:lnTo>
                  <a:lnTo>
                    <a:pt x="260819" y="71450"/>
                  </a:lnTo>
                  <a:lnTo>
                    <a:pt x="280898" y="71043"/>
                  </a:lnTo>
                  <a:lnTo>
                    <a:pt x="300304" y="70370"/>
                  </a:lnTo>
                  <a:lnTo>
                    <a:pt x="319024" y="69418"/>
                  </a:lnTo>
                  <a:close/>
                </a:path>
                <a:path w="499745" h="125729">
                  <a:moveTo>
                    <a:pt x="340106" y="103085"/>
                  </a:moveTo>
                  <a:lnTo>
                    <a:pt x="273304" y="103085"/>
                  </a:lnTo>
                  <a:lnTo>
                    <a:pt x="273304" y="78130"/>
                  </a:lnTo>
                  <a:lnTo>
                    <a:pt x="257683" y="78130"/>
                  </a:lnTo>
                  <a:lnTo>
                    <a:pt x="257683" y="116116"/>
                  </a:lnTo>
                  <a:lnTo>
                    <a:pt x="340106" y="116116"/>
                  </a:lnTo>
                  <a:lnTo>
                    <a:pt x="340106" y="103085"/>
                  </a:lnTo>
                  <a:close/>
                </a:path>
                <a:path w="499745" h="125729">
                  <a:moveTo>
                    <a:pt x="356108" y="39954"/>
                  </a:moveTo>
                  <a:lnTo>
                    <a:pt x="338582" y="39954"/>
                  </a:lnTo>
                  <a:lnTo>
                    <a:pt x="338582" y="990"/>
                  </a:lnTo>
                  <a:lnTo>
                    <a:pt x="322961" y="990"/>
                  </a:lnTo>
                  <a:lnTo>
                    <a:pt x="322961" y="88379"/>
                  </a:lnTo>
                  <a:lnTo>
                    <a:pt x="338582" y="88379"/>
                  </a:lnTo>
                  <a:lnTo>
                    <a:pt x="338582" y="53111"/>
                  </a:lnTo>
                  <a:lnTo>
                    <a:pt x="356108" y="53111"/>
                  </a:lnTo>
                  <a:lnTo>
                    <a:pt x="356108" y="39954"/>
                  </a:lnTo>
                  <a:close/>
                </a:path>
                <a:path w="499745" h="125729">
                  <a:moveTo>
                    <a:pt x="436372" y="91160"/>
                  </a:moveTo>
                  <a:lnTo>
                    <a:pt x="434771" y="80683"/>
                  </a:lnTo>
                  <a:lnTo>
                    <a:pt x="434467" y="78625"/>
                  </a:lnTo>
                  <a:lnTo>
                    <a:pt x="427647" y="79654"/>
                  </a:lnTo>
                  <a:lnTo>
                    <a:pt x="416953" y="80340"/>
                  </a:lnTo>
                  <a:lnTo>
                    <a:pt x="403034" y="80670"/>
                  </a:lnTo>
                  <a:lnTo>
                    <a:pt x="383921" y="80657"/>
                  </a:lnTo>
                  <a:lnTo>
                    <a:pt x="383921" y="56146"/>
                  </a:lnTo>
                  <a:lnTo>
                    <a:pt x="426339" y="56146"/>
                  </a:lnTo>
                  <a:lnTo>
                    <a:pt x="426339" y="10185"/>
                  </a:lnTo>
                  <a:lnTo>
                    <a:pt x="368935" y="10185"/>
                  </a:lnTo>
                  <a:lnTo>
                    <a:pt x="368935" y="23228"/>
                  </a:lnTo>
                  <a:lnTo>
                    <a:pt x="410972" y="23228"/>
                  </a:lnTo>
                  <a:lnTo>
                    <a:pt x="410972" y="43230"/>
                  </a:lnTo>
                  <a:lnTo>
                    <a:pt x="368681" y="43230"/>
                  </a:lnTo>
                  <a:lnTo>
                    <a:pt x="368681" y="93573"/>
                  </a:lnTo>
                  <a:lnTo>
                    <a:pt x="409524" y="93408"/>
                  </a:lnTo>
                  <a:lnTo>
                    <a:pt x="416052" y="93256"/>
                  </a:lnTo>
                  <a:lnTo>
                    <a:pt x="422402" y="93052"/>
                  </a:lnTo>
                  <a:lnTo>
                    <a:pt x="429133" y="92354"/>
                  </a:lnTo>
                  <a:lnTo>
                    <a:pt x="436372" y="91160"/>
                  </a:lnTo>
                  <a:close/>
                </a:path>
                <a:path w="499745" h="125729">
                  <a:moveTo>
                    <a:pt x="461391" y="990"/>
                  </a:moveTo>
                  <a:lnTo>
                    <a:pt x="446024" y="990"/>
                  </a:lnTo>
                  <a:lnTo>
                    <a:pt x="446024" y="120129"/>
                  </a:lnTo>
                  <a:lnTo>
                    <a:pt x="461391" y="120129"/>
                  </a:lnTo>
                  <a:lnTo>
                    <a:pt x="461391" y="990"/>
                  </a:lnTo>
                  <a:close/>
                </a:path>
                <a:path w="499745" h="125729">
                  <a:moveTo>
                    <a:pt x="499364" y="93510"/>
                  </a:moveTo>
                  <a:lnTo>
                    <a:pt x="483235" y="93510"/>
                  </a:lnTo>
                  <a:lnTo>
                    <a:pt x="476631" y="125260"/>
                  </a:lnTo>
                  <a:lnTo>
                    <a:pt x="489839" y="125260"/>
                  </a:lnTo>
                  <a:lnTo>
                    <a:pt x="499364" y="93510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7" name="object 137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7077836" y="5879300"/>
              <a:ext cx="1105154" cy="121183"/>
            </a:xfrm>
            <a:prstGeom prst="rect">
              <a:avLst/>
            </a:prstGeom>
          </p:spPr>
        </p:pic>
        <p:pic>
          <p:nvPicPr>
            <p:cNvPr id="138" name="object 138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8248522" y="5881344"/>
              <a:ext cx="102743" cy="119138"/>
            </a:xfrm>
            <a:prstGeom prst="rect">
              <a:avLst/>
            </a:prstGeom>
          </p:spPr>
        </p:pic>
        <p:pic>
          <p:nvPicPr>
            <p:cNvPr id="139" name="object 139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8403717" y="5881344"/>
              <a:ext cx="226313" cy="119138"/>
            </a:xfrm>
            <a:prstGeom prst="rect">
              <a:avLst/>
            </a:prstGeom>
          </p:spPr>
        </p:pic>
        <p:sp>
          <p:nvSpPr>
            <p:cNvPr id="140" name="object 140"/>
            <p:cNvSpPr/>
            <p:nvPr/>
          </p:nvSpPr>
          <p:spPr>
            <a:xfrm>
              <a:off x="4724399" y="5428488"/>
              <a:ext cx="266700" cy="266700"/>
            </a:xfrm>
            <a:custGeom>
              <a:avLst/>
              <a:gdLst/>
              <a:ahLst/>
              <a:cxnLst/>
              <a:rect l="l" t="t" r="r" b="b"/>
              <a:pathLst>
                <a:path w="266700" h="266700">
                  <a:moveTo>
                    <a:pt x="266700" y="0"/>
                  </a:moveTo>
                  <a:lnTo>
                    <a:pt x="133350" y="0"/>
                  </a:lnTo>
                  <a:lnTo>
                    <a:pt x="0" y="133350"/>
                  </a:lnTo>
                  <a:lnTo>
                    <a:pt x="0" y="266700"/>
                  </a:lnTo>
                  <a:lnTo>
                    <a:pt x="266700" y="0"/>
                  </a:lnTo>
                  <a:close/>
                </a:path>
              </a:pathLst>
            </a:custGeom>
            <a:solidFill>
              <a:srgbClr val="2AB7B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1" name="object 141"/>
            <p:cNvSpPr/>
            <p:nvPr/>
          </p:nvSpPr>
          <p:spPr>
            <a:xfrm>
              <a:off x="4810124" y="5498084"/>
              <a:ext cx="46990" cy="63500"/>
            </a:xfrm>
            <a:custGeom>
              <a:avLst/>
              <a:gdLst/>
              <a:ahLst/>
              <a:cxnLst/>
              <a:rect l="l" t="t" r="r" b="b"/>
              <a:pathLst>
                <a:path w="46989" h="63500">
                  <a:moveTo>
                    <a:pt x="38862" y="49529"/>
                  </a:moveTo>
                  <a:lnTo>
                    <a:pt x="27686" y="49529"/>
                  </a:lnTo>
                  <a:lnTo>
                    <a:pt x="27686" y="63499"/>
                  </a:lnTo>
                  <a:lnTo>
                    <a:pt x="38862" y="63499"/>
                  </a:lnTo>
                  <a:lnTo>
                    <a:pt x="38862" y="49529"/>
                  </a:lnTo>
                  <a:close/>
                </a:path>
                <a:path w="46989" h="63500">
                  <a:moveTo>
                    <a:pt x="38862" y="0"/>
                  </a:moveTo>
                  <a:lnTo>
                    <a:pt x="27559" y="0"/>
                  </a:lnTo>
                  <a:lnTo>
                    <a:pt x="24891" y="5714"/>
                  </a:lnTo>
                  <a:lnTo>
                    <a:pt x="21082" y="12318"/>
                  </a:lnTo>
                  <a:lnTo>
                    <a:pt x="0" y="40258"/>
                  </a:lnTo>
                  <a:lnTo>
                    <a:pt x="0" y="49529"/>
                  </a:lnTo>
                  <a:lnTo>
                    <a:pt x="46482" y="49529"/>
                  </a:lnTo>
                  <a:lnTo>
                    <a:pt x="46482" y="40639"/>
                  </a:lnTo>
                  <a:lnTo>
                    <a:pt x="10287" y="40639"/>
                  </a:lnTo>
                  <a:lnTo>
                    <a:pt x="13715" y="36702"/>
                  </a:lnTo>
                  <a:lnTo>
                    <a:pt x="17017" y="32384"/>
                  </a:lnTo>
                  <a:lnTo>
                    <a:pt x="20192" y="27685"/>
                  </a:lnTo>
                  <a:lnTo>
                    <a:pt x="23495" y="23113"/>
                  </a:lnTo>
                  <a:lnTo>
                    <a:pt x="25908" y="19176"/>
                  </a:lnTo>
                  <a:lnTo>
                    <a:pt x="27686" y="16128"/>
                  </a:lnTo>
                  <a:lnTo>
                    <a:pt x="38862" y="16128"/>
                  </a:lnTo>
                  <a:lnTo>
                    <a:pt x="38862" y="0"/>
                  </a:lnTo>
                  <a:close/>
                </a:path>
                <a:path w="46989" h="63500">
                  <a:moveTo>
                    <a:pt x="38862" y="16128"/>
                  </a:moveTo>
                  <a:lnTo>
                    <a:pt x="27686" y="16128"/>
                  </a:lnTo>
                  <a:lnTo>
                    <a:pt x="27686" y="40639"/>
                  </a:lnTo>
                  <a:lnTo>
                    <a:pt x="38862" y="40639"/>
                  </a:lnTo>
                  <a:lnTo>
                    <a:pt x="38862" y="1612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2" name="object 142"/>
            <p:cNvSpPr/>
            <p:nvPr/>
          </p:nvSpPr>
          <p:spPr>
            <a:xfrm>
              <a:off x="9128759" y="5426964"/>
              <a:ext cx="35560" cy="937260"/>
            </a:xfrm>
            <a:custGeom>
              <a:avLst/>
              <a:gdLst/>
              <a:ahLst/>
              <a:cxnLst/>
              <a:rect l="l" t="t" r="r" b="b"/>
              <a:pathLst>
                <a:path w="35559" h="937260">
                  <a:moveTo>
                    <a:pt x="35051" y="0"/>
                  </a:moveTo>
                  <a:lnTo>
                    <a:pt x="0" y="0"/>
                  </a:lnTo>
                  <a:lnTo>
                    <a:pt x="0" y="937260"/>
                  </a:lnTo>
                  <a:lnTo>
                    <a:pt x="35051" y="937260"/>
                  </a:lnTo>
                  <a:lnTo>
                    <a:pt x="35051" y="0"/>
                  </a:lnTo>
                  <a:close/>
                </a:path>
              </a:pathLst>
            </a:custGeom>
            <a:solidFill>
              <a:srgbClr val="2AB7B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64172" y="356742"/>
            <a:ext cx="9648337" cy="6395880"/>
            <a:chOff x="164172" y="356742"/>
            <a:chExt cx="9648337" cy="63958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92385" y="6676745"/>
              <a:ext cx="120124" cy="7587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8640" y="998219"/>
              <a:ext cx="196595" cy="19811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764870" y="472312"/>
              <a:ext cx="2260600" cy="715645"/>
            </a:xfrm>
            <a:custGeom>
              <a:avLst/>
              <a:gdLst/>
              <a:ahLst/>
              <a:cxnLst/>
              <a:rect l="l" t="t" r="r" b="b"/>
              <a:pathLst>
                <a:path w="2260600" h="715644">
                  <a:moveTo>
                    <a:pt x="158496" y="197231"/>
                  </a:moveTo>
                  <a:lnTo>
                    <a:pt x="145897" y="187706"/>
                  </a:lnTo>
                  <a:lnTo>
                    <a:pt x="134708" y="177025"/>
                  </a:lnTo>
                  <a:lnTo>
                    <a:pt x="124955" y="165176"/>
                  </a:lnTo>
                  <a:lnTo>
                    <a:pt x="123367" y="162687"/>
                  </a:lnTo>
                  <a:lnTo>
                    <a:pt x="116624" y="152146"/>
                  </a:lnTo>
                  <a:lnTo>
                    <a:pt x="109956" y="138366"/>
                  </a:lnTo>
                  <a:lnTo>
                    <a:pt x="105194" y="124053"/>
                  </a:lnTo>
                  <a:lnTo>
                    <a:pt x="102336" y="109220"/>
                  </a:lnTo>
                  <a:lnTo>
                    <a:pt x="101384" y="93853"/>
                  </a:lnTo>
                  <a:lnTo>
                    <a:pt x="101384" y="57404"/>
                  </a:lnTo>
                  <a:lnTo>
                    <a:pt x="147040" y="57404"/>
                  </a:lnTo>
                  <a:lnTo>
                    <a:pt x="147040" y="25146"/>
                  </a:lnTo>
                  <a:lnTo>
                    <a:pt x="12382" y="25146"/>
                  </a:lnTo>
                  <a:lnTo>
                    <a:pt x="12382" y="57404"/>
                  </a:lnTo>
                  <a:lnTo>
                    <a:pt x="63766" y="57404"/>
                  </a:lnTo>
                  <a:lnTo>
                    <a:pt x="63766" y="90424"/>
                  </a:lnTo>
                  <a:lnTo>
                    <a:pt x="54406" y="141592"/>
                  </a:lnTo>
                  <a:lnTo>
                    <a:pt x="27025" y="185458"/>
                  </a:lnTo>
                  <a:lnTo>
                    <a:pt x="0" y="208407"/>
                  </a:lnTo>
                  <a:lnTo>
                    <a:pt x="28486" y="232664"/>
                  </a:lnTo>
                  <a:lnTo>
                    <a:pt x="59664" y="200152"/>
                  </a:lnTo>
                  <a:lnTo>
                    <a:pt x="82651" y="162687"/>
                  </a:lnTo>
                  <a:lnTo>
                    <a:pt x="86194" y="169532"/>
                  </a:lnTo>
                  <a:lnTo>
                    <a:pt x="111671" y="203492"/>
                  </a:lnTo>
                  <a:lnTo>
                    <a:pt x="132181" y="222885"/>
                  </a:lnTo>
                  <a:lnTo>
                    <a:pt x="158496" y="197231"/>
                  </a:lnTo>
                  <a:close/>
                </a:path>
                <a:path w="2260600" h="715644">
                  <a:moveTo>
                    <a:pt x="205181" y="615823"/>
                  </a:moveTo>
                  <a:lnTo>
                    <a:pt x="165874" y="600024"/>
                  </a:lnTo>
                  <a:lnTo>
                    <a:pt x="155244" y="591058"/>
                  </a:lnTo>
                  <a:lnTo>
                    <a:pt x="148882" y="584073"/>
                  </a:lnTo>
                  <a:lnTo>
                    <a:pt x="143522" y="576046"/>
                  </a:lnTo>
                  <a:lnTo>
                    <a:pt x="140296" y="568261"/>
                  </a:lnTo>
                  <a:lnTo>
                    <a:pt x="139230" y="560705"/>
                  </a:lnTo>
                  <a:lnTo>
                    <a:pt x="139230" y="547370"/>
                  </a:lnTo>
                  <a:lnTo>
                    <a:pt x="115608" y="547370"/>
                  </a:lnTo>
                  <a:lnTo>
                    <a:pt x="115608" y="560705"/>
                  </a:lnTo>
                  <a:lnTo>
                    <a:pt x="114528" y="568401"/>
                  </a:lnTo>
                  <a:lnTo>
                    <a:pt x="88938" y="600062"/>
                  </a:lnTo>
                  <a:lnTo>
                    <a:pt x="49288" y="615823"/>
                  </a:lnTo>
                  <a:lnTo>
                    <a:pt x="62865" y="633984"/>
                  </a:lnTo>
                  <a:lnTo>
                    <a:pt x="100304" y="616712"/>
                  </a:lnTo>
                  <a:lnTo>
                    <a:pt x="127228" y="591058"/>
                  </a:lnTo>
                  <a:lnTo>
                    <a:pt x="132422" y="597560"/>
                  </a:lnTo>
                  <a:lnTo>
                    <a:pt x="163537" y="621728"/>
                  </a:lnTo>
                  <a:lnTo>
                    <a:pt x="191604" y="633730"/>
                  </a:lnTo>
                  <a:lnTo>
                    <a:pt x="205181" y="615823"/>
                  </a:lnTo>
                  <a:close/>
                </a:path>
                <a:path w="2260600" h="715644">
                  <a:moveTo>
                    <a:pt x="206629" y="6096"/>
                  </a:moveTo>
                  <a:lnTo>
                    <a:pt x="168249" y="6096"/>
                  </a:lnTo>
                  <a:lnTo>
                    <a:pt x="168249" y="98298"/>
                  </a:lnTo>
                  <a:lnTo>
                    <a:pt x="127076" y="98298"/>
                  </a:lnTo>
                  <a:lnTo>
                    <a:pt x="127076" y="129794"/>
                  </a:lnTo>
                  <a:lnTo>
                    <a:pt x="168249" y="129794"/>
                  </a:lnTo>
                  <a:lnTo>
                    <a:pt x="168249" y="289814"/>
                  </a:lnTo>
                  <a:lnTo>
                    <a:pt x="206629" y="289814"/>
                  </a:lnTo>
                  <a:lnTo>
                    <a:pt x="206629" y="6096"/>
                  </a:lnTo>
                  <a:close/>
                </a:path>
                <a:path w="2260600" h="715644">
                  <a:moveTo>
                    <a:pt x="210667" y="669417"/>
                  </a:moveTo>
                  <a:lnTo>
                    <a:pt x="44170" y="669417"/>
                  </a:lnTo>
                  <a:lnTo>
                    <a:pt x="44170" y="688594"/>
                  </a:lnTo>
                  <a:lnTo>
                    <a:pt x="210667" y="688594"/>
                  </a:lnTo>
                  <a:lnTo>
                    <a:pt x="210667" y="669417"/>
                  </a:lnTo>
                  <a:close/>
                </a:path>
                <a:path w="2260600" h="715644">
                  <a:moveTo>
                    <a:pt x="267462" y="0"/>
                  </a:moveTo>
                  <a:lnTo>
                    <a:pt x="228917" y="0"/>
                  </a:lnTo>
                  <a:lnTo>
                    <a:pt x="228917" y="298577"/>
                  </a:lnTo>
                  <a:lnTo>
                    <a:pt x="267462" y="298577"/>
                  </a:lnTo>
                  <a:lnTo>
                    <a:pt x="267462" y="0"/>
                  </a:lnTo>
                  <a:close/>
                </a:path>
                <a:path w="2260600" h="715644">
                  <a:moveTo>
                    <a:pt x="310667" y="551053"/>
                  </a:moveTo>
                  <a:lnTo>
                    <a:pt x="287604" y="551053"/>
                  </a:lnTo>
                  <a:lnTo>
                    <a:pt x="287604" y="570484"/>
                  </a:lnTo>
                  <a:lnTo>
                    <a:pt x="287604" y="645160"/>
                  </a:lnTo>
                  <a:lnTo>
                    <a:pt x="247040" y="645160"/>
                  </a:lnTo>
                  <a:lnTo>
                    <a:pt x="247040" y="570484"/>
                  </a:lnTo>
                  <a:lnTo>
                    <a:pt x="287604" y="570484"/>
                  </a:lnTo>
                  <a:lnTo>
                    <a:pt x="287604" y="551053"/>
                  </a:lnTo>
                  <a:lnTo>
                    <a:pt x="223786" y="551053"/>
                  </a:lnTo>
                  <a:lnTo>
                    <a:pt x="223786" y="664718"/>
                  </a:lnTo>
                  <a:lnTo>
                    <a:pt x="310667" y="664718"/>
                  </a:lnTo>
                  <a:lnTo>
                    <a:pt x="310667" y="645160"/>
                  </a:lnTo>
                  <a:lnTo>
                    <a:pt x="310667" y="570484"/>
                  </a:lnTo>
                  <a:lnTo>
                    <a:pt x="310667" y="551053"/>
                  </a:lnTo>
                  <a:close/>
                </a:path>
                <a:path w="2260600" h="715644">
                  <a:moveTo>
                    <a:pt x="387502" y="604774"/>
                  </a:moveTo>
                  <a:lnTo>
                    <a:pt x="359410" y="604774"/>
                  </a:lnTo>
                  <a:lnTo>
                    <a:pt x="359410" y="535813"/>
                  </a:lnTo>
                  <a:lnTo>
                    <a:pt x="336245" y="535813"/>
                  </a:lnTo>
                  <a:lnTo>
                    <a:pt x="336245" y="715264"/>
                  </a:lnTo>
                  <a:lnTo>
                    <a:pt x="359410" y="715264"/>
                  </a:lnTo>
                  <a:lnTo>
                    <a:pt x="359410" y="624332"/>
                  </a:lnTo>
                  <a:lnTo>
                    <a:pt x="387502" y="624332"/>
                  </a:lnTo>
                  <a:lnTo>
                    <a:pt x="387502" y="604774"/>
                  </a:lnTo>
                  <a:close/>
                </a:path>
                <a:path w="2260600" h="715644">
                  <a:moveTo>
                    <a:pt x="531164" y="623443"/>
                  </a:moveTo>
                  <a:lnTo>
                    <a:pt x="433539" y="623443"/>
                  </a:lnTo>
                  <a:lnTo>
                    <a:pt x="433539" y="606552"/>
                  </a:lnTo>
                  <a:lnTo>
                    <a:pt x="523163" y="606552"/>
                  </a:lnTo>
                  <a:lnTo>
                    <a:pt x="523163" y="587248"/>
                  </a:lnTo>
                  <a:lnTo>
                    <a:pt x="433539" y="587248"/>
                  </a:lnTo>
                  <a:lnTo>
                    <a:pt x="433539" y="570865"/>
                  </a:lnTo>
                  <a:lnTo>
                    <a:pt x="528243" y="570865"/>
                  </a:lnTo>
                  <a:lnTo>
                    <a:pt x="528243" y="551561"/>
                  </a:lnTo>
                  <a:lnTo>
                    <a:pt x="410108" y="551561"/>
                  </a:lnTo>
                  <a:lnTo>
                    <a:pt x="410108" y="642620"/>
                  </a:lnTo>
                  <a:lnTo>
                    <a:pt x="531164" y="642620"/>
                  </a:lnTo>
                  <a:lnTo>
                    <a:pt x="531164" y="623443"/>
                  </a:lnTo>
                  <a:close/>
                </a:path>
                <a:path w="2260600" h="715644">
                  <a:moveTo>
                    <a:pt x="550976" y="6731"/>
                  </a:moveTo>
                  <a:lnTo>
                    <a:pt x="338023" y="6731"/>
                  </a:lnTo>
                  <a:lnTo>
                    <a:pt x="338023" y="39370"/>
                  </a:lnTo>
                  <a:lnTo>
                    <a:pt x="550976" y="39370"/>
                  </a:lnTo>
                  <a:lnTo>
                    <a:pt x="550976" y="6731"/>
                  </a:lnTo>
                  <a:close/>
                </a:path>
                <a:path w="2260600" h="715644">
                  <a:moveTo>
                    <a:pt x="551992" y="671830"/>
                  </a:moveTo>
                  <a:lnTo>
                    <a:pt x="385546" y="671830"/>
                  </a:lnTo>
                  <a:lnTo>
                    <a:pt x="385546" y="691261"/>
                  </a:lnTo>
                  <a:lnTo>
                    <a:pt x="551992" y="691261"/>
                  </a:lnTo>
                  <a:lnTo>
                    <a:pt x="551992" y="671830"/>
                  </a:lnTo>
                  <a:close/>
                </a:path>
                <a:path w="2260600" h="715644">
                  <a:moveTo>
                    <a:pt x="554532" y="88138"/>
                  </a:moveTo>
                  <a:lnTo>
                    <a:pt x="514019" y="88138"/>
                  </a:lnTo>
                  <a:lnTo>
                    <a:pt x="516813" y="47244"/>
                  </a:lnTo>
                  <a:lnTo>
                    <a:pt x="478409" y="47244"/>
                  </a:lnTo>
                  <a:lnTo>
                    <a:pt x="475932" y="88138"/>
                  </a:lnTo>
                  <a:lnTo>
                    <a:pt x="412775" y="88138"/>
                  </a:lnTo>
                  <a:lnTo>
                    <a:pt x="410616" y="47244"/>
                  </a:lnTo>
                  <a:lnTo>
                    <a:pt x="372224" y="47244"/>
                  </a:lnTo>
                  <a:lnTo>
                    <a:pt x="375018" y="88138"/>
                  </a:lnTo>
                  <a:lnTo>
                    <a:pt x="334149" y="88138"/>
                  </a:lnTo>
                  <a:lnTo>
                    <a:pt x="334149" y="120523"/>
                  </a:lnTo>
                  <a:lnTo>
                    <a:pt x="554532" y="120523"/>
                  </a:lnTo>
                  <a:lnTo>
                    <a:pt x="554532" y="88138"/>
                  </a:lnTo>
                  <a:close/>
                </a:path>
                <a:path w="2260600" h="715644">
                  <a:moveTo>
                    <a:pt x="582980" y="137922"/>
                  </a:moveTo>
                  <a:lnTo>
                    <a:pt x="305981" y="137922"/>
                  </a:lnTo>
                  <a:lnTo>
                    <a:pt x="305981" y="170561"/>
                  </a:lnTo>
                  <a:lnTo>
                    <a:pt x="424853" y="170561"/>
                  </a:lnTo>
                  <a:lnTo>
                    <a:pt x="424853" y="190881"/>
                  </a:lnTo>
                  <a:lnTo>
                    <a:pt x="346837" y="190881"/>
                  </a:lnTo>
                  <a:lnTo>
                    <a:pt x="346837" y="292227"/>
                  </a:lnTo>
                  <a:lnTo>
                    <a:pt x="542213" y="292227"/>
                  </a:lnTo>
                  <a:lnTo>
                    <a:pt x="542213" y="259969"/>
                  </a:lnTo>
                  <a:lnTo>
                    <a:pt x="542213" y="223520"/>
                  </a:lnTo>
                  <a:lnTo>
                    <a:pt x="542213" y="190881"/>
                  </a:lnTo>
                  <a:lnTo>
                    <a:pt x="503478" y="190881"/>
                  </a:lnTo>
                  <a:lnTo>
                    <a:pt x="503478" y="223520"/>
                  </a:lnTo>
                  <a:lnTo>
                    <a:pt x="503478" y="259969"/>
                  </a:lnTo>
                  <a:lnTo>
                    <a:pt x="385533" y="259969"/>
                  </a:lnTo>
                  <a:lnTo>
                    <a:pt x="385533" y="223520"/>
                  </a:lnTo>
                  <a:lnTo>
                    <a:pt x="503478" y="223520"/>
                  </a:lnTo>
                  <a:lnTo>
                    <a:pt x="503478" y="190881"/>
                  </a:lnTo>
                  <a:lnTo>
                    <a:pt x="463854" y="190881"/>
                  </a:lnTo>
                  <a:lnTo>
                    <a:pt x="463854" y="170561"/>
                  </a:lnTo>
                  <a:lnTo>
                    <a:pt x="582980" y="170561"/>
                  </a:lnTo>
                  <a:lnTo>
                    <a:pt x="582980" y="137922"/>
                  </a:lnTo>
                  <a:close/>
                </a:path>
                <a:path w="2260600" h="715644">
                  <a:moveTo>
                    <a:pt x="750747" y="588010"/>
                  </a:moveTo>
                  <a:lnTo>
                    <a:pt x="656132" y="588010"/>
                  </a:lnTo>
                  <a:lnTo>
                    <a:pt x="656132" y="579755"/>
                  </a:lnTo>
                  <a:lnTo>
                    <a:pt x="741730" y="579755"/>
                  </a:lnTo>
                  <a:lnTo>
                    <a:pt x="741730" y="563372"/>
                  </a:lnTo>
                  <a:lnTo>
                    <a:pt x="656132" y="563372"/>
                  </a:lnTo>
                  <a:lnTo>
                    <a:pt x="656132" y="555371"/>
                  </a:lnTo>
                  <a:lnTo>
                    <a:pt x="746683" y="555371"/>
                  </a:lnTo>
                  <a:lnTo>
                    <a:pt x="746683" y="537083"/>
                  </a:lnTo>
                  <a:lnTo>
                    <a:pt x="632891" y="537083"/>
                  </a:lnTo>
                  <a:lnTo>
                    <a:pt x="632891" y="606298"/>
                  </a:lnTo>
                  <a:lnTo>
                    <a:pt x="750747" y="606298"/>
                  </a:lnTo>
                  <a:lnTo>
                    <a:pt x="750747" y="588010"/>
                  </a:lnTo>
                  <a:close/>
                </a:path>
                <a:path w="2260600" h="715644">
                  <a:moveTo>
                    <a:pt x="752525" y="695452"/>
                  </a:moveTo>
                  <a:lnTo>
                    <a:pt x="654100" y="695452"/>
                  </a:lnTo>
                  <a:lnTo>
                    <a:pt x="654100" y="686435"/>
                  </a:lnTo>
                  <a:lnTo>
                    <a:pt x="748842" y="686435"/>
                  </a:lnTo>
                  <a:lnTo>
                    <a:pt x="748842" y="642493"/>
                  </a:lnTo>
                  <a:lnTo>
                    <a:pt x="630859" y="642493"/>
                  </a:lnTo>
                  <a:lnTo>
                    <a:pt x="630859" y="660781"/>
                  </a:lnTo>
                  <a:lnTo>
                    <a:pt x="725347" y="660781"/>
                  </a:lnTo>
                  <a:lnTo>
                    <a:pt x="725347" y="669417"/>
                  </a:lnTo>
                  <a:lnTo>
                    <a:pt x="630859" y="669417"/>
                  </a:lnTo>
                  <a:lnTo>
                    <a:pt x="630859" y="713740"/>
                  </a:lnTo>
                  <a:lnTo>
                    <a:pt x="752525" y="713740"/>
                  </a:lnTo>
                  <a:lnTo>
                    <a:pt x="752525" y="695452"/>
                  </a:lnTo>
                  <a:close/>
                </a:path>
                <a:path w="2260600" h="715644">
                  <a:moveTo>
                    <a:pt x="772972" y="614680"/>
                  </a:moveTo>
                  <a:lnTo>
                    <a:pt x="606475" y="614680"/>
                  </a:lnTo>
                  <a:lnTo>
                    <a:pt x="606475" y="633603"/>
                  </a:lnTo>
                  <a:lnTo>
                    <a:pt x="772972" y="633603"/>
                  </a:lnTo>
                  <a:lnTo>
                    <a:pt x="772972" y="614680"/>
                  </a:lnTo>
                  <a:close/>
                </a:path>
                <a:path w="2260600" h="715644">
                  <a:moveTo>
                    <a:pt x="891590" y="657606"/>
                  </a:moveTo>
                  <a:lnTo>
                    <a:pt x="889558" y="642620"/>
                  </a:lnTo>
                  <a:lnTo>
                    <a:pt x="889038" y="638810"/>
                  </a:lnTo>
                  <a:lnTo>
                    <a:pt x="882192" y="640003"/>
                  </a:lnTo>
                  <a:lnTo>
                    <a:pt x="875360" y="640930"/>
                  </a:lnTo>
                  <a:lnTo>
                    <a:pt x="812977" y="642620"/>
                  </a:lnTo>
                  <a:lnTo>
                    <a:pt x="812977" y="548767"/>
                  </a:lnTo>
                  <a:lnTo>
                    <a:pt x="789990" y="548767"/>
                  </a:lnTo>
                  <a:lnTo>
                    <a:pt x="789990" y="662305"/>
                  </a:lnTo>
                  <a:lnTo>
                    <a:pt x="830376" y="662559"/>
                  </a:lnTo>
                  <a:lnTo>
                    <a:pt x="849972" y="662254"/>
                  </a:lnTo>
                  <a:lnTo>
                    <a:pt x="866698" y="661327"/>
                  </a:lnTo>
                  <a:lnTo>
                    <a:pt x="880554" y="659777"/>
                  </a:lnTo>
                  <a:lnTo>
                    <a:pt x="891590" y="657606"/>
                  </a:lnTo>
                  <a:close/>
                </a:path>
                <a:path w="2260600" h="715644">
                  <a:moveTo>
                    <a:pt x="925245" y="535813"/>
                  </a:moveTo>
                  <a:lnTo>
                    <a:pt x="902258" y="535813"/>
                  </a:lnTo>
                  <a:lnTo>
                    <a:pt x="902258" y="715264"/>
                  </a:lnTo>
                  <a:lnTo>
                    <a:pt x="925245" y="715264"/>
                  </a:lnTo>
                  <a:lnTo>
                    <a:pt x="925245" y="535813"/>
                  </a:lnTo>
                  <a:close/>
                </a:path>
                <a:path w="2260600" h="715644">
                  <a:moveTo>
                    <a:pt x="964107" y="133096"/>
                  </a:moveTo>
                  <a:lnTo>
                    <a:pt x="917409" y="117754"/>
                  </a:lnTo>
                  <a:lnTo>
                    <a:pt x="882827" y="94107"/>
                  </a:lnTo>
                  <a:lnTo>
                    <a:pt x="880859" y="91948"/>
                  </a:lnTo>
                  <a:lnTo>
                    <a:pt x="870318" y="80391"/>
                  </a:lnTo>
                  <a:lnTo>
                    <a:pt x="861390" y="67056"/>
                  </a:lnTo>
                  <a:lnTo>
                    <a:pt x="856030" y="54102"/>
                  </a:lnTo>
                  <a:lnTo>
                    <a:pt x="854252" y="41529"/>
                  </a:lnTo>
                  <a:lnTo>
                    <a:pt x="854252" y="19431"/>
                  </a:lnTo>
                  <a:lnTo>
                    <a:pt x="815009" y="19431"/>
                  </a:lnTo>
                  <a:lnTo>
                    <a:pt x="815009" y="41529"/>
                  </a:lnTo>
                  <a:lnTo>
                    <a:pt x="813219" y="54343"/>
                  </a:lnTo>
                  <a:lnTo>
                    <a:pt x="786434" y="94234"/>
                  </a:lnTo>
                  <a:lnTo>
                    <a:pt x="751674" y="117627"/>
                  </a:lnTo>
                  <a:lnTo>
                    <a:pt x="704646" y="133096"/>
                  </a:lnTo>
                  <a:lnTo>
                    <a:pt x="727252" y="163322"/>
                  </a:lnTo>
                  <a:lnTo>
                    <a:pt x="774573" y="143992"/>
                  </a:lnTo>
                  <a:lnTo>
                    <a:pt x="815467" y="114071"/>
                  </a:lnTo>
                  <a:lnTo>
                    <a:pt x="834313" y="91948"/>
                  </a:lnTo>
                  <a:lnTo>
                    <a:pt x="842949" y="102844"/>
                  </a:lnTo>
                  <a:lnTo>
                    <a:pt x="879652" y="133731"/>
                  </a:lnTo>
                  <a:lnTo>
                    <a:pt x="925639" y="157670"/>
                  </a:lnTo>
                  <a:lnTo>
                    <a:pt x="941501" y="163068"/>
                  </a:lnTo>
                  <a:lnTo>
                    <a:pt x="964107" y="133096"/>
                  </a:lnTo>
                  <a:close/>
                </a:path>
                <a:path w="2260600" h="715644">
                  <a:moveTo>
                    <a:pt x="973124" y="225425"/>
                  </a:moveTo>
                  <a:lnTo>
                    <a:pt x="853998" y="225425"/>
                  </a:lnTo>
                  <a:lnTo>
                    <a:pt x="853998" y="157353"/>
                  </a:lnTo>
                  <a:lnTo>
                    <a:pt x="815009" y="157353"/>
                  </a:lnTo>
                  <a:lnTo>
                    <a:pt x="815009" y="225425"/>
                  </a:lnTo>
                  <a:lnTo>
                    <a:pt x="696137" y="225425"/>
                  </a:lnTo>
                  <a:lnTo>
                    <a:pt x="696137" y="257429"/>
                  </a:lnTo>
                  <a:lnTo>
                    <a:pt x="973124" y="257429"/>
                  </a:lnTo>
                  <a:lnTo>
                    <a:pt x="973124" y="225425"/>
                  </a:lnTo>
                  <a:close/>
                </a:path>
                <a:path w="2260600" h="715644">
                  <a:moveTo>
                    <a:pt x="1100632" y="545338"/>
                  </a:moveTo>
                  <a:lnTo>
                    <a:pt x="1008303" y="545338"/>
                  </a:lnTo>
                  <a:lnTo>
                    <a:pt x="1008303" y="564896"/>
                  </a:lnTo>
                  <a:lnTo>
                    <a:pt x="1077264" y="564896"/>
                  </a:lnTo>
                  <a:lnTo>
                    <a:pt x="1076883" y="576643"/>
                  </a:lnTo>
                  <a:lnTo>
                    <a:pt x="1076312" y="587692"/>
                  </a:lnTo>
                  <a:lnTo>
                    <a:pt x="1075550" y="598081"/>
                  </a:lnTo>
                  <a:lnTo>
                    <a:pt x="1074597" y="607822"/>
                  </a:lnTo>
                  <a:lnTo>
                    <a:pt x="1097457" y="609981"/>
                  </a:lnTo>
                  <a:lnTo>
                    <a:pt x="1098854" y="595884"/>
                  </a:lnTo>
                  <a:lnTo>
                    <a:pt x="1099845" y="580428"/>
                  </a:lnTo>
                  <a:lnTo>
                    <a:pt x="1100429" y="563587"/>
                  </a:lnTo>
                  <a:lnTo>
                    <a:pt x="1100632" y="545338"/>
                  </a:lnTo>
                  <a:close/>
                </a:path>
                <a:path w="2260600" h="715644">
                  <a:moveTo>
                    <a:pt x="1113840" y="638810"/>
                  </a:moveTo>
                  <a:lnTo>
                    <a:pt x="1112596" y="621919"/>
                  </a:lnTo>
                  <a:lnTo>
                    <a:pt x="1112443" y="619760"/>
                  </a:lnTo>
                  <a:lnTo>
                    <a:pt x="1102652" y="620395"/>
                  </a:lnTo>
                  <a:lnTo>
                    <a:pt x="1089850" y="620941"/>
                  </a:lnTo>
                  <a:lnTo>
                    <a:pt x="1055166" y="621919"/>
                  </a:lnTo>
                  <a:lnTo>
                    <a:pt x="1055166" y="586486"/>
                  </a:lnTo>
                  <a:lnTo>
                    <a:pt x="1031798" y="586486"/>
                  </a:lnTo>
                  <a:lnTo>
                    <a:pt x="1031798" y="622173"/>
                  </a:lnTo>
                  <a:lnTo>
                    <a:pt x="1023975" y="622325"/>
                  </a:lnTo>
                  <a:lnTo>
                    <a:pt x="992428" y="622427"/>
                  </a:lnTo>
                  <a:lnTo>
                    <a:pt x="994841" y="642112"/>
                  </a:lnTo>
                  <a:lnTo>
                    <a:pt x="1026121" y="641908"/>
                  </a:lnTo>
                  <a:lnTo>
                    <a:pt x="1056386" y="641273"/>
                  </a:lnTo>
                  <a:lnTo>
                    <a:pt x="1085608" y="640245"/>
                  </a:lnTo>
                  <a:lnTo>
                    <a:pt x="1113840" y="638810"/>
                  </a:lnTo>
                  <a:close/>
                </a:path>
                <a:path w="2260600" h="715644">
                  <a:moveTo>
                    <a:pt x="1132128" y="25146"/>
                  </a:moveTo>
                  <a:lnTo>
                    <a:pt x="1008811" y="25146"/>
                  </a:lnTo>
                  <a:lnTo>
                    <a:pt x="1008811" y="57404"/>
                  </a:lnTo>
                  <a:lnTo>
                    <a:pt x="1090218" y="57404"/>
                  </a:lnTo>
                  <a:lnTo>
                    <a:pt x="1085303" y="79717"/>
                  </a:lnTo>
                  <a:lnTo>
                    <a:pt x="1067777" y="122770"/>
                  </a:lnTo>
                  <a:lnTo>
                    <a:pt x="1040726" y="162826"/>
                  </a:lnTo>
                  <a:lnTo>
                    <a:pt x="1008773" y="194398"/>
                  </a:lnTo>
                  <a:lnTo>
                    <a:pt x="991285" y="206629"/>
                  </a:lnTo>
                  <a:lnTo>
                    <a:pt x="1023035" y="231775"/>
                  </a:lnTo>
                  <a:lnTo>
                    <a:pt x="1062926" y="194919"/>
                  </a:lnTo>
                  <a:lnTo>
                    <a:pt x="1097584" y="146431"/>
                  </a:lnTo>
                  <a:lnTo>
                    <a:pt x="1122133" y="88887"/>
                  </a:lnTo>
                  <a:lnTo>
                    <a:pt x="1128953" y="57797"/>
                  </a:lnTo>
                  <a:lnTo>
                    <a:pt x="1132128" y="25146"/>
                  </a:lnTo>
                  <a:close/>
                </a:path>
                <a:path w="2260600" h="715644">
                  <a:moveTo>
                    <a:pt x="1145463" y="689610"/>
                  </a:moveTo>
                  <a:lnTo>
                    <a:pt x="1044879" y="689610"/>
                  </a:lnTo>
                  <a:lnTo>
                    <a:pt x="1044879" y="652018"/>
                  </a:lnTo>
                  <a:lnTo>
                    <a:pt x="1021384" y="652018"/>
                  </a:lnTo>
                  <a:lnTo>
                    <a:pt x="1021384" y="709168"/>
                  </a:lnTo>
                  <a:lnTo>
                    <a:pt x="1145463" y="709168"/>
                  </a:lnTo>
                  <a:lnTo>
                    <a:pt x="1145463" y="689610"/>
                  </a:lnTo>
                  <a:close/>
                </a:path>
                <a:path w="2260600" h="715644">
                  <a:moveTo>
                    <a:pt x="1169720" y="594487"/>
                  </a:moveTo>
                  <a:lnTo>
                    <a:pt x="1143177" y="594487"/>
                  </a:lnTo>
                  <a:lnTo>
                    <a:pt x="1143177" y="535813"/>
                  </a:lnTo>
                  <a:lnTo>
                    <a:pt x="1119682" y="535813"/>
                  </a:lnTo>
                  <a:lnTo>
                    <a:pt x="1119682" y="667385"/>
                  </a:lnTo>
                  <a:lnTo>
                    <a:pt x="1143177" y="667385"/>
                  </a:lnTo>
                  <a:lnTo>
                    <a:pt x="1143177" y="614299"/>
                  </a:lnTo>
                  <a:lnTo>
                    <a:pt x="1169720" y="614299"/>
                  </a:lnTo>
                  <a:lnTo>
                    <a:pt x="1169720" y="594487"/>
                  </a:lnTo>
                  <a:close/>
                </a:path>
                <a:path w="2260600" h="715644">
                  <a:moveTo>
                    <a:pt x="1254683" y="0"/>
                  </a:moveTo>
                  <a:lnTo>
                    <a:pt x="1216202" y="0"/>
                  </a:lnTo>
                  <a:lnTo>
                    <a:pt x="1216202" y="116713"/>
                  </a:lnTo>
                  <a:lnTo>
                    <a:pt x="1192072" y="116713"/>
                  </a:lnTo>
                  <a:lnTo>
                    <a:pt x="1192072" y="6096"/>
                  </a:lnTo>
                  <a:lnTo>
                    <a:pt x="1153591" y="6096"/>
                  </a:lnTo>
                  <a:lnTo>
                    <a:pt x="1153591" y="289814"/>
                  </a:lnTo>
                  <a:lnTo>
                    <a:pt x="1192072" y="289814"/>
                  </a:lnTo>
                  <a:lnTo>
                    <a:pt x="1192072" y="149352"/>
                  </a:lnTo>
                  <a:lnTo>
                    <a:pt x="1216202" y="149352"/>
                  </a:lnTo>
                  <a:lnTo>
                    <a:pt x="1216202" y="298577"/>
                  </a:lnTo>
                  <a:lnTo>
                    <a:pt x="1254683" y="298577"/>
                  </a:lnTo>
                  <a:lnTo>
                    <a:pt x="1254683" y="149352"/>
                  </a:lnTo>
                  <a:lnTo>
                    <a:pt x="1254683" y="116713"/>
                  </a:lnTo>
                  <a:lnTo>
                    <a:pt x="1254683" y="0"/>
                  </a:lnTo>
                  <a:close/>
                </a:path>
                <a:path w="2260600" h="715644">
                  <a:moveTo>
                    <a:pt x="1279956" y="671576"/>
                  </a:moveTo>
                  <a:lnTo>
                    <a:pt x="1277404" y="655853"/>
                  </a:lnTo>
                  <a:lnTo>
                    <a:pt x="1276908" y="652780"/>
                  </a:lnTo>
                  <a:lnTo>
                    <a:pt x="1266710" y="654329"/>
                  </a:lnTo>
                  <a:lnTo>
                    <a:pt x="1250632" y="655358"/>
                  </a:lnTo>
                  <a:lnTo>
                    <a:pt x="1228661" y="655853"/>
                  </a:lnTo>
                  <a:lnTo>
                    <a:pt x="1200835" y="655828"/>
                  </a:lnTo>
                  <a:lnTo>
                    <a:pt x="1200835" y="618871"/>
                  </a:lnTo>
                  <a:lnTo>
                    <a:pt x="1264716" y="618871"/>
                  </a:lnTo>
                  <a:lnTo>
                    <a:pt x="1264716" y="549656"/>
                  </a:lnTo>
                  <a:lnTo>
                    <a:pt x="1178229" y="549656"/>
                  </a:lnTo>
                  <a:lnTo>
                    <a:pt x="1178229" y="569341"/>
                  </a:lnTo>
                  <a:lnTo>
                    <a:pt x="1241729" y="569341"/>
                  </a:lnTo>
                  <a:lnTo>
                    <a:pt x="1241729" y="599440"/>
                  </a:lnTo>
                  <a:lnTo>
                    <a:pt x="1177848" y="599440"/>
                  </a:lnTo>
                  <a:lnTo>
                    <a:pt x="1177848" y="675259"/>
                  </a:lnTo>
                  <a:lnTo>
                    <a:pt x="1239405" y="674992"/>
                  </a:lnTo>
                  <a:lnTo>
                    <a:pt x="1271879" y="672795"/>
                  </a:lnTo>
                  <a:lnTo>
                    <a:pt x="1279956" y="671576"/>
                  </a:lnTo>
                  <a:close/>
                </a:path>
                <a:path w="2260600" h="715644">
                  <a:moveTo>
                    <a:pt x="1317548" y="535813"/>
                  </a:moveTo>
                  <a:lnTo>
                    <a:pt x="1294434" y="535813"/>
                  </a:lnTo>
                  <a:lnTo>
                    <a:pt x="1294434" y="715264"/>
                  </a:lnTo>
                  <a:lnTo>
                    <a:pt x="1317548" y="715264"/>
                  </a:lnTo>
                  <a:lnTo>
                    <a:pt x="1317548" y="535813"/>
                  </a:lnTo>
                  <a:close/>
                </a:path>
                <a:path w="2260600" h="715644">
                  <a:moveTo>
                    <a:pt x="1500936" y="652145"/>
                  </a:moveTo>
                  <a:lnTo>
                    <a:pt x="1470355" y="626364"/>
                  </a:lnTo>
                  <a:lnTo>
                    <a:pt x="1455254" y="582676"/>
                  </a:lnTo>
                  <a:lnTo>
                    <a:pt x="1455216" y="547751"/>
                  </a:lnTo>
                  <a:lnTo>
                    <a:pt x="1431721" y="547751"/>
                  </a:lnTo>
                  <a:lnTo>
                    <a:pt x="1431721" y="582676"/>
                  </a:lnTo>
                  <a:lnTo>
                    <a:pt x="1430883" y="593585"/>
                  </a:lnTo>
                  <a:lnTo>
                    <a:pt x="1411109" y="635457"/>
                  </a:lnTo>
                  <a:lnTo>
                    <a:pt x="1383969" y="657352"/>
                  </a:lnTo>
                  <a:lnTo>
                    <a:pt x="1402130" y="673735"/>
                  </a:lnTo>
                  <a:lnTo>
                    <a:pt x="1414703" y="663714"/>
                  </a:lnTo>
                  <a:lnTo>
                    <a:pt x="1425765" y="652487"/>
                  </a:lnTo>
                  <a:lnTo>
                    <a:pt x="1435328" y="640041"/>
                  </a:lnTo>
                  <a:lnTo>
                    <a:pt x="1443405" y="626364"/>
                  </a:lnTo>
                  <a:lnTo>
                    <a:pt x="1451686" y="639076"/>
                  </a:lnTo>
                  <a:lnTo>
                    <a:pt x="1461312" y="650722"/>
                  </a:lnTo>
                  <a:lnTo>
                    <a:pt x="1472260" y="661263"/>
                  </a:lnTo>
                  <a:lnTo>
                    <a:pt x="1484553" y="670687"/>
                  </a:lnTo>
                  <a:lnTo>
                    <a:pt x="1500936" y="652145"/>
                  </a:lnTo>
                  <a:close/>
                </a:path>
                <a:path w="2260600" h="715644">
                  <a:moveTo>
                    <a:pt x="1537131" y="535813"/>
                  </a:moveTo>
                  <a:lnTo>
                    <a:pt x="1513890" y="535813"/>
                  </a:lnTo>
                  <a:lnTo>
                    <a:pt x="1513890" y="715264"/>
                  </a:lnTo>
                  <a:lnTo>
                    <a:pt x="1537131" y="715264"/>
                  </a:lnTo>
                  <a:lnTo>
                    <a:pt x="1537131" y="535813"/>
                  </a:lnTo>
                  <a:close/>
                </a:path>
                <a:path w="2260600" h="715644">
                  <a:moveTo>
                    <a:pt x="1718487" y="615823"/>
                  </a:moveTo>
                  <a:lnTo>
                    <a:pt x="1679194" y="600024"/>
                  </a:lnTo>
                  <a:lnTo>
                    <a:pt x="1653641" y="568261"/>
                  </a:lnTo>
                  <a:lnTo>
                    <a:pt x="1652574" y="560705"/>
                  </a:lnTo>
                  <a:lnTo>
                    <a:pt x="1652574" y="547370"/>
                  </a:lnTo>
                  <a:lnTo>
                    <a:pt x="1628952" y="547370"/>
                  </a:lnTo>
                  <a:lnTo>
                    <a:pt x="1628952" y="560705"/>
                  </a:lnTo>
                  <a:lnTo>
                    <a:pt x="1627873" y="568401"/>
                  </a:lnTo>
                  <a:lnTo>
                    <a:pt x="1602295" y="600062"/>
                  </a:lnTo>
                  <a:lnTo>
                    <a:pt x="1562658" y="615823"/>
                  </a:lnTo>
                  <a:lnTo>
                    <a:pt x="1576247" y="633984"/>
                  </a:lnTo>
                  <a:lnTo>
                    <a:pt x="1613585" y="616712"/>
                  </a:lnTo>
                  <a:lnTo>
                    <a:pt x="1640509" y="591058"/>
                  </a:lnTo>
                  <a:lnTo>
                    <a:pt x="1645716" y="597560"/>
                  </a:lnTo>
                  <a:lnTo>
                    <a:pt x="1676857" y="621728"/>
                  </a:lnTo>
                  <a:lnTo>
                    <a:pt x="1704898" y="633730"/>
                  </a:lnTo>
                  <a:lnTo>
                    <a:pt x="1718487" y="615823"/>
                  </a:lnTo>
                  <a:close/>
                </a:path>
                <a:path w="2260600" h="715644">
                  <a:moveTo>
                    <a:pt x="1723948" y="669417"/>
                  </a:moveTo>
                  <a:lnTo>
                    <a:pt x="1557451" y="669417"/>
                  </a:lnTo>
                  <a:lnTo>
                    <a:pt x="1557451" y="688594"/>
                  </a:lnTo>
                  <a:lnTo>
                    <a:pt x="1723948" y="688594"/>
                  </a:lnTo>
                  <a:lnTo>
                    <a:pt x="1723948" y="669417"/>
                  </a:lnTo>
                  <a:close/>
                </a:path>
                <a:path w="2260600" h="715644">
                  <a:moveTo>
                    <a:pt x="1810562" y="630428"/>
                  </a:moveTo>
                  <a:lnTo>
                    <a:pt x="1808937" y="612902"/>
                  </a:lnTo>
                  <a:lnTo>
                    <a:pt x="1808784" y="611251"/>
                  </a:lnTo>
                  <a:lnTo>
                    <a:pt x="1798154" y="612000"/>
                  </a:lnTo>
                  <a:lnTo>
                    <a:pt x="1786115" y="612508"/>
                  </a:lnTo>
                  <a:lnTo>
                    <a:pt x="1772627" y="612813"/>
                  </a:lnTo>
                  <a:lnTo>
                    <a:pt x="1757730" y="612902"/>
                  </a:lnTo>
                  <a:lnTo>
                    <a:pt x="1757730" y="598170"/>
                  </a:lnTo>
                  <a:lnTo>
                    <a:pt x="1792020" y="598170"/>
                  </a:lnTo>
                  <a:lnTo>
                    <a:pt x="1792020" y="579628"/>
                  </a:lnTo>
                  <a:lnTo>
                    <a:pt x="1757730" y="579628"/>
                  </a:lnTo>
                  <a:lnTo>
                    <a:pt x="1757730" y="564007"/>
                  </a:lnTo>
                  <a:lnTo>
                    <a:pt x="1805101" y="564007"/>
                  </a:lnTo>
                  <a:lnTo>
                    <a:pt x="1805101" y="544322"/>
                  </a:lnTo>
                  <a:lnTo>
                    <a:pt x="1734870" y="544322"/>
                  </a:lnTo>
                  <a:lnTo>
                    <a:pt x="1734870" y="632587"/>
                  </a:lnTo>
                  <a:lnTo>
                    <a:pt x="1758518" y="632447"/>
                  </a:lnTo>
                  <a:lnTo>
                    <a:pt x="1779003" y="632040"/>
                  </a:lnTo>
                  <a:lnTo>
                    <a:pt x="1796338" y="631355"/>
                  </a:lnTo>
                  <a:lnTo>
                    <a:pt x="1810562" y="630428"/>
                  </a:lnTo>
                  <a:close/>
                </a:path>
                <a:path w="2260600" h="715644">
                  <a:moveTo>
                    <a:pt x="1848027" y="539369"/>
                  </a:moveTo>
                  <a:lnTo>
                    <a:pt x="1824913" y="539369"/>
                  </a:lnTo>
                  <a:lnTo>
                    <a:pt x="1824913" y="579755"/>
                  </a:lnTo>
                  <a:lnTo>
                    <a:pt x="1802307" y="579755"/>
                  </a:lnTo>
                  <a:lnTo>
                    <a:pt x="1802307" y="598551"/>
                  </a:lnTo>
                  <a:lnTo>
                    <a:pt x="1824913" y="598551"/>
                  </a:lnTo>
                  <a:lnTo>
                    <a:pt x="1824913" y="637413"/>
                  </a:lnTo>
                  <a:lnTo>
                    <a:pt x="1848027" y="637413"/>
                  </a:lnTo>
                  <a:lnTo>
                    <a:pt x="1848027" y="539369"/>
                  </a:lnTo>
                  <a:close/>
                </a:path>
                <a:path w="2260600" h="715644">
                  <a:moveTo>
                    <a:pt x="1883841" y="644906"/>
                  </a:moveTo>
                  <a:lnTo>
                    <a:pt x="1860727" y="644906"/>
                  </a:lnTo>
                  <a:lnTo>
                    <a:pt x="1860727" y="664591"/>
                  </a:lnTo>
                  <a:lnTo>
                    <a:pt x="1860727" y="692023"/>
                  </a:lnTo>
                  <a:lnTo>
                    <a:pt x="1792401" y="692023"/>
                  </a:lnTo>
                  <a:lnTo>
                    <a:pt x="1792401" y="664591"/>
                  </a:lnTo>
                  <a:lnTo>
                    <a:pt x="1860727" y="664591"/>
                  </a:lnTo>
                  <a:lnTo>
                    <a:pt x="1860727" y="644906"/>
                  </a:lnTo>
                  <a:lnTo>
                    <a:pt x="1769287" y="644906"/>
                  </a:lnTo>
                  <a:lnTo>
                    <a:pt x="1769287" y="711454"/>
                  </a:lnTo>
                  <a:lnTo>
                    <a:pt x="1883841" y="711454"/>
                  </a:lnTo>
                  <a:lnTo>
                    <a:pt x="1883841" y="692023"/>
                  </a:lnTo>
                  <a:lnTo>
                    <a:pt x="1883841" y="664591"/>
                  </a:lnTo>
                  <a:lnTo>
                    <a:pt x="1883841" y="644906"/>
                  </a:lnTo>
                  <a:close/>
                </a:path>
                <a:path w="2260600" h="715644">
                  <a:moveTo>
                    <a:pt x="1883841" y="535813"/>
                  </a:moveTo>
                  <a:lnTo>
                    <a:pt x="1860727" y="535813"/>
                  </a:lnTo>
                  <a:lnTo>
                    <a:pt x="1860727" y="637413"/>
                  </a:lnTo>
                  <a:lnTo>
                    <a:pt x="1883841" y="637413"/>
                  </a:lnTo>
                  <a:lnTo>
                    <a:pt x="1883841" y="535813"/>
                  </a:lnTo>
                  <a:close/>
                </a:path>
                <a:path w="2260600" h="715644">
                  <a:moveTo>
                    <a:pt x="2162987" y="604393"/>
                  </a:moveTo>
                  <a:lnTo>
                    <a:pt x="2159863" y="585660"/>
                  </a:lnTo>
                  <a:lnTo>
                    <a:pt x="2157780" y="582676"/>
                  </a:lnTo>
                  <a:lnTo>
                    <a:pt x="2150491" y="572287"/>
                  </a:lnTo>
                  <a:lnTo>
                    <a:pt x="2135174" y="564438"/>
                  </a:lnTo>
                  <a:lnTo>
                    <a:pt x="2135174" y="605409"/>
                  </a:lnTo>
                  <a:lnTo>
                    <a:pt x="2133460" y="615823"/>
                  </a:lnTo>
                  <a:lnTo>
                    <a:pt x="2128316" y="623239"/>
                  </a:lnTo>
                  <a:lnTo>
                    <a:pt x="2119744" y="627684"/>
                  </a:lnTo>
                  <a:lnTo>
                    <a:pt x="2107742" y="629158"/>
                  </a:lnTo>
                  <a:lnTo>
                    <a:pt x="2094280" y="629158"/>
                  </a:lnTo>
                  <a:lnTo>
                    <a:pt x="2094280" y="582676"/>
                  </a:lnTo>
                  <a:lnTo>
                    <a:pt x="2108250" y="582676"/>
                  </a:lnTo>
                  <a:lnTo>
                    <a:pt x="2120061" y="584111"/>
                  </a:lnTo>
                  <a:lnTo>
                    <a:pt x="2128469" y="588378"/>
                  </a:lnTo>
                  <a:lnTo>
                    <a:pt x="2133498" y="595490"/>
                  </a:lnTo>
                  <a:lnTo>
                    <a:pt x="2135174" y="605409"/>
                  </a:lnTo>
                  <a:lnTo>
                    <a:pt x="2135174" y="564438"/>
                  </a:lnTo>
                  <a:lnTo>
                    <a:pt x="2134857" y="564273"/>
                  </a:lnTo>
                  <a:lnTo>
                    <a:pt x="2112949" y="561594"/>
                  </a:lnTo>
                  <a:lnTo>
                    <a:pt x="2067737" y="561594"/>
                  </a:lnTo>
                  <a:lnTo>
                    <a:pt x="2067737" y="693547"/>
                  </a:lnTo>
                  <a:lnTo>
                    <a:pt x="2057615" y="665734"/>
                  </a:lnTo>
                  <a:lnTo>
                    <a:pt x="2049983" y="644779"/>
                  </a:lnTo>
                  <a:lnTo>
                    <a:pt x="2027809" y="583819"/>
                  </a:lnTo>
                  <a:lnTo>
                    <a:pt x="2022906" y="570331"/>
                  </a:lnTo>
                  <a:lnTo>
                    <a:pt x="2022906" y="644779"/>
                  </a:lnTo>
                  <a:lnTo>
                    <a:pt x="1984298" y="644779"/>
                  </a:lnTo>
                  <a:lnTo>
                    <a:pt x="2001062" y="594995"/>
                  </a:lnTo>
                  <a:lnTo>
                    <a:pt x="2002078" y="591693"/>
                  </a:lnTo>
                  <a:lnTo>
                    <a:pt x="2002840" y="588010"/>
                  </a:lnTo>
                  <a:lnTo>
                    <a:pt x="2003348" y="583819"/>
                  </a:lnTo>
                  <a:lnTo>
                    <a:pt x="2004110" y="583819"/>
                  </a:lnTo>
                  <a:lnTo>
                    <a:pt x="2004745" y="589407"/>
                  </a:lnTo>
                  <a:lnTo>
                    <a:pt x="2005507" y="593217"/>
                  </a:lnTo>
                  <a:lnTo>
                    <a:pt x="2022906" y="644779"/>
                  </a:lnTo>
                  <a:lnTo>
                    <a:pt x="2022906" y="570331"/>
                  </a:lnTo>
                  <a:lnTo>
                    <a:pt x="2019731" y="561594"/>
                  </a:lnTo>
                  <a:lnTo>
                    <a:pt x="1989124" y="561594"/>
                  </a:lnTo>
                  <a:lnTo>
                    <a:pt x="1938324" y="698500"/>
                  </a:lnTo>
                  <a:lnTo>
                    <a:pt x="1967280" y="698500"/>
                  </a:lnTo>
                  <a:lnTo>
                    <a:pt x="1978075" y="665734"/>
                  </a:lnTo>
                  <a:lnTo>
                    <a:pt x="2029510" y="665734"/>
                  </a:lnTo>
                  <a:lnTo>
                    <a:pt x="2040559" y="698500"/>
                  </a:lnTo>
                  <a:lnTo>
                    <a:pt x="2094280" y="698500"/>
                  </a:lnTo>
                  <a:lnTo>
                    <a:pt x="2094280" y="693547"/>
                  </a:lnTo>
                  <a:lnTo>
                    <a:pt x="2094280" y="649986"/>
                  </a:lnTo>
                  <a:lnTo>
                    <a:pt x="2109901" y="649986"/>
                  </a:lnTo>
                  <a:lnTo>
                    <a:pt x="2120849" y="649389"/>
                  </a:lnTo>
                  <a:lnTo>
                    <a:pt x="2154466" y="630986"/>
                  </a:lnTo>
                  <a:lnTo>
                    <a:pt x="2155558" y="629158"/>
                  </a:lnTo>
                  <a:lnTo>
                    <a:pt x="2159190" y="623150"/>
                  </a:lnTo>
                  <a:lnTo>
                    <a:pt x="2162035" y="614273"/>
                  </a:lnTo>
                  <a:lnTo>
                    <a:pt x="2162987" y="604393"/>
                  </a:lnTo>
                  <a:close/>
                </a:path>
                <a:path w="2260600" h="715644">
                  <a:moveTo>
                    <a:pt x="2260523" y="604393"/>
                  </a:moveTo>
                  <a:lnTo>
                    <a:pt x="2257399" y="585660"/>
                  </a:lnTo>
                  <a:lnTo>
                    <a:pt x="2255316" y="582676"/>
                  </a:lnTo>
                  <a:lnTo>
                    <a:pt x="2248027" y="572287"/>
                  </a:lnTo>
                  <a:lnTo>
                    <a:pt x="2232710" y="564438"/>
                  </a:lnTo>
                  <a:lnTo>
                    <a:pt x="2232710" y="605409"/>
                  </a:lnTo>
                  <a:lnTo>
                    <a:pt x="2230996" y="615823"/>
                  </a:lnTo>
                  <a:lnTo>
                    <a:pt x="2225852" y="623239"/>
                  </a:lnTo>
                  <a:lnTo>
                    <a:pt x="2217280" y="627684"/>
                  </a:lnTo>
                  <a:lnTo>
                    <a:pt x="2205278" y="629158"/>
                  </a:lnTo>
                  <a:lnTo>
                    <a:pt x="2191816" y="629158"/>
                  </a:lnTo>
                  <a:lnTo>
                    <a:pt x="2191816" y="582676"/>
                  </a:lnTo>
                  <a:lnTo>
                    <a:pt x="2205786" y="582676"/>
                  </a:lnTo>
                  <a:lnTo>
                    <a:pt x="2217597" y="584111"/>
                  </a:lnTo>
                  <a:lnTo>
                    <a:pt x="2226005" y="588378"/>
                  </a:lnTo>
                  <a:lnTo>
                    <a:pt x="2231034" y="595490"/>
                  </a:lnTo>
                  <a:lnTo>
                    <a:pt x="2232710" y="605409"/>
                  </a:lnTo>
                  <a:lnTo>
                    <a:pt x="2232710" y="564438"/>
                  </a:lnTo>
                  <a:lnTo>
                    <a:pt x="2232393" y="564273"/>
                  </a:lnTo>
                  <a:lnTo>
                    <a:pt x="2210485" y="561594"/>
                  </a:lnTo>
                  <a:lnTo>
                    <a:pt x="2165273" y="561594"/>
                  </a:lnTo>
                  <a:lnTo>
                    <a:pt x="2165273" y="698500"/>
                  </a:lnTo>
                  <a:lnTo>
                    <a:pt x="2191816" y="698500"/>
                  </a:lnTo>
                  <a:lnTo>
                    <a:pt x="2191816" y="649986"/>
                  </a:lnTo>
                  <a:lnTo>
                    <a:pt x="2207437" y="649986"/>
                  </a:lnTo>
                  <a:lnTo>
                    <a:pt x="2245410" y="637794"/>
                  </a:lnTo>
                  <a:lnTo>
                    <a:pt x="2253094" y="629158"/>
                  </a:lnTo>
                  <a:lnTo>
                    <a:pt x="2256726" y="623150"/>
                  </a:lnTo>
                  <a:lnTo>
                    <a:pt x="2259571" y="614273"/>
                  </a:lnTo>
                  <a:lnTo>
                    <a:pt x="2260523" y="604393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64172" y="356742"/>
              <a:ext cx="349250" cy="401955"/>
            </a:xfrm>
            <a:custGeom>
              <a:avLst/>
              <a:gdLst/>
              <a:ahLst/>
              <a:cxnLst/>
              <a:rect l="l" t="t" r="r" b="b"/>
              <a:pathLst>
                <a:path w="349250" h="401955">
                  <a:moveTo>
                    <a:pt x="77825" y="0"/>
                  </a:moveTo>
                  <a:lnTo>
                    <a:pt x="0" y="0"/>
                  </a:lnTo>
                  <a:lnTo>
                    <a:pt x="0" y="401955"/>
                  </a:lnTo>
                  <a:lnTo>
                    <a:pt x="77825" y="401955"/>
                  </a:lnTo>
                  <a:lnTo>
                    <a:pt x="77825" y="0"/>
                  </a:lnTo>
                  <a:close/>
                </a:path>
                <a:path w="349250" h="401955">
                  <a:moveTo>
                    <a:pt x="213461" y="0"/>
                  </a:moveTo>
                  <a:lnTo>
                    <a:pt x="135636" y="0"/>
                  </a:lnTo>
                  <a:lnTo>
                    <a:pt x="135636" y="401955"/>
                  </a:lnTo>
                  <a:lnTo>
                    <a:pt x="213461" y="401955"/>
                  </a:lnTo>
                  <a:lnTo>
                    <a:pt x="213461" y="0"/>
                  </a:lnTo>
                  <a:close/>
                </a:path>
                <a:path w="349250" h="401955">
                  <a:moveTo>
                    <a:pt x="349097" y="0"/>
                  </a:moveTo>
                  <a:lnTo>
                    <a:pt x="271272" y="0"/>
                  </a:lnTo>
                  <a:lnTo>
                    <a:pt x="271272" y="401955"/>
                  </a:lnTo>
                  <a:lnTo>
                    <a:pt x="349097" y="401955"/>
                  </a:lnTo>
                  <a:lnTo>
                    <a:pt x="34909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6507" y="1331975"/>
              <a:ext cx="3880104" cy="2057400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014920" y="1330325"/>
              <a:ext cx="3883660" cy="2060575"/>
            </a:xfrm>
            <a:custGeom>
              <a:avLst/>
              <a:gdLst/>
              <a:ahLst/>
              <a:cxnLst/>
              <a:rect l="l" t="t" r="r" b="b"/>
              <a:pathLst>
                <a:path w="3883660" h="2060575">
                  <a:moveTo>
                    <a:pt x="0" y="2060575"/>
                  </a:moveTo>
                  <a:lnTo>
                    <a:pt x="3883279" y="2060575"/>
                  </a:lnTo>
                  <a:lnTo>
                    <a:pt x="3883279" y="0"/>
                  </a:lnTo>
                  <a:lnTo>
                    <a:pt x="0" y="0"/>
                  </a:lnTo>
                  <a:lnTo>
                    <a:pt x="0" y="2060575"/>
                  </a:lnTo>
                  <a:close/>
                </a:path>
              </a:pathLst>
            </a:custGeom>
            <a:ln w="3175">
              <a:solidFill>
                <a:srgbClr val="F1F1F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009387" y="1331975"/>
              <a:ext cx="3880104" cy="2057400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5007736" y="1330325"/>
              <a:ext cx="3883660" cy="2060575"/>
            </a:xfrm>
            <a:custGeom>
              <a:avLst/>
              <a:gdLst/>
              <a:ahLst/>
              <a:cxnLst/>
              <a:rect l="l" t="t" r="r" b="b"/>
              <a:pathLst>
                <a:path w="3883659" h="2060575">
                  <a:moveTo>
                    <a:pt x="0" y="2060575"/>
                  </a:moveTo>
                  <a:lnTo>
                    <a:pt x="3883278" y="2060575"/>
                  </a:lnTo>
                  <a:lnTo>
                    <a:pt x="3883278" y="0"/>
                  </a:lnTo>
                  <a:lnTo>
                    <a:pt x="0" y="0"/>
                  </a:lnTo>
                  <a:lnTo>
                    <a:pt x="0" y="2060575"/>
                  </a:lnTo>
                  <a:close/>
                </a:path>
              </a:pathLst>
            </a:custGeom>
            <a:ln w="3175">
              <a:solidFill>
                <a:srgbClr val="F1F1F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53998" y="3572002"/>
              <a:ext cx="7398004" cy="2085086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562099" y="3840479"/>
              <a:ext cx="1010412" cy="1010412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825117" y="4387469"/>
              <a:ext cx="487552" cy="299719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3364991" y="3715511"/>
              <a:ext cx="1247140" cy="1247140"/>
            </a:xfrm>
            <a:custGeom>
              <a:avLst/>
              <a:gdLst/>
              <a:ahLst/>
              <a:cxnLst/>
              <a:rect l="l" t="t" r="r" b="b"/>
              <a:pathLst>
                <a:path w="1247139" h="1247139">
                  <a:moveTo>
                    <a:pt x="623316" y="0"/>
                  </a:moveTo>
                  <a:lnTo>
                    <a:pt x="574597" y="1875"/>
                  </a:lnTo>
                  <a:lnTo>
                    <a:pt x="526906" y="7407"/>
                  </a:lnTo>
                  <a:lnTo>
                    <a:pt x="480379" y="16459"/>
                  </a:lnTo>
                  <a:lnTo>
                    <a:pt x="435157" y="28892"/>
                  </a:lnTo>
                  <a:lnTo>
                    <a:pt x="391376" y="44567"/>
                  </a:lnTo>
                  <a:lnTo>
                    <a:pt x="349175" y="63345"/>
                  </a:lnTo>
                  <a:lnTo>
                    <a:pt x="308694" y="85089"/>
                  </a:lnTo>
                  <a:lnTo>
                    <a:pt x="270070" y="109660"/>
                  </a:lnTo>
                  <a:lnTo>
                    <a:pt x="233443" y="136920"/>
                  </a:lnTo>
                  <a:lnTo>
                    <a:pt x="198949" y="166729"/>
                  </a:lnTo>
                  <a:lnTo>
                    <a:pt x="166729" y="198949"/>
                  </a:lnTo>
                  <a:lnTo>
                    <a:pt x="136920" y="233443"/>
                  </a:lnTo>
                  <a:lnTo>
                    <a:pt x="109660" y="270070"/>
                  </a:lnTo>
                  <a:lnTo>
                    <a:pt x="85090" y="308694"/>
                  </a:lnTo>
                  <a:lnTo>
                    <a:pt x="63345" y="349175"/>
                  </a:lnTo>
                  <a:lnTo>
                    <a:pt x="44567" y="391376"/>
                  </a:lnTo>
                  <a:lnTo>
                    <a:pt x="28892" y="435157"/>
                  </a:lnTo>
                  <a:lnTo>
                    <a:pt x="16459" y="480379"/>
                  </a:lnTo>
                  <a:lnTo>
                    <a:pt x="7407" y="526906"/>
                  </a:lnTo>
                  <a:lnTo>
                    <a:pt x="1875" y="574597"/>
                  </a:lnTo>
                  <a:lnTo>
                    <a:pt x="0" y="623315"/>
                  </a:lnTo>
                  <a:lnTo>
                    <a:pt x="1875" y="672034"/>
                  </a:lnTo>
                  <a:lnTo>
                    <a:pt x="7407" y="719725"/>
                  </a:lnTo>
                  <a:lnTo>
                    <a:pt x="16459" y="766252"/>
                  </a:lnTo>
                  <a:lnTo>
                    <a:pt x="28892" y="811474"/>
                  </a:lnTo>
                  <a:lnTo>
                    <a:pt x="44567" y="855255"/>
                  </a:lnTo>
                  <a:lnTo>
                    <a:pt x="63345" y="897456"/>
                  </a:lnTo>
                  <a:lnTo>
                    <a:pt x="85090" y="937937"/>
                  </a:lnTo>
                  <a:lnTo>
                    <a:pt x="109660" y="976561"/>
                  </a:lnTo>
                  <a:lnTo>
                    <a:pt x="136920" y="1013188"/>
                  </a:lnTo>
                  <a:lnTo>
                    <a:pt x="166729" y="1047682"/>
                  </a:lnTo>
                  <a:lnTo>
                    <a:pt x="198949" y="1079902"/>
                  </a:lnTo>
                  <a:lnTo>
                    <a:pt x="233443" y="1109711"/>
                  </a:lnTo>
                  <a:lnTo>
                    <a:pt x="270070" y="1136971"/>
                  </a:lnTo>
                  <a:lnTo>
                    <a:pt x="308694" y="1161542"/>
                  </a:lnTo>
                  <a:lnTo>
                    <a:pt x="349175" y="1183286"/>
                  </a:lnTo>
                  <a:lnTo>
                    <a:pt x="391376" y="1202064"/>
                  </a:lnTo>
                  <a:lnTo>
                    <a:pt x="435157" y="1217739"/>
                  </a:lnTo>
                  <a:lnTo>
                    <a:pt x="480379" y="1230172"/>
                  </a:lnTo>
                  <a:lnTo>
                    <a:pt x="526906" y="1239224"/>
                  </a:lnTo>
                  <a:lnTo>
                    <a:pt x="574597" y="1244756"/>
                  </a:lnTo>
                  <a:lnTo>
                    <a:pt x="623316" y="1246632"/>
                  </a:lnTo>
                  <a:lnTo>
                    <a:pt x="672034" y="1244756"/>
                  </a:lnTo>
                  <a:lnTo>
                    <a:pt x="719725" y="1239224"/>
                  </a:lnTo>
                  <a:lnTo>
                    <a:pt x="766252" y="1230172"/>
                  </a:lnTo>
                  <a:lnTo>
                    <a:pt x="811474" y="1217739"/>
                  </a:lnTo>
                  <a:lnTo>
                    <a:pt x="855255" y="1202064"/>
                  </a:lnTo>
                  <a:lnTo>
                    <a:pt x="897456" y="1183286"/>
                  </a:lnTo>
                  <a:lnTo>
                    <a:pt x="937937" y="1161541"/>
                  </a:lnTo>
                  <a:lnTo>
                    <a:pt x="976561" y="1136971"/>
                  </a:lnTo>
                  <a:lnTo>
                    <a:pt x="1013188" y="1109711"/>
                  </a:lnTo>
                  <a:lnTo>
                    <a:pt x="1047682" y="1079902"/>
                  </a:lnTo>
                  <a:lnTo>
                    <a:pt x="1079902" y="1047682"/>
                  </a:lnTo>
                  <a:lnTo>
                    <a:pt x="1109711" y="1013188"/>
                  </a:lnTo>
                  <a:lnTo>
                    <a:pt x="1136971" y="976561"/>
                  </a:lnTo>
                  <a:lnTo>
                    <a:pt x="1161542" y="937937"/>
                  </a:lnTo>
                  <a:lnTo>
                    <a:pt x="1183286" y="897456"/>
                  </a:lnTo>
                  <a:lnTo>
                    <a:pt x="1202064" y="855255"/>
                  </a:lnTo>
                  <a:lnTo>
                    <a:pt x="1217739" y="811474"/>
                  </a:lnTo>
                  <a:lnTo>
                    <a:pt x="1230172" y="766252"/>
                  </a:lnTo>
                  <a:lnTo>
                    <a:pt x="1239224" y="719725"/>
                  </a:lnTo>
                  <a:lnTo>
                    <a:pt x="1244756" y="672034"/>
                  </a:lnTo>
                  <a:lnTo>
                    <a:pt x="1246632" y="623315"/>
                  </a:lnTo>
                  <a:lnTo>
                    <a:pt x="1244756" y="574597"/>
                  </a:lnTo>
                  <a:lnTo>
                    <a:pt x="1239224" y="526906"/>
                  </a:lnTo>
                  <a:lnTo>
                    <a:pt x="1230172" y="480379"/>
                  </a:lnTo>
                  <a:lnTo>
                    <a:pt x="1217739" y="435157"/>
                  </a:lnTo>
                  <a:lnTo>
                    <a:pt x="1202064" y="391376"/>
                  </a:lnTo>
                  <a:lnTo>
                    <a:pt x="1183286" y="349175"/>
                  </a:lnTo>
                  <a:lnTo>
                    <a:pt x="1161542" y="308694"/>
                  </a:lnTo>
                  <a:lnTo>
                    <a:pt x="1136971" y="270070"/>
                  </a:lnTo>
                  <a:lnTo>
                    <a:pt x="1109711" y="233443"/>
                  </a:lnTo>
                  <a:lnTo>
                    <a:pt x="1079902" y="198949"/>
                  </a:lnTo>
                  <a:lnTo>
                    <a:pt x="1047682" y="166729"/>
                  </a:lnTo>
                  <a:lnTo>
                    <a:pt x="1013188" y="136920"/>
                  </a:lnTo>
                  <a:lnTo>
                    <a:pt x="976561" y="109660"/>
                  </a:lnTo>
                  <a:lnTo>
                    <a:pt x="937937" y="85089"/>
                  </a:lnTo>
                  <a:lnTo>
                    <a:pt x="897456" y="63345"/>
                  </a:lnTo>
                  <a:lnTo>
                    <a:pt x="855255" y="44567"/>
                  </a:lnTo>
                  <a:lnTo>
                    <a:pt x="811474" y="28892"/>
                  </a:lnTo>
                  <a:lnTo>
                    <a:pt x="766252" y="16459"/>
                  </a:lnTo>
                  <a:lnTo>
                    <a:pt x="719725" y="7407"/>
                  </a:lnTo>
                  <a:lnTo>
                    <a:pt x="672034" y="1875"/>
                  </a:lnTo>
                  <a:lnTo>
                    <a:pt x="623316" y="0"/>
                  </a:lnTo>
                  <a:close/>
                </a:path>
              </a:pathLst>
            </a:custGeom>
            <a:solidFill>
              <a:srgbClr val="39A9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489959" y="3840479"/>
              <a:ext cx="1011936" cy="1010412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880866" y="4385564"/>
              <a:ext cx="236600" cy="133985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888740" y="4555109"/>
              <a:ext cx="228726" cy="132080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5294376" y="3715511"/>
              <a:ext cx="1247140" cy="1247140"/>
            </a:xfrm>
            <a:custGeom>
              <a:avLst/>
              <a:gdLst/>
              <a:ahLst/>
              <a:cxnLst/>
              <a:rect l="l" t="t" r="r" b="b"/>
              <a:pathLst>
                <a:path w="1247140" h="1247139">
                  <a:moveTo>
                    <a:pt x="623315" y="0"/>
                  </a:moveTo>
                  <a:lnTo>
                    <a:pt x="574597" y="1875"/>
                  </a:lnTo>
                  <a:lnTo>
                    <a:pt x="526906" y="7407"/>
                  </a:lnTo>
                  <a:lnTo>
                    <a:pt x="480379" y="16459"/>
                  </a:lnTo>
                  <a:lnTo>
                    <a:pt x="435157" y="28892"/>
                  </a:lnTo>
                  <a:lnTo>
                    <a:pt x="391376" y="44567"/>
                  </a:lnTo>
                  <a:lnTo>
                    <a:pt x="349175" y="63345"/>
                  </a:lnTo>
                  <a:lnTo>
                    <a:pt x="308694" y="85089"/>
                  </a:lnTo>
                  <a:lnTo>
                    <a:pt x="270070" y="109660"/>
                  </a:lnTo>
                  <a:lnTo>
                    <a:pt x="233443" y="136920"/>
                  </a:lnTo>
                  <a:lnTo>
                    <a:pt x="198949" y="166729"/>
                  </a:lnTo>
                  <a:lnTo>
                    <a:pt x="166729" y="198949"/>
                  </a:lnTo>
                  <a:lnTo>
                    <a:pt x="136920" y="233443"/>
                  </a:lnTo>
                  <a:lnTo>
                    <a:pt x="109660" y="270070"/>
                  </a:lnTo>
                  <a:lnTo>
                    <a:pt x="85089" y="308694"/>
                  </a:lnTo>
                  <a:lnTo>
                    <a:pt x="63345" y="349175"/>
                  </a:lnTo>
                  <a:lnTo>
                    <a:pt x="44567" y="391376"/>
                  </a:lnTo>
                  <a:lnTo>
                    <a:pt x="28892" y="435157"/>
                  </a:lnTo>
                  <a:lnTo>
                    <a:pt x="16459" y="480379"/>
                  </a:lnTo>
                  <a:lnTo>
                    <a:pt x="7407" y="526906"/>
                  </a:lnTo>
                  <a:lnTo>
                    <a:pt x="1875" y="574597"/>
                  </a:lnTo>
                  <a:lnTo>
                    <a:pt x="0" y="623315"/>
                  </a:lnTo>
                  <a:lnTo>
                    <a:pt x="1875" y="672034"/>
                  </a:lnTo>
                  <a:lnTo>
                    <a:pt x="7407" y="719725"/>
                  </a:lnTo>
                  <a:lnTo>
                    <a:pt x="16459" y="766252"/>
                  </a:lnTo>
                  <a:lnTo>
                    <a:pt x="28892" y="811474"/>
                  </a:lnTo>
                  <a:lnTo>
                    <a:pt x="44567" y="855255"/>
                  </a:lnTo>
                  <a:lnTo>
                    <a:pt x="63345" y="897456"/>
                  </a:lnTo>
                  <a:lnTo>
                    <a:pt x="85089" y="937937"/>
                  </a:lnTo>
                  <a:lnTo>
                    <a:pt x="109660" y="976561"/>
                  </a:lnTo>
                  <a:lnTo>
                    <a:pt x="136920" y="1013188"/>
                  </a:lnTo>
                  <a:lnTo>
                    <a:pt x="166729" y="1047682"/>
                  </a:lnTo>
                  <a:lnTo>
                    <a:pt x="198949" y="1079902"/>
                  </a:lnTo>
                  <a:lnTo>
                    <a:pt x="233443" y="1109711"/>
                  </a:lnTo>
                  <a:lnTo>
                    <a:pt x="270070" y="1136971"/>
                  </a:lnTo>
                  <a:lnTo>
                    <a:pt x="308694" y="1161542"/>
                  </a:lnTo>
                  <a:lnTo>
                    <a:pt x="349175" y="1183286"/>
                  </a:lnTo>
                  <a:lnTo>
                    <a:pt x="391376" y="1202064"/>
                  </a:lnTo>
                  <a:lnTo>
                    <a:pt x="435157" y="1217739"/>
                  </a:lnTo>
                  <a:lnTo>
                    <a:pt x="480379" y="1230172"/>
                  </a:lnTo>
                  <a:lnTo>
                    <a:pt x="526906" y="1239224"/>
                  </a:lnTo>
                  <a:lnTo>
                    <a:pt x="574597" y="1244756"/>
                  </a:lnTo>
                  <a:lnTo>
                    <a:pt x="623315" y="1246632"/>
                  </a:lnTo>
                  <a:lnTo>
                    <a:pt x="672034" y="1244756"/>
                  </a:lnTo>
                  <a:lnTo>
                    <a:pt x="719725" y="1239224"/>
                  </a:lnTo>
                  <a:lnTo>
                    <a:pt x="766252" y="1230172"/>
                  </a:lnTo>
                  <a:lnTo>
                    <a:pt x="811474" y="1217739"/>
                  </a:lnTo>
                  <a:lnTo>
                    <a:pt x="855255" y="1202064"/>
                  </a:lnTo>
                  <a:lnTo>
                    <a:pt x="897456" y="1183286"/>
                  </a:lnTo>
                  <a:lnTo>
                    <a:pt x="937937" y="1161541"/>
                  </a:lnTo>
                  <a:lnTo>
                    <a:pt x="976561" y="1136971"/>
                  </a:lnTo>
                  <a:lnTo>
                    <a:pt x="1013188" y="1109711"/>
                  </a:lnTo>
                  <a:lnTo>
                    <a:pt x="1047682" y="1079902"/>
                  </a:lnTo>
                  <a:lnTo>
                    <a:pt x="1079902" y="1047682"/>
                  </a:lnTo>
                  <a:lnTo>
                    <a:pt x="1109711" y="1013188"/>
                  </a:lnTo>
                  <a:lnTo>
                    <a:pt x="1136971" y="976561"/>
                  </a:lnTo>
                  <a:lnTo>
                    <a:pt x="1161541" y="937937"/>
                  </a:lnTo>
                  <a:lnTo>
                    <a:pt x="1183286" y="897456"/>
                  </a:lnTo>
                  <a:lnTo>
                    <a:pt x="1202064" y="855255"/>
                  </a:lnTo>
                  <a:lnTo>
                    <a:pt x="1217739" y="811474"/>
                  </a:lnTo>
                  <a:lnTo>
                    <a:pt x="1230172" y="766252"/>
                  </a:lnTo>
                  <a:lnTo>
                    <a:pt x="1239224" y="719725"/>
                  </a:lnTo>
                  <a:lnTo>
                    <a:pt x="1244756" y="672034"/>
                  </a:lnTo>
                  <a:lnTo>
                    <a:pt x="1246631" y="623315"/>
                  </a:lnTo>
                  <a:lnTo>
                    <a:pt x="1244756" y="574597"/>
                  </a:lnTo>
                  <a:lnTo>
                    <a:pt x="1239224" y="526906"/>
                  </a:lnTo>
                  <a:lnTo>
                    <a:pt x="1230172" y="480379"/>
                  </a:lnTo>
                  <a:lnTo>
                    <a:pt x="1217739" y="435157"/>
                  </a:lnTo>
                  <a:lnTo>
                    <a:pt x="1202064" y="391376"/>
                  </a:lnTo>
                  <a:lnTo>
                    <a:pt x="1183286" y="349175"/>
                  </a:lnTo>
                  <a:lnTo>
                    <a:pt x="1161541" y="308694"/>
                  </a:lnTo>
                  <a:lnTo>
                    <a:pt x="1136971" y="270070"/>
                  </a:lnTo>
                  <a:lnTo>
                    <a:pt x="1109711" y="233443"/>
                  </a:lnTo>
                  <a:lnTo>
                    <a:pt x="1079902" y="198949"/>
                  </a:lnTo>
                  <a:lnTo>
                    <a:pt x="1047682" y="166729"/>
                  </a:lnTo>
                  <a:lnTo>
                    <a:pt x="1013188" y="136920"/>
                  </a:lnTo>
                  <a:lnTo>
                    <a:pt x="976561" y="109660"/>
                  </a:lnTo>
                  <a:lnTo>
                    <a:pt x="937937" y="85089"/>
                  </a:lnTo>
                  <a:lnTo>
                    <a:pt x="897456" y="63345"/>
                  </a:lnTo>
                  <a:lnTo>
                    <a:pt x="855255" y="44567"/>
                  </a:lnTo>
                  <a:lnTo>
                    <a:pt x="811474" y="28892"/>
                  </a:lnTo>
                  <a:lnTo>
                    <a:pt x="766252" y="16459"/>
                  </a:lnTo>
                  <a:lnTo>
                    <a:pt x="719725" y="7407"/>
                  </a:lnTo>
                  <a:lnTo>
                    <a:pt x="672034" y="1875"/>
                  </a:lnTo>
                  <a:lnTo>
                    <a:pt x="623315" y="0"/>
                  </a:lnTo>
                  <a:close/>
                </a:path>
              </a:pathLst>
            </a:custGeom>
            <a:solidFill>
              <a:srgbClr val="2793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417820" y="3840479"/>
              <a:ext cx="1011936" cy="1010412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810122" y="4555109"/>
              <a:ext cx="242188" cy="132080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805804" y="4387469"/>
              <a:ext cx="246507" cy="132080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7222235" y="3715511"/>
              <a:ext cx="1247140" cy="1247140"/>
            </a:xfrm>
            <a:custGeom>
              <a:avLst/>
              <a:gdLst/>
              <a:ahLst/>
              <a:cxnLst/>
              <a:rect l="l" t="t" r="r" b="b"/>
              <a:pathLst>
                <a:path w="1247140" h="1247139">
                  <a:moveTo>
                    <a:pt x="623316" y="0"/>
                  </a:moveTo>
                  <a:lnTo>
                    <a:pt x="574597" y="1875"/>
                  </a:lnTo>
                  <a:lnTo>
                    <a:pt x="526906" y="7407"/>
                  </a:lnTo>
                  <a:lnTo>
                    <a:pt x="480379" y="16459"/>
                  </a:lnTo>
                  <a:lnTo>
                    <a:pt x="435157" y="28892"/>
                  </a:lnTo>
                  <a:lnTo>
                    <a:pt x="391376" y="44567"/>
                  </a:lnTo>
                  <a:lnTo>
                    <a:pt x="349175" y="63345"/>
                  </a:lnTo>
                  <a:lnTo>
                    <a:pt x="308694" y="85089"/>
                  </a:lnTo>
                  <a:lnTo>
                    <a:pt x="270070" y="109660"/>
                  </a:lnTo>
                  <a:lnTo>
                    <a:pt x="233443" y="136920"/>
                  </a:lnTo>
                  <a:lnTo>
                    <a:pt x="198949" y="166729"/>
                  </a:lnTo>
                  <a:lnTo>
                    <a:pt x="166729" y="198949"/>
                  </a:lnTo>
                  <a:lnTo>
                    <a:pt x="136920" y="233443"/>
                  </a:lnTo>
                  <a:lnTo>
                    <a:pt x="109660" y="270070"/>
                  </a:lnTo>
                  <a:lnTo>
                    <a:pt x="85089" y="308694"/>
                  </a:lnTo>
                  <a:lnTo>
                    <a:pt x="63345" y="349175"/>
                  </a:lnTo>
                  <a:lnTo>
                    <a:pt x="44567" y="391376"/>
                  </a:lnTo>
                  <a:lnTo>
                    <a:pt x="28892" y="435157"/>
                  </a:lnTo>
                  <a:lnTo>
                    <a:pt x="16459" y="480379"/>
                  </a:lnTo>
                  <a:lnTo>
                    <a:pt x="7407" y="526906"/>
                  </a:lnTo>
                  <a:lnTo>
                    <a:pt x="1875" y="574597"/>
                  </a:lnTo>
                  <a:lnTo>
                    <a:pt x="0" y="623315"/>
                  </a:lnTo>
                  <a:lnTo>
                    <a:pt x="1875" y="672034"/>
                  </a:lnTo>
                  <a:lnTo>
                    <a:pt x="7407" y="719725"/>
                  </a:lnTo>
                  <a:lnTo>
                    <a:pt x="16459" y="766252"/>
                  </a:lnTo>
                  <a:lnTo>
                    <a:pt x="28892" y="811474"/>
                  </a:lnTo>
                  <a:lnTo>
                    <a:pt x="44567" y="855255"/>
                  </a:lnTo>
                  <a:lnTo>
                    <a:pt x="63345" y="897456"/>
                  </a:lnTo>
                  <a:lnTo>
                    <a:pt x="85090" y="937937"/>
                  </a:lnTo>
                  <a:lnTo>
                    <a:pt x="109660" y="976561"/>
                  </a:lnTo>
                  <a:lnTo>
                    <a:pt x="136920" y="1013188"/>
                  </a:lnTo>
                  <a:lnTo>
                    <a:pt x="166729" y="1047682"/>
                  </a:lnTo>
                  <a:lnTo>
                    <a:pt x="198949" y="1079902"/>
                  </a:lnTo>
                  <a:lnTo>
                    <a:pt x="233443" y="1109711"/>
                  </a:lnTo>
                  <a:lnTo>
                    <a:pt x="270070" y="1136971"/>
                  </a:lnTo>
                  <a:lnTo>
                    <a:pt x="308694" y="1161542"/>
                  </a:lnTo>
                  <a:lnTo>
                    <a:pt x="349175" y="1183286"/>
                  </a:lnTo>
                  <a:lnTo>
                    <a:pt x="391376" y="1202064"/>
                  </a:lnTo>
                  <a:lnTo>
                    <a:pt x="435157" y="1217739"/>
                  </a:lnTo>
                  <a:lnTo>
                    <a:pt x="480379" y="1230172"/>
                  </a:lnTo>
                  <a:lnTo>
                    <a:pt x="526906" y="1239224"/>
                  </a:lnTo>
                  <a:lnTo>
                    <a:pt x="574597" y="1244756"/>
                  </a:lnTo>
                  <a:lnTo>
                    <a:pt x="623316" y="1246632"/>
                  </a:lnTo>
                  <a:lnTo>
                    <a:pt x="672034" y="1244756"/>
                  </a:lnTo>
                  <a:lnTo>
                    <a:pt x="719725" y="1239224"/>
                  </a:lnTo>
                  <a:lnTo>
                    <a:pt x="766252" y="1230172"/>
                  </a:lnTo>
                  <a:lnTo>
                    <a:pt x="811474" y="1217739"/>
                  </a:lnTo>
                  <a:lnTo>
                    <a:pt x="855255" y="1202064"/>
                  </a:lnTo>
                  <a:lnTo>
                    <a:pt x="897456" y="1183286"/>
                  </a:lnTo>
                  <a:lnTo>
                    <a:pt x="937937" y="1161541"/>
                  </a:lnTo>
                  <a:lnTo>
                    <a:pt x="976561" y="1136971"/>
                  </a:lnTo>
                  <a:lnTo>
                    <a:pt x="1013188" y="1109711"/>
                  </a:lnTo>
                  <a:lnTo>
                    <a:pt x="1047682" y="1079902"/>
                  </a:lnTo>
                  <a:lnTo>
                    <a:pt x="1079902" y="1047682"/>
                  </a:lnTo>
                  <a:lnTo>
                    <a:pt x="1109711" y="1013188"/>
                  </a:lnTo>
                  <a:lnTo>
                    <a:pt x="1136971" y="976561"/>
                  </a:lnTo>
                  <a:lnTo>
                    <a:pt x="1161542" y="937937"/>
                  </a:lnTo>
                  <a:lnTo>
                    <a:pt x="1183286" y="897456"/>
                  </a:lnTo>
                  <a:lnTo>
                    <a:pt x="1202064" y="855255"/>
                  </a:lnTo>
                  <a:lnTo>
                    <a:pt x="1217739" y="811474"/>
                  </a:lnTo>
                  <a:lnTo>
                    <a:pt x="1230172" y="766252"/>
                  </a:lnTo>
                  <a:lnTo>
                    <a:pt x="1239224" y="719725"/>
                  </a:lnTo>
                  <a:lnTo>
                    <a:pt x="1244756" y="672034"/>
                  </a:lnTo>
                  <a:lnTo>
                    <a:pt x="1246632" y="623315"/>
                  </a:lnTo>
                  <a:lnTo>
                    <a:pt x="1244756" y="574597"/>
                  </a:lnTo>
                  <a:lnTo>
                    <a:pt x="1239224" y="526906"/>
                  </a:lnTo>
                  <a:lnTo>
                    <a:pt x="1230172" y="480379"/>
                  </a:lnTo>
                  <a:lnTo>
                    <a:pt x="1217739" y="435157"/>
                  </a:lnTo>
                  <a:lnTo>
                    <a:pt x="1202064" y="391376"/>
                  </a:lnTo>
                  <a:lnTo>
                    <a:pt x="1183286" y="349175"/>
                  </a:lnTo>
                  <a:lnTo>
                    <a:pt x="1161541" y="308694"/>
                  </a:lnTo>
                  <a:lnTo>
                    <a:pt x="1136971" y="270070"/>
                  </a:lnTo>
                  <a:lnTo>
                    <a:pt x="1109711" y="233443"/>
                  </a:lnTo>
                  <a:lnTo>
                    <a:pt x="1079902" y="198949"/>
                  </a:lnTo>
                  <a:lnTo>
                    <a:pt x="1047682" y="166729"/>
                  </a:lnTo>
                  <a:lnTo>
                    <a:pt x="1013188" y="136920"/>
                  </a:lnTo>
                  <a:lnTo>
                    <a:pt x="976561" y="109660"/>
                  </a:lnTo>
                  <a:lnTo>
                    <a:pt x="937937" y="85089"/>
                  </a:lnTo>
                  <a:lnTo>
                    <a:pt x="897456" y="63345"/>
                  </a:lnTo>
                  <a:lnTo>
                    <a:pt x="855255" y="44567"/>
                  </a:lnTo>
                  <a:lnTo>
                    <a:pt x="811474" y="28892"/>
                  </a:lnTo>
                  <a:lnTo>
                    <a:pt x="766252" y="16459"/>
                  </a:lnTo>
                  <a:lnTo>
                    <a:pt x="719725" y="7407"/>
                  </a:lnTo>
                  <a:lnTo>
                    <a:pt x="672034" y="1875"/>
                  </a:lnTo>
                  <a:lnTo>
                    <a:pt x="623316" y="0"/>
                  </a:lnTo>
                  <a:close/>
                </a:path>
              </a:pathLst>
            </a:custGeom>
            <a:solidFill>
              <a:srgbClr val="2AB7B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347204" y="3840479"/>
              <a:ext cx="1010411" cy="1010412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621269" y="4385183"/>
              <a:ext cx="488060" cy="302006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1988820" y="5768340"/>
              <a:ext cx="6014085" cy="797560"/>
            </a:xfrm>
            <a:custGeom>
              <a:avLst/>
              <a:gdLst/>
              <a:ahLst/>
              <a:cxnLst/>
              <a:rect l="l" t="t" r="r" b="b"/>
              <a:pathLst>
                <a:path w="6014084" h="797559">
                  <a:moveTo>
                    <a:pt x="6013704" y="0"/>
                  </a:moveTo>
                  <a:lnTo>
                    <a:pt x="0" y="0"/>
                  </a:lnTo>
                  <a:lnTo>
                    <a:pt x="0" y="797052"/>
                  </a:lnTo>
                  <a:lnTo>
                    <a:pt x="6013704" y="797052"/>
                  </a:lnTo>
                  <a:lnTo>
                    <a:pt x="6013704" y="0"/>
                  </a:lnTo>
                  <a:close/>
                </a:path>
              </a:pathLst>
            </a:custGeom>
            <a:solidFill>
              <a:srgbClr val="29425F">
                <a:alpha val="1411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7872984" y="5708903"/>
              <a:ext cx="186055" cy="867410"/>
            </a:xfrm>
            <a:custGeom>
              <a:avLst/>
              <a:gdLst/>
              <a:ahLst/>
              <a:cxnLst/>
              <a:rect l="l" t="t" r="r" b="b"/>
              <a:pathLst>
                <a:path w="186054" h="867409">
                  <a:moveTo>
                    <a:pt x="185928" y="60960"/>
                  </a:moveTo>
                  <a:lnTo>
                    <a:pt x="125095" y="0"/>
                  </a:lnTo>
                  <a:lnTo>
                    <a:pt x="0" y="0"/>
                  </a:lnTo>
                  <a:lnTo>
                    <a:pt x="0" y="60960"/>
                  </a:lnTo>
                  <a:lnTo>
                    <a:pt x="123444" y="60960"/>
                  </a:lnTo>
                  <a:lnTo>
                    <a:pt x="123444" y="806196"/>
                  </a:lnTo>
                  <a:lnTo>
                    <a:pt x="0" y="806196"/>
                  </a:lnTo>
                  <a:lnTo>
                    <a:pt x="0" y="867156"/>
                  </a:lnTo>
                  <a:lnTo>
                    <a:pt x="125095" y="867156"/>
                  </a:lnTo>
                  <a:lnTo>
                    <a:pt x="185928" y="806196"/>
                  </a:lnTo>
                  <a:lnTo>
                    <a:pt x="172859" y="806196"/>
                  </a:lnTo>
                  <a:lnTo>
                    <a:pt x="185928" y="792911"/>
                  </a:lnTo>
                  <a:lnTo>
                    <a:pt x="185928" y="87960"/>
                  </a:lnTo>
                  <a:lnTo>
                    <a:pt x="159385" y="60960"/>
                  </a:lnTo>
                  <a:lnTo>
                    <a:pt x="185928" y="60960"/>
                  </a:lnTo>
                  <a:close/>
                </a:path>
              </a:pathLst>
            </a:custGeom>
            <a:solidFill>
              <a:srgbClr val="29425F">
                <a:alpha val="69802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2408301" y="5912624"/>
              <a:ext cx="4159885" cy="227965"/>
            </a:xfrm>
            <a:custGeom>
              <a:avLst/>
              <a:gdLst/>
              <a:ahLst/>
              <a:cxnLst/>
              <a:rect l="l" t="t" r="r" b="b"/>
              <a:pathLst>
                <a:path w="4159884" h="227964">
                  <a:moveTo>
                    <a:pt x="135382" y="97891"/>
                  </a:moveTo>
                  <a:lnTo>
                    <a:pt x="101269" y="78028"/>
                  </a:lnTo>
                  <a:lnTo>
                    <a:pt x="81737" y="36842"/>
                  </a:lnTo>
                  <a:lnTo>
                    <a:pt x="81661" y="10045"/>
                  </a:lnTo>
                  <a:lnTo>
                    <a:pt x="53848" y="10045"/>
                  </a:lnTo>
                  <a:lnTo>
                    <a:pt x="53848" y="36842"/>
                  </a:lnTo>
                  <a:lnTo>
                    <a:pt x="52895" y="47040"/>
                  </a:lnTo>
                  <a:lnTo>
                    <a:pt x="30670" y="85877"/>
                  </a:lnTo>
                  <a:lnTo>
                    <a:pt x="0" y="106603"/>
                  </a:lnTo>
                  <a:lnTo>
                    <a:pt x="20447" y="126022"/>
                  </a:lnTo>
                  <a:lnTo>
                    <a:pt x="54267" y="97675"/>
                  </a:lnTo>
                  <a:lnTo>
                    <a:pt x="68453" y="78028"/>
                  </a:lnTo>
                  <a:lnTo>
                    <a:pt x="77660" y="90335"/>
                  </a:lnTo>
                  <a:lnTo>
                    <a:pt x="88925" y="101358"/>
                  </a:lnTo>
                  <a:lnTo>
                    <a:pt x="102235" y="111099"/>
                  </a:lnTo>
                  <a:lnTo>
                    <a:pt x="117602" y="119557"/>
                  </a:lnTo>
                  <a:lnTo>
                    <a:pt x="135382" y="97891"/>
                  </a:lnTo>
                  <a:close/>
                </a:path>
                <a:path w="4159884" h="227964">
                  <a:moveTo>
                    <a:pt x="187833" y="3238"/>
                  </a:moveTo>
                  <a:lnTo>
                    <a:pt x="160274" y="3238"/>
                  </a:lnTo>
                  <a:lnTo>
                    <a:pt x="160274" y="41198"/>
                  </a:lnTo>
                  <a:lnTo>
                    <a:pt x="114173" y="41198"/>
                  </a:lnTo>
                  <a:lnTo>
                    <a:pt x="114173" y="64973"/>
                  </a:lnTo>
                  <a:lnTo>
                    <a:pt x="160274" y="64973"/>
                  </a:lnTo>
                  <a:lnTo>
                    <a:pt x="160274" y="126479"/>
                  </a:lnTo>
                  <a:lnTo>
                    <a:pt x="187833" y="126479"/>
                  </a:lnTo>
                  <a:lnTo>
                    <a:pt x="187833" y="3238"/>
                  </a:lnTo>
                  <a:close/>
                </a:path>
                <a:path w="4159884" h="227964">
                  <a:moveTo>
                    <a:pt x="191135" y="172910"/>
                  </a:moveTo>
                  <a:lnTo>
                    <a:pt x="162814" y="135610"/>
                  </a:lnTo>
                  <a:lnTo>
                    <a:pt x="162814" y="179451"/>
                  </a:lnTo>
                  <a:lnTo>
                    <a:pt x="159258" y="184696"/>
                  </a:lnTo>
                  <a:lnTo>
                    <a:pt x="120015" y="194564"/>
                  </a:lnTo>
                  <a:lnTo>
                    <a:pt x="110096" y="194195"/>
                  </a:lnTo>
                  <a:lnTo>
                    <a:pt x="77597" y="166433"/>
                  </a:lnTo>
                  <a:lnTo>
                    <a:pt x="81153" y="161188"/>
                  </a:lnTo>
                  <a:lnTo>
                    <a:pt x="120015" y="151142"/>
                  </a:lnTo>
                  <a:lnTo>
                    <a:pt x="130086" y="151523"/>
                  </a:lnTo>
                  <a:lnTo>
                    <a:pt x="162814" y="179451"/>
                  </a:lnTo>
                  <a:lnTo>
                    <a:pt x="162814" y="135610"/>
                  </a:lnTo>
                  <a:lnTo>
                    <a:pt x="161925" y="135128"/>
                  </a:lnTo>
                  <a:lnTo>
                    <a:pt x="149669" y="131178"/>
                  </a:lnTo>
                  <a:lnTo>
                    <a:pt x="135724" y="128816"/>
                  </a:lnTo>
                  <a:lnTo>
                    <a:pt x="120015" y="128028"/>
                  </a:lnTo>
                  <a:lnTo>
                    <a:pt x="104305" y="128828"/>
                  </a:lnTo>
                  <a:lnTo>
                    <a:pt x="59829" y="147320"/>
                  </a:lnTo>
                  <a:lnTo>
                    <a:pt x="49276" y="172910"/>
                  </a:lnTo>
                  <a:lnTo>
                    <a:pt x="50431" y="182384"/>
                  </a:lnTo>
                  <a:lnTo>
                    <a:pt x="78193" y="210667"/>
                  </a:lnTo>
                  <a:lnTo>
                    <a:pt x="120015" y="217665"/>
                  </a:lnTo>
                  <a:lnTo>
                    <a:pt x="135851" y="216890"/>
                  </a:lnTo>
                  <a:lnTo>
                    <a:pt x="172339" y="205219"/>
                  </a:lnTo>
                  <a:lnTo>
                    <a:pt x="189953" y="182384"/>
                  </a:lnTo>
                  <a:lnTo>
                    <a:pt x="191135" y="172910"/>
                  </a:lnTo>
                  <a:close/>
                </a:path>
                <a:path w="4159884" h="227964">
                  <a:moveTo>
                    <a:pt x="397002" y="3238"/>
                  </a:moveTo>
                  <a:lnTo>
                    <a:pt x="369062" y="3238"/>
                  </a:lnTo>
                  <a:lnTo>
                    <a:pt x="369062" y="33159"/>
                  </a:lnTo>
                  <a:lnTo>
                    <a:pt x="369062" y="55587"/>
                  </a:lnTo>
                  <a:lnTo>
                    <a:pt x="369062" y="76581"/>
                  </a:lnTo>
                  <a:lnTo>
                    <a:pt x="327914" y="76581"/>
                  </a:lnTo>
                  <a:lnTo>
                    <a:pt x="327914" y="55587"/>
                  </a:lnTo>
                  <a:lnTo>
                    <a:pt x="369062" y="55587"/>
                  </a:lnTo>
                  <a:lnTo>
                    <a:pt x="369062" y="33159"/>
                  </a:lnTo>
                  <a:lnTo>
                    <a:pt x="327914" y="33159"/>
                  </a:lnTo>
                  <a:lnTo>
                    <a:pt x="327914" y="15405"/>
                  </a:lnTo>
                  <a:lnTo>
                    <a:pt x="300609" y="15405"/>
                  </a:lnTo>
                  <a:lnTo>
                    <a:pt x="300609" y="38849"/>
                  </a:lnTo>
                  <a:lnTo>
                    <a:pt x="300609" y="91757"/>
                  </a:lnTo>
                  <a:lnTo>
                    <a:pt x="252222" y="91757"/>
                  </a:lnTo>
                  <a:lnTo>
                    <a:pt x="252222" y="38849"/>
                  </a:lnTo>
                  <a:lnTo>
                    <a:pt x="300609" y="38849"/>
                  </a:lnTo>
                  <a:lnTo>
                    <a:pt x="300609" y="15405"/>
                  </a:lnTo>
                  <a:lnTo>
                    <a:pt x="224917" y="15405"/>
                  </a:lnTo>
                  <a:lnTo>
                    <a:pt x="224917" y="115303"/>
                  </a:lnTo>
                  <a:lnTo>
                    <a:pt x="327914" y="115303"/>
                  </a:lnTo>
                  <a:lnTo>
                    <a:pt x="327914" y="99237"/>
                  </a:lnTo>
                  <a:lnTo>
                    <a:pt x="369062" y="99237"/>
                  </a:lnTo>
                  <a:lnTo>
                    <a:pt x="369062" y="127584"/>
                  </a:lnTo>
                  <a:lnTo>
                    <a:pt x="397002" y="127584"/>
                  </a:lnTo>
                  <a:lnTo>
                    <a:pt x="397002" y="99237"/>
                  </a:lnTo>
                  <a:lnTo>
                    <a:pt x="397002" y="91757"/>
                  </a:lnTo>
                  <a:lnTo>
                    <a:pt x="397002" y="76581"/>
                  </a:lnTo>
                  <a:lnTo>
                    <a:pt x="397002" y="55587"/>
                  </a:lnTo>
                  <a:lnTo>
                    <a:pt x="397002" y="38849"/>
                  </a:lnTo>
                  <a:lnTo>
                    <a:pt x="397002" y="33159"/>
                  </a:lnTo>
                  <a:lnTo>
                    <a:pt x="397002" y="3238"/>
                  </a:lnTo>
                  <a:close/>
                </a:path>
                <a:path w="4159884" h="227964">
                  <a:moveTo>
                    <a:pt x="399034" y="173570"/>
                  </a:moveTo>
                  <a:lnTo>
                    <a:pt x="370713" y="136283"/>
                  </a:lnTo>
                  <a:lnTo>
                    <a:pt x="370713" y="167170"/>
                  </a:lnTo>
                  <a:lnTo>
                    <a:pt x="370713" y="180124"/>
                  </a:lnTo>
                  <a:lnTo>
                    <a:pt x="327914" y="195224"/>
                  </a:lnTo>
                  <a:lnTo>
                    <a:pt x="317906" y="194856"/>
                  </a:lnTo>
                  <a:lnTo>
                    <a:pt x="285419" y="167170"/>
                  </a:lnTo>
                  <a:lnTo>
                    <a:pt x="288925" y="162039"/>
                  </a:lnTo>
                  <a:lnTo>
                    <a:pt x="327914" y="151803"/>
                  </a:lnTo>
                  <a:lnTo>
                    <a:pt x="338010" y="152196"/>
                  </a:lnTo>
                  <a:lnTo>
                    <a:pt x="370713" y="167170"/>
                  </a:lnTo>
                  <a:lnTo>
                    <a:pt x="370713" y="136283"/>
                  </a:lnTo>
                  <a:lnTo>
                    <a:pt x="369773" y="135775"/>
                  </a:lnTo>
                  <a:lnTo>
                    <a:pt x="357632" y="131851"/>
                  </a:lnTo>
                  <a:lnTo>
                    <a:pt x="343585" y="129489"/>
                  </a:lnTo>
                  <a:lnTo>
                    <a:pt x="327914" y="128701"/>
                  </a:lnTo>
                  <a:lnTo>
                    <a:pt x="312216" y="129489"/>
                  </a:lnTo>
                  <a:lnTo>
                    <a:pt x="267703" y="147929"/>
                  </a:lnTo>
                  <a:lnTo>
                    <a:pt x="257048" y="173570"/>
                  </a:lnTo>
                  <a:lnTo>
                    <a:pt x="258216" y="183095"/>
                  </a:lnTo>
                  <a:lnTo>
                    <a:pt x="286169" y="211378"/>
                  </a:lnTo>
                  <a:lnTo>
                    <a:pt x="327914" y="218338"/>
                  </a:lnTo>
                  <a:lnTo>
                    <a:pt x="343674" y="217563"/>
                  </a:lnTo>
                  <a:lnTo>
                    <a:pt x="380111" y="205892"/>
                  </a:lnTo>
                  <a:lnTo>
                    <a:pt x="391452" y="195224"/>
                  </a:lnTo>
                  <a:lnTo>
                    <a:pt x="394284" y="191592"/>
                  </a:lnTo>
                  <a:lnTo>
                    <a:pt x="397840" y="183045"/>
                  </a:lnTo>
                  <a:lnTo>
                    <a:pt x="399034" y="173570"/>
                  </a:lnTo>
                  <a:close/>
                </a:path>
                <a:path w="4159884" h="227964">
                  <a:moveTo>
                    <a:pt x="605917" y="91528"/>
                  </a:moveTo>
                  <a:lnTo>
                    <a:pt x="604964" y="75196"/>
                  </a:lnTo>
                  <a:lnTo>
                    <a:pt x="602107" y="60667"/>
                  </a:lnTo>
                  <a:lnTo>
                    <a:pt x="597344" y="47942"/>
                  </a:lnTo>
                  <a:lnTo>
                    <a:pt x="592950" y="40741"/>
                  </a:lnTo>
                  <a:lnTo>
                    <a:pt x="590677" y="37007"/>
                  </a:lnTo>
                  <a:lnTo>
                    <a:pt x="582320" y="28244"/>
                  </a:lnTo>
                  <a:lnTo>
                    <a:pt x="578866" y="26009"/>
                  </a:lnTo>
                  <a:lnTo>
                    <a:pt x="578866" y="91757"/>
                  </a:lnTo>
                  <a:lnTo>
                    <a:pt x="578332" y="102920"/>
                  </a:lnTo>
                  <a:lnTo>
                    <a:pt x="557784" y="142659"/>
                  </a:lnTo>
                  <a:lnTo>
                    <a:pt x="541401" y="142659"/>
                  </a:lnTo>
                  <a:lnTo>
                    <a:pt x="520725" y="102781"/>
                  </a:lnTo>
                  <a:lnTo>
                    <a:pt x="520192" y="91757"/>
                  </a:lnTo>
                  <a:lnTo>
                    <a:pt x="520712" y="80606"/>
                  </a:lnTo>
                  <a:lnTo>
                    <a:pt x="541020" y="40741"/>
                  </a:lnTo>
                  <a:lnTo>
                    <a:pt x="558165" y="40741"/>
                  </a:lnTo>
                  <a:lnTo>
                    <a:pt x="578332" y="80606"/>
                  </a:lnTo>
                  <a:lnTo>
                    <a:pt x="578866" y="91757"/>
                  </a:lnTo>
                  <a:lnTo>
                    <a:pt x="578866" y="26009"/>
                  </a:lnTo>
                  <a:lnTo>
                    <a:pt x="572681" y="21983"/>
                  </a:lnTo>
                  <a:lnTo>
                    <a:pt x="561797" y="18224"/>
                  </a:lnTo>
                  <a:lnTo>
                    <a:pt x="549656" y="16967"/>
                  </a:lnTo>
                  <a:lnTo>
                    <a:pt x="537337" y="18224"/>
                  </a:lnTo>
                  <a:lnTo>
                    <a:pt x="501611" y="47713"/>
                  </a:lnTo>
                  <a:lnTo>
                    <a:pt x="492887" y="91528"/>
                  </a:lnTo>
                  <a:lnTo>
                    <a:pt x="493852" y="107797"/>
                  </a:lnTo>
                  <a:lnTo>
                    <a:pt x="508381" y="145999"/>
                  </a:lnTo>
                  <a:lnTo>
                    <a:pt x="549656" y="166204"/>
                  </a:lnTo>
                  <a:lnTo>
                    <a:pt x="561886" y="164947"/>
                  </a:lnTo>
                  <a:lnTo>
                    <a:pt x="572782" y="161201"/>
                  </a:lnTo>
                  <a:lnTo>
                    <a:pt x="582383" y="154940"/>
                  </a:lnTo>
                  <a:lnTo>
                    <a:pt x="590677" y="146177"/>
                  </a:lnTo>
                  <a:lnTo>
                    <a:pt x="592810" y="142659"/>
                  </a:lnTo>
                  <a:lnTo>
                    <a:pt x="597344" y="135255"/>
                  </a:lnTo>
                  <a:lnTo>
                    <a:pt x="602107" y="122504"/>
                  </a:lnTo>
                  <a:lnTo>
                    <a:pt x="604964" y="107924"/>
                  </a:lnTo>
                  <a:lnTo>
                    <a:pt x="605917" y="91528"/>
                  </a:lnTo>
                  <a:close/>
                </a:path>
                <a:path w="4159884" h="227964">
                  <a:moveTo>
                    <a:pt x="666115" y="3238"/>
                  </a:moveTo>
                  <a:lnTo>
                    <a:pt x="638429" y="3238"/>
                  </a:lnTo>
                  <a:lnTo>
                    <a:pt x="638429" y="218554"/>
                  </a:lnTo>
                  <a:lnTo>
                    <a:pt x="666115" y="218554"/>
                  </a:lnTo>
                  <a:lnTo>
                    <a:pt x="666115" y="3238"/>
                  </a:lnTo>
                  <a:close/>
                </a:path>
                <a:path w="4159884" h="227964">
                  <a:moveTo>
                    <a:pt x="844791" y="181051"/>
                  </a:moveTo>
                  <a:lnTo>
                    <a:pt x="843292" y="160070"/>
                  </a:lnTo>
                  <a:lnTo>
                    <a:pt x="843140" y="157949"/>
                  </a:lnTo>
                  <a:lnTo>
                    <a:pt x="829183" y="158711"/>
                  </a:lnTo>
                  <a:lnTo>
                    <a:pt x="813777" y="159321"/>
                  </a:lnTo>
                  <a:lnTo>
                    <a:pt x="796886" y="159778"/>
                  </a:lnTo>
                  <a:lnTo>
                    <a:pt x="778510" y="160070"/>
                  </a:lnTo>
                  <a:lnTo>
                    <a:pt x="778510" y="124129"/>
                  </a:lnTo>
                  <a:lnTo>
                    <a:pt x="788530" y="121348"/>
                  </a:lnTo>
                  <a:lnTo>
                    <a:pt x="797445" y="117322"/>
                  </a:lnTo>
                  <a:lnTo>
                    <a:pt x="805243" y="112077"/>
                  </a:lnTo>
                  <a:lnTo>
                    <a:pt x="811911" y="105600"/>
                  </a:lnTo>
                  <a:lnTo>
                    <a:pt x="814463" y="102031"/>
                  </a:lnTo>
                  <a:lnTo>
                    <a:pt x="817245" y="98158"/>
                  </a:lnTo>
                  <a:lnTo>
                    <a:pt x="821055" y="90004"/>
                  </a:lnTo>
                  <a:lnTo>
                    <a:pt x="823290" y="81280"/>
                  </a:lnTo>
                  <a:lnTo>
                    <a:pt x="823391" y="80340"/>
                  </a:lnTo>
                  <a:lnTo>
                    <a:pt x="824103" y="71551"/>
                  </a:lnTo>
                  <a:lnTo>
                    <a:pt x="823048" y="60020"/>
                  </a:lnTo>
                  <a:lnTo>
                    <a:pt x="798525" y="25666"/>
                  </a:lnTo>
                  <a:lnTo>
                    <a:pt x="795528" y="24269"/>
                  </a:lnTo>
                  <a:lnTo>
                    <a:pt x="795528" y="80340"/>
                  </a:lnTo>
                  <a:lnTo>
                    <a:pt x="792607" y="87604"/>
                  </a:lnTo>
                  <a:lnTo>
                    <a:pt x="786892" y="93370"/>
                  </a:lnTo>
                  <a:lnTo>
                    <a:pt x="781050" y="99148"/>
                  </a:lnTo>
                  <a:lnTo>
                    <a:pt x="773557" y="102031"/>
                  </a:lnTo>
                  <a:lnTo>
                    <a:pt x="755142" y="102031"/>
                  </a:lnTo>
                  <a:lnTo>
                    <a:pt x="747649" y="99148"/>
                  </a:lnTo>
                  <a:lnTo>
                    <a:pt x="741807" y="93370"/>
                  </a:lnTo>
                  <a:lnTo>
                    <a:pt x="735838" y="87604"/>
                  </a:lnTo>
                  <a:lnTo>
                    <a:pt x="732917" y="80340"/>
                  </a:lnTo>
                  <a:lnTo>
                    <a:pt x="732917" y="62471"/>
                  </a:lnTo>
                  <a:lnTo>
                    <a:pt x="735838" y="55067"/>
                  </a:lnTo>
                  <a:lnTo>
                    <a:pt x="747522" y="43611"/>
                  </a:lnTo>
                  <a:lnTo>
                    <a:pt x="755142" y="40741"/>
                  </a:lnTo>
                  <a:lnTo>
                    <a:pt x="773303" y="40741"/>
                  </a:lnTo>
                  <a:lnTo>
                    <a:pt x="780796" y="43649"/>
                  </a:lnTo>
                  <a:lnTo>
                    <a:pt x="786638" y="49453"/>
                  </a:lnTo>
                  <a:lnTo>
                    <a:pt x="792607" y="55257"/>
                  </a:lnTo>
                  <a:lnTo>
                    <a:pt x="795464" y="62471"/>
                  </a:lnTo>
                  <a:lnTo>
                    <a:pt x="795528" y="80340"/>
                  </a:lnTo>
                  <a:lnTo>
                    <a:pt x="795528" y="24269"/>
                  </a:lnTo>
                  <a:lnTo>
                    <a:pt x="788504" y="20967"/>
                  </a:lnTo>
                  <a:lnTo>
                    <a:pt x="777379" y="18148"/>
                  </a:lnTo>
                  <a:lnTo>
                    <a:pt x="765175" y="17195"/>
                  </a:lnTo>
                  <a:lnTo>
                    <a:pt x="752817" y="18148"/>
                  </a:lnTo>
                  <a:lnTo>
                    <a:pt x="714197" y="40373"/>
                  </a:lnTo>
                  <a:lnTo>
                    <a:pt x="704342" y="71551"/>
                  </a:lnTo>
                  <a:lnTo>
                    <a:pt x="705116" y="81280"/>
                  </a:lnTo>
                  <a:lnTo>
                    <a:pt x="731469" y="117576"/>
                  </a:lnTo>
                  <a:lnTo>
                    <a:pt x="750316" y="124129"/>
                  </a:lnTo>
                  <a:lnTo>
                    <a:pt x="750316" y="160515"/>
                  </a:lnTo>
                  <a:lnTo>
                    <a:pt x="735926" y="160820"/>
                  </a:lnTo>
                  <a:lnTo>
                    <a:pt x="688213" y="161188"/>
                  </a:lnTo>
                  <a:lnTo>
                    <a:pt x="691134" y="184734"/>
                  </a:lnTo>
                  <a:lnTo>
                    <a:pt x="774192" y="183515"/>
                  </a:lnTo>
                  <a:lnTo>
                    <a:pt x="818591" y="182283"/>
                  </a:lnTo>
                  <a:lnTo>
                    <a:pt x="833958" y="181673"/>
                  </a:lnTo>
                  <a:lnTo>
                    <a:pt x="844791" y="181051"/>
                  </a:lnTo>
                  <a:close/>
                </a:path>
                <a:path w="4159884" h="227964">
                  <a:moveTo>
                    <a:pt x="878827" y="3238"/>
                  </a:moveTo>
                  <a:lnTo>
                    <a:pt x="851141" y="3238"/>
                  </a:lnTo>
                  <a:lnTo>
                    <a:pt x="851141" y="218554"/>
                  </a:lnTo>
                  <a:lnTo>
                    <a:pt x="878827" y="218554"/>
                  </a:lnTo>
                  <a:lnTo>
                    <a:pt x="878827" y="3238"/>
                  </a:lnTo>
                  <a:close/>
                </a:path>
                <a:path w="4159884" h="227964">
                  <a:moveTo>
                    <a:pt x="1031875" y="70878"/>
                  </a:moveTo>
                  <a:lnTo>
                    <a:pt x="1015111" y="31597"/>
                  </a:lnTo>
                  <a:lnTo>
                    <a:pt x="1003236" y="23596"/>
                  </a:lnTo>
                  <a:lnTo>
                    <a:pt x="1003236" y="79667"/>
                  </a:lnTo>
                  <a:lnTo>
                    <a:pt x="1000379" y="86753"/>
                  </a:lnTo>
                  <a:lnTo>
                    <a:pt x="994498" y="92633"/>
                  </a:lnTo>
                  <a:lnTo>
                    <a:pt x="988822" y="98437"/>
                  </a:lnTo>
                  <a:lnTo>
                    <a:pt x="981329" y="101358"/>
                  </a:lnTo>
                  <a:lnTo>
                    <a:pt x="962787" y="101358"/>
                  </a:lnTo>
                  <a:lnTo>
                    <a:pt x="955294" y="98475"/>
                  </a:lnTo>
                  <a:lnTo>
                    <a:pt x="943610" y="86944"/>
                  </a:lnTo>
                  <a:lnTo>
                    <a:pt x="940562" y="79667"/>
                  </a:lnTo>
                  <a:lnTo>
                    <a:pt x="940562" y="61950"/>
                  </a:lnTo>
                  <a:lnTo>
                    <a:pt x="943483" y="54584"/>
                  </a:lnTo>
                  <a:lnTo>
                    <a:pt x="954913" y="42976"/>
                  </a:lnTo>
                  <a:lnTo>
                    <a:pt x="962533" y="40081"/>
                  </a:lnTo>
                  <a:lnTo>
                    <a:pt x="981075" y="40081"/>
                  </a:lnTo>
                  <a:lnTo>
                    <a:pt x="988695" y="43040"/>
                  </a:lnTo>
                  <a:lnTo>
                    <a:pt x="1000379" y="54864"/>
                  </a:lnTo>
                  <a:lnTo>
                    <a:pt x="1003198" y="61950"/>
                  </a:lnTo>
                  <a:lnTo>
                    <a:pt x="1003236" y="79667"/>
                  </a:lnTo>
                  <a:lnTo>
                    <a:pt x="1003236" y="23596"/>
                  </a:lnTo>
                  <a:lnTo>
                    <a:pt x="996251" y="20294"/>
                  </a:lnTo>
                  <a:lnTo>
                    <a:pt x="985100" y="17475"/>
                  </a:lnTo>
                  <a:lnTo>
                    <a:pt x="972820" y="16522"/>
                  </a:lnTo>
                  <a:lnTo>
                    <a:pt x="960462" y="17475"/>
                  </a:lnTo>
                  <a:lnTo>
                    <a:pt x="921842" y="39712"/>
                  </a:lnTo>
                  <a:lnTo>
                    <a:pt x="911987" y="70878"/>
                  </a:lnTo>
                  <a:lnTo>
                    <a:pt x="913053" y="82321"/>
                  </a:lnTo>
                  <a:lnTo>
                    <a:pt x="938225" y="116471"/>
                  </a:lnTo>
                  <a:lnTo>
                    <a:pt x="971677" y="124904"/>
                  </a:lnTo>
                  <a:lnTo>
                    <a:pt x="983907" y="123964"/>
                  </a:lnTo>
                  <a:lnTo>
                    <a:pt x="1022057" y="101765"/>
                  </a:lnTo>
                  <a:lnTo>
                    <a:pt x="1030770" y="82283"/>
                  </a:lnTo>
                  <a:lnTo>
                    <a:pt x="1031875" y="70878"/>
                  </a:lnTo>
                  <a:close/>
                </a:path>
                <a:path w="4159884" h="227964">
                  <a:moveTo>
                    <a:pt x="1051687" y="179273"/>
                  </a:moveTo>
                  <a:lnTo>
                    <a:pt x="1050163" y="156159"/>
                  </a:lnTo>
                  <a:lnTo>
                    <a:pt x="1021461" y="157581"/>
                  </a:lnTo>
                  <a:lnTo>
                    <a:pt x="986383" y="158597"/>
                  </a:lnTo>
                  <a:lnTo>
                    <a:pt x="944905" y="159207"/>
                  </a:lnTo>
                  <a:lnTo>
                    <a:pt x="897001" y="159397"/>
                  </a:lnTo>
                  <a:lnTo>
                    <a:pt x="899922" y="182956"/>
                  </a:lnTo>
                  <a:lnTo>
                    <a:pt x="939698" y="182727"/>
                  </a:lnTo>
                  <a:lnTo>
                    <a:pt x="978281" y="182041"/>
                  </a:lnTo>
                  <a:lnTo>
                    <a:pt x="1015606" y="180886"/>
                  </a:lnTo>
                  <a:lnTo>
                    <a:pt x="1051687" y="179273"/>
                  </a:lnTo>
                  <a:close/>
                </a:path>
                <a:path w="4159884" h="227964">
                  <a:moveTo>
                    <a:pt x="1087628" y="3238"/>
                  </a:moveTo>
                  <a:lnTo>
                    <a:pt x="1059942" y="3238"/>
                  </a:lnTo>
                  <a:lnTo>
                    <a:pt x="1059942" y="218554"/>
                  </a:lnTo>
                  <a:lnTo>
                    <a:pt x="1087628" y="218554"/>
                  </a:lnTo>
                  <a:lnTo>
                    <a:pt x="1087628" y="3238"/>
                  </a:lnTo>
                  <a:close/>
                </a:path>
                <a:path w="4159884" h="227964">
                  <a:moveTo>
                    <a:pt x="1306449" y="101803"/>
                  </a:moveTo>
                  <a:lnTo>
                    <a:pt x="1268476" y="78701"/>
                  </a:lnTo>
                  <a:lnTo>
                    <a:pt x="1253871" y="36169"/>
                  </a:lnTo>
                  <a:lnTo>
                    <a:pt x="1297178" y="36169"/>
                  </a:lnTo>
                  <a:lnTo>
                    <a:pt x="1297178" y="12839"/>
                  </a:lnTo>
                  <a:lnTo>
                    <a:pt x="1181354" y="12839"/>
                  </a:lnTo>
                  <a:lnTo>
                    <a:pt x="1181354" y="36169"/>
                  </a:lnTo>
                  <a:lnTo>
                    <a:pt x="1225804" y="36169"/>
                  </a:lnTo>
                  <a:lnTo>
                    <a:pt x="1225804" y="44881"/>
                  </a:lnTo>
                  <a:lnTo>
                    <a:pt x="1210183" y="83553"/>
                  </a:lnTo>
                  <a:lnTo>
                    <a:pt x="1171956" y="110731"/>
                  </a:lnTo>
                  <a:lnTo>
                    <a:pt x="1191895" y="130378"/>
                  </a:lnTo>
                  <a:lnTo>
                    <a:pt x="1226705" y="103124"/>
                  </a:lnTo>
                  <a:lnTo>
                    <a:pt x="1240663" y="83718"/>
                  </a:lnTo>
                  <a:lnTo>
                    <a:pt x="1249654" y="94970"/>
                  </a:lnTo>
                  <a:lnTo>
                    <a:pt x="1260665" y="105270"/>
                  </a:lnTo>
                  <a:lnTo>
                    <a:pt x="1273657" y="114617"/>
                  </a:lnTo>
                  <a:lnTo>
                    <a:pt x="1288669" y="123012"/>
                  </a:lnTo>
                  <a:lnTo>
                    <a:pt x="1306449" y="101803"/>
                  </a:lnTo>
                  <a:close/>
                </a:path>
                <a:path w="4159884" h="227964">
                  <a:moveTo>
                    <a:pt x="1359789" y="3238"/>
                  </a:moveTo>
                  <a:lnTo>
                    <a:pt x="1332230" y="3238"/>
                  </a:lnTo>
                  <a:lnTo>
                    <a:pt x="1332230" y="51904"/>
                  </a:lnTo>
                  <a:lnTo>
                    <a:pt x="1291717" y="51904"/>
                  </a:lnTo>
                  <a:lnTo>
                    <a:pt x="1291717" y="74345"/>
                  </a:lnTo>
                  <a:lnTo>
                    <a:pt x="1332230" y="74345"/>
                  </a:lnTo>
                  <a:lnTo>
                    <a:pt x="1332230" y="126479"/>
                  </a:lnTo>
                  <a:lnTo>
                    <a:pt x="1359789" y="126479"/>
                  </a:lnTo>
                  <a:lnTo>
                    <a:pt x="1359789" y="3238"/>
                  </a:lnTo>
                  <a:close/>
                </a:path>
                <a:path w="4159884" h="227964">
                  <a:moveTo>
                    <a:pt x="1363091" y="172910"/>
                  </a:moveTo>
                  <a:lnTo>
                    <a:pt x="1334770" y="135610"/>
                  </a:lnTo>
                  <a:lnTo>
                    <a:pt x="1334770" y="179451"/>
                  </a:lnTo>
                  <a:lnTo>
                    <a:pt x="1331214" y="184696"/>
                  </a:lnTo>
                  <a:lnTo>
                    <a:pt x="1291971" y="194564"/>
                  </a:lnTo>
                  <a:lnTo>
                    <a:pt x="1282052" y="194195"/>
                  </a:lnTo>
                  <a:lnTo>
                    <a:pt x="1249553" y="166433"/>
                  </a:lnTo>
                  <a:lnTo>
                    <a:pt x="1253109" y="161188"/>
                  </a:lnTo>
                  <a:lnTo>
                    <a:pt x="1291971" y="151142"/>
                  </a:lnTo>
                  <a:lnTo>
                    <a:pt x="1302042" y="151523"/>
                  </a:lnTo>
                  <a:lnTo>
                    <a:pt x="1334770" y="179451"/>
                  </a:lnTo>
                  <a:lnTo>
                    <a:pt x="1334770" y="135610"/>
                  </a:lnTo>
                  <a:lnTo>
                    <a:pt x="1333881" y="135128"/>
                  </a:lnTo>
                  <a:lnTo>
                    <a:pt x="1321625" y="131178"/>
                  </a:lnTo>
                  <a:lnTo>
                    <a:pt x="1307680" y="128816"/>
                  </a:lnTo>
                  <a:lnTo>
                    <a:pt x="1291971" y="128028"/>
                  </a:lnTo>
                  <a:lnTo>
                    <a:pt x="1276261" y="128828"/>
                  </a:lnTo>
                  <a:lnTo>
                    <a:pt x="1231785" y="147320"/>
                  </a:lnTo>
                  <a:lnTo>
                    <a:pt x="1221232" y="172910"/>
                  </a:lnTo>
                  <a:lnTo>
                    <a:pt x="1222387" y="182384"/>
                  </a:lnTo>
                  <a:lnTo>
                    <a:pt x="1250149" y="210667"/>
                  </a:lnTo>
                  <a:lnTo>
                    <a:pt x="1291971" y="217665"/>
                  </a:lnTo>
                  <a:lnTo>
                    <a:pt x="1307807" y="216890"/>
                  </a:lnTo>
                  <a:lnTo>
                    <a:pt x="1344295" y="205219"/>
                  </a:lnTo>
                  <a:lnTo>
                    <a:pt x="1361909" y="182384"/>
                  </a:lnTo>
                  <a:lnTo>
                    <a:pt x="1363091" y="172910"/>
                  </a:lnTo>
                  <a:close/>
                </a:path>
                <a:path w="4159884" h="227964">
                  <a:moveTo>
                    <a:pt x="1584325" y="165544"/>
                  </a:moveTo>
                  <a:lnTo>
                    <a:pt x="1498346" y="165544"/>
                  </a:lnTo>
                  <a:lnTo>
                    <a:pt x="1498346" y="126479"/>
                  </a:lnTo>
                  <a:lnTo>
                    <a:pt x="1553972" y="126479"/>
                  </a:lnTo>
                  <a:lnTo>
                    <a:pt x="1553972" y="103136"/>
                  </a:lnTo>
                  <a:lnTo>
                    <a:pt x="1553972" y="75463"/>
                  </a:lnTo>
                  <a:lnTo>
                    <a:pt x="1553972" y="51904"/>
                  </a:lnTo>
                  <a:lnTo>
                    <a:pt x="1553972" y="19431"/>
                  </a:lnTo>
                  <a:lnTo>
                    <a:pt x="1526032" y="19431"/>
                  </a:lnTo>
                  <a:lnTo>
                    <a:pt x="1526032" y="51904"/>
                  </a:lnTo>
                  <a:lnTo>
                    <a:pt x="1526032" y="75463"/>
                  </a:lnTo>
                  <a:lnTo>
                    <a:pt x="1526032" y="103136"/>
                  </a:lnTo>
                  <a:lnTo>
                    <a:pt x="1442720" y="103136"/>
                  </a:lnTo>
                  <a:lnTo>
                    <a:pt x="1442720" y="75463"/>
                  </a:lnTo>
                  <a:lnTo>
                    <a:pt x="1526032" y="75463"/>
                  </a:lnTo>
                  <a:lnTo>
                    <a:pt x="1526032" y="51904"/>
                  </a:lnTo>
                  <a:lnTo>
                    <a:pt x="1442720" y="51904"/>
                  </a:lnTo>
                  <a:lnTo>
                    <a:pt x="1442720" y="19431"/>
                  </a:lnTo>
                  <a:lnTo>
                    <a:pt x="1414653" y="19431"/>
                  </a:lnTo>
                  <a:lnTo>
                    <a:pt x="1414653" y="126479"/>
                  </a:lnTo>
                  <a:lnTo>
                    <a:pt x="1470152" y="126479"/>
                  </a:lnTo>
                  <a:lnTo>
                    <a:pt x="1470152" y="165544"/>
                  </a:lnTo>
                  <a:lnTo>
                    <a:pt x="1384427" y="165544"/>
                  </a:lnTo>
                  <a:lnTo>
                    <a:pt x="1384427" y="188861"/>
                  </a:lnTo>
                  <a:lnTo>
                    <a:pt x="1584325" y="188861"/>
                  </a:lnTo>
                  <a:lnTo>
                    <a:pt x="1584325" y="165544"/>
                  </a:lnTo>
                  <a:close/>
                </a:path>
                <a:path w="4159884" h="227964">
                  <a:moveTo>
                    <a:pt x="1792986" y="19202"/>
                  </a:moveTo>
                  <a:lnTo>
                    <a:pt x="1741932" y="19202"/>
                  </a:lnTo>
                  <a:lnTo>
                    <a:pt x="1741932" y="0"/>
                  </a:lnTo>
                  <a:lnTo>
                    <a:pt x="1713738" y="0"/>
                  </a:lnTo>
                  <a:lnTo>
                    <a:pt x="1713738" y="19202"/>
                  </a:lnTo>
                  <a:lnTo>
                    <a:pt x="1661922" y="19202"/>
                  </a:lnTo>
                  <a:lnTo>
                    <a:pt x="1661922" y="40970"/>
                  </a:lnTo>
                  <a:lnTo>
                    <a:pt x="1792986" y="40970"/>
                  </a:lnTo>
                  <a:lnTo>
                    <a:pt x="1792986" y="19202"/>
                  </a:lnTo>
                  <a:close/>
                </a:path>
                <a:path w="4159884" h="227964">
                  <a:moveTo>
                    <a:pt x="1796669" y="142430"/>
                  </a:moveTo>
                  <a:lnTo>
                    <a:pt x="1795056" y="123228"/>
                  </a:lnTo>
                  <a:lnTo>
                    <a:pt x="1794891" y="121221"/>
                  </a:lnTo>
                  <a:lnTo>
                    <a:pt x="1784781" y="121818"/>
                  </a:lnTo>
                  <a:lnTo>
                    <a:pt x="1772564" y="122339"/>
                  </a:lnTo>
                  <a:lnTo>
                    <a:pt x="1741678" y="123228"/>
                  </a:lnTo>
                  <a:lnTo>
                    <a:pt x="1741678" y="110959"/>
                  </a:lnTo>
                  <a:lnTo>
                    <a:pt x="1760169" y="107137"/>
                  </a:lnTo>
                  <a:lnTo>
                    <a:pt x="1773389" y="100558"/>
                  </a:lnTo>
                  <a:lnTo>
                    <a:pt x="1781327" y="91198"/>
                  </a:lnTo>
                  <a:lnTo>
                    <a:pt x="1783969" y="79146"/>
                  </a:lnTo>
                  <a:lnTo>
                    <a:pt x="1783003" y="72097"/>
                  </a:lnTo>
                  <a:lnTo>
                    <a:pt x="1756156" y="50266"/>
                  </a:lnTo>
                  <a:lnTo>
                    <a:pt x="1756156" y="79146"/>
                  </a:lnTo>
                  <a:lnTo>
                    <a:pt x="1756156" y="82715"/>
                  </a:lnTo>
                  <a:lnTo>
                    <a:pt x="1753743" y="85623"/>
                  </a:lnTo>
                  <a:lnTo>
                    <a:pt x="1748917" y="87845"/>
                  </a:lnTo>
                  <a:lnTo>
                    <a:pt x="1744218" y="90081"/>
                  </a:lnTo>
                  <a:lnTo>
                    <a:pt x="1737106" y="91198"/>
                  </a:lnTo>
                  <a:lnTo>
                    <a:pt x="1727708" y="91198"/>
                  </a:lnTo>
                  <a:lnTo>
                    <a:pt x="1715198" y="90449"/>
                  </a:lnTo>
                  <a:lnTo>
                    <a:pt x="1706270" y="88188"/>
                  </a:lnTo>
                  <a:lnTo>
                    <a:pt x="1700911" y="84429"/>
                  </a:lnTo>
                  <a:lnTo>
                    <a:pt x="1699133" y="79146"/>
                  </a:lnTo>
                  <a:lnTo>
                    <a:pt x="1700911" y="73723"/>
                  </a:lnTo>
                  <a:lnTo>
                    <a:pt x="1706270" y="69850"/>
                  </a:lnTo>
                  <a:lnTo>
                    <a:pt x="1715198" y="67525"/>
                  </a:lnTo>
                  <a:lnTo>
                    <a:pt x="1727708" y="66751"/>
                  </a:lnTo>
                  <a:lnTo>
                    <a:pt x="1740128" y="67525"/>
                  </a:lnTo>
                  <a:lnTo>
                    <a:pt x="1749018" y="69850"/>
                  </a:lnTo>
                  <a:lnTo>
                    <a:pt x="1754365" y="73723"/>
                  </a:lnTo>
                  <a:lnTo>
                    <a:pt x="1756156" y="79146"/>
                  </a:lnTo>
                  <a:lnTo>
                    <a:pt x="1756156" y="50266"/>
                  </a:lnTo>
                  <a:lnTo>
                    <a:pt x="1750720" y="48679"/>
                  </a:lnTo>
                  <a:lnTo>
                    <a:pt x="1739836" y="47002"/>
                  </a:lnTo>
                  <a:lnTo>
                    <a:pt x="1727708" y="46443"/>
                  </a:lnTo>
                  <a:lnTo>
                    <a:pt x="1715401" y="46990"/>
                  </a:lnTo>
                  <a:lnTo>
                    <a:pt x="1675130" y="65290"/>
                  </a:lnTo>
                  <a:lnTo>
                    <a:pt x="1671320" y="79146"/>
                  </a:lnTo>
                  <a:lnTo>
                    <a:pt x="1671383" y="87845"/>
                  </a:lnTo>
                  <a:lnTo>
                    <a:pt x="1704086" y="109461"/>
                  </a:lnTo>
                  <a:lnTo>
                    <a:pt x="1713611" y="110959"/>
                  </a:lnTo>
                  <a:lnTo>
                    <a:pt x="1713611" y="123901"/>
                  </a:lnTo>
                  <a:lnTo>
                    <a:pt x="1654810" y="124358"/>
                  </a:lnTo>
                  <a:lnTo>
                    <a:pt x="1657477" y="146786"/>
                  </a:lnTo>
                  <a:lnTo>
                    <a:pt x="1691741" y="146519"/>
                  </a:lnTo>
                  <a:lnTo>
                    <a:pt x="1726349" y="145707"/>
                  </a:lnTo>
                  <a:lnTo>
                    <a:pt x="1761324" y="144348"/>
                  </a:lnTo>
                  <a:lnTo>
                    <a:pt x="1796669" y="142430"/>
                  </a:lnTo>
                  <a:close/>
                </a:path>
                <a:path w="4159884" h="227964">
                  <a:moveTo>
                    <a:pt x="1831594" y="156832"/>
                  </a:moveTo>
                  <a:lnTo>
                    <a:pt x="1688719" y="156832"/>
                  </a:lnTo>
                  <a:lnTo>
                    <a:pt x="1688719" y="179933"/>
                  </a:lnTo>
                  <a:lnTo>
                    <a:pt x="1803654" y="179933"/>
                  </a:lnTo>
                  <a:lnTo>
                    <a:pt x="1803654" y="218554"/>
                  </a:lnTo>
                  <a:lnTo>
                    <a:pt x="1831594" y="218554"/>
                  </a:lnTo>
                  <a:lnTo>
                    <a:pt x="1831594" y="156832"/>
                  </a:lnTo>
                  <a:close/>
                </a:path>
                <a:path w="4159884" h="227964">
                  <a:moveTo>
                    <a:pt x="1862582" y="77355"/>
                  </a:moveTo>
                  <a:lnTo>
                    <a:pt x="1831594" y="77355"/>
                  </a:lnTo>
                  <a:lnTo>
                    <a:pt x="1831594" y="3238"/>
                  </a:lnTo>
                  <a:lnTo>
                    <a:pt x="1803400" y="3238"/>
                  </a:lnTo>
                  <a:lnTo>
                    <a:pt x="1803400" y="148907"/>
                  </a:lnTo>
                  <a:lnTo>
                    <a:pt x="1831594" y="148907"/>
                  </a:lnTo>
                  <a:lnTo>
                    <a:pt x="1831594" y="100799"/>
                  </a:lnTo>
                  <a:lnTo>
                    <a:pt x="1862582" y="100799"/>
                  </a:lnTo>
                  <a:lnTo>
                    <a:pt x="1862582" y="77355"/>
                  </a:lnTo>
                  <a:close/>
                </a:path>
                <a:path w="4159884" h="227964">
                  <a:moveTo>
                    <a:pt x="1987296" y="68872"/>
                  </a:moveTo>
                  <a:lnTo>
                    <a:pt x="1970913" y="27686"/>
                  </a:lnTo>
                  <a:lnTo>
                    <a:pt x="1959864" y="19545"/>
                  </a:lnTo>
                  <a:lnTo>
                    <a:pt x="1959864" y="68872"/>
                  </a:lnTo>
                  <a:lnTo>
                    <a:pt x="1959330" y="75996"/>
                  </a:lnTo>
                  <a:lnTo>
                    <a:pt x="1938528" y="102247"/>
                  </a:lnTo>
                  <a:lnTo>
                    <a:pt x="1920621" y="102247"/>
                  </a:lnTo>
                  <a:lnTo>
                    <a:pt x="1899031" y="68872"/>
                  </a:lnTo>
                  <a:lnTo>
                    <a:pt x="1899551" y="61709"/>
                  </a:lnTo>
                  <a:lnTo>
                    <a:pt x="1920621" y="35280"/>
                  </a:lnTo>
                  <a:lnTo>
                    <a:pt x="1938401" y="35280"/>
                  </a:lnTo>
                  <a:lnTo>
                    <a:pt x="1959864" y="68872"/>
                  </a:lnTo>
                  <a:lnTo>
                    <a:pt x="1959864" y="19545"/>
                  </a:lnTo>
                  <a:lnTo>
                    <a:pt x="1952345" y="15722"/>
                  </a:lnTo>
                  <a:lnTo>
                    <a:pt x="1941461" y="12725"/>
                  </a:lnTo>
                  <a:lnTo>
                    <a:pt x="1929511" y="11722"/>
                  </a:lnTo>
                  <a:lnTo>
                    <a:pt x="1917547" y="12725"/>
                  </a:lnTo>
                  <a:lnTo>
                    <a:pt x="1880933" y="36322"/>
                  </a:lnTo>
                  <a:lnTo>
                    <a:pt x="1871726" y="68872"/>
                  </a:lnTo>
                  <a:lnTo>
                    <a:pt x="1872754" y="80822"/>
                  </a:lnTo>
                  <a:lnTo>
                    <a:pt x="1896833" y="116789"/>
                  </a:lnTo>
                  <a:lnTo>
                    <a:pt x="1929511" y="125806"/>
                  </a:lnTo>
                  <a:lnTo>
                    <a:pt x="1941474" y="124815"/>
                  </a:lnTo>
                  <a:lnTo>
                    <a:pt x="1952383" y="121805"/>
                  </a:lnTo>
                  <a:lnTo>
                    <a:pt x="1962213" y="116789"/>
                  </a:lnTo>
                  <a:lnTo>
                    <a:pt x="1970913" y="109842"/>
                  </a:lnTo>
                  <a:lnTo>
                    <a:pt x="1977275" y="102247"/>
                  </a:lnTo>
                  <a:lnTo>
                    <a:pt x="1978075" y="101307"/>
                  </a:lnTo>
                  <a:lnTo>
                    <a:pt x="1983193" y="91630"/>
                  </a:lnTo>
                  <a:lnTo>
                    <a:pt x="1986267" y="80772"/>
                  </a:lnTo>
                  <a:lnTo>
                    <a:pt x="1987296" y="68872"/>
                  </a:lnTo>
                  <a:close/>
                </a:path>
                <a:path w="4159884" h="227964">
                  <a:moveTo>
                    <a:pt x="2045335" y="3238"/>
                  </a:moveTo>
                  <a:lnTo>
                    <a:pt x="2017903" y="3238"/>
                  </a:lnTo>
                  <a:lnTo>
                    <a:pt x="2017903" y="156603"/>
                  </a:lnTo>
                  <a:lnTo>
                    <a:pt x="2045335" y="156603"/>
                  </a:lnTo>
                  <a:lnTo>
                    <a:pt x="2045335" y="3238"/>
                  </a:lnTo>
                  <a:close/>
                </a:path>
                <a:path w="4159884" h="227964">
                  <a:moveTo>
                    <a:pt x="2049526" y="187528"/>
                  </a:moveTo>
                  <a:lnTo>
                    <a:pt x="1934464" y="187528"/>
                  </a:lnTo>
                  <a:lnTo>
                    <a:pt x="1934464" y="139979"/>
                  </a:lnTo>
                  <a:lnTo>
                    <a:pt x="1906397" y="139979"/>
                  </a:lnTo>
                  <a:lnTo>
                    <a:pt x="1906397" y="211074"/>
                  </a:lnTo>
                  <a:lnTo>
                    <a:pt x="2049526" y="211074"/>
                  </a:lnTo>
                  <a:lnTo>
                    <a:pt x="2049526" y="187528"/>
                  </a:lnTo>
                  <a:close/>
                </a:path>
                <a:path w="4159884" h="227964">
                  <a:moveTo>
                    <a:pt x="2268855" y="10045"/>
                  </a:moveTo>
                  <a:lnTo>
                    <a:pt x="2147316" y="10045"/>
                  </a:lnTo>
                  <a:lnTo>
                    <a:pt x="2147316" y="32931"/>
                  </a:lnTo>
                  <a:lnTo>
                    <a:pt x="2268855" y="32931"/>
                  </a:lnTo>
                  <a:lnTo>
                    <a:pt x="2268855" y="10045"/>
                  </a:lnTo>
                  <a:close/>
                </a:path>
                <a:path w="4159884" h="227964">
                  <a:moveTo>
                    <a:pt x="2280031" y="104711"/>
                  </a:moveTo>
                  <a:lnTo>
                    <a:pt x="2278240" y="84836"/>
                  </a:lnTo>
                  <a:lnTo>
                    <a:pt x="2277999" y="82156"/>
                  </a:lnTo>
                  <a:lnTo>
                    <a:pt x="2270772" y="83337"/>
                  </a:lnTo>
                  <a:lnTo>
                    <a:pt x="2263406" y="84175"/>
                  </a:lnTo>
                  <a:lnTo>
                    <a:pt x="2255863" y="84670"/>
                  </a:lnTo>
                  <a:lnTo>
                    <a:pt x="2248154" y="84836"/>
                  </a:lnTo>
                  <a:lnTo>
                    <a:pt x="2250567" y="43649"/>
                  </a:lnTo>
                  <a:lnTo>
                    <a:pt x="2223262" y="43649"/>
                  </a:lnTo>
                  <a:lnTo>
                    <a:pt x="2221992" y="85064"/>
                  </a:lnTo>
                  <a:lnTo>
                    <a:pt x="2194687" y="85064"/>
                  </a:lnTo>
                  <a:lnTo>
                    <a:pt x="2193417" y="43649"/>
                  </a:lnTo>
                  <a:lnTo>
                    <a:pt x="2165731" y="43649"/>
                  </a:lnTo>
                  <a:lnTo>
                    <a:pt x="2168271" y="85064"/>
                  </a:lnTo>
                  <a:lnTo>
                    <a:pt x="2141855" y="85064"/>
                  </a:lnTo>
                  <a:lnTo>
                    <a:pt x="2141855" y="108165"/>
                  </a:lnTo>
                  <a:lnTo>
                    <a:pt x="2236597" y="108165"/>
                  </a:lnTo>
                  <a:lnTo>
                    <a:pt x="2250236" y="107950"/>
                  </a:lnTo>
                  <a:lnTo>
                    <a:pt x="2262022" y="107302"/>
                  </a:lnTo>
                  <a:lnTo>
                    <a:pt x="2271953" y="106222"/>
                  </a:lnTo>
                  <a:lnTo>
                    <a:pt x="2280031" y="104711"/>
                  </a:lnTo>
                  <a:close/>
                </a:path>
                <a:path w="4159884" h="227964">
                  <a:moveTo>
                    <a:pt x="2318385" y="3238"/>
                  </a:moveTo>
                  <a:lnTo>
                    <a:pt x="2290953" y="3238"/>
                  </a:lnTo>
                  <a:lnTo>
                    <a:pt x="2290953" y="113411"/>
                  </a:lnTo>
                  <a:lnTo>
                    <a:pt x="2318385" y="113411"/>
                  </a:lnTo>
                  <a:lnTo>
                    <a:pt x="2318385" y="3238"/>
                  </a:lnTo>
                  <a:close/>
                </a:path>
                <a:path w="4159884" h="227964">
                  <a:moveTo>
                    <a:pt x="2323846" y="192557"/>
                  </a:moveTo>
                  <a:lnTo>
                    <a:pt x="2206879" y="192557"/>
                  </a:lnTo>
                  <a:lnTo>
                    <a:pt x="2206879" y="179489"/>
                  </a:lnTo>
                  <a:lnTo>
                    <a:pt x="2318385" y="179489"/>
                  </a:lnTo>
                  <a:lnTo>
                    <a:pt x="2318385" y="122135"/>
                  </a:lnTo>
                  <a:lnTo>
                    <a:pt x="2179193" y="122135"/>
                  </a:lnTo>
                  <a:lnTo>
                    <a:pt x="2179193" y="145669"/>
                  </a:lnTo>
                  <a:lnTo>
                    <a:pt x="2290953" y="145669"/>
                  </a:lnTo>
                  <a:lnTo>
                    <a:pt x="2290953" y="157949"/>
                  </a:lnTo>
                  <a:lnTo>
                    <a:pt x="2179193" y="157949"/>
                  </a:lnTo>
                  <a:lnTo>
                    <a:pt x="2179193" y="216103"/>
                  </a:lnTo>
                  <a:lnTo>
                    <a:pt x="2323846" y="216103"/>
                  </a:lnTo>
                  <a:lnTo>
                    <a:pt x="2323846" y="192557"/>
                  </a:lnTo>
                  <a:close/>
                </a:path>
                <a:path w="4159884" h="227964">
                  <a:moveTo>
                    <a:pt x="2545969" y="165760"/>
                  </a:moveTo>
                  <a:lnTo>
                    <a:pt x="2495804" y="165760"/>
                  </a:lnTo>
                  <a:lnTo>
                    <a:pt x="2495804" y="126707"/>
                  </a:lnTo>
                  <a:lnTo>
                    <a:pt x="2495804" y="116205"/>
                  </a:lnTo>
                  <a:lnTo>
                    <a:pt x="2506459" y="107619"/>
                  </a:lnTo>
                  <a:lnTo>
                    <a:pt x="2507996" y="105600"/>
                  </a:lnTo>
                  <a:lnTo>
                    <a:pt x="2514092" y="97599"/>
                  </a:lnTo>
                  <a:lnTo>
                    <a:pt x="2518664" y="86131"/>
                  </a:lnTo>
                  <a:lnTo>
                    <a:pt x="2520188" y="73228"/>
                  </a:lnTo>
                  <a:lnTo>
                    <a:pt x="2518854" y="61074"/>
                  </a:lnTo>
                  <a:lnTo>
                    <a:pt x="2514866" y="50266"/>
                  </a:lnTo>
                  <a:lnTo>
                    <a:pt x="2508339" y="40970"/>
                  </a:lnTo>
                  <a:lnTo>
                    <a:pt x="2508237" y="40817"/>
                  </a:lnTo>
                  <a:lnTo>
                    <a:pt x="2498979" y="32715"/>
                  </a:lnTo>
                  <a:lnTo>
                    <a:pt x="2491613" y="28448"/>
                  </a:lnTo>
                  <a:lnTo>
                    <a:pt x="2491613" y="73228"/>
                  </a:lnTo>
                  <a:lnTo>
                    <a:pt x="2490813" y="80365"/>
                  </a:lnTo>
                  <a:lnTo>
                    <a:pt x="2468245" y="102222"/>
                  </a:lnTo>
                  <a:lnTo>
                    <a:pt x="2468245" y="126707"/>
                  </a:lnTo>
                  <a:lnTo>
                    <a:pt x="2468245" y="165760"/>
                  </a:lnTo>
                  <a:lnTo>
                    <a:pt x="2423795" y="165760"/>
                  </a:lnTo>
                  <a:lnTo>
                    <a:pt x="2423795" y="126707"/>
                  </a:lnTo>
                  <a:lnTo>
                    <a:pt x="2431161" y="128028"/>
                  </a:lnTo>
                  <a:lnTo>
                    <a:pt x="2438527" y="128701"/>
                  </a:lnTo>
                  <a:lnTo>
                    <a:pt x="2453513" y="128701"/>
                  </a:lnTo>
                  <a:lnTo>
                    <a:pt x="2460879" y="128028"/>
                  </a:lnTo>
                  <a:lnTo>
                    <a:pt x="2468245" y="126707"/>
                  </a:lnTo>
                  <a:lnTo>
                    <a:pt x="2468245" y="102222"/>
                  </a:lnTo>
                  <a:lnTo>
                    <a:pt x="2464790" y="103428"/>
                  </a:lnTo>
                  <a:lnTo>
                    <a:pt x="2455862" y="105067"/>
                  </a:lnTo>
                  <a:lnTo>
                    <a:pt x="2446020" y="105600"/>
                  </a:lnTo>
                  <a:lnTo>
                    <a:pt x="2435987" y="105067"/>
                  </a:lnTo>
                  <a:lnTo>
                    <a:pt x="2427071" y="103428"/>
                  </a:lnTo>
                  <a:lnTo>
                    <a:pt x="2400300" y="73228"/>
                  </a:lnTo>
                  <a:lnTo>
                    <a:pt x="2401062" y="66192"/>
                  </a:lnTo>
                  <a:lnTo>
                    <a:pt x="2436012" y="41516"/>
                  </a:lnTo>
                  <a:lnTo>
                    <a:pt x="2446020" y="40970"/>
                  </a:lnTo>
                  <a:lnTo>
                    <a:pt x="2456015" y="41516"/>
                  </a:lnTo>
                  <a:lnTo>
                    <a:pt x="2490838" y="66192"/>
                  </a:lnTo>
                  <a:lnTo>
                    <a:pt x="2491613" y="73228"/>
                  </a:lnTo>
                  <a:lnTo>
                    <a:pt x="2491613" y="28448"/>
                  </a:lnTo>
                  <a:lnTo>
                    <a:pt x="2487803" y="26225"/>
                  </a:lnTo>
                  <a:lnTo>
                    <a:pt x="2475255" y="21577"/>
                  </a:lnTo>
                  <a:lnTo>
                    <a:pt x="2461323" y="18796"/>
                  </a:lnTo>
                  <a:lnTo>
                    <a:pt x="2446020" y="17868"/>
                  </a:lnTo>
                  <a:lnTo>
                    <a:pt x="2430602" y="18796"/>
                  </a:lnTo>
                  <a:lnTo>
                    <a:pt x="2392680" y="32715"/>
                  </a:lnTo>
                  <a:lnTo>
                    <a:pt x="2371725" y="73228"/>
                  </a:lnTo>
                  <a:lnTo>
                    <a:pt x="2373249" y="86296"/>
                  </a:lnTo>
                  <a:lnTo>
                    <a:pt x="2377833" y="97815"/>
                  </a:lnTo>
                  <a:lnTo>
                    <a:pt x="2385491" y="107784"/>
                  </a:lnTo>
                  <a:lnTo>
                    <a:pt x="2396236" y="116205"/>
                  </a:lnTo>
                  <a:lnTo>
                    <a:pt x="2396236" y="165760"/>
                  </a:lnTo>
                  <a:lnTo>
                    <a:pt x="2346071" y="165760"/>
                  </a:lnTo>
                  <a:lnTo>
                    <a:pt x="2346071" y="188861"/>
                  </a:lnTo>
                  <a:lnTo>
                    <a:pt x="2545969" y="188861"/>
                  </a:lnTo>
                  <a:lnTo>
                    <a:pt x="2545969" y="165760"/>
                  </a:lnTo>
                  <a:close/>
                </a:path>
                <a:path w="4159884" h="227964">
                  <a:moveTo>
                    <a:pt x="2691892" y="142875"/>
                  </a:moveTo>
                  <a:lnTo>
                    <a:pt x="2660954" y="119799"/>
                  </a:lnTo>
                  <a:lnTo>
                    <a:pt x="2640863" y="84124"/>
                  </a:lnTo>
                  <a:lnTo>
                    <a:pt x="2636901" y="17640"/>
                  </a:lnTo>
                  <a:lnTo>
                    <a:pt x="2608834" y="17640"/>
                  </a:lnTo>
                  <a:lnTo>
                    <a:pt x="2608834" y="59499"/>
                  </a:lnTo>
                  <a:lnTo>
                    <a:pt x="2607830" y="72605"/>
                  </a:lnTo>
                  <a:lnTo>
                    <a:pt x="2592705" y="111010"/>
                  </a:lnTo>
                  <a:lnTo>
                    <a:pt x="2563431" y="141897"/>
                  </a:lnTo>
                  <a:lnTo>
                    <a:pt x="2551430" y="149136"/>
                  </a:lnTo>
                  <a:lnTo>
                    <a:pt x="2573274" y="168770"/>
                  </a:lnTo>
                  <a:lnTo>
                    <a:pt x="2588361" y="156768"/>
                  </a:lnTo>
                  <a:lnTo>
                    <a:pt x="2601658" y="143281"/>
                  </a:lnTo>
                  <a:lnTo>
                    <a:pt x="2613126" y="128308"/>
                  </a:lnTo>
                  <a:lnTo>
                    <a:pt x="2622804" y="111848"/>
                  </a:lnTo>
                  <a:lnTo>
                    <a:pt x="2632748" y="127152"/>
                  </a:lnTo>
                  <a:lnTo>
                    <a:pt x="2644305" y="141122"/>
                  </a:lnTo>
                  <a:lnTo>
                    <a:pt x="2657462" y="153771"/>
                  </a:lnTo>
                  <a:lnTo>
                    <a:pt x="2672207" y="165087"/>
                  </a:lnTo>
                  <a:lnTo>
                    <a:pt x="2691892" y="142875"/>
                  </a:lnTo>
                  <a:close/>
                </a:path>
                <a:path w="4159884" h="227964">
                  <a:moveTo>
                    <a:pt x="2735326" y="3238"/>
                  </a:moveTo>
                  <a:lnTo>
                    <a:pt x="2707386" y="3238"/>
                  </a:lnTo>
                  <a:lnTo>
                    <a:pt x="2707386" y="218554"/>
                  </a:lnTo>
                  <a:lnTo>
                    <a:pt x="2735326" y="218554"/>
                  </a:lnTo>
                  <a:lnTo>
                    <a:pt x="2735326" y="3238"/>
                  </a:lnTo>
                  <a:close/>
                </a:path>
                <a:path w="4159884" h="227964">
                  <a:moveTo>
                    <a:pt x="2947073" y="85102"/>
                  </a:moveTo>
                  <a:lnTo>
                    <a:pt x="2943390" y="63106"/>
                  </a:lnTo>
                  <a:lnTo>
                    <a:pt x="2940862" y="59499"/>
                  </a:lnTo>
                  <a:lnTo>
                    <a:pt x="2932125" y="47028"/>
                  </a:lnTo>
                  <a:lnTo>
                    <a:pt x="2913761" y="37604"/>
                  </a:lnTo>
                  <a:lnTo>
                    <a:pt x="2913761" y="86842"/>
                  </a:lnTo>
                  <a:lnTo>
                    <a:pt x="2911703" y="99301"/>
                  </a:lnTo>
                  <a:lnTo>
                    <a:pt x="2905544" y="108191"/>
                  </a:lnTo>
                  <a:lnTo>
                    <a:pt x="2895269" y="113525"/>
                  </a:lnTo>
                  <a:lnTo>
                    <a:pt x="2880868" y="115303"/>
                  </a:lnTo>
                  <a:lnTo>
                    <a:pt x="2864612" y="115303"/>
                  </a:lnTo>
                  <a:lnTo>
                    <a:pt x="2864612" y="59499"/>
                  </a:lnTo>
                  <a:lnTo>
                    <a:pt x="2881503" y="59499"/>
                  </a:lnTo>
                  <a:lnTo>
                    <a:pt x="2895587" y="61214"/>
                  </a:lnTo>
                  <a:lnTo>
                    <a:pt x="2905671" y="66344"/>
                  </a:lnTo>
                  <a:lnTo>
                    <a:pt x="2911729" y="74891"/>
                  </a:lnTo>
                  <a:lnTo>
                    <a:pt x="2913761" y="86842"/>
                  </a:lnTo>
                  <a:lnTo>
                    <a:pt x="2913761" y="37604"/>
                  </a:lnTo>
                  <a:lnTo>
                    <a:pt x="2913342" y="37388"/>
                  </a:lnTo>
                  <a:lnTo>
                    <a:pt x="2887091" y="34163"/>
                  </a:lnTo>
                  <a:lnTo>
                    <a:pt x="2832862" y="34163"/>
                  </a:lnTo>
                  <a:lnTo>
                    <a:pt x="2832862" y="198462"/>
                  </a:lnTo>
                  <a:lnTo>
                    <a:pt x="2864612" y="198462"/>
                  </a:lnTo>
                  <a:lnTo>
                    <a:pt x="2864612" y="140195"/>
                  </a:lnTo>
                  <a:lnTo>
                    <a:pt x="2883408" y="140195"/>
                  </a:lnTo>
                  <a:lnTo>
                    <a:pt x="2929001" y="125691"/>
                  </a:lnTo>
                  <a:lnTo>
                    <a:pt x="2938246" y="115303"/>
                  </a:lnTo>
                  <a:lnTo>
                    <a:pt x="2942602" y="108089"/>
                  </a:lnTo>
                  <a:lnTo>
                    <a:pt x="2946019" y="97459"/>
                  </a:lnTo>
                  <a:lnTo>
                    <a:pt x="2947035" y="86842"/>
                  </a:lnTo>
                  <a:lnTo>
                    <a:pt x="2947073" y="85102"/>
                  </a:lnTo>
                  <a:close/>
                </a:path>
                <a:path w="4159884" h="227964">
                  <a:moveTo>
                    <a:pt x="3180461" y="153708"/>
                  </a:moveTo>
                  <a:lnTo>
                    <a:pt x="3158007" y="114808"/>
                  </a:lnTo>
                  <a:lnTo>
                    <a:pt x="3128010" y="99618"/>
                  </a:lnTo>
                  <a:lnTo>
                    <a:pt x="3120390" y="95643"/>
                  </a:lnTo>
                  <a:lnTo>
                    <a:pt x="3114675" y="92087"/>
                  </a:lnTo>
                  <a:lnTo>
                    <a:pt x="3110865" y="88963"/>
                  </a:lnTo>
                  <a:lnTo>
                    <a:pt x="3107055" y="85102"/>
                  </a:lnTo>
                  <a:lnTo>
                    <a:pt x="3105150" y="80822"/>
                  </a:lnTo>
                  <a:lnTo>
                    <a:pt x="3105150" y="70256"/>
                  </a:lnTo>
                  <a:lnTo>
                    <a:pt x="3107944" y="65633"/>
                  </a:lnTo>
                  <a:lnTo>
                    <a:pt x="3118866" y="58940"/>
                  </a:lnTo>
                  <a:lnTo>
                    <a:pt x="3125978" y="57264"/>
                  </a:lnTo>
                  <a:lnTo>
                    <a:pt x="3134868" y="57264"/>
                  </a:lnTo>
                  <a:lnTo>
                    <a:pt x="3145701" y="57950"/>
                  </a:lnTo>
                  <a:lnTo>
                    <a:pt x="3155721" y="60007"/>
                  </a:lnTo>
                  <a:lnTo>
                    <a:pt x="3164941" y="63423"/>
                  </a:lnTo>
                  <a:lnTo>
                    <a:pt x="3173349" y="68199"/>
                  </a:lnTo>
                  <a:lnTo>
                    <a:pt x="3173349" y="57264"/>
                  </a:lnTo>
                  <a:lnTo>
                    <a:pt x="3173349" y="37731"/>
                  </a:lnTo>
                  <a:lnTo>
                    <a:pt x="3165513" y="35001"/>
                  </a:lnTo>
                  <a:lnTo>
                    <a:pt x="3156318" y="33045"/>
                  </a:lnTo>
                  <a:lnTo>
                    <a:pt x="3145802" y="31877"/>
                  </a:lnTo>
                  <a:lnTo>
                    <a:pt x="3133979" y="31483"/>
                  </a:lnTo>
                  <a:lnTo>
                    <a:pt x="3120656" y="32270"/>
                  </a:lnTo>
                  <a:lnTo>
                    <a:pt x="3081388" y="50927"/>
                  </a:lnTo>
                  <a:lnTo>
                    <a:pt x="3071749" y="78803"/>
                  </a:lnTo>
                  <a:lnTo>
                    <a:pt x="3072320" y="86271"/>
                  </a:lnTo>
                  <a:lnTo>
                    <a:pt x="3100984" y="121539"/>
                  </a:lnTo>
                  <a:lnTo>
                    <a:pt x="3121380" y="131140"/>
                  </a:lnTo>
                  <a:lnTo>
                    <a:pt x="3130080" y="135521"/>
                  </a:lnTo>
                  <a:lnTo>
                    <a:pt x="3136569" y="139395"/>
                  </a:lnTo>
                  <a:lnTo>
                    <a:pt x="3140837" y="142773"/>
                  </a:lnTo>
                  <a:lnTo>
                    <a:pt x="3144901" y="146939"/>
                  </a:lnTo>
                  <a:lnTo>
                    <a:pt x="3147060" y="151511"/>
                  </a:lnTo>
                  <a:lnTo>
                    <a:pt x="3147060" y="162229"/>
                  </a:lnTo>
                  <a:lnTo>
                    <a:pt x="3144520" y="166865"/>
                  </a:lnTo>
                  <a:lnTo>
                    <a:pt x="3134614" y="173926"/>
                  </a:lnTo>
                  <a:lnTo>
                    <a:pt x="3126994" y="175691"/>
                  </a:lnTo>
                  <a:lnTo>
                    <a:pt x="3116834" y="175691"/>
                  </a:lnTo>
                  <a:lnTo>
                    <a:pt x="3104604" y="174688"/>
                  </a:lnTo>
                  <a:lnTo>
                    <a:pt x="3093097" y="171653"/>
                  </a:lnTo>
                  <a:lnTo>
                    <a:pt x="3082264" y="166598"/>
                  </a:lnTo>
                  <a:lnTo>
                    <a:pt x="3072130" y="159512"/>
                  </a:lnTo>
                  <a:lnTo>
                    <a:pt x="3072130" y="184289"/>
                  </a:lnTo>
                  <a:lnTo>
                    <a:pt x="3062986" y="159181"/>
                  </a:lnTo>
                  <a:lnTo>
                    <a:pt x="3053816" y="133946"/>
                  </a:lnTo>
                  <a:lnTo>
                    <a:pt x="3027210" y="60833"/>
                  </a:lnTo>
                  <a:lnTo>
                    <a:pt x="3021330" y="44653"/>
                  </a:lnTo>
                  <a:lnTo>
                    <a:pt x="3021330" y="133946"/>
                  </a:lnTo>
                  <a:lnTo>
                    <a:pt x="2974975" y="133946"/>
                  </a:lnTo>
                  <a:lnTo>
                    <a:pt x="2995168" y="74231"/>
                  </a:lnTo>
                  <a:lnTo>
                    <a:pt x="2996438" y="70256"/>
                  </a:lnTo>
                  <a:lnTo>
                    <a:pt x="2997339" y="65633"/>
                  </a:lnTo>
                  <a:lnTo>
                    <a:pt x="2997962" y="60833"/>
                  </a:lnTo>
                  <a:lnTo>
                    <a:pt x="2998724" y="60833"/>
                  </a:lnTo>
                  <a:lnTo>
                    <a:pt x="2999613" y="67538"/>
                  </a:lnTo>
                  <a:lnTo>
                    <a:pt x="3000502" y="72072"/>
                  </a:lnTo>
                  <a:lnTo>
                    <a:pt x="3001264" y="74460"/>
                  </a:lnTo>
                  <a:lnTo>
                    <a:pt x="3021330" y="133946"/>
                  </a:lnTo>
                  <a:lnTo>
                    <a:pt x="3021330" y="44653"/>
                  </a:lnTo>
                  <a:lnTo>
                    <a:pt x="3017520" y="34163"/>
                  </a:lnTo>
                  <a:lnTo>
                    <a:pt x="2980690" y="34163"/>
                  </a:lnTo>
                  <a:lnTo>
                    <a:pt x="2919857" y="198462"/>
                  </a:lnTo>
                  <a:lnTo>
                    <a:pt x="2954655" y="198462"/>
                  </a:lnTo>
                  <a:lnTo>
                    <a:pt x="2967609" y="159181"/>
                  </a:lnTo>
                  <a:lnTo>
                    <a:pt x="3029331" y="159181"/>
                  </a:lnTo>
                  <a:lnTo>
                    <a:pt x="3042539" y="198462"/>
                  </a:lnTo>
                  <a:lnTo>
                    <a:pt x="3077337" y="198462"/>
                  </a:lnTo>
                  <a:lnTo>
                    <a:pt x="3075559" y="193763"/>
                  </a:lnTo>
                  <a:lnTo>
                    <a:pt x="3076702" y="194271"/>
                  </a:lnTo>
                  <a:lnTo>
                    <a:pt x="3085363" y="197383"/>
                  </a:lnTo>
                  <a:lnTo>
                    <a:pt x="3095015" y="199605"/>
                  </a:lnTo>
                  <a:lnTo>
                    <a:pt x="3105658" y="200939"/>
                  </a:lnTo>
                  <a:lnTo>
                    <a:pt x="3117342" y="201371"/>
                  </a:lnTo>
                  <a:lnTo>
                    <a:pt x="3131451" y="200609"/>
                  </a:lnTo>
                  <a:lnTo>
                    <a:pt x="3143910" y="198323"/>
                  </a:lnTo>
                  <a:lnTo>
                    <a:pt x="3154692" y="194500"/>
                  </a:lnTo>
                  <a:lnTo>
                    <a:pt x="3155937" y="193763"/>
                  </a:lnTo>
                  <a:lnTo>
                    <a:pt x="3163824" y="189141"/>
                  </a:lnTo>
                  <a:lnTo>
                    <a:pt x="3169005" y="184289"/>
                  </a:lnTo>
                  <a:lnTo>
                    <a:pt x="3171075" y="182359"/>
                  </a:lnTo>
                  <a:lnTo>
                    <a:pt x="3175317" y="175691"/>
                  </a:lnTo>
                  <a:lnTo>
                    <a:pt x="3176282" y="174180"/>
                  </a:lnTo>
                  <a:lnTo>
                    <a:pt x="3179407" y="164642"/>
                  </a:lnTo>
                  <a:lnTo>
                    <a:pt x="3180461" y="153708"/>
                  </a:lnTo>
                  <a:close/>
                </a:path>
                <a:path w="4159884" h="227964">
                  <a:moveTo>
                    <a:pt x="3290189" y="153708"/>
                  </a:moveTo>
                  <a:lnTo>
                    <a:pt x="3267735" y="114808"/>
                  </a:lnTo>
                  <a:lnTo>
                    <a:pt x="3237738" y="99618"/>
                  </a:lnTo>
                  <a:lnTo>
                    <a:pt x="3230105" y="95643"/>
                  </a:lnTo>
                  <a:lnTo>
                    <a:pt x="3224403" y="92087"/>
                  </a:lnTo>
                  <a:lnTo>
                    <a:pt x="3220593" y="88963"/>
                  </a:lnTo>
                  <a:lnTo>
                    <a:pt x="3216783" y="85102"/>
                  </a:lnTo>
                  <a:lnTo>
                    <a:pt x="3214878" y="80822"/>
                  </a:lnTo>
                  <a:lnTo>
                    <a:pt x="3214878" y="70256"/>
                  </a:lnTo>
                  <a:lnTo>
                    <a:pt x="3217672" y="65633"/>
                  </a:lnTo>
                  <a:lnTo>
                    <a:pt x="3228594" y="58940"/>
                  </a:lnTo>
                  <a:lnTo>
                    <a:pt x="3235706" y="57264"/>
                  </a:lnTo>
                  <a:lnTo>
                    <a:pt x="3244596" y="57264"/>
                  </a:lnTo>
                  <a:lnTo>
                    <a:pt x="3255429" y="57950"/>
                  </a:lnTo>
                  <a:lnTo>
                    <a:pt x="3265449" y="60007"/>
                  </a:lnTo>
                  <a:lnTo>
                    <a:pt x="3274669" y="63423"/>
                  </a:lnTo>
                  <a:lnTo>
                    <a:pt x="3283077" y="68199"/>
                  </a:lnTo>
                  <a:lnTo>
                    <a:pt x="3283077" y="57264"/>
                  </a:lnTo>
                  <a:lnTo>
                    <a:pt x="3283077" y="37731"/>
                  </a:lnTo>
                  <a:lnTo>
                    <a:pt x="3275241" y="35001"/>
                  </a:lnTo>
                  <a:lnTo>
                    <a:pt x="3266059" y="33045"/>
                  </a:lnTo>
                  <a:lnTo>
                    <a:pt x="3255530" y="31877"/>
                  </a:lnTo>
                  <a:lnTo>
                    <a:pt x="3243707" y="31483"/>
                  </a:lnTo>
                  <a:lnTo>
                    <a:pt x="3230384" y="32270"/>
                  </a:lnTo>
                  <a:lnTo>
                    <a:pt x="3191116" y="50927"/>
                  </a:lnTo>
                  <a:lnTo>
                    <a:pt x="3181477" y="78803"/>
                  </a:lnTo>
                  <a:lnTo>
                    <a:pt x="3182048" y="86271"/>
                  </a:lnTo>
                  <a:lnTo>
                    <a:pt x="3210712" y="121539"/>
                  </a:lnTo>
                  <a:lnTo>
                    <a:pt x="3231108" y="131140"/>
                  </a:lnTo>
                  <a:lnTo>
                    <a:pt x="3239808" y="135521"/>
                  </a:lnTo>
                  <a:lnTo>
                    <a:pt x="3246297" y="139395"/>
                  </a:lnTo>
                  <a:lnTo>
                    <a:pt x="3250565" y="142773"/>
                  </a:lnTo>
                  <a:lnTo>
                    <a:pt x="3254629" y="146939"/>
                  </a:lnTo>
                  <a:lnTo>
                    <a:pt x="3256788" y="151511"/>
                  </a:lnTo>
                  <a:lnTo>
                    <a:pt x="3256788" y="162229"/>
                  </a:lnTo>
                  <a:lnTo>
                    <a:pt x="3254248" y="166865"/>
                  </a:lnTo>
                  <a:lnTo>
                    <a:pt x="3244342" y="173926"/>
                  </a:lnTo>
                  <a:lnTo>
                    <a:pt x="3236722" y="175691"/>
                  </a:lnTo>
                  <a:lnTo>
                    <a:pt x="3226562" y="175691"/>
                  </a:lnTo>
                  <a:lnTo>
                    <a:pt x="3214332" y="174688"/>
                  </a:lnTo>
                  <a:lnTo>
                    <a:pt x="3202825" y="171653"/>
                  </a:lnTo>
                  <a:lnTo>
                    <a:pt x="3191992" y="166598"/>
                  </a:lnTo>
                  <a:lnTo>
                    <a:pt x="3181858" y="159512"/>
                  </a:lnTo>
                  <a:lnTo>
                    <a:pt x="3181858" y="192100"/>
                  </a:lnTo>
                  <a:lnTo>
                    <a:pt x="3191179" y="196164"/>
                  </a:lnTo>
                  <a:lnTo>
                    <a:pt x="3201835" y="199059"/>
                  </a:lnTo>
                  <a:lnTo>
                    <a:pt x="3213798" y="200799"/>
                  </a:lnTo>
                  <a:lnTo>
                    <a:pt x="3227070" y="201371"/>
                  </a:lnTo>
                  <a:lnTo>
                    <a:pt x="3241179" y="200609"/>
                  </a:lnTo>
                  <a:lnTo>
                    <a:pt x="3280803" y="182359"/>
                  </a:lnTo>
                  <a:lnTo>
                    <a:pt x="3285045" y="175691"/>
                  </a:lnTo>
                  <a:lnTo>
                    <a:pt x="3286010" y="174180"/>
                  </a:lnTo>
                  <a:lnTo>
                    <a:pt x="3289135" y="164642"/>
                  </a:lnTo>
                  <a:lnTo>
                    <a:pt x="3290189" y="153708"/>
                  </a:lnTo>
                  <a:close/>
                </a:path>
                <a:path w="4159884" h="227964">
                  <a:moveTo>
                    <a:pt x="3325241" y="170446"/>
                  </a:moveTo>
                  <a:lnTo>
                    <a:pt x="3296285" y="170446"/>
                  </a:lnTo>
                  <a:lnTo>
                    <a:pt x="3284220" y="227825"/>
                  </a:lnTo>
                  <a:lnTo>
                    <a:pt x="3308096" y="227825"/>
                  </a:lnTo>
                  <a:lnTo>
                    <a:pt x="3325241" y="170446"/>
                  </a:lnTo>
                  <a:close/>
                </a:path>
                <a:path w="4159884" h="227964">
                  <a:moveTo>
                    <a:pt x="3452368" y="21767"/>
                  </a:moveTo>
                  <a:lnTo>
                    <a:pt x="3345561" y="21767"/>
                  </a:lnTo>
                  <a:lnTo>
                    <a:pt x="3345561" y="45326"/>
                  </a:lnTo>
                  <a:lnTo>
                    <a:pt x="3420745" y="45326"/>
                  </a:lnTo>
                  <a:lnTo>
                    <a:pt x="3419716" y="51257"/>
                  </a:lnTo>
                  <a:lnTo>
                    <a:pt x="3418141" y="57518"/>
                  </a:lnTo>
                  <a:lnTo>
                    <a:pt x="3415982" y="64147"/>
                  </a:lnTo>
                  <a:lnTo>
                    <a:pt x="3413252" y="71107"/>
                  </a:lnTo>
                  <a:lnTo>
                    <a:pt x="3335274" y="76136"/>
                  </a:lnTo>
                  <a:lnTo>
                    <a:pt x="3345053" y="99682"/>
                  </a:lnTo>
                  <a:lnTo>
                    <a:pt x="3400171" y="94437"/>
                  </a:lnTo>
                  <a:lnTo>
                    <a:pt x="3386163" y="112636"/>
                  </a:lnTo>
                  <a:lnTo>
                    <a:pt x="3370262" y="128041"/>
                  </a:lnTo>
                  <a:lnTo>
                    <a:pt x="3352444" y="140652"/>
                  </a:lnTo>
                  <a:lnTo>
                    <a:pt x="3332734" y="150469"/>
                  </a:lnTo>
                  <a:lnTo>
                    <a:pt x="3353816" y="171234"/>
                  </a:lnTo>
                  <a:lnTo>
                    <a:pt x="3393541" y="143268"/>
                  </a:lnTo>
                  <a:lnTo>
                    <a:pt x="3423666" y="108051"/>
                  </a:lnTo>
                  <a:lnTo>
                    <a:pt x="3431311" y="94437"/>
                  </a:lnTo>
                  <a:lnTo>
                    <a:pt x="3434880" y="88099"/>
                  </a:lnTo>
                  <a:lnTo>
                    <a:pt x="3443389" y="67068"/>
                  </a:lnTo>
                  <a:lnTo>
                    <a:pt x="3449218" y="44958"/>
                  </a:lnTo>
                  <a:lnTo>
                    <a:pt x="3452368" y="21767"/>
                  </a:lnTo>
                  <a:close/>
                </a:path>
                <a:path w="4159884" h="227964">
                  <a:moveTo>
                    <a:pt x="3540887" y="88074"/>
                  </a:moveTo>
                  <a:lnTo>
                    <a:pt x="3507486" y="88074"/>
                  </a:lnTo>
                  <a:lnTo>
                    <a:pt x="3507486" y="3238"/>
                  </a:lnTo>
                  <a:lnTo>
                    <a:pt x="3479292" y="3238"/>
                  </a:lnTo>
                  <a:lnTo>
                    <a:pt x="3479292" y="218554"/>
                  </a:lnTo>
                  <a:lnTo>
                    <a:pt x="3507486" y="218554"/>
                  </a:lnTo>
                  <a:lnTo>
                    <a:pt x="3507486" y="111620"/>
                  </a:lnTo>
                  <a:lnTo>
                    <a:pt x="3540887" y="111620"/>
                  </a:lnTo>
                  <a:lnTo>
                    <a:pt x="3540887" y="88074"/>
                  </a:lnTo>
                  <a:close/>
                </a:path>
                <a:path w="4159884" h="227964">
                  <a:moveTo>
                    <a:pt x="3661156" y="21767"/>
                  </a:moveTo>
                  <a:lnTo>
                    <a:pt x="3554349" y="21767"/>
                  </a:lnTo>
                  <a:lnTo>
                    <a:pt x="3554349" y="45326"/>
                  </a:lnTo>
                  <a:lnTo>
                    <a:pt x="3629533" y="45326"/>
                  </a:lnTo>
                  <a:lnTo>
                    <a:pt x="3628504" y="51257"/>
                  </a:lnTo>
                  <a:lnTo>
                    <a:pt x="3626929" y="57518"/>
                  </a:lnTo>
                  <a:lnTo>
                    <a:pt x="3624770" y="64147"/>
                  </a:lnTo>
                  <a:lnTo>
                    <a:pt x="3622040" y="71107"/>
                  </a:lnTo>
                  <a:lnTo>
                    <a:pt x="3544062" y="76136"/>
                  </a:lnTo>
                  <a:lnTo>
                    <a:pt x="3553841" y="99682"/>
                  </a:lnTo>
                  <a:lnTo>
                    <a:pt x="3608959" y="94437"/>
                  </a:lnTo>
                  <a:lnTo>
                    <a:pt x="3594951" y="112636"/>
                  </a:lnTo>
                  <a:lnTo>
                    <a:pt x="3579050" y="128041"/>
                  </a:lnTo>
                  <a:lnTo>
                    <a:pt x="3561232" y="140652"/>
                  </a:lnTo>
                  <a:lnTo>
                    <a:pt x="3541522" y="150469"/>
                  </a:lnTo>
                  <a:lnTo>
                    <a:pt x="3562604" y="171234"/>
                  </a:lnTo>
                  <a:lnTo>
                    <a:pt x="3602329" y="143268"/>
                  </a:lnTo>
                  <a:lnTo>
                    <a:pt x="3632454" y="108051"/>
                  </a:lnTo>
                  <a:lnTo>
                    <a:pt x="3640099" y="94437"/>
                  </a:lnTo>
                  <a:lnTo>
                    <a:pt x="3643668" y="88099"/>
                  </a:lnTo>
                  <a:lnTo>
                    <a:pt x="3652177" y="67068"/>
                  </a:lnTo>
                  <a:lnTo>
                    <a:pt x="3658006" y="44958"/>
                  </a:lnTo>
                  <a:lnTo>
                    <a:pt x="3661156" y="21767"/>
                  </a:lnTo>
                  <a:close/>
                </a:path>
                <a:path w="4159884" h="227964">
                  <a:moveTo>
                    <a:pt x="3749675" y="88074"/>
                  </a:moveTo>
                  <a:lnTo>
                    <a:pt x="3716274" y="88074"/>
                  </a:lnTo>
                  <a:lnTo>
                    <a:pt x="3716274" y="3238"/>
                  </a:lnTo>
                  <a:lnTo>
                    <a:pt x="3688080" y="3238"/>
                  </a:lnTo>
                  <a:lnTo>
                    <a:pt x="3688080" y="218554"/>
                  </a:lnTo>
                  <a:lnTo>
                    <a:pt x="3716274" y="218554"/>
                  </a:lnTo>
                  <a:lnTo>
                    <a:pt x="3716274" y="111620"/>
                  </a:lnTo>
                  <a:lnTo>
                    <a:pt x="3749675" y="111620"/>
                  </a:lnTo>
                  <a:lnTo>
                    <a:pt x="3749675" y="88074"/>
                  </a:lnTo>
                  <a:close/>
                </a:path>
                <a:path w="4159884" h="227964">
                  <a:moveTo>
                    <a:pt x="3951097" y="165760"/>
                  </a:moveTo>
                  <a:lnTo>
                    <a:pt x="3865118" y="165760"/>
                  </a:lnTo>
                  <a:lnTo>
                    <a:pt x="3865118" y="127812"/>
                  </a:lnTo>
                  <a:lnTo>
                    <a:pt x="3878300" y="125450"/>
                  </a:lnTo>
                  <a:lnTo>
                    <a:pt x="3890048" y="121691"/>
                  </a:lnTo>
                  <a:lnTo>
                    <a:pt x="3900347" y="116547"/>
                  </a:lnTo>
                  <a:lnTo>
                    <a:pt x="3909187" y="110007"/>
                  </a:lnTo>
                  <a:lnTo>
                    <a:pt x="3913187" y="105600"/>
                  </a:lnTo>
                  <a:lnTo>
                    <a:pt x="3916197" y="102298"/>
                  </a:lnTo>
                  <a:lnTo>
                    <a:pt x="3921252" y="93586"/>
                  </a:lnTo>
                  <a:lnTo>
                    <a:pt x="3924300" y="83845"/>
                  </a:lnTo>
                  <a:lnTo>
                    <a:pt x="3925316" y="73228"/>
                  </a:lnTo>
                  <a:lnTo>
                    <a:pt x="3923982" y="61074"/>
                  </a:lnTo>
                  <a:lnTo>
                    <a:pt x="3919994" y="50266"/>
                  </a:lnTo>
                  <a:lnTo>
                    <a:pt x="3913467" y="40970"/>
                  </a:lnTo>
                  <a:lnTo>
                    <a:pt x="3913365" y="40817"/>
                  </a:lnTo>
                  <a:lnTo>
                    <a:pt x="3904107" y="32715"/>
                  </a:lnTo>
                  <a:lnTo>
                    <a:pt x="3896741" y="28448"/>
                  </a:lnTo>
                  <a:lnTo>
                    <a:pt x="3896741" y="73228"/>
                  </a:lnTo>
                  <a:lnTo>
                    <a:pt x="3895941" y="80365"/>
                  </a:lnTo>
                  <a:lnTo>
                    <a:pt x="3860990" y="105067"/>
                  </a:lnTo>
                  <a:lnTo>
                    <a:pt x="3851148" y="105600"/>
                  </a:lnTo>
                  <a:lnTo>
                    <a:pt x="3841115" y="105067"/>
                  </a:lnTo>
                  <a:lnTo>
                    <a:pt x="3806177" y="80314"/>
                  </a:lnTo>
                  <a:lnTo>
                    <a:pt x="3805428" y="73228"/>
                  </a:lnTo>
                  <a:lnTo>
                    <a:pt x="3806190" y="66192"/>
                  </a:lnTo>
                  <a:lnTo>
                    <a:pt x="3841140" y="41516"/>
                  </a:lnTo>
                  <a:lnTo>
                    <a:pt x="3851148" y="40970"/>
                  </a:lnTo>
                  <a:lnTo>
                    <a:pt x="3861143" y="41516"/>
                  </a:lnTo>
                  <a:lnTo>
                    <a:pt x="3895966" y="66192"/>
                  </a:lnTo>
                  <a:lnTo>
                    <a:pt x="3896741" y="73228"/>
                  </a:lnTo>
                  <a:lnTo>
                    <a:pt x="3896741" y="28448"/>
                  </a:lnTo>
                  <a:lnTo>
                    <a:pt x="3892931" y="26225"/>
                  </a:lnTo>
                  <a:lnTo>
                    <a:pt x="3880383" y="21577"/>
                  </a:lnTo>
                  <a:lnTo>
                    <a:pt x="3866451" y="18796"/>
                  </a:lnTo>
                  <a:lnTo>
                    <a:pt x="3851148" y="17868"/>
                  </a:lnTo>
                  <a:lnTo>
                    <a:pt x="3835730" y="18796"/>
                  </a:lnTo>
                  <a:lnTo>
                    <a:pt x="3797808" y="32715"/>
                  </a:lnTo>
                  <a:lnTo>
                    <a:pt x="3776853" y="73228"/>
                  </a:lnTo>
                  <a:lnTo>
                    <a:pt x="3777869" y="83908"/>
                  </a:lnTo>
                  <a:lnTo>
                    <a:pt x="3801605" y="116293"/>
                  </a:lnTo>
                  <a:lnTo>
                    <a:pt x="3836924" y="127812"/>
                  </a:lnTo>
                  <a:lnTo>
                    <a:pt x="3836924" y="165760"/>
                  </a:lnTo>
                  <a:lnTo>
                    <a:pt x="3751199" y="165760"/>
                  </a:lnTo>
                  <a:lnTo>
                    <a:pt x="3751199" y="188861"/>
                  </a:lnTo>
                  <a:lnTo>
                    <a:pt x="3951097" y="188861"/>
                  </a:lnTo>
                  <a:lnTo>
                    <a:pt x="3951097" y="165760"/>
                  </a:lnTo>
                  <a:close/>
                </a:path>
                <a:path w="4159884" h="227964">
                  <a:moveTo>
                    <a:pt x="4130548" y="149580"/>
                  </a:moveTo>
                  <a:lnTo>
                    <a:pt x="3986657" y="149580"/>
                  </a:lnTo>
                  <a:lnTo>
                    <a:pt x="3986657" y="173355"/>
                  </a:lnTo>
                  <a:lnTo>
                    <a:pt x="4102468" y="173355"/>
                  </a:lnTo>
                  <a:lnTo>
                    <a:pt x="4102468" y="218554"/>
                  </a:lnTo>
                  <a:lnTo>
                    <a:pt x="4130548" y="218554"/>
                  </a:lnTo>
                  <a:lnTo>
                    <a:pt x="4130548" y="149580"/>
                  </a:lnTo>
                  <a:close/>
                </a:path>
                <a:path w="4159884" h="227964">
                  <a:moveTo>
                    <a:pt x="4159872" y="114312"/>
                  </a:moveTo>
                  <a:lnTo>
                    <a:pt x="4073906" y="114312"/>
                  </a:lnTo>
                  <a:lnTo>
                    <a:pt x="4073906" y="98120"/>
                  </a:lnTo>
                  <a:lnTo>
                    <a:pt x="4132326" y="98120"/>
                  </a:lnTo>
                  <a:lnTo>
                    <a:pt x="4132326" y="75679"/>
                  </a:lnTo>
                  <a:lnTo>
                    <a:pt x="4018534" y="75679"/>
                  </a:lnTo>
                  <a:lnTo>
                    <a:pt x="4018534" y="63855"/>
                  </a:lnTo>
                  <a:lnTo>
                    <a:pt x="4125976" y="63855"/>
                  </a:lnTo>
                  <a:lnTo>
                    <a:pt x="4125976" y="42760"/>
                  </a:lnTo>
                  <a:lnTo>
                    <a:pt x="4018534" y="42760"/>
                  </a:lnTo>
                  <a:lnTo>
                    <a:pt x="4018534" y="31153"/>
                  </a:lnTo>
                  <a:lnTo>
                    <a:pt x="4130167" y="31153"/>
                  </a:lnTo>
                  <a:lnTo>
                    <a:pt x="4130167" y="8483"/>
                  </a:lnTo>
                  <a:lnTo>
                    <a:pt x="3990213" y="8483"/>
                  </a:lnTo>
                  <a:lnTo>
                    <a:pt x="3990213" y="98120"/>
                  </a:lnTo>
                  <a:lnTo>
                    <a:pt x="4045966" y="98120"/>
                  </a:lnTo>
                  <a:lnTo>
                    <a:pt x="4045966" y="114312"/>
                  </a:lnTo>
                  <a:lnTo>
                    <a:pt x="3959987" y="114312"/>
                  </a:lnTo>
                  <a:lnTo>
                    <a:pt x="3959987" y="138074"/>
                  </a:lnTo>
                  <a:lnTo>
                    <a:pt x="4159872" y="138074"/>
                  </a:lnTo>
                  <a:lnTo>
                    <a:pt x="4159872" y="114312"/>
                  </a:lnTo>
                  <a:close/>
                </a:path>
              </a:pathLst>
            </a:custGeom>
            <a:solidFill>
              <a:srgbClr val="29425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2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645656" y="5921108"/>
              <a:ext cx="199898" cy="210070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3949319" y="5912853"/>
              <a:ext cx="3591560" cy="513080"/>
            </a:xfrm>
            <a:custGeom>
              <a:avLst/>
              <a:gdLst/>
              <a:ahLst/>
              <a:cxnLst/>
              <a:rect l="l" t="t" r="r" b="b"/>
              <a:pathLst>
                <a:path w="3591559" h="513079">
                  <a:moveTo>
                    <a:pt x="115570" y="362775"/>
                  </a:moveTo>
                  <a:lnTo>
                    <a:pt x="99187" y="321589"/>
                  </a:lnTo>
                  <a:lnTo>
                    <a:pt x="88138" y="313448"/>
                  </a:lnTo>
                  <a:lnTo>
                    <a:pt x="88138" y="362775"/>
                  </a:lnTo>
                  <a:lnTo>
                    <a:pt x="87604" y="369900"/>
                  </a:lnTo>
                  <a:lnTo>
                    <a:pt x="66802" y="396151"/>
                  </a:lnTo>
                  <a:lnTo>
                    <a:pt x="48895" y="396151"/>
                  </a:lnTo>
                  <a:lnTo>
                    <a:pt x="27305" y="362775"/>
                  </a:lnTo>
                  <a:lnTo>
                    <a:pt x="27825" y="355612"/>
                  </a:lnTo>
                  <a:lnTo>
                    <a:pt x="48895" y="329184"/>
                  </a:lnTo>
                  <a:lnTo>
                    <a:pt x="66675" y="329184"/>
                  </a:lnTo>
                  <a:lnTo>
                    <a:pt x="88138" y="362775"/>
                  </a:lnTo>
                  <a:lnTo>
                    <a:pt x="88138" y="313448"/>
                  </a:lnTo>
                  <a:lnTo>
                    <a:pt x="80619" y="309626"/>
                  </a:lnTo>
                  <a:lnTo>
                    <a:pt x="69735" y="306628"/>
                  </a:lnTo>
                  <a:lnTo>
                    <a:pt x="57785" y="305625"/>
                  </a:lnTo>
                  <a:lnTo>
                    <a:pt x="45821" y="306628"/>
                  </a:lnTo>
                  <a:lnTo>
                    <a:pt x="9207" y="330225"/>
                  </a:lnTo>
                  <a:lnTo>
                    <a:pt x="0" y="362775"/>
                  </a:lnTo>
                  <a:lnTo>
                    <a:pt x="1028" y="374726"/>
                  </a:lnTo>
                  <a:lnTo>
                    <a:pt x="25107" y="410692"/>
                  </a:lnTo>
                  <a:lnTo>
                    <a:pt x="57785" y="419709"/>
                  </a:lnTo>
                  <a:lnTo>
                    <a:pt x="69748" y="418719"/>
                  </a:lnTo>
                  <a:lnTo>
                    <a:pt x="80657" y="415709"/>
                  </a:lnTo>
                  <a:lnTo>
                    <a:pt x="90487" y="410692"/>
                  </a:lnTo>
                  <a:lnTo>
                    <a:pt x="99187" y="403745"/>
                  </a:lnTo>
                  <a:lnTo>
                    <a:pt x="105549" y="396151"/>
                  </a:lnTo>
                  <a:lnTo>
                    <a:pt x="106349" y="395211"/>
                  </a:lnTo>
                  <a:lnTo>
                    <a:pt x="111467" y="385533"/>
                  </a:lnTo>
                  <a:lnTo>
                    <a:pt x="114541" y="374675"/>
                  </a:lnTo>
                  <a:lnTo>
                    <a:pt x="115570" y="362775"/>
                  </a:lnTo>
                  <a:close/>
                </a:path>
                <a:path w="3591559" h="513079">
                  <a:moveTo>
                    <a:pt x="173609" y="297141"/>
                  </a:moveTo>
                  <a:lnTo>
                    <a:pt x="146177" y="297141"/>
                  </a:lnTo>
                  <a:lnTo>
                    <a:pt x="146177" y="450507"/>
                  </a:lnTo>
                  <a:lnTo>
                    <a:pt x="173609" y="450507"/>
                  </a:lnTo>
                  <a:lnTo>
                    <a:pt x="173609" y="297141"/>
                  </a:lnTo>
                  <a:close/>
                </a:path>
                <a:path w="3591559" h="513079">
                  <a:moveTo>
                    <a:pt x="177800" y="481431"/>
                  </a:moveTo>
                  <a:lnTo>
                    <a:pt x="62738" y="481431"/>
                  </a:lnTo>
                  <a:lnTo>
                    <a:pt x="62738" y="433882"/>
                  </a:lnTo>
                  <a:lnTo>
                    <a:pt x="34671" y="433882"/>
                  </a:lnTo>
                  <a:lnTo>
                    <a:pt x="34671" y="504977"/>
                  </a:lnTo>
                  <a:lnTo>
                    <a:pt x="177800" y="504977"/>
                  </a:lnTo>
                  <a:lnTo>
                    <a:pt x="177800" y="481431"/>
                  </a:lnTo>
                  <a:close/>
                </a:path>
                <a:path w="3591559" h="513079">
                  <a:moveTo>
                    <a:pt x="374650" y="470827"/>
                  </a:moveTo>
                  <a:lnTo>
                    <a:pt x="346075" y="436054"/>
                  </a:lnTo>
                  <a:lnTo>
                    <a:pt x="346075" y="470827"/>
                  </a:lnTo>
                  <a:lnTo>
                    <a:pt x="346075" y="476554"/>
                  </a:lnTo>
                  <a:lnTo>
                    <a:pt x="301498" y="489585"/>
                  </a:lnTo>
                  <a:lnTo>
                    <a:pt x="291185" y="489267"/>
                  </a:lnTo>
                  <a:lnTo>
                    <a:pt x="256921" y="476554"/>
                  </a:lnTo>
                  <a:lnTo>
                    <a:pt x="256921" y="470827"/>
                  </a:lnTo>
                  <a:lnTo>
                    <a:pt x="259702" y="462876"/>
                  </a:lnTo>
                  <a:lnTo>
                    <a:pt x="268058" y="457187"/>
                  </a:lnTo>
                  <a:lnTo>
                    <a:pt x="281990" y="453771"/>
                  </a:lnTo>
                  <a:lnTo>
                    <a:pt x="301498" y="452628"/>
                  </a:lnTo>
                  <a:lnTo>
                    <a:pt x="320992" y="453771"/>
                  </a:lnTo>
                  <a:lnTo>
                    <a:pt x="334924" y="457187"/>
                  </a:lnTo>
                  <a:lnTo>
                    <a:pt x="343281" y="462876"/>
                  </a:lnTo>
                  <a:lnTo>
                    <a:pt x="346075" y="470827"/>
                  </a:lnTo>
                  <a:lnTo>
                    <a:pt x="346075" y="436054"/>
                  </a:lnTo>
                  <a:lnTo>
                    <a:pt x="345376" y="435724"/>
                  </a:lnTo>
                  <a:lnTo>
                    <a:pt x="332816" y="432282"/>
                  </a:lnTo>
                  <a:lnTo>
                    <a:pt x="318185" y="430225"/>
                  </a:lnTo>
                  <a:lnTo>
                    <a:pt x="301498" y="429526"/>
                  </a:lnTo>
                  <a:lnTo>
                    <a:pt x="284848" y="430225"/>
                  </a:lnTo>
                  <a:lnTo>
                    <a:pt x="247396" y="440410"/>
                  </a:lnTo>
                  <a:lnTo>
                    <a:pt x="228346" y="470827"/>
                  </a:lnTo>
                  <a:lnTo>
                    <a:pt x="229527" y="480199"/>
                  </a:lnTo>
                  <a:lnTo>
                    <a:pt x="257784" y="506349"/>
                  </a:lnTo>
                  <a:lnTo>
                    <a:pt x="301498" y="512457"/>
                  </a:lnTo>
                  <a:lnTo>
                    <a:pt x="318096" y="511784"/>
                  </a:lnTo>
                  <a:lnTo>
                    <a:pt x="355727" y="501573"/>
                  </a:lnTo>
                  <a:lnTo>
                    <a:pt x="368947" y="489585"/>
                  </a:lnTo>
                  <a:lnTo>
                    <a:pt x="369900" y="488454"/>
                  </a:lnTo>
                  <a:lnTo>
                    <a:pt x="373456" y="480199"/>
                  </a:lnTo>
                  <a:lnTo>
                    <a:pt x="374650" y="470827"/>
                  </a:lnTo>
                  <a:close/>
                </a:path>
                <a:path w="3591559" h="513079">
                  <a:moveTo>
                    <a:pt x="392938" y="358419"/>
                  </a:moveTo>
                  <a:lnTo>
                    <a:pt x="347218" y="347649"/>
                  </a:lnTo>
                  <a:lnTo>
                    <a:pt x="341452" y="344690"/>
                  </a:lnTo>
                  <a:lnTo>
                    <a:pt x="337426" y="342633"/>
                  </a:lnTo>
                  <a:lnTo>
                    <a:pt x="329399" y="337299"/>
                  </a:lnTo>
                  <a:lnTo>
                    <a:pt x="323138" y="331660"/>
                  </a:lnTo>
                  <a:lnTo>
                    <a:pt x="318643" y="325716"/>
                  </a:lnTo>
                  <a:lnTo>
                    <a:pt x="378460" y="325716"/>
                  </a:lnTo>
                  <a:lnTo>
                    <a:pt x="378460" y="302171"/>
                  </a:lnTo>
                  <a:lnTo>
                    <a:pt x="224536" y="302171"/>
                  </a:lnTo>
                  <a:lnTo>
                    <a:pt x="224536" y="325716"/>
                  </a:lnTo>
                  <a:lnTo>
                    <a:pt x="284480" y="325716"/>
                  </a:lnTo>
                  <a:lnTo>
                    <a:pt x="280403" y="331584"/>
                  </a:lnTo>
                  <a:lnTo>
                    <a:pt x="245986" y="351447"/>
                  </a:lnTo>
                  <a:lnTo>
                    <a:pt x="208915" y="358419"/>
                  </a:lnTo>
                  <a:lnTo>
                    <a:pt x="224663" y="379183"/>
                  </a:lnTo>
                  <a:lnTo>
                    <a:pt x="269367" y="365848"/>
                  </a:lnTo>
                  <a:lnTo>
                    <a:pt x="301498" y="344690"/>
                  </a:lnTo>
                  <a:lnTo>
                    <a:pt x="316141" y="356666"/>
                  </a:lnTo>
                  <a:lnTo>
                    <a:pt x="333984" y="366433"/>
                  </a:lnTo>
                  <a:lnTo>
                    <a:pt x="355053" y="374027"/>
                  </a:lnTo>
                  <a:lnTo>
                    <a:pt x="379349" y="379412"/>
                  </a:lnTo>
                  <a:lnTo>
                    <a:pt x="392938" y="358419"/>
                  </a:lnTo>
                  <a:close/>
                </a:path>
                <a:path w="3591559" h="513079">
                  <a:moveTo>
                    <a:pt x="401447" y="392252"/>
                  </a:moveTo>
                  <a:lnTo>
                    <a:pt x="201549" y="392252"/>
                  </a:lnTo>
                  <a:lnTo>
                    <a:pt x="201549" y="415798"/>
                  </a:lnTo>
                  <a:lnTo>
                    <a:pt x="401447" y="415798"/>
                  </a:lnTo>
                  <a:lnTo>
                    <a:pt x="401447" y="392252"/>
                  </a:lnTo>
                  <a:close/>
                </a:path>
                <a:path w="3591559" h="513079">
                  <a:moveTo>
                    <a:pt x="582930" y="335318"/>
                  </a:moveTo>
                  <a:lnTo>
                    <a:pt x="554355" y="303542"/>
                  </a:lnTo>
                  <a:lnTo>
                    <a:pt x="554355" y="330555"/>
                  </a:lnTo>
                  <a:lnTo>
                    <a:pt x="554355" y="340309"/>
                  </a:lnTo>
                  <a:lnTo>
                    <a:pt x="510286" y="352056"/>
                  </a:lnTo>
                  <a:lnTo>
                    <a:pt x="500062" y="351777"/>
                  </a:lnTo>
                  <a:lnTo>
                    <a:pt x="466217" y="340309"/>
                  </a:lnTo>
                  <a:lnTo>
                    <a:pt x="466217" y="330555"/>
                  </a:lnTo>
                  <a:lnTo>
                    <a:pt x="510286" y="318693"/>
                  </a:lnTo>
                  <a:lnTo>
                    <a:pt x="520636" y="318998"/>
                  </a:lnTo>
                  <a:lnTo>
                    <a:pt x="554355" y="330555"/>
                  </a:lnTo>
                  <a:lnTo>
                    <a:pt x="554355" y="303542"/>
                  </a:lnTo>
                  <a:lnTo>
                    <a:pt x="553199" y="303060"/>
                  </a:lnTo>
                  <a:lnTo>
                    <a:pt x="540778" y="299897"/>
                  </a:lnTo>
                  <a:lnTo>
                    <a:pt x="526478" y="298005"/>
                  </a:lnTo>
                  <a:lnTo>
                    <a:pt x="510286" y="297370"/>
                  </a:lnTo>
                  <a:lnTo>
                    <a:pt x="494157" y="298018"/>
                  </a:lnTo>
                  <a:lnTo>
                    <a:pt x="456946" y="307581"/>
                  </a:lnTo>
                  <a:lnTo>
                    <a:pt x="437642" y="335318"/>
                  </a:lnTo>
                  <a:lnTo>
                    <a:pt x="438823" y="343535"/>
                  </a:lnTo>
                  <a:lnTo>
                    <a:pt x="479780" y="370687"/>
                  </a:lnTo>
                  <a:lnTo>
                    <a:pt x="510286" y="373265"/>
                  </a:lnTo>
                  <a:lnTo>
                    <a:pt x="526605" y="372630"/>
                  </a:lnTo>
                  <a:lnTo>
                    <a:pt x="563880" y="363004"/>
                  </a:lnTo>
                  <a:lnTo>
                    <a:pt x="577138" y="352056"/>
                  </a:lnTo>
                  <a:lnTo>
                    <a:pt x="578167" y="350951"/>
                  </a:lnTo>
                  <a:lnTo>
                    <a:pt x="581736" y="343585"/>
                  </a:lnTo>
                  <a:lnTo>
                    <a:pt x="582930" y="335318"/>
                  </a:lnTo>
                  <a:close/>
                </a:path>
                <a:path w="3591559" h="513079">
                  <a:moveTo>
                    <a:pt x="585978" y="487121"/>
                  </a:moveTo>
                  <a:lnTo>
                    <a:pt x="467487" y="487121"/>
                  </a:lnTo>
                  <a:lnTo>
                    <a:pt x="467487" y="474738"/>
                  </a:lnTo>
                  <a:lnTo>
                    <a:pt x="580771" y="474738"/>
                  </a:lnTo>
                  <a:lnTo>
                    <a:pt x="580771" y="420370"/>
                  </a:lnTo>
                  <a:lnTo>
                    <a:pt x="439674" y="420370"/>
                  </a:lnTo>
                  <a:lnTo>
                    <a:pt x="439674" y="442252"/>
                  </a:lnTo>
                  <a:lnTo>
                    <a:pt x="552831" y="442252"/>
                  </a:lnTo>
                  <a:lnTo>
                    <a:pt x="552831" y="455307"/>
                  </a:lnTo>
                  <a:lnTo>
                    <a:pt x="439674" y="455307"/>
                  </a:lnTo>
                  <a:lnTo>
                    <a:pt x="439674" y="509003"/>
                  </a:lnTo>
                  <a:lnTo>
                    <a:pt x="585978" y="509003"/>
                  </a:lnTo>
                  <a:lnTo>
                    <a:pt x="585978" y="487121"/>
                  </a:lnTo>
                  <a:close/>
                </a:path>
                <a:path w="3591559" h="513079">
                  <a:moveTo>
                    <a:pt x="610235" y="385102"/>
                  </a:moveTo>
                  <a:lnTo>
                    <a:pt x="410337" y="385102"/>
                  </a:lnTo>
                  <a:lnTo>
                    <a:pt x="410337" y="407085"/>
                  </a:lnTo>
                  <a:lnTo>
                    <a:pt x="610235" y="407085"/>
                  </a:lnTo>
                  <a:lnTo>
                    <a:pt x="610235" y="385102"/>
                  </a:lnTo>
                  <a:close/>
                </a:path>
                <a:path w="3591559" h="513079">
                  <a:moveTo>
                    <a:pt x="856234" y="473392"/>
                  </a:moveTo>
                  <a:lnTo>
                    <a:pt x="827659" y="441274"/>
                  </a:lnTo>
                  <a:lnTo>
                    <a:pt x="827659" y="467956"/>
                  </a:lnTo>
                  <a:lnTo>
                    <a:pt x="827659" y="473392"/>
                  </a:lnTo>
                  <a:lnTo>
                    <a:pt x="824865" y="480187"/>
                  </a:lnTo>
                  <a:lnTo>
                    <a:pt x="816508" y="485038"/>
                  </a:lnTo>
                  <a:lnTo>
                    <a:pt x="802576" y="487946"/>
                  </a:lnTo>
                  <a:lnTo>
                    <a:pt x="783082" y="488911"/>
                  </a:lnTo>
                  <a:lnTo>
                    <a:pt x="763574" y="487946"/>
                  </a:lnTo>
                  <a:lnTo>
                    <a:pt x="749642" y="485038"/>
                  </a:lnTo>
                  <a:lnTo>
                    <a:pt x="741286" y="480187"/>
                  </a:lnTo>
                  <a:lnTo>
                    <a:pt x="738505" y="473392"/>
                  </a:lnTo>
                  <a:lnTo>
                    <a:pt x="738505" y="467956"/>
                  </a:lnTo>
                  <a:lnTo>
                    <a:pt x="783082" y="458546"/>
                  </a:lnTo>
                  <a:lnTo>
                    <a:pt x="793381" y="458762"/>
                  </a:lnTo>
                  <a:lnTo>
                    <a:pt x="827659" y="467956"/>
                  </a:lnTo>
                  <a:lnTo>
                    <a:pt x="827659" y="441274"/>
                  </a:lnTo>
                  <a:lnTo>
                    <a:pt x="827024" y="441007"/>
                  </a:lnTo>
                  <a:lnTo>
                    <a:pt x="814489" y="437921"/>
                  </a:lnTo>
                  <a:lnTo>
                    <a:pt x="799833" y="436067"/>
                  </a:lnTo>
                  <a:lnTo>
                    <a:pt x="783082" y="435444"/>
                  </a:lnTo>
                  <a:lnTo>
                    <a:pt x="766318" y="436067"/>
                  </a:lnTo>
                  <a:lnTo>
                    <a:pt x="728726" y="445325"/>
                  </a:lnTo>
                  <a:lnTo>
                    <a:pt x="709930" y="473392"/>
                  </a:lnTo>
                  <a:lnTo>
                    <a:pt x="711098" y="482130"/>
                  </a:lnTo>
                  <a:lnTo>
                    <a:pt x="751611" y="509320"/>
                  </a:lnTo>
                  <a:lnTo>
                    <a:pt x="783082" y="511797"/>
                  </a:lnTo>
                  <a:lnTo>
                    <a:pt x="799833" y="511187"/>
                  </a:lnTo>
                  <a:lnTo>
                    <a:pt x="837438" y="501853"/>
                  </a:lnTo>
                  <a:lnTo>
                    <a:pt x="851941" y="488911"/>
                  </a:lnTo>
                  <a:lnTo>
                    <a:pt x="855052" y="482130"/>
                  </a:lnTo>
                  <a:lnTo>
                    <a:pt x="856234" y="473392"/>
                  </a:lnTo>
                  <a:close/>
                </a:path>
                <a:path w="3591559" h="513079">
                  <a:moveTo>
                    <a:pt x="883031" y="402958"/>
                  </a:moveTo>
                  <a:lnTo>
                    <a:pt x="797052" y="402958"/>
                  </a:lnTo>
                  <a:lnTo>
                    <a:pt x="797052" y="389013"/>
                  </a:lnTo>
                  <a:lnTo>
                    <a:pt x="855472" y="389013"/>
                  </a:lnTo>
                  <a:lnTo>
                    <a:pt x="855472" y="366687"/>
                  </a:lnTo>
                  <a:lnTo>
                    <a:pt x="741680" y="366687"/>
                  </a:lnTo>
                  <a:lnTo>
                    <a:pt x="741680" y="356298"/>
                  </a:lnTo>
                  <a:lnTo>
                    <a:pt x="849122" y="356298"/>
                  </a:lnTo>
                  <a:lnTo>
                    <a:pt x="849122" y="335318"/>
                  </a:lnTo>
                  <a:lnTo>
                    <a:pt x="741680" y="335318"/>
                  </a:lnTo>
                  <a:lnTo>
                    <a:pt x="741680" y="324827"/>
                  </a:lnTo>
                  <a:lnTo>
                    <a:pt x="853313" y="324827"/>
                  </a:lnTo>
                  <a:lnTo>
                    <a:pt x="853313" y="302387"/>
                  </a:lnTo>
                  <a:lnTo>
                    <a:pt x="713359" y="302387"/>
                  </a:lnTo>
                  <a:lnTo>
                    <a:pt x="713359" y="389013"/>
                  </a:lnTo>
                  <a:lnTo>
                    <a:pt x="769112" y="389013"/>
                  </a:lnTo>
                  <a:lnTo>
                    <a:pt x="769112" y="402958"/>
                  </a:lnTo>
                  <a:lnTo>
                    <a:pt x="683133" y="402958"/>
                  </a:lnTo>
                  <a:lnTo>
                    <a:pt x="683133" y="426732"/>
                  </a:lnTo>
                  <a:lnTo>
                    <a:pt x="883031" y="426732"/>
                  </a:lnTo>
                  <a:lnTo>
                    <a:pt x="883031" y="402958"/>
                  </a:lnTo>
                  <a:close/>
                </a:path>
                <a:path w="3591559" h="513079">
                  <a:moveTo>
                    <a:pt x="1015873" y="391350"/>
                  </a:moveTo>
                  <a:lnTo>
                    <a:pt x="992441" y="357085"/>
                  </a:lnTo>
                  <a:lnTo>
                    <a:pt x="987933" y="355384"/>
                  </a:lnTo>
                  <a:lnTo>
                    <a:pt x="987933" y="385851"/>
                  </a:lnTo>
                  <a:lnTo>
                    <a:pt x="987933" y="396938"/>
                  </a:lnTo>
                  <a:lnTo>
                    <a:pt x="985647" y="401345"/>
                  </a:lnTo>
                  <a:lnTo>
                    <a:pt x="980821" y="404583"/>
                  </a:lnTo>
                  <a:lnTo>
                    <a:pt x="976122" y="407822"/>
                  </a:lnTo>
                  <a:lnTo>
                    <a:pt x="969264" y="409435"/>
                  </a:lnTo>
                  <a:lnTo>
                    <a:pt x="951103" y="409435"/>
                  </a:lnTo>
                  <a:lnTo>
                    <a:pt x="944245" y="407797"/>
                  </a:lnTo>
                  <a:lnTo>
                    <a:pt x="934847" y="401256"/>
                  </a:lnTo>
                  <a:lnTo>
                    <a:pt x="932472" y="396938"/>
                  </a:lnTo>
                  <a:lnTo>
                    <a:pt x="932459" y="385851"/>
                  </a:lnTo>
                  <a:lnTo>
                    <a:pt x="934847" y="381622"/>
                  </a:lnTo>
                  <a:lnTo>
                    <a:pt x="944499" y="375297"/>
                  </a:lnTo>
                  <a:lnTo>
                    <a:pt x="951230" y="373722"/>
                  </a:lnTo>
                  <a:lnTo>
                    <a:pt x="969010" y="373722"/>
                  </a:lnTo>
                  <a:lnTo>
                    <a:pt x="975880" y="375297"/>
                  </a:lnTo>
                  <a:lnTo>
                    <a:pt x="985520" y="381533"/>
                  </a:lnTo>
                  <a:lnTo>
                    <a:pt x="987933" y="385851"/>
                  </a:lnTo>
                  <a:lnTo>
                    <a:pt x="987933" y="355384"/>
                  </a:lnTo>
                  <a:lnTo>
                    <a:pt x="982941" y="353491"/>
                  </a:lnTo>
                  <a:lnTo>
                    <a:pt x="972159" y="351332"/>
                  </a:lnTo>
                  <a:lnTo>
                    <a:pt x="960120" y="350608"/>
                  </a:lnTo>
                  <a:lnTo>
                    <a:pt x="947991" y="351332"/>
                  </a:lnTo>
                  <a:lnTo>
                    <a:pt x="912876" y="368325"/>
                  </a:lnTo>
                  <a:lnTo>
                    <a:pt x="904367" y="391350"/>
                  </a:lnTo>
                  <a:lnTo>
                    <a:pt x="905319" y="399897"/>
                  </a:lnTo>
                  <a:lnTo>
                    <a:pt x="937260" y="429336"/>
                  </a:lnTo>
                  <a:lnTo>
                    <a:pt x="959866" y="432206"/>
                  </a:lnTo>
                  <a:lnTo>
                    <a:pt x="971981" y="431495"/>
                  </a:lnTo>
                  <a:lnTo>
                    <a:pt x="1007300" y="414489"/>
                  </a:lnTo>
                  <a:lnTo>
                    <a:pt x="1010767" y="409435"/>
                  </a:lnTo>
                  <a:lnTo>
                    <a:pt x="1012063" y="407555"/>
                  </a:lnTo>
                  <a:lnTo>
                    <a:pt x="1014920" y="399846"/>
                  </a:lnTo>
                  <a:lnTo>
                    <a:pt x="1015873" y="391350"/>
                  </a:lnTo>
                  <a:close/>
                </a:path>
                <a:path w="3591559" h="513079">
                  <a:moveTo>
                    <a:pt x="1025525" y="318350"/>
                  </a:moveTo>
                  <a:lnTo>
                    <a:pt x="973582" y="318350"/>
                  </a:lnTo>
                  <a:lnTo>
                    <a:pt x="973582" y="294132"/>
                  </a:lnTo>
                  <a:lnTo>
                    <a:pt x="945388" y="294132"/>
                  </a:lnTo>
                  <a:lnTo>
                    <a:pt x="945388" y="318350"/>
                  </a:lnTo>
                  <a:lnTo>
                    <a:pt x="893572" y="318350"/>
                  </a:lnTo>
                  <a:lnTo>
                    <a:pt x="893572" y="340791"/>
                  </a:lnTo>
                  <a:lnTo>
                    <a:pt x="1025525" y="340791"/>
                  </a:lnTo>
                  <a:lnTo>
                    <a:pt x="1025525" y="318350"/>
                  </a:lnTo>
                  <a:close/>
                </a:path>
                <a:path w="3591559" h="513079">
                  <a:moveTo>
                    <a:pt x="1071245" y="482104"/>
                  </a:moveTo>
                  <a:lnTo>
                    <a:pt x="955040" y="482104"/>
                  </a:lnTo>
                  <a:lnTo>
                    <a:pt x="955040" y="442023"/>
                  </a:lnTo>
                  <a:lnTo>
                    <a:pt x="926846" y="442023"/>
                  </a:lnTo>
                  <a:lnTo>
                    <a:pt x="926846" y="505650"/>
                  </a:lnTo>
                  <a:lnTo>
                    <a:pt x="1071245" y="505650"/>
                  </a:lnTo>
                  <a:lnTo>
                    <a:pt x="1071245" y="482104"/>
                  </a:lnTo>
                  <a:close/>
                </a:path>
                <a:path w="3591559" h="513079">
                  <a:moveTo>
                    <a:pt x="1098169" y="368020"/>
                  </a:moveTo>
                  <a:lnTo>
                    <a:pt x="1065149" y="368020"/>
                  </a:lnTo>
                  <a:lnTo>
                    <a:pt x="1065149" y="297141"/>
                  </a:lnTo>
                  <a:lnTo>
                    <a:pt x="1037463" y="297141"/>
                  </a:lnTo>
                  <a:lnTo>
                    <a:pt x="1037463" y="453529"/>
                  </a:lnTo>
                  <a:lnTo>
                    <a:pt x="1065149" y="453529"/>
                  </a:lnTo>
                  <a:lnTo>
                    <a:pt x="1065149" y="391579"/>
                  </a:lnTo>
                  <a:lnTo>
                    <a:pt x="1098169" y="391579"/>
                  </a:lnTo>
                  <a:lnTo>
                    <a:pt x="1098169" y="368020"/>
                  </a:lnTo>
                  <a:close/>
                </a:path>
                <a:path w="3591559" h="513079">
                  <a:moveTo>
                    <a:pt x="1295527" y="395706"/>
                  </a:moveTo>
                  <a:lnTo>
                    <a:pt x="1257554" y="372605"/>
                  </a:lnTo>
                  <a:lnTo>
                    <a:pt x="1242949" y="330073"/>
                  </a:lnTo>
                  <a:lnTo>
                    <a:pt x="1286256" y="330073"/>
                  </a:lnTo>
                  <a:lnTo>
                    <a:pt x="1286256" y="306743"/>
                  </a:lnTo>
                  <a:lnTo>
                    <a:pt x="1170432" y="306743"/>
                  </a:lnTo>
                  <a:lnTo>
                    <a:pt x="1170432" y="330073"/>
                  </a:lnTo>
                  <a:lnTo>
                    <a:pt x="1214882" y="330073"/>
                  </a:lnTo>
                  <a:lnTo>
                    <a:pt x="1214882" y="338785"/>
                  </a:lnTo>
                  <a:lnTo>
                    <a:pt x="1199261" y="377456"/>
                  </a:lnTo>
                  <a:lnTo>
                    <a:pt x="1161034" y="404634"/>
                  </a:lnTo>
                  <a:lnTo>
                    <a:pt x="1180973" y="424281"/>
                  </a:lnTo>
                  <a:lnTo>
                    <a:pt x="1215783" y="397027"/>
                  </a:lnTo>
                  <a:lnTo>
                    <a:pt x="1229741" y="377621"/>
                  </a:lnTo>
                  <a:lnTo>
                    <a:pt x="1238732" y="388874"/>
                  </a:lnTo>
                  <a:lnTo>
                    <a:pt x="1249743" y="399173"/>
                  </a:lnTo>
                  <a:lnTo>
                    <a:pt x="1262735" y="408520"/>
                  </a:lnTo>
                  <a:lnTo>
                    <a:pt x="1277747" y="416915"/>
                  </a:lnTo>
                  <a:lnTo>
                    <a:pt x="1295527" y="395706"/>
                  </a:lnTo>
                  <a:close/>
                </a:path>
                <a:path w="3591559" h="513079">
                  <a:moveTo>
                    <a:pt x="1348867" y="297141"/>
                  </a:moveTo>
                  <a:lnTo>
                    <a:pt x="1321308" y="297141"/>
                  </a:lnTo>
                  <a:lnTo>
                    <a:pt x="1321308" y="345808"/>
                  </a:lnTo>
                  <a:lnTo>
                    <a:pt x="1280795" y="345808"/>
                  </a:lnTo>
                  <a:lnTo>
                    <a:pt x="1280795" y="368249"/>
                  </a:lnTo>
                  <a:lnTo>
                    <a:pt x="1321308" y="368249"/>
                  </a:lnTo>
                  <a:lnTo>
                    <a:pt x="1321308" y="420370"/>
                  </a:lnTo>
                  <a:lnTo>
                    <a:pt x="1348867" y="420370"/>
                  </a:lnTo>
                  <a:lnTo>
                    <a:pt x="1348867" y="297141"/>
                  </a:lnTo>
                  <a:close/>
                </a:path>
                <a:path w="3591559" h="513079">
                  <a:moveTo>
                    <a:pt x="1352169" y="466813"/>
                  </a:moveTo>
                  <a:lnTo>
                    <a:pt x="1323848" y="429514"/>
                  </a:lnTo>
                  <a:lnTo>
                    <a:pt x="1323848" y="473354"/>
                  </a:lnTo>
                  <a:lnTo>
                    <a:pt x="1320292" y="478599"/>
                  </a:lnTo>
                  <a:lnTo>
                    <a:pt x="1281049" y="488467"/>
                  </a:lnTo>
                  <a:lnTo>
                    <a:pt x="1271130" y="488099"/>
                  </a:lnTo>
                  <a:lnTo>
                    <a:pt x="1238631" y="460336"/>
                  </a:lnTo>
                  <a:lnTo>
                    <a:pt x="1242187" y="455091"/>
                  </a:lnTo>
                  <a:lnTo>
                    <a:pt x="1281049" y="445046"/>
                  </a:lnTo>
                  <a:lnTo>
                    <a:pt x="1291120" y="445427"/>
                  </a:lnTo>
                  <a:lnTo>
                    <a:pt x="1323848" y="473354"/>
                  </a:lnTo>
                  <a:lnTo>
                    <a:pt x="1323848" y="429514"/>
                  </a:lnTo>
                  <a:lnTo>
                    <a:pt x="1322959" y="429031"/>
                  </a:lnTo>
                  <a:lnTo>
                    <a:pt x="1310703" y="425081"/>
                  </a:lnTo>
                  <a:lnTo>
                    <a:pt x="1296758" y="422719"/>
                  </a:lnTo>
                  <a:lnTo>
                    <a:pt x="1281049" y="421932"/>
                  </a:lnTo>
                  <a:lnTo>
                    <a:pt x="1265339" y="422732"/>
                  </a:lnTo>
                  <a:lnTo>
                    <a:pt x="1220863" y="441223"/>
                  </a:lnTo>
                  <a:lnTo>
                    <a:pt x="1210310" y="466813"/>
                  </a:lnTo>
                  <a:lnTo>
                    <a:pt x="1211465" y="476288"/>
                  </a:lnTo>
                  <a:lnTo>
                    <a:pt x="1239227" y="504571"/>
                  </a:lnTo>
                  <a:lnTo>
                    <a:pt x="1281049" y="511568"/>
                  </a:lnTo>
                  <a:lnTo>
                    <a:pt x="1296885" y="510794"/>
                  </a:lnTo>
                  <a:lnTo>
                    <a:pt x="1333373" y="499122"/>
                  </a:lnTo>
                  <a:lnTo>
                    <a:pt x="1350987" y="476288"/>
                  </a:lnTo>
                  <a:lnTo>
                    <a:pt x="1352169" y="466813"/>
                  </a:lnTo>
                  <a:close/>
                </a:path>
                <a:path w="3591559" h="513079">
                  <a:moveTo>
                    <a:pt x="1573403" y="459447"/>
                  </a:moveTo>
                  <a:lnTo>
                    <a:pt x="1487424" y="459447"/>
                  </a:lnTo>
                  <a:lnTo>
                    <a:pt x="1487424" y="420370"/>
                  </a:lnTo>
                  <a:lnTo>
                    <a:pt x="1543050" y="420370"/>
                  </a:lnTo>
                  <a:lnTo>
                    <a:pt x="1543050" y="397040"/>
                  </a:lnTo>
                  <a:lnTo>
                    <a:pt x="1543050" y="369366"/>
                  </a:lnTo>
                  <a:lnTo>
                    <a:pt x="1543050" y="345808"/>
                  </a:lnTo>
                  <a:lnTo>
                    <a:pt x="1543050" y="313334"/>
                  </a:lnTo>
                  <a:lnTo>
                    <a:pt x="1515110" y="313334"/>
                  </a:lnTo>
                  <a:lnTo>
                    <a:pt x="1515110" y="345808"/>
                  </a:lnTo>
                  <a:lnTo>
                    <a:pt x="1515110" y="369366"/>
                  </a:lnTo>
                  <a:lnTo>
                    <a:pt x="1515110" y="397040"/>
                  </a:lnTo>
                  <a:lnTo>
                    <a:pt x="1431798" y="397040"/>
                  </a:lnTo>
                  <a:lnTo>
                    <a:pt x="1431798" y="369366"/>
                  </a:lnTo>
                  <a:lnTo>
                    <a:pt x="1515110" y="369366"/>
                  </a:lnTo>
                  <a:lnTo>
                    <a:pt x="1515110" y="345808"/>
                  </a:lnTo>
                  <a:lnTo>
                    <a:pt x="1431798" y="345808"/>
                  </a:lnTo>
                  <a:lnTo>
                    <a:pt x="1431798" y="313334"/>
                  </a:lnTo>
                  <a:lnTo>
                    <a:pt x="1403731" y="313334"/>
                  </a:lnTo>
                  <a:lnTo>
                    <a:pt x="1403731" y="420370"/>
                  </a:lnTo>
                  <a:lnTo>
                    <a:pt x="1459230" y="420370"/>
                  </a:lnTo>
                  <a:lnTo>
                    <a:pt x="1459230" y="459447"/>
                  </a:lnTo>
                  <a:lnTo>
                    <a:pt x="1373505" y="459447"/>
                  </a:lnTo>
                  <a:lnTo>
                    <a:pt x="1373505" y="482765"/>
                  </a:lnTo>
                  <a:lnTo>
                    <a:pt x="1573403" y="482765"/>
                  </a:lnTo>
                  <a:lnTo>
                    <a:pt x="1573403" y="459447"/>
                  </a:lnTo>
                  <a:close/>
                </a:path>
                <a:path w="3591559" h="513079">
                  <a:moveTo>
                    <a:pt x="1753870" y="439356"/>
                  </a:moveTo>
                  <a:lnTo>
                    <a:pt x="1744764" y="432473"/>
                  </a:lnTo>
                  <a:lnTo>
                    <a:pt x="1736699" y="424764"/>
                  </a:lnTo>
                  <a:lnTo>
                    <a:pt x="1729663" y="416229"/>
                  </a:lnTo>
                  <a:lnTo>
                    <a:pt x="1728533" y="414464"/>
                  </a:lnTo>
                  <a:lnTo>
                    <a:pt x="1723644" y="406869"/>
                  </a:lnTo>
                  <a:lnTo>
                    <a:pt x="1718881" y="396925"/>
                  </a:lnTo>
                  <a:lnTo>
                    <a:pt x="1715465" y="386588"/>
                  </a:lnTo>
                  <a:lnTo>
                    <a:pt x="1713407" y="375881"/>
                  </a:lnTo>
                  <a:lnTo>
                    <a:pt x="1712722" y="364782"/>
                  </a:lnTo>
                  <a:lnTo>
                    <a:pt x="1712722" y="338556"/>
                  </a:lnTo>
                  <a:lnTo>
                    <a:pt x="1745615" y="338556"/>
                  </a:lnTo>
                  <a:lnTo>
                    <a:pt x="1745615" y="315226"/>
                  </a:lnTo>
                  <a:lnTo>
                    <a:pt x="1648460" y="315226"/>
                  </a:lnTo>
                  <a:lnTo>
                    <a:pt x="1648460" y="338556"/>
                  </a:lnTo>
                  <a:lnTo>
                    <a:pt x="1685544" y="338556"/>
                  </a:lnTo>
                  <a:lnTo>
                    <a:pt x="1685544" y="362331"/>
                  </a:lnTo>
                  <a:lnTo>
                    <a:pt x="1673606" y="410552"/>
                  </a:lnTo>
                  <a:lnTo>
                    <a:pt x="1639570" y="447382"/>
                  </a:lnTo>
                  <a:lnTo>
                    <a:pt x="1660144" y="464908"/>
                  </a:lnTo>
                  <a:lnTo>
                    <a:pt x="1688084" y="434060"/>
                  </a:lnTo>
                  <a:lnTo>
                    <a:pt x="1699133" y="414464"/>
                  </a:lnTo>
                  <a:lnTo>
                    <a:pt x="1701723" y="419379"/>
                  </a:lnTo>
                  <a:lnTo>
                    <a:pt x="1725307" y="449427"/>
                  </a:lnTo>
                  <a:lnTo>
                    <a:pt x="1734947" y="457885"/>
                  </a:lnTo>
                  <a:lnTo>
                    <a:pt x="1753870" y="439356"/>
                  </a:lnTo>
                  <a:close/>
                </a:path>
                <a:path w="3591559" h="513079">
                  <a:moveTo>
                    <a:pt x="1788541" y="301498"/>
                  </a:moveTo>
                  <a:lnTo>
                    <a:pt x="1760855" y="301498"/>
                  </a:lnTo>
                  <a:lnTo>
                    <a:pt x="1760855" y="368020"/>
                  </a:lnTo>
                  <a:lnTo>
                    <a:pt x="1731264" y="368020"/>
                  </a:lnTo>
                  <a:lnTo>
                    <a:pt x="1731264" y="390677"/>
                  </a:lnTo>
                  <a:lnTo>
                    <a:pt x="1760855" y="390677"/>
                  </a:lnTo>
                  <a:lnTo>
                    <a:pt x="1760855" y="506095"/>
                  </a:lnTo>
                  <a:lnTo>
                    <a:pt x="1788541" y="506095"/>
                  </a:lnTo>
                  <a:lnTo>
                    <a:pt x="1788541" y="301498"/>
                  </a:lnTo>
                  <a:close/>
                </a:path>
                <a:path w="3591559" h="513079">
                  <a:moveTo>
                    <a:pt x="1832483" y="297141"/>
                  </a:moveTo>
                  <a:lnTo>
                    <a:pt x="1804670" y="297141"/>
                  </a:lnTo>
                  <a:lnTo>
                    <a:pt x="1804670" y="512457"/>
                  </a:lnTo>
                  <a:lnTo>
                    <a:pt x="1832483" y="512457"/>
                  </a:lnTo>
                  <a:lnTo>
                    <a:pt x="1832483" y="297141"/>
                  </a:lnTo>
                  <a:close/>
                </a:path>
                <a:path w="3591559" h="513079">
                  <a:moveTo>
                    <a:pt x="2023237" y="301942"/>
                  </a:moveTo>
                  <a:lnTo>
                    <a:pt x="1883537" y="301942"/>
                  </a:lnTo>
                  <a:lnTo>
                    <a:pt x="1883537" y="325501"/>
                  </a:lnTo>
                  <a:lnTo>
                    <a:pt x="1995424" y="325501"/>
                  </a:lnTo>
                  <a:lnTo>
                    <a:pt x="1994992" y="342938"/>
                  </a:lnTo>
                  <a:lnTo>
                    <a:pt x="1994484" y="357403"/>
                  </a:lnTo>
                  <a:lnTo>
                    <a:pt x="1993900" y="368884"/>
                  </a:lnTo>
                  <a:lnTo>
                    <a:pt x="1993265" y="377405"/>
                  </a:lnTo>
                  <a:lnTo>
                    <a:pt x="2020062" y="378739"/>
                  </a:lnTo>
                  <a:lnTo>
                    <a:pt x="2021459" y="363194"/>
                  </a:lnTo>
                  <a:lnTo>
                    <a:pt x="2022449" y="345198"/>
                  </a:lnTo>
                  <a:lnTo>
                    <a:pt x="2023033" y="324789"/>
                  </a:lnTo>
                  <a:lnTo>
                    <a:pt x="2023237" y="301942"/>
                  </a:lnTo>
                  <a:close/>
                </a:path>
                <a:path w="3591559" h="513079">
                  <a:moveTo>
                    <a:pt x="2027809" y="468376"/>
                  </a:moveTo>
                  <a:lnTo>
                    <a:pt x="1998853" y="432549"/>
                  </a:lnTo>
                  <a:lnTo>
                    <a:pt x="1998853" y="462343"/>
                  </a:lnTo>
                  <a:lnTo>
                    <a:pt x="1998853" y="474395"/>
                  </a:lnTo>
                  <a:lnTo>
                    <a:pt x="1954022" y="488467"/>
                  </a:lnTo>
                  <a:lnTo>
                    <a:pt x="1943633" y="488124"/>
                  </a:lnTo>
                  <a:lnTo>
                    <a:pt x="1908860" y="474395"/>
                  </a:lnTo>
                  <a:lnTo>
                    <a:pt x="1908860" y="462343"/>
                  </a:lnTo>
                  <a:lnTo>
                    <a:pt x="1954022" y="448284"/>
                  </a:lnTo>
                  <a:lnTo>
                    <a:pt x="1964270" y="448640"/>
                  </a:lnTo>
                  <a:lnTo>
                    <a:pt x="1998853" y="462343"/>
                  </a:lnTo>
                  <a:lnTo>
                    <a:pt x="1998853" y="432549"/>
                  </a:lnTo>
                  <a:lnTo>
                    <a:pt x="1998002" y="432155"/>
                  </a:lnTo>
                  <a:lnTo>
                    <a:pt x="1985365" y="428650"/>
                  </a:lnTo>
                  <a:lnTo>
                    <a:pt x="1970709" y="426554"/>
                  </a:lnTo>
                  <a:lnTo>
                    <a:pt x="1954022" y="425843"/>
                  </a:lnTo>
                  <a:lnTo>
                    <a:pt x="1937321" y="426567"/>
                  </a:lnTo>
                  <a:lnTo>
                    <a:pt x="1899285" y="437235"/>
                  </a:lnTo>
                  <a:lnTo>
                    <a:pt x="1879981" y="468376"/>
                  </a:lnTo>
                  <a:lnTo>
                    <a:pt x="1881187" y="477558"/>
                  </a:lnTo>
                  <a:lnTo>
                    <a:pt x="1909978" y="504380"/>
                  </a:lnTo>
                  <a:lnTo>
                    <a:pt x="1954022" y="510895"/>
                  </a:lnTo>
                  <a:lnTo>
                    <a:pt x="1970608" y="510171"/>
                  </a:lnTo>
                  <a:lnTo>
                    <a:pt x="2008378" y="499567"/>
                  </a:lnTo>
                  <a:lnTo>
                    <a:pt x="2020976" y="488467"/>
                  </a:lnTo>
                  <a:lnTo>
                    <a:pt x="2022944" y="486117"/>
                  </a:lnTo>
                  <a:lnTo>
                    <a:pt x="2026589" y="477786"/>
                  </a:lnTo>
                  <a:lnTo>
                    <a:pt x="2027809" y="468376"/>
                  </a:lnTo>
                  <a:close/>
                </a:path>
                <a:path w="3591559" h="513079">
                  <a:moveTo>
                    <a:pt x="2053463" y="389674"/>
                  </a:moveTo>
                  <a:lnTo>
                    <a:pt x="1956689" y="389674"/>
                  </a:lnTo>
                  <a:lnTo>
                    <a:pt x="1956689" y="348157"/>
                  </a:lnTo>
                  <a:lnTo>
                    <a:pt x="1928368" y="348157"/>
                  </a:lnTo>
                  <a:lnTo>
                    <a:pt x="1928368" y="389674"/>
                  </a:lnTo>
                  <a:lnTo>
                    <a:pt x="1853565" y="389674"/>
                  </a:lnTo>
                  <a:lnTo>
                    <a:pt x="1853565" y="413232"/>
                  </a:lnTo>
                  <a:lnTo>
                    <a:pt x="2053463" y="413232"/>
                  </a:lnTo>
                  <a:lnTo>
                    <a:pt x="2053463" y="389674"/>
                  </a:lnTo>
                  <a:close/>
                </a:path>
                <a:path w="3591559" h="513079">
                  <a:moveTo>
                    <a:pt x="3087878" y="67754"/>
                  </a:moveTo>
                  <a:lnTo>
                    <a:pt x="3071114" y="27012"/>
                  </a:lnTo>
                  <a:lnTo>
                    <a:pt x="3060573" y="19431"/>
                  </a:lnTo>
                  <a:lnTo>
                    <a:pt x="3060573" y="67754"/>
                  </a:lnTo>
                  <a:lnTo>
                    <a:pt x="3060014" y="75069"/>
                  </a:lnTo>
                  <a:lnTo>
                    <a:pt x="3038729" y="101130"/>
                  </a:lnTo>
                  <a:lnTo>
                    <a:pt x="3020060" y="101130"/>
                  </a:lnTo>
                  <a:lnTo>
                    <a:pt x="2998597" y="67754"/>
                  </a:lnTo>
                  <a:lnTo>
                    <a:pt x="2999117" y="60413"/>
                  </a:lnTo>
                  <a:lnTo>
                    <a:pt x="3020060" y="34378"/>
                  </a:lnTo>
                  <a:lnTo>
                    <a:pt x="3038856" y="34378"/>
                  </a:lnTo>
                  <a:lnTo>
                    <a:pt x="3060573" y="67754"/>
                  </a:lnTo>
                  <a:lnTo>
                    <a:pt x="3060573" y="19431"/>
                  </a:lnTo>
                  <a:lnTo>
                    <a:pt x="3052318" y="15379"/>
                  </a:lnTo>
                  <a:lnTo>
                    <a:pt x="3041358" y="12471"/>
                  </a:lnTo>
                  <a:lnTo>
                    <a:pt x="3029331" y="11493"/>
                  </a:lnTo>
                  <a:lnTo>
                    <a:pt x="3017367" y="12471"/>
                  </a:lnTo>
                  <a:lnTo>
                    <a:pt x="2980334" y="35534"/>
                  </a:lnTo>
                  <a:lnTo>
                    <a:pt x="2970911" y="67754"/>
                  </a:lnTo>
                  <a:lnTo>
                    <a:pt x="2971952" y="79540"/>
                  </a:lnTo>
                  <a:lnTo>
                    <a:pt x="2996565" y="115062"/>
                  </a:lnTo>
                  <a:lnTo>
                    <a:pt x="3029331" y="123901"/>
                  </a:lnTo>
                  <a:lnTo>
                    <a:pt x="3041307" y="122923"/>
                  </a:lnTo>
                  <a:lnTo>
                    <a:pt x="3052267" y="119976"/>
                  </a:lnTo>
                  <a:lnTo>
                    <a:pt x="3062147" y="115112"/>
                  </a:lnTo>
                  <a:lnTo>
                    <a:pt x="3071114" y="108267"/>
                  </a:lnTo>
                  <a:lnTo>
                    <a:pt x="3077349" y="101130"/>
                  </a:lnTo>
                  <a:lnTo>
                    <a:pt x="3078442" y="99885"/>
                  </a:lnTo>
                  <a:lnTo>
                    <a:pt x="3083687" y="90335"/>
                  </a:lnTo>
                  <a:lnTo>
                    <a:pt x="3086824" y="79629"/>
                  </a:lnTo>
                  <a:lnTo>
                    <a:pt x="3087878" y="67754"/>
                  </a:lnTo>
                  <a:close/>
                </a:path>
                <a:path w="3591559" h="513079">
                  <a:moveTo>
                    <a:pt x="3146933" y="187299"/>
                  </a:moveTo>
                  <a:lnTo>
                    <a:pt x="3034411" y="187299"/>
                  </a:lnTo>
                  <a:lnTo>
                    <a:pt x="3034411" y="137401"/>
                  </a:lnTo>
                  <a:lnTo>
                    <a:pt x="3006217" y="137401"/>
                  </a:lnTo>
                  <a:lnTo>
                    <a:pt x="3006217" y="210845"/>
                  </a:lnTo>
                  <a:lnTo>
                    <a:pt x="3146933" y="210845"/>
                  </a:lnTo>
                  <a:lnTo>
                    <a:pt x="3146933" y="187299"/>
                  </a:lnTo>
                  <a:close/>
                </a:path>
                <a:path w="3591559" h="513079">
                  <a:moveTo>
                    <a:pt x="3173857" y="66967"/>
                  </a:moveTo>
                  <a:lnTo>
                    <a:pt x="3140837" y="66967"/>
                  </a:lnTo>
                  <a:lnTo>
                    <a:pt x="3140837" y="3009"/>
                  </a:lnTo>
                  <a:lnTo>
                    <a:pt x="3113151" y="3009"/>
                  </a:lnTo>
                  <a:lnTo>
                    <a:pt x="3113151" y="158051"/>
                  </a:lnTo>
                  <a:lnTo>
                    <a:pt x="3140837" y="158051"/>
                  </a:lnTo>
                  <a:lnTo>
                    <a:pt x="3140837" y="90525"/>
                  </a:lnTo>
                  <a:lnTo>
                    <a:pt x="3173857" y="90525"/>
                  </a:lnTo>
                  <a:lnTo>
                    <a:pt x="3173857" y="66967"/>
                  </a:lnTo>
                  <a:close/>
                </a:path>
                <a:path w="3591559" h="513079">
                  <a:moveTo>
                    <a:pt x="3308604" y="108826"/>
                  </a:moveTo>
                  <a:lnTo>
                    <a:pt x="3275444" y="89636"/>
                  </a:lnTo>
                  <a:lnTo>
                    <a:pt x="3256102" y="50787"/>
                  </a:lnTo>
                  <a:lnTo>
                    <a:pt x="3256026" y="38392"/>
                  </a:lnTo>
                  <a:lnTo>
                    <a:pt x="3299206" y="38392"/>
                  </a:lnTo>
                  <a:lnTo>
                    <a:pt x="3299206" y="15176"/>
                  </a:lnTo>
                  <a:lnTo>
                    <a:pt x="3183636" y="15176"/>
                  </a:lnTo>
                  <a:lnTo>
                    <a:pt x="3183636" y="38392"/>
                  </a:lnTo>
                  <a:lnTo>
                    <a:pt x="3227959" y="38392"/>
                  </a:lnTo>
                  <a:lnTo>
                    <a:pt x="3227959" y="50787"/>
                  </a:lnTo>
                  <a:lnTo>
                    <a:pt x="3212338" y="89852"/>
                  </a:lnTo>
                  <a:lnTo>
                    <a:pt x="3174238" y="117754"/>
                  </a:lnTo>
                  <a:lnTo>
                    <a:pt x="3194050" y="137401"/>
                  </a:lnTo>
                  <a:lnTo>
                    <a:pt x="3229089" y="109169"/>
                  </a:lnTo>
                  <a:lnTo>
                    <a:pt x="3242691" y="89636"/>
                  </a:lnTo>
                  <a:lnTo>
                    <a:pt x="3252330" y="101714"/>
                  </a:lnTo>
                  <a:lnTo>
                    <a:pt x="3263544" y="112496"/>
                  </a:lnTo>
                  <a:lnTo>
                    <a:pt x="3276333" y="121970"/>
                  </a:lnTo>
                  <a:lnTo>
                    <a:pt x="3290697" y="130149"/>
                  </a:lnTo>
                  <a:lnTo>
                    <a:pt x="3308604" y="108826"/>
                  </a:lnTo>
                  <a:close/>
                </a:path>
                <a:path w="3591559" h="513079">
                  <a:moveTo>
                    <a:pt x="3360674" y="3009"/>
                  </a:moveTo>
                  <a:lnTo>
                    <a:pt x="3333242" y="3009"/>
                  </a:lnTo>
                  <a:lnTo>
                    <a:pt x="3333242" y="58153"/>
                  </a:lnTo>
                  <a:lnTo>
                    <a:pt x="3291459" y="58153"/>
                  </a:lnTo>
                  <a:lnTo>
                    <a:pt x="3291459" y="80479"/>
                  </a:lnTo>
                  <a:lnTo>
                    <a:pt x="3333242" y="80479"/>
                  </a:lnTo>
                  <a:lnTo>
                    <a:pt x="3333242" y="157048"/>
                  </a:lnTo>
                  <a:lnTo>
                    <a:pt x="3360674" y="157048"/>
                  </a:lnTo>
                  <a:lnTo>
                    <a:pt x="3360674" y="3009"/>
                  </a:lnTo>
                  <a:close/>
                </a:path>
                <a:path w="3591559" h="513079">
                  <a:moveTo>
                    <a:pt x="3362960" y="187528"/>
                  </a:moveTo>
                  <a:lnTo>
                    <a:pt x="3248025" y="187528"/>
                  </a:lnTo>
                  <a:lnTo>
                    <a:pt x="3248025" y="139077"/>
                  </a:lnTo>
                  <a:lnTo>
                    <a:pt x="3219831" y="139077"/>
                  </a:lnTo>
                  <a:lnTo>
                    <a:pt x="3219831" y="211074"/>
                  </a:lnTo>
                  <a:lnTo>
                    <a:pt x="3362960" y="211074"/>
                  </a:lnTo>
                  <a:lnTo>
                    <a:pt x="3362960" y="187528"/>
                  </a:lnTo>
                  <a:close/>
                </a:path>
                <a:path w="3591559" h="513079">
                  <a:moveTo>
                    <a:pt x="3509137" y="97218"/>
                  </a:moveTo>
                  <a:lnTo>
                    <a:pt x="3508184" y="88747"/>
                  </a:lnTo>
                  <a:lnTo>
                    <a:pt x="3505327" y="81038"/>
                  </a:lnTo>
                  <a:lnTo>
                    <a:pt x="3504323" y="79590"/>
                  </a:lnTo>
                  <a:lnTo>
                    <a:pt x="3500564" y="74117"/>
                  </a:lnTo>
                  <a:lnTo>
                    <a:pt x="3493897" y="67970"/>
                  </a:lnTo>
                  <a:lnTo>
                    <a:pt x="3485705" y="62953"/>
                  </a:lnTo>
                  <a:lnTo>
                    <a:pt x="3481197" y="61252"/>
                  </a:lnTo>
                  <a:lnTo>
                    <a:pt x="3481197" y="91719"/>
                  </a:lnTo>
                  <a:lnTo>
                    <a:pt x="3481197" y="102806"/>
                  </a:lnTo>
                  <a:lnTo>
                    <a:pt x="3478911" y="107213"/>
                  </a:lnTo>
                  <a:lnTo>
                    <a:pt x="3474085" y="110451"/>
                  </a:lnTo>
                  <a:lnTo>
                    <a:pt x="3469386" y="113703"/>
                  </a:lnTo>
                  <a:lnTo>
                    <a:pt x="3462528" y="115303"/>
                  </a:lnTo>
                  <a:lnTo>
                    <a:pt x="3444367" y="115303"/>
                  </a:lnTo>
                  <a:lnTo>
                    <a:pt x="3437509" y="113665"/>
                  </a:lnTo>
                  <a:lnTo>
                    <a:pt x="3428111" y="107124"/>
                  </a:lnTo>
                  <a:lnTo>
                    <a:pt x="3425736" y="102806"/>
                  </a:lnTo>
                  <a:lnTo>
                    <a:pt x="3425723" y="91719"/>
                  </a:lnTo>
                  <a:lnTo>
                    <a:pt x="3428111" y="87490"/>
                  </a:lnTo>
                  <a:lnTo>
                    <a:pt x="3437763" y="81165"/>
                  </a:lnTo>
                  <a:lnTo>
                    <a:pt x="3444494" y="79590"/>
                  </a:lnTo>
                  <a:lnTo>
                    <a:pt x="3462274" y="79590"/>
                  </a:lnTo>
                  <a:lnTo>
                    <a:pt x="3469144" y="81165"/>
                  </a:lnTo>
                  <a:lnTo>
                    <a:pt x="3478784" y="87401"/>
                  </a:lnTo>
                  <a:lnTo>
                    <a:pt x="3481197" y="91719"/>
                  </a:lnTo>
                  <a:lnTo>
                    <a:pt x="3481197" y="61252"/>
                  </a:lnTo>
                  <a:lnTo>
                    <a:pt x="3476206" y="59359"/>
                  </a:lnTo>
                  <a:lnTo>
                    <a:pt x="3465423" y="57200"/>
                  </a:lnTo>
                  <a:lnTo>
                    <a:pt x="3453384" y="56476"/>
                  </a:lnTo>
                  <a:lnTo>
                    <a:pt x="3441255" y="57200"/>
                  </a:lnTo>
                  <a:lnTo>
                    <a:pt x="3406140" y="74193"/>
                  </a:lnTo>
                  <a:lnTo>
                    <a:pt x="3397631" y="97218"/>
                  </a:lnTo>
                  <a:lnTo>
                    <a:pt x="3398570" y="105765"/>
                  </a:lnTo>
                  <a:lnTo>
                    <a:pt x="3430524" y="135204"/>
                  </a:lnTo>
                  <a:lnTo>
                    <a:pt x="3453130" y="138074"/>
                  </a:lnTo>
                  <a:lnTo>
                    <a:pt x="3465245" y="137363"/>
                  </a:lnTo>
                  <a:lnTo>
                    <a:pt x="3500551" y="120357"/>
                  </a:lnTo>
                  <a:lnTo>
                    <a:pt x="3508171" y="105714"/>
                  </a:lnTo>
                  <a:lnTo>
                    <a:pt x="3509137" y="97218"/>
                  </a:lnTo>
                  <a:close/>
                </a:path>
                <a:path w="3591559" h="513079">
                  <a:moveTo>
                    <a:pt x="3518789" y="24218"/>
                  </a:moveTo>
                  <a:lnTo>
                    <a:pt x="3466846" y="24218"/>
                  </a:lnTo>
                  <a:lnTo>
                    <a:pt x="3466846" y="0"/>
                  </a:lnTo>
                  <a:lnTo>
                    <a:pt x="3438652" y="0"/>
                  </a:lnTo>
                  <a:lnTo>
                    <a:pt x="3438652" y="24218"/>
                  </a:lnTo>
                  <a:lnTo>
                    <a:pt x="3386836" y="24218"/>
                  </a:lnTo>
                  <a:lnTo>
                    <a:pt x="3386836" y="46659"/>
                  </a:lnTo>
                  <a:lnTo>
                    <a:pt x="3518789" y="46659"/>
                  </a:lnTo>
                  <a:lnTo>
                    <a:pt x="3518789" y="24218"/>
                  </a:lnTo>
                  <a:close/>
                </a:path>
                <a:path w="3591559" h="513079">
                  <a:moveTo>
                    <a:pt x="3564509" y="187972"/>
                  </a:moveTo>
                  <a:lnTo>
                    <a:pt x="3448304" y="187972"/>
                  </a:lnTo>
                  <a:lnTo>
                    <a:pt x="3448304" y="147891"/>
                  </a:lnTo>
                  <a:lnTo>
                    <a:pt x="3420110" y="147891"/>
                  </a:lnTo>
                  <a:lnTo>
                    <a:pt x="3420110" y="211518"/>
                  </a:lnTo>
                  <a:lnTo>
                    <a:pt x="3564509" y="211518"/>
                  </a:lnTo>
                  <a:lnTo>
                    <a:pt x="3564509" y="187972"/>
                  </a:lnTo>
                  <a:close/>
                </a:path>
                <a:path w="3591559" h="513079">
                  <a:moveTo>
                    <a:pt x="3591433" y="73888"/>
                  </a:moveTo>
                  <a:lnTo>
                    <a:pt x="3558413" y="73888"/>
                  </a:lnTo>
                  <a:lnTo>
                    <a:pt x="3558413" y="3009"/>
                  </a:lnTo>
                  <a:lnTo>
                    <a:pt x="3530727" y="3009"/>
                  </a:lnTo>
                  <a:lnTo>
                    <a:pt x="3530727" y="159397"/>
                  </a:lnTo>
                  <a:lnTo>
                    <a:pt x="3558413" y="159397"/>
                  </a:lnTo>
                  <a:lnTo>
                    <a:pt x="3558413" y="97447"/>
                  </a:lnTo>
                  <a:lnTo>
                    <a:pt x="3591433" y="97447"/>
                  </a:lnTo>
                  <a:lnTo>
                    <a:pt x="3591433" y="73888"/>
                  </a:lnTo>
                  <a:close/>
                </a:path>
              </a:pathLst>
            </a:custGeom>
            <a:solidFill>
              <a:srgbClr val="29425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1926336" y="5708903"/>
              <a:ext cx="187960" cy="876300"/>
            </a:xfrm>
            <a:custGeom>
              <a:avLst/>
              <a:gdLst/>
              <a:ahLst/>
              <a:cxnLst/>
              <a:rect l="l" t="t" r="r" b="b"/>
              <a:pathLst>
                <a:path w="187960" h="876300">
                  <a:moveTo>
                    <a:pt x="187452" y="0"/>
                  </a:moveTo>
                  <a:lnTo>
                    <a:pt x="61341" y="0"/>
                  </a:lnTo>
                  <a:lnTo>
                    <a:pt x="45720" y="15532"/>
                  </a:lnTo>
                  <a:lnTo>
                    <a:pt x="45720" y="0"/>
                  </a:lnTo>
                  <a:lnTo>
                    <a:pt x="0" y="46520"/>
                  </a:lnTo>
                  <a:lnTo>
                    <a:pt x="0" y="60960"/>
                  </a:lnTo>
                  <a:lnTo>
                    <a:pt x="0" y="809967"/>
                  </a:lnTo>
                  <a:lnTo>
                    <a:pt x="5270" y="815340"/>
                  </a:lnTo>
                  <a:lnTo>
                    <a:pt x="0" y="815340"/>
                  </a:lnTo>
                  <a:lnTo>
                    <a:pt x="61341" y="876300"/>
                  </a:lnTo>
                  <a:lnTo>
                    <a:pt x="187452" y="876300"/>
                  </a:lnTo>
                  <a:lnTo>
                    <a:pt x="187452" y="815340"/>
                  </a:lnTo>
                  <a:lnTo>
                    <a:pt x="45720" y="815340"/>
                  </a:lnTo>
                  <a:lnTo>
                    <a:pt x="45720" y="60960"/>
                  </a:lnTo>
                  <a:lnTo>
                    <a:pt x="187452" y="60960"/>
                  </a:lnTo>
                  <a:lnTo>
                    <a:pt x="187452" y="0"/>
                  </a:lnTo>
                  <a:close/>
                </a:path>
              </a:pathLst>
            </a:custGeom>
            <a:solidFill>
              <a:srgbClr val="29425F">
                <a:alpha val="69802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849049" y="3943101"/>
              <a:ext cx="307680" cy="367995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890269" y="3928782"/>
              <a:ext cx="367994" cy="357011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7748113" y="4038634"/>
              <a:ext cx="252995" cy="241483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7699633" y="3938837"/>
              <a:ext cx="349885" cy="347345"/>
            </a:xfrm>
            <a:custGeom>
              <a:avLst/>
              <a:gdLst/>
              <a:ahLst/>
              <a:cxnLst/>
              <a:rect l="l" t="t" r="r" b="b"/>
              <a:pathLst>
                <a:path w="349884" h="347345">
                  <a:moveTo>
                    <a:pt x="169215" y="0"/>
                  </a:moveTo>
                  <a:lnTo>
                    <a:pt x="169215" y="72976"/>
                  </a:lnTo>
                  <a:lnTo>
                    <a:pt x="180715" y="72976"/>
                  </a:lnTo>
                  <a:lnTo>
                    <a:pt x="180715" y="263"/>
                  </a:lnTo>
                  <a:lnTo>
                    <a:pt x="169215" y="0"/>
                  </a:lnTo>
                  <a:close/>
                </a:path>
                <a:path w="349884" h="347345">
                  <a:moveTo>
                    <a:pt x="92875" y="47409"/>
                  </a:moveTo>
                  <a:lnTo>
                    <a:pt x="88729" y="48147"/>
                  </a:lnTo>
                  <a:lnTo>
                    <a:pt x="86021" y="51375"/>
                  </a:lnTo>
                  <a:lnTo>
                    <a:pt x="86620" y="56007"/>
                  </a:lnTo>
                  <a:lnTo>
                    <a:pt x="103887" y="85889"/>
                  </a:lnTo>
                  <a:lnTo>
                    <a:pt x="107705" y="88900"/>
                  </a:lnTo>
                  <a:lnTo>
                    <a:pt x="111871" y="88220"/>
                  </a:lnTo>
                  <a:lnTo>
                    <a:pt x="114529" y="84929"/>
                  </a:lnTo>
                  <a:lnTo>
                    <a:pt x="113818" y="80103"/>
                  </a:lnTo>
                  <a:lnTo>
                    <a:pt x="96592" y="50245"/>
                  </a:lnTo>
                  <a:lnTo>
                    <a:pt x="92875" y="47409"/>
                  </a:lnTo>
                  <a:close/>
                </a:path>
                <a:path w="349884" h="347345">
                  <a:moveTo>
                    <a:pt x="257054" y="47480"/>
                  </a:moveTo>
                  <a:lnTo>
                    <a:pt x="253385" y="50245"/>
                  </a:lnTo>
                  <a:lnTo>
                    <a:pt x="236105" y="80103"/>
                  </a:lnTo>
                  <a:lnTo>
                    <a:pt x="235497" y="84749"/>
                  </a:lnTo>
                  <a:lnTo>
                    <a:pt x="238203" y="87984"/>
                  </a:lnTo>
                  <a:lnTo>
                    <a:pt x="242353" y="88725"/>
                  </a:lnTo>
                  <a:lnTo>
                    <a:pt x="246078" y="85889"/>
                  </a:lnTo>
                  <a:lnTo>
                    <a:pt x="263316" y="56007"/>
                  </a:lnTo>
                  <a:lnTo>
                    <a:pt x="263919" y="51374"/>
                  </a:lnTo>
                  <a:lnTo>
                    <a:pt x="261198" y="48194"/>
                  </a:lnTo>
                  <a:lnTo>
                    <a:pt x="257054" y="47480"/>
                  </a:lnTo>
                  <a:close/>
                </a:path>
                <a:path w="349884" h="347345">
                  <a:moveTo>
                    <a:pt x="220319" y="105534"/>
                  </a:moveTo>
                  <a:lnTo>
                    <a:pt x="174989" y="105534"/>
                  </a:lnTo>
                  <a:lnTo>
                    <a:pt x="210903" y="112726"/>
                  </a:lnTo>
                  <a:lnTo>
                    <a:pt x="240126" y="132378"/>
                  </a:lnTo>
                  <a:lnTo>
                    <a:pt x="259773" y="161604"/>
                  </a:lnTo>
                  <a:lnTo>
                    <a:pt x="266963" y="197521"/>
                  </a:lnTo>
                  <a:lnTo>
                    <a:pt x="266963" y="301055"/>
                  </a:lnTo>
                  <a:lnTo>
                    <a:pt x="71454" y="301055"/>
                  </a:lnTo>
                  <a:lnTo>
                    <a:pt x="60290" y="303316"/>
                  </a:lnTo>
                  <a:lnTo>
                    <a:pt x="51158" y="309478"/>
                  </a:lnTo>
                  <a:lnTo>
                    <a:pt x="44992" y="318611"/>
                  </a:lnTo>
                  <a:lnTo>
                    <a:pt x="42729" y="329784"/>
                  </a:lnTo>
                  <a:lnTo>
                    <a:pt x="42718" y="344475"/>
                  </a:lnTo>
                  <a:lnTo>
                    <a:pt x="45308" y="347061"/>
                  </a:lnTo>
                  <a:lnTo>
                    <a:pt x="304667" y="347061"/>
                  </a:lnTo>
                  <a:lnTo>
                    <a:pt x="307261" y="344475"/>
                  </a:lnTo>
                  <a:lnTo>
                    <a:pt x="307249" y="335565"/>
                  </a:lnTo>
                  <a:lnTo>
                    <a:pt x="54228" y="335565"/>
                  </a:lnTo>
                  <a:lnTo>
                    <a:pt x="54228" y="320113"/>
                  </a:lnTo>
                  <a:lnTo>
                    <a:pt x="61799" y="312551"/>
                  </a:lnTo>
                  <a:lnTo>
                    <a:pt x="300873" y="312551"/>
                  </a:lnTo>
                  <a:lnTo>
                    <a:pt x="298792" y="309478"/>
                  </a:lnTo>
                  <a:lnTo>
                    <a:pt x="289639" y="303316"/>
                  </a:lnTo>
                  <a:lnTo>
                    <a:pt x="278463" y="301055"/>
                  </a:lnTo>
                  <a:lnTo>
                    <a:pt x="278463" y="197521"/>
                  </a:lnTo>
                  <a:lnTo>
                    <a:pt x="270344" y="157202"/>
                  </a:lnTo>
                  <a:lnTo>
                    <a:pt x="248189" y="124312"/>
                  </a:lnTo>
                  <a:lnTo>
                    <a:pt x="220319" y="105534"/>
                  </a:lnTo>
                  <a:close/>
                </a:path>
                <a:path w="349884" h="347345">
                  <a:moveTo>
                    <a:pt x="300873" y="312551"/>
                  </a:moveTo>
                  <a:lnTo>
                    <a:pt x="288124" y="312551"/>
                  </a:lnTo>
                  <a:lnTo>
                    <a:pt x="295749" y="320113"/>
                  </a:lnTo>
                  <a:lnTo>
                    <a:pt x="295749" y="335565"/>
                  </a:lnTo>
                  <a:lnTo>
                    <a:pt x="307249" y="335565"/>
                  </a:lnTo>
                  <a:lnTo>
                    <a:pt x="307249" y="329784"/>
                  </a:lnTo>
                  <a:lnTo>
                    <a:pt x="304977" y="318611"/>
                  </a:lnTo>
                  <a:lnTo>
                    <a:pt x="300873" y="312551"/>
                  </a:lnTo>
                  <a:close/>
                </a:path>
                <a:path w="349884" h="347345">
                  <a:moveTo>
                    <a:pt x="174977" y="174533"/>
                  </a:moveTo>
                  <a:lnTo>
                    <a:pt x="161576" y="177254"/>
                  </a:lnTo>
                  <a:lnTo>
                    <a:pt x="150607" y="184664"/>
                  </a:lnTo>
                  <a:lnTo>
                    <a:pt x="143198" y="195635"/>
                  </a:lnTo>
                  <a:lnTo>
                    <a:pt x="140477" y="209039"/>
                  </a:lnTo>
                  <a:lnTo>
                    <a:pt x="141706" y="217965"/>
                  </a:lnTo>
                  <a:lnTo>
                    <a:pt x="145187" y="226071"/>
                  </a:lnTo>
                  <a:lnTo>
                    <a:pt x="150618" y="233012"/>
                  </a:lnTo>
                  <a:lnTo>
                    <a:pt x="157696" y="238465"/>
                  </a:lnTo>
                  <a:lnTo>
                    <a:pt x="157727" y="301055"/>
                  </a:lnTo>
                  <a:lnTo>
                    <a:pt x="169227" y="301055"/>
                  </a:lnTo>
                  <a:lnTo>
                    <a:pt x="169186" y="233012"/>
                  </a:lnTo>
                  <a:lnTo>
                    <a:pt x="167873" y="231014"/>
                  </a:lnTo>
                  <a:lnTo>
                    <a:pt x="157385" y="226450"/>
                  </a:lnTo>
                  <a:lnTo>
                    <a:pt x="151983" y="218191"/>
                  </a:lnTo>
                  <a:lnTo>
                    <a:pt x="174977" y="186027"/>
                  </a:lnTo>
                  <a:lnTo>
                    <a:pt x="200267" y="186027"/>
                  </a:lnTo>
                  <a:lnTo>
                    <a:pt x="199346" y="184664"/>
                  </a:lnTo>
                  <a:lnTo>
                    <a:pt x="188377" y="177254"/>
                  </a:lnTo>
                  <a:lnTo>
                    <a:pt x="174977" y="174533"/>
                  </a:lnTo>
                  <a:close/>
                </a:path>
                <a:path w="349884" h="347345">
                  <a:moveTo>
                    <a:pt x="200267" y="186027"/>
                  </a:moveTo>
                  <a:lnTo>
                    <a:pt x="174977" y="186027"/>
                  </a:lnTo>
                  <a:lnTo>
                    <a:pt x="183957" y="187826"/>
                  </a:lnTo>
                  <a:lnTo>
                    <a:pt x="191264" y="192742"/>
                  </a:lnTo>
                  <a:lnTo>
                    <a:pt x="196177" y="200054"/>
                  </a:lnTo>
                  <a:lnTo>
                    <a:pt x="197976" y="209021"/>
                  </a:lnTo>
                  <a:lnTo>
                    <a:pt x="197949" y="218191"/>
                  </a:lnTo>
                  <a:lnTo>
                    <a:pt x="192562" y="226426"/>
                  </a:lnTo>
                  <a:lnTo>
                    <a:pt x="182080" y="230990"/>
                  </a:lnTo>
                  <a:lnTo>
                    <a:pt x="180727" y="233057"/>
                  </a:lnTo>
                  <a:lnTo>
                    <a:pt x="180619" y="291556"/>
                  </a:lnTo>
                  <a:lnTo>
                    <a:pt x="192334" y="291556"/>
                  </a:lnTo>
                  <a:lnTo>
                    <a:pt x="192226" y="238465"/>
                  </a:lnTo>
                  <a:lnTo>
                    <a:pt x="199323" y="233012"/>
                  </a:lnTo>
                  <a:lnTo>
                    <a:pt x="204759" y="226068"/>
                  </a:lnTo>
                  <a:lnTo>
                    <a:pt x="208241" y="217965"/>
                  </a:lnTo>
                  <a:lnTo>
                    <a:pt x="209472" y="209021"/>
                  </a:lnTo>
                  <a:lnTo>
                    <a:pt x="206756" y="195635"/>
                  </a:lnTo>
                  <a:lnTo>
                    <a:pt x="200267" y="186027"/>
                  </a:lnTo>
                  <a:close/>
                </a:path>
                <a:path w="349884" h="347345">
                  <a:moveTo>
                    <a:pt x="174989" y="94035"/>
                  </a:moveTo>
                  <a:lnTo>
                    <a:pt x="134663" y="102155"/>
                  </a:lnTo>
                  <a:lnTo>
                    <a:pt x="101756" y="124312"/>
                  </a:lnTo>
                  <a:lnTo>
                    <a:pt x="79582" y="157202"/>
                  </a:lnTo>
                  <a:lnTo>
                    <a:pt x="71454" y="197521"/>
                  </a:lnTo>
                  <a:lnTo>
                    <a:pt x="71454" y="291424"/>
                  </a:lnTo>
                  <a:lnTo>
                    <a:pt x="82966" y="291424"/>
                  </a:lnTo>
                  <a:lnTo>
                    <a:pt x="82966" y="197521"/>
                  </a:lnTo>
                  <a:lnTo>
                    <a:pt x="90163" y="161604"/>
                  </a:lnTo>
                  <a:lnTo>
                    <a:pt x="109827" y="132378"/>
                  </a:lnTo>
                  <a:lnTo>
                    <a:pt x="139066" y="112726"/>
                  </a:lnTo>
                  <a:lnTo>
                    <a:pt x="174989" y="105534"/>
                  </a:lnTo>
                  <a:lnTo>
                    <a:pt x="220319" y="105534"/>
                  </a:lnTo>
                  <a:lnTo>
                    <a:pt x="215303" y="102155"/>
                  </a:lnTo>
                  <a:lnTo>
                    <a:pt x="174989" y="94035"/>
                  </a:lnTo>
                  <a:close/>
                </a:path>
                <a:path w="349884" h="347345">
                  <a:moveTo>
                    <a:pt x="349385" y="191783"/>
                  </a:moveTo>
                  <a:lnTo>
                    <a:pt x="306949" y="191783"/>
                  </a:lnTo>
                  <a:lnTo>
                    <a:pt x="298989" y="192196"/>
                  </a:lnTo>
                  <a:lnTo>
                    <a:pt x="299588" y="203696"/>
                  </a:lnTo>
                  <a:lnTo>
                    <a:pt x="307249" y="203301"/>
                  </a:lnTo>
                  <a:lnTo>
                    <a:pt x="349385" y="203301"/>
                  </a:lnTo>
                  <a:lnTo>
                    <a:pt x="349385" y="191783"/>
                  </a:lnTo>
                  <a:close/>
                </a:path>
                <a:path w="349884" h="347345">
                  <a:moveTo>
                    <a:pt x="50395" y="191783"/>
                  </a:moveTo>
                  <a:lnTo>
                    <a:pt x="7943" y="191783"/>
                  </a:lnTo>
                  <a:lnTo>
                    <a:pt x="0" y="192154"/>
                  </a:lnTo>
                  <a:lnTo>
                    <a:pt x="550" y="203672"/>
                  </a:lnTo>
                  <a:lnTo>
                    <a:pt x="8218" y="203301"/>
                  </a:lnTo>
                  <a:lnTo>
                    <a:pt x="50395" y="203301"/>
                  </a:lnTo>
                  <a:lnTo>
                    <a:pt x="50395" y="191783"/>
                  </a:lnTo>
                  <a:close/>
                </a:path>
                <a:path w="349884" h="347345">
                  <a:moveTo>
                    <a:pt x="340986" y="97147"/>
                  </a:moveTo>
                  <a:lnTo>
                    <a:pt x="336447" y="97688"/>
                  </a:lnTo>
                  <a:lnTo>
                    <a:pt x="286615" y="126414"/>
                  </a:lnTo>
                  <a:lnTo>
                    <a:pt x="283777" y="130146"/>
                  </a:lnTo>
                  <a:lnTo>
                    <a:pt x="284515" y="134296"/>
                  </a:lnTo>
                  <a:lnTo>
                    <a:pt x="287747" y="136999"/>
                  </a:lnTo>
                  <a:lnTo>
                    <a:pt x="292389" y="136392"/>
                  </a:lnTo>
                  <a:lnTo>
                    <a:pt x="342173" y="107661"/>
                  </a:lnTo>
                  <a:lnTo>
                    <a:pt x="344993" y="103961"/>
                  </a:lnTo>
                  <a:lnTo>
                    <a:pt x="344216" y="99847"/>
                  </a:lnTo>
                  <a:lnTo>
                    <a:pt x="340986" y="97147"/>
                  </a:lnTo>
                  <a:close/>
                </a:path>
                <a:path w="349884" h="347345">
                  <a:moveTo>
                    <a:pt x="8976" y="97144"/>
                  </a:moveTo>
                  <a:lnTo>
                    <a:pt x="5790" y="99871"/>
                  </a:lnTo>
                  <a:lnTo>
                    <a:pt x="5036" y="104000"/>
                  </a:lnTo>
                  <a:lnTo>
                    <a:pt x="7792" y="107661"/>
                  </a:lnTo>
                  <a:lnTo>
                    <a:pt x="57588" y="136392"/>
                  </a:lnTo>
                  <a:lnTo>
                    <a:pt x="62219" y="136997"/>
                  </a:lnTo>
                  <a:lnTo>
                    <a:pt x="65433" y="134289"/>
                  </a:lnTo>
                  <a:lnTo>
                    <a:pt x="66156" y="130138"/>
                  </a:lnTo>
                  <a:lnTo>
                    <a:pt x="63314" y="126414"/>
                  </a:lnTo>
                  <a:lnTo>
                    <a:pt x="13519" y="97688"/>
                  </a:lnTo>
                  <a:lnTo>
                    <a:pt x="8976" y="9714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5804232" y="3988448"/>
              <a:ext cx="263525" cy="318770"/>
            </a:xfrm>
            <a:custGeom>
              <a:avLst/>
              <a:gdLst/>
              <a:ahLst/>
              <a:cxnLst/>
              <a:rect l="l" t="t" r="r" b="b"/>
              <a:pathLst>
                <a:path w="263525" h="318770">
                  <a:moveTo>
                    <a:pt x="243739" y="0"/>
                  </a:moveTo>
                  <a:lnTo>
                    <a:pt x="192473" y="0"/>
                  </a:lnTo>
                  <a:lnTo>
                    <a:pt x="192473" y="13219"/>
                  </a:lnTo>
                  <a:lnTo>
                    <a:pt x="188552" y="17134"/>
                  </a:lnTo>
                  <a:lnTo>
                    <a:pt x="74791" y="17134"/>
                  </a:lnTo>
                  <a:lnTo>
                    <a:pt x="70870" y="13219"/>
                  </a:lnTo>
                  <a:lnTo>
                    <a:pt x="70870" y="0"/>
                  </a:lnTo>
                  <a:lnTo>
                    <a:pt x="19601" y="0"/>
                  </a:lnTo>
                  <a:lnTo>
                    <a:pt x="11979" y="1542"/>
                  </a:lnTo>
                  <a:lnTo>
                    <a:pt x="5747" y="5747"/>
                  </a:lnTo>
                  <a:lnTo>
                    <a:pt x="1542" y="11978"/>
                  </a:lnTo>
                  <a:lnTo>
                    <a:pt x="0" y="19600"/>
                  </a:lnTo>
                  <a:lnTo>
                    <a:pt x="0" y="298806"/>
                  </a:lnTo>
                  <a:lnTo>
                    <a:pt x="1542" y="306428"/>
                  </a:lnTo>
                  <a:lnTo>
                    <a:pt x="5747" y="312660"/>
                  </a:lnTo>
                  <a:lnTo>
                    <a:pt x="11979" y="316865"/>
                  </a:lnTo>
                  <a:lnTo>
                    <a:pt x="19601" y="318408"/>
                  </a:lnTo>
                  <a:lnTo>
                    <a:pt x="243739" y="318408"/>
                  </a:lnTo>
                  <a:lnTo>
                    <a:pt x="251361" y="316865"/>
                  </a:lnTo>
                  <a:lnTo>
                    <a:pt x="257592" y="312660"/>
                  </a:lnTo>
                  <a:lnTo>
                    <a:pt x="261797" y="306428"/>
                  </a:lnTo>
                  <a:lnTo>
                    <a:pt x="263340" y="298806"/>
                  </a:lnTo>
                  <a:lnTo>
                    <a:pt x="263340" y="19600"/>
                  </a:lnTo>
                  <a:lnTo>
                    <a:pt x="261797" y="11978"/>
                  </a:lnTo>
                  <a:lnTo>
                    <a:pt x="257592" y="5747"/>
                  </a:lnTo>
                  <a:lnTo>
                    <a:pt x="251361" y="1542"/>
                  </a:lnTo>
                  <a:lnTo>
                    <a:pt x="243739" y="0"/>
                  </a:lnTo>
                  <a:close/>
                </a:path>
              </a:pathLst>
            </a:custGeom>
            <a:solidFill>
              <a:srgbClr val="6F748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5804232" y="3988442"/>
              <a:ext cx="34290" cy="318770"/>
            </a:xfrm>
            <a:custGeom>
              <a:avLst/>
              <a:gdLst/>
              <a:ahLst/>
              <a:cxnLst/>
              <a:rect l="l" t="t" r="r" b="b"/>
              <a:pathLst>
                <a:path w="34289" h="318770">
                  <a:moveTo>
                    <a:pt x="34036" y="0"/>
                  </a:moveTo>
                  <a:lnTo>
                    <a:pt x="19601" y="0"/>
                  </a:lnTo>
                  <a:lnTo>
                    <a:pt x="11979" y="1543"/>
                  </a:lnTo>
                  <a:lnTo>
                    <a:pt x="5747" y="5750"/>
                  </a:lnTo>
                  <a:lnTo>
                    <a:pt x="1542" y="11983"/>
                  </a:lnTo>
                  <a:lnTo>
                    <a:pt x="0" y="19606"/>
                  </a:lnTo>
                  <a:lnTo>
                    <a:pt x="0" y="298811"/>
                  </a:lnTo>
                  <a:lnTo>
                    <a:pt x="1542" y="306434"/>
                  </a:lnTo>
                  <a:lnTo>
                    <a:pt x="5747" y="312665"/>
                  </a:lnTo>
                  <a:lnTo>
                    <a:pt x="11979" y="316870"/>
                  </a:lnTo>
                  <a:lnTo>
                    <a:pt x="19601" y="318413"/>
                  </a:lnTo>
                  <a:lnTo>
                    <a:pt x="34036" y="318413"/>
                  </a:lnTo>
                  <a:lnTo>
                    <a:pt x="26414" y="316871"/>
                  </a:lnTo>
                  <a:lnTo>
                    <a:pt x="20182" y="312666"/>
                  </a:lnTo>
                  <a:lnTo>
                    <a:pt x="15977" y="306434"/>
                  </a:lnTo>
                  <a:lnTo>
                    <a:pt x="14434" y="298812"/>
                  </a:lnTo>
                  <a:lnTo>
                    <a:pt x="14434" y="19606"/>
                  </a:lnTo>
                  <a:lnTo>
                    <a:pt x="15977" y="11983"/>
                  </a:lnTo>
                  <a:lnTo>
                    <a:pt x="20182" y="5750"/>
                  </a:lnTo>
                  <a:lnTo>
                    <a:pt x="26414" y="1543"/>
                  </a:lnTo>
                  <a:lnTo>
                    <a:pt x="34036" y="0"/>
                  </a:lnTo>
                  <a:close/>
                </a:path>
              </a:pathLst>
            </a:custGeom>
            <a:solidFill>
              <a:srgbClr val="5B5D6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5826011" y="4026056"/>
              <a:ext cx="220345" cy="259079"/>
            </a:xfrm>
            <a:custGeom>
              <a:avLst/>
              <a:gdLst/>
              <a:ahLst/>
              <a:cxnLst/>
              <a:rect l="l" t="t" r="r" b="b"/>
              <a:pathLst>
                <a:path w="220345" h="259079">
                  <a:moveTo>
                    <a:pt x="217834" y="0"/>
                  </a:moveTo>
                  <a:lnTo>
                    <a:pt x="1943" y="0"/>
                  </a:lnTo>
                  <a:lnTo>
                    <a:pt x="0" y="1834"/>
                  </a:lnTo>
                  <a:lnTo>
                    <a:pt x="0" y="257184"/>
                  </a:lnTo>
                  <a:lnTo>
                    <a:pt x="1944" y="259020"/>
                  </a:lnTo>
                  <a:lnTo>
                    <a:pt x="156560" y="259020"/>
                  </a:lnTo>
                  <a:lnTo>
                    <a:pt x="219782" y="195801"/>
                  </a:lnTo>
                  <a:lnTo>
                    <a:pt x="219782" y="1834"/>
                  </a:lnTo>
                  <a:lnTo>
                    <a:pt x="217834" y="0"/>
                  </a:lnTo>
                  <a:close/>
                </a:path>
              </a:pathLst>
            </a:custGeom>
            <a:solidFill>
              <a:srgbClr val="E3EAF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5826011" y="3948175"/>
              <a:ext cx="127635" cy="337185"/>
            </a:xfrm>
            <a:custGeom>
              <a:avLst/>
              <a:gdLst/>
              <a:ahLst/>
              <a:cxnLst/>
              <a:rect l="l" t="t" r="r" b="b"/>
              <a:pathLst>
                <a:path w="127635" h="337185">
                  <a:moveTo>
                    <a:pt x="16370" y="77889"/>
                  </a:moveTo>
                  <a:lnTo>
                    <a:pt x="1943" y="77889"/>
                  </a:lnTo>
                  <a:lnTo>
                    <a:pt x="0" y="79717"/>
                  </a:lnTo>
                  <a:lnTo>
                    <a:pt x="0" y="335076"/>
                  </a:lnTo>
                  <a:lnTo>
                    <a:pt x="1943" y="336905"/>
                  </a:lnTo>
                  <a:lnTo>
                    <a:pt x="16370" y="336905"/>
                  </a:lnTo>
                  <a:lnTo>
                    <a:pt x="14427" y="335076"/>
                  </a:lnTo>
                  <a:lnTo>
                    <a:pt x="14427" y="79717"/>
                  </a:lnTo>
                  <a:lnTo>
                    <a:pt x="16370" y="77889"/>
                  </a:lnTo>
                  <a:close/>
                </a:path>
                <a:path w="127635" h="337185">
                  <a:moveTo>
                    <a:pt x="127139" y="3911"/>
                  </a:moveTo>
                  <a:lnTo>
                    <a:pt x="123215" y="0"/>
                  </a:lnTo>
                  <a:lnTo>
                    <a:pt x="96558" y="0"/>
                  </a:lnTo>
                  <a:lnTo>
                    <a:pt x="92633" y="3911"/>
                  </a:lnTo>
                  <a:lnTo>
                    <a:pt x="92633" y="22923"/>
                  </a:lnTo>
                  <a:lnTo>
                    <a:pt x="127139" y="22923"/>
                  </a:lnTo>
                  <a:lnTo>
                    <a:pt x="127139" y="3911"/>
                  </a:lnTo>
                  <a:close/>
                </a:path>
              </a:pathLst>
            </a:custGeom>
            <a:solidFill>
              <a:srgbClr val="D7DC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5918652" y="3948165"/>
              <a:ext cx="19050" cy="23495"/>
            </a:xfrm>
            <a:custGeom>
              <a:avLst/>
              <a:gdLst/>
              <a:ahLst/>
              <a:cxnLst/>
              <a:rect l="l" t="t" r="r" b="b"/>
              <a:pathLst>
                <a:path w="19050" h="23495">
                  <a:moveTo>
                    <a:pt x="18626" y="0"/>
                  </a:moveTo>
                  <a:lnTo>
                    <a:pt x="3921" y="0"/>
                  </a:lnTo>
                  <a:lnTo>
                    <a:pt x="0" y="3921"/>
                  </a:lnTo>
                  <a:lnTo>
                    <a:pt x="0" y="22926"/>
                  </a:lnTo>
                  <a:lnTo>
                    <a:pt x="14704" y="22926"/>
                  </a:lnTo>
                  <a:lnTo>
                    <a:pt x="14704" y="3921"/>
                  </a:lnTo>
                  <a:lnTo>
                    <a:pt x="18626" y="0"/>
                  </a:lnTo>
                  <a:close/>
                </a:path>
              </a:pathLst>
            </a:custGeom>
            <a:solidFill>
              <a:srgbClr val="C3C7D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5874742" y="3970730"/>
              <a:ext cx="122555" cy="35560"/>
            </a:xfrm>
            <a:custGeom>
              <a:avLst/>
              <a:gdLst/>
              <a:ahLst/>
              <a:cxnLst/>
              <a:rect l="l" t="t" r="r" b="b"/>
              <a:pathLst>
                <a:path w="122554" h="35560">
                  <a:moveTo>
                    <a:pt x="118277" y="0"/>
                  </a:moveTo>
                  <a:lnTo>
                    <a:pt x="113297" y="0"/>
                  </a:lnTo>
                  <a:lnTo>
                    <a:pt x="4047" y="0"/>
                  </a:lnTo>
                  <a:lnTo>
                    <a:pt x="0" y="4047"/>
                  </a:lnTo>
                  <a:lnTo>
                    <a:pt x="0" y="31166"/>
                  </a:lnTo>
                  <a:lnTo>
                    <a:pt x="4047" y="35213"/>
                  </a:lnTo>
                  <a:lnTo>
                    <a:pt x="118277" y="35213"/>
                  </a:lnTo>
                  <a:lnTo>
                    <a:pt x="122324" y="31166"/>
                  </a:lnTo>
                  <a:lnTo>
                    <a:pt x="122318" y="4047"/>
                  </a:lnTo>
                  <a:lnTo>
                    <a:pt x="118277" y="0"/>
                  </a:lnTo>
                  <a:close/>
                </a:path>
              </a:pathLst>
            </a:custGeom>
            <a:solidFill>
              <a:srgbClr val="E3EAF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5874740" y="3987469"/>
              <a:ext cx="171450" cy="297815"/>
            </a:xfrm>
            <a:custGeom>
              <a:avLst/>
              <a:gdLst/>
              <a:ahLst/>
              <a:cxnLst/>
              <a:rect l="l" t="t" r="r" b="b"/>
              <a:pathLst>
                <a:path w="171450" h="297814">
                  <a:moveTo>
                    <a:pt x="122313" y="4140"/>
                  </a:moveTo>
                  <a:lnTo>
                    <a:pt x="2235" y="4140"/>
                  </a:lnTo>
                  <a:lnTo>
                    <a:pt x="2235" y="330"/>
                  </a:lnTo>
                  <a:lnTo>
                    <a:pt x="0" y="330"/>
                  </a:lnTo>
                  <a:lnTo>
                    <a:pt x="0" y="4140"/>
                  </a:lnTo>
                  <a:lnTo>
                    <a:pt x="0" y="14300"/>
                  </a:lnTo>
                  <a:lnTo>
                    <a:pt x="1778" y="14300"/>
                  </a:lnTo>
                  <a:lnTo>
                    <a:pt x="1778" y="18110"/>
                  </a:lnTo>
                  <a:lnTo>
                    <a:pt x="120548" y="18110"/>
                  </a:lnTo>
                  <a:lnTo>
                    <a:pt x="120548" y="14300"/>
                  </a:lnTo>
                  <a:lnTo>
                    <a:pt x="122313" y="14300"/>
                  </a:lnTo>
                  <a:lnTo>
                    <a:pt x="122313" y="4140"/>
                  </a:lnTo>
                  <a:close/>
                </a:path>
                <a:path w="171450" h="297814">
                  <a:moveTo>
                    <a:pt x="122313" y="0"/>
                  </a:moveTo>
                  <a:lnTo>
                    <a:pt x="118275" y="4051"/>
                  </a:lnTo>
                  <a:lnTo>
                    <a:pt x="122313" y="4051"/>
                  </a:lnTo>
                  <a:lnTo>
                    <a:pt x="122313" y="0"/>
                  </a:lnTo>
                  <a:close/>
                </a:path>
                <a:path w="171450" h="297814">
                  <a:moveTo>
                    <a:pt x="171043" y="234391"/>
                  </a:moveTo>
                  <a:lnTo>
                    <a:pt x="109766" y="234391"/>
                  </a:lnTo>
                  <a:lnTo>
                    <a:pt x="107823" y="236232"/>
                  </a:lnTo>
                  <a:lnTo>
                    <a:pt x="107823" y="297611"/>
                  </a:lnTo>
                  <a:lnTo>
                    <a:pt x="171043" y="234391"/>
                  </a:lnTo>
                  <a:close/>
                </a:path>
              </a:pathLst>
            </a:custGeom>
            <a:solidFill>
              <a:srgbClr val="D7DC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5982572" y="4221857"/>
              <a:ext cx="16510" cy="63500"/>
            </a:xfrm>
            <a:custGeom>
              <a:avLst/>
              <a:gdLst/>
              <a:ahLst/>
              <a:cxnLst/>
              <a:rect l="l" t="t" r="r" b="b"/>
              <a:pathLst>
                <a:path w="16510" h="63500">
                  <a:moveTo>
                    <a:pt x="16376" y="0"/>
                  </a:moveTo>
                  <a:lnTo>
                    <a:pt x="1942" y="0"/>
                  </a:lnTo>
                  <a:lnTo>
                    <a:pt x="0" y="1834"/>
                  </a:lnTo>
                  <a:lnTo>
                    <a:pt x="0" y="63219"/>
                  </a:lnTo>
                  <a:lnTo>
                    <a:pt x="14434" y="48784"/>
                  </a:lnTo>
                  <a:lnTo>
                    <a:pt x="14434" y="1834"/>
                  </a:lnTo>
                  <a:lnTo>
                    <a:pt x="16376" y="0"/>
                  </a:lnTo>
                  <a:close/>
                </a:path>
              </a:pathLst>
            </a:custGeom>
            <a:solidFill>
              <a:srgbClr val="C3C7D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6014322" y="4005583"/>
              <a:ext cx="133350" cy="115570"/>
            </a:xfrm>
            <a:custGeom>
              <a:avLst/>
              <a:gdLst/>
              <a:ahLst/>
              <a:cxnLst/>
              <a:rect l="l" t="t" r="r" b="b"/>
              <a:pathLst>
                <a:path w="133350" h="115570">
                  <a:moveTo>
                    <a:pt x="33162" y="66"/>
                  </a:moveTo>
                  <a:lnTo>
                    <a:pt x="20244" y="2690"/>
                  </a:lnTo>
                  <a:lnTo>
                    <a:pt x="9700" y="9815"/>
                  </a:lnTo>
                  <a:lnTo>
                    <a:pt x="2596" y="20372"/>
                  </a:lnTo>
                  <a:lnTo>
                    <a:pt x="0" y="33295"/>
                  </a:lnTo>
                  <a:lnTo>
                    <a:pt x="8450" y="65432"/>
                  </a:lnTo>
                  <a:lnTo>
                    <a:pt x="27850" y="89847"/>
                  </a:lnTo>
                  <a:lnTo>
                    <a:pt x="49395" y="106314"/>
                  </a:lnTo>
                  <a:lnTo>
                    <a:pt x="64286" y="114614"/>
                  </a:lnTo>
                  <a:lnTo>
                    <a:pt x="66307" y="115384"/>
                  </a:lnTo>
                  <a:lnTo>
                    <a:pt x="68659" y="114608"/>
                  </a:lnTo>
                  <a:lnTo>
                    <a:pt x="83520" y="106287"/>
                  </a:lnTo>
                  <a:lnTo>
                    <a:pt x="105035" y="89776"/>
                  </a:lnTo>
                  <a:lnTo>
                    <a:pt x="124391" y="65320"/>
                  </a:lnTo>
                  <a:lnTo>
                    <a:pt x="132777" y="33162"/>
                  </a:lnTo>
                  <a:lnTo>
                    <a:pt x="130153" y="20242"/>
                  </a:lnTo>
                  <a:lnTo>
                    <a:pt x="129430" y="19173"/>
                  </a:lnTo>
                  <a:lnTo>
                    <a:pt x="63909" y="19167"/>
                  </a:lnTo>
                  <a:lnTo>
                    <a:pt x="62052" y="16876"/>
                  </a:lnTo>
                  <a:lnTo>
                    <a:pt x="56843" y="9996"/>
                  </a:lnTo>
                  <a:lnTo>
                    <a:pt x="50110" y="4703"/>
                  </a:lnTo>
                  <a:lnTo>
                    <a:pt x="42098" y="1276"/>
                  </a:lnTo>
                  <a:lnTo>
                    <a:pt x="33162" y="66"/>
                  </a:lnTo>
                  <a:close/>
                </a:path>
                <a:path w="133350" h="115570">
                  <a:moveTo>
                    <a:pt x="99542" y="0"/>
                  </a:moveTo>
                  <a:lnTo>
                    <a:pt x="90609" y="1227"/>
                  </a:lnTo>
                  <a:lnTo>
                    <a:pt x="82604" y="4669"/>
                  </a:lnTo>
                  <a:lnTo>
                    <a:pt x="75837" y="10018"/>
                  </a:lnTo>
                  <a:lnTo>
                    <a:pt x="70676" y="16888"/>
                  </a:lnTo>
                  <a:lnTo>
                    <a:pt x="68833" y="19167"/>
                  </a:lnTo>
                  <a:lnTo>
                    <a:pt x="63913" y="19173"/>
                  </a:lnTo>
                  <a:lnTo>
                    <a:pt x="129430" y="19173"/>
                  </a:lnTo>
                  <a:lnTo>
                    <a:pt x="123027" y="9698"/>
                  </a:lnTo>
                  <a:lnTo>
                    <a:pt x="112468" y="2595"/>
                  </a:lnTo>
                  <a:lnTo>
                    <a:pt x="99542" y="0"/>
                  </a:lnTo>
                  <a:close/>
                </a:path>
              </a:pathLst>
            </a:custGeom>
            <a:solidFill>
              <a:srgbClr val="FF60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6014322" y="4005649"/>
              <a:ext cx="74295" cy="115570"/>
            </a:xfrm>
            <a:custGeom>
              <a:avLst/>
              <a:gdLst/>
              <a:ahLst/>
              <a:cxnLst/>
              <a:rect l="l" t="t" r="r" b="b"/>
              <a:pathLst>
                <a:path w="74295" h="115570">
                  <a:moveTo>
                    <a:pt x="35652" y="0"/>
                  </a:moveTo>
                  <a:lnTo>
                    <a:pt x="33162" y="0"/>
                  </a:lnTo>
                  <a:lnTo>
                    <a:pt x="20244" y="2624"/>
                  </a:lnTo>
                  <a:lnTo>
                    <a:pt x="9700" y="9749"/>
                  </a:lnTo>
                  <a:lnTo>
                    <a:pt x="2596" y="20306"/>
                  </a:lnTo>
                  <a:lnTo>
                    <a:pt x="0" y="33228"/>
                  </a:lnTo>
                  <a:lnTo>
                    <a:pt x="8450" y="65366"/>
                  </a:lnTo>
                  <a:lnTo>
                    <a:pt x="27850" y="89781"/>
                  </a:lnTo>
                  <a:lnTo>
                    <a:pt x="49395" y="106248"/>
                  </a:lnTo>
                  <a:lnTo>
                    <a:pt x="64286" y="114548"/>
                  </a:lnTo>
                  <a:lnTo>
                    <a:pt x="66307" y="115318"/>
                  </a:lnTo>
                  <a:lnTo>
                    <a:pt x="68659" y="114542"/>
                  </a:lnTo>
                  <a:lnTo>
                    <a:pt x="71600" y="113092"/>
                  </a:lnTo>
                  <a:lnTo>
                    <a:pt x="73675" y="111980"/>
                  </a:lnTo>
                  <a:lnTo>
                    <a:pt x="57163" y="101802"/>
                  </a:lnTo>
                  <a:lnTo>
                    <a:pt x="37617" y="85178"/>
                  </a:lnTo>
                  <a:lnTo>
                    <a:pt x="21290" y="62267"/>
                  </a:lnTo>
                  <a:lnTo>
                    <a:pt x="14434" y="33228"/>
                  </a:lnTo>
                  <a:lnTo>
                    <a:pt x="16396" y="21936"/>
                  </a:lnTo>
                  <a:lnTo>
                    <a:pt x="21839" y="12307"/>
                  </a:lnTo>
                  <a:lnTo>
                    <a:pt x="30072" y="5032"/>
                  </a:lnTo>
                  <a:lnTo>
                    <a:pt x="40404" y="799"/>
                  </a:lnTo>
                  <a:lnTo>
                    <a:pt x="38070" y="282"/>
                  </a:lnTo>
                  <a:lnTo>
                    <a:pt x="35652" y="0"/>
                  </a:lnTo>
                  <a:close/>
                </a:path>
              </a:pathLst>
            </a:custGeom>
            <a:solidFill>
              <a:srgbClr val="DD434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5798794" y="3943108"/>
              <a:ext cx="353060" cy="369570"/>
            </a:xfrm>
            <a:custGeom>
              <a:avLst/>
              <a:gdLst/>
              <a:ahLst/>
              <a:cxnLst/>
              <a:rect l="l" t="t" r="r" b="b"/>
              <a:pathLst>
                <a:path w="353060" h="369570">
                  <a:moveTo>
                    <a:pt x="219519" y="202158"/>
                  </a:moveTo>
                  <a:lnTo>
                    <a:pt x="217106" y="199745"/>
                  </a:lnTo>
                  <a:lnTo>
                    <a:pt x="214109" y="199745"/>
                  </a:lnTo>
                  <a:lnTo>
                    <a:pt x="194335" y="199745"/>
                  </a:lnTo>
                  <a:lnTo>
                    <a:pt x="183502" y="166738"/>
                  </a:lnTo>
                  <a:lnTo>
                    <a:pt x="181330" y="165227"/>
                  </a:lnTo>
                  <a:lnTo>
                    <a:pt x="176530" y="165392"/>
                  </a:lnTo>
                  <a:lnTo>
                    <a:pt x="174472" y="167043"/>
                  </a:lnTo>
                  <a:lnTo>
                    <a:pt x="163753" y="208813"/>
                  </a:lnTo>
                  <a:lnTo>
                    <a:pt x="160921" y="201155"/>
                  </a:lnTo>
                  <a:lnTo>
                    <a:pt x="158889" y="199745"/>
                  </a:lnTo>
                  <a:lnTo>
                    <a:pt x="136207" y="199745"/>
                  </a:lnTo>
                  <a:lnTo>
                    <a:pt x="134175" y="201155"/>
                  </a:lnTo>
                  <a:lnTo>
                    <a:pt x="123202" y="231038"/>
                  </a:lnTo>
                  <a:lnTo>
                    <a:pt x="104013" y="157454"/>
                  </a:lnTo>
                  <a:lnTo>
                    <a:pt x="101917" y="155803"/>
                  </a:lnTo>
                  <a:lnTo>
                    <a:pt x="97015" y="155752"/>
                  </a:lnTo>
                  <a:lnTo>
                    <a:pt x="94907" y="157314"/>
                  </a:lnTo>
                  <a:lnTo>
                    <a:pt x="81965" y="199847"/>
                  </a:lnTo>
                  <a:lnTo>
                    <a:pt x="57061" y="199847"/>
                  </a:lnTo>
                  <a:lnTo>
                    <a:pt x="54635" y="202272"/>
                  </a:lnTo>
                  <a:lnTo>
                    <a:pt x="54635" y="208254"/>
                  </a:lnTo>
                  <a:lnTo>
                    <a:pt x="57061" y="210667"/>
                  </a:lnTo>
                  <a:lnTo>
                    <a:pt x="88353" y="210667"/>
                  </a:lnTo>
                  <a:lnTo>
                    <a:pt x="90449" y="209118"/>
                  </a:lnTo>
                  <a:lnTo>
                    <a:pt x="98983" y="181076"/>
                  </a:lnTo>
                  <a:lnTo>
                    <a:pt x="117690" y="252793"/>
                  </a:lnTo>
                  <a:lnTo>
                    <a:pt x="119710" y="254431"/>
                  </a:lnTo>
                  <a:lnTo>
                    <a:pt x="124599" y="254546"/>
                  </a:lnTo>
                  <a:lnTo>
                    <a:pt x="126631" y="253136"/>
                  </a:lnTo>
                  <a:lnTo>
                    <a:pt x="142252" y="210566"/>
                  </a:lnTo>
                  <a:lnTo>
                    <a:pt x="152857" y="210566"/>
                  </a:lnTo>
                  <a:lnTo>
                    <a:pt x="160439" y="231038"/>
                  </a:lnTo>
                  <a:lnTo>
                    <a:pt x="162623" y="232486"/>
                  </a:lnTo>
                  <a:lnTo>
                    <a:pt x="167335" y="232232"/>
                  </a:lnTo>
                  <a:lnTo>
                    <a:pt x="169354" y="230581"/>
                  </a:lnTo>
                  <a:lnTo>
                    <a:pt x="179743" y="190017"/>
                  </a:lnTo>
                  <a:lnTo>
                    <a:pt x="186004" y="209067"/>
                  </a:lnTo>
                  <a:lnTo>
                    <a:pt x="188074" y="210566"/>
                  </a:lnTo>
                  <a:lnTo>
                    <a:pt x="217093" y="210566"/>
                  </a:lnTo>
                  <a:lnTo>
                    <a:pt x="219519" y="208153"/>
                  </a:lnTo>
                  <a:lnTo>
                    <a:pt x="219519" y="202158"/>
                  </a:lnTo>
                  <a:close/>
                </a:path>
                <a:path w="353060" h="369570">
                  <a:moveTo>
                    <a:pt x="352767" y="106819"/>
                  </a:moveTo>
                  <a:lnTo>
                    <a:pt x="350875" y="103974"/>
                  </a:lnTo>
                  <a:lnTo>
                    <a:pt x="345008" y="102806"/>
                  </a:lnTo>
                  <a:lnTo>
                    <a:pt x="342163" y="104698"/>
                  </a:lnTo>
                  <a:lnTo>
                    <a:pt x="341579" y="107632"/>
                  </a:lnTo>
                  <a:lnTo>
                    <a:pt x="330479" y="132854"/>
                  </a:lnTo>
                  <a:lnTo>
                    <a:pt x="312635" y="152247"/>
                  </a:lnTo>
                  <a:lnTo>
                    <a:pt x="294386" y="165519"/>
                  </a:lnTo>
                  <a:lnTo>
                    <a:pt x="282105" y="172351"/>
                  </a:lnTo>
                  <a:lnTo>
                    <a:pt x="281876" y="172389"/>
                  </a:lnTo>
                  <a:lnTo>
                    <a:pt x="281546" y="172351"/>
                  </a:lnTo>
                  <a:lnTo>
                    <a:pt x="272948" y="167271"/>
                  </a:lnTo>
                  <a:lnTo>
                    <a:pt x="260705" y="160020"/>
                  </a:lnTo>
                  <a:lnTo>
                    <a:pt x="241985" y="143840"/>
                  </a:lnTo>
                  <a:lnTo>
                    <a:pt x="241554" y="143243"/>
                  </a:lnTo>
                  <a:lnTo>
                    <a:pt x="241554" y="158521"/>
                  </a:lnTo>
                  <a:lnTo>
                    <a:pt x="241554" y="273685"/>
                  </a:lnTo>
                  <a:lnTo>
                    <a:pt x="233895" y="273685"/>
                  </a:lnTo>
                  <a:lnTo>
                    <a:pt x="233895" y="284518"/>
                  </a:lnTo>
                  <a:lnTo>
                    <a:pt x="189166" y="329260"/>
                  </a:lnTo>
                  <a:lnTo>
                    <a:pt x="189166" y="284518"/>
                  </a:lnTo>
                  <a:lnTo>
                    <a:pt x="233895" y="284518"/>
                  </a:lnTo>
                  <a:lnTo>
                    <a:pt x="233895" y="273685"/>
                  </a:lnTo>
                  <a:lnTo>
                    <a:pt x="182714" y="273685"/>
                  </a:lnTo>
                  <a:lnTo>
                    <a:pt x="178333" y="277952"/>
                  </a:lnTo>
                  <a:lnTo>
                    <a:pt x="178333" y="336905"/>
                  </a:lnTo>
                  <a:lnTo>
                    <a:pt x="32600" y="336905"/>
                  </a:lnTo>
                  <a:lnTo>
                    <a:pt x="32600" y="88709"/>
                  </a:lnTo>
                  <a:lnTo>
                    <a:pt x="86969" y="88709"/>
                  </a:lnTo>
                  <a:lnTo>
                    <a:pt x="86969" y="103835"/>
                  </a:lnTo>
                  <a:lnTo>
                    <a:pt x="92329" y="109181"/>
                  </a:lnTo>
                  <a:lnTo>
                    <a:pt x="181825" y="109181"/>
                  </a:lnTo>
                  <a:lnTo>
                    <a:pt x="187185" y="103835"/>
                  </a:lnTo>
                  <a:lnTo>
                    <a:pt x="187185" y="98361"/>
                  </a:lnTo>
                  <a:lnTo>
                    <a:pt x="187185" y="88709"/>
                  </a:lnTo>
                  <a:lnTo>
                    <a:pt x="210654" y="88709"/>
                  </a:lnTo>
                  <a:lnTo>
                    <a:pt x="210146" y="102019"/>
                  </a:lnTo>
                  <a:lnTo>
                    <a:pt x="210134" y="102806"/>
                  </a:lnTo>
                  <a:lnTo>
                    <a:pt x="226682" y="142608"/>
                  </a:lnTo>
                  <a:lnTo>
                    <a:pt x="241554" y="158521"/>
                  </a:lnTo>
                  <a:lnTo>
                    <a:pt x="241554" y="143243"/>
                  </a:lnTo>
                  <a:lnTo>
                    <a:pt x="227926" y="124333"/>
                  </a:lnTo>
                  <a:lnTo>
                    <a:pt x="221081" y="102019"/>
                  </a:lnTo>
                  <a:lnTo>
                    <a:pt x="223888" y="88709"/>
                  </a:lnTo>
                  <a:lnTo>
                    <a:pt x="225640" y="80454"/>
                  </a:lnTo>
                  <a:lnTo>
                    <a:pt x="240271" y="69583"/>
                  </a:lnTo>
                  <a:lnTo>
                    <a:pt x="258203" y="70027"/>
                  </a:lnTo>
                  <a:lnTo>
                    <a:pt x="272707" y="82397"/>
                  </a:lnTo>
                  <a:lnTo>
                    <a:pt x="272910" y="82765"/>
                  </a:lnTo>
                  <a:lnTo>
                    <a:pt x="273164" y="83096"/>
                  </a:lnTo>
                  <a:lnTo>
                    <a:pt x="278282" y="88874"/>
                  </a:lnTo>
                  <a:lnTo>
                    <a:pt x="285457" y="88620"/>
                  </a:lnTo>
                  <a:lnTo>
                    <a:pt x="290309" y="83045"/>
                  </a:lnTo>
                  <a:lnTo>
                    <a:pt x="290550" y="82727"/>
                  </a:lnTo>
                  <a:lnTo>
                    <a:pt x="290753" y="82372"/>
                  </a:lnTo>
                  <a:lnTo>
                    <a:pt x="296938" y="76365"/>
                  </a:lnTo>
                  <a:lnTo>
                    <a:pt x="302133" y="71310"/>
                  </a:lnTo>
                  <a:lnTo>
                    <a:pt x="316687" y="68300"/>
                  </a:lnTo>
                  <a:lnTo>
                    <a:pt x="330746" y="73113"/>
                  </a:lnTo>
                  <a:lnTo>
                    <a:pt x="340639" y="85483"/>
                  </a:lnTo>
                  <a:lnTo>
                    <a:pt x="341782" y="88252"/>
                  </a:lnTo>
                  <a:lnTo>
                    <a:pt x="344944" y="89573"/>
                  </a:lnTo>
                  <a:lnTo>
                    <a:pt x="350481" y="87312"/>
                  </a:lnTo>
                  <a:lnTo>
                    <a:pt x="351790" y="84150"/>
                  </a:lnTo>
                  <a:lnTo>
                    <a:pt x="350659" y="81381"/>
                  </a:lnTo>
                  <a:lnTo>
                    <a:pt x="340258" y="68300"/>
                  </a:lnTo>
                  <a:lnTo>
                    <a:pt x="337070" y="64300"/>
                  </a:lnTo>
                  <a:lnTo>
                    <a:pt x="317741" y="57531"/>
                  </a:lnTo>
                  <a:lnTo>
                    <a:pt x="297649" y="61429"/>
                  </a:lnTo>
                  <a:lnTo>
                    <a:pt x="281724" y="76365"/>
                  </a:lnTo>
                  <a:lnTo>
                    <a:pt x="279666" y="72898"/>
                  </a:lnTo>
                  <a:lnTo>
                    <a:pt x="277101" y="69837"/>
                  </a:lnTo>
                  <a:lnTo>
                    <a:pt x="276821" y="69583"/>
                  </a:lnTo>
                  <a:lnTo>
                    <a:pt x="274154" y="67233"/>
                  </a:lnTo>
                  <a:lnTo>
                    <a:pt x="274154" y="65290"/>
                  </a:lnTo>
                  <a:lnTo>
                    <a:pt x="273088" y="60007"/>
                  </a:lnTo>
                  <a:lnTo>
                    <a:pt x="272186" y="55562"/>
                  </a:lnTo>
                  <a:lnTo>
                    <a:pt x="269176" y="51104"/>
                  </a:lnTo>
                  <a:lnTo>
                    <a:pt x="266827" y="47612"/>
                  </a:lnTo>
                  <a:lnTo>
                    <a:pt x="262318" y="44577"/>
                  </a:lnTo>
                  <a:lnTo>
                    <a:pt x="262318" y="60007"/>
                  </a:lnTo>
                  <a:lnTo>
                    <a:pt x="251879" y="57632"/>
                  </a:lnTo>
                  <a:lnTo>
                    <a:pt x="216255" y="74599"/>
                  </a:lnTo>
                  <a:lnTo>
                    <a:pt x="214490" y="77889"/>
                  </a:lnTo>
                  <a:lnTo>
                    <a:pt x="187185" y="77889"/>
                  </a:lnTo>
                  <a:lnTo>
                    <a:pt x="187185" y="68249"/>
                  </a:lnTo>
                  <a:lnTo>
                    <a:pt x="196977" y="68249"/>
                  </a:lnTo>
                  <a:lnTo>
                    <a:pt x="203288" y="61937"/>
                  </a:lnTo>
                  <a:lnTo>
                    <a:pt x="203288" y="57429"/>
                  </a:lnTo>
                  <a:lnTo>
                    <a:pt x="203288" y="51104"/>
                  </a:lnTo>
                  <a:lnTo>
                    <a:pt x="255104" y="51104"/>
                  </a:lnTo>
                  <a:lnTo>
                    <a:pt x="260210" y="54800"/>
                  </a:lnTo>
                  <a:lnTo>
                    <a:pt x="262318" y="60007"/>
                  </a:lnTo>
                  <a:lnTo>
                    <a:pt x="262318" y="44577"/>
                  </a:lnTo>
                  <a:lnTo>
                    <a:pt x="258876" y="42252"/>
                  </a:lnTo>
                  <a:lnTo>
                    <a:pt x="249148" y="40284"/>
                  </a:lnTo>
                  <a:lnTo>
                    <a:pt x="203288" y="40284"/>
                  </a:lnTo>
                  <a:lnTo>
                    <a:pt x="203288" y="33756"/>
                  </a:lnTo>
                  <a:lnTo>
                    <a:pt x="203288" y="29235"/>
                  </a:lnTo>
                  <a:lnTo>
                    <a:pt x="196977" y="22923"/>
                  </a:lnTo>
                  <a:lnTo>
                    <a:pt x="192468" y="22923"/>
                  </a:lnTo>
                  <a:lnTo>
                    <a:pt x="192468" y="35242"/>
                  </a:lnTo>
                  <a:lnTo>
                    <a:pt x="192468" y="55918"/>
                  </a:lnTo>
                  <a:lnTo>
                    <a:pt x="190957" y="57429"/>
                  </a:lnTo>
                  <a:lnTo>
                    <a:pt x="176364" y="57429"/>
                  </a:lnTo>
                  <a:lnTo>
                    <a:pt x="176364" y="68249"/>
                  </a:lnTo>
                  <a:lnTo>
                    <a:pt x="176364" y="77889"/>
                  </a:lnTo>
                  <a:lnTo>
                    <a:pt x="176364" y="88709"/>
                  </a:lnTo>
                  <a:lnTo>
                    <a:pt x="176364" y="97853"/>
                  </a:lnTo>
                  <a:lnTo>
                    <a:pt x="175856" y="98361"/>
                  </a:lnTo>
                  <a:lnTo>
                    <a:pt x="98298" y="98361"/>
                  </a:lnTo>
                  <a:lnTo>
                    <a:pt x="97802" y="97853"/>
                  </a:lnTo>
                  <a:lnTo>
                    <a:pt x="97802" y="88709"/>
                  </a:lnTo>
                  <a:lnTo>
                    <a:pt x="176364" y="88709"/>
                  </a:lnTo>
                  <a:lnTo>
                    <a:pt x="176364" y="77889"/>
                  </a:lnTo>
                  <a:lnTo>
                    <a:pt x="97802" y="77889"/>
                  </a:lnTo>
                  <a:lnTo>
                    <a:pt x="97802" y="68249"/>
                  </a:lnTo>
                  <a:lnTo>
                    <a:pt x="176364" y="68249"/>
                  </a:lnTo>
                  <a:lnTo>
                    <a:pt x="176364" y="57429"/>
                  </a:lnTo>
                  <a:lnTo>
                    <a:pt x="83197" y="57429"/>
                  </a:lnTo>
                  <a:lnTo>
                    <a:pt x="81699" y="55918"/>
                  </a:lnTo>
                  <a:lnTo>
                    <a:pt x="81686" y="51104"/>
                  </a:lnTo>
                  <a:lnTo>
                    <a:pt x="81686" y="35242"/>
                  </a:lnTo>
                  <a:lnTo>
                    <a:pt x="83185" y="33756"/>
                  </a:lnTo>
                  <a:lnTo>
                    <a:pt x="190982" y="33756"/>
                  </a:lnTo>
                  <a:lnTo>
                    <a:pt x="192468" y="35242"/>
                  </a:lnTo>
                  <a:lnTo>
                    <a:pt x="192468" y="22923"/>
                  </a:lnTo>
                  <a:lnTo>
                    <a:pt x="159740" y="22923"/>
                  </a:lnTo>
                  <a:lnTo>
                    <a:pt x="159740" y="10820"/>
                  </a:lnTo>
                  <a:lnTo>
                    <a:pt x="159740" y="6337"/>
                  </a:lnTo>
                  <a:lnTo>
                    <a:pt x="153403" y="0"/>
                  </a:lnTo>
                  <a:lnTo>
                    <a:pt x="148907" y="0"/>
                  </a:lnTo>
                  <a:lnTo>
                    <a:pt x="148907" y="12331"/>
                  </a:lnTo>
                  <a:lnTo>
                    <a:pt x="148907" y="22923"/>
                  </a:lnTo>
                  <a:lnTo>
                    <a:pt x="125247" y="22923"/>
                  </a:lnTo>
                  <a:lnTo>
                    <a:pt x="125247" y="12331"/>
                  </a:lnTo>
                  <a:lnTo>
                    <a:pt x="126758" y="10820"/>
                  </a:lnTo>
                  <a:lnTo>
                    <a:pt x="147408" y="10820"/>
                  </a:lnTo>
                  <a:lnTo>
                    <a:pt x="148907" y="12331"/>
                  </a:lnTo>
                  <a:lnTo>
                    <a:pt x="148907" y="0"/>
                  </a:lnTo>
                  <a:lnTo>
                    <a:pt x="120751" y="0"/>
                  </a:lnTo>
                  <a:lnTo>
                    <a:pt x="114427" y="6337"/>
                  </a:lnTo>
                  <a:lnTo>
                    <a:pt x="114427" y="22923"/>
                  </a:lnTo>
                  <a:lnTo>
                    <a:pt x="77177" y="22923"/>
                  </a:lnTo>
                  <a:lnTo>
                    <a:pt x="70866" y="29235"/>
                  </a:lnTo>
                  <a:lnTo>
                    <a:pt x="70866" y="40284"/>
                  </a:lnTo>
                  <a:lnTo>
                    <a:pt x="25006" y="40284"/>
                  </a:lnTo>
                  <a:lnTo>
                    <a:pt x="15290" y="42252"/>
                  </a:lnTo>
                  <a:lnTo>
                    <a:pt x="7327" y="47612"/>
                  </a:lnTo>
                  <a:lnTo>
                    <a:pt x="1968" y="55562"/>
                  </a:lnTo>
                  <a:lnTo>
                    <a:pt x="0" y="65290"/>
                  </a:lnTo>
                  <a:lnTo>
                    <a:pt x="0" y="344500"/>
                  </a:lnTo>
                  <a:lnTo>
                    <a:pt x="1968" y="354228"/>
                  </a:lnTo>
                  <a:lnTo>
                    <a:pt x="7327" y="362178"/>
                  </a:lnTo>
                  <a:lnTo>
                    <a:pt x="15290" y="367550"/>
                  </a:lnTo>
                  <a:lnTo>
                    <a:pt x="25006" y="369519"/>
                  </a:lnTo>
                  <a:lnTo>
                    <a:pt x="127444" y="369519"/>
                  </a:lnTo>
                  <a:lnTo>
                    <a:pt x="129857" y="367093"/>
                  </a:lnTo>
                  <a:lnTo>
                    <a:pt x="129857" y="361111"/>
                  </a:lnTo>
                  <a:lnTo>
                    <a:pt x="127444" y="358686"/>
                  </a:lnTo>
                  <a:lnTo>
                    <a:pt x="17183" y="358686"/>
                  </a:lnTo>
                  <a:lnTo>
                    <a:pt x="10820" y="352323"/>
                  </a:lnTo>
                  <a:lnTo>
                    <a:pt x="10871" y="57429"/>
                  </a:lnTo>
                  <a:lnTo>
                    <a:pt x="17183" y="51104"/>
                  </a:lnTo>
                  <a:lnTo>
                    <a:pt x="70866" y="51104"/>
                  </a:lnTo>
                  <a:lnTo>
                    <a:pt x="70866" y="61937"/>
                  </a:lnTo>
                  <a:lnTo>
                    <a:pt x="77177" y="68249"/>
                  </a:lnTo>
                  <a:lnTo>
                    <a:pt x="86969" y="68249"/>
                  </a:lnTo>
                  <a:lnTo>
                    <a:pt x="86969" y="77889"/>
                  </a:lnTo>
                  <a:lnTo>
                    <a:pt x="26149" y="77889"/>
                  </a:lnTo>
                  <a:lnTo>
                    <a:pt x="21780" y="82156"/>
                  </a:lnTo>
                  <a:lnTo>
                    <a:pt x="21780" y="343471"/>
                  </a:lnTo>
                  <a:lnTo>
                    <a:pt x="26149" y="347738"/>
                  </a:lnTo>
                  <a:lnTo>
                    <a:pt x="185140" y="347738"/>
                  </a:lnTo>
                  <a:lnTo>
                    <a:pt x="186550" y="347179"/>
                  </a:lnTo>
                  <a:lnTo>
                    <a:pt x="196811" y="336905"/>
                  </a:lnTo>
                  <a:lnTo>
                    <a:pt x="204470" y="329260"/>
                  </a:lnTo>
                  <a:lnTo>
                    <a:pt x="249212" y="284518"/>
                  </a:lnTo>
                  <a:lnTo>
                    <a:pt x="251752" y="281978"/>
                  </a:lnTo>
                  <a:lnTo>
                    <a:pt x="252387" y="280593"/>
                  </a:lnTo>
                  <a:lnTo>
                    <a:pt x="252387" y="167271"/>
                  </a:lnTo>
                  <a:lnTo>
                    <a:pt x="255981" y="169913"/>
                  </a:lnTo>
                  <a:lnTo>
                    <a:pt x="259689" y="172389"/>
                  </a:lnTo>
                  <a:lnTo>
                    <a:pt x="263334" y="174637"/>
                  </a:lnTo>
                  <a:lnTo>
                    <a:pt x="263334" y="352323"/>
                  </a:lnTo>
                  <a:lnTo>
                    <a:pt x="256971" y="358686"/>
                  </a:lnTo>
                  <a:lnTo>
                    <a:pt x="146723" y="358686"/>
                  </a:lnTo>
                  <a:lnTo>
                    <a:pt x="144297" y="361111"/>
                  </a:lnTo>
                  <a:lnTo>
                    <a:pt x="144297" y="367093"/>
                  </a:lnTo>
                  <a:lnTo>
                    <a:pt x="146723" y="369519"/>
                  </a:lnTo>
                  <a:lnTo>
                    <a:pt x="249148" y="369519"/>
                  </a:lnTo>
                  <a:lnTo>
                    <a:pt x="258876" y="367550"/>
                  </a:lnTo>
                  <a:lnTo>
                    <a:pt x="266827" y="362178"/>
                  </a:lnTo>
                  <a:lnTo>
                    <a:pt x="272186" y="354228"/>
                  </a:lnTo>
                  <a:lnTo>
                    <a:pt x="274154" y="344500"/>
                  </a:lnTo>
                  <a:lnTo>
                    <a:pt x="274154" y="180759"/>
                  </a:lnTo>
                  <a:lnTo>
                    <a:pt x="276428" y="181902"/>
                  </a:lnTo>
                  <a:lnTo>
                    <a:pt x="277393" y="182372"/>
                  </a:lnTo>
                  <a:lnTo>
                    <a:pt x="279946" y="183527"/>
                  </a:lnTo>
                  <a:lnTo>
                    <a:pt x="284073" y="183413"/>
                  </a:lnTo>
                  <a:lnTo>
                    <a:pt x="286372" y="182321"/>
                  </a:lnTo>
                  <a:lnTo>
                    <a:pt x="289394" y="180759"/>
                  </a:lnTo>
                  <a:lnTo>
                    <a:pt x="291947" y="179451"/>
                  </a:lnTo>
                  <a:lnTo>
                    <a:pt x="299961" y="174828"/>
                  </a:lnTo>
                  <a:lnTo>
                    <a:pt x="303618" y="172389"/>
                  </a:lnTo>
                  <a:lnTo>
                    <a:pt x="309549" y="168440"/>
                  </a:lnTo>
                  <a:lnTo>
                    <a:pt x="341325" y="136156"/>
                  </a:lnTo>
                  <a:lnTo>
                    <a:pt x="352183" y="109753"/>
                  </a:lnTo>
                  <a:lnTo>
                    <a:pt x="352767" y="10681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8000"/>
            <a:chOff x="0" y="0"/>
            <a:chExt cx="9906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92385" y="6676745"/>
              <a:ext cx="120777" cy="7458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23" y="0"/>
              <a:ext cx="9904475" cy="6857996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877823" y="1354836"/>
              <a:ext cx="8150859" cy="3203575"/>
            </a:xfrm>
            <a:custGeom>
              <a:avLst/>
              <a:gdLst/>
              <a:ahLst/>
              <a:cxnLst/>
              <a:rect l="l" t="t" r="r" b="b"/>
              <a:pathLst>
                <a:path w="8150859" h="3203575">
                  <a:moveTo>
                    <a:pt x="8150352" y="0"/>
                  </a:moveTo>
                  <a:lnTo>
                    <a:pt x="0" y="0"/>
                  </a:lnTo>
                  <a:lnTo>
                    <a:pt x="0" y="3203448"/>
                  </a:lnTo>
                  <a:lnTo>
                    <a:pt x="8150352" y="3203448"/>
                  </a:lnTo>
                  <a:lnTo>
                    <a:pt x="81503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77823" y="1354836"/>
              <a:ext cx="8150859" cy="3203575"/>
            </a:xfrm>
            <a:custGeom>
              <a:avLst/>
              <a:gdLst/>
              <a:ahLst/>
              <a:cxnLst/>
              <a:rect l="l" t="t" r="r" b="b"/>
              <a:pathLst>
                <a:path w="8150859" h="3203575">
                  <a:moveTo>
                    <a:pt x="0" y="3203448"/>
                  </a:moveTo>
                  <a:lnTo>
                    <a:pt x="8150352" y="3203448"/>
                  </a:lnTo>
                  <a:lnTo>
                    <a:pt x="8150352" y="0"/>
                  </a:lnTo>
                  <a:lnTo>
                    <a:pt x="0" y="0"/>
                  </a:lnTo>
                  <a:lnTo>
                    <a:pt x="0" y="3203448"/>
                  </a:lnTo>
                  <a:close/>
                </a:path>
              </a:pathLst>
            </a:custGeom>
            <a:ln w="12700">
              <a:solidFill>
                <a:srgbClr val="F1F1F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8640" y="998219"/>
              <a:ext cx="196595" cy="198119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809040" y="1005585"/>
              <a:ext cx="1840230" cy="182245"/>
            </a:xfrm>
            <a:custGeom>
              <a:avLst/>
              <a:gdLst/>
              <a:ahLst/>
              <a:cxnLst/>
              <a:rect l="l" t="t" r="r" b="b"/>
              <a:pathLst>
                <a:path w="1840230" h="182244">
                  <a:moveTo>
                    <a:pt x="161010" y="82550"/>
                  </a:moveTo>
                  <a:lnTo>
                    <a:pt x="121704" y="66751"/>
                  </a:lnTo>
                  <a:lnTo>
                    <a:pt x="111074" y="57785"/>
                  </a:lnTo>
                  <a:lnTo>
                    <a:pt x="104711" y="50800"/>
                  </a:lnTo>
                  <a:lnTo>
                    <a:pt x="99352" y="42773"/>
                  </a:lnTo>
                  <a:lnTo>
                    <a:pt x="96126" y="34988"/>
                  </a:lnTo>
                  <a:lnTo>
                    <a:pt x="95059" y="27432"/>
                  </a:lnTo>
                  <a:lnTo>
                    <a:pt x="95059" y="14097"/>
                  </a:lnTo>
                  <a:lnTo>
                    <a:pt x="71437" y="14097"/>
                  </a:lnTo>
                  <a:lnTo>
                    <a:pt x="71437" y="27432"/>
                  </a:lnTo>
                  <a:lnTo>
                    <a:pt x="70358" y="35128"/>
                  </a:lnTo>
                  <a:lnTo>
                    <a:pt x="44767" y="66789"/>
                  </a:lnTo>
                  <a:lnTo>
                    <a:pt x="5118" y="82550"/>
                  </a:lnTo>
                  <a:lnTo>
                    <a:pt x="18694" y="100711"/>
                  </a:lnTo>
                  <a:lnTo>
                    <a:pt x="56134" y="83439"/>
                  </a:lnTo>
                  <a:lnTo>
                    <a:pt x="83058" y="57785"/>
                  </a:lnTo>
                  <a:lnTo>
                    <a:pt x="88252" y="64287"/>
                  </a:lnTo>
                  <a:lnTo>
                    <a:pt x="119367" y="88455"/>
                  </a:lnTo>
                  <a:lnTo>
                    <a:pt x="147434" y="100457"/>
                  </a:lnTo>
                  <a:lnTo>
                    <a:pt x="161010" y="82550"/>
                  </a:lnTo>
                  <a:close/>
                </a:path>
                <a:path w="1840230" h="182244">
                  <a:moveTo>
                    <a:pt x="166497" y="136144"/>
                  </a:moveTo>
                  <a:lnTo>
                    <a:pt x="0" y="136144"/>
                  </a:lnTo>
                  <a:lnTo>
                    <a:pt x="0" y="155321"/>
                  </a:lnTo>
                  <a:lnTo>
                    <a:pt x="166497" y="155321"/>
                  </a:lnTo>
                  <a:lnTo>
                    <a:pt x="166497" y="136144"/>
                  </a:lnTo>
                  <a:close/>
                </a:path>
                <a:path w="1840230" h="182244">
                  <a:moveTo>
                    <a:pt x="266496" y="17780"/>
                  </a:moveTo>
                  <a:lnTo>
                    <a:pt x="243433" y="17780"/>
                  </a:lnTo>
                  <a:lnTo>
                    <a:pt x="243433" y="37211"/>
                  </a:lnTo>
                  <a:lnTo>
                    <a:pt x="243433" y="111887"/>
                  </a:lnTo>
                  <a:lnTo>
                    <a:pt x="202869" y="111887"/>
                  </a:lnTo>
                  <a:lnTo>
                    <a:pt x="202869" y="37211"/>
                  </a:lnTo>
                  <a:lnTo>
                    <a:pt x="243433" y="37211"/>
                  </a:lnTo>
                  <a:lnTo>
                    <a:pt x="243433" y="17780"/>
                  </a:lnTo>
                  <a:lnTo>
                    <a:pt x="179616" y="17780"/>
                  </a:lnTo>
                  <a:lnTo>
                    <a:pt x="179616" y="131445"/>
                  </a:lnTo>
                  <a:lnTo>
                    <a:pt x="266496" y="131445"/>
                  </a:lnTo>
                  <a:lnTo>
                    <a:pt x="266496" y="111887"/>
                  </a:lnTo>
                  <a:lnTo>
                    <a:pt x="266496" y="37211"/>
                  </a:lnTo>
                  <a:lnTo>
                    <a:pt x="266496" y="17780"/>
                  </a:lnTo>
                  <a:close/>
                </a:path>
                <a:path w="1840230" h="182244">
                  <a:moveTo>
                    <a:pt x="343331" y="71501"/>
                  </a:moveTo>
                  <a:lnTo>
                    <a:pt x="315239" y="71501"/>
                  </a:lnTo>
                  <a:lnTo>
                    <a:pt x="315239" y="2540"/>
                  </a:lnTo>
                  <a:lnTo>
                    <a:pt x="292074" y="2540"/>
                  </a:lnTo>
                  <a:lnTo>
                    <a:pt x="292074" y="181991"/>
                  </a:lnTo>
                  <a:lnTo>
                    <a:pt x="315239" y="181991"/>
                  </a:lnTo>
                  <a:lnTo>
                    <a:pt x="315239" y="91059"/>
                  </a:lnTo>
                  <a:lnTo>
                    <a:pt x="343331" y="91059"/>
                  </a:lnTo>
                  <a:lnTo>
                    <a:pt x="343331" y="71501"/>
                  </a:lnTo>
                  <a:close/>
                </a:path>
                <a:path w="1840230" h="182244">
                  <a:moveTo>
                    <a:pt x="486994" y="90170"/>
                  </a:moveTo>
                  <a:lnTo>
                    <a:pt x="389369" y="90170"/>
                  </a:lnTo>
                  <a:lnTo>
                    <a:pt x="389369" y="73279"/>
                  </a:lnTo>
                  <a:lnTo>
                    <a:pt x="478993" y="73279"/>
                  </a:lnTo>
                  <a:lnTo>
                    <a:pt x="478993" y="53975"/>
                  </a:lnTo>
                  <a:lnTo>
                    <a:pt x="389369" y="53975"/>
                  </a:lnTo>
                  <a:lnTo>
                    <a:pt x="389369" y="37592"/>
                  </a:lnTo>
                  <a:lnTo>
                    <a:pt x="484073" y="37592"/>
                  </a:lnTo>
                  <a:lnTo>
                    <a:pt x="484073" y="18288"/>
                  </a:lnTo>
                  <a:lnTo>
                    <a:pt x="365937" y="18288"/>
                  </a:lnTo>
                  <a:lnTo>
                    <a:pt x="365937" y="109347"/>
                  </a:lnTo>
                  <a:lnTo>
                    <a:pt x="486994" y="109347"/>
                  </a:lnTo>
                  <a:lnTo>
                    <a:pt x="486994" y="90170"/>
                  </a:lnTo>
                  <a:close/>
                </a:path>
                <a:path w="1840230" h="182244">
                  <a:moveTo>
                    <a:pt x="507822" y="138557"/>
                  </a:moveTo>
                  <a:lnTo>
                    <a:pt x="341376" y="138557"/>
                  </a:lnTo>
                  <a:lnTo>
                    <a:pt x="341376" y="157988"/>
                  </a:lnTo>
                  <a:lnTo>
                    <a:pt x="507822" y="157988"/>
                  </a:lnTo>
                  <a:lnTo>
                    <a:pt x="507822" y="138557"/>
                  </a:lnTo>
                  <a:close/>
                </a:path>
                <a:path w="1840230" h="182244">
                  <a:moveTo>
                    <a:pt x="706577" y="54737"/>
                  </a:moveTo>
                  <a:lnTo>
                    <a:pt x="611962" y="54737"/>
                  </a:lnTo>
                  <a:lnTo>
                    <a:pt x="611962" y="46482"/>
                  </a:lnTo>
                  <a:lnTo>
                    <a:pt x="697560" y="46482"/>
                  </a:lnTo>
                  <a:lnTo>
                    <a:pt x="697560" y="30099"/>
                  </a:lnTo>
                  <a:lnTo>
                    <a:pt x="611962" y="30099"/>
                  </a:lnTo>
                  <a:lnTo>
                    <a:pt x="611962" y="22098"/>
                  </a:lnTo>
                  <a:lnTo>
                    <a:pt x="702513" y="22098"/>
                  </a:lnTo>
                  <a:lnTo>
                    <a:pt x="702513" y="3810"/>
                  </a:lnTo>
                  <a:lnTo>
                    <a:pt x="588721" y="3810"/>
                  </a:lnTo>
                  <a:lnTo>
                    <a:pt x="588721" y="73025"/>
                  </a:lnTo>
                  <a:lnTo>
                    <a:pt x="706577" y="73025"/>
                  </a:lnTo>
                  <a:lnTo>
                    <a:pt x="706577" y="54737"/>
                  </a:lnTo>
                  <a:close/>
                </a:path>
                <a:path w="1840230" h="182244">
                  <a:moveTo>
                    <a:pt x="708355" y="162179"/>
                  </a:moveTo>
                  <a:lnTo>
                    <a:pt x="609930" y="162179"/>
                  </a:lnTo>
                  <a:lnTo>
                    <a:pt x="609930" y="153162"/>
                  </a:lnTo>
                  <a:lnTo>
                    <a:pt x="704672" y="153162"/>
                  </a:lnTo>
                  <a:lnTo>
                    <a:pt x="704672" y="109220"/>
                  </a:lnTo>
                  <a:lnTo>
                    <a:pt x="586689" y="109220"/>
                  </a:lnTo>
                  <a:lnTo>
                    <a:pt x="586689" y="127508"/>
                  </a:lnTo>
                  <a:lnTo>
                    <a:pt x="681177" y="127508"/>
                  </a:lnTo>
                  <a:lnTo>
                    <a:pt x="681177" y="136144"/>
                  </a:lnTo>
                  <a:lnTo>
                    <a:pt x="586689" y="136144"/>
                  </a:lnTo>
                  <a:lnTo>
                    <a:pt x="586689" y="180467"/>
                  </a:lnTo>
                  <a:lnTo>
                    <a:pt x="708355" y="180467"/>
                  </a:lnTo>
                  <a:lnTo>
                    <a:pt x="708355" y="162179"/>
                  </a:lnTo>
                  <a:close/>
                </a:path>
                <a:path w="1840230" h="182244">
                  <a:moveTo>
                    <a:pt x="728802" y="81407"/>
                  </a:moveTo>
                  <a:lnTo>
                    <a:pt x="562305" y="81407"/>
                  </a:lnTo>
                  <a:lnTo>
                    <a:pt x="562305" y="100330"/>
                  </a:lnTo>
                  <a:lnTo>
                    <a:pt x="728802" y="100330"/>
                  </a:lnTo>
                  <a:lnTo>
                    <a:pt x="728802" y="81407"/>
                  </a:lnTo>
                  <a:close/>
                </a:path>
                <a:path w="1840230" h="182244">
                  <a:moveTo>
                    <a:pt x="847420" y="124333"/>
                  </a:moveTo>
                  <a:lnTo>
                    <a:pt x="845388" y="109347"/>
                  </a:lnTo>
                  <a:lnTo>
                    <a:pt x="844867" y="105537"/>
                  </a:lnTo>
                  <a:lnTo>
                    <a:pt x="838022" y="106730"/>
                  </a:lnTo>
                  <a:lnTo>
                    <a:pt x="831189" y="107657"/>
                  </a:lnTo>
                  <a:lnTo>
                    <a:pt x="768807" y="109347"/>
                  </a:lnTo>
                  <a:lnTo>
                    <a:pt x="768807" y="15494"/>
                  </a:lnTo>
                  <a:lnTo>
                    <a:pt x="745820" y="15494"/>
                  </a:lnTo>
                  <a:lnTo>
                    <a:pt x="745820" y="129032"/>
                  </a:lnTo>
                  <a:lnTo>
                    <a:pt x="786206" y="129286"/>
                  </a:lnTo>
                  <a:lnTo>
                    <a:pt x="805802" y="128981"/>
                  </a:lnTo>
                  <a:lnTo>
                    <a:pt x="822528" y="128054"/>
                  </a:lnTo>
                  <a:lnTo>
                    <a:pt x="836383" y="126504"/>
                  </a:lnTo>
                  <a:lnTo>
                    <a:pt x="847420" y="124333"/>
                  </a:lnTo>
                  <a:close/>
                </a:path>
                <a:path w="1840230" h="182244">
                  <a:moveTo>
                    <a:pt x="881075" y="2540"/>
                  </a:moveTo>
                  <a:lnTo>
                    <a:pt x="858088" y="2540"/>
                  </a:lnTo>
                  <a:lnTo>
                    <a:pt x="858088" y="181991"/>
                  </a:lnTo>
                  <a:lnTo>
                    <a:pt x="881075" y="181991"/>
                  </a:lnTo>
                  <a:lnTo>
                    <a:pt x="881075" y="2540"/>
                  </a:lnTo>
                  <a:close/>
                </a:path>
                <a:path w="1840230" h="182244">
                  <a:moveTo>
                    <a:pt x="1043254" y="122936"/>
                  </a:moveTo>
                  <a:lnTo>
                    <a:pt x="1017308" y="95021"/>
                  </a:lnTo>
                  <a:lnTo>
                    <a:pt x="1008710" y="56896"/>
                  </a:lnTo>
                  <a:lnTo>
                    <a:pt x="1008710" y="14732"/>
                  </a:lnTo>
                  <a:lnTo>
                    <a:pt x="986485" y="14732"/>
                  </a:lnTo>
                  <a:lnTo>
                    <a:pt x="986409" y="56896"/>
                  </a:lnTo>
                  <a:lnTo>
                    <a:pt x="976871" y="98552"/>
                  </a:lnTo>
                  <a:lnTo>
                    <a:pt x="948131" y="128651"/>
                  </a:lnTo>
                  <a:lnTo>
                    <a:pt x="964895" y="143764"/>
                  </a:lnTo>
                  <a:lnTo>
                    <a:pt x="992022" y="113411"/>
                  </a:lnTo>
                  <a:lnTo>
                    <a:pt x="997661" y="102870"/>
                  </a:lnTo>
                  <a:lnTo>
                    <a:pt x="1003058" y="112636"/>
                  </a:lnTo>
                  <a:lnTo>
                    <a:pt x="1009738" y="121920"/>
                  </a:lnTo>
                  <a:lnTo>
                    <a:pt x="1017676" y="130733"/>
                  </a:lnTo>
                  <a:lnTo>
                    <a:pt x="1026871" y="139065"/>
                  </a:lnTo>
                  <a:lnTo>
                    <a:pt x="1043254" y="122936"/>
                  </a:lnTo>
                  <a:close/>
                </a:path>
                <a:path w="1840230" h="182244">
                  <a:moveTo>
                    <a:pt x="1072337" y="6096"/>
                  </a:moveTo>
                  <a:lnTo>
                    <a:pt x="1049223" y="6096"/>
                  </a:lnTo>
                  <a:lnTo>
                    <a:pt x="1049223" y="58928"/>
                  </a:lnTo>
                  <a:lnTo>
                    <a:pt x="1023442" y="58928"/>
                  </a:lnTo>
                  <a:lnTo>
                    <a:pt x="1023442" y="78486"/>
                  </a:lnTo>
                  <a:lnTo>
                    <a:pt x="1049223" y="78486"/>
                  </a:lnTo>
                  <a:lnTo>
                    <a:pt x="1049223" y="176657"/>
                  </a:lnTo>
                  <a:lnTo>
                    <a:pt x="1072337" y="176657"/>
                  </a:lnTo>
                  <a:lnTo>
                    <a:pt x="1072337" y="6096"/>
                  </a:lnTo>
                  <a:close/>
                </a:path>
                <a:path w="1840230" h="182244">
                  <a:moveTo>
                    <a:pt x="1108659" y="2540"/>
                  </a:moveTo>
                  <a:lnTo>
                    <a:pt x="1085545" y="2540"/>
                  </a:lnTo>
                  <a:lnTo>
                    <a:pt x="1085545" y="181991"/>
                  </a:lnTo>
                  <a:lnTo>
                    <a:pt x="1108659" y="181991"/>
                  </a:lnTo>
                  <a:lnTo>
                    <a:pt x="1108659" y="2540"/>
                  </a:lnTo>
                  <a:close/>
                </a:path>
                <a:path w="1840230" h="182244">
                  <a:moveTo>
                    <a:pt x="1237691" y="87249"/>
                  </a:moveTo>
                  <a:lnTo>
                    <a:pt x="1200772" y="64008"/>
                  </a:lnTo>
                  <a:lnTo>
                    <a:pt x="1193114" y="42672"/>
                  </a:lnTo>
                  <a:lnTo>
                    <a:pt x="1193114" y="38481"/>
                  </a:lnTo>
                  <a:lnTo>
                    <a:pt x="1232611" y="38481"/>
                  </a:lnTo>
                  <a:lnTo>
                    <a:pt x="1232611" y="19431"/>
                  </a:lnTo>
                  <a:lnTo>
                    <a:pt x="1193114" y="19431"/>
                  </a:lnTo>
                  <a:lnTo>
                    <a:pt x="1193114" y="0"/>
                  </a:lnTo>
                  <a:lnTo>
                    <a:pt x="1169746" y="0"/>
                  </a:lnTo>
                  <a:lnTo>
                    <a:pt x="1169746" y="19431"/>
                  </a:lnTo>
                  <a:lnTo>
                    <a:pt x="1130122" y="19431"/>
                  </a:lnTo>
                  <a:lnTo>
                    <a:pt x="1130122" y="38481"/>
                  </a:lnTo>
                  <a:lnTo>
                    <a:pt x="1169492" y="38481"/>
                  </a:lnTo>
                  <a:lnTo>
                    <a:pt x="1169441" y="42672"/>
                  </a:lnTo>
                  <a:lnTo>
                    <a:pt x="1151267" y="78193"/>
                  </a:lnTo>
                  <a:lnTo>
                    <a:pt x="1125169" y="93599"/>
                  </a:lnTo>
                  <a:lnTo>
                    <a:pt x="1140917" y="109220"/>
                  </a:lnTo>
                  <a:lnTo>
                    <a:pt x="1174800" y="82765"/>
                  </a:lnTo>
                  <a:lnTo>
                    <a:pt x="1181938" y="73025"/>
                  </a:lnTo>
                  <a:lnTo>
                    <a:pt x="1185379" y="77381"/>
                  </a:lnTo>
                  <a:lnTo>
                    <a:pt x="1218272" y="102336"/>
                  </a:lnTo>
                  <a:lnTo>
                    <a:pt x="1223975" y="104902"/>
                  </a:lnTo>
                  <a:lnTo>
                    <a:pt x="1237691" y="87249"/>
                  </a:lnTo>
                  <a:close/>
                </a:path>
                <a:path w="1840230" h="182244">
                  <a:moveTo>
                    <a:pt x="1276807" y="114300"/>
                  </a:moveTo>
                  <a:lnTo>
                    <a:pt x="1157173" y="114300"/>
                  </a:lnTo>
                  <a:lnTo>
                    <a:pt x="1157173" y="133985"/>
                  </a:lnTo>
                  <a:lnTo>
                    <a:pt x="1253566" y="133985"/>
                  </a:lnTo>
                  <a:lnTo>
                    <a:pt x="1253566" y="181991"/>
                  </a:lnTo>
                  <a:lnTo>
                    <a:pt x="1276807" y="181991"/>
                  </a:lnTo>
                  <a:lnTo>
                    <a:pt x="1276807" y="114300"/>
                  </a:lnTo>
                  <a:close/>
                </a:path>
                <a:path w="1840230" h="182244">
                  <a:moveTo>
                    <a:pt x="1276807" y="2540"/>
                  </a:moveTo>
                  <a:lnTo>
                    <a:pt x="1253820" y="2540"/>
                  </a:lnTo>
                  <a:lnTo>
                    <a:pt x="1253820" y="49403"/>
                  </a:lnTo>
                  <a:lnTo>
                    <a:pt x="1220419" y="49403"/>
                  </a:lnTo>
                  <a:lnTo>
                    <a:pt x="1220419" y="68453"/>
                  </a:lnTo>
                  <a:lnTo>
                    <a:pt x="1253820" y="68453"/>
                  </a:lnTo>
                  <a:lnTo>
                    <a:pt x="1253820" y="106680"/>
                  </a:lnTo>
                  <a:lnTo>
                    <a:pt x="1276807" y="106680"/>
                  </a:lnTo>
                  <a:lnTo>
                    <a:pt x="1276807" y="2540"/>
                  </a:lnTo>
                  <a:close/>
                </a:path>
                <a:path w="1840230" h="182244">
                  <a:moveTo>
                    <a:pt x="1456766" y="118872"/>
                  </a:moveTo>
                  <a:lnTo>
                    <a:pt x="1426184" y="93091"/>
                  </a:lnTo>
                  <a:lnTo>
                    <a:pt x="1411084" y="49403"/>
                  </a:lnTo>
                  <a:lnTo>
                    <a:pt x="1411046" y="14478"/>
                  </a:lnTo>
                  <a:lnTo>
                    <a:pt x="1387551" y="14478"/>
                  </a:lnTo>
                  <a:lnTo>
                    <a:pt x="1387551" y="49403"/>
                  </a:lnTo>
                  <a:lnTo>
                    <a:pt x="1386713" y="60312"/>
                  </a:lnTo>
                  <a:lnTo>
                    <a:pt x="1366939" y="102184"/>
                  </a:lnTo>
                  <a:lnTo>
                    <a:pt x="1339799" y="124079"/>
                  </a:lnTo>
                  <a:lnTo>
                    <a:pt x="1357960" y="140462"/>
                  </a:lnTo>
                  <a:lnTo>
                    <a:pt x="1370533" y="130441"/>
                  </a:lnTo>
                  <a:lnTo>
                    <a:pt x="1381594" y="119214"/>
                  </a:lnTo>
                  <a:lnTo>
                    <a:pt x="1391158" y="106768"/>
                  </a:lnTo>
                  <a:lnTo>
                    <a:pt x="1399235" y="93091"/>
                  </a:lnTo>
                  <a:lnTo>
                    <a:pt x="1407515" y="105803"/>
                  </a:lnTo>
                  <a:lnTo>
                    <a:pt x="1417142" y="117449"/>
                  </a:lnTo>
                  <a:lnTo>
                    <a:pt x="1428089" y="127990"/>
                  </a:lnTo>
                  <a:lnTo>
                    <a:pt x="1440383" y="137414"/>
                  </a:lnTo>
                  <a:lnTo>
                    <a:pt x="1456766" y="118872"/>
                  </a:lnTo>
                  <a:close/>
                </a:path>
                <a:path w="1840230" h="182244">
                  <a:moveTo>
                    <a:pt x="1492961" y="2540"/>
                  </a:moveTo>
                  <a:lnTo>
                    <a:pt x="1469720" y="2540"/>
                  </a:lnTo>
                  <a:lnTo>
                    <a:pt x="1469720" y="181991"/>
                  </a:lnTo>
                  <a:lnTo>
                    <a:pt x="1492961" y="181991"/>
                  </a:lnTo>
                  <a:lnTo>
                    <a:pt x="1492961" y="2540"/>
                  </a:lnTo>
                  <a:close/>
                </a:path>
                <a:path w="1840230" h="182244">
                  <a:moveTo>
                    <a:pt x="1674317" y="82550"/>
                  </a:moveTo>
                  <a:lnTo>
                    <a:pt x="1635023" y="66751"/>
                  </a:lnTo>
                  <a:lnTo>
                    <a:pt x="1609471" y="34988"/>
                  </a:lnTo>
                  <a:lnTo>
                    <a:pt x="1608404" y="27432"/>
                  </a:lnTo>
                  <a:lnTo>
                    <a:pt x="1608404" y="14097"/>
                  </a:lnTo>
                  <a:lnTo>
                    <a:pt x="1584782" y="14097"/>
                  </a:lnTo>
                  <a:lnTo>
                    <a:pt x="1584782" y="27432"/>
                  </a:lnTo>
                  <a:lnTo>
                    <a:pt x="1583702" y="35128"/>
                  </a:lnTo>
                  <a:lnTo>
                    <a:pt x="1558124" y="66789"/>
                  </a:lnTo>
                  <a:lnTo>
                    <a:pt x="1518488" y="82550"/>
                  </a:lnTo>
                  <a:lnTo>
                    <a:pt x="1532077" y="100711"/>
                  </a:lnTo>
                  <a:lnTo>
                    <a:pt x="1569415" y="83439"/>
                  </a:lnTo>
                  <a:lnTo>
                    <a:pt x="1596339" y="57785"/>
                  </a:lnTo>
                  <a:lnTo>
                    <a:pt x="1601546" y="64287"/>
                  </a:lnTo>
                  <a:lnTo>
                    <a:pt x="1632686" y="88455"/>
                  </a:lnTo>
                  <a:lnTo>
                    <a:pt x="1660728" y="100457"/>
                  </a:lnTo>
                  <a:lnTo>
                    <a:pt x="1674317" y="82550"/>
                  </a:lnTo>
                  <a:close/>
                </a:path>
                <a:path w="1840230" h="182244">
                  <a:moveTo>
                    <a:pt x="1679778" y="136144"/>
                  </a:moveTo>
                  <a:lnTo>
                    <a:pt x="1513281" y="136144"/>
                  </a:lnTo>
                  <a:lnTo>
                    <a:pt x="1513281" y="155321"/>
                  </a:lnTo>
                  <a:lnTo>
                    <a:pt x="1679778" y="155321"/>
                  </a:lnTo>
                  <a:lnTo>
                    <a:pt x="1679778" y="136144"/>
                  </a:lnTo>
                  <a:close/>
                </a:path>
                <a:path w="1840230" h="182244">
                  <a:moveTo>
                    <a:pt x="1766392" y="97155"/>
                  </a:moveTo>
                  <a:lnTo>
                    <a:pt x="1764766" y="79629"/>
                  </a:lnTo>
                  <a:lnTo>
                    <a:pt x="1764614" y="77978"/>
                  </a:lnTo>
                  <a:lnTo>
                    <a:pt x="1753984" y="78727"/>
                  </a:lnTo>
                  <a:lnTo>
                    <a:pt x="1741944" y="79235"/>
                  </a:lnTo>
                  <a:lnTo>
                    <a:pt x="1728457" y="79540"/>
                  </a:lnTo>
                  <a:lnTo>
                    <a:pt x="1713560" y="79629"/>
                  </a:lnTo>
                  <a:lnTo>
                    <a:pt x="1713560" y="64897"/>
                  </a:lnTo>
                  <a:lnTo>
                    <a:pt x="1747850" y="64897"/>
                  </a:lnTo>
                  <a:lnTo>
                    <a:pt x="1747850" y="46355"/>
                  </a:lnTo>
                  <a:lnTo>
                    <a:pt x="1713560" y="46355"/>
                  </a:lnTo>
                  <a:lnTo>
                    <a:pt x="1713560" y="30734"/>
                  </a:lnTo>
                  <a:lnTo>
                    <a:pt x="1760931" y="30734"/>
                  </a:lnTo>
                  <a:lnTo>
                    <a:pt x="1760931" y="11049"/>
                  </a:lnTo>
                  <a:lnTo>
                    <a:pt x="1690700" y="11049"/>
                  </a:lnTo>
                  <a:lnTo>
                    <a:pt x="1690700" y="99314"/>
                  </a:lnTo>
                  <a:lnTo>
                    <a:pt x="1714347" y="99174"/>
                  </a:lnTo>
                  <a:lnTo>
                    <a:pt x="1734832" y="98767"/>
                  </a:lnTo>
                  <a:lnTo>
                    <a:pt x="1752168" y="98082"/>
                  </a:lnTo>
                  <a:lnTo>
                    <a:pt x="1766392" y="97155"/>
                  </a:lnTo>
                  <a:close/>
                </a:path>
                <a:path w="1840230" h="182244">
                  <a:moveTo>
                    <a:pt x="1803857" y="6096"/>
                  </a:moveTo>
                  <a:lnTo>
                    <a:pt x="1780743" y="6096"/>
                  </a:lnTo>
                  <a:lnTo>
                    <a:pt x="1780743" y="46482"/>
                  </a:lnTo>
                  <a:lnTo>
                    <a:pt x="1758137" y="46482"/>
                  </a:lnTo>
                  <a:lnTo>
                    <a:pt x="1758137" y="65278"/>
                  </a:lnTo>
                  <a:lnTo>
                    <a:pt x="1780743" y="65278"/>
                  </a:lnTo>
                  <a:lnTo>
                    <a:pt x="1780743" y="104140"/>
                  </a:lnTo>
                  <a:lnTo>
                    <a:pt x="1803857" y="104140"/>
                  </a:lnTo>
                  <a:lnTo>
                    <a:pt x="1803857" y="6096"/>
                  </a:lnTo>
                  <a:close/>
                </a:path>
                <a:path w="1840230" h="182244">
                  <a:moveTo>
                    <a:pt x="1839671" y="111633"/>
                  </a:moveTo>
                  <a:lnTo>
                    <a:pt x="1816557" y="111633"/>
                  </a:lnTo>
                  <a:lnTo>
                    <a:pt x="1816557" y="131318"/>
                  </a:lnTo>
                  <a:lnTo>
                    <a:pt x="1816557" y="158750"/>
                  </a:lnTo>
                  <a:lnTo>
                    <a:pt x="1748231" y="158750"/>
                  </a:lnTo>
                  <a:lnTo>
                    <a:pt x="1748231" y="131318"/>
                  </a:lnTo>
                  <a:lnTo>
                    <a:pt x="1816557" y="131318"/>
                  </a:lnTo>
                  <a:lnTo>
                    <a:pt x="1816557" y="111633"/>
                  </a:lnTo>
                  <a:lnTo>
                    <a:pt x="1725117" y="111633"/>
                  </a:lnTo>
                  <a:lnTo>
                    <a:pt x="1725117" y="178181"/>
                  </a:lnTo>
                  <a:lnTo>
                    <a:pt x="1839671" y="178181"/>
                  </a:lnTo>
                  <a:lnTo>
                    <a:pt x="1839671" y="158750"/>
                  </a:lnTo>
                  <a:lnTo>
                    <a:pt x="1839671" y="131318"/>
                  </a:lnTo>
                  <a:lnTo>
                    <a:pt x="1839671" y="111633"/>
                  </a:lnTo>
                  <a:close/>
                </a:path>
                <a:path w="1840230" h="182244">
                  <a:moveTo>
                    <a:pt x="1839671" y="2540"/>
                  </a:moveTo>
                  <a:lnTo>
                    <a:pt x="1816557" y="2540"/>
                  </a:lnTo>
                  <a:lnTo>
                    <a:pt x="1816557" y="104140"/>
                  </a:lnTo>
                  <a:lnTo>
                    <a:pt x="1839671" y="104140"/>
                  </a:lnTo>
                  <a:lnTo>
                    <a:pt x="1839671" y="2540"/>
                  </a:lnTo>
                  <a:close/>
                </a:path>
              </a:pathLst>
            </a:custGeom>
            <a:solidFill>
              <a:srgbClr val="DAE2F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90243" y="1496567"/>
              <a:ext cx="7525511" cy="2901695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238874" y="309625"/>
              <a:ext cx="1771014" cy="451484"/>
            </a:xfrm>
            <a:custGeom>
              <a:avLst/>
              <a:gdLst/>
              <a:ahLst/>
              <a:cxnLst/>
              <a:rect l="l" t="t" r="r" b="b"/>
              <a:pathLst>
                <a:path w="1771014" h="451484">
                  <a:moveTo>
                    <a:pt x="77838" y="0"/>
                  </a:moveTo>
                  <a:lnTo>
                    <a:pt x="0" y="0"/>
                  </a:lnTo>
                  <a:lnTo>
                    <a:pt x="0" y="401955"/>
                  </a:lnTo>
                  <a:lnTo>
                    <a:pt x="77838" y="401955"/>
                  </a:lnTo>
                  <a:lnTo>
                    <a:pt x="77838" y="0"/>
                  </a:lnTo>
                  <a:close/>
                </a:path>
                <a:path w="1771014" h="451484">
                  <a:moveTo>
                    <a:pt x="213474" y="0"/>
                  </a:moveTo>
                  <a:lnTo>
                    <a:pt x="135636" y="0"/>
                  </a:lnTo>
                  <a:lnTo>
                    <a:pt x="135636" y="401955"/>
                  </a:lnTo>
                  <a:lnTo>
                    <a:pt x="213474" y="401955"/>
                  </a:lnTo>
                  <a:lnTo>
                    <a:pt x="213474" y="0"/>
                  </a:lnTo>
                  <a:close/>
                </a:path>
                <a:path w="1771014" h="451484">
                  <a:moveTo>
                    <a:pt x="349110" y="0"/>
                  </a:moveTo>
                  <a:lnTo>
                    <a:pt x="271272" y="0"/>
                  </a:lnTo>
                  <a:lnTo>
                    <a:pt x="271272" y="401955"/>
                  </a:lnTo>
                  <a:lnTo>
                    <a:pt x="349110" y="401955"/>
                  </a:lnTo>
                  <a:lnTo>
                    <a:pt x="349110" y="0"/>
                  </a:lnTo>
                  <a:close/>
                </a:path>
                <a:path w="1771014" h="451484">
                  <a:moveTo>
                    <a:pt x="674331" y="349758"/>
                  </a:moveTo>
                  <a:lnTo>
                    <a:pt x="661733" y="340233"/>
                  </a:lnTo>
                  <a:lnTo>
                    <a:pt x="650557" y="329552"/>
                  </a:lnTo>
                  <a:lnTo>
                    <a:pt x="640791" y="317703"/>
                  </a:lnTo>
                  <a:lnTo>
                    <a:pt x="639203" y="315214"/>
                  </a:lnTo>
                  <a:lnTo>
                    <a:pt x="632460" y="304673"/>
                  </a:lnTo>
                  <a:lnTo>
                    <a:pt x="625792" y="290893"/>
                  </a:lnTo>
                  <a:lnTo>
                    <a:pt x="621030" y="276580"/>
                  </a:lnTo>
                  <a:lnTo>
                    <a:pt x="618172" y="261747"/>
                  </a:lnTo>
                  <a:lnTo>
                    <a:pt x="617220" y="246380"/>
                  </a:lnTo>
                  <a:lnTo>
                    <a:pt x="617220" y="209931"/>
                  </a:lnTo>
                  <a:lnTo>
                    <a:pt x="662876" y="209931"/>
                  </a:lnTo>
                  <a:lnTo>
                    <a:pt x="662876" y="177673"/>
                  </a:lnTo>
                  <a:lnTo>
                    <a:pt x="528218" y="177673"/>
                  </a:lnTo>
                  <a:lnTo>
                    <a:pt x="528218" y="209931"/>
                  </a:lnTo>
                  <a:lnTo>
                    <a:pt x="579602" y="209931"/>
                  </a:lnTo>
                  <a:lnTo>
                    <a:pt x="579602" y="242951"/>
                  </a:lnTo>
                  <a:lnTo>
                    <a:pt x="570242" y="294119"/>
                  </a:lnTo>
                  <a:lnTo>
                    <a:pt x="542861" y="337985"/>
                  </a:lnTo>
                  <a:lnTo>
                    <a:pt x="515835" y="360934"/>
                  </a:lnTo>
                  <a:lnTo>
                    <a:pt x="544322" y="385191"/>
                  </a:lnTo>
                  <a:lnTo>
                    <a:pt x="575487" y="352679"/>
                  </a:lnTo>
                  <a:lnTo>
                    <a:pt x="598487" y="315214"/>
                  </a:lnTo>
                  <a:lnTo>
                    <a:pt x="602030" y="322059"/>
                  </a:lnTo>
                  <a:lnTo>
                    <a:pt x="627507" y="356019"/>
                  </a:lnTo>
                  <a:lnTo>
                    <a:pt x="648017" y="375412"/>
                  </a:lnTo>
                  <a:lnTo>
                    <a:pt x="674331" y="349758"/>
                  </a:lnTo>
                  <a:close/>
                </a:path>
                <a:path w="1771014" h="451484">
                  <a:moveTo>
                    <a:pt x="722464" y="158623"/>
                  </a:moveTo>
                  <a:lnTo>
                    <a:pt x="684085" y="158623"/>
                  </a:lnTo>
                  <a:lnTo>
                    <a:pt x="684085" y="250825"/>
                  </a:lnTo>
                  <a:lnTo>
                    <a:pt x="642912" y="250825"/>
                  </a:lnTo>
                  <a:lnTo>
                    <a:pt x="642912" y="282321"/>
                  </a:lnTo>
                  <a:lnTo>
                    <a:pt x="684085" y="282321"/>
                  </a:lnTo>
                  <a:lnTo>
                    <a:pt x="684085" y="442341"/>
                  </a:lnTo>
                  <a:lnTo>
                    <a:pt x="722464" y="442341"/>
                  </a:lnTo>
                  <a:lnTo>
                    <a:pt x="722464" y="158623"/>
                  </a:lnTo>
                  <a:close/>
                </a:path>
                <a:path w="1771014" h="451484">
                  <a:moveTo>
                    <a:pt x="783297" y="152527"/>
                  </a:moveTo>
                  <a:lnTo>
                    <a:pt x="744753" y="152527"/>
                  </a:lnTo>
                  <a:lnTo>
                    <a:pt x="744753" y="451104"/>
                  </a:lnTo>
                  <a:lnTo>
                    <a:pt x="783297" y="451104"/>
                  </a:lnTo>
                  <a:lnTo>
                    <a:pt x="783297" y="152527"/>
                  </a:lnTo>
                  <a:close/>
                </a:path>
                <a:path w="1771014" h="451484">
                  <a:moveTo>
                    <a:pt x="1066812" y="159258"/>
                  </a:moveTo>
                  <a:lnTo>
                    <a:pt x="853859" y="159258"/>
                  </a:lnTo>
                  <a:lnTo>
                    <a:pt x="853859" y="191897"/>
                  </a:lnTo>
                  <a:lnTo>
                    <a:pt x="1066812" y="191897"/>
                  </a:lnTo>
                  <a:lnTo>
                    <a:pt x="1066812" y="159258"/>
                  </a:lnTo>
                  <a:close/>
                </a:path>
                <a:path w="1771014" h="451484">
                  <a:moveTo>
                    <a:pt x="1070368" y="240665"/>
                  </a:moveTo>
                  <a:lnTo>
                    <a:pt x="1029843" y="240665"/>
                  </a:lnTo>
                  <a:lnTo>
                    <a:pt x="1032649" y="199771"/>
                  </a:lnTo>
                  <a:lnTo>
                    <a:pt x="994244" y="199771"/>
                  </a:lnTo>
                  <a:lnTo>
                    <a:pt x="991768" y="240665"/>
                  </a:lnTo>
                  <a:lnTo>
                    <a:pt x="928611" y="240665"/>
                  </a:lnTo>
                  <a:lnTo>
                    <a:pt x="926452" y="199771"/>
                  </a:lnTo>
                  <a:lnTo>
                    <a:pt x="888060" y="199771"/>
                  </a:lnTo>
                  <a:lnTo>
                    <a:pt x="890854" y="240665"/>
                  </a:lnTo>
                  <a:lnTo>
                    <a:pt x="849985" y="240665"/>
                  </a:lnTo>
                  <a:lnTo>
                    <a:pt x="849985" y="273050"/>
                  </a:lnTo>
                  <a:lnTo>
                    <a:pt x="1070368" y="273050"/>
                  </a:lnTo>
                  <a:lnTo>
                    <a:pt x="1070368" y="240665"/>
                  </a:lnTo>
                  <a:close/>
                </a:path>
                <a:path w="1771014" h="451484">
                  <a:moveTo>
                    <a:pt x="1098816" y="290449"/>
                  </a:moveTo>
                  <a:lnTo>
                    <a:pt x="821817" y="290449"/>
                  </a:lnTo>
                  <a:lnTo>
                    <a:pt x="821817" y="323088"/>
                  </a:lnTo>
                  <a:lnTo>
                    <a:pt x="940689" y="323088"/>
                  </a:lnTo>
                  <a:lnTo>
                    <a:pt x="940689" y="343408"/>
                  </a:lnTo>
                  <a:lnTo>
                    <a:pt x="862672" y="343408"/>
                  </a:lnTo>
                  <a:lnTo>
                    <a:pt x="862672" y="444754"/>
                  </a:lnTo>
                  <a:lnTo>
                    <a:pt x="1058049" y="444754"/>
                  </a:lnTo>
                  <a:lnTo>
                    <a:pt x="1058049" y="412496"/>
                  </a:lnTo>
                  <a:lnTo>
                    <a:pt x="1058049" y="376047"/>
                  </a:lnTo>
                  <a:lnTo>
                    <a:pt x="1058049" y="343408"/>
                  </a:lnTo>
                  <a:lnTo>
                    <a:pt x="1019314" y="343408"/>
                  </a:lnTo>
                  <a:lnTo>
                    <a:pt x="1019314" y="376047"/>
                  </a:lnTo>
                  <a:lnTo>
                    <a:pt x="1019314" y="412496"/>
                  </a:lnTo>
                  <a:lnTo>
                    <a:pt x="901369" y="412496"/>
                  </a:lnTo>
                  <a:lnTo>
                    <a:pt x="901369" y="376047"/>
                  </a:lnTo>
                  <a:lnTo>
                    <a:pt x="1019314" y="376047"/>
                  </a:lnTo>
                  <a:lnTo>
                    <a:pt x="1019314" y="343408"/>
                  </a:lnTo>
                  <a:lnTo>
                    <a:pt x="979690" y="343408"/>
                  </a:lnTo>
                  <a:lnTo>
                    <a:pt x="979690" y="323088"/>
                  </a:lnTo>
                  <a:lnTo>
                    <a:pt x="1098816" y="323088"/>
                  </a:lnTo>
                  <a:lnTo>
                    <a:pt x="1098816" y="290449"/>
                  </a:lnTo>
                  <a:close/>
                </a:path>
                <a:path w="1771014" h="451484">
                  <a:moveTo>
                    <a:pt x="1479943" y="285623"/>
                  </a:moveTo>
                  <a:lnTo>
                    <a:pt x="1433245" y="270281"/>
                  </a:lnTo>
                  <a:lnTo>
                    <a:pt x="1398663" y="246634"/>
                  </a:lnTo>
                  <a:lnTo>
                    <a:pt x="1396695" y="244475"/>
                  </a:lnTo>
                  <a:lnTo>
                    <a:pt x="1386154" y="232918"/>
                  </a:lnTo>
                  <a:lnTo>
                    <a:pt x="1377226" y="219583"/>
                  </a:lnTo>
                  <a:lnTo>
                    <a:pt x="1371866" y="206629"/>
                  </a:lnTo>
                  <a:lnTo>
                    <a:pt x="1370088" y="194056"/>
                  </a:lnTo>
                  <a:lnTo>
                    <a:pt x="1370088" y="171958"/>
                  </a:lnTo>
                  <a:lnTo>
                    <a:pt x="1330845" y="171958"/>
                  </a:lnTo>
                  <a:lnTo>
                    <a:pt x="1330845" y="194056"/>
                  </a:lnTo>
                  <a:lnTo>
                    <a:pt x="1329055" y="206870"/>
                  </a:lnTo>
                  <a:lnTo>
                    <a:pt x="1302270" y="246761"/>
                  </a:lnTo>
                  <a:lnTo>
                    <a:pt x="1267510" y="270154"/>
                  </a:lnTo>
                  <a:lnTo>
                    <a:pt x="1220482" y="285623"/>
                  </a:lnTo>
                  <a:lnTo>
                    <a:pt x="1243088" y="315849"/>
                  </a:lnTo>
                  <a:lnTo>
                    <a:pt x="1290408" y="296519"/>
                  </a:lnTo>
                  <a:lnTo>
                    <a:pt x="1331302" y="266598"/>
                  </a:lnTo>
                  <a:lnTo>
                    <a:pt x="1350149" y="244475"/>
                  </a:lnTo>
                  <a:lnTo>
                    <a:pt x="1358785" y="255371"/>
                  </a:lnTo>
                  <a:lnTo>
                    <a:pt x="1395488" y="286258"/>
                  </a:lnTo>
                  <a:lnTo>
                    <a:pt x="1441475" y="310197"/>
                  </a:lnTo>
                  <a:lnTo>
                    <a:pt x="1457337" y="315595"/>
                  </a:lnTo>
                  <a:lnTo>
                    <a:pt x="1479943" y="285623"/>
                  </a:lnTo>
                  <a:close/>
                </a:path>
                <a:path w="1771014" h="451484">
                  <a:moveTo>
                    <a:pt x="1488960" y="377952"/>
                  </a:moveTo>
                  <a:lnTo>
                    <a:pt x="1369834" y="377952"/>
                  </a:lnTo>
                  <a:lnTo>
                    <a:pt x="1369834" y="309880"/>
                  </a:lnTo>
                  <a:lnTo>
                    <a:pt x="1330845" y="309880"/>
                  </a:lnTo>
                  <a:lnTo>
                    <a:pt x="1330845" y="377952"/>
                  </a:lnTo>
                  <a:lnTo>
                    <a:pt x="1211973" y="377952"/>
                  </a:lnTo>
                  <a:lnTo>
                    <a:pt x="1211973" y="409956"/>
                  </a:lnTo>
                  <a:lnTo>
                    <a:pt x="1488960" y="409956"/>
                  </a:lnTo>
                  <a:lnTo>
                    <a:pt x="1488960" y="377952"/>
                  </a:lnTo>
                  <a:close/>
                </a:path>
                <a:path w="1771014" h="451484">
                  <a:moveTo>
                    <a:pt x="1647964" y="177673"/>
                  </a:moveTo>
                  <a:lnTo>
                    <a:pt x="1524647" y="177673"/>
                  </a:lnTo>
                  <a:lnTo>
                    <a:pt x="1524647" y="209931"/>
                  </a:lnTo>
                  <a:lnTo>
                    <a:pt x="1606054" y="209931"/>
                  </a:lnTo>
                  <a:lnTo>
                    <a:pt x="1601139" y="232244"/>
                  </a:lnTo>
                  <a:lnTo>
                    <a:pt x="1583613" y="275297"/>
                  </a:lnTo>
                  <a:lnTo>
                    <a:pt x="1556562" y="315353"/>
                  </a:lnTo>
                  <a:lnTo>
                    <a:pt x="1524609" y="346925"/>
                  </a:lnTo>
                  <a:lnTo>
                    <a:pt x="1507121" y="359156"/>
                  </a:lnTo>
                  <a:lnTo>
                    <a:pt x="1538871" y="384302"/>
                  </a:lnTo>
                  <a:lnTo>
                    <a:pt x="1578762" y="347446"/>
                  </a:lnTo>
                  <a:lnTo>
                    <a:pt x="1613420" y="298958"/>
                  </a:lnTo>
                  <a:lnTo>
                    <a:pt x="1637969" y="241414"/>
                  </a:lnTo>
                  <a:lnTo>
                    <a:pt x="1644789" y="210324"/>
                  </a:lnTo>
                  <a:lnTo>
                    <a:pt x="1647964" y="177673"/>
                  </a:lnTo>
                  <a:close/>
                </a:path>
                <a:path w="1771014" h="451484">
                  <a:moveTo>
                    <a:pt x="1770519" y="152527"/>
                  </a:moveTo>
                  <a:lnTo>
                    <a:pt x="1732038" y="152527"/>
                  </a:lnTo>
                  <a:lnTo>
                    <a:pt x="1732038" y="269240"/>
                  </a:lnTo>
                  <a:lnTo>
                    <a:pt x="1707908" y="269240"/>
                  </a:lnTo>
                  <a:lnTo>
                    <a:pt x="1707908" y="158623"/>
                  </a:lnTo>
                  <a:lnTo>
                    <a:pt x="1669427" y="158623"/>
                  </a:lnTo>
                  <a:lnTo>
                    <a:pt x="1669427" y="442341"/>
                  </a:lnTo>
                  <a:lnTo>
                    <a:pt x="1707908" y="442341"/>
                  </a:lnTo>
                  <a:lnTo>
                    <a:pt x="1707908" y="301879"/>
                  </a:lnTo>
                  <a:lnTo>
                    <a:pt x="1732038" y="301879"/>
                  </a:lnTo>
                  <a:lnTo>
                    <a:pt x="1732038" y="451104"/>
                  </a:lnTo>
                  <a:lnTo>
                    <a:pt x="1770519" y="451104"/>
                  </a:lnTo>
                  <a:lnTo>
                    <a:pt x="1770519" y="301879"/>
                  </a:lnTo>
                  <a:lnTo>
                    <a:pt x="1770519" y="269240"/>
                  </a:lnTo>
                  <a:lnTo>
                    <a:pt x="1770519" y="152527"/>
                  </a:lnTo>
                  <a:close/>
                </a:path>
              </a:pathLst>
            </a:custGeom>
            <a:solidFill>
              <a:srgbClr val="DAE2F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63447" y="362965"/>
              <a:ext cx="1170508" cy="65659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7795260" y="5742432"/>
              <a:ext cx="184785" cy="676910"/>
            </a:xfrm>
            <a:custGeom>
              <a:avLst/>
              <a:gdLst/>
              <a:ahLst/>
              <a:cxnLst/>
              <a:rect l="l" t="t" r="r" b="b"/>
              <a:pathLst>
                <a:path w="184784" h="676910">
                  <a:moveTo>
                    <a:pt x="184404" y="62484"/>
                  </a:moveTo>
                  <a:lnTo>
                    <a:pt x="124079" y="0"/>
                  </a:lnTo>
                  <a:lnTo>
                    <a:pt x="121920" y="0"/>
                  </a:lnTo>
                  <a:lnTo>
                    <a:pt x="0" y="0"/>
                  </a:lnTo>
                  <a:lnTo>
                    <a:pt x="0" y="62484"/>
                  </a:lnTo>
                  <a:lnTo>
                    <a:pt x="121920" y="62484"/>
                  </a:lnTo>
                  <a:lnTo>
                    <a:pt x="121920" y="614172"/>
                  </a:lnTo>
                  <a:lnTo>
                    <a:pt x="0" y="614172"/>
                  </a:lnTo>
                  <a:lnTo>
                    <a:pt x="0" y="676656"/>
                  </a:lnTo>
                  <a:lnTo>
                    <a:pt x="121920" y="676656"/>
                  </a:lnTo>
                  <a:lnTo>
                    <a:pt x="124079" y="676656"/>
                  </a:lnTo>
                  <a:lnTo>
                    <a:pt x="184404" y="614172"/>
                  </a:lnTo>
                  <a:lnTo>
                    <a:pt x="183324" y="614172"/>
                  </a:lnTo>
                  <a:lnTo>
                    <a:pt x="184404" y="613079"/>
                  </a:lnTo>
                  <a:lnTo>
                    <a:pt x="184404" y="63576"/>
                  </a:lnTo>
                  <a:lnTo>
                    <a:pt x="183324" y="62484"/>
                  </a:lnTo>
                  <a:lnTo>
                    <a:pt x="184404" y="62484"/>
                  </a:lnTo>
                  <a:close/>
                </a:path>
              </a:pathLst>
            </a:custGeom>
            <a:solidFill>
              <a:srgbClr val="FFFFFF">
                <a:alpha val="69802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2416556" y="5950724"/>
              <a:ext cx="2516505" cy="230504"/>
            </a:xfrm>
            <a:custGeom>
              <a:avLst/>
              <a:gdLst/>
              <a:ahLst/>
              <a:cxnLst/>
              <a:rect l="l" t="t" r="r" b="b"/>
              <a:pathLst>
                <a:path w="2516504" h="230504">
                  <a:moveTo>
                    <a:pt x="137033" y="208813"/>
                  </a:moveTo>
                  <a:lnTo>
                    <a:pt x="71780" y="124040"/>
                  </a:lnTo>
                  <a:lnTo>
                    <a:pt x="67437" y="118389"/>
                  </a:lnTo>
                  <a:lnTo>
                    <a:pt x="68059" y="117576"/>
                  </a:lnTo>
                  <a:lnTo>
                    <a:pt x="131826" y="35737"/>
                  </a:lnTo>
                  <a:lnTo>
                    <a:pt x="91567" y="35737"/>
                  </a:lnTo>
                  <a:lnTo>
                    <a:pt x="38862" y="108864"/>
                  </a:lnTo>
                  <a:lnTo>
                    <a:pt x="36703" y="112471"/>
                  </a:lnTo>
                  <a:lnTo>
                    <a:pt x="35052" y="115379"/>
                  </a:lnTo>
                  <a:lnTo>
                    <a:pt x="34163" y="117576"/>
                  </a:lnTo>
                  <a:lnTo>
                    <a:pt x="33528" y="117576"/>
                  </a:lnTo>
                  <a:lnTo>
                    <a:pt x="33528" y="35737"/>
                  </a:lnTo>
                  <a:lnTo>
                    <a:pt x="0" y="35737"/>
                  </a:lnTo>
                  <a:lnTo>
                    <a:pt x="0" y="208813"/>
                  </a:lnTo>
                  <a:lnTo>
                    <a:pt x="33528" y="208813"/>
                  </a:lnTo>
                  <a:lnTo>
                    <a:pt x="33528" y="124040"/>
                  </a:lnTo>
                  <a:lnTo>
                    <a:pt x="34163" y="124040"/>
                  </a:lnTo>
                  <a:lnTo>
                    <a:pt x="35941" y="127876"/>
                  </a:lnTo>
                  <a:lnTo>
                    <a:pt x="37465" y="130695"/>
                  </a:lnTo>
                  <a:lnTo>
                    <a:pt x="38735" y="132499"/>
                  </a:lnTo>
                  <a:lnTo>
                    <a:pt x="93853" y="208813"/>
                  </a:lnTo>
                  <a:lnTo>
                    <a:pt x="137033" y="208813"/>
                  </a:lnTo>
                  <a:close/>
                </a:path>
                <a:path w="2516504" h="230504">
                  <a:moveTo>
                    <a:pt x="188849" y="35737"/>
                  </a:moveTo>
                  <a:lnTo>
                    <a:pt x="155321" y="35737"/>
                  </a:lnTo>
                  <a:lnTo>
                    <a:pt x="155321" y="208813"/>
                  </a:lnTo>
                  <a:lnTo>
                    <a:pt x="188849" y="208813"/>
                  </a:lnTo>
                  <a:lnTo>
                    <a:pt x="188849" y="35737"/>
                  </a:lnTo>
                  <a:close/>
                </a:path>
                <a:path w="2516504" h="230504">
                  <a:moveTo>
                    <a:pt x="386969" y="120738"/>
                  </a:moveTo>
                  <a:lnTo>
                    <a:pt x="374319" y="70739"/>
                  </a:lnTo>
                  <a:lnTo>
                    <a:pt x="351701" y="46431"/>
                  </a:lnTo>
                  <a:lnTo>
                    <a:pt x="351701" y="124510"/>
                  </a:lnTo>
                  <a:lnTo>
                    <a:pt x="350977" y="136144"/>
                  </a:lnTo>
                  <a:lnTo>
                    <a:pt x="331787" y="173685"/>
                  </a:lnTo>
                  <a:lnTo>
                    <a:pt x="302895" y="182702"/>
                  </a:lnTo>
                  <a:lnTo>
                    <a:pt x="292265" y="181648"/>
                  </a:lnTo>
                  <a:lnTo>
                    <a:pt x="261785" y="156806"/>
                  </a:lnTo>
                  <a:lnTo>
                    <a:pt x="254622" y="124510"/>
                  </a:lnTo>
                  <a:lnTo>
                    <a:pt x="254622" y="120738"/>
                  </a:lnTo>
                  <a:lnTo>
                    <a:pt x="267716" y="79197"/>
                  </a:lnTo>
                  <a:lnTo>
                    <a:pt x="304038" y="62077"/>
                  </a:lnTo>
                  <a:lnTo>
                    <a:pt x="314794" y="63106"/>
                  </a:lnTo>
                  <a:lnTo>
                    <a:pt x="344766" y="87350"/>
                  </a:lnTo>
                  <a:lnTo>
                    <a:pt x="351701" y="124510"/>
                  </a:lnTo>
                  <a:lnTo>
                    <a:pt x="351701" y="46431"/>
                  </a:lnTo>
                  <a:lnTo>
                    <a:pt x="338391" y="39077"/>
                  </a:lnTo>
                  <a:lnTo>
                    <a:pt x="322618" y="34467"/>
                  </a:lnTo>
                  <a:lnTo>
                    <a:pt x="305054" y="32918"/>
                  </a:lnTo>
                  <a:lnTo>
                    <a:pt x="286575" y="34505"/>
                  </a:lnTo>
                  <a:lnTo>
                    <a:pt x="242697" y="58318"/>
                  </a:lnTo>
                  <a:lnTo>
                    <a:pt x="220675" y="105079"/>
                  </a:lnTo>
                  <a:lnTo>
                    <a:pt x="219202" y="124510"/>
                  </a:lnTo>
                  <a:lnTo>
                    <a:pt x="220649" y="142773"/>
                  </a:lnTo>
                  <a:lnTo>
                    <a:pt x="242189" y="187286"/>
                  </a:lnTo>
                  <a:lnTo>
                    <a:pt x="284683" y="210337"/>
                  </a:lnTo>
                  <a:lnTo>
                    <a:pt x="302387" y="211861"/>
                  </a:lnTo>
                  <a:lnTo>
                    <a:pt x="320522" y="210286"/>
                  </a:lnTo>
                  <a:lnTo>
                    <a:pt x="336829" y="205562"/>
                  </a:lnTo>
                  <a:lnTo>
                    <a:pt x="351282" y="197675"/>
                  </a:lnTo>
                  <a:lnTo>
                    <a:pt x="363855" y="186639"/>
                  </a:lnTo>
                  <a:lnTo>
                    <a:pt x="366776" y="182702"/>
                  </a:lnTo>
                  <a:lnTo>
                    <a:pt x="373938" y="173075"/>
                  </a:lnTo>
                  <a:lnTo>
                    <a:pt x="381165" y="157568"/>
                  </a:lnTo>
                  <a:lnTo>
                    <a:pt x="385508" y="140119"/>
                  </a:lnTo>
                  <a:lnTo>
                    <a:pt x="386969" y="120738"/>
                  </a:lnTo>
                  <a:close/>
                </a:path>
                <a:path w="2516504" h="230504">
                  <a:moveTo>
                    <a:pt x="523621" y="161658"/>
                  </a:moveTo>
                  <a:lnTo>
                    <a:pt x="507911" y="126555"/>
                  </a:lnTo>
                  <a:lnTo>
                    <a:pt x="468477" y="104686"/>
                  </a:lnTo>
                  <a:lnTo>
                    <a:pt x="460451" y="100495"/>
                  </a:lnTo>
                  <a:lnTo>
                    <a:pt x="454431" y="96761"/>
                  </a:lnTo>
                  <a:lnTo>
                    <a:pt x="450469" y="93484"/>
                  </a:lnTo>
                  <a:lnTo>
                    <a:pt x="446405" y="89395"/>
                  </a:lnTo>
                  <a:lnTo>
                    <a:pt x="444373" y="84899"/>
                  </a:lnTo>
                  <a:lnTo>
                    <a:pt x="444373" y="73748"/>
                  </a:lnTo>
                  <a:lnTo>
                    <a:pt x="447294" y="68897"/>
                  </a:lnTo>
                  <a:lnTo>
                    <a:pt x="453136" y="65366"/>
                  </a:lnTo>
                  <a:lnTo>
                    <a:pt x="458851" y="61836"/>
                  </a:lnTo>
                  <a:lnTo>
                    <a:pt x="466344" y="60071"/>
                  </a:lnTo>
                  <a:lnTo>
                    <a:pt x="475742" y="60071"/>
                  </a:lnTo>
                  <a:lnTo>
                    <a:pt x="487133" y="60794"/>
                  </a:lnTo>
                  <a:lnTo>
                    <a:pt x="497713" y="62966"/>
                  </a:lnTo>
                  <a:lnTo>
                    <a:pt x="507415" y="66560"/>
                  </a:lnTo>
                  <a:lnTo>
                    <a:pt x="516255" y="71602"/>
                  </a:lnTo>
                  <a:lnTo>
                    <a:pt x="516255" y="60071"/>
                  </a:lnTo>
                  <a:lnTo>
                    <a:pt x="516255" y="39497"/>
                  </a:lnTo>
                  <a:lnTo>
                    <a:pt x="508012" y="36626"/>
                  </a:lnTo>
                  <a:lnTo>
                    <a:pt x="498348" y="34569"/>
                  </a:lnTo>
                  <a:lnTo>
                    <a:pt x="487248" y="33337"/>
                  </a:lnTo>
                  <a:lnTo>
                    <a:pt x="474726" y="32918"/>
                  </a:lnTo>
                  <a:lnTo>
                    <a:pt x="460743" y="33756"/>
                  </a:lnTo>
                  <a:lnTo>
                    <a:pt x="419315" y="53403"/>
                  </a:lnTo>
                  <a:lnTo>
                    <a:pt x="409194" y="82765"/>
                  </a:lnTo>
                  <a:lnTo>
                    <a:pt x="409790" y="90627"/>
                  </a:lnTo>
                  <a:lnTo>
                    <a:pt x="431507" y="122504"/>
                  </a:lnTo>
                  <a:lnTo>
                    <a:pt x="461568" y="137896"/>
                  </a:lnTo>
                  <a:lnTo>
                    <a:pt x="470687" y="142506"/>
                  </a:lnTo>
                  <a:lnTo>
                    <a:pt x="477481" y="146583"/>
                  </a:lnTo>
                  <a:lnTo>
                    <a:pt x="481965" y="150139"/>
                  </a:lnTo>
                  <a:lnTo>
                    <a:pt x="486283" y="154533"/>
                  </a:lnTo>
                  <a:lnTo>
                    <a:pt x="488569" y="159346"/>
                  </a:lnTo>
                  <a:lnTo>
                    <a:pt x="488569" y="170637"/>
                  </a:lnTo>
                  <a:lnTo>
                    <a:pt x="485902" y="175514"/>
                  </a:lnTo>
                  <a:lnTo>
                    <a:pt x="480695" y="179235"/>
                  </a:lnTo>
                  <a:lnTo>
                    <a:pt x="475361" y="182956"/>
                  </a:lnTo>
                  <a:lnTo>
                    <a:pt x="467487" y="184823"/>
                  </a:lnTo>
                  <a:lnTo>
                    <a:pt x="456819" y="184823"/>
                  </a:lnTo>
                  <a:lnTo>
                    <a:pt x="443865" y="183769"/>
                  </a:lnTo>
                  <a:lnTo>
                    <a:pt x="431673" y="180568"/>
                  </a:lnTo>
                  <a:lnTo>
                    <a:pt x="420243" y="175247"/>
                  </a:lnTo>
                  <a:lnTo>
                    <a:pt x="409575" y="167779"/>
                  </a:lnTo>
                  <a:lnTo>
                    <a:pt x="409575" y="202107"/>
                  </a:lnTo>
                  <a:lnTo>
                    <a:pt x="419481" y="206375"/>
                  </a:lnTo>
                  <a:lnTo>
                    <a:pt x="430720" y="209423"/>
                  </a:lnTo>
                  <a:lnTo>
                    <a:pt x="443293" y="211251"/>
                  </a:lnTo>
                  <a:lnTo>
                    <a:pt x="457200" y="211861"/>
                  </a:lnTo>
                  <a:lnTo>
                    <a:pt x="472109" y="211061"/>
                  </a:lnTo>
                  <a:lnTo>
                    <a:pt x="513867" y="191833"/>
                  </a:lnTo>
                  <a:lnTo>
                    <a:pt x="518287" y="184823"/>
                  </a:lnTo>
                  <a:lnTo>
                    <a:pt x="519303" y="183222"/>
                  </a:lnTo>
                  <a:lnTo>
                    <a:pt x="522541" y="173164"/>
                  </a:lnTo>
                  <a:lnTo>
                    <a:pt x="523621" y="161658"/>
                  </a:lnTo>
                  <a:close/>
                </a:path>
                <a:path w="2516504" h="230504">
                  <a:moveTo>
                    <a:pt x="690245" y="208813"/>
                  </a:moveTo>
                  <a:lnTo>
                    <a:pt x="624992" y="124040"/>
                  </a:lnTo>
                  <a:lnTo>
                    <a:pt x="620649" y="118389"/>
                  </a:lnTo>
                  <a:lnTo>
                    <a:pt x="621271" y="117576"/>
                  </a:lnTo>
                  <a:lnTo>
                    <a:pt x="685038" y="35737"/>
                  </a:lnTo>
                  <a:lnTo>
                    <a:pt x="644779" y="35737"/>
                  </a:lnTo>
                  <a:lnTo>
                    <a:pt x="592074" y="108864"/>
                  </a:lnTo>
                  <a:lnTo>
                    <a:pt x="589915" y="112471"/>
                  </a:lnTo>
                  <a:lnTo>
                    <a:pt x="588264" y="115379"/>
                  </a:lnTo>
                  <a:lnTo>
                    <a:pt x="587375" y="117576"/>
                  </a:lnTo>
                  <a:lnTo>
                    <a:pt x="586740" y="117576"/>
                  </a:lnTo>
                  <a:lnTo>
                    <a:pt x="586740" y="35737"/>
                  </a:lnTo>
                  <a:lnTo>
                    <a:pt x="553212" y="35737"/>
                  </a:lnTo>
                  <a:lnTo>
                    <a:pt x="553212" y="208813"/>
                  </a:lnTo>
                  <a:lnTo>
                    <a:pt x="586740" y="208813"/>
                  </a:lnTo>
                  <a:lnTo>
                    <a:pt x="586740" y="124040"/>
                  </a:lnTo>
                  <a:lnTo>
                    <a:pt x="587375" y="124040"/>
                  </a:lnTo>
                  <a:lnTo>
                    <a:pt x="589153" y="127876"/>
                  </a:lnTo>
                  <a:lnTo>
                    <a:pt x="590677" y="130695"/>
                  </a:lnTo>
                  <a:lnTo>
                    <a:pt x="591947" y="132499"/>
                  </a:lnTo>
                  <a:lnTo>
                    <a:pt x="647065" y="208813"/>
                  </a:lnTo>
                  <a:lnTo>
                    <a:pt x="690245" y="208813"/>
                  </a:lnTo>
                  <a:close/>
                </a:path>
                <a:path w="2516504" h="230504">
                  <a:moveTo>
                    <a:pt x="906780" y="104279"/>
                  </a:moveTo>
                  <a:lnTo>
                    <a:pt x="857148" y="84353"/>
                  </a:lnTo>
                  <a:lnTo>
                    <a:pt x="843724" y="73012"/>
                  </a:lnTo>
                  <a:lnTo>
                    <a:pt x="835672" y="64198"/>
                  </a:lnTo>
                  <a:lnTo>
                    <a:pt x="828890" y="54076"/>
                  </a:lnTo>
                  <a:lnTo>
                    <a:pt x="824814" y="44234"/>
                  </a:lnTo>
                  <a:lnTo>
                    <a:pt x="823468" y="34683"/>
                  </a:lnTo>
                  <a:lnTo>
                    <a:pt x="823468" y="17868"/>
                  </a:lnTo>
                  <a:lnTo>
                    <a:pt x="793623" y="17868"/>
                  </a:lnTo>
                  <a:lnTo>
                    <a:pt x="793623" y="34683"/>
                  </a:lnTo>
                  <a:lnTo>
                    <a:pt x="792264" y="44424"/>
                  </a:lnTo>
                  <a:lnTo>
                    <a:pt x="759828" y="84378"/>
                  </a:lnTo>
                  <a:lnTo>
                    <a:pt x="709803" y="104279"/>
                  </a:lnTo>
                  <a:lnTo>
                    <a:pt x="726948" y="127215"/>
                  </a:lnTo>
                  <a:lnTo>
                    <a:pt x="762927" y="112509"/>
                  </a:lnTo>
                  <a:lnTo>
                    <a:pt x="793953" y="89776"/>
                  </a:lnTo>
                  <a:lnTo>
                    <a:pt x="808355" y="73012"/>
                  </a:lnTo>
                  <a:lnTo>
                    <a:pt x="814870" y="81254"/>
                  </a:lnTo>
                  <a:lnTo>
                    <a:pt x="854189" y="111785"/>
                  </a:lnTo>
                  <a:lnTo>
                    <a:pt x="889622" y="126974"/>
                  </a:lnTo>
                  <a:lnTo>
                    <a:pt x="906780" y="104279"/>
                  </a:lnTo>
                  <a:close/>
                </a:path>
                <a:path w="2516504" h="230504">
                  <a:moveTo>
                    <a:pt x="913765" y="172008"/>
                  </a:moveTo>
                  <a:lnTo>
                    <a:pt x="703326" y="172008"/>
                  </a:lnTo>
                  <a:lnTo>
                    <a:pt x="703326" y="196227"/>
                  </a:lnTo>
                  <a:lnTo>
                    <a:pt x="913765" y="196227"/>
                  </a:lnTo>
                  <a:lnTo>
                    <a:pt x="913765" y="172008"/>
                  </a:lnTo>
                  <a:close/>
                </a:path>
                <a:path w="2516504" h="230504">
                  <a:moveTo>
                    <a:pt x="1046861" y="22453"/>
                  </a:moveTo>
                  <a:lnTo>
                    <a:pt x="1017778" y="22453"/>
                  </a:lnTo>
                  <a:lnTo>
                    <a:pt x="1017778" y="47028"/>
                  </a:lnTo>
                  <a:lnTo>
                    <a:pt x="1017778" y="141439"/>
                  </a:lnTo>
                  <a:lnTo>
                    <a:pt x="966470" y="141439"/>
                  </a:lnTo>
                  <a:lnTo>
                    <a:pt x="966470" y="47028"/>
                  </a:lnTo>
                  <a:lnTo>
                    <a:pt x="1017778" y="47028"/>
                  </a:lnTo>
                  <a:lnTo>
                    <a:pt x="1017778" y="22453"/>
                  </a:lnTo>
                  <a:lnTo>
                    <a:pt x="937133" y="22453"/>
                  </a:lnTo>
                  <a:lnTo>
                    <a:pt x="937133" y="166128"/>
                  </a:lnTo>
                  <a:lnTo>
                    <a:pt x="1046861" y="166128"/>
                  </a:lnTo>
                  <a:lnTo>
                    <a:pt x="1046861" y="141439"/>
                  </a:lnTo>
                  <a:lnTo>
                    <a:pt x="1046861" y="47028"/>
                  </a:lnTo>
                  <a:lnTo>
                    <a:pt x="1046861" y="22453"/>
                  </a:lnTo>
                  <a:close/>
                </a:path>
                <a:path w="2516504" h="230504">
                  <a:moveTo>
                    <a:pt x="1144016" y="90309"/>
                  </a:moveTo>
                  <a:lnTo>
                    <a:pt x="1108456" y="90309"/>
                  </a:lnTo>
                  <a:lnTo>
                    <a:pt x="1108456" y="3175"/>
                  </a:lnTo>
                  <a:lnTo>
                    <a:pt x="1079246" y="3175"/>
                  </a:lnTo>
                  <a:lnTo>
                    <a:pt x="1079246" y="229971"/>
                  </a:lnTo>
                  <a:lnTo>
                    <a:pt x="1108456" y="229971"/>
                  </a:lnTo>
                  <a:lnTo>
                    <a:pt x="1108456" y="115100"/>
                  </a:lnTo>
                  <a:lnTo>
                    <a:pt x="1144016" y="115100"/>
                  </a:lnTo>
                  <a:lnTo>
                    <a:pt x="1144016" y="90309"/>
                  </a:lnTo>
                  <a:close/>
                </a:path>
                <a:path w="2516504" h="230504">
                  <a:moveTo>
                    <a:pt x="1332357" y="113931"/>
                  </a:moveTo>
                  <a:lnTo>
                    <a:pt x="1209040" y="113931"/>
                  </a:lnTo>
                  <a:lnTo>
                    <a:pt x="1209040" y="92532"/>
                  </a:lnTo>
                  <a:lnTo>
                    <a:pt x="1322197" y="92532"/>
                  </a:lnTo>
                  <a:lnTo>
                    <a:pt x="1322197" y="68186"/>
                  </a:lnTo>
                  <a:lnTo>
                    <a:pt x="1209040" y="68186"/>
                  </a:lnTo>
                  <a:lnTo>
                    <a:pt x="1209040" y="47498"/>
                  </a:lnTo>
                  <a:lnTo>
                    <a:pt x="1328674" y="47498"/>
                  </a:lnTo>
                  <a:lnTo>
                    <a:pt x="1328674" y="23152"/>
                  </a:lnTo>
                  <a:lnTo>
                    <a:pt x="1179322" y="23152"/>
                  </a:lnTo>
                  <a:lnTo>
                    <a:pt x="1179322" y="138264"/>
                  </a:lnTo>
                  <a:lnTo>
                    <a:pt x="1332357" y="138264"/>
                  </a:lnTo>
                  <a:lnTo>
                    <a:pt x="1332357" y="113931"/>
                  </a:lnTo>
                  <a:close/>
                </a:path>
                <a:path w="2516504" h="230504">
                  <a:moveTo>
                    <a:pt x="1358773" y="175069"/>
                  </a:moveTo>
                  <a:lnTo>
                    <a:pt x="1148334" y="175069"/>
                  </a:lnTo>
                  <a:lnTo>
                    <a:pt x="1148334" y="199631"/>
                  </a:lnTo>
                  <a:lnTo>
                    <a:pt x="1358773" y="199631"/>
                  </a:lnTo>
                  <a:lnTo>
                    <a:pt x="1358773" y="175069"/>
                  </a:lnTo>
                  <a:close/>
                </a:path>
                <a:path w="2516504" h="230504">
                  <a:moveTo>
                    <a:pt x="1618615" y="69126"/>
                  </a:moveTo>
                  <a:lnTo>
                    <a:pt x="1498981" y="69126"/>
                  </a:lnTo>
                  <a:lnTo>
                    <a:pt x="1498981" y="58788"/>
                  </a:lnTo>
                  <a:lnTo>
                    <a:pt x="1607312" y="58788"/>
                  </a:lnTo>
                  <a:lnTo>
                    <a:pt x="1607312" y="38087"/>
                  </a:lnTo>
                  <a:lnTo>
                    <a:pt x="1498981" y="38087"/>
                  </a:lnTo>
                  <a:lnTo>
                    <a:pt x="1498981" y="27978"/>
                  </a:lnTo>
                  <a:lnTo>
                    <a:pt x="1613535" y="27978"/>
                  </a:lnTo>
                  <a:lnTo>
                    <a:pt x="1613535" y="4813"/>
                  </a:lnTo>
                  <a:lnTo>
                    <a:pt x="1469644" y="4813"/>
                  </a:lnTo>
                  <a:lnTo>
                    <a:pt x="1469644" y="92290"/>
                  </a:lnTo>
                  <a:lnTo>
                    <a:pt x="1618615" y="92290"/>
                  </a:lnTo>
                  <a:lnTo>
                    <a:pt x="1618615" y="69126"/>
                  </a:lnTo>
                  <a:close/>
                </a:path>
                <a:path w="2516504" h="230504">
                  <a:moveTo>
                    <a:pt x="1620774" y="204927"/>
                  </a:moveTo>
                  <a:lnTo>
                    <a:pt x="1496568" y="204927"/>
                  </a:lnTo>
                  <a:lnTo>
                    <a:pt x="1496568" y="193636"/>
                  </a:lnTo>
                  <a:lnTo>
                    <a:pt x="1616202" y="193636"/>
                  </a:lnTo>
                  <a:lnTo>
                    <a:pt x="1616202" y="138023"/>
                  </a:lnTo>
                  <a:lnTo>
                    <a:pt x="1467104" y="138023"/>
                  </a:lnTo>
                  <a:lnTo>
                    <a:pt x="1467104" y="161074"/>
                  </a:lnTo>
                  <a:lnTo>
                    <a:pt x="1586611" y="161074"/>
                  </a:lnTo>
                  <a:lnTo>
                    <a:pt x="1586611" y="172008"/>
                  </a:lnTo>
                  <a:lnTo>
                    <a:pt x="1467104" y="172008"/>
                  </a:lnTo>
                  <a:lnTo>
                    <a:pt x="1467104" y="228092"/>
                  </a:lnTo>
                  <a:lnTo>
                    <a:pt x="1620774" y="228092"/>
                  </a:lnTo>
                  <a:lnTo>
                    <a:pt x="1620774" y="204927"/>
                  </a:lnTo>
                  <a:close/>
                </a:path>
                <a:path w="2516504" h="230504">
                  <a:moveTo>
                    <a:pt x="1646809" y="102870"/>
                  </a:moveTo>
                  <a:lnTo>
                    <a:pt x="1436370" y="102870"/>
                  </a:lnTo>
                  <a:lnTo>
                    <a:pt x="1436370" y="126746"/>
                  </a:lnTo>
                  <a:lnTo>
                    <a:pt x="1646809" y="126746"/>
                  </a:lnTo>
                  <a:lnTo>
                    <a:pt x="1646809" y="102870"/>
                  </a:lnTo>
                  <a:close/>
                </a:path>
                <a:path w="2516504" h="230504">
                  <a:moveTo>
                    <a:pt x="1803400" y="157073"/>
                  </a:moveTo>
                  <a:lnTo>
                    <a:pt x="1800872" y="138264"/>
                  </a:lnTo>
                  <a:lnTo>
                    <a:pt x="1800225" y="133438"/>
                  </a:lnTo>
                  <a:lnTo>
                    <a:pt x="1791500" y="134886"/>
                  </a:lnTo>
                  <a:lnTo>
                    <a:pt x="1741893" y="138061"/>
                  </a:lnTo>
                  <a:lnTo>
                    <a:pt x="1704086" y="138264"/>
                  </a:lnTo>
                  <a:lnTo>
                    <a:pt x="1704086" y="19507"/>
                  </a:lnTo>
                  <a:lnTo>
                    <a:pt x="1675003" y="19507"/>
                  </a:lnTo>
                  <a:lnTo>
                    <a:pt x="1675003" y="163068"/>
                  </a:lnTo>
                  <a:lnTo>
                    <a:pt x="1726057" y="163423"/>
                  </a:lnTo>
                  <a:lnTo>
                    <a:pt x="1750796" y="163029"/>
                  </a:lnTo>
                  <a:lnTo>
                    <a:pt x="1771916" y="161836"/>
                  </a:lnTo>
                  <a:lnTo>
                    <a:pt x="1789430" y="159854"/>
                  </a:lnTo>
                  <a:lnTo>
                    <a:pt x="1803400" y="157073"/>
                  </a:lnTo>
                  <a:close/>
                </a:path>
                <a:path w="2516504" h="230504">
                  <a:moveTo>
                    <a:pt x="1845945" y="3175"/>
                  </a:moveTo>
                  <a:lnTo>
                    <a:pt x="1816862" y="3175"/>
                  </a:lnTo>
                  <a:lnTo>
                    <a:pt x="1816862" y="229971"/>
                  </a:lnTo>
                  <a:lnTo>
                    <a:pt x="1845945" y="229971"/>
                  </a:lnTo>
                  <a:lnTo>
                    <a:pt x="1845945" y="3175"/>
                  </a:lnTo>
                  <a:close/>
                </a:path>
                <a:path w="2516504" h="230504">
                  <a:moveTo>
                    <a:pt x="1995932" y="155308"/>
                  </a:moveTo>
                  <a:lnTo>
                    <a:pt x="1976843" y="139344"/>
                  </a:lnTo>
                  <a:lnTo>
                    <a:pt x="1970278" y="130035"/>
                  </a:lnTo>
                  <a:lnTo>
                    <a:pt x="1963242" y="120103"/>
                  </a:lnTo>
                  <a:lnTo>
                    <a:pt x="1955076" y="97599"/>
                  </a:lnTo>
                  <a:lnTo>
                    <a:pt x="1952371" y="71831"/>
                  </a:lnTo>
                  <a:lnTo>
                    <a:pt x="1952371" y="18567"/>
                  </a:lnTo>
                  <a:lnTo>
                    <a:pt x="1924304" y="18567"/>
                  </a:lnTo>
                  <a:lnTo>
                    <a:pt x="1924227" y="71831"/>
                  </a:lnTo>
                  <a:lnTo>
                    <a:pt x="1912188" y="124574"/>
                  </a:lnTo>
                  <a:lnTo>
                    <a:pt x="1875790" y="162598"/>
                  </a:lnTo>
                  <a:lnTo>
                    <a:pt x="1896999" y="181648"/>
                  </a:lnTo>
                  <a:lnTo>
                    <a:pt x="1926323" y="150558"/>
                  </a:lnTo>
                  <a:lnTo>
                    <a:pt x="1938401" y="130035"/>
                  </a:lnTo>
                  <a:lnTo>
                    <a:pt x="1945208" y="142341"/>
                  </a:lnTo>
                  <a:lnTo>
                    <a:pt x="1953641" y="154051"/>
                  </a:lnTo>
                  <a:lnTo>
                    <a:pt x="1963686" y="165201"/>
                  </a:lnTo>
                  <a:lnTo>
                    <a:pt x="1975358" y="175768"/>
                  </a:lnTo>
                  <a:lnTo>
                    <a:pt x="1995932" y="155308"/>
                  </a:lnTo>
                  <a:close/>
                </a:path>
                <a:path w="2516504" h="230504">
                  <a:moveTo>
                    <a:pt x="2032762" y="7759"/>
                  </a:moveTo>
                  <a:lnTo>
                    <a:pt x="2003679" y="7759"/>
                  </a:lnTo>
                  <a:lnTo>
                    <a:pt x="2003679" y="74422"/>
                  </a:lnTo>
                  <a:lnTo>
                    <a:pt x="1970913" y="74422"/>
                  </a:lnTo>
                  <a:lnTo>
                    <a:pt x="1970913" y="99225"/>
                  </a:lnTo>
                  <a:lnTo>
                    <a:pt x="2003679" y="99225"/>
                  </a:lnTo>
                  <a:lnTo>
                    <a:pt x="2003679" y="223266"/>
                  </a:lnTo>
                  <a:lnTo>
                    <a:pt x="2032762" y="223266"/>
                  </a:lnTo>
                  <a:lnTo>
                    <a:pt x="2032762" y="7759"/>
                  </a:lnTo>
                  <a:close/>
                </a:path>
                <a:path w="2516504" h="230504">
                  <a:moveTo>
                    <a:pt x="2078736" y="3175"/>
                  </a:moveTo>
                  <a:lnTo>
                    <a:pt x="2049526" y="3175"/>
                  </a:lnTo>
                  <a:lnTo>
                    <a:pt x="2049526" y="229971"/>
                  </a:lnTo>
                  <a:lnTo>
                    <a:pt x="2078736" y="229971"/>
                  </a:lnTo>
                  <a:lnTo>
                    <a:pt x="2078736" y="3175"/>
                  </a:lnTo>
                  <a:close/>
                </a:path>
                <a:path w="2516504" h="230504">
                  <a:moveTo>
                    <a:pt x="2248535" y="110286"/>
                  </a:moveTo>
                  <a:lnTo>
                    <a:pt x="2237930" y="107213"/>
                  </a:lnTo>
                  <a:lnTo>
                    <a:pt x="2227897" y="102666"/>
                  </a:lnTo>
                  <a:lnTo>
                    <a:pt x="2218423" y="96659"/>
                  </a:lnTo>
                  <a:lnTo>
                    <a:pt x="2213241" y="92290"/>
                  </a:lnTo>
                  <a:lnTo>
                    <a:pt x="2209546" y="89179"/>
                  </a:lnTo>
                  <a:lnTo>
                    <a:pt x="2201964" y="80835"/>
                  </a:lnTo>
                  <a:lnTo>
                    <a:pt x="2196566" y="72186"/>
                  </a:lnTo>
                  <a:lnTo>
                    <a:pt x="2193340" y="63233"/>
                  </a:lnTo>
                  <a:lnTo>
                    <a:pt x="2192274" y="53962"/>
                  </a:lnTo>
                  <a:lnTo>
                    <a:pt x="2192274" y="48666"/>
                  </a:lnTo>
                  <a:lnTo>
                    <a:pt x="2242185" y="48666"/>
                  </a:lnTo>
                  <a:lnTo>
                    <a:pt x="2242185" y="24574"/>
                  </a:lnTo>
                  <a:lnTo>
                    <a:pt x="2192274" y="24574"/>
                  </a:lnTo>
                  <a:lnTo>
                    <a:pt x="2192274" y="0"/>
                  </a:lnTo>
                  <a:lnTo>
                    <a:pt x="2162683" y="0"/>
                  </a:lnTo>
                  <a:lnTo>
                    <a:pt x="2162683" y="24574"/>
                  </a:lnTo>
                  <a:lnTo>
                    <a:pt x="2112518" y="24574"/>
                  </a:lnTo>
                  <a:lnTo>
                    <a:pt x="2112518" y="48666"/>
                  </a:lnTo>
                  <a:lnTo>
                    <a:pt x="2162429" y="48666"/>
                  </a:lnTo>
                  <a:lnTo>
                    <a:pt x="2162352" y="53962"/>
                  </a:lnTo>
                  <a:lnTo>
                    <a:pt x="2147570" y="90639"/>
                  </a:lnTo>
                  <a:lnTo>
                    <a:pt x="2106295" y="118275"/>
                  </a:lnTo>
                  <a:lnTo>
                    <a:pt x="2126234" y="138023"/>
                  </a:lnTo>
                  <a:lnTo>
                    <a:pt x="2163089" y="110985"/>
                  </a:lnTo>
                  <a:lnTo>
                    <a:pt x="2178050" y="92290"/>
                  </a:lnTo>
                  <a:lnTo>
                    <a:pt x="2182444" y="97815"/>
                  </a:lnTo>
                  <a:lnTo>
                    <a:pt x="2216658" y="125323"/>
                  </a:lnTo>
                  <a:lnTo>
                    <a:pt x="2231136" y="132499"/>
                  </a:lnTo>
                  <a:lnTo>
                    <a:pt x="2248535" y="110286"/>
                  </a:lnTo>
                  <a:close/>
                </a:path>
                <a:path w="2516504" h="230504">
                  <a:moveTo>
                    <a:pt x="2297938" y="144500"/>
                  </a:moveTo>
                  <a:lnTo>
                    <a:pt x="2146808" y="144500"/>
                  </a:lnTo>
                  <a:lnTo>
                    <a:pt x="2146808" y="169303"/>
                  </a:lnTo>
                  <a:lnTo>
                    <a:pt x="2268601" y="169303"/>
                  </a:lnTo>
                  <a:lnTo>
                    <a:pt x="2268601" y="229971"/>
                  </a:lnTo>
                  <a:lnTo>
                    <a:pt x="2297938" y="229971"/>
                  </a:lnTo>
                  <a:lnTo>
                    <a:pt x="2297938" y="144500"/>
                  </a:lnTo>
                  <a:close/>
                </a:path>
                <a:path w="2516504" h="230504">
                  <a:moveTo>
                    <a:pt x="2297938" y="3175"/>
                  </a:moveTo>
                  <a:lnTo>
                    <a:pt x="2269109" y="3175"/>
                  </a:lnTo>
                  <a:lnTo>
                    <a:pt x="2269109" y="62433"/>
                  </a:lnTo>
                  <a:lnTo>
                    <a:pt x="2226691" y="62433"/>
                  </a:lnTo>
                  <a:lnTo>
                    <a:pt x="2226691" y="86525"/>
                  </a:lnTo>
                  <a:lnTo>
                    <a:pt x="2269109" y="86525"/>
                  </a:lnTo>
                  <a:lnTo>
                    <a:pt x="2269109" y="134848"/>
                  </a:lnTo>
                  <a:lnTo>
                    <a:pt x="2297938" y="134848"/>
                  </a:lnTo>
                  <a:lnTo>
                    <a:pt x="2297938" y="3175"/>
                  </a:lnTo>
                  <a:close/>
                </a:path>
                <a:path w="2516504" h="230504">
                  <a:moveTo>
                    <a:pt x="2452497" y="23152"/>
                  </a:moveTo>
                  <a:lnTo>
                    <a:pt x="2341245" y="23152"/>
                  </a:lnTo>
                  <a:lnTo>
                    <a:pt x="2341245" y="47967"/>
                  </a:lnTo>
                  <a:lnTo>
                    <a:pt x="2421255" y="47967"/>
                  </a:lnTo>
                  <a:lnTo>
                    <a:pt x="2416937" y="65786"/>
                  </a:lnTo>
                  <a:lnTo>
                    <a:pt x="2388743" y="114985"/>
                  </a:lnTo>
                  <a:lnTo>
                    <a:pt x="2360269" y="141325"/>
                  </a:lnTo>
                  <a:lnTo>
                    <a:pt x="2327529" y="158953"/>
                  </a:lnTo>
                  <a:lnTo>
                    <a:pt x="2350262" y="180352"/>
                  </a:lnTo>
                  <a:lnTo>
                    <a:pt x="2393035" y="150253"/>
                  </a:lnTo>
                  <a:lnTo>
                    <a:pt x="2425065" y="112814"/>
                  </a:lnTo>
                  <a:lnTo>
                    <a:pt x="2445258" y="69850"/>
                  </a:lnTo>
                  <a:lnTo>
                    <a:pt x="2450490" y="46977"/>
                  </a:lnTo>
                  <a:lnTo>
                    <a:pt x="2452497" y="23152"/>
                  </a:lnTo>
                  <a:close/>
                </a:path>
                <a:path w="2516504" h="230504">
                  <a:moveTo>
                    <a:pt x="2516124" y="3175"/>
                  </a:moveTo>
                  <a:lnTo>
                    <a:pt x="2487168" y="3175"/>
                  </a:lnTo>
                  <a:lnTo>
                    <a:pt x="2487168" y="229971"/>
                  </a:lnTo>
                  <a:lnTo>
                    <a:pt x="2516124" y="229971"/>
                  </a:lnTo>
                  <a:lnTo>
                    <a:pt x="2516124" y="317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029327" y="5983643"/>
              <a:ext cx="109474" cy="175894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5151373" y="5950724"/>
              <a:ext cx="419100" cy="230504"/>
            </a:xfrm>
            <a:custGeom>
              <a:avLst/>
              <a:gdLst/>
              <a:ahLst/>
              <a:cxnLst/>
              <a:rect l="l" t="t" r="r" b="b"/>
              <a:pathLst>
                <a:path w="419100" h="230504">
                  <a:moveTo>
                    <a:pt x="341884" y="141439"/>
                  </a:moveTo>
                  <a:lnTo>
                    <a:pt x="296628" y="148249"/>
                  </a:lnTo>
                  <a:lnTo>
                    <a:pt x="266080" y="176147"/>
                  </a:lnTo>
                  <a:lnTo>
                    <a:pt x="264795" y="185648"/>
                  </a:lnTo>
                  <a:lnTo>
                    <a:pt x="266059" y="195192"/>
                  </a:lnTo>
                  <a:lnTo>
                    <a:pt x="296306" y="222990"/>
                  </a:lnTo>
                  <a:lnTo>
                    <a:pt x="341884" y="229730"/>
                  </a:lnTo>
                  <a:lnTo>
                    <a:pt x="359074" y="228975"/>
                  </a:lnTo>
                  <a:lnTo>
                    <a:pt x="398525" y="217627"/>
                  </a:lnTo>
                  <a:lnTo>
                    <a:pt x="411937" y="205638"/>
                  </a:lnTo>
                  <a:lnTo>
                    <a:pt x="341884" y="205638"/>
                  </a:lnTo>
                  <a:lnTo>
                    <a:pt x="331122" y="205302"/>
                  </a:lnTo>
                  <a:lnTo>
                    <a:pt x="294967" y="191922"/>
                  </a:lnTo>
                  <a:lnTo>
                    <a:pt x="294956" y="179616"/>
                  </a:lnTo>
                  <a:lnTo>
                    <a:pt x="298830" y="174866"/>
                  </a:lnTo>
                  <a:lnTo>
                    <a:pt x="341884" y="165658"/>
                  </a:lnTo>
                  <a:lnTo>
                    <a:pt x="411764" y="165658"/>
                  </a:lnTo>
                  <a:lnTo>
                    <a:pt x="407146" y="160254"/>
                  </a:lnTo>
                  <a:lnTo>
                    <a:pt x="398145" y="153669"/>
                  </a:lnTo>
                  <a:lnTo>
                    <a:pt x="386978" y="148319"/>
                  </a:lnTo>
                  <a:lnTo>
                    <a:pt x="373872" y="144497"/>
                  </a:lnTo>
                  <a:lnTo>
                    <a:pt x="358836" y="142204"/>
                  </a:lnTo>
                  <a:lnTo>
                    <a:pt x="341884" y="141439"/>
                  </a:lnTo>
                  <a:close/>
                </a:path>
                <a:path w="419100" h="230504">
                  <a:moveTo>
                    <a:pt x="411764" y="165658"/>
                  </a:moveTo>
                  <a:lnTo>
                    <a:pt x="341884" y="165658"/>
                  </a:lnTo>
                  <a:lnTo>
                    <a:pt x="352830" y="166004"/>
                  </a:lnTo>
                  <a:lnTo>
                    <a:pt x="362333" y="167039"/>
                  </a:lnTo>
                  <a:lnTo>
                    <a:pt x="370262" y="168728"/>
                  </a:lnTo>
                  <a:lnTo>
                    <a:pt x="376809" y="171119"/>
                  </a:lnTo>
                  <a:lnTo>
                    <a:pt x="384683" y="174764"/>
                  </a:lnTo>
                  <a:lnTo>
                    <a:pt x="388620" y="179616"/>
                  </a:lnTo>
                  <a:lnTo>
                    <a:pt x="388620" y="191922"/>
                  </a:lnTo>
                  <a:lnTo>
                    <a:pt x="352625" y="205307"/>
                  </a:lnTo>
                  <a:lnTo>
                    <a:pt x="341884" y="205638"/>
                  </a:lnTo>
                  <a:lnTo>
                    <a:pt x="411937" y="205638"/>
                  </a:lnTo>
                  <a:lnTo>
                    <a:pt x="413670" y="203576"/>
                  </a:lnTo>
                  <a:lnTo>
                    <a:pt x="417456" y="195097"/>
                  </a:lnTo>
                  <a:lnTo>
                    <a:pt x="418718" y="185648"/>
                  </a:lnTo>
                  <a:lnTo>
                    <a:pt x="417433" y="176242"/>
                  </a:lnTo>
                  <a:lnTo>
                    <a:pt x="413575" y="167778"/>
                  </a:lnTo>
                  <a:lnTo>
                    <a:pt x="411764" y="165658"/>
                  </a:lnTo>
                  <a:close/>
                </a:path>
                <a:path w="419100" h="230504">
                  <a:moveTo>
                    <a:pt x="415671" y="3174"/>
                  </a:moveTo>
                  <a:lnTo>
                    <a:pt x="386206" y="3174"/>
                  </a:lnTo>
                  <a:lnTo>
                    <a:pt x="386206" y="58318"/>
                  </a:lnTo>
                  <a:lnTo>
                    <a:pt x="353695" y="58318"/>
                  </a:lnTo>
                  <a:lnTo>
                    <a:pt x="353695" y="82181"/>
                  </a:lnTo>
                  <a:lnTo>
                    <a:pt x="386206" y="82181"/>
                  </a:lnTo>
                  <a:lnTo>
                    <a:pt x="386206" y="99466"/>
                  </a:lnTo>
                  <a:lnTo>
                    <a:pt x="353695" y="99466"/>
                  </a:lnTo>
                  <a:lnTo>
                    <a:pt x="353695" y="123329"/>
                  </a:lnTo>
                  <a:lnTo>
                    <a:pt x="386206" y="123329"/>
                  </a:lnTo>
                  <a:lnTo>
                    <a:pt x="386206" y="142849"/>
                  </a:lnTo>
                  <a:lnTo>
                    <a:pt x="415671" y="142849"/>
                  </a:lnTo>
                  <a:lnTo>
                    <a:pt x="415671" y="3174"/>
                  </a:lnTo>
                  <a:close/>
                </a:path>
                <a:path w="419100" h="230504">
                  <a:moveTo>
                    <a:pt x="291846" y="54902"/>
                  </a:moveTo>
                  <a:lnTo>
                    <a:pt x="249936" y="66128"/>
                  </a:lnTo>
                  <a:lnTo>
                    <a:pt x="235076" y="95821"/>
                  </a:lnTo>
                  <a:lnTo>
                    <a:pt x="236022" y="104743"/>
                  </a:lnTo>
                  <a:lnTo>
                    <a:pt x="267783" y="134075"/>
                  </a:lnTo>
                  <a:lnTo>
                    <a:pt x="291591" y="136855"/>
                  </a:lnTo>
                  <a:lnTo>
                    <a:pt x="304227" y="136157"/>
                  </a:lnTo>
                  <a:lnTo>
                    <a:pt x="340096" y="119706"/>
                  </a:lnTo>
                  <a:lnTo>
                    <a:pt x="344319" y="113449"/>
                  </a:lnTo>
                  <a:lnTo>
                    <a:pt x="291846" y="113449"/>
                  </a:lnTo>
                  <a:lnTo>
                    <a:pt x="279417" y="112348"/>
                  </a:lnTo>
                  <a:lnTo>
                    <a:pt x="270525" y="109045"/>
                  </a:lnTo>
                  <a:lnTo>
                    <a:pt x="265181" y="103537"/>
                  </a:lnTo>
                  <a:lnTo>
                    <a:pt x="263398" y="95821"/>
                  </a:lnTo>
                  <a:lnTo>
                    <a:pt x="265181" y="88261"/>
                  </a:lnTo>
                  <a:lnTo>
                    <a:pt x="270525" y="82859"/>
                  </a:lnTo>
                  <a:lnTo>
                    <a:pt x="279417" y="79617"/>
                  </a:lnTo>
                  <a:lnTo>
                    <a:pt x="291846" y="78536"/>
                  </a:lnTo>
                  <a:lnTo>
                    <a:pt x="344478" y="78536"/>
                  </a:lnTo>
                  <a:lnTo>
                    <a:pt x="340256" y="72198"/>
                  </a:lnTo>
                  <a:lnTo>
                    <a:pt x="333755" y="66128"/>
                  </a:lnTo>
                  <a:lnTo>
                    <a:pt x="325493" y="61218"/>
                  </a:lnTo>
                  <a:lnTo>
                    <a:pt x="315753" y="57710"/>
                  </a:lnTo>
                  <a:lnTo>
                    <a:pt x="304538" y="55604"/>
                  </a:lnTo>
                  <a:lnTo>
                    <a:pt x="291846" y="54902"/>
                  </a:lnTo>
                  <a:close/>
                </a:path>
                <a:path w="419100" h="230504">
                  <a:moveTo>
                    <a:pt x="344478" y="78536"/>
                  </a:moveTo>
                  <a:lnTo>
                    <a:pt x="291846" y="78536"/>
                  </a:lnTo>
                  <a:lnTo>
                    <a:pt x="304420" y="79617"/>
                  </a:lnTo>
                  <a:lnTo>
                    <a:pt x="313388" y="82859"/>
                  </a:lnTo>
                  <a:lnTo>
                    <a:pt x="318760" y="88261"/>
                  </a:lnTo>
                  <a:lnTo>
                    <a:pt x="320548" y="95821"/>
                  </a:lnTo>
                  <a:lnTo>
                    <a:pt x="318760" y="103537"/>
                  </a:lnTo>
                  <a:lnTo>
                    <a:pt x="313388" y="109045"/>
                  </a:lnTo>
                  <a:lnTo>
                    <a:pt x="304420" y="112348"/>
                  </a:lnTo>
                  <a:lnTo>
                    <a:pt x="291846" y="113449"/>
                  </a:lnTo>
                  <a:lnTo>
                    <a:pt x="344319" y="113449"/>
                  </a:lnTo>
                  <a:lnTo>
                    <a:pt x="344820" y="112706"/>
                  </a:lnTo>
                  <a:lnTo>
                    <a:pt x="347669" y="104696"/>
                  </a:lnTo>
                  <a:lnTo>
                    <a:pt x="348614" y="95821"/>
                  </a:lnTo>
                  <a:lnTo>
                    <a:pt x="347686" y="87044"/>
                  </a:lnTo>
                  <a:lnTo>
                    <a:pt x="344900" y="79170"/>
                  </a:lnTo>
                  <a:lnTo>
                    <a:pt x="344478" y="78536"/>
                  </a:lnTo>
                  <a:close/>
                </a:path>
                <a:path w="419100" h="230504">
                  <a:moveTo>
                    <a:pt x="363092" y="23152"/>
                  </a:moveTo>
                  <a:lnTo>
                    <a:pt x="224154" y="23152"/>
                  </a:lnTo>
                  <a:lnTo>
                    <a:pt x="224154" y="46786"/>
                  </a:lnTo>
                  <a:lnTo>
                    <a:pt x="363092" y="46786"/>
                  </a:lnTo>
                  <a:lnTo>
                    <a:pt x="363092" y="23152"/>
                  </a:lnTo>
                  <a:close/>
                </a:path>
                <a:path w="419100" h="230504">
                  <a:moveTo>
                    <a:pt x="308483" y="0"/>
                  </a:moveTo>
                  <a:lnTo>
                    <a:pt x="278764" y="0"/>
                  </a:lnTo>
                  <a:lnTo>
                    <a:pt x="278764" y="23152"/>
                  </a:lnTo>
                  <a:lnTo>
                    <a:pt x="308483" y="23152"/>
                  </a:lnTo>
                  <a:lnTo>
                    <a:pt x="308483" y="0"/>
                  </a:lnTo>
                  <a:close/>
                </a:path>
                <a:path w="419100" h="230504">
                  <a:moveTo>
                    <a:pt x="118237" y="129793"/>
                  </a:moveTo>
                  <a:lnTo>
                    <a:pt x="88646" y="129793"/>
                  </a:lnTo>
                  <a:lnTo>
                    <a:pt x="88646" y="229971"/>
                  </a:lnTo>
                  <a:lnTo>
                    <a:pt x="118237" y="229971"/>
                  </a:lnTo>
                  <a:lnTo>
                    <a:pt x="118237" y="129793"/>
                  </a:lnTo>
                  <a:close/>
                </a:path>
                <a:path w="419100" h="230504">
                  <a:moveTo>
                    <a:pt x="210438" y="104749"/>
                  </a:moveTo>
                  <a:lnTo>
                    <a:pt x="0" y="104749"/>
                  </a:lnTo>
                  <a:lnTo>
                    <a:pt x="0" y="129793"/>
                  </a:lnTo>
                  <a:lnTo>
                    <a:pt x="210438" y="129793"/>
                  </a:lnTo>
                  <a:lnTo>
                    <a:pt x="210438" y="104749"/>
                  </a:lnTo>
                  <a:close/>
                </a:path>
                <a:path w="419100" h="230504">
                  <a:moveTo>
                    <a:pt x="179577" y="13042"/>
                  </a:moveTo>
                  <a:lnTo>
                    <a:pt x="32003" y="13042"/>
                  </a:lnTo>
                  <a:lnTo>
                    <a:pt x="32003" y="37858"/>
                  </a:lnTo>
                  <a:lnTo>
                    <a:pt x="150240" y="37858"/>
                  </a:lnTo>
                  <a:lnTo>
                    <a:pt x="150048" y="51033"/>
                  </a:lnTo>
                  <a:lnTo>
                    <a:pt x="149463" y="66574"/>
                  </a:lnTo>
                  <a:lnTo>
                    <a:pt x="148472" y="84480"/>
                  </a:lnTo>
                  <a:lnTo>
                    <a:pt x="147065" y="104749"/>
                  </a:lnTo>
                  <a:lnTo>
                    <a:pt x="175513" y="104749"/>
                  </a:lnTo>
                  <a:lnTo>
                    <a:pt x="177327" y="80237"/>
                  </a:lnTo>
                  <a:lnTo>
                    <a:pt x="178593" y="56781"/>
                  </a:lnTo>
                  <a:lnTo>
                    <a:pt x="179335" y="34383"/>
                  </a:lnTo>
                  <a:lnTo>
                    <a:pt x="179577" y="1304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669534" y="5983643"/>
              <a:ext cx="69468" cy="175894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779770" y="5953899"/>
              <a:ext cx="197484" cy="223735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6064631" y="5953899"/>
              <a:ext cx="1376680" cy="227329"/>
            </a:xfrm>
            <a:custGeom>
              <a:avLst/>
              <a:gdLst/>
              <a:ahLst/>
              <a:cxnLst/>
              <a:rect l="l" t="t" r="r" b="b"/>
              <a:pathLst>
                <a:path w="1376679" h="227329">
                  <a:moveTo>
                    <a:pt x="106934" y="19037"/>
                  </a:moveTo>
                  <a:lnTo>
                    <a:pt x="13208" y="19037"/>
                  </a:lnTo>
                  <a:lnTo>
                    <a:pt x="13208" y="43611"/>
                  </a:lnTo>
                  <a:lnTo>
                    <a:pt x="75057" y="43611"/>
                  </a:lnTo>
                  <a:lnTo>
                    <a:pt x="71386" y="60528"/>
                  </a:lnTo>
                  <a:lnTo>
                    <a:pt x="48514" y="108991"/>
                  </a:lnTo>
                  <a:lnTo>
                    <a:pt x="13258" y="147662"/>
                  </a:lnTo>
                  <a:lnTo>
                    <a:pt x="0" y="156959"/>
                  </a:lnTo>
                  <a:lnTo>
                    <a:pt x="24003" y="176009"/>
                  </a:lnTo>
                  <a:lnTo>
                    <a:pt x="54368" y="148043"/>
                  </a:lnTo>
                  <a:lnTo>
                    <a:pt x="80645" y="111163"/>
                  </a:lnTo>
                  <a:lnTo>
                    <a:pt x="99352" y="67475"/>
                  </a:lnTo>
                  <a:lnTo>
                    <a:pt x="104521" y="43853"/>
                  </a:lnTo>
                  <a:lnTo>
                    <a:pt x="106934" y="19037"/>
                  </a:lnTo>
                  <a:close/>
                </a:path>
                <a:path w="1376679" h="227329">
                  <a:moveTo>
                    <a:pt x="200025" y="0"/>
                  </a:moveTo>
                  <a:lnTo>
                    <a:pt x="170815" y="0"/>
                  </a:lnTo>
                  <a:lnTo>
                    <a:pt x="170815" y="88646"/>
                  </a:lnTo>
                  <a:lnTo>
                    <a:pt x="152400" y="88646"/>
                  </a:lnTo>
                  <a:lnTo>
                    <a:pt x="152400" y="4584"/>
                  </a:lnTo>
                  <a:lnTo>
                    <a:pt x="123317" y="4584"/>
                  </a:lnTo>
                  <a:lnTo>
                    <a:pt x="123317" y="220091"/>
                  </a:lnTo>
                  <a:lnTo>
                    <a:pt x="152400" y="220091"/>
                  </a:lnTo>
                  <a:lnTo>
                    <a:pt x="152400" y="113449"/>
                  </a:lnTo>
                  <a:lnTo>
                    <a:pt x="170815" y="113449"/>
                  </a:lnTo>
                  <a:lnTo>
                    <a:pt x="170815" y="226796"/>
                  </a:lnTo>
                  <a:lnTo>
                    <a:pt x="200025" y="226796"/>
                  </a:lnTo>
                  <a:lnTo>
                    <a:pt x="200025" y="113449"/>
                  </a:lnTo>
                  <a:lnTo>
                    <a:pt x="200025" y="88646"/>
                  </a:lnTo>
                  <a:lnTo>
                    <a:pt x="200025" y="0"/>
                  </a:lnTo>
                  <a:close/>
                </a:path>
                <a:path w="1376679" h="227329">
                  <a:moveTo>
                    <a:pt x="343154" y="5753"/>
                  </a:moveTo>
                  <a:lnTo>
                    <a:pt x="314071" y="5753"/>
                  </a:lnTo>
                  <a:lnTo>
                    <a:pt x="314071" y="31978"/>
                  </a:lnTo>
                  <a:lnTo>
                    <a:pt x="314071" y="56781"/>
                  </a:lnTo>
                  <a:lnTo>
                    <a:pt x="314071" y="77012"/>
                  </a:lnTo>
                  <a:lnTo>
                    <a:pt x="264668" y="77012"/>
                  </a:lnTo>
                  <a:lnTo>
                    <a:pt x="264668" y="56781"/>
                  </a:lnTo>
                  <a:lnTo>
                    <a:pt x="314071" y="56781"/>
                  </a:lnTo>
                  <a:lnTo>
                    <a:pt x="314071" y="31978"/>
                  </a:lnTo>
                  <a:lnTo>
                    <a:pt x="264668" y="31978"/>
                  </a:lnTo>
                  <a:lnTo>
                    <a:pt x="264668" y="5753"/>
                  </a:lnTo>
                  <a:lnTo>
                    <a:pt x="235204" y="5753"/>
                  </a:lnTo>
                  <a:lnTo>
                    <a:pt x="235204" y="101574"/>
                  </a:lnTo>
                  <a:lnTo>
                    <a:pt x="343154" y="101574"/>
                  </a:lnTo>
                  <a:lnTo>
                    <a:pt x="343154" y="77012"/>
                  </a:lnTo>
                  <a:lnTo>
                    <a:pt x="343154" y="56781"/>
                  </a:lnTo>
                  <a:lnTo>
                    <a:pt x="343154" y="31978"/>
                  </a:lnTo>
                  <a:lnTo>
                    <a:pt x="343154" y="5753"/>
                  </a:lnTo>
                  <a:close/>
                </a:path>
                <a:path w="1376679" h="227329">
                  <a:moveTo>
                    <a:pt x="413766" y="196926"/>
                  </a:moveTo>
                  <a:lnTo>
                    <a:pt x="295021" y="196926"/>
                  </a:lnTo>
                  <a:lnTo>
                    <a:pt x="295021" y="181533"/>
                  </a:lnTo>
                  <a:lnTo>
                    <a:pt x="407797" y="181533"/>
                  </a:lnTo>
                  <a:lnTo>
                    <a:pt x="407797" y="118745"/>
                  </a:lnTo>
                  <a:lnTo>
                    <a:pt x="265557" y="118745"/>
                  </a:lnTo>
                  <a:lnTo>
                    <a:pt x="265557" y="143548"/>
                  </a:lnTo>
                  <a:lnTo>
                    <a:pt x="378587" y="143548"/>
                  </a:lnTo>
                  <a:lnTo>
                    <a:pt x="378587" y="158254"/>
                  </a:lnTo>
                  <a:lnTo>
                    <a:pt x="265557" y="158254"/>
                  </a:lnTo>
                  <a:lnTo>
                    <a:pt x="265557" y="221742"/>
                  </a:lnTo>
                  <a:lnTo>
                    <a:pt x="413766" y="221742"/>
                  </a:lnTo>
                  <a:lnTo>
                    <a:pt x="413766" y="196926"/>
                  </a:lnTo>
                  <a:close/>
                </a:path>
                <a:path w="1376679" h="227329">
                  <a:moveTo>
                    <a:pt x="442341" y="45491"/>
                  </a:moveTo>
                  <a:lnTo>
                    <a:pt x="407797" y="45491"/>
                  </a:lnTo>
                  <a:lnTo>
                    <a:pt x="407797" y="0"/>
                  </a:lnTo>
                  <a:lnTo>
                    <a:pt x="378587" y="0"/>
                  </a:lnTo>
                  <a:lnTo>
                    <a:pt x="378587" y="109105"/>
                  </a:lnTo>
                  <a:lnTo>
                    <a:pt x="407797" y="109105"/>
                  </a:lnTo>
                  <a:lnTo>
                    <a:pt x="407797" y="70307"/>
                  </a:lnTo>
                  <a:lnTo>
                    <a:pt x="442341" y="70307"/>
                  </a:lnTo>
                  <a:lnTo>
                    <a:pt x="442341" y="45491"/>
                  </a:lnTo>
                  <a:close/>
                </a:path>
                <a:path w="1376679" h="227329">
                  <a:moveTo>
                    <a:pt x="597027" y="140614"/>
                  </a:moveTo>
                  <a:lnTo>
                    <a:pt x="595198" y="118986"/>
                  </a:lnTo>
                  <a:lnTo>
                    <a:pt x="594995" y="116509"/>
                  </a:lnTo>
                  <a:lnTo>
                    <a:pt x="535292" y="118986"/>
                  </a:lnTo>
                  <a:lnTo>
                    <a:pt x="535292" y="101104"/>
                  </a:lnTo>
                  <a:lnTo>
                    <a:pt x="545490" y="98679"/>
                  </a:lnTo>
                  <a:lnTo>
                    <a:pt x="554507" y="95148"/>
                  </a:lnTo>
                  <a:lnTo>
                    <a:pt x="580390" y="62992"/>
                  </a:lnTo>
                  <a:lnTo>
                    <a:pt x="581139" y="54432"/>
                  </a:lnTo>
                  <a:lnTo>
                    <a:pt x="580085" y="44335"/>
                  </a:lnTo>
                  <a:lnTo>
                    <a:pt x="555510" y="14046"/>
                  </a:lnTo>
                  <a:lnTo>
                    <a:pt x="551942" y="12585"/>
                  </a:lnTo>
                  <a:lnTo>
                    <a:pt x="551942" y="47142"/>
                  </a:lnTo>
                  <a:lnTo>
                    <a:pt x="551942" y="61722"/>
                  </a:lnTo>
                  <a:lnTo>
                    <a:pt x="549275" y="67525"/>
                  </a:lnTo>
                  <a:lnTo>
                    <a:pt x="543941" y="71831"/>
                  </a:lnTo>
                  <a:lnTo>
                    <a:pt x="538467" y="76149"/>
                  </a:lnTo>
                  <a:lnTo>
                    <a:pt x="530860" y="78295"/>
                  </a:lnTo>
                  <a:lnTo>
                    <a:pt x="510921" y="78295"/>
                  </a:lnTo>
                  <a:lnTo>
                    <a:pt x="503174" y="76149"/>
                  </a:lnTo>
                  <a:lnTo>
                    <a:pt x="497840" y="71831"/>
                  </a:lnTo>
                  <a:lnTo>
                    <a:pt x="492366" y="67525"/>
                  </a:lnTo>
                  <a:lnTo>
                    <a:pt x="489712" y="61722"/>
                  </a:lnTo>
                  <a:lnTo>
                    <a:pt x="489712" y="47142"/>
                  </a:lnTo>
                  <a:lnTo>
                    <a:pt x="492493" y="41376"/>
                  </a:lnTo>
                  <a:lnTo>
                    <a:pt x="497967" y="37147"/>
                  </a:lnTo>
                  <a:lnTo>
                    <a:pt x="503288" y="32918"/>
                  </a:lnTo>
                  <a:lnTo>
                    <a:pt x="511048" y="30797"/>
                  </a:lnTo>
                  <a:lnTo>
                    <a:pt x="530733" y="30797"/>
                  </a:lnTo>
                  <a:lnTo>
                    <a:pt x="538340" y="32918"/>
                  </a:lnTo>
                  <a:lnTo>
                    <a:pt x="549275" y="41376"/>
                  </a:lnTo>
                  <a:lnTo>
                    <a:pt x="551942" y="47142"/>
                  </a:lnTo>
                  <a:lnTo>
                    <a:pt x="551942" y="12585"/>
                  </a:lnTo>
                  <a:lnTo>
                    <a:pt x="545198" y="9817"/>
                  </a:lnTo>
                  <a:lnTo>
                    <a:pt x="533692" y="7302"/>
                  </a:lnTo>
                  <a:lnTo>
                    <a:pt x="520941" y="6464"/>
                  </a:lnTo>
                  <a:lnTo>
                    <a:pt x="508050" y="7315"/>
                  </a:lnTo>
                  <a:lnTo>
                    <a:pt x="469874" y="27063"/>
                  </a:lnTo>
                  <a:lnTo>
                    <a:pt x="460489" y="54432"/>
                  </a:lnTo>
                  <a:lnTo>
                    <a:pt x="461264" y="62992"/>
                  </a:lnTo>
                  <a:lnTo>
                    <a:pt x="486867" y="95211"/>
                  </a:lnTo>
                  <a:lnTo>
                    <a:pt x="505460" y="101104"/>
                  </a:lnTo>
                  <a:lnTo>
                    <a:pt x="505460" y="119684"/>
                  </a:lnTo>
                  <a:lnTo>
                    <a:pt x="491236" y="120002"/>
                  </a:lnTo>
                  <a:lnTo>
                    <a:pt x="442849" y="120396"/>
                  </a:lnTo>
                  <a:lnTo>
                    <a:pt x="446024" y="144970"/>
                  </a:lnTo>
                  <a:lnTo>
                    <a:pt x="481736" y="144703"/>
                  </a:lnTo>
                  <a:lnTo>
                    <a:pt x="518807" y="143878"/>
                  </a:lnTo>
                  <a:lnTo>
                    <a:pt x="557225" y="142519"/>
                  </a:lnTo>
                  <a:lnTo>
                    <a:pt x="597027" y="140614"/>
                  </a:lnTo>
                  <a:close/>
                </a:path>
                <a:path w="1376679" h="227329">
                  <a:moveTo>
                    <a:pt x="635762" y="196456"/>
                  </a:moveTo>
                  <a:lnTo>
                    <a:pt x="513842" y="196456"/>
                  </a:lnTo>
                  <a:lnTo>
                    <a:pt x="513842" y="156489"/>
                  </a:lnTo>
                  <a:lnTo>
                    <a:pt x="483997" y="156489"/>
                  </a:lnTo>
                  <a:lnTo>
                    <a:pt x="483997" y="221272"/>
                  </a:lnTo>
                  <a:lnTo>
                    <a:pt x="635762" y="221272"/>
                  </a:lnTo>
                  <a:lnTo>
                    <a:pt x="635762" y="196456"/>
                  </a:lnTo>
                  <a:close/>
                </a:path>
                <a:path w="1376679" h="227329">
                  <a:moveTo>
                    <a:pt x="666115" y="71005"/>
                  </a:moveTo>
                  <a:lnTo>
                    <a:pt x="632841" y="71005"/>
                  </a:lnTo>
                  <a:lnTo>
                    <a:pt x="632841" y="0"/>
                  </a:lnTo>
                  <a:lnTo>
                    <a:pt x="603250" y="0"/>
                  </a:lnTo>
                  <a:lnTo>
                    <a:pt x="603250" y="163309"/>
                  </a:lnTo>
                  <a:lnTo>
                    <a:pt x="632841" y="163309"/>
                  </a:lnTo>
                  <a:lnTo>
                    <a:pt x="632841" y="96050"/>
                  </a:lnTo>
                  <a:lnTo>
                    <a:pt x="666115" y="96050"/>
                  </a:lnTo>
                  <a:lnTo>
                    <a:pt x="666115" y="71005"/>
                  </a:lnTo>
                  <a:close/>
                </a:path>
                <a:path w="1376679" h="227329">
                  <a:moveTo>
                    <a:pt x="880618" y="172123"/>
                  </a:moveTo>
                  <a:lnTo>
                    <a:pt x="825754" y="172123"/>
                  </a:lnTo>
                  <a:lnTo>
                    <a:pt x="825754" y="136258"/>
                  </a:lnTo>
                  <a:lnTo>
                    <a:pt x="855091" y="136258"/>
                  </a:lnTo>
                  <a:lnTo>
                    <a:pt x="855091" y="111925"/>
                  </a:lnTo>
                  <a:lnTo>
                    <a:pt x="796036" y="111925"/>
                  </a:lnTo>
                  <a:lnTo>
                    <a:pt x="796036" y="136258"/>
                  </a:lnTo>
                  <a:lnTo>
                    <a:pt x="796036" y="172123"/>
                  </a:lnTo>
                  <a:lnTo>
                    <a:pt x="757047" y="172123"/>
                  </a:lnTo>
                  <a:lnTo>
                    <a:pt x="757047" y="136258"/>
                  </a:lnTo>
                  <a:lnTo>
                    <a:pt x="796036" y="136258"/>
                  </a:lnTo>
                  <a:lnTo>
                    <a:pt x="796036" y="111925"/>
                  </a:lnTo>
                  <a:lnTo>
                    <a:pt x="729234" y="111925"/>
                  </a:lnTo>
                  <a:lnTo>
                    <a:pt x="729234" y="88887"/>
                  </a:lnTo>
                  <a:lnTo>
                    <a:pt x="850519" y="88887"/>
                  </a:lnTo>
                  <a:lnTo>
                    <a:pt x="850519" y="19748"/>
                  </a:lnTo>
                  <a:lnTo>
                    <a:pt x="700024" y="19748"/>
                  </a:lnTo>
                  <a:lnTo>
                    <a:pt x="700024" y="44081"/>
                  </a:lnTo>
                  <a:lnTo>
                    <a:pt x="820928" y="44081"/>
                  </a:lnTo>
                  <a:lnTo>
                    <a:pt x="820928" y="65951"/>
                  </a:lnTo>
                  <a:lnTo>
                    <a:pt x="699516" y="65951"/>
                  </a:lnTo>
                  <a:lnTo>
                    <a:pt x="699516" y="136258"/>
                  </a:lnTo>
                  <a:lnTo>
                    <a:pt x="727456" y="136258"/>
                  </a:lnTo>
                  <a:lnTo>
                    <a:pt x="727456" y="172123"/>
                  </a:lnTo>
                  <a:lnTo>
                    <a:pt x="670179" y="172123"/>
                  </a:lnTo>
                  <a:lnTo>
                    <a:pt x="670179" y="196456"/>
                  </a:lnTo>
                  <a:lnTo>
                    <a:pt x="880618" y="196456"/>
                  </a:lnTo>
                  <a:lnTo>
                    <a:pt x="880618" y="172123"/>
                  </a:lnTo>
                  <a:close/>
                </a:path>
                <a:path w="1376679" h="227329">
                  <a:moveTo>
                    <a:pt x="1111758" y="4584"/>
                  </a:moveTo>
                  <a:lnTo>
                    <a:pt x="1083056" y="4584"/>
                  </a:lnTo>
                  <a:lnTo>
                    <a:pt x="1083056" y="43853"/>
                  </a:lnTo>
                  <a:lnTo>
                    <a:pt x="1083056" y="68427"/>
                  </a:lnTo>
                  <a:lnTo>
                    <a:pt x="1083056" y="117449"/>
                  </a:lnTo>
                  <a:lnTo>
                    <a:pt x="1062101" y="117449"/>
                  </a:lnTo>
                  <a:lnTo>
                    <a:pt x="1063244" y="111023"/>
                  </a:lnTo>
                  <a:lnTo>
                    <a:pt x="1063752" y="102946"/>
                  </a:lnTo>
                  <a:lnTo>
                    <a:pt x="1063752" y="83121"/>
                  </a:lnTo>
                  <a:lnTo>
                    <a:pt x="1063244" y="74853"/>
                  </a:lnTo>
                  <a:lnTo>
                    <a:pt x="1062101" y="68427"/>
                  </a:lnTo>
                  <a:lnTo>
                    <a:pt x="1083056" y="68427"/>
                  </a:lnTo>
                  <a:lnTo>
                    <a:pt x="1083056" y="43853"/>
                  </a:lnTo>
                  <a:lnTo>
                    <a:pt x="1055370" y="43853"/>
                  </a:lnTo>
                  <a:lnTo>
                    <a:pt x="1052233" y="38328"/>
                  </a:lnTo>
                  <a:lnTo>
                    <a:pt x="1047775" y="30480"/>
                  </a:lnTo>
                  <a:lnTo>
                    <a:pt x="1037971" y="20929"/>
                  </a:lnTo>
                  <a:lnTo>
                    <a:pt x="1034923" y="19481"/>
                  </a:lnTo>
                  <a:lnTo>
                    <a:pt x="1034923" y="93230"/>
                  </a:lnTo>
                  <a:lnTo>
                    <a:pt x="1034542" y="105791"/>
                  </a:lnTo>
                  <a:lnTo>
                    <a:pt x="1024890" y="143433"/>
                  </a:lnTo>
                  <a:lnTo>
                    <a:pt x="1019175" y="148132"/>
                  </a:lnTo>
                  <a:lnTo>
                    <a:pt x="1004316" y="148132"/>
                  </a:lnTo>
                  <a:lnTo>
                    <a:pt x="988834" y="105791"/>
                  </a:lnTo>
                  <a:lnTo>
                    <a:pt x="988441" y="93230"/>
                  </a:lnTo>
                  <a:lnTo>
                    <a:pt x="989888" y="69215"/>
                  </a:lnTo>
                  <a:lnTo>
                    <a:pt x="994257" y="52057"/>
                  </a:lnTo>
                  <a:lnTo>
                    <a:pt x="1001560" y="41770"/>
                  </a:lnTo>
                  <a:lnTo>
                    <a:pt x="1011809" y="38328"/>
                  </a:lnTo>
                  <a:lnTo>
                    <a:pt x="1021956" y="41770"/>
                  </a:lnTo>
                  <a:lnTo>
                    <a:pt x="1029169" y="52057"/>
                  </a:lnTo>
                  <a:lnTo>
                    <a:pt x="1033487" y="69215"/>
                  </a:lnTo>
                  <a:lnTo>
                    <a:pt x="1034923" y="93230"/>
                  </a:lnTo>
                  <a:lnTo>
                    <a:pt x="1034923" y="19481"/>
                  </a:lnTo>
                  <a:lnTo>
                    <a:pt x="1025969" y="15201"/>
                  </a:lnTo>
                  <a:lnTo>
                    <a:pt x="1011809" y="13284"/>
                  </a:lnTo>
                  <a:lnTo>
                    <a:pt x="1000023" y="14592"/>
                  </a:lnTo>
                  <a:lnTo>
                    <a:pt x="967409" y="45758"/>
                  </a:lnTo>
                  <a:lnTo>
                    <a:pt x="959866" y="93230"/>
                  </a:lnTo>
                  <a:lnTo>
                    <a:pt x="960691" y="111213"/>
                  </a:lnTo>
                  <a:lnTo>
                    <a:pt x="973328" y="152260"/>
                  </a:lnTo>
                  <a:lnTo>
                    <a:pt x="1011809" y="173177"/>
                  </a:lnTo>
                  <a:lnTo>
                    <a:pt x="1026109" y="171234"/>
                  </a:lnTo>
                  <a:lnTo>
                    <a:pt x="1038186" y="165392"/>
                  </a:lnTo>
                  <a:lnTo>
                    <a:pt x="1048016" y="155663"/>
                  </a:lnTo>
                  <a:lnTo>
                    <a:pt x="1052207" y="148132"/>
                  </a:lnTo>
                  <a:lnTo>
                    <a:pt x="1055624" y="142024"/>
                  </a:lnTo>
                  <a:lnTo>
                    <a:pt x="1083056" y="142024"/>
                  </a:lnTo>
                  <a:lnTo>
                    <a:pt x="1083056" y="219862"/>
                  </a:lnTo>
                  <a:lnTo>
                    <a:pt x="1111758" y="219862"/>
                  </a:lnTo>
                  <a:lnTo>
                    <a:pt x="1111758" y="142024"/>
                  </a:lnTo>
                  <a:lnTo>
                    <a:pt x="1111758" y="117449"/>
                  </a:lnTo>
                  <a:lnTo>
                    <a:pt x="1111758" y="68427"/>
                  </a:lnTo>
                  <a:lnTo>
                    <a:pt x="1111758" y="43853"/>
                  </a:lnTo>
                  <a:lnTo>
                    <a:pt x="1111758" y="4584"/>
                  </a:lnTo>
                  <a:close/>
                </a:path>
                <a:path w="1376679" h="227329">
                  <a:moveTo>
                    <a:pt x="1154557" y="0"/>
                  </a:moveTo>
                  <a:lnTo>
                    <a:pt x="1125474" y="0"/>
                  </a:lnTo>
                  <a:lnTo>
                    <a:pt x="1125474" y="226796"/>
                  </a:lnTo>
                  <a:lnTo>
                    <a:pt x="1154557" y="226796"/>
                  </a:lnTo>
                  <a:lnTo>
                    <a:pt x="1154557" y="0"/>
                  </a:lnTo>
                  <a:close/>
                </a:path>
                <a:path w="1376679" h="227329">
                  <a:moveTo>
                    <a:pt x="1316863" y="103809"/>
                  </a:moveTo>
                  <a:lnTo>
                    <a:pt x="1282712" y="84785"/>
                  </a:lnTo>
                  <a:lnTo>
                    <a:pt x="1261579" y="43853"/>
                  </a:lnTo>
                  <a:lnTo>
                    <a:pt x="1261491" y="34683"/>
                  </a:lnTo>
                  <a:lnTo>
                    <a:pt x="1307084" y="34683"/>
                  </a:lnTo>
                  <a:lnTo>
                    <a:pt x="1307084" y="10109"/>
                  </a:lnTo>
                  <a:lnTo>
                    <a:pt x="1185164" y="10109"/>
                  </a:lnTo>
                  <a:lnTo>
                    <a:pt x="1185164" y="34683"/>
                  </a:lnTo>
                  <a:lnTo>
                    <a:pt x="1231900" y="34683"/>
                  </a:lnTo>
                  <a:lnTo>
                    <a:pt x="1231900" y="43853"/>
                  </a:lnTo>
                  <a:lnTo>
                    <a:pt x="1215390" y="84594"/>
                  </a:lnTo>
                  <a:lnTo>
                    <a:pt x="1175258" y="113220"/>
                  </a:lnTo>
                  <a:lnTo>
                    <a:pt x="1196213" y="133908"/>
                  </a:lnTo>
                  <a:lnTo>
                    <a:pt x="1232966" y="105194"/>
                  </a:lnTo>
                  <a:lnTo>
                    <a:pt x="1247648" y="84785"/>
                  </a:lnTo>
                  <a:lnTo>
                    <a:pt x="1257096" y="96621"/>
                  </a:lnTo>
                  <a:lnTo>
                    <a:pt x="1268679" y="107467"/>
                  </a:lnTo>
                  <a:lnTo>
                    <a:pt x="1282382" y="117309"/>
                  </a:lnTo>
                  <a:lnTo>
                    <a:pt x="1298194" y="126149"/>
                  </a:lnTo>
                  <a:lnTo>
                    <a:pt x="1316863" y="103809"/>
                  </a:lnTo>
                  <a:close/>
                </a:path>
                <a:path w="1376679" h="227329">
                  <a:moveTo>
                    <a:pt x="1372997" y="0"/>
                  </a:moveTo>
                  <a:lnTo>
                    <a:pt x="1344168" y="0"/>
                  </a:lnTo>
                  <a:lnTo>
                    <a:pt x="1344168" y="51257"/>
                  </a:lnTo>
                  <a:lnTo>
                    <a:pt x="1301496" y="51257"/>
                  </a:lnTo>
                  <a:lnTo>
                    <a:pt x="1301496" y="74891"/>
                  </a:lnTo>
                  <a:lnTo>
                    <a:pt x="1344168" y="74891"/>
                  </a:lnTo>
                  <a:lnTo>
                    <a:pt x="1344168" y="129794"/>
                  </a:lnTo>
                  <a:lnTo>
                    <a:pt x="1372997" y="129794"/>
                  </a:lnTo>
                  <a:lnTo>
                    <a:pt x="1372997" y="0"/>
                  </a:lnTo>
                  <a:close/>
                </a:path>
                <a:path w="1376679" h="227329">
                  <a:moveTo>
                    <a:pt x="1376553" y="178714"/>
                  </a:moveTo>
                  <a:lnTo>
                    <a:pt x="1375308" y="168833"/>
                  </a:lnTo>
                  <a:lnTo>
                    <a:pt x="1371600" y="159867"/>
                  </a:lnTo>
                  <a:lnTo>
                    <a:pt x="1368437" y="155778"/>
                  </a:lnTo>
                  <a:lnTo>
                    <a:pt x="1365402" y="151841"/>
                  </a:lnTo>
                  <a:lnTo>
                    <a:pt x="1356741" y="144729"/>
                  </a:lnTo>
                  <a:lnTo>
                    <a:pt x="1346708" y="139407"/>
                  </a:lnTo>
                  <a:lnTo>
                    <a:pt x="1346708" y="185610"/>
                  </a:lnTo>
                  <a:lnTo>
                    <a:pt x="1342898" y="191135"/>
                  </a:lnTo>
                  <a:lnTo>
                    <a:pt x="1301623" y="201523"/>
                  </a:lnTo>
                  <a:lnTo>
                    <a:pt x="1291234" y="201129"/>
                  </a:lnTo>
                  <a:lnTo>
                    <a:pt x="1257046" y="171894"/>
                  </a:lnTo>
                  <a:lnTo>
                    <a:pt x="1260729" y="166357"/>
                  </a:lnTo>
                  <a:lnTo>
                    <a:pt x="1301623" y="155778"/>
                  </a:lnTo>
                  <a:lnTo>
                    <a:pt x="1312240" y="156184"/>
                  </a:lnTo>
                  <a:lnTo>
                    <a:pt x="1346708" y="185610"/>
                  </a:lnTo>
                  <a:lnTo>
                    <a:pt x="1346708" y="139407"/>
                  </a:lnTo>
                  <a:lnTo>
                    <a:pt x="1345806" y="138925"/>
                  </a:lnTo>
                  <a:lnTo>
                    <a:pt x="1332992" y="134772"/>
                  </a:lnTo>
                  <a:lnTo>
                    <a:pt x="1318171" y="132283"/>
                  </a:lnTo>
                  <a:lnTo>
                    <a:pt x="1301623" y="131445"/>
                  </a:lnTo>
                  <a:lnTo>
                    <a:pt x="1285087" y="132283"/>
                  </a:lnTo>
                  <a:lnTo>
                    <a:pt x="1246886" y="144665"/>
                  </a:lnTo>
                  <a:lnTo>
                    <a:pt x="1227201" y="178714"/>
                  </a:lnTo>
                  <a:lnTo>
                    <a:pt x="1228407" y="188696"/>
                  </a:lnTo>
                  <a:lnTo>
                    <a:pt x="1257668" y="218490"/>
                  </a:lnTo>
                  <a:lnTo>
                    <a:pt x="1301623" y="225856"/>
                  </a:lnTo>
                  <a:lnTo>
                    <a:pt x="1318336" y="225044"/>
                  </a:lnTo>
                  <a:lnTo>
                    <a:pt x="1356741" y="212750"/>
                  </a:lnTo>
                  <a:lnTo>
                    <a:pt x="1368628" y="201523"/>
                  </a:lnTo>
                  <a:lnTo>
                    <a:pt x="1371600" y="197688"/>
                  </a:lnTo>
                  <a:lnTo>
                    <a:pt x="1375308" y="188696"/>
                  </a:lnTo>
                  <a:lnTo>
                    <a:pt x="1376553" y="17871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926336" y="5742432"/>
              <a:ext cx="184785" cy="676910"/>
            </a:xfrm>
            <a:custGeom>
              <a:avLst/>
              <a:gdLst/>
              <a:ahLst/>
              <a:cxnLst/>
              <a:rect l="l" t="t" r="r" b="b"/>
              <a:pathLst>
                <a:path w="184785" h="676910">
                  <a:moveTo>
                    <a:pt x="184404" y="0"/>
                  </a:moveTo>
                  <a:lnTo>
                    <a:pt x="62484" y="0"/>
                  </a:lnTo>
                  <a:lnTo>
                    <a:pt x="60325" y="0"/>
                  </a:lnTo>
                  <a:lnTo>
                    <a:pt x="0" y="62484"/>
                  </a:lnTo>
                  <a:lnTo>
                    <a:pt x="1066" y="62484"/>
                  </a:lnTo>
                  <a:lnTo>
                    <a:pt x="0" y="63576"/>
                  </a:lnTo>
                  <a:lnTo>
                    <a:pt x="0" y="613079"/>
                  </a:lnTo>
                  <a:lnTo>
                    <a:pt x="1066" y="614172"/>
                  </a:lnTo>
                  <a:lnTo>
                    <a:pt x="0" y="614172"/>
                  </a:lnTo>
                  <a:lnTo>
                    <a:pt x="60325" y="676656"/>
                  </a:lnTo>
                  <a:lnTo>
                    <a:pt x="62484" y="676656"/>
                  </a:lnTo>
                  <a:lnTo>
                    <a:pt x="184404" y="676656"/>
                  </a:lnTo>
                  <a:lnTo>
                    <a:pt x="184404" y="614172"/>
                  </a:lnTo>
                  <a:lnTo>
                    <a:pt x="62484" y="614172"/>
                  </a:lnTo>
                  <a:lnTo>
                    <a:pt x="62484" y="62484"/>
                  </a:lnTo>
                  <a:lnTo>
                    <a:pt x="184404" y="62484"/>
                  </a:lnTo>
                  <a:lnTo>
                    <a:pt x="184404" y="0"/>
                  </a:lnTo>
                  <a:close/>
                </a:path>
              </a:pathLst>
            </a:custGeom>
            <a:solidFill>
              <a:srgbClr val="FFFFFF">
                <a:alpha val="69802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750820" y="4754879"/>
              <a:ext cx="4404359" cy="298703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1802003" y="5173598"/>
              <a:ext cx="3504565" cy="144145"/>
            </a:xfrm>
            <a:custGeom>
              <a:avLst/>
              <a:gdLst/>
              <a:ahLst/>
              <a:cxnLst/>
              <a:rect l="l" t="t" r="r" b="b"/>
              <a:pathLst>
                <a:path w="3504565" h="144145">
                  <a:moveTo>
                    <a:pt x="113665" y="93472"/>
                  </a:moveTo>
                  <a:lnTo>
                    <a:pt x="17653" y="93472"/>
                  </a:lnTo>
                  <a:lnTo>
                    <a:pt x="17653" y="109220"/>
                  </a:lnTo>
                  <a:lnTo>
                    <a:pt x="94869" y="109220"/>
                  </a:lnTo>
                  <a:lnTo>
                    <a:pt x="94869" y="143510"/>
                  </a:lnTo>
                  <a:lnTo>
                    <a:pt x="113665" y="143510"/>
                  </a:lnTo>
                  <a:lnTo>
                    <a:pt x="113665" y="93472"/>
                  </a:lnTo>
                  <a:close/>
                </a:path>
                <a:path w="3504565" h="144145">
                  <a:moveTo>
                    <a:pt x="133223" y="66421"/>
                  </a:moveTo>
                  <a:lnTo>
                    <a:pt x="75819" y="66421"/>
                  </a:lnTo>
                  <a:lnTo>
                    <a:pt x="75819" y="52578"/>
                  </a:lnTo>
                  <a:lnTo>
                    <a:pt x="114935" y="52578"/>
                  </a:lnTo>
                  <a:lnTo>
                    <a:pt x="114935" y="36957"/>
                  </a:lnTo>
                  <a:lnTo>
                    <a:pt x="38989" y="36957"/>
                  </a:lnTo>
                  <a:lnTo>
                    <a:pt x="38989" y="19177"/>
                  </a:lnTo>
                  <a:lnTo>
                    <a:pt x="113411" y="19177"/>
                  </a:lnTo>
                  <a:lnTo>
                    <a:pt x="113411" y="3556"/>
                  </a:lnTo>
                  <a:lnTo>
                    <a:pt x="20066" y="3556"/>
                  </a:lnTo>
                  <a:lnTo>
                    <a:pt x="20066" y="52578"/>
                  </a:lnTo>
                  <a:lnTo>
                    <a:pt x="57277" y="52578"/>
                  </a:lnTo>
                  <a:lnTo>
                    <a:pt x="57277" y="66421"/>
                  </a:lnTo>
                  <a:lnTo>
                    <a:pt x="0" y="66421"/>
                  </a:lnTo>
                  <a:lnTo>
                    <a:pt x="0" y="82296"/>
                  </a:lnTo>
                  <a:lnTo>
                    <a:pt x="133223" y="82296"/>
                  </a:lnTo>
                  <a:lnTo>
                    <a:pt x="133223" y="66421"/>
                  </a:lnTo>
                  <a:close/>
                </a:path>
                <a:path w="3504565" h="144145">
                  <a:moveTo>
                    <a:pt x="236474" y="73787"/>
                  </a:moveTo>
                  <a:lnTo>
                    <a:pt x="234645" y="61595"/>
                  </a:lnTo>
                  <a:lnTo>
                    <a:pt x="234188" y="58547"/>
                  </a:lnTo>
                  <a:lnTo>
                    <a:pt x="229616" y="59817"/>
                  </a:lnTo>
                  <a:lnTo>
                    <a:pt x="173990" y="61595"/>
                  </a:lnTo>
                  <a:lnTo>
                    <a:pt x="173990" y="47752"/>
                  </a:lnTo>
                  <a:lnTo>
                    <a:pt x="224663" y="47752"/>
                  </a:lnTo>
                  <a:lnTo>
                    <a:pt x="224663" y="5080"/>
                  </a:lnTo>
                  <a:lnTo>
                    <a:pt x="155702" y="5080"/>
                  </a:lnTo>
                  <a:lnTo>
                    <a:pt x="155702" y="20320"/>
                  </a:lnTo>
                  <a:lnTo>
                    <a:pt x="206248" y="20320"/>
                  </a:lnTo>
                  <a:lnTo>
                    <a:pt x="206248" y="33020"/>
                  </a:lnTo>
                  <a:lnTo>
                    <a:pt x="155702" y="33020"/>
                  </a:lnTo>
                  <a:lnTo>
                    <a:pt x="155702" y="76835"/>
                  </a:lnTo>
                  <a:lnTo>
                    <a:pt x="190246" y="76835"/>
                  </a:lnTo>
                  <a:lnTo>
                    <a:pt x="200660" y="76962"/>
                  </a:lnTo>
                  <a:lnTo>
                    <a:pt x="208915" y="76708"/>
                  </a:lnTo>
                  <a:lnTo>
                    <a:pt x="215138" y="76327"/>
                  </a:lnTo>
                  <a:lnTo>
                    <a:pt x="221234" y="75819"/>
                  </a:lnTo>
                  <a:lnTo>
                    <a:pt x="228346" y="75057"/>
                  </a:lnTo>
                  <a:lnTo>
                    <a:pt x="236474" y="73787"/>
                  </a:lnTo>
                  <a:close/>
                </a:path>
                <a:path w="3504565" h="144145">
                  <a:moveTo>
                    <a:pt x="266954" y="0"/>
                  </a:moveTo>
                  <a:lnTo>
                    <a:pt x="248666" y="0"/>
                  </a:lnTo>
                  <a:lnTo>
                    <a:pt x="248666" y="78486"/>
                  </a:lnTo>
                  <a:lnTo>
                    <a:pt x="266954" y="78486"/>
                  </a:lnTo>
                  <a:lnTo>
                    <a:pt x="266954" y="0"/>
                  </a:lnTo>
                  <a:close/>
                </a:path>
                <a:path w="3504565" h="144145">
                  <a:moveTo>
                    <a:pt x="267335" y="84836"/>
                  </a:moveTo>
                  <a:lnTo>
                    <a:pt x="249174" y="84836"/>
                  </a:lnTo>
                  <a:lnTo>
                    <a:pt x="249174" y="98806"/>
                  </a:lnTo>
                  <a:lnTo>
                    <a:pt x="249174" y="114300"/>
                  </a:lnTo>
                  <a:lnTo>
                    <a:pt x="249174" y="125222"/>
                  </a:lnTo>
                  <a:lnTo>
                    <a:pt x="193040" y="125222"/>
                  </a:lnTo>
                  <a:lnTo>
                    <a:pt x="193040" y="114300"/>
                  </a:lnTo>
                  <a:lnTo>
                    <a:pt x="249174" y="114300"/>
                  </a:lnTo>
                  <a:lnTo>
                    <a:pt x="249174" y="98806"/>
                  </a:lnTo>
                  <a:lnTo>
                    <a:pt x="193040" y="98806"/>
                  </a:lnTo>
                  <a:lnTo>
                    <a:pt x="193040" y="84836"/>
                  </a:lnTo>
                  <a:lnTo>
                    <a:pt x="174752" y="84836"/>
                  </a:lnTo>
                  <a:lnTo>
                    <a:pt x="174752" y="140462"/>
                  </a:lnTo>
                  <a:lnTo>
                    <a:pt x="267335" y="140462"/>
                  </a:lnTo>
                  <a:lnTo>
                    <a:pt x="267335" y="125222"/>
                  </a:lnTo>
                  <a:lnTo>
                    <a:pt x="267335" y="114300"/>
                  </a:lnTo>
                  <a:lnTo>
                    <a:pt x="267335" y="98806"/>
                  </a:lnTo>
                  <a:lnTo>
                    <a:pt x="267335" y="84836"/>
                  </a:lnTo>
                  <a:close/>
                </a:path>
                <a:path w="3504565" h="144145">
                  <a:moveTo>
                    <a:pt x="390398" y="85090"/>
                  </a:moveTo>
                  <a:lnTo>
                    <a:pt x="389153" y="71628"/>
                  </a:lnTo>
                  <a:lnTo>
                    <a:pt x="389001" y="69850"/>
                  </a:lnTo>
                  <a:lnTo>
                    <a:pt x="383806" y="70256"/>
                  </a:lnTo>
                  <a:lnTo>
                    <a:pt x="375869" y="70700"/>
                  </a:lnTo>
                  <a:lnTo>
                    <a:pt x="351790" y="71628"/>
                  </a:lnTo>
                  <a:lnTo>
                    <a:pt x="351790" y="55626"/>
                  </a:lnTo>
                  <a:lnTo>
                    <a:pt x="378206" y="55626"/>
                  </a:lnTo>
                  <a:lnTo>
                    <a:pt x="378206" y="40017"/>
                  </a:lnTo>
                  <a:lnTo>
                    <a:pt x="325501" y="40017"/>
                  </a:lnTo>
                  <a:lnTo>
                    <a:pt x="325501" y="22479"/>
                  </a:lnTo>
                  <a:lnTo>
                    <a:pt x="376936" y="22479"/>
                  </a:lnTo>
                  <a:lnTo>
                    <a:pt x="376936" y="6731"/>
                  </a:lnTo>
                  <a:lnTo>
                    <a:pt x="307086" y="6731"/>
                  </a:lnTo>
                  <a:lnTo>
                    <a:pt x="307086" y="55626"/>
                  </a:lnTo>
                  <a:lnTo>
                    <a:pt x="333121" y="55626"/>
                  </a:lnTo>
                  <a:lnTo>
                    <a:pt x="333121" y="72136"/>
                  </a:lnTo>
                  <a:lnTo>
                    <a:pt x="313969" y="72605"/>
                  </a:lnTo>
                  <a:lnTo>
                    <a:pt x="291973" y="72771"/>
                  </a:lnTo>
                  <a:lnTo>
                    <a:pt x="294259" y="88392"/>
                  </a:lnTo>
                  <a:lnTo>
                    <a:pt x="350748" y="86982"/>
                  </a:lnTo>
                  <a:lnTo>
                    <a:pt x="372668" y="86093"/>
                  </a:lnTo>
                  <a:lnTo>
                    <a:pt x="390398" y="85090"/>
                  </a:lnTo>
                  <a:close/>
                </a:path>
                <a:path w="3504565" h="144145">
                  <a:moveTo>
                    <a:pt x="414147" y="0"/>
                  </a:moveTo>
                  <a:lnTo>
                    <a:pt x="395859" y="0"/>
                  </a:lnTo>
                  <a:lnTo>
                    <a:pt x="395859" y="105664"/>
                  </a:lnTo>
                  <a:lnTo>
                    <a:pt x="414147" y="105664"/>
                  </a:lnTo>
                  <a:lnTo>
                    <a:pt x="414147" y="0"/>
                  </a:lnTo>
                  <a:close/>
                </a:path>
                <a:path w="3504565" h="144145">
                  <a:moveTo>
                    <a:pt x="416433" y="124460"/>
                  </a:moveTo>
                  <a:lnTo>
                    <a:pt x="338328" y="124460"/>
                  </a:lnTo>
                  <a:lnTo>
                    <a:pt x="338328" y="95250"/>
                  </a:lnTo>
                  <a:lnTo>
                    <a:pt x="319786" y="95250"/>
                  </a:lnTo>
                  <a:lnTo>
                    <a:pt x="319786" y="140208"/>
                  </a:lnTo>
                  <a:lnTo>
                    <a:pt x="416433" y="140208"/>
                  </a:lnTo>
                  <a:lnTo>
                    <a:pt x="416433" y="124460"/>
                  </a:lnTo>
                  <a:close/>
                </a:path>
                <a:path w="3504565" h="144145">
                  <a:moveTo>
                    <a:pt x="3293872" y="117348"/>
                  </a:moveTo>
                  <a:lnTo>
                    <a:pt x="3275457" y="97790"/>
                  </a:lnTo>
                  <a:lnTo>
                    <a:pt x="3275457" y="87122"/>
                  </a:lnTo>
                  <a:lnTo>
                    <a:pt x="3257169" y="87122"/>
                  </a:lnTo>
                  <a:lnTo>
                    <a:pt x="3257169" y="101219"/>
                  </a:lnTo>
                  <a:lnTo>
                    <a:pt x="3254629" y="108585"/>
                  </a:lnTo>
                  <a:lnTo>
                    <a:pt x="3228467" y="131699"/>
                  </a:lnTo>
                  <a:lnTo>
                    <a:pt x="3241802" y="143383"/>
                  </a:lnTo>
                  <a:lnTo>
                    <a:pt x="3246628" y="140843"/>
                  </a:lnTo>
                  <a:lnTo>
                    <a:pt x="3251581" y="137033"/>
                  </a:lnTo>
                  <a:lnTo>
                    <a:pt x="3256788" y="131699"/>
                  </a:lnTo>
                  <a:lnTo>
                    <a:pt x="3261868" y="126619"/>
                  </a:lnTo>
                  <a:lnTo>
                    <a:pt x="3265424" y="122047"/>
                  </a:lnTo>
                  <a:lnTo>
                    <a:pt x="3267456" y="118110"/>
                  </a:lnTo>
                  <a:lnTo>
                    <a:pt x="3270631" y="122555"/>
                  </a:lnTo>
                  <a:lnTo>
                    <a:pt x="3274187" y="126238"/>
                  </a:lnTo>
                  <a:lnTo>
                    <a:pt x="3278378" y="129032"/>
                  </a:lnTo>
                  <a:lnTo>
                    <a:pt x="3292856" y="118110"/>
                  </a:lnTo>
                  <a:lnTo>
                    <a:pt x="3293872" y="117348"/>
                  </a:lnTo>
                  <a:close/>
                </a:path>
                <a:path w="3504565" h="144145">
                  <a:moveTo>
                    <a:pt x="3307715" y="41275"/>
                  </a:moveTo>
                  <a:lnTo>
                    <a:pt x="3289046" y="9271"/>
                  </a:lnTo>
                  <a:lnTo>
                    <a:pt x="3289046" y="34925"/>
                  </a:lnTo>
                  <a:lnTo>
                    <a:pt x="3289046" y="47625"/>
                  </a:lnTo>
                  <a:lnTo>
                    <a:pt x="3287141" y="52717"/>
                  </a:lnTo>
                  <a:lnTo>
                    <a:pt x="3279521" y="60579"/>
                  </a:lnTo>
                  <a:lnTo>
                    <a:pt x="3274695" y="62484"/>
                  </a:lnTo>
                  <a:lnTo>
                    <a:pt x="3263011" y="62484"/>
                  </a:lnTo>
                  <a:lnTo>
                    <a:pt x="3258185" y="60579"/>
                  </a:lnTo>
                  <a:lnTo>
                    <a:pt x="3250565" y="52717"/>
                  </a:lnTo>
                  <a:lnTo>
                    <a:pt x="3248787" y="47625"/>
                  </a:lnTo>
                  <a:lnTo>
                    <a:pt x="3248787" y="34925"/>
                  </a:lnTo>
                  <a:lnTo>
                    <a:pt x="3250565" y="29730"/>
                  </a:lnTo>
                  <a:lnTo>
                    <a:pt x="3254375" y="25908"/>
                  </a:lnTo>
                  <a:lnTo>
                    <a:pt x="3258058" y="22110"/>
                  </a:lnTo>
                  <a:lnTo>
                    <a:pt x="3262884" y="20066"/>
                  </a:lnTo>
                  <a:lnTo>
                    <a:pt x="3274822" y="20066"/>
                  </a:lnTo>
                  <a:lnTo>
                    <a:pt x="3279648" y="22110"/>
                  </a:lnTo>
                  <a:lnTo>
                    <a:pt x="3283458" y="25908"/>
                  </a:lnTo>
                  <a:lnTo>
                    <a:pt x="3287141" y="29845"/>
                  </a:lnTo>
                  <a:lnTo>
                    <a:pt x="3289046" y="34925"/>
                  </a:lnTo>
                  <a:lnTo>
                    <a:pt x="3289046" y="9271"/>
                  </a:lnTo>
                  <a:lnTo>
                    <a:pt x="3284220" y="6946"/>
                  </a:lnTo>
                  <a:lnTo>
                    <a:pt x="3276917" y="5067"/>
                  </a:lnTo>
                  <a:lnTo>
                    <a:pt x="3268853" y="4445"/>
                  </a:lnTo>
                  <a:lnTo>
                    <a:pt x="3260737" y="5080"/>
                  </a:lnTo>
                  <a:lnTo>
                    <a:pt x="3230803" y="33401"/>
                  </a:lnTo>
                  <a:lnTo>
                    <a:pt x="3230118" y="41275"/>
                  </a:lnTo>
                  <a:lnTo>
                    <a:pt x="3230803" y="49161"/>
                  </a:lnTo>
                  <a:lnTo>
                    <a:pt x="3260826" y="77470"/>
                  </a:lnTo>
                  <a:lnTo>
                    <a:pt x="3268853" y="78105"/>
                  </a:lnTo>
                  <a:lnTo>
                    <a:pt x="3276803" y="77470"/>
                  </a:lnTo>
                  <a:lnTo>
                    <a:pt x="3284067" y="75539"/>
                  </a:lnTo>
                  <a:lnTo>
                    <a:pt x="3290659" y="72326"/>
                  </a:lnTo>
                  <a:lnTo>
                    <a:pt x="3296539" y="67818"/>
                  </a:lnTo>
                  <a:lnTo>
                    <a:pt x="3301225" y="62484"/>
                  </a:lnTo>
                  <a:lnTo>
                    <a:pt x="3301390" y="62306"/>
                  </a:lnTo>
                  <a:lnTo>
                    <a:pt x="3304883" y="56032"/>
                  </a:lnTo>
                  <a:lnTo>
                    <a:pt x="3307003" y="49022"/>
                  </a:lnTo>
                  <a:lnTo>
                    <a:pt x="3307715" y="41275"/>
                  </a:lnTo>
                  <a:close/>
                </a:path>
                <a:path w="3504565" h="144145">
                  <a:moveTo>
                    <a:pt x="3345434" y="0"/>
                  </a:moveTo>
                  <a:lnTo>
                    <a:pt x="3326765" y="0"/>
                  </a:lnTo>
                  <a:lnTo>
                    <a:pt x="3326765" y="81280"/>
                  </a:lnTo>
                  <a:lnTo>
                    <a:pt x="3345434" y="81280"/>
                  </a:lnTo>
                  <a:lnTo>
                    <a:pt x="3345434" y="0"/>
                  </a:lnTo>
                  <a:close/>
                </a:path>
                <a:path w="3504565" h="144145">
                  <a:moveTo>
                    <a:pt x="3357626" y="129794"/>
                  </a:moveTo>
                  <a:lnTo>
                    <a:pt x="3351212" y="127088"/>
                  </a:lnTo>
                  <a:lnTo>
                    <a:pt x="3345523" y="123723"/>
                  </a:lnTo>
                  <a:lnTo>
                    <a:pt x="3342348" y="121158"/>
                  </a:lnTo>
                  <a:lnTo>
                    <a:pt x="3340544" y="119710"/>
                  </a:lnTo>
                  <a:lnTo>
                    <a:pt x="3336290" y="115062"/>
                  </a:lnTo>
                  <a:lnTo>
                    <a:pt x="3331083" y="108458"/>
                  </a:lnTo>
                  <a:lnTo>
                    <a:pt x="3328416" y="101219"/>
                  </a:lnTo>
                  <a:lnTo>
                    <a:pt x="3328416" y="86995"/>
                  </a:lnTo>
                  <a:lnTo>
                    <a:pt x="3310001" y="86995"/>
                  </a:lnTo>
                  <a:lnTo>
                    <a:pt x="3310001" y="101600"/>
                  </a:lnTo>
                  <a:lnTo>
                    <a:pt x="3307461" y="109220"/>
                  </a:lnTo>
                  <a:lnTo>
                    <a:pt x="3281045" y="132080"/>
                  </a:lnTo>
                  <a:lnTo>
                    <a:pt x="3294380" y="144145"/>
                  </a:lnTo>
                  <a:lnTo>
                    <a:pt x="3319272" y="121158"/>
                  </a:lnTo>
                  <a:lnTo>
                    <a:pt x="3324174" y="127596"/>
                  </a:lnTo>
                  <a:lnTo>
                    <a:pt x="3329952" y="133350"/>
                  </a:lnTo>
                  <a:lnTo>
                    <a:pt x="3336607" y="138455"/>
                  </a:lnTo>
                  <a:lnTo>
                    <a:pt x="3344164" y="142875"/>
                  </a:lnTo>
                  <a:lnTo>
                    <a:pt x="3357626" y="129794"/>
                  </a:lnTo>
                  <a:close/>
                </a:path>
                <a:path w="3504565" h="144145">
                  <a:moveTo>
                    <a:pt x="3486023" y="38100"/>
                  </a:moveTo>
                  <a:lnTo>
                    <a:pt x="3410077" y="38100"/>
                  </a:lnTo>
                  <a:lnTo>
                    <a:pt x="3410077" y="7112"/>
                  </a:lnTo>
                  <a:lnTo>
                    <a:pt x="3391281" y="7112"/>
                  </a:lnTo>
                  <a:lnTo>
                    <a:pt x="3391281" y="53975"/>
                  </a:lnTo>
                  <a:lnTo>
                    <a:pt x="3486023" y="53975"/>
                  </a:lnTo>
                  <a:lnTo>
                    <a:pt x="3486023" y="38100"/>
                  </a:lnTo>
                  <a:close/>
                </a:path>
                <a:path w="3504565" h="144145">
                  <a:moveTo>
                    <a:pt x="3486531" y="121793"/>
                  </a:moveTo>
                  <a:lnTo>
                    <a:pt x="3409315" y="121793"/>
                  </a:lnTo>
                  <a:lnTo>
                    <a:pt x="3409315" y="94996"/>
                  </a:lnTo>
                  <a:lnTo>
                    <a:pt x="3390519" y="94996"/>
                  </a:lnTo>
                  <a:lnTo>
                    <a:pt x="3390519" y="137414"/>
                  </a:lnTo>
                  <a:lnTo>
                    <a:pt x="3486531" y="137414"/>
                  </a:lnTo>
                  <a:lnTo>
                    <a:pt x="3486531" y="121793"/>
                  </a:lnTo>
                  <a:close/>
                </a:path>
                <a:path w="3504565" h="144145">
                  <a:moveTo>
                    <a:pt x="3504311" y="69088"/>
                  </a:moveTo>
                  <a:lnTo>
                    <a:pt x="3371088" y="69088"/>
                  </a:lnTo>
                  <a:lnTo>
                    <a:pt x="3371088" y="84836"/>
                  </a:lnTo>
                  <a:lnTo>
                    <a:pt x="3504311" y="84836"/>
                  </a:lnTo>
                  <a:lnTo>
                    <a:pt x="3504311" y="6908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288158" y="5171566"/>
              <a:ext cx="2781935" cy="328421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364479" y="5173598"/>
              <a:ext cx="2736215" cy="326644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5126735" y="5356478"/>
              <a:ext cx="1013460" cy="143510"/>
            </a:xfrm>
            <a:custGeom>
              <a:avLst/>
              <a:gdLst/>
              <a:ahLst/>
              <a:cxnLst/>
              <a:rect l="l" t="t" r="r" b="b"/>
              <a:pathLst>
                <a:path w="1013460" h="143510">
                  <a:moveTo>
                    <a:pt x="417702" y="89281"/>
                  </a:moveTo>
                  <a:lnTo>
                    <a:pt x="327913" y="89281"/>
                  </a:lnTo>
                  <a:lnTo>
                    <a:pt x="327913" y="140462"/>
                  </a:lnTo>
                  <a:lnTo>
                    <a:pt x="417702" y="140462"/>
                  </a:lnTo>
                  <a:lnTo>
                    <a:pt x="417702" y="124968"/>
                  </a:lnTo>
                  <a:lnTo>
                    <a:pt x="346201" y="124968"/>
                  </a:lnTo>
                  <a:lnTo>
                    <a:pt x="346201" y="104902"/>
                  </a:lnTo>
                  <a:lnTo>
                    <a:pt x="417702" y="104902"/>
                  </a:lnTo>
                  <a:lnTo>
                    <a:pt x="417702" y="89281"/>
                  </a:lnTo>
                  <a:close/>
                </a:path>
                <a:path w="1013460" h="143510">
                  <a:moveTo>
                    <a:pt x="417702" y="104902"/>
                  </a:moveTo>
                  <a:lnTo>
                    <a:pt x="399414" y="104902"/>
                  </a:lnTo>
                  <a:lnTo>
                    <a:pt x="399414" y="124968"/>
                  </a:lnTo>
                  <a:lnTo>
                    <a:pt x="417702" y="124968"/>
                  </a:lnTo>
                  <a:lnTo>
                    <a:pt x="417702" y="104902"/>
                  </a:lnTo>
                  <a:close/>
                </a:path>
                <a:path w="1013460" h="143510">
                  <a:moveTo>
                    <a:pt x="631825" y="91186"/>
                  </a:moveTo>
                  <a:lnTo>
                    <a:pt x="613155" y="91186"/>
                  </a:lnTo>
                  <a:lnTo>
                    <a:pt x="613155" y="138557"/>
                  </a:lnTo>
                  <a:lnTo>
                    <a:pt x="706881" y="138557"/>
                  </a:lnTo>
                  <a:lnTo>
                    <a:pt x="706881" y="122936"/>
                  </a:lnTo>
                  <a:lnTo>
                    <a:pt x="631825" y="122936"/>
                  </a:lnTo>
                  <a:lnTo>
                    <a:pt x="631825" y="91186"/>
                  </a:lnTo>
                  <a:close/>
                </a:path>
                <a:path w="1013460" h="143510">
                  <a:moveTo>
                    <a:pt x="702817" y="0"/>
                  </a:moveTo>
                  <a:lnTo>
                    <a:pt x="684276" y="0"/>
                  </a:lnTo>
                  <a:lnTo>
                    <a:pt x="684276" y="103378"/>
                  </a:lnTo>
                  <a:lnTo>
                    <a:pt x="702817" y="103378"/>
                  </a:lnTo>
                  <a:lnTo>
                    <a:pt x="702817" y="59055"/>
                  </a:lnTo>
                  <a:lnTo>
                    <a:pt x="724788" y="59055"/>
                  </a:lnTo>
                  <a:lnTo>
                    <a:pt x="724788" y="43307"/>
                  </a:lnTo>
                  <a:lnTo>
                    <a:pt x="702817" y="43307"/>
                  </a:lnTo>
                  <a:lnTo>
                    <a:pt x="702817" y="0"/>
                  </a:lnTo>
                  <a:close/>
                </a:path>
                <a:path w="1013460" h="143510">
                  <a:moveTo>
                    <a:pt x="639444" y="6096"/>
                  </a:moveTo>
                  <a:lnTo>
                    <a:pt x="620776" y="6096"/>
                  </a:lnTo>
                  <a:lnTo>
                    <a:pt x="620776" y="25527"/>
                  </a:lnTo>
                  <a:lnTo>
                    <a:pt x="620131" y="32456"/>
                  </a:lnTo>
                  <a:lnTo>
                    <a:pt x="598836" y="64754"/>
                  </a:lnTo>
                  <a:lnTo>
                    <a:pt x="584835" y="73025"/>
                  </a:lnTo>
                  <a:lnTo>
                    <a:pt x="598551" y="86360"/>
                  </a:lnTo>
                  <a:lnTo>
                    <a:pt x="627761" y="58801"/>
                  </a:lnTo>
                  <a:lnTo>
                    <a:pt x="630554" y="53340"/>
                  </a:lnTo>
                  <a:lnTo>
                    <a:pt x="652240" y="53340"/>
                  </a:lnTo>
                  <a:lnTo>
                    <a:pt x="639504" y="25527"/>
                  </a:lnTo>
                  <a:lnTo>
                    <a:pt x="639444" y="6096"/>
                  </a:lnTo>
                  <a:close/>
                </a:path>
                <a:path w="1013460" h="143510">
                  <a:moveTo>
                    <a:pt x="652240" y="53340"/>
                  </a:moveTo>
                  <a:lnTo>
                    <a:pt x="630554" y="53340"/>
                  </a:lnTo>
                  <a:lnTo>
                    <a:pt x="637101" y="62273"/>
                  </a:lnTo>
                  <a:lnTo>
                    <a:pt x="644731" y="70040"/>
                  </a:lnTo>
                  <a:lnTo>
                    <a:pt x="653432" y="76664"/>
                  </a:lnTo>
                  <a:lnTo>
                    <a:pt x="663193" y="82169"/>
                  </a:lnTo>
                  <a:lnTo>
                    <a:pt x="675131" y="67183"/>
                  </a:lnTo>
                  <a:lnTo>
                    <a:pt x="668039" y="64660"/>
                  </a:lnTo>
                  <a:lnTo>
                    <a:pt x="661447" y="61102"/>
                  </a:lnTo>
                  <a:lnTo>
                    <a:pt x="655379" y="56520"/>
                  </a:lnTo>
                  <a:lnTo>
                    <a:pt x="652240" y="53340"/>
                  </a:lnTo>
                  <a:close/>
                </a:path>
                <a:path w="1013460" h="143510">
                  <a:moveTo>
                    <a:pt x="574293" y="108331"/>
                  </a:moveTo>
                  <a:lnTo>
                    <a:pt x="441071" y="108331"/>
                  </a:lnTo>
                  <a:lnTo>
                    <a:pt x="441071" y="123825"/>
                  </a:lnTo>
                  <a:lnTo>
                    <a:pt x="574293" y="123825"/>
                  </a:lnTo>
                  <a:lnTo>
                    <a:pt x="574293" y="108331"/>
                  </a:lnTo>
                  <a:close/>
                </a:path>
                <a:path w="1013460" h="143510">
                  <a:moveTo>
                    <a:pt x="516889" y="75692"/>
                  </a:moveTo>
                  <a:lnTo>
                    <a:pt x="498221" y="75692"/>
                  </a:lnTo>
                  <a:lnTo>
                    <a:pt x="498221" y="108331"/>
                  </a:lnTo>
                  <a:lnTo>
                    <a:pt x="516889" y="108331"/>
                  </a:lnTo>
                  <a:lnTo>
                    <a:pt x="516889" y="75692"/>
                  </a:lnTo>
                  <a:close/>
                </a:path>
                <a:path w="1013460" h="143510">
                  <a:moveTo>
                    <a:pt x="517143" y="9271"/>
                  </a:moveTo>
                  <a:lnTo>
                    <a:pt x="498221" y="9271"/>
                  </a:lnTo>
                  <a:lnTo>
                    <a:pt x="498221" y="19939"/>
                  </a:lnTo>
                  <a:lnTo>
                    <a:pt x="497363" y="26104"/>
                  </a:lnTo>
                  <a:lnTo>
                    <a:pt x="467692" y="56610"/>
                  </a:lnTo>
                  <a:lnTo>
                    <a:pt x="445135" y="64008"/>
                  </a:lnTo>
                  <a:lnTo>
                    <a:pt x="456056" y="78486"/>
                  </a:lnTo>
                  <a:lnTo>
                    <a:pt x="492597" y="59912"/>
                  </a:lnTo>
                  <a:lnTo>
                    <a:pt x="507491" y="44196"/>
                  </a:lnTo>
                  <a:lnTo>
                    <a:pt x="529932" y="44196"/>
                  </a:lnTo>
                  <a:lnTo>
                    <a:pt x="524859" y="38637"/>
                  </a:lnTo>
                  <a:lnTo>
                    <a:pt x="520572" y="32242"/>
                  </a:lnTo>
                  <a:lnTo>
                    <a:pt x="518001" y="26013"/>
                  </a:lnTo>
                  <a:lnTo>
                    <a:pt x="517143" y="19939"/>
                  </a:lnTo>
                  <a:lnTo>
                    <a:pt x="517143" y="9271"/>
                  </a:lnTo>
                  <a:close/>
                </a:path>
                <a:path w="1013460" h="143510">
                  <a:moveTo>
                    <a:pt x="529932" y="44196"/>
                  </a:moveTo>
                  <a:lnTo>
                    <a:pt x="507491" y="44196"/>
                  </a:lnTo>
                  <a:lnTo>
                    <a:pt x="511637" y="49438"/>
                  </a:lnTo>
                  <a:lnTo>
                    <a:pt x="543909" y="72548"/>
                  </a:lnTo>
                  <a:lnTo>
                    <a:pt x="559053" y="78359"/>
                  </a:lnTo>
                  <a:lnTo>
                    <a:pt x="569849" y="64008"/>
                  </a:lnTo>
                  <a:lnTo>
                    <a:pt x="557916" y="60821"/>
                  </a:lnTo>
                  <a:lnTo>
                    <a:pt x="547394" y="56578"/>
                  </a:lnTo>
                  <a:lnTo>
                    <a:pt x="538434" y="51399"/>
                  </a:lnTo>
                  <a:lnTo>
                    <a:pt x="530860" y="45212"/>
                  </a:lnTo>
                  <a:lnTo>
                    <a:pt x="529932" y="44196"/>
                  </a:lnTo>
                  <a:close/>
                </a:path>
                <a:path w="1013460" h="143510">
                  <a:moveTo>
                    <a:pt x="809371" y="90170"/>
                  </a:moveTo>
                  <a:lnTo>
                    <a:pt x="790828" y="90170"/>
                  </a:lnTo>
                  <a:lnTo>
                    <a:pt x="790828" y="143510"/>
                  </a:lnTo>
                  <a:lnTo>
                    <a:pt x="809371" y="143510"/>
                  </a:lnTo>
                  <a:lnTo>
                    <a:pt x="809371" y="90170"/>
                  </a:lnTo>
                  <a:close/>
                </a:path>
                <a:path w="1013460" h="143510">
                  <a:moveTo>
                    <a:pt x="866901" y="74549"/>
                  </a:moveTo>
                  <a:lnTo>
                    <a:pt x="733678" y="74549"/>
                  </a:lnTo>
                  <a:lnTo>
                    <a:pt x="733678" y="90170"/>
                  </a:lnTo>
                  <a:lnTo>
                    <a:pt x="866901" y="90170"/>
                  </a:lnTo>
                  <a:lnTo>
                    <a:pt x="866901" y="74549"/>
                  </a:lnTo>
                  <a:close/>
                </a:path>
                <a:path w="1013460" h="143510">
                  <a:moveTo>
                    <a:pt x="417575" y="65913"/>
                  </a:moveTo>
                  <a:lnTo>
                    <a:pt x="399161" y="65913"/>
                  </a:lnTo>
                  <a:lnTo>
                    <a:pt x="399161" y="83312"/>
                  </a:lnTo>
                  <a:lnTo>
                    <a:pt x="417575" y="83312"/>
                  </a:lnTo>
                  <a:lnTo>
                    <a:pt x="417575" y="65913"/>
                  </a:lnTo>
                  <a:close/>
                </a:path>
                <a:path w="1013460" h="143510">
                  <a:moveTo>
                    <a:pt x="337185" y="2921"/>
                  </a:moveTo>
                  <a:lnTo>
                    <a:pt x="301450" y="25479"/>
                  </a:lnTo>
                  <a:lnTo>
                    <a:pt x="298703" y="40640"/>
                  </a:lnTo>
                  <a:lnTo>
                    <a:pt x="299394" y="48619"/>
                  </a:lnTo>
                  <a:lnTo>
                    <a:pt x="329326" y="77587"/>
                  </a:lnTo>
                  <a:lnTo>
                    <a:pt x="337185" y="78232"/>
                  </a:lnTo>
                  <a:lnTo>
                    <a:pt x="345878" y="77468"/>
                  </a:lnTo>
                  <a:lnTo>
                    <a:pt x="353679" y="75168"/>
                  </a:lnTo>
                  <a:lnTo>
                    <a:pt x="360598" y="71320"/>
                  </a:lnTo>
                  <a:lnTo>
                    <a:pt x="366649" y="65913"/>
                  </a:lnTo>
                  <a:lnTo>
                    <a:pt x="417575" y="65913"/>
                  </a:lnTo>
                  <a:lnTo>
                    <a:pt x="417575" y="62738"/>
                  </a:lnTo>
                  <a:lnTo>
                    <a:pt x="331215" y="62738"/>
                  </a:lnTo>
                  <a:lnTo>
                    <a:pt x="326389" y="60706"/>
                  </a:lnTo>
                  <a:lnTo>
                    <a:pt x="319024" y="52832"/>
                  </a:lnTo>
                  <a:lnTo>
                    <a:pt x="317118" y="47371"/>
                  </a:lnTo>
                  <a:lnTo>
                    <a:pt x="317163" y="33528"/>
                  </a:lnTo>
                  <a:lnTo>
                    <a:pt x="319024" y="28194"/>
                  </a:lnTo>
                  <a:lnTo>
                    <a:pt x="326389" y="20320"/>
                  </a:lnTo>
                  <a:lnTo>
                    <a:pt x="331215" y="18288"/>
                  </a:lnTo>
                  <a:lnTo>
                    <a:pt x="368833" y="18288"/>
                  </a:lnTo>
                  <a:lnTo>
                    <a:pt x="362920" y="11707"/>
                  </a:lnTo>
                  <a:lnTo>
                    <a:pt x="355552" y="6826"/>
                  </a:lnTo>
                  <a:lnTo>
                    <a:pt x="346969" y="3897"/>
                  </a:lnTo>
                  <a:lnTo>
                    <a:pt x="337185" y="2921"/>
                  </a:lnTo>
                  <a:close/>
                </a:path>
                <a:path w="1013460" h="143510">
                  <a:moveTo>
                    <a:pt x="368833" y="18288"/>
                  </a:moveTo>
                  <a:lnTo>
                    <a:pt x="343280" y="18288"/>
                  </a:lnTo>
                  <a:lnTo>
                    <a:pt x="348106" y="20320"/>
                  </a:lnTo>
                  <a:lnTo>
                    <a:pt x="351916" y="24257"/>
                  </a:lnTo>
                  <a:lnTo>
                    <a:pt x="355600" y="28194"/>
                  </a:lnTo>
                  <a:lnTo>
                    <a:pt x="357336" y="33528"/>
                  </a:lnTo>
                  <a:lnTo>
                    <a:pt x="357377" y="47371"/>
                  </a:lnTo>
                  <a:lnTo>
                    <a:pt x="355600" y="52832"/>
                  </a:lnTo>
                  <a:lnTo>
                    <a:pt x="351916" y="56769"/>
                  </a:lnTo>
                  <a:lnTo>
                    <a:pt x="348106" y="60706"/>
                  </a:lnTo>
                  <a:lnTo>
                    <a:pt x="343280" y="62738"/>
                  </a:lnTo>
                  <a:lnTo>
                    <a:pt x="417575" y="62738"/>
                  </a:lnTo>
                  <a:lnTo>
                    <a:pt x="417575" y="50800"/>
                  </a:lnTo>
                  <a:lnTo>
                    <a:pt x="374396" y="50800"/>
                  </a:lnTo>
                  <a:lnTo>
                    <a:pt x="375285" y="47371"/>
                  </a:lnTo>
                  <a:lnTo>
                    <a:pt x="375665" y="44069"/>
                  </a:lnTo>
                  <a:lnTo>
                    <a:pt x="375538" y="35814"/>
                  </a:lnTo>
                  <a:lnTo>
                    <a:pt x="375030" y="33528"/>
                  </a:lnTo>
                  <a:lnTo>
                    <a:pt x="417575" y="33528"/>
                  </a:lnTo>
                  <a:lnTo>
                    <a:pt x="417575" y="18542"/>
                  </a:lnTo>
                  <a:lnTo>
                    <a:pt x="369062" y="18542"/>
                  </a:lnTo>
                  <a:lnTo>
                    <a:pt x="368833" y="18288"/>
                  </a:lnTo>
                  <a:close/>
                </a:path>
                <a:path w="1013460" h="143510">
                  <a:moveTo>
                    <a:pt x="417575" y="33528"/>
                  </a:moveTo>
                  <a:lnTo>
                    <a:pt x="399161" y="33528"/>
                  </a:lnTo>
                  <a:lnTo>
                    <a:pt x="399161" y="50800"/>
                  </a:lnTo>
                  <a:lnTo>
                    <a:pt x="417575" y="50800"/>
                  </a:lnTo>
                  <a:lnTo>
                    <a:pt x="417575" y="33528"/>
                  </a:lnTo>
                  <a:close/>
                </a:path>
                <a:path w="1013460" h="143510">
                  <a:moveTo>
                    <a:pt x="417575" y="0"/>
                  </a:moveTo>
                  <a:lnTo>
                    <a:pt x="399161" y="0"/>
                  </a:lnTo>
                  <a:lnTo>
                    <a:pt x="399161" y="18542"/>
                  </a:lnTo>
                  <a:lnTo>
                    <a:pt x="417575" y="18542"/>
                  </a:lnTo>
                  <a:lnTo>
                    <a:pt x="417575" y="0"/>
                  </a:lnTo>
                  <a:close/>
                </a:path>
                <a:path w="1013460" h="143510">
                  <a:moveTo>
                    <a:pt x="190373" y="9144"/>
                  </a:moveTo>
                  <a:lnTo>
                    <a:pt x="157986" y="29567"/>
                  </a:lnTo>
                  <a:lnTo>
                    <a:pt x="152146" y="58928"/>
                  </a:lnTo>
                  <a:lnTo>
                    <a:pt x="152805" y="69855"/>
                  </a:lnTo>
                  <a:lnTo>
                    <a:pt x="174798" y="105378"/>
                  </a:lnTo>
                  <a:lnTo>
                    <a:pt x="190373" y="108712"/>
                  </a:lnTo>
                  <a:lnTo>
                    <a:pt x="198544" y="107876"/>
                  </a:lnTo>
                  <a:lnTo>
                    <a:pt x="205907" y="105362"/>
                  </a:lnTo>
                  <a:lnTo>
                    <a:pt x="212393" y="101211"/>
                  </a:lnTo>
                  <a:lnTo>
                    <a:pt x="218059" y="95377"/>
                  </a:lnTo>
                  <a:lnTo>
                    <a:pt x="219556" y="92964"/>
                  </a:lnTo>
                  <a:lnTo>
                    <a:pt x="184785" y="92964"/>
                  </a:lnTo>
                  <a:lnTo>
                    <a:pt x="180086" y="89916"/>
                  </a:lnTo>
                  <a:lnTo>
                    <a:pt x="176275" y="83693"/>
                  </a:lnTo>
                  <a:lnTo>
                    <a:pt x="172592" y="77470"/>
                  </a:lnTo>
                  <a:lnTo>
                    <a:pt x="170808" y="69855"/>
                  </a:lnTo>
                  <a:lnTo>
                    <a:pt x="170693" y="58928"/>
                  </a:lnTo>
                  <a:lnTo>
                    <a:pt x="171043" y="51502"/>
                  </a:lnTo>
                  <a:lnTo>
                    <a:pt x="184658" y="25019"/>
                  </a:lnTo>
                  <a:lnTo>
                    <a:pt x="219639" y="25019"/>
                  </a:lnTo>
                  <a:lnTo>
                    <a:pt x="218059" y="22479"/>
                  </a:lnTo>
                  <a:lnTo>
                    <a:pt x="212393" y="16644"/>
                  </a:lnTo>
                  <a:lnTo>
                    <a:pt x="205836" y="12461"/>
                  </a:lnTo>
                  <a:lnTo>
                    <a:pt x="198519" y="9975"/>
                  </a:lnTo>
                  <a:lnTo>
                    <a:pt x="190373" y="9144"/>
                  </a:lnTo>
                  <a:close/>
                </a:path>
                <a:path w="1013460" h="143510">
                  <a:moveTo>
                    <a:pt x="219639" y="25019"/>
                  </a:moveTo>
                  <a:lnTo>
                    <a:pt x="196087" y="25019"/>
                  </a:lnTo>
                  <a:lnTo>
                    <a:pt x="200787" y="28067"/>
                  </a:lnTo>
                  <a:lnTo>
                    <a:pt x="204469" y="34163"/>
                  </a:lnTo>
                  <a:lnTo>
                    <a:pt x="206877" y="39141"/>
                  </a:lnTo>
                  <a:lnTo>
                    <a:pt x="208581" y="44942"/>
                  </a:lnTo>
                  <a:lnTo>
                    <a:pt x="209595" y="51575"/>
                  </a:lnTo>
                  <a:lnTo>
                    <a:pt x="209925" y="58928"/>
                  </a:lnTo>
                  <a:lnTo>
                    <a:pt x="209901" y="69342"/>
                  </a:lnTo>
                  <a:lnTo>
                    <a:pt x="208025" y="77343"/>
                  </a:lnTo>
                  <a:lnTo>
                    <a:pt x="204342" y="83693"/>
                  </a:lnTo>
                  <a:lnTo>
                    <a:pt x="200533" y="89916"/>
                  </a:lnTo>
                  <a:lnTo>
                    <a:pt x="195834" y="92964"/>
                  </a:lnTo>
                  <a:lnTo>
                    <a:pt x="219556" y="92964"/>
                  </a:lnTo>
                  <a:lnTo>
                    <a:pt x="222579" y="88092"/>
                  </a:lnTo>
                  <a:lnTo>
                    <a:pt x="225837" y="79581"/>
                  </a:lnTo>
                  <a:lnTo>
                    <a:pt x="227810" y="69855"/>
                  </a:lnTo>
                  <a:lnTo>
                    <a:pt x="228473" y="58928"/>
                  </a:lnTo>
                  <a:lnTo>
                    <a:pt x="227810" y="47946"/>
                  </a:lnTo>
                  <a:lnTo>
                    <a:pt x="225837" y="38227"/>
                  </a:lnTo>
                  <a:lnTo>
                    <a:pt x="222579" y="29745"/>
                  </a:lnTo>
                  <a:lnTo>
                    <a:pt x="219639" y="25019"/>
                  </a:lnTo>
                  <a:close/>
                </a:path>
                <a:path w="1013460" h="143510">
                  <a:moveTo>
                    <a:pt x="1013205" y="108712"/>
                  </a:moveTo>
                  <a:lnTo>
                    <a:pt x="879983" y="108712"/>
                  </a:lnTo>
                  <a:lnTo>
                    <a:pt x="879983" y="124206"/>
                  </a:lnTo>
                  <a:lnTo>
                    <a:pt x="1013205" y="124206"/>
                  </a:lnTo>
                  <a:lnTo>
                    <a:pt x="1013205" y="108712"/>
                  </a:lnTo>
                  <a:close/>
                </a:path>
                <a:path w="1013460" h="143510">
                  <a:moveTo>
                    <a:pt x="955801" y="88519"/>
                  </a:moveTo>
                  <a:lnTo>
                    <a:pt x="937260" y="88519"/>
                  </a:lnTo>
                  <a:lnTo>
                    <a:pt x="937260" y="108712"/>
                  </a:lnTo>
                  <a:lnTo>
                    <a:pt x="955801" y="108712"/>
                  </a:lnTo>
                  <a:lnTo>
                    <a:pt x="955801" y="88519"/>
                  </a:lnTo>
                  <a:close/>
                </a:path>
                <a:path w="1013460" h="143510">
                  <a:moveTo>
                    <a:pt x="993648" y="12573"/>
                  </a:moveTo>
                  <a:lnTo>
                    <a:pt x="899160" y="12573"/>
                  </a:lnTo>
                  <a:lnTo>
                    <a:pt x="899160" y="27940"/>
                  </a:lnTo>
                  <a:lnTo>
                    <a:pt x="974851" y="27940"/>
                  </a:lnTo>
                  <a:lnTo>
                    <a:pt x="974851" y="42418"/>
                  </a:lnTo>
                  <a:lnTo>
                    <a:pt x="898905" y="42418"/>
                  </a:lnTo>
                  <a:lnTo>
                    <a:pt x="898905" y="88519"/>
                  </a:lnTo>
                  <a:lnTo>
                    <a:pt x="997458" y="88519"/>
                  </a:lnTo>
                  <a:lnTo>
                    <a:pt x="997458" y="73152"/>
                  </a:lnTo>
                  <a:lnTo>
                    <a:pt x="917575" y="73152"/>
                  </a:lnTo>
                  <a:lnTo>
                    <a:pt x="917575" y="57277"/>
                  </a:lnTo>
                  <a:lnTo>
                    <a:pt x="993648" y="57277"/>
                  </a:lnTo>
                  <a:lnTo>
                    <a:pt x="993648" y="12573"/>
                  </a:lnTo>
                  <a:close/>
                </a:path>
                <a:path w="1013460" h="143510">
                  <a:moveTo>
                    <a:pt x="809371" y="3048"/>
                  </a:moveTo>
                  <a:lnTo>
                    <a:pt x="790828" y="3048"/>
                  </a:lnTo>
                  <a:lnTo>
                    <a:pt x="790828" y="9652"/>
                  </a:lnTo>
                  <a:lnTo>
                    <a:pt x="789926" y="15914"/>
                  </a:lnTo>
                  <a:lnTo>
                    <a:pt x="759793" y="42021"/>
                  </a:lnTo>
                  <a:lnTo>
                    <a:pt x="738631" y="46863"/>
                  </a:lnTo>
                  <a:lnTo>
                    <a:pt x="749680" y="60960"/>
                  </a:lnTo>
                  <a:lnTo>
                    <a:pt x="786241" y="45745"/>
                  </a:lnTo>
                  <a:lnTo>
                    <a:pt x="800100" y="32512"/>
                  </a:lnTo>
                  <a:lnTo>
                    <a:pt x="822603" y="32512"/>
                  </a:lnTo>
                  <a:lnTo>
                    <a:pt x="817407" y="27850"/>
                  </a:lnTo>
                  <a:lnTo>
                    <a:pt x="812958" y="22050"/>
                  </a:lnTo>
                  <a:lnTo>
                    <a:pt x="810271" y="15988"/>
                  </a:lnTo>
                  <a:lnTo>
                    <a:pt x="809371" y="9652"/>
                  </a:lnTo>
                  <a:lnTo>
                    <a:pt x="809371" y="3048"/>
                  </a:lnTo>
                  <a:close/>
                </a:path>
                <a:path w="1013460" h="143510">
                  <a:moveTo>
                    <a:pt x="822603" y="32512"/>
                  </a:moveTo>
                  <a:lnTo>
                    <a:pt x="800100" y="32512"/>
                  </a:lnTo>
                  <a:lnTo>
                    <a:pt x="803669" y="36847"/>
                  </a:lnTo>
                  <a:lnTo>
                    <a:pt x="843496" y="58939"/>
                  </a:lnTo>
                  <a:lnTo>
                    <a:pt x="851788" y="60960"/>
                  </a:lnTo>
                  <a:lnTo>
                    <a:pt x="861313" y="46990"/>
                  </a:lnTo>
                  <a:lnTo>
                    <a:pt x="850169" y="45134"/>
                  </a:lnTo>
                  <a:lnTo>
                    <a:pt x="840168" y="42243"/>
                  </a:lnTo>
                  <a:lnTo>
                    <a:pt x="831310" y="38328"/>
                  </a:lnTo>
                  <a:lnTo>
                    <a:pt x="823594" y="33401"/>
                  </a:lnTo>
                  <a:lnTo>
                    <a:pt x="822603" y="32512"/>
                  </a:lnTo>
                  <a:close/>
                </a:path>
                <a:path w="1013460" h="143510">
                  <a:moveTo>
                    <a:pt x="264033" y="0"/>
                  </a:moveTo>
                  <a:lnTo>
                    <a:pt x="245490" y="0"/>
                  </a:lnTo>
                  <a:lnTo>
                    <a:pt x="245490" y="143510"/>
                  </a:lnTo>
                  <a:lnTo>
                    <a:pt x="264033" y="143510"/>
                  </a:lnTo>
                  <a:lnTo>
                    <a:pt x="264033" y="70866"/>
                  </a:lnTo>
                  <a:lnTo>
                    <a:pt x="286512" y="70866"/>
                  </a:lnTo>
                  <a:lnTo>
                    <a:pt x="286512" y="55118"/>
                  </a:lnTo>
                  <a:lnTo>
                    <a:pt x="264033" y="55118"/>
                  </a:lnTo>
                  <a:lnTo>
                    <a:pt x="264033" y="0"/>
                  </a:lnTo>
                  <a:close/>
                </a:path>
                <a:path w="1013460" h="143510">
                  <a:moveTo>
                    <a:pt x="117983" y="0"/>
                  </a:moveTo>
                  <a:lnTo>
                    <a:pt x="99060" y="0"/>
                  </a:lnTo>
                  <a:lnTo>
                    <a:pt x="99060" y="143510"/>
                  </a:lnTo>
                  <a:lnTo>
                    <a:pt x="117983" y="143510"/>
                  </a:lnTo>
                  <a:lnTo>
                    <a:pt x="117983" y="71501"/>
                  </a:lnTo>
                  <a:lnTo>
                    <a:pt x="140462" y="71501"/>
                  </a:lnTo>
                  <a:lnTo>
                    <a:pt x="140462" y="55880"/>
                  </a:lnTo>
                  <a:lnTo>
                    <a:pt x="117983" y="55880"/>
                  </a:lnTo>
                  <a:lnTo>
                    <a:pt x="117983" y="0"/>
                  </a:lnTo>
                  <a:close/>
                </a:path>
                <a:path w="1013460" h="143510">
                  <a:moveTo>
                    <a:pt x="55499" y="34544"/>
                  </a:moveTo>
                  <a:lnTo>
                    <a:pt x="36829" y="34544"/>
                  </a:lnTo>
                  <a:lnTo>
                    <a:pt x="36774" y="44958"/>
                  </a:lnTo>
                  <a:lnTo>
                    <a:pt x="36185" y="51728"/>
                  </a:lnTo>
                  <a:lnTo>
                    <a:pt x="14493" y="88804"/>
                  </a:lnTo>
                  <a:lnTo>
                    <a:pt x="0" y="99568"/>
                  </a:lnTo>
                  <a:lnTo>
                    <a:pt x="13462" y="111887"/>
                  </a:lnTo>
                  <a:lnTo>
                    <a:pt x="40131" y="84439"/>
                  </a:lnTo>
                  <a:lnTo>
                    <a:pt x="46227" y="74041"/>
                  </a:lnTo>
                  <a:lnTo>
                    <a:pt x="66516" y="74041"/>
                  </a:lnTo>
                  <a:lnTo>
                    <a:pt x="55499" y="44958"/>
                  </a:lnTo>
                  <a:lnTo>
                    <a:pt x="55499" y="34544"/>
                  </a:lnTo>
                  <a:close/>
                </a:path>
                <a:path w="1013460" h="143510">
                  <a:moveTo>
                    <a:pt x="66516" y="74041"/>
                  </a:moveTo>
                  <a:lnTo>
                    <a:pt x="46227" y="74041"/>
                  </a:lnTo>
                  <a:lnTo>
                    <a:pt x="52066" y="82996"/>
                  </a:lnTo>
                  <a:lnTo>
                    <a:pt x="59689" y="91773"/>
                  </a:lnTo>
                  <a:lnTo>
                    <a:pt x="69123" y="100383"/>
                  </a:lnTo>
                  <a:lnTo>
                    <a:pt x="80390" y="108839"/>
                  </a:lnTo>
                  <a:lnTo>
                    <a:pt x="91821" y="94488"/>
                  </a:lnTo>
                  <a:lnTo>
                    <a:pt x="84324" y="90511"/>
                  </a:lnTo>
                  <a:lnTo>
                    <a:pt x="77469" y="85629"/>
                  </a:lnTo>
                  <a:lnTo>
                    <a:pt x="71282" y="79843"/>
                  </a:lnTo>
                  <a:lnTo>
                    <a:pt x="66516" y="74041"/>
                  </a:lnTo>
                  <a:close/>
                </a:path>
                <a:path w="1013460" h="143510">
                  <a:moveTo>
                    <a:pt x="88391" y="18796"/>
                  </a:moveTo>
                  <a:lnTo>
                    <a:pt x="4190" y="18796"/>
                  </a:lnTo>
                  <a:lnTo>
                    <a:pt x="4190" y="34544"/>
                  </a:lnTo>
                  <a:lnTo>
                    <a:pt x="88391" y="34544"/>
                  </a:lnTo>
                  <a:lnTo>
                    <a:pt x="88391" y="18796"/>
                  </a:lnTo>
                  <a:close/>
                </a:path>
                <a:path w="1013460" h="143510">
                  <a:moveTo>
                    <a:pt x="55499" y="0"/>
                  </a:moveTo>
                  <a:lnTo>
                    <a:pt x="36702" y="0"/>
                  </a:lnTo>
                  <a:lnTo>
                    <a:pt x="36702" y="18796"/>
                  </a:lnTo>
                  <a:lnTo>
                    <a:pt x="55499" y="18796"/>
                  </a:lnTo>
                  <a:lnTo>
                    <a:pt x="5549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691623" y="6676745"/>
              <a:ext cx="120776" cy="7458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8617394"/>
              </p:ext>
            </p:extLst>
          </p:nvPr>
        </p:nvGraphicFramePr>
        <p:xfrm>
          <a:off x="271995" y="1595755"/>
          <a:ext cx="9202420" cy="48990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28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588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9337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300" b="1" spc="-5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구분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300" b="1" spc="-5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스마트</a:t>
                      </a:r>
                      <a:r>
                        <a:rPr sz="1300" b="1" spc="-15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b="1" spc="-5" dirty="0" err="1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틀니</a:t>
                      </a:r>
                      <a:r>
                        <a:rPr sz="1300" b="1" spc="-15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b="1" spc="-5" dirty="0" err="1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세척기</a:t>
                      </a:r>
                      <a:endParaRPr sz="1300" dirty="0">
                        <a:latin typeface="맑은 고딕"/>
                        <a:cs typeface="맑은 고딕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lang="en-US" sz="1300" b="1" spc="-5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B</a:t>
                      </a:r>
                      <a:r>
                        <a:rPr lang="ko-KR" altLang="en-US" sz="1300" b="1" spc="-5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사 </a:t>
                      </a:r>
                      <a:r>
                        <a:rPr sz="1300" b="1" spc="-5" dirty="0" err="1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오존수틀니세척</a:t>
                      </a:r>
                      <a:r>
                        <a:rPr lang="ko-KR" altLang="en-US" sz="1300" b="1" spc="-5" dirty="0">
                          <a:solidFill>
                            <a:srgbClr val="FFFFFF"/>
                          </a:solidFill>
                          <a:latin typeface="맑은 고딕"/>
                          <a:cs typeface="맑은 고딕"/>
                        </a:rPr>
                        <a:t>기</a:t>
                      </a:r>
                      <a:endParaRPr sz="1300" dirty="0">
                        <a:latin typeface="맑은 고딕"/>
                        <a:cs typeface="맑은 고딕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669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400" dirty="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1505"/>
                        </a:spcBef>
                      </a:pPr>
                      <a:r>
                        <a:rPr sz="1800" b="1" dirty="0">
                          <a:latin typeface="맑은 고딕"/>
                          <a:cs typeface="맑은 고딕"/>
                        </a:rPr>
                        <a:t>이미지</a:t>
                      </a:r>
                      <a:endParaRPr sz="1800" dirty="0">
                        <a:latin typeface="맑은 고딕"/>
                        <a:cs typeface="맑은 고딕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DE29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4536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44536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3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틀니</a:t>
                      </a:r>
                      <a:r>
                        <a:rPr sz="1000" b="1" spc="-2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세척(살균)</a:t>
                      </a:r>
                      <a:r>
                        <a:rPr sz="1000" b="1" spc="-1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방식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444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DE294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차아염소산수</a:t>
                      </a:r>
                      <a:r>
                        <a:rPr sz="1000" b="1" spc="-1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(차아염소산 나트륨)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444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오존수</a:t>
                      </a:r>
                      <a:r>
                        <a:rPr sz="1000" b="1" spc="-4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살균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444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221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1600" b="1" spc="-10" dirty="0">
                          <a:latin typeface="맑은 고딕"/>
                          <a:cs typeface="맑은 고딕"/>
                        </a:rPr>
                        <a:t>장점</a:t>
                      </a:r>
                      <a:endParaRPr sz="1600">
                        <a:latin typeface="맑은 고딕"/>
                        <a:cs typeface="맑은 고딕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DE294"/>
                    </a:solidFill>
                  </a:tcPr>
                </a:tc>
                <a:tc>
                  <a:txBody>
                    <a:bodyPr/>
                    <a:lstStyle/>
                    <a:p>
                      <a:pPr marL="360680" indent="-287020">
                        <a:lnSpc>
                          <a:spcPct val="100000"/>
                        </a:lnSpc>
                        <a:spcBef>
                          <a:spcPts val="770"/>
                        </a:spcBef>
                        <a:buFont typeface=""/>
                        <a:buChar char="-"/>
                        <a:tabLst>
                          <a:tab pos="360680" algn="l"/>
                          <a:tab pos="361315" algn="l"/>
                        </a:tabLst>
                      </a:pP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스마트</a:t>
                      </a:r>
                      <a:r>
                        <a:rPr sz="1000" b="1" spc="-1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틀니를 통해</a:t>
                      </a:r>
                      <a:r>
                        <a:rPr sz="1000" b="1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틀니사용자</a:t>
                      </a:r>
                      <a:r>
                        <a:rPr sz="1000" b="1" spc="1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정보확인으로</a:t>
                      </a:r>
                      <a:r>
                        <a:rPr sz="1000" b="1" spc="1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틀니 분실방지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"/>
                        <a:buChar char="-"/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360680" marR="144780" indent="-287020">
                        <a:lnSpc>
                          <a:spcPct val="100000"/>
                        </a:lnSpc>
                        <a:buFont typeface=""/>
                        <a:buChar char="-"/>
                        <a:tabLst>
                          <a:tab pos="360680" algn="l"/>
                          <a:tab pos="361315" algn="l"/>
                        </a:tabLst>
                      </a:pP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KIOSK</a:t>
                      </a:r>
                      <a:r>
                        <a:rPr sz="1000" b="1" spc="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세척기는</a:t>
                      </a:r>
                      <a:r>
                        <a:rPr sz="1000" b="1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앱,</a:t>
                      </a:r>
                      <a:r>
                        <a:rPr sz="1000" b="1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웹</a:t>
                      </a:r>
                      <a:r>
                        <a:rPr sz="1000" b="1" spc="-1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사이트</a:t>
                      </a:r>
                      <a:r>
                        <a:rPr sz="1000" b="1" spc="1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연동으로</a:t>
                      </a:r>
                      <a:r>
                        <a:rPr sz="1000" b="1" spc="34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맞춤형 개인</a:t>
                      </a:r>
                      <a:r>
                        <a:rPr sz="1000" b="1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구강관리 </a:t>
                      </a:r>
                      <a:r>
                        <a:rPr sz="1000" b="1" spc="-33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를</a:t>
                      </a:r>
                      <a:r>
                        <a:rPr sz="1000" b="1" spc="-1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통한</a:t>
                      </a:r>
                      <a:r>
                        <a:rPr sz="1000" b="1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구강건강</a:t>
                      </a:r>
                      <a:r>
                        <a:rPr sz="1000" b="1" spc="1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증진</a:t>
                      </a:r>
                      <a:r>
                        <a:rPr sz="1000" b="1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향상</a:t>
                      </a:r>
                      <a:r>
                        <a:rPr sz="1000" b="1" spc="34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(보호자 체크</a:t>
                      </a:r>
                      <a:r>
                        <a:rPr sz="1000" b="1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및</a:t>
                      </a:r>
                      <a:r>
                        <a:rPr sz="1000" b="1" spc="-1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안심</a:t>
                      </a:r>
                      <a:r>
                        <a:rPr sz="1000" b="1" spc="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문자전송)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"/>
                        <a:buChar char="-"/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360680" marR="143510" indent="-287020">
                        <a:lnSpc>
                          <a:spcPct val="100000"/>
                        </a:lnSpc>
                        <a:buFont typeface=""/>
                        <a:buChar char="-"/>
                        <a:tabLst>
                          <a:tab pos="360680" algn="l"/>
                          <a:tab pos="361315" algn="l"/>
                        </a:tabLst>
                      </a:pP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차아염소산(차아염소산</a:t>
                      </a:r>
                      <a:r>
                        <a:rPr sz="1000" b="1" spc="2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나트륨)는</a:t>
                      </a:r>
                      <a:r>
                        <a:rPr sz="1000" b="1" spc="-1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미국FDA,</a:t>
                      </a:r>
                      <a:r>
                        <a:rPr sz="1000" b="1" spc="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한국식약처에서</a:t>
                      </a:r>
                      <a:r>
                        <a:rPr sz="1000" b="1" spc="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안 </a:t>
                      </a:r>
                      <a:r>
                        <a:rPr sz="1000" b="1" spc="-33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전한</a:t>
                      </a:r>
                      <a:r>
                        <a:rPr sz="1000" b="1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살균수로</a:t>
                      </a:r>
                      <a:r>
                        <a:rPr sz="1000" b="1" spc="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지정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  <a:buFont typeface=""/>
                        <a:buChar char="-"/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360680" marR="131445" indent="-287020">
                        <a:lnSpc>
                          <a:spcPct val="100000"/>
                        </a:lnSpc>
                        <a:buFont typeface=""/>
                        <a:buChar char="-"/>
                        <a:tabLst>
                          <a:tab pos="360680" algn="l"/>
                          <a:tab pos="361315" algn="l"/>
                        </a:tabLst>
                      </a:pPr>
                      <a:r>
                        <a:rPr sz="1000" b="1" u="sng" spc="-5" dirty="0">
                          <a:solidFill>
                            <a:srgbClr val="C00000"/>
                          </a:solidFill>
                          <a:uFill>
                            <a:solidFill>
                              <a:srgbClr val="C00000"/>
                            </a:solidFill>
                          </a:uFill>
                          <a:latin typeface="맑은 고딕"/>
                          <a:cs typeface="맑은 고딕"/>
                        </a:rPr>
                        <a:t>차아염소산</a:t>
                      </a:r>
                      <a:r>
                        <a:rPr sz="1000" b="1" u="sng" dirty="0">
                          <a:solidFill>
                            <a:srgbClr val="C00000"/>
                          </a:solidFill>
                          <a:uFill>
                            <a:solidFill>
                              <a:srgbClr val="C00000"/>
                            </a:solidFill>
                          </a:u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u="sng" spc="-5" dirty="0">
                          <a:solidFill>
                            <a:srgbClr val="C00000"/>
                          </a:solidFill>
                          <a:uFill>
                            <a:solidFill>
                              <a:srgbClr val="C00000"/>
                            </a:solidFill>
                          </a:uFill>
                          <a:latin typeface="맑은 고딕"/>
                          <a:cs typeface="맑은 고딕"/>
                        </a:rPr>
                        <a:t>나트륨은</a:t>
                      </a:r>
                      <a:r>
                        <a:rPr sz="1000" b="1" u="sng" dirty="0">
                          <a:solidFill>
                            <a:srgbClr val="C00000"/>
                          </a:solidFill>
                          <a:uFill>
                            <a:solidFill>
                              <a:srgbClr val="C00000"/>
                            </a:solidFill>
                          </a:u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u="sng" spc="-5" dirty="0">
                          <a:solidFill>
                            <a:srgbClr val="C00000"/>
                          </a:solidFill>
                          <a:uFill>
                            <a:solidFill>
                              <a:srgbClr val="C00000"/>
                            </a:solidFill>
                          </a:uFill>
                          <a:latin typeface="맑은 고딕"/>
                          <a:cs typeface="맑은 고딕"/>
                        </a:rPr>
                        <a:t>전세계에서</a:t>
                      </a:r>
                      <a:r>
                        <a:rPr sz="1000" b="1" u="sng" spc="5" dirty="0">
                          <a:solidFill>
                            <a:srgbClr val="C00000"/>
                          </a:solidFill>
                          <a:uFill>
                            <a:solidFill>
                              <a:srgbClr val="C00000"/>
                            </a:solidFill>
                          </a:u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u="sng" spc="-5" dirty="0">
                          <a:solidFill>
                            <a:srgbClr val="C00000"/>
                          </a:solidFill>
                          <a:uFill>
                            <a:solidFill>
                              <a:srgbClr val="C00000"/>
                            </a:solidFill>
                          </a:uFill>
                          <a:latin typeface="맑은 고딕"/>
                          <a:cs typeface="맑은 고딕"/>
                        </a:rPr>
                        <a:t>COVID-19방역</a:t>
                      </a:r>
                      <a:r>
                        <a:rPr sz="1000" b="1" u="sng" spc="10" dirty="0">
                          <a:solidFill>
                            <a:srgbClr val="C00000"/>
                          </a:solidFill>
                          <a:uFill>
                            <a:solidFill>
                              <a:srgbClr val="C00000"/>
                            </a:solidFill>
                          </a:u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u="sng" spc="-5" dirty="0">
                          <a:solidFill>
                            <a:srgbClr val="C00000"/>
                          </a:solidFill>
                          <a:uFill>
                            <a:solidFill>
                              <a:srgbClr val="C00000"/>
                            </a:solidFill>
                          </a:uFill>
                          <a:latin typeface="맑은 고딕"/>
                          <a:cs typeface="맑은 고딕"/>
                        </a:rPr>
                        <a:t>살균수로</a:t>
                      </a:r>
                      <a:r>
                        <a:rPr sz="1000" b="1" u="sng" spc="-10" dirty="0">
                          <a:solidFill>
                            <a:srgbClr val="C00000"/>
                          </a:solidFill>
                          <a:uFill>
                            <a:solidFill>
                              <a:srgbClr val="C00000"/>
                            </a:solidFill>
                          </a:u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u="sng" spc="-5" dirty="0">
                          <a:solidFill>
                            <a:srgbClr val="C00000"/>
                          </a:solidFill>
                          <a:uFill>
                            <a:solidFill>
                              <a:srgbClr val="C00000"/>
                            </a:solidFill>
                          </a:uFill>
                          <a:latin typeface="맑은 고딕"/>
                          <a:cs typeface="맑은 고딕"/>
                        </a:rPr>
                        <a:t>사용 </a:t>
                      </a:r>
                      <a:r>
                        <a:rPr sz="1000" b="1" spc="-340" dirty="0">
                          <a:solidFill>
                            <a:srgbClr val="C0000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u="sng" spc="-5" dirty="0">
                          <a:solidFill>
                            <a:srgbClr val="C00000"/>
                          </a:solidFill>
                          <a:uFill>
                            <a:solidFill>
                              <a:srgbClr val="C00000"/>
                            </a:solidFill>
                          </a:uFill>
                          <a:latin typeface="맑은 고딕"/>
                          <a:cs typeface="맑은 고딕"/>
                        </a:rPr>
                        <a:t>되고</a:t>
                      </a:r>
                      <a:r>
                        <a:rPr sz="1000" b="1" u="sng" dirty="0">
                          <a:solidFill>
                            <a:srgbClr val="C00000"/>
                          </a:solidFill>
                          <a:uFill>
                            <a:solidFill>
                              <a:srgbClr val="C00000"/>
                            </a:solidFill>
                          </a:u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u="sng" spc="-5" dirty="0">
                          <a:solidFill>
                            <a:srgbClr val="C00000"/>
                          </a:solidFill>
                          <a:uFill>
                            <a:solidFill>
                              <a:srgbClr val="C00000"/>
                            </a:solidFill>
                          </a:uFill>
                          <a:latin typeface="맑은 고딕"/>
                          <a:cs typeface="맑은 고딕"/>
                        </a:rPr>
                        <a:t>있음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977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361315" indent="-287020">
                        <a:lnSpc>
                          <a:spcPct val="100000"/>
                        </a:lnSpc>
                        <a:buFont typeface=""/>
                        <a:buChar char="-"/>
                        <a:tabLst>
                          <a:tab pos="361315" algn="l"/>
                          <a:tab pos="361950" algn="l"/>
                        </a:tabLst>
                      </a:pP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사이즈가</a:t>
                      </a:r>
                      <a:r>
                        <a:rPr sz="1000" b="1" spc="-2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작아</a:t>
                      </a:r>
                      <a:r>
                        <a:rPr sz="1000" b="1" spc="-1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공간확보 유리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"/>
                        <a:buChar char="-"/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361315" indent="-287020">
                        <a:lnSpc>
                          <a:spcPct val="100000"/>
                        </a:lnSpc>
                        <a:buFont typeface=""/>
                        <a:buChar char="-"/>
                        <a:tabLst>
                          <a:tab pos="361315" algn="l"/>
                          <a:tab pos="361950" algn="l"/>
                        </a:tabLst>
                      </a:pP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사용방법이</a:t>
                      </a:r>
                      <a:r>
                        <a:rPr sz="1000" b="1" spc="-3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간단함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  <a:buFont typeface=""/>
                        <a:buChar char="-"/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361315" indent="-287020">
                        <a:lnSpc>
                          <a:spcPct val="100000"/>
                        </a:lnSpc>
                        <a:buFont typeface=""/>
                        <a:buChar char="-"/>
                        <a:tabLst>
                          <a:tab pos="361315" algn="l"/>
                          <a:tab pos="361950" algn="l"/>
                        </a:tabLst>
                      </a:pPr>
                      <a:r>
                        <a:rPr sz="1000" b="1" spc="-5" dirty="0">
                          <a:solidFill>
                            <a:srgbClr val="C00000"/>
                          </a:solidFill>
                          <a:latin typeface="맑은 고딕"/>
                          <a:cs typeface="맑은 고딕"/>
                        </a:rPr>
                        <a:t>전국</a:t>
                      </a:r>
                      <a:r>
                        <a:rPr sz="1000" b="1" spc="-15" dirty="0">
                          <a:solidFill>
                            <a:srgbClr val="C0000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solidFill>
                            <a:srgbClr val="C00000"/>
                          </a:solidFill>
                          <a:latin typeface="맑은 고딕"/>
                          <a:cs typeface="맑은 고딕"/>
                        </a:rPr>
                        <a:t>보건소</a:t>
                      </a:r>
                      <a:r>
                        <a:rPr sz="1000" b="1" spc="-15" dirty="0">
                          <a:solidFill>
                            <a:srgbClr val="C0000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10" dirty="0">
                          <a:solidFill>
                            <a:srgbClr val="C00000"/>
                          </a:solidFill>
                          <a:latin typeface="맑은 고딕"/>
                          <a:cs typeface="맑은 고딕"/>
                        </a:rPr>
                        <a:t>20여곳 </a:t>
                      </a:r>
                      <a:r>
                        <a:rPr sz="1000" b="1" spc="-5" dirty="0">
                          <a:solidFill>
                            <a:srgbClr val="C00000"/>
                          </a:solidFill>
                          <a:latin typeface="맑은 고딕"/>
                          <a:cs typeface="맑은 고딕"/>
                        </a:rPr>
                        <a:t>납품실적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  <a:buFont typeface=""/>
                        <a:buChar char="-"/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361315" indent="-287020">
                        <a:lnSpc>
                          <a:spcPct val="100000"/>
                        </a:lnSpc>
                        <a:buFont typeface=""/>
                        <a:buChar char="-"/>
                        <a:tabLst>
                          <a:tab pos="361315" algn="l"/>
                          <a:tab pos="361950" algn="l"/>
                        </a:tabLst>
                      </a:pP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2구세척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19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FD4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277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280"/>
                        </a:spcBef>
                      </a:pPr>
                      <a:r>
                        <a:rPr sz="1600" b="1" spc="-5" dirty="0">
                          <a:latin typeface="맑은 고딕"/>
                          <a:cs typeface="맑은 고딕"/>
                        </a:rPr>
                        <a:t>단점</a:t>
                      </a:r>
                      <a:endParaRPr sz="1600">
                        <a:latin typeface="맑은 고딕"/>
                        <a:cs typeface="맑은 고딕"/>
                      </a:endParaRPr>
                    </a:p>
                  </a:txBody>
                  <a:tcPr marL="0" marR="0" marT="16256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DE29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74295">
                        <a:lnSpc>
                          <a:spcPct val="100000"/>
                        </a:lnSpc>
                      </a:pPr>
                      <a:r>
                        <a:rPr sz="100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-</a:t>
                      </a:r>
                      <a:r>
                        <a:rPr sz="1000" spc="58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KIOSK스마트</a:t>
                      </a:r>
                      <a:r>
                        <a:rPr sz="1000" b="1" spc="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틀니세척기</a:t>
                      </a:r>
                      <a:r>
                        <a:rPr sz="1000" b="1" spc="1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구매</a:t>
                      </a:r>
                      <a:r>
                        <a:rPr sz="1000" b="1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비용이</a:t>
                      </a:r>
                      <a:r>
                        <a:rPr sz="1000" b="1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비쌈</a:t>
                      </a:r>
                      <a:r>
                        <a:rPr sz="1000" b="1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장비</a:t>
                      </a:r>
                      <a:r>
                        <a:rPr sz="1000" b="1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구매</a:t>
                      </a:r>
                      <a:r>
                        <a:rPr sz="1000" b="1" spc="-1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비용이</a:t>
                      </a:r>
                      <a:r>
                        <a:rPr sz="1000" b="1" spc="1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spc="-10" dirty="0">
                          <a:latin typeface="맑은 고딕"/>
                          <a:cs typeface="맑은 고딕"/>
                        </a:rPr>
                        <a:t>저렴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44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74930" marR="82550" algn="just">
                        <a:lnSpc>
                          <a:spcPct val="96500"/>
                        </a:lnSpc>
                        <a:spcBef>
                          <a:spcPts val="60"/>
                        </a:spcBef>
                        <a:tabLst>
                          <a:tab pos="3363595" algn="l"/>
                        </a:tabLst>
                      </a:pP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-</a:t>
                      </a:r>
                      <a:r>
                        <a:rPr sz="1000" b="1" dirty="0">
                          <a:latin typeface="맑은 고딕"/>
                          <a:cs typeface="맑은 고딕"/>
                        </a:rPr>
                        <a:t>오존수</a:t>
                      </a:r>
                      <a:r>
                        <a:rPr sz="1000" b="1" spc="2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dirty="0">
                          <a:latin typeface="맑은 고딕"/>
                          <a:cs typeface="맑은 고딕"/>
                        </a:rPr>
                        <a:t>과다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dirty="0">
                          <a:latin typeface="맑은 고딕"/>
                          <a:cs typeface="맑은 고딕"/>
                        </a:rPr>
                        <a:t>배출로</a:t>
                      </a:r>
                      <a:r>
                        <a:rPr sz="1000" b="1" spc="2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dirty="0">
                          <a:latin typeface="맑은 고딕"/>
                          <a:cs typeface="맑은 고딕"/>
                        </a:rPr>
                        <a:t>인한</a:t>
                      </a:r>
                      <a:r>
                        <a:rPr sz="1000" b="1" spc="-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dirty="0">
                          <a:latin typeface="맑은 고딕"/>
                          <a:cs typeface="맑은 고딕"/>
                        </a:rPr>
                        <a:t>안전성</a:t>
                      </a:r>
                      <a:r>
                        <a:rPr sz="1000" b="1" spc="2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00" b="1" dirty="0">
                          <a:latin typeface="맑은 고딕"/>
                          <a:cs typeface="맑은 고딕"/>
                        </a:rPr>
                        <a:t>문제	</a:t>
                      </a:r>
                      <a:r>
                        <a:rPr sz="2175" spc="-7" baseline="-3831" dirty="0">
                          <a:solidFill>
                            <a:srgbClr val="3A3838"/>
                          </a:solidFill>
                          <a:latin typeface="맑은 고딕"/>
                          <a:cs typeface="맑은 고딕"/>
                        </a:rPr>
                        <a:t>25  </a:t>
                      </a:r>
                      <a:r>
                        <a:rPr sz="1000" b="1" u="sng" spc="-5" dirty="0">
                          <a:solidFill>
                            <a:srgbClr val="0462C1"/>
                          </a:solidFill>
                          <a:uFill>
                            <a:solidFill>
                              <a:srgbClr val="0462C1"/>
                            </a:solidFill>
                          </a:uFill>
                          <a:latin typeface="맑은 고딕"/>
                          <a:cs typeface="맑은 고딕"/>
                          <a:hlinkClick r:id="rId2"/>
                        </a:rPr>
                        <a:t>(http://www.daejeontoday.com/news/articleView.html?id </a:t>
                      </a:r>
                      <a:r>
                        <a:rPr sz="1000" b="1" dirty="0">
                          <a:solidFill>
                            <a:srgbClr val="0462C1"/>
                          </a:solidFill>
                          <a:latin typeface="맑은 고딕"/>
                          <a:cs typeface="맑은 고딕"/>
                          <a:hlinkClick r:id="rId2"/>
                        </a:rPr>
                        <a:t> </a:t>
                      </a:r>
                      <a:r>
                        <a:rPr sz="1000" b="1" u="sng" spc="-10" dirty="0">
                          <a:solidFill>
                            <a:srgbClr val="0462C1"/>
                          </a:solidFill>
                          <a:uFill>
                            <a:solidFill>
                              <a:srgbClr val="0462C1"/>
                            </a:solidFill>
                          </a:uFill>
                          <a:latin typeface="맑은 고딕"/>
                          <a:cs typeface="맑은 고딕"/>
                          <a:hlinkClick r:id="rId2"/>
                        </a:rPr>
                        <a:t>xno=614349</a:t>
                      </a:r>
                      <a:r>
                        <a:rPr sz="1000" b="1" spc="-10" dirty="0">
                          <a:latin typeface="맑은 고딕"/>
                          <a:cs typeface="맑은 고딕"/>
                          <a:hlinkClick r:id="rId2"/>
                        </a:rPr>
                        <a:t>)</a:t>
                      </a:r>
                      <a:r>
                        <a:rPr sz="1000" b="1" spc="15" dirty="0">
                          <a:latin typeface="맑은 고딕"/>
                          <a:cs typeface="맑은 고딕"/>
                          <a:hlinkClick r:id="rId2"/>
                        </a:rPr>
                        <a:t> </a:t>
                      </a:r>
                      <a:r>
                        <a:rPr sz="1000" b="1" spc="-5" dirty="0">
                          <a:latin typeface="맑은 고딕"/>
                          <a:cs typeface="맑은 고딕"/>
                          <a:hlinkClick r:id="rId2"/>
                        </a:rPr>
                        <a:t>기사링크</a:t>
                      </a:r>
                      <a:endParaRPr sz="1000" dirty="0">
                        <a:latin typeface="맑은 고딕"/>
                        <a:cs typeface="맑은 고딕"/>
                      </a:endParaRPr>
                    </a:p>
                  </a:txBody>
                  <a:tcPr marL="0" marR="0" marT="762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784847" y="2226564"/>
            <a:ext cx="2008631" cy="1456944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3817175" y="2005139"/>
            <a:ext cx="1617980" cy="1855470"/>
            <a:chOff x="3817175" y="2005139"/>
            <a:chExt cx="1617980" cy="1855470"/>
          </a:xfrm>
        </p:grpSpPr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26764" y="2014727"/>
              <a:ext cx="1598676" cy="1836420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821938" y="2009901"/>
              <a:ext cx="1608455" cy="1845945"/>
            </a:xfrm>
            <a:custGeom>
              <a:avLst/>
              <a:gdLst/>
              <a:ahLst/>
              <a:cxnLst/>
              <a:rect l="l" t="t" r="r" b="b"/>
              <a:pathLst>
                <a:path w="1608454" h="1845945">
                  <a:moveTo>
                    <a:pt x="0" y="1845945"/>
                  </a:moveTo>
                  <a:lnTo>
                    <a:pt x="1608201" y="1845945"/>
                  </a:lnTo>
                  <a:lnTo>
                    <a:pt x="1608201" y="0"/>
                  </a:lnTo>
                  <a:lnTo>
                    <a:pt x="0" y="0"/>
                  </a:lnTo>
                  <a:lnTo>
                    <a:pt x="0" y="1845945"/>
                  </a:lnTo>
                  <a:close/>
                </a:path>
              </a:pathLst>
            </a:custGeom>
            <a:ln w="9525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" name="object 7"/>
          <p:cNvGrpSpPr/>
          <p:nvPr/>
        </p:nvGrpSpPr>
        <p:grpSpPr>
          <a:xfrm>
            <a:off x="1965515" y="2005139"/>
            <a:ext cx="1616710" cy="1855470"/>
            <a:chOff x="1965515" y="2005139"/>
            <a:chExt cx="1616710" cy="1855470"/>
          </a:xfrm>
        </p:grpSpPr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975103" y="2014727"/>
              <a:ext cx="1597152" cy="1836420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970277" y="2009901"/>
              <a:ext cx="1607185" cy="1845945"/>
            </a:xfrm>
            <a:custGeom>
              <a:avLst/>
              <a:gdLst/>
              <a:ahLst/>
              <a:cxnLst/>
              <a:rect l="l" t="t" r="r" b="b"/>
              <a:pathLst>
                <a:path w="1607185" h="1845945">
                  <a:moveTo>
                    <a:pt x="0" y="1845945"/>
                  </a:moveTo>
                  <a:lnTo>
                    <a:pt x="1606677" y="1845945"/>
                  </a:lnTo>
                  <a:lnTo>
                    <a:pt x="1606677" y="0"/>
                  </a:lnTo>
                  <a:lnTo>
                    <a:pt x="0" y="0"/>
                  </a:lnTo>
                  <a:lnTo>
                    <a:pt x="0" y="1845945"/>
                  </a:lnTo>
                  <a:close/>
                </a:path>
              </a:pathLst>
            </a:custGeom>
            <a:ln w="9525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" name="object 10"/>
          <p:cNvGrpSpPr/>
          <p:nvPr/>
        </p:nvGrpSpPr>
        <p:grpSpPr>
          <a:xfrm>
            <a:off x="278891" y="355091"/>
            <a:ext cx="678180" cy="523240"/>
            <a:chOff x="278891" y="355091"/>
            <a:chExt cx="678180" cy="523240"/>
          </a:xfrm>
        </p:grpSpPr>
        <p:sp>
          <p:nvSpPr>
            <p:cNvPr id="11" name="object 11"/>
            <p:cNvSpPr/>
            <p:nvPr/>
          </p:nvSpPr>
          <p:spPr>
            <a:xfrm>
              <a:off x="278891" y="355091"/>
              <a:ext cx="678180" cy="523240"/>
            </a:xfrm>
            <a:custGeom>
              <a:avLst/>
              <a:gdLst/>
              <a:ahLst/>
              <a:cxnLst/>
              <a:rect l="l" t="t" r="r" b="b"/>
              <a:pathLst>
                <a:path w="678180" h="523240">
                  <a:moveTo>
                    <a:pt x="678180" y="0"/>
                  </a:moveTo>
                  <a:lnTo>
                    <a:pt x="0" y="0"/>
                  </a:lnTo>
                  <a:lnTo>
                    <a:pt x="0" y="522731"/>
                  </a:lnTo>
                  <a:lnTo>
                    <a:pt x="678180" y="522731"/>
                  </a:lnTo>
                  <a:lnTo>
                    <a:pt x="678180" y="0"/>
                  </a:lnTo>
                  <a:close/>
                </a:path>
              </a:pathLst>
            </a:custGeom>
            <a:solidFill>
              <a:srgbClr val="5882C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539343" y="494664"/>
              <a:ext cx="193040" cy="255270"/>
            </a:xfrm>
            <a:custGeom>
              <a:avLst/>
              <a:gdLst/>
              <a:ahLst/>
              <a:cxnLst/>
              <a:rect l="l" t="t" r="r" b="b"/>
              <a:pathLst>
                <a:path w="193040" h="255270">
                  <a:moveTo>
                    <a:pt x="49415" y="0"/>
                  </a:moveTo>
                  <a:lnTo>
                    <a:pt x="0" y="0"/>
                  </a:lnTo>
                  <a:lnTo>
                    <a:pt x="0" y="255270"/>
                  </a:lnTo>
                  <a:lnTo>
                    <a:pt x="49415" y="255270"/>
                  </a:lnTo>
                  <a:lnTo>
                    <a:pt x="49415" y="0"/>
                  </a:lnTo>
                  <a:close/>
                </a:path>
                <a:path w="193040" h="255270">
                  <a:moveTo>
                    <a:pt x="121043" y="0"/>
                  </a:moveTo>
                  <a:lnTo>
                    <a:pt x="71628" y="0"/>
                  </a:lnTo>
                  <a:lnTo>
                    <a:pt x="71628" y="255270"/>
                  </a:lnTo>
                  <a:lnTo>
                    <a:pt x="121043" y="255270"/>
                  </a:lnTo>
                  <a:lnTo>
                    <a:pt x="121043" y="0"/>
                  </a:lnTo>
                  <a:close/>
                </a:path>
                <a:path w="193040" h="255270">
                  <a:moveTo>
                    <a:pt x="192671" y="0"/>
                  </a:moveTo>
                  <a:lnTo>
                    <a:pt x="143256" y="0"/>
                  </a:lnTo>
                  <a:lnTo>
                    <a:pt x="143256" y="255270"/>
                  </a:lnTo>
                  <a:lnTo>
                    <a:pt x="192671" y="255270"/>
                  </a:lnTo>
                  <a:lnTo>
                    <a:pt x="19267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/>
          <p:nvPr/>
        </p:nvSpPr>
        <p:spPr>
          <a:xfrm>
            <a:off x="1136777" y="489076"/>
            <a:ext cx="862330" cy="299085"/>
          </a:xfrm>
          <a:custGeom>
            <a:avLst/>
            <a:gdLst/>
            <a:ahLst/>
            <a:cxnLst/>
            <a:rect l="l" t="t" r="r" b="b"/>
            <a:pathLst>
              <a:path w="862330" h="299084">
                <a:moveTo>
                  <a:pt x="763142" y="173100"/>
                </a:moveTo>
                <a:lnTo>
                  <a:pt x="722025" y="177482"/>
                </a:lnTo>
                <a:lnTo>
                  <a:pt x="679672" y="199862"/>
                </a:lnTo>
                <a:lnTo>
                  <a:pt x="665098" y="235331"/>
                </a:lnTo>
                <a:lnTo>
                  <a:pt x="666718" y="248479"/>
                </a:lnTo>
                <a:lnTo>
                  <a:pt x="691006" y="280162"/>
                </a:lnTo>
                <a:lnTo>
                  <a:pt x="741281" y="296342"/>
                </a:lnTo>
                <a:lnTo>
                  <a:pt x="763142" y="297434"/>
                </a:lnTo>
                <a:lnTo>
                  <a:pt x="785100" y="296342"/>
                </a:lnTo>
                <a:lnTo>
                  <a:pt x="835660" y="280162"/>
                </a:lnTo>
                <a:lnTo>
                  <a:pt x="851402" y="265302"/>
                </a:lnTo>
                <a:lnTo>
                  <a:pt x="763142" y="265302"/>
                </a:lnTo>
                <a:lnTo>
                  <a:pt x="749454" y="264798"/>
                </a:lnTo>
                <a:lnTo>
                  <a:pt x="712700" y="252618"/>
                </a:lnTo>
                <a:lnTo>
                  <a:pt x="704341" y="235331"/>
                </a:lnTo>
                <a:lnTo>
                  <a:pt x="705266" y="228899"/>
                </a:lnTo>
                <a:lnTo>
                  <a:pt x="737330" y="207200"/>
                </a:lnTo>
                <a:lnTo>
                  <a:pt x="763142" y="205105"/>
                </a:lnTo>
                <a:lnTo>
                  <a:pt x="851050" y="205105"/>
                </a:lnTo>
                <a:lnTo>
                  <a:pt x="847088" y="199987"/>
                </a:lnTo>
                <a:lnTo>
                  <a:pt x="835660" y="190626"/>
                </a:lnTo>
                <a:lnTo>
                  <a:pt x="821275" y="182959"/>
                </a:lnTo>
                <a:lnTo>
                  <a:pt x="804402" y="177482"/>
                </a:lnTo>
                <a:lnTo>
                  <a:pt x="784989" y="174194"/>
                </a:lnTo>
                <a:lnTo>
                  <a:pt x="763142" y="173100"/>
                </a:lnTo>
                <a:close/>
              </a:path>
              <a:path w="862330" h="299084">
                <a:moveTo>
                  <a:pt x="851050" y="205105"/>
                </a:moveTo>
                <a:lnTo>
                  <a:pt x="763142" y="205105"/>
                </a:lnTo>
                <a:lnTo>
                  <a:pt x="777073" y="205630"/>
                </a:lnTo>
                <a:lnTo>
                  <a:pt x="789146" y="207216"/>
                </a:lnTo>
                <a:lnTo>
                  <a:pt x="821525" y="228973"/>
                </a:lnTo>
                <a:lnTo>
                  <a:pt x="822452" y="235331"/>
                </a:lnTo>
                <a:lnTo>
                  <a:pt x="821521" y="241780"/>
                </a:lnTo>
                <a:lnTo>
                  <a:pt x="788971" y="263286"/>
                </a:lnTo>
                <a:lnTo>
                  <a:pt x="763142" y="265302"/>
                </a:lnTo>
                <a:lnTo>
                  <a:pt x="851402" y="265302"/>
                </a:lnTo>
                <a:lnTo>
                  <a:pt x="855265" y="260318"/>
                </a:lnTo>
                <a:lnTo>
                  <a:pt x="860180" y="248479"/>
                </a:lnTo>
                <a:lnTo>
                  <a:pt x="861822" y="235331"/>
                </a:lnTo>
                <a:lnTo>
                  <a:pt x="860180" y="222327"/>
                </a:lnTo>
                <a:lnTo>
                  <a:pt x="855265" y="210550"/>
                </a:lnTo>
                <a:lnTo>
                  <a:pt x="851050" y="205105"/>
                </a:lnTo>
                <a:close/>
              </a:path>
              <a:path w="862330" h="299084">
                <a:moveTo>
                  <a:pt x="558672" y="163068"/>
                </a:moveTo>
                <a:lnTo>
                  <a:pt x="365506" y="163068"/>
                </a:lnTo>
                <a:lnTo>
                  <a:pt x="365506" y="194563"/>
                </a:lnTo>
                <a:lnTo>
                  <a:pt x="520699" y="194563"/>
                </a:lnTo>
                <a:lnTo>
                  <a:pt x="520699" y="212978"/>
                </a:lnTo>
                <a:lnTo>
                  <a:pt x="365506" y="212978"/>
                </a:lnTo>
                <a:lnTo>
                  <a:pt x="365506" y="293877"/>
                </a:lnTo>
                <a:lnTo>
                  <a:pt x="566292" y="293877"/>
                </a:lnTo>
                <a:lnTo>
                  <a:pt x="566292" y="262255"/>
                </a:lnTo>
                <a:lnTo>
                  <a:pt x="403986" y="262255"/>
                </a:lnTo>
                <a:lnTo>
                  <a:pt x="403986" y="242950"/>
                </a:lnTo>
                <a:lnTo>
                  <a:pt x="558672" y="242950"/>
                </a:lnTo>
                <a:lnTo>
                  <a:pt x="558672" y="163068"/>
                </a:lnTo>
                <a:close/>
              </a:path>
              <a:path w="862330" h="299084">
                <a:moveTo>
                  <a:pt x="558672" y="124333"/>
                </a:moveTo>
                <a:lnTo>
                  <a:pt x="520699" y="124333"/>
                </a:lnTo>
                <a:lnTo>
                  <a:pt x="520699" y="149987"/>
                </a:lnTo>
                <a:lnTo>
                  <a:pt x="558672" y="149987"/>
                </a:lnTo>
                <a:lnTo>
                  <a:pt x="558672" y="124333"/>
                </a:lnTo>
                <a:close/>
              </a:path>
              <a:path w="862330" h="299084">
                <a:moveTo>
                  <a:pt x="356997" y="9778"/>
                </a:moveTo>
                <a:lnTo>
                  <a:pt x="319023" y="9778"/>
                </a:lnTo>
                <a:lnTo>
                  <a:pt x="319023" y="144907"/>
                </a:lnTo>
                <a:lnTo>
                  <a:pt x="462660" y="144907"/>
                </a:lnTo>
                <a:lnTo>
                  <a:pt x="462660" y="124333"/>
                </a:lnTo>
                <a:lnTo>
                  <a:pt x="558672" y="124333"/>
                </a:lnTo>
                <a:lnTo>
                  <a:pt x="558672" y="112522"/>
                </a:lnTo>
                <a:lnTo>
                  <a:pt x="356997" y="112522"/>
                </a:lnTo>
                <a:lnTo>
                  <a:pt x="356997" y="79248"/>
                </a:lnTo>
                <a:lnTo>
                  <a:pt x="462660" y="79248"/>
                </a:lnTo>
                <a:lnTo>
                  <a:pt x="462660" y="66294"/>
                </a:lnTo>
                <a:lnTo>
                  <a:pt x="558672" y="66294"/>
                </a:lnTo>
                <a:lnTo>
                  <a:pt x="558672" y="46609"/>
                </a:lnTo>
                <a:lnTo>
                  <a:pt x="356997" y="46609"/>
                </a:lnTo>
                <a:lnTo>
                  <a:pt x="356997" y="9778"/>
                </a:lnTo>
                <a:close/>
              </a:path>
              <a:path w="862330" h="299084">
                <a:moveTo>
                  <a:pt x="462660" y="79248"/>
                </a:moveTo>
                <a:lnTo>
                  <a:pt x="424179" y="79248"/>
                </a:lnTo>
                <a:lnTo>
                  <a:pt x="424179" y="112522"/>
                </a:lnTo>
                <a:lnTo>
                  <a:pt x="558672" y="112522"/>
                </a:lnTo>
                <a:lnTo>
                  <a:pt x="558672" y="95123"/>
                </a:lnTo>
                <a:lnTo>
                  <a:pt x="462660" y="95123"/>
                </a:lnTo>
                <a:lnTo>
                  <a:pt x="462660" y="79248"/>
                </a:lnTo>
                <a:close/>
              </a:path>
              <a:path w="862330" h="299084">
                <a:moveTo>
                  <a:pt x="558672" y="66294"/>
                </a:moveTo>
                <a:lnTo>
                  <a:pt x="520699" y="66294"/>
                </a:lnTo>
                <a:lnTo>
                  <a:pt x="520699" y="95123"/>
                </a:lnTo>
                <a:lnTo>
                  <a:pt x="558672" y="95123"/>
                </a:lnTo>
                <a:lnTo>
                  <a:pt x="558672" y="66294"/>
                </a:lnTo>
                <a:close/>
              </a:path>
              <a:path w="862330" h="299084">
                <a:moveTo>
                  <a:pt x="462660" y="9778"/>
                </a:moveTo>
                <a:lnTo>
                  <a:pt x="424179" y="9778"/>
                </a:lnTo>
                <a:lnTo>
                  <a:pt x="424179" y="46609"/>
                </a:lnTo>
                <a:lnTo>
                  <a:pt x="558672" y="46609"/>
                </a:lnTo>
                <a:lnTo>
                  <a:pt x="558672" y="37211"/>
                </a:lnTo>
                <a:lnTo>
                  <a:pt x="462660" y="37211"/>
                </a:lnTo>
                <a:lnTo>
                  <a:pt x="462660" y="9778"/>
                </a:lnTo>
                <a:close/>
              </a:path>
              <a:path w="862330" h="299084">
                <a:moveTo>
                  <a:pt x="558672" y="0"/>
                </a:moveTo>
                <a:lnTo>
                  <a:pt x="520699" y="0"/>
                </a:lnTo>
                <a:lnTo>
                  <a:pt x="520699" y="37211"/>
                </a:lnTo>
                <a:lnTo>
                  <a:pt x="558672" y="37211"/>
                </a:lnTo>
                <a:lnTo>
                  <a:pt x="558672" y="0"/>
                </a:lnTo>
                <a:close/>
              </a:path>
              <a:path w="862330" h="299084">
                <a:moveTo>
                  <a:pt x="857122" y="0"/>
                </a:moveTo>
                <a:lnTo>
                  <a:pt x="819022" y="0"/>
                </a:lnTo>
                <a:lnTo>
                  <a:pt x="819022" y="52705"/>
                </a:lnTo>
                <a:lnTo>
                  <a:pt x="755015" y="52705"/>
                </a:lnTo>
                <a:lnTo>
                  <a:pt x="755015" y="85598"/>
                </a:lnTo>
                <a:lnTo>
                  <a:pt x="819022" y="85598"/>
                </a:lnTo>
                <a:lnTo>
                  <a:pt x="819022" y="170942"/>
                </a:lnTo>
                <a:lnTo>
                  <a:pt x="857122" y="170942"/>
                </a:lnTo>
                <a:lnTo>
                  <a:pt x="857122" y="0"/>
                </a:lnTo>
                <a:close/>
              </a:path>
              <a:path w="862330" h="299084">
                <a:moveTo>
                  <a:pt x="709929" y="9525"/>
                </a:moveTo>
                <a:lnTo>
                  <a:pt x="671448" y="9525"/>
                </a:lnTo>
                <a:lnTo>
                  <a:pt x="671448" y="46609"/>
                </a:lnTo>
                <a:lnTo>
                  <a:pt x="670139" y="60779"/>
                </a:lnTo>
                <a:lnTo>
                  <a:pt x="650493" y="101981"/>
                </a:lnTo>
                <a:lnTo>
                  <a:pt x="612417" y="135360"/>
                </a:lnTo>
                <a:lnTo>
                  <a:pt x="596772" y="143383"/>
                </a:lnTo>
                <a:lnTo>
                  <a:pt x="625093" y="170307"/>
                </a:lnTo>
                <a:lnTo>
                  <a:pt x="662178" y="141097"/>
                </a:lnTo>
                <a:lnTo>
                  <a:pt x="691641" y="103759"/>
                </a:lnTo>
                <a:lnTo>
                  <a:pt x="737198" y="103759"/>
                </a:lnTo>
                <a:lnTo>
                  <a:pt x="711287" y="59489"/>
                </a:lnTo>
                <a:lnTo>
                  <a:pt x="710040" y="46609"/>
                </a:lnTo>
                <a:lnTo>
                  <a:pt x="709929" y="9525"/>
                </a:lnTo>
                <a:close/>
              </a:path>
              <a:path w="862330" h="299084">
                <a:moveTo>
                  <a:pt x="737198" y="103759"/>
                </a:moveTo>
                <a:lnTo>
                  <a:pt x="691641" y="103759"/>
                </a:lnTo>
                <a:lnTo>
                  <a:pt x="704457" y="120802"/>
                </a:lnTo>
                <a:lnTo>
                  <a:pt x="720058" y="136096"/>
                </a:lnTo>
                <a:lnTo>
                  <a:pt x="738469" y="149604"/>
                </a:lnTo>
                <a:lnTo>
                  <a:pt x="759714" y="161289"/>
                </a:lnTo>
                <a:lnTo>
                  <a:pt x="784479" y="131318"/>
                </a:lnTo>
                <a:lnTo>
                  <a:pt x="769455" y="125980"/>
                </a:lnTo>
                <a:lnTo>
                  <a:pt x="755634" y="118713"/>
                </a:lnTo>
                <a:lnTo>
                  <a:pt x="743027" y="109493"/>
                </a:lnTo>
                <a:lnTo>
                  <a:pt x="737198" y="103759"/>
                </a:lnTo>
                <a:close/>
              </a:path>
              <a:path w="862330" h="299084">
                <a:moveTo>
                  <a:pt x="245490" y="0"/>
                </a:moveTo>
                <a:lnTo>
                  <a:pt x="206120" y="0"/>
                </a:lnTo>
                <a:lnTo>
                  <a:pt x="206120" y="298576"/>
                </a:lnTo>
                <a:lnTo>
                  <a:pt x="245490" y="298576"/>
                </a:lnTo>
                <a:lnTo>
                  <a:pt x="245490" y="148844"/>
                </a:lnTo>
                <a:lnTo>
                  <a:pt x="292100" y="148844"/>
                </a:lnTo>
                <a:lnTo>
                  <a:pt x="292100" y="116077"/>
                </a:lnTo>
                <a:lnTo>
                  <a:pt x="245490" y="116077"/>
                </a:lnTo>
                <a:lnTo>
                  <a:pt x="245490" y="0"/>
                </a:lnTo>
                <a:close/>
              </a:path>
              <a:path w="862330" h="299084">
                <a:moveTo>
                  <a:pt x="115468" y="71755"/>
                </a:moveTo>
                <a:lnTo>
                  <a:pt x="76771" y="71755"/>
                </a:lnTo>
                <a:lnTo>
                  <a:pt x="76658" y="93599"/>
                </a:lnTo>
                <a:lnTo>
                  <a:pt x="75402" y="107711"/>
                </a:lnTo>
                <a:lnTo>
                  <a:pt x="54863" y="155575"/>
                </a:lnTo>
                <a:lnTo>
                  <a:pt x="30199" y="184816"/>
                </a:lnTo>
                <a:lnTo>
                  <a:pt x="0" y="207010"/>
                </a:lnTo>
                <a:lnTo>
                  <a:pt x="28016" y="232663"/>
                </a:lnTo>
                <a:lnTo>
                  <a:pt x="65392" y="198755"/>
                </a:lnTo>
                <a:lnTo>
                  <a:pt x="90479" y="164697"/>
                </a:lnTo>
                <a:lnTo>
                  <a:pt x="96113" y="154050"/>
                </a:lnTo>
                <a:lnTo>
                  <a:pt x="138467" y="154050"/>
                </a:lnTo>
                <a:lnTo>
                  <a:pt x="116807" y="108122"/>
                </a:lnTo>
                <a:lnTo>
                  <a:pt x="115468" y="93599"/>
                </a:lnTo>
                <a:lnTo>
                  <a:pt x="115468" y="71755"/>
                </a:lnTo>
                <a:close/>
              </a:path>
              <a:path w="862330" h="299084">
                <a:moveTo>
                  <a:pt x="138467" y="154050"/>
                </a:moveTo>
                <a:lnTo>
                  <a:pt x="96113" y="154050"/>
                </a:lnTo>
                <a:lnTo>
                  <a:pt x="108269" y="172628"/>
                </a:lnTo>
                <a:lnTo>
                  <a:pt x="124150" y="190849"/>
                </a:lnTo>
                <a:lnTo>
                  <a:pt x="143767" y="208736"/>
                </a:lnTo>
                <a:lnTo>
                  <a:pt x="167131" y="226313"/>
                </a:lnTo>
                <a:lnTo>
                  <a:pt x="191134" y="196596"/>
                </a:lnTo>
                <a:lnTo>
                  <a:pt x="175446" y="188257"/>
                </a:lnTo>
                <a:lnTo>
                  <a:pt x="161162" y="178085"/>
                </a:lnTo>
                <a:lnTo>
                  <a:pt x="148308" y="166056"/>
                </a:lnTo>
                <a:lnTo>
                  <a:pt x="138467" y="154050"/>
                </a:lnTo>
                <a:close/>
              </a:path>
              <a:path w="862330" h="299084">
                <a:moveTo>
                  <a:pt x="183895" y="39115"/>
                </a:moveTo>
                <a:lnTo>
                  <a:pt x="8661" y="39115"/>
                </a:lnTo>
                <a:lnTo>
                  <a:pt x="8661" y="71755"/>
                </a:lnTo>
                <a:lnTo>
                  <a:pt x="183895" y="71755"/>
                </a:lnTo>
                <a:lnTo>
                  <a:pt x="183895" y="39115"/>
                </a:lnTo>
                <a:close/>
              </a:path>
              <a:path w="862330" h="299084">
                <a:moveTo>
                  <a:pt x="115468" y="0"/>
                </a:moveTo>
                <a:lnTo>
                  <a:pt x="76453" y="0"/>
                </a:lnTo>
                <a:lnTo>
                  <a:pt x="76453" y="39115"/>
                </a:lnTo>
                <a:lnTo>
                  <a:pt x="115468" y="39115"/>
                </a:lnTo>
                <a:lnTo>
                  <a:pt x="115468" y="0"/>
                </a:lnTo>
                <a:close/>
              </a:path>
            </a:pathLst>
          </a:custGeom>
          <a:solidFill>
            <a:srgbClr val="333E5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4" name="object 14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48640" y="1100327"/>
            <a:ext cx="196595" cy="196596"/>
          </a:xfrm>
          <a:prstGeom prst="rect">
            <a:avLst/>
          </a:prstGeom>
        </p:spPr>
      </p:pic>
      <p:sp>
        <p:nvSpPr>
          <p:cNvPr id="15" name="object 15"/>
          <p:cNvSpPr/>
          <p:nvPr/>
        </p:nvSpPr>
        <p:spPr>
          <a:xfrm>
            <a:off x="914400" y="1100327"/>
            <a:ext cx="1005840" cy="179705"/>
          </a:xfrm>
          <a:custGeom>
            <a:avLst/>
            <a:gdLst/>
            <a:ahLst/>
            <a:cxnLst/>
            <a:rect l="l" t="t" r="r" b="b"/>
            <a:pathLst>
              <a:path w="1005839" h="179705">
                <a:moveTo>
                  <a:pt x="400253" y="103886"/>
                </a:moveTo>
                <a:lnTo>
                  <a:pt x="377380" y="103886"/>
                </a:lnTo>
                <a:lnTo>
                  <a:pt x="377380" y="175513"/>
                </a:lnTo>
                <a:lnTo>
                  <a:pt x="493128" y="175513"/>
                </a:lnTo>
                <a:lnTo>
                  <a:pt x="493128" y="156463"/>
                </a:lnTo>
                <a:lnTo>
                  <a:pt x="400253" y="156463"/>
                </a:lnTo>
                <a:lnTo>
                  <a:pt x="400253" y="141732"/>
                </a:lnTo>
                <a:lnTo>
                  <a:pt x="493128" y="141732"/>
                </a:lnTo>
                <a:lnTo>
                  <a:pt x="493128" y="122300"/>
                </a:lnTo>
                <a:lnTo>
                  <a:pt x="400253" y="122300"/>
                </a:lnTo>
                <a:lnTo>
                  <a:pt x="400253" y="103886"/>
                </a:lnTo>
                <a:close/>
              </a:path>
              <a:path w="1005839" h="179705">
                <a:moveTo>
                  <a:pt x="493128" y="141732"/>
                </a:moveTo>
                <a:lnTo>
                  <a:pt x="470395" y="141732"/>
                </a:lnTo>
                <a:lnTo>
                  <a:pt x="470395" y="156463"/>
                </a:lnTo>
                <a:lnTo>
                  <a:pt x="493128" y="156463"/>
                </a:lnTo>
                <a:lnTo>
                  <a:pt x="493128" y="141732"/>
                </a:lnTo>
                <a:close/>
              </a:path>
              <a:path w="1005839" h="179705">
                <a:moveTo>
                  <a:pt x="493128" y="103886"/>
                </a:moveTo>
                <a:lnTo>
                  <a:pt x="470395" y="103886"/>
                </a:lnTo>
                <a:lnTo>
                  <a:pt x="470395" y="122300"/>
                </a:lnTo>
                <a:lnTo>
                  <a:pt x="493128" y="122300"/>
                </a:lnTo>
                <a:lnTo>
                  <a:pt x="493128" y="103886"/>
                </a:lnTo>
                <a:close/>
              </a:path>
              <a:path w="1005839" h="179705">
                <a:moveTo>
                  <a:pt x="265010" y="107696"/>
                </a:moveTo>
                <a:lnTo>
                  <a:pt x="220268" y="117728"/>
                </a:lnTo>
                <a:lnTo>
                  <a:pt x="204089" y="143510"/>
                </a:lnTo>
                <a:lnTo>
                  <a:pt x="205103" y="151129"/>
                </a:lnTo>
                <a:lnTo>
                  <a:pt x="239607" y="176736"/>
                </a:lnTo>
                <a:lnTo>
                  <a:pt x="265010" y="179197"/>
                </a:lnTo>
                <a:lnTo>
                  <a:pt x="278433" y="178577"/>
                </a:lnTo>
                <a:lnTo>
                  <a:pt x="316646" y="164030"/>
                </a:lnTo>
                <a:lnTo>
                  <a:pt x="319890" y="160147"/>
                </a:lnTo>
                <a:lnTo>
                  <a:pt x="265010" y="160147"/>
                </a:lnTo>
                <a:lnTo>
                  <a:pt x="256367" y="159861"/>
                </a:lnTo>
                <a:lnTo>
                  <a:pt x="227901" y="148462"/>
                </a:lnTo>
                <a:lnTo>
                  <a:pt x="227901" y="138684"/>
                </a:lnTo>
                <a:lnTo>
                  <a:pt x="265010" y="127000"/>
                </a:lnTo>
                <a:lnTo>
                  <a:pt x="319802" y="127000"/>
                </a:lnTo>
                <a:lnTo>
                  <a:pt x="316673" y="123239"/>
                </a:lnTo>
                <a:lnTo>
                  <a:pt x="309613" y="117855"/>
                </a:lnTo>
                <a:lnTo>
                  <a:pt x="300774" y="113428"/>
                </a:lnTo>
                <a:lnTo>
                  <a:pt x="290393" y="110251"/>
                </a:lnTo>
                <a:lnTo>
                  <a:pt x="278430" y="108334"/>
                </a:lnTo>
                <a:lnTo>
                  <a:pt x="265010" y="107696"/>
                </a:lnTo>
                <a:close/>
              </a:path>
              <a:path w="1005839" h="179705">
                <a:moveTo>
                  <a:pt x="319802" y="127000"/>
                </a:moveTo>
                <a:lnTo>
                  <a:pt x="265010" y="127000"/>
                </a:lnTo>
                <a:lnTo>
                  <a:pt x="273703" y="127287"/>
                </a:lnTo>
                <a:lnTo>
                  <a:pt x="281267" y="128158"/>
                </a:lnTo>
                <a:lnTo>
                  <a:pt x="287545" y="129571"/>
                </a:lnTo>
                <a:lnTo>
                  <a:pt x="292734" y="131572"/>
                </a:lnTo>
                <a:lnTo>
                  <a:pt x="298869" y="134620"/>
                </a:lnTo>
                <a:lnTo>
                  <a:pt x="301942" y="138684"/>
                </a:lnTo>
                <a:lnTo>
                  <a:pt x="301942" y="148462"/>
                </a:lnTo>
                <a:lnTo>
                  <a:pt x="265010" y="160147"/>
                </a:lnTo>
                <a:lnTo>
                  <a:pt x="319890" y="160147"/>
                </a:lnTo>
                <a:lnTo>
                  <a:pt x="321706" y="157972"/>
                </a:lnTo>
                <a:lnTo>
                  <a:pt x="324742" y="151128"/>
                </a:lnTo>
                <a:lnTo>
                  <a:pt x="325755" y="143510"/>
                </a:lnTo>
                <a:lnTo>
                  <a:pt x="324745" y="136054"/>
                </a:lnTo>
                <a:lnTo>
                  <a:pt x="321717" y="129301"/>
                </a:lnTo>
                <a:lnTo>
                  <a:pt x="319802" y="127000"/>
                </a:lnTo>
                <a:close/>
              </a:path>
              <a:path w="1005839" h="179705">
                <a:moveTo>
                  <a:pt x="95440" y="103886"/>
                </a:moveTo>
                <a:lnTo>
                  <a:pt x="52095" y="114426"/>
                </a:lnTo>
                <a:lnTo>
                  <a:pt x="36461" y="141350"/>
                </a:lnTo>
                <a:lnTo>
                  <a:pt x="37435" y="149236"/>
                </a:lnTo>
                <a:lnTo>
                  <a:pt x="70685" y="176053"/>
                </a:lnTo>
                <a:lnTo>
                  <a:pt x="95440" y="178688"/>
                </a:lnTo>
                <a:lnTo>
                  <a:pt x="108628" y="178026"/>
                </a:lnTo>
                <a:lnTo>
                  <a:pt x="145872" y="162675"/>
                </a:lnTo>
                <a:lnTo>
                  <a:pt x="148414" y="159385"/>
                </a:lnTo>
                <a:lnTo>
                  <a:pt x="95440" y="159385"/>
                </a:lnTo>
                <a:lnTo>
                  <a:pt x="87192" y="159075"/>
                </a:lnTo>
                <a:lnTo>
                  <a:pt x="60096" y="135889"/>
                </a:lnTo>
                <a:lnTo>
                  <a:pt x="63017" y="131572"/>
                </a:lnTo>
                <a:lnTo>
                  <a:pt x="95440" y="123189"/>
                </a:lnTo>
                <a:lnTo>
                  <a:pt x="148275" y="123189"/>
                </a:lnTo>
                <a:lnTo>
                  <a:pt x="145829" y="120026"/>
                </a:lnTo>
                <a:lnTo>
                  <a:pt x="138976" y="114426"/>
                </a:lnTo>
                <a:lnTo>
                  <a:pt x="130355" y="109833"/>
                </a:lnTo>
                <a:lnTo>
                  <a:pt x="120227" y="106537"/>
                </a:lnTo>
                <a:lnTo>
                  <a:pt x="108590" y="104550"/>
                </a:lnTo>
                <a:lnTo>
                  <a:pt x="95440" y="103886"/>
                </a:lnTo>
                <a:close/>
              </a:path>
              <a:path w="1005839" h="179705">
                <a:moveTo>
                  <a:pt x="148275" y="123189"/>
                </a:moveTo>
                <a:lnTo>
                  <a:pt x="95440" y="123189"/>
                </a:lnTo>
                <a:lnTo>
                  <a:pt x="103805" y="123501"/>
                </a:lnTo>
                <a:lnTo>
                  <a:pt x="111051" y="124444"/>
                </a:lnTo>
                <a:lnTo>
                  <a:pt x="131064" y="146812"/>
                </a:lnTo>
                <a:lnTo>
                  <a:pt x="128066" y="151129"/>
                </a:lnTo>
                <a:lnTo>
                  <a:pt x="95440" y="159385"/>
                </a:lnTo>
                <a:lnTo>
                  <a:pt x="148414" y="159385"/>
                </a:lnTo>
                <a:lnTo>
                  <a:pt x="150769" y="156337"/>
                </a:lnTo>
                <a:lnTo>
                  <a:pt x="153707" y="149236"/>
                </a:lnTo>
                <a:lnTo>
                  <a:pt x="154686" y="141350"/>
                </a:lnTo>
                <a:lnTo>
                  <a:pt x="153704" y="133518"/>
                </a:lnTo>
                <a:lnTo>
                  <a:pt x="150760" y="126412"/>
                </a:lnTo>
                <a:lnTo>
                  <a:pt x="148275" y="123189"/>
                </a:lnTo>
                <a:close/>
              </a:path>
              <a:path w="1005839" h="179705">
                <a:moveTo>
                  <a:pt x="97015" y="9398"/>
                </a:moveTo>
                <a:lnTo>
                  <a:pt x="10693" y="9398"/>
                </a:lnTo>
                <a:lnTo>
                  <a:pt x="10693" y="29083"/>
                </a:lnTo>
                <a:lnTo>
                  <a:pt x="68643" y="29083"/>
                </a:lnTo>
                <a:lnTo>
                  <a:pt x="64359" y="39272"/>
                </a:lnTo>
                <a:lnTo>
                  <a:pt x="33466" y="74029"/>
                </a:lnTo>
                <a:lnTo>
                  <a:pt x="0" y="91566"/>
                </a:lnTo>
                <a:lnTo>
                  <a:pt x="17018" y="109854"/>
                </a:lnTo>
                <a:lnTo>
                  <a:pt x="49648" y="89497"/>
                </a:lnTo>
                <a:lnTo>
                  <a:pt x="73856" y="65960"/>
                </a:lnTo>
                <a:lnTo>
                  <a:pt x="89644" y="39256"/>
                </a:lnTo>
                <a:lnTo>
                  <a:pt x="97015" y="9398"/>
                </a:lnTo>
                <a:close/>
              </a:path>
              <a:path w="1005839" h="179705">
                <a:moveTo>
                  <a:pt x="151904" y="0"/>
                </a:moveTo>
                <a:lnTo>
                  <a:pt x="129019" y="0"/>
                </a:lnTo>
                <a:lnTo>
                  <a:pt x="129019" y="27939"/>
                </a:lnTo>
                <a:lnTo>
                  <a:pt x="94513" y="27939"/>
                </a:lnTo>
                <a:lnTo>
                  <a:pt x="94513" y="46862"/>
                </a:lnTo>
                <a:lnTo>
                  <a:pt x="129019" y="46862"/>
                </a:lnTo>
                <a:lnTo>
                  <a:pt x="129019" y="65659"/>
                </a:lnTo>
                <a:lnTo>
                  <a:pt x="89395" y="65659"/>
                </a:lnTo>
                <a:lnTo>
                  <a:pt x="89395" y="84327"/>
                </a:lnTo>
                <a:lnTo>
                  <a:pt x="129019" y="84327"/>
                </a:lnTo>
                <a:lnTo>
                  <a:pt x="129019" y="102615"/>
                </a:lnTo>
                <a:lnTo>
                  <a:pt x="151904" y="102615"/>
                </a:lnTo>
                <a:lnTo>
                  <a:pt x="151904" y="0"/>
                </a:lnTo>
                <a:close/>
              </a:path>
              <a:path w="1005839" h="179705">
                <a:moveTo>
                  <a:pt x="729221" y="120903"/>
                </a:moveTo>
                <a:lnTo>
                  <a:pt x="705853" y="120903"/>
                </a:lnTo>
                <a:lnTo>
                  <a:pt x="705853" y="174498"/>
                </a:lnTo>
                <a:lnTo>
                  <a:pt x="825614" y="174498"/>
                </a:lnTo>
                <a:lnTo>
                  <a:pt x="825614" y="154812"/>
                </a:lnTo>
                <a:lnTo>
                  <a:pt x="729221" y="154812"/>
                </a:lnTo>
                <a:lnTo>
                  <a:pt x="729221" y="120903"/>
                </a:lnTo>
                <a:close/>
              </a:path>
              <a:path w="1005839" h="179705">
                <a:moveTo>
                  <a:pt x="776084" y="108330"/>
                </a:moveTo>
                <a:lnTo>
                  <a:pt x="752716" y="108330"/>
                </a:lnTo>
                <a:lnTo>
                  <a:pt x="752716" y="143001"/>
                </a:lnTo>
                <a:lnTo>
                  <a:pt x="776084" y="143001"/>
                </a:lnTo>
                <a:lnTo>
                  <a:pt x="776084" y="108330"/>
                </a:lnTo>
                <a:close/>
              </a:path>
              <a:path w="1005839" h="179705">
                <a:moveTo>
                  <a:pt x="847712" y="88646"/>
                </a:moveTo>
                <a:lnTo>
                  <a:pt x="681215" y="88646"/>
                </a:lnTo>
                <a:lnTo>
                  <a:pt x="681215" y="108330"/>
                </a:lnTo>
                <a:lnTo>
                  <a:pt x="847712" y="108330"/>
                </a:lnTo>
                <a:lnTo>
                  <a:pt x="847712" y="88646"/>
                </a:lnTo>
                <a:close/>
              </a:path>
              <a:path w="1005839" h="179705">
                <a:moveTo>
                  <a:pt x="1005573" y="111760"/>
                </a:moveTo>
                <a:lnTo>
                  <a:pt x="885939" y="111760"/>
                </a:lnTo>
                <a:lnTo>
                  <a:pt x="885939" y="131317"/>
                </a:lnTo>
                <a:lnTo>
                  <a:pt x="982332" y="131317"/>
                </a:lnTo>
                <a:lnTo>
                  <a:pt x="982332" y="179324"/>
                </a:lnTo>
                <a:lnTo>
                  <a:pt x="1005573" y="179324"/>
                </a:lnTo>
                <a:lnTo>
                  <a:pt x="1005573" y="111760"/>
                </a:lnTo>
                <a:close/>
              </a:path>
              <a:path w="1005839" h="179705">
                <a:moveTo>
                  <a:pt x="729602" y="4317"/>
                </a:moveTo>
                <a:lnTo>
                  <a:pt x="706361" y="4317"/>
                </a:lnTo>
                <a:lnTo>
                  <a:pt x="706361" y="74040"/>
                </a:lnTo>
                <a:lnTo>
                  <a:pt x="822693" y="74040"/>
                </a:lnTo>
                <a:lnTo>
                  <a:pt x="822693" y="54610"/>
                </a:lnTo>
                <a:lnTo>
                  <a:pt x="729602" y="54610"/>
                </a:lnTo>
                <a:lnTo>
                  <a:pt x="729602" y="40512"/>
                </a:lnTo>
                <a:lnTo>
                  <a:pt x="822693" y="40512"/>
                </a:lnTo>
                <a:lnTo>
                  <a:pt x="822693" y="21462"/>
                </a:lnTo>
                <a:lnTo>
                  <a:pt x="729602" y="21462"/>
                </a:lnTo>
                <a:lnTo>
                  <a:pt x="729602" y="4317"/>
                </a:lnTo>
                <a:close/>
              </a:path>
              <a:path w="1005839" h="179705">
                <a:moveTo>
                  <a:pt x="822693" y="40512"/>
                </a:moveTo>
                <a:lnTo>
                  <a:pt x="799452" y="40512"/>
                </a:lnTo>
                <a:lnTo>
                  <a:pt x="799452" y="54610"/>
                </a:lnTo>
                <a:lnTo>
                  <a:pt x="822693" y="54610"/>
                </a:lnTo>
                <a:lnTo>
                  <a:pt x="822693" y="40512"/>
                </a:lnTo>
                <a:close/>
              </a:path>
              <a:path w="1005839" h="179705">
                <a:moveTo>
                  <a:pt x="822693" y="4317"/>
                </a:moveTo>
                <a:lnTo>
                  <a:pt x="799452" y="4317"/>
                </a:lnTo>
                <a:lnTo>
                  <a:pt x="799452" y="21462"/>
                </a:lnTo>
                <a:lnTo>
                  <a:pt x="822693" y="21462"/>
                </a:lnTo>
                <a:lnTo>
                  <a:pt x="822693" y="4317"/>
                </a:lnTo>
                <a:close/>
              </a:path>
              <a:path w="1005839" h="179705">
                <a:moveTo>
                  <a:pt x="493255" y="57276"/>
                </a:moveTo>
                <a:lnTo>
                  <a:pt x="470395" y="57276"/>
                </a:lnTo>
                <a:lnTo>
                  <a:pt x="470395" y="96265"/>
                </a:lnTo>
                <a:lnTo>
                  <a:pt x="493255" y="96265"/>
                </a:lnTo>
                <a:lnTo>
                  <a:pt x="493255" y="57276"/>
                </a:lnTo>
                <a:close/>
              </a:path>
              <a:path w="1005839" h="179705">
                <a:moveTo>
                  <a:pt x="392442" y="1777"/>
                </a:moveTo>
                <a:lnTo>
                  <a:pt x="352914" y="21736"/>
                </a:lnTo>
                <a:lnTo>
                  <a:pt x="345376" y="46989"/>
                </a:lnTo>
                <a:lnTo>
                  <a:pt x="346216" y="56278"/>
                </a:lnTo>
                <a:lnTo>
                  <a:pt x="373946" y="88725"/>
                </a:lnTo>
                <a:lnTo>
                  <a:pt x="392442" y="91948"/>
                </a:lnTo>
                <a:lnTo>
                  <a:pt x="400846" y="91350"/>
                </a:lnTo>
                <a:lnTo>
                  <a:pt x="431658" y="72898"/>
                </a:lnTo>
                <a:lnTo>
                  <a:pt x="385064" y="72898"/>
                </a:lnTo>
                <a:lnTo>
                  <a:pt x="379183" y="70485"/>
                </a:lnTo>
                <a:lnTo>
                  <a:pt x="370446" y="60833"/>
                </a:lnTo>
                <a:lnTo>
                  <a:pt x="368261" y="54610"/>
                </a:lnTo>
                <a:lnTo>
                  <a:pt x="368261" y="39370"/>
                </a:lnTo>
                <a:lnTo>
                  <a:pt x="370459" y="33147"/>
                </a:lnTo>
                <a:lnTo>
                  <a:pt x="374865" y="28448"/>
                </a:lnTo>
                <a:lnTo>
                  <a:pt x="379272" y="23622"/>
                </a:lnTo>
                <a:lnTo>
                  <a:pt x="385127" y="21209"/>
                </a:lnTo>
                <a:lnTo>
                  <a:pt x="431857" y="21209"/>
                </a:lnTo>
                <a:lnTo>
                  <a:pt x="428480" y="16819"/>
                </a:lnTo>
                <a:lnTo>
                  <a:pt x="422630" y="11557"/>
                </a:lnTo>
                <a:lnTo>
                  <a:pt x="415913" y="7296"/>
                </a:lnTo>
                <a:lnTo>
                  <a:pt x="408641" y="4238"/>
                </a:lnTo>
                <a:lnTo>
                  <a:pt x="400817" y="2395"/>
                </a:lnTo>
                <a:lnTo>
                  <a:pt x="392442" y="1777"/>
                </a:lnTo>
                <a:close/>
              </a:path>
              <a:path w="1005839" h="179705">
                <a:moveTo>
                  <a:pt x="431857" y="21209"/>
                </a:moveTo>
                <a:lnTo>
                  <a:pt x="399821" y="21209"/>
                </a:lnTo>
                <a:lnTo>
                  <a:pt x="405726" y="23622"/>
                </a:lnTo>
                <a:lnTo>
                  <a:pt x="414604" y="33274"/>
                </a:lnTo>
                <a:lnTo>
                  <a:pt x="416768" y="39370"/>
                </a:lnTo>
                <a:lnTo>
                  <a:pt x="416814" y="54610"/>
                </a:lnTo>
                <a:lnTo>
                  <a:pt x="414616" y="60833"/>
                </a:lnTo>
                <a:lnTo>
                  <a:pt x="405803" y="70485"/>
                </a:lnTo>
                <a:lnTo>
                  <a:pt x="399884" y="72898"/>
                </a:lnTo>
                <a:lnTo>
                  <a:pt x="431658" y="72898"/>
                </a:lnTo>
                <a:lnTo>
                  <a:pt x="432943" y="71262"/>
                </a:lnTo>
                <a:lnTo>
                  <a:pt x="436429" y="64633"/>
                </a:lnTo>
                <a:lnTo>
                  <a:pt x="438772" y="57276"/>
                </a:lnTo>
                <a:lnTo>
                  <a:pt x="493255" y="57276"/>
                </a:lnTo>
                <a:lnTo>
                  <a:pt x="493255" y="37464"/>
                </a:lnTo>
                <a:lnTo>
                  <a:pt x="438950" y="37464"/>
                </a:lnTo>
                <a:lnTo>
                  <a:pt x="436643" y="29773"/>
                </a:lnTo>
                <a:lnTo>
                  <a:pt x="433152" y="22891"/>
                </a:lnTo>
                <a:lnTo>
                  <a:pt x="431857" y="21209"/>
                </a:lnTo>
                <a:close/>
              </a:path>
              <a:path w="1005839" h="179705">
                <a:moveTo>
                  <a:pt x="493255" y="0"/>
                </a:moveTo>
                <a:lnTo>
                  <a:pt x="470395" y="0"/>
                </a:lnTo>
                <a:lnTo>
                  <a:pt x="470395" y="37464"/>
                </a:lnTo>
                <a:lnTo>
                  <a:pt x="493255" y="37464"/>
                </a:lnTo>
                <a:lnTo>
                  <a:pt x="493255" y="0"/>
                </a:lnTo>
                <a:close/>
              </a:path>
              <a:path w="1005839" h="179705">
                <a:moveTo>
                  <a:pt x="226961" y="29463"/>
                </a:moveTo>
                <a:lnTo>
                  <a:pt x="204635" y="29463"/>
                </a:lnTo>
                <a:lnTo>
                  <a:pt x="204635" y="35560"/>
                </a:lnTo>
                <a:lnTo>
                  <a:pt x="204022" y="43963"/>
                </a:lnTo>
                <a:lnTo>
                  <a:pt x="183049" y="80105"/>
                </a:lnTo>
                <a:lnTo>
                  <a:pt x="167335" y="90297"/>
                </a:lnTo>
                <a:lnTo>
                  <a:pt x="183527" y="105663"/>
                </a:lnTo>
                <a:lnTo>
                  <a:pt x="193714" y="98286"/>
                </a:lnTo>
                <a:lnTo>
                  <a:pt x="202598" y="90074"/>
                </a:lnTo>
                <a:lnTo>
                  <a:pt x="210179" y="81053"/>
                </a:lnTo>
                <a:lnTo>
                  <a:pt x="216458" y="71247"/>
                </a:lnTo>
                <a:lnTo>
                  <a:pt x="242570" y="71247"/>
                </a:lnTo>
                <a:lnTo>
                  <a:pt x="226971" y="35560"/>
                </a:lnTo>
                <a:lnTo>
                  <a:pt x="226961" y="29463"/>
                </a:lnTo>
                <a:close/>
              </a:path>
              <a:path w="1005839" h="179705">
                <a:moveTo>
                  <a:pt x="242570" y="71247"/>
                </a:moveTo>
                <a:lnTo>
                  <a:pt x="216458" y="71247"/>
                </a:lnTo>
                <a:lnTo>
                  <a:pt x="222935" y="79886"/>
                </a:lnTo>
                <a:lnTo>
                  <a:pt x="230365" y="87693"/>
                </a:lnTo>
                <a:lnTo>
                  <a:pt x="238747" y="94642"/>
                </a:lnTo>
                <a:lnTo>
                  <a:pt x="248081" y="100711"/>
                </a:lnTo>
                <a:lnTo>
                  <a:pt x="262775" y="83947"/>
                </a:lnTo>
                <a:lnTo>
                  <a:pt x="255193" y="80593"/>
                </a:lnTo>
                <a:lnTo>
                  <a:pt x="248356" y="76263"/>
                </a:lnTo>
                <a:lnTo>
                  <a:pt x="242570" y="71247"/>
                </a:lnTo>
                <a:close/>
              </a:path>
              <a:path w="1005839" h="179705">
                <a:moveTo>
                  <a:pt x="255701" y="9651"/>
                </a:moveTo>
                <a:lnTo>
                  <a:pt x="175336" y="9651"/>
                </a:lnTo>
                <a:lnTo>
                  <a:pt x="175336" y="29463"/>
                </a:lnTo>
                <a:lnTo>
                  <a:pt x="255701" y="29463"/>
                </a:lnTo>
                <a:lnTo>
                  <a:pt x="255701" y="9651"/>
                </a:lnTo>
                <a:close/>
              </a:path>
              <a:path w="1005839" h="179705">
                <a:moveTo>
                  <a:pt x="916927" y="5587"/>
                </a:moveTo>
                <a:lnTo>
                  <a:pt x="893686" y="5587"/>
                </a:lnTo>
                <a:lnTo>
                  <a:pt x="893686" y="29845"/>
                </a:lnTo>
                <a:lnTo>
                  <a:pt x="892902" y="38350"/>
                </a:lnTo>
                <a:lnTo>
                  <a:pt x="866857" y="77660"/>
                </a:lnTo>
                <a:lnTo>
                  <a:pt x="848855" y="88264"/>
                </a:lnTo>
                <a:lnTo>
                  <a:pt x="865873" y="104139"/>
                </a:lnTo>
                <a:lnTo>
                  <a:pt x="898956" y="74564"/>
                </a:lnTo>
                <a:lnTo>
                  <a:pt x="905878" y="63880"/>
                </a:lnTo>
                <a:lnTo>
                  <a:pt x="932820" y="63880"/>
                </a:lnTo>
                <a:lnTo>
                  <a:pt x="917000" y="29845"/>
                </a:lnTo>
                <a:lnTo>
                  <a:pt x="916927" y="5587"/>
                </a:lnTo>
                <a:close/>
              </a:path>
              <a:path w="1005839" h="179705">
                <a:moveTo>
                  <a:pt x="1005573" y="0"/>
                </a:moveTo>
                <a:lnTo>
                  <a:pt x="982586" y="0"/>
                </a:lnTo>
                <a:lnTo>
                  <a:pt x="982586" y="33654"/>
                </a:lnTo>
                <a:lnTo>
                  <a:pt x="944486" y="33654"/>
                </a:lnTo>
                <a:lnTo>
                  <a:pt x="944486" y="53466"/>
                </a:lnTo>
                <a:lnTo>
                  <a:pt x="982586" y="53466"/>
                </a:lnTo>
                <a:lnTo>
                  <a:pt x="982586" y="104139"/>
                </a:lnTo>
                <a:lnTo>
                  <a:pt x="1005573" y="104139"/>
                </a:lnTo>
                <a:lnTo>
                  <a:pt x="1005573" y="0"/>
                </a:lnTo>
                <a:close/>
              </a:path>
              <a:path w="1005839" h="179705">
                <a:moveTo>
                  <a:pt x="932820" y="63880"/>
                </a:moveTo>
                <a:lnTo>
                  <a:pt x="905878" y="63880"/>
                </a:lnTo>
                <a:lnTo>
                  <a:pt x="913643" y="74356"/>
                </a:lnTo>
                <a:lnTo>
                  <a:pt x="923039" y="83677"/>
                </a:lnTo>
                <a:lnTo>
                  <a:pt x="934078" y="91830"/>
                </a:lnTo>
                <a:lnTo>
                  <a:pt x="946772" y="98805"/>
                </a:lnTo>
                <a:lnTo>
                  <a:pt x="961758" y="81025"/>
                </a:lnTo>
                <a:lnTo>
                  <a:pt x="952687" y="77783"/>
                </a:lnTo>
                <a:lnTo>
                  <a:pt x="944343" y="73374"/>
                </a:lnTo>
                <a:lnTo>
                  <a:pt x="936737" y="67774"/>
                </a:lnTo>
                <a:lnTo>
                  <a:pt x="932820" y="63880"/>
                </a:lnTo>
                <a:close/>
              </a:path>
              <a:path w="1005839" h="179705">
                <a:moveTo>
                  <a:pt x="631304" y="3555"/>
                </a:moveTo>
                <a:lnTo>
                  <a:pt x="608317" y="3555"/>
                </a:lnTo>
                <a:lnTo>
                  <a:pt x="608317" y="64642"/>
                </a:lnTo>
                <a:lnTo>
                  <a:pt x="583171" y="64642"/>
                </a:lnTo>
                <a:lnTo>
                  <a:pt x="583171" y="83947"/>
                </a:lnTo>
                <a:lnTo>
                  <a:pt x="608317" y="83947"/>
                </a:lnTo>
                <a:lnTo>
                  <a:pt x="608317" y="174116"/>
                </a:lnTo>
                <a:lnTo>
                  <a:pt x="631304" y="174116"/>
                </a:lnTo>
                <a:lnTo>
                  <a:pt x="631304" y="3555"/>
                </a:lnTo>
                <a:close/>
              </a:path>
              <a:path w="1005839" h="179705">
                <a:moveTo>
                  <a:pt x="566788" y="45465"/>
                </a:moveTo>
                <a:lnTo>
                  <a:pt x="543928" y="45465"/>
                </a:lnTo>
                <a:lnTo>
                  <a:pt x="543887" y="57912"/>
                </a:lnTo>
                <a:lnTo>
                  <a:pt x="543287" y="67282"/>
                </a:lnTo>
                <a:lnTo>
                  <a:pt x="528337" y="105342"/>
                </a:lnTo>
                <a:lnTo>
                  <a:pt x="507352" y="126237"/>
                </a:lnTo>
                <a:lnTo>
                  <a:pt x="525259" y="140335"/>
                </a:lnTo>
                <a:lnTo>
                  <a:pt x="533857" y="132145"/>
                </a:lnTo>
                <a:lnTo>
                  <a:pt x="541753" y="122634"/>
                </a:lnTo>
                <a:lnTo>
                  <a:pt x="548958" y="111813"/>
                </a:lnTo>
                <a:lnTo>
                  <a:pt x="555485" y="99695"/>
                </a:lnTo>
                <a:lnTo>
                  <a:pt x="580505" y="99695"/>
                </a:lnTo>
                <a:lnTo>
                  <a:pt x="566788" y="57912"/>
                </a:lnTo>
                <a:lnTo>
                  <a:pt x="566788" y="45465"/>
                </a:lnTo>
                <a:close/>
              </a:path>
              <a:path w="1005839" h="179705">
                <a:moveTo>
                  <a:pt x="580505" y="99695"/>
                </a:moveTo>
                <a:lnTo>
                  <a:pt x="555485" y="99695"/>
                </a:lnTo>
                <a:lnTo>
                  <a:pt x="561365" y="109458"/>
                </a:lnTo>
                <a:lnTo>
                  <a:pt x="568518" y="118744"/>
                </a:lnTo>
                <a:lnTo>
                  <a:pt x="576934" y="127555"/>
                </a:lnTo>
                <a:lnTo>
                  <a:pt x="586600" y="135889"/>
                </a:lnTo>
                <a:lnTo>
                  <a:pt x="602602" y="119507"/>
                </a:lnTo>
                <a:lnTo>
                  <a:pt x="594746" y="114456"/>
                </a:lnTo>
                <a:lnTo>
                  <a:pt x="587759" y="108442"/>
                </a:lnTo>
                <a:lnTo>
                  <a:pt x="581653" y="101451"/>
                </a:lnTo>
                <a:lnTo>
                  <a:pt x="580505" y="99695"/>
                </a:lnTo>
                <a:close/>
              </a:path>
              <a:path w="1005839" h="179705">
                <a:moveTo>
                  <a:pt x="596887" y="25653"/>
                </a:moveTo>
                <a:lnTo>
                  <a:pt x="513702" y="25653"/>
                </a:lnTo>
                <a:lnTo>
                  <a:pt x="513702" y="45465"/>
                </a:lnTo>
                <a:lnTo>
                  <a:pt x="596887" y="45465"/>
                </a:lnTo>
                <a:lnTo>
                  <a:pt x="596887" y="25653"/>
                </a:lnTo>
                <a:close/>
              </a:path>
              <a:path w="1005839" h="179705">
                <a:moveTo>
                  <a:pt x="566534" y="2793"/>
                </a:moveTo>
                <a:lnTo>
                  <a:pt x="543674" y="2793"/>
                </a:lnTo>
                <a:lnTo>
                  <a:pt x="543674" y="25653"/>
                </a:lnTo>
                <a:lnTo>
                  <a:pt x="566534" y="25653"/>
                </a:lnTo>
                <a:lnTo>
                  <a:pt x="566534" y="2793"/>
                </a:lnTo>
                <a:close/>
              </a:path>
              <a:path w="1005839" h="179705">
                <a:moveTo>
                  <a:pt x="666737" y="0"/>
                </a:moveTo>
                <a:lnTo>
                  <a:pt x="643623" y="0"/>
                </a:lnTo>
                <a:lnTo>
                  <a:pt x="643623" y="179324"/>
                </a:lnTo>
                <a:lnTo>
                  <a:pt x="666737" y="179324"/>
                </a:lnTo>
                <a:lnTo>
                  <a:pt x="666737" y="0"/>
                </a:lnTo>
                <a:close/>
              </a:path>
              <a:path w="1005839" h="179705">
                <a:moveTo>
                  <a:pt x="324815" y="65277"/>
                </a:moveTo>
                <a:lnTo>
                  <a:pt x="301752" y="65277"/>
                </a:lnTo>
                <a:lnTo>
                  <a:pt x="301752" y="107187"/>
                </a:lnTo>
                <a:lnTo>
                  <a:pt x="324815" y="107187"/>
                </a:lnTo>
                <a:lnTo>
                  <a:pt x="324815" y="65277"/>
                </a:lnTo>
                <a:close/>
              </a:path>
              <a:path w="1005839" h="179705">
                <a:moveTo>
                  <a:pt x="289572" y="3555"/>
                </a:moveTo>
                <a:lnTo>
                  <a:pt x="266776" y="3555"/>
                </a:lnTo>
                <a:lnTo>
                  <a:pt x="266776" y="101473"/>
                </a:lnTo>
                <a:lnTo>
                  <a:pt x="289572" y="101473"/>
                </a:lnTo>
                <a:lnTo>
                  <a:pt x="289572" y="65277"/>
                </a:lnTo>
                <a:lnTo>
                  <a:pt x="324815" y="65277"/>
                </a:lnTo>
                <a:lnTo>
                  <a:pt x="324815" y="45720"/>
                </a:lnTo>
                <a:lnTo>
                  <a:pt x="289572" y="45720"/>
                </a:lnTo>
                <a:lnTo>
                  <a:pt x="289572" y="3555"/>
                </a:lnTo>
                <a:close/>
              </a:path>
              <a:path w="1005839" h="179705">
                <a:moveTo>
                  <a:pt x="324815" y="0"/>
                </a:moveTo>
                <a:lnTo>
                  <a:pt x="301752" y="0"/>
                </a:lnTo>
                <a:lnTo>
                  <a:pt x="301752" y="45720"/>
                </a:lnTo>
                <a:lnTo>
                  <a:pt x="324815" y="45720"/>
                </a:lnTo>
                <a:lnTo>
                  <a:pt x="324815" y="0"/>
                </a:lnTo>
                <a:close/>
              </a:path>
            </a:pathLst>
          </a:custGeom>
          <a:solidFill>
            <a:srgbClr val="333E50"/>
          </a:solidFill>
        </p:spPr>
        <p:txBody>
          <a:bodyPr wrap="square" lIns="0" tIns="0" rIns="0" bIns="0" rtlCol="0"/>
          <a:lstStyle/>
          <a:p>
            <a:r>
              <a:rPr lang="en-US" dirty="0"/>
              <a:t>       </a:t>
            </a:r>
            <a:endParaRPr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15685" y="309625"/>
            <a:ext cx="9700398" cy="6442997"/>
            <a:chOff x="115685" y="309625"/>
            <a:chExt cx="9700398" cy="6442997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92385" y="6676745"/>
              <a:ext cx="123698" cy="7587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8640" y="998219"/>
              <a:ext cx="196595" cy="19811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767664" y="472312"/>
              <a:ext cx="1049020" cy="715645"/>
            </a:xfrm>
            <a:custGeom>
              <a:avLst/>
              <a:gdLst/>
              <a:ahLst/>
              <a:cxnLst/>
              <a:rect l="l" t="t" r="r" b="b"/>
              <a:pathLst>
                <a:path w="1049020" h="715644">
                  <a:moveTo>
                    <a:pt x="139877" y="545338"/>
                  </a:moveTo>
                  <a:lnTo>
                    <a:pt x="53555" y="545338"/>
                  </a:lnTo>
                  <a:lnTo>
                    <a:pt x="53555" y="564896"/>
                  </a:lnTo>
                  <a:lnTo>
                    <a:pt x="111506" y="564896"/>
                  </a:lnTo>
                  <a:lnTo>
                    <a:pt x="107188" y="575132"/>
                  </a:lnTo>
                  <a:lnTo>
                    <a:pt x="76327" y="609955"/>
                  </a:lnTo>
                  <a:lnTo>
                    <a:pt x="42862" y="627380"/>
                  </a:lnTo>
                  <a:lnTo>
                    <a:pt x="59880" y="645795"/>
                  </a:lnTo>
                  <a:lnTo>
                    <a:pt x="92506" y="625373"/>
                  </a:lnTo>
                  <a:lnTo>
                    <a:pt x="116713" y="601814"/>
                  </a:lnTo>
                  <a:lnTo>
                    <a:pt x="132511" y="575094"/>
                  </a:lnTo>
                  <a:lnTo>
                    <a:pt x="139877" y="545338"/>
                  </a:lnTo>
                  <a:close/>
                </a:path>
                <a:path w="1049020" h="715644">
                  <a:moveTo>
                    <a:pt x="191147" y="196596"/>
                  </a:moveTo>
                  <a:lnTo>
                    <a:pt x="148323" y="166065"/>
                  </a:lnTo>
                  <a:lnTo>
                    <a:pt x="120815" y="122720"/>
                  </a:lnTo>
                  <a:lnTo>
                    <a:pt x="115455" y="93472"/>
                  </a:lnTo>
                  <a:lnTo>
                    <a:pt x="115455" y="71755"/>
                  </a:lnTo>
                  <a:lnTo>
                    <a:pt x="183870" y="71755"/>
                  </a:lnTo>
                  <a:lnTo>
                    <a:pt x="183870" y="38989"/>
                  </a:lnTo>
                  <a:lnTo>
                    <a:pt x="115455" y="38989"/>
                  </a:lnTo>
                  <a:lnTo>
                    <a:pt x="115455" y="0"/>
                  </a:lnTo>
                  <a:lnTo>
                    <a:pt x="76454" y="0"/>
                  </a:lnTo>
                  <a:lnTo>
                    <a:pt x="76454" y="38989"/>
                  </a:lnTo>
                  <a:lnTo>
                    <a:pt x="8661" y="38989"/>
                  </a:lnTo>
                  <a:lnTo>
                    <a:pt x="8661" y="71755"/>
                  </a:lnTo>
                  <a:lnTo>
                    <a:pt x="76771" y="71755"/>
                  </a:lnTo>
                  <a:lnTo>
                    <a:pt x="76657" y="93472"/>
                  </a:lnTo>
                  <a:lnTo>
                    <a:pt x="64439" y="139344"/>
                  </a:lnTo>
                  <a:lnTo>
                    <a:pt x="43218" y="171018"/>
                  </a:lnTo>
                  <a:lnTo>
                    <a:pt x="0" y="207010"/>
                  </a:lnTo>
                  <a:lnTo>
                    <a:pt x="28003" y="232664"/>
                  </a:lnTo>
                  <a:lnTo>
                    <a:pt x="65392" y="198755"/>
                  </a:lnTo>
                  <a:lnTo>
                    <a:pt x="90474" y="164706"/>
                  </a:lnTo>
                  <a:lnTo>
                    <a:pt x="96113" y="154051"/>
                  </a:lnTo>
                  <a:lnTo>
                    <a:pt x="108267" y="172631"/>
                  </a:lnTo>
                  <a:lnTo>
                    <a:pt x="124167" y="190855"/>
                  </a:lnTo>
                  <a:lnTo>
                    <a:pt x="143789" y="208737"/>
                  </a:lnTo>
                  <a:lnTo>
                    <a:pt x="167157" y="226314"/>
                  </a:lnTo>
                  <a:lnTo>
                    <a:pt x="191147" y="196596"/>
                  </a:lnTo>
                  <a:close/>
                </a:path>
                <a:path w="1049020" h="715644">
                  <a:moveTo>
                    <a:pt x="194767" y="535813"/>
                  </a:moveTo>
                  <a:lnTo>
                    <a:pt x="171881" y="535813"/>
                  </a:lnTo>
                  <a:lnTo>
                    <a:pt x="171881" y="563753"/>
                  </a:lnTo>
                  <a:lnTo>
                    <a:pt x="137375" y="563753"/>
                  </a:lnTo>
                  <a:lnTo>
                    <a:pt x="137375" y="582676"/>
                  </a:lnTo>
                  <a:lnTo>
                    <a:pt x="171881" y="582676"/>
                  </a:lnTo>
                  <a:lnTo>
                    <a:pt x="171881" y="601599"/>
                  </a:lnTo>
                  <a:lnTo>
                    <a:pt x="132257" y="601599"/>
                  </a:lnTo>
                  <a:lnTo>
                    <a:pt x="132257" y="620141"/>
                  </a:lnTo>
                  <a:lnTo>
                    <a:pt x="171881" y="620141"/>
                  </a:lnTo>
                  <a:lnTo>
                    <a:pt x="171881" y="638429"/>
                  </a:lnTo>
                  <a:lnTo>
                    <a:pt x="194767" y="638429"/>
                  </a:lnTo>
                  <a:lnTo>
                    <a:pt x="194767" y="535813"/>
                  </a:lnTo>
                  <a:close/>
                </a:path>
                <a:path w="1049020" h="715644">
                  <a:moveTo>
                    <a:pt x="197548" y="677164"/>
                  </a:moveTo>
                  <a:lnTo>
                    <a:pt x="173926" y="646049"/>
                  </a:lnTo>
                  <a:lnTo>
                    <a:pt x="173926" y="671830"/>
                  </a:lnTo>
                  <a:lnTo>
                    <a:pt x="173926" y="682625"/>
                  </a:lnTo>
                  <a:lnTo>
                    <a:pt x="138303" y="695198"/>
                  </a:lnTo>
                  <a:lnTo>
                    <a:pt x="130048" y="694893"/>
                  </a:lnTo>
                  <a:lnTo>
                    <a:pt x="102958" y="682625"/>
                  </a:lnTo>
                  <a:lnTo>
                    <a:pt x="102958" y="671830"/>
                  </a:lnTo>
                  <a:lnTo>
                    <a:pt x="138303" y="659003"/>
                  </a:lnTo>
                  <a:lnTo>
                    <a:pt x="146659" y="659333"/>
                  </a:lnTo>
                  <a:lnTo>
                    <a:pt x="173926" y="671830"/>
                  </a:lnTo>
                  <a:lnTo>
                    <a:pt x="173926" y="646049"/>
                  </a:lnTo>
                  <a:lnTo>
                    <a:pt x="173215" y="645668"/>
                  </a:lnTo>
                  <a:lnTo>
                    <a:pt x="163080" y="642416"/>
                  </a:lnTo>
                  <a:lnTo>
                    <a:pt x="151447" y="640473"/>
                  </a:lnTo>
                  <a:lnTo>
                    <a:pt x="138303" y="639826"/>
                  </a:lnTo>
                  <a:lnTo>
                    <a:pt x="125196" y="640473"/>
                  </a:lnTo>
                  <a:lnTo>
                    <a:pt x="88112" y="655866"/>
                  </a:lnTo>
                  <a:lnTo>
                    <a:pt x="79324" y="677164"/>
                  </a:lnTo>
                  <a:lnTo>
                    <a:pt x="80289" y="685076"/>
                  </a:lnTo>
                  <a:lnTo>
                    <a:pt x="113538" y="711923"/>
                  </a:lnTo>
                  <a:lnTo>
                    <a:pt x="138303" y="714502"/>
                  </a:lnTo>
                  <a:lnTo>
                    <a:pt x="151485" y="713867"/>
                  </a:lnTo>
                  <a:lnTo>
                    <a:pt x="188734" y="698550"/>
                  </a:lnTo>
                  <a:lnTo>
                    <a:pt x="191312" y="695198"/>
                  </a:lnTo>
                  <a:lnTo>
                    <a:pt x="193624" y="692200"/>
                  </a:lnTo>
                  <a:lnTo>
                    <a:pt x="196557" y="685076"/>
                  </a:lnTo>
                  <a:lnTo>
                    <a:pt x="197548" y="677164"/>
                  </a:lnTo>
                  <a:close/>
                </a:path>
                <a:path w="1049020" h="715644">
                  <a:moveTo>
                    <a:pt x="292061" y="116078"/>
                  </a:moveTo>
                  <a:lnTo>
                    <a:pt x="245478" y="116078"/>
                  </a:lnTo>
                  <a:lnTo>
                    <a:pt x="245478" y="0"/>
                  </a:lnTo>
                  <a:lnTo>
                    <a:pt x="206159" y="0"/>
                  </a:lnTo>
                  <a:lnTo>
                    <a:pt x="206159" y="298577"/>
                  </a:lnTo>
                  <a:lnTo>
                    <a:pt x="245478" y="298577"/>
                  </a:lnTo>
                  <a:lnTo>
                    <a:pt x="245478" y="148844"/>
                  </a:lnTo>
                  <a:lnTo>
                    <a:pt x="292061" y="148844"/>
                  </a:lnTo>
                  <a:lnTo>
                    <a:pt x="292061" y="116078"/>
                  </a:lnTo>
                  <a:close/>
                </a:path>
                <a:path w="1049020" h="715644">
                  <a:moveTo>
                    <a:pt x="305638" y="619760"/>
                  </a:moveTo>
                  <a:lnTo>
                    <a:pt x="298056" y="616432"/>
                  </a:lnTo>
                  <a:lnTo>
                    <a:pt x="291211" y="612127"/>
                  </a:lnTo>
                  <a:lnTo>
                    <a:pt x="285369" y="607060"/>
                  </a:lnTo>
                  <a:lnTo>
                    <a:pt x="285115" y="606856"/>
                  </a:lnTo>
                  <a:lnTo>
                    <a:pt x="269824" y="571373"/>
                  </a:lnTo>
                  <a:lnTo>
                    <a:pt x="269824" y="565277"/>
                  </a:lnTo>
                  <a:lnTo>
                    <a:pt x="298564" y="565277"/>
                  </a:lnTo>
                  <a:lnTo>
                    <a:pt x="298564" y="545465"/>
                  </a:lnTo>
                  <a:lnTo>
                    <a:pt x="218198" y="545465"/>
                  </a:lnTo>
                  <a:lnTo>
                    <a:pt x="218198" y="565277"/>
                  </a:lnTo>
                  <a:lnTo>
                    <a:pt x="247497" y="565277"/>
                  </a:lnTo>
                  <a:lnTo>
                    <a:pt x="247497" y="571373"/>
                  </a:lnTo>
                  <a:lnTo>
                    <a:pt x="232283" y="609815"/>
                  </a:lnTo>
                  <a:lnTo>
                    <a:pt x="210197" y="626110"/>
                  </a:lnTo>
                  <a:lnTo>
                    <a:pt x="226390" y="641604"/>
                  </a:lnTo>
                  <a:lnTo>
                    <a:pt x="236575" y="634161"/>
                  </a:lnTo>
                  <a:lnTo>
                    <a:pt x="245452" y="625906"/>
                  </a:lnTo>
                  <a:lnTo>
                    <a:pt x="253034" y="616877"/>
                  </a:lnTo>
                  <a:lnTo>
                    <a:pt x="259321" y="607060"/>
                  </a:lnTo>
                  <a:lnTo>
                    <a:pt x="265798" y="615759"/>
                  </a:lnTo>
                  <a:lnTo>
                    <a:pt x="273227" y="623557"/>
                  </a:lnTo>
                  <a:lnTo>
                    <a:pt x="281609" y="630478"/>
                  </a:lnTo>
                  <a:lnTo>
                    <a:pt x="290944" y="636524"/>
                  </a:lnTo>
                  <a:lnTo>
                    <a:pt x="305638" y="619760"/>
                  </a:lnTo>
                  <a:close/>
                </a:path>
                <a:path w="1049020" h="715644">
                  <a:moveTo>
                    <a:pt x="367677" y="535813"/>
                  </a:moveTo>
                  <a:lnTo>
                    <a:pt x="344614" y="535813"/>
                  </a:lnTo>
                  <a:lnTo>
                    <a:pt x="344614" y="581533"/>
                  </a:lnTo>
                  <a:lnTo>
                    <a:pt x="332435" y="581533"/>
                  </a:lnTo>
                  <a:lnTo>
                    <a:pt x="332435" y="539369"/>
                  </a:lnTo>
                  <a:lnTo>
                    <a:pt x="309638" y="539369"/>
                  </a:lnTo>
                  <a:lnTo>
                    <a:pt x="309638" y="637413"/>
                  </a:lnTo>
                  <a:lnTo>
                    <a:pt x="332435" y="637413"/>
                  </a:lnTo>
                  <a:lnTo>
                    <a:pt x="332435" y="601091"/>
                  </a:lnTo>
                  <a:lnTo>
                    <a:pt x="344614" y="601091"/>
                  </a:lnTo>
                  <a:lnTo>
                    <a:pt x="344614" y="643001"/>
                  </a:lnTo>
                  <a:lnTo>
                    <a:pt x="367677" y="643001"/>
                  </a:lnTo>
                  <a:lnTo>
                    <a:pt x="367677" y="601091"/>
                  </a:lnTo>
                  <a:lnTo>
                    <a:pt x="367677" y="581533"/>
                  </a:lnTo>
                  <a:lnTo>
                    <a:pt x="367677" y="535813"/>
                  </a:lnTo>
                  <a:close/>
                </a:path>
                <a:path w="1049020" h="715644">
                  <a:moveTo>
                    <a:pt x="368617" y="679450"/>
                  </a:moveTo>
                  <a:lnTo>
                    <a:pt x="344805" y="649846"/>
                  </a:lnTo>
                  <a:lnTo>
                    <a:pt x="344805" y="674497"/>
                  </a:lnTo>
                  <a:lnTo>
                    <a:pt x="344805" y="684403"/>
                  </a:lnTo>
                  <a:lnTo>
                    <a:pt x="307873" y="695960"/>
                  </a:lnTo>
                  <a:lnTo>
                    <a:pt x="299224" y="695680"/>
                  </a:lnTo>
                  <a:lnTo>
                    <a:pt x="270852" y="684403"/>
                  </a:lnTo>
                  <a:lnTo>
                    <a:pt x="270852" y="674497"/>
                  </a:lnTo>
                  <a:lnTo>
                    <a:pt x="307873" y="662813"/>
                  </a:lnTo>
                  <a:lnTo>
                    <a:pt x="316547" y="663105"/>
                  </a:lnTo>
                  <a:lnTo>
                    <a:pt x="344805" y="674497"/>
                  </a:lnTo>
                  <a:lnTo>
                    <a:pt x="344805" y="649846"/>
                  </a:lnTo>
                  <a:lnTo>
                    <a:pt x="343636" y="649262"/>
                  </a:lnTo>
                  <a:lnTo>
                    <a:pt x="333248" y="646137"/>
                  </a:lnTo>
                  <a:lnTo>
                    <a:pt x="321284" y="644258"/>
                  </a:lnTo>
                  <a:lnTo>
                    <a:pt x="307873" y="643636"/>
                  </a:lnTo>
                  <a:lnTo>
                    <a:pt x="294347" y="644258"/>
                  </a:lnTo>
                  <a:lnTo>
                    <a:pt x="256044" y="658952"/>
                  </a:lnTo>
                  <a:lnTo>
                    <a:pt x="246951" y="679450"/>
                  </a:lnTo>
                  <a:lnTo>
                    <a:pt x="247954" y="687057"/>
                  </a:lnTo>
                  <a:lnTo>
                    <a:pt x="282460" y="712558"/>
                  </a:lnTo>
                  <a:lnTo>
                    <a:pt x="307873" y="715010"/>
                  </a:lnTo>
                  <a:lnTo>
                    <a:pt x="321284" y="714400"/>
                  </a:lnTo>
                  <a:lnTo>
                    <a:pt x="359498" y="699909"/>
                  </a:lnTo>
                  <a:lnTo>
                    <a:pt x="362775" y="695960"/>
                  </a:lnTo>
                  <a:lnTo>
                    <a:pt x="364566" y="693826"/>
                  </a:lnTo>
                  <a:lnTo>
                    <a:pt x="367601" y="687006"/>
                  </a:lnTo>
                  <a:lnTo>
                    <a:pt x="368617" y="679450"/>
                  </a:lnTo>
                  <a:close/>
                </a:path>
                <a:path w="1049020" h="715644">
                  <a:moveTo>
                    <a:pt x="535990" y="639826"/>
                  </a:moveTo>
                  <a:lnTo>
                    <a:pt x="513257" y="639826"/>
                  </a:lnTo>
                  <a:lnTo>
                    <a:pt x="513257" y="658114"/>
                  </a:lnTo>
                  <a:lnTo>
                    <a:pt x="513257" y="677545"/>
                  </a:lnTo>
                  <a:lnTo>
                    <a:pt x="513257" y="692404"/>
                  </a:lnTo>
                  <a:lnTo>
                    <a:pt x="443115" y="692404"/>
                  </a:lnTo>
                  <a:lnTo>
                    <a:pt x="443115" y="677545"/>
                  </a:lnTo>
                  <a:lnTo>
                    <a:pt x="513257" y="677545"/>
                  </a:lnTo>
                  <a:lnTo>
                    <a:pt x="513257" y="658114"/>
                  </a:lnTo>
                  <a:lnTo>
                    <a:pt x="443115" y="658114"/>
                  </a:lnTo>
                  <a:lnTo>
                    <a:pt x="443115" y="639826"/>
                  </a:lnTo>
                  <a:lnTo>
                    <a:pt x="420243" y="639826"/>
                  </a:lnTo>
                  <a:lnTo>
                    <a:pt x="420243" y="711454"/>
                  </a:lnTo>
                  <a:lnTo>
                    <a:pt x="535990" y="711454"/>
                  </a:lnTo>
                  <a:lnTo>
                    <a:pt x="535990" y="692404"/>
                  </a:lnTo>
                  <a:lnTo>
                    <a:pt x="535990" y="677545"/>
                  </a:lnTo>
                  <a:lnTo>
                    <a:pt x="535990" y="658114"/>
                  </a:lnTo>
                  <a:lnTo>
                    <a:pt x="535990" y="639826"/>
                  </a:lnTo>
                  <a:close/>
                </a:path>
                <a:path w="1049020" h="715644">
                  <a:moveTo>
                    <a:pt x="536117" y="535813"/>
                  </a:moveTo>
                  <a:lnTo>
                    <a:pt x="513257" y="535813"/>
                  </a:lnTo>
                  <a:lnTo>
                    <a:pt x="513257" y="573278"/>
                  </a:lnTo>
                  <a:lnTo>
                    <a:pt x="481812" y="573278"/>
                  </a:lnTo>
                  <a:lnTo>
                    <a:pt x="459625" y="543687"/>
                  </a:lnTo>
                  <a:lnTo>
                    <a:pt x="459625" y="575183"/>
                  </a:lnTo>
                  <a:lnTo>
                    <a:pt x="459625" y="590550"/>
                  </a:lnTo>
                  <a:lnTo>
                    <a:pt x="457479" y="596646"/>
                  </a:lnTo>
                  <a:lnTo>
                    <a:pt x="448665" y="606298"/>
                  </a:lnTo>
                  <a:lnTo>
                    <a:pt x="442747" y="608711"/>
                  </a:lnTo>
                  <a:lnTo>
                    <a:pt x="427926" y="608711"/>
                  </a:lnTo>
                  <a:lnTo>
                    <a:pt x="422046" y="606298"/>
                  </a:lnTo>
                  <a:lnTo>
                    <a:pt x="413308" y="596646"/>
                  </a:lnTo>
                  <a:lnTo>
                    <a:pt x="411124" y="590550"/>
                  </a:lnTo>
                  <a:lnTo>
                    <a:pt x="411124" y="575183"/>
                  </a:lnTo>
                  <a:lnTo>
                    <a:pt x="413321" y="569087"/>
                  </a:lnTo>
                  <a:lnTo>
                    <a:pt x="422135" y="559435"/>
                  </a:lnTo>
                  <a:lnTo>
                    <a:pt x="427990" y="557149"/>
                  </a:lnTo>
                  <a:lnTo>
                    <a:pt x="442683" y="557149"/>
                  </a:lnTo>
                  <a:lnTo>
                    <a:pt x="448589" y="559562"/>
                  </a:lnTo>
                  <a:lnTo>
                    <a:pt x="453021" y="564261"/>
                  </a:lnTo>
                  <a:lnTo>
                    <a:pt x="457466" y="569087"/>
                  </a:lnTo>
                  <a:lnTo>
                    <a:pt x="459625" y="575183"/>
                  </a:lnTo>
                  <a:lnTo>
                    <a:pt x="459625" y="543687"/>
                  </a:lnTo>
                  <a:lnTo>
                    <a:pt x="458774" y="543140"/>
                  </a:lnTo>
                  <a:lnTo>
                    <a:pt x="451497" y="540118"/>
                  </a:lnTo>
                  <a:lnTo>
                    <a:pt x="443674" y="538327"/>
                  </a:lnTo>
                  <a:lnTo>
                    <a:pt x="435305" y="537718"/>
                  </a:lnTo>
                  <a:lnTo>
                    <a:pt x="425589" y="538530"/>
                  </a:lnTo>
                  <a:lnTo>
                    <a:pt x="391579" y="565213"/>
                  </a:lnTo>
                  <a:lnTo>
                    <a:pt x="388239" y="582803"/>
                  </a:lnTo>
                  <a:lnTo>
                    <a:pt x="389077" y="592099"/>
                  </a:lnTo>
                  <a:lnTo>
                    <a:pt x="416801" y="624611"/>
                  </a:lnTo>
                  <a:lnTo>
                    <a:pt x="435305" y="627761"/>
                  </a:lnTo>
                  <a:lnTo>
                    <a:pt x="443699" y="627176"/>
                  </a:lnTo>
                  <a:lnTo>
                    <a:pt x="474599" y="608711"/>
                  </a:lnTo>
                  <a:lnTo>
                    <a:pt x="475805" y="607187"/>
                  </a:lnTo>
                  <a:lnTo>
                    <a:pt x="479285" y="600519"/>
                  </a:lnTo>
                  <a:lnTo>
                    <a:pt x="481634" y="593090"/>
                  </a:lnTo>
                  <a:lnTo>
                    <a:pt x="513257" y="593090"/>
                  </a:lnTo>
                  <a:lnTo>
                    <a:pt x="513257" y="632206"/>
                  </a:lnTo>
                  <a:lnTo>
                    <a:pt x="536117" y="632206"/>
                  </a:lnTo>
                  <a:lnTo>
                    <a:pt x="536117" y="593090"/>
                  </a:lnTo>
                  <a:lnTo>
                    <a:pt x="536117" y="573278"/>
                  </a:lnTo>
                  <a:lnTo>
                    <a:pt x="536117" y="535813"/>
                  </a:lnTo>
                  <a:close/>
                </a:path>
                <a:path w="1049020" h="715644">
                  <a:moveTo>
                    <a:pt x="558723" y="0"/>
                  </a:moveTo>
                  <a:lnTo>
                    <a:pt x="520623" y="0"/>
                  </a:lnTo>
                  <a:lnTo>
                    <a:pt x="520623" y="37211"/>
                  </a:lnTo>
                  <a:lnTo>
                    <a:pt x="520623" y="66294"/>
                  </a:lnTo>
                  <a:lnTo>
                    <a:pt x="520623" y="95123"/>
                  </a:lnTo>
                  <a:lnTo>
                    <a:pt x="462610" y="95123"/>
                  </a:lnTo>
                  <a:lnTo>
                    <a:pt x="462610" y="79248"/>
                  </a:lnTo>
                  <a:lnTo>
                    <a:pt x="462610" y="66294"/>
                  </a:lnTo>
                  <a:lnTo>
                    <a:pt x="520623" y="66294"/>
                  </a:lnTo>
                  <a:lnTo>
                    <a:pt x="520623" y="37211"/>
                  </a:lnTo>
                  <a:lnTo>
                    <a:pt x="462610" y="37211"/>
                  </a:lnTo>
                  <a:lnTo>
                    <a:pt x="462610" y="9779"/>
                  </a:lnTo>
                  <a:lnTo>
                    <a:pt x="424230" y="9779"/>
                  </a:lnTo>
                  <a:lnTo>
                    <a:pt x="424230" y="46609"/>
                  </a:lnTo>
                  <a:lnTo>
                    <a:pt x="424230" y="79248"/>
                  </a:lnTo>
                  <a:lnTo>
                    <a:pt x="424230" y="112522"/>
                  </a:lnTo>
                  <a:lnTo>
                    <a:pt x="357047" y="112522"/>
                  </a:lnTo>
                  <a:lnTo>
                    <a:pt x="357047" y="79248"/>
                  </a:lnTo>
                  <a:lnTo>
                    <a:pt x="424230" y="79248"/>
                  </a:lnTo>
                  <a:lnTo>
                    <a:pt x="424230" y="46609"/>
                  </a:lnTo>
                  <a:lnTo>
                    <a:pt x="357047" y="46609"/>
                  </a:lnTo>
                  <a:lnTo>
                    <a:pt x="357047" y="9779"/>
                  </a:lnTo>
                  <a:lnTo>
                    <a:pt x="318973" y="9779"/>
                  </a:lnTo>
                  <a:lnTo>
                    <a:pt x="318973" y="144907"/>
                  </a:lnTo>
                  <a:lnTo>
                    <a:pt x="462610" y="144907"/>
                  </a:lnTo>
                  <a:lnTo>
                    <a:pt x="462610" y="124333"/>
                  </a:lnTo>
                  <a:lnTo>
                    <a:pt x="520623" y="124333"/>
                  </a:lnTo>
                  <a:lnTo>
                    <a:pt x="520623" y="149987"/>
                  </a:lnTo>
                  <a:lnTo>
                    <a:pt x="558723" y="149987"/>
                  </a:lnTo>
                  <a:lnTo>
                    <a:pt x="558723" y="124333"/>
                  </a:lnTo>
                  <a:lnTo>
                    <a:pt x="558723" y="112522"/>
                  </a:lnTo>
                  <a:lnTo>
                    <a:pt x="558723" y="95123"/>
                  </a:lnTo>
                  <a:lnTo>
                    <a:pt x="558723" y="66294"/>
                  </a:lnTo>
                  <a:lnTo>
                    <a:pt x="558723" y="46609"/>
                  </a:lnTo>
                  <a:lnTo>
                    <a:pt x="558723" y="37211"/>
                  </a:lnTo>
                  <a:lnTo>
                    <a:pt x="558723" y="0"/>
                  </a:lnTo>
                  <a:close/>
                </a:path>
                <a:path w="1049020" h="715644">
                  <a:moveTo>
                    <a:pt x="566343" y="262255"/>
                  </a:moveTo>
                  <a:lnTo>
                    <a:pt x="403948" y="262255"/>
                  </a:lnTo>
                  <a:lnTo>
                    <a:pt x="403948" y="242951"/>
                  </a:lnTo>
                  <a:lnTo>
                    <a:pt x="558723" y="242951"/>
                  </a:lnTo>
                  <a:lnTo>
                    <a:pt x="558723" y="163068"/>
                  </a:lnTo>
                  <a:lnTo>
                    <a:pt x="365569" y="163068"/>
                  </a:lnTo>
                  <a:lnTo>
                    <a:pt x="365569" y="194564"/>
                  </a:lnTo>
                  <a:lnTo>
                    <a:pt x="520623" y="194564"/>
                  </a:lnTo>
                  <a:lnTo>
                    <a:pt x="520623" y="212979"/>
                  </a:lnTo>
                  <a:lnTo>
                    <a:pt x="365569" y="212979"/>
                  </a:lnTo>
                  <a:lnTo>
                    <a:pt x="365569" y="293878"/>
                  </a:lnTo>
                  <a:lnTo>
                    <a:pt x="566343" y="293878"/>
                  </a:lnTo>
                  <a:lnTo>
                    <a:pt x="566343" y="262255"/>
                  </a:lnTo>
                  <a:close/>
                </a:path>
                <a:path w="1049020" h="715644">
                  <a:moveTo>
                    <a:pt x="645464" y="655447"/>
                  </a:moveTo>
                  <a:lnTo>
                    <a:pt x="637603" y="650328"/>
                  </a:lnTo>
                  <a:lnTo>
                    <a:pt x="630618" y="644296"/>
                  </a:lnTo>
                  <a:lnTo>
                    <a:pt x="624509" y="637324"/>
                  </a:lnTo>
                  <a:lnTo>
                    <a:pt x="623404" y="635635"/>
                  </a:lnTo>
                  <a:lnTo>
                    <a:pt x="619302" y="629412"/>
                  </a:lnTo>
                  <a:lnTo>
                    <a:pt x="615061" y="620839"/>
                  </a:lnTo>
                  <a:lnTo>
                    <a:pt x="612038" y="612051"/>
                  </a:lnTo>
                  <a:lnTo>
                    <a:pt x="610247" y="603021"/>
                  </a:lnTo>
                  <a:lnTo>
                    <a:pt x="609650" y="593725"/>
                  </a:lnTo>
                  <a:lnTo>
                    <a:pt x="609650" y="581279"/>
                  </a:lnTo>
                  <a:lnTo>
                    <a:pt x="639749" y="581279"/>
                  </a:lnTo>
                  <a:lnTo>
                    <a:pt x="639749" y="561467"/>
                  </a:lnTo>
                  <a:lnTo>
                    <a:pt x="609396" y="561467"/>
                  </a:lnTo>
                  <a:lnTo>
                    <a:pt x="609396" y="538734"/>
                  </a:lnTo>
                  <a:lnTo>
                    <a:pt x="586536" y="538734"/>
                  </a:lnTo>
                  <a:lnTo>
                    <a:pt x="586536" y="561467"/>
                  </a:lnTo>
                  <a:lnTo>
                    <a:pt x="556564" y="561467"/>
                  </a:lnTo>
                  <a:lnTo>
                    <a:pt x="556564" y="581279"/>
                  </a:lnTo>
                  <a:lnTo>
                    <a:pt x="586790" y="581279"/>
                  </a:lnTo>
                  <a:lnTo>
                    <a:pt x="586740" y="593725"/>
                  </a:lnTo>
                  <a:lnTo>
                    <a:pt x="576630" y="632206"/>
                  </a:lnTo>
                  <a:lnTo>
                    <a:pt x="550214" y="662178"/>
                  </a:lnTo>
                  <a:lnTo>
                    <a:pt x="568121" y="676148"/>
                  </a:lnTo>
                  <a:lnTo>
                    <a:pt x="576719" y="667981"/>
                  </a:lnTo>
                  <a:lnTo>
                    <a:pt x="584606" y="658520"/>
                  </a:lnTo>
                  <a:lnTo>
                    <a:pt x="591820" y="647738"/>
                  </a:lnTo>
                  <a:lnTo>
                    <a:pt x="598347" y="635635"/>
                  </a:lnTo>
                  <a:lnTo>
                    <a:pt x="604215" y="645401"/>
                  </a:lnTo>
                  <a:lnTo>
                    <a:pt x="611378" y="654685"/>
                  </a:lnTo>
                  <a:lnTo>
                    <a:pt x="619785" y="663498"/>
                  </a:lnTo>
                  <a:lnTo>
                    <a:pt x="629462" y="671830"/>
                  </a:lnTo>
                  <a:lnTo>
                    <a:pt x="645464" y="655447"/>
                  </a:lnTo>
                  <a:close/>
                </a:path>
                <a:path w="1049020" h="715644">
                  <a:moveTo>
                    <a:pt x="674166" y="539369"/>
                  </a:moveTo>
                  <a:lnTo>
                    <a:pt x="651179" y="539369"/>
                  </a:lnTo>
                  <a:lnTo>
                    <a:pt x="651179" y="600583"/>
                  </a:lnTo>
                  <a:lnTo>
                    <a:pt x="626033" y="600583"/>
                  </a:lnTo>
                  <a:lnTo>
                    <a:pt x="626033" y="619760"/>
                  </a:lnTo>
                  <a:lnTo>
                    <a:pt x="651179" y="619760"/>
                  </a:lnTo>
                  <a:lnTo>
                    <a:pt x="651179" y="709930"/>
                  </a:lnTo>
                  <a:lnTo>
                    <a:pt x="674166" y="709930"/>
                  </a:lnTo>
                  <a:lnTo>
                    <a:pt x="674166" y="539369"/>
                  </a:lnTo>
                  <a:close/>
                </a:path>
                <a:path w="1049020" h="715644">
                  <a:moveTo>
                    <a:pt x="709599" y="535813"/>
                  </a:moveTo>
                  <a:lnTo>
                    <a:pt x="686485" y="535813"/>
                  </a:lnTo>
                  <a:lnTo>
                    <a:pt x="686485" y="715264"/>
                  </a:lnTo>
                  <a:lnTo>
                    <a:pt x="709599" y="715264"/>
                  </a:lnTo>
                  <a:lnTo>
                    <a:pt x="709599" y="535813"/>
                  </a:lnTo>
                  <a:close/>
                </a:path>
                <a:path w="1049020" h="715644">
                  <a:moveTo>
                    <a:pt x="784529" y="131318"/>
                  </a:moveTo>
                  <a:lnTo>
                    <a:pt x="743013" y="109499"/>
                  </a:lnTo>
                  <a:lnTo>
                    <a:pt x="715340" y="72961"/>
                  </a:lnTo>
                  <a:lnTo>
                    <a:pt x="709980" y="9525"/>
                  </a:lnTo>
                  <a:lnTo>
                    <a:pt x="671372" y="9525"/>
                  </a:lnTo>
                  <a:lnTo>
                    <a:pt x="671372" y="46609"/>
                  </a:lnTo>
                  <a:lnTo>
                    <a:pt x="670064" y="60782"/>
                  </a:lnTo>
                  <a:lnTo>
                    <a:pt x="650544" y="101981"/>
                  </a:lnTo>
                  <a:lnTo>
                    <a:pt x="612457" y="135369"/>
                  </a:lnTo>
                  <a:lnTo>
                    <a:pt x="596823" y="143383"/>
                  </a:lnTo>
                  <a:lnTo>
                    <a:pt x="625144" y="170307"/>
                  </a:lnTo>
                  <a:lnTo>
                    <a:pt x="662228" y="141097"/>
                  </a:lnTo>
                  <a:lnTo>
                    <a:pt x="691692" y="103759"/>
                  </a:lnTo>
                  <a:lnTo>
                    <a:pt x="704443" y="120815"/>
                  </a:lnTo>
                  <a:lnTo>
                    <a:pt x="720051" y="136105"/>
                  </a:lnTo>
                  <a:lnTo>
                    <a:pt x="738492" y="149606"/>
                  </a:lnTo>
                  <a:lnTo>
                    <a:pt x="759764" y="161290"/>
                  </a:lnTo>
                  <a:lnTo>
                    <a:pt x="784529" y="131318"/>
                  </a:lnTo>
                  <a:close/>
                </a:path>
                <a:path w="1049020" h="715644">
                  <a:moveTo>
                    <a:pt x="857173" y="0"/>
                  </a:moveTo>
                  <a:lnTo>
                    <a:pt x="819073" y="0"/>
                  </a:lnTo>
                  <a:lnTo>
                    <a:pt x="819073" y="52705"/>
                  </a:lnTo>
                  <a:lnTo>
                    <a:pt x="754938" y="52705"/>
                  </a:lnTo>
                  <a:lnTo>
                    <a:pt x="754938" y="85598"/>
                  </a:lnTo>
                  <a:lnTo>
                    <a:pt x="819073" y="85598"/>
                  </a:lnTo>
                  <a:lnTo>
                    <a:pt x="819073" y="170942"/>
                  </a:lnTo>
                  <a:lnTo>
                    <a:pt x="857173" y="170942"/>
                  </a:lnTo>
                  <a:lnTo>
                    <a:pt x="857173" y="0"/>
                  </a:lnTo>
                  <a:close/>
                </a:path>
                <a:path w="1049020" h="715644">
                  <a:moveTo>
                    <a:pt x="861745" y="235331"/>
                  </a:moveTo>
                  <a:lnTo>
                    <a:pt x="860120" y="222313"/>
                  </a:lnTo>
                  <a:lnTo>
                    <a:pt x="855230" y="210515"/>
                  </a:lnTo>
                  <a:lnTo>
                    <a:pt x="851052" y="205105"/>
                  </a:lnTo>
                  <a:lnTo>
                    <a:pt x="847064" y="199936"/>
                  </a:lnTo>
                  <a:lnTo>
                    <a:pt x="835583" y="190627"/>
                  </a:lnTo>
                  <a:lnTo>
                    <a:pt x="822502" y="183629"/>
                  </a:lnTo>
                  <a:lnTo>
                    <a:pt x="822502" y="235331"/>
                  </a:lnTo>
                  <a:lnTo>
                    <a:pt x="821550" y="241782"/>
                  </a:lnTo>
                  <a:lnTo>
                    <a:pt x="788974" y="263296"/>
                  </a:lnTo>
                  <a:lnTo>
                    <a:pt x="763193" y="265303"/>
                  </a:lnTo>
                  <a:lnTo>
                    <a:pt x="749439" y="264807"/>
                  </a:lnTo>
                  <a:lnTo>
                    <a:pt x="712685" y="252628"/>
                  </a:lnTo>
                  <a:lnTo>
                    <a:pt x="704392" y="235331"/>
                  </a:lnTo>
                  <a:lnTo>
                    <a:pt x="705294" y="228904"/>
                  </a:lnTo>
                  <a:lnTo>
                    <a:pt x="737374" y="207200"/>
                  </a:lnTo>
                  <a:lnTo>
                    <a:pt x="763193" y="205105"/>
                  </a:lnTo>
                  <a:lnTo>
                    <a:pt x="777113" y="205638"/>
                  </a:lnTo>
                  <a:lnTo>
                    <a:pt x="814133" y="218122"/>
                  </a:lnTo>
                  <a:lnTo>
                    <a:pt x="822502" y="235331"/>
                  </a:lnTo>
                  <a:lnTo>
                    <a:pt x="822502" y="183629"/>
                  </a:lnTo>
                  <a:lnTo>
                    <a:pt x="821270" y="182968"/>
                  </a:lnTo>
                  <a:lnTo>
                    <a:pt x="804430" y="177482"/>
                  </a:lnTo>
                  <a:lnTo>
                    <a:pt x="785037" y="174205"/>
                  </a:lnTo>
                  <a:lnTo>
                    <a:pt x="763193" y="173101"/>
                  </a:lnTo>
                  <a:lnTo>
                    <a:pt x="741362" y="174205"/>
                  </a:lnTo>
                  <a:lnTo>
                    <a:pt x="691057" y="190500"/>
                  </a:lnTo>
                  <a:lnTo>
                    <a:pt x="666635" y="222237"/>
                  </a:lnTo>
                  <a:lnTo>
                    <a:pt x="665022" y="235331"/>
                  </a:lnTo>
                  <a:lnTo>
                    <a:pt x="666635" y="248437"/>
                  </a:lnTo>
                  <a:lnTo>
                    <a:pt x="690930" y="280162"/>
                  </a:lnTo>
                  <a:lnTo>
                    <a:pt x="741311" y="296354"/>
                  </a:lnTo>
                  <a:lnTo>
                    <a:pt x="763193" y="297434"/>
                  </a:lnTo>
                  <a:lnTo>
                    <a:pt x="785139" y="296354"/>
                  </a:lnTo>
                  <a:lnTo>
                    <a:pt x="835710" y="280162"/>
                  </a:lnTo>
                  <a:lnTo>
                    <a:pt x="851382" y="265303"/>
                  </a:lnTo>
                  <a:lnTo>
                    <a:pt x="855243" y="260273"/>
                  </a:lnTo>
                  <a:lnTo>
                    <a:pt x="860120" y="248437"/>
                  </a:lnTo>
                  <a:lnTo>
                    <a:pt x="861745" y="235331"/>
                  </a:lnTo>
                  <a:close/>
                </a:path>
                <a:path w="1049020" h="715644">
                  <a:moveTo>
                    <a:pt x="865555" y="540131"/>
                  </a:moveTo>
                  <a:lnTo>
                    <a:pt x="842314" y="540131"/>
                  </a:lnTo>
                  <a:lnTo>
                    <a:pt x="842314" y="557276"/>
                  </a:lnTo>
                  <a:lnTo>
                    <a:pt x="842314" y="576326"/>
                  </a:lnTo>
                  <a:lnTo>
                    <a:pt x="842314" y="590550"/>
                  </a:lnTo>
                  <a:lnTo>
                    <a:pt x="772464" y="590550"/>
                  </a:lnTo>
                  <a:lnTo>
                    <a:pt x="772464" y="576326"/>
                  </a:lnTo>
                  <a:lnTo>
                    <a:pt x="842314" y="576326"/>
                  </a:lnTo>
                  <a:lnTo>
                    <a:pt x="842314" y="557276"/>
                  </a:lnTo>
                  <a:lnTo>
                    <a:pt x="772464" y="557276"/>
                  </a:lnTo>
                  <a:lnTo>
                    <a:pt x="772464" y="540131"/>
                  </a:lnTo>
                  <a:lnTo>
                    <a:pt x="749223" y="540131"/>
                  </a:lnTo>
                  <a:lnTo>
                    <a:pt x="749223" y="609981"/>
                  </a:lnTo>
                  <a:lnTo>
                    <a:pt x="865555" y="609981"/>
                  </a:lnTo>
                  <a:lnTo>
                    <a:pt x="865555" y="590550"/>
                  </a:lnTo>
                  <a:lnTo>
                    <a:pt x="865555" y="576326"/>
                  </a:lnTo>
                  <a:lnTo>
                    <a:pt x="865555" y="557276"/>
                  </a:lnTo>
                  <a:lnTo>
                    <a:pt x="865555" y="540131"/>
                  </a:lnTo>
                  <a:close/>
                </a:path>
                <a:path w="1049020" h="715644">
                  <a:moveTo>
                    <a:pt x="868476" y="690626"/>
                  </a:moveTo>
                  <a:lnTo>
                    <a:pt x="772083" y="690626"/>
                  </a:lnTo>
                  <a:lnTo>
                    <a:pt x="772083" y="656717"/>
                  </a:lnTo>
                  <a:lnTo>
                    <a:pt x="748715" y="656717"/>
                  </a:lnTo>
                  <a:lnTo>
                    <a:pt x="748715" y="710311"/>
                  </a:lnTo>
                  <a:lnTo>
                    <a:pt x="868476" y="710311"/>
                  </a:lnTo>
                  <a:lnTo>
                    <a:pt x="868476" y="690626"/>
                  </a:lnTo>
                  <a:close/>
                </a:path>
                <a:path w="1049020" h="715644">
                  <a:moveTo>
                    <a:pt x="890574" y="624586"/>
                  </a:moveTo>
                  <a:lnTo>
                    <a:pt x="724077" y="624586"/>
                  </a:lnTo>
                  <a:lnTo>
                    <a:pt x="724077" y="644144"/>
                  </a:lnTo>
                  <a:lnTo>
                    <a:pt x="795578" y="644144"/>
                  </a:lnTo>
                  <a:lnTo>
                    <a:pt x="795578" y="678815"/>
                  </a:lnTo>
                  <a:lnTo>
                    <a:pt x="818946" y="678815"/>
                  </a:lnTo>
                  <a:lnTo>
                    <a:pt x="818946" y="644144"/>
                  </a:lnTo>
                  <a:lnTo>
                    <a:pt x="890574" y="644144"/>
                  </a:lnTo>
                  <a:lnTo>
                    <a:pt x="890574" y="624586"/>
                  </a:lnTo>
                  <a:close/>
                </a:path>
                <a:path w="1049020" h="715644">
                  <a:moveTo>
                    <a:pt x="1004620" y="616966"/>
                  </a:moveTo>
                  <a:lnTo>
                    <a:pt x="995540" y="613714"/>
                  </a:lnTo>
                  <a:lnTo>
                    <a:pt x="987196" y="609269"/>
                  </a:lnTo>
                  <a:lnTo>
                    <a:pt x="979589" y="603669"/>
                  </a:lnTo>
                  <a:lnTo>
                    <a:pt x="975702" y="599821"/>
                  </a:lnTo>
                  <a:lnTo>
                    <a:pt x="972743" y="596900"/>
                  </a:lnTo>
                  <a:lnTo>
                    <a:pt x="959789" y="541528"/>
                  </a:lnTo>
                  <a:lnTo>
                    <a:pt x="936548" y="541528"/>
                  </a:lnTo>
                  <a:lnTo>
                    <a:pt x="936548" y="565785"/>
                  </a:lnTo>
                  <a:lnTo>
                    <a:pt x="935761" y="574243"/>
                  </a:lnTo>
                  <a:lnTo>
                    <a:pt x="909713" y="613537"/>
                  </a:lnTo>
                  <a:lnTo>
                    <a:pt x="891717" y="624205"/>
                  </a:lnTo>
                  <a:lnTo>
                    <a:pt x="908735" y="639953"/>
                  </a:lnTo>
                  <a:lnTo>
                    <a:pt x="941895" y="610285"/>
                  </a:lnTo>
                  <a:lnTo>
                    <a:pt x="948740" y="599821"/>
                  </a:lnTo>
                  <a:lnTo>
                    <a:pt x="956500" y="610285"/>
                  </a:lnTo>
                  <a:lnTo>
                    <a:pt x="965898" y="619556"/>
                  </a:lnTo>
                  <a:lnTo>
                    <a:pt x="976934" y="627672"/>
                  </a:lnTo>
                  <a:lnTo>
                    <a:pt x="989634" y="634619"/>
                  </a:lnTo>
                  <a:lnTo>
                    <a:pt x="1004620" y="616966"/>
                  </a:lnTo>
                  <a:close/>
                </a:path>
                <a:path w="1049020" h="715644">
                  <a:moveTo>
                    <a:pt x="1048435" y="647573"/>
                  </a:moveTo>
                  <a:lnTo>
                    <a:pt x="928801" y="647573"/>
                  </a:lnTo>
                  <a:lnTo>
                    <a:pt x="928801" y="667258"/>
                  </a:lnTo>
                  <a:lnTo>
                    <a:pt x="1025194" y="667258"/>
                  </a:lnTo>
                  <a:lnTo>
                    <a:pt x="1025194" y="715264"/>
                  </a:lnTo>
                  <a:lnTo>
                    <a:pt x="1048435" y="715264"/>
                  </a:lnTo>
                  <a:lnTo>
                    <a:pt x="1048435" y="647573"/>
                  </a:lnTo>
                  <a:close/>
                </a:path>
                <a:path w="1049020" h="715644">
                  <a:moveTo>
                    <a:pt x="1048435" y="535813"/>
                  </a:moveTo>
                  <a:lnTo>
                    <a:pt x="1025448" y="535813"/>
                  </a:lnTo>
                  <a:lnTo>
                    <a:pt x="1025448" y="569468"/>
                  </a:lnTo>
                  <a:lnTo>
                    <a:pt x="987348" y="569468"/>
                  </a:lnTo>
                  <a:lnTo>
                    <a:pt x="987348" y="589280"/>
                  </a:lnTo>
                  <a:lnTo>
                    <a:pt x="1025448" y="589280"/>
                  </a:lnTo>
                  <a:lnTo>
                    <a:pt x="1025448" y="639953"/>
                  </a:lnTo>
                  <a:lnTo>
                    <a:pt x="1048435" y="639953"/>
                  </a:lnTo>
                  <a:lnTo>
                    <a:pt x="1048435" y="535813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" name="object 6"/>
            <p:cNvSpPr/>
            <p:nvPr/>
          </p:nvSpPr>
          <p:spPr>
            <a:xfrm>
              <a:off x="115685" y="309625"/>
              <a:ext cx="460375" cy="401955"/>
            </a:xfrm>
            <a:custGeom>
              <a:avLst/>
              <a:gdLst/>
              <a:ahLst/>
              <a:cxnLst/>
              <a:rect l="l" t="t" r="r" b="b"/>
              <a:pathLst>
                <a:path w="460375" h="401955">
                  <a:moveTo>
                    <a:pt x="175779" y="0"/>
                  </a:moveTo>
                  <a:lnTo>
                    <a:pt x="91387" y="0"/>
                  </a:lnTo>
                  <a:lnTo>
                    <a:pt x="230948" y="401954"/>
                  </a:lnTo>
                  <a:lnTo>
                    <a:pt x="318616" y="401954"/>
                  </a:lnTo>
                  <a:lnTo>
                    <a:pt x="343820" y="330200"/>
                  </a:lnTo>
                  <a:lnTo>
                    <a:pt x="275741" y="330200"/>
                  </a:lnTo>
                  <a:lnTo>
                    <a:pt x="274307" y="319962"/>
                  </a:lnTo>
                  <a:lnTo>
                    <a:pt x="272464" y="310022"/>
                  </a:lnTo>
                  <a:lnTo>
                    <a:pt x="270211" y="300392"/>
                  </a:lnTo>
                  <a:lnTo>
                    <a:pt x="267549" y="291084"/>
                  </a:lnTo>
                  <a:lnTo>
                    <a:pt x="175779" y="0"/>
                  </a:lnTo>
                  <a:close/>
                </a:path>
                <a:path w="460375" h="401955">
                  <a:moveTo>
                    <a:pt x="459802" y="0"/>
                  </a:moveTo>
                  <a:lnTo>
                    <a:pt x="378153" y="0"/>
                  </a:lnTo>
                  <a:lnTo>
                    <a:pt x="286117" y="290322"/>
                  </a:lnTo>
                  <a:lnTo>
                    <a:pt x="282699" y="302035"/>
                  </a:lnTo>
                  <a:lnTo>
                    <a:pt x="280105" y="312594"/>
                  </a:lnTo>
                  <a:lnTo>
                    <a:pt x="278332" y="321986"/>
                  </a:lnTo>
                  <a:lnTo>
                    <a:pt x="277379" y="330200"/>
                  </a:lnTo>
                  <a:lnTo>
                    <a:pt x="343820" y="330200"/>
                  </a:lnTo>
                  <a:lnTo>
                    <a:pt x="459802" y="0"/>
                  </a:lnTo>
                  <a:close/>
                </a:path>
                <a:path w="460375" h="401955">
                  <a:moveTo>
                    <a:pt x="77837" y="0"/>
                  </a:moveTo>
                  <a:lnTo>
                    <a:pt x="0" y="0"/>
                  </a:lnTo>
                  <a:lnTo>
                    <a:pt x="0" y="401954"/>
                  </a:lnTo>
                  <a:lnTo>
                    <a:pt x="77837" y="401954"/>
                  </a:lnTo>
                  <a:lnTo>
                    <a:pt x="7783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2543" y="2475991"/>
              <a:ext cx="4394454" cy="2497582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42332" y="2475991"/>
              <a:ext cx="4568190" cy="2425953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433572" y="838200"/>
              <a:ext cx="2894076" cy="1319784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470147" y="874775"/>
              <a:ext cx="2772155" cy="1197864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3465322" y="870077"/>
              <a:ext cx="2781935" cy="1207770"/>
            </a:xfrm>
            <a:custGeom>
              <a:avLst/>
              <a:gdLst/>
              <a:ahLst/>
              <a:cxnLst/>
              <a:rect l="l" t="t" r="r" b="b"/>
              <a:pathLst>
                <a:path w="2781935" h="1207770">
                  <a:moveTo>
                    <a:pt x="0" y="1207389"/>
                  </a:moveTo>
                  <a:lnTo>
                    <a:pt x="2781680" y="1207389"/>
                  </a:lnTo>
                  <a:lnTo>
                    <a:pt x="2781680" y="0"/>
                  </a:lnTo>
                  <a:lnTo>
                    <a:pt x="0" y="0"/>
                  </a:lnTo>
                  <a:lnTo>
                    <a:pt x="0" y="1207389"/>
                  </a:lnTo>
                  <a:close/>
                </a:path>
              </a:pathLst>
            </a:custGeom>
            <a:ln w="9525"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947928" y="5081015"/>
              <a:ext cx="8289290" cy="1198245"/>
            </a:xfrm>
            <a:custGeom>
              <a:avLst/>
              <a:gdLst/>
              <a:ahLst/>
              <a:cxnLst/>
              <a:rect l="l" t="t" r="r" b="b"/>
              <a:pathLst>
                <a:path w="8289290" h="1198245">
                  <a:moveTo>
                    <a:pt x="251460" y="0"/>
                  </a:moveTo>
                  <a:lnTo>
                    <a:pt x="83820" y="0"/>
                  </a:lnTo>
                  <a:lnTo>
                    <a:pt x="82346" y="0"/>
                  </a:lnTo>
                  <a:lnTo>
                    <a:pt x="77304" y="6629"/>
                  </a:lnTo>
                  <a:lnTo>
                    <a:pt x="0" y="85217"/>
                  </a:lnTo>
                  <a:lnTo>
                    <a:pt x="0" y="108204"/>
                  </a:lnTo>
                  <a:lnTo>
                    <a:pt x="0" y="1088136"/>
                  </a:lnTo>
                  <a:lnTo>
                    <a:pt x="0" y="1112583"/>
                  </a:lnTo>
                  <a:lnTo>
                    <a:pt x="77584" y="1191526"/>
                  </a:lnTo>
                  <a:lnTo>
                    <a:pt x="82346" y="1197864"/>
                  </a:lnTo>
                  <a:lnTo>
                    <a:pt x="83820" y="1197864"/>
                  </a:lnTo>
                  <a:lnTo>
                    <a:pt x="251460" y="1197864"/>
                  </a:lnTo>
                  <a:lnTo>
                    <a:pt x="251460" y="1088136"/>
                  </a:lnTo>
                  <a:lnTo>
                    <a:pt x="83820" y="1088136"/>
                  </a:lnTo>
                  <a:lnTo>
                    <a:pt x="83820" y="108204"/>
                  </a:lnTo>
                  <a:lnTo>
                    <a:pt x="251460" y="108204"/>
                  </a:lnTo>
                  <a:lnTo>
                    <a:pt x="251460" y="0"/>
                  </a:lnTo>
                  <a:close/>
                </a:path>
                <a:path w="8289290" h="1198245">
                  <a:moveTo>
                    <a:pt x="7860792" y="243840"/>
                  </a:moveTo>
                  <a:lnTo>
                    <a:pt x="347472" y="243840"/>
                  </a:lnTo>
                  <a:lnTo>
                    <a:pt x="347472" y="917448"/>
                  </a:lnTo>
                  <a:lnTo>
                    <a:pt x="7860792" y="917448"/>
                  </a:lnTo>
                  <a:lnTo>
                    <a:pt x="7860792" y="243840"/>
                  </a:lnTo>
                  <a:close/>
                </a:path>
                <a:path w="8289290" h="1198245">
                  <a:moveTo>
                    <a:pt x="8289036" y="86868"/>
                  </a:moveTo>
                  <a:lnTo>
                    <a:pt x="8215173" y="11696"/>
                  </a:lnTo>
                  <a:lnTo>
                    <a:pt x="8206232" y="0"/>
                  </a:lnTo>
                  <a:lnTo>
                    <a:pt x="8203692" y="0"/>
                  </a:lnTo>
                  <a:lnTo>
                    <a:pt x="8036052" y="0"/>
                  </a:lnTo>
                  <a:lnTo>
                    <a:pt x="8036052" y="108204"/>
                  </a:lnTo>
                  <a:lnTo>
                    <a:pt x="8203692" y="108204"/>
                  </a:lnTo>
                  <a:lnTo>
                    <a:pt x="8203692" y="1088136"/>
                  </a:lnTo>
                  <a:lnTo>
                    <a:pt x="8036052" y="1088136"/>
                  </a:lnTo>
                  <a:lnTo>
                    <a:pt x="8036052" y="1197864"/>
                  </a:lnTo>
                  <a:lnTo>
                    <a:pt x="8203692" y="1197864"/>
                  </a:lnTo>
                  <a:lnTo>
                    <a:pt x="8206232" y="1197864"/>
                  </a:lnTo>
                  <a:lnTo>
                    <a:pt x="8214627" y="1186738"/>
                  </a:lnTo>
                  <a:lnTo>
                    <a:pt x="8289036" y="1111034"/>
                  </a:lnTo>
                  <a:lnTo>
                    <a:pt x="8289036" y="1088136"/>
                  </a:lnTo>
                  <a:lnTo>
                    <a:pt x="8289036" y="108204"/>
                  </a:lnTo>
                  <a:lnTo>
                    <a:pt x="8289036" y="86868"/>
                  </a:lnTo>
                  <a:close/>
                </a:path>
              </a:pathLst>
            </a:custGeom>
            <a:solidFill>
              <a:srgbClr val="E7E6E6"/>
            </a:solidFill>
            <a:ln>
              <a:solidFill>
                <a:srgbClr val="C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1397635" y="5399023"/>
            <a:ext cx="702500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333333"/>
                </a:solidFill>
                <a:latin typeface="맑은 고딕"/>
                <a:cs typeface="맑은 고딕"/>
              </a:rPr>
              <a:t>설치된</a:t>
            </a:r>
            <a:r>
              <a:rPr sz="1800" spc="-225" dirty="0">
                <a:solidFill>
                  <a:srgbClr val="333333"/>
                </a:solidFill>
                <a:latin typeface="맑은 고딕"/>
                <a:cs typeface="맑은 고딕"/>
              </a:rPr>
              <a:t> </a:t>
            </a:r>
            <a:r>
              <a:rPr sz="1800" dirty="0">
                <a:solidFill>
                  <a:srgbClr val="333333"/>
                </a:solidFill>
                <a:latin typeface="맑은 고딕"/>
                <a:cs typeface="맑은 고딕"/>
              </a:rPr>
              <a:t>틀니세척기</a:t>
            </a:r>
            <a:r>
              <a:rPr sz="1800" spc="-215" dirty="0">
                <a:solidFill>
                  <a:srgbClr val="333333"/>
                </a:solidFill>
                <a:latin typeface="맑은 고딕"/>
                <a:cs typeface="맑은 고딕"/>
              </a:rPr>
              <a:t> </a:t>
            </a:r>
            <a:r>
              <a:rPr sz="1800" dirty="0">
                <a:solidFill>
                  <a:srgbClr val="333333"/>
                </a:solidFill>
                <a:latin typeface="맑은 고딕"/>
                <a:cs typeface="맑은 고딕"/>
              </a:rPr>
              <a:t>중</a:t>
            </a:r>
            <a:r>
              <a:rPr sz="1800" spc="-225" dirty="0">
                <a:solidFill>
                  <a:srgbClr val="333333"/>
                </a:solidFill>
                <a:latin typeface="맑은 고딕"/>
                <a:cs typeface="맑은 고딕"/>
              </a:rPr>
              <a:t> </a:t>
            </a:r>
            <a:r>
              <a:rPr sz="1800" dirty="0">
                <a:solidFill>
                  <a:srgbClr val="333333"/>
                </a:solidFill>
                <a:latin typeface="맑은 고딕"/>
                <a:cs typeface="맑은 고딕"/>
              </a:rPr>
              <a:t>일부에서</a:t>
            </a:r>
            <a:r>
              <a:rPr sz="1800" spc="-215" dirty="0">
                <a:solidFill>
                  <a:srgbClr val="333333"/>
                </a:solidFill>
                <a:latin typeface="맑은 고딕"/>
                <a:cs typeface="맑은 고딕"/>
              </a:rPr>
              <a:t> </a:t>
            </a:r>
            <a:r>
              <a:rPr sz="1800" dirty="0">
                <a:solidFill>
                  <a:srgbClr val="333333"/>
                </a:solidFill>
                <a:latin typeface="맑은 고딕"/>
                <a:cs typeface="맑은 고딕"/>
              </a:rPr>
              <a:t>오존이</a:t>
            </a:r>
            <a:r>
              <a:rPr sz="1800" spc="-229" dirty="0">
                <a:solidFill>
                  <a:srgbClr val="333333"/>
                </a:solidFill>
                <a:latin typeface="맑은 고딕"/>
                <a:cs typeface="맑은 고딕"/>
              </a:rPr>
              <a:t> </a:t>
            </a:r>
            <a:r>
              <a:rPr sz="1800" dirty="0">
                <a:solidFill>
                  <a:srgbClr val="333333"/>
                </a:solidFill>
                <a:latin typeface="맑은 고딕"/>
                <a:cs typeface="맑은 고딕"/>
              </a:rPr>
              <a:t>기준치</a:t>
            </a:r>
            <a:r>
              <a:rPr sz="1800" spc="-5" dirty="0">
                <a:solidFill>
                  <a:srgbClr val="333333"/>
                </a:solidFill>
                <a:latin typeface="Calibri"/>
                <a:cs typeface="Calibri"/>
              </a:rPr>
              <a:t>(</a:t>
            </a:r>
            <a:r>
              <a:rPr sz="1800" spc="-10" dirty="0">
                <a:solidFill>
                  <a:srgbClr val="333333"/>
                </a:solidFill>
                <a:latin typeface="Calibri"/>
                <a:cs typeface="Calibri"/>
              </a:rPr>
              <a:t>0</a:t>
            </a:r>
            <a:r>
              <a:rPr sz="1800" spc="-5" dirty="0">
                <a:solidFill>
                  <a:srgbClr val="333333"/>
                </a:solidFill>
                <a:latin typeface="Calibri"/>
                <a:cs typeface="Calibri"/>
              </a:rPr>
              <a:t>.05p</a:t>
            </a:r>
            <a:r>
              <a:rPr sz="1800" dirty="0">
                <a:solidFill>
                  <a:srgbClr val="333333"/>
                </a:solidFill>
                <a:latin typeface="Calibri"/>
                <a:cs typeface="Calibri"/>
              </a:rPr>
              <a:t>pm)</a:t>
            </a:r>
            <a:r>
              <a:rPr sz="1800" dirty="0">
                <a:solidFill>
                  <a:srgbClr val="333333"/>
                </a:solidFill>
                <a:latin typeface="맑은 고딕"/>
                <a:cs typeface="맑은 고딕"/>
              </a:rPr>
              <a:t>의</a:t>
            </a:r>
            <a:r>
              <a:rPr sz="1800" spc="-204" dirty="0">
                <a:solidFill>
                  <a:srgbClr val="333333"/>
                </a:solidFill>
                <a:latin typeface="맑은 고딕"/>
                <a:cs typeface="맑은 고딕"/>
              </a:rPr>
              <a:t> </a:t>
            </a:r>
            <a:r>
              <a:rPr sz="1800" dirty="0">
                <a:solidFill>
                  <a:srgbClr val="333333"/>
                </a:solidFill>
                <a:latin typeface="맑은 고딕"/>
                <a:cs typeface="맑은 고딕"/>
              </a:rPr>
              <a:t>수백배까지</a:t>
            </a:r>
            <a:endParaRPr sz="1800" dirty="0">
              <a:latin typeface="맑은 고딕"/>
              <a:cs typeface="맑은 고딕"/>
            </a:endParaRPr>
          </a:p>
          <a:p>
            <a:pPr marL="12700">
              <a:lnSpc>
                <a:spcPct val="100000"/>
              </a:lnSpc>
            </a:pPr>
            <a:r>
              <a:rPr sz="1800" spc="-5" dirty="0">
                <a:solidFill>
                  <a:srgbClr val="333333"/>
                </a:solidFill>
                <a:latin typeface="맑은 고딕"/>
                <a:cs typeface="맑은 고딕"/>
              </a:rPr>
              <a:t>배출되</a:t>
            </a:r>
            <a:r>
              <a:rPr sz="1800" dirty="0">
                <a:solidFill>
                  <a:srgbClr val="333333"/>
                </a:solidFill>
                <a:latin typeface="맑은 고딕"/>
                <a:cs typeface="맑은 고딕"/>
              </a:rPr>
              <a:t>고</a:t>
            </a:r>
            <a:r>
              <a:rPr sz="1800" spc="-229" dirty="0">
                <a:solidFill>
                  <a:srgbClr val="333333"/>
                </a:solidFill>
                <a:latin typeface="맑은 고딕"/>
                <a:cs typeface="맑은 고딕"/>
              </a:rPr>
              <a:t> </a:t>
            </a:r>
            <a:r>
              <a:rPr sz="1800" spc="-5" dirty="0">
                <a:solidFill>
                  <a:srgbClr val="333333"/>
                </a:solidFill>
                <a:latin typeface="맑은 고딕"/>
                <a:cs typeface="맑은 고딕"/>
              </a:rPr>
              <a:t>있다</a:t>
            </a:r>
            <a:r>
              <a:rPr sz="1800" dirty="0">
                <a:solidFill>
                  <a:srgbClr val="333333"/>
                </a:solidFill>
                <a:latin typeface="맑은 고딕"/>
                <a:cs typeface="맑은 고딕"/>
              </a:rPr>
              <a:t>는</a:t>
            </a:r>
            <a:r>
              <a:rPr sz="1800" spc="-215" dirty="0">
                <a:solidFill>
                  <a:srgbClr val="333333"/>
                </a:solidFill>
                <a:latin typeface="맑은 고딕"/>
                <a:cs typeface="맑은 고딕"/>
              </a:rPr>
              <a:t> </a:t>
            </a:r>
            <a:r>
              <a:rPr sz="1800" dirty="0">
                <a:solidFill>
                  <a:srgbClr val="333333"/>
                </a:solidFill>
                <a:latin typeface="맑은 고딕"/>
                <a:cs typeface="맑은 고딕"/>
              </a:rPr>
              <a:t>점</a:t>
            </a:r>
            <a:endParaRPr sz="1800" dirty="0">
              <a:latin typeface="맑은 고딕"/>
              <a:cs typeface="맑은 고딕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8000"/>
            <a:chOff x="0" y="0"/>
            <a:chExt cx="9906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92385" y="6676745"/>
              <a:ext cx="128143" cy="7458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1825751"/>
              <a:ext cx="9905999" cy="503224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8640" y="998219"/>
              <a:ext cx="196595" cy="19811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764870" y="472312"/>
              <a:ext cx="1884045" cy="715645"/>
            </a:xfrm>
            <a:custGeom>
              <a:avLst/>
              <a:gdLst/>
              <a:ahLst/>
              <a:cxnLst/>
              <a:rect l="l" t="t" r="r" b="b"/>
              <a:pathLst>
                <a:path w="1884045" h="715644">
                  <a:moveTo>
                    <a:pt x="158496" y="197231"/>
                  </a:moveTo>
                  <a:lnTo>
                    <a:pt x="145897" y="187706"/>
                  </a:lnTo>
                  <a:lnTo>
                    <a:pt x="134708" y="177025"/>
                  </a:lnTo>
                  <a:lnTo>
                    <a:pt x="124955" y="165176"/>
                  </a:lnTo>
                  <a:lnTo>
                    <a:pt x="123367" y="162687"/>
                  </a:lnTo>
                  <a:lnTo>
                    <a:pt x="116624" y="152146"/>
                  </a:lnTo>
                  <a:lnTo>
                    <a:pt x="109956" y="138366"/>
                  </a:lnTo>
                  <a:lnTo>
                    <a:pt x="105194" y="124053"/>
                  </a:lnTo>
                  <a:lnTo>
                    <a:pt x="102336" y="109220"/>
                  </a:lnTo>
                  <a:lnTo>
                    <a:pt x="101384" y="93853"/>
                  </a:lnTo>
                  <a:lnTo>
                    <a:pt x="101384" y="57404"/>
                  </a:lnTo>
                  <a:lnTo>
                    <a:pt x="147040" y="57404"/>
                  </a:lnTo>
                  <a:lnTo>
                    <a:pt x="147040" y="25146"/>
                  </a:lnTo>
                  <a:lnTo>
                    <a:pt x="12382" y="25146"/>
                  </a:lnTo>
                  <a:lnTo>
                    <a:pt x="12382" y="57404"/>
                  </a:lnTo>
                  <a:lnTo>
                    <a:pt x="63766" y="57404"/>
                  </a:lnTo>
                  <a:lnTo>
                    <a:pt x="63766" y="90424"/>
                  </a:lnTo>
                  <a:lnTo>
                    <a:pt x="54406" y="141592"/>
                  </a:lnTo>
                  <a:lnTo>
                    <a:pt x="27025" y="185458"/>
                  </a:lnTo>
                  <a:lnTo>
                    <a:pt x="0" y="208407"/>
                  </a:lnTo>
                  <a:lnTo>
                    <a:pt x="28486" y="232664"/>
                  </a:lnTo>
                  <a:lnTo>
                    <a:pt x="59664" y="200152"/>
                  </a:lnTo>
                  <a:lnTo>
                    <a:pt x="82651" y="162687"/>
                  </a:lnTo>
                  <a:lnTo>
                    <a:pt x="86194" y="169532"/>
                  </a:lnTo>
                  <a:lnTo>
                    <a:pt x="111671" y="203492"/>
                  </a:lnTo>
                  <a:lnTo>
                    <a:pt x="132181" y="222885"/>
                  </a:lnTo>
                  <a:lnTo>
                    <a:pt x="158496" y="197231"/>
                  </a:lnTo>
                  <a:close/>
                </a:path>
                <a:path w="1884045" h="715644">
                  <a:moveTo>
                    <a:pt x="205181" y="615823"/>
                  </a:moveTo>
                  <a:lnTo>
                    <a:pt x="165874" y="600024"/>
                  </a:lnTo>
                  <a:lnTo>
                    <a:pt x="155244" y="591058"/>
                  </a:lnTo>
                  <a:lnTo>
                    <a:pt x="148882" y="584073"/>
                  </a:lnTo>
                  <a:lnTo>
                    <a:pt x="143522" y="576046"/>
                  </a:lnTo>
                  <a:lnTo>
                    <a:pt x="140296" y="568261"/>
                  </a:lnTo>
                  <a:lnTo>
                    <a:pt x="139230" y="560705"/>
                  </a:lnTo>
                  <a:lnTo>
                    <a:pt x="139230" y="547370"/>
                  </a:lnTo>
                  <a:lnTo>
                    <a:pt x="115608" y="547370"/>
                  </a:lnTo>
                  <a:lnTo>
                    <a:pt x="115608" y="560705"/>
                  </a:lnTo>
                  <a:lnTo>
                    <a:pt x="114528" y="568401"/>
                  </a:lnTo>
                  <a:lnTo>
                    <a:pt x="88938" y="600062"/>
                  </a:lnTo>
                  <a:lnTo>
                    <a:pt x="49288" y="615823"/>
                  </a:lnTo>
                  <a:lnTo>
                    <a:pt x="62865" y="633984"/>
                  </a:lnTo>
                  <a:lnTo>
                    <a:pt x="100304" y="616712"/>
                  </a:lnTo>
                  <a:lnTo>
                    <a:pt x="127228" y="591058"/>
                  </a:lnTo>
                  <a:lnTo>
                    <a:pt x="132422" y="597560"/>
                  </a:lnTo>
                  <a:lnTo>
                    <a:pt x="163537" y="621728"/>
                  </a:lnTo>
                  <a:lnTo>
                    <a:pt x="191604" y="633730"/>
                  </a:lnTo>
                  <a:lnTo>
                    <a:pt x="205181" y="615823"/>
                  </a:lnTo>
                  <a:close/>
                </a:path>
                <a:path w="1884045" h="715644">
                  <a:moveTo>
                    <a:pt x="206629" y="6096"/>
                  </a:moveTo>
                  <a:lnTo>
                    <a:pt x="168249" y="6096"/>
                  </a:lnTo>
                  <a:lnTo>
                    <a:pt x="168249" y="98298"/>
                  </a:lnTo>
                  <a:lnTo>
                    <a:pt x="127076" y="98298"/>
                  </a:lnTo>
                  <a:lnTo>
                    <a:pt x="127076" y="129794"/>
                  </a:lnTo>
                  <a:lnTo>
                    <a:pt x="168249" y="129794"/>
                  </a:lnTo>
                  <a:lnTo>
                    <a:pt x="168249" y="289814"/>
                  </a:lnTo>
                  <a:lnTo>
                    <a:pt x="206629" y="289814"/>
                  </a:lnTo>
                  <a:lnTo>
                    <a:pt x="206629" y="6096"/>
                  </a:lnTo>
                  <a:close/>
                </a:path>
                <a:path w="1884045" h="715644">
                  <a:moveTo>
                    <a:pt x="210667" y="669417"/>
                  </a:moveTo>
                  <a:lnTo>
                    <a:pt x="44170" y="669417"/>
                  </a:lnTo>
                  <a:lnTo>
                    <a:pt x="44170" y="688594"/>
                  </a:lnTo>
                  <a:lnTo>
                    <a:pt x="210667" y="688594"/>
                  </a:lnTo>
                  <a:lnTo>
                    <a:pt x="210667" y="669417"/>
                  </a:lnTo>
                  <a:close/>
                </a:path>
                <a:path w="1884045" h="715644">
                  <a:moveTo>
                    <a:pt x="267462" y="0"/>
                  </a:moveTo>
                  <a:lnTo>
                    <a:pt x="228917" y="0"/>
                  </a:lnTo>
                  <a:lnTo>
                    <a:pt x="228917" y="298577"/>
                  </a:lnTo>
                  <a:lnTo>
                    <a:pt x="267462" y="298577"/>
                  </a:lnTo>
                  <a:lnTo>
                    <a:pt x="267462" y="0"/>
                  </a:lnTo>
                  <a:close/>
                </a:path>
                <a:path w="1884045" h="715644">
                  <a:moveTo>
                    <a:pt x="310667" y="551053"/>
                  </a:moveTo>
                  <a:lnTo>
                    <a:pt x="287604" y="551053"/>
                  </a:lnTo>
                  <a:lnTo>
                    <a:pt x="287604" y="570484"/>
                  </a:lnTo>
                  <a:lnTo>
                    <a:pt x="287604" y="645160"/>
                  </a:lnTo>
                  <a:lnTo>
                    <a:pt x="247040" y="645160"/>
                  </a:lnTo>
                  <a:lnTo>
                    <a:pt x="247040" y="570484"/>
                  </a:lnTo>
                  <a:lnTo>
                    <a:pt x="287604" y="570484"/>
                  </a:lnTo>
                  <a:lnTo>
                    <a:pt x="287604" y="551053"/>
                  </a:lnTo>
                  <a:lnTo>
                    <a:pt x="223786" y="551053"/>
                  </a:lnTo>
                  <a:lnTo>
                    <a:pt x="223786" y="664718"/>
                  </a:lnTo>
                  <a:lnTo>
                    <a:pt x="310667" y="664718"/>
                  </a:lnTo>
                  <a:lnTo>
                    <a:pt x="310667" y="645160"/>
                  </a:lnTo>
                  <a:lnTo>
                    <a:pt x="310667" y="570484"/>
                  </a:lnTo>
                  <a:lnTo>
                    <a:pt x="310667" y="551053"/>
                  </a:lnTo>
                  <a:close/>
                </a:path>
                <a:path w="1884045" h="715644">
                  <a:moveTo>
                    <a:pt x="387502" y="604774"/>
                  </a:moveTo>
                  <a:lnTo>
                    <a:pt x="359410" y="604774"/>
                  </a:lnTo>
                  <a:lnTo>
                    <a:pt x="359410" y="535813"/>
                  </a:lnTo>
                  <a:lnTo>
                    <a:pt x="336245" y="535813"/>
                  </a:lnTo>
                  <a:lnTo>
                    <a:pt x="336245" y="715264"/>
                  </a:lnTo>
                  <a:lnTo>
                    <a:pt x="359410" y="715264"/>
                  </a:lnTo>
                  <a:lnTo>
                    <a:pt x="359410" y="624332"/>
                  </a:lnTo>
                  <a:lnTo>
                    <a:pt x="387502" y="624332"/>
                  </a:lnTo>
                  <a:lnTo>
                    <a:pt x="387502" y="604774"/>
                  </a:lnTo>
                  <a:close/>
                </a:path>
                <a:path w="1884045" h="715644">
                  <a:moveTo>
                    <a:pt x="531164" y="623443"/>
                  </a:moveTo>
                  <a:lnTo>
                    <a:pt x="433539" y="623443"/>
                  </a:lnTo>
                  <a:lnTo>
                    <a:pt x="433539" y="606552"/>
                  </a:lnTo>
                  <a:lnTo>
                    <a:pt x="523163" y="606552"/>
                  </a:lnTo>
                  <a:lnTo>
                    <a:pt x="523163" y="587248"/>
                  </a:lnTo>
                  <a:lnTo>
                    <a:pt x="433539" y="587248"/>
                  </a:lnTo>
                  <a:lnTo>
                    <a:pt x="433539" y="570865"/>
                  </a:lnTo>
                  <a:lnTo>
                    <a:pt x="528243" y="570865"/>
                  </a:lnTo>
                  <a:lnTo>
                    <a:pt x="528243" y="551561"/>
                  </a:lnTo>
                  <a:lnTo>
                    <a:pt x="410108" y="551561"/>
                  </a:lnTo>
                  <a:lnTo>
                    <a:pt x="410108" y="642620"/>
                  </a:lnTo>
                  <a:lnTo>
                    <a:pt x="531164" y="642620"/>
                  </a:lnTo>
                  <a:lnTo>
                    <a:pt x="531164" y="623443"/>
                  </a:lnTo>
                  <a:close/>
                </a:path>
                <a:path w="1884045" h="715644">
                  <a:moveTo>
                    <a:pt x="550976" y="6731"/>
                  </a:moveTo>
                  <a:lnTo>
                    <a:pt x="338023" y="6731"/>
                  </a:lnTo>
                  <a:lnTo>
                    <a:pt x="338023" y="39370"/>
                  </a:lnTo>
                  <a:lnTo>
                    <a:pt x="550976" y="39370"/>
                  </a:lnTo>
                  <a:lnTo>
                    <a:pt x="550976" y="6731"/>
                  </a:lnTo>
                  <a:close/>
                </a:path>
                <a:path w="1884045" h="715644">
                  <a:moveTo>
                    <a:pt x="551992" y="671830"/>
                  </a:moveTo>
                  <a:lnTo>
                    <a:pt x="385546" y="671830"/>
                  </a:lnTo>
                  <a:lnTo>
                    <a:pt x="385546" y="691261"/>
                  </a:lnTo>
                  <a:lnTo>
                    <a:pt x="551992" y="691261"/>
                  </a:lnTo>
                  <a:lnTo>
                    <a:pt x="551992" y="671830"/>
                  </a:lnTo>
                  <a:close/>
                </a:path>
                <a:path w="1884045" h="715644">
                  <a:moveTo>
                    <a:pt x="554532" y="88138"/>
                  </a:moveTo>
                  <a:lnTo>
                    <a:pt x="514019" y="88138"/>
                  </a:lnTo>
                  <a:lnTo>
                    <a:pt x="516813" y="47244"/>
                  </a:lnTo>
                  <a:lnTo>
                    <a:pt x="478409" y="47244"/>
                  </a:lnTo>
                  <a:lnTo>
                    <a:pt x="475932" y="88138"/>
                  </a:lnTo>
                  <a:lnTo>
                    <a:pt x="412775" y="88138"/>
                  </a:lnTo>
                  <a:lnTo>
                    <a:pt x="410616" y="47244"/>
                  </a:lnTo>
                  <a:lnTo>
                    <a:pt x="372224" y="47244"/>
                  </a:lnTo>
                  <a:lnTo>
                    <a:pt x="375018" y="88138"/>
                  </a:lnTo>
                  <a:lnTo>
                    <a:pt x="334149" y="88138"/>
                  </a:lnTo>
                  <a:lnTo>
                    <a:pt x="334149" y="120523"/>
                  </a:lnTo>
                  <a:lnTo>
                    <a:pt x="554532" y="120523"/>
                  </a:lnTo>
                  <a:lnTo>
                    <a:pt x="554532" y="88138"/>
                  </a:lnTo>
                  <a:close/>
                </a:path>
                <a:path w="1884045" h="715644">
                  <a:moveTo>
                    <a:pt x="582980" y="137922"/>
                  </a:moveTo>
                  <a:lnTo>
                    <a:pt x="305981" y="137922"/>
                  </a:lnTo>
                  <a:lnTo>
                    <a:pt x="305981" y="170561"/>
                  </a:lnTo>
                  <a:lnTo>
                    <a:pt x="424853" y="170561"/>
                  </a:lnTo>
                  <a:lnTo>
                    <a:pt x="424853" y="190881"/>
                  </a:lnTo>
                  <a:lnTo>
                    <a:pt x="346837" y="190881"/>
                  </a:lnTo>
                  <a:lnTo>
                    <a:pt x="346837" y="292227"/>
                  </a:lnTo>
                  <a:lnTo>
                    <a:pt x="542213" y="292227"/>
                  </a:lnTo>
                  <a:lnTo>
                    <a:pt x="542213" y="259969"/>
                  </a:lnTo>
                  <a:lnTo>
                    <a:pt x="542213" y="223520"/>
                  </a:lnTo>
                  <a:lnTo>
                    <a:pt x="542213" y="190881"/>
                  </a:lnTo>
                  <a:lnTo>
                    <a:pt x="503478" y="190881"/>
                  </a:lnTo>
                  <a:lnTo>
                    <a:pt x="503478" y="223520"/>
                  </a:lnTo>
                  <a:lnTo>
                    <a:pt x="503478" y="259969"/>
                  </a:lnTo>
                  <a:lnTo>
                    <a:pt x="385533" y="259969"/>
                  </a:lnTo>
                  <a:lnTo>
                    <a:pt x="385533" y="223520"/>
                  </a:lnTo>
                  <a:lnTo>
                    <a:pt x="503478" y="223520"/>
                  </a:lnTo>
                  <a:lnTo>
                    <a:pt x="503478" y="190881"/>
                  </a:lnTo>
                  <a:lnTo>
                    <a:pt x="463854" y="190881"/>
                  </a:lnTo>
                  <a:lnTo>
                    <a:pt x="463854" y="170561"/>
                  </a:lnTo>
                  <a:lnTo>
                    <a:pt x="582980" y="170561"/>
                  </a:lnTo>
                  <a:lnTo>
                    <a:pt x="582980" y="137922"/>
                  </a:lnTo>
                  <a:close/>
                </a:path>
                <a:path w="1884045" h="715644">
                  <a:moveTo>
                    <a:pt x="750747" y="588010"/>
                  </a:moveTo>
                  <a:lnTo>
                    <a:pt x="656132" y="588010"/>
                  </a:lnTo>
                  <a:lnTo>
                    <a:pt x="656132" y="579755"/>
                  </a:lnTo>
                  <a:lnTo>
                    <a:pt x="741730" y="579755"/>
                  </a:lnTo>
                  <a:lnTo>
                    <a:pt x="741730" y="563372"/>
                  </a:lnTo>
                  <a:lnTo>
                    <a:pt x="656132" y="563372"/>
                  </a:lnTo>
                  <a:lnTo>
                    <a:pt x="656132" y="555371"/>
                  </a:lnTo>
                  <a:lnTo>
                    <a:pt x="746683" y="555371"/>
                  </a:lnTo>
                  <a:lnTo>
                    <a:pt x="746683" y="537083"/>
                  </a:lnTo>
                  <a:lnTo>
                    <a:pt x="632891" y="537083"/>
                  </a:lnTo>
                  <a:lnTo>
                    <a:pt x="632891" y="606298"/>
                  </a:lnTo>
                  <a:lnTo>
                    <a:pt x="750747" y="606298"/>
                  </a:lnTo>
                  <a:lnTo>
                    <a:pt x="750747" y="588010"/>
                  </a:lnTo>
                  <a:close/>
                </a:path>
                <a:path w="1884045" h="715644">
                  <a:moveTo>
                    <a:pt x="752525" y="695452"/>
                  </a:moveTo>
                  <a:lnTo>
                    <a:pt x="654100" y="695452"/>
                  </a:lnTo>
                  <a:lnTo>
                    <a:pt x="654100" y="686435"/>
                  </a:lnTo>
                  <a:lnTo>
                    <a:pt x="748842" y="686435"/>
                  </a:lnTo>
                  <a:lnTo>
                    <a:pt x="748842" y="642493"/>
                  </a:lnTo>
                  <a:lnTo>
                    <a:pt x="630859" y="642493"/>
                  </a:lnTo>
                  <a:lnTo>
                    <a:pt x="630859" y="660781"/>
                  </a:lnTo>
                  <a:lnTo>
                    <a:pt x="725347" y="660781"/>
                  </a:lnTo>
                  <a:lnTo>
                    <a:pt x="725347" y="669417"/>
                  </a:lnTo>
                  <a:lnTo>
                    <a:pt x="630859" y="669417"/>
                  </a:lnTo>
                  <a:lnTo>
                    <a:pt x="630859" y="713740"/>
                  </a:lnTo>
                  <a:lnTo>
                    <a:pt x="752525" y="713740"/>
                  </a:lnTo>
                  <a:lnTo>
                    <a:pt x="752525" y="695452"/>
                  </a:lnTo>
                  <a:close/>
                </a:path>
                <a:path w="1884045" h="715644">
                  <a:moveTo>
                    <a:pt x="772972" y="614680"/>
                  </a:moveTo>
                  <a:lnTo>
                    <a:pt x="606475" y="614680"/>
                  </a:lnTo>
                  <a:lnTo>
                    <a:pt x="606475" y="633603"/>
                  </a:lnTo>
                  <a:lnTo>
                    <a:pt x="772972" y="633603"/>
                  </a:lnTo>
                  <a:lnTo>
                    <a:pt x="772972" y="614680"/>
                  </a:lnTo>
                  <a:close/>
                </a:path>
                <a:path w="1884045" h="715644">
                  <a:moveTo>
                    <a:pt x="891590" y="657606"/>
                  </a:moveTo>
                  <a:lnTo>
                    <a:pt x="889558" y="642620"/>
                  </a:lnTo>
                  <a:lnTo>
                    <a:pt x="889038" y="638810"/>
                  </a:lnTo>
                  <a:lnTo>
                    <a:pt x="882192" y="640003"/>
                  </a:lnTo>
                  <a:lnTo>
                    <a:pt x="875360" y="640930"/>
                  </a:lnTo>
                  <a:lnTo>
                    <a:pt x="812977" y="642620"/>
                  </a:lnTo>
                  <a:lnTo>
                    <a:pt x="812977" y="548767"/>
                  </a:lnTo>
                  <a:lnTo>
                    <a:pt x="789990" y="548767"/>
                  </a:lnTo>
                  <a:lnTo>
                    <a:pt x="789990" y="662305"/>
                  </a:lnTo>
                  <a:lnTo>
                    <a:pt x="830376" y="662559"/>
                  </a:lnTo>
                  <a:lnTo>
                    <a:pt x="849972" y="662254"/>
                  </a:lnTo>
                  <a:lnTo>
                    <a:pt x="866698" y="661327"/>
                  </a:lnTo>
                  <a:lnTo>
                    <a:pt x="880554" y="659777"/>
                  </a:lnTo>
                  <a:lnTo>
                    <a:pt x="891590" y="657606"/>
                  </a:lnTo>
                  <a:close/>
                </a:path>
                <a:path w="1884045" h="715644">
                  <a:moveTo>
                    <a:pt x="925245" y="535813"/>
                  </a:moveTo>
                  <a:lnTo>
                    <a:pt x="902258" y="535813"/>
                  </a:lnTo>
                  <a:lnTo>
                    <a:pt x="902258" y="715264"/>
                  </a:lnTo>
                  <a:lnTo>
                    <a:pt x="925245" y="715264"/>
                  </a:lnTo>
                  <a:lnTo>
                    <a:pt x="925245" y="535813"/>
                  </a:lnTo>
                  <a:close/>
                </a:path>
                <a:path w="1884045" h="715644">
                  <a:moveTo>
                    <a:pt x="964107" y="133096"/>
                  </a:moveTo>
                  <a:lnTo>
                    <a:pt x="917409" y="117754"/>
                  </a:lnTo>
                  <a:lnTo>
                    <a:pt x="882827" y="94107"/>
                  </a:lnTo>
                  <a:lnTo>
                    <a:pt x="880859" y="91948"/>
                  </a:lnTo>
                  <a:lnTo>
                    <a:pt x="870318" y="80391"/>
                  </a:lnTo>
                  <a:lnTo>
                    <a:pt x="861390" y="67056"/>
                  </a:lnTo>
                  <a:lnTo>
                    <a:pt x="856030" y="54102"/>
                  </a:lnTo>
                  <a:lnTo>
                    <a:pt x="854252" y="41529"/>
                  </a:lnTo>
                  <a:lnTo>
                    <a:pt x="854252" y="19431"/>
                  </a:lnTo>
                  <a:lnTo>
                    <a:pt x="815009" y="19431"/>
                  </a:lnTo>
                  <a:lnTo>
                    <a:pt x="815009" y="41529"/>
                  </a:lnTo>
                  <a:lnTo>
                    <a:pt x="813219" y="54343"/>
                  </a:lnTo>
                  <a:lnTo>
                    <a:pt x="786434" y="94234"/>
                  </a:lnTo>
                  <a:lnTo>
                    <a:pt x="751674" y="117627"/>
                  </a:lnTo>
                  <a:lnTo>
                    <a:pt x="704646" y="133096"/>
                  </a:lnTo>
                  <a:lnTo>
                    <a:pt x="727252" y="163322"/>
                  </a:lnTo>
                  <a:lnTo>
                    <a:pt x="774573" y="143992"/>
                  </a:lnTo>
                  <a:lnTo>
                    <a:pt x="815467" y="114071"/>
                  </a:lnTo>
                  <a:lnTo>
                    <a:pt x="834313" y="91948"/>
                  </a:lnTo>
                  <a:lnTo>
                    <a:pt x="842949" y="102844"/>
                  </a:lnTo>
                  <a:lnTo>
                    <a:pt x="879652" y="133731"/>
                  </a:lnTo>
                  <a:lnTo>
                    <a:pt x="925639" y="157670"/>
                  </a:lnTo>
                  <a:lnTo>
                    <a:pt x="941501" y="163068"/>
                  </a:lnTo>
                  <a:lnTo>
                    <a:pt x="964107" y="133096"/>
                  </a:lnTo>
                  <a:close/>
                </a:path>
                <a:path w="1884045" h="715644">
                  <a:moveTo>
                    <a:pt x="973124" y="225425"/>
                  </a:moveTo>
                  <a:lnTo>
                    <a:pt x="853998" y="225425"/>
                  </a:lnTo>
                  <a:lnTo>
                    <a:pt x="853998" y="157353"/>
                  </a:lnTo>
                  <a:lnTo>
                    <a:pt x="815009" y="157353"/>
                  </a:lnTo>
                  <a:lnTo>
                    <a:pt x="815009" y="225425"/>
                  </a:lnTo>
                  <a:lnTo>
                    <a:pt x="696137" y="225425"/>
                  </a:lnTo>
                  <a:lnTo>
                    <a:pt x="696137" y="257429"/>
                  </a:lnTo>
                  <a:lnTo>
                    <a:pt x="973124" y="257429"/>
                  </a:lnTo>
                  <a:lnTo>
                    <a:pt x="973124" y="225425"/>
                  </a:lnTo>
                  <a:close/>
                </a:path>
                <a:path w="1884045" h="715644">
                  <a:moveTo>
                    <a:pt x="1087424" y="656209"/>
                  </a:moveTo>
                  <a:lnTo>
                    <a:pt x="1061478" y="628294"/>
                  </a:lnTo>
                  <a:lnTo>
                    <a:pt x="1052880" y="590169"/>
                  </a:lnTo>
                  <a:lnTo>
                    <a:pt x="1052880" y="548005"/>
                  </a:lnTo>
                  <a:lnTo>
                    <a:pt x="1030655" y="548005"/>
                  </a:lnTo>
                  <a:lnTo>
                    <a:pt x="1030579" y="590169"/>
                  </a:lnTo>
                  <a:lnTo>
                    <a:pt x="1021041" y="631825"/>
                  </a:lnTo>
                  <a:lnTo>
                    <a:pt x="992301" y="661924"/>
                  </a:lnTo>
                  <a:lnTo>
                    <a:pt x="1009065" y="677037"/>
                  </a:lnTo>
                  <a:lnTo>
                    <a:pt x="1036193" y="646684"/>
                  </a:lnTo>
                  <a:lnTo>
                    <a:pt x="1041831" y="636143"/>
                  </a:lnTo>
                  <a:lnTo>
                    <a:pt x="1047229" y="645909"/>
                  </a:lnTo>
                  <a:lnTo>
                    <a:pt x="1053909" y="655193"/>
                  </a:lnTo>
                  <a:lnTo>
                    <a:pt x="1061847" y="664006"/>
                  </a:lnTo>
                  <a:lnTo>
                    <a:pt x="1071041" y="672338"/>
                  </a:lnTo>
                  <a:lnTo>
                    <a:pt x="1087424" y="656209"/>
                  </a:lnTo>
                  <a:close/>
                </a:path>
                <a:path w="1884045" h="715644">
                  <a:moveTo>
                    <a:pt x="1116507" y="539369"/>
                  </a:moveTo>
                  <a:lnTo>
                    <a:pt x="1093393" y="539369"/>
                  </a:lnTo>
                  <a:lnTo>
                    <a:pt x="1093393" y="592201"/>
                  </a:lnTo>
                  <a:lnTo>
                    <a:pt x="1067612" y="592201"/>
                  </a:lnTo>
                  <a:lnTo>
                    <a:pt x="1067612" y="611759"/>
                  </a:lnTo>
                  <a:lnTo>
                    <a:pt x="1093393" y="611759"/>
                  </a:lnTo>
                  <a:lnTo>
                    <a:pt x="1093393" y="709930"/>
                  </a:lnTo>
                  <a:lnTo>
                    <a:pt x="1116507" y="709930"/>
                  </a:lnTo>
                  <a:lnTo>
                    <a:pt x="1116507" y="539369"/>
                  </a:lnTo>
                  <a:close/>
                </a:path>
                <a:path w="1884045" h="715644">
                  <a:moveTo>
                    <a:pt x="1132128" y="25146"/>
                  </a:moveTo>
                  <a:lnTo>
                    <a:pt x="1008811" y="25146"/>
                  </a:lnTo>
                  <a:lnTo>
                    <a:pt x="1008811" y="57404"/>
                  </a:lnTo>
                  <a:lnTo>
                    <a:pt x="1090218" y="57404"/>
                  </a:lnTo>
                  <a:lnTo>
                    <a:pt x="1085303" y="79717"/>
                  </a:lnTo>
                  <a:lnTo>
                    <a:pt x="1067777" y="122770"/>
                  </a:lnTo>
                  <a:lnTo>
                    <a:pt x="1040726" y="162826"/>
                  </a:lnTo>
                  <a:lnTo>
                    <a:pt x="1008773" y="194398"/>
                  </a:lnTo>
                  <a:lnTo>
                    <a:pt x="991285" y="206629"/>
                  </a:lnTo>
                  <a:lnTo>
                    <a:pt x="1023035" y="231775"/>
                  </a:lnTo>
                  <a:lnTo>
                    <a:pt x="1062926" y="194919"/>
                  </a:lnTo>
                  <a:lnTo>
                    <a:pt x="1097584" y="146431"/>
                  </a:lnTo>
                  <a:lnTo>
                    <a:pt x="1122133" y="88887"/>
                  </a:lnTo>
                  <a:lnTo>
                    <a:pt x="1128953" y="57797"/>
                  </a:lnTo>
                  <a:lnTo>
                    <a:pt x="1132128" y="25146"/>
                  </a:lnTo>
                  <a:close/>
                </a:path>
                <a:path w="1884045" h="715644">
                  <a:moveTo>
                    <a:pt x="1152829" y="535813"/>
                  </a:moveTo>
                  <a:lnTo>
                    <a:pt x="1129715" y="535813"/>
                  </a:lnTo>
                  <a:lnTo>
                    <a:pt x="1129715" y="715264"/>
                  </a:lnTo>
                  <a:lnTo>
                    <a:pt x="1152829" y="715264"/>
                  </a:lnTo>
                  <a:lnTo>
                    <a:pt x="1152829" y="535813"/>
                  </a:lnTo>
                  <a:close/>
                </a:path>
                <a:path w="1884045" h="715644">
                  <a:moveTo>
                    <a:pt x="1254683" y="0"/>
                  </a:moveTo>
                  <a:lnTo>
                    <a:pt x="1216202" y="0"/>
                  </a:lnTo>
                  <a:lnTo>
                    <a:pt x="1216202" y="116713"/>
                  </a:lnTo>
                  <a:lnTo>
                    <a:pt x="1192072" y="116713"/>
                  </a:lnTo>
                  <a:lnTo>
                    <a:pt x="1192072" y="6096"/>
                  </a:lnTo>
                  <a:lnTo>
                    <a:pt x="1153591" y="6096"/>
                  </a:lnTo>
                  <a:lnTo>
                    <a:pt x="1153591" y="289814"/>
                  </a:lnTo>
                  <a:lnTo>
                    <a:pt x="1192072" y="289814"/>
                  </a:lnTo>
                  <a:lnTo>
                    <a:pt x="1192072" y="149352"/>
                  </a:lnTo>
                  <a:lnTo>
                    <a:pt x="1216202" y="149352"/>
                  </a:lnTo>
                  <a:lnTo>
                    <a:pt x="1216202" y="298577"/>
                  </a:lnTo>
                  <a:lnTo>
                    <a:pt x="1254683" y="298577"/>
                  </a:lnTo>
                  <a:lnTo>
                    <a:pt x="1254683" y="149352"/>
                  </a:lnTo>
                  <a:lnTo>
                    <a:pt x="1254683" y="116713"/>
                  </a:lnTo>
                  <a:lnTo>
                    <a:pt x="1254683" y="0"/>
                  </a:lnTo>
                  <a:close/>
                </a:path>
                <a:path w="1884045" h="715644">
                  <a:moveTo>
                    <a:pt x="1281861" y="620522"/>
                  </a:moveTo>
                  <a:lnTo>
                    <a:pt x="1244942" y="597281"/>
                  </a:lnTo>
                  <a:lnTo>
                    <a:pt x="1237284" y="575945"/>
                  </a:lnTo>
                  <a:lnTo>
                    <a:pt x="1237284" y="571754"/>
                  </a:lnTo>
                  <a:lnTo>
                    <a:pt x="1276781" y="571754"/>
                  </a:lnTo>
                  <a:lnTo>
                    <a:pt x="1276781" y="552704"/>
                  </a:lnTo>
                  <a:lnTo>
                    <a:pt x="1237284" y="552704"/>
                  </a:lnTo>
                  <a:lnTo>
                    <a:pt x="1237284" y="533273"/>
                  </a:lnTo>
                  <a:lnTo>
                    <a:pt x="1213916" y="533273"/>
                  </a:lnTo>
                  <a:lnTo>
                    <a:pt x="1213916" y="552704"/>
                  </a:lnTo>
                  <a:lnTo>
                    <a:pt x="1174292" y="552704"/>
                  </a:lnTo>
                  <a:lnTo>
                    <a:pt x="1174292" y="571754"/>
                  </a:lnTo>
                  <a:lnTo>
                    <a:pt x="1213662" y="571754"/>
                  </a:lnTo>
                  <a:lnTo>
                    <a:pt x="1213612" y="575945"/>
                  </a:lnTo>
                  <a:lnTo>
                    <a:pt x="1195438" y="611466"/>
                  </a:lnTo>
                  <a:lnTo>
                    <a:pt x="1169339" y="626872"/>
                  </a:lnTo>
                  <a:lnTo>
                    <a:pt x="1185087" y="642493"/>
                  </a:lnTo>
                  <a:lnTo>
                    <a:pt x="1218971" y="616038"/>
                  </a:lnTo>
                  <a:lnTo>
                    <a:pt x="1226108" y="606298"/>
                  </a:lnTo>
                  <a:lnTo>
                    <a:pt x="1229550" y="610654"/>
                  </a:lnTo>
                  <a:lnTo>
                    <a:pt x="1262443" y="635609"/>
                  </a:lnTo>
                  <a:lnTo>
                    <a:pt x="1268145" y="638175"/>
                  </a:lnTo>
                  <a:lnTo>
                    <a:pt x="1281861" y="620522"/>
                  </a:lnTo>
                  <a:close/>
                </a:path>
                <a:path w="1884045" h="715644">
                  <a:moveTo>
                    <a:pt x="1320977" y="647573"/>
                  </a:moveTo>
                  <a:lnTo>
                    <a:pt x="1201343" y="647573"/>
                  </a:lnTo>
                  <a:lnTo>
                    <a:pt x="1201343" y="667258"/>
                  </a:lnTo>
                  <a:lnTo>
                    <a:pt x="1297736" y="667258"/>
                  </a:lnTo>
                  <a:lnTo>
                    <a:pt x="1297736" y="715264"/>
                  </a:lnTo>
                  <a:lnTo>
                    <a:pt x="1320977" y="715264"/>
                  </a:lnTo>
                  <a:lnTo>
                    <a:pt x="1320977" y="647573"/>
                  </a:lnTo>
                  <a:close/>
                </a:path>
                <a:path w="1884045" h="715644">
                  <a:moveTo>
                    <a:pt x="1320977" y="535813"/>
                  </a:moveTo>
                  <a:lnTo>
                    <a:pt x="1297990" y="535813"/>
                  </a:lnTo>
                  <a:lnTo>
                    <a:pt x="1297990" y="582676"/>
                  </a:lnTo>
                  <a:lnTo>
                    <a:pt x="1264589" y="582676"/>
                  </a:lnTo>
                  <a:lnTo>
                    <a:pt x="1264589" y="601726"/>
                  </a:lnTo>
                  <a:lnTo>
                    <a:pt x="1297990" y="601726"/>
                  </a:lnTo>
                  <a:lnTo>
                    <a:pt x="1297990" y="639953"/>
                  </a:lnTo>
                  <a:lnTo>
                    <a:pt x="1320977" y="639953"/>
                  </a:lnTo>
                  <a:lnTo>
                    <a:pt x="1320977" y="535813"/>
                  </a:lnTo>
                  <a:close/>
                </a:path>
                <a:path w="1884045" h="715644">
                  <a:moveTo>
                    <a:pt x="1500936" y="652145"/>
                  </a:moveTo>
                  <a:lnTo>
                    <a:pt x="1470355" y="626364"/>
                  </a:lnTo>
                  <a:lnTo>
                    <a:pt x="1455254" y="582676"/>
                  </a:lnTo>
                  <a:lnTo>
                    <a:pt x="1455216" y="547751"/>
                  </a:lnTo>
                  <a:lnTo>
                    <a:pt x="1431721" y="547751"/>
                  </a:lnTo>
                  <a:lnTo>
                    <a:pt x="1431721" y="582676"/>
                  </a:lnTo>
                  <a:lnTo>
                    <a:pt x="1430883" y="593585"/>
                  </a:lnTo>
                  <a:lnTo>
                    <a:pt x="1411109" y="635457"/>
                  </a:lnTo>
                  <a:lnTo>
                    <a:pt x="1383969" y="657352"/>
                  </a:lnTo>
                  <a:lnTo>
                    <a:pt x="1402130" y="673735"/>
                  </a:lnTo>
                  <a:lnTo>
                    <a:pt x="1414703" y="663714"/>
                  </a:lnTo>
                  <a:lnTo>
                    <a:pt x="1425765" y="652487"/>
                  </a:lnTo>
                  <a:lnTo>
                    <a:pt x="1435328" y="640041"/>
                  </a:lnTo>
                  <a:lnTo>
                    <a:pt x="1443405" y="626364"/>
                  </a:lnTo>
                  <a:lnTo>
                    <a:pt x="1451686" y="639076"/>
                  </a:lnTo>
                  <a:lnTo>
                    <a:pt x="1461312" y="650722"/>
                  </a:lnTo>
                  <a:lnTo>
                    <a:pt x="1472260" y="661263"/>
                  </a:lnTo>
                  <a:lnTo>
                    <a:pt x="1484553" y="670687"/>
                  </a:lnTo>
                  <a:lnTo>
                    <a:pt x="1500936" y="652145"/>
                  </a:lnTo>
                  <a:close/>
                </a:path>
                <a:path w="1884045" h="715644">
                  <a:moveTo>
                    <a:pt x="1537131" y="535813"/>
                  </a:moveTo>
                  <a:lnTo>
                    <a:pt x="1513890" y="535813"/>
                  </a:lnTo>
                  <a:lnTo>
                    <a:pt x="1513890" y="715264"/>
                  </a:lnTo>
                  <a:lnTo>
                    <a:pt x="1537131" y="715264"/>
                  </a:lnTo>
                  <a:lnTo>
                    <a:pt x="1537131" y="535813"/>
                  </a:lnTo>
                  <a:close/>
                </a:path>
                <a:path w="1884045" h="715644">
                  <a:moveTo>
                    <a:pt x="1718487" y="615823"/>
                  </a:moveTo>
                  <a:lnTo>
                    <a:pt x="1679194" y="600024"/>
                  </a:lnTo>
                  <a:lnTo>
                    <a:pt x="1653641" y="568261"/>
                  </a:lnTo>
                  <a:lnTo>
                    <a:pt x="1652574" y="560705"/>
                  </a:lnTo>
                  <a:lnTo>
                    <a:pt x="1652574" y="547370"/>
                  </a:lnTo>
                  <a:lnTo>
                    <a:pt x="1628952" y="547370"/>
                  </a:lnTo>
                  <a:lnTo>
                    <a:pt x="1628952" y="560705"/>
                  </a:lnTo>
                  <a:lnTo>
                    <a:pt x="1627873" y="568401"/>
                  </a:lnTo>
                  <a:lnTo>
                    <a:pt x="1602295" y="600062"/>
                  </a:lnTo>
                  <a:lnTo>
                    <a:pt x="1562658" y="615823"/>
                  </a:lnTo>
                  <a:lnTo>
                    <a:pt x="1576247" y="633984"/>
                  </a:lnTo>
                  <a:lnTo>
                    <a:pt x="1613585" y="616712"/>
                  </a:lnTo>
                  <a:lnTo>
                    <a:pt x="1640509" y="591058"/>
                  </a:lnTo>
                  <a:lnTo>
                    <a:pt x="1645716" y="597560"/>
                  </a:lnTo>
                  <a:lnTo>
                    <a:pt x="1676857" y="621728"/>
                  </a:lnTo>
                  <a:lnTo>
                    <a:pt x="1704898" y="633730"/>
                  </a:lnTo>
                  <a:lnTo>
                    <a:pt x="1718487" y="615823"/>
                  </a:lnTo>
                  <a:close/>
                </a:path>
                <a:path w="1884045" h="715644">
                  <a:moveTo>
                    <a:pt x="1723948" y="669417"/>
                  </a:moveTo>
                  <a:lnTo>
                    <a:pt x="1557451" y="669417"/>
                  </a:lnTo>
                  <a:lnTo>
                    <a:pt x="1557451" y="688594"/>
                  </a:lnTo>
                  <a:lnTo>
                    <a:pt x="1723948" y="688594"/>
                  </a:lnTo>
                  <a:lnTo>
                    <a:pt x="1723948" y="669417"/>
                  </a:lnTo>
                  <a:close/>
                </a:path>
                <a:path w="1884045" h="715644">
                  <a:moveTo>
                    <a:pt x="1810562" y="630428"/>
                  </a:moveTo>
                  <a:lnTo>
                    <a:pt x="1808937" y="612902"/>
                  </a:lnTo>
                  <a:lnTo>
                    <a:pt x="1808784" y="611251"/>
                  </a:lnTo>
                  <a:lnTo>
                    <a:pt x="1798154" y="612000"/>
                  </a:lnTo>
                  <a:lnTo>
                    <a:pt x="1786115" y="612508"/>
                  </a:lnTo>
                  <a:lnTo>
                    <a:pt x="1772627" y="612813"/>
                  </a:lnTo>
                  <a:lnTo>
                    <a:pt x="1757730" y="612902"/>
                  </a:lnTo>
                  <a:lnTo>
                    <a:pt x="1757730" y="598170"/>
                  </a:lnTo>
                  <a:lnTo>
                    <a:pt x="1792020" y="598170"/>
                  </a:lnTo>
                  <a:lnTo>
                    <a:pt x="1792020" y="579628"/>
                  </a:lnTo>
                  <a:lnTo>
                    <a:pt x="1757730" y="579628"/>
                  </a:lnTo>
                  <a:lnTo>
                    <a:pt x="1757730" y="564007"/>
                  </a:lnTo>
                  <a:lnTo>
                    <a:pt x="1805101" y="564007"/>
                  </a:lnTo>
                  <a:lnTo>
                    <a:pt x="1805101" y="544322"/>
                  </a:lnTo>
                  <a:lnTo>
                    <a:pt x="1734870" y="544322"/>
                  </a:lnTo>
                  <a:lnTo>
                    <a:pt x="1734870" y="632587"/>
                  </a:lnTo>
                  <a:lnTo>
                    <a:pt x="1758518" y="632447"/>
                  </a:lnTo>
                  <a:lnTo>
                    <a:pt x="1779003" y="632040"/>
                  </a:lnTo>
                  <a:lnTo>
                    <a:pt x="1796338" y="631355"/>
                  </a:lnTo>
                  <a:lnTo>
                    <a:pt x="1810562" y="630428"/>
                  </a:lnTo>
                  <a:close/>
                </a:path>
                <a:path w="1884045" h="715644">
                  <a:moveTo>
                    <a:pt x="1848027" y="539369"/>
                  </a:moveTo>
                  <a:lnTo>
                    <a:pt x="1824913" y="539369"/>
                  </a:lnTo>
                  <a:lnTo>
                    <a:pt x="1824913" y="579755"/>
                  </a:lnTo>
                  <a:lnTo>
                    <a:pt x="1802307" y="579755"/>
                  </a:lnTo>
                  <a:lnTo>
                    <a:pt x="1802307" y="598551"/>
                  </a:lnTo>
                  <a:lnTo>
                    <a:pt x="1824913" y="598551"/>
                  </a:lnTo>
                  <a:lnTo>
                    <a:pt x="1824913" y="637413"/>
                  </a:lnTo>
                  <a:lnTo>
                    <a:pt x="1848027" y="637413"/>
                  </a:lnTo>
                  <a:lnTo>
                    <a:pt x="1848027" y="539369"/>
                  </a:lnTo>
                  <a:close/>
                </a:path>
                <a:path w="1884045" h="715644">
                  <a:moveTo>
                    <a:pt x="1883841" y="644906"/>
                  </a:moveTo>
                  <a:lnTo>
                    <a:pt x="1860727" y="644906"/>
                  </a:lnTo>
                  <a:lnTo>
                    <a:pt x="1860727" y="664591"/>
                  </a:lnTo>
                  <a:lnTo>
                    <a:pt x="1860727" y="692023"/>
                  </a:lnTo>
                  <a:lnTo>
                    <a:pt x="1792401" y="692023"/>
                  </a:lnTo>
                  <a:lnTo>
                    <a:pt x="1792401" y="664591"/>
                  </a:lnTo>
                  <a:lnTo>
                    <a:pt x="1860727" y="664591"/>
                  </a:lnTo>
                  <a:lnTo>
                    <a:pt x="1860727" y="644906"/>
                  </a:lnTo>
                  <a:lnTo>
                    <a:pt x="1769287" y="644906"/>
                  </a:lnTo>
                  <a:lnTo>
                    <a:pt x="1769287" y="711454"/>
                  </a:lnTo>
                  <a:lnTo>
                    <a:pt x="1883841" y="711454"/>
                  </a:lnTo>
                  <a:lnTo>
                    <a:pt x="1883841" y="692023"/>
                  </a:lnTo>
                  <a:lnTo>
                    <a:pt x="1883841" y="664591"/>
                  </a:lnTo>
                  <a:lnTo>
                    <a:pt x="1883841" y="644906"/>
                  </a:lnTo>
                  <a:close/>
                </a:path>
                <a:path w="1884045" h="715644">
                  <a:moveTo>
                    <a:pt x="1883841" y="535813"/>
                  </a:moveTo>
                  <a:lnTo>
                    <a:pt x="1860727" y="535813"/>
                  </a:lnTo>
                  <a:lnTo>
                    <a:pt x="1860727" y="637413"/>
                  </a:lnTo>
                  <a:lnTo>
                    <a:pt x="1883841" y="637413"/>
                  </a:lnTo>
                  <a:lnTo>
                    <a:pt x="1883841" y="535813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47434" y="309625"/>
              <a:ext cx="349250" cy="401955"/>
            </a:xfrm>
            <a:custGeom>
              <a:avLst/>
              <a:gdLst/>
              <a:ahLst/>
              <a:cxnLst/>
              <a:rect l="l" t="t" r="r" b="b"/>
              <a:pathLst>
                <a:path w="349250" h="401955">
                  <a:moveTo>
                    <a:pt x="77838" y="0"/>
                  </a:moveTo>
                  <a:lnTo>
                    <a:pt x="0" y="0"/>
                  </a:lnTo>
                  <a:lnTo>
                    <a:pt x="0" y="401955"/>
                  </a:lnTo>
                  <a:lnTo>
                    <a:pt x="77838" y="401955"/>
                  </a:lnTo>
                  <a:lnTo>
                    <a:pt x="77838" y="0"/>
                  </a:lnTo>
                  <a:close/>
                </a:path>
                <a:path w="349250" h="401955">
                  <a:moveTo>
                    <a:pt x="213474" y="0"/>
                  </a:moveTo>
                  <a:lnTo>
                    <a:pt x="135636" y="0"/>
                  </a:lnTo>
                  <a:lnTo>
                    <a:pt x="135636" y="401955"/>
                  </a:lnTo>
                  <a:lnTo>
                    <a:pt x="213474" y="401955"/>
                  </a:lnTo>
                  <a:lnTo>
                    <a:pt x="213474" y="0"/>
                  </a:lnTo>
                  <a:close/>
                </a:path>
                <a:path w="349250" h="401955">
                  <a:moveTo>
                    <a:pt x="349110" y="0"/>
                  </a:moveTo>
                  <a:lnTo>
                    <a:pt x="271272" y="0"/>
                  </a:lnTo>
                  <a:lnTo>
                    <a:pt x="271272" y="401955"/>
                  </a:lnTo>
                  <a:lnTo>
                    <a:pt x="349110" y="401955"/>
                  </a:lnTo>
                  <a:lnTo>
                    <a:pt x="34911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30579" y="1877567"/>
              <a:ext cx="4347972" cy="3963924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828992" y="1875980"/>
              <a:ext cx="4351655" cy="3967479"/>
            </a:xfrm>
            <a:custGeom>
              <a:avLst/>
              <a:gdLst/>
              <a:ahLst/>
              <a:cxnLst/>
              <a:rect l="l" t="t" r="r" b="b"/>
              <a:pathLst>
                <a:path w="4351655" h="3967479">
                  <a:moveTo>
                    <a:pt x="0" y="3967099"/>
                  </a:moveTo>
                  <a:lnTo>
                    <a:pt x="4351147" y="3967099"/>
                  </a:lnTo>
                  <a:lnTo>
                    <a:pt x="4351147" y="0"/>
                  </a:lnTo>
                  <a:lnTo>
                    <a:pt x="0" y="0"/>
                  </a:lnTo>
                  <a:lnTo>
                    <a:pt x="0" y="3967099"/>
                  </a:lnTo>
                  <a:close/>
                </a:path>
              </a:pathLst>
            </a:custGeom>
            <a:ln w="317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88264" y="3563111"/>
              <a:ext cx="4832604" cy="347471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586676" y="3561460"/>
              <a:ext cx="4836160" cy="351155"/>
            </a:xfrm>
            <a:custGeom>
              <a:avLst/>
              <a:gdLst/>
              <a:ahLst/>
              <a:cxnLst/>
              <a:rect l="l" t="t" r="r" b="b"/>
              <a:pathLst>
                <a:path w="4836160" h="351154">
                  <a:moveTo>
                    <a:pt x="0" y="350646"/>
                  </a:moveTo>
                  <a:lnTo>
                    <a:pt x="4835779" y="350646"/>
                  </a:lnTo>
                  <a:lnTo>
                    <a:pt x="4835779" y="0"/>
                  </a:lnTo>
                  <a:lnTo>
                    <a:pt x="0" y="0"/>
                  </a:lnTo>
                  <a:lnTo>
                    <a:pt x="0" y="350646"/>
                  </a:lnTo>
                  <a:close/>
                </a:path>
              </a:pathLst>
            </a:custGeom>
            <a:ln w="317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630936" y="1450847"/>
              <a:ext cx="417830" cy="198120"/>
            </a:xfrm>
            <a:custGeom>
              <a:avLst/>
              <a:gdLst/>
              <a:ahLst/>
              <a:cxnLst/>
              <a:rect l="l" t="t" r="r" b="b"/>
              <a:pathLst>
                <a:path w="417830" h="198119">
                  <a:moveTo>
                    <a:pt x="318516" y="0"/>
                  </a:moveTo>
                  <a:lnTo>
                    <a:pt x="99059" y="0"/>
                  </a:lnTo>
                  <a:lnTo>
                    <a:pt x="60500" y="7780"/>
                  </a:lnTo>
                  <a:lnTo>
                    <a:pt x="29013" y="29003"/>
                  </a:lnTo>
                  <a:lnTo>
                    <a:pt x="7784" y="60489"/>
                  </a:lnTo>
                  <a:lnTo>
                    <a:pt x="0" y="99060"/>
                  </a:lnTo>
                  <a:lnTo>
                    <a:pt x="7784" y="137630"/>
                  </a:lnTo>
                  <a:lnTo>
                    <a:pt x="29013" y="169116"/>
                  </a:lnTo>
                  <a:lnTo>
                    <a:pt x="60500" y="190339"/>
                  </a:lnTo>
                  <a:lnTo>
                    <a:pt x="99059" y="198119"/>
                  </a:lnTo>
                  <a:lnTo>
                    <a:pt x="318516" y="198119"/>
                  </a:lnTo>
                  <a:lnTo>
                    <a:pt x="357075" y="190339"/>
                  </a:lnTo>
                  <a:lnTo>
                    <a:pt x="388562" y="169116"/>
                  </a:lnTo>
                  <a:lnTo>
                    <a:pt x="409791" y="137630"/>
                  </a:lnTo>
                  <a:lnTo>
                    <a:pt x="417576" y="99060"/>
                  </a:lnTo>
                  <a:lnTo>
                    <a:pt x="409791" y="60489"/>
                  </a:lnTo>
                  <a:lnTo>
                    <a:pt x="388562" y="29003"/>
                  </a:lnTo>
                  <a:lnTo>
                    <a:pt x="357075" y="7780"/>
                  </a:lnTo>
                  <a:lnTo>
                    <a:pt x="318516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67791" y="1492250"/>
              <a:ext cx="136715" cy="122300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1115009" y="1466214"/>
              <a:ext cx="1181735" cy="170815"/>
            </a:xfrm>
            <a:custGeom>
              <a:avLst/>
              <a:gdLst/>
              <a:ahLst/>
              <a:cxnLst/>
              <a:rect l="l" t="t" r="r" b="b"/>
              <a:pathLst>
                <a:path w="1181735" h="170814">
                  <a:moveTo>
                    <a:pt x="150710" y="77216"/>
                  </a:moveTo>
                  <a:lnTo>
                    <a:pt x="113893" y="62471"/>
                  </a:lnTo>
                  <a:lnTo>
                    <a:pt x="104000" y="54102"/>
                  </a:lnTo>
                  <a:lnTo>
                    <a:pt x="98005" y="47536"/>
                  </a:lnTo>
                  <a:lnTo>
                    <a:pt x="92989" y="40030"/>
                  </a:lnTo>
                  <a:lnTo>
                    <a:pt x="89979" y="32727"/>
                  </a:lnTo>
                  <a:lnTo>
                    <a:pt x="88976" y="25654"/>
                  </a:lnTo>
                  <a:lnTo>
                    <a:pt x="88976" y="13208"/>
                  </a:lnTo>
                  <a:lnTo>
                    <a:pt x="66865" y="13208"/>
                  </a:lnTo>
                  <a:lnTo>
                    <a:pt x="66865" y="25654"/>
                  </a:lnTo>
                  <a:lnTo>
                    <a:pt x="65849" y="32880"/>
                  </a:lnTo>
                  <a:lnTo>
                    <a:pt x="41859" y="62484"/>
                  </a:lnTo>
                  <a:lnTo>
                    <a:pt x="4787" y="77216"/>
                  </a:lnTo>
                  <a:lnTo>
                    <a:pt x="17500" y="94234"/>
                  </a:lnTo>
                  <a:lnTo>
                    <a:pt x="52539" y="78105"/>
                  </a:lnTo>
                  <a:lnTo>
                    <a:pt x="77749" y="54102"/>
                  </a:lnTo>
                  <a:lnTo>
                    <a:pt x="82600" y="60210"/>
                  </a:lnTo>
                  <a:lnTo>
                    <a:pt x="120332" y="87274"/>
                  </a:lnTo>
                  <a:lnTo>
                    <a:pt x="137998" y="93980"/>
                  </a:lnTo>
                  <a:lnTo>
                    <a:pt x="150710" y="77216"/>
                  </a:lnTo>
                  <a:close/>
                </a:path>
                <a:path w="1181735" h="170814">
                  <a:moveTo>
                    <a:pt x="155879" y="127381"/>
                  </a:moveTo>
                  <a:lnTo>
                    <a:pt x="0" y="127381"/>
                  </a:lnTo>
                  <a:lnTo>
                    <a:pt x="0" y="145288"/>
                  </a:lnTo>
                  <a:lnTo>
                    <a:pt x="155879" y="145288"/>
                  </a:lnTo>
                  <a:lnTo>
                    <a:pt x="155879" y="127381"/>
                  </a:lnTo>
                  <a:close/>
                </a:path>
                <a:path w="1181735" h="170814">
                  <a:moveTo>
                    <a:pt x="248208" y="16637"/>
                  </a:moveTo>
                  <a:lnTo>
                    <a:pt x="226618" y="16637"/>
                  </a:lnTo>
                  <a:lnTo>
                    <a:pt x="226618" y="34798"/>
                  </a:lnTo>
                  <a:lnTo>
                    <a:pt x="226618" y="104775"/>
                  </a:lnTo>
                  <a:lnTo>
                    <a:pt x="188645" y="104775"/>
                  </a:lnTo>
                  <a:lnTo>
                    <a:pt x="188645" y="34798"/>
                  </a:lnTo>
                  <a:lnTo>
                    <a:pt x="226618" y="34798"/>
                  </a:lnTo>
                  <a:lnTo>
                    <a:pt x="226618" y="16637"/>
                  </a:lnTo>
                  <a:lnTo>
                    <a:pt x="166801" y="16637"/>
                  </a:lnTo>
                  <a:lnTo>
                    <a:pt x="166801" y="123063"/>
                  </a:lnTo>
                  <a:lnTo>
                    <a:pt x="248208" y="123063"/>
                  </a:lnTo>
                  <a:lnTo>
                    <a:pt x="248208" y="104775"/>
                  </a:lnTo>
                  <a:lnTo>
                    <a:pt x="248208" y="34798"/>
                  </a:lnTo>
                  <a:lnTo>
                    <a:pt x="248208" y="16637"/>
                  </a:lnTo>
                  <a:close/>
                </a:path>
                <a:path w="1181735" h="170814">
                  <a:moveTo>
                    <a:pt x="320090" y="66929"/>
                  </a:moveTo>
                  <a:lnTo>
                    <a:pt x="293801" y="66929"/>
                  </a:lnTo>
                  <a:lnTo>
                    <a:pt x="293801" y="2413"/>
                  </a:lnTo>
                  <a:lnTo>
                    <a:pt x="272084" y="2413"/>
                  </a:lnTo>
                  <a:lnTo>
                    <a:pt x="272084" y="170307"/>
                  </a:lnTo>
                  <a:lnTo>
                    <a:pt x="293801" y="170307"/>
                  </a:lnTo>
                  <a:lnTo>
                    <a:pt x="293801" y="85217"/>
                  </a:lnTo>
                  <a:lnTo>
                    <a:pt x="320090" y="85217"/>
                  </a:lnTo>
                  <a:lnTo>
                    <a:pt x="320090" y="66929"/>
                  </a:lnTo>
                  <a:close/>
                </a:path>
                <a:path w="1181735" h="170814">
                  <a:moveTo>
                    <a:pt x="453186" y="84328"/>
                  </a:moveTo>
                  <a:lnTo>
                    <a:pt x="361873" y="84328"/>
                  </a:lnTo>
                  <a:lnTo>
                    <a:pt x="361873" y="68580"/>
                  </a:lnTo>
                  <a:lnTo>
                    <a:pt x="445820" y="68580"/>
                  </a:lnTo>
                  <a:lnTo>
                    <a:pt x="445820" y="50546"/>
                  </a:lnTo>
                  <a:lnTo>
                    <a:pt x="361873" y="50546"/>
                  </a:lnTo>
                  <a:lnTo>
                    <a:pt x="361873" y="35179"/>
                  </a:lnTo>
                  <a:lnTo>
                    <a:pt x="450519" y="35179"/>
                  </a:lnTo>
                  <a:lnTo>
                    <a:pt x="450519" y="17145"/>
                  </a:lnTo>
                  <a:lnTo>
                    <a:pt x="340029" y="17145"/>
                  </a:lnTo>
                  <a:lnTo>
                    <a:pt x="340029" y="102362"/>
                  </a:lnTo>
                  <a:lnTo>
                    <a:pt x="453186" y="102362"/>
                  </a:lnTo>
                  <a:lnTo>
                    <a:pt x="453186" y="84328"/>
                  </a:lnTo>
                  <a:close/>
                </a:path>
                <a:path w="1181735" h="170814">
                  <a:moveTo>
                    <a:pt x="472871" y="129667"/>
                  </a:moveTo>
                  <a:lnTo>
                    <a:pt x="317042" y="129667"/>
                  </a:lnTo>
                  <a:lnTo>
                    <a:pt x="317042" y="147828"/>
                  </a:lnTo>
                  <a:lnTo>
                    <a:pt x="472871" y="147828"/>
                  </a:lnTo>
                  <a:lnTo>
                    <a:pt x="472871" y="129667"/>
                  </a:lnTo>
                  <a:close/>
                </a:path>
                <a:path w="1181735" h="170814">
                  <a:moveTo>
                    <a:pt x="654608" y="51181"/>
                  </a:moveTo>
                  <a:lnTo>
                    <a:pt x="566089" y="51181"/>
                  </a:lnTo>
                  <a:lnTo>
                    <a:pt x="566089" y="43561"/>
                  </a:lnTo>
                  <a:lnTo>
                    <a:pt x="646226" y="43561"/>
                  </a:lnTo>
                  <a:lnTo>
                    <a:pt x="646226" y="28194"/>
                  </a:lnTo>
                  <a:lnTo>
                    <a:pt x="566089" y="28194"/>
                  </a:lnTo>
                  <a:lnTo>
                    <a:pt x="566089" y="20701"/>
                  </a:lnTo>
                  <a:lnTo>
                    <a:pt x="650925" y="20701"/>
                  </a:lnTo>
                  <a:lnTo>
                    <a:pt x="650925" y="3556"/>
                  </a:lnTo>
                  <a:lnTo>
                    <a:pt x="544372" y="3556"/>
                  </a:lnTo>
                  <a:lnTo>
                    <a:pt x="544372" y="68326"/>
                  </a:lnTo>
                  <a:lnTo>
                    <a:pt x="654608" y="68326"/>
                  </a:lnTo>
                  <a:lnTo>
                    <a:pt x="654608" y="51181"/>
                  </a:lnTo>
                  <a:close/>
                </a:path>
                <a:path w="1181735" h="170814">
                  <a:moveTo>
                    <a:pt x="656259" y="151765"/>
                  </a:moveTo>
                  <a:lnTo>
                    <a:pt x="564311" y="151765"/>
                  </a:lnTo>
                  <a:lnTo>
                    <a:pt x="564311" y="143383"/>
                  </a:lnTo>
                  <a:lnTo>
                    <a:pt x="652830" y="143383"/>
                  </a:lnTo>
                  <a:lnTo>
                    <a:pt x="652830" y="102235"/>
                  </a:lnTo>
                  <a:lnTo>
                    <a:pt x="542455" y="102235"/>
                  </a:lnTo>
                  <a:lnTo>
                    <a:pt x="542455" y="119253"/>
                  </a:lnTo>
                  <a:lnTo>
                    <a:pt x="630986" y="119253"/>
                  </a:lnTo>
                  <a:lnTo>
                    <a:pt x="630986" y="127381"/>
                  </a:lnTo>
                  <a:lnTo>
                    <a:pt x="542455" y="127381"/>
                  </a:lnTo>
                  <a:lnTo>
                    <a:pt x="542455" y="168910"/>
                  </a:lnTo>
                  <a:lnTo>
                    <a:pt x="656259" y="168910"/>
                  </a:lnTo>
                  <a:lnTo>
                    <a:pt x="656259" y="151765"/>
                  </a:lnTo>
                  <a:close/>
                </a:path>
                <a:path w="1181735" h="170814">
                  <a:moveTo>
                    <a:pt x="675563" y="76200"/>
                  </a:moveTo>
                  <a:lnTo>
                    <a:pt x="519734" y="76200"/>
                  </a:lnTo>
                  <a:lnTo>
                    <a:pt x="519734" y="93853"/>
                  </a:lnTo>
                  <a:lnTo>
                    <a:pt x="675563" y="93853"/>
                  </a:lnTo>
                  <a:lnTo>
                    <a:pt x="675563" y="76200"/>
                  </a:lnTo>
                  <a:close/>
                </a:path>
                <a:path w="1181735" h="170814">
                  <a:moveTo>
                    <a:pt x="785164" y="116332"/>
                  </a:moveTo>
                  <a:lnTo>
                    <a:pt x="783336" y="102362"/>
                  </a:lnTo>
                  <a:lnTo>
                    <a:pt x="782878" y="98806"/>
                  </a:lnTo>
                  <a:lnTo>
                    <a:pt x="776414" y="99860"/>
                  </a:lnTo>
                  <a:lnTo>
                    <a:pt x="711758" y="102362"/>
                  </a:lnTo>
                  <a:lnTo>
                    <a:pt x="711758" y="14478"/>
                  </a:lnTo>
                  <a:lnTo>
                    <a:pt x="690041" y="14478"/>
                  </a:lnTo>
                  <a:lnTo>
                    <a:pt x="690041" y="120777"/>
                  </a:lnTo>
                  <a:lnTo>
                    <a:pt x="728014" y="121031"/>
                  </a:lnTo>
                  <a:lnTo>
                    <a:pt x="746302" y="120751"/>
                  </a:lnTo>
                  <a:lnTo>
                    <a:pt x="761923" y="119875"/>
                  </a:lnTo>
                  <a:lnTo>
                    <a:pt x="774877" y="118414"/>
                  </a:lnTo>
                  <a:lnTo>
                    <a:pt x="785164" y="116332"/>
                  </a:lnTo>
                  <a:close/>
                </a:path>
                <a:path w="1181735" h="170814">
                  <a:moveTo>
                    <a:pt x="816660" y="2413"/>
                  </a:moveTo>
                  <a:lnTo>
                    <a:pt x="795197" y="2413"/>
                  </a:lnTo>
                  <a:lnTo>
                    <a:pt x="795197" y="170307"/>
                  </a:lnTo>
                  <a:lnTo>
                    <a:pt x="816660" y="170307"/>
                  </a:lnTo>
                  <a:lnTo>
                    <a:pt x="816660" y="2413"/>
                  </a:lnTo>
                  <a:close/>
                </a:path>
                <a:path w="1181735" h="170814">
                  <a:moveTo>
                    <a:pt x="964234" y="115062"/>
                  </a:moveTo>
                  <a:lnTo>
                    <a:pt x="950074" y="103212"/>
                  </a:lnTo>
                  <a:lnTo>
                    <a:pt x="945172" y="96266"/>
                  </a:lnTo>
                  <a:lnTo>
                    <a:pt x="940003" y="88950"/>
                  </a:lnTo>
                  <a:lnTo>
                    <a:pt x="933970" y="72301"/>
                  </a:lnTo>
                  <a:lnTo>
                    <a:pt x="931976" y="53213"/>
                  </a:lnTo>
                  <a:lnTo>
                    <a:pt x="931976" y="13716"/>
                  </a:lnTo>
                  <a:lnTo>
                    <a:pt x="911148" y="13716"/>
                  </a:lnTo>
                  <a:lnTo>
                    <a:pt x="911085" y="53213"/>
                  </a:lnTo>
                  <a:lnTo>
                    <a:pt x="902169" y="92227"/>
                  </a:lnTo>
                  <a:lnTo>
                    <a:pt x="875207" y="120396"/>
                  </a:lnTo>
                  <a:lnTo>
                    <a:pt x="890955" y="134493"/>
                  </a:lnTo>
                  <a:lnTo>
                    <a:pt x="919022" y="102489"/>
                  </a:lnTo>
                  <a:lnTo>
                    <a:pt x="921562" y="96266"/>
                  </a:lnTo>
                  <a:lnTo>
                    <a:pt x="926630" y="105397"/>
                  </a:lnTo>
                  <a:lnTo>
                    <a:pt x="932878" y="114084"/>
                  </a:lnTo>
                  <a:lnTo>
                    <a:pt x="940295" y="122351"/>
                  </a:lnTo>
                  <a:lnTo>
                    <a:pt x="948867" y="130175"/>
                  </a:lnTo>
                  <a:lnTo>
                    <a:pt x="964234" y="115062"/>
                  </a:lnTo>
                  <a:close/>
                </a:path>
                <a:path w="1181735" h="170814">
                  <a:moveTo>
                    <a:pt x="991539" y="5715"/>
                  </a:moveTo>
                  <a:lnTo>
                    <a:pt x="969949" y="5715"/>
                  </a:lnTo>
                  <a:lnTo>
                    <a:pt x="969949" y="55118"/>
                  </a:lnTo>
                  <a:lnTo>
                    <a:pt x="945692" y="55118"/>
                  </a:lnTo>
                  <a:lnTo>
                    <a:pt x="945692" y="73533"/>
                  </a:lnTo>
                  <a:lnTo>
                    <a:pt x="969949" y="73533"/>
                  </a:lnTo>
                  <a:lnTo>
                    <a:pt x="969949" y="165354"/>
                  </a:lnTo>
                  <a:lnTo>
                    <a:pt x="991539" y="165354"/>
                  </a:lnTo>
                  <a:lnTo>
                    <a:pt x="991539" y="5715"/>
                  </a:lnTo>
                  <a:close/>
                </a:path>
                <a:path w="1181735" h="170814">
                  <a:moveTo>
                    <a:pt x="1025575" y="2413"/>
                  </a:moveTo>
                  <a:lnTo>
                    <a:pt x="1003858" y="2413"/>
                  </a:lnTo>
                  <a:lnTo>
                    <a:pt x="1003858" y="170307"/>
                  </a:lnTo>
                  <a:lnTo>
                    <a:pt x="1025575" y="170307"/>
                  </a:lnTo>
                  <a:lnTo>
                    <a:pt x="1025575" y="2413"/>
                  </a:lnTo>
                  <a:close/>
                </a:path>
                <a:path w="1181735" h="170814">
                  <a:moveTo>
                    <a:pt x="1144955" y="81661"/>
                  </a:moveTo>
                  <a:lnTo>
                    <a:pt x="1110526" y="59855"/>
                  </a:lnTo>
                  <a:lnTo>
                    <a:pt x="1103299" y="40005"/>
                  </a:lnTo>
                  <a:lnTo>
                    <a:pt x="1103299" y="36068"/>
                  </a:lnTo>
                  <a:lnTo>
                    <a:pt x="1140256" y="36068"/>
                  </a:lnTo>
                  <a:lnTo>
                    <a:pt x="1140256" y="18161"/>
                  </a:lnTo>
                  <a:lnTo>
                    <a:pt x="1103299" y="18161"/>
                  </a:lnTo>
                  <a:lnTo>
                    <a:pt x="1103299" y="0"/>
                  </a:lnTo>
                  <a:lnTo>
                    <a:pt x="1081328" y="0"/>
                  </a:lnTo>
                  <a:lnTo>
                    <a:pt x="1081328" y="18161"/>
                  </a:lnTo>
                  <a:lnTo>
                    <a:pt x="1044244" y="18161"/>
                  </a:lnTo>
                  <a:lnTo>
                    <a:pt x="1044244" y="36068"/>
                  </a:lnTo>
                  <a:lnTo>
                    <a:pt x="1081201" y="36068"/>
                  </a:lnTo>
                  <a:lnTo>
                    <a:pt x="1081151" y="40005"/>
                  </a:lnTo>
                  <a:lnTo>
                    <a:pt x="1056995" y="78600"/>
                  </a:lnTo>
                  <a:lnTo>
                    <a:pt x="1039672" y="87630"/>
                  </a:lnTo>
                  <a:lnTo>
                    <a:pt x="1054404" y="102235"/>
                  </a:lnTo>
                  <a:lnTo>
                    <a:pt x="1089329" y="74295"/>
                  </a:lnTo>
                  <a:lnTo>
                    <a:pt x="1092758" y="68326"/>
                  </a:lnTo>
                  <a:lnTo>
                    <a:pt x="1096695" y="73787"/>
                  </a:lnTo>
                  <a:lnTo>
                    <a:pt x="1132128" y="98171"/>
                  </a:lnTo>
                  <a:lnTo>
                    <a:pt x="1144955" y="81661"/>
                  </a:lnTo>
                  <a:close/>
                </a:path>
                <a:path w="1181735" h="170814">
                  <a:moveTo>
                    <a:pt x="1181531" y="107061"/>
                  </a:moveTo>
                  <a:lnTo>
                    <a:pt x="1069644" y="107061"/>
                  </a:lnTo>
                  <a:lnTo>
                    <a:pt x="1069644" y="125349"/>
                  </a:lnTo>
                  <a:lnTo>
                    <a:pt x="1159814" y="125349"/>
                  </a:lnTo>
                  <a:lnTo>
                    <a:pt x="1159814" y="170307"/>
                  </a:lnTo>
                  <a:lnTo>
                    <a:pt x="1181531" y="170307"/>
                  </a:lnTo>
                  <a:lnTo>
                    <a:pt x="1181531" y="107061"/>
                  </a:lnTo>
                  <a:close/>
                </a:path>
                <a:path w="1181735" h="170814">
                  <a:moveTo>
                    <a:pt x="1181531" y="2413"/>
                  </a:moveTo>
                  <a:lnTo>
                    <a:pt x="1160195" y="2413"/>
                  </a:lnTo>
                  <a:lnTo>
                    <a:pt x="1160195" y="46228"/>
                  </a:lnTo>
                  <a:lnTo>
                    <a:pt x="1128826" y="46228"/>
                  </a:lnTo>
                  <a:lnTo>
                    <a:pt x="1128826" y="64135"/>
                  </a:lnTo>
                  <a:lnTo>
                    <a:pt x="1160195" y="64135"/>
                  </a:lnTo>
                  <a:lnTo>
                    <a:pt x="1160195" y="99822"/>
                  </a:lnTo>
                  <a:lnTo>
                    <a:pt x="1181531" y="99822"/>
                  </a:lnTo>
                  <a:lnTo>
                    <a:pt x="1181531" y="2413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355595" y="1472183"/>
              <a:ext cx="155829" cy="164337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5629655" y="1877567"/>
              <a:ext cx="2268220" cy="256540"/>
            </a:xfrm>
            <a:custGeom>
              <a:avLst/>
              <a:gdLst/>
              <a:ahLst/>
              <a:cxnLst/>
              <a:rect l="l" t="t" r="r" b="b"/>
              <a:pathLst>
                <a:path w="2268220" h="256539">
                  <a:moveTo>
                    <a:pt x="2267711" y="0"/>
                  </a:moveTo>
                  <a:lnTo>
                    <a:pt x="0" y="0"/>
                  </a:lnTo>
                  <a:lnTo>
                    <a:pt x="0" y="256032"/>
                  </a:lnTo>
                  <a:lnTo>
                    <a:pt x="2267711" y="256032"/>
                  </a:lnTo>
                  <a:lnTo>
                    <a:pt x="2267711" y="0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5746623" y="1909063"/>
              <a:ext cx="2034539" cy="168275"/>
            </a:xfrm>
            <a:custGeom>
              <a:avLst/>
              <a:gdLst/>
              <a:ahLst/>
              <a:cxnLst/>
              <a:rect l="l" t="t" r="r" b="b"/>
              <a:pathLst>
                <a:path w="2034540" h="168275">
                  <a:moveTo>
                    <a:pt x="87884" y="49022"/>
                  </a:moveTo>
                  <a:lnTo>
                    <a:pt x="75184" y="17983"/>
                  </a:lnTo>
                  <a:lnTo>
                    <a:pt x="75184" y="39624"/>
                  </a:lnTo>
                  <a:lnTo>
                    <a:pt x="75184" y="58420"/>
                  </a:lnTo>
                  <a:lnTo>
                    <a:pt x="72263" y="65913"/>
                  </a:lnTo>
                  <a:lnTo>
                    <a:pt x="60833" y="77343"/>
                  </a:lnTo>
                  <a:lnTo>
                    <a:pt x="53340" y="80137"/>
                  </a:lnTo>
                  <a:lnTo>
                    <a:pt x="34798" y="80137"/>
                  </a:lnTo>
                  <a:lnTo>
                    <a:pt x="27305" y="77343"/>
                  </a:lnTo>
                  <a:lnTo>
                    <a:pt x="15875" y="65913"/>
                  </a:lnTo>
                  <a:lnTo>
                    <a:pt x="13081" y="58420"/>
                  </a:lnTo>
                  <a:lnTo>
                    <a:pt x="13081" y="39624"/>
                  </a:lnTo>
                  <a:lnTo>
                    <a:pt x="16002" y="32131"/>
                  </a:lnTo>
                  <a:lnTo>
                    <a:pt x="21717" y="26543"/>
                  </a:lnTo>
                  <a:lnTo>
                    <a:pt x="27432" y="20828"/>
                  </a:lnTo>
                  <a:lnTo>
                    <a:pt x="34925" y="18034"/>
                  </a:lnTo>
                  <a:lnTo>
                    <a:pt x="53340" y="18034"/>
                  </a:lnTo>
                  <a:lnTo>
                    <a:pt x="60833" y="20828"/>
                  </a:lnTo>
                  <a:lnTo>
                    <a:pt x="66548" y="26543"/>
                  </a:lnTo>
                  <a:lnTo>
                    <a:pt x="72263" y="32131"/>
                  </a:lnTo>
                  <a:lnTo>
                    <a:pt x="75184" y="39624"/>
                  </a:lnTo>
                  <a:lnTo>
                    <a:pt x="75184" y="17983"/>
                  </a:lnTo>
                  <a:lnTo>
                    <a:pt x="68757" y="13068"/>
                  </a:lnTo>
                  <a:lnTo>
                    <a:pt x="61315" y="9423"/>
                  </a:lnTo>
                  <a:lnTo>
                    <a:pt x="53086" y="7213"/>
                  </a:lnTo>
                  <a:lnTo>
                    <a:pt x="44069" y="6477"/>
                  </a:lnTo>
                  <a:lnTo>
                    <a:pt x="35013" y="7226"/>
                  </a:lnTo>
                  <a:lnTo>
                    <a:pt x="3175" y="31788"/>
                  </a:lnTo>
                  <a:lnTo>
                    <a:pt x="0" y="49022"/>
                  </a:lnTo>
                  <a:lnTo>
                    <a:pt x="774" y="58026"/>
                  </a:lnTo>
                  <a:lnTo>
                    <a:pt x="26784" y="88734"/>
                  </a:lnTo>
                  <a:lnTo>
                    <a:pt x="44069" y="91694"/>
                  </a:lnTo>
                  <a:lnTo>
                    <a:pt x="53086" y="90957"/>
                  </a:lnTo>
                  <a:lnTo>
                    <a:pt x="61315" y="88734"/>
                  </a:lnTo>
                  <a:lnTo>
                    <a:pt x="68757" y="85001"/>
                  </a:lnTo>
                  <a:lnTo>
                    <a:pt x="74942" y="80137"/>
                  </a:lnTo>
                  <a:lnTo>
                    <a:pt x="75438" y="79756"/>
                  </a:lnTo>
                  <a:lnTo>
                    <a:pt x="80911" y="73406"/>
                  </a:lnTo>
                  <a:lnTo>
                    <a:pt x="84797" y="66154"/>
                  </a:lnTo>
                  <a:lnTo>
                    <a:pt x="87109" y="58026"/>
                  </a:lnTo>
                  <a:lnTo>
                    <a:pt x="87884" y="49022"/>
                  </a:lnTo>
                  <a:close/>
                </a:path>
                <a:path w="2034540" h="168275">
                  <a:moveTo>
                    <a:pt x="127000" y="0"/>
                  </a:moveTo>
                  <a:lnTo>
                    <a:pt x="113919" y="0"/>
                  </a:lnTo>
                  <a:lnTo>
                    <a:pt x="113919" y="122682"/>
                  </a:lnTo>
                  <a:lnTo>
                    <a:pt x="127000" y="122682"/>
                  </a:lnTo>
                  <a:lnTo>
                    <a:pt x="127000" y="0"/>
                  </a:lnTo>
                  <a:close/>
                </a:path>
                <a:path w="2034540" h="168275">
                  <a:moveTo>
                    <a:pt x="131445" y="149733"/>
                  </a:moveTo>
                  <a:lnTo>
                    <a:pt x="34163" y="149733"/>
                  </a:lnTo>
                  <a:lnTo>
                    <a:pt x="34163" y="107061"/>
                  </a:lnTo>
                  <a:lnTo>
                    <a:pt x="21082" y="107061"/>
                  </a:lnTo>
                  <a:lnTo>
                    <a:pt x="21082" y="161544"/>
                  </a:lnTo>
                  <a:lnTo>
                    <a:pt x="131445" y="161544"/>
                  </a:lnTo>
                  <a:lnTo>
                    <a:pt x="131445" y="149733"/>
                  </a:lnTo>
                  <a:close/>
                </a:path>
                <a:path w="2034540" h="168275">
                  <a:moveTo>
                    <a:pt x="253111" y="117221"/>
                  </a:moveTo>
                  <a:lnTo>
                    <a:pt x="223418" y="82931"/>
                  </a:lnTo>
                  <a:lnTo>
                    <a:pt x="222465" y="81153"/>
                  </a:lnTo>
                  <a:lnTo>
                    <a:pt x="218973" y="71996"/>
                  </a:lnTo>
                  <a:lnTo>
                    <a:pt x="216852" y="62763"/>
                  </a:lnTo>
                  <a:lnTo>
                    <a:pt x="216154" y="53594"/>
                  </a:lnTo>
                  <a:lnTo>
                    <a:pt x="216154" y="36957"/>
                  </a:lnTo>
                  <a:lnTo>
                    <a:pt x="248031" y="36957"/>
                  </a:lnTo>
                  <a:lnTo>
                    <a:pt x="248031" y="25400"/>
                  </a:lnTo>
                  <a:lnTo>
                    <a:pt x="216027" y="25400"/>
                  </a:lnTo>
                  <a:lnTo>
                    <a:pt x="216027" y="2667"/>
                  </a:lnTo>
                  <a:lnTo>
                    <a:pt x="202946" y="2667"/>
                  </a:lnTo>
                  <a:lnTo>
                    <a:pt x="202946" y="25400"/>
                  </a:lnTo>
                  <a:lnTo>
                    <a:pt x="170942" y="25400"/>
                  </a:lnTo>
                  <a:lnTo>
                    <a:pt x="170942" y="36957"/>
                  </a:lnTo>
                  <a:lnTo>
                    <a:pt x="203073" y="36957"/>
                  </a:lnTo>
                  <a:lnTo>
                    <a:pt x="203034" y="53594"/>
                  </a:lnTo>
                  <a:lnTo>
                    <a:pt x="192151" y="92202"/>
                  </a:lnTo>
                  <a:lnTo>
                    <a:pt x="166370" y="121666"/>
                  </a:lnTo>
                  <a:lnTo>
                    <a:pt x="177419" y="130302"/>
                  </a:lnTo>
                  <a:lnTo>
                    <a:pt x="205117" y="94424"/>
                  </a:lnTo>
                  <a:lnTo>
                    <a:pt x="209931" y="82931"/>
                  </a:lnTo>
                  <a:lnTo>
                    <a:pt x="212115" y="88226"/>
                  </a:lnTo>
                  <a:lnTo>
                    <a:pt x="237858" y="122262"/>
                  </a:lnTo>
                  <a:lnTo>
                    <a:pt x="242570" y="126238"/>
                  </a:lnTo>
                  <a:lnTo>
                    <a:pt x="253111" y="117221"/>
                  </a:lnTo>
                  <a:close/>
                </a:path>
                <a:path w="2034540" h="168275">
                  <a:moveTo>
                    <a:pt x="278638" y="3429"/>
                  </a:moveTo>
                  <a:lnTo>
                    <a:pt x="265938" y="3429"/>
                  </a:lnTo>
                  <a:lnTo>
                    <a:pt x="265938" y="62992"/>
                  </a:lnTo>
                  <a:lnTo>
                    <a:pt x="236093" y="62992"/>
                  </a:lnTo>
                  <a:lnTo>
                    <a:pt x="236093" y="74549"/>
                  </a:lnTo>
                  <a:lnTo>
                    <a:pt x="265938" y="74549"/>
                  </a:lnTo>
                  <a:lnTo>
                    <a:pt x="265938" y="162814"/>
                  </a:lnTo>
                  <a:lnTo>
                    <a:pt x="278638" y="162814"/>
                  </a:lnTo>
                  <a:lnTo>
                    <a:pt x="278638" y="3429"/>
                  </a:lnTo>
                  <a:close/>
                </a:path>
                <a:path w="2034540" h="168275">
                  <a:moveTo>
                    <a:pt x="308864" y="0"/>
                  </a:moveTo>
                  <a:lnTo>
                    <a:pt x="295656" y="0"/>
                  </a:lnTo>
                  <a:lnTo>
                    <a:pt x="295656" y="168021"/>
                  </a:lnTo>
                  <a:lnTo>
                    <a:pt x="308864" y="168021"/>
                  </a:lnTo>
                  <a:lnTo>
                    <a:pt x="308864" y="0"/>
                  </a:lnTo>
                  <a:close/>
                </a:path>
                <a:path w="2034540" h="168275">
                  <a:moveTo>
                    <a:pt x="457327" y="3429"/>
                  </a:moveTo>
                  <a:lnTo>
                    <a:pt x="444246" y="3429"/>
                  </a:lnTo>
                  <a:lnTo>
                    <a:pt x="444246" y="62103"/>
                  </a:lnTo>
                  <a:lnTo>
                    <a:pt x="423926" y="62103"/>
                  </a:lnTo>
                  <a:lnTo>
                    <a:pt x="413512" y="24384"/>
                  </a:lnTo>
                  <a:lnTo>
                    <a:pt x="412242" y="22987"/>
                  </a:lnTo>
                  <a:lnTo>
                    <a:pt x="411353" y="22009"/>
                  </a:lnTo>
                  <a:lnTo>
                    <a:pt x="411353" y="68326"/>
                  </a:lnTo>
                  <a:lnTo>
                    <a:pt x="410959" y="78714"/>
                  </a:lnTo>
                  <a:lnTo>
                    <a:pt x="395097" y="113665"/>
                  </a:lnTo>
                  <a:lnTo>
                    <a:pt x="379476" y="113665"/>
                  </a:lnTo>
                  <a:lnTo>
                    <a:pt x="363601" y="78663"/>
                  </a:lnTo>
                  <a:lnTo>
                    <a:pt x="363220" y="68326"/>
                  </a:lnTo>
                  <a:lnTo>
                    <a:pt x="363601" y="57873"/>
                  </a:lnTo>
                  <a:lnTo>
                    <a:pt x="379476" y="22987"/>
                  </a:lnTo>
                  <a:lnTo>
                    <a:pt x="409829" y="48882"/>
                  </a:lnTo>
                  <a:lnTo>
                    <a:pt x="411353" y="68326"/>
                  </a:lnTo>
                  <a:lnTo>
                    <a:pt x="411353" y="22009"/>
                  </a:lnTo>
                  <a:lnTo>
                    <a:pt x="408305" y="18643"/>
                  </a:lnTo>
                  <a:lnTo>
                    <a:pt x="402234" y="14566"/>
                  </a:lnTo>
                  <a:lnTo>
                    <a:pt x="395249" y="12115"/>
                  </a:lnTo>
                  <a:lnTo>
                    <a:pt x="387350" y="11303"/>
                  </a:lnTo>
                  <a:lnTo>
                    <a:pt x="379082" y="12217"/>
                  </a:lnTo>
                  <a:lnTo>
                    <a:pt x="353034" y="43929"/>
                  </a:lnTo>
                  <a:lnTo>
                    <a:pt x="350647" y="68326"/>
                  </a:lnTo>
                  <a:lnTo>
                    <a:pt x="351231" y="81280"/>
                  </a:lnTo>
                  <a:lnTo>
                    <a:pt x="365429" y="117106"/>
                  </a:lnTo>
                  <a:lnTo>
                    <a:pt x="387350" y="125349"/>
                  </a:lnTo>
                  <a:lnTo>
                    <a:pt x="395274" y="124523"/>
                  </a:lnTo>
                  <a:lnTo>
                    <a:pt x="402297" y="122008"/>
                  </a:lnTo>
                  <a:lnTo>
                    <a:pt x="408419" y="117805"/>
                  </a:lnTo>
                  <a:lnTo>
                    <a:pt x="412064" y="113665"/>
                  </a:lnTo>
                  <a:lnTo>
                    <a:pt x="413639" y="111887"/>
                  </a:lnTo>
                  <a:lnTo>
                    <a:pt x="417855" y="104495"/>
                  </a:lnTo>
                  <a:lnTo>
                    <a:pt x="420979" y="95631"/>
                  </a:lnTo>
                  <a:lnTo>
                    <a:pt x="423049" y="85356"/>
                  </a:lnTo>
                  <a:lnTo>
                    <a:pt x="424053" y="73660"/>
                  </a:lnTo>
                  <a:lnTo>
                    <a:pt x="444246" y="73660"/>
                  </a:lnTo>
                  <a:lnTo>
                    <a:pt x="444246" y="162814"/>
                  </a:lnTo>
                  <a:lnTo>
                    <a:pt x="457327" y="162814"/>
                  </a:lnTo>
                  <a:lnTo>
                    <a:pt x="457327" y="73660"/>
                  </a:lnTo>
                  <a:lnTo>
                    <a:pt x="457327" y="62103"/>
                  </a:lnTo>
                  <a:lnTo>
                    <a:pt x="457327" y="3429"/>
                  </a:lnTo>
                  <a:close/>
                </a:path>
                <a:path w="2034540" h="168275">
                  <a:moveTo>
                    <a:pt x="487426" y="0"/>
                  </a:moveTo>
                  <a:lnTo>
                    <a:pt x="474345" y="0"/>
                  </a:lnTo>
                  <a:lnTo>
                    <a:pt x="474345" y="168021"/>
                  </a:lnTo>
                  <a:lnTo>
                    <a:pt x="487426" y="168021"/>
                  </a:lnTo>
                  <a:lnTo>
                    <a:pt x="487426" y="0"/>
                  </a:lnTo>
                  <a:close/>
                </a:path>
                <a:path w="2034540" h="168275">
                  <a:moveTo>
                    <a:pt x="713105" y="6096"/>
                  </a:moveTo>
                  <a:lnTo>
                    <a:pt x="700278" y="6096"/>
                  </a:lnTo>
                  <a:lnTo>
                    <a:pt x="700278" y="17653"/>
                  </a:lnTo>
                  <a:lnTo>
                    <a:pt x="700278" y="59436"/>
                  </a:lnTo>
                  <a:lnTo>
                    <a:pt x="621919" y="59436"/>
                  </a:lnTo>
                  <a:lnTo>
                    <a:pt x="621919" y="17653"/>
                  </a:lnTo>
                  <a:lnTo>
                    <a:pt x="700278" y="17653"/>
                  </a:lnTo>
                  <a:lnTo>
                    <a:pt x="700278" y="6096"/>
                  </a:lnTo>
                  <a:lnTo>
                    <a:pt x="609092" y="6096"/>
                  </a:lnTo>
                  <a:lnTo>
                    <a:pt x="609092" y="70993"/>
                  </a:lnTo>
                  <a:lnTo>
                    <a:pt x="713105" y="70993"/>
                  </a:lnTo>
                  <a:lnTo>
                    <a:pt x="713105" y="59436"/>
                  </a:lnTo>
                  <a:lnTo>
                    <a:pt x="713105" y="17653"/>
                  </a:lnTo>
                  <a:lnTo>
                    <a:pt x="713105" y="6096"/>
                  </a:lnTo>
                  <a:close/>
                </a:path>
                <a:path w="2034540" h="168275">
                  <a:moveTo>
                    <a:pt x="739140" y="93599"/>
                  </a:moveTo>
                  <a:lnTo>
                    <a:pt x="583311" y="93599"/>
                  </a:lnTo>
                  <a:lnTo>
                    <a:pt x="583311" y="105156"/>
                  </a:lnTo>
                  <a:lnTo>
                    <a:pt x="654558" y="105156"/>
                  </a:lnTo>
                  <a:lnTo>
                    <a:pt x="654558" y="168021"/>
                  </a:lnTo>
                  <a:lnTo>
                    <a:pt x="667766" y="168021"/>
                  </a:lnTo>
                  <a:lnTo>
                    <a:pt x="667766" y="105156"/>
                  </a:lnTo>
                  <a:lnTo>
                    <a:pt x="739140" y="105156"/>
                  </a:lnTo>
                  <a:lnTo>
                    <a:pt x="739140" y="93599"/>
                  </a:lnTo>
                  <a:close/>
                </a:path>
                <a:path w="2034540" h="168275">
                  <a:moveTo>
                    <a:pt x="843407" y="90424"/>
                  </a:moveTo>
                  <a:lnTo>
                    <a:pt x="830999" y="62496"/>
                  </a:lnTo>
                  <a:lnTo>
                    <a:pt x="830999" y="82715"/>
                  </a:lnTo>
                  <a:lnTo>
                    <a:pt x="830986" y="98171"/>
                  </a:lnTo>
                  <a:lnTo>
                    <a:pt x="828802" y="104013"/>
                  </a:lnTo>
                  <a:lnTo>
                    <a:pt x="824103" y="108839"/>
                  </a:lnTo>
                  <a:lnTo>
                    <a:pt x="819404" y="113538"/>
                  </a:lnTo>
                  <a:lnTo>
                    <a:pt x="813422" y="115951"/>
                  </a:lnTo>
                  <a:lnTo>
                    <a:pt x="798830" y="115951"/>
                  </a:lnTo>
                  <a:lnTo>
                    <a:pt x="792721" y="113538"/>
                  </a:lnTo>
                  <a:lnTo>
                    <a:pt x="788149" y="108712"/>
                  </a:lnTo>
                  <a:lnTo>
                    <a:pt x="783450" y="104013"/>
                  </a:lnTo>
                  <a:lnTo>
                    <a:pt x="781265" y="98171"/>
                  </a:lnTo>
                  <a:lnTo>
                    <a:pt x="781304" y="82715"/>
                  </a:lnTo>
                  <a:lnTo>
                    <a:pt x="783450" y="76962"/>
                  </a:lnTo>
                  <a:lnTo>
                    <a:pt x="788149" y="72009"/>
                  </a:lnTo>
                  <a:lnTo>
                    <a:pt x="792721" y="67310"/>
                  </a:lnTo>
                  <a:lnTo>
                    <a:pt x="798703" y="64897"/>
                  </a:lnTo>
                  <a:lnTo>
                    <a:pt x="813422" y="64897"/>
                  </a:lnTo>
                  <a:lnTo>
                    <a:pt x="819404" y="67310"/>
                  </a:lnTo>
                  <a:lnTo>
                    <a:pt x="824217" y="72136"/>
                  </a:lnTo>
                  <a:lnTo>
                    <a:pt x="828802" y="76835"/>
                  </a:lnTo>
                  <a:lnTo>
                    <a:pt x="830999" y="82715"/>
                  </a:lnTo>
                  <a:lnTo>
                    <a:pt x="830999" y="62496"/>
                  </a:lnTo>
                  <a:lnTo>
                    <a:pt x="827062" y="59309"/>
                  </a:lnTo>
                  <a:lnTo>
                    <a:pt x="820750" y="56057"/>
                  </a:lnTo>
                  <a:lnTo>
                    <a:pt x="813777" y="54114"/>
                  </a:lnTo>
                  <a:lnTo>
                    <a:pt x="806196" y="53467"/>
                  </a:lnTo>
                  <a:lnTo>
                    <a:pt x="798525" y="54140"/>
                  </a:lnTo>
                  <a:lnTo>
                    <a:pt x="769416" y="82715"/>
                  </a:lnTo>
                  <a:lnTo>
                    <a:pt x="768731" y="90424"/>
                  </a:lnTo>
                  <a:lnTo>
                    <a:pt x="769378" y="97917"/>
                  </a:lnTo>
                  <a:lnTo>
                    <a:pt x="798563" y="126619"/>
                  </a:lnTo>
                  <a:lnTo>
                    <a:pt x="806196" y="127254"/>
                  </a:lnTo>
                  <a:lnTo>
                    <a:pt x="813714" y="126619"/>
                  </a:lnTo>
                  <a:lnTo>
                    <a:pt x="842733" y="98171"/>
                  </a:lnTo>
                  <a:lnTo>
                    <a:pt x="843407" y="90424"/>
                  </a:lnTo>
                  <a:close/>
                </a:path>
                <a:path w="2034540" h="168275">
                  <a:moveTo>
                    <a:pt x="849503" y="30099"/>
                  </a:moveTo>
                  <a:lnTo>
                    <a:pt x="812292" y="30099"/>
                  </a:lnTo>
                  <a:lnTo>
                    <a:pt x="812292" y="4064"/>
                  </a:lnTo>
                  <a:lnTo>
                    <a:pt x="799198" y="4064"/>
                  </a:lnTo>
                  <a:lnTo>
                    <a:pt x="799198" y="30099"/>
                  </a:lnTo>
                  <a:lnTo>
                    <a:pt x="761873" y="30099"/>
                  </a:lnTo>
                  <a:lnTo>
                    <a:pt x="761873" y="41656"/>
                  </a:lnTo>
                  <a:lnTo>
                    <a:pt x="849503" y="41656"/>
                  </a:lnTo>
                  <a:lnTo>
                    <a:pt x="849503" y="30099"/>
                  </a:lnTo>
                  <a:close/>
                </a:path>
                <a:path w="2034540" h="168275">
                  <a:moveTo>
                    <a:pt x="906018" y="0"/>
                  </a:moveTo>
                  <a:lnTo>
                    <a:pt x="892924" y="0"/>
                  </a:lnTo>
                  <a:lnTo>
                    <a:pt x="892924" y="77470"/>
                  </a:lnTo>
                  <a:lnTo>
                    <a:pt x="872998" y="77470"/>
                  </a:lnTo>
                  <a:lnTo>
                    <a:pt x="872998" y="3175"/>
                  </a:lnTo>
                  <a:lnTo>
                    <a:pt x="860171" y="3175"/>
                  </a:lnTo>
                  <a:lnTo>
                    <a:pt x="860171" y="162687"/>
                  </a:lnTo>
                  <a:lnTo>
                    <a:pt x="872998" y="162687"/>
                  </a:lnTo>
                  <a:lnTo>
                    <a:pt x="872998" y="89027"/>
                  </a:lnTo>
                  <a:lnTo>
                    <a:pt x="892924" y="89027"/>
                  </a:lnTo>
                  <a:lnTo>
                    <a:pt x="892924" y="168021"/>
                  </a:lnTo>
                  <a:lnTo>
                    <a:pt x="906018" y="168021"/>
                  </a:lnTo>
                  <a:lnTo>
                    <a:pt x="906018" y="89027"/>
                  </a:lnTo>
                  <a:lnTo>
                    <a:pt x="906018" y="77470"/>
                  </a:lnTo>
                  <a:lnTo>
                    <a:pt x="906018" y="0"/>
                  </a:lnTo>
                  <a:close/>
                </a:path>
                <a:path w="2034540" h="168275">
                  <a:moveTo>
                    <a:pt x="1033780" y="89154"/>
                  </a:moveTo>
                  <a:lnTo>
                    <a:pt x="1022311" y="62611"/>
                  </a:lnTo>
                  <a:lnTo>
                    <a:pt x="1021969" y="62230"/>
                  </a:lnTo>
                  <a:lnTo>
                    <a:pt x="1021080" y="61569"/>
                  </a:lnTo>
                  <a:lnTo>
                    <a:pt x="1021080" y="81788"/>
                  </a:lnTo>
                  <a:lnTo>
                    <a:pt x="1021080" y="96139"/>
                  </a:lnTo>
                  <a:lnTo>
                    <a:pt x="1018286" y="102362"/>
                  </a:lnTo>
                  <a:lnTo>
                    <a:pt x="1012698" y="107442"/>
                  </a:lnTo>
                  <a:lnTo>
                    <a:pt x="1007110" y="112649"/>
                  </a:lnTo>
                  <a:lnTo>
                    <a:pt x="1000125" y="115189"/>
                  </a:lnTo>
                  <a:lnTo>
                    <a:pt x="983107" y="115189"/>
                  </a:lnTo>
                  <a:lnTo>
                    <a:pt x="975995" y="112649"/>
                  </a:lnTo>
                  <a:lnTo>
                    <a:pt x="970534" y="107442"/>
                  </a:lnTo>
                  <a:lnTo>
                    <a:pt x="964946" y="102362"/>
                  </a:lnTo>
                  <a:lnTo>
                    <a:pt x="962152" y="96139"/>
                  </a:lnTo>
                  <a:lnTo>
                    <a:pt x="962152" y="81788"/>
                  </a:lnTo>
                  <a:lnTo>
                    <a:pt x="964946" y="75565"/>
                  </a:lnTo>
                  <a:lnTo>
                    <a:pt x="970407" y="70358"/>
                  </a:lnTo>
                  <a:lnTo>
                    <a:pt x="975995" y="65151"/>
                  </a:lnTo>
                  <a:lnTo>
                    <a:pt x="982980" y="62611"/>
                  </a:lnTo>
                  <a:lnTo>
                    <a:pt x="1000252" y="62611"/>
                  </a:lnTo>
                  <a:lnTo>
                    <a:pt x="1007237" y="65151"/>
                  </a:lnTo>
                  <a:lnTo>
                    <a:pt x="1012698" y="70358"/>
                  </a:lnTo>
                  <a:lnTo>
                    <a:pt x="1018286" y="75565"/>
                  </a:lnTo>
                  <a:lnTo>
                    <a:pt x="991616" y="51562"/>
                  </a:lnTo>
                  <a:lnTo>
                    <a:pt x="982700" y="52235"/>
                  </a:lnTo>
                  <a:lnTo>
                    <a:pt x="950061" y="81292"/>
                  </a:lnTo>
                  <a:lnTo>
                    <a:pt x="949325" y="89027"/>
                  </a:lnTo>
                  <a:lnTo>
                    <a:pt x="950010" y="96139"/>
                  </a:lnTo>
                  <a:lnTo>
                    <a:pt x="982573" y="125577"/>
                  </a:lnTo>
                  <a:lnTo>
                    <a:pt x="991362" y="126238"/>
                  </a:lnTo>
                  <a:lnTo>
                    <a:pt x="1000366" y="125577"/>
                  </a:lnTo>
                  <a:lnTo>
                    <a:pt x="1008507" y="123571"/>
                  </a:lnTo>
                  <a:lnTo>
                    <a:pt x="1015682" y="120294"/>
                  </a:lnTo>
                  <a:lnTo>
                    <a:pt x="1021969" y="115697"/>
                  </a:lnTo>
                  <a:lnTo>
                    <a:pt x="1022426" y="115189"/>
                  </a:lnTo>
                  <a:lnTo>
                    <a:pt x="1027125" y="110058"/>
                  </a:lnTo>
                  <a:lnTo>
                    <a:pt x="1030820" y="103759"/>
                  </a:lnTo>
                  <a:lnTo>
                    <a:pt x="1033030" y="96812"/>
                  </a:lnTo>
                  <a:lnTo>
                    <a:pt x="1033780" y="89154"/>
                  </a:lnTo>
                  <a:close/>
                </a:path>
                <a:path w="2034540" h="168275">
                  <a:moveTo>
                    <a:pt x="1041527" y="26797"/>
                  </a:moveTo>
                  <a:lnTo>
                    <a:pt x="998093" y="26797"/>
                  </a:lnTo>
                  <a:lnTo>
                    <a:pt x="998093" y="0"/>
                  </a:lnTo>
                  <a:lnTo>
                    <a:pt x="985012" y="0"/>
                  </a:lnTo>
                  <a:lnTo>
                    <a:pt x="985012" y="26797"/>
                  </a:lnTo>
                  <a:lnTo>
                    <a:pt x="941705" y="26797"/>
                  </a:lnTo>
                  <a:lnTo>
                    <a:pt x="941705" y="38481"/>
                  </a:lnTo>
                  <a:lnTo>
                    <a:pt x="1041527" y="38481"/>
                  </a:lnTo>
                  <a:lnTo>
                    <a:pt x="1041527" y="26797"/>
                  </a:lnTo>
                  <a:close/>
                </a:path>
                <a:path w="2034540" h="168275">
                  <a:moveTo>
                    <a:pt x="1098931" y="77216"/>
                  </a:moveTo>
                  <a:lnTo>
                    <a:pt x="1070610" y="77216"/>
                  </a:lnTo>
                  <a:lnTo>
                    <a:pt x="1070610" y="0"/>
                  </a:lnTo>
                  <a:lnTo>
                    <a:pt x="1057656" y="0"/>
                  </a:lnTo>
                  <a:lnTo>
                    <a:pt x="1057656" y="168021"/>
                  </a:lnTo>
                  <a:lnTo>
                    <a:pt x="1070610" y="168021"/>
                  </a:lnTo>
                  <a:lnTo>
                    <a:pt x="1070610" y="88773"/>
                  </a:lnTo>
                  <a:lnTo>
                    <a:pt x="1098931" y="88773"/>
                  </a:lnTo>
                  <a:lnTo>
                    <a:pt x="1098931" y="77216"/>
                  </a:lnTo>
                  <a:close/>
                </a:path>
                <a:path w="2034540" h="168275">
                  <a:moveTo>
                    <a:pt x="1219835" y="117856"/>
                  </a:moveTo>
                  <a:lnTo>
                    <a:pt x="1218895" y="108712"/>
                  </a:lnTo>
                  <a:lnTo>
                    <a:pt x="1218692" y="106680"/>
                  </a:lnTo>
                  <a:lnTo>
                    <a:pt x="1209332" y="107594"/>
                  </a:lnTo>
                  <a:lnTo>
                    <a:pt x="1193647" y="108229"/>
                  </a:lnTo>
                  <a:lnTo>
                    <a:pt x="1171663" y="108597"/>
                  </a:lnTo>
                  <a:lnTo>
                    <a:pt x="1143381" y="108712"/>
                  </a:lnTo>
                  <a:lnTo>
                    <a:pt x="1143381" y="26416"/>
                  </a:lnTo>
                  <a:lnTo>
                    <a:pt x="1208786" y="26416"/>
                  </a:lnTo>
                  <a:lnTo>
                    <a:pt x="1208786" y="14859"/>
                  </a:lnTo>
                  <a:lnTo>
                    <a:pt x="1130300" y="14859"/>
                  </a:lnTo>
                  <a:lnTo>
                    <a:pt x="1130300" y="120396"/>
                  </a:lnTo>
                  <a:lnTo>
                    <a:pt x="1181277" y="120192"/>
                  </a:lnTo>
                  <a:lnTo>
                    <a:pt x="1212634" y="118643"/>
                  </a:lnTo>
                  <a:lnTo>
                    <a:pt x="1219835" y="117856"/>
                  </a:lnTo>
                  <a:close/>
                </a:path>
                <a:path w="2034540" h="168275">
                  <a:moveTo>
                    <a:pt x="1278509" y="66167"/>
                  </a:moveTo>
                  <a:lnTo>
                    <a:pt x="1248918" y="66167"/>
                  </a:lnTo>
                  <a:lnTo>
                    <a:pt x="1248918" y="0"/>
                  </a:lnTo>
                  <a:lnTo>
                    <a:pt x="1235964" y="0"/>
                  </a:lnTo>
                  <a:lnTo>
                    <a:pt x="1235964" y="168021"/>
                  </a:lnTo>
                  <a:lnTo>
                    <a:pt x="1248918" y="168021"/>
                  </a:lnTo>
                  <a:lnTo>
                    <a:pt x="1248918" y="77978"/>
                  </a:lnTo>
                  <a:lnTo>
                    <a:pt x="1278509" y="77978"/>
                  </a:lnTo>
                  <a:lnTo>
                    <a:pt x="1278509" y="66167"/>
                  </a:lnTo>
                  <a:close/>
                </a:path>
                <a:path w="2034540" h="168275">
                  <a:moveTo>
                    <a:pt x="1426845" y="15875"/>
                  </a:moveTo>
                  <a:lnTo>
                    <a:pt x="1319149" y="15875"/>
                  </a:lnTo>
                  <a:lnTo>
                    <a:pt x="1319149" y="27559"/>
                  </a:lnTo>
                  <a:lnTo>
                    <a:pt x="1413891" y="27559"/>
                  </a:lnTo>
                  <a:lnTo>
                    <a:pt x="1413878" y="54102"/>
                  </a:lnTo>
                  <a:lnTo>
                    <a:pt x="1413700" y="65836"/>
                  </a:lnTo>
                  <a:lnTo>
                    <a:pt x="1413129" y="78346"/>
                  </a:lnTo>
                  <a:lnTo>
                    <a:pt x="1412176" y="91414"/>
                  </a:lnTo>
                  <a:lnTo>
                    <a:pt x="1410843" y="105029"/>
                  </a:lnTo>
                  <a:lnTo>
                    <a:pt x="1423416" y="106172"/>
                  </a:lnTo>
                  <a:lnTo>
                    <a:pt x="1424914" y="92913"/>
                  </a:lnTo>
                  <a:lnTo>
                    <a:pt x="1425981" y="79806"/>
                  </a:lnTo>
                  <a:lnTo>
                    <a:pt x="1426629" y="66865"/>
                  </a:lnTo>
                  <a:lnTo>
                    <a:pt x="1426845" y="54102"/>
                  </a:lnTo>
                  <a:lnTo>
                    <a:pt x="1426845" y="15875"/>
                  </a:lnTo>
                  <a:close/>
                </a:path>
                <a:path w="2034540" h="168275">
                  <a:moveTo>
                    <a:pt x="1452372" y="126238"/>
                  </a:moveTo>
                  <a:lnTo>
                    <a:pt x="1371346" y="126238"/>
                  </a:lnTo>
                  <a:lnTo>
                    <a:pt x="1371346" y="71501"/>
                  </a:lnTo>
                  <a:lnTo>
                    <a:pt x="1358392" y="71501"/>
                  </a:lnTo>
                  <a:lnTo>
                    <a:pt x="1358392" y="126238"/>
                  </a:lnTo>
                  <a:lnTo>
                    <a:pt x="1296543" y="126238"/>
                  </a:lnTo>
                  <a:lnTo>
                    <a:pt x="1296543" y="138049"/>
                  </a:lnTo>
                  <a:lnTo>
                    <a:pt x="1452372" y="138049"/>
                  </a:lnTo>
                  <a:lnTo>
                    <a:pt x="1452372" y="126238"/>
                  </a:lnTo>
                  <a:close/>
                </a:path>
                <a:path w="2034540" h="168275">
                  <a:moveTo>
                    <a:pt x="1623441" y="8890"/>
                  </a:moveTo>
                  <a:lnTo>
                    <a:pt x="1549273" y="8890"/>
                  </a:lnTo>
                  <a:lnTo>
                    <a:pt x="1549273" y="20574"/>
                  </a:lnTo>
                  <a:lnTo>
                    <a:pt x="1608582" y="20574"/>
                  </a:lnTo>
                  <a:lnTo>
                    <a:pt x="1606080" y="30861"/>
                  </a:lnTo>
                  <a:lnTo>
                    <a:pt x="1575536" y="69557"/>
                  </a:lnTo>
                  <a:lnTo>
                    <a:pt x="1537970" y="88773"/>
                  </a:lnTo>
                  <a:lnTo>
                    <a:pt x="1547241" y="99060"/>
                  </a:lnTo>
                  <a:lnTo>
                    <a:pt x="1591424" y="72453"/>
                  </a:lnTo>
                  <a:lnTo>
                    <a:pt x="1618208" y="35280"/>
                  </a:lnTo>
                  <a:lnTo>
                    <a:pt x="1622132" y="22212"/>
                  </a:lnTo>
                  <a:lnTo>
                    <a:pt x="1623441" y="8890"/>
                  </a:lnTo>
                  <a:close/>
                </a:path>
                <a:path w="2034540" h="168275">
                  <a:moveTo>
                    <a:pt x="1673860" y="102743"/>
                  </a:moveTo>
                  <a:lnTo>
                    <a:pt x="1661033" y="102743"/>
                  </a:lnTo>
                  <a:lnTo>
                    <a:pt x="1661033" y="114300"/>
                  </a:lnTo>
                  <a:lnTo>
                    <a:pt x="1661033" y="151892"/>
                  </a:lnTo>
                  <a:lnTo>
                    <a:pt x="1583817" y="151892"/>
                  </a:lnTo>
                  <a:lnTo>
                    <a:pt x="1583817" y="114300"/>
                  </a:lnTo>
                  <a:lnTo>
                    <a:pt x="1661033" y="114300"/>
                  </a:lnTo>
                  <a:lnTo>
                    <a:pt x="1661033" y="102743"/>
                  </a:lnTo>
                  <a:lnTo>
                    <a:pt x="1570990" y="102743"/>
                  </a:lnTo>
                  <a:lnTo>
                    <a:pt x="1570990" y="163322"/>
                  </a:lnTo>
                  <a:lnTo>
                    <a:pt x="1673860" y="163322"/>
                  </a:lnTo>
                  <a:lnTo>
                    <a:pt x="1673860" y="151892"/>
                  </a:lnTo>
                  <a:lnTo>
                    <a:pt x="1673860" y="114300"/>
                  </a:lnTo>
                  <a:lnTo>
                    <a:pt x="1673860" y="102743"/>
                  </a:lnTo>
                  <a:close/>
                </a:path>
                <a:path w="2034540" h="168275">
                  <a:moveTo>
                    <a:pt x="1673860" y="0"/>
                  </a:moveTo>
                  <a:lnTo>
                    <a:pt x="1660779" y="0"/>
                  </a:lnTo>
                  <a:lnTo>
                    <a:pt x="1660779" y="47117"/>
                  </a:lnTo>
                  <a:lnTo>
                    <a:pt x="1622171" y="47117"/>
                  </a:lnTo>
                  <a:lnTo>
                    <a:pt x="1622171" y="58674"/>
                  </a:lnTo>
                  <a:lnTo>
                    <a:pt x="1660779" y="58674"/>
                  </a:lnTo>
                  <a:lnTo>
                    <a:pt x="1660779" y="93472"/>
                  </a:lnTo>
                  <a:lnTo>
                    <a:pt x="1673860" y="93472"/>
                  </a:lnTo>
                  <a:lnTo>
                    <a:pt x="1673860" y="0"/>
                  </a:lnTo>
                  <a:close/>
                </a:path>
                <a:path w="2034540" h="168275">
                  <a:moveTo>
                    <a:pt x="1844294" y="134747"/>
                  </a:moveTo>
                  <a:lnTo>
                    <a:pt x="1830832" y="112433"/>
                  </a:lnTo>
                  <a:lnTo>
                    <a:pt x="1830832" y="128524"/>
                  </a:lnTo>
                  <a:lnTo>
                    <a:pt x="1830832" y="141224"/>
                  </a:lnTo>
                  <a:lnTo>
                    <a:pt x="1790446" y="155194"/>
                  </a:lnTo>
                  <a:lnTo>
                    <a:pt x="1781200" y="154863"/>
                  </a:lnTo>
                  <a:lnTo>
                    <a:pt x="1750187" y="141224"/>
                  </a:lnTo>
                  <a:lnTo>
                    <a:pt x="1750187" y="128524"/>
                  </a:lnTo>
                  <a:lnTo>
                    <a:pt x="1790446" y="114808"/>
                  </a:lnTo>
                  <a:lnTo>
                    <a:pt x="1799818" y="115150"/>
                  </a:lnTo>
                  <a:lnTo>
                    <a:pt x="1830832" y="128524"/>
                  </a:lnTo>
                  <a:lnTo>
                    <a:pt x="1830832" y="112433"/>
                  </a:lnTo>
                  <a:lnTo>
                    <a:pt x="1790446" y="103759"/>
                  </a:lnTo>
                  <a:lnTo>
                    <a:pt x="1778228" y="104292"/>
                  </a:lnTo>
                  <a:lnTo>
                    <a:pt x="1740166" y="121920"/>
                  </a:lnTo>
                  <a:lnTo>
                    <a:pt x="1736725" y="134747"/>
                  </a:lnTo>
                  <a:lnTo>
                    <a:pt x="1737575" y="141757"/>
                  </a:lnTo>
                  <a:lnTo>
                    <a:pt x="1778152" y="165722"/>
                  </a:lnTo>
                  <a:lnTo>
                    <a:pt x="1790446" y="166243"/>
                  </a:lnTo>
                  <a:lnTo>
                    <a:pt x="1802726" y="165722"/>
                  </a:lnTo>
                  <a:lnTo>
                    <a:pt x="1813496" y="164147"/>
                  </a:lnTo>
                  <a:lnTo>
                    <a:pt x="1822729" y="161531"/>
                  </a:lnTo>
                  <a:lnTo>
                    <a:pt x="1830451" y="157861"/>
                  </a:lnTo>
                  <a:lnTo>
                    <a:pt x="1833981" y="155194"/>
                  </a:lnTo>
                  <a:lnTo>
                    <a:pt x="1836521" y="153289"/>
                  </a:lnTo>
                  <a:lnTo>
                    <a:pt x="1840839" y="147929"/>
                  </a:lnTo>
                  <a:lnTo>
                    <a:pt x="1843430" y="141757"/>
                  </a:lnTo>
                  <a:lnTo>
                    <a:pt x="1844294" y="134747"/>
                  </a:lnTo>
                  <a:close/>
                </a:path>
                <a:path w="2034540" h="168275">
                  <a:moveTo>
                    <a:pt x="1860169" y="50546"/>
                  </a:moveTo>
                  <a:lnTo>
                    <a:pt x="1820291" y="38481"/>
                  </a:lnTo>
                  <a:lnTo>
                    <a:pt x="1807057" y="29210"/>
                  </a:lnTo>
                  <a:lnTo>
                    <a:pt x="1805254" y="27724"/>
                  </a:lnTo>
                  <a:lnTo>
                    <a:pt x="1800479" y="22123"/>
                  </a:lnTo>
                  <a:lnTo>
                    <a:pt x="1797558" y="16383"/>
                  </a:lnTo>
                  <a:lnTo>
                    <a:pt x="1851025" y="16383"/>
                  </a:lnTo>
                  <a:lnTo>
                    <a:pt x="1851025" y="4572"/>
                  </a:lnTo>
                  <a:lnTo>
                    <a:pt x="1729867" y="4572"/>
                  </a:lnTo>
                  <a:lnTo>
                    <a:pt x="1729867" y="16383"/>
                  </a:lnTo>
                  <a:lnTo>
                    <a:pt x="1783461" y="16383"/>
                  </a:lnTo>
                  <a:lnTo>
                    <a:pt x="1780641" y="22199"/>
                  </a:lnTo>
                  <a:lnTo>
                    <a:pt x="1741779" y="46659"/>
                  </a:lnTo>
                  <a:lnTo>
                    <a:pt x="1720723" y="50546"/>
                  </a:lnTo>
                  <a:lnTo>
                    <a:pt x="1728343" y="60960"/>
                  </a:lnTo>
                  <a:lnTo>
                    <a:pt x="1765173" y="48768"/>
                  </a:lnTo>
                  <a:lnTo>
                    <a:pt x="1790700" y="29210"/>
                  </a:lnTo>
                  <a:lnTo>
                    <a:pt x="1794814" y="34213"/>
                  </a:lnTo>
                  <a:lnTo>
                    <a:pt x="1833880" y="56553"/>
                  </a:lnTo>
                  <a:lnTo>
                    <a:pt x="1853438" y="61087"/>
                  </a:lnTo>
                  <a:lnTo>
                    <a:pt x="1860169" y="50546"/>
                  </a:lnTo>
                  <a:close/>
                </a:path>
                <a:path w="2034540" h="168275">
                  <a:moveTo>
                    <a:pt x="1868424" y="75819"/>
                  </a:moveTo>
                  <a:lnTo>
                    <a:pt x="1712595" y="75819"/>
                  </a:lnTo>
                  <a:lnTo>
                    <a:pt x="1712595" y="87376"/>
                  </a:lnTo>
                  <a:lnTo>
                    <a:pt x="1868424" y="87376"/>
                  </a:lnTo>
                  <a:lnTo>
                    <a:pt x="1868424" y="75819"/>
                  </a:lnTo>
                  <a:close/>
                </a:path>
                <a:path w="2034540" h="168275">
                  <a:moveTo>
                    <a:pt x="2003171" y="102362"/>
                  </a:moveTo>
                  <a:lnTo>
                    <a:pt x="2002320" y="92710"/>
                  </a:lnTo>
                  <a:lnTo>
                    <a:pt x="2002155" y="90678"/>
                  </a:lnTo>
                  <a:lnTo>
                    <a:pt x="1995462" y="91249"/>
                  </a:lnTo>
                  <a:lnTo>
                    <a:pt x="1985873" y="91795"/>
                  </a:lnTo>
                  <a:lnTo>
                    <a:pt x="1973414" y="92290"/>
                  </a:lnTo>
                  <a:lnTo>
                    <a:pt x="1958086" y="92710"/>
                  </a:lnTo>
                  <a:lnTo>
                    <a:pt x="1958086" y="68834"/>
                  </a:lnTo>
                  <a:lnTo>
                    <a:pt x="1991995" y="68834"/>
                  </a:lnTo>
                  <a:lnTo>
                    <a:pt x="1991995" y="57277"/>
                  </a:lnTo>
                  <a:lnTo>
                    <a:pt x="1922780" y="57277"/>
                  </a:lnTo>
                  <a:lnTo>
                    <a:pt x="1922780" y="22098"/>
                  </a:lnTo>
                  <a:lnTo>
                    <a:pt x="1989963" y="22098"/>
                  </a:lnTo>
                  <a:lnTo>
                    <a:pt x="1989963" y="10414"/>
                  </a:lnTo>
                  <a:lnTo>
                    <a:pt x="1909699" y="10414"/>
                  </a:lnTo>
                  <a:lnTo>
                    <a:pt x="1909699" y="68834"/>
                  </a:lnTo>
                  <a:lnTo>
                    <a:pt x="1945132" y="68834"/>
                  </a:lnTo>
                  <a:lnTo>
                    <a:pt x="1945132" y="92964"/>
                  </a:lnTo>
                  <a:lnTo>
                    <a:pt x="1894967" y="93218"/>
                  </a:lnTo>
                  <a:lnTo>
                    <a:pt x="1896745" y="105537"/>
                  </a:lnTo>
                  <a:lnTo>
                    <a:pt x="1922602" y="105346"/>
                  </a:lnTo>
                  <a:lnTo>
                    <a:pt x="1948954" y="104762"/>
                  </a:lnTo>
                  <a:lnTo>
                    <a:pt x="1975802" y="103771"/>
                  </a:lnTo>
                  <a:lnTo>
                    <a:pt x="2003171" y="102362"/>
                  </a:lnTo>
                  <a:close/>
                </a:path>
                <a:path w="2034540" h="168275">
                  <a:moveTo>
                    <a:pt x="2029079" y="0"/>
                  </a:moveTo>
                  <a:lnTo>
                    <a:pt x="2015998" y="0"/>
                  </a:lnTo>
                  <a:lnTo>
                    <a:pt x="2015998" y="125349"/>
                  </a:lnTo>
                  <a:lnTo>
                    <a:pt x="2029079" y="125349"/>
                  </a:lnTo>
                  <a:lnTo>
                    <a:pt x="2029079" y="0"/>
                  </a:lnTo>
                  <a:close/>
                </a:path>
                <a:path w="2034540" h="168275">
                  <a:moveTo>
                    <a:pt x="2034032" y="152400"/>
                  </a:moveTo>
                  <a:lnTo>
                    <a:pt x="1934718" y="152400"/>
                  </a:lnTo>
                  <a:lnTo>
                    <a:pt x="1934718" y="118364"/>
                  </a:lnTo>
                  <a:lnTo>
                    <a:pt x="1921637" y="118364"/>
                  </a:lnTo>
                  <a:lnTo>
                    <a:pt x="1921637" y="164084"/>
                  </a:lnTo>
                  <a:lnTo>
                    <a:pt x="2034032" y="164084"/>
                  </a:lnTo>
                  <a:lnTo>
                    <a:pt x="2034032" y="1524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643498" y="2224151"/>
              <a:ext cx="2758567" cy="186182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8470645" y="2224151"/>
              <a:ext cx="335280" cy="168275"/>
            </a:xfrm>
            <a:custGeom>
              <a:avLst/>
              <a:gdLst/>
              <a:ahLst/>
              <a:cxnLst/>
              <a:rect l="l" t="t" r="r" b="b"/>
              <a:pathLst>
                <a:path w="335279" h="168275">
                  <a:moveTo>
                    <a:pt x="256921" y="104775"/>
                  </a:moveTo>
                  <a:lnTo>
                    <a:pt x="217043" y="113157"/>
                  </a:lnTo>
                  <a:lnTo>
                    <a:pt x="203200" y="136016"/>
                  </a:lnTo>
                  <a:lnTo>
                    <a:pt x="204057" y="142873"/>
                  </a:lnTo>
                  <a:lnTo>
                    <a:pt x="244633" y="166500"/>
                  </a:lnTo>
                  <a:lnTo>
                    <a:pt x="256921" y="167004"/>
                  </a:lnTo>
                  <a:lnTo>
                    <a:pt x="269279" y="166500"/>
                  </a:lnTo>
                  <a:lnTo>
                    <a:pt x="280066" y="164973"/>
                  </a:lnTo>
                  <a:lnTo>
                    <a:pt x="289282" y="162397"/>
                  </a:lnTo>
                  <a:lnTo>
                    <a:pt x="296925" y="158750"/>
                  </a:lnTo>
                  <a:lnTo>
                    <a:pt x="300698" y="155956"/>
                  </a:lnTo>
                  <a:lnTo>
                    <a:pt x="256921" y="155956"/>
                  </a:lnTo>
                  <a:lnTo>
                    <a:pt x="247538" y="155624"/>
                  </a:lnTo>
                  <a:lnTo>
                    <a:pt x="216661" y="142366"/>
                  </a:lnTo>
                  <a:lnTo>
                    <a:pt x="216661" y="129794"/>
                  </a:lnTo>
                  <a:lnTo>
                    <a:pt x="256921" y="115824"/>
                  </a:lnTo>
                  <a:lnTo>
                    <a:pt x="300511" y="115824"/>
                  </a:lnTo>
                  <a:lnTo>
                    <a:pt x="296925" y="113157"/>
                  </a:lnTo>
                  <a:lnTo>
                    <a:pt x="289210" y="109489"/>
                  </a:lnTo>
                  <a:lnTo>
                    <a:pt x="279971" y="106870"/>
                  </a:lnTo>
                  <a:lnTo>
                    <a:pt x="269208" y="105298"/>
                  </a:lnTo>
                  <a:lnTo>
                    <a:pt x="256921" y="104775"/>
                  </a:lnTo>
                  <a:close/>
                </a:path>
                <a:path w="335279" h="168275">
                  <a:moveTo>
                    <a:pt x="300511" y="115824"/>
                  </a:moveTo>
                  <a:lnTo>
                    <a:pt x="256921" y="115824"/>
                  </a:lnTo>
                  <a:lnTo>
                    <a:pt x="266319" y="116159"/>
                  </a:lnTo>
                  <a:lnTo>
                    <a:pt x="274512" y="117173"/>
                  </a:lnTo>
                  <a:lnTo>
                    <a:pt x="281352" y="118824"/>
                  </a:lnTo>
                  <a:lnTo>
                    <a:pt x="287020" y="121158"/>
                  </a:lnTo>
                  <a:lnTo>
                    <a:pt x="293877" y="124840"/>
                  </a:lnTo>
                  <a:lnTo>
                    <a:pt x="297306" y="129794"/>
                  </a:lnTo>
                  <a:lnTo>
                    <a:pt x="297306" y="142366"/>
                  </a:lnTo>
                  <a:lnTo>
                    <a:pt x="256921" y="155956"/>
                  </a:lnTo>
                  <a:lnTo>
                    <a:pt x="300698" y="155956"/>
                  </a:lnTo>
                  <a:lnTo>
                    <a:pt x="303000" y="154251"/>
                  </a:lnTo>
                  <a:lnTo>
                    <a:pt x="307324" y="148955"/>
                  </a:lnTo>
                  <a:lnTo>
                    <a:pt x="309909" y="142873"/>
                  </a:lnTo>
                  <a:lnTo>
                    <a:pt x="310769" y="136016"/>
                  </a:lnTo>
                  <a:lnTo>
                    <a:pt x="309909" y="129141"/>
                  </a:lnTo>
                  <a:lnTo>
                    <a:pt x="307324" y="123015"/>
                  </a:lnTo>
                  <a:lnTo>
                    <a:pt x="303000" y="117675"/>
                  </a:lnTo>
                  <a:lnTo>
                    <a:pt x="300511" y="115824"/>
                  </a:lnTo>
                  <a:close/>
                </a:path>
                <a:path w="335279" h="168275">
                  <a:moveTo>
                    <a:pt x="334899" y="82041"/>
                  </a:moveTo>
                  <a:lnTo>
                    <a:pt x="179070" y="82041"/>
                  </a:lnTo>
                  <a:lnTo>
                    <a:pt x="179070" y="93599"/>
                  </a:lnTo>
                  <a:lnTo>
                    <a:pt x="334899" y="93599"/>
                  </a:lnTo>
                  <a:lnTo>
                    <a:pt x="334899" y="82041"/>
                  </a:lnTo>
                  <a:close/>
                </a:path>
                <a:path w="335279" h="168275">
                  <a:moveTo>
                    <a:pt x="256921" y="2159"/>
                  </a:moveTo>
                  <a:lnTo>
                    <a:pt x="217550" y="10287"/>
                  </a:lnTo>
                  <a:lnTo>
                    <a:pt x="203707" y="33274"/>
                  </a:lnTo>
                  <a:lnTo>
                    <a:pt x="204777" y="41038"/>
                  </a:lnTo>
                  <a:lnTo>
                    <a:pt x="207978" y="47767"/>
                  </a:lnTo>
                  <a:lnTo>
                    <a:pt x="213292" y="53466"/>
                  </a:lnTo>
                  <a:lnTo>
                    <a:pt x="220725" y="58165"/>
                  </a:lnTo>
                  <a:lnTo>
                    <a:pt x="220725" y="82041"/>
                  </a:lnTo>
                  <a:lnTo>
                    <a:pt x="233806" y="82041"/>
                  </a:lnTo>
                  <a:lnTo>
                    <a:pt x="233806" y="62229"/>
                  </a:lnTo>
                  <a:lnTo>
                    <a:pt x="292988" y="62229"/>
                  </a:lnTo>
                  <a:lnTo>
                    <a:pt x="292988" y="58165"/>
                  </a:lnTo>
                  <a:lnTo>
                    <a:pt x="300563" y="53544"/>
                  </a:lnTo>
                  <a:lnTo>
                    <a:pt x="256921" y="53466"/>
                  </a:lnTo>
                  <a:lnTo>
                    <a:pt x="247560" y="53133"/>
                  </a:lnTo>
                  <a:lnTo>
                    <a:pt x="217170" y="39624"/>
                  </a:lnTo>
                  <a:lnTo>
                    <a:pt x="217170" y="33274"/>
                  </a:lnTo>
                  <a:lnTo>
                    <a:pt x="219666" y="24512"/>
                  </a:lnTo>
                  <a:lnTo>
                    <a:pt x="227139" y="18240"/>
                  </a:lnTo>
                  <a:lnTo>
                    <a:pt x="239565" y="14468"/>
                  </a:lnTo>
                  <a:lnTo>
                    <a:pt x="256921" y="13208"/>
                  </a:lnTo>
                  <a:lnTo>
                    <a:pt x="300358" y="13208"/>
                  </a:lnTo>
                  <a:lnTo>
                    <a:pt x="296418" y="10287"/>
                  </a:lnTo>
                  <a:lnTo>
                    <a:pt x="288746" y="6713"/>
                  </a:lnTo>
                  <a:lnTo>
                    <a:pt x="279622" y="4175"/>
                  </a:lnTo>
                  <a:lnTo>
                    <a:pt x="269021" y="2661"/>
                  </a:lnTo>
                  <a:lnTo>
                    <a:pt x="256921" y="2159"/>
                  </a:lnTo>
                  <a:close/>
                </a:path>
                <a:path w="335279" h="168275">
                  <a:moveTo>
                    <a:pt x="292988" y="62357"/>
                  </a:moveTo>
                  <a:lnTo>
                    <a:pt x="279907" y="62357"/>
                  </a:lnTo>
                  <a:lnTo>
                    <a:pt x="279907" y="82041"/>
                  </a:lnTo>
                  <a:lnTo>
                    <a:pt x="292988" y="82041"/>
                  </a:lnTo>
                  <a:lnTo>
                    <a:pt x="292988" y="62357"/>
                  </a:lnTo>
                  <a:close/>
                </a:path>
                <a:path w="335279" h="168275">
                  <a:moveTo>
                    <a:pt x="292988" y="62229"/>
                  </a:moveTo>
                  <a:lnTo>
                    <a:pt x="233806" y="62229"/>
                  </a:lnTo>
                  <a:lnTo>
                    <a:pt x="241046" y="63753"/>
                  </a:lnTo>
                  <a:lnTo>
                    <a:pt x="248665" y="64515"/>
                  </a:lnTo>
                  <a:lnTo>
                    <a:pt x="265810" y="64515"/>
                  </a:lnTo>
                  <a:lnTo>
                    <a:pt x="273557" y="63753"/>
                  </a:lnTo>
                  <a:lnTo>
                    <a:pt x="279907" y="62357"/>
                  </a:lnTo>
                  <a:lnTo>
                    <a:pt x="292988" y="62357"/>
                  </a:lnTo>
                  <a:lnTo>
                    <a:pt x="292988" y="62229"/>
                  </a:lnTo>
                  <a:close/>
                </a:path>
                <a:path w="335279" h="168275">
                  <a:moveTo>
                    <a:pt x="300358" y="13208"/>
                  </a:moveTo>
                  <a:lnTo>
                    <a:pt x="256921" y="13208"/>
                  </a:lnTo>
                  <a:lnTo>
                    <a:pt x="274349" y="14468"/>
                  </a:lnTo>
                  <a:lnTo>
                    <a:pt x="286813" y="18240"/>
                  </a:lnTo>
                  <a:lnTo>
                    <a:pt x="294300" y="24512"/>
                  </a:lnTo>
                  <a:lnTo>
                    <a:pt x="296799" y="33274"/>
                  </a:lnTo>
                  <a:lnTo>
                    <a:pt x="296799" y="39624"/>
                  </a:lnTo>
                  <a:lnTo>
                    <a:pt x="256921" y="53466"/>
                  </a:lnTo>
                  <a:lnTo>
                    <a:pt x="300636" y="53466"/>
                  </a:lnTo>
                  <a:lnTo>
                    <a:pt x="305958" y="47863"/>
                  </a:lnTo>
                  <a:lnTo>
                    <a:pt x="309187" y="41110"/>
                  </a:lnTo>
                  <a:lnTo>
                    <a:pt x="310260" y="33274"/>
                  </a:lnTo>
                  <a:lnTo>
                    <a:pt x="309401" y="26271"/>
                  </a:lnTo>
                  <a:lnTo>
                    <a:pt x="306816" y="20113"/>
                  </a:lnTo>
                  <a:lnTo>
                    <a:pt x="302492" y="14789"/>
                  </a:lnTo>
                  <a:lnTo>
                    <a:pt x="300358" y="13208"/>
                  </a:lnTo>
                  <a:close/>
                </a:path>
                <a:path w="335279" h="168275">
                  <a:moveTo>
                    <a:pt x="58165" y="11557"/>
                  </a:moveTo>
                  <a:lnTo>
                    <a:pt x="45084" y="11557"/>
                  </a:lnTo>
                  <a:lnTo>
                    <a:pt x="45084" y="39115"/>
                  </a:lnTo>
                  <a:lnTo>
                    <a:pt x="44322" y="50288"/>
                  </a:lnTo>
                  <a:lnTo>
                    <a:pt x="26199" y="93491"/>
                  </a:lnTo>
                  <a:lnTo>
                    <a:pt x="0" y="118745"/>
                  </a:lnTo>
                  <a:lnTo>
                    <a:pt x="10032" y="127381"/>
                  </a:lnTo>
                  <a:lnTo>
                    <a:pt x="41475" y="91821"/>
                  </a:lnTo>
                  <a:lnTo>
                    <a:pt x="51815" y="70103"/>
                  </a:lnTo>
                  <a:lnTo>
                    <a:pt x="64705" y="70103"/>
                  </a:lnTo>
                  <a:lnTo>
                    <a:pt x="61150" y="60102"/>
                  </a:lnTo>
                  <a:lnTo>
                    <a:pt x="58908" y="49363"/>
                  </a:lnTo>
                  <a:lnTo>
                    <a:pt x="58209" y="39115"/>
                  </a:lnTo>
                  <a:lnTo>
                    <a:pt x="58165" y="11557"/>
                  </a:lnTo>
                  <a:close/>
                </a:path>
                <a:path w="335279" h="168275">
                  <a:moveTo>
                    <a:pt x="64705" y="70103"/>
                  </a:moveTo>
                  <a:lnTo>
                    <a:pt x="51815" y="70103"/>
                  </a:lnTo>
                  <a:lnTo>
                    <a:pt x="54151" y="76366"/>
                  </a:lnTo>
                  <a:lnTo>
                    <a:pt x="80136" y="113157"/>
                  </a:lnTo>
                  <a:lnTo>
                    <a:pt x="93852" y="125349"/>
                  </a:lnTo>
                  <a:lnTo>
                    <a:pt x="102997" y="115188"/>
                  </a:lnTo>
                  <a:lnTo>
                    <a:pt x="93233" y="108067"/>
                  </a:lnTo>
                  <a:lnTo>
                    <a:pt x="84518" y="100028"/>
                  </a:lnTo>
                  <a:lnTo>
                    <a:pt x="76850" y="91060"/>
                  </a:lnTo>
                  <a:lnTo>
                    <a:pt x="70230" y="81152"/>
                  </a:lnTo>
                  <a:lnTo>
                    <a:pt x="64916" y="70699"/>
                  </a:lnTo>
                  <a:lnTo>
                    <a:pt x="64705" y="70103"/>
                  </a:lnTo>
                  <a:close/>
                </a:path>
                <a:path w="335279" h="168275">
                  <a:moveTo>
                    <a:pt x="131445" y="0"/>
                  </a:moveTo>
                  <a:lnTo>
                    <a:pt x="118490" y="0"/>
                  </a:lnTo>
                  <a:lnTo>
                    <a:pt x="118490" y="167894"/>
                  </a:lnTo>
                  <a:lnTo>
                    <a:pt x="131445" y="167894"/>
                  </a:lnTo>
                  <a:lnTo>
                    <a:pt x="131445" y="79756"/>
                  </a:lnTo>
                  <a:lnTo>
                    <a:pt x="160527" y="79756"/>
                  </a:lnTo>
                  <a:lnTo>
                    <a:pt x="160527" y="68199"/>
                  </a:lnTo>
                  <a:lnTo>
                    <a:pt x="131445" y="68199"/>
                  </a:lnTo>
                  <a:lnTo>
                    <a:pt x="131445" y="0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5650991" y="2510027"/>
              <a:ext cx="3584575" cy="1278890"/>
            </a:xfrm>
            <a:custGeom>
              <a:avLst/>
              <a:gdLst/>
              <a:ahLst/>
              <a:cxnLst/>
              <a:rect l="l" t="t" r="r" b="b"/>
              <a:pathLst>
                <a:path w="3584575" h="1278889">
                  <a:moveTo>
                    <a:pt x="3584448" y="0"/>
                  </a:moveTo>
                  <a:lnTo>
                    <a:pt x="0" y="0"/>
                  </a:lnTo>
                  <a:lnTo>
                    <a:pt x="0" y="1278636"/>
                  </a:lnTo>
                  <a:lnTo>
                    <a:pt x="3584448" y="1278636"/>
                  </a:lnTo>
                  <a:lnTo>
                    <a:pt x="3584448" y="0"/>
                  </a:lnTo>
                  <a:close/>
                </a:path>
              </a:pathLst>
            </a:custGeom>
            <a:solidFill>
              <a:srgbClr val="EDF1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5944997" y="2791205"/>
              <a:ext cx="33655" cy="33655"/>
            </a:xfrm>
            <a:custGeom>
              <a:avLst/>
              <a:gdLst/>
              <a:ahLst/>
              <a:cxnLst/>
              <a:rect l="l" t="t" r="r" b="b"/>
              <a:pathLst>
                <a:path w="33654" h="33655">
                  <a:moveTo>
                    <a:pt x="21208" y="0"/>
                  </a:moveTo>
                  <a:lnTo>
                    <a:pt x="16637" y="0"/>
                  </a:lnTo>
                  <a:lnTo>
                    <a:pt x="12064" y="0"/>
                  </a:lnTo>
                  <a:lnTo>
                    <a:pt x="8127" y="1651"/>
                  </a:lnTo>
                  <a:lnTo>
                    <a:pt x="4952" y="4953"/>
                  </a:lnTo>
                  <a:lnTo>
                    <a:pt x="1650" y="8128"/>
                  </a:lnTo>
                  <a:lnTo>
                    <a:pt x="0" y="12065"/>
                  </a:lnTo>
                  <a:lnTo>
                    <a:pt x="0" y="21209"/>
                  </a:lnTo>
                  <a:lnTo>
                    <a:pt x="1650" y="25146"/>
                  </a:lnTo>
                  <a:lnTo>
                    <a:pt x="4952" y="28321"/>
                  </a:lnTo>
                  <a:lnTo>
                    <a:pt x="8127" y="31623"/>
                  </a:lnTo>
                  <a:lnTo>
                    <a:pt x="12064" y="33274"/>
                  </a:lnTo>
                  <a:lnTo>
                    <a:pt x="21208" y="33274"/>
                  </a:lnTo>
                  <a:lnTo>
                    <a:pt x="25145" y="31623"/>
                  </a:lnTo>
                  <a:lnTo>
                    <a:pt x="28320" y="28321"/>
                  </a:lnTo>
                  <a:lnTo>
                    <a:pt x="31623" y="25146"/>
                  </a:lnTo>
                  <a:lnTo>
                    <a:pt x="33274" y="21209"/>
                  </a:lnTo>
                  <a:lnTo>
                    <a:pt x="33274" y="12065"/>
                  </a:lnTo>
                  <a:lnTo>
                    <a:pt x="31623" y="8128"/>
                  </a:lnTo>
                  <a:lnTo>
                    <a:pt x="28320" y="4953"/>
                  </a:lnTo>
                  <a:lnTo>
                    <a:pt x="25145" y="1651"/>
                  </a:lnTo>
                  <a:lnTo>
                    <a:pt x="21208" y="0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6118478" y="2740279"/>
              <a:ext cx="622935" cy="126364"/>
            </a:xfrm>
            <a:custGeom>
              <a:avLst/>
              <a:gdLst/>
              <a:ahLst/>
              <a:cxnLst/>
              <a:rect l="l" t="t" r="r" b="b"/>
              <a:pathLst>
                <a:path w="622934" h="126364">
                  <a:moveTo>
                    <a:pt x="376300" y="95758"/>
                  </a:moveTo>
                  <a:lnTo>
                    <a:pt x="259080" y="95758"/>
                  </a:lnTo>
                  <a:lnTo>
                    <a:pt x="259080" y="109474"/>
                  </a:lnTo>
                  <a:lnTo>
                    <a:pt x="376300" y="109474"/>
                  </a:lnTo>
                  <a:lnTo>
                    <a:pt x="376300" y="95758"/>
                  </a:lnTo>
                  <a:close/>
                </a:path>
                <a:path w="622934" h="126364">
                  <a:moveTo>
                    <a:pt x="117221" y="94107"/>
                  </a:moveTo>
                  <a:lnTo>
                    <a:pt x="0" y="94107"/>
                  </a:lnTo>
                  <a:lnTo>
                    <a:pt x="0" y="107569"/>
                  </a:lnTo>
                  <a:lnTo>
                    <a:pt x="117221" y="107569"/>
                  </a:lnTo>
                  <a:lnTo>
                    <a:pt x="117221" y="94107"/>
                  </a:lnTo>
                  <a:close/>
                </a:path>
                <a:path w="622934" h="126364">
                  <a:moveTo>
                    <a:pt x="488823" y="75184"/>
                  </a:moveTo>
                  <a:lnTo>
                    <a:pt x="405892" y="75184"/>
                  </a:lnTo>
                  <a:lnTo>
                    <a:pt x="405892" y="88011"/>
                  </a:lnTo>
                  <a:lnTo>
                    <a:pt x="472313" y="88011"/>
                  </a:lnTo>
                  <a:lnTo>
                    <a:pt x="472313" y="94107"/>
                  </a:lnTo>
                  <a:lnTo>
                    <a:pt x="405892" y="94107"/>
                  </a:lnTo>
                  <a:lnTo>
                    <a:pt x="405892" y="125349"/>
                  </a:lnTo>
                  <a:lnTo>
                    <a:pt x="491363" y="125349"/>
                  </a:lnTo>
                  <a:lnTo>
                    <a:pt x="491363" y="112395"/>
                  </a:lnTo>
                  <a:lnTo>
                    <a:pt x="422148" y="112395"/>
                  </a:lnTo>
                  <a:lnTo>
                    <a:pt x="422148" y="106172"/>
                  </a:lnTo>
                  <a:lnTo>
                    <a:pt x="488823" y="106172"/>
                  </a:lnTo>
                  <a:lnTo>
                    <a:pt x="488823" y="75184"/>
                  </a:lnTo>
                  <a:close/>
                </a:path>
                <a:path w="622934" h="126364">
                  <a:moveTo>
                    <a:pt x="505841" y="55625"/>
                  </a:moveTo>
                  <a:lnTo>
                    <a:pt x="388620" y="55625"/>
                  </a:lnTo>
                  <a:lnTo>
                    <a:pt x="388620" y="68834"/>
                  </a:lnTo>
                  <a:lnTo>
                    <a:pt x="505841" y="68834"/>
                  </a:lnTo>
                  <a:lnTo>
                    <a:pt x="505841" y="55625"/>
                  </a:lnTo>
                  <a:close/>
                </a:path>
                <a:path w="622934" h="126364">
                  <a:moveTo>
                    <a:pt x="197104" y="10795"/>
                  </a:moveTo>
                  <a:lnTo>
                    <a:pt x="135890" y="10795"/>
                  </a:lnTo>
                  <a:lnTo>
                    <a:pt x="135890" y="90805"/>
                  </a:lnTo>
                  <a:lnTo>
                    <a:pt x="197104" y="90805"/>
                  </a:lnTo>
                  <a:lnTo>
                    <a:pt x="197104" y="77088"/>
                  </a:lnTo>
                  <a:lnTo>
                    <a:pt x="152273" y="77088"/>
                  </a:lnTo>
                  <a:lnTo>
                    <a:pt x="152273" y="24511"/>
                  </a:lnTo>
                  <a:lnTo>
                    <a:pt x="197104" y="24511"/>
                  </a:lnTo>
                  <a:lnTo>
                    <a:pt x="197104" y="10795"/>
                  </a:lnTo>
                  <a:close/>
                </a:path>
                <a:path w="622934" h="126364">
                  <a:moveTo>
                    <a:pt x="197104" y="24511"/>
                  </a:moveTo>
                  <a:lnTo>
                    <a:pt x="180848" y="24511"/>
                  </a:lnTo>
                  <a:lnTo>
                    <a:pt x="180848" y="77088"/>
                  </a:lnTo>
                  <a:lnTo>
                    <a:pt x="197104" y="77088"/>
                  </a:lnTo>
                  <a:lnTo>
                    <a:pt x="197104" y="24511"/>
                  </a:lnTo>
                  <a:close/>
                </a:path>
                <a:path w="622934" h="126364">
                  <a:moveTo>
                    <a:pt x="359537" y="11175"/>
                  </a:moveTo>
                  <a:lnTo>
                    <a:pt x="276479" y="11175"/>
                  </a:lnTo>
                  <a:lnTo>
                    <a:pt x="276479" y="75311"/>
                  </a:lnTo>
                  <a:lnTo>
                    <a:pt x="361569" y="75311"/>
                  </a:lnTo>
                  <a:lnTo>
                    <a:pt x="361569" y="61722"/>
                  </a:lnTo>
                  <a:lnTo>
                    <a:pt x="292988" y="61722"/>
                  </a:lnTo>
                  <a:lnTo>
                    <a:pt x="292988" y="49784"/>
                  </a:lnTo>
                  <a:lnTo>
                    <a:pt x="355981" y="49784"/>
                  </a:lnTo>
                  <a:lnTo>
                    <a:pt x="355981" y="36195"/>
                  </a:lnTo>
                  <a:lnTo>
                    <a:pt x="292988" y="36195"/>
                  </a:lnTo>
                  <a:lnTo>
                    <a:pt x="292988" y="24765"/>
                  </a:lnTo>
                  <a:lnTo>
                    <a:pt x="359537" y="24765"/>
                  </a:lnTo>
                  <a:lnTo>
                    <a:pt x="359537" y="11175"/>
                  </a:lnTo>
                  <a:close/>
                </a:path>
                <a:path w="622934" h="126364">
                  <a:moveTo>
                    <a:pt x="543432" y="9144"/>
                  </a:moveTo>
                  <a:lnTo>
                    <a:pt x="527176" y="9144"/>
                  </a:lnTo>
                  <a:lnTo>
                    <a:pt x="527176" y="89154"/>
                  </a:lnTo>
                  <a:lnTo>
                    <a:pt x="555625" y="89281"/>
                  </a:lnTo>
                  <a:lnTo>
                    <a:pt x="569388" y="89064"/>
                  </a:lnTo>
                  <a:lnTo>
                    <a:pt x="581152" y="88407"/>
                  </a:lnTo>
                  <a:lnTo>
                    <a:pt x="590915" y="87298"/>
                  </a:lnTo>
                  <a:lnTo>
                    <a:pt x="598677" y="85725"/>
                  </a:lnTo>
                  <a:lnTo>
                    <a:pt x="597262" y="75311"/>
                  </a:lnTo>
                  <a:lnTo>
                    <a:pt x="543432" y="75311"/>
                  </a:lnTo>
                  <a:lnTo>
                    <a:pt x="543432" y="9144"/>
                  </a:lnTo>
                  <a:close/>
                </a:path>
                <a:path w="622934" h="126364">
                  <a:moveTo>
                    <a:pt x="596900" y="72644"/>
                  </a:moveTo>
                  <a:lnTo>
                    <a:pt x="543432" y="75311"/>
                  </a:lnTo>
                  <a:lnTo>
                    <a:pt x="597262" y="75311"/>
                  </a:lnTo>
                  <a:lnTo>
                    <a:pt x="596900" y="72644"/>
                  </a:lnTo>
                  <a:close/>
                </a:path>
                <a:path w="622934" h="126364">
                  <a:moveTo>
                    <a:pt x="66929" y="8255"/>
                  </a:moveTo>
                  <a:lnTo>
                    <a:pt x="50292" y="8255"/>
                  </a:lnTo>
                  <a:lnTo>
                    <a:pt x="50292" y="17525"/>
                  </a:lnTo>
                  <a:lnTo>
                    <a:pt x="49549" y="22983"/>
                  </a:lnTo>
                  <a:lnTo>
                    <a:pt x="14277" y="53504"/>
                  </a:lnTo>
                  <a:lnTo>
                    <a:pt x="3683" y="56387"/>
                  </a:lnTo>
                  <a:lnTo>
                    <a:pt x="13208" y="69087"/>
                  </a:lnTo>
                  <a:lnTo>
                    <a:pt x="50561" y="48291"/>
                  </a:lnTo>
                  <a:lnTo>
                    <a:pt x="58547" y="38988"/>
                  </a:lnTo>
                  <a:lnTo>
                    <a:pt x="78307" y="38988"/>
                  </a:lnTo>
                  <a:lnTo>
                    <a:pt x="73787" y="34045"/>
                  </a:lnTo>
                  <a:lnTo>
                    <a:pt x="69977" y="28368"/>
                  </a:lnTo>
                  <a:lnTo>
                    <a:pt x="67691" y="22858"/>
                  </a:lnTo>
                  <a:lnTo>
                    <a:pt x="66929" y="17525"/>
                  </a:lnTo>
                  <a:lnTo>
                    <a:pt x="66929" y="8255"/>
                  </a:lnTo>
                  <a:close/>
                </a:path>
                <a:path w="622934" h="126364">
                  <a:moveTo>
                    <a:pt x="78307" y="38988"/>
                  </a:moveTo>
                  <a:lnTo>
                    <a:pt x="58547" y="38988"/>
                  </a:lnTo>
                  <a:lnTo>
                    <a:pt x="62186" y="43533"/>
                  </a:lnTo>
                  <a:lnTo>
                    <a:pt x="97172" y="66696"/>
                  </a:lnTo>
                  <a:lnTo>
                    <a:pt x="103886" y="68961"/>
                  </a:lnTo>
                  <a:lnTo>
                    <a:pt x="113411" y="56387"/>
                  </a:lnTo>
                  <a:lnTo>
                    <a:pt x="102909" y="53558"/>
                  </a:lnTo>
                  <a:lnTo>
                    <a:pt x="93694" y="49847"/>
                  </a:lnTo>
                  <a:lnTo>
                    <a:pt x="85742" y="45261"/>
                  </a:lnTo>
                  <a:lnTo>
                    <a:pt x="79121" y="39878"/>
                  </a:lnTo>
                  <a:lnTo>
                    <a:pt x="78307" y="38988"/>
                  </a:lnTo>
                  <a:close/>
                </a:path>
                <a:path w="622934" h="126364">
                  <a:moveTo>
                    <a:pt x="487425" y="888"/>
                  </a:moveTo>
                  <a:lnTo>
                    <a:pt x="407162" y="888"/>
                  </a:lnTo>
                  <a:lnTo>
                    <a:pt x="407162" y="49657"/>
                  </a:lnTo>
                  <a:lnTo>
                    <a:pt x="490220" y="49657"/>
                  </a:lnTo>
                  <a:lnTo>
                    <a:pt x="490220" y="36830"/>
                  </a:lnTo>
                  <a:lnTo>
                    <a:pt x="423545" y="36830"/>
                  </a:lnTo>
                  <a:lnTo>
                    <a:pt x="423545" y="30987"/>
                  </a:lnTo>
                  <a:lnTo>
                    <a:pt x="483870" y="30987"/>
                  </a:lnTo>
                  <a:lnTo>
                    <a:pt x="483870" y="19431"/>
                  </a:lnTo>
                  <a:lnTo>
                    <a:pt x="423545" y="19431"/>
                  </a:lnTo>
                  <a:lnTo>
                    <a:pt x="423545" y="13843"/>
                  </a:lnTo>
                  <a:lnTo>
                    <a:pt x="487425" y="13843"/>
                  </a:lnTo>
                  <a:lnTo>
                    <a:pt x="487425" y="888"/>
                  </a:lnTo>
                  <a:close/>
                </a:path>
                <a:path w="622934" h="126364">
                  <a:moveTo>
                    <a:pt x="622426" y="0"/>
                  </a:moveTo>
                  <a:lnTo>
                    <a:pt x="606171" y="0"/>
                  </a:lnTo>
                  <a:lnTo>
                    <a:pt x="606171" y="126365"/>
                  </a:lnTo>
                  <a:lnTo>
                    <a:pt x="622426" y="126365"/>
                  </a:lnTo>
                  <a:lnTo>
                    <a:pt x="622426" y="0"/>
                  </a:lnTo>
                  <a:close/>
                </a:path>
                <a:path w="622934" h="126364">
                  <a:moveTo>
                    <a:pt x="231394" y="0"/>
                  </a:moveTo>
                  <a:lnTo>
                    <a:pt x="215011" y="0"/>
                  </a:lnTo>
                  <a:lnTo>
                    <a:pt x="215011" y="126365"/>
                  </a:lnTo>
                  <a:lnTo>
                    <a:pt x="231394" y="126365"/>
                  </a:lnTo>
                  <a:lnTo>
                    <a:pt x="231394" y="62357"/>
                  </a:lnTo>
                  <a:lnTo>
                    <a:pt x="251079" y="62357"/>
                  </a:lnTo>
                  <a:lnTo>
                    <a:pt x="251079" y="48513"/>
                  </a:lnTo>
                  <a:lnTo>
                    <a:pt x="231394" y="48513"/>
                  </a:lnTo>
                  <a:lnTo>
                    <a:pt x="231394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807327" y="2738501"/>
              <a:ext cx="240792" cy="128143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7110095" y="2740278"/>
              <a:ext cx="1668145" cy="126364"/>
            </a:xfrm>
            <a:custGeom>
              <a:avLst/>
              <a:gdLst/>
              <a:ahLst/>
              <a:cxnLst/>
              <a:rect l="l" t="t" r="r" b="b"/>
              <a:pathLst>
                <a:path w="1668145" h="126364">
                  <a:moveTo>
                    <a:pt x="82423" y="81915"/>
                  </a:moveTo>
                  <a:lnTo>
                    <a:pt x="55410" y="54737"/>
                  </a:lnTo>
                  <a:lnTo>
                    <a:pt x="50165" y="8509"/>
                  </a:lnTo>
                  <a:lnTo>
                    <a:pt x="33782" y="8509"/>
                  </a:lnTo>
                  <a:lnTo>
                    <a:pt x="33782" y="33020"/>
                  </a:lnTo>
                  <a:lnTo>
                    <a:pt x="33185" y="40716"/>
                  </a:lnTo>
                  <a:lnTo>
                    <a:pt x="13462" y="76238"/>
                  </a:lnTo>
                  <a:lnTo>
                    <a:pt x="0" y="85598"/>
                  </a:lnTo>
                  <a:lnTo>
                    <a:pt x="12827" y="97155"/>
                  </a:lnTo>
                  <a:lnTo>
                    <a:pt x="21704" y="90144"/>
                  </a:lnTo>
                  <a:lnTo>
                    <a:pt x="29502" y="82219"/>
                  </a:lnTo>
                  <a:lnTo>
                    <a:pt x="36233" y="73431"/>
                  </a:lnTo>
                  <a:lnTo>
                    <a:pt x="41910" y="63754"/>
                  </a:lnTo>
                  <a:lnTo>
                    <a:pt x="47790" y="72707"/>
                  </a:lnTo>
                  <a:lnTo>
                    <a:pt x="54571" y="80899"/>
                  </a:lnTo>
                  <a:lnTo>
                    <a:pt x="62268" y="88328"/>
                  </a:lnTo>
                  <a:lnTo>
                    <a:pt x="70866" y="94996"/>
                  </a:lnTo>
                  <a:lnTo>
                    <a:pt x="82423" y="81915"/>
                  </a:lnTo>
                  <a:close/>
                </a:path>
                <a:path w="1668145" h="126364">
                  <a:moveTo>
                    <a:pt x="107950" y="0"/>
                  </a:moveTo>
                  <a:lnTo>
                    <a:pt x="91567" y="0"/>
                  </a:lnTo>
                  <a:lnTo>
                    <a:pt x="91567" y="126365"/>
                  </a:lnTo>
                  <a:lnTo>
                    <a:pt x="107950" y="126365"/>
                  </a:lnTo>
                  <a:lnTo>
                    <a:pt x="107950" y="0"/>
                  </a:lnTo>
                  <a:close/>
                </a:path>
                <a:path w="1668145" h="126364">
                  <a:moveTo>
                    <a:pt x="244983" y="56388"/>
                  </a:moveTo>
                  <a:lnTo>
                    <a:pt x="209867" y="38989"/>
                  </a:lnTo>
                  <a:lnTo>
                    <a:pt x="198501" y="17526"/>
                  </a:lnTo>
                  <a:lnTo>
                    <a:pt x="198501" y="8255"/>
                  </a:lnTo>
                  <a:lnTo>
                    <a:pt x="181864" y="8255"/>
                  </a:lnTo>
                  <a:lnTo>
                    <a:pt x="181864" y="17526"/>
                  </a:lnTo>
                  <a:lnTo>
                    <a:pt x="181114" y="22987"/>
                  </a:lnTo>
                  <a:lnTo>
                    <a:pt x="145846" y="53505"/>
                  </a:lnTo>
                  <a:lnTo>
                    <a:pt x="135255" y="56388"/>
                  </a:lnTo>
                  <a:lnTo>
                    <a:pt x="144780" y="69088"/>
                  </a:lnTo>
                  <a:lnTo>
                    <a:pt x="182130" y="48298"/>
                  </a:lnTo>
                  <a:lnTo>
                    <a:pt x="190119" y="38989"/>
                  </a:lnTo>
                  <a:lnTo>
                    <a:pt x="193751" y="43535"/>
                  </a:lnTo>
                  <a:lnTo>
                    <a:pt x="228739" y="66700"/>
                  </a:lnTo>
                  <a:lnTo>
                    <a:pt x="235458" y="68961"/>
                  </a:lnTo>
                  <a:lnTo>
                    <a:pt x="244983" y="56388"/>
                  </a:lnTo>
                  <a:close/>
                </a:path>
                <a:path w="1668145" h="126364">
                  <a:moveTo>
                    <a:pt x="248793" y="94107"/>
                  </a:moveTo>
                  <a:lnTo>
                    <a:pt x="131572" y="94107"/>
                  </a:lnTo>
                  <a:lnTo>
                    <a:pt x="131572" y="107569"/>
                  </a:lnTo>
                  <a:lnTo>
                    <a:pt x="248793" y="107569"/>
                  </a:lnTo>
                  <a:lnTo>
                    <a:pt x="248793" y="94107"/>
                  </a:lnTo>
                  <a:close/>
                </a:path>
                <a:path w="1668145" h="126364">
                  <a:moveTo>
                    <a:pt x="319151" y="66675"/>
                  </a:moveTo>
                  <a:lnTo>
                    <a:pt x="317995" y="54356"/>
                  </a:lnTo>
                  <a:lnTo>
                    <a:pt x="317881" y="53086"/>
                  </a:lnTo>
                  <a:lnTo>
                    <a:pt x="310413" y="53670"/>
                  </a:lnTo>
                  <a:lnTo>
                    <a:pt x="301955" y="54063"/>
                  </a:lnTo>
                  <a:lnTo>
                    <a:pt x="292455" y="54292"/>
                  </a:lnTo>
                  <a:lnTo>
                    <a:pt x="281940" y="54356"/>
                  </a:lnTo>
                  <a:lnTo>
                    <a:pt x="281940" y="43942"/>
                  </a:lnTo>
                  <a:lnTo>
                    <a:pt x="306070" y="43942"/>
                  </a:lnTo>
                  <a:lnTo>
                    <a:pt x="306070" y="30861"/>
                  </a:lnTo>
                  <a:lnTo>
                    <a:pt x="281940" y="30861"/>
                  </a:lnTo>
                  <a:lnTo>
                    <a:pt x="281940" y="19939"/>
                  </a:lnTo>
                  <a:lnTo>
                    <a:pt x="315341" y="19939"/>
                  </a:lnTo>
                  <a:lnTo>
                    <a:pt x="315341" y="6096"/>
                  </a:lnTo>
                  <a:lnTo>
                    <a:pt x="265938" y="6096"/>
                  </a:lnTo>
                  <a:lnTo>
                    <a:pt x="265938" y="68199"/>
                  </a:lnTo>
                  <a:lnTo>
                    <a:pt x="282549" y="68110"/>
                  </a:lnTo>
                  <a:lnTo>
                    <a:pt x="296964" y="67818"/>
                  </a:lnTo>
                  <a:lnTo>
                    <a:pt x="309168" y="67348"/>
                  </a:lnTo>
                  <a:lnTo>
                    <a:pt x="319151" y="66675"/>
                  </a:lnTo>
                  <a:close/>
                </a:path>
                <a:path w="1668145" h="126364">
                  <a:moveTo>
                    <a:pt x="345567" y="2540"/>
                  </a:moveTo>
                  <a:lnTo>
                    <a:pt x="329311" y="2540"/>
                  </a:lnTo>
                  <a:lnTo>
                    <a:pt x="329311" y="30988"/>
                  </a:lnTo>
                  <a:lnTo>
                    <a:pt x="313309" y="30988"/>
                  </a:lnTo>
                  <a:lnTo>
                    <a:pt x="313309" y="44196"/>
                  </a:lnTo>
                  <a:lnTo>
                    <a:pt x="329311" y="44196"/>
                  </a:lnTo>
                  <a:lnTo>
                    <a:pt x="329311" y="71501"/>
                  </a:lnTo>
                  <a:lnTo>
                    <a:pt x="345567" y="71501"/>
                  </a:lnTo>
                  <a:lnTo>
                    <a:pt x="345567" y="2540"/>
                  </a:lnTo>
                  <a:close/>
                </a:path>
                <a:path w="1668145" h="126364">
                  <a:moveTo>
                    <a:pt x="370713" y="76835"/>
                  </a:moveTo>
                  <a:lnTo>
                    <a:pt x="354457" y="76835"/>
                  </a:lnTo>
                  <a:lnTo>
                    <a:pt x="354457" y="90678"/>
                  </a:lnTo>
                  <a:lnTo>
                    <a:pt x="354457" y="109982"/>
                  </a:lnTo>
                  <a:lnTo>
                    <a:pt x="306324" y="109982"/>
                  </a:lnTo>
                  <a:lnTo>
                    <a:pt x="306324" y="90678"/>
                  </a:lnTo>
                  <a:lnTo>
                    <a:pt x="354457" y="90678"/>
                  </a:lnTo>
                  <a:lnTo>
                    <a:pt x="354457" y="76835"/>
                  </a:lnTo>
                  <a:lnTo>
                    <a:pt x="290068" y="76835"/>
                  </a:lnTo>
                  <a:lnTo>
                    <a:pt x="290068" y="123698"/>
                  </a:lnTo>
                  <a:lnTo>
                    <a:pt x="370713" y="123698"/>
                  </a:lnTo>
                  <a:lnTo>
                    <a:pt x="370713" y="109982"/>
                  </a:lnTo>
                  <a:lnTo>
                    <a:pt x="370713" y="90678"/>
                  </a:lnTo>
                  <a:lnTo>
                    <a:pt x="370713" y="76835"/>
                  </a:lnTo>
                  <a:close/>
                </a:path>
                <a:path w="1668145" h="126364">
                  <a:moveTo>
                    <a:pt x="370713" y="0"/>
                  </a:moveTo>
                  <a:lnTo>
                    <a:pt x="354457" y="0"/>
                  </a:lnTo>
                  <a:lnTo>
                    <a:pt x="354457" y="71501"/>
                  </a:lnTo>
                  <a:lnTo>
                    <a:pt x="370713" y="71501"/>
                  </a:lnTo>
                  <a:lnTo>
                    <a:pt x="370713" y="0"/>
                  </a:lnTo>
                  <a:close/>
                </a:path>
                <a:path w="1668145" h="126364">
                  <a:moveTo>
                    <a:pt x="491998" y="21717"/>
                  </a:moveTo>
                  <a:lnTo>
                    <a:pt x="488848" y="16637"/>
                  </a:lnTo>
                  <a:lnTo>
                    <a:pt x="488061" y="15367"/>
                  </a:lnTo>
                  <a:lnTo>
                    <a:pt x="480441" y="10541"/>
                  </a:lnTo>
                  <a:lnTo>
                    <a:pt x="475234" y="7937"/>
                  </a:lnTo>
                  <a:lnTo>
                    <a:pt x="475234" y="25654"/>
                  </a:lnTo>
                  <a:lnTo>
                    <a:pt x="475234" y="33401"/>
                  </a:lnTo>
                  <a:lnTo>
                    <a:pt x="472948" y="36449"/>
                  </a:lnTo>
                  <a:lnTo>
                    <a:pt x="468503" y="38608"/>
                  </a:lnTo>
                  <a:lnTo>
                    <a:pt x="463931" y="40767"/>
                  </a:lnTo>
                  <a:lnTo>
                    <a:pt x="457581" y="41910"/>
                  </a:lnTo>
                  <a:lnTo>
                    <a:pt x="441071" y="41910"/>
                  </a:lnTo>
                  <a:lnTo>
                    <a:pt x="434721" y="40767"/>
                  </a:lnTo>
                  <a:lnTo>
                    <a:pt x="430149" y="38608"/>
                  </a:lnTo>
                  <a:lnTo>
                    <a:pt x="425704" y="36449"/>
                  </a:lnTo>
                  <a:lnTo>
                    <a:pt x="423418" y="33401"/>
                  </a:lnTo>
                  <a:lnTo>
                    <a:pt x="423418" y="25654"/>
                  </a:lnTo>
                  <a:lnTo>
                    <a:pt x="425704" y="22479"/>
                  </a:lnTo>
                  <a:lnTo>
                    <a:pt x="430149" y="20193"/>
                  </a:lnTo>
                  <a:lnTo>
                    <a:pt x="434594" y="17780"/>
                  </a:lnTo>
                  <a:lnTo>
                    <a:pt x="440944" y="16637"/>
                  </a:lnTo>
                  <a:lnTo>
                    <a:pt x="457708" y="16637"/>
                  </a:lnTo>
                  <a:lnTo>
                    <a:pt x="464058" y="17780"/>
                  </a:lnTo>
                  <a:lnTo>
                    <a:pt x="468503" y="20193"/>
                  </a:lnTo>
                  <a:lnTo>
                    <a:pt x="472948" y="22479"/>
                  </a:lnTo>
                  <a:lnTo>
                    <a:pt x="449326" y="3302"/>
                  </a:lnTo>
                  <a:lnTo>
                    <a:pt x="440029" y="3759"/>
                  </a:lnTo>
                  <a:lnTo>
                    <a:pt x="406654" y="21717"/>
                  </a:lnTo>
                  <a:lnTo>
                    <a:pt x="406654" y="37338"/>
                  </a:lnTo>
                  <a:lnTo>
                    <a:pt x="449326" y="55245"/>
                  </a:lnTo>
                  <a:lnTo>
                    <a:pt x="458724" y="54825"/>
                  </a:lnTo>
                  <a:lnTo>
                    <a:pt x="489191" y="41910"/>
                  </a:lnTo>
                  <a:lnTo>
                    <a:pt x="491998" y="37338"/>
                  </a:lnTo>
                  <a:lnTo>
                    <a:pt x="491998" y="21717"/>
                  </a:lnTo>
                  <a:close/>
                </a:path>
                <a:path w="1668145" h="126364">
                  <a:moveTo>
                    <a:pt x="492379" y="107188"/>
                  </a:moveTo>
                  <a:lnTo>
                    <a:pt x="424434" y="107188"/>
                  </a:lnTo>
                  <a:lnTo>
                    <a:pt x="424434" y="85598"/>
                  </a:lnTo>
                  <a:lnTo>
                    <a:pt x="407924" y="85598"/>
                  </a:lnTo>
                  <a:lnTo>
                    <a:pt x="407924" y="121031"/>
                  </a:lnTo>
                  <a:lnTo>
                    <a:pt x="492379" y="121031"/>
                  </a:lnTo>
                  <a:lnTo>
                    <a:pt x="492379" y="107188"/>
                  </a:lnTo>
                  <a:close/>
                </a:path>
                <a:path w="1668145" h="126364">
                  <a:moveTo>
                    <a:pt x="507873" y="64770"/>
                  </a:moveTo>
                  <a:lnTo>
                    <a:pt x="390652" y="64770"/>
                  </a:lnTo>
                  <a:lnTo>
                    <a:pt x="390652" y="78613"/>
                  </a:lnTo>
                  <a:lnTo>
                    <a:pt x="507873" y="78613"/>
                  </a:lnTo>
                  <a:lnTo>
                    <a:pt x="507873" y="64770"/>
                  </a:lnTo>
                  <a:close/>
                </a:path>
                <a:path w="1668145" h="126364">
                  <a:moveTo>
                    <a:pt x="679196" y="37973"/>
                  </a:moveTo>
                  <a:lnTo>
                    <a:pt x="663067" y="9588"/>
                  </a:lnTo>
                  <a:lnTo>
                    <a:pt x="663067" y="32004"/>
                  </a:lnTo>
                  <a:lnTo>
                    <a:pt x="663016" y="44069"/>
                  </a:lnTo>
                  <a:lnTo>
                    <a:pt x="661416" y="48768"/>
                  </a:lnTo>
                  <a:lnTo>
                    <a:pt x="654812" y="55880"/>
                  </a:lnTo>
                  <a:lnTo>
                    <a:pt x="650367" y="57658"/>
                  </a:lnTo>
                  <a:lnTo>
                    <a:pt x="639445" y="57658"/>
                  </a:lnTo>
                  <a:lnTo>
                    <a:pt x="635000" y="55880"/>
                  </a:lnTo>
                  <a:lnTo>
                    <a:pt x="628396" y="48768"/>
                  </a:lnTo>
                  <a:lnTo>
                    <a:pt x="626745" y="44069"/>
                  </a:lnTo>
                  <a:lnTo>
                    <a:pt x="626745" y="32004"/>
                  </a:lnTo>
                  <a:lnTo>
                    <a:pt x="628396" y="27178"/>
                  </a:lnTo>
                  <a:lnTo>
                    <a:pt x="631698" y="23622"/>
                  </a:lnTo>
                  <a:lnTo>
                    <a:pt x="635000" y="20193"/>
                  </a:lnTo>
                  <a:lnTo>
                    <a:pt x="639445" y="18415"/>
                  </a:lnTo>
                  <a:lnTo>
                    <a:pt x="650494" y="18415"/>
                  </a:lnTo>
                  <a:lnTo>
                    <a:pt x="654939" y="20193"/>
                  </a:lnTo>
                  <a:lnTo>
                    <a:pt x="661543" y="27305"/>
                  </a:lnTo>
                  <a:lnTo>
                    <a:pt x="663067" y="32004"/>
                  </a:lnTo>
                  <a:lnTo>
                    <a:pt x="663067" y="9588"/>
                  </a:lnTo>
                  <a:lnTo>
                    <a:pt x="658329" y="7251"/>
                  </a:lnTo>
                  <a:lnTo>
                    <a:pt x="651929" y="5537"/>
                  </a:lnTo>
                  <a:lnTo>
                    <a:pt x="644906" y="4953"/>
                  </a:lnTo>
                  <a:lnTo>
                    <a:pt x="637857" y="5549"/>
                  </a:lnTo>
                  <a:lnTo>
                    <a:pt x="610489" y="37973"/>
                  </a:lnTo>
                  <a:lnTo>
                    <a:pt x="611124" y="44958"/>
                  </a:lnTo>
                  <a:lnTo>
                    <a:pt x="644906" y="70993"/>
                  </a:lnTo>
                  <a:lnTo>
                    <a:pt x="651852" y="70421"/>
                  </a:lnTo>
                  <a:lnTo>
                    <a:pt x="658241" y="68707"/>
                  </a:lnTo>
                  <a:lnTo>
                    <a:pt x="664044" y="65849"/>
                  </a:lnTo>
                  <a:lnTo>
                    <a:pt x="669290" y="61849"/>
                  </a:lnTo>
                  <a:lnTo>
                    <a:pt x="672934" y="57658"/>
                  </a:lnTo>
                  <a:lnTo>
                    <a:pt x="673620" y="56870"/>
                  </a:lnTo>
                  <a:lnTo>
                    <a:pt x="676605" y="51435"/>
                  </a:lnTo>
                  <a:lnTo>
                    <a:pt x="676732" y="51181"/>
                  </a:lnTo>
                  <a:lnTo>
                    <a:pt x="678573" y="44958"/>
                  </a:lnTo>
                  <a:lnTo>
                    <a:pt x="679196" y="37973"/>
                  </a:lnTo>
                  <a:close/>
                </a:path>
                <a:path w="1668145" h="126364">
                  <a:moveTo>
                    <a:pt x="713867" y="108204"/>
                  </a:moveTo>
                  <a:lnTo>
                    <a:pt x="647827" y="108204"/>
                  </a:lnTo>
                  <a:lnTo>
                    <a:pt x="647827" y="78867"/>
                  </a:lnTo>
                  <a:lnTo>
                    <a:pt x="631317" y="78867"/>
                  </a:lnTo>
                  <a:lnTo>
                    <a:pt x="631317" y="121920"/>
                  </a:lnTo>
                  <a:lnTo>
                    <a:pt x="713867" y="121920"/>
                  </a:lnTo>
                  <a:lnTo>
                    <a:pt x="713867" y="108204"/>
                  </a:lnTo>
                  <a:close/>
                </a:path>
                <a:path w="1668145" h="126364">
                  <a:moveTo>
                    <a:pt x="729615" y="37592"/>
                  </a:moveTo>
                  <a:lnTo>
                    <a:pt x="710311" y="37592"/>
                  </a:lnTo>
                  <a:lnTo>
                    <a:pt x="710311" y="0"/>
                  </a:lnTo>
                  <a:lnTo>
                    <a:pt x="693928" y="0"/>
                  </a:lnTo>
                  <a:lnTo>
                    <a:pt x="693928" y="90932"/>
                  </a:lnTo>
                  <a:lnTo>
                    <a:pt x="710311" y="90932"/>
                  </a:lnTo>
                  <a:lnTo>
                    <a:pt x="710311" y="51435"/>
                  </a:lnTo>
                  <a:lnTo>
                    <a:pt x="729615" y="51435"/>
                  </a:lnTo>
                  <a:lnTo>
                    <a:pt x="729615" y="37592"/>
                  </a:lnTo>
                  <a:close/>
                </a:path>
                <a:path w="1668145" h="126364">
                  <a:moveTo>
                    <a:pt x="815721" y="62103"/>
                  </a:moveTo>
                  <a:lnTo>
                    <a:pt x="809320" y="59613"/>
                  </a:lnTo>
                  <a:lnTo>
                    <a:pt x="803478" y="56489"/>
                  </a:lnTo>
                  <a:lnTo>
                    <a:pt x="798233" y="52755"/>
                  </a:lnTo>
                  <a:lnTo>
                    <a:pt x="796175" y="50800"/>
                  </a:lnTo>
                  <a:lnTo>
                    <a:pt x="793623" y="48387"/>
                  </a:lnTo>
                  <a:lnTo>
                    <a:pt x="787781" y="42037"/>
                  </a:lnTo>
                  <a:lnTo>
                    <a:pt x="784860" y="35179"/>
                  </a:lnTo>
                  <a:lnTo>
                    <a:pt x="784860" y="20828"/>
                  </a:lnTo>
                  <a:lnTo>
                    <a:pt x="810260" y="20828"/>
                  </a:lnTo>
                  <a:lnTo>
                    <a:pt x="810260" y="7112"/>
                  </a:lnTo>
                  <a:lnTo>
                    <a:pt x="742315" y="7112"/>
                  </a:lnTo>
                  <a:lnTo>
                    <a:pt x="742315" y="20828"/>
                  </a:lnTo>
                  <a:lnTo>
                    <a:pt x="768350" y="20828"/>
                  </a:lnTo>
                  <a:lnTo>
                    <a:pt x="768350" y="35814"/>
                  </a:lnTo>
                  <a:lnTo>
                    <a:pt x="736854" y="67310"/>
                  </a:lnTo>
                  <a:lnTo>
                    <a:pt x="748538" y="78867"/>
                  </a:lnTo>
                  <a:lnTo>
                    <a:pt x="777113" y="50800"/>
                  </a:lnTo>
                  <a:lnTo>
                    <a:pt x="782726" y="57924"/>
                  </a:lnTo>
                  <a:lnTo>
                    <a:pt x="789279" y="64274"/>
                  </a:lnTo>
                  <a:lnTo>
                    <a:pt x="796772" y="69850"/>
                  </a:lnTo>
                  <a:lnTo>
                    <a:pt x="805180" y="74676"/>
                  </a:lnTo>
                  <a:lnTo>
                    <a:pt x="815721" y="62103"/>
                  </a:lnTo>
                  <a:close/>
                </a:path>
                <a:path w="1668145" h="126364">
                  <a:moveTo>
                    <a:pt x="846328" y="0"/>
                  </a:moveTo>
                  <a:lnTo>
                    <a:pt x="830199" y="0"/>
                  </a:lnTo>
                  <a:lnTo>
                    <a:pt x="830199" y="32385"/>
                  </a:lnTo>
                  <a:lnTo>
                    <a:pt x="805688" y="32385"/>
                  </a:lnTo>
                  <a:lnTo>
                    <a:pt x="805688" y="45466"/>
                  </a:lnTo>
                  <a:lnTo>
                    <a:pt x="830199" y="45466"/>
                  </a:lnTo>
                  <a:lnTo>
                    <a:pt x="830199" y="90424"/>
                  </a:lnTo>
                  <a:lnTo>
                    <a:pt x="846328" y="90424"/>
                  </a:lnTo>
                  <a:lnTo>
                    <a:pt x="846328" y="0"/>
                  </a:lnTo>
                  <a:close/>
                </a:path>
                <a:path w="1668145" h="126364">
                  <a:moveTo>
                    <a:pt x="847598" y="108331"/>
                  </a:moveTo>
                  <a:lnTo>
                    <a:pt x="780161" y="108331"/>
                  </a:lnTo>
                  <a:lnTo>
                    <a:pt x="780161" y="79883"/>
                  </a:lnTo>
                  <a:lnTo>
                    <a:pt x="763651" y="79883"/>
                  </a:lnTo>
                  <a:lnTo>
                    <a:pt x="763651" y="122047"/>
                  </a:lnTo>
                  <a:lnTo>
                    <a:pt x="847598" y="122047"/>
                  </a:lnTo>
                  <a:lnTo>
                    <a:pt x="847598" y="108331"/>
                  </a:lnTo>
                  <a:close/>
                </a:path>
                <a:path w="1668145" h="126364">
                  <a:moveTo>
                    <a:pt x="945007" y="55626"/>
                  </a:moveTo>
                  <a:lnTo>
                    <a:pt x="913384" y="27305"/>
                  </a:lnTo>
                  <a:lnTo>
                    <a:pt x="913384" y="4064"/>
                  </a:lnTo>
                  <a:lnTo>
                    <a:pt x="897128" y="4064"/>
                  </a:lnTo>
                  <a:lnTo>
                    <a:pt x="897128" y="27813"/>
                  </a:lnTo>
                  <a:lnTo>
                    <a:pt x="894207" y="35560"/>
                  </a:lnTo>
                  <a:lnTo>
                    <a:pt x="865505" y="60706"/>
                  </a:lnTo>
                  <a:lnTo>
                    <a:pt x="877570" y="72009"/>
                  </a:lnTo>
                  <a:lnTo>
                    <a:pt x="882015" y="69723"/>
                  </a:lnTo>
                  <a:lnTo>
                    <a:pt x="887222" y="65659"/>
                  </a:lnTo>
                  <a:lnTo>
                    <a:pt x="893191" y="59690"/>
                  </a:lnTo>
                  <a:lnTo>
                    <a:pt x="899160" y="53848"/>
                  </a:lnTo>
                  <a:lnTo>
                    <a:pt x="903351" y="48641"/>
                  </a:lnTo>
                  <a:lnTo>
                    <a:pt x="905764" y="43942"/>
                  </a:lnTo>
                  <a:lnTo>
                    <a:pt x="911136" y="51117"/>
                  </a:lnTo>
                  <a:lnTo>
                    <a:pt x="917727" y="57569"/>
                  </a:lnTo>
                  <a:lnTo>
                    <a:pt x="925512" y="63309"/>
                  </a:lnTo>
                  <a:lnTo>
                    <a:pt x="934466" y="68326"/>
                  </a:lnTo>
                  <a:lnTo>
                    <a:pt x="945007" y="55626"/>
                  </a:lnTo>
                  <a:close/>
                </a:path>
                <a:path w="1668145" h="126364">
                  <a:moveTo>
                    <a:pt x="975741" y="0"/>
                  </a:moveTo>
                  <a:lnTo>
                    <a:pt x="959612" y="0"/>
                  </a:lnTo>
                  <a:lnTo>
                    <a:pt x="959612" y="22352"/>
                  </a:lnTo>
                  <a:lnTo>
                    <a:pt x="932434" y="22352"/>
                  </a:lnTo>
                  <a:lnTo>
                    <a:pt x="932434" y="36195"/>
                  </a:lnTo>
                  <a:lnTo>
                    <a:pt x="959612" y="36195"/>
                  </a:lnTo>
                  <a:lnTo>
                    <a:pt x="959612" y="72390"/>
                  </a:lnTo>
                  <a:lnTo>
                    <a:pt x="975741" y="72390"/>
                  </a:lnTo>
                  <a:lnTo>
                    <a:pt x="975741" y="0"/>
                  </a:lnTo>
                  <a:close/>
                </a:path>
                <a:path w="1668145" h="126364">
                  <a:moveTo>
                    <a:pt x="977646" y="107315"/>
                  </a:moveTo>
                  <a:lnTo>
                    <a:pt x="977569" y="91821"/>
                  </a:lnTo>
                  <a:lnTo>
                    <a:pt x="974623" y="86741"/>
                  </a:lnTo>
                  <a:lnTo>
                    <a:pt x="973963" y="85598"/>
                  </a:lnTo>
                  <a:lnTo>
                    <a:pt x="966597" y="80645"/>
                  </a:lnTo>
                  <a:lnTo>
                    <a:pt x="961009" y="77660"/>
                  </a:lnTo>
                  <a:lnTo>
                    <a:pt x="961009" y="95758"/>
                  </a:lnTo>
                  <a:lnTo>
                    <a:pt x="961009" y="103378"/>
                  </a:lnTo>
                  <a:lnTo>
                    <a:pt x="958977" y="106553"/>
                  </a:lnTo>
                  <a:lnTo>
                    <a:pt x="954659" y="108839"/>
                  </a:lnTo>
                  <a:lnTo>
                    <a:pt x="950468" y="111125"/>
                  </a:lnTo>
                  <a:lnTo>
                    <a:pt x="944245" y="112268"/>
                  </a:lnTo>
                  <a:lnTo>
                    <a:pt x="927735" y="112268"/>
                  </a:lnTo>
                  <a:lnTo>
                    <a:pt x="921512" y="111125"/>
                  </a:lnTo>
                  <a:lnTo>
                    <a:pt x="917321" y="108712"/>
                  </a:lnTo>
                  <a:lnTo>
                    <a:pt x="913130" y="106426"/>
                  </a:lnTo>
                  <a:lnTo>
                    <a:pt x="911098" y="103378"/>
                  </a:lnTo>
                  <a:lnTo>
                    <a:pt x="911098" y="95758"/>
                  </a:lnTo>
                  <a:lnTo>
                    <a:pt x="913130" y="92710"/>
                  </a:lnTo>
                  <a:lnTo>
                    <a:pt x="917321" y="90297"/>
                  </a:lnTo>
                  <a:lnTo>
                    <a:pt x="921385" y="88011"/>
                  </a:lnTo>
                  <a:lnTo>
                    <a:pt x="927608" y="86741"/>
                  </a:lnTo>
                  <a:lnTo>
                    <a:pt x="944372" y="86741"/>
                  </a:lnTo>
                  <a:lnTo>
                    <a:pt x="950595" y="88011"/>
                  </a:lnTo>
                  <a:lnTo>
                    <a:pt x="954786" y="90424"/>
                  </a:lnTo>
                  <a:lnTo>
                    <a:pt x="958977" y="92710"/>
                  </a:lnTo>
                  <a:lnTo>
                    <a:pt x="935990" y="73279"/>
                  </a:lnTo>
                  <a:lnTo>
                    <a:pt x="926719" y="73736"/>
                  </a:lnTo>
                  <a:lnTo>
                    <a:pt x="894461" y="91821"/>
                  </a:lnTo>
                  <a:lnTo>
                    <a:pt x="894461" y="107315"/>
                  </a:lnTo>
                  <a:lnTo>
                    <a:pt x="935990" y="125857"/>
                  </a:lnTo>
                  <a:lnTo>
                    <a:pt x="945248" y="125412"/>
                  </a:lnTo>
                  <a:lnTo>
                    <a:pt x="974763" y="112268"/>
                  </a:lnTo>
                  <a:lnTo>
                    <a:pt x="977646" y="107315"/>
                  </a:lnTo>
                  <a:close/>
                </a:path>
                <a:path w="1668145" h="126364">
                  <a:moveTo>
                    <a:pt x="1068070" y="51816"/>
                  </a:moveTo>
                  <a:lnTo>
                    <a:pt x="1067485" y="42176"/>
                  </a:lnTo>
                  <a:lnTo>
                    <a:pt x="1065796" y="33718"/>
                  </a:lnTo>
                  <a:lnTo>
                    <a:pt x="1062977" y="26250"/>
                  </a:lnTo>
                  <a:lnTo>
                    <a:pt x="1060437" y="22098"/>
                  </a:lnTo>
                  <a:lnTo>
                    <a:pt x="1059053" y="19812"/>
                  </a:lnTo>
                  <a:lnTo>
                    <a:pt x="1054188" y="14719"/>
                  </a:lnTo>
                  <a:lnTo>
                    <a:pt x="1052131" y="13398"/>
                  </a:lnTo>
                  <a:lnTo>
                    <a:pt x="1052131" y="61468"/>
                  </a:lnTo>
                  <a:lnTo>
                    <a:pt x="1050544" y="68453"/>
                  </a:lnTo>
                  <a:lnTo>
                    <a:pt x="1047115" y="73787"/>
                  </a:lnTo>
                  <a:lnTo>
                    <a:pt x="1043813" y="79121"/>
                  </a:lnTo>
                  <a:lnTo>
                    <a:pt x="1039749" y="81788"/>
                  </a:lnTo>
                  <a:lnTo>
                    <a:pt x="1030097" y="81788"/>
                  </a:lnTo>
                  <a:lnTo>
                    <a:pt x="1026033" y="79121"/>
                  </a:lnTo>
                  <a:lnTo>
                    <a:pt x="1022731" y="73660"/>
                  </a:lnTo>
                  <a:lnTo>
                    <a:pt x="1019429" y="68326"/>
                  </a:lnTo>
                  <a:lnTo>
                    <a:pt x="1017854" y="61468"/>
                  </a:lnTo>
                  <a:lnTo>
                    <a:pt x="1017917" y="42176"/>
                  </a:lnTo>
                  <a:lnTo>
                    <a:pt x="1019429" y="35433"/>
                  </a:lnTo>
                  <a:lnTo>
                    <a:pt x="1025779" y="24765"/>
                  </a:lnTo>
                  <a:lnTo>
                    <a:pt x="1029970" y="22098"/>
                  </a:lnTo>
                  <a:lnTo>
                    <a:pt x="1040003" y="22098"/>
                  </a:lnTo>
                  <a:lnTo>
                    <a:pt x="1052131" y="61468"/>
                  </a:lnTo>
                  <a:lnTo>
                    <a:pt x="1052131" y="13398"/>
                  </a:lnTo>
                  <a:lnTo>
                    <a:pt x="1048550" y="11074"/>
                  </a:lnTo>
                  <a:lnTo>
                    <a:pt x="1042136" y="8864"/>
                  </a:lnTo>
                  <a:lnTo>
                    <a:pt x="1034923" y="8128"/>
                  </a:lnTo>
                  <a:lnTo>
                    <a:pt x="1027772" y="8851"/>
                  </a:lnTo>
                  <a:lnTo>
                    <a:pt x="1002322" y="42176"/>
                  </a:lnTo>
                  <a:lnTo>
                    <a:pt x="1001776" y="51816"/>
                  </a:lnTo>
                  <a:lnTo>
                    <a:pt x="1002334" y="61468"/>
                  </a:lnTo>
                  <a:lnTo>
                    <a:pt x="1027785" y="94907"/>
                  </a:lnTo>
                  <a:lnTo>
                    <a:pt x="1034923" y="95631"/>
                  </a:lnTo>
                  <a:lnTo>
                    <a:pt x="1042136" y="94894"/>
                  </a:lnTo>
                  <a:lnTo>
                    <a:pt x="1048575" y="92684"/>
                  </a:lnTo>
                  <a:lnTo>
                    <a:pt x="1054188" y="89052"/>
                  </a:lnTo>
                  <a:lnTo>
                    <a:pt x="1059053" y="83947"/>
                  </a:lnTo>
                  <a:lnTo>
                    <a:pt x="1060361" y="81788"/>
                  </a:lnTo>
                  <a:lnTo>
                    <a:pt x="1062977" y="77520"/>
                  </a:lnTo>
                  <a:lnTo>
                    <a:pt x="1065796" y="70027"/>
                  </a:lnTo>
                  <a:lnTo>
                    <a:pt x="1067498" y="61468"/>
                  </a:lnTo>
                  <a:lnTo>
                    <a:pt x="1068070" y="51816"/>
                  </a:lnTo>
                  <a:close/>
                </a:path>
                <a:path w="1668145" h="126364">
                  <a:moveTo>
                    <a:pt x="1103376" y="0"/>
                  </a:moveTo>
                  <a:lnTo>
                    <a:pt x="1087120" y="0"/>
                  </a:lnTo>
                  <a:lnTo>
                    <a:pt x="1087120" y="126365"/>
                  </a:lnTo>
                  <a:lnTo>
                    <a:pt x="1103376" y="126365"/>
                  </a:lnTo>
                  <a:lnTo>
                    <a:pt x="1103376" y="0"/>
                  </a:lnTo>
                  <a:close/>
                </a:path>
                <a:path w="1668145" h="126364">
                  <a:moveTo>
                    <a:pt x="1240663" y="5461"/>
                  </a:moveTo>
                  <a:lnTo>
                    <a:pt x="1179576" y="5461"/>
                  </a:lnTo>
                  <a:lnTo>
                    <a:pt x="1179576" y="19177"/>
                  </a:lnTo>
                  <a:lnTo>
                    <a:pt x="1220343" y="19177"/>
                  </a:lnTo>
                  <a:lnTo>
                    <a:pt x="1217142" y="26327"/>
                  </a:lnTo>
                  <a:lnTo>
                    <a:pt x="1186891" y="55460"/>
                  </a:lnTo>
                  <a:lnTo>
                    <a:pt x="1171956" y="62103"/>
                  </a:lnTo>
                  <a:lnTo>
                    <a:pt x="1183640" y="74676"/>
                  </a:lnTo>
                  <a:lnTo>
                    <a:pt x="1206423" y="61087"/>
                  </a:lnTo>
                  <a:lnTo>
                    <a:pt x="1223530" y="45021"/>
                  </a:lnTo>
                  <a:lnTo>
                    <a:pt x="1234948" y="26492"/>
                  </a:lnTo>
                  <a:lnTo>
                    <a:pt x="1240663" y="5461"/>
                  </a:lnTo>
                  <a:close/>
                </a:path>
                <a:path w="1668145" h="126364">
                  <a:moveTo>
                    <a:pt x="1278636" y="76835"/>
                  </a:moveTo>
                  <a:lnTo>
                    <a:pt x="1262634" y="76835"/>
                  </a:lnTo>
                  <a:lnTo>
                    <a:pt x="1262634" y="90551"/>
                  </a:lnTo>
                  <a:lnTo>
                    <a:pt x="1262634" y="109982"/>
                  </a:lnTo>
                  <a:lnTo>
                    <a:pt x="1213104" y="109982"/>
                  </a:lnTo>
                  <a:lnTo>
                    <a:pt x="1213104" y="90551"/>
                  </a:lnTo>
                  <a:lnTo>
                    <a:pt x="1262634" y="90551"/>
                  </a:lnTo>
                  <a:lnTo>
                    <a:pt x="1262634" y="76835"/>
                  </a:lnTo>
                  <a:lnTo>
                    <a:pt x="1196975" y="76835"/>
                  </a:lnTo>
                  <a:lnTo>
                    <a:pt x="1196975" y="123698"/>
                  </a:lnTo>
                  <a:lnTo>
                    <a:pt x="1278636" y="123698"/>
                  </a:lnTo>
                  <a:lnTo>
                    <a:pt x="1278636" y="109982"/>
                  </a:lnTo>
                  <a:lnTo>
                    <a:pt x="1278636" y="90551"/>
                  </a:lnTo>
                  <a:lnTo>
                    <a:pt x="1278636" y="76835"/>
                  </a:lnTo>
                  <a:close/>
                </a:path>
                <a:path w="1668145" h="126364">
                  <a:moveTo>
                    <a:pt x="1278636" y="0"/>
                  </a:moveTo>
                  <a:lnTo>
                    <a:pt x="1262507" y="0"/>
                  </a:lnTo>
                  <a:lnTo>
                    <a:pt x="1262507" y="31750"/>
                  </a:lnTo>
                  <a:lnTo>
                    <a:pt x="1233932" y="31750"/>
                  </a:lnTo>
                  <a:lnTo>
                    <a:pt x="1233932" y="45720"/>
                  </a:lnTo>
                  <a:lnTo>
                    <a:pt x="1262507" y="45720"/>
                  </a:lnTo>
                  <a:lnTo>
                    <a:pt x="1262507" y="71501"/>
                  </a:lnTo>
                  <a:lnTo>
                    <a:pt x="1278636" y="71501"/>
                  </a:lnTo>
                  <a:lnTo>
                    <a:pt x="1278636" y="0"/>
                  </a:lnTo>
                  <a:close/>
                </a:path>
                <a:path w="1668145" h="126364">
                  <a:moveTo>
                    <a:pt x="1402080" y="109728"/>
                  </a:moveTo>
                  <a:lnTo>
                    <a:pt x="1401991" y="94234"/>
                  </a:lnTo>
                  <a:lnTo>
                    <a:pt x="1400187" y="91313"/>
                  </a:lnTo>
                  <a:lnTo>
                    <a:pt x="1398397" y="88392"/>
                  </a:lnTo>
                  <a:lnTo>
                    <a:pt x="1391031" y="84201"/>
                  </a:lnTo>
                  <a:lnTo>
                    <a:pt x="1385316" y="81572"/>
                  </a:lnTo>
                  <a:lnTo>
                    <a:pt x="1385316" y="101981"/>
                  </a:lnTo>
                  <a:lnTo>
                    <a:pt x="1385316" y="105283"/>
                  </a:lnTo>
                  <a:lnTo>
                    <a:pt x="1383030" y="107950"/>
                  </a:lnTo>
                  <a:lnTo>
                    <a:pt x="1378712" y="109982"/>
                  </a:lnTo>
                  <a:lnTo>
                    <a:pt x="1374267" y="111887"/>
                  </a:lnTo>
                  <a:lnTo>
                    <a:pt x="1367790" y="112903"/>
                  </a:lnTo>
                  <a:lnTo>
                    <a:pt x="1350518" y="112903"/>
                  </a:lnTo>
                  <a:lnTo>
                    <a:pt x="1344041" y="111887"/>
                  </a:lnTo>
                  <a:lnTo>
                    <a:pt x="1339596" y="109982"/>
                  </a:lnTo>
                  <a:lnTo>
                    <a:pt x="1335278" y="107950"/>
                  </a:lnTo>
                  <a:lnTo>
                    <a:pt x="1332992" y="105283"/>
                  </a:lnTo>
                  <a:lnTo>
                    <a:pt x="1332992" y="101981"/>
                  </a:lnTo>
                  <a:lnTo>
                    <a:pt x="1334630" y="97320"/>
                  </a:lnTo>
                  <a:lnTo>
                    <a:pt x="1339545" y="93980"/>
                  </a:lnTo>
                  <a:lnTo>
                    <a:pt x="1347724" y="91986"/>
                  </a:lnTo>
                  <a:lnTo>
                    <a:pt x="1359154" y="91313"/>
                  </a:lnTo>
                  <a:lnTo>
                    <a:pt x="1370571" y="91986"/>
                  </a:lnTo>
                  <a:lnTo>
                    <a:pt x="1378750" y="93980"/>
                  </a:lnTo>
                  <a:lnTo>
                    <a:pt x="1383665" y="97320"/>
                  </a:lnTo>
                  <a:lnTo>
                    <a:pt x="1385316" y="101981"/>
                  </a:lnTo>
                  <a:lnTo>
                    <a:pt x="1385316" y="81572"/>
                  </a:lnTo>
                  <a:lnTo>
                    <a:pt x="1384884" y="81368"/>
                  </a:lnTo>
                  <a:lnTo>
                    <a:pt x="1377518" y="79349"/>
                  </a:lnTo>
                  <a:lnTo>
                    <a:pt x="1368882" y="78130"/>
                  </a:lnTo>
                  <a:lnTo>
                    <a:pt x="1359154" y="77724"/>
                  </a:lnTo>
                  <a:lnTo>
                    <a:pt x="1349425" y="78130"/>
                  </a:lnTo>
                  <a:lnTo>
                    <a:pt x="1316228" y="94234"/>
                  </a:lnTo>
                  <a:lnTo>
                    <a:pt x="1316228" y="109728"/>
                  </a:lnTo>
                  <a:lnTo>
                    <a:pt x="1359154" y="126365"/>
                  </a:lnTo>
                  <a:lnTo>
                    <a:pt x="1368907" y="125971"/>
                  </a:lnTo>
                  <a:lnTo>
                    <a:pt x="1400111" y="112903"/>
                  </a:lnTo>
                  <a:lnTo>
                    <a:pt x="1402080" y="109728"/>
                  </a:lnTo>
                  <a:close/>
                </a:path>
                <a:path w="1668145" h="126364">
                  <a:moveTo>
                    <a:pt x="1412748" y="35941"/>
                  </a:moveTo>
                  <a:lnTo>
                    <a:pt x="1382039" y="27940"/>
                  </a:lnTo>
                  <a:lnTo>
                    <a:pt x="1377569" y="25908"/>
                  </a:lnTo>
                  <a:lnTo>
                    <a:pt x="1371981" y="21590"/>
                  </a:lnTo>
                  <a:lnTo>
                    <a:pt x="1369187" y="16764"/>
                  </a:lnTo>
                  <a:lnTo>
                    <a:pt x="1404366" y="16764"/>
                  </a:lnTo>
                  <a:lnTo>
                    <a:pt x="1404366" y="2921"/>
                  </a:lnTo>
                  <a:lnTo>
                    <a:pt x="1313942" y="2921"/>
                  </a:lnTo>
                  <a:lnTo>
                    <a:pt x="1313942" y="16764"/>
                  </a:lnTo>
                  <a:lnTo>
                    <a:pt x="1349248" y="16764"/>
                  </a:lnTo>
                  <a:lnTo>
                    <a:pt x="1346708" y="21463"/>
                  </a:lnTo>
                  <a:lnTo>
                    <a:pt x="1304925" y="35941"/>
                  </a:lnTo>
                  <a:lnTo>
                    <a:pt x="1314069" y="48133"/>
                  </a:lnTo>
                  <a:lnTo>
                    <a:pt x="1355344" y="32245"/>
                  </a:lnTo>
                  <a:lnTo>
                    <a:pt x="1359154" y="27940"/>
                  </a:lnTo>
                  <a:lnTo>
                    <a:pt x="1367726" y="34937"/>
                  </a:lnTo>
                  <a:lnTo>
                    <a:pt x="1378204" y="40678"/>
                  </a:lnTo>
                  <a:lnTo>
                    <a:pt x="1390586" y="45123"/>
                  </a:lnTo>
                  <a:lnTo>
                    <a:pt x="1404874" y="48260"/>
                  </a:lnTo>
                  <a:lnTo>
                    <a:pt x="1412748" y="35941"/>
                  </a:lnTo>
                  <a:close/>
                </a:path>
                <a:path w="1668145" h="126364">
                  <a:moveTo>
                    <a:pt x="1417701" y="55880"/>
                  </a:moveTo>
                  <a:lnTo>
                    <a:pt x="1300480" y="55880"/>
                  </a:lnTo>
                  <a:lnTo>
                    <a:pt x="1300480" y="69596"/>
                  </a:lnTo>
                  <a:lnTo>
                    <a:pt x="1417701" y="69596"/>
                  </a:lnTo>
                  <a:lnTo>
                    <a:pt x="1417701" y="55880"/>
                  </a:lnTo>
                  <a:close/>
                </a:path>
                <a:path w="1668145" h="126364">
                  <a:moveTo>
                    <a:pt x="1517650" y="104648"/>
                  </a:moveTo>
                  <a:lnTo>
                    <a:pt x="1516951" y="92329"/>
                  </a:lnTo>
                  <a:lnTo>
                    <a:pt x="1516888" y="91186"/>
                  </a:lnTo>
                  <a:lnTo>
                    <a:pt x="1499997" y="91859"/>
                  </a:lnTo>
                  <a:lnTo>
                    <a:pt x="1480058" y="92329"/>
                  </a:lnTo>
                  <a:lnTo>
                    <a:pt x="1480058" y="66929"/>
                  </a:lnTo>
                  <a:lnTo>
                    <a:pt x="1505585" y="66929"/>
                  </a:lnTo>
                  <a:lnTo>
                    <a:pt x="1505585" y="53213"/>
                  </a:lnTo>
                  <a:lnTo>
                    <a:pt x="1455293" y="53213"/>
                  </a:lnTo>
                  <a:lnTo>
                    <a:pt x="1455293" y="25654"/>
                  </a:lnTo>
                  <a:lnTo>
                    <a:pt x="1504188" y="25654"/>
                  </a:lnTo>
                  <a:lnTo>
                    <a:pt x="1504188" y="11811"/>
                  </a:lnTo>
                  <a:lnTo>
                    <a:pt x="1439037" y="11811"/>
                  </a:lnTo>
                  <a:lnTo>
                    <a:pt x="1439037" y="66929"/>
                  </a:lnTo>
                  <a:lnTo>
                    <a:pt x="1463802" y="66929"/>
                  </a:lnTo>
                  <a:lnTo>
                    <a:pt x="1463802" y="92583"/>
                  </a:lnTo>
                  <a:lnTo>
                    <a:pt x="1454797" y="92760"/>
                  </a:lnTo>
                  <a:lnTo>
                    <a:pt x="1424940" y="92964"/>
                  </a:lnTo>
                  <a:lnTo>
                    <a:pt x="1426845" y="106807"/>
                  </a:lnTo>
                  <a:lnTo>
                    <a:pt x="1490446" y="105689"/>
                  </a:lnTo>
                  <a:lnTo>
                    <a:pt x="1511261" y="105016"/>
                  </a:lnTo>
                  <a:lnTo>
                    <a:pt x="1517650" y="104648"/>
                  </a:lnTo>
                  <a:close/>
                </a:path>
                <a:path w="1668145" h="126364">
                  <a:moveTo>
                    <a:pt x="1538605" y="0"/>
                  </a:moveTo>
                  <a:lnTo>
                    <a:pt x="1521968" y="0"/>
                  </a:lnTo>
                  <a:lnTo>
                    <a:pt x="1521968" y="126365"/>
                  </a:lnTo>
                  <a:lnTo>
                    <a:pt x="1538605" y="126365"/>
                  </a:lnTo>
                  <a:lnTo>
                    <a:pt x="1538605" y="0"/>
                  </a:lnTo>
                  <a:close/>
                </a:path>
                <a:path w="1668145" h="126364">
                  <a:moveTo>
                    <a:pt x="1668018" y="0"/>
                  </a:moveTo>
                  <a:lnTo>
                    <a:pt x="1651762" y="0"/>
                  </a:lnTo>
                  <a:lnTo>
                    <a:pt x="1651762" y="44704"/>
                  </a:lnTo>
                  <a:lnTo>
                    <a:pt x="1629791" y="44704"/>
                  </a:lnTo>
                  <a:lnTo>
                    <a:pt x="1628495" y="36588"/>
                  </a:lnTo>
                  <a:lnTo>
                    <a:pt x="1626336" y="29387"/>
                  </a:lnTo>
                  <a:lnTo>
                    <a:pt x="1623301" y="23114"/>
                  </a:lnTo>
                  <a:lnTo>
                    <a:pt x="1622552" y="22098"/>
                  </a:lnTo>
                  <a:lnTo>
                    <a:pt x="1619377" y="17780"/>
                  </a:lnTo>
                  <a:lnTo>
                    <a:pt x="1613966" y="11785"/>
                  </a:lnTo>
                  <a:lnTo>
                    <a:pt x="1613966" y="61391"/>
                  </a:lnTo>
                  <a:lnTo>
                    <a:pt x="1612392" y="68453"/>
                  </a:lnTo>
                  <a:lnTo>
                    <a:pt x="1605788" y="79121"/>
                  </a:lnTo>
                  <a:lnTo>
                    <a:pt x="1601724" y="81788"/>
                  </a:lnTo>
                  <a:lnTo>
                    <a:pt x="1592072" y="81788"/>
                  </a:lnTo>
                  <a:lnTo>
                    <a:pt x="1579753" y="42799"/>
                  </a:lnTo>
                  <a:lnTo>
                    <a:pt x="1581277" y="35560"/>
                  </a:lnTo>
                  <a:lnTo>
                    <a:pt x="1584579" y="30099"/>
                  </a:lnTo>
                  <a:lnTo>
                    <a:pt x="1587754" y="24765"/>
                  </a:lnTo>
                  <a:lnTo>
                    <a:pt x="1591818" y="22098"/>
                  </a:lnTo>
                  <a:lnTo>
                    <a:pt x="1601978" y="22098"/>
                  </a:lnTo>
                  <a:lnTo>
                    <a:pt x="1606169" y="24765"/>
                  </a:lnTo>
                  <a:lnTo>
                    <a:pt x="1612519" y="35433"/>
                  </a:lnTo>
                  <a:lnTo>
                    <a:pt x="1613903" y="42176"/>
                  </a:lnTo>
                  <a:lnTo>
                    <a:pt x="1613966" y="61391"/>
                  </a:lnTo>
                  <a:lnTo>
                    <a:pt x="1613966" y="11785"/>
                  </a:lnTo>
                  <a:lnTo>
                    <a:pt x="1613535" y="11303"/>
                  </a:lnTo>
                  <a:lnTo>
                    <a:pt x="1606042" y="8128"/>
                  </a:lnTo>
                  <a:lnTo>
                    <a:pt x="1596898" y="8128"/>
                  </a:lnTo>
                  <a:lnTo>
                    <a:pt x="1565884" y="33616"/>
                  </a:lnTo>
                  <a:lnTo>
                    <a:pt x="1563624" y="51816"/>
                  </a:lnTo>
                  <a:lnTo>
                    <a:pt x="1564195" y="61391"/>
                  </a:lnTo>
                  <a:lnTo>
                    <a:pt x="1589722" y="94894"/>
                  </a:lnTo>
                  <a:lnTo>
                    <a:pt x="1596898" y="95631"/>
                  </a:lnTo>
                  <a:lnTo>
                    <a:pt x="1605915" y="95631"/>
                  </a:lnTo>
                  <a:lnTo>
                    <a:pt x="1613408" y="92456"/>
                  </a:lnTo>
                  <a:lnTo>
                    <a:pt x="1619250" y="85979"/>
                  </a:lnTo>
                  <a:lnTo>
                    <a:pt x="1622374" y="81788"/>
                  </a:lnTo>
                  <a:lnTo>
                    <a:pt x="1623250" y="80632"/>
                  </a:lnTo>
                  <a:lnTo>
                    <a:pt x="1626323" y="74269"/>
                  </a:lnTo>
                  <a:lnTo>
                    <a:pt x="1628495" y="66916"/>
                  </a:lnTo>
                  <a:lnTo>
                    <a:pt x="1629791" y="58547"/>
                  </a:lnTo>
                  <a:lnTo>
                    <a:pt x="1651762" y="58547"/>
                  </a:lnTo>
                  <a:lnTo>
                    <a:pt x="1651762" y="126365"/>
                  </a:lnTo>
                  <a:lnTo>
                    <a:pt x="1668018" y="126365"/>
                  </a:lnTo>
                  <a:lnTo>
                    <a:pt x="1668018" y="58547"/>
                  </a:lnTo>
                  <a:lnTo>
                    <a:pt x="1668018" y="44704"/>
                  </a:lnTo>
                  <a:lnTo>
                    <a:pt x="1668018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119114" y="2947289"/>
              <a:ext cx="1543050" cy="128650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716901" y="2949067"/>
              <a:ext cx="1069975" cy="126365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5629655" y="4229100"/>
              <a:ext cx="2028825" cy="257810"/>
            </a:xfrm>
            <a:custGeom>
              <a:avLst/>
              <a:gdLst/>
              <a:ahLst/>
              <a:cxnLst/>
              <a:rect l="l" t="t" r="r" b="b"/>
              <a:pathLst>
                <a:path w="2028825" h="257810">
                  <a:moveTo>
                    <a:pt x="2028444" y="0"/>
                  </a:moveTo>
                  <a:lnTo>
                    <a:pt x="0" y="0"/>
                  </a:lnTo>
                  <a:lnTo>
                    <a:pt x="0" y="257556"/>
                  </a:lnTo>
                  <a:lnTo>
                    <a:pt x="2028444" y="257556"/>
                  </a:lnTo>
                  <a:lnTo>
                    <a:pt x="2028444" y="0"/>
                  </a:lnTo>
                  <a:close/>
                </a:path>
              </a:pathLst>
            </a:custGeom>
            <a:solidFill>
              <a:srgbClr val="2793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5944489" y="4154678"/>
              <a:ext cx="488315" cy="168275"/>
            </a:xfrm>
            <a:custGeom>
              <a:avLst/>
              <a:gdLst/>
              <a:ahLst/>
              <a:cxnLst/>
              <a:rect l="l" t="t" r="r" b="b"/>
              <a:pathLst>
                <a:path w="488314" h="168275">
                  <a:moveTo>
                    <a:pt x="125349" y="95758"/>
                  </a:moveTo>
                  <a:lnTo>
                    <a:pt x="23622" y="95758"/>
                  </a:lnTo>
                  <a:lnTo>
                    <a:pt x="23622" y="107315"/>
                  </a:lnTo>
                  <a:lnTo>
                    <a:pt x="112522" y="107315"/>
                  </a:lnTo>
                  <a:lnTo>
                    <a:pt x="112522" y="123317"/>
                  </a:lnTo>
                  <a:lnTo>
                    <a:pt x="23622" y="123317"/>
                  </a:lnTo>
                  <a:lnTo>
                    <a:pt x="23622" y="163957"/>
                  </a:lnTo>
                  <a:lnTo>
                    <a:pt x="129921" y="163957"/>
                  </a:lnTo>
                  <a:lnTo>
                    <a:pt x="129921" y="152400"/>
                  </a:lnTo>
                  <a:lnTo>
                    <a:pt x="36322" y="152400"/>
                  </a:lnTo>
                  <a:lnTo>
                    <a:pt x="36322" y="134493"/>
                  </a:lnTo>
                  <a:lnTo>
                    <a:pt x="125349" y="134493"/>
                  </a:lnTo>
                  <a:lnTo>
                    <a:pt x="125349" y="95758"/>
                  </a:lnTo>
                  <a:close/>
                </a:path>
                <a:path w="488314" h="168275">
                  <a:moveTo>
                    <a:pt x="303530" y="94996"/>
                  </a:moveTo>
                  <a:lnTo>
                    <a:pt x="201675" y="94996"/>
                  </a:lnTo>
                  <a:lnTo>
                    <a:pt x="201675" y="106553"/>
                  </a:lnTo>
                  <a:lnTo>
                    <a:pt x="290449" y="106553"/>
                  </a:lnTo>
                  <a:lnTo>
                    <a:pt x="290449" y="123190"/>
                  </a:lnTo>
                  <a:lnTo>
                    <a:pt x="201675" y="123190"/>
                  </a:lnTo>
                  <a:lnTo>
                    <a:pt x="201675" y="164084"/>
                  </a:lnTo>
                  <a:lnTo>
                    <a:pt x="307975" y="164084"/>
                  </a:lnTo>
                  <a:lnTo>
                    <a:pt x="307975" y="152400"/>
                  </a:lnTo>
                  <a:lnTo>
                    <a:pt x="214630" y="152400"/>
                  </a:lnTo>
                  <a:lnTo>
                    <a:pt x="214630" y="134747"/>
                  </a:lnTo>
                  <a:lnTo>
                    <a:pt x="303530" y="134747"/>
                  </a:lnTo>
                  <a:lnTo>
                    <a:pt x="303530" y="94996"/>
                  </a:lnTo>
                  <a:close/>
                </a:path>
                <a:path w="488314" h="168275">
                  <a:moveTo>
                    <a:pt x="439927" y="14732"/>
                  </a:moveTo>
                  <a:lnTo>
                    <a:pt x="362965" y="14732"/>
                  </a:lnTo>
                  <a:lnTo>
                    <a:pt x="362965" y="26289"/>
                  </a:lnTo>
                  <a:lnTo>
                    <a:pt x="426974" y="26289"/>
                  </a:lnTo>
                  <a:lnTo>
                    <a:pt x="426974" y="65024"/>
                  </a:lnTo>
                  <a:lnTo>
                    <a:pt x="362965" y="65024"/>
                  </a:lnTo>
                  <a:lnTo>
                    <a:pt x="362965" y="131699"/>
                  </a:lnTo>
                  <a:lnTo>
                    <a:pt x="396519" y="131441"/>
                  </a:lnTo>
                  <a:lnTo>
                    <a:pt x="423465" y="130682"/>
                  </a:lnTo>
                  <a:lnTo>
                    <a:pt x="443815" y="129448"/>
                  </a:lnTo>
                  <a:lnTo>
                    <a:pt x="457581" y="127762"/>
                  </a:lnTo>
                  <a:lnTo>
                    <a:pt x="456553" y="120142"/>
                  </a:lnTo>
                  <a:lnTo>
                    <a:pt x="376047" y="120142"/>
                  </a:lnTo>
                  <a:lnTo>
                    <a:pt x="376047" y="76327"/>
                  </a:lnTo>
                  <a:lnTo>
                    <a:pt x="439927" y="76327"/>
                  </a:lnTo>
                  <a:lnTo>
                    <a:pt x="439927" y="14732"/>
                  </a:lnTo>
                  <a:close/>
                </a:path>
                <a:path w="488314" h="168275">
                  <a:moveTo>
                    <a:pt x="456057" y="116459"/>
                  </a:moveTo>
                  <a:lnTo>
                    <a:pt x="444841" y="118052"/>
                  </a:lnTo>
                  <a:lnTo>
                    <a:pt x="427767" y="119205"/>
                  </a:lnTo>
                  <a:lnTo>
                    <a:pt x="404836" y="119905"/>
                  </a:lnTo>
                  <a:lnTo>
                    <a:pt x="376047" y="120142"/>
                  </a:lnTo>
                  <a:lnTo>
                    <a:pt x="456553" y="120142"/>
                  </a:lnTo>
                  <a:lnTo>
                    <a:pt x="456057" y="116459"/>
                  </a:lnTo>
                  <a:close/>
                </a:path>
                <a:path w="488314" h="168275">
                  <a:moveTo>
                    <a:pt x="42672" y="2667"/>
                  </a:moveTo>
                  <a:lnTo>
                    <a:pt x="6750" y="19599"/>
                  </a:lnTo>
                  <a:lnTo>
                    <a:pt x="0" y="41656"/>
                  </a:lnTo>
                  <a:lnTo>
                    <a:pt x="731" y="49682"/>
                  </a:lnTo>
                  <a:lnTo>
                    <a:pt x="33599" y="80079"/>
                  </a:lnTo>
                  <a:lnTo>
                    <a:pt x="42672" y="80772"/>
                  </a:lnTo>
                  <a:lnTo>
                    <a:pt x="51599" y="80061"/>
                  </a:lnTo>
                  <a:lnTo>
                    <a:pt x="59705" y="77946"/>
                  </a:lnTo>
                  <a:lnTo>
                    <a:pt x="66978" y="74449"/>
                  </a:lnTo>
                  <a:lnTo>
                    <a:pt x="73406" y="69596"/>
                  </a:lnTo>
                  <a:lnTo>
                    <a:pt x="33655" y="69469"/>
                  </a:lnTo>
                  <a:lnTo>
                    <a:pt x="26543" y="66929"/>
                  </a:lnTo>
                  <a:lnTo>
                    <a:pt x="21082" y="61849"/>
                  </a:lnTo>
                  <a:lnTo>
                    <a:pt x="15748" y="56769"/>
                  </a:lnTo>
                  <a:lnTo>
                    <a:pt x="13081" y="50038"/>
                  </a:lnTo>
                  <a:lnTo>
                    <a:pt x="13081" y="33401"/>
                  </a:lnTo>
                  <a:lnTo>
                    <a:pt x="15748" y="26670"/>
                  </a:lnTo>
                  <a:lnTo>
                    <a:pt x="26543" y="16383"/>
                  </a:lnTo>
                  <a:lnTo>
                    <a:pt x="33655" y="13843"/>
                  </a:lnTo>
                  <a:lnTo>
                    <a:pt x="73517" y="13843"/>
                  </a:lnTo>
                  <a:lnTo>
                    <a:pt x="66978" y="8882"/>
                  </a:lnTo>
                  <a:lnTo>
                    <a:pt x="59705" y="5429"/>
                  </a:lnTo>
                  <a:lnTo>
                    <a:pt x="51599" y="3357"/>
                  </a:lnTo>
                  <a:lnTo>
                    <a:pt x="42672" y="2667"/>
                  </a:lnTo>
                  <a:close/>
                </a:path>
                <a:path w="488314" h="168275">
                  <a:moveTo>
                    <a:pt x="73517" y="13843"/>
                  </a:moveTo>
                  <a:lnTo>
                    <a:pt x="51562" y="13843"/>
                  </a:lnTo>
                  <a:lnTo>
                    <a:pt x="58674" y="16383"/>
                  </a:lnTo>
                  <a:lnTo>
                    <a:pt x="64135" y="21590"/>
                  </a:lnTo>
                  <a:lnTo>
                    <a:pt x="69596" y="26670"/>
                  </a:lnTo>
                  <a:lnTo>
                    <a:pt x="72262" y="33401"/>
                  </a:lnTo>
                  <a:lnTo>
                    <a:pt x="72262" y="50038"/>
                  </a:lnTo>
                  <a:lnTo>
                    <a:pt x="69596" y="56769"/>
                  </a:lnTo>
                  <a:lnTo>
                    <a:pt x="58674" y="66929"/>
                  </a:lnTo>
                  <a:lnTo>
                    <a:pt x="51562" y="69469"/>
                  </a:lnTo>
                  <a:lnTo>
                    <a:pt x="73516" y="69469"/>
                  </a:lnTo>
                  <a:lnTo>
                    <a:pt x="78593" y="63640"/>
                  </a:lnTo>
                  <a:lnTo>
                    <a:pt x="82327" y="57007"/>
                  </a:lnTo>
                  <a:lnTo>
                    <a:pt x="84585" y="49682"/>
                  </a:lnTo>
                  <a:lnTo>
                    <a:pt x="85344" y="41656"/>
                  </a:lnTo>
                  <a:lnTo>
                    <a:pt x="84585" y="33557"/>
                  </a:lnTo>
                  <a:lnTo>
                    <a:pt x="82327" y="26209"/>
                  </a:lnTo>
                  <a:lnTo>
                    <a:pt x="78593" y="19599"/>
                  </a:lnTo>
                  <a:lnTo>
                    <a:pt x="73517" y="13843"/>
                  </a:lnTo>
                  <a:close/>
                </a:path>
                <a:path w="488314" h="168275">
                  <a:moveTo>
                    <a:pt x="244287" y="45593"/>
                  </a:moveTo>
                  <a:lnTo>
                    <a:pt x="230250" y="45593"/>
                  </a:lnTo>
                  <a:lnTo>
                    <a:pt x="219364" y="57072"/>
                  </a:lnTo>
                  <a:lnTo>
                    <a:pt x="206311" y="66944"/>
                  </a:lnTo>
                  <a:lnTo>
                    <a:pt x="191067" y="75221"/>
                  </a:lnTo>
                  <a:lnTo>
                    <a:pt x="173609" y="81915"/>
                  </a:lnTo>
                  <a:lnTo>
                    <a:pt x="182499" y="92456"/>
                  </a:lnTo>
                  <a:lnTo>
                    <a:pt x="213792" y="76763"/>
                  </a:lnTo>
                  <a:lnTo>
                    <a:pt x="236823" y="57308"/>
                  </a:lnTo>
                  <a:lnTo>
                    <a:pt x="244287" y="45593"/>
                  </a:lnTo>
                  <a:close/>
                </a:path>
                <a:path w="488314" h="168275">
                  <a:moveTo>
                    <a:pt x="258190" y="7112"/>
                  </a:moveTo>
                  <a:lnTo>
                    <a:pt x="184023" y="7112"/>
                  </a:lnTo>
                  <a:lnTo>
                    <a:pt x="184023" y="18669"/>
                  </a:lnTo>
                  <a:lnTo>
                    <a:pt x="243077" y="18669"/>
                  </a:lnTo>
                  <a:lnTo>
                    <a:pt x="242062" y="23622"/>
                  </a:lnTo>
                  <a:lnTo>
                    <a:pt x="240030" y="29083"/>
                  </a:lnTo>
                  <a:lnTo>
                    <a:pt x="236982" y="35052"/>
                  </a:lnTo>
                  <a:lnTo>
                    <a:pt x="177291" y="38989"/>
                  </a:lnTo>
                  <a:lnTo>
                    <a:pt x="181610" y="50800"/>
                  </a:lnTo>
                  <a:lnTo>
                    <a:pt x="230250" y="45593"/>
                  </a:lnTo>
                  <a:lnTo>
                    <a:pt x="244287" y="45593"/>
                  </a:lnTo>
                  <a:lnTo>
                    <a:pt x="251614" y="34091"/>
                  </a:lnTo>
                  <a:lnTo>
                    <a:pt x="258190" y="7112"/>
                  </a:lnTo>
                  <a:close/>
                </a:path>
                <a:path w="488314" h="168275">
                  <a:moveTo>
                    <a:pt x="488188" y="0"/>
                  </a:moveTo>
                  <a:lnTo>
                    <a:pt x="475234" y="0"/>
                  </a:lnTo>
                  <a:lnTo>
                    <a:pt x="475234" y="167894"/>
                  </a:lnTo>
                  <a:lnTo>
                    <a:pt x="488188" y="167894"/>
                  </a:lnTo>
                  <a:lnTo>
                    <a:pt x="488188" y="0"/>
                  </a:lnTo>
                  <a:close/>
                </a:path>
                <a:path w="488314" h="168275">
                  <a:moveTo>
                    <a:pt x="303530" y="0"/>
                  </a:moveTo>
                  <a:lnTo>
                    <a:pt x="290449" y="0"/>
                  </a:lnTo>
                  <a:lnTo>
                    <a:pt x="290449" y="85725"/>
                  </a:lnTo>
                  <a:lnTo>
                    <a:pt x="303530" y="85725"/>
                  </a:lnTo>
                  <a:lnTo>
                    <a:pt x="303530" y="52832"/>
                  </a:lnTo>
                  <a:lnTo>
                    <a:pt x="328802" y="52832"/>
                  </a:lnTo>
                  <a:lnTo>
                    <a:pt x="328802" y="41148"/>
                  </a:lnTo>
                  <a:lnTo>
                    <a:pt x="303530" y="41148"/>
                  </a:lnTo>
                  <a:lnTo>
                    <a:pt x="303530" y="0"/>
                  </a:lnTo>
                  <a:close/>
                </a:path>
                <a:path w="488314" h="168275">
                  <a:moveTo>
                    <a:pt x="125349" y="0"/>
                  </a:moveTo>
                  <a:lnTo>
                    <a:pt x="112395" y="0"/>
                  </a:lnTo>
                  <a:lnTo>
                    <a:pt x="112395" y="86360"/>
                  </a:lnTo>
                  <a:lnTo>
                    <a:pt x="125349" y="86360"/>
                  </a:lnTo>
                  <a:lnTo>
                    <a:pt x="125349" y="52197"/>
                  </a:lnTo>
                  <a:lnTo>
                    <a:pt x="150622" y="52197"/>
                  </a:lnTo>
                  <a:lnTo>
                    <a:pt x="150622" y="40640"/>
                  </a:lnTo>
                  <a:lnTo>
                    <a:pt x="125349" y="40640"/>
                  </a:lnTo>
                  <a:lnTo>
                    <a:pt x="12534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2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534149" y="4159884"/>
              <a:ext cx="155828" cy="162687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773418" y="4154804"/>
              <a:ext cx="155828" cy="167767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6481953" y="4153026"/>
              <a:ext cx="847090" cy="381635"/>
            </a:xfrm>
            <a:custGeom>
              <a:avLst/>
              <a:gdLst/>
              <a:ahLst/>
              <a:cxnLst/>
              <a:rect l="l" t="t" r="r" b="b"/>
              <a:pathLst>
                <a:path w="847090" h="381635">
                  <a:moveTo>
                    <a:pt x="99314" y="300228"/>
                  </a:moveTo>
                  <a:lnTo>
                    <a:pt x="69596" y="275590"/>
                  </a:lnTo>
                  <a:lnTo>
                    <a:pt x="64312" y="267843"/>
                  </a:lnTo>
                  <a:lnTo>
                    <a:pt x="63830" y="267144"/>
                  </a:lnTo>
                  <a:lnTo>
                    <a:pt x="59702" y="258737"/>
                  </a:lnTo>
                  <a:lnTo>
                    <a:pt x="57213" y="250380"/>
                  </a:lnTo>
                  <a:lnTo>
                    <a:pt x="56388" y="242062"/>
                  </a:lnTo>
                  <a:lnTo>
                    <a:pt x="56388" y="235839"/>
                  </a:lnTo>
                  <a:lnTo>
                    <a:pt x="93967" y="235839"/>
                  </a:lnTo>
                  <a:lnTo>
                    <a:pt x="93967" y="224028"/>
                  </a:lnTo>
                  <a:lnTo>
                    <a:pt x="5588" y="224028"/>
                  </a:lnTo>
                  <a:lnTo>
                    <a:pt x="5588" y="235839"/>
                  </a:lnTo>
                  <a:lnTo>
                    <a:pt x="43688" y="235839"/>
                  </a:lnTo>
                  <a:lnTo>
                    <a:pt x="43688" y="242062"/>
                  </a:lnTo>
                  <a:lnTo>
                    <a:pt x="24320" y="286219"/>
                  </a:lnTo>
                  <a:lnTo>
                    <a:pt x="0" y="304927"/>
                  </a:lnTo>
                  <a:lnTo>
                    <a:pt x="9271" y="313944"/>
                  </a:lnTo>
                  <a:lnTo>
                    <a:pt x="39039" y="286512"/>
                  </a:lnTo>
                  <a:lnTo>
                    <a:pt x="50419" y="267843"/>
                  </a:lnTo>
                  <a:lnTo>
                    <a:pt x="53149" y="272948"/>
                  </a:lnTo>
                  <a:lnTo>
                    <a:pt x="84493" y="305612"/>
                  </a:lnTo>
                  <a:lnTo>
                    <a:pt x="90551" y="309626"/>
                  </a:lnTo>
                  <a:lnTo>
                    <a:pt x="99314" y="300228"/>
                  </a:lnTo>
                  <a:close/>
                </a:path>
                <a:path w="847090" h="381635">
                  <a:moveTo>
                    <a:pt x="132842" y="215011"/>
                  </a:moveTo>
                  <a:lnTo>
                    <a:pt x="119888" y="215011"/>
                  </a:lnTo>
                  <a:lnTo>
                    <a:pt x="119888" y="334391"/>
                  </a:lnTo>
                  <a:lnTo>
                    <a:pt x="132842" y="334391"/>
                  </a:lnTo>
                  <a:lnTo>
                    <a:pt x="132842" y="215011"/>
                  </a:lnTo>
                  <a:close/>
                </a:path>
                <a:path w="847090" h="381635">
                  <a:moveTo>
                    <a:pt x="137287" y="366014"/>
                  </a:moveTo>
                  <a:lnTo>
                    <a:pt x="42418" y="366014"/>
                  </a:lnTo>
                  <a:lnTo>
                    <a:pt x="42418" y="322453"/>
                  </a:lnTo>
                  <a:lnTo>
                    <a:pt x="29337" y="322453"/>
                  </a:lnTo>
                  <a:lnTo>
                    <a:pt x="29337" y="377444"/>
                  </a:lnTo>
                  <a:lnTo>
                    <a:pt x="137287" y="377444"/>
                  </a:lnTo>
                  <a:lnTo>
                    <a:pt x="137287" y="366014"/>
                  </a:lnTo>
                  <a:close/>
                </a:path>
                <a:path w="847090" h="381635">
                  <a:moveTo>
                    <a:pt x="254254" y="275463"/>
                  </a:moveTo>
                  <a:lnTo>
                    <a:pt x="250952" y="268859"/>
                  </a:lnTo>
                  <a:lnTo>
                    <a:pt x="247738" y="266319"/>
                  </a:lnTo>
                  <a:lnTo>
                    <a:pt x="244221" y="263525"/>
                  </a:lnTo>
                  <a:lnTo>
                    <a:pt x="242189" y="262242"/>
                  </a:lnTo>
                  <a:lnTo>
                    <a:pt x="242189" y="278511"/>
                  </a:lnTo>
                  <a:lnTo>
                    <a:pt x="242189" y="288544"/>
                  </a:lnTo>
                  <a:lnTo>
                    <a:pt x="239776" y="292608"/>
                  </a:lnTo>
                  <a:lnTo>
                    <a:pt x="235077" y="295783"/>
                  </a:lnTo>
                  <a:lnTo>
                    <a:pt x="230378" y="299085"/>
                  </a:lnTo>
                  <a:lnTo>
                    <a:pt x="224536" y="300736"/>
                  </a:lnTo>
                  <a:lnTo>
                    <a:pt x="210947" y="300736"/>
                  </a:lnTo>
                  <a:lnTo>
                    <a:pt x="205232" y="299085"/>
                  </a:lnTo>
                  <a:lnTo>
                    <a:pt x="200533" y="295783"/>
                  </a:lnTo>
                  <a:lnTo>
                    <a:pt x="195834" y="292608"/>
                  </a:lnTo>
                  <a:lnTo>
                    <a:pt x="193548" y="288544"/>
                  </a:lnTo>
                  <a:lnTo>
                    <a:pt x="193548" y="278511"/>
                  </a:lnTo>
                  <a:lnTo>
                    <a:pt x="195834" y="274320"/>
                  </a:lnTo>
                  <a:lnTo>
                    <a:pt x="205232" y="267970"/>
                  </a:lnTo>
                  <a:lnTo>
                    <a:pt x="210947" y="266319"/>
                  </a:lnTo>
                  <a:lnTo>
                    <a:pt x="224536" y="266319"/>
                  </a:lnTo>
                  <a:lnTo>
                    <a:pt x="230251" y="267970"/>
                  </a:lnTo>
                  <a:lnTo>
                    <a:pt x="235077" y="271145"/>
                  </a:lnTo>
                  <a:lnTo>
                    <a:pt x="239776" y="274320"/>
                  </a:lnTo>
                  <a:lnTo>
                    <a:pt x="242189" y="278511"/>
                  </a:lnTo>
                  <a:lnTo>
                    <a:pt x="242189" y="262242"/>
                  </a:lnTo>
                  <a:lnTo>
                    <a:pt x="238760" y="260045"/>
                  </a:lnTo>
                  <a:lnTo>
                    <a:pt x="232511" y="257594"/>
                  </a:lnTo>
                  <a:lnTo>
                    <a:pt x="225475" y="256133"/>
                  </a:lnTo>
                  <a:lnTo>
                    <a:pt x="217678" y="255651"/>
                  </a:lnTo>
                  <a:lnTo>
                    <a:pt x="209880" y="256133"/>
                  </a:lnTo>
                  <a:lnTo>
                    <a:pt x="181102" y="275463"/>
                  </a:lnTo>
                  <a:lnTo>
                    <a:pt x="181102" y="291592"/>
                  </a:lnTo>
                  <a:lnTo>
                    <a:pt x="217678" y="311531"/>
                  </a:lnTo>
                  <a:lnTo>
                    <a:pt x="225552" y="311061"/>
                  </a:lnTo>
                  <a:lnTo>
                    <a:pt x="232625" y="309600"/>
                  </a:lnTo>
                  <a:lnTo>
                    <a:pt x="238887" y="307149"/>
                  </a:lnTo>
                  <a:lnTo>
                    <a:pt x="244348" y="303657"/>
                  </a:lnTo>
                  <a:lnTo>
                    <a:pt x="247954" y="300736"/>
                  </a:lnTo>
                  <a:lnTo>
                    <a:pt x="250952" y="298323"/>
                  </a:lnTo>
                  <a:lnTo>
                    <a:pt x="254254" y="291592"/>
                  </a:lnTo>
                  <a:lnTo>
                    <a:pt x="254254" y="275463"/>
                  </a:lnTo>
                  <a:close/>
                </a:path>
                <a:path w="847090" h="381635">
                  <a:moveTo>
                    <a:pt x="260477" y="236728"/>
                  </a:moveTo>
                  <a:lnTo>
                    <a:pt x="224028" y="236728"/>
                  </a:lnTo>
                  <a:lnTo>
                    <a:pt x="224028" y="216281"/>
                  </a:lnTo>
                  <a:lnTo>
                    <a:pt x="211074" y="216281"/>
                  </a:lnTo>
                  <a:lnTo>
                    <a:pt x="211074" y="236728"/>
                  </a:lnTo>
                  <a:lnTo>
                    <a:pt x="174117" y="236728"/>
                  </a:lnTo>
                  <a:lnTo>
                    <a:pt x="174117" y="248158"/>
                  </a:lnTo>
                  <a:lnTo>
                    <a:pt x="260477" y="248158"/>
                  </a:lnTo>
                  <a:lnTo>
                    <a:pt x="260477" y="236728"/>
                  </a:lnTo>
                  <a:close/>
                </a:path>
                <a:path w="847090" h="381635">
                  <a:moveTo>
                    <a:pt x="315595" y="215011"/>
                  </a:moveTo>
                  <a:lnTo>
                    <a:pt x="302768" y="215011"/>
                  </a:lnTo>
                  <a:lnTo>
                    <a:pt x="302768" y="265811"/>
                  </a:lnTo>
                  <a:lnTo>
                    <a:pt x="283210" y="265811"/>
                  </a:lnTo>
                  <a:lnTo>
                    <a:pt x="283210" y="218313"/>
                  </a:lnTo>
                  <a:lnTo>
                    <a:pt x="270256" y="218313"/>
                  </a:lnTo>
                  <a:lnTo>
                    <a:pt x="270256" y="312928"/>
                  </a:lnTo>
                  <a:lnTo>
                    <a:pt x="283210" y="312928"/>
                  </a:lnTo>
                  <a:lnTo>
                    <a:pt x="283210" y="277241"/>
                  </a:lnTo>
                  <a:lnTo>
                    <a:pt x="302768" y="277241"/>
                  </a:lnTo>
                  <a:lnTo>
                    <a:pt x="302768" y="317881"/>
                  </a:lnTo>
                  <a:lnTo>
                    <a:pt x="315595" y="317881"/>
                  </a:lnTo>
                  <a:lnTo>
                    <a:pt x="315595" y="277241"/>
                  </a:lnTo>
                  <a:lnTo>
                    <a:pt x="315595" y="265811"/>
                  </a:lnTo>
                  <a:lnTo>
                    <a:pt x="315595" y="215011"/>
                  </a:lnTo>
                  <a:close/>
                </a:path>
                <a:path w="847090" h="381635">
                  <a:moveTo>
                    <a:pt x="316738" y="351409"/>
                  </a:moveTo>
                  <a:lnTo>
                    <a:pt x="302895" y="329628"/>
                  </a:lnTo>
                  <a:lnTo>
                    <a:pt x="302895" y="351409"/>
                  </a:lnTo>
                  <a:lnTo>
                    <a:pt x="300228" y="359752"/>
                  </a:lnTo>
                  <a:lnTo>
                    <a:pt x="292227" y="365696"/>
                  </a:lnTo>
                  <a:lnTo>
                    <a:pt x="278892" y="369277"/>
                  </a:lnTo>
                  <a:lnTo>
                    <a:pt x="260223" y="370459"/>
                  </a:lnTo>
                  <a:lnTo>
                    <a:pt x="241554" y="369277"/>
                  </a:lnTo>
                  <a:lnTo>
                    <a:pt x="228219" y="365696"/>
                  </a:lnTo>
                  <a:lnTo>
                    <a:pt x="220218" y="359752"/>
                  </a:lnTo>
                  <a:lnTo>
                    <a:pt x="217551" y="351409"/>
                  </a:lnTo>
                  <a:lnTo>
                    <a:pt x="220218" y="343077"/>
                  </a:lnTo>
                  <a:lnTo>
                    <a:pt x="228219" y="337121"/>
                  </a:lnTo>
                  <a:lnTo>
                    <a:pt x="241554" y="333552"/>
                  </a:lnTo>
                  <a:lnTo>
                    <a:pt x="260223" y="332359"/>
                  </a:lnTo>
                  <a:lnTo>
                    <a:pt x="278892" y="333552"/>
                  </a:lnTo>
                  <a:lnTo>
                    <a:pt x="292227" y="337121"/>
                  </a:lnTo>
                  <a:lnTo>
                    <a:pt x="300228" y="343077"/>
                  </a:lnTo>
                  <a:lnTo>
                    <a:pt x="302895" y="351409"/>
                  </a:lnTo>
                  <a:lnTo>
                    <a:pt x="302895" y="329628"/>
                  </a:lnTo>
                  <a:lnTo>
                    <a:pt x="260223" y="321310"/>
                  </a:lnTo>
                  <a:lnTo>
                    <a:pt x="247230" y="321792"/>
                  </a:lnTo>
                  <a:lnTo>
                    <a:pt x="207213" y="338632"/>
                  </a:lnTo>
                  <a:lnTo>
                    <a:pt x="203581" y="351409"/>
                  </a:lnTo>
                  <a:lnTo>
                    <a:pt x="204482" y="358076"/>
                  </a:lnTo>
                  <a:lnTo>
                    <a:pt x="247218" y="381012"/>
                  </a:lnTo>
                  <a:lnTo>
                    <a:pt x="260223" y="381508"/>
                  </a:lnTo>
                  <a:lnTo>
                    <a:pt x="273202" y="381012"/>
                  </a:lnTo>
                  <a:lnTo>
                    <a:pt x="284518" y="379514"/>
                  </a:lnTo>
                  <a:lnTo>
                    <a:pt x="294208" y="377012"/>
                  </a:lnTo>
                  <a:lnTo>
                    <a:pt x="302260" y="373507"/>
                  </a:lnTo>
                  <a:lnTo>
                    <a:pt x="306654" y="370459"/>
                  </a:lnTo>
                  <a:lnTo>
                    <a:pt x="308584" y="369125"/>
                  </a:lnTo>
                  <a:lnTo>
                    <a:pt x="313118" y="363982"/>
                  </a:lnTo>
                  <a:lnTo>
                    <a:pt x="315823" y="358076"/>
                  </a:lnTo>
                  <a:lnTo>
                    <a:pt x="316738" y="351409"/>
                  </a:lnTo>
                  <a:close/>
                </a:path>
                <a:path w="847090" h="381635">
                  <a:moveTo>
                    <a:pt x="616204" y="121793"/>
                  </a:moveTo>
                  <a:lnTo>
                    <a:pt x="591693" y="89027"/>
                  </a:lnTo>
                  <a:lnTo>
                    <a:pt x="581406" y="47244"/>
                  </a:lnTo>
                  <a:lnTo>
                    <a:pt x="581406" y="13843"/>
                  </a:lnTo>
                  <a:lnTo>
                    <a:pt x="568579" y="13843"/>
                  </a:lnTo>
                  <a:lnTo>
                    <a:pt x="567855" y="57899"/>
                  </a:lnTo>
                  <a:lnTo>
                    <a:pt x="551218" y="101765"/>
                  </a:lnTo>
                  <a:lnTo>
                    <a:pt x="530860" y="124206"/>
                  </a:lnTo>
                  <a:lnTo>
                    <a:pt x="541147" y="132461"/>
                  </a:lnTo>
                  <a:lnTo>
                    <a:pt x="566597" y="98234"/>
                  </a:lnTo>
                  <a:lnTo>
                    <a:pt x="574802" y="77724"/>
                  </a:lnTo>
                  <a:lnTo>
                    <a:pt x="580123" y="92367"/>
                  </a:lnTo>
                  <a:lnTo>
                    <a:pt x="587159" y="106006"/>
                  </a:lnTo>
                  <a:lnTo>
                    <a:pt x="595884" y="118605"/>
                  </a:lnTo>
                  <a:lnTo>
                    <a:pt x="606298" y="130175"/>
                  </a:lnTo>
                  <a:lnTo>
                    <a:pt x="616204" y="121793"/>
                  </a:lnTo>
                  <a:close/>
                </a:path>
                <a:path w="847090" h="381635">
                  <a:moveTo>
                    <a:pt x="642239" y="4953"/>
                  </a:moveTo>
                  <a:lnTo>
                    <a:pt x="629412" y="4953"/>
                  </a:lnTo>
                  <a:lnTo>
                    <a:pt x="629412" y="59436"/>
                  </a:lnTo>
                  <a:lnTo>
                    <a:pt x="600075" y="59436"/>
                  </a:lnTo>
                  <a:lnTo>
                    <a:pt x="600075" y="70993"/>
                  </a:lnTo>
                  <a:lnTo>
                    <a:pt x="629412" y="70993"/>
                  </a:lnTo>
                  <a:lnTo>
                    <a:pt x="629412" y="164465"/>
                  </a:lnTo>
                  <a:lnTo>
                    <a:pt x="642239" y="164465"/>
                  </a:lnTo>
                  <a:lnTo>
                    <a:pt x="642239" y="4953"/>
                  </a:lnTo>
                  <a:close/>
                </a:path>
                <a:path w="847090" h="381635">
                  <a:moveTo>
                    <a:pt x="672846" y="1651"/>
                  </a:moveTo>
                  <a:lnTo>
                    <a:pt x="659892" y="1651"/>
                  </a:lnTo>
                  <a:lnTo>
                    <a:pt x="659892" y="169545"/>
                  </a:lnTo>
                  <a:lnTo>
                    <a:pt x="672846" y="169545"/>
                  </a:lnTo>
                  <a:lnTo>
                    <a:pt x="672846" y="1651"/>
                  </a:lnTo>
                  <a:close/>
                </a:path>
                <a:path w="847090" h="381635">
                  <a:moveTo>
                    <a:pt x="811276" y="83312"/>
                  </a:moveTo>
                  <a:lnTo>
                    <a:pt x="775766" y="58039"/>
                  </a:lnTo>
                  <a:lnTo>
                    <a:pt x="768223" y="38354"/>
                  </a:lnTo>
                  <a:lnTo>
                    <a:pt x="768223" y="30988"/>
                  </a:lnTo>
                  <a:lnTo>
                    <a:pt x="806450" y="30988"/>
                  </a:lnTo>
                  <a:lnTo>
                    <a:pt x="806450" y="19558"/>
                  </a:lnTo>
                  <a:lnTo>
                    <a:pt x="768223" y="19558"/>
                  </a:lnTo>
                  <a:lnTo>
                    <a:pt x="768223" y="0"/>
                  </a:lnTo>
                  <a:lnTo>
                    <a:pt x="755142" y="0"/>
                  </a:lnTo>
                  <a:lnTo>
                    <a:pt x="755142" y="19558"/>
                  </a:lnTo>
                  <a:lnTo>
                    <a:pt x="716661" y="19558"/>
                  </a:lnTo>
                  <a:lnTo>
                    <a:pt x="716661" y="30988"/>
                  </a:lnTo>
                  <a:lnTo>
                    <a:pt x="755015" y="30988"/>
                  </a:lnTo>
                  <a:lnTo>
                    <a:pt x="755015" y="38354"/>
                  </a:lnTo>
                  <a:lnTo>
                    <a:pt x="735469" y="72999"/>
                  </a:lnTo>
                  <a:lnTo>
                    <a:pt x="711200" y="87376"/>
                  </a:lnTo>
                  <a:lnTo>
                    <a:pt x="720852" y="97409"/>
                  </a:lnTo>
                  <a:lnTo>
                    <a:pt x="734415" y="89103"/>
                  </a:lnTo>
                  <a:lnTo>
                    <a:pt x="745782" y="79781"/>
                  </a:lnTo>
                  <a:lnTo>
                    <a:pt x="754938" y="69430"/>
                  </a:lnTo>
                  <a:lnTo>
                    <a:pt x="761873" y="58039"/>
                  </a:lnTo>
                  <a:lnTo>
                    <a:pt x="768972" y="68554"/>
                  </a:lnTo>
                  <a:lnTo>
                    <a:pt x="778090" y="78003"/>
                  </a:lnTo>
                  <a:lnTo>
                    <a:pt x="789266" y="86423"/>
                  </a:lnTo>
                  <a:lnTo>
                    <a:pt x="802513" y="93853"/>
                  </a:lnTo>
                  <a:lnTo>
                    <a:pt x="811276" y="83312"/>
                  </a:lnTo>
                  <a:close/>
                </a:path>
                <a:path w="847090" h="381635">
                  <a:moveTo>
                    <a:pt x="846836" y="107950"/>
                  </a:moveTo>
                  <a:lnTo>
                    <a:pt x="737616" y="107950"/>
                  </a:lnTo>
                  <a:lnTo>
                    <a:pt x="737616" y="119507"/>
                  </a:lnTo>
                  <a:lnTo>
                    <a:pt x="833882" y="119507"/>
                  </a:lnTo>
                  <a:lnTo>
                    <a:pt x="833882" y="169545"/>
                  </a:lnTo>
                  <a:lnTo>
                    <a:pt x="846836" y="169545"/>
                  </a:lnTo>
                  <a:lnTo>
                    <a:pt x="846836" y="107950"/>
                  </a:lnTo>
                  <a:close/>
                </a:path>
                <a:path w="847090" h="381635">
                  <a:moveTo>
                    <a:pt x="846836" y="1651"/>
                  </a:moveTo>
                  <a:lnTo>
                    <a:pt x="833882" y="1651"/>
                  </a:lnTo>
                  <a:lnTo>
                    <a:pt x="833882" y="46355"/>
                  </a:lnTo>
                  <a:lnTo>
                    <a:pt x="797306" y="46355"/>
                  </a:lnTo>
                  <a:lnTo>
                    <a:pt x="797306" y="58039"/>
                  </a:lnTo>
                  <a:lnTo>
                    <a:pt x="833882" y="58039"/>
                  </a:lnTo>
                  <a:lnTo>
                    <a:pt x="833882" y="98425"/>
                  </a:lnTo>
                  <a:lnTo>
                    <a:pt x="846836" y="98425"/>
                  </a:lnTo>
                  <a:lnTo>
                    <a:pt x="846836" y="165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5650991" y="4564379"/>
              <a:ext cx="3584575" cy="1277620"/>
            </a:xfrm>
            <a:custGeom>
              <a:avLst/>
              <a:gdLst/>
              <a:ahLst/>
              <a:cxnLst/>
              <a:rect l="l" t="t" r="r" b="b"/>
              <a:pathLst>
                <a:path w="3584575" h="1277620">
                  <a:moveTo>
                    <a:pt x="3584448" y="0"/>
                  </a:moveTo>
                  <a:lnTo>
                    <a:pt x="0" y="0"/>
                  </a:lnTo>
                  <a:lnTo>
                    <a:pt x="0" y="1277112"/>
                  </a:lnTo>
                  <a:lnTo>
                    <a:pt x="3584448" y="1277112"/>
                  </a:lnTo>
                  <a:lnTo>
                    <a:pt x="3584448" y="0"/>
                  </a:lnTo>
                  <a:close/>
                </a:path>
              </a:pathLst>
            </a:custGeom>
            <a:solidFill>
              <a:srgbClr val="EAF0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5944997" y="4845430"/>
              <a:ext cx="33655" cy="33655"/>
            </a:xfrm>
            <a:custGeom>
              <a:avLst/>
              <a:gdLst/>
              <a:ahLst/>
              <a:cxnLst/>
              <a:rect l="l" t="t" r="r" b="b"/>
              <a:pathLst>
                <a:path w="33654" h="33654">
                  <a:moveTo>
                    <a:pt x="21208" y="0"/>
                  </a:moveTo>
                  <a:lnTo>
                    <a:pt x="16637" y="0"/>
                  </a:lnTo>
                  <a:lnTo>
                    <a:pt x="12064" y="0"/>
                  </a:lnTo>
                  <a:lnTo>
                    <a:pt x="8127" y="1651"/>
                  </a:lnTo>
                  <a:lnTo>
                    <a:pt x="1650" y="8128"/>
                  </a:lnTo>
                  <a:lnTo>
                    <a:pt x="0" y="12065"/>
                  </a:lnTo>
                  <a:lnTo>
                    <a:pt x="0" y="21209"/>
                  </a:lnTo>
                  <a:lnTo>
                    <a:pt x="1650" y="25146"/>
                  </a:lnTo>
                  <a:lnTo>
                    <a:pt x="4952" y="28321"/>
                  </a:lnTo>
                  <a:lnTo>
                    <a:pt x="8127" y="31623"/>
                  </a:lnTo>
                  <a:lnTo>
                    <a:pt x="12064" y="33274"/>
                  </a:lnTo>
                  <a:lnTo>
                    <a:pt x="21208" y="33274"/>
                  </a:lnTo>
                  <a:lnTo>
                    <a:pt x="25145" y="31623"/>
                  </a:lnTo>
                  <a:lnTo>
                    <a:pt x="28320" y="28321"/>
                  </a:lnTo>
                  <a:lnTo>
                    <a:pt x="31623" y="25146"/>
                  </a:lnTo>
                  <a:lnTo>
                    <a:pt x="33274" y="21209"/>
                  </a:lnTo>
                  <a:lnTo>
                    <a:pt x="33274" y="12065"/>
                  </a:lnTo>
                  <a:lnTo>
                    <a:pt x="31623" y="8128"/>
                  </a:lnTo>
                  <a:lnTo>
                    <a:pt x="25145" y="1651"/>
                  </a:lnTo>
                  <a:lnTo>
                    <a:pt x="21208" y="0"/>
                  </a:lnTo>
                  <a:close/>
                </a:path>
              </a:pathLst>
            </a:custGeom>
            <a:solidFill>
              <a:srgbClr val="2793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118478" y="4794503"/>
              <a:ext cx="233807" cy="126364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6418707" y="4792726"/>
              <a:ext cx="500380" cy="128270"/>
            </a:xfrm>
            <a:custGeom>
              <a:avLst/>
              <a:gdLst/>
              <a:ahLst/>
              <a:cxnLst/>
              <a:rect l="l" t="t" r="r" b="b"/>
              <a:pathLst>
                <a:path w="500379" h="128270">
                  <a:moveTo>
                    <a:pt x="478154" y="91567"/>
                  </a:moveTo>
                  <a:lnTo>
                    <a:pt x="461319" y="92380"/>
                  </a:lnTo>
                  <a:lnTo>
                    <a:pt x="440721" y="92932"/>
                  </a:lnTo>
                  <a:lnTo>
                    <a:pt x="388238" y="93344"/>
                  </a:lnTo>
                  <a:lnTo>
                    <a:pt x="390016" y="107187"/>
                  </a:lnTo>
                  <a:lnTo>
                    <a:pt x="413375" y="107064"/>
                  </a:lnTo>
                  <a:lnTo>
                    <a:pt x="436006" y="106680"/>
                  </a:lnTo>
                  <a:lnTo>
                    <a:pt x="457900" y="106009"/>
                  </a:lnTo>
                  <a:lnTo>
                    <a:pt x="479043" y="105029"/>
                  </a:lnTo>
                  <a:lnTo>
                    <a:pt x="478154" y="91567"/>
                  </a:lnTo>
                  <a:close/>
                </a:path>
                <a:path w="500379" h="128270">
                  <a:moveTo>
                    <a:pt x="240791" y="80518"/>
                  </a:moveTo>
                  <a:lnTo>
                    <a:pt x="156590" y="80518"/>
                  </a:lnTo>
                  <a:lnTo>
                    <a:pt x="156590" y="94361"/>
                  </a:lnTo>
                  <a:lnTo>
                    <a:pt x="224409" y="94361"/>
                  </a:lnTo>
                  <a:lnTo>
                    <a:pt x="224409" y="128143"/>
                  </a:lnTo>
                  <a:lnTo>
                    <a:pt x="240791" y="128143"/>
                  </a:lnTo>
                  <a:lnTo>
                    <a:pt x="240791" y="80518"/>
                  </a:lnTo>
                  <a:close/>
                </a:path>
                <a:path w="500379" h="128270">
                  <a:moveTo>
                    <a:pt x="432815" y="9525"/>
                  </a:moveTo>
                  <a:lnTo>
                    <a:pt x="397186" y="31876"/>
                  </a:lnTo>
                  <a:lnTo>
                    <a:pt x="397128" y="50926"/>
                  </a:lnTo>
                  <a:lnTo>
                    <a:pt x="400431" y="58547"/>
                  </a:lnTo>
                  <a:lnTo>
                    <a:pt x="432053" y="73151"/>
                  </a:lnTo>
                  <a:lnTo>
                    <a:pt x="439269" y="72604"/>
                  </a:lnTo>
                  <a:lnTo>
                    <a:pt x="445865" y="70961"/>
                  </a:lnTo>
                  <a:lnTo>
                    <a:pt x="451842" y="68222"/>
                  </a:lnTo>
                  <a:lnTo>
                    <a:pt x="457199" y="64388"/>
                  </a:lnTo>
                  <a:lnTo>
                    <a:pt x="462928" y="59309"/>
                  </a:lnTo>
                  <a:lnTo>
                    <a:pt x="426846" y="59309"/>
                  </a:lnTo>
                  <a:lnTo>
                    <a:pt x="422528" y="57657"/>
                  </a:lnTo>
                  <a:lnTo>
                    <a:pt x="415543" y="50926"/>
                  </a:lnTo>
                  <a:lnTo>
                    <a:pt x="413892" y="46609"/>
                  </a:lnTo>
                  <a:lnTo>
                    <a:pt x="413892" y="36194"/>
                  </a:lnTo>
                  <a:lnTo>
                    <a:pt x="415543" y="31876"/>
                  </a:lnTo>
                  <a:lnTo>
                    <a:pt x="422274" y="25146"/>
                  </a:lnTo>
                  <a:lnTo>
                    <a:pt x="426719" y="23368"/>
                  </a:lnTo>
                  <a:lnTo>
                    <a:pt x="462955" y="23368"/>
                  </a:lnTo>
                  <a:lnTo>
                    <a:pt x="457581" y="18415"/>
                  </a:lnTo>
                  <a:lnTo>
                    <a:pt x="452389" y="14561"/>
                  </a:lnTo>
                  <a:lnTo>
                    <a:pt x="446531" y="11779"/>
                  </a:lnTo>
                  <a:lnTo>
                    <a:pt x="440007" y="10092"/>
                  </a:lnTo>
                  <a:lnTo>
                    <a:pt x="432815" y="9525"/>
                  </a:lnTo>
                  <a:close/>
                </a:path>
                <a:path w="500379" h="128270">
                  <a:moveTo>
                    <a:pt x="462955" y="23368"/>
                  </a:moveTo>
                  <a:lnTo>
                    <a:pt x="437641" y="23368"/>
                  </a:lnTo>
                  <a:lnTo>
                    <a:pt x="442087" y="25146"/>
                  </a:lnTo>
                  <a:lnTo>
                    <a:pt x="445515" y="28575"/>
                  </a:lnTo>
                  <a:lnTo>
                    <a:pt x="448944" y="32131"/>
                  </a:lnTo>
                  <a:lnTo>
                    <a:pt x="450545" y="36194"/>
                  </a:lnTo>
                  <a:lnTo>
                    <a:pt x="450547" y="46609"/>
                  </a:lnTo>
                  <a:lnTo>
                    <a:pt x="448944" y="50800"/>
                  </a:lnTo>
                  <a:lnTo>
                    <a:pt x="442087" y="57657"/>
                  </a:lnTo>
                  <a:lnTo>
                    <a:pt x="437768" y="59309"/>
                  </a:lnTo>
                  <a:lnTo>
                    <a:pt x="462928" y="59309"/>
                  </a:lnTo>
                  <a:lnTo>
                    <a:pt x="463931" y="58419"/>
                  </a:lnTo>
                  <a:lnTo>
                    <a:pt x="467302" y="50926"/>
                  </a:lnTo>
                  <a:lnTo>
                    <a:pt x="467304" y="31876"/>
                  </a:lnTo>
                  <a:lnTo>
                    <a:pt x="464058" y="24384"/>
                  </a:lnTo>
                  <a:lnTo>
                    <a:pt x="462955" y="23368"/>
                  </a:lnTo>
                  <a:close/>
                </a:path>
                <a:path w="500379" h="128270">
                  <a:moveTo>
                    <a:pt x="332486" y="12954"/>
                  </a:moveTo>
                  <a:lnTo>
                    <a:pt x="270510" y="12954"/>
                  </a:lnTo>
                  <a:lnTo>
                    <a:pt x="270510" y="26797"/>
                  </a:lnTo>
                  <a:lnTo>
                    <a:pt x="315087" y="26797"/>
                  </a:lnTo>
                  <a:lnTo>
                    <a:pt x="312677" y="36701"/>
                  </a:lnTo>
                  <a:lnTo>
                    <a:pt x="289286" y="71963"/>
                  </a:lnTo>
                  <a:lnTo>
                    <a:pt x="262889" y="88518"/>
                  </a:lnTo>
                  <a:lnTo>
                    <a:pt x="275463" y="100456"/>
                  </a:lnTo>
                  <a:lnTo>
                    <a:pt x="308949" y="73792"/>
                  </a:lnTo>
                  <a:lnTo>
                    <a:pt x="328374" y="38957"/>
                  </a:lnTo>
                  <a:lnTo>
                    <a:pt x="331317" y="26217"/>
                  </a:lnTo>
                  <a:lnTo>
                    <a:pt x="332486" y="12954"/>
                  </a:lnTo>
                  <a:close/>
                </a:path>
                <a:path w="500379" h="128270">
                  <a:moveTo>
                    <a:pt x="87502" y="4318"/>
                  </a:moveTo>
                  <a:lnTo>
                    <a:pt x="71246" y="4318"/>
                  </a:lnTo>
                  <a:lnTo>
                    <a:pt x="71246" y="41529"/>
                  </a:lnTo>
                  <a:lnTo>
                    <a:pt x="52958" y="41529"/>
                  </a:lnTo>
                  <a:lnTo>
                    <a:pt x="52958" y="55244"/>
                  </a:lnTo>
                  <a:lnTo>
                    <a:pt x="71246" y="55244"/>
                  </a:lnTo>
                  <a:lnTo>
                    <a:pt x="71246" y="124332"/>
                  </a:lnTo>
                  <a:lnTo>
                    <a:pt x="87502" y="124332"/>
                  </a:lnTo>
                  <a:lnTo>
                    <a:pt x="87502" y="4318"/>
                  </a:lnTo>
                  <a:close/>
                </a:path>
                <a:path w="500379" h="128270">
                  <a:moveTo>
                    <a:pt x="42671" y="10413"/>
                  </a:moveTo>
                  <a:lnTo>
                    <a:pt x="27050" y="10413"/>
                  </a:lnTo>
                  <a:lnTo>
                    <a:pt x="27010" y="40005"/>
                  </a:lnTo>
                  <a:lnTo>
                    <a:pt x="25360" y="55600"/>
                  </a:lnTo>
                  <a:lnTo>
                    <a:pt x="20288" y="69421"/>
                  </a:lnTo>
                  <a:lnTo>
                    <a:pt x="11834" y="81075"/>
                  </a:lnTo>
                  <a:lnTo>
                    <a:pt x="0" y="90550"/>
                  </a:lnTo>
                  <a:lnTo>
                    <a:pt x="11810" y="101218"/>
                  </a:lnTo>
                  <a:lnTo>
                    <a:pt x="34925" y="72390"/>
                  </a:lnTo>
                  <a:lnTo>
                    <a:pt x="52661" y="72390"/>
                  </a:lnTo>
                  <a:lnTo>
                    <a:pt x="48752" y="66865"/>
                  </a:lnTo>
                  <a:lnTo>
                    <a:pt x="44194" y="54340"/>
                  </a:lnTo>
                  <a:lnTo>
                    <a:pt x="42671" y="40005"/>
                  </a:lnTo>
                  <a:lnTo>
                    <a:pt x="42671" y="10413"/>
                  </a:lnTo>
                  <a:close/>
                </a:path>
                <a:path w="500379" h="128270">
                  <a:moveTo>
                    <a:pt x="52661" y="72390"/>
                  </a:moveTo>
                  <a:lnTo>
                    <a:pt x="34925" y="72390"/>
                  </a:lnTo>
                  <a:lnTo>
                    <a:pt x="38709" y="79271"/>
                  </a:lnTo>
                  <a:lnTo>
                    <a:pt x="43386" y="85820"/>
                  </a:lnTo>
                  <a:lnTo>
                    <a:pt x="48944" y="92035"/>
                  </a:lnTo>
                  <a:lnTo>
                    <a:pt x="55371" y="97917"/>
                  </a:lnTo>
                  <a:lnTo>
                    <a:pt x="66928" y="86487"/>
                  </a:lnTo>
                  <a:lnTo>
                    <a:pt x="56334" y="77581"/>
                  </a:lnTo>
                  <a:lnTo>
                    <a:pt x="52661" y="72390"/>
                  </a:lnTo>
                  <a:close/>
                </a:path>
                <a:path w="500379" h="128270">
                  <a:moveTo>
                    <a:pt x="500125" y="1778"/>
                  </a:moveTo>
                  <a:lnTo>
                    <a:pt x="483869" y="1778"/>
                  </a:lnTo>
                  <a:lnTo>
                    <a:pt x="483869" y="128143"/>
                  </a:lnTo>
                  <a:lnTo>
                    <a:pt x="500125" y="128143"/>
                  </a:lnTo>
                  <a:lnTo>
                    <a:pt x="500125" y="1778"/>
                  </a:lnTo>
                  <a:close/>
                </a:path>
                <a:path w="500379" h="128270">
                  <a:moveTo>
                    <a:pt x="367918" y="1778"/>
                  </a:moveTo>
                  <a:lnTo>
                    <a:pt x="351789" y="1778"/>
                  </a:lnTo>
                  <a:lnTo>
                    <a:pt x="351789" y="128143"/>
                  </a:lnTo>
                  <a:lnTo>
                    <a:pt x="367918" y="128143"/>
                  </a:lnTo>
                  <a:lnTo>
                    <a:pt x="367918" y="1778"/>
                  </a:lnTo>
                  <a:close/>
                </a:path>
                <a:path w="500379" h="128270">
                  <a:moveTo>
                    <a:pt x="181863" y="27178"/>
                  </a:moveTo>
                  <a:lnTo>
                    <a:pt x="165226" y="27178"/>
                  </a:lnTo>
                  <a:lnTo>
                    <a:pt x="165226" y="37211"/>
                  </a:lnTo>
                  <a:lnTo>
                    <a:pt x="162560" y="44196"/>
                  </a:lnTo>
                  <a:lnTo>
                    <a:pt x="133985" y="65912"/>
                  </a:lnTo>
                  <a:lnTo>
                    <a:pt x="145034" y="76962"/>
                  </a:lnTo>
                  <a:lnTo>
                    <a:pt x="173989" y="51435"/>
                  </a:lnTo>
                  <a:lnTo>
                    <a:pt x="193368" y="51435"/>
                  </a:lnTo>
                  <a:lnTo>
                    <a:pt x="191515" y="49656"/>
                  </a:lnTo>
                  <a:lnTo>
                    <a:pt x="185038" y="43561"/>
                  </a:lnTo>
                  <a:lnTo>
                    <a:pt x="181926" y="37211"/>
                  </a:lnTo>
                  <a:lnTo>
                    <a:pt x="181863" y="27178"/>
                  </a:lnTo>
                  <a:close/>
                </a:path>
                <a:path w="500379" h="128270">
                  <a:moveTo>
                    <a:pt x="240791" y="1778"/>
                  </a:moveTo>
                  <a:lnTo>
                    <a:pt x="224662" y="1778"/>
                  </a:lnTo>
                  <a:lnTo>
                    <a:pt x="224662" y="34798"/>
                  </a:lnTo>
                  <a:lnTo>
                    <a:pt x="201040" y="34798"/>
                  </a:lnTo>
                  <a:lnTo>
                    <a:pt x="201040" y="48260"/>
                  </a:lnTo>
                  <a:lnTo>
                    <a:pt x="224662" y="48260"/>
                  </a:lnTo>
                  <a:lnTo>
                    <a:pt x="224662" y="75184"/>
                  </a:lnTo>
                  <a:lnTo>
                    <a:pt x="240791" y="75184"/>
                  </a:lnTo>
                  <a:lnTo>
                    <a:pt x="240791" y="1778"/>
                  </a:lnTo>
                  <a:close/>
                </a:path>
                <a:path w="500379" h="128270">
                  <a:moveTo>
                    <a:pt x="193368" y="51435"/>
                  </a:moveTo>
                  <a:lnTo>
                    <a:pt x="173989" y="51435"/>
                  </a:lnTo>
                  <a:lnTo>
                    <a:pt x="176911" y="55499"/>
                  </a:lnTo>
                  <a:lnTo>
                    <a:pt x="203581" y="73787"/>
                  </a:lnTo>
                  <a:lnTo>
                    <a:pt x="213233" y="61468"/>
                  </a:lnTo>
                  <a:lnTo>
                    <a:pt x="205104" y="59690"/>
                  </a:lnTo>
                  <a:lnTo>
                    <a:pt x="197865" y="55753"/>
                  </a:lnTo>
                  <a:lnTo>
                    <a:pt x="193368" y="51435"/>
                  </a:lnTo>
                  <a:close/>
                </a:path>
                <a:path w="500379" h="128270">
                  <a:moveTo>
                    <a:pt x="209676" y="13716"/>
                  </a:moveTo>
                  <a:lnTo>
                    <a:pt x="137540" y="13716"/>
                  </a:lnTo>
                  <a:lnTo>
                    <a:pt x="137540" y="27178"/>
                  </a:lnTo>
                  <a:lnTo>
                    <a:pt x="209676" y="27178"/>
                  </a:lnTo>
                  <a:lnTo>
                    <a:pt x="209676" y="13716"/>
                  </a:lnTo>
                  <a:close/>
                </a:path>
                <a:path w="500379" h="128270">
                  <a:moveTo>
                    <a:pt x="181863" y="0"/>
                  </a:moveTo>
                  <a:lnTo>
                    <a:pt x="165353" y="0"/>
                  </a:lnTo>
                  <a:lnTo>
                    <a:pt x="165353" y="13716"/>
                  </a:lnTo>
                  <a:lnTo>
                    <a:pt x="181863" y="13716"/>
                  </a:lnTo>
                  <a:lnTo>
                    <a:pt x="181863" y="0"/>
                  </a:lnTo>
                  <a:close/>
                </a:path>
                <a:path w="500379" h="128270">
                  <a:moveTo>
                    <a:pt x="113029" y="1778"/>
                  </a:moveTo>
                  <a:lnTo>
                    <a:pt x="96773" y="1778"/>
                  </a:lnTo>
                  <a:lnTo>
                    <a:pt x="96773" y="128143"/>
                  </a:lnTo>
                  <a:lnTo>
                    <a:pt x="113029" y="128143"/>
                  </a:lnTo>
                  <a:lnTo>
                    <a:pt x="113029" y="1778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6" name="object 36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983730" y="4794503"/>
              <a:ext cx="245618" cy="126364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7284084" y="4792726"/>
              <a:ext cx="1437386" cy="128143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8787003" y="4793360"/>
              <a:ext cx="117221" cy="127507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6120637" y="5003291"/>
              <a:ext cx="633730" cy="126364"/>
            </a:xfrm>
            <a:custGeom>
              <a:avLst/>
              <a:gdLst/>
              <a:ahLst/>
              <a:cxnLst/>
              <a:rect l="l" t="t" r="r" b="b"/>
              <a:pathLst>
                <a:path w="633729" h="126364">
                  <a:moveTo>
                    <a:pt x="229235" y="67436"/>
                  </a:moveTo>
                  <a:lnTo>
                    <a:pt x="149987" y="67436"/>
                  </a:lnTo>
                  <a:lnTo>
                    <a:pt x="149987" y="81279"/>
                  </a:lnTo>
                  <a:lnTo>
                    <a:pt x="212851" y="81279"/>
                  </a:lnTo>
                  <a:lnTo>
                    <a:pt x="212851" y="88772"/>
                  </a:lnTo>
                  <a:lnTo>
                    <a:pt x="149987" y="88772"/>
                  </a:lnTo>
                  <a:lnTo>
                    <a:pt x="149987" y="123570"/>
                  </a:lnTo>
                  <a:lnTo>
                    <a:pt x="232537" y="123570"/>
                  </a:lnTo>
                  <a:lnTo>
                    <a:pt x="232537" y="109727"/>
                  </a:lnTo>
                  <a:lnTo>
                    <a:pt x="166370" y="109727"/>
                  </a:lnTo>
                  <a:lnTo>
                    <a:pt x="166370" y="101726"/>
                  </a:lnTo>
                  <a:lnTo>
                    <a:pt x="229235" y="101726"/>
                  </a:lnTo>
                  <a:lnTo>
                    <a:pt x="229235" y="67436"/>
                  </a:lnTo>
                  <a:close/>
                </a:path>
                <a:path w="633729" h="126364">
                  <a:moveTo>
                    <a:pt x="99695" y="67055"/>
                  </a:moveTo>
                  <a:lnTo>
                    <a:pt x="20447" y="67182"/>
                  </a:lnTo>
                  <a:lnTo>
                    <a:pt x="20447" y="81025"/>
                  </a:lnTo>
                  <a:lnTo>
                    <a:pt x="83312" y="81025"/>
                  </a:lnTo>
                  <a:lnTo>
                    <a:pt x="83312" y="88772"/>
                  </a:lnTo>
                  <a:lnTo>
                    <a:pt x="20447" y="88772"/>
                  </a:lnTo>
                  <a:lnTo>
                    <a:pt x="20447" y="123570"/>
                  </a:lnTo>
                  <a:lnTo>
                    <a:pt x="102997" y="123570"/>
                  </a:lnTo>
                  <a:lnTo>
                    <a:pt x="102997" y="109727"/>
                  </a:lnTo>
                  <a:lnTo>
                    <a:pt x="36829" y="109727"/>
                  </a:lnTo>
                  <a:lnTo>
                    <a:pt x="36829" y="101726"/>
                  </a:lnTo>
                  <a:lnTo>
                    <a:pt x="99695" y="101726"/>
                  </a:lnTo>
                  <a:lnTo>
                    <a:pt x="99695" y="67055"/>
                  </a:lnTo>
                  <a:close/>
                </a:path>
                <a:path w="633729" h="126364">
                  <a:moveTo>
                    <a:pt x="453136" y="79374"/>
                  </a:moveTo>
                  <a:lnTo>
                    <a:pt x="436753" y="79374"/>
                  </a:lnTo>
                  <a:lnTo>
                    <a:pt x="436753" y="126364"/>
                  </a:lnTo>
                  <a:lnTo>
                    <a:pt x="453136" y="126364"/>
                  </a:lnTo>
                  <a:lnTo>
                    <a:pt x="453136" y="79374"/>
                  </a:lnTo>
                  <a:close/>
                </a:path>
                <a:path w="633729" h="126364">
                  <a:moveTo>
                    <a:pt x="503682" y="65531"/>
                  </a:moveTo>
                  <a:lnTo>
                    <a:pt x="386461" y="65531"/>
                  </a:lnTo>
                  <a:lnTo>
                    <a:pt x="386461" y="79374"/>
                  </a:lnTo>
                  <a:lnTo>
                    <a:pt x="503682" y="79374"/>
                  </a:lnTo>
                  <a:lnTo>
                    <a:pt x="503682" y="65531"/>
                  </a:lnTo>
                  <a:close/>
                </a:path>
                <a:path w="633729" h="126364">
                  <a:moveTo>
                    <a:pt x="33782" y="2285"/>
                  </a:moveTo>
                  <a:lnTo>
                    <a:pt x="0" y="22605"/>
                  </a:lnTo>
                  <a:lnTo>
                    <a:pt x="0" y="40131"/>
                  </a:lnTo>
                  <a:lnTo>
                    <a:pt x="33782" y="60578"/>
                  </a:lnTo>
                  <a:lnTo>
                    <a:pt x="40856" y="60078"/>
                  </a:lnTo>
                  <a:lnTo>
                    <a:pt x="47228" y="58578"/>
                  </a:lnTo>
                  <a:lnTo>
                    <a:pt x="52909" y="56078"/>
                  </a:lnTo>
                  <a:lnTo>
                    <a:pt x="57912" y="52577"/>
                  </a:lnTo>
                  <a:lnTo>
                    <a:pt x="63986" y="47370"/>
                  </a:lnTo>
                  <a:lnTo>
                    <a:pt x="28448" y="47370"/>
                  </a:lnTo>
                  <a:lnTo>
                    <a:pt x="24257" y="45846"/>
                  </a:lnTo>
                  <a:lnTo>
                    <a:pt x="21082" y="42925"/>
                  </a:lnTo>
                  <a:lnTo>
                    <a:pt x="18034" y="39877"/>
                  </a:lnTo>
                  <a:lnTo>
                    <a:pt x="16438" y="36194"/>
                  </a:lnTo>
                  <a:lnTo>
                    <a:pt x="16436" y="26542"/>
                  </a:lnTo>
                  <a:lnTo>
                    <a:pt x="18034" y="22732"/>
                  </a:lnTo>
                  <a:lnTo>
                    <a:pt x="21209" y="19684"/>
                  </a:lnTo>
                  <a:lnTo>
                    <a:pt x="24129" y="16763"/>
                  </a:lnTo>
                  <a:lnTo>
                    <a:pt x="28321" y="15239"/>
                  </a:lnTo>
                  <a:lnTo>
                    <a:pt x="63699" y="15239"/>
                  </a:lnTo>
                  <a:lnTo>
                    <a:pt x="58038" y="10286"/>
                  </a:lnTo>
                  <a:lnTo>
                    <a:pt x="53016" y="6786"/>
                  </a:lnTo>
                  <a:lnTo>
                    <a:pt x="47291" y="4286"/>
                  </a:lnTo>
                  <a:lnTo>
                    <a:pt x="40876" y="2786"/>
                  </a:lnTo>
                  <a:lnTo>
                    <a:pt x="33782" y="2285"/>
                  </a:lnTo>
                  <a:close/>
                </a:path>
                <a:path w="633729" h="126364">
                  <a:moveTo>
                    <a:pt x="63699" y="15239"/>
                  </a:moveTo>
                  <a:lnTo>
                    <a:pt x="38988" y="15239"/>
                  </a:lnTo>
                  <a:lnTo>
                    <a:pt x="43179" y="16763"/>
                  </a:lnTo>
                  <a:lnTo>
                    <a:pt x="46227" y="19684"/>
                  </a:lnTo>
                  <a:lnTo>
                    <a:pt x="49402" y="22605"/>
                  </a:lnTo>
                  <a:lnTo>
                    <a:pt x="50926" y="26542"/>
                  </a:lnTo>
                  <a:lnTo>
                    <a:pt x="50926" y="36194"/>
                  </a:lnTo>
                  <a:lnTo>
                    <a:pt x="49402" y="40004"/>
                  </a:lnTo>
                  <a:lnTo>
                    <a:pt x="43307" y="45846"/>
                  </a:lnTo>
                  <a:lnTo>
                    <a:pt x="39115" y="47370"/>
                  </a:lnTo>
                  <a:lnTo>
                    <a:pt x="63986" y="47370"/>
                  </a:lnTo>
                  <a:lnTo>
                    <a:pt x="64135" y="47243"/>
                  </a:lnTo>
                  <a:lnTo>
                    <a:pt x="67310" y="40131"/>
                  </a:lnTo>
                  <a:lnTo>
                    <a:pt x="67310" y="22605"/>
                  </a:lnTo>
                  <a:lnTo>
                    <a:pt x="64135" y="15620"/>
                  </a:lnTo>
                  <a:lnTo>
                    <a:pt x="63699" y="15239"/>
                  </a:lnTo>
                  <a:close/>
                </a:path>
                <a:path w="633729" h="126364">
                  <a:moveTo>
                    <a:pt x="633221" y="95630"/>
                  </a:moveTo>
                  <a:lnTo>
                    <a:pt x="516001" y="95630"/>
                  </a:lnTo>
                  <a:lnTo>
                    <a:pt x="516001" y="109346"/>
                  </a:lnTo>
                  <a:lnTo>
                    <a:pt x="633221" y="109346"/>
                  </a:lnTo>
                  <a:lnTo>
                    <a:pt x="633221" y="95630"/>
                  </a:lnTo>
                  <a:close/>
                </a:path>
                <a:path w="633729" h="126364">
                  <a:moveTo>
                    <a:pt x="582803" y="77977"/>
                  </a:moveTo>
                  <a:lnTo>
                    <a:pt x="566546" y="77977"/>
                  </a:lnTo>
                  <a:lnTo>
                    <a:pt x="566546" y="95630"/>
                  </a:lnTo>
                  <a:lnTo>
                    <a:pt x="582803" y="95630"/>
                  </a:lnTo>
                  <a:lnTo>
                    <a:pt x="582803" y="77977"/>
                  </a:lnTo>
                  <a:close/>
                </a:path>
                <a:path w="633729" h="126364">
                  <a:moveTo>
                    <a:pt x="616077" y="11048"/>
                  </a:moveTo>
                  <a:lnTo>
                    <a:pt x="533018" y="11048"/>
                  </a:lnTo>
                  <a:lnTo>
                    <a:pt x="533018" y="24510"/>
                  </a:lnTo>
                  <a:lnTo>
                    <a:pt x="599566" y="24510"/>
                  </a:lnTo>
                  <a:lnTo>
                    <a:pt x="599566" y="37337"/>
                  </a:lnTo>
                  <a:lnTo>
                    <a:pt x="532638" y="37337"/>
                  </a:lnTo>
                  <a:lnTo>
                    <a:pt x="532638" y="77977"/>
                  </a:lnTo>
                  <a:lnTo>
                    <a:pt x="619506" y="77977"/>
                  </a:lnTo>
                  <a:lnTo>
                    <a:pt x="619506" y="64388"/>
                  </a:lnTo>
                  <a:lnTo>
                    <a:pt x="549147" y="64388"/>
                  </a:lnTo>
                  <a:lnTo>
                    <a:pt x="549147" y="50418"/>
                  </a:lnTo>
                  <a:lnTo>
                    <a:pt x="616077" y="50418"/>
                  </a:lnTo>
                  <a:lnTo>
                    <a:pt x="616077" y="11048"/>
                  </a:lnTo>
                  <a:close/>
                </a:path>
                <a:path w="633729" h="126364">
                  <a:moveTo>
                    <a:pt x="325500" y="9778"/>
                  </a:moveTo>
                  <a:lnTo>
                    <a:pt x="264667" y="9778"/>
                  </a:lnTo>
                  <a:lnTo>
                    <a:pt x="264667" y="23621"/>
                  </a:lnTo>
                  <a:lnTo>
                    <a:pt x="309245" y="23621"/>
                  </a:lnTo>
                  <a:lnTo>
                    <a:pt x="309245" y="44830"/>
                  </a:lnTo>
                  <a:lnTo>
                    <a:pt x="264413" y="44830"/>
                  </a:lnTo>
                  <a:lnTo>
                    <a:pt x="264413" y="98170"/>
                  </a:lnTo>
                  <a:lnTo>
                    <a:pt x="307722" y="97956"/>
                  </a:lnTo>
                  <a:lnTo>
                    <a:pt x="321310" y="97662"/>
                  </a:lnTo>
                  <a:lnTo>
                    <a:pt x="328549" y="96900"/>
                  </a:lnTo>
                  <a:lnTo>
                    <a:pt x="336169" y="95630"/>
                  </a:lnTo>
                  <a:lnTo>
                    <a:pt x="334469" y="84474"/>
                  </a:lnTo>
                  <a:lnTo>
                    <a:pt x="280542" y="84454"/>
                  </a:lnTo>
                  <a:lnTo>
                    <a:pt x="280542" y="58546"/>
                  </a:lnTo>
                  <a:lnTo>
                    <a:pt x="325500" y="58546"/>
                  </a:lnTo>
                  <a:lnTo>
                    <a:pt x="325500" y="9778"/>
                  </a:lnTo>
                  <a:close/>
                </a:path>
                <a:path w="633729" h="126364">
                  <a:moveTo>
                    <a:pt x="334137" y="82295"/>
                  </a:moveTo>
                  <a:lnTo>
                    <a:pt x="326923" y="83419"/>
                  </a:lnTo>
                  <a:lnTo>
                    <a:pt x="315579" y="84137"/>
                  </a:lnTo>
                  <a:lnTo>
                    <a:pt x="300114" y="84474"/>
                  </a:lnTo>
                  <a:lnTo>
                    <a:pt x="334469" y="84474"/>
                  </a:lnTo>
                  <a:lnTo>
                    <a:pt x="334137" y="82295"/>
                  </a:lnTo>
                  <a:close/>
                </a:path>
                <a:path w="633729" h="126364">
                  <a:moveTo>
                    <a:pt x="181674" y="36067"/>
                  </a:moveTo>
                  <a:lnTo>
                    <a:pt x="162940" y="36067"/>
                  </a:lnTo>
                  <a:lnTo>
                    <a:pt x="154273" y="42620"/>
                  </a:lnTo>
                  <a:lnTo>
                    <a:pt x="145414" y="47815"/>
                  </a:lnTo>
                  <a:lnTo>
                    <a:pt x="136366" y="51677"/>
                  </a:lnTo>
                  <a:lnTo>
                    <a:pt x="127126" y="54228"/>
                  </a:lnTo>
                  <a:lnTo>
                    <a:pt x="137795" y="67055"/>
                  </a:lnTo>
                  <a:lnTo>
                    <a:pt x="149034" y="62122"/>
                  </a:lnTo>
                  <a:lnTo>
                    <a:pt x="159321" y="56260"/>
                  </a:lnTo>
                  <a:lnTo>
                    <a:pt x="168656" y="49446"/>
                  </a:lnTo>
                  <a:lnTo>
                    <a:pt x="177037" y="41655"/>
                  </a:lnTo>
                  <a:lnTo>
                    <a:pt x="181674" y="36067"/>
                  </a:lnTo>
                  <a:close/>
                </a:path>
                <a:path w="633729" h="126364">
                  <a:moveTo>
                    <a:pt x="192597" y="16636"/>
                  </a:moveTo>
                  <a:lnTo>
                    <a:pt x="176402" y="16636"/>
                  </a:lnTo>
                  <a:lnTo>
                    <a:pt x="175640" y="18922"/>
                  </a:lnTo>
                  <a:lnTo>
                    <a:pt x="174498" y="21335"/>
                  </a:lnTo>
                  <a:lnTo>
                    <a:pt x="172974" y="23748"/>
                  </a:lnTo>
                  <a:lnTo>
                    <a:pt x="128524" y="26542"/>
                  </a:lnTo>
                  <a:lnTo>
                    <a:pt x="133858" y="39750"/>
                  </a:lnTo>
                  <a:lnTo>
                    <a:pt x="162940" y="36067"/>
                  </a:lnTo>
                  <a:lnTo>
                    <a:pt x="181674" y="36067"/>
                  </a:lnTo>
                  <a:lnTo>
                    <a:pt x="184155" y="33077"/>
                  </a:lnTo>
                  <a:lnTo>
                    <a:pt x="189690" y="23891"/>
                  </a:lnTo>
                  <a:lnTo>
                    <a:pt x="192597" y="16636"/>
                  </a:lnTo>
                  <a:close/>
                </a:path>
                <a:path w="633729" h="126364">
                  <a:moveTo>
                    <a:pt x="195961" y="3555"/>
                  </a:moveTo>
                  <a:lnTo>
                    <a:pt x="135254" y="3555"/>
                  </a:lnTo>
                  <a:lnTo>
                    <a:pt x="135254" y="16763"/>
                  </a:lnTo>
                  <a:lnTo>
                    <a:pt x="192597" y="16636"/>
                  </a:lnTo>
                  <a:lnTo>
                    <a:pt x="193629" y="14063"/>
                  </a:lnTo>
                  <a:lnTo>
                    <a:pt x="195961" y="3555"/>
                  </a:lnTo>
                  <a:close/>
                </a:path>
                <a:path w="633729" h="126364">
                  <a:moveTo>
                    <a:pt x="453136" y="2666"/>
                  </a:moveTo>
                  <a:lnTo>
                    <a:pt x="436753" y="2666"/>
                  </a:lnTo>
                  <a:lnTo>
                    <a:pt x="436753" y="16001"/>
                  </a:lnTo>
                  <a:lnTo>
                    <a:pt x="432562" y="22859"/>
                  </a:lnTo>
                  <a:lnTo>
                    <a:pt x="390906" y="41147"/>
                  </a:lnTo>
                  <a:lnTo>
                    <a:pt x="400558" y="53593"/>
                  </a:lnTo>
                  <a:lnTo>
                    <a:pt x="441452" y="34035"/>
                  </a:lnTo>
                  <a:lnTo>
                    <a:pt x="445008" y="28574"/>
                  </a:lnTo>
                  <a:lnTo>
                    <a:pt x="464558" y="28574"/>
                  </a:lnTo>
                  <a:lnTo>
                    <a:pt x="457327" y="22986"/>
                  </a:lnTo>
                  <a:lnTo>
                    <a:pt x="453136" y="16001"/>
                  </a:lnTo>
                  <a:lnTo>
                    <a:pt x="453136" y="2666"/>
                  </a:lnTo>
                  <a:close/>
                </a:path>
                <a:path w="633729" h="126364">
                  <a:moveTo>
                    <a:pt x="464558" y="28574"/>
                  </a:moveTo>
                  <a:lnTo>
                    <a:pt x="445008" y="28574"/>
                  </a:lnTo>
                  <a:lnTo>
                    <a:pt x="448563" y="33781"/>
                  </a:lnTo>
                  <a:lnTo>
                    <a:pt x="483187" y="51810"/>
                  </a:lnTo>
                  <a:lnTo>
                    <a:pt x="490473" y="53593"/>
                  </a:lnTo>
                  <a:lnTo>
                    <a:pt x="498856" y="41274"/>
                  </a:lnTo>
                  <a:lnTo>
                    <a:pt x="489069" y="39679"/>
                  </a:lnTo>
                  <a:lnTo>
                    <a:pt x="480282" y="37179"/>
                  </a:lnTo>
                  <a:lnTo>
                    <a:pt x="472495" y="33774"/>
                  </a:lnTo>
                  <a:lnTo>
                    <a:pt x="465709" y="29463"/>
                  </a:lnTo>
                  <a:lnTo>
                    <a:pt x="464558" y="28574"/>
                  </a:lnTo>
                  <a:close/>
                </a:path>
                <a:path w="633729" h="126364">
                  <a:moveTo>
                    <a:pt x="362712" y="0"/>
                  </a:moveTo>
                  <a:lnTo>
                    <a:pt x="346456" y="0"/>
                  </a:lnTo>
                  <a:lnTo>
                    <a:pt x="346456" y="126364"/>
                  </a:lnTo>
                  <a:lnTo>
                    <a:pt x="362712" y="126364"/>
                  </a:lnTo>
                  <a:lnTo>
                    <a:pt x="362712" y="0"/>
                  </a:lnTo>
                  <a:close/>
                </a:path>
                <a:path w="633729" h="126364">
                  <a:moveTo>
                    <a:pt x="229235" y="0"/>
                  </a:moveTo>
                  <a:lnTo>
                    <a:pt x="212851" y="0"/>
                  </a:lnTo>
                  <a:lnTo>
                    <a:pt x="212851" y="62102"/>
                  </a:lnTo>
                  <a:lnTo>
                    <a:pt x="229235" y="62102"/>
                  </a:lnTo>
                  <a:lnTo>
                    <a:pt x="229235" y="40512"/>
                  </a:lnTo>
                  <a:lnTo>
                    <a:pt x="248412" y="40512"/>
                  </a:lnTo>
                  <a:lnTo>
                    <a:pt x="248412" y="26796"/>
                  </a:lnTo>
                  <a:lnTo>
                    <a:pt x="229235" y="26796"/>
                  </a:lnTo>
                  <a:lnTo>
                    <a:pt x="229235" y="0"/>
                  </a:lnTo>
                  <a:close/>
                </a:path>
                <a:path w="633729" h="126364">
                  <a:moveTo>
                    <a:pt x="99695" y="0"/>
                  </a:moveTo>
                  <a:lnTo>
                    <a:pt x="83312" y="0"/>
                  </a:lnTo>
                  <a:lnTo>
                    <a:pt x="83312" y="61594"/>
                  </a:lnTo>
                  <a:lnTo>
                    <a:pt x="99695" y="61594"/>
                  </a:lnTo>
                  <a:lnTo>
                    <a:pt x="99695" y="39115"/>
                  </a:lnTo>
                  <a:lnTo>
                    <a:pt x="118872" y="39115"/>
                  </a:lnTo>
                  <a:lnTo>
                    <a:pt x="118872" y="25399"/>
                  </a:lnTo>
                  <a:lnTo>
                    <a:pt x="99695" y="25399"/>
                  </a:lnTo>
                  <a:lnTo>
                    <a:pt x="99695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0" name="object 40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6853046" y="5003291"/>
              <a:ext cx="194945" cy="126364"/>
            </a:xfrm>
            <a:prstGeom prst="rect">
              <a:avLst/>
            </a:prstGeom>
          </p:spPr>
        </p:pic>
        <p:sp>
          <p:nvSpPr>
            <p:cNvPr id="41" name="object 41"/>
            <p:cNvSpPr/>
            <p:nvPr/>
          </p:nvSpPr>
          <p:spPr>
            <a:xfrm>
              <a:off x="7101458" y="5001514"/>
              <a:ext cx="367665" cy="128270"/>
            </a:xfrm>
            <a:custGeom>
              <a:avLst/>
              <a:gdLst/>
              <a:ahLst/>
              <a:cxnLst/>
              <a:rect l="l" t="t" r="r" b="b"/>
              <a:pathLst>
                <a:path w="367665" h="128270">
                  <a:moveTo>
                    <a:pt x="367284" y="80518"/>
                  </a:moveTo>
                  <a:lnTo>
                    <a:pt x="283083" y="80518"/>
                  </a:lnTo>
                  <a:lnTo>
                    <a:pt x="283083" y="94361"/>
                  </a:lnTo>
                  <a:lnTo>
                    <a:pt x="350900" y="94361"/>
                  </a:lnTo>
                  <a:lnTo>
                    <a:pt x="350900" y="128143"/>
                  </a:lnTo>
                  <a:lnTo>
                    <a:pt x="367284" y="128143"/>
                  </a:lnTo>
                  <a:lnTo>
                    <a:pt x="367284" y="80518"/>
                  </a:lnTo>
                  <a:close/>
                </a:path>
                <a:path w="367665" h="128270">
                  <a:moveTo>
                    <a:pt x="66801" y="94361"/>
                  </a:moveTo>
                  <a:lnTo>
                    <a:pt x="50292" y="94361"/>
                  </a:lnTo>
                  <a:lnTo>
                    <a:pt x="50292" y="128143"/>
                  </a:lnTo>
                  <a:lnTo>
                    <a:pt x="66801" y="128143"/>
                  </a:lnTo>
                  <a:lnTo>
                    <a:pt x="66801" y="94361"/>
                  </a:lnTo>
                  <a:close/>
                </a:path>
                <a:path w="367665" h="128270">
                  <a:moveTo>
                    <a:pt x="117221" y="80518"/>
                  </a:moveTo>
                  <a:lnTo>
                    <a:pt x="0" y="80518"/>
                  </a:lnTo>
                  <a:lnTo>
                    <a:pt x="0" y="94361"/>
                  </a:lnTo>
                  <a:lnTo>
                    <a:pt x="117221" y="94361"/>
                  </a:lnTo>
                  <a:lnTo>
                    <a:pt x="117221" y="80518"/>
                  </a:lnTo>
                  <a:close/>
                </a:path>
                <a:path w="367665" h="128270">
                  <a:moveTo>
                    <a:pt x="58674" y="30480"/>
                  </a:moveTo>
                  <a:lnTo>
                    <a:pt x="21082" y="40259"/>
                  </a:lnTo>
                  <a:lnTo>
                    <a:pt x="17525" y="45719"/>
                  </a:lnTo>
                  <a:lnTo>
                    <a:pt x="17525" y="59436"/>
                  </a:lnTo>
                  <a:lnTo>
                    <a:pt x="58674" y="74675"/>
                  </a:lnTo>
                  <a:lnTo>
                    <a:pt x="67935" y="74296"/>
                  </a:lnTo>
                  <a:lnTo>
                    <a:pt x="98206" y="61722"/>
                  </a:lnTo>
                  <a:lnTo>
                    <a:pt x="50292" y="61722"/>
                  </a:lnTo>
                  <a:lnTo>
                    <a:pt x="44196" y="60833"/>
                  </a:lnTo>
                  <a:lnTo>
                    <a:pt x="40259" y="59055"/>
                  </a:lnTo>
                  <a:lnTo>
                    <a:pt x="36195" y="57277"/>
                  </a:lnTo>
                  <a:lnTo>
                    <a:pt x="34402" y="55244"/>
                  </a:lnTo>
                  <a:lnTo>
                    <a:pt x="50419" y="43434"/>
                  </a:lnTo>
                  <a:lnTo>
                    <a:pt x="98206" y="43434"/>
                  </a:lnTo>
                  <a:lnTo>
                    <a:pt x="96139" y="40259"/>
                  </a:lnTo>
                  <a:lnTo>
                    <a:pt x="88900" y="36322"/>
                  </a:lnTo>
                  <a:lnTo>
                    <a:pt x="82998" y="33748"/>
                  </a:lnTo>
                  <a:lnTo>
                    <a:pt x="75977" y="31924"/>
                  </a:lnTo>
                  <a:lnTo>
                    <a:pt x="67861" y="30839"/>
                  </a:lnTo>
                  <a:lnTo>
                    <a:pt x="58674" y="30480"/>
                  </a:lnTo>
                  <a:close/>
                </a:path>
                <a:path w="367665" h="128270">
                  <a:moveTo>
                    <a:pt x="98206" y="43434"/>
                  </a:moveTo>
                  <a:lnTo>
                    <a:pt x="66548" y="43434"/>
                  </a:lnTo>
                  <a:lnTo>
                    <a:pt x="72644" y="44323"/>
                  </a:lnTo>
                  <a:lnTo>
                    <a:pt x="76708" y="45974"/>
                  </a:lnTo>
                  <a:lnTo>
                    <a:pt x="80772" y="47752"/>
                  </a:lnTo>
                  <a:lnTo>
                    <a:pt x="82804" y="50037"/>
                  </a:lnTo>
                  <a:lnTo>
                    <a:pt x="82804" y="55244"/>
                  </a:lnTo>
                  <a:lnTo>
                    <a:pt x="80772" y="57404"/>
                  </a:lnTo>
                  <a:lnTo>
                    <a:pt x="76835" y="59055"/>
                  </a:lnTo>
                  <a:lnTo>
                    <a:pt x="72771" y="60833"/>
                  </a:lnTo>
                  <a:lnTo>
                    <a:pt x="66675" y="61722"/>
                  </a:lnTo>
                  <a:lnTo>
                    <a:pt x="98206" y="61722"/>
                  </a:lnTo>
                  <a:lnTo>
                    <a:pt x="99695" y="59436"/>
                  </a:lnTo>
                  <a:lnTo>
                    <a:pt x="99695" y="45719"/>
                  </a:lnTo>
                  <a:lnTo>
                    <a:pt x="98206" y="43434"/>
                  </a:lnTo>
                  <a:close/>
                </a:path>
                <a:path w="367665" h="128270">
                  <a:moveTo>
                    <a:pt x="213995" y="4318"/>
                  </a:moveTo>
                  <a:lnTo>
                    <a:pt x="197739" y="4318"/>
                  </a:lnTo>
                  <a:lnTo>
                    <a:pt x="197739" y="41529"/>
                  </a:lnTo>
                  <a:lnTo>
                    <a:pt x="179450" y="41529"/>
                  </a:lnTo>
                  <a:lnTo>
                    <a:pt x="179450" y="55244"/>
                  </a:lnTo>
                  <a:lnTo>
                    <a:pt x="197739" y="55244"/>
                  </a:lnTo>
                  <a:lnTo>
                    <a:pt x="197739" y="124333"/>
                  </a:lnTo>
                  <a:lnTo>
                    <a:pt x="213995" y="124333"/>
                  </a:lnTo>
                  <a:lnTo>
                    <a:pt x="213995" y="4318"/>
                  </a:lnTo>
                  <a:close/>
                </a:path>
                <a:path w="367665" h="128270">
                  <a:moveTo>
                    <a:pt x="169164" y="10413"/>
                  </a:moveTo>
                  <a:lnTo>
                    <a:pt x="153543" y="10413"/>
                  </a:lnTo>
                  <a:lnTo>
                    <a:pt x="153502" y="40005"/>
                  </a:lnTo>
                  <a:lnTo>
                    <a:pt x="151852" y="55600"/>
                  </a:lnTo>
                  <a:lnTo>
                    <a:pt x="146780" y="69421"/>
                  </a:lnTo>
                  <a:lnTo>
                    <a:pt x="138326" y="81075"/>
                  </a:lnTo>
                  <a:lnTo>
                    <a:pt x="126492" y="90550"/>
                  </a:lnTo>
                  <a:lnTo>
                    <a:pt x="138302" y="101218"/>
                  </a:lnTo>
                  <a:lnTo>
                    <a:pt x="161417" y="72390"/>
                  </a:lnTo>
                  <a:lnTo>
                    <a:pt x="179153" y="72390"/>
                  </a:lnTo>
                  <a:lnTo>
                    <a:pt x="175244" y="66865"/>
                  </a:lnTo>
                  <a:lnTo>
                    <a:pt x="170686" y="54340"/>
                  </a:lnTo>
                  <a:lnTo>
                    <a:pt x="169164" y="40005"/>
                  </a:lnTo>
                  <a:lnTo>
                    <a:pt x="169164" y="10413"/>
                  </a:lnTo>
                  <a:close/>
                </a:path>
                <a:path w="367665" h="128270">
                  <a:moveTo>
                    <a:pt x="179153" y="72390"/>
                  </a:moveTo>
                  <a:lnTo>
                    <a:pt x="161417" y="72390"/>
                  </a:lnTo>
                  <a:lnTo>
                    <a:pt x="165201" y="79271"/>
                  </a:lnTo>
                  <a:lnTo>
                    <a:pt x="169878" y="85820"/>
                  </a:lnTo>
                  <a:lnTo>
                    <a:pt x="175436" y="92035"/>
                  </a:lnTo>
                  <a:lnTo>
                    <a:pt x="181864" y="97917"/>
                  </a:lnTo>
                  <a:lnTo>
                    <a:pt x="193421" y="86487"/>
                  </a:lnTo>
                  <a:lnTo>
                    <a:pt x="182826" y="77581"/>
                  </a:lnTo>
                  <a:lnTo>
                    <a:pt x="179153" y="72390"/>
                  </a:lnTo>
                  <a:close/>
                </a:path>
                <a:path w="367665" h="128270">
                  <a:moveTo>
                    <a:pt x="308356" y="27178"/>
                  </a:moveTo>
                  <a:lnTo>
                    <a:pt x="291719" y="27178"/>
                  </a:lnTo>
                  <a:lnTo>
                    <a:pt x="291719" y="37211"/>
                  </a:lnTo>
                  <a:lnTo>
                    <a:pt x="289051" y="44196"/>
                  </a:lnTo>
                  <a:lnTo>
                    <a:pt x="260476" y="65912"/>
                  </a:lnTo>
                  <a:lnTo>
                    <a:pt x="271525" y="76962"/>
                  </a:lnTo>
                  <a:lnTo>
                    <a:pt x="300482" y="51435"/>
                  </a:lnTo>
                  <a:lnTo>
                    <a:pt x="319860" y="51435"/>
                  </a:lnTo>
                  <a:lnTo>
                    <a:pt x="318008" y="49656"/>
                  </a:lnTo>
                  <a:lnTo>
                    <a:pt x="311531" y="43561"/>
                  </a:lnTo>
                  <a:lnTo>
                    <a:pt x="308418" y="37211"/>
                  </a:lnTo>
                  <a:lnTo>
                    <a:pt x="308356" y="27178"/>
                  </a:lnTo>
                  <a:close/>
                </a:path>
                <a:path w="367665" h="128270">
                  <a:moveTo>
                    <a:pt x="367284" y="1778"/>
                  </a:moveTo>
                  <a:lnTo>
                    <a:pt x="351155" y="1778"/>
                  </a:lnTo>
                  <a:lnTo>
                    <a:pt x="351155" y="34798"/>
                  </a:lnTo>
                  <a:lnTo>
                    <a:pt x="327533" y="34798"/>
                  </a:lnTo>
                  <a:lnTo>
                    <a:pt x="327533" y="48260"/>
                  </a:lnTo>
                  <a:lnTo>
                    <a:pt x="351155" y="48260"/>
                  </a:lnTo>
                  <a:lnTo>
                    <a:pt x="351155" y="75184"/>
                  </a:lnTo>
                  <a:lnTo>
                    <a:pt x="367284" y="75184"/>
                  </a:lnTo>
                  <a:lnTo>
                    <a:pt x="367284" y="1778"/>
                  </a:lnTo>
                  <a:close/>
                </a:path>
                <a:path w="367665" h="128270">
                  <a:moveTo>
                    <a:pt x="319860" y="51435"/>
                  </a:moveTo>
                  <a:lnTo>
                    <a:pt x="300482" y="51435"/>
                  </a:lnTo>
                  <a:lnTo>
                    <a:pt x="303402" y="55499"/>
                  </a:lnTo>
                  <a:lnTo>
                    <a:pt x="330073" y="73787"/>
                  </a:lnTo>
                  <a:lnTo>
                    <a:pt x="339725" y="61468"/>
                  </a:lnTo>
                  <a:lnTo>
                    <a:pt x="331597" y="59690"/>
                  </a:lnTo>
                  <a:lnTo>
                    <a:pt x="324358" y="55753"/>
                  </a:lnTo>
                  <a:lnTo>
                    <a:pt x="319860" y="51435"/>
                  </a:lnTo>
                  <a:close/>
                </a:path>
                <a:path w="367665" h="128270">
                  <a:moveTo>
                    <a:pt x="336169" y="13716"/>
                  </a:moveTo>
                  <a:lnTo>
                    <a:pt x="264033" y="13716"/>
                  </a:lnTo>
                  <a:lnTo>
                    <a:pt x="264033" y="27178"/>
                  </a:lnTo>
                  <a:lnTo>
                    <a:pt x="336169" y="27178"/>
                  </a:lnTo>
                  <a:lnTo>
                    <a:pt x="336169" y="13716"/>
                  </a:lnTo>
                  <a:close/>
                </a:path>
                <a:path w="367665" h="128270">
                  <a:moveTo>
                    <a:pt x="308356" y="0"/>
                  </a:moveTo>
                  <a:lnTo>
                    <a:pt x="291846" y="0"/>
                  </a:lnTo>
                  <a:lnTo>
                    <a:pt x="291846" y="13716"/>
                  </a:lnTo>
                  <a:lnTo>
                    <a:pt x="308356" y="13716"/>
                  </a:lnTo>
                  <a:lnTo>
                    <a:pt x="308356" y="0"/>
                  </a:lnTo>
                  <a:close/>
                </a:path>
                <a:path w="367665" h="128270">
                  <a:moveTo>
                    <a:pt x="239522" y="1778"/>
                  </a:moveTo>
                  <a:lnTo>
                    <a:pt x="223266" y="1778"/>
                  </a:lnTo>
                  <a:lnTo>
                    <a:pt x="223266" y="128143"/>
                  </a:lnTo>
                  <a:lnTo>
                    <a:pt x="239522" y="128143"/>
                  </a:lnTo>
                  <a:lnTo>
                    <a:pt x="239522" y="1778"/>
                  </a:lnTo>
                  <a:close/>
                </a:path>
                <a:path w="367665" h="128270">
                  <a:moveTo>
                    <a:pt x="106934" y="13081"/>
                  </a:moveTo>
                  <a:lnTo>
                    <a:pt x="10414" y="13081"/>
                  </a:lnTo>
                  <a:lnTo>
                    <a:pt x="10414" y="26543"/>
                  </a:lnTo>
                  <a:lnTo>
                    <a:pt x="106934" y="26543"/>
                  </a:lnTo>
                  <a:lnTo>
                    <a:pt x="106934" y="13081"/>
                  </a:lnTo>
                  <a:close/>
                </a:path>
                <a:path w="367665" h="128270">
                  <a:moveTo>
                    <a:pt x="66801" y="635"/>
                  </a:moveTo>
                  <a:lnTo>
                    <a:pt x="50292" y="635"/>
                  </a:lnTo>
                  <a:lnTo>
                    <a:pt x="50292" y="13081"/>
                  </a:lnTo>
                  <a:lnTo>
                    <a:pt x="66801" y="13081"/>
                  </a:lnTo>
                  <a:lnTo>
                    <a:pt x="66801" y="635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2" name="object 42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533640" y="5003291"/>
              <a:ext cx="107695" cy="123825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6023483" y="3257550"/>
              <a:ext cx="93852" cy="93852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6206109" y="3241801"/>
              <a:ext cx="225932" cy="119125"/>
            </a:xfrm>
            <a:prstGeom prst="rect">
              <a:avLst/>
            </a:prstGeom>
          </p:spPr>
        </p:pic>
        <p:sp>
          <p:nvSpPr>
            <p:cNvPr id="45" name="object 45"/>
            <p:cNvSpPr/>
            <p:nvPr/>
          </p:nvSpPr>
          <p:spPr>
            <a:xfrm>
              <a:off x="6494653" y="3241801"/>
              <a:ext cx="595630" cy="119380"/>
            </a:xfrm>
            <a:custGeom>
              <a:avLst/>
              <a:gdLst/>
              <a:ahLst/>
              <a:cxnLst/>
              <a:rect l="l" t="t" r="r" b="b"/>
              <a:pathLst>
                <a:path w="595629" h="119379">
                  <a:moveTo>
                    <a:pt x="217170" y="76200"/>
                  </a:moveTo>
                  <a:lnTo>
                    <a:pt x="139192" y="76200"/>
                  </a:lnTo>
                  <a:lnTo>
                    <a:pt x="139192" y="116586"/>
                  </a:lnTo>
                  <a:lnTo>
                    <a:pt x="217170" y="116586"/>
                  </a:lnTo>
                  <a:lnTo>
                    <a:pt x="217170" y="103759"/>
                  </a:lnTo>
                  <a:lnTo>
                    <a:pt x="154686" y="103759"/>
                  </a:lnTo>
                  <a:lnTo>
                    <a:pt x="154686" y="89153"/>
                  </a:lnTo>
                  <a:lnTo>
                    <a:pt x="217170" y="89153"/>
                  </a:lnTo>
                  <a:lnTo>
                    <a:pt x="217170" y="76200"/>
                  </a:lnTo>
                  <a:close/>
                </a:path>
                <a:path w="595629" h="119379">
                  <a:moveTo>
                    <a:pt x="217170" y="89153"/>
                  </a:moveTo>
                  <a:lnTo>
                    <a:pt x="201675" y="89153"/>
                  </a:lnTo>
                  <a:lnTo>
                    <a:pt x="201675" y="103759"/>
                  </a:lnTo>
                  <a:lnTo>
                    <a:pt x="217170" y="103759"/>
                  </a:lnTo>
                  <a:lnTo>
                    <a:pt x="217170" y="89153"/>
                  </a:lnTo>
                  <a:close/>
                </a:path>
                <a:path w="595629" h="119379">
                  <a:moveTo>
                    <a:pt x="185927" y="68072"/>
                  </a:moveTo>
                  <a:lnTo>
                    <a:pt x="170306" y="68072"/>
                  </a:lnTo>
                  <a:lnTo>
                    <a:pt x="170306" y="76200"/>
                  </a:lnTo>
                  <a:lnTo>
                    <a:pt x="185927" y="76200"/>
                  </a:lnTo>
                  <a:lnTo>
                    <a:pt x="185927" y="68072"/>
                  </a:lnTo>
                  <a:close/>
                </a:path>
                <a:path w="595629" h="119379">
                  <a:moveTo>
                    <a:pt x="233425" y="54990"/>
                  </a:moveTo>
                  <a:lnTo>
                    <a:pt x="122936" y="54990"/>
                  </a:lnTo>
                  <a:lnTo>
                    <a:pt x="122936" y="68072"/>
                  </a:lnTo>
                  <a:lnTo>
                    <a:pt x="233425" y="68072"/>
                  </a:lnTo>
                  <a:lnTo>
                    <a:pt x="233425" y="54990"/>
                  </a:lnTo>
                  <a:close/>
                </a:path>
                <a:path w="595629" h="119379">
                  <a:moveTo>
                    <a:pt x="409321" y="75311"/>
                  </a:moveTo>
                  <a:lnTo>
                    <a:pt x="393826" y="75311"/>
                  </a:lnTo>
                  <a:lnTo>
                    <a:pt x="393826" y="115188"/>
                  </a:lnTo>
                  <a:lnTo>
                    <a:pt x="472948" y="115188"/>
                  </a:lnTo>
                  <a:lnTo>
                    <a:pt x="472948" y="102108"/>
                  </a:lnTo>
                  <a:lnTo>
                    <a:pt x="409321" y="102108"/>
                  </a:lnTo>
                  <a:lnTo>
                    <a:pt x="409321" y="75311"/>
                  </a:lnTo>
                  <a:close/>
                </a:path>
                <a:path w="595629" h="119379">
                  <a:moveTo>
                    <a:pt x="471804" y="0"/>
                  </a:moveTo>
                  <a:lnTo>
                    <a:pt x="456565" y="0"/>
                  </a:lnTo>
                  <a:lnTo>
                    <a:pt x="456565" y="30480"/>
                  </a:lnTo>
                  <a:lnTo>
                    <a:pt x="433450" y="30480"/>
                  </a:lnTo>
                  <a:lnTo>
                    <a:pt x="433450" y="42925"/>
                  </a:lnTo>
                  <a:lnTo>
                    <a:pt x="456565" y="42925"/>
                  </a:lnTo>
                  <a:lnTo>
                    <a:pt x="456565" y="85217"/>
                  </a:lnTo>
                  <a:lnTo>
                    <a:pt x="471804" y="85217"/>
                  </a:lnTo>
                  <a:lnTo>
                    <a:pt x="471804" y="0"/>
                  </a:lnTo>
                  <a:close/>
                </a:path>
                <a:path w="595629" h="119379">
                  <a:moveTo>
                    <a:pt x="413766" y="19558"/>
                  </a:moveTo>
                  <a:lnTo>
                    <a:pt x="398272" y="19558"/>
                  </a:lnTo>
                  <a:lnTo>
                    <a:pt x="398272" y="33782"/>
                  </a:lnTo>
                  <a:lnTo>
                    <a:pt x="395350" y="40894"/>
                  </a:lnTo>
                  <a:lnTo>
                    <a:pt x="368553" y="63500"/>
                  </a:lnTo>
                  <a:lnTo>
                    <a:pt x="379602" y="74422"/>
                  </a:lnTo>
                  <a:lnTo>
                    <a:pt x="406526" y="47878"/>
                  </a:lnTo>
                  <a:lnTo>
                    <a:pt x="424157" y="47878"/>
                  </a:lnTo>
                  <a:lnTo>
                    <a:pt x="422021" y="45593"/>
                  </a:lnTo>
                  <a:lnTo>
                    <a:pt x="416560" y="39624"/>
                  </a:lnTo>
                  <a:lnTo>
                    <a:pt x="413766" y="33147"/>
                  </a:lnTo>
                  <a:lnTo>
                    <a:pt x="413766" y="19558"/>
                  </a:lnTo>
                  <a:close/>
                </a:path>
                <a:path w="595629" h="119379">
                  <a:moveTo>
                    <a:pt x="424157" y="47878"/>
                  </a:moveTo>
                  <a:lnTo>
                    <a:pt x="406526" y="47878"/>
                  </a:lnTo>
                  <a:lnTo>
                    <a:pt x="411835" y="54570"/>
                  </a:lnTo>
                  <a:lnTo>
                    <a:pt x="418036" y="60547"/>
                  </a:lnTo>
                  <a:lnTo>
                    <a:pt x="425118" y="65809"/>
                  </a:lnTo>
                  <a:lnTo>
                    <a:pt x="433070" y="70358"/>
                  </a:lnTo>
                  <a:lnTo>
                    <a:pt x="442975" y="58547"/>
                  </a:lnTo>
                  <a:lnTo>
                    <a:pt x="434467" y="55752"/>
                  </a:lnTo>
                  <a:lnTo>
                    <a:pt x="427481" y="51435"/>
                  </a:lnTo>
                  <a:lnTo>
                    <a:pt x="424157" y="47878"/>
                  </a:lnTo>
                  <a:close/>
                </a:path>
                <a:path w="595629" h="119379">
                  <a:moveTo>
                    <a:pt x="437769" y="6731"/>
                  </a:moveTo>
                  <a:lnTo>
                    <a:pt x="373761" y="6731"/>
                  </a:lnTo>
                  <a:lnTo>
                    <a:pt x="373761" y="19558"/>
                  </a:lnTo>
                  <a:lnTo>
                    <a:pt x="437769" y="19558"/>
                  </a:lnTo>
                  <a:lnTo>
                    <a:pt x="437769" y="6731"/>
                  </a:lnTo>
                  <a:close/>
                </a:path>
                <a:path w="595629" h="119379">
                  <a:moveTo>
                    <a:pt x="283337" y="74422"/>
                  </a:moveTo>
                  <a:lnTo>
                    <a:pt x="267716" y="74422"/>
                  </a:lnTo>
                  <a:lnTo>
                    <a:pt x="267716" y="115062"/>
                  </a:lnTo>
                  <a:lnTo>
                    <a:pt x="345567" y="115062"/>
                  </a:lnTo>
                  <a:lnTo>
                    <a:pt x="345567" y="101981"/>
                  </a:lnTo>
                  <a:lnTo>
                    <a:pt x="283337" y="101981"/>
                  </a:lnTo>
                  <a:lnTo>
                    <a:pt x="283337" y="74422"/>
                  </a:lnTo>
                  <a:close/>
                </a:path>
                <a:path w="595629" h="119379">
                  <a:moveTo>
                    <a:pt x="342265" y="0"/>
                  </a:moveTo>
                  <a:lnTo>
                    <a:pt x="326771" y="0"/>
                  </a:lnTo>
                  <a:lnTo>
                    <a:pt x="326771" y="85851"/>
                  </a:lnTo>
                  <a:lnTo>
                    <a:pt x="342265" y="85851"/>
                  </a:lnTo>
                  <a:lnTo>
                    <a:pt x="342265" y="48387"/>
                  </a:lnTo>
                  <a:lnTo>
                    <a:pt x="360425" y="48387"/>
                  </a:lnTo>
                  <a:lnTo>
                    <a:pt x="360425" y="35433"/>
                  </a:lnTo>
                  <a:lnTo>
                    <a:pt x="342265" y="35433"/>
                  </a:lnTo>
                  <a:lnTo>
                    <a:pt x="342265" y="0"/>
                  </a:lnTo>
                  <a:close/>
                </a:path>
                <a:path w="595629" h="119379">
                  <a:moveTo>
                    <a:pt x="289687" y="4699"/>
                  </a:moveTo>
                  <a:lnTo>
                    <a:pt x="271272" y="4699"/>
                  </a:lnTo>
                  <a:lnTo>
                    <a:pt x="263525" y="7620"/>
                  </a:lnTo>
                  <a:lnTo>
                    <a:pt x="251205" y="19176"/>
                  </a:lnTo>
                  <a:lnTo>
                    <a:pt x="248209" y="26543"/>
                  </a:lnTo>
                  <a:lnTo>
                    <a:pt x="248157" y="44958"/>
                  </a:lnTo>
                  <a:lnTo>
                    <a:pt x="251205" y="52324"/>
                  </a:lnTo>
                  <a:lnTo>
                    <a:pt x="263651" y="64008"/>
                  </a:lnTo>
                  <a:lnTo>
                    <a:pt x="271272" y="66928"/>
                  </a:lnTo>
                  <a:lnTo>
                    <a:pt x="289687" y="66928"/>
                  </a:lnTo>
                  <a:lnTo>
                    <a:pt x="297433" y="64008"/>
                  </a:lnTo>
                  <a:lnTo>
                    <a:pt x="307722" y="54356"/>
                  </a:lnTo>
                  <a:lnTo>
                    <a:pt x="275336" y="54356"/>
                  </a:lnTo>
                  <a:lnTo>
                    <a:pt x="271272" y="52705"/>
                  </a:lnTo>
                  <a:lnTo>
                    <a:pt x="265049" y="45974"/>
                  </a:lnTo>
                  <a:lnTo>
                    <a:pt x="263398" y="41528"/>
                  </a:lnTo>
                  <a:lnTo>
                    <a:pt x="263398" y="30099"/>
                  </a:lnTo>
                  <a:lnTo>
                    <a:pt x="265049" y="25653"/>
                  </a:lnTo>
                  <a:lnTo>
                    <a:pt x="268097" y="22351"/>
                  </a:lnTo>
                  <a:lnTo>
                    <a:pt x="271272" y="19050"/>
                  </a:lnTo>
                  <a:lnTo>
                    <a:pt x="275336" y="17399"/>
                  </a:lnTo>
                  <a:lnTo>
                    <a:pt x="307991" y="17399"/>
                  </a:lnTo>
                  <a:lnTo>
                    <a:pt x="303656" y="13335"/>
                  </a:lnTo>
                  <a:lnTo>
                    <a:pt x="297433" y="7620"/>
                  </a:lnTo>
                  <a:lnTo>
                    <a:pt x="289687" y="4699"/>
                  </a:lnTo>
                  <a:close/>
                </a:path>
                <a:path w="595629" h="119379">
                  <a:moveTo>
                    <a:pt x="307991" y="17399"/>
                  </a:moveTo>
                  <a:lnTo>
                    <a:pt x="285750" y="17399"/>
                  </a:lnTo>
                  <a:lnTo>
                    <a:pt x="289941" y="19050"/>
                  </a:lnTo>
                  <a:lnTo>
                    <a:pt x="293116" y="22351"/>
                  </a:lnTo>
                  <a:lnTo>
                    <a:pt x="296164" y="25653"/>
                  </a:lnTo>
                  <a:lnTo>
                    <a:pt x="297645" y="30099"/>
                  </a:lnTo>
                  <a:lnTo>
                    <a:pt x="297688" y="41528"/>
                  </a:lnTo>
                  <a:lnTo>
                    <a:pt x="296164" y="45974"/>
                  </a:lnTo>
                  <a:lnTo>
                    <a:pt x="289814" y="52577"/>
                  </a:lnTo>
                  <a:lnTo>
                    <a:pt x="285750" y="54356"/>
                  </a:lnTo>
                  <a:lnTo>
                    <a:pt x="307722" y="54356"/>
                  </a:lnTo>
                  <a:lnTo>
                    <a:pt x="309752" y="52450"/>
                  </a:lnTo>
                  <a:lnTo>
                    <a:pt x="312927" y="44958"/>
                  </a:lnTo>
                  <a:lnTo>
                    <a:pt x="312927" y="26543"/>
                  </a:lnTo>
                  <a:lnTo>
                    <a:pt x="309752" y="19050"/>
                  </a:lnTo>
                  <a:lnTo>
                    <a:pt x="307991" y="17399"/>
                  </a:lnTo>
                  <a:close/>
                </a:path>
                <a:path w="595629" h="119379">
                  <a:moveTo>
                    <a:pt x="99568" y="74295"/>
                  </a:moveTo>
                  <a:lnTo>
                    <a:pt x="20066" y="74295"/>
                  </a:lnTo>
                  <a:lnTo>
                    <a:pt x="20066" y="87249"/>
                  </a:lnTo>
                  <a:lnTo>
                    <a:pt x="84074" y="87249"/>
                  </a:lnTo>
                  <a:lnTo>
                    <a:pt x="84074" y="119125"/>
                  </a:lnTo>
                  <a:lnTo>
                    <a:pt x="99568" y="119125"/>
                  </a:lnTo>
                  <a:lnTo>
                    <a:pt x="99568" y="74295"/>
                  </a:lnTo>
                  <a:close/>
                </a:path>
                <a:path w="595629" h="119379">
                  <a:moveTo>
                    <a:pt x="222123" y="35178"/>
                  </a:moveTo>
                  <a:lnTo>
                    <a:pt x="134112" y="35178"/>
                  </a:lnTo>
                  <a:lnTo>
                    <a:pt x="134112" y="48006"/>
                  </a:lnTo>
                  <a:lnTo>
                    <a:pt x="222123" y="48006"/>
                  </a:lnTo>
                  <a:lnTo>
                    <a:pt x="222123" y="35178"/>
                  </a:lnTo>
                  <a:close/>
                </a:path>
                <a:path w="595629" h="119379">
                  <a:moveTo>
                    <a:pt x="164592" y="18796"/>
                  </a:moveTo>
                  <a:lnTo>
                    <a:pt x="149351" y="18796"/>
                  </a:lnTo>
                  <a:lnTo>
                    <a:pt x="150495" y="35178"/>
                  </a:lnTo>
                  <a:lnTo>
                    <a:pt x="165480" y="35178"/>
                  </a:lnTo>
                  <a:lnTo>
                    <a:pt x="164592" y="18796"/>
                  </a:lnTo>
                  <a:close/>
                </a:path>
                <a:path w="595629" h="119379">
                  <a:moveTo>
                    <a:pt x="207010" y="18796"/>
                  </a:moveTo>
                  <a:lnTo>
                    <a:pt x="191770" y="18796"/>
                  </a:lnTo>
                  <a:lnTo>
                    <a:pt x="190753" y="35178"/>
                  </a:lnTo>
                  <a:lnTo>
                    <a:pt x="205867" y="35178"/>
                  </a:lnTo>
                  <a:lnTo>
                    <a:pt x="207010" y="18796"/>
                  </a:lnTo>
                  <a:close/>
                </a:path>
                <a:path w="595629" h="119379">
                  <a:moveTo>
                    <a:pt x="45212" y="3810"/>
                  </a:moveTo>
                  <a:lnTo>
                    <a:pt x="29718" y="3810"/>
                  </a:lnTo>
                  <a:lnTo>
                    <a:pt x="29718" y="27559"/>
                  </a:lnTo>
                  <a:lnTo>
                    <a:pt x="26924" y="34798"/>
                  </a:lnTo>
                  <a:lnTo>
                    <a:pt x="0" y="58038"/>
                  </a:lnTo>
                  <a:lnTo>
                    <a:pt x="11175" y="69214"/>
                  </a:lnTo>
                  <a:lnTo>
                    <a:pt x="15875" y="66675"/>
                  </a:lnTo>
                  <a:lnTo>
                    <a:pt x="21081" y="62737"/>
                  </a:lnTo>
                  <a:lnTo>
                    <a:pt x="26670" y="57150"/>
                  </a:lnTo>
                  <a:lnTo>
                    <a:pt x="32257" y="51688"/>
                  </a:lnTo>
                  <a:lnTo>
                    <a:pt x="35941" y="46862"/>
                  </a:lnTo>
                  <a:lnTo>
                    <a:pt x="37846" y="43052"/>
                  </a:lnTo>
                  <a:lnTo>
                    <a:pt x="56235" y="43052"/>
                  </a:lnTo>
                  <a:lnTo>
                    <a:pt x="53721" y="40259"/>
                  </a:lnTo>
                  <a:lnTo>
                    <a:pt x="48132" y="33909"/>
                  </a:lnTo>
                  <a:lnTo>
                    <a:pt x="45212" y="26924"/>
                  </a:lnTo>
                  <a:lnTo>
                    <a:pt x="45212" y="3810"/>
                  </a:lnTo>
                  <a:close/>
                </a:path>
                <a:path w="595629" h="119379">
                  <a:moveTo>
                    <a:pt x="56235" y="43052"/>
                  </a:moveTo>
                  <a:lnTo>
                    <a:pt x="37846" y="43052"/>
                  </a:lnTo>
                  <a:lnTo>
                    <a:pt x="42824" y="49674"/>
                  </a:lnTo>
                  <a:lnTo>
                    <a:pt x="49006" y="55641"/>
                  </a:lnTo>
                  <a:lnTo>
                    <a:pt x="56401" y="60965"/>
                  </a:lnTo>
                  <a:lnTo>
                    <a:pt x="65024" y="65659"/>
                  </a:lnTo>
                  <a:lnTo>
                    <a:pt x="74929" y="53212"/>
                  </a:lnTo>
                  <a:lnTo>
                    <a:pt x="66548" y="50926"/>
                  </a:lnTo>
                  <a:lnTo>
                    <a:pt x="59436" y="46609"/>
                  </a:lnTo>
                  <a:lnTo>
                    <a:pt x="56235" y="43052"/>
                  </a:lnTo>
                  <a:close/>
                </a:path>
                <a:path w="595629" h="119379">
                  <a:moveTo>
                    <a:pt x="220725" y="2667"/>
                  </a:moveTo>
                  <a:lnTo>
                    <a:pt x="135636" y="2667"/>
                  </a:lnTo>
                  <a:lnTo>
                    <a:pt x="135636" y="15748"/>
                  </a:lnTo>
                  <a:lnTo>
                    <a:pt x="220725" y="15748"/>
                  </a:lnTo>
                  <a:lnTo>
                    <a:pt x="220725" y="2667"/>
                  </a:lnTo>
                  <a:close/>
                </a:path>
                <a:path w="595629" h="119379">
                  <a:moveTo>
                    <a:pt x="595502" y="0"/>
                  </a:moveTo>
                  <a:lnTo>
                    <a:pt x="580008" y="0"/>
                  </a:lnTo>
                  <a:lnTo>
                    <a:pt x="580008" y="42163"/>
                  </a:lnTo>
                  <a:lnTo>
                    <a:pt x="557276" y="42163"/>
                  </a:lnTo>
                  <a:lnTo>
                    <a:pt x="557276" y="55245"/>
                  </a:lnTo>
                  <a:lnTo>
                    <a:pt x="580008" y="55245"/>
                  </a:lnTo>
                  <a:lnTo>
                    <a:pt x="580008" y="119125"/>
                  </a:lnTo>
                  <a:lnTo>
                    <a:pt x="595502" y="119125"/>
                  </a:lnTo>
                  <a:lnTo>
                    <a:pt x="595502" y="0"/>
                  </a:lnTo>
                  <a:close/>
                </a:path>
                <a:path w="595629" h="119379">
                  <a:moveTo>
                    <a:pt x="539496" y="28575"/>
                  </a:moveTo>
                  <a:lnTo>
                    <a:pt x="524128" y="28575"/>
                  </a:lnTo>
                  <a:lnTo>
                    <a:pt x="524128" y="36830"/>
                  </a:lnTo>
                  <a:lnTo>
                    <a:pt x="523583" y="42902"/>
                  </a:lnTo>
                  <a:lnTo>
                    <a:pt x="499883" y="78406"/>
                  </a:lnTo>
                  <a:lnTo>
                    <a:pt x="493522" y="82550"/>
                  </a:lnTo>
                  <a:lnTo>
                    <a:pt x="504571" y="92837"/>
                  </a:lnTo>
                  <a:lnTo>
                    <a:pt x="509397" y="89915"/>
                  </a:lnTo>
                  <a:lnTo>
                    <a:pt x="514603" y="85089"/>
                  </a:lnTo>
                  <a:lnTo>
                    <a:pt x="520243" y="78406"/>
                  </a:lnTo>
                  <a:lnTo>
                    <a:pt x="525652" y="72136"/>
                  </a:lnTo>
                  <a:lnTo>
                    <a:pt x="529590" y="66421"/>
                  </a:lnTo>
                  <a:lnTo>
                    <a:pt x="531876" y="61468"/>
                  </a:lnTo>
                  <a:lnTo>
                    <a:pt x="548759" y="61468"/>
                  </a:lnTo>
                  <a:lnTo>
                    <a:pt x="548131" y="60706"/>
                  </a:lnTo>
                  <a:lnTo>
                    <a:pt x="542417" y="52832"/>
                  </a:lnTo>
                  <a:lnTo>
                    <a:pt x="539496" y="45085"/>
                  </a:lnTo>
                  <a:lnTo>
                    <a:pt x="539496" y="28575"/>
                  </a:lnTo>
                  <a:close/>
                </a:path>
                <a:path w="595629" h="119379">
                  <a:moveTo>
                    <a:pt x="548759" y="61468"/>
                  </a:moveTo>
                  <a:lnTo>
                    <a:pt x="531876" y="61468"/>
                  </a:lnTo>
                  <a:lnTo>
                    <a:pt x="536727" y="68919"/>
                  </a:lnTo>
                  <a:lnTo>
                    <a:pt x="543067" y="76215"/>
                  </a:lnTo>
                  <a:lnTo>
                    <a:pt x="550860" y="83345"/>
                  </a:lnTo>
                  <a:lnTo>
                    <a:pt x="560070" y="90297"/>
                  </a:lnTo>
                  <a:lnTo>
                    <a:pt x="569722" y="78486"/>
                  </a:lnTo>
                  <a:lnTo>
                    <a:pt x="563508" y="75154"/>
                  </a:lnTo>
                  <a:lnTo>
                    <a:pt x="557831" y="71072"/>
                  </a:lnTo>
                  <a:lnTo>
                    <a:pt x="552702" y="66252"/>
                  </a:lnTo>
                  <a:lnTo>
                    <a:pt x="548759" y="61468"/>
                  </a:lnTo>
                  <a:close/>
                </a:path>
                <a:path w="595629" h="119379">
                  <a:moveTo>
                    <a:pt x="566801" y="15621"/>
                  </a:moveTo>
                  <a:lnTo>
                    <a:pt x="496824" y="15621"/>
                  </a:lnTo>
                  <a:lnTo>
                    <a:pt x="496824" y="28575"/>
                  </a:lnTo>
                  <a:lnTo>
                    <a:pt x="566801" y="28575"/>
                  </a:lnTo>
                  <a:lnTo>
                    <a:pt x="566801" y="15621"/>
                  </a:lnTo>
                  <a:close/>
                </a:path>
                <a:path w="595629" h="119379">
                  <a:moveTo>
                    <a:pt x="539496" y="0"/>
                  </a:moveTo>
                  <a:lnTo>
                    <a:pt x="524001" y="0"/>
                  </a:lnTo>
                  <a:lnTo>
                    <a:pt x="524001" y="15621"/>
                  </a:lnTo>
                  <a:lnTo>
                    <a:pt x="539496" y="15621"/>
                  </a:lnTo>
                  <a:lnTo>
                    <a:pt x="539496" y="0"/>
                  </a:lnTo>
                  <a:close/>
                </a:path>
                <a:path w="595629" h="119379">
                  <a:moveTo>
                    <a:pt x="99568" y="0"/>
                  </a:moveTo>
                  <a:lnTo>
                    <a:pt x="84327" y="0"/>
                  </a:lnTo>
                  <a:lnTo>
                    <a:pt x="84327" y="69214"/>
                  </a:lnTo>
                  <a:lnTo>
                    <a:pt x="99568" y="69214"/>
                  </a:lnTo>
                  <a:lnTo>
                    <a:pt x="99568" y="0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6" name="object 46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7158862" y="3241801"/>
              <a:ext cx="1437893" cy="119125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6271641" y="3439921"/>
              <a:ext cx="223520" cy="119125"/>
            </a:xfrm>
            <a:prstGeom prst="rect">
              <a:avLst/>
            </a:prstGeom>
          </p:spPr>
        </p:pic>
        <p:sp>
          <p:nvSpPr>
            <p:cNvPr id="48" name="object 48"/>
            <p:cNvSpPr/>
            <p:nvPr/>
          </p:nvSpPr>
          <p:spPr>
            <a:xfrm>
              <a:off x="6562090" y="3439921"/>
              <a:ext cx="344170" cy="118745"/>
            </a:xfrm>
            <a:custGeom>
              <a:avLst/>
              <a:gdLst/>
              <a:ahLst/>
              <a:cxnLst/>
              <a:rect l="l" t="t" r="r" b="b"/>
              <a:pathLst>
                <a:path w="344170" h="118745">
                  <a:moveTo>
                    <a:pt x="343788" y="75564"/>
                  </a:moveTo>
                  <a:lnTo>
                    <a:pt x="266953" y="75564"/>
                  </a:lnTo>
                  <a:lnTo>
                    <a:pt x="266953" y="116712"/>
                  </a:lnTo>
                  <a:lnTo>
                    <a:pt x="343788" y="116712"/>
                  </a:lnTo>
                  <a:lnTo>
                    <a:pt x="343788" y="103758"/>
                  </a:lnTo>
                  <a:lnTo>
                    <a:pt x="282193" y="103758"/>
                  </a:lnTo>
                  <a:lnTo>
                    <a:pt x="282193" y="88518"/>
                  </a:lnTo>
                  <a:lnTo>
                    <a:pt x="343788" y="88518"/>
                  </a:lnTo>
                  <a:lnTo>
                    <a:pt x="343788" y="75564"/>
                  </a:lnTo>
                  <a:close/>
                </a:path>
                <a:path w="344170" h="118745">
                  <a:moveTo>
                    <a:pt x="343788" y="88518"/>
                  </a:moveTo>
                  <a:lnTo>
                    <a:pt x="328549" y="88518"/>
                  </a:lnTo>
                  <a:lnTo>
                    <a:pt x="328549" y="103758"/>
                  </a:lnTo>
                  <a:lnTo>
                    <a:pt x="343788" y="103758"/>
                  </a:lnTo>
                  <a:lnTo>
                    <a:pt x="343788" y="88518"/>
                  </a:lnTo>
                  <a:close/>
                </a:path>
                <a:path w="344170" h="118745">
                  <a:moveTo>
                    <a:pt x="183768" y="69087"/>
                  </a:moveTo>
                  <a:lnTo>
                    <a:pt x="144652" y="86613"/>
                  </a:lnTo>
                  <a:lnTo>
                    <a:pt x="144652" y="101218"/>
                  </a:lnTo>
                  <a:lnTo>
                    <a:pt x="183768" y="118617"/>
                  </a:lnTo>
                  <a:lnTo>
                    <a:pt x="192579" y="118189"/>
                  </a:lnTo>
                  <a:lnTo>
                    <a:pt x="220439" y="105917"/>
                  </a:lnTo>
                  <a:lnTo>
                    <a:pt x="176021" y="105917"/>
                  </a:lnTo>
                  <a:lnTo>
                    <a:pt x="170179" y="104775"/>
                  </a:lnTo>
                  <a:lnTo>
                    <a:pt x="166242" y="102615"/>
                  </a:lnTo>
                  <a:lnTo>
                    <a:pt x="162305" y="100329"/>
                  </a:lnTo>
                  <a:lnTo>
                    <a:pt x="160483" y="97536"/>
                  </a:lnTo>
                  <a:lnTo>
                    <a:pt x="160400" y="90297"/>
                  </a:lnTo>
                  <a:lnTo>
                    <a:pt x="162305" y="87375"/>
                  </a:lnTo>
                  <a:lnTo>
                    <a:pt x="166242" y="85216"/>
                  </a:lnTo>
                  <a:lnTo>
                    <a:pt x="170052" y="82930"/>
                  </a:lnTo>
                  <a:lnTo>
                    <a:pt x="176021" y="81787"/>
                  </a:lnTo>
                  <a:lnTo>
                    <a:pt x="220366" y="81787"/>
                  </a:lnTo>
                  <a:lnTo>
                    <a:pt x="219709" y="80644"/>
                  </a:lnTo>
                  <a:lnTo>
                    <a:pt x="212725" y="76073"/>
                  </a:lnTo>
                  <a:lnTo>
                    <a:pt x="206986" y="72999"/>
                  </a:lnTo>
                  <a:lnTo>
                    <a:pt x="200247" y="70818"/>
                  </a:lnTo>
                  <a:lnTo>
                    <a:pt x="192467" y="69516"/>
                  </a:lnTo>
                  <a:lnTo>
                    <a:pt x="183768" y="69087"/>
                  </a:lnTo>
                  <a:close/>
                </a:path>
                <a:path w="344170" h="118745">
                  <a:moveTo>
                    <a:pt x="220366" y="81787"/>
                  </a:moveTo>
                  <a:lnTo>
                    <a:pt x="191769" y="81787"/>
                  </a:lnTo>
                  <a:lnTo>
                    <a:pt x="197611" y="82930"/>
                  </a:lnTo>
                  <a:lnTo>
                    <a:pt x="205485" y="87502"/>
                  </a:lnTo>
                  <a:lnTo>
                    <a:pt x="207517" y="90297"/>
                  </a:lnTo>
                  <a:lnTo>
                    <a:pt x="207517" y="97536"/>
                  </a:lnTo>
                  <a:lnTo>
                    <a:pt x="205485" y="100456"/>
                  </a:lnTo>
                  <a:lnTo>
                    <a:pt x="197611" y="104775"/>
                  </a:lnTo>
                  <a:lnTo>
                    <a:pt x="191642" y="105917"/>
                  </a:lnTo>
                  <a:lnTo>
                    <a:pt x="220439" y="105917"/>
                  </a:lnTo>
                  <a:lnTo>
                    <a:pt x="223138" y="101218"/>
                  </a:lnTo>
                  <a:lnTo>
                    <a:pt x="223138" y="86613"/>
                  </a:lnTo>
                  <a:lnTo>
                    <a:pt x="220366" y="81787"/>
                  </a:lnTo>
                  <a:close/>
                </a:path>
                <a:path w="344170" h="118745">
                  <a:moveTo>
                    <a:pt x="162686" y="18287"/>
                  </a:moveTo>
                  <a:lnTo>
                    <a:pt x="147192" y="18287"/>
                  </a:lnTo>
                  <a:lnTo>
                    <a:pt x="147192" y="30479"/>
                  </a:lnTo>
                  <a:lnTo>
                    <a:pt x="144271" y="37591"/>
                  </a:lnTo>
                  <a:lnTo>
                    <a:pt x="117475" y="59436"/>
                  </a:lnTo>
                  <a:lnTo>
                    <a:pt x="128396" y="70357"/>
                  </a:lnTo>
                  <a:lnTo>
                    <a:pt x="133350" y="68072"/>
                  </a:lnTo>
                  <a:lnTo>
                    <a:pt x="138429" y="64262"/>
                  </a:lnTo>
                  <a:lnTo>
                    <a:pt x="143890" y="59054"/>
                  </a:lnTo>
                  <a:lnTo>
                    <a:pt x="149351" y="53975"/>
                  </a:lnTo>
                  <a:lnTo>
                    <a:pt x="153288" y="49022"/>
                  </a:lnTo>
                  <a:lnTo>
                    <a:pt x="155448" y="44576"/>
                  </a:lnTo>
                  <a:lnTo>
                    <a:pt x="173484" y="44576"/>
                  </a:lnTo>
                  <a:lnTo>
                    <a:pt x="165353" y="36067"/>
                  </a:lnTo>
                  <a:lnTo>
                    <a:pt x="162686" y="29590"/>
                  </a:lnTo>
                  <a:lnTo>
                    <a:pt x="162686" y="18287"/>
                  </a:lnTo>
                  <a:close/>
                </a:path>
                <a:path w="344170" h="118745">
                  <a:moveTo>
                    <a:pt x="221360" y="0"/>
                  </a:moveTo>
                  <a:lnTo>
                    <a:pt x="206120" y="0"/>
                  </a:lnTo>
                  <a:lnTo>
                    <a:pt x="206120" y="26924"/>
                  </a:lnTo>
                  <a:lnTo>
                    <a:pt x="183768" y="26924"/>
                  </a:lnTo>
                  <a:lnTo>
                    <a:pt x="183768" y="39369"/>
                  </a:lnTo>
                  <a:lnTo>
                    <a:pt x="206120" y="39369"/>
                  </a:lnTo>
                  <a:lnTo>
                    <a:pt x="206120" y="68199"/>
                  </a:lnTo>
                  <a:lnTo>
                    <a:pt x="221360" y="68199"/>
                  </a:lnTo>
                  <a:lnTo>
                    <a:pt x="221360" y="0"/>
                  </a:lnTo>
                  <a:close/>
                </a:path>
                <a:path w="344170" h="118745">
                  <a:moveTo>
                    <a:pt x="173484" y="44576"/>
                  </a:moveTo>
                  <a:lnTo>
                    <a:pt x="155448" y="44576"/>
                  </a:lnTo>
                  <a:lnTo>
                    <a:pt x="160399" y="50792"/>
                  </a:lnTo>
                  <a:lnTo>
                    <a:pt x="166481" y="56483"/>
                  </a:lnTo>
                  <a:lnTo>
                    <a:pt x="173682" y="61650"/>
                  </a:lnTo>
                  <a:lnTo>
                    <a:pt x="181990" y="66293"/>
                  </a:lnTo>
                  <a:lnTo>
                    <a:pt x="191769" y="54482"/>
                  </a:lnTo>
                  <a:lnTo>
                    <a:pt x="183260" y="51688"/>
                  </a:lnTo>
                  <a:lnTo>
                    <a:pt x="176275" y="47498"/>
                  </a:lnTo>
                  <a:lnTo>
                    <a:pt x="173484" y="44576"/>
                  </a:lnTo>
                  <a:close/>
                </a:path>
                <a:path w="344170" h="118745">
                  <a:moveTo>
                    <a:pt x="186689" y="5333"/>
                  </a:moveTo>
                  <a:lnTo>
                    <a:pt x="122681" y="5333"/>
                  </a:lnTo>
                  <a:lnTo>
                    <a:pt x="122681" y="18287"/>
                  </a:lnTo>
                  <a:lnTo>
                    <a:pt x="186689" y="18287"/>
                  </a:lnTo>
                  <a:lnTo>
                    <a:pt x="186689" y="5333"/>
                  </a:lnTo>
                  <a:close/>
                </a:path>
                <a:path w="344170" h="118745">
                  <a:moveTo>
                    <a:pt x="34798" y="75691"/>
                  </a:moveTo>
                  <a:lnTo>
                    <a:pt x="19176" y="75691"/>
                  </a:lnTo>
                  <a:lnTo>
                    <a:pt x="19176" y="115062"/>
                  </a:lnTo>
                  <a:lnTo>
                    <a:pt x="98425" y="115062"/>
                  </a:lnTo>
                  <a:lnTo>
                    <a:pt x="98425" y="101980"/>
                  </a:lnTo>
                  <a:lnTo>
                    <a:pt x="34798" y="101980"/>
                  </a:lnTo>
                  <a:lnTo>
                    <a:pt x="34798" y="75691"/>
                  </a:lnTo>
                  <a:close/>
                </a:path>
                <a:path w="344170" h="118745">
                  <a:moveTo>
                    <a:pt x="96138" y="0"/>
                  </a:moveTo>
                  <a:lnTo>
                    <a:pt x="80899" y="0"/>
                  </a:lnTo>
                  <a:lnTo>
                    <a:pt x="80899" y="84836"/>
                  </a:lnTo>
                  <a:lnTo>
                    <a:pt x="96138" y="84836"/>
                  </a:lnTo>
                  <a:lnTo>
                    <a:pt x="96138" y="0"/>
                  </a:lnTo>
                  <a:close/>
                </a:path>
                <a:path w="344170" h="118745">
                  <a:moveTo>
                    <a:pt x="41148" y="4699"/>
                  </a:moveTo>
                  <a:lnTo>
                    <a:pt x="22732" y="4699"/>
                  </a:lnTo>
                  <a:lnTo>
                    <a:pt x="15112" y="7619"/>
                  </a:lnTo>
                  <a:lnTo>
                    <a:pt x="3048" y="19430"/>
                  </a:lnTo>
                  <a:lnTo>
                    <a:pt x="0" y="27050"/>
                  </a:lnTo>
                  <a:lnTo>
                    <a:pt x="50" y="45592"/>
                  </a:lnTo>
                  <a:lnTo>
                    <a:pt x="3048" y="53086"/>
                  </a:lnTo>
                  <a:lnTo>
                    <a:pt x="15112" y="64897"/>
                  </a:lnTo>
                  <a:lnTo>
                    <a:pt x="22732" y="67817"/>
                  </a:lnTo>
                  <a:lnTo>
                    <a:pt x="41148" y="67817"/>
                  </a:lnTo>
                  <a:lnTo>
                    <a:pt x="48894" y="64897"/>
                  </a:lnTo>
                  <a:lnTo>
                    <a:pt x="59273" y="54737"/>
                  </a:lnTo>
                  <a:lnTo>
                    <a:pt x="27050" y="54737"/>
                  </a:lnTo>
                  <a:lnTo>
                    <a:pt x="22986" y="53086"/>
                  </a:lnTo>
                  <a:lnTo>
                    <a:pt x="19811" y="49656"/>
                  </a:lnTo>
                  <a:lnTo>
                    <a:pt x="16636" y="46354"/>
                  </a:lnTo>
                  <a:lnTo>
                    <a:pt x="15112" y="41782"/>
                  </a:lnTo>
                  <a:lnTo>
                    <a:pt x="15112" y="30733"/>
                  </a:lnTo>
                  <a:lnTo>
                    <a:pt x="16636" y="26288"/>
                  </a:lnTo>
                  <a:lnTo>
                    <a:pt x="22986" y="19430"/>
                  </a:lnTo>
                  <a:lnTo>
                    <a:pt x="27050" y="17779"/>
                  </a:lnTo>
                  <a:lnTo>
                    <a:pt x="59237" y="17779"/>
                  </a:lnTo>
                  <a:lnTo>
                    <a:pt x="54863" y="13588"/>
                  </a:lnTo>
                  <a:lnTo>
                    <a:pt x="48894" y="7619"/>
                  </a:lnTo>
                  <a:lnTo>
                    <a:pt x="41148" y="4699"/>
                  </a:lnTo>
                  <a:close/>
                </a:path>
                <a:path w="344170" h="118745">
                  <a:moveTo>
                    <a:pt x="59237" y="17779"/>
                  </a:moveTo>
                  <a:lnTo>
                    <a:pt x="36956" y="17779"/>
                  </a:lnTo>
                  <a:lnTo>
                    <a:pt x="40893" y="19430"/>
                  </a:lnTo>
                  <a:lnTo>
                    <a:pt x="44068" y="22987"/>
                  </a:lnTo>
                  <a:lnTo>
                    <a:pt x="47243" y="26415"/>
                  </a:lnTo>
                  <a:lnTo>
                    <a:pt x="48724" y="30733"/>
                  </a:lnTo>
                  <a:lnTo>
                    <a:pt x="48767" y="41782"/>
                  </a:lnTo>
                  <a:lnTo>
                    <a:pt x="47243" y="46354"/>
                  </a:lnTo>
                  <a:lnTo>
                    <a:pt x="41020" y="53086"/>
                  </a:lnTo>
                  <a:lnTo>
                    <a:pt x="36956" y="54737"/>
                  </a:lnTo>
                  <a:lnTo>
                    <a:pt x="59273" y="54737"/>
                  </a:lnTo>
                  <a:lnTo>
                    <a:pt x="60959" y="53086"/>
                  </a:lnTo>
                  <a:lnTo>
                    <a:pt x="64007" y="45592"/>
                  </a:lnTo>
                  <a:lnTo>
                    <a:pt x="64007" y="27050"/>
                  </a:lnTo>
                  <a:lnTo>
                    <a:pt x="60959" y="19430"/>
                  </a:lnTo>
                  <a:lnTo>
                    <a:pt x="59237" y="17779"/>
                  </a:lnTo>
                  <a:close/>
                </a:path>
                <a:path w="344170" h="118745">
                  <a:moveTo>
                    <a:pt x="291210" y="43052"/>
                  </a:moveTo>
                  <a:lnTo>
                    <a:pt x="275843" y="43052"/>
                  </a:lnTo>
                  <a:lnTo>
                    <a:pt x="275843" y="53975"/>
                  </a:lnTo>
                  <a:lnTo>
                    <a:pt x="265818" y="54215"/>
                  </a:lnTo>
                  <a:lnTo>
                    <a:pt x="242315" y="54482"/>
                  </a:lnTo>
                  <a:lnTo>
                    <a:pt x="244348" y="67437"/>
                  </a:lnTo>
                  <a:lnTo>
                    <a:pt x="263229" y="67268"/>
                  </a:lnTo>
                  <a:lnTo>
                    <a:pt x="282908" y="66754"/>
                  </a:lnTo>
                  <a:lnTo>
                    <a:pt x="303373" y="65883"/>
                  </a:lnTo>
                  <a:lnTo>
                    <a:pt x="324611" y="64642"/>
                  </a:lnTo>
                  <a:lnTo>
                    <a:pt x="323595" y="53466"/>
                  </a:lnTo>
                  <a:lnTo>
                    <a:pt x="291210" y="53466"/>
                  </a:lnTo>
                  <a:lnTo>
                    <a:pt x="291210" y="43052"/>
                  </a:lnTo>
                  <a:close/>
                </a:path>
                <a:path w="344170" h="118745">
                  <a:moveTo>
                    <a:pt x="323468" y="52069"/>
                  </a:moveTo>
                  <a:lnTo>
                    <a:pt x="318303" y="52377"/>
                  </a:lnTo>
                  <a:lnTo>
                    <a:pt x="311197" y="52720"/>
                  </a:lnTo>
                  <a:lnTo>
                    <a:pt x="291210" y="53466"/>
                  </a:lnTo>
                  <a:lnTo>
                    <a:pt x="323595" y="53466"/>
                  </a:lnTo>
                  <a:lnTo>
                    <a:pt x="323468" y="52069"/>
                  </a:lnTo>
                  <a:close/>
                </a:path>
                <a:path w="344170" h="118745">
                  <a:moveTo>
                    <a:pt x="312038" y="3937"/>
                  </a:moveTo>
                  <a:lnTo>
                    <a:pt x="254126" y="3937"/>
                  </a:lnTo>
                  <a:lnTo>
                    <a:pt x="254126" y="43052"/>
                  </a:lnTo>
                  <a:lnTo>
                    <a:pt x="313308" y="43052"/>
                  </a:lnTo>
                  <a:lnTo>
                    <a:pt x="313308" y="29972"/>
                  </a:lnTo>
                  <a:lnTo>
                    <a:pt x="269493" y="29972"/>
                  </a:lnTo>
                  <a:lnTo>
                    <a:pt x="269493" y="16890"/>
                  </a:lnTo>
                  <a:lnTo>
                    <a:pt x="312038" y="16890"/>
                  </a:lnTo>
                  <a:lnTo>
                    <a:pt x="312038" y="3937"/>
                  </a:lnTo>
                  <a:close/>
                </a:path>
                <a:path w="344170" h="118745">
                  <a:moveTo>
                    <a:pt x="343788" y="0"/>
                  </a:moveTo>
                  <a:lnTo>
                    <a:pt x="328549" y="0"/>
                  </a:lnTo>
                  <a:lnTo>
                    <a:pt x="328549" y="70357"/>
                  </a:lnTo>
                  <a:lnTo>
                    <a:pt x="343788" y="70357"/>
                  </a:lnTo>
                  <a:lnTo>
                    <a:pt x="343788" y="0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9" name="object 49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6023609" y="5304154"/>
              <a:ext cx="93725" cy="93853"/>
            </a:xfrm>
            <a:prstGeom prst="rect">
              <a:avLst/>
            </a:prstGeom>
          </p:spPr>
        </p:pic>
        <p:sp>
          <p:nvSpPr>
            <p:cNvPr id="50" name="object 50"/>
            <p:cNvSpPr/>
            <p:nvPr/>
          </p:nvSpPr>
          <p:spPr>
            <a:xfrm>
              <a:off x="6206109" y="5288407"/>
              <a:ext cx="762000" cy="119380"/>
            </a:xfrm>
            <a:custGeom>
              <a:avLst/>
              <a:gdLst/>
              <a:ahLst/>
              <a:cxnLst/>
              <a:rect l="l" t="t" r="r" b="b"/>
              <a:pathLst>
                <a:path w="762000" h="119379">
                  <a:moveTo>
                    <a:pt x="93853" y="1651"/>
                  </a:moveTo>
                  <a:lnTo>
                    <a:pt x="78359" y="1651"/>
                  </a:lnTo>
                  <a:lnTo>
                    <a:pt x="78359" y="14224"/>
                  </a:lnTo>
                  <a:lnTo>
                    <a:pt x="78359" y="26924"/>
                  </a:lnTo>
                  <a:lnTo>
                    <a:pt x="32131" y="26924"/>
                  </a:lnTo>
                  <a:lnTo>
                    <a:pt x="32131" y="14224"/>
                  </a:lnTo>
                  <a:lnTo>
                    <a:pt x="78359" y="14224"/>
                  </a:lnTo>
                  <a:lnTo>
                    <a:pt x="78359" y="1651"/>
                  </a:lnTo>
                  <a:lnTo>
                    <a:pt x="16637" y="1651"/>
                  </a:lnTo>
                  <a:lnTo>
                    <a:pt x="16637" y="39624"/>
                  </a:lnTo>
                  <a:lnTo>
                    <a:pt x="93853" y="39624"/>
                  </a:lnTo>
                  <a:lnTo>
                    <a:pt x="93853" y="26924"/>
                  </a:lnTo>
                  <a:lnTo>
                    <a:pt x="93853" y="14224"/>
                  </a:lnTo>
                  <a:lnTo>
                    <a:pt x="93853" y="1651"/>
                  </a:lnTo>
                  <a:close/>
                </a:path>
                <a:path w="762000" h="119379">
                  <a:moveTo>
                    <a:pt x="110490" y="47371"/>
                  </a:moveTo>
                  <a:lnTo>
                    <a:pt x="0" y="47371"/>
                  </a:lnTo>
                  <a:lnTo>
                    <a:pt x="0" y="60071"/>
                  </a:lnTo>
                  <a:lnTo>
                    <a:pt x="47371" y="60071"/>
                  </a:lnTo>
                  <a:lnTo>
                    <a:pt x="47371" y="67818"/>
                  </a:lnTo>
                  <a:lnTo>
                    <a:pt x="16129" y="67818"/>
                  </a:lnTo>
                  <a:lnTo>
                    <a:pt x="16129" y="80518"/>
                  </a:lnTo>
                  <a:lnTo>
                    <a:pt x="78740" y="80518"/>
                  </a:lnTo>
                  <a:lnTo>
                    <a:pt x="78740" y="86487"/>
                  </a:lnTo>
                  <a:lnTo>
                    <a:pt x="16129" y="86487"/>
                  </a:lnTo>
                  <a:lnTo>
                    <a:pt x="16129" y="117221"/>
                  </a:lnTo>
                  <a:lnTo>
                    <a:pt x="97155" y="117221"/>
                  </a:lnTo>
                  <a:lnTo>
                    <a:pt x="97155" y="104521"/>
                  </a:lnTo>
                  <a:lnTo>
                    <a:pt x="31623" y="104521"/>
                  </a:lnTo>
                  <a:lnTo>
                    <a:pt x="31623" y="98552"/>
                  </a:lnTo>
                  <a:lnTo>
                    <a:pt x="94234" y="98552"/>
                  </a:lnTo>
                  <a:lnTo>
                    <a:pt x="94234" y="67818"/>
                  </a:lnTo>
                  <a:lnTo>
                    <a:pt x="62992" y="67818"/>
                  </a:lnTo>
                  <a:lnTo>
                    <a:pt x="62992" y="60071"/>
                  </a:lnTo>
                  <a:lnTo>
                    <a:pt x="110490" y="60071"/>
                  </a:lnTo>
                  <a:lnTo>
                    <a:pt x="110490" y="47371"/>
                  </a:lnTo>
                  <a:close/>
                </a:path>
                <a:path w="762000" h="119379">
                  <a:moveTo>
                    <a:pt x="198120" y="90170"/>
                  </a:moveTo>
                  <a:lnTo>
                    <a:pt x="196519" y="79768"/>
                  </a:lnTo>
                  <a:lnTo>
                    <a:pt x="196215" y="77724"/>
                  </a:lnTo>
                  <a:lnTo>
                    <a:pt x="189395" y="78727"/>
                  </a:lnTo>
                  <a:lnTo>
                    <a:pt x="178701" y="79413"/>
                  </a:lnTo>
                  <a:lnTo>
                    <a:pt x="164426" y="79768"/>
                  </a:lnTo>
                  <a:lnTo>
                    <a:pt x="164109" y="79768"/>
                  </a:lnTo>
                  <a:lnTo>
                    <a:pt x="145669" y="79756"/>
                  </a:lnTo>
                  <a:lnTo>
                    <a:pt x="145669" y="55245"/>
                  </a:lnTo>
                  <a:lnTo>
                    <a:pt x="188087" y="55245"/>
                  </a:lnTo>
                  <a:lnTo>
                    <a:pt x="188087" y="9271"/>
                  </a:lnTo>
                  <a:lnTo>
                    <a:pt x="130683" y="9271"/>
                  </a:lnTo>
                  <a:lnTo>
                    <a:pt x="130683" y="22352"/>
                  </a:lnTo>
                  <a:lnTo>
                    <a:pt x="172720" y="22352"/>
                  </a:lnTo>
                  <a:lnTo>
                    <a:pt x="172720" y="42291"/>
                  </a:lnTo>
                  <a:lnTo>
                    <a:pt x="130429" y="42291"/>
                  </a:lnTo>
                  <a:lnTo>
                    <a:pt x="130429" y="92583"/>
                  </a:lnTo>
                  <a:lnTo>
                    <a:pt x="171272" y="92481"/>
                  </a:lnTo>
                  <a:lnTo>
                    <a:pt x="177800" y="92329"/>
                  </a:lnTo>
                  <a:lnTo>
                    <a:pt x="184150" y="92075"/>
                  </a:lnTo>
                  <a:lnTo>
                    <a:pt x="190881" y="91440"/>
                  </a:lnTo>
                  <a:lnTo>
                    <a:pt x="198120" y="90170"/>
                  </a:lnTo>
                  <a:close/>
                </a:path>
                <a:path w="762000" h="119379">
                  <a:moveTo>
                    <a:pt x="223139" y="0"/>
                  </a:moveTo>
                  <a:lnTo>
                    <a:pt x="207772" y="0"/>
                  </a:lnTo>
                  <a:lnTo>
                    <a:pt x="207772" y="119253"/>
                  </a:lnTo>
                  <a:lnTo>
                    <a:pt x="223139" y="119253"/>
                  </a:lnTo>
                  <a:lnTo>
                    <a:pt x="223139" y="0"/>
                  </a:lnTo>
                  <a:close/>
                </a:path>
                <a:path w="762000" h="119379">
                  <a:moveTo>
                    <a:pt x="320040" y="55626"/>
                  </a:moveTo>
                  <a:lnTo>
                    <a:pt x="290830" y="30607"/>
                  </a:lnTo>
                  <a:lnTo>
                    <a:pt x="290830" y="18034"/>
                  </a:lnTo>
                  <a:lnTo>
                    <a:pt x="314833" y="18034"/>
                  </a:lnTo>
                  <a:lnTo>
                    <a:pt x="314833" y="5080"/>
                  </a:lnTo>
                  <a:lnTo>
                    <a:pt x="250825" y="5080"/>
                  </a:lnTo>
                  <a:lnTo>
                    <a:pt x="250825" y="18034"/>
                  </a:lnTo>
                  <a:lnTo>
                    <a:pt x="275336" y="18034"/>
                  </a:lnTo>
                  <a:lnTo>
                    <a:pt x="275336" y="31369"/>
                  </a:lnTo>
                  <a:lnTo>
                    <a:pt x="245618" y="60579"/>
                  </a:lnTo>
                  <a:lnTo>
                    <a:pt x="256667" y="71374"/>
                  </a:lnTo>
                  <a:lnTo>
                    <a:pt x="283591" y="45593"/>
                  </a:lnTo>
                  <a:lnTo>
                    <a:pt x="288607" y="51892"/>
                  </a:lnTo>
                  <a:lnTo>
                    <a:pt x="294716" y="57619"/>
                  </a:lnTo>
                  <a:lnTo>
                    <a:pt x="301891" y="62801"/>
                  </a:lnTo>
                  <a:lnTo>
                    <a:pt x="310134" y="67437"/>
                  </a:lnTo>
                  <a:lnTo>
                    <a:pt x="320040" y="55626"/>
                  </a:lnTo>
                  <a:close/>
                </a:path>
                <a:path w="762000" h="119379">
                  <a:moveTo>
                    <a:pt x="348869" y="74295"/>
                  </a:moveTo>
                  <a:lnTo>
                    <a:pt x="269367" y="74295"/>
                  </a:lnTo>
                  <a:lnTo>
                    <a:pt x="269367" y="87376"/>
                  </a:lnTo>
                  <a:lnTo>
                    <a:pt x="333362" y="87376"/>
                  </a:lnTo>
                  <a:lnTo>
                    <a:pt x="333362" y="119253"/>
                  </a:lnTo>
                  <a:lnTo>
                    <a:pt x="348869" y="119253"/>
                  </a:lnTo>
                  <a:lnTo>
                    <a:pt x="348869" y="74295"/>
                  </a:lnTo>
                  <a:close/>
                </a:path>
                <a:path w="762000" h="119379">
                  <a:moveTo>
                    <a:pt x="348869" y="0"/>
                  </a:moveTo>
                  <a:lnTo>
                    <a:pt x="333629" y="0"/>
                  </a:lnTo>
                  <a:lnTo>
                    <a:pt x="333629" y="27559"/>
                  </a:lnTo>
                  <a:lnTo>
                    <a:pt x="310896" y="27559"/>
                  </a:lnTo>
                  <a:lnTo>
                    <a:pt x="310896" y="40132"/>
                  </a:lnTo>
                  <a:lnTo>
                    <a:pt x="333629" y="40132"/>
                  </a:lnTo>
                  <a:lnTo>
                    <a:pt x="333629" y="69215"/>
                  </a:lnTo>
                  <a:lnTo>
                    <a:pt x="348869" y="69215"/>
                  </a:lnTo>
                  <a:lnTo>
                    <a:pt x="348869" y="0"/>
                  </a:lnTo>
                  <a:close/>
                </a:path>
                <a:path w="762000" h="119379">
                  <a:moveTo>
                    <a:pt x="478028" y="26543"/>
                  </a:moveTo>
                  <a:lnTo>
                    <a:pt x="474853" y="19050"/>
                  </a:lnTo>
                  <a:lnTo>
                    <a:pt x="473087" y="17399"/>
                  </a:lnTo>
                  <a:lnTo>
                    <a:pt x="468757" y="13335"/>
                  </a:lnTo>
                  <a:lnTo>
                    <a:pt x="462788" y="7861"/>
                  </a:lnTo>
                  <a:lnTo>
                    <a:pt x="462788" y="41529"/>
                  </a:lnTo>
                  <a:lnTo>
                    <a:pt x="461264" y="45974"/>
                  </a:lnTo>
                  <a:lnTo>
                    <a:pt x="458089" y="49403"/>
                  </a:lnTo>
                  <a:lnTo>
                    <a:pt x="454914" y="52705"/>
                  </a:lnTo>
                  <a:lnTo>
                    <a:pt x="450837" y="54356"/>
                  </a:lnTo>
                  <a:lnTo>
                    <a:pt x="440436" y="54356"/>
                  </a:lnTo>
                  <a:lnTo>
                    <a:pt x="436372" y="52705"/>
                  </a:lnTo>
                  <a:lnTo>
                    <a:pt x="433197" y="49403"/>
                  </a:lnTo>
                  <a:lnTo>
                    <a:pt x="430136" y="46101"/>
                  </a:lnTo>
                  <a:lnTo>
                    <a:pt x="428485" y="41529"/>
                  </a:lnTo>
                  <a:lnTo>
                    <a:pt x="428485" y="30099"/>
                  </a:lnTo>
                  <a:lnTo>
                    <a:pt x="430136" y="25654"/>
                  </a:lnTo>
                  <a:lnTo>
                    <a:pt x="433197" y="22352"/>
                  </a:lnTo>
                  <a:lnTo>
                    <a:pt x="436372" y="19050"/>
                  </a:lnTo>
                  <a:lnTo>
                    <a:pt x="440436" y="17399"/>
                  </a:lnTo>
                  <a:lnTo>
                    <a:pt x="450837" y="17399"/>
                  </a:lnTo>
                  <a:lnTo>
                    <a:pt x="455041" y="19050"/>
                  </a:lnTo>
                  <a:lnTo>
                    <a:pt x="461264" y="25781"/>
                  </a:lnTo>
                  <a:lnTo>
                    <a:pt x="462737" y="30099"/>
                  </a:lnTo>
                  <a:lnTo>
                    <a:pt x="462788" y="41529"/>
                  </a:lnTo>
                  <a:lnTo>
                    <a:pt x="462788" y="7861"/>
                  </a:lnTo>
                  <a:lnTo>
                    <a:pt x="462534" y="7620"/>
                  </a:lnTo>
                  <a:lnTo>
                    <a:pt x="454787" y="4699"/>
                  </a:lnTo>
                  <a:lnTo>
                    <a:pt x="436372" y="4699"/>
                  </a:lnTo>
                  <a:lnTo>
                    <a:pt x="428612" y="7620"/>
                  </a:lnTo>
                  <a:lnTo>
                    <a:pt x="422529" y="13462"/>
                  </a:lnTo>
                  <a:lnTo>
                    <a:pt x="416306" y="19177"/>
                  </a:lnTo>
                  <a:lnTo>
                    <a:pt x="413308" y="26543"/>
                  </a:lnTo>
                  <a:lnTo>
                    <a:pt x="413308" y="45085"/>
                  </a:lnTo>
                  <a:lnTo>
                    <a:pt x="416306" y="52451"/>
                  </a:lnTo>
                  <a:lnTo>
                    <a:pt x="422529" y="58293"/>
                  </a:lnTo>
                  <a:lnTo>
                    <a:pt x="428739" y="64008"/>
                  </a:lnTo>
                  <a:lnTo>
                    <a:pt x="436372" y="66929"/>
                  </a:lnTo>
                  <a:lnTo>
                    <a:pt x="454787" y="66929"/>
                  </a:lnTo>
                  <a:lnTo>
                    <a:pt x="462534" y="64008"/>
                  </a:lnTo>
                  <a:lnTo>
                    <a:pt x="468630" y="58293"/>
                  </a:lnTo>
                  <a:lnTo>
                    <a:pt x="472909" y="54356"/>
                  </a:lnTo>
                  <a:lnTo>
                    <a:pt x="474853" y="52578"/>
                  </a:lnTo>
                  <a:lnTo>
                    <a:pt x="478028" y="45085"/>
                  </a:lnTo>
                  <a:lnTo>
                    <a:pt x="478028" y="26543"/>
                  </a:lnTo>
                  <a:close/>
                </a:path>
                <a:path w="762000" h="119379">
                  <a:moveTo>
                    <a:pt x="510667" y="101981"/>
                  </a:moveTo>
                  <a:lnTo>
                    <a:pt x="448437" y="101981"/>
                  </a:lnTo>
                  <a:lnTo>
                    <a:pt x="448437" y="74422"/>
                  </a:lnTo>
                  <a:lnTo>
                    <a:pt x="432816" y="74422"/>
                  </a:lnTo>
                  <a:lnTo>
                    <a:pt x="432816" y="115062"/>
                  </a:lnTo>
                  <a:lnTo>
                    <a:pt x="510667" y="115062"/>
                  </a:lnTo>
                  <a:lnTo>
                    <a:pt x="510667" y="101981"/>
                  </a:lnTo>
                  <a:close/>
                </a:path>
                <a:path w="762000" h="119379">
                  <a:moveTo>
                    <a:pt x="525526" y="35433"/>
                  </a:moveTo>
                  <a:lnTo>
                    <a:pt x="507365" y="35433"/>
                  </a:lnTo>
                  <a:lnTo>
                    <a:pt x="507365" y="0"/>
                  </a:lnTo>
                  <a:lnTo>
                    <a:pt x="491871" y="0"/>
                  </a:lnTo>
                  <a:lnTo>
                    <a:pt x="491871" y="85852"/>
                  </a:lnTo>
                  <a:lnTo>
                    <a:pt x="507365" y="85852"/>
                  </a:lnTo>
                  <a:lnTo>
                    <a:pt x="507365" y="48514"/>
                  </a:lnTo>
                  <a:lnTo>
                    <a:pt x="525526" y="48514"/>
                  </a:lnTo>
                  <a:lnTo>
                    <a:pt x="525526" y="35433"/>
                  </a:lnTo>
                  <a:close/>
                </a:path>
                <a:path w="762000" h="119379">
                  <a:moveTo>
                    <a:pt x="608076" y="58547"/>
                  </a:moveTo>
                  <a:lnTo>
                    <a:pt x="599567" y="55880"/>
                  </a:lnTo>
                  <a:lnTo>
                    <a:pt x="592582" y="51562"/>
                  </a:lnTo>
                  <a:lnTo>
                    <a:pt x="589318" y="48006"/>
                  </a:lnTo>
                  <a:lnTo>
                    <a:pt x="587121" y="45593"/>
                  </a:lnTo>
                  <a:lnTo>
                    <a:pt x="581660" y="39751"/>
                  </a:lnTo>
                  <a:lnTo>
                    <a:pt x="578866" y="33147"/>
                  </a:lnTo>
                  <a:lnTo>
                    <a:pt x="578866" y="19685"/>
                  </a:lnTo>
                  <a:lnTo>
                    <a:pt x="602869" y="19685"/>
                  </a:lnTo>
                  <a:lnTo>
                    <a:pt x="602869" y="6731"/>
                  </a:lnTo>
                  <a:lnTo>
                    <a:pt x="538861" y="6731"/>
                  </a:lnTo>
                  <a:lnTo>
                    <a:pt x="538861" y="19685"/>
                  </a:lnTo>
                  <a:lnTo>
                    <a:pt x="563372" y="19685"/>
                  </a:lnTo>
                  <a:lnTo>
                    <a:pt x="563372" y="33782"/>
                  </a:lnTo>
                  <a:lnTo>
                    <a:pt x="533654" y="63500"/>
                  </a:lnTo>
                  <a:lnTo>
                    <a:pt x="544703" y="74422"/>
                  </a:lnTo>
                  <a:lnTo>
                    <a:pt x="549529" y="72009"/>
                  </a:lnTo>
                  <a:lnTo>
                    <a:pt x="554736" y="68199"/>
                  </a:lnTo>
                  <a:lnTo>
                    <a:pt x="560197" y="62738"/>
                  </a:lnTo>
                  <a:lnTo>
                    <a:pt x="565658" y="57404"/>
                  </a:lnTo>
                  <a:lnTo>
                    <a:pt x="569468" y="52451"/>
                  </a:lnTo>
                  <a:lnTo>
                    <a:pt x="571627" y="48006"/>
                  </a:lnTo>
                  <a:lnTo>
                    <a:pt x="576922" y="54698"/>
                  </a:lnTo>
                  <a:lnTo>
                    <a:pt x="583133" y="60667"/>
                  </a:lnTo>
                  <a:lnTo>
                    <a:pt x="590207" y="65887"/>
                  </a:lnTo>
                  <a:lnTo>
                    <a:pt x="598170" y="70358"/>
                  </a:lnTo>
                  <a:lnTo>
                    <a:pt x="608076" y="58547"/>
                  </a:lnTo>
                  <a:close/>
                </a:path>
                <a:path w="762000" h="119379">
                  <a:moveTo>
                    <a:pt x="636905" y="0"/>
                  </a:moveTo>
                  <a:lnTo>
                    <a:pt x="621665" y="0"/>
                  </a:lnTo>
                  <a:lnTo>
                    <a:pt x="621665" y="30607"/>
                  </a:lnTo>
                  <a:lnTo>
                    <a:pt x="598551" y="30607"/>
                  </a:lnTo>
                  <a:lnTo>
                    <a:pt x="598551" y="42926"/>
                  </a:lnTo>
                  <a:lnTo>
                    <a:pt x="621665" y="42926"/>
                  </a:lnTo>
                  <a:lnTo>
                    <a:pt x="621665" y="85344"/>
                  </a:lnTo>
                  <a:lnTo>
                    <a:pt x="636905" y="85344"/>
                  </a:lnTo>
                  <a:lnTo>
                    <a:pt x="636905" y="0"/>
                  </a:lnTo>
                  <a:close/>
                </a:path>
                <a:path w="762000" h="119379">
                  <a:moveTo>
                    <a:pt x="638048" y="102108"/>
                  </a:moveTo>
                  <a:lnTo>
                    <a:pt x="574421" y="102108"/>
                  </a:lnTo>
                  <a:lnTo>
                    <a:pt x="574421" y="75311"/>
                  </a:lnTo>
                  <a:lnTo>
                    <a:pt x="558927" y="75311"/>
                  </a:lnTo>
                  <a:lnTo>
                    <a:pt x="558927" y="115189"/>
                  </a:lnTo>
                  <a:lnTo>
                    <a:pt x="638048" y="115189"/>
                  </a:lnTo>
                  <a:lnTo>
                    <a:pt x="638048" y="102108"/>
                  </a:lnTo>
                  <a:close/>
                </a:path>
                <a:path w="762000" h="119379">
                  <a:moveTo>
                    <a:pt x="731266" y="52451"/>
                  </a:moveTo>
                  <a:lnTo>
                    <a:pt x="701421" y="25781"/>
                  </a:lnTo>
                  <a:lnTo>
                    <a:pt x="701421" y="3810"/>
                  </a:lnTo>
                  <a:lnTo>
                    <a:pt x="686054" y="3810"/>
                  </a:lnTo>
                  <a:lnTo>
                    <a:pt x="686054" y="26162"/>
                  </a:lnTo>
                  <a:lnTo>
                    <a:pt x="683260" y="33528"/>
                  </a:lnTo>
                  <a:lnTo>
                    <a:pt x="656336" y="57277"/>
                  </a:lnTo>
                  <a:lnTo>
                    <a:pt x="667639" y="67945"/>
                  </a:lnTo>
                  <a:lnTo>
                    <a:pt x="694182" y="41402"/>
                  </a:lnTo>
                  <a:lnTo>
                    <a:pt x="699249" y="48272"/>
                  </a:lnTo>
                  <a:lnTo>
                    <a:pt x="705485" y="54381"/>
                  </a:lnTo>
                  <a:lnTo>
                    <a:pt x="712851" y="59753"/>
                  </a:lnTo>
                  <a:lnTo>
                    <a:pt x="721360" y="64389"/>
                  </a:lnTo>
                  <a:lnTo>
                    <a:pt x="731266" y="52451"/>
                  </a:lnTo>
                  <a:close/>
                </a:path>
                <a:path w="762000" h="119379">
                  <a:moveTo>
                    <a:pt x="760222" y="0"/>
                  </a:moveTo>
                  <a:lnTo>
                    <a:pt x="744982" y="0"/>
                  </a:lnTo>
                  <a:lnTo>
                    <a:pt x="744982" y="21082"/>
                  </a:lnTo>
                  <a:lnTo>
                    <a:pt x="719455" y="21082"/>
                  </a:lnTo>
                  <a:lnTo>
                    <a:pt x="719455" y="34163"/>
                  </a:lnTo>
                  <a:lnTo>
                    <a:pt x="744982" y="34163"/>
                  </a:lnTo>
                  <a:lnTo>
                    <a:pt x="744982" y="68199"/>
                  </a:lnTo>
                  <a:lnTo>
                    <a:pt x="760222" y="68199"/>
                  </a:lnTo>
                  <a:lnTo>
                    <a:pt x="760222" y="0"/>
                  </a:lnTo>
                  <a:close/>
                </a:path>
                <a:path w="762000" h="119379">
                  <a:moveTo>
                    <a:pt x="762000" y="101219"/>
                  </a:moveTo>
                  <a:lnTo>
                    <a:pt x="761923" y="86614"/>
                  </a:lnTo>
                  <a:lnTo>
                    <a:pt x="759218" y="81915"/>
                  </a:lnTo>
                  <a:lnTo>
                    <a:pt x="758571" y="80772"/>
                  </a:lnTo>
                  <a:lnTo>
                    <a:pt x="751586" y="76073"/>
                  </a:lnTo>
                  <a:lnTo>
                    <a:pt x="746379" y="73291"/>
                  </a:lnTo>
                  <a:lnTo>
                    <a:pt x="746379" y="97536"/>
                  </a:lnTo>
                  <a:lnTo>
                    <a:pt x="744347" y="100457"/>
                  </a:lnTo>
                  <a:lnTo>
                    <a:pt x="736473" y="104775"/>
                  </a:lnTo>
                  <a:lnTo>
                    <a:pt x="730504" y="105918"/>
                  </a:lnTo>
                  <a:lnTo>
                    <a:pt x="714883" y="105918"/>
                  </a:lnTo>
                  <a:lnTo>
                    <a:pt x="709041" y="104775"/>
                  </a:lnTo>
                  <a:lnTo>
                    <a:pt x="701167" y="100457"/>
                  </a:lnTo>
                  <a:lnTo>
                    <a:pt x="699262" y="97536"/>
                  </a:lnTo>
                  <a:lnTo>
                    <a:pt x="699262" y="90297"/>
                  </a:lnTo>
                  <a:lnTo>
                    <a:pt x="701167" y="87503"/>
                  </a:lnTo>
                  <a:lnTo>
                    <a:pt x="705104" y="85217"/>
                  </a:lnTo>
                  <a:lnTo>
                    <a:pt x="708914" y="83058"/>
                  </a:lnTo>
                  <a:lnTo>
                    <a:pt x="714883" y="81915"/>
                  </a:lnTo>
                  <a:lnTo>
                    <a:pt x="730631" y="81915"/>
                  </a:lnTo>
                  <a:lnTo>
                    <a:pt x="746379" y="97536"/>
                  </a:lnTo>
                  <a:lnTo>
                    <a:pt x="746379" y="73291"/>
                  </a:lnTo>
                  <a:lnTo>
                    <a:pt x="745845" y="72999"/>
                  </a:lnTo>
                  <a:lnTo>
                    <a:pt x="739101" y="70827"/>
                  </a:lnTo>
                  <a:lnTo>
                    <a:pt x="731367" y="69519"/>
                  </a:lnTo>
                  <a:lnTo>
                    <a:pt x="722630" y="69088"/>
                  </a:lnTo>
                  <a:lnTo>
                    <a:pt x="713955" y="69519"/>
                  </a:lnTo>
                  <a:lnTo>
                    <a:pt x="683514" y="86614"/>
                  </a:lnTo>
                  <a:lnTo>
                    <a:pt x="683514" y="101219"/>
                  </a:lnTo>
                  <a:lnTo>
                    <a:pt x="722630" y="118745"/>
                  </a:lnTo>
                  <a:lnTo>
                    <a:pt x="731431" y="118325"/>
                  </a:lnTo>
                  <a:lnTo>
                    <a:pt x="759294" y="105918"/>
                  </a:lnTo>
                  <a:lnTo>
                    <a:pt x="762000" y="101219"/>
                  </a:lnTo>
                  <a:close/>
                </a:path>
              </a:pathLst>
            </a:custGeom>
            <a:solidFill>
              <a:srgbClr val="2793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1" name="object 51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7027544" y="5288407"/>
              <a:ext cx="237489" cy="115189"/>
            </a:xfrm>
            <a:prstGeom prst="rect">
              <a:avLst/>
            </a:prstGeom>
          </p:spPr>
        </p:pic>
        <p:sp>
          <p:nvSpPr>
            <p:cNvPr id="52" name="object 52"/>
            <p:cNvSpPr/>
            <p:nvPr/>
          </p:nvSpPr>
          <p:spPr>
            <a:xfrm>
              <a:off x="7317105" y="5288407"/>
              <a:ext cx="1252220" cy="119380"/>
            </a:xfrm>
            <a:custGeom>
              <a:avLst/>
              <a:gdLst/>
              <a:ahLst/>
              <a:cxnLst/>
              <a:rect l="l" t="t" r="r" b="b"/>
              <a:pathLst>
                <a:path w="1252220" h="119379">
                  <a:moveTo>
                    <a:pt x="63373" y="48895"/>
                  </a:moveTo>
                  <a:lnTo>
                    <a:pt x="48895" y="11303"/>
                  </a:lnTo>
                  <a:lnTo>
                    <a:pt x="47891" y="10820"/>
                  </a:lnTo>
                  <a:lnTo>
                    <a:pt x="47891" y="58000"/>
                  </a:lnTo>
                  <a:lnTo>
                    <a:pt x="46482" y="64262"/>
                  </a:lnTo>
                  <a:lnTo>
                    <a:pt x="40132" y="74676"/>
                  </a:lnTo>
                  <a:lnTo>
                    <a:pt x="36322" y="77216"/>
                  </a:lnTo>
                  <a:lnTo>
                    <a:pt x="27051" y="77216"/>
                  </a:lnTo>
                  <a:lnTo>
                    <a:pt x="23114" y="74676"/>
                  </a:lnTo>
                  <a:lnTo>
                    <a:pt x="20066" y="69469"/>
                  </a:lnTo>
                  <a:lnTo>
                    <a:pt x="16891" y="64389"/>
                  </a:lnTo>
                  <a:lnTo>
                    <a:pt x="15468" y="58000"/>
                  </a:lnTo>
                  <a:lnTo>
                    <a:pt x="15481" y="39712"/>
                  </a:lnTo>
                  <a:lnTo>
                    <a:pt x="16891" y="33274"/>
                  </a:lnTo>
                  <a:lnTo>
                    <a:pt x="19939" y="28321"/>
                  </a:lnTo>
                  <a:lnTo>
                    <a:pt x="23114" y="23368"/>
                  </a:lnTo>
                  <a:lnTo>
                    <a:pt x="26924" y="20828"/>
                  </a:lnTo>
                  <a:lnTo>
                    <a:pt x="36449" y="20828"/>
                  </a:lnTo>
                  <a:lnTo>
                    <a:pt x="47891" y="58000"/>
                  </a:lnTo>
                  <a:lnTo>
                    <a:pt x="47891" y="10820"/>
                  </a:lnTo>
                  <a:lnTo>
                    <a:pt x="41275" y="7620"/>
                  </a:lnTo>
                  <a:lnTo>
                    <a:pt x="31750" y="7620"/>
                  </a:lnTo>
                  <a:lnTo>
                    <a:pt x="2120" y="31584"/>
                  </a:lnTo>
                  <a:lnTo>
                    <a:pt x="0" y="48895"/>
                  </a:lnTo>
                  <a:lnTo>
                    <a:pt x="533" y="58000"/>
                  </a:lnTo>
                  <a:lnTo>
                    <a:pt x="24866" y="89484"/>
                  </a:lnTo>
                  <a:lnTo>
                    <a:pt x="31750" y="90170"/>
                  </a:lnTo>
                  <a:lnTo>
                    <a:pt x="41275" y="90170"/>
                  </a:lnTo>
                  <a:lnTo>
                    <a:pt x="48895" y="86487"/>
                  </a:lnTo>
                  <a:lnTo>
                    <a:pt x="54610" y="79121"/>
                  </a:lnTo>
                  <a:lnTo>
                    <a:pt x="55816" y="77216"/>
                  </a:lnTo>
                  <a:lnTo>
                    <a:pt x="58445" y="73088"/>
                  </a:lnTo>
                  <a:lnTo>
                    <a:pt x="61188" y="66014"/>
                  </a:lnTo>
                  <a:lnTo>
                    <a:pt x="62814" y="58000"/>
                  </a:lnTo>
                  <a:lnTo>
                    <a:pt x="63373" y="48895"/>
                  </a:lnTo>
                  <a:close/>
                </a:path>
                <a:path w="1252220" h="119379">
                  <a:moveTo>
                    <a:pt x="111506" y="45847"/>
                  </a:moveTo>
                  <a:lnTo>
                    <a:pt x="92837" y="45847"/>
                  </a:lnTo>
                  <a:lnTo>
                    <a:pt x="92837" y="0"/>
                  </a:lnTo>
                  <a:lnTo>
                    <a:pt x="77470" y="0"/>
                  </a:lnTo>
                  <a:lnTo>
                    <a:pt x="77470" y="119253"/>
                  </a:lnTo>
                  <a:lnTo>
                    <a:pt x="92837" y="119253"/>
                  </a:lnTo>
                  <a:lnTo>
                    <a:pt x="92837" y="58801"/>
                  </a:lnTo>
                  <a:lnTo>
                    <a:pt x="111506" y="58801"/>
                  </a:lnTo>
                  <a:lnTo>
                    <a:pt x="111506" y="45847"/>
                  </a:lnTo>
                  <a:close/>
                </a:path>
                <a:path w="1252220" h="119379">
                  <a:moveTo>
                    <a:pt x="196215" y="80899"/>
                  </a:moveTo>
                  <a:lnTo>
                    <a:pt x="194894" y="70993"/>
                  </a:lnTo>
                  <a:lnTo>
                    <a:pt x="194564" y="68453"/>
                  </a:lnTo>
                  <a:lnTo>
                    <a:pt x="188468" y="69596"/>
                  </a:lnTo>
                  <a:lnTo>
                    <a:pt x="144145" y="70993"/>
                  </a:lnTo>
                  <a:lnTo>
                    <a:pt x="144145" y="8636"/>
                  </a:lnTo>
                  <a:lnTo>
                    <a:pt x="128778" y="8636"/>
                  </a:lnTo>
                  <a:lnTo>
                    <a:pt x="128778" y="84074"/>
                  </a:lnTo>
                  <a:lnTo>
                    <a:pt x="155702" y="84201"/>
                  </a:lnTo>
                  <a:lnTo>
                    <a:pt x="168668" y="84010"/>
                  </a:lnTo>
                  <a:lnTo>
                    <a:pt x="179768" y="83413"/>
                  </a:lnTo>
                  <a:lnTo>
                    <a:pt x="188950" y="82384"/>
                  </a:lnTo>
                  <a:lnTo>
                    <a:pt x="196215" y="80899"/>
                  </a:lnTo>
                  <a:close/>
                </a:path>
                <a:path w="1252220" h="119379">
                  <a:moveTo>
                    <a:pt x="218567" y="0"/>
                  </a:moveTo>
                  <a:lnTo>
                    <a:pt x="203327" y="0"/>
                  </a:lnTo>
                  <a:lnTo>
                    <a:pt x="203327" y="119253"/>
                  </a:lnTo>
                  <a:lnTo>
                    <a:pt x="218567" y="119253"/>
                  </a:lnTo>
                  <a:lnTo>
                    <a:pt x="218567" y="0"/>
                  </a:lnTo>
                  <a:close/>
                </a:path>
                <a:path w="1252220" h="119379">
                  <a:moveTo>
                    <a:pt x="318389" y="89027"/>
                  </a:moveTo>
                  <a:lnTo>
                    <a:pt x="316814" y="78994"/>
                  </a:lnTo>
                  <a:lnTo>
                    <a:pt x="316357" y="76073"/>
                  </a:lnTo>
                  <a:lnTo>
                    <a:pt x="307594" y="77343"/>
                  </a:lnTo>
                  <a:lnTo>
                    <a:pt x="296164" y="78257"/>
                  </a:lnTo>
                  <a:lnTo>
                    <a:pt x="282067" y="78816"/>
                  </a:lnTo>
                  <a:lnTo>
                    <a:pt x="265303" y="78994"/>
                  </a:lnTo>
                  <a:lnTo>
                    <a:pt x="265303" y="54864"/>
                  </a:lnTo>
                  <a:lnTo>
                    <a:pt x="305943" y="54864"/>
                  </a:lnTo>
                  <a:lnTo>
                    <a:pt x="305943" y="8890"/>
                  </a:lnTo>
                  <a:lnTo>
                    <a:pt x="249682" y="8890"/>
                  </a:lnTo>
                  <a:lnTo>
                    <a:pt x="249682" y="21971"/>
                  </a:lnTo>
                  <a:lnTo>
                    <a:pt x="290322" y="21971"/>
                  </a:lnTo>
                  <a:lnTo>
                    <a:pt x="290322" y="42037"/>
                  </a:lnTo>
                  <a:lnTo>
                    <a:pt x="249682" y="42037"/>
                  </a:lnTo>
                  <a:lnTo>
                    <a:pt x="249682" y="92075"/>
                  </a:lnTo>
                  <a:lnTo>
                    <a:pt x="273113" y="91897"/>
                  </a:lnTo>
                  <a:lnTo>
                    <a:pt x="292366" y="91325"/>
                  </a:lnTo>
                  <a:lnTo>
                    <a:pt x="307454" y="90360"/>
                  </a:lnTo>
                  <a:lnTo>
                    <a:pt x="318389" y="89027"/>
                  </a:lnTo>
                  <a:close/>
                </a:path>
                <a:path w="1252220" h="119379">
                  <a:moveTo>
                    <a:pt x="358394" y="45847"/>
                  </a:moveTo>
                  <a:lnTo>
                    <a:pt x="339725" y="45847"/>
                  </a:lnTo>
                  <a:lnTo>
                    <a:pt x="339725" y="0"/>
                  </a:lnTo>
                  <a:lnTo>
                    <a:pt x="324358" y="0"/>
                  </a:lnTo>
                  <a:lnTo>
                    <a:pt x="324358" y="119253"/>
                  </a:lnTo>
                  <a:lnTo>
                    <a:pt x="339725" y="119253"/>
                  </a:lnTo>
                  <a:lnTo>
                    <a:pt x="339725" y="58801"/>
                  </a:lnTo>
                  <a:lnTo>
                    <a:pt x="358394" y="58801"/>
                  </a:lnTo>
                  <a:lnTo>
                    <a:pt x="358394" y="45847"/>
                  </a:lnTo>
                  <a:close/>
                </a:path>
                <a:path w="1252220" h="119379">
                  <a:moveTo>
                    <a:pt x="481330" y="78486"/>
                  </a:moveTo>
                  <a:lnTo>
                    <a:pt x="451104" y="45085"/>
                  </a:lnTo>
                  <a:lnTo>
                    <a:pt x="451104" y="28702"/>
                  </a:lnTo>
                  <a:lnTo>
                    <a:pt x="478409" y="28702"/>
                  </a:lnTo>
                  <a:lnTo>
                    <a:pt x="478409" y="15621"/>
                  </a:lnTo>
                  <a:lnTo>
                    <a:pt x="451104" y="15621"/>
                  </a:lnTo>
                  <a:lnTo>
                    <a:pt x="451104" y="0"/>
                  </a:lnTo>
                  <a:lnTo>
                    <a:pt x="435610" y="0"/>
                  </a:lnTo>
                  <a:lnTo>
                    <a:pt x="435610" y="15621"/>
                  </a:lnTo>
                  <a:lnTo>
                    <a:pt x="408559" y="15621"/>
                  </a:lnTo>
                  <a:lnTo>
                    <a:pt x="408559" y="28702"/>
                  </a:lnTo>
                  <a:lnTo>
                    <a:pt x="435737" y="28702"/>
                  </a:lnTo>
                  <a:lnTo>
                    <a:pt x="435737" y="36830"/>
                  </a:lnTo>
                  <a:lnTo>
                    <a:pt x="417144" y="73774"/>
                  </a:lnTo>
                  <a:lnTo>
                    <a:pt x="405130" y="82677"/>
                  </a:lnTo>
                  <a:lnTo>
                    <a:pt x="416306" y="92837"/>
                  </a:lnTo>
                  <a:lnTo>
                    <a:pt x="443484" y="61468"/>
                  </a:lnTo>
                  <a:lnTo>
                    <a:pt x="448310" y="68922"/>
                  </a:lnTo>
                  <a:lnTo>
                    <a:pt x="454634" y="76225"/>
                  </a:lnTo>
                  <a:lnTo>
                    <a:pt x="462457" y="83350"/>
                  </a:lnTo>
                  <a:lnTo>
                    <a:pt x="471805" y="90297"/>
                  </a:lnTo>
                  <a:lnTo>
                    <a:pt x="481330" y="78486"/>
                  </a:lnTo>
                  <a:close/>
                </a:path>
                <a:path w="1252220" h="119379">
                  <a:moveTo>
                    <a:pt x="521589" y="46355"/>
                  </a:moveTo>
                  <a:lnTo>
                    <a:pt x="503047" y="46355"/>
                  </a:lnTo>
                  <a:lnTo>
                    <a:pt x="503047" y="0"/>
                  </a:lnTo>
                  <a:lnTo>
                    <a:pt x="487299" y="0"/>
                  </a:lnTo>
                  <a:lnTo>
                    <a:pt x="487299" y="119253"/>
                  </a:lnTo>
                  <a:lnTo>
                    <a:pt x="503047" y="119253"/>
                  </a:lnTo>
                  <a:lnTo>
                    <a:pt x="503047" y="59436"/>
                  </a:lnTo>
                  <a:lnTo>
                    <a:pt x="521589" y="59436"/>
                  </a:lnTo>
                  <a:lnTo>
                    <a:pt x="521589" y="46355"/>
                  </a:lnTo>
                  <a:close/>
                </a:path>
                <a:path w="1252220" h="119379">
                  <a:moveTo>
                    <a:pt x="596773" y="48895"/>
                  </a:moveTo>
                  <a:lnTo>
                    <a:pt x="582295" y="11303"/>
                  </a:lnTo>
                  <a:lnTo>
                    <a:pt x="581291" y="10820"/>
                  </a:lnTo>
                  <a:lnTo>
                    <a:pt x="581291" y="58000"/>
                  </a:lnTo>
                  <a:lnTo>
                    <a:pt x="579882" y="64262"/>
                  </a:lnTo>
                  <a:lnTo>
                    <a:pt x="573532" y="74676"/>
                  </a:lnTo>
                  <a:lnTo>
                    <a:pt x="569722" y="77216"/>
                  </a:lnTo>
                  <a:lnTo>
                    <a:pt x="560451" y="77216"/>
                  </a:lnTo>
                  <a:lnTo>
                    <a:pt x="556514" y="74676"/>
                  </a:lnTo>
                  <a:lnTo>
                    <a:pt x="553466" y="69469"/>
                  </a:lnTo>
                  <a:lnTo>
                    <a:pt x="550291" y="64389"/>
                  </a:lnTo>
                  <a:lnTo>
                    <a:pt x="548868" y="58000"/>
                  </a:lnTo>
                  <a:lnTo>
                    <a:pt x="548881" y="39712"/>
                  </a:lnTo>
                  <a:lnTo>
                    <a:pt x="550291" y="33274"/>
                  </a:lnTo>
                  <a:lnTo>
                    <a:pt x="553339" y="28321"/>
                  </a:lnTo>
                  <a:lnTo>
                    <a:pt x="556514" y="23368"/>
                  </a:lnTo>
                  <a:lnTo>
                    <a:pt x="560324" y="20828"/>
                  </a:lnTo>
                  <a:lnTo>
                    <a:pt x="569849" y="20828"/>
                  </a:lnTo>
                  <a:lnTo>
                    <a:pt x="581291" y="58000"/>
                  </a:lnTo>
                  <a:lnTo>
                    <a:pt x="581291" y="10820"/>
                  </a:lnTo>
                  <a:lnTo>
                    <a:pt x="574675" y="7620"/>
                  </a:lnTo>
                  <a:lnTo>
                    <a:pt x="565150" y="7620"/>
                  </a:lnTo>
                  <a:lnTo>
                    <a:pt x="535520" y="31584"/>
                  </a:lnTo>
                  <a:lnTo>
                    <a:pt x="533400" y="48895"/>
                  </a:lnTo>
                  <a:lnTo>
                    <a:pt x="533933" y="58000"/>
                  </a:lnTo>
                  <a:lnTo>
                    <a:pt x="558266" y="89484"/>
                  </a:lnTo>
                  <a:lnTo>
                    <a:pt x="565150" y="90170"/>
                  </a:lnTo>
                  <a:lnTo>
                    <a:pt x="574675" y="90170"/>
                  </a:lnTo>
                  <a:lnTo>
                    <a:pt x="582295" y="86487"/>
                  </a:lnTo>
                  <a:lnTo>
                    <a:pt x="588010" y="79121"/>
                  </a:lnTo>
                  <a:lnTo>
                    <a:pt x="589216" y="77216"/>
                  </a:lnTo>
                  <a:lnTo>
                    <a:pt x="591845" y="73088"/>
                  </a:lnTo>
                  <a:lnTo>
                    <a:pt x="594588" y="66014"/>
                  </a:lnTo>
                  <a:lnTo>
                    <a:pt x="596214" y="58000"/>
                  </a:lnTo>
                  <a:lnTo>
                    <a:pt x="596773" y="48895"/>
                  </a:lnTo>
                  <a:close/>
                </a:path>
                <a:path w="1252220" h="119379">
                  <a:moveTo>
                    <a:pt x="644906" y="45847"/>
                  </a:moveTo>
                  <a:lnTo>
                    <a:pt x="626237" y="45847"/>
                  </a:lnTo>
                  <a:lnTo>
                    <a:pt x="626237" y="0"/>
                  </a:lnTo>
                  <a:lnTo>
                    <a:pt x="610870" y="0"/>
                  </a:lnTo>
                  <a:lnTo>
                    <a:pt x="610870" y="119253"/>
                  </a:lnTo>
                  <a:lnTo>
                    <a:pt x="626237" y="119253"/>
                  </a:lnTo>
                  <a:lnTo>
                    <a:pt x="626237" y="58801"/>
                  </a:lnTo>
                  <a:lnTo>
                    <a:pt x="644906" y="58801"/>
                  </a:lnTo>
                  <a:lnTo>
                    <a:pt x="644906" y="45847"/>
                  </a:lnTo>
                  <a:close/>
                </a:path>
                <a:path w="1252220" h="119379">
                  <a:moveTo>
                    <a:pt x="726694" y="55880"/>
                  </a:moveTo>
                  <a:lnTo>
                    <a:pt x="696976" y="28321"/>
                  </a:lnTo>
                  <a:lnTo>
                    <a:pt x="696976" y="5080"/>
                  </a:lnTo>
                  <a:lnTo>
                    <a:pt x="681482" y="5080"/>
                  </a:lnTo>
                  <a:lnTo>
                    <a:pt x="681482" y="28829"/>
                  </a:lnTo>
                  <a:lnTo>
                    <a:pt x="678688" y="36449"/>
                  </a:lnTo>
                  <a:lnTo>
                    <a:pt x="651764" y="60706"/>
                  </a:lnTo>
                  <a:lnTo>
                    <a:pt x="663067" y="71755"/>
                  </a:lnTo>
                  <a:lnTo>
                    <a:pt x="667131" y="69596"/>
                  </a:lnTo>
                  <a:lnTo>
                    <a:pt x="671957" y="65659"/>
                  </a:lnTo>
                  <a:lnTo>
                    <a:pt x="677672" y="59817"/>
                  </a:lnTo>
                  <a:lnTo>
                    <a:pt x="683387" y="54102"/>
                  </a:lnTo>
                  <a:lnTo>
                    <a:pt x="687324" y="48895"/>
                  </a:lnTo>
                  <a:lnTo>
                    <a:pt x="689610" y="44323"/>
                  </a:lnTo>
                  <a:lnTo>
                    <a:pt x="695007" y="51739"/>
                  </a:lnTo>
                  <a:lnTo>
                    <a:pt x="701332" y="58166"/>
                  </a:lnTo>
                  <a:lnTo>
                    <a:pt x="708583" y="63652"/>
                  </a:lnTo>
                  <a:lnTo>
                    <a:pt x="716788" y="68199"/>
                  </a:lnTo>
                  <a:lnTo>
                    <a:pt x="726694" y="55880"/>
                  </a:lnTo>
                  <a:close/>
                </a:path>
                <a:path w="1252220" h="119379">
                  <a:moveTo>
                    <a:pt x="752983" y="101981"/>
                  </a:moveTo>
                  <a:lnTo>
                    <a:pt x="690753" y="101981"/>
                  </a:lnTo>
                  <a:lnTo>
                    <a:pt x="690753" y="75692"/>
                  </a:lnTo>
                  <a:lnTo>
                    <a:pt x="675132" y="75692"/>
                  </a:lnTo>
                  <a:lnTo>
                    <a:pt x="675132" y="115062"/>
                  </a:lnTo>
                  <a:lnTo>
                    <a:pt x="752983" y="115062"/>
                  </a:lnTo>
                  <a:lnTo>
                    <a:pt x="752983" y="101981"/>
                  </a:lnTo>
                  <a:close/>
                </a:path>
                <a:path w="1252220" h="119379">
                  <a:moveTo>
                    <a:pt x="767842" y="35941"/>
                  </a:moveTo>
                  <a:lnTo>
                    <a:pt x="749681" y="35941"/>
                  </a:lnTo>
                  <a:lnTo>
                    <a:pt x="749681" y="0"/>
                  </a:lnTo>
                  <a:lnTo>
                    <a:pt x="734187" y="0"/>
                  </a:lnTo>
                  <a:lnTo>
                    <a:pt x="734187" y="85852"/>
                  </a:lnTo>
                  <a:lnTo>
                    <a:pt x="749681" y="85852"/>
                  </a:lnTo>
                  <a:lnTo>
                    <a:pt x="749681" y="49022"/>
                  </a:lnTo>
                  <a:lnTo>
                    <a:pt x="767842" y="49022"/>
                  </a:lnTo>
                  <a:lnTo>
                    <a:pt x="767842" y="35941"/>
                  </a:lnTo>
                  <a:close/>
                </a:path>
                <a:path w="1252220" h="119379">
                  <a:moveTo>
                    <a:pt x="879221" y="0"/>
                  </a:moveTo>
                  <a:lnTo>
                    <a:pt x="863854" y="0"/>
                  </a:lnTo>
                  <a:lnTo>
                    <a:pt x="863854" y="15367"/>
                  </a:lnTo>
                  <a:lnTo>
                    <a:pt x="863854" y="27940"/>
                  </a:lnTo>
                  <a:lnTo>
                    <a:pt x="863854" y="42164"/>
                  </a:lnTo>
                  <a:lnTo>
                    <a:pt x="843407" y="42164"/>
                  </a:lnTo>
                  <a:lnTo>
                    <a:pt x="844042" y="39370"/>
                  </a:lnTo>
                  <a:lnTo>
                    <a:pt x="844423" y="36576"/>
                  </a:lnTo>
                  <a:lnTo>
                    <a:pt x="844423" y="31750"/>
                  </a:lnTo>
                  <a:lnTo>
                    <a:pt x="844169" y="29718"/>
                  </a:lnTo>
                  <a:lnTo>
                    <a:pt x="843788" y="27940"/>
                  </a:lnTo>
                  <a:lnTo>
                    <a:pt x="863854" y="27940"/>
                  </a:lnTo>
                  <a:lnTo>
                    <a:pt x="863854" y="15367"/>
                  </a:lnTo>
                  <a:lnTo>
                    <a:pt x="838962" y="15367"/>
                  </a:lnTo>
                  <a:lnTo>
                    <a:pt x="838835" y="15240"/>
                  </a:lnTo>
                  <a:lnTo>
                    <a:pt x="833805" y="9702"/>
                  </a:lnTo>
                  <a:lnTo>
                    <a:pt x="829183" y="6654"/>
                  </a:lnTo>
                  <a:lnTo>
                    <a:pt x="829183" y="27940"/>
                  </a:lnTo>
                  <a:lnTo>
                    <a:pt x="829183" y="39370"/>
                  </a:lnTo>
                  <a:lnTo>
                    <a:pt x="827659" y="43942"/>
                  </a:lnTo>
                  <a:lnTo>
                    <a:pt x="824611" y="47117"/>
                  </a:lnTo>
                  <a:lnTo>
                    <a:pt x="821563" y="50419"/>
                  </a:lnTo>
                  <a:lnTo>
                    <a:pt x="817499" y="52070"/>
                  </a:lnTo>
                  <a:lnTo>
                    <a:pt x="807466" y="52070"/>
                  </a:lnTo>
                  <a:lnTo>
                    <a:pt x="803402" y="50419"/>
                  </a:lnTo>
                  <a:lnTo>
                    <a:pt x="800354" y="47117"/>
                  </a:lnTo>
                  <a:lnTo>
                    <a:pt x="797306" y="43942"/>
                  </a:lnTo>
                  <a:lnTo>
                    <a:pt x="795782" y="39370"/>
                  </a:lnTo>
                  <a:lnTo>
                    <a:pt x="795782" y="27940"/>
                  </a:lnTo>
                  <a:lnTo>
                    <a:pt x="797306" y="23495"/>
                  </a:lnTo>
                  <a:lnTo>
                    <a:pt x="803402" y="16891"/>
                  </a:lnTo>
                  <a:lnTo>
                    <a:pt x="807466" y="15240"/>
                  </a:lnTo>
                  <a:lnTo>
                    <a:pt x="817499" y="15240"/>
                  </a:lnTo>
                  <a:lnTo>
                    <a:pt x="821563" y="16891"/>
                  </a:lnTo>
                  <a:lnTo>
                    <a:pt x="827659" y="23495"/>
                  </a:lnTo>
                  <a:lnTo>
                    <a:pt x="829183" y="27940"/>
                  </a:lnTo>
                  <a:lnTo>
                    <a:pt x="829183" y="6654"/>
                  </a:lnTo>
                  <a:lnTo>
                    <a:pt x="827684" y="5651"/>
                  </a:lnTo>
                  <a:lnTo>
                    <a:pt x="820559" y="3225"/>
                  </a:lnTo>
                  <a:lnTo>
                    <a:pt x="812419" y="2413"/>
                  </a:lnTo>
                  <a:lnTo>
                    <a:pt x="803275" y="2413"/>
                  </a:lnTo>
                  <a:lnTo>
                    <a:pt x="795655" y="5334"/>
                  </a:lnTo>
                  <a:lnTo>
                    <a:pt x="783463" y="17018"/>
                  </a:lnTo>
                  <a:lnTo>
                    <a:pt x="780542" y="24511"/>
                  </a:lnTo>
                  <a:lnTo>
                    <a:pt x="780542" y="43053"/>
                  </a:lnTo>
                  <a:lnTo>
                    <a:pt x="783590" y="50546"/>
                  </a:lnTo>
                  <a:lnTo>
                    <a:pt x="789686" y="56388"/>
                  </a:lnTo>
                  <a:lnTo>
                    <a:pt x="795782" y="62103"/>
                  </a:lnTo>
                  <a:lnTo>
                    <a:pt x="803402" y="65024"/>
                  </a:lnTo>
                  <a:lnTo>
                    <a:pt x="812419" y="65024"/>
                  </a:lnTo>
                  <a:lnTo>
                    <a:pt x="819658" y="64389"/>
                  </a:lnTo>
                  <a:lnTo>
                    <a:pt x="826147" y="62458"/>
                  </a:lnTo>
                  <a:lnTo>
                    <a:pt x="831900" y="59245"/>
                  </a:lnTo>
                  <a:lnTo>
                    <a:pt x="836930" y="54737"/>
                  </a:lnTo>
                  <a:lnTo>
                    <a:pt x="863854" y="54737"/>
                  </a:lnTo>
                  <a:lnTo>
                    <a:pt x="863854" y="69215"/>
                  </a:lnTo>
                  <a:lnTo>
                    <a:pt x="879221" y="69215"/>
                  </a:lnTo>
                  <a:lnTo>
                    <a:pt x="879221" y="54737"/>
                  </a:lnTo>
                  <a:lnTo>
                    <a:pt x="879221" y="52070"/>
                  </a:lnTo>
                  <a:lnTo>
                    <a:pt x="879221" y="42164"/>
                  </a:lnTo>
                  <a:lnTo>
                    <a:pt x="879221" y="27940"/>
                  </a:lnTo>
                  <a:lnTo>
                    <a:pt x="879221" y="15367"/>
                  </a:lnTo>
                  <a:lnTo>
                    <a:pt x="879221" y="0"/>
                  </a:lnTo>
                  <a:close/>
                </a:path>
                <a:path w="1252220" h="119379">
                  <a:moveTo>
                    <a:pt x="879348" y="74168"/>
                  </a:moveTo>
                  <a:lnTo>
                    <a:pt x="864108" y="74168"/>
                  </a:lnTo>
                  <a:lnTo>
                    <a:pt x="864108" y="87122"/>
                  </a:lnTo>
                  <a:lnTo>
                    <a:pt x="864108" y="103759"/>
                  </a:lnTo>
                  <a:lnTo>
                    <a:pt x="819912" y="103759"/>
                  </a:lnTo>
                  <a:lnTo>
                    <a:pt x="819912" y="87122"/>
                  </a:lnTo>
                  <a:lnTo>
                    <a:pt x="864108" y="87122"/>
                  </a:lnTo>
                  <a:lnTo>
                    <a:pt x="864108" y="74168"/>
                  </a:lnTo>
                  <a:lnTo>
                    <a:pt x="804799" y="74168"/>
                  </a:lnTo>
                  <a:lnTo>
                    <a:pt x="804799" y="116713"/>
                  </a:lnTo>
                  <a:lnTo>
                    <a:pt x="879348" y="116713"/>
                  </a:lnTo>
                  <a:lnTo>
                    <a:pt x="879348" y="103759"/>
                  </a:lnTo>
                  <a:lnTo>
                    <a:pt x="879348" y="87122"/>
                  </a:lnTo>
                  <a:lnTo>
                    <a:pt x="879348" y="74168"/>
                  </a:lnTo>
                  <a:close/>
                </a:path>
                <a:path w="1252220" h="119379">
                  <a:moveTo>
                    <a:pt x="1007618" y="53213"/>
                  </a:moveTo>
                  <a:lnTo>
                    <a:pt x="967613" y="30226"/>
                  </a:lnTo>
                  <a:lnTo>
                    <a:pt x="963803" y="7747"/>
                  </a:lnTo>
                  <a:lnTo>
                    <a:pt x="948055" y="7747"/>
                  </a:lnTo>
                  <a:lnTo>
                    <a:pt x="948055" y="23368"/>
                  </a:lnTo>
                  <a:lnTo>
                    <a:pt x="944245" y="30353"/>
                  </a:lnTo>
                  <a:lnTo>
                    <a:pt x="903986" y="53213"/>
                  </a:lnTo>
                  <a:lnTo>
                    <a:pt x="913003" y="65278"/>
                  </a:lnTo>
                  <a:lnTo>
                    <a:pt x="951738" y="42799"/>
                  </a:lnTo>
                  <a:lnTo>
                    <a:pt x="955802" y="36703"/>
                  </a:lnTo>
                  <a:lnTo>
                    <a:pt x="959866" y="42545"/>
                  </a:lnTo>
                  <a:lnTo>
                    <a:pt x="992263" y="62992"/>
                  </a:lnTo>
                  <a:lnTo>
                    <a:pt x="998601" y="65151"/>
                  </a:lnTo>
                  <a:lnTo>
                    <a:pt x="1007618" y="53213"/>
                  </a:lnTo>
                  <a:close/>
                </a:path>
                <a:path w="1252220" h="119379">
                  <a:moveTo>
                    <a:pt x="1011174" y="90043"/>
                  </a:moveTo>
                  <a:lnTo>
                    <a:pt x="963676" y="90043"/>
                  </a:lnTo>
                  <a:lnTo>
                    <a:pt x="963676" y="62865"/>
                  </a:lnTo>
                  <a:lnTo>
                    <a:pt x="948055" y="62865"/>
                  </a:lnTo>
                  <a:lnTo>
                    <a:pt x="948055" y="90043"/>
                  </a:lnTo>
                  <a:lnTo>
                    <a:pt x="900684" y="90043"/>
                  </a:lnTo>
                  <a:lnTo>
                    <a:pt x="900684" y="102743"/>
                  </a:lnTo>
                  <a:lnTo>
                    <a:pt x="1011174" y="102743"/>
                  </a:lnTo>
                  <a:lnTo>
                    <a:pt x="1011174" y="90043"/>
                  </a:lnTo>
                  <a:close/>
                </a:path>
                <a:path w="1252220" h="119379">
                  <a:moveTo>
                    <a:pt x="1130046" y="38989"/>
                  </a:moveTo>
                  <a:lnTo>
                    <a:pt x="1090930" y="21717"/>
                  </a:lnTo>
                  <a:lnTo>
                    <a:pt x="1086993" y="15240"/>
                  </a:lnTo>
                  <a:lnTo>
                    <a:pt x="1086993" y="2540"/>
                  </a:lnTo>
                  <a:lnTo>
                    <a:pt x="1071499" y="2540"/>
                  </a:lnTo>
                  <a:lnTo>
                    <a:pt x="1045781" y="34886"/>
                  </a:lnTo>
                  <a:lnTo>
                    <a:pt x="1028192" y="38862"/>
                  </a:lnTo>
                  <a:lnTo>
                    <a:pt x="1037336" y="50673"/>
                  </a:lnTo>
                  <a:lnTo>
                    <a:pt x="1075817" y="32131"/>
                  </a:lnTo>
                  <a:lnTo>
                    <a:pt x="1079246" y="26924"/>
                  </a:lnTo>
                  <a:lnTo>
                    <a:pt x="1082675" y="31889"/>
                  </a:lnTo>
                  <a:lnTo>
                    <a:pt x="1122172" y="50673"/>
                  </a:lnTo>
                  <a:lnTo>
                    <a:pt x="1130046" y="38989"/>
                  </a:lnTo>
                  <a:close/>
                </a:path>
                <a:path w="1252220" h="119379">
                  <a:moveTo>
                    <a:pt x="1134618" y="61849"/>
                  </a:moveTo>
                  <a:lnTo>
                    <a:pt x="1024128" y="61849"/>
                  </a:lnTo>
                  <a:lnTo>
                    <a:pt x="1024128" y="74930"/>
                  </a:lnTo>
                  <a:lnTo>
                    <a:pt x="1071499" y="74930"/>
                  </a:lnTo>
                  <a:lnTo>
                    <a:pt x="1071499" y="119253"/>
                  </a:lnTo>
                  <a:lnTo>
                    <a:pt x="1086993" y="119253"/>
                  </a:lnTo>
                  <a:lnTo>
                    <a:pt x="1086993" y="74930"/>
                  </a:lnTo>
                  <a:lnTo>
                    <a:pt x="1134618" y="74930"/>
                  </a:lnTo>
                  <a:lnTo>
                    <a:pt x="1134618" y="61849"/>
                  </a:lnTo>
                  <a:close/>
                </a:path>
                <a:path w="1252220" h="119379">
                  <a:moveTo>
                    <a:pt x="1228725" y="2413"/>
                  </a:moveTo>
                  <a:lnTo>
                    <a:pt x="1214120" y="2413"/>
                  </a:lnTo>
                  <a:lnTo>
                    <a:pt x="1214120" y="41783"/>
                  </a:lnTo>
                  <a:lnTo>
                    <a:pt x="1202182" y="41783"/>
                  </a:lnTo>
                  <a:lnTo>
                    <a:pt x="1187513" y="9753"/>
                  </a:lnTo>
                  <a:lnTo>
                    <a:pt x="1187513" y="39624"/>
                  </a:lnTo>
                  <a:lnTo>
                    <a:pt x="1187513" y="58432"/>
                  </a:lnTo>
                  <a:lnTo>
                    <a:pt x="1186561" y="65024"/>
                  </a:lnTo>
                  <a:lnTo>
                    <a:pt x="1184427" y="70065"/>
                  </a:lnTo>
                  <a:lnTo>
                    <a:pt x="1182370" y="74676"/>
                  </a:lnTo>
                  <a:lnTo>
                    <a:pt x="1179449" y="77089"/>
                  </a:lnTo>
                  <a:lnTo>
                    <a:pt x="1175512" y="77089"/>
                  </a:lnTo>
                  <a:lnTo>
                    <a:pt x="1170178" y="75336"/>
                  </a:lnTo>
                  <a:lnTo>
                    <a:pt x="1166368" y="70065"/>
                  </a:lnTo>
                  <a:lnTo>
                    <a:pt x="1164082" y="61290"/>
                  </a:lnTo>
                  <a:lnTo>
                    <a:pt x="1163320" y="49022"/>
                  </a:lnTo>
                  <a:lnTo>
                    <a:pt x="1164082" y="36766"/>
                  </a:lnTo>
                  <a:lnTo>
                    <a:pt x="1166368" y="27990"/>
                  </a:lnTo>
                  <a:lnTo>
                    <a:pt x="1170178" y="22720"/>
                  </a:lnTo>
                  <a:lnTo>
                    <a:pt x="1175512" y="20955"/>
                  </a:lnTo>
                  <a:lnTo>
                    <a:pt x="1179449" y="20955"/>
                  </a:lnTo>
                  <a:lnTo>
                    <a:pt x="1182370" y="23368"/>
                  </a:lnTo>
                  <a:lnTo>
                    <a:pt x="1184529" y="28194"/>
                  </a:lnTo>
                  <a:lnTo>
                    <a:pt x="1186561" y="33020"/>
                  </a:lnTo>
                  <a:lnTo>
                    <a:pt x="1187513" y="39624"/>
                  </a:lnTo>
                  <a:lnTo>
                    <a:pt x="1187513" y="9753"/>
                  </a:lnTo>
                  <a:lnTo>
                    <a:pt x="1183259" y="7747"/>
                  </a:lnTo>
                  <a:lnTo>
                    <a:pt x="1166749" y="7747"/>
                  </a:lnTo>
                  <a:lnTo>
                    <a:pt x="1148461" y="49022"/>
                  </a:lnTo>
                  <a:lnTo>
                    <a:pt x="1148880" y="58432"/>
                  </a:lnTo>
                  <a:lnTo>
                    <a:pt x="1166749" y="90170"/>
                  </a:lnTo>
                  <a:lnTo>
                    <a:pt x="1183513" y="90170"/>
                  </a:lnTo>
                  <a:lnTo>
                    <a:pt x="1189736" y="87249"/>
                  </a:lnTo>
                  <a:lnTo>
                    <a:pt x="1194308" y="81407"/>
                  </a:lnTo>
                  <a:lnTo>
                    <a:pt x="1197013" y="77089"/>
                  </a:lnTo>
                  <a:lnTo>
                    <a:pt x="1197444" y="76415"/>
                  </a:lnTo>
                  <a:lnTo>
                    <a:pt x="1199832" y="70345"/>
                  </a:lnTo>
                  <a:lnTo>
                    <a:pt x="1201445" y="63220"/>
                  </a:lnTo>
                  <a:lnTo>
                    <a:pt x="1202309" y="54991"/>
                  </a:lnTo>
                  <a:lnTo>
                    <a:pt x="1214120" y="54991"/>
                  </a:lnTo>
                  <a:lnTo>
                    <a:pt x="1214120" y="115697"/>
                  </a:lnTo>
                  <a:lnTo>
                    <a:pt x="1228725" y="115697"/>
                  </a:lnTo>
                  <a:lnTo>
                    <a:pt x="1228725" y="54991"/>
                  </a:lnTo>
                  <a:lnTo>
                    <a:pt x="1228725" y="41783"/>
                  </a:lnTo>
                  <a:lnTo>
                    <a:pt x="1228725" y="2413"/>
                  </a:lnTo>
                  <a:close/>
                </a:path>
                <a:path w="1252220" h="119379">
                  <a:moveTo>
                    <a:pt x="1251839" y="0"/>
                  </a:moveTo>
                  <a:lnTo>
                    <a:pt x="1236853" y="0"/>
                  </a:lnTo>
                  <a:lnTo>
                    <a:pt x="1236853" y="119253"/>
                  </a:lnTo>
                  <a:lnTo>
                    <a:pt x="1251839" y="119253"/>
                  </a:lnTo>
                  <a:lnTo>
                    <a:pt x="1251839" y="0"/>
                  </a:lnTo>
                  <a:close/>
                </a:path>
              </a:pathLst>
            </a:custGeom>
            <a:solidFill>
              <a:srgbClr val="2793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3" name="object 53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8632317" y="5286755"/>
              <a:ext cx="232917" cy="120903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6270371" y="5486527"/>
              <a:ext cx="235203" cy="115188"/>
            </a:xfrm>
            <a:prstGeom prst="rect">
              <a:avLst/>
            </a:prstGeom>
          </p:spPr>
        </p:pic>
        <p:sp>
          <p:nvSpPr>
            <p:cNvPr id="55" name="object 55"/>
            <p:cNvSpPr/>
            <p:nvPr/>
          </p:nvSpPr>
          <p:spPr>
            <a:xfrm>
              <a:off x="6556870" y="5486527"/>
              <a:ext cx="760730" cy="119380"/>
            </a:xfrm>
            <a:custGeom>
              <a:avLst/>
              <a:gdLst/>
              <a:ahLst/>
              <a:cxnLst/>
              <a:rect l="l" t="t" r="r" b="b"/>
              <a:pathLst>
                <a:path w="760729" h="119379">
                  <a:moveTo>
                    <a:pt x="75069" y="78359"/>
                  </a:moveTo>
                  <a:lnTo>
                    <a:pt x="47866" y="47917"/>
                  </a:lnTo>
                  <a:lnTo>
                    <a:pt x="45605" y="23114"/>
                  </a:lnTo>
                  <a:lnTo>
                    <a:pt x="70878" y="23114"/>
                  </a:lnTo>
                  <a:lnTo>
                    <a:pt x="70878" y="10033"/>
                  </a:lnTo>
                  <a:lnTo>
                    <a:pt x="4457" y="10033"/>
                  </a:lnTo>
                  <a:lnTo>
                    <a:pt x="4457" y="23114"/>
                  </a:lnTo>
                  <a:lnTo>
                    <a:pt x="30226" y="23114"/>
                  </a:lnTo>
                  <a:lnTo>
                    <a:pt x="30226" y="35814"/>
                  </a:lnTo>
                  <a:lnTo>
                    <a:pt x="10896" y="74574"/>
                  </a:lnTo>
                  <a:lnTo>
                    <a:pt x="0" y="82169"/>
                  </a:lnTo>
                  <a:lnTo>
                    <a:pt x="11303" y="92075"/>
                  </a:lnTo>
                  <a:lnTo>
                    <a:pt x="18402" y="86499"/>
                  </a:lnTo>
                  <a:lnTo>
                    <a:pt x="25234" y="79463"/>
                  </a:lnTo>
                  <a:lnTo>
                    <a:pt x="31788" y="70916"/>
                  </a:lnTo>
                  <a:lnTo>
                    <a:pt x="38100" y="60833"/>
                  </a:lnTo>
                  <a:lnTo>
                    <a:pt x="43345" y="68846"/>
                  </a:lnTo>
                  <a:lnTo>
                    <a:pt x="49555" y="76314"/>
                  </a:lnTo>
                  <a:lnTo>
                    <a:pt x="56730" y="83286"/>
                  </a:lnTo>
                  <a:lnTo>
                    <a:pt x="64909" y="89789"/>
                  </a:lnTo>
                  <a:lnTo>
                    <a:pt x="75069" y="78359"/>
                  </a:lnTo>
                  <a:close/>
                </a:path>
                <a:path w="760729" h="119379">
                  <a:moveTo>
                    <a:pt x="100850" y="0"/>
                  </a:moveTo>
                  <a:lnTo>
                    <a:pt x="85610" y="0"/>
                  </a:lnTo>
                  <a:lnTo>
                    <a:pt x="85610" y="119202"/>
                  </a:lnTo>
                  <a:lnTo>
                    <a:pt x="100850" y="119202"/>
                  </a:lnTo>
                  <a:lnTo>
                    <a:pt x="100850" y="0"/>
                  </a:lnTo>
                  <a:close/>
                </a:path>
                <a:path w="760729" h="119379">
                  <a:moveTo>
                    <a:pt x="200164" y="53340"/>
                  </a:moveTo>
                  <a:lnTo>
                    <a:pt x="191782" y="51054"/>
                  </a:lnTo>
                  <a:lnTo>
                    <a:pt x="184670" y="46609"/>
                  </a:lnTo>
                  <a:lnTo>
                    <a:pt x="181470" y="43053"/>
                  </a:lnTo>
                  <a:lnTo>
                    <a:pt x="178955" y="40259"/>
                  </a:lnTo>
                  <a:lnTo>
                    <a:pt x="173367" y="33909"/>
                  </a:lnTo>
                  <a:lnTo>
                    <a:pt x="170446" y="26924"/>
                  </a:lnTo>
                  <a:lnTo>
                    <a:pt x="170446" y="3810"/>
                  </a:lnTo>
                  <a:lnTo>
                    <a:pt x="154952" y="3810"/>
                  </a:lnTo>
                  <a:lnTo>
                    <a:pt x="154952" y="27559"/>
                  </a:lnTo>
                  <a:lnTo>
                    <a:pt x="152158" y="34925"/>
                  </a:lnTo>
                  <a:lnTo>
                    <a:pt x="125234" y="58166"/>
                  </a:lnTo>
                  <a:lnTo>
                    <a:pt x="136410" y="69215"/>
                  </a:lnTo>
                  <a:lnTo>
                    <a:pt x="163080" y="43053"/>
                  </a:lnTo>
                  <a:lnTo>
                    <a:pt x="168059" y="49682"/>
                  </a:lnTo>
                  <a:lnTo>
                    <a:pt x="174231" y="55651"/>
                  </a:lnTo>
                  <a:lnTo>
                    <a:pt x="181635" y="60972"/>
                  </a:lnTo>
                  <a:lnTo>
                    <a:pt x="190258" y="65659"/>
                  </a:lnTo>
                  <a:lnTo>
                    <a:pt x="200164" y="53340"/>
                  </a:lnTo>
                  <a:close/>
                </a:path>
                <a:path w="760729" h="119379">
                  <a:moveTo>
                    <a:pt x="224802" y="74295"/>
                  </a:moveTo>
                  <a:lnTo>
                    <a:pt x="145300" y="74295"/>
                  </a:lnTo>
                  <a:lnTo>
                    <a:pt x="145300" y="87376"/>
                  </a:lnTo>
                  <a:lnTo>
                    <a:pt x="209308" y="87376"/>
                  </a:lnTo>
                  <a:lnTo>
                    <a:pt x="209308" y="119202"/>
                  </a:lnTo>
                  <a:lnTo>
                    <a:pt x="224802" y="119202"/>
                  </a:lnTo>
                  <a:lnTo>
                    <a:pt x="224802" y="74295"/>
                  </a:lnTo>
                  <a:close/>
                </a:path>
                <a:path w="760729" h="119379">
                  <a:moveTo>
                    <a:pt x="224802" y="0"/>
                  </a:moveTo>
                  <a:lnTo>
                    <a:pt x="209562" y="0"/>
                  </a:lnTo>
                  <a:lnTo>
                    <a:pt x="209562" y="69215"/>
                  </a:lnTo>
                  <a:lnTo>
                    <a:pt x="224802" y="69215"/>
                  </a:lnTo>
                  <a:lnTo>
                    <a:pt x="224802" y="0"/>
                  </a:lnTo>
                  <a:close/>
                </a:path>
                <a:path w="760729" h="119379">
                  <a:moveTo>
                    <a:pt x="314845" y="48895"/>
                  </a:moveTo>
                  <a:lnTo>
                    <a:pt x="314299" y="39801"/>
                  </a:lnTo>
                  <a:lnTo>
                    <a:pt x="312750" y="31851"/>
                  </a:lnTo>
                  <a:lnTo>
                    <a:pt x="310121" y="24828"/>
                  </a:lnTo>
                  <a:lnTo>
                    <a:pt x="307695" y="20828"/>
                  </a:lnTo>
                  <a:lnTo>
                    <a:pt x="306463" y="18796"/>
                  </a:lnTo>
                  <a:lnTo>
                    <a:pt x="300748" y="11303"/>
                  </a:lnTo>
                  <a:lnTo>
                    <a:pt x="299808" y="10858"/>
                  </a:lnTo>
                  <a:lnTo>
                    <a:pt x="299808" y="58000"/>
                  </a:lnTo>
                  <a:lnTo>
                    <a:pt x="298335" y="64643"/>
                  </a:lnTo>
                  <a:lnTo>
                    <a:pt x="295160" y="69596"/>
                  </a:lnTo>
                  <a:lnTo>
                    <a:pt x="292112" y="74676"/>
                  </a:lnTo>
                  <a:lnTo>
                    <a:pt x="288302" y="77216"/>
                  </a:lnTo>
                  <a:lnTo>
                    <a:pt x="279158" y="77216"/>
                  </a:lnTo>
                  <a:lnTo>
                    <a:pt x="275348" y="74676"/>
                  </a:lnTo>
                  <a:lnTo>
                    <a:pt x="272173" y="69596"/>
                  </a:lnTo>
                  <a:lnTo>
                    <a:pt x="268998" y="64389"/>
                  </a:lnTo>
                  <a:lnTo>
                    <a:pt x="267538" y="58000"/>
                  </a:lnTo>
                  <a:lnTo>
                    <a:pt x="267601" y="39801"/>
                  </a:lnTo>
                  <a:lnTo>
                    <a:pt x="268998" y="33528"/>
                  </a:lnTo>
                  <a:lnTo>
                    <a:pt x="275094" y="23368"/>
                  </a:lnTo>
                  <a:lnTo>
                    <a:pt x="279031" y="20828"/>
                  </a:lnTo>
                  <a:lnTo>
                    <a:pt x="288429" y="20828"/>
                  </a:lnTo>
                  <a:lnTo>
                    <a:pt x="299808" y="58000"/>
                  </a:lnTo>
                  <a:lnTo>
                    <a:pt x="299808" y="10858"/>
                  </a:lnTo>
                  <a:lnTo>
                    <a:pt x="293128" y="7620"/>
                  </a:lnTo>
                  <a:lnTo>
                    <a:pt x="274205" y="7620"/>
                  </a:lnTo>
                  <a:lnTo>
                    <a:pt x="252882" y="39801"/>
                  </a:lnTo>
                  <a:lnTo>
                    <a:pt x="252361" y="48895"/>
                  </a:lnTo>
                  <a:lnTo>
                    <a:pt x="252895" y="58000"/>
                  </a:lnTo>
                  <a:lnTo>
                    <a:pt x="276936" y="89484"/>
                  </a:lnTo>
                  <a:lnTo>
                    <a:pt x="283730" y="90170"/>
                  </a:lnTo>
                  <a:lnTo>
                    <a:pt x="293255" y="90170"/>
                  </a:lnTo>
                  <a:lnTo>
                    <a:pt x="300748" y="86487"/>
                  </a:lnTo>
                  <a:lnTo>
                    <a:pt x="306463" y="79121"/>
                  </a:lnTo>
                  <a:lnTo>
                    <a:pt x="307619" y="77216"/>
                  </a:lnTo>
                  <a:lnTo>
                    <a:pt x="310121" y="73101"/>
                  </a:lnTo>
                  <a:lnTo>
                    <a:pt x="312750" y="66065"/>
                  </a:lnTo>
                  <a:lnTo>
                    <a:pt x="314312" y="58000"/>
                  </a:lnTo>
                  <a:lnTo>
                    <a:pt x="314845" y="48895"/>
                  </a:lnTo>
                  <a:close/>
                </a:path>
                <a:path w="760729" h="119379">
                  <a:moveTo>
                    <a:pt x="348246" y="0"/>
                  </a:moveTo>
                  <a:lnTo>
                    <a:pt x="332879" y="0"/>
                  </a:lnTo>
                  <a:lnTo>
                    <a:pt x="332879" y="119202"/>
                  </a:lnTo>
                  <a:lnTo>
                    <a:pt x="348246" y="119202"/>
                  </a:lnTo>
                  <a:lnTo>
                    <a:pt x="348246" y="0"/>
                  </a:lnTo>
                  <a:close/>
                </a:path>
                <a:path w="760729" h="119379">
                  <a:moveTo>
                    <a:pt x="468134" y="67056"/>
                  </a:moveTo>
                  <a:lnTo>
                    <a:pt x="454164" y="67056"/>
                  </a:lnTo>
                  <a:lnTo>
                    <a:pt x="454164" y="81280"/>
                  </a:lnTo>
                  <a:lnTo>
                    <a:pt x="454164" y="92583"/>
                  </a:lnTo>
                  <a:lnTo>
                    <a:pt x="454164" y="105422"/>
                  </a:lnTo>
                  <a:lnTo>
                    <a:pt x="435749" y="105422"/>
                  </a:lnTo>
                  <a:lnTo>
                    <a:pt x="435749" y="92583"/>
                  </a:lnTo>
                  <a:lnTo>
                    <a:pt x="454164" y="92583"/>
                  </a:lnTo>
                  <a:lnTo>
                    <a:pt x="454164" y="81280"/>
                  </a:lnTo>
                  <a:lnTo>
                    <a:pt x="435749" y="81280"/>
                  </a:lnTo>
                  <a:lnTo>
                    <a:pt x="435749" y="67056"/>
                  </a:lnTo>
                  <a:lnTo>
                    <a:pt x="421779" y="67056"/>
                  </a:lnTo>
                  <a:lnTo>
                    <a:pt x="421779" y="116789"/>
                  </a:lnTo>
                  <a:lnTo>
                    <a:pt x="468134" y="116789"/>
                  </a:lnTo>
                  <a:lnTo>
                    <a:pt x="468134" y="105422"/>
                  </a:lnTo>
                  <a:lnTo>
                    <a:pt x="468134" y="92583"/>
                  </a:lnTo>
                  <a:lnTo>
                    <a:pt x="468134" y="81280"/>
                  </a:lnTo>
                  <a:lnTo>
                    <a:pt x="468134" y="67056"/>
                  </a:lnTo>
                  <a:close/>
                </a:path>
                <a:path w="760729" h="119379">
                  <a:moveTo>
                    <a:pt x="512711" y="127"/>
                  </a:moveTo>
                  <a:lnTo>
                    <a:pt x="497217" y="127"/>
                  </a:lnTo>
                  <a:lnTo>
                    <a:pt x="497217" y="24765"/>
                  </a:lnTo>
                  <a:lnTo>
                    <a:pt x="477405" y="24765"/>
                  </a:lnTo>
                  <a:lnTo>
                    <a:pt x="475754" y="17526"/>
                  </a:lnTo>
                  <a:lnTo>
                    <a:pt x="473621" y="14224"/>
                  </a:lnTo>
                  <a:lnTo>
                    <a:pt x="472071" y="11811"/>
                  </a:lnTo>
                  <a:lnTo>
                    <a:pt x="466356" y="7620"/>
                  </a:lnTo>
                  <a:lnTo>
                    <a:pt x="462495" y="4724"/>
                  </a:lnTo>
                  <a:lnTo>
                    <a:pt x="462495" y="26162"/>
                  </a:lnTo>
                  <a:lnTo>
                    <a:pt x="462495" y="36449"/>
                  </a:lnTo>
                  <a:lnTo>
                    <a:pt x="461149" y="40513"/>
                  </a:lnTo>
                  <a:lnTo>
                    <a:pt x="458101" y="43688"/>
                  </a:lnTo>
                  <a:lnTo>
                    <a:pt x="455180" y="46863"/>
                  </a:lnTo>
                  <a:lnTo>
                    <a:pt x="451243" y="48514"/>
                  </a:lnTo>
                  <a:lnTo>
                    <a:pt x="441591" y="48514"/>
                  </a:lnTo>
                  <a:lnTo>
                    <a:pt x="437654" y="46863"/>
                  </a:lnTo>
                  <a:lnTo>
                    <a:pt x="434606" y="43688"/>
                  </a:lnTo>
                  <a:lnTo>
                    <a:pt x="431685" y="40513"/>
                  </a:lnTo>
                  <a:lnTo>
                    <a:pt x="430161" y="36449"/>
                  </a:lnTo>
                  <a:lnTo>
                    <a:pt x="430161" y="26162"/>
                  </a:lnTo>
                  <a:lnTo>
                    <a:pt x="431685" y="22098"/>
                  </a:lnTo>
                  <a:lnTo>
                    <a:pt x="437527" y="15748"/>
                  </a:lnTo>
                  <a:lnTo>
                    <a:pt x="441464" y="14224"/>
                  </a:lnTo>
                  <a:lnTo>
                    <a:pt x="451243" y="14224"/>
                  </a:lnTo>
                  <a:lnTo>
                    <a:pt x="455180" y="15748"/>
                  </a:lnTo>
                  <a:lnTo>
                    <a:pt x="458101" y="18923"/>
                  </a:lnTo>
                  <a:lnTo>
                    <a:pt x="461149" y="22098"/>
                  </a:lnTo>
                  <a:lnTo>
                    <a:pt x="462495" y="26162"/>
                  </a:lnTo>
                  <a:lnTo>
                    <a:pt x="462495" y="4724"/>
                  </a:lnTo>
                  <a:lnTo>
                    <a:pt x="460768" y="3429"/>
                  </a:lnTo>
                  <a:lnTo>
                    <a:pt x="454037" y="1270"/>
                  </a:lnTo>
                  <a:lnTo>
                    <a:pt x="437273" y="1270"/>
                  </a:lnTo>
                  <a:lnTo>
                    <a:pt x="429653" y="4191"/>
                  </a:lnTo>
                  <a:lnTo>
                    <a:pt x="423684" y="9906"/>
                  </a:lnTo>
                  <a:lnTo>
                    <a:pt x="417715" y="15748"/>
                  </a:lnTo>
                  <a:lnTo>
                    <a:pt x="414667" y="22860"/>
                  </a:lnTo>
                  <a:lnTo>
                    <a:pt x="414667" y="39878"/>
                  </a:lnTo>
                  <a:lnTo>
                    <a:pt x="417715" y="46990"/>
                  </a:lnTo>
                  <a:lnTo>
                    <a:pt x="429780" y="58293"/>
                  </a:lnTo>
                  <a:lnTo>
                    <a:pt x="437273" y="61087"/>
                  </a:lnTo>
                  <a:lnTo>
                    <a:pt x="454164" y="61087"/>
                  </a:lnTo>
                  <a:lnTo>
                    <a:pt x="460895" y="59055"/>
                  </a:lnTo>
                  <a:lnTo>
                    <a:pt x="466483" y="54737"/>
                  </a:lnTo>
                  <a:lnTo>
                    <a:pt x="472198" y="50419"/>
                  </a:lnTo>
                  <a:lnTo>
                    <a:pt x="473443" y="48514"/>
                  </a:lnTo>
                  <a:lnTo>
                    <a:pt x="475881" y="44831"/>
                  </a:lnTo>
                  <a:lnTo>
                    <a:pt x="477532" y="37719"/>
                  </a:lnTo>
                  <a:lnTo>
                    <a:pt x="497217" y="37719"/>
                  </a:lnTo>
                  <a:lnTo>
                    <a:pt x="497217" y="62484"/>
                  </a:lnTo>
                  <a:lnTo>
                    <a:pt x="512711" y="62484"/>
                  </a:lnTo>
                  <a:lnTo>
                    <a:pt x="512711" y="37719"/>
                  </a:lnTo>
                  <a:lnTo>
                    <a:pt x="512711" y="24765"/>
                  </a:lnTo>
                  <a:lnTo>
                    <a:pt x="512711" y="127"/>
                  </a:lnTo>
                  <a:close/>
                </a:path>
                <a:path w="760729" h="119379">
                  <a:moveTo>
                    <a:pt x="524776" y="108572"/>
                  </a:moveTo>
                  <a:lnTo>
                    <a:pt x="518299" y="105613"/>
                  </a:lnTo>
                  <a:lnTo>
                    <a:pt x="513219" y="101346"/>
                  </a:lnTo>
                  <a:lnTo>
                    <a:pt x="512406" y="100076"/>
                  </a:lnTo>
                  <a:lnTo>
                    <a:pt x="509663" y="95758"/>
                  </a:lnTo>
                  <a:lnTo>
                    <a:pt x="505980" y="90043"/>
                  </a:lnTo>
                  <a:lnTo>
                    <a:pt x="504228" y="83947"/>
                  </a:lnTo>
                  <a:lnTo>
                    <a:pt x="504202" y="67056"/>
                  </a:lnTo>
                  <a:lnTo>
                    <a:pt x="489851" y="67056"/>
                  </a:lnTo>
                  <a:lnTo>
                    <a:pt x="489851" y="83947"/>
                  </a:lnTo>
                  <a:lnTo>
                    <a:pt x="488073" y="90170"/>
                  </a:lnTo>
                  <a:lnTo>
                    <a:pt x="484390" y="95758"/>
                  </a:lnTo>
                  <a:lnTo>
                    <a:pt x="480834" y="101346"/>
                  </a:lnTo>
                  <a:lnTo>
                    <a:pt x="475500" y="105651"/>
                  </a:lnTo>
                  <a:lnTo>
                    <a:pt x="468642" y="108699"/>
                  </a:lnTo>
                  <a:lnTo>
                    <a:pt x="478802" y="118948"/>
                  </a:lnTo>
                  <a:lnTo>
                    <a:pt x="484505" y="114973"/>
                  </a:lnTo>
                  <a:lnTo>
                    <a:pt x="489445" y="110502"/>
                  </a:lnTo>
                  <a:lnTo>
                    <a:pt x="493598" y="105549"/>
                  </a:lnTo>
                  <a:lnTo>
                    <a:pt x="496963" y="100076"/>
                  </a:lnTo>
                  <a:lnTo>
                    <a:pt x="499986" y="104952"/>
                  </a:lnTo>
                  <a:lnTo>
                    <a:pt x="503910" y="109728"/>
                  </a:lnTo>
                  <a:lnTo>
                    <a:pt x="508749" y="114439"/>
                  </a:lnTo>
                  <a:lnTo>
                    <a:pt x="514489" y="119075"/>
                  </a:lnTo>
                  <a:lnTo>
                    <a:pt x="524776" y="108572"/>
                  </a:lnTo>
                  <a:close/>
                </a:path>
                <a:path w="760729" h="119379">
                  <a:moveTo>
                    <a:pt x="630948" y="29337"/>
                  </a:moveTo>
                  <a:lnTo>
                    <a:pt x="627011" y="21844"/>
                  </a:lnTo>
                  <a:lnTo>
                    <a:pt x="625741" y="20955"/>
                  </a:lnTo>
                  <a:lnTo>
                    <a:pt x="619264" y="16383"/>
                  </a:lnTo>
                  <a:lnTo>
                    <a:pt x="615073" y="13970"/>
                  </a:lnTo>
                  <a:lnTo>
                    <a:pt x="615073" y="33274"/>
                  </a:lnTo>
                  <a:lnTo>
                    <a:pt x="615073" y="44323"/>
                  </a:lnTo>
                  <a:lnTo>
                    <a:pt x="612914" y="48641"/>
                  </a:lnTo>
                  <a:lnTo>
                    <a:pt x="608342" y="51816"/>
                  </a:lnTo>
                  <a:lnTo>
                    <a:pt x="603770" y="55118"/>
                  </a:lnTo>
                  <a:lnTo>
                    <a:pt x="597674" y="56642"/>
                  </a:lnTo>
                  <a:lnTo>
                    <a:pt x="582180" y="56642"/>
                  </a:lnTo>
                  <a:lnTo>
                    <a:pt x="575957" y="55118"/>
                  </a:lnTo>
                  <a:lnTo>
                    <a:pt x="571385" y="51943"/>
                  </a:lnTo>
                  <a:lnTo>
                    <a:pt x="566940" y="48768"/>
                  </a:lnTo>
                  <a:lnTo>
                    <a:pt x="564654" y="44323"/>
                  </a:lnTo>
                  <a:lnTo>
                    <a:pt x="564654" y="33274"/>
                  </a:lnTo>
                  <a:lnTo>
                    <a:pt x="566940" y="28956"/>
                  </a:lnTo>
                  <a:lnTo>
                    <a:pt x="575957" y="22479"/>
                  </a:lnTo>
                  <a:lnTo>
                    <a:pt x="582180" y="20955"/>
                  </a:lnTo>
                  <a:lnTo>
                    <a:pt x="597674" y="20955"/>
                  </a:lnTo>
                  <a:lnTo>
                    <a:pt x="603897" y="22479"/>
                  </a:lnTo>
                  <a:lnTo>
                    <a:pt x="608342" y="25781"/>
                  </a:lnTo>
                  <a:lnTo>
                    <a:pt x="612914" y="28956"/>
                  </a:lnTo>
                  <a:lnTo>
                    <a:pt x="589927" y="8128"/>
                  </a:lnTo>
                  <a:lnTo>
                    <a:pt x="581367" y="8661"/>
                  </a:lnTo>
                  <a:lnTo>
                    <a:pt x="548779" y="29337"/>
                  </a:lnTo>
                  <a:lnTo>
                    <a:pt x="548779" y="48260"/>
                  </a:lnTo>
                  <a:lnTo>
                    <a:pt x="581444" y="68973"/>
                  </a:lnTo>
                  <a:lnTo>
                    <a:pt x="589927" y="69469"/>
                  </a:lnTo>
                  <a:lnTo>
                    <a:pt x="598398" y="68973"/>
                  </a:lnTo>
                  <a:lnTo>
                    <a:pt x="606120" y="67449"/>
                  </a:lnTo>
                  <a:lnTo>
                    <a:pt x="613067" y="64871"/>
                  </a:lnTo>
                  <a:lnTo>
                    <a:pt x="619264" y="61214"/>
                  </a:lnTo>
                  <a:lnTo>
                    <a:pt x="625741" y="56642"/>
                  </a:lnTo>
                  <a:lnTo>
                    <a:pt x="627011" y="55753"/>
                  </a:lnTo>
                  <a:lnTo>
                    <a:pt x="630948" y="48260"/>
                  </a:lnTo>
                  <a:lnTo>
                    <a:pt x="630948" y="29337"/>
                  </a:lnTo>
                  <a:close/>
                </a:path>
                <a:path w="760729" h="119379">
                  <a:moveTo>
                    <a:pt x="645172" y="89154"/>
                  </a:moveTo>
                  <a:lnTo>
                    <a:pt x="534682" y="89154"/>
                  </a:lnTo>
                  <a:lnTo>
                    <a:pt x="534682" y="101904"/>
                  </a:lnTo>
                  <a:lnTo>
                    <a:pt x="645172" y="101904"/>
                  </a:lnTo>
                  <a:lnTo>
                    <a:pt x="645172" y="89154"/>
                  </a:lnTo>
                  <a:close/>
                </a:path>
                <a:path w="760729" h="119379">
                  <a:moveTo>
                    <a:pt x="732802" y="57150"/>
                  </a:moveTo>
                  <a:lnTo>
                    <a:pt x="703211" y="29591"/>
                  </a:lnTo>
                  <a:lnTo>
                    <a:pt x="703211" y="5080"/>
                  </a:lnTo>
                  <a:lnTo>
                    <a:pt x="687717" y="5080"/>
                  </a:lnTo>
                  <a:lnTo>
                    <a:pt x="687717" y="30099"/>
                  </a:lnTo>
                  <a:lnTo>
                    <a:pt x="684923" y="37592"/>
                  </a:lnTo>
                  <a:lnTo>
                    <a:pt x="657999" y="61849"/>
                  </a:lnTo>
                  <a:lnTo>
                    <a:pt x="669175" y="73025"/>
                  </a:lnTo>
                  <a:lnTo>
                    <a:pt x="695718" y="45593"/>
                  </a:lnTo>
                  <a:lnTo>
                    <a:pt x="701205" y="53009"/>
                  </a:lnTo>
                  <a:lnTo>
                    <a:pt x="707605" y="59436"/>
                  </a:lnTo>
                  <a:lnTo>
                    <a:pt x="714870" y="64922"/>
                  </a:lnTo>
                  <a:lnTo>
                    <a:pt x="723023" y="69469"/>
                  </a:lnTo>
                  <a:lnTo>
                    <a:pt x="732802" y="57150"/>
                  </a:lnTo>
                  <a:close/>
                </a:path>
                <a:path w="760729" h="119379">
                  <a:moveTo>
                    <a:pt x="758329" y="0"/>
                  </a:moveTo>
                  <a:lnTo>
                    <a:pt x="743089" y="0"/>
                  </a:lnTo>
                  <a:lnTo>
                    <a:pt x="743089" y="85344"/>
                  </a:lnTo>
                  <a:lnTo>
                    <a:pt x="758329" y="85344"/>
                  </a:lnTo>
                  <a:lnTo>
                    <a:pt x="758329" y="0"/>
                  </a:lnTo>
                  <a:close/>
                </a:path>
                <a:path w="760729" h="119379">
                  <a:moveTo>
                    <a:pt x="760615" y="102031"/>
                  </a:moveTo>
                  <a:lnTo>
                    <a:pt x="696988" y="102031"/>
                  </a:lnTo>
                  <a:lnTo>
                    <a:pt x="696988" y="74422"/>
                  </a:lnTo>
                  <a:lnTo>
                    <a:pt x="681367" y="74422"/>
                  </a:lnTo>
                  <a:lnTo>
                    <a:pt x="681367" y="115062"/>
                  </a:lnTo>
                  <a:lnTo>
                    <a:pt x="760615" y="115062"/>
                  </a:lnTo>
                  <a:lnTo>
                    <a:pt x="760615" y="102031"/>
                  </a:lnTo>
                  <a:close/>
                </a:path>
              </a:pathLst>
            </a:custGeom>
            <a:solidFill>
              <a:srgbClr val="2793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6" name="object 56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7383271" y="5486527"/>
              <a:ext cx="1413636" cy="119202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6027801" y="5684710"/>
              <a:ext cx="226060" cy="119138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9691623" y="6676745"/>
              <a:ext cx="128143" cy="74582"/>
            </a:xfrm>
            <a:prstGeom prst="rect">
              <a:avLst/>
            </a:prstGeom>
          </p:spPr>
        </p:pic>
        <p:sp>
          <p:nvSpPr>
            <p:cNvPr id="59" name="object 59"/>
            <p:cNvSpPr/>
            <p:nvPr/>
          </p:nvSpPr>
          <p:spPr>
            <a:xfrm>
              <a:off x="5374385" y="1722882"/>
              <a:ext cx="4171315" cy="2138680"/>
            </a:xfrm>
            <a:custGeom>
              <a:avLst/>
              <a:gdLst/>
              <a:ahLst/>
              <a:cxnLst/>
              <a:rect l="l" t="t" r="r" b="b"/>
              <a:pathLst>
                <a:path w="4171315" h="2138679">
                  <a:moveTo>
                    <a:pt x="0" y="2138172"/>
                  </a:moveTo>
                  <a:lnTo>
                    <a:pt x="4171188" y="2138172"/>
                  </a:lnTo>
                  <a:lnTo>
                    <a:pt x="4171188" y="0"/>
                  </a:lnTo>
                  <a:lnTo>
                    <a:pt x="0" y="0"/>
                  </a:lnTo>
                  <a:lnTo>
                    <a:pt x="0" y="2138172"/>
                  </a:lnTo>
                  <a:close/>
                </a:path>
              </a:pathLst>
            </a:custGeom>
            <a:ln w="22225">
              <a:solidFill>
                <a:srgbClr val="FF373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8000"/>
            <a:chOff x="0" y="0"/>
            <a:chExt cx="9906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92385" y="6676745"/>
              <a:ext cx="121717" cy="7587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8640" y="998219"/>
              <a:ext cx="196595" cy="19811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764870" y="472312"/>
              <a:ext cx="1884045" cy="715645"/>
            </a:xfrm>
            <a:custGeom>
              <a:avLst/>
              <a:gdLst/>
              <a:ahLst/>
              <a:cxnLst/>
              <a:rect l="l" t="t" r="r" b="b"/>
              <a:pathLst>
                <a:path w="1884045" h="715644">
                  <a:moveTo>
                    <a:pt x="158496" y="197231"/>
                  </a:moveTo>
                  <a:lnTo>
                    <a:pt x="145897" y="187706"/>
                  </a:lnTo>
                  <a:lnTo>
                    <a:pt x="134708" y="177025"/>
                  </a:lnTo>
                  <a:lnTo>
                    <a:pt x="124955" y="165176"/>
                  </a:lnTo>
                  <a:lnTo>
                    <a:pt x="123367" y="162687"/>
                  </a:lnTo>
                  <a:lnTo>
                    <a:pt x="116624" y="152146"/>
                  </a:lnTo>
                  <a:lnTo>
                    <a:pt x="109956" y="138366"/>
                  </a:lnTo>
                  <a:lnTo>
                    <a:pt x="105194" y="124053"/>
                  </a:lnTo>
                  <a:lnTo>
                    <a:pt x="102336" y="109220"/>
                  </a:lnTo>
                  <a:lnTo>
                    <a:pt x="101384" y="93853"/>
                  </a:lnTo>
                  <a:lnTo>
                    <a:pt x="101384" y="57404"/>
                  </a:lnTo>
                  <a:lnTo>
                    <a:pt x="147040" y="57404"/>
                  </a:lnTo>
                  <a:lnTo>
                    <a:pt x="147040" y="25146"/>
                  </a:lnTo>
                  <a:lnTo>
                    <a:pt x="12382" y="25146"/>
                  </a:lnTo>
                  <a:lnTo>
                    <a:pt x="12382" y="57404"/>
                  </a:lnTo>
                  <a:lnTo>
                    <a:pt x="63766" y="57404"/>
                  </a:lnTo>
                  <a:lnTo>
                    <a:pt x="63766" y="90424"/>
                  </a:lnTo>
                  <a:lnTo>
                    <a:pt x="54406" y="141592"/>
                  </a:lnTo>
                  <a:lnTo>
                    <a:pt x="27025" y="185458"/>
                  </a:lnTo>
                  <a:lnTo>
                    <a:pt x="0" y="208407"/>
                  </a:lnTo>
                  <a:lnTo>
                    <a:pt x="28486" y="232664"/>
                  </a:lnTo>
                  <a:lnTo>
                    <a:pt x="59664" y="200152"/>
                  </a:lnTo>
                  <a:lnTo>
                    <a:pt x="82651" y="162687"/>
                  </a:lnTo>
                  <a:lnTo>
                    <a:pt x="86194" y="169532"/>
                  </a:lnTo>
                  <a:lnTo>
                    <a:pt x="111671" y="203492"/>
                  </a:lnTo>
                  <a:lnTo>
                    <a:pt x="132181" y="222885"/>
                  </a:lnTo>
                  <a:lnTo>
                    <a:pt x="158496" y="197231"/>
                  </a:lnTo>
                  <a:close/>
                </a:path>
                <a:path w="1884045" h="715644">
                  <a:moveTo>
                    <a:pt x="205181" y="615823"/>
                  </a:moveTo>
                  <a:lnTo>
                    <a:pt x="165874" y="600024"/>
                  </a:lnTo>
                  <a:lnTo>
                    <a:pt x="155244" y="591058"/>
                  </a:lnTo>
                  <a:lnTo>
                    <a:pt x="148882" y="584073"/>
                  </a:lnTo>
                  <a:lnTo>
                    <a:pt x="143522" y="576046"/>
                  </a:lnTo>
                  <a:lnTo>
                    <a:pt x="140296" y="568261"/>
                  </a:lnTo>
                  <a:lnTo>
                    <a:pt x="139230" y="560705"/>
                  </a:lnTo>
                  <a:lnTo>
                    <a:pt x="139230" y="547370"/>
                  </a:lnTo>
                  <a:lnTo>
                    <a:pt x="115608" y="547370"/>
                  </a:lnTo>
                  <a:lnTo>
                    <a:pt x="115608" y="560705"/>
                  </a:lnTo>
                  <a:lnTo>
                    <a:pt x="114528" y="568401"/>
                  </a:lnTo>
                  <a:lnTo>
                    <a:pt x="88938" y="600062"/>
                  </a:lnTo>
                  <a:lnTo>
                    <a:pt x="49288" y="615823"/>
                  </a:lnTo>
                  <a:lnTo>
                    <a:pt x="62865" y="633984"/>
                  </a:lnTo>
                  <a:lnTo>
                    <a:pt x="100304" y="616712"/>
                  </a:lnTo>
                  <a:lnTo>
                    <a:pt x="127228" y="591058"/>
                  </a:lnTo>
                  <a:lnTo>
                    <a:pt x="132422" y="597560"/>
                  </a:lnTo>
                  <a:lnTo>
                    <a:pt x="163537" y="621728"/>
                  </a:lnTo>
                  <a:lnTo>
                    <a:pt x="191604" y="633730"/>
                  </a:lnTo>
                  <a:lnTo>
                    <a:pt x="205181" y="615823"/>
                  </a:lnTo>
                  <a:close/>
                </a:path>
                <a:path w="1884045" h="715644">
                  <a:moveTo>
                    <a:pt x="206629" y="6096"/>
                  </a:moveTo>
                  <a:lnTo>
                    <a:pt x="168249" y="6096"/>
                  </a:lnTo>
                  <a:lnTo>
                    <a:pt x="168249" y="98298"/>
                  </a:lnTo>
                  <a:lnTo>
                    <a:pt x="127076" y="98298"/>
                  </a:lnTo>
                  <a:lnTo>
                    <a:pt x="127076" y="129794"/>
                  </a:lnTo>
                  <a:lnTo>
                    <a:pt x="168249" y="129794"/>
                  </a:lnTo>
                  <a:lnTo>
                    <a:pt x="168249" y="289814"/>
                  </a:lnTo>
                  <a:lnTo>
                    <a:pt x="206629" y="289814"/>
                  </a:lnTo>
                  <a:lnTo>
                    <a:pt x="206629" y="6096"/>
                  </a:lnTo>
                  <a:close/>
                </a:path>
                <a:path w="1884045" h="715644">
                  <a:moveTo>
                    <a:pt x="210667" y="669417"/>
                  </a:moveTo>
                  <a:lnTo>
                    <a:pt x="44170" y="669417"/>
                  </a:lnTo>
                  <a:lnTo>
                    <a:pt x="44170" y="688594"/>
                  </a:lnTo>
                  <a:lnTo>
                    <a:pt x="210667" y="688594"/>
                  </a:lnTo>
                  <a:lnTo>
                    <a:pt x="210667" y="669417"/>
                  </a:lnTo>
                  <a:close/>
                </a:path>
                <a:path w="1884045" h="715644">
                  <a:moveTo>
                    <a:pt x="267462" y="0"/>
                  </a:moveTo>
                  <a:lnTo>
                    <a:pt x="228917" y="0"/>
                  </a:lnTo>
                  <a:lnTo>
                    <a:pt x="228917" y="298577"/>
                  </a:lnTo>
                  <a:lnTo>
                    <a:pt x="267462" y="298577"/>
                  </a:lnTo>
                  <a:lnTo>
                    <a:pt x="267462" y="0"/>
                  </a:lnTo>
                  <a:close/>
                </a:path>
                <a:path w="1884045" h="715644">
                  <a:moveTo>
                    <a:pt x="310667" y="551053"/>
                  </a:moveTo>
                  <a:lnTo>
                    <a:pt x="287604" y="551053"/>
                  </a:lnTo>
                  <a:lnTo>
                    <a:pt x="287604" y="570484"/>
                  </a:lnTo>
                  <a:lnTo>
                    <a:pt x="287604" y="645160"/>
                  </a:lnTo>
                  <a:lnTo>
                    <a:pt x="247040" y="645160"/>
                  </a:lnTo>
                  <a:lnTo>
                    <a:pt x="247040" y="570484"/>
                  </a:lnTo>
                  <a:lnTo>
                    <a:pt x="287604" y="570484"/>
                  </a:lnTo>
                  <a:lnTo>
                    <a:pt x="287604" y="551053"/>
                  </a:lnTo>
                  <a:lnTo>
                    <a:pt x="223786" y="551053"/>
                  </a:lnTo>
                  <a:lnTo>
                    <a:pt x="223786" y="664718"/>
                  </a:lnTo>
                  <a:lnTo>
                    <a:pt x="310667" y="664718"/>
                  </a:lnTo>
                  <a:lnTo>
                    <a:pt x="310667" y="645160"/>
                  </a:lnTo>
                  <a:lnTo>
                    <a:pt x="310667" y="570484"/>
                  </a:lnTo>
                  <a:lnTo>
                    <a:pt x="310667" y="551053"/>
                  </a:lnTo>
                  <a:close/>
                </a:path>
                <a:path w="1884045" h="715644">
                  <a:moveTo>
                    <a:pt x="387502" y="604774"/>
                  </a:moveTo>
                  <a:lnTo>
                    <a:pt x="359410" y="604774"/>
                  </a:lnTo>
                  <a:lnTo>
                    <a:pt x="359410" y="535813"/>
                  </a:lnTo>
                  <a:lnTo>
                    <a:pt x="336245" y="535813"/>
                  </a:lnTo>
                  <a:lnTo>
                    <a:pt x="336245" y="715264"/>
                  </a:lnTo>
                  <a:lnTo>
                    <a:pt x="359410" y="715264"/>
                  </a:lnTo>
                  <a:lnTo>
                    <a:pt x="359410" y="624332"/>
                  </a:lnTo>
                  <a:lnTo>
                    <a:pt x="387502" y="624332"/>
                  </a:lnTo>
                  <a:lnTo>
                    <a:pt x="387502" y="604774"/>
                  </a:lnTo>
                  <a:close/>
                </a:path>
                <a:path w="1884045" h="715644">
                  <a:moveTo>
                    <a:pt x="531164" y="623443"/>
                  </a:moveTo>
                  <a:lnTo>
                    <a:pt x="433539" y="623443"/>
                  </a:lnTo>
                  <a:lnTo>
                    <a:pt x="433539" y="606552"/>
                  </a:lnTo>
                  <a:lnTo>
                    <a:pt x="523163" y="606552"/>
                  </a:lnTo>
                  <a:lnTo>
                    <a:pt x="523163" y="587248"/>
                  </a:lnTo>
                  <a:lnTo>
                    <a:pt x="433539" y="587248"/>
                  </a:lnTo>
                  <a:lnTo>
                    <a:pt x="433539" y="570865"/>
                  </a:lnTo>
                  <a:lnTo>
                    <a:pt x="528243" y="570865"/>
                  </a:lnTo>
                  <a:lnTo>
                    <a:pt x="528243" y="551561"/>
                  </a:lnTo>
                  <a:lnTo>
                    <a:pt x="410108" y="551561"/>
                  </a:lnTo>
                  <a:lnTo>
                    <a:pt x="410108" y="642620"/>
                  </a:lnTo>
                  <a:lnTo>
                    <a:pt x="531164" y="642620"/>
                  </a:lnTo>
                  <a:lnTo>
                    <a:pt x="531164" y="623443"/>
                  </a:lnTo>
                  <a:close/>
                </a:path>
                <a:path w="1884045" h="715644">
                  <a:moveTo>
                    <a:pt x="550976" y="6731"/>
                  </a:moveTo>
                  <a:lnTo>
                    <a:pt x="338023" y="6731"/>
                  </a:lnTo>
                  <a:lnTo>
                    <a:pt x="338023" y="39370"/>
                  </a:lnTo>
                  <a:lnTo>
                    <a:pt x="550976" y="39370"/>
                  </a:lnTo>
                  <a:lnTo>
                    <a:pt x="550976" y="6731"/>
                  </a:lnTo>
                  <a:close/>
                </a:path>
                <a:path w="1884045" h="715644">
                  <a:moveTo>
                    <a:pt x="551992" y="671830"/>
                  </a:moveTo>
                  <a:lnTo>
                    <a:pt x="385546" y="671830"/>
                  </a:lnTo>
                  <a:lnTo>
                    <a:pt x="385546" y="691261"/>
                  </a:lnTo>
                  <a:lnTo>
                    <a:pt x="551992" y="691261"/>
                  </a:lnTo>
                  <a:lnTo>
                    <a:pt x="551992" y="671830"/>
                  </a:lnTo>
                  <a:close/>
                </a:path>
                <a:path w="1884045" h="715644">
                  <a:moveTo>
                    <a:pt x="554532" y="88138"/>
                  </a:moveTo>
                  <a:lnTo>
                    <a:pt x="514019" y="88138"/>
                  </a:lnTo>
                  <a:lnTo>
                    <a:pt x="516813" y="47244"/>
                  </a:lnTo>
                  <a:lnTo>
                    <a:pt x="478409" y="47244"/>
                  </a:lnTo>
                  <a:lnTo>
                    <a:pt x="475932" y="88138"/>
                  </a:lnTo>
                  <a:lnTo>
                    <a:pt x="412775" y="88138"/>
                  </a:lnTo>
                  <a:lnTo>
                    <a:pt x="410616" y="47244"/>
                  </a:lnTo>
                  <a:lnTo>
                    <a:pt x="372224" y="47244"/>
                  </a:lnTo>
                  <a:lnTo>
                    <a:pt x="375018" y="88138"/>
                  </a:lnTo>
                  <a:lnTo>
                    <a:pt x="334149" y="88138"/>
                  </a:lnTo>
                  <a:lnTo>
                    <a:pt x="334149" y="120523"/>
                  </a:lnTo>
                  <a:lnTo>
                    <a:pt x="554532" y="120523"/>
                  </a:lnTo>
                  <a:lnTo>
                    <a:pt x="554532" y="88138"/>
                  </a:lnTo>
                  <a:close/>
                </a:path>
                <a:path w="1884045" h="715644">
                  <a:moveTo>
                    <a:pt x="582980" y="137922"/>
                  </a:moveTo>
                  <a:lnTo>
                    <a:pt x="305981" y="137922"/>
                  </a:lnTo>
                  <a:lnTo>
                    <a:pt x="305981" y="170561"/>
                  </a:lnTo>
                  <a:lnTo>
                    <a:pt x="424853" y="170561"/>
                  </a:lnTo>
                  <a:lnTo>
                    <a:pt x="424853" y="190881"/>
                  </a:lnTo>
                  <a:lnTo>
                    <a:pt x="346837" y="190881"/>
                  </a:lnTo>
                  <a:lnTo>
                    <a:pt x="346837" y="292227"/>
                  </a:lnTo>
                  <a:lnTo>
                    <a:pt x="542213" y="292227"/>
                  </a:lnTo>
                  <a:lnTo>
                    <a:pt x="542213" y="259969"/>
                  </a:lnTo>
                  <a:lnTo>
                    <a:pt x="542213" y="223520"/>
                  </a:lnTo>
                  <a:lnTo>
                    <a:pt x="542213" y="190881"/>
                  </a:lnTo>
                  <a:lnTo>
                    <a:pt x="503478" y="190881"/>
                  </a:lnTo>
                  <a:lnTo>
                    <a:pt x="503478" y="223520"/>
                  </a:lnTo>
                  <a:lnTo>
                    <a:pt x="503478" y="259969"/>
                  </a:lnTo>
                  <a:lnTo>
                    <a:pt x="385533" y="259969"/>
                  </a:lnTo>
                  <a:lnTo>
                    <a:pt x="385533" y="223520"/>
                  </a:lnTo>
                  <a:lnTo>
                    <a:pt x="503478" y="223520"/>
                  </a:lnTo>
                  <a:lnTo>
                    <a:pt x="503478" y="190881"/>
                  </a:lnTo>
                  <a:lnTo>
                    <a:pt x="463854" y="190881"/>
                  </a:lnTo>
                  <a:lnTo>
                    <a:pt x="463854" y="170561"/>
                  </a:lnTo>
                  <a:lnTo>
                    <a:pt x="582980" y="170561"/>
                  </a:lnTo>
                  <a:lnTo>
                    <a:pt x="582980" y="137922"/>
                  </a:lnTo>
                  <a:close/>
                </a:path>
                <a:path w="1884045" h="715644">
                  <a:moveTo>
                    <a:pt x="750747" y="588010"/>
                  </a:moveTo>
                  <a:lnTo>
                    <a:pt x="656132" y="588010"/>
                  </a:lnTo>
                  <a:lnTo>
                    <a:pt x="656132" y="579755"/>
                  </a:lnTo>
                  <a:lnTo>
                    <a:pt x="741730" y="579755"/>
                  </a:lnTo>
                  <a:lnTo>
                    <a:pt x="741730" y="563372"/>
                  </a:lnTo>
                  <a:lnTo>
                    <a:pt x="656132" y="563372"/>
                  </a:lnTo>
                  <a:lnTo>
                    <a:pt x="656132" y="555371"/>
                  </a:lnTo>
                  <a:lnTo>
                    <a:pt x="746683" y="555371"/>
                  </a:lnTo>
                  <a:lnTo>
                    <a:pt x="746683" y="537083"/>
                  </a:lnTo>
                  <a:lnTo>
                    <a:pt x="632891" y="537083"/>
                  </a:lnTo>
                  <a:lnTo>
                    <a:pt x="632891" y="606298"/>
                  </a:lnTo>
                  <a:lnTo>
                    <a:pt x="750747" y="606298"/>
                  </a:lnTo>
                  <a:lnTo>
                    <a:pt x="750747" y="588010"/>
                  </a:lnTo>
                  <a:close/>
                </a:path>
                <a:path w="1884045" h="715644">
                  <a:moveTo>
                    <a:pt x="752525" y="695452"/>
                  </a:moveTo>
                  <a:lnTo>
                    <a:pt x="654100" y="695452"/>
                  </a:lnTo>
                  <a:lnTo>
                    <a:pt x="654100" y="686435"/>
                  </a:lnTo>
                  <a:lnTo>
                    <a:pt x="748842" y="686435"/>
                  </a:lnTo>
                  <a:lnTo>
                    <a:pt x="748842" y="642493"/>
                  </a:lnTo>
                  <a:lnTo>
                    <a:pt x="630859" y="642493"/>
                  </a:lnTo>
                  <a:lnTo>
                    <a:pt x="630859" y="660781"/>
                  </a:lnTo>
                  <a:lnTo>
                    <a:pt x="725347" y="660781"/>
                  </a:lnTo>
                  <a:lnTo>
                    <a:pt x="725347" y="669417"/>
                  </a:lnTo>
                  <a:lnTo>
                    <a:pt x="630859" y="669417"/>
                  </a:lnTo>
                  <a:lnTo>
                    <a:pt x="630859" y="713740"/>
                  </a:lnTo>
                  <a:lnTo>
                    <a:pt x="752525" y="713740"/>
                  </a:lnTo>
                  <a:lnTo>
                    <a:pt x="752525" y="695452"/>
                  </a:lnTo>
                  <a:close/>
                </a:path>
                <a:path w="1884045" h="715644">
                  <a:moveTo>
                    <a:pt x="772972" y="614680"/>
                  </a:moveTo>
                  <a:lnTo>
                    <a:pt x="606475" y="614680"/>
                  </a:lnTo>
                  <a:lnTo>
                    <a:pt x="606475" y="633603"/>
                  </a:lnTo>
                  <a:lnTo>
                    <a:pt x="772972" y="633603"/>
                  </a:lnTo>
                  <a:lnTo>
                    <a:pt x="772972" y="614680"/>
                  </a:lnTo>
                  <a:close/>
                </a:path>
                <a:path w="1884045" h="715644">
                  <a:moveTo>
                    <a:pt x="891590" y="657606"/>
                  </a:moveTo>
                  <a:lnTo>
                    <a:pt x="889558" y="642620"/>
                  </a:lnTo>
                  <a:lnTo>
                    <a:pt x="889038" y="638810"/>
                  </a:lnTo>
                  <a:lnTo>
                    <a:pt x="882192" y="640003"/>
                  </a:lnTo>
                  <a:lnTo>
                    <a:pt x="875360" y="640930"/>
                  </a:lnTo>
                  <a:lnTo>
                    <a:pt x="812977" y="642620"/>
                  </a:lnTo>
                  <a:lnTo>
                    <a:pt x="812977" y="548767"/>
                  </a:lnTo>
                  <a:lnTo>
                    <a:pt x="789990" y="548767"/>
                  </a:lnTo>
                  <a:lnTo>
                    <a:pt x="789990" y="662305"/>
                  </a:lnTo>
                  <a:lnTo>
                    <a:pt x="830376" y="662559"/>
                  </a:lnTo>
                  <a:lnTo>
                    <a:pt x="849972" y="662254"/>
                  </a:lnTo>
                  <a:lnTo>
                    <a:pt x="866698" y="661327"/>
                  </a:lnTo>
                  <a:lnTo>
                    <a:pt x="880554" y="659777"/>
                  </a:lnTo>
                  <a:lnTo>
                    <a:pt x="891590" y="657606"/>
                  </a:lnTo>
                  <a:close/>
                </a:path>
                <a:path w="1884045" h="715644">
                  <a:moveTo>
                    <a:pt x="925245" y="535813"/>
                  </a:moveTo>
                  <a:lnTo>
                    <a:pt x="902258" y="535813"/>
                  </a:lnTo>
                  <a:lnTo>
                    <a:pt x="902258" y="715264"/>
                  </a:lnTo>
                  <a:lnTo>
                    <a:pt x="925245" y="715264"/>
                  </a:lnTo>
                  <a:lnTo>
                    <a:pt x="925245" y="535813"/>
                  </a:lnTo>
                  <a:close/>
                </a:path>
                <a:path w="1884045" h="715644">
                  <a:moveTo>
                    <a:pt x="964107" y="133096"/>
                  </a:moveTo>
                  <a:lnTo>
                    <a:pt x="917409" y="117754"/>
                  </a:lnTo>
                  <a:lnTo>
                    <a:pt x="882827" y="94107"/>
                  </a:lnTo>
                  <a:lnTo>
                    <a:pt x="880859" y="91948"/>
                  </a:lnTo>
                  <a:lnTo>
                    <a:pt x="870318" y="80391"/>
                  </a:lnTo>
                  <a:lnTo>
                    <a:pt x="861390" y="67056"/>
                  </a:lnTo>
                  <a:lnTo>
                    <a:pt x="856030" y="54102"/>
                  </a:lnTo>
                  <a:lnTo>
                    <a:pt x="854252" y="41529"/>
                  </a:lnTo>
                  <a:lnTo>
                    <a:pt x="854252" y="19431"/>
                  </a:lnTo>
                  <a:lnTo>
                    <a:pt x="815009" y="19431"/>
                  </a:lnTo>
                  <a:lnTo>
                    <a:pt x="815009" y="41529"/>
                  </a:lnTo>
                  <a:lnTo>
                    <a:pt x="813219" y="54343"/>
                  </a:lnTo>
                  <a:lnTo>
                    <a:pt x="786434" y="94234"/>
                  </a:lnTo>
                  <a:lnTo>
                    <a:pt x="751674" y="117627"/>
                  </a:lnTo>
                  <a:lnTo>
                    <a:pt x="704646" y="133096"/>
                  </a:lnTo>
                  <a:lnTo>
                    <a:pt x="727252" y="163322"/>
                  </a:lnTo>
                  <a:lnTo>
                    <a:pt x="774573" y="143992"/>
                  </a:lnTo>
                  <a:lnTo>
                    <a:pt x="815467" y="114071"/>
                  </a:lnTo>
                  <a:lnTo>
                    <a:pt x="834313" y="91948"/>
                  </a:lnTo>
                  <a:lnTo>
                    <a:pt x="842949" y="102844"/>
                  </a:lnTo>
                  <a:lnTo>
                    <a:pt x="879652" y="133731"/>
                  </a:lnTo>
                  <a:lnTo>
                    <a:pt x="925639" y="157670"/>
                  </a:lnTo>
                  <a:lnTo>
                    <a:pt x="941501" y="163068"/>
                  </a:lnTo>
                  <a:lnTo>
                    <a:pt x="964107" y="133096"/>
                  </a:lnTo>
                  <a:close/>
                </a:path>
                <a:path w="1884045" h="715644">
                  <a:moveTo>
                    <a:pt x="973124" y="225425"/>
                  </a:moveTo>
                  <a:lnTo>
                    <a:pt x="853998" y="225425"/>
                  </a:lnTo>
                  <a:lnTo>
                    <a:pt x="853998" y="157353"/>
                  </a:lnTo>
                  <a:lnTo>
                    <a:pt x="815009" y="157353"/>
                  </a:lnTo>
                  <a:lnTo>
                    <a:pt x="815009" y="225425"/>
                  </a:lnTo>
                  <a:lnTo>
                    <a:pt x="696137" y="225425"/>
                  </a:lnTo>
                  <a:lnTo>
                    <a:pt x="696137" y="257429"/>
                  </a:lnTo>
                  <a:lnTo>
                    <a:pt x="973124" y="257429"/>
                  </a:lnTo>
                  <a:lnTo>
                    <a:pt x="973124" y="225425"/>
                  </a:lnTo>
                  <a:close/>
                </a:path>
                <a:path w="1884045" h="715644">
                  <a:moveTo>
                    <a:pt x="1087424" y="656209"/>
                  </a:moveTo>
                  <a:lnTo>
                    <a:pt x="1061478" y="628294"/>
                  </a:lnTo>
                  <a:lnTo>
                    <a:pt x="1052880" y="590169"/>
                  </a:lnTo>
                  <a:lnTo>
                    <a:pt x="1052880" y="548005"/>
                  </a:lnTo>
                  <a:lnTo>
                    <a:pt x="1030655" y="548005"/>
                  </a:lnTo>
                  <a:lnTo>
                    <a:pt x="1030579" y="590169"/>
                  </a:lnTo>
                  <a:lnTo>
                    <a:pt x="1021041" y="631825"/>
                  </a:lnTo>
                  <a:lnTo>
                    <a:pt x="992301" y="661924"/>
                  </a:lnTo>
                  <a:lnTo>
                    <a:pt x="1009065" y="677037"/>
                  </a:lnTo>
                  <a:lnTo>
                    <a:pt x="1036193" y="646684"/>
                  </a:lnTo>
                  <a:lnTo>
                    <a:pt x="1041831" y="636143"/>
                  </a:lnTo>
                  <a:lnTo>
                    <a:pt x="1047229" y="645909"/>
                  </a:lnTo>
                  <a:lnTo>
                    <a:pt x="1053909" y="655193"/>
                  </a:lnTo>
                  <a:lnTo>
                    <a:pt x="1061847" y="664006"/>
                  </a:lnTo>
                  <a:lnTo>
                    <a:pt x="1071041" y="672338"/>
                  </a:lnTo>
                  <a:lnTo>
                    <a:pt x="1087424" y="656209"/>
                  </a:lnTo>
                  <a:close/>
                </a:path>
                <a:path w="1884045" h="715644">
                  <a:moveTo>
                    <a:pt x="1116507" y="539369"/>
                  </a:moveTo>
                  <a:lnTo>
                    <a:pt x="1093393" y="539369"/>
                  </a:lnTo>
                  <a:lnTo>
                    <a:pt x="1093393" y="592201"/>
                  </a:lnTo>
                  <a:lnTo>
                    <a:pt x="1067612" y="592201"/>
                  </a:lnTo>
                  <a:lnTo>
                    <a:pt x="1067612" y="611759"/>
                  </a:lnTo>
                  <a:lnTo>
                    <a:pt x="1093393" y="611759"/>
                  </a:lnTo>
                  <a:lnTo>
                    <a:pt x="1093393" y="709930"/>
                  </a:lnTo>
                  <a:lnTo>
                    <a:pt x="1116507" y="709930"/>
                  </a:lnTo>
                  <a:lnTo>
                    <a:pt x="1116507" y="539369"/>
                  </a:lnTo>
                  <a:close/>
                </a:path>
                <a:path w="1884045" h="715644">
                  <a:moveTo>
                    <a:pt x="1132128" y="25146"/>
                  </a:moveTo>
                  <a:lnTo>
                    <a:pt x="1008811" y="25146"/>
                  </a:lnTo>
                  <a:lnTo>
                    <a:pt x="1008811" y="57404"/>
                  </a:lnTo>
                  <a:lnTo>
                    <a:pt x="1090218" y="57404"/>
                  </a:lnTo>
                  <a:lnTo>
                    <a:pt x="1085303" y="79717"/>
                  </a:lnTo>
                  <a:lnTo>
                    <a:pt x="1067777" y="122770"/>
                  </a:lnTo>
                  <a:lnTo>
                    <a:pt x="1040726" y="162826"/>
                  </a:lnTo>
                  <a:lnTo>
                    <a:pt x="1008773" y="194398"/>
                  </a:lnTo>
                  <a:lnTo>
                    <a:pt x="991285" y="206629"/>
                  </a:lnTo>
                  <a:lnTo>
                    <a:pt x="1023035" y="231775"/>
                  </a:lnTo>
                  <a:lnTo>
                    <a:pt x="1062926" y="194919"/>
                  </a:lnTo>
                  <a:lnTo>
                    <a:pt x="1097584" y="146431"/>
                  </a:lnTo>
                  <a:lnTo>
                    <a:pt x="1122133" y="88887"/>
                  </a:lnTo>
                  <a:lnTo>
                    <a:pt x="1128953" y="57797"/>
                  </a:lnTo>
                  <a:lnTo>
                    <a:pt x="1132128" y="25146"/>
                  </a:lnTo>
                  <a:close/>
                </a:path>
                <a:path w="1884045" h="715644">
                  <a:moveTo>
                    <a:pt x="1152829" y="535813"/>
                  </a:moveTo>
                  <a:lnTo>
                    <a:pt x="1129715" y="535813"/>
                  </a:lnTo>
                  <a:lnTo>
                    <a:pt x="1129715" y="715264"/>
                  </a:lnTo>
                  <a:lnTo>
                    <a:pt x="1152829" y="715264"/>
                  </a:lnTo>
                  <a:lnTo>
                    <a:pt x="1152829" y="535813"/>
                  </a:lnTo>
                  <a:close/>
                </a:path>
                <a:path w="1884045" h="715644">
                  <a:moveTo>
                    <a:pt x="1254683" y="0"/>
                  </a:moveTo>
                  <a:lnTo>
                    <a:pt x="1216202" y="0"/>
                  </a:lnTo>
                  <a:lnTo>
                    <a:pt x="1216202" y="116713"/>
                  </a:lnTo>
                  <a:lnTo>
                    <a:pt x="1192072" y="116713"/>
                  </a:lnTo>
                  <a:lnTo>
                    <a:pt x="1192072" y="6096"/>
                  </a:lnTo>
                  <a:lnTo>
                    <a:pt x="1153591" y="6096"/>
                  </a:lnTo>
                  <a:lnTo>
                    <a:pt x="1153591" y="289814"/>
                  </a:lnTo>
                  <a:lnTo>
                    <a:pt x="1192072" y="289814"/>
                  </a:lnTo>
                  <a:lnTo>
                    <a:pt x="1192072" y="149352"/>
                  </a:lnTo>
                  <a:lnTo>
                    <a:pt x="1216202" y="149352"/>
                  </a:lnTo>
                  <a:lnTo>
                    <a:pt x="1216202" y="298577"/>
                  </a:lnTo>
                  <a:lnTo>
                    <a:pt x="1254683" y="298577"/>
                  </a:lnTo>
                  <a:lnTo>
                    <a:pt x="1254683" y="149352"/>
                  </a:lnTo>
                  <a:lnTo>
                    <a:pt x="1254683" y="116713"/>
                  </a:lnTo>
                  <a:lnTo>
                    <a:pt x="1254683" y="0"/>
                  </a:lnTo>
                  <a:close/>
                </a:path>
                <a:path w="1884045" h="715644">
                  <a:moveTo>
                    <a:pt x="1281861" y="620522"/>
                  </a:moveTo>
                  <a:lnTo>
                    <a:pt x="1244942" y="597281"/>
                  </a:lnTo>
                  <a:lnTo>
                    <a:pt x="1237284" y="575945"/>
                  </a:lnTo>
                  <a:lnTo>
                    <a:pt x="1237284" y="571754"/>
                  </a:lnTo>
                  <a:lnTo>
                    <a:pt x="1276781" y="571754"/>
                  </a:lnTo>
                  <a:lnTo>
                    <a:pt x="1276781" y="552704"/>
                  </a:lnTo>
                  <a:lnTo>
                    <a:pt x="1237284" y="552704"/>
                  </a:lnTo>
                  <a:lnTo>
                    <a:pt x="1237284" y="533273"/>
                  </a:lnTo>
                  <a:lnTo>
                    <a:pt x="1213916" y="533273"/>
                  </a:lnTo>
                  <a:lnTo>
                    <a:pt x="1213916" y="552704"/>
                  </a:lnTo>
                  <a:lnTo>
                    <a:pt x="1174292" y="552704"/>
                  </a:lnTo>
                  <a:lnTo>
                    <a:pt x="1174292" y="571754"/>
                  </a:lnTo>
                  <a:lnTo>
                    <a:pt x="1213662" y="571754"/>
                  </a:lnTo>
                  <a:lnTo>
                    <a:pt x="1213612" y="575945"/>
                  </a:lnTo>
                  <a:lnTo>
                    <a:pt x="1195438" y="611466"/>
                  </a:lnTo>
                  <a:lnTo>
                    <a:pt x="1169339" y="626872"/>
                  </a:lnTo>
                  <a:lnTo>
                    <a:pt x="1185087" y="642493"/>
                  </a:lnTo>
                  <a:lnTo>
                    <a:pt x="1218971" y="616038"/>
                  </a:lnTo>
                  <a:lnTo>
                    <a:pt x="1226108" y="606298"/>
                  </a:lnTo>
                  <a:lnTo>
                    <a:pt x="1229550" y="610654"/>
                  </a:lnTo>
                  <a:lnTo>
                    <a:pt x="1262443" y="635609"/>
                  </a:lnTo>
                  <a:lnTo>
                    <a:pt x="1268145" y="638175"/>
                  </a:lnTo>
                  <a:lnTo>
                    <a:pt x="1281861" y="620522"/>
                  </a:lnTo>
                  <a:close/>
                </a:path>
                <a:path w="1884045" h="715644">
                  <a:moveTo>
                    <a:pt x="1320977" y="647573"/>
                  </a:moveTo>
                  <a:lnTo>
                    <a:pt x="1201343" y="647573"/>
                  </a:lnTo>
                  <a:lnTo>
                    <a:pt x="1201343" y="667258"/>
                  </a:lnTo>
                  <a:lnTo>
                    <a:pt x="1297736" y="667258"/>
                  </a:lnTo>
                  <a:lnTo>
                    <a:pt x="1297736" y="715264"/>
                  </a:lnTo>
                  <a:lnTo>
                    <a:pt x="1320977" y="715264"/>
                  </a:lnTo>
                  <a:lnTo>
                    <a:pt x="1320977" y="647573"/>
                  </a:lnTo>
                  <a:close/>
                </a:path>
                <a:path w="1884045" h="715644">
                  <a:moveTo>
                    <a:pt x="1320977" y="535813"/>
                  </a:moveTo>
                  <a:lnTo>
                    <a:pt x="1297990" y="535813"/>
                  </a:lnTo>
                  <a:lnTo>
                    <a:pt x="1297990" y="582676"/>
                  </a:lnTo>
                  <a:lnTo>
                    <a:pt x="1264589" y="582676"/>
                  </a:lnTo>
                  <a:lnTo>
                    <a:pt x="1264589" y="601726"/>
                  </a:lnTo>
                  <a:lnTo>
                    <a:pt x="1297990" y="601726"/>
                  </a:lnTo>
                  <a:lnTo>
                    <a:pt x="1297990" y="639953"/>
                  </a:lnTo>
                  <a:lnTo>
                    <a:pt x="1320977" y="639953"/>
                  </a:lnTo>
                  <a:lnTo>
                    <a:pt x="1320977" y="535813"/>
                  </a:lnTo>
                  <a:close/>
                </a:path>
                <a:path w="1884045" h="715644">
                  <a:moveTo>
                    <a:pt x="1500936" y="652145"/>
                  </a:moveTo>
                  <a:lnTo>
                    <a:pt x="1470355" y="626364"/>
                  </a:lnTo>
                  <a:lnTo>
                    <a:pt x="1455254" y="582676"/>
                  </a:lnTo>
                  <a:lnTo>
                    <a:pt x="1455216" y="547751"/>
                  </a:lnTo>
                  <a:lnTo>
                    <a:pt x="1431721" y="547751"/>
                  </a:lnTo>
                  <a:lnTo>
                    <a:pt x="1431721" y="582676"/>
                  </a:lnTo>
                  <a:lnTo>
                    <a:pt x="1430883" y="593585"/>
                  </a:lnTo>
                  <a:lnTo>
                    <a:pt x="1411109" y="635457"/>
                  </a:lnTo>
                  <a:lnTo>
                    <a:pt x="1383969" y="657352"/>
                  </a:lnTo>
                  <a:lnTo>
                    <a:pt x="1402130" y="673735"/>
                  </a:lnTo>
                  <a:lnTo>
                    <a:pt x="1414703" y="663714"/>
                  </a:lnTo>
                  <a:lnTo>
                    <a:pt x="1425765" y="652487"/>
                  </a:lnTo>
                  <a:lnTo>
                    <a:pt x="1435328" y="640041"/>
                  </a:lnTo>
                  <a:lnTo>
                    <a:pt x="1443405" y="626364"/>
                  </a:lnTo>
                  <a:lnTo>
                    <a:pt x="1451686" y="639076"/>
                  </a:lnTo>
                  <a:lnTo>
                    <a:pt x="1461312" y="650722"/>
                  </a:lnTo>
                  <a:lnTo>
                    <a:pt x="1472260" y="661263"/>
                  </a:lnTo>
                  <a:lnTo>
                    <a:pt x="1484553" y="670687"/>
                  </a:lnTo>
                  <a:lnTo>
                    <a:pt x="1500936" y="652145"/>
                  </a:lnTo>
                  <a:close/>
                </a:path>
                <a:path w="1884045" h="715644">
                  <a:moveTo>
                    <a:pt x="1537131" y="535813"/>
                  </a:moveTo>
                  <a:lnTo>
                    <a:pt x="1513890" y="535813"/>
                  </a:lnTo>
                  <a:lnTo>
                    <a:pt x="1513890" y="715264"/>
                  </a:lnTo>
                  <a:lnTo>
                    <a:pt x="1537131" y="715264"/>
                  </a:lnTo>
                  <a:lnTo>
                    <a:pt x="1537131" y="535813"/>
                  </a:lnTo>
                  <a:close/>
                </a:path>
                <a:path w="1884045" h="715644">
                  <a:moveTo>
                    <a:pt x="1718487" y="615823"/>
                  </a:moveTo>
                  <a:lnTo>
                    <a:pt x="1679194" y="600024"/>
                  </a:lnTo>
                  <a:lnTo>
                    <a:pt x="1653641" y="568261"/>
                  </a:lnTo>
                  <a:lnTo>
                    <a:pt x="1652574" y="560705"/>
                  </a:lnTo>
                  <a:lnTo>
                    <a:pt x="1652574" y="547370"/>
                  </a:lnTo>
                  <a:lnTo>
                    <a:pt x="1628952" y="547370"/>
                  </a:lnTo>
                  <a:lnTo>
                    <a:pt x="1628952" y="560705"/>
                  </a:lnTo>
                  <a:lnTo>
                    <a:pt x="1627873" y="568401"/>
                  </a:lnTo>
                  <a:lnTo>
                    <a:pt x="1602295" y="600062"/>
                  </a:lnTo>
                  <a:lnTo>
                    <a:pt x="1562658" y="615823"/>
                  </a:lnTo>
                  <a:lnTo>
                    <a:pt x="1576247" y="633984"/>
                  </a:lnTo>
                  <a:lnTo>
                    <a:pt x="1613585" y="616712"/>
                  </a:lnTo>
                  <a:lnTo>
                    <a:pt x="1640509" y="591058"/>
                  </a:lnTo>
                  <a:lnTo>
                    <a:pt x="1645716" y="597560"/>
                  </a:lnTo>
                  <a:lnTo>
                    <a:pt x="1676857" y="621728"/>
                  </a:lnTo>
                  <a:lnTo>
                    <a:pt x="1704898" y="633730"/>
                  </a:lnTo>
                  <a:lnTo>
                    <a:pt x="1718487" y="615823"/>
                  </a:lnTo>
                  <a:close/>
                </a:path>
                <a:path w="1884045" h="715644">
                  <a:moveTo>
                    <a:pt x="1723948" y="669417"/>
                  </a:moveTo>
                  <a:lnTo>
                    <a:pt x="1557451" y="669417"/>
                  </a:lnTo>
                  <a:lnTo>
                    <a:pt x="1557451" y="688594"/>
                  </a:lnTo>
                  <a:lnTo>
                    <a:pt x="1723948" y="688594"/>
                  </a:lnTo>
                  <a:lnTo>
                    <a:pt x="1723948" y="669417"/>
                  </a:lnTo>
                  <a:close/>
                </a:path>
                <a:path w="1884045" h="715644">
                  <a:moveTo>
                    <a:pt x="1810562" y="630428"/>
                  </a:moveTo>
                  <a:lnTo>
                    <a:pt x="1808937" y="612902"/>
                  </a:lnTo>
                  <a:lnTo>
                    <a:pt x="1808784" y="611251"/>
                  </a:lnTo>
                  <a:lnTo>
                    <a:pt x="1798154" y="612000"/>
                  </a:lnTo>
                  <a:lnTo>
                    <a:pt x="1786115" y="612508"/>
                  </a:lnTo>
                  <a:lnTo>
                    <a:pt x="1772627" y="612813"/>
                  </a:lnTo>
                  <a:lnTo>
                    <a:pt x="1757730" y="612902"/>
                  </a:lnTo>
                  <a:lnTo>
                    <a:pt x="1757730" y="598170"/>
                  </a:lnTo>
                  <a:lnTo>
                    <a:pt x="1792020" y="598170"/>
                  </a:lnTo>
                  <a:lnTo>
                    <a:pt x="1792020" y="579628"/>
                  </a:lnTo>
                  <a:lnTo>
                    <a:pt x="1757730" y="579628"/>
                  </a:lnTo>
                  <a:lnTo>
                    <a:pt x="1757730" y="564007"/>
                  </a:lnTo>
                  <a:lnTo>
                    <a:pt x="1805101" y="564007"/>
                  </a:lnTo>
                  <a:lnTo>
                    <a:pt x="1805101" y="544322"/>
                  </a:lnTo>
                  <a:lnTo>
                    <a:pt x="1734870" y="544322"/>
                  </a:lnTo>
                  <a:lnTo>
                    <a:pt x="1734870" y="632587"/>
                  </a:lnTo>
                  <a:lnTo>
                    <a:pt x="1758518" y="632447"/>
                  </a:lnTo>
                  <a:lnTo>
                    <a:pt x="1779003" y="632040"/>
                  </a:lnTo>
                  <a:lnTo>
                    <a:pt x="1796338" y="631355"/>
                  </a:lnTo>
                  <a:lnTo>
                    <a:pt x="1810562" y="630428"/>
                  </a:lnTo>
                  <a:close/>
                </a:path>
                <a:path w="1884045" h="715644">
                  <a:moveTo>
                    <a:pt x="1848027" y="539369"/>
                  </a:moveTo>
                  <a:lnTo>
                    <a:pt x="1824913" y="539369"/>
                  </a:lnTo>
                  <a:lnTo>
                    <a:pt x="1824913" y="579755"/>
                  </a:lnTo>
                  <a:lnTo>
                    <a:pt x="1802307" y="579755"/>
                  </a:lnTo>
                  <a:lnTo>
                    <a:pt x="1802307" y="598551"/>
                  </a:lnTo>
                  <a:lnTo>
                    <a:pt x="1824913" y="598551"/>
                  </a:lnTo>
                  <a:lnTo>
                    <a:pt x="1824913" y="637413"/>
                  </a:lnTo>
                  <a:lnTo>
                    <a:pt x="1848027" y="637413"/>
                  </a:lnTo>
                  <a:lnTo>
                    <a:pt x="1848027" y="539369"/>
                  </a:lnTo>
                  <a:close/>
                </a:path>
                <a:path w="1884045" h="715644">
                  <a:moveTo>
                    <a:pt x="1883841" y="644906"/>
                  </a:moveTo>
                  <a:lnTo>
                    <a:pt x="1860727" y="644906"/>
                  </a:lnTo>
                  <a:lnTo>
                    <a:pt x="1860727" y="664591"/>
                  </a:lnTo>
                  <a:lnTo>
                    <a:pt x="1860727" y="692023"/>
                  </a:lnTo>
                  <a:lnTo>
                    <a:pt x="1792401" y="692023"/>
                  </a:lnTo>
                  <a:lnTo>
                    <a:pt x="1792401" y="664591"/>
                  </a:lnTo>
                  <a:lnTo>
                    <a:pt x="1860727" y="664591"/>
                  </a:lnTo>
                  <a:lnTo>
                    <a:pt x="1860727" y="644906"/>
                  </a:lnTo>
                  <a:lnTo>
                    <a:pt x="1769287" y="644906"/>
                  </a:lnTo>
                  <a:lnTo>
                    <a:pt x="1769287" y="711454"/>
                  </a:lnTo>
                  <a:lnTo>
                    <a:pt x="1883841" y="711454"/>
                  </a:lnTo>
                  <a:lnTo>
                    <a:pt x="1883841" y="692023"/>
                  </a:lnTo>
                  <a:lnTo>
                    <a:pt x="1883841" y="664591"/>
                  </a:lnTo>
                  <a:lnTo>
                    <a:pt x="1883841" y="644906"/>
                  </a:lnTo>
                  <a:close/>
                </a:path>
                <a:path w="1884045" h="715644">
                  <a:moveTo>
                    <a:pt x="1883841" y="535813"/>
                  </a:moveTo>
                  <a:lnTo>
                    <a:pt x="1860727" y="535813"/>
                  </a:lnTo>
                  <a:lnTo>
                    <a:pt x="1860727" y="637413"/>
                  </a:lnTo>
                  <a:lnTo>
                    <a:pt x="1883841" y="637413"/>
                  </a:lnTo>
                  <a:lnTo>
                    <a:pt x="1883841" y="535813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47434" y="309625"/>
              <a:ext cx="349250" cy="401955"/>
            </a:xfrm>
            <a:custGeom>
              <a:avLst/>
              <a:gdLst/>
              <a:ahLst/>
              <a:cxnLst/>
              <a:rect l="l" t="t" r="r" b="b"/>
              <a:pathLst>
                <a:path w="349250" h="401955">
                  <a:moveTo>
                    <a:pt x="77838" y="0"/>
                  </a:moveTo>
                  <a:lnTo>
                    <a:pt x="0" y="0"/>
                  </a:lnTo>
                  <a:lnTo>
                    <a:pt x="0" y="401955"/>
                  </a:lnTo>
                  <a:lnTo>
                    <a:pt x="77838" y="401955"/>
                  </a:lnTo>
                  <a:lnTo>
                    <a:pt x="77838" y="0"/>
                  </a:lnTo>
                  <a:close/>
                </a:path>
                <a:path w="349250" h="401955">
                  <a:moveTo>
                    <a:pt x="213474" y="0"/>
                  </a:moveTo>
                  <a:lnTo>
                    <a:pt x="135636" y="0"/>
                  </a:lnTo>
                  <a:lnTo>
                    <a:pt x="135636" y="401955"/>
                  </a:lnTo>
                  <a:lnTo>
                    <a:pt x="213474" y="401955"/>
                  </a:lnTo>
                  <a:lnTo>
                    <a:pt x="213474" y="0"/>
                  </a:lnTo>
                  <a:close/>
                </a:path>
                <a:path w="349250" h="401955">
                  <a:moveTo>
                    <a:pt x="349110" y="0"/>
                  </a:moveTo>
                  <a:lnTo>
                    <a:pt x="271272" y="0"/>
                  </a:lnTo>
                  <a:lnTo>
                    <a:pt x="271272" y="401955"/>
                  </a:lnTo>
                  <a:lnTo>
                    <a:pt x="349110" y="401955"/>
                  </a:lnTo>
                  <a:lnTo>
                    <a:pt x="34911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30936" y="1450847"/>
              <a:ext cx="417830" cy="198120"/>
            </a:xfrm>
            <a:custGeom>
              <a:avLst/>
              <a:gdLst/>
              <a:ahLst/>
              <a:cxnLst/>
              <a:rect l="l" t="t" r="r" b="b"/>
              <a:pathLst>
                <a:path w="417830" h="198119">
                  <a:moveTo>
                    <a:pt x="318516" y="0"/>
                  </a:moveTo>
                  <a:lnTo>
                    <a:pt x="99059" y="0"/>
                  </a:lnTo>
                  <a:lnTo>
                    <a:pt x="60500" y="7780"/>
                  </a:lnTo>
                  <a:lnTo>
                    <a:pt x="29013" y="29003"/>
                  </a:lnTo>
                  <a:lnTo>
                    <a:pt x="7784" y="60489"/>
                  </a:lnTo>
                  <a:lnTo>
                    <a:pt x="0" y="99060"/>
                  </a:lnTo>
                  <a:lnTo>
                    <a:pt x="7784" y="137630"/>
                  </a:lnTo>
                  <a:lnTo>
                    <a:pt x="29013" y="169116"/>
                  </a:lnTo>
                  <a:lnTo>
                    <a:pt x="60500" y="190339"/>
                  </a:lnTo>
                  <a:lnTo>
                    <a:pt x="99059" y="198119"/>
                  </a:lnTo>
                  <a:lnTo>
                    <a:pt x="318516" y="198119"/>
                  </a:lnTo>
                  <a:lnTo>
                    <a:pt x="357075" y="190339"/>
                  </a:lnTo>
                  <a:lnTo>
                    <a:pt x="388562" y="169116"/>
                  </a:lnTo>
                  <a:lnTo>
                    <a:pt x="409791" y="137630"/>
                  </a:lnTo>
                  <a:lnTo>
                    <a:pt x="417576" y="99060"/>
                  </a:lnTo>
                  <a:lnTo>
                    <a:pt x="409791" y="60489"/>
                  </a:lnTo>
                  <a:lnTo>
                    <a:pt x="388562" y="29003"/>
                  </a:lnTo>
                  <a:lnTo>
                    <a:pt x="357075" y="7780"/>
                  </a:lnTo>
                  <a:lnTo>
                    <a:pt x="318516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67864" y="1492250"/>
              <a:ext cx="156568" cy="122300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116228" y="1466214"/>
              <a:ext cx="2379345" cy="170815"/>
            </a:xfrm>
            <a:custGeom>
              <a:avLst/>
              <a:gdLst/>
              <a:ahLst/>
              <a:cxnLst/>
              <a:rect l="l" t="t" r="r" b="b"/>
              <a:pathLst>
                <a:path w="2379345" h="170814">
                  <a:moveTo>
                    <a:pt x="91325" y="9525"/>
                  </a:moveTo>
                  <a:lnTo>
                    <a:pt x="10185" y="9525"/>
                  </a:lnTo>
                  <a:lnTo>
                    <a:pt x="10185" y="27813"/>
                  </a:lnTo>
                  <a:lnTo>
                    <a:pt x="64427" y="27813"/>
                  </a:lnTo>
                  <a:lnTo>
                    <a:pt x="60185" y="37350"/>
                  </a:lnTo>
                  <a:lnTo>
                    <a:pt x="29502" y="69913"/>
                  </a:lnTo>
                  <a:lnTo>
                    <a:pt x="0" y="84836"/>
                  </a:lnTo>
                  <a:lnTo>
                    <a:pt x="15582" y="101473"/>
                  </a:lnTo>
                  <a:lnTo>
                    <a:pt x="45910" y="83502"/>
                  </a:lnTo>
                  <a:lnTo>
                    <a:pt x="68643" y="62166"/>
                  </a:lnTo>
                  <a:lnTo>
                    <a:pt x="83781" y="37503"/>
                  </a:lnTo>
                  <a:lnTo>
                    <a:pt x="91325" y="9525"/>
                  </a:lnTo>
                  <a:close/>
                </a:path>
                <a:path w="2379345" h="170814">
                  <a:moveTo>
                    <a:pt x="141820" y="104521"/>
                  </a:moveTo>
                  <a:lnTo>
                    <a:pt x="120586" y="104521"/>
                  </a:lnTo>
                  <a:lnTo>
                    <a:pt x="120586" y="122682"/>
                  </a:lnTo>
                  <a:lnTo>
                    <a:pt x="120586" y="148590"/>
                  </a:lnTo>
                  <a:lnTo>
                    <a:pt x="54762" y="148590"/>
                  </a:lnTo>
                  <a:lnTo>
                    <a:pt x="54762" y="122682"/>
                  </a:lnTo>
                  <a:lnTo>
                    <a:pt x="120586" y="122682"/>
                  </a:lnTo>
                  <a:lnTo>
                    <a:pt x="120586" y="104521"/>
                  </a:lnTo>
                  <a:lnTo>
                    <a:pt x="33337" y="104521"/>
                  </a:lnTo>
                  <a:lnTo>
                    <a:pt x="33337" y="166751"/>
                  </a:lnTo>
                  <a:lnTo>
                    <a:pt x="141820" y="166751"/>
                  </a:lnTo>
                  <a:lnTo>
                    <a:pt x="141820" y="148590"/>
                  </a:lnTo>
                  <a:lnTo>
                    <a:pt x="141820" y="122682"/>
                  </a:lnTo>
                  <a:lnTo>
                    <a:pt x="141820" y="104521"/>
                  </a:lnTo>
                  <a:close/>
                </a:path>
                <a:path w="2379345" h="170814">
                  <a:moveTo>
                    <a:pt x="141820" y="2413"/>
                  </a:moveTo>
                  <a:lnTo>
                    <a:pt x="120408" y="2413"/>
                  </a:lnTo>
                  <a:lnTo>
                    <a:pt x="120408" y="44577"/>
                  </a:lnTo>
                  <a:lnTo>
                    <a:pt x="82448" y="44577"/>
                  </a:lnTo>
                  <a:lnTo>
                    <a:pt x="82448" y="63119"/>
                  </a:lnTo>
                  <a:lnTo>
                    <a:pt x="120408" y="63119"/>
                  </a:lnTo>
                  <a:lnTo>
                    <a:pt x="120408" y="97409"/>
                  </a:lnTo>
                  <a:lnTo>
                    <a:pt x="141820" y="97409"/>
                  </a:lnTo>
                  <a:lnTo>
                    <a:pt x="141820" y="2413"/>
                  </a:lnTo>
                  <a:close/>
                </a:path>
                <a:path w="2379345" h="170814">
                  <a:moveTo>
                    <a:pt x="292201" y="137795"/>
                  </a:moveTo>
                  <a:lnTo>
                    <a:pt x="269976" y="110693"/>
                  </a:lnTo>
                  <a:lnTo>
                    <a:pt x="269976" y="137795"/>
                  </a:lnTo>
                  <a:lnTo>
                    <a:pt x="269976" y="142240"/>
                  </a:lnTo>
                  <a:lnTo>
                    <a:pt x="235178" y="152400"/>
                  </a:lnTo>
                  <a:lnTo>
                    <a:pt x="227126" y="152171"/>
                  </a:lnTo>
                  <a:lnTo>
                    <a:pt x="200507" y="142240"/>
                  </a:lnTo>
                  <a:lnTo>
                    <a:pt x="200507" y="137795"/>
                  </a:lnTo>
                  <a:lnTo>
                    <a:pt x="202666" y="131635"/>
                  </a:lnTo>
                  <a:lnTo>
                    <a:pt x="209169" y="127228"/>
                  </a:lnTo>
                  <a:lnTo>
                    <a:pt x="220002" y="124587"/>
                  </a:lnTo>
                  <a:lnTo>
                    <a:pt x="235178" y="123698"/>
                  </a:lnTo>
                  <a:lnTo>
                    <a:pt x="250355" y="124587"/>
                  </a:lnTo>
                  <a:lnTo>
                    <a:pt x="261239" y="127228"/>
                  </a:lnTo>
                  <a:lnTo>
                    <a:pt x="267779" y="131635"/>
                  </a:lnTo>
                  <a:lnTo>
                    <a:pt x="269976" y="137795"/>
                  </a:lnTo>
                  <a:lnTo>
                    <a:pt x="269976" y="110693"/>
                  </a:lnTo>
                  <a:lnTo>
                    <a:pt x="269430" y="110439"/>
                  </a:lnTo>
                  <a:lnTo>
                    <a:pt x="259626" y="107784"/>
                  </a:lnTo>
                  <a:lnTo>
                    <a:pt x="248145" y="106197"/>
                  </a:lnTo>
                  <a:lnTo>
                    <a:pt x="235178" y="105664"/>
                  </a:lnTo>
                  <a:lnTo>
                    <a:pt x="222224" y="106197"/>
                  </a:lnTo>
                  <a:lnTo>
                    <a:pt x="181864" y="124256"/>
                  </a:lnTo>
                  <a:lnTo>
                    <a:pt x="178155" y="137795"/>
                  </a:lnTo>
                  <a:lnTo>
                    <a:pt x="179070" y="145161"/>
                  </a:lnTo>
                  <a:lnTo>
                    <a:pt x="210883" y="168198"/>
                  </a:lnTo>
                  <a:lnTo>
                    <a:pt x="235178" y="170307"/>
                  </a:lnTo>
                  <a:lnTo>
                    <a:pt x="248170" y="169786"/>
                  </a:lnTo>
                  <a:lnTo>
                    <a:pt x="287832" y="152400"/>
                  </a:lnTo>
                  <a:lnTo>
                    <a:pt x="288493" y="151612"/>
                  </a:lnTo>
                  <a:lnTo>
                    <a:pt x="291274" y="145161"/>
                  </a:lnTo>
                  <a:lnTo>
                    <a:pt x="292201" y="137795"/>
                  </a:lnTo>
                  <a:close/>
                </a:path>
                <a:path w="2379345" h="170814">
                  <a:moveTo>
                    <a:pt x="306552" y="50165"/>
                  </a:moveTo>
                  <a:lnTo>
                    <a:pt x="266395" y="39497"/>
                  </a:lnTo>
                  <a:lnTo>
                    <a:pt x="248640" y="24638"/>
                  </a:lnTo>
                  <a:lnTo>
                    <a:pt x="295249" y="24638"/>
                  </a:lnTo>
                  <a:lnTo>
                    <a:pt x="295249" y="6223"/>
                  </a:lnTo>
                  <a:lnTo>
                    <a:pt x="175107" y="6223"/>
                  </a:lnTo>
                  <a:lnTo>
                    <a:pt x="175107" y="24638"/>
                  </a:lnTo>
                  <a:lnTo>
                    <a:pt x="221970" y="24638"/>
                  </a:lnTo>
                  <a:lnTo>
                    <a:pt x="218757" y="29197"/>
                  </a:lnTo>
                  <a:lnTo>
                    <a:pt x="182867" y="47307"/>
                  </a:lnTo>
                  <a:lnTo>
                    <a:pt x="163042" y="50165"/>
                  </a:lnTo>
                  <a:lnTo>
                    <a:pt x="175234" y="66294"/>
                  </a:lnTo>
                  <a:lnTo>
                    <a:pt x="218300" y="51930"/>
                  </a:lnTo>
                  <a:lnTo>
                    <a:pt x="235178" y="39497"/>
                  </a:lnTo>
                  <a:lnTo>
                    <a:pt x="246608" y="48844"/>
                  </a:lnTo>
                  <a:lnTo>
                    <a:pt x="260540" y="56464"/>
                  </a:lnTo>
                  <a:lnTo>
                    <a:pt x="276999" y="62357"/>
                  </a:lnTo>
                  <a:lnTo>
                    <a:pt x="296011" y="66548"/>
                  </a:lnTo>
                  <a:lnTo>
                    <a:pt x="306552" y="50165"/>
                  </a:lnTo>
                  <a:close/>
                </a:path>
                <a:path w="2379345" h="170814">
                  <a:moveTo>
                    <a:pt x="313156" y="76581"/>
                  </a:moveTo>
                  <a:lnTo>
                    <a:pt x="157327" y="76581"/>
                  </a:lnTo>
                  <a:lnTo>
                    <a:pt x="157327" y="94869"/>
                  </a:lnTo>
                  <a:lnTo>
                    <a:pt x="313156" y="94869"/>
                  </a:lnTo>
                  <a:lnTo>
                    <a:pt x="313156" y="76581"/>
                  </a:lnTo>
                  <a:close/>
                </a:path>
                <a:path w="2379345" h="170814">
                  <a:moveTo>
                    <a:pt x="430250" y="101854"/>
                  </a:moveTo>
                  <a:lnTo>
                    <a:pt x="428790" y="86233"/>
                  </a:lnTo>
                  <a:lnTo>
                    <a:pt x="428599" y="84074"/>
                  </a:lnTo>
                  <a:lnTo>
                    <a:pt x="422503" y="84505"/>
                  </a:lnTo>
                  <a:lnTo>
                    <a:pt x="413194" y="85013"/>
                  </a:lnTo>
                  <a:lnTo>
                    <a:pt x="385038" y="86233"/>
                  </a:lnTo>
                  <a:lnTo>
                    <a:pt x="385038" y="67437"/>
                  </a:lnTo>
                  <a:lnTo>
                    <a:pt x="416026" y="67437"/>
                  </a:lnTo>
                  <a:lnTo>
                    <a:pt x="416026" y="49149"/>
                  </a:lnTo>
                  <a:lnTo>
                    <a:pt x="354304" y="49149"/>
                  </a:lnTo>
                  <a:lnTo>
                    <a:pt x="354304" y="28575"/>
                  </a:lnTo>
                  <a:lnTo>
                    <a:pt x="414375" y="28575"/>
                  </a:lnTo>
                  <a:lnTo>
                    <a:pt x="414375" y="10160"/>
                  </a:lnTo>
                  <a:lnTo>
                    <a:pt x="332714" y="10160"/>
                  </a:lnTo>
                  <a:lnTo>
                    <a:pt x="332714" y="67437"/>
                  </a:lnTo>
                  <a:lnTo>
                    <a:pt x="363194" y="67437"/>
                  </a:lnTo>
                  <a:lnTo>
                    <a:pt x="363194" y="86741"/>
                  </a:lnTo>
                  <a:lnTo>
                    <a:pt x="340791" y="87210"/>
                  </a:lnTo>
                  <a:lnTo>
                    <a:pt x="315061" y="87376"/>
                  </a:lnTo>
                  <a:lnTo>
                    <a:pt x="317728" y="105791"/>
                  </a:lnTo>
                  <a:lnTo>
                    <a:pt x="383844" y="104114"/>
                  </a:lnTo>
                  <a:lnTo>
                    <a:pt x="409498" y="103047"/>
                  </a:lnTo>
                  <a:lnTo>
                    <a:pt x="430250" y="101854"/>
                  </a:lnTo>
                  <a:close/>
                </a:path>
                <a:path w="2379345" h="170814">
                  <a:moveTo>
                    <a:pt x="458063" y="2413"/>
                  </a:moveTo>
                  <a:lnTo>
                    <a:pt x="436473" y="2413"/>
                  </a:lnTo>
                  <a:lnTo>
                    <a:pt x="436473" y="125857"/>
                  </a:lnTo>
                  <a:lnTo>
                    <a:pt x="458063" y="125857"/>
                  </a:lnTo>
                  <a:lnTo>
                    <a:pt x="458063" y="2413"/>
                  </a:lnTo>
                  <a:close/>
                </a:path>
                <a:path w="2379345" h="170814">
                  <a:moveTo>
                    <a:pt x="460730" y="147955"/>
                  </a:moveTo>
                  <a:lnTo>
                    <a:pt x="369290" y="147955"/>
                  </a:lnTo>
                  <a:lnTo>
                    <a:pt x="369290" y="113792"/>
                  </a:lnTo>
                  <a:lnTo>
                    <a:pt x="347573" y="113792"/>
                  </a:lnTo>
                  <a:lnTo>
                    <a:pt x="347573" y="166370"/>
                  </a:lnTo>
                  <a:lnTo>
                    <a:pt x="460730" y="166370"/>
                  </a:lnTo>
                  <a:lnTo>
                    <a:pt x="460730" y="147955"/>
                  </a:lnTo>
                  <a:close/>
                </a:path>
                <a:path w="2379345" h="170814">
                  <a:moveTo>
                    <a:pt x="669137" y="77216"/>
                  </a:moveTo>
                  <a:lnTo>
                    <a:pt x="632371" y="62471"/>
                  </a:lnTo>
                  <a:lnTo>
                    <a:pt x="608406" y="32727"/>
                  </a:lnTo>
                  <a:lnTo>
                    <a:pt x="607415" y="25654"/>
                  </a:lnTo>
                  <a:lnTo>
                    <a:pt x="607415" y="13208"/>
                  </a:lnTo>
                  <a:lnTo>
                    <a:pt x="585317" y="13208"/>
                  </a:lnTo>
                  <a:lnTo>
                    <a:pt x="585317" y="25654"/>
                  </a:lnTo>
                  <a:lnTo>
                    <a:pt x="584314" y="32880"/>
                  </a:lnTo>
                  <a:lnTo>
                    <a:pt x="549732" y="68491"/>
                  </a:lnTo>
                  <a:lnTo>
                    <a:pt x="523214" y="77216"/>
                  </a:lnTo>
                  <a:lnTo>
                    <a:pt x="535914" y="94234"/>
                  </a:lnTo>
                  <a:lnTo>
                    <a:pt x="570966" y="78105"/>
                  </a:lnTo>
                  <a:lnTo>
                    <a:pt x="596239" y="54102"/>
                  </a:lnTo>
                  <a:lnTo>
                    <a:pt x="601040" y="60210"/>
                  </a:lnTo>
                  <a:lnTo>
                    <a:pt x="638810" y="87274"/>
                  </a:lnTo>
                  <a:lnTo>
                    <a:pt x="656437" y="93980"/>
                  </a:lnTo>
                  <a:lnTo>
                    <a:pt x="669137" y="77216"/>
                  </a:lnTo>
                  <a:close/>
                </a:path>
                <a:path w="2379345" h="170814">
                  <a:moveTo>
                    <a:pt x="674344" y="127381"/>
                  </a:moveTo>
                  <a:lnTo>
                    <a:pt x="518515" y="127381"/>
                  </a:lnTo>
                  <a:lnTo>
                    <a:pt x="518515" y="145288"/>
                  </a:lnTo>
                  <a:lnTo>
                    <a:pt x="674344" y="145288"/>
                  </a:lnTo>
                  <a:lnTo>
                    <a:pt x="674344" y="127381"/>
                  </a:lnTo>
                  <a:close/>
                </a:path>
                <a:path w="2379345" h="170814">
                  <a:moveTo>
                    <a:pt x="766673" y="16637"/>
                  </a:moveTo>
                  <a:lnTo>
                    <a:pt x="745083" y="16637"/>
                  </a:lnTo>
                  <a:lnTo>
                    <a:pt x="745083" y="34798"/>
                  </a:lnTo>
                  <a:lnTo>
                    <a:pt x="745083" y="104775"/>
                  </a:lnTo>
                  <a:lnTo>
                    <a:pt x="707110" y="104775"/>
                  </a:lnTo>
                  <a:lnTo>
                    <a:pt x="707110" y="34798"/>
                  </a:lnTo>
                  <a:lnTo>
                    <a:pt x="745083" y="34798"/>
                  </a:lnTo>
                  <a:lnTo>
                    <a:pt x="745083" y="16637"/>
                  </a:lnTo>
                  <a:lnTo>
                    <a:pt x="685266" y="16637"/>
                  </a:lnTo>
                  <a:lnTo>
                    <a:pt x="685266" y="123063"/>
                  </a:lnTo>
                  <a:lnTo>
                    <a:pt x="766673" y="123063"/>
                  </a:lnTo>
                  <a:lnTo>
                    <a:pt x="766673" y="104775"/>
                  </a:lnTo>
                  <a:lnTo>
                    <a:pt x="766673" y="34798"/>
                  </a:lnTo>
                  <a:lnTo>
                    <a:pt x="766673" y="16637"/>
                  </a:lnTo>
                  <a:close/>
                </a:path>
                <a:path w="2379345" h="170814">
                  <a:moveTo>
                    <a:pt x="838555" y="66929"/>
                  </a:moveTo>
                  <a:lnTo>
                    <a:pt x="812266" y="66929"/>
                  </a:lnTo>
                  <a:lnTo>
                    <a:pt x="812266" y="2413"/>
                  </a:lnTo>
                  <a:lnTo>
                    <a:pt x="790549" y="2413"/>
                  </a:lnTo>
                  <a:lnTo>
                    <a:pt x="790549" y="170307"/>
                  </a:lnTo>
                  <a:lnTo>
                    <a:pt x="812266" y="170307"/>
                  </a:lnTo>
                  <a:lnTo>
                    <a:pt x="812266" y="85217"/>
                  </a:lnTo>
                  <a:lnTo>
                    <a:pt x="838555" y="85217"/>
                  </a:lnTo>
                  <a:lnTo>
                    <a:pt x="838555" y="66929"/>
                  </a:lnTo>
                  <a:close/>
                </a:path>
                <a:path w="2379345" h="170814">
                  <a:moveTo>
                    <a:pt x="971651" y="84328"/>
                  </a:moveTo>
                  <a:lnTo>
                    <a:pt x="880338" y="84328"/>
                  </a:lnTo>
                  <a:lnTo>
                    <a:pt x="880338" y="68580"/>
                  </a:lnTo>
                  <a:lnTo>
                    <a:pt x="964285" y="68580"/>
                  </a:lnTo>
                  <a:lnTo>
                    <a:pt x="964285" y="50546"/>
                  </a:lnTo>
                  <a:lnTo>
                    <a:pt x="880338" y="50546"/>
                  </a:lnTo>
                  <a:lnTo>
                    <a:pt x="880338" y="35179"/>
                  </a:lnTo>
                  <a:lnTo>
                    <a:pt x="968984" y="35179"/>
                  </a:lnTo>
                  <a:lnTo>
                    <a:pt x="968984" y="17145"/>
                  </a:lnTo>
                  <a:lnTo>
                    <a:pt x="858494" y="17145"/>
                  </a:lnTo>
                  <a:lnTo>
                    <a:pt x="858494" y="102362"/>
                  </a:lnTo>
                  <a:lnTo>
                    <a:pt x="971651" y="102362"/>
                  </a:lnTo>
                  <a:lnTo>
                    <a:pt x="971651" y="84328"/>
                  </a:lnTo>
                  <a:close/>
                </a:path>
                <a:path w="2379345" h="170814">
                  <a:moveTo>
                    <a:pt x="991336" y="129667"/>
                  </a:moveTo>
                  <a:lnTo>
                    <a:pt x="835507" y="129667"/>
                  </a:lnTo>
                  <a:lnTo>
                    <a:pt x="835507" y="147828"/>
                  </a:lnTo>
                  <a:lnTo>
                    <a:pt x="991336" y="147828"/>
                  </a:lnTo>
                  <a:lnTo>
                    <a:pt x="991336" y="129667"/>
                  </a:lnTo>
                  <a:close/>
                </a:path>
                <a:path w="2379345" h="170814">
                  <a:moveTo>
                    <a:pt x="1171549" y="51181"/>
                  </a:moveTo>
                  <a:lnTo>
                    <a:pt x="1083030" y="51181"/>
                  </a:lnTo>
                  <a:lnTo>
                    <a:pt x="1083030" y="43561"/>
                  </a:lnTo>
                  <a:lnTo>
                    <a:pt x="1163167" y="43561"/>
                  </a:lnTo>
                  <a:lnTo>
                    <a:pt x="1163167" y="28194"/>
                  </a:lnTo>
                  <a:lnTo>
                    <a:pt x="1083030" y="28194"/>
                  </a:lnTo>
                  <a:lnTo>
                    <a:pt x="1083030" y="20701"/>
                  </a:lnTo>
                  <a:lnTo>
                    <a:pt x="1167866" y="20701"/>
                  </a:lnTo>
                  <a:lnTo>
                    <a:pt x="1167866" y="3556"/>
                  </a:lnTo>
                  <a:lnTo>
                    <a:pt x="1061313" y="3556"/>
                  </a:lnTo>
                  <a:lnTo>
                    <a:pt x="1061313" y="68326"/>
                  </a:lnTo>
                  <a:lnTo>
                    <a:pt x="1171549" y="68326"/>
                  </a:lnTo>
                  <a:lnTo>
                    <a:pt x="1171549" y="51181"/>
                  </a:lnTo>
                  <a:close/>
                </a:path>
                <a:path w="2379345" h="170814">
                  <a:moveTo>
                    <a:pt x="1173200" y="151765"/>
                  </a:moveTo>
                  <a:lnTo>
                    <a:pt x="1081252" y="151765"/>
                  </a:lnTo>
                  <a:lnTo>
                    <a:pt x="1081252" y="143383"/>
                  </a:lnTo>
                  <a:lnTo>
                    <a:pt x="1169771" y="143383"/>
                  </a:lnTo>
                  <a:lnTo>
                    <a:pt x="1169771" y="102235"/>
                  </a:lnTo>
                  <a:lnTo>
                    <a:pt x="1059408" y="102235"/>
                  </a:lnTo>
                  <a:lnTo>
                    <a:pt x="1059408" y="119253"/>
                  </a:lnTo>
                  <a:lnTo>
                    <a:pt x="1147927" y="119253"/>
                  </a:lnTo>
                  <a:lnTo>
                    <a:pt x="1147927" y="127381"/>
                  </a:lnTo>
                  <a:lnTo>
                    <a:pt x="1059408" y="127381"/>
                  </a:lnTo>
                  <a:lnTo>
                    <a:pt x="1059408" y="168910"/>
                  </a:lnTo>
                  <a:lnTo>
                    <a:pt x="1173200" y="168910"/>
                  </a:lnTo>
                  <a:lnTo>
                    <a:pt x="1173200" y="151765"/>
                  </a:lnTo>
                  <a:close/>
                </a:path>
                <a:path w="2379345" h="170814">
                  <a:moveTo>
                    <a:pt x="1192504" y="76200"/>
                  </a:moveTo>
                  <a:lnTo>
                    <a:pt x="1036675" y="76200"/>
                  </a:lnTo>
                  <a:lnTo>
                    <a:pt x="1036675" y="93853"/>
                  </a:lnTo>
                  <a:lnTo>
                    <a:pt x="1192504" y="93853"/>
                  </a:lnTo>
                  <a:lnTo>
                    <a:pt x="1192504" y="76200"/>
                  </a:lnTo>
                  <a:close/>
                </a:path>
                <a:path w="2379345" h="170814">
                  <a:moveTo>
                    <a:pt x="1302105" y="116332"/>
                  </a:moveTo>
                  <a:lnTo>
                    <a:pt x="1300276" y="102362"/>
                  </a:lnTo>
                  <a:lnTo>
                    <a:pt x="1299819" y="98806"/>
                  </a:lnTo>
                  <a:lnTo>
                    <a:pt x="1293355" y="99860"/>
                  </a:lnTo>
                  <a:lnTo>
                    <a:pt x="1228699" y="102362"/>
                  </a:lnTo>
                  <a:lnTo>
                    <a:pt x="1228699" y="14478"/>
                  </a:lnTo>
                  <a:lnTo>
                    <a:pt x="1206982" y="14478"/>
                  </a:lnTo>
                  <a:lnTo>
                    <a:pt x="1206982" y="120777"/>
                  </a:lnTo>
                  <a:lnTo>
                    <a:pt x="1244955" y="121031"/>
                  </a:lnTo>
                  <a:lnTo>
                    <a:pt x="1263230" y="120751"/>
                  </a:lnTo>
                  <a:lnTo>
                    <a:pt x="1278851" y="119875"/>
                  </a:lnTo>
                  <a:lnTo>
                    <a:pt x="1291805" y="118414"/>
                  </a:lnTo>
                  <a:lnTo>
                    <a:pt x="1302105" y="116332"/>
                  </a:lnTo>
                  <a:close/>
                </a:path>
                <a:path w="2379345" h="170814">
                  <a:moveTo>
                    <a:pt x="1333601" y="2413"/>
                  </a:moveTo>
                  <a:lnTo>
                    <a:pt x="1312138" y="2413"/>
                  </a:lnTo>
                  <a:lnTo>
                    <a:pt x="1312138" y="170307"/>
                  </a:lnTo>
                  <a:lnTo>
                    <a:pt x="1333601" y="170307"/>
                  </a:lnTo>
                  <a:lnTo>
                    <a:pt x="1333601" y="2413"/>
                  </a:lnTo>
                  <a:close/>
                </a:path>
                <a:path w="2379345" h="170814">
                  <a:moveTo>
                    <a:pt x="1482699" y="115062"/>
                  </a:moveTo>
                  <a:lnTo>
                    <a:pt x="1468539" y="103212"/>
                  </a:lnTo>
                  <a:lnTo>
                    <a:pt x="1463636" y="96266"/>
                  </a:lnTo>
                  <a:lnTo>
                    <a:pt x="1458468" y="88950"/>
                  </a:lnTo>
                  <a:lnTo>
                    <a:pt x="1452435" y="72301"/>
                  </a:lnTo>
                  <a:lnTo>
                    <a:pt x="1450441" y="53213"/>
                  </a:lnTo>
                  <a:lnTo>
                    <a:pt x="1450441" y="13716"/>
                  </a:lnTo>
                  <a:lnTo>
                    <a:pt x="1429613" y="13716"/>
                  </a:lnTo>
                  <a:lnTo>
                    <a:pt x="1429550" y="53213"/>
                  </a:lnTo>
                  <a:lnTo>
                    <a:pt x="1420634" y="92227"/>
                  </a:lnTo>
                  <a:lnTo>
                    <a:pt x="1393672" y="120396"/>
                  </a:lnTo>
                  <a:lnTo>
                    <a:pt x="1409420" y="134493"/>
                  </a:lnTo>
                  <a:lnTo>
                    <a:pt x="1437487" y="102489"/>
                  </a:lnTo>
                  <a:lnTo>
                    <a:pt x="1440027" y="96266"/>
                  </a:lnTo>
                  <a:lnTo>
                    <a:pt x="1445094" y="105397"/>
                  </a:lnTo>
                  <a:lnTo>
                    <a:pt x="1451343" y="114084"/>
                  </a:lnTo>
                  <a:lnTo>
                    <a:pt x="1458760" y="122351"/>
                  </a:lnTo>
                  <a:lnTo>
                    <a:pt x="1467332" y="130175"/>
                  </a:lnTo>
                  <a:lnTo>
                    <a:pt x="1482699" y="115062"/>
                  </a:lnTo>
                  <a:close/>
                </a:path>
                <a:path w="2379345" h="170814">
                  <a:moveTo>
                    <a:pt x="1510004" y="5715"/>
                  </a:moveTo>
                  <a:lnTo>
                    <a:pt x="1488414" y="5715"/>
                  </a:lnTo>
                  <a:lnTo>
                    <a:pt x="1488414" y="55118"/>
                  </a:lnTo>
                  <a:lnTo>
                    <a:pt x="1464157" y="55118"/>
                  </a:lnTo>
                  <a:lnTo>
                    <a:pt x="1464157" y="73533"/>
                  </a:lnTo>
                  <a:lnTo>
                    <a:pt x="1488414" y="73533"/>
                  </a:lnTo>
                  <a:lnTo>
                    <a:pt x="1488414" y="165354"/>
                  </a:lnTo>
                  <a:lnTo>
                    <a:pt x="1510004" y="165354"/>
                  </a:lnTo>
                  <a:lnTo>
                    <a:pt x="1510004" y="5715"/>
                  </a:lnTo>
                  <a:close/>
                </a:path>
                <a:path w="2379345" h="170814">
                  <a:moveTo>
                    <a:pt x="1544040" y="2413"/>
                  </a:moveTo>
                  <a:lnTo>
                    <a:pt x="1522323" y="2413"/>
                  </a:lnTo>
                  <a:lnTo>
                    <a:pt x="1522323" y="170307"/>
                  </a:lnTo>
                  <a:lnTo>
                    <a:pt x="1544040" y="170307"/>
                  </a:lnTo>
                  <a:lnTo>
                    <a:pt x="1544040" y="2413"/>
                  </a:lnTo>
                  <a:close/>
                </a:path>
                <a:path w="2379345" h="170814">
                  <a:moveTo>
                    <a:pt x="1663420" y="81661"/>
                  </a:moveTo>
                  <a:lnTo>
                    <a:pt x="1628990" y="59855"/>
                  </a:lnTo>
                  <a:lnTo>
                    <a:pt x="1621764" y="40005"/>
                  </a:lnTo>
                  <a:lnTo>
                    <a:pt x="1621764" y="36068"/>
                  </a:lnTo>
                  <a:lnTo>
                    <a:pt x="1658721" y="36068"/>
                  </a:lnTo>
                  <a:lnTo>
                    <a:pt x="1658721" y="18161"/>
                  </a:lnTo>
                  <a:lnTo>
                    <a:pt x="1621764" y="18161"/>
                  </a:lnTo>
                  <a:lnTo>
                    <a:pt x="1621764" y="0"/>
                  </a:lnTo>
                  <a:lnTo>
                    <a:pt x="1599793" y="0"/>
                  </a:lnTo>
                  <a:lnTo>
                    <a:pt x="1599793" y="18161"/>
                  </a:lnTo>
                  <a:lnTo>
                    <a:pt x="1562709" y="18161"/>
                  </a:lnTo>
                  <a:lnTo>
                    <a:pt x="1562709" y="36068"/>
                  </a:lnTo>
                  <a:lnTo>
                    <a:pt x="1599666" y="36068"/>
                  </a:lnTo>
                  <a:lnTo>
                    <a:pt x="1599615" y="40005"/>
                  </a:lnTo>
                  <a:lnTo>
                    <a:pt x="1575473" y="78600"/>
                  </a:lnTo>
                  <a:lnTo>
                    <a:pt x="1558137" y="87630"/>
                  </a:lnTo>
                  <a:lnTo>
                    <a:pt x="1572869" y="102235"/>
                  </a:lnTo>
                  <a:lnTo>
                    <a:pt x="1607794" y="74295"/>
                  </a:lnTo>
                  <a:lnTo>
                    <a:pt x="1611223" y="68326"/>
                  </a:lnTo>
                  <a:lnTo>
                    <a:pt x="1615160" y="73787"/>
                  </a:lnTo>
                  <a:lnTo>
                    <a:pt x="1650593" y="98171"/>
                  </a:lnTo>
                  <a:lnTo>
                    <a:pt x="1663420" y="81661"/>
                  </a:lnTo>
                  <a:close/>
                </a:path>
                <a:path w="2379345" h="170814">
                  <a:moveTo>
                    <a:pt x="1699996" y="107061"/>
                  </a:moveTo>
                  <a:lnTo>
                    <a:pt x="1588109" y="107061"/>
                  </a:lnTo>
                  <a:lnTo>
                    <a:pt x="1588109" y="125349"/>
                  </a:lnTo>
                  <a:lnTo>
                    <a:pt x="1678279" y="125349"/>
                  </a:lnTo>
                  <a:lnTo>
                    <a:pt x="1678279" y="170307"/>
                  </a:lnTo>
                  <a:lnTo>
                    <a:pt x="1699996" y="170307"/>
                  </a:lnTo>
                  <a:lnTo>
                    <a:pt x="1699996" y="107061"/>
                  </a:lnTo>
                  <a:close/>
                </a:path>
                <a:path w="2379345" h="170814">
                  <a:moveTo>
                    <a:pt x="1699996" y="2413"/>
                  </a:moveTo>
                  <a:lnTo>
                    <a:pt x="1678660" y="2413"/>
                  </a:lnTo>
                  <a:lnTo>
                    <a:pt x="1678660" y="46228"/>
                  </a:lnTo>
                  <a:lnTo>
                    <a:pt x="1647291" y="46228"/>
                  </a:lnTo>
                  <a:lnTo>
                    <a:pt x="1647291" y="64135"/>
                  </a:lnTo>
                  <a:lnTo>
                    <a:pt x="1678660" y="64135"/>
                  </a:lnTo>
                  <a:lnTo>
                    <a:pt x="1678660" y="99822"/>
                  </a:lnTo>
                  <a:lnTo>
                    <a:pt x="1699996" y="99822"/>
                  </a:lnTo>
                  <a:lnTo>
                    <a:pt x="1699996" y="2413"/>
                  </a:lnTo>
                  <a:close/>
                </a:path>
                <a:path w="2379345" h="170814">
                  <a:moveTo>
                    <a:pt x="1864207" y="57277"/>
                  </a:moveTo>
                  <a:lnTo>
                    <a:pt x="1820011" y="41402"/>
                  </a:lnTo>
                  <a:lnTo>
                    <a:pt x="1818728" y="40259"/>
                  </a:lnTo>
                  <a:lnTo>
                    <a:pt x="1812747" y="34937"/>
                  </a:lnTo>
                  <a:lnTo>
                    <a:pt x="1807540" y="28117"/>
                  </a:lnTo>
                  <a:lnTo>
                    <a:pt x="1804403" y="20955"/>
                  </a:lnTo>
                  <a:lnTo>
                    <a:pt x="1803374" y="13589"/>
                  </a:lnTo>
                  <a:lnTo>
                    <a:pt x="1803374" y="5969"/>
                  </a:lnTo>
                  <a:lnTo>
                    <a:pt x="1781657" y="5969"/>
                  </a:lnTo>
                  <a:lnTo>
                    <a:pt x="1781657" y="13589"/>
                  </a:lnTo>
                  <a:lnTo>
                    <a:pt x="1780590" y="20993"/>
                  </a:lnTo>
                  <a:lnTo>
                    <a:pt x="1745399" y="51485"/>
                  </a:lnTo>
                  <a:lnTo>
                    <a:pt x="1720570" y="57150"/>
                  </a:lnTo>
                  <a:lnTo>
                    <a:pt x="1733524" y="73660"/>
                  </a:lnTo>
                  <a:lnTo>
                    <a:pt x="1776361" y="55854"/>
                  </a:lnTo>
                  <a:lnTo>
                    <a:pt x="1792579" y="40259"/>
                  </a:lnTo>
                  <a:lnTo>
                    <a:pt x="1796719" y="45364"/>
                  </a:lnTo>
                  <a:lnTo>
                    <a:pt x="1834019" y="68249"/>
                  </a:lnTo>
                  <a:lnTo>
                    <a:pt x="1853031" y="73660"/>
                  </a:lnTo>
                  <a:lnTo>
                    <a:pt x="1864207" y="57277"/>
                  </a:lnTo>
                  <a:close/>
                </a:path>
                <a:path w="2379345" h="170814">
                  <a:moveTo>
                    <a:pt x="1870684" y="89535"/>
                  </a:moveTo>
                  <a:lnTo>
                    <a:pt x="1714855" y="89535"/>
                  </a:lnTo>
                  <a:lnTo>
                    <a:pt x="1714855" y="107823"/>
                  </a:lnTo>
                  <a:lnTo>
                    <a:pt x="1781657" y="107823"/>
                  </a:lnTo>
                  <a:lnTo>
                    <a:pt x="1781657" y="170307"/>
                  </a:lnTo>
                  <a:lnTo>
                    <a:pt x="1803374" y="170307"/>
                  </a:lnTo>
                  <a:lnTo>
                    <a:pt x="1803374" y="107823"/>
                  </a:lnTo>
                  <a:lnTo>
                    <a:pt x="1870684" y="107823"/>
                  </a:lnTo>
                  <a:lnTo>
                    <a:pt x="1870684" y="89535"/>
                  </a:lnTo>
                  <a:close/>
                </a:path>
                <a:path w="2379345" h="170814">
                  <a:moveTo>
                    <a:pt x="2009686" y="52197"/>
                  </a:moveTo>
                  <a:lnTo>
                    <a:pt x="2008936" y="43484"/>
                  </a:lnTo>
                  <a:lnTo>
                    <a:pt x="2006485" y="35052"/>
                  </a:lnTo>
                  <a:lnTo>
                    <a:pt x="2002409" y="27584"/>
                  </a:lnTo>
                  <a:lnTo>
                    <a:pt x="2001710" y="26797"/>
                  </a:lnTo>
                  <a:lnTo>
                    <a:pt x="1996668" y="21082"/>
                  </a:lnTo>
                  <a:lnTo>
                    <a:pt x="1989759" y="15773"/>
                  </a:lnTo>
                  <a:lnTo>
                    <a:pt x="1988413" y="15125"/>
                  </a:lnTo>
                  <a:lnTo>
                    <a:pt x="1988413" y="60833"/>
                  </a:lnTo>
                  <a:lnTo>
                    <a:pt x="1986127" y="67183"/>
                  </a:lnTo>
                  <a:lnTo>
                    <a:pt x="1981809" y="71882"/>
                  </a:lnTo>
                  <a:lnTo>
                    <a:pt x="1977364" y="76581"/>
                  </a:lnTo>
                  <a:lnTo>
                    <a:pt x="1971395" y="78867"/>
                  </a:lnTo>
                  <a:lnTo>
                    <a:pt x="1956917" y="78867"/>
                  </a:lnTo>
                  <a:lnTo>
                    <a:pt x="1951075" y="76581"/>
                  </a:lnTo>
                  <a:lnTo>
                    <a:pt x="1946630" y="71882"/>
                  </a:lnTo>
                  <a:lnTo>
                    <a:pt x="1942312" y="67183"/>
                  </a:lnTo>
                  <a:lnTo>
                    <a:pt x="1940026" y="60833"/>
                  </a:lnTo>
                  <a:lnTo>
                    <a:pt x="1940026" y="44831"/>
                  </a:lnTo>
                  <a:lnTo>
                    <a:pt x="1942312" y="38481"/>
                  </a:lnTo>
                  <a:lnTo>
                    <a:pt x="1946630" y="33782"/>
                  </a:lnTo>
                  <a:lnTo>
                    <a:pt x="1951075" y="29083"/>
                  </a:lnTo>
                  <a:lnTo>
                    <a:pt x="1956917" y="26797"/>
                  </a:lnTo>
                  <a:lnTo>
                    <a:pt x="1971522" y="26797"/>
                  </a:lnTo>
                  <a:lnTo>
                    <a:pt x="1977491" y="29210"/>
                  </a:lnTo>
                  <a:lnTo>
                    <a:pt x="1981809" y="33909"/>
                  </a:lnTo>
                  <a:lnTo>
                    <a:pt x="1986254" y="38608"/>
                  </a:lnTo>
                  <a:lnTo>
                    <a:pt x="1988362" y="44831"/>
                  </a:lnTo>
                  <a:lnTo>
                    <a:pt x="1988413" y="60833"/>
                  </a:lnTo>
                  <a:lnTo>
                    <a:pt x="1988413" y="15125"/>
                  </a:lnTo>
                  <a:lnTo>
                    <a:pt x="1982025" y="12014"/>
                  </a:lnTo>
                  <a:lnTo>
                    <a:pt x="1973478" y="9766"/>
                  </a:lnTo>
                  <a:lnTo>
                    <a:pt x="1964156" y="9017"/>
                  </a:lnTo>
                  <a:lnTo>
                    <a:pt x="1954758" y="9779"/>
                  </a:lnTo>
                  <a:lnTo>
                    <a:pt x="1921738" y="35217"/>
                  </a:lnTo>
                  <a:lnTo>
                    <a:pt x="1918487" y="52197"/>
                  </a:lnTo>
                  <a:lnTo>
                    <a:pt x="1918487" y="53428"/>
                  </a:lnTo>
                  <a:lnTo>
                    <a:pt x="1938540" y="89738"/>
                  </a:lnTo>
                  <a:lnTo>
                    <a:pt x="1964156" y="96647"/>
                  </a:lnTo>
                  <a:lnTo>
                    <a:pt x="1973465" y="95885"/>
                  </a:lnTo>
                  <a:lnTo>
                    <a:pt x="1982012" y="93586"/>
                  </a:lnTo>
                  <a:lnTo>
                    <a:pt x="1989709" y="89801"/>
                  </a:lnTo>
                  <a:lnTo>
                    <a:pt x="1996668" y="84455"/>
                  </a:lnTo>
                  <a:lnTo>
                    <a:pt x="2001558" y="78867"/>
                  </a:lnTo>
                  <a:lnTo>
                    <a:pt x="2002409" y="77914"/>
                  </a:lnTo>
                  <a:lnTo>
                    <a:pt x="2006396" y="70612"/>
                  </a:lnTo>
                  <a:lnTo>
                    <a:pt x="2006523" y="70345"/>
                  </a:lnTo>
                  <a:lnTo>
                    <a:pt x="2008936" y="62103"/>
                  </a:lnTo>
                  <a:lnTo>
                    <a:pt x="2009686" y="53428"/>
                  </a:lnTo>
                  <a:lnTo>
                    <a:pt x="2009686" y="52197"/>
                  </a:lnTo>
                  <a:close/>
                </a:path>
                <a:path w="2379345" h="170814">
                  <a:moveTo>
                    <a:pt x="2055850" y="146050"/>
                  </a:moveTo>
                  <a:lnTo>
                    <a:pt x="1968093" y="146050"/>
                  </a:lnTo>
                  <a:lnTo>
                    <a:pt x="1968093" y="107188"/>
                  </a:lnTo>
                  <a:lnTo>
                    <a:pt x="1946122" y="107188"/>
                  </a:lnTo>
                  <a:lnTo>
                    <a:pt x="1946122" y="164465"/>
                  </a:lnTo>
                  <a:lnTo>
                    <a:pt x="2055850" y="164465"/>
                  </a:lnTo>
                  <a:lnTo>
                    <a:pt x="2055850" y="146050"/>
                  </a:lnTo>
                  <a:close/>
                </a:path>
                <a:path w="2379345" h="170814">
                  <a:moveTo>
                    <a:pt x="2076805" y="52197"/>
                  </a:moveTo>
                  <a:lnTo>
                    <a:pt x="2051151" y="52197"/>
                  </a:lnTo>
                  <a:lnTo>
                    <a:pt x="2051151" y="2413"/>
                  </a:lnTo>
                  <a:lnTo>
                    <a:pt x="2029434" y="2413"/>
                  </a:lnTo>
                  <a:lnTo>
                    <a:pt x="2029434" y="123317"/>
                  </a:lnTo>
                  <a:lnTo>
                    <a:pt x="2051151" y="123317"/>
                  </a:lnTo>
                  <a:lnTo>
                    <a:pt x="2051151" y="70612"/>
                  </a:lnTo>
                  <a:lnTo>
                    <a:pt x="2076805" y="70612"/>
                  </a:lnTo>
                  <a:lnTo>
                    <a:pt x="2076805" y="52197"/>
                  </a:lnTo>
                  <a:close/>
                </a:path>
                <a:path w="2379345" h="170814">
                  <a:moveTo>
                    <a:pt x="2177516" y="84836"/>
                  </a:moveTo>
                  <a:lnTo>
                    <a:pt x="2143074" y="60172"/>
                  </a:lnTo>
                  <a:lnTo>
                    <a:pt x="2136495" y="29972"/>
                  </a:lnTo>
                  <a:lnTo>
                    <a:pt x="2170265" y="29972"/>
                  </a:lnTo>
                  <a:lnTo>
                    <a:pt x="2170265" y="11811"/>
                  </a:lnTo>
                  <a:lnTo>
                    <a:pt x="2079980" y="11811"/>
                  </a:lnTo>
                  <a:lnTo>
                    <a:pt x="2079980" y="29972"/>
                  </a:lnTo>
                  <a:lnTo>
                    <a:pt x="2114651" y="29972"/>
                  </a:lnTo>
                  <a:lnTo>
                    <a:pt x="2114651" y="39624"/>
                  </a:lnTo>
                  <a:lnTo>
                    <a:pt x="2096020" y="77114"/>
                  </a:lnTo>
                  <a:lnTo>
                    <a:pt x="2072741" y="91821"/>
                  </a:lnTo>
                  <a:lnTo>
                    <a:pt x="2088235" y="107188"/>
                  </a:lnTo>
                  <a:lnTo>
                    <a:pt x="2119922" y="79806"/>
                  </a:lnTo>
                  <a:lnTo>
                    <a:pt x="2126208" y="69977"/>
                  </a:lnTo>
                  <a:lnTo>
                    <a:pt x="2133676" y="79387"/>
                  </a:lnTo>
                  <a:lnTo>
                    <a:pt x="2142413" y="87782"/>
                  </a:lnTo>
                  <a:lnTo>
                    <a:pt x="2152396" y="95148"/>
                  </a:lnTo>
                  <a:lnTo>
                    <a:pt x="2163673" y="101473"/>
                  </a:lnTo>
                  <a:lnTo>
                    <a:pt x="2177516" y="84836"/>
                  </a:lnTo>
                  <a:close/>
                </a:path>
                <a:path w="2379345" h="170814">
                  <a:moveTo>
                    <a:pt x="2218156" y="2413"/>
                  </a:moveTo>
                  <a:lnTo>
                    <a:pt x="2196820" y="2413"/>
                  </a:lnTo>
                  <a:lnTo>
                    <a:pt x="2196820" y="45339"/>
                  </a:lnTo>
                  <a:lnTo>
                    <a:pt x="2164181" y="45339"/>
                  </a:lnTo>
                  <a:lnTo>
                    <a:pt x="2164181" y="62738"/>
                  </a:lnTo>
                  <a:lnTo>
                    <a:pt x="2196820" y="62738"/>
                  </a:lnTo>
                  <a:lnTo>
                    <a:pt x="2196820" y="122555"/>
                  </a:lnTo>
                  <a:lnTo>
                    <a:pt x="2218156" y="122555"/>
                  </a:lnTo>
                  <a:lnTo>
                    <a:pt x="2218156" y="2413"/>
                  </a:lnTo>
                  <a:close/>
                </a:path>
                <a:path w="2379345" h="170814">
                  <a:moveTo>
                    <a:pt x="2219934" y="146304"/>
                  </a:moveTo>
                  <a:lnTo>
                    <a:pt x="2130272" y="146304"/>
                  </a:lnTo>
                  <a:lnTo>
                    <a:pt x="2130272" y="108458"/>
                  </a:lnTo>
                  <a:lnTo>
                    <a:pt x="2108301" y="108458"/>
                  </a:lnTo>
                  <a:lnTo>
                    <a:pt x="2108301" y="164592"/>
                  </a:lnTo>
                  <a:lnTo>
                    <a:pt x="2219934" y="164592"/>
                  </a:lnTo>
                  <a:lnTo>
                    <a:pt x="2219934" y="146304"/>
                  </a:lnTo>
                  <a:close/>
                </a:path>
                <a:path w="2379345" h="170814">
                  <a:moveTo>
                    <a:pt x="2335758" y="76200"/>
                  </a:moveTo>
                  <a:lnTo>
                    <a:pt x="2327249" y="73202"/>
                  </a:lnTo>
                  <a:lnTo>
                    <a:pt x="2319451" y="69126"/>
                  </a:lnTo>
                  <a:lnTo>
                    <a:pt x="2312339" y="63957"/>
                  </a:lnTo>
                  <a:lnTo>
                    <a:pt x="2309025" y="60706"/>
                  </a:lnTo>
                  <a:lnTo>
                    <a:pt x="2305913" y="57658"/>
                  </a:lnTo>
                  <a:lnTo>
                    <a:pt x="2293721" y="7620"/>
                  </a:lnTo>
                  <a:lnTo>
                    <a:pt x="2272004" y="7620"/>
                  </a:lnTo>
                  <a:lnTo>
                    <a:pt x="2272004" y="28575"/>
                  </a:lnTo>
                  <a:lnTo>
                    <a:pt x="2271280" y="36537"/>
                  </a:lnTo>
                  <a:lnTo>
                    <a:pt x="2246871" y="73037"/>
                  </a:lnTo>
                  <a:lnTo>
                    <a:pt x="2230094" y="82931"/>
                  </a:lnTo>
                  <a:lnTo>
                    <a:pt x="2245969" y="98171"/>
                  </a:lnTo>
                  <a:lnTo>
                    <a:pt x="2276983" y="70624"/>
                  </a:lnTo>
                  <a:lnTo>
                    <a:pt x="2283434" y="60706"/>
                  </a:lnTo>
                  <a:lnTo>
                    <a:pt x="2290622" y="70307"/>
                  </a:lnTo>
                  <a:lnTo>
                    <a:pt x="2299411" y="78905"/>
                  </a:lnTo>
                  <a:lnTo>
                    <a:pt x="2309812" y="86499"/>
                  </a:lnTo>
                  <a:lnTo>
                    <a:pt x="2321788" y="93091"/>
                  </a:lnTo>
                  <a:lnTo>
                    <a:pt x="2335758" y="76200"/>
                  </a:lnTo>
                  <a:close/>
                </a:path>
                <a:path w="2379345" h="170814">
                  <a:moveTo>
                    <a:pt x="2376525" y="2413"/>
                  </a:moveTo>
                  <a:lnTo>
                    <a:pt x="2355062" y="2413"/>
                  </a:lnTo>
                  <a:lnTo>
                    <a:pt x="2355062" y="32004"/>
                  </a:lnTo>
                  <a:lnTo>
                    <a:pt x="2319121" y="32004"/>
                  </a:lnTo>
                  <a:lnTo>
                    <a:pt x="2319121" y="50546"/>
                  </a:lnTo>
                  <a:lnTo>
                    <a:pt x="2355062" y="50546"/>
                  </a:lnTo>
                  <a:lnTo>
                    <a:pt x="2355062" y="98425"/>
                  </a:lnTo>
                  <a:lnTo>
                    <a:pt x="2376525" y="98425"/>
                  </a:lnTo>
                  <a:lnTo>
                    <a:pt x="2376525" y="2413"/>
                  </a:lnTo>
                  <a:close/>
                </a:path>
                <a:path w="2379345" h="170814">
                  <a:moveTo>
                    <a:pt x="2379192" y="134747"/>
                  </a:moveTo>
                  <a:lnTo>
                    <a:pt x="2356967" y="105524"/>
                  </a:lnTo>
                  <a:lnTo>
                    <a:pt x="2356967" y="129667"/>
                  </a:lnTo>
                  <a:lnTo>
                    <a:pt x="2356967" y="139827"/>
                  </a:lnTo>
                  <a:lnTo>
                    <a:pt x="2354173" y="143891"/>
                  </a:lnTo>
                  <a:lnTo>
                    <a:pt x="2342997" y="149987"/>
                  </a:lnTo>
                  <a:lnTo>
                    <a:pt x="2334742" y="151638"/>
                  </a:lnTo>
                  <a:lnTo>
                    <a:pt x="2312771" y="151638"/>
                  </a:lnTo>
                  <a:lnTo>
                    <a:pt x="2290546" y="129667"/>
                  </a:lnTo>
                  <a:lnTo>
                    <a:pt x="2293340" y="125603"/>
                  </a:lnTo>
                  <a:lnTo>
                    <a:pt x="2304262" y="119253"/>
                  </a:lnTo>
                  <a:lnTo>
                    <a:pt x="2312644" y="117729"/>
                  </a:lnTo>
                  <a:lnTo>
                    <a:pt x="2323693" y="117729"/>
                  </a:lnTo>
                  <a:lnTo>
                    <a:pt x="2356967" y="129667"/>
                  </a:lnTo>
                  <a:lnTo>
                    <a:pt x="2356967" y="105524"/>
                  </a:lnTo>
                  <a:lnTo>
                    <a:pt x="2356408" y="105219"/>
                  </a:lnTo>
                  <a:lnTo>
                    <a:pt x="2346934" y="102158"/>
                  </a:lnTo>
                  <a:lnTo>
                    <a:pt x="2336025" y="100317"/>
                  </a:lnTo>
                  <a:lnTo>
                    <a:pt x="2323693" y="99695"/>
                  </a:lnTo>
                  <a:lnTo>
                    <a:pt x="2311425" y="100317"/>
                  </a:lnTo>
                  <a:lnTo>
                    <a:pt x="2272131" y="120738"/>
                  </a:lnTo>
                  <a:lnTo>
                    <a:pt x="2268448" y="134747"/>
                  </a:lnTo>
                  <a:lnTo>
                    <a:pt x="2269363" y="142113"/>
                  </a:lnTo>
                  <a:lnTo>
                    <a:pt x="2300503" y="167157"/>
                  </a:lnTo>
                  <a:lnTo>
                    <a:pt x="2323693" y="169545"/>
                  </a:lnTo>
                  <a:lnTo>
                    <a:pt x="2336025" y="168948"/>
                  </a:lnTo>
                  <a:lnTo>
                    <a:pt x="2373249" y="151638"/>
                  </a:lnTo>
                  <a:lnTo>
                    <a:pt x="2375484" y="148755"/>
                  </a:lnTo>
                  <a:lnTo>
                    <a:pt x="2378265" y="142113"/>
                  </a:lnTo>
                  <a:lnTo>
                    <a:pt x="2379192" y="134747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807339" y="1805050"/>
              <a:ext cx="3138805" cy="146050"/>
            </a:xfrm>
            <a:custGeom>
              <a:avLst/>
              <a:gdLst/>
              <a:ahLst/>
              <a:cxnLst/>
              <a:rect l="l" t="t" r="r" b="b"/>
              <a:pathLst>
                <a:path w="3138804" h="146050">
                  <a:moveTo>
                    <a:pt x="41744" y="82410"/>
                  </a:moveTo>
                  <a:lnTo>
                    <a:pt x="0" y="82410"/>
                  </a:lnTo>
                  <a:lnTo>
                    <a:pt x="0" y="97282"/>
                  </a:lnTo>
                  <a:lnTo>
                    <a:pt x="41744" y="97282"/>
                  </a:lnTo>
                  <a:lnTo>
                    <a:pt x="41744" y="82410"/>
                  </a:lnTo>
                  <a:close/>
                </a:path>
                <a:path w="3138804" h="146050">
                  <a:moveTo>
                    <a:pt x="226542" y="65913"/>
                  </a:moveTo>
                  <a:lnTo>
                    <a:pt x="187502" y="47117"/>
                  </a:lnTo>
                  <a:lnTo>
                    <a:pt x="186690" y="46228"/>
                  </a:lnTo>
                  <a:lnTo>
                    <a:pt x="181495" y="40551"/>
                  </a:lnTo>
                  <a:lnTo>
                    <a:pt x="177203" y="34175"/>
                  </a:lnTo>
                  <a:lnTo>
                    <a:pt x="174625" y="27978"/>
                  </a:lnTo>
                  <a:lnTo>
                    <a:pt x="173774" y="21971"/>
                  </a:lnTo>
                  <a:lnTo>
                    <a:pt x="173774" y="11303"/>
                  </a:lnTo>
                  <a:lnTo>
                    <a:pt x="154876" y="11303"/>
                  </a:lnTo>
                  <a:lnTo>
                    <a:pt x="154876" y="21971"/>
                  </a:lnTo>
                  <a:lnTo>
                    <a:pt x="154012" y="28117"/>
                  </a:lnTo>
                  <a:lnTo>
                    <a:pt x="124447" y="58483"/>
                  </a:lnTo>
                  <a:lnTo>
                    <a:pt x="101815" y="65913"/>
                  </a:lnTo>
                  <a:lnTo>
                    <a:pt x="112687" y="80518"/>
                  </a:lnTo>
                  <a:lnTo>
                    <a:pt x="149288" y="61823"/>
                  </a:lnTo>
                  <a:lnTo>
                    <a:pt x="164172" y="46228"/>
                  </a:lnTo>
                  <a:lnTo>
                    <a:pt x="168325" y="51422"/>
                  </a:lnTo>
                  <a:lnTo>
                    <a:pt x="200571" y="74574"/>
                  </a:lnTo>
                  <a:lnTo>
                    <a:pt x="215671" y="80264"/>
                  </a:lnTo>
                  <a:lnTo>
                    <a:pt x="226542" y="65913"/>
                  </a:lnTo>
                  <a:close/>
                </a:path>
                <a:path w="3138804" h="146050">
                  <a:moveTo>
                    <a:pt x="230924" y="108839"/>
                  </a:moveTo>
                  <a:lnTo>
                    <a:pt x="97726" y="108839"/>
                  </a:lnTo>
                  <a:lnTo>
                    <a:pt x="97726" y="124206"/>
                  </a:lnTo>
                  <a:lnTo>
                    <a:pt x="230924" y="124206"/>
                  </a:lnTo>
                  <a:lnTo>
                    <a:pt x="230924" y="108839"/>
                  </a:lnTo>
                  <a:close/>
                </a:path>
                <a:path w="3138804" h="146050">
                  <a:moveTo>
                    <a:pt x="317627" y="14224"/>
                  </a:moveTo>
                  <a:lnTo>
                    <a:pt x="299173" y="14224"/>
                  </a:lnTo>
                  <a:lnTo>
                    <a:pt x="299173" y="29718"/>
                  </a:lnTo>
                  <a:lnTo>
                    <a:pt x="299173" y="89535"/>
                  </a:lnTo>
                  <a:lnTo>
                    <a:pt x="266725" y="89535"/>
                  </a:lnTo>
                  <a:lnTo>
                    <a:pt x="266725" y="29718"/>
                  </a:lnTo>
                  <a:lnTo>
                    <a:pt x="299173" y="29718"/>
                  </a:lnTo>
                  <a:lnTo>
                    <a:pt x="299173" y="14224"/>
                  </a:lnTo>
                  <a:lnTo>
                    <a:pt x="248119" y="14224"/>
                  </a:lnTo>
                  <a:lnTo>
                    <a:pt x="248119" y="105156"/>
                  </a:lnTo>
                  <a:lnTo>
                    <a:pt x="317627" y="105156"/>
                  </a:lnTo>
                  <a:lnTo>
                    <a:pt x="317627" y="89535"/>
                  </a:lnTo>
                  <a:lnTo>
                    <a:pt x="317627" y="29718"/>
                  </a:lnTo>
                  <a:lnTo>
                    <a:pt x="317627" y="14224"/>
                  </a:lnTo>
                  <a:close/>
                </a:path>
                <a:path w="3138804" h="146050">
                  <a:moveTo>
                    <a:pt x="379095" y="57150"/>
                  </a:moveTo>
                  <a:lnTo>
                    <a:pt x="356616" y="57150"/>
                  </a:lnTo>
                  <a:lnTo>
                    <a:pt x="356616" y="1905"/>
                  </a:lnTo>
                  <a:lnTo>
                    <a:pt x="338086" y="1905"/>
                  </a:lnTo>
                  <a:lnTo>
                    <a:pt x="338086" y="145542"/>
                  </a:lnTo>
                  <a:lnTo>
                    <a:pt x="356616" y="145542"/>
                  </a:lnTo>
                  <a:lnTo>
                    <a:pt x="356616" y="72771"/>
                  </a:lnTo>
                  <a:lnTo>
                    <a:pt x="379095" y="72771"/>
                  </a:lnTo>
                  <a:lnTo>
                    <a:pt x="379095" y="57150"/>
                  </a:lnTo>
                  <a:close/>
                </a:path>
                <a:path w="3138804" h="146050">
                  <a:moveTo>
                    <a:pt x="500634" y="72009"/>
                  </a:moveTo>
                  <a:lnTo>
                    <a:pt x="422630" y="72009"/>
                  </a:lnTo>
                  <a:lnTo>
                    <a:pt x="422630" y="58547"/>
                  </a:lnTo>
                  <a:lnTo>
                    <a:pt x="494284" y="58547"/>
                  </a:lnTo>
                  <a:lnTo>
                    <a:pt x="494284" y="43180"/>
                  </a:lnTo>
                  <a:lnTo>
                    <a:pt x="422630" y="43180"/>
                  </a:lnTo>
                  <a:lnTo>
                    <a:pt x="422630" y="29972"/>
                  </a:lnTo>
                  <a:lnTo>
                    <a:pt x="498348" y="29972"/>
                  </a:lnTo>
                  <a:lnTo>
                    <a:pt x="498348" y="14605"/>
                  </a:lnTo>
                  <a:lnTo>
                    <a:pt x="403885" y="14605"/>
                  </a:lnTo>
                  <a:lnTo>
                    <a:pt x="403885" y="87503"/>
                  </a:lnTo>
                  <a:lnTo>
                    <a:pt x="500634" y="87503"/>
                  </a:lnTo>
                  <a:lnTo>
                    <a:pt x="500634" y="72009"/>
                  </a:lnTo>
                  <a:close/>
                </a:path>
                <a:path w="3138804" h="146050">
                  <a:moveTo>
                    <a:pt x="517398" y="110744"/>
                  </a:moveTo>
                  <a:lnTo>
                    <a:pt x="384238" y="110744"/>
                  </a:lnTo>
                  <a:lnTo>
                    <a:pt x="384238" y="126365"/>
                  </a:lnTo>
                  <a:lnTo>
                    <a:pt x="517398" y="126365"/>
                  </a:lnTo>
                  <a:lnTo>
                    <a:pt x="517398" y="110744"/>
                  </a:lnTo>
                  <a:close/>
                </a:path>
                <a:path w="3138804" h="146050">
                  <a:moveTo>
                    <a:pt x="642874" y="43688"/>
                  </a:moveTo>
                  <a:lnTo>
                    <a:pt x="567182" y="43688"/>
                  </a:lnTo>
                  <a:lnTo>
                    <a:pt x="567182" y="37211"/>
                  </a:lnTo>
                  <a:lnTo>
                    <a:pt x="635635" y="37211"/>
                  </a:lnTo>
                  <a:lnTo>
                    <a:pt x="635635" y="24130"/>
                  </a:lnTo>
                  <a:lnTo>
                    <a:pt x="567182" y="24130"/>
                  </a:lnTo>
                  <a:lnTo>
                    <a:pt x="567182" y="17653"/>
                  </a:lnTo>
                  <a:lnTo>
                    <a:pt x="639699" y="17653"/>
                  </a:lnTo>
                  <a:lnTo>
                    <a:pt x="639699" y="3048"/>
                  </a:lnTo>
                  <a:lnTo>
                    <a:pt x="548513" y="3048"/>
                  </a:lnTo>
                  <a:lnTo>
                    <a:pt x="548513" y="58420"/>
                  </a:lnTo>
                  <a:lnTo>
                    <a:pt x="642874" y="58420"/>
                  </a:lnTo>
                  <a:lnTo>
                    <a:pt x="642874" y="43688"/>
                  </a:lnTo>
                  <a:close/>
                </a:path>
                <a:path w="3138804" h="146050">
                  <a:moveTo>
                    <a:pt x="644271" y="129667"/>
                  </a:moveTo>
                  <a:lnTo>
                    <a:pt x="565531" y="129667"/>
                  </a:lnTo>
                  <a:lnTo>
                    <a:pt x="565531" y="122555"/>
                  </a:lnTo>
                  <a:lnTo>
                    <a:pt x="641350" y="122555"/>
                  </a:lnTo>
                  <a:lnTo>
                    <a:pt x="641350" y="87376"/>
                  </a:lnTo>
                  <a:lnTo>
                    <a:pt x="546989" y="87376"/>
                  </a:lnTo>
                  <a:lnTo>
                    <a:pt x="546989" y="101854"/>
                  </a:lnTo>
                  <a:lnTo>
                    <a:pt x="622554" y="101854"/>
                  </a:lnTo>
                  <a:lnTo>
                    <a:pt x="622554" y="108839"/>
                  </a:lnTo>
                  <a:lnTo>
                    <a:pt x="546989" y="108839"/>
                  </a:lnTo>
                  <a:lnTo>
                    <a:pt x="546989" y="144272"/>
                  </a:lnTo>
                  <a:lnTo>
                    <a:pt x="644271" y="144272"/>
                  </a:lnTo>
                  <a:lnTo>
                    <a:pt x="644271" y="129667"/>
                  </a:lnTo>
                  <a:close/>
                </a:path>
                <a:path w="3138804" h="146050">
                  <a:moveTo>
                    <a:pt x="660654" y="65024"/>
                  </a:moveTo>
                  <a:lnTo>
                    <a:pt x="527431" y="65024"/>
                  </a:lnTo>
                  <a:lnTo>
                    <a:pt x="527431" y="80137"/>
                  </a:lnTo>
                  <a:lnTo>
                    <a:pt x="660654" y="80137"/>
                  </a:lnTo>
                  <a:lnTo>
                    <a:pt x="660654" y="65024"/>
                  </a:lnTo>
                  <a:close/>
                </a:path>
                <a:path w="3138804" h="146050">
                  <a:moveTo>
                    <a:pt x="762254" y="99314"/>
                  </a:moveTo>
                  <a:lnTo>
                    <a:pt x="760628" y="87503"/>
                  </a:lnTo>
                  <a:lnTo>
                    <a:pt x="760222" y="84455"/>
                  </a:lnTo>
                  <a:lnTo>
                    <a:pt x="752856" y="85725"/>
                  </a:lnTo>
                  <a:lnTo>
                    <a:pt x="745617" y="86614"/>
                  </a:lnTo>
                  <a:lnTo>
                    <a:pt x="738505" y="86995"/>
                  </a:lnTo>
                  <a:lnTo>
                    <a:pt x="723315" y="87350"/>
                  </a:lnTo>
                  <a:lnTo>
                    <a:pt x="699389" y="87503"/>
                  </a:lnTo>
                  <a:lnTo>
                    <a:pt x="699389" y="12319"/>
                  </a:lnTo>
                  <a:lnTo>
                    <a:pt x="680974" y="12319"/>
                  </a:lnTo>
                  <a:lnTo>
                    <a:pt x="680974" y="103124"/>
                  </a:lnTo>
                  <a:lnTo>
                    <a:pt x="713359" y="103378"/>
                  </a:lnTo>
                  <a:lnTo>
                    <a:pt x="728980" y="103136"/>
                  </a:lnTo>
                  <a:lnTo>
                    <a:pt x="742327" y="102400"/>
                  </a:lnTo>
                  <a:lnTo>
                    <a:pt x="753414" y="101130"/>
                  </a:lnTo>
                  <a:lnTo>
                    <a:pt x="762254" y="99314"/>
                  </a:lnTo>
                  <a:close/>
                </a:path>
                <a:path w="3138804" h="146050">
                  <a:moveTo>
                    <a:pt x="789178" y="1905"/>
                  </a:moveTo>
                  <a:lnTo>
                    <a:pt x="770763" y="1905"/>
                  </a:lnTo>
                  <a:lnTo>
                    <a:pt x="770763" y="145542"/>
                  </a:lnTo>
                  <a:lnTo>
                    <a:pt x="789178" y="145542"/>
                  </a:lnTo>
                  <a:lnTo>
                    <a:pt x="789178" y="1905"/>
                  </a:lnTo>
                  <a:close/>
                </a:path>
                <a:path w="3138804" h="146050">
                  <a:moveTo>
                    <a:pt x="886587" y="98298"/>
                  </a:moveTo>
                  <a:lnTo>
                    <a:pt x="860628" y="61760"/>
                  </a:lnTo>
                  <a:lnTo>
                    <a:pt x="858901" y="45466"/>
                  </a:lnTo>
                  <a:lnTo>
                    <a:pt x="858901" y="11684"/>
                  </a:lnTo>
                  <a:lnTo>
                    <a:pt x="841121" y="11684"/>
                  </a:lnTo>
                  <a:lnTo>
                    <a:pt x="839203" y="63080"/>
                  </a:lnTo>
                  <a:lnTo>
                    <a:pt x="810514" y="102870"/>
                  </a:lnTo>
                  <a:lnTo>
                    <a:pt x="823849" y="114935"/>
                  </a:lnTo>
                  <a:lnTo>
                    <a:pt x="850125" y="82296"/>
                  </a:lnTo>
                  <a:lnTo>
                    <a:pt x="854443" y="90043"/>
                  </a:lnTo>
                  <a:lnTo>
                    <a:pt x="859764" y="97447"/>
                  </a:lnTo>
                  <a:lnTo>
                    <a:pt x="866114" y="104521"/>
                  </a:lnTo>
                  <a:lnTo>
                    <a:pt x="873506" y="111252"/>
                  </a:lnTo>
                  <a:lnTo>
                    <a:pt x="886587" y="98298"/>
                  </a:lnTo>
                  <a:close/>
                </a:path>
                <a:path w="3138804" h="146050">
                  <a:moveTo>
                    <a:pt x="909828" y="4826"/>
                  </a:moveTo>
                  <a:lnTo>
                    <a:pt x="891413" y="4826"/>
                  </a:lnTo>
                  <a:lnTo>
                    <a:pt x="891413" y="47117"/>
                  </a:lnTo>
                  <a:lnTo>
                    <a:pt x="870712" y="47117"/>
                  </a:lnTo>
                  <a:lnTo>
                    <a:pt x="870712" y="62738"/>
                  </a:lnTo>
                  <a:lnTo>
                    <a:pt x="891413" y="62738"/>
                  </a:lnTo>
                  <a:lnTo>
                    <a:pt x="891413" y="141224"/>
                  </a:lnTo>
                  <a:lnTo>
                    <a:pt x="909828" y="141224"/>
                  </a:lnTo>
                  <a:lnTo>
                    <a:pt x="909828" y="4826"/>
                  </a:lnTo>
                  <a:close/>
                </a:path>
                <a:path w="3138804" h="146050">
                  <a:moveTo>
                    <a:pt x="938911" y="1905"/>
                  </a:moveTo>
                  <a:lnTo>
                    <a:pt x="920369" y="1905"/>
                  </a:lnTo>
                  <a:lnTo>
                    <a:pt x="920369" y="145542"/>
                  </a:lnTo>
                  <a:lnTo>
                    <a:pt x="938911" y="145542"/>
                  </a:lnTo>
                  <a:lnTo>
                    <a:pt x="938911" y="1905"/>
                  </a:lnTo>
                  <a:close/>
                </a:path>
                <a:path w="3138804" h="146050">
                  <a:moveTo>
                    <a:pt x="1048893" y="69723"/>
                  </a:moveTo>
                  <a:lnTo>
                    <a:pt x="1013206" y="42037"/>
                  </a:lnTo>
                  <a:lnTo>
                    <a:pt x="1013206" y="30734"/>
                  </a:lnTo>
                  <a:lnTo>
                    <a:pt x="1044829" y="30734"/>
                  </a:lnTo>
                  <a:lnTo>
                    <a:pt x="1044829" y="15494"/>
                  </a:lnTo>
                  <a:lnTo>
                    <a:pt x="1013206" y="15494"/>
                  </a:lnTo>
                  <a:lnTo>
                    <a:pt x="1013206" y="0"/>
                  </a:lnTo>
                  <a:lnTo>
                    <a:pt x="994410" y="0"/>
                  </a:lnTo>
                  <a:lnTo>
                    <a:pt x="994410" y="15494"/>
                  </a:lnTo>
                  <a:lnTo>
                    <a:pt x="962787" y="15494"/>
                  </a:lnTo>
                  <a:lnTo>
                    <a:pt x="962787" y="30734"/>
                  </a:lnTo>
                  <a:lnTo>
                    <a:pt x="994283" y="30734"/>
                  </a:lnTo>
                  <a:lnTo>
                    <a:pt x="994283" y="33655"/>
                  </a:lnTo>
                  <a:lnTo>
                    <a:pt x="973670" y="67094"/>
                  </a:lnTo>
                  <a:lnTo>
                    <a:pt x="958850" y="74803"/>
                  </a:lnTo>
                  <a:lnTo>
                    <a:pt x="971423" y="87376"/>
                  </a:lnTo>
                  <a:lnTo>
                    <a:pt x="1001268" y="63373"/>
                  </a:lnTo>
                  <a:lnTo>
                    <a:pt x="1004189" y="58420"/>
                  </a:lnTo>
                  <a:lnTo>
                    <a:pt x="1007491" y="62992"/>
                  </a:lnTo>
                  <a:lnTo>
                    <a:pt x="1012444" y="67818"/>
                  </a:lnTo>
                  <a:lnTo>
                    <a:pt x="1019048" y="72771"/>
                  </a:lnTo>
                  <a:lnTo>
                    <a:pt x="1025525" y="77724"/>
                  </a:lnTo>
                  <a:lnTo>
                    <a:pt x="1031875" y="81407"/>
                  </a:lnTo>
                  <a:lnTo>
                    <a:pt x="1037844" y="83820"/>
                  </a:lnTo>
                  <a:lnTo>
                    <a:pt x="1048893" y="69723"/>
                  </a:lnTo>
                  <a:close/>
                </a:path>
                <a:path w="3138804" h="146050">
                  <a:moveTo>
                    <a:pt x="1080135" y="91440"/>
                  </a:moveTo>
                  <a:lnTo>
                    <a:pt x="984377" y="91440"/>
                  </a:lnTo>
                  <a:lnTo>
                    <a:pt x="984377" y="107061"/>
                  </a:lnTo>
                  <a:lnTo>
                    <a:pt x="1061466" y="107061"/>
                  </a:lnTo>
                  <a:lnTo>
                    <a:pt x="1061466" y="145542"/>
                  </a:lnTo>
                  <a:lnTo>
                    <a:pt x="1080135" y="145542"/>
                  </a:lnTo>
                  <a:lnTo>
                    <a:pt x="1080135" y="91440"/>
                  </a:lnTo>
                  <a:close/>
                </a:path>
                <a:path w="3138804" h="146050">
                  <a:moveTo>
                    <a:pt x="1080135" y="1905"/>
                  </a:moveTo>
                  <a:lnTo>
                    <a:pt x="1061847" y="1905"/>
                  </a:lnTo>
                  <a:lnTo>
                    <a:pt x="1061847" y="39497"/>
                  </a:lnTo>
                  <a:lnTo>
                    <a:pt x="1035050" y="39497"/>
                  </a:lnTo>
                  <a:lnTo>
                    <a:pt x="1035050" y="54737"/>
                  </a:lnTo>
                  <a:lnTo>
                    <a:pt x="1061847" y="54737"/>
                  </a:lnTo>
                  <a:lnTo>
                    <a:pt x="1061847" y="85344"/>
                  </a:lnTo>
                  <a:lnTo>
                    <a:pt x="1080135" y="85344"/>
                  </a:lnTo>
                  <a:lnTo>
                    <a:pt x="1080135" y="1905"/>
                  </a:lnTo>
                  <a:close/>
                </a:path>
                <a:path w="3138804" h="146050">
                  <a:moveTo>
                    <a:pt x="1191768" y="95123"/>
                  </a:moveTo>
                  <a:lnTo>
                    <a:pt x="1161084" y="64122"/>
                  </a:lnTo>
                  <a:lnTo>
                    <a:pt x="1155192" y="11557"/>
                  </a:lnTo>
                  <a:lnTo>
                    <a:pt x="1136523" y="11557"/>
                  </a:lnTo>
                  <a:lnTo>
                    <a:pt x="1136523" y="39497"/>
                  </a:lnTo>
                  <a:lnTo>
                    <a:pt x="1135824" y="48221"/>
                  </a:lnTo>
                  <a:lnTo>
                    <a:pt x="1113421" y="88544"/>
                  </a:lnTo>
                  <a:lnTo>
                    <a:pt x="1098169" y="99187"/>
                  </a:lnTo>
                  <a:lnTo>
                    <a:pt x="1112774" y="112268"/>
                  </a:lnTo>
                  <a:lnTo>
                    <a:pt x="1122819" y="104330"/>
                  </a:lnTo>
                  <a:lnTo>
                    <a:pt x="1131658" y="95351"/>
                  </a:lnTo>
                  <a:lnTo>
                    <a:pt x="1139304" y="85382"/>
                  </a:lnTo>
                  <a:lnTo>
                    <a:pt x="1145794" y="74422"/>
                  </a:lnTo>
                  <a:lnTo>
                    <a:pt x="1152423" y="84569"/>
                  </a:lnTo>
                  <a:lnTo>
                    <a:pt x="1160145" y="93853"/>
                  </a:lnTo>
                  <a:lnTo>
                    <a:pt x="1168895" y="102285"/>
                  </a:lnTo>
                  <a:lnTo>
                    <a:pt x="1178687" y="109855"/>
                  </a:lnTo>
                  <a:lnTo>
                    <a:pt x="1191768" y="95123"/>
                  </a:lnTo>
                  <a:close/>
                </a:path>
                <a:path w="3138804" h="146050">
                  <a:moveTo>
                    <a:pt x="1220724" y="1905"/>
                  </a:moveTo>
                  <a:lnTo>
                    <a:pt x="1202182" y="1905"/>
                  </a:lnTo>
                  <a:lnTo>
                    <a:pt x="1202182" y="145542"/>
                  </a:lnTo>
                  <a:lnTo>
                    <a:pt x="1220724" y="145542"/>
                  </a:lnTo>
                  <a:lnTo>
                    <a:pt x="1220724" y="1905"/>
                  </a:lnTo>
                  <a:close/>
                </a:path>
                <a:path w="3138804" h="146050">
                  <a:moveTo>
                    <a:pt x="1372616" y="65913"/>
                  </a:moveTo>
                  <a:lnTo>
                    <a:pt x="1333500" y="47117"/>
                  </a:lnTo>
                  <a:lnTo>
                    <a:pt x="1332687" y="46228"/>
                  </a:lnTo>
                  <a:lnTo>
                    <a:pt x="1327492" y="40551"/>
                  </a:lnTo>
                  <a:lnTo>
                    <a:pt x="1323213" y="34175"/>
                  </a:lnTo>
                  <a:lnTo>
                    <a:pt x="1320634" y="27978"/>
                  </a:lnTo>
                  <a:lnTo>
                    <a:pt x="1319784" y="21971"/>
                  </a:lnTo>
                  <a:lnTo>
                    <a:pt x="1319784" y="11303"/>
                  </a:lnTo>
                  <a:lnTo>
                    <a:pt x="1300861" y="11303"/>
                  </a:lnTo>
                  <a:lnTo>
                    <a:pt x="1300861" y="21971"/>
                  </a:lnTo>
                  <a:lnTo>
                    <a:pt x="1299997" y="28117"/>
                  </a:lnTo>
                  <a:lnTo>
                    <a:pt x="1270469" y="58483"/>
                  </a:lnTo>
                  <a:lnTo>
                    <a:pt x="1247902" y="65913"/>
                  </a:lnTo>
                  <a:lnTo>
                    <a:pt x="1258697" y="80518"/>
                  </a:lnTo>
                  <a:lnTo>
                    <a:pt x="1295361" y="61823"/>
                  </a:lnTo>
                  <a:lnTo>
                    <a:pt x="1310259" y="46228"/>
                  </a:lnTo>
                  <a:lnTo>
                    <a:pt x="1314399" y="51422"/>
                  </a:lnTo>
                  <a:lnTo>
                    <a:pt x="1346644" y="74574"/>
                  </a:lnTo>
                  <a:lnTo>
                    <a:pt x="1361694" y="80264"/>
                  </a:lnTo>
                  <a:lnTo>
                    <a:pt x="1372616" y="65913"/>
                  </a:lnTo>
                  <a:close/>
                </a:path>
                <a:path w="3138804" h="146050">
                  <a:moveTo>
                    <a:pt x="1376934" y="108839"/>
                  </a:moveTo>
                  <a:lnTo>
                    <a:pt x="1243711" y="108839"/>
                  </a:lnTo>
                  <a:lnTo>
                    <a:pt x="1243711" y="124206"/>
                  </a:lnTo>
                  <a:lnTo>
                    <a:pt x="1376934" y="124206"/>
                  </a:lnTo>
                  <a:lnTo>
                    <a:pt x="1376934" y="108839"/>
                  </a:lnTo>
                  <a:close/>
                </a:path>
                <a:path w="3138804" h="146050">
                  <a:moveTo>
                    <a:pt x="1452880" y="77724"/>
                  </a:moveTo>
                  <a:lnTo>
                    <a:pt x="1451597" y="63627"/>
                  </a:lnTo>
                  <a:lnTo>
                    <a:pt x="1451483" y="62357"/>
                  </a:lnTo>
                  <a:lnTo>
                    <a:pt x="1442999" y="62941"/>
                  </a:lnTo>
                  <a:lnTo>
                    <a:pt x="1433360" y="63334"/>
                  </a:lnTo>
                  <a:lnTo>
                    <a:pt x="1422565" y="63563"/>
                  </a:lnTo>
                  <a:lnTo>
                    <a:pt x="1410589" y="63627"/>
                  </a:lnTo>
                  <a:lnTo>
                    <a:pt x="1410589" y="51816"/>
                  </a:lnTo>
                  <a:lnTo>
                    <a:pt x="1438021" y="51816"/>
                  </a:lnTo>
                  <a:lnTo>
                    <a:pt x="1438021" y="36957"/>
                  </a:lnTo>
                  <a:lnTo>
                    <a:pt x="1410589" y="36957"/>
                  </a:lnTo>
                  <a:lnTo>
                    <a:pt x="1410589" y="24511"/>
                  </a:lnTo>
                  <a:lnTo>
                    <a:pt x="1448562" y="24511"/>
                  </a:lnTo>
                  <a:lnTo>
                    <a:pt x="1448562" y="8763"/>
                  </a:lnTo>
                  <a:lnTo>
                    <a:pt x="1392428" y="8763"/>
                  </a:lnTo>
                  <a:lnTo>
                    <a:pt x="1392428" y="79375"/>
                  </a:lnTo>
                  <a:lnTo>
                    <a:pt x="1411274" y="79286"/>
                  </a:lnTo>
                  <a:lnTo>
                    <a:pt x="1427645" y="78981"/>
                  </a:lnTo>
                  <a:lnTo>
                    <a:pt x="1441513" y="78473"/>
                  </a:lnTo>
                  <a:lnTo>
                    <a:pt x="1452880" y="77724"/>
                  </a:lnTo>
                  <a:close/>
                </a:path>
                <a:path w="3138804" h="146050">
                  <a:moveTo>
                    <a:pt x="1482852" y="4826"/>
                  </a:moveTo>
                  <a:lnTo>
                    <a:pt x="1464437" y="4826"/>
                  </a:lnTo>
                  <a:lnTo>
                    <a:pt x="1464437" y="37211"/>
                  </a:lnTo>
                  <a:lnTo>
                    <a:pt x="1446276" y="37211"/>
                  </a:lnTo>
                  <a:lnTo>
                    <a:pt x="1446276" y="52070"/>
                  </a:lnTo>
                  <a:lnTo>
                    <a:pt x="1464437" y="52070"/>
                  </a:lnTo>
                  <a:lnTo>
                    <a:pt x="1464437" y="83185"/>
                  </a:lnTo>
                  <a:lnTo>
                    <a:pt x="1482852" y="83185"/>
                  </a:lnTo>
                  <a:lnTo>
                    <a:pt x="1482852" y="4826"/>
                  </a:lnTo>
                  <a:close/>
                </a:path>
                <a:path w="3138804" h="146050">
                  <a:moveTo>
                    <a:pt x="1511554" y="89281"/>
                  </a:moveTo>
                  <a:lnTo>
                    <a:pt x="1493012" y="89281"/>
                  </a:lnTo>
                  <a:lnTo>
                    <a:pt x="1493012" y="104902"/>
                  </a:lnTo>
                  <a:lnTo>
                    <a:pt x="1493012" y="126873"/>
                  </a:lnTo>
                  <a:lnTo>
                    <a:pt x="1438402" y="126873"/>
                  </a:lnTo>
                  <a:lnTo>
                    <a:pt x="1438402" y="104902"/>
                  </a:lnTo>
                  <a:lnTo>
                    <a:pt x="1493012" y="104902"/>
                  </a:lnTo>
                  <a:lnTo>
                    <a:pt x="1493012" y="89281"/>
                  </a:lnTo>
                  <a:lnTo>
                    <a:pt x="1419860" y="89281"/>
                  </a:lnTo>
                  <a:lnTo>
                    <a:pt x="1419860" y="142494"/>
                  </a:lnTo>
                  <a:lnTo>
                    <a:pt x="1511554" y="142494"/>
                  </a:lnTo>
                  <a:lnTo>
                    <a:pt x="1511554" y="126873"/>
                  </a:lnTo>
                  <a:lnTo>
                    <a:pt x="1511554" y="104902"/>
                  </a:lnTo>
                  <a:lnTo>
                    <a:pt x="1511554" y="89281"/>
                  </a:lnTo>
                  <a:close/>
                </a:path>
                <a:path w="3138804" h="146050">
                  <a:moveTo>
                    <a:pt x="1511554" y="1905"/>
                  </a:moveTo>
                  <a:lnTo>
                    <a:pt x="1493012" y="1905"/>
                  </a:lnTo>
                  <a:lnTo>
                    <a:pt x="1493012" y="83185"/>
                  </a:lnTo>
                  <a:lnTo>
                    <a:pt x="1511554" y="83185"/>
                  </a:lnTo>
                  <a:lnTo>
                    <a:pt x="1511554" y="1905"/>
                  </a:lnTo>
                  <a:close/>
                </a:path>
                <a:path w="3138804" h="146050">
                  <a:moveTo>
                    <a:pt x="1651635" y="98298"/>
                  </a:moveTo>
                  <a:lnTo>
                    <a:pt x="1625676" y="61760"/>
                  </a:lnTo>
                  <a:lnTo>
                    <a:pt x="1623949" y="45466"/>
                  </a:lnTo>
                  <a:lnTo>
                    <a:pt x="1623949" y="11684"/>
                  </a:lnTo>
                  <a:lnTo>
                    <a:pt x="1606169" y="11684"/>
                  </a:lnTo>
                  <a:lnTo>
                    <a:pt x="1604251" y="63080"/>
                  </a:lnTo>
                  <a:lnTo>
                    <a:pt x="1575562" y="102870"/>
                  </a:lnTo>
                  <a:lnTo>
                    <a:pt x="1588897" y="114935"/>
                  </a:lnTo>
                  <a:lnTo>
                    <a:pt x="1615186" y="82296"/>
                  </a:lnTo>
                  <a:lnTo>
                    <a:pt x="1619491" y="90043"/>
                  </a:lnTo>
                  <a:lnTo>
                    <a:pt x="1624812" y="97447"/>
                  </a:lnTo>
                  <a:lnTo>
                    <a:pt x="1631162" y="104521"/>
                  </a:lnTo>
                  <a:lnTo>
                    <a:pt x="1638554" y="111252"/>
                  </a:lnTo>
                  <a:lnTo>
                    <a:pt x="1651635" y="98298"/>
                  </a:lnTo>
                  <a:close/>
                </a:path>
                <a:path w="3138804" h="146050">
                  <a:moveTo>
                    <a:pt x="1674876" y="4826"/>
                  </a:moveTo>
                  <a:lnTo>
                    <a:pt x="1656461" y="4826"/>
                  </a:lnTo>
                  <a:lnTo>
                    <a:pt x="1656461" y="47117"/>
                  </a:lnTo>
                  <a:lnTo>
                    <a:pt x="1635760" y="47117"/>
                  </a:lnTo>
                  <a:lnTo>
                    <a:pt x="1635760" y="62738"/>
                  </a:lnTo>
                  <a:lnTo>
                    <a:pt x="1656461" y="62738"/>
                  </a:lnTo>
                  <a:lnTo>
                    <a:pt x="1656461" y="141224"/>
                  </a:lnTo>
                  <a:lnTo>
                    <a:pt x="1674876" y="141224"/>
                  </a:lnTo>
                  <a:lnTo>
                    <a:pt x="1674876" y="4826"/>
                  </a:lnTo>
                  <a:close/>
                </a:path>
                <a:path w="3138804" h="146050">
                  <a:moveTo>
                    <a:pt x="1703959" y="1905"/>
                  </a:moveTo>
                  <a:lnTo>
                    <a:pt x="1685417" y="1905"/>
                  </a:lnTo>
                  <a:lnTo>
                    <a:pt x="1685417" y="145542"/>
                  </a:lnTo>
                  <a:lnTo>
                    <a:pt x="1703959" y="145542"/>
                  </a:lnTo>
                  <a:lnTo>
                    <a:pt x="1703959" y="1905"/>
                  </a:lnTo>
                  <a:close/>
                </a:path>
                <a:path w="3138804" h="146050">
                  <a:moveTo>
                    <a:pt x="1813941" y="69723"/>
                  </a:moveTo>
                  <a:lnTo>
                    <a:pt x="1778254" y="42037"/>
                  </a:lnTo>
                  <a:lnTo>
                    <a:pt x="1778254" y="30734"/>
                  </a:lnTo>
                  <a:lnTo>
                    <a:pt x="1809877" y="30734"/>
                  </a:lnTo>
                  <a:lnTo>
                    <a:pt x="1809877" y="15494"/>
                  </a:lnTo>
                  <a:lnTo>
                    <a:pt x="1778254" y="15494"/>
                  </a:lnTo>
                  <a:lnTo>
                    <a:pt x="1778254" y="0"/>
                  </a:lnTo>
                  <a:lnTo>
                    <a:pt x="1759458" y="0"/>
                  </a:lnTo>
                  <a:lnTo>
                    <a:pt x="1759458" y="15494"/>
                  </a:lnTo>
                  <a:lnTo>
                    <a:pt x="1727835" y="15494"/>
                  </a:lnTo>
                  <a:lnTo>
                    <a:pt x="1727835" y="30734"/>
                  </a:lnTo>
                  <a:lnTo>
                    <a:pt x="1759331" y="30734"/>
                  </a:lnTo>
                  <a:lnTo>
                    <a:pt x="1759331" y="33655"/>
                  </a:lnTo>
                  <a:lnTo>
                    <a:pt x="1738718" y="67094"/>
                  </a:lnTo>
                  <a:lnTo>
                    <a:pt x="1723898" y="74803"/>
                  </a:lnTo>
                  <a:lnTo>
                    <a:pt x="1736471" y="87376"/>
                  </a:lnTo>
                  <a:lnTo>
                    <a:pt x="1766316" y="63373"/>
                  </a:lnTo>
                  <a:lnTo>
                    <a:pt x="1769237" y="58420"/>
                  </a:lnTo>
                  <a:lnTo>
                    <a:pt x="1772539" y="62992"/>
                  </a:lnTo>
                  <a:lnTo>
                    <a:pt x="1777492" y="67818"/>
                  </a:lnTo>
                  <a:lnTo>
                    <a:pt x="1784096" y="72771"/>
                  </a:lnTo>
                  <a:lnTo>
                    <a:pt x="1790573" y="77724"/>
                  </a:lnTo>
                  <a:lnTo>
                    <a:pt x="1796923" y="81407"/>
                  </a:lnTo>
                  <a:lnTo>
                    <a:pt x="1802892" y="83820"/>
                  </a:lnTo>
                  <a:lnTo>
                    <a:pt x="1813941" y="69723"/>
                  </a:lnTo>
                  <a:close/>
                </a:path>
                <a:path w="3138804" h="146050">
                  <a:moveTo>
                    <a:pt x="1845183" y="91440"/>
                  </a:moveTo>
                  <a:lnTo>
                    <a:pt x="1749425" y="91440"/>
                  </a:lnTo>
                  <a:lnTo>
                    <a:pt x="1749425" y="107061"/>
                  </a:lnTo>
                  <a:lnTo>
                    <a:pt x="1826514" y="107061"/>
                  </a:lnTo>
                  <a:lnTo>
                    <a:pt x="1826514" y="145542"/>
                  </a:lnTo>
                  <a:lnTo>
                    <a:pt x="1845183" y="145542"/>
                  </a:lnTo>
                  <a:lnTo>
                    <a:pt x="1845183" y="91440"/>
                  </a:lnTo>
                  <a:close/>
                </a:path>
                <a:path w="3138804" h="146050">
                  <a:moveTo>
                    <a:pt x="1845183" y="1905"/>
                  </a:moveTo>
                  <a:lnTo>
                    <a:pt x="1826895" y="1905"/>
                  </a:lnTo>
                  <a:lnTo>
                    <a:pt x="1826895" y="39497"/>
                  </a:lnTo>
                  <a:lnTo>
                    <a:pt x="1800098" y="39497"/>
                  </a:lnTo>
                  <a:lnTo>
                    <a:pt x="1800098" y="54737"/>
                  </a:lnTo>
                  <a:lnTo>
                    <a:pt x="1826895" y="54737"/>
                  </a:lnTo>
                  <a:lnTo>
                    <a:pt x="1826895" y="85344"/>
                  </a:lnTo>
                  <a:lnTo>
                    <a:pt x="1845183" y="85344"/>
                  </a:lnTo>
                  <a:lnTo>
                    <a:pt x="1845183" y="1905"/>
                  </a:lnTo>
                  <a:close/>
                </a:path>
                <a:path w="3138804" h="146050">
                  <a:moveTo>
                    <a:pt x="1993265" y="48895"/>
                  </a:moveTo>
                  <a:lnTo>
                    <a:pt x="1955546" y="35433"/>
                  </a:lnTo>
                  <a:lnTo>
                    <a:pt x="1941322" y="11557"/>
                  </a:lnTo>
                  <a:lnTo>
                    <a:pt x="1941322" y="5080"/>
                  </a:lnTo>
                  <a:lnTo>
                    <a:pt x="1922653" y="5080"/>
                  </a:lnTo>
                  <a:lnTo>
                    <a:pt x="1922653" y="11557"/>
                  </a:lnTo>
                  <a:lnTo>
                    <a:pt x="1921764" y="17830"/>
                  </a:lnTo>
                  <a:lnTo>
                    <a:pt x="1891703" y="43929"/>
                  </a:lnTo>
                  <a:lnTo>
                    <a:pt x="1870456" y="48768"/>
                  </a:lnTo>
                  <a:lnTo>
                    <a:pt x="1881505" y="62865"/>
                  </a:lnTo>
                  <a:lnTo>
                    <a:pt x="1918182" y="47663"/>
                  </a:lnTo>
                  <a:lnTo>
                    <a:pt x="1932051" y="34417"/>
                  </a:lnTo>
                  <a:lnTo>
                    <a:pt x="1935594" y="38760"/>
                  </a:lnTo>
                  <a:lnTo>
                    <a:pt x="1975370" y="60871"/>
                  </a:lnTo>
                  <a:lnTo>
                    <a:pt x="1983613" y="62865"/>
                  </a:lnTo>
                  <a:lnTo>
                    <a:pt x="1993265" y="48895"/>
                  </a:lnTo>
                  <a:close/>
                </a:path>
                <a:path w="3138804" h="146050">
                  <a:moveTo>
                    <a:pt x="1998726" y="76454"/>
                  </a:moveTo>
                  <a:lnTo>
                    <a:pt x="1865503" y="76454"/>
                  </a:lnTo>
                  <a:lnTo>
                    <a:pt x="1865503" y="92202"/>
                  </a:lnTo>
                  <a:lnTo>
                    <a:pt x="1922653" y="92202"/>
                  </a:lnTo>
                  <a:lnTo>
                    <a:pt x="1922653" y="145542"/>
                  </a:lnTo>
                  <a:lnTo>
                    <a:pt x="1941322" y="145542"/>
                  </a:lnTo>
                  <a:lnTo>
                    <a:pt x="1941322" y="92202"/>
                  </a:lnTo>
                  <a:lnTo>
                    <a:pt x="1998726" y="92202"/>
                  </a:lnTo>
                  <a:lnTo>
                    <a:pt x="1998726" y="76454"/>
                  </a:lnTo>
                  <a:close/>
                </a:path>
                <a:path w="3138804" h="146050">
                  <a:moveTo>
                    <a:pt x="2134743" y="45085"/>
                  </a:moveTo>
                  <a:lnTo>
                    <a:pt x="2134031" y="37109"/>
                  </a:lnTo>
                  <a:lnTo>
                    <a:pt x="2131911" y="29933"/>
                  </a:lnTo>
                  <a:lnTo>
                    <a:pt x="2128418" y="23533"/>
                  </a:lnTo>
                  <a:lnTo>
                    <a:pt x="2127834" y="22860"/>
                  </a:lnTo>
                  <a:lnTo>
                    <a:pt x="2123567" y="17907"/>
                  </a:lnTo>
                  <a:lnTo>
                    <a:pt x="2117610" y="13411"/>
                  </a:lnTo>
                  <a:lnTo>
                    <a:pt x="2116455" y="12852"/>
                  </a:lnTo>
                  <a:lnTo>
                    <a:pt x="2116455" y="51943"/>
                  </a:lnTo>
                  <a:lnTo>
                    <a:pt x="2114550" y="57277"/>
                  </a:lnTo>
                  <a:lnTo>
                    <a:pt x="2106930" y="65405"/>
                  </a:lnTo>
                  <a:lnTo>
                    <a:pt x="2101977" y="67437"/>
                  </a:lnTo>
                  <a:lnTo>
                    <a:pt x="2089531" y="67437"/>
                  </a:lnTo>
                  <a:lnTo>
                    <a:pt x="2084578" y="65405"/>
                  </a:lnTo>
                  <a:lnTo>
                    <a:pt x="2077085" y="57404"/>
                  </a:lnTo>
                  <a:lnTo>
                    <a:pt x="2075180" y="51943"/>
                  </a:lnTo>
                  <a:lnTo>
                    <a:pt x="2075180" y="38227"/>
                  </a:lnTo>
                  <a:lnTo>
                    <a:pt x="2077085" y="32766"/>
                  </a:lnTo>
                  <a:lnTo>
                    <a:pt x="2080768" y="28829"/>
                  </a:lnTo>
                  <a:lnTo>
                    <a:pt x="2084578" y="24892"/>
                  </a:lnTo>
                  <a:lnTo>
                    <a:pt x="2089531" y="22860"/>
                  </a:lnTo>
                  <a:lnTo>
                    <a:pt x="2102104" y="22860"/>
                  </a:lnTo>
                  <a:lnTo>
                    <a:pt x="2107057" y="24892"/>
                  </a:lnTo>
                  <a:lnTo>
                    <a:pt x="2114550" y="32893"/>
                  </a:lnTo>
                  <a:lnTo>
                    <a:pt x="2116404" y="38227"/>
                  </a:lnTo>
                  <a:lnTo>
                    <a:pt x="2116455" y="51943"/>
                  </a:lnTo>
                  <a:lnTo>
                    <a:pt x="2116455" y="12852"/>
                  </a:lnTo>
                  <a:lnTo>
                    <a:pt x="2110994" y="10198"/>
                  </a:lnTo>
                  <a:lnTo>
                    <a:pt x="2103704" y="8267"/>
                  </a:lnTo>
                  <a:lnTo>
                    <a:pt x="2095754" y="7620"/>
                  </a:lnTo>
                  <a:lnTo>
                    <a:pt x="2087714" y="8267"/>
                  </a:lnTo>
                  <a:lnTo>
                    <a:pt x="2057336" y="37185"/>
                  </a:lnTo>
                  <a:lnTo>
                    <a:pt x="2056638" y="45085"/>
                  </a:lnTo>
                  <a:lnTo>
                    <a:pt x="2057349" y="52997"/>
                  </a:lnTo>
                  <a:lnTo>
                    <a:pt x="2087753" y="81915"/>
                  </a:lnTo>
                  <a:lnTo>
                    <a:pt x="2095754" y="82550"/>
                  </a:lnTo>
                  <a:lnTo>
                    <a:pt x="2103704" y="81915"/>
                  </a:lnTo>
                  <a:lnTo>
                    <a:pt x="2134019" y="52997"/>
                  </a:lnTo>
                  <a:lnTo>
                    <a:pt x="2134743" y="45085"/>
                  </a:lnTo>
                  <a:close/>
                </a:path>
                <a:path w="3138804" h="146050">
                  <a:moveTo>
                    <a:pt x="2174113" y="124841"/>
                  </a:moveTo>
                  <a:lnTo>
                    <a:pt x="2099056" y="124841"/>
                  </a:lnTo>
                  <a:lnTo>
                    <a:pt x="2099056" y="91567"/>
                  </a:lnTo>
                  <a:lnTo>
                    <a:pt x="2080260" y="91567"/>
                  </a:lnTo>
                  <a:lnTo>
                    <a:pt x="2080260" y="140589"/>
                  </a:lnTo>
                  <a:lnTo>
                    <a:pt x="2174113" y="140589"/>
                  </a:lnTo>
                  <a:lnTo>
                    <a:pt x="2174113" y="124841"/>
                  </a:lnTo>
                  <a:close/>
                </a:path>
                <a:path w="3138804" h="146050">
                  <a:moveTo>
                    <a:pt x="2192020" y="44577"/>
                  </a:moveTo>
                  <a:lnTo>
                    <a:pt x="2170049" y="44577"/>
                  </a:lnTo>
                  <a:lnTo>
                    <a:pt x="2170049" y="1905"/>
                  </a:lnTo>
                  <a:lnTo>
                    <a:pt x="2151507" y="1905"/>
                  </a:lnTo>
                  <a:lnTo>
                    <a:pt x="2151507" y="105283"/>
                  </a:lnTo>
                  <a:lnTo>
                    <a:pt x="2170049" y="105283"/>
                  </a:lnTo>
                  <a:lnTo>
                    <a:pt x="2170049" y="60325"/>
                  </a:lnTo>
                  <a:lnTo>
                    <a:pt x="2192020" y="60325"/>
                  </a:lnTo>
                  <a:lnTo>
                    <a:pt x="2192020" y="44577"/>
                  </a:lnTo>
                  <a:close/>
                </a:path>
                <a:path w="3138804" h="146050">
                  <a:moveTo>
                    <a:pt x="2285873" y="72517"/>
                  </a:moveTo>
                  <a:lnTo>
                    <a:pt x="2253297" y="45656"/>
                  </a:lnTo>
                  <a:lnTo>
                    <a:pt x="2250821" y="25527"/>
                  </a:lnTo>
                  <a:lnTo>
                    <a:pt x="2279650" y="25527"/>
                  </a:lnTo>
                  <a:lnTo>
                    <a:pt x="2279650" y="10033"/>
                  </a:lnTo>
                  <a:lnTo>
                    <a:pt x="2202561" y="10033"/>
                  </a:lnTo>
                  <a:lnTo>
                    <a:pt x="2202561" y="25527"/>
                  </a:lnTo>
                  <a:lnTo>
                    <a:pt x="2232152" y="25527"/>
                  </a:lnTo>
                  <a:lnTo>
                    <a:pt x="2232152" y="33782"/>
                  </a:lnTo>
                  <a:lnTo>
                    <a:pt x="2210130" y="70993"/>
                  </a:lnTo>
                  <a:lnTo>
                    <a:pt x="2196338" y="78486"/>
                  </a:lnTo>
                  <a:lnTo>
                    <a:pt x="2209546" y="91567"/>
                  </a:lnTo>
                  <a:lnTo>
                    <a:pt x="2239518" y="65024"/>
                  </a:lnTo>
                  <a:lnTo>
                    <a:pt x="2242058" y="59690"/>
                  </a:lnTo>
                  <a:lnTo>
                    <a:pt x="2248408" y="67741"/>
                  </a:lnTo>
                  <a:lnTo>
                    <a:pt x="2255850" y="74942"/>
                  </a:lnTo>
                  <a:lnTo>
                    <a:pt x="2264359" y="81267"/>
                  </a:lnTo>
                  <a:lnTo>
                    <a:pt x="2273935" y="86741"/>
                  </a:lnTo>
                  <a:lnTo>
                    <a:pt x="2285873" y="72517"/>
                  </a:lnTo>
                  <a:close/>
                </a:path>
                <a:path w="3138804" h="146050">
                  <a:moveTo>
                    <a:pt x="2320671" y="1905"/>
                  </a:moveTo>
                  <a:lnTo>
                    <a:pt x="2302383" y="1905"/>
                  </a:lnTo>
                  <a:lnTo>
                    <a:pt x="2302383" y="38735"/>
                  </a:lnTo>
                  <a:lnTo>
                    <a:pt x="2274443" y="38735"/>
                  </a:lnTo>
                  <a:lnTo>
                    <a:pt x="2274443" y="53594"/>
                  </a:lnTo>
                  <a:lnTo>
                    <a:pt x="2302383" y="53594"/>
                  </a:lnTo>
                  <a:lnTo>
                    <a:pt x="2302383" y="104648"/>
                  </a:lnTo>
                  <a:lnTo>
                    <a:pt x="2320671" y="104648"/>
                  </a:lnTo>
                  <a:lnTo>
                    <a:pt x="2320671" y="1905"/>
                  </a:lnTo>
                  <a:close/>
                </a:path>
                <a:path w="3138804" h="146050">
                  <a:moveTo>
                    <a:pt x="2322195" y="124968"/>
                  </a:moveTo>
                  <a:lnTo>
                    <a:pt x="2245487" y="124968"/>
                  </a:lnTo>
                  <a:lnTo>
                    <a:pt x="2245487" y="92710"/>
                  </a:lnTo>
                  <a:lnTo>
                    <a:pt x="2226691" y="92710"/>
                  </a:lnTo>
                  <a:lnTo>
                    <a:pt x="2226691" y="140716"/>
                  </a:lnTo>
                  <a:lnTo>
                    <a:pt x="2322195" y="140716"/>
                  </a:lnTo>
                  <a:lnTo>
                    <a:pt x="2322195" y="124968"/>
                  </a:lnTo>
                  <a:close/>
                </a:path>
                <a:path w="3138804" h="146050">
                  <a:moveTo>
                    <a:pt x="2428875" y="65024"/>
                  </a:moveTo>
                  <a:lnTo>
                    <a:pt x="2421636" y="62484"/>
                  </a:lnTo>
                  <a:lnTo>
                    <a:pt x="2414981" y="59016"/>
                  </a:lnTo>
                  <a:lnTo>
                    <a:pt x="2408923" y="54622"/>
                  </a:lnTo>
                  <a:lnTo>
                    <a:pt x="2406065" y="51816"/>
                  </a:lnTo>
                  <a:lnTo>
                    <a:pt x="2403475" y="49276"/>
                  </a:lnTo>
                  <a:lnTo>
                    <a:pt x="2392934" y="6477"/>
                  </a:lnTo>
                  <a:lnTo>
                    <a:pt x="2374519" y="6477"/>
                  </a:lnTo>
                  <a:lnTo>
                    <a:pt x="2374519" y="24384"/>
                  </a:lnTo>
                  <a:lnTo>
                    <a:pt x="2373871" y="31203"/>
                  </a:lnTo>
                  <a:lnTo>
                    <a:pt x="2346121" y="66992"/>
                  </a:lnTo>
                  <a:lnTo>
                    <a:pt x="2338578" y="70866"/>
                  </a:lnTo>
                  <a:lnTo>
                    <a:pt x="2352167" y="83820"/>
                  </a:lnTo>
                  <a:lnTo>
                    <a:pt x="2381504" y="57150"/>
                  </a:lnTo>
                  <a:lnTo>
                    <a:pt x="2384171" y="51816"/>
                  </a:lnTo>
                  <a:lnTo>
                    <a:pt x="2390356" y="60045"/>
                  </a:lnTo>
                  <a:lnTo>
                    <a:pt x="2397887" y="67373"/>
                  </a:lnTo>
                  <a:lnTo>
                    <a:pt x="2406739" y="73863"/>
                  </a:lnTo>
                  <a:lnTo>
                    <a:pt x="2416937" y="79502"/>
                  </a:lnTo>
                  <a:lnTo>
                    <a:pt x="2428875" y="65024"/>
                  </a:lnTo>
                  <a:close/>
                </a:path>
                <a:path w="3138804" h="146050">
                  <a:moveTo>
                    <a:pt x="2463800" y="1905"/>
                  </a:moveTo>
                  <a:lnTo>
                    <a:pt x="2445512" y="1905"/>
                  </a:lnTo>
                  <a:lnTo>
                    <a:pt x="2445512" y="27305"/>
                  </a:lnTo>
                  <a:lnTo>
                    <a:pt x="2414651" y="27305"/>
                  </a:lnTo>
                  <a:lnTo>
                    <a:pt x="2414651" y="43180"/>
                  </a:lnTo>
                  <a:lnTo>
                    <a:pt x="2445512" y="43180"/>
                  </a:lnTo>
                  <a:lnTo>
                    <a:pt x="2445512" y="84074"/>
                  </a:lnTo>
                  <a:lnTo>
                    <a:pt x="2463800" y="84074"/>
                  </a:lnTo>
                  <a:lnTo>
                    <a:pt x="2463800" y="1905"/>
                  </a:lnTo>
                  <a:close/>
                </a:path>
                <a:path w="3138804" h="146050">
                  <a:moveTo>
                    <a:pt x="2465959" y="106299"/>
                  </a:moveTo>
                  <a:lnTo>
                    <a:pt x="2462580" y="100584"/>
                  </a:lnTo>
                  <a:lnTo>
                    <a:pt x="2461768" y="99187"/>
                  </a:lnTo>
                  <a:lnTo>
                    <a:pt x="2453386" y="93599"/>
                  </a:lnTo>
                  <a:lnTo>
                    <a:pt x="2447036" y="90233"/>
                  </a:lnTo>
                  <a:lnTo>
                    <a:pt x="2447036" y="119380"/>
                  </a:lnTo>
                  <a:lnTo>
                    <a:pt x="2444750" y="122936"/>
                  </a:lnTo>
                  <a:lnTo>
                    <a:pt x="2439924" y="125603"/>
                  </a:lnTo>
                  <a:lnTo>
                    <a:pt x="2435098" y="128143"/>
                  </a:lnTo>
                  <a:lnTo>
                    <a:pt x="2427986" y="129540"/>
                  </a:lnTo>
                  <a:lnTo>
                    <a:pt x="2409190" y="129540"/>
                  </a:lnTo>
                  <a:lnTo>
                    <a:pt x="2402205" y="128143"/>
                  </a:lnTo>
                  <a:lnTo>
                    <a:pt x="2397379" y="125476"/>
                  </a:lnTo>
                  <a:lnTo>
                    <a:pt x="2392680" y="122936"/>
                  </a:lnTo>
                  <a:lnTo>
                    <a:pt x="2390267" y="119380"/>
                  </a:lnTo>
                  <a:lnTo>
                    <a:pt x="2390267" y="110744"/>
                  </a:lnTo>
                  <a:lnTo>
                    <a:pt x="2392680" y="107315"/>
                  </a:lnTo>
                  <a:lnTo>
                    <a:pt x="2397379" y="104648"/>
                  </a:lnTo>
                  <a:lnTo>
                    <a:pt x="2402078" y="101854"/>
                  </a:lnTo>
                  <a:lnTo>
                    <a:pt x="2409063" y="100584"/>
                  </a:lnTo>
                  <a:lnTo>
                    <a:pt x="2428113" y="100584"/>
                  </a:lnTo>
                  <a:lnTo>
                    <a:pt x="2447036" y="119380"/>
                  </a:lnTo>
                  <a:lnTo>
                    <a:pt x="2447036" y="90233"/>
                  </a:lnTo>
                  <a:lnTo>
                    <a:pt x="2446490" y="89941"/>
                  </a:lnTo>
                  <a:lnTo>
                    <a:pt x="2438412" y="87312"/>
                  </a:lnTo>
                  <a:lnTo>
                    <a:pt x="2429065" y="85750"/>
                  </a:lnTo>
                  <a:lnTo>
                    <a:pt x="2418588" y="85217"/>
                  </a:lnTo>
                  <a:lnTo>
                    <a:pt x="2408110" y="85750"/>
                  </a:lnTo>
                  <a:lnTo>
                    <a:pt x="2371471" y="106299"/>
                  </a:lnTo>
                  <a:lnTo>
                    <a:pt x="2371471" y="123952"/>
                  </a:lnTo>
                  <a:lnTo>
                    <a:pt x="2408059" y="144386"/>
                  </a:lnTo>
                  <a:lnTo>
                    <a:pt x="2418588" y="144907"/>
                  </a:lnTo>
                  <a:lnTo>
                    <a:pt x="2429129" y="144386"/>
                  </a:lnTo>
                  <a:lnTo>
                    <a:pt x="2462657" y="129540"/>
                  </a:lnTo>
                  <a:lnTo>
                    <a:pt x="2465959" y="123952"/>
                  </a:lnTo>
                  <a:lnTo>
                    <a:pt x="2465959" y="106299"/>
                  </a:lnTo>
                  <a:close/>
                </a:path>
                <a:path w="3138804" h="146050">
                  <a:moveTo>
                    <a:pt x="2621280" y="95123"/>
                  </a:moveTo>
                  <a:lnTo>
                    <a:pt x="2590596" y="64122"/>
                  </a:lnTo>
                  <a:lnTo>
                    <a:pt x="2584704" y="11557"/>
                  </a:lnTo>
                  <a:lnTo>
                    <a:pt x="2566035" y="11557"/>
                  </a:lnTo>
                  <a:lnTo>
                    <a:pt x="2566035" y="39497"/>
                  </a:lnTo>
                  <a:lnTo>
                    <a:pt x="2565336" y="48221"/>
                  </a:lnTo>
                  <a:lnTo>
                    <a:pt x="2542933" y="88544"/>
                  </a:lnTo>
                  <a:lnTo>
                    <a:pt x="2527681" y="99187"/>
                  </a:lnTo>
                  <a:lnTo>
                    <a:pt x="2542286" y="112268"/>
                  </a:lnTo>
                  <a:lnTo>
                    <a:pt x="2552331" y="104330"/>
                  </a:lnTo>
                  <a:lnTo>
                    <a:pt x="2561171" y="95351"/>
                  </a:lnTo>
                  <a:lnTo>
                    <a:pt x="2568816" y="85382"/>
                  </a:lnTo>
                  <a:lnTo>
                    <a:pt x="2575306" y="74422"/>
                  </a:lnTo>
                  <a:lnTo>
                    <a:pt x="2581935" y="84569"/>
                  </a:lnTo>
                  <a:lnTo>
                    <a:pt x="2589657" y="93853"/>
                  </a:lnTo>
                  <a:lnTo>
                    <a:pt x="2598407" y="102285"/>
                  </a:lnTo>
                  <a:lnTo>
                    <a:pt x="2608199" y="109855"/>
                  </a:lnTo>
                  <a:lnTo>
                    <a:pt x="2621280" y="95123"/>
                  </a:lnTo>
                  <a:close/>
                </a:path>
                <a:path w="3138804" h="146050">
                  <a:moveTo>
                    <a:pt x="2650236" y="1905"/>
                  </a:moveTo>
                  <a:lnTo>
                    <a:pt x="2631694" y="1905"/>
                  </a:lnTo>
                  <a:lnTo>
                    <a:pt x="2631694" y="145542"/>
                  </a:lnTo>
                  <a:lnTo>
                    <a:pt x="2650236" y="145542"/>
                  </a:lnTo>
                  <a:lnTo>
                    <a:pt x="2650236" y="1905"/>
                  </a:lnTo>
                  <a:close/>
                </a:path>
                <a:path w="3138804" h="146050">
                  <a:moveTo>
                    <a:pt x="2753106" y="52832"/>
                  </a:moveTo>
                  <a:lnTo>
                    <a:pt x="2751480" y="49657"/>
                  </a:lnTo>
                  <a:lnTo>
                    <a:pt x="2749931" y="46609"/>
                  </a:lnTo>
                  <a:lnTo>
                    <a:pt x="2743708" y="41783"/>
                  </a:lnTo>
                  <a:lnTo>
                    <a:pt x="2738488" y="38696"/>
                  </a:lnTo>
                  <a:lnTo>
                    <a:pt x="2735326" y="37553"/>
                  </a:lnTo>
                  <a:lnTo>
                    <a:pt x="2735326" y="53340"/>
                  </a:lnTo>
                  <a:lnTo>
                    <a:pt x="2735326" y="68072"/>
                  </a:lnTo>
                  <a:lnTo>
                    <a:pt x="2729357" y="71755"/>
                  </a:lnTo>
                  <a:lnTo>
                    <a:pt x="2705227" y="71755"/>
                  </a:lnTo>
                  <a:lnTo>
                    <a:pt x="2699131" y="68072"/>
                  </a:lnTo>
                  <a:lnTo>
                    <a:pt x="2699131" y="53340"/>
                  </a:lnTo>
                  <a:lnTo>
                    <a:pt x="2705227" y="49657"/>
                  </a:lnTo>
                  <a:lnTo>
                    <a:pt x="2729357" y="49657"/>
                  </a:lnTo>
                  <a:lnTo>
                    <a:pt x="2735326" y="53340"/>
                  </a:lnTo>
                  <a:lnTo>
                    <a:pt x="2735326" y="37553"/>
                  </a:lnTo>
                  <a:lnTo>
                    <a:pt x="2732341" y="36474"/>
                  </a:lnTo>
                  <a:lnTo>
                    <a:pt x="2725229" y="35128"/>
                  </a:lnTo>
                  <a:lnTo>
                    <a:pt x="2717165" y="34671"/>
                  </a:lnTo>
                  <a:lnTo>
                    <a:pt x="2709138" y="35128"/>
                  </a:lnTo>
                  <a:lnTo>
                    <a:pt x="2681224" y="52832"/>
                  </a:lnTo>
                  <a:lnTo>
                    <a:pt x="2681287" y="68580"/>
                  </a:lnTo>
                  <a:lnTo>
                    <a:pt x="2717038" y="86614"/>
                  </a:lnTo>
                  <a:lnTo>
                    <a:pt x="2725039" y="86169"/>
                  </a:lnTo>
                  <a:lnTo>
                    <a:pt x="2751480" y="71755"/>
                  </a:lnTo>
                  <a:lnTo>
                    <a:pt x="2753106" y="68580"/>
                  </a:lnTo>
                  <a:lnTo>
                    <a:pt x="2753106" y="52832"/>
                  </a:lnTo>
                  <a:close/>
                </a:path>
                <a:path w="3138804" h="146050">
                  <a:moveTo>
                    <a:pt x="2762250" y="14605"/>
                  </a:moveTo>
                  <a:lnTo>
                    <a:pt x="2727706" y="14605"/>
                  </a:lnTo>
                  <a:lnTo>
                    <a:pt x="2727706" y="0"/>
                  </a:lnTo>
                  <a:lnTo>
                    <a:pt x="2708910" y="0"/>
                  </a:lnTo>
                  <a:lnTo>
                    <a:pt x="2708910" y="14605"/>
                  </a:lnTo>
                  <a:lnTo>
                    <a:pt x="2674366" y="14605"/>
                  </a:lnTo>
                  <a:lnTo>
                    <a:pt x="2674366" y="29591"/>
                  </a:lnTo>
                  <a:lnTo>
                    <a:pt x="2762250" y="29591"/>
                  </a:lnTo>
                  <a:lnTo>
                    <a:pt x="2762250" y="14605"/>
                  </a:lnTo>
                  <a:close/>
                </a:path>
                <a:path w="3138804" h="146050">
                  <a:moveTo>
                    <a:pt x="2795524" y="93218"/>
                  </a:moveTo>
                  <a:lnTo>
                    <a:pt x="2777363" y="93218"/>
                  </a:lnTo>
                  <a:lnTo>
                    <a:pt x="2777363" y="108839"/>
                  </a:lnTo>
                  <a:lnTo>
                    <a:pt x="2777363" y="128143"/>
                  </a:lnTo>
                  <a:lnTo>
                    <a:pt x="2719324" y="128143"/>
                  </a:lnTo>
                  <a:lnTo>
                    <a:pt x="2719324" y="108839"/>
                  </a:lnTo>
                  <a:lnTo>
                    <a:pt x="2777363" y="108839"/>
                  </a:lnTo>
                  <a:lnTo>
                    <a:pt x="2777363" y="93218"/>
                  </a:lnTo>
                  <a:lnTo>
                    <a:pt x="2701036" y="93218"/>
                  </a:lnTo>
                  <a:lnTo>
                    <a:pt x="2701036" y="143764"/>
                  </a:lnTo>
                  <a:lnTo>
                    <a:pt x="2795524" y="143764"/>
                  </a:lnTo>
                  <a:lnTo>
                    <a:pt x="2795524" y="128143"/>
                  </a:lnTo>
                  <a:lnTo>
                    <a:pt x="2795524" y="108839"/>
                  </a:lnTo>
                  <a:lnTo>
                    <a:pt x="2795524" y="93218"/>
                  </a:lnTo>
                  <a:close/>
                </a:path>
                <a:path w="3138804" h="146050">
                  <a:moveTo>
                    <a:pt x="2795524" y="1905"/>
                  </a:moveTo>
                  <a:lnTo>
                    <a:pt x="2777236" y="1905"/>
                  </a:lnTo>
                  <a:lnTo>
                    <a:pt x="2777236" y="44704"/>
                  </a:lnTo>
                  <a:lnTo>
                    <a:pt x="2755011" y="44704"/>
                  </a:lnTo>
                  <a:lnTo>
                    <a:pt x="2755011" y="60325"/>
                  </a:lnTo>
                  <a:lnTo>
                    <a:pt x="2777236" y="60325"/>
                  </a:lnTo>
                  <a:lnTo>
                    <a:pt x="2777236" y="87122"/>
                  </a:lnTo>
                  <a:lnTo>
                    <a:pt x="2795524" y="87122"/>
                  </a:lnTo>
                  <a:lnTo>
                    <a:pt x="2795524" y="1905"/>
                  </a:lnTo>
                  <a:close/>
                </a:path>
                <a:path w="3138804" h="146050">
                  <a:moveTo>
                    <a:pt x="2956814" y="90932"/>
                  </a:moveTo>
                  <a:lnTo>
                    <a:pt x="2955671" y="77216"/>
                  </a:lnTo>
                  <a:lnTo>
                    <a:pt x="2955544" y="75692"/>
                  </a:lnTo>
                  <a:lnTo>
                    <a:pt x="2917698" y="77216"/>
                  </a:lnTo>
                  <a:lnTo>
                    <a:pt x="2917698" y="65913"/>
                  </a:lnTo>
                  <a:lnTo>
                    <a:pt x="2926842" y="64389"/>
                  </a:lnTo>
                  <a:lnTo>
                    <a:pt x="2933954" y="60960"/>
                  </a:lnTo>
                  <a:lnTo>
                    <a:pt x="2942894" y="51562"/>
                  </a:lnTo>
                  <a:lnTo>
                    <a:pt x="2944114" y="50292"/>
                  </a:lnTo>
                  <a:lnTo>
                    <a:pt x="2946781" y="43942"/>
                  </a:lnTo>
                  <a:lnTo>
                    <a:pt x="2946717" y="27432"/>
                  </a:lnTo>
                  <a:lnTo>
                    <a:pt x="2943783" y="21463"/>
                  </a:lnTo>
                  <a:lnTo>
                    <a:pt x="2943225" y="20320"/>
                  </a:lnTo>
                  <a:lnTo>
                    <a:pt x="2936240" y="14605"/>
                  </a:lnTo>
                  <a:lnTo>
                    <a:pt x="2930512" y="10871"/>
                  </a:lnTo>
                  <a:lnTo>
                    <a:pt x="2928239" y="9944"/>
                  </a:lnTo>
                  <a:lnTo>
                    <a:pt x="2928239" y="31750"/>
                  </a:lnTo>
                  <a:lnTo>
                    <a:pt x="2928239" y="41021"/>
                  </a:lnTo>
                  <a:lnTo>
                    <a:pt x="2926588" y="44704"/>
                  </a:lnTo>
                  <a:lnTo>
                    <a:pt x="2923159" y="47498"/>
                  </a:lnTo>
                  <a:lnTo>
                    <a:pt x="2919730" y="50165"/>
                  </a:lnTo>
                  <a:lnTo>
                    <a:pt x="2914904" y="51562"/>
                  </a:lnTo>
                  <a:lnTo>
                    <a:pt x="2902331" y="51562"/>
                  </a:lnTo>
                  <a:lnTo>
                    <a:pt x="2897378" y="50165"/>
                  </a:lnTo>
                  <a:lnTo>
                    <a:pt x="2893949" y="47498"/>
                  </a:lnTo>
                  <a:lnTo>
                    <a:pt x="2890647" y="44704"/>
                  </a:lnTo>
                  <a:lnTo>
                    <a:pt x="2888869" y="41021"/>
                  </a:lnTo>
                  <a:lnTo>
                    <a:pt x="2888869" y="31750"/>
                  </a:lnTo>
                  <a:lnTo>
                    <a:pt x="2890647" y="28194"/>
                  </a:lnTo>
                  <a:lnTo>
                    <a:pt x="2897505" y="22860"/>
                  </a:lnTo>
                  <a:lnTo>
                    <a:pt x="2902331" y="21463"/>
                  </a:lnTo>
                  <a:lnTo>
                    <a:pt x="2914777" y="21463"/>
                  </a:lnTo>
                  <a:lnTo>
                    <a:pt x="2919603" y="22860"/>
                  </a:lnTo>
                  <a:lnTo>
                    <a:pt x="2923159" y="25527"/>
                  </a:lnTo>
                  <a:lnTo>
                    <a:pt x="2926588" y="28194"/>
                  </a:lnTo>
                  <a:lnTo>
                    <a:pt x="2928239" y="31750"/>
                  </a:lnTo>
                  <a:lnTo>
                    <a:pt x="2928239" y="9944"/>
                  </a:lnTo>
                  <a:lnTo>
                    <a:pt x="2924022" y="8216"/>
                  </a:lnTo>
                  <a:lnTo>
                    <a:pt x="2916745" y="6629"/>
                  </a:lnTo>
                  <a:lnTo>
                    <a:pt x="2908681" y="6096"/>
                  </a:lnTo>
                  <a:lnTo>
                    <a:pt x="2900515" y="6629"/>
                  </a:lnTo>
                  <a:lnTo>
                    <a:pt x="2870327" y="27432"/>
                  </a:lnTo>
                  <a:lnTo>
                    <a:pt x="2870365" y="43942"/>
                  </a:lnTo>
                  <a:lnTo>
                    <a:pt x="2872867" y="50292"/>
                  </a:lnTo>
                  <a:lnTo>
                    <a:pt x="2878074" y="55626"/>
                  </a:lnTo>
                  <a:lnTo>
                    <a:pt x="2883154" y="60960"/>
                  </a:lnTo>
                  <a:lnTo>
                    <a:pt x="2890139" y="64389"/>
                  </a:lnTo>
                  <a:lnTo>
                    <a:pt x="2898902" y="65913"/>
                  </a:lnTo>
                  <a:lnTo>
                    <a:pt x="2898902" y="77724"/>
                  </a:lnTo>
                  <a:lnTo>
                    <a:pt x="2889847" y="77901"/>
                  </a:lnTo>
                  <a:lnTo>
                    <a:pt x="2859151" y="78105"/>
                  </a:lnTo>
                  <a:lnTo>
                    <a:pt x="2861183" y="93726"/>
                  </a:lnTo>
                  <a:lnTo>
                    <a:pt x="2883801" y="93560"/>
                  </a:lnTo>
                  <a:lnTo>
                    <a:pt x="2907284" y="93052"/>
                  </a:lnTo>
                  <a:lnTo>
                    <a:pt x="2931617" y="92176"/>
                  </a:lnTo>
                  <a:lnTo>
                    <a:pt x="2956814" y="90932"/>
                  </a:lnTo>
                  <a:close/>
                </a:path>
                <a:path w="3138804" h="146050">
                  <a:moveTo>
                    <a:pt x="2981325" y="126365"/>
                  </a:moveTo>
                  <a:lnTo>
                    <a:pt x="2904109" y="126365"/>
                  </a:lnTo>
                  <a:lnTo>
                    <a:pt x="2904109" y="100965"/>
                  </a:lnTo>
                  <a:lnTo>
                    <a:pt x="2885313" y="100965"/>
                  </a:lnTo>
                  <a:lnTo>
                    <a:pt x="2885313" y="141986"/>
                  </a:lnTo>
                  <a:lnTo>
                    <a:pt x="2981325" y="141986"/>
                  </a:lnTo>
                  <a:lnTo>
                    <a:pt x="2981325" y="126365"/>
                  </a:lnTo>
                  <a:close/>
                </a:path>
                <a:path w="3138804" h="146050">
                  <a:moveTo>
                    <a:pt x="3000502" y="46863"/>
                  </a:moveTo>
                  <a:lnTo>
                    <a:pt x="2979420" y="46863"/>
                  </a:lnTo>
                  <a:lnTo>
                    <a:pt x="2979420" y="1905"/>
                  </a:lnTo>
                  <a:lnTo>
                    <a:pt x="2960751" y="1905"/>
                  </a:lnTo>
                  <a:lnTo>
                    <a:pt x="2960751" y="105283"/>
                  </a:lnTo>
                  <a:lnTo>
                    <a:pt x="2979420" y="105283"/>
                  </a:lnTo>
                  <a:lnTo>
                    <a:pt x="2979420" y="62738"/>
                  </a:lnTo>
                  <a:lnTo>
                    <a:pt x="3000502" y="62738"/>
                  </a:lnTo>
                  <a:lnTo>
                    <a:pt x="3000502" y="46863"/>
                  </a:lnTo>
                  <a:close/>
                </a:path>
                <a:path w="3138804" h="146050">
                  <a:moveTo>
                    <a:pt x="3138678" y="110871"/>
                  </a:moveTo>
                  <a:lnTo>
                    <a:pt x="3104007" y="110871"/>
                  </a:lnTo>
                  <a:lnTo>
                    <a:pt x="3104007" y="88265"/>
                  </a:lnTo>
                  <a:lnTo>
                    <a:pt x="3122549" y="88265"/>
                  </a:lnTo>
                  <a:lnTo>
                    <a:pt x="3122549" y="72771"/>
                  </a:lnTo>
                  <a:lnTo>
                    <a:pt x="3085211" y="72771"/>
                  </a:lnTo>
                  <a:lnTo>
                    <a:pt x="3085211" y="88265"/>
                  </a:lnTo>
                  <a:lnTo>
                    <a:pt x="3085211" y="110871"/>
                  </a:lnTo>
                  <a:lnTo>
                    <a:pt x="3060573" y="110871"/>
                  </a:lnTo>
                  <a:lnTo>
                    <a:pt x="3060573" y="88265"/>
                  </a:lnTo>
                  <a:lnTo>
                    <a:pt x="3085211" y="88265"/>
                  </a:lnTo>
                  <a:lnTo>
                    <a:pt x="3085211" y="72771"/>
                  </a:lnTo>
                  <a:lnTo>
                    <a:pt x="3042920" y="72771"/>
                  </a:lnTo>
                  <a:lnTo>
                    <a:pt x="3042920" y="58166"/>
                  </a:lnTo>
                  <a:lnTo>
                    <a:pt x="3119628" y="58166"/>
                  </a:lnTo>
                  <a:lnTo>
                    <a:pt x="3119628" y="14478"/>
                  </a:lnTo>
                  <a:lnTo>
                    <a:pt x="3024378" y="14478"/>
                  </a:lnTo>
                  <a:lnTo>
                    <a:pt x="3024378" y="29845"/>
                  </a:lnTo>
                  <a:lnTo>
                    <a:pt x="3100959" y="29845"/>
                  </a:lnTo>
                  <a:lnTo>
                    <a:pt x="3100959" y="43688"/>
                  </a:lnTo>
                  <a:lnTo>
                    <a:pt x="3024124" y="43688"/>
                  </a:lnTo>
                  <a:lnTo>
                    <a:pt x="3024124" y="88265"/>
                  </a:lnTo>
                  <a:lnTo>
                    <a:pt x="3041777" y="88265"/>
                  </a:lnTo>
                  <a:lnTo>
                    <a:pt x="3041777" y="110871"/>
                  </a:lnTo>
                  <a:lnTo>
                    <a:pt x="3005455" y="110871"/>
                  </a:lnTo>
                  <a:lnTo>
                    <a:pt x="3005455" y="126365"/>
                  </a:lnTo>
                  <a:lnTo>
                    <a:pt x="3138678" y="126365"/>
                  </a:lnTo>
                  <a:lnTo>
                    <a:pt x="3138678" y="110871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131308" y="864107"/>
              <a:ext cx="4399788" cy="5993890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50392" y="2462783"/>
              <a:ext cx="4113276" cy="2136648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848804" y="2461132"/>
              <a:ext cx="4116704" cy="2139950"/>
            </a:xfrm>
            <a:custGeom>
              <a:avLst/>
              <a:gdLst/>
              <a:ahLst/>
              <a:cxnLst/>
              <a:rect l="l" t="t" r="r" b="b"/>
              <a:pathLst>
                <a:path w="4116704" h="2139950">
                  <a:moveTo>
                    <a:pt x="0" y="2139823"/>
                  </a:moveTo>
                  <a:lnTo>
                    <a:pt x="4116451" y="2139823"/>
                  </a:lnTo>
                  <a:lnTo>
                    <a:pt x="4116451" y="0"/>
                  </a:lnTo>
                  <a:lnTo>
                    <a:pt x="0" y="0"/>
                  </a:lnTo>
                  <a:lnTo>
                    <a:pt x="0" y="2139823"/>
                  </a:lnTo>
                  <a:close/>
                </a:path>
              </a:pathLst>
            </a:custGeom>
            <a:ln w="317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850392" y="2112264"/>
              <a:ext cx="2222500" cy="247015"/>
            </a:xfrm>
            <a:custGeom>
              <a:avLst/>
              <a:gdLst/>
              <a:ahLst/>
              <a:cxnLst/>
              <a:rect l="l" t="t" r="r" b="b"/>
              <a:pathLst>
                <a:path w="2222500" h="247014">
                  <a:moveTo>
                    <a:pt x="2098548" y="0"/>
                  </a:moveTo>
                  <a:lnTo>
                    <a:pt x="123444" y="0"/>
                  </a:lnTo>
                  <a:lnTo>
                    <a:pt x="75395" y="9697"/>
                  </a:lnTo>
                  <a:lnTo>
                    <a:pt x="36156" y="36147"/>
                  </a:lnTo>
                  <a:lnTo>
                    <a:pt x="9701" y="75384"/>
                  </a:lnTo>
                  <a:lnTo>
                    <a:pt x="0" y="123444"/>
                  </a:lnTo>
                  <a:lnTo>
                    <a:pt x="9701" y="171503"/>
                  </a:lnTo>
                  <a:lnTo>
                    <a:pt x="36156" y="210740"/>
                  </a:lnTo>
                  <a:lnTo>
                    <a:pt x="75395" y="237190"/>
                  </a:lnTo>
                  <a:lnTo>
                    <a:pt x="123444" y="246887"/>
                  </a:lnTo>
                  <a:lnTo>
                    <a:pt x="2098548" y="246887"/>
                  </a:lnTo>
                  <a:lnTo>
                    <a:pt x="2146607" y="237190"/>
                  </a:lnTo>
                  <a:lnTo>
                    <a:pt x="2185844" y="210740"/>
                  </a:lnTo>
                  <a:lnTo>
                    <a:pt x="2212294" y="171503"/>
                  </a:lnTo>
                  <a:lnTo>
                    <a:pt x="2221991" y="123444"/>
                  </a:lnTo>
                  <a:lnTo>
                    <a:pt x="2212294" y="75384"/>
                  </a:lnTo>
                  <a:lnTo>
                    <a:pt x="2185844" y="36147"/>
                  </a:lnTo>
                  <a:lnTo>
                    <a:pt x="2146607" y="9697"/>
                  </a:lnTo>
                  <a:lnTo>
                    <a:pt x="2098548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58113" y="2184654"/>
              <a:ext cx="251002" cy="109474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46835" y="2161920"/>
              <a:ext cx="1525016" cy="145795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839723" y="4780788"/>
              <a:ext cx="4117975" cy="1590040"/>
            </a:xfrm>
            <a:custGeom>
              <a:avLst/>
              <a:gdLst/>
              <a:ahLst/>
              <a:cxnLst/>
              <a:rect l="l" t="t" r="r" b="b"/>
              <a:pathLst>
                <a:path w="4117975" h="1590039">
                  <a:moveTo>
                    <a:pt x="4117848" y="0"/>
                  </a:moveTo>
                  <a:lnTo>
                    <a:pt x="0" y="0"/>
                  </a:lnTo>
                  <a:lnTo>
                    <a:pt x="0" y="1589532"/>
                  </a:lnTo>
                  <a:lnTo>
                    <a:pt x="4117848" y="1589532"/>
                  </a:lnTo>
                  <a:lnTo>
                    <a:pt x="4117848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5811011" y="3515867"/>
              <a:ext cx="1140460" cy="487680"/>
            </a:xfrm>
            <a:custGeom>
              <a:avLst/>
              <a:gdLst/>
              <a:ahLst/>
              <a:cxnLst/>
              <a:rect l="l" t="t" r="r" b="b"/>
              <a:pathLst>
                <a:path w="1140459" h="487679">
                  <a:moveTo>
                    <a:pt x="1139952" y="0"/>
                  </a:moveTo>
                  <a:lnTo>
                    <a:pt x="0" y="0"/>
                  </a:lnTo>
                  <a:lnTo>
                    <a:pt x="0" y="487679"/>
                  </a:lnTo>
                  <a:lnTo>
                    <a:pt x="1139952" y="487679"/>
                  </a:lnTo>
                  <a:lnTo>
                    <a:pt x="1139952" y="0"/>
                  </a:lnTo>
                  <a:close/>
                </a:path>
              </a:pathLst>
            </a:custGeom>
            <a:solidFill>
              <a:srgbClr val="FF3737">
                <a:alpha val="12156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4964429" y="3493770"/>
              <a:ext cx="848360" cy="276225"/>
            </a:xfrm>
            <a:custGeom>
              <a:avLst/>
              <a:gdLst/>
              <a:ahLst/>
              <a:cxnLst/>
              <a:rect l="l" t="t" r="r" b="b"/>
              <a:pathLst>
                <a:path w="848360" h="276225">
                  <a:moveTo>
                    <a:pt x="848360" y="257174"/>
                  </a:moveTo>
                  <a:lnTo>
                    <a:pt x="829310" y="257174"/>
                  </a:lnTo>
                  <a:lnTo>
                    <a:pt x="829310" y="276224"/>
                  </a:lnTo>
                  <a:lnTo>
                    <a:pt x="848360" y="276224"/>
                  </a:lnTo>
                  <a:lnTo>
                    <a:pt x="848360" y="257174"/>
                  </a:lnTo>
                  <a:close/>
                </a:path>
                <a:path w="848360" h="276225">
                  <a:moveTo>
                    <a:pt x="810260" y="257174"/>
                  </a:moveTo>
                  <a:lnTo>
                    <a:pt x="791210" y="257174"/>
                  </a:lnTo>
                  <a:lnTo>
                    <a:pt x="791210" y="276224"/>
                  </a:lnTo>
                  <a:lnTo>
                    <a:pt x="810260" y="276224"/>
                  </a:lnTo>
                  <a:lnTo>
                    <a:pt x="810260" y="257174"/>
                  </a:lnTo>
                  <a:close/>
                </a:path>
                <a:path w="848360" h="276225">
                  <a:moveTo>
                    <a:pt x="772160" y="257174"/>
                  </a:moveTo>
                  <a:lnTo>
                    <a:pt x="753110" y="257174"/>
                  </a:lnTo>
                  <a:lnTo>
                    <a:pt x="753110" y="276224"/>
                  </a:lnTo>
                  <a:lnTo>
                    <a:pt x="772160" y="276224"/>
                  </a:lnTo>
                  <a:lnTo>
                    <a:pt x="772160" y="257174"/>
                  </a:lnTo>
                  <a:close/>
                </a:path>
                <a:path w="848360" h="276225">
                  <a:moveTo>
                    <a:pt x="734060" y="257174"/>
                  </a:moveTo>
                  <a:lnTo>
                    <a:pt x="715010" y="257174"/>
                  </a:lnTo>
                  <a:lnTo>
                    <a:pt x="715010" y="276224"/>
                  </a:lnTo>
                  <a:lnTo>
                    <a:pt x="734060" y="276224"/>
                  </a:lnTo>
                  <a:lnTo>
                    <a:pt x="734060" y="257174"/>
                  </a:lnTo>
                  <a:close/>
                </a:path>
                <a:path w="848360" h="276225">
                  <a:moveTo>
                    <a:pt x="695960" y="257174"/>
                  </a:moveTo>
                  <a:lnTo>
                    <a:pt x="676910" y="257174"/>
                  </a:lnTo>
                  <a:lnTo>
                    <a:pt x="676910" y="276224"/>
                  </a:lnTo>
                  <a:lnTo>
                    <a:pt x="695960" y="276224"/>
                  </a:lnTo>
                  <a:lnTo>
                    <a:pt x="695960" y="257174"/>
                  </a:lnTo>
                  <a:close/>
                </a:path>
                <a:path w="848360" h="276225">
                  <a:moveTo>
                    <a:pt x="657860" y="257174"/>
                  </a:moveTo>
                  <a:lnTo>
                    <a:pt x="638810" y="257174"/>
                  </a:lnTo>
                  <a:lnTo>
                    <a:pt x="638810" y="276224"/>
                  </a:lnTo>
                  <a:lnTo>
                    <a:pt x="657860" y="276224"/>
                  </a:lnTo>
                  <a:lnTo>
                    <a:pt x="657860" y="257174"/>
                  </a:lnTo>
                  <a:close/>
                </a:path>
                <a:path w="848360" h="276225">
                  <a:moveTo>
                    <a:pt x="619760" y="257174"/>
                  </a:moveTo>
                  <a:lnTo>
                    <a:pt x="600710" y="257174"/>
                  </a:lnTo>
                  <a:lnTo>
                    <a:pt x="600710" y="276224"/>
                  </a:lnTo>
                  <a:lnTo>
                    <a:pt x="619760" y="276224"/>
                  </a:lnTo>
                  <a:lnTo>
                    <a:pt x="619760" y="257174"/>
                  </a:lnTo>
                  <a:close/>
                </a:path>
                <a:path w="848360" h="276225">
                  <a:moveTo>
                    <a:pt x="581660" y="257174"/>
                  </a:moveTo>
                  <a:lnTo>
                    <a:pt x="562610" y="257174"/>
                  </a:lnTo>
                  <a:lnTo>
                    <a:pt x="562610" y="276224"/>
                  </a:lnTo>
                  <a:lnTo>
                    <a:pt x="581660" y="276224"/>
                  </a:lnTo>
                  <a:lnTo>
                    <a:pt x="581660" y="257174"/>
                  </a:lnTo>
                  <a:close/>
                </a:path>
                <a:path w="848360" h="276225">
                  <a:moveTo>
                    <a:pt x="543560" y="257174"/>
                  </a:moveTo>
                  <a:lnTo>
                    <a:pt x="524510" y="257174"/>
                  </a:lnTo>
                  <a:lnTo>
                    <a:pt x="524510" y="276224"/>
                  </a:lnTo>
                  <a:lnTo>
                    <a:pt x="543560" y="276224"/>
                  </a:lnTo>
                  <a:lnTo>
                    <a:pt x="543560" y="257174"/>
                  </a:lnTo>
                  <a:close/>
                </a:path>
                <a:path w="848360" h="276225">
                  <a:moveTo>
                    <a:pt x="505460" y="257174"/>
                  </a:moveTo>
                  <a:lnTo>
                    <a:pt x="486410" y="257174"/>
                  </a:lnTo>
                  <a:lnTo>
                    <a:pt x="486410" y="276224"/>
                  </a:lnTo>
                  <a:lnTo>
                    <a:pt x="505460" y="276224"/>
                  </a:lnTo>
                  <a:lnTo>
                    <a:pt x="505460" y="257174"/>
                  </a:lnTo>
                  <a:close/>
                </a:path>
                <a:path w="848360" h="276225">
                  <a:moveTo>
                    <a:pt x="467360" y="257174"/>
                  </a:moveTo>
                  <a:lnTo>
                    <a:pt x="448310" y="257174"/>
                  </a:lnTo>
                  <a:lnTo>
                    <a:pt x="448310" y="276224"/>
                  </a:lnTo>
                  <a:lnTo>
                    <a:pt x="467360" y="276224"/>
                  </a:lnTo>
                  <a:lnTo>
                    <a:pt x="467360" y="257174"/>
                  </a:lnTo>
                  <a:close/>
                </a:path>
                <a:path w="848360" h="276225">
                  <a:moveTo>
                    <a:pt x="433705" y="252729"/>
                  </a:moveTo>
                  <a:lnTo>
                    <a:pt x="414655" y="252729"/>
                  </a:lnTo>
                  <a:lnTo>
                    <a:pt x="414655" y="276224"/>
                  </a:lnTo>
                  <a:lnTo>
                    <a:pt x="429260" y="276224"/>
                  </a:lnTo>
                  <a:lnTo>
                    <a:pt x="429260" y="262254"/>
                  </a:lnTo>
                  <a:lnTo>
                    <a:pt x="424180" y="257174"/>
                  </a:lnTo>
                  <a:lnTo>
                    <a:pt x="433705" y="257174"/>
                  </a:lnTo>
                  <a:lnTo>
                    <a:pt x="433705" y="252729"/>
                  </a:lnTo>
                  <a:close/>
                </a:path>
                <a:path w="848360" h="276225">
                  <a:moveTo>
                    <a:pt x="433705" y="257174"/>
                  </a:moveTo>
                  <a:lnTo>
                    <a:pt x="429260" y="257174"/>
                  </a:lnTo>
                  <a:lnTo>
                    <a:pt x="429260" y="262254"/>
                  </a:lnTo>
                  <a:lnTo>
                    <a:pt x="433705" y="266699"/>
                  </a:lnTo>
                  <a:lnTo>
                    <a:pt x="433705" y="257174"/>
                  </a:lnTo>
                  <a:close/>
                </a:path>
                <a:path w="848360" h="276225">
                  <a:moveTo>
                    <a:pt x="429260" y="257174"/>
                  </a:moveTo>
                  <a:lnTo>
                    <a:pt x="424180" y="257174"/>
                  </a:lnTo>
                  <a:lnTo>
                    <a:pt x="429260" y="262254"/>
                  </a:lnTo>
                  <a:lnTo>
                    <a:pt x="429260" y="257174"/>
                  </a:lnTo>
                  <a:close/>
                </a:path>
                <a:path w="848360" h="276225">
                  <a:moveTo>
                    <a:pt x="433705" y="214629"/>
                  </a:moveTo>
                  <a:lnTo>
                    <a:pt x="414655" y="214629"/>
                  </a:lnTo>
                  <a:lnTo>
                    <a:pt x="414655" y="233679"/>
                  </a:lnTo>
                  <a:lnTo>
                    <a:pt x="433705" y="233679"/>
                  </a:lnTo>
                  <a:lnTo>
                    <a:pt x="433705" y="214629"/>
                  </a:lnTo>
                  <a:close/>
                </a:path>
                <a:path w="848360" h="276225">
                  <a:moveTo>
                    <a:pt x="433705" y="176529"/>
                  </a:moveTo>
                  <a:lnTo>
                    <a:pt x="414655" y="176529"/>
                  </a:lnTo>
                  <a:lnTo>
                    <a:pt x="414655" y="195579"/>
                  </a:lnTo>
                  <a:lnTo>
                    <a:pt x="433705" y="195579"/>
                  </a:lnTo>
                  <a:lnTo>
                    <a:pt x="433705" y="176529"/>
                  </a:lnTo>
                  <a:close/>
                </a:path>
                <a:path w="848360" h="276225">
                  <a:moveTo>
                    <a:pt x="433705" y="138429"/>
                  </a:moveTo>
                  <a:lnTo>
                    <a:pt x="414655" y="138429"/>
                  </a:lnTo>
                  <a:lnTo>
                    <a:pt x="414655" y="157479"/>
                  </a:lnTo>
                  <a:lnTo>
                    <a:pt x="433705" y="157479"/>
                  </a:lnTo>
                  <a:lnTo>
                    <a:pt x="433705" y="138429"/>
                  </a:lnTo>
                  <a:close/>
                </a:path>
                <a:path w="848360" h="276225">
                  <a:moveTo>
                    <a:pt x="433705" y="100329"/>
                  </a:moveTo>
                  <a:lnTo>
                    <a:pt x="414655" y="100329"/>
                  </a:lnTo>
                  <a:lnTo>
                    <a:pt x="414655" y="119379"/>
                  </a:lnTo>
                  <a:lnTo>
                    <a:pt x="433705" y="119379"/>
                  </a:lnTo>
                  <a:lnTo>
                    <a:pt x="433705" y="100329"/>
                  </a:lnTo>
                  <a:close/>
                </a:path>
                <a:path w="848360" h="276225">
                  <a:moveTo>
                    <a:pt x="433705" y="62229"/>
                  </a:moveTo>
                  <a:lnTo>
                    <a:pt x="414655" y="62229"/>
                  </a:lnTo>
                  <a:lnTo>
                    <a:pt x="414655" y="81279"/>
                  </a:lnTo>
                  <a:lnTo>
                    <a:pt x="433705" y="81279"/>
                  </a:lnTo>
                  <a:lnTo>
                    <a:pt x="433705" y="62229"/>
                  </a:lnTo>
                  <a:close/>
                </a:path>
                <a:path w="848360" h="276225">
                  <a:moveTo>
                    <a:pt x="433705" y="28575"/>
                  </a:moveTo>
                  <a:lnTo>
                    <a:pt x="410210" y="28575"/>
                  </a:lnTo>
                  <a:lnTo>
                    <a:pt x="410210" y="47625"/>
                  </a:lnTo>
                  <a:lnTo>
                    <a:pt x="424180" y="47625"/>
                  </a:lnTo>
                  <a:lnTo>
                    <a:pt x="419735" y="43179"/>
                  </a:lnTo>
                  <a:lnTo>
                    <a:pt x="414655" y="43179"/>
                  </a:lnTo>
                  <a:lnTo>
                    <a:pt x="414655" y="38100"/>
                  </a:lnTo>
                  <a:lnTo>
                    <a:pt x="433705" y="38100"/>
                  </a:lnTo>
                  <a:lnTo>
                    <a:pt x="433705" y="28575"/>
                  </a:lnTo>
                  <a:close/>
                </a:path>
                <a:path w="848360" h="276225">
                  <a:moveTo>
                    <a:pt x="414655" y="38100"/>
                  </a:moveTo>
                  <a:lnTo>
                    <a:pt x="414655" y="43179"/>
                  </a:lnTo>
                  <a:lnTo>
                    <a:pt x="419735" y="43179"/>
                  </a:lnTo>
                  <a:lnTo>
                    <a:pt x="414655" y="38100"/>
                  </a:lnTo>
                  <a:close/>
                </a:path>
                <a:path w="848360" h="276225">
                  <a:moveTo>
                    <a:pt x="433705" y="38100"/>
                  </a:moveTo>
                  <a:lnTo>
                    <a:pt x="414655" y="38100"/>
                  </a:lnTo>
                  <a:lnTo>
                    <a:pt x="419735" y="43179"/>
                  </a:lnTo>
                  <a:lnTo>
                    <a:pt x="433705" y="43179"/>
                  </a:lnTo>
                  <a:lnTo>
                    <a:pt x="433705" y="38100"/>
                  </a:lnTo>
                  <a:close/>
                </a:path>
                <a:path w="848360" h="276225">
                  <a:moveTo>
                    <a:pt x="391160" y="28575"/>
                  </a:moveTo>
                  <a:lnTo>
                    <a:pt x="372110" y="28575"/>
                  </a:lnTo>
                  <a:lnTo>
                    <a:pt x="372110" y="47625"/>
                  </a:lnTo>
                  <a:lnTo>
                    <a:pt x="391160" y="47625"/>
                  </a:lnTo>
                  <a:lnTo>
                    <a:pt x="391160" y="28575"/>
                  </a:lnTo>
                  <a:close/>
                </a:path>
                <a:path w="848360" h="276225">
                  <a:moveTo>
                    <a:pt x="353060" y="28575"/>
                  </a:moveTo>
                  <a:lnTo>
                    <a:pt x="334010" y="28575"/>
                  </a:lnTo>
                  <a:lnTo>
                    <a:pt x="334010" y="47625"/>
                  </a:lnTo>
                  <a:lnTo>
                    <a:pt x="353060" y="47625"/>
                  </a:lnTo>
                  <a:lnTo>
                    <a:pt x="353060" y="28575"/>
                  </a:lnTo>
                  <a:close/>
                </a:path>
                <a:path w="848360" h="276225">
                  <a:moveTo>
                    <a:pt x="314960" y="28575"/>
                  </a:moveTo>
                  <a:lnTo>
                    <a:pt x="295910" y="28575"/>
                  </a:lnTo>
                  <a:lnTo>
                    <a:pt x="295910" y="47625"/>
                  </a:lnTo>
                  <a:lnTo>
                    <a:pt x="314960" y="47625"/>
                  </a:lnTo>
                  <a:lnTo>
                    <a:pt x="314960" y="28575"/>
                  </a:lnTo>
                  <a:close/>
                </a:path>
                <a:path w="848360" h="276225">
                  <a:moveTo>
                    <a:pt x="276860" y="28575"/>
                  </a:moveTo>
                  <a:lnTo>
                    <a:pt x="257810" y="28575"/>
                  </a:lnTo>
                  <a:lnTo>
                    <a:pt x="257810" y="47625"/>
                  </a:lnTo>
                  <a:lnTo>
                    <a:pt x="276860" y="47625"/>
                  </a:lnTo>
                  <a:lnTo>
                    <a:pt x="276860" y="28575"/>
                  </a:lnTo>
                  <a:close/>
                </a:path>
                <a:path w="848360" h="276225">
                  <a:moveTo>
                    <a:pt x="238760" y="28575"/>
                  </a:moveTo>
                  <a:lnTo>
                    <a:pt x="219710" y="28575"/>
                  </a:lnTo>
                  <a:lnTo>
                    <a:pt x="219710" y="47625"/>
                  </a:lnTo>
                  <a:lnTo>
                    <a:pt x="238760" y="47625"/>
                  </a:lnTo>
                  <a:lnTo>
                    <a:pt x="238760" y="28575"/>
                  </a:lnTo>
                  <a:close/>
                </a:path>
                <a:path w="848360" h="276225">
                  <a:moveTo>
                    <a:pt x="200660" y="28575"/>
                  </a:moveTo>
                  <a:lnTo>
                    <a:pt x="181610" y="28575"/>
                  </a:lnTo>
                  <a:lnTo>
                    <a:pt x="181610" y="47625"/>
                  </a:lnTo>
                  <a:lnTo>
                    <a:pt x="200660" y="47625"/>
                  </a:lnTo>
                  <a:lnTo>
                    <a:pt x="200660" y="28575"/>
                  </a:lnTo>
                  <a:close/>
                </a:path>
                <a:path w="848360" h="276225">
                  <a:moveTo>
                    <a:pt x="162560" y="28575"/>
                  </a:moveTo>
                  <a:lnTo>
                    <a:pt x="143510" y="28575"/>
                  </a:lnTo>
                  <a:lnTo>
                    <a:pt x="143510" y="47625"/>
                  </a:lnTo>
                  <a:lnTo>
                    <a:pt x="162560" y="47625"/>
                  </a:lnTo>
                  <a:lnTo>
                    <a:pt x="162560" y="28575"/>
                  </a:lnTo>
                  <a:close/>
                </a:path>
                <a:path w="848360" h="276225">
                  <a:moveTo>
                    <a:pt x="124460" y="28575"/>
                  </a:moveTo>
                  <a:lnTo>
                    <a:pt x="105410" y="28575"/>
                  </a:lnTo>
                  <a:lnTo>
                    <a:pt x="105410" y="47625"/>
                  </a:lnTo>
                  <a:lnTo>
                    <a:pt x="124460" y="47625"/>
                  </a:lnTo>
                  <a:lnTo>
                    <a:pt x="124460" y="28575"/>
                  </a:lnTo>
                  <a:close/>
                </a:path>
                <a:path w="848360" h="276225">
                  <a:moveTo>
                    <a:pt x="76200" y="0"/>
                  </a:moveTo>
                  <a:lnTo>
                    <a:pt x="0" y="38100"/>
                  </a:lnTo>
                  <a:lnTo>
                    <a:pt x="76200" y="76200"/>
                  </a:lnTo>
                  <a:lnTo>
                    <a:pt x="76200" y="47625"/>
                  </a:lnTo>
                  <a:lnTo>
                    <a:pt x="67310" y="47625"/>
                  </a:lnTo>
                  <a:lnTo>
                    <a:pt x="67310" y="28575"/>
                  </a:lnTo>
                  <a:lnTo>
                    <a:pt x="76200" y="28575"/>
                  </a:lnTo>
                  <a:lnTo>
                    <a:pt x="76200" y="0"/>
                  </a:lnTo>
                  <a:close/>
                </a:path>
                <a:path w="848360" h="276225">
                  <a:moveTo>
                    <a:pt x="76200" y="28575"/>
                  </a:moveTo>
                  <a:lnTo>
                    <a:pt x="67310" y="28575"/>
                  </a:lnTo>
                  <a:lnTo>
                    <a:pt x="67310" y="47625"/>
                  </a:lnTo>
                  <a:lnTo>
                    <a:pt x="76200" y="47625"/>
                  </a:lnTo>
                  <a:lnTo>
                    <a:pt x="76200" y="28575"/>
                  </a:lnTo>
                  <a:close/>
                </a:path>
                <a:path w="848360" h="276225">
                  <a:moveTo>
                    <a:pt x="86360" y="28575"/>
                  </a:moveTo>
                  <a:lnTo>
                    <a:pt x="76200" y="28575"/>
                  </a:lnTo>
                  <a:lnTo>
                    <a:pt x="76200" y="47625"/>
                  </a:lnTo>
                  <a:lnTo>
                    <a:pt x="86360" y="47625"/>
                  </a:lnTo>
                  <a:lnTo>
                    <a:pt x="86360" y="28575"/>
                  </a:lnTo>
                  <a:close/>
                </a:path>
              </a:pathLst>
            </a:custGeom>
            <a:solidFill>
              <a:srgbClr val="BEBE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14856" y="4998465"/>
              <a:ext cx="99923" cy="99821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1292733" y="4980177"/>
              <a:ext cx="2875280" cy="128270"/>
            </a:xfrm>
            <a:custGeom>
              <a:avLst/>
              <a:gdLst/>
              <a:ahLst/>
              <a:cxnLst/>
              <a:rect l="l" t="t" r="r" b="b"/>
              <a:pathLst>
                <a:path w="2875279" h="128270">
                  <a:moveTo>
                    <a:pt x="71755" y="50165"/>
                  </a:moveTo>
                  <a:lnTo>
                    <a:pt x="69989" y="46736"/>
                  </a:lnTo>
                  <a:lnTo>
                    <a:pt x="68834" y="44450"/>
                  </a:lnTo>
                  <a:lnTo>
                    <a:pt x="57023" y="35433"/>
                  </a:lnTo>
                  <a:lnTo>
                    <a:pt x="55372" y="34963"/>
                  </a:lnTo>
                  <a:lnTo>
                    <a:pt x="55372" y="53848"/>
                  </a:lnTo>
                  <a:lnTo>
                    <a:pt x="55372" y="60325"/>
                  </a:lnTo>
                  <a:lnTo>
                    <a:pt x="54102" y="62865"/>
                  </a:lnTo>
                  <a:lnTo>
                    <a:pt x="48514" y="66675"/>
                  </a:lnTo>
                  <a:lnTo>
                    <a:pt x="44450" y="67691"/>
                  </a:lnTo>
                  <a:lnTo>
                    <a:pt x="33782" y="67691"/>
                  </a:lnTo>
                  <a:lnTo>
                    <a:pt x="29718" y="66675"/>
                  </a:lnTo>
                  <a:lnTo>
                    <a:pt x="27051" y="64770"/>
                  </a:lnTo>
                  <a:lnTo>
                    <a:pt x="24257" y="62865"/>
                  </a:lnTo>
                  <a:lnTo>
                    <a:pt x="22860" y="60325"/>
                  </a:lnTo>
                  <a:lnTo>
                    <a:pt x="22860" y="53848"/>
                  </a:lnTo>
                  <a:lnTo>
                    <a:pt x="24257" y="51308"/>
                  </a:lnTo>
                  <a:lnTo>
                    <a:pt x="27051" y="49530"/>
                  </a:lnTo>
                  <a:lnTo>
                    <a:pt x="29972" y="47625"/>
                  </a:lnTo>
                  <a:lnTo>
                    <a:pt x="33909" y="46736"/>
                  </a:lnTo>
                  <a:lnTo>
                    <a:pt x="44323" y="46736"/>
                  </a:lnTo>
                  <a:lnTo>
                    <a:pt x="48387" y="47625"/>
                  </a:lnTo>
                  <a:lnTo>
                    <a:pt x="51181" y="49530"/>
                  </a:lnTo>
                  <a:lnTo>
                    <a:pt x="53975" y="51308"/>
                  </a:lnTo>
                  <a:lnTo>
                    <a:pt x="55372" y="53848"/>
                  </a:lnTo>
                  <a:lnTo>
                    <a:pt x="55372" y="34963"/>
                  </a:lnTo>
                  <a:lnTo>
                    <a:pt x="49022" y="33147"/>
                  </a:lnTo>
                  <a:lnTo>
                    <a:pt x="29083" y="33147"/>
                  </a:lnTo>
                  <a:lnTo>
                    <a:pt x="21209" y="35433"/>
                  </a:lnTo>
                  <a:lnTo>
                    <a:pt x="15240" y="39878"/>
                  </a:lnTo>
                  <a:lnTo>
                    <a:pt x="9398" y="44450"/>
                  </a:lnTo>
                  <a:lnTo>
                    <a:pt x="6350" y="50165"/>
                  </a:lnTo>
                  <a:lnTo>
                    <a:pt x="6350" y="64008"/>
                  </a:lnTo>
                  <a:lnTo>
                    <a:pt x="9398" y="69850"/>
                  </a:lnTo>
                  <a:lnTo>
                    <a:pt x="21336" y="78740"/>
                  </a:lnTo>
                  <a:lnTo>
                    <a:pt x="29210" y="81026"/>
                  </a:lnTo>
                  <a:lnTo>
                    <a:pt x="48895" y="81026"/>
                  </a:lnTo>
                  <a:lnTo>
                    <a:pt x="56896" y="78740"/>
                  </a:lnTo>
                  <a:lnTo>
                    <a:pt x="62865" y="74295"/>
                  </a:lnTo>
                  <a:lnTo>
                    <a:pt x="68834" y="69723"/>
                  </a:lnTo>
                  <a:lnTo>
                    <a:pt x="69862" y="67691"/>
                  </a:lnTo>
                  <a:lnTo>
                    <a:pt x="71755" y="64008"/>
                  </a:lnTo>
                  <a:lnTo>
                    <a:pt x="71755" y="50165"/>
                  </a:lnTo>
                  <a:close/>
                </a:path>
                <a:path w="2875279" h="128270">
                  <a:moveTo>
                    <a:pt x="77470" y="14224"/>
                  </a:moveTo>
                  <a:lnTo>
                    <a:pt x="46990" y="14224"/>
                  </a:lnTo>
                  <a:lnTo>
                    <a:pt x="46990" y="0"/>
                  </a:lnTo>
                  <a:lnTo>
                    <a:pt x="30480" y="0"/>
                  </a:lnTo>
                  <a:lnTo>
                    <a:pt x="30480" y="14224"/>
                  </a:lnTo>
                  <a:lnTo>
                    <a:pt x="0" y="14224"/>
                  </a:lnTo>
                  <a:lnTo>
                    <a:pt x="0" y="27432"/>
                  </a:lnTo>
                  <a:lnTo>
                    <a:pt x="77470" y="27432"/>
                  </a:lnTo>
                  <a:lnTo>
                    <a:pt x="77470" y="14224"/>
                  </a:lnTo>
                  <a:close/>
                </a:path>
                <a:path w="2875279" h="128270">
                  <a:moveTo>
                    <a:pt x="104267" y="110363"/>
                  </a:moveTo>
                  <a:lnTo>
                    <a:pt x="36068" y="110363"/>
                  </a:lnTo>
                  <a:lnTo>
                    <a:pt x="36068" y="86741"/>
                  </a:lnTo>
                  <a:lnTo>
                    <a:pt x="19558" y="86741"/>
                  </a:lnTo>
                  <a:lnTo>
                    <a:pt x="19558" y="124079"/>
                  </a:lnTo>
                  <a:lnTo>
                    <a:pt x="104267" y="124079"/>
                  </a:lnTo>
                  <a:lnTo>
                    <a:pt x="104267" y="110363"/>
                  </a:lnTo>
                  <a:close/>
                </a:path>
                <a:path w="2875279" h="128270">
                  <a:moveTo>
                    <a:pt x="120015" y="43434"/>
                  </a:moveTo>
                  <a:lnTo>
                    <a:pt x="100711" y="43434"/>
                  </a:lnTo>
                  <a:lnTo>
                    <a:pt x="100711" y="1778"/>
                  </a:lnTo>
                  <a:lnTo>
                    <a:pt x="84455" y="1778"/>
                  </a:lnTo>
                  <a:lnTo>
                    <a:pt x="84455" y="93599"/>
                  </a:lnTo>
                  <a:lnTo>
                    <a:pt x="100711" y="93599"/>
                  </a:lnTo>
                  <a:lnTo>
                    <a:pt x="100711" y="57150"/>
                  </a:lnTo>
                  <a:lnTo>
                    <a:pt x="120015" y="57150"/>
                  </a:lnTo>
                  <a:lnTo>
                    <a:pt x="120015" y="43434"/>
                  </a:lnTo>
                  <a:close/>
                </a:path>
                <a:path w="2875279" h="128270">
                  <a:moveTo>
                    <a:pt x="245872" y="46990"/>
                  </a:moveTo>
                  <a:lnTo>
                    <a:pt x="226695" y="46990"/>
                  </a:lnTo>
                  <a:lnTo>
                    <a:pt x="227431" y="34772"/>
                  </a:lnTo>
                  <a:lnTo>
                    <a:pt x="227939" y="23647"/>
                  </a:lnTo>
                  <a:lnTo>
                    <a:pt x="228244" y="13576"/>
                  </a:lnTo>
                  <a:lnTo>
                    <a:pt x="228346" y="4572"/>
                  </a:lnTo>
                  <a:lnTo>
                    <a:pt x="147066" y="4572"/>
                  </a:lnTo>
                  <a:lnTo>
                    <a:pt x="147066" y="18415"/>
                  </a:lnTo>
                  <a:lnTo>
                    <a:pt x="211836" y="18415"/>
                  </a:lnTo>
                  <a:lnTo>
                    <a:pt x="211759" y="25133"/>
                  </a:lnTo>
                  <a:lnTo>
                    <a:pt x="211556" y="32143"/>
                  </a:lnTo>
                  <a:lnTo>
                    <a:pt x="211239" y="39420"/>
                  </a:lnTo>
                  <a:lnTo>
                    <a:pt x="210820" y="46990"/>
                  </a:lnTo>
                  <a:lnTo>
                    <a:pt x="128651" y="46990"/>
                  </a:lnTo>
                  <a:lnTo>
                    <a:pt x="128651" y="60833"/>
                  </a:lnTo>
                  <a:lnTo>
                    <a:pt x="178054" y="60833"/>
                  </a:lnTo>
                  <a:lnTo>
                    <a:pt x="178054" y="79121"/>
                  </a:lnTo>
                  <a:lnTo>
                    <a:pt x="143764" y="79121"/>
                  </a:lnTo>
                  <a:lnTo>
                    <a:pt x="143764" y="92964"/>
                  </a:lnTo>
                  <a:lnTo>
                    <a:pt x="212090" y="92964"/>
                  </a:lnTo>
                  <a:lnTo>
                    <a:pt x="212090" y="128143"/>
                  </a:lnTo>
                  <a:lnTo>
                    <a:pt x="228600" y="128143"/>
                  </a:lnTo>
                  <a:lnTo>
                    <a:pt x="228600" y="79121"/>
                  </a:lnTo>
                  <a:lnTo>
                    <a:pt x="194437" y="79121"/>
                  </a:lnTo>
                  <a:lnTo>
                    <a:pt x="194437" y="60833"/>
                  </a:lnTo>
                  <a:lnTo>
                    <a:pt x="245872" y="60833"/>
                  </a:lnTo>
                  <a:lnTo>
                    <a:pt x="245872" y="46990"/>
                  </a:lnTo>
                  <a:close/>
                </a:path>
                <a:path w="2875279" h="128270">
                  <a:moveTo>
                    <a:pt x="336677" y="15748"/>
                  </a:moveTo>
                  <a:lnTo>
                    <a:pt x="305816" y="15748"/>
                  </a:lnTo>
                  <a:lnTo>
                    <a:pt x="305816" y="889"/>
                  </a:lnTo>
                  <a:lnTo>
                    <a:pt x="289306" y="889"/>
                  </a:lnTo>
                  <a:lnTo>
                    <a:pt x="289306" y="15748"/>
                  </a:lnTo>
                  <a:lnTo>
                    <a:pt x="258318" y="15748"/>
                  </a:lnTo>
                  <a:lnTo>
                    <a:pt x="258318" y="29591"/>
                  </a:lnTo>
                  <a:lnTo>
                    <a:pt x="336677" y="29591"/>
                  </a:lnTo>
                  <a:lnTo>
                    <a:pt x="336677" y="15748"/>
                  </a:lnTo>
                  <a:close/>
                </a:path>
                <a:path w="2875279" h="128270">
                  <a:moveTo>
                    <a:pt x="341630" y="107823"/>
                  </a:moveTo>
                  <a:lnTo>
                    <a:pt x="340601" y="95631"/>
                  </a:lnTo>
                  <a:lnTo>
                    <a:pt x="340487" y="94234"/>
                  </a:lnTo>
                  <a:lnTo>
                    <a:pt x="335381" y="94551"/>
                  </a:lnTo>
                  <a:lnTo>
                    <a:pt x="327914" y="94894"/>
                  </a:lnTo>
                  <a:lnTo>
                    <a:pt x="305816" y="95631"/>
                  </a:lnTo>
                  <a:lnTo>
                    <a:pt x="305816" y="83058"/>
                  </a:lnTo>
                  <a:lnTo>
                    <a:pt x="313563" y="81661"/>
                  </a:lnTo>
                  <a:lnTo>
                    <a:pt x="319532" y="78740"/>
                  </a:lnTo>
                  <a:lnTo>
                    <a:pt x="323850" y="74295"/>
                  </a:lnTo>
                  <a:lnTo>
                    <a:pt x="327558" y="70358"/>
                  </a:lnTo>
                  <a:lnTo>
                    <a:pt x="328041" y="69850"/>
                  </a:lnTo>
                  <a:lnTo>
                    <a:pt x="330200" y="64516"/>
                  </a:lnTo>
                  <a:lnTo>
                    <a:pt x="330073" y="50800"/>
                  </a:lnTo>
                  <a:lnTo>
                    <a:pt x="328447" y="47498"/>
                  </a:lnTo>
                  <a:lnTo>
                    <a:pt x="327279" y="45085"/>
                  </a:lnTo>
                  <a:lnTo>
                    <a:pt x="321564" y="40640"/>
                  </a:lnTo>
                  <a:lnTo>
                    <a:pt x="315722" y="36195"/>
                  </a:lnTo>
                  <a:lnTo>
                    <a:pt x="313817" y="35687"/>
                  </a:lnTo>
                  <a:lnTo>
                    <a:pt x="313817" y="55626"/>
                  </a:lnTo>
                  <a:lnTo>
                    <a:pt x="313817" y="62357"/>
                  </a:lnTo>
                  <a:lnTo>
                    <a:pt x="312420" y="65024"/>
                  </a:lnTo>
                  <a:lnTo>
                    <a:pt x="309499" y="67183"/>
                  </a:lnTo>
                  <a:lnTo>
                    <a:pt x="306705" y="69342"/>
                  </a:lnTo>
                  <a:lnTo>
                    <a:pt x="302641" y="70358"/>
                  </a:lnTo>
                  <a:lnTo>
                    <a:pt x="292481" y="70358"/>
                  </a:lnTo>
                  <a:lnTo>
                    <a:pt x="288544" y="69342"/>
                  </a:lnTo>
                  <a:lnTo>
                    <a:pt x="282702" y="65024"/>
                  </a:lnTo>
                  <a:lnTo>
                    <a:pt x="281305" y="62357"/>
                  </a:lnTo>
                  <a:lnTo>
                    <a:pt x="281368" y="55626"/>
                  </a:lnTo>
                  <a:lnTo>
                    <a:pt x="282702" y="53086"/>
                  </a:lnTo>
                  <a:lnTo>
                    <a:pt x="285750" y="50800"/>
                  </a:lnTo>
                  <a:lnTo>
                    <a:pt x="288671" y="48641"/>
                  </a:lnTo>
                  <a:lnTo>
                    <a:pt x="292735" y="47498"/>
                  </a:lnTo>
                  <a:lnTo>
                    <a:pt x="302768" y="47498"/>
                  </a:lnTo>
                  <a:lnTo>
                    <a:pt x="306705" y="48514"/>
                  </a:lnTo>
                  <a:lnTo>
                    <a:pt x="309626" y="50673"/>
                  </a:lnTo>
                  <a:lnTo>
                    <a:pt x="312420" y="52832"/>
                  </a:lnTo>
                  <a:lnTo>
                    <a:pt x="313817" y="55626"/>
                  </a:lnTo>
                  <a:lnTo>
                    <a:pt x="313817" y="35687"/>
                  </a:lnTo>
                  <a:lnTo>
                    <a:pt x="307721" y="34036"/>
                  </a:lnTo>
                  <a:lnTo>
                    <a:pt x="287655" y="34036"/>
                  </a:lnTo>
                  <a:lnTo>
                    <a:pt x="279654" y="36322"/>
                  </a:lnTo>
                  <a:lnTo>
                    <a:pt x="273685" y="41021"/>
                  </a:lnTo>
                  <a:lnTo>
                    <a:pt x="267716" y="45593"/>
                  </a:lnTo>
                  <a:lnTo>
                    <a:pt x="264795" y="51562"/>
                  </a:lnTo>
                  <a:lnTo>
                    <a:pt x="264795" y="65151"/>
                  </a:lnTo>
                  <a:lnTo>
                    <a:pt x="266954" y="70358"/>
                  </a:lnTo>
                  <a:lnTo>
                    <a:pt x="275590" y="78994"/>
                  </a:lnTo>
                  <a:lnTo>
                    <a:pt x="281559" y="81915"/>
                  </a:lnTo>
                  <a:lnTo>
                    <a:pt x="289306" y="83185"/>
                  </a:lnTo>
                  <a:lnTo>
                    <a:pt x="289306" y="96012"/>
                  </a:lnTo>
                  <a:lnTo>
                    <a:pt x="253238" y="96266"/>
                  </a:lnTo>
                  <a:lnTo>
                    <a:pt x="254889" y="109855"/>
                  </a:lnTo>
                  <a:lnTo>
                    <a:pt x="279742" y="109740"/>
                  </a:lnTo>
                  <a:lnTo>
                    <a:pt x="302488" y="109372"/>
                  </a:lnTo>
                  <a:lnTo>
                    <a:pt x="323126" y="108737"/>
                  </a:lnTo>
                  <a:lnTo>
                    <a:pt x="341630" y="107823"/>
                  </a:lnTo>
                  <a:close/>
                </a:path>
                <a:path w="2875279" h="128270">
                  <a:moveTo>
                    <a:pt x="381254" y="55626"/>
                  </a:moveTo>
                  <a:lnTo>
                    <a:pt x="362331" y="55626"/>
                  </a:lnTo>
                  <a:lnTo>
                    <a:pt x="362331" y="1778"/>
                  </a:lnTo>
                  <a:lnTo>
                    <a:pt x="345821" y="1778"/>
                  </a:lnTo>
                  <a:lnTo>
                    <a:pt x="345821" y="128143"/>
                  </a:lnTo>
                  <a:lnTo>
                    <a:pt x="362331" y="128143"/>
                  </a:lnTo>
                  <a:lnTo>
                    <a:pt x="362331" y="69469"/>
                  </a:lnTo>
                  <a:lnTo>
                    <a:pt x="381254" y="69469"/>
                  </a:lnTo>
                  <a:lnTo>
                    <a:pt x="381254" y="55626"/>
                  </a:lnTo>
                  <a:close/>
                </a:path>
                <a:path w="2875279" h="128270">
                  <a:moveTo>
                    <a:pt x="460629" y="46736"/>
                  </a:moveTo>
                  <a:lnTo>
                    <a:pt x="459092" y="43815"/>
                  </a:lnTo>
                  <a:lnTo>
                    <a:pt x="457708" y="41148"/>
                  </a:lnTo>
                  <a:lnTo>
                    <a:pt x="451866" y="36957"/>
                  </a:lnTo>
                  <a:lnTo>
                    <a:pt x="445897" y="32766"/>
                  </a:lnTo>
                  <a:lnTo>
                    <a:pt x="444373" y="32359"/>
                  </a:lnTo>
                  <a:lnTo>
                    <a:pt x="444373" y="46990"/>
                  </a:lnTo>
                  <a:lnTo>
                    <a:pt x="444373" y="59944"/>
                  </a:lnTo>
                  <a:lnTo>
                    <a:pt x="438785" y="63246"/>
                  </a:lnTo>
                  <a:lnTo>
                    <a:pt x="416687" y="63246"/>
                  </a:lnTo>
                  <a:lnTo>
                    <a:pt x="411226" y="59944"/>
                  </a:lnTo>
                  <a:lnTo>
                    <a:pt x="411226" y="50546"/>
                  </a:lnTo>
                  <a:lnTo>
                    <a:pt x="412496" y="48133"/>
                  </a:lnTo>
                  <a:lnTo>
                    <a:pt x="415290" y="46482"/>
                  </a:lnTo>
                  <a:lnTo>
                    <a:pt x="417957" y="44704"/>
                  </a:lnTo>
                  <a:lnTo>
                    <a:pt x="422148" y="43815"/>
                  </a:lnTo>
                  <a:lnTo>
                    <a:pt x="438785" y="43815"/>
                  </a:lnTo>
                  <a:lnTo>
                    <a:pt x="444373" y="46990"/>
                  </a:lnTo>
                  <a:lnTo>
                    <a:pt x="444373" y="32359"/>
                  </a:lnTo>
                  <a:lnTo>
                    <a:pt x="437896" y="30607"/>
                  </a:lnTo>
                  <a:lnTo>
                    <a:pt x="417576" y="30607"/>
                  </a:lnTo>
                  <a:lnTo>
                    <a:pt x="409575" y="32766"/>
                  </a:lnTo>
                  <a:lnTo>
                    <a:pt x="397637" y="41148"/>
                  </a:lnTo>
                  <a:lnTo>
                    <a:pt x="394716" y="46736"/>
                  </a:lnTo>
                  <a:lnTo>
                    <a:pt x="394716" y="60198"/>
                  </a:lnTo>
                  <a:lnTo>
                    <a:pt x="397637" y="65659"/>
                  </a:lnTo>
                  <a:lnTo>
                    <a:pt x="403606" y="69850"/>
                  </a:lnTo>
                  <a:lnTo>
                    <a:pt x="409448" y="74168"/>
                  </a:lnTo>
                  <a:lnTo>
                    <a:pt x="417449" y="76200"/>
                  </a:lnTo>
                  <a:lnTo>
                    <a:pt x="437642" y="76200"/>
                  </a:lnTo>
                  <a:lnTo>
                    <a:pt x="445643" y="74168"/>
                  </a:lnTo>
                  <a:lnTo>
                    <a:pt x="451739" y="69977"/>
                  </a:lnTo>
                  <a:lnTo>
                    <a:pt x="457708" y="65786"/>
                  </a:lnTo>
                  <a:lnTo>
                    <a:pt x="459028" y="63246"/>
                  </a:lnTo>
                  <a:lnTo>
                    <a:pt x="460629" y="60198"/>
                  </a:lnTo>
                  <a:lnTo>
                    <a:pt x="460629" y="46736"/>
                  </a:lnTo>
                  <a:close/>
                </a:path>
                <a:path w="2875279" h="128270">
                  <a:moveTo>
                    <a:pt x="466090" y="12954"/>
                  </a:moveTo>
                  <a:lnTo>
                    <a:pt x="435610" y="12954"/>
                  </a:lnTo>
                  <a:lnTo>
                    <a:pt x="435610" y="0"/>
                  </a:lnTo>
                  <a:lnTo>
                    <a:pt x="419100" y="0"/>
                  </a:lnTo>
                  <a:lnTo>
                    <a:pt x="419100" y="12954"/>
                  </a:lnTo>
                  <a:lnTo>
                    <a:pt x="388620" y="12954"/>
                  </a:lnTo>
                  <a:lnTo>
                    <a:pt x="388620" y="26035"/>
                  </a:lnTo>
                  <a:lnTo>
                    <a:pt x="466090" y="26035"/>
                  </a:lnTo>
                  <a:lnTo>
                    <a:pt x="466090" y="12954"/>
                  </a:lnTo>
                  <a:close/>
                </a:path>
                <a:path w="2875279" h="128270">
                  <a:moveTo>
                    <a:pt x="489712" y="83185"/>
                  </a:moveTo>
                  <a:lnTo>
                    <a:pt x="405384" y="83185"/>
                  </a:lnTo>
                  <a:lnTo>
                    <a:pt x="405384" y="97028"/>
                  </a:lnTo>
                  <a:lnTo>
                    <a:pt x="473329" y="97028"/>
                  </a:lnTo>
                  <a:lnTo>
                    <a:pt x="473329" y="128143"/>
                  </a:lnTo>
                  <a:lnTo>
                    <a:pt x="489712" y="128143"/>
                  </a:lnTo>
                  <a:lnTo>
                    <a:pt x="489712" y="83185"/>
                  </a:lnTo>
                  <a:close/>
                </a:path>
                <a:path w="2875279" h="128270">
                  <a:moveTo>
                    <a:pt x="508762" y="37973"/>
                  </a:moveTo>
                  <a:lnTo>
                    <a:pt x="489712" y="37973"/>
                  </a:lnTo>
                  <a:lnTo>
                    <a:pt x="489712" y="1778"/>
                  </a:lnTo>
                  <a:lnTo>
                    <a:pt x="473202" y="1778"/>
                  </a:lnTo>
                  <a:lnTo>
                    <a:pt x="473202" y="77851"/>
                  </a:lnTo>
                  <a:lnTo>
                    <a:pt x="489712" y="77851"/>
                  </a:lnTo>
                  <a:lnTo>
                    <a:pt x="489712" y="51816"/>
                  </a:lnTo>
                  <a:lnTo>
                    <a:pt x="508762" y="51816"/>
                  </a:lnTo>
                  <a:lnTo>
                    <a:pt x="508762" y="37973"/>
                  </a:lnTo>
                  <a:close/>
                </a:path>
                <a:path w="2875279" h="128270">
                  <a:moveTo>
                    <a:pt x="597662" y="83693"/>
                  </a:moveTo>
                  <a:lnTo>
                    <a:pt x="591007" y="80225"/>
                  </a:lnTo>
                  <a:lnTo>
                    <a:pt x="584962" y="75717"/>
                  </a:lnTo>
                  <a:lnTo>
                    <a:pt x="579475" y="70180"/>
                  </a:lnTo>
                  <a:lnTo>
                    <a:pt x="575983" y="65532"/>
                  </a:lnTo>
                  <a:lnTo>
                    <a:pt x="574548" y="63627"/>
                  </a:lnTo>
                  <a:lnTo>
                    <a:pt x="565404" y="10287"/>
                  </a:lnTo>
                  <a:lnTo>
                    <a:pt x="548894" y="10287"/>
                  </a:lnTo>
                  <a:lnTo>
                    <a:pt x="548894" y="34798"/>
                  </a:lnTo>
                  <a:lnTo>
                    <a:pt x="548297" y="42468"/>
                  </a:lnTo>
                  <a:lnTo>
                    <a:pt x="528650" y="77965"/>
                  </a:lnTo>
                  <a:lnTo>
                    <a:pt x="515239" y="87376"/>
                  </a:lnTo>
                  <a:lnTo>
                    <a:pt x="528066" y="98933"/>
                  </a:lnTo>
                  <a:lnTo>
                    <a:pt x="536892" y="91859"/>
                  </a:lnTo>
                  <a:lnTo>
                    <a:pt x="544703" y="83947"/>
                  </a:lnTo>
                  <a:lnTo>
                    <a:pt x="551459" y="75184"/>
                  </a:lnTo>
                  <a:lnTo>
                    <a:pt x="557149" y="65532"/>
                  </a:lnTo>
                  <a:lnTo>
                    <a:pt x="562952" y="74485"/>
                  </a:lnTo>
                  <a:lnTo>
                    <a:pt x="569722" y="82677"/>
                  </a:lnTo>
                  <a:lnTo>
                    <a:pt x="577430" y="90106"/>
                  </a:lnTo>
                  <a:lnTo>
                    <a:pt x="586105" y="96774"/>
                  </a:lnTo>
                  <a:lnTo>
                    <a:pt x="597662" y="83693"/>
                  </a:lnTo>
                  <a:close/>
                </a:path>
                <a:path w="2875279" h="128270">
                  <a:moveTo>
                    <a:pt x="623062" y="1778"/>
                  </a:moveTo>
                  <a:lnTo>
                    <a:pt x="606679" y="1778"/>
                  </a:lnTo>
                  <a:lnTo>
                    <a:pt x="606679" y="128143"/>
                  </a:lnTo>
                  <a:lnTo>
                    <a:pt x="623062" y="128143"/>
                  </a:lnTo>
                  <a:lnTo>
                    <a:pt x="623062" y="1778"/>
                  </a:lnTo>
                  <a:close/>
                </a:path>
                <a:path w="2875279" h="128270">
                  <a:moveTo>
                    <a:pt x="717042" y="46482"/>
                  </a:moveTo>
                  <a:lnTo>
                    <a:pt x="715670" y="43815"/>
                  </a:lnTo>
                  <a:lnTo>
                    <a:pt x="714248" y="41021"/>
                  </a:lnTo>
                  <a:lnTo>
                    <a:pt x="708787" y="36830"/>
                  </a:lnTo>
                  <a:lnTo>
                    <a:pt x="703199" y="32639"/>
                  </a:lnTo>
                  <a:lnTo>
                    <a:pt x="701421" y="32181"/>
                  </a:lnTo>
                  <a:lnTo>
                    <a:pt x="701421" y="46990"/>
                  </a:lnTo>
                  <a:lnTo>
                    <a:pt x="701421" y="59944"/>
                  </a:lnTo>
                  <a:lnTo>
                    <a:pt x="696087" y="63246"/>
                  </a:lnTo>
                  <a:lnTo>
                    <a:pt x="674878" y="63246"/>
                  </a:lnTo>
                  <a:lnTo>
                    <a:pt x="669544" y="59944"/>
                  </a:lnTo>
                  <a:lnTo>
                    <a:pt x="669544" y="46990"/>
                  </a:lnTo>
                  <a:lnTo>
                    <a:pt x="674878" y="43815"/>
                  </a:lnTo>
                  <a:lnTo>
                    <a:pt x="696087" y="43815"/>
                  </a:lnTo>
                  <a:lnTo>
                    <a:pt x="701421" y="46990"/>
                  </a:lnTo>
                  <a:lnTo>
                    <a:pt x="701421" y="32181"/>
                  </a:lnTo>
                  <a:lnTo>
                    <a:pt x="695452" y="30607"/>
                  </a:lnTo>
                  <a:lnTo>
                    <a:pt x="675513" y="30607"/>
                  </a:lnTo>
                  <a:lnTo>
                    <a:pt x="667639" y="32639"/>
                  </a:lnTo>
                  <a:lnTo>
                    <a:pt x="662178" y="36830"/>
                  </a:lnTo>
                  <a:lnTo>
                    <a:pt x="656590" y="41021"/>
                  </a:lnTo>
                  <a:lnTo>
                    <a:pt x="653796" y="46482"/>
                  </a:lnTo>
                  <a:lnTo>
                    <a:pt x="653796" y="60325"/>
                  </a:lnTo>
                  <a:lnTo>
                    <a:pt x="656590" y="65913"/>
                  </a:lnTo>
                  <a:lnTo>
                    <a:pt x="662051" y="69977"/>
                  </a:lnTo>
                  <a:lnTo>
                    <a:pt x="667512" y="74168"/>
                  </a:lnTo>
                  <a:lnTo>
                    <a:pt x="675386" y="76200"/>
                  </a:lnTo>
                  <a:lnTo>
                    <a:pt x="695198" y="76200"/>
                  </a:lnTo>
                  <a:lnTo>
                    <a:pt x="702945" y="74168"/>
                  </a:lnTo>
                  <a:lnTo>
                    <a:pt x="708660" y="70104"/>
                  </a:lnTo>
                  <a:lnTo>
                    <a:pt x="714248" y="65913"/>
                  </a:lnTo>
                  <a:lnTo>
                    <a:pt x="715581" y="63246"/>
                  </a:lnTo>
                  <a:lnTo>
                    <a:pt x="717042" y="60325"/>
                  </a:lnTo>
                  <a:lnTo>
                    <a:pt x="717042" y="46482"/>
                  </a:lnTo>
                  <a:close/>
                </a:path>
                <a:path w="2875279" h="128270">
                  <a:moveTo>
                    <a:pt x="725170" y="12954"/>
                  </a:moveTo>
                  <a:lnTo>
                    <a:pt x="694690" y="12954"/>
                  </a:lnTo>
                  <a:lnTo>
                    <a:pt x="694690" y="0"/>
                  </a:lnTo>
                  <a:lnTo>
                    <a:pt x="678180" y="0"/>
                  </a:lnTo>
                  <a:lnTo>
                    <a:pt x="678180" y="12954"/>
                  </a:lnTo>
                  <a:lnTo>
                    <a:pt x="647700" y="12954"/>
                  </a:lnTo>
                  <a:lnTo>
                    <a:pt x="647700" y="26035"/>
                  </a:lnTo>
                  <a:lnTo>
                    <a:pt x="725170" y="26035"/>
                  </a:lnTo>
                  <a:lnTo>
                    <a:pt x="725170" y="12954"/>
                  </a:lnTo>
                  <a:close/>
                </a:path>
                <a:path w="2875279" h="128270">
                  <a:moveTo>
                    <a:pt x="754380" y="82169"/>
                  </a:moveTo>
                  <a:lnTo>
                    <a:pt x="738378" y="82169"/>
                  </a:lnTo>
                  <a:lnTo>
                    <a:pt x="738378" y="95885"/>
                  </a:lnTo>
                  <a:lnTo>
                    <a:pt x="738378" y="112903"/>
                  </a:lnTo>
                  <a:lnTo>
                    <a:pt x="687324" y="112903"/>
                  </a:lnTo>
                  <a:lnTo>
                    <a:pt x="687324" y="95885"/>
                  </a:lnTo>
                  <a:lnTo>
                    <a:pt x="738378" y="95885"/>
                  </a:lnTo>
                  <a:lnTo>
                    <a:pt x="738378" y="82169"/>
                  </a:lnTo>
                  <a:lnTo>
                    <a:pt x="671195" y="82169"/>
                  </a:lnTo>
                  <a:lnTo>
                    <a:pt x="671195" y="126492"/>
                  </a:lnTo>
                  <a:lnTo>
                    <a:pt x="754380" y="126492"/>
                  </a:lnTo>
                  <a:lnTo>
                    <a:pt x="754380" y="112903"/>
                  </a:lnTo>
                  <a:lnTo>
                    <a:pt x="754380" y="95885"/>
                  </a:lnTo>
                  <a:lnTo>
                    <a:pt x="754380" y="82169"/>
                  </a:lnTo>
                  <a:close/>
                </a:path>
                <a:path w="2875279" h="128270">
                  <a:moveTo>
                    <a:pt x="754380" y="1778"/>
                  </a:moveTo>
                  <a:lnTo>
                    <a:pt x="738251" y="1778"/>
                  </a:lnTo>
                  <a:lnTo>
                    <a:pt x="738251" y="39497"/>
                  </a:lnTo>
                  <a:lnTo>
                    <a:pt x="718693" y="39497"/>
                  </a:lnTo>
                  <a:lnTo>
                    <a:pt x="718693" y="53086"/>
                  </a:lnTo>
                  <a:lnTo>
                    <a:pt x="738251" y="53086"/>
                  </a:lnTo>
                  <a:lnTo>
                    <a:pt x="738251" y="76835"/>
                  </a:lnTo>
                  <a:lnTo>
                    <a:pt x="754380" y="76835"/>
                  </a:lnTo>
                  <a:lnTo>
                    <a:pt x="754380" y="1778"/>
                  </a:lnTo>
                  <a:close/>
                </a:path>
                <a:path w="2875279" h="128270">
                  <a:moveTo>
                    <a:pt x="928497" y="1778"/>
                  </a:moveTo>
                  <a:lnTo>
                    <a:pt x="912241" y="1778"/>
                  </a:lnTo>
                  <a:lnTo>
                    <a:pt x="912241" y="19304"/>
                  </a:lnTo>
                  <a:lnTo>
                    <a:pt x="912241" y="32512"/>
                  </a:lnTo>
                  <a:lnTo>
                    <a:pt x="912241" y="50292"/>
                  </a:lnTo>
                  <a:lnTo>
                    <a:pt x="891921" y="50292"/>
                  </a:lnTo>
                  <a:lnTo>
                    <a:pt x="892683" y="47371"/>
                  </a:lnTo>
                  <a:lnTo>
                    <a:pt x="892937" y="44196"/>
                  </a:lnTo>
                  <a:lnTo>
                    <a:pt x="892937" y="37973"/>
                  </a:lnTo>
                  <a:lnTo>
                    <a:pt x="892683" y="35179"/>
                  </a:lnTo>
                  <a:lnTo>
                    <a:pt x="892175" y="32512"/>
                  </a:lnTo>
                  <a:lnTo>
                    <a:pt x="912241" y="32512"/>
                  </a:lnTo>
                  <a:lnTo>
                    <a:pt x="912241" y="19304"/>
                  </a:lnTo>
                  <a:lnTo>
                    <a:pt x="886333" y="19304"/>
                  </a:lnTo>
                  <a:lnTo>
                    <a:pt x="880821" y="13639"/>
                  </a:lnTo>
                  <a:lnTo>
                    <a:pt x="876808" y="11112"/>
                  </a:lnTo>
                  <a:lnTo>
                    <a:pt x="876808" y="34417"/>
                  </a:lnTo>
                  <a:lnTo>
                    <a:pt x="876808" y="47498"/>
                  </a:lnTo>
                  <a:lnTo>
                    <a:pt x="875157" y="52578"/>
                  </a:lnTo>
                  <a:lnTo>
                    <a:pt x="871855" y="56261"/>
                  </a:lnTo>
                  <a:lnTo>
                    <a:pt x="868426" y="59944"/>
                  </a:lnTo>
                  <a:lnTo>
                    <a:pt x="864108" y="61849"/>
                  </a:lnTo>
                  <a:lnTo>
                    <a:pt x="853186" y="61849"/>
                  </a:lnTo>
                  <a:lnTo>
                    <a:pt x="848741" y="59944"/>
                  </a:lnTo>
                  <a:lnTo>
                    <a:pt x="845439" y="56261"/>
                  </a:lnTo>
                  <a:lnTo>
                    <a:pt x="842010" y="52578"/>
                  </a:lnTo>
                  <a:lnTo>
                    <a:pt x="840359" y="47498"/>
                  </a:lnTo>
                  <a:lnTo>
                    <a:pt x="840359" y="34417"/>
                  </a:lnTo>
                  <a:lnTo>
                    <a:pt x="842010" y="29337"/>
                  </a:lnTo>
                  <a:lnTo>
                    <a:pt x="845312" y="25654"/>
                  </a:lnTo>
                  <a:lnTo>
                    <a:pt x="848741" y="21971"/>
                  </a:lnTo>
                  <a:lnTo>
                    <a:pt x="853059" y="20066"/>
                  </a:lnTo>
                  <a:lnTo>
                    <a:pt x="864108" y="20066"/>
                  </a:lnTo>
                  <a:lnTo>
                    <a:pt x="868553" y="21971"/>
                  </a:lnTo>
                  <a:lnTo>
                    <a:pt x="875157" y="29337"/>
                  </a:lnTo>
                  <a:lnTo>
                    <a:pt x="876808" y="34417"/>
                  </a:lnTo>
                  <a:lnTo>
                    <a:pt x="876808" y="11112"/>
                  </a:lnTo>
                  <a:lnTo>
                    <a:pt x="874395" y="9588"/>
                  </a:lnTo>
                  <a:lnTo>
                    <a:pt x="867003" y="7162"/>
                  </a:lnTo>
                  <a:lnTo>
                    <a:pt x="858647" y="6350"/>
                  </a:lnTo>
                  <a:lnTo>
                    <a:pt x="851535" y="6946"/>
                  </a:lnTo>
                  <a:lnTo>
                    <a:pt x="824103" y="40894"/>
                  </a:lnTo>
                  <a:lnTo>
                    <a:pt x="824712" y="48323"/>
                  </a:lnTo>
                  <a:lnTo>
                    <a:pt x="858647" y="75565"/>
                  </a:lnTo>
                  <a:lnTo>
                    <a:pt x="866736" y="74815"/>
                  </a:lnTo>
                  <a:lnTo>
                    <a:pt x="873912" y="72529"/>
                  </a:lnTo>
                  <a:lnTo>
                    <a:pt x="880173" y="68707"/>
                  </a:lnTo>
                  <a:lnTo>
                    <a:pt x="885571" y="63373"/>
                  </a:lnTo>
                  <a:lnTo>
                    <a:pt x="912241" y="63373"/>
                  </a:lnTo>
                  <a:lnTo>
                    <a:pt x="912241" y="93091"/>
                  </a:lnTo>
                  <a:lnTo>
                    <a:pt x="928497" y="93091"/>
                  </a:lnTo>
                  <a:lnTo>
                    <a:pt x="928497" y="63373"/>
                  </a:lnTo>
                  <a:lnTo>
                    <a:pt x="928497" y="61849"/>
                  </a:lnTo>
                  <a:lnTo>
                    <a:pt x="928497" y="50292"/>
                  </a:lnTo>
                  <a:lnTo>
                    <a:pt x="928497" y="32512"/>
                  </a:lnTo>
                  <a:lnTo>
                    <a:pt x="928497" y="20066"/>
                  </a:lnTo>
                  <a:lnTo>
                    <a:pt x="928497" y="19304"/>
                  </a:lnTo>
                  <a:lnTo>
                    <a:pt x="928497" y="1778"/>
                  </a:lnTo>
                  <a:close/>
                </a:path>
                <a:path w="2875279" h="128270">
                  <a:moveTo>
                    <a:pt x="931037" y="109855"/>
                  </a:moveTo>
                  <a:lnTo>
                    <a:pt x="863600" y="109855"/>
                  </a:lnTo>
                  <a:lnTo>
                    <a:pt x="863600" y="82042"/>
                  </a:lnTo>
                  <a:lnTo>
                    <a:pt x="847090" y="82042"/>
                  </a:lnTo>
                  <a:lnTo>
                    <a:pt x="847090" y="123698"/>
                  </a:lnTo>
                  <a:lnTo>
                    <a:pt x="931037" y="123698"/>
                  </a:lnTo>
                  <a:lnTo>
                    <a:pt x="931037" y="109855"/>
                  </a:lnTo>
                  <a:close/>
                </a:path>
                <a:path w="2875279" h="128270">
                  <a:moveTo>
                    <a:pt x="1067308" y="58420"/>
                  </a:moveTo>
                  <a:lnTo>
                    <a:pt x="1047877" y="58420"/>
                  </a:lnTo>
                  <a:lnTo>
                    <a:pt x="1048867" y="44729"/>
                  </a:lnTo>
                  <a:lnTo>
                    <a:pt x="1049591" y="31648"/>
                  </a:lnTo>
                  <a:lnTo>
                    <a:pt x="1050010" y="19151"/>
                  </a:lnTo>
                  <a:lnTo>
                    <a:pt x="1050163" y="7239"/>
                  </a:lnTo>
                  <a:lnTo>
                    <a:pt x="967867" y="7239"/>
                  </a:lnTo>
                  <a:lnTo>
                    <a:pt x="967867" y="21082"/>
                  </a:lnTo>
                  <a:lnTo>
                    <a:pt x="1033780" y="21082"/>
                  </a:lnTo>
                  <a:lnTo>
                    <a:pt x="1033653" y="28422"/>
                  </a:lnTo>
                  <a:lnTo>
                    <a:pt x="1033310" y="37084"/>
                  </a:lnTo>
                  <a:lnTo>
                    <a:pt x="1032751" y="47091"/>
                  </a:lnTo>
                  <a:lnTo>
                    <a:pt x="1032002" y="58420"/>
                  </a:lnTo>
                  <a:lnTo>
                    <a:pt x="950087" y="58420"/>
                  </a:lnTo>
                  <a:lnTo>
                    <a:pt x="950087" y="72263"/>
                  </a:lnTo>
                  <a:lnTo>
                    <a:pt x="999490" y="72263"/>
                  </a:lnTo>
                  <a:lnTo>
                    <a:pt x="999490" y="128143"/>
                  </a:lnTo>
                  <a:lnTo>
                    <a:pt x="1016000" y="128143"/>
                  </a:lnTo>
                  <a:lnTo>
                    <a:pt x="1016000" y="72263"/>
                  </a:lnTo>
                  <a:lnTo>
                    <a:pt x="1067308" y="72263"/>
                  </a:lnTo>
                  <a:lnTo>
                    <a:pt x="1067308" y="58420"/>
                  </a:lnTo>
                  <a:close/>
                </a:path>
                <a:path w="2875279" h="128270">
                  <a:moveTo>
                    <a:pt x="1154176" y="20193"/>
                  </a:moveTo>
                  <a:lnTo>
                    <a:pt x="1152486" y="16891"/>
                  </a:lnTo>
                  <a:lnTo>
                    <a:pt x="1151255" y="14478"/>
                  </a:lnTo>
                  <a:lnTo>
                    <a:pt x="1145286" y="10414"/>
                  </a:lnTo>
                  <a:lnTo>
                    <a:pt x="1139317" y="6223"/>
                  </a:lnTo>
                  <a:lnTo>
                    <a:pt x="1137920" y="5867"/>
                  </a:lnTo>
                  <a:lnTo>
                    <a:pt x="1137920" y="24130"/>
                  </a:lnTo>
                  <a:lnTo>
                    <a:pt x="1137843" y="30226"/>
                  </a:lnTo>
                  <a:lnTo>
                    <a:pt x="1136523" y="32639"/>
                  </a:lnTo>
                  <a:lnTo>
                    <a:pt x="1130681" y="36703"/>
                  </a:lnTo>
                  <a:lnTo>
                    <a:pt x="1126617" y="37719"/>
                  </a:lnTo>
                  <a:lnTo>
                    <a:pt x="1116457" y="37719"/>
                  </a:lnTo>
                  <a:lnTo>
                    <a:pt x="1112393" y="36703"/>
                  </a:lnTo>
                  <a:lnTo>
                    <a:pt x="1109599" y="34671"/>
                  </a:lnTo>
                  <a:lnTo>
                    <a:pt x="1106678" y="32766"/>
                  </a:lnTo>
                  <a:lnTo>
                    <a:pt x="1105281" y="30226"/>
                  </a:lnTo>
                  <a:lnTo>
                    <a:pt x="1105281" y="24384"/>
                  </a:lnTo>
                  <a:lnTo>
                    <a:pt x="1106678" y="21971"/>
                  </a:lnTo>
                  <a:lnTo>
                    <a:pt x="1109599" y="19939"/>
                  </a:lnTo>
                  <a:lnTo>
                    <a:pt x="1112647" y="17907"/>
                  </a:lnTo>
                  <a:lnTo>
                    <a:pt x="1116584" y="16891"/>
                  </a:lnTo>
                  <a:lnTo>
                    <a:pt x="1126871" y="16891"/>
                  </a:lnTo>
                  <a:lnTo>
                    <a:pt x="1130935" y="17907"/>
                  </a:lnTo>
                  <a:lnTo>
                    <a:pt x="1136523" y="21717"/>
                  </a:lnTo>
                  <a:lnTo>
                    <a:pt x="1137920" y="24130"/>
                  </a:lnTo>
                  <a:lnTo>
                    <a:pt x="1137920" y="5867"/>
                  </a:lnTo>
                  <a:lnTo>
                    <a:pt x="1131443" y="4191"/>
                  </a:lnTo>
                  <a:lnTo>
                    <a:pt x="1112012" y="4191"/>
                  </a:lnTo>
                  <a:lnTo>
                    <a:pt x="1104138" y="6350"/>
                  </a:lnTo>
                  <a:lnTo>
                    <a:pt x="1091946" y="14732"/>
                  </a:lnTo>
                  <a:lnTo>
                    <a:pt x="1088961" y="20193"/>
                  </a:lnTo>
                  <a:lnTo>
                    <a:pt x="1088898" y="34290"/>
                  </a:lnTo>
                  <a:lnTo>
                    <a:pt x="1091946" y="39878"/>
                  </a:lnTo>
                  <a:lnTo>
                    <a:pt x="1104011" y="48387"/>
                  </a:lnTo>
                  <a:lnTo>
                    <a:pt x="1111885" y="50419"/>
                  </a:lnTo>
                  <a:lnTo>
                    <a:pt x="1131189" y="50419"/>
                  </a:lnTo>
                  <a:lnTo>
                    <a:pt x="1138936" y="48387"/>
                  </a:lnTo>
                  <a:lnTo>
                    <a:pt x="1145032" y="44069"/>
                  </a:lnTo>
                  <a:lnTo>
                    <a:pt x="1151128" y="39878"/>
                  </a:lnTo>
                  <a:lnTo>
                    <a:pt x="1152296" y="37719"/>
                  </a:lnTo>
                  <a:lnTo>
                    <a:pt x="1154176" y="34290"/>
                  </a:lnTo>
                  <a:lnTo>
                    <a:pt x="1154176" y="20193"/>
                  </a:lnTo>
                  <a:close/>
                </a:path>
                <a:path w="2875279" h="128270">
                  <a:moveTo>
                    <a:pt x="1162939" y="67945"/>
                  </a:moveTo>
                  <a:lnTo>
                    <a:pt x="1161796" y="54356"/>
                  </a:lnTo>
                  <a:lnTo>
                    <a:pt x="1143330" y="55435"/>
                  </a:lnTo>
                  <a:lnTo>
                    <a:pt x="1123569" y="56184"/>
                  </a:lnTo>
                  <a:lnTo>
                    <a:pt x="1102461" y="56629"/>
                  </a:lnTo>
                  <a:lnTo>
                    <a:pt x="1080008" y="56769"/>
                  </a:lnTo>
                  <a:lnTo>
                    <a:pt x="1082294" y="70993"/>
                  </a:lnTo>
                  <a:lnTo>
                    <a:pt x="1089888" y="70954"/>
                  </a:lnTo>
                  <a:lnTo>
                    <a:pt x="1098384" y="70789"/>
                  </a:lnTo>
                  <a:lnTo>
                    <a:pt x="1107795" y="70523"/>
                  </a:lnTo>
                  <a:lnTo>
                    <a:pt x="1118108" y="70104"/>
                  </a:lnTo>
                  <a:lnTo>
                    <a:pt x="1118108" y="95885"/>
                  </a:lnTo>
                  <a:lnTo>
                    <a:pt x="1134110" y="95885"/>
                  </a:lnTo>
                  <a:lnTo>
                    <a:pt x="1134110" y="70104"/>
                  </a:lnTo>
                  <a:lnTo>
                    <a:pt x="1134110" y="69469"/>
                  </a:lnTo>
                  <a:lnTo>
                    <a:pt x="1148524" y="68808"/>
                  </a:lnTo>
                  <a:lnTo>
                    <a:pt x="1162939" y="67945"/>
                  </a:lnTo>
                  <a:close/>
                </a:path>
                <a:path w="2875279" h="128270">
                  <a:moveTo>
                    <a:pt x="1185672" y="1778"/>
                  </a:moveTo>
                  <a:lnTo>
                    <a:pt x="1169162" y="1778"/>
                  </a:lnTo>
                  <a:lnTo>
                    <a:pt x="1169162" y="75946"/>
                  </a:lnTo>
                  <a:lnTo>
                    <a:pt x="1144778" y="75946"/>
                  </a:lnTo>
                  <a:lnTo>
                    <a:pt x="1144778" y="88646"/>
                  </a:lnTo>
                  <a:lnTo>
                    <a:pt x="1169162" y="88646"/>
                  </a:lnTo>
                  <a:lnTo>
                    <a:pt x="1169162" y="97790"/>
                  </a:lnTo>
                  <a:lnTo>
                    <a:pt x="1185672" y="97790"/>
                  </a:lnTo>
                  <a:lnTo>
                    <a:pt x="1185672" y="1778"/>
                  </a:lnTo>
                  <a:close/>
                </a:path>
                <a:path w="2875279" h="128270">
                  <a:moveTo>
                    <a:pt x="1188847" y="110363"/>
                  </a:moveTo>
                  <a:lnTo>
                    <a:pt x="1115060" y="110363"/>
                  </a:lnTo>
                  <a:lnTo>
                    <a:pt x="1115060" y="85090"/>
                  </a:lnTo>
                  <a:lnTo>
                    <a:pt x="1098677" y="85090"/>
                  </a:lnTo>
                  <a:lnTo>
                    <a:pt x="1098677" y="124079"/>
                  </a:lnTo>
                  <a:lnTo>
                    <a:pt x="1188847" y="124079"/>
                  </a:lnTo>
                  <a:lnTo>
                    <a:pt x="1188847" y="110363"/>
                  </a:lnTo>
                  <a:close/>
                </a:path>
                <a:path w="2875279" h="128270">
                  <a:moveTo>
                    <a:pt x="1284795" y="31877"/>
                  </a:moveTo>
                  <a:lnTo>
                    <a:pt x="1281557" y="24384"/>
                  </a:lnTo>
                  <a:lnTo>
                    <a:pt x="1280426" y="23368"/>
                  </a:lnTo>
                  <a:lnTo>
                    <a:pt x="1274953" y="18415"/>
                  </a:lnTo>
                  <a:lnTo>
                    <a:pt x="1269758" y="14566"/>
                  </a:lnTo>
                  <a:lnTo>
                    <a:pt x="1268031" y="13754"/>
                  </a:lnTo>
                  <a:lnTo>
                    <a:pt x="1268031" y="36195"/>
                  </a:lnTo>
                  <a:lnTo>
                    <a:pt x="1268031" y="46609"/>
                  </a:lnTo>
                  <a:lnTo>
                    <a:pt x="1266317" y="50800"/>
                  </a:lnTo>
                  <a:lnTo>
                    <a:pt x="1263015" y="54229"/>
                  </a:lnTo>
                  <a:lnTo>
                    <a:pt x="1259586" y="57658"/>
                  </a:lnTo>
                  <a:lnTo>
                    <a:pt x="1255141" y="59309"/>
                  </a:lnTo>
                  <a:lnTo>
                    <a:pt x="1244346" y="59309"/>
                  </a:lnTo>
                  <a:lnTo>
                    <a:pt x="1239901" y="57658"/>
                  </a:lnTo>
                  <a:lnTo>
                    <a:pt x="1236472" y="54229"/>
                  </a:lnTo>
                  <a:lnTo>
                    <a:pt x="1233043" y="50927"/>
                  </a:lnTo>
                  <a:lnTo>
                    <a:pt x="1231265" y="46609"/>
                  </a:lnTo>
                  <a:lnTo>
                    <a:pt x="1231265" y="36195"/>
                  </a:lnTo>
                  <a:lnTo>
                    <a:pt x="1233043" y="31877"/>
                  </a:lnTo>
                  <a:lnTo>
                    <a:pt x="1236345" y="28575"/>
                  </a:lnTo>
                  <a:lnTo>
                    <a:pt x="1239647" y="25146"/>
                  </a:lnTo>
                  <a:lnTo>
                    <a:pt x="1244219" y="23368"/>
                  </a:lnTo>
                  <a:lnTo>
                    <a:pt x="1255014" y="23368"/>
                  </a:lnTo>
                  <a:lnTo>
                    <a:pt x="1259459" y="25146"/>
                  </a:lnTo>
                  <a:lnTo>
                    <a:pt x="1262888" y="28575"/>
                  </a:lnTo>
                  <a:lnTo>
                    <a:pt x="1266317" y="32131"/>
                  </a:lnTo>
                  <a:lnTo>
                    <a:pt x="1268031" y="36195"/>
                  </a:lnTo>
                  <a:lnTo>
                    <a:pt x="1268031" y="13754"/>
                  </a:lnTo>
                  <a:lnTo>
                    <a:pt x="1263891" y="11785"/>
                  </a:lnTo>
                  <a:lnTo>
                    <a:pt x="1257376" y="10096"/>
                  </a:lnTo>
                  <a:lnTo>
                    <a:pt x="1250188" y="9525"/>
                  </a:lnTo>
                  <a:lnTo>
                    <a:pt x="1242949" y="10096"/>
                  </a:lnTo>
                  <a:lnTo>
                    <a:pt x="1214501" y="50927"/>
                  </a:lnTo>
                  <a:lnTo>
                    <a:pt x="1217930" y="58547"/>
                  </a:lnTo>
                  <a:lnTo>
                    <a:pt x="1249553" y="73152"/>
                  </a:lnTo>
                  <a:lnTo>
                    <a:pt x="1256690" y="72605"/>
                  </a:lnTo>
                  <a:lnTo>
                    <a:pt x="1263269" y="70967"/>
                  </a:lnTo>
                  <a:lnTo>
                    <a:pt x="1269263" y="68224"/>
                  </a:lnTo>
                  <a:lnTo>
                    <a:pt x="1274699" y="64389"/>
                  </a:lnTo>
                  <a:lnTo>
                    <a:pt x="1280426" y="59309"/>
                  </a:lnTo>
                  <a:lnTo>
                    <a:pt x="1281430" y="58420"/>
                  </a:lnTo>
                  <a:lnTo>
                    <a:pt x="1284795" y="50927"/>
                  </a:lnTo>
                  <a:lnTo>
                    <a:pt x="1284795" y="31877"/>
                  </a:lnTo>
                  <a:close/>
                </a:path>
                <a:path w="2875279" h="128270">
                  <a:moveTo>
                    <a:pt x="1296416" y="105029"/>
                  </a:moveTo>
                  <a:lnTo>
                    <a:pt x="1295527" y="91567"/>
                  </a:lnTo>
                  <a:lnTo>
                    <a:pt x="1278699" y="92392"/>
                  </a:lnTo>
                  <a:lnTo>
                    <a:pt x="1258150" y="92938"/>
                  </a:lnTo>
                  <a:lnTo>
                    <a:pt x="1205738" y="93345"/>
                  </a:lnTo>
                  <a:lnTo>
                    <a:pt x="1207389" y="107188"/>
                  </a:lnTo>
                  <a:lnTo>
                    <a:pt x="1230744" y="107073"/>
                  </a:lnTo>
                  <a:lnTo>
                    <a:pt x="1253375" y="106692"/>
                  </a:lnTo>
                  <a:lnTo>
                    <a:pt x="1275270" y="106019"/>
                  </a:lnTo>
                  <a:lnTo>
                    <a:pt x="1296416" y="105029"/>
                  </a:lnTo>
                  <a:close/>
                </a:path>
                <a:path w="2875279" h="128270">
                  <a:moveTo>
                    <a:pt x="1317498" y="1778"/>
                  </a:moveTo>
                  <a:lnTo>
                    <a:pt x="1301369" y="1778"/>
                  </a:lnTo>
                  <a:lnTo>
                    <a:pt x="1301369" y="128143"/>
                  </a:lnTo>
                  <a:lnTo>
                    <a:pt x="1317498" y="128143"/>
                  </a:lnTo>
                  <a:lnTo>
                    <a:pt x="1317498" y="1778"/>
                  </a:lnTo>
                  <a:close/>
                </a:path>
                <a:path w="2875279" h="128270">
                  <a:moveTo>
                    <a:pt x="1494790" y="58166"/>
                  </a:moveTo>
                  <a:lnTo>
                    <a:pt x="1460373" y="41529"/>
                  </a:lnTo>
                  <a:lnTo>
                    <a:pt x="1448308" y="26289"/>
                  </a:lnTo>
                  <a:lnTo>
                    <a:pt x="1448308" y="10033"/>
                  </a:lnTo>
                  <a:lnTo>
                    <a:pt x="1431671" y="10033"/>
                  </a:lnTo>
                  <a:lnTo>
                    <a:pt x="1431671" y="19304"/>
                  </a:lnTo>
                  <a:lnTo>
                    <a:pt x="1430909" y="24765"/>
                  </a:lnTo>
                  <a:lnTo>
                    <a:pt x="1395577" y="55283"/>
                  </a:lnTo>
                  <a:lnTo>
                    <a:pt x="1384935" y="58166"/>
                  </a:lnTo>
                  <a:lnTo>
                    <a:pt x="1394587" y="70866"/>
                  </a:lnTo>
                  <a:lnTo>
                    <a:pt x="1431861" y="50012"/>
                  </a:lnTo>
                  <a:lnTo>
                    <a:pt x="1439799" y="40640"/>
                  </a:lnTo>
                  <a:lnTo>
                    <a:pt x="1443482" y="45262"/>
                  </a:lnTo>
                  <a:lnTo>
                    <a:pt x="1478432" y="68478"/>
                  </a:lnTo>
                  <a:lnTo>
                    <a:pt x="1485138" y="70739"/>
                  </a:lnTo>
                  <a:lnTo>
                    <a:pt x="1494790" y="58166"/>
                  </a:lnTo>
                  <a:close/>
                </a:path>
                <a:path w="2875279" h="128270">
                  <a:moveTo>
                    <a:pt x="1498600" y="95885"/>
                  </a:moveTo>
                  <a:lnTo>
                    <a:pt x="1381379" y="95885"/>
                  </a:lnTo>
                  <a:lnTo>
                    <a:pt x="1381379" y="109347"/>
                  </a:lnTo>
                  <a:lnTo>
                    <a:pt x="1498600" y="109347"/>
                  </a:lnTo>
                  <a:lnTo>
                    <a:pt x="1498600" y="95885"/>
                  </a:lnTo>
                  <a:close/>
                </a:path>
                <a:path w="2875279" h="128270">
                  <a:moveTo>
                    <a:pt x="1578356" y="12573"/>
                  </a:moveTo>
                  <a:lnTo>
                    <a:pt x="1562100" y="12573"/>
                  </a:lnTo>
                  <a:lnTo>
                    <a:pt x="1562100" y="26162"/>
                  </a:lnTo>
                  <a:lnTo>
                    <a:pt x="1562100" y="78867"/>
                  </a:lnTo>
                  <a:lnTo>
                    <a:pt x="1533525" y="78867"/>
                  </a:lnTo>
                  <a:lnTo>
                    <a:pt x="1533525" y="26162"/>
                  </a:lnTo>
                  <a:lnTo>
                    <a:pt x="1562100" y="26162"/>
                  </a:lnTo>
                  <a:lnTo>
                    <a:pt x="1562100" y="12573"/>
                  </a:lnTo>
                  <a:lnTo>
                    <a:pt x="1517269" y="12573"/>
                  </a:lnTo>
                  <a:lnTo>
                    <a:pt x="1517269" y="92583"/>
                  </a:lnTo>
                  <a:lnTo>
                    <a:pt x="1578356" y="92583"/>
                  </a:lnTo>
                  <a:lnTo>
                    <a:pt x="1578356" y="78867"/>
                  </a:lnTo>
                  <a:lnTo>
                    <a:pt x="1578356" y="26162"/>
                  </a:lnTo>
                  <a:lnTo>
                    <a:pt x="1578356" y="12573"/>
                  </a:lnTo>
                  <a:close/>
                </a:path>
                <a:path w="2875279" h="128270">
                  <a:moveTo>
                    <a:pt x="1632458" y="50292"/>
                  </a:moveTo>
                  <a:lnTo>
                    <a:pt x="1612646" y="50292"/>
                  </a:lnTo>
                  <a:lnTo>
                    <a:pt x="1612646" y="1778"/>
                  </a:lnTo>
                  <a:lnTo>
                    <a:pt x="1596390" y="1778"/>
                  </a:lnTo>
                  <a:lnTo>
                    <a:pt x="1596390" y="128143"/>
                  </a:lnTo>
                  <a:lnTo>
                    <a:pt x="1612646" y="128143"/>
                  </a:lnTo>
                  <a:lnTo>
                    <a:pt x="1612646" y="64135"/>
                  </a:lnTo>
                  <a:lnTo>
                    <a:pt x="1632458" y="64135"/>
                  </a:lnTo>
                  <a:lnTo>
                    <a:pt x="1632458" y="50292"/>
                  </a:lnTo>
                  <a:close/>
                </a:path>
                <a:path w="2875279" h="128270">
                  <a:moveTo>
                    <a:pt x="1742948" y="63500"/>
                  </a:moveTo>
                  <a:lnTo>
                    <a:pt x="1674241" y="63500"/>
                  </a:lnTo>
                  <a:lnTo>
                    <a:pt x="1674241" y="51562"/>
                  </a:lnTo>
                  <a:lnTo>
                    <a:pt x="1737360" y="51562"/>
                  </a:lnTo>
                  <a:lnTo>
                    <a:pt x="1737360" y="37973"/>
                  </a:lnTo>
                  <a:lnTo>
                    <a:pt x="1674241" y="37973"/>
                  </a:lnTo>
                  <a:lnTo>
                    <a:pt x="1674241" y="26543"/>
                  </a:lnTo>
                  <a:lnTo>
                    <a:pt x="1740916" y="26543"/>
                  </a:lnTo>
                  <a:lnTo>
                    <a:pt x="1740916" y="12954"/>
                  </a:lnTo>
                  <a:lnTo>
                    <a:pt x="1657731" y="12954"/>
                  </a:lnTo>
                  <a:lnTo>
                    <a:pt x="1657731" y="77089"/>
                  </a:lnTo>
                  <a:lnTo>
                    <a:pt x="1742948" y="77089"/>
                  </a:lnTo>
                  <a:lnTo>
                    <a:pt x="1742948" y="63500"/>
                  </a:lnTo>
                  <a:close/>
                </a:path>
                <a:path w="2875279" h="128270">
                  <a:moveTo>
                    <a:pt x="1757680" y="97536"/>
                  </a:moveTo>
                  <a:lnTo>
                    <a:pt x="1640459" y="97536"/>
                  </a:lnTo>
                  <a:lnTo>
                    <a:pt x="1640459" y="111252"/>
                  </a:lnTo>
                  <a:lnTo>
                    <a:pt x="1757680" y="111252"/>
                  </a:lnTo>
                  <a:lnTo>
                    <a:pt x="1757680" y="97536"/>
                  </a:lnTo>
                  <a:close/>
                </a:path>
                <a:path w="2875279" h="128270">
                  <a:moveTo>
                    <a:pt x="1871472" y="38481"/>
                  </a:moveTo>
                  <a:lnTo>
                    <a:pt x="1804924" y="38481"/>
                  </a:lnTo>
                  <a:lnTo>
                    <a:pt x="1804924" y="32766"/>
                  </a:lnTo>
                  <a:lnTo>
                    <a:pt x="1865249" y="32766"/>
                  </a:lnTo>
                  <a:lnTo>
                    <a:pt x="1865249" y="21209"/>
                  </a:lnTo>
                  <a:lnTo>
                    <a:pt x="1804924" y="21209"/>
                  </a:lnTo>
                  <a:lnTo>
                    <a:pt x="1804924" y="15621"/>
                  </a:lnTo>
                  <a:lnTo>
                    <a:pt x="1868678" y="15621"/>
                  </a:lnTo>
                  <a:lnTo>
                    <a:pt x="1868678" y="2667"/>
                  </a:lnTo>
                  <a:lnTo>
                    <a:pt x="1788541" y="2667"/>
                  </a:lnTo>
                  <a:lnTo>
                    <a:pt x="1788541" y="51435"/>
                  </a:lnTo>
                  <a:lnTo>
                    <a:pt x="1871472" y="51435"/>
                  </a:lnTo>
                  <a:lnTo>
                    <a:pt x="1871472" y="38481"/>
                  </a:lnTo>
                  <a:close/>
                </a:path>
                <a:path w="2875279" h="128270">
                  <a:moveTo>
                    <a:pt x="1872742" y="114173"/>
                  </a:moveTo>
                  <a:lnTo>
                    <a:pt x="1803527" y="114173"/>
                  </a:lnTo>
                  <a:lnTo>
                    <a:pt x="1803527" y="107823"/>
                  </a:lnTo>
                  <a:lnTo>
                    <a:pt x="1870202" y="107823"/>
                  </a:lnTo>
                  <a:lnTo>
                    <a:pt x="1870202" y="76962"/>
                  </a:lnTo>
                  <a:lnTo>
                    <a:pt x="1787144" y="76962"/>
                  </a:lnTo>
                  <a:lnTo>
                    <a:pt x="1787144" y="89789"/>
                  </a:lnTo>
                  <a:lnTo>
                    <a:pt x="1853692" y="89789"/>
                  </a:lnTo>
                  <a:lnTo>
                    <a:pt x="1853692" y="95885"/>
                  </a:lnTo>
                  <a:lnTo>
                    <a:pt x="1787144" y="95885"/>
                  </a:lnTo>
                  <a:lnTo>
                    <a:pt x="1787144" y="127127"/>
                  </a:lnTo>
                  <a:lnTo>
                    <a:pt x="1872742" y="127127"/>
                  </a:lnTo>
                  <a:lnTo>
                    <a:pt x="1872742" y="114173"/>
                  </a:lnTo>
                  <a:close/>
                </a:path>
                <a:path w="2875279" h="128270">
                  <a:moveTo>
                    <a:pt x="1887220" y="57277"/>
                  </a:moveTo>
                  <a:lnTo>
                    <a:pt x="1769999" y="57277"/>
                  </a:lnTo>
                  <a:lnTo>
                    <a:pt x="1769999" y="70612"/>
                  </a:lnTo>
                  <a:lnTo>
                    <a:pt x="1887220" y="70612"/>
                  </a:lnTo>
                  <a:lnTo>
                    <a:pt x="1887220" y="57277"/>
                  </a:lnTo>
                  <a:close/>
                </a:path>
                <a:path w="2875279" h="128270">
                  <a:moveTo>
                    <a:pt x="1980057" y="87503"/>
                  </a:moveTo>
                  <a:lnTo>
                    <a:pt x="1978647" y="77089"/>
                  </a:lnTo>
                  <a:lnTo>
                    <a:pt x="1978279" y="74295"/>
                  </a:lnTo>
                  <a:lnTo>
                    <a:pt x="1971802" y="75565"/>
                  </a:lnTo>
                  <a:lnTo>
                    <a:pt x="1965452" y="76327"/>
                  </a:lnTo>
                  <a:lnTo>
                    <a:pt x="1953450" y="76771"/>
                  </a:lnTo>
                  <a:lnTo>
                    <a:pt x="1945855" y="76936"/>
                  </a:lnTo>
                  <a:lnTo>
                    <a:pt x="1924812" y="77089"/>
                  </a:lnTo>
                  <a:lnTo>
                    <a:pt x="1924812" y="10922"/>
                  </a:lnTo>
                  <a:lnTo>
                    <a:pt x="1908556" y="10922"/>
                  </a:lnTo>
                  <a:lnTo>
                    <a:pt x="1908556" y="90805"/>
                  </a:lnTo>
                  <a:lnTo>
                    <a:pt x="1937004" y="91059"/>
                  </a:lnTo>
                  <a:lnTo>
                    <a:pt x="1950758" y="90843"/>
                  </a:lnTo>
                  <a:lnTo>
                    <a:pt x="1962531" y="90195"/>
                  </a:lnTo>
                  <a:lnTo>
                    <a:pt x="1972284" y="89077"/>
                  </a:lnTo>
                  <a:lnTo>
                    <a:pt x="1980057" y="87503"/>
                  </a:lnTo>
                  <a:close/>
                </a:path>
                <a:path w="2875279" h="128270">
                  <a:moveTo>
                    <a:pt x="2003679" y="1778"/>
                  </a:moveTo>
                  <a:lnTo>
                    <a:pt x="1987550" y="1778"/>
                  </a:lnTo>
                  <a:lnTo>
                    <a:pt x="1987550" y="128143"/>
                  </a:lnTo>
                  <a:lnTo>
                    <a:pt x="2003679" y="128143"/>
                  </a:lnTo>
                  <a:lnTo>
                    <a:pt x="2003679" y="1778"/>
                  </a:lnTo>
                  <a:close/>
                </a:path>
                <a:path w="2875279" h="128270">
                  <a:moveTo>
                    <a:pt x="2137156" y="86487"/>
                  </a:moveTo>
                  <a:lnTo>
                    <a:pt x="2114296" y="54343"/>
                  </a:lnTo>
                  <a:lnTo>
                    <a:pt x="2112772" y="40005"/>
                  </a:lnTo>
                  <a:lnTo>
                    <a:pt x="2112772" y="10414"/>
                  </a:lnTo>
                  <a:lnTo>
                    <a:pt x="2097151" y="10414"/>
                  </a:lnTo>
                  <a:lnTo>
                    <a:pt x="2095461" y="55600"/>
                  </a:lnTo>
                  <a:lnTo>
                    <a:pt x="2070227" y="90551"/>
                  </a:lnTo>
                  <a:lnTo>
                    <a:pt x="2082038" y="101219"/>
                  </a:lnTo>
                  <a:lnTo>
                    <a:pt x="2105025" y="72390"/>
                  </a:lnTo>
                  <a:lnTo>
                    <a:pt x="2108860" y="79273"/>
                  </a:lnTo>
                  <a:lnTo>
                    <a:pt x="2113546" y="85826"/>
                  </a:lnTo>
                  <a:lnTo>
                    <a:pt x="2119109" y="92036"/>
                  </a:lnTo>
                  <a:lnTo>
                    <a:pt x="2125599" y="97917"/>
                  </a:lnTo>
                  <a:lnTo>
                    <a:pt x="2137156" y="86487"/>
                  </a:lnTo>
                  <a:close/>
                </a:path>
                <a:path w="2875279" h="128270">
                  <a:moveTo>
                    <a:pt x="2157603" y="4318"/>
                  </a:moveTo>
                  <a:lnTo>
                    <a:pt x="2141347" y="4318"/>
                  </a:lnTo>
                  <a:lnTo>
                    <a:pt x="2141347" y="41529"/>
                  </a:lnTo>
                  <a:lnTo>
                    <a:pt x="2123186" y="41529"/>
                  </a:lnTo>
                  <a:lnTo>
                    <a:pt x="2123186" y="55245"/>
                  </a:lnTo>
                  <a:lnTo>
                    <a:pt x="2141347" y="55245"/>
                  </a:lnTo>
                  <a:lnTo>
                    <a:pt x="2141347" y="124333"/>
                  </a:lnTo>
                  <a:lnTo>
                    <a:pt x="2157603" y="124333"/>
                  </a:lnTo>
                  <a:lnTo>
                    <a:pt x="2157603" y="4318"/>
                  </a:lnTo>
                  <a:close/>
                </a:path>
                <a:path w="2875279" h="128270">
                  <a:moveTo>
                    <a:pt x="2183257" y="1778"/>
                  </a:moveTo>
                  <a:lnTo>
                    <a:pt x="2166874" y="1778"/>
                  </a:lnTo>
                  <a:lnTo>
                    <a:pt x="2166874" y="128143"/>
                  </a:lnTo>
                  <a:lnTo>
                    <a:pt x="2183257" y="128143"/>
                  </a:lnTo>
                  <a:lnTo>
                    <a:pt x="2183257" y="1778"/>
                  </a:lnTo>
                  <a:close/>
                </a:path>
                <a:path w="2875279" h="128270">
                  <a:moveTo>
                    <a:pt x="2280412" y="60706"/>
                  </a:moveTo>
                  <a:lnTo>
                    <a:pt x="2249551" y="34163"/>
                  </a:lnTo>
                  <a:lnTo>
                    <a:pt x="2249551" y="20828"/>
                  </a:lnTo>
                  <a:lnTo>
                    <a:pt x="2274824" y="20828"/>
                  </a:lnTo>
                  <a:lnTo>
                    <a:pt x="2274824" y="7112"/>
                  </a:lnTo>
                  <a:lnTo>
                    <a:pt x="2207006" y="7112"/>
                  </a:lnTo>
                  <a:lnTo>
                    <a:pt x="2207006" y="20828"/>
                  </a:lnTo>
                  <a:lnTo>
                    <a:pt x="2233041" y="20828"/>
                  </a:lnTo>
                  <a:lnTo>
                    <a:pt x="2233041" y="35052"/>
                  </a:lnTo>
                  <a:lnTo>
                    <a:pt x="2201545" y="65913"/>
                  </a:lnTo>
                  <a:lnTo>
                    <a:pt x="2213229" y="77470"/>
                  </a:lnTo>
                  <a:lnTo>
                    <a:pt x="2218690" y="74803"/>
                  </a:lnTo>
                  <a:lnTo>
                    <a:pt x="2224278" y="70739"/>
                  </a:lnTo>
                  <a:lnTo>
                    <a:pt x="2229866" y="65151"/>
                  </a:lnTo>
                  <a:lnTo>
                    <a:pt x="2235581" y="59690"/>
                  </a:lnTo>
                  <a:lnTo>
                    <a:pt x="2239518" y="54610"/>
                  </a:lnTo>
                  <a:lnTo>
                    <a:pt x="2241677" y="50038"/>
                  </a:lnTo>
                  <a:lnTo>
                    <a:pt x="2247074" y="56705"/>
                  </a:lnTo>
                  <a:lnTo>
                    <a:pt x="2253577" y="62788"/>
                  </a:lnTo>
                  <a:lnTo>
                    <a:pt x="2261171" y="68275"/>
                  </a:lnTo>
                  <a:lnTo>
                    <a:pt x="2269871" y="73152"/>
                  </a:lnTo>
                  <a:lnTo>
                    <a:pt x="2280412" y="60706"/>
                  </a:lnTo>
                  <a:close/>
                </a:path>
                <a:path w="2875279" h="128270">
                  <a:moveTo>
                    <a:pt x="2310892" y="80518"/>
                  </a:moveTo>
                  <a:lnTo>
                    <a:pt x="2226691" y="80518"/>
                  </a:lnTo>
                  <a:lnTo>
                    <a:pt x="2226691" y="94361"/>
                  </a:lnTo>
                  <a:lnTo>
                    <a:pt x="2294509" y="94361"/>
                  </a:lnTo>
                  <a:lnTo>
                    <a:pt x="2294509" y="128143"/>
                  </a:lnTo>
                  <a:lnTo>
                    <a:pt x="2310892" y="128143"/>
                  </a:lnTo>
                  <a:lnTo>
                    <a:pt x="2310892" y="80518"/>
                  </a:lnTo>
                  <a:close/>
                </a:path>
                <a:path w="2875279" h="128270">
                  <a:moveTo>
                    <a:pt x="2310892" y="1778"/>
                  </a:moveTo>
                  <a:lnTo>
                    <a:pt x="2294763" y="1778"/>
                  </a:lnTo>
                  <a:lnTo>
                    <a:pt x="2294763" y="30988"/>
                  </a:lnTo>
                  <a:lnTo>
                    <a:pt x="2270633" y="30988"/>
                  </a:lnTo>
                  <a:lnTo>
                    <a:pt x="2270633" y="44323"/>
                  </a:lnTo>
                  <a:lnTo>
                    <a:pt x="2294763" y="44323"/>
                  </a:lnTo>
                  <a:lnTo>
                    <a:pt x="2294763" y="75184"/>
                  </a:lnTo>
                  <a:lnTo>
                    <a:pt x="2310892" y="75184"/>
                  </a:lnTo>
                  <a:lnTo>
                    <a:pt x="2310892" y="1778"/>
                  </a:lnTo>
                  <a:close/>
                </a:path>
                <a:path w="2875279" h="128270">
                  <a:moveTo>
                    <a:pt x="2444750" y="43053"/>
                  </a:moveTo>
                  <a:lnTo>
                    <a:pt x="2403221" y="24765"/>
                  </a:lnTo>
                  <a:lnTo>
                    <a:pt x="2399030" y="17780"/>
                  </a:lnTo>
                  <a:lnTo>
                    <a:pt x="2399030" y="4445"/>
                  </a:lnTo>
                  <a:lnTo>
                    <a:pt x="2382647" y="4445"/>
                  </a:lnTo>
                  <a:lnTo>
                    <a:pt x="2382647" y="17780"/>
                  </a:lnTo>
                  <a:lnTo>
                    <a:pt x="2378456" y="24638"/>
                  </a:lnTo>
                  <a:lnTo>
                    <a:pt x="2336673" y="42926"/>
                  </a:lnTo>
                  <a:lnTo>
                    <a:pt x="2346452" y="55372"/>
                  </a:lnTo>
                  <a:lnTo>
                    <a:pt x="2387219" y="35814"/>
                  </a:lnTo>
                  <a:lnTo>
                    <a:pt x="2390775" y="30353"/>
                  </a:lnTo>
                  <a:lnTo>
                    <a:pt x="2394458" y="35560"/>
                  </a:lnTo>
                  <a:lnTo>
                    <a:pt x="2429014" y="53594"/>
                  </a:lnTo>
                  <a:lnTo>
                    <a:pt x="2436241" y="55372"/>
                  </a:lnTo>
                  <a:lnTo>
                    <a:pt x="2444750" y="43053"/>
                  </a:lnTo>
                  <a:close/>
                </a:path>
                <a:path w="2875279" h="128270">
                  <a:moveTo>
                    <a:pt x="2449576" y="67310"/>
                  </a:moveTo>
                  <a:lnTo>
                    <a:pt x="2332355" y="67310"/>
                  </a:lnTo>
                  <a:lnTo>
                    <a:pt x="2332355" y="81153"/>
                  </a:lnTo>
                  <a:lnTo>
                    <a:pt x="2382647" y="81153"/>
                  </a:lnTo>
                  <a:lnTo>
                    <a:pt x="2382647" y="128143"/>
                  </a:lnTo>
                  <a:lnTo>
                    <a:pt x="2399030" y="128143"/>
                  </a:lnTo>
                  <a:lnTo>
                    <a:pt x="2399030" y="81153"/>
                  </a:lnTo>
                  <a:lnTo>
                    <a:pt x="2449576" y="81153"/>
                  </a:lnTo>
                  <a:lnTo>
                    <a:pt x="2449576" y="67310"/>
                  </a:lnTo>
                  <a:close/>
                </a:path>
                <a:path w="2875279" h="128270">
                  <a:moveTo>
                    <a:pt x="2576576" y="39751"/>
                  </a:moveTo>
                  <a:lnTo>
                    <a:pt x="2575966" y="32753"/>
                  </a:lnTo>
                  <a:lnTo>
                    <a:pt x="2574163" y="26441"/>
                  </a:lnTo>
                  <a:lnTo>
                    <a:pt x="2571102" y="20802"/>
                  </a:lnTo>
                  <a:lnTo>
                    <a:pt x="2570569" y="20193"/>
                  </a:lnTo>
                  <a:lnTo>
                    <a:pt x="2566797" y="15875"/>
                  </a:lnTo>
                  <a:lnTo>
                    <a:pt x="2561552" y="11874"/>
                  </a:lnTo>
                  <a:lnTo>
                    <a:pt x="2560523" y="11379"/>
                  </a:lnTo>
                  <a:lnTo>
                    <a:pt x="2560523" y="33655"/>
                  </a:lnTo>
                  <a:lnTo>
                    <a:pt x="2560523" y="45847"/>
                  </a:lnTo>
                  <a:lnTo>
                    <a:pt x="2558923" y="50546"/>
                  </a:lnTo>
                  <a:lnTo>
                    <a:pt x="2555621" y="54102"/>
                  </a:lnTo>
                  <a:lnTo>
                    <a:pt x="2552192" y="57531"/>
                  </a:lnTo>
                  <a:lnTo>
                    <a:pt x="2547747" y="59309"/>
                  </a:lnTo>
                  <a:lnTo>
                    <a:pt x="2536825" y="59309"/>
                  </a:lnTo>
                  <a:lnTo>
                    <a:pt x="2532507" y="57658"/>
                  </a:lnTo>
                  <a:lnTo>
                    <a:pt x="2525903" y="50546"/>
                  </a:lnTo>
                  <a:lnTo>
                    <a:pt x="2524252" y="45847"/>
                  </a:lnTo>
                  <a:lnTo>
                    <a:pt x="2524252" y="33655"/>
                  </a:lnTo>
                  <a:lnTo>
                    <a:pt x="2525903" y="28956"/>
                  </a:lnTo>
                  <a:lnTo>
                    <a:pt x="2529205" y="25400"/>
                  </a:lnTo>
                  <a:lnTo>
                    <a:pt x="2532507" y="21971"/>
                  </a:lnTo>
                  <a:lnTo>
                    <a:pt x="2536825" y="20193"/>
                  </a:lnTo>
                  <a:lnTo>
                    <a:pt x="2547874" y="20193"/>
                  </a:lnTo>
                  <a:lnTo>
                    <a:pt x="2552319" y="21971"/>
                  </a:lnTo>
                  <a:lnTo>
                    <a:pt x="2558923" y="29083"/>
                  </a:lnTo>
                  <a:lnTo>
                    <a:pt x="2560523" y="33655"/>
                  </a:lnTo>
                  <a:lnTo>
                    <a:pt x="2560523" y="11379"/>
                  </a:lnTo>
                  <a:lnTo>
                    <a:pt x="2555722" y="9017"/>
                  </a:lnTo>
                  <a:lnTo>
                    <a:pt x="2549309" y="7302"/>
                  </a:lnTo>
                  <a:lnTo>
                    <a:pt x="2542286" y="6731"/>
                  </a:lnTo>
                  <a:lnTo>
                    <a:pt x="2535250" y="7315"/>
                  </a:lnTo>
                  <a:lnTo>
                    <a:pt x="2507996" y="39751"/>
                  </a:lnTo>
                  <a:lnTo>
                    <a:pt x="2508631" y="46736"/>
                  </a:lnTo>
                  <a:lnTo>
                    <a:pt x="2542286" y="72771"/>
                  </a:lnTo>
                  <a:lnTo>
                    <a:pt x="2549309" y="72186"/>
                  </a:lnTo>
                  <a:lnTo>
                    <a:pt x="2555722" y="70421"/>
                  </a:lnTo>
                  <a:lnTo>
                    <a:pt x="2561552" y="67525"/>
                  </a:lnTo>
                  <a:lnTo>
                    <a:pt x="2566797" y="63500"/>
                  </a:lnTo>
                  <a:lnTo>
                    <a:pt x="2570429" y="59309"/>
                  </a:lnTo>
                  <a:lnTo>
                    <a:pt x="2571051" y="58597"/>
                  </a:lnTo>
                  <a:lnTo>
                    <a:pt x="2574061" y="53086"/>
                  </a:lnTo>
                  <a:lnTo>
                    <a:pt x="2574137" y="52920"/>
                  </a:lnTo>
                  <a:lnTo>
                    <a:pt x="2575953" y="46736"/>
                  </a:lnTo>
                  <a:lnTo>
                    <a:pt x="2576576" y="39751"/>
                  </a:lnTo>
                  <a:close/>
                </a:path>
                <a:path w="2875279" h="128270">
                  <a:moveTo>
                    <a:pt x="2611247" y="109855"/>
                  </a:moveTo>
                  <a:lnTo>
                    <a:pt x="2545207" y="109855"/>
                  </a:lnTo>
                  <a:lnTo>
                    <a:pt x="2545207" y="80645"/>
                  </a:lnTo>
                  <a:lnTo>
                    <a:pt x="2528697" y="80645"/>
                  </a:lnTo>
                  <a:lnTo>
                    <a:pt x="2528697" y="123698"/>
                  </a:lnTo>
                  <a:lnTo>
                    <a:pt x="2611247" y="123698"/>
                  </a:lnTo>
                  <a:lnTo>
                    <a:pt x="2611247" y="109855"/>
                  </a:lnTo>
                  <a:close/>
                </a:path>
                <a:path w="2875279" h="128270">
                  <a:moveTo>
                    <a:pt x="2626995" y="39370"/>
                  </a:moveTo>
                  <a:lnTo>
                    <a:pt x="2607691" y="39370"/>
                  </a:lnTo>
                  <a:lnTo>
                    <a:pt x="2607691" y="1778"/>
                  </a:lnTo>
                  <a:lnTo>
                    <a:pt x="2591435" y="1778"/>
                  </a:lnTo>
                  <a:lnTo>
                    <a:pt x="2591435" y="92710"/>
                  </a:lnTo>
                  <a:lnTo>
                    <a:pt x="2607691" y="92710"/>
                  </a:lnTo>
                  <a:lnTo>
                    <a:pt x="2607691" y="53086"/>
                  </a:lnTo>
                  <a:lnTo>
                    <a:pt x="2626995" y="53086"/>
                  </a:lnTo>
                  <a:lnTo>
                    <a:pt x="2626995" y="39370"/>
                  </a:lnTo>
                  <a:close/>
                </a:path>
                <a:path w="2875279" h="128270">
                  <a:moveTo>
                    <a:pt x="2713228" y="63881"/>
                  </a:moveTo>
                  <a:lnTo>
                    <a:pt x="2682367" y="36957"/>
                  </a:lnTo>
                  <a:lnTo>
                    <a:pt x="2682367" y="22606"/>
                  </a:lnTo>
                  <a:lnTo>
                    <a:pt x="2707640" y="22606"/>
                  </a:lnTo>
                  <a:lnTo>
                    <a:pt x="2707640" y="8890"/>
                  </a:lnTo>
                  <a:lnTo>
                    <a:pt x="2639822" y="8890"/>
                  </a:lnTo>
                  <a:lnTo>
                    <a:pt x="2639822" y="22606"/>
                  </a:lnTo>
                  <a:lnTo>
                    <a:pt x="2665857" y="22606"/>
                  </a:lnTo>
                  <a:lnTo>
                    <a:pt x="2665857" y="37592"/>
                  </a:lnTo>
                  <a:lnTo>
                    <a:pt x="2640685" y="66217"/>
                  </a:lnTo>
                  <a:lnTo>
                    <a:pt x="2634361" y="69088"/>
                  </a:lnTo>
                  <a:lnTo>
                    <a:pt x="2646045" y="80645"/>
                  </a:lnTo>
                  <a:lnTo>
                    <a:pt x="2651125" y="78105"/>
                  </a:lnTo>
                  <a:lnTo>
                    <a:pt x="2656713" y="74041"/>
                  </a:lnTo>
                  <a:lnTo>
                    <a:pt x="2662428" y="68199"/>
                  </a:lnTo>
                  <a:lnTo>
                    <a:pt x="2668270" y="62484"/>
                  </a:lnTo>
                  <a:lnTo>
                    <a:pt x="2672334" y="57277"/>
                  </a:lnTo>
                  <a:lnTo>
                    <a:pt x="2674493" y="52578"/>
                  </a:lnTo>
                  <a:lnTo>
                    <a:pt x="2680182" y="59702"/>
                  </a:lnTo>
                  <a:lnTo>
                    <a:pt x="2686774" y="66027"/>
                  </a:lnTo>
                  <a:lnTo>
                    <a:pt x="2694279" y="71564"/>
                  </a:lnTo>
                  <a:lnTo>
                    <a:pt x="2702687" y="76327"/>
                  </a:lnTo>
                  <a:lnTo>
                    <a:pt x="2713228" y="63881"/>
                  </a:lnTo>
                  <a:close/>
                </a:path>
                <a:path w="2875279" h="128270">
                  <a:moveTo>
                    <a:pt x="2743708" y="1778"/>
                  </a:moveTo>
                  <a:lnTo>
                    <a:pt x="2727579" y="1778"/>
                  </a:lnTo>
                  <a:lnTo>
                    <a:pt x="2727579" y="34163"/>
                  </a:lnTo>
                  <a:lnTo>
                    <a:pt x="2703068" y="34163"/>
                  </a:lnTo>
                  <a:lnTo>
                    <a:pt x="2703068" y="47244"/>
                  </a:lnTo>
                  <a:lnTo>
                    <a:pt x="2727579" y="47244"/>
                  </a:lnTo>
                  <a:lnTo>
                    <a:pt x="2727579" y="92202"/>
                  </a:lnTo>
                  <a:lnTo>
                    <a:pt x="2743708" y="92202"/>
                  </a:lnTo>
                  <a:lnTo>
                    <a:pt x="2743708" y="1778"/>
                  </a:lnTo>
                  <a:close/>
                </a:path>
                <a:path w="2875279" h="128270">
                  <a:moveTo>
                    <a:pt x="2745105" y="109982"/>
                  </a:moveTo>
                  <a:lnTo>
                    <a:pt x="2677668" y="109982"/>
                  </a:lnTo>
                  <a:lnTo>
                    <a:pt x="2677668" y="81661"/>
                  </a:lnTo>
                  <a:lnTo>
                    <a:pt x="2661158" y="81661"/>
                  </a:lnTo>
                  <a:lnTo>
                    <a:pt x="2661158" y="123825"/>
                  </a:lnTo>
                  <a:lnTo>
                    <a:pt x="2745105" y="123825"/>
                  </a:lnTo>
                  <a:lnTo>
                    <a:pt x="2745105" y="109982"/>
                  </a:lnTo>
                  <a:close/>
                </a:path>
                <a:path w="2875279" h="128270">
                  <a:moveTo>
                    <a:pt x="2842387" y="57277"/>
                  </a:moveTo>
                  <a:lnTo>
                    <a:pt x="2836049" y="55067"/>
                  </a:lnTo>
                  <a:lnTo>
                    <a:pt x="2830207" y="52031"/>
                  </a:lnTo>
                  <a:lnTo>
                    <a:pt x="2824861" y="48158"/>
                  </a:lnTo>
                  <a:lnTo>
                    <a:pt x="2822371" y="45720"/>
                  </a:lnTo>
                  <a:lnTo>
                    <a:pt x="2820035" y="43434"/>
                  </a:lnTo>
                  <a:lnTo>
                    <a:pt x="2813939" y="36576"/>
                  </a:lnTo>
                  <a:lnTo>
                    <a:pt x="2810891" y="29083"/>
                  </a:lnTo>
                  <a:lnTo>
                    <a:pt x="2810891" y="5842"/>
                  </a:lnTo>
                  <a:lnTo>
                    <a:pt x="2794635" y="5842"/>
                  </a:lnTo>
                  <a:lnTo>
                    <a:pt x="2794635" y="29591"/>
                  </a:lnTo>
                  <a:lnTo>
                    <a:pt x="2791587" y="37338"/>
                  </a:lnTo>
                  <a:lnTo>
                    <a:pt x="2763012" y="62484"/>
                  </a:lnTo>
                  <a:lnTo>
                    <a:pt x="2774950" y="73787"/>
                  </a:lnTo>
                  <a:lnTo>
                    <a:pt x="2803144" y="45720"/>
                  </a:lnTo>
                  <a:lnTo>
                    <a:pt x="2808567" y="52895"/>
                  </a:lnTo>
                  <a:lnTo>
                    <a:pt x="2815171" y="59334"/>
                  </a:lnTo>
                  <a:lnTo>
                    <a:pt x="2822956" y="65036"/>
                  </a:lnTo>
                  <a:lnTo>
                    <a:pt x="2831973" y="69977"/>
                  </a:lnTo>
                  <a:lnTo>
                    <a:pt x="2842387" y="57277"/>
                  </a:lnTo>
                  <a:close/>
                </a:path>
                <a:path w="2875279" h="128270">
                  <a:moveTo>
                    <a:pt x="2873121" y="1778"/>
                  </a:moveTo>
                  <a:lnTo>
                    <a:pt x="2856992" y="1778"/>
                  </a:lnTo>
                  <a:lnTo>
                    <a:pt x="2856992" y="24003"/>
                  </a:lnTo>
                  <a:lnTo>
                    <a:pt x="2829941" y="24003"/>
                  </a:lnTo>
                  <a:lnTo>
                    <a:pt x="2829941" y="37973"/>
                  </a:lnTo>
                  <a:lnTo>
                    <a:pt x="2856992" y="37973"/>
                  </a:lnTo>
                  <a:lnTo>
                    <a:pt x="2856992" y="74041"/>
                  </a:lnTo>
                  <a:lnTo>
                    <a:pt x="2873121" y="74041"/>
                  </a:lnTo>
                  <a:lnTo>
                    <a:pt x="2873121" y="1778"/>
                  </a:lnTo>
                  <a:close/>
                </a:path>
                <a:path w="2875279" h="128270">
                  <a:moveTo>
                    <a:pt x="2875153" y="93599"/>
                  </a:moveTo>
                  <a:lnTo>
                    <a:pt x="2872143" y="88519"/>
                  </a:lnTo>
                  <a:lnTo>
                    <a:pt x="2871470" y="87376"/>
                  </a:lnTo>
                  <a:lnTo>
                    <a:pt x="2864104" y="82423"/>
                  </a:lnTo>
                  <a:lnTo>
                    <a:pt x="2858516" y="79451"/>
                  </a:lnTo>
                  <a:lnTo>
                    <a:pt x="2858516" y="97536"/>
                  </a:lnTo>
                  <a:lnTo>
                    <a:pt x="2858516" y="105156"/>
                  </a:lnTo>
                  <a:lnTo>
                    <a:pt x="2856357" y="108204"/>
                  </a:lnTo>
                  <a:lnTo>
                    <a:pt x="2852166" y="110617"/>
                  </a:lnTo>
                  <a:lnTo>
                    <a:pt x="2847975" y="112903"/>
                  </a:lnTo>
                  <a:lnTo>
                    <a:pt x="2841752" y="114046"/>
                  </a:lnTo>
                  <a:lnTo>
                    <a:pt x="2825115" y="114046"/>
                  </a:lnTo>
                  <a:lnTo>
                    <a:pt x="2818892" y="112903"/>
                  </a:lnTo>
                  <a:lnTo>
                    <a:pt x="2814828" y="110490"/>
                  </a:lnTo>
                  <a:lnTo>
                    <a:pt x="2810637" y="108204"/>
                  </a:lnTo>
                  <a:lnTo>
                    <a:pt x="2808478" y="105156"/>
                  </a:lnTo>
                  <a:lnTo>
                    <a:pt x="2808478" y="97536"/>
                  </a:lnTo>
                  <a:lnTo>
                    <a:pt x="2810637" y="94488"/>
                  </a:lnTo>
                  <a:lnTo>
                    <a:pt x="2814701" y="92075"/>
                  </a:lnTo>
                  <a:lnTo>
                    <a:pt x="2818892" y="89789"/>
                  </a:lnTo>
                  <a:lnTo>
                    <a:pt x="2825115" y="88519"/>
                  </a:lnTo>
                  <a:lnTo>
                    <a:pt x="2841752" y="88519"/>
                  </a:lnTo>
                  <a:lnTo>
                    <a:pt x="2848102" y="89789"/>
                  </a:lnTo>
                  <a:lnTo>
                    <a:pt x="2852293" y="92075"/>
                  </a:lnTo>
                  <a:lnTo>
                    <a:pt x="2856357" y="94488"/>
                  </a:lnTo>
                  <a:lnTo>
                    <a:pt x="2858516" y="97536"/>
                  </a:lnTo>
                  <a:lnTo>
                    <a:pt x="2858516" y="79451"/>
                  </a:lnTo>
                  <a:lnTo>
                    <a:pt x="2858033" y="79184"/>
                  </a:lnTo>
                  <a:lnTo>
                    <a:pt x="2850870" y="76885"/>
                  </a:lnTo>
                  <a:lnTo>
                    <a:pt x="2842653" y="75514"/>
                  </a:lnTo>
                  <a:lnTo>
                    <a:pt x="2833370" y="75057"/>
                  </a:lnTo>
                  <a:lnTo>
                    <a:pt x="2824175" y="75514"/>
                  </a:lnTo>
                  <a:lnTo>
                    <a:pt x="2791841" y="93599"/>
                  </a:lnTo>
                  <a:lnTo>
                    <a:pt x="2791841" y="109093"/>
                  </a:lnTo>
                  <a:lnTo>
                    <a:pt x="2833370" y="127635"/>
                  </a:lnTo>
                  <a:lnTo>
                    <a:pt x="2842653" y="127165"/>
                  </a:lnTo>
                  <a:lnTo>
                    <a:pt x="2872270" y="114046"/>
                  </a:lnTo>
                  <a:lnTo>
                    <a:pt x="2875153" y="109093"/>
                  </a:lnTo>
                  <a:lnTo>
                    <a:pt x="2875153" y="93599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229608" y="4980178"/>
              <a:ext cx="239140" cy="128143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536312" y="4981955"/>
              <a:ext cx="251206" cy="126364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1296670" y="5173979"/>
              <a:ext cx="3062605" cy="132080"/>
            </a:xfrm>
            <a:custGeom>
              <a:avLst/>
              <a:gdLst/>
              <a:ahLst/>
              <a:cxnLst/>
              <a:rect l="l" t="t" r="r" b="b"/>
              <a:pathLst>
                <a:path w="3062604" h="132079">
                  <a:moveTo>
                    <a:pt x="53594" y="89027"/>
                  </a:moveTo>
                  <a:lnTo>
                    <a:pt x="52603" y="77470"/>
                  </a:lnTo>
                  <a:lnTo>
                    <a:pt x="52451" y="75692"/>
                  </a:lnTo>
                  <a:lnTo>
                    <a:pt x="45491" y="76454"/>
                  </a:lnTo>
                  <a:lnTo>
                    <a:pt x="38328" y="77012"/>
                  </a:lnTo>
                  <a:lnTo>
                    <a:pt x="30962" y="77355"/>
                  </a:lnTo>
                  <a:lnTo>
                    <a:pt x="23368" y="77470"/>
                  </a:lnTo>
                  <a:lnTo>
                    <a:pt x="16129" y="77470"/>
                  </a:lnTo>
                  <a:lnTo>
                    <a:pt x="16129" y="24523"/>
                  </a:lnTo>
                  <a:lnTo>
                    <a:pt x="49784" y="24523"/>
                  </a:lnTo>
                  <a:lnTo>
                    <a:pt x="49784" y="10795"/>
                  </a:lnTo>
                  <a:lnTo>
                    <a:pt x="0" y="10795"/>
                  </a:lnTo>
                  <a:lnTo>
                    <a:pt x="0" y="91186"/>
                  </a:lnTo>
                  <a:lnTo>
                    <a:pt x="16281" y="91071"/>
                  </a:lnTo>
                  <a:lnTo>
                    <a:pt x="30645" y="90678"/>
                  </a:lnTo>
                  <a:lnTo>
                    <a:pt x="43091" y="90017"/>
                  </a:lnTo>
                  <a:lnTo>
                    <a:pt x="53594" y="89027"/>
                  </a:lnTo>
                  <a:close/>
                </a:path>
                <a:path w="3062604" h="132079">
                  <a:moveTo>
                    <a:pt x="105156" y="0"/>
                  </a:moveTo>
                  <a:lnTo>
                    <a:pt x="88773" y="0"/>
                  </a:lnTo>
                  <a:lnTo>
                    <a:pt x="88773" y="49403"/>
                  </a:lnTo>
                  <a:lnTo>
                    <a:pt x="77343" y="49403"/>
                  </a:lnTo>
                  <a:lnTo>
                    <a:pt x="77343" y="2540"/>
                  </a:lnTo>
                  <a:lnTo>
                    <a:pt x="61214" y="2540"/>
                  </a:lnTo>
                  <a:lnTo>
                    <a:pt x="61214" y="122555"/>
                  </a:lnTo>
                  <a:lnTo>
                    <a:pt x="77343" y="122555"/>
                  </a:lnTo>
                  <a:lnTo>
                    <a:pt x="77343" y="63246"/>
                  </a:lnTo>
                  <a:lnTo>
                    <a:pt x="88773" y="63246"/>
                  </a:lnTo>
                  <a:lnTo>
                    <a:pt x="88773" y="126365"/>
                  </a:lnTo>
                  <a:lnTo>
                    <a:pt x="105156" y="126365"/>
                  </a:lnTo>
                  <a:lnTo>
                    <a:pt x="105156" y="63246"/>
                  </a:lnTo>
                  <a:lnTo>
                    <a:pt x="105156" y="49403"/>
                  </a:lnTo>
                  <a:lnTo>
                    <a:pt x="105156" y="0"/>
                  </a:lnTo>
                  <a:close/>
                </a:path>
                <a:path w="3062604" h="132079">
                  <a:moveTo>
                    <a:pt x="201422" y="57785"/>
                  </a:moveTo>
                  <a:lnTo>
                    <a:pt x="194894" y="55295"/>
                  </a:lnTo>
                  <a:lnTo>
                    <a:pt x="189014" y="52209"/>
                  </a:lnTo>
                  <a:lnTo>
                    <a:pt x="183794" y="48539"/>
                  </a:lnTo>
                  <a:lnTo>
                    <a:pt x="182384" y="47244"/>
                  </a:lnTo>
                  <a:lnTo>
                    <a:pt x="179197" y="44323"/>
                  </a:lnTo>
                  <a:lnTo>
                    <a:pt x="173482" y="38227"/>
                  </a:lnTo>
                  <a:lnTo>
                    <a:pt x="170561" y="31369"/>
                  </a:lnTo>
                  <a:lnTo>
                    <a:pt x="170561" y="19304"/>
                  </a:lnTo>
                  <a:lnTo>
                    <a:pt x="195961" y="19304"/>
                  </a:lnTo>
                  <a:lnTo>
                    <a:pt x="195961" y="5588"/>
                  </a:lnTo>
                  <a:lnTo>
                    <a:pt x="128016" y="5588"/>
                  </a:lnTo>
                  <a:lnTo>
                    <a:pt x="128016" y="19304"/>
                  </a:lnTo>
                  <a:lnTo>
                    <a:pt x="154178" y="19304"/>
                  </a:lnTo>
                  <a:lnTo>
                    <a:pt x="154178" y="32258"/>
                  </a:lnTo>
                  <a:lnTo>
                    <a:pt x="122555" y="63119"/>
                  </a:lnTo>
                  <a:lnTo>
                    <a:pt x="134239" y="74549"/>
                  </a:lnTo>
                  <a:lnTo>
                    <a:pt x="139319" y="72136"/>
                  </a:lnTo>
                  <a:lnTo>
                    <a:pt x="144907" y="68072"/>
                  </a:lnTo>
                  <a:lnTo>
                    <a:pt x="150622" y="62611"/>
                  </a:lnTo>
                  <a:lnTo>
                    <a:pt x="156464" y="57150"/>
                  </a:lnTo>
                  <a:lnTo>
                    <a:pt x="160528" y="52070"/>
                  </a:lnTo>
                  <a:lnTo>
                    <a:pt x="162814" y="47244"/>
                  </a:lnTo>
                  <a:lnTo>
                    <a:pt x="168148" y="53848"/>
                  </a:lnTo>
                  <a:lnTo>
                    <a:pt x="174625" y="59893"/>
                  </a:lnTo>
                  <a:lnTo>
                    <a:pt x="182245" y="65354"/>
                  </a:lnTo>
                  <a:lnTo>
                    <a:pt x="191008" y="70231"/>
                  </a:lnTo>
                  <a:lnTo>
                    <a:pt x="201422" y="57785"/>
                  </a:lnTo>
                  <a:close/>
                </a:path>
                <a:path w="3062604" h="132079">
                  <a:moveTo>
                    <a:pt x="228473" y="92964"/>
                  </a:moveTo>
                  <a:lnTo>
                    <a:pt x="226199" y="89281"/>
                  </a:lnTo>
                  <a:lnTo>
                    <a:pt x="224790" y="86995"/>
                  </a:lnTo>
                  <a:lnTo>
                    <a:pt x="217424" y="82423"/>
                  </a:lnTo>
                  <a:lnTo>
                    <a:pt x="211582" y="79578"/>
                  </a:lnTo>
                  <a:lnTo>
                    <a:pt x="211582" y="100584"/>
                  </a:lnTo>
                  <a:lnTo>
                    <a:pt x="210007" y="105664"/>
                  </a:lnTo>
                  <a:lnTo>
                    <a:pt x="205295" y="109270"/>
                  </a:lnTo>
                  <a:lnTo>
                    <a:pt x="197434" y="111429"/>
                  </a:lnTo>
                  <a:lnTo>
                    <a:pt x="186436" y="112141"/>
                  </a:lnTo>
                  <a:lnTo>
                    <a:pt x="175425" y="111429"/>
                  </a:lnTo>
                  <a:lnTo>
                    <a:pt x="167576" y="109270"/>
                  </a:lnTo>
                  <a:lnTo>
                    <a:pt x="162852" y="105664"/>
                  </a:lnTo>
                  <a:lnTo>
                    <a:pt x="161290" y="100584"/>
                  </a:lnTo>
                  <a:lnTo>
                    <a:pt x="162852" y="95669"/>
                  </a:lnTo>
                  <a:lnTo>
                    <a:pt x="167563" y="92125"/>
                  </a:lnTo>
                  <a:lnTo>
                    <a:pt x="175425" y="90004"/>
                  </a:lnTo>
                  <a:lnTo>
                    <a:pt x="186436" y="89281"/>
                  </a:lnTo>
                  <a:lnTo>
                    <a:pt x="197434" y="90004"/>
                  </a:lnTo>
                  <a:lnTo>
                    <a:pt x="205295" y="92125"/>
                  </a:lnTo>
                  <a:lnTo>
                    <a:pt x="210007" y="95669"/>
                  </a:lnTo>
                  <a:lnTo>
                    <a:pt x="211582" y="100584"/>
                  </a:lnTo>
                  <a:lnTo>
                    <a:pt x="211582" y="79578"/>
                  </a:lnTo>
                  <a:lnTo>
                    <a:pt x="211328" y="79451"/>
                  </a:lnTo>
                  <a:lnTo>
                    <a:pt x="204114" y="77355"/>
                  </a:lnTo>
                  <a:lnTo>
                    <a:pt x="195808" y="76111"/>
                  </a:lnTo>
                  <a:lnTo>
                    <a:pt x="186436" y="75692"/>
                  </a:lnTo>
                  <a:lnTo>
                    <a:pt x="177050" y="76123"/>
                  </a:lnTo>
                  <a:lnTo>
                    <a:pt x="144272" y="108204"/>
                  </a:lnTo>
                  <a:lnTo>
                    <a:pt x="147955" y="114300"/>
                  </a:lnTo>
                  <a:lnTo>
                    <a:pt x="186436" y="125857"/>
                  </a:lnTo>
                  <a:lnTo>
                    <a:pt x="195872" y="125437"/>
                  </a:lnTo>
                  <a:lnTo>
                    <a:pt x="226085" y="112141"/>
                  </a:lnTo>
                  <a:lnTo>
                    <a:pt x="228473" y="108204"/>
                  </a:lnTo>
                  <a:lnTo>
                    <a:pt x="228473" y="92964"/>
                  </a:lnTo>
                  <a:close/>
                </a:path>
                <a:path w="3062604" h="132079">
                  <a:moveTo>
                    <a:pt x="245618" y="30988"/>
                  </a:moveTo>
                  <a:lnTo>
                    <a:pt x="226441" y="30988"/>
                  </a:lnTo>
                  <a:lnTo>
                    <a:pt x="226441" y="0"/>
                  </a:lnTo>
                  <a:lnTo>
                    <a:pt x="210058" y="0"/>
                  </a:lnTo>
                  <a:lnTo>
                    <a:pt x="210058" y="73787"/>
                  </a:lnTo>
                  <a:lnTo>
                    <a:pt x="226441" y="73787"/>
                  </a:lnTo>
                  <a:lnTo>
                    <a:pt x="226441" y="44831"/>
                  </a:lnTo>
                  <a:lnTo>
                    <a:pt x="245618" y="44831"/>
                  </a:lnTo>
                  <a:lnTo>
                    <a:pt x="245618" y="30988"/>
                  </a:lnTo>
                  <a:close/>
                </a:path>
                <a:path w="3062604" h="132079">
                  <a:moveTo>
                    <a:pt x="356476" y="107569"/>
                  </a:moveTo>
                  <a:lnTo>
                    <a:pt x="287401" y="107569"/>
                  </a:lnTo>
                  <a:lnTo>
                    <a:pt x="287401" y="76708"/>
                  </a:lnTo>
                  <a:lnTo>
                    <a:pt x="271272" y="76708"/>
                  </a:lnTo>
                  <a:lnTo>
                    <a:pt x="271272" y="121285"/>
                  </a:lnTo>
                  <a:lnTo>
                    <a:pt x="356476" y="121285"/>
                  </a:lnTo>
                  <a:lnTo>
                    <a:pt x="356476" y="107569"/>
                  </a:lnTo>
                  <a:close/>
                </a:path>
                <a:path w="3062604" h="132079">
                  <a:moveTo>
                    <a:pt x="371475" y="51435"/>
                  </a:moveTo>
                  <a:lnTo>
                    <a:pt x="351790" y="51435"/>
                  </a:lnTo>
                  <a:lnTo>
                    <a:pt x="352615" y="36360"/>
                  </a:lnTo>
                  <a:lnTo>
                    <a:pt x="353212" y="23698"/>
                  </a:lnTo>
                  <a:lnTo>
                    <a:pt x="353568" y="13398"/>
                  </a:lnTo>
                  <a:lnTo>
                    <a:pt x="353682" y="5461"/>
                  </a:lnTo>
                  <a:lnTo>
                    <a:pt x="272669" y="5461"/>
                  </a:lnTo>
                  <a:lnTo>
                    <a:pt x="272669" y="19177"/>
                  </a:lnTo>
                  <a:lnTo>
                    <a:pt x="337185" y="19177"/>
                  </a:lnTo>
                  <a:lnTo>
                    <a:pt x="337108" y="25844"/>
                  </a:lnTo>
                  <a:lnTo>
                    <a:pt x="336880" y="33451"/>
                  </a:lnTo>
                  <a:lnTo>
                    <a:pt x="336486" y="41986"/>
                  </a:lnTo>
                  <a:lnTo>
                    <a:pt x="335915" y="51435"/>
                  </a:lnTo>
                  <a:lnTo>
                    <a:pt x="254254" y="51435"/>
                  </a:lnTo>
                  <a:lnTo>
                    <a:pt x="254254" y="65278"/>
                  </a:lnTo>
                  <a:lnTo>
                    <a:pt x="292608" y="65278"/>
                  </a:lnTo>
                  <a:lnTo>
                    <a:pt x="292608" y="95504"/>
                  </a:lnTo>
                  <a:lnTo>
                    <a:pt x="308864" y="95504"/>
                  </a:lnTo>
                  <a:lnTo>
                    <a:pt x="308864" y="65278"/>
                  </a:lnTo>
                  <a:lnTo>
                    <a:pt x="324612" y="65278"/>
                  </a:lnTo>
                  <a:lnTo>
                    <a:pt x="324612" y="95504"/>
                  </a:lnTo>
                  <a:lnTo>
                    <a:pt x="340741" y="95504"/>
                  </a:lnTo>
                  <a:lnTo>
                    <a:pt x="340741" y="65278"/>
                  </a:lnTo>
                  <a:lnTo>
                    <a:pt x="371475" y="65278"/>
                  </a:lnTo>
                  <a:lnTo>
                    <a:pt x="371475" y="51435"/>
                  </a:lnTo>
                  <a:close/>
                </a:path>
                <a:path w="3062604" h="132079">
                  <a:moveTo>
                    <a:pt x="402082" y="98171"/>
                  </a:moveTo>
                  <a:lnTo>
                    <a:pt x="385064" y="98171"/>
                  </a:lnTo>
                  <a:lnTo>
                    <a:pt x="378079" y="131826"/>
                  </a:lnTo>
                  <a:lnTo>
                    <a:pt x="392049" y="131826"/>
                  </a:lnTo>
                  <a:lnTo>
                    <a:pt x="402082" y="98171"/>
                  </a:lnTo>
                  <a:close/>
                </a:path>
                <a:path w="3062604" h="132079">
                  <a:moveTo>
                    <a:pt x="2628519" y="47879"/>
                  </a:moveTo>
                  <a:lnTo>
                    <a:pt x="2597912" y="20828"/>
                  </a:lnTo>
                  <a:lnTo>
                    <a:pt x="2597912" y="2667"/>
                  </a:lnTo>
                  <a:lnTo>
                    <a:pt x="2582037" y="2667"/>
                  </a:lnTo>
                  <a:lnTo>
                    <a:pt x="2582037" y="21348"/>
                  </a:lnTo>
                  <a:lnTo>
                    <a:pt x="2579243" y="28829"/>
                  </a:lnTo>
                  <a:lnTo>
                    <a:pt x="2550541" y="52451"/>
                  </a:lnTo>
                  <a:lnTo>
                    <a:pt x="2561590" y="64135"/>
                  </a:lnTo>
                  <a:lnTo>
                    <a:pt x="2590419" y="37604"/>
                  </a:lnTo>
                  <a:lnTo>
                    <a:pt x="2595321" y="43764"/>
                  </a:lnTo>
                  <a:lnTo>
                    <a:pt x="2601671" y="49695"/>
                  </a:lnTo>
                  <a:lnTo>
                    <a:pt x="2609469" y="55384"/>
                  </a:lnTo>
                  <a:lnTo>
                    <a:pt x="2618740" y="60833"/>
                  </a:lnTo>
                  <a:lnTo>
                    <a:pt x="2628519" y="47879"/>
                  </a:lnTo>
                  <a:close/>
                </a:path>
                <a:path w="3062604" h="132079">
                  <a:moveTo>
                    <a:pt x="2657475" y="109728"/>
                  </a:moveTo>
                  <a:lnTo>
                    <a:pt x="2591308" y="109728"/>
                  </a:lnTo>
                  <a:lnTo>
                    <a:pt x="2591308" y="101092"/>
                  </a:lnTo>
                  <a:lnTo>
                    <a:pt x="2654173" y="101092"/>
                  </a:lnTo>
                  <a:lnTo>
                    <a:pt x="2654173" y="66167"/>
                  </a:lnTo>
                  <a:lnTo>
                    <a:pt x="2574925" y="66167"/>
                  </a:lnTo>
                  <a:lnTo>
                    <a:pt x="2574925" y="80010"/>
                  </a:lnTo>
                  <a:lnTo>
                    <a:pt x="2637917" y="80010"/>
                  </a:lnTo>
                  <a:lnTo>
                    <a:pt x="2637917" y="88138"/>
                  </a:lnTo>
                  <a:lnTo>
                    <a:pt x="2574925" y="88138"/>
                  </a:lnTo>
                  <a:lnTo>
                    <a:pt x="2574925" y="123571"/>
                  </a:lnTo>
                  <a:lnTo>
                    <a:pt x="2657475" y="123571"/>
                  </a:lnTo>
                  <a:lnTo>
                    <a:pt x="2657475" y="109728"/>
                  </a:lnTo>
                  <a:close/>
                </a:path>
                <a:path w="3062604" h="132079">
                  <a:moveTo>
                    <a:pt x="2673350" y="25400"/>
                  </a:moveTo>
                  <a:lnTo>
                    <a:pt x="2654173" y="25400"/>
                  </a:lnTo>
                  <a:lnTo>
                    <a:pt x="2654173" y="0"/>
                  </a:lnTo>
                  <a:lnTo>
                    <a:pt x="2637917" y="0"/>
                  </a:lnTo>
                  <a:lnTo>
                    <a:pt x="2637917" y="60833"/>
                  </a:lnTo>
                  <a:lnTo>
                    <a:pt x="2654173" y="60833"/>
                  </a:lnTo>
                  <a:lnTo>
                    <a:pt x="2654173" y="39116"/>
                  </a:lnTo>
                  <a:lnTo>
                    <a:pt x="2673350" y="39116"/>
                  </a:lnTo>
                  <a:lnTo>
                    <a:pt x="2673350" y="25400"/>
                  </a:lnTo>
                  <a:close/>
                </a:path>
                <a:path w="3062604" h="132079">
                  <a:moveTo>
                    <a:pt x="2799207" y="95250"/>
                  </a:moveTo>
                  <a:lnTo>
                    <a:pt x="2748788" y="95250"/>
                  </a:lnTo>
                  <a:lnTo>
                    <a:pt x="2748788" y="70104"/>
                  </a:lnTo>
                  <a:lnTo>
                    <a:pt x="2780792" y="70104"/>
                  </a:lnTo>
                  <a:lnTo>
                    <a:pt x="2780792" y="56654"/>
                  </a:lnTo>
                  <a:lnTo>
                    <a:pt x="2780792" y="24523"/>
                  </a:lnTo>
                  <a:lnTo>
                    <a:pt x="2780792" y="11049"/>
                  </a:lnTo>
                  <a:lnTo>
                    <a:pt x="2764282" y="11049"/>
                  </a:lnTo>
                  <a:lnTo>
                    <a:pt x="2764282" y="24523"/>
                  </a:lnTo>
                  <a:lnTo>
                    <a:pt x="2764282" y="56654"/>
                  </a:lnTo>
                  <a:lnTo>
                    <a:pt x="2716657" y="56654"/>
                  </a:lnTo>
                  <a:lnTo>
                    <a:pt x="2716657" y="24523"/>
                  </a:lnTo>
                  <a:lnTo>
                    <a:pt x="2764282" y="24523"/>
                  </a:lnTo>
                  <a:lnTo>
                    <a:pt x="2764282" y="11049"/>
                  </a:lnTo>
                  <a:lnTo>
                    <a:pt x="2700274" y="11049"/>
                  </a:lnTo>
                  <a:lnTo>
                    <a:pt x="2700274" y="70104"/>
                  </a:lnTo>
                  <a:lnTo>
                    <a:pt x="2732278" y="70104"/>
                  </a:lnTo>
                  <a:lnTo>
                    <a:pt x="2732278" y="95250"/>
                  </a:lnTo>
                  <a:lnTo>
                    <a:pt x="2681986" y="95250"/>
                  </a:lnTo>
                  <a:lnTo>
                    <a:pt x="2681986" y="108966"/>
                  </a:lnTo>
                  <a:lnTo>
                    <a:pt x="2799207" y="108966"/>
                  </a:lnTo>
                  <a:lnTo>
                    <a:pt x="2799207" y="95250"/>
                  </a:lnTo>
                  <a:close/>
                </a:path>
                <a:path w="3062604" h="132079">
                  <a:moveTo>
                    <a:pt x="2870962" y="55130"/>
                  </a:moveTo>
                  <a:lnTo>
                    <a:pt x="2869755" y="43573"/>
                  </a:lnTo>
                  <a:lnTo>
                    <a:pt x="2869565" y="41656"/>
                  </a:lnTo>
                  <a:lnTo>
                    <a:pt x="2863177" y="42494"/>
                  </a:lnTo>
                  <a:lnTo>
                    <a:pt x="2856801" y="43091"/>
                  </a:lnTo>
                  <a:lnTo>
                    <a:pt x="2850413" y="43446"/>
                  </a:lnTo>
                  <a:lnTo>
                    <a:pt x="2844038" y="43573"/>
                  </a:lnTo>
                  <a:lnTo>
                    <a:pt x="2835783" y="43573"/>
                  </a:lnTo>
                  <a:lnTo>
                    <a:pt x="2835783" y="4826"/>
                  </a:lnTo>
                  <a:lnTo>
                    <a:pt x="2819654" y="4826"/>
                  </a:lnTo>
                  <a:lnTo>
                    <a:pt x="2819654" y="57277"/>
                  </a:lnTo>
                  <a:lnTo>
                    <a:pt x="2835427" y="57137"/>
                  </a:lnTo>
                  <a:lnTo>
                    <a:pt x="2849257" y="56730"/>
                  </a:lnTo>
                  <a:lnTo>
                    <a:pt x="2861094" y="56045"/>
                  </a:lnTo>
                  <a:lnTo>
                    <a:pt x="2870962" y="55130"/>
                  </a:lnTo>
                  <a:close/>
                </a:path>
                <a:path w="3062604" h="132079">
                  <a:moveTo>
                    <a:pt x="2894838" y="2540"/>
                  </a:moveTo>
                  <a:lnTo>
                    <a:pt x="2878836" y="2540"/>
                  </a:lnTo>
                  <a:lnTo>
                    <a:pt x="2878836" y="18288"/>
                  </a:lnTo>
                  <a:lnTo>
                    <a:pt x="2854960" y="18288"/>
                  </a:lnTo>
                  <a:lnTo>
                    <a:pt x="2854960" y="31750"/>
                  </a:lnTo>
                  <a:lnTo>
                    <a:pt x="2878836" y="31750"/>
                  </a:lnTo>
                  <a:lnTo>
                    <a:pt x="2878836" y="64262"/>
                  </a:lnTo>
                  <a:lnTo>
                    <a:pt x="2894838" y="64262"/>
                  </a:lnTo>
                  <a:lnTo>
                    <a:pt x="2894838" y="2540"/>
                  </a:lnTo>
                  <a:close/>
                </a:path>
                <a:path w="3062604" h="132079">
                  <a:moveTo>
                    <a:pt x="2921127" y="0"/>
                  </a:moveTo>
                  <a:lnTo>
                    <a:pt x="2904998" y="0"/>
                  </a:lnTo>
                  <a:lnTo>
                    <a:pt x="2904998" y="64262"/>
                  </a:lnTo>
                  <a:lnTo>
                    <a:pt x="2921127" y="64262"/>
                  </a:lnTo>
                  <a:lnTo>
                    <a:pt x="2921127" y="0"/>
                  </a:lnTo>
                  <a:close/>
                </a:path>
                <a:path w="3062604" h="132079">
                  <a:moveTo>
                    <a:pt x="2924175" y="109855"/>
                  </a:moveTo>
                  <a:lnTo>
                    <a:pt x="2856484" y="109855"/>
                  </a:lnTo>
                  <a:lnTo>
                    <a:pt x="2856484" y="102489"/>
                  </a:lnTo>
                  <a:lnTo>
                    <a:pt x="2921127" y="102489"/>
                  </a:lnTo>
                  <a:lnTo>
                    <a:pt x="2921127" y="69723"/>
                  </a:lnTo>
                  <a:lnTo>
                    <a:pt x="2840228" y="69723"/>
                  </a:lnTo>
                  <a:lnTo>
                    <a:pt x="2840228" y="83439"/>
                  </a:lnTo>
                  <a:lnTo>
                    <a:pt x="2904871" y="83439"/>
                  </a:lnTo>
                  <a:lnTo>
                    <a:pt x="2904871" y="90170"/>
                  </a:lnTo>
                  <a:lnTo>
                    <a:pt x="2840228" y="90170"/>
                  </a:lnTo>
                  <a:lnTo>
                    <a:pt x="2840228" y="123698"/>
                  </a:lnTo>
                  <a:lnTo>
                    <a:pt x="2924175" y="123698"/>
                  </a:lnTo>
                  <a:lnTo>
                    <a:pt x="2924175" y="109855"/>
                  </a:lnTo>
                  <a:close/>
                </a:path>
                <a:path w="3062604" h="132079">
                  <a:moveTo>
                    <a:pt x="3020187" y="94361"/>
                  </a:moveTo>
                  <a:lnTo>
                    <a:pt x="3018409" y="83693"/>
                  </a:lnTo>
                  <a:lnTo>
                    <a:pt x="3017901" y="80645"/>
                  </a:lnTo>
                  <a:lnTo>
                    <a:pt x="3008655" y="81978"/>
                  </a:lnTo>
                  <a:lnTo>
                    <a:pt x="2996565" y="82931"/>
                  </a:lnTo>
                  <a:lnTo>
                    <a:pt x="2981604" y="83502"/>
                  </a:lnTo>
                  <a:lnTo>
                    <a:pt x="2963799" y="83693"/>
                  </a:lnTo>
                  <a:lnTo>
                    <a:pt x="2963799" y="58039"/>
                  </a:lnTo>
                  <a:lnTo>
                    <a:pt x="3006979" y="58039"/>
                  </a:lnTo>
                  <a:lnTo>
                    <a:pt x="3006979" y="9398"/>
                  </a:lnTo>
                  <a:lnTo>
                    <a:pt x="2947416" y="9398"/>
                  </a:lnTo>
                  <a:lnTo>
                    <a:pt x="2947416" y="23241"/>
                  </a:lnTo>
                  <a:lnTo>
                    <a:pt x="2990469" y="23241"/>
                  </a:lnTo>
                  <a:lnTo>
                    <a:pt x="2990469" y="44577"/>
                  </a:lnTo>
                  <a:lnTo>
                    <a:pt x="2947416" y="44577"/>
                  </a:lnTo>
                  <a:lnTo>
                    <a:pt x="2947416" y="97536"/>
                  </a:lnTo>
                  <a:lnTo>
                    <a:pt x="2972181" y="97332"/>
                  </a:lnTo>
                  <a:lnTo>
                    <a:pt x="2992564" y="96710"/>
                  </a:lnTo>
                  <a:lnTo>
                    <a:pt x="3008566" y="95719"/>
                  </a:lnTo>
                  <a:lnTo>
                    <a:pt x="3020187" y="94361"/>
                  </a:lnTo>
                  <a:close/>
                </a:path>
                <a:path w="3062604" h="132079">
                  <a:moveTo>
                    <a:pt x="3062605" y="48514"/>
                  </a:moveTo>
                  <a:lnTo>
                    <a:pt x="3042793" y="48514"/>
                  </a:lnTo>
                  <a:lnTo>
                    <a:pt x="3042793" y="0"/>
                  </a:lnTo>
                  <a:lnTo>
                    <a:pt x="3026537" y="0"/>
                  </a:lnTo>
                  <a:lnTo>
                    <a:pt x="3026537" y="126365"/>
                  </a:lnTo>
                  <a:lnTo>
                    <a:pt x="3042793" y="126365"/>
                  </a:lnTo>
                  <a:lnTo>
                    <a:pt x="3042793" y="62357"/>
                  </a:lnTo>
                  <a:lnTo>
                    <a:pt x="3062605" y="62357"/>
                  </a:lnTo>
                  <a:lnTo>
                    <a:pt x="3062605" y="48514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289938" y="5171821"/>
              <a:ext cx="2977261" cy="512673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1305940" y="5899139"/>
              <a:ext cx="36830" cy="8890"/>
            </a:xfrm>
            <a:custGeom>
              <a:avLst/>
              <a:gdLst/>
              <a:ahLst/>
              <a:cxnLst/>
              <a:rect l="l" t="t" r="r" b="b"/>
              <a:pathLst>
                <a:path w="36830" h="8889">
                  <a:moveTo>
                    <a:pt x="36671" y="0"/>
                  </a:moveTo>
                  <a:lnTo>
                    <a:pt x="0" y="0"/>
                  </a:lnTo>
                  <a:lnTo>
                    <a:pt x="0" y="8316"/>
                  </a:lnTo>
                  <a:lnTo>
                    <a:pt x="36671" y="8316"/>
                  </a:lnTo>
                  <a:lnTo>
                    <a:pt x="36671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1473835" y="5825401"/>
              <a:ext cx="3092450" cy="310515"/>
            </a:xfrm>
            <a:custGeom>
              <a:avLst/>
              <a:gdLst/>
              <a:ahLst/>
              <a:cxnLst/>
              <a:rect l="l" t="t" r="r" b="b"/>
              <a:pathLst>
                <a:path w="3092450" h="310514">
                  <a:moveTo>
                    <a:pt x="74041" y="214083"/>
                  </a:moveTo>
                  <a:lnTo>
                    <a:pt x="67818" y="211620"/>
                  </a:lnTo>
                  <a:lnTo>
                    <a:pt x="59944" y="210375"/>
                  </a:lnTo>
                  <a:lnTo>
                    <a:pt x="50673" y="210375"/>
                  </a:lnTo>
                  <a:lnTo>
                    <a:pt x="14224" y="224866"/>
                  </a:lnTo>
                  <a:lnTo>
                    <a:pt x="0" y="262153"/>
                  </a:lnTo>
                  <a:lnTo>
                    <a:pt x="787" y="272491"/>
                  </a:lnTo>
                  <a:lnTo>
                    <a:pt x="27635" y="306755"/>
                  </a:lnTo>
                  <a:lnTo>
                    <a:pt x="46863" y="310019"/>
                  </a:lnTo>
                  <a:lnTo>
                    <a:pt x="54838" y="309689"/>
                  </a:lnTo>
                  <a:lnTo>
                    <a:pt x="62014" y="308698"/>
                  </a:lnTo>
                  <a:lnTo>
                    <a:pt x="68414" y="307047"/>
                  </a:lnTo>
                  <a:lnTo>
                    <a:pt x="74041" y="304723"/>
                  </a:lnTo>
                  <a:lnTo>
                    <a:pt x="74041" y="293789"/>
                  </a:lnTo>
                  <a:lnTo>
                    <a:pt x="74041" y="287502"/>
                  </a:lnTo>
                  <a:lnTo>
                    <a:pt x="67056" y="291693"/>
                  </a:lnTo>
                  <a:lnTo>
                    <a:pt x="59055" y="293789"/>
                  </a:lnTo>
                  <a:lnTo>
                    <a:pt x="41021" y="293789"/>
                  </a:lnTo>
                  <a:lnTo>
                    <a:pt x="33528" y="290791"/>
                  </a:lnTo>
                  <a:lnTo>
                    <a:pt x="22352" y="278828"/>
                  </a:lnTo>
                  <a:lnTo>
                    <a:pt x="19558" y="270840"/>
                  </a:lnTo>
                  <a:lnTo>
                    <a:pt x="19558" y="260845"/>
                  </a:lnTo>
                  <a:lnTo>
                    <a:pt x="42037" y="226593"/>
                  </a:lnTo>
                  <a:lnTo>
                    <a:pt x="60071" y="226593"/>
                  </a:lnTo>
                  <a:lnTo>
                    <a:pt x="67564" y="228498"/>
                  </a:lnTo>
                  <a:lnTo>
                    <a:pt x="74041" y="232295"/>
                  </a:lnTo>
                  <a:lnTo>
                    <a:pt x="74041" y="226593"/>
                  </a:lnTo>
                  <a:lnTo>
                    <a:pt x="74041" y="214083"/>
                  </a:lnTo>
                  <a:close/>
                </a:path>
                <a:path w="3092450" h="310514">
                  <a:moveTo>
                    <a:pt x="79756" y="59588"/>
                  </a:moveTo>
                  <a:lnTo>
                    <a:pt x="73228" y="57073"/>
                  </a:lnTo>
                  <a:lnTo>
                    <a:pt x="67348" y="53975"/>
                  </a:lnTo>
                  <a:lnTo>
                    <a:pt x="62128" y="50304"/>
                  </a:lnTo>
                  <a:lnTo>
                    <a:pt x="60706" y="48983"/>
                  </a:lnTo>
                  <a:lnTo>
                    <a:pt x="57531" y="46037"/>
                  </a:lnTo>
                  <a:lnTo>
                    <a:pt x="51816" y="39966"/>
                  </a:lnTo>
                  <a:lnTo>
                    <a:pt x="48895" y="33172"/>
                  </a:lnTo>
                  <a:lnTo>
                    <a:pt x="48895" y="21082"/>
                  </a:lnTo>
                  <a:lnTo>
                    <a:pt x="74295" y="21082"/>
                  </a:lnTo>
                  <a:lnTo>
                    <a:pt x="74295" y="7391"/>
                  </a:lnTo>
                  <a:lnTo>
                    <a:pt x="6350" y="7391"/>
                  </a:lnTo>
                  <a:lnTo>
                    <a:pt x="6350" y="21082"/>
                  </a:lnTo>
                  <a:lnTo>
                    <a:pt x="32385" y="21082"/>
                  </a:lnTo>
                  <a:lnTo>
                    <a:pt x="32385" y="34010"/>
                  </a:lnTo>
                  <a:lnTo>
                    <a:pt x="889" y="64820"/>
                  </a:lnTo>
                  <a:lnTo>
                    <a:pt x="12573" y="76352"/>
                  </a:lnTo>
                  <a:lnTo>
                    <a:pt x="41148" y="48983"/>
                  </a:lnTo>
                  <a:lnTo>
                    <a:pt x="46456" y="55587"/>
                  </a:lnTo>
                  <a:lnTo>
                    <a:pt x="52908" y="61633"/>
                  </a:lnTo>
                  <a:lnTo>
                    <a:pt x="60515" y="67119"/>
                  </a:lnTo>
                  <a:lnTo>
                    <a:pt x="69342" y="72034"/>
                  </a:lnTo>
                  <a:lnTo>
                    <a:pt x="79756" y="59588"/>
                  </a:lnTo>
                  <a:close/>
                </a:path>
                <a:path w="3092450" h="310514">
                  <a:moveTo>
                    <a:pt x="110998" y="1765"/>
                  </a:moveTo>
                  <a:lnTo>
                    <a:pt x="94869" y="1765"/>
                  </a:lnTo>
                  <a:lnTo>
                    <a:pt x="94869" y="30314"/>
                  </a:lnTo>
                  <a:lnTo>
                    <a:pt x="71120" y="30314"/>
                  </a:lnTo>
                  <a:lnTo>
                    <a:pt x="71120" y="43484"/>
                  </a:lnTo>
                  <a:lnTo>
                    <a:pt x="94869" y="43484"/>
                  </a:lnTo>
                  <a:lnTo>
                    <a:pt x="94869" y="74066"/>
                  </a:lnTo>
                  <a:lnTo>
                    <a:pt x="110998" y="74066"/>
                  </a:lnTo>
                  <a:lnTo>
                    <a:pt x="110998" y="1765"/>
                  </a:lnTo>
                  <a:close/>
                </a:path>
                <a:path w="3092450" h="310514">
                  <a:moveTo>
                    <a:pt x="113030" y="109067"/>
                  </a:moveTo>
                  <a:lnTo>
                    <a:pt x="96393" y="79451"/>
                  </a:lnTo>
                  <a:lnTo>
                    <a:pt x="96393" y="105143"/>
                  </a:lnTo>
                  <a:lnTo>
                    <a:pt x="94234" y="108216"/>
                  </a:lnTo>
                  <a:lnTo>
                    <a:pt x="85852" y="112852"/>
                  </a:lnTo>
                  <a:lnTo>
                    <a:pt x="79629" y="114007"/>
                  </a:lnTo>
                  <a:lnTo>
                    <a:pt x="62992" y="114007"/>
                  </a:lnTo>
                  <a:lnTo>
                    <a:pt x="56769" y="112839"/>
                  </a:lnTo>
                  <a:lnTo>
                    <a:pt x="52705" y="110502"/>
                  </a:lnTo>
                  <a:lnTo>
                    <a:pt x="48514" y="108165"/>
                  </a:lnTo>
                  <a:lnTo>
                    <a:pt x="46380" y="105143"/>
                  </a:lnTo>
                  <a:lnTo>
                    <a:pt x="46355" y="97497"/>
                  </a:lnTo>
                  <a:lnTo>
                    <a:pt x="48514" y="94424"/>
                  </a:lnTo>
                  <a:lnTo>
                    <a:pt x="52578" y="92075"/>
                  </a:lnTo>
                  <a:lnTo>
                    <a:pt x="56769" y="89712"/>
                  </a:lnTo>
                  <a:lnTo>
                    <a:pt x="62992" y="88531"/>
                  </a:lnTo>
                  <a:lnTo>
                    <a:pt x="79629" y="88531"/>
                  </a:lnTo>
                  <a:lnTo>
                    <a:pt x="85979" y="89725"/>
                  </a:lnTo>
                  <a:lnTo>
                    <a:pt x="90043" y="92100"/>
                  </a:lnTo>
                  <a:lnTo>
                    <a:pt x="94234" y="94475"/>
                  </a:lnTo>
                  <a:lnTo>
                    <a:pt x="96354" y="97497"/>
                  </a:lnTo>
                  <a:lnTo>
                    <a:pt x="96393" y="105143"/>
                  </a:lnTo>
                  <a:lnTo>
                    <a:pt x="96393" y="79451"/>
                  </a:lnTo>
                  <a:lnTo>
                    <a:pt x="95796" y="79133"/>
                  </a:lnTo>
                  <a:lnTo>
                    <a:pt x="88658" y="76822"/>
                  </a:lnTo>
                  <a:lnTo>
                    <a:pt x="80467" y="75450"/>
                  </a:lnTo>
                  <a:lnTo>
                    <a:pt x="71247" y="74980"/>
                  </a:lnTo>
                  <a:lnTo>
                    <a:pt x="62039" y="75450"/>
                  </a:lnTo>
                  <a:lnTo>
                    <a:pt x="29718" y="93573"/>
                  </a:lnTo>
                  <a:lnTo>
                    <a:pt x="29718" y="109067"/>
                  </a:lnTo>
                  <a:lnTo>
                    <a:pt x="71247" y="127558"/>
                  </a:lnTo>
                  <a:lnTo>
                    <a:pt x="80530" y="127114"/>
                  </a:lnTo>
                  <a:lnTo>
                    <a:pt x="110147" y="114007"/>
                  </a:lnTo>
                  <a:lnTo>
                    <a:pt x="113030" y="109067"/>
                  </a:lnTo>
                  <a:close/>
                </a:path>
                <a:path w="3092450" h="310514">
                  <a:moveTo>
                    <a:pt x="172720" y="259270"/>
                  </a:moveTo>
                  <a:lnTo>
                    <a:pt x="171932" y="249021"/>
                  </a:lnTo>
                  <a:lnTo>
                    <a:pt x="169570" y="239737"/>
                  </a:lnTo>
                  <a:lnTo>
                    <a:pt x="165646" y="231432"/>
                  </a:lnTo>
                  <a:lnTo>
                    <a:pt x="162026" y="226593"/>
                  </a:lnTo>
                  <a:lnTo>
                    <a:pt x="160147" y="224078"/>
                  </a:lnTo>
                  <a:lnTo>
                    <a:pt x="153352" y="218084"/>
                  </a:lnTo>
                  <a:lnTo>
                    <a:pt x="153035" y="217919"/>
                  </a:lnTo>
                  <a:lnTo>
                    <a:pt x="153035" y="270802"/>
                  </a:lnTo>
                  <a:lnTo>
                    <a:pt x="150622" y="278892"/>
                  </a:lnTo>
                  <a:lnTo>
                    <a:pt x="145796" y="284848"/>
                  </a:lnTo>
                  <a:lnTo>
                    <a:pt x="141097" y="290804"/>
                  </a:lnTo>
                  <a:lnTo>
                    <a:pt x="134366" y="293789"/>
                  </a:lnTo>
                  <a:lnTo>
                    <a:pt x="117475" y="293789"/>
                  </a:lnTo>
                  <a:lnTo>
                    <a:pt x="110871" y="290652"/>
                  </a:lnTo>
                  <a:lnTo>
                    <a:pt x="101219" y="278117"/>
                  </a:lnTo>
                  <a:lnTo>
                    <a:pt x="98806" y="270103"/>
                  </a:lnTo>
                  <a:lnTo>
                    <a:pt x="98806" y="250545"/>
                  </a:lnTo>
                  <a:lnTo>
                    <a:pt x="101346" y="242481"/>
                  </a:lnTo>
                  <a:lnTo>
                    <a:pt x="106172" y="236131"/>
                  </a:lnTo>
                  <a:lnTo>
                    <a:pt x="111125" y="229768"/>
                  </a:lnTo>
                  <a:lnTo>
                    <a:pt x="117856" y="226593"/>
                  </a:lnTo>
                  <a:lnTo>
                    <a:pt x="134874" y="226593"/>
                  </a:lnTo>
                  <a:lnTo>
                    <a:pt x="153035" y="270802"/>
                  </a:lnTo>
                  <a:lnTo>
                    <a:pt x="153035" y="217919"/>
                  </a:lnTo>
                  <a:lnTo>
                    <a:pt x="145567" y="213791"/>
                  </a:lnTo>
                  <a:lnTo>
                    <a:pt x="136779" y="211226"/>
                  </a:lnTo>
                  <a:lnTo>
                    <a:pt x="127000" y="210375"/>
                  </a:lnTo>
                  <a:lnTo>
                    <a:pt x="116687" y="211251"/>
                  </a:lnTo>
                  <a:lnTo>
                    <a:pt x="82499" y="240792"/>
                  </a:lnTo>
                  <a:lnTo>
                    <a:pt x="79248" y="261366"/>
                  </a:lnTo>
                  <a:lnTo>
                    <a:pt x="80035" y="271538"/>
                  </a:lnTo>
                  <a:lnTo>
                    <a:pt x="106819" y="306603"/>
                  </a:lnTo>
                  <a:lnTo>
                    <a:pt x="125476" y="310019"/>
                  </a:lnTo>
                  <a:lnTo>
                    <a:pt x="135610" y="309143"/>
                  </a:lnTo>
                  <a:lnTo>
                    <a:pt x="144716" y="306514"/>
                  </a:lnTo>
                  <a:lnTo>
                    <a:pt x="152755" y="302133"/>
                  </a:lnTo>
                  <a:lnTo>
                    <a:pt x="159766" y="295973"/>
                  </a:lnTo>
                  <a:lnTo>
                    <a:pt x="161391" y="293789"/>
                  </a:lnTo>
                  <a:lnTo>
                    <a:pt x="165430" y="288417"/>
                  </a:lnTo>
                  <a:lnTo>
                    <a:pt x="169481" y="279781"/>
                  </a:lnTo>
                  <a:lnTo>
                    <a:pt x="171907" y="270065"/>
                  </a:lnTo>
                  <a:lnTo>
                    <a:pt x="172720" y="259270"/>
                  </a:lnTo>
                  <a:close/>
                </a:path>
                <a:path w="3092450" h="310514">
                  <a:moveTo>
                    <a:pt x="196596" y="85191"/>
                  </a:moveTo>
                  <a:lnTo>
                    <a:pt x="173951" y="54241"/>
                  </a:lnTo>
                  <a:lnTo>
                    <a:pt x="172339" y="26060"/>
                  </a:lnTo>
                  <a:lnTo>
                    <a:pt x="191770" y="26060"/>
                  </a:lnTo>
                  <a:lnTo>
                    <a:pt x="191770" y="12369"/>
                  </a:lnTo>
                  <a:lnTo>
                    <a:pt x="134747" y="12369"/>
                  </a:lnTo>
                  <a:lnTo>
                    <a:pt x="134747" y="26060"/>
                  </a:lnTo>
                  <a:lnTo>
                    <a:pt x="156464" y="26060"/>
                  </a:lnTo>
                  <a:lnTo>
                    <a:pt x="156375" y="41452"/>
                  </a:lnTo>
                  <a:lnTo>
                    <a:pt x="140931" y="80225"/>
                  </a:lnTo>
                  <a:lnTo>
                    <a:pt x="129540" y="89903"/>
                  </a:lnTo>
                  <a:lnTo>
                    <a:pt x="141605" y="100190"/>
                  </a:lnTo>
                  <a:lnTo>
                    <a:pt x="164465" y="70586"/>
                  </a:lnTo>
                  <a:lnTo>
                    <a:pt x="166116" y="74218"/>
                  </a:lnTo>
                  <a:lnTo>
                    <a:pt x="185420" y="96062"/>
                  </a:lnTo>
                  <a:lnTo>
                    <a:pt x="196596" y="85191"/>
                  </a:lnTo>
                  <a:close/>
                </a:path>
                <a:path w="3092450" h="310514">
                  <a:moveTo>
                    <a:pt x="216916" y="4318"/>
                  </a:moveTo>
                  <a:lnTo>
                    <a:pt x="200660" y="4318"/>
                  </a:lnTo>
                  <a:lnTo>
                    <a:pt x="200660" y="43345"/>
                  </a:lnTo>
                  <a:lnTo>
                    <a:pt x="183248" y="43345"/>
                  </a:lnTo>
                  <a:lnTo>
                    <a:pt x="183248" y="56642"/>
                  </a:lnTo>
                  <a:lnTo>
                    <a:pt x="200660" y="56642"/>
                  </a:lnTo>
                  <a:lnTo>
                    <a:pt x="200660" y="124358"/>
                  </a:lnTo>
                  <a:lnTo>
                    <a:pt x="216916" y="124358"/>
                  </a:lnTo>
                  <a:lnTo>
                    <a:pt x="216916" y="4318"/>
                  </a:lnTo>
                  <a:close/>
                </a:path>
                <a:path w="3092450" h="310514">
                  <a:moveTo>
                    <a:pt x="242697" y="1765"/>
                  </a:moveTo>
                  <a:lnTo>
                    <a:pt x="226314" y="1765"/>
                  </a:lnTo>
                  <a:lnTo>
                    <a:pt x="226314" y="128079"/>
                  </a:lnTo>
                  <a:lnTo>
                    <a:pt x="242697" y="128079"/>
                  </a:lnTo>
                  <a:lnTo>
                    <a:pt x="242697" y="1765"/>
                  </a:lnTo>
                  <a:close/>
                </a:path>
                <a:path w="3092450" h="310514">
                  <a:moveTo>
                    <a:pt x="262001" y="211924"/>
                  </a:moveTo>
                  <a:lnTo>
                    <a:pt x="242443" y="211924"/>
                  </a:lnTo>
                  <a:lnTo>
                    <a:pt x="220281" y="281736"/>
                  </a:lnTo>
                  <a:lnTo>
                    <a:pt x="219202" y="285470"/>
                  </a:lnTo>
                  <a:lnTo>
                    <a:pt x="218440" y="288658"/>
                  </a:lnTo>
                  <a:lnTo>
                    <a:pt x="218313" y="291096"/>
                  </a:lnTo>
                  <a:lnTo>
                    <a:pt x="217932" y="291096"/>
                  </a:lnTo>
                  <a:lnTo>
                    <a:pt x="217551" y="287782"/>
                  </a:lnTo>
                  <a:lnTo>
                    <a:pt x="216789" y="284657"/>
                  </a:lnTo>
                  <a:lnTo>
                    <a:pt x="215823" y="281533"/>
                  </a:lnTo>
                  <a:lnTo>
                    <a:pt x="193929" y="211924"/>
                  </a:lnTo>
                  <a:lnTo>
                    <a:pt x="173723" y="211924"/>
                  </a:lnTo>
                  <a:lnTo>
                    <a:pt x="207137" y="308317"/>
                  </a:lnTo>
                  <a:lnTo>
                    <a:pt x="228219" y="308317"/>
                  </a:lnTo>
                  <a:lnTo>
                    <a:pt x="234251" y="291096"/>
                  </a:lnTo>
                  <a:lnTo>
                    <a:pt x="262001" y="211924"/>
                  </a:lnTo>
                  <a:close/>
                </a:path>
                <a:path w="3092450" h="310514">
                  <a:moveTo>
                    <a:pt x="288290" y="211924"/>
                  </a:moveTo>
                  <a:lnTo>
                    <a:pt x="269621" y="211924"/>
                  </a:lnTo>
                  <a:lnTo>
                    <a:pt x="269621" y="308317"/>
                  </a:lnTo>
                  <a:lnTo>
                    <a:pt x="288290" y="308317"/>
                  </a:lnTo>
                  <a:lnTo>
                    <a:pt x="288290" y="211924"/>
                  </a:lnTo>
                  <a:close/>
                </a:path>
                <a:path w="3092450" h="310514">
                  <a:moveTo>
                    <a:pt x="370205" y="1765"/>
                  </a:moveTo>
                  <a:lnTo>
                    <a:pt x="353949" y="1765"/>
                  </a:lnTo>
                  <a:lnTo>
                    <a:pt x="353949" y="18008"/>
                  </a:lnTo>
                  <a:lnTo>
                    <a:pt x="353949" y="31292"/>
                  </a:lnTo>
                  <a:lnTo>
                    <a:pt x="353949" y="46431"/>
                  </a:lnTo>
                  <a:lnTo>
                    <a:pt x="332232" y="46431"/>
                  </a:lnTo>
                  <a:lnTo>
                    <a:pt x="332994" y="43459"/>
                  </a:lnTo>
                  <a:lnTo>
                    <a:pt x="333375" y="40462"/>
                  </a:lnTo>
                  <a:lnTo>
                    <a:pt x="333375" y="35318"/>
                  </a:lnTo>
                  <a:lnTo>
                    <a:pt x="333121" y="33261"/>
                  </a:lnTo>
                  <a:lnTo>
                    <a:pt x="332740" y="31292"/>
                  </a:lnTo>
                  <a:lnTo>
                    <a:pt x="353949" y="31292"/>
                  </a:lnTo>
                  <a:lnTo>
                    <a:pt x="353949" y="18008"/>
                  </a:lnTo>
                  <a:lnTo>
                    <a:pt x="327533" y="18008"/>
                  </a:lnTo>
                  <a:lnTo>
                    <a:pt x="327406" y="17868"/>
                  </a:lnTo>
                  <a:lnTo>
                    <a:pt x="322122" y="12026"/>
                  </a:lnTo>
                  <a:lnTo>
                    <a:pt x="317246" y="8813"/>
                  </a:lnTo>
                  <a:lnTo>
                    <a:pt x="317246" y="43484"/>
                  </a:lnTo>
                  <a:lnTo>
                    <a:pt x="315595" y="48221"/>
                  </a:lnTo>
                  <a:lnTo>
                    <a:pt x="312420" y="51701"/>
                  </a:lnTo>
                  <a:lnTo>
                    <a:pt x="309118" y="55168"/>
                  </a:lnTo>
                  <a:lnTo>
                    <a:pt x="304800" y="56908"/>
                  </a:lnTo>
                  <a:lnTo>
                    <a:pt x="294259" y="56908"/>
                  </a:lnTo>
                  <a:lnTo>
                    <a:pt x="289941" y="55168"/>
                  </a:lnTo>
                  <a:lnTo>
                    <a:pt x="286766" y="51701"/>
                  </a:lnTo>
                  <a:lnTo>
                    <a:pt x="283464" y="48221"/>
                  </a:lnTo>
                  <a:lnTo>
                    <a:pt x="281813" y="43484"/>
                  </a:lnTo>
                  <a:lnTo>
                    <a:pt x="281838" y="31292"/>
                  </a:lnTo>
                  <a:lnTo>
                    <a:pt x="283464" y="26606"/>
                  </a:lnTo>
                  <a:lnTo>
                    <a:pt x="286791" y="23075"/>
                  </a:lnTo>
                  <a:lnTo>
                    <a:pt x="289941" y="19621"/>
                  </a:lnTo>
                  <a:lnTo>
                    <a:pt x="294259" y="17868"/>
                  </a:lnTo>
                  <a:lnTo>
                    <a:pt x="304800" y="17868"/>
                  </a:lnTo>
                  <a:lnTo>
                    <a:pt x="317246" y="43484"/>
                  </a:lnTo>
                  <a:lnTo>
                    <a:pt x="317246" y="8813"/>
                  </a:lnTo>
                  <a:lnTo>
                    <a:pt x="315633" y="7747"/>
                  </a:lnTo>
                  <a:lnTo>
                    <a:pt x="308076" y="5181"/>
                  </a:lnTo>
                  <a:lnTo>
                    <a:pt x="299466" y="4318"/>
                  </a:lnTo>
                  <a:lnTo>
                    <a:pt x="292455" y="4902"/>
                  </a:lnTo>
                  <a:lnTo>
                    <a:pt x="265557" y="37452"/>
                  </a:lnTo>
                  <a:lnTo>
                    <a:pt x="266166" y="44500"/>
                  </a:lnTo>
                  <a:lnTo>
                    <a:pt x="299466" y="70586"/>
                  </a:lnTo>
                  <a:lnTo>
                    <a:pt x="307086" y="69913"/>
                  </a:lnTo>
                  <a:lnTo>
                    <a:pt x="313956" y="67881"/>
                  </a:lnTo>
                  <a:lnTo>
                    <a:pt x="320090" y="64477"/>
                  </a:lnTo>
                  <a:lnTo>
                    <a:pt x="325501" y="59715"/>
                  </a:lnTo>
                  <a:lnTo>
                    <a:pt x="353949" y="59715"/>
                  </a:lnTo>
                  <a:lnTo>
                    <a:pt x="353949" y="75107"/>
                  </a:lnTo>
                  <a:lnTo>
                    <a:pt x="370205" y="75107"/>
                  </a:lnTo>
                  <a:lnTo>
                    <a:pt x="370205" y="59715"/>
                  </a:lnTo>
                  <a:lnTo>
                    <a:pt x="370205" y="56908"/>
                  </a:lnTo>
                  <a:lnTo>
                    <a:pt x="370205" y="46431"/>
                  </a:lnTo>
                  <a:lnTo>
                    <a:pt x="370205" y="31292"/>
                  </a:lnTo>
                  <a:lnTo>
                    <a:pt x="370205" y="18008"/>
                  </a:lnTo>
                  <a:lnTo>
                    <a:pt x="370205" y="1765"/>
                  </a:lnTo>
                  <a:close/>
                </a:path>
                <a:path w="3092450" h="310514">
                  <a:moveTo>
                    <a:pt x="370332" y="80352"/>
                  </a:moveTo>
                  <a:lnTo>
                    <a:pt x="354203" y="80352"/>
                  </a:lnTo>
                  <a:lnTo>
                    <a:pt x="354203" y="94030"/>
                  </a:lnTo>
                  <a:lnTo>
                    <a:pt x="354203" y="111709"/>
                  </a:lnTo>
                  <a:lnTo>
                    <a:pt x="307467" y="111709"/>
                  </a:lnTo>
                  <a:lnTo>
                    <a:pt x="307467" y="94030"/>
                  </a:lnTo>
                  <a:lnTo>
                    <a:pt x="354203" y="94030"/>
                  </a:lnTo>
                  <a:lnTo>
                    <a:pt x="354203" y="80352"/>
                  </a:lnTo>
                  <a:lnTo>
                    <a:pt x="291338" y="80352"/>
                  </a:lnTo>
                  <a:lnTo>
                    <a:pt x="291338" y="125399"/>
                  </a:lnTo>
                  <a:lnTo>
                    <a:pt x="370332" y="125399"/>
                  </a:lnTo>
                  <a:lnTo>
                    <a:pt x="370332" y="111709"/>
                  </a:lnTo>
                  <a:lnTo>
                    <a:pt x="370332" y="94030"/>
                  </a:lnTo>
                  <a:lnTo>
                    <a:pt x="370332" y="80352"/>
                  </a:lnTo>
                  <a:close/>
                </a:path>
                <a:path w="3092450" h="310514">
                  <a:moveTo>
                    <a:pt x="389509" y="258940"/>
                  </a:moveTo>
                  <a:lnTo>
                    <a:pt x="386295" y="238379"/>
                  </a:lnTo>
                  <a:lnTo>
                    <a:pt x="379133" y="227444"/>
                  </a:lnTo>
                  <a:lnTo>
                    <a:pt x="376656" y="223685"/>
                  </a:lnTo>
                  <a:lnTo>
                    <a:pt x="369824" y="219938"/>
                  </a:lnTo>
                  <a:lnTo>
                    <a:pt x="369824" y="248945"/>
                  </a:lnTo>
                  <a:lnTo>
                    <a:pt x="369824" y="259207"/>
                  </a:lnTo>
                  <a:lnTo>
                    <a:pt x="344055" y="292303"/>
                  </a:lnTo>
                  <a:lnTo>
                    <a:pt x="336677" y="292862"/>
                  </a:lnTo>
                  <a:lnTo>
                    <a:pt x="324993" y="292862"/>
                  </a:lnTo>
                  <a:lnTo>
                    <a:pt x="324993" y="227444"/>
                  </a:lnTo>
                  <a:lnTo>
                    <a:pt x="336804" y="227444"/>
                  </a:lnTo>
                  <a:lnTo>
                    <a:pt x="369824" y="248945"/>
                  </a:lnTo>
                  <a:lnTo>
                    <a:pt x="369824" y="219938"/>
                  </a:lnTo>
                  <a:lnTo>
                    <a:pt x="360629" y="214871"/>
                  </a:lnTo>
                  <a:lnTo>
                    <a:pt x="338201" y="211924"/>
                  </a:lnTo>
                  <a:lnTo>
                    <a:pt x="306324" y="211924"/>
                  </a:lnTo>
                  <a:lnTo>
                    <a:pt x="306324" y="308317"/>
                  </a:lnTo>
                  <a:lnTo>
                    <a:pt x="337820" y="308317"/>
                  </a:lnTo>
                  <a:lnTo>
                    <a:pt x="375031" y="294830"/>
                  </a:lnTo>
                  <a:lnTo>
                    <a:pt x="376732" y="292862"/>
                  </a:lnTo>
                  <a:lnTo>
                    <a:pt x="381355" y="287540"/>
                  </a:lnTo>
                  <a:lnTo>
                    <a:pt x="385889" y="279120"/>
                  </a:lnTo>
                  <a:lnTo>
                    <a:pt x="388594" y="269595"/>
                  </a:lnTo>
                  <a:lnTo>
                    <a:pt x="389509" y="258940"/>
                  </a:lnTo>
                  <a:close/>
                </a:path>
                <a:path w="3092450" h="310514">
                  <a:moveTo>
                    <a:pt x="437159" y="264579"/>
                  </a:moveTo>
                  <a:lnTo>
                    <a:pt x="400431" y="264579"/>
                  </a:lnTo>
                  <a:lnTo>
                    <a:pt x="400431" y="277672"/>
                  </a:lnTo>
                  <a:lnTo>
                    <a:pt x="437159" y="277672"/>
                  </a:lnTo>
                  <a:lnTo>
                    <a:pt x="437159" y="264579"/>
                  </a:lnTo>
                  <a:close/>
                </a:path>
                <a:path w="3092450" h="310514">
                  <a:moveTo>
                    <a:pt x="494284" y="210375"/>
                  </a:moveTo>
                  <a:lnTo>
                    <a:pt x="482727" y="210375"/>
                  </a:lnTo>
                  <a:lnTo>
                    <a:pt x="476237" y="215049"/>
                  </a:lnTo>
                  <a:lnTo>
                    <a:pt x="469557" y="219011"/>
                  </a:lnTo>
                  <a:lnTo>
                    <a:pt x="462661" y="222250"/>
                  </a:lnTo>
                  <a:lnTo>
                    <a:pt x="455549" y="224764"/>
                  </a:lnTo>
                  <a:lnTo>
                    <a:pt x="455549" y="240944"/>
                  </a:lnTo>
                  <a:lnTo>
                    <a:pt x="459613" y="240461"/>
                  </a:lnTo>
                  <a:lnTo>
                    <a:pt x="463550" y="239407"/>
                  </a:lnTo>
                  <a:lnTo>
                    <a:pt x="467233" y="237794"/>
                  </a:lnTo>
                  <a:lnTo>
                    <a:pt x="471043" y="236181"/>
                  </a:lnTo>
                  <a:lnTo>
                    <a:pt x="473964" y="234429"/>
                  </a:lnTo>
                  <a:lnTo>
                    <a:pt x="475996" y="232562"/>
                  </a:lnTo>
                  <a:lnTo>
                    <a:pt x="475996" y="308317"/>
                  </a:lnTo>
                  <a:lnTo>
                    <a:pt x="494284" y="308317"/>
                  </a:lnTo>
                  <a:lnTo>
                    <a:pt x="494284" y="232562"/>
                  </a:lnTo>
                  <a:lnTo>
                    <a:pt x="494284" y="210375"/>
                  </a:lnTo>
                  <a:close/>
                </a:path>
                <a:path w="3092450" h="310514">
                  <a:moveTo>
                    <a:pt x="516509" y="61417"/>
                  </a:moveTo>
                  <a:lnTo>
                    <a:pt x="485190" y="37172"/>
                  </a:lnTo>
                  <a:lnTo>
                    <a:pt x="485140" y="27495"/>
                  </a:lnTo>
                  <a:lnTo>
                    <a:pt x="512826" y="27495"/>
                  </a:lnTo>
                  <a:lnTo>
                    <a:pt x="512826" y="14071"/>
                  </a:lnTo>
                  <a:lnTo>
                    <a:pt x="485140" y="14071"/>
                  </a:lnTo>
                  <a:lnTo>
                    <a:pt x="485140" y="0"/>
                  </a:lnTo>
                  <a:lnTo>
                    <a:pt x="468630" y="0"/>
                  </a:lnTo>
                  <a:lnTo>
                    <a:pt x="468630" y="14071"/>
                  </a:lnTo>
                  <a:lnTo>
                    <a:pt x="440690" y="14071"/>
                  </a:lnTo>
                  <a:lnTo>
                    <a:pt x="440690" y="27495"/>
                  </a:lnTo>
                  <a:lnTo>
                    <a:pt x="468503" y="27495"/>
                  </a:lnTo>
                  <a:lnTo>
                    <a:pt x="468503" y="37172"/>
                  </a:lnTo>
                  <a:lnTo>
                    <a:pt x="437261" y="65874"/>
                  </a:lnTo>
                  <a:lnTo>
                    <a:pt x="448310" y="76873"/>
                  </a:lnTo>
                  <a:lnTo>
                    <a:pt x="477139" y="51396"/>
                  </a:lnTo>
                  <a:lnTo>
                    <a:pt x="480060" y="55460"/>
                  </a:lnTo>
                  <a:lnTo>
                    <a:pt x="484505" y="59690"/>
                  </a:lnTo>
                  <a:lnTo>
                    <a:pt x="495935" y="68465"/>
                  </a:lnTo>
                  <a:lnTo>
                    <a:pt x="501523" y="71704"/>
                  </a:lnTo>
                  <a:lnTo>
                    <a:pt x="506730" y="73799"/>
                  </a:lnTo>
                  <a:lnTo>
                    <a:pt x="516509" y="61417"/>
                  </a:lnTo>
                  <a:close/>
                </a:path>
                <a:path w="3092450" h="310514">
                  <a:moveTo>
                    <a:pt x="543433" y="79959"/>
                  </a:moveTo>
                  <a:lnTo>
                    <a:pt x="527431" y="79959"/>
                  </a:lnTo>
                  <a:lnTo>
                    <a:pt x="527431" y="93637"/>
                  </a:lnTo>
                  <a:lnTo>
                    <a:pt x="527431" y="111709"/>
                  </a:lnTo>
                  <a:lnTo>
                    <a:pt x="477012" y="111709"/>
                  </a:lnTo>
                  <a:lnTo>
                    <a:pt x="477012" y="93637"/>
                  </a:lnTo>
                  <a:lnTo>
                    <a:pt x="527431" y="93637"/>
                  </a:lnTo>
                  <a:lnTo>
                    <a:pt x="527431" y="79959"/>
                  </a:lnTo>
                  <a:lnTo>
                    <a:pt x="460883" y="79959"/>
                  </a:lnTo>
                  <a:lnTo>
                    <a:pt x="460883" y="125399"/>
                  </a:lnTo>
                  <a:lnTo>
                    <a:pt x="543433" y="125399"/>
                  </a:lnTo>
                  <a:lnTo>
                    <a:pt x="543433" y="111709"/>
                  </a:lnTo>
                  <a:lnTo>
                    <a:pt x="543433" y="93637"/>
                  </a:lnTo>
                  <a:lnTo>
                    <a:pt x="543433" y="79959"/>
                  </a:lnTo>
                  <a:close/>
                </a:path>
                <a:path w="3092450" h="310514">
                  <a:moveTo>
                    <a:pt x="543433" y="1765"/>
                  </a:moveTo>
                  <a:lnTo>
                    <a:pt x="527304" y="1765"/>
                  </a:lnTo>
                  <a:lnTo>
                    <a:pt x="527304" y="35293"/>
                  </a:lnTo>
                  <a:lnTo>
                    <a:pt x="506222" y="35293"/>
                  </a:lnTo>
                  <a:lnTo>
                    <a:pt x="506222" y="48450"/>
                  </a:lnTo>
                  <a:lnTo>
                    <a:pt x="527304" y="48450"/>
                  </a:lnTo>
                  <a:lnTo>
                    <a:pt x="527304" y="74587"/>
                  </a:lnTo>
                  <a:lnTo>
                    <a:pt x="543433" y="74587"/>
                  </a:lnTo>
                  <a:lnTo>
                    <a:pt x="543433" y="1765"/>
                  </a:lnTo>
                  <a:close/>
                </a:path>
                <a:path w="3092450" h="310514">
                  <a:moveTo>
                    <a:pt x="585724" y="255219"/>
                  </a:moveTo>
                  <a:lnTo>
                    <a:pt x="585177" y="245224"/>
                  </a:lnTo>
                  <a:lnTo>
                    <a:pt x="583539" y="236397"/>
                  </a:lnTo>
                  <a:lnTo>
                    <a:pt x="580847" y="228727"/>
                  </a:lnTo>
                  <a:lnTo>
                    <a:pt x="578434" y="224561"/>
                  </a:lnTo>
                  <a:lnTo>
                    <a:pt x="577088" y="222211"/>
                  </a:lnTo>
                  <a:lnTo>
                    <a:pt x="572363" y="217030"/>
                  </a:lnTo>
                  <a:lnTo>
                    <a:pt x="567055" y="213525"/>
                  </a:lnTo>
                  <a:lnTo>
                    <a:pt x="567055" y="238912"/>
                  </a:lnTo>
                  <a:lnTo>
                    <a:pt x="567055" y="248513"/>
                  </a:lnTo>
                  <a:lnTo>
                    <a:pt x="565785" y="252120"/>
                  </a:lnTo>
                  <a:lnTo>
                    <a:pt x="560451" y="258051"/>
                  </a:lnTo>
                  <a:lnTo>
                    <a:pt x="557022" y="259537"/>
                  </a:lnTo>
                  <a:lnTo>
                    <a:pt x="548132" y="259537"/>
                  </a:lnTo>
                  <a:lnTo>
                    <a:pt x="544449" y="257962"/>
                  </a:lnTo>
                  <a:lnTo>
                    <a:pt x="539115" y="251675"/>
                  </a:lnTo>
                  <a:lnTo>
                    <a:pt x="537845" y="247446"/>
                  </a:lnTo>
                  <a:lnTo>
                    <a:pt x="537845" y="237312"/>
                  </a:lnTo>
                  <a:lnTo>
                    <a:pt x="539115" y="233184"/>
                  </a:lnTo>
                  <a:lnTo>
                    <a:pt x="541782" y="229743"/>
                  </a:lnTo>
                  <a:lnTo>
                    <a:pt x="544322" y="226288"/>
                  </a:lnTo>
                  <a:lnTo>
                    <a:pt x="547878" y="224561"/>
                  </a:lnTo>
                  <a:lnTo>
                    <a:pt x="556768" y="224561"/>
                  </a:lnTo>
                  <a:lnTo>
                    <a:pt x="560324" y="226504"/>
                  </a:lnTo>
                  <a:lnTo>
                    <a:pt x="565658" y="234276"/>
                  </a:lnTo>
                  <a:lnTo>
                    <a:pt x="567055" y="238912"/>
                  </a:lnTo>
                  <a:lnTo>
                    <a:pt x="567055" y="213525"/>
                  </a:lnTo>
                  <a:lnTo>
                    <a:pt x="566775" y="213334"/>
                  </a:lnTo>
                  <a:lnTo>
                    <a:pt x="560311" y="211112"/>
                  </a:lnTo>
                  <a:lnTo>
                    <a:pt x="552958" y="210375"/>
                  </a:lnTo>
                  <a:lnTo>
                    <a:pt x="545947" y="210947"/>
                  </a:lnTo>
                  <a:lnTo>
                    <a:pt x="519811" y="243890"/>
                  </a:lnTo>
                  <a:lnTo>
                    <a:pt x="519811" y="252310"/>
                  </a:lnTo>
                  <a:lnTo>
                    <a:pt x="522351" y="259372"/>
                  </a:lnTo>
                  <a:lnTo>
                    <a:pt x="527558" y="265074"/>
                  </a:lnTo>
                  <a:lnTo>
                    <a:pt x="532638" y="270764"/>
                  </a:lnTo>
                  <a:lnTo>
                    <a:pt x="539242" y="273608"/>
                  </a:lnTo>
                  <a:lnTo>
                    <a:pt x="556641" y="273608"/>
                  </a:lnTo>
                  <a:lnTo>
                    <a:pt x="563245" y="270167"/>
                  </a:lnTo>
                  <a:lnTo>
                    <a:pt x="567436" y="263271"/>
                  </a:lnTo>
                  <a:lnTo>
                    <a:pt x="567817" y="263398"/>
                  </a:lnTo>
                  <a:lnTo>
                    <a:pt x="567778" y="273608"/>
                  </a:lnTo>
                  <a:lnTo>
                    <a:pt x="565658" y="281393"/>
                  </a:lnTo>
                  <a:lnTo>
                    <a:pt x="557276" y="292874"/>
                  </a:lnTo>
                  <a:lnTo>
                    <a:pt x="551180" y="295744"/>
                  </a:lnTo>
                  <a:lnTo>
                    <a:pt x="536448" y="295744"/>
                  </a:lnTo>
                  <a:lnTo>
                    <a:pt x="530479" y="294132"/>
                  </a:lnTo>
                  <a:lnTo>
                    <a:pt x="525272" y="290906"/>
                  </a:lnTo>
                  <a:lnTo>
                    <a:pt x="525272" y="306425"/>
                  </a:lnTo>
                  <a:lnTo>
                    <a:pt x="530606" y="308825"/>
                  </a:lnTo>
                  <a:lnTo>
                    <a:pt x="537083" y="310019"/>
                  </a:lnTo>
                  <a:lnTo>
                    <a:pt x="544576" y="310019"/>
                  </a:lnTo>
                  <a:lnTo>
                    <a:pt x="553834" y="309118"/>
                  </a:lnTo>
                  <a:lnTo>
                    <a:pt x="561987" y="306400"/>
                  </a:lnTo>
                  <a:lnTo>
                    <a:pt x="569023" y="301853"/>
                  </a:lnTo>
                  <a:lnTo>
                    <a:pt x="574687" y="295744"/>
                  </a:lnTo>
                  <a:lnTo>
                    <a:pt x="574929" y="295490"/>
                  </a:lnTo>
                  <a:lnTo>
                    <a:pt x="585482" y="259537"/>
                  </a:lnTo>
                  <a:lnTo>
                    <a:pt x="585724" y="255219"/>
                  </a:lnTo>
                  <a:close/>
                </a:path>
                <a:path w="3092450" h="310514">
                  <a:moveTo>
                    <a:pt x="635000" y="12636"/>
                  </a:moveTo>
                  <a:lnTo>
                    <a:pt x="572389" y="12636"/>
                  </a:lnTo>
                  <a:lnTo>
                    <a:pt x="572389" y="26454"/>
                  </a:lnTo>
                  <a:lnTo>
                    <a:pt x="616331" y="26454"/>
                  </a:lnTo>
                  <a:lnTo>
                    <a:pt x="609828" y="45072"/>
                  </a:lnTo>
                  <a:lnTo>
                    <a:pt x="599122" y="61696"/>
                  </a:lnTo>
                  <a:lnTo>
                    <a:pt x="584212" y="76314"/>
                  </a:lnTo>
                  <a:lnTo>
                    <a:pt x="565150" y="88925"/>
                  </a:lnTo>
                  <a:lnTo>
                    <a:pt x="577469" y="100457"/>
                  </a:lnTo>
                  <a:lnTo>
                    <a:pt x="600710" y="82867"/>
                  </a:lnTo>
                  <a:lnTo>
                    <a:pt x="618045" y="62357"/>
                  </a:lnTo>
                  <a:lnTo>
                    <a:pt x="629475" y="38950"/>
                  </a:lnTo>
                  <a:lnTo>
                    <a:pt x="635000" y="12636"/>
                  </a:lnTo>
                  <a:close/>
                </a:path>
                <a:path w="3092450" h="310514">
                  <a:moveTo>
                    <a:pt x="686943" y="51536"/>
                  </a:moveTo>
                  <a:lnTo>
                    <a:pt x="667385" y="51536"/>
                  </a:lnTo>
                  <a:lnTo>
                    <a:pt x="667385" y="1765"/>
                  </a:lnTo>
                  <a:lnTo>
                    <a:pt x="650875" y="1765"/>
                  </a:lnTo>
                  <a:lnTo>
                    <a:pt x="650875" y="128079"/>
                  </a:lnTo>
                  <a:lnTo>
                    <a:pt x="667385" y="128079"/>
                  </a:lnTo>
                  <a:lnTo>
                    <a:pt x="667385" y="65354"/>
                  </a:lnTo>
                  <a:lnTo>
                    <a:pt x="686943" y="65354"/>
                  </a:lnTo>
                  <a:lnTo>
                    <a:pt x="686943" y="51536"/>
                  </a:lnTo>
                  <a:close/>
                </a:path>
                <a:path w="3092450" h="310514">
                  <a:moveTo>
                    <a:pt x="775335" y="83680"/>
                  </a:moveTo>
                  <a:lnTo>
                    <a:pt x="768680" y="80200"/>
                  </a:lnTo>
                  <a:lnTo>
                    <a:pt x="762635" y="75692"/>
                  </a:lnTo>
                  <a:lnTo>
                    <a:pt x="757148" y="70154"/>
                  </a:lnTo>
                  <a:lnTo>
                    <a:pt x="753643" y="65481"/>
                  </a:lnTo>
                  <a:lnTo>
                    <a:pt x="752221" y="63588"/>
                  </a:lnTo>
                  <a:lnTo>
                    <a:pt x="743077" y="10210"/>
                  </a:lnTo>
                  <a:lnTo>
                    <a:pt x="726567" y="10210"/>
                  </a:lnTo>
                  <a:lnTo>
                    <a:pt x="726567" y="34772"/>
                  </a:lnTo>
                  <a:lnTo>
                    <a:pt x="725970" y="42456"/>
                  </a:lnTo>
                  <a:lnTo>
                    <a:pt x="706323" y="77965"/>
                  </a:lnTo>
                  <a:lnTo>
                    <a:pt x="692912" y="87350"/>
                  </a:lnTo>
                  <a:lnTo>
                    <a:pt x="705739" y="98882"/>
                  </a:lnTo>
                  <a:lnTo>
                    <a:pt x="714540" y="91833"/>
                  </a:lnTo>
                  <a:lnTo>
                    <a:pt x="722312" y="83921"/>
                  </a:lnTo>
                  <a:lnTo>
                    <a:pt x="729018" y="75133"/>
                  </a:lnTo>
                  <a:lnTo>
                    <a:pt x="734695" y="65481"/>
                  </a:lnTo>
                  <a:lnTo>
                    <a:pt x="740575" y="74460"/>
                  </a:lnTo>
                  <a:lnTo>
                    <a:pt x="747369" y="82664"/>
                  </a:lnTo>
                  <a:lnTo>
                    <a:pt x="755103" y="90081"/>
                  </a:lnTo>
                  <a:lnTo>
                    <a:pt x="763778" y="96723"/>
                  </a:lnTo>
                  <a:lnTo>
                    <a:pt x="775335" y="83680"/>
                  </a:lnTo>
                  <a:close/>
                </a:path>
                <a:path w="3092450" h="310514">
                  <a:moveTo>
                    <a:pt x="800735" y="1765"/>
                  </a:moveTo>
                  <a:lnTo>
                    <a:pt x="784352" y="1765"/>
                  </a:lnTo>
                  <a:lnTo>
                    <a:pt x="784352" y="128079"/>
                  </a:lnTo>
                  <a:lnTo>
                    <a:pt x="800735" y="128079"/>
                  </a:lnTo>
                  <a:lnTo>
                    <a:pt x="800735" y="1765"/>
                  </a:lnTo>
                  <a:close/>
                </a:path>
                <a:path w="3092450" h="310514">
                  <a:moveTo>
                    <a:pt x="946150" y="84924"/>
                  </a:moveTo>
                  <a:lnTo>
                    <a:pt x="916368" y="53682"/>
                  </a:lnTo>
                  <a:lnTo>
                    <a:pt x="914146" y="41313"/>
                  </a:lnTo>
                  <a:lnTo>
                    <a:pt x="914146" y="32080"/>
                  </a:lnTo>
                  <a:lnTo>
                    <a:pt x="943102" y="32080"/>
                  </a:lnTo>
                  <a:lnTo>
                    <a:pt x="943102" y="18262"/>
                  </a:lnTo>
                  <a:lnTo>
                    <a:pt x="914146" y="18262"/>
                  </a:lnTo>
                  <a:lnTo>
                    <a:pt x="914146" y="1765"/>
                  </a:lnTo>
                  <a:lnTo>
                    <a:pt x="897636" y="1765"/>
                  </a:lnTo>
                  <a:lnTo>
                    <a:pt x="897636" y="18262"/>
                  </a:lnTo>
                  <a:lnTo>
                    <a:pt x="868934" y="18262"/>
                  </a:lnTo>
                  <a:lnTo>
                    <a:pt x="868934" y="32080"/>
                  </a:lnTo>
                  <a:lnTo>
                    <a:pt x="897763" y="32080"/>
                  </a:lnTo>
                  <a:lnTo>
                    <a:pt x="897712" y="41313"/>
                  </a:lnTo>
                  <a:lnTo>
                    <a:pt x="878014" y="79921"/>
                  </a:lnTo>
                  <a:lnTo>
                    <a:pt x="865251" y="89319"/>
                  </a:lnTo>
                  <a:lnTo>
                    <a:pt x="877062" y="100190"/>
                  </a:lnTo>
                  <a:lnTo>
                    <a:pt x="905891" y="66916"/>
                  </a:lnTo>
                  <a:lnTo>
                    <a:pt x="911047" y="74777"/>
                  </a:lnTo>
                  <a:lnTo>
                    <a:pt x="917790" y="82499"/>
                  </a:lnTo>
                  <a:lnTo>
                    <a:pt x="926096" y="90068"/>
                  </a:lnTo>
                  <a:lnTo>
                    <a:pt x="935990" y="97497"/>
                  </a:lnTo>
                  <a:lnTo>
                    <a:pt x="946150" y="84924"/>
                  </a:lnTo>
                  <a:close/>
                </a:path>
                <a:path w="3092450" h="310514">
                  <a:moveTo>
                    <a:pt x="988822" y="50876"/>
                  </a:moveTo>
                  <a:lnTo>
                    <a:pt x="969137" y="50876"/>
                  </a:lnTo>
                  <a:lnTo>
                    <a:pt x="969137" y="1765"/>
                  </a:lnTo>
                  <a:lnTo>
                    <a:pt x="952500" y="1765"/>
                  </a:lnTo>
                  <a:lnTo>
                    <a:pt x="952500" y="128079"/>
                  </a:lnTo>
                  <a:lnTo>
                    <a:pt x="969137" y="128079"/>
                  </a:lnTo>
                  <a:lnTo>
                    <a:pt x="969137" y="64693"/>
                  </a:lnTo>
                  <a:lnTo>
                    <a:pt x="988822" y="64693"/>
                  </a:lnTo>
                  <a:lnTo>
                    <a:pt x="988822" y="50876"/>
                  </a:lnTo>
                  <a:close/>
                </a:path>
                <a:path w="3092450" h="310514">
                  <a:moveTo>
                    <a:pt x="1067054" y="53568"/>
                  </a:moveTo>
                  <a:lnTo>
                    <a:pt x="1059319" y="23774"/>
                  </a:lnTo>
                  <a:lnTo>
                    <a:pt x="1057910" y="21513"/>
                  </a:lnTo>
                  <a:lnTo>
                    <a:pt x="1052944" y="16408"/>
                  </a:lnTo>
                  <a:lnTo>
                    <a:pt x="1050772" y="15024"/>
                  </a:lnTo>
                  <a:lnTo>
                    <a:pt x="1050772" y="62738"/>
                  </a:lnTo>
                  <a:lnTo>
                    <a:pt x="1049147" y="69862"/>
                  </a:lnTo>
                  <a:lnTo>
                    <a:pt x="1042543" y="80810"/>
                  </a:lnTo>
                  <a:lnTo>
                    <a:pt x="1038352" y="83553"/>
                  </a:lnTo>
                  <a:lnTo>
                    <a:pt x="1028573" y="83553"/>
                  </a:lnTo>
                  <a:lnTo>
                    <a:pt x="1024483" y="80810"/>
                  </a:lnTo>
                  <a:lnTo>
                    <a:pt x="1017905" y="69964"/>
                  </a:lnTo>
                  <a:lnTo>
                    <a:pt x="1016355" y="63220"/>
                  </a:lnTo>
                  <a:lnTo>
                    <a:pt x="1016368" y="43827"/>
                  </a:lnTo>
                  <a:lnTo>
                    <a:pt x="1017905" y="37033"/>
                  </a:lnTo>
                  <a:lnTo>
                    <a:pt x="1021207" y="31724"/>
                  </a:lnTo>
                  <a:lnTo>
                    <a:pt x="1024382" y="26416"/>
                  </a:lnTo>
                  <a:lnTo>
                    <a:pt x="1028573" y="23774"/>
                  </a:lnTo>
                  <a:lnTo>
                    <a:pt x="1038606" y="23774"/>
                  </a:lnTo>
                  <a:lnTo>
                    <a:pt x="1042797" y="26441"/>
                  </a:lnTo>
                  <a:lnTo>
                    <a:pt x="1045972" y="31788"/>
                  </a:lnTo>
                  <a:lnTo>
                    <a:pt x="1049274" y="37134"/>
                  </a:lnTo>
                  <a:lnTo>
                    <a:pt x="1050658" y="43827"/>
                  </a:lnTo>
                  <a:lnTo>
                    <a:pt x="1050772" y="62738"/>
                  </a:lnTo>
                  <a:lnTo>
                    <a:pt x="1050772" y="15024"/>
                  </a:lnTo>
                  <a:lnTo>
                    <a:pt x="1047242" y="12750"/>
                  </a:lnTo>
                  <a:lnTo>
                    <a:pt x="1040765" y="10553"/>
                  </a:lnTo>
                  <a:lnTo>
                    <a:pt x="1033526" y="9817"/>
                  </a:lnTo>
                  <a:lnTo>
                    <a:pt x="1026261" y="10553"/>
                  </a:lnTo>
                  <a:lnTo>
                    <a:pt x="1000442" y="43827"/>
                  </a:lnTo>
                  <a:lnTo>
                    <a:pt x="999871" y="53568"/>
                  </a:lnTo>
                  <a:lnTo>
                    <a:pt x="1000455" y="63220"/>
                  </a:lnTo>
                  <a:lnTo>
                    <a:pt x="1026312" y="96647"/>
                  </a:lnTo>
                  <a:lnTo>
                    <a:pt x="1033526" y="97370"/>
                  </a:lnTo>
                  <a:lnTo>
                    <a:pt x="1040765" y="96647"/>
                  </a:lnTo>
                  <a:lnTo>
                    <a:pt x="1047254" y="94437"/>
                  </a:lnTo>
                  <a:lnTo>
                    <a:pt x="1052982" y="90754"/>
                  </a:lnTo>
                  <a:lnTo>
                    <a:pt x="1057910" y="85648"/>
                  </a:lnTo>
                  <a:lnTo>
                    <a:pt x="1059218" y="83553"/>
                  </a:lnTo>
                  <a:lnTo>
                    <a:pt x="1061910" y="79260"/>
                  </a:lnTo>
                  <a:lnTo>
                    <a:pt x="1064768" y="71780"/>
                  </a:lnTo>
                  <a:lnTo>
                    <a:pt x="1066482" y="63220"/>
                  </a:lnTo>
                  <a:lnTo>
                    <a:pt x="1067054" y="53568"/>
                  </a:lnTo>
                  <a:close/>
                </a:path>
                <a:path w="3092450" h="310514">
                  <a:moveTo>
                    <a:pt x="1118235" y="50292"/>
                  </a:moveTo>
                  <a:lnTo>
                    <a:pt x="1098423" y="50292"/>
                  </a:lnTo>
                  <a:lnTo>
                    <a:pt x="1098423" y="1765"/>
                  </a:lnTo>
                  <a:lnTo>
                    <a:pt x="1082167" y="1765"/>
                  </a:lnTo>
                  <a:lnTo>
                    <a:pt x="1082167" y="128079"/>
                  </a:lnTo>
                  <a:lnTo>
                    <a:pt x="1098423" y="128079"/>
                  </a:lnTo>
                  <a:lnTo>
                    <a:pt x="1098423" y="64109"/>
                  </a:lnTo>
                  <a:lnTo>
                    <a:pt x="1118235" y="64109"/>
                  </a:lnTo>
                  <a:lnTo>
                    <a:pt x="1118235" y="50292"/>
                  </a:lnTo>
                  <a:close/>
                </a:path>
                <a:path w="3092450" h="310514">
                  <a:moveTo>
                    <a:pt x="1203452" y="60896"/>
                  </a:moveTo>
                  <a:lnTo>
                    <a:pt x="1172083" y="31762"/>
                  </a:lnTo>
                  <a:lnTo>
                    <a:pt x="1172083" y="7137"/>
                  </a:lnTo>
                  <a:lnTo>
                    <a:pt x="1155573" y="7137"/>
                  </a:lnTo>
                  <a:lnTo>
                    <a:pt x="1155573" y="24155"/>
                  </a:lnTo>
                  <a:lnTo>
                    <a:pt x="1155014" y="30264"/>
                  </a:lnTo>
                  <a:lnTo>
                    <a:pt x="1130477" y="62750"/>
                  </a:lnTo>
                  <a:lnTo>
                    <a:pt x="1124077" y="66001"/>
                  </a:lnTo>
                  <a:lnTo>
                    <a:pt x="1136015" y="77787"/>
                  </a:lnTo>
                  <a:lnTo>
                    <a:pt x="1164209" y="48717"/>
                  </a:lnTo>
                  <a:lnTo>
                    <a:pt x="1169936" y="56540"/>
                  </a:lnTo>
                  <a:lnTo>
                    <a:pt x="1176667" y="63373"/>
                  </a:lnTo>
                  <a:lnTo>
                    <a:pt x="1184363" y="69215"/>
                  </a:lnTo>
                  <a:lnTo>
                    <a:pt x="1193038" y="74066"/>
                  </a:lnTo>
                  <a:lnTo>
                    <a:pt x="1203452" y="60896"/>
                  </a:lnTo>
                  <a:close/>
                </a:path>
                <a:path w="3092450" h="310514">
                  <a:moveTo>
                    <a:pt x="1231392" y="109880"/>
                  </a:moveTo>
                  <a:lnTo>
                    <a:pt x="1165352" y="109880"/>
                  </a:lnTo>
                  <a:lnTo>
                    <a:pt x="1165352" y="81978"/>
                  </a:lnTo>
                  <a:lnTo>
                    <a:pt x="1148842" y="81978"/>
                  </a:lnTo>
                  <a:lnTo>
                    <a:pt x="1148842" y="123698"/>
                  </a:lnTo>
                  <a:lnTo>
                    <a:pt x="1231392" y="123698"/>
                  </a:lnTo>
                  <a:lnTo>
                    <a:pt x="1231392" y="109880"/>
                  </a:lnTo>
                  <a:close/>
                </a:path>
                <a:path w="3092450" h="310514">
                  <a:moveTo>
                    <a:pt x="1247140" y="39878"/>
                  </a:moveTo>
                  <a:lnTo>
                    <a:pt x="1227836" y="39878"/>
                  </a:lnTo>
                  <a:lnTo>
                    <a:pt x="1227836" y="1765"/>
                  </a:lnTo>
                  <a:lnTo>
                    <a:pt x="1211580" y="1765"/>
                  </a:lnTo>
                  <a:lnTo>
                    <a:pt x="1211580" y="92722"/>
                  </a:lnTo>
                  <a:lnTo>
                    <a:pt x="1227836" y="92722"/>
                  </a:lnTo>
                  <a:lnTo>
                    <a:pt x="1227836" y="53695"/>
                  </a:lnTo>
                  <a:lnTo>
                    <a:pt x="1247140" y="53695"/>
                  </a:lnTo>
                  <a:lnTo>
                    <a:pt x="1247140" y="39878"/>
                  </a:lnTo>
                  <a:close/>
                </a:path>
                <a:path w="3092450" h="310514">
                  <a:moveTo>
                    <a:pt x="1363853" y="1765"/>
                  </a:moveTo>
                  <a:lnTo>
                    <a:pt x="1347597" y="1765"/>
                  </a:lnTo>
                  <a:lnTo>
                    <a:pt x="1347597" y="18008"/>
                  </a:lnTo>
                  <a:lnTo>
                    <a:pt x="1347597" y="31292"/>
                  </a:lnTo>
                  <a:lnTo>
                    <a:pt x="1347597" y="46431"/>
                  </a:lnTo>
                  <a:lnTo>
                    <a:pt x="1325880" y="46431"/>
                  </a:lnTo>
                  <a:lnTo>
                    <a:pt x="1326642" y="43459"/>
                  </a:lnTo>
                  <a:lnTo>
                    <a:pt x="1327023" y="40462"/>
                  </a:lnTo>
                  <a:lnTo>
                    <a:pt x="1327023" y="35318"/>
                  </a:lnTo>
                  <a:lnTo>
                    <a:pt x="1326769" y="33261"/>
                  </a:lnTo>
                  <a:lnTo>
                    <a:pt x="1326388" y="31292"/>
                  </a:lnTo>
                  <a:lnTo>
                    <a:pt x="1347597" y="31292"/>
                  </a:lnTo>
                  <a:lnTo>
                    <a:pt x="1347597" y="18008"/>
                  </a:lnTo>
                  <a:lnTo>
                    <a:pt x="1321181" y="18008"/>
                  </a:lnTo>
                  <a:lnTo>
                    <a:pt x="1321054" y="17868"/>
                  </a:lnTo>
                  <a:lnTo>
                    <a:pt x="1315770" y="12026"/>
                  </a:lnTo>
                  <a:lnTo>
                    <a:pt x="1310894" y="8813"/>
                  </a:lnTo>
                  <a:lnTo>
                    <a:pt x="1310894" y="43484"/>
                  </a:lnTo>
                  <a:lnTo>
                    <a:pt x="1309243" y="48221"/>
                  </a:lnTo>
                  <a:lnTo>
                    <a:pt x="1306068" y="51701"/>
                  </a:lnTo>
                  <a:lnTo>
                    <a:pt x="1302766" y="55168"/>
                  </a:lnTo>
                  <a:lnTo>
                    <a:pt x="1298448" y="56908"/>
                  </a:lnTo>
                  <a:lnTo>
                    <a:pt x="1287907" y="56908"/>
                  </a:lnTo>
                  <a:lnTo>
                    <a:pt x="1283589" y="55168"/>
                  </a:lnTo>
                  <a:lnTo>
                    <a:pt x="1280414" y="51701"/>
                  </a:lnTo>
                  <a:lnTo>
                    <a:pt x="1277112" y="48221"/>
                  </a:lnTo>
                  <a:lnTo>
                    <a:pt x="1275461" y="43484"/>
                  </a:lnTo>
                  <a:lnTo>
                    <a:pt x="1275486" y="31292"/>
                  </a:lnTo>
                  <a:lnTo>
                    <a:pt x="1277112" y="26606"/>
                  </a:lnTo>
                  <a:lnTo>
                    <a:pt x="1280439" y="23075"/>
                  </a:lnTo>
                  <a:lnTo>
                    <a:pt x="1283589" y="19621"/>
                  </a:lnTo>
                  <a:lnTo>
                    <a:pt x="1287907" y="17868"/>
                  </a:lnTo>
                  <a:lnTo>
                    <a:pt x="1298448" y="17868"/>
                  </a:lnTo>
                  <a:lnTo>
                    <a:pt x="1310894" y="43484"/>
                  </a:lnTo>
                  <a:lnTo>
                    <a:pt x="1310894" y="8813"/>
                  </a:lnTo>
                  <a:lnTo>
                    <a:pt x="1309281" y="7747"/>
                  </a:lnTo>
                  <a:lnTo>
                    <a:pt x="1301724" y="5181"/>
                  </a:lnTo>
                  <a:lnTo>
                    <a:pt x="1293114" y="4318"/>
                  </a:lnTo>
                  <a:lnTo>
                    <a:pt x="1286103" y="4902"/>
                  </a:lnTo>
                  <a:lnTo>
                    <a:pt x="1259205" y="37452"/>
                  </a:lnTo>
                  <a:lnTo>
                    <a:pt x="1259814" y="44500"/>
                  </a:lnTo>
                  <a:lnTo>
                    <a:pt x="1293114" y="70586"/>
                  </a:lnTo>
                  <a:lnTo>
                    <a:pt x="1300734" y="69913"/>
                  </a:lnTo>
                  <a:lnTo>
                    <a:pt x="1307604" y="67881"/>
                  </a:lnTo>
                  <a:lnTo>
                    <a:pt x="1313738" y="64477"/>
                  </a:lnTo>
                  <a:lnTo>
                    <a:pt x="1319149" y="59715"/>
                  </a:lnTo>
                  <a:lnTo>
                    <a:pt x="1347597" y="59715"/>
                  </a:lnTo>
                  <a:lnTo>
                    <a:pt x="1347597" y="75107"/>
                  </a:lnTo>
                  <a:lnTo>
                    <a:pt x="1363853" y="75107"/>
                  </a:lnTo>
                  <a:lnTo>
                    <a:pt x="1363853" y="59715"/>
                  </a:lnTo>
                  <a:lnTo>
                    <a:pt x="1363853" y="56908"/>
                  </a:lnTo>
                  <a:lnTo>
                    <a:pt x="1363853" y="46431"/>
                  </a:lnTo>
                  <a:lnTo>
                    <a:pt x="1363853" y="31292"/>
                  </a:lnTo>
                  <a:lnTo>
                    <a:pt x="1363853" y="18008"/>
                  </a:lnTo>
                  <a:lnTo>
                    <a:pt x="1363853" y="1765"/>
                  </a:lnTo>
                  <a:close/>
                </a:path>
                <a:path w="3092450" h="310514">
                  <a:moveTo>
                    <a:pt x="1363980" y="80352"/>
                  </a:moveTo>
                  <a:lnTo>
                    <a:pt x="1347851" y="80352"/>
                  </a:lnTo>
                  <a:lnTo>
                    <a:pt x="1347851" y="94030"/>
                  </a:lnTo>
                  <a:lnTo>
                    <a:pt x="1347851" y="111709"/>
                  </a:lnTo>
                  <a:lnTo>
                    <a:pt x="1301115" y="111709"/>
                  </a:lnTo>
                  <a:lnTo>
                    <a:pt x="1301115" y="94030"/>
                  </a:lnTo>
                  <a:lnTo>
                    <a:pt x="1347851" y="94030"/>
                  </a:lnTo>
                  <a:lnTo>
                    <a:pt x="1347851" y="80352"/>
                  </a:lnTo>
                  <a:lnTo>
                    <a:pt x="1284986" y="80352"/>
                  </a:lnTo>
                  <a:lnTo>
                    <a:pt x="1284986" y="125399"/>
                  </a:lnTo>
                  <a:lnTo>
                    <a:pt x="1363980" y="125399"/>
                  </a:lnTo>
                  <a:lnTo>
                    <a:pt x="1363980" y="111709"/>
                  </a:lnTo>
                  <a:lnTo>
                    <a:pt x="1363980" y="94030"/>
                  </a:lnTo>
                  <a:lnTo>
                    <a:pt x="1363980" y="80352"/>
                  </a:lnTo>
                  <a:close/>
                </a:path>
                <a:path w="3092450" h="310514">
                  <a:moveTo>
                    <a:pt x="1498727" y="58077"/>
                  </a:moveTo>
                  <a:lnTo>
                    <a:pt x="1464310" y="41541"/>
                  </a:lnTo>
                  <a:lnTo>
                    <a:pt x="1452245" y="9956"/>
                  </a:lnTo>
                  <a:lnTo>
                    <a:pt x="1435608" y="9956"/>
                  </a:lnTo>
                  <a:lnTo>
                    <a:pt x="1435608" y="26479"/>
                  </a:lnTo>
                  <a:lnTo>
                    <a:pt x="1431544" y="33909"/>
                  </a:lnTo>
                  <a:lnTo>
                    <a:pt x="1399514" y="55219"/>
                  </a:lnTo>
                  <a:lnTo>
                    <a:pt x="1388872" y="58077"/>
                  </a:lnTo>
                  <a:lnTo>
                    <a:pt x="1398524" y="70853"/>
                  </a:lnTo>
                  <a:lnTo>
                    <a:pt x="1435798" y="49999"/>
                  </a:lnTo>
                  <a:lnTo>
                    <a:pt x="1443736" y="40665"/>
                  </a:lnTo>
                  <a:lnTo>
                    <a:pt x="1447419" y="45262"/>
                  </a:lnTo>
                  <a:lnTo>
                    <a:pt x="1482369" y="68453"/>
                  </a:lnTo>
                  <a:lnTo>
                    <a:pt x="1489075" y="70726"/>
                  </a:lnTo>
                  <a:lnTo>
                    <a:pt x="1498727" y="58077"/>
                  </a:lnTo>
                  <a:close/>
                </a:path>
                <a:path w="3092450" h="310514">
                  <a:moveTo>
                    <a:pt x="1502537" y="97116"/>
                  </a:moveTo>
                  <a:lnTo>
                    <a:pt x="1452118" y="97116"/>
                  </a:lnTo>
                  <a:lnTo>
                    <a:pt x="1452118" y="68300"/>
                  </a:lnTo>
                  <a:lnTo>
                    <a:pt x="1435608" y="68300"/>
                  </a:lnTo>
                  <a:lnTo>
                    <a:pt x="1435608" y="97116"/>
                  </a:lnTo>
                  <a:lnTo>
                    <a:pt x="1385316" y="97116"/>
                  </a:lnTo>
                  <a:lnTo>
                    <a:pt x="1385316" y="110667"/>
                  </a:lnTo>
                  <a:lnTo>
                    <a:pt x="1502537" y="110667"/>
                  </a:lnTo>
                  <a:lnTo>
                    <a:pt x="1502537" y="97116"/>
                  </a:lnTo>
                  <a:close/>
                </a:path>
                <a:path w="3092450" h="310514">
                  <a:moveTo>
                    <a:pt x="1627251" y="43091"/>
                  </a:moveTo>
                  <a:lnTo>
                    <a:pt x="1585722" y="24790"/>
                  </a:lnTo>
                  <a:lnTo>
                    <a:pt x="1581531" y="17805"/>
                  </a:lnTo>
                  <a:lnTo>
                    <a:pt x="1581531" y="4445"/>
                  </a:lnTo>
                  <a:lnTo>
                    <a:pt x="1565148" y="4445"/>
                  </a:lnTo>
                  <a:lnTo>
                    <a:pt x="1537855" y="38722"/>
                  </a:lnTo>
                  <a:lnTo>
                    <a:pt x="1519174" y="42951"/>
                  </a:lnTo>
                  <a:lnTo>
                    <a:pt x="1528953" y="55397"/>
                  </a:lnTo>
                  <a:lnTo>
                    <a:pt x="1569720" y="35725"/>
                  </a:lnTo>
                  <a:lnTo>
                    <a:pt x="1573276" y="30314"/>
                  </a:lnTo>
                  <a:lnTo>
                    <a:pt x="1576984" y="35509"/>
                  </a:lnTo>
                  <a:lnTo>
                    <a:pt x="1611515" y="53606"/>
                  </a:lnTo>
                  <a:lnTo>
                    <a:pt x="1618742" y="55397"/>
                  </a:lnTo>
                  <a:lnTo>
                    <a:pt x="1627251" y="43091"/>
                  </a:lnTo>
                  <a:close/>
                </a:path>
                <a:path w="3092450" h="310514">
                  <a:moveTo>
                    <a:pt x="1632077" y="67310"/>
                  </a:moveTo>
                  <a:lnTo>
                    <a:pt x="1514856" y="67310"/>
                  </a:lnTo>
                  <a:lnTo>
                    <a:pt x="1514856" y="81127"/>
                  </a:lnTo>
                  <a:lnTo>
                    <a:pt x="1565148" y="81127"/>
                  </a:lnTo>
                  <a:lnTo>
                    <a:pt x="1565148" y="128079"/>
                  </a:lnTo>
                  <a:lnTo>
                    <a:pt x="1581531" y="128079"/>
                  </a:lnTo>
                  <a:lnTo>
                    <a:pt x="1581531" y="81127"/>
                  </a:lnTo>
                  <a:lnTo>
                    <a:pt x="1632077" y="81127"/>
                  </a:lnTo>
                  <a:lnTo>
                    <a:pt x="1632077" y="67310"/>
                  </a:lnTo>
                  <a:close/>
                </a:path>
                <a:path w="3092450" h="310514">
                  <a:moveTo>
                    <a:pt x="1722501" y="88531"/>
                  </a:moveTo>
                  <a:lnTo>
                    <a:pt x="1720900" y="77787"/>
                  </a:lnTo>
                  <a:lnTo>
                    <a:pt x="1720469" y="74841"/>
                  </a:lnTo>
                  <a:lnTo>
                    <a:pt x="1713534" y="76187"/>
                  </a:lnTo>
                  <a:lnTo>
                    <a:pt x="1705876" y="77127"/>
                  </a:lnTo>
                  <a:lnTo>
                    <a:pt x="1697482" y="77660"/>
                  </a:lnTo>
                  <a:lnTo>
                    <a:pt x="1688338" y="77787"/>
                  </a:lnTo>
                  <a:lnTo>
                    <a:pt x="1668018" y="77660"/>
                  </a:lnTo>
                  <a:lnTo>
                    <a:pt x="1668018" y="11722"/>
                  </a:lnTo>
                  <a:lnTo>
                    <a:pt x="1651635" y="11722"/>
                  </a:lnTo>
                  <a:lnTo>
                    <a:pt x="1651635" y="91605"/>
                  </a:lnTo>
                  <a:lnTo>
                    <a:pt x="1673352" y="91605"/>
                  </a:lnTo>
                  <a:lnTo>
                    <a:pt x="1690065" y="91414"/>
                  </a:lnTo>
                  <a:lnTo>
                    <a:pt x="1703832" y="90843"/>
                  </a:lnTo>
                  <a:lnTo>
                    <a:pt x="1714639" y="89890"/>
                  </a:lnTo>
                  <a:lnTo>
                    <a:pt x="1722501" y="88531"/>
                  </a:lnTo>
                  <a:close/>
                </a:path>
                <a:path w="3092450" h="310514">
                  <a:moveTo>
                    <a:pt x="1764538" y="50025"/>
                  </a:moveTo>
                  <a:lnTo>
                    <a:pt x="1744218" y="50025"/>
                  </a:lnTo>
                  <a:lnTo>
                    <a:pt x="1744218" y="1765"/>
                  </a:lnTo>
                  <a:lnTo>
                    <a:pt x="1727835" y="1765"/>
                  </a:lnTo>
                  <a:lnTo>
                    <a:pt x="1727835" y="128079"/>
                  </a:lnTo>
                  <a:lnTo>
                    <a:pt x="1744218" y="128079"/>
                  </a:lnTo>
                  <a:lnTo>
                    <a:pt x="1744218" y="63842"/>
                  </a:lnTo>
                  <a:lnTo>
                    <a:pt x="1764538" y="63842"/>
                  </a:lnTo>
                  <a:lnTo>
                    <a:pt x="1764538" y="50025"/>
                  </a:lnTo>
                  <a:close/>
                </a:path>
                <a:path w="3092450" h="310514">
                  <a:moveTo>
                    <a:pt x="1876425" y="63449"/>
                  </a:moveTo>
                  <a:lnTo>
                    <a:pt x="1807718" y="63449"/>
                  </a:lnTo>
                  <a:lnTo>
                    <a:pt x="1807718" y="51536"/>
                  </a:lnTo>
                  <a:lnTo>
                    <a:pt x="1870837" y="51536"/>
                  </a:lnTo>
                  <a:lnTo>
                    <a:pt x="1870837" y="37973"/>
                  </a:lnTo>
                  <a:lnTo>
                    <a:pt x="1807718" y="37973"/>
                  </a:lnTo>
                  <a:lnTo>
                    <a:pt x="1807718" y="26454"/>
                  </a:lnTo>
                  <a:lnTo>
                    <a:pt x="1874393" y="26454"/>
                  </a:lnTo>
                  <a:lnTo>
                    <a:pt x="1874393" y="12903"/>
                  </a:lnTo>
                  <a:lnTo>
                    <a:pt x="1791195" y="12903"/>
                  </a:lnTo>
                  <a:lnTo>
                    <a:pt x="1791195" y="77012"/>
                  </a:lnTo>
                  <a:lnTo>
                    <a:pt x="1876425" y="77012"/>
                  </a:lnTo>
                  <a:lnTo>
                    <a:pt x="1876425" y="63449"/>
                  </a:lnTo>
                  <a:close/>
                </a:path>
                <a:path w="3092450" h="310514">
                  <a:moveTo>
                    <a:pt x="1891157" y="97497"/>
                  </a:moveTo>
                  <a:lnTo>
                    <a:pt x="1773936" y="97497"/>
                  </a:lnTo>
                  <a:lnTo>
                    <a:pt x="1773936" y="111188"/>
                  </a:lnTo>
                  <a:lnTo>
                    <a:pt x="1891157" y="111188"/>
                  </a:lnTo>
                  <a:lnTo>
                    <a:pt x="1891157" y="97497"/>
                  </a:lnTo>
                  <a:close/>
                </a:path>
                <a:path w="3092450" h="310514">
                  <a:moveTo>
                    <a:pt x="2004949" y="42557"/>
                  </a:moveTo>
                  <a:lnTo>
                    <a:pt x="1938401" y="42557"/>
                  </a:lnTo>
                  <a:lnTo>
                    <a:pt x="1938401" y="35293"/>
                  </a:lnTo>
                  <a:lnTo>
                    <a:pt x="2002155" y="35293"/>
                  </a:lnTo>
                  <a:lnTo>
                    <a:pt x="2002155" y="3276"/>
                  </a:lnTo>
                  <a:lnTo>
                    <a:pt x="1922018" y="3276"/>
                  </a:lnTo>
                  <a:lnTo>
                    <a:pt x="1922018" y="16624"/>
                  </a:lnTo>
                  <a:lnTo>
                    <a:pt x="1985772" y="16624"/>
                  </a:lnTo>
                  <a:lnTo>
                    <a:pt x="1985772" y="23114"/>
                  </a:lnTo>
                  <a:lnTo>
                    <a:pt x="1922018" y="23114"/>
                  </a:lnTo>
                  <a:lnTo>
                    <a:pt x="1922018" y="55918"/>
                  </a:lnTo>
                  <a:lnTo>
                    <a:pt x="2004949" y="55918"/>
                  </a:lnTo>
                  <a:lnTo>
                    <a:pt x="2004949" y="42557"/>
                  </a:lnTo>
                  <a:close/>
                </a:path>
                <a:path w="3092450" h="310514">
                  <a:moveTo>
                    <a:pt x="2020697" y="62268"/>
                  </a:moveTo>
                  <a:lnTo>
                    <a:pt x="1987169" y="62268"/>
                  </a:lnTo>
                  <a:lnTo>
                    <a:pt x="1987169" y="99136"/>
                  </a:lnTo>
                  <a:lnTo>
                    <a:pt x="1987169" y="111975"/>
                  </a:lnTo>
                  <a:lnTo>
                    <a:pt x="1937131" y="111975"/>
                  </a:lnTo>
                  <a:lnTo>
                    <a:pt x="1937131" y="99136"/>
                  </a:lnTo>
                  <a:lnTo>
                    <a:pt x="1987169" y="99136"/>
                  </a:lnTo>
                  <a:lnTo>
                    <a:pt x="1987169" y="62268"/>
                  </a:lnTo>
                  <a:lnTo>
                    <a:pt x="1972818" y="62268"/>
                  </a:lnTo>
                  <a:lnTo>
                    <a:pt x="1972818" y="76085"/>
                  </a:lnTo>
                  <a:lnTo>
                    <a:pt x="1972818" y="85458"/>
                  </a:lnTo>
                  <a:lnTo>
                    <a:pt x="1951355" y="85458"/>
                  </a:lnTo>
                  <a:lnTo>
                    <a:pt x="1951355" y="76085"/>
                  </a:lnTo>
                  <a:lnTo>
                    <a:pt x="1972818" y="76085"/>
                  </a:lnTo>
                  <a:lnTo>
                    <a:pt x="1972818" y="62268"/>
                  </a:lnTo>
                  <a:lnTo>
                    <a:pt x="1903476" y="62268"/>
                  </a:lnTo>
                  <a:lnTo>
                    <a:pt x="1903476" y="76085"/>
                  </a:lnTo>
                  <a:lnTo>
                    <a:pt x="1934972" y="76085"/>
                  </a:lnTo>
                  <a:lnTo>
                    <a:pt x="1934972" y="85458"/>
                  </a:lnTo>
                  <a:lnTo>
                    <a:pt x="1920748" y="85458"/>
                  </a:lnTo>
                  <a:lnTo>
                    <a:pt x="1920748" y="125666"/>
                  </a:lnTo>
                  <a:lnTo>
                    <a:pt x="2003552" y="125666"/>
                  </a:lnTo>
                  <a:lnTo>
                    <a:pt x="2003552" y="111975"/>
                  </a:lnTo>
                  <a:lnTo>
                    <a:pt x="2003552" y="99136"/>
                  </a:lnTo>
                  <a:lnTo>
                    <a:pt x="2003552" y="85458"/>
                  </a:lnTo>
                  <a:lnTo>
                    <a:pt x="1989201" y="85458"/>
                  </a:lnTo>
                  <a:lnTo>
                    <a:pt x="1989201" y="76085"/>
                  </a:lnTo>
                  <a:lnTo>
                    <a:pt x="2020697" y="76085"/>
                  </a:lnTo>
                  <a:lnTo>
                    <a:pt x="2020697" y="62268"/>
                  </a:lnTo>
                  <a:close/>
                </a:path>
                <a:path w="3092450" h="310514">
                  <a:moveTo>
                    <a:pt x="2135124" y="42824"/>
                  </a:moveTo>
                  <a:lnTo>
                    <a:pt x="2118360" y="16560"/>
                  </a:lnTo>
                  <a:lnTo>
                    <a:pt x="2118360" y="37020"/>
                  </a:lnTo>
                  <a:lnTo>
                    <a:pt x="2118334" y="48717"/>
                  </a:lnTo>
                  <a:lnTo>
                    <a:pt x="2115947" y="53301"/>
                  </a:lnTo>
                  <a:lnTo>
                    <a:pt x="2106295" y="60109"/>
                  </a:lnTo>
                  <a:lnTo>
                    <a:pt x="2099818" y="61810"/>
                  </a:lnTo>
                  <a:lnTo>
                    <a:pt x="2083308" y="61810"/>
                  </a:lnTo>
                  <a:lnTo>
                    <a:pt x="2076805" y="60109"/>
                  </a:lnTo>
                  <a:lnTo>
                    <a:pt x="2067179" y="53352"/>
                  </a:lnTo>
                  <a:lnTo>
                    <a:pt x="2064766" y="48717"/>
                  </a:lnTo>
                  <a:lnTo>
                    <a:pt x="2064766" y="37020"/>
                  </a:lnTo>
                  <a:lnTo>
                    <a:pt x="2067179" y="32410"/>
                  </a:lnTo>
                  <a:lnTo>
                    <a:pt x="2076831" y="25603"/>
                  </a:lnTo>
                  <a:lnTo>
                    <a:pt x="2083308" y="23901"/>
                  </a:lnTo>
                  <a:lnTo>
                    <a:pt x="2099818" y="23901"/>
                  </a:lnTo>
                  <a:lnTo>
                    <a:pt x="2106422" y="25603"/>
                  </a:lnTo>
                  <a:lnTo>
                    <a:pt x="2111121" y="29006"/>
                  </a:lnTo>
                  <a:lnTo>
                    <a:pt x="2115947" y="32410"/>
                  </a:lnTo>
                  <a:lnTo>
                    <a:pt x="2091563" y="10350"/>
                  </a:lnTo>
                  <a:lnTo>
                    <a:pt x="2082533" y="10896"/>
                  </a:lnTo>
                  <a:lnTo>
                    <a:pt x="2048764" y="35699"/>
                  </a:lnTo>
                  <a:lnTo>
                    <a:pt x="2048002" y="42824"/>
                  </a:lnTo>
                  <a:lnTo>
                    <a:pt x="2048776" y="49987"/>
                  </a:lnTo>
                  <a:lnTo>
                    <a:pt x="2082609" y="74841"/>
                  </a:lnTo>
                  <a:lnTo>
                    <a:pt x="2091563" y="75374"/>
                  </a:lnTo>
                  <a:lnTo>
                    <a:pt x="2100580" y="74841"/>
                  </a:lnTo>
                  <a:lnTo>
                    <a:pt x="2128215" y="61810"/>
                  </a:lnTo>
                  <a:lnTo>
                    <a:pt x="2132012" y="56349"/>
                  </a:lnTo>
                  <a:lnTo>
                    <a:pt x="2134336" y="49987"/>
                  </a:lnTo>
                  <a:lnTo>
                    <a:pt x="2135124" y="42824"/>
                  </a:lnTo>
                  <a:close/>
                </a:path>
                <a:path w="3092450" h="310514">
                  <a:moveTo>
                    <a:pt x="2150237" y="96189"/>
                  </a:moveTo>
                  <a:lnTo>
                    <a:pt x="2033016" y="96189"/>
                  </a:lnTo>
                  <a:lnTo>
                    <a:pt x="2033016" y="109753"/>
                  </a:lnTo>
                  <a:lnTo>
                    <a:pt x="2150237" y="109753"/>
                  </a:lnTo>
                  <a:lnTo>
                    <a:pt x="2150237" y="96189"/>
                  </a:lnTo>
                  <a:close/>
                </a:path>
                <a:path w="3092450" h="310514">
                  <a:moveTo>
                    <a:pt x="2279777" y="97370"/>
                  </a:moveTo>
                  <a:lnTo>
                    <a:pt x="2229358" y="97370"/>
                  </a:lnTo>
                  <a:lnTo>
                    <a:pt x="2229358" y="79692"/>
                  </a:lnTo>
                  <a:lnTo>
                    <a:pt x="2265934" y="79692"/>
                  </a:lnTo>
                  <a:lnTo>
                    <a:pt x="2265934" y="66141"/>
                  </a:lnTo>
                  <a:lnTo>
                    <a:pt x="2195703" y="66141"/>
                  </a:lnTo>
                  <a:lnTo>
                    <a:pt x="2195703" y="52184"/>
                  </a:lnTo>
                  <a:lnTo>
                    <a:pt x="2262632" y="52184"/>
                  </a:lnTo>
                  <a:lnTo>
                    <a:pt x="2262632" y="12763"/>
                  </a:lnTo>
                  <a:lnTo>
                    <a:pt x="2179447" y="12763"/>
                  </a:lnTo>
                  <a:lnTo>
                    <a:pt x="2179447" y="26327"/>
                  </a:lnTo>
                  <a:lnTo>
                    <a:pt x="2246122" y="26327"/>
                  </a:lnTo>
                  <a:lnTo>
                    <a:pt x="2246122" y="39027"/>
                  </a:lnTo>
                  <a:lnTo>
                    <a:pt x="2179193" y="39027"/>
                  </a:lnTo>
                  <a:lnTo>
                    <a:pt x="2179193" y="79692"/>
                  </a:lnTo>
                  <a:lnTo>
                    <a:pt x="2212975" y="79692"/>
                  </a:lnTo>
                  <a:lnTo>
                    <a:pt x="2212975" y="97370"/>
                  </a:lnTo>
                  <a:lnTo>
                    <a:pt x="2162556" y="97370"/>
                  </a:lnTo>
                  <a:lnTo>
                    <a:pt x="2162556" y="111061"/>
                  </a:lnTo>
                  <a:lnTo>
                    <a:pt x="2279777" y="111061"/>
                  </a:lnTo>
                  <a:lnTo>
                    <a:pt x="2279777" y="97370"/>
                  </a:lnTo>
                  <a:close/>
                </a:path>
                <a:path w="3092450" h="310514">
                  <a:moveTo>
                    <a:pt x="2414778" y="15709"/>
                  </a:moveTo>
                  <a:lnTo>
                    <a:pt x="2383917" y="15709"/>
                  </a:lnTo>
                  <a:lnTo>
                    <a:pt x="2383917" y="850"/>
                  </a:lnTo>
                  <a:lnTo>
                    <a:pt x="2367407" y="850"/>
                  </a:lnTo>
                  <a:lnTo>
                    <a:pt x="2367407" y="15709"/>
                  </a:lnTo>
                  <a:lnTo>
                    <a:pt x="2336419" y="15709"/>
                  </a:lnTo>
                  <a:lnTo>
                    <a:pt x="2336419" y="29527"/>
                  </a:lnTo>
                  <a:lnTo>
                    <a:pt x="2414778" y="29527"/>
                  </a:lnTo>
                  <a:lnTo>
                    <a:pt x="2414778" y="15709"/>
                  </a:lnTo>
                  <a:close/>
                </a:path>
                <a:path w="3092450" h="310514">
                  <a:moveTo>
                    <a:pt x="2419731" y="107848"/>
                  </a:moveTo>
                  <a:lnTo>
                    <a:pt x="2418702" y="95542"/>
                  </a:lnTo>
                  <a:lnTo>
                    <a:pt x="2418588" y="94170"/>
                  </a:lnTo>
                  <a:lnTo>
                    <a:pt x="2413482" y="94526"/>
                  </a:lnTo>
                  <a:lnTo>
                    <a:pt x="2406015" y="94869"/>
                  </a:lnTo>
                  <a:lnTo>
                    <a:pt x="2383917" y="95542"/>
                  </a:lnTo>
                  <a:lnTo>
                    <a:pt x="2383917" y="83032"/>
                  </a:lnTo>
                  <a:lnTo>
                    <a:pt x="2391664" y="81673"/>
                  </a:lnTo>
                  <a:lnTo>
                    <a:pt x="2397633" y="78752"/>
                  </a:lnTo>
                  <a:lnTo>
                    <a:pt x="2401951" y="74256"/>
                  </a:lnTo>
                  <a:lnTo>
                    <a:pt x="2405608" y="70332"/>
                  </a:lnTo>
                  <a:lnTo>
                    <a:pt x="2406142" y="69761"/>
                  </a:lnTo>
                  <a:lnTo>
                    <a:pt x="2408301" y="64452"/>
                  </a:lnTo>
                  <a:lnTo>
                    <a:pt x="2408224" y="50812"/>
                  </a:lnTo>
                  <a:lnTo>
                    <a:pt x="2406561" y="47472"/>
                  </a:lnTo>
                  <a:lnTo>
                    <a:pt x="2405380" y="45059"/>
                  </a:lnTo>
                  <a:lnTo>
                    <a:pt x="2399665" y="40627"/>
                  </a:lnTo>
                  <a:lnTo>
                    <a:pt x="2393823" y="36195"/>
                  </a:lnTo>
                  <a:lnTo>
                    <a:pt x="2391918" y="35674"/>
                  </a:lnTo>
                  <a:lnTo>
                    <a:pt x="2391918" y="55587"/>
                  </a:lnTo>
                  <a:lnTo>
                    <a:pt x="2391918" y="62318"/>
                  </a:lnTo>
                  <a:lnTo>
                    <a:pt x="2390546" y="64985"/>
                  </a:lnTo>
                  <a:lnTo>
                    <a:pt x="2387600" y="67157"/>
                  </a:lnTo>
                  <a:lnTo>
                    <a:pt x="2384806" y="69265"/>
                  </a:lnTo>
                  <a:lnTo>
                    <a:pt x="2380742" y="70332"/>
                  </a:lnTo>
                  <a:lnTo>
                    <a:pt x="2370582" y="70332"/>
                  </a:lnTo>
                  <a:lnTo>
                    <a:pt x="2366645" y="69253"/>
                  </a:lnTo>
                  <a:lnTo>
                    <a:pt x="2360803" y="64985"/>
                  </a:lnTo>
                  <a:lnTo>
                    <a:pt x="2359304" y="62318"/>
                  </a:lnTo>
                  <a:lnTo>
                    <a:pt x="2359368" y="55587"/>
                  </a:lnTo>
                  <a:lnTo>
                    <a:pt x="2360803" y="53035"/>
                  </a:lnTo>
                  <a:lnTo>
                    <a:pt x="2363851" y="50812"/>
                  </a:lnTo>
                  <a:lnTo>
                    <a:pt x="2366772" y="48590"/>
                  </a:lnTo>
                  <a:lnTo>
                    <a:pt x="2370836" y="47472"/>
                  </a:lnTo>
                  <a:lnTo>
                    <a:pt x="2380869" y="47472"/>
                  </a:lnTo>
                  <a:lnTo>
                    <a:pt x="2384806" y="48539"/>
                  </a:lnTo>
                  <a:lnTo>
                    <a:pt x="2387600" y="50685"/>
                  </a:lnTo>
                  <a:lnTo>
                    <a:pt x="2390521" y="52819"/>
                  </a:lnTo>
                  <a:lnTo>
                    <a:pt x="2391918" y="55587"/>
                  </a:lnTo>
                  <a:lnTo>
                    <a:pt x="2391918" y="35674"/>
                  </a:lnTo>
                  <a:lnTo>
                    <a:pt x="2385822" y="33985"/>
                  </a:lnTo>
                  <a:lnTo>
                    <a:pt x="2365756" y="33985"/>
                  </a:lnTo>
                  <a:lnTo>
                    <a:pt x="2357755" y="36309"/>
                  </a:lnTo>
                  <a:lnTo>
                    <a:pt x="2345817" y="45605"/>
                  </a:lnTo>
                  <a:lnTo>
                    <a:pt x="2342896" y="51574"/>
                  </a:lnTo>
                  <a:lnTo>
                    <a:pt x="2342896" y="65062"/>
                  </a:lnTo>
                  <a:lnTo>
                    <a:pt x="2345055" y="70332"/>
                  </a:lnTo>
                  <a:lnTo>
                    <a:pt x="2353691" y="79032"/>
                  </a:lnTo>
                  <a:lnTo>
                    <a:pt x="2359660" y="81851"/>
                  </a:lnTo>
                  <a:lnTo>
                    <a:pt x="2367407" y="83159"/>
                  </a:lnTo>
                  <a:lnTo>
                    <a:pt x="2367407" y="95935"/>
                  </a:lnTo>
                  <a:lnTo>
                    <a:pt x="2331339" y="96189"/>
                  </a:lnTo>
                  <a:lnTo>
                    <a:pt x="2332990" y="109880"/>
                  </a:lnTo>
                  <a:lnTo>
                    <a:pt x="2357844" y="109766"/>
                  </a:lnTo>
                  <a:lnTo>
                    <a:pt x="2380589" y="109385"/>
                  </a:lnTo>
                  <a:lnTo>
                    <a:pt x="2401227" y="108750"/>
                  </a:lnTo>
                  <a:lnTo>
                    <a:pt x="2419731" y="107848"/>
                  </a:lnTo>
                  <a:close/>
                </a:path>
                <a:path w="3092450" h="310514">
                  <a:moveTo>
                    <a:pt x="2459355" y="55664"/>
                  </a:moveTo>
                  <a:lnTo>
                    <a:pt x="2440432" y="55664"/>
                  </a:lnTo>
                  <a:lnTo>
                    <a:pt x="2440432" y="1765"/>
                  </a:lnTo>
                  <a:lnTo>
                    <a:pt x="2423922" y="1765"/>
                  </a:lnTo>
                  <a:lnTo>
                    <a:pt x="2423922" y="128079"/>
                  </a:lnTo>
                  <a:lnTo>
                    <a:pt x="2440432" y="128079"/>
                  </a:lnTo>
                  <a:lnTo>
                    <a:pt x="2440432" y="69481"/>
                  </a:lnTo>
                  <a:lnTo>
                    <a:pt x="2459355" y="69481"/>
                  </a:lnTo>
                  <a:lnTo>
                    <a:pt x="2459355" y="55664"/>
                  </a:lnTo>
                  <a:close/>
                </a:path>
                <a:path w="3092450" h="310514">
                  <a:moveTo>
                    <a:pt x="2538730" y="46647"/>
                  </a:moveTo>
                  <a:lnTo>
                    <a:pt x="2537180" y="43738"/>
                  </a:lnTo>
                  <a:lnTo>
                    <a:pt x="2535809" y="41160"/>
                  </a:lnTo>
                  <a:lnTo>
                    <a:pt x="2529967" y="36931"/>
                  </a:lnTo>
                  <a:lnTo>
                    <a:pt x="2523998" y="32689"/>
                  </a:lnTo>
                  <a:lnTo>
                    <a:pt x="2522347" y="32258"/>
                  </a:lnTo>
                  <a:lnTo>
                    <a:pt x="2522347" y="46951"/>
                  </a:lnTo>
                  <a:lnTo>
                    <a:pt x="2522347" y="59918"/>
                  </a:lnTo>
                  <a:lnTo>
                    <a:pt x="2516886" y="63195"/>
                  </a:lnTo>
                  <a:lnTo>
                    <a:pt x="2494788" y="63195"/>
                  </a:lnTo>
                  <a:lnTo>
                    <a:pt x="2489327" y="59918"/>
                  </a:lnTo>
                  <a:lnTo>
                    <a:pt x="2489327" y="50482"/>
                  </a:lnTo>
                  <a:lnTo>
                    <a:pt x="2490597" y="48158"/>
                  </a:lnTo>
                  <a:lnTo>
                    <a:pt x="2493391" y="46393"/>
                  </a:lnTo>
                  <a:lnTo>
                    <a:pt x="2496058" y="44627"/>
                  </a:lnTo>
                  <a:lnTo>
                    <a:pt x="2500249" y="43738"/>
                  </a:lnTo>
                  <a:lnTo>
                    <a:pt x="2516886" y="43738"/>
                  </a:lnTo>
                  <a:lnTo>
                    <a:pt x="2522347" y="46951"/>
                  </a:lnTo>
                  <a:lnTo>
                    <a:pt x="2522347" y="32258"/>
                  </a:lnTo>
                  <a:lnTo>
                    <a:pt x="2515997" y="30581"/>
                  </a:lnTo>
                  <a:lnTo>
                    <a:pt x="2495677" y="30581"/>
                  </a:lnTo>
                  <a:lnTo>
                    <a:pt x="2487676" y="32689"/>
                  </a:lnTo>
                  <a:lnTo>
                    <a:pt x="2475738" y="41160"/>
                  </a:lnTo>
                  <a:lnTo>
                    <a:pt x="2472944" y="46393"/>
                  </a:lnTo>
                  <a:lnTo>
                    <a:pt x="2472855" y="60223"/>
                  </a:lnTo>
                  <a:lnTo>
                    <a:pt x="2475738" y="65633"/>
                  </a:lnTo>
                  <a:lnTo>
                    <a:pt x="2481783" y="69938"/>
                  </a:lnTo>
                  <a:lnTo>
                    <a:pt x="2487549" y="74104"/>
                  </a:lnTo>
                  <a:lnTo>
                    <a:pt x="2495550" y="76225"/>
                  </a:lnTo>
                  <a:lnTo>
                    <a:pt x="2515743" y="76225"/>
                  </a:lnTo>
                  <a:lnTo>
                    <a:pt x="2523744" y="74129"/>
                  </a:lnTo>
                  <a:lnTo>
                    <a:pt x="2529802" y="69875"/>
                  </a:lnTo>
                  <a:lnTo>
                    <a:pt x="2535809" y="65747"/>
                  </a:lnTo>
                  <a:lnTo>
                    <a:pt x="2537155" y="63195"/>
                  </a:lnTo>
                  <a:lnTo>
                    <a:pt x="2538730" y="60223"/>
                  </a:lnTo>
                  <a:lnTo>
                    <a:pt x="2538730" y="46647"/>
                  </a:lnTo>
                  <a:close/>
                </a:path>
                <a:path w="3092450" h="310514">
                  <a:moveTo>
                    <a:pt x="2544191" y="12903"/>
                  </a:moveTo>
                  <a:lnTo>
                    <a:pt x="2513711" y="12903"/>
                  </a:lnTo>
                  <a:lnTo>
                    <a:pt x="2513711" y="0"/>
                  </a:lnTo>
                  <a:lnTo>
                    <a:pt x="2497201" y="0"/>
                  </a:lnTo>
                  <a:lnTo>
                    <a:pt x="2497201" y="12903"/>
                  </a:lnTo>
                  <a:lnTo>
                    <a:pt x="2466721" y="12903"/>
                  </a:lnTo>
                  <a:lnTo>
                    <a:pt x="2466721" y="26060"/>
                  </a:lnTo>
                  <a:lnTo>
                    <a:pt x="2544191" y="26060"/>
                  </a:lnTo>
                  <a:lnTo>
                    <a:pt x="2544191" y="12903"/>
                  </a:lnTo>
                  <a:close/>
                </a:path>
                <a:path w="3092450" h="310514">
                  <a:moveTo>
                    <a:pt x="2567813" y="83159"/>
                  </a:moveTo>
                  <a:lnTo>
                    <a:pt x="2483485" y="83159"/>
                  </a:lnTo>
                  <a:lnTo>
                    <a:pt x="2483485" y="96977"/>
                  </a:lnTo>
                  <a:lnTo>
                    <a:pt x="2551430" y="96977"/>
                  </a:lnTo>
                  <a:lnTo>
                    <a:pt x="2551430" y="128079"/>
                  </a:lnTo>
                  <a:lnTo>
                    <a:pt x="2567813" y="128079"/>
                  </a:lnTo>
                  <a:lnTo>
                    <a:pt x="2567813" y="83159"/>
                  </a:lnTo>
                  <a:close/>
                </a:path>
                <a:path w="3092450" h="310514">
                  <a:moveTo>
                    <a:pt x="2586863" y="37973"/>
                  </a:moveTo>
                  <a:lnTo>
                    <a:pt x="2567813" y="37973"/>
                  </a:lnTo>
                  <a:lnTo>
                    <a:pt x="2567813" y="1765"/>
                  </a:lnTo>
                  <a:lnTo>
                    <a:pt x="2551303" y="1765"/>
                  </a:lnTo>
                  <a:lnTo>
                    <a:pt x="2551303" y="77787"/>
                  </a:lnTo>
                  <a:lnTo>
                    <a:pt x="2567813" y="77787"/>
                  </a:lnTo>
                  <a:lnTo>
                    <a:pt x="2567813" y="51790"/>
                  </a:lnTo>
                  <a:lnTo>
                    <a:pt x="2586863" y="51790"/>
                  </a:lnTo>
                  <a:lnTo>
                    <a:pt x="2586863" y="37973"/>
                  </a:lnTo>
                  <a:close/>
                </a:path>
                <a:path w="3092450" h="310514">
                  <a:moveTo>
                    <a:pt x="2661158" y="8445"/>
                  </a:moveTo>
                  <a:lnTo>
                    <a:pt x="2644902" y="8445"/>
                  </a:lnTo>
                  <a:lnTo>
                    <a:pt x="2644902" y="26974"/>
                  </a:lnTo>
                  <a:lnTo>
                    <a:pt x="2644902" y="40792"/>
                  </a:lnTo>
                  <a:lnTo>
                    <a:pt x="2644902" y="56769"/>
                  </a:lnTo>
                  <a:lnTo>
                    <a:pt x="2616962" y="56769"/>
                  </a:lnTo>
                  <a:lnTo>
                    <a:pt x="2616962" y="40792"/>
                  </a:lnTo>
                  <a:lnTo>
                    <a:pt x="2644902" y="40792"/>
                  </a:lnTo>
                  <a:lnTo>
                    <a:pt x="2644902" y="26974"/>
                  </a:lnTo>
                  <a:lnTo>
                    <a:pt x="2616962" y="26974"/>
                  </a:lnTo>
                  <a:lnTo>
                    <a:pt x="2616962" y="8445"/>
                  </a:lnTo>
                  <a:lnTo>
                    <a:pt x="2600579" y="8445"/>
                  </a:lnTo>
                  <a:lnTo>
                    <a:pt x="2600579" y="70459"/>
                  </a:lnTo>
                  <a:lnTo>
                    <a:pt x="2661158" y="70459"/>
                  </a:lnTo>
                  <a:lnTo>
                    <a:pt x="2661158" y="56769"/>
                  </a:lnTo>
                  <a:lnTo>
                    <a:pt x="2661158" y="40792"/>
                  </a:lnTo>
                  <a:lnTo>
                    <a:pt x="2661158" y="26974"/>
                  </a:lnTo>
                  <a:lnTo>
                    <a:pt x="2661158" y="8445"/>
                  </a:lnTo>
                  <a:close/>
                </a:path>
                <a:path w="3092450" h="310514">
                  <a:moveTo>
                    <a:pt x="2700528" y="109880"/>
                  </a:moveTo>
                  <a:lnTo>
                    <a:pt x="2634488" y="109880"/>
                  </a:lnTo>
                  <a:lnTo>
                    <a:pt x="2634488" y="80606"/>
                  </a:lnTo>
                  <a:lnTo>
                    <a:pt x="2617978" y="80606"/>
                  </a:lnTo>
                  <a:lnTo>
                    <a:pt x="2617978" y="123698"/>
                  </a:lnTo>
                  <a:lnTo>
                    <a:pt x="2700528" y="123698"/>
                  </a:lnTo>
                  <a:lnTo>
                    <a:pt x="2700528" y="109880"/>
                  </a:lnTo>
                  <a:close/>
                </a:path>
                <a:path w="3092450" h="310514">
                  <a:moveTo>
                    <a:pt x="2716276" y="39293"/>
                  </a:moveTo>
                  <a:lnTo>
                    <a:pt x="2696972" y="39293"/>
                  </a:lnTo>
                  <a:lnTo>
                    <a:pt x="2696972" y="1765"/>
                  </a:lnTo>
                  <a:lnTo>
                    <a:pt x="2680716" y="1765"/>
                  </a:lnTo>
                  <a:lnTo>
                    <a:pt x="2680716" y="92722"/>
                  </a:lnTo>
                  <a:lnTo>
                    <a:pt x="2696972" y="92722"/>
                  </a:lnTo>
                  <a:lnTo>
                    <a:pt x="2696972" y="53111"/>
                  </a:lnTo>
                  <a:lnTo>
                    <a:pt x="2716276" y="53111"/>
                  </a:lnTo>
                  <a:lnTo>
                    <a:pt x="2716276" y="39293"/>
                  </a:lnTo>
                  <a:close/>
                </a:path>
                <a:path w="3092450" h="310514">
                  <a:moveTo>
                    <a:pt x="2826131" y="20205"/>
                  </a:moveTo>
                  <a:lnTo>
                    <a:pt x="2823718" y="16370"/>
                  </a:lnTo>
                  <a:lnTo>
                    <a:pt x="2822448" y="14325"/>
                  </a:lnTo>
                  <a:lnTo>
                    <a:pt x="2815082" y="10109"/>
                  </a:lnTo>
                  <a:lnTo>
                    <a:pt x="2809367" y="7543"/>
                  </a:lnTo>
                  <a:lnTo>
                    <a:pt x="2809367" y="24231"/>
                  </a:lnTo>
                  <a:lnTo>
                    <a:pt x="2809367" y="27762"/>
                  </a:lnTo>
                  <a:lnTo>
                    <a:pt x="2807741" y="32753"/>
                  </a:lnTo>
                  <a:lnTo>
                    <a:pt x="2802890" y="36309"/>
                  </a:lnTo>
                  <a:lnTo>
                    <a:pt x="2794787" y="38442"/>
                  </a:lnTo>
                  <a:lnTo>
                    <a:pt x="2783459" y="39154"/>
                  </a:lnTo>
                  <a:lnTo>
                    <a:pt x="2775204" y="39154"/>
                  </a:lnTo>
                  <a:lnTo>
                    <a:pt x="2768854" y="38150"/>
                  </a:lnTo>
                  <a:lnTo>
                    <a:pt x="2764409" y="36144"/>
                  </a:lnTo>
                  <a:lnTo>
                    <a:pt x="2759837" y="34137"/>
                  </a:lnTo>
                  <a:lnTo>
                    <a:pt x="2757678" y="31343"/>
                  </a:lnTo>
                  <a:lnTo>
                    <a:pt x="2757678" y="24231"/>
                  </a:lnTo>
                  <a:lnTo>
                    <a:pt x="2759837" y="21437"/>
                  </a:lnTo>
                  <a:lnTo>
                    <a:pt x="2764282" y="19418"/>
                  </a:lnTo>
                  <a:lnTo>
                    <a:pt x="2768600" y="17386"/>
                  </a:lnTo>
                  <a:lnTo>
                    <a:pt x="2775077" y="16370"/>
                  </a:lnTo>
                  <a:lnTo>
                    <a:pt x="2792095" y="16370"/>
                  </a:lnTo>
                  <a:lnTo>
                    <a:pt x="2798572" y="17386"/>
                  </a:lnTo>
                  <a:lnTo>
                    <a:pt x="2807208" y="21437"/>
                  </a:lnTo>
                  <a:lnTo>
                    <a:pt x="2809367" y="24231"/>
                  </a:lnTo>
                  <a:lnTo>
                    <a:pt x="2809367" y="7543"/>
                  </a:lnTo>
                  <a:lnTo>
                    <a:pt x="2808960" y="7353"/>
                  </a:lnTo>
                  <a:lnTo>
                    <a:pt x="2801645" y="5384"/>
                  </a:lnTo>
                  <a:lnTo>
                    <a:pt x="2793149" y="4203"/>
                  </a:lnTo>
                  <a:lnTo>
                    <a:pt x="2783459" y="3797"/>
                  </a:lnTo>
                  <a:lnTo>
                    <a:pt x="2773832" y="4203"/>
                  </a:lnTo>
                  <a:lnTo>
                    <a:pt x="2740914" y="20205"/>
                  </a:lnTo>
                  <a:lnTo>
                    <a:pt x="2740914" y="35267"/>
                  </a:lnTo>
                  <a:lnTo>
                    <a:pt x="2783459" y="51930"/>
                  </a:lnTo>
                  <a:lnTo>
                    <a:pt x="2793123" y="51536"/>
                  </a:lnTo>
                  <a:lnTo>
                    <a:pt x="2823705" y="39154"/>
                  </a:lnTo>
                  <a:lnTo>
                    <a:pt x="2826131" y="35267"/>
                  </a:lnTo>
                  <a:lnTo>
                    <a:pt x="2826131" y="20205"/>
                  </a:lnTo>
                  <a:close/>
                </a:path>
                <a:path w="3092450" h="310514">
                  <a:moveTo>
                    <a:pt x="2826385" y="111429"/>
                  </a:moveTo>
                  <a:lnTo>
                    <a:pt x="2826334" y="96024"/>
                  </a:lnTo>
                  <a:lnTo>
                    <a:pt x="2824442" y="92989"/>
                  </a:lnTo>
                  <a:lnTo>
                    <a:pt x="2822702" y="90182"/>
                  </a:lnTo>
                  <a:lnTo>
                    <a:pt x="2815336" y="85877"/>
                  </a:lnTo>
                  <a:lnTo>
                    <a:pt x="2809621" y="83273"/>
                  </a:lnTo>
                  <a:lnTo>
                    <a:pt x="2809621" y="103657"/>
                  </a:lnTo>
                  <a:lnTo>
                    <a:pt x="2809621" y="107022"/>
                  </a:lnTo>
                  <a:lnTo>
                    <a:pt x="2807462" y="109689"/>
                  </a:lnTo>
                  <a:lnTo>
                    <a:pt x="2798572" y="113665"/>
                  </a:lnTo>
                  <a:lnTo>
                    <a:pt x="2792095" y="114655"/>
                  </a:lnTo>
                  <a:lnTo>
                    <a:pt x="2774950" y="114655"/>
                  </a:lnTo>
                  <a:lnTo>
                    <a:pt x="2768473" y="113665"/>
                  </a:lnTo>
                  <a:lnTo>
                    <a:pt x="2759583" y="109689"/>
                  </a:lnTo>
                  <a:lnTo>
                    <a:pt x="2757424" y="107022"/>
                  </a:lnTo>
                  <a:lnTo>
                    <a:pt x="2757424" y="103657"/>
                  </a:lnTo>
                  <a:lnTo>
                    <a:pt x="2759037" y="98996"/>
                  </a:lnTo>
                  <a:lnTo>
                    <a:pt x="2763913" y="95656"/>
                  </a:lnTo>
                  <a:lnTo>
                    <a:pt x="2772041" y="93662"/>
                  </a:lnTo>
                  <a:lnTo>
                    <a:pt x="2783459" y="92989"/>
                  </a:lnTo>
                  <a:lnTo>
                    <a:pt x="2794939" y="93662"/>
                  </a:lnTo>
                  <a:lnTo>
                    <a:pt x="2803106" y="95656"/>
                  </a:lnTo>
                  <a:lnTo>
                    <a:pt x="2807995" y="98996"/>
                  </a:lnTo>
                  <a:lnTo>
                    <a:pt x="2809621" y="103657"/>
                  </a:lnTo>
                  <a:lnTo>
                    <a:pt x="2809621" y="83273"/>
                  </a:lnTo>
                  <a:lnTo>
                    <a:pt x="2809202" y="83070"/>
                  </a:lnTo>
                  <a:lnTo>
                    <a:pt x="2801861" y="81051"/>
                  </a:lnTo>
                  <a:lnTo>
                    <a:pt x="2793174" y="79832"/>
                  </a:lnTo>
                  <a:lnTo>
                    <a:pt x="2783459" y="79425"/>
                  </a:lnTo>
                  <a:lnTo>
                    <a:pt x="2773730" y="79832"/>
                  </a:lnTo>
                  <a:lnTo>
                    <a:pt x="2740660" y="96024"/>
                  </a:lnTo>
                  <a:lnTo>
                    <a:pt x="2740660" y="111429"/>
                  </a:lnTo>
                  <a:lnTo>
                    <a:pt x="2783459" y="128079"/>
                  </a:lnTo>
                  <a:lnTo>
                    <a:pt x="2793238" y="127685"/>
                  </a:lnTo>
                  <a:lnTo>
                    <a:pt x="2824403" y="114655"/>
                  </a:lnTo>
                  <a:lnTo>
                    <a:pt x="2826385" y="111429"/>
                  </a:lnTo>
                  <a:close/>
                </a:path>
                <a:path w="3092450" h="310514">
                  <a:moveTo>
                    <a:pt x="2842133" y="59194"/>
                  </a:moveTo>
                  <a:lnTo>
                    <a:pt x="2724912" y="59194"/>
                  </a:lnTo>
                  <a:lnTo>
                    <a:pt x="2724912" y="72821"/>
                  </a:lnTo>
                  <a:lnTo>
                    <a:pt x="2842133" y="72821"/>
                  </a:lnTo>
                  <a:lnTo>
                    <a:pt x="2842133" y="59194"/>
                  </a:lnTo>
                  <a:close/>
                </a:path>
                <a:path w="3092450" h="310514">
                  <a:moveTo>
                    <a:pt x="2927858" y="77939"/>
                  </a:moveTo>
                  <a:lnTo>
                    <a:pt x="2927820" y="60401"/>
                  </a:lnTo>
                  <a:lnTo>
                    <a:pt x="2924810" y="53276"/>
                  </a:lnTo>
                  <a:lnTo>
                    <a:pt x="2918523" y="47701"/>
                  </a:lnTo>
                  <a:lnTo>
                    <a:pt x="2913532" y="44081"/>
                  </a:lnTo>
                  <a:lnTo>
                    <a:pt x="2911551" y="43180"/>
                  </a:lnTo>
                  <a:lnTo>
                    <a:pt x="2911551" y="64363"/>
                  </a:lnTo>
                  <a:lnTo>
                    <a:pt x="2911551" y="73837"/>
                  </a:lnTo>
                  <a:lnTo>
                    <a:pt x="2909951" y="77508"/>
                  </a:lnTo>
                  <a:lnTo>
                    <a:pt x="2903855" y="83451"/>
                  </a:lnTo>
                  <a:lnTo>
                    <a:pt x="2899664" y="84924"/>
                  </a:lnTo>
                  <a:lnTo>
                    <a:pt x="2889250" y="84924"/>
                  </a:lnTo>
                  <a:lnTo>
                    <a:pt x="2885160" y="83451"/>
                  </a:lnTo>
                  <a:lnTo>
                    <a:pt x="2879090" y="77622"/>
                  </a:lnTo>
                  <a:lnTo>
                    <a:pt x="2877566" y="73837"/>
                  </a:lnTo>
                  <a:lnTo>
                    <a:pt x="2877566" y="64363"/>
                  </a:lnTo>
                  <a:lnTo>
                    <a:pt x="2879229" y="60477"/>
                  </a:lnTo>
                  <a:lnTo>
                    <a:pt x="2885313" y="54686"/>
                  </a:lnTo>
                  <a:lnTo>
                    <a:pt x="2889377" y="53238"/>
                  </a:lnTo>
                  <a:lnTo>
                    <a:pt x="2899664" y="53238"/>
                  </a:lnTo>
                  <a:lnTo>
                    <a:pt x="2903855" y="54711"/>
                  </a:lnTo>
                  <a:lnTo>
                    <a:pt x="2909951" y="60604"/>
                  </a:lnTo>
                  <a:lnTo>
                    <a:pt x="2911551" y="64363"/>
                  </a:lnTo>
                  <a:lnTo>
                    <a:pt x="2911551" y="43180"/>
                  </a:lnTo>
                  <a:lnTo>
                    <a:pt x="2907868" y="41490"/>
                  </a:lnTo>
                  <a:lnTo>
                    <a:pt x="2901543" y="39941"/>
                  </a:lnTo>
                  <a:lnTo>
                    <a:pt x="2894584" y="39420"/>
                  </a:lnTo>
                  <a:lnTo>
                    <a:pt x="2887421" y="39941"/>
                  </a:lnTo>
                  <a:lnTo>
                    <a:pt x="2861310" y="60401"/>
                  </a:lnTo>
                  <a:lnTo>
                    <a:pt x="2861373" y="77939"/>
                  </a:lnTo>
                  <a:lnTo>
                    <a:pt x="2864358" y="84836"/>
                  </a:lnTo>
                  <a:lnTo>
                    <a:pt x="2876804" y="95961"/>
                  </a:lnTo>
                  <a:lnTo>
                    <a:pt x="2884678" y="98742"/>
                  </a:lnTo>
                  <a:lnTo>
                    <a:pt x="2894330" y="98742"/>
                  </a:lnTo>
                  <a:lnTo>
                    <a:pt x="2924835" y="84924"/>
                  </a:lnTo>
                  <a:lnTo>
                    <a:pt x="2927858" y="77939"/>
                  </a:lnTo>
                  <a:close/>
                </a:path>
                <a:path w="3092450" h="310514">
                  <a:moveTo>
                    <a:pt x="2933319" y="19189"/>
                  </a:moveTo>
                  <a:lnTo>
                    <a:pt x="2902966" y="19189"/>
                  </a:lnTo>
                  <a:lnTo>
                    <a:pt x="2902966" y="1765"/>
                  </a:lnTo>
                  <a:lnTo>
                    <a:pt x="2886329" y="1765"/>
                  </a:lnTo>
                  <a:lnTo>
                    <a:pt x="2886329" y="19189"/>
                  </a:lnTo>
                  <a:lnTo>
                    <a:pt x="2856103" y="19189"/>
                  </a:lnTo>
                  <a:lnTo>
                    <a:pt x="2856103" y="33007"/>
                  </a:lnTo>
                  <a:lnTo>
                    <a:pt x="2933319" y="33007"/>
                  </a:lnTo>
                  <a:lnTo>
                    <a:pt x="2933319" y="19189"/>
                  </a:lnTo>
                  <a:close/>
                </a:path>
                <a:path w="3092450" h="310514">
                  <a:moveTo>
                    <a:pt x="2975991" y="56642"/>
                  </a:moveTo>
                  <a:lnTo>
                    <a:pt x="2956179" y="56642"/>
                  </a:lnTo>
                  <a:lnTo>
                    <a:pt x="2956179" y="1765"/>
                  </a:lnTo>
                  <a:lnTo>
                    <a:pt x="2939796" y="1765"/>
                  </a:lnTo>
                  <a:lnTo>
                    <a:pt x="2939796" y="128079"/>
                  </a:lnTo>
                  <a:lnTo>
                    <a:pt x="2956179" y="128079"/>
                  </a:lnTo>
                  <a:lnTo>
                    <a:pt x="2956179" y="70459"/>
                  </a:lnTo>
                  <a:lnTo>
                    <a:pt x="2975991" y="70459"/>
                  </a:lnTo>
                  <a:lnTo>
                    <a:pt x="2975991" y="56642"/>
                  </a:lnTo>
                  <a:close/>
                </a:path>
                <a:path w="3092450" h="310514">
                  <a:moveTo>
                    <a:pt x="3092196" y="1765"/>
                  </a:moveTo>
                  <a:lnTo>
                    <a:pt x="3076067" y="1765"/>
                  </a:lnTo>
                  <a:lnTo>
                    <a:pt x="3076067" y="26327"/>
                  </a:lnTo>
                  <a:lnTo>
                    <a:pt x="3076067" y="40144"/>
                  </a:lnTo>
                  <a:lnTo>
                    <a:pt x="3076067" y="67056"/>
                  </a:lnTo>
                  <a:lnTo>
                    <a:pt x="3053461" y="67056"/>
                  </a:lnTo>
                  <a:lnTo>
                    <a:pt x="3054223" y="62814"/>
                  </a:lnTo>
                  <a:lnTo>
                    <a:pt x="3054604" y="58458"/>
                  </a:lnTo>
                  <a:lnTo>
                    <a:pt x="3054604" y="48628"/>
                  </a:lnTo>
                  <a:lnTo>
                    <a:pt x="3054248" y="44564"/>
                  </a:lnTo>
                  <a:lnTo>
                    <a:pt x="3054146" y="43827"/>
                  </a:lnTo>
                  <a:lnTo>
                    <a:pt x="3053461" y="40144"/>
                  </a:lnTo>
                  <a:lnTo>
                    <a:pt x="3076067" y="40144"/>
                  </a:lnTo>
                  <a:lnTo>
                    <a:pt x="3076067" y="26327"/>
                  </a:lnTo>
                  <a:lnTo>
                    <a:pt x="3048635" y="26327"/>
                  </a:lnTo>
                  <a:lnTo>
                    <a:pt x="3046844" y="23774"/>
                  </a:lnTo>
                  <a:lnTo>
                    <a:pt x="3043580" y="19113"/>
                  </a:lnTo>
                  <a:lnTo>
                    <a:pt x="3038640" y="15011"/>
                  </a:lnTo>
                  <a:lnTo>
                    <a:pt x="3038640" y="63182"/>
                  </a:lnTo>
                  <a:lnTo>
                    <a:pt x="3037078" y="70078"/>
                  </a:lnTo>
                  <a:lnTo>
                    <a:pt x="3033649" y="75463"/>
                  </a:lnTo>
                  <a:lnTo>
                    <a:pt x="3030321" y="80873"/>
                  </a:lnTo>
                  <a:lnTo>
                    <a:pt x="3026283" y="83553"/>
                  </a:lnTo>
                  <a:lnTo>
                    <a:pt x="3016631" y="83553"/>
                  </a:lnTo>
                  <a:lnTo>
                    <a:pt x="3012567" y="80860"/>
                  </a:lnTo>
                  <a:lnTo>
                    <a:pt x="3009265" y="75463"/>
                  </a:lnTo>
                  <a:lnTo>
                    <a:pt x="3005836" y="70078"/>
                  </a:lnTo>
                  <a:lnTo>
                    <a:pt x="3004261" y="63182"/>
                  </a:lnTo>
                  <a:lnTo>
                    <a:pt x="3004312" y="43827"/>
                  </a:lnTo>
                  <a:lnTo>
                    <a:pt x="3005836" y="37134"/>
                  </a:lnTo>
                  <a:lnTo>
                    <a:pt x="3009138" y="31788"/>
                  </a:lnTo>
                  <a:lnTo>
                    <a:pt x="3012313" y="26441"/>
                  </a:lnTo>
                  <a:lnTo>
                    <a:pt x="3016504" y="23774"/>
                  </a:lnTo>
                  <a:lnTo>
                    <a:pt x="3026537" y="23774"/>
                  </a:lnTo>
                  <a:lnTo>
                    <a:pt x="3038640" y="63182"/>
                  </a:lnTo>
                  <a:lnTo>
                    <a:pt x="3038640" y="15011"/>
                  </a:lnTo>
                  <a:lnTo>
                    <a:pt x="3037357" y="13944"/>
                  </a:lnTo>
                  <a:lnTo>
                    <a:pt x="3029953" y="10858"/>
                  </a:lnTo>
                  <a:lnTo>
                    <a:pt x="3021330" y="9817"/>
                  </a:lnTo>
                  <a:lnTo>
                    <a:pt x="3014256" y="10541"/>
                  </a:lnTo>
                  <a:lnTo>
                    <a:pt x="2988868" y="43827"/>
                  </a:lnTo>
                  <a:lnTo>
                    <a:pt x="2988310" y="53568"/>
                  </a:lnTo>
                  <a:lnTo>
                    <a:pt x="2988881" y="63182"/>
                  </a:lnTo>
                  <a:lnTo>
                    <a:pt x="3014256" y="96647"/>
                  </a:lnTo>
                  <a:lnTo>
                    <a:pt x="3021330" y="97370"/>
                  </a:lnTo>
                  <a:lnTo>
                    <a:pt x="3029953" y="96342"/>
                  </a:lnTo>
                  <a:lnTo>
                    <a:pt x="3037357" y="93256"/>
                  </a:lnTo>
                  <a:lnTo>
                    <a:pt x="3043580" y="88099"/>
                  </a:lnTo>
                  <a:lnTo>
                    <a:pt x="3046755" y="83553"/>
                  </a:lnTo>
                  <a:lnTo>
                    <a:pt x="3048635" y="80873"/>
                  </a:lnTo>
                  <a:lnTo>
                    <a:pt x="3076067" y="80873"/>
                  </a:lnTo>
                  <a:lnTo>
                    <a:pt x="3076067" y="128079"/>
                  </a:lnTo>
                  <a:lnTo>
                    <a:pt x="3092196" y="128079"/>
                  </a:lnTo>
                  <a:lnTo>
                    <a:pt x="3092196" y="80873"/>
                  </a:lnTo>
                  <a:lnTo>
                    <a:pt x="3092196" y="67056"/>
                  </a:lnTo>
                  <a:lnTo>
                    <a:pt x="3092196" y="40144"/>
                  </a:lnTo>
                  <a:lnTo>
                    <a:pt x="3092196" y="26327"/>
                  </a:lnTo>
                  <a:lnTo>
                    <a:pt x="3092196" y="1765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" name="object 28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123948" y="6019190"/>
              <a:ext cx="1625091" cy="12684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47434" y="309625"/>
            <a:ext cx="9664679" cy="6442997"/>
            <a:chOff x="147434" y="309625"/>
            <a:chExt cx="9664679" cy="6442997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92385" y="6676745"/>
              <a:ext cx="119728" cy="7587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8640" y="998219"/>
              <a:ext cx="196595" cy="19811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764870" y="472312"/>
              <a:ext cx="1884045" cy="715645"/>
            </a:xfrm>
            <a:custGeom>
              <a:avLst/>
              <a:gdLst/>
              <a:ahLst/>
              <a:cxnLst/>
              <a:rect l="l" t="t" r="r" b="b"/>
              <a:pathLst>
                <a:path w="1884045" h="715644">
                  <a:moveTo>
                    <a:pt x="158496" y="197231"/>
                  </a:moveTo>
                  <a:lnTo>
                    <a:pt x="145897" y="187706"/>
                  </a:lnTo>
                  <a:lnTo>
                    <a:pt x="134708" y="177025"/>
                  </a:lnTo>
                  <a:lnTo>
                    <a:pt x="124955" y="165176"/>
                  </a:lnTo>
                  <a:lnTo>
                    <a:pt x="123367" y="162687"/>
                  </a:lnTo>
                  <a:lnTo>
                    <a:pt x="116624" y="152146"/>
                  </a:lnTo>
                  <a:lnTo>
                    <a:pt x="109956" y="138366"/>
                  </a:lnTo>
                  <a:lnTo>
                    <a:pt x="105194" y="124053"/>
                  </a:lnTo>
                  <a:lnTo>
                    <a:pt x="102336" y="109220"/>
                  </a:lnTo>
                  <a:lnTo>
                    <a:pt x="101384" y="93853"/>
                  </a:lnTo>
                  <a:lnTo>
                    <a:pt x="101384" y="57404"/>
                  </a:lnTo>
                  <a:lnTo>
                    <a:pt x="147040" y="57404"/>
                  </a:lnTo>
                  <a:lnTo>
                    <a:pt x="147040" y="25146"/>
                  </a:lnTo>
                  <a:lnTo>
                    <a:pt x="12382" y="25146"/>
                  </a:lnTo>
                  <a:lnTo>
                    <a:pt x="12382" y="57404"/>
                  </a:lnTo>
                  <a:lnTo>
                    <a:pt x="63766" y="57404"/>
                  </a:lnTo>
                  <a:lnTo>
                    <a:pt x="63766" y="90424"/>
                  </a:lnTo>
                  <a:lnTo>
                    <a:pt x="54406" y="141592"/>
                  </a:lnTo>
                  <a:lnTo>
                    <a:pt x="27025" y="185458"/>
                  </a:lnTo>
                  <a:lnTo>
                    <a:pt x="0" y="208407"/>
                  </a:lnTo>
                  <a:lnTo>
                    <a:pt x="28486" y="232664"/>
                  </a:lnTo>
                  <a:lnTo>
                    <a:pt x="59664" y="200152"/>
                  </a:lnTo>
                  <a:lnTo>
                    <a:pt x="82651" y="162687"/>
                  </a:lnTo>
                  <a:lnTo>
                    <a:pt x="86194" y="169532"/>
                  </a:lnTo>
                  <a:lnTo>
                    <a:pt x="111671" y="203492"/>
                  </a:lnTo>
                  <a:lnTo>
                    <a:pt x="132181" y="222885"/>
                  </a:lnTo>
                  <a:lnTo>
                    <a:pt x="158496" y="197231"/>
                  </a:lnTo>
                  <a:close/>
                </a:path>
                <a:path w="1884045" h="715644">
                  <a:moveTo>
                    <a:pt x="205181" y="615823"/>
                  </a:moveTo>
                  <a:lnTo>
                    <a:pt x="165874" y="600024"/>
                  </a:lnTo>
                  <a:lnTo>
                    <a:pt x="155244" y="591058"/>
                  </a:lnTo>
                  <a:lnTo>
                    <a:pt x="148882" y="584073"/>
                  </a:lnTo>
                  <a:lnTo>
                    <a:pt x="143522" y="576046"/>
                  </a:lnTo>
                  <a:lnTo>
                    <a:pt x="140296" y="568261"/>
                  </a:lnTo>
                  <a:lnTo>
                    <a:pt x="139230" y="560705"/>
                  </a:lnTo>
                  <a:lnTo>
                    <a:pt x="139230" y="547370"/>
                  </a:lnTo>
                  <a:lnTo>
                    <a:pt x="115608" y="547370"/>
                  </a:lnTo>
                  <a:lnTo>
                    <a:pt x="115608" y="560705"/>
                  </a:lnTo>
                  <a:lnTo>
                    <a:pt x="114528" y="568401"/>
                  </a:lnTo>
                  <a:lnTo>
                    <a:pt x="88938" y="600062"/>
                  </a:lnTo>
                  <a:lnTo>
                    <a:pt x="49288" y="615823"/>
                  </a:lnTo>
                  <a:lnTo>
                    <a:pt x="62865" y="633984"/>
                  </a:lnTo>
                  <a:lnTo>
                    <a:pt x="100304" y="616712"/>
                  </a:lnTo>
                  <a:lnTo>
                    <a:pt x="127228" y="591058"/>
                  </a:lnTo>
                  <a:lnTo>
                    <a:pt x="132422" y="597560"/>
                  </a:lnTo>
                  <a:lnTo>
                    <a:pt x="163537" y="621728"/>
                  </a:lnTo>
                  <a:lnTo>
                    <a:pt x="191604" y="633730"/>
                  </a:lnTo>
                  <a:lnTo>
                    <a:pt x="205181" y="615823"/>
                  </a:lnTo>
                  <a:close/>
                </a:path>
                <a:path w="1884045" h="715644">
                  <a:moveTo>
                    <a:pt x="206629" y="6096"/>
                  </a:moveTo>
                  <a:lnTo>
                    <a:pt x="168249" y="6096"/>
                  </a:lnTo>
                  <a:lnTo>
                    <a:pt x="168249" y="98298"/>
                  </a:lnTo>
                  <a:lnTo>
                    <a:pt x="127076" y="98298"/>
                  </a:lnTo>
                  <a:lnTo>
                    <a:pt x="127076" y="129794"/>
                  </a:lnTo>
                  <a:lnTo>
                    <a:pt x="168249" y="129794"/>
                  </a:lnTo>
                  <a:lnTo>
                    <a:pt x="168249" y="289814"/>
                  </a:lnTo>
                  <a:lnTo>
                    <a:pt x="206629" y="289814"/>
                  </a:lnTo>
                  <a:lnTo>
                    <a:pt x="206629" y="6096"/>
                  </a:lnTo>
                  <a:close/>
                </a:path>
                <a:path w="1884045" h="715644">
                  <a:moveTo>
                    <a:pt x="210667" y="669417"/>
                  </a:moveTo>
                  <a:lnTo>
                    <a:pt x="44170" y="669417"/>
                  </a:lnTo>
                  <a:lnTo>
                    <a:pt x="44170" y="688594"/>
                  </a:lnTo>
                  <a:lnTo>
                    <a:pt x="210667" y="688594"/>
                  </a:lnTo>
                  <a:lnTo>
                    <a:pt x="210667" y="669417"/>
                  </a:lnTo>
                  <a:close/>
                </a:path>
                <a:path w="1884045" h="715644">
                  <a:moveTo>
                    <a:pt x="267462" y="0"/>
                  </a:moveTo>
                  <a:lnTo>
                    <a:pt x="228917" y="0"/>
                  </a:lnTo>
                  <a:lnTo>
                    <a:pt x="228917" y="298577"/>
                  </a:lnTo>
                  <a:lnTo>
                    <a:pt x="267462" y="298577"/>
                  </a:lnTo>
                  <a:lnTo>
                    <a:pt x="267462" y="0"/>
                  </a:lnTo>
                  <a:close/>
                </a:path>
                <a:path w="1884045" h="715644">
                  <a:moveTo>
                    <a:pt x="310667" y="551053"/>
                  </a:moveTo>
                  <a:lnTo>
                    <a:pt x="287604" y="551053"/>
                  </a:lnTo>
                  <a:lnTo>
                    <a:pt x="287604" y="570484"/>
                  </a:lnTo>
                  <a:lnTo>
                    <a:pt x="287604" y="645160"/>
                  </a:lnTo>
                  <a:lnTo>
                    <a:pt x="247040" y="645160"/>
                  </a:lnTo>
                  <a:lnTo>
                    <a:pt x="247040" y="570484"/>
                  </a:lnTo>
                  <a:lnTo>
                    <a:pt x="287604" y="570484"/>
                  </a:lnTo>
                  <a:lnTo>
                    <a:pt x="287604" y="551053"/>
                  </a:lnTo>
                  <a:lnTo>
                    <a:pt x="223786" y="551053"/>
                  </a:lnTo>
                  <a:lnTo>
                    <a:pt x="223786" y="664718"/>
                  </a:lnTo>
                  <a:lnTo>
                    <a:pt x="310667" y="664718"/>
                  </a:lnTo>
                  <a:lnTo>
                    <a:pt x="310667" y="645160"/>
                  </a:lnTo>
                  <a:lnTo>
                    <a:pt x="310667" y="570484"/>
                  </a:lnTo>
                  <a:lnTo>
                    <a:pt x="310667" y="551053"/>
                  </a:lnTo>
                  <a:close/>
                </a:path>
                <a:path w="1884045" h="715644">
                  <a:moveTo>
                    <a:pt x="387502" y="604774"/>
                  </a:moveTo>
                  <a:lnTo>
                    <a:pt x="359410" y="604774"/>
                  </a:lnTo>
                  <a:lnTo>
                    <a:pt x="359410" y="535813"/>
                  </a:lnTo>
                  <a:lnTo>
                    <a:pt x="336245" y="535813"/>
                  </a:lnTo>
                  <a:lnTo>
                    <a:pt x="336245" y="715264"/>
                  </a:lnTo>
                  <a:lnTo>
                    <a:pt x="359410" y="715264"/>
                  </a:lnTo>
                  <a:lnTo>
                    <a:pt x="359410" y="624332"/>
                  </a:lnTo>
                  <a:lnTo>
                    <a:pt x="387502" y="624332"/>
                  </a:lnTo>
                  <a:lnTo>
                    <a:pt x="387502" y="604774"/>
                  </a:lnTo>
                  <a:close/>
                </a:path>
                <a:path w="1884045" h="715644">
                  <a:moveTo>
                    <a:pt x="531164" y="623443"/>
                  </a:moveTo>
                  <a:lnTo>
                    <a:pt x="433539" y="623443"/>
                  </a:lnTo>
                  <a:lnTo>
                    <a:pt x="433539" y="606552"/>
                  </a:lnTo>
                  <a:lnTo>
                    <a:pt x="523163" y="606552"/>
                  </a:lnTo>
                  <a:lnTo>
                    <a:pt x="523163" y="587248"/>
                  </a:lnTo>
                  <a:lnTo>
                    <a:pt x="433539" y="587248"/>
                  </a:lnTo>
                  <a:lnTo>
                    <a:pt x="433539" y="570865"/>
                  </a:lnTo>
                  <a:lnTo>
                    <a:pt x="528243" y="570865"/>
                  </a:lnTo>
                  <a:lnTo>
                    <a:pt x="528243" y="551561"/>
                  </a:lnTo>
                  <a:lnTo>
                    <a:pt x="410108" y="551561"/>
                  </a:lnTo>
                  <a:lnTo>
                    <a:pt x="410108" y="642620"/>
                  </a:lnTo>
                  <a:lnTo>
                    <a:pt x="531164" y="642620"/>
                  </a:lnTo>
                  <a:lnTo>
                    <a:pt x="531164" y="623443"/>
                  </a:lnTo>
                  <a:close/>
                </a:path>
                <a:path w="1884045" h="715644">
                  <a:moveTo>
                    <a:pt x="550976" y="6731"/>
                  </a:moveTo>
                  <a:lnTo>
                    <a:pt x="338023" y="6731"/>
                  </a:lnTo>
                  <a:lnTo>
                    <a:pt x="338023" y="39370"/>
                  </a:lnTo>
                  <a:lnTo>
                    <a:pt x="550976" y="39370"/>
                  </a:lnTo>
                  <a:lnTo>
                    <a:pt x="550976" y="6731"/>
                  </a:lnTo>
                  <a:close/>
                </a:path>
                <a:path w="1884045" h="715644">
                  <a:moveTo>
                    <a:pt x="551992" y="671830"/>
                  </a:moveTo>
                  <a:lnTo>
                    <a:pt x="385546" y="671830"/>
                  </a:lnTo>
                  <a:lnTo>
                    <a:pt x="385546" y="691261"/>
                  </a:lnTo>
                  <a:lnTo>
                    <a:pt x="551992" y="691261"/>
                  </a:lnTo>
                  <a:lnTo>
                    <a:pt x="551992" y="671830"/>
                  </a:lnTo>
                  <a:close/>
                </a:path>
                <a:path w="1884045" h="715644">
                  <a:moveTo>
                    <a:pt x="554532" y="88138"/>
                  </a:moveTo>
                  <a:lnTo>
                    <a:pt x="514019" y="88138"/>
                  </a:lnTo>
                  <a:lnTo>
                    <a:pt x="516813" y="47244"/>
                  </a:lnTo>
                  <a:lnTo>
                    <a:pt x="478409" y="47244"/>
                  </a:lnTo>
                  <a:lnTo>
                    <a:pt x="475932" y="88138"/>
                  </a:lnTo>
                  <a:lnTo>
                    <a:pt x="412775" y="88138"/>
                  </a:lnTo>
                  <a:lnTo>
                    <a:pt x="410616" y="47244"/>
                  </a:lnTo>
                  <a:lnTo>
                    <a:pt x="372224" y="47244"/>
                  </a:lnTo>
                  <a:lnTo>
                    <a:pt x="375018" y="88138"/>
                  </a:lnTo>
                  <a:lnTo>
                    <a:pt x="334149" y="88138"/>
                  </a:lnTo>
                  <a:lnTo>
                    <a:pt x="334149" y="120523"/>
                  </a:lnTo>
                  <a:lnTo>
                    <a:pt x="554532" y="120523"/>
                  </a:lnTo>
                  <a:lnTo>
                    <a:pt x="554532" y="88138"/>
                  </a:lnTo>
                  <a:close/>
                </a:path>
                <a:path w="1884045" h="715644">
                  <a:moveTo>
                    <a:pt x="582980" y="137922"/>
                  </a:moveTo>
                  <a:lnTo>
                    <a:pt x="305981" y="137922"/>
                  </a:lnTo>
                  <a:lnTo>
                    <a:pt x="305981" y="170561"/>
                  </a:lnTo>
                  <a:lnTo>
                    <a:pt x="424853" y="170561"/>
                  </a:lnTo>
                  <a:lnTo>
                    <a:pt x="424853" y="190881"/>
                  </a:lnTo>
                  <a:lnTo>
                    <a:pt x="346837" y="190881"/>
                  </a:lnTo>
                  <a:lnTo>
                    <a:pt x="346837" y="292227"/>
                  </a:lnTo>
                  <a:lnTo>
                    <a:pt x="542213" y="292227"/>
                  </a:lnTo>
                  <a:lnTo>
                    <a:pt x="542213" y="259969"/>
                  </a:lnTo>
                  <a:lnTo>
                    <a:pt x="542213" y="223520"/>
                  </a:lnTo>
                  <a:lnTo>
                    <a:pt x="542213" y="190881"/>
                  </a:lnTo>
                  <a:lnTo>
                    <a:pt x="503478" y="190881"/>
                  </a:lnTo>
                  <a:lnTo>
                    <a:pt x="503478" y="223520"/>
                  </a:lnTo>
                  <a:lnTo>
                    <a:pt x="503478" y="259969"/>
                  </a:lnTo>
                  <a:lnTo>
                    <a:pt x="385533" y="259969"/>
                  </a:lnTo>
                  <a:lnTo>
                    <a:pt x="385533" y="223520"/>
                  </a:lnTo>
                  <a:lnTo>
                    <a:pt x="503478" y="223520"/>
                  </a:lnTo>
                  <a:lnTo>
                    <a:pt x="503478" y="190881"/>
                  </a:lnTo>
                  <a:lnTo>
                    <a:pt x="463854" y="190881"/>
                  </a:lnTo>
                  <a:lnTo>
                    <a:pt x="463854" y="170561"/>
                  </a:lnTo>
                  <a:lnTo>
                    <a:pt x="582980" y="170561"/>
                  </a:lnTo>
                  <a:lnTo>
                    <a:pt x="582980" y="137922"/>
                  </a:lnTo>
                  <a:close/>
                </a:path>
                <a:path w="1884045" h="715644">
                  <a:moveTo>
                    <a:pt x="750747" y="588010"/>
                  </a:moveTo>
                  <a:lnTo>
                    <a:pt x="656132" y="588010"/>
                  </a:lnTo>
                  <a:lnTo>
                    <a:pt x="656132" y="579755"/>
                  </a:lnTo>
                  <a:lnTo>
                    <a:pt x="741730" y="579755"/>
                  </a:lnTo>
                  <a:lnTo>
                    <a:pt x="741730" y="563372"/>
                  </a:lnTo>
                  <a:lnTo>
                    <a:pt x="656132" y="563372"/>
                  </a:lnTo>
                  <a:lnTo>
                    <a:pt x="656132" y="555371"/>
                  </a:lnTo>
                  <a:lnTo>
                    <a:pt x="746683" y="555371"/>
                  </a:lnTo>
                  <a:lnTo>
                    <a:pt x="746683" y="537083"/>
                  </a:lnTo>
                  <a:lnTo>
                    <a:pt x="632891" y="537083"/>
                  </a:lnTo>
                  <a:lnTo>
                    <a:pt x="632891" y="606298"/>
                  </a:lnTo>
                  <a:lnTo>
                    <a:pt x="750747" y="606298"/>
                  </a:lnTo>
                  <a:lnTo>
                    <a:pt x="750747" y="588010"/>
                  </a:lnTo>
                  <a:close/>
                </a:path>
                <a:path w="1884045" h="715644">
                  <a:moveTo>
                    <a:pt x="752525" y="695452"/>
                  </a:moveTo>
                  <a:lnTo>
                    <a:pt x="654100" y="695452"/>
                  </a:lnTo>
                  <a:lnTo>
                    <a:pt x="654100" y="686435"/>
                  </a:lnTo>
                  <a:lnTo>
                    <a:pt x="748842" y="686435"/>
                  </a:lnTo>
                  <a:lnTo>
                    <a:pt x="748842" y="642493"/>
                  </a:lnTo>
                  <a:lnTo>
                    <a:pt x="630859" y="642493"/>
                  </a:lnTo>
                  <a:lnTo>
                    <a:pt x="630859" y="660781"/>
                  </a:lnTo>
                  <a:lnTo>
                    <a:pt x="725347" y="660781"/>
                  </a:lnTo>
                  <a:lnTo>
                    <a:pt x="725347" y="669417"/>
                  </a:lnTo>
                  <a:lnTo>
                    <a:pt x="630859" y="669417"/>
                  </a:lnTo>
                  <a:lnTo>
                    <a:pt x="630859" y="713740"/>
                  </a:lnTo>
                  <a:lnTo>
                    <a:pt x="752525" y="713740"/>
                  </a:lnTo>
                  <a:lnTo>
                    <a:pt x="752525" y="695452"/>
                  </a:lnTo>
                  <a:close/>
                </a:path>
                <a:path w="1884045" h="715644">
                  <a:moveTo>
                    <a:pt x="772972" y="614680"/>
                  </a:moveTo>
                  <a:lnTo>
                    <a:pt x="606475" y="614680"/>
                  </a:lnTo>
                  <a:lnTo>
                    <a:pt x="606475" y="633603"/>
                  </a:lnTo>
                  <a:lnTo>
                    <a:pt x="772972" y="633603"/>
                  </a:lnTo>
                  <a:lnTo>
                    <a:pt x="772972" y="614680"/>
                  </a:lnTo>
                  <a:close/>
                </a:path>
                <a:path w="1884045" h="715644">
                  <a:moveTo>
                    <a:pt x="891590" y="657606"/>
                  </a:moveTo>
                  <a:lnTo>
                    <a:pt x="889558" y="642620"/>
                  </a:lnTo>
                  <a:lnTo>
                    <a:pt x="889038" y="638810"/>
                  </a:lnTo>
                  <a:lnTo>
                    <a:pt x="882192" y="640003"/>
                  </a:lnTo>
                  <a:lnTo>
                    <a:pt x="875360" y="640930"/>
                  </a:lnTo>
                  <a:lnTo>
                    <a:pt x="812977" y="642620"/>
                  </a:lnTo>
                  <a:lnTo>
                    <a:pt x="812977" y="548767"/>
                  </a:lnTo>
                  <a:lnTo>
                    <a:pt x="789990" y="548767"/>
                  </a:lnTo>
                  <a:lnTo>
                    <a:pt x="789990" y="662305"/>
                  </a:lnTo>
                  <a:lnTo>
                    <a:pt x="830376" y="662559"/>
                  </a:lnTo>
                  <a:lnTo>
                    <a:pt x="849972" y="662254"/>
                  </a:lnTo>
                  <a:lnTo>
                    <a:pt x="866698" y="661327"/>
                  </a:lnTo>
                  <a:lnTo>
                    <a:pt x="880554" y="659777"/>
                  </a:lnTo>
                  <a:lnTo>
                    <a:pt x="891590" y="657606"/>
                  </a:lnTo>
                  <a:close/>
                </a:path>
                <a:path w="1884045" h="715644">
                  <a:moveTo>
                    <a:pt x="925245" y="535813"/>
                  </a:moveTo>
                  <a:lnTo>
                    <a:pt x="902258" y="535813"/>
                  </a:lnTo>
                  <a:lnTo>
                    <a:pt x="902258" y="715264"/>
                  </a:lnTo>
                  <a:lnTo>
                    <a:pt x="925245" y="715264"/>
                  </a:lnTo>
                  <a:lnTo>
                    <a:pt x="925245" y="535813"/>
                  </a:lnTo>
                  <a:close/>
                </a:path>
                <a:path w="1884045" h="715644">
                  <a:moveTo>
                    <a:pt x="964107" y="133096"/>
                  </a:moveTo>
                  <a:lnTo>
                    <a:pt x="917409" y="117754"/>
                  </a:lnTo>
                  <a:lnTo>
                    <a:pt x="882827" y="94107"/>
                  </a:lnTo>
                  <a:lnTo>
                    <a:pt x="880859" y="91948"/>
                  </a:lnTo>
                  <a:lnTo>
                    <a:pt x="870318" y="80391"/>
                  </a:lnTo>
                  <a:lnTo>
                    <a:pt x="861390" y="67056"/>
                  </a:lnTo>
                  <a:lnTo>
                    <a:pt x="856030" y="54102"/>
                  </a:lnTo>
                  <a:lnTo>
                    <a:pt x="854252" y="41529"/>
                  </a:lnTo>
                  <a:lnTo>
                    <a:pt x="854252" y="19431"/>
                  </a:lnTo>
                  <a:lnTo>
                    <a:pt x="815009" y="19431"/>
                  </a:lnTo>
                  <a:lnTo>
                    <a:pt x="815009" y="41529"/>
                  </a:lnTo>
                  <a:lnTo>
                    <a:pt x="813219" y="54343"/>
                  </a:lnTo>
                  <a:lnTo>
                    <a:pt x="786434" y="94234"/>
                  </a:lnTo>
                  <a:lnTo>
                    <a:pt x="751674" y="117627"/>
                  </a:lnTo>
                  <a:lnTo>
                    <a:pt x="704646" y="133096"/>
                  </a:lnTo>
                  <a:lnTo>
                    <a:pt x="727252" y="163322"/>
                  </a:lnTo>
                  <a:lnTo>
                    <a:pt x="774573" y="143992"/>
                  </a:lnTo>
                  <a:lnTo>
                    <a:pt x="815467" y="114071"/>
                  </a:lnTo>
                  <a:lnTo>
                    <a:pt x="834313" y="91948"/>
                  </a:lnTo>
                  <a:lnTo>
                    <a:pt x="842949" y="102844"/>
                  </a:lnTo>
                  <a:lnTo>
                    <a:pt x="879652" y="133731"/>
                  </a:lnTo>
                  <a:lnTo>
                    <a:pt x="925639" y="157670"/>
                  </a:lnTo>
                  <a:lnTo>
                    <a:pt x="941501" y="163068"/>
                  </a:lnTo>
                  <a:lnTo>
                    <a:pt x="964107" y="133096"/>
                  </a:lnTo>
                  <a:close/>
                </a:path>
                <a:path w="1884045" h="715644">
                  <a:moveTo>
                    <a:pt x="973124" y="225425"/>
                  </a:moveTo>
                  <a:lnTo>
                    <a:pt x="853998" y="225425"/>
                  </a:lnTo>
                  <a:lnTo>
                    <a:pt x="853998" y="157353"/>
                  </a:lnTo>
                  <a:lnTo>
                    <a:pt x="815009" y="157353"/>
                  </a:lnTo>
                  <a:lnTo>
                    <a:pt x="815009" y="225425"/>
                  </a:lnTo>
                  <a:lnTo>
                    <a:pt x="696137" y="225425"/>
                  </a:lnTo>
                  <a:lnTo>
                    <a:pt x="696137" y="257429"/>
                  </a:lnTo>
                  <a:lnTo>
                    <a:pt x="973124" y="257429"/>
                  </a:lnTo>
                  <a:lnTo>
                    <a:pt x="973124" y="225425"/>
                  </a:lnTo>
                  <a:close/>
                </a:path>
                <a:path w="1884045" h="715644">
                  <a:moveTo>
                    <a:pt x="1087424" y="656209"/>
                  </a:moveTo>
                  <a:lnTo>
                    <a:pt x="1061478" y="628294"/>
                  </a:lnTo>
                  <a:lnTo>
                    <a:pt x="1052880" y="590169"/>
                  </a:lnTo>
                  <a:lnTo>
                    <a:pt x="1052880" y="548005"/>
                  </a:lnTo>
                  <a:lnTo>
                    <a:pt x="1030655" y="548005"/>
                  </a:lnTo>
                  <a:lnTo>
                    <a:pt x="1030579" y="590169"/>
                  </a:lnTo>
                  <a:lnTo>
                    <a:pt x="1021041" y="631825"/>
                  </a:lnTo>
                  <a:lnTo>
                    <a:pt x="992301" y="661924"/>
                  </a:lnTo>
                  <a:lnTo>
                    <a:pt x="1009065" y="677037"/>
                  </a:lnTo>
                  <a:lnTo>
                    <a:pt x="1036193" y="646684"/>
                  </a:lnTo>
                  <a:lnTo>
                    <a:pt x="1041831" y="636143"/>
                  </a:lnTo>
                  <a:lnTo>
                    <a:pt x="1047229" y="645909"/>
                  </a:lnTo>
                  <a:lnTo>
                    <a:pt x="1053909" y="655193"/>
                  </a:lnTo>
                  <a:lnTo>
                    <a:pt x="1061847" y="664006"/>
                  </a:lnTo>
                  <a:lnTo>
                    <a:pt x="1071041" y="672338"/>
                  </a:lnTo>
                  <a:lnTo>
                    <a:pt x="1087424" y="656209"/>
                  </a:lnTo>
                  <a:close/>
                </a:path>
                <a:path w="1884045" h="715644">
                  <a:moveTo>
                    <a:pt x="1116507" y="539369"/>
                  </a:moveTo>
                  <a:lnTo>
                    <a:pt x="1093393" y="539369"/>
                  </a:lnTo>
                  <a:lnTo>
                    <a:pt x="1093393" y="592201"/>
                  </a:lnTo>
                  <a:lnTo>
                    <a:pt x="1067612" y="592201"/>
                  </a:lnTo>
                  <a:lnTo>
                    <a:pt x="1067612" y="611759"/>
                  </a:lnTo>
                  <a:lnTo>
                    <a:pt x="1093393" y="611759"/>
                  </a:lnTo>
                  <a:lnTo>
                    <a:pt x="1093393" y="709930"/>
                  </a:lnTo>
                  <a:lnTo>
                    <a:pt x="1116507" y="709930"/>
                  </a:lnTo>
                  <a:lnTo>
                    <a:pt x="1116507" y="539369"/>
                  </a:lnTo>
                  <a:close/>
                </a:path>
                <a:path w="1884045" h="715644">
                  <a:moveTo>
                    <a:pt x="1132128" y="25146"/>
                  </a:moveTo>
                  <a:lnTo>
                    <a:pt x="1008811" y="25146"/>
                  </a:lnTo>
                  <a:lnTo>
                    <a:pt x="1008811" y="57404"/>
                  </a:lnTo>
                  <a:lnTo>
                    <a:pt x="1090218" y="57404"/>
                  </a:lnTo>
                  <a:lnTo>
                    <a:pt x="1085303" y="79717"/>
                  </a:lnTo>
                  <a:lnTo>
                    <a:pt x="1067777" y="122770"/>
                  </a:lnTo>
                  <a:lnTo>
                    <a:pt x="1040726" y="162826"/>
                  </a:lnTo>
                  <a:lnTo>
                    <a:pt x="1008773" y="194398"/>
                  </a:lnTo>
                  <a:lnTo>
                    <a:pt x="991285" y="206629"/>
                  </a:lnTo>
                  <a:lnTo>
                    <a:pt x="1023035" y="231775"/>
                  </a:lnTo>
                  <a:lnTo>
                    <a:pt x="1062926" y="194919"/>
                  </a:lnTo>
                  <a:lnTo>
                    <a:pt x="1097584" y="146431"/>
                  </a:lnTo>
                  <a:lnTo>
                    <a:pt x="1122133" y="88887"/>
                  </a:lnTo>
                  <a:lnTo>
                    <a:pt x="1128953" y="57797"/>
                  </a:lnTo>
                  <a:lnTo>
                    <a:pt x="1132128" y="25146"/>
                  </a:lnTo>
                  <a:close/>
                </a:path>
                <a:path w="1884045" h="715644">
                  <a:moveTo>
                    <a:pt x="1152829" y="535813"/>
                  </a:moveTo>
                  <a:lnTo>
                    <a:pt x="1129715" y="535813"/>
                  </a:lnTo>
                  <a:lnTo>
                    <a:pt x="1129715" y="715264"/>
                  </a:lnTo>
                  <a:lnTo>
                    <a:pt x="1152829" y="715264"/>
                  </a:lnTo>
                  <a:lnTo>
                    <a:pt x="1152829" y="535813"/>
                  </a:lnTo>
                  <a:close/>
                </a:path>
                <a:path w="1884045" h="715644">
                  <a:moveTo>
                    <a:pt x="1254683" y="0"/>
                  </a:moveTo>
                  <a:lnTo>
                    <a:pt x="1216202" y="0"/>
                  </a:lnTo>
                  <a:lnTo>
                    <a:pt x="1216202" y="116713"/>
                  </a:lnTo>
                  <a:lnTo>
                    <a:pt x="1192072" y="116713"/>
                  </a:lnTo>
                  <a:lnTo>
                    <a:pt x="1192072" y="6096"/>
                  </a:lnTo>
                  <a:lnTo>
                    <a:pt x="1153591" y="6096"/>
                  </a:lnTo>
                  <a:lnTo>
                    <a:pt x="1153591" y="289814"/>
                  </a:lnTo>
                  <a:lnTo>
                    <a:pt x="1192072" y="289814"/>
                  </a:lnTo>
                  <a:lnTo>
                    <a:pt x="1192072" y="149352"/>
                  </a:lnTo>
                  <a:lnTo>
                    <a:pt x="1216202" y="149352"/>
                  </a:lnTo>
                  <a:lnTo>
                    <a:pt x="1216202" y="298577"/>
                  </a:lnTo>
                  <a:lnTo>
                    <a:pt x="1254683" y="298577"/>
                  </a:lnTo>
                  <a:lnTo>
                    <a:pt x="1254683" y="149352"/>
                  </a:lnTo>
                  <a:lnTo>
                    <a:pt x="1254683" y="116713"/>
                  </a:lnTo>
                  <a:lnTo>
                    <a:pt x="1254683" y="0"/>
                  </a:lnTo>
                  <a:close/>
                </a:path>
                <a:path w="1884045" h="715644">
                  <a:moveTo>
                    <a:pt x="1281861" y="620522"/>
                  </a:moveTo>
                  <a:lnTo>
                    <a:pt x="1244942" y="597281"/>
                  </a:lnTo>
                  <a:lnTo>
                    <a:pt x="1237284" y="575945"/>
                  </a:lnTo>
                  <a:lnTo>
                    <a:pt x="1237284" y="571754"/>
                  </a:lnTo>
                  <a:lnTo>
                    <a:pt x="1276781" y="571754"/>
                  </a:lnTo>
                  <a:lnTo>
                    <a:pt x="1276781" y="552704"/>
                  </a:lnTo>
                  <a:lnTo>
                    <a:pt x="1237284" y="552704"/>
                  </a:lnTo>
                  <a:lnTo>
                    <a:pt x="1237284" y="533273"/>
                  </a:lnTo>
                  <a:lnTo>
                    <a:pt x="1213916" y="533273"/>
                  </a:lnTo>
                  <a:lnTo>
                    <a:pt x="1213916" y="552704"/>
                  </a:lnTo>
                  <a:lnTo>
                    <a:pt x="1174292" y="552704"/>
                  </a:lnTo>
                  <a:lnTo>
                    <a:pt x="1174292" y="571754"/>
                  </a:lnTo>
                  <a:lnTo>
                    <a:pt x="1213662" y="571754"/>
                  </a:lnTo>
                  <a:lnTo>
                    <a:pt x="1213612" y="575945"/>
                  </a:lnTo>
                  <a:lnTo>
                    <a:pt x="1195438" y="611466"/>
                  </a:lnTo>
                  <a:lnTo>
                    <a:pt x="1169339" y="626872"/>
                  </a:lnTo>
                  <a:lnTo>
                    <a:pt x="1185087" y="642493"/>
                  </a:lnTo>
                  <a:lnTo>
                    <a:pt x="1218971" y="616038"/>
                  </a:lnTo>
                  <a:lnTo>
                    <a:pt x="1226108" y="606298"/>
                  </a:lnTo>
                  <a:lnTo>
                    <a:pt x="1229550" y="610654"/>
                  </a:lnTo>
                  <a:lnTo>
                    <a:pt x="1262443" y="635609"/>
                  </a:lnTo>
                  <a:lnTo>
                    <a:pt x="1268145" y="638175"/>
                  </a:lnTo>
                  <a:lnTo>
                    <a:pt x="1281861" y="620522"/>
                  </a:lnTo>
                  <a:close/>
                </a:path>
                <a:path w="1884045" h="715644">
                  <a:moveTo>
                    <a:pt x="1320977" y="647573"/>
                  </a:moveTo>
                  <a:lnTo>
                    <a:pt x="1201343" y="647573"/>
                  </a:lnTo>
                  <a:lnTo>
                    <a:pt x="1201343" y="667258"/>
                  </a:lnTo>
                  <a:lnTo>
                    <a:pt x="1297736" y="667258"/>
                  </a:lnTo>
                  <a:lnTo>
                    <a:pt x="1297736" y="715264"/>
                  </a:lnTo>
                  <a:lnTo>
                    <a:pt x="1320977" y="715264"/>
                  </a:lnTo>
                  <a:lnTo>
                    <a:pt x="1320977" y="647573"/>
                  </a:lnTo>
                  <a:close/>
                </a:path>
                <a:path w="1884045" h="715644">
                  <a:moveTo>
                    <a:pt x="1320977" y="535813"/>
                  </a:moveTo>
                  <a:lnTo>
                    <a:pt x="1297990" y="535813"/>
                  </a:lnTo>
                  <a:lnTo>
                    <a:pt x="1297990" y="582676"/>
                  </a:lnTo>
                  <a:lnTo>
                    <a:pt x="1264589" y="582676"/>
                  </a:lnTo>
                  <a:lnTo>
                    <a:pt x="1264589" y="601726"/>
                  </a:lnTo>
                  <a:lnTo>
                    <a:pt x="1297990" y="601726"/>
                  </a:lnTo>
                  <a:lnTo>
                    <a:pt x="1297990" y="639953"/>
                  </a:lnTo>
                  <a:lnTo>
                    <a:pt x="1320977" y="639953"/>
                  </a:lnTo>
                  <a:lnTo>
                    <a:pt x="1320977" y="535813"/>
                  </a:lnTo>
                  <a:close/>
                </a:path>
                <a:path w="1884045" h="715644">
                  <a:moveTo>
                    <a:pt x="1500936" y="652145"/>
                  </a:moveTo>
                  <a:lnTo>
                    <a:pt x="1470355" y="626364"/>
                  </a:lnTo>
                  <a:lnTo>
                    <a:pt x="1455254" y="582676"/>
                  </a:lnTo>
                  <a:lnTo>
                    <a:pt x="1455216" y="547751"/>
                  </a:lnTo>
                  <a:lnTo>
                    <a:pt x="1431721" y="547751"/>
                  </a:lnTo>
                  <a:lnTo>
                    <a:pt x="1431721" y="582676"/>
                  </a:lnTo>
                  <a:lnTo>
                    <a:pt x="1430883" y="593585"/>
                  </a:lnTo>
                  <a:lnTo>
                    <a:pt x="1411109" y="635457"/>
                  </a:lnTo>
                  <a:lnTo>
                    <a:pt x="1383969" y="657352"/>
                  </a:lnTo>
                  <a:lnTo>
                    <a:pt x="1402130" y="673735"/>
                  </a:lnTo>
                  <a:lnTo>
                    <a:pt x="1414703" y="663714"/>
                  </a:lnTo>
                  <a:lnTo>
                    <a:pt x="1425765" y="652487"/>
                  </a:lnTo>
                  <a:lnTo>
                    <a:pt x="1435328" y="640041"/>
                  </a:lnTo>
                  <a:lnTo>
                    <a:pt x="1443405" y="626364"/>
                  </a:lnTo>
                  <a:lnTo>
                    <a:pt x="1451686" y="639076"/>
                  </a:lnTo>
                  <a:lnTo>
                    <a:pt x="1461312" y="650722"/>
                  </a:lnTo>
                  <a:lnTo>
                    <a:pt x="1472260" y="661263"/>
                  </a:lnTo>
                  <a:lnTo>
                    <a:pt x="1484553" y="670687"/>
                  </a:lnTo>
                  <a:lnTo>
                    <a:pt x="1500936" y="652145"/>
                  </a:lnTo>
                  <a:close/>
                </a:path>
                <a:path w="1884045" h="715644">
                  <a:moveTo>
                    <a:pt x="1537131" y="535813"/>
                  </a:moveTo>
                  <a:lnTo>
                    <a:pt x="1513890" y="535813"/>
                  </a:lnTo>
                  <a:lnTo>
                    <a:pt x="1513890" y="715264"/>
                  </a:lnTo>
                  <a:lnTo>
                    <a:pt x="1537131" y="715264"/>
                  </a:lnTo>
                  <a:lnTo>
                    <a:pt x="1537131" y="535813"/>
                  </a:lnTo>
                  <a:close/>
                </a:path>
                <a:path w="1884045" h="715644">
                  <a:moveTo>
                    <a:pt x="1718487" y="615823"/>
                  </a:moveTo>
                  <a:lnTo>
                    <a:pt x="1679194" y="600024"/>
                  </a:lnTo>
                  <a:lnTo>
                    <a:pt x="1653641" y="568261"/>
                  </a:lnTo>
                  <a:lnTo>
                    <a:pt x="1652574" y="560705"/>
                  </a:lnTo>
                  <a:lnTo>
                    <a:pt x="1652574" y="547370"/>
                  </a:lnTo>
                  <a:lnTo>
                    <a:pt x="1628952" y="547370"/>
                  </a:lnTo>
                  <a:lnTo>
                    <a:pt x="1628952" y="560705"/>
                  </a:lnTo>
                  <a:lnTo>
                    <a:pt x="1627873" y="568401"/>
                  </a:lnTo>
                  <a:lnTo>
                    <a:pt x="1602295" y="600062"/>
                  </a:lnTo>
                  <a:lnTo>
                    <a:pt x="1562658" y="615823"/>
                  </a:lnTo>
                  <a:lnTo>
                    <a:pt x="1576247" y="633984"/>
                  </a:lnTo>
                  <a:lnTo>
                    <a:pt x="1613585" y="616712"/>
                  </a:lnTo>
                  <a:lnTo>
                    <a:pt x="1640509" y="591058"/>
                  </a:lnTo>
                  <a:lnTo>
                    <a:pt x="1645716" y="597560"/>
                  </a:lnTo>
                  <a:lnTo>
                    <a:pt x="1676857" y="621728"/>
                  </a:lnTo>
                  <a:lnTo>
                    <a:pt x="1704898" y="633730"/>
                  </a:lnTo>
                  <a:lnTo>
                    <a:pt x="1718487" y="615823"/>
                  </a:lnTo>
                  <a:close/>
                </a:path>
                <a:path w="1884045" h="715644">
                  <a:moveTo>
                    <a:pt x="1723948" y="669417"/>
                  </a:moveTo>
                  <a:lnTo>
                    <a:pt x="1557451" y="669417"/>
                  </a:lnTo>
                  <a:lnTo>
                    <a:pt x="1557451" y="688594"/>
                  </a:lnTo>
                  <a:lnTo>
                    <a:pt x="1723948" y="688594"/>
                  </a:lnTo>
                  <a:lnTo>
                    <a:pt x="1723948" y="669417"/>
                  </a:lnTo>
                  <a:close/>
                </a:path>
                <a:path w="1884045" h="715644">
                  <a:moveTo>
                    <a:pt x="1810562" y="630428"/>
                  </a:moveTo>
                  <a:lnTo>
                    <a:pt x="1808937" y="612902"/>
                  </a:lnTo>
                  <a:lnTo>
                    <a:pt x="1808784" y="611251"/>
                  </a:lnTo>
                  <a:lnTo>
                    <a:pt x="1798154" y="612000"/>
                  </a:lnTo>
                  <a:lnTo>
                    <a:pt x="1786115" y="612508"/>
                  </a:lnTo>
                  <a:lnTo>
                    <a:pt x="1772627" y="612813"/>
                  </a:lnTo>
                  <a:lnTo>
                    <a:pt x="1757730" y="612902"/>
                  </a:lnTo>
                  <a:lnTo>
                    <a:pt x="1757730" y="598170"/>
                  </a:lnTo>
                  <a:lnTo>
                    <a:pt x="1792020" y="598170"/>
                  </a:lnTo>
                  <a:lnTo>
                    <a:pt x="1792020" y="579628"/>
                  </a:lnTo>
                  <a:lnTo>
                    <a:pt x="1757730" y="579628"/>
                  </a:lnTo>
                  <a:lnTo>
                    <a:pt x="1757730" y="564007"/>
                  </a:lnTo>
                  <a:lnTo>
                    <a:pt x="1805101" y="564007"/>
                  </a:lnTo>
                  <a:lnTo>
                    <a:pt x="1805101" y="544322"/>
                  </a:lnTo>
                  <a:lnTo>
                    <a:pt x="1734870" y="544322"/>
                  </a:lnTo>
                  <a:lnTo>
                    <a:pt x="1734870" y="632587"/>
                  </a:lnTo>
                  <a:lnTo>
                    <a:pt x="1758518" y="632447"/>
                  </a:lnTo>
                  <a:lnTo>
                    <a:pt x="1779003" y="632040"/>
                  </a:lnTo>
                  <a:lnTo>
                    <a:pt x="1796338" y="631355"/>
                  </a:lnTo>
                  <a:lnTo>
                    <a:pt x="1810562" y="630428"/>
                  </a:lnTo>
                  <a:close/>
                </a:path>
                <a:path w="1884045" h="715644">
                  <a:moveTo>
                    <a:pt x="1848027" y="539369"/>
                  </a:moveTo>
                  <a:lnTo>
                    <a:pt x="1824913" y="539369"/>
                  </a:lnTo>
                  <a:lnTo>
                    <a:pt x="1824913" y="579755"/>
                  </a:lnTo>
                  <a:lnTo>
                    <a:pt x="1802307" y="579755"/>
                  </a:lnTo>
                  <a:lnTo>
                    <a:pt x="1802307" y="598551"/>
                  </a:lnTo>
                  <a:lnTo>
                    <a:pt x="1824913" y="598551"/>
                  </a:lnTo>
                  <a:lnTo>
                    <a:pt x="1824913" y="637413"/>
                  </a:lnTo>
                  <a:lnTo>
                    <a:pt x="1848027" y="637413"/>
                  </a:lnTo>
                  <a:lnTo>
                    <a:pt x="1848027" y="539369"/>
                  </a:lnTo>
                  <a:close/>
                </a:path>
                <a:path w="1884045" h="715644">
                  <a:moveTo>
                    <a:pt x="1883841" y="644906"/>
                  </a:moveTo>
                  <a:lnTo>
                    <a:pt x="1860727" y="644906"/>
                  </a:lnTo>
                  <a:lnTo>
                    <a:pt x="1860727" y="664591"/>
                  </a:lnTo>
                  <a:lnTo>
                    <a:pt x="1860727" y="692023"/>
                  </a:lnTo>
                  <a:lnTo>
                    <a:pt x="1792401" y="692023"/>
                  </a:lnTo>
                  <a:lnTo>
                    <a:pt x="1792401" y="664591"/>
                  </a:lnTo>
                  <a:lnTo>
                    <a:pt x="1860727" y="664591"/>
                  </a:lnTo>
                  <a:lnTo>
                    <a:pt x="1860727" y="644906"/>
                  </a:lnTo>
                  <a:lnTo>
                    <a:pt x="1769287" y="644906"/>
                  </a:lnTo>
                  <a:lnTo>
                    <a:pt x="1769287" y="711454"/>
                  </a:lnTo>
                  <a:lnTo>
                    <a:pt x="1883841" y="711454"/>
                  </a:lnTo>
                  <a:lnTo>
                    <a:pt x="1883841" y="692023"/>
                  </a:lnTo>
                  <a:lnTo>
                    <a:pt x="1883841" y="664591"/>
                  </a:lnTo>
                  <a:lnTo>
                    <a:pt x="1883841" y="644906"/>
                  </a:lnTo>
                  <a:close/>
                </a:path>
                <a:path w="1884045" h="715644">
                  <a:moveTo>
                    <a:pt x="1883841" y="535813"/>
                  </a:moveTo>
                  <a:lnTo>
                    <a:pt x="1860727" y="535813"/>
                  </a:lnTo>
                  <a:lnTo>
                    <a:pt x="1860727" y="637413"/>
                  </a:lnTo>
                  <a:lnTo>
                    <a:pt x="1883841" y="637413"/>
                  </a:lnTo>
                  <a:lnTo>
                    <a:pt x="1883841" y="535813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47434" y="309625"/>
              <a:ext cx="349250" cy="401955"/>
            </a:xfrm>
            <a:custGeom>
              <a:avLst/>
              <a:gdLst/>
              <a:ahLst/>
              <a:cxnLst/>
              <a:rect l="l" t="t" r="r" b="b"/>
              <a:pathLst>
                <a:path w="349250" h="401955">
                  <a:moveTo>
                    <a:pt x="77838" y="0"/>
                  </a:moveTo>
                  <a:lnTo>
                    <a:pt x="0" y="0"/>
                  </a:lnTo>
                  <a:lnTo>
                    <a:pt x="0" y="401955"/>
                  </a:lnTo>
                  <a:lnTo>
                    <a:pt x="77838" y="401955"/>
                  </a:lnTo>
                  <a:lnTo>
                    <a:pt x="77838" y="0"/>
                  </a:lnTo>
                  <a:close/>
                </a:path>
                <a:path w="349250" h="401955">
                  <a:moveTo>
                    <a:pt x="213474" y="0"/>
                  </a:moveTo>
                  <a:lnTo>
                    <a:pt x="135636" y="0"/>
                  </a:lnTo>
                  <a:lnTo>
                    <a:pt x="135636" y="401955"/>
                  </a:lnTo>
                  <a:lnTo>
                    <a:pt x="213474" y="401955"/>
                  </a:lnTo>
                  <a:lnTo>
                    <a:pt x="213474" y="0"/>
                  </a:lnTo>
                  <a:close/>
                </a:path>
                <a:path w="349250" h="401955">
                  <a:moveTo>
                    <a:pt x="349110" y="0"/>
                  </a:moveTo>
                  <a:lnTo>
                    <a:pt x="271272" y="0"/>
                  </a:lnTo>
                  <a:lnTo>
                    <a:pt x="271272" y="401955"/>
                  </a:lnTo>
                  <a:lnTo>
                    <a:pt x="349110" y="401955"/>
                  </a:lnTo>
                  <a:lnTo>
                    <a:pt x="34911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30936" y="1450847"/>
              <a:ext cx="417830" cy="198120"/>
            </a:xfrm>
            <a:custGeom>
              <a:avLst/>
              <a:gdLst/>
              <a:ahLst/>
              <a:cxnLst/>
              <a:rect l="l" t="t" r="r" b="b"/>
              <a:pathLst>
                <a:path w="417830" h="198119">
                  <a:moveTo>
                    <a:pt x="318516" y="0"/>
                  </a:moveTo>
                  <a:lnTo>
                    <a:pt x="99059" y="0"/>
                  </a:lnTo>
                  <a:lnTo>
                    <a:pt x="60500" y="7780"/>
                  </a:lnTo>
                  <a:lnTo>
                    <a:pt x="29013" y="29003"/>
                  </a:lnTo>
                  <a:lnTo>
                    <a:pt x="7784" y="60489"/>
                  </a:lnTo>
                  <a:lnTo>
                    <a:pt x="0" y="99060"/>
                  </a:lnTo>
                  <a:lnTo>
                    <a:pt x="7784" y="137630"/>
                  </a:lnTo>
                  <a:lnTo>
                    <a:pt x="29013" y="169116"/>
                  </a:lnTo>
                  <a:lnTo>
                    <a:pt x="60500" y="190339"/>
                  </a:lnTo>
                  <a:lnTo>
                    <a:pt x="99059" y="198119"/>
                  </a:lnTo>
                  <a:lnTo>
                    <a:pt x="318516" y="198119"/>
                  </a:lnTo>
                  <a:lnTo>
                    <a:pt x="357075" y="190339"/>
                  </a:lnTo>
                  <a:lnTo>
                    <a:pt x="388562" y="169116"/>
                  </a:lnTo>
                  <a:lnTo>
                    <a:pt x="409791" y="137630"/>
                  </a:lnTo>
                  <a:lnTo>
                    <a:pt x="417576" y="99060"/>
                  </a:lnTo>
                  <a:lnTo>
                    <a:pt x="409791" y="60489"/>
                  </a:lnTo>
                  <a:lnTo>
                    <a:pt x="388562" y="29003"/>
                  </a:lnTo>
                  <a:lnTo>
                    <a:pt x="357075" y="7780"/>
                  </a:lnTo>
                  <a:lnTo>
                    <a:pt x="318516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67791" y="1492250"/>
              <a:ext cx="156641" cy="122300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115009" y="1468627"/>
              <a:ext cx="1342390" cy="168275"/>
            </a:xfrm>
            <a:custGeom>
              <a:avLst/>
              <a:gdLst/>
              <a:ahLst/>
              <a:cxnLst/>
              <a:rect l="l" t="t" r="r" b="b"/>
              <a:pathLst>
                <a:path w="1342389" h="168275">
                  <a:moveTo>
                    <a:pt x="150710" y="74803"/>
                  </a:moveTo>
                  <a:lnTo>
                    <a:pt x="113893" y="60058"/>
                  </a:lnTo>
                  <a:lnTo>
                    <a:pt x="104000" y="51689"/>
                  </a:lnTo>
                  <a:lnTo>
                    <a:pt x="98005" y="45123"/>
                  </a:lnTo>
                  <a:lnTo>
                    <a:pt x="92989" y="37617"/>
                  </a:lnTo>
                  <a:lnTo>
                    <a:pt x="89979" y="30314"/>
                  </a:lnTo>
                  <a:lnTo>
                    <a:pt x="88976" y="23241"/>
                  </a:lnTo>
                  <a:lnTo>
                    <a:pt x="88976" y="10795"/>
                  </a:lnTo>
                  <a:lnTo>
                    <a:pt x="66865" y="10795"/>
                  </a:lnTo>
                  <a:lnTo>
                    <a:pt x="66865" y="23241"/>
                  </a:lnTo>
                  <a:lnTo>
                    <a:pt x="65849" y="30467"/>
                  </a:lnTo>
                  <a:lnTo>
                    <a:pt x="41859" y="60071"/>
                  </a:lnTo>
                  <a:lnTo>
                    <a:pt x="4787" y="74803"/>
                  </a:lnTo>
                  <a:lnTo>
                    <a:pt x="17500" y="91821"/>
                  </a:lnTo>
                  <a:lnTo>
                    <a:pt x="52539" y="75692"/>
                  </a:lnTo>
                  <a:lnTo>
                    <a:pt x="77749" y="51689"/>
                  </a:lnTo>
                  <a:lnTo>
                    <a:pt x="82600" y="57797"/>
                  </a:lnTo>
                  <a:lnTo>
                    <a:pt x="120332" y="84861"/>
                  </a:lnTo>
                  <a:lnTo>
                    <a:pt x="137998" y="91567"/>
                  </a:lnTo>
                  <a:lnTo>
                    <a:pt x="150710" y="74803"/>
                  </a:lnTo>
                  <a:close/>
                </a:path>
                <a:path w="1342389" h="168275">
                  <a:moveTo>
                    <a:pt x="155879" y="124968"/>
                  </a:moveTo>
                  <a:lnTo>
                    <a:pt x="0" y="124968"/>
                  </a:lnTo>
                  <a:lnTo>
                    <a:pt x="0" y="142875"/>
                  </a:lnTo>
                  <a:lnTo>
                    <a:pt x="155879" y="142875"/>
                  </a:lnTo>
                  <a:lnTo>
                    <a:pt x="155879" y="124968"/>
                  </a:lnTo>
                  <a:close/>
                </a:path>
                <a:path w="1342389" h="168275">
                  <a:moveTo>
                    <a:pt x="248208" y="14224"/>
                  </a:moveTo>
                  <a:lnTo>
                    <a:pt x="226618" y="14224"/>
                  </a:lnTo>
                  <a:lnTo>
                    <a:pt x="226618" y="32385"/>
                  </a:lnTo>
                  <a:lnTo>
                    <a:pt x="226618" y="102362"/>
                  </a:lnTo>
                  <a:lnTo>
                    <a:pt x="188645" y="102362"/>
                  </a:lnTo>
                  <a:lnTo>
                    <a:pt x="188645" y="32385"/>
                  </a:lnTo>
                  <a:lnTo>
                    <a:pt x="226618" y="32385"/>
                  </a:lnTo>
                  <a:lnTo>
                    <a:pt x="226618" y="14224"/>
                  </a:lnTo>
                  <a:lnTo>
                    <a:pt x="166801" y="14224"/>
                  </a:lnTo>
                  <a:lnTo>
                    <a:pt x="166801" y="120650"/>
                  </a:lnTo>
                  <a:lnTo>
                    <a:pt x="248208" y="120650"/>
                  </a:lnTo>
                  <a:lnTo>
                    <a:pt x="248208" y="102362"/>
                  </a:lnTo>
                  <a:lnTo>
                    <a:pt x="248208" y="32385"/>
                  </a:lnTo>
                  <a:lnTo>
                    <a:pt x="248208" y="14224"/>
                  </a:lnTo>
                  <a:close/>
                </a:path>
                <a:path w="1342389" h="168275">
                  <a:moveTo>
                    <a:pt x="320090" y="64516"/>
                  </a:moveTo>
                  <a:lnTo>
                    <a:pt x="293801" y="64516"/>
                  </a:lnTo>
                  <a:lnTo>
                    <a:pt x="293801" y="0"/>
                  </a:lnTo>
                  <a:lnTo>
                    <a:pt x="272084" y="0"/>
                  </a:lnTo>
                  <a:lnTo>
                    <a:pt x="272084" y="167894"/>
                  </a:lnTo>
                  <a:lnTo>
                    <a:pt x="293801" y="167894"/>
                  </a:lnTo>
                  <a:lnTo>
                    <a:pt x="293801" y="82804"/>
                  </a:lnTo>
                  <a:lnTo>
                    <a:pt x="320090" y="82804"/>
                  </a:lnTo>
                  <a:lnTo>
                    <a:pt x="320090" y="64516"/>
                  </a:lnTo>
                  <a:close/>
                </a:path>
                <a:path w="1342389" h="168275">
                  <a:moveTo>
                    <a:pt x="453186" y="81915"/>
                  </a:moveTo>
                  <a:lnTo>
                    <a:pt x="361873" y="81915"/>
                  </a:lnTo>
                  <a:lnTo>
                    <a:pt x="361873" y="66167"/>
                  </a:lnTo>
                  <a:lnTo>
                    <a:pt x="445820" y="66167"/>
                  </a:lnTo>
                  <a:lnTo>
                    <a:pt x="445820" y="48133"/>
                  </a:lnTo>
                  <a:lnTo>
                    <a:pt x="361873" y="48133"/>
                  </a:lnTo>
                  <a:lnTo>
                    <a:pt x="361873" y="32766"/>
                  </a:lnTo>
                  <a:lnTo>
                    <a:pt x="450519" y="32766"/>
                  </a:lnTo>
                  <a:lnTo>
                    <a:pt x="450519" y="14732"/>
                  </a:lnTo>
                  <a:lnTo>
                    <a:pt x="340029" y="14732"/>
                  </a:lnTo>
                  <a:lnTo>
                    <a:pt x="340029" y="99949"/>
                  </a:lnTo>
                  <a:lnTo>
                    <a:pt x="453186" y="99949"/>
                  </a:lnTo>
                  <a:lnTo>
                    <a:pt x="453186" y="81915"/>
                  </a:lnTo>
                  <a:close/>
                </a:path>
                <a:path w="1342389" h="168275">
                  <a:moveTo>
                    <a:pt x="472871" y="127254"/>
                  </a:moveTo>
                  <a:lnTo>
                    <a:pt x="317042" y="127254"/>
                  </a:lnTo>
                  <a:lnTo>
                    <a:pt x="317042" y="145415"/>
                  </a:lnTo>
                  <a:lnTo>
                    <a:pt x="472871" y="145415"/>
                  </a:lnTo>
                  <a:lnTo>
                    <a:pt x="472871" y="127254"/>
                  </a:lnTo>
                  <a:close/>
                </a:path>
                <a:path w="1342389" h="168275">
                  <a:moveTo>
                    <a:pt x="654608" y="48768"/>
                  </a:moveTo>
                  <a:lnTo>
                    <a:pt x="566089" y="48768"/>
                  </a:lnTo>
                  <a:lnTo>
                    <a:pt x="566089" y="41148"/>
                  </a:lnTo>
                  <a:lnTo>
                    <a:pt x="646226" y="41148"/>
                  </a:lnTo>
                  <a:lnTo>
                    <a:pt x="646226" y="25781"/>
                  </a:lnTo>
                  <a:lnTo>
                    <a:pt x="566089" y="25781"/>
                  </a:lnTo>
                  <a:lnTo>
                    <a:pt x="566089" y="18288"/>
                  </a:lnTo>
                  <a:lnTo>
                    <a:pt x="650925" y="18288"/>
                  </a:lnTo>
                  <a:lnTo>
                    <a:pt x="650925" y="1143"/>
                  </a:lnTo>
                  <a:lnTo>
                    <a:pt x="544372" y="1143"/>
                  </a:lnTo>
                  <a:lnTo>
                    <a:pt x="544372" y="65913"/>
                  </a:lnTo>
                  <a:lnTo>
                    <a:pt x="654608" y="65913"/>
                  </a:lnTo>
                  <a:lnTo>
                    <a:pt x="654608" y="48768"/>
                  </a:lnTo>
                  <a:close/>
                </a:path>
                <a:path w="1342389" h="168275">
                  <a:moveTo>
                    <a:pt x="656259" y="149352"/>
                  </a:moveTo>
                  <a:lnTo>
                    <a:pt x="564311" y="149352"/>
                  </a:lnTo>
                  <a:lnTo>
                    <a:pt x="564311" y="140970"/>
                  </a:lnTo>
                  <a:lnTo>
                    <a:pt x="652830" y="140970"/>
                  </a:lnTo>
                  <a:lnTo>
                    <a:pt x="652830" y="99822"/>
                  </a:lnTo>
                  <a:lnTo>
                    <a:pt x="542455" y="99822"/>
                  </a:lnTo>
                  <a:lnTo>
                    <a:pt x="542455" y="116840"/>
                  </a:lnTo>
                  <a:lnTo>
                    <a:pt x="630986" y="116840"/>
                  </a:lnTo>
                  <a:lnTo>
                    <a:pt x="630986" y="124968"/>
                  </a:lnTo>
                  <a:lnTo>
                    <a:pt x="542455" y="124968"/>
                  </a:lnTo>
                  <a:lnTo>
                    <a:pt x="542455" y="166497"/>
                  </a:lnTo>
                  <a:lnTo>
                    <a:pt x="656259" y="166497"/>
                  </a:lnTo>
                  <a:lnTo>
                    <a:pt x="656259" y="149352"/>
                  </a:lnTo>
                  <a:close/>
                </a:path>
                <a:path w="1342389" h="168275">
                  <a:moveTo>
                    <a:pt x="675563" y="73787"/>
                  </a:moveTo>
                  <a:lnTo>
                    <a:pt x="519734" y="73787"/>
                  </a:lnTo>
                  <a:lnTo>
                    <a:pt x="519734" y="91440"/>
                  </a:lnTo>
                  <a:lnTo>
                    <a:pt x="675563" y="91440"/>
                  </a:lnTo>
                  <a:lnTo>
                    <a:pt x="675563" y="73787"/>
                  </a:lnTo>
                  <a:close/>
                </a:path>
                <a:path w="1342389" h="168275">
                  <a:moveTo>
                    <a:pt x="785164" y="113919"/>
                  </a:moveTo>
                  <a:lnTo>
                    <a:pt x="783336" y="99949"/>
                  </a:lnTo>
                  <a:lnTo>
                    <a:pt x="782878" y="96393"/>
                  </a:lnTo>
                  <a:lnTo>
                    <a:pt x="776414" y="97447"/>
                  </a:lnTo>
                  <a:lnTo>
                    <a:pt x="711758" y="99949"/>
                  </a:lnTo>
                  <a:lnTo>
                    <a:pt x="711758" y="12065"/>
                  </a:lnTo>
                  <a:lnTo>
                    <a:pt x="690041" y="12065"/>
                  </a:lnTo>
                  <a:lnTo>
                    <a:pt x="690041" y="118364"/>
                  </a:lnTo>
                  <a:lnTo>
                    <a:pt x="728014" y="118618"/>
                  </a:lnTo>
                  <a:lnTo>
                    <a:pt x="746302" y="118338"/>
                  </a:lnTo>
                  <a:lnTo>
                    <a:pt x="761923" y="117462"/>
                  </a:lnTo>
                  <a:lnTo>
                    <a:pt x="774877" y="116001"/>
                  </a:lnTo>
                  <a:lnTo>
                    <a:pt x="785164" y="113919"/>
                  </a:lnTo>
                  <a:close/>
                </a:path>
                <a:path w="1342389" h="168275">
                  <a:moveTo>
                    <a:pt x="816660" y="0"/>
                  </a:moveTo>
                  <a:lnTo>
                    <a:pt x="795197" y="0"/>
                  </a:lnTo>
                  <a:lnTo>
                    <a:pt x="795197" y="167894"/>
                  </a:lnTo>
                  <a:lnTo>
                    <a:pt x="816660" y="167894"/>
                  </a:lnTo>
                  <a:lnTo>
                    <a:pt x="816660" y="0"/>
                  </a:lnTo>
                  <a:close/>
                </a:path>
                <a:path w="1342389" h="168275">
                  <a:moveTo>
                    <a:pt x="986205" y="108839"/>
                  </a:moveTo>
                  <a:lnTo>
                    <a:pt x="955598" y="82169"/>
                  </a:lnTo>
                  <a:lnTo>
                    <a:pt x="943317" y="43815"/>
                  </a:lnTo>
                  <a:lnTo>
                    <a:pt x="943279" y="11176"/>
                  </a:lnTo>
                  <a:lnTo>
                    <a:pt x="921435" y="11176"/>
                  </a:lnTo>
                  <a:lnTo>
                    <a:pt x="921435" y="43815"/>
                  </a:lnTo>
                  <a:lnTo>
                    <a:pt x="920648" y="54038"/>
                  </a:lnTo>
                  <a:lnTo>
                    <a:pt x="902119" y="93192"/>
                  </a:lnTo>
                  <a:lnTo>
                    <a:pt x="876604" y="113792"/>
                  </a:lnTo>
                  <a:lnTo>
                    <a:pt x="893622" y="129032"/>
                  </a:lnTo>
                  <a:lnTo>
                    <a:pt x="905395" y="119684"/>
                  </a:lnTo>
                  <a:lnTo>
                    <a:pt x="915784" y="109156"/>
                  </a:lnTo>
                  <a:lnTo>
                    <a:pt x="924725" y="97497"/>
                  </a:lnTo>
                  <a:lnTo>
                    <a:pt x="932230" y="84709"/>
                  </a:lnTo>
                  <a:lnTo>
                    <a:pt x="940066" y="96596"/>
                  </a:lnTo>
                  <a:lnTo>
                    <a:pt x="949096" y="107480"/>
                  </a:lnTo>
                  <a:lnTo>
                    <a:pt x="959358" y="117360"/>
                  </a:lnTo>
                  <a:lnTo>
                    <a:pt x="970838" y="126238"/>
                  </a:lnTo>
                  <a:lnTo>
                    <a:pt x="986205" y="108839"/>
                  </a:lnTo>
                  <a:close/>
                </a:path>
                <a:path w="1342389" h="168275">
                  <a:moveTo>
                    <a:pt x="1019987" y="0"/>
                  </a:moveTo>
                  <a:lnTo>
                    <a:pt x="998270" y="0"/>
                  </a:lnTo>
                  <a:lnTo>
                    <a:pt x="998270" y="167894"/>
                  </a:lnTo>
                  <a:lnTo>
                    <a:pt x="1019987" y="167894"/>
                  </a:lnTo>
                  <a:lnTo>
                    <a:pt x="1019987" y="0"/>
                  </a:lnTo>
                  <a:close/>
                </a:path>
                <a:path w="1342389" h="168275">
                  <a:moveTo>
                    <a:pt x="1188516" y="74803"/>
                  </a:moveTo>
                  <a:lnTo>
                    <a:pt x="1151750" y="60058"/>
                  </a:lnTo>
                  <a:lnTo>
                    <a:pt x="1127785" y="30314"/>
                  </a:lnTo>
                  <a:lnTo>
                    <a:pt x="1126794" y="23241"/>
                  </a:lnTo>
                  <a:lnTo>
                    <a:pt x="1126794" y="10795"/>
                  </a:lnTo>
                  <a:lnTo>
                    <a:pt x="1104696" y="10795"/>
                  </a:lnTo>
                  <a:lnTo>
                    <a:pt x="1104696" y="23241"/>
                  </a:lnTo>
                  <a:lnTo>
                    <a:pt x="1103693" y="30467"/>
                  </a:lnTo>
                  <a:lnTo>
                    <a:pt x="1069111" y="66078"/>
                  </a:lnTo>
                  <a:lnTo>
                    <a:pt x="1042593" y="74803"/>
                  </a:lnTo>
                  <a:lnTo>
                    <a:pt x="1055293" y="91821"/>
                  </a:lnTo>
                  <a:lnTo>
                    <a:pt x="1090345" y="75692"/>
                  </a:lnTo>
                  <a:lnTo>
                    <a:pt x="1115618" y="51689"/>
                  </a:lnTo>
                  <a:lnTo>
                    <a:pt x="1120419" y="57797"/>
                  </a:lnTo>
                  <a:lnTo>
                    <a:pt x="1158189" y="84861"/>
                  </a:lnTo>
                  <a:lnTo>
                    <a:pt x="1175816" y="91567"/>
                  </a:lnTo>
                  <a:lnTo>
                    <a:pt x="1188516" y="74803"/>
                  </a:lnTo>
                  <a:close/>
                </a:path>
                <a:path w="1342389" h="168275">
                  <a:moveTo>
                    <a:pt x="1193723" y="124968"/>
                  </a:moveTo>
                  <a:lnTo>
                    <a:pt x="1037894" y="124968"/>
                  </a:lnTo>
                  <a:lnTo>
                    <a:pt x="1037894" y="142875"/>
                  </a:lnTo>
                  <a:lnTo>
                    <a:pt x="1193723" y="142875"/>
                  </a:lnTo>
                  <a:lnTo>
                    <a:pt x="1193723" y="124968"/>
                  </a:lnTo>
                  <a:close/>
                </a:path>
                <a:path w="1342389" h="168275">
                  <a:moveTo>
                    <a:pt x="1273352" y="88519"/>
                  </a:moveTo>
                  <a:lnTo>
                    <a:pt x="1271841" y="72136"/>
                  </a:lnTo>
                  <a:lnTo>
                    <a:pt x="1271701" y="70612"/>
                  </a:lnTo>
                  <a:lnTo>
                    <a:pt x="1261783" y="71285"/>
                  </a:lnTo>
                  <a:lnTo>
                    <a:pt x="1250530" y="71755"/>
                  </a:lnTo>
                  <a:lnTo>
                    <a:pt x="1237919" y="72047"/>
                  </a:lnTo>
                  <a:lnTo>
                    <a:pt x="1223949" y="72136"/>
                  </a:lnTo>
                  <a:lnTo>
                    <a:pt x="1223949" y="58293"/>
                  </a:lnTo>
                  <a:lnTo>
                    <a:pt x="1256080" y="58293"/>
                  </a:lnTo>
                  <a:lnTo>
                    <a:pt x="1256080" y="40894"/>
                  </a:lnTo>
                  <a:lnTo>
                    <a:pt x="1223949" y="40894"/>
                  </a:lnTo>
                  <a:lnTo>
                    <a:pt x="1223949" y="26289"/>
                  </a:lnTo>
                  <a:lnTo>
                    <a:pt x="1268399" y="26289"/>
                  </a:lnTo>
                  <a:lnTo>
                    <a:pt x="1268399" y="8001"/>
                  </a:lnTo>
                  <a:lnTo>
                    <a:pt x="1202613" y="8001"/>
                  </a:lnTo>
                  <a:lnTo>
                    <a:pt x="1202613" y="90551"/>
                  </a:lnTo>
                  <a:lnTo>
                    <a:pt x="1224737" y="90424"/>
                  </a:lnTo>
                  <a:lnTo>
                    <a:pt x="1243876" y="90017"/>
                  </a:lnTo>
                  <a:lnTo>
                    <a:pt x="1260081" y="89382"/>
                  </a:lnTo>
                  <a:lnTo>
                    <a:pt x="1273352" y="88519"/>
                  </a:lnTo>
                  <a:close/>
                </a:path>
                <a:path w="1342389" h="168275">
                  <a:moveTo>
                    <a:pt x="1308531" y="3302"/>
                  </a:moveTo>
                  <a:lnTo>
                    <a:pt x="1286941" y="3302"/>
                  </a:lnTo>
                  <a:lnTo>
                    <a:pt x="1286941" y="41148"/>
                  </a:lnTo>
                  <a:lnTo>
                    <a:pt x="1265732" y="41148"/>
                  </a:lnTo>
                  <a:lnTo>
                    <a:pt x="1265732" y="58674"/>
                  </a:lnTo>
                  <a:lnTo>
                    <a:pt x="1286941" y="58674"/>
                  </a:lnTo>
                  <a:lnTo>
                    <a:pt x="1286941" y="94996"/>
                  </a:lnTo>
                  <a:lnTo>
                    <a:pt x="1308531" y="94996"/>
                  </a:lnTo>
                  <a:lnTo>
                    <a:pt x="1308531" y="3302"/>
                  </a:lnTo>
                  <a:close/>
                </a:path>
                <a:path w="1342389" h="168275">
                  <a:moveTo>
                    <a:pt x="1341932" y="102108"/>
                  </a:moveTo>
                  <a:lnTo>
                    <a:pt x="1320342" y="102108"/>
                  </a:lnTo>
                  <a:lnTo>
                    <a:pt x="1320342" y="120396"/>
                  </a:lnTo>
                  <a:lnTo>
                    <a:pt x="1320342" y="146177"/>
                  </a:lnTo>
                  <a:lnTo>
                    <a:pt x="1256461" y="146177"/>
                  </a:lnTo>
                  <a:lnTo>
                    <a:pt x="1256461" y="120396"/>
                  </a:lnTo>
                  <a:lnTo>
                    <a:pt x="1320342" y="120396"/>
                  </a:lnTo>
                  <a:lnTo>
                    <a:pt x="1320342" y="102108"/>
                  </a:lnTo>
                  <a:lnTo>
                    <a:pt x="1234871" y="102108"/>
                  </a:lnTo>
                  <a:lnTo>
                    <a:pt x="1234871" y="164338"/>
                  </a:lnTo>
                  <a:lnTo>
                    <a:pt x="1341932" y="164338"/>
                  </a:lnTo>
                  <a:lnTo>
                    <a:pt x="1341932" y="146177"/>
                  </a:lnTo>
                  <a:lnTo>
                    <a:pt x="1341932" y="120396"/>
                  </a:lnTo>
                  <a:lnTo>
                    <a:pt x="1341932" y="102108"/>
                  </a:lnTo>
                  <a:close/>
                </a:path>
                <a:path w="1342389" h="168275">
                  <a:moveTo>
                    <a:pt x="1341932" y="0"/>
                  </a:moveTo>
                  <a:lnTo>
                    <a:pt x="1320342" y="0"/>
                  </a:lnTo>
                  <a:lnTo>
                    <a:pt x="1320342" y="94996"/>
                  </a:lnTo>
                  <a:lnTo>
                    <a:pt x="1341932" y="94996"/>
                  </a:lnTo>
                  <a:lnTo>
                    <a:pt x="1341932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512060" y="1465580"/>
              <a:ext cx="1543177" cy="170942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695071" y="1468627"/>
              <a:ext cx="4774565" cy="519430"/>
            </a:xfrm>
            <a:custGeom>
              <a:avLst/>
              <a:gdLst/>
              <a:ahLst/>
              <a:cxnLst/>
              <a:rect l="l" t="t" r="r" b="b"/>
              <a:pathLst>
                <a:path w="4774565" h="519430">
                  <a:moveTo>
                    <a:pt x="33553" y="381762"/>
                  </a:moveTo>
                  <a:lnTo>
                    <a:pt x="0" y="381762"/>
                  </a:lnTo>
                  <a:lnTo>
                    <a:pt x="0" y="394462"/>
                  </a:lnTo>
                  <a:lnTo>
                    <a:pt x="0" y="502412"/>
                  </a:lnTo>
                  <a:lnTo>
                    <a:pt x="0" y="516382"/>
                  </a:lnTo>
                  <a:lnTo>
                    <a:pt x="33553" y="516382"/>
                  </a:lnTo>
                  <a:lnTo>
                    <a:pt x="33553" y="502412"/>
                  </a:lnTo>
                  <a:lnTo>
                    <a:pt x="17259" y="502412"/>
                  </a:lnTo>
                  <a:lnTo>
                    <a:pt x="17259" y="394462"/>
                  </a:lnTo>
                  <a:lnTo>
                    <a:pt x="33553" y="394462"/>
                  </a:lnTo>
                  <a:lnTo>
                    <a:pt x="33553" y="381762"/>
                  </a:lnTo>
                  <a:close/>
                </a:path>
                <a:path w="4774565" h="519430">
                  <a:moveTo>
                    <a:pt x="166255" y="411861"/>
                  </a:moveTo>
                  <a:lnTo>
                    <a:pt x="164465" y="408559"/>
                  </a:lnTo>
                  <a:lnTo>
                    <a:pt x="162902" y="405638"/>
                  </a:lnTo>
                  <a:lnTo>
                    <a:pt x="156184" y="400812"/>
                  </a:lnTo>
                  <a:lnTo>
                    <a:pt x="150685" y="397649"/>
                  </a:lnTo>
                  <a:lnTo>
                    <a:pt x="147662" y="396595"/>
                  </a:lnTo>
                  <a:lnTo>
                    <a:pt x="147662" y="412242"/>
                  </a:lnTo>
                  <a:lnTo>
                    <a:pt x="147662" y="426974"/>
                  </a:lnTo>
                  <a:lnTo>
                    <a:pt x="141363" y="430657"/>
                  </a:lnTo>
                  <a:lnTo>
                    <a:pt x="116255" y="430657"/>
                  </a:lnTo>
                  <a:lnTo>
                    <a:pt x="110007" y="426974"/>
                  </a:lnTo>
                  <a:lnTo>
                    <a:pt x="110007" y="416179"/>
                  </a:lnTo>
                  <a:lnTo>
                    <a:pt x="111556" y="413512"/>
                  </a:lnTo>
                  <a:lnTo>
                    <a:pt x="114655" y="411607"/>
                  </a:lnTo>
                  <a:lnTo>
                    <a:pt x="117741" y="409575"/>
                  </a:lnTo>
                  <a:lnTo>
                    <a:pt x="122453" y="408559"/>
                  </a:lnTo>
                  <a:lnTo>
                    <a:pt x="141363" y="408559"/>
                  </a:lnTo>
                  <a:lnTo>
                    <a:pt x="147662" y="412242"/>
                  </a:lnTo>
                  <a:lnTo>
                    <a:pt x="147662" y="396595"/>
                  </a:lnTo>
                  <a:lnTo>
                    <a:pt x="144272" y="395389"/>
                  </a:lnTo>
                  <a:lnTo>
                    <a:pt x="136969" y="394030"/>
                  </a:lnTo>
                  <a:lnTo>
                    <a:pt x="128739" y="393573"/>
                  </a:lnTo>
                  <a:lnTo>
                    <a:pt x="120561" y="394030"/>
                  </a:lnTo>
                  <a:lnTo>
                    <a:pt x="91389" y="427228"/>
                  </a:lnTo>
                  <a:lnTo>
                    <a:pt x="94678" y="433451"/>
                  </a:lnTo>
                  <a:lnTo>
                    <a:pt x="128612" y="445389"/>
                  </a:lnTo>
                  <a:lnTo>
                    <a:pt x="136867" y="444944"/>
                  </a:lnTo>
                  <a:lnTo>
                    <a:pt x="164414" y="430657"/>
                  </a:lnTo>
                  <a:lnTo>
                    <a:pt x="166255" y="427228"/>
                  </a:lnTo>
                  <a:lnTo>
                    <a:pt x="166255" y="411861"/>
                  </a:lnTo>
                  <a:close/>
                </a:path>
                <a:path w="4774565" h="519430">
                  <a:moveTo>
                    <a:pt x="172364" y="373507"/>
                  </a:moveTo>
                  <a:lnTo>
                    <a:pt x="137756" y="373507"/>
                  </a:lnTo>
                  <a:lnTo>
                    <a:pt x="137756" y="358775"/>
                  </a:lnTo>
                  <a:lnTo>
                    <a:pt x="119011" y="358775"/>
                  </a:lnTo>
                  <a:lnTo>
                    <a:pt x="119011" y="373507"/>
                  </a:lnTo>
                  <a:lnTo>
                    <a:pt x="84404" y="373507"/>
                  </a:lnTo>
                  <a:lnTo>
                    <a:pt x="84404" y="388493"/>
                  </a:lnTo>
                  <a:lnTo>
                    <a:pt x="172364" y="388493"/>
                  </a:lnTo>
                  <a:lnTo>
                    <a:pt x="172364" y="373507"/>
                  </a:lnTo>
                  <a:close/>
                </a:path>
                <a:path w="4774565" h="519430">
                  <a:moveTo>
                    <a:pt x="199009" y="450596"/>
                  </a:moveTo>
                  <a:lnTo>
                    <a:pt x="180619" y="450596"/>
                  </a:lnTo>
                  <a:lnTo>
                    <a:pt x="180619" y="462534"/>
                  </a:lnTo>
                  <a:lnTo>
                    <a:pt x="180619" y="477266"/>
                  </a:lnTo>
                  <a:lnTo>
                    <a:pt x="180619" y="487299"/>
                  </a:lnTo>
                  <a:lnTo>
                    <a:pt x="125704" y="487299"/>
                  </a:lnTo>
                  <a:lnTo>
                    <a:pt x="125704" y="477266"/>
                  </a:lnTo>
                  <a:lnTo>
                    <a:pt x="180619" y="477266"/>
                  </a:lnTo>
                  <a:lnTo>
                    <a:pt x="180619" y="462534"/>
                  </a:lnTo>
                  <a:lnTo>
                    <a:pt x="125704" y="462534"/>
                  </a:lnTo>
                  <a:lnTo>
                    <a:pt x="125704" y="450596"/>
                  </a:lnTo>
                  <a:lnTo>
                    <a:pt x="107175" y="450596"/>
                  </a:lnTo>
                  <a:lnTo>
                    <a:pt x="107175" y="502412"/>
                  </a:lnTo>
                  <a:lnTo>
                    <a:pt x="199009" y="502412"/>
                  </a:lnTo>
                  <a:lnTo>
                    <a:pt x="199009" y="487299"/>
                  </a:lnTo>
                  <a:lnTo>
                    <a:pt x="199009" y="477266"/>
                  </a:lnTo>
                  <a:lnTo>
                    <a:pt x="199009" y="462534"/>
                  </a:lnTo>
                  <a:lnTo>
                    <a:pt x="199009" y="450596"/>
                  </a:lnTo>
                  <a:close/>
                </a:path>
                <a:path w="4774565" h="519430">
                  <a:moveTo>
                    <a:pt x="220802" y="399796"/>
                  </a:moveTo>
                  <a:lnTo>
                    <a:pt x="199009" y="399796"/>
                  </a:lnTo>
                  <a:lnTo>
                    <a:pt x="199009" y="360807"/>
                  </a:lnTo>
                  <a:lnTo>
                    <a:pt x="180479" y="360807"/>
                  </a:lnTo>
                  <a:lnTo>
                    <a:pt x="180479" y="444627"/>
                  </a:lnTo>
                  <a:lnTo>
                    <a:pt x="199009" y="444627"/>
                  </a:lnTo>
                  <a:lnTo>
                    <a:pt x="199009" y="415671"/>
                  </a:lnTo>
                  <a:lnTo>
                    <a:pt x="220802" y="415671"/>
                  </a:lnTo>
                  <a:lnTo>
                    <a:pt x="220802" y="399796"/>
                  </a:lnTo>
                  <a:close/>
                </a:path>
                <a:path w="4774565" h="519430">
                  <a:moveTo>
                    <a:pt x="349186" y="444373"/>
                  </a:moveTo>
                  <a:lnTo>
                    <a:pt x="331025" y="444373"/>
                  </a:lnTo>
                  <a:lnTo>
                    <a:pt x="331025" y="458724"/>
                  </a:lnTo>
                  <a:lnTo>
                    <a:pt x="331025" y="474218"/>
                  </a:lnTo>
                  <a:lnTo>
                    <a:pt x="331025" y="486029"/>
                  </a:lnTo>
                  <a:lnTo>
                    <a:pt x="275513" y="486029"/>
                  </a:lnTo>
                  <a:lnTo>
                    <a:pt x="275513" y="474218"/>
                  </a:lnTo>
                  <a:lnTo>
                    <a:pt x="331025" y="474218"/>
                  </a:lnTo>
                  <a:lnTo>
                    <a:pt x="331025" y="458724"/>
                  </a:lnTo>
                  <a:lnTo>
                    <a:pt x="275513" y="458724"/>
                  </a:lnTo>
                  <a:lnTo>
                    <a:pt x="275513" y="444373"/>
                  </a:lnTo>
                  <a:lnTo>
                    <a:pt x="257276" y="444373"/>
                  </a:lnTo>
                  <a:lnTo>
                    <a:pt x="257276" y="501269"/>
                  </a:lnTo>
                  <a:lnTo>
                    <a:pt x="349186" y="501269"/>
                  </a:lnTo>
                  <a:lnTo>
                    <a:pt x="349186" y="486029"/>
                  </a:lnTo>
                  <a:lnTo>
                    <a:pt x="349186" y="474218"/>
                  </a:lnTo>
                  <a:lnTo>
                    <a:pt x="349186" y="458724"/>
                  </a:lnTo>
                  <a:lnTo>
                    <a:pt x="349186" y="444373"/>
                  </a:lnTo>
                  <a:close/>
                </a:path>
                <a:path w="4774565" h="519430">
                  <a:moveTo>
                    <a:pt x="349326" y="360807"/>
                  </a:moveTo>
                  <a:lnTo>
                    <a:pt x="331025" y="360807"/>
                  </a:lnTo>
                  <a:lnTo>
                    <a:pt x="331025" y="390779"/>
                  </a:lnTo>
                  <a:lnTo>
                    <a:pt x="303123" y="390779"/>
                  </a:lnTo>
                  <a:lnTo>
                    <a:pt x="303123" y="384810"/>
                  </a:lnTo>
                  <a:lnTo>
                    <a:pt x="303123" y="365506"/>
                  </a:lnTo>
                  <a:lnTo>
                    <a:pt x="284657" y="365506"/>
                  </a:lnTo>
                  <a:lnTo>
                    <a:pt x="284657" y="384810"/>
                  </a:lnTo>
                  <a:lnTo>
                    <a:pt x="284657" y="400431"/>
                  </a:lnTo>
                  <a:lnTo>
                    <a:pt x="284657" y="414909"/>
                  </a:lnTo>
                  <a:lnTo>
                    <a:pt x="252361" y="414909"/>
                  </a:lnTo>
                  <a:lnTo>
                    <a:pt x="252361" y="400431"/>
                  </a:lnTo>
                  <a:lnTo>
                    <a:pt x="284657" y="400431"/>
                  </a:lnTo>
                  <a:lnTo>
                    <a:pt x="284657" y="384810"/>
                  </a:lnTo>
                  <a:lnTo>
                    <a:pt x="252361" y="384810"/>
                  </a:lnTo>
                  <a:lnTo>
                    <a:pt x="252361" y="365506"/>
                  </a:lnTo>
                  <a:lnTo>
                    <a:pt x="234061" y="365506"/>
                  </a:lnTo>
                  <a:lnTo>
                    <a:pt x="234061" y="430530"/>
                  </a:lnTo>
                  <a:lnTo>
                    <a:pt x="303123" y="430530"/>
                  </a:lnTo>
                  <a:lnTo>
                    <a:pt x="303123" y="414909"/>
                  </a:lnTo>
                  <a:lnTo>
                    <a:pt x="303123" y="406654"/>
                  </a:lnTo>
                  <a:lnTo>
                    <a:pt x="331025" y="406654"/>
                  </a:lnTo>
                  <a:lnTo>
                    <a:pt x="331025" y="438277"/>
                  </a:lnTo>
                  <a:lnTo>
                    <a:pt x="349326" y="438277"/>
                  </a:lnTo>
                  <a:lnTo>
                    <a:pt x="349326" y="406654"/>
                  </a:lnTo>
                  <a:lnTo>
                    <a:pt x="349326" y="400431"/>
                  </a:lnTo>
                  <a:lnTo>
                    <a:pt x="349326" y="390779"/>
                  </a:lnTo>
                  <a:lnTo>
                    <a:pt x="349326" y="360807"/>
                  </a:lnTo>
                  <a:close/>
                </a:path>
                <a:path w="4774565" h="519430">
                  <a:moveTo>
                    <a:pt x="457987" y="427736"/>
                  </a:moveTo>
                  <a:lnTo>
                    <a:pt x="426173" y="405384"/>
                  </a:lnTo>
                  <a:lnTo>
                    <a:pt x="422935" y="397637"/>
                  </a:lnTo>
                  <a:lnTo>
                    <a:pt x="422935" y="382524"/>
                  </a:lnTo>
                  <a:lnTo>
                    <a:pt x="451726" y="382524"/>
                  </a:lnTo>
                  <a:lnTo>
                    <a:pt x="451726" y="366903"/>
                  </a:lnTo>
                  <a:lnTo>
                    <a:pt x="374637" y="366903"/>
                  </a:lnTo>
                  <a:lnTo>
                    <a:pt x="374637" y="382524"/>
                  </a:lnTo>
                  <a:lnTo>
                    <a:pt x="404177" y="382524"/>
                  </a:lnTo>
                  <a:lnTo>
                    <a:pt x="404177" y="389763"/>
                  </a:lnTo>
                  <a:lnTo>
                    <a:pt x="382257" y="426275"/>
                  </a:lnTo>
                  <a:lnTo>
                    <a:pt x="368388" y="433705"/>
                  </a:lnTo>
                  <a:lnTo>
                    <a:pt x="381635" y="446786"/>
                  </a:lnTo>
                  <a:lnTo>
                    <a:pt x="387883" y="443738"/>
                  </a:lnTo>
                  <a:lnTo>
                    <a:pt x="394220" y="439166"/>
                  </a:lnTo>
                  <a:lnTo>
                    <a:pt x="400646" y="432816"/>
                  </a:lnTo>
                  <a:lnTo>
                    <a:pt x="407073" y="426593"/>
                  </a:lnTo>
                  <a:lnTo>
                    <a:pt x="411543" y="420878"/>
                  </a:lnTo>
                  <a:lnTo>
                    <a:pt x="414083" y="415671"/>
                  </a:lnTo>
                  <a:lnTo>
                    <a:pt x="420179" y="423252"/>
                  </a:lnTo>
                  <a:lnTo>
                    <a:pt x="427545" y="430149"/>
                  </a:lnTo>
                  <a:lnTo>
                    <a:pt x="436168" y="436397"/>
                  </a:lnTo>
                  <a:lnTo>
                    <a:pt x="446074" y="441960"/>
                  </a:lnTo>
                  <a:lnTo>
                    <a:pt x="457987" y="427736"/>
                  </a:lnTo>
                  <a:close/>
                </a:path>
                <a:path w="4774565" h="519430">
                  <a:moveTo>
                    <a:pt x="492734" y="450342"/>
                  </a:moveTo>
                  <a:lnTo>
                    <a:pt x="397040" y="450342"/>
                  </a:lnTo>
                  <a:lnTo>
                    <a:pt x="397040" y="465963"/>
                  </a:lnTo>
                  <a:lnTo>
                    <a:pt x="474129" y="465963"/>
                  </a:lnTo>
                  <a:lnTo>
                    <a:pt x="474129" y="504444"/>
                  </a:lnTo>
                  <a:lnTo>
                    <a:pt x="492734" y="504444"/>
                  </a:lnTo>
                  <a:lnTo>
                    <a:pt x="492734" y="450342"/>
                  </a:lnTo>
                  <a:close/>
                </a:path>
                <a:path w="4774565" h="519430">
                  <a:moveTo>
                    <a:pt x="492734" y="360807"/>
                  </a:moveTo>
                  <a:lnTo>
                    <a:pt x="474433" y="360807"/>
                  </a:lnTo>
                  <a:lnTo>
                    <a:pt x="474433" y="394081"/>
                  </a:lnTo>
                  <a:lnTo>
                    <a:pt x="446963" y="394081"/>
                  </a:lnTo>
                  <a:lnTo>
                    <a:pt x="446963" y="409194"/>
                  </a:lnTo>
                  <a:lnTo>
                    <a:pt x="474433" y="409194"/>
                  </a:lnTo>
                  <a:lnTo>
                    <a:pt x="474433" y="444119"/>
                  </a:lnTo>
                  <a:lnTo>
                    <a:pt x="492734" y="444119"/>
                  </a:lnTo>
                  <a:lnTo>
                    <a:pt x="492734" y="360807"/>
                  </a:lnTo>
                  <a:close/>
                </a:path>
                <a:path w="4774565" h="519430">
                  <a:moveTo>
                    <a:pt x="594995" y="404622"/>
                  </a:moveTo>
                  <a:lnTo>
                    <a:pt x="576707" y="371767"/>
                  </a:lnTo>
                  <a:lnTo>
                    <a:pt x="576707" y="411226"/>
                  </a:lnTo>
                  <a:lnTo>
                    <a:pt x="574827" y="416560"/>
                  </a:lnTo>
                  <a:lnTo>
                    <a:pt x="571106" y="420751"/>
                  </a:lnTo>
                  <a:lnTo>
                    <a:pt x="567385" y="424815"/>
                  </a:lnTo>
                  <a:lnTo>
                    <a:pt x="562495" y="426847"/>
                  </a:lnTo>
                  <a:lnTo>
                    <a:pt x="550494" y="426847"/>
                  </a:lnTo>
                  <a:lnTo>
                    <a:pt x="545617" y="424815"/>
                  </a:lnTo>
                  <a:lnTo>
                    <a:pt x="541820" y="420751"/>
                  </a:lnTo>
                  <a:lnTo>
                    <a:pt x="538022" y="416560"/>
                  </a:lnTo>
                  <a:lnTo>
                    <a:pt x="536130" y="411226"/>
                  </a:lnTo>
                  <a:lnTo>
                    <a:pt x="536130" y="397891"/>
                  </a:lnTo>
                  <a:lnTo>
                    <a:pt x="538022" y="392430"/>
                  </a:lnTo>
                  <a:lnTo>
                    <a:pt x="545617" y="384302"/>
                  </a:lnTo>
                  <a:lnTo>
                    <a:pt x="550494" y="382143"/>
                  </a:lnTo>
                  <a:lnTo>
                    <a:pt x="562394" y="382143"/>
                  </a:lnTo>
                  <a:lnTo>
                    <a:pt x="567258" y="384302"/>
                  </a:lnTo>
                  <a:lnTo>
                    <a:pt x="574802" y="392684"/>
                  </a:lnTo>
                  <a:lnTo>
                    <a:pt x="576656" y="397891"/>
                  </a:lnTo>
                  <a:lnTo>
                    <a:pt x="576707" y="411226"/>
                  </a:lnTo>
                  <a:lnTo>
                    <a:pt x="576707" y="371767"/>
                  </a:lnTo>
                  <a:lnTo>
                    <a:pt x="571652" y="369189"/>
                  </a:lnTo>
                  <a:lnTo>
                    <a:pt x="564400" y="367195"/>
                  </a:lnTo>
                  <a:lnTo>
                    <a:pt x="556437" y="366522"/>
                  </a:lnTo>
                  <a:lnTo>
                    <a:pt x="548462" y="367195"/>
                  </a:lnTo>
                  <a:lnTo>
                    <a:pt x="518566" y="396621"/>
                  </a:lnTo>
                  <a:lnTo>
                    <a:pt x="517893" y="404622"/>
                  </a:lnTo>
                  <a:lnTo>
                    <a:pt x="518579" y="412559"/>
                  </a:lnTo>
                  <a:lnTo>
                    <a:pt x="548462" y="441934"/>
                  </a:lnTo>
                  <a:lnTo>
                    <a:pt x="556437" y="442595"/>
                  </a:lnTo>
                  <a:lnTo>
                    <a:pt x="564400" y="441934"/>
                  </a:lnTo>
                  <a:lnTo>
                    <a:pt x="594296" y="412559"/>
                  </a:lnTo>
                  <a:lnTo>
                    <a:pt x="594995" y="404622"/>
                  </a:lnTo>
                  <a:close/>
                </a:path>
                <a:path w="4774565" h="519430">
                  <a:moveTo>
                    <a:pt x="633730" y="360807"/>
                  </a:moveTo>
                  <a:lnTo>
                    <a:pt x="615315" y="360807"/>
                  </a:lnTo>
                  <a:lnTo>
                    <a:pt x="615315" y="463042"/>
                  </a:lnTo>
                  <a:lnTo>
                    <a:pt x="633730" y="463042"/>
                  </a:lnTo>
                  <a:lnTo>
                    <a:pt x="633730" y="360807"/>
                  </a:lnTo>
                  <a:close/>
                </a:path>
                <a:path w="4774565" h="519430">
                  <a:moveTo>
                    <a:pt x="636397" y="483743"/>
                  </a:moveTo>
                  <a:lnTo>
                    <a:pt x="559790" y="483743"/>
                  </a:lnTo>
                  <a:lnTo>
                    <a:pt x="559790" y="451993"/>
                  </a:lnTo>
                  <a:lnTo>
                    <a:pt x="541032" y="451993"/>
                  </a:lnTo>
                  <a:lnTo>
                    <a:pt x="541032" y="499364"/>
                  </a:lnTo>
                  <a:lnTo>
                    <a:pt x="636397" y="499364"/>
                  </a:lnTo>
                  <a:lnTo>
                    <a:pt x="636397" y="483743"/>
                  </a:lnTo>
                  <a:close/>
                </a:path>
                <a:path w="4774565" h="519430">
                  <a:moveTo>
                    <a:pt x="768096" y="372872"/>
                  </a:moveTo>
                  <a:lnTo>
                    <a:pt x="708787" y="372872"/>
                  </a:lnTo>
                  <a:lnTo>
                    <a:pt x="708787" y="388493"/>
                  </a:lnTo>
                  <a:lnTo>
                    <a:pt x="747903" y="388493"/>
                  </a:lnTo>
                  <a:lnTo>
                    <a:pt x="745566" y="399161"/>
                  </a:lnTo>
                  <a:lnTo>
                    <a:pt x="724204" y="439102"/>
                  </a:lnTo>
                  <a:lnTo>
                    <a:pt x="700405" y="460121"/>
                  </a:lnTo>
                  <a:lnTo>
                    <a:pt x="715645" y="472186"/>
                  </a:lnTo>
                  <a:lnTo>
                    <a:pt x="743483" y="443585"/>
                  </a:lnTo>
                  <a:lnTo>
                    <a:pt x="763295" y="403542"/>
                  </a:lnTo>
                  <a:lnTo>
                    <a:pt x="766572" y="388493"/>
                  </a:lnTo>
                  <a:lnTo>
                    <a:pt x="768096" y="372872"/>
                  </a:lnTo>
                  <a:close/>
                </a:path>
                <a:path w="4774565" h="519430">
                  <a:moveTo>
                    <a:pt x="827024" y="360807"/>
                  </a:moveTo>
                  <a:lnTo>
                    <a:pt x="808482" y="360807"/>
                  </a:lnTo>
                  <a:lnTo>
                    <a:pt x="808482" y="416941"/>
                  </a:lnTo>
                  <a:lnTo>
                    <a:pt x="796925" y="416941"/>
                  </a:lnTo>
                  <a:lnTo>
                    <a:pt x="796925" y="363728"/>
                  </a:lnTo>
                  <a:lnTo>
                    <a:pt x="778510" y="363728"/>
                  </a:lnTo>
                  <a:lnTo>
                    <a:pt x="778510" y="500126"/>
                  </a:lnTo>
                  <a:lnTo>
                    <a:pt x="796925" y="500126"/>
                  </a:lnTo>
                  <a:lnTo>
                    <a:pt x="796925" y="432689"/>
                  </a:lnTo>
                  <a:lnTo>
                    <a:pt x="808482" y="432689"/>
                  </a:lnTo>
                  <a:lnTo>
                    <a:pt x="808482" y="504444"/>
                  </a:lnTo>
                  <a:lnTo>
                    <a:pt x="827024" y="504444"/>
                  </a:lnTo>
                  <a:lnTo>
                    <a:pt x="827024" y="432689"/>
                  </a:lnTo>
                  <a:lnTo>
                    <a:pt x="827024" y="416941"/>
                  </a:lnTo>
                  <a:lnTo>
                    <a:pt x="827024" y="360807"/>
                  </a:lnTo>
                  <a:close/>
                </a:path>
                <a:path w="4774565" h="519430">
                  <a:moveTo>
                    <a:pt x="927227" y="404622"/>
                  </a:moveTo>
                  <a:lnTo>
                    <a:pt x="908939" y="371767"/>
                  </a:lnTo>
                  <a:lnTo>
                    <a:pt x="908939" y="411226"/>
                  </a:lnTo>
                  <a:lnTo>
                    <a:pt x="907034" y="416560"/>
                  </a:lnTo>
                  <a:lnTo>
                    <a:pt x="903351" y="420751"/>
                  </a:lnTo>
                  <a:lnTo>
                    <a:pt x="899668" y="424815"/>
                  </a:lnTo>
                  <a:lnTo>
                    <a:pt x="894715" y="426847"/>
                  </a:lnTo>
                  <a:lnTo>
                    <a:pt x="882777" y="426847"/>
                  </a:lnTo>
                  <a:lnTo>
                    <a:pt x="877824" y="424815"/>
                  </a:lnTo>
                  <a:lnTo>
                    <a:pt x="874014" y="420751"/>
                  </a:lnTo>
                  <a:lnTo>
                    <a:pt x="870204" y="416560"/>
                  </a:lnTo>
                  <a:lnTo>
                    <a:pt x="868299" y="411226"/>
                  </a:lnTo>
                  <a:lnTo>
                    <a:pt x="868299" y="397891"/>
                  </a:lnTo>
                  <a:lnTo>
                    <a:pt x="870204" y="392430"/>
                  </a:lnTo>
                  <a:lnTo>
                    <a:pt x="877824" y="384302"/>
                  </a:lnTo>
                  <a:lnTo>
                    <a:pt x="882777" y="382143"/>
                  </a:lnTo>
                  <a:lnTo>
                    <a:pt x="894588" y="382143"/>
                  </a:lnTo>
                  <a:lnTo>
                    <a:pt x="899541" y="384302"/>
                  </a:lnTo>
                  <a:lnTo>
                    <a:pt x="903224" y="388493"/>
                  </a:lnTo>
                  <a:lnTo>
                    <a:pt x="907034" y="392684"/>
                  </a:lnTo>
                  <a:lnTo>
                    <a:pt x="908888" y="397891"/>
                  </a:lnTo>
                  <a:lnTo>
                    <a:pt x="908939" y="411226"/>
                  </a:lnTo>
                  <a:lnTo>
                    <a:pt x="908939" y="371767"/>
                  </a:lnTo>
                  <a:lnTo>
                    <a:pt x="903884" y="369189"/>
                  </a:lnTo>
                  <a:lnTo>
                    <a:pt x="896620" y="367195"/>
                  </a:lnTo>
                  <a:lnTo>
                    <a:pt x="888619" y="366522"/>
                  </a:lnTo>
                  <a:lnTo>
                    <a:pt x="880668" y="367195"/>
                  </a:lnTo>
                  <a:lnTo>
                    <a:pt x="850823" y="396621"/>
                  </a:lnTo>
                  <a:lnTo>
                    <a:pt x="850138" y="404622"/>
                  </a:lnTo>
                  <a:lnTo>
                    <a:pt x="850823" y="412559"/>
                  </a:lnTo>
                  <a:lnTo>
                    <a:pt x="880668" y="441934"/>
                  </a:lnTo>
                  <a:lnTo>
                    <a:pt x="888619" y="442595"/>
                  </a:lnTo>
                  <a:lnTo>
                    <a:pt x="896620" y="441934"/>
                  </a:lnTo>
                  <a:lnTo>
                    <a:pt x="926528" y="412559"/>
                  </a:lnTo>
                  <a:lnTo>
                    <a:pt x="927227" y="404622"/>
                  </a:lnTo>
                  <a:close/>
                </a:path>
                <a:path w="4774565" h="519430">
                  <a:moveTo>
                    <a:pt x="965949" y="360807"/>
                  </a:moveTo>
                  <a:lnTo>
                    <a:pt x="947547" y="360807"/>
                  </a:lnTo>
                  <a:lnTo>
                    <a:pt x="947547" y="463042"/>
                  </a:lnTo>
                  <a:lnTo>
                    <a:pt x="965949" y="463042"/>
                  </a:lnTo>
                  <a:lnTo>
                    <a:pt x="965949" y="360807"/>
                  </a:lnTo>
                  <a:close/>
                </a:path>
                <a:path w="4774565" h="519430">
                  <a:moveTo>
                    <a:pt x="968629" y="483743"/>
                  </a:moveTo>
                  <a:lnTo>
                    <a:pt x="892048" y="483743"/>
                  </a:lnTo>
                  <a:lnTo>
                    <a:pt x="892048" y="451993"/>
                  </a:lnTo>
                  <a:lnTo>
                    <a:pt x="873252" y="451993"/>
                  </a:lnTo>
                  <a:lnTo>
                    <a:pt x="873252" y="499364"/>
                  </a:lnTo>
                  <a:lnTo>
                    <a:pt x="968629" y="499364"/>
                  </a:lnTo>
                  <a:lnTo>
                    <a:pt x="968629" y="483743"/>
                  </a:lnTo>
                  <a:close/>
                </a:path>
                <a:path w="4774565" h="519430">
                  <a:moveTo>
                    <a:pt x="1075817" y="426593"/>
                  </a:moveTo>
                  <a:lnTo>
                    <a:pt x="1068374" y="423710"/>
                  </a:lnTo>
                  <a:lnTo>
                    <a:pt x="1061694" y="420179"/>
                  </a:lnTo>
                  <a:lnTo>
                    <a:pt x="1055751" y="415988"/>
                  </a:lnTo>
                  <a:lnTo>
                    <a:pt x="1054201" y="414528"/>
                  </a:lnTo>
                  <a:lnTo>
                    <a:pt x="1050544" y="411099"/>
                  </a:lnTo>
                  <a:lnTo>
                    <a:pt x="1043940" y="404241"/>
                  </a:lnTo>
                  <a:lnTo>
                    <a:pt x="1040765" y="396494"/>
                  </a:lnTo>
                  <a:lnTo>
                    <a:pt x="1040765" y="382778"/>
                  </a:lnTo>
                  <a:lnTo>
                    <a:pt x="1069594" y="382778"/>
                  </a:lnTo>
                  <a:lnTo>
                    <a:pt x="1069594" y="367284"/>
                  </a:lnTo>
                  <a:lnTo>
                    <a:pt x="992378" y="367284"/>
                  </a:lnTo>
                  <a:lnTo>
                    <a:pt x="992378" y="382778"/>
                  </a:lnTo>
                  <a:lnTo>
                    <a:pt x="1021969" y="382778"/>
                  </a:lnTo>
                  <a:lnTo>
                    <a:pt x="1021969" y="388620"/>
                  </a:lnTo>
                  <a:lnTo>
                    <a:pt x="999998" y="425132"/>
                  </a:lnTo>
                  <a:lnTo>
                    <a:pt x="986155" y="432435"/>
                  </a:lnTo>
                  <a:lnTo>
                    <a:pt x="999363" y="445643"/>
                  </a:lnTo>
                  <a:lnTo>
                    <a:pt x="1029335" y="419989"/>
                  </a:lnTo>
                  <a:lnTo>
                    <a:pt x="1031875" y="414528"/>
                  </a:lnTo>
                  <a:lnTo>
                    <a:pt x="1037945" y="422021"/>
                  </a:lnTo>
                  <a:lnTo>
                    <a:pt x="1045298" y="428853"/>
                  </a:lnTo>
                  <a:lnTo>
                    <a:pt x="1053947" y="435076"/>
                  </a:lnTo>
                  <a:lnTo>
                    <a:pt x="1063879" y="440690"/>
                  </a:lnTo>
                  <a:lnTo>
                    <a:pt x="1075817" y="426593"/>
                  </a:lnTo>
                  <a:close/>
                </a:path>
                <a:path w="4774565" h="519430">
                  <a:moveTo>
                    <a:pt x="1111377" y="360807"/>
                  </a:moveTo>
                  <a:lnTo>
                    <a:pt x="1092962" y="360807"/>
                  </a:lnTo>
                  <a:lnTo>
                    <a:pt x="1092962" y="393319"/>
                  </a:lnTo>
                  <a:lnTo>
                    <a:pt x="1066038" y="393319"/>
                  </a:lnTo>
                  <a:lnTo>
                    <a:pt x="1066038" y="408178"/>
                  </a:lnTo>
                  <a:lnTo>
                    <a:pt x="1092962" y="408178"/>
                  </a:lnTo>
                  <a:lnTo>
                    <a:pt x="1092962" y="442976"/>
                  </a:lnTo>
                  <a:lnTo>
                    <a:pt x="1111377" y="442976"/>
                  </a:lnTo>
                  <a:lnTo>
                    <a:pt x="1111377" y="360807"/>
                  </a:lnTo>
                  <a:close/>
                </a:path>
                <a:path w="4774565" h="519430">
                  <a:moveTo>
                    <a:pt x="1113536" y="465201"/>
                  </a:moveTo>
                  <a:lnTo>
                    <a:pt x="1110157" y="459486"/>
                  </a:lnTo>
                  <a:lnTo>
                    <a:pt x="1109345" y="458089"/>
                  </a:lnTo>
                  <a:lnTo>
                    <a:pt x="1100963" y="452501"/>
                  </a:lnTo>
                  <a:lnTo>
                    <a:pt x="1094613" y="449072"/>
                  </a:lnTo>
                  <a:lnTo>
                    <a:pt x="1094613" y="469646"/>
                  </a:lnTo>
                  <a:lnTo>
                    <a:pt x="1094613" y="478282"/>
                  </a:lnTo>
                  <a:lnTo>
                    <a:pt x="1092327" y="481838"/>
                  </a:lnTo>
                  <a:lnTo>
                    <a:pt x="1087501" y="484378"/>
                  </a:lnTo>
                  <a:lnTo>
                    <a:pt x="1082675" y="487045"/>
                  </a:lnTo>
                  <a:lnTo>
                    <a:pt x="1075563" y="488442"/>
                  </a:lnTo>
                  <a:lnTo>
                    <a:pt x="1056767" y="488442"/>
                  </a:lnTo>
                  <a:lnTo>
                    <a:pt x="1049782" y="487045"/>
                  </a:lnTo>
                  <a:lnTo>
                    <a:pt x="1044956" y="484378"/>
                  </a:lnTo>
                  <a:lnTo>
                    <a:pt x="1040257" y="481711"/>
                  </a:lnTo>
                  <a:lnTo>
                    <a:pt x="1037844" y="478282"/>
                  </a:lnTo>
                  <a:lnTo>
                    <a:pt x="1037844" y="469646"/>
                  </a:lnTo>
                  <a:lnTo>
                    <a:pt x="1040257" y="466090"/>
                  </a:lnTo>
                  <a:lnTo>
                    <a:pt x="1049655" y="460756"/>
                  </a:lnTo>
                  <a:lnTo>
                    <a:pt x="1056640" y="459486"/>
                  </a:lnTo>
                  <a:lnTo>
                    <a:pt x="1075690" y="459486"/>
                  </a:lnTo>
                  <a:lnTo>
                    <a:pt x="1082802" y="460756"/>
                  </a:lnTo>
                  <a:lnTo>
                    <a:pt x="1087501" y="463550"/>
                  </a:lnTo>
                  <a:lnTo>
                    <a:pt x="1092327" y="466217"/>
                  </a:lnTo>
                  <a:lnTo>
                    <a:pt x="1066165" y="443992"/>
                  </a:lnTo>
                  <a:lnTo>
                    <a:pt x="1055687" y="444525"/>
                  </a:lnTo>
                  <a:lnTo>
                    <a:pt x="1018921" y="465201"/>
                  </a:lnTo>
                  <a:lnTo>
                    <a:pt x="1018921" y="482727"/>
                  </a:lnTo>
                  <a:lnTo>
                    <a:pt x="1055636" y="503288"/>
                  </a:lnTo>
                  <a:lnTo>
                    <a:pt x="1066165" y="503809"/>
                  </a:lnTo>
                  <a:lnTo>
                    <a:pt x="1076706" y="503288"/>
                  </a:lnTo>
                  <a:lnTo>
                    <a:pt x="1110221" y="488442"/>
                  </a:lnTo>
                  <a:lnTo>
                    <a:pt x="1113536" y="482727"/>
                  </a:lnTo>
                  <a:lnTo>
                    <a:pt x="1113536" y="465201"/>
                  </a:lnTo>
                  <a:close/>
                </a:path>
                <a:path w="4774565" h="519430">
                  <a:moveTo>
                    <a:pt x="1265047" y="469011"/>
                  </a:moveTo>
                  <a:lnTo>
                    <a:pt x="1207770" y="469011"/>
                  </a:lnTo>
                  <a:lnTo>
                    <a:pt x="1207770" y="442976"/>
                  </a:lnTo>
                  <a:lnTo>
                    <a:pt x="1244854" y="442976"/>
                  </a:lnTo>
                  <a:lnTo>
                    <a:pt x="1244854" y="427482"/>
                  </a:lnTo>
                  <a:lnTo>
                    <a:pt x="1244854" y="408940"/>
                  </a:lnTo>
                  <a:lnTo>
                    <a:pt x="1244854" y="393319"/>
                  </a:lnTo>
                  <a:lnTo>
                    <a:pt x="1244854" y="371602"/>
                  </a:lnTo>
                  <a:lnTo>
                    <a:pt x="1226185" y="371602"/>
                  </a:lnTo>
                  <a:lnTo>
                    <a:pt x="1226185" y="393319"/>
                  </a:lnTo>
                  <a:lnTo>
                    <a:pt x="1226185" y="408940"/>
                  </a:lnTo>
                  <a:lnTo>
                    <a:pt x="1226185" y="427482"/>
                  </a:lnTo>
                  <a:lnTo>
                    <a:pt x="1170686" y="427482"/>
                  </a:lnTo>
                  <a:lnTo>
                    <a:pt x="1170686" y="408940"/>
                  </a:lnTo>
                  <a:lnTo>
                    <a:pt x="1226185" y="408940"/>
                  </a:lnTo>
                  <a:lnTo>
                    <a:pt x="1226185" y="393319"/>
                  </a:lnTo>
                  <a:lnTo>
                    <a:pt x="1170686" y="393319"/>
                  </a:lnTo>
                  <a:lnTo>
                    <a:pt x="1170686" y="371602"/>
                  </a:lnTo>
                  <a:lnTo>
                    <a:pt x="1152017" y="371602"/>
                  </a:lnTo>
                  <a:lnTo>
                    <a:pt x="1152017" y="442976"/>
                  </a:lnTo>
                  <a:lnTo>
                    <a:pt x="1188974" y="442976"/>
                  </a:lnTo>
                  <a:lnTo>
                    <a:pt x="1188974" y="469011"/>
                  </a:lnTo>
                  <a:lnTo>
                    <a:pt x="1131824" y="469011"/>
                  </a:lnTo>
                  <a:lnTo>
                    <a:pt x="1131824" y="484632"/>
                  </a:lnTo>
                  <a:lnTo>
                    <a:pt x="1265047" y="484632"/>
                  </a:lnTo>
                  <a:lnTo>
                    <a:pt x="1265047" y="469011"/>
                  </a:lnTo>
                  <a:close/>
                </a:path>
                <a:path w="4774565" h="519430">
                  <a:moveTo>
                    <a:pt x="1410462" y="369570"/>
                  </a:moveTo>
                  <a:lnTo>
                    <a:pt x="1377061" y="369570"/>
                  </a:lnTo>
                  <a:lnTo>
                    <a:pt x="1377061" y="358267"/>
                  </a:lnTo>
                  <a:lnTo>
                    <a:pt x="1358519" y="358267"/>
                  </a:lnTo>
                  <a:lnTo>
                    <a:pt x="1358519" y="369570"/>
                  </a:lnTo>
                  <a:lnTo>
                    <a:pt x="1325372" y="369570"/>
                  </a:lnTo>
                  <a:lnTo>
                    <a:pt x="1325372" y="382778"/>
                  </a:lnTo>
                  <a:lnTo>
                    <a:pt x="1410462" y="382778"/>
                  </a:lnTo>
                  <a:lnTo>
                    <a:pt x="1410462" y="369570"/>
                  </a:lnTo>
                  <a:close/>
                </a:path>
                <a:path w="4774565" h="519430">
                  <a:moveTo>
                    <a:pt x="1414907" y="440817"/>
                  </a:moveTo>
                  <a:lnTo>
                    <a:pt x="1413764" y="428371"/>
                  </a:lnTo>
                  <a:lnTo>
                    <a:pt x="1413637" y="426974"/>
                  </a:lnTo>
                  <a:lnTo>
                    <a:pt x="1405128" y="427482"/>
                  </a:lnTo>
                  <a:lnTo>
                    <a:pt x="1396199" y="427875"/>
                  </a:lnTo>
                  <a:lnTo>
                    <a:pt x="1377061" y="428371"/>
                  </a:lnTo>
                  <a:lnTo>
                    <a:pt x="1377061" y="422529"/>
                  </a:lnTo>
                  <a:lnTo>
                    <a:pt x="1386078" y="421640"/>
                  </a:lnTo>
                  <a:lnTo>
                    <a:pt x="1393063" y="419735"/>
                  </a:lnTo>
                  <a:lnTo>
                    <a:pt x="1398016" y="416560"/>
                  </a:lnTo>
                  <a:lnTo>
                    <a:pt x="1402969" y="413512"/>
                  </a:lnTo>
                  <a:lnTo>
                    <a:pt x="1404924" y="410210"/>
                  </a:lnTo>
                  <a:lnTo>
                    <a:pt x="1405382" y="409448"/>
                  </a:lnTo>
                  <a:lnTo>
                    <a:pt x="1405382" y="404622"/>
                  </a:lnTo>
                  <a:lnTo>
                    <a:pt x="1403705" y="398780"/>
                  </a:lnTo>
                  <a:lnTo>
                    <a:pt x="1403019" y="396392"/>
                  </a:lnTo>
                  <a:lnTo>
                    <a:pt x="1395958" y="390512"/>
                  </a:lnTo>
                  <a:lnTo>
                    <a:pt x="1386840" y="387794"/>
                  </a:lnTo>
                  <a:lnTo>
                    <a:pt x="1386840" y="402463"/>
                  </a:lnTo>
                  <a:lnTo>
                    <a:pt x="1386713" y="406654"/>
                  </a:lnTo>
                  <a:lnTo>
                    <a:pt x="1385443" y="408051"/>
                  </a:lnTo>
                  <a:lnTo>
                    <a:pt x="1382522" y="408940"/>
                  </a:lnTo>
                  <a:lnTo>
                    <a:pt x="1379728" y="409829"/>
                  </a:lnTo>
                  <a:lnTo>
                    <a:pt x="1374775" y="410210"/>
                  </a:lnTo>
                  <a:lnTo>
                    <a:pt x="1360424" y="410210"/>
                  </a:lnTo>
                  <a:lnTo>
                    <a:pt x="1355344" y="409829"/>
                  </a:lnTo>
                  <a:lnTo>
                    <a:pt x="1352677" y="408940"/>
                  </a:lnTo>
                  <a:lnTo>
                    <a:pt x="1349883" y="408051"/>
                  </a:lnTo>
                  <a:lnTo>
                    <a:pt x="1348613" y="406654"/>
                  </a:lnTo>
                  <a:lnTo>
                    <a:pt x="1348613" y="402717"/>
                  </a:lnTo>
                  <a:lnTo>
                    <a:pt x="1349883" y="401193"/>
                  </a:lnTo>
                  <a:lnTo>
                    <a:pt x="1352423" y="400177"/>
                  </a:lnTo>
                  <a:lnTo>
                    <a:pt x="1354963" y="399288"/>
                  </a:lnTo>
                  <a:lnTo>
                    <a:pt x="1360043" y="398780"/>
                  </a:lnTo>
                  <a:lnTo>
                    <a:pt x="1374775" y="398780"/>
                  </a:lnTo>
                  <a:lnTo>
                    <a:pt x="1379601" y="399161"/>
                  </a:lnTo>
                  <a:lnTo>
                    <a:pt x="1385443" y="400939"/>
                  </a:lnTo>
                  <a:lnTo>
                    <a:pt x="1386840" y="402463"/>
                  </a:lnTo>
                  <a:lnTo>
                    <a:pt x="1386840" y="387794"/>
                  </a:lnTo>
                  <a:lnTo>
                    <a:pt x="1384211" y="387007"/>
                  </a:lnTo>
                  <a:lnTo>
                    <a:pt x="1367790" y="385826"/>
                  </a:lnTo>
                  <a:lnTo>
                    <a:pt x="1359662" y="386143"/>
                  </a:lnTo>
                  <a:lnTo>
                    <a:pt x="1330071" y="398526"/>
                  </a:lnTo>
                  <a:lnTo>
                    <a:pt x="1330071" y="404622"/>
                  </a:lnTo>
                  <a:lnTo>
                    <a:pt x="1331823" y="411530"/>
                  </a:lnTo>
                  <a:lnTo>
                    <a:pt x="1337119" y="416839"/>
                  </a:lnTo>
                  <a:lnTo>
                    <a:pt x="1345920" y="420535"/>
                  </a:lnTo>
                  <a:lnTo>
                    <a:pt x="1358265" y="422656"/>
                  </a:lnTo>
                  <a:lnTo>
                    <a:pt x="1358265" y="428752"/>
                  </a:lnTo>
                  <a:lnTo>
                    <a:pt x="1347901" y="428993"/>
                  </a:lnTo>
                  <a:lnTo>
                    <a:pt x="1319657" y="429260"/>
                  </a:lnTo>
                  <a:lnTo>
                    <a:pt x="1321689" y="443611"/>
                  </a:lnTo>
                  <a:lnTo>
                    <a:pt x="1344790" y="443445"/>
                  </a:lnTo>
                  <a:lnTo>
                    <a:pt x="1368005" y="442937"/>
                  </a:lnTo>
                  <a:lnTo>
                    <a:pt x="1391373" y="442061"/>
                  </a:lnTo>
                  <a:lnTo>
                    <a:pt x="1414907" y="440817"/>
                  </a:lnTo>
                  <a:close/>
                </a:path>
                <a:path w="4774565" h="519430">
                  <a:moveTo>
                    <a:pt x="1442974" y="489458"/>
                  </a:moveTo>
                  <a:lnTo>
                    <a:pt x="1366012" y="489458"/>
                  </a:lnTo>
                  <a:lnTo>
                    <a:pt x="1366012" y="482473"/>
                  </a:lnTo>
                  <a:lnTo>
                    <a:pt x="1439418" y="482473"/>
                  </a:lnTo>
                  <a:lnTo>
                    <a:pt x="1439418" y="449326"/>
                  </a:lnTo>
                  <a:lnTo>
                    <a:pt x="1347343" y="449326"/>
                  </a:lnTo>
                  <a:lnTo>
                    <a:pt x="1347343" y="463550"/>
                  </a:lnTo>
                  <a:lnTo>
                    <a:pt x="1421003" y="463550"/>
                  </a:lnTo>
                  <a:lnTo>
                    <a:pt x="1421003" y="469646"/>
                  </a:lnTo>
                  <a:lnTo>
                    <a:pt x="1347343" y="469646"/>
                  </a:lnTo>
                  <a:lnTo>
                    <a:pt x="1347343" y="503682"/>
                  </a:lnTo>
                  <a:lnTo>
                    <a:pt x="1442974" y="503682"/>
                  </a:lnTo>
                  <a:lnTo>
                    <a:pt x="1442974" y="489458"/>
                  </a:lnTo>
                  <a:close/>
                </a:path>
                <a:path w="4774565" h="519430">
                  <a:moveTo>
                    <a:pt x="1460500" y="400812"/>
                  </a:moveTo>
                  <a:lnTo>
                    <a:pt x="1439418" y="400812"/>
                  </a:lnTo>
                  <a:lnTo>
                    <a:pt x="1439418" y="360807"/>
                  </a:lnTo>
                  <a:lnTo>
                    <a:pt x="1420622" y="360807"/>
                  </a:lnTo>
                  <a:lnTo>
                    <a:pt x="1420622" y="443738"/>
                  </a:lnTo>
                  <a:lnTo>
                    <a:pt x="1439418" y="443738"/>
                  </a:lnTo>
                  <a:lnTo>
                    <a:pt x="1439418" y="416560"/>
                  </a:lnTo>
                  <a:lnTo>
                    <a:pt x="1460500" y="416560"/>
                  </a:lnTo>
                  <a:lnTo>
                    <a:pt x="1460500" y="400812"/>
                  </a:lnTo>
                  <a:close/>
                </a:path>
                <a:path w="4774565" h="519430">
                  <a:moveTo>
                    <a:pt x="1581023" y="467995"/>
                  </a:moveTo>
                  <a:lnTo>
                    <a:pt x="1578800" y="464439"/>
                  </a:lnTo>
                  <a:lnTo>
                    <a:pt x="1576832" y="461264"/>
                  </a:lnTo>
                  <a:lnTo>
                    <a:pt x="1568450" y="456438"/>
                  </a:lnTo>
                  <a:lnTo>
                    <a:pt x="1561973" y="453440"/>
                  </a:lnTo>
                  <a:lnTo>
                    <a:pt x="1561973" y="476631"/>
                  </a:lnTo>
                  <a:lnTo>
                    <a:pt x="1561973" y="480441"/>
                  </a:lnTo>
                  <a:lnTo>
                    <a:pt x="1559433" y="483489"/>
                  </a:lnTo>
                  <a:lnTo>
                    <a:pt x="1554353" y="485775"/>
                  </a:lnTo>
                  <a:lnTo>
                    <a:pt x="1549400" y="488061"/>
                  </a:lnTo>
                  <a:lnTo>
                    <a:pt x="1542034" y="489077"/>
                  </a:lnTo>
                  <a:lnTo>
                    <a:pt x="1522476" y="489077"/>
                  </a:lnTo>
                  <a:lnTo>
                    <a:pt x="1515110" y="488061"/>
                  </a:lnTo>
                  <a:lnTo>
                    <a:pt x="1510030" y="485775"/>
                  </a:lnTo>
                  <a:lnTo>
                    <a:pt x="1505077" y="483489"/>
                  </a:lnTo>
                  <a:lnTo>
                    <a:pt x="1502537" y="480441"/>
                  </a:lnTo>
                  <a:lnTo>
                    <a:pt x="1502537" y="476631"/>
                  </a:lnTo>
                  <a:lnTo>
                    <a:pt x="1504391" y="471297"/>
                  </a:lnTo>
                  <a:lnTo>
                    <a:pt x="1509966" y="467487"/>
                  </a:lnTo>
                  <a:lnTo>
                    <a:pt x="1519250" y="465201"/>
                  </a:lnTo>
                  <a:lnTo>
                    <a:pt x="1532255" y="464439"/>
                  </a:lnTo>
                  <a:lnTo>
                    <a:pt x="1545247" y="465201"/>
                  </a:lnTo>
                  <a:lnTo>
                    <a:pt x="1554543" y="467487"/>
                  </a:lnTo>
                  <a:lnTo>
                    <a:pt x="1560106" y="471297"/>
                  </a:lnTo>
                  <a:lnTo>
                    <a:pt x="1561973" y="476631"/>
                  </a:lnTo>
                  <a:lnTo>
                    <a:pt x="1561973" y="453440"/>
                  </a:lnTo>
                  <a:lnTo>
                    <a:pt x="1561465" y="453199"/>
                  </a:lnTo>
                  <a:lnTo>
                    <a:pt x="1553108" y="450900"/>
                  </a:lnTo>
                  <a:lnTo>
                    <a:pt x="1543316" y="449529"/>
                  </a:lnTo>
                  <a:lnTo>
                    <a:pt x="1532255" y="449072"/>
                  </a:lnTo>
                  <a:lnTo>
                    <a:pt x="1521193" y="449529"/>
                  </a:lnTo>
                  <a:lnTo>
                    <a:pt x="1483487" y="467995"/>
                  </a:lnTo>
                  <a:lnTo>
                    <a:pt x="1483487" y="485394"/>
                  </a:lnTo>
                  <a:lnTo>
                    <a:pt x="1521142" y="503974"/>
                  </a:lnTo>
                  <a:lnTo>
                    <a:pt x="1532255" y="504444"/>
                  </a:lnTo>
                  <a:lnTo>
                    <a:pt x="1543291" y="503974"/>
                  </a:lnTo>
                  <a:lnTo>
                    <a:pt x="1578762" y="489077"/>
                  </a:lnTo>
                  <a:lnTo>
                    <a:pt x="1581023" y="485394"/>
                  </a:lnTo>
                  <a:lnTo>
                    <a:pt x="1581023" y="467995"/>
                  </a:lnTo>
                  <a:close/>
                </a:path>
                <a:path w="4774565" h="519430">
                  <a:moveTo>
                    <a:pt x="1598803" y="428498"/>
                  </a:moveTo>
                  <a:lnTo>
                    <a:pt x="1565275" y="428498"/>
                  </a:lnTo>
                  <a:lnTo>
                    <a:pt x="1565275" y="417068"/>
                  </a:lnTo>
                  <a:lnTo>
                    <a:pt x="1565275" y="416941"/>
                  </a:lnTo>
                  <a:lnTo>
                    <a:pt x="1565275" y="411861"/>
                  </a:lnTo>
                  <a:lnTo>
                    <a:pt x="1572006" y="407885"/>
                  </a:lnTo>
                  <a:lnTo>
                    <a:pt x="1576451" y="403352"/>
                  </a:lnTo>
                  <a:lnTo>
                    <a:pt x="1576806" y="402996"/>
                  </a:lnTo>
                  <a:lnTo>
                    <a:pt x="1579676" y="397167"/>
                  </a:lnTo>
                  <a:lnTo>
                    <a:pt x="1580642" y="390398"/>
                  </a:lnTo>
                  <a:lnTo>
                    <a:pt x="1580642" y="381762"/>
                  </a:lnTo>
                  <a:lnTo>
                    <a:pt x="1577898" y="377444"/>
                  </a:lnTo>
                  <a:lnTo>
                    <a:pt x="1576451" y="375158"/>
                  </a:lnTo>
                  <a:lnTo>
                    <a:pt x="1568069" y="370332"/>
                  </a:lnTo>
                  <a:lnTo>
                    <a:pt x="1561592" y="367398"/>
                  </a:lnTo>
                  <a:lnTo>
                    <a:pt x="1561592" y="386334"/>
                  </a:lnTo>
                  <a:lnTo>
                    <a:pt x="1561592" y="390398"/>
                  </a:lnTo>
                  <a:lnTo>
                    <a:pt x="1559750" y="396074"/>
                  </a:lnTo>
                  <a:lnTo>
                    <a:pt x="1554251" y="400126"/>
                  </a:lnTo>
                  <a:lnTo>
                    <a:pt x="1546733" y="402120"/>
                  </a:lnTo>
                  <a:lnTo>
                    <a:pt x="1546733" y="417068"/>
                  </a:lnTo>
                  <a:lnTo>
                    <a:pt x="1546733" y="428498"/>
                  </a:lnTo>
                  <a:lnTo>
                    <a:pt x="1517523" y="428498"/>
                  </a:lnTo>
                  <a:lnTo>
                    <a:pt x="1517523" y="416941"/>
                  </a:lnTo>
                  <a:lnTo>
                    <a:pt x="1522095" y="417576"/>
                  </a:lnTo>
                  <a:lnTo>
                    <a:pt x="1526921" y="417830"/>
                  </a:lnTo>
                  <a:lnTo>
                    <a:pt x="1537462" y="417830"/>
                  </a:lnTo>
                  <a:lnTo>
                    <a:pt x="1542288" y="417576"/>
                  </a:lnTo>
                  <a:lnTo>
                    <a:pt x="1546733" y="417068"/>
                  </a:lnTo>
                  <a:lnTo>
                    <a:pt x="1546733" y="402120"/>
                  </a:lnTo>
                  <a:lnTo>
                    <a:pt x="1545082" y="402551"/>
                  </a:lnTo>
                  <a:lnTo>
                    <a:pt x="1532255" y="403352"/>
                  </a:lnTo>
                  <a:lnTo>
                    <a:pt x="1522857" y="403352"/>
                  </a:lnTo>
                  <a:lnTo>
                    <a:pt x="1515618" y="402209"/>
                  </a:lnTo>
                  <a:lnTo>
                    <a:pt x="1510538" y="399923"/>
                  </a:lnTo>
                  <a:lnTo>
                    <a:pt x="1505331" y="397637"/>
                  </a:lnTo>
                  <a:lnTo>
                    <a:pt x="1502791" y="394462"/>
                  </a:lnTo>
                  <a:lnTo>
                    <a:pt x="1502791" y="386334"/>
                  </a:lnTo>
                  <a:lnTo>
                    <a:pt x="1505331" y="383159"/>
                  </a:lnTo>
                  <a:lnTo>
                    <a:pt x="1510284" y="380873"/>
                  </a:lnTo>
                  <a:lnTo>
                    <a:pt x="1515364" y="378587"/>
                  </a:lnTo>
                  <a:lnTo>
                    <a:pt x="1522603" y="377444"/>
                  </a:lnTo>
                  <a:lnTo>
                    <a:pt x="1541907" y="377444"/>
                  </a:lnTo>
                  <a:lnTo>
                    <a:pt x="1549273" y="378587"/>
                  </a:lnTo>
                  <a:lnTo>
                    <a:pt x="1559179" y="383159"/>
                  </a:lnTo>
                  <a:lnTo>
                    <a:pt x="1561592" y="386334"/>
                  </a:lnTo>
                  <a:lnTo>
                    <a:pt x="1561592" y="367398"/>
                  </a:lnTo>
                  <a:lnTo>
                    <a:pt x="1561109" y="367169"/>
                  </a:lnTo>
                  <a:lnTo>
                    <a:pt x="1552829" y="364909"/>
                  </a:lnTo>
                  <a:lnTo>
                    <a:pt x="1543202" y="363550"/>
                  </a:lnTo>
                  <a:lnTo>
                    <a:pt x="1532255" y="363093"/>
                  </a:lnTo>
                  <a:lnTo>
                    <a:pt x="1521269" y="363550"/>
                  </a:lnTo>
                  <a:lnTo>
                    <a:pt x="1483741" y="381762"/>
                  </a:lnTo>
                  <a:lnTo>
                    <a:pt x="1483741" y="390398"/>
                  </a:lnTo>
                  <a:lnTo>
                    <a:pt x="1484693" y="397040"/>
                  </a:lnTo>
                  <a:lnTo>
                    <a:pt x="1487551" y="402844"/>
                  </a:lnTo>
                  <a:lnTo>
                    <a:pt x="1492313" y="407797"/>
                  </a:lnTo>
                  <a:lnTo>
                    <a:pt x="1498981" y="411861"/>
                  </a:lnTo>
                  <a:lnTo>
                    <a:pt x="1498981" y="428498"/>
                  </a:lnTo>
                  <a:lnTo>
                    <a:pt x="1465580" y="428498"/>
                  </a:lnTo>
                  <a:lnTo>
                    <a:pt x="1465580" y="444119"/>
                  </a:lnTo>
                  <a:lnTo>
                    <a:pt x="1598803" y="444119"/>
                  </a:lnTo>
                  <a:lnTo>
                    <a:pt x="1598803" y="428498"/>
                  </a:lnTo>
                  <a:close/>
                </a:path>
                <a:path w="4774565" h="519430">
                  <a:moveTo>
                    <a:pt x="1683639" y="381762"/>
                  </a:moveTo>
                  <a:lnTo>
                    <a:pt x="1649984" y="381762"/>
                  </a:lnTo>
                  <a:lnTo>
                    <a:pt x="1649984" y="394462"/>
                  </a:lnTo>
                  <a:lnTo>
                    <a:pt x="1666240" y="394462"/>
                  </a:lnTo>
                  <a:lnTo>
                    <a:pt x="1666240" y="502412"/>
                  </a:lnTo>
                  <a:lnTo>
                    <a:pt x="1649984" y="502412"/>
                  </a:lnTo>
                  <a:lnTo>
                    <a:pt x="1649984" y="516382"/>
                  </a:lnTo>
                  <a:lnTo>
                    <a:pt x="1683639" y="516382"/>
                  </a:lnTo>
                  <a:lnTo>
                    <a:pt x="1683639" y="502412"/>
                  </a:lnTo>
                  <a:lnTo>
                    <a:pt x="1683639" y="394462"/>
                  </a:lnTo>
                  <a:lnTo>
                    <a:pt x="1683639" y="381762"/>
                  </a:lnTo>
                  <a:close/>
                </a:path>
                <a:path w="4774565" h="519430">
                  <a:moveTo>
                    <a:pt x="3512947" y="50419"/>
                  </a:moveTo>
                  <a:lnTo>
                    <a:pt x="3512134" y="41071"/>
                  </a:lnTo>
                  <a:lnTo>
                    <a:pt x="3509683" y="32639"/>
                  </a:lnTo>
                  <a:lnTo>
                    <a:pt x="3505606" y="25171"/>
                  </a:lnTo>
                  <a:lnTo>
                    <a:pt x="3504908" y="24384"/>
                  </a:lnTo>
                  <a:lnTo>
                    <a:pt x="3499866" y="18669"/>
                  </a:lnTo>
                  <a:lnTo>
                    <a:pt x="3492957" y="13360"/>
                  </a:lnTo>
                  <a:lnTo>
                    <a:pt x="3491611" y="12712"/>
                  </a:lnTo>
                  <a:lnTo>
                    <a:pt x="3491611" y="58420"/>
                  </a:lnTo>
                  <a:lnTo>
                    <a:pt x="3489325" y="64770"/>
                  </a:lnTo>
                  <a:lnTo>
                    <a:pt x="3485007" y="69469"/>
                  </a:lnTo>
                  <a:lnTo>
                    <a:pt x="3480562" y="74168"/>
                  </a:lnTo>
                  <a:lnTo>
                    <a:pt x="3474593" y="76454"/>
                  </a:lnTo>
                  <a:lnTo>
                    <a:pt x="3460115" y="76454"/>
                  </a:lnTo>
                  <a:lnTo>
                    <a:pt x="3454273" y="74168"/>
                  </a:lnTo>
                  <a:lnTo>
                    <a:pt x="3449701" y="69342"/>
                  </a:lnTo>
                  <a:lnTo>
                    <a:pt x="3445510" y="64770"/>
                  </a:lnTo>
                  <a:lnTo>
                    <a:pt x="3443224" y="58420"/>
                  </a:lnTo>
                  <a:lnTo>
                    <a:pt x="3443224" y="42418"/>
                  </a:lnTo>
                  <a:lnTo>
                    <a:pt x="3445510" y="36068"/>
                  </a:lnTo>
                  <a:lnTo>
                    <a:pt x="3449828" y="31369"/>
                  </a:lnTo>
                  <a:lnTo>
                    <a:pt x="3454273" y="26670"/>
                  </a:lnTo>
                  <a:lnTo>
                    <a:pt x="3460115" y="24384"/>
                  </a:lnTo>
                  <a:lnTo>
                    <a:pt x="3474720" y="24384"/>
                  </a:lnTo>
                  <a:lnTo>
                    <a:pt x="3480689" y="26797"/>
                  </a:lnTo>
                  <a:lnTo>
                    <a:pt x="3485007" y="31496"/>
                  </a:lnTo>
                  <a:lnTo>
                    <a:pt x="3489452" y="36195"/>
                  </a:lnTo>
                  <a:lnTo>
                    <a:pt x="3491560" y="42418"/>
                  </a:lnTo>
                  <a:lnTo>
                    <a:pt x="3491611" y="58420"/>
                  </a:lnTo>
                  <a:lnTo>
                    <a:pt x="3491611" y="12712"/>
                  </a:lnTo>
                  <a:lnTo>
                    <a:pt x="3485223" y="9601"/>
                  </a:lnTo>
                  <a:lnTo>
                    <a:pt x="3476675" y="7353"/>
                  </a:lnTo>
                  <a:lnTo>
                    <a:pt x="3467354" y="6604"/>
                  </a:lnTo>
                  <a:lnTo>
                    <a:pt x="3457956" y="7366"/>
                  </a:lnTo>
                  <a:lnTo>
                    <a:pt x="3424923" y="32804"/>
                  </a:lnTo>
                  <a:lnTo>
                    <a:pt x="3421634" y="50419"/>
                  </a:lnTo>
                  <a:lnTo>
                    <a:pt x="3422383" y="58801"/>
                  </a:lnTo>
                  <a:lnTo>
                    <a:pt x="3449536" y="91198"/>
                  </a:lnTo>
                  <a:lnTo>
                    <a:pt x="3467354" y="94234"/>
                  </a:lnTo>
                  <a:lnTo>
                    <a:pt x="3476663" y="93472"/>
                  </a:lnTo>
                  <a:lnTo>
                    <a:pt x="3485210" y="91173"/>
                  </a:lnTo>
                  <a:lnTo>
                    <a:pt x="3492906" y="87388"/>
                  </a:lnTo>
                  <a:lnTo>
                    <a:pt x="3499866" y="82042"/>
                  </a:lnTo>
                  <a:lnTo>
                    <a:pt x="3504755" y="76454"/>
                  </a:lnTo>
                  <a:lnTo>
                    <a:pt x="3505606" y="75501"/>
                  </a:lnTo>
                  <a:lnTo>
                    <a:pt x="3509594" y="68199"/>
                  </a:lnTo>
                  <a:lnTo>
                    <a:pt x="3509721" y="67932"/>
                  </a:lnTo>
                  <a:lnTo>
                    <a:pt x="3512134" y="59690"/>
                  </a:lnTo>
                  <a:lnTo>
                    <a:pt x="3512947" y="50419"/>
                  </a:lnTo>
                  <a:close/>
                </a:path>
                <a:path w="4774565" h="519430">
                  <a:moveTo>
                    <a:pt x="3559048" y="143637"/>
                  </a:moveTo>
                  <a:lnTo>
                    <a:pt x="3471291" y="143637"/>
                  </a:lnTo>
                  <a:lnTo>
                    <a:pt x="3471291" y="104775"/>
                  </a:lnTo>
                  <a:lnTo>
                    <a:pt x="3449320" y="104775"/>
                  </a:lnTo>
                  <a:lnTo>
                    <a:pt x="3449320" y="162052"/>
                  </a:lnTo>
                  <a:lnTo>
                    <a:pt x="3559048" y="162052"/>
                  </a:lnTo>
                  <a:lnTo>
                    <a:pt x="3559048" y="143637"/>
                  </a:lnTo>
                  <a:close/>
                </a:path>
                <a:path w="4774565" h="519430">
                  <a:moveTo>
                    <a:pt x="3580003" y="49784"/>
                  </a:moveTo>
                  <a:lnTo>
                    <a:pt x="3554349" y="49784"/>
                  </a:lnTo>
                  <a:lnTo>
                    <a:pt x="3554349" y="0"/>
                  </a:lnTo>
                  <a:lnTo>
                    <a:pt x="3532632" y="0"/>
                  </a:lnTo>
                  <a:lnTo>
                    <a:pt x="3532632" y="120904"/>
                  </a:lnTo>
                  <a:lnTo>
                    <a:pt x="3554349" y="120904"/>
                  </a:lnTo>
                  <a:lnTo>
                    <a:pt x="3554349" y="68199"/>
                  </a:lnTo>
                  <a:lnTo>
                    <a:pt x="3580003" y="68199"/>
                  </a:lnTo>
                  <a:lnTo>
                    <a:pt x="3580003" y="49784"/>
                  </a:lnTo>
                  <a:close/>
                </a:path>
                <a:path w="4774565" h="519430">
                  <a:moveTo>
                    <a:pt x="3679571" y="76835"/>
                  </a:moveTo>
                  <a:lnTo>
                    <a:pt x="3670947" y="73482"/>
                  </a:lnTo>
                  <a:lnTo>
                    <a:pt x="3663162" y="69342"/>
                  </a:lnTo>
                  <a:lnTo>
                    <a:pt x="3656228" y="64452"/>
                  </a:lnTo>
                  <a:lnTo>
                    <a:pt x="3654374" y="62738"/>
                  </a:lnTo>
                  <a:lnTo>
                    <a:pt x="3650107" y="58801"/>
                  </a:lnTo>
                  <a:lnTo>
                    <a:pt x="3638550" y="25654"/>
                  </a:lnTo>
                  <a:lnTo>
                    <a:pt x="3672332" y="25654"/>
                  </a:lnTo>
                  <a:lnTo>
                    <a:pt x="3672332" y="7366"/>
                  </a:lnTo>
                  <a:lnTo>
                    <a:pt x="3582162" y="7366"/>
                  </a:lnTo>
                  <a:lnTo>
                    <a:pt x="3582162" y="25654"/>
                  </a:lnTo>
                  <a:lnTo>
                    <a:pt x="3616706" y="25654"/>
                  </a:lnTo>
                  <a:lnTo>
                    <a:pt x="3616655" y="32804"/>
                  </a:lnTo>
                  <a:lnTo>
                    <a:pt x="3598075" y="69380"/>
                  </a:lnTo>
                  <a:lnTo>
                    <a:pt x="3574796" y="83820"/>
                  </a:lnTo>
                  <a:lnTo>
                    <a:pt x="3590290" y="99060"/>
                  </a:lnTo>
                  <a:lnTo>
                    <a:pt x="3621963" y="72631"/>
                  </a:lnTo>
                  <a:lnTo>
                    <a:pt x="3628390" y="62738"/>
                  </a:lnTo>
                  <a:lnTo>
                    <a:pt x="3635375" y="71513"/>
                  </a:lnTo>
                  <a:lnTo>
                    <a:pt x="3643960" y="79527"/>
                  </a:lnTo>
                  <a:lnTo>
                    <a:pt x="3654082" y="86804"/>
                  </a:lnTo>
                  <a:lnTo>
                    <a:pt x="3665728" y="93345"/>
                  </a:lnTo>
                  <a:lnTo>
                    <a:pt x="3679571" y="76835"/>
                  </a:lnTo>
                  <a:close/>
                </a:path>
                <a:path w="4774565" h="519430">
                  <a:moveTo>
                    <a:pt x="3721227" y="0"/>
                  </a:moveTo>
                  <a:lnTo>
                    <a:pt x="3699764" y="0"/>
                  </a:lnTo>
                  <a:lnTo>
                    <a:pt x="3699764" y="37846"/>
                  </a:lnTo>
                  <a:lnTo>
                    <a:pt x="3668268" y="37846"/>
                  </a:lnTo>
                  <a:lnTo>
                    <a:pt x="3668268" y="55372"/>
                  </a:lnTo>
                  <a:lnTo>
                    <a:pt x="3699764" y="55372"/>
                  </a:lnTo>
                  <a:lnTo>
                    <a:pt x="3699764" y="96012"/>
                  </a:lnTo>
                  <a:lnTo>
                    <a:pt x="3721227" y="96012"/>
                  </a:lnTo>
                  <a:lnTo>
                    <a:pt x="3721227" y="0"/>
                  </a:lnTo>
                  <a:close/>
                </a:path>
                <a:path w="4774565" h="519430">
                  <a:moveTo>
                    <a:pt x="3723894" y="132334"/>
                  </a:moveTo>
                  <a:lnTo>
                    <a:pt x="3701669" y="103111"/>
                  </a:lnTo>
                  <a:lnTo>
                    <a:pt x="3701669" y="127254"/>
                  </a:lnTo>
                  <a:lnTo>
                    <a:pt x="3701669" y="137414"/>
                  </a:lnTo>
                  <a:lnTo>
                    <a:pt x="3698875" y="141478"/>
                  </a:lnTo>
                  <a:lnTo>
                    <a:pt x="3687699" y="147574"/>
                  </a:lnTo>
                  <a:lnTo>
                    <a:pt x="3679444" y="149225"/>
                  </a:lnTo>
                  <a:lnTo>
                    <a:pt x="3657473" y="149225"/>
                  </a:lnTo>
                  <a:lnTo>
                    <a:pt x="3635248" y="127254"/>
                  </a:lnTo>
                  <a:lnTo>
                    <a:pt x="3638042" y="123190"/>
                  </a:lnTo>
                  <a:lnTo>
                    <a:pt x="3648964" y="116840"/>
                  </a:lnTo>
                  <a:lnTo>
                    <a:pt x="3657346" y="115316"/>
                  </a:lnTo>
                  <a:lnTo>
                    <a:pt x="3668395" y="115316"/>
                  </a:lnTo>
                  <a:lnTo>
                    <a:pt x="3701669" y="127254"/>
                  </a:lnTo>
                  <a:lnTo>
                    <a:pt x="3701669" y="103111"/>
                  </a:lnTo>
                  <a:lnTo>
                    <a:pt x="3701110" y="102806"/>
                  </a:lnTo>
                  <a:lnTo>
                    <a:pt x="3691623" y="99745"/>
                  </a:lnTo>
                  <a:lnTo>
                    <a:pt x="3680726" y="97904"/>
                  </a:lnTo>
                  <a:lnTo>
                    <a:pt x="3668395" y="97282"/>
                  </a:lnTo>
                  <a:lnTo>
                    <a:pt x="3656126" y="97904"/>
                  </a:lnTo>
                  <a:lnTo>
                    <a:pt x="3616833" y="118325"/>
                  </a:lnTo>
                  <a:lnTo>
                    <a:pt x="3613150" y="132334"/>
                  </a:lnTo>
                  <a:lnTo>
                    <a:pt x="3614064" y="139700"/>
                  </a:lnTo>
                  <a:lnTo>
                    <a:pt x="3645204" y="164744"/>
                  </a:lnTo>
                  <a:lnTo>
                    <a:pt x="3668395" y="167132"/>
                  </a:lnTo>
                  <a:lnTo>
                    <a:pt x="3680726" y="166535"/>
                  </a:lnTo>
                  <a:lnTo>
                    <a:pt x="3717950" y="149225"/>
                  </a:lnTo>
                  <a:lnTo>
                    <a:pt x="3720185" y="146342"/>
                  </a:lnTo>
                  <a:lnTo>
                    <a:pt x="3722967" y="139700"/>
                  </a:lnTo>
                  <a:lnTo>
                    <a:pt x="3723894" y="132334"/>
                  </a:lnTo>
                  <a:close/>
                </a:path>
                <a:path w="4774565" h="519430">
                  <a:moveTo>
                    <a:pt x="3838956" y="73787"/>
                  </a:moveTo>
                  <a:lnTo>
                    <a:pt x="3830447" y="70789"/>
                  </a:lnTo>
                  <a:lnTo>
                    <a:pt x="3822649" y="66713"/>
                  </a:lnTo>
                  <a:lnTo>
                    <a:pt x="3815537" y="61544"/>
                  </a:lnTo>
                  <a:lnTo>
                    <a:pt x="3812222" y="58293"/>
                  </a:lnTo>
                  <a:lnTo>
                    <a:pt x="3809111" y="55245"/>
                  </a:lnTo>
                  <a:lnTo>
                    <a:pt x="3796919" y="5207"/>
                  </a:lnTo>
                  <a:lnTo>
                    <a:pt x="3775202" y="5207"/>
                  </a:lnTo>
                  <a:lnTo>
                    <a:pt x="3775202" y="26162"/>
                  </a:lnTo>
                  <a:lnTo>
                    <a:pt x="3774478" y="34124"/>
                  </a:lnTo>
                  <a:lnTo>
                    <a:pt x="3750068" y="70624"/>
                  </a:lnTo>
                  <a:lnTo>
                    <a:pt x="3733292" y="80518"/>
                  </a:lnTo>
                  <a:lnTo>
                    <a:pt x="3749167" y="95758"/>
                  </a:lnTo>
                  <a:lnTo>
                    <a:pt x="3780180" y="68211"/>
                  </a:lnTo>
                  <a:lnTo>
                    <a:pt x="3786632" y="58293"/>
                  </a:lnTo>
                  <a:lnTo>
                    <a:pt x="3793820" y="67894"/>
                  </a:lnTo>
                  <a:lnTo>
                    <a:pt x="3802608" y="76492"/>
                  </a:lnTo>
                  <a:lnTo>
                    <a:pt x="3813010" y="84086"/>
                  </a:lnTo>
                  <a:lnTo>
                    <a:pt x="3824986" y="90678"/>
                  </a:lnTo>
                  <a:lnTo>
                    <a:pt x="3838956" y="73787"/>
                  </a:lnTo>
                  <a:close/>
                </a:path>
                <a:path w="4774565" h="519430">
                  <a:moveTo>
                    <a:pt x="3879723" y="0"/>
                  </a:moveTo>
                  <a:lnTo>
                    <a:pt x="3858260" y="0"/>
                  </a:lnTo>
                  <a:lnTo>
                    <a:pt x="3858260" y="29591"/>
                  </a:lnTo>
                  <a:lnTo>
                    <a:pt x="3822319" y="29591"/>
                  </a:lnTo>
                  <a:lnTo>
                    <a:pt x="3822319" y="48133"/>
                  </a:lnTo>
                  <a:lnTo>
                    <a:pt x="3858260" y="48133"/>
                  </a:lnTo>
                  <a:lnTo>
                    <a:pt x="3858260" y="96012"/>
                  </a:lnTo>
                  <a:lnTo>
                    <a:pt x="3879723" y="96012"/>
                  </a:lnTo>
                  <a:lnTo>
                    <a:pt x="3879723" y="0"/>
                  </a:lnTo>
                  <a:close/>
                </a:path>
                <a:path w="4774565" h="519430">
                  <a:moveTo>
                    <a:pt x="3882390" y="132334"/>
                  </a:moveTo>
                  <a:lnTo>
                    <a:pt x="3860165" y="103111"/>
                  </a:lnTo>
                  <a:lnTo>
                    <a:pt x="3860165" y="127254"/>
                  </a:lnTo>
                  <a:lnTo>
                    <a:pt x="3860165" y="137414"/>
                  </a:lnTo>
                  <a:lnTo>
                    <a:pt x="3857371" y="141478"/>
                  </a:lnTo>
                  <a:lnTo>
                    <a:pt x="3846195" y="147574"/>
                  </a:lnTo>
                  <a:lnTo>
                    <a:pt x="3837940" y="149225"/>
                  </a:lnTo>
                  <a:lnTo>
                    <a:pt x="3815969" y="149225"/>
                  </a:lnTo>
                  <a:lnTo>
                    <a:pt x="3793744" y="127254"/>
                  </a:lnTo>
                  <a:lnTo>
                    <a:pt x="3796538" y="123190"/>
                  </a:lnTo>
                  <a:lnTo>
                    <a:pt x="3807460" y="116840"/>
                  </a:lnTo>
                  <a:lnTo>
                    <a:pt x="3815842" y="115316"/>
                  </a:lnTo>
                  <a:lnTo>
                    <a:pt x="3826891" y="115316"/>
                  </a:lnTo>
                  <a:lnTo>
                    <a:pt x="3860165" y="127254"/>
                  </a:lnTo>
                  <a:lnTo>
                    <a:pt x="3860165" y="103111"/>
                  </a:lnTo>
                  <a:lnTo>
                    <a:pt x="3859606" y="102806"/>
                  </a:lnTo>
                  <a:lnTo>
                    <a:pt x="3850132" y="99745"/>
                  </a:lnTo>
                  <a:lnTo>
                    <a:pt x="3839222" y="97904"/>
                  </a:lnTo>
                  <a:lnTo>
                    <a:pt x="3826891" y="97282"/>
                  </a:lnTo>
                  <a:lnTo>
                    <a:pt x="3814622" y="97904"/>
                  </a:lnTo>
                  <a:lnTo>
                    <a:pt x="3775329" y="118325"/>
                  </a:lnTo>
                  <a:lnTo>
                    <a:pt x="3771646" y="132334"/>
                  </a:lnTo>
                  <a:lnTo>
                    <a:pt x="3772560" y="139700"/>
                  </a:lnTo>
                  <a:lnTo>
                    <a:pt x="3803700" y="164744"/>
                  </a:lnTo>
                  <a:lnTo>
                    <a:pt x="3826891" y="167132"/>
                  </a:lnTo>
                  <a:lnTo>
                    <a:pt x="3839222" y="166535"/>
                  </a:lnTo>
                  <a:lnTo>
                    <a:pt x="3876446" y="149225"/>
                  </a:lnTo>
                  <a:lnTo>
                    <a:pt x="3878681" y="146342"/>
                  </a:lnTo>
                  <a:lnTo>
                    <a:pt x="3881463" y="139700"/>
                  </a:lnTo>
                  <a:lnTo>
                    <a:pt x="3882390" y="132334"/>
                  </a:lnTo>
                  <a:close/>
                </a:path>
                <a:path w="4774565" h="519430">
                  <a:moveTo>
                    <a:pt x="4018026" y="384302"/>
                  </a:moveTo>
                  <a:lnTo>
                    <a:pt x="3984371" y="384302"/>
                  </a:lnTo>
                  <a:lnTo>
                    <a:pt x="3984371" y="398272"/>
                  </a:lnTo>
                  <a:lnTo>
                    <a:pt x="3984371" y="506222"/>
                  </a:lnTo>
                  <a:lnTo>
                    <a:pt x="3984371" y="518922"/>
                  </a:lnTo>
                  <a:lnTo>
                    <a:pt x="4018026" y="518922"/>
                  </a:lnTo>
                  <a:lnTo>
                    <a:pt x="4018026" y="506222"/>
                  </a:lnTo>
                  <a:lnTo>
                    <a:pt x="4001643" y="506222"/>
                  </a:lnTo>
                  <a:lnTo>
                    <a:pt x="4001643" y="398272"/>
                  </a:lnTo>
                  <a:lnTo>
                    <a:pt x="4018026" y="398272"/>
                  </a:lnTo>
                  <a:lnTo>
                    <a:pt x="4018026" y="384302"/>
                  </a:lnTo>
                  <a:close/>
                </a:path>
                <a:path w="4774565" h="519430">
                  <a:moveTo>
                    <a:pt x="4160393" y="458724"/>
                  </a:moveTo>
                  <a:lnTo>
                    <a:pt x="4129849" y="430276"/>
                  </a:lnTo>
                  <a:lnTo>
                    <a:pt x="4124071" y="409194"/>
                  </a:lnTo>
                  <a:lnTo>
                    <a:pt x="4124071" y="398653"/>
                  </a:lnTo>
                  <a:lnTo>
                    <a:pt x="4156964" y="398653"/>
                  </a:lnTo>
                  <a:lnTo>
                    <a:pt x="4156964" y="383032"/>
                  </a:lnTo>
                  <a:lnTo>
                    <a:pt x="4124071" y="383032"/>
                  </a:lnTo>
                  <a:lnTo>
                    <a:pt x="4124071" y="364236"/>
                  </a:lnTo>
                  <a:lnTo>
                    <a:pt x="4105275" y="364236"/>
                  </a:lnTo>
                  <a:lnTo>
                    <a:pt x="4105275" y="383032"/>
                  </a:lnTo>
                  <a:lnTo>
                    <a:pt x="4072763" y="383032"/>
                  </a:lnTo>
                  <a:lnTo>
                    <a:pt x="4072763" y="398653"/>
                  </a:lnTo>
                  <a:lnTo>
                    <a:pt x="4105402" y="398653"/>
                  </a:lnTo>
                  <a:lnTo>
                    <a:pt x="4105338" y="409194"/>
                  </a:lnTo>
                  <a:lnTo>
                    <a:pt x="4089285" y="446443"/>
                  </a:lnTo>
                  <a:lnTo>
                    <a:pt x="4068572" y="463677"/>
                  </a:lnTo>
                  <a:lnTo>
                    <a:pt x="4081907" y="476123"/>
                  </a:lnTo>
                  <a:lnTo>
                    <a:pt x="4108767" y="448576"/>
                  </a:lnTo>
                  <a:lnTo>
                    <a:pt x="4114800" y="438277"/>
                  </a:lnTo>
                  <a:lnTo>
                    <a:pt x="4120629" y="447243"/>
                  </a:lnTo>
                  <a:lnTo>
                    <a:pt x="4128249" y="456018"/>
                  </a:lnTo>
                  <a:lnTo>
                    <a:pt x="4137685" y="464629"/>
                  </a:lnTo>
                  <a:lnTo>
                    <a:pt x="4148963" y="473075"/>
                  </a:lnTo>
                  <a:lnTo>
                    <a:pt x="4160393" y="458724"/>
                  </a:lnTo>
                  <a:close/>
                </a:path>
                <a:path w="4774565" h="519430">
                  <a:moveTo>
                    <a:pt x="4188460" y="364236"/>
                  </a:moveTo>
                  <a:lnTo>
                    <a:pt x="4169918" y="364236"/>
                  </a:lnTo>
                  <a:lnTo>
                    <a:pt x="4169918" y="507746"/>
                  </a:lnTo>
                  <a:lnTo>
                    <a:pt x="4188460" y="507746"/>
                  </a:lnTo>
                  <a:lnTo>
                    <a:pt x="4188460" y="364236"/>
                  </a:lnTo>
                  <a:close/>
                </a:path>
                <a:path w="4774565" h="519430">
                  <a:moveTo>
                    <a:pt x="4291076" y="423164"/>
                  </a:moveTo>
                  <a:lnTo>
                    <a:pt x="4290403" y="412165"/>
                  </a:lnTo>
                  <a:lnTo>
                    <a:pt x="4288434" y="402424"/>
                  </a:lnTo>
                  <a:lnTo>
                    <a:pt x="4285170" y="393928"/>
                  </a:lnTo>
                  <a:lnTo>
                    <a:pt x="4282249" y="389255"/>
                  </a:lnTo>
                  <a:lnTo>
                    <a:pt x="4280662" y="386715"/>
                  </a:lnTo>
                  <a:lnTo>
                    <a:pt x="4274985" y="380885"/>
                  </a:lnTo>
                  <a:lnTo>
                    <a:pt x="4272521" y="379323"/>
                  </a:lnTo>
                  <a:lnTo>
                    <a:pt x="4272521" y="423164"/>
                  </a:lnTo>
                  <a:lnTo>
                    <a:pt x="4272496" y="433578"/>
                  </a:lnTo>
                  <a:lnTo>
                    <a:pt x="4270756" y="441579"/>
                  </a:lnTo>
                  <a:lnTo>
                    <a:pt x="4263136" y="454025"/>
                  </a:lnTo>
                  <a:lnTo>
                    <a:pt x="4258437" y="457200"/>
                  </a:lnTo>
                  <a:lnTo>
                    <a:pt x="4247388" y="457200"/>
                  </a:lnTo>
                  <a:lnTo>
                    <a:pt x="4233291" y="423164"/>
                  </a:lnTo>
                  <a:lnTo>
                    <a:pt x="4233634" y="415747"/>
                  </a:lnTo>
                  <a:lnTo>
                    <a:pt x="4247261" y="389255"/>
                  </a:lnTo>
                  <a:lnTo>
                    <a:pt x="4258691" y="389255"/>
                  </a:lnTo>
                  <a:lnTo>
                    <a:pt x="4272521" y="423164"/>
                  </a:lnTo>
                  <a:lnTo>
                    <a:pt x="4272521" y="379323"/>
                  </a:lnTo>
                  <a:lnTo>
                    <a:pt x="4268432" y="376707"/>
                  </a:lnTo>
                  <a:lnTo>
                    <a:pt x="4261116" y="374218"/>
                  </a:lnTo>
                  <a:lnTo>
                    <a:pt x="4252976" y="373380"/>
                  </a:lnTo>
                  <a:lnTo>
                    <a:pt x="4244657" y="374218"/>
                  </a:lnTo>
                  <a:lnTo>
                    <a:pt x="4217327" y="402209"/>
                  </a:lnTo>
                  <a:lnTo>
                    <a:pt x="4214749" y="423164"/>
                  </a:lnTo>
                  <a:lnTo>
                    <a:pt x="4215396" y="434098"/>
                  </a:lnTo>
                  <a:lnTo>
                    <a:pt x="4237355" y="469557"/>
                  </a:lnTo>
                  <a:lnTo>
                    <a:pt x="4252976" y="472948"/>
                  </a:lnTo>
                  <a:lnTo>
                    <a:pt x="4261129" y="472122"/>
                  </a:lnTo>
                  <a:lnTo>
                    <a:pt x="4268482" y="469620"/>
                  </a:lnTo>
                  <a:lnTo>
                    <a:pt x="4274985" y="465455"/>
                  </a:lnTo>
                  <a:lnTo>
                    <a:pt x="4280662" y="459613"/>
                  </a:lnTo>
                  <a:lnTo>
                    <a:pt x="4282148" y="457200"/>
                  </a:lnTo>
                  <a:lnTo>
                    <a:pt x="4285170" y="452335"/>
                  </a:lnTo>
                  <a:lnTo>
                    <a:pt x="4288434" y="443826"/>
                  </a:lnTo>
                  <a:lnTo>
                    <a:pt x="4290403" y="434098"/>
                  </a:lnTo>
                  <a:lnTo>
                    <a:pt x="4291076" y="423164"/>
                  </a:lnTo>
                  <a:close/>
                </a:path>
                <a:path w="4774565" h="519430">
                  <a:moveTo>
                    <a:pt x="4349115" y="419354"/>
                  </a:moveTo>
                  <a:lnTo>
                    <a:pt x="4326636" y="419354"/>
                  </a:lnTo>
                  <a:lnTo>
                    <a:pt x="4326636" y="364236"/>
                  </a:lnTo>
                  <a:lnTo>
                    <a:pt x="4308221" y="364236"/>
                  </a:lnTo>
                  <a:lnTo>
                    <a:pt x="4308221" y="507746"/>
                  </a:lnTo>
                  <a:lnTo>
                    <a:pt x="4326636" y="507746"/>
                  </a:lnTo>
                  <a:lnTo>
                    <a:pt x="4326636" y="435102"/>
                  </a:lnTo>
                  <a:lnTo>
                    <a:pt x="4349115" y="435102"/>
                  </a:lnTo>
                  <a:lnTo>
                    <a:pt x="4349115" y="419354"/>
                  </a:lnTo>
                  <a:close/>
                </a:path>
                <a:path w="4774565" h="519430">
                  <a:moveTo>
                    <a:pt x="4477131" y="364236"/>
                  </a:moveTo>
                  <a:lnTo>
                    <a:pt x="4458716" y="364236"/>
                  </a:lnTo>
                  <a:lnTo>
                    <a:pt x="4458716" y="382651"/>
                  </a:lnTo>
                  <a:lnTo>
                    <a:pt x="4458716" y="397764"/>
                  </a:lnTo>
                  <a:lnTo>
                    <a:pt x="4458716" y="415036"/>
                  </a:lnTo>
                  <a:lnTo>
                    <a:pt x="4433951" y="415036"/>
                  </a:lnTo>
                  <a:lnTo>
                    <a:pt x="4434840" y="411607"/>
                  </a:lnTo>
                  <a:lnTo>
                    <a:pt x="4435221" y="408178"/>
                  </a:lnTo>
                  <a:lnTo>
                    <a:pt x="4435094" y="400050"/>
                  </a:lnTo>
                  <a:lnTo>
                    <a:pt x="4434586" y="397764"/>
                  </a:lnTo>
                  <a:lnTo>
                    <a:pt x="4458716" y="397764"/>
                  </a:lnTo>
                  <a:lnTo>
                    <a:pt x="4458716" y="382651"/>
                  </a:lnTo>
                  <a:lnTo>
                    <a:pt x="4428617" y="382651"/>
                  </a:lnTo>
                  <a:lnTo>
                    <a:pt x="4428490" y="382524"/>
                  </a:lnTo>
                  <a:lnTo>
                    <a:pt x="4422470" y="375894"/>
                  </a:lnTo>
                  <a:lnTo>
                    <a:pt x="4416933" y="372262"/>
                  </a:lnTo>
                  <a:lnTo>
                    <a:pt x="4416933" y="411607"/>
                  </a:lnTo>
                  <a:lnTo>
                    <a:pt x="4415155" y="417068"/>
                  </a:lnTo>
                  <a:lnTo>
                    <a:pt x="4407789" y="424942"/>
                  </a:lnTo>
                  <a:lnTo>
                    <a:pt x="4402836" y="426847"/>
                  </a:lnTo>
                  <a:lnTo>
                    <a:pt x="4390771" y="426847"/>
                  </a:lnTo>
                  <a:lnTo>
                    <a:pt x="4385945" y="424942"/>
                  </a:lnTo>
                  <a:lnTo>
                    <a:pt x="4378579" y="417068"/>
                  </a:lnTo>
                  <a:lnTo>
                    <a:pt x="4376674" y="411607"/>
                  </a:lnTo>
                  <a:lnTo>
                    <a:pt x="4376712" y="397764"/>
                  </a:lnTo>
                  <a:lnTo>
                    <a:pt x="4378579" y="392430"/>
                  </a:lnTo>
                  <a:lnTo>
                    <a:pt x="4385945" y="384556"/>
                  </a:lnTo>
                  <a:lnTo>
                    <a:pt x="4390771" y="382524"/>
                  </a:lnTo>
                  <a:lnTo>
                    <a:pt x="4402836" y="382524"/>
                  </a:lnTo>
                  <a:lnTo>
                    <a:pt x="4407789" y="384556"/>
                  </a:lnTo>
                  <a:lnTo>
                    <a:pt x="4415155" y="392430"/>
                  </a:lnTo>
                  <a:lnTo>
                    <a:pt x="4416882" y="397764"/>
                  </a:lnTo>
                  <a:lnTo>
                    <a:pt x="4416933" y="411607"/>
                  </a:lnTo>
                  <a:lnTo>
                    <a:pt x="4416933" y="372262"/>
                  </a:lnTo>
                  <a:lnTo>
                    <a:pt x="4415104" y="371055"/>
                  </a:lnTo>
                  <a:lnTo>
                    <a:pt x="4406519" y="368134"/>
                  </a:lnTo>
                  <a:lnTo>
                    <a:pt x="4396740" y="367157"/>
                  </a:lnTo>
                  <a:lnTo>
                    <a:pt x="4388802" y="367830"/>
                  </a:lnTo>
                  <a:lnTo>
                    <a:pt x="4358945" y="396849"/>
                  </a:lnTo>
                  <a:lnTo>
                    <a:pt x="4358259" y="404749"/>
                  </a:lnTo>
                  <a:lnTo>
                    <a:pt x="4358945" y="412813"/>
                  </a:lnTo>
                  <a:lnTo>
                    <a:pt x="4388878" y="441833"/>
                  </a:lnTo>
                  <a:lnTo>
                    <a:pt x="4396740" y="442468"/>
                  </a:lnTo>
                  <a:lnTo>
                    <a:pt x="4405427" y="441693"/>
                  </a:lnTo>
                  <a:lnTo>
                    <a:pt x="4413237" y="439356"/>
                  </a:lnTo>
                  <a:lnTo>
                    <a:pt x="4420197" y="435508"/>
                  </a:lnTo>
                  <a:lnTo>
                    <a:pt x="4426331" y="430149"/>
                  </a:lnTo>
                  <a:lnTo>
                    <a:pt x="4458716" y="430149"/>
                  </a:lnTo>
                  <a:lnTo>
                    <a:pt x="4458716" y="447548"/>
                  </a:lnTo>
                  <a:lnTo>
                    <a:pt x="4477131" y="447548"/>
                  </a:lnTo>
                  <a:lnTo>
                    <a:pt x="4477131" y="430149"/>
                  </a:lnTo>
                  <a:lnTo>
                    <a:pt x="4477131" y="426847"/>
                  </a:lnTo>
                  <a:lnTo>
                    <a:pt x="4477131" y="415036"/>
                  </a:lnTo>
                  <a:lnTo>
                    <a:pt x="4477131" y="397764"/>
                  </a:lnTo>
                  <a:lnTo>
                    <a:pt x="4477131" y="382651"/>
                  </a:lnTo>
                  <a:lnTo>
                    <a:pt x="4477131" y="364236"/>
                  </a:lnTo>
                  <a:close/>
                </a:path>
                <a:path w="4774565" h="519430">
                  <a:moveTo>
                    <a:pt x="4477258" y="453517"/>
                  </a:moveTo>
                  <a:lnTo>
                    <a:pt x="4458970" y="453517"/>
                  </a:lnTo>
                  <a:lnTo>
                    <a:pt x="4458970" y="469138"/>
                  </a:lnTo>
                  <a:lnTo>
                    <a:pt x="4458970" y="489204"/>
                  </a:lnTo>
                  <a:lnTo>
                    <a:pt x="4405757" y="489204"/>
                  </a:lnTo>
                  <a:lnTo>
                    <a:pt x="4405757" y="469138"/>
                  </a:lnTo>
                  <a:lnTo>
                    <a:pt x="4458970" y="469138"/>
                  </a:lnTo>
                  <a:lnTo>
                    <a:pt x="4458970" y="453517"/>
                  </a:lnTo>
                  <a:lnTo>
                    <a:pt x="4387469" y="453517"/>
                  </a:lnTo>
                  <a:lnTo>
                    <a:pt x="4387469" y="504698"/>
                  </a:lnTo>
                  <a:lnTo>
                    <a:pt x="4477258" y="504698"/>
                  </a:lnTo>
                  <a:lnTo>
                    <a:pt x="4477258" y="489204"/>
                  </a:lnTo>
                  <a:lnTo>
                    <a:pt x="4477258" y="469138"/>
                  </a:lnTo>
                  <a:lnTo>
                    <a:pt x="4477258" y="453517"/>
                  </a:lnTo>
                  <a:close/>
                </a:path>
                <a:path w="4774565" h="519430">
                  <a:moveTo>
                    <a:pt x="4626356" y="428244"/>
                  </a:moveTo>
                  <a:lnTo>
                    <a:pt x="4587367" y="409448"/>
                  </a:lnTo>
                  <a:lnTo>
                    <a:pt x="4573651" y="384175"/>
                  </a:lnTo>
                  <a:lnTo>
                    <a:pt x="4573651" y="373507"/>
                  </a:lnTo>
                  <a:lnTo>
                    <a:pt x="4554728" y="373507"/>
                  </a:lnTo>
                  <a:lnTo>
                    <a:pt x="4554728" y="384175"/>
                  </a:lnTo>
                  <a:lnTo>
                    <a:pt x="4553864" y="390347"/>
                  </a:lnTo>
                  <a:lnTo>
                    <a:pt x="4524324" y="420827"/>
                  </a:lnTo>
                  <a:lnTo>
                    <a:pt x="4501642" y="428244"/>
                  </a:lnTo>
                  <a:lnTo>
                    <a:pt x="4512564" y="442722"/>
                  </a:lnTo>
                  <a:lnTo>
                    <a:pt x="4549152" y="424103"/>
                  </a:lnTo>
                  <a:lnTo>
                    <a:pt x="4563999" y="408432"/>
                  </a:lnTo>
                  <a:lnTo>
                    <a:pt x="4568139" y="413677"/>
                  </a:lnTo>
                  <a:lnTo>
                    <a:pt x="4600410" y="436791"/>
                  </a:lnTo>
                  <a:lnTo>
                    <a:pt x="4615561" y="442595"/>
                  </a:lnTo>
                  <a:lnTo>
                    <a:pt x="4626356" y="428244"/>
                  </a:lnTo>
                  <a:close/>
                </a:path>
                <a:path w="4774565" h="519430">
                  <a:moveTo>
                    <a:pt x="4630801" y="472567"/>
                  </a:moveTo>
                  <a:lnTo>
                    <a:pt x="4573524" y="472567"/>
                  </a:lnTo>
                  <a:lnTo>
                    <a:pt x="4573524" y="439801"/>
                  </a:lnTo>
                  <a:lnTo>
                    <a:pt x="4554728" y="439801"/>
                  </a:lnTo>
                  <a:lnTo>
                    <a:pt x="4554728" y="472567"/>
                  </a:lnTo>
                  <a:lnTo>
                    <a:pt x="4497578" y="472567"/>
                  </a:lnTo>
                  <a:lnTo>
                    <a:pt x="4497578" y="487934"/>
                  </a:lnTo>
                  <a:lnTo>
                    <a:pt x="4630801" y="487934"/>
                  </a:lnTo>
                  <a:lnTo>
                    <a:pt x="4630801" y="472567"/>
                  </a:lnTo>
                  <a:close/>
                </a:path>
                <a:path w="4774565" h="519430">
                  <a:moveTo>
                    <a:pt x="4768469" y="411226"/>
                  </a:moveTo>
                  <a:lnTo>
                    <a:pt x="4730750" y="397637"/>
                  </a:lnTo>
                  <a:lnTo>
                    <a:pt x="4716526" y="373888"/>
                  </a:lnTo>
                  <a:lnTo>
                    <a:pt x="4716526" y="367284"/>
                  </a:lnTo>
                  <a:lnTo>
                    <a:pt x="4697984" y="367284"/>
                  </a:lnTo>
                  <a:lnTo>
                    <a:pt x="4697984" y="373888"/>
                  </a:lnTo>
                  <a:lnTo>
                    <a:pt x="4697069" y="380149"/>
                  </a:lnTo>
                  <a:lnTo>
                    <a:pt x="4666945" y="406247"/>
                  </a:lnTo>
                  <a:lnTo>
                    <a:pt x="4645787" y="411099"/>
                  </a:lnTo>
                  <a:lnTo>
                    <a:pt x="4656836" y="425196"/>
                  </a:lnTo>
                  <a:lnTo>
                    <a:pt x="4693386" y="409994"/>
                  </a:lnTo>
                  <a:lnTo>
                    <a:pt x="4707255" y="396748"/>
                  </a:lnTo>
                  <a:lnTo>
                    <a:pt x="4710823" y="401091"/>
                  </a:lnTo>
                  <a:lnTo>
                    <a:pt x="4750701" y="423176"/>
                  </a:lnTo>
                  <a:lnTo>
                    <a:pt x="4758944" y="425196"/>
                  </a:lnTo>
                  <a:lnTo>
                    <a:pt x="4768469" y="411226"/>
                  </a:lnTo>
                  <a:close/>
                </a:path>
                <a:path w="4774565" h="519430">
                  <a:moveTo>
                    <a:pt x="4774057" y="438785"/>
                  </a:moveTo>
                  <a:lnTo>
                    <a:pt x="4640834" y="438785"/>
                  </a:lnTo>
                  <a:lnTo>
                    <a:pt x="4640834" y="454406"/>
                  </a:lnTo>
                  <a:lnTo>
                    <a:pt x="4697984" y="454406"/>
                  </a:lnTo>
                  <a:lnTo>
                    <a:pt x="4697984" y="507746"/>
                  </a:lnTo>
                  <a:lnTo>
                    <a:pt x="4716526" y="507746"/>
                  </a:lnTo>
                  <a:lnTo>
                    <a:pt x="4716526" y="454406"/>
                  </a:lnTo>
                  <a:lnTo>
                    <a:pt x="4774057" y="454406"/>
                  </a:lnTo>
                  <a:lnTo>
                    <a:pt x="4774057" y="438785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22341" y="1830832"/>
              <a:ext cx="1364361" cy="145541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6948297" y="1852929"/>
              <a:ext cx="33655" cy="134620"/>
            </a:xfrm>
            <a:custGeom>
              <a:avLst/>
              <a:gdLst/>
              <a:ahLst/>
              <a:cxnLst/>
              <a:rect l="l" t="t" r="r" b="b"/>
              <a:pathLst>
                <a:path w="33654" h="134619">
                  <a:moveTo>
                    <a:pt x="33528" y="0"/>
                  </a:moveTo>
                  <a:lnTo>
                    <a:pt x="0" y="0"/>
                  </a:lnTo>
                  <a:lnTo>
                    <a:pt x="0" y="13970"/>
                  </a:lnTo>
                  <a:lnTo>
                    <a:pt x="16256" y="13970"/>
                  </a:lnTo>
                  <a:lnTo>
                    <a:pt x="16256" y="121920"/>
                  </a:lnTo>
                  <a:lnTo>
                    <a:pt x="0" y="121920"/>
                  </a:lnTo>
                  <a:lnTo>
                    <a:pt x="0" y="134620"/>
                  </a:lnTo>
                  <a:lnTo>
                    <a:pt x="33528" y="134620"/>
                  </a:lnTo>
                  <a:lnTo>
                    <a:pt x="33528" y="121920"/>
                  </a:lnTo>
                  <a:lnTo>
                    <a:pt x="33528" y="13970"/>
                  </a:lnTo>
                  <a:lnTo>
                    <a:pt x="33528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4681728" y="2087879"/>
              <a:ext cx="4410710" cy="1793875"/>
            </a:xfrm>
            <a:custGeom>
              <a:avLst/>
              <a:gdLst/>
              <a:ahLst/>
              <a:cxnLst/>
              <a:rect l="l" t="t" r="r" b="b"/>
              <a:pathLst>
                <a:path w="4410709" h="1793875">
                  <a:moveTo>
                    <a:pt x="4410456" y="0"/>
                  </a:moveTo>
                  <a:lnTo>
                    <a:pt x="0" y="0"/>
                  </a:lnTo>
                  <a:lnTo>
                    <a:pt x="0" y="1793748"/>
                  </a:lnTo>
                  <a:lnTo>
                    <a:pt x="4410456" y="1793748"/>
                  </a:lnTo>
                  <a:lnTo>
                    <a:pt x="4410456" y="0"/>
                  </a:lnTo>
                  <a:close/>
                </a:path>
              </a:pathLst>
            </a:custGeom>
            <a:solidFill>
              <a:srgbClr val="2D75B5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099303" y="4151376"/>
              <a:ext cx="3573779" cy="2150364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5097653" y="4149788"/>
              <a:ext cx="3576954" cy="2153920"/>
            </a:xfrm>
            <a:custGeom>
              <a:avLst/>
              <a:gdLst/>
              <a:ahLst/>
              <a:cxnLst/>
              <a:rect l="l" t="t" r="r" b="b"/>
              <a:pathLst>
                <a:path w="3576954" h="2153920">
                  <a:moveTo>
                    <a:pt x="0" y="2153539"/>
                  </a:moveTo>
                  <a:lnTo>
                    <a:pt x="3576954" y="2153539"/>
                  </a:lnTo>
                  <a:lnTo>
                    <a:pt x="3576954" y="0"/>
                  </a:lnTo>
                  <a:lnTo>
                    <a:pt x="0" y="0"/>
                  </a:lnTo>
                  <a:lnTo>
                    <a:pt x="0" y="2153539"/>
                  </a:lnTo>
                  <a:close/>
                </a:path>
              </a:pathLst>
            </a:custGeom>
            <a:ln w="317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420230" y="6381457"/>
              <a:ext cx="2253615" cy="109169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681728" y="2734055"/>
              <a:ext cx="4410456" cy="1147572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858511" y="2201164"/>
              <a:ext cx="1530096" cy="325755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4937252" y="2652291"/>
              <a:ext cx="31750" cy="7620"/>
            </a:xfrm>
            <a:custGeom>
              <a:avLst/>
              <a:gdLst/>
              <a:ahLst/>
              <a:cxnLst/>
              <a:rect l="l" t="t" r="r" b="b"/>
              <a:pathLst>
                <a:path w="31750" h="7619">
                  <a:moveTo>
                    <a:pt x="31253" y="0"/>
                  </a:moveTo>
                  <a:lnTo>
                    <a:pt x="0" y="0"/>
                  </a:lnTo>
                  <a:lnTo>
                    <a:pt x="0" y="7087"/>
                  </a:lnTo>
                  <a:lnTo>
                    <a:pt x="31253" y="7087"/>
                  </a:lnTo>
                  <a:lnTo>
                    <a:pt x="31253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8816212" y="2672842"/>
              <a:ext cx="19050" cy="17145"/>
            </a:xfrm>
            <a:custGeom>
              <a:avLst/>
              <a:gdLst/>
              <a:ahLst/>
              <a:cxnLst/>
              <a:rect l="l" t="t" r="r" b="b"/>
              <a:pathLst>
                <a:path w="19050" h="17144">
                  <a:moveTo>
                    <a:pt x="12064" y="0"/>
                  </a:moveTo>
                  <a:lnTo>
                    <a:pt x="9397" y="0"/>
                  </a:lnTo>
                  <a:lnTo>
                    <a:pt x="6857" y="0"/>
                  </a:lnTo>
                  <a:lnTo>
                    <a:pt x="4698" y="888"/>
                  </a:lnTo>
                  <a:lnTo>
                    <a:pt x="2793" y="2412"/>
                  </a:lnTo>
                  <a:lnTo>
                    <a:pt x="888" y="4063"/>
                  </a:lnTo>
                  <a:lnTo>
                    <a:pt x="0" y="6096"/>
                  </a:lnTo>
                  <a:lnTo>
                    <a:pt x="0" y="11049"/>
                  </a:lnTo>
                  <a:lnTo>
                    <a:pt x="888" y="12954"/>
                  </a:lnTo>
                  <a:lnTo>
                    <a:pt x="4444" y="16256"/>
                  </a:lnTo>
                  <a:lnTo>
                    <a:pt x="6603" y="17145"/>
                  </a:lnTo>
                  <a:lnTo>
                    <a:pt x="11937" y="17145"/>
                  </a:lnTo>
                  <a:lnTo>
                    <a:pt x="14223" y="16256"/>
                  </a:lnTo>
                  <a:lnTo>
                    <a:pt x="16001" y="14732"/>
                  </a:lnTo>
                  <a:lnTo>
                    <a:pt x="17906" y="13208"/>
                  </a:lnTo>
                  <a:lnTo>
                    <a:pt x="18795" y="11049"/>
                  </a:lnTo>
                  <a:lnTo>
                    <a:pt x="18795" y="6096"/>
                  </a:lnTo>
                  <a:lnTo>
                    <a:pt x="17906" y="4063"/>
                  </a:lnTo>
                  <a:lnTo>
                    <a:pt x="14223" y="888"/>
                  </a:lnTo>
                  <a:lnTo>
                    <a:pt x="12064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106797" y="2589402"/>
              <a:ext cx="3704971" cy="274193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4937252" y="3057675"/>
              <a:ext cx="31750" cy="7620"/>
            </a:xfrm>
            <a:custGeom>
              <a:avLst/>
              <a:gdLst/>
              <a:ahLst/>
              <a:cxnLst/>
              <a:rect l="l" t="t" r="r" b="b"/>
              <a:pathLst>
                <a:path w="31750" h="7619">
                  <a:moveTo>
                    <a:pt x="31253" y="0"/>
                  </a:moveTo>
                  <a:lnTo>
                    <a:pt x="0" y="0"/>
                  </a:lnTo>
                  <a:lnTo>
                    <a:pt x="0" y="7087"/>
                  </a:lnTo>
                  <a:lnTo>
                    <a:pt x="31253" y="7087"/>
                  </a:lnTo>
                  <a:lnTo>
                    <a:pt x="31253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106797" y="2994786"/>
              <a:ext cx="2882900" cy="603376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704087" y="2153411"/>
              <a:ext cx="632460" cy="216535"/>
            </a:xfrm>
            <a:custGeom>
              <a:avLst/>
              <a:gdLst/>
              <a:ahLst/>
              <a:cxnLst/>
              <a:rect l="l" t="t" r="r" b="b"/>
              <a:pathLst>
                <a:path w="632460" h="216535">
                  <a:moveTo>
                    <a:pt x="524256" y="0"/>
                  </a:moveTo>
                  <a:lnTo>
                    <a:pt x="108204" y="0"/>
                  </a:lnTo>
                  <a:lnTo>
                    <a:pt x="66088" y="8495"/>
                  </a:lnTo>
                  <a:lnTo>
                    <a:pt x="31694" y="31670"/>
                  </a:lnTo>
                  <a:lnTo>
                    <a:pt x="8504" y="66061"/>
                  </a:lnTo>
                  <a:lnTo>
                    <a:pt x="0" y="108203"/>
                  </a:lnTo>
                  <a:lnTo>
                    <a:pt x="8504" y="150346"/>
                  </a:lnTo>
                  <a:lnTo>
                    <a:pt x="31694" y="184737"/>
                  </a:lnTo>
                  <a:lnTo>
                    <a:pt x="66088" y="207912"/>
                  </a:lnTo>
                  <a:lnTo>
                    <a:pt x="108204" y="216408"/>
                  </a:lnTo>
                  <a:lnTo>
                    <a:pt x="524256" y="216408"/>
                  </a:lnTo>
                  <a:lnTo>
                    <a:pt x="566398" y="207912"/>
                  </a:lnTo>
                  <a:lnTo>
                    <a:pt x="600789" y="184737"/>
                  </a:lnTo>
                  <a:lnTo>
                    <a:pt x="623964" y="150346"/>
                  </a:lnTo>
                  <a:lnTo>
                    <a:pt x="632460" y="108203"/>
                  </a:lnTo>
                  <a:lnTo>
                    <a:pt x="623964" y="66061"/>
                  </a:lnTo>
                  <a:lnTo>
                    <a:pt x="600789" y="31670"/>
                  </a:lnTo>
                  <a:lnTo>
                    <a:pt x="566398" y="8495"/>
                  </a:lnTo>
                  <a:lnTo>
                    <a:pt x="524256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857707" y="2189225"/>
              <a:ext cx="334645" cy="143510"/>
            </a:xfrm>
            <a:custGeom>
              <a:avLst/>
              <a:gdLst/>
              <a:ahLst/>
              <a:cxnLst/>
              <a:rect l="l" t="t" r="r" b="b"/>
              <a:pathLst>
                <a:path w="334644" h="143510">
                  <a:moveTo>
                    <a:pt x="43980" y="18796"/>
                  </a:moveTo>
                  <a:lnTo>
                    <a:pt x="30886" y="18796"/>
                  </a:lnTo>
                  <a:lnTo>
                    <a:pt x="23507" y="24117"/>
                  </a:lnTo>
                  <a:lnTo>
                    <a:pt x="15900" y="28613"/>
                  </a:lnTo>
                  <a:lnTo>
                    <a:pt x="8064" y="32308"/>
                  </a:lnTo>
                  <a:lnTo>
                    <a:pt x="0" y="35179"/>
                  </a:lnTo>
                  <a:lnTo>
                    <a:pt x="0" y="53594"/>
                  </a:lnTo>
                  <a:lnTo>
                    <a:pt x="23215" y="44069"/>
                  </a:lnTo>
                  <a:lnTo>
                    <a:pt x="23215" y="130175"/>
                  </a:lnTo>
                  <a:lnTo>
                    <a:pt x="43980" y="130175"/>
                  </a:lnTo>
                  <a:lnTo>
                    <a:pt x="43980" y="18796"/>
                  </a:lnTo>
                  <a:close/>
                </a:path>
                <a:path w="334644" h="143510">
                  <a:moveTo>
                    <a:pt x="152476" y="72771"/>
                  </a:moveTo>
                  <a:lnTo>
                    <a:pt x="151409" y="58928"/>
                  </a:lnTo>
                  <a:lnTo>
                    <a:pt x="151282" y="57150"/>
                  </a:lnTo>
                  <a:lnTo>
                    <a:pt x="139801" y="57975"/>
                  </a:lnTo>
                  <a:lnTo>
                    <a:pt x="126504" y="58521"/>
                  </a:lnTo>
                  <a:lnTo>
                    <a:pt x="111379" y="58839"/>
                  </a:lnTo>
                  <a:lnTo>
                    <a:pt x="94437" y="58928"/>
                  </a:lnTo>
                  <a:lnTo>
                    <a:pt x="94437" y="25019"/>
                  </a:lnTo>
                  <a:lnTo>
                    <a:pt x="145923" y="25019"/>
                  </a:lnTo>
                  <a:lnTo>
                    <a:pt x="145923" y="9144"/>
                  </a:lnTo>
                  <a:lnTo>
                    <a:pt x="75831" y="9144"/>
                  </a:lnTo>
                  <a:lnTo>
                    <a:pt x="75831" y="74676"/>
                  </a:lnTo>
                  <a:lnTo>
                    <a:pt x="99593" y="74561"/>
                  </a:lnTo>
                  <a:lnTo>
                    <a:pt x="120281" y="74206"/>
                  </a:lnTo>
                  <a:lnTo>
                    <a:pt x="137909" y="73609"/>
                  </a:lnTo>
                  <a:lnTo>
                    <a:pt x="152476" y="72771"/>
                  </a:lnTo>
                  <a:close/>
                </a:path>
                <a:path w="334644" h="143510">
                  <a:moveTo>
                    <a:pt x="188937" y="122809"/>
                  </a:moveTo>
                  <a:lnTo>
                    <a:pt x="113931" y="122809"/>
                  </a:lnTo>
                  <a:lnTo>
                    <a:pt x="113931" y="89154"/>
                  </a:lnTo>
                  <a:lnTo>
                    <a:pt x="95173" y="89154"/>
                  </a:lnTo>
                  <a:lnTo>
                    <a:pt x="95173" y="138557"/>
                  </a:lnTo>
                  <a:lnTo>
                    <a:pt x="188937" y="138557"/>
                  </a:lnTo>
                  <a:lnTo>
                    <a:pt x="188937" y="122809"/>
                  </a:lnTo>
                  <a:close/>
                </a:path>
                <a:path w="334644" h="143510">
                  <a:moveTo>
                    <a:pt x="206870" y="42672"/>
                  </a:moveTo>
                  <a:lnTo>
                    <a:pt x="184924" y="42672"/>
                  </a:lnTo>
                  <a:lnTo>
                    <a:pt x="184924" y="0"/>
                  </a:lnTo>
                  <a:lnTo>
                    <a:pt x="166395" y="0"/>
                  </a:lnTo>
                  <a:lnTo>
                    <a:pt x="166395" y="103378"/>
                  </a:lnTo>
                  <a:lnTo>
                    <a:pt x="184924" y="103378"/>
                  </a:lnTo>
                  <a:lnTo>
                    <a:pt x="184924" y="58293"/>
                  </a:lnTo>
                  <a:lnTo>
                    <a:pt x="206870" y="58293"/>
                  </a:lnTo>
                  <a:lnTo>
                    <a:pt x="206870" y="42672"/>
                  </a:lnTo>
                  <a:close/>
                </a:path>
                <a:path w="334644" h="143510">
                  <a:moveTo>
                    <a:pt x="304888" y="2921"/>
                  </a:moveTo>
                  <a:lnTo>
                    <a:pt x="286435" y="2921"/>
                  </a:lnTo>
                  <a:lnTo>
                    <a:pt x="286435" y="34544"/>
                  </a:lnTo>
                  <a:lnTo>
                    <a:pt x="270878" y="34544"/>
                  </a:lnTo>
                  <a:lnTo>
                    <a:pt x="272275" y="28575"/>
                  </a:lnTo>
                  <a:lnTo>
                    <a:pt x="273431" y="21082"/>
                  </a:lnTo>
                  <a:lnTo>
                    <a:pt x="274383" y="12065"/>
                  </a:lnTo>
                  <a:lnTo>
                    <a:pt x="216331" y="12065"/>
                  </a:lnTo>
                  <a:lnTo>
                    <a:pt x="216331" y="27559"/>
                  </a:lnTo>
                  <a:lnTo>
                    <a:pt x="254431" y="27559"/>
                  </a:lnTo>
                  <a:lnTo>
                    <a:pt x="251587" y="39636"/>
                  </a:lnTo>
                  <a:lnTo>
                    <a:pt x="228803" y="81419"/>
                  </a:lnTo>
                  <a:lnTo>
                    <a:pt x="208445" y="99822"/>
                  </a:lnTo>
                  <a:lnTo>
                    <a:pt x="224142" y="111506"/>
                  </a:lnTo>
                  <a:lnTo>
                    <a:pt x="254469" y="75526"/>
                  </a:lnTo>
                  <a:lnTo>
                    <a:pt x="266484" y="50165"/>
                  </a:lnTo>
                  <a:lnTo>
                    <a:pt x="286435" y="50165"/>
                  </a:lnTo>
                  <a:lnTo>
                    <a:pt x="286435" y="73025"/>
                  </a:lnTo>
                  <a:lnTo>
                    <a:pt x="258673" y="73025"/>
                  </a:lnTo>
                  <a:lnTo>
                    <a:pt x="258673" y="88519"/>
                  </a:lnTo>
                  <a:lnTo>
                    <a:pt x="286435" y="88519"/>
                  </a:lnTo>
                  <a:lnTo>
                    <a:pt x="286435" y="139319"/>
                  </a:lnTo>
                  <a:lnTo>
                    <a:pt x="304888" y="139319"/>
                  </a:lnTo>
                  <a:lnTo>
                    <a:pt x="304888" y="50165"/>
                  </a:lnTo>
                  <a:lnTo>
                    <a:pt x="304888" y="34544"/>
                  </a:lnTo>
                  <a:lnTo>
                    <a:pt x="304888" y="2921"/>
                  </a:lnTo>
                  <a:close/>
                </a:path>
                <a:path w="334644" h="143510">
                  <a:moveTo>
                    <a:pt x="334581" y="0"/>
                  </a:moveTo>
                  <a:lnTo>
                    <a:pt x="316052" y="0"/>
                  </a:lnTo>
                  <a:lnTo>
                    <a:pt x="316052" y="143510"/>
                  </a:lnTo>
                  <a:lnTo>
                    <a:pt x="334581" y="143510"/>
                  </a:lnTo>
                  <a:lnTo>
                    <a:pt x="33458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842314" y="2467482"/>
              <a:ext cx="481965" cy="113664"/>
            </a:xfrm>
            <a:custGeom>
              <a:avLst/>
              <a:gdLst/>
              <a:ahLst/>
              <a:cxnLst/>
              <a:rect l="l" t="t" r="r" b="b"/>
              <a:pathLst>
                <a:path w="481965" h="113664">
                  <a:moveTo>
                    <a:pt x="37731" y="52705"/>
                  </a:moveTo>
                  <a:lnTo>
                    <a:pt x="35890" y="48260"/>
                  </a:lnTo>
                  <a:lnTo>
                    <a:pt x="32194" y="44577"/>
                  </a:lnTo>
                  <a:lnTo>
                    <a:pt x="28498" y="41021"/>
                  </a:lnTo>
                  <a:lnTo>
                    <a:pt x="24041" y="39116"/>
                  </a:lnTo>
                  <a:lnTo>
                    <a:pt x="18834" y="39116"/>
                  </a:lnTo>
                  <a:lnTo>
                    <a:pt x="13677" y="39116"/>
                  </a:lnTo>
                  <a:lnTo>
                    <a:pt x="9245" y="41021"/>
                  </a:lnTo>
                  <a:lnTo>
                    <a:pt x="5549" y="44577"/>
                  </a:lnTo>
                  <a:lnTo>
                    <a:pt x="1854" y="48260"/>
                  </a:lnTo>
                  <a:lnTo>
                    <a:pt x="0" y="52705"/>
                  </a:lnTo>
                  <a:lnTo>
                    <a:pt x="0" y="63119"/>
                  </a:lnTo>
                  <a:lnTo>
                    <a:pt x="1854" y="67564"/>
                  </a:lnTo>
                  <a:lnTo>
                    <a:pt x="5549" y="71247"/>
                  </a:lnTo>
                  <a:lnTo>
                    <a:pt x="9245" y="75057"/>
                  </a:lnTo>
                  <a:lnTo>
                    <a:pt x="13677" y="76835"/>
                  </a:lnTo>
                  <a:lnTo>
                    <a:pt x="24041" y="76835"/>
                  </a:lnTo>
                  <a:lnTo>
                    <a:pt x="28498" y="75057"/>
                  </a:lnTo>
                  <a:lnTo>
                    <a:pt x="32194" y="71247"/>
                  </a:lnTo>
                  <a:lnTo>
                    <a:pt x="35890" y="67564"/>
                  </a:lnTo>
                  <a:lnTo>
                    <a:pt x="37731" y="63119"/>
                  </a:lnTo>
                  <a:lnTo>
                    <a:pt x="37731" y="52705"/>
                  </a:lnTo>
                  <a:close/>
                </a:path>
                <a:path w="481965" h="113664">
                  <a:moveTo>
                    <a:pt x="316801" y="1905"/>
                  </a:moveTo>
                  <a:lnTo>
                    <a:pt x="296633" y="1905"/>
                  </a:lnTo>
                  <a:lnTo>
                    <a:pt x="296710" y="77724"/>
                  </a:lnTo>
                  <a:lnTo>
                    <a:pt x="296824" y="80645"/>
                  </a:lnTo>
                  <a:lnTo>
                    <a:pt x="297230" y="82550"/>
                  </a:lnTo>
                  <a:lnTo>
                    <a:pt x="296926" y="82550"/>
                  </a:lnTo>
                  <a:lnTo>
                    <a:pt x="295833" y="80645"/>
                  </a:lnTo>
                  <a:lnTo>
                    <a:pt x="294106" y="77724"/>
                  </a:lnTo>
                  <a:lnTo>
                    <a:pt x="262343" y="28702"/>
                  </a:lnTo>
                  <a:lnTo>
                    <a:pt x="244983" y="1905"/>
                  </a:lnTo>
                  <a:lnTo>
                    <a:pt x="221322" y="1905"/>
                  </a:lnTo>
                  <a:lnTo>
                    <a:pt x="221322" y="111379"/>
                  </a:lnTo>
                  <a:lnTo>
                    <a:pt x="241566" y="111379"/>
                  </a:lnTo>
                  <a:lnTo>
                    <a:pt x="241566" y="37846"/>
                  </a:lnTo>
                  <a:lnTo>
                    <a:pt x="241363" y="32131"/>
                  </a:lnTo>
                  <a:lnTo>
                    <a:pt x="240969" y="28702"/>
                  </a:lnTo>
                  <a:lnTo>
                    <a:pt x="241261" y="28702"/>
                  </a:lnTo>
                  <a:lnTo>
                    <a:pt x="242557" y="31369"/>
                  </a:lnTo>
                  <a:lnTo>
                    <a:pt x="244195" y="34163"/>
                  </a:lnTo>
                  <a:lnTo>
                    <a:pt x="294627" y="111379"/>
                  </a:lnTo>
                  <a:lnTo>
                    <a:pt x="316801" y="111379"/>
                  </a:lnTo>
                  <a:lnTo>
                    <a:pt x="316801" y="82550"/>
                  </a:lnTo>
                  <a:lnTo>
                    <a:pt x="316801" y="1905"/>
                  </a:lnTo>
                  <a:close/>
                </a:path>
                <a:path w="481965" h="113664">
                  <a:moveTo>
                    <a:pt x="395122" y="1905"/>
                  </a:moveTo>
                  <a:lnTo>
                    <a:pt x="334098" y="1905"/>
                  </a:lnTo>
                  <a:lnTo>
                    <a:pt x="334098" y="111379"/>
                  </a:lnTo>
                  <a:lnTo>
                    <a:pt x="355307" y="111379"/>
                  </a:lnTo>
                  <a:lnTo>
                    <a:pt x="355307" y="67056"/>
                  </a:lnTo>
                  <a:lnTo>
                    <a:pt x="391998" y="67056"/>
                  </a:lnTo>
                  <a:lnTo>
                    <a:pt x="391998" y="49657"/>
                  </a:lnTo>
                  <a:lnTo>
                    <a:pt x="355307" y="49657"/>
                  </a:lnTo>
                  <a:lnTo>
                    <a:pt x="355307" y="19431"/>
                  </a:lnTo>
                  <a:lnTo>
                    <a:pt x="395122" y="19431"/>
                  </a:lnTo>
                  <a:lnTo>
                    <a:pt x="395122" y="1905"/>
                  </a:lnTo>
                  <a:close/>
                </a:path>
                <a:path w="481965" h="113664">
                  <a:moveTo>
                    <a:pt x="481533" y="4318"/>
                  </a:moveTo>
                  <a:lnTo>
                    <a:pt x="475856" y="2476"/>
                  </a:lnTo>
                  <a:lnTo>
                    <a:pt x="469531" y="1117"/>
                  </a:lnTo>
                  <a:lnTo>
                    <a:pt x="462521" y="292"/>
                  </a:lnTo>
                  <a:lnTo>
                    <a:pt x="454863" y="0"/>
                  </a:lnTo>
                  <a:lnTo>
                    <a:pt x="442772" y="1054"/>
                  </a:lnTo>
                  <a:lnTo>
                    <a:pt x="406361" y="25374"/>
                  </a:lnTo>
                  <a:lnTo>
                    <a:pt x="397281" y="58928"/>
                  </a:lnTo>
                  <a:lnTo>
                    <a:pt x="398183" y="70675"/>
                  </a:lnTo>
                  <a:lnTo>
                    <a:pt x="419595" y="104927"/>
                  </a:lnTo>
                  <a:lnTo>
                    <a:pt x="450545" y="113284"/>
                  </a:lnTo>
                  <a:lnTo>
                    <a:pt x="459613" y="112915"/>
                  </a:lnTo>
                  <a:lnTo>
                    <a:pt x="467791" y="111785"/>
                  </a:lnTo>
                  <a:lnTo>
                    <a:pt x="475094" y="109918"/>
                  </a:lnTo>
                  <a:lnTo>
                    <a:pt x="481533" y="107315"/>
                  </a:lnTo>
                  <a:lnTo>
                    <a:pt x="481533" y="94869"/>
                  </a:lnTo>
                  <a:lnTo>
                    <a:pt x="481533" y="87757"/>
                  </a:lnTo>
                  <a:lnTo>
                    <a:pt x="475335" y="90855"/>
                  </a:lnTo>
                  <a:lnTo>
                    <a:pt x="468769" y="93078"/>
                  </a:lnTo>
                  <a:lnTo>
                    <a:pt x="461810" y="94424"/>
                  </a:lnTo>
                  <a:lnTo>
                    <a:pt x="454482" y="94869"/>
                  </a:lnTo>
                  <a:lnTo>
                    <a:pt x="446951" y="94234"/>
                  </a:lnTo>
                  <a:lnTo>
                    <a:pt x="420192" y="65532"/>
                  </a:lnTo>
                  <a:lnTo>
                    <a:pt x="419608" y="57404"/>
                  </a:lnTo>
                  <a:lnTo>
                    <a:pt x="420230" y="49149"/>
                  </a:lnTo>
                  <a:lnTo>
                    <a:pt x="448373" y="19215"/>
                  </a:lnTo>
                  <a:lnTo>
                    <a:pt x="456260" y="18542"/>
                  </a:lnTo>
                  <a:lnTo>
                    <a:pt x="463118" y="18948"/>
                  </a:lnTo>
                  <a:lnTo>
                    <a:pt x="469607" y="20167"/>
                  </a:lnTo>
                  <a:lnTo>
                    <a:pt x="475742" y="22186"/>
                  </a:lnTo>
                  <a:lnTo>
                    <a:pt x="481533" y="25019"/>
                  </a:lnTo>
                  <a:lnTo>
                    <a:pt x="481533" y="18542"/>
                  </a:lnTo>
                  <a:lnTo>
                    <a:pt x="481533" y="4318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" name="object 28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332992" y="2446908"/>
              <a:ext cx="118872" cy="142239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1526032" y="2448686"/>
              <a:ext cx="1787525" cy="143510"/>
            </a:xfrm>
            <a:custGeom>
              <a:avLst/>
              <a:gdLst/>
              <a:ahLst/>
              <a:cxnLst/>
              <a:rect l="l" t="t" r="r" b="b"/>
              <a:pathLst>
                <a:path w="1787525" h="143510">
                  <a:moveTo>
                    <a:pt x="58166" y="12319"/>
                  </a:moveTo>
                  <a:lnTo>
                    <a:pt x="39878" y="12319"/>
                  </a:lnTo>
                  <a:lnTo>
                    <a:pt x="39878" y="27940"/>
                  </a:lnTo>
                  <a:lnTo>
                    <a:pt x="39878" y="87884"/>
                  </a:lnTo>
                  <a:lnTo>
                    <a:pt x="18415" y="87884"/>
                  </a:lnTo>
                  <a:lnTo>
                    <a:pt x="18415" y="27940"/>
                  </a:lnTo>
                  <a:lnTo>
                    <a:pt x="39878" y="27940"/>
                  </a:lnTo>
                  <a:lnTo>
                    <a:pt x="39878" y="12319"/>
                  </a:lnTo>
                  <a:lnTo>
                    <a:pt x="0" y="12319"/>
                  </a:lnTo>
                  <a:lnTo>
                    <a:pt x="0" y="103505"/>
                  </a:lnTo>
                  <a:lnTo>
                    <a:pt x="58166" y="103505"/>
                  </a:lnTo>
                  <a:lnTo>
                    <a:pt x="58166" y="87884"/>
                  </a:lnTo>
                  <a:lnTo>
                    <a:pt x="58166" y="27940"/>
                  </a:lnTo>
                  <a:lnTo>
                    <a:pt x="58166" y="12319"/>
                  </a:lnTo>
                  <a:close/>
                </a:path>
                <a:path w="1787525" h="143510">
                  <a:moveTo>
                    <a:pt x="119380" y="0"/>
                  </a:moveTo>
                  <a:lnTo>
                    <a:pt x="100838" y="0"/>
                  </a:lnTo>
                  <a:lnTo>
                    <a:pt x="100838" y="56134"/>
                  </a:lnTo>
                  <a:lnTo>
                    <a:pt x="89281" y="56134"/>
                  </a:lnTo>
                  <a:lnTo>
                    <a:pt x="89281" y="2921"/>
                  </a:lnTo>
                  <a:lnTo>
                    <a:pt x="70739" y="2921"/>
                  </a:lnTo>
                  <a:lnTo>
                    <a:pt x="70739" y="139319"/>
                  </a:lnTo>
                  <a:lnTo>
                    <a:pt x="89281" y="139319"/>
                  </a:lnTo>
                  <a:lnTo>
                    <a:pt x="89281" y="71882"/>
                  </a:lnTo>
                  <a:lnTo>
                    <a:pt x="100838" y="71882"/>
                  </a:lnTo>
                  <a:lnTo>
                    <a:pt x="100838" y="143510"/>
                  </a:lnTo>
                  <a:lnTo>
                    <a:pt x="119380" y="143510"/>
                  </a:lnTo>
                  <a:lnTo>
                    <a:pt x="119380" y="71882"/>
                  </a:lnTo>
                  <a:lnTo>
                    <a:pt x="119380" y="56134"/>
                  </a:lnTo>
                  <a:lnTo>
                    <a:pt x="119380" y="0"/>
                  </a:lnTo>
                  <a:close/>
                </a:path>
                <a:path w="1787525" h="143510">
                  <a:moveTo>
                    <a:pt x="227838" y="73787"/>
                  </a:moveTo>
                  <a:lnTo>
                    <a:pt x="226110" y="61595"/>
                  </a:lnTo>
                  <a:lnTo>
                    <a:pt x="225679" y="58547"/>
                  </a:lnTo>
                  <a:lnTo>
                    <a:pt x="220980" y="59817"/>
                  </a:lnTo>
                  <a:lnTo>
                    <a:pt x="165481" y="61595"/>
                  </a:lnTo>
                  <a:lnTo>
                    <a:pt x="165481" y="47752"/>
                  </a:lnTo>
                  <a:lnTo>
                    <a:pt x="216027" y="47752"/>
                  </a:lnTo>
                  <a:lnTo>
                    <a:pt x="216027" y="5080"/>
                  </a:lnTo>
                  <a:lnTo>
                    <a:pt x="147193" y="5080"/>
                  </a:lnTo>
                  <a:lnTo>
                    <a:pt x="147193" y="20320"/>
                  </a:lnTo>
                  <a:lnTo>
                    <a:pt x="197612" y="20320"/>
                  </a:lnTo>
                  <a:lnTo>
                    <a:pt x="197612" y="33020"/>
                  </a:lnTo>
                  <a:lnTo>
                    <a:pt x="147193" y="33020"/>
                  </a:lnTo>
                  <a:lnTo>
                    <a:pt x="147193" y="76835"/>
                  </a:lnTo>
                  <a:lnTo>
                    <a:pt x="181610" y="76835"/>
                  </a:lnTo>
                  <a:lnTo>
                    <a:pt x="192024" y="76962"/>
                  </a:lnTo>
                  <a:lnTo>
                    <a:pt x="200279" y="76708"/>
                  </a:lnTo>
                  <a:lnTo>
                    <a:pt x="206502" y="76327"/>
                  </a:lnTo>
                  <a:lnTo>
                    <a:pt x="212598" y="75819"/>
                  </a:lnTo>
                  <a:lnTo>
                    <a:pt x="219837" y="75057"/>
                  </a:lnTo>
                  <a:lnTo>
                    <a:pt x="227838" y="73787"/>
                  </a:lnTo>
                  <a:close/>
                </a:path>
                <a:path w="1787525" h="143510">
                  <a:moveTo>
                    <a:pt x="258445" y="0"/>
                  </a:moveTo>
                  <a:lnTo>
                    <a:pt x="240030" y="0"/>
                  </a:lnTo>
                  <a:lnTo>
                    <a:pt x="240030" y="78486"/>
                  </a:lnTo>
                  <a:lnTo>
                    <a:pt x="258445" y="78486"/>
                  </a:lnTo>
                  <a:lnTo>
                    <a:pt x="258445" y="0"/>
                  </a:lnTo>
                  <a:close/>
                </a:path>
                <a:path w="1787525" h="143510">
                  <a:moveTo>
                    <a:pt x="258699" y="84836"/>
                  </a:moveTo>
                  <a:lnTo>
                    <a:pt x="240538" y="84836"/>
                  </a:lnTo>
                  <a:lnTo>
                    <a:pt x="240538" y="98806"/>
                  </a:lnTo>
                  <a:lnTo>
                    <a:pt x="240538" y="114300"/>
                  </a:lnTo>
                  <a:lnTo>
                    <a:pt x="240538" y="125222"/>
                  </a:lnTo>
                  <a:lnTo>
                    <a:pt x="184531" y="125222"/>
                  </a:lnTo>
                  <a:lnTo>
                    <a:pt x="184531" y="114300"/>
                  </a:lnTo>
                  <a:lnTo>
                    <a:pt x="240538" y="114300"/>
                  </a:lnTo>
                  <a:lnTo>
                    <a:pt x="240538" y="98806"/>
                  </a:lnTo>
                  <a:lnTo>
                    <a:pt x="184531" y="98806"/>
                  </a:lnTo>
                  <a:lnTo>
                    <a:pt x="184531" y="84836"/>
                  </a:lnTo>
                  <a:lnTo>
                    <a:pt x="166243" y="84836"/>
                  </a:lnTo>
                  <a:lnTo>
                    <a:pt x="166243" y="140462"/>
                  </a:lnTo>
                  <a:lnTo>
                    <a:pt x="258699" y="140462"/>
                  </a:lnTo>
                  <a:lnTo>
                    <a:pt x="258699" y="125222"/>
                  </a:lnTo>
                  <a:lnTo>
                    <a:pt x="258699" y="114300"/>
                  </a:lnTo>
                  <a:lnTo>
                    <a:pt x="258699" y="98806"/>
                  </a:lnTo>
                  <a:lnTo>
                    <a:pt x="258699" y="84836"/>
                  </a:lnTo>
                  <a:close/>
                </a:path>
                <a:path w="1787525" h="143510">
                  <a:moveTo>
                    <a:pt x="372237" y="93091"/>
                  </a:moveTo>
                  <a:lnTo>
                    <a:pt x="364731" y="89166"/>
                  </a:lnTo>
                  <a:lnTo>
                    <a:pt x="357860" y="84048"/>
                  </a:lnTo>
                  <a:lnTo>
                    <a:pt x="351637" y="77736"/>
                  </a:lnTo>
                  <a:lnTo>
                    <a:pt x="347675" y="72390"/>
                  </a:lnTo>
                  <a:lnTo>
                    <a:pt x="346075" y="70231"/>
                  </a:lnTo>
                  <a:lnTo>
                    <a:pt x="335661" y="9652"/>
                  </a:lnTo>
                  <a:lnTo>
                    <a:pt x="316865" y="9652"/>
                  </a:lnTo>
                  <a:lnTo>
                    <a:pt x="316865" y="37592"/>
                  </a:lnTo>
                  <a:lnTo>
                    <a:pt x="316191" y="46316"/>
                  </a:lnTo>
                  <a:lnTo>
                    <a:pt x="293890" y="86639"/>
                  </a:lnTo>
                  <a:lnTo>
                    <a:pt x="278638" y="97282"/>
                  </a:lnTo>
                  <a:lnTo>
                    <a:pt x="293116" y="110363"/>
                  </a:lnTo>
                  <a:lnTo>
                    <a:pt x="303174" y="102362"/>
                  </a:lnTo>
                  <a:lnTo>
                    <a:pt x="312051" y="93383"/>
                  </a:lnTo>
                  <a:lnTo>
                    <a:pt x="319697" y="83400"/>
                  </a:lnTo>
                  <a:lnTo>
                    <a:pt x="326136" y="72390"/>
                  </a:lnTo>
                  <a:lnTo>
                    <a:pt x="332828" y="82613"/>
                  </a:lnTo>
                  <a:lnTo>
                    <a:pt x="340550" y="91935"/>
                  </a:lnTo>
                  <a:lnTo>
                    <a:pt x="349313" y="100380"/>
                  </a:lnTo>
                  <a:lnTo>
                    <a:pt x="359156" y="107950"/>
                  </a:lnTo>
                  <a:lnTo>
                    <a:pt x="372237" y="93091"/>
                  </a:lnTo>
                  <a:close/>
                </a:path>
                <a:path w="1787525" h="143510">
                  <a:moveTo>
                    <a:pt x="401193" y="0"/>
                  </a:moveTo>
                  <a:lnTo>
                    <a:pt x="382651" y="0"/>
                  </a:lnTo>
                  <a:lnTo>
                    <a:pt x="382651" y="143510"/>
                  </a:lnTo>
                  <a:lnTo>
                    <a:pt x="401193" y="143510"/>
                  </a:lnTo>
                  <a:lnTo>
                    <a:pt x="401193" y="0"/>
                  </a:lnTo>
                  <a:close/>
                </a:path>
                <a:path w="1787525" h="143510">
                  <a:moveTo>
                    <a:pt x="535940" y="12065"/>
                  </a:moveTo>
                  <a:lnTo>
                    <a:pt x="476631" y="12065"/>
                  </a:lnTo>
                  <a:lnTo>
                    <a:pt x="476631" y="27686"/>
                  </a:lnTo>
                  <a:lnTo>
                    <a:pt x="515747" y="27686"/>
                  </a:lnTo>
                  <a:lnTo>
                    <a:pt x="513410" y="38354"/>
                  </a:lnTo>
                  <a:lnTo>
                    <a:pt x="491998" y="78295"/>
                  </a:lnTo>
                  <a:lnTo>
                    <a:pt x="468249" y="99314"/>
                  </a:lnTo>
                  <a:lnTo>
                    <a:pt x="483489" y="111379"/>
                  </a:lnTo>
                  <a:lnTo>
                    <a:pt x="511276" y="82778"/>
                  </a:lnTo>
                  <a:lnTo>
                    <a:pt x="531139" y="42735"/>
                  </a:lnTo>
                  <a:lnTo>
                    <a:pt x="534416" y="27686"/>
                  </a:lnTo>
                  <a:lnTo>
                    <a:pt x="535940" y="12065"/>
                  </a:lnTo>
                  <a:close/>
                </a:path>
                <a:path w="1787525" h="143510">
                  <a:moveTo>
                    <a:pt x="594868" y="0"/>
                  </a:moveTo>
                  <a:lnTo>
                    <a:pt x="576326" y="0"/>
                  </a:lnTo>
                  <a:lnTo>
                    <a:pt x="576326" y="56134"/>
                  </a:lnTo>
                  <a:lnTo>
                    <a:pt x="564769" y="56134"/>
                  </a:lnTo>
                  <a:lnTo>
                    <a:pt x="564769" y="2921"/>
                  </a:lnTo>
                  <a:lnTo>
                    <a:pt x="546227" y="2921"/>
                  </a:lnTo>
                  <a:lnTo>
                    <a:pt x="546227" y="139319"/>
                  </a:lnTo>
                  <a:lnTo>
                    <a:pt x="564769" y="139319"/>
                  </a:lnTo>
                  <a:lnTo>
                    <a:pt x="564769" y="71882"/>
                  </a:lnTo>
                  <a:lnTo>
                    <a:pt x="576326" y="71882"/>
                  </a:lnTo>
                  <a:lnTo>
                    <a:pt x="576326" y="143510"/>
                  </a:lnTo>
                  <a:lnTo>
                    <a:pt x="594868" y="143510"/>
                  </a:lnTo>
                  <a:lnTo>
                    <a:pt x="594868" y="71882"/>
                  </a:lnTo>
                  <a:lnTo>
                    <a:pt x="594868" y="56134"/>
                  </a:lnTo>
                  <a:lnTo>
                    <a:pt x="594868" y="0"/>
                  </a:lnTo>
                  <a:close/>
                </a:path>
                <a:path w="1787525" h="143510">
                  <a:moveTo>
                    <a:pt x="695071" y="43815"/>
                  </a:moveTo>
                  <a:lnTo>
                    <a:pt x="676783" y="10960"/>
                  </a:lnTo>
                  <a:lnTo>
                    <a:pt x="676783" y="50419"/>
                  </a:lnTo>
                  <a:lnTo>
                    <a:pt x="674878" y="55753"/>
                  </a:lnTo>
                  <a:lnTo>
                    <a:pt x="671195" y="59944"/>
                  </a:lnTo>
                  <a:lnTo>
                    <a:pt x="667385" y="64008"/>
                  </a:lnTo>
                  <a:lnTo>
                    <a:pt x="662559" y="66040"/>
                  </a:lnTo>
                  <a:lnTo>
                    <a:pt x="650494" y="66040"/>
                  </a:lnTo>
                  <a:lnTo>
                    <a:pt x="645668" y="64008"/>
                  </a:lnTo>
                  <a:lnTo>
                    <a:pt x="641858" y="59944"/>
                  </a:lnTo>
                  <a:lnTo>
                    <a:pt x="638048" y="55753"/>
                  </a:lnTo>
                  <a:lnTo>
                    <a:pt x="636143" y="50419"/>
                  </a:lnTo>
                  <a:lnTo>
                    <a:pt x="636143" y="37084"/>
                  </a:lnTo>
                  <a:lnTo>
                    <a:pt x="638048" y="31623"/>
                  </a:lnTo>
                  <a:lnTo>
                    <a:pt x="645668" y="23495"/>
                  </a:lnTo>
                  <a:lnTo>
                    <a:pt x="650494" y="21336"/>
                  </a:lnTo>
                  <a:lnTo>
                    <a:pt x="662432" y="21336"/>
                  </a:lnTo>
                  <a:lnTo>
                    <a:pt x="667258" y="23495"/>
                  </a:lnTo>
                  <a:lnTo>
                    <a:pt x="674878" y="31877"/>
                  </a:lnTo>
                  <a:lnTo>
                    <a:pt x="676732" y="37084"/>
                  </a:lnTo>
                  <a:lnTo>
                    <a:pt x="676783" y="50419"/>
                  </a:lnTo>
                  <a:lnTo>
                    <a:pt x="676783" y="10960"/>
                  </a:lnTo>
                  <a:lnTo>
                    <a:pt x="671728" y="8382"/>
                  </a:lnTo>
                  <a:lnTo>
                    <a:pt x="664464" y="6388"/>
                  </a:lnTo>
                  <a:lnTo>
                    <a:pt x="656463" y="5715"/>
                  </a:lnTo>
                  <a:lnTo>
                    <a:pt x="648512" y="6388"/>
                  </a:lnTo>
                  <a:lnTo>
                    <a:pt x="618642" y="35814"/>
                  </a:lnTo>
                  <a:lnTo>
                    <a:pt x="617982" y="43815"/>
                  </a:lnTo>
                  <a:lnTo>
                    <a:pt x="618655" y="51752"/>
                  </a:lnTo>
                  <a:lnTo>
                    <a:pt x="648525" y="81127"/>
                  </a:lnTo>
                  <a:lnTo>
                    <a:pt x="656463" y="81788"/>
                  </a:lnTo>
                  <a:lnTo>
                    <a:pt x="664464" y="81127"/>
                  </a:lnTo>
                  <a:lnTo>
                    <a:pt x="671753" y="79108"/>
                  </a:lnTo>
                  <a:lnTo>
                    <a:pt x="678281" y="75793"/>
                  </a:lnTo>
                  <a:lnTo>
                    <a:pt x="684149" y="71120"/>
                  </a:lnTo>
                  <a:lnTo>
                    <a:pt x="688378" y="66040"/>
                  </a:lnTo>
                  <a:lnTo>
                    <a:pt x="688898" y="65417"/>
                  </a:lnTo>
                  <a:lnTo>
                    <a:pt x="692315" y="58953"/>
                  </a:lnTo>
                  <a:lnTo>
                    <a:pt x="694372" y="51752"/>
                  </a:lnTo>
                  <a:lnTo>
                    <a:pt x="695071" y="43815"/>
                  </a:lnTo>
                  <a:close/>
                </a:path>
                <a:path w="1787525" h="143510">
                  <a:moveTo>
                    <a:pt x="733679" y="0"/>
                  </a:moveTo>
                  <a:lnTo>
                    <a:pt x="715391" y="0"/>
                  </a:lnTo>
                  <a:lnTo>
                    <a:pt x="715391" y="102235"/>
                  </a:lnTo>
                  <a:lnTo>
                    <a:pt x="733679" y="102235"/>
                  </a:lnTo>
                  <a:lnTo>
                    <a:pt x="733679" y="0"/>
                  </a:lnTo>
                  <a:close/>
                </a:path>
                <a:path w="1787525" h="143510">
                  <a:moveTo>
                    <a:pt x="736473" y="122936"/>
                  </a:moveTo>
                  <a:lnTo>
                    <a:pt x="659892" y="122936"/>
                  </a:lnTo>
                  <a:lnTo>
                    <a:pt x="659892" y="91186"/>
                  </a:lnTo>
                  <a:lnTo>
                    <a:pt x="641096" y="91186"/>
                  </a:lnTo>
                  <a:lnTo>
                    <a:pt x="641096" y="138557"/>
                  </a:lnTo>
                  <a:lnTo>
                    <a:pt x="736473" y="138557"/>
                  </a:lnTo>
                  <a:lnTo>
                    <a:pt x="736473" y="122936"/>
                  </a:lnTo>
                  <a:close/>
                </a:path>
                <a:path w="1787525" h="143510">
                  <a:moveTo>
                    <a:pt x="843534" y="65786"/>
                  </a:moveTo>
                  <a:lnTo>
                    <a:pt x="836168" y="62903"/>
                  </a:lnTo>
                  <a:lnTo>
                    <a:pt x="829513" y="59372"/>
                  </a:lnTo>
                  <a:lnTo>
                    <a:pt x="823544" y="55181"/>
                  </a:lnTo>
                  <a:lnTo>
                    <a:pt x="821969" y="53721"/>
                  </a:lnTo>
                  <a:lnTo>
                    <a:pt x="818261" y="50292"/>
                  </a:lnTo>
                  <a:lnTo>
                    <a:pt x="811784" y="43434"/>
                  </a:lnTo>
                  <a:lnTo>
                    <a:pt x="808482" y="35687"/>
                  </a:lnTo>
                  <a:lnTo>
                    <a:pt x="808482" y="21971"/>
                  </a:lnTo>
                  <a:lnTo>
                    <a:pt x="837438" y="21971"/>
                  </a:lnTo>
                  <a:lnTo>
                    <a:pt x="837438" y="6477"/>
                  </a:lnTo>
                  <a:lnTo>
                    <a:pt x="760222" y="6477"/>
                  </a:lnTo>
                  <a:lnTo>
                    <a:pt x="760222" y="21971"/>
                  </a:lnTo>
                  <a:lnTo>
                    <a:pt x="789813" y="21971"/>
                  </a:lnTo>
                  <a:lnTo>
                    <a:pt x="789813" y="27813"/>
                  </a:lnTo>
                  <a:lnTo>
                    <a:pt x="767791" y="64325"/>
                  </a:lnTo>
                  <a:lnTo>
                    <a:pt x="753999" y="71628"/>
                  </a:lnTo>
                  <a:lnTo>
                    <a:pt x="767207" y="84836"/>
                  </a:lnTo>
                  <a:lnTo>
                    <a:pt x="797052" y="59182"/>
                  </a:lnTo>
                  <a:lnTo>
                    <a:pt x="799719" y="53721"/>
                  </a:lnTo>
                  <a:lnTo>
                    <a:pt x="805713" y="61214"/>
                  </a:lnTo>
                  <a:lnTo>
                    <a:pt x="813054" y="68046"/>
                  </a:lnTo>
                  <a:lnTo>
                    <a:pt x="821715" y="74269"/>
                  </a:lnTo>
                  <a:lnTo>
                    <a:pt x="831723" y="79883"/>
                  </a:lnTo>
                  <a:lnTo>
                    <a:pt x="843534" y="65786"/>
                  </a:lnTo>
                  <a:close/>
                </a:path>
                <a:path w="1787525" h="143510">
                  <a:moveTo>
                    <a:pt x="879094" y="0"/>
                  </a:moveTo>
                  <a:lnTo>
                    <a:pt x="860806" y="0"/>
                  </a:lnTo>
                  <a:lnTo>
                    <a:pt x="860806" y="32512"/>
                  </a:lnTo>
                  <a:lnTo>
                    <a:pt x="833882" y="32512"/>
                  </a:lnTo>
                  <a:lnTo>
                    <a:pt x="833882" y="47371"/>
                  </a:lnTo>
                  <a:lnTo>
                    <a:pt x="860806" y="47371"/>
                  </a:lnTo>
                  <a:lnTo>
                    <a:pt x="860806" y="82169"/>
                  </a:lnTo>
                  <a:lnTo>
                    <a:pt x="879094" y="82169"/>
                  </a:lnTo>
                  <a:lnTo>
                    <a:pt x="879094" y="0"/>
                  </a:lnTo>
                  <a:close/>
                </a:path>
                <a:path w="1787525" h="143510">
                  <a:moveTo>
                    <a:pt x="881380" y="104394"/>
                  </a:moveTo>
                  <a:lnTo>
                    <a:pt x="878001" y="98679"/>
                  </a:lnTo>
                  <a:lnTo>
                    <a:pt x="877189" y="97282"/>
                  </a:lnTo>
                  <a:lnTo>
                    <a:pt x="868807" y="91567"/>
                  </a:lnTo>
                  <a:lnTo>
                    <a:pt x="862457" y="88201"/>
                  </a:lnTo>
                  <a:lnTo>
                    <a:pt x="862457" y="108839"/>
                  </a:lnTo>
                  <a:lnTo>
                    <a:pt x="862457" y="117475"/>
                  </a:lnTo>
                  <a:lnTo>
                    <a:pt x="860044" y="121031"/>
                  </a:lnTo>
                  <a:lnTo>
                    <a:pt x="855345" y="123571"/>
                  </a:lnTo>
                  <a:lnTo>
                    <a:pt x="850519" y="126238"/>
                  </a:lnTo>
                  <a:lnTo>
                    <a:pt x="843407" y="127635"/>
                  </a:lnTo>
                  <a:lnTo>
                    <a:pt x="824611" y="127635"/>
                  </a:lnTo>
                  <a:lnTo>
                    <a:pt x="817499" y="126238"/>
                  </a:lnTo>
                  <a:lnTo>
                    <a:pt x="808101" y="120904"/>
                  </a:lnTo>
                  <a:lnTo>
                    <a:pt x="805688" y="117475"/>
                  </a:lnTo>
                  <a:lnTo>
                    <a:pt x="805688" y="108839"/>
                  </a:lnTo>
                  <a:lnTo>
                    <a:pt x="808101" y="105283"/>
                  </a:lnTo>
                  <a:lnTo>
                    <a:pt x="812673" y="102616"/>
                  </a:lnTo>
                  <a:lnTo>
                    <a:pt x="817372" y="99949"/>
                  </a:lnTo>
                  <a:lnTo>
                    <a:pt x="824484" y="98679"/>
                  </a:lnTo>
                  <a:lnTo>
                    <a:pt x="843534" y="98679"/>
                  </a:lnTo>
                  <a:lnTo>
                    <a:pt x="850646" y="99949"/>
                  </a:lnTo>
                  <a:lnTo>
                    <a:pt x="855345" y="102743"/>
                  </a:lnTo>
                  <a:lnTo>
                    <a:pt x="860044" y="105410"/>
                  </a:lnTo>
                  <a:lnTo>
                    <a:pt x="834009" y="83185"/>
                  </a:lnTo>
                  <a:lnTo>
                    <a:pt x="823480" y="83718"/>
                  </a:lnTo>
                  <a:lnTo>
                    <a:pt x="786765" y="104394"/>
                  </a:lnTo>
                  <a:lnTo>
                    <a:pt x="786765" y="121920"/>
                  </a:lnTo>
                  <a:lnTo>
                    <a:pt x="823480" y="142481"/>
                  </a:lnTo>
                  <a:lnTo>
                    <a:pt x="834009" y="143002"/>
                  </a:lnTo>
                  <a:lnTo>
                    <a:pt x="844524" y="142481"/>
                  </a:lnTo>
                  <a:lnTo>
                    <a:pt x="878065" y="127635"/>
                  </a:lnTo>
                  <a:lnTo>
                    <a:pt x="881380" y="121920"/>
                  </a:lnTo>
                  <a:lnTo>
                    <a:pt x="881380" y="104394"/>
                  </a:lnTo>
                  <a:close/>
                </a:path>
                <a:path w="1787525" h="143510">
                  <a:moveTo>
                    <a:pt x="1032891" y="108204"/>
                  </a:moveTo>
                  <a:lnTo>
                    <a:pt x="975614" y="108204"/>
                  </a:lnTo>
                  <a:lnTo>
                    <a:pt x="975614" y="82169"/>
                  </a:lnTo>
                  <a:lnTo>
                    <a:pt x="1012698" y="82169"/>
                  </a:lnTo>
                  <a:lnTo>
                    <a:pt x="1012698" y="66675"/>
                  </a:lnTo>
                  <a:lnTo>
                    <a:pt x="1012698" y="48133"/>
                  </a:lnTo>
                  <a:lnTo>
                    <a:pt x="1012698" y="32512"/>
                  </a:lnTo>
                  <a:lnTo>
                    <a:pt x="1012698" y="10795"/>
                  </a:lnTo>
                  <a:lnTo>
                    <a:pt x="994029" y="10795"/>
                  </a:lnTo>
                  <a:lnTo>
                    <a:pt x="994029" y="32512"/>
                  </a:lnTo>
                  <a:lnTo>
                    <a:pt x="994029" y="48133"/>
                  </a:lnTo>
                  <a:lnTo>
                    <a:pt x="994029" y="66675"/>
                  </a:lnTo>
                  <a:lnTo>
                    <a:pt x="938530" y="66675"/>
                  </a:lnTo>
                  <a:lnTo>
                    <a:pt x="938530" y="48133"/>
                  </a:lnTo>
                  <a:lnTo>
                    <a:pt x="994029" y="48133"/>
                  </a:lnTo>
                  <a:lnTo>
                    <a:pt x="994029" y="32512"/>
                  </a:lnTo>
                  <a:lnTo>
                    <a:pt x="938530" y="32512"/>
                  </a:lnTo>
                  <a:lnTo>
                    <a:pt x="938530" y="10795"/>
                  </a:lnTo>
                  <a:lnTo>
                    <a:pt x="919734" y="10795"/>
                  </a:lnTo>
                  <a:lnTo>
                    <a:pt x="919734" y="82169"/>
                  </a:lnTo>
                  <a:lnTo>
                    <a:pt x="956818" y="82169"/>
                  </a:lnTo>
                  <a:lnTo>
                    <a:pt x="956818" y="108204"/>
                  </a:lnTo>
                  <a:lnTo>
                    <a:pt x="899668" y="108204"/>
                  </a:lnTo>
                  <a:lnTo>
                    <a:pt x="899668" y="123825"/>
                  </a:lnTo>
                  <a:lnTo>
                    <a:pt x="1032891" y="123825"/>
                  </a:lnTo>
                  <a:lnTo>
                    <a:pt x="1032891" y="108204"/>
                  </a:lnTo>
                  <a:close/>
                </a:path>
                <a:path w="1787525" h="143510">
                  <a:moveTo>
                    <a:pt x="1156843" y="107315"/>
                  </a:moveTo>
                  <a:lnTo>
                    <a:pt x="1154544" y="103632"/>
                  </a:lnTo>
                  <a:lnTo>
                    <a:pt x="1152652" y="100584"/>
                  </a:lnTo>
                  <a:lnTo>
                    <a:pt x="1144524" y="95631"/>
                  </a:lnTo>
                  <a:lnTo>
                    <a:pt x="1137793" y="92417"/>
                  </a:lnTo>
                  <a:lnTo>
                    <a:pt x="1137793" y="115824"/>
                  </a:lnTo>
                  <a:lnTo>
                    <a:pt x="1136027" y="121310"/>
                  </a:lnTo>
                  <a:lnTo>
                    <a:pt x="1130744" y="125196"/>
                  </a:lnTo>
                  <a:lnTo>
                    <a:pt x="1121930" y="127508"/>
                  </a:lnTo>
                  <a:lnTo>
                    <a:pt x="1109599" y="128270"/>
                  </a:lnTo>
                  <a:lnTo>
                    <a:pt x="1097254" y="127508"/>
                  </a:lnTo>
                  <a:lnTo>
                    <a:pt x="1088440" y="125196"/>
                  </a:lnTo>
                  <a:lnTo>
                    <a:pt x="1083157" y="121310"/>
                  </a:lnTo>
                  <a:lnTo>
                    <a:pt x="1081405" y="115824"/>
                  </a:lnTo>
                  <a:lnTo>
                    <a:pt x="1083157" y="110502"/>
                  </a:lnTo>
                  <a:lnTo>
                    <a:pt x="1088453" y="106692"/>
                  </a:lnTo>
                  <a:lnTo>
                    <a:pt x="1097254" y="104406"/>
                  </a:lnTo>
                  <a:lnTo>
                    <a:pt x="1109599" y="103632"/>
                  </a:lnTo>
                  <a:lnTo>
                    <a:pt x="1121930" y="104406"/>
                  </a:lnTo>
                  <a:lnTo>
                    <a:pt x="1130744" y="106692"/>
                  </a:lnTo>
                  <a:lnTo>
                    <a:pt x="1136027" y="110502"/>
                  </a:lnTo>
                  <a:lnTo>
                    <a:pt x="1137793" y="115824"/>
                  </a:lnTo>
                  <a:lnTo>
                    <a:pt x="1137793" y="92417"/>
                  </a:lnTo>
                  <a:lnTo>
                    <a:pt x="1129677" y="90093"/>
                  </a:lnTo>
                  <a:lnTo>
                    <a:pt x="1120279" y="88722"/>
                  </a:lnTo>
                  <a:lnTo>
                    <a:pt x="1109599" y="88265"/>
                  </a:lnTo>
                  <a:lnTo>
                    <a:pt x="1098842" y="88722"/>
                  </a:lnTo>
                  <a:lnTo>
                    <a:pt x="1062355" y="107315"/>
                  </a:lnTo>
                  <a:lnTo>
                    <a:pt x="1062355" y="124460"/>
                  </a:lnTo>
                  <a:lnTo>
                    <a:pt x="1098753" y="143065"/>
                  </a:lnTo>
                  <a:lnTo>
                    <a:pt x="1109599" y="143510"/>
                  </a:lnTo>
                  <a:lnTo>
                    <a:pt x="1120355" y="143065"/>
                  </a:lnTo>
                  <a:lnTo>
                    <a:pt x="1154582" y="128270"/>
                  </a:lnTo>
                  <a:lnTo>
                    <a:pt x="1156843" y="124460"/>
                  </a:lnTo>
                  <a:lnTo>
                    <a:pt x="1156843" y="107315"/>
                  </a:lnTo>
                  <a:close/>
                </a:path>
                <a:path w="1787525" h="143510">
                  <a:moveTo>
                    <a:pt x="1176147" y="65024"/>
                  </a:moveTo>
                  <a:lnTo>
                    <a:pt x="1118870" y="65024"/>
                  </a:lnTo>
                  <a:lnTo>
                    <a:pt x="1118870" y="51943"/>
                  </a:lnTo>
                  <a:lnTo>
                    <a:pt x="1157859" y="51943"/>
                  </a:lnTo>
                  <a:lnTo>
                    <a:pt x="1157859" y="36322"/>
                  </a:lnTo>
                  <a:lnTo>
                    <a:pt x="1081913" y="36322"/>
                  </a:lnTo>
                  <a:lnTo>
                    <a:pt x="1081913" y="19177"/>
                  </a:lnTo>
                  <a:lnTo>
                    <a:pt x="1156335" y="19177"/>
                  </a:lnTo>
                  <a:lnTo>
                    <a:pt x="1156335" y="3556"/>
                  </a:lnTo>
                  <a:lnTo>
                    <a:pt x="1062990" y="3556"/>
                  </a:lnTo>
                  <a:lnTo>
                    <a:pt x="1062990" y="51943"/>
                  </a:lnTo>
                  <a:lnTo>
                    <a:pt x="1100201" y="51943"/>
                  </a:lnTo>
                  <a:lnTo>
                    <a:pt x="1100201" y="65024"/>
                  </a:lnTo>
                  <a:lnTo>
                    <a:pt x="1042924" y="65024"/>
                  </a:lnTo>
                  <a:lnTo>
                    <a:pt x="1042924" y="80899"/>
                  </a:lnTo>
                  <a:lnTo>
                    <a:pt x="1176147" y="80899"/>
                  </a:lnTo>
                  <a:lnTo>
                    <a:pt x="1176147" y="65024"/>
                  </a:lnTo>
                  <a:close/>
                </a:path>
                <a:path w="1787525" h="143510">
                  <a:moveTo>
                    <a:pt x="1272159" y="45085"/>
                  </a:moveTo>
                  <a:lnTo>
                    <a:pt x="1253109" y="13601"/>
                  </a:lnTo>
                  <a:lnTo>
                    <a:pt x="1253109" y="50927"/>
                  </a:lnTo>
                  <a:lnTo>
                    <a:pt x="1251204" y="55753"/>
                  </a:lnTo>
                  <a:lnTo>
                    <a:pt x="1243457" y="63500"/>
                  </a:lnTo>
                  <a:lnTo>
                    <a:pt x="1238504" y="65405"/>
                  </a:lnTo>
                  <a:lnTo>
                    <a:pt x="1226185" y="65405"/>
                  </a:lnTo>
                  <a:lnTo>
                    <a:pt x="1221105" y="63500"/>
                  </a:lnTo>
                  <a:lnTo>
                    <a:pt x="1217053" y="59588"/>
                  </a:lnTo>
                  <a:lnTo>
                    <a:pt x="1213358" y="55880"/>
                  </a:lnTo>
                  <a:lnTo>
                    <a:pt x="1211326" y="50927"/>
                  </a:lnTo>
                  <a:lnTo>
                    <a:pt x="1211326" y="39116"/>
                  </a:lnTo>
                  <a:lnTo>
                    <a:pt x="1213231" y="34290"/>
                  </a:lnTo>
                  <a:lnTo>
                    <a:pt x="1217041" y="30353"/>
                  </a:lnTo>
                  <a:lnTo>
                    <a:pt x="1220851" y="26543"/>
                  </a:lnTo>
                  <a:lnTo>
                    <a:pt x="1225931" y="24638"/>
                  </a:lnTo>
                  <a:lnTo>
                    <a:pt x="1238377" y="24638"/>
                  </a:lnTo>
                  <a:lnTo>
                    <a:pt x="1243330" y="26543"/>
                  </a:lnTo>
                  <a:lnTo>
                    <a:pt x="1251204" y="34417"/>
                  </a:lnTo>
                  <a:lnTo>
                    <a:pt x="1253007" y="39116"/>
                  </a:lnTo>
                  <a:lnTo>
                    <a:pt x="1253109" y="50927"/>
                  </a:lnTo>
                  <a:lnTo>
                    <a:pt x="1253109" y="13601"/>
                  </a:lnTo>
                  <a:lnTo>
                    <a:pt x="1248422" y="11391"/>
                  </a:lnTo>
                  <a:lnTo>
                    <a:pt x="1241031" y="9512"/>
                  </a:lnTo>
                  <a:lnTo>
                    <a:pt x="1232916" y="8890"/>
                  </a:lnTo>
                  <a:lnTo>
                    <a:pt x="1224622" y="9512"/>
                  </a:lnTo>
                  <a:lnTo>
                    <a:pt x="1192999" y="37452"/>
                  </a:lnTo>
                  <a:lnTo>
                    <a:pt x="1192276" y="45085"/>
                  </a:lnTo>
                  <a:lnTo>
                    <a:pt x="1192987" y="52730"/>
                  </a:lnTo>
                  <a:lnTo>
                    <a:pt x="1223899" y="80543"/>
                  </a:lnTo>
                  <a:lnTo>
                    <a:pt x="1232027" y="81153"/>
                  </a:lnTo>
                  <a:lnTo>
                    <a:pt x="1240231" y="80543"/>
                  </a:lnTo>
                  <a:lnTo>
                    <a:pt x="1265847" y="65405"/>
                  </a:lnTo>
                  <a:lnTo>
                    <a:pt x="1269276" y="59588"/>
                  </a:lnTo>
                  <a:lnTo>
                    <a:pt x="1271435" y="52717"/>
                  </a:lnTo>
                  <a:lnTo>
                    <a:pt x="1272159" y="45085"/>
                  </a:lnTo>
                  <a:close/>
                </a:path>
                <a:path w="1787525" h="143510">
                  <a:moveTo>
                    <a:pt x="1285367" y="117348"/>
                  </a:moveTo>
                  <a:lnTo>
                    <a:pt x="1284351" y="101981"/>
                  </a:lnTo>
                  <a:lnTo>
                    <a:pt x="1265250" y="102908"/>
                  </a:lnTo>
                  <a:lnTo>
                    <a:pt x="1241869" y="103593"/>
                  </a:lnTo>
                  <a:lnTo>
                    <a:pt x="1214196" y="104000"/>
                  </a:lnTo>
                  <a:lnTo>
                    <a:pt x="1182243" y="104140"/>
                  </a:lnTo>
                  <a:lnTo>
                    <a:pt x="1184148" y="119888"/>
                  </a:lnTo>
                  <a:lnTo>
                    <a:pt x="1210741" y="119735"/>
                  </a:lnTo>
                  <a:lnTo>
                    <a:pt x="1236472" y="119240"/>
                  </a:lnTo>
                  <a:lnTo>
                    <a:pt x="1261325" y="118452"/>
                  </a:lnTo>
                  <a:lnTo>
                    <a:pt x="1285367" y="117348"/>
                  </a:lnTo>
                  <a:close/>
                </a:path>
                <a:path w="1787525" h="143510">
                  <a:moveTo>
                    <a:pt x="1309370" y="0"/>
                  </a:moveTo>
                  <a:lnTo>
                    <a:pt x="1290955" y="0"/>
                  </a:lnTo>
                  <a:lnTo>
                    <a:pt x="1290955" y="143510"/>
                  </a:lnTo>
                  <a:lnTo>
                    <a:pt x="1309370" y="143510"/>
                  </a:lnTo>
                  <a:lnTo>
                    <a:pt x="1309370" y="0"/>
                  </a:lnTo>
                  <a:close/>
                </a:path>
                <a:path w="1787525" h="143510">
                  <a:moveTo>
                    <a:pt x="1418844" y="93472"/>
                  </a:moveTo>
                  <a:lnTo>
                    <a:pt x="1388211" y="62560"/>
                  </a:lnTo>
                  <a:lnTo>
                    <a:pt x="1382268" y="9652"/>
                  </a:lnTo>
                  <a:lnTo>
                    <a:pt x="1363599" y="9652"/>
                  </a:lnTo>
                  <a:lnTo>
                    <a:pt x="1363599" y="37592"/>
                  </a:lnTo>
                  <a:lnTo>
                    <a:pt x="1362925" y="46405"/>
                  </a:lnTo>
                  <a:lnTo>
                    <a:pt x="1340510" y="86995"/>
                  </a:lnTo>
                  <a:lnTo>
                    <a:pt x="1325372" y="97536"/>
                  </a:lnTo>
                  <a:lnTo>
                    <a:pt x="1339850" y="110363"/>
                  </a:lnTo>
                  <a:lnTo>
                    <a:pt x="1349844" y="102323"/>
                  </a:lnTo>
                  <a:lnTo>
                    <a:pt x="1358684" y="93243"/>
                  </a:lnTo>
                  <a:lnTo>
                    <a:pt x="1366367" y="83134"/>
                  </a:lnTo>
                  <a:lnTo>
                    <a:pt x="1372870" y="72009"/>
                  </a:lnTo>
                  <a:lnTo>
                    <a:pt x="1378991" y="81965"/>
                  </a:lnTo>
                  <a:lnTo>
                    <a:pt x="1386497" y="91274"/>
                  </a:lnTo>
                  <a:lnTo>
                    <a:pt x="1395425" y="99923"/>
                  </a:lnTo>
                  <a:lnTo>
                    <a:pt x="1405763" y="107950"/>
                  </a:lnTo>
                  <a:lnTo>
                    <a:pt x="1418844" y="93472"/>
                  </a:lnTo>
                  <a:close/>
                </a:path>
                <a:path w="1787525" h="143510">
                  <a:moveTo>
                    <a:pt x="1452626" y="0"/>
                  </a:moveTo>
                  <a:lnTo>
                    <a:pt x="1433957" y="0"/>
                  </a:lnTo>
                  <a:lnTo>
                    <a:pt x="1433957" y="43434"/>
                  </a:lnTo>
                  <a:lnTo>
                    <a:pt x="1402842" y="43434"/>
                  </a:lnTo>
                  <a:lnTo>
                    <a:pt x="1402842" y="59182"/>
                  </a:lnTo>
                  <a:lnTo>
                    <a:pt x="1433957" y="59182"/>
                  </a:lnTo>
                  <a:lnTo>
                    <a:pt x="1433957" y="143510"/>
                  </a:lnTo>
                  <a:lnTo>
                    <a:pt x="1452626" y="143510"/>
                  </a:lnTo>
                  <a:lnTo>
                    <a:pt x="1452626" y="0"/>
                  </a:lnTo>
                  <a:close/>
                </a:path>
                <a:path w="1787525" h="143510">
                  <a:moveTo>
                    <a:pt x="1606296" y="56388"/>
                  </a:moveTo>
                  <a:lnTo>
                    <a:pt x="1573999" y="29248"/>
                  </a:lnTo>
                  <a:lnTo>
                    <a:pt x="1571498" y="16637"/>
                  </a:lnTo>
                  <a:lnTo>
                    <a:pt x="1571498" y="3048"/>
                  </a:lnTo>
                  <a:lnTo>
                    <a:pt x="1553464" y="3048"/>
                  </a:lnTo>
                  <a:lnTo>
                    <a:pt x="1553464" y="16637"/>
                  </a:lnTo>
                  <a:lnTo>
                    <a:pt x="1552879" y="23469"/>
                  </a:lnTo>
                  <a:lnTo>
                    <a:pt x="1525701" y="57696"/>
                  </a:lnTo>
                  <a:lnTo>
                    <a:pt x="1517777" y="61595"/>
                  </a:lnTo>
                  <a:lnTo>
                    <a:pt x="1530350" y="74422"/>
                  </a:lnTo>
                  <a:lnTo>
                    <a:pt x="1560322" y="49149"/>
                  </a:lnTo>
                  <a:lnTo>
                    <a:pt x="1563116" y="43815"/>
                  </a:lnTo>
                  <a:lnTo>
                    <a:pt x="1568970" y="51155"/>
                  </a:lnTo>
                  <a:lnTo>
                    <a:pt x="1576273" y="58077"/>
                  </a:lnTo>
                  <a:lnTo>
                    <a:pt x="1585023" y="64579"/>
                  </a:lnTo>
                  <a:lnTo>
                    <a:pt x="1595247" y="70612"/>
                  </a:lnTo>
                  <a:lnTo>
                    <a:pt x="1606296" y="56388"/>
                  </a:lnTo>
                  <a:close/>
                </a:path>
                <a:path w="1787525" h="143510">
                  <a:moveTo>
                    <a:pt x="1642872" y="0"/>
                  </a:moveTo>
                  <a:lnTo>
                    <a:pt x="1624457" y="0"/>
                  </a:lnTo>
                  <a:lnTo>
                    <a:pt x="1624457" y="22225"/>
                  </a:lnTo>
                  <a:lnTo>
                    <a:pt x="1593977" y="22225"/>
                  </a:lnTo>
                  <a:lnTo>
                    <a:pt x="1593977" y="37338"/>
                  </a:lnTo>
                  <a:lnTo>
                    <a:pt x="1624457" y="37338"/>
                  </a:lnTo>
                  <a:lnTo>
                    <a:pt x="1624457" y="72136"/>
                  </a:lnTo>
                  <a:lnTo>
                    <a:pt x="1642872" y="72136"/>
                  </a:lnTo>
                  <a:lnTo>
                    <a:pt x="1642872" y="0"/>
                  </a:lnTo>
                  <a:close/>
                </a:path>
                <a:path w="1787525" h="143510">
                  <a:moveTo>
                    <a:pt x="1646428" y="125603"/>
                  </a:moveTo>
                  <a:lnTo>
                    <a:pt x="1568450" y="125603"/>
                  </a:lnTo>
                  <a:lnTo>
                    <a:pt x="1568450" y="116459"/>
                  </a:lnTo>
                  <a:lnTo>
                    <a:pt x="1642872" y="116459"/>
                  </a:lnTo>
                  <a:lnTo>
                    <a:pt x="1642872" y="77724"/>
                  </a:lnTo>
                  <a:lnTo>
                    <a:pt x="1549908" y="77724"/>
                  </a:lnTo>
                  <a:lnTo>
                    <a:pt x="1549908" y="93472"/>
                  </a:lnTo>
                  <a:lnTo>
                    <a:pt x="1624457" y="93472"/>
                  </a:lnTo>
                  <a:lnTo>
                    <a:pt x="1624457" y="102108"/>
                  </a:lnTo>
                  <a:lnTo>
                    <a:pt x="1549908" y="102108"/>
                  </a:lnTo>
                  <a:lnTo>
                    <a:pt x="1549908" y="141224"/>
                  </a:lnTo>
                  <a:lnTo>
                    <a:pt x="1646428" y="141224"/>
                  </a:lnTo>
                  <a:lnTo>
                    <a:pt x="1646428" y="125603"/>
                  </a:lnTo>
                  <a:close/>
                </a:path>
                <a:path w="1787525" h="143510">
                  <a:moveTo>
                    <a:pt x="1786255" y="0"/>
                  </a:moveTo>
                  <a:lnTo>
                    <a:pt x="1767573" y="0"/>
                  </a:lnTo>
                  <a:lnTo>
                    <a:pt x="1767573" y="19939"/>
                  </a:lnTo>
                  <a:lnTo>
                    <a:pt x="1767573" y="34925"/>
                  </a:lnTo>
                  <a:lnTo>
                    <a:pt x="1767573" y="48895"/>
                  </a:lnTo>
                  <a:lnTo>
                    <a:pt x="1740154" y="48895"/>
                  </a:lnTo>
                  <a:lnTo>
                    <a:pt x="1740154" y="34925"/>
                  </a:lnTo>
                  <a:lnTo>
                    <a:pt x="1767573" y="34925"/>
                  </a:lnTo>
                  <a:lnTo>
                    <a:pt x="1767573" y="19939"/>
                  </a:lnTo>
                  <a:lnTo>
                    <a:pt x="1740154" y="19939"/>
                  </a:lnTo>
                  <a:lnTo>
                    <a:pt x="1740154" y="8128"/>
                  </a:lnTo>
                  <a:lnTo>
                    <a:pt x="1721866" y="8128"/>
                  </a:lnTo>
                  <a:lnTo>
                    <a:pt x="1721866" y="23749"/>
                  </a:lnTo>
                  <a:lnTo>
                    <a:pt x="1721866" y="59055"/>
                  </a:lnTo>
                  <a:lnTo>
                    <a:pt x="1689735" y="59055"/>
                  </a:lnTo>
                  <a:lnTo>
                    <a:pt x="1689735" y="23749"/>
                  </a:lnTo>
                  <a:lnTo>
                    <a:pt x="1721866" y="23749"/>
                  </a:lnTo>
                  <a:lnTo>
                    <a:pt x="1721866" y="8128"/>
                  </a:lnTo>
                  <a:lnTo>
                    <a:pt x="1671447" y="8128"/>
                  </a:lnTo>
                  <a:lnTo>
                    <a:pt x="1671447" y="74676"/>
                  </a:lnTo>
                  <a:lnTo>
                    <a:pt x="1740154" y="74676"/>
                  </a:lnTo>
                  <a:lnTo>
                    <a:pt x="1740154" y="64008"/>
                  </a:lnTo>
                  <a:lnTo>
                    <a:pt x="1767573" y="64008"/>
                  </a:lnTo>
                  <a:lnTo>
                    <a:pt x="1767573" y="82931"/>
                  </a:lnTo>
                  <a:lnTo>
                    <a:pt x="1786255" y="82931"/>
                  </a:lnTo>
                  <a:lnTo>
                    <a:pt x="1786255" y="64008"/>
                  </a:lnTo>
                  <a:lnTo>
                    <a:pt x="1786255" y="59055"/>
                  </a:lnTo>
                  <a:lnTo>
                    <a:pt x="1786255" y="48895"/>
                  </a:lnTo>
                  <a:lnTo>
                    <a:pt x="1786255" y="34925"/>
                  </a:lnTo>
                  <a:lnTo>
                    <a:pt x="1786255" y="23749"/>
                  </a:lnTo>
                  <a:lnTo>
                    <a:pt x="1786255" y="19939"/>
                  </a:lnTo>
                  <a:lnTo>
                    <a:pt x="1786255" y="0"/>
                  </a:lnTo>
                  <a:close/>
                </a:path>
                <a:path w="1787525" h="143510">
                  <a:moveTo>
                    <a:pt x="1787525" y="104775"/>
                  </a:moveTo>
                  <a:lnTo>
                    <a:pt x="1784146" y="99060"/>
                  </a:lnTo>
                  <a:lnTo>
                    <a:pt x="1783321" y="97663"/>
                  </a:lnTo>
                  <a:lnTo>
                    <a:pt x="1774952" y="92075"/>
                  </a:lnTo>
                  <a:lnTo>
                    <a:pt x="1768602" y="88722"/>
                  </a:lnTo>
                  <a:lnTo>
                    <a:pt x="1768602" y="109347"/>
                  </a:lnTo>
                  <a:lnTo>
                    <a:pt x="1768602" y="117983"/>
                  </a:lnTo>
                  <a:lnTo>
                    <a:pt x="1766316" y="121412"/>
                  </a:lnTo>
                  <a:lnTo>
                    <a:pt x="1756664" y="126746"/>
                  </a:lnTo>
                  <a:lnTo>
                    <a:pt x="1749552" y="128016"/>
                  </a:lnTo>
                  <a:lnTo>
                    <a:pt x="1730629" y="128016"/>
                  </a:lnTo>
                  <a:lnTo>
                    <a:pt x="1711833" y="109347"/>
                  </a:lnTo>
                  <a:lnTo>
                    <a:pt x="1714119" y="105918"/>
                  </a:lnTo>
                  <a:lnTo>
                    <a:pt x="1718818" y="103124"/>
                  </a:lnTo>
                  <a:lnTo>
                    <a:pt x="1723517" y="100457"/>
                  </a:lnTo>
                  <a:lnTo>
                    <a:pt x="1730629" y="99060"/>
                  </a:lnTo>
                  <a:lnTo>
                    <a:pt x="1749679" y="99060"/>
                  </a:lnTo>
                  <a:lnTo>
                    <a:pt x="1756791" y="100457"/>
                  </a:lnTo>
                  <a:lnTo>
                    <a:pt x="1761490" y="103124"/>
                  </a:lnTo>
                  <a:lnTo>
                    <a:pt x="1766316" y="105791"/>
                  </a:lnTo>
                  <a:lnTo>
                    <a:pt x="1740154" y="83693"/>
                  </a:lnTo>
                  <a:lnTo>
                    <a:pt x="1729676" y="84226"/>
                  </a:lnTo>
                  <a:lnTo>
                    <a:pt x="1692910" y="104775"/>
                  </a:lnTo>
                  <a:lnTo>
                    <a:pt x="1692910" y="122428"/>
                  </a:lnTo>
                  <a:lnTo>
                    <a:pt x="1729689" y="142887"/>
                  </a:lnTo>
                  <a:lnTo>
                    <a:pt x="1740154" y="143383"/>
                  </a:lnTo>
                  <a:lnTo>
                    <a:pt x="1750618" y="142887"/>
                  </a:lnTo>
                  <a:lnTo>
                    <a:pt x="1787525" y="122428"/>
                  </a:lnTo>
                  <a:lnTo>
                    <a:pt x="1787525" y="104775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0" name="object 30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387852" y="2448686"/>
              <a:ext cx="123698" cy="143510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704088" y="2448686"/>
              <a:ext cx="3140075" cy="613410"/>
            </a:xfrm>
            <a:custGeom>
              <a:avLst/>
              <a:gdLst/>
              <a:ahLst/>
              <a:cxnLst/>
              <a:rect l="l" t="t" r="r" b="b"/>
              <a:pathLst>
                <a:path w="3140075" h="613410">
                  <a:moveTo>
                    <a:pt x="632460" y="504825"/>
                  </a:moveTo>
                  <a:lnTo>
                    <a:pt x="623963" y="462686"/>
                  </a:lnTo>
                  <a:lnTo>
                    <a:pt x="600786" y="428294"/>
                  </a:lnTo>
                  <a:lnTo>
                    <a:pt x="566394" y="405117"/>
                  </a:lnTo>
                  <a:lnTo>
                    <a:pt x="524256" y="396621"/>
                  </a:lnTo>
                  <a:lnTo>
                    <a:pt x="108204" y="396621"/>
                  </a:lnTo>
                  <a:lnTo>
                    <a:pt x="66078" y="405117"/>
                  </a:lnTo>
                  <a:lnTo>
                    <a:pt x="31686" y="428294"/>
                  </a:lnTo>
                  <a:lnTo>
                    <a:pt x="8496" y="462686"/>
                  </a:lnTo>
                  <a:lnTo>
                    <a:pt x="0" y="504825"/>
                  </a:lnTo>
                  <a:lnTo>
                    <a:pt x="8496" y="546976"/>
                  </a:lnTo>
                  <a:lnTo>
                    <a:pt x="31686" y="581367"/>
                  </a:lnTo>
                  <a:lnTo>
                    <a:pt x="66078" y="604545"/>
                  </a:lnTo>
                  <a:lnTo>
                    <a:pt x="108204" y="613029"/>
                  </a:lnTo>
                  <a:lnTo>
                    <a:pt x="524256" y="613029"/>
                  </a:lnTo>
                  <a:lnTo>
                    <a:pt x="566394" y="604545"/>
                  </a:lnTo>
                  <a:lnTo>
                    <a:pt x="600786" y="581367"/>
                  </a:lnTo>
                  <a:lnTo>
                    <a:pt x="623963" y="546976"/>
                  </a:lnTo>
                  <a:lnTo>
                    <a:pt x="632460" y="504825"/>
                  </a:lnTo>
                  <a:close/>
                </a:path>
                <a:path w="3140075" h="613410">
                  <a:moveTo>
                    <a:pt x="2926969" y="10795"/>
                  </a:moveTo>
                  <a:lnTo>
                    <a:pt x="2908681" y="10795"/>
                  </a:lnTo>
                  <a:lnTo>
                    <a:pt x="2908681" y="44196"/>
                  </a:lnTo>
                  <a:lnTo>
                    <a:pt x="2908681" y="59817"/>
                  </a:lnTo>
                  <a:lnTo>
                    <a:pt x="2908681" y="88265"/>
                  </a:lnTo>
                  <a:lnTo>
                    <a:pt x="2886964" y="88265"/>
                  </a:lnTo>
                  <a:lnTo>
                    <a:pt x="2886964" y="59817"/>
                  </a:lnTo>
                  <a:lnTo>
                    <a:pt x="2908681" y="59817"/>
                  </a:lnTo>
                  <a:lnTo>
                    <a:pt x="2908681" y="44196"/>
                  </a:lnTo>
                  <a:lnTo>
                    <a:pt x="2886964" y="44196"/>
                  </a:lnTo>
                  <a:lnTo>
                    <a:pt x="2886964" y="10795"/>
                  </a:lnTo>
                  <a:lnTo>
                    <a:pt x="2868676" y="10795"/>
                  </a:lnTo>
                  <a:lnTo>
                    <a:pt x="2868676" y="103886"/>
                  </a:lnTo>
                  <a:lnTo>
                    <a:pt x="2926969" y="103886"/>
                  </a:lnTo>
                  <a:lnTo>
                    <a:pt x="2926969" y="88265"/>
                  </a:lnTo>
                  <a:lnTo>
                    <a:pt x="2926969" y="59817"/>
                  </a:lnTo>
                  <a:lnTo>
                    <a:pt x="2926969" y="44196"/>
                  </a:lnTo>
                  <a:lnTo>
                    <a:pt x="2926969" y="10795"/>
                  </a:lnTo>
                  <a:close/>
                </a:path>
                <a:path w="3140075" h="613410">
                  <a:moveTo>
                    <a:pt x="2988056" y="0"/>
                  </a:moveTo>
                  <a:lnTo>
                    <a:pt x="2969514" y="0"/>
                  </a:lnTo>
                  <a:lnTo>
                    <a:pt x="2969514" y="56134"/>
                  </a:lnTo>
                  <a:lnTo>
                    <a:pt x="2957957" y="56134"/>
                  </a:lnTo>
                  <a:lnTo>
                    <a:pt x="2957957" y="2921"/>
                  </a:lnTo>
                  <a:lnTo>
                    <a:pt x="2939415" y="2921"/>
                  </a:lnTo>
                  <a:lnTo>
                    <a:pt x="2939415" y="139319"/>
                  </a:lnTo>
                  <a:lnTo>
                    <a:pt x="2957957" y="139319"/>
                  </a:lnTo>
                  <a:lnTo>
                    <a:pt x="2957957" y="71882"/>
                  </a:lnTo>
                  <a:lnTo>
                    <a:pt x="2969514" y="71882"/>
                  </a:lnTo>
                  <a:lnTo>
                    <a:pt x="2969514" y="143510"/>
                  </a:lnTo>
                  <a:lnTo>
                    <a:pt x="2988056" y="143510"/>
                  </a:lnTo>
                  <a:lnTo>
                    <a:pt x="2988056" y="71882"/>
                  </a:lnTo>
                  <a:lnTo>
                    <a:pt x="2988056" y="56134"/>
                  </a:lnTo>
                  <a:lnTo>
                    <a:pt x="2988056" y="0"/>
                  </a:lnTo>
                  <a:close/>
                </a:path>
                <a:path w="3140075" h="613410">
                  <a:moveTo>
                    <a:pt x="3126359" y="12573"/>
                  </a:moveTo>
                  <a:lnTo>
                    <a:pt x="3019552" y="12573"/>
                  </a:lnTo>
                  <a:lnTo>
                    <a:pt x="3019552" y="27940"/>
                  </a:lnTo>
                  <a:lnTo>
                    <a:pt x="3126359" y="27940"/>
                  </a:lnTo>
                  <a:lnTo>
                    <a:pt x="3126359" y="12573"/>
                  </a:lnTo>
                  <a:close/>
                </a:path>
                <a:path w="3140075" h="613410">
                  <a:moveTo>
                    <a:pt x="3139567" y="108585"/>
                  </a:moveTo>
                  <a:lnTo>
                    <a:pt x="3082290" y="108585"/>
                  </a:lnTo>
                  <a:lnTo>
                    <a:pt x="3082290" y="83185"/>
                  </a:lnTo>
                  <a:lnTo>
                    <a:pt x="3127375" y="83185"/>
                  </a:lnTo>
                  <a:lnTo>
                    <a:pt x="3127375" y="67818"/>
                  </a:lnTo>
                  <a:lnTo>
                    <a:pt x="3106547" y="67818"/>
                  </a:lnTo>
                  <a:lnTo>
                    <a:pt x="3108579" y="34290"/>
                  </a:lnTo>
                  <a:lnTo>
                    <a:pt x="3090037" y="34290"/>
                  </a:lnTo>
                  <a:lnTo>
                    <a:pt x="3088640" y="67818"/>
                  </a:lnTo>
                  <a:lnTo>
                    <a:pt x="3057144" y="67818"/>
                  </a:lnTo>
                  <a:lnTo>
                    <a:pt x="3055874" y="34290"/>
                  </a:lnTo>
                  <a:lnTo>
                    <a:pt x="3037332" y="34290"/>
                  </a:lnTo>
                  <a:lnTo>
                    <a:pt x="3038983" y="67818"/>
                  </a:lnTo>
                  <a:lnTo>
                    <a:pt x="3018536" y="67818"/>
                  </a:lnTo>
                  <a:lnTo>
                    <a:pt x="3018536" y="83185"/>
                  </a:lnTo>
                  <a:lnTo>
                    <a:pt x="3063494" y="83185"/>
                  </a:lnTo>
                  <a:lnTo>
                    <a:pt x="3063494" y="108585"/>
                  </a:lnTo>
                  <a:lnTo>
                    <a:pt x="3006344" y="108585"/>
                  </a:lnTo>
                  <a:lnTo>
                    <a:pt x="3006344" y="124079"/>
                  </a:lnTo>
                  <a:lnTo>
                    <a:pt x="3139567" y="124079"/>
                  </a:lnTo>
                  <a:lnTo>
                    <a:pt x="3139567" y="108585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50861" y="2899917"/>
              <a:ext cx="69278" cy="111252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933538" y="2880995"/>
              <a:ext cx="259079" cy="144145"/>
            </a:xfrm>
            <a:custGeom>
              <a:avLst/>
              <a:gdLst/>
              <a:ahLst/>
              <a:cxnLst/>
              <a:rect l="l" t="t" r="r" b="b"/>
              <a:pathLst>
                <a:path w="259080" h="144144">
                  <a:moveTo>
                    <a:pt x="38100" y="89153"/>
                  </a:moveTo>
                  <a:lnTo>
                    <a:pt x="19342" y="89153"/>
                  </a:lnTo>
                  <a:lnTo>
                    <a:pt x="19342" y="138683"/>
                  </a:lnTo>
                  <a:lnTo>
                    <a:pt x="113106" y="138683"/>
                  </a:lnTo>
                  <a:lnTo>
                    <a:pt x="113106" y="122935"/>
                  </a:lnTo>
                  <a:lnTo>
                    <a:pt x="38100" y="122935"/>
                  </a:lnTo>
                  <a:lnTo>
                    <a:pt x="38100" y="89153"/>
                  </a:lnTo>
                  <a:close/>
                </a:path>
                <a:path w="259080" h="144144">
                  <a:moveTo>
                    <a:pt x="109092" y="0"/>
                  </a:moveTo>
                  <a:lnTo>
                    <a:pt x="90563" y="0"/>
                  </a:lnTo>
                  <a:lnTo>
                    <a:pt x="90563" y="103377"/>
                  </a:lnTo>
                  <a:lnTo>
                    <a:pt x="109092" y="103377"/>
                  </a:lnTo>
                  <a:lnTo>
                    <a:pt x="109092" y="58419"/>
                  </a:lnTo>
                  <a:lnTo>
                    <a:pt x="131038" y="58419"/>
                  </a:lnTo>
                  <a:lnTo>
                    <a:pt x="131038" y="42671"/>
                  </a:lnTo>
                  <a:lnTo>
                    <a:pt x="109092" y="42671"/>
                  </a:lnTo>
                  <a:lnTo>
                    <a:pt x="109092" y="0"/>
                  </a:lnTo>
                  <a:close/>
                </a:path>
                <a:path w="259080" h="144144">
                  <a:moveTo>
                    <a:pt x="70091" y="9270"/>
                  </a:moveTo>
                  <a:lnTo>
                    <a:pt x="0" y="9270"/>
                  </a:lnTo>
                  <a:lnTo>
                    <a:pt x="0" y="74802"/>
                  </a:lnTo>
                  <a:lnTo>
                    <a:pt x="23764" y="74683"/>
                  </a:lnTo>
                  <a:lnTo>
                    <a:pt x="44461" y="74326"/>
                  </a:lnTo>
                  <a:lnTo>
                    <a:pt x="62088" y="73731"/>
                  </a:lnTo>
                  <a:lnTo>
                    <a:pt x="76644" y="72897"/>
                  </a:lnTo>
                  <a:lnTo>
                    <a:pt x="75595" y="59054"/>
                  </a:lnTo>
                  <a:lnTo>
                    <a:pt x="18605" y="59054"/>
                  </a:lnTo>
                  <a:lnTo>
                    <a:pt x="18605" y="25018"/>
                  </a:lnTo>
                  <a:lnTo>
                    <a:pt x="70091" y="25018"/>
                  </a:lnTo>
                  <a:lnTo>
                    <a:pt x="70091" y="9270"/>
                  </a:lnTo>
                  <a:close/>
                </a:path>
                <a:path w="259080" h="144144">
                  <a:moveTo>
                    <a:pt x="75450" y="57150"/>
                  </a:moveTo>
                  <a:lnTo>
                    <a:pt x="63975" y="57983"/>
                  </a:lnTo>
                  <a:lnTo>
                    <a:pt x="50676" y="58578"/>
                  </a:lnTo>
                  <a:lnTo>
                    <a:pt x="35552" y="58935"/>
                  </a:lnTo>
                  <a:lnTo>
                    <a:pt x="18605" y="59054"/>
                  </a:lnTo>
                  <a:lnTo>
                    <a:pt x="75595" y="59054"/>
                  </a:lnTo>
                  <a:lnTo>
                    <a:pt x="75450" y="57150"/>
                  </a:lnTo>
                  <a:close/>
                </a:path>
                <a:path w="259080" h="144144">
                  <a:moveTo>
                    <a:pt x="229057" y="50164"/>
                  </a:moveTo>
                  <a:lnTo>
                    <a:pt x="210604" y="50164"/>
                  </a:lnTo>
                  <a:lnTo>
                    <a:pt x="210604" y="73025"/>
                  </a:lnTo>
                  <a:lnTo>
                    <a:pt x="182841" y="73025"/>
                  </a:lnTo>
                  <a:lnTo>
                    <a:pt x="182841" y="88645"/>
                  </a:lnTo>
                  <a:lnTo>
                    <a:pt x="210604" y="88645"/>
                  </a:lnTo>
                  <a:lnTo>
                    <a:pt x="210604" y="139318"/>
                  </a:lnTo>
                  <a:lnTo>
                    <a:pt x="229057" y="139318"/>
                  </a:lnTo>
                  <a:lnTo>
                    <a:pt x="229057" y="50164"/>
                  </a:lnTo>
                  <a:close/>
                </a:path>
                <a:path w="259080" h="144144">
                  <a:moveTo>
                    <a:pt x="198551" y="12064"/>
                  </a:moveTo>
                  <a:lnTo>
                    <a:pt x="140500" y="12064"/>
                  </a:lnTo>
                  <a:lnTo>
                    <a:pt x="140500" y="27685"/>
                  </a:lnTo>
                  <a:lnTo>
                    <a:pt x="178600" y="27685"/>
                  </a:lnTo>
                  <a:lnTo>
                    <a:pt x="175766" y="39758"/>
                  </a:lnTo>
                  <a:lnTo>
                    <a:pt x="152982" y="81480"/>
                  </a:lnTo>
                  <a:lnTo>
                    <a:pt x="132613" y="99821"/>
                  </a:lnTo>
                  <a:lnTo>
                    <a:pt x="148310" y="111632"/>
                  </a:lnTo>
                  <a:lnTo>
                    <a:pt x="178641" y="75650"/>
                  </a:lnTo>
                  <a:lnTo>
                    <a:pt x="190652" y="50164"/>
                  </a:lnTo>
                  <a:lnTo>
                    <a:pt x="229057" y="50164"/>
                  </a:lnTo>
                  <a:lnTo>
                    <a:pt x="229057" y="34670"/>
                  </a:lnTo>
                  <a:lnTo>
                    <a:pt x="195046" y="34670"/>
                  </a:lnTo>
                  <a:lnTo>
                    <a:pt x="196443" y="28701"/>
                  </a:lnTo>
                  <a:lnTo>
                    <a:pt x="197599" y="21208"/>
                  </a:lnTo>
                  <a:lnTo>
                    <a:pt x="198551" y="12064"/>
                  </a:lnTo>
                  <a:close/>
                </a:path>
                <a:path w="259080" h="144144">
                  <a:moveTo>
                    <a:pt x="229057" y="2920"/>
                  </a:moveTo>
                  <a:lnTo>
                    <a:pt x="210604" y="2920"/>
                  </a:lnTo>
                  <a:lnTo>
                    <a:pt x="210604" y="34670"/>
                  </a:lnTo>
                  <a:lnTo>
                    <a:pt x="229057" y="34670"/>
                  </a:lnTo>
                  <a:lnTo>
                    <a:pt x="229057" y="2920"/>
                  </a:lnTo>
                  <a:close/>
                </a:path>
                <a:path w="259080" h="144144">
                  <a:moveTo>
                    <a:pt x="258749" y="0"/>
                  </a:moveTo>
                  <a:lnTo>
                    <a:pt x="240220" y="0"/>
                  </a:lnTo>
                  <a:lnTo>
                    <a:pt x="240220" y="143637"/>
                  </a:lnTo>
                  <a:lnTo>
                    <a:pt x="258749" y="143637"/>
                  </a:lnTo>
                  <a:lnTo>
                    <a:pt x="25874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842314" y="3138423"/>
              <a:ext cx="3098800" cy="380365"/>
            </a:xfrm>
            <a:custGeom>
              <a:avLst/>
              <a:gdLst/>
              <a:ahLst/>
              <a:cxnLst/>
              <a:rect l="l" t="t" r="r" b="b"/>
              <a:pathLst>
                <a:path w="3098800" h="380364">
                  <a:moveTo>
                    <a:pt x="37731" y="308356"/>
                  </a:moveTo>
                  <a:lnTo>
                    <a:pt x="35890" y="303911"/>
                  </a:lnTo>
                  <a:lnTo>
                    <a:pt x="28498" y="296545"/>
                  </a:lnTo>
                  <a:lnTo>
                    <a:pt x="24041" y="294767"/>
                  </a:lnTo>
                  <a:lnTo>
                    <a:pt x="18834" y="294767"/>
                  </a:lnTo>
                  <a:lnTo>
                    <a:pt x="13677" y="294767"/>
                  </a:lnTo>
                  <a:lnTo>
                    <a:pt x="9245" y="296545"/>
                  </a:lnTo>
                  <a:lnTo>
                    <a:pt x="1854" y="303911"/>
                  </a:lnTo>
                  <a:lnTo>
                    <a:pt x="0" y="308356"/>
                  </a:lnTo>
                  <a:lnTo>
                    <a:pt x="0" y="318770"/>
                  </a:lnTo>
                  <a:lnTo>
                    <a:pt x="1854" y="323215"/>
                  </a:lnTo>
                  <a:lnTo>
                    <a:pt x="9245" y="330581"/>
                  </a:lnTo>
                  <a:lnTo>
                    <a:pt x="13677" y="332486"/>
                  </a:lnTo>
                  <a:lnTo>
                    <a:pt x="24041" y="332486"/>
                  </a:lnTo>
                  <a:lnTo>
                    <a:pt x="28498" y="330581"/>
                  </a:lnTo>
                  <a:lnTo>
                    <a:pt x="35890" y="323215"/>
                  </a:lnTo>
                  <a:lnTo>
                    <a:pt x="37731" y="318770"/>
                  </a:lnTo>
                  <a:lnTo>
                    <a:pt x="37731" y="308356"/>
                  </a:lnTo>
                  <a:close/>
                </a:path>
                <a:path w="3098800" h="380364">
                  <a:moveTo>
                    <a:pt x="37731" y="73660"/>
                  </a:moveTo>
                  <a:lnTo>
                    <a:pt x="35890" y="69215"/>
                  </a:lnTo>
                  <a:lnTo>
                    <a:pt x="28498" y="61849"/>
                  </a:lnTo>
                  <a:lnTo>
                    <a:pt x="24041" y="60071"/>
                  </a:lnTo>
                  <a:lnTo>
                    <a:pt x="18834" y="60071"/>
                  </a:lnTo>
                  <a:lnTo>
                    <a:pt x="13677" y="60071"/>
                  </a:lnTo>
                  <a:lnTo>
                    <a:pt x="9245" y="61849"/>
                  </a:lnTo>
                  <a:lnTo>
                    <a:pt x="1854" y="69215"/>
                  </a:lnTo>
                  <a:lnTo>
                    <a:pt x="0" y="73660"/>
                  </a:lnTo>
                  <a:lnTo>
                    <a:pt x="0" y="84074"/>
                  </a:lnTo>
                  <a:lnTo>
                    <a:pt x="1854" y="88519"/>
                  </a:lnTo>
                  <a:lnTo>
                    <a:pt x="9245" y="95885"/>
                  </a:lnTo>
                  <a:lnTo>
                    <a:pt x="13677" y="97790"/>
                  </a:lnTo>
                  <a:lnTo>
                    <a:pt x="24041" y="97790"/>
                  </a:lnTo>
                  <a:lnTo>
                    <a:pt x="28498" y="95885"/>
                  </a:lnTo>
                  <a:lnTo>
                    <a:pt x="35890" y="88519"/>
                  </a:lnTo>
                  <a:lnTo>
                    <a:pt x="37731" y="84074"/>
                  </a:lnTo>
                  <a:lnTo>
                    <a:pt x="37731" y="73660"/>
                  </a:lnTo>
                  <a:close/>
                </a:path>
                <a:path w="3098800" h="380364">
                  <a:moveTo>
                    <a:pt x="290449" y="98425"/>
                  </a:moveTo>
                  <a:lnTo>
                    <a:pt x="264566" y="61912"/>
                  </a:lnTo>
                  <a:lnTo>
                    <a:pt x="262851" y="45593"/>
                  </a:lnTo>
                  <a:lnTo>
                    <a:pt x="262851" y="11938"/>
                  </a:lnTo>
                  <a:lnTo>
                    <a:pt x="245059" y="11938"/>
                  </a:lnTo>
                  <a:lnTo>
                    <a:pt x="243141" y="63334"/>
                  </a:lnTo>
                  <a:lnTo>
                    <a:pt x="214401" y="102997"/>
                  </a:lnTo>
                  <a:lnTo>
                    <a:pt x="227799" y="115062"/>
                  </a:lnTo>
                  <a:lnTo>
                    <a:pt x="232410" y="111760"/>
                  </a:lnTo>
                  <a:lnTo>
                    <a:pt x="237375" y="106807"/>
                  </a:lnTo>
                  <a:lnTo>
                    <a:pt x="242684" y="100203"/>
                  </a:lnTo>
                  <a:lnTo>
                    <a:pt x="247992" y="93726"/>
                  </a:lnTo>
                  <a:lnTo>
                    <a:pt x="251764" y="87757"/>
                  </a:lnTo>
                  <a:lnTo>
                    <a:pt x="253987" y="82423"/>
                  </a:lnTo>
                  <a:lnTo>
                    <a:pt x="258318" y="90233"/>
                  </a:lnTo>
                  <a:lnTo>
                    <a:pt x="263664" y="97663"/>
                  </a:lnTo>
                  <a:lnTo>
                    <a:pt x="270002" y="104711"/>
                  </a:lnTo>
                  <a:lnTo>
                    <a:pt x="277355" y="111379"/>
                  </a:lnTo>
                  <a:lnTo>
                    <a:pt x="290449" y="98425"/>
                  </a:lnTo>
                  <a:close/>
                </a:path>
                <a:path w="3098800" h="380364">
                  <a:moveTo>
                    <a:pt x="305714" y="299974"/>
                  </a:moveTo>
                  <a:lnTo>
                    <a:pt x="298475" y="297408"/>
                  </a:lnTo>
                  <a:lnTo>
                    <a:pt x="291833" y="293903"/>
                  </a:lnTo>
                  <a:lnTo>
                    <a:pt x="285750" y="289458"/>
                  </a:lnTo>
                  <a:lnTo>
                    <a:pt x="282994" y="286766"/>
                  </a:lnTo>
                  <a:lnTo>
                    <a:pt x="280263" y="284099"/>
                  </a:lnTo>
                  <a:lnTo>
                    <a:pt x="269836" y="241427"/>
                  </a:lnTo>
                  <a:lnTo>
                    <a:pt x="251307" y="241427"/>
                  </a:lnTo>
                  <a:lnTo>
                    <a:pt x="251307" y="259207"/>
                  </a:lnTo>
                  <a:lnTo>
                    <a:pt x="250672" y="266026"/>
                  </a:lnTo>
                  <a:lnTo>
                    <a:pt x="222961" y="301942"/>
                  </a:lnTo>
                  <a:lnTo>
                    <a:pt x="215442" y="305816"/>
                  </a:lnTo>
                  <a:lnTo>
                    <a:pt x="229069" y="318643"/>
                  </a:lnTo>
                  <a:lnTo>
                    <a:pt x="258381" y="291973"/>
                  </a:lnTo>
                  <a:lnTo>
                    <a:pt x="261061" y="286766"/>
                  </a:lnTo>
                  <a:lnTo>
                    <a:pt x="267208" y="294932"/>
                  </a:lnTo>
                  <a:lnTo>
                    <a:pt x="274713" y="302260"/>
                  </a:lnTo>
                  <a:lnTo>
                    <a:pt x="283578" y="308737"/>
                  </a:lnTo>
                  <a:lnTo>
                    <a:pt x="293801" y="314325"/>
                  </a:lnTo>
                  <a:lnTo>
                    <a:pt x="305714" y="299974"/>
                  </a:lnTo>
                  <a:close/>
                </a:path>
                <a:path w="3098800" h="380364">
                  <a:moveTo>
                    <a:pt x="313740" y="5080"/>
                  </a:moveTo>
                  <a:lnTo>
                    <a:pt x="295287" y="5080"/>
                  </a:lnTo>
                  <a:lnTo>
                    <a:pt x="295287" y="47244"/>
                  </a:lnTo>
                  <a:lnTo>
                    <a:pt x="274599" y="47244"/>
                  </a:lnTo>
                  <a:lnTo>
                    <a:pt x="274599" y="62992"/>
                  </a:lnTo>
                  <a:lnTo>
                    <a:pt x="295287" y="62992"/>
                  </a:lnTo>
                  <a:lnTo>
                    <a:pt x="295287" y="141478"/>
                  </a:lnTo>
                  <a:lnTo>
                    <a:pt x="313740" y="141478"/>
                  </a:lnTo>
                  <a:lnTo>
                    <a:pt x="313740" y="5080"/>
                  </a:lnTo>
                  <a:close/>
                </a:path>
                <a:path w="3098800" h="380364">
                  <a:moveTo>
                    <a:pt x="340614" y="236855"/>
                  </a:moveTo>
                  <a:lnTo>
                    <a:pt x="322300" y="236855"/>
                  </a:lnTo>
                  <a:lnTo>
                    <a:pt x="322300" y="262128"/>
                  </a:lnTo>
                  <a:lnTo>
                    <a:pt x="291503" y="262128"/>
                  </a:lnTo>
                  <a:lnTo>
                    <a:pt x="291503" y="278003"/>
                  </a:lnTo>
                  <a:lnTo>
                    <a:pt x="322300" y="278003"/>
                  </a:lnTo>
                  <a:lnTo>
                    <a:pt x="322300" y="319024"/>
                  </a:lnTo>
                  <a:lnTo>
                    <a:pt x="340614" y="319024"/>
                  </a:lnTo>
                  <a:lnTo>
                    <a:pt x="340614" y="236855"/>
                  </a:lnTo>
                  <a:close/>
                </a:path>
                <a:path w="3098800" h="380364">
                  <a:moveTo>
                    <a:pt x="342836" y="358775"/>
                  </a:moveTo>
                  <a:lnTo>
                    <a:pt x="342760" y="341122"/>
                  </a:lnTo>
                  <a:lnTo>
                    <a:pt x="339445" y="335407"/>
                  </a:lnTo>
                  <a:lnTo>
                    <a:pt x="338645" y="334010"/>
                  </a:lnTo>
                  <a:lnTo>
                    <a:pt x="330263" y="328422"/>
                  </a:lnTo>
                  <a:lnTo>
                    <a:pt x="323938" y="325069"/>
                  </a:lnTo>
                  <a:lnTo>
                    <a:pt x="323938" y="345694"/>
                  </a:lnTo>
                  <a:lnTo>
                    <a:pt x="323938" y="354330"/>
                  </a:lnTo>
                  <a:lnTo>
                    <a:pt x="321551" y="357759"/>
                  </a:lnTo>
                  <a:lnTo>
                    <a:pt x="311975" y="363093"/>
                  </a:lnTo>
                  <a:lnTo>
                    <a:pt x="304863" y="364363"/>
                  </a:lnTo>
                  <a:lnTo>
                    <a:pt x="286067" y="364363"/>
                  </a:lnTo>
                  <a:lnTo>
                    <a:pt x="279006" y="363093"/>
                  </a:lnTo>
                  <a:lnTo>
                    <a:pt x="269532" y="357759"/>
                  </a:lnTo>
                  <a:lnTo>
                    <a:pt x="267169" y="354330"/>
                  </a:lnTo>
                  <a:lnTo>
                    <a:pt x="267169" y="345694"/>
                  </a:lnTo>
                  <a:lnTo>
                    <a:pt x="269506" y="342138"/>
                  </a:lnTo>
                  <a:lnTo>
                    <a:pt x="278879" y="336804"/>
                  </a:lnTo>
                  <a:lnTo>
                    <a:pt x="285965" y="335407"/>
                  </a:lnTo>
                  <a:lnTo>
                    <a:pt x="304965" y="335407"/>
                  </a:lnTo>
                  <a:lnTo>
                    <a:pt x="312102" y="336804"/>
                  </a:lnTo>
                  <a:lnTo>
                    <a:pt x="316839" y="339471"/>
                  </a:lnTo>
                  <a:lnTo>
                    <a:pt x="321576" y="342265"/>
                  </a:lnTo>
                  <a:lnTo>
                    <a:pt x="323938" y="345694"/>
                  </a:lnTo>
                  <a:lnTo>
                    <a:pt x="323938" y="325069"/>
                  </a:lnTo>
                  <a:lnTo>
                    <a:pt x="323367" y="324764"/>
                  </a:lnTo>
                  <a:lnTo>
                    <a:pt x="315264" y="322135"/>
                  </a:lnTo>
                  <a:lnTo>
                    <a:pt x="305955" y="320573"/>
                  </a:lnTo>
                  <a:lnTo>
                    <a:pt x="295440" y="320040"/>
                  </a:lnTo>
                  <a:lnTo>
                    <a:pt x="284949" y="320573"/>
                  </a:lnTo>
                  <a:lnTo>
                    <a:pt x="248259" y="341122"/>
                  </a:lnTo>
                  <a:lnTo>
                    <a:pt x="248259" y="358775"/>
                  </a:lnTo>
                  <a:lnTo>
                    <a:pt x="284924" y="379336"/>
                  </a:lnTo>
                  <a:lnTo>
                    <a:pt x="295440" y="379857"/>
                  </a:lnTo>
                  <a:lnTo>
                    <a:pt x="305981" y="379336"/>
                  </a:lnTo>
                  <a:lnTo>
                    <a:pt x="339610" y="364363"/>
                  </a:lnTo>
                  <a:lnTo>
                    <a:pt x="342836" y="358775"/>
                  </a:lnTo>
                  <a:close/>
                </a:path>
                <a:path w="3098800" h="380364">
                  <a:moveTo>
                    <a:pt x="342836" y="2159"/>
                  </a:moveTo>
                  <a:lnTo>
                    <a:pt x="324319" y="2159"/>
                  </a:lnTo>
                  <a:lnTo>
                    <a:pt x="324319" y="145669"/>
                  </a:lnTo>
                  <a:lnTo>
                    <a:pt x="342836" y="145669"/>
                  </a:lnTo>
                  <a:lnTo>
                    <a:pt x="342836" y="2159"/>
                  </a:lnTo>
                  <a:close/>
                </a:path>
                <a:path w="3098800" h="380364">
                  <a:moveTo>
                    <a:pt x="452704" y="69977"/>
                  </a:moveTo>
                  <a:lnTo>
                    <a:pt x="417118" y="42291"/>
                  </a:lnTo>
                  <a:lnTo>
                    <a:pt x="417118" y="30988"/>
                  </a:lnTo>
                  <a:lnTo>
                    <a:pt x="448640" y="30988"/>
                  </a:lnTo>
                  <a:lnTo>
                    <a:pt x="448640" y="15748"/>
                  </a:lnTo>
                  <a:lnTo>
                    <a:pt x="417118" y="15748"/>
                  </a:lnTo>
                  <a:lnTo>
                    <a:pt x="417118" y="127"/>
                  </a:lnTo>
                  <a:lnTo>
                    <a:pt x="398360" y="127"/>
                  </a:lnTo>
                  <a:lnTo>
                    <a:pt x="398360" y="15748"/>
                  </a:lnTo>
                  <a:lnTo>
                    <a:pt x="366661" y="15748"/>
                  </a:lnTo>
                  <a:lnTo>
                    <a:pt x="366661" y="30988"/>
                  </a:lnTo>
                  <a:lnTo>
                    <a:pt x="398221" y="30988"/>
                  </a:lnTo>
                  <a:lnTo>
                    <a:pt x="398221" y="33909"/>
                  </a:lnTo>
                  <a:lnTo>
                    <a:pt x="377571" y="67348"/>
                  </a:lnTo>
                  <a:lnTo>
                    <a:pt x="362724" y="75057"/>
                  </a:lnTo>
                  <a:lnTo>
                    <a:pt x="375297" y="87503"/>
                  </a:lnTo>
                  <a:lnTo>
                    <a:pt x="405180" y="63627"/>
                  </a:lnTo>
                  <a:lnTo>
                    <a:pt x="408114" y="58547"/>
                  </a:lnTo>
                  <a:lnTo>
                    <a:pt x="411441" y="63119"/>
                  </a:lnTo>
                  <a:lnTo>
                    <a:pt x="416433" y="68008"/>
                  </a:lnTo>
                  <a:lnTo>
                    <a:pt x="422922" y="72898"/>
                  </a:lnTo>
                  <a:lnTo>
                    <a:pt x="429463" y="77978"/>
                  </a:lnTo>
                  <a:lnTo>
                    <a:pt x="435686" y="81661"/>
                  </a:lnTo>
                  <a:lnTo>
                    <a:pt x="441782" y="83947"/>
                  </a:lnTo>
                  <a:lnTo>
                    <a:pt x="452704" y="69977"/>
                  </a:lnTo>
                  <a:close/>
                </a:path>
                <a:path w="3098800" h="380364">
                  <a:moveTo>
                    <a:pt x="484073" y="91567"/>
                  </a:moveTo>
                  <a:lnTo>
                    <a:pt x="388315" y="91567"/>
                  </a:lnTo>
                  <a:lnTo>
                    <a:pt x="388315" y="107315"/>
                  </a:lnTo>
                  <a:lnTo>
                    <a:pt x="465404" y="107315"/>
                  </a:lnTo>
                  <a:lnTo>
                    <a:pt x="465404" y="145669"/>
                  </a:lnTo>
                  <a:lnTo>
                    <a:pt x="484073" y="145669"/>
                  </a:lnTo>
                  <a:lnTo>
                    <a:pt x="484073" y="91567"/>
                  </a:lnTo>
                  <a:close/>
                </a:path>
                <a:path w="3098800" h="380364">
                  <a:moveTo>
                    <a:pt x="484073" y="2159"/>
                  </a:moveTo>
                  <a:lnTo>
                    <a:pt x="465658" y="2159"/>
                  </a:lnTo>
                  <a:lnTo>
                    <a:pt x="465658" y="39624"/>
                  </a:lnTo>
                  <a:lnTo>
                    <a:pt x="438861" y="39624"/>
                  </a:lnTo>
                  <a:lnTo>
                    <a:pt x="438861" y="54864"/>
                  </a:lnTo>
                  <a:lnTo>
                    <a:pt x="465658" y="54864"/>
                  </a:lnTo>
                  <a:lnTo>
                    <a:pt x="465658" y="85471"/>
                  </a:lnTo>
                  <a:lnTo>
                    <a:pt x="484073" y="85471"/>
                  </a:lnTo>
                  <a:lnTo>
                    <a:pt x="484073" y="2159"/>
                  </a:lnTo>
                  <a:close/>
                </a:path>
                <a:path w="3098800" h="380364">
                  <a:moveTo>
                    <a:pt x="484200" y="236855"/>
                  </a:moveTo>
                  <a:lnTo>
                    <a:pt x="465531" y="236855"/>
                  </a:lnTo>
                  <a:lnTo>
                    <a:pt x="465531" y="256794"/>
                  </a:lnTo>
                  <a:lnTo>
                    <a:pt x="465531" y="271780"/>
                  </a:lnTo>
                  <a:lnTo>
                    <a:pt x="465531" y="285750"/>
                  </a:lnTo>
                  <a:lnTo>
                    <a:pt x="438099" y="285750"/>
                  </a:lnTo>
                  <a:lnTo>
                    <a:pt x="438099" y="271780"/>
                  </a:lnTo>
                  <a:lnTo>
                    <a:pt x="465531" y="271780"/>
                  </a:lnTo>
                  <a:lnTo>
                    <a:pt x="465531" y="256794"/>
                  </a:lnTo>
                  <a:lnTo>
                    <a:pt x="438099" y="256794"/>
                  </a:lnTo>
                  <a:lnTo>
                    <a:pt x="438099" y="244983"/>
                  </a:lnTo>
                  <a:lnTo>
                    <a:pt x="419874" y="244983"/>
                  </a:lnTo>
                  <a:lnTo>
                    <a:pt x="419874" y="260604"/>
                  </a:lnTo>
                  <a:lnTo>
                    <a:pt x="419874" y="295910"/>
                  </a:lnTo>
                  <a:lnTo>
                    <a:pt x="387654" y="295910"/>
                  </a:lnTo>
                  <a:lnTo>
                    <a:pt x="387654" y="260604"/>
                  </a:lnTo>
                  <a:lnTo>
                    <a:pt x="419874" y="260604"/>
                  </a:lnTo>
                  <a:lnTo>
                    <a:pt x="419874" y="244983"/>
                  </a:lnTo>
                  <a:lnTo>
                    <a:pt x="369417" y="244983"/>
                  </a:lnTo>
                  <a:lnTo>
                    <a:pt x="369417" y="311531"/>
                  </a:lnTo>
                  <a:lnTo>
                    <a:pt x="438099" y="311531"/>
                  </a:lnTo>
                  <a:lnTo>
                    <a:pt x="438099" y="300863"/>
                  </a:lnTo>
                  <a:lnTo>
                    <a:pt x="465531" y="300863"/>
                  </a:lnTo>
                  <a:lnTo>
                    <a:pt x="465531" y="319786"/>
                  </a:lnTo>
                  <a:lnTo>
                    <a:pt x="484200" y="319786"/>
                  </a:lnTo>
                  <a:lnTo>
                    <a:pt x="484200" y="300863"/>
                  </a:lnTo>
                  <a:lnTo>
                    <a:pt x="484200" y="295910"/>
                  </a:lnTo>
                  <a:lnTo>
                    <a:pt x="484200" y="285750"/>
                  </a:lnTo>
                  <a:lnTo>
                    <a:pt x="484200" y="271780"/>
                  </a:lnTo>
                  <a:lnTo>
                    <a:pt x="484200" y="260604"/>
                  </a:lnTo>
                  <a:lnTo>
                    <a:pt x="484200" y="256794"/>
                  </a:lnTo>
                  <a:lnTo>
                    <a:pt x="484200" y="236855"/>
                  </a:lnTo>
                  <a:close/>
                </a:path>
                <a:path w="3098800" h="380364">
                  <a:moveTo>
                    <a:pt x="485470" y="341630"/>
                  </a:moveTo>
                  <a:lnTo>
                    <a:pt x="482155" y="335915"/>
                  </a:lnTo>
                  <a:lnTo>
                    <a:pt x="481279" y="334391"/>
                  </a:lnTo>
                  <a:lnTo>
                    <a:pt x="472897" y="328803"/>
                  </a:lnTo>
                  <a:lnTo>
                    <a:pt x="466547" y="325462"/>
                  </a:lnTo>
                  <a:lnTo>
                    <a:pt x="466547" y="346075"/>
                  </a:lnTo>
                  <a:lnTo>
                    <a:pt x="466547" y="354711"/>
                  </a:lnTo>
                  <a:lnTo>
                    <a:pt x="464261" y="358267"/>
                  </a:lnTo>
                  <a:lnTo>
                    <a:pt x="459435" y="360934"/>
                  </a:lnTo>
                  <a:lnTo>
                    <a:pt x="454609" y="363474"/>
                  </a:lnTo>
                  <a:lnTo>
                    <a:pt x="447497" y="364871"/>
                  </a:lnTo>
                  <a:lnTo>
                    <a:pt x="428574" y="364871"/>
                  </a:lnTo>
                  <a:lnTo>
                    <a:pt x="421538" y="363474"/>
                  </a:lnTo>
                  <a:lnTo>
                    <a:pt x="412102" y="358140"/>
                  </a:lnTo>
                  <a:lnTo>
                    <a:pt x="409752" y="354711"/>
                  </a:lnTo>
                  <a:lnTo>
                    <a:pt x="409829" y="346075"/>
                  </a:lnTo>
                  <a:lnTo>
                    <a:pt x="412076" y="342773"/>
                  </a:lnTo>
                  <a:lnTo>
                    <a:pt x="416750" y="339979"/>
                  </a:lnTo>
                  <a:lnTo>
                    <a:pt x="421411" y="337312"/>
                  </a:lnTo>
                  <a:lnTo>
                    <a:pt x="428574" y="335915"/>
                  </a:lnTo>
                  <a:lnTo>
                    <a:pt x="447624" y="335915"/>
                  </a:lnTo>
                  <a:lnTo>
                    <a:pt x="454736" y="337185"/>
                  </a:lnTo>
                  <a:lnTo>
                    <a:pt x="459435" y="339979"/>
                  </a:lnTo>
                  <a:lnTo>
                    <a:pt x="464261" y="342646"/>
                  </a:lnTo>
                  <a:lnTo>
                    <a:pt x="438099" y="320548"/>
                  </a:lnTo>
                  <a:lnTo>
                    <a:pt x="427634" y="321056"/>
                  </a:lnTo>
                  <a:lnTo>
                    <a:pt x="390842" y="341630"/>
                  </a:lnTo>
                  <a:lnTo>
                    <a:pt x="390842" y="359283"/>
                  </a:lnTo>
                  <a:lnTo>
                    <a:pt x="427609" y="379717"/>
                  </a:lnTo>
                  <a:lnTo>
                    <a:pt x="438099" y="380238"/>
                  </a:lnTo>
                  <a:lnTo>
                    <a:pt x="448564" y="379717"/>
                  </a:lnTo>
                  <a:lnTo>
                    <a:pt x="482168" y="364871"/>
                  </a:lnTo>
                  <a:lnTo>
                    <a:pt x="485470" y="359283"/>
                  </a:lnTo>
                  <a:lnTo>
                    <a:pt x="485470" y="341630"/>
                  </a:lnTo>
                  <a:close/>
                </a:path>
                <a:path w="3098800" h="380364">
                  <a:moveTo>
                    <a:pt x="595706" y="95250"/>
                  </a:moveTo>
                  <a:lnTo>
                    <a:pt x="564959" y="64325"/>
                  </a:lnTo>
                  <a:lnTo>
                    <a:pt x="559130" y="11811"/>
                  </a:lnTo>
                  <a:lnTo>
                    <a:pt x="540334" y="11811"/>
                  </a:lnTo>
                  <a:lnTo>
                    <a:pt x="540334" y="39624"/>
                  </a:lnTo>
                  <a:lnTo>
                    <a:pt x="539661" y="48361"/>
                  </a:lnTo>
                  <a:lnTo>
                    <a:pt x="517334" y="88747"/>
                  </a:lnTo>
                  <a:lnTo>
                    <a:pt x="502107" y="99441"/>
                  </a:lnTo>
                  <a:lnTo>
                    <a:pt x="516585" y="112522"/>
                  </a:lnTo>
                  <a:lnTo>
                    <a:pt x="526643" y="104508"/>
                  </a:lnTo>
                  <a:lnTo>
                    <a:pt x="535520" y="95491"/>
                  </a:lnTo>
                  <a:lnTo>
                    <a:pt x="543166" y="85509"/>
                  </a:lnTo>
                  <a:lnTo>
                    <a:pt x="549605" y="74549"/>
                  </a:lnTo>
                  <a:lnTo>
                    <a:pt x="556298" y="84772"/>
                  </a:lnTo>
                  <a:lnTo>
                    <a:pt x="564019" y="94094"/>
                  </a:lnTo>
                  <a:lnTo>
                    <a:pt x="572782" y="102539"/>
                  </a:lnTo>
                  <a:lnTo>
                    <a:pt x="582625" y="110109"/>
                  </a:lnTo>
                  <a:lnTo>
                    <a:pt x="595706" y="95250"/>
                  </a:lnTo>
                  <a:close/>
                </a:path>
                <a:path w="3098800" h="380364">
                  <a:moveTo>
                    <a:pt x="624662" y="2159"/>
                  </a:moveTo>
                  <a:lnTo>
                    <a:pt x="606120" y="2159"/>
                  </a:lnTo>
                  <a:lnTo>
                    <a:pt x="606120" y="145669"/>
                  </a:lnTo>
                  <a:lnTo>
                    <a:pt x="624662" y="145669"/>
                  </a:lnTo>
                  <a:lnTo>
                    <a:pt x="624662" y="2159"/>
                  </a:lnTo>
                  <a:close/>
                </a:path>
                <a:path w="3098800" h="380364">
                  <a:moveTo>
                    <a:pt x="630631" y="295656"/>
                  </a:moveTo>
                  <a:lnTo>
                    <a:pt x="629970" y="284734"/>
                  </a:lnTo>
                  <a:lnTo>
                    <a:pt x="628053" y="275120"/>
                  </a:lnTo>
                  <a:lnTo>
                    <a:pt x="624840" y="266623"/>
                  </a:lnTo>
                  <a:lnTo>
                    <a:pt x="621906" y="261874"/>
                  </a:lnTo>
                  <a:lnTo>
                    <a:pt x="620344" y="259334"/>
                  </a:lnTo>
                  <a:lnTo>
                    <a:pt x="614781" y="253504"/>
                  </a:lnTo>
                  <a:lnTo>
                    <a:pt x="612457" y="252006"/>
                  </a:lnTo>
                  <a:lnTo>
                    <a:pt x="612457" y="295656"/>
                  </a:lnTo>
                  <a:lnTo>
                    <a:pt x="612406" y="306590"/>
                  </a:lnTo>
                  <a:lnTo>
                    <a:pt x="610565" y="314579"/>
                  </a:lnTo>
                  <a:lnTo>
                    <a:pt x="606882" y="320675"/>
                  </a:lnTo>
                  <a:lnTo>
                    <a:pt x="603072" y="326771"/>
                  </a:lnTo>
                  <a:lnTo>
                    <a:pt x="598500" y="329819"/>
                  </a:lnTo>
                  <a:lnTo>
                    <a:pt x="587451" y="329819"/>
                  </a:lnTo>
                  <a:lnTo>
                    <a:pt x="582879" y="326771"/>
                  </a:lnTo>
                  <a:lnTo>
                    <a:pt x="579069" y="320548"/>
                  </a:lnTo>
                  <a:lnTo>
                    <a:pt x="575259" y="314452"/>
                  </a:lnTo>
                  <a:lnTo>
                    <a:pt x="573557" y="306590"/>
                  </a:lnTo>
                  <a:lnTo>
                    <a:pt x="573481" y="295656"/>
                  </a:lnTo>
                  <a:lnTo>
                    <a:pt x="573811" y="288442"/>
                  </a:lnTo>
                  <a:lnTo>
                    <a:pt x="587324" y="261874"/>
                  </a:lnTo>
                  <a:lnTo>
                    <a:pt x="598754" y="261874"/>
                  </a:lnTo>
                  <a:lnTo>
                    <a:pt x="612457" y="295656"/>
                  </a:lnTo>
                  <a:lnTo>
                    <a:pt x="612457" y="252006"/>
                  </a:lnTo>
                  <a:lnTo>
                    <a:pt x="608355" y="249326"/>
                  </a:lnTo>
                  <a:lnTo>
                    <a:pt x="601141" y="246837"/>
                  </a:lnTo>
                  <a:lnTo>
                    <a:pt x="593039" y="245999"/>
                  </a:lnTo>
                  <a:lnTo>
                    <a:pt x="584809" y="246837"/>
                  </a:lnTo>
                  <a:lnTo>
                    <a:pt x="557758" y="275005"/>
                  </a:lnTo>
                  <a:lnTo>
                    <a:pt x="555193" y="295656"/>
                  </a:lnTo>
                  <a:lnTo>
                    <a:pt x="555840" y="306590"/>
                  </a:lnTo>
                  <a:lnTo>
                    <a:pt x="577634" y="342112"/>
                  </a:lnTo>
                  <a:lnTo>
                    <a:pt x="593039" y="345440"/>
                  </a:lnTo>
                  <a:lnTo>
                    <a:pt x="601179" y="344614"/>
                  </a:lnTo>
                  <a:lnTo>
                    <a:pt x="608469" y="342099"/>
                  </a:lnTo>
                  <a:lnTo>
                    <a:pt x="614845" y="337947"/>
                  </a:lnTo>
                  <a:lnTo>
                    <a:pt x="620344" y="332105"/>
                  </a:lnTo>
                  <a:lnTo>
                    <a:pt x="621753" y="329819"/>
                  </a:lnTo>
                  <a:lnTo>
                    <a:pt x="624840" y="324827"/>
                  </a:lnTo>
                  <a:lnTo>
                    <a:pt x="628053" y="316318"/>
                  </a:lnTo>
                  <a:lnTo>
                    <a:pt x="629983" y="306590"/>
                  </a:lnTo>
                  <a:lnTo>
                    <a:pt x="630631" y="295656"/>
                  </a:lnTo>
                  <a:close/>
                </a:path>
                <a:path w="3098800" h="380364">
                  <a:moveTo>
                    <a:pt x="670636" y="236855"/>
                  </a:moveTo>
                  <a:lnTo>
                    <a:pt x="652221" y="236855"/>
                  </a:lnTo>
                  <a:lnTo>
                    <a:pt x="652221" y="380365"/>
                  </a:lnTo>
                  <a:lnTo>
                    <a:pt x="670636" y="380365"/>
                  </a:lnTo>
                  <a:lnTo>
                    <a:pt x="670636" y="236855"/>
                  </a:lnTo>
                  <a:close/>
                </a:path>
                <a:path w="3098800" h="380364">
                  <a:moveTo>
                    <a:pt x="792302" y="22733"/>
                  </a:moveTo>
                  <a:lnTo>
                    <a:pt x="772109" y="22733"/>
                  </a:lnTo>
                  <a:lnTo>
                    <a:pt x="772210" y="98679"/>
                  </a:lnTo>
                  <a:lnTo>
                    <a:pt x="772363" y="101600"/>
                  </a:lnTo>
                  <a:lnTo>
                    <a:pt x="772744" y="103505"/>
                  </a:lnTo>
                  <a:lnTo>
                    <a:pt x="772363" y="103505"/>
                  </a:lnTo>
                  <a:lnTo>
                    <a:pt x="771347" y="101473"/>
                  </a:lnTo>
                  <a:lnTo>
                    <a:pt x="769569" y="98679"/>
                  </a:lnTo>
                  <a:lnTo>
                    <a:pt x="767156" y="94996"/>
                  </a:lnTo>
                  <a:lnTo>
                    <a:pt x="737831" y="49657"/>
                  </a:lnTo>
                  <a:lnTo>
                    <a:pt x="720420" y="22733"/>
                  </a:lnTo>
                  <a:lnTo>
                    <a:pt x="696798" y="22733"/>
                  </a:lnTo>
                  <a:lnTo>
                    <a:pt x="696798" y="132334"/>
                  </a:lnTo>
                  <a:lnTo>
                    <a:pt x="716991" y="132334"/>
                  </a:lnTo>
                  <a:lnTo>
                    <a:pt x="716902" y="55118"/>
                  </a:lnTo>
                  <a:lnTo>
                    <a:pt x="716864" y="53086"/>
                  </a:lnTo>
                  <a:lnTo>
                    <a:pt x="716483" y="49657"/>
                  </a:lnTo>
                  <a:lnTo>
                    <a:pt x="716737" y="49657"/>
                  </a:lnTo>
                  <a:lnTo>
                    <a:pt x="718007" y="52197"/>
                  </a:lnTo>
                  <a:lnTo>
                    <a:pt x="719658" y="55118"/>
                  </a:lnTo>
                  <a:lnTo>
                    <a:pt x="721690" y="58166"/>
                  </a:lnTo>
                  <a:lnTo>
                    <a:pt x="770077" y="132334"/>
                  </a:lnTo>
                  <a:lnTo>
                    <a:pt x="792302" y="132334"/>
                  </a:lnTo>
                  <a:lnTo>
                    <a:pt x="792302" y="103505"/>
                  </a:lnTo>
                  <a:lnTo>
                    <a:pt x="792302" y="22733"/>
                  </a:lnTo>
                  <a:close/>
                </a:path>
                <a:path w="3098800" h="380364">
                  <a:moveTo>
                    <a:pt x="793826" y="355346"/>
                  </a:moveTo>
                  <a:lnTo>
                    <a:pt x="792784" y="341376"/>
                  </a:lnTo>
                  <a:lnTo>
                    <a:pt x="792683" y="339979"/>
                  </a:lnTo>
                  <a:lnTo>
                    <a:pt x="783412" y="340512"/>
                  </a:lnTo>
                  <a:lnTo>
                    <a:pt x="773150" y="340918"/>
                  </a:lnTo>
                  <a:lnTo>
                    <a:pt x="761885" y="341223"/>
                  </a:lnTo>
                  <a:lnTo>
                    <a:pt x="749630" y="341376"/>
                  </a:lnTo>
                  <a:lnTo>
                    <a:pt x="749630" y="317373"/>
                  </a:lnTo>
                  <a:lnTo>
                    <a:pt x="756310" y="315544"/>
                  </a:lnTo>
                  <a:lnTo>
                    <a:pt x="762279" y="312889"/>
                  </a:lnTo>
                  <a:lnTo>
                    <a:pt x="767499" y="309397"/>
                  </a:lnTo>
                  <a:lnTo>
                    <a:pt x="771982" y="305054"/>
                  </a:lnTo>
                  <a:lnTo>
                    <a:pt x="774039" y="302641"/>
                  </a:lnTo>
                  <a:lnTo>
                    <a:pt x="777316" y="298831"/>
                  </a:lnTo>
                  <a:lnTo>
                    <a:pt x="780059" y="291338"/>
                  </a:lnTo>
                  <a:lnTo>
                    <a:pt x="780110" y="282448"/>
                  </a:lnTo>
                  <a:lnTo>
                    <a:pt x="779411" y="274739"/>
                  </a:lnTo>
                  <a:lnTo>
                    <a:pt x="761060" y="250888"/>
                  </a:lnTo>
                  <a:lnTo>
                    <a:pt x="761060" y="288290"/>
                  </a:lnTo>
                  <a:lnTo>
                    <a:pt x="759155" y="293116"/>
                  </a:lnTo>
                  <a:lnTo>
                    <a:pt x="755218" y="296926"/>
                  </a:lnTo>
                  <a:lnTo>
                    <a:pt x="751408" y="300736"/>
                  </a:lnTo>
                  <a:lnTo>
                    <a:pt x="746328" y="302641"/>
                  </a:lnTo>
                  <a:lnTo>
                    <a:pt x="734136" y="302641"/>
                  </a:lnTo>
                  <a:lnTo>
                    <a:pt x="729056" y="300736"/>
                  </a:lnTo>
                  <a:lnTo>
                    <a:pt x="721182" y="293116"/>
                  </a:lnTo>
                  <a:lnTo>
                    <a:pt x="719277" y="288290"/>
                  </a:lnTo>
                  <a:lnTo>
                    <a:pt x="719277" y="276352"/>
                  </a:lnTo>
                  <a:lnTo>
                    <a:pt x="721182" y="271399"/>
                  </a:lnTo>
                  <a:lnTo>
                    <a:pt x="729056" y="263779"/>
                  </a:lnTo>
                  <a:lnTo>
                    <a:pt x="734009" y="261874"/>
                  </a:lnTo>
                  <a:lnTo>
                    <a:pt x="746201" y="261874"/>
                  </a:lnTo>
                  <a:lnTo>
                    <a:pt x="751154" y="263779"/>
                  </a:lnTo>
                  <a:lnTo>
                    <a:pt x="755154" y="267792"/>
                  </a:lnTo>
                  <a:lnTo>
                    <a:pt x="759028" y="271526"/>
                  </a:lnTo>
                  <a:lnTo>
                    <a:pt x="760996" y="276352"/>
                  </a:lnTo>
                  <a:lnTo>
                    <a:pt x="761060" y="288290"/>
                  </a:lnTo>
                  <a:lnTo>
                    <a:pt x="761060" y="250888"/>
                  </a:lnTo>
                  <a:lnTo>
                    <a:pt x="756361" y="248666"/>
                  </a:lnTo>
                  <a:lnTo>
                    <a:pt x="748931" y="246773"/>
                  </a:lnTo>
                  <a:lnTo>
                    <a:pt x="740740" y="246126"/>
                  </a:lnTo>
                  <a:lnTo>
                    <a:pt x="732497" y="246773"/>
                  </a:lnTo>
                  <a:lnTo>
                    <a:pt x="700951" y="274739"/>
                  </a:lnTo>
                  <a:lnTo>
                    <a:pt x="700227" y="282448"/>
                  </a:lnTo>
                  <a:lnTo>
                    <a:pt x="700227" y="291338"/>
                  </a:lnTo>
                  <a:lnTo>
                    <a:pt x="703021" y="298958"/>
                  </a:lnTo>
                  <a:lnTo>
                    <a:pt x="708609" y="305308"/>
                  </a:lnTo>
                  <a:lnTo>
                    <a:pt x="714070" y="311658"/>
                  </a:lnTo>
                  <a:lnTo>
                    <a:pt x="721563" y="315595"/>
                  </a:lnTo>
                  <a:lnTo>
                    <a:pt x="730834" y="317373"/>
                  </a:lnTo>
                  <a:lnTo>
                    <a:pt x="730834" y="341757"/>
                  </a:lnTo>
                  <a:lnTo>
                    <a:pt x="721233" y="341934"/>
                  </a:lnTo>
                  <a:lnTo>
                    <a:pt x="689432" y="342138"/>
                  </a:lnTo>
                  <a:lnTo>
                    <a:pt x="691337" y="357886"/>
                  </a:lnTo>
                  <a:lnTo>
                    <a:pt x="729869" y="357416"/>
                  </a:lnTo>
                  <a:lnTo>
                    <a:pt x="776363" y="356222"/>
                  </a:lnTo>
                  <a:lnTo>
                    <a:pt x="786599" y="355803"/>
                  </a:lnTo>
                  <a:lnTo>
                    <a:pt x="793826" y="355346"/>
                  </a:lnTo>
                  <a:close/>
                </a:path>
                <a:path w="3098800" h="380364">
                  <a:moveTo>
                    <a:pt x="816559" y="236855"/>
                  </a:moveTo>
                  <a:lnTo>
                    <a:pt x="798131" y="236855"/>
                  </a:lnTo>
                  <a:lnTo>
                    <a:pt x="798131" y="380365"/>
                  </a:lnTo>
                  <a:lnTo>
                    <a:pt x="816559" y="380365"/>
                  </a:lnTo>
                  <a:lnTo>
                    <a:pt x="816559" y="236855"/>
                  </a:lnTo>
                  <a:close/>
                </a:path>
                <a:path w="3098800" h="380364">
                  <a:moveTo>
                    <a:pt x="870661" y="22733"/>
                  </a:moveTo>
                  <a:lnTo>
                    <a:pt x="809574" y="22733"/>
                  </a:lnTo>
                  <a:lnTo>
                    <a:pt x="809574" y="132334"/>
                  </a:lnTo>
                  <a:lnTo>
                    <a:pt x="830783" y="132334"/>
                  </a:lnTo>
                  <a:lnTo>
                    <a:pt x="830783" y="88011"/>
                  </a:lnTo>
                  <a:lnTo>
                    <a:pt x="867486" y="88011"/>
                  </a:lnTo>
                  <a:lnTo>
                    <a:pt x="867486" y="70485"/>
                  </a:lnTo>
                  <a:lnTo>
                    <a:pt x="830783" y="70485"/>
                  </a:lnTo>
                  <a:lnTo>
                    <a:pt x="830783" y="40386"/>
                  </a:lnTo>
                  <a:lnTo>
                    <a:pt x="870661" y="40386"/>
                  </a:lnTo>
                  <a:lnTo>
                    <a:pt x="870661" y="22733"/>
                  </a:lnTo>
                  <a:close/>
                </a:path>
                <a:path w="3098800" h="380364">
                  <a:moveTo>
                    <a:pt x="922604" y="281940"/>
                  </a:moveTo>
                  <a:lnTo>
                    <a:pt x="921905" y="274231"/>
                  </a:lnTo>
                  <a:lnTo>
                    <a:pt x="919822" y="267296"/>
                  </a:lnTo>
                  <a:lnTo>
                    <a:pt x="916457" y="261366"/>
                  </a:lnTo>
                  <a:lnTo>
                    <a:pt x="916330" y="261137"/>
                  </a:lnTo>
                  <a:lnTo>
                    <a:pt x="911428" y="255778"/>
                  </a:lnTo>
                  <a:lnTo>
                    <a:pt x="905522" y="251371"/>
                  </a:lnTo>
                  <a:lnTo>
                    <a:pt x="903503" y="250431"/>
                  </a:lnTo>
                  <a:lnTo>
                    <a:pt x="903503" y="275971"/>
                  </a:lnTo>
                  <a:lnTo>
                    <a:pt x="903503" y="287782"/>
                  </a:lnTo>
                  <a:lnTo>
                    <a:pt x="901649" y="292481"/>
                  </a:lnTo>
                  <a:lnTo>
                    <a:pt x="897699" y="296545"/>
                  </a:lnTo>
                  <a:lnTo>
                    <a:pt x="893902" y="300355"/>
                  </a:lnTo>
                  <a:lnTo>
                    <a:pt x="888949" y="302260"/>
                  </a:lnTo>
                  <a:lnTo>
                    <a:pt x="876630" y="302260"/>
                  </a:lnTo>
                  <a:lnTo>
                    <a:pt x="871550" y="300355"/>
                  </a:lnTo>
                  <a:lnTo>
                    <a:pt x="867486" y="296430"/>
                  </a:lnTo>
                  <a:lnTo>
                    <a:pt x="863803" y="292608"/>
                  </a:lnTo>
                  <a:lnTo>
                    <a:pt x="861771" y="287782"/>
                  </a:lnTo>
                  <a:lnTo>
                    <a:pt x="861771" y="275971"/>
                  </a:lnTo>
                  <a:lnTo>
                    <a:pt x="863676" y="271018"/>
                  </a:lnTo>
                  <a:lnTo>
                    <a:pt x="871296" y="263398"/>
                  </a:lnTo>
                  <a:lnTo>
                    <a:pt x="876376" y="261366"/>
                  </a:lnTo>
                  <a:lnTo>
                    <a:pt x="888822" y="261366"/>
                  </a:lnTo>
                  <a:lnTo>
                    <a:pt x="893775" y="263398"/>
                  </a:lnTo>
                  <a:lnTo>
                    <a:pt x="901649" y="271272"/>
                  </a:lnTo>
                  <a:lnTo>
                    <a:pt x="903503" y="275971"/>
                  </a:lnTo>
                  <a:lnTo>
                    <a:pt x="903503" y="250431"/>
                  </a:lnTo>
                  <a:lnTo>
                    <a:pt x="898867" y="248246"/>
                  </a:lnTo>
                  <a:lnTo>
                    <a:pt x="891476" y="246367"/>
                  </a:lnTo>
                  <a:lnTo>
                    <a:pt x="883361" y="245745"/>
                  </a:lnTo>
                  <a:lnTo>
                    <a:pt x="875068" y="246367"/>
                  </a:lnTo>
                  <a:lnTo>
                    <a:pt x="843445" y="274231"/>
                  </a:lnTo>
                  <a:lnTo>
                    <a:pt x="842721" y="281940"/>
                  </a:lnTo>
                  <a:lnTo>
                    <a:pt x="843432" y="289572"/>
                  </a:lnTo>
                  <a:lnTo>
                    <a:pt x="874344" y="317373"/>
                  </a:lnTo>
                  <a:lnTo>
                    <a:pt x="882472" y="318008"/>
                  </a:lnTo>
                  <a:lnTo>
                    <a:pt x="890676" y="317373"/>
                  </a:lnTo>
                  <a:lnTo>
                    <a:pt x="916266" y="302260"/>
                  </a:lnTo>
                  <a:lnTo>
                    <a:pt x="919721" y="296430"/>
                  </a:lnTo>
                  <a:lnTo>
                    <a:pt x="921880" y="289560"/>
                  </a:lnTo>
                  <a:lnTo>
                    <a:pt x="922604" y="281940"/>
                  </a:lnTo>
                  <a:close/>
                </a:path>
                <a:path w="3098800" h="380364">
                  <a:moveTo>
                    <a:pt x="935812" y="354203"/>
                  </a:moveTo>
                  <a:lnTo>
                    <a:pt x="934796" y="338836"/>
                  </a:lnTo>
                  <a:lnTo>
                    <a:pt x="915695" y="339763"/>
                  </a:lnTo>
                  <a:lnTo>
                    <a:pt x="892314" y="340448"/>
                  </a:lnTo>
                  <a:lnTo>
                    <a:pt x="864641" y="340855"/>
                  </a:lnTo>
                  <a:lnTo>
                    <a:pt x="832688" y="340995"/>
                  </a:lnTo>
                  <a:lnTo>
                    <a:pt x="834593" y="356616"/>
                  </a:lnTo>
                  <a:lnTo>
                    <a:pt x="861187" y="356476"/>
                  </a:lnTo>
                  <a:lnTo>
                    <a:pt x="886917" y="356031"/>
                  </a:lnTo>
                  <a:lnTo>
                    <a:pt x="911771" y="355282"/>
                  </a:lnTo>
                  <a:lnTo>
                    <a:pt x="935812" y="354203"/>
                  </a:lnTo>
                  <a:close/>
                </a:path>
                <a:path w="3098800" h="380364">
                  <a:moveTo>
                    <a:pt x="957021" y="25273"/>
                  </a:moveTo>
                  <a:lnTo>
                    <a:pt x="951344" y="23368"/>
                  </a:lnTo>
                  <a:lnTo>
                    <a:pt x="945019" y="22021"/>
                  </a:lnTo>
                  <a:lnTo>
                    <a:pt x="938009" y="21221"/>
                  </a:lnTo>
                  <a:lnTo>
                    <a:pt x="930351" y="20955"/>
                  </a:lnTo>
                  <a:lnTo>
                    <a:pt x="918273" y="21983"/>
                  </a:lnTo>
                  <a:lnTo>
                    <a:pt x="881862" y="46278"/>
                  </a:lnTo>
                  <a:lnTo>
                    <a:pt x="872820" y="79883"/>
                  </a:lnTo>
                  <a:lnTo>
                    <a:pt x="873721" y="91579"/>
                  </a:lnTo>
                  <a:lnTo>
                    <a:pt x="895134" y="125882"/>
                  </a:lnTo>
                  <a:lnTo>
                    <a:pt x="926033" y="134239"/>
                  </a:lnTo>
                  <a:lnTo>
                    <a:pt x="935101" y="133870"/>
                  </a:lnTo>
                  <a:lnTo>
                    <a:pt x="943279" y="132740"/>
                  </a:lnTo>
                  <a:lnTo>
                    <a:pt x="950582" y="130873"/>
                  </a:lnTo>
                  <a:lnTo>
                    <a:pt x="957021" y="128270"/>
                  </a:lnTo>
                  <a:lnTo>
                    <a:pt x="957021" y="115824"/>
                  </a:lnTo>
                  <a:lnTo>
                    <a:pt x="957021" y="108585"/>
                  </a:lnTo>
                  <a:lnTo>
                    <a:pt x="950823" y="111760"/>
                  </a:lnTo>
                  <a:lnTo>
                    <a:pt x="944257" y="114020"/>
                  </a:lnTo>
                  <a:lnTo>
                    <a:pt x="937298" y="115379"/>
                  </a:lnTo>
                  <a:lnTo>
                    <a:pt x="929970" y="115824"/>
                  </a:lnTo>
                  <a:lnTo>
                    <a:pt x="922439" y="115189"/>
                  </a:lnTo>
                  <a:lnTo>
                    <a:pt x="895629" y="86436"/>
                  </a:lnTo>
                  <a:lnTo>
                    <a:pt x="895045" y="78359"/>
                  </a:lnTo>
                  <a:lnTo>
                    <a:pt x="895680" y="70104"/>
                  </a:lnTo>
                  <a:lnTo>
                    <a:pt x="923861" y="40068"/>
                  </a:lnTo>
                  <a:lnTo>
                    <a:pt x="931748" y="39370"/>
                  </a:lnTo>
                  <a:lnTo>
                    <a:pt x="938606" y="39776"/>
                  </a:lnTo>
                  <a:lnTo>
                    <a:pt x="945095" y="40995"/>
                  </a:lnTo>
                  <a:lnTo>
                    <a:pt x="951230" y="43014"/>
                  </a:lnTo>
                  <a:lnTo>
                    <a:pt x="957021" y="45847"/>
                  </a:lnTo>
                  <a:lnTo>
                    <a:pt x="957021" y="39370"/>
                  </a:lnTo>
                  <a:lnTo>
                    <a:pt x="957021" y="25273"/>
                  </a:lnTo>
                  <a:close/>
                </a:path>
                <a:path w="3098800" h="380364">
                  <a:moveTo>
                    <a:pt x="959815" y="236855"/>
                  </a:moveTo>
                  <a:lnTo>
                    <a:pt x="941400" y="236855"/>
                  </a:lnTo>
                  <a:lnTo>
                    <a:pt x="941400" y="380365"/>
                  </a:lnTo>
                  <a:lnTo>
                    <a:pt x="959815" y="380365"/>
                  </a:lnTo>
                  <a:lnTo>
                    <a:pt x="959815" y="236855"/>
                  </a:lnTo>
                  <a:close/>
                </a:path>
                <a:path w="3098800" h="380364">
                  <a:moveTo>
                    <a:pt x="1056208" y="69977"/>
                  </a:moveTo>
                  <a:lnTo>
                    <a:pt x="1020648" y="42291"/>
                  </a:lnTo>
                  <a:lnTo>
                    <a:pt x="1020648" y="31115"/>
                  </a:lnTo>
                  <a:lnTo>
                    <a:pt x="1052144" y="31115"/>
                  </a:lnTo>
                  <a:lnTo>
                    <a:pt x="1052144" y="15875"/>
                  </a:lnTo>
                  <a:lnTo>
                    <a:pt x="1020648" y="15875"/>
                  </a:lnTo>
                  <a:lnTo>
                    <a:pt x="1020648" y="254"/>
                  </a:lnTo>
                  <a:lnTo>
                    <a:pt x="1001852" y="254"/>
                  </a:lnTo>
                  <a:lnTo>
                    <a:pt x="1001852" y="15875"/>
                  </a:lnTo>
                  <a:lnTo>
                    <a:pt x="970229" y="15875"/>
                  </a:lnTo>
                  <a:lnTo>
                    <a:pt x="970229" y="31115"/>
                  </a:lnTo>
                  <a:lnTo>
                    <a:pt x="1001725" y="31115"/>
                  </a:lnTo>
                  <a:lnTo>
                    <a:pt x="1001725" y="33909"/>
                  </a:lnTo>
                  <a:lnTo>
                    <a:pt x="981049" y="67348"/>
                  </a:lnTo>
                  <a:lnTo>
                    <a:pt x="966165" y="75057"/>
                  </a:lnTo>
                  <a:lnTo>
                    <a:pt x="978738" y="87503"/>
                  </a:lnTo>
                  <a:lnTo>
                    <a:pt x="1008710" y="63627"/>
                  </a:lnTo>
                  <a:lnTo>
                    <a:pt x="1011631" y="58547"/>
                  </a:lnTo>
                  <a:lnTo>
                    <a:pt x="1014933" y="63119"/>
                  </a:lnTo>
                  <a:lnTo>
                    <a:pt x="1019949" y="68008"/>
                  </a:lnTo>
                  <a:lnTo>
                    <a:pt x="1032967" y="77978"/>
                  </a:lnTo>
                  <a:lnTo>
                    <a:pt x="1039190" y="81661"/>
                  </a:lnTo>
                  <a:lnTo>
                    <a:pt x="1045286" y="83947"/>
                  </a:lnTo>
                  <a:lnTo>
                    <a:pt x="1056208" y="69977"/>
                  </a:lnTo>
                  <a:close/>
                </a:path>
                <a:path w="3098800" h="380364">
                  <a:moveTo>
                    <a:pt x="1085037" y="85344"/>
                  </a:moveTo>
                  <a:lnTo>
                    <a:pt x="1066876" y="85344"/>
                  </a:lnTo>
                  <a:lnTo>
                    <a:pt x="1066876" y="99949"/>
                  </a:lnTo>
                  <a:lnTo>
                    <a:pt x="1066876" y="115570"/>
                  </a:lnTo>
                  <a:lnTo>
                    <a:pt x="1066876" y="127381"/>
                  </a:lnTo>
                  <a:lnTo>
                    <a:pt x="1010869" y="127381"/>
                  </a:lnTo>
                  <a:lnTo>
                    <a:pt x="1010869" y="115570"/>
                  </a:lnTo>
                  <a:lnTo>
                    <a:pt x="1066876" y="115570"/>
                  </a:lnTo>
                  <a:lnTo>
                    <a:pt x="1066876" y="99949"/>
                  </a:lnTo>
                  <a:lnTo>
                    <a:pt x="1010869" y="99949"/>
                  </a:lnTo>
                  <a:lnTo>
                    <a:pt x="1010869" y="85344"/>
                  </a:lnTo>
                  <a:lnTo>
                    <a:pt x="992581" y="85344"/>
                  </a:lnTo>
                  <a:lnTo>
                    <a:pt x="992581" y="142621"/>
                  </a:lnTo>
                  <a:lnTo>
                    <a:pt x="1085037" y="142621"/>
                  </a:lnTo>
                  <a:lnTo>
                    <a:pt x="1085037" y="127381"/>
                  </a:lnTo>
                  <a:lnTo>
                    <a:pt x="1085037" y="115570"/>
                  </a:lnTo>
                  <a:lnTo>
                    <a:pt x="1085037" y="99949"/>
                  </a:lnTo>
                  <a:lnTo>
                    <a:pt x="1085037" y="85344"/>
                  </a:lnTo>
                  <a:close/>
                </a:path>
                <a:path w="3098800" h="380364">
                  <a:moveTo>
                    <a:pt x="1085037" y="2159"/>
                  </a:moveTo>
                  <a:lnTo>
                    <a:pt x="1066749" y="2159"/>
                  </a:lnTo>
                  <a:lnTo>
                    <a:pt x="1066749" y="79248"/>
                  </a:lnTo>
                  <a:lnTo>
                    <a:pt x="1085037" y="79248"/>
                  </a:lnTo>
                  <a:lnTo>
                    <a:pt x="1085037" y="2159"/>
                  </a:lnTo>
                  <a:close/>
                </a:path>
                <a:path w="3098800" h="380364">
                  <a:moveTo>
                    <a:pt x="1112723" y="302514"/>
                  </a:moveTo>
                  <a:lnTo>
                    <a:pt x="1105357" y="299694"/>
                  </a:lnTo>
                  <a:lnTo>
                    <a:pt x="1098702" y="296164"/>
                  </a:lnTo>
                  <a:lnTo>
                    <a:pt x="1092733" y="291985"/>
                  </a:lnTo>
                  <a:lnTo>
                    <a:pt x="1091057" y="290449"/>
                  </a:lnTo>
                  <a:lnTo>
                    <a:pt x="1087450" y="287147"/>
                  </a:lnTo>
                  <a:lnTo>
                    <a:pt x="1080973" y="280289"/>
                  </a:lnTo>
                  <a:lnTo>
                    <a:pt x="1077671" y="272542"/>
                  </a:lnTo>
                  <a:lnTo>
                    <a:pt x="1077671" y="258826"/>
                  </a:lnTo>
                  <a:lnTo>
                    <a:pt x="1106627" y="258826"/>
                  </a:lnTo>
                  <a:lnTo>
                    <a:pt x="1106627" y="243205"/>
                  </a:lnTo>
                  <a:lnTo>
                    <a:pt x="1029411" y="243205"/>
                  </a:lnTo>
                  <a:lnTo>
                    <a:pt x="1029411" y="258826"/>
                  </a:lnTo>
                  <a:lnTo>
                    <a:pt x="1059002" y="258826"/>
                  </a:lnTo>
                  <a:lnTo>
                    <a:pt x="1059002" y="264541"/>
                  </a:lnTo>
                  <a:lnTo>
                    <a:pt x="1036980" y="301142"/>
                  </a:lnTo>
                  <a:lnTo>
                    <a:pt x="1023188" y="308483"/>
                  </a:lnTo>
                  <a:lnTo>
                    <a:pt x="1036396" y="321564"/>
                  </a:lnTo>
                  <a:lnTo>
                    <a:pt x="1066241" y="295910"/>
                  </a:lnTo>
                  <a:lnTo>
                    <a:pt x="1068908" y="290449"/>
                  </a:lnTo>
                  <a:lnTo>
                    <a:pt x="1074902" y="297954"/>
                  </a:lnTo>
                  <a:lnTo>
                    <a:pt x="1082243" y="304838"/>
                  </a:lnTo>
                  <a:lnTo>
                    <a:pt x="1090904" y="311099"/>
                  </a:lnTo>
                  <a:lnTo>
                    <a:pt x="1100912" y="316738"/>
                  </a:lnTo>
                  <a:lnTo>
                    <a:pt x="1112723" y="302514"/>
                  </a:lnTo>
                  <a:close/>
                </a:path>
                <a:path w="3098800" h="380364">
                  <a:moveTo>
                    <a:pt x="1148283" y="236855"/>
                  </a:moveTo>
                  <a:lnTo>
                    <a:pt x="1129995" y="236855"/>
                  </a:lnTo>
                  <a:lnTo>
                    <a:pt x="1129995" y="269240"/>
                  </a:lnTo>
                  <a:lnTo>
                    <a:pt x="1103071" y="269240"/>
                  </a:lnTo>
                  <a:lnTo>
                    <a:pt x="1103071" y="284226"/>
                  </a:lnTo>
                  <a:lnTo>
                    <a:pt x="1129995" y="284226"/>
                  </a:lnTo>
                  <a:lnTo>
                    <a:pt x="1129995" y="319024"/>
                  </a:lnTo>
                  <a:lnTo>
                    <a:pt x="1148283" y="319024"/>
                  </a:lnTo>
                  <a:lnTo>
                    <a:pt x="1148283" y="236855"/>
                  </a:lnTo>
                  <a:close/>
                </a:path>
                <a:path w="3098800" h="380364">
                  <a:moveTo>
                    <a:pt x="1150569" y="358775"/>
                  </a:moveTo>
                  <a:lnTo>
                    <a:pt x="1150493" y="341122"/>
                  </a:lnTo>
                  <a:lnTo>
                    <a:pt x="1147178" y="335407"/>
                  </a:lnTo>
                  <a:lnTo>
                    <a:pt x="1146378" y="334010"/>
                  </a:lnTo>
                  <a:lnTo>
                    <a:pt x="1137996" y="328422"/>
                  </a:lnTo>
                  <a:lnTo>
                    <a:pt x="1131646" y="325056"/>
                  </a:lnTo>
                  <a:lnTo>
                    <a:pt x="1131646" y="345694"/>
                  </a:lnTo>
                  <a:lnTo>
                    <a:pt x="1131646" y="354330"/>
                  </a:lnTo>
                  <a:lnTo>
                    <a:pt x="1129233" y="357759"/>
                  </a:lnTo>
                  <a:lnTo>
                    <a:pt x="1124534" y="360426"/>
                  </a:lnTo>
                  <a:lnTo>
                    <a:pt x="1119708" y="363093"/>
                  </a:lnTo>
                  <a:lnTo>
                    <a:pt x="1112596" y="364363"/>
                  </a:lnTo>
                  <a:lnTo>
                    <a:pt x="1093800" y="364363"/>
                  </a:lnTo>
                  <a:lnTo>
                    <a:pt x="1086688" y="363093"/>
                  </a:lnTo>
                  <a:lnTo>
                    <a:pt x="1077290" y="357759"/>
                  </a:lnTo>
                  <a:lnTo>
                    <a:pt x="1074877" y="354330"/>
                  </a:lnTo>
                  <a:lnTo>
                    <a:pt x="1074877" y="345694"/>
                  </a:lnTo>
                  <a:lnTo>
                    <a:pt x="1077290" y="342138"/>
                  </a:lnTo>
                  <a:lnTo>
                    <a:pt x="1081862" y="339471"/>
                  </a:lnTo>
                  <a:lnTo>
                    <a:pt x="1086561" y="336804"/>
                  </a:lnTo>
                  <a:lnTo>
                    <a:pt x="1093673" y="335407"/>
                  </a:lnTo>
                  <a:lnTo>
                    <a:pt x="1112723" y="335407"/>
                  </a:lnTo>
                  <a:lnTo>
                    <a:pt x="1119835" y="336804"/>
                  </a:lnTo>
                  <a:lnTo>
                    <a:pt x="1124534" y="339471"/>
                  </a:lnTo>
                  <a:lnTo>
                    <a:pt x="1129233" y="342265"/>
                  </a:lnTo>
                  <a:lnTo>
                    <a:pt x="1131646" y="345694"/>
                  </a:lnTo>
                  <a:lnTo>
                    <a:pt x="1131646" y="325056"/>
                  </a:lnTo>
                  <a:lnTo>
                    <a:pt x="1131100" y="324764"/>
                  </a:lnTo>
                  <a:lnTo>
                    <a:pt x="1123022" y="322135"/>
                  </a:lnTo>
                  <a:lnTo>
                    <a:pt x="1113713" y="320573"/>
                  </a:lnTo>
                  <a:lnTo>
                    <a:pt x="1103198" y="320040"/>
                  </a:lnTo>
                  <a:lnTo>
                    <a:pt x="1092669" y="320573"/>
                  </a:lnTo>
                  <a:lnTo>
                    <a:pt x="1055954" y="341122"/>
                  </a:lnTo>
                  <a:lnTo>
                    <a:pt x="1055954" y="358775"/>
                  </a:lnTo>
                  <a:lnTo>
                    <a:pt x="1092669" y="379336"/>
                  </a:lnTo>
                  <a:lnTo>
                    <a:pt x="1103198" y="379857"/>
                  </a:lnTo>
                  <a:lnTo>
                    <a:pt x="1113713" y="379336"/>
                  </a:lnTo>
                  <a:lnTo>
                    <a:pt x="1147330" y="364363"/>
                  </a:lnTo>
                  <a:lnTo>
                    <a:pt x="1150569" y="358775"/>
                  </a:lnTo>
                  <a:close/>
                </a:path>
                <a:path w="3098800" h="380364">
                  <a:moveTo>
                    <a:pt x="1223975" y="48768"/>
                  </a:moveTo>
                  <a:lnTo>
                    <a:pt x="1204925" y="18986"/>
                  </a:lnTo>
                  <a:lnTo>
                    <a:pt x="1204925" y="42164"/>
                  </a:lnTo>
                  <a:lnTo>
                    <a:pt x="1204925" y="55499"/>
                  </a:lnTo>
                  <a:lnTo>
                    <a:pt x="1202131" y="60706"/>
                  </a:lnTo>
                  <a:lnTo>
                    <a:pt x="1196670" y="64643"/>
                  </a:lnTo>
                  <a:lnTo>
                    <a:pt x="1191209" y="68453"/>
                  </a:lnTo>
                  <a:lnTo>
                    <a:pt x="1183843" y="70358"/>
                  </a:lnTo>
                  <a:lnTo>
                    <a:pt x="1165174" y="70358"/>
                  </a:lnTo>
                  <a:lnTo>
                    <a:pt x="1157681" y="68453"/>
                  </a:lnTo>
                  <a:lnTo>
                    <a:pt x="1146759" y="60833"/>
                  </a:lnTo>
                  <a:lnTo>
                    <a:pt x="1143965" y="55499"/>
                  </a:lnTo>
                  <a:lnTo>
                    <a:pt x="1143965" y="42164"/>
                  </a:lnTo>
                  <a:lnTo>
                    <a:pt x="1146759" y="36957"/>
                  </a:lnTo>
                  <a:lnTo>
                    <a:pt x="1152220" y="33147"/>
                  </a:lnTo>
                  <a:lnTo>
                    <a:pt x="1157681" y="29210"/>
                  </a:lnTo>
                  <a:lnTo>
                    <a:pt x="1165174" y="27305"/>
                  </a:lnTo>
                  <a:lnTo>
                    <a:pt x="1183843" y="27305"/>
                  </a:lnTo>
                  <a:lnTo>
                    <a:pt x="1191336" y="29210"/>
                  </a:lnTo>
                  <a:lnTo>
                    <a:pt x="1196670" y="33147"/>
                  </a:lnTo>
                  <a:lnTo>
                    <a:pt x="1202131" y="36957"/>
                  </a:lnTo>
                  <a:lnTo>
                    <a:pt x="1174572" y="11938"/>
                  </a:lnTo>
                  <a:lnTo>
                    <a:pt x="1164259" y="12560"/>
                  </a:lnTo>
                  <a:lnTo>
                    <a:pt x="1128433" y="33502"/>
                  </a:lnTo>
                  <a:lnTo>
                    <a:pt x="1124915" y="48768"/>
                  </a:lnTo>
                  <a:lnTo>
                    <a:pt x="1125791" y="56972"/>
                  </a:lnTo>
                  <a:lnTo>
                    <a:pt x="1154925" y="83375"/>
                  </a:lnTo>
                  <a:lnTo>
                    <a:pt x="1174572" y="85852"/>
                  </a:lnTo>
                  <a:lnTo>
                    <a:pt x="1184783" y="85242"/>
                  </a:lnTo>
                  <a:lnTo>
                    <a:pt x="1216164" y="70358"/>
                  </a:lnTo>
                  <a:lnTo>
                    <a:pt x="1220444" y="64223"/>
                  </a:lnTo>
                  <a:lnTo>
                    <a:pt x="1223086" y="56972"/>
                  </a:lnTo>
                  <a:lnTo>
                    <a:pt x="1223975" y="48768"/>
                  </a:lnTo>
                  <a:close/>
                </a:path>
                <a:path w="3098800" h="380364">
                  <a:moveTo>
                    <a:pt x="1241120" y="109474"/>
                  </a:moveTo>
                  <a:lnTo>
                    <a:pt x="1107897" y="109474"/>
                  </a:lnTo>
                  <a:lnTo>
                    <a:pt x="1107897" y="124841"/>
                  </a:lnTo>
                  <a:lnTo>
                    <a:pt x="1241120" y="124841"/>
                  </a:lnTo>
                  <a:lnTo>
                    <a:pt x="1241120" y="109474"/>
                  </a:lnTo>
                  <a:close/>
                </a:path>
                <a:path w="3098800" h="380364">
                  <a:moveTo>
                    <a:pt x="1302080" y="345059"/>
                  </a:moveTo>
                  <a:lnTo>
                    <a:pt x="1244803" y="345059"/>
                  </a:lnTo>
                  <a:lnTo>
                    <a:pt x="1244803" y="319024"/>
                  </a:lnTo>
                  <a:lnTo>
                    <a:pt x="1281887" y="319024"/>
                  </a:lnTo>
                  <a:lnTo>
                    <a:pt x="1281887" y="303403"/>
                  </a:lnTo>
                  <a:lnTo>
                    <a:pt x="1281887" y="284988"/>
                  </a:lnTo>
                  <a:lnTo>
                    <a:pt x="1281887" y="269240"/>
                  </a:lnTo>
                  <a:lnTo>
                    <a:pt x="1281887" y="247650"/>
                  </a:lnTo>
                  <a:lnTo>
                    <a:pt x="1263218" y="247650"/>
                  </a:lnTo>
                  <a:lnTo>
                    <a:pt x="1263218" y="269240"/>
                  </a:lnTo>
                  <a:lnTo>
                    <a:pt x="1263218" y="284988"/>
                  </a:lnTo>
                  <a:lnTo>
                    <a:pt x="1263218" y="303403"/>
                  </a:lnTo>
                  <a:lnTo>
                    <a:pt x="1207719" y="303403"/>
                  </a:lnTo>
                  <a:lnTo>
                    <a:pt x="1207719" y="284988"/>
                  </a:lnTo>
                  <a:lnTo>
                    <a:pt x="1263218" y="284988"/>
                  </a:lnTo>
                  <a:lnTo>
                    <a:pt x="1263218" y="269240"/>
                  </a:lnTo>
                  <a:lnTo>
                    <a:pt x="1207719" y="269240"/>
                  </a:lnTo>
                  <a:lnTo>
                    <a:pt x="1207719" y="247650"/>
                  </a:lnTo>
                  <a:lnTo>
                    <a:pt x="1188923" y="247650"/>
                  </a:lnTo>
                  <a:lnTo>
                    <a:pt x="1188923" y="319024"/>
                  </a:lnTo>
                  <a:lnTo>
                    <a:pt x="1226007" y="319024"/>
                  </a:lnTo>
                  <a:lnTo>
                    <a:pt x="1226007" y="345059"/>
                  </a:lnTo>
                  <a:lnTo>
                    <a:pt x="1168857" y="345059"/>
                  </a:lnTo>
                  <a:lnTo>
                    <a:pt x="1168857" y="360553"/>
                  </a:lnTo>
                  <a:lnTo>
                    <a:pt x="1302080" y="360553"/>
                  </a:lnTo>
                  <a:lnTo>
                    <a:pt x="1302080" y="345059"/>
                  </a:lnTo>
                  <a:close/>
                </a:path>
                <a:path w="3098800" h="380364">
                  <a:moveTo>
                    <a:pt x="1384376" y="110744"/>
                  </a:moveTo>
                  <a:lnTo>
                    <a:pt x="1327099" y="110744"/>
                  </a:lnTo>
                  <a:lnTo>
                    <a:pt x="1327099" y="90678"/>
                  </a:lnTo>
                  <a:lnTo>
                    <a:pt x="1368628" y="90678"/>
                  </a:lnTo>
                  <a:lnTo>
                    <a:pt x="1368628" y="75311"/>
                  </a:lnTo>
                  <a:lnTo>
                    <a:pt x="1288872" y="75311"/>
                  </a:lnTo>
                  <a:lnTo>
                    <a:pt x="1288872" y="59436"/>
                  </a:lnTo>
                  <a:lnTo>
                    <a:pt x="1364818" y="59436"/>
                  </a:lnTo>
                  <a:lnTo>
                    <a:pt x="1364818" y="14605"/>
                  </a:lnTo>
                  <a:lnTo>
                    <a:pt x="1270330" y="14605"/>
                  </a:lnTo>
                  <a:lnTo>
                    <a:pt x="1270330" y="30099"/>
                  </a:lnTo>
                  <a:lnTo>
                    <a:pt x="1346149" y="30099"/>
                  </a:lnTo>
                  <a:lnTo>
                    <a:pt x="1346149" y="44450"/>
                  </a:lnTo>
                  <a:lnTo>
                    <a:pt x="1270076" y="44450"/>
                  </a:lnTo>
                  <a:lnTo>
                    <a:pt x="1270076" y="90678"/>
                  </a:lnTo>
                  <a:lnTo>
                    <a:pt x="1308430" y="90678"/>
                  </a:lnTo>
                  <a:lnTo>
                    <a:pt x="1308430" y="110744"/>
                  </a:lnTo>
                  <a:lnTo>
                    <a:pt x="1251153" y="110744"/>
                  </a:lnTo>
                  <a:lnTo>
                    <a:pt x="1251153" y="126365"/>
                  </a:lnTo>
                  <a:lnTo>
                    <a:pt x="1384376" y="126365"/>
                  </a:lnTo>
                  <a:lnTo>
                    <a:pt x="1384376" y="110744"/>
                  </a:lnTo>
                  <a:close/>
                </a:path>
                <a:path w="3098800" h="380364">
                  <a:moveTo>
                    <a:pt x="1449273" y="247523"/>
                  </a:moveTo>
                  <a:lnTo>
                    <a:pt x="1415364" y="247523"/>
                  </a:lnTo>
                  <a:lnTo>
                    <a:pt x="1415364" y="234696"/>
                  </a:lnTo>
                  <a:lnTo>
                    <a:pt x="1396568" y="234696"/>
                  </a:lnTo>
                  <a:lnTo>
                    <a:pt x="1396568" y="247523"/>
                  </a:lnTo>
                  <a:lnTo>
                    <a:pt x="1361897" y="247523"/>
                  </a:lnTo>
                  <a:lnTo>
                    <a:pt x="1361897" y="262001"/>
                  </a:lnTo>
                  <a:lnTo>
                    <a:pt x="1449273" y="262001"/>
                  </a:lnTo>
                  <a:lnTo>
                    <a:pt x="1449273" y="247523"/>
                  </a:lnTo>
                  <a:close/>
                </a:path>
                <a:path w="3098800" h="380364">
                  <a:moveTo>
                    <a:pt x="1451813" y="329692"/>
                  </a:moveTo>
                  <a:lnTo>
                    <a:pt x="1450771" y="316865"/>
                  </a:lnTo>
                  <a:lnTo>
                    <a:pt x="1450670" y="315468"/>
                  </a:lnTo>
                  <a:lnTo>
                    <a:pt x="1443926" y="315912"/>
                  </a:lnTo>
                  <a:lnTo>
                    <a:pt x="1435735" y="316268"/>
                  </a:lnTo>
                  <a:lnTo>
                    <a:pt x="1415110" y="316865"/>
                  </a:lnTo>
                  <a:lnTo>
                    <a:pt x="1415110" y="308610"/>
                  </a:lnTo>
                  <a:lnTo>
                    <a:pt x="1427441" y="306082"/>
                  </a:lnTo>
                  <a:lnTo>
                    <a:pt x="1436255" y="301726"/>
                  </a:lnTo>
                  <a:lnTo>
                    <a:pt x="1441513" y="295529"/>
                  </a:lnTo>
                  <a:lnTo>
                    <a:pt x="1443304" y="287401"/>
                  </a:lnTo>
                  <a:lnTo>
                    <a:pt x="1443304" y="280797"/>
                  </a:lnTo>
                  <a:lnTo>
                    <a:pt x="1442250" y="279146"/>
                  </a:lnTo>
                  <a:lnTo>
                    <a:pt x="1440002" y="275590"/>
                  </a:lnTo>
                  <a:lnTo>
                    <a:pt x="1433144" y="271653"/>
                  </a:lnTo>
                  <a:lnTo>
                    <a:pt x="1427581" y="269011"/>
                  </a:lnTo>
                  <a:lnTo>
                    <a:pt x="1424762" y="268198"/>
                  </a:lnTo>
                  <a:lnTo>
                    <a:pt x="1424762" y="281940"/>
                  </a:lnTo>
                  <a:lnTo>
                    <a:pt x="1424762" y="289814"/>
                  </a:lnTo>
                  <a:lnTo>
                    <a:pt x="1423111" y="291719"/>
                  </a:lnTo>
                  <a:lnTo>
                    <a:pt x="1416761" y="294767"/>
                  </a:lnTo>
                  <a:lnTo>
                    <a:pt x="1412062" y="295529"/>
                  </a:lnTo>
                  <a:lnTo>
                    <a:pt x="1393139" y="295529"/>
                  </a:lnTo>
                  <a:lnTo>
                    <a:pt x="1386789" y="292862"/>
                  </a:lnTo>
                  <a:lnTo>
                    <a:pt x="1386789" y="281940"/>
                  </a:lnTo>
                  <a:lnTo>
                    <a:pt x="1393139" y="279146"/>
                  </a:lnTo>
                  <a:lnTo>
                    <a:pt x="1418412" y="279146"/>
                  </a:lnTo>
                  <a:lnTo>
                    <a:pt x="1424762" y="281940"/>
                  </a:lnTo>
                  <a:lnTo>
                    <a:pt x="1424762" y="268198"/>
                  </a:lnTo>
                  <a:lnTo>
                    <a:pt x="1421206" y="267157"/>
                  </a:lnTo>
                  <a:lnTo>
                    <a:pt x="1413865" y="266052"/>
                  </a:lnTo>
                  <a:lnTo>
                    <a:pt x="1405839" y="265684"/>
                  </a:lnTo>
                  <a:lnTo>
                    <a:pt x="1397584" y="266052"/>
                  </a:lnTo>
                  <a:lnTo>
                    <a:pt x="1368247" y="280543"/>
                  </a:lnTo>
                  <a:lnTo>
                    <a:pt x="1368247" y="293116"/>
                  </a:lnTo>
                  <a:lnTo>
                    <a:pt x="1370660" y="297815"/>
                  </a:lnTo>
                  <a:lnTo>
                    <a:pt x="1380439" y="305308"/>
                  </a:lnTo>
                  <a:lnTo>
                    <a:pt x="1387424" y="307721"/>
                  </a:lnTo>
                  <a:lnTo>
                    <a:pt x="1396441" y="308610"/>
                  </a:lnTo>
                  <a:lnTo>
                    <a:pt x="1396441" y="317246"/>
                  </a:lnTo>
                  <a:lnTo>
                    <a:pt x="1357198" y="317627"/>
                  </a:lnTo>
                  <a:lnTo>
                    <a:pt x="1359103" y="332486"/>
                  </a:lnTo>
                  <a:lnTo>
                    <a:pt x="1381887" y="332320"/>
                  </a:lnTo>
                  <a:lnTo>
                    <a:pt x="1404924" y="331812"/>
                  </a:lnTo>
                  <a:lnTo>
                    <a:pt x="1428229" y="330936"/>
                  </a:lnTo>
                  <a:lnTo>
                    <a:pt x="1451813" y="329692"/>
                  </a:lnTo>
                  <a:close/>
                </a:path>
                <a:path w="3098800" h="380364">
                  <a:moveTo>
                    <a:pt x="1475054" y="339217"/>
                  </a:moveTo>
                  <a:lnTo>
                    <a:pt x="1379804" y="339217"/>
                  </a:lnTo>
                  <a:lnTo>
                    <a:pt x="1379804" y="354584"/>
                  </a:lnTo>
                  <a:lnTo>
                    <a:pt x="1456512" y="354584"/>
                  </a:lnTo>
                  <a:lnTo>
                    <a:pt x="1456512" y="380365"/>
                  </a:lnTo>
                  <a:lnTo>
                    <a:pt x="1475054" y="380365"/>
                  </a:lnTo>
                  <a:lnTo>
                    <a:pt x="1475054" y="339217"/>
                  </a:lnTo>
                  <a:close/>
                </a:path>
                <a:path w="3098800" h="380364">
                  <a:moveTo>
                    <a:pt x="1495755" y="286258"/>
                  </a:moveTo>
                  <a:lnTo>
                    <a:pt x="1475054" y="286258"/>
                  </a:lnTo>
                  <a:lnTo>
                    <a:pt x="1475054" y="236855"/>
                  </a:lnTo>
                  <a:lnTo>
                    <a:pt x="1456258" y="236855"/>
                  </a:lnTo>
                  <a:lnTo>
                    <a:pt x="1456258" y="334010"/>
                  </a:lnTo>
                  <a:lnTo>
                    <a:pt x="1475054" y="334010"/>
                  </a:lnTo>
                  <a:lnTo>
                    <a:pt x="1475054" y="301879"/>
                  </a:lnTo>
                  <a:lnTo>
                    <a:pt x="1495755" y="301879"/>
                  </a:lnTo>
                  <a:lnTo>
                    <a:pt x="1495755" y="286258"/>
                  </a:lnTo>
                  <a:close/>
                </a:path>
                <a:path w="3098800" h="380364">
                  <a:moveTo>
                    <a:pt x="1507566" y="6350"/>
                  </a:moveTo>
                  <a:lnTo>
                    <a:pt x="1488897" y="6350"/>
                  </a:lnTo>
                  <a:lnTo>
                    <a:pt x="1488897" y="22479"/>
                  </a:lnTo>
                  <a:lnTo>
                    <a:pt x="1488897" y="38227"/>
                  </a:lnTo>
                  <a:lnTo>
                    <a:pt x="1488897" y="52197"/>
                  </a:lnTo>
                  <a:lnTo>
                    <a:pt x="1433144" y="52197"/>
                  </a:lnTo>
                  <a:lnTo>
                    <a:pt x="1433144" y="38227"/>
                  </a:lnTo>
                  <a:lnTo>
                    <a:pt x="1488897" y="38227"/>
                  </a:lnTo>
                  <a:lnTo>
                    <a:pt x="1488897" y="22479"/>
                  </a:lnTo>
                  <a:lnTo>
                    <a:pt x="1433144" y="22479"/>
                  </a:lnTo>
                  <a:lnTo>
                    <a:pt x="1433144" y="6350"/>
                  </a:lnTo>
                  <a:lnTo>
                    <a:pt x="1414475" y="6350"/>
                  </a:lnTo>
                  <a:lnTo>
                    <a:pt x="1414475" y="67691"/>
                  </a:lnTo>
                  <a:lnTo>
                    <a:pt x="1507566" y="67691"/>
                  </a:lnTo>
                  <a:lnTo>
                    <a:pt x="1507566" y="52197"/>
                  </a:lnTo>
                  <a:lnTo>
                    <a:pt x="1507566" y="38227"/>
                  </a:lnTo>
                  <a:lnTo>
                    <a:pt x="1507566" y="22479"/>
                  </a:lnTo>
                  <a:lnTo>
                    <a:pt x="1507566" y="6350"/>
                  </a:lnTo>
                  <a:close/>
                </a:path>
                <a:path w="3098800" h="380364">
                  <a:moveTo>
                    <a:pt x="1527632" y="81280"/>
                  </a:moveTo>
                  <a:lnTo>
                    <a:pt x="1394409" y="81280"/>
                  </a:lnTo>
                  <a:lnTo>
                    <a:pt x="1394409" y="96901"/>
                  </a:lnTo>
                  <a:lnTo>
                    <a:pt x="1451559" y="96901"/>
                  </a:lnTo>
                  <a:lnTo>
                    <a:pt x="1451559" y="145669"/>
                  </a:lnTo>
                  <a:lnTo>
                    <a:pt x="1470228" y="145669"/>
                  </a:lnTo>
                  <a:lnTo>
                    <a:pt x="1470228" y="96901"/>
                  </a:lnTo>
                  <a:lnTo>
                    <a:pt x="1527632" y="96901"/>
                  </a:lnTo>
                  <a:lnTo>
                    <a:pt x="1527632" y="81280"/>
                  </a:lnTo>
                  <a:close/>
                </a:path>
                <a:path w="3098800" h="380364">
                  <a:moveTo>
                    <a:pt x="1583004" y="280543"/>
                  </a:moveTo>
                  <a:lnTo>
                    <a:pt x="1564716" y="247688"/>
                  </a:lnTo>
                  <a:lnTo>
                    <a:pt x="1564716" y="287274"/>
                  </a:lnTo>
                  <a:lnTo>
                    <a:pt x="1562811" y="292608"/>
                  </a:lnTo>
                  <a:lnTo>
                    <a:pt x="1555318" y="300863"/>
                  </a:lnTo>
                  <a:lnTo>
                    <a:pt x="1550492" y="302895"/>
                  </a:lnTo>
                  <a:lnTo>
                    <a:pt x="1538427" y="302895"/>
                  </a:lnTo>
                  <a:lnTo>
                    <a:pt x="1533601" y="300863"/>
                  </a:lnTo>
                  <a:lnTo>
                    <a:pt x="1529791" y="296672"/>
                  </a:lnTo>
                  <a:lnTo>
                    <a:pt x="1525981" y="292608"/>
                  </a:lnTo>
                  <a:lnTo>
                    <a:pt x="1524076" y="287274"/>
                  </a:lnTo>
                  <a:lnTo>
                    <a:pt x="1524076" y="273939"/>
                  </a:lnTo>
                  <a:lnTo>
                    <a:pt x="1525981" y="268478"/>
                  </a:lnTo>
                  <a:lnTo>
                    <a:pt x="1529791" y="264414"/>
                  </a:lnTo>
                  <a:lnTo>
                    <a:pt x="1533601" y="260223"/>
                  </a:lnTo>
                  <a:lnTo>
                    <a:pt x="1538427" y="258191"/>
                  </a:lnTo>
                  <a:lnTo>
                    <a:pt x="1550365" y="258191"/>
                  </a:lnTo>
                  <a:lnTo>
                    <a:pt x="1555191" y="260350"/>
                  </a:lnTo>
                  <a:lnTo>
                    <a:pt x="1562811" y="268732"/>
                  </a:lnTo>
                  <a:lnTo>
                    <a:pt x="1564665" y="273939"/>
                  </a:lnTo>
                  <a:lnTo>
                    <a:pt x="1564716" y="287274"/>
                  </a:lnTo>
                  <a:lnTo>
                    <a:pt x="1564716" y="247688"/>
                  </a:lnTo>
                  <a:lnTo>
                    <a:pt x="1559661" y="245110"/>
                  </a:lnTo>
                  <a:lnTo>
                    <a:pt x="1552397" y="243116"/>
                  </a:lnTo>
                  <a:lnTo>
                    <a:pt x="1544396" y="242443"/>
                  </a:lnTo>
                  <a:lnTo>
                    <a:pt x="1536446" y="243116"/>
                  </a:lnTo>
                  <a:lnTo>
                    <a:pt x="1506575" y="272618"/>
                  </a:lnTo>
                  <a:lnTo>
                    <a:pt x="1505915" y="280543"/>
                  </a:lnTo>
                  <a:lnTo>
                    <a:pt x="1506588" y="288544"/>
                  </a:lnTo>
                  <a:lnTo>
                    <a:pt x="1536446" y="317855"/>
                  </a:lnTo>
                  <a:lnTo>
                    <a:pt x="1544396" y="318516"/>
                  </a:lnTo>
                  <a:lnTo>
                    <a:pt x="1552397" y="317855"/>
                  </a:lnTo>
                  <a:lnTo>
                    <a:pt x="1582305" y="288544"/>
                  </a:lnTo>
                  <a:lnTo>
                    <a:pt x="1583004" y="280543"/>
                  </a:lnTo>
                  <a:close/>
                </a:path>
                <a:path w="3098800" h="380364">
                  <a:moveTo>
                    <a:pt x="1621612" y="236855"/>
                  </a:moveTo>
                  <a:lnTo>
                    <a:pt x="1603324" y="236855"/>
                  </a:lnTo>
                  <a:lnTo>
                    <a:pt x="1603324" y="339090"/>
                  </a:lnTo>
                  <a:lnTo>
                    <a:pt x="1621612" y="339090"/>
                  </a:lnTo>
                  <a:lnTo>
                    <a:pt x="1621612" y="236855"/>
                  </a:lnTo>
                  <a:close/>
                </a:path>
                <a:path w="3098800" h="380364">
                  <a:moveTo>
                    <a:pt x="1624279" y="103378"/>
                  </a:moveTo>
                  <a:lnTo>
                    <a:pt x="1623288" y="90170"/>
                  </a:lnTo>
                  <a:lnTo>
                    <a:pt x="1623136" y="88011"/>
                  </a:lnTo>
                  <a:lnTo>
                    <a:pt x="1613827" y="88938"/>
                  </a:lnTo>
                  <a:lnTo>
                    <a:pt x="1601927" y="89623"/>
                  </a:lnTo>
                  <a:lnTo>
                    <a:pt x="1587449" y="90030"/>
                  </a:lnTo>
                  <a:lnTo>
                    <a:pt x="1570431" y="90170"/>
                  </a:lnTo>
                  <a:lnTo>
                    <a:pt x="1562938" y="90170"/>
                  </a:lnTo>
                  <a:lnTo>
                    <a:pt x="1562938" y="64770"/>
                  </a:lnTo>
                  <a:lnTo>
                    <a:pt x="1604848" y="64770"/>
                  </a:lnTo>
                  <a:lnTo>
                    <a:pt x="1604848" y="49276"/>
                  </a:lnTo>
                  <a:lnTo>
                    <a:pt x="1562938" y="49276"/>
                  </a:lnTo>
                  <a:lnTo>
                    <a:pt x="1562938" y="30353"/>
                  </a:lnTo>
                  <a:lnTo>
                    <a:pt x="1616532" y="30353"/>
                  </a:lnTo>
                  <a:lnTo>
                    <a:pt x="1616532" y="14605"/>
                  </a:lnTo>
                  <a:lnTo>
                    <a:pt x="1544650" y="14605"/>
                  </a:lnTo>
                  <a:lnTo>
                    <a:pt x="1544650" y="105664"/>
                  </a:lnTo>
                  <a:lnTo>
                    <a:pt x="1596085" y="105410"/>
                  </a:lnTo>
                  <a:lnTo>
                    <a:pt x="1602828" y="105156"/>
                  </a:lnTo>
                  <a:lnTo>
                    <a:pt x="1609750" y="104736"/>
                  </a:lnTo>
                  <a:lnTo>
                    <a:pt x="1616887" y="104152"/>
                  </a:lnTo>
                  <a:lnTo>
                    <a:pt x="1624279" y="103378"/>
                  </a:lnTo>
                  <a:close/>
                </a:path>
                <a:path w="3098800" h="380364">
                  <a:moveTo>
                    <a:pt x="1624406" y="359664"/>
                  </a:moveTo>
                  <a:lnTo>
                    <a:pt x="1547825" y="359664"/>
                  </a:lnTo>
                  <a:lnTo>
                    <a:pt x="1547825" y="328041"/>
                  </a:lnTo>
                  <a:lnTo>
                    <a:pt x="1529029" y="328041"/>
                  </a:lnTo>
                  <a:lnTo>
                    <a:pt x="1529029" y="375412"/>
                  </a:lnTo>
                  <a:lnTo>
                    <a:pt x="1624406" y="375412"/>
                  </a:lnTo>
                  <a:lnTo>
                    <a:pt x="1624406" y="359664"/>
                  </a:lnTo>
                  <a:close/>
                </a:path>
                <a:path w="3098800" h="380364">
                  <a:moveTo>
                    <a:pt x="1660728" y="2159"/>
                  </a:moveTo>
                  <a:lnTo>
                    <a:pt x="1642440" y="2159"/>
                  </a:lnTo>
                  <a:lnTo>
                    <a:pt x="1642440" y="54229"/>
                  </a:lnTo>
                  <a:lnTo>
                    <a:pt x="1616151" y="54229"/>
                  </a:lnTo>
                  <a:lnTo>
                    <a:pt x="1616151" y="69977"/>
                  </a:lnTo>
                  <a:lnTo>
                    <a:pt x="1642440" y="69977"/>
                  </a:lnTo>
                  <a:lnTo>
                    <a:pt x="1642440" y="145669"/>
                  </a:lnTo>
                  <a:lnTo>
                    <a:pt x="1660728" y="145669"/>
                  </a:lnTo>
                  <a:lnTo>
                    <a:pt x="1660728" y="2159"/>
                  </a:lnTo>
                  <a:close/>
                </a:path>
                <a:path w="3098800" h="380364">
                  <a:moveTo>
                    <a:pt x="1777695" y="241427"/>
                  </a:moveTo>
                  <a:lnTo>
                    <a:pt x="1696796" y="241427"/>
                  </a:lnTo>
                  <a:lnTo>
                    <a:pt x="1696796" y="256667"/>
                  </a:lnTo>
                  <a:lnTo>
                    <a:pt x="1777695" y="256667"/>
                  </a:lnTo>
                  <a:lnTo>
                    <a:pt x="1777695" y="241427"/>
                  </a:lnTo>
                  <a:close/>
                </a:path>
                <a:path w="3098800" h="380364">
                  <a:moveTo>
                    <a:pt x="1785188" y="304546"/>
                  </a:moveTo>
                  <a:lnTo>
                    <a:pt x="1783943" y="291211"/>
                  </a:lnTo>
                  <a:lnTo>
                    <a:pt x="1783791" y="289433"/>
                  </a:lnTo>
                  <a:lnTo>
                    <a:pt x="1777441" y="290703"/>
                  </a:lnTo>
                  <a:lnTo>
                    <a:pt x="1770837" y="291211"/>
                  </a:lnTo>
                  <a:lnTo>
                    <a:pt x="1763979" y="291211"/>
                  </a:lnTo>
                  <a:lnTo>
                    <a:pt x="1765503" y="263779"/>
                  </a:lnTo>
                  <a:lnTo>
                    <a:pt x="1747342" y="263779"/>
                  </a:lnTo>
                  <a:lnTo>
                    <a:pt x="1746453" y="291338"/>
                  </a:lnTo>
                  <a:lnTo>
                    <a:pt x="1728292" y="291338"/>
                  </a:lnTo>
                  <a:lnTo>
                    <a:pt x="1727403" y="263779"/>
                  </a:lnTo>
                  <a:lnTo>
                    <a:pt x="1708988" y="263779"/>
                  </a:lnTo>
                  <a:lnTo>
                    <a:pt x="1710639" y="291338"/>
                  </a:lnTo>
                  <a:lnTo>
                    <a:pt x="1693113" y="291338"/>
                  </a:lnTo>
                  <a:lnTo>
                    <a:pt x="1693113" y="306832"/>
                  </a:lnTo>
                  <a:lnTo>
                    <a:pt x="1756232" y="306832"/>
                  </a:lnTo>
                  <a:lnTo>
                    <a:pt x="1765325" y="306692"/>
                  </a:lnTo>
                  <a:lnTo>
                    <a:pt x="1773186" y="306260"/>
                  </a:lnTo>
                  <a:lnTo>
                    <a:pt x="1779803" y="305549"/>
                  </a:lnTo>
                  <a:lnTo>
                    <a:pt x="1785188" y="304546"/>
                  </a:lnTo>
                  <a:close/>
                </a:path>
                <a:path w="3098800" h="380364">
                  <a:moveTo>
                    <a:pt x="1810842" y="236855"/>
                  </a:moveTo>
                  <a:lnTo>
                    <a:pt x="1792427" y="236855"/>
                  </a:lnTo>
                  <a:lnTo>
                    <a:pt x="1792427" y="310261"/>
                  </a:lnTo>
                  <a:lnTo>
                    <a:pt x="1810842" y="310261"/>
                  </a:lnTo>
                  <a:lnTo>
                    <a:pt x="1810842" y="236855"/>
                  </a:lnTo>
                  <a:close/>
                </a:path>
                <a:path w="3098800" h="380364">
                  <a:moveTo>
                    <a:pt x="1814398" y="363093"/>
                  </a:moveTo>
                  <a:lnTo>
                    <a:pt x="1736420" y="363093"/>
                  </a:lnTo>
                  <a:lnTo>
                    <a:pt x="1736420" y="354330"/>
                  </a:lnTo>
                  <a:lnTo>
                    <a:pt x="1810842" y="354330"/>
                  </a:lnTo>
                  <a:lnTo>
                    <a:pt x="1810842" y="316103"/>
                  </a:lnTo>
                  <a:lnTo>
                    <a:pt x="1718005" y="316103"/>
                  </a:lnTo>
                  <a:lnTo>
                    <a:pt x="1718005" y="331851"/>
                  </a:lnTo>
                  <a:lnTo>
                    <a:pt x="1792427" y="331851"/>
                  </a:lnTo>
                  <a:lnTo>
                    <a:pt x="1792427" y="339979"/>
                  </a:lnTo>
                  <a:lnTo>
                    <a:pt x="1718005" y="339979"/>
                  </a:lnTo>
                  <a:lnTo>
                    <a:pt x="1718005" y="378714"/>
                  </a:lnTo>
                  <a:lnTo>
                    <a:pt x="1814398" y="378714"/>
                  </a:lnTo>
                  <a:lnTo>
                    <a:pt x="1814398" y="363093"/>
                  </a:lnTo>
                  <a:close/>
                </a:path>
                <a:path w="3098800" h="380364">
                  <a:moveTo>
                    <a:pt x="1816049" y="65278"/>
                  </a:moveTo>
                  <a:lnTo>
                    <a:pt x="1782686" y="37236"/>
                  </a:lnTo>
                  <a:lnTo>
                    <a:pt x="1780108" y="6731"/>
                  </a:lnTo>
                  <a:lnTo>
                    <a:pt x="1761566" y="6731"/>
                  </a:lnTo>
                  <a:lnTo>
                    <a:pt x="1761566" y="24511"/>
                  </a:lnTo>
                  <a:lnTo>
                    <a:pt x="1760943" y="31330"/>
                  </a:lnTo>
                  <a:lnTo>
                    <a:pt x="1733270" y="67246"/>
                  </a:lnTo>
                  <a:lnTo>
                    <a:pt x="1725752" y="71120"/>
                  </a:lnTo>
                  <a:lnTo>
                    <a:pt x="1739341" y="83947"/>
                  </a:lnTo>
                  <a:lnTo>
                    <a:pt x="1744421" y="81280"/>
                  </a:lnTo>
                  <a:lnTo>
                    <a:pt x="1750390" y="76708"/>
                  </a:lnTo>
                  <a:lnTo>
                    <a:pt x="1757121" y="69977"/>
                  </a:lnTo>
                  <a:lnTo>
                    <a:pt x="1763979" y="63246"/>
                  </a:lnTo>
                  <a:lnTo>
                    <a:pt x="1768678" y="57277"/>
                  </a:lnTo>
                  <a:lnTo>
                    <a:pt x="1771345" y="52070"/>
                  </a:lnTo>
                  <a:lnTo>
                    <a:pt x="1777453" y="60236"/>
                  </a:lnTo>
                  <a:lnTo>
                    <a:pt x="1784959" y="67564"/>
                  </a:lnTo>
                  <a:lnTo>
                    <a:pt x="1793836" y="74041"/>
                  </a:lnTo>
                  <a:lnTo>
                    <a:pt x="1804111" y="79629"/>
                  </a:lnTo>
                  <a:lnTo>
                    <a:pt x="1816049" y="65278"/>
                  </a:lnTo>
                  <a:close/>
                </a:path>
                <a:path w="3098800" h="380364">
                  <a:moveTo>
                    <a:pt x="1850847" y="2159"/>
                  </a:moveTo>
                  <a:lnTo>
                    <a:pt x="1832559" y="2159"/>
                  </a:lnTo>
                  <a:lnTo>
                    <a:pt x="1832559" y="27432"/>
                  </a:lnTo>
                  <a:lnTo>
                    <a:pt x="1801825" y="27432"/>
                  </a:lnTo>
                  <a:lnTo>
                    <a:pt x="1801825" y="43307"/>
                  </a:lnTo>
                  <a:lnTo>
                    <a:pt x="1832559" y="43307"/>
                  </a:lnTo>
                  <a:lnTo>
                    <a:pt x="1832559" y="84328"/>
                  </a:lnTo>
                  <a:lnTo>
                    <a:pt x="1850847" y="84328"/>
                  </a:lnTo>
                  <a:lnTo>
                    <a:pt x="1850847" y="2159"/>
                  </a:lnTo>
                  <a:close/>
                </a:path>
                <a:path w="3098800" h="380364">
                  <a:moveTo>
                    <a:pt x="1853133" y="124079"/>
                  </a:moveTo>
                  <a:lnTo>
                    <a:pt x="1853057" y="106426"/>
                  </a:lnTo>
                  <a:lnTo>
                    <a:pt x="1849742" y="100711"/>
                  </a:lnTo>
                  <a:lnTo>
                    <a:pt x="1848942" y="99314"/>
                  </a:lnTo>
                  <a:lnTo>
                    <a:pt x="1840560" y="93726"/>
                  </a:lnTo>
                  <a:lnTo>
                    <a:pt x="1834210" y="90360"/>
                  </a:lnTo>
                  <a:lnTo>
                    <a:pt x="1834210" y="110998"/>
                  </a:lnTo>
                  <a:lnTo>
                    <a:pt x="1834210" y="119634"/>
                  </a:lnTo>
                  <a:lnTo>
                    <a:pt x="1831797" y="123063"/>
                  </a:lnTo>
                  <a:lnTo>
                    <a:pt x="1827098" y="125730"/>
                  </a:lnTo>
                  <a:lnTo>
                    <a:pt x="1822272" y="128397"/>
                  </a:lnTo>
                  <a:lnTo>
                    <a:pt x="1815160" y="129667"/>
                  </a:lnTo>
                  <a:lnTo>
                    <a:pt x="1796364" y="129667"/>
                  </a:lnTo>
                  <a:lnTo>
                    <a:pt x="1789252" y="128397"/>
                  </a:lnTo>
                  <a:lnTo>
                    <a:pt x="1779854" y="123063"/>
                  </a:lnTo>
                  <a:lnTo>
                    <a:pt x="1777441" y="119634"/>
                  </a:lnTo>
                  <a:lnTo>
                    <a:pt x="1777441" y="110998"/>
                  </a:lnTo>
                  <a:lnTo>
                    <a:pt x="1779854" y="107442"/>
                  </a:lnTo>
                  <a:lnTo>
                    <a:pt x="1784426" y="104775"/>
                  </a:lnTo>
                  <a:lnTo>
                    <a:pt x="1789125" y="102108"/>
                  </a:lnTo>
                  <a:lnTo>
                    <a:pt x="1796237" y="100711"/>
                  </a:lnTo>
                  <a:lnTo>
                    <a:pt x="1815287" y="100711"/>
                  </a:lnTo>
                  <a:lnTo>
                    <a:pt x="1822399" y="102108"/>
                  </a:lnTo>
                  <a:lnTo>
                    <a:pt x="1827098" y="104775"/>
                  </a:lnTo>
                  <a:lnTo>
                    <a:pt x="1831797" y="107569"/>
                  </a:lnTo>
                  <a:lnTo>
                    <a:pt x="1834210" y="110998"/>
                  </a:lnTo>
                  <a:lnTo>
                    <a:pt x="1834210" y="90360"/>
                  </a:lnTo>
                  <a:lnTo>
                    <a:pt x="1833664" y="90068"/>
                  </a:lnTo>
                  <a:lnTo>
                    <a:pt x="1825586" y="87439"/>
                  </a:lnTo>
                  <a:lnTo>
                    <a:pt x="1816277" y="85877"/>
                  </a:lnTo>
                  <a:lnTo>
                    <a:pt x="1805762" y="85344"/>
                  </a:lnTo>
                  <a:lnTo>
                    <a:pt x="1795233" y="85877"/>
                  </a:lnTo>
                  <a:lnTo>
                    <a:pt x="1758518" y="106426"/>
                  </a:lnTo>
                  <a:lnTo>
                    <a:pt x="1758518" y="124079"/>
                  </a:lnTo>
                  <a:lnTo>
                    <a:pt x="1795233" y="144640"/>
                  </a:lnTo>
                  <a:lnTo>
                    <a:pt x="1805762" y="145161"/>
                  </a:lnTo>
                  <a:lnTo>
                    <a:pt x="1816277" y="144640"/>
                  </a:lnTo>
                  <a:lnTo>
                    <a:pt x="1849894" y="129667"/>
                  </a:lnTo>
                  <a:lnTo>
                    <a:pt x="1853133" y="124079"/>
                  </a:lnTo>
                  <a:close/>
                </a:path>
                <a:path w="3098800" h="380364">
                  <a:moveTo>
                    <a:pt x="1966544" y="345186"/>
                  </a:moveTo>
                  <a:lnTo>
                    <a:pt x="1933143" y="345186"/>
                  </a:lnTo>
                  <a:lnTo>
                    <a:pt x="1933143" y="319151"/>
                  </a:lnTo>
                  <a:lnTo>
                    <a:pt x="1933143" y="312166"/>
                  </a:lnTo>
                  <a:lnTo>
                    <a:pt x="1949399" y="283464"/>
                  </a:lnTo>
                  <a:lnTo>
                    <a:pt x="1948510" y="275374"/>
                  </a:lnTo>
                  <a:lnTo>
                    <a:pt x="1930349" y="253682"/>
                  </a:lnTo>
                  <a:lnTo>
                    <a:pt x="1930349" y="276860"/>
                  </a:lnTo>
                  <a:lnTo>
                    <a:pt x="1930349" y="290195"/>
                  </a:lnTo>
                  <a:lnTo>
                    <a:pt x="1927555" y="295402"/>
                  </a:lnTo>
                  <a:lnTo>
                    <a:pt x="1922094" y="299339"/>
                  </a:lnTo>
                  <a:lnTo>
                    <a:pt x="1916633" y="303149"/>
                  </a:lnTo>
                  <a:lnTo>
                    <a:pt x="1914728" y="303644"/>
                  </a:lnTo>
                  <a:lnTo>
                    <a:pt x="1914728" y="319151"/>
                  </a:lnTo>
                  <a:lnTo>
                    <a:pt x="1914728" y="345186"/>
                  </a:lnTo>
                  <a:lnTo>
                    <a:pt x="1885137" y="345186"/>
                  </a:lnTo>
                  <a:lnTo>
                    <a:pt x="1885137" y="319151"/>
                  </a:lnTo>
                  <a:lnTo>
                    <a:pt x="1890090" y="320040"/>
                  </a:lnTo>
                  <a:lnTo>
                    <a:pt x="1895043" y="320548"/>
                  </a:lnTo>
                  <a:lnTo>
                    <a:pt x="1904949" y="320548"/>
                  </a:lnTo>
                  <a:lnTo>
                    <a:pt x="1909902" y="320040"/>
                  </a:lnTo>
                  <a:lnTo>
                    <a:pt x="1914728" y="319151"/>
                  </a:lnTo>
                  <a:lnTo>
                    <a:pt x="1914728" y="303644"/>
                  </a:lnTo>
                  <a:lnTo>
                    <a:pt x="1909267" y="305054"/>
                  </a:lnTo>
                  <a:lnTo>
                    <a:pt x="1890598" y="305054"/>
                  </a:lnTo>
                  <a:lnTo>
                    <a:pt x="1883105" y="303149"/>
                  </a:lnTo>
                  <a:lnTo>
                    <a:pt x="1872183" y="295529"/>
                  </a:lnTo>
                  <a:lnTo>
                    <a:pt x="1869389" y="290195"/>
                  </a:lnTo>
                  <a:lnTo>
                    <a:pt x="1869389" y="276860"/>
                  </a:lnTo>
                  <a:lnTo>
                    <a:pt x="1872183" y="271653"/>
                  </a:lnTo>
                  <a:lnTo>
                    <a:pt x="1877644" y="267843"/>
                  </a:lnTo>
                  <a:lnTo>
                    <a:pt x="1883105" y="263906"/>
                  </a:lnTo>
                  <a:lnTo>
                    <a:pt x="1890598" y="262001"/>
                  </a:lnTo>
                  <a:lnTo>
                    <a:pt x="1909267" y="262001"/>
                  </a:lnTo>
                  <a:lnTo>
                    <a:pt x="1916760" y="263906"/>
                  </a:lnTo>
                  <a:lnTo>
                    <a:pt x="1922094" y="267843"/>
                  </a:lnTo>
                  <a:lnTo>
                    <a:pt x="1927555" y="271653"/>
                  </a:lnTo>
                  <a:lnTo>
                    <a:pt x="1930349" y="276860"/>
                  </a:lnTo>
                  <a:lnTo>
                    <a:pt x="1930349" y="253682"/>
                  </a:lnTo>
                  <a:lnTo>
                    <a:pt x="1927796" y="252209"/>
                  </a:lnTo>
                  <a:lnTo>
                    <a:pt x="1919401" y="249110"/>
                  </a:lnTo>
                  <a:lnTo>
                    <a:pt x="1910130" y="247256"/>
                  </a:lnTo>
                  <a:lnTo>
                    <a:pt x="1899996" y="246634"/>
                  </a:lnTo>
                  <a:lnTo>
                    <a:pt x="1889683" y="247256"/>
                  </a:lnTo>
                  <a:lnTo>
                    <a:pt x="1853857" y="268198"/>
                  </a:lnTo>
                  <a:lnTo>
                    <a:pt x="1850339" y="283464"/>
                  </a:lnTo>
                  <a:lnTo>
                    <a:pt x="1851355" y="292188"/>
                  </a:lnTo>
                  <a:lnTo>
                    <a:pt x="1854428" y="299872"/>
                  </a:lnTo>
                  <a:lnTo>
                    <a:pt x="1859546" y="306527"/>
                  </a:lnTo>
                  <a:lnTo>
                    <a:pt x="1866722" y="312166"/>
                  </a:lnTo>
                  <a:lnTo>
                    <a:pt x="1866722" y="345186"/>
                  </a:lnTo>
                  <a:lnTo>
                    <a:pt x="1833321" y="345186"/>
                  </a:lnTo>
                  <a:lnTo>
                    <a:pt x="1833321" y="360553"/>
                  </a:lnTo>
                  <a:lnTo>
                    <a:pt x="1966544" y="360553"/>
                  </a:lnTo>
                  <a:lnTo>
                    <a:pt x="1966544" y="345186"/>
                  </a:lnTo>
                  <a:close/>
                </a:path>
                <a:path w="3098800" h="380364">
                  <a:moveTo>
                    <a:pt x="1994484" y="2159"/>
                  </a:moveTo>
                  <a:lnTo>
                    <a:pt x="1975815" y="2159"/>
                  </a:lnTo>
                  <a:lnTo>
                    <a:pt x="1975815" y="22098"/>
                  </a:lnTo>
                  <a:lnTo>
                    <a:pt x="1975815" y="37084"/>
                  </a:lnTo>
                  <a:lnTo>
                    <a:pt x="1975815" y="51054"/>
                  </a:lnTo>
                  <a:lnTo>
                    <a:pt x="1948383" y="51054"/>
                  </a:lnTo>
                  <a:lnTo>
                    <a:pt x="1948383" y="37084"/>
                  </a:lnTo>
                  <a:lnTo>
                    <a:pt x="1975815" y="37084"/>
                  </a:lnTo>
                  <a:lnTo>
                    <a:pt x="1975815" y="22098"/>
                  </a:lnTo>
                  <a:lnTo>
                    <a:pt x="1948383" y="22098"/>
                  </a:lnTo>
                  <a:lnTo>
                    <a:pt x="1948383" y="10287"/>
                  </a:lnTo>
                  <a:lnTo>
                    <a:pt x="1930095" y="10287"/>
                  </a:lnTo>
                  <a:lnTo>
                    <a:pt x="1930095" y="25908"/>
                  </a:lnTo>
                  <a:lnTo>
                    <a:pt x="1930095" y="61214"/>
                  </a:lnTo>
                  <a:lnTo>
                    <a:pt x="1897964" y="61214"/>
                  </a:lnTo>
                  <a:lnTo>
                    <a:pt x="1897964" y="25908"/>
                  </a:lnTo>
                  <a:lnTo>
                    <a:pt x="1930095" y="25908"/>
                  </a:lnTo>
                  <a:lnTo>
                    <a:pt x="1930095" y="10287"/>
                  </a:lnTo>
                  <a:lnTo>
                    <a:pt x="1879676" y="10287"/>
                  </a:lnTo>
                  <a:lnTo>
                    <a:pt x="1879676" y="76835"/>
                  </a:lnTo>
                  <a:lnTo>
                    <a:pt x="1948383" y="76835"/>
                  </a:lnTo>
                  <a:lnTo>
                    <a:pt x="1948383" y="66167"/>
                  </a:lnTo>
                  <a:lnTo>
                    <a:pt x="1975815" y="66167"/>
                  </a:lnTo>
                  <a:lnTo>
                    <a:pt x="1975815" y="85090"/>
                  </a:lnTo>
                  <a:lnTo>
                    <a:pt x="1994484" y="85090"/>
                  </a:lnTo>
                  <a:lnTo>
                    <a:pt x="1994484" y="66167"/>
                  </a:lnTo>
                  <a:lnTo>
                    <a:pt x="1994484" y="61214"/>
                  </a:lnTo>
                  <a:lnTo>
                    <a:pt x="1994484" y="51054"/>
                  </a:lnTo>
                  <a:lnTo>
                    <a:pt x="1994484" y="37084"/>
                  </a:lnTo>
                  <a:lnTo>
                    <a:pt x="1994484" y="25908"/>
                  </a:lnTo>
                  <a:lnTo>
                    <a:pt x="1994484" y="22098"/>
                  </a:lnTo>
                  <a:lnTo>
                    <a:pt x="1994484" y="2159"/>
                  </a:lnTo>
                  <a:close/>
                </a:path>
                <a:path w="3098800" h="380364">
                  <a:moveTo>
                    <a:pt x="1995754" y="106934"/>
                  </a:moveTo>
                  <a:lnTo>
                    <a:pt x="1992439" y="101219"/>
                  </a:lnTo>
                  <a:lnTo>
                    <a:pt x="1991563" y="99695"/>
                  </a:lnTo>
                  <a:lnTo>
                    <a:pt x="1983181" y="94107"/>
                  </a:lnTo>
                  <a:lnTo>
                    <a:pt x="1976831" y="90766"/>
                  </a:lnTo>
                  <a:lnTo>
                    <a:pt x="1976831" y="111379"/>
                  </a:lnTo>
                  <a:lnTo>
                    <a:pt x="1976831" y="120015"/>
                  </a:lnTo>
                  <a:lnTo>
                    <a:pt x="1974545" y="123571"/>
                  </a:lnTo>
                  <a:lnTo>
                    <a:pt x="1969719" y="126238"/>
                  </a:lnTo>
                  <a:lnTo>
                    <a:pt x="1964893" y="128778"/>
                  </a:lnTo>
                  <a:lnTo>
                    <a:pt x="1957781" y="130175"/>
                  </a:lnTo>
                  <a:lnTo>
                    <a:pt x="1938858" y="130175"/>
                  </a:lnTo>
                  <a:lnTo>
                    <a:pt x="1931873" y="128778"/>
                  </a:lnTo>
                  <a:lnTo>
                    <a:pt x="1927047" y="126111"/>
                  </a:lnTo>
                  <a:lnTo>
                    <a:pt x="1922348" y="123444"/>
                  </a:lnTo>
                  <a:lnTo>
                    <a:pt x="1920062" y="120015"/>
                  </a:lnTo>
                  <a:lnTo>
                    <a:pt x="1920138" y="111379"/>
                  </a:lnTo>
                  <a:lnTo>
                    <a:pt x="1922348" y="108077"/>
                  </a:lnTo>
                  <a:lnTo>
                    <a:pt x="1927047" y="105283"/>
                  </a:lnTo>
                  <a:lnTo>
                    <a:pt x="1931746" y="102616"/>
                  </a:lnTo>
                  <a:lnTo>
                    <a:pt x="1938858" y="101219"/>
                  </a:lnTo>
                  <a:lnTo>
                    <a:pt x="1957908" y="101219"/>
                  </a:lnTo>
                  <a:lnTo>
                    <a:pt x="1965020" y="102489"/>
                  </a:lnTo>
                  <a:lnTo>
                    <a:pt x="1969719" y="105283"/>
                  </a:lnTo>
                  <a:lnTo>
                    <a:pt x="1974545" y="107950"/>
                  </a:lnTo>
                  <a:lnTo>
                    <a:pt x="1948383" y="85852"/>
                  </a:lnTo>
                  <a:lnTo>
                    <a:pt x="1937918" y="86360"/>
                  </a:lnTo>
                  <a:lnTo>
                    <a:pt x="1901139" y="106934"/>
                  </a:lnTo>
                  <a:lnTo>
                    <a:pt x="1901139" y="124587"/>
                  </a:lnTo>
                  <a:lnTo>
                    <a:pt x="1937905" y="145021"/>
                  </a:lnTo>
                  <a:lnTo>
                    <a:pt x="1948383" y="145542"/>
                  </a:lnTo>
                  <a:lnTo>
                    <a:pt x="1958848" y="145021"/>
                  </a:lnTo>
                  <a:lnTo>
                    <a:pt x="1992452" y="130175"/>
                  </a:lnTo>
                  <a:lnTo>
                    <a:pt x="1995754" y="124587"/>
                  </a:lnTo>
                  <a:lnTo>
                    <a:pt x="1995754" y="106934"/>
                  </a:lnTo>
                  <a:close/>
                </a:path>
                <a:path w="3098800" h="380364">
                  <a:moveTo>
                    <a:pt x="2067890" y="329946"/>
                  </a:moveTo>
                  <a:lnTo>
                    <a:pt x="2037143" y="299021"/>
                  </a:lnTo>
                  <a:lnTo>
                    <a:pt x="2031314" y="246507"/>
                  </a:lnTo>
                  <a:lnTo>
                    <a:pt x="2012518" y="246507"/>
                  </a:lnTo>
                  <a:lnTo>
                    <a:pt x="2012518" y="274320"/>
                  </a:lnTo>
                  <a:lnTo>
                    <a:pt x="2011845" y="283057"/>
                  </a:lnTo>
                  <a:lnTo>
                    <a:pt x="1989531" y="323443"/>
                  </a:lnTo>
                  <a:lnTo>
                    <a:pt x="1974291" y="334137"/>
                  </a:lnTo>
                  <a:lnTo>
                    <a:pt x="1988769" y="347218"/>
                  </a:lnTo>
                  <a:lnTo>
                    <a:pt x="1998827" y="339204"/>
                  </a:lnTo>
                  <a:lnTo>
                    <a:pt x="2007704" y="330187"/>
                  </a:lnTo>
                  <a:lnTo>
                    <a:pt x="2015350" y="320205"/>
                  </a:lnTo>
                  <a:lnTo>
                    <a:pt x="2021789" y="309245"/>
                  </a:lnTo>
                  <a:lnTo>
                    <a:pt x="2028482" y="319468"/>
                  </a:lnTo>
                  <a:lnTo>
                    <a:pt x="2036203" y="328790"/>
                  </a:lnTo>
                  <a:lnTo>
                    <a:pt x="2044966" y="337235"/>
                  </a:lnTo>
                  <a:lnTo>
                    <a:pt x="2054809" y="344805"/>
                  </a:lnTo>
                  <a:lnTo>
                    <a:pt x="2067890" y="329946"/>
                  </a:lnTo>
                  <a:close/>
                </a:path>
                <a:path w="3098800" h="380364">
                  <a:moveTo>
                    <a:pt x="2088337" y="11430"/>
                  </a:moveTo>
                  <a:lnTo>
                    <a:pt x="2069795" y="11430"/>
                  </a:lnTo>
                  <a:lnTo>
                    <a:pt x="2069795" y="27051"/>
                  </a:lnTo>
                  <a:lnTo>
                    <a:pt x="2069795" y="61214"/>
                  </a:lnTo>
                  <a:lnTo>
                    <a:pt x="2039696" y="61214"/>
                  </a:lnTo>
                  <a:lnTo>
                    <a:pt x="2039696" y="27051"/>
                  </a:lnTo>
                  <a:lnTo>
                    <a:pt x="2069795" y="27051"/>
                  </a:lnTo>
                  <a:lnTo>
                    <a:pt x="2069795" y="11430"/>
                  </a:lnTo>
                  <a:lnTo>
                    <a:pt x="2021154" y="11430"/>
                  </a:lnTo>
                  <a:lnTo>
                    <a:pt x="2021154" y="76581"/>
                  </a:lnTo>
                  <a:lnTo>
                    <a:pt x="2088337" y="76581"/>
                  </a:lnTo>
                  <a:lnTo>
                    <a:pt x="2088337" y="61214"/>
                  </a:lnTo>
                  <a:lnTo>
                    <a:pt x="2088337" y="27051"/>
                  </a:lnTo>
                  <a:lnTo>
                    <a:pt x="2088337" y="11430"/>
                  </a:lnTo>
                  <a:close/>
                </a:path>
                <a:path w="3098800" h="380364">
                  <a:moveTo>
                    <a:pt x="2096846" y="236855"/>
                  </a:moveTo>
                  <a:lnTo>
                    <a:pt x="2078304" y="236855"/>
                  </a:lnTo>
                  <a:lnTo>
                    <a:pt x="2078304" y="380365"/>
                  </a:lnTo>
                  <a:lnTo>
                    <a:pt x="2096846" y="380365"/>
                  </a:lnTo>
                  <a:lnTo>
                    <a:pt x="2096846" y="236855"/>
                  </a:lnTo>
                  <a:close/>
                </a:path>
                <a:path w="3098800" h="380364">
                  <a:moveTo>
                    <a:pt x="2134184" y="124968"/>
                  </a:moveTo>
                  <a:lnTo>
                    <a:pt x="2059254" y="124968"/>
                  </a:lnTo>
                  <a:lnTo>
                    <a:pt x="2059254" y="91694"/>
                  </a:lnTo>
                  <a:lnTo>
                    <a:pt x="2040458" y="91694"/>
                  </a:lnTo>
                  <a:lnTo>
                    <a:pt x="2040458" y="140716"/>
                  </a:lnTo>
                  <a:lnTo>
                    <a:pt x="2134184" y="140716"/>
                  </a:lnTo>
                  <a:lnTo>
                    <a:pt x="2134184" y="124968"/>
                  </a:lnTo>
                  <a:close/>
                </a:path>
                <a:path w="3098800" h="380364">
                  <a:moveTo>
                    <a:pt x="2152091" y="44831"/>
                  </a:moveTo>
                  <a:lnTo>
                    <a:pt x="2130247" y="44831"/>
                  </a:lnTo>
                  <a:lnTo>
                    <a:pt x="2130247" y="2159"/>
                  </a:lnTo>
                  <a:lnTo>
                    <a:pt x="2111705" y="2159"/>
                  </a:lnTo>
                  <a:lnTo>
                    <a:pt x="2111705" y="105537"/>
                  </a:lnTo>
                  <a:lnTo>
                    <a:pt x="2130247" y="105537"/>
                  </a:lnTo>
                  <a:lnTo>
                    <a:pt x="2130247" y="60452"/>
                  </a:lnTo>
                  <a:lnTo>
                    <a:pt x="2152091" y="60452"/>
                  </a:lnTo>
                  <a:lnTo>
                    <a:pt x="2152091" y="44831"/>
                  </a:lnTo>
                  <a:close/>
                </a:path>
                <a:path w="3098800" h="380364">
                  <a:moveTo>
                    <a:pt x="2231593" y="248920"/>
                  </a:moveTo>
                  <a:lnTo>
                    <a:pt x="2172284" y="248920"/>
                  </a:lnTo>
                  <a:lnTo>
                    <a:pt x="2172284" y="264414"/>
                  </a:lnTo>
                  <a:lnTo>
                    <a:pt x="2211400" y="264414"/>
                  </a:lnTo>
                  <a:lnTo>
                    <a:pt x="2209063" y="275158"/>
                  </a:lnTo>
                  <a:lnTo>
                    <a:pt x="2187651" y="315137"/>
                  </a:lnTo>
                  <a:lnTo>
                    <a:pt x="2163902" y="336169"/>
                  </a:lnTo>
                  <a:lnTo>
                    <a:pt x="2179142" y="348234"/>
                  </a:lnTo>
                  <a:lnTo>
                    <a:pt x="2206929" y="319570"/>
                  </a:lnTo>
                  <a:lnTo>
                    <a:pt x="2226792" y="279603"/>
                  </a:lnTo>
                  <a:lnTo>
                    <a:pt x="2230056" y="264642"/>
                  </a:lnTo>
                  <a:lnTo>
                    <a:pt x="2231593" y="248920"/>
                  </a:lnTo>
                  <a:close/>
                </a:path>
                <a:path w="3098800" h="380364">
                  <a:moveTo>
                    <a:pt x="2290521" y="236855"/>
                  </a:moveTo>
                  <a:lnTo>
                    <a:pt x="2271979" y="236855"/>
                  </a:lnTo>
                  <a:lnTo>
                    <a:pt x="2271979" y="292989"/>
                  </a:lnTo>
                  <a:lnTo>
                    <a:pt x="2260422" y="292989"/>
                  </a:lnTo>
                  <a:lnTo>
                    <a:pt x="2260422" y="239776"/>
                  </a:lnTo>
                  <a:lnTo>
                    <a:pt x="2241880" y="239776"/>
                  </a:lnTo>
                  <a:lnTo>
                    <a:pt x="2241880" y="376174"/>
                  </a:lnTo>
                  <a:lnTo>
                    <a:pt x="2260422" y="376174"/>
                  </a:lnTo>
                  <a:lnTo>
                    <a:pt x="2260422" y="308610"/>
                  </a:lnTo>
                  <a:lnTo>
                    <a:pt x="2271979" y="308610"/>
                  </a:lnTo>
                  <a:lnTo>
                    <a:pt x="2271979" y="380365"/>
                  </a:lnTo>
                  <a:lnTo>
                    <a:pt x="2290521" y="380365"/>
                  </a:lnTo>
                  <a:lnTo>
                    <a:pt x="2290521" y="308610"/>
                  </a:lnTo>
                  <a:lnTo>
                    <a:pt x="2290521" y="292989"/>
                  </a:lnTo>
                  <a:lnTo>
                    <a:pt x="2290521" y="236855"/>
                  </a:lnTo>
                  <a:close/>
                </a:path>
                <a:path w="3098800" h="380364">
                  <a:moveTo>
                    <a:pt x="2295093" y="12827"/>
                  </a:moveTo>
                  <a:lnTo>
                    <a:pt x="2261184" y="12827"/>
                  </a:lnTo>
                  <a:lnTo>
                    <a:pt x="2261184" y="0"/>
                  </a:lnTo>
                  <a:lnTo>
                    <a:pt x="2242388" y="0"/>
                  </a:lnTo>
                  <a:lnTo>
                    <a:pt x="2242388" y="12827"/>
                  </a:lnTo>
                  <a:lnTo>
                    <a:pt x="2207717" y="12827"/>
                  </a:lnTo>
                  <a:lnTo>
                    <a:pt x="2207717" y="27305"/>
                  </a:lnTo>
                  <a:lnTo>
                    <a:pt x="2295093" y="27305"/>
                  </a:lnTo>
                  <a:lnTo>
                    <a:pt x="2295093" y="12827"/>
                  </a:lnTo>
                  <a:close/>
                </a:path>
                <a:path w="3098800" h="380364">
                  <a:moveTo>
                    <a:pt x="2297633" y="94996"/>
                  </a:moveTo>
                  <a:lnTo>
                    <a:pt x="2296591" y="82169"/>
                  </a:lnTo>
                  <a:lnTo>
                    <a:pt x="2296490" y="80772"/>
                  </a:lnTo>
                  <a:lnTo>
                    <a:pt x="2289746" y="81216"/>
                  </a:lnTo>
                  <a:lnTo>
                    <a:pt x="2281567" y="81572"/>
                  </a:lnTo>
                  <a:lnTo>
                    <a:pt x="2260930" y="82169"/>
                  </a:lnTo>
                  <a:lnTo>
                    <a:pt x="2260930" y="73914"/>
                  </a:lnTo>
                  <a:lnTo>
                    <a:pt x="2273262" y="71386"/>
                  </a:lnTo>
                  <a:lnTo>
                    <a:pt x="2282075" y="67030"/>
                  </a:lnTo>
                  <a:lnTo>
                    <a:pt x="2287333" y="60833"/>
                  </a:lnTo>
                  <a:lnTo>
                    <a:pt x="2289124" y="52705"/>
                  </a:lnTo>
                  <a:lnTo>
                    <a:pt x="2289124" y="46101"/>
                  </a:lnTo>
                  <a:lnTo>
                    <a:pt x="2288070" y="44450"/>
                  </a:lnTo>
                  <a:lnTo>
                    <a:pt x="2285822" y="40894"/>
                  </a:lnTo>
                  <a:lnTo>
                    <a:pt x="2278964" y="36957"/>
                  </a:lnTo>
                  <a:lnTo>
                    <a:pt x="2273401" y="34315"/>
                  </a:lnTo>
                  <a:lnTo>
                    <a:pt x="2270582" y="33489"/>
                  </a:lnTo>
                  <a:lnTo>
                    <a:pt x="2270582" y="47244"/>
                  </a:lnTo>
                  <a:lnTo>
                    <a:pt x="2270582" y="55118"/>
                  </a:lnTo>
                  <a:lnTo>
                    <a:pt x="2268931" y="57023"/>
                  </a:lnTo>
                  <a:lnTo>
                    <a:pt x="2262581" y="60071"/>
                  </a:lnTo>
                  <a:lnTo>
                    <a:pt x="2257882" y="60833"/>
                  </a:lnTo>
                  <a:lnTo>
                    <a:pt x="2238959" y="60833"/>
                  </a:lnTo>
                  <a:lnTo>
                    <a:pt x="2232609" y="58166"/>
                  </a:lnTo>
                  <a:lnTo>
                    <a:pt x="2232609" y="47244"/>
                  </a:lnTo>
                  <a:lnTo>
                    <a:pt x="2238959" y="44450"/>
                  </a:lnTo>
                  <a:lnTo>
                    <a:pt x="2264232" y="44450"/>
                  </a:lnTo>
                  <a:lnTo>
                    <a:pt x="2270582" y="47244"/>
                  </a:lnTo>
                  <a:lnTo>
                    <a:pt x="2270582" y="33489"/>
                  </a:lnTo>
                  <a:lnTo>
                    <a:pt x="2267026" y="32448"/>
                  </a:lnTo>
                  <a:lnTo>
                    <a:pt x="2259685" y="31356"/>
                  </a:lnTo>
                  <a:lnTo>
                    <a:pt x="2251659" y="30988"/>
                  </a:lnTo>
                  <a:lnTo>
                    <a:pt x="2243404" y="31356"/>
                  </a:lnTo>
                  <a:lnTo>
                    <a:pt x="2214067" y="45847"/>
                  </a:lnTo>
                  <a:lnTo>
                    <a:pt x="2214067" y="58420"/>
                  </a:lnTo>
                  <a:lnTo>
                    <a:pt x="2216480" y="63119"/>
                  </a:lnTo>
                  <a:lnTo>
                    <a:pt x="2226259" y="70612"/>
                  </a:lnTo>
                  <a:lnTo>
                    <a:pt x="2233244" y="73025"/>
                  </a:lnTo>
                  <a:lnTo>
                    <a:pt x="2242261" y="73914"/>
                  </a:lnTo>
                  <a:lnTo>
                    <a:pt x="2242261" y="82550"/>
                  </a:lnTo>
                  <a:lnTo>
                    <a:pt x="2203018" y="82931"/>
                  </a:lnTo>
                  <a:lnTo>
                    <a:pt x="2204923" y="97790"/>
                  </a:lnTo>
                  <a:lnTo>
                    <a:pt x="2227707" y="97624"/>
                  </a:lnTo>
                  <a:lnTo>
                    <a:pt x="2250744" y="97116"/>
                  </a:lnTo>
                  <a:lnTo>
                    <a:pt x="2274049" y="96240"/>
                  </a:lnTo>
                  <a:lnTo>
                    <a:pt x="2297633" y="94996"/>
                  </a:lnTo>
                  <a:close/>
                </a:path>
                <a:path w="3098800" h="380364">
                  <a:moveTo>
                    <a:pt x="2320874" y="104521"/>
                  </a:moveTo>
                  <a:lnTo>
                    <a:pt x="2225624" y="104521"/>
                  </a:lnTo>
                  <a:lnTo>
                    <a:pt x="2225624" y="119888"/>
                  </a:lnTo>
                  <a:lnTo>
                    <a:pt x="2302332" y="119888"/>
                  </a:lnTo>
                  <a:lnTo>
                    <a:pt x="2302332" y="145669"/>
                  </a:lnTo>
                  <a:lnTo>
                    <a:pt x="2320874" y="145669"/>
                  </a:lnTo>
                  <a:lnTo>
                    <a:pt x="2320874" y="104521"/>
                  </a:lnTo>
                  <a:close/>
                </a:path>
                <a:path w="3098800" h="380364">
                  <a:moveTo>
                    <a:pt x="2341575" y="51562"/>
                  </a:moveTo>
                  <a:lnTo>
                    <a:pt x="2320874" y="51562"/>
                  </a:lnTo>
                  <a:lnTo>
                    <a:pt x="2320874" y="2159"/>
                  </a:lnTo>
                  <a:lnTo>
                    <a:pt x="2302078" y="2159"/>
                  </a:lnTo>
                  <a:lnTo>
                    <a:pt x="2302078" y="99314"/>
                  </a:lnTo>
                  <a:lnTo>
                    <a:pt x="2320874" y="99314"/>
                  </a:lnTo>
                  <a:lnTo>
                    <a:pt x="2320874" y="67183"/>
                  </a:lnTo>
                  <a:lnTo>
                    <a:pt x="2341575" y="67183"/>
                  </a:lnTo>
                  <a:lnTo>
                    <a:pt x="2341575" y="51562"/>
                  </a:lnTo>
                  <a:close/>
                </a:path>
                <a:path w="3098800" h="380364">
                  <a:moveTo>
                    <a:pt x="2390724" y="280543"/>
                  </a:moveTo>
                  <a:lnTo>
                    <a:pt x="2372436" y="247688"/>
                  </a:lnTo>
                  <a:lnTo>
                    <a:pt x="2372436" y="287274"/>
                  </a:lnTo>
                  <a:lnTo>
                    <a:pt x="2370531" y="292608"/>
                  </a:lnTo>
                  <a:lnTo>
                    <a:pt x="2363038" y="300863"/>
                  </a:lnTo>
                  <a:lnTo>
                    <a:pt x="2358212" y="302895"/>
                  </a:lnTo>
                  <a:lnTo>
                    <a:pt x="2346147" y="302895"/>
                  </a:lnTo>
                  <a:lnTo>
                    <a:pt x="2341321" y="300863"/>
                  </a:lnTo>
                  <a:lnTo>
                    <a:pt x="2337511" y="296672"/>
                  </a:lnTo>
                  <a:lnTo>
                    <a:pt x="2333701" y="292608"/>
                  </a:lnTo>
                  <a:lnTo>
                    <a:pt x="2331796" y="287274"/>
                  </a:lnTo>
                  <a:lnTo>
                    <a:pt x="2331796" y="273939"/>
                  </a:lnTo>
                  <a:lnTo>
                    <a:pt x="2333701" y="268478"/>
                  </a:lnTo>
                  <a:lnTo>
                    <a:pt x="2337511" y="264414"/>
                  </a:lnTo>
                  <a:lnTo>
                    <a:pt x="2341321" y="260223"/>
                  </a:lnTo>
                  <a:lnTo>
                    <a:pt x="2346147" y="258191"/>
                  </a:lnTo>
                  <a:lnTo>
                    <a:pt x="2358085" y="258191"/>
                  </a:lnTo>
                  <a:lnTo>
                    <a:pt x="2362911" y="260350"/>
                  </a:lnTo>
                  <a:lnTo>
                    <a:pt x="2370531" y="268732"/>
                  </a:lnTo>
                  <a:lnTo>
                    <a:pt x="2372385" y="273939"/>
                  </a:lnTo>
                  <a:lnTo>
                    <a:pt x="2372436" y="287274"/>
                  </a:lnTo>
                  <a:lnTo>
                    <a:pt x="2372436" y="247688"/>
                  </a:lnTo>
                  <a:lnTo>
                    <a:pt x="2367381" y="245110"/>
                  </a:lnTo>
                  <a:lnTo>
                    <a:pt x="2360117" y="243116"/>
                  </a:lnTo>
                  <a:lnTo>
                    <a:pt x="2352116" y="242443"/>
                  </a:lnTo>
                  <a:lnTo>
                    <a:pt x="2344166" y="243116"/>
                  </a:lnTo>
                  <a:lnTo>
                    <a:pt x="2314295" y="272618"/>
                  </a:lnTo>
                  <a:lnTo>
                    <a:pt x="2313635" y="280543"/>
                  </a:lnTo>
                  <a:lnTo>
                    <a:pt x="2314308" y="288544"/>
                  </a:lnTo>
                  <a:lnTo>
                    <a:pt x="2344166" y="317855"/>
                  </a:lnTo>
                  <a:lnTo>
                    <a:pt x="2352116" y="318516"/>
                  </a:lnTo>
                  <a:lnTo>
                    <a:pt x="2360117" y="317855"/>
                  </a:lnTo>
                  <a:lnTo>
                    <a:pt x="2390025" y="288544"/>
                  </a:lnTo>
                  <a:lnTo>
                    <a:pt x="2390724" y="280543"/>
                  </a:lnTo>
                  <a:close/>
                </a:path>
                <a:path w="3098800" h="380364">
                  <a:moveTo>
                    <a:pt x="2428824" y="45847"/>
                  </a:moveTo>
                  <a:lnTo>
                    <a:pt x="2410536" y="12992"/>
                  </a:lnTo>
                  <a:lnTo>
                    <a:pt x="2410536" y="52578"/>
                  </a:lnTo>
                  <a:lnTo>
                    <a:pt x="2408631" y="57912"/>
                  </a:lnTo>
                  <a:lnTo>
                    <a:pt x="2401138" y="66167"/>
                  </a:lnTo>
                  <a:lnTo>
                    <a:pt x="2396312" y="68199"/>
                  </a:lnTo>
                  <a:lnTo>
                    <a:pt x="2384247" y="68199"/>
                  </a:lnTo>
                  <a:lnTo>
                    <a:pt x="2379421" y="66167"/>
                  </a:lnTo>
                  <a:lnTo>
                    <a:pt x="2375611" y="61976"/>
                  </a:lnTo>
                  <a:lnTo>
                    <a:pt x="2371801" y="57912"/>
                  </a:lnTo>
                  <a:lnTo>
                    <a:pt x="2369896" y="52578"/>
                  </a:lnTo>
                  <a:lnTo>
                    <a:pt x="2369896" y="39243"/>
                  </a:lnTo>
                  <a:lnTo>
                    <a:pt x="2371801" y="33782"/>
                  </a:lnTo>
                  <a:lnTo>
                    <a:pt x="2375611" y="29718"/>
                  </a:lnTo>
                  <a:lnTo>
                    <a:pt x="2379421" y="25527"/>
                  </a:lnTo>
                  <a:lnTo>
                    <a:pt x="2384247" y="23495"/>
                  </a:lnTo>
                  <a:lnTo>
                    <a:pt x="2396185" y="23495"/>
                  </a:lnTo>
                  <a:lnTo>
                    <a:pt x="2401011" y="25654"/>
                  </a:lnTo>
                  <a:lnTo>
                    <a:pt x="2408631" y="34036"/>
                  </a:lnTo>
                  <a:lnTo>
                    <a:pt x="2410485" y="39243"/>
                  </a:lnTo>
                  <a:lnTo>
                    <a:pt x="2410536" y="52578"/>
                  </a:lnTo>
                  <a:lnTo>
                    <a:pt x="2410536" y="12992"/>
                  </a:lnTo>
                  <a:lnTo>
                    <a:pt x="2405481" y="10414"/>
                  </a:lnTo>
                  <a:lnTo>
                    <a:pt x="2398217" y="8420"/>
                  </a:lnTo>
                  <a:lnTo>
                    <a:pt x="2390216" y="7747"/>
                  </a:lnTo>
                  <a:lnTo>
                    <a:pt x="2382266" y="8420"/>
                  </a:lnTo>
                  <a:lnTo>
                    <a:pt x="2352395" y="37922"/>
                  </a:lnTo>
                  <a:lnTo>
                    <a:pt x="2351735" y="45847"/>
                  </a:lnTo>
                  <a:lnTo>
                    <a:pt x="2352408" y="53848"/>
                  </a:lnTo>
                  <a:lnTo>
                    <a:pt x="2382266" y="83159"/>
                  </a:lnTo>
                  <a:lnTo>
                    <a:pt x="2390216" y="83820"/>
                  </a:lnTo>
                  <a:lnTo>
                    <a:pt x="2398217" y="83159"/>
                  </a:lnTo>
                  <a:lnTo>
                    <a:pt x="2428125" y="53848"/>
                  </a:lnTo>
                  <a:lnTo>
                    <a:pt x="2428824" y="45847"/>
                  </a:lnTo>
                  <a:close/>
                </a:path>
                <a:path w="3098800" h="380364">
                  <a:moveTo>
                    <a:pt x="2429332" y="236855"/>
                  </a:moveTo>
                  <a:lnTo>
                    <a:pt x="2411044" y="236855"/>
                  </a:lnTo>
                  <a:lnTo>
                    <a:pt x="2411044" y="339090"/>
                  </a:lnTo>
                  <a:lnTo>
                    <a:pt x="2429332" y="339090"/>
                  </a:lnTo>
                  <a:lnTo>
                    <a:pt x="2429332" y="236855"/>
                  </a:lnTo>
                  <a:close/>
                </a:path>
                <a:path w="3098800" h="380364">
                  <a:moveTo>
                    <a:pt x="2432113" y="359664"/>
                  </a:moveTo>
                  <a:lnTo>
                    <a:pt x="2355545" y="359664"/>
                  </a:lnTo>
                  <a:lnTo>
                    <a:pt x="2355545" y="328041"/>
                  </a:lnTo>
                  <a:lnTo>
                    <a:pt x="2336749" y="328041"/>
                  </a:lnTo>
                  <a:lnTo>
                    <a:pt x="2336749" y="375412"/>
                  </a:lnTo>
                  <a:lnTo>
                    <a:pt x="2432113" y="375412"/>
                  </a:lnTo>
                  <a:lnTo>
                    <a:pt x="2432113" y="359664"/>
                  </a:lnTo>
                  <a:close/>
                </a:path>
                <a:path w="3098800" h="380364">
                  <a:moveTo>
                    <a:pt x="2467432" y="2159"/>
                  </a:moveTo>
                  <a:lnTo>
                    <a:pt x="2449144" y="2159"/>
                  </a:lnTo>
                  <a:lnTo>
                    <a:pt x="2449144" y="104394"/>
                  </a:lnTo>
                  <a:lnTo>
                    <a:pt x="2467432" y="104394"/>
                  </a:lnTo>
                  <a:lnTo>
                    <a:pt x="2467432" y="2159"/>
                  </a:lnTo>
                  <a:close/>
                </a:path>
                <a:path w="3098800" h="380364">
                  <a:moveTo>
                    <a:pt x="2470213" y="124968"/>
                  </a:moveTo>
                  <a:lnTo>
                    <a:pt x="2393645" y="124968"/>
                  </a:lnTo>
                  <a:lnTo>
                    <a:pt x="2393645" y="93345"/>
                  </a:lnTo>
                  <a:lnTo>
                    <a:pt x="2374849" y="93345"/>
                  </a:lnTo>
                  <a:lnTo>
                    <a:pt x="2374849" y="140716"/>
                  </a:lnTo>
                  <a:lnTo>
                    <a:pt x="2470213" y="140716"/>
                  </a:lnTo>
                  <a:lnTo>
                    <a:pt x="2470213" y="124968"/>
                  </a:lnTo>
                  <a:close/>
                </a:path>
                <a:path w="3098800" h="380364">
                  <a:moveTo>
                    <a:pt x="2569286" y="14478"/>
                  </a:moveTo>
                  <a:lnTo>
                    <a:pt x="2498166" y="14478"/>
                  </a:lnTo>
                  <a:lnTo>
                    <a:pt x="2498166" y="30226"/>
                  </a:lnTo>
                  <a:lnTo>
                    <a:pt x="2548077" y="30226"/>
                  </a:lnTo>
                  <a:lnTo>
                    <a:pt x="2540660" y="51384"/>
                  </a:lnTo>
                  <a:lnTo>
                    <a:pt x="2528519" y="70256"/>
                  </a:lnTo>
                  <a:lnTo>
                    <a:pt x="2511602" y="86868"/>
                  </a:lnTo>
                  <a:lnTo>
                    <a:pt x="2489911" y="101219"/>
                  </a:lnTo>
                  <a:lnTo>
                    <a:pt x="2503881" y="114300"/>
                  </a:lnTo>
                  <a:lnTo>
                    <a:pt x="2530259" y="94284"/>
                  </a:lnTo>
                  <a:lnTo>
                    <a:pt x="2549956" y="70967"/>
                  </a:lnTo>
                  <a:lnTo>
                    <a:pt x="2562974" y="44373"/>
                  </a:lnTo>
                  <a:lnTo>
                    <a:pt x="2569286" y="14478"/>
                  </a:lnTo>
                  <a:close/>
                </a:path>
                <a:path w="3098800" h="380364">
                  <a:moveTo>
                    <a:pt x="2579700" y="280543"/>
                  </a:moveTo>
                  <a:lnTo>
                    <a:pt x="2561412" y="247688"/>
                  </a:lnTo>
                  <a:lnTo>
                    <a:pt x="2561412" y="287274"/>
                  </a:lnTo>
                  <a:lnTo>
                    <a:pt x="2559507" y="292608"/>
                  </a:lnTo>
                  <a:lnTo>
                    <a:pt x="2552014" y="300863"/>
                  </a:lnTo>
                  <a:lnTo>
                    <a:pt x="2547188" y="302895"/>
                  </a:lnTo>
                  <a:lnTo>
                    <a:pt x="2535123" y="302895"/>
                  </a:lnTo>
                  <a:lnTo>
                    <a:pt x="2530297" y="300863"/>
                  </a:lnTo>
                  <a:lnTo>
                    <a:pt x="2526487" y="296672"/>
                  </a:lnTo>
                  <a:lnTo>
                    <a:pt x="2522677" y="292608"/>
                  </a:lnTo>
                  <a:lnTo>
                    <a:pt x="2520772" y="287274"/>
                  </a:lnTo>
                  <a:lnTo>
                    <a:pt x="2520772" y="273939"/>
                  </a:lnTo>
                  <a:lnTo>
                    <a:pt x="2522677" y="268478"/>
                  </a:lnTo>
                  <a:lnTo>
                    <a:pt x="2526487" y="264414"/>
                  </a:lnTo>
                  <a:lnTo>
                    <a:pt x="2530297" y="260223"/>
                  </a:lnTo>
                  <a:lnTo>
                    <a:pt x="2535123" y="258191"/>
                  </a:lnTo>
                  <a:lnTo>
                    <a:pt x="2547061" y="258191"/>
                  </a:lnTo>
                  <a:lnTo>
                    <a:pt x="2551887" y="260350"/>
                  </a:lnTo>
                  <a:lnTo>
                    <a:pt x="2559507" y="268732"/>
                  </a:lnTo>
                  <a:lnTo>
                    <a:pt x="2561361" y="273939"/>
                  </a:lnTo>
                  <a:lnTo>
                    <a:pt x="2561412" y="287274"/>
                  </a:lnTo>
                  <a:lnTo>
                    <a:pt x="2561412" y="247688"/>
                  </a:lnTo>
                  <a:lnTo>
                    <a:pt x="2556357" y="245110"/>
                  </a:lnTo>
                  <a:lnTo>
                    <a:pt x="2549093" y="243116"/>
                  </a:lnTo>
                  <a:lnTo>
                    <a:pt x="2541092" y="242443"/>
                  </a:lnTo>
                  <a:lnTo>
                    <a:pt x="2533142" y="243116"/>
                  </a:lnTo>
                  <a:lnTo>
                    <a:pt x="2503271" y="272618"/>
                  </a:lnTo>
                  <a:lnTo>
                    <a:pt x="2502611" y="280543"/>
                  </a:lnTo>
                  <a:lnTo>
                    <a:pt x="2503284" y="288544"/>
                  </a:lnTo>
                  <a:lnTo>
                    <a:pt x="2533142" y="317855"/>
                  </a:lnTo>
                  <a:lnTo>
                    <a:pt x="2541092" y="318516"/>
                  </a:lnTo>
                  <a:lnTo>
                    <a:pt x="2549093" y="317855"/>
                  </a:lnTo>
                  <a:lnTo>
                    <a:pt x="2579001" y="288544"/>
                  </a:lnTo>
                  <a:lnTo>
                    <a:pt x="2579700" y="280543"/>
                  </a:lnTo>
                  <a:close/>
                </a:path>
                <a:path w="3098800" h="380364">
                  <a:moveTo>
                    <a:pt x="2618308" y="236855"/>
                  </a:moveTo>
                  <a:lnTo>
                    <a:pt x="2600020" y="236855"/>
                  </a:lnTo>
                  <a:lnTo>
                    <a:pt x="2600020" y="339090"/>
                  </a:lnTo>
                  <a:lnTo>
                    <a:pt x="2618308" y="339090"/>
                  </a:lnTo>
                  <a:lnTo>
                    <a:pt x="2618308" y="236855"/>
                  </a:lnTo>
                  <a:close/>
                </a:path>
                <a:path w="3098800" h="380364">
                  <a:moveTo>
                    <a:pt x="2621102" y="359664"/>
                  </a:moveTo>
                  <a:lnTo>
                    <a:pt x="2544521" y="359664"/>
                  </a:lnTo>
                  <a:lnTo>
                    <a:pt x="2544521" y="328041"/>
                  </a:lnTo>
                  <a:lnTo>
                    <a:pt x="2525725" y="328041"/>
                  </a:lnTo>
                  <a:lnTo>
                    <a:pt x="2525725" y="375412"/>
                  </a:lnTo>
                  <a:lnTo>
                    <a:pt x="2621102" y="375412"/>
                  </a:lnTo>
                  <a:lnTo>
                    <a:pt x="2621102" y="359664"/>
                  </a:lnTo>
                  <a:close/>
                </a:path>
                <a:path w="3098800" h="380364">
                  <a:moveTo>
                    <a:pt x="2628341" y="58674"/>
                  </a:moveTo>
                  <a:lnTo>
                    <a:pt x="2605989" y="58674"/>
                  </a:lnTo>
                  <a:lnTo>
                    <a:pt x="2605989" y="2159"/>
                  </a:lnTo>
                  <a:lnTo>
                    <a:pt x="2587320" y="2159"/>
                  </a:lnTo>
                  <a:lnTo>
                    <a:pt x="2587320" y="145669"/>
                  </a:lnTo>
                  <a:lnTo>
                    <a:pt x="2605989" y="145669"/>
                  </a:lnTo>
                  <a:lnTo>
                    <a:pt x="2605989" y="74422"/>
                  </a:lnTo>
                  <a:lnTo>
                    <a:pt x="2628341" y="74422"/>
                  </a:lnTo>
                  <a:lnTo>
                    <a:pt x="2628341" y="58674"/>
                  </a:lnTo>
                  <a:close/>
                </a:path>
                <a:path w="3098800" h="380364">
                  <a:moveTo>
                    <a:pt x="2748356" y="35814"/>
                  </a:moveTo>
                  <a:lnTo>
                    <a:pt x="2672410" y="35814"/>
                  </a:lnTo>
                  <a:lnTo>
                    <a:pt x="2672410" y="5207"/>
                  </a:lnTo>
                  <a:lnTo>
                    <a:pt x="2653741" y="5207"/>
                  </a:lnTo>
                  <a:lnTo>
                    <a:pt x="2653741" y="51689"/>
                  </a:lnTo>
                  <a:lnTo>
                    <a:pt x="2748356" y="51689"/>
                  </a:lnTo>
                  <a:lnTo>
                    <a:pt x="2748356" y="35814"/>
                  </a:lnTo>
                  <a:close/>
                </a:path>
                <a:path w="3098800" h="380364">
                  <a:moveTo>
                    <a:pt x="2748737" y="126746"/>
                  </a:moveTo>
                  <a:lnTo>
                    <a:pt x="2748648" y="109220"/>
                  </a:lnTo>
                  <a:lnTo>
                    <a:pt x="2746514" y="105791"/>
                  </a:lnTo>
                  <a:lnTo>
                    <a:pt x="2744546" y="102616"/>
                  </a:lnTo>
                  <a:lnTo>
                    <a:pt x="2736291" y="97790"/>
                  </a:lnTo>
                  <a:lnTo>
                    <a:pt x="2729687" y="94729"/>
                  </a:lnTo>
                  <a:lnTo>
                    <a:pt x="2729687" y="117983"/>
                  </a:lnTo>
                  <a:lnTo>
                    <a:pt x="2729687" y="121793"/>
                  </a:lnTo>
                  <a:lnTo>
                    <a:pt x="2727274" y="124841"/>
                  </a:lnTo>
                  <a:lnTo>
                    <a:pt x="2722194" y="127000"/>
                  </a:lnTo>
                  <a:lnTo>
                    <a:pt x="2717241" y="129286"/>
                  </a:lnTo>
                  <a:lnTo>
                    <a:pt x="2709875" y="130429"/>
                  </a:lnTo>
                  <a:lnTo>
                    <a:pt x="2690317" y="130429"/>
                  </a:lnTo>
                  <a:lnTo>
                    <a:pt x="2682824" y="129286"/>
                  </a:lnTo>
                  <a:lnTo>
                    <a:pt x="2677871" y="127000"/>
                  </a:lnTo>
                  <a:lnTo>
                    <a:pt x="2672918" y="124841"/>
                  </a:lnTo>
                  <a:lnTo>
                    <a:pt x="2670378" y="121793"/>
                  </a:lnTo>
                  <a:lnTo>
                    <a:pt x="2670378" y="117983"/>
                  </a:lnTo>
                  <a:lnTo>
                    <a:pt x="2672232" y="112649"/>
                  </a:lnTo>
                  <a:lnTo>
                    <a:pt x="2677807" y="108839"/>
                  </a:lnTo>
                  <a:lnTo>
                    <a:pt x="2687091" y="106553"/>
                  </a:lnTo>
                  <a:lnTo>
                    <a:pt x="2700096" y="105791"/>
                  </a:lnTo>
                  <a:lnTo>
                    <a:pt x="2713012" y="106553"/>
                  </a:lnTo>
                  <a:lnTo>
                    <a:pt x="2722270" y="108839"/>
                  </a:lnTo>
                  <a:lnTo>
                    <a:pt x="2727820" y="112649"/>
                  </a:lnTo>
                  <a:lnTo>
                    <a:pt x="2729687" y="117983"/>
                  </a:lnTo>
                  <a:lnTo>
                    <a:pt x="2729687" y="94729"/>
                  </a:lnTo>
                  <a:lnTo>
                    <a:pt x="2729306" y="94551"/>
                  </a:lnTo>
                  <a:lnTo>
                    <a:pt x="2720949" y="92252"/>
                  </a:lnTo>
                  <a:lnTo>
                    <a:pt x="2711158" y="90881"/>
                  </a:lnTo>
                  <a:lnTo>
                    <a:pt x="2700096" y="90424"/>
                  </a:lnTo>
                  <a:lnTo>
                    <a:pt x="2689021" y="90881"/>
                  </a:lnTo>
                  <a:lnTo>
                    <a:pt x="2651328" y="109220"/>
                  </a:lnTo>
                  <a:lnTo>
                    <a:pt x="2651328" y="126746"/>
                  </a:lnTo>
                  <a:lnTo>
                    <a:pt x="2688971" y="145224"/>
                  </a:lnTo>
                  <a:lnTo>
                    <a:pt x="2700096" y="145669"/>
                  </a:lnTo>
                  <a:lnTo>
                    <a:pt x="2711132" y="145224"/>
                  </a:lnTo>
                  <a:lnTo>
                    <a:pt x="2746476" y="130429"/>
                  </a:lnTo>
                  <a:lnTo>
                    <a:pt x="2748737" y="126746"/>
                  </a:lnTo>
                  <a:close/>
                </a:path>
                <a:path w="3098800" h="380364">
                  <a:moveTo>
                    <a:pt x="2756357" y="361442"/>
                  </a:moveTo>
                  <a:lnTo>
                    <a:pt x="2756268" y="343916"/>
                  </a:lnTo>
                  <a:lnTo>
                    <a:pt x="2754134" y="340487"/>
                  </a:lnTo>
                  <a:lnTo>
                    <a:pt x="2752166" y="337312"/>
                  </a:lnTo>
                  <a:lnTo>
                    <a:pt x="2743911" y="332486"/>
                  </a:lnTo>
                  <a:lnTo>
                    <a:pt x="2737307" y="329425"/>
                  </a:lnTo>
                  <a:lnTo>
                    <a:pt x="2737307" y="352679"/>
                  </a:lnTo>
                  <a:lnTo>
                    <a:pt x="2737307" y="356489"/>
                  </a:lnTo>
                  <a:lnTo>
                    <a:pt x="2734894" y="359537"/>
                  </a:lnTo>
                  <a:lnTo>
                    <a:pt x="2729814" y="361696"/>
                  </a:lnTo>
                  <a:lnTo>
                    <a:pt x="2724861" y="363982"/>
                  </a:lnTo>
                  <a:lnTo>
                    <a:pt x="2717495" y="365125"/>
                  </a:lnTo>
                  <a:lnTo>
                    <a:pt x="2697937" y="365125"/>
                  </a:lnTo>
                  <a:lnTo>
                    <a:pt x="2690444" y="363982"/>
                  </a:lnTo>
                  <a:lnTo>
                    <a:pt x="2685491" y="361696"/>
                  </a:lnTo>
                  <a:lnTo>
                    <a:pt x="2680538" y="359537"/>
                  </a:lnTo>
                  <a:lnTo>
                    <a:pt x="2677998" y="356489"/>
                  </a:lnTo>
                  <a:lnTo>
                    <a:pt x="2677998" y="352679"/>
                  </a:lnTo>
                  <a:lnTo>
                    <a:pt x="2679852" y="347345"/>
                  </a:lnTo>
                  <a:lnTo>
                    <a:pt x="2685427" y="343535"/>
                  </a:lnTo>
                  <a:lnTo>
                    <a:pt x="2694711" y="341249"/>
                  </a:lnTo>
                  <a:lnTo>
                    <a:pt x="2707716" y="340487"/>
                  </a:lnTo>
                  <a:lnTo>
                    <a:pt x="2720632" y="341249"/>
                  </a:lnTo>
                  <a:lnTo>
                    <a:pt x="2729890" y="343535"/>
                  </a:lnTo>
                  <a:lnTo>
                    <a:pt x="2735440" y="347345"/>
                  </a:lnTo>
                  <a:lnTo>
                    <a:pt x="2737307" y="352679"/>
                  </a:lnTo>
                  <a:lnTo>
                    <a:pt x="2737307" y="329425"/>
                  </a:lnTo>
                  <a:lnTo>
                    <a:pt x="2736926" y="329247"/>
                  </a:lnTo>
                  <a:lnTo>
                    <a:pt x="2728569" y="326948"/>
                  </a:lnTo>
                  <a:lnTo>
                    <a:pt x="2718778" y="325577"/>
                  </a:lnTo>
                  <a:lnTo>
                    <a:pt x="2707716" y="325120"/>
                  </a:lnTo>
                  <a:lnTo>
                    <a:pt x="2696641" y="325577"/>
                  </a:lnTo>
                  <a:lnTo>
                    <a:pt x="2658948" y="343916"/>
                  </a:lnTo>
                  <a:lnTo>
                    <a:pt x="2658948" y="361442"/>
                  </a:lnTo>
                  <a:lnTo>
                    <a:pt x="2696591" y="379920"/>
                  </a:lnTo>
                  <a:lnTo>
                    <a:pt x="2707716" y="380365"/>
                  </a:lnTo>
                  <a:lnTo>
                    <a:pt x="2718752" y="379920"/>
                  </a:lnTo>
                  <a:lnTo>
                    <a:pt x="2754096" y="365125"/>
                  </a:lnTo>
                  <a:lnTo>
                    <a:pt x="2756357" y="361442"/>
                  </a:lnTo>
                  <a:close/>
                </a:path>
                <a:path w="3098800" h="380364">
                  <a:moveTo>
                    <a:pt x="2766644" y="64008"/>
                  </a:moveTo>
                  <a:lnTo>
                    <a:pt x="2633421" y="64008"/>
                  </a:lnTo>
                  <a:lnTo>
                    <a:pt x="2633421" y="79629"/>
                  </a:lnTo>
                  <a:lnTo>
                    <a:pt x="2766644" y="79629"/>
                  </a:lnTo>
                  <a:lnTo>
                    <a:pt x="2766644" y="64008"/>
                  </a:lnTo>
                  <a:close/>
                </a:path>
                <a:path w="3098800" h="380364">
                  <a:moveTo>
                    <a:pt x="2768549" y="277749"/>
                  </a:moveTo>
                  <a:lnTo>
                    <a:pt x="2728671" y="266192"/>
                  </a:lnTo>
                  <a:lnTo>
                    <a:pt x="2719146" y="255905"/>
                  </a:lnTo>
                  <a:lnTo>
                    <a:pt x="2759024" y="255905"/>
                  </a:lnTo>
                  <a:lnTo>
                    <a:pt x="2759024" y="240157"/>
                  </a:lnTo>
                  <a:lnTo>
                    <a:pt x="2656281" y="240157"/>
                  </a:lnTo>
                  <a:lnTo>
                    <a:pt x="2656281" y="255905"/>
                  </a:lnTo>
                  <a:lnTo>
                    <a:pt x="2696413" y="255905"/>
                  </a:lnTo>
                  <a:lnTo>
                    <a:pt x="2693492" y="261239"/>
                  </a:lnTo>
                  <a:lnTo>
                    <a:pt x="2654706" y="276796"/>
                  </a:lnTo>
                  <a:lnTo>
                    <a:pt x="2645994" y="277749"/>
                  </a:lnTo>
                  <a:lnTo>
                    <a:pt x="2656408" y="291592"/>
                  </a:lnTo>
                  <a:lnTo>
                    <a:pt x="2693225" y="279260"/>
                  </a:lnTo>
                  <a:lnTo>
                    <a:pt x="2707716" y="268605"/>
                  </a:lnTo>
                  <a:lnTo>
                    <a:pt x="2717457" y="276567"/>
                  </a:lnTo>
                  <a:lnTo>
                    <a:pt x="2729344" y="283070"/>
                  </a:lnTo>
                  <a:lnTo>
                    <a:pt x="2743416" y="288137"/>
                  </a:lnTo>
                  <a:lnTo>
                    <a:pt x="2759659" y="291719"/>
                  </a:lnTo>
                  <a:lnTo>
                    <a:pt x="2768549" y="277749"/>
                  </a:lnTo>
                  <a:close/>
                </a:path>
                <a:path w="3098800" h="380364">
                  <a:moveTo>
                    <a:pt x="2774264" y="300228"/>
                  </a:moveTo>
                  <a:lnTo>
                    <a:pt x="2641041" y="300228"/>
                  </a:lnTo>
                  <a:lnTo>
                    <a:pt x="2641041" y="315976"/>
                  </a:lnTo>
                  <a:lnTo>
                    <a:pt x="2774264" y="315976"/>
                  </a:lnTo>
                  <a:lnTo>
                    <a:pt x="2774264" y="300228"/>
                  </a:lnTo>
                  <a:close/>
                </a:path>
                <a:path w="3098800" h="380364">
                  <a:moveTo>
                    <a:pt x="2919679" y="307340"/>
                  </a:moveTo>
                  <a:lnTo>
                    <a:pt x="2887103" y="280479"/>
                  </a:lnTo>
                  <a:lnTo>
                    <a:pt x="2884627" y="260477"/>
                  </a:lnTo>
                  <a:lnTo>
                    <a:pt x="2913329" y="260477"/>
                  </a:lnTo>
                  <a:lnTo>
                    <a:pt x="2913329" y="244983"/>
                  </a:lnTo>
                  <a:lnTo>
                    <a:pt x="2836240" y="244983"/>
                  </a:lnTo>
                  <a:lnTo>
                    <a:pt x="2836240" y="260477"/>
                  </a:lnTo>
                  <a:lnTo>
                    <a:pt x="2865831" y="260477"/>
                  </a:lnTo>
                  <a:lnTo>
                    <a:pt x="2865831" y="268732"/>
                  </a:lnTo>
                  <a:lnTo>
                    <a:pt x="2843898" y="305803"/>
                  </a:lnTo>
                  <a:lnTo>
                    <a:pt x="2830017" y="313309"/>
                  </a:lnTo>
                  <a:lnTo>
                    <a:pt x="2843225" y="326390"/>
                  </a:lnTo>
                  <a:lnTo>
                    <a:pt x="2873197" y="299974"/>
                  </a:lnTo>
                  <a:lnTo>
                    <a:pt x="2875737" y="294640"/>
                  </a:lnTo>
                  <a:lnTo>
                    <a:pt x="2882163" y="302691"/>
                  </a:lnTo>
                  <a:lnTo>
                    <a:pt x="2889643" y="309867"/>
                  </a:lnTo>
                  <a:lnTo>
                    <a:pt x="2898165" y="316166"/>
                  </a:lnTo>
                  <a:lnTo>
                    <a:pt x="2907741" y="321564"/>
                  </a:lnTo>
                  <a:lnTo>
                    <a:pt x="2919679" y="307340"/>
                  </a:lnTo>
                  <a:close/>
                </a:path>
                <a:path w="3098800" h="380364">
                  <a:moveTo>
                    <a:pt x="2950794" y="236855"/>
                  </a:moveTo>
                  <a:lnTo>
                    <a:pt x="2932379" y="236855"/>
                  </a:lnTo>
                  <a:lnTo>
                    <a:pt x="2932379" y="339598"/>
                  </a:lnTo>
                  <a:lnTo>
                    <a:pt x="2950794" y="339598"/>
                  </a:lnTo>
                  <a:lnTo>
                    <a:pt x="2950794" y="236855"/>
                  </a:lnTo>
                  <a:close/>
                </a:path>
                <a:path w="3098800" h="380364">
                  <a:moveTo>
                    <a:pt x="2952318" y="359791"/>
                  </a:moveTo>
                  <a:lnTo>
                    <a:pt x="2875610" y="359791"/>
                  </a:lnTo>
                  <a:lnTo>
                    <a:pt x="2875610" y="327533"/>
                  </a:lnTo>
                  <a:lnTo>
                    <a:pt x="2856814" y="327533"/>
                  </a:lnTo>
                  <a:lnTo>
                    <a:pt x="2856814" y="375539"/>
                  </a:lnTo>
                  <a:lnTo>
                    <a:pt x="2952318" y="375539"/>
                  </a:lnTo>
                  <a:lnTo>
                    <a:pt x="2952318" y="359791"/>
                  </a:lnTo>
                  <a:close/>
                </a:path>
                <a:path w="3098800" h="380364">
                  <a:moveTo>
                    <a:pt x="3043123" y="288417"/>
                  </a:moveTo>
                  <a:lnTo>
                    <a:pt x="3041751" y="285623"/>
                  </a:lnTo>
                  <a:lnTo>
                    <a:pt x="3040075" y="282194"/>
                  </a:lnTo>
                  <a:lnTo>
                    <a:pt x="3027756" y="272923"/>
                  </a:lnTo>
                  <a:lnTo>
                    <a:pt x="3025089" y="272122"/>
                  </a:lnTo>
                  <a:lnTo>
                    <a:pt x="3025089" y="293116"/>
                  </a:lnTo>
                  <a:lnTo>
                    <a:pt x="3025013" y="299466"/>
                  </a:lnTo>
                  <a:lnTo>
                    <a:pt x="3023692" y="301752"/>
                  </a:lnTo>
                  <a:lnTo>
                    <a:pt x="3020771" y="303911"/>
                  </a:lnTo>
                  <a:lnTo>
                    <a:pt x="3017850" y="305943"/>
                  </a:lnTo>
                  <a:lnTo>
                    <a:pt x="3014167" y="306959"/>
                  </a:lnTo>
                  <a:lnTo>
                    <a:pt x="3004896" y="306959"/>
                  </a:lnTo>
                  <a:lnTo>
                    <a:pt x="3001086" y="305943"/>
                  </a:lnTo>
                  <a:lnTo>
                    <a:pt x="2995752" y="302133"/>
                  </a:lnTo>
                  <a:lnTo>
                    <a:pt x="2994355" y="299466"/>
                  </a:lnTo>
                  <a:lnTo>
                    <a:pt x="2994355" y="293116"/>
                  </a:lnTo>
                  <a:lnTo>
                    <a:pt x="2995752" y="290576"/>
                  </a:lnTo>
                  <a:lnTo>
                    <a:pt x="2998546" y="288544"/>
                  </a:lnTo>
                  <a:lnTo>
                    <a:pt x="3001340" y="286639"/>
                  </a:lnTo>
                  <a:lnTo>
                    <a:pt x="3005023" y="285623"/>
                  </a:lnTo>
                  <a:lnTo>
                    <a:pt x="3014421" y="285623"/>
                  </a:lnTo>
                  <a:lnTo>
                    <a:pt x="3018104" y="286639"/>
                  </a:lnTo>
                  <a:lnTo>
                    <a:pt x="3020898" y="288544"/>
                  </a:lnTo>
                  <a:lnTo>
                    <a:pt x="3023692" y="290576"/>
                  </a:lnTo>
                  <a:lnTo>
                    <a:pt x="3025089" y="293116"/>
                  </a:lnTo>
                  <a:lnTo>
                    <a:pt x="3025089" y="272122"/>
                  </a:lnTo>
                  <a:lnTo>
                    <a:pt x="3019755" y="270510"/>
                  </a:lnTo>
                  <a:lnTo>
                    <a:pt x="2999689" y="270510"/>
                  </a:lnTo>
                  <a:lnTo>
                    <a:pt x="2991561" y="272923"/>
                  </a:lnTo>
                  <a:lnTo>
                    <a:pt x="2985465" y="277495"/>
                  </a:lnTo>
                  <a:lnTo>
                    <a:pt x="2979369" y="282194"/>
                  </a:lnTo>
                  <a:lnTo>
                    <a:pt x="2976321" y="288417"/>
                  </a:lnTo>
                  <a:lnTo>
                    <a:pt x="2976372" y="304292"/>
                  </a:lnTo>
                  <a:lnTo>
                    <a:pt x="2979369" y="310515"/>
                  </a:lnTo>
                  <a:lnTo>
                    <a:pt x="2985465" y="315087"/>
                  </a:lnTo>
                  <a:lnTo>
                    <a:pt x="2991561" y="319786"/>
                  </a:lnTo>
                  <a:lnTo>
                    <a:pt x="2999689" y="322072"/>
                  </a:lnTo>
                  <a:lnTo>
                    <a:pt x="3019882" y="322072"/>
                  </a:lnTo>
                  <a:lnTo>
                    <a:pt x="3028010" y="319786"/>
                  </a:lnTo>
                  <a:lnTo>
                    <a:pt x="3033979" y="315087"/>
                  </a:lnTo>
                  <a:lnTo>
                    <a:pt x="3040075" y="310515"/>
                  </a:lnTo>
                  <a:lnTo>
                    <a:pt x="3041815" y="306959"/>
                  </a:lnTo>
                  <a:lnTo>
                    <a:pt x="3043123" y="304292"/>
                  </a:lnTo>
                  <a:lnTo>
                    <a:pt x="3043123" y="288417"/>
                  </a:lnTo>
                  <a:close/>
                </a:path>
                <a:path w="3098800" h="380364">
                  <a:moveTo>
                    <a:pt x="3046298" y="250825"/>
                  </a:moveTo>
                  <a:lnTo>
                    <a:pt x="3018866" y="250825"/>
                  </a:lnTo>
                  <a:lnTo>
                    <a:pt x="3018866" y="236093"/>
                  </a:lnTo>
                  <a:lnTo>
                    <a:pt x="3000324" y="236093"/>
                  </a:lnTo>
                  <a:lnTo>
                    <a:pt x="3000324" y="250825"/>
                  </a:lnTo>
                  <a:lnTo>
                    <a:pt x="2972384" y="250825"/>
                  </a:lnTo>
                  <a:lnTo>
                    <a:pt x="2972384" y="265938"/>
                  </a:lnTo>
                  <a:lnTo>
                    <a:pt x="3046298" y="265938"/>
                  </a:lnTo>
                  <a:lnTo>
                    <a:pt x="3046298" y="250825"/>
                  </a:lnTo>
                  <a:close/>
                </a:path>
                <a:path w="3098800" h="380364">
                  <a:moveTo>
                    <a:pt x="3097733" y="236855"/>
                  </a:moveTo>
                  <a:lnTo>
                    <a:pt x="3079318" y="236855"/>
                  </a:lnTo>
                  <a:lnTo>
                    <a:pt x="3079318" y="278257"/>
                  </a:lnTo>
                  <a:lnTo>
                    <a:pt x="3070555" y="278257"/>
                  </a:lnTo>
                  <a:lnTo>
                    <a:pt x="3070555" y="239776"/>
                  </a:lnTo>
                  <a:lnTo>
                    <a:pt x="3052394" y="239776"/>
                  </a:lnTo>
                  <a:lnTo>
                    <a:pt x="3052394" y="319151"/>
                  </a:lnTo>
                  <a:lnTo>
                    <a:pt x="3070555" y="319151"/>
                  </a:lnTo>
                  <a:lnTo>
                    <a:pt x="3070555" y="294005"/>
                  </a:lnTo>
                  <a:lnTo>
                    <a:pt x="3079318" y="294005"/>
                  </a:lnTo>
                  <a:lnTo>
                    <a:pt x="3079318" y="324104"/>
                  </a:lnTo>
                  <a:lnTo>
                    <a:pt x="3097733" y="324104"/>
                  </a:lnTo>
                  <a:lnTo>
                    <a:pt x="3097733" y="294005"/>
                  </a:lnTo>
                  <a:lnTo>
                    <a:pt x="3097733" y="278257"/>
                  </a:lnTo>
                  <a:lnTo>
                    <a:pt x="3097733" y="236855"/>
                  </a:lnTo>
                  <a:close/>
                </a:path>
                <a:path w="3098800" h="380364">
                  <a:moveTo>
                    <a:pt x="3098406" y="343916"/>
                  </a:moveTo>
                  <a:lnTo>
                    <a:pt x="3095714" y="339725"/>
                  </a:lnTo>
                  <a:lnTo>
                    <a:pt x="3094177" y="337312"/>
                  </a:lnTo>
                  <a:lnTo>
                    <a:pt x="3085541" y="332105"/>
                  </a:lnTo>
                  <a:lnTo>
                    <a:pt x="3079445" y="329184"/>
                  </a:lnTo>
                  <a:lnTo>
                    <a:pt x="3079445" y="348488"/>
                  </a:lnTo>
                  <a:lnTo>
                    <a:pt x="3079445" y="356362"/>
                  </a:lnTo>
                  <a:lnTo>
                    <a:pt x="3076905" y="359410"/>
                  </a:lnTo>
                  <a:lnTo>
                    <a:pt x="3071952" y="361696"/>
                  </a:lnTo>
                  <a:lnTo>
                    <a:pt x="3066872" y="363855"/>
                  </a:lnTo>
                  <a:lnTo>
                    <a:pt x="3059506" y="364998"/>
                  </a:lnTo>
                  <a:lnTo>
                    <a:pt x="3040329" y="364998"/>
                  </a:lnTo>
                  <a:lnTo>
                    <a:pt x="3032836" y="363855"/>
                  </a:lnTo>
                  <a:lnTo>
                    <a:pt x="3027883" y="361569"/>
                  </a:lnTo>
                  <a:lnTo>
                    <a:pt x="3022803" y="359283"/>
                  </a:lnTo>
                  <a:lnTo>
                    <a:pt x="3020364" y="356362"/>
                  </a:lnTo>
                  <a:lnTo>
                    <a:pt x="3020352" y="348488"/>
                  </a:lnTo>
                  <a:lnTo>
                    <a:pt x="3022676" y="345567"/>
                  </a:lnTo>
                  <a:lnTo>
                    <a:pt x="3027629" y="343154"/>
                  </a:lnTo>
                  <a:lnTo>
                    <a:pt x="3032709" y="340868"/>
                  </a:lnTo>
                  <a:lnTo>
                    <a:pt x="3040075" y="339725"/>
                  </a:lnTo>
                  <a:lnTo>
                    <a:pt x="3059760" y="339725"/>
                  </a:lnTo>
                  <a:lnTo>
                    <a:pt x="3067126" y="340868"/>
                  </a:lnTo>
                  <a:lnTo>
                    <a:pt x="3077032" y="345440"/>
                  </a:lnTo>
                  <a:lnTo>
                    <a:pt x="3079445" y="348488"/>
                  </a:lnTo>
                  <a:lnTo>
                    <a:pt x="3079445" y="329184"/>
                  </a:lnTo>
                  <a:lnTo>
                    <a:pt x="3078442" y="328701"/>
                  </a:lnTo>
                  <a:lnTo>
                    <a:pt x="3070136" y="326288"/>
                  </a:lnTo>
                  <a:lnTo>
                    <a:pt x="3060598" y="324840"/>
                  </a:lnTo>
                  <a:lnTo>
                    <a:pt x="3049981" y="324358"/>
                  </a:lnTo>
                  <a:lnTo>
                    <a:pt x="3039224" y="324840"/>
                  </a:lnTo>
                  <a:lnTo>
                    <a:pt x="3001213" y="343916"/>
                  </a:lnTo>
                  <a:lnTo>
                    <a:pt x="3001213" y="360807"/>
                  </a:lnTo>
                  <a:lnTo>
                    <a:pt x="3039072" y="379768"/>
                  </a:lnTo>
                  <a:lnTo>
                    <a:pt x="3049981" y="380238"/>
                  </a:lnTo>
                  <a:lnTo>
                    <a:pt x="3060789" y="379768"/>
                  </a:lnTo>
                  <a:lnTo>
                    <a:pt x="3095802" y="364998"/>
                  </a:lnTo>
                  <a:lnTo>
                    <a:pt x="3098406" y="360807"/>
                  </a:lnTo>
                  <a:lnTo>
                    <a:pt x="3098406" y="343916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815340" y="3767328"/>
              <a:ext cx="3470275" cy="2554605"/>
            </a:xfrm>
            <a:custGeom>
              <a:avLst/>
              <a:gdLst/>
              <a:ahLst/>
              <a:cxnLst/>
              <a:rect l="l" t="t" r="r" b="b"/>
              <a:pathLst>
                <a:path w="3470275" h="2554604">
                  <a:moveTo>
                    <a:pt x="3470148" y="0"/>
                  </a:moveTo>
                  <a:lnTo>
                    <a:pt x="0" y="0"/>
                  </a:lnTo>
                  <a:lnTo>
                    <a:pt x="0" y="2554224"/>
                  </a:lnTo>
                  <a:lnTo>
                    <a:pt x="3470148" y="2554224"/>
                  </a:lnTo>
                  <a:lnTo>
                    <a:pt x="3470148" y="0"/>
                  </a:lnTo>
                  <a:close/>
                </a:path>
              </a:pathLst>
            </a:custGeom>
            <a:solidFill>
              <a:srgbClr val="A6A6A6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1042415" y="4035552"/>
              <a:ext cx="1998345" cy="441959"/>
            </a:xfrm>
            <a:custGeom>
              <a:avLst/>
              <a:gdLst/>
              <a:ahLst/>
              <a:cxnLst/>
              <a:rect l="l" t="t" r="r" b="b"/>
              <a:pathLst>
                <a:path w="1998345" h="441960">
                  <a:moveTo>
                    <a:pt x="1776984" y="0"/>
                  </a:moveTo>
                  <a:lnTo>
                    <a:pt x="220980" y="0"/>
                  </a:lnTo>
                  <a:lnTo>
                    <a:pt x="176443" y="4489"/>
                  </a:lnTo>
                  <a:lnTo>
                    <a:pt x="134963" y="17365"/>
                  </a:lnTo>
                  <a:lnTo>
                    <a:pt x="97426" y="37739"/>
                  </a:lnTo>
                  <a:lnTo>
                    <a:pt x="64722" y="64722"/>
                  </a:lnTo>
                  <a:lnTo>
                    <a:pt x="37739" y="97426"/>
                  </a:lnTo>
                  <a:lnTo>
                    <a:pt x="17365" y="134963"/>
                  </a:lnTo>
                  <a:lnTo>
                    <a:pt x="4489" y="176443"/>
                  </a:lnTo>
                  <a:lnTo>
                    <a:pt x="0" y="220980"/>
                  </a:lnTo>
                  <a:lnTo>
                    <a:pt x="4489" y="265516"/>
                  </a:lnTo>
                  <a:lnTo>
                    <a:pt x="17365" y="306996"/>
                  </a:lnTo>
                  <a:lnTo>
                    <a:pt x="37739" y="344533"/>
                  </a:lnTo>
                  <a:lnTo>
                    <a:pt x="64722" y="377237"/>
                  </a:lnTo>
                  <a:lnTo>
                    <a:pt x="97426" y="404220"/>
                  </a:lnTo>
                  <a:lnTo>
                    <a:pt x="134963" y="424594"/>
                  </a:lnTo>
                  <a:lnTo>
                    <a:pt x="176443" y="437470"/>
                  </a:lnTo>
                  <a:lnTo>
                    <a:pt x="220980" y="441960"/>
                  </a:lnTo>
                  <a:lnTo>
                    <a:pt x="1776984" y="441960"/>
                  </a:lnTo>
                  <a:lnTo>
                    <a:pt x="1821520" y="437470"/>
                  </a:lnTo>
                  <a:lnTo>
                    <a:pt x="1863000" y="424594"/>
                  </a:lnTo>
                  <a:lnTo>
                    <a:pt x="1900537" y="404220"/>
                  </a:lnTo>
                  <a:lnTo>
                    <a:pt x="1933241" y="377237"/>
                  </a:lnTo>
                  <a:lnTo>
                    <a:pt x="1960224" y="344533"/>
                  </a:lnTo>
                  <a:lnTo>
                    <a:pt x="1980598" y="306996"/>
                  </a:lnTo>
                  <a:lnTo>
                    <a:pt x="1993474" y="265516"/>
                  </a:lnTo>
                  <a:lnTo>
                    <a:pt x="1997964" y="220980"/>
                  </a:lnTo>
                  <a:lnTo>
                    <a:pt x="1993474" y="176443"/>
                  </a:lnTo>
                  <a:lnTo>
                    <a:pt x="1980598" y="134963"/>
                  </a:lnTo>
                  <a:lnTo>
                    <a:pt x="1960224" y="97426"/>
                  </a:lnTo>
                  <a:lnTo>
                    <a:pt x="1933241" y="64722"/>
                  </a:lnTo>
                  <a:lnTo>
                    <a:pt x="1900537" y="37739"/>
                  </a:lnTo>
                  <a:lnTo>
                    <a:pt x="1863000" y="17365"/>
                  </a:lnTo>
                  <a:lnTo>
                    <a:pt x="1821520" y="4489"/>
                  </a:lnTo>
                  <a:lnTo>
                    <a:pt x="177698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1042415" y="4035552"/>
              <a:ext cx="1998345" cy="441959"/>
            </a:xfrm>
            <a:custGeom>
              <a:avLst/>
              <a:gdLst/>
              <a:ahLst/>
              <a:cxnLst/>
              <a:rect l="l" t="t" r="r" b="b"/>
              <a:pathLst>
                <a:path w="1998345" h="441960">
                  <a:moveTo>
                    <a:pt x="0" y="220980"/>
                  </a:moveTo>
                  <a:lnTo>
                    <a:pt x="4489" y="176443"/>
                  </a:lnTo>
                  <a:lnTo>
                    <a:pt x="17365" y="134963"/>
                  </a:lnTo>
                  <a:lnTo>
                    <a:pt x="37739" y="97426"/>
                  </a:lnTo>
                  <a:lnTo>
                    <a:pt x="64722" y="64722"/>
                  </a:lnTo>
                  <a:lnTo>
                    <a:pt x="97426" y="37739"/>
                  </a:lnTo>
                  <a:lnTo>
                    <a:pt x="134963" y="17365"/>
                  </a:lnTo>
                  <a:lnTo>
                    <a:pt x="176443" y="4489"/>
                  </a:lnTo>
                  <a:lnTo>
                    <a:pt x="220980" y="0"/>
                  </a:lnTo>
                  <a:lnTo>
                    <a:pt x="1776984" y="0"/>
                  </a:lnTo>
                  <a:lnTo>
                    <a:pt x="1821520" y="4489"/>
                  </a:lnTo>
                  <a:lnTo>
                    <a:pt x="1863000" y="17365"/>
                  </a:lnTo>
                  <a:lnTo>
                    <a:pt x="1900537" y="37739"/>
                  </a:lnTo>
                  <a:lnTo>
                    <a:pt x="1933241" y="64722"/>
                  </a:lnTo>
                  <a:lnTo>
                    <a:pt x="1960224" y="97426"/>
                  </a:lnTo>
                  <a:lnTo>
                    <a:pt x="1980598" y="134963"/>
                  </a:lnTo>
                  <a:lnTo>
                    <a:pt x="1993474" y="176443"/>
                  </a:lnTo>
                  <a:lnTo>
                    <a:pt x="1997964" y="220980"/>
                  </a:lnTo>
                  <a:lnTo>
                    <a:pt x="1993474" y="265516"/>
                  </a:lnTo>
                  <a:lnTo>
                    <a:pt x="1980598" y="306996"/>
                  </a:lnTo>
                  <a:lnTo>
                    <a:pt x="1960224" y="344533"/>
                  </a:lnTo>
                  <a:lnTo>
                    <a:pt x="1933241" y="377237"/>
                  </a:lnTo>
                  <a:lnTo>
                    <a:pt x="1900537" y="404220"/>
                  </a:lnTo>
                  <a:lnTo>
                    <a:pt x="1863000" y="424594"/>
                  </a:lnTo>
                  <a:lnTo>
                    <a:pt x="1821520" y="437470"/>
                  </a:lnTo>
                  <a:lnTo>
                    <a:pt x="1776984" y="441960"/>
                  </a:lnTo>
                  <a:lnTo>
                    <a:pt x="220980" y="441960"/>
                  </a:lnTo>
                  <a:lnTo>
                    <a:pt x="176443" y="437470"/>
                  </a:lnTo>
                  <a:lnTo>
                    <a:pt x="134963" y="424594"/>
                  </a:lnTo>
                  <a:lnTo>
                    <a:pt x="97426" y="404220"/>
                  </a:lnTo>
                  <a:lnTo>
                    <a:pt x="64722" y="377237"/>
                  </a:lnTo>
                  <a:lnTo>
                    <a:pt x="37739" y="344533"/>
                  </a:lnTo>
                  <a:lnTo>
                    <a:pt x="17365" y="306996"/>
                  </a:lnTo>
                  <a:lnTo>
                    <a:pt x="4489" y="265516"/>
                  </a:lnTo>
                  <a:lnTo>
                    <a:pt x="0" y="220980"/>
                  </a:lnTo>
                  <a:close/>
                </a:path>
              </a:pathLst>
            </a:custGeom>
            <a:ln w="12700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1547621" y="4184269"/>
              <a:ext cx="984885" cy="143510"/>
            </a:xfrm>
            <a:custGeom>
              <a:avLst/>
              <a:gdLst/>
              <a:ahLst/>
              <a:cxnLst/>
              <a:rect l="l" t="t" r="r" b="b"/>
              <a:pathLst>
                <a:path w="984885" h="143510">
                  <a:moveTo>
                    <a:pt x="641350" y="88264"/>
                  </a:moveTo>
                  <a:lnTo>
                    <a:pt x="598170" y="100456"/>
                  </a:lnTo>
                  <a:lnTo>
                    <a:pt x="594105" y="107187"/>
                  </a:lnTo>
                  <a:lnTo>
                    <a:pt x="594105" y="124459"/>
                  </a:lnTo>
                  <a:lnTo>
                    <a:pt x="630515" y="143055"/>
                  </a:lnTo>
                  <a:lnTo>
                    <a:pt x="641350" y="143509"/>
                  </a:lnTo>
                  <a:lnTo>
                    <a:pt x="652113" y="143055"/>
                  </a:lnTo>
                  <a:lnTo>
                    <a:pt x="686293" y="128269"/>
                  </a:lnTo>
                  <a:lnTo>
                    <a:pt x="641350" y="128269"/>
                  </a:lnTo>
                  <a:lnTo>
                    <a:pt x="629015" y="127484"/>
                  </a:lnTo>
                  <a:lnTo>
                    <a:pt x="620204" y="125126"/>
                  </a:lnTo>
                  <a:lnTo>
                    <a:pt x="614918" y="121197"/>
                  </a:lnTo>
                  <a:lnTo>
                    <a:pt x="613155" y="115696"/>
                  </a:lnTo>
                  <a:lnTo>
                    <a:pt x="614918" y="110436"/>
                  </a:lnTo>
                  <a:lnTo>
                    <a:pt x="620204" y="106664"/>
                  </a:lnTo>
                  <a:lnTo>
                    <a:pt x="629015" y="104392"/>
                  </a:lnTo>
                  <a:lnTo>
                    <a:pt x="641350" y="103631"/>
                  </a:lnTo>
                  <a:lnTo>
                    <a:pt x="686446" y="103631"/>
                  </a:lnTo>
                  <a:lnTo>
                    <a:pt x="684529" y="100456"/>
                  </a:lnTo>
                  <a:lnTo>
                    <a:pt x="676275" y="95630"/>
                  </a:lnTo>
                  <a:lnTo>
                    <a:pt x="669514" y="92390"/>
                  </a:lnTo>
                  <a:lnTo>
                    <a:pt x="661431" y="90090"/>
                  </a:lnTo>
                  <a:lnTo>
                    <a:pt x="652039" y="88719"/>
                  </a:lnTo>
                  <a:lnTo>
                    <a:pt x="641350" y="88264"/>
                  </a:lnTo>
                  <a:close/>
                </a:path>
                <a:path w="984885" h="143510">
                  <a:moveTo>
                    <a:pt x="686446" y="103631"/>
                  </a:moveTo>
                  <a:lnTo>
                    <a:pt x="641350" y="103631"/>
                  </a:lnTo>
                  <a:lnTo>
                    <a:pt x="653684" y="104392"/>
                  </a:lnTo>
                  <a:lnTo>
                    <a:pt x="662495" y="106664"/>
                  </a:lnTo>
                  <a:lnTo>
                    <a:pt x="667781" y="110436"/>
                  </a:lnTo>
                  <a:lnTo>
                    <a:pt x="669544" y="115696"/>
                  </a:lnTo>
                  <a:lnTo>
                    <a:pt x="667781" y="121197"/>
                  </a:lnTo>
                  <a:lnTo>
                    <a:pt x="662495" y="125126"/>
                  </a:lnTo>
                  <a:lnTo>
                    <a:pt x="653684" y="127484"/>
                  </a:lnTo>
                  <a:lnTo>
                    <a:pt x="641350" y="128269"/>
                  </a:lnTo>
                  <a:lnTo>
                    <a:pt x="686293" y="128269"/>
                  </a:lnTo>
                  <a:lnTo>
                    <a:pt x="688594" y="124459"/>
                  </a:lnTo>
                  <a:lnTo>
                    <a:pt x="688594" y="107187"/>
                  </a:lnTo>
                  <a:lnTo>
                    <a:pt x="686446" y="103631"/>
                  </a:lnTo>
                  <a:close/>
                </a:path>
                <a:path w="984885" h="143510">
                  <a:moveTo>
                    <a:pt x="816102" y="101853"/>
                  </a:moveTo>
                  <a:lnTo>
                    <a:pt x="797004" y="102834"/>
                  </a:lnTo>
                  <a:lnTo>
                    <a:pt x="773620" y="103504"/>
                  </a:lnTo>
                  <a:lnTo>
                    <a:pt x="745950" y="103889"/>
                  </a:lnTo>
                  <a:lnTo>
                    <a:pt x="713994" y="104012"/>
                  </a:lnTo>
                  <a:lnTo>
                    <a:pt x="716026" y="119760"/>
                  </a:lnTo>
                  <a:lnTo>
                    <a:pt x="742555" y="119616"/>
                  </a:lnTo>
                  <a:lnTo>
                    <a:pt x="768238" y="119173"/>
                  </a:lnTo>
                  <a:lnTo>
                    <a:pt x="793089" y="118421"/>
                  </a:lnTo>
                  <a:lnTo>
                    <a:pt x="817117" y="117347"/>
                  </a:lnTo>
                  <a:lnTo>
                    <a:pt x="816102" y="101853"/>
                  </a:lnTo>
                  <a:close/>
                </a:path>
                <a:path w="984885" h="143510">
                  <a:moveTo>
                    <a:pt x="365759" y="83184"/>
                  </a:moveTo>
                  <a:lnTo>
                    <a:pt x="322707" y="97154"/>
                  </a:lnTo>
                  <a:lnTo>
                    <a:pt x="318516" y="104266"/>
                  </a:lnTo>
                  <a:lnTo>
                    <a:pt x="318516" y="121919"/>
                  </a:lnTo>
                  <a:lnTo>
                    <a:pt x="355234" y="142370"/>
                  </a:lnTo>
                  <a:lnTo>
                    <a:pt x="365759" y="142874"/>
                  </a:lnTo>
                  <a:lnTo>
                    <a:pt x="376304" y="142370"/>
                  </a:lnTo>
                  <a:lnTo>
                    <a:pt x="409838" y="127507"/>
                  </a:lnTo>
                  <a:lnTo>
                    <a:pt x="356361" y="127507"/>
                  </a:lnTo>
                  <a:lnTo>
                    <a:pt x="349377" y="126237"/>
                  </a:lnTo>
                  <a:lnTo>
                    <a:pt x="344551" y="123570"/>
                  </a:lnTo>
                  <a:lnTo>
                    <a:pt x="339852" y="120903"/>
                  </a:lnTo>
                  <a:lnTo>
                    <a:pt x="337525" y="117474"/>
                  </a:lnTo>
                  <a:lnTo>
                    <a:pt x="337439" y="108711"/>
                  </a:lnTo>
                  <a:lnTo>
                    <a:pt x="339852" y="105282"/>
                  </a:lnTo>
                  <a:lnTo>
                    <a:pt x="349250" y="99948"/>
                  </a:lnTo>
                  <a:lnTo>
                    <a:pt x="356234" y="98551"/>
                  </a:lnTo>
                  <a:lnTo>
                    <a:pt x="409748" y="98551"/>
                  </a:lnTo>
                  <a:lnTo>
                    <a:pt x="408940" y="97154"/>
                  </a:lnTo>
                  <a:lnTo>
                    <a:pt x="400558" y="91566"/>
                  </a:lnTo>
                  <a:lnTo>
                    <a:pt x="393674" y="87899"/>
                  </a:lnTo>
                  <a:lnTo>
                    <a:pt x="385587" y="85280"/>
                  </a:lnTo>
                  <a:lnTo>
                    <a:pt x="376287" y="83708"/>
                  </a:lnTo>
                  <a:lnTo>
                    <a:pt x="365759" y="83184"/>
                  </a:lnTo>
                  <a:close/>
                </a:path>
                <a:path w="984885" h="143510">
                  <a:moveTo>
                    <a:pt x="409748" y="98551"/>
                  </a:moveTo>
                  <a:lnTo>
                    <a:pt x="375284" y="98551"/>
                  </a:lnTo>
                  <a:lnTo>
                    <a:pt x="382397" y="99948"/>
                  </a:lnTo>
                  <a:lnTo>
                    <a:pt x="387096" y="102615"/>
                  </a:lnTo>
                  <a:lnTo>
                    <a:pt x="391922" y="105282"/>
                  </a:lnTo>
                  <a:lnTo>
                    <a:pt x="394126" y="108711"/>
                  </a:lnTo>
                  <a:lnTo>
                    <a:pt x="394208" y="117474"/>
                  </a:lnTo>
                  <a:lnTo>
                    <a:pt x="391922" y="120903"/>
                  </a:lnTo>
                  <a:lnTo>
                    <a:pt x="382270" y="126237"/>
                  </a:lnTo>
                  <a:lnTo>
                    <a:pt x="375158" y="127507"/>
                  </a:lnTo>
                  <a:lnTo>
                    <a:pt x="409838" y="127507"/>
                  </a:lnTo>
                  <a:lnTo>
                    <a:pt x="413130" y="121919"/>
                  </a:lnTo>
                  <a:lnTo>
                    <a:pt x="413057" y="104266"/>
                  </a:lnTo>
                  <a:lnTo>
                    <a:pt x="409748" y="98551"/>
                  </a:lnTo>
                  <a:close/>
                </a:path>
                <a:path w="984885" h="143510">
                  <a:moveTo>
                    <a:pt x="340359" y="21970"/>
                  </a:moveTo>
                  <a:lnTo>
                    <a:pt x="321564" y="21970"/>
                  </a:lnTo>
                  <a:lnTo>
                    <a:pt x="321564" y="27685"/>
                  </a:lnTo>
                  <a:lnTo>
                    <a:pt x="320919" y="34303"/>
                  </a:lnTo>
                  <a:lnTo>
                    <a:pt x="292969" y="68361"/>
                  </a:lnTo>
                  <a:lnTo>
                    <a:pt x="285750" y="71627"/>
                  </a:lnTo>
                  <a:lnTo>
                    <a:pt x="298958" y="84708"/>
                  </a:lnTo>
                  <a:lnTo>
                    <a:pt x="328929" y="59054"/>
                  </a:lnTo>
                  <a:lnTo>
                    <a:pt x="331470" y="53593"/>
                  </a:lnTo>
                  <a:lnTo>
                    <a:pt x="353705" y="53593"/>
                  </a:lnTo>
                  <a:lnTo>
                    <a:pt x="350139" y="50291"/>
                  </a:lnTo>
                  <a:lnTo>
                    <a:pt x="343534" y="43433"/>
                  </a:lnTo>
                  <a:lnTo>
                    <a:pt x="340359" y="35686"/>
                  </a:lnTo>
                  <a:lnTo>
                    <a:pt x="340359" y="21970"/>
                  </a:lnTo>
                  <a:close/>
                </a:path>
                <a:path w="984885" h="143510">
                  <a:moveTo>
                    <a:pt x="410972" y="0"/>
                  </a:moveTo>
                  <a:lnTo>
                    <a:pt x="392557" y="0"/>
                  </a:lnTo>
                  <a:lnTo>
                    <a:pt x="392557" y="32384"/>
                  </a:lnTo>
                  <a:lnTo>
                    <a:pt x="365633" y="32384"/>
                  </a:lnTo>
                  <a:lnTo>
                    <a:pt x="365633" y="47370"/>
                  </a:lnTo>
                  <a:lnTo>
                    <a:pt x="392557" y="47370"/>
                  </a:lnTo>
                  <a:lnTo>
                    <a:pt x="392557" y="82168"/>
                  </a:lnTo>
                  <a:lnTo>
                    <a:pt x="410972" y="82168"/>
                  </a:lnTo>
                  <a:lnTo>
                    <a:pt x="410972" y="0"/>
                  </a:lnTo>
                  <a:close/>
                </a:path>
                <a:path w="984885" h="143510">
                  <a:moveTo>
                    <a:pt x="353705" y="53593"/>
                  </a:moveTo>
                  <a:lnTo>
                    <a:pt x="331470" y="53593"/>
                  </a:lnTo>
                  <a:lnTo>
                    <a:pt x="337542" y="61092"/>
                  </a:lnTo>
                  <a:lnTo>
                    <a:pt x="344900" y="67960"/>
                  </a:lnTo>
                  <a:lnTo>
                    <a:pt x="353544" y="74185"/>
                  </a:lnTo>
                  <a:lnTo>
                    <a:pt x="363473" y="79755"/>
                  </a:lnTo>
                  <a:lnTo>
                    <a:pt x="375411" y="65658"/>
                  </a:lnTo>
                  <a:lnTo>
                    <a:pt x="367980" y="62829"/>
                  </a:lnTo>
                  <a:lnTo>
                    <a:pt x="361293" y="59305"/>
                  </a:lnTo>
                  <a:lnTo>
                    <a:pt x="355355" y="55121"/>
                  </a:lnTo>
                  <a:lnTo>
                    <a:pt x="353705" y="53593"/>
                  </a:lnTo>
                  <a:close/>
                </a:path>
                <a:path w="984885" h="143510">
                  <a:moveTo>
                    <a:pt x="369189" y="6349"/>
                  </a:moveTo>
                  <a:lnTo>
                    <a:pt x="291972" y="6349"/>
                  </a:lnTo>
                  <a:lnTo>
                    <a:pt x="291972" y="21970"/>
                  </a:lnTo>
                  <a:lnTo>
                    <a:pt x="369189" y="21970"/>
                  </a:lnTo>
                  <a:lnTo>
                    <a:pt x="369189" y="6349"/>
                  </a:lnTo>
                  <a:close/>
                </a:path>
                <a:path w="984885" h="143510">
                  <a:moveTo>
                    <a:pt x="191642" y="91058"/>
                  </a:moveTo>
                  <a:lnTo>
                    <a:pt x="172847" y="91058"/>
                  </a:lnTo>
                  <a:lnTo>
                    <a:pt x="172847" y="138556"/>
                  </a:lnTo>
                  <a:lnTo>
                    <a:pt x="268223" y="138556"/>
                  </a:lnTo>
                  <a:lnTo>
                    <a:pt x="268223" y="122808"/>
                  </a:lnTo>
                  <a:lnTo>
                    <a:pt x="191642" y="122808"/>
                  </a:lnTo>
                  <a:lnTo>
                    <a:pt x="191642" y="91058"/>
                  </a:lnTo>
                  <a:close/>
                </a:path>
                <a:path w="984885" h="143510">
                  <a:moveTo>
                    <a:pt x="265557" y="0"/>
                  </a:moveTo>
                  <a:lnTo>
                    <a:pt x="247141" y="0"/>
                  </a:lnTo>
                  <a:lnTo>
                    <a:pt x="247141" y="102234"/>
                  </a:lnTo>
                  <a:lnTo>
                    <a:pt x="265557" y="102234"/>
                  </a:lnTo>
                  <a:lnTo>
                    <a:pt x="265557" y="0"/>
                  </a:lnTo>
                  <a:close/>
                </a:path>
                <a:path w="984885" h="143510">
                  <a:moveTo>
                    <a:pt x="188214" y="5587"/>
                  </a:moveTo>
                  <a:lnTo>
                    <a:pt x="152479" y="28447"/>
                  </a:lnTo>
                  <a:lnTo>
                    <a:pt x="149733" y="43687"/>
                  </a:lnTo>
                  <a:lnTo>
                    <a:pt x="150436" y="51669"/>
                  </a:lnTo>
                  <a:lnTo>
                    <a:pt x="180264" y="80994"/>
                  </a:lnTo>
                  <a:lnTo>
                    <a:pt x="188214" y="81660"/>
                  </a:lnTo>
                  <a:lnTo>
                    <a:pt x="196218" y="80994"/>
                  </a:lnTo>
                  <a:lnTo>
                    <a:pt x="203485" y="78993"/>
                  </a:lnTo>
                  <a:lnTo>
                    <a:pt x="210038" y="75660"/>
                  </a:lnTo>
                  <a:lnTo>
                    <a:pt x="215900" y="70992"/>
                  </a:lnTo>
                  <a:lnTo>
                    <a:pt x="220146" y="65912"/>
                  </a:lnTo>
                  <a:lnTo>
                    <a:pt x="182372" y="65912"/>
                  </a:lnTo>
                  <a:lnTo>
                    <a:pt x="177419" y="63880"/>
                  </a:lnTo>
                  <a:lnTo>
                    <a:pt x="169798" y="55752"/>
                  </a:lnTo>
                  <a:lnTo>
                    <a:pt x="167894" y="50418"/>
                  </a:lnTo>
                  <a:lnTo>
                    <a:pt x="167894" y="37083"/>
                  </a:lnTo>
                  <a:lnTo>
                    <a:pt x="169798" y="31622"/>
                  </a:lnTo>
                  <a:lnTo>
                    <a:pt x="173609" y="27558"/>
                  </a:lnTo>
                  <a:lnTo>
                    <a:pt x="177419" y="23367"/>
                  </a:lnTo>
                  <a:lnTo>
                    <a:pt x="182372" y="21335"/>
                  </a:lnTo>
                  <a:lnTo>
                    <a:pt x="220131" y="21335"/>
                  </a:lnTo>
                  <a:lnTo>
                    <a:pt x="215900" y="16255"/>
                  </a:lnTo>
                  <a:lnTo>
                    <a:pt x="210038" y="11588"/>
                  </a:lnTo>
                  <a:lnTo>
                    <a:pt x="203485" y="8254"/>
                  </a:lnTo>
                  <a:lnTo>
                    <a:pt x="196218" y="6254"/>
                  </a:lnTo>
                  <a:lnTo>
                    <a:pt x="188214" y="5587"/>
                  </a:lnTo>
                  <a:close/>
                </a:path>
                <a:path w="984885" h="143510">
                  <a:moveTo>
                    <a:pt x="220131" y="21335"/>
                  </a:moveTo>
                  <a:lnTo>
                    <a:pt x="194183" y="21335"/>
                  </a:lnTo>
                  <a:lnTo>
                    <a:pt x="199135" y="23367"/>
                  </a:lnTo>
                  <a:lnTo>
                    <a:pt x="202819" y="27558"/>
                  </a:lnTo>
                  <a:lnTo>
                    <a:pt x="206628" y="31749"/>
                  </a:lnTo>
                  <a:lnTo>
                    <a:pt x="208489" y="37083"/>
                  </a:lnTo>
                  <a:lnTo>
                    <a:pt x="208534" y="50418"/>
                  </a:lnTo>
                  <a:lnTo>
                    <a:pt x="206628" y="55752"/>
                  </a:lnTo>
                  <a:lnTo>
                    <a:pt x="199263" y="63880"/>
                  </a:lnTo>
                  <a:lnTo>
                    <a:pt x="194309" y="65912"/>
                  </a:lnTo>
                  <a:lnTo>
                    <a:pt x="220146" y="65912"/>
                  </a:lnTo>
                  <a:lnTo>
                    <a:pt x="220669" y="65279"/>
                  </a:lnTo>
                  <a:lnTo>
                    <a:pt x="224089" y="58816"/>
                  </a:lnTo>
                  <a:lnTo>
                    <a:pt x="226133" y="51669"/>
                  </a:lnTo>
                  <a:lnTo>
                    <a:pt x="226822" y="43687"/>
                  </a:lnTo>
                  <a:lnTo>
                    <a:pt x="226133" y="35686"/>
                  </a:lnTo>
                  <a:lnTo>
                    <a:pt x="224075" y="28447"/>
                  </a:lnTo>
                  <a:lnTo>
                    <a:pt x="220660" y="21970"/>
                  </a:lnTo>
                  <a:lnTo>
                    <a:pt x="220131" y="21335"/>
                  </a:lnTo>
                  <a:close/>
                </a:path>
                <a:path w="984885" h="143510">
                  <a:moveTo>
                    <a:pt x="564641" y="108203"/>
                  </a:moveTo>
                  <a:lnTo>
                    <a:pt x="431419" y="108203"/>
                  </a:lnTo>
                  <a:lnTo>
                    <a:pt x="431419" y="123697"/>
                  </a:lnTo>
                  <a:lnTo>
                    <a:pt x="564641" y="123697"/>
                  </a:lnTo>
                  <a:lnTo>
                    <a:pt x="564641" y="108203"/>
                  </a:lnTo>
                  <a:close/>
                </a:path>
                <a:path w="984885" h="143510">
                  <a:moveTo>
                    <a:pt x="507365" y="82168"/>
                  </a:moveTo>
                  <a:lnTo>
                    <a:pt x="488569" y="82168"/>
                  </a:lnTo>
                  <a:lnTo>
                    <a:pt x="488569" y="108203"/>
                  </a:lnTo>
                  <a:lnTo>
                    <a:pt x="507365" y="108203"/>
                  </a:lnTo>
                  <a:lnTo>
                    <a:pt x="507365" y="82168"/>
                  </a:lnTo>
                  <a:close/>
                </a:path>
                <a:path w="984885" h="143510">
                  <a:moveTo>
                    <a:pt x="470280" y="10794"/>
                  </a:moveTo>
                  <a:lnTo>
                    <a:pt x="451611" y="10794"/>
                  </a:lnTo>
                  <a:lnTo>
                    <a:pt x="451611" y="82168"/>
                  </a:lnTo>
                  <a:lnTo>
                    <a:pt x="544448" y="82168"/>
                  </a:lnTo>
                  <a:lnTo>
                    <a:pt x="544448" y="66547"/>
                  </a:lnTo>
                  <a:lnTo>
                    <a:pt x="470280" y="66547"/>
                  </a:lnTo>
                  <a:lnTo>
                    <a:pt x="470280" y="48132"/>
                  </a:lnTo>
                  <a:lnTo>
                    <a:pt x="544448" y="48132"/>
                  </a:lnTo>
                  <a:lnTo>
                    <a:pt x="544448" y="32384"/>
                  </a:lnTo>
                  <a:lnTo>
                    <a:pt x="470280" y="32384"/>
                  </a:lnTo>
                  <a:lnTo>
                    <a:pt x="470280" y="10794"/>
                  </a:lnTo>
                  <a:close/>
                </a:path>
                <a:path w="984885" h="143510">
                  <a:moveTo>
                    <a:pt x="544448" y="48132"/>
                  </a:moveTo>
                  <a:lnTo>
                    <a:pt x="525779" y="48132"/>
                  </a:lnTo>
                  <a:lnTo>
                    <a:pt x="525779" y="66547"/>
                  </a:lnTo>
                  <a:lnTo>
                    <a:pt x="544448" y="66547"/>
                  </a:lnTo>
                  <a:lnTo>
                    <a:pt x="544448" y="48132"/>
                  </a:lnTo>
                  <a:close/>
                </a:path>
                <a:path w="984885" h="143510">
                  <a:moveTo>
                    <a:pt x="544448" y="10794"/>
                  </a:moveTo>
                  <a:lnTo>
                    <a:pt x="525779" y="10794"/>
                  </a:lnTo>
                  <a:lnTo>
                    <a:pt x="525779" y="32384"/>
                  </a:lnTo>
                  <a:lnTo>
                    <a:pt x="544448" y="32384"/>
                  </a:lnTo>
                  <a:lnTo>
                    <a:pt x="544448" y="10794"/>
                  </a:lnTo>
                  <a:close/>
                </a:path>
                <a:path w="984885" h="143510">
                  <a:moveTo>
                    <a:pt x="764666" y="8762"/>
                  </a:moveTo>
                  <a:lnTo>
                    <a:pt x="726963" y="30432"/>
                  </a:lnTo>
                  <a:lnTo>
                    <a:pt x="724027" y="45084"/>
                  </a:lnTo>
                  <a:lnTo>
                    <a:pt x="724741" y="52706"/>
                  </a:lnTo>
                  <a:lnTo>
                    <a:pt x="755709" y="80406"/>
                  </a:lnTo>
                  <a:lnTo>
                    <a:pt x="763778" y="81025"/>
                  </a:lnTo>
                  <a:lnTo>
                    <a:pt x="771993" y="80404"/>
                  </a:lnTo>
                  <a:lnTo>
                    <a:pt x="797566" y="65404"/>
                  </a:lnTo>
                  <a:lnTo>
                    <a:pt x="757935" y="65404"/>
                  </a:lnTo>
                  <a:lnTo>
                    <a:pt x="752983" y="63499"/>
                  </a:lnTo>
                  <a:lnTo>
                    <a:pt x="748996" y="59515"/>
                  </a:lnTo>
                  <a:lnTo>
                    <a:pt x="745109" y="55752"/>
                  </a:lnTo>
                  <a:lnTo>
                    <a:pt x="743077" y="50926"/>
                  </a:lnTo>
                  <a:lnTo>
                    <a:pt x="743077" y="39115"/>
                  </a:lnTo>
                  <a:lnTo>
                    <a:pt x="744982" y="34162"/>
                  </a:lnTo>
                  <a:lnTo>
                    <a:pt x="748919" y="30352"/>
                  </a:lnTo>
                  <a:lnTo>
                    <a:pt x="752729" y="26415"/>
                  </a:lnTo>
                  <a:lnTo>
                    <a:pt x="757682" y="24510"/>
                  </a:lnTo>
                  <a:lnTo>
                    <a:pt x="797825" y="24510"/>
                  </a:lnTo>
                  <a:lnTo>
                    <a:pt x="797694" y="24278"/>
                  </a:lnTo>
                  <a:lnTo>
                    <a:pt x="792860" y="18922"/>
                  </a:lnTo>
                  <a:lnTo>
                    <a:pt x="786884" y="14495"/>
                  </a:lnTo>
                  <a:lnTo>
                    <a:pt x="780192" y="11318"/>
                  </a:lnTo>
                  <a:lnTo>
                    <a:pt x="772787" y="9403"/>
                  </a:lnTo>
                  <a:lnTo>
                    <a:pt x="764666" y="8762"/>
                  </a:lnTo>
                  <a:close/>
                </a:path>
                <a:path w="984885" h="143510">
                  <a:moveTo>
                    <a:pt x="797825" y="24510"/>
                  </a:moveTo>
                  <a:lnTo>
                    <a:pt x="770128" y="24510"/>
                  </a:lnTo>
                  <a:lnTo>
                    <a:pt x="775080" y="26542"/>
                  </a:lnTo>
                  <a:lnTo>
                    <a:pt x="782954" y="34416"/>
                  </a:lnTo>
                  <a:lnTo>
                    <a:pt x="784809" y="39115"/>
                  </a:lnTo>
                  <a:lnTo>
                    <a:pt x="784809" y="50926"/>
                  </a:lnTo>
                  <a:lnTo>
                    <a:pt x="782954" y="55625"/>
                  </a:lnTo>
                  <a:lnTo>
                    <a:pt x="779128" y="59578"/>
                  </a:lnTo>
                  <a:lnTo>
                    <a:pt x="775208" y="63372"/>
                  </a:lnTo>
                  <a:lnTo>
                    <a:pt x="770254" y="65404"/>
                  </a:lnTo>
                  <a:lnTo>
                    <a:pt x="797566" y="65404"/>
                  </a:lnTo>
                  <a:lnTo>
                    <a:pt x="801036" y="59515"/>
                  </a:lnTo>
                  <a:lnTo>
                    <a:pt x="803193" y="52651"/>
                  </a:lnTo>
                  <a:lnTo>
                    <a:pt x="803910" y="45084"/>
                  </a:lnTo>
                  <a:lnTo>
                    <a:pt x="803219" y="37371"/>
                  </a:lnTo>
                  <a:lnTo>
                    <a:pt x="801147" y="30432"/>
                  </a:lnTo>
                  <a:lnTo>
                    <a:pt x="797825" y="24510"/>
                  </a:lnTo>
                  <a:close/>
                </a:path>
                <a:path w="984885" h="143510">
                  <a:moveTo>
                    <a:pt x="67690" y="12064"/>
                  </a:moveTo>
                  <a:lnTo>
                    <a:pt x="8381" y="12064"/>
                  </a:lnTo>
                  <a:lnTo>
                    <a:pt x="8381" y="27558"/>
                  </a:lnTo>
                  <a:lnTo>
                    <a:pt x="47497" y="27558"/>
                  </a:lnTo>
                  <a:lnTo>
                    <a:pt x="45164" y="38278"/>
                  </a:lnTo>
                  <a:lnTo>
                    <a:pt x="23806" y="78222"/>
                  </a:lnTo>
                  <a:lnTo>
                    <a:pt x="0" y="99313"/>
                  </a:lnTo>
                  <a:lnTo>
                    <a:pt x="15240" y="111378"/>
                  </a:lnTo>
                  <a:lnTo>
                    <a:pt x="43029" y="82714"/>
                  </a:lnTo>
                  <a:lnTo>
                    <a:pt x="62896" y="42640"/>
                  </a:lnTo>
                  <a:lnTo>
                    <a:pt x="66163" y="27709"/>
                  </a:lnTo>
                  <a:lnTo>
                    <a:pt x="67690" y="12064"/>
                  </a:lnTo>
                  <a:close/>
                </a:path>
                <a:path w="984885" h="143510">
                  <a:moveTo>
                    <a:pt x="984377" y="0"/>
                  </a:moveTo>
                  <a:lnTo>
                    <a:pt x="965835" y="0"/>
                  </a:lnTo>
                  <a:lnTo>
                    <a:pt x="965835" y="43433"/>
                  </a:lnTo>
                  <a:lnTo>
                    <a:pt x="934720" y="43433"/>
                  </a:lnTo>
                  <a:lnTo>
                    <a:pt x="934720" y="59181"/>
                  </a:lnTo>
                  <a:lnTo>
                    <a:pt x="965835" y="59181"/>
                  </a:lnTo>
                  <a:lnTo>
                    <a:pt x="965835" y="143509"/>
                  </a:lnTo>
                  <a:lnTo>
                    <a:pt x="984377" y="143509"/>
                  </a:lnTo>
                  <a:lnTo>
                    <a:pt x="984377" y="0"/>
                  </a:lnTo>
                  <a:close/>
                </a:path>
                <a:path w="984885" h="143510">
                  <a:moveTo>
                    <a:pt x="914019" y="9524"/>
                  </a:moveTo>
                  <a:lnTo>
                    <a:pt x="895350" y="9524"/>
                  </a:lnTo>
                  <a:lnTo>
                    <a:pt x="895350" y="37464"/>
                  </a:lnTo>
                  <a:lnTo>
                    <a:pt x="894681" y="46275"/>
                  </a:lnTo>
                  <a:lnTo>
                    <a:pt x="872267" y="86931"/>
                  </a:lnTo>
                  <a:lnTo>
                    <a:pt x="857122" y="97535"/>
                  </a:lnTo>
                  <a:lnTo>
                    <a:pt x="871601" y="110362"/>
                  </a:lnTo>
                  <a:lnTo>
                    <a:pt x="881655" y="102314"/>
                  </a:lnTo>
                  <a:lnTo>
                    <a:pt x="890508" y="93218"/>
                  </a:lnTo>
                  <a:lnTo>
                    <a:pt x="898193" y="83073"/>
                  </a:lnTo>
                  <a:lnTo>
                    <a:pt x="904747" y="71881"/>
                  </a:lnTo>
                  <a:lnTo>
                    <a:pt x="925630" y="71881"/>
                  </a:lnTo>
                  <a:lnTo>
                    <a:pt x="914048" y="37464"/>
                  </a:lnTo>
                  <a:lnTo>
                    <a:pt x="914019" y="9524"/>
                  </a:lnTo>
                  <a:close/>
                </a:path>
                <a:path w="984885" h="143510">
                  <a:moveTo>
                    <a:pt x="925630" y="71881"/>
                  </a:moveTo>
                  <a:lnTo>
                    <a:pt x="904747" y="71881"/>
                  </a:lnTo>
                  <a:lnTo>
                    <a:pt x="910816" y="81909"/>
                  </a:lnTo>
                  <a:lnTo>
                    <a:pt x="918336" y="91233"/>
                  </a:lnTo>
                  <a:lnTo>
                    <a:pt x="927286" y="99867"/>
                  </a:lnTo>
                  <a:lnTo>
                    <a:pt x="937641" y="107822"/>
                  </a:lnTo>
                  <a:lnTo>
                    <a:pt x="950722" y="93344"/>
                  </a:lnTo>
                  <a:lnTo>
                    <a:pt x="943296" y="89489"/>
                  </a:lnTo>
                  <a:lnTo>
                    <a:pt x="936466" y="84407"/>
                  </a:lnTo>
                  <a:lnTo>
                    <a:pt x="930255" y="78110"/>
                  </a:lnTo>
                  <a:lnTo>
                    <a:pt x="925630" y="71881"/>
                  </a:lnTo>
                  <a:close/>
                </a:path>
                <a:path w="984885" h="143510">
                  <a:moveTo>
                    <a:pt x="707897" y="65023"/>
                  </a:moveTo>
                  <a:lnTo>
                    <a:pt x="574675" y="65023"/>
                  </a:lnTo>
                  <a:lnTo>
                    <a:pt x="574675" y="80898"/>
                  </a:lnTo>
                  <a:lnTo>
                    <a:pt x="707897" y="80898"/>
                  </a:lnTo>
                  <a:lnTo>
                    <a:pt x="707897" y="65023"/>
                  </a:lnTo>
                  <a:close/>
                </a:path>
                <a:path w="984885" h="143510">
                  <a:moveTo>
                    <a:pt x="650621" y="51942"/>
                  </a:moveTo>
                  <a:lnTo>
                    <a:pt x="632079" y="51942"/>
                  </a:lnTo>
                  <a:lnTo>
                    <a:pt x="632079" y="65023"/>
                  </a:lnTo>
                  <a:lnTo>
                    <a:pt x="650621" y="65023"/>
                  </a:lnTo>
                  <a:lnTo>
                    <a:pt x="650621" y="51942"/>
                  </a:lnTo>
                  <a:close/>
                </a:path>
                <a:path w="984885" h="143510">
                  <a:moveTo>
                    <a:pt x="688085" y="3428"/>
                  </a:moveTo>
                  <a:lnTo>
                    <a:pt x="594867" y="3428"/>
                  </a:lnTo>
                  <a:lnTo>
                    <a:pt x="594867" y="51942"/>
                  </a:lnTo>
                  <a:lnTo>
                    <a:pt x="689610" y="51942"/>
                  </a:lnTo>
                  <a:lnTo>
                    <a:pt x="689610" y="36194"/>
                  </a:lnTo>
                  <a:lnTo>
                    <a:pt x="613664" y="36194"/>
                  </a:lnTo>
                  <a:lnTo>
                    <a:pt x="613664" y="19176"/>
                  </a:lnTo>
                  <a:lnTo>
                    <a:pt x="688085" y="19176"/>
                  </a:lnTo>
                  <a:lnTo>
                    <a:pt x="688085" y="3428"/>
                  </a:lnTo>
                  <a:close/>
                </a:path>
                <a:path w="984885" h="143510">
                  <a:moveTo>
                    <a:pt x="841121" y="0"/>
                  </a:moveTo>
                  <a:lnTo>
                    <a:pt x="822705" y="0"/>
                  </a:lnTo>
                  <a:lnTo>
                    <a:pt x="822705" y="143509"/>
                  </a:lnTo>
                  <a:lnTo>
                    <a:pt x="841121" y="143509"/>
                  </a:lnTo>
                  <a:lnTo>
                    <a:pt x="841121" y="0"/>
                  </a:lnTo>
                  <a:close/>
                </a:path>
                <a:path w="984885" h="143510">
                  <a:moveTo>
                    <a:pt x="126619" y="71754"/>
                  </a:moveTo>
                  <a:lnTo>
                    <a:pt x="108077" y="71754"/>
                  </a:lnTo>
                  <a:lnTo>
                    <a:pt x="108077" y="143509"/>
                  </a:lnTo>
                  <a:lnTo>
                    <a:pt x="126619" y="143509"/>
                  </a:lnTo>
                  <a:lnTo>
                    <a:pt x="126619" y="71754"/>
                  </a:lnTo>
                  <a:close/>
                </a:path>
                <a:path w="984885" h="143510">
                  <a:moveTo>
                    <a:pt x="96520" y="2920"/>
                  </a:moveTo>
                  <a:lnTo>
                    <a:pt x="78104" y="2920"/>
                  </a:lnTo>
                  <a:lnTo>
                    <a:pt x="78104" y="139318"/>
                  </a:lnTo>
                  <a:lnTo>
                    <a:pt x="96520" y="139318"/>
                  </a:lnTo>
                  <a:lnTo>
                    <a:pt x="96520" y="71754"/>
                  </a:lnTo>
                  <a:lnTo>
                    <a:pt x="126619" y="71754"/>
                  </a:lnTo>
                  <a:lnTo>
                    <a:pt x="126619" y="56133"/>
                  </a:lnTo>
                  <a:lnTo>
                    <a:pt x="96520" y="56133"/>
                  </a:lnTo>
                  <a:lnTo>
                    <a:pt x="96520" y="2920"/>
                  </a:lnTo>
                  <a:close/>
                </a:path>
                <a:path w="984885" h="143510">
                  <a:moveTo>
                    <a:pt x="126619" y="0"/>
                  </a:moveTo>
                  <a:lnTo>
                    <a:pt x="108077" y="0"/>
                  </a:lnTo>
                  <a:lnTo>
                    <a:pt x="108077" y="56133"/>
                  </a:lnTo>
                  <a:lnTo>
                    <a:pt x="126619" y="56133"/>
                  </a:lnTo>
                  <a:lnTo>
                    <a:pt x="126619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1042415" y="4815840"/>
              <a:ext cx="1998345" cy="443865"/>
            </a:xfrm>
            <a:custGeom>
              <a:avLst/>
              <a:gdLst/>
              <a:ahLst/>
              <a:cxnLst/>
              <a:rect l="l" t="t" r="r" b="b"/>
              <a:pathLst>
                <a:path w="1998345" h="443864">
                  <a:moveTo>
                    <a:pt x="1776222" y="0"/>
                  </a:moveTo>
                  <a:lnTo>
                    <a:pt x="221742" y="0"/>
                  </a:lnTo>
                  <a:lnTo>
                    <a:pt x="177052" y="4506"/>
                  </a:lnTo>
                  <a:lnTo>
                    <a:pt x="135429" y="17430"/>
                  </a:lnTo>
                  <a:lnTo>
                    <a:pt x="97763" y="37879"/>
                  </a:lnTo>
                  <a:lnTo>
                    <a:pt x="64946" y="64960"/>
                  </a:lnTo>
                  <a:lnTo>
                    <a:pt x="37869" y="97780"/>
                  </a:lnTo>
                  <a:lnTo>
                    <a:pt x="17425" y="135445"/>
                  </a:lnTo>
                  <a:lnTo>
                    <a:pt x="4504" y="177063"/>
                  </a:lnTo>
                  <a:lnTo>
                    <a:pt x="0" y="221742"/>
                  </a:lnTo>
                  <a:lnTo>
                    <a:pt x="4504" y="266420"/>
                  </a:lnTo>
                  <a:lnTo>
                    <a:pt x="17425" y="308038"/>
                  </a:lnTo>
                  <a:lnTo>
                    <a:pt x="37869" y="345703"/>
                  </a:lnTo>
                  <a:lnTo>
                    <a:pt x="64946" y="378523"/>
                  </a:lnTo>
                  <a:lnTo>
                    <a:pt x="97763" y="405604"/>
                  </a:lnTo>
                  <a:lnTo>
                    <a:pt x="135429" y="426053"/>
                  </a:lnTo>
                  <a:lnTo>
                    <a:pt x="177052" y="438977"/>
                  </a:lnTo>
                  <a:lnTo>
                    <a:pt x="221742" y="443484"/>
                  </a:lnTo>
                  <a:lnTo>
                    <a:pt x="1776222" y="443484"/>
                  </a:lnTo>
                  <a:lnTo>
                    <a:pt x="1820900" y="438977"/>
                  </a:lnTo>
                  <a:lnTo>
                    <a:pt x="1862518" y="426053"/>
                  </a:lnTo>
                  <a:lnTo>
                    <a:pt x="1900183" y="405604"/>
                  </a:lnTo>
                  <a:lnTo>
                    <a:pt x="1933003" y="378523"/>
                  </a:lnTo>
                  <a:lnTo>
                    <a:pt x="1960084" y="345703"/>
                  </a:lnTo>
                  <a:lnTo>
                    <a:pt x="1980533" y="308038"/>
                  </a:lnTo>
                  <a:lnTo>
                    <a:pt x="1993457" y="266420"/>
                  </a:lnTo>
                  <a:lnTo>
                    <a:pt x="1997964" y="221742"/>
                  </a:lnTo>
                  <a:lnTo>
                    <a:pt x="1993457" y="177063"/>
                  </a:lnTo>
                  <a:lnTo>
                    <a:pt x="1980533" y="135445"/>
                  </a:lnTo>
                  <a:lnTo>
                    <a:pt x="1960084" y="97780"/>
                  </a:lnTo>
                  <a:lnTo>
                    <a:pt x="1933003" y="64960"/>
                  </a:lnTo>
                  <a:lnTo>
                    <a:pt x="1900183" y="37879"/>
                  </a:lnTo>
                  <a:lnTo>
                    <a:pt x="1862518" y="17430"/>
                  </a:lnTo>
                  <a:lnTo>
                    <a:pt x="1820900" y="4506"/>
                  </a:lnTo>
                  <a:lnTo>
                    <a:pt x="177622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1042415" y="4815840"/>
              <a:ext cx="1998345" cy="443865"/>
            </a:xfrm>
            <a:custGeom>
              <a:avLst/>
              <a:gdLst/>
              <a:ahLst/>
              <a:cxnLst/>
              <a:rect l="l" t="t" r="r" b="b"/>
              <a:pathLst>
                <a:path w="1998345" h="443864">
                  <a:moveTo>
                    <a:pt x="0" y="221742"/>
                  </a:moveTo>
                  <a:lnTo>
                    <a:pt x="4504" y="177063"/>
                  </a:lnTo>
                  <a:lnTo>
                    <a:pt x="17425" y="135445"/>
                  </a:lnTo>
                  <a:lnTo>
                    <a:pt x="37869" y="97780"/>
                  </a:lnTo>
                  <a:lnTo>
                    <a:pt x="64946" y="64960"/>
                  </a:lnTo>
                  <a:lnTo>
                    <a:pt x="97763" y="37879"/>
                  </a:lnTo>
                  <a:lnTo>
                    <a:pt x="135429" y="17430"/>
                  </a:lnTo>
                  <a:lnTo>
                    <a:pt x="177052" y="4506"/>
                  </a:lnTo>
                  <a:lnTo>
                    <a:pt x="221742" y="0"/>
                  </a:lnTo>
                  <a:lnTo>
                    <a:pt x="1776222" y="0"/>
                  </a:lnTo>
                  <a:lnTo>
                    <a:pt x="1820900" y="4506"/>
                  </a:lnTo>
                  <a:lnTo>
                    <a:pt x="1862518" y="17430"/>
                  </a:lnTo>
                  <a:lnTo>
                    <a:pt x="1900183" y="37879"/>
                  </a:lnTo>
                  <a:lnTo>
                    <a:pt x="1933003" y="64960"/>
                  </a:lnTo>
                  <a:lnTo>
                    <a:pt x="1960084" y="97780"/>
                  </a:lnTo>
                  <a:lnTo>
                    <a:pt x="1980533" y="135445"/>
                  </a:lnTo>
                  <a:lnTo>
                    <a:pt x="1993457" y="177063"/>
                  </a:lnTo>
                  <a:lnTo>
                    <a:pt x="1997964" y="221742"/>
                  </a:lnTo>
                  <a:lnTo>
                    <a:pt x="1993457" y="266420"/>
                  </a:lnTo>
                  <a:lnTo>
                    <a:pt x="1980533" y="308038"/>
                  </a:lnTo>
                  <a:lnTo>
                    <a:pt x="1960084" y="345703"/>
                  </a:lnTo>
                  <a:lnTo>
                    <a:pt x="1933003" y="378523"/>
                  </a:lnTo>
                  <a:lnTo>
                    <a:pt x="1900183" y="405604"/>
                  </a:lnTo>
                  <a:lnTo>
                    <a:pt x="1862518" y="426053"/>
                  </a:lnTo>
                  <a:lnTo>
                    <a:pt x="1820900" y="438977"/>
                  </a:lnTo>
                  <a:lnTo>
                    <a:pt x="1776222" y="443484"/>
                  </a:lnTo>
                  <a:lnTo>
                    <a:pt x="221742" y="443484"/>
                  </a:lnTo>
                  <a:lnTo>
                    <a:pt x="177052" y="438977"/>
                  </a:lnTo>
                  <a:lnTo>
                    <a:pt x="135429" y="426053"/>
                  </a:lnTo>
                  <a:lnTo>
                    <a:pt x="97763" y="405604"/>
                  </a:lnTo>
                  <a:lnTo>
                    <a:pt x="64946" y="378523"/>
                  </a:lnTo>
                  <a:lnTo>
                    <a:pt x="37869" y="345703"/>
                  </a:lnTo>
                  <a:lnTo>
                    <a:pt x="17425" y="308038"/>
                  </a:lnTo>
                  <a:lnTo>
                    <a:pt x="4504" y="266420"/>
                  </a:lnTo>
                  <a:lnTo>
                    <a:pt x="0" y="221742"/>
                  </a:lnTo>
                  <a:close/>
                </a:path>
              </a:pathLst>
            </a:custGeom>
            <a:ln w="12700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1738884" y="4961382"/>
              <a:ext cx="601345" cy="146050"/>
            </a:xfrm>
            <a:custGeom>
              <a:avLst/>
              <a:gdLst/>
              <a:ahLst/>
              <a:cxnLst/>
              <a:rect l="l" t="t" r="r" b="b"/>
              <a:pathLst>
                <a:path w="601344" h="146050">
                  <a:moveTo>
                    <a:pt x="90297" y="65278"/>
                  </a:moveTo>
                  <a:lnTo>
                    <a:pt x="56984" y="37236"/>
                  </a:lnTo>
                  <a:lnTo>
                    <a:pt x="54356" y="6731"/>
                  </a:lnTo>
                  <a:lnTo>
                    <a:pt x="35814" y="6731"/>
                  </a:lnTo>
                  <a:lnTo>
                    <a:pt x="35814" y="24638"/>
                  </a:lnTo>
                  <a:lnTo>
                    <a:pt x="35191" y="31432"/>
                  </a:lnTo>
                  <a:lnTo>
                    <a:pt x="7543" y="67246"/>
                  </a:lnTo>
                  <a:lnTo>
                    <a:pt x="0" y="71120"/>
                  </a:lnTo>
                  <a:lnTo>
                    <a:pt x="13589" y="84074"/>
                  </a:lnTo>
                  <a:lnTo>
                    <a:pt x="42926" y="57404"/>
                  </a:lnTo>
                  <a:lnTo>
                    <a:pt x="45593" y="52070"/>
                  </a:lnTo>
                  <a:lnTo>
                    <a:pt x="51777" y="60299"/>
                  </a:lnTo>
                  <a:lnTo>
                    <a:pt x="59309" y="67627"/>
                  </a:lnTo>
                  <a:lnTo>
                    <a:pt x="68160" y="74117"/>
                  </a:lnTo>
                  <a:lnTo>
                    <a:pt x="78359" y="79756"/>
                  </a:lnTo>
                  <a:lnTo>
                    <a:pt x="90297" y="65278"/>
                  </a:lnTo>
                  <a:close/>
                </a:path>
                <a:path w="601344" h="146050">
                  <a:moveTo>
                    <a:pt x="125222" y="2159"/>
                  </a:moveTo>
                  <a:lnTo>
                    <a:pt x="106807" y="2159"/>
                  </a:lnTo>
                  <a:lnTo>
                    <a:pt x="106807" y="27559"/>
                  </a:lnTo>
                  <a:lnTo>
                    <a:pt x="76073" y="27559"/>
                  </a:lnTo>
                  <a:lnTo>
                    <a:pt x="76073" y="43307"/>
                  </a:lnTo>
                  <a:lnTo>
                    <a:pt x="106807" y="43307"/>
                  </a:lnTo>
                  <a:lnTo>
                    <a:pt x="106807" y="84328"/>
                  </a:lnTo>
                  <a:lnTo>
                    <a:pt x="125222" y="84328"/>
                  </a:lnTo>
                  <a:lnTo>
                    <a:pt x="125222" y="2159"/>
                  </a:lnTo>
                  <a:close/>
                </a:path>
                <a:path w="601344" h="146050">
                  <a:moveTo>
                    <a:pt x="127381" y="106553"/>
                  </a:moveTo>
                  <a:lnTo>
                    <a:pt x="124002" y="100838"/>
                  </a:lnTo>
                  <a:lnTo>
                    <a:pt x="123190" y="99441"/>
                  </a:lnTo>
                  <a:lnTo>
                    <a:pt x="114808" y="93853"/>
                  </a:lnTo>
                  <a:lnTo>
                    <a:pt x="108458" y="90462"/>
                  </a:lnTo>
                  <a:lnTo>
                    <a:pt x="108458" y="110998"/>
                  </a:lnTo>
                  <a:lnTo>
                    <a:pt x="108458" y="119634"/>
                  </a:lnTo>
                  <a:lnTo>
                    <a:pt x="106172" y="123190"/>
                  </a:lnTo>
                  <a:lnTo>
                    <a:pt x="101346" y="125857"/>
                  </a:lnTo>
                  <a:lnTo>
                    <a:pt x="96520" y="128397"/>
                  </a:lnTo>
                  <a:lnTo>
                    <a:pt x="89408" y="129794"/>
                  </a:lnTo>
                  <a:lnTo>
                    <a:pt x="70612" y="129794"/>
                  </a:lnTo>
                  <a:lnTo>
                    <a:pt x="63627" y="128397"/>
                  </a:lnTo>
                  <a:lnTo>
                    <a:pt x="58801" y="125730"/>
                  </a:lnTo>
                  <a:lnTo>
                    <a:pt x="54102" y="123063"/>
                  </a:lnTo>
                  <a:lnTo>
                    <a:pt x="51689" y="119634"/>
                  </a:lnTo>
                  <a:lnTo>
                    <a:pt x="51689" y="110998"/>
                  </a:lnTo>
                  <a:lnTo>
                    <a:pt x="54102" y="107569"/>
                  </a:lnTo>
                  <a:lnTo>
                    <a:pt x="58801" y="104775"/>
                  </a:lnTo>
                  <a:lnTo>
                    <a:pt x="63500" y="102108"/>
                  </a:lnTo>
                  <a:lnTo>
                    <a:pt x="70485" y="100838"/>
                  </a:lnTo>
                  <a:lnTo>
                    <a:pt x="89535" y="100838"/>
                  </a:lnTo>
                  <a:lnTo>
                    <a:pt x="96647" y="102108"/>
                  </a:lnTo>
                  <a:lnTo>
                    <a:pt x="101346" y="104902"/>
                  </a:lnTo>
                  <a:lnTo>
                    <a:pt x="106172" y="107569"/>
                  </a:lnTo>
                  <a:lnTo>
                    <a:pt x="80010" y="85344"/>
                  </a:lnTo>
                  <a:lnTo>
                    <a:pt x="69545" y="85877"/>
                  </a:lnTo>
                  <a:lnTo>
                    <a:pt x="32766" y="106553"/>
                  </a:lnTo>
                  <a:lnTo>
                    <a:pt x="32766" y="124206"/>
                  </a:lnTo>
                  <a:lnTo>
                    <a:pt x="69481" y="144640"/>
                  </a:lnTo>
                  <a:lnTo>
                    <a:pt x="80010" y="145161"/>
                  </a:lnTo>
                  <a:lnTo>
                    <a:pt x="90551" y="144640"/>
                  </a:lnTo>
                  <a:lnTo>
                    <a:pt x="124079" y="129794"/>
                  </a:lnTo>
                  <a:lnTo>
                    <a:pt x="127381" y="124206"/>
                  </a:lnTo>
                  <a:lnTo>
                    <a:pt x="127381" y="106553"/>
                  </a:lnTo>
                  <a:close/>
                </a:path>
                <a:path w="601344" h="146050">
                  <a:moveTo>
                    <a:pt x="268732" y="2159"/>
                  </a:moveTo>
                  <a:lnTo>
                    <a:pt x="250063" y="2159"/>
                  </a:lnTo>
                  <a:lnTo>
                    <a:pt x="250063" y="22098"/>
                  </a:lnTo>
                  <a:lnTo>
                    <a:pt x="250063" y="37084"/>
                  </a:lnTo>
                  <a:lnTo>
                    <a:pt x="250063" y="51054"/>
                  </a:lnTo>
                  <a:lnTo>
                    <a:pt x="222631" y="51054"/>
                  </a:lnTo>
                  <a:lnTo>
                    <a:pt x="222631" y="37084"/>
                  </a:lnTo>
                  <a:lnTo>
                    <a:pt x="250063" y="37084"/>
                  </a:lnTo>
                  <a:lnTo>
                    <a:pt x="250063" y="22098"/>
                  </a:lnTo>
                  <a:lnTo>
                    <a:pt x="222631" y="22098"/>
                  </a:lnTo>
                  <a:lnTo>
                    <a:pt x="222631" y="10287"/>
                  </a:lnTo>
                  <a:lnTo>
                    <a:pt x="204470" y="10287"/>
                  </a:lnTo>
                  <a:lnTo>
                    <a:pt x="204470" y="25908"/>
                  </a:lnTo>
                  <a:lnTo>
                    <a:pt x="204470" y="61214"/>
                  </a:lnTo>
                  <a:lnTo>
                    <a:pt x="172212" y="61214"/>
                  </a:lnTo>
                  <a:lnTo>
                    <a:pt x="172212" y="25908"/>
                  </a:lnTo>
                  <a:lnTo>
                    <a:pt x="204470" y="25908"/>
                  </a:lnTo>
                  <a:lnTo>
                    <a:pt x="204470" y="10287"/>
                  </a:lnTo>
                  <a:lnTo>
                    <a:pt x="153924" y="10287"/>
                  </a:lnTo>
                  <a:lnTo>
                    <a:pt x="153924" y="76962"/>
                  </a:lnTo>
                  <a:lnTo>
                    <a:pt x="222631" y="76962"/>
                  </a:lnTo>
                  <a:lnTo>
                    <a:pt x="222631" y="66167"/>
                  </a:lnTo>
                  <a:lnTo>
                    <a:pt x="250063" y="66167"/>
                  </a:lnTo>
                  <a:lnTo>
                    <a:pt x="250063" y="85090"/>
                  </a:lnTo>
                  <a:lnTo>
                    <a:pt x="268732" y="85090"/>
                  </a:lnTo>
                  <a:lnTo>
                    <a:pt x="268732" y="66167"/>
                  </a:lnTo>
                  <a:lnTo>
                    <a:pt x="268732" y="61214"/>
                  </a:lnTo>
                  <a:lnTo>
                    <a:pt x="268732" y="51054"/>
                  </a:lnTo>
                  <a:lnTo>
                    <a:pt x="268732" y="37084"/>
                  </a:lnTo>
                  <a:lnTo>
                    <a:pt x="268732" y="25908"/>
                  </a:lnTo>
                  <a:lnTo>
                    <a:pt x="268732" y="22098"/>
                  </a:lnTo>
                  <a:lnTo>
                    <a:pt x="268732" y="2159"/>
                  </a:lnTo>
                  <a:close/>
                </a:path>
                <a:path w="601344" h="146050">
                  <a:moveTo>
                    <a:pt x="270002" y="106934"/>
                  </a:moveTo>
                  <a:lnTo>
                    <a:pt x="266623" y="101219"/>
                  </a:lnTo>
                  <a:lnTo>
                    <a:pt x="265811" y="99822"/>
                  </a:lnTo>
                  <a:lnTo>
                    <a:pt x="257429" y="94234"/>
                  </a:lnTo>
                  <a:lnTo>
                    <a:pt x="251206" y="90944"/>
                  </a:lnTo>
                  <a:lnTo>
                    <a:pt x="251206" y="111506"/>
                  </a:lnTo>
                  <a:lnTo>
                    <a:pt x="251206" y="120142"/>
                  </a:lnTo>
                  <a:lnTo>
                    <a:pt x="248793" y="123571"/>
                  </a:lnTo>
                  <a:lnTo>
                    <a:pt x="239141" y="128905"/>
                  </a:lnTo>
                  <a:lnTo>
                    <a:pt x="232029" y="130175"/>
                  </a:lnTo>
                  <a:lnTo>
                    <a:pt x="213233" y="130175"/>
                  </a:lnTo>
                  <a:lnTo>
                    <a:pt x="194310" y="111506"/>
                  </a:lnTo>
                  <a:lnTo>
                    <a:pt x="196596" y="108077"/>
                  </a:lnTo>
                  <a:lnTo>
                    <a:pt x="201295" y="105410"/>
                  </a:lnTo>
                  <a:lnTo>
                    <a:pt x="205994" y="102616"/>
                  </a:lnTo>
                  <a:lnTo>
                    <a:pt x="213106" y="101219"/>
                  </a:lnTo>
                  <a:lnTo>
                    <a:pt x="232156" y="101219"/>
                  </a:lnTo>
                  <a:lnTo>
                    <a:pt x="239268" y="102616"/>
                  </a:lnTo>
                  <a:lnTo>
                    <a:pt x="244094" y="105283"/>
                  </a:lnTo>
                  <a:lnTo>
                    <a:pt x="248793" y="108077"/>
                  </a:lnTo>
                  <a:lnTo>
                    <a:pt x="251206" y="111506"/>
                  </a:lnTo>
                  <a:lnTo>
                    <a:pt x="251206" y="90944"/>
                  </a:lnTo>
                  <a:lnTo>
                    <a:pt x="250532" y="90576"/>
                  </a:lnTo>
                  <a:lnTo>
                    <a:pt x="242455" y="87947"/>
                  </a:lnTo>
                  <a:lnTo>
                    <a:pt x="233146" y="86385"/>
                  </a:lnTo>
                  <a:lnTo>
                    <a:pt x="222631" y="85852"/>
                  </a:lnTo>
                  <a:lnTo>
                    <a:pt x="212166" y="86385"/>
                  </a:lnTo>
                  <a:lnTo>
                    <a:pt x="175387" y="106934"/>
                  </a:lnTo>
                  <a:lnTo>
                    <a:pt x="175387" y="124587"/>
                  </a:lnTo>
                  <a:lnTo>
                    <a:pt x="212166" y="145148"/>
                  </a:lnTo>
                  <a:lnTo>
                    <a:pt x="222631" y="145669"/>
                  </a:lnTo>
                  <a:lnTo>
                    <a:pt x="233146" y="145148"/>
                  </a:lnTo>
                  <a:lnTo>
                    <a:pt x="266763" y="130175"/>
                  </a:lnTo>
                  <a:lnTo>
                    <a:pt x="270002" y="124587"/>
                  </a:lnTo>
                  <a:lnTo>
                    <a:pt x="270002" y="106934"/>
                  </a:lnTo>
                  <a:close/>
                </a:path>
                <a:path w="601344" h="146050">
                  <a:moveTo>
                    <a:pt x="426212" y="12827"/>
                  </a:moveTo>
                  <a:lnTo>
                    <a:pt x="392176" y="12827"/>
                  </a:lnTo>
                  <a:lnTo>
                    <a:pt x="392176" y="0"/>
                  </a:lnTo>
                  <a:lnTo>
                    <a:pt x="373380" y="0"/>
                  </a:lnTo>
                  <a:lnTo>
                    <a:pt x="373380" y="12827"/>
                  </a:lnTo>
                  <a:lnTo>
                    <a:pt x="338836" y="12827"/>
                  </a:lnTo>
                  <a:lnTo>
                    <a:pt x="338836" y="27305"/>
                  </a:lnTo>
                  <a:lnTo>
                    <a:pt x="426212" y="27305"/>
                  </a:lnTo>
                  <a:lnTo>
                    <a:pt x="426212" y="12827"/>
                  </a:lnTo>
                  <a:close/>
                </a:path>
                <a:path w="601344" h="146050">
                  <a:moveTo>
                    <a:pt x="428625" y="94996"/>
                  </a:moveTo>
                  <a:lnTo>
                    <a:pt x="427583" y="82169"/>
                  </a:lnTo>
                  <a:lnTo>
                    <a:pt x="427482" y="80899"/>
                  </a:lnTo>
                  <a:lnTo>
                    <a:pt x="420763" y="81280"/>
                  </a:lnTo>
                  <a:lnTo>
                    <a:pt x="412623" y="81635"/>
                  </a:lnTo>
                  <a:lnTo>
                    <a:pt x="403047" y="81940"/>
                  </a:lnTo>
                  <a:lnTo>
                    <a:pt x="392049" y="82169"/>
                  </a:lnTo>
                  <a:lnTo>
                    <a:pt x="392049" y="74041"/>
                  </a:lnTo>
                  <a:lnTo>
                    <a:pt x="404380" y="71501"/>
                  </a:lnTo>
                  <a:lnTo>
                    <a:pt x="413194" y="67106"/>
                  </a:lnTo>
                  <a:lnTo>
                    <a:pt x="418477" y="60883"/>
                  </a:lnTo>
                  <a:lnTo>
                    <a:pt x="420243" y="52832"/>
                  </a:lnTo>
                  <a:lnTo>
                    <a:pt x="420243" y="46228"/>
                  </a:lnTo>
                  <a:lnTo>
                    <a:pt x="419176" y="44577"/>
                  </a:lnTo>
                  <a:lnTo>
                    <a:pt x="416814" y="40894"/>
                  </a:lnTo>
                  <a:lnTo>
                    <a:pt x="409956" y="36957"/>
                  </a:lnTo>
                  <a:lnTo>
                    <a:pt x="404393" y="34366"/>
                  </a:lnTo>
                  <a:lnTo>
                    <a:pt x="401574" y="33540"/>
                  </a:lnTo>
                  <a:lnTo>
                    <a:pt x="401574" y="47244"/>
                  </a:lnTo>
                  <a:lnTo>
                    <a:pt x="401574" y="55245"/>
                  </a:lnTo>
                  <a:lnTo>
                    <a:pt x="400050" y="57150"/>
                  </a:lnTo>
                  <a:lnTo>
                    <a:pt x="396875" y="58674"/>
                  </a:lnTo>
                  <a:lnTo>
                    <a:pt x="393700" y="60071"/>
                  </a:lnTo>
                  <a:lnTo>
                    <a:pt x="389001" y="60833"/>
                  </a:lnTo>
                  <a:lnTo>
                    <a:pt x="369951" y="60833"/>
                  </a:lnTo>
                  <a:lnTo>
                    <a:pt x="363601" y="58166"/>
                  </a:lnTo>
                  <a:lnTo>
                    <a:pt x="363601" y="47244"/>
                  </a:lnTo>
                  <a:lnTo>
                    <a:pt x="369951" y="44577"/>
                  </a:lnTo>
                  <a:lnTo>
                    <a:pt x="395351" y="44577"/>
                  </a:lnTo>
                  <a:lnTo>
                    <a:pt x="401574" y="47244"/>
                  </a:lnTo>
                  <a:lnTo>
                    <a:pt x="401574" y="33540"/>
                  </a:lnTo>
                  <a:lnTo>
                    <a:pt x="398018" y="32499"/>
                  </a:lnTo>
                  <a:lnTo>
                    <a:pt x="390766" y="31369"/>
                  </a:lnTo>
                  <a:lnTo>
                    <a:pt x="382651" y="30988"/>
                  </a:lnTo>
                  <a:lnTo>
                    <a:pt x="374434" y="31356"/>
                  </a:lnTo>
                  <a:lnTo>
                    <a:pt x="345059" y="45847"/>
                  </a:lnTo>
                  <a:lnTo>
                    <a:pt x="345122" y="58674"/>
                  </a:lnTo>
                  <a:lnTo>
                    <a:pt x="347472" y="63246"/>
                  </a:lnTo>
                  <a:lnTo>
                    <a:pt x="357378" y="70612"/>
                  </a:lnTo>
                  <a:lnTo>
                    <a:pt x="364236" y="73025"/>
                  </a:lnTo>
                  <a:lnTo>
                    <a:pt x="373253" y="74041"/>
                  </a:lnTo>
                  <a:lnTo>
                    <a:pt x="373253" y="82677"/>
                  </a:lnTo>
                  <a:lnTo>
                    <a:pt x="334137" y="82931"/>
                  </a:lnTo>
                  <a:lnTo>
                    <a:pt x="335915" y="97917"/>
                  </a:lnTo>
                  <a:lnTo>
                    <a:pt x="358698" y="97739"/>
                  </a:lnTo>
                  <a:lnTo>
                    <a:pt x="381736" y="97180"/>
                  </a:lnTo>
                  <a:lnTo>
                    <a:pt x="405041" y="96266"/>
                  </a:lnTo>
                  <a:lnTo>
                    <a:pt x="428625" y="94996"/>
                  </a:lnTo>
                  <a:close/>
                </a:path>
                <a:path w="601344" h="146050">
                  <a:moveTo>
                    <a:pt x="451866" y="104648"/>
                  </a:moveTo>
                  <a:lnTo>
                    <a:pt x="356616" y="104648"/>
                  </a:lnTo>
                  <a:lnTo>
                    <a:pt x="356616" y="120015"/>
                  </a:lnTo>
                  <a:lnTo>
                    <a:pt x="433324" y="120015"/>
                  </a:lnTo>
                  <a:lnTo>
                    <a:pt x="433324" y="145796"/>
                  </a:lnTo>
                  <a:lnTo>
                    <a:pt x="451866" y="145796"/>
                  </a:lnTo>
                  <a:lnTo>
                    <a:pt x="451866" y="104648"/>
                  </a:lnTo>
                  <a:close/>
                </a:path>
                <a:path w="601344" h="146050">
                  <a:moveTo>
                    <a:pt x="472567" y="51562"/>
                  </a:moveTo>
                  <a:lnTo>
                    <a:pt x="451866" y="51562"/>
                  </a:lnTo>
                  <a:lnTo>
                    <a:pt x="451866" y="2159"/>
                  </a:lnTo>
                  <a:lnTo>
                    <a:pt x="433197" y="2159"/>
                  </a:lnTo>
                  <a:lnTo>
                    <a:pt x="433197" y="99314"/>
                  </a:lnTo>
                  <a:lnTo>
                    <a:pt x="451866" y="99314"/>
                  </a:lnTo>
                  <a:lnTo>
                    <a:pt x="451866" y="67310"/>
                  </a:lnTo>
                  <a:lnTo>
                    <a:pt x="472567" y="67310"/>
                  </a:lnTo>
                  <a:lnTo>
                    <a:pt x="472567" y="51562"/>
                  </a:lnTo>
                  <a:close/>
                </a:path>
                <a:path w="601344" h="146050">
                  <a:moveTo>
                    <a:pt x="559816" y="45974"/>
                  </a:moveTo>
                  <a:lnTo>
                    <a:pt x="541528" y="13119"/>
                  </a:lnTo>
                  <a:lnTo>
                    <a:pt x="541528" y="52578"/>
                  </a:lnTo>
                  <a:lnTo>
                    <a:pt x="539623" y="58039"/>
                  </a:lnTo>
                  <a:lnTo>
                    <a:pt x="532257" y="66167"/>
                  </a:lnTo>
                  <a:lnTo>
                    <a:pt x="527304" y="68199"/>
                  </a:lnTo>
                  <a:lnTo>
                    <a:pt x="515366" y="68199"/>
                  </a:lnTo>
                  <a:lnTo>
                    <a:pt x="510413" y="66167"/>
                  </a:lnTo>
                  <a:lnTo>
                    <a:pt x="502793" y="58039"/>
                  </a:lnTo>
                  <a:lnTo>
                    <a:pt x="500888" y="52578"/>
                  </a:lnTo>
                  <a:lnTo>
                    <a:pt x="500888" y="39243"/>
                  </a:lnTo>
                  <a:lnTo>
                    <a:pt x="502793" y="33909"/>
                  </a:lnTo>
                  <a:lnTo>
                    <a:pt x="506603" y="29718"/>
                  </a:lnTo>
                  <a:lnTo>
                    <a:pt x="510413" y="25654"/>
                  </a:lnTo>
                  <a:lnTo>
                    <a:pt x="515366" y="23622"/>
                  </a:lnTo>
                  <a:lnTo>
                    <a:pt x="527177" y="23622"/>
                  </a:lnTo>
                  <a:lnTo>
                    <a:pt x="532130" y="25654"/>
                  </a:lnTo>
                  <a:lnTo>
                    <a:pt x="535813" y="29845"/>
                  </a:lnTo>
                  <a:lnTo>
                    <a:pt x="539623" y="34036"/>
                  </a:lnTo>
                  <a:lnTo>
                    <a:pt x="541477" y="39243"/>
                  </a:lnTo>
                  <a:lnTo>
                    <a:pt x="541528" y="52578"/>
                  </a:lnTo>
                  <a:lnTo>
                    <a:pt x="541528" y="13119"/>
                  </a:lnTo>
                  <a:lnTo>
                    <a:pt x="536473" y="10541"/>
                  </a:lnTo>
                  <a:lnTo>
                    <a:pt x="529209" y="8547"/>
                  </a:lnTo>
                  <a:lnTo>
                    <a:pt x="521208" y="7874"/>
                  </a:lnTo>
                  <a:lnTo>
                    <a:pt x="513257" y="8547"/>
                  </a:lnTo>
                  <a:lnTo>
                    <a:pt x="483412" y="37973"/>
                  </a:lnTo>
                  <a:lnTo>
                    <a:pt x="482727" y="45974"/>
                  </a:lnTo>
                  <a:lnTo>
                    <a:pt x="483412" y="53911"/>
                  </a:lnTo>
                  <a:lnTo>
                    <a:pt x="513257" y="83286"/>
                  </a:lnTo>
                  <a:lnTo>
                    <a:pt x="521208" y="83947"/>
                  </a:lnTo>
                  <a:lnTo>
                    <a:pt x="529209" y="83286"/>
                  </a:lnTo>
                  <a:lnTo>
                    <a:pt x="536473" y="81280"/>
                  </a:lnTo>
                  <a:lnTo>
                    <a:pt x="543026" y="77952"/>
                  </a:lnTo>
                  <a:lnTo>
                    <a:pt x="548894" y="73279"/>
                  </a:lnTo>
                  <a:lnTo>
                    <a:pt x="553123" y="68199"/>
                  </a:lnTo>
                  <a:lnTo>
                    <a:pt x="553643" y="67576"/>
                  </a:lnTo>
                  <a:lnTo>
                    <a:pt x="557060" y="61112"/>
                  </a:lnTo>
                  <a:lnTo>
                    <a:pt x="559117" y="53911"/>
                  </a:lnTo>
                  <a:lnTo>
                    <a:pt x="559816" y="45974"/>
                  </a:lnTo>
                  <a:close/>
                </a:path>
                <a:path w="601344" h="146050">
                  <a:moveTo>
                    <a:pt x="598551" y="2159"/>
                  </a:moveTo>
                  <a:lnTo>
                    <a:pt x="580136" y="2159"/>
                  </a:lnTo>
                  <a:lnTo>
                    <a:pt x="580136" y="104394"/>
                  </a:lnTo>
                  <a:lnTo>
                    <a:pt x="598551" y="104394"/>
                  </a:lnTo>
                  <a:lnTo>
                    <a:pt x="598551" y="2159"/>
                  </a:lnTo>
                  <a:close/>
                </a:path>
                <a:path w="601344" h="146050">
                  <a:moveTo>
                    <a:pt x="601218" y="125095"/>
                  </a:moveTo>
                  <a:lnTo>
                    <a:pt x="524637" y="125095"/>
                  </a:lnTo>
                  <a:lnTo>
                    <a:pt x="524637" y="93345"/>
                  </a:lnTo>
                  <a:lnTo>
                    <a:pt x="505841" y="93345"/>
                  </a:lnTo>
                  <a:lnTo>
                    <a:pt x="505841" y="140716"/>
                  </a:lnTo>
                  <a:lnTo>
                    <a:pt x="601218" y="140716"/>
                  </a:lnTo>
                  <a:lnTo>
                    <a:pt x="601218" y="125095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1042415" y="5596128"/>
              <a:ext cx="1998345" cy="443865"/>
            </a:xfrm>
            <a:custGeom>
              <a:avLst/>
              <a:gdLst/>
              <a:ahLst/>
              <a:cxnLst/>
              <a:rect l="l" t="t" r="r" b="b"/>
              <a:pathLst>
                <a:path w="1998345" h="443864">
                  <a:moveTo>
                    <a:pt x="1776222" y="0"/>
                  </a:moveTo>
                  <a:lnTo>
                    <a:pt x="221742" y="0"/>
                  </a:lnTo>
                  <a:lnTo>
                    <a:pt x="177052" y="4504"/>
                  </a:lnTo>
                  <a:lnTo>
                    <a:pt x="135429" y="17425"/>
                  </a:lnTo>
                  <a:lnTo>
                    <a:pt x="97763" y="37869"/>
                  </a:lnTo>
                  <a:lnTo>
                    <a:pt x="64946" y="64946"/>
                  </a:lnTo>
                  <a:lnTo>
                    <a:pt x="37869" y="97763"/>
                  </a:lnTo>
                  <a:lnTo>
                    <a:pt x="17425" y="135429"/>
                  </a:lnTo>
                  <a:lnTo>
                    <a:pt x="4504" y="177052"/>
                  </a:lnTo>
                  <a:lnTo>
                    <a:pt x="0" y="221742"/>
                  </a:lnTo>
                  <a:lnTo>
                    <a:pt x="4504" y="266431"/>
                  </a:lnTo>
                  <a:lnTo>
                    <a:pt x="17425" y="308054"/>
                  </a:lnTo>
                  <a:lnTo>
                    <a:pt x="37869" y="345720"/>
                  </a:lnTo>
                  <a:lnTo>
                    <a:pt x="64946" y="378537"/>
                  </a:lnTo>
                  <a:lnTo>
                    <a:pt x="97763" y="405614"/>
                  </a:lnTo>
                  <a:lnTo>
                    <a:pt x="135429" y="426058"/>
                  </a:lnTo>
                  <a:lnTo>
                    <a:pt x="177052" y="438979"/>
                  </a:lnTo>
                  <a:lnTo>
                    <a:pt x="221742" y="443484"/>
                  </a:lnTo>
                  <a:lnTo>
                    <a:pt x="1776222" y="443484"/>
                  </a:lnTo>
                  <a:lnTo>
                    <a:pt x="1820900" y="438979"/>
                  </a:lnTo>
                  <a:lnTo>
                    <a:pt x="1862518" y="426058"/>
                  </a:lnTo>
                  <a:lnTo>
                    <a:pt x="1900183" y="405614"/>
                  </a:lnTo>
                  <a:lnTo>
                    <a:pt x="1933003" y="378537"/>
                  </a:lnTo>
                  <a:lnTo>
                    <a:pt x="1960084" y="345720"/>
                  </a:lnTo>
                  <a:lnTo>
                    <a:pt x="1980533" y="308054"/>
                  </a:lnTo>
                  <a:lnTo>
                    <a:pt x="1993457" y="266431"/>
                  </a:lnTo>
                  <a:lnTo>
                    <a:pt x="1997964" y="221742"/>
                  </a:lnTo>
                  <a:lnTo>
                    <a:pt x="1993457" y="177052"/>
                  </a:lnTo>
                  <a:lnTo>
                    <a:pt x="1980533" y="135429"/>
                  </a:lnTo>
                  <a:lnTo>
                    <a:pt x="1960084" y="97763"/>
                  </a:lnTo>
                  <a:lnTo>
                    <a:pt x="1933003" y="64946"/>
                  </a:lnTo>
                  <a:lnTo>
                    <a:pt x="1900183" y="37869"/>
                  </a:lnTo>
                  <a:lnTo>
                    <a:pt x="1862518" y="17425"/>
                  </a:lnTo>
                  <a:lnTo>
                    <a:pt x="1820900" y="4504"/>
                  </a:lnTo>
                  <a:lnTo>
                    <a:pt x="177622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1042415" y="5596128"/>
              <a:ext cx="1998345" cy="443865"/>
            </a:xfrm>
            <a:custGeom>
              <a:avLst/>
              <a:gdLst/>
              <a:ahLst/>
              <a:cxnLst/>
              <a:rect l="l" t="t" r="r" b="b"/>
              <a:pathLst>
                <a:path w="1998345" h="443864">
                  <a:moveTo>
                    <a:pt x="0" y="221742"/>
                  </a:moveTo>
                  <a:lnTo>
                    <a:pt x="4504" y="177052"/>
                  </a:lnTo>
                  <a:lnTo>
                    <a:pt x="17425" y="135429"/>
                  </a:lnTo>
                  <a:lnTo>
                    <a:pt x="37869" y="97763"/>
                  </a:lnTo>
                  <a:lnTo>
                    <a:pt x="64946" y="64946"/>
                  </a:lnTo>
                  <a:lnTo>
                    <a:pt x="97763" y="37869"/>
                  </a:lnTo>
                  <a:lnTo>
                    <a:pt x="135429" y="17425"/>
                  </a:lnTo>
                  <a:lnTo>
                    <a:pt x="177052" y="4504"/>
                  </a:lnTo>
                  <a:lnTo>
                    <a:pt x="221742" y="0"/>
                  </a:lnTo>
                  <a:lnTo>
                    <a:pt x="1776222" y="0"/>
                  </a:lnTo>
                  <a:lnTo>
                    <a:pt x="1820900" y="4504"/>
                  </a:lnTo>
                  <a:lnTo>
                    <a:pt x="1862518" y="17425"/>
                  </a:lnTo>
                  <a:lnTo>
                    <a:pt x="1900183" y="37869"/>
                  </a:lnTo>
                  <a:lnTo>
                    <a:pt x="1933003" y="64946"/>
                  </a:lnTo>
                  <a:lnTo>
                    <a:pt x="1960084" y="97763"/>
                  </a:lnTo>
                  <a:lnTo>
                    <a:pt x="1980533" y="135429"/>
                  </a:lnTo>
                  <a:lnTo>
                    <a:pt x="1993457" y="177052"/>
                  </a:lnTo>
                  <a:lnTo>
                    <a:pt x="1997964" y="221742"/>
                  </a:lnTo>
                  <a:lnTo>
                    <a:pt x="1993457" y="266431"/>
                  </a:lnTo>
                  <a:lnTo>
                    <a:pt x="1980533" y="308054"/>
                  </a:lnTo>
                  <a:lnTo>
                    <a:pt x="1960084" y="345720"/>
                  </a:lnTo>
                  <a:lnTo>
                    <a:pt x="1933003" y="378537"/>
                  </a:lnTo>
                  <a:lnTo>
                    <a:pt x="1900183" y="405614"/>
                  </a:lnTo>
                  <a:lnTo>
                    <a:pt x="1862518" y="426058"/>
                  </a:lnTo>
                  <a:lnTo>
                    <a:pt x="1820900" y="438979"/>
                  </a:lnTo>
                  <a:lnTo>
                    <a:pt x="1776222" y="443484"/>
                  </a:lnTo>
                  <a:lnTo>
                    <a:pt x="221742" y="443484"/>
                  </a:lnTo>
                  <a:lnTo>
                    <a:pt x="177052" y="438979"/>
                  </a:lnTo>
                  <a:lnTo>
                    <a:pt x="135429" y="426058"/>
                  </a:lnTo>
                  <a:lnTo>
                    <a:pt x="97763" y="405614"/>
                  </a:lnTo>
                  <a:lnTo>
                    <a:pt x="64946" y="378537"/>
                  </a:lnTo>
                  <a:lnTo>
                    <a:pt x="37869" y="345720"/>
                  </a:lnTo>
                  <a:lnTo>
                    <a:pt x="17425" y="308054"/>
                  </a:lnTo>
                  <a:lnTo>
                    <a:pt x="4504" y="266431"/>
                  </a:lnTo>
                  <a:lnTo>
                    <a:pt x="0" y="221742"/>
                  </a:lnTo>
                  <a:close/>
                </a:path>
              </a:pathLst>
            </a:custGeom>
            <a:ln w="12700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1595628" y="5742419"/>
              <a:ext cx="887730" cy="146050"/>
            </a:xfrm>
            <a:custGeom>
              <a:avLst/>
              <a:gdLst/>
              <a:ahLst/>
              <a:cxnLst/>
              <a:rect l="l" t="t" r="r" b="b"/>
              <a:pathLst>
                <a:path w="887730" h="146050">
                  <a:moveTo>
                    <a:pt x="90297" y="64808"/>
                  </a:moveTo>
                  <a:lnTo>
                    <a:pt x="57111" y="37096"/>
                  </a:lnTo>
                  <a:lnTo>
                    <a:pt x="54610" y="6692"/>
                  </a:lnTo>
                  <a:lnTo>
                    <a:pt x="35814" y="6692"/>
                  </a:lnTo>
                  <a:lnTo>
                    <a:pt x="35814" y="24549"/>
                  </a:lnTo>
                  <a:lnTo>
                    <a:pt x="35191" y="31305"/>
                  </a:lnTo>
                  <a:lnTo>
                    <a:pt x="7620" y="66763"/>
                  </a:lnTo>
                  <a:lnTo>
                    <a:pt x="0" y="70612"/>
                  </a:lnTo>
                  <a:lnTo>
                    <a:pt x="13589" y="84010"/>
                  </a:lnTo>
                  <a:lnTo>
                    <a:pt x="18796" y="81229"/>
                  </a:lnTo>
                  <a:lnTo>
                    <a:pt x="24765" y="76568"/>
                  </a:lnTo>
                  <a:lnTo>
                    <a:pt x="31496" y="70015"/>
                  </a:lnTo>
                  <a:lnTo>
                    <a:pt x="38354" y="63474"/>
                  </a:lnTo>
                  <a:lnTo>
                    <a:pt x="43053" y="57619"/>
                  </a:lnTo>
                  <a:lnTo>
                    <a:pt x="45580" y="52463"/>
                  </a:lnTo>
                  <a:lnTo>
                    <a:pt x="51562" y="60388"/>
                  </a:lnTo>
                  <a:lnTo>
                    <a:pt x="59016" y="67576"/>
                  </a:lnTo>
                  <a:lnTo>
                    <a:pt x="67945" y="74002"/>
                  </a:lnTo>
                  <a:lnTo>
                    <a:pt x="78359" y="79692"/>
                  </a:lnTo>
                  <a:lnTo>
                    <a:pt x="90297" y="64808"/>
                  </a:lnTo>
                  <a:close/>
                </a:path>
                <a:path w="887730" h="146050">
                  <a:moveTo>
                    <a:pt x="120396" y="107823"/>
                  </a:moveTo>
                  <a:lnTo>
                    <a:pt x="117856" y="103657"/>
                  </a:lnTo>
                  <a:lnTo>
                    <a:pt x="116205" y="100939"/>
                  </a:lnTo>
                  <a:lnTo>
                    <a:pt x="107823" y="95808"/>
                  </a:lnTo>
                  <a:lnTo>
                    <a:pt x="101219" y="92608"/>
                  </a:lnTo>
                  <a:lnTo>
                    <a:pt x="101219" y="116459"/>
                  </a:lnTo>
                  <a:lnTo>
                    <a:pt x="99428" y="122186"/>
                  </a:lnTo>
                  <a:lnTo>
                    <a:pt x="94056" y="126288"/>
                  </a:lnTo>
                  <a:lnTo>
                    <a:pt x="85090" y="128739"/>
                  </a:lnTo>
                  <a:lnTo>
                    <a:pt x="72517" y="129552"/>
                  </a:lnTo>
                  <a:lnTo>
                    <a:pt x="60083" y="128739"/>
                  </a:lnTo>
                  <a:lnTo>
                    <a:pt x="51193" y="126288"/>
                  </a:lnTo>
                  <a:lnTo>
                    <a:pt x="45847" y="122186"/>
                  </a:lnTo>
                  <a:lnTo>
                    <a:pt x="44069" y="116459"/>
                  </a:lnTo>
                  <a:lnTo>
                    <a:pt x="45847" y="110858"/>
                  </a:lnTo>
                  <a:lnTo>
                    <a:pt x="51193" y="106857"/>
                  </a:lnTo>
                  <a:lnTo>
                    <a:pt x="60083" y="104457"/>
                  </a:lnTo>
                  <a:lnTo>
                    <a:pt x="72517" y="103657"/>
                  </a:lnTo>
                  <a:lnTo>
                    <a:pt x="85090" y="104457"/>
                  </a:lnTo>
                  <a:lnTo>
                    <a:pt x="94056" y="106857"/>
                  </a:lnTo>
                  <a:lnTo>
                    <a:pt x="99428" y="110858"/>
                  </a:lnTo>
                  <a:lnTo>
                    <a:pt x="101219" y="116459"/>
                  </a:lnTo>
                  <a:lnTo>
                    <a:pt x="101219" y="92608"/>
                  </a:lnTo>
                  <a:lnTo>
                    <a:pt x="100888" y="92443"/>
                  </a:lnTo>
                  <a:lnTo>
                    <a:pt x="92684" y="90030"/>
                  </a:lnTo>
                  <a:lnTo>
                    <a:pt x="83223" y="88582"/>
                  </a:lnTo>
                  <a:lnTo>
                    <a:pt x="72517" y="88099"/>
                  </a:lnTo>
                  <a:lnTo>
                    <a:pt x="61887" y="88595"/>
                  </a:lnTo>
                  <a:lnTo>
                    <a:pt x="24790" y="107823"/>
                  </a:lnTo>
                  <a:lnTo>
                    <a:pt x="24790" y="125133"/>
                  </a:lnTo>
                  <a:lnTo>
                    <a:pt x="61798" y="144614"/>
                  </a:lnTo>
                  <a:lnTo>
                    <a:pt x="72517" y="145097"/>
                  </a:lnTo>
                  <a:lnTo>
                    <a:pt x="83312" y="144614"/>
                  </a:lnTo>
                  <a:lnTo>
                    <a:pt x="117729" y="129552"/>
                  </a:lnTo>
                  <a:lnTo>
                    <a:pt x="120396" y="125133"/>
                  </a:lnTo>
                  <a:lnTo>
                    <a:pt x="120396" y="107823"/>
                  </a:lnTo>
                  <a:close/>
                </a:path>
                <a:path w="887730" h="146050">
                  <a:moveTo>
                    <a:pt x="139954" y="37350"/>
                  </a:moveTo>
                  <a:lnTo>
                    <a:pt x="118110" y="37350"/>
                  </a:lnTo>
                  <a:lnTo>
                    <a:pt x="118110" y="2159"/>
                  </a:lnTo>
                  <a:lnTo>
                    <a:pt x="99441" y="2159"/>
                  </a:lnTo>
                  <a:lnTo>
                    <a:pt x="99441" y="85940"/>
                  </a:lnTo>
                  <a:lnTo>
                    <a:pt x="118110" y="85940"/>
                  </a:lnTo>
                  <a:lnTo>
                    <a:pt x="118110" y="53047"/>
                  </a:lnTo>
                  <a:lnTo>
                    <a:pt x="139954" y="53047"/>
                  </a:lnTo>
                  <a:lnTo>
                    <a:pt x="139954" y="37350"/>
                  </a:lnTo>
                  <a:close/>
                </a:path>
                <a:path w="887730" h="146050">
                  <a:moveTo>
                    <a:pt x="218313" y="98450"/>
                  </a:moveTo>
                  <a:lnTo>
                    <a:pt x="206209" y="88341"/>
                  </a:lnTo>
                  <a:lnTo>
                    <a:pt x="202031" y="82448"/>
                  </a:lnTo>
                  <a:lnTo>
                    <a:pt x="197561" y="76161"/>
                  </a:lnTo>
                  <a:lnTo>
                    <a:pt x="192354" y="61925"/>
                  </a:lnTo>
                  <a:lnTo>
                    <a:pt x="190627" y="45605"/>
                  </a:lnTo>
                  <a:lnTo>
                    <a:pt x="190627" y="11899"/>
                  </a:lnTo>
                  <a:lnTo>
                    <a:pt x="172847" y="11899"/>
                  </a:lnTo>
                  <a:lnTo>
                    <a:pt x="170929" y="63296"/>
                  </a:lnTo>
                  <a:lnTo>
                    <a:pt x="142240" y="103060"/>
                  </a:lnTo>
                  <a:lnTo>
                    <a:pt x="155575" y="115112"/>
                  </a:lnTo>
                  <a:lnTo>
                    <a:pt x="181864" y="82448"/>
                  </a:lnTo>
                  <a:lnTo>
                    <a:pt x="186169" y="90233"/>
                  </a:lnTo>
                  <a:lnTo>
                    <a:pt x="191490" y="97650"/>
                  </a:lnTo>
                  <a:lnTo>
                    <a:pt x="197840" y="104711"/>
                  </a:lnTo>
                  <a:lnTo>
                    <a:pt x="205232" y="111391"/>
                  </a:lnTo>
                  <a:lnTo>
                    <a:pt x="218313" y="98450"/>
                  </a:lnTo>
                  <a:close/>
                </a:path>
                <a:path w="887730" h="146050">
                  <a:moveTo>
                    <a:pt x="241554" y="5054"/>
                  </a:moveTo>
                  <a:lnTo>
                    <a:pt x="223139" y="5054"/>
                  </a:lnTo>
                  <a:lnTo>
                    <a:pt x="223139" y="47244"/>
                  </a:lnTo>
                  <a:lnTo>
                    <a:pt x="202438" y="47244"/>
                  </a:lnTo>
                  <a:lnTo>
                    <a:pt x="202438" y="62953"/>
                  </a:lnTo>
                  <a:lnTo>
                    <a:pt x="223139" y="62953"/>
                  </a:lnTo>
                  <a:lnTo>
                    <a:pt x="223139" y="141452"/>
                  </a:lnTo>
                  <a:lnTo>
                    <a:pt x="241554" y="141452"/>
                  </a:lnTo>
                  <a:lnTo>
                    <a:pt x="241554" y="5054"/>
                  </a:lnTo>
                  <a:close/>
                </a:path>
                <a:path w="887730" h="146050">
                  <a:moveTo>
                    <a:pt x="270637" y="2159"/>
                  </a:moveTo>
                  <a:lnTo>
                    <a:pt x="252095" y="2159"/>
                  </a:lnTo>
                  <a:lnTo>
                    <a:pt x="252095" y="145694"/>
                  </a:lnTo>
                  <a:lnTo>
                    <a:pt x="270637" y="145694"/>
                  </a:lnTo>
                  <a:lnTo>
                    <a:pt x="270637" y="2159"/>
                  </a:lnTo>
                  <a:close/>
                </a:path>
                <a:path w="887730" h="146050">
                  <a:moveTo>
                    <a:pt x="376174" y="67856"/>
                  </a:moveTo>
                  <a:lnTo>
                    <a:pt x="368731" y="65011"/>
                  </a:lnTo>
                  <a:lnTo>
                    <a:pt x="362051" y="61493"/>
                  </a:lnTo>
                  <a:lnTo>
                    <a:pt x="356108" y="57315"/>
                  </a:lnTo>
                  <a:lnTo>
                    <a:pt x="354495" y="55803"/>
                  </a:lnTo>
                  <a:lnTo>
                    <a:pt x="350901" y="52463"/>
                  </a:lnTo>
                  <a:lnTo>
                    <a:pt x="344297" y="45567"/>
                  </a:lnTo>
                  <a:lnTo>
                    <a:pt x="341122" y="37846"/>
                  </a:lnTo>
                  <a:lnTo>
                    <a:pt x="341122" y="24104"/>
                  </a:lnTo>
                  <a:lnTo>
                    <a:pt x="369951" y="24104"/>
                  </a:lnTo>
                  <a:lnTo>
                    <a:pt x="369951" y="8559"/>
                  </a:lnTo>
                  <a:lnTo>
                    <a:pt x="292735" y="8559"/>
                  </a:lnTo>
                  <a:lnTo>
                    <a:pt x="292735" y="24104"/>
                  </a:lnTo>
                  <a:lnTo>
                    <a:pt x="322326" y="24104"/>
                  </a:lnTo>
                  <a:lnTo>
                    <a:pt x="322326" y="29908"/>
                  </a:lnTo>
                  <a:lnTo>
                    <a:pt x="300355" y="66459"/>
                  </a:lnTo>
                  <a:lnTo>
                    <a:pt x="286512" y="73812"/>
                  </a:lnTo>
                  <a:lnTo>
                    <a:pt x="299720" y="86906"/>
                  </a:lnTo>
                  <a:lnTo>
                    <a:pt x="329692" y="61264"/>
                  </a:lnTo>
                  <a:lnTo>
                    <a:pt x="332232" y="55803"/>
                  </a:lnTo>
                  <a:lnTo>
                    <a:pt x="338302" y="63309"/>
                  </a:lnTo>
                  <a:lnTo>
                    <a:pt x="345655" y="70180"/>
                  </a:lnTo>
                  <a:lnTo>
                    <a:pt x="354304" y="76403"/>
                  </a:lnTo>
                  <a:lnTo>
                    <a:pt x="364236" y="82003"/>
                  </a:lnTo>
                  <a:lnTo>
                    <a:pt x="376174" y="67856"/>
                  </a:lnTo>
                  <a:close/>
                </a:path>
                <a:path w="887730" h="146050">
                  <a:moveTo>
                    <a:pt x="411734" y="2159"/>
                  </a:moveTo>
                  <a:lnTo>
                    <a:pt x="393319" y="2159"/>
                  </a:lnTo>
                  <a:lnTo>
                    <a:pt x="393319" y="34594"/>
                  </a:lnTo>
                  <a:lnTo>
                    <a:pt x="366395" y="34594"/>
                  </a:lnTo>
                  <a:lnTo>
                    <a:pt x="366395" y="49555"/>
                  </a:lnTo>
                  <a:lnTo>
                    <a:pt x="393319" y="49555"/>
                  </a:lnTo>
                  <a:lnTo>
                    <a:pt x="393319" y="84302"/>
                  </a:lnTo>
                  <a:lnTo>
                    <a:pt x="411734" y="84302"/>
                  </a:lnTo>
                  <a:lnTo>
                    <a:pt x="411734" y="2159"/>
                  </a:lnTo>
                  <a:close/>
                </a:path>
                <a:path w="887730" h="146050">
                  <a:moveTo>
                    <a:pt x="413893" y="124091"/>
                  </a:moveTo>
                  <a:lnTo>
                    <a:pt x="413854" y="106476"/>
                  </a:lnTo>
                  <a:lnTo>
                    <a:pt x="410502" y="100749"/>
                  </a:lnTo>
                  <a:lnTo>
                    <a:pt x="409702" y="99364"/>
                  </a:lnTo>
                  <a:lnTo>
                    <a:pt x="401243" y="93726"/>
                  </a:lnTo>
                  <a:lnTo>
                    <a:pt x="394970" y="90398"/>
                  </a:lnTo>
                  <a:lnTo>
                    <a:pt x="394970" y="119634"/>
                  </a:lnTo>
                  <a:lnTo>
                    <a:pt x="392684" y="123126"/>
                  </a:lnTo>
                  <a:lnTo>
                    <a:pt x="383032" y="128384"/>
                  </a:lnTo>
                  <a:lnTo>
                    <a:pt x="375920" y="129705"/>
                  </a:lnTo>
                  <a:lnTo>
                    <a:pt x="357124" y="129705"/>
                  </a:lnTo>
                  <a:lnTo>
                    <a:pt x="338201" y="110947"/>
                  </a:lnTo>
                  <a:lnTo>
                    <a:pt x="340614" y="107454"/>
                  </a:lnTo>
                  <a:lnTo>
                    <a:pt x="350012" y="102095"/>
                  </a:lnTo>
                  <a:lnTo>
                    <a:pt x="356997" y="100749"/>
                  </a:lnTo>
                  <a:lnTo>
                    <a:pt x="376047" y="100749"/>
                  </a:lnTo>
                  <a:lnTo>
                    <a:pt x="383159" y="102108"/>
                  </a:lnTo>
                  <a:lnTo>
                    <a:pt x="387858" y="104813"/>
                  </a:lnTo>
                  <a:lnTo>
                    <a:pt x="392684" y="107518"/>
                  </a:lnTo>
                  <a:lnTo>
                    <a:pt x="394931" y="110947"/>
                  </a:lnTo>
                  <a:lnTo>
                    <a:pt x="394970" y="119634"/>
                  </a:lnTo>
                  <a:lnTo>
                    <a:pt x="394970" y="90398"/>
                  </a:lnTo>
                  <a:lnTo>
                    <a:pt x="394360" y="90068"/>
                  </a:lnTo>
                  <a:lnTo>
                    <a:pt x="386283" y="87452"/>
                  </a:lnTo>
                  <a:lnTo>
                    <a:pt x="376999" y="85877"/>
                  </a:lnTo>
                  <a:lnTo>
                    <a:pt x="366522" y="85344"/>
                  </a:lnTo>
                  <a:lnTo>
                    <a:pt x="356044" y="85877"/>
                  </a:lnTo>
                  <a:lnTo>
                    <a:pt x="319278" y="106476"/>
                  </a:lnTo>
                  <a:lnTo>
                    <a:pt x="319278" y="124091"/>
                  </a:lnTo>
                  <a:lnTo>
                    <a:pt x="355993" y="144589"/>
                  </a:lnTo>
                  <a:lnTo>
                    <a:pt x="366522" y="145097"/>
                  </a:lnTo>
                  <a:lnTo>
                    <a:pt x="377063" y="144589"/>
                  </a:lnTo>
                  <a:lnTo>
                    <a:pt x="410616" y="129705"/>
                  </a:lnTo>
                  <a:lnTo>
                    <a:pt x="413893" y="124091"/>
                  </a:lnTo>
                  <a:close/>
                </a:path>
                <a:path w="887730" h="146050">
                  <a:moveTo>
                    <a:pt x="565404" y="110350"/>
                  </a:moveTo>
                  <a:lnTo>
                    <a:pt x="508127" y="110350"/>
                  </a:lnTo>
                  <a:lnTo>
                    <a:pt x="508127" y="84302"/>
                  </a:lnTo>
                  <a:lnTo>
                    <a:pt x="545211" y="84302"/>
                  </a:lnTo>
                  <a:lnTo>
                    <a:pt x="545211" y="68757"/>
                  </a:lnTo>
                  <a:lnTo>
                    <a:pt x="545211" y="50304"/>
                  </a:lnTo>
                  <a:lnTo>
                    <a:pt x="545211" y="34594"/>
                  </a:lnTo>
                  <a:lnTo>
                    <a:pt x="545211" y="12941"/>
                  </a:lnTo>
                  <a:lnTo>
                    <a:pt x="526542" y="12941"/>
                  </a:lnTo>
                  <a:lnTo>
                    <a:pt x="526542" y="34594"/>
                  </a:lnTo>
                  <a:lnTo>
                    <a:pt x="526542" y="50304"/>
                  </a:lnTo>
                  <a:lnTo>
                    <a:pt x="526542" y="68757"/>
                  </a:lnTo>
                  <a:lnTo>
                    <a:pt x="471043" y="68757"/>
                  </a:lnTo>
                  <a:lnTo>
                    <a:pt x="471043" y="50304"/>
                  </a:lnTo>
                  <a:lnTo>
                    <a:pt x="526542" y="50304"/>
                  </a:lnTo>
                  <a:lnTo>
                    <a:pt x="526542" y="34594"/>
                  </a:lnTo>
                  <a:lnTo>
                    <a:pt x="471043" y="34594"/>
                  </a:lnTo>
                  <a:lnTo>
                    <a:pt x="471043" y="12941"/>
                  </a:lnTo>
                  <a:lnTo>
                    <a:pt x="452374" y="12941"/>
                  </a:lnTo>
                  <a:lnTo>
                    <a:pt x="452374" y="84302"/>
                  </a:lnTo>
                  <a:lnTo>
                    <a:pt x="489331" y="84302"/>
                  </a:lnTo>
                  <a:lnTo>
                    <a:pt x="489331" y="110350"/>
                  </a:lnTo>
                  <a:lnTo>
                    <a:pt x="432181" y="110350"/>
                  </a:lnTo>
                  <a:lnTo>
                    <a:pt x="432181" y="125907"/>
                  </a:lnTo>
                  <a:lnTo>
                    <a:pt x="565404" y="125907"/>
                  </a:lnTo>
                  <a:lnTo>
                    <a:pt x="565404" y="110350"/>
                  </a:lnTo>
                  <a:close/>
                </a:path>
                <a:path w="887730" h="146050">
                  <a:moveTo>
                    <a:pt x="712724" y="12801"/>
                  </a:moveTo>
                  <a:lnTo>
                    <a:pt x="678688" y="12801"/>
                  </a:lnTo>
                  <a:lnTo>
                    <a:pt x="678688" y="0"/>
                  </a:lnTo>
                  <a:lnTo>
                    <a:pt x="659892" y="0"/>
                  </a:lnTo>
                  <a:lnTo>
                    <a:pt x="659892" y="12801"/>
                  </a:lnTo>
                  <a:lnTo>
                    <a:pt x="625348" y="12801"/>
                  </a:lnTo>
                  <a:lnTo>
                    <a:pt x="625348" y="27305"/>
                  </a:lnTo>
                  <a:lnTo>
                    <a:pt x="712724" y="27305"/>
                  </a:lnTo>
                  <a:lnTo>
                    <a:pt x="712724" y="12801"/>
                  </a:lnTo>
                  <a:close/>
                </a:path>
                <a:path w="887730" h="146050">
                  <a:moveTo>
                    <a:pt x="715137" y="94945"/>
                  </a:moveTo>
                  <a:lnTo>
                    <a:pt x="714095" y="82143"/>
                  </a:lnTo>
                  <a:lnTo>
                    <a:pt x="713994" y="80810"/>
                  </a:lnTo>
                  <a:lnTo>
                    <a:pt x="707275" y="81203"/>
                  </a:lnTo>
                  <a:lnTo>
                    <a:pt x="699135" y="81559"/>
                  </a:lnTo>
                  <a:lnTo>
                    <a:pt x="678561" y="82143"/>
                  </a:lnTo>
                  <a:lnTo>
                    <a:pt x="678561" y="73964"/>
                  </a:lnTo>
                  <a:lnTo>
                    <a:pt x="690892" y="71412"/>
                  </a:lnTo>
                  <a:lnTo>
                    <a:pt x="699706" y="67030"/>
                  </a:lnTo>
                  <a:lnTo>
                    <a:pt x="704989" y="60794"/>
                  </a:lnTo>
                  <a:lnTo>
                    <a:pt x="706755" y="52755"/>
                  </a:lnTo>
                  <a:lnTo>
                    <a:pt x="706755" y="46151"/>
                  </a:lnTo>
                  <a:lnTo>
                    <a:pt x="705675" y="44500"/>
                  </a:lnTo>
                  <a:lnTo>
                    <a:pt x="703326" y="40868"/>
                  </a:lnTo>
                  <a:lnTo>
                    <a:pt x="696468" y="36906"/>
                  </a:lnTo>
                  <a:lnTo>
                    <a:pt x="690905" y="34302"/>
                  </a:lnTo>
                  <a:lnTo>
                    <a:pt x="688086" y="33489"/>
                  </a:lnTo>
                  <a:lnTo>
                    <a:pt x="688086" y="47244"/>
                  </a:lnTo>
                  <a:lnTo>
                    <a:pt x="688086" y="55130"/>
                  </a:lnTo>
                  <a:lnTo>
                    <a:pt x="686562" y="57073"/>
                  </a:lnTo>
                  <a:lnTo>
                    <a:pt x="680212" y="60045"/>
                  </a:lnTo>
                  <a:lnTo>
                    <a:pt x="675513" y="60794"/>
                  </a:lnTo>
                  <a:lnTo>
                    <a:pt x="656463" y="60794"/>
                  </a:lnTo>
                  <a:lnTo>
                    <a:pt x="650113" y="58115"/>
                  </a:lnTo>
                  <a:lnTo>
                    <a:pt x="650113" y="47244"/>
                  </a:lnTo>
                  <a:lnTo>
                    <a:pt x="656463" y="44500"/>
                  </a:lnTo>
                  <a:lnTo>
                    <a:pt x="681863" y="44500"/>
                  </a:lnTo>
                  <a:lnTo>
                    <a:pt x="688086" y="47244"/>
                  </a:lnTo>
                  <a:lnTo>
                    <a:pt x="688086" y="33489"/>
                  </a:lnTo>
                  <a:lnTo>
                    <a:pt x="684530" y="32448"/>
                  </a:lnTo>
                  <a:lnTo>
                    <a:pt x="677278" y="31330"/>
                  </a:lnTo>
                  <a:lnTo>
                    <a:pt x="669163" y="30949"/>
                  </a:lnTo>
                  <a:lnTo>
                    <a:pt x="660844" y="31330"/>
                  </a:lnTo>
                  <a:lnTo>
                    <a:pt x="631571" y="45808"/>
                  </a:lnTo>
                  <a:lnTo>
                    <a:pt x="631571" y="58458"/>
                  </a:lnTo>
                  <a:lnTo>
                    <a:pt x="633984" y="63169"/>
                  </a:lnTo>
                  <a:lnTo>
                    <a:pt x="643890" y="70612"/>
                  </a:lnTo>
                  <a:lnTo>
                    <a:pt x="650748" y="72974"/>
                  </a:lnTo>
                  <a:lnTo>
                    <a:pt x="659765" y="73964"/>
                  </a:lnTo>
                  <a:lnTo>
                    <a:pt x="659765" y="82600"/>
                  </a:lnTo>
                  <a:lnTo>
                    <a:pt x="620649" y="82892"/>
                  </a:lnTo>
                  <a:lnTo>
                    <a:pt x="622427" y="97853"/>
                  </a:lnTo>
                  <a:lnTo>
                    <a:pt x="645210" y="97675"/>
                  </a:lnTo>
                  <a:lnTo>
                    <a:pt x="668248" y="97129"/>
                  </a:lnTo>
                  <a:lnTo>
                    <a:pt x="691553" y="96227"/>
                  </a:lnTo>
                  <a:lnTo>
                    <a:pt x="715137" y="94945"/>
                  </a:lnTo>
                  <a:close/>
                </a:path>
                <a:path w="887730" h="146050">
                  <a:moveTo>
                    <a:pt x="738378" y="104546"/>
                  </a:moveTo>
                  <a:lnTo>
                    <a:pt x="643128" y="104546"/>
                  </a:lnTo>
                  <a:lnTo>
                    <a:pt x="643128" y="119951"/>
                  </a:lnTo>
                  <a:lnTo>
                    <a:pt x="719836" y="119951"/>
                  </a:lnTo>
                  <a:lnTo>
                    <a:pt x="719836" y="145694"/>
                  </a:lnTo>
                  <a:lnTo>
                    <a:pt x="738378" y="145694"/>
                  </a:lnTo>
                  <a:lnTo>
                    <a:pt x="738378" y="104546"/>
                  </a:lnTo>
                  <a:close/>
                </a:path>
                <a:path w="887730" h="146050">
                  <a:moveTo>
                    <a:pt x="759079" y="51562"/>
                  </a:moveTo>
                  <a:lnTo>
                    <a:pt x="738378" y="51562"/>
                  </a:lnTo>
                  <a:lnTo>
                    <a:pt x="738378" y="2159"/>
                  </a:lnTo>
                  <a:lnTo>
                    <a:pt x="719709" y="2159"/>
                  </a:lnTo>
                  <a:lnTo>
                    <a:pt x="719709" y="99263"/>
                  </a:lnTo>
                  <a:lnTo>
                    <a:pt x="738378" y="99263"/>
                  </a:lnTo>
                  <a:lnTo>
                    <a:pt x="738378" y="67195"/>
                  </a:lnTo>
                  <a:lnTo>
                    <a:pt x="759079" y="67195"/>
                  </a:lnTo>
                  <a:lnTo>
                    <a:pt x="759079" y="51562"/>
                  </a:lnTo>
                  <a:close/>
                </a:path>
                <a:path w="887730" h="146050">
                  <a:moveTo>
                    <a:pt x="846328" y="45910"/>
                  </a:moveTo>
                  <a:lnTo>
                    <a:pt x="828040" y="13055"/>
                  </a:lnTo>
                  <a:lnTo>
                    <a:pt x="828040" y="52552"/>
                  </a:lnTo>
                  <a:lnTo>
                    <a:pt x="826135" y="57924"/>
                  </a:lnTo>
                  <a:lnTo>
                    <a:pt x="818769" y="66116"/>
                  </a:lnTo>
                  <a:lnTo>
                    <a:pt x="813816" y="68160"/>
                  </a:lnTo>
                  <a:lnTo>
                    <a:pt x="801878" y="68160"/>
                  </a:lnTo>
                  <a:lnTo>
                    <a:pt x="796925" y="66116"/>
                  </a:lnTo>
                  <a:lnTo>
                    <a:pt x="789305" y="57924"/>
                  </a:lnTo>
                  <a:lnTo>
                    <a:pt x="787400" y="52552"/>
                  </a:lnTo>
                  <a:lnTo>
                    <a:pt x="787400" y="39217"/>
                  </a:lnTo>
                  <a:lnTo>
                    <a:pt x="789305" y="33807"/>
                  </a:lnTo>
                  <a:lnTo>
                    <a:pt x="796925" y="25565"/>
                  </a:lnTo>
                  <a:lnTo>
                    <a:pt x="801878" y="23507"/>
                  </a:lnTo>
                  <a:lnTo>
                    <a:pt x="813689" y="23507"/>
                  </a:lnTo>
                  <a:lnTo>
                    <a:pt x="818642" y="25603"/>
                  </a:lnTo>
                  <a:lnTo>
                    <a:pt x="822325" y="29794"/>
                  </a:lnTo>
                  <a:lnTo>
                    <a:pt x="826135" y="33985"/>
                  </a:lnTo>
                  <a:lnTo>
                    <a:pt x="827989" y="39217"/>
                  </a:lnTo>
                  <a:lnTo>
                    <a:pt x="828040" y="52552"/>
                  </a:lnTo>
                  <a:lnTo>
                    <a:pt x="828040" y="13055"/>
                  </a:lnTo>
                  <a:lnTo>
                    <a:pt x="822985" y="10477"/>
                  </a:lnTo>
                  <a:lnTo>
                    <a:pt x="815721" y="8483"/>
                  </a:lnTo>
                  <a:lnTo>
                    <a:pt x="807720" y="7810"/>
                  </a:lnTo>
                  <a:lnTo>
                    <a:pt x="799769" y="8483"/>
                  </a:lnTo>
                  <a:lnTo>
                    <a:pt x="769924" y="37922"/>
                  </a:lnTo>
                  <a:lnTo>
                    <a:pt x="769239" y="45910"/>
                  </a:lnTo>
                  <a:lnTo>
                    <a:pt x="769924" y="53873"/>
                  </a:lnTo>
                  <a:lnTo>
                    <a:pt x="799795" y="83197"/>
                  </a:lnTo>
                  <a:lnTo>
                    <a:pt x="807720" y="83858"/>
                  </a:lnTo>
                  <a:lnTo>
                    <a:pt x="815721" y="83197"/>
                  </a:lnTo>
                  <a:lnTo>
                    <a:pt x="845629" y="53873"/>
                  </a:lnTo>
                  <a:lnTo>
                    <a:pt x="846328" y="45910"/>
                  </a:lnTo>
                  <a:close/>
                </a:path>
                <a:path w="887730" h="146050">
                  <a:moveTo>
                    <a:pt x="885063" y="2159"/>
                  </a:moveTo>
                  <a:lnTo>
                    <a:pt x="866648" y="2159"/>
                  </a:lnTo>
                  <a:lnTo>
                    <a:pt x="866648" y="104394"/>
                  </a:lnTo>
                  <a:lnTo>
                    <a:pt x="885063" y="104394"/>
                  </a:lnTo>
                  <a:lnTo>
                    <a:pt x="885063" y="2159"/>
                  </a:lnTo>
                  <a:close/>
                </a:path>
                <a:path w="887730" h="146050">
                  <a:moveTo>
                    <a:pt x="887730" y="125006"/>
                  </a:moveTo>
                  <a:lnTo>
                    <a:pt x="811149" y="125006"/>
                  </a:lnTo>
                  <a:lnTo>
                    <a:pt x="811149" y="93306"/>
                  </a:lnTo>
                  <a:lnTo>
                    <a:pt x="792353" y="93306"/>
                  </a:lnTo>
                  <a:lnTo>
                    <a:pt x="792353" y="140716"/>
                  </a:lnTo>
                  <a:lnTo>
                    <a:pt x="887730" y="140716"/>
                  </a:lnTo>
                  <a:lnTo>
                    <a:pt x="887730" y="125006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5" name="object 45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879092" y="4550664"/>
              <a:ext cx="324611" cy="187452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879092" y="5334000"/>
              <a:ext cx="324611" cy="187452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3380232" y="4099559"/>
              <a:ext cx="699770" cy="314325"/>
            </a:xfrm>
            <a:custGeom>
              <a:avLst/>
              <a:gdLst/>
              <a:ahLst/>
              <a:cxnLst/>
              <a:rect l="l" t="t" r="r" b="b"/>
              <a:pathLst>
                <a:path w="699770" h="314325">
                  <a:moveTo>
                    <a:pt x="632332" y="0"/>
                  </a:moveTo>
                  <a:lnTo>
                    <a:pt x="67182" y="0"/>
                  </a:lnTo>
                  <a:lnTo>
                    <a:pt x="41040" y="5282"/>
                  </a:lnTo>
                  <a:lnTo>
                    <a:pt x="19684" y="19685"/>
                  </a:lnTo>
                  <a:lnTo>
                    <a:pt x="5282" y="41040"/>
                  </a:lnTo>
                  <a:lnTo>
                    <a:pt x="0" y="67182"/>
                  </a:lnTo>
                  <a:lnTo>
                    <a:pt x="0" y="246760"/>
                  </a:lnTo>
                  <a:lnTo>
                    <a:pt x="5282" y="272903"/>
                  </a:lnTo>
                  <a:lnTo>
                    <a:pt x="19684" y="294258"/>
                  </a:lnTo>
                  <a:lnTo>
                    <a:pt x="41040" y="308661"/>
                  </a:lnTo>
                  <a:lnTo>
                    <a:pt x="67182" y="313944"/>
                  </a:lnTo>
                  <a:lnTo>
                    <a:pt x="632332" y="313944"/>
                  </a:lnTo>
                  <a:lnTo>
                    <a:pt x="658475" y="308661"/>
                  </a:lnTo>
                  <a:lnTo>
                    <a:pt x="679830" y="294258"/>
                  </a:lnTo>
                  <a:lnTo>
                    <a:pt x="694233" y="272903"/>
                  </a:lnTo>
                  <a:lnTo>
                    <a:pt x="699515" y="246760"/>
                  </a:lnTo>
                  <a:lnTo>
                    <a:pt x="699515" y="67182"/>
                  </a:lnTo>
                  <a:lnTo>
                    <a:pt x="694233" y="41040"/>
                  </a:lnTo>
                  <a:lnTo>
                    <a:pt x="679830" y="19684"/>
                  </a:lnTo>
                  <a:lnTo>
                    <a:pt x="658475" y="5282"/>
                  </a:lnTo>
                  <a:lnTo>
                    <a:pt x="632332" y="0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8" name="object 48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457447" y="4201667"/>
              <a:ext cx="293497" cy="106806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805047" y="4203065"/>
              <a:ext cx="194817" cy="107696"/>
            </a:xfrm>
            <a:prstGeom prst="rect">
              <a:avLst/>
            </a:prstGeom>
          </p:spPr>
        </p:pic>
        <p:sp>
          <p:nvSpPr>
            <p:cNvPr id="50" name="object 50"/>
            <p:cNvSpPr/>
            <p:nvPr/>
          </p:nvSpPr>
          <p:spPr>
            <a:xfrm>
              <a:off x="3380232" y="4956047"/>
              <a:ext cx="699770" cy="187960"/>
            </a:xfrm>
            <a:custGeom>
              <a:avLst/>
              <a:gdLst/>
              <a:ahLst/>
              <a:cxnLst/>
              <a:rect l="l" t="t" r="r" b="b"/>
              <a:pathLst>
                <a:path w="699770" h="187960">
                  <a:moveTo>
                    <a:pt x="659383" y="0"/>
                  </a:moveTo>
                  <a:lnTo>
                    <a:pt x="40131" y="0"/>
                  </a:lnTo>
                  <a:lnTo>
                    <a:pt x="24485" y="3145"/>
                  </a:lnTo>
                  <a:lnTo>
                    <a:pt x="11731" y="11731"/>
                  </a:lnTo>
                  <a:lnTo>
                    <a:pt x="3145" y="24485"/>
                  </a:lnTo>
                  <a:lnTo>
                    <a:pt x="0" y="40131"/>
                  </a:lnTo>
                  <a:lnTo>
                    <a:pt x="0" y="147319"/>
                  </a:lnTo>
                  <a:lnTo>
                    <a:pt x="3145" y="162966"/>
                  </a:lnTo>
                  <a:lnTo>
                    <a:pt x="11731" y="175720"/>
                  </a:lnTo>
                  <a:lnTo>
                    <a:pt x="24485" y="184306"/>
                  </a:lnTo>
                  <a:lnTo>
                    <a:pt x="40131" y="187451"/>
                  </a:lnTo>
                  <a:lnTo>
                    <a:pt x="659383" y="187451"/>
                  </a:lnTo>
                  <a:lnTo>
                    <a:pt x="675030" y="184306"/>
                  </a:lnTo>
                  <a:lnTo>
                    <a:pt x="687784" y="175720"/>
                  </a:lnTo>
                  <a:lnTo>
                    <a:pt x="696370" y="162966"/>
                  </a:lnTo>
                  <a:lnTo>
                    <a:pt x="699515" y="147319"/>
                  </a:lnTo>
                  <a:lnTo>
                    <a:pt x="699515" y="40131"/>
                  </a:lnTo>
                  <a:lnTo>
                    <a:pt x="696370" y="24485"/>
                  </a:lnTo>
                  <a:lnTo>
                    <a:pt x="687784" y="11731"/>
                  </a:lnTo>
                  <a:lnTo>
                    <a:pt x="675030" y="3145"/>
                  </a:lnTo>
                  <a:lnTo>
                    <a:pt x="659383" y="0"/>
                  </a:lnTo>
                  <a:close/>
                </a:path>
              </a:pathLst>
            </a:custGeom>
            <a:solidFill>
              <a:srgbClr val="39A9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1" name="object 51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625722" y="4994909"/>
              <a:ext cx="202946" cy="109219"/>
            </a:xfrm>
            <a:prstGeom prst="rect">
              <a:avLst/>
            </a:prstGeom>
          </p:spPr>
        </p:pic>
        <p:sp>
          <p:nvSpPr>
            <p:cNvPr id="52" name="object 52"/>
            <p:cNvSpPr/>
            <p:nvPr/>
          </p:nvSpPr>
          <p:spPr>
            <a:xfrm>
              <a:off x="3380232" y="5614415"/>
              <a:ext cx="699770" cy="186055"/>
            </a:xfrm>
            <a:custGeom>
              <a:avLst/>
              <a:gdLst/>
              <a:ahLst/>
              <a:cxnLst/>
              <a:rect l="l" t="t" r="r" b="b"/>
              <a:pathLst>
                <a:path w="699770" h="186054">
                  <a:moveTo>
                    <a:pt x="659764" y="0"/>
                  </a:moveTo>
                  <a:lnTo>
                    <a:pt x="39750" y="0"/>
                  </a:lnTo>
                  <a:lnTo>
                    <a:pt x="24270" y="3127"/>
                  </a:lnTo>
                  <a:lnTo>
                    <a:pt x="11636" y="11657"/>
                  </a:lnTo>
                  <a:lnTo>
                    <a:pt x="3121" y="24308"/>
                  </a:lnTo>
                  <a:lnTo>
                    <a:pt x="0" y="39801"/>
                  </a:lnTo>
                  <a:lnTo>
                    <a:pt x="0" y="146126"/>
                  </a:lnTo>
                  <a:lnTo>
                    <a:pt x="3121" y="161619"/>
                  </a:lnTo>
                  <a:lnTo>
                    <a:pt x="11636" y="174270"/>
                  </a:lnTo>
                  <a:lnTo>
                    <a:pt x="24270" y="182800"/>
                  </a:lnTo>
                  <a:lnTo>
                    <a:pt x="39750" y="185928"/>
                  </a:lnTo>
                  <a:lnTo>
                    <a:pt x="659764" y="185928"/>
                  </a:lnTo>
                  <a:lnTo>
                    <a:pt x="675245" y="182800"/>
                  </a:lnTo>
                  <a:lnTo>
                    <a:pt x="687879" y="174270"/>
                  </a:lnTo>
                  <a:lnTo>
                    <a:pt x="696394" y="161619"/>
                  </a:lnTo>
                  <a:lnTo>
                    <a:pt x="699515" y="146126"/>
                  </a:lnTo>
                  <a:lnTo>
                    <a:pt x="699515" y="39801"/>
                  </a:lnTo>
                  <a:lnTo>
                    <a:pt x="696394" y="24308"/>
                  </a:lnTo>
                  <a:lnTo>
                    <a:pt x="687879" y="11657"/>
                  </a:lnTo>
                  <a:lnTo>
                    <a:pt x="675245" y="3127"/>
                  </a:lnTo>
                  <a:lnTo>
                    <a:pt x="659764" y="0"/>
                  </a:lnTo>
                  <a:close/>
                </a:path>
              </a:pathLst>
            </a:custGeom>
            <a:solidFill>
              <a:srgbClr val="2793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3" name="object 53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486149" y="5668352"/>
              <a:ext cx="246887" cy="84937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3776740" y="5654230"/>
              <a:ext cx="204455" cy="107657"/>
            </a:xfrm>
            <a:prstGeom prst="rect">
              <a:avLst/>
            </a:prstGeom>
          </p:spPr>
        </p:pic>
        <p:sp>
          <p:nvSpPr>
            <p:cNvPr id="55" name="object 55"/>
            <p:cNvSpPr/>
            <p:nvPr/>
          </p:nvSpPr>
          <p:spPr>
            <a:xfrm>
              <a:off x="3380232" y="5835396"/>
              <a:ext cx="699770" cy="187960"/>
            </a:xfrm>
            <a:custGeom>
              <a:avLst/>
              <a:gdLst/>
              <a:ahLst/>
              <a:cxnLst/>
              <a:rect l="l" t="t" r="r" b="b"/>
              <a:pathLst>
                <a:path w="699770" h="187960">
                  <a:moveTo>
                    <a:pt x="659383" y="0"/>
                  </a:moveTo>
                  <a:lnTo>
                    <a:pt x="40131" y="0"/>
                  </a:lnTo>
                  <a:lnTo>
                    <a:pt x="24485" y="3154"/>
                  </a:lnTo>
                  <a:lnTo>
                    <a:pt x="11731" y="11755"/>
                  </a:lnTo>
                  <a:lnTo>
                    <a:pt x="3145" y="24511"/>
                  </a:lnTo>
                  <a:lnTo>
                    <a:pt x="0" y="40131"/>
                  </a:lnTo>
                  <a:lnTo>
                    <a:pt x="0" y="147319"/>
                  </a:lnTo>
                  <a:lnTo>
                    <a:pt x="3145" y="162940"/>
                  </a:lnTo>
                  <a:lnTo>
                    <a:pt x="11731" y="175696"/>
                  </a:lnTo>
                  <a:lnTo>
                    <a:pt x="24485" y="184297"/>
                  </a:lnTo>
                  <a:lnTo>
                    <a:pt x="40131" y="187451"/>
                  </a:lnTo>
                  <a:lnTo>
                    <a:pt x="659383" y="187451"/>
                  </a:lnTo>
                  <a:lnTo>
                    <a:pt x="675030" y="184297"/>
                  </a:lnTo>
                  <a:lnTo>
                    <a:pt x="687784" y="175696"/>
                  </a:lnTo>
                  <a:lnTo>
                    <a:pt x="696370" y="162940"/>
                  </a:lnTo>
                  <a:lnTo>
                    <a:pt x="699515" y="147319"/>
                  </a:lnTo>
                  <a:lnTo>
                    <a:pt x="699515" y="40131"/>
                  </a:lnTo>
                  <a:lnTo>
                    <a:pt x="696370" y="24511"/>
                  </a:lnTo>
                  <a:lnTo>
                    <a:pt x="687784" y="11755"/>
                  </a:lnTo>
                  <a:lnTo>
                    <a:pt x="675030" y="3154"/>
                  </a:lnTo>
                  <a:lnTo>
                    <a:pt x="659383" y="0"/>
                  </a:lnTo>
                  <a:close/>
                </a:path>
              </a:pathLst>
            </a:custGeom>
            <a:solidFill>
              <a:srgbClr val="2793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56"/>
            <p:cNvSpPr/>
            <p:nvPr/>
          </p:nvSpPr>
          <p:spPr>
            <a:xfrm>
              <a:off x="3449954" y="5874791"/>
              <a:ext cx="316865" cy="109220"/>
            </a:xfrm>
            <a:custGeom>
              <a:avLst/>
              <a:gdLst/>
              <a:ahLst/>
              <a:cxnLst/>
              <a:rect l="l" t="t" r="r" b="b"/>
              <a:pathLst>
                <a:path w="316864" h="109220">
                  <a:moveTo>
                    <a:pt x="245110" y="74612"/>
                  </a:moveTo>
                  <a:lnTo>
                    <a:pt x="231140" y="74612"/>
                  </a:lnTo>
                  <a:lnTo>
                    <a:pt x="231140" y="104089"/>
                  </a:lnTo>
                  <a:lnTo>
                    <a:pt x="303022" y="104089"/>
                  </a:lnTo>
                  <a:lnTo>
                    <a:pt x="303022" y="92303"/>
                  </a:lnTo>
                  <a:lnTo>
                    <a:pt x="245110" y="92303"/>
                  </a:lnTo>
                  <a:lnTo>
                    <a:pt x="245110" y="74612"/>
                  </a:lnTo>
                  <a:close/>
                </a:path>
                <a:path w="316864" h="109220">
                  <a:moveTo>
                    <a:pt x="38227" y="79527"/>
                  </a:moveTo>
                  <a:lnTo>
                    <a:pt x="24257" y="79527"/>
                  </a:lnTo>
                  <a:lnTo>
                    <a:pt x="24257" y="108661"/>
                  </a:lnTo>
                  <a:lnTo>
                    <a:pt x="38227" y="108661"/>
                  </a:lnTo>
                  <a:lnTo>
                    <a:pt x="38227" y="79527"/>
                  </a:lnTo>
                  <a:close/>
                </a:path>
                <a:path w="316864" h="109220">
                  <a:moveTo>
                    <a:pt x="75692" y="79527"/>
                  </a:moveTo>
                  <a:lnTo>
                    <a:pt x="61722" y="79527"/>
                  </a:lnTo>
                  <a:lnTo>
                    <a:pt x="61722" y="108661"/>
                  </a:lnTo>
                  <a:lnTo>
                    <a:pt x="75692" y="108661"/>
                  </a:lnTo>
                  <a:lnTo>
                    <a:pt x="75692" y="79527"/>
                  </a:lnTo>
                  <a:close/>
                </a:path>
                <a:path w="316864" h="109220">
                  <a:moveTo>
                    <a:pt x="99949" y="67754"/>
                  </a:moveTo>
                  <a:lnTo>
                    <a:pt x="0" y="67754"/>
                  </a:lnTo>
                  <a:lnTo>
                    <a:pt x="0" y="79527"/>
                  </a:lnTo>
                  <a:lnTo>
                    <a:pt x="99949" y="79527"/>
                  </a:lnTo>
                  <a:lnTo>
                    <a:pt x="99949" y="67754"/>
                  </a:lnTo>
                  <a:close/>
                </a:path>
                <a:path w="316864" h="109220">
                  <a:moveTo>
                    <a:pt x="50037" y="25450"/>
                  </a:moveTo>
                  <a:lnTo>
                    <a:pt x="14859" y="38430"/>
                  </a:lnTo>
                  <a:lnTo>
                    <a:pt x="14884" y="50152"/>
                  </a:lnTo>
                  <a:lnTo>
                    <a:pt x="50037" y="63068"/>
                  </a:lnTo>
                  <a:lnTo>
                    <a:pt x="57939" y="62753"/>
                  </a:lnTo>
                  <a:lnTo>
                    <a:pt x="83688" y="52070"/>
                  </a:lnTo>
                  <a:lnTo>
                    <a:pt x="42925" y="52070"/>
                  </a:lnTo>
                  <a:lnTo>
                    <a:pt x="37719" y="51308"/>
                  </a:lnTo>
                  <a:lnTo>
                    <a:pt x="30861" y="48260"/>
                  </a:lnTo>
                  <a:lnTo>
                    <a:pt x="29278" y="46507"/>
                  </a:lnTo>
                  <a:lnTo>
                    <a:pt x="29243" y="42075"/>
                  </a:lnTo>
                  <a:lnTo>
                    <a:pt x="30861" y="40259"/>
                  </a:lnTo>
                  <a:lnTo>
                    <a:pt x="34349" y="38709"/>
                  </a:lnTo>
                  <a:lnTo>
                    <a:pt x="37846" y="37211"/>
                  </a:lnTo>
                  <a:lnTo>
                    <a:pt x="42925" y="36449"/>
                  </a:lnTo>
                  <a:lnTo>
                    <a:pt x="83653" y="36449"/>
                  </a:lnTo>
                  <a:lnTo>
                    <a:pt x="81915" y="33820"/>
                  </a:lnTo>
                  <a:lnTo>
                    <a:pt x="75819" y="30467"/>
                  </a:lnTo>
                  <a:lnTo>
                    <a:pt x="70772" y="28274"/>
                  </a:lnTo>
                  <a:lnTo>
                    <a:pt x="64785" y="26706"/>
                  </a:lnTo>
                  <a:lnTo>
                    <a:pt x="57870" y="25764"/>
                  </a:lnTo>
                  <a:lnTo>
                    <a:pt x="50037" y="25450"/>
                  </a:lnTo>
                  <a:close/>
                </a:path>
                <a:path w="316864" h="109220">
                  <a:moveTo>
                    <a:pt x="83653" y="36449"/>
                  </a:moveTo>
                  <a:lnTo>
                    <a:pt x="56769" y="36449"/>
                  </a:lnTo>
                  <a:lnTo>
                    <a:pt x="61878" y="37211"/>
                  </a:lnTo>
                  <a:lnTo>
                    <a:pt x="65463" y="38735"/>
                  </a:lnTo>
                  <a:lnTo>
                    <a:pt x="68834" y="40208"/>
                  </a:lnTo>
                  <a:lnTo>
                    <a:pt x="70612" y="42075"/>
                  </a:lnTo>
                  <a:lnTo>
                    <a:pt x="70612" y="46507"/>
                  </a:lnTo>
                  <a:lnTo>
                    <a:pt x="68834" y="48348"/>
                  </a:lnTo>
                  <a:lnTo>
                    <a:pt x="61975" y="51320"/>
                  </a:lnTo>
                  <a:lnTo>
                    <a:pt x="56896" y="52070"/>
                  </a:lnTo>
                  <a:lnTo>
                    <a:pt x="83688" y="52070"/>
                  </a:lnTo>
                  <a:lnTo>
                    <a:pt x="84962" y="50152"/>
                  </a:lnTo>
                  <a:lnTo>
                    <a:pt x="84962" y="38430"/>
                  </a:lnTo>
                  <a:lnTo>
                    <a:pt x="83653" y="36449"/>
                  </a:lnTo>
                  <a:close/>
                </a:path>
                <a:path w="316864" h="109220">
                  <a:moveTo>
                    <a:pt x="316357" y="57823"/>
                  </a:moveTo>
                  <a:lnTo>
                    <a:pt x="216408" y="57823"/>
                  </a:lnTo>
                  <a:lnTo>
                    <a:pt x="216408" y="69596"/>
                  </a:lnTo>
                  <a:lnTo>
                    <a:pt x="316357" y="69596"/>
                  </a:lnTo>
                  <a:lnTo>
                    <a:pt x="316357" y="57823"/>
                  </a:lnTo>
                  <a:close/>
                </a:path>
                <a:path w="316864" h="109220">
                  <a:moveTo>
                    <a:pt x="273431" y="48895"/>
                  </a:moveTo>
                  <a:lnTo>
                    <a:pt x="259334" y="48895"/>
                  </a:lnTo>
                  <a:lnTo>
                    <a:pt x="259334" y="57823"/>
                  </a:lnTo>
                  <a:lnTo>
                    <a:pt x="273431" y="57823"/>
                  </a:lnTo>
                  <a:lnTo>
                    <a:pt x="273431" y="48895"/>
                  </a:lnTo>
                  <a:close/>
                </a:path>
                <a:path w="316864" h="109220">
                  <a:moveTo>
                    <a:pt x="306070" y="37223"/>
                  </a:moveTo>
                  <a:lnTo>
                    <a:pt x="226568" y="37223"/>
                  </a:lnTo>
                  <a:lnTo>
                    <a:pt x="226568" y="48895"/>
                  </a:lnTo>
                  <a:lnTo>
                    <a:pt x="306070" y="48895"/>
                  </a:lnTo>
                  <a:lnTo>
                    <a:pt x="306070" y="37223"/>
                  </a:lnTo>
                  <a:close/>
                </a:path>
                <a:path w="316864" h="109220">
                  <a:moveTo>
                    <a:pt x="254127" y="20205"/>
                  </a:moveTo>
                  <a:lnTo>
                    <a:pt x="240284" y="20205"/>
                  </a:lnTo>
                  <a:lnTo>
                    <a:pt x="241300" y="37223"/>
                  </a:lnTo>
                  <a:lnTo>
                    <a:pt x="255016" y="37223"/>
                  </a:lnTo>
                  <a:lnTo>
                    <a:pt x="254127" y="20205"/>
                  </a:lnTo>
                  <a:close/>
                </a:path>
                <a:path w="316864" h="109220">
                  <a:moveTo>
                    <a:pt x="292481" y="20205"/>
                  </a:moveTo>
                  <a:lnTo>
                    <a:pt x="278638" y="20205"/>
                  </a:lnTo>
                  <a:lnTo>
                    <a:pt x="277749" y="37223"/>
                  </a:lnTo>
                  <a:lnTo>
                    <a:pt x="291465" y="37223"/>
                  </a:lnTo>
                  <a:lnTo>
                    <a:pt x="292481" y="20205"/>
                  </a:lnTo>
                  <a:close/>
                </a:path>
                <a:path w="316864" h="109220">
                  <a:moveTo>
                    <a:pt x="154812" y="10160"/>
                  </a:moveTo>
                  <a:lnTo>
                    <a:pt x="112395" y="10160"/>
                  </a:lnTo>
                  <a:lnTo>
                    <a:pt x="112395" y="78752"/>
                  </a:lnTo>
                  <a:lnTo>
                    <a:pt x="126253" y="78636"/>
                  </a:lnTo>
                  <a:lnTo>
                    <a:pt x="138493" y="78289"/>
                  </a:lnTo>
                  <a:lnTo>
                    <a:pt x="149113" y="77713"/>
                  </a:lnTo>
                  <a:lnTo>
                    <a:pt x="158115" y="76911"/>
                  </a:lnTo>
                  <a:lnTo>
                    <a:pt x="157232" y="66967"/>
                  </a:lnTo>
                  <a:lnTo>
                    <a:pt x="126111" y="66967"/>
                  </a:lnTo>
                  <a:lnTo>
                    <a:pt x="126111" y="21932"/>
                  </a:lnTo>
                  <a:lnTo>
                    <a:pt x="154812" y="21932"/>
                  </a:lnTo>
                  <a:lnTo>
                    <a:pt x="154812" y="10160"/>
                  </a:lnTo>
                  <a:close/>
                </a:path>
                <a:path w="316864" h="109220">
                  <a:moveTo>
                    <a:pt x="157099" y="65468"/>
                  </a:moveTo>
                  <a:lnTo>
                    <a:pt x="149352" y="66471"/>
                  </a:lnTo>
                  <a:lnTo>
                    <a:pt x="141097" y="66967"/>
                  </a:lnTo>
                  <a:lnTo>
                    <a:pt x="157232" y="66967"/>
                  </a:lnTo>
                  <a:lnTo>
                    <a:pt x="157099" y="65468"/>
                  </a:lnTo>
                  <a:close/>
                </a:path>
                <a:path w="316864" h="109220">
                  <a:moveTo>
                    <a:pt x="304800" y="5575"/>
                  </a:moveTo>
                  <a:lnTo>
                    <a:pt x="227965" y="5575"/>
                  </a:lnTo>
                  <a:lnTo>
                    <a:pt x="227965" y="17360"/>
                  </a:lnTo>
                  <a:lnTo>
                    <a:pt x="304800" y="17360"/>
                  </a:lnTo>
                  <a:lnTo>
                    <a:pt x="304800" y="5575"/>
                  </a:lnTo>
                  <a:close/>
                </a:path>
                <a:path w="316864" h="109220">
                  <a:moveTo>
                    <a:pt x="201930" y="54864"/>
                  </a:moveTo>
                  <a:lnTo>
                    <a:pt x="188087" y="54864"/>
                  </a:lnTo>
                  <a:lnTo>
                    <a:pt x="188087" y="108661"/>
                  </a:lnTo>
                  <a:lnTo>
                    <a:pt x="201930" y="108661"/>
                  </a:lnTo>
                  <a:lnTo>
                    <a:pt x="201930" y="54864"/>
                  </a:lnTo>
                  <a:close/>
                </a:path>
                <a:path w="316864" h="109220">
                  <a:moveTo>
                    <a:pt x="178308" y="3175"/>
                  </a:moveTo>
                  <a:lnTo>
                    <a:pt x="164465" y="3175"/>
                  </a:lnTo>
                  <a:lnTo>
                    <a:pt x="164465" y="105486"/>
                  </a:lnTo>
                  <a:lnTo>
                    <a:pt x="178308" y="105486"/>
                  </a:lnTo>
                  <a:lnTo>
                    <a:pt x="178308" y="54864"/>
                  </a:lnTo>
                  <a:lnTo>
                    <a:pt x="201930" y="54864"/>
                  </a:lnTo>
                  <a:lnTo>
                    <a:pt x="201930" y="43078"/>
                  </a:lnTo>
                  <a:lnTo>
                    <a:pt x="178308" y="43078"/>
                  </a:lnTo>
                  <a:lnTo>
                    <a:pt x="178308" y="3175"/>
                  </a:lnTo>
                  <a:close/>
                </a:path>
                <a:path w="316864" h="109220">
                  <a:moveTo>
                    <a:pt x="201930" y="1003"/>
                  </a:moveTo>
                  <a:lnTo>
                    <a:pt x="188087" y="1003"/>
                  </a:lnTo>
                  <a:lnTo>
                    <a:pt x="188087" y="43078"/>
                  </a:lnTo>
                  <a:lnTo>
                    <a:pt x="201930" y="43078"/>
                  </a:lnTo>
                  <a:lnTo>
                    <a:pt x="201930" y="1003"/>
                  </a:lnTo>
                  <a:close/>
                </a:path>
                <a:path w="316864" h="109220">
                  <a:moveTo>
                    <a:pt x="91186" y="10604"/>
                  </a:moveTo>
                  <a:lnTo>
                    <a:pt x="8890" y="10604"/>
                  </a:lnTo>
                  <a:lnTo>
                    <a:pt x="8890" y="22047"/>
                  </a:lnTo>
                  <a:lnTo>
                    <a:pt x="91186" y="22047"/>
                  </a:lnTo>
                  <a:lnTo>
                    <a:pt x="91186" y="10604"/>
                  </a:lnTo>
                  <a:close/>
                </a:path>
                <a:path w="316864" h="109220">
                  <a:moveTo>
                    <a:pt x="57023" y="0"/>
                  </a:moveTo>
                  <a:lnTo>
                    <a:pt x="42925" y="0"/>
                  </a:lnTo>
                  <a:lnTo>
                    <a:pt x="42925" y="10604"/>
                  </a:lnTo>
                  <a:lnTo>
                    <a:pt x="57023" y="10604"/>
                  </a:lnTo>
                  <a:lnTo>
                    <a:pt x="5702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7" name="object 57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3810142" y="5875794"/>
              <a:ext cx="204581" cy="107657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3110483" y="4195571"/>
              <a:ext cx="201168" cy="121919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3110483" y="4983479"/>
              <a:ext cx="201168" cy="121919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3110483" y="5772911"/>
              <a:ext cx="201168" cy="12191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8000"/>
            <a:chOff x="0" y="0"/>
            <a:chExt cx="9906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285524"/>
              <a:ext cx="9905999" cy="357247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9906000" cy="68580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264919" y="3145535"/>
              <a:ext cx="8641080" cy="2484120"/>
            </a:xfrm>
            <a:custGeom>
              <a:avLst/>
              <a:gdLst/>
              <a:ahLst/>
              <a:cxnLst/>
              <a:rect l="l" t="t" r="r" b="b"/>
              <a:pathLst>
                <a:path w="8641080" h="2484120">
                  <a:moveTo>
                    <a:pt x="8641080" y="0"/>
                  </a:moveTo>
                  <a:lnTo>
                    <a:pt x="0" y="0"/>
                  </a:lnTo>
                  <a:lnTo>
                    <a:pt x="0" y="2484120"/>
                  </a:lnTo>
                  <a:lnTo>
                    <a:pt x="8641080" y="2484120"/>
                  </a:lnTo>
                  <a:lnTo>
                    <a:pt x="864108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516368" y="0"/>
              <a:ext cx="1214755" cy="3145790"/>
            </a:xfrm>
            <a:custGeom>
              <a:avLst/>
              <a:gdLst/>
              <a:ahLst/>
              <a:cxnLst/>
              <a:rect l="l" t="t" r="r" b="b"/>
              <a:pathLst>
                <a:path w="1214754" h="3145790">
                  <a:moveTo>
                    <a:pt x="1214627" y="0"/>
                  </a:moveTo>
                  <a:lnTo>
                    <a:pt x="0" y="0"/>
                  </a:lnTo>
                  <a:lnTo>
                    <a:pt x="0" y="3145536"/>
                  </a:lnTo>
                  <a:lnTo>
                    <a:pt x="1214627" y="3145536"/>
                  </a:lnTo>
                  <a:lnTo>
                    <a:pt x="1214627" y="0"/>
                  </a:lnTo>
                  <a:close/>
                </a:path>
              </a:pathLst>
            </a:custGeom>
            <a:solidFill>
              <a:srgbClr val="2D75B5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8120" y="216408"/>
              <a:ext cx="461772" cy="512064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304163" y="2461132"/>
              <a:ext cx="1922145" cy="478155"/>
            </a:xfrm>
            <a:custGeom>
              <a:avLst/>
              <a:gdLst/>
              <a:ahLst/>
              <a:cxnLst/>
              <a:rect l="l" t="t" r="r" b="b"/>
              <a:pathLst>
                <a:path w="1922145" h="478155">
                  <a:moveTo>
                    <a:pt x="1453388" y="369950"/>
                  </a:moveTo>
                  <a:lnTo>
                    <a:pt x="1009776" y="369950"/>
                  </a:lnTo>
                  <a:lnTo>
                    <a:pt x="1009776" y="402970"/>
                  </a:lnTo>
                  <a:lnTo>
                    <a:pt x="1453388" y="402970"/>
                  </a:lnTo>
                  <a:lnTo>
                    <a:pt x="1453388" y="369950"/>
                  </a:lnTo>
                  <a:close/>
                </a:path>
                <a:path w="1922145" h="478155">
                  <a:moveTo>
                    <a:pt x="1250442" y="253745"/>
                  </a:moveTo>
                  <a:lnTo>
                    <a:pt x="1212723" y="253745"/>
                  </a:lnTo>
                  <a:lnTo>
                    <a:pt x="1212723" y="369950"/>
                  </a:lnTo>
                  <a:lnTo>
                    <a:pt x="1250442" y="369950"/>
                  </a:lnTo>
                  <a:lnTo>
                    <a:pt x="1250442" y="253745"/>
                  </a:lnTo>
                  <a:close/>
                </a:path>
                <a:path w="1922145" h="478155">
                  <a:moveTo>
                    <a:pt x="1250442" y="38226"/>
                  </a:moveTo>
                  <a:lnTo>
                    <a:pt x="1212214" y="38226"/>
                  </a:lnTo>
                  <a:lnTo>
                    <a:pt x="1212214" y="63500"/>
                  </a:lnTo>
                  <a:lnTo>
                    <a:pt x="1209097" y="85431"/>
                  </a:lnTo>
                  <a:lnTo>
                    <a:pt x="1184193" y="131722"/>
                  </a:lnTo>
                  <a:lnTo>
                    <a:pt x="1135354" y="179016"/>
                  </a:lnTo>
                  <a:lnTo>
                    <a:pt x="1068437" y="213358"/>
                  </a:lnTo>
                  <a:lnTo>
                    <a:pt x="1028573" y="224789"/>
                  </a:lnTo>
                  <a:lnTo>
                    <a:pt x="1053845" y="254253"/>
                  </a:lnTo>
                  <a:lnTo>
                    <a:pt x="1110249" y="232552"/>
                  </a:lnTo>
                  <a:lnTo>
                    <a:pt x="1162558" y="200278"/>
                  </a:lnTo>
                  <a:lnTo>
                    <a:pt x="1204737" y="162194"/>
                  </a:lnTo>
                  <a:lnTo>
                    <a:pt x="1231011" y="123443"/>
                  </a:lnTo>
                  <a:lnTo>
                    <a:pt x="1273490" y="123443"/>
                  </a:lnTo>
                  <a:lnTo>
                    <a:pt x="1262935" y="107616"/>
                  </a:lnTo>
                  <a:lnTo>
                    <a:pt x="1253563" y="85099"/>
                  </a:lnTo>
                  <a:lnTo>
                    <a:pt x="1250442" y="63500"/>
                  </a:lnTo>
                  <a:lnTo>
                    <a:pt x="1250442" y="38226"/>
                  </a:lnTo>
                  <a:close/>
                </a:path>
                <a:path w="1922145" h="478155">
                  <a:moveTo>
                    <a:pt x="1273490" y="123443"/>
                  </a:moveTo>
                  <a:lnTo>
                    <a:pt x="1231011" y="123443"/>
                  </a:lnTo>
                  <a:lnTo>
                    <a:pt x="1242280" y="142303"/>
                  </a:lnTo>
                  <a:lnTo>
                    <a:pt x="1277106" y="180022"/>
                  </a:lnTo>
                  <a:lnTo>
                    <a:pt x="1326665" y="216455"/>
                  </a:lnTo>
                  <a:lnTo>
                    <a:pt x="1380386" y="243887"/>
                  </a:lnTo>
                  <a:lnTo>
                    <a:pt x="1408176" y="253745"/>
                  </a:lnTo>
                  <a:lnTo>
                    <a:pt x="1434464" y="224789"/>
                  </a:lnTo>
                  <a:lnTo>
                    <a:pt x="1394581" y="213026"/>
                  </a:lnTo>
                  <a:lnTo>
                    <a:pt x="1358947" y="197548"/>
                  </a:lnTo>
                  <a:lnTo>
                    <a:pt x="1327576" y="178355"/>
                  </a:lnTo>
                  <a:lnTo>
                    <a:pt x="1300480" y="155447"/>
                  </a:lnTo>
                  <a:lnTo>
                    <a:pt x="1278570" y="131062"/>
                  </a:lnTo>
                  <a:lnTo>
                    <a:pt x="1273490" y="123443"/>
                  </a:lnTo>
                  <a:close/>
                </a:path>
                <a:path w="1922145" h="478155">
                  <a:moveTo>
                    <a:pt x="159765" y="121919"/>
                  </a:moveTo>
                  <a:lnTo>
                    <a:pt x="109664" y="128015"/>
                  </a:lnTo>
                  <a:lnTo>
                    <a:pt x="71374" y="146303"/>
                  </a:lnTo>
                  <a:lnTo>
                    <a:pt x="40888" y="191398"/>
                  </a:lnTo>
                  <a:lnTo>
                    <a:pt x="38862" y="210184"/>
                  </a:lnTo>
                  <a:lnTo>
                    <a:pt x="40526" y="226736"/>
                  </a:lnTo>
                  <a:lnTo>
                    <a:pt x="65405" y="268224"/>
                  </a:lnTo>
                  <a:lnTo>
                    <a:pt x="117875" y="292959"/>
                  </a:lnTo>
                  <a:lnTo>
                    <a:pt x="140970" y="296417"/>
                  </a:lnTo>
                  <a:lnTo>
                    <a:pt x="140970" y="365505"/>
                  </a:lnTo>
                  <a:lnTo>
                    <a:pt x="107370" y="366172"/>
                  </a:lnTo>
                  <a:lnTo>
                    <a:pt x="0" y="367029"/>
                  </a:lnTo>
                  <a:lnTo>
                    <a:pt x="3428" y="399414"/>
                  </a:lnTo>
                  <a:lnTo>
                    <a:pt x="174371" y="397001"/>
                  </a:lnTo>
                  <a:lnTo>
                    <a:pt x="267096" y="394334"/>
                  </a:lnTo>
                  <a:lnTo>
                    <a:pt x="300083" y="392858"/>
                  </a:lnTo>
                  <a:lnTo>
                    <a:pt x="324104" y="391287"/>
                  </a:lnTo>
                  <a:lnTo>
                    <a:pt x="322434" y="364997"/>
                  </a:lnTo>
                  <a:lnTo>
                    <a:pt x="177419" y="364997"/>
                  </a:lnTo>
                  <a:lnTo>
                    <a:pt x="177419" y="296417"/>
                  </a:lnTo>
                  <a:lnTo>
                    <a:pt x="220551" y="286940"/>
                  </a:lnTo>
                  <a:lnTo>
                    <a:pt x="254578" y="265429"/>
                  </a:lnTo>
                  <a:lnTo>
                    <a:pt x="159765" y="265429"/>
                  </a:lnTo>
                  <a:lnTo>
                    <a:pt x="141218" y="264475"/>
                  </a:lnTo>
                  <a:lnTo>
                    <a:pt x="98552" y="250062"/>
                  </a:lnTo>
                  <a:lnTo>
                    <a:pt x="76581" y="210184"/>
                  </a:lnTo>
                  <a:lnTo>
                    <a:pt x="77985" y="198203"/>
                  </a:lnTo>
                  <a:lnTo>
                    <a:pt x="111349" y="162163"/>
                  </a:lnTo>
                  <a:lnTo>
                    <a:pt x="159765" y="153162"/>
                  </a:lnTo>
                  <a:lnTo>
                    <a:pt x="254985" y="153162"/>
                  </a:lnTo>
                  <a:lnTo>
                    <a:pt x="247396" y="146176"/>
                  </a:lnTo>
                  <a:lnTo>
                    <a:pt x="229917" y="135582"/>
                  </a:lnTo>
                  <a:lnTo>
                    <a:pt x="209486" y="128000"/>
                  </a:lnTo>
                  <a:lnTo>
                    <a:pt x="186102" y="123442"/>
                  </a:lnTo>
                  <a:lnTo>
                    <a:pt x="159765" y="121919"/>
                  </a:lnTo>
                  <a:close/>
                </a:path>
                <a:path w="1922145" h="478155">
                  <a:moveTo>
                    <a:pt x="322072" y="359282"/>
                  </a:moveTo>
                  <a:lnTo>
                    <a:pt x="312997" y="360023"/>
                  </a:lnTo>
                  <a:lnTo>
                    <a:pt x="300815" y="360727"/>
                  </a:lnTo>
                  <a:lnTo>
                    <a:pt x="285513" y="361408"/>
                  </a:lnTo>
                  <a:lnTo>
                    <a:pt x="177419" y="364997"/>
                  </a:lnTo>
                  <a:lnTo>
                    <a:pt x="322434" y="364997"/>
                  </a:lnTo>
                  <a:lnTo>
                    <a:pt x="322072" y="359282"/>
                  </a:lnTo>
                  <a:close/>
                </a:path>
                <a:path w="1922145" h="478155">
                  <a:moveTo>
                    <a:pt x="254985" y="153162"/>
                  </a:moveTo>
                  <a:lnTo>
                    <a:pt x="159765" y="153162"/>
                  </a:lnTo>
                  <a:lnTo>
                    <a:pt x="177891" y="154164"/>
                  </a:lnTo>
                  <a:lnTo>
                    <a:pt x="193992" y="157178"/>
                  </a:lnTo>
                  <a:lnTo>
                    <a:pt x="229885" y="177859"/>
                  </a:lnTo>
                  <a:lnTo>
                    <a:pt x="242315" y="210184"/>
                  </a:lnTo>
                  <a:lnTo>
                    <a:pt x="240958" y="221753"/>
                  </a:lnTo>
                  <a:lnTo>
                    <a:pt x="208718" y="256696"/>
                  </a:lnTo>
                  <a:lnTo>
                    <a:pt x="159765" y="265429"/>
                  </a:lnTo>
                  <a:lnTo>
                    <a:pt x="254578" y="265429"/>
                  </a:lnTo>
                  <a:lnTo>
                    <a:pt x="264471" y="254553"/>
                  </a:lnTo>
                  <a:lnTo>
                    <a:pt x="272843" y="240204"/>
                  </a:lnTo>
                  <a:lnTo>
                    <a:pt x="277858" y="224403"/>
                  </a:lnTo>
                  <a:lnTo>
                    <a:pt x="279527" y="207137"/>
                  </a:lnTo>
                  <a:lnTo>
                    <a:pt x="277524" y="189610"/>
                  </a:lnTo>
                  <a:lnTo>
                    <a:pt x="271510" y="173608"/>
                  </a:lnTo>
                  <a:lnTo>
                    <a:pt x="261471" y="159130"/>
                  </a:lnTo>
                  <a:lnTo>
                    <a:pt x="254985" y="153162"/>
                  </a:lnTo>
                  <a:close/>
                </a:path>
                <a:path w="1922145" h="478155">
                  <a:moveTo>
                    <a:pt x="1729359" y="41655"/>
                  </a:moveTo>
                  <a:lnTo>
                    <a:pt x="1548764" y="41655"/>
                  </a:lnTo>
                  <a:lnTo>
                    <a:pt x="1548764" y="74167"/>
                  </a:lnTo>
                  <a:lnTo>
                    <a:pt x="1690243" y="74167"/>
                  </a:lnTo>
                  <a:lnTo>
                    <a:pt x="1684865" y="114006"/>
                  </a:lnTo>
                  <a:lnTo>
                    <a:pt x="1673891" y="153130"/>
                  </a:lnTo>
                  <a:lnTo>
                    <a:pt x="1657346" y="191539"/>
                  </a:lnTo>
                  <a:lnTo>
                    <a:pt x="1635252" y="229234"/>
                  </a:lnTo>
                  <a:lnTo>
                    <a:pt x="1609361" y="264052"/>
                  </a:lnTo>
                  <a:lnTo>
                    <a:pt x="1581578" y="293846"/>
                  </a:lnTo>
                  <a:lnTo>
                    <a:pt x="1551866" y="318639"/>
                  </a:lnTo>
                  <a:lnTo>
                    <a:pt x="1520189" y="338454"/>
                  </a:lnTo>
                  <a:lnTo>
                    <a:pt x="1549781" y="363727"/>
                  </a:lnTo>
                  <a:lnTo>
                    <a:pt x="1590178" y="332438"/>
                  </a:lnTo>
                  <a:lnTo>
                    <a:pt x="1625453" y="298580"/>
                  </a:lnTo>
                  <a:lnTo>
                    <a:pt x="1655602" y="262157"/>
                  </a:lnTo>
                  <a:lnTo>
                    <a:pt x="1680622" y="223170"/>
                  </a:lnTo>
                  <a:lnTo>
                    <a:pt x="1700511" y="181624"/>
                  </a:lnTo>
                  <a:lnTo>
                    <a:pt x="1715265" y="137521"/>
                  </a:lnTo>
                  <a:lnTo>
                    <a:pt x="1724882" y="90864"/>
                  </a:lnTo>
                  <a:lnTo>
                    <a:pt x="1729359" y="41655"/>
                  </a:lnTo>
                  <a:close/>
                </a:path>
                <a:path w="1922145" h="478155">
                  <a:moveTo>
                    <a:pt x="665607" y="33019"/>
                  </a:moveTo>
                  <a:lnTo>
                    <a:pt x="628650" y="33019"/>
                  </a:lnTo>
                  <a:lnTo>
                    <a:pt x="628650" y="111251"/>
                  </a:lnTo>
                  <a:lnTo>
                    <a:pt x="626461" y="143091"/>
                  </a:lnTo>
                  <a:lnTo>
                    <a:pt x="608986" y="205817"/>
                  </a:lnTo>
                  <a:lnTo>
                    <a:pt x="574798" y="266190"/>
                  </a:lnTo>
                  <a:lnTo>
                    <a:pt x="528038" y="316827"/>
                  </a:lnTo>
                  <a:lnTo>
                    <a:pt x="500253" y="338074"/>
                  </a:lnTo>
                  <a:lnTo>
                    <a:pt x="528828" y="362838"/>
                  </a:lnTo>
                  <a:lnTo>
                    <a:pt x="567658" y="327136"/>
                  </a:lnTo>
                  <a:lnTo>
                    <a:pt x="602869" y="284099"/>
                  </a:lnTo>
                  <a:lnTo>
                    <a:pt x="630777" y="239617"/>
                  </a:lnTo>
                  <a:lnTo>
                    <a:pt x="647445" y="199516"/>
                  </a:lnTo>
                  <a:lnTo>
                    <a:pt x="684427" y="199516"/>
                  </a:lnTo>
                  <a:lnTo>
                    <a:pt x="674258" y="171116"/>
                  </a:lnTo>
                  <a:lnTo>
                    <a:pt x="667771" y="140555"/>
                  </a:lnTo>
                  <a:lnTo>
                    <a:pt x="665722" y="111251"/>
                  </a:lnTo>
                  <a:lnTo>
                    <a:pt x="665607" y="33019"/>
                  </a:lnTo>
                  <a:close/>
                </a:path>
                <a:path w="1922145" h="478155">
                  <a:moveTo>
                    <a:pt x="684427" y="199516"/>
                  </a:moveTo>
                  <a:lnTo>
                    <a:pt x="647445" y="199516"/>
                  </a:lnTo>
                  <a:lnTo>
                    <a:pt x="654184" y="217471"/>
                  </a:lnTo>
                  <a:lnTo>
                    <a:pt x="676663" y="257667"/>
                  </a:lnTo>
                  <a:lnTo>
                    <a:pt x="709949" y="301934"/>
                  </a:lnTo>
                  <a:lnTo>
                    <a:pt x="747375" y="340415"/>
                  </a:lnTo>
                  <a:lnTo>
                    <a:pt x="767207" y="356869"/>
                  </a:lnTo>
                  <a:lnTo>
                    <a:pt x="793242" y="327913"/>
                  </a:lnTo>
                  <a:lnTo>
                    <a:pt x="765480" y="307629"/>
                  </a:lnTo>
                  <a:lnTo>
                    <a:pt x="740695" y="284702"/>
                  </a:lnTo>
                  <a:lnTo>
                    <a:pt x="718911" y="259155"/>
                  </a:lnTo>
                  <a:lnTo>
                    <a:pt x="700151" y="231012"/>
                  </a:lnTo>
                  <a:lnTo>
                    <a:pt x="685055" y="201273"/>
                  </a:lnTo>
                  <a:lnTo>
                    <a:pt x="684427" y="199516"/>
                  </a:lnTo>
                  <a:close/>
                </a:path>
                <a:path w="1922145" h="478155">
                  <a:moveTo>
                    <a:pt x="301752" y="63500"/>
                  </a:moveTo>
                  <a:lnTo>
                    <a:pt x="16128" y="63500"/>
                  </a:lnTo>
                  <a:lnTo>
                    <a:pt x="16128" y="96392"/>
                  </a:lnTo>
                  <a:lnTo>
                    <a:pt x="301752" y="96392"/>
                  </a:lnTo>
                  <a:lnTo>
                    <a:pt x="301752" y="63500"/>
                  </a:lnTo>
                  <a:close/>
                </a:path>
                <a:path w="1922145" h="478155">
                  <a:moveTo>
                    <a:pt x="177927" y="1015"/>
                  </a:moveTo>
                  <a:lnTo>
                    <a:pt x="140970" y="1015"/>
                  </a:lnTo>
                  <a:lnTo>
                    <a:pt x="140970" y="63500"/>
                  </a:lnTo>
                  <a:lnTo>
                    <a:pt x="177927" y="63500"/>
                  </a:lnTo>
                  <a:lnTo>
                    <a:pt x="177927" y="1015"/>
                  </a:lnTo>
                  <a:close/>
                </a:path>
                <a:path w="1922145" h="478155">
                  <a:moveTo>
                    <a:pt x="1921637" y="240664"/>
                  </a:moveTo>
                  <a:lnTo>
                    <a:pt x="1884807" y="240664"/>
                  </a:lnTo>
                  <a:lnTo>
                    <a:pt x="1884807" y="478027"/>
                  </a:lnTo>
                  <a:lnTo>
                    <a:pt x="1921637" y="478027"/>
                  </a:lnTo>
                  <a:lnTo>
                    <a:pt x="1921637" y="240664"/>
                  </a:lnTo>
                  <a:close/>
                </a:path>
                <a:path w="1922145" h="478155">
                  <a:moveTo>
                    <a:pt x="1825244" y="9651"/>
                  </a:moveTo>
                  <a:lnTo>
                    <a:pt x="1788795" y="9651"/>
                  </a:lnTo>
                  <a:lnTo>
                    <a:pt x="1788795" y="463422"/>
                  </a:lnTo>
                  <a:lnTo>
                    <a:pt x="1825244" y="463422"/>
                  </a:lnTo>
                  <a:lnTo>
                    <a:pt x="1825244" y="240664"/>
                  </a:lnTo>
                  <a:lnTo>
                    <a:pt x="1921637" y="240664"/>
                  </a:lnTo>
                  <a:lnTo>
                    <a:pt x="1921637" y="207644"/>
                  </a:lnTo>
                  <a:lnTo>
                    <a:pt x="1825244" y="207644"/>
                  </a:lnTo>
                  <a:lnTo>
                    <a:pt x="1825244" y="9651"/>
                  </a:lnTo>
                  <a:close/>
                </a:path>
                <a:path w="1922145" h="478155">
                  <a:moveTo>
                    <a:pt x="1921637" y="0"/>
                  </a:moveTo>
                  <a:lnTo>
                    <a:pt x="1884807" y="0"/>
                  </a:lnTo>
                  <a:lnTo>
                    <a:pt x="1884807" y="207644"/>
                  </a:lnTo>
                  <a:lnTo>
                    <a:pt x="1921637" y="207644"/>
                  </a:lnTo>
                  <a:lnTo>
                    <a:pt x="1921637" y="0"/>
                  </a:lnTo>
                  <a:close/>
                </a:path>
                <a:path w="1922145" h="478155">
                  <a:moveTo>
                    <a:pt x="874268" y="0"/>
                  </a:moveTo>
                  <a:lnTo>
                    <a:pt x="837311" y="0"/>
                  </a:lnTo>
                  <a:lnTo>
                    <a:pt x="837311" y="478027"/>
                  </a:lnTo>
                  <a:lnTo>
                    <a:pt x="874268" y="478027"/>
                  </a:lnTo>
                  <a:lnTo>
                    <a:pt x="874268" y="227202"/>
                  </a:lnTo>
                  <a:lnTo>
                    <a:pt x="956944" y="227202"/>
                  </a:lnTo>
                  <a:lnTo>
                    <a:pt x="956944" y="194309"/>
                  </a:lnTo>
                  <a:lnTo>
                    <a:pt x="874268" y="194309"/>
                  </a:lnTo>
                  <a:lnTo>
                    <a:pt x="874268" y="0"/>
                  </a:lnTo>
                  <a:close/>
                </a:path>
                <a:path w="1922145" h="478155">
                  <a:moveTo>
                    <a:pt x="396239" y="0"/>
                  </a:moveTo>
                  <a:lnTo>
                    <a:pt x="359029" y="0"/>
                  </a:lnTo>
                  <a:lnTo>
                    <a:pt x="359029" y="478027"/>
                  </a:lnTo>
                  <a:lnTo>
                    <a:pt x="396239" y="478027"/>
                  </a:lnTo>
                  <a:lnTo>
                    <a:pt x="396239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560819" y="1144524"/>
              <a:ext cx="1726692" cy="1726691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7965947" y="1022603"/>
              <a:ext cx="454659" cy="454659"/>
            </a:xfrm>
            <a:custGeom>
              <a:avLst/>
              <a:gdLst/>
              <a:ahLst/>
              <a:cxnLst/>
              <a:rect l="l" t="t" r="r" b="b"/>
              <a:pathLst>
                <a:path w="454659" h="454659">
                  <a:moveTo>
                    <a:pt x="454151" y="0"/>
                  </a:moveTo>
                  <a:lnTo>
                    <a:pt x="0" y="0"/>
                  </a:lnTo>
                  <a:lnTo>
                    <a:pt x="0" y="454151"/>
                  </a:lnTo>
                  <a:lnTo>
                    <a:pt x="454151" y="454151"/>
                  </a:lnTo>
                  <a:lnTo>
                    <a:pt x="454151" y="0"/>
                  </a:lnTo>
                  <a:close/>
                </a:path>
              </a:pathLst>
            </a:custGeom>
            <a:solidFill>
              <a:srgbClr val="2D75B5">
                <a:alpha val="4392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602980" y="871727"/>
              <a:ext cx="193675" cy="193675"/>
            </a:xfrm>
            <a:custGeom>
              <a:avLst/>
              <a:gdLst/>
              <a:ahLst/>
              <a:cxnLst/>
              <a:rect l="l" t="t" r="r" b="b"/>
              <a:pathLst>
                <a:path w="193675" h="193675">
                  <a:moveTo>
                    <a:pt x="193548" y="0"/>
                  </a:moveTo>
                  <a:lnTo>
                    <a:pt x="0" y="0"/>
                  </a:lnTo>
                  <a:lnTo>
                    <a:pt x="0" y="193548"/>
                  </a:lnTo>
                  <a:lnTo>
                    <a:pt x="193548" y="193548"/>
                  </a:lnTo>
                  <a:lnTo>
                    <a:pt x="193548" y="0"/>
                  </a:lnTo>
                  <a:close/>
                </a:path>
              </a:pathLst>
            </a:custGeom>
            <a:solidFill>
              <a:srgbClr val="39A9CF">
                <a:alpha val="4392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8420100" y="2575560"/>
              <a:ext cx="99060" cy="99060"/>
            </a:xfrm>
            <a:custGeom>
              <a:avLst/>
              <a:gdLst/>
              <a:ahLst/>
              <a:cxnLst/>
              <a:rect l="l" t="t" r="r" b="b"/>
              <a:pathLst>
                <a:path w="99059" h="99060">
                  <a:moveTo>
                    <a:pt x="99059" y="0"/>
                  </a:moveTo>
                  <a:lnTo>
                    <a:pt x="0" y="0"/>
                  </a:lnTo>
                  <a:lnTo>
                    <a:pt x="0" y="99060"/>
                  </a:lnTo>
                  <a:lnTo>
                    <a:pt x="99059" y="99060"/>
                  </a:lnTo>
                  <a:lnTo>
                    <a:pt x="99059" y="0"/>
                  </a:lnTo>
                  <a:close/>
                </a:path>
              </a:pathLst>
            </a:custGeom>
            <a:solidFill>
              <a:srgbClr val="FF4343">
                <a:alpha val="4392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6747636" y="1307972"/>
              <a:ext cx="640080" cy="548005"/>
            </a:xfrm>
            <a:custGeom>
              <a:avLst/>
              <a:gdLst/>
              <a:ahLst/>
              <a:cxnLst/>
              <a:rect l="l" t="t" r="r" b="b"/>
              <a:pathLst>
                <a:path w="640079" h="548005">
                  <a:moveTo>
                    <a:pt x="252730" y="0"/>
                  </a:moveTo>
                  <a:lnTo>
                    <a:pt x="137795" y="0"/>
                  </a:lnTo>
                  <a:lnTo>
                    <a:pt x="327914" y="547751"/>
                  </a:lnTo>
                  <a:lnTo>
                    <a:pt x="447421" y="547751"/>
                  </a:lnTo>
                  <a:lnTo>
                    <a:pt x="481792" y="449834"/>
                  </a:lnTo>
                  <a:lnTo>
                    <a:pt x="389001" y="449834"/>
                  </a:lnTo>
                  <a:lnTo>
                    <a:pt x="387022" y="435929"/>
                  </a:lnTo>
                  <a:lnTo>
                    <a:pt x="384508" y="422417"/>
                  </a:lnTo>
                  <a:lnTo>
                    <a:pt x="381446" y="409311"/>
                  </a:lnTo>
                  <a:lnTo>
                    <a:pt x="377825" y="396621"/>
                  </a:lnTo>
                  <a:lnTo>
                    <a:pt x="252730" y="0"/>
                  </a:lnTo>
                  <a:close/>
                </a:path>
                <a:path w="640079" h="548005">
                  <a:moveTo>
                    <a:pt x="639699" y="0"/>
                  </a:moveTo>
                  <a:lnTo>
                    <a:pt x="528447" y="0"/>
                  </a:lnTo>
                  <a:lnTo>
                    <a:pt x="403098" y="395477"/>
                  </a:lnTo>
                  <a:lnTo>
                    <a:pt x="398428" y="411454"/>
                  </a:lnTo>
                  <a:lnTo>
                    <a:pt x="394890" y="425846"/>
                  </a:lnTo>
                  <a:lnTo>
                    <a:pt x="392471" y="438644"/>
                  </a:lnTo>
                  <a:lnTo>
                    <a:pt x="391160" y="449834"/>
                  </a:lnTo>
                  <a:lnTo>
                    <a:pt x="481792" y="449834"/>
                  </a:lnTo>
                  <a:lnTo>
                    <a:pt x="639699" y="0"/>
                  </a:lnTo>
                  <a:close/>
                </a:path>
                <a:path w="640079" h="548005">
                  <a:moveTo>
                    <a:pt x="106045" y="0"/>
                  </a:moveTo>
                  <a:lnTo>
                    <a:pt x="0" y="0"/>
                  </a:lnTo>
                  <a:lnTo>
                    <a:pt x="0" y="547751"/>
                  </a:lnTo>
                  <a:lnTo>
                    <a:pt x="106045" y="547751"/>
                  </a:lnTo>
                  <a:lnTo>
                    <a:pt x="10604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6574155" y="983233"/>
              <a:ext cx="563880" cy="99695"/>
            </a:xfrm>
            <a:custGeom>
              <a:avLst/>
              <a:gdLst/>
              <a:ahLst/>
              <a:cxnLst/>
              <a:rect l="l" t="t" r="r" b="b"/>
              <a:pathLst>
                <a:path w="563879" h="99694">
                  <a:moveTo>
                    <a:pt x="225933" y="1524"/>
                  </a:moveTo>
                  <a:lnTo>
                    <a:pt x="215138" y="1524"/>
                  </a:lnTo>
                  <a:lnTo>
                    <a:pt x="178053" y="97916"/>
                  </a:lnTo>
                  <a:lnTo>
                    <a:pt x="189865" y="97916"/>
                  </a:lnTo>
                  <a:lnTo>
                    <a:pt x="199644" y="70485"/>
                  </a:lnTo>
                  <a:lnTo>
                    <a:pt x="252554" y="70485"/>
                  </a:lnTo>
                  <a:lnTo>
                    <a:pt x="248828" y="60832"/>
                  </a:lnTo>
                  <a:lnTo>
                    <a:pt x="203326" y="60832"/>
                  </a:lnTo>
                  <a:lnTo>
                    <a:pt x="218567" y="19176"/>
                  </a:lnTo>
                  <a:lnTo>
                    <a:pt x="219201" y="18033"/>
                  </a:lnTo>
                  <a:lnTo>
                    <a:pt x="219710" y="15875"/>
                  </a:lnTo>
                  <a:lnTo>
                    <a:pt x="220218" y="12826"/>
                  </a:lnTo>
                  <a:lnTo>
                    <a:pt x="230296" y="12826"/>
                  </a:lnTo>
                  <a:lnTo>
                    <a:pt x="225933" y="1524"/>
                  </a:lnTo>
                  <a:close/>
                </a:path>
                <a:path w="563879" h="99694">
                  <a:moveTo>
                    <a:pt x="252554" y="70485"/>
                  </a:moveTo>
                  <a:lnTo>
                    <a:pt x="240919" y="70485"/>
                  </a:lnTo>
                  <a:lnTo>
                    <a:pt x="251460" y="97916"/>
                  </a:lnTo>
                  <a:lnTo>
                    <a:pt x="263144" y="97916"/>
                  </a:lnTo>
                  <a:lnTo>
                    <a:pt x="252554" y="70485"/>
                  </a:lnTo>
                  <a:close/>
                </a:path>
                <a:path w="563879" h="99694">
                  <a:moveTo>
                    <a:pt x="230296" y="12826"/>
                  </a:moveTo>
                  <a:lnTo>
                    <a:pt x="220472" y="12826"/>
                  </a:lnTo>
                  <a:lnTo>
                    <a:pt x="220852" y="15620"/>
                  </a:lnTo>
                  <a:lnTo>
                    <a:pt x="221361" y="17652"/>
                  </a:lnTo>
                  <a:lnTo>
                    <a:pt x="221996" y="19176"/>
                  </a:lnTo>
                  <a:lnTo>
                    <a:pt x="237363" y="60832"/>
                  </a:lnTo>
                  <a:lnTo>
                    <a:pt x="248828" y="60832"/>
                  </a:lnTo>
                  <a:lnTo>
                    <a:pt x="230296" y="12826"/>
                  </a:lnTo>
                  <a:close/>
                </a:path>
                <a:path w="563879" h="99694">
                  <a:moveTo>
                    <a:pt x="532765" y="1524"/>
                  </a:moveTo>
                  <a:lnTo>
                    <a:pt x="495553" y="1524"/>
                  </a:lnTo>
                  <a:lnTo>
                    <a:pt x="495553" y="97916"/>
                  </a:lnTo>
                  <a:lnTo>
                    <a:pt x="506095" y="97916"/>
                  </a:lnTo>
                  <a:lnTo>
                    <a:pt x="506095" y="56641"/>
                  </a:lnTo>
                  <a:lnTo>
                    <a:pt x="536922" y="56641"/>
                  </a:lnTo>
                  <a:lnTo>
                    <a:pt x="536448" y="56133"/>
                  </a:lnTo>
                  <a:lnTo>
                    <a:pt x="534289" y="54610"/>
                  </a:lnTo>
                  <a:lnTo>
                    <a:pt x="531495" y="53339"/>
                  </a:lnTo>
                  <a:lnTo>
                    <a:pt x="531495" y="53086"/>
                  </a:lnTo>
                  <a:lnTo>
                    <a:pt x="540902" y="49252"/>
                  </a:lnTo>
                  <a:lnTo>
                    <a:pt x="543765" y="46862"/>
                  </a:lnTo>
                  <a:lnTo>
                    <a:pt x="506095" y="46862"/>
                  </a:lnTo>
                  <a:lnTo>
                    <a:pt x="506095" y="11429"/>
                  </a:lnTo>
                  <a:lnTo>
                    <a:pt x="548555" y="11429"/>
                  </a:lnTo>
                  <a:lnTo>
                    <a:pt x="539876" y="3810"/>
                  </a:lnTo>
                  <a:lnTo>
                    <a:pt x="532765" y="1524"/>
                  </a:lnTo>
                  <a:close/>
                </a:path>
                <a:path w="563879" h="99694">
                  <a:moveTo>
                    <a:pt x="536922" y="56641"/>
                  </a:moveTo>
                  <a:lnTo>
                    <a:pt x="519556" y="56641"/>
                  </a:lnTo>
                  <a:lnTo>
                    <a:pt x="522859" y="57530"/>
                  </a:lnTo>
                  <a:lnTo>
                    <a:pt x="525652" y="59436"/>
                  </a:lnTo>
                  <a:lnTo>
                    <a:pt x="528447" y="61213"/>
                  </a:lnTo>
                  <a:lnTo>
                    <a:pt x="531495" y="65024"/>
                  </a:lnTo>
                  <a:lnTo>
                    <a:pt x="534924" y="70865"/>
                  </a:lnTo>
                  <a:lnTo>
                    <a:pt x="551179" y="97916"/>
                  </a:lnTo>
                  <a:lnTo>
                    <a:pt x="563879" y="97916"/>
                  </a:lnTo>
                  <a:lnTo>
                    <a:pt x="542544" y="63626"/>
                  </a:lnTo>
                  <a:lnTo>
                    <a:pt x="540003" y="60070"/>
                  </a:lnTo>
                  <a:lnTo>
                    <a:pt x="538226" y="58038"/>
                  </a:lnTo>
                  <a:lnTo>
                    <a:pt x="536922" y="56641"/>
                  </a:lnTo>
                  <a:close/>
                </a:path>
                <a:path w="563879" h="99694">
                  <a:moveTo>
                    <a:pt x="548555" y="11429"/>
                  </a:moveTo>
                  <a:lnTo>
                    <a:pt x="528447" y="11429"/>
                  </a:lnTo>
                  <a:lnTo>
                    <a:pt x="533273" y="12826"/>
                  </a:lnTo>
                  <a:lnTo>
                    <a:pt x="540130" y="18668"/>
                  </a:lnTo>
                  <a:lnTo>
                    <a:pt x="541781" y="22860"/>
                  </a:lnTo>
                  <a:lnTo>
                    <a:pt x="541781" y="33654"/>
                  </a:lnTo>
                  <a:lnTo>
                    <a:pt x="540003" y="38100"/>
                  </a:lnTo>
                  <a:lnTo>
                    <a:pt x="536321" y="41655"/>
                  </a:lnTo>
                  <a:lnTo>
                    <a:pt x="532638" y="45085"/>
                  </a:lnTo>
                  <a:lnTo>
                    <a:pt x="527812" y="46862"/>
                  </a:lnTo>
                  <a:lnTo>
                    <a:pt x="543765" y="46862"/>
                  </a:lnTo>
                  <a:lnTo>
                    <a:pt x="547608" y="43656"/>
                  </a:lnTo>
                  <a:lnTo>
                    <a:pt x="551622" y="36298"/>
                  </a:lnTo>
                  <a:lnTo>
                    <a:pt x="552958" y="27177"/>
                  </a:lnTo>
                  <a:lnTo>
                    <a:pt x="552958" y="19303"/>
                  </a:lnTo>
                  <a:lnTo>
                    <a:pt x="550291" y="12953"/>
                  </a:lnTo>
                  <a:lnTo>
                    <a:pt x="548555" y="11429"/>
                  </a:lnTo>
                  <a:close/>
                </a:path>
                <a:path w="563879" h="99694">
                  <a:moveTo>
                    <a:pt x="313817" y="1524"/>
                  </a:moveTo>
                  <a:lnTo>
                    <a:pt x="277622" y="1524"/>
                  </a:lnTo>
                  <a:lnTo>
                    <a:pt x="277622" y="97916"/>
                  </a:lnTo>
                  <a:lnTo>
                    <a:pt x="288163" y="97916"/>
                  </a:lnTo>
                  <a:lnTo>
                    <a:pt x="288163" y="61340"/>
                  </a:lnTo>
                  <a:lnTo>
                    <a:pt x="301117" y="61340"/>
                  </a:lnTo>
                  <a:lnTo>
                    <a:pt x="327748" y="51435"/>
                  </a:lnTo>
                  <a:lnTo>
                    <a:pt x="288163" y="51435"/>
                  </a:lnTo>
                  <a:lnTo>
                    <a:pt x="288163" y="11302"/>
                  </a:lnTo>
                  <a:lnTo>
                    <a:pt x="329846" y="11302"/>
                  </a:lnTo>
                  <a:lnTo>
                    <a:pt x="321691" y="4063"/>
                  </a:lnTo>
                  <a:lnTo>
                    <a:pt x="313817" y="1524"/>
                  </a:lnTo>
                  <a:close/>
                </a:path>
                <a:path w="563879" h="99694">
                  <a:moveTo>
                    <a:pt x="329846" y="11302"/>
                  </a:moveTo>
                  <a:lnTo>
                    <a:pt x="301751" y="11302"/>
                  </a:lnTo>
                  <a:lnTo>
                    <a:pt x="311773" y="12517"/>
                  </a:lnTo>
                  <a:lnTo>
                    <a:pt x="318960" y="16160"/>
                  </a:lnTo>
                  <a:lnTo>
                    <a:pt x="323290" y="22232"/>
                  </a:lnTo>
                  <a:lnTo>
                    <a:pt x="324739" y="30733"/>
                  </a:lnTo>
                  <a:lnTo>
                    <a:pt x="324739" y="37337"/>
                  </a:lnTo>
                  <a:lnTo>
                    <a:pt x="322579" y="42417"/>
                  </a:lnTo>
                  <a:lnTo>
                    <a:pt x="314325" y="49656"/>
                  </a:lnTo>
                  <a:lnTo>
                    <a:pt x="308228" y="51435"/>
                  </a:lnTo>
                  <a:lnTo>
                    <a:pt x="327748" y="51435"/>
                  </a:lnTo>
                  <a:lnTo>
                    <a:pt x="332486" y="47243"/>
                  </a:lnTo>
                  <a:lnTo>
                    <a:pt x="335788" y="39624"/>
                  </a:lnTo>
                  <a:lnTo>
                    <a:pt x="335788" y="21081"/>
                  </a:lnTo>
                  <a:lnTo>
                    <a:pt x="332994" y="14096"/>
                  </a:lnTo>
                  <a:lnTo>
                    <a:pt x="329846" y="11302"/>
                  </a:lnTo>
                  <a:close/>
                </a:path>
                <a:path w="563879" h="99694">
                  <a:moveTo>
                    <a:pt x="473964" y="1524"/>
                  </a:moveTo>
                  <a:lnTo>
                    <a:pt x="425450" y="1524"/>
                  </a:lnTo>
                  <a:lnTo>
                    <a:pt x="425450" y="97916"/>
                  </a:lnTo>
                  <a:lnTo>
                    <a:pt x="476123" y="97916"/>
                  </a:lnTo>
                  <a:lnTo>
                    <a:pt x="476123" y="88264"/>
                  </a:lnTo>
                  <a:lnTo>
                    <a:pt x="435991" y="88264"/>
                  </a:lnTo>
                  <a:lnTo>
                    <a:pt x="435991" y="53720"/>
                  </a:lnTo>
                  <a:lnTo>
                    <a:pt x="471043" y="53720"/>
                  </a:lnTo>
                  <a:lnTo>
                    <a:pt x="471043" y="44068"/>
                  </a:lnTo>
                  <a:lnTo>
                    <a:pt x="435991" y="44068"/>
                  </a:lnTo>
                  <a:lnTo>
                    <a:pt x="435991" y="11302"/>
                  </a:lnTo>
                  <a:lnTo>
                    <a:pt x="473964" y="11302"/>
                  </a:lnTo>
                  <a:lnTo>
                    <a:pt x="473964" y="1524"/>
                  </a:lnTo>
                  <a:close/>
                </a:path>
                <a:path w="563879" h="99694">
                  <a:moveTo>
                    <a:pt x="382270" y="11302"/>
                  </a:moveTo>
                  <a:lnTo>
                    <a:pt x="371601" y="11302"/>
                  </a:lnTo>
                  <a:lnTo>
                    <a:pt x="371601" y="97916"/>
                  </a:lnTo>
                  <a:lnTo>
                    <a:pt x="382270" y="97916"/>
                  </a:lnTo>
                  <a:lnTo>
                    <a:pt x="382270" y="11302"/>
                  </a:lnTo>
                  <a:close/>
                </a:path>
                <a:path w="563879" h="99694">
                  <a:moveTo>
                    <a:pt x="410083" y="1524"/>
                  </a:moveTo>
                  <a:lnTo>
                    <a:pt x="343916" y="1524"/>
                  </a:lnTo>
                  <a:lnTo>
                    <a:pt x="343916" y="11302"/>
                  </a:lnTo>
                  <a:lnTo>
                    <a:pt x="410083" y="11302"/>
                  </a:lnTo>
                  <a:lnTo>
                    <a:pt x="410083" y="1524"/>
                  </a:lnTo>
                  <a:close/>
                </a:path>
                <a:path w="563879" h="99694">
                  <a:moveTo>
                    <a:pt x="102235" y="1524"/>
                  </a:moveTo>
                  <a:lnTo>
                    <a:pt x="91694" y="1524"/>
                  </a:lnTo>
                  <a:lnTo>
                    <a:pt x="91694" y="97916"/>
                  </a:lnTo>
                  <a:lnTo>
                    <a:pt x="102235" y="97916"/>
                  </a:lnTo>
                  <a:lnTo>
                    <a:pt x="102235" y="53720"/>
                  </a:lnTo>
                  <a:lnTo>
                    <a:pt x="163322" y="53720"/>
                  </a:lnTo>
                  <a:lnTo>
                    <a:pt x="163322" y="44068"/>
                  </a:lnTo>
                  <a:lnTo>
                    <a:pt x="102235" y="44068"/>
                  </a:lnTo>
                  <a:lnTo>
                    <a:pt x="102235" y="1524"/>
                  </a:lnTo>
                  <a:close/>
                </a:path>
                <a:path w="563879" h="99694">
                  <a:moveTo>
                    <a:pt x="163322" y="53720"/>
                  </a:moveTo>
                  <a:lnTo>
                    <a:pt x="152780" y="53720"/>
                  </a:lnTo>
                  <a:lnTo>
                    <a:pt x="152780" y="97916"/>
                  </a:lnTo>
                  <a:lnTo>
                    <a:pt x="163322" y="97916"/>
                  </a:lnTo>
                  <a:lnTo>
                    <a:pt x="163322" y="53720"/>
                  </a:lnTo>
                  <a:close/>
                </a:path>
                <a:path w="563879" h="99694">
                  <a:moveTo>
                    <a:pt x="163322" y="1524"/>
                  </a:moveTo>
                  <a:lnTo>
                    <a:pt x="152780" y="1524"/>
                  </a:lnTo>
                  <a:lnTo>
                    <a:pt x="152780" y="44068"/>
                  </a:lnTo>
                  <a:lnTo>
                    <a:pt x="163322" y="44068"/>
                  </a:lnTo>
                  <a:lnTo>
                    <a:pt x="163322" y="1524"/>
                  </a:lnTo>
                  <a:close/>
                </a:path>
                <a:path w="563879" h="99694">
                  <a:moveTo>
                    <a:pt x="58166" y="0"/>
                  </a:moveTo>
                  <a:lnTo>
                    <a:pt x="49022" y="0"/>
                  </a:lnTo>
                  <a:lnTo>
                    <a:pt x="38736" y="906"/>
                  </a:lnTo>
                  <a:lnTo>
                    <a:pt x="3428" y="31083"/>
                  </a:lnTo>
                  <a:lnTo>
                    <a:pt x="0" y="51562"/>
                  </a:lnTo>
                  <a:lnTo>
                    <a:pt x="783" y="61656"/>
                  </a:lnTo>
                  <a:lnTo>
                    <a:pt x="26828" y="96218"/>
                  </a:lnTo>
                  <a:lnTo>
                    <a:pt x="45212" y="99567"/>
                  </a:lnTo>
                  <a:lnTo>
                    <a:pt x="52786" y="99210"/>
                  </a:lnTo>
                  <a:lnTo>
                    <a:pt x="59705" y="98139"/>
                  </a:lnTo>
                  <a:lnTo>
                    <a:pt x="65982" y="96353"/>
                  </a:lnTo>
                  <a:lnTo>
                    <a:pt x="71627" y="93852"/>
                  </a:lnTo>
                  <a:lnTo>
                    <a:pt x="71627" y="89915"/>
                  </a:lnTo>
                  <a:lnTo>
                    <a:pt x="46481" y="89915"/>
                  </a:lnTo>
                  <a:lnTo>
                    <a:pt x="38865" y="89247"/>
                  </a:lnTo>
                  <a:lnTo>
                    <a:pt x="11773" y="59189"/>
                  </a:lnTo>
                  <a:lnTo>
                    <a:pt x="11175" y="50926"/>
                  </a:lnTo>
                  <a:lnTo>
                    <a:pt x="11816" y="42283"/>
                  </a:lnTo>
                  <a:lnTo>
                    <a:pt x="40677" y="10368"/>
                  </a:lnTo>
                  <a:lnTo>
                    <a:pt x="48895" y="9651"/>
                  </a:lnTo>
                  <a:lnTo>
                    <a:pt x="71627" y="9651"/>
                  </a:lnTo>
                  <a:lnTo>
                    <a:pt x="71627" y="3937"/>
                  </a:lnTo>
                  <a:lnTo>
                    <a:pt x="65659" y="1269"/>
                  </a:lnTo>
                  <a:lnTo>
                    <a:pt x="58166" y="0"/>
                  </a:lnTo>
                  <a:close/>
                </a:path>
                <a:path w="563879" h="99694">
                  <a:moveTo>
                    <a:pt x="71627" y="83565"/>
                  </a:moveTo>
                  <a:lnTo>
                    <a:pt x="66055" y="86326"/>
                  </a:lnTo>
                  <a:lnTo>
                    <a:pt x="60007" y="88312"/>
                  </a:lnTo>
                  <a:lnTo>
                    <a:pt x="53482" y="89513"/>
                  </a:lnTo>
                  <a:lnTo>
                    <a:pt x="46481" y="89915"/>
                  </a:lnTo>
                  <a:lnTo>
                    <a:pt x="71627" y="89915"/>
                  </a:lnTo>
                  <a:lnTo>
                    <a:pt x="71627" y="83565"/>
                  </a:lnTo>
                  <a:close/>
                </a:path>
                <a:path w="563879" h="99694">
                  <a:moveTo>
                    <a:pt x="71627" y="9651"/>
                  </a:moveTo>
                  <a:lnTo>
                    <a:pt x="57150" y="9651"/>
                  </a:lnTo>
                  <a:lnTo>
                    <a:pt x="64770" y="11556"/>
                  </a:lnTo>
                  <a:lnTo>
                    <a:pt x="71627" y="15366"/>
                  </a:lnTo>
                  <a:lnTo>
                    <a:pt x="71627" y="9651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382898" y="2826766"/>
              <a:ext cx="1408302" cy="140335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980681" y="3869182"/>
              <a:ext cx="169164" cy="168656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7261606" y="3887470"/>
              <a:ext cx="532765" cy="132715"/>
            </a:xfrm>
            <a:custGeom>
              <a:avLst/>
              <a:gdLst/>
              <a:ahLst/>
              <a:cxnLst/>
              <a:rect l="l" t="t" r="r" b="b"/>
              <a:pathLst>
                <a:path w="532765" h="132714">
                  <a:moveTo>
                    <a:pt x="352298" y="0"/>
                  </a:moveTo>
                  <a:lnTo>
                    <a:pt x="306959" y="18414"/>
                  </a:lnTo>
                  <a:lnTo>
                    <a:pt x="290322" y="67690"/>
                  </a:lnTo>
                  <a:lnTo>
                    <a:pt x="291345" y="81313"/>
                  </a:lnTo>
                  <a:lnTo>
                    <a:pt x="315636" y="122227"/>
                  </a:lnTo>
                  <a:lnTo>
                    <a:pt x="350266" y="132460"/>
                  </a:lnTo>
                  <a:lnTo>
                    <a:pt x="363624" y="131294"/>
                  </a:lnTo>
                  <a:lnTo>
                    <a:pt x="375507" y="127793"/>
                  </a:lnTo>
                  <a:lnTo>
                    <a:pt x="385913" y="121959"/>
                  </a:lnTo>
                  <a:lnTo>
                    <a:pt x="388455" y="119633"/>
                  </a:lnTo>
                  <a:lnTo>
                    <a:pt x="350139" y="119633"/>
                  </a:lnTo>
                  <a:lnTo>
                    <a:pt x="340393" y="118685"/>
                  </a:lnTo>
                  <a:lnTo>
                    <a:pt x="308165" y="87582"/>
                  </a:lnTo>
                  <a:lnTo>
                    <a:pt x="305053" y="66420"/>
                  </a:lnTo>
                  <a:lnTo>
                    <a:pt x="305839" y="55246"/>
                  </a:lnTo>
                  <a:lnTo>
                    <a:pt x="324510" y="21345"/>
                  </a:lnTo>
                  <a:lnTo>
                    <a:pt x="351282" y="12826"/>
                  </a:lnTo>
                  <a:lnTo>
                    <a:pt x="389303" y="12826"/>
                  </a:lnTo>
                  <a:lnTo>
                    <a:pt x="386230" y="10072"/>
                  </a:lnTo>
                  <a:lnTo>
                    <a:pt x="376205" y="4476"/>
                  </a:lnTo>
                  <a:lnTo>
                    <a:pt x="364894" y="1119"/>
                  </a:lnTo>
                  <a:lnTo>
                    <a:pt x="352298" y="0"/>
                  </a:lnTo>
                  <a:close/>
                </a:path>
                <a:path w="532765" h="132714">
                  <a:moveTo>
                    <a:pt x="389303" y="12826"/>
                  </a:moveTo>
                  <a:lnTo>
                    <a:pt x="351282" y="12826"/>
                  </a:lnTo>
                  <a:lnTo>
                    <a:pt x="361447" y="13729"/>
                  </a:lnTo>
                  <a:lnTo>
                    <a:pt x="370411" y="16430"/>
                  </a:lnTo>
                  <a:lnTo>
                    <a:pt x="395755" y="54663"/>
                  </a:lnTo>
                  <a:lnTo>
                    <a:pt x="396417" y="67690"/>
                  </a:lnTo>
                  <a:lnTo>
                    <a:pt x="395712" y="78263"/>
                  </a:lnTo>
                  <a:lnTo>
                    <a:pt x="369585" y="116093"/>
                  </a:lnTo>
                  <a:lnTo>
                    <a:pt x="350139" y="119633"/>
                  </a:lnTo>
                  <a:lnTo>
                    <a:pt x="388455" y="119633"/>
                  </a:lnTo>
                  <a:lnTo>
                    <a:pt x="410077" y="79109"/>
                  </a:lnTo>
                  <a:lnTo>
                    <a:pt x="411099" y="64515"/>
                  </a:lnTo>
                  <a:lnTo>
                    <a:pt x="410096" y="50893"/>
                  </a:lnTo>
                  <a:lnTo>
                    <a:pt x="407082" y="38592"/>
                  </a:lnTo>
                  <a:lnTo>
                    <a:pt x="402044" y="27600"/>
                  </a:lnTo>
                  <a:lnTo>
                    <a:pt x="394970" y="17906"/>
                  </a:lnTo>
                  <a:lnTo>
                    <a:pt x="389303" y="12826"/>
                  </a:lnTo>
                  <a:close/>
                </a:path>
                <a:path w="532765" h="132714">
                  <a:moveTo>
                    <a:pt x="448437" y="2031"/>
                  </a:moveTo>
                  <a:lnTo>
                    <a:pt x="429768" y="2031"/>
                  </a:lnTo>
                  <a:lnTo>
                    <a:pt x="429768" y="130174"/>
                  </a:lnTo>
                  <a:lnTo>
                    <a:pt x="443865" y="130174"/>
                  </a:lnTo>
                  <a:lnTo>
                    <a:pt x="443738" y="22097"/>
                  </a:lnTo>
                  <a:lnTo>
                    <a:pt x="443357" y="18795"/>
                  </a:lnTo>
                  <a:lnTo>
                    <a:pt x="459112" y="18795"/>
                  </a:lnTo>
                  <a:lnTo>
                    <a:pt x="448437" y="2031"/>
                  </a:lnTo>
                  <a:close/>
                </a:path>
                <a:path w="532765" h="132714">
                  <a:moveTo>
                    <a:pt x="459112" y="18795"/>
                  </a:moveTo>
                  <a:lnTo>
                    <a:pt x="443738" y="18795"/>
                  </a:lnTo>
                  <a:lnTo>
                    <a:pt x="445008" y="21970"/>
                  </a:lnTo>
                  <a:lnTo>
                    <a:pt x="446404" y="24637"/>
                  </a:lnTo>
                  <a:lnTo>
                    <a:pt x="514603" y="130174"/>
                  </a:lnTo>
                  <a:lnTo>
                    <a:pt x="532257" y="130174"/>
                  </a:lnTo>
                  <a:lnTo>
                    <a:pt x="532257" y="112521"/>
                  </a:lnTo>
                  <a:lnTo>
                    <a:pt x="518668" y="112521"/>
                  </a:lnTo>
                  <a:lnTo>
                    <a:pt x="516509" y="108838"/>
                  </a:lnTo>
                  <a:lnTo>
                    <a:pt x="513461" y="104139"/>
                  </a:lnTo>
                  <a:lnTo>
                    <a:pt x="459112" y="18795"/>
                  </a:lnTo>
                  <a:close/>
                </a:path>
                <a:path w="532765" h="132714">
                  <a:moveTo>
                    <a:pt x="532257" y="2031"/>
                  </a:moveTo>
                  <a:lnTo>
                    <a:pt x="518033" y="2031"/>
                  </a:lnTo>
                  <a:lnTo>
                    <a:pt x="518119" y="104139"/>
                  </a:lnTo>
                  <a:lnTo>
                    <a:pt x="518287" y="108330"/>
                  </a:lnTo>
                  <a:lnTo>
                    <a:pt x="518922" y="112521"/>
                  </a:lnTo>
                  <a:lnTo>
                    <a:pt x="532257" y="112521"/>
                  </a:lnTo>
                  <a:lnTo>
                    <a:pt x="532257" y="2031"/>
                  </a:lnTo>
                  <a:close/>
                </a:path>
                <a:path w="532765" h="132714">
                  <a:moveTo>
                    <a:pt x="270128" y="2031"/>
                  </a:moveTo>
                  <a:lnTo>
                    <a:pt x="256159" y="2031"/>
                  </a:lnTo>
                  <a:lnTo>
                    <a:pt x="256159" y="130174"/>
                  </a:lnTo>
                  <a:lnTo>
                    <a:pt x="270128" y="130174"/>
                  </a:lnTo>
                  <a:lnTo>
                    <a:pt x="270128" y="2031"/>
                  </a:lnTo>
                  <a:close/>
                </a:path>
                <a:path w="532765" h="132714">
                  <a:moveTo>
                    <a:pt x="136017" y="2031"/>
                  </a:moveTo>
                  <a:lnTo>
                    <a:pt x="122047" y="2031"/>
                  </a:lnTo>
                  <a:lnTo>
                    <a:pt x="122047" y="130174"/>
                  </a:lnTo>
                  <a:lnTo>
                    <a:pt x="136017" y="130174"/>
                  </a:lnTo>
                  <a:lnTo>
                    <a:pt x="136017" y="2031"/>
                  </a:lnTo>
                  <a:close/>
                </a:path>
                <a:path w="532765" h="132714">
                  <a:moveTo>
                    <a:pt x="15748" y="2031"/>
                  </a:moveTo>
                  <a:lnTo>
                    <a:pt x="0" y="2031"/>
                  </a:lnTo>
                  <a:lnTo>
                    <a:pt x="46609" y="130174"/>
                  </a:lnTo>
                  <a:lnTo>
                    <a:pt x="61975" y="130174"/>
                  </a:lnTo>
                  <a:lnTo>
                    <a:pt x="67323" y="115823"/>
                  </a:lnTo>
                  <a:lnTo>
                    <a:pt x="54228" y="115823"/>
                  </a:lnTo>
                  <a:lnTo>
                    <a:pt x="53721" y="111505"/>
                  </a:lnTo>
                  <a:lnTo>
                    <a:pt x="52832" y="107695"/>
                  </a:lnTo>
                  <a:lnTo>
                    <a:pt x="51771" y="104393"/>
                  </a:lnTo>
                  <a:lnTo>
                    <a:pt x="15748" y="2031"/>
                  </a:lnTo>
                  <a:close/>
                </a:path>
                <a:path w="532765" h="132714">
                  <a:moveTo>
                    <a:pt x="109727" y="2031"/>
                  </a:moveTo>
                  <a:lnTo>
                    <a:pt x="94488" y="2031"/>
                  </a:lnTo>
                  <a:lnTo>
                    <a:pt x="57608" y="104520"/>
                  </a:lnTo>
                  <a:lnTo>
                    <a:pt x="56134" y="108330"/>
                  </a:lnTo>
                  <a:lnTo>
                    <a:pt x="55245" y="112140"/>
                  </a:lnTo>
                  <a:lnTo>
                    <a:pt x="54737" y="115823"/>
                  </a:lnTo>
                  <a:lnTo>
                    <a:pt x="67323" y="115823"/>
                  </a:lnTo>
                  <a:lnTo>
                    <a:pt x="109727" y="2031"/>
                  </a:lnTo>
                  <a:close/>
                </a:path>
                <a:path w="532765" h="132714">
                  <a:moveTo>
                    <a:pt x="158623" y="108076"/>
                  </a:moveTo>
                  <a:lnTo>
                    <a:pt x="158623" y="124967"/>
                  </a:lnTo>
                  <a:lnTo>
                    <a:pt x="161798" y="127126"/>
                  </a:lnTo>
                  <a:lnTo>
                    <a:pt x="166750" y="128904"/>
                  </a:lnTo>
                  <a:lnTo>
                    <a:pt x="180213" y="131698"/>
                  </a:lnTo>
                  <a:lnTo>
                    <a:pt x="185800" y="132460"/>
                  </a:lnTo>
                  <a:lnTo>
                    <a:pt x="190373" y="132460"/>
                  </a:lnTo>
                  <a:lnTo>
                    <a:pt x="228082" y="119379"/>
                  </a:lnTo>
                  <a:lnTo>
                    <a:pt x="187325" y="119379"/>
                  </a:lnTo>
                  <a:lnTo>
                    <a:pt x="181101" y="118363"/>
                  </a:lnTo>
                  <a:lnTo>
                    <a:pt x="174498" y="116331"/>
                  </a:lnTo>
                  <a:lnTo>
                    <a:pt x="167894" y="114172"/>
                  </a:lnTo>
                  <a:lnTo>
                    <a:pt x="162560" y="111505"/>
                  </a:lnTo>
                  <a:lnTo>
                    <a:pt x="158623" y="108076"/>
                  </a:lnTo>
                  <a:close/>
                </a:path>
                <a:path w="532765" h="132714">
                  <a:moveTo>
                    <a:pt x="203073" y="0"/>
                  </a:moveTo>
                  <a:lnTo>
                    <a:pt x="165983" y="14120"/>
                  </a:lnTo>
                  <a:lnTo>
                    <a:pt x="158750" y="33908"/>
                  </a:lnTo>
                  <a:lnTo>
                    <a:pt x="158750" y="41782"/>
                  </a:lnTo>
                  <a:lnTo>
                    <a:pt x="190753" y="70484"/>
                  </a:lnTo>
                  <a:lnTo>
                    <a:pt x="200660" y="75564"/>
                  </a:lnTo>
                  <a:lnTo>
                    <a:pt x="207264" y="79247"/>
                  </a:lnTo>
                  <a:lnTo>
                    <a:pt x="210312" y="81279"/>
                  </a:lnTo>
                  <a:lnTo>
                    <a:pt x="213487" y="83438"/>
                  </a:lnTo>
                  <a:lnTo>
                    <a:pt x="216026" y="85851"/>
                  </a:lnTo>
                  <a:lnTo>
                    <a:pt x="217932" y="88899"/>
                  </a:lnTo>
                  <a:lnTo>
                    <a:pt x="219964" y="91820"/>
                  </a:lnTo>
                  <a:lnTo>
                    <a:pt x="220852" y="95249"/>
                  </a:lnTo>
                  <a:lnTo>
                    <a:pt x="220852" y="99186"/>
                  </a:lnTo>
                  <a:lnTo>
                    <a:pt x="219112" y="108021"/>
                  </a:lnTo>
                  <a:lnTo>
                    <a:pt x="213883" y="114331"/>
                  </a:lnTo>
                  <a:lnTo>
                    <a:pt x="205154" y="118117"/>
                  </a:lnTo>
                  <a:lnTo>
                    <a:pt x="192913" y="119379"/>
                  </a:lnTo>
                  <a:lnTo>
                    <a:pt x="228082" y="119379"/>
                  </a:lnTo>
                  <a:lnTo>
                    <a:pt x="235585" y="91185"/>
                  </a:lnTo>
                  <a:lnTo>
                    <a:pt x="233299" y="84835"/>
                  </a:lnTo>
                  <a:lnTo>
                    <a:pt x="201675" y="59943"/>
                  </a:lnTo>
                  <a:lnTo>
                    <a:pt x="193821" y="55963"/>
                  </a:lnTo>
                  <a:lnTo>
                    <a:pt x="187420" y="52387"/>
                  </a:lnTo>
                  <a:lnTo>
                    <a:pt x="182495" y="49192"/>
                  </a:lnTo>
                  <a:lnTo>
                    <a:pt x="179070" y="46354"/>
                  </a:lnTo>
                  <a:lnTo>
                    <a:pt x="175387" y="42798"/>
                  </a:lnTo>
                  <a:lnTo>
                    <a:pt x="173609" y="38226"/>
                  </a:lnTo>
                  <a:lnTo>
                    <a:pt x="173629" y="26503"/>
                  </a:lnTo>
                  <a:lnTo>
                    <a:pt x="176149" y="21716"/>
                  </a:lnTo>
                  <a:lnTo>
                    <a:pt x="181355" y="18287"/>
                  </a:lnTo>
                  <a:lnTo>
                    <a:pt x="186436" y="14731"/>
                  </a:lnTo>
                  <a:lnTo>
                    <a:pt x="193040" y="13080"/>
                  </a:lnTo>
                  <a:lnTo>
                    <a:pt x="230250" y="13080"/>
                  </a:lnTo>
                  <a:lnTo>
                    <a:pt x="230250" y="4444"/>
                  </a:lnTo>
                  <a:lnTo>
                    <a:pt x="225468" y="2518"/>
                  </a:lnTo>
                  <a:lnTo>
                    <a:pt x="219329" y="1127"/>
                  </a:lnTo>
                  <a:lnTo>
                    <a:pt x="211855" y="283"/>
                  </a:lnTo>
                  <a:lnTo>
                    <a:pt x="203073" y="0"/>
                  </a:lnTo>
                  <a:close/>
                </a:path>
                <a:path w="532765" h="132714">
                  <a:moveTo>
                    <a:pt x="230250" y="13080"/>
                  </a:moveTo>
                  <a:lnTo>
                    <a:pt x="201168" y="13080"/>
                  </a:lnTo>
                  <a:lnTo>
                    <a:pt x="209694" y="13559"/>
                  </a:lnTo>
                  <a:lnTo>
                    <a:pt x="217376" y="15001"/>
                  </a:lnTo>
                  <a:lnTo>
                    <a:pt x="224224" y="17420"/>
                  </a:lnTo>
                  <a:lnTo>
                    <a:pt x="230250" y="20827"/>
                  </a:lnTo>
                  <a:lnTo>
                    <a:pt x="230250" y="1308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980681" y="4295902"/>
              <a:ext cx="169164" cy="168656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7273036" y="4290694"/>
              <a:ext cx="727710" cy="169545"/>
            </a:xfrm>
            <a:custGeom>
              <a:avLst/>
              <a:gdLst/>
              <a:ahLst/>
              <a:cxnLst/>
              <a:rect l="l" t="t" r="r" b="b"/>
              <a:pathLst>
                <a:path w="727709" h="169545">
                  <a:moveTo>
                    <a:pt x="106045" y="23749"/>
                  </a:moveTo>
                  <a:lnTo>
                    <a:pt x="62484" y="23749"/>
                  </a:lnTo>
                  <a:lnTo>
                    <a:pt x="62484" y="1778"/>
                  </a:lnTo>
                  <a:lnTo>
                    <a:pt x="49530" y="1778"/>
                  </a:lnTo>
                  <a:lnTo>
                    <a:pt x="49530" y="23749"/>
                  </a:lnTo>
                  <a:lnTo>
                    <a:pt x="5588" y="23749"/>
                  </a:lnTo>
                  <a:lnTo>
                    <a:pt x="5588" y="35306"/>
                  </a:lnTo>
                  <a:lnTo>
                    <a:pt x="106045" y="35306"/>
                  </a:lnTo>
                  <a:lnTo>
                    <a:pt x="106045" y="23749"/>
                  </a:lnTo>
                  <a:close/>
                </a:path>
                <a:path w="727709" h="169545">
                  <a:moveTo>
                    <a:pt x="113792" y="138938"/>
                  </a:moveTo>
                  <a:lnTo>
                    <a:pt x="113258" y="129667"/>
                  </a:lnTo>
                  <a:lnTo>
                    <a:pt x="113157" y="127635"/>
                  </a:lnTo>
                  <a:lnTo>
                    <a:pt x="109601" y="128016"/>
                  </a:lnTo>
                  <a:lnTo>
                    <a:pt x="103124" y="128397"/>
                  </a:lnTo>
                  <a:lnTo>
                    <a:pt x="62230" y="129667"/>
                  </a:lnTo>
                  <a:lnTo>
                    <a:pt x="62230" y="105537"/>
                  </a:lnTo>
                  <a:lnTo>
                    <a:pt x="70294" y="104330"/>
                  </a:lnTo>
                  <a:lnTo>
                    <a:pt x="77406" y="102222"/>
                  </a:lnTo>
                  <a:lnTo>
                    <a:pt x="83553" y="99237"/>
                  </a:lnTo>
                  <a:lnTo>
                    <a:pt x="88773" y="95377"/>
                  </a:lnTo>
                  <a:lnTo>
                    <a:pt x="89458" y="94742"/>
                  </a:lnTo>
                  <a:lnTo>
                    <a:pt x="94996" y="89662"/>
                  </a:lnTo>
                  <a:lnTo>
                    <a:pt x="98171" y="82677"/>
                  </a:lnTo>
                  <a:lnTo>
                    <a:pt x="98171" y="65659"/>
                  </a:lnTo>
                  <a:lnTo>
                    <a:pt x="94361" y="58547"/>
                  </a:lnTo>
                  <a:lnTo>
                    <a:pt x="90030" y="55245"/>
                  </a:lnTo>
                  <a:lnTo>
                    <a:pt x="86868" y="52832"/>
                  </a:lnTo>
                  <a:lnTo>
                    <a:pt x="85090" y="51752"/>
                  </a:lnTo>
                  <a:lnTo>
                    <a:pt x="85090" y="69469"/>
                  </a:lnTo>
                  <a:lnTo>
                    <a:pt x="85090" y="81026"/>
                  </a:lnTo>
                  <a:lnTo>
                    <a:pt x="82550" y="85598"/>
                  </a:lnTo>
                  <a:lnTo>
                    <a:pt x="77470" y="89281"/>
                  </a:lnTo>
                  <a:lnTo>
                    <a:pt x="72390" y="92837"/>
                  </a:lnTo>
                  <a:lnTo>
                    <a:pt x="65278" y="94742"/>
                  </a:lnTo>
                  <a:lnTo>
                    <a:pt x="46863" y="94742"/>
                  </a:lnTo>
                  <a:lnTo>
                    <a:pt x="39624" y="92837"/>
                  </a:lnTo>
                  <a:lnTo>
                    <a:pt x="29464" y="85725"/>
                  </a:lnTo>
                  <a:lnTo>
                    <a:pt x="26797" y="81026"/>
                  </a:lnTo>
                  <a:lnTo>
                    <a:pt x="26797" y="69469"/>
                  </a:lnTo>
                  <a:lnTo>
                    <a:pt x="29464" y="64643"/>
                  </a:lnTo>
                  <a:lnTo>
                    <a:pt x="40005" y="57150"/>
                  </a:lnTo>
                  <a:lnTo>
                    <a:pt x="47117" y="55245"/>
                  </a:lnTo>
                  <a:lnTo>
                    <a:pt x="65024" y="55245"/>
                  </a:lnTo>
                  <a:lnTo>
                    <a:pt x="72136" y="57150"/>
                  </a:lnTo>
                  <a:lnTo>
                    <a:pt x="77343" y="60960"/>
                  </a:lnTo>
                  <a:lnTo>
                    <a:pt x="82550" y="64643"/>
                  </a:lnTo>
                  <a:lnTo>
                    <a:pt x="85090" y="69469"/>
                  </a:lnTo>
                  <a:lnTo>
                    <a:pt x="85090" y="51752"/>
                  </a:lnTo>
                  <a:lnTo>
                    <a:pt x="80721" y="49098"/>
                  </a:lnTo>
                  <a:lnTo>
                    <a:pt x="73545" y="46443"/>
                  </a:lnTo>
                  <a:lnTo>
                    <a:pt x="65341" y="44856"/>
                  </a:lnTo>
                  <a:lnTo>
                    <a:pt x="56134" y="44323"/>
                  </a:lnTo>
                  <a:lnTo>
                    <a:pt x="46761" y="44856"/>
                  </a:lnTo>
                  <a:lnTo>
                    <a:pt x="13589" y="66040"/>
                  </a:lnTo>
                  <a:lnTo>
                    <a:pt x="13589" y="83312"/>
                  </a:lnTo>
                  <a:lnTo>
                    <a:pt x="49530" y="105537"/>
                  </a:lnTo>
                  <a:lnTo>
                    <a:pt x="49530" y="129921"/>
                  </a:lnTo>
                  <a:lnTo>
                    <a:pt x="0" y="130429"/>
                  </a:lnTo>
                  <a:lnTo>
                    <a:pt x="1143" y="141732"/>
                  </a:lnTo>
                  <a:lnTo>
                    <a:pt x="61214" y="140970"/>
                  </a:lnTo>
                  <a:lnTo>
                    <a:pt x="93776" y="140004"/>
                  </a:lnTo>
                  <a:lnTo>
                    <a:pt x="105359" y="139496"/>
                  </a:lnTo>
                  <a:lnTo>
                    <a:pt x="113792" y="138938"/>
                  </a:lnTo>
                  <a:close/>
                </a:path>
                <a:path w="727709" h="169545">
                  <a:moveTo>
                    <a:pt x="139192" y="1397"/>
                  </a:moveTo>
                  <a:lnTo>
                    <a:pt x="126111" y="1397"/>
                  </a:lnTo>
                  <a:lnTo>
                    <a:pt x="126111" y="169418"/>
                  </a:lnTo>
                  <a:lnTo>
                    <a:pt x="139192" y="169418"/>
                  </a:lnTo>
                  <a:lnTo>
                    <a:pt x="139192" y="1397"/>
                  </a:lnTo>
                  <a:close/>
                </a:path>
                <a:path w="727709" h="169545">
                  <a:moveTo>
                    <a:pt x="272542" y="116586"/>
                  </a:moveTo>
                  <a:lnTo>
                    <a:pt x="239903" y="82550"/>
                  </a:lnTo>
                  <a:lnTo>
                    <a:pt x="234327" y="71501"/>
                  </a:lnTo>
                  <a:lnTo>
                    <a:pt x="230746" y="61607"/>
                  </a:lnTo>
                  <a:lnTo>
                    <a:pt x="228473" y="50838"/>
                  </a:lnTo>
                  <a:lnTo>
                    <a:pt x="227749" y="40513"/>
                  </a:lnTo>
                  <a:lnTo>
                    <a:pt x="227711" y="13081"/>
                  </a:lnTo>
                  <a:lnTo>
                    <a:pt x="214757" y="13081"/>
                  </a:lnTo>
                  <a:lnTo>
                    <a:pt x="214757" y="40513"/>
                  </a:lnTo>
                  <a:lnTo>
                    <a:pt x="213982" y="51714"/>
                  </a:lnTo>
                  <a:lnTo>
                    <a:pt x="195795" y="94945"/>
                  </a:lnTo>
                  <a:lnTo>
                    <a:pt x="169672" y="120142"/>
                  </a:lnTo>
                  <a:lnTo>
                    <a:pt x="179578" y="128905"/>
                  </a:lnTo>
                  <a:lnTo>
                    <a:pt x="211010" y="93218"/>
                  </a:lnTo>
                  <a:lnTo>
                    <a:pt x="221361" y="71501"/>
                  </a:lnTo>
                  <a:lnTo>
                    <a:pt x="223685" y="77838"/>
                  </a:lnTo>
                  <a:lnTo>
                    <a:pt x="249682" y="114592"/>
                  </a:lnTo>
                  <a:lnTo>
                    <a:pt x="263398" y="126873"/>
                  </a:lnTo>
                  <a:lnTo>
                    <a:pt x="272542" y="116586"/>
                  </a:lnTo>
                  <a:close/>
                </a:path>
                <a:path w="727709" h="169545">
                  <a:moveTo>
                    <a:pt x="330073" y="69723"/>
                  </a:moveTo>
                  <a:lnTo>
                    <a:pt x="300990" y="69723"/>
                  </a:lnTo>
                  <a:lnTo>
                    <a:pt x="300990" y="1397"/>
                  </a:lnTo>
                  <a:lnTo>
                    <a:pt x="288036" y="1397"/>
                  </a:lnTo>
                  <a:lnTo>
                    <a:pt x="288036" y="169418"/>
                  </a:lnTo>
                  <a:lnTo>
                    <a:pt x="300990" y="169418"/>
                  </a:lnTo>
                  <a:lnTo>
                    <a:pt x="300990" y="81280"/>
                  </a:lnTo>
                  <a:lnTo>
                    <a:pt x="330073" y="81280"/>
                  </a:lnTo>
                  <a:lnTo>
                    <a:pt x="330073" y="69723"/>
                  </a:lnTo>
                  <a:close/>
                </a:path>
                <a:path w="727709" h="169545">
                  <a:moveTo>
                    <a:pt x="488061" y="66675"/>
                  </a:moveTo>
                  <a:lnTo>
                    <a:pt x="484378" y="59563"/>
                  </a:lnTo>
                  <a:lnTo>
                    <a:pt x="479971" y="56007"/>
                  </a:lnTo>
                  <a:lnTo>
                    <a:pt x="477139" y="53721"/>
                  </a:lnTo>
                  <a:lnTo>
                    <a:pt x="474903" y="52285"/>
                  </a:lnTo>
                  <a:lnTo>
                    <a:pt x="474903" y="69596"/>
                  </a:lnTo>
                  <a:lnTo>
                    <a:pt x="474903" y="80645"/>
                  </a:lnTo>
                  <a:lnTo>
                    <a:pt x="472567" y="85090"/>
                  </a:lnTo>
                  <a:lnTo>
                    <a:pt x="462661" y="92456"/>
                  </a:lnTo>
                  <a:lnTo>
                    <a:pt x="456057" y="94361"/>
                  </a:lnTo>
                  <a:lnTo>
                    <a:pt x="439293" y="94361"/>
                  </a:lnTo>
                  <a:lnTo>
                    <a:pt x="432562" y="92456"/>
                  </a:lnTo>
                  <a:lnTo>
                    <a:pt x="427482" y="88900"/>
                  </a:lnTo>
                  <a:lnTo>
                    <a:pt x="422529" y="85217"/>
                  </a:lnTo>
                  <a:lnTo>
                    <a:pt x="419989" y="80645"/>
                  </a:lnTo>
                  <a:lnTo>
                    <a:pt x="419989" y="69596"/>
                  </a:lnTo>
                  <a:lnTo>
                    <a:pt x="422529" y="65151"/>
                  </a:lnTo>
                  <a:lnTo>
                    <a:pt x="427482" y="61468"/>
                  </a:lnTo>
                  <a:lnTo>
                    <a:pt x="432435" y="57912"/>
                  </a:lnTo>
                  <a:lnTo>
                    <a:pt x="439166" y="56007"/>
                  </a:lnTo>
                  <a:lnTo>
                    <a:pt x="456057" y="56007"/>
                  </a:lnTo>
                  <a:lnTo>
                    <a:pt x="462788" y="57912"/>
                  </a:lnTo>
                  <a:lnTo>
                    <a:pt x="472567" y="65151"/>
                  </a:lnTo>
                  <a:lnTo>
                    <a:pt x="474903" y="69596"/>
                  </a:lnTo>
                  <a:lnTo>
                    <a:pt x="474903" y="52285"/>
                  </a:lnTo>
                  <a:lnTo>
                    <a:pt x="471208" y="49898"/>
                  </a:lnTo>
                  <a:lnTo>
                    <a:pt x="464286" y="47155"/>
                  </a:lnTo>
                  <a:lnTo>
                    <a:pt x="456399" y="45516"/>
                  </a:lnTo>
                  <a:lnTo>
                    <a:pt x="447548" y="44958"/>
                  </a:lnTo>
                  <a:lnTo>
                    <a:pt x="438683" y="45516"/>
                  </a:lnTo>
                  <a:lnTo>
                    <a:pt x="406908" y="66675"/>
                  </a:lnTo>
                  <a:lnTo>
                    <a:pt x="406908" y="83566"/>
                  </a:lnTo>
                  <a:lnTo>
                    <a:pt x="447421" y="105410"/>
                  </a:lnTo>
                  <a:lnTo>
                    <a:pt x="456412" y="104863"/>
                  </a:lnTo>
                  <a:lnTo>
                    <a:pt x="464388" y="103212"/>
                  </a:lnTo>
                  <a:lnTo>
                    <a:pt x="471322" y="100431"/>
                  </a:lnTo>
                  <a:lnTo>
                    <a:pt x="477266" y="96520"/>
                  </a:lnTo>
                  <a:lnTo>
                    <a:pt x="479933" y="94361"/>
                  </a:lnTo>
                  <a:lnTo>
                    <a:pt x="484505" y="90678"/>
                  </a:lnTo>
                  <a:lnTo>
                    <a:pt x="488061" y="83566"/>
                  </a:lnTo>
                  <a:lnTo>
                    <a:pt x="488061" y="66675"/>
                  </a:lnTo>
                  <a:close/>
                </a:path>
                <a:path w="727709" h="169545">
                  <a:moveTo>
                    <a:pt x="496824" y="24765"/>
                  </a:moveTo>
                  <a:lnTo>
                    <a:pt x="454025" y="24765"/>
                  </a:lnTo>
                  <a:lnTo>
                    <a:pt x="454025" y="2667"/>
                  </a:lnTo>
                  <a:lnTo>
                    <a:pt x="441198" y="2667"/>
                  </a:lnTo>
                  <a:lnTo>
                    <a:pt x="441198" y="24765"/>
                  </a:lnTo>
                  <a:lnTo>
                    <a:pt x="398399" y="24765"/>
                  </a:lnTo>
                  <a:lnTo>
                    <a:pt x="398399" y="36322"/>
                  </a:lnTo>
                  <a:lnTo>
                    <a:pt x="496824" y="36322"/>
                  </a:lnTo>
                  <a:lnTo>
                    <a:pt x="496824" y="24765"/>
                  </a:lnTo>
                  <a:close/>
                </a:path>
                <a:path w="727709" h="169545">
                  <a:moveTo>
                    <a:pt x="535559" y="1397"/>
                  </a:moveTo>
                  <a:lnTo>
                    <a:pt x="522478" y="1397"/>
                  </a:lnTo>
                  <a:lnTo>
                    <a:pt x="522478" y="50800"/>
                  </a:lnTo>
                  <a:lnTo>
                    <a:pt x="494665" y="50800"/>
                  </a:lnTo>
                  <a:lnTo>
                    <a:pt x="494665" y="62230"/>
                  </a:lnTo>
                  <a:lnTo>
                    <a:pt x="522478" y="62230"/>
                  </a:lnTo>
                  <a:lnTo>
                    <a:pt x="522478" y="87249"/>
                  </a:lnTo>
                  <a:lnTo>
                    <a:pt x="494665" y="87249"/>
                  </a:lnTo>
                  <a:lnTo>
                    <a:pt x="494665" y="98425"/>
                  </a:lnTo>
                  <a:lnTo>
                    <a:pt x="522478" y="98425"/>
                  </a:lnTo>
                  <a:lnTo>
                    <a:pt x="522478" y="127127"/>
                  </a:lnTo>
                  <a:lnTo>
                    <a:pt x="535559" y="127127"/>
                  </a:lnTo>
                  <a:lnTo>
                    <a:pt x="535559" y="1397"/>
                  </a:lnTo>
                  <a:close/>
                </a:path>
                <a:path w="727709" h="169545">
                  <a:moveTo>
                    <a:pt x="540004" y="153416"/>
                  </a:moveTo>
                  <a:lnTo>
                    <a:pt x="441452" y="153416"/>
                  </a:lnTo>
                  <a:lnTo>
                    <a:pt x="441452" y="118872"/>
                  </a:lnTo>
                  <a:lnTo>
                    <a:pt x="428752" y="118872"/>
                  </a:lnTo>
                  <a:lnTo>
                    <a:pt x="428752" y="164719"/>
                  </a:lnTo>
                  <a:lnTo>
                    <a:pt x="540004" y="164719"/>
                  </a:lnTo>
                  <a:lnTo>
                    <a:pt x="540004" y="153416"/>
                  </a:lnTo>
                  <a:close/>
                </a:path>
                <a:path w="727709" h="169545">
                  <a:moveTo>
                    <a:pt x="672719" y="17145"/>
                  </a:moveTo>
                  <a:lnTo>
                    <a:pt x="629793" y="17145"/>
                  </a:lnTo>
                  <a:lnTo>
                    <a:pt x="629793" y="0"/>
                  </a:lnTo>
                  <a:lnTo>
                    <a:pt x="616966" y="0"/>
                  </a:lnTo>
                  <a:lnTo>
                    <a:pt x="616966" y="17145"/>
                  </a:lnTo>
                  <a:lnTo>
                    <a:pt x="573786" y="17145"/>
                  </a:lnTo>
                  <a:lnTo>
                    <a:pt x="573786" y="28575"/>
                  </a:lnTo>
                  <a:lnTo>
                    <a:pt x="672719" y="28575"/>
                  </a:lnTo>
                  <a:lnTo>
                    <a:pt x="672719" y="17145"/>
                  </a:lnTo>
                  <a:close/>
                </a:path>
                <a:path w="727709" h="169545">
                  <a:moveTo>
                    <a:pt x="677926" y="103251"/>
                  </a:moveTo>
                  <a:lnTo>
                    <a:pt x="677303" y="94361"/>
                  </a:lnTo>
                  <a:lnTo>
                    <a:pt x="677164" y="92329"/>
                  </a:lnTo>
                  <a:lnTo>
                    <a:pt x="667321" y="92951"/>
                  </a:lnTo>
                  <a:lnTo>
                    <a:pt x="656120" y="93497"/>
                  </a:lnTo>
                  <a:lnTo>
                    <a:pt x="629666" y="94361"/>
                  </a:lnTo>
                  <a:lnTo>
                    <a:pt x="629666" y="82550"/>
                  </a:lnTo>
                  <a:lnTo>
                    <a:pt x="637882" y="81648"/>
                  </a:lnTo>
                  <a:lnTo>
                    <a:pt x="645007" y="80098"/>
                  </a:lnTo>
                  <a:lnTo>
                    <a:pt x="651078" y="77889"/>
                  </a:lnTo>
                  <a:lnTo>
                    <a:pt x="656082" y="75057"/>
                  </a:lnTo>
                  <a:lnTo>
                    <a:pt x="660196" y="72009"/>
                  </a:lnTo>
                  <a:lnTo>
                    <a:pt x="661924" y="70739"/>
                  </a:lnTo>
                  <a:lnTo>
                    <a:pt x="664845" y="65151"/>
                  </a:lnTo>
                  <a:lnTo>
                    <a:pt x="664845" y="51181"/>
                  </a:lnTo>
                  <a:lnTo>
                    <a:pt x="661289" y="45339"/>
                  </a:lnTo>
                  <a:lnTo>
                    <a:pt x="660438" y="44831"/>
                  </a:lnTo>
                  <a:lnTo>
                    <a:pt x="653923" y="40894"/>
                  </a:lnTo>
                  <a:lnTo>
                    <a:pt x="652145" y="40055"/>
                  </a:lnTo>
                  <a:lnTo>
                    <a:pt x="652145" y="58420"/>
                  </a:lnTo>
                  <a:lnTo>
                    <a:pt x="650328" y="64401"/>
                  </a:lnTo>
                  <a:lnTo>
                    <a:pt x="644918" y="68656"/>
                  </a:lnTo>
                  <a:lnTo>
                    <a:pt x="635901" y="71183"/>
                  </a:lnTo>
                  <a:lnTo>
                    <a:pt x="623316" y="72009"/>
                  </a:lnTo>
                  <a:lnTo>
                    <a:pt x="610717" y="71183"/>
                  </a:lnTo>
                  <a:lnTo>
                    <a:pt x="601700" y="68656"/>
                  </a:lnTo>
                  <a:lnTo>
                    <a:pt x="596290" y="64401"/>
                  </a:lnTo>
                  <a:lnTo>
                    <a:pt x="594487" y="58420"/>
                  </a:lnTo>
                  <a:lnTo>
                    <a:pt x="596290" y="52501"/>
                  </a:lnTo>
                  <a:lnTo>
                    <a:pt x="601700" y="48247"/>
                  </a:lnTo>
                  <a:lnTo>
                    <a:pt x="610717" y="45694"/>
                  </a:lnTo>
                  <a:lnTo>
                    <a:pt x="623316" y="44831"/>
                  </a:lnTo>
                  <a:lnTo>
                    <a:pt x="635901" y="45694"/>
                  </a:lnTo>
                  <a:lnTo>
                    <a:pt x="644918" y="48247"/>
                  </a:lnTo>
                  <a:lnTo>
                    <a:pt x="650328" y="52501"/>
                  </a:lnTo>
                  <a:lnTo>
                    <a:pt x="652145" y="58420"/>
                  </a:lnTo>
                  <a:lnTo>
                    <a:pt x="652145" y="40055"/>
                  </a:lnTo>
                  <a:lnTo>
                    <a:pt x="647865" y="37998"/>
                  </a:lnTo>
                  <a:lnTo>
                    <a:pt x="640753" y="35928"/>
                  </a:lnTo>
                  <a:lnTo>
                    <a:pt x="632485" y="34696"/>
                  </a:lnTo>
                  <a:lnTo>
                    <a:pt x="623316" y="34290"/>
                  </a:lnTo>
                  <a:lnTo>
                    <a:pt x="613994" y="34709"/>
                  </a:lnTo>
                  <a:lnTo>
                    <a:pt x="581660" y="50800"/>
                  </a:lnTo>
                  <a:lnTo>
                    <a:pt x="581660" y="65151"/>
                  </a:lnTo>
                  <a:lnTo>
                    <a:pt x="616712" y="82550"/>
                  </a:lnTo>
                  <a:lnTo>
                    <a:pt x="616712" y="94488"/>
                  </a:lnTo>
                  <a:lnTo>
                    <a:pt x="602640" y="94830"/>
                  </a:lnTo>
                  <a:lnTo>
                    <a:pt x="568833" y="95250"/>
                  </a:lnTo>
                  <a:lnTo>
                    <a:pt x="570103" y="106426"/>
                  </a:lnTo>
                  <a:lnTo>
                    <a:pt x="605053" y="105956"/>
                  </a:lnTo>
                  <a:lnTo>
                    <a:pt x="638860" y="105117"/>
                  </a:lnTo>
                  <a:lnTo>
                    <a:pt x="653897" y="104584"/>
                  </a:lnTo>
                  <a:lnTo>
                    <a:pt x="666915" y="103974"/>
                  </a:lnTo>
                  <a:lnTo>
                    <a:pt x="677926" y="103251"/>
                  </a:lnTo>
                  <a:close/>
                </a:path>
                <a:path w="727709" h="169545">
                  <a:moveTo>
                    <a:pt x="704342" y="132207"/>
                  </a:moveTo>
                  <a:lnTo>
                    <a:pt x="699643" y="125349"/>
                  </a:lnTo>
                  <a:lnTo>
                    <a:pt x="698639" y="124841"/>
                  </a:lnTo>
                  <a:lnTo>
                    <a:pt x="690626" y="120789"/>
                  </a:lnTo>
                  <a:lnTo>
                    <a:pt x="690626" y="140970"/>
                  </a:lnTo>
                  <a:lnTo>
                    <a:pt x="690626" y="145796"/>
                  </a:lnTo>
                  <a:lnTo>
                    <a:pt x="648843" y="156718"/>
                  </a:lnTo>
                  <a:lnTo>
                    <a:pt x="639191" y="156464"/>
                  </a:lnTo>
                  <a:lnTo>
                    <a:pt x="607187" y="145796"/>
                  </a:lnTo>
                  <a:lnTo>
                    <a:pt x="607187" y="140970"/>
                  </a:lnTo>
                  <a:lnTo>
                    <a:pt x="609777" y="133896"/>
                  </a:lnTo>
                  <a:lnTo>
                    <a:pt x="617575" y="128866"/>
                  </a:lnTo>
                  <a:lnTo>
                    <a:pt x="630593" y="125844"/>
                  </a:lnTo>
                  <a:lnTo>
                    <a:pt x="648843" y="124841"/>
                  </a:lnTo>
                  <a:lnTo>
                    <a:pt x="667092" y="125844"/>
                  </a:lnTo>
                  <a:lnTo>
                    <a:pt x="680161" y="128866"/>
                  </a:lnTo>
                  <a:lnTo>
                    <a:pt x="687997" y="133896"/>
                  </a:lnTo>
                  <a:lnTo>
                    <a:pt x="690626" y="140970"/>
                  </a:lnTo>
                  <a:lnTo>
                    <a:pt x="690626" y="120789"/>
                  </a:lnTo>
                  <a:lnTo>
                    <a:pt x="648843" y="113538"/>
                  </a:lnTo>
                  <a:lnTo>
                    <a:pt x="635977" y="113995"/>
                  </a:lnTo>
                  <a:lnTo>
                    <a:pt x="598043" y="125349"/>
                  </a:lnTo>
                  <a:lnTo>
                    <a:pt x="593471" y="132207"/>
                  </a:lnTo>
                  <a:lnTo>
                    <a:pt x="593559" y="149733"/>
                  </a:lnTo>
                  <a:lnTo>
                    <a:pt x="636168" y="167576"/>
                  </a:lnTo>
                  <a:lnTo>
                    <a:pt x="648843" y="168021"/>
                  </a:lnTo>
                  <a:lnTo>
                    <a:pt x="661555" y="167576"/>
                  </a:lnTo>
                  <a:lnTo>
                    <a:pt x="672668" y="166230"/>
                  </a:lnTo>
                  <a:lnTo>
                    <a:pt x="682180" y="164007"/>
                  </a:lnTo>
                  <a:lnTo>
                    <a:pt x="690118" y="160909"/>
                  </a:lnTo>
                  <a:lnTo>
                    <a:pt x="698601" y="156718"/>
                  </a:lnTo>
                  <a:lnTo>
                    <a:pt x="699643" y="156210"/>
                  </a:lnTo>
                  <a:lnTo>
                    <a:pt x="704240" y="149733"/>
                  </a:lnTo>
                  <a:lnTo>
                    <a:pt x="704342" y="132207"/>
                  </a:lnTo>
                  <a:close/>
                </a:path>
                <a:path w="727709" h="169545">
                  <a:moveTo>
                    <a:pt x="727329" y="56007"/>
                  </a:moveTo>
                  <a:lnTo>
                    <a:pt x="702183" y="56007"/>
                  </a:lnTo>
                  <a:lnTo>
                    <a:pt x="702183" y="1397"/>
                  </a:lnTo>
                  <a:lnTo>
                    <a:pt x="689356" y="1397"/>
                  </a:lnTo>
                  <a:lnTo>
                    <a:pt x="689356" y="112776"/>
                  </a:lnTo>
                  <a:lnTo>
                    <a:pt x="702183" y="112776"/>
                  </a:lnTo>
                  <a:lnTo>
                    <a:pt x="702183" y="67564"/>
                  </a:lnTo>
                  <a:lnTo>
                    <a:pt x="727329" y="67564"/>
                  </a:lnTo>
                  <a:lnTo>
                    <a:pt x="727329" y="56007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084311" y="4292091"/>
              <a:ext cx="136017" cy="164210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8293734" y="4292091"/>
              <a:ext cx="500380" cy="168275"/>
            </a:xfrm>
            <a:custGeom>
              <a:avLst/>
              <a:gdLst/>
              <a:ahLst/>
              <a:cxnLst/>
              <a:rect l="l" t="t" r="r" b="b"/>
              <a:pathLst>
                <a:path w="500379" h="168275">
                  <a:moveTo>
                    <a:pt x="311658" y="106298"/>
                  </a:moveTo>
                  <a:lnTo>
                    <a:pt x="202184" y="106298"/>
                  </a:lnTo>
                  <a:lnTo>
                    <a:pt x="202184" y="117982"/>
                  </a:lnTo>
                  <a:lnTo>
                    <a:pt x="298450" y="117982"/>
                  </a:lnTo>
                  <a:lnTo>
                    <a:pt x="298450" y="168020"/>
                  </a:lnTo>
                  <a:lnTo>
                    <a:pt x="311658" y="168020"/>
                  </a:lnTo>
                  <a:lnTo>
                    <a:pt x="311658" y="106298"/>
                  </a:lnTo>
                  <a:close/>
                </a:path>
                <a:path w="500379" h="168275">
                  <a:moveTo>
                    <a:pt x="155829" y="130047"/>
                  </a:moveTo>
                  <a:lnTo>
                    <a:pt x="0" y="130047"/>
                  </a:lnTo>
                  <a:lnTo>
                    <a:pt x="0" y="141477"/>
                  </a:lnTo>
                  <a:lnTo>
                    <a:pt x="155829" y="141477"/>
                  </a:lnTo>
                  <a:lnTo>
                    <a:pt x="155829" y="130047"/>
                  </a:lnTo>
                  <a:close/>
                </a:path>
                <a:path w="500379" h="168275">
                  <a:moveTo>
                    <a:pt x="84582" y="87629"/>
                  </a:moveTo>
                  <a:lnTo>
                    <a:pt x="71374" y="87629"/>
                  </a:lnTo>
                  <a:lnTo>
                    <a:pt x="71374" y="130047"/>
                  </a:lnTo>
                  <a:lnTo>
                    <a:pt x="84582" y="130047"/>
                  </a:lnTo>
                  <a:lnTo>
                    <a:pt x="84582" y="87629"/>
                  </a:lnTo>
                  <a:close/>
                </a:path>
                <a:path w="500379" h="168275">
                  <a:moveTo>
                    <a:pt x="84582" y="27177"/>
                  </a:moveTo>
                  <a:lnTo>
                    <a:pt x="71120" y="27177"/>
                  </a:lnTo>
                  <a:lnTo>
                    <a:pt x="71120" y="28574"/>
                  </a:lnTo>
                  <a:lnTo>
                    <a:pt x="69988" y="36222"/>
                  </a:lnTo>
                  <a:lnTo>
                    <a:pt x="43519" y="69407"/>
                  </a:lnTo>
                  <a:lnTo>
                    <a:pt x="6604" y="84962"/>
                  </a:lnTo>
                  <a:lnTo>
                    <a:pt x="15875" y="95630"/>
                  </a:lnTo>
                  <a:lnTo>
                    <a:pt x="54033" y="75390"/>
                  </a:lnTo>
                  <a:lnTo>
                    <a:pt x="77724" y="49529"/>
                  </a:lnTo>
                  <a:lnTo>
                    <a:pt x="92611" y="49529"/>
                  </a:lnTo>
                  <a:lnTo>
                    <a:pt x="88979" y="44132"/>
                  </a:lnTo>
                  <a:lnTo>
                    <a:pt x="85675" y="36193"/>
                  </a:lnTo>
                  <a:lnTo>
                    <a:pt x="84582" y="28574"/>
                  </a:lnTo>
                  <a:lnTo>
                    <a:pt x="84582" y="27177"/>
                  </a:lnTo>
                  <a:close/>
                </a:path>
                <a:path w="500379" h="168275">
                  <a:moveTo>
                    <a:pt x="92611" y="49529"/>
                  </a:moveTo>
                  <a:lnTo>
                    <a:pt x="77724" y="49529"/>
                  </a:lnTo>
                  <a:lnTo>
                    <a:pt x="81561" y="55937"/>
                  </a:lnTo>
                  <a:lnTo>
                    <a:pt x="110646" y="81805"/>
                  </a:lnTo>
                  <a:lnTo>
                    <a:pt x="139954" y="95503"/>
                  </a:lnTo>
                  <a:lnTo>
                    <a:pt x="149225" y="84708"/>
                  </a:lnTo>
                  <a:lnTo>
                    <a:pt x="135274" y="80710"/>
                  </a:lnTo>
                  <a:lnTo>
                    <a:pt x="122777" y="75390"/>
                  </a:lnTo>
                  <a:lnTo>
                    <a:pt x="111756" y="68760"/>
                  </a:lnTo>
                  <a:lnTo>
                    <a:pt x="102235" y="60832"/>
                  </a:lnTo>
                  <a:lnTo>
                    <a:pt x="94493" y="52327"/>
                  </a:lnTo>
                  <a:lnTo>
                    <a:pt x="92611" y="49529"/>
                  </a:lnTo>
                  <a:close/>
                </a:path>
                <a:path w="500379" h="168275">
                  <a:moveTo>
                    <a:pt x="138557" y="15493"/>
                  </a:moveTo>
                  <a:lnTo>
                    <a:pt x="17399" y="15493"/>
                  </a:lnTo>
                  <a:lnTo>
                    <a:pt x="17399" y="27177"/>
                  </a:lnTo>
                  <a:lnTo>
                    <a:pt x="138557" y="27177"/>
                  </a:lnTo>
                  <a:lnTo>
                    <a:pt x="138557" y="15493"/>
                  </a:lnTo>
                  <a:close/>
                </a:path>
                <a:path w="500379" h="168275">
                  <a:moveTo>
                    <a:pt x="500253" y="130428"/>
                  </a:moveTo>
                  <a:lnTo>
                    <a:pt x="344424" y="130428"/>
                  </a:lnTo>
                  <a:lnTo>
                    <a:pt x="344424" y="141985"/>
                  </a:lnTo>
                  <a:lnTo>
                    <a:pt x="500253" y="141985"/>
                  </a:lnTo>
                  <a:lnTo>
                    <a:pt x="500253" y="130428"/>
                  </a:lnTo>
                  <a:close/>
                </a:path>
                <a:path w="500379" h="168275">
                  <a:moveTo>
                    <a:pt x="429006" y="91566"/>
                  </a:moveTo>
                  <a:lnTo>
                    <a:pt x="415798" y="91566"/>
                  </a:lnTo>
                  <a:lnTo>
                    <a:pt x="415798" y="130428"/>
                  </a:lnTo>
                  <a:lnTo>
                    <a:pt x="429006" y="130428"/>
                  </a:lnTo>
                  <a:lnTo>
                    <a:pt x="429006" y="91566"/>
                  </a:lnTo>
                  <a:close/>
                </a:path>
                <a:path w="500379" h="168275">
                  <a:moveTo>
                    <a:pt x="473964" y="15874"/>
                  </a:moveTo>
                  <a:lnTo>
                    <a:pt x="370840" y="15874"/>
                  </a:lnTo>
                  <a:lnTo>
                    <a:pt x="370840" y="91566"/>
                  </a:lnTo>
                  <a:lnTo>
                    <a:pt x="476631" y="91566"/>
                  </a:lnTo>
                  <a:lnTo>
                    <a:pt x="476631" y="79882"/>
                  </a:lnTo>
                  <a:lnTo>
                    <a:pt x="383921" y="79882"/>
                  </a:lnTo>
                  <a:lnTo>
                    <a:pt x="383921" y="27431"/>
                  </a:lnTo>
                  <a:lnTo>
                    <a:pt x="473964" y="27431"/>
                  </a:lnTo>
                  <a:lnTo>
                    <a:pt x="473964" y="15874"/>
                  </a:lnTo>
                  <a:close/>
                </a:path>
                <a:path w="500379" h="168275">
                  <a:moveTo>
                    <a:pt x="234950" y="19176"/>
                  </a:moveTo>
                  <a:lnTo>
                    <a:pt x="222376" y="19176"/>
                  </a:lnTo>
                  <a:lnTo>
                    <a:pt x="222376" y="24891"/>
                  </a:lnTo>
                  <a:lnTo>
                    <a:pt x="221613" y="33488"/>
                  </a:lnTo>
                  <a:lnTo>
                    <a:pt x="196056" y="72818"/>
                  </a:lnTo>
                  <a:lnTo>
                    <a:pt x="178816" y="83692"/>
                  </a:lnTo>
                  <a:lnTo>
                    <a:pt x="188087" y="92582"/>
                  </a:lnTo>
                  <a:lnTo>
                    <a:pt x="217763" y="67690"/>
                  </a:lnTo>
                  <a:lnTo>
                    <a:pt x="228854" y="50545"/>
                  </a:lnTo>
                  <a:lnTo>
                    <a:pt x="243346" y="50545"/>
                  </a:lnTo>
                  <a:lnTo>
                    <a:pt x="242022" y="48734"/>
                  </a:lnTo>
                  <a:lnTo>
                    <a:pt x="238093" y="41005"/>
                  </a:lnTo>
                  <a:lnTo>
                    <a:pt x="235735" y="33061"/>
                  </a:lnTo>
                  <a:lnTo>
                    <a:pt x="234950" y="24891"/>
                  </a:lnTo>
                  <a:lnTo>
                    <a:pt x="234950" y="19176"/>
                  </a:lnTo>
                  <a:close/>
                </a:path>
                <a:path w="500379" h="168275">
                  <a:moveTo>
                    <a:pt x="243346" y="50545"/>
                  </a:moveTo>
                  <a:lnTo>
                    <a:pt x="228854" y="50545"/>
                  </a:lnTo>
                  <a:lnTo>
                    <a:pt x="231765" y="55449"/>
                  </a:lnTo>
                  <a:lnTo>
                    <a:pt x="263501" y="85506"/>
                  </a:lnTo>
                  <a:lnTo>
                    <a:pt x="268859" y="88391"/>
                  </a:lnTo>
                  <a:lnTo>
                    <a:pt x="277622" y="78485"/>
                  </a:lnTo>
                  <a:lnTo>
                    <a:pt x="269168" y="74298"/>
                  </a:lnTo>
                  <a:lnTo>
                    <a:pt x="261334" y="69183"/>
                  </a:lnTo>
                  <a:lnTo>
                    <a:pt x="254119" y="63162"/>
                  </a:lnTo>
                  <a:lnTo>
                    <a:pt x="247523" y="56260"/>
                  </a:lnTo>
                  <a:lnTo>
                    <a:pt x="243346" y="50545"/>
                  </a:lnTo>
                  <a:close/>
                </a:path>
                <a:path w="500379" h="168275">
                  <a:moveTo>
                    <a:pt x="272669" y="7492"/>
                  </a:moveTo>
                  <a:lnTo>
                    <a:pt x="184276" y="7492"/>
                  </a:lnTo>
                  <a:lnTo>
                    <a:pt x="184276" y="19176"/>
                  </a:lnTo>
                  <a:lnTo>
                    <a:pt x="272669" y="19176"/>
                  </a:lnTo>
                  <a:lnTo>
                    <a:pt x="272669" y="7492"/>
                  </a:lnTo>
                  <a:close/>
                </a:path>
                <a:path w="500379" h="168275">
                  <a:moveTo>
                    <a:pt x="311658" y="0"/>
                  </a:moveTo>
                  <a:lnTo>
                    <a:pt x="298450" y="0"/>
                  </a:lnTo>
                  <a:lnTo>
                    <a:pt x="298450" y="96900"/>
                  </a:lnTo>
                  <a:lnTo>
                    <a:pt x="311658" y="96900"/>
                  </a:lnTo>
                  <a:lnTo>
                    <a:pt x="311658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980681" y="4722621"/>
              <a:ext cx="169109" cy="168655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7273036" y="4718050"/>
              <a:ext cx="708025" cy="168910"/>
            </a:xfrm>
            <a:custGeom>
              <a:avLst/>
              <a:gdLst/>
              <a:ahLst/>
              <a:cxnLst/>
              <a:rect l="l" t="t" r="r" b="b"/>
              <a:pathLst>
                <a:path w="708025" h="168910">
                  <a:moveTo>
                    <a:pt x="106045" y="23114"/>
                  </a:moveTo>
                  <a:lnTo>
                    <a:pt x="62484" y="23114"/>
                  </a:lnTo>
                  <a:lnTo>
                    <a:pt x="62484" y="1143"/>
                  </a:lnTo>
                  <a:lnTo>
                    <a:pt x="49530" y="1143"/>
                  </a:lnTo>
                  <a:lnTo>
                    <a:pt x="49530" y="23114"/>
                  </a:lnTo>
                  <a:lnTo>
                    <a:pt x="5588" y="23114"/>
                  </a:lnTo>
                  <a:lnTo>
                    <a:pt x="5588" y="34671"/>
                  </a:lnTo>
                  <a:lnTo>
                    <a:pt x="106045" y="34671"/>
                  </a:lnTo>
                  <a:lnTo>
                    <a:pt x="106045" y="23114"/>
                  </a:lnTo>
                  <a:close/>
                </a:path>
                <a:path w="708025" h="168910">
                  <a:moveTo>
                    <a:pt x="113792" y="138303"/>
                  </a:moveTo>
                  <a:lnTo>
                    <a:pt x="113258" y="129032"/>
                  </a:lnTo>
                  <a:lnTo>
                    <a:pt x="113157" y="127000"/>
                  </a:lnTo>
                  <a:lnTo>
                    <a:pt x="109601" y="127381"/>
                  </a:lnTo>
                  <a:lnTo>
                    <a:pt x="103124" y="127762"/>
                  </a:lnTo>
                  <a:lnTo>
                    <a:pt x="62230" y="129032"/>
                  </a:lnTo>
                  <a:lnTo>
                    <a:pt x="62230" y="104902"/>
                  </a:lnTo>
                  <a:lnTo>
                    <a:pt x="70294" y="103695"/>
                  </a:lnTo>
                  <a:lnTo>
                    <a:pt x="77406" y="101587"/>
                  </a:lnTo>
                  <a:lnTo>
                    <a:pt x="83553" y="98602"/>
                  </a:lnTo>
                  <a:lnTo>
                    <a:pt x="88773" y="94742"/>
                  </a:lnTo>
                  <a:lnTo>
                    <a:pt x="89458" y="94107"/>
                  </a:lnTo>
                  <a:lnTo>
                    <a:pt x="94996" y="89027"/>
                  </a:lnTo>
                  <a:lnTo>
                    <a:pt x="98171" y="82042"/>
                  </a:lnTo>
                  <a:lnTo>
                    <a:pt x="98171" y="65024"/>
                  </a:lnTo>
                  <a:lnTo>
                    <a:pt x="94361" y="57912"/>
                  </a:lnTo>
                  <a:lnTo>
                    <a:pt x="90030" y="54610"/>
                  </a:lnTo>
                  <a:lnTo>
                    <a:pt x="86868" y="52197"/>
                  </a:lnTo>
                  <a:lnTo>
                    <a:pt x="85090" y="51117"/>
                  </a:lnTo>
                  <a:lnTo>
                    <a:pt x="85090" y="68834"/>
                  </a:lnTo>
                  <a:lnTo>
                    <a:pt x="85090" y="80391"/>
                  </a:lnTo>
                  <a:lnTo>
                    <a:pt x="82550" y="84963"/>
                  </a:lnTo>
                  <a:lnTo>
                    <a:pt x="77470" y="88646"/>
                  </a:lnTo>
                  <a:lnTo>
                    <a:pt x="72390" y="92202"/>
                  </a:lnTo>
                  <a:lnTo>
                    <a:pt x="65278" y="94107"/>
                  </a:lnTo>
                  <a:lnTo>
                    <a:pt x="46863" y="94107"/>
                  </a:lnTo>
                  <a:lnTo>
                    <a:pt x="39624" y="92202"/>
                  </a:lnTo>
                  <a:lnTo>
                    <a:pt x="29464" y="85090"/>
                  </a:lnTo>
                  <a:lnTo>
                    <a:pt x="26797" y="80391"/>
                  </a:lnTo>
                  <a:lnTo>
                    <a:pt x="26797" y="68834"/>
                  </a:lnTo>
                  <a:lnTo>
                    <a:pt x="29464" y="64008"/>
                  </a:lnTo>
                  <a:lnTo>
                    <a:pt x="40005" y="56515"/>
                  </a:lnTo>
                  <a:lnTo>
                    <a:pt x="47117" y="54610"/>
                  </a:lnTo>
                  <a:lnTo>
                    <a:pt x="65024" y="54610"/>
                  </a:lnTo>
                  <a:lnTo>
                    <a:pt x="72136" y="56515"/>
                  </a:lnTo>
                  <a:lnTo>
                    <a:pt x="77343" y="60325"/>
                  </a:lnTo>
                  <a:lnTo>
                    <a:pt x="82550" y="64008"/>
                  </a:lnTo>
                  <a:lnTo>
                    <a:pt x="85090" y="68834"/>
                  </a:lnTo>
                  <a:lnTo>
                    <a:pt x="85090" y="51117"/>
                  </a:lnTo>
                  <a:lnTo>
                    <a:pt x="80721" y="48463"/>
                  </a:lnTo>
                  <a:lnTo>
                    <a:pt x="73545" y="45808"/>
                  </a:lnTo>
                  <a:lnTo>
                    <a:pt x="65341" y="44221"/>
                  </a:lnTo>
                  <a:lnTo>
                    <a:pt x="56134" y="43688"/>
                  </a:lnTo>
                  <a:lnTo>
                    <a:pt x="46761" y="44221"/>
                  </a:lnTo>
                  <a:lnTo>
                    <a:pt x="13589" y="65405"/>
                  </a:lnTo>
                  <a:lnTo>
                    <a:pt x="13589" y="82677"/>
                  </a:lnTo>
                  <a:lnTo>
                    <a:pt x="49530" y="104902"/>
                  </a:lnTo>
                  <a:lnTo>
                    <a:pt x="49530" y="129286"/>
                  </a:lnTo>
                  <a:lnTo>
                    <a:pt x="0" y="129794"/>
                  </a:lnTo>
                  <a:lnTo>
                    <a:pt x="1143" y="141097"/>
                  </a:lnTo>
                  <a:lnTo>
                    <a:pt x="61214" y="140335"/>
                  </a:lnTo>
                  <a:lnTo>
                    <a:pt x="93776" y="139369"/>
                  </a:lnTo>
                  <a:lnTo>
                    <a:pt x="105359" y="138861"/>
                  </a:lnTo>
                  <a:lnTo>
                    <a:pt x="113792" y="138303"/>
                  </a:lnTo>
                  <a:close/>
                </a:path>
                <a:path w="708025" h="168910">
                  <a:moveTo>
                    <a:pt x="139192" y="762"/>
                  </a:moveTo>
                  <a:lnTo>
                    <a:pt x="126111" y="762"/>
                  </a:lnTo>
                  <a:lnTo>
                    <a:pt x="126111" y="168783"/>
                  </a:lnTo>
                  <a:lnTo>
                    <a:pt x="139192" y="168783"/>
                  </a:lnTo>
                  <a:lnTo>
                    <a:pt x="139192" y="762"/>
                  </a:lnTo>
                  <a:close/>
                </a:path>
                <a:path w="708025" h="168910">
                  <a:moveTo>
                    <a:pt x="272542" y="115951"/>
                  </a:moveTo>
                  <a:lnTo>
                    <a:pt x="239903" y="81915"/>
                  </a:lnTo>
                  <a:lnTo>
                    <a:pt x="234327" y="70866"/>
                  </a:lnTo>
                  <a:lnTo>
                    <a:pt x="230746" y="60960"/>
                  </a:lnTo>
                  <a:lnTo>
                    <a:pt x="228473" y="50203"/>
                  </a:lnTo>
                  <a:lnTo>
                    <a:pt x="227749" y="39878"/>
                  </a:lnTo>
                  <a:lnTo>
                    <a:pt x="227711" y="12446"/>
                  </a:lnTo>
                  <a:lnTo>
                    <a:pt x="214757" y="12446"/>
                  </a:lnTo>
                  <a:lnTo>
                    <a:pt x="214757" y="39878"/>
                  </a:lnTo>
                  <a:lnTo>
                    <a:pt x="213982" y="51079"/>
                  </a:lnTo>
                  <a:lnTo>
                    <a:pt x="195795" y="94310"/>
                  </a:lnTo>
                  <a:lnTo>
                    <a:pt x="169672" y="119507"/>
                  </a:lnTo>
                  <a:lnTo>
                    <a:pt x="179578" y="128270"/>
                  </a:lnTo>
                  <a:lnTo>
                    <a:pt x="211010" y="92583"/>
                  </a:lnTo>
                  <a:lnTo>
                    <a:pt x="221361" y="70866"/>
                  </a:lnTo>
                  <a:lnTo>
                    <a:pt x="223685" y="77203"/>
                  </a:lnTo>
                  <a:lnTo>
                    <a:pt x="249682" y="113957"/>
                  </a:lnTo>
                  <a:lnTo>
                    <a:pt x="263398" y="126238"/>
                  </a:lnTo>
                  <a:lnTo>
                    <a:pt x="272542" y="115951"/>
                  </a:lnTo>
                  <a:close/>
                </a:path>
                <a:path w="708025" h="168910">
                  <a:moveTo>
                    <a:pt x="330073" y="69088"/>
                  </a:moveTo>
                  <a:lnTo>
                    <a:pt x="300990" y="69088"/>
                  </a:lnTo>
                  <a:lnTo>
                    <a:pt x="300990" y="762"/>
                  </a:lnTo>
                  <a:lnTo>
                    <a:pt x="288036" y="762"/>
                  </a:lnTo>
                  <a:lnTo>
                    <a:pt x="288036" y="168783"/>
                  </a:lnTo>
                  <a:lnTo>
                    <a:pt x="300990" y="168783"/>
                  </a:lnTo>
                  <a:lnTo>
                    <a:pt x="300990" y="80645"/>
                  </a:lnTo>
                  <a:lnTo>
                    <a:pt x="330073" y="80645"/>
                  </a:lnTo>
                  <a:lnTo>
                    <a:pt x="330073" y="69088"/>
                  </a:lnTo>
                  <a:close/>
                </a:path>
                <a:path w="708025" h="168910">
                  <a:moveTo>
                    <a:pt x="535813" y="762"/>
                  </a:moveTo>
                  <a:lnTo>
                    <a:pt x="522859" y="762"/>
                  </a:lnTo>
                  <a:lnTo>
                    <a:pt x="522859" y="24892"/>
                  </a:lnTo>
                  <a:lnTo>
                    <a:pt x="522859" y="36322"/>
                  </a:lnTo>
                  <a:lnTo>
                    <a:pt x="522859" y="71247"/>
                  </a:lnTo>
                  <a:lnTo>
                    <a:pt x="492125" y="71247"/>
                  </a:lnTo>
                  <a:lnTo>
                    <a:pt x="494792" y="65163"/>
                  </a:lnTo>
                  <a:lnTo>
                    <a:pt x="496036" y="58750"/>
                  </a:lnTo>
                  <a:lnTo>
                    <a:pt x="496062" y="46228"/>
                  </a:lnTo>
                  <a:lnTo>
                    <a:pt x="495300" y="41148"/>
                  </a:lnTo>
                  <a:lnTo>
                    <a:pt x="493776" y="36322"/>
                  </a:lnTo>
                  <a:lnTo>
                    <a:pt x="522859" y="36322"/>
                  </a:lnTo>
                  <a:lnTo>
                    <a:pt x="522859" y="24892"/>
                  </a:lnTo>
                  <a:lnTo>
                    <a:pt x="488442" y="24892"/>
                  </a:lnTo>
                  <a:lnTo>
                    <a:pt x="483235" y="19062"/>
                  </a:lnTo>
                  <a:lnTo>
                    <a:pt x="483235" y="51435"/>
                  </a:lnTo>
                  <a:lnTo>
                    <a:pt x="482688" y="58750"/>
                  </a:lnTo>
                  <a:lnTo>
                    <a:pt x="461264" y="84836"/>
                  </a:lnTo>
                  <a:lnTo>
                    <a:pt x="442722" y="84836"/>
                  </a:lnTo>
                  <a:lnTo>
                    <a:pt x="420878" y="51435"/>
                  </a:lnTo>
                  <a:lnTo>
                    <a:pt x="421398" y="44208"/>
                  </a:lnTo>
                  <a:lnTo>
                    <a:pt x="442722" y="18161"/>
                  </a:lnTo>
                  <a:lnTo>
                    <a:pt x="461264" y="18161"/>
                  </a:lnTo>
                  <a:lnTo>
                    <a:pt x="483235" y="51435"/>
                  </a:lnTo>
                  <a:lnTo>
                    <a:pt x="483235" y="19062"/>
                  </a:lnTo>
                  <a:lnTo>
                    <a:pt x="451866" y="6731"/>
                  </a:lnTo>
                  <a:lnTo>
                    <a:pt x="442836" y="7505"/>
                  </a:lnTo>
                  <a:lnTo>
                    <a:pt x="410933" y="33337"/>
                  </a:lnTo>
                  <a:lnTo>
                    <a:pt x="407797" y="51435"/>
                  </a:lnTo>
                  <a:lnTo>
                    <a:pt x="408571" y="60896"/>
                  </a:lnTo>
                  <a:lnTo>
                    <a:pt x="434543" y="93129"/>
                  </a:lnTo>
                  <a:lnTo>
                    <a:pt x="451866" y="96266"/>
                  </a:lnTo>
                  <a:lnTo>
                    <a:pt x="461429" y="95415"/>
                  </a:lnTo>
                  <a:lnTo>
                    <a:pt x="470103" y="92862"/>
                  </a:lnTo>
                  <a:lnTo>
                    <a:pt x="477850" y="88607"/>
                  </a:lnTo>
                  <a:lnTo>
                    <a:pt x="482155" y="84836"/>
                  </a:lnTo>
                  <a:lnTo>
                    <a:pt x="484632" y="82677"/>
                  </a:lnTo>
                  <a:lnTo>
                    <a:pt x="522859" y="82677"/>
                  </a:lnTo>
                  <a:lnTo>
                    <a:pt x="522859" y="123444"/>
                  </a:lnTo>
                  <a:lnTo>
                    <a:pt x="535813" y="123444"/>
                  </a:lnTo>
                  <a:lnTo>
                    <a:pt x="535813" y="82677"/>
                  </a:lnTo>
                  <a:lnTo>
                    <a:pt x="535813" y="71247"/>
                  </a:lnTo>
                  <a:lnTo>
                    <a:pt x="535813" y="36322"/>
                  </a:lnTo>
                  <a:lnTo>
                    <a:pt x="535813" y="24892"/>
                  </a:lnTo>
                  <a:lnTo>
                    <a:pt x="535813" y="762"/>
                  </a:lnTo>
                  <a:close/>
                </a:path>
                <a:path w="708025" h="168910">
                  <a:moveTo>
                    <a:pt x="540004" y="151892"/>
                  </a:moveTo>
                  <a:lnTo>
                    <a:pt x="445008" y="151892"/>
                  </a:lnTo>
                  <a:lnTo>
                    <a:pt x="445008" y="111887"/>
                  </a:lnTo>
                  <a:lnTo>
                    <a:pt x="432054" y="111887"/>
                  </a:lnTo>
                  <a:lnTo>
                    <a:pt x="432054" y="163576"/>
                  </a:lnTo>
                  <a:lnTo>
                    <a:pt x="540004" y="163576"/>
                  </a:lnTo>
                  <a:lnTo>
                    <a:pt x="540004" y="151892"/>
                  </a:lnTo>
                  <a:close/>
                </a:path>
                <a:path w="708025" h="168910">
                  <a:moveTo>
                    <a:pt x="660273" y="60833"/>
                  </a:moveTo>
                  <a:lnTo>
                    <a:pt x="656717" y="53975"/>
                  </a:lnTo>
                  <a:lnTo>
                    <a:pt x="653173" y="51308"/>
                  </a:lnTo>
                  <a:lnTo>
                    <a:pt x="649478" y="48514"/>
                  </a:lnTo>
                  <a:lnTo>
                    <a:pt x="647192" y="47142"/>
                  </a:lnTo>
                  <a:lnTo>
                    <a:pt x="647192" y="74549"/>
                  </a:lnTo>
                  <a:lnTo>
                    <a:pt x="644779" y="78994"/>
                  </a:lnTo>
                  <a:lnTo>
                    <a:pt x="635000" y="85725"/>
                  </a:lnTo>
                  <a:lnTo>
                    <a:pt x="628396" y="87503"/>
                  </a:lnTo>
                  <a:lnTo>
                    <a:pt x="611251" y="87503"/>
                  </a:lnTo>
                  <a:lnTo>
                    <a:pt x="604520" y="85725"/>
                  </a:lnTo>
                  <a:lnTo>
                    <a:pt x="599567" y="82296"/>
                  </a:lnTo>
                  <a:lnTo>
                    <a:pt x="594614" y="78994"/>
                  </a:lnTo>
                  <a:lnTo>
                    <a:pt x="592201" y="74549"/>
                  </a:lnTo>
                  <a:lnTo>
                    <a:pt x="592201" y="63881"/>
                  </a:lnTo>
                  <a:lnTo>
                    <a:pt x="594614" y="59563"/>
                  </a:lnTo>
                  <a:lnTo>
                    <a:pt x="604520" y="52959"/>
                  </a:lnTo>
                  <a:lnTo>
                    <a:pt x="611251" y="51308"/>
                  </a:lnTo>
                  <a:lnTo>
                    <a:pt x="628396" y="51308"/>
                  </a:lnTo>
                  <a:lnTo>
                    <a:pt x="647192" y="74549"/>
                  </a:lnTo>
                  <a:lnTo>
                    <a:pt x="647192" y="47142"/>
                  </a:lnTo>
                  <a:lnTo>
                    <a:pt x="643547" y="44932"/>
                  </a:lnTo>
                  <a:lnTo>
                    <a:pt x="636612" y="42341"/>
                  </a:lnTo>
                  <a:lnTo>
                    <a:pt x="628688" y="40792"/>
                  </a:lnTo>
                  <a:lnTo>
                    <a:pt x="619760" y="40259"/>
                  </a:lnTo>
                  <a:lnTo>
                    <a:pt x="610806" y="40792"/>
                  </a:lnTo>
                  <a:lnTo>
                    <a:pt x="579120" y="60833"/>
                  </a:lnTo>
                  <a:lnTo>
                    <a:pt x="579120" y="77597"/>
                  </a:lnTo>
                  <a:lnTo>
                    <a:pt x="619633" y="98552"/>
                  </a:lnTo>
                  <a:lnTo>
                    <a:pt x="628561" y="98031"/>
                  </a:lnTo>
                  <a:lnTo>
                    <a:pt x="636485" y="96456"/>
                  </a:lnTo>
                  <a:lnTo>
                    <a:pt x="643420" y="93840"/>
                  </a:lnTo>
                  <a:lnTo>
                    <a:pt x="649351" y="90170"/>
                  </a:lnTo>
                  <a:lnTo>
                    <a:pt x="652805" y="87503"/>
                  </a:lnTo>
                  <a:lnTo>
                    <a:pt x="656590" y="84582"/>
                  </a:lnTo>
                  <a:lnTo>
                    <a:pt x="660273" y="77597"/>
                  </a:lnTo>
                  <a:lnTo>
                    <a:pt x="660273" y="60833"/>
                  </a:lnTo>
                  <a:close/>
                </a:path>
                <a:path w="708025" h="168910">
                  <a:moveTo>
                    <a:pt x="669036" y="21717"/>
                  </a:moveTo>
                  <a:lnTo>
                    <a:pt x="626237" y="21717"/>
                  </a:lnTo>
                  <a:lnTo>
                    <a:pt x="626237" y="0"/>
                  </a:lnTo>
                  <a:lnTo>
                    <a:pt x="613410" y="0"/>
                  </a:lnTo>
                  <a:lnTo>
                    <a:pt x="613410" y="21717"/>
                  </a:lnTo>
                  <a:lnTo>
                    <a:pt x="570611" y="21717"/>
                  </a:lnTo>
                  <a:lnTo>
                    <a:pt x="570611" y="33147"/>
                  </a:lnTo>
                  <a:lnTo>
                    <a:pt x="669036" y="33147"/>
                  </a:lnTo>
                  <a:lnTo>
                    <a:pt x="669036" y="21717"/>
                  </a:lnTo>
                  <a:close/>
                </a:path>
                <a:path w="708025" h="168910">
                  <a:moveTo>
                    <a:pt x="707771" y="110490"/>
                  </a:moveTo>
                  <a:lnTo>
                    <a:pt x="598424" y="110490"/>
                  </a:lnTo>
                  <a:lnTo>
                    <a:pt x="598424" y="122047"/>
                  </a:lnTo>
                  <a:lnTo>
                    <a:pt x="694817" y="122047"/>
                  </a:lnTo>
                  <a:lnTo>
                    <a:pt x="694817" y="168783"/>
                  </a:lnTo>
                  <a:lnTo>
                    <a:pt x="707771" y="168783"/>
                  </a:lnTo>
                  <a:lnTo>
                    <a:pt x="707771" y="110490"/>
                  </a:lnTo>
                  <a:close/>
                </a:path>
                <a:path w="708025" h="168910">
                  <a:moveTo>
                    <a:pt x="707771" y="762"/>
                  </a:moveTo>
                  <a:lnTo>
                    <a:pt x="694690" y="762"/>
                  </a:lnTo>
                  <a:lnTo>
                    <a:pt x="694690" y="43180"/>
                  </a:lnTo>
                  <a:lnTo>
                    <a:pt x="666877" y="43180"/>
                  </a:lnTo>
                  <a:lnTo>
                    <a:pt x="666877" y="54610"/>
                  </a:lnTo>
                  <a:lnTo>
                    <a:pt x="694690" y="54610"/>
                  </a:lnTo>
                  <a:lnTo>
                    <a:pt x="694690" y="73660"/>
                  </a:lnTo>
                  <a:lnTo>
                    <a:pt x="666877" y="73660"/>
                  </a:lnTo>
                  <a:lnTo>
                    <a:pt x="666877" y="84836"/>
                  </a:lnTo>
                  <a:lnTo>
                    <a:pt x="694690" y="84836"/>
                  </a:lnTo>
                  <a:lnTo>
                    <a:pt x="694690" y="101219"/>
                  </a:lnTo>
                  <a:lnTo>
                    <a:pt x="707771" y="101219"/>
                  </a:lnTo>
                  <a:lnTo>
                    <a:pt x="707771" y="762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980681" y="5149341"/>
              <a:ext cx="169164" cy="168655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7272655" y="5145532"/>
              <a:ext cx="880744" cy="168275"/>
            </a:xfrm>
            <a:custGeom>
              <a:avLst/>
              <a:gdLst/>
              <a:ahLst/>
              <a:cxnLst/>
              <a:rect l="l" t="t" r="r" b="b"/>
              <a:pathLst>
                <a:path w="880745" h="168275">
                  <a:moveTo>
                    <a:pt x="80137" y="60972"/>
                  </a:moveTo>
                  <a:lnTo>
                    <a:pt x="76835" y="54229"/>
                  </a:lnTo>
                  <a:lnTo>
                    <a:pt x="73380" y="51447"/>
                  </a:lnTo>
                  <a:lnTo>
                    <a:pt x="70104" y="48768"/>
                  </a:lnTo>
                  <a:lnTo>
                    <a:pt x="68072" y="47472"/>
                  </a:lnTo>
                  <a:lnTo>
                    <a:pt x="68072" y="63881"/>
                  </a:lnTo>
                  <a:lnTo>
                    <a:pt x="68072" y="73914"/>
                  </a:lnTo>
                  <a:lnTo>
                    <a:pt x="65659" y="78105"/>
                  </a:lnTo>
                  <a:lnTo>
                    <a:pt x="56261" y="84721"/>
                  </a:lnTo>
                  <a:lnTo>
                    <a:pt x="50546" y="86372"/>
                  </a:lnTo>
                  <a:lnTo>
                    <a:pt x="36830" y="86372"/>
                  </a:lnTo>
                  <a:lnTo>
                    <a:pt x="31115" y="84721"/>
                  </a:lnTo>
                  <a:lnTo>
                    <a:pt x="21717" y="78105"/>
                  </a:lnTo>
                  <a:lnTo>
                    <a:pt x="19431" y="73914"/>
                  </a:lnTo>
                  <a:lnTo>
                    <a:pt x="19431" y="63881"/>
                  </a:lnTo>
                  <a:lnTo>
                    <a:pt x="21717" y="59702"/>
                  </a:lnTo>
                  <a:lnTo>
                    <a:pt x="31115" y="53086"/>
                  </a:lnTo>
                  <a:lnTo>
                    <a:pt x="36830" y="51447"/>
                  </a:lnTo>
                  <a:lnTo>
                    <a:pt x="50419" y="51447"/>
                  </a:lnTo>
                  <a:lnTo>
                    <a:pt x="56134" y="53086"/>
                  </a:lnTo>
                  <a:lnTo>
                    <a:pt x="60960" y="56388"/>
                  </a:lnTo>
                  <a:lnTo>
                    <a:pt x="65659" y="59817"/>
                  </a:lnTo>
                  <a:lnTo>
                    <a:pt x="68072" y="63881"/>
                  </a:lnTo>
                  <a:lnTo>
                    <a:pt x="68072" y="47472"/>
                  </a:lnTo>
                  <a:lnTo>
                    <a:pt x="64643" y="45275"/>
                  </a:lnTo>
                  <a:lnTo>
                    <a:pt x="58394" y="42773"/>
                  </a:lnTo>
                  <a:lnTo>
                    <a:pt x="51358" y="41275"/>
                  </a:lnTo>
                  <a:lnTo>
                    <a:pt x="43561" y="40767"/>
                  </a:lnTo>
                  <a:lnTo>
                    <a:pt x="35763" y="41275"/>
                  </a:lnTo>
                  <a:lnTo>
                    <a:pt x="6985" y="60972"/>
                  </a:lnTo>
                  <a:lnTo>
                    <a:pt x="6985" y="76962"/>
                  </a:lnTo>
                  <a:lnTo>
                    <a:pt x="43561" y="97155"/>
                  </a:lnTo>
                  <a:lnTo>
                    <a:pt x="51435" y="96659"/>
                  </a:lnTo>
                  <a:lnTo>
                    <a:pt x="80137" y="76962"/>
                  </a:lnTo>
                  <a:lnTo>
                    <a:pt x="80137" y="60972"/>
                  </a:lnTo>
                  <a:close/>
                </a:path>
                <a:path w="880745" h="168275">
                  <a:moveTo>
                    <a:pt x="86487" y="22225"/>
                  </a:moveTo>
                  <a:lnTo>
                    <a:pt x="49911" y="22225"/>
                  </a:lnTo>
                  <a:lnTo>
                    <a:pt x="49911" y="1778"/>
                  </a:lnTo>
                  <a:lnTo>
                    <a:pt x="36957" y="1778"/>
                  </a:lnTo>
                  <a:lnTo>
                    <a:pt x="36957" y="22225"/>
                  </a:lnTo>
                  <a:lnTo>
                    <a:pt x="0" y="22225"/>
                  </a:lnTo>
                  <a:lnTo>
                    <a:pt x="0" y="33528"/>
                  </a:lnTo>
                  <a:lnTo>
                    <a:pt x="86487" y="33528"/>
                  </a:lnTo>
                  <a:lnTo>
                    <a:pt x="86487" y="22225"/>
                  </a:lnTo>
                  <a:close/>
                </a:path>
                <a:path w="880745" h="168275">
                  <a:moveTo>
                    <a:pt x="141478" y="111379"/>
                  </a:moveTo>
                  <a:lnTo>
                    <a:pt x="30480" y="111379"/>
                  </a:lnTo>
                  <a:lnTo>
                    <a:pt x="30480" y="122936"/>
                  </a:lnTo>
                  <a:lnTo>
                    <a:pt x="128524" y="122936"/>
                  </a:lnTo>
                  <a:lnTo>
                    <a:pt x="128524" y="168021"/>
                  </a:lnTo>
                  <a:lnTo>
                    <a:pt x="141478" y="168021"/>
                  </a:lnTo>
                  <a:lnTo>
                    <a:pt x="141478" y="111379"/>
                  </a:lnTo>
                  <a:close/>
                </a:path>
                <a:path w="880745" h="168275">
                  <a:moveTo>
                    <a:pt x="141478" y="0"/>
                  </a:moveTo>
                  <a:lnTo>
                    <a:pt x="128651" y="0"/>
                  </a:lnTo>
                  <a:lnTo>
                    <a:pt x="128651" y="50177"/>
                  </a:lnTo>
                  <a:lnTo>
                    <a:pt x="109093" y="50177"/>
                  </a:lnTo>
                  <a:lnTo>
                    <a:pt x="109093" y="3429"/>
                  </a:lnTo>
                  <a:lnTo>
                    <a:pt x="96139" y="3429"/>
                  </a:lnTo>
                  <a:lnTo>
                    <a:pt x="96139" y="101854"/>
                  </a:lnTo>
                  <a:lnTo>
                    <a:pt x="109093" y="101854"/>
                  </a:lnTo>
                  <a:lnTo>
                    <a:pt x="109093" y="61734"/>
                  </a:lnTo>
                  <a:lnTo>
                    <a:pt x="128651" y="61734"/>
                  </a:lnTo>
                  <a:lnTo>
                    <a:pt x="128651" y="101854"/>
                  </a:lnTo>
                  <a:lnTo>
                    <a:pt x="141478" y="101854"/>
                  </a:lnTo>
                  <a:lnTo>
                    <a:pt x="141478" y="61734"/>
                  </a:lnTo>
                  <a:lnTo>
                    <a:pt x="141478" y="50177"/>
                  </a:lnTo>
                  <a:lnTo>
                    <a:pt x="141478" y="0"/>
                  </a:lnTo>
                  <a:close/>
                </a:path>
                <a:path w="880745" h="168275">
                  <a:moveTo>
                    <a:pt x="270002" y="77990"/>
                  </a:moveTo>
                  <a:lnTo>
                    <a:pt x="236181" y="49276"/>
                  </a:lnTo>
                  <a:lnTo>
                    <a:pt x="235153" y="47828"/>
                  </a:lnTo>
                  <a:lnTo>
                    <a:pt x="231228" y="39839"/>
                  </a:lnTo>
                  <a:lnTo>
                    <a:pt x="228866" y="31686"/>
                  </a:lnTo>
                  <a:lnTo>
                    <a:pt x="228092" y="23368"/>
                  </a:lnTo>
                  <a:lnTo>
                    <a:pt x="228092" y="5588"/>
                  </a:lnTo>
                  <a:lnTo>
                    <a:pt x="215392" y="5588"/>
                  </a:lnTo>
                  <a:lnTo>
                    <a:pt x="215392" y="23368"/>
                  </a:lnTo>
                  <a:lnTo>
                    <a:pt x="214630" y="32308"/>
                  </a:lnTo>
                  <a:lnTo>
                    <a:pt x="189636" y="72199"/>
                  </a:lnTo>
                  <a:lnTo>
                    <a:pt x="173101" y="82804"/>
                  </a:lnTo>
                  <a:lnTo>
                    <a:pt x="182245" y="91694"/>
                  </a:lnTo>
                  <a:lnTo>
                    <a:pt x="211061" y="66548"/>
                  </a:lnTo>
                  <a:lnTo>
                    <a:pt x="222250" y="49276"/>
                  </a:lnTo>
                  <a:lnTo>
                    <a:pt x="224955" y="54229"/>
                  </a:lnTo>
                  <a:lnTo>
                    <a:pt x="255524" y="84074"/>
                  </a:lnTo>
                  <a:lnTo>
                    <a:pt x="261239" y="87503"/>
                  </a:lnTo>
                  <a:lnTo>
                    <a:pt x="270002" y="77990"/>
                  </a:lnTo>
                  <a:close/>
                </a:path>
                <a:path w="880745" h="168275">
                  <a:moveTo>
                    <a:pt x="308483" y="103124"/>
                  </a:moveTo>
                  <a:lnTo>
                    <a:pt x="295783" y="103124"/>
                  </a:lnTo>
                  <a:lnTo>
                    <a:pt x="295783" y="114554"/>
                  </a:lnTo>
                  <a:lnTo>
                    <a:pt x="295783" y="152019"/>
                  </a:lnTo>
                  <a:lnTo>
                    <a:pt x="217678" y="152019"/>
                  </a:lnTo>
                  <a:lnTo>
                    <a:pt x="217678" y="114554"/>
                  </a:lnTo>
                  <a:lnTo>
                    <a:pt x="295783" y="114554"/>
                  </a:lnTo>
                  <a:lnTo>
                    <a:pt x="295783" y="103124"/>
                  </a:lnTo>
                  <a:lnTo>
                    <a:pt x="204724" y="103124"/>
                  </a:lnTo>
                  <a:lnTo>
                    <a:pt x="204724" y="163322"/>
                  </a:lnTo>
                  <a:lnTo>
                    <a:pt x="308483" y="163322"/>
                  </a:lnTo>
                  <a:lnTo>
                    <a:pt x="308483" y="152019"/>
                  </a:lnTo>
                  <a:lnTo>
                    <a:pt x="308483" y="114554"/>
                  </a:lnTo>
                  <a:lnTo>
                    <a:pt x="308483" y="103124"/>
                  </a:lnTo>
                  <a:close/>
                </a:path>
                <a:path w="880745" h="168275">
                  <a:moveTo>
                    <a:pt x="308483" y="0"/>
                  </a:moveTo>
                  <a:lnTo>
                    <a:pt x="295529" y="0"/>
                  </a:lnTo>
                  <a:lnTo>
                    <a:pt x="295529" y="93472"/>
                  </a:lnTo>
                  <a:lnTo>
                    <a:pt x="308483" y="93472"/>
                  </a:lnTo>
                  <a:lnTo>
                    <a:pt x="308483" y="0"/>
                  </a:lnTo>
                  <a:close/>
                </a:path>
                <a:path w="880745" h="168275">
                  <a:moveTo>
                    <a:pt x="485521" y="8890"/>
                  </a:moveTo>
                  <a:lnTo>
                    <a:pt x="411226" y="8890"/>
                  </a:lnTo>
                  <a:lnTo>
                    <a:pt x="411226" y="20574"/>
                  </a:lnTo>
                  <a:lnTo>
                    <a:pt x="470408" y="20574"/>
                  </a:lnTo>
                  <a:lnTo>
                    <a:pt x="467156" y="31991"/>
                  </a:lnTo>
                  <a:lnTo>
                    <a:pt x="435406" y="71437"/>
                  </a:lnTo>
                  <a:lnTo>
                    <a:pt x="400177" y="89535"/>
                  </a:lnTo>
                  <a:lnTo>
                    <a:pt x="409321" y="99949"/>
                  </a:lnTo>
                  <a:lnTo>
                    <a:pt x="449770" y="75615"/>
                  </a:lnTo>
                  <a:lnTo>
                    <a:pt x="478637" y="38506"/>
                  </a:lnTo>
                  <a:lnTo>
                    <a:pt x="483374" y="24155"/>
                  </a:lnTo>
                  <a:lnTo>
                    <a:pt x="485521" y="8890"/>
                  </a:lnTo>
                  <a:close/>
                </a:path>
                <a:path w="880745" h="168275">
                  <a:moveTo>
                    <a:pt x="535940" y="0"/>
                  </a:moveTo>
                  <a:lnTo>
                    <a:pt x="522859" y="0"/>
                  </a:lnTo>
                  <a:lnTo>
                    <a:pt x="522859" y="30226"/>
                  </a:lnTo>
                  <a:lnTo>
                    <a:pt x="489331" y="30226"/>
                  </a:lnTo>
                  <a:lnTo>
                    <a:pt x="489331" y="41910"/>
                  </a:lnTo>
                  <a:lnTo>
                    <a:pt x="522859" y="41910"/>
                  </a:lnTo>
                  <a:lnTo>
                    <a:pt x="522859" y="65671"/>
                  </a:lnTo>
                  <a:lnTo>
                    <a:pt x="487553" y="65671"/>
                  </a:lnTo>
                  <a:lnTo>
                    <a:pt x="487553" y="77470"/>
                  </a:lnTo>
                  <a:lnTo>
                    <a:pt x="522859" y="77470"/>
                  </a:lnTo>
                  <a:lnTo>
                    <a:pt x="522859" y="98425"/>
                  </a:lnTo>
                  <a:lnTo>
                    <a:pt x="535940" y="98425"/>
                  </a:lnTo>
                  <a:lnTo>
                    <a:pt x="535940" y="0"/>
                  </a:lnTo>
                  <a:close/>
                </a:path>
                <a:path w="880745" h="168275">
                  <a:moveTo>
                    <a:pt x="537337" y="132334"/>
                  </a:moveTo>
                  <a:lnTo>
                    <a:pt x="523367" y="108991"/>
                  </a:lnTo>
                  <a:lnTo>
                    <a:pt x="523367" y="126111"/>
                  </a:lnTo>
                  <a:lnTo>
                    <a:pt x="523367" y="138811"/>
                  </a:lnTo>
                  <a:lnTo>
                    <a:pt x="481965" y="154559"/>
                  </a:lnTo>
                  <a:lnTo>
                    <a:pt x="472605" y="154165"/>
                  </a:lnTo>
                  <a:lnTo>
                    <a:pt x="440690" y="126111"/>
                  </a:lnTo>
                  <a:lnTo>
                    <a:pt x="444246" y="120904"/>
                  </a:lnTo>
                  <a:lnTo>
                    <a:pt x="481965" y="110617"/>
                  </a:lnTo>
                  <a:lnTo>
                    <a:pt x="491236" y="111010"/>
                  </a:lnTo>
                  <a:lnTo>
                    <a:pt x="523367" y="126111"/>
                  </a:lnTo>
                  <a:lnTo>
                    <a:pt x="523367" y="108991"/>
                  </a:lnTo>
                  <a:lnTo>
                    <a:pt x="481965" y="99441"/>
                  </a:lnTo>
                  <a:lnTo>
                    <a:pt x="469569" y="100012"/>
                  </a:lnTo>
                  <a:lnTo>
                    <a:pt x="430466" y="119176"/>
                  </a:lnTo>
                  <a:lnTo>
                    <a:pt x="426847" y="132334"/>
                  </a:lnTo>
                  <a:lnTo>
                    <a:pt x="427748" y="139344"/>
                  </a:lnTo>
                  <a:lnTo>
                    <a:pt x="458685" y="163372"/>
                  </a:lnTo>
                  <a:lnTo>
                    <a:pt x="481965" y="165735"/>
                  </a:lnTo>
                  <a:lnTo>
                    <a:pt x="494461" y="165150"/>
                  </a:lnTo>
                  <a:lnTo>
                    <a:pt x="505460" y="163372"/>
                  </a:lnTo>
                  <a:lnTo>
                    <a:pt x="514921" y="160439"/>
                  </a:lnTo>
                  <a:lnTo>
                    <a:pt x="522859" y="156337"/>
                  </a:lnTo>
                  <a:lnTo>
                    <a:pt x="525106" y="154559"/>
                  </a:lnTo>
                  <a:lnTo>
                    <a:pt x="529183" y="151345"/>
                  </a:lnTo>
                  <a:lnTo>
                    <a:pt x="533717" y="145669"/>
                  </a:lnTo>
                  <a:lnTo>
                    <a:pt x="536422" y="139344"/>
                  </a:lnTo>
                  <a:lnTo>
                    <a:pt x="537337" y="132334"/>
                  </a:lnTo>
                  <a:close/>
                </a:path>
                <a:path w="880745" h="168275">
                  <a:moveTo>
                    <a:pt x="653161" y="75577"/>
                  </a:moveTo>
                  <a:lnTo>
                    <a:pt x="624141" y="48514"/>
                  </a:lnTo>
                  <a:lnTo>
                    <a:pt x="617347" y="23749"/>
                  </a:lnTo>
                  <a:lnTo>
                    <a:pt x="617347" y="19939"/>
                  </a:lnTo>
                  <a:lnTo>
                    <a:pt x="648335" y="19939"/>
                  </a:lnTo>
                  <a:lnTo>
                    <a:pt x="648335" y="8255"/>
                  </a:lnTo>
                  <a:lnTo>
                    <a:pt x="574040" y="8255"/>
                  </a:lnTo>
                  <a:lnTo>
                    <a:pt x="574040" y="19939"/>
                  </a:lnTo>
                  <a:lnTo>
                    <a:pt x="604901" y="19939"/>
                  </a:lnTo>
                  <a:lnTo>
                    <a:pt x="604901" y="23749"/>
                  </a:lnTo>
                  <a:lnTo>
                    <a:pt x="589267" y="63779"/>
                  </a:lnTo>
                  <a:lnTo>
                    <a:pt x="567944" y="80899"/>
                  </a:lnTo>
                  <a:lnTo>
                    <a:pt x="577215" y="89535"/>
                  </a:lnTo>
                  <a:lnTo>
                    <a:pt x="606425" y="59016"/>
                  </a:lnTo>
                  <a:lnTo>
                    <a:pt x="611251" y="48514"/>
                  </a:lnTo>
                  <a:lnTo>
                    <a:pt x="613664" y="54229"/>
                  </a:lnTo>
                  <a:lnTo>
                    <a:pt x="639838" y="82232"/>
                  </a:lnTo>
                  <a:lnTo>
                    <a:pt x="644652" y="85344"/>
                  </a:lnTo>
                  <a:lnTo>
                    <a:pt x="653161" y="75577"/>
                  </a:lnTo>
                  <a:close/>
                </a:path>
                <a:path w="880745" h="168275">
                  <a:moveTo>
                    <a:pt x="709295" y="0"/>
                  </a:moveTo>
                  <a:lnTo>
                    <a:pt x="696214" y="0"/>
                  </a:lnTo>
                  <a:lnTo>
                    <a:pt x="696214" y="44577"/>
                  </a:lnTo>
                  <a:lnTo>
                    <a:pt x="676656" y="44577"/>
                  </a:lnTo>
                  <a:lnTo>
                    <a:pt x="676656" y="3429"/>
                  </a:lnTo>
                  <a:lnTo>
                    <a:pt x="663702" y="3429"/>
                  </a:lnTo>
                  <a:lnTo>
                    <a:pt x="663702" y="93472"/>
                  </a:lnTo>
                  <a:lnTo>
                    <a:pt x="676656" y="93472"/>
                  </a:lnTo>
                  <a:lnTo>
                    <a:pt x="676656" y="55880"/>
                  </a:lnTo>
                  <a:lnTo>
                    <a:pt x="696214" y="55880"/>
                  </a:lnTo>
                  <a:lnTo>
                    <a:pt x="696214" y="97917"/>
                  </a:lnTo>
                  <a:lnTo>
                    <a:pt x="709295" y="97917"/>
                  </a:lnTo>
                  <a:lnTo>
                    <a:pt x="709295" y="55880"/>
                  </a:lnTo>
                  <a:lnTo>
                    <a:pt x="709295" y="44577"/>
                  </a:lnTo>
                  <a:lnTo>
                    <a:pt x="709295" y="0"/>
                  </a:lnTo>
                  <a:close/>
                </a:path>
                <a:path w="880745" h="168275">
                  <a:moveTo>
                    <a:pt x="710565" y="133096"/>
                  </a:moveTo>
                  <a:lnTo>
                    <a:pt x="696722" y="110655"/>
                  </a:lnTo>
                  <a:lnTo>
                    <a:pt x="696722" y="126873"/>
                  </a:lnTo>
                  <a:lnTo>
                    <a:pt x="696722" y="139319"/>
                  </a:lnTo>
                  <a:lnTo>
                    <a:pt x="654431" y="154051"/>
                  </a:lnTo>
                  <a:lnTo>
                    <a:pt x="644906" y="153695"/>
                  </a:lnTo>
                  <a:lnTo>
                    <a:pt x="612228" y="139319"/>
                  </a:lnTo>
                  <a:lnTo>
                    <a:pt x="612228" y="126873"/>
                  </a:lnTo>
                  <a:lnTo>
                    <a:pt x="654431" y="112014"/>
                  </a:lnTo>
                  <a:lnTo>
                    <a:pt x="663956" y="112395"/>
                  </a:lnTo>
                  <a:lnTo>
                    <a:pt x="696722" y="126873"/>
                  </a:lnTo>
                  <a:lnTo>
                    <a:pt x="696722" y="110655"/>
                  </a:lnTo>
                  <a:lnTo>
                    <a:pt x="654431" y="100965"/>
                  </a:lnTo>
                  <a:lnTo>
                    <a:pt x="641921" y="101523"/>
                  </a:lnTo>
                  <a:lnTo>
                    <a:pt x="602119" y="120205"/>
                  </a:lnTo>
                  <a:lnTo>
                    <a:pt x="598424" y="133096"/>
                  </a:lnTo>
                  <a:lnTo>
                    <a:pt x="599338" y="139839"/>
                  </a:lnTo>
                  <a:lnTo>
                    <a:pt x="630885" y="162902"/>
                  </a:lnTo>
                  <a:lnTo>
                    <a:pt x="654431" y="165100"/>
                  </a:lnTo>
                  <a:lnTo>
                    <a:pt x="667004" y="164553"/>
                  </a:lnTo>
                  <a:lnTo>
                    <a:pt x="678078" y="162902"/>
                  </a:lnTo>
                  <a:lnTo>
                    <a:pt x="687679" y="160121"/>
                  </a:lnTo>
                  <a:lnTo>
                    <a:pt x="695833" y="156210"/>
                  </a:lnTo>
                  <a:lnTo>
                    <a:pt x="698715" y="154051"/>
                  </a:lnTo>
                  <a:lnTo>
                    <a:pt x="702259" y="151409"/>
                  </a:lnTo>
                  <a:lnTo>
                    <a:pt x="706856" y="145948"/>
                  </a:lnTo>
                  <a:lnTo>
                    <a:pt x="709637" y="139839"/>
                  </a:lnTo>
                  <a:lnTo>
                    <a:pt x="710565" y="133096"/>
                  </a:lnTo>
                  <a:close/>
                </a:path>
                <a:path w="880745" h="168275">
                  <a:moveTo>
                    <a:pt x="836041" y="88392"/>
                  </a:moveTo>
                  <a:lnTo>
                    <a:pt x="834720" y="80137"/>
                  </a:lnTo>
                  <a:lnTo>
                    <a:pt x="834263" y="77228"/>
                  </a:lnTo>
                  <a:lnTo>
                    <a:pt x="825715" y="78536"/>
                  </a:lnTo>
                  <a:lnTo>
                    <a:pt x="815505" y="79438"/>
                  </a:lnTo>
                  <a:lnTo>
                    <a:pt x="803668" y="79971"/>
                  </a:lnTo>
                  <a:lnTo>
                    <a:pt x="790194" y="80137"/>
                  </a:lnTo>
                  <a:lnTo>
                    <a:pt x="770128" y="80137"/>
                  </a:lnTo>
                  <a:lnTo>
                    <a:pt x="770128" y="53352"/>
                  </a:lnTo>
                  <a:lnTo>
                    <a:pt x="826262" y="53352"/>
                  </a:lnTo>
                  <a:lnTo>
                    <a:pt x="826262" y="7366"/>
                  </a:lnTo>
                  <a:lnTo>
                    <a:pt x="757047" y="7366"/>
                  </a:lnTo>
                  <a:lnTo>
                    <a:pt x="757047" y="18796"/>
                  </a:lnTo>
                  <a:lnTo>
                    <a:pt x="813308" y="18796"/>
                  </a:lnTo>
                  <a:lnTo>
                    <a:pt x="813308" y="42291"/>
                  </a:lnTo>
                  <a:lnTo>
                    <a:pt x="757047" y="42291"/>
                  </a:lnTo>
                  <a:lnTo>
                    <a:pt x="757047" y="91567"/>
                  </a:lnTo>
                  <a:lnTo>
                    <a:pt x="801725" y="91300"/>
                  </a:lnTo>
                  <a:lnTo>
                    <a:pt x="829398" y="89357"/>
                  </a:lnTo>
                  <a:lnTo>
                    <a:pt x="836041" y="88392"/>
                  </a:lnTo>
                  <a:close/>
                </a:path>
                <a:path w="880745" h="168275">
                  <a:moveTo>
                    <a:pt x="880364" y="108458"/>
                  </a:moveTo>
                  <a:lnTo>
                    <a:pt x="771017" y="108458"/>
                  </a:lnTo>
                  <a:lnTo>
                    <a:pt x="771017" y="120015"/>
                  </a:lnTo>
                  <a:lnTo>
                    <a:pt x="867283" y="120015"/>
                  </a:lnTo>
                  <a:lnTo>
                    <a:pt x="867283" y="168021"/>
                  </a:lnTo>
                  <a:lnTo>
                    <a:pt x="880364" y="168021"/>
                  </a:lnTo>
                  <a:lnTo>
                    <a:pt x="880364" y="108458"/>
                  </a:lnTo>
                  <a:close/>
                </a:path>
                <a:path w="880745" h="168275">
                  <a:moveTo>
                    <a:pt x="880364" y="0"/>
                  </a:moveTo>
                  <a:lnTo>
                    <a:pt x="867283" y="0"/>
                  </a:lnTo>
                  <a:lnTo>
                    <a:pt x="867283" y="26035"/>
                  </a:lnTo>
                  <a:lnTo>
                    <a:pt x="836676" y="26035"/>
                  </a:lnTo>
                  <a:lnTo>
                    <a:pt x="836676" y="37338"/>
                  </a:lnTo>
                  <a:lnTo>
                    <a:pt x="867283" y="37338"/>
                  </a:lnTo>
                  <a:lnTo>
                    <a:pt x="867283" y="57658"/>
                  </a:lnTo>
                  <a:lnTo>
                    <a:pt x="836295" y="57658"/>
                  </a:lnTo>
                  <a:lnTo>
                    <a:pt x="836295" y="68961"/>
                  </a:lnTo>
                  <a:lnTo>
                    <a:pt x="867283" y="68961"/>
                  </a:lnTo>
                  <a:lnTo>
                    <a:pt x="867283" y="99187"/>
                  </a:lnTo>
                  <a:lnTo>
                    <a:pt x="880364" y="99187"/>
                  </a:lnTo>
                  <a:lnTo>
                    <a:pt x="880364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8000"/>
            <a:chOff x="0" y="0"/>
            <a:chExt cx="9906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905999" cy="6857997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207124" y="309625"/>
              <a:ext cx="1699895" cy="451484"/>
            </a:xfrm>
            <a:custGeom>
              <a:avLst/>
              <a:gdLst/>
              <a:ahLst/>
              <a:cxnLst/>
              <a:rect l="l" t="t" r="r" b="b"/>
              <a:pathLst>
                <a:path w="1699895" h="451484">
                  <a:moveTo>
                    <a:pt x="77838" y="0"/>
                  </a:moveTo>
                  <a:lnTo>
                    <a:pt x="0" y="0"/>
                  </a:lnTo>
                  <a:lnTo>
                    <a:pt x="0" y="401955"/>
                  </a:lnTo>
                  <a:lnTo>
                    <a:pt x="77838" y="401955"/>
                  </a:lnTo>
                  <a:lnTo>
                    <a:pt x="77838" y="0"/>
                  </a:lnTo>
                  <a:close/>
                </a:path>
                <a:path w="1699895" h="451484">
                  <a:moveTo>
                    <a:pt x="459803" y="0"/>
                  </a:moveTo>
                  <a:lnTo>
                    <a:pt x="378155" y="0"/>
                  </a:lnTo>
                  <a:lnTo>
                    <a:pt x="286118" y="290322"/>
                  </a:lnTo>
                  <a:lnTo>
                    <a:pt x="282689" y="302044"/>
                  </a:lnTo>
                  <a:lnTo>
                    <a:pt x="280098" y="312597"/>
                  </a:lnTo>
                  <a:lnTo>
                    <a:pt x="278333" y="321995"/>
                  </a:lnTo>
                  <a:lnTo>
                    <a:pt x="277380" y="330200"/>
                  </a:lnTo>
                  <a:lnTo>
                    <a:pt x="275742" y="330200"/>
                  </a:lnTo>
                  <a:lnTo>
                    <a:pt x="267550" y="291084"/>
                  </a:lnTo>
                  <a:lnTo>
                    <a:pt x="175780" y="0"/>
                  </a:lnTo>
                  <a:lnTo>
                    <a:pt x="91389" y="0"/>
                  </a:lnTo>
                  <a:lnTo>
                    <a:pt x="230949" y="401955"/>
                  </a:lnTo>
                  <a:lnTo>
                    <a:pt x="318617" y="401955"/>
                  </a:lnTo>
                  <a:lnTo>
                    <a:pt x="343814" y="330200"/>
                  </a:lnTo>
                  <a:lnTo>
                    <a:pt x="459803" y="0"/>
                  </a:lnTo>
                  <a:close/>
                </a:path>
                <a:path w="1699895" h="451484">
                  <a:moveTo>
                    <a:pt x="735990" y="184658"/>
                  </a:moveTo>
                  <a:lnTo>
                    <a:pt x="662470" y="184658"/>
                  </a:lnTo>
                  <a:lnTo>
                    <a:pt x="662470" y="150368"/>
                  </a:lnTo>
                  <a:lnTo>
                    <a:pt x="623455" y="150368"/>
                  </a:lnTo>
                  <a:lnTo>
                    <a:pt x="623455" y="184658"/>
                  </a:lnTo>
                  <a:lnTo>
                    <a:pt x="549948" y="184658"/>
                  </a:lnTo>
                  <a:lnTo>
                    <a:pt x="549948" y="217297"/>
                  </a:lnTo>
                  <a:lnTo>
                    <a:pt x="735990" y="217297"/>
                  </a:lnTo>
                  <a:lnTo>
                    <a:pt x="735990" y="184658"/>
                  </a:lnTo>
                  <a:close/>
                </a:path>
                <a:path w="1699895" h="451484">
                  <a:moveTo>
                    <a:pt x="751624" y="403352"/>
                  </a:moveTo>
                  <a:lnTo>
                    <a:pt x="749261" y="374269"/>
                  </a:lnTo>
                  <a:lnTo>
                    <a:pt x="748995" y="370967"/>
                  </a:lnTo>
                  <a:lnTo>
                    <a:pt x="736498" y="371805"/>
                  </a:lnTo>
                  <a:lnTo>
                    <a:pt x="717918" y="372618"/>
                  </a:lnTo>
                  <a:lnTo>
                    <a:pt x="662470" y="374269"/>
                  </a:lnTo>
                  <a:lnTo>
                    <a:pt x="662470" y="343662"/>
                  </a:lnTo>
                  <a:lnTo>
                    <a:pt x="675462" y="340588"/>
                  </a:lnTo>
                  <a:lnTo>
                    <a:pt x="686892" y="336130"/>
                  </a:lnTo>
                  <a:lnTo>
                    <a:pt x="716419" y="305498"/>
                  </a:lnTo>
                  <a:lnTo>
                    <a:pt x="720204" y="285369"/>
                  </a:lnTo>
                  <a:lnTo>
                    <a:pt x="718921" y="273037"/>
                  </a:lnTo>
                  <a:lnTo>
                    <a:pt x="715073" y="261937"/>
                  </a:lnTo>
                  <a:lnTo>
                    <a:pt x="713625" y="259715"/>
                  </a:lnTo>
                  <a:lnTo>
                    <a:pt x="708660" y="252082"/>
                  </a:lnTo>
                  <a:lnTo>
                    <a:pt x="699693" y="243459"/>
                  </a:lnTo>
                  <a:lnTo>
                    <a:pt x="688454" y="236537"/>
                  </a:lnTo>
                  <a:lnTo>
                    <a:pt x="681507" y="233921"/>
                  </a:lnTo>
                  <a:lnTo>
                    <a:pt x="681507" y="278892"/>
                  </a:lnTo>
                  <a:lnTo>
                    <a:pt x="681507" y="294767"/>
                  </a:lnTo>
                  <a:lnTo>
                    <a:pt x="643115" y="313563"/>
                  </a:lnTo>
                  <a:lnTo>
                    <a:pt x="634606" y="313093"/>
                  </a:lnTo>
                  <a:lnTo>
                    <a:pt x="604431" y="294513"/>
                  </a:lnTo>
                  <a:lnTo>
                    <a:pt x="604431" y="279273"/>
                  </a:lnTo>
                  <a:lnTo>
                    <a:pt x="643115" y="259715"/>
                  </a:lnTo>
                  <a:lnTo>
                    <a:pt x="651700" y="260197"/>
                  </a:lnTo>
                  <a:lnTo>
                    <a:pt x="681507" y="278892"/>
                  </a:lnTo>
                  <a:lnTo>
                    <a:pt x="681507" y="233921"/>
                  </a:lnTo>
                  <a:lnTo>
                    <a:pt x="675284" y="231571"/>
                  </a:lnTo>
                  <a:lnTo>
                    <a:pt x="660171" y="228587"/>
                  </a:lnTo>
                  <a:lnTo>
                    <a:pt x="643115" y="227584"/>
                  </a:lnTo>
                  <a:lnTo>
                    <a:pt x="626414" y="228638"/>
                  </a:lnTo>
                  <a:lnTo>
                    <a:pt x="586701" y="244094"/>
                  </a:lnTo>
                  <a:lnTo>
                    <a:pt x="565416" y="286639"/>
                  </a:lnTo>
                  <a:lnTo>
                    <a:pt x="566369" y="297192"/>
                  </a:lnTo>
                  <a:lnTo>
                    <a:pt x="589153" y="331025"/>
                  </a:lnTo>
                  <a:lnTo>
                    <a:pt x="623455" y="344043"/>
                  </a:lnTo>
                  <a:lnTo>
                    <a:pt x="623455" y="375158"/>
                  </a:lnTo>
                  <a:lnTo>
                    <a:pt x="534149" y="375793"/>
                  </a:lnTo>
                  <a:lnTo>
                    <a:pt x="537870" y="408051"/>
                  </a:lnTo>
                  <a:lnTo>
                    <a:pt x="600214" y="407771"/>
                  </a:lnTo>
                  <a:lnTo>
                    <a:pt x="656615" y="406895"/>
                  </a:lnTo>
                  <a:lnTo>
                    <a:pt x="707085" y="405434"/>
                  </a:lnTo>
                  <a:lnTo>
                    <a:pt x="751624" y="403352"/>
                  </a:lnTo>
                  <a:close/>
                </a:path>
                <a:path w="1699895" h="451484">
                  <a:moveTo>
                    <a:pt x="801001" y="152527"/>
                  </a:moveTo>
                  <a:lnTo>
                    <a:pt x="761987" y="152527"/>
                  </a:lnTo>
                  <a:lnTo>
                    <a:pt x="761987" y="451104"/>
                  </a:lnTo>
                  <a:lnTo>
                    <a:pt x="801001" y="451104"/>
                  </a:lnTo>
                  <a:lnTo>
                    <a:pt x="801001" y="152527"/>
                  </a:lnTo>
                  <a:close/>
                </a:path>
                <a:path w="1699895" h="451484">
                  <a:moveTo>
                    <a:pt x="1028039" y="347599"/>
                  </a:moveTo>
                  <a:lnTo>
                    <a:pt x="1012761" y="339585"/>
                  </a:lnTo>
                  <a:lnTo>
                    <a:pt x="998664" y="329031"/>
                  </a:lnTo>
                  <a:lnTo>
                    <a:pt x="985748" y="315963"/>
                  </a:lnTo>
                  <a:lnTo>
                    <a:pt x="976401" y="303530"/>
                  </a:lnTo>
                  <a:lnTo>
                    <a:pt x="974013" y="300355"/>
                  </a:lnTo>
                  <a:lnTo>
                    <a:pt x="957287" y="265976"/>
                  </a:lnTo>
                  <a:lnTo>
                    <a:pt x="951725" y="172593"/>
                  </a:lnTo>
                  <a:lnTo>
                    <a:pt x="913041" y="172593"/>
                  </a:lnTo>
                  <a:lnTo>
                    <a:pt x="913041" y="231140"/>
                  </a:lnTo>
                  <a:lnTo>
                    <a:pt x="911618" y="249580"/>
                  </a:lnTo>
                  <a:lnTo>
                    <a:pt x="890435" y="303276"/>
                  </a:lnTo>
                  <a:lnTo>
                    <a:pt x="864895" y="334073"/>
                  </a:lnTo>
                  <a:lnTo>
                    <a:pt x="833475" y="356108"/>
                  </a:lnTo>
                  <a:lnTo>
                    <a:pt x="863511" y="382143"/>
                  </a:lnTo>
                  <a:lnTo>
                    <a:pt x="884643" y="365379"/>
                  </a:lnTo>
                  <a:lnTo>
                    <a:pt x="903160" y="346697"/>
                  </a:lnTo>
                  <a:lnTo>
                    <a:pt x="919073" y="326085"/>
                  </a:lnTo>
                  <a:lnTo>
                    <a:pt x="932383" y="303530"/>
                  </a:lnTo>
                  <a:lnTo>
                    <a:pt x="944486" y="323418"/>
                  </a:lnTo>
                  <a:lnTo>
                    <a:pt x="959929" y="342303"/>
                  </a:lnTo>
                  <a:lnTo>
                    <a:pt x="978700" y="360184"/>
                  </a:lnTo>
                  <a:lnTo>
                    <a:pt x="1000798" y="377063"/>
                  </a:lnTo>
                  <a:lnTo>
                    <a:pt x="1028039" y="347599"/>
                  </a:lnTo>
                  <a:close/>
                </a:path>
                <a:path w="1699895" h="451484">
                  <a:moveTo>
                    <a:pt x="1129296" y="267208"/>
                  </a:moveTo>
                  <a:lnTo>
                    <a:pt x="1082560" y="267208"/>
                  </a:lnTo>
                  <a:lnTo>
                    <a:pt x="1082560" y="152527"/>
                  </a:lnTo>
                  <a:lnTo>
                    <a:pt x="1043978" y="152527"/>
                  </a:lnTo>
                  <a:lnTo>
                    <a:pt x="1043978" y="451104"/>
                  </a:lnTo>
                  <a:lnTo>
                    <a:pt x="1082560" y="451104"/>
                  </a:lnTo>
                  <a:lnTo>
                    <a:pt x="1082560" y="299974"/>
                  </a:lnTo>
                  <a:lnTo>
                    <a:pt x="1129296" y="299974"/>
                  </a:lnTo>
                  <a:lnTo>
                    <a:pt x="1129296" y="267208"/>
                  </a:lnTo>
                  <a:close/>
                </a:path>
                <a:path w="1699895" h="451484">
                  <a:moveTo>
                    <a:pt x="1408569" y="285623"/>
                  </a:moveTo>
                  <a:lnTo>
                    <a:pt x="1361986" y="270281"/>
                  </a:lnTo>
                  <a:lnTo>
                    <a:pt x="1327416" y="246634"/>
                  </a:lnTo>
                  <a:lnTo>
                    <a:pt x="1325448" y="244475"/>
                  </a:lnTo>
                  <a:lnTo>
                    <a:pt x="1314907" y="232918"/>
                  </a:lnTo>
                  <a:lnTo>
                    <a:pt x="1305979" y="219583"/>
                  </a:lnTo>
                  <a:lnTo>
                    <a:pt x="1300619" y="206629"/>
                  </a:lnTo>
                  <a:lnTo>
                    <a:pt x="1298841" y="194056"/>
                  </a:lnTo>
                  <a:lnTo>
                    <a:pt x="1298841" y="171958"/>
                  </a:lnTo>
                  <a:lnTo>
                    <a:pt x="1259598" y="171958"/>
                  </a:lnTo>
                  <a:lnTo>
                    <a:pt x="1259598" y="194056"/>
                  </a:lnTo>
                  <a:lnTo>
                    <a:pt x="1257808" y="206870"/>
                  </a:lnTo>
                  <a:lnTo>
                    <a:pt x="1231023" y="246761"/>
                  </a:lnTo>
                  <a:lnTo>
                    <a:pt x="1196263" y="270154"/>
                  </a:lnTo>
                  <a:lnTo>
                    <a:pt x="1149235" y="285623"/>
                  </a:lnTo>
                  <a:lnTo>
                    <a:pt x="1171841" y="315849"/>
                  </a:lnTo>
                  <a:lnTo>
                    <a:pt x="1219111" y="296519"/>
                  </a:lnTo>
                  <a:lnTo>
                    <a:pt x="1260055" y="266598"/>
                  </a:lnTo>
                  <a:lnTo>
                    <a:pt x="1278902" y="244475"/>
                  </a:lnTo>
                  <a:lnTo>
                    <a:pt x="1287513" y="255371"/>
                  </a:lnTo>
                  <a:lnTo>
                    <a:pt x="1324241" y="286258"/>
                  </a:lnTo>
                  <a:lnTo>
                    <a:pt x="1370164" y="310197"/>
                  </a:lnTo>
                  <a:lnTo>
                    <a:pt x="1385963" y="315595"/>
                  </a:lnTo>
                  <a:lnTo>
                    <a:pt x="1408569" y="285623"/>
                  </a:lnTo>
                  <a:close/>
                </a:path>
                <a:path w="1699895" h="451484">
                  <a:moveTo>
                    <a:pt x="1417713" y="377952"/>
                  </a:moveTo>
                  <a:lnTo>
                    <a:pt x="1298587" y="377952"/>
                  </a:lnTo>
                  <a:lnTo>
                    <a:pt x="1298587" y="309880"/>
                  </a:lnTo>
                  <a:lnTo>
                    <a:pt x="1259598" y="309880"/>
                  </a:lnTo>
                  <a:lnTo>
                    <a:pt x="1259598" y="377952"/>
                  </a:lnTo>
                  <a:lnTo>
                    <a:pt x="1140726" y="377952"/>
                  </a:lnTo>
                  <a:lnTo>
                    <a:pt x="1140726" y="409956"/>
                  </a:lnTo>
                  <a:lnTo>
                    <a:pt x="1417713" y="409956"/>
                  </a:lnTo>
                  <a:lnTo>
                    <a:pt x="1417713" y="377952"/>
                  </a:lnTo>
                  <a:close/>
                </a:path>
                <a:path w="1699895" h="451484">
                  <a:moveTo>
                    <a:pt x="1576717" y="177673"/>
                  </a:moveTo>
                  <a:lnTo>
                    <a:pt x="1453273" y="177673"/>
                  </a:lnTo>
                  <a:lnTo>
                    <a:pt x="1453273" y="209931"/>
                  </a:lnTo>
                  <a:lnTo>
                    <a:pt x="1534807" y="209931"/>
                  </a:lnTo>
                  <a:lnTo>
                    <a:pt x="1529892" y="232244"/>
                  </a:lnTo>
                  <a:lnTo>
                    <a:pt x="1512366" y="275297"/>
                  </a:lnTo>
                  <a:lnTo>
                    <a:pt x="1485315" y="315353"/>
                  </a:lnTo>
                  <a:lnTo>
                    <a:pt x="1453362" y="346925"/>
                  </a:lnTo>
                  <a:lnTo>
                    <a:pt x="1435874" y="359156"/>
                  </a:lnTo>
                  <a:lnTo>
                    <a:pt x="1467624" y="384302"/>
                  </a:lnTo>
                  <a:lnTo>
                    <a:pt x="1507502" y="347446"/>
                  </a:lnTo>
                  <a:lnTo>
                    <a:pt x="1542046" y="298958"/>
                  </a:lnTo>
                  <a:lnTo>
                    <a:pt x="1566710" y="241414"/>
                  </a:lnTo>
                  <a:lnTo>
                    <a:pt x="1573542" y="210324"/>
                  </a:lnTo>
                  <a:lnTo>
                    <a:pt x="1576717" y="177673"/>
                  </a:lnTo>
                  <a:close/>
                </a:path>
                <a:path w="1699895" h="451484">
                  <a:moveTo>
                    <a:pt x="1699272" y="152527"/>
                  </a:moveTo>
                  <a:lnTo>
                    <a:pt x="1660791" y="152527"/>
                  </a:lnTo>
                  <a:lnTo>
                    <a:pt x="1660791" y="269240"/>
                  </a:lnTo>
                  <a:lnTo>
                    <a:pt x="1636534" y="269240"/>
                  </a:lnTo>
                  <a:lnTo>
                    <a:pt x="1636534" y="158623"/>
                  </a:lnTo>
                  <a:lnTo>
                    <a:pt x="1598180" y="158623"/>
                  </a:lnTo>
                  <a:lnTo>
                    <a:pt x="1598180" y="442341"/>
                  </a:lnTo>
                  <a:lnTo>
                    <a:pt x="1636534" y="442341"/>
                  </a:lnTo>
                  <a:lnTo>
                    <a:pt x="1636534" y="301879"/>
                  </a:lnTo>
                  <a:lnTo>
                    <a:pt x="1660791" y="301879"/>
                  </a:lnTo>
                  <a:lnTo>
                    <a:pt x="1660791" y="451104"/>
                  </a:lnTo>
                  <a:lnTo>
                    <a:pt x="1699272" y="451104"/>
                  </a:lnTo>
                  <a:lnTo>
                    <a:pt x="1699272" y="301879"/>
                  </a:lnTo>
                  <a:lnTo>
                    <a:pt x="1699272" y="269240"/>
                  </a:lnTo>
                  <a:lnTo>
                    <a:pt x="1699272" y="152527"/>
                  </a:lnTo>
                  <a:close/>
                </a:path>
              </a:pathLst>
            </a:custGeom>
            <a:solidFill>
              <a:srgbClr val="B4C6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51865" y="362965"/>
              <a:ext cx="1170533" cy="6565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00302" y="4194809"/>
              <a:ext cx="759205" cy="71374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406652" y="4201667"/>
              <a:ext cx="7099046" cy="1581911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2030476" y="4440554"/>
              <a:ext cx="5858510" cy="1242060"/>
            </a:xfrm>
            <a:custGeom>
              <a:avLst/>
              <a:gdLst/>
              <a:ahLst/>
              <a:cxnLst/>
              <a:rect l="l" t="t" r="r" b="b"/>
              <a:pathLst>
                <a:path w="5858509" h="1242060">
                  <a:moveTo>
                    <a:pt x="67056" y="597154"/>
                  </a:moveTo>
                  <a:lnTo>
                    <a:pt x="65887" y="581406"/>
                  </a:lnTo>
                  <a:lnTo>
                    <a:pt x="65786" y="579882"/>
                  </a:lnTo>
                  <a:lnTo>
                    <a:pt x="58521" y="580555"/>
                  </a:lnTo>
                  <a:lnTo>
                    <a:pt x="49885" y="581025"/>
                  </a:lnTo>
                  <a:lnTo>
                    <a:pt x="39903" y="581317"/>
                  </a:lnTo>
                  <a:lnTo>
                    <a:pt x="28575" y="581406"/>
                  </a:lnTo>
                  <a:lnTo>
                    <a:pt x="28575" y="568579"/>
                  </a:lnTo>
                  <a:lnTo>
                    <a:pt x="63119" y="568579"/>
                  </a:lnTo>
                  <a:lnTo>
                    <a:pt x="63119" y="524129"/>
                  </a:lnTo>
                  <a:lnTo>
                    <a:pt x="8382" y="524129"/>
                  </a:lnTo>
                  <a:lnTo>
                    <a:pt x="8382" y="541147"/>
                  </a:lnTo>
                  <a:lnTo>
                    <a:pt x="43180" y="541147"/>
                  </a:lnTo>
                  <a:lnTo>
                    <a:pt x="43180" y="552704"/>
                  </a:lnTo>
                  <a:lnTo>
                    <a:pt x="8001" y="552704"/>
                  </a:lnTo>
                  <a:lnTo>
                    <a:pt x="8001" y="598424"/>
                  </a:lnTo>
                  <a:lnTo>
                    <a:pt x="27825" y="598360"/>
                  </a:lnTo>
                  <a:lnTo>
                    <a:pt x="44284" y="598131"/>
                  </a:lnTo>
                  <a:lnTo>
                    <a:pt x="57353" y="597738"/>
                  </a:lnTo>
                  <a:lnTo>
                    <a:pt x="67056" y="597154"/>
                  </a:lnTo>
                  <a:close/>
                </a:path>
                <a:path w="5858509" h="1242060">
                  <a:moveTo>
                    <a:pt x="92456" y="507238"/>
                  </a:moveTo>
                  <a:lnTo>
                    <a:pt x="90436" y="493014"/>
                  </a:lnTo>
                  <a:lnTo>
                    <a:pt x="89916" y="489331"/>
                  </a:lnTo>
                  <a:lnTo>
                    <a:pt x="77762" y="490931"/>
                  </a:lnTo>
                  <a:lnTo>
                    <a:pt x="66306" y="492086"/>
                  </a:lnTo>
                  <a:lnTo>
                    <a:pt x="55524" y="492785"/>
                  </a:lnTo>
                  <a:lnTo>
                    <a:pt x="45466" y="493014"/>
                  </a:lnTo>
                  <a:lnTo>
                    <a:pt x="21336" y="493014"/>
                  </a:lnTo>
                  <a:lnTo>
                    <a:pt x="21336" y="439166"/>
                  </a:lnTo>
                  <a:lnTo>
                    <a:pt x="0" y="439166"/>
                  </a:lnTo>
                  <a:lnTo>
                    <a:pt x="0" y="511175"/>
                  </a:lnTo>
                  <a:lnTo>
                    <a:pt x="32854" y="510946"/>
                  </a:lnTo>
                  <a:lnTo>
                    <a:pt x="59220" y="510209"/>
                  </a:lnTo>
                  <a:lnTo>
                    <a:pt x="79095" y="508990"/>
                  </a:lnTo>
                  <a:lnTo>
                    <a:pt x="92456" y="507238"/>
                  </a:lnTo>
                  <a:close/>
                </a:path>
                <a:path w="5858509" h="1242060">
                  <a:moveTo>
                    <a:pt x="128905" y="524129"/>
                  </a:moveTo>
                  <a:lnTo>
                    <a:pt x="108966" y="524129"/>
                  </a:lnTo>
                  <a:lnTo>
                    <a:pt x="108966" y="545719"/>
                  </a:lnTo>
                  <a:lnTo>
                    <a:pt x="108966" y="562864"/>
                  </a:lnTo>
                  <a:lnTo>
                    <a:pt x="108966" y="581533"/>
                  </a:lnTo>
                  <a:lnTo>
                    <a:pt x="92710" y="581533"/>
                  </a:lnTo>
                  <a:lnTo>
                    <a:pt x="92710" y="562864"/>
                  </a:lnTo>
                  <a:lnTo>
                    <a:pt x="108966" y="562864"/>
                  </a:lnTo>
                  <a:lnTo>
                    <a:pt x="108966" y="545719"/>
                  </a:lnTo>
                  <a:lnTo>
                    <a:pt x="92710" y="545719"/>
                  </a:lnTo>
                  <a:lnTo>
                    <a:pt x="92710" y="524129"/>
                  </a:lnTo>
                  <a:lnTo>
                    <a:pt x="72517" y="524129"/>
                  </a:lnTo>
                  <a:lnTo>
                    <a:pt x="72517" y="598678"/>
                  </a:lnTo>
                  <a:lnTo>
                    <a:pt x="128905" y="598678"/>
                  </a:lnTo>
                  <a:lnTo>
                    <a:pt x="128905" y="581533"/>
                  </a:lnTo>
                  <a:lnTo>
                    <a:pt x="128905" y="562864"/>
                  </a:lnTo>
                  <a:lnTo>
                    <a:pt x="128905" y="545719"/>
                  </a:lnTo>
                  <a:lnTo>
                    <a:pt x="128905" y="524129"/>
                  </a:lnTo>
                  <a:close/>
                </a:path>
                <a:path w="5858509" h="1242060">
                  <a:moveTo>
                    <a:pt x="128905" y="433451"/>
                  </a:moveTo>
                  <a:lnTo>
                    <a:pt x="107442" y="433451"/>
                  </a:lnTo>
                  <a:lnTo>
                    <a:pt x="107442" y="456946"/>
                  </a:lnTo>
                  <a:lnTo>
                    <a:pt x="62738" y="456946"/>
                  </a:lnTo>
                  <a:lnTo>
                    <a:pt x="62738" y="474980"/>
                  </a:lnTo>
                  <a:lnTo>
                    <a:pt x="107442" y="474980"/>
                  </a:lnTo>
                  <a:lnTo>
                    <a:pt x="107442" y="518414"/>
                  </a:lnTo>
                  <a:lnTo>
                    <a:pt x="128905" y="518414"/>
                  </a:lnTo>
                  <a:lnTo>
                    <a:pt x="128905" y="433451"/>
                  </a:lnTo>
                  <a:close/>
                </a:path>
                <a:path w="5858509" h="1242060">
                  <a:moveTo>
                    <a:pt x="300482" y="472694"/>
                  </a:moveTo>
                  <a:lnTo>
                    <a:pt x="278130" y="443814"/>
                  </a:lnTo>
                  <a:lnTo>
                    <a:pt x="278130" y="467487"/>
                  </a:lnTo>
                  <a:lnTo>
                    <a:pt x="278130" y="477901"/>
                  </a:lnTo>
                  <a:lnTo>
                    <a:pt x="243713" y="489077"/>
                  </a:lnTo>
                  <a:lnTo>
                    <a:pt x="235966" y="488797"/>
                  </a:lnTo>
                  <a:lnTo>
                    <a:pt x="209296" y="477901"/>
                  </a:lnTo>
                  <a:lnTo>
                    <a:pt x="209296" y="467487"/>
                  </a:lnTo>
                  <a:lnTo>
                    <a:pt x="243713" y="455549"/>
                  </a:lnTo>
                  <a:lnTo>
                    <a:pt x="251587" y="455841"/>
                  </a:lnTo>
                  <a:lnTo>
                    <a:pt x="278130" y="467487"/>
                  </a:lnTo>
                  <a:lnTo>
                    <a:pt x="278130" y="443814"/>
                  </a:lnTo>
                  <a:lnTo>
                    <a:pt x="276745" y="443115"/>
                  </a:lnTo>
                  <a:lnTo>
                    <a:pt x="267081" y="440093"/>
                  </a:lnTo>
                  <a:lnTo>
                    <a:pt x="256070" y="438264"/>
                  </a:lnTo>
                  <a:lnTo>
                    <a:pt x="243713" y="437642"/>
                  </a:lnTo>
                  <a:lnTo>
                    <a:pt x="231394" y="438264"/>
                  </a:lnTo>
                  <a:lnTo>
                    <a:pt x="195694" y="452539"/>
                  </a:lnTo>
                  <a:lnTo>
                    <a:pt x="187071" y="472694"/>
                  </a:lnTo>
                  <a:lnTo>
                    <a:pt x="187998" y="480034"/>
                  </a:lnTo>
                  <a:lnTo>
                    <a:pt x="219976" y="504558"/>
                  </a:lnTo>
                  <a:lnTo>
                    <a:pt x="243713" y="506857"/>
                  </a:lnTo>
                  <a:lnTo>
                    <a:pt x="256235" y="506285"/>
                  </a:lnTo>
                  <a:lnTo>
                    <a:pt x="291960" y="492467"/>
                  </a:lnTo>
                  <a:lnTo>
                    <a:pt x="294690" y="489077"/>
                  </a:lnTo>
                  <a:lnTo>
                    <a:pt x="296684" y="486613"/>
                  </a:lnTo>
                  <a:lnTo>
                    <a:pt x="299529" y="480034"/>
                  </a:lnTo>
                  <a:lnTo>
                    <a:pt x="300482" y="472694"/>
                  </a:lnTo>
                  <a:close/>
                </a:path>
                <a:path w="5858509" h="1242060">
                  <a:moveTo>
                    <a:pt x="300990" y="575818"/>
                  </a:moveTo>
                  <a:lnTo>
                    <a:pt x="210566" y="575818"/>
                  </a:lnTo>
                  <a:lnTo>
                    <a:pt x="210566" y="547243"/>
                  </a:lnTo>
                  <a:lnTo>
                    <a:pt x="188595" y="547243"/>
                  </a:lnTo>
                  <a:lnTo>
                    <a:pt x="188595" y="594233"/>
                  </a:lnTo>
                  <a:lnTo>
                    <a:pt x="300990" y="594233"/>
                  </a:lnTo>
                  <a:lnTo>
                    <a:pt x="300990" y="575818"/>
                  </a:lnTo>
                  <a:close/>
                </a:path>
                <a:path w="5858509" h="1242060">
                  <a:moveTo>
                    <a:pt x="321691" y="519557"/>
                  </a:moveTo>
                  <a:lnTo>
                    <a:pt x="165862" y="519557"/>
                  </a:lnTo>
                  <a:lnTo>
                    <a:pt x="165862" y="537845"/>
                  </a:lnTo>
                  <a:lnTo>
                    <a:pt x="321691" y="537845"/>
                  </a:lnTo>
                  <a:lnTo>
                    <a:pt x="321691" y="519557"/>
                  </a:lnTo>
                  <a:close/>
                </a:path>
                <a:path w="5858509" h="1242060">
                  <a:moveTo>
                    <a:pt x="329311" y="970534"/>
                  </a:moveTo>
                  <a:lnTo>
                    <a:pt x="294906" y="937120"/>
                  </a:lnTo>
                  <a:lnTo>
                    <a:pt x="287782" y="892556"/>
                  </a:lnTo>
                  <a:lnTo>
                    <a:pt x="323469" y="892556"/>
                  </a:lnTo>
                  <a:lnTo>
                    <a:pt x="323469" y="874268"/>
                  </a:lnTo>
                  <a:lnTo>
                    <a:pt x="229616" y="874268"/>
                  </a:lnTo>
                  <a:lnTo>
                    <a:pt x="229616" y="892556"/>
                  </a:lnTo>
                  <a:lnTo>
                    <a:pt x="266065" y="892556"/>
                  </a:lnTo>
                  <a:lnTo>
                    <a:pt x="266065" y="910971"/>
                  </a:lnTo>
                  <a:lnTo>
                    <a:pt x="252857" y="948817"/>
                  </a:lnTo>
                  <a:lnTo>
                    <a:pt x="223393" y="975868"/>
                  </a:lnTo>
                  <a:lnTo>
                    <a:pt x="239395" y="989711"/>
                  </a:lnTo>
                  <a:lnTo>
                    <a:pt x="249605" y="981862"/>
                  </a:lnTo>
                  <a:lnTo>
                    <a:pt x="259295" y="972019"/>
                  </a:lnTo>
                  <a:lnTo>
                    <a:pt x="268465" y="960196"/>
                  </a:lnTo>
                  <a:lnTo>
                    <a:pt x="277114" y="946404"/>
                  </a:lnTo>
                  <a:lnTo>
                    <a:pt x="284327" y="957338"/>
                  </a:lnTo>
                  <a:lnTo>
                    <a:pt x="293014" y="967663"/>
                  </a:lnTo>
                  <a:lnTo>
                    <a:pt x="303187" y="977392"/>
                  </a:lnTo>
                  <a:lnTo>
                    <a:pt x="314833" y="986536"/>
                  </a:lnTo>
                  <a:lnTo>
                    <a:pt x="329311" y="970534"/>
                  </a:lnTo>
                  <a:close/>
                </a:path>
                <a:path w="5858509" h="1242060">
                  <a:moveTo>
                    <a:pt x="370713" y="860171"/>
                  </a:moveTo>
                  <a:lnTo>
                    <a:pt x="349250" y="860171"/>
                  </a:lnTo>
                  <a:lnTo>
                    <a:pt x="349250" y="916813"/>
                  </a:lnTo>
                  <a:lnTo>
                    <a:pt x="314579" y="916813"/>
                  </a:lnTo>
                  <a:lnTo>
                    <a:pt x="314579" y="935228"/>
                  </a:lnTo>
                  <a:lnTo>
                    <a:pt x="349250" y="935228"/>
                  </a:lnTo>
                  <a:lnTo>
                    <a:pt x="349250" y="1028065"/>
                  </a:lnTo>
                  <a:lnTo>
                    <a:pt x="370713" y="1028065"/>
                  </a:lnTo>
                  <a:lnTo>
                    <a:pt x="370713" y="860171"/>
                  </a:lnTo>
                  <a:close/>
                </a:path>
                <a:path w="5858509" h="1242060">
                  <a:moveTo>
                    <a:pt x="494792" y="447675"/>
                  </a:moveTo>
                  <a:lnTo>
                    <a:pt x="473202" y="447675"/>
                  </a:lnTo>
                  <a:lnTo>
                    <a:pt x="473202" y="465836"/>
                  </a:lnTo>
                  <a:lnTo>
                    <a:pt x="473202" y="535813"/>
                  </a:lnTo>
                  <a:lnTo>
                    <a:pt x="435229" y="535813"/>
                  </a:lnTo>
                  <a:lnTo>
                    <a:pt x="435229" y="465836"/>
                  </a:lnTo>
                  <a:lnTo>
                    <a:pt x="473202" y="465836"/>
                  </a:lnTo>
                  <a:lnTo>
                    <a:pt x="473202" y="447675"/>
                  </a:lnTo>
                  <a:lnTo>
                    <a:pt x="413385" y="447675"/>
                  </a:lnTo>
                  <a:lnTo>
                    <a:pt x="413385" y="554101"/>
                  </a:lnTo>
                  <a:lnTo>
                    <a:pt x="494792" y="554101"/>
                  </a:lnTo>
                  <a:lnTo>
                    <a:pt x="494792" y="535813"/>
                  </a:lnTo>
                  <a:lnTo>
                    <a:pt x="494792" y="465836"/>
                  </a:lnTo>
                  <a:lnTo>
                    <a:pt x="494792" y="447675"/>
                  </a:lnTo>
                  <a:close/>
                </a:path>
                <a:path w="5858509" h="1242060">
                  <a:moveTo>
                    <a:pt x="504571" y="935863"/>
                  </a:moveTo>
                  <a:lnTo>
                    <a:pt x="482854" y="907034"/>
                  </a:lnTo>
                  <a:lnTo>
                    <a:pt x="482854" y="932307"/>
                  </a:lnTo>
                  <a:lnTo>
                    <a:pt x="482854" y="941197"/>
                  </a:lnTo>
                  <a:lnTo>
                    <a:pt x="480949" y="944880"/>
                  </a:lnTo>
                  <a:lnTo>
                    <a:pt x="477139" y="947674"/>
                  </a:lnTo>
                  <a:lnTo>
                    <a:pt x="473202" y="950468"/>
                  </a:lnTo>
                  <a:lnTo>
                    <a:pt x="467995" y="951865"/>
                  </a:lnTo>
                  <a:lnTo>
                    <a:pt x="454533" y="951865"/>
                  </a:lnTo>
                  <a:lnTo>
                    <a:pt x="439420" y="932561"/>
                  </a:lnTo>
                  <a:lnTo>
                    <a:pt x="441452" y="928878"/>
                  </a:lnTo>
                  <a:lnTo>
                    <a:pt x="445389" y="925957"/>
                  </a:lnTo>
                  <a:lnTo>
                    <a:pt x="449453" y="923036"/>
                  </a:lnTo>
                  <a:lnTo>
                    <a:pt x="454660" y="921512"/>
                  </a:lnTo>
                  <a:lnTo>
                    <a:pt x="467995" y="921512"/>
                  </a:lnTo>
                  <a:lnTo>
                    <a:pt x="473329" y="922909"/>
                  </a:lnTo>
                  <a:lnTo>
                    <a:pt x="477139" y="925830"/>
                  </a:lnTo>
                  <a:lnTo>
                    <a:pt x="480949" y="928624"/>
                  </a:lnTo>
                  <a:lnTo>
                    <a:pt x="461264" y="903478"/>
                  </a:lnTo>
                  <a:lnTo>
                    <a:pt x="451853" y="904062"/>
                  </a:lnTo>
                  <a:lnTo>
                    <a:pt x="418312" y="929703"/>
                  </a:lnTo>
                  <a:lnTo>
                    <a:pt x="417576" y="936625"/>
                  </a:lnTo>
                  <a:lnTo>
                    <a:pt x="418299" y="943610"/>
                  </a:lnTo>
                  <a:lnTo>
                    <a:pt x="451523" y="968946"/>
                  </a:lnTo>
                  <a:lnTo>
                    <a:pt x="461010" y="969518"/>
                  </a:lnTo>
                  <a:lnTo>
                    <a:pt x="470484" y="968946"/>
                  </a:lnTo>
                  <a:lnTo>
                    <a:pt x="499948" y="951865"/>
                  </a:lnTo>
                  <a:lnTo>
                    <a:pt x="501611" y="949286"/>
                  </a:lnTo>
                  <a:lnTo>
                    <a:pt x="503821" y="942886"/>
                  </a:lnTo>
                  <a:lnTo>
                    <a:pt x="504571" y="935863"/>
                  </a:lnTo>
                  <a:close/>
                </a:path>
                <a:path w="5858509" h="1242060">
                  <a:moveTo>
                    <a:pt x="513461" y="878205"/>
                  </a:moveTo>
                  <a:lnTo>
                    <a:pt x="472186" y="878205"/>
                  </a:lnTo>
                  <a:lnTo>
                    <a:pt x="472186" y="858901"/>
                  </a:lnTo>
                  <a:lnTo>
                    <a:pt x="450215" y="858901"/>
                  </a:lnTo>
                  <a:lnTo>
                    <a:pt x="450215" y="878205"/>
                  </a:lnTo>
                  <a:lnTo>
                    <a:pt x="408813" y="878205"/>
                  </a:lnTo>
                  <a:lnTo>
                    <a:pt x="408813" y="896493"/>
                  </a:lnTo>
                  <a:lnTo>
                    <a:pt x="513461" y="896493"/>
                  </a:lnTo>
                  <a:lnTo>
                    <a:pt x="513461" y="878205"/>
                  </a:lnTo>
                  <a:close/>
                </a:path>
                <a:path w="5858509" h="1242060">
                  <a:moveTo>
                    <a:pt x="522224" y="999363"/>
                  </a:moveTo>
                  <a:lnTo>
                    <a:pt x="520827" y="981202"/>
                  </a:lnTo>
                  <a:lnTo>
                    <a:pt x="498627" y="982370"/>
                  </a:lnTo>
                  <a:lnTo>
                    <a:pt x="471081" y="983208"/>
                  </a:lnTo>
                  <a:lnTo>
                    <a:pt x="438188" y="983703"/>
                  </a:lnTo>
                  <a:lnTo>
                    <a:pt x="399923" y="983869"/>
                  </a:lnTo>
                  <a:lnTo>
                    <a:pt x="402082" y="1002030"/>
                  </a:lnTo>
                  <a:lnTo>
                    <a:pt x="439293" y="1001864"/>
                  </a:lnTo>
                  <a:lnTo>
                    <a:pt x="471716" y="1001369"/>
                  </a:lnTo>
                  <a:lnTo>
                    <a:pt x="499351" y="1000531"/>
                  </a:lnTo>
                  <a:lnTo>
                    <a:pt x="522224" y="999363"/>
                  </a:lnTo>
                  <a:close/>
                </a:path>
                <a:path w="5858509" h="1242060">
                  <a:moveTo>
                    <a:pt x="550037" y="860171"/>
                  </a:moveTo>
                  <a:lnTo>
                    <a:pt x="528066" y="860171"/>
                  </a:lnTo>
                  <a:lnTo>
                    <a:pt x="528066" y="1028065"/>
                  </a:lnTo>
                  <a:lnTo>
                    <a:pt x="550037" y="1028065"/>
                  </a:lnTo>
                  <a:lnTo>
                    <a:pt x="550037" y="860171"/>
                  </a:lnTo>
                  <a:close/>
                </a:path>
                <a:path w="5858509" h="1242060">
                  <a:moveTo>
                    <a:pt x="566674" y="497967"/>
                  </a:moveTo>
                  <a:lnTo>
                    <a:pt x="540385" y="497967"/>
                  </a:lnTo>
                  <a:lnTo>
                    <a:pt x="540385" y="433451"/>
                  </a:lnTo>
                  <a:lnTo>
                    <a:pt x="518668" y="433451"/>
                  </a:lnTo>
                  <a:lnTo>
                    <a:pt x="518668" y="601345"/>
                  </a:lnTo>
                  <a:lnTo>
                    <a:pt x="540385" y="601345"/>
                  </a:lnTo>
                  <a:lnTo>
                    <a:pt x="540385" y="516255"/>
                  </a:lnTo>
                  <a:lnTo>
                    <a:pt x="566674" y="516255"/>
                  </a:lnTo>
                  <a:lnTo>
                    <a:pt x="566674" y="497967"/>
                  </a:lnTo>
                  <a:close/>
                </a:path>
                <a:path w="5858509" h="1242060">
                  <a:moveTo>
                    <a:pt x="678434" y="867156"/>
                  </a:moveTo>
                  <a:lnTo>
                    <a:pt x="668274" y="867156"/>
                  </a:lnTo>
                  <a:lnTo>
                    <a:pt x="661860" y="875753"/>
                  </a:lnTo>
                  <a:lnTo>
                    <a:pt x="643521" y="913307"/>
                  </a:lnTo>
                  <a:lnTo>
                    <a:pt x="638810" y="943864"/>
                  </a:lnTo>
                  <a:lnTo>
                    <a:pt x="639343" y="953985"/>
                  </a:lnTo>
                  <a:lnTo>
                    <a:pt x="651357" y="994003"/>
                  </a:lnTo>
                  <a:lnTo>
                    <a:pt x="668274" y="1020445"/>
                  </a:lnTo>
                  <a:lnTo>
                    <a:pt x="678434" y="1020445"/>
                  </a:lnTo>
                  <a:lnTo>
                    <a:pt x="672172" y="1010450"/>
                  </a:lnTo>
                  <a:lnTo>
                    <a:pt x="666762" y="1000658"/>
                  </a:lnTo>
                  <a:lnTo>
                    <a:pt x="653630" y="962939"/>
                  </a:lnTo>
                  <a:lnTo>
                    <a:pt x="652018" y="943864"/>
                  </a:lnTo>
                  <a:lnTo>
                    <a:pt x="652424" y="934186"/>
                  </a:lnTo>
                  <a:lnTo>
                    <a:pt x="662216" y="896327"/>
                  </a:lnTo>
                  <a:lnTo>
                    <a:pt x="672122" y="877138"/>
                  </a:lnTo>
                  <a:lnTo>
                    <a:pt x="678434" y="867156"/>
                  </a:lnTo>
                  <a:close/>
                </a:path>
                <a:path w="5858509" h="1242060">
                  <a:moveTo>
                    <a:pt x="716280" y="538988"/>
                  </a:moveTo>
                  <a:lnTo>
                    <a:pt x="694436" y="538988"/>
                  </a:lnTo>
                  <a:lnTo>
                    <a:pt x="694436" y="557276"/>
                  </a:lnTo>
                  <a:lnTo>
                    <a:pt x="694436" y="579628"/>
                  </a:lnTo>
                  <a:lnTo>
                    <a:pt x="628142" y="579628"/>
                  </a:lnTo>
                  <a:lnTo>
                    <a:pt x="628142" y="557276"/>
                  </a:lnTo>
                  <a:lnTo>
                    <a:pt x="694436" y="557276"/>
                  </a:lnTo>
                  <a:lnTo>
                    <a:pt x="694436" y="538988"/>
                  </a:lnTo>
                  <a:lnTo>
                    <a:pt x="606425" y="538988"/>
                  </a:lnTo>
                  <a:lnTo>
                    <a:pt x="606425" y="597789"/>
                  </a:lnTo>
                  <a:lnTo>
                    <a:pt x="716280" y="597789"/>
                  </a:lnTo>
                  <a:lnTo>
                    <a:pt x="716280" y="579628"/>
                  </a:lnTo>
                  <a:lnTo>
                    <a:pt x="716280" y="557276"/>
                  </a:lnTo>
                  <a:lnTo>
                    <a:pt x="716280" y="538988"/>
                  </a:lnTo>
                  <a:close/>
                </a:path>
                <a:path w="5858509" h="1242060">
                  <a:moveTo>
                    <a:pt x="718058" y="467995"/>
                  </a:moveTo>
                  <a:lnTo>
                    <a:pt x="717130" y="460883"/>
                  </a:lnTo>
                  <a:lnTo>
                    <a:pt x="714349" y="454583"/>
                  </a:lnTo>
                  <a:lnTo>
                    <a:pt x="712914" y="452882"/>
                  </a:lnTo>
                  <a:lnTo>
                    <a:pt x="709752" y="449122"/>
                  </a:lnTo>
                  <a:lnTo>
                    <a:pt x="703326" y="444500"/>
                  </a:lnTo>
                  <a:lnTo>
                    <a:pt x="695706" y="441109"/>
                  </a:lnTo>
                  <a:lnTo>
                    <a:pt x="695706" y="463296"/>
                  </a:lnTo>
                  <a:lnTo>
                    <a:pt x="695706" y="467995"/>
                  </a:lnTo>
                  <a:lnTo>
                    <a:pt x="693559" y="474599"/>
                  </a:lnTo>
                  <a:lnTo>
                    <a:pt x="687108" y="479323"/>
                  </a:lnTo>
                  <a:lnTo>
                    <a:pt x="676363" y="482168"/>
                  </a:lnTo>
                  <a:lnTo>
                    <a:pt x="661289" y="483108"/>
                  </a:lnTo>
                  <a:lnTo>
                    <a:pt x="653542" y="482879"/>
                  </a:lnTo>
                  <a:lnTo>
                    <a:pt x="626872" y="472694"/>
                  </a:lnTo>
                  <a:lnTo>
                    <a:pt x="626872" y="463296"/>
                  </a:lnTo>
                  <a:lnTo>
                    <a:pt x="661289" y="452882"/>
                  </a:lnTo>
                  <a:lnTo>
                    <a:pt x="669315" y="453123"/>
                  </a:lnTo>
                  <a:lnTo>
                    <a:pt x="695706" y="463296"/>
                  </a:lnTo>
                  <a:lnTo>
                    <a:pt x="695706" y="441109"/>
                  </a:lnTo>
                  <a:lnTo>
                    <a:pt x="695121" y="440842"/>
                  </a:lnTo>
                  <a:lnTo>
                    <a:pt x="685393" y="438213"/>
                  </a:lnTo>
                  <a:lnTo>
                    <a:pt x="674116" y="436651"/>
                  </a:lnTo>
                  <a:lnTo>
                    <a:pt x="661289" y="436118"/>
                  </a:lnTo>
                  <a:lnTo>
                    <a:pt x="648449" y="436651"/>
                  </a:lnTo>
                  <a:lnTo>
                    <a:pt x="608342" y="454583"/>
                  </a:lnTo>
                  <a:lnTo>
                    <a:pt x="604647" y="467995"/>
                  </a:lnTo>
                  <a:lnTo>
                    <a:pt x="605561" y="475043"/>
                  </a:lnTo>
                  <a:lnTo>
                    <a:pt x="637286" y="497954"/>
                  </a:lnTo>
                  <a:lnTo>
                    <a:pt x="661289" y="500126"/>
                  </a:lnTo>
                  <a:lnTo>
                    <a:pt x="674116" y="499592"/>
                  </a:lnTo>
                  <a:lnTo>
                    <a:pt x="712812" y="483108"/>
                  </a:lnTo>
                  <a:lnTo>
                    <a:pt x="714336" y="481317"/>
                  </a:lnTo>
                  <a:lnTo>
                    <a:pt x="717118" y="475043"/>
                  </a:lnTo>
                  <a:lnTo>
                    <a:pt x="718058" y="467995"/>
                  </a:lnTo>
                  <a:close/>
                </a:path>
                <a:path w="5858509" h="1242060">
                  <a:moveTo>
                    <a:pt x="739267" y="509905"/>
                  </a:moveTo>
                  <a:lnTo>
                    <a:pt x="583438" y="509905"/>
                  </a:lnTo>
                  <a:lnTo>
                    <a:pt x="583438" y="528320"/>
                  </a:lnTo>
                  <a:lnTo>
                    <a:pt x="739267" y="528320"/>
                  </a:lnTo>
                  <a:lnTo>
                    <a:pt x="739267" y="509905"/>
                  </a:lnTo>
                  <a:close/>
                </a:path>
                <a:path w="5858509" h="1242060">
                  <a:moveTo>
                    <a:pt x="781431" y="924433"/>
                  </a:moveTo>
                  <a:lnTo>
                    <a:pt x="743267" y="911479"/>
                  </a:lnTo>
                  <a:lnTo>
                    <a:pt x="732790" y="897255"/>
                  </a:lnTo>
                  <a:lnTo>
                    <a:pt x="770382" y="897255"/>
                  </a:lnTo>
                  <a:lnTo>
                    <a:pt x="770382" y="883158"/>
                  </a:lnTo>
                  <a:lnTo>
                    <a:pt x="675640" y="883158"/>
                  </a:lnTo>
                  <a:lnTo>
                    <a:pt x="675640" y="897255"/>
                  </a:lnTo>
                  <a:lnTo>
                    <a:pt x="713740" y="897255"/>
                  </a:lnTo>
                  <a:lnTo>
                    <a:pt x="711454" y="903986"/>
                  </a:lnTo>
                  <a:lnTo>
                    <a:pt x="673392" y="923645"/>
                  </a:lnTo>
                  <a:lnTo>
                    <a:pt x="665226" y="924179"/>
                  </a:lnTo>
                  <a:lnTo>
                    <a:pt x="674116" y="938403"/>
                  </a:lnTo>
                  <a:lnTo>
                    <a:pt x="712343" y="922782"/>
                  </a:lnTo>
                  <a:lnTo>
                    <a:pt x="723138" y="911479"/>
                  </a:lnTo>
                  <a:lnTo>
                    <a:pt x="727341" y="915936"/>
                  </a:lnTo>
                  <a:lnTo>
                    <a:pt x="765530" y="936980"/>
                  </a:lnTo>
                  <a:lnTo>
                    <a:pt x="772795" y="938403"/>
                  </a:lnTo>
                  <a:lnTo>
                    <a:pt x="781431" y="924433"/>
                  </a:lnTo>
                  <a:close/>
                </a:path>
                <a:path w="5858509" h="1242060">
                  <a:moveTo>
                    <a:pt x="786257" y="949071"/>
                  </a:moveTo>
                  <a:lnTo>
                    <a:pt x="660146" y="949071"/>
                  </a:lnTo>
                  <a:lnTo>
                    <a:pt x="660146" y="963168"/>
                  </a:lnTo>
                  <a:lnTo>
                    <a:pt x="715010" y="963168"/>
                  </a:lnTo>
                  <a:lnTo>
                    <a:pt x="715010" y="1012952"/>
                  </a:lnTo>
                  <a:lnTo>
                    <a:pt x="731520" y="1012952"/>
                  </a:lnTo>
                  <a:lnTo>
                    <a:pt x="731520" y="963168"/>
                  </a:lnTo>
                  <a:lnTo>
                    <a:pt x="786257" y="963168"/>
                  </a:lnTo>
                  <a:lnTo>
                    <a:pt x="786257" y="949071"/>
                  </a:lnTo>
                  <a:close/>
                </a:path>
                <a:path w="5858509" h="1242060">
                  <a:moveTo>
                    <a:pt x="805688" y="943864"/>
                  </a:moveTo>
                  <a:lnTo>
                    <a:pt x="797433" y="902970"/>
                  </a:lnTo>
                  <a:lnTo>
                    <a:pt x="776351" y="867156"/>
                  </a:lnTo>
                  <a:lnTo>
                    <a:pt x="766191" y="867156"/>
                  </a:lnTo>
                  <a:lnTo>
                    <a:pt x="772426" y="877163"/>
                  </a:lnTo>
                  <a:lnTo>
                    <a:pt x="777811" y="886955"/>
                  </a:lnTo>
                  <a:lnTo>
                    <a:pt x="790854" y="924687"/>
                  </a:lnTo>
                  <a:lnTo>
                    <a:pt x="792480" y="943864"/>
                  </a:lnTo>
                  <a:lnTo>
                    <a:pt x="792073" y="953439"/>
                  </a:lnTo>
                  <a:lnTo>
                    <a:pt x="782307" y="991120"/>
                  </a:lnTo>
                  <a:lnTo>
                    <a:pt x="766191" y="1020445"/>
                  </a:lnTo>
                  <a:lnTo>
                    <a:pt x="776097" y="1020445"/>
                  </a:lnTo>
                  <a:lnTo>
                    <a:pt x="797306" y="984631"/>
                  </a:lnTo>
                  <a:lnTo>
                    <a:pt x="805154" y="953985"/>
                  </a:lnTo>
                  <a:lnTo>
                    <a:pt x="805688" y="943864"/>
                  </a:lnTo>
                  <a:close/>
                </a:path>
                <a:path w="5858509" h="1242060">
                  <a:moveTo>
                    <a:pt x="897382" y="488061"/>
                  </a:moveTo>
                  <a:lnTo>
                    <a:pt x="875157" y="453034"/>
                  </a:lnTo>
                  <a:lnTo>
                    <a:pt x="875157" y="480314"/>
                  </a:lnTo>
                  <a:lnTo>
                    <a:pt x="875157" y="495808"/>
                  </a:lnTo>
                  <a:lnTo>
                    <a:pt x="839597" y="513207"/>
                  </a:lnTo>
                  <a:lnTo>
                    <a:pt x="831811" y="512800"/>
                  </a:lnTo>
                  <a:lnTo>
                    <a:pt x="803910" y="495808"/>
                  </a:lnTo>
                  <a:lnTo>
                    <a:pt x="803910" y="480314"/>
                  </a:lnTo>
                  <a:lnTo>
                    <a:pt x="839597" y="462788"/>
                  </a:lnTo>
                  <a:lnTo>
                    <a:pt x="847432" y="463219"/>
                  </a:lnTo>
                  <a:lnTo>
                    <a:pt x="875157" y="480314"/>
                  </a:lnTo>
                  <a:lnTo>
                    <a:pt x="875157" y="453034"/>
                  </a:lnTo>
                  <a:lnTo>
                    <a:pt x="872261" y="451345"/>
                  </a:lnTo>
                  <a:lnTo>
                    <a:pt x="862431" y="447700"/>
                  </a:lnTo>
                  <a:lnTo>
                    <a:pt x="851547" y="445490"/>
                  </a:lnTo>
                  <a:lnTo>
                    <a:pt x="839597" y="444754"/>
                  </a:lnTo>
                  <a:lnTo>
                    <a:pt x="827570" y="445490"/>
                  </a:lnTo>
                  <a:lnTo>
                    <a:pt x="790892" y="462711"/>
                  </a:lnTo>
                  <a:lnTo>
                    <a:pt x="781685" y="488061"/>
                  </a:lnTo>
                  <a:lnTo>
                    <a:pt x="782701" y="497547"/>
                  </a:lnTo>
                  <a:lnTo>
                    <a:pt x="816749" y="528370"/>
                  </a:lnTo>
                  <a:lnTo>
                    <a:pt x="839597" y="531241"/>
                  </a:lnTo>
                  <a:lnTo>
                    <a:pt x="851547" y="530529"/>
                  </a:lnTo>
                  <a:lnTo>
                    <a:pt x="888161" y="513359"/>
                  </a:lnTo>
                  <a:lnTo>
                    <a:pt x="888263" y="513207"/>
                  </a:lnTo>
                  <a:lnTo>
                    <a:pt x="893279" y="505968"/>
                  </a:lnTo>
                  <a:lnTo>
                    <a:pt x="896353" y="497547"/>
                  </a:lnTo>
                  <a:lnTo>
                    <a:pt x="897382" y="488061"/>
                  </a:lnTo>
                  <a:close/>
                </a:path>
                <a:path w="5858509" h="1242060">
                  <a:moveTo>
                    <a:pt x="899668" y="949579"/>
                  </a:moveTo>
                  <a:lnTo>
                    <a:pt x="898182" y="933577"/>
                  </a:lnTo>
                  <a:lnTo>
                    <a:pt x="898017" y="931672"/>
                  </a:lnTo>
                  <a:lnTo>
                    <a:pt x="886167" y="932510"/>
                  </a:lnTo>
                  <a:lnTo>
                    <a:pt x="874280" y="933107"/>
                  </a:lnTo>
                  <a:lnTo>
                    <a:pt x="862304" y="933462"/>
                  </a:lnTo>
                  <a:lnTo>
                    <a:pt x="850265" y="933577"/>
                  </a:lnTo>
                  <a:lnTo>
                    <a:pt x="850265" y="890397"/>
                  </a:lnTo>
                  <a:lnTo>
                    <a:pt x="894715" y="890397"/>
                  </a:lnTo>
                  <a:lnTo>
                    <a:pt x="894715" y="872109"/>
                  </a:lnTo>
                  <a:lnTo>
                    <a:pt x="828929" y="872109"/>
                  </a:lnTo>
                  <a:lnTo>
                    <a:pt x="828929" y="951992"/>
                  </a:lnTo>
                  <a:lnTo>
                    <a:pt x="849490" y="951852"/>
                  </a:lnTo>
                  <a:lnTo>
                    <a:pt x="868146" y="951407"/>
                  </a:lnTo>
                  <a:lnTo>
                    <a:pt x="884872" y="950658"/>
                  </a:lnTo>
                  <a:lnTo>
                    <a:pt x="899668" y="949579"/>
                  </a:lnTo>
                  <a:close/>
                </a:path>
                <a:path w="5858509" h="1242060">
                  <a:moveTo>
                    <a:pt x="917575" y="558927"/>
                  </a:moveTo>
                  <a:lnTo>
                    <a:pt x="761746" y="558927"/>
                  </a:lnTo>
                  <a:lnTo>
                    <a:pt x="761746" y="576961"/>
                  </a:lnTo>
                  <a:lnTo>
                    <a:pt x="917575" y="576961"/>
                  </a:lnTo>
                  <a:lnTo>
                    <a:pt x="917575" y="558927"/>
                  </a:lnTo>
                  <a:close/>
                </a:path>
                <a:path w="5858509" h="1242060">
                  <a:moveTo>
                    <a:pt x="934847" y="863473"/>
                  </a:moveTo>
                  <a:lnTo>
                    <a:pt x="913257" y="863473"/>
                  </a:lnTo>
                  <a:lnTo>
                    <a:pt x="913257" y="901827"/>
                  </a:lnTo>
                  <a:lnTo>
                    <a:pt x="880491" y="901827"/>
                  </a:lnTo>
                  <a:lnTo>
                    <a:pt x="880491" y="919353"/>
                  </a:lnTo>
                  <a:lnTo>
                    <a:pt x="913257" y="919353"/>
                  </a:lnTo>
                  <a:lnTo>
                    <a:pt x="913257" y="975360"/>
                  </a:lnTo>
                  <a:lnTo>
                    <a:pt x="934847" y="975360"/>
                  </a:lnTo>
                  <a:lnTo>
                    <a:pt x="934847" y="863473"/>
                  </a:lnTo>
                  <a:close/>
                </a:path>
                <a:path w="5858509" h="1242060">
                  <a:moveTo>
                    <a:pt x="968375" y="860171"/>
                  </a:moveTo>
                  <a:lnTo>
                    <a:pt x="946785" y="860171"/>
                  </a:lnTo>
                  <a:lnTo>
                    <a:pt x="946785" y="980567"/>
                  </a:lnTo>
                  <a:lnTo>
                    <a:pt x="968375" y="980567"/>
                  </a:lnTo>
                  <a:lnTo>
                    <a:pt x="968375" y="860171"/>
                  </a:lnTo>
                  <a:close/>
                </a:path>
                <a:path w="5858509" h="1242060">
                  <a:moveTo>
                    <a:pt x="970280" y="1004062"/>
                  </a:moveTo>
                  <a:lnTo>
                    <a:pt x="880872" y="1004062"/>
                  </a:lnTo>
                  <a:lnTo>
                    <a:pt x="880872" y="965073"/>
                  </a:lnTo>
                  <a:lnTo>
                    <a:pt x="858901" y="965073"/>
                  </a:lnTo>
                  <a:lnTo>
                    <a:pt x="858901" y="1022604"/>
                  </a:lnTo>
                  <a:lnTo>
                    <a:pt x="970280" y="1022604"/>
                  </a:lnTo>
                  <a:lnTo>
                    <a:pt x="970280" y="1004062"/>
                  </a:lnTo>
                  <a:close/>
                </a:path>
                <a:path w="5858509" h="1242060">
                  <a:moveTo>
                    <a:pt x="1013460" y="1192428"/>
                  </a:moveTo>
                  <a:lnTo>
                    <a:pt x="1011707" y="1176921"/>
                  </a:lnTo>
                  <a:lnTo>
                    <a:pt x="1011428" y="1174394"/>
                  </a:lnTo>
                  <a:lnTo>
                    <a:pt x="1001039" y="1175512"/>
                  </a:lnTo>
                  <a:lnTo>
                    <a:pt x="987818" y="1176299"/>
                  </a:lnTo>
                  <a:lnTo>
                    <a:pt x="971753" y="1176769"/>
                  </a:lnTo>
                  <a:lnTo>
                    <a:pt x="952881" y="1176921"/>
                  </a:lnTo>
                  <a:lnTo>
                    <a:pt x="944372" y="1176921"/>
                  </a:lnTo>
                  <a:lnTo>
                    <a:pt x="944372" y="1106170"/>
                  </a:lnTo>
                  <a:lnTo>
                    <a:pt x="1002792" y="1106170"/>
                  </a:lnTo>
                  <a:lnTo>
                    <a:pt x="1002792" y="1087755"/>
                  </a:lnTo>
                  <a:lnTo>
                    <a:pt x="922655" y="1087755"/>
                  </a:lnTo>
                  <a:lnTo>
                    <a:pt x="922655" y="1195120"/>
                  </a:lnTo>
                  <a:lnTo>
                    <a:pt x="947928" y="1195120"/>
                  </a:lnTo>
                  <a:lnTo>
                    <a:pt x="969302" y="1194955"/>
                  </a:lnTo>
                  <a:lnTo>
                    <a:pt x="987361" y="1194447"/>
                  </a:lnTo>
                  <a:lnTo>
                    <a:pt x="1002068" y="1193609"/>
                  </a:lnTo>
                  <a:lnTo>
                    <a:pt x="1013460" y="1192428"/>
                  </a:lnTo>
                  <a:close/>
                </a:path>
                <a:path w="5858509" h="1242060">
                  <a:moveTo>
                    <a:pt x="1075690" y="1137158"/>
                  </a:moveTo>
                  <a:lnTo>
                    <a:pt x="1047623" y="1137158"/>
                  </a:lnTo>
                  <a:lnTo>
                    <a:pt x="1047623" y="1073531"/>
                  </a:lnTo>
                  <a:lnTo>
                    <a:pt x="1025906" y="1073531"/>
                  </a:lnTo>
                  <a:lnTo>
                    <a:pt x="1025906" y="1241437"/>
                  </a:lnTo>
                  <a:lnTo>
                    <a:pt x="1047623" y="1241437"/>
                  </a:lnTo>
                  <a:lnTo>
                    <a:pt x="1047623" y="1155509"/>
                  </a:lnTo>
                  <a:lnTo>
                    <a:pt x="1075690" y="1155509"/>
                  </a:lnTo>
                  <a:lnTo>
                    <a:pt x="1075690" y="1137158"/>
                  </a:lnTo>
                  <a:close/>
                </a:path>
                <a:path w="5858509" h="1242060">
                  <a:moveTo>
                    <a:pt x="1095883" y="560578"/>
                  </a:moveTo>
                  <a:lnTo>
                    <a:pt x="1028827" y="560578"/>
                  </a:lnTo>
                  <a:lnTo>
                    <a:pt x="1028827" y="536956"/>
                  </a:lnTo>
                  <a:lnTo>
                    <a:pt x="1077468" y="536956"/>
                  </a:lnTo>
                  <a:lnTo>
                    <a:pt x="1077468" y="519049"/>
                  </a:lnTo>
                  <a:lnTo>
                    <a:pt x="984123" y="519049"/>
                  </a:lnTo>
                  <a:lnTo>
                    <a:pt x="984123" y="500507"/>
                  </a:lnTo>
                  <a:lnTo>
                    <a:pt x="1073023" y="500507"/>
                  </a:lnTo>
                  <a:lnTo>
                    <a:pt x="1073023" y="448056"/>
                  </a:lnTo>
                  <a:lnTo>
                    <a:pt x="962533" y="448056"/>
                  </a:lnTo>
                  <a:lnTo>
                    <a:pt x="962533" y="466090"/>
                  </a:lnTo>
                  <a:lnTo>
                    <a:pt x="1051052" y="466090"/>
                  </a:lnTo>
                  <a:lnTo>
                    <a:pt x="1051052" y="482981"/>
                  </a:lnTo>
                  <a:lnTo>
                    <a:pt x="962152" y="482981"/>
                  </a:lnTo>
                  <a:lnTo>
                    <a:pt x="962152" y="536956"/>
                  </a:lnTo>
                  <a:lnTo>
                    <a:pt x="1007110" y="536956"/>
                  </a:lnTo>
                  <a:lnTo>
                    <a:pt x="1007110" y="560578"/>
                  </a:lnTo>
                  <a:lnTo>
                    <a:pt x="940054" y="560578"/>
                  </a:lnTo>
                  <a:lnTo>
                    <a:pt x="940054" y="578739"/>
                  </a:lnTo>
                  <a:lnTo>
                    <a:pt x="1095883" y="578739"/>
                  </a:lnTo>
                  <a:lnTo>
                    <a:pt x="1095883" y="560578"/>
                  </a:lnTo>
                  <a:close/>
                </a:path>
                <a:path w="5858509" h="1242060">
                  <a:moveTo>
                    <a:pt x="1103757" y="978535"/>
                  </a:moveTo>
                  <a:lnTo>
                    <a:pt x="1102550" y="963041"/>
                  </a:lnTo>
                  <a:lnTo>
                    <a:pt x="1102360" y="960501"/>
                  </a:lnTo>
                  <a:lnTo>
                    <a:pt x="1091565" y="961605"/>
                  </a:lnTo>
                  <a:lnTo>
                    <a:pt x="1077683" y="962393"/>
                  </a:lnTo>
                  <a:lnTo>
                    <a:pt x="1060704" y="962888"/>
                  </a:lnTo>
                  <a:lnTo>
                    <a:pt x="1040638" y="963041"/>
                  </a:lnTo>
                  <a:lnTo>
                    <a:pt x="1032002" y="963041"/>
                  </a:lnTo>
                  <a:lnTo>
                    <a:pt x="1032002" y="933450"/>
                  </a:lnTo>
                  <a:lnTo>
                    <a:pt x="1086739" y="933450"/>
                  </a:lnTo>
                  <a:lnTo>
                    <a:pt x="1086739" y="915289"/>
                  </a:lnTo>
                  <a:lnTo>
                    <a:pt x="1032002" y="915289"/>
                  </a:lnTo>
                  <a:lnTo>
                    <a:pt x="1032002" y="893191"/>
                  </a:lnTo>
                  <a:lnTo>
                    <a:pt x="1094613" y="893191"/>
                  </a:lnTo>
                  <a:lnTo>
                    <a:pt x="1094613" y="874776"/>
                  </a:lnTo>
                  <a:lnTo>
                    <a:pt x="1010666" y="874776"/>
                  </a:lnTo>
                  <a:lnTo>
                    <a:pt x="1010666" y="981202"/>
                  </a:lnTo>
                  <a:lnTo>
                    <a:pt x="1070610" y="980948"/>
                  </a:lnTo>
                  <a:lnTo>
                    <a:pt x="1078458" y="980668"/>
                  </a:lnTo>
                  <a:lnTo>
                    <a:pt x="1086612" y="980173"/>
                  </a:lnTo>
                  <a:lnTo>
                    <a:pt x="1095032" y="979474"/>
                  </a:lnTo>
                  <a:lnTo>
                    <a:pt x="1103757" y="978535"/>
                  </a:lnTo>
                  <a:close/>
                </a:path>
                <a:path w="5858509" h="1242060">
                  <a:moveTo>
                    <a:pt x="1141349" y="860171"/>
                  </a:moveTo>
                  <a:lnTo>
                    <a:pt x="1119886" y="860171"/>
                  </a:lnTo>
                  <a:lnTo>
                    <a:pt x="1119886" y="1028065"/>
                  </a:lnTo>
                  <a:lnTo>
                    <a:pt x="1141349" y="1028065"/>
                  </a:lnTo>
                  <a:lnTo>
                    <a:pt x="1141349" y="860171"/>
                  </a:lnTo>
                  <a:close/>
                </a:path>
                <a:path w="5858509" h="1242060">
                  <a:moveTo>
                    <a:pt x="1184402" y="1120394"/>
                  </a:moveTo>
                  <a:lnTo>
                    <a:pt x="1165225" y="1085037"/>
                  </a:lnTo>
                  <a:lnTo>
                    <a:pt x="1162685" y="1083779"/>
                  </a:lnTo>
                  <a:lnTo>
                    <a:pt x="1162685" y="1113155"/>
                  </a:lnTo>
                  <a:lnTo>
                    <a:pt x="1162685" y="1127379"/>
                  </a:lnTo>
                  <a:lnTo>
                    <a:pt x="1160526" y="1133221"/>
                  </a:lnTo>
                  <a:lnTo>
                    <a:pt x="1152271" y="1142238"/>
                  </a:lnTo>
                  <a:lnTo>
                    <a:pt x="1146683" y="1144397"/>
                  </a:lnTo>
                  <a:lnTo>
                    <a:pt x="1132586" y="1144397"/>
                  </a:lnTo>
                  <a:lnTo>
                    <a:pt x="1126998" y="1142238"/>
                  </a:lnTo>
                  <a:lnTo>
                    <a:pt x="1122934" y="1137666"/>
                  </a:lnTo>
                  <a:lnTo>
                    <a:pt x="1118870" y="1133221"/>
                  </a:lnTo>
                  <a:lnTo>
                    <a:pt x="1116838" y="1127379"/>
                  </a:lnTo>
                  <a:lnTo>
                    <a:pt x="1116838" y="1113155"/>
                  </a:lnTo>
                  <a:lnTo>
                    <a:pt x="1118997" y="1107313"/>
                  </a:lnTo>
                  <a:lnTo>
                    <a:pt x="1127125" y="1098423"/>
                  </a:lnTo>
                  <a:lnTo>
                    <a:pt x="1132713" y="1096137"/>
                  </a:lnTo>
                  <a:lnTo>
                    <a:pt x="1146556" y="1096137"/>
                  </a:lnTo>
                  <a:lnTo>
                    <a:pt x="1152144" y="1098423"/>
                  </a:lnTo>
                  <a:lnTo>
                    <a:pt x="1160526" y="1107313"/>
                  </a:lnTo>
                  <a:lnTo>
                    <a:pt x="1162685" y="1113155"/>
                  </a:lnTo>
                  <a:lnTo>
                    <a:pt x="1162685" y="1083779"/>
                  </a:lnTo>
                  <a:lnTo>
                    <a:pt x="1157630" y="1081265"/>
                  </a:lnTo>
                  <a:lnTo>
                    <a:pt x="1149121" y="1078992"/>
                  </a:lnTo>
                  <a:lnTo>
                    <a:pt x="1139698" y="1078230"/>
                  </a:lnTo>
                  <a:lnTo>
                    <a:pt x="1130261" y="1078992"/>
                  </a:lnTo>
                  <a:lnTo>
                    <a:pt x="1098067" y="1103820"/>
                  </a:lnTo>
                  <a:lnTo>
                    <a:pt x="1094994" y="1120394"/>
                  </a:lnTo>
                  <a:lnTo>
                    <a:pt x="1095756" y="1128991"/>
                  </a:lnTo>
                  <a:lnTo>
                    <a:pt x="1121803" y="1159459"/>
                  </a:lnTo>
                  <a:lnTo>
                    <a:pt x="1139698" y="1162469"/>
                  </a:lnTo>
                  <a:lnTo>
                    <a:pt x="1149070" y="1161719"/>
                  </a:lnTo>
                  <a:lnTo>
                    <a:pt x="1157579" y="1159459"/>
                  </a:lnTo>
                  <a:lnTo>
                    <a:pt x="1165212" y="1155674"/>
                  </a:lnTo>
                  <a:lnTo>
                    <a:pt x="1171956" y="1150366"/>
                  </a:lnTo>
                  <a:lnTo>
                    <a:pt x="1177023" y="1144397"/>
                  </a:lnTo>
                  <a:lnTo>
                    <a:pt x="1177378" y="1143990"/>
                  </a:lnTo>
                  <a:lnTo>
                    <a:pt x="1181265" y="1136865"/>
                  </a:lnTo>
                  <a:lnTo>
                    <a:pt x="1183614" y="1128991"/>
                  </a:lnTo>
                  <a:lnTo>
                    <a:pt x="1184402" y="1120394"/>
                  </a:lnTo>
                  <a:close/>
                </a:path>
                <a:path w="5858509" h="1242060">
                  <a:moveTo>
                    <a:pt x="1230376" y="1207223"/>
                  </a:moveTo>
                  <a:lnTo>
                    <a:pt x="1207897" y="1179309"/>
                  </a:lnTo>
                  <a:lnTo>
                    <a:pt x="1207897" y="1207223"/>
                  </a:lnTo>
                  <a:lnTo>
                    <a:pt x="1205801" y="1213929"/>
                  </a:lnTo>
                  <a:lnTo>
                    <a:pt x="1199515" y="1218717"/>
                  </a:lnTo>
                  <a:lnTo>
                    <a:pt x="1189037" y="1221587"/>
                  </a:lnTo>
                  <a:lnTo>
                    <a:pt x="1174369" y="1222540"/>
                  </a:lnTo>
                  <a:lnTo>
                    <a:pt x="1159789" y="1221587"/>
                  </a:lnTo>
                  <a:lnTo>
                    <a:pt x="1149388" y="1218717"/>
                  </a:lnTo>
                  <a:lnTo>
                    <a:pt x="1143165" y="1213929"/>
                  </a:lnTo>
                  <a:lnTo>
                    <a:pt x="1141095" y="1207223"/>
                  </a:lnTo>
                  <a:lnTo>
                    <a:pt x="1143165" y="1200683"/>
                  </a:lnTo>
                  <a:lnTo>
                    <a:pt x="1149388" y="1195997"/>
                  </a:lnTo>
                  <a:lnTo>
                    <a:pt x="1159789" y="1193190"/>
                  </a:lnTo>
                  <a:lnTo>
                    <a:pt x="1174369" y="1192250"/>
                  </a:lnTo>
                  <a:lnTo>
                    <a:pt x="1189037" y="1193190"/>
                  </a:lnTo>
                  <a:lnTo>
                    <a:pt x="1199515" y="1195997"/>
                  </a:lnTo>
                  <a:lnTo>
                    <a:pt x="1205801" y="1200683"/>
                  </a:lnTo>
                  <a:lnTo>
                    <a:pt x="1207897" y="1207223"/>
                  </a:lnTo>
                  <a:lnTo>
                    <a:pt x="1207897" y="1179309"/>
                  </a:lnTo>
                  <a:lnTo>
                    <a:pt x="1207541" y="1179131"/>
                  </a:lnTo>
                  <a:lnTo>
                    <a:pt x="1197952" y="1176312"/>
                  </a:lnTo>
                  <a:lnTo>
                    <a:pt x="1186878" y="1174623"/>
                  </a:lnTo>
                  <a:lnTo>
                    <a:pt x="1174369" y="1174051"/>
                  </a:lnTo>
                  <a:lnTo>
                    <a:pt x="1161935" y="1174623"/>
                  </a:lnTo>
                  <a:lnTo>
                    <a:pt x="1122184" y="1193660"/>
                  </a:lnTo>
                  <a:lnTo>
                    <a:pt x="1118489" y="1207223"/>
                  </a:lnTo>
                  <a:lnTo>
                    <a:pt x="1119403" y="1214462"/>
                  </a:lnTo>
                  <a:lnTo>
                    <a:pt x="1150785" y="1238453"/>
                  </a:lnTo>
                  <a:lnTo>
                    <a:pt x="1174369" y="1240739"/>
                  </a:lnTo>
                  <a:lnTo>
                    <a:pt x="1186967" y="1240167"/>
                  </a:lnTo>
                  <a:lnTo>
                    <a:pt x="1225461" y="1222540"/>
                  </a:lnTo>
                  <a:lnTo>
                    <a:pt x="1229461" y="1214462"/>
                  </a:lnTo>
                  <a:lnTo>
                    <a:pt x="1230376" y="1207223"/>
                  </a:lnTo>
                  <a:close/>
                </a:path>
                <a:path w="5858509" h="1242060">
                  <a:moveTo>
                    <a:pt x="1253236" y="1093216"/>
                  </a:moveTo>
                  <a:lnTo>
                    <a:pt x="1227709" y="1093216"/>
                  </a:lnTo>
                  <a:lnTo>
                    <a:pt x="1227709" y="1073531"/>
                  </a:lnTo>
                  <a:lnTo>
                    <a:pt x="1205865" y="1073531"/>
                  </a:lnTo>
                  <a:lnTo>
                    <a:pt x="1205865" y="1171524"/>
                  </a:lnTo>
                  <a:lnTo>
                    <a:pt x="1227709" y="1171524"/>
                  </a:lnTo>
                  <a:lnTo>
                    <a:pt x="1227709" y="1151064"/>
                  </a:lnTo>
                  <a:lnTo>
                    <a:pt x="1253236" y="1151064"/>
                  </a:lnTo>
                  <a:lnTo>
                    <a:pt x="1253236" y="1132840"/>
                  </a:lnTo>
                  <a:lnTo>
                    <a:pt x="1227709" y="1132840"/>
                  </a:lnTo>
                  <a:lnTo>
                    <a:pt x="1227709" y="1111631"/>
                  </a:lnTo>
                  <a:lnTo>
                    <a:pt x="1253236" y="1111631"/>
                  </a:lnTo>
                  <a:lnTo>
                    <a:pt x="1253236" y="1093216"/>
                  </a:lnTo>
                  <a:close/>
                </a:path>
                <a:path w="5858509" h="1242060">
                  <a:moveTo>
                    <a:pt x="1262634" y="546100"/>
                  </a:moveTo>
                  <a:lnTo>
                    <a:pt x="1232395" y="503339"/>
                  </a:lnTo>
                  <a:lnTo>
                    <a:pt x="1230376" y="484251"/>
                  </a:lnTo>
                  <a:lnTo>
                    <a:pt x="1230376" y="444754"/>
                  </a:lnTo>
                  <a:lnTo>
                    <a:pt x="1209548" y="444754"/>
                  </a:lnTo>
                  <a:lnTo>
                    <a:pt x="1209484" y="484251"/>
                  </a:lnTo>
                  <a:lnTo>
                    <a:pt x="1200569" y="523303"/>
                  </a:lnTo>
                  <a:lnTo>
                    <a:pt x="1173607" y="551434"/>
                  </a:lnTo>
                  <a:lnTo>
                    <a:pt x="1189355" y="565531"/>
                  </a:lnTo>
                  <a:lnTo>
                    <a:pt x="1194689" y="561594"/>
                  </a:lnTo>
                  <a:lnTo>
                    <a:pt x="1200531" y="555879"/>
                  </a:lnTo>
                  <a:lnTo>
                    <a:pt x="1206754" y="548132"/>
                  </a:lnTo>
                  <a:lnTo>
                    <a:pt x="1212977" y="540512"/>
                  </a:lnTo>
                  <a:lnTo>
                    <a:pt x="1217422" y="533527"/>
                  </a:lnTo>
                  <a:lnTo>
                    <a:pt x="1219962" y="527304"/>
                  </a:lnTo>
                  <a:lnTo>
                    <a:pt x="1225029" y="536435"/>
                  </a:lnTo>
                  <a:lnTo>
                    <a:pt x="1231277" y="545122"/>
                  </a:lnTo>
                  <a:lnTo>
                    <a:pt x="1238694" y="553389"/>
                  </a:lnTo>
                  <a:lnTo>
                    <a:pt x="1247254" y="561213"/>
                  </a:lnTo>
                  <a:lnTo>
                    <a:pt x="1262634" y="546100"/>
                  </a:lnTo>
                  <a:close/>
                </a:path>
                <a:path w="5858509" h="1242060">
                  <a:moveTo>
                    <a:pt x="1289939" y="436753"/>
                  </a:moveTo>
                  <a:lnTo>
                    <a:pt x="1268349" y="436753"/>
                  </a:lnTo>
                  <a:lnTo>
                    <a:pt x="1268349" y="486156"/>
                  </a:lnTo>
                  <a:lnTo>
                    <a:pt x="1244079" y="486156"/>
                  </a:lnTo>
                  <a:lnTo>
                    <a:pt x="1244079" y="504571"/>
                  </a:lnTo>
                  <a:lnTo>
                    <a:pt x="1268349" y="504571"/>
                  </a:lnTo>
                  <a:lnTo>
                    <a:pt x="1268349" y="596392"/>
                  </a:lnTo>
                  <a:lnTo>
                    <a:pt x="1289939" y="596392"/>
                  </a:lnTo>
                  <a:lnTo>
                    <a:pt x="1289939" y="436753"/>
                  </a:lnTo>
                  <a:close/>
                </a:path>
                <a:path w="5858509" h="1242060">
                  <a:moveTo>
                    <a:pt x="1323975" y="433451"/>
                  </a:moveTo>
                  <a:lnTo>
                    <a:pt x="1302258" y="433451"/>
                  </a:lnTo>
                  <a:lnTo>
                    <a:pt x="1302258" y="601345"/>
                  </a:lnTo>
                  <a:lnTo>
                    <a:pt x="1323975" y="601345"/>
                  </a:lnTo>
                  <a:lnTo>
                    <a:pt x="1323975" y="433451"/>
                  </a:lnTo>
                  <a:close/>
                </a:path>
                <a:path w="5858509" h="1242060">
                  <a:moveTo>
                    <a:pt x="1335151" y="987298"/>
                  </a:moveTo>
                  <a:lnTo>
                    <a:pt x="1268095" y="987298"/>
                  </a:lnTo>
                  <a:lnTo>
                    <a:pt x="1268095" y="963676"/>
                  </a:lnTo>
                  <a:lnTo>
                    <a:pt x="1316736" y="963676"/>
                  </a:lnTo>
                  <a:lnTo>
                    <a:pt x="1316736" y="945769"/>
                  </a:lnTo>
                  <a:lnTo>
                    <a:pt x="1223378" y="945769"/>
                  </a:lnTo>
                  <a:lnTo>
                    <a:pt x="1223378" y="927227"/>
                  </a:lnTo>
                  <a:lnTo>
                    <a:pt x="1312291" y="927227"/>
                  </a:lnTo>
                  <a:lnTo>
                    <a:pt x="1312291" y="874776"/>
                  </a:lnTo>
                  <a:lnTo>
                    <a:pt x="1201801" y="874776"/>
                  </a:lnTo>
                  <a:lnTo>
                    <a:pt x="1201801" y="892810"/>
                  </a:lnTo>
                  <a:lnTo>
                    <a:pt x="1290320" y="892810"/>
                  </a:lnTo>
                  <a:lnTo>
                    <a:pt x="1290320" y="909701"/>
                  </a:lnTo>
                  <a:lnTo>
                    <a:pt x="1201420" y="909701"/>
                  </a:lnTo>
                  <a:lnTo>
                    <a:pt x="1201420" y="963676"/>
                  </a:lnTo>
                  <a:lnTo>
                    <a:pt x="1246365" y="963676"/>
                  </a:lnTo>
                  <a:lnTo>
                    <a:pt x="1246365" y="987298"/>
                  </a:lnTo>
                  <a:lnTo>
                    <a:pt x="1179322" y="987298"/>
                  </a:lnTo>
                  <a:lnTo>
                    <a:pt x="1179322" y="1005459"/>
                  </a:lnTo>
                  <a:lnTo>
                    <a:pt x="1335151" y="1005459"/>
                  </a:lnTo>
                  <a:lnTo>
                    <a:pt x="1335151" y="987298"/>
                  </a:lnTo>
                  <a:close/>
                </a:path>
                <a:path w="5858509" h="1242060">
                  <a:moveTo>
                    <a:pt x="1367409" y="1146937"/>
                  </a:moveTo>
                  <a:lnTo>
                    <a:pt x="1345565" y="1118958"/>
                  </a:lnTo>
                  <a:lnTo>
                    <a:pt x="1345565" y="1142619"/>
                  </a:lnTo>
                  <a:lnTo>
                    <a:pt x="1345565" y="1151331"/>
                  </a:lnTo>
                  <a:lnTo>
                    <a:pt x="1343787" y="1154772"/>
                  </a:lnTo>
                  <a:lnTo>
                    <a:pt x="1336421" y="1159814"/>
                  </a:lnTo>
                  <a:lnTo>
                    <a:pt x="1330960" y="1161084"/>
                  </a:lnTo>
                  <a:lnTo>
                    <a:pt x="1316863" y="1161084"/>
                  </a:lnTo>
                  <a:lnTo>
                    <a:pt x="1311529" y="1159802"/>
                  </a:lnTo>
                  <a:lnTo>
                    <a:pt x="1304163" y="1154696"/>
                  </a:lnTo>
                  <a:lnTo>
                    <a:pt x="1302410" y="1151331"/>
                  </a:lnTo>
                  <a:lnTo>
                    <a:pt x="1302448" y="1142619"/>
                  </a:lnTo>
                  <a:lnTo>
                    <a:pt x="1304163" y="1139444"/>
                  </a:lnTo>
                  <a:lnTo>
                    <a:pt x="1307973" y="1136904"/>
                  </a:lnTo>
                  <a:lnTo>
                    <a:pt x="1311656" y="1134491"/>
                  </a:lnTo>
                  <a:lnTo>
                    <a:pt x="1316990" y="1133221"/>
                  </a:lnTo>
                  <a:lnTo>
                    <a:pt x="1330833" y="1133221"/>
                  </a:lnTo>
                  <a:lnTo>
                    <a:pt x="1336167" y="1134491"/>
                  </a:lnTo>
                  <a:lnTo>
                    <a:pt x="1339977" y="1136904"/>
                  </a:lnTo>
                  <a:lnTo>
                    <a:pt x="1343660" y="1139317"/>
                  </a:lnTo>
                  <a:lnTo>
                    <a:pt x="1345565" y="1142619"/>
                  </a:lnTo>
                  <a:lnTo>
                    <a:pt x="1345565" y="1118958"/>
                  </a:lnTo>
                  <a:lnTo>
                    <a:pt x="1341653" y="1117460"/>
                  </a:lnTo>
                  <a:lnTo>
                    <a:pt x="1333246" y="1115758"/>
                  </a:lnTo>
                  <a:lnTo>
                    <a:pt x="1323848" y="1115187"/>
                  </a:lnTo>
                  <a:lnTo>
                    <a:pt x="1314437" y="1115758"/>
                  </a:lnTo>
                  <a:lnTo>
                    <a:pt x="1281150" y="1140371"/>
                  </a:lnTo>
                  <a:lnTo>
                    <a:pt x="1280414" y="1146937"/>
                  </a:lnTo>
                  <a:lnTo>
                    <a:pt x="1281150" y="1153617"/>
                  </a:lnTo>
                  <a:lnTo>
                    <a:pt x="1314348" y="1178280"/>
                  </a:lnTo>
                  <a:lnTo>
                    <a:pt x="1323594" y="1178839"/>
                  </a:lnTo>
                  <a:lnTo>
                    <a:pt x="1333080" y="1178280"/>
                  </a:lnTo>
                  <a:lnTo>
                    <a:pt x="1366647" y="1153591"/>
                  </a:lnTo>
                  <a:lnTo>
                    <a:pt x="1367409" y="1146937"/>
                  </a:lnTo>
                  <a:close/>
                </a:path>
                <a:path w="5858509" h="1242060">
                  <a:moveTo>
                    <a:pt x="1374902" y="1090041"/>
                  </a:moveTo>
                  <a:lnTo>
                    <a:pt x="1334389" y="1090041"/>
                  </a:lnTo>
                  <a:lnTo>
                    <a:pt x="1334389" y="1071118"/>
                  </a:lnTo>
                  <a:lnTo>
                    <a:pt x="1312418" y="1071118"/>
                  </a:lnTo>
                  <a:lnTo>
                    <a:pt x="1312418" y="1090041"/>
                  </a:lnTo>
                  <a:lnTo>
                    <a:pt x="1271892" y="1090041"/>
                  </a:lnTo>
                  <a:lnTo>
                    <a:pt x="1271892" y="1107567"/>
                  </a:lnTo>
                  <a:lnTo>
                    <a:pt x="1374902" y="1107567"/>
                  </a:lnTo>
                  <a:lnTo>
                    <a:pt x="1374902" y="1090041"/>
                  </a:lnTo>
                  <a:close/>
                </a:path>
                <a:path w="5858509" h="1242060">
                  <a:moveTo>
                    <a:pt x="1410589" y="1217752"/>
                  </a:moveTo>
                  <a:lnTo>
                    <a:pt x="1319911" y="1217752"/>
                  </a:lnTo>
                  <a:lnTo>
                    <a:pt x="1319911" y="1186497"/>
                  </a:lnTo>
                  <a:lnTo>
                    <a:pt x="1297927" y="1186497"/>
                  </a:lnTo>
                  <a:lnTo>
                    <a:pt x="1297927" y="1236129"/>
                  </a:lnTo>
                  <a:lnTo>
                    <a:pt x="1410589" y="1236129"/>
                  </a:lnTo>
                  <a:lnTo>
                    <a:pt x="1410589" y="1217752"/>
                  </a:lnTo>
                  <a:close/>
                </a:path>
                <a:path w="5858509" h="1242060">
                  <a:moveTo>
                    <a:pt x="1431544" y="1128776"/>
                  </a:moveTo>
                  <a:lnTo>
                    <a:pt x="1405890" y="1128776"/>
                  </a:lnTo>
                  <a:lnTo>
                    <a:pt x="1405890" y="1073531"/>
                  </a:lnTo>
                  <a:lnTo>
                    <a:pt x="1384173" y="1073531"/>
                  </a:lnTo>
                  <a:lnTo>
                    <a:pt x="1384173" y="1195463"/>
                  </a:lnTo>
                  <a:lnTo>
                    <a:pt x="1405890" y="1195463"/>
                  </a:lnTo>
                  <a:lnTo>
                    <a:pt x="1405890" y="1147191"/>
                  </a:lnTo>
                  <a:lnTo>
                    <a:pt x="1431544" y="1147191"/>
                  </a:lnTo>
                  <a:lnTo>
                    <a:pt x="1431544" y="1128776"/>
                  </a:lnTo>
                  <a:close/>
                </a:path>
                <a:path w="5858509" h="1242060">
                  <a:moveTo>
                    <a:pt x="1458849" y="506730"/>
                  </a:moveTo>
                  <a:lnTo>
                    <a:pt x="1450263" y="503732"/>
                  </a:lnTo>
                  <a:lnTo>
                    <a:pt x="1442440" y="499668"/>
                  </a:lnTo>
                  <a:lnTo>
                    <a:pt x="1435354" y="494538"/>
                  </a:lnTo>
                  <a:lnTo>
                    <a:pt x="1433029" y="492252"/>
                  </a:lnTo>
                  <a:lnTo>
                    <a:pt x="1429004" y="488315"/>
                  </a:lnTo>
                  <a:lnTo>
                    <a:pt x="1417066" y="438785"/>
                  </a:lnTo>
                  <a:lnTo>
                    <a:pt x="1395095" y="438785"/>
                  </a:lnTo>
                  <a:lnTo>
                    <a:pt x="1395095" y="459613"/>
                  </a:lnTo>
                  <a:lnTo>
                    <a:pt x="1394371" y="467550"/>
                  </a:lnTo>
                  <a:lnTo>
                    <a:pt x="1370076" y="503643"/>
                  </a:lnTo>
                  <a:lnTo>
                    <a:pt x="1353185" y="513461"/>
                  </a:lnTo>
                  <a:lnTo>
                    <a:pt x="1369187" y="529209"/>
                  </a:lnTo>
                  <a:lnTo>
                    <a:pt x="1400187" y="501967"/>
                  </a:lnTo>
                  <a:lnTo>
                    <a:pt x="1406525" y="492252"/>
                  </a:lnTo>
                  <a:lnTo>
                    <a:pt x="1413497" y="501548"/>
                  </a:lnTo>
                  <a:lnTo>
                    <a:pt x="1422222" y="509955"/>
                  </a:lnTo>
                  <a:lnTo>
                    <a:pt x="1432687" y="517499"/>
                  </a:lnTo>
                  <a:lnTo>
                    <a:pt x="1444879" y="524129"/>
                  </a:lnTo>
                  <a:lnTo>
                    <a:pt x="1458849" y="506730"/>
                  </a:lnTo>
                  <a:close/>
                </a:path>
                <a:path w="5858509" h="1242060">
                  <a:moveTo>
                    <a:pt x="1491107" y="933577"/>
                  </a:moveTo>
                  <a:lnTo>
                    <a:pt x="1404366" y="933577"/>
                  </a:lnTo>
                  <a:lnTo>
                    <a:pt x="1404366" y="893191"/>
                  </a:lnTo>
                  <a:lnTo>
                    <a:pt x="1488567" y="893191"/>
                  </a:lnTo>
                  <a:lnTo>
                    <a:pt x="1488567" y="874903"/>
                  </a:lnTo>
                  <a:lnTo>
                    <a:pt x="1382395" y="874903"/>
                  </a:lnTo>
                  <a:lnTo>
                    <a:pt x="1382395" y="951865"/>
                  </a:lnTo>
                  <a:lnTo>
                    <a:pt x="1491107" y="951865"/>
                  </a:lnTo>
                  <a:lnTo>
                    <a:pt x="1491107" y="933577"/>
                  </a:lnTo>
                  <a:close/>
                </a:path>
                <a:path w="5858509" h="1242060">
                  <a:moveTo>
                    <a:pt x="1494028" y="567182"/>
                  </a:moveTo>
                  <a:lnTo>
                    <a:pt x="1471549" y="539203"/>
                  </a:lnTo>
                  <a:lnTo>
                    <a:pt x="1471549" y="567182"/>
                  </a:lnTo>
                  <a:lnTo>
                    <a:pt x="1469453" y="573849"/>
                  </a:lnTo>
                  <a:lnTo>
                    <a:pt x="1463167" y="578612"/>
                  </a:lnTo>
                  <a:lnTo>
                    <a:pt x="1452689" y="581469"/>
                  </a:lnTo>
                  <a:lnTo>
                    <a:pt x="1438021" y="582422"/>
                  </a:lnTo>
                  <a:lnTo>
                    <a:pt x="1423441" y="581469"/>
                  </a:lnTo>
                  <a:lnTo>
                    <a:pt x="1413040" y="578612"/>
                  </a:lnTo>
                  <a:lnTo>
                    <a:pt x="1406817" y="573849"/>
                  </a:lnTo>
                  <a:lnTo>
                    <a:pt x="1404747" y="567182"/>
                  </a:lnTo>
                  <a:lnTo>
                    <a:pt x="1406817" y="560616"/>
                  </a:lnTo>
                  <a:lnTo>
                    <a:pt x="1413040" y="555929"/>
                  </a:lnTo>
                  <a:lnTo>
                    <a:pt x="1423441" y="553135"/>
                  </a:lnTo>
                  <a:lnTo>
                    <a:pt x="1438021" y="552196"/>
                  </a:lnTo>
                  <a:lnTo>
                    <a:pt x="1452689" y="553135"/>
                  </a:lnTo>
                  <a:lnTo>
                    <a:pt x="1463167" y="555929"/>
                  </a:lnTo>
                  <a:lnTo>
                    <a:pt x="1469453" y="560616"/>
                  </a:lnTo>
                  <a:lnTo>
                    <a:pt x="1471549" y="567182"/>
                  </a:lnTo>
                  <a:lnTo>
                    <a:pt x="1471549" y="539203"/>
                  </a:lnTo>
                  <a:lnTo>
                    <a:pt x="1471193" y="539026"/>
                  </a:lnTo>
                  <a:lnTo>
                    <a:pt x="1461604" y="536244"/>
                  </a:lnTo>
                  <a:lnTo>
                    <a:pt x="1450530" y="534593"/>
                  </a:lnTo>
                  <a:lnTo>
                    <a:pt x="1438021" y="534035"/>
                  </a:lnTo>
                  <a:lnTo>
                    <a:pt x="1425587" y="534593"/>
                  </a:lnTo>
                  <a:lnTo>
                    <a:pt x="1385836" y="553593"/>
                  </a:lnTo>
                  <a:lnTo>
                    <a:pt x="1382141" y="567182"/>
                  </a:lnTo>
                  <a:lnTo>
                    <a:pt x="1382979" y="573849"/>
                  </a:lnTo>
                  <a:lnTo>
                    <a:pt x="1414373" y="598411"/>
                  </a:lnTo>
                  <a:lnTo>
                    <a:pt x="1438021" y="600710"/>
                  </a:lnTo>
                  <a:lnTo>
                    <a:pt x="1450619" y="600138"/>
                  </a:lnTo>
                  <a:lnTo>
                    <a:pt x="1489163" y="582422"/>
                  </a:lnTo>
                  <a:lnTo>
                    <a:pt x="1490383" y="580898"/>
                  </a:lnTo>
                  <a:lnTo>
                    <a:pt x="1493113" y="574421"/>
                  </a:lnTo>
                  <a:lnTo>
                    <a:pt x="1494028" y="567182"/>
                  </a:lnTo>
                  <a:close/>
                </a:path>
                <a:path w="5858509" h="1242060">
                  <a:moveTo>
                    <a:pt x="1513459" y="985139"/>
                  </a:moveTo>
                  <a:lnTo>
                    <a:pt x="1357630" y="985139"/>
                  </a:lnTo>
                  <a:lnTo>
                    <a:pt x="1357630" y="1003300"/>
                  </a:lnTo>
                  <a:lnTo>
                    <a:pt x="1513459" y="1003300"/>
                  </a:lnTo>
                  <a:lnTo>
                    <a:pt x="1513459" y="985139"/>
                  </a:lnTo>
                  <a:close/>
                </a:path>
                <a:path w="5858509" h="1242060">
                  <a:moveTo>
                    <a:pt x="1516888" y="474599"/>
                  </a:moveTo>
                  <a:lnTo>
                    <a:pt x="1491361" y="474599"/>
                  </a:lnTo>
                  <a:lnTo>
                    <a:pt x="1491361" y="433451"/>
                  </a:lnTo>
                  <a:lnTo>
                    <a:pt x="1469517" y="433451"/>
                  </a:lnTo>
                  <a:lnTo>
                    <a:pt x="1469517" y="531495"/>
                  </a:lnTo>
                  <a:lnTo>
                    <a:pt x="1491361" y="531495"/>
                  </a:lnTo>
                  <a:lnTo>
                    <a:pt x="1491361" y="493014"/>
                  </a:lnTo>
                  <a:lnTo>
                    <a:pt x="1516888" y="493014"/>
                  </a:lnTo>
                  <a:lnTo>
                    <a:pt x="1516888" y="474599"/>
                  </a:lnTo>
                  <a:close/>
                </a:path>
                <a:path w="5858509" h="1242060">
                  <a:moveTo>
                    <a:pt x="1584579" y="1163510"/>
                  </a:moveTo>
                  <a:lnTo>
                    <a:pt x="1583931" y="1155153"/>
                  </a:lnTo>
                  <a:lnTo>
                    <a:pt x="1582039" y="1147622"/>
                  </a:lnTo>
                  <a:lnTo>
                    <a:pt x="1579867" y="1143000"/>
                  </a:lnTo>
                  <a:lnTo>
                    <a:pt x="1578889" y="1140917"/>
                  </a:lnTo>
                  <a:lnTo>
                    <a:pt x="1574546" y="1134999"/>
                  </a:lnTo>
                  <a:lnTo>
                    <a:pt x="1569186" y="1130261"/>
                  </a:lnTo>
                  <a:lnTo>
                    <a:pt x="1564259" y="1127582"/>
                  </a:lnTo>
                  <a:lnTo>
                    <a:pt x="1564259" y="1163510"/>
                  </a:lnTo>
                  <a:lnTo>
                    <a:pt x="1564233" y="1170076"/>
                  </a:lnTo>
                  <a:lnTo>
                    <a:pt x="1562862" y="1175131"/>
                  </a:lnTo>
                  <a:lnTo>
                    <a:pt x="1560029" y="1178877"/>
                  </a:lnTo>
                  <a:lnTo>
                    <a:pt x="1557108" y="1182573"/>
                  </a:lnTo>
                  <a:lnTo>
                    <a:pt x="1553337" y="1184414"/>
                  </a:lnTo>
                  <a:lnTo>
                    <a:pt x="1543304" y="1184414"/>
                  </a:lnTo>
                  <a:lnTo>
                    <a:pt x="1539354" y="1182560"/>
                  </a:lnTo>
                  <a:lnTo>
                    <a:pt x="1536407" y="1178839"/>
                  </a:lnTo>
                  <a:lnTo>
                    <a:pt x="1533652" y="1175194"/>
                  </a:lnTo>
                  <a:lnTo>
                    <a:pt x="1532255" y="1170076"/>
                  </a:lnTo>
                  <a:lnTo>
                    <a:pt x="1532255" y="1163510"/>
                  </a:lnTo>
                  <a:lnTo>
                    <a:pt x="1533245" y="1154557"/>
                  </a:lnTo>
                  <a:lnTo>
                    <a:pt x="1536242" y="1148143"/>
                  </a:lnTo>
                  <a:lnTo>
                    <a:pt x="1541246" y="1144295"/>
                  </a:lnTo>
                  <a:lnTo>
                    <a:pt x="1548257" y="1143000"/>
                  </a:lnTo>
                  <a:lnTo>
                    <a:pt x="1555254" y="1144295"/>
                  </a:lnTo>
                  <a:lnTo>
                    <a:pt x="1560258" y="1148143"/>
                  </a:lnTo>
                  <a:lnTo>
                    <a:pt x="1563255" y="1154557"/>
                  </a:lnTo>
                  <a:lnTo>
                    <a:pt x="1564259" y="1163510"/>
                  </a:lnTo>
                  <a:lnTo>
                    <a:pt x="1564259" y="1127582"/>
                  </a:lnTo>
                  <a:lnTo>
                    <a:pt x="1563014" y="1126896"/>
                  </a:lnTo>
                  <a:lnTo>
                    <a:pt x="1556042" y="1124877"/>
                  </a:lnTo>
                  <a:lnTo>
                    <a:pt x="1548257" y="1124204"/>
                  </a:lnTo>
                  <a:lnTo>
                    <a:pt x="1540459" y="1124877"/>
                  </a:lnTo>
                  <a:lnTo>
                    <a:pt x="1512417" y="1155065"/>
                  </a:lnTo>
                  <a:lnTo>
                    <a:pt x="1511808" y="1163510"/>
                  </a:lnTo>
                  <a:lnTo>
                    <a:pt x="1512455" y="1172044"/>
                  </a:lnTo>
                  <a:lnTo>
                    <a:pt x="1540560" y="1202461"/>
                  </a:lnTo>
                  <a:lnTo>
                    <a:pt x="1548257" y="1203134"/>
                  </a:lnTo>
                  <a:lnTo>
                    <a:pt x="1556118" y="1202461"/>
                  </a:lnTo>
                  <a:lnTo>
                    <a:pt x="1579918" y="1184414"/>
                  </a:lnTo>
                  <a:lnTo>
                    <a:pt x="1582115" y="1179626"/>
                  </a:lnTo>
                  <a:lnTo>
                    <a:pt x="1583956" y="1172006"/>
                  </a:lnTo>
                  <a:lnTo>
                    <a:pt x="1584579" y="1163510"/>
                  </a:lnTo>
                  <a:close/>
                </a:path>
                <a:path w="5858509" h="1242060">
                  <a:moveTo>
                    <a:pt x="1588135" y="1098169"/>
                  </a:moveTo>
                  <a:lnTo>
                    <a:pt x="1559052" y="1098169"/>
                  </a:lnTo>
                  <a:lnTo>
                    <a:pt x="1559052" y="1077468"/>
                  </a:lnTo>
                  <a:lnTo>
                    <a:pt x="1537208" y="1077468"/>
                  </a:lnTo>
                  <a:lnTo>
                    <a:pt x="1537208" y="1098169"/>
                  </a:lnTo>
                  <a:lnTo>
                    <a:pt x="1507617" y="1098169"/>
                  </a:lnTo>
                  <a:lnTo>
                    <a:pt x="1507617" y="1116457"/>
                  </a:lnTo>
                  <a:lnTo>
                    <a:pt x="1588135" y="1116457"/>
                  </a:lnTo>
                  <a:lnTo>
                    <a:pt x="1588135" y="1098169"/>
                  </a:lnTo>
                  <a:close/>
                </a:path>
                <a:path w="5858509" h="1242060">
                  <a:moveTo>
                    <a:pt x="1625727" y="1076833"/>
                  </a:moveTo>
                  <a:lnTo>
                    <a:pt x="1604264" y="1076833"/>
                  </a:lnTo>
                  <a:lnTo>
                    <a:pt x="1604264" y="1129411"/>
                  </a:lnTo>
                  <a:lnTo>
                    <a:pt x="1584833" y="1129411"/>
                  </a:lnTo>
                  <a:lnTo>
                    <a:pt x="1584833" y="1147673"/>
                  </a:lnTo>
                  <a:lnTo>
                    <a:pt x="1604264" y="1147673"/>
                  </a:lnTo>
                  <a:lnTo>
                    <a:pt x="1604264" y="1168133"/>
                  </a:lnTo>
                  <a:lnTo>
                    <a:pt x="1585341" y="1168133"/>
                  </a:lnTo>
                  <a:lnTo>
                    <a:pt x="1585341" y="1186497"/>
                  </a:lnTo>
                  <a:lnTo>
                    <a:pt x="1604264" y="1186497"/>
                  </a:lnTo>
                  <a:lnTo>
                    <a:pt x="1604264" y="1236472"/>
                  </a:lnTo>
                  <a:lnTo>
                    <a:pt x="1625727" y="1236472"/>
                  </a:lnTo>
                  <a:lnTo>
                    <a:pt x="1625727" y="1076833"/>
                  </a:lnTo>
                  <a:close/>
                </a:path>
                <a:path w="5858509" h="1242060">
                  <a:moveTo>
                    <a:pt x="1657350" y="1073531"/>
                  </a:moveTo>
                  <a:lnTo>
                    <a:pt x="1635760" y="1073531"/>
                  </a:lnTo>
                  <a:lnTo>
                    <a:pt x="1635760" y="1241437"/>
                  </a:lnTo>
                  <a:lnTo>
                    <a:pt x="1657350" y="1241437"/>
                  </a:lnTo>
                  <a:lnTo>
                    <a:pt x="1657350" y="1073531"/>
                  </a:lnTo>
                  <a:close/>
                </a:path>
                <a:path w="5858509" h="1242060">
                  <a:moveTo>
                    <a:pt x="1669034" y="463169"/>
                  </a:moveTo>
                  <a:lnTo>
                    <a:pt x="1668094" y="456692"/>
                  </a:lnTo>
                  <a:lnTo>
                    <a:pt x="1668005" y="456438"/>
                  </a:lnTo>
                  <a:lnTo>
                    <a:pt x="1665249" y="450786"/>
                  </a:lnTo>
                  <a:lnTo>
                    <a:pt x="1664716" y="450215"/>
                  </a:lnTo>
                  <a:lnTo>
                    <a:pt x="1660563" y="445744"/>
                  </a:lnTo>
                  <a:lnTo>
                    <a:pt x="1654048" y="441452"/>
                  </a:lnTo>
                  <a:lnTo>
                    <a:pt x="1646682" y="438404"/>
                  </a:lnTo>
                  <a:lnTo>
                    <a:pt x="1646682" y="459486"/>
                  </a:lnTo>
                  <a:lnTo>
                    <a:pt x="1646682" y="467106"/>
                  </a:lnTo>
                  <a:lnTo>
                    <a:pt x="1612265" y="476250"/>
                  </a:lnTo>
                  <a:lnTo>
                    <a:pt x="1604302" y="476021"/>
                  </a:lnTo>
                  <a:lnTo>
                    <a:pt x="1577848" y="467106"/>
                  </a:lnTo>
                  <a:lnTo>
                    <a:pt x="1577848" y="459486"/>
                  </a:lnTo>
                  <a:lnTo>
                    <a:pt x="1612265" y="450215"/>
                  </a:lnTo>
                  <a:lnTo>
                    <a:pt x="1620354" y="450456"/>
                  </a:lnTo>
                  <a:lnTo>
                    <a:pt x="1646682" y="459486"/>
                  </a:lnTo>
                  <a:lnTo>
                    <a:pt x="1646682" y="438404"/>
                  </a:lnTo>
                  <a:lnTo>
                    <a:pt x="1645793" y="438035"/>
                  </a:lnTo>
                  <a:lnTo>
                    <a:pt x="1636102" y="435571"/>
                  </a:lnTo>
                  <a:lnTo>
                    <a:pt x="1624926" y="434086"/>
                  </a:lnTo>
                  <a:lnTo>
                    <a:pt x="1612265" y="433578"/>
                  </a:lnTo>
                  <a:lnTo>
                    <a:pt x="1599730" y="434086"/>
                  </a:lnTo>
                  <a:lnTo>
                    <a:pt x="1559369" y="450951"/>
                  </a:lnTo>
                  <a:lnTo>
                    <a:pt x="1555623" y="463169"/>
                  </a:lnTo>
                  <a:lnTo>
                    <a:pt x="1556550" y="469607"/>
                  </a:lnTo>
                  <a:lnTo>
                    <a:pt x="1588477" y="490766"/>
                  </a:lnTo>
                  <a:lnTo>
                    <a:pt x="1612265" y="492760"/>
                  </a:lnTo>
                  <a:lnTo>
                    <a:pt x="1624952" y="492264"/>
                  </a:lnTo>
                  <a:lnTo>
                    <a:pt x="1664411" y="476250"/>
                  </a:lnTo>
                  <a:lnTo>
                    <a:pt x="1665262" y="475335"/>
                  </a:lnTo>
                  <a:lnTo>
                    <a:pt x="1668081" y="469607"/>
                  </a:lnTo>
                  <a:lnTo>
                    <a:pt x="1669034" y="463169"/>
                  </a:lnTo>
                  <a:close/>
                </a:path>
                <a:path w="5858509" h="1242060">
                  <a:moveTo>
                    <a:pt x="1670304" y="904748"/>
                  </a:moveTo>
                  <a:lnTo>
                    <a:pt x="1581531" y="904748"/>
                  </a:lnTo>
                  <a:lnTo>
                    <a:pt x="1581531" y="868553"/>
                  </a:lnTo>
                  <a:lnTo>
                    <a:pt x="1559560" y="868553"/>
                  </a:lnTo>
                  <a:lnTo>
                    <a:pt x="1559560" y="923290"/>
                  </a:lnTo>
                  <a:lnTo>
                    <a:pt x="1670304" y="923290"/>
                  </a:lnTo>
                  <a:lnTo>
                    <a:pt x="1670304" y="904748"/>
                  </a:lnTo>
                  <a:close/>
                </a:path>
                <a:path w="5858509" h="1242060">
                  <a:moveTo>
                    <a:pt x="1671066" y="1002538"/>
                  </a:moveTo>
                  <a:lnTo>
                    <a:pt x="1580642" y="1002538"/>
                  </a:lnTo>
                  <a:lnTo>
                    <a:pt x="1580642" y="971169"/>
                  </a:lnTo>
                  <a:lnTo>
                    <a:pt x="1558671" y="971169"/>
                  </a:lnTo>
                  <a:lnTo>
                    <a:pt x="1558671" y="1020953"/>
                  </a:lnTo>
                  <a:lnTo>
                    <a:pt x="1671066" y="1020953"/>
                  </a:lnTo>
                  <a:lnTo>
                    <a:pt x="1671066" y="1002538"/>
                  </a:lnTo>
                  <a:close/>
                </a:path>
                <a:path w="5858509" h="1242060">
                  <a:moveTo>
                    <a:pt x="1671320" y="581533"/>
                  </a:moveTo>
                  <a:lnTo>
                    <a:pt x="1578991" y="581533"/>
                  </a:lnTo>
                  <a:lnTo>
                    <a:pt x="1578991" y="571881"/>
                  </a:lnTo>
                  <a:lnTo>
                    <a:pt x="1667256" y="571881"/>
                  </a:lnTo>
                  <a:lnTo>
                    <a:pt x="1667256" y="529590"/>
                  </a:lnTo>
                  <a:lnTo>
                    <a:pt x="1557147" y="529590"/>
                  </a:lnTo>
                  <a:lnTo>
                    <a:pt x="1557147" y="546608"/>
                  </a:lnTo>
                  <a:lnTo>
                    <a:pt x="1645412" y="546608"/>
                  </a:lnTo>
                  <a:lnTo>
                    <a:pt x="1645412" y="556768"/>
                  </a:lnTo>
                  <a:lnTo>
                    <a:pt x="1557147" y="556768"/>
                  </a:lnTo>
                  <a:lnTo>
                    <a:pt x="1557147" y="598678"/>
                  </a:lnTo>
                  <a:lnTo>
                    <a:pt x="1671320" y="598678"/>
                  </a:lnTo>
                  <a:lnTo>
                    <a:pt x="1671320" y="581533"/>
                  </a:lnTo>
                  <a:close/>
                </a:path>
                <a:path w="5858509" h="1242060">
                  <a:moveTo>
                    <a:pt x="1690243" y="502031"/>
                  </a:moveTo>
                  <a:lnTo>
                    <a:pt x="1534414" y="502031"/>
                  </a:lnTo>
                  <a:lnTo>
                    <a:pt x="1534414" y="519176"/>
                  </a:lnTo>
                  <a:lnTo>
                    <a:pt x="1690243" y="519176"/>
                  </a:lnTo>
                  <a:lnTo>
                    <a:pt x="1690243" y="502031"/>
                  </a:lnTo>
                  <a:close/>
                </a:path>
                <a:path w="5858509" h="1242060">
                  <a:moveTo>
                    <a:pt x="1691767" y="940943"/>
                  </a:moveTo>
                  <a:lnTo>
                    <a:pt x="1535938" y="940943"/>
                  </a:lnTo>
                  <a:lnTo>
                    <a:pt x="1535938" y="959358"/>
                  </a:lnTo>
                  <a:lnTo>
                    <a:pt x="1691767" y="959358"/>
                  </a:lnTo>
                  <a:lnTo>
                    <a:pt x="1691767" y="940943"/>
                  </a:lnTo>
                  <a:close/>
                </a:path>
                <a:path w="5858509" h="1242060">
                  <a:moveTo>
                    <a:pt x="1766570" y="1161427"/>
                  </a:moveTo>
                  <a:lnTo>
                    <a:pt x="1765757" y="1144778"/>
                  </a:lnTo>
                  <a:lnTo>
                    <a:pt x="1765681" y="1143000"/>
                  </a:lnTo>
                  <a:lnTo>
                    <a:pt x="1755698" y="1143825"/>
                  </a:lnTo>
                  <a:lnTo>
                    <a:pt x="1744065" y="1144371"/>
                  </a:lnTo>
                  <a:lnTo>
                    <a:pt x="1730794" y="1144689"/>
                  </a:lnTo>
                  <a:lnTo>
                    <a:pt x="1715897" y="1144778"/>
                  </a:lnTo>
                  <a:lnTo>
                    <a:pt x="1715897" y="1130808"/>
                  </a:lnTo>
                  <a:lnTo>
                    <a:pt x="1755902" y="1130808"/>
                  </a:lnTo>
                  <a:lnTo>
                    <a:pt x="1755902" y="1113282"/>
                  </a:lnTo>
                  <a:lnTo>
                    <a:pt x="1715897" y="1113282"/>
                  </a:lnTo>
                  <a:lnTo>
                    <a:pt x="1715897" y="1099693"/>
                  </a:lnTo>
                  <a:lnTo>
                    <a:pt x="1761998" y="1099693"/>
                  </a:lnTo>
                  <a:lnTo>
                    <a:pt x="1761998" y="1081278"/>
                  </a:lnTo>
                  <a:lnTo>
                    <a:pt x="1694434" y="1081278"/>
                  </a:lnTo>
                  <a:lnTo>
                    <a:pt x="1694434" y="1162989"/>
                  </a:lnTo>
                  <a:lnTo>
                    <a:pt x="1719224" y="1162900"/>
                  </a:lnTo>
                  <a:lnTo>
                    <a:pt x="1739493" y="1162608"/>
                  </a:lnTo>
                  <a:lnTo>
                    <a:pt x="1755279" y="1162113"/>
                  </a:lnTo>
                  <a:lnTo>
                    <a:pt x="1766570" y="1161427"/>
                  </a:lnTo>
                  <a:close/>
                </a:path>
                <a:path w="5858509" h="1242060">
                  <a:moveTo>
                    <a:pt x="1834007" y="1177442"/>
                  </a:moveTo>
                  <a:lnTo>
                    <a:pt x="1722501" y="1177442"/>
                  </a:lnTo>
                  <a:lnTo>
                    <a:pt x="1722501" y="1195997"/>
                  </a:lnTo>
                  <a:lnTo>
                    <a:pt x="1812163" y="1195997"/>
                  </a:lnTo>
                  <a:lnTo>
                    <a:pt x="1812163" y="1241437"/>
                  </a:lnTo>
                  <a:lnTo>
                    <a:pt x="1834007" y="1241437"/>
                  </a:lnTo>
                  <a:lnTo>
                    <a:pt x="1834007" y="1177442"/>
                  </a:lnTo>
                  <a:close/>
                </a:path>
                <a:path w="5858509" h="1242060">
                  <a:moveTo>
                    <a:pt x="1834007" y="1073531"/>
                  </a:moveTo>
                  <a:lnTo>
                    <a:pt x="1812417" y="1073531"/>
                  </a:lnTo>
                  <a:lnTo>
                    <a:pt x="1812417" y="1116330"/>
                  </a:lnTo>
                  <a:lnTo>
                    <a:pt x="1799209" y="1116330"/>
                  </a:lnTo>
                  <a:lnTo>
                    <a:pt x="1799209" y="1076833"/>
                  </a:lnTo>
                  <a:lnTo>
                    <a:pt x="1777746" y="1076833"/>
                  </a:lnTo>
                  <a:lnTo>
                    <a:pt x="1777746" y="1170305"/>
                  </a:lnTo>
                  <a:lnTo>
                    <a:pt x="1799209" y="1170305"/>
                  </a:lnTo>
                  <a:lnTo>
                    <a:pt x="1799209" y="1134618"/>
                  </a:lnTo>
                  <a:lnTo>
                    <a:pt x="1812417" y="1134618"/>
                  </a:lnTo>
                  <a:lnTo>
                    <a:pt x="1812417" y="1170305"/>
                  </a:lnTo>
                  <a:lnTo>
                    <a:pt x="1834007" y="1170305"/>
                  </a:lnTo>
                  <a:lnTo>
                    <a:pt x="1834007" y="1134618"/>
                  </a:lnTo>
                  <a:lnTo>
                    <a:pt x="1834007" y="1116330"/>
                  </a:lnTo>
                  <a:lnTo>
                    <a:pt x="1834007" y="1073531"/>
                  </a:lnTo>
                  <a:close/>
                </a:path>
                <a:path w="5858509" h="1242060">
                  <a:moveTo>
                    <a:pt x="1862963" y="445516"/>
                  </a:moveTo>
                  <a:lnTo>
                    <a:pt x="1841373" y="445516"/>
                  </a:lnTo>
                  <a:lnTo>
                    <a:pt x="1841373" y="484378"/>
                  </a:lnTo>
                  <a:lnTo>
                    <a:pt x="1841373" y="502793"/>
                  </a:lnTo>
                  <a:lnTo>
                    <a:pt x="1841373" y="535940"/>
                  </a:lnTo>
                  <a:lnTo>
                    <a:pt x="1803019" y="535940"/>
                  </a:lnTo>
                  <a:lnTo>
                    <a:pt x="1803019" y="502793"/>
                  </a:lnTo>
                  <a:lnTo>
                    <a:pt x="1841373" y="502793"/>
                  </a:lnTo>
                  <a:lnTo>
                    <a:pt x="1841373" y="484378"/>
                  </a:lnTo>
                  <a:lnTo>
                    <a:pt x="1803019" y="484378"/>
                  </a:lnTo>
                  <a:lnTo>
                    <a:pt x="1803019" y="445516"/>
                  </a:lnTo>
                  <a:lnTo>
                    <a:pt x="1781429" y="445516"/>
                  </a:lnTo>
                  <a:lnTo>
                    <a:pt x="1781429" y="554355"/>
                  </a:lnTo>
                  <a:lnTo>
                    <a:pt x="1862963" y="554355"/>
                  </a:lnTo>
                  <a:lnTo>
                    <a:pt x="1862963" y="535940"/>
                  </a:lnTo>
                  <a:lnTo>
                    <a:pt x="1862963" y="502793"/>
                  </a:lnTo>
                  <a:lnTo>
                    <a:pt x="1862963" y="484378"/>
                  </a:lnTo>
                  <a:lnTo>
                    <a:pt x="1862963" y="445516"/>
                  </a:lnTo>
                  <a:close/>
                </a:path>
                <a:path w="5858509" h="1242060">
                  <a:moveTo>
                    <a:pt x="1865630" y="905383"/>
                  </a:moveTo>
                  <a:lnTo>
                    <a:pt x="1846440" y="870229"/>
                  </a:lnTo>
                  <a:lnTo>
                    <a:pt x="1843913" y="868997"/>
                  </a:lnTo>
                  <a:lnTo>
                    <a:pt x="1843913" y="898398"/>
                  </a:lnTo>
                  <a:lnTo>
                    <a:pt x="1843913" y="912749"/>
                  </a:lnTo>
                  <a:lnTo>
                    <a:pt x="1841754" y="918464"/>
                  </a:lnTo>
                  <a:lnTo>
                    <a:pt x="1837690" y="922909"/>
                  </a:lnTo>
                  <a:lnTo>
                    <a:pt x="1833499" y="927354"/>
                  </a:lnTo>
                  <a:lnTo>
                    <a:pt x="1827911" y="929513"/>
                  </a:lnTo>
                  <a:lnTo>
                    <a:pt x="1813941" y="929513"/>
                  </a:lnTo>
                  <a:lnTo>
                    <a:pt x="1808353" y="927354"/>
                  </a:lnTo>
                  <a:lnTo>
                    <a:pt x="1804289" y="922909"/>
                  </a:lnTo>
                  <a:lnTo>
                    <a:pt x="1800098" y="918464"/>
                  </a:lnTo>
                  <a:lnTo>
                    <a:pt x="1798104" y="912749"/>
                  </a:lnTo>
                  <a:lnTo>
                    <a:pt x="1798104" y="898398"/>
                  </a:lnTo>
                  <a:lnTo>
                    <a:pt x="1800098" y="892683"/>
                  </a:lnTo>
                  <a:lnTo>
                    <a:pt x="1804403" y="888111"/>
                  </a:lnTo>
                  <a:lnTo>
                    <a:pt x="1808353" y="883793"/>
                  </a:lnTo>
                  <a:lnTo>
                    <a:pt x="1813941" y="881507"/>
                  </a:lnTo>
                  <a:lnTo>
                    <a:pt x="1827911" y="881507"/>
                  </a:lnTo>
                  <a:lnTo>
                    <a:pt x="1833499" y="883793"/>
                  </a:lnTo>
                  <a:lnTo>
                    <a:pt x="1837804" y="888238"/>
                  </a:lnTo>
                  <a:lnTo>
                    <a:pt x="1841754" y="892556"/>
                  </a:lnTo>
                  <a:lnTo>
                    <a:pt x="1843913" y="898398"/>
                  </a:lnTo>
                  <a:lnTo>
                    <a:pt x="1843913" y="868997"/>
                  </a:lnTo>
                  <a:lnTo>
                    <a:pt x="1838807" y="866495"/>
                  </a:lnTo>
                  <a:lnTo>
                    <a:pt x="1830298" y="864235"/>
                  </a:lnTo>
                  <a:lnTo>
                    <a:pt x="1820926" y="863473"/>
                  </a:lnTo>
                  <a:lnTo>
                    <a:pt x="1811540" y="864235"/>
                  </a:lnTo>
                  <a:lnTo>
                    <a:pt x="1779295" y="888923"/>
                  </a:lnTo>
                  <a:lnTo>
                    <a:pt x="1776222" y="905383"/>
                  </a:lnTo>
                  <a:lnTo>
                    <a:pt x="1776984" y="914031"/>
                  </a:lnTo>
                  <a:lnTo>
                    <a:pt x="1803031" y="944333"/>
                  </a:lnTo>
                  <a:lnTo>
                    <a:pt x="1820926" y="947293"/>
                  </a:lnTo>
                  <a:lnTo>
                    <a:pt x="1830298" y="946556"/>
                  </a:lnTo>
                  <a:lnTo>
                    <a:pt x="1838807" y="944333"/>
                  </a:lnTo>
                  <a:lnTo>
                    <a:pt x="1846440" y="940600"/>
                  </a:lnTo>
                  <a:lnTo>
                    <a:pt x="1853184" y="935355"/>
                  </a:lnTo>
                  <a:lnTo>
                    <a:pt x="1858162" y="929513"/>
                  </a:lnTo>
                  <a:lnTo>
                    <a:pt x="1858606" y="929005"/>
                  </a:lnTo>
                  <a:lnTo>
                    <a:pt x="1862493" y="921905"/>
                  </a:lnTo>
                  <a:lnTo>
                    <a:pt x="1864842" y="914031"/>
                  </a:lnTo>
                  <a:lnTo>
                    <a:pt x="1865630" y="905383"/>
                  </a:lnTo>
                  <a:close/>
                </a:path>
                <a:path w="5858509" h="1242060">
                  <a:moveTo>
                    <a:pt x="1914144" y="1006475"/>
                  </a:moveTo>
                  <a:lnTo>
                    <a:pt x="1892046" y="1006475"/>
                  </a:lnTo>
                  <a:lnTo>
                    <a:pt x="1892046" y="976249"/>
                  </a:lnTo>
                  <a:lnTo>
                    <a:pt x="1911350" y="976249"/>
                  </a:lnTo>
                  <a:lnTo>
                    <a:pt x="1911350" y="957834"/>
                  </a:lnTo>
                  <a:lnTo>
                    <a:pt x="1870456" y="957834"/>
                  </a:lnTo>
                  <a:lnTo>
                    <a:pt x="1870456" y="976249"/>
                  </a:lnTo>
                  <a:lnTo>
                    <a:pt x="1870456" y="1006475"/>
                  </a:lnTo>
                  <a:lnTo>
                    <a:pt x="1838198" y="1006475"/>
                  </a:lnTo>
                  <a:lnTo>
                    <a:pt x="1838198" y="976249"/>
                  </a:lnTo>
                  <a:lnTo>
                    <a:pt x="1870456" y="976249"/>
                  </a:lnTo>
                  <a:lnTo>
                    <a:pt x="1870456" y="957834"/>
                  </a:lnTo>
                  <a:lnTo>
                    <a:pt x="1797304" y="957834"/>
                  </a:lnTo>
                  <a:lnTo>
                    <a:pt x="1797304" y="976249"/>
                  </a:lnTo>
                  <a:lnTo>
                    <a:pt x="1816608" y="976249"/>
                  </a:lnTo>
                  <a:lnTo>
                    <a:pt x="1816608" y="1006475"/>
                  </a:lnTo>
                  <a:lnTo>
                    <a:pt x="1794510" y="1006475"/>
                  </a:lnTo>
                  <a:lnTo>
                    <a:pt x="1794510" y="1024636"/>
                  </a:lnTo>
                  <a:lnTo>
                    <a:pt x="1914144" y="1024636"/>
                  </a:lnTo>
                  <a:lnTo>
                    <a:pt x="1914144" y="1006475"/>
                  </a:lnTo>
                  <a:close/>
                </a:path>
                <a:path w="5858509" h="1242060">
                  <a:moveTo>
                    <a:pt x="1934464" y="901319"/>
                  </a:moveTo>
                  <a:lnTo>
                    <a:pt x="1908937" y="901319"/>
                  </a:lnTo>
                  <a:lnTo>
                    <a:pt x="1908937" y="860171"/>
                  </a:lnTo>
                  <a:lnTo>
                    <a:pt x="1887093" y="860171"/>
                  </a:lnTo>
                  <a:lnTo>
                    <a:pt x="1887093" y="950468"/>
                  </a:lnTo>
                  <a:lnTo>
                    <a:pt x="1908937" y="950468"/>
                  </a:lnTo>
                  <a:lnTo>
                    <a:pt x="1908937" y="919734"/>
                  </a:lnTo>
                  <a:lnTo>
                    <a:pt x="1934464" y="919734"/>
                  </a:lnTo>
                  <a:lnTo>
                    <a:pt x="1934464" y="901319"/>
                  </a:lnTo>
                  <a:close/>
                </a:path>
                <a:path w="5858509" h="1242060">
                  <a:moveTo>
                    <a:pt x="1935226" y="497967"/>
                  </a:moveTo>
                  <a:lnTo>
                    <a:pt x="1908937" y="497967"/>
                  </a:lnTo>
                  <a:lnTo>
                    <a:pt x="1908937" y="433451"/>
                  </a:lnTo>
                  <a:lnTo>
                    <a:pt x="1887220" y="433451"/>
                  </a:lnTo>
                  <a:lnTo>
                    <a:pt x="1887220" y="601345"/>
                  </a:lnTo>
                  <a:lnTo>
                    <a:pt x="1908937" y="601345"/>
                  </a:lnTo>
                  <a:lnTo>
                    <a:pt x="1908937" y="516255"/>
                  </a:lnTo>
                  <a:lnTo>
                    <a:pt x="1935226" y="516255"/>
                  </a:lnTo>
                  <a:lnTo>
                    <a:pt x="1935226" y="497967"/>
                  </a:lnTo>
                  <a:close/>
                </a:path>
                <a:path w="5858509" h="1242060">
                  <a:moveTo>
                    <a:pt x="1962912" y="1090041"/>
                  </a:moveTo>
                  <a:lnTo>
                    <a:pt x="1876298" y="1090041"/>
                  </a:lnTo>
                  <a:lnTo>
                    <a:pt x="1876298" y="1108583"/>
                  </a:lnTo>
                  <a:lnTo>
                    <a:pt x="1941449" y="1108583"/>
                  </a:lnTo>
                  <a:lnTo>
                    <a:pt x="1940801" y="1132763"/>
                  </a:lnTo>
                  <a:lnTo>
                    <a:pt x="1940026" y="1152321"/>
                  </a:lnTo>
                  <a:lnTo>
                    <a:pt x="1939137" y="1167282"/>
                  </a:lnTo>
                  <a:lnTo>
                    <a:pt x="1938147" y="1177620"/>
                  </a:lnTo>
                  <a:lnTo>
                    <a:pt x="1959102" y="1178839"/>
                  </a:lnTo>
                  <a:lnTo>
                    <a:pt x="1960765" y="1156258"/>
                  </a:lnTo>
                  <a:lnTo>
                    <a:pt x="1961946" y="1133944"/>
                  </a:lnTo>
                  <a:lnTo>
                    <a:pt x="1962670" y="1111872"/>
                  </a:lnTo>
                  <a:lnTo>
                    <a:pt x="1962912" y="1090041"/>
                  </a:lnTo>
                  <a:close/>
                </a:path>
                <a:path w="5858509" h="1242060">
                  <a:moveTo>
                    <a:pt x="1977136" y="1211668"/>
                  </a:moveTo>
                  <a:lnTo>
                    <a:pt x="1976107" y="1195463"/>
                  </a:lnTo>
                  <a:lnTo>
                    <a:pt x="1975993" y="1193634"/>
                  </a:lnTo>
                  <a:lnTo>
                    <a:pt x="1963343" y="1194282"/>
                  </a:lnTo>
                  <a:lnTo>
                    <a:pt x="1949780" y="1194803"/>
                  </a:lnTo>
                  <a:lnTo>
                    <a:pt x="1919859" y="1195463"/>
                  </a:lnTo>
                  <a:lnTo>
                    <a:pt x="1919859" y="1141222"/>
                  </a:lnTo>
                  <a:lnTo>
                    <a:pt x="1897761" y="1141222"/>
                  </a:lnTo>
                  <a:lnTo>
                    <a:pt x="1897761" y="1195819"/>
                  </a:lnTo>
                  <a:lnTo>
                    <a:pt x="1860169" y="1196162"/>
                  </a:lnTo>
                  <a:lnTo>
                    <a:pt x="1862709" y="1214539"/>
                  </a:lnTo>
                  <a:lnTo>
                    <a:pt x="1894078" y="1214361"/>
                  </a:lnTo>
                  <a:lnTo>
                    <a:pt x="1923630" y="1213827"/>
                  </a:lnTo>
                  <a:lnTo>
                    <a:pt x="1951316" y="1212926"/>
                  </a:lnTo>
                  <a:lnTo>
                    <a:pt x="1977136" y="1211668"/>
                  </a:lnTo>
                  <a:close/>
                </a:path>
                <a:path w="5858509" h="1242060">
                  <a:moveTo>
                    <a:pt x="2030349" y="1144143"/>
                  </a:moveTo>
                  <a:lnTo>
                    <a:pt x="2004949" y="1144143"/>
                  </a:lnTo>
                  <a:lnTo>
                    <a:pt x="2004949" y="1073531"/>
                  </a:lnTo>
                  <a:lnTo>
                    <a:pt x="1982851" y="1073531"/>
                  </a:lnTo>
                  <a:lnTo>
                    <a:pt x="1982851" y="1241437"/>
                  </a:lnTo>
                  <a:lnTo>
                    <a:pt x="2004949" y="1241437"/>
                  </a:lnTo>
                  <a:lnTo>
                    <a:pt x="2004949" y="1162469"/>
                  </a:lnTo>
                  <a:lnTo>
                    <a:pt x="2030349" y="1162469"/>
                  </a:lnTo>
                  <a:lnTo>
                    <a:pt x="2030349" y="1144143"/>
                  </a:lnTo>
                  <a:close/>
                </a:path>
                <a:path w="5858509" h="1242060">
                  <a:moveTo>
                    <a:pt x="2057146" y="558800"/>
                  </a:moveTo>
                  <a:lnTo>
                    <a:pt x="2054872" y="544703"/>
                  </a:lnTo>
                  <a:lnTo>
                    <a:pt x="2054225" y="540639"/>
                  </a:lnTo>
                  <a:lnTo>
                    <a:pt x="2041855" y="542404"/>
                  </a:lnTo>
                  <a:lnTo>
                    <a:pt x="2025738" y="543674"/>
                  </a:lnTo>
                  <a:lnTo>
                    <a:pt x="2005850" y="544449"/>
                  </a:lnTo>
                  <a:lnTo>
                    <a:pt x="1982216" y="544703"/>
                  </a:lnTo>
                  <a:lnTo>
                    <a:pt x="1982216" y="510667"/>
                  </a:lnTo>
                  <a:lnTo>
                    <a:pt x="2039493" y="510667"/>
                  </a:lnTo>
                  <a:lnTo>
                    <a:pt x="2039493" y="445897"/>
                  </a:lnTo>
                  <a:lnTo>
                    <a:pt x="1960245" y="445897"/>
                  </a:lnTo>
                  <a:lnTo>
                    <a:pt x="1960245" y="464185"/>
                  </a:lnTo>
                  <a:lnTo>
                    <a:pt x="2017649" y="464185"/>
                  </a:lnTo>
                  <a:lnTo>
                    <a:pt x="2017649" y="492633"/>
                  </a:lnTo>
                  <a:lnTo>
                    <a:pt x="1960245" y="492633"/>
                  </a:lnTo>
                  <a:lnTo>
                    <a:pt x="1960245" y="562991"/>
                  </a:lnTo>
                  <a:lnTo>
                    <a:pt x="1993226" y="562737"/>
                  </a:lnTo>
                  <a:lnTo>
                    <a:pt x="2020354" y="561949"/>
                  </a:lnTo>
                  <a:lnTo>
                    <a:pt x="2041664" y="560641"/>
                  </a:lnTo>
                  <a:lnTo>
                    <a:pt x="2057146" y="558800"/>
                  </a:lnTo>
                  <a:close/>
                </a:path>
                <a:path w="5858509" h="1242060">
                  <a:moveTo>
                    <a:pt x="2087626" y="914781"/>
                  </a:moveTo>
                  <a:lnTo>
                    <a:pt x="2065401" y="879754"/>
                  </a:lnTo>
                  <a:lnTo>
                    <a:pt x="2065401" y="907034"/>
                  </a:lnTo>
                  <a:lnTo>
                    <a:pt x="2065401" y="922528"/>
                  </a:lnTo>
                  <a:lnTo>
                    <a:pt x="2029841" y="939927"/>
                  </a:lnTo>
                  <a:lnTo>
                    <a:pt x="2022055" y="939520"/>
                  </a:lnTo>
                  <a:lnTo>
                    <a:pt x="1994154" y="922528"/>
                  </a:lnTo>
                  <a:lnTo>
                    <a:pt x="1994154" y="907034"/>
                  </a:lnTo>
                  <a:lnTo>
                    <a:pt x="2029841" y="889508"/>
                  </a:lnTo>
                  <a:lnTo>
                    <a:pt x="2037676" y="889939"/>
                  </a:lnTo>
                  <a:lnTo>
                    <a:pt x="2065401" y="907034"/>
                  </a:lnTo>
                  <a:lnTo>
                    <a:pt x="2065401" y="879754"/>
                  </a:lnTo>
                  <a:lnTo>
                    <a:pt x="2062505" y="878065"/>
                  </a:lnTo>
                  <a:lnTo>
                    <a:pt x="2052675" y="874420"/>
                  </a:lnTo>
                  <a:lnTo>
                    <a:pt x="2041791" y="872210"/>
                  </a:lnTo>
                  <a:lnTo>
                    <a:pt x="2029841" y="871474"/>
                  </a:lnTo>
                  <a:lnTo>
                    <a:pt x="2017814" y="872210"/>
                  </a:lnTo>
                  <a:lnTo>
                    <a:pt x="1981136" y="889431"/>
                  </a:lnTo>
                  <a:lnTo>
                    <a:pt x="1971929" y="914781"/>
                  </a:lnTo>
                  <a:lnTo>
                    <a:pt x="1972945" y="924267"/>
                  </a:lnTo>
                  <a:lnTo>
                    <a:pt x="2006993" y="955090"/>
                  </a:lnTo>
                  <a:lnTo>
                    <a:pt x="2029841" y="957961"/>
                  </a:lnTo>
                  <a:lnTo>
                    <a:pt x="2041791" y="957249"/>
                  </a:lnTo>
                  <a:lnTo>
                    <a:pt x="2078405" y="940079"/>
                  </a:lnTo>
                  <a:lnTo>
                    <a:pt x="2078507" y="939927"/>
                  </a:lnTo>
                  <a:lnTo>
                    <a:pt x="2083523" y="932688"/>
                  </a:lnTo>
                  <a:lnTo>
                    <a:pt x="2086597" y="924267"/>
                  </a:lnTo>
                  <a:lnTo>
                    <a:pt x="2087626" y="914781"/>
                  </a:lnTo>
                  <a:close/>
                </a:path>
                <a:path w="5858509" h="1242060">
                  <a:moveTo>
                    <a:pt x="2107819" y="985647"/>
                  </a:moveTo>
                  <a:lnTo>
                    <a:pt x="1951990" y="985647"/>
                  </a:lnTo>
                  <a:lnTo>
                    <a:pt x="1951990" y="1003681"/>
                  </a:lnTo>
                  <a:lnTo>
                    <a:pt x="2107819" y="1003681"/>
                  </a:lnTo>
                  <a:lnTo>
                    <a:pt x="2107819" y="985647"/>
                  </a:lnTo>
                  <a:close/>
                </a:path>
                <a:path w="5858509" h="1242060">
                  <a:moveTo>
                    <a:pt x="2113534" y="497967"/>
                  </a:moveTo>
                  <a:lnTo>
                    <a:pt x="2087245" y="497967"/>
                  </a:lnTo>
                  <a:lnTo>
                    <a:pt x="2087245" y="433451"/>
                  </a:lnTo>
                  <a:lnTo>
                    <a:pt x="2065528" y="433451"/>
                  </a:lnTo>
                  <a:lnTo>
                    <a:pt x="2065528" y="601345"/>
                  </a:lnTo>
                  <a:lnTo>
                    <a:pt x="2087245" y="601345"/>
                  </a:lnTo>
                  <a:lnTo>
                    <a:pt x="2087245" y="516255"/>
                  </a:lnTo>
                  <a:lnTo>
                    <a:pt x="2113534" y="516255"/>
                  </a:lnTo>
                  <a:lnTo>
                    <a:pt x="2113534" y="497967"/>
                  </a:lnTo>
                  <a:close/>
                </a:path>
                <a:path w="5858509" h="1242060">
                  <a:moveTo>
                    <a:pt x="2286127" y="987298"/>
                  </a:moveTo>
                  <a:lnTo>
                    <a:pt x="2219071" y="987298"/>
                  </a:lnTo>
                  <a:lnTo>
                    <a:pt x="2219071" y="963676"/>
                  </a:lnTo>
                  <a:lnTo>
                    <a:pt x="2267712" y="963676"/>
                  </a:lnTo>
                  <a:lnTo>
                    <a:pt x="2267712" y="945769"/>
                  </a:lnTo>
                  <a:lnTo>
                    <a:pt x="2174367" y="945769"/>
                  </a:lnTo>
                  <a:lnTo>
                    <a:pt x="2174367" y="927227"/>
                  </a:lnTo>
                  <a:lnTo>
                    <a:pt x="2263267" y="927227"/>
                  </a:lnTo>
                  <a:lnTo>
                    <a:pt x="2263267" y="874776"/>
                  </a:lnTo>
                  <a:lnTo>
                    <a:pt x="2152777" y="874776"/>
                  </a:lnTo>
                  <a:lnTo>
                    <a:pt x="2152777" y="892810"/>
                  </a:lnTo>
                  <a:lnTo>
                    <a:pt x="2241296" y="892810"/>
                  </a:lnTo>
                  <a:lnTo>
                    <a:pt x="2241296" y="909701"/>
                  </a:lnTo>
                  <a:lnTo>
                    <a:pt x="2152396" y="909701"/>
                  </a:lnTo>
                  <a:lnTo>
                    <a:pt x="2152396" y="963676"/>
                  </a:lnTo>
                  <a:lnTo>
                    <a:pt x="2197354" y="963676"/>
                  </a:lnTo>
                  <a:lnTo>
                    <a:pt x="2197354" y="987298"/>
                  </a:lnTo>
                  <a:lnTo>
                    <a:pt x="2130298" y="987298"/>
                  </a:lnTo>
                  <a:lnTo>
                    <a:pt x="2130298" y="1005459"/>
                  </a:lnTo>
                  <a:lnTo>
                    <a:pt x="2286127" y="1005459"/>
                  </a:lnTo>
                  <a:lnTo>
                    <a:pt x="2286127" y="987298"/>
                  </a:lnTo>
                  <a:close/>
                </a:path>
                <a:path w="5858509" h="1242060">
                  <a:moveTo>
                    <a:pt x="2286127" y="559943"/>
                  </a:moveTo>
                  <a:lnTo>
                    <a:pt x="2219071" y="559943"/>
                  </a:lnTo>
                  <a:lnTo>
                    <a:pt x="2219071" y="529590"/>
                  </a:lnTo>
                  <a:lnTo>
                    <a:pt x="2262378" y="529590"/>
                  </a:lnTo>
                  <a:lnTo>
                    <a:pt x="2262378" y="511302"/>
                  </a:lnTo>
                  <a:lnTo>
                    <a:pt x="2262378" y="489712"/>
                  </a:lnTo>
                  <a:lnTo>
                    <a:pt x="2262378" y="471424"/>
                  </a:lnTo>
                  <a:lnTo>
                    <a:pt x="2262378" y="446024"/>
                  </a:lnTo>
                  <a:lnTo>
                    <a:pt x="2240661" y="446024"/>
                  </a:lnTo>
                  <a:lnTo>
                    <a:pt x="2240661" y="471424"/>
                  </a:lnTo>
                  <a:lnTo>
                    <a:pt x="2240661" y="489712"/>
                  </a:lnTo>
                  <a:lnTo>
                    <a:pt x="2240661" y="511302"/>
                  </a:lnTo>
                  <a:lnTo>
                    <a:pt x="2175764" y="511302"/>
                  </a:lnTo>
                  <a:lnTo>
                    <a:pt x="2175764" y="489712"/>
                  </a:lnTo>
                  <a:lnTo>
                    <a:pt x="2240661" y="489712"/>
                  </a:lnTo>
                  <a:lnTo>
                    <a:pt x="2240661" y="471424"/>
                  </a:lnTo>
                  <a:lnTo>
                    <a:pt x="2175764" y="471424"/>
                  </a:lnTo>
                  <a:lnTo>
                    <a:pt x="2175764" y="446024"/>
                  </a:lnTo>
                  <a:lnTo>
                    <a:pt x="2153793" y="446024"/>
                  </a:lnTo>
                  <a:lnTo>
                    <a:pt x="2153793" y="529590"/>
                  </a:lnTo>
                  <a:lnTo>
                    <a:pt x="2197100" y="529590"/>
                  </a:lnTo>
                  <a:lnTo>
                    <a:pt x="2197100" y="559943"/>
                  </a:lnTo>
                  <a:lnTo>
                    <a:pt x="2130298" y="559943"/>
                  </a:lnTo>
                  <a:lnTo>
                    <a:pt x="2130298" y="578231"/>
                  </a:lnTo>
                  <a:lnTo>
                    <a:pt x="2286127" y="578231"/>
                  </a:lnTo>
                  <a:lnTo>
                    <a:pt x="2286127" y="559943"/>
                  </a:lnTo>
                  <a:close/>
                </a:path>
                <a:path w="5858509" h="1242060">
                  <a:moveTo>
                    <a:pt x="2321306" y="4191"/>
                  </a:moveTo>
                  <a:lnTo>
                    <a:pt x="2269490" y="4191"/>
                  </a:lnTo>
                  <a:lnTo>
                    <a:pt x="2211070" y="188468"/>
                  </a:lnTo>
                  <a:lnTo>
                    <a:pt x="2208873" y="195910"/>
                  </a:lnTo>
                  <a:lnTo>
                    <a:pt x="2207222" y="202590"/>
                  </a:lnTo>
                  <a:lnTo>
                    <a:pt x="2206104" y="208534"/>
                  </a:lnTo>
                  <a:lnTo>
                    <a:pt x="2205482" y="213741"/>
                  </a:lnTo>
                  <a:lnTo>
                    <a:pt x="2204466" y="213741"/>
                  </a:lnTo>
                  <a:lnTo>
                    <a:pt x="2203450" y="204978"/>
                  </a:lnTo>
                  <a:lnTo>
                    <a:pt x="2201672" y="196723"/>
                  </a:lnTo>
                  <a:lnTo>
                    <a:pt x="2199259" y="188976"/>
                  </a:lnTo>
                  <a:lnTo>
                    <a:pt x="2140966" y="4191"/>
                  </a:lnTo>
                  <a:lnTo>
                    <a:pt x="2087372" y="4191"/>
                  </a:lnTo>
                  <a:lnTo>
                    <a:pt x="2176018" y="259334"/>
                  </a:lnTo>
                  <a:lnTo>
                    <a:pt x="2231644" y="259334"/>
                  </a:lnTo>
                  <a:lnTo>
                    <a:pt x="2247658" y="213741"/>
                  </a:lnTo>
                  <a:lnTo>
                    <a:pt x="2321306" y="4191"/>
                  </a:lnTo>
                  <a:close/>
                </a:path>
                <a:path w="5858509" h="1242060">
                  <a:moveTo>
                    <a:pt x="2452624" y="433451"/>
                  </a:moveTo>
                  <a:lnTo>
                    <a:pt x="2431034" y="433451"/>
                  </a:lnTo>
                  <a:lnTo>
                    <a:pt x="2431034" y="469265"/>
                  </a:lnTo>
                  <a:lnTo>
                    <a:pt x="2431034" y="487680"/>
                  </a:lnTo>
                  <a:lnTo>
                    <a:pt x="2431034" y="514604"/>
                  </a:lnTo>
                  <a:lnTo>
                    <a:pt x="2399919" y="514604"/>
                  </a:lnTo>
                  <a:lnTo>
                    <a:pt x="2399919" y="487680"/>
                  </a:lnTo>
                  <a:lnTo>
                    <a:pt x="2431034" y="487680"/>
                  </a:lnTo>
                  <a:lnTo>
                    <a:pt x="2431034" y="469265"/>
                  </a:lnTo>
                  <a:lnTo>
                    <a:pt x="2399919" y="469265"/>
                  </a:lnTo>
                  <a:lnTo>
                    <a:pt x="2399919" y="466217"/>
                  </a:lnTo>
                  <a:lnTo>
                    <a:pt x="2399919" y="447802"/>
                  </a:lnTo>
                  <a:lnTo>
                    <a:pt x="2378075" y="447802"/>
                  </a:lnTo>
                  <a:lnTo>
                    <a:pt x="2378075" y="466217"/>
                  </a:lnTo>
                  <a:lnTo>
                    <a:pt x="2378075" y="535940"/>
                  </a:lnTo>
                  <a:lnTo>
                    <a:pt x="2338578" y="535940"/>
                  </a:lnTo>
                  <a:lnTo>
                    <a:pt x="2338578" y="466217"/>
                  </a:lnTo>
                  <a:lnTo>
                    <a:pt x="2378075" y="466217"/>
                  </a:lnTo>
                  <a:lnTo>
                    <a:pt x="2378075" y="447802"/>
                  </a:lnTo>
                  <a:lnTo>
                    <a:pt x="2316861" y="447802"/>
                  </a:lnTo>
                  <a:lnTo>
                    <a:pt x="2316861" y="554482"/>
                  </a:lnTo>
                  <a:lnTo>
                    <a:pt x="2399919" y="554482"/>
                  </a:lnTo>
                  <a:lnTo>
                    <a:pt x="2399919" y="535940"/>
                  </a:lnTo>
                  <a:lnTo>
                    <a:pt x="2399919" y="532892"/>
                  </a:lnTo>
                  <a:lnTo>
                    <a:pt x="2431034" y="532892"/>
                  </a:lnTo>
                  <a:lnTo>
                    <a:pt x="2431034" y="601345"/>
                  </a:lnTo>
                  <a:lnTo>
                    <a:pt x="2452624" y="601345"/>
                  </a:lnTo>
                  <a:lnTo>
                    <a:pt x="2452624" y="532892"/>
                  </a:lnTo>
                  <a:lnTo>
                    <a:pt x="2452624" y="514604"/>
                  </a:lnTo>
                  <a:lnTo>
                    <a:pt x="2452624" y="487680"/>
                  </a:lnTo>
                  <a:lnTo>
                    <a:pt x="2452624" y="469265"/>
                  </a:lnTo>
                  <a:lnTo>
                    <a:pt x="2452624" y="433451"/>
                  </a:lnTo>
                  <a:close/>
                </a:path>
                <a:path w="5858509" h="1242060">
                  <a:moveTo>
                    <a:pt x="2464689" y="933577"/>
                  </a:moveTo>
                  <a:lnTo>
                    <a:pt x="2442845" y="905598"/>
                  </a:lnTo>
                  <a:lnTo>
                    <a:pt x="2442845" y="929259"/>
                  </a:lnTo>
                  <a:lnTo>
                    <a:pt x="2442845" y="938022"/>
                  </a:lnTo>
                  <a:lnTo>
                    <a:pt x="2441067" y="941451"/>
                  </a:lnTo>
                  <a:lnTo>
                    <a:pt x="2437384" y="943991"/>
                  </a:lnTo>
                  <a:lnTo>
                    <a:pt x="2433701" y="946404"/>
                  </a:lnTo>
                  <a:lnTo>
                    <a:pt x="2428240" y="947674"/>
                  </a:lnTo>
                  <a:lnTo>
                    <a:pt x="2414143" y="947674"/>
                  </a:lnTo>
                  <a:lnTo>
                    <a:pt x="2408809" y="946404"/>
                  </a:lnTo>
                  <a:lnTo>
                    <a:pt x="2401443" y="941324"/>
                  </a:lnTo>
                  <a:lnTo>
                    <a:pt x="2399728" y="938022"/>
                  </a:lnTo>
                  <a:lnTo>
                    <a:pt x="2399728" y="929259"/>
                  </a:lnTo>
                  <a:lnTo>
                    <a:pt x="2401443" y="926084"/>
                  </a:lnTo>
                  <a:lnTo>
                    <a:pt x="2405253" y="923544"/>
                  </a:lnTo>
                  <a:lnTo>
                    <a:pt x="2408936" y="921131"/>
                  </a:lnTo>
                  <a:lnTo>
                    <a:pt x="2414270" y="919861"/>
                  </a:lnTo>
                  <a:lnTo>
                    <a:pt x="2428113" y="919861"/>
                  </a:lnTo>
                  <a:lnTo>
                    <a:pt x="2433447" y="921131"/>
                  </a:lnTo>
                  <a:lnTo>
                    <a:pt x="2437257" y="923544"/>
                  </a:lnTo>
                  <a:lnTo>
                    <a:pt x="2440940" y="925957"/>
                  </a:lnTo>
                  <a:lnTo>
                    <a:pt x="2442845" y="929259"/>
                  </a:lnTo>
                  <a:lnTo>
                    <a:pt x="2442845" y="905598"/>
                  </a:lnTo>
                  <a:lnTo>
                    <a:pt x="2438933" y="904100"/>
                  </a:lnTo>
                  <a:lnTo>
                    <a:pt x="2430526" y="902398"/>
                  </a:lnTo>
                  <a:lnTo>
                    <a:pt x="2421128" y="901827"/>
                  </a:lnTo>
                  <a:lnTo>
                    <a:pt x="2411717" y="902398"/>
                  </a:lnTo>
                  <a:lnTo>
                    <a:pt x="2378430" y="927011"/>
                  </a:lnTo>
                  <a:lnTo>
                    <a:pt x="2377694" y="933577"/>
                  </a:lnTo>
                  <a:lnTo>
                    <a:pt x="2378430" y="940244"/>
                  </a:lnTo>
                  <a:lnTo>
                    <a:pt x="2411628" y="964907"/>
                  </a:lnTo>
                  <a:lnTo>
                    <a:pt x="2420874" y="965454"/>
                  </a:lnTo>
                  <a:lnTo>
                    <a:pt x="2430361" y="964907"/>
                  </a:lnTo>
                  <a:lnTo>
                    <a:pt x="2460675" y="947674"/>
                  </a:lnTo>
                  <a:lnTo>
                    <a:pt x="2461666" y="946251"/>
                  </a:lnTo>
                  <a:lnTo>
                    <a:pt x="2463927" y="940231"/>
                  </a:lnTo>
                  <a:lnTo>
                    <a:pt x="2464689" y="933577"/>
                  </a:lnTo>
                  <a:close/>
                </a:path>
                <a:path w="5858509" h="1242060">
                  <a:moveTo>
                    <a:pt x="2472182" y="876681"/>
                  </a:moveTo>
                  <a:lnTo>
                    <a:pt x="2431669" y="876681"/>
                  </a:lnTo>
                  <a:lnTo>
                    <a:pt x="2431669" y="857758"/>
                  </a:lnTo>
                  <a:lnTo>
                    <a:pt x="2409698" y="857758"/>
                  </a:lnTo>
                  <a:lnTo>
                    <a:pt x="2409698" y="876681"/>
                  </a:lnTo>
                  <a:lnTo>
                    <a:pt x="2369185" y="876681"/>
                  </a:lnTo>
                  <a:lnTo>
                    <a:pt x="2369185" y="894207"/>
                  </a:lnTo>
                  <a:lnTo>
                    <a:pt x="2472182" y="894207"/>
                  </a:lnTo>
                  <a:lnTo>
                    <a:pt x="2472182" y="876681"/>
                  </a:lnTo>
                  <a:close/>
                </a:path>
                <a:path w="5858509" h="1242060">
                  <a:moveTo>
                    <a:pt x="2478913" y="4191"/>
                  </a:moveTo>
                  <a:lnTo>
                    <a:pt x="2429510" y="4191"/>
                  </a:lnTo>
                  <a:lnTo>
                    <a:pt x="2429510" y="259334"/>
                  </a:lnTo>
                  <a:lnTo>
                    <a:pt x="2478913" y="259334"/>
                  </a:lnTo>
                  <a:lnTo>
                    <a:pt x="2478913" y="4191"/>
                  </a:lnTo>
                  <a:close/>
                </a:path>
                <a:path w="5858509" h="1242060">
                  <a:moveTo>
                    <a:pt x="2507869" y="1004443"/>
                  </a:moveTo>
                  <a:lnTo>
                    <a:pt x="2417191" y="1004443"/>
                  </a:lnTo>
                  <a:lnTo>
                    <a:pt x="2417191" y="973201"/>
                  </a:lnTo>
                  <a:lnTo>
                    <a:pt x="2395220" y="973201"/>
                  </a:lnTo>
                  <a:lnTo>
                    <a:pt x="2395220" y="1022731"/>
                  </a:lnTo>
                  <a:lnTo>
                    <a:pt x="2507869" y="1022731"/>
                  </a:lnTo>
                  <a:lnTo>
                    <a:pt x="2507869" y="1004443"/>
                  </a:lnTo>
                  <a:close/>
                </a:path>
                <a:path w="5858509" h="1242060">
                  <a:moveTo>
                    <a:pt x="2528824" y="915416"/>
                  </a:moveTo>
                  <a:lnTo>
                    <a:pt x="2503170" y="915416"/>
                  </a:lnTo>
                  <a:lnTo>
                    <a:pt x="2503170" y="860171"/>
                  </a:lnTo>
                  <a:lnTo>
                    <a:pt x="2481453" y="860171"/>
                  </a:lnTo>
                  <a:lnTo>
                    <a:pt x="2481453" y="982091"/>
                  </a:lnTo>
                  <a:lnTo>
                    <a:pt x="2503170" y="982091"/>
                  </a:lnTo>
                  <a:lnTo>
                    <a:pt x="2503170" y="933831"/>
                  </a:lnTo>
                  <a:lnTo>
                    <a:pt x="2528824" y="933831"/>
                  </a:lnTo>
                  <a:lnTo>
                    <a:pt x="2528824" y="915416"/>
                  </a:lnTo>
                  <a:close/>
                </a:path>
                <a:path w="5858509" h="1242060">
                  <a:moveTo>
                    <a:pt x="2678684" y="864235"/>
                  </a:moveTo>
                  <a:lnTo>
                    <a:pt x="2656840" y="864235"/>
                  </a:lnTo>
                  <a:lnTo>
                    <a:pt x="2656840" y="880237"/>
                  </a:lnTo>
                  <a:lnTo>
                    <a:pt x="2656840" y="898144"/>
                  </a:lnTo>
                  <a:lnTo>
                    <a:pt x="2656840" y="911352"/>
                  </a:lnTo>
                  <a:lnTo>
                    <a:pt x="2591562" y="911352"/>
                  </a:lnTo>
                  <a:lnTo>
                    <a:pt x="2591562" y="898144"/>
                  </a:lnTo>
                  <a:lnTo>
                    <a:pt x="2656840" y="898144"/>
                  </a:lnTo>
                  <a:lnTo>
                    <a:pt x="2656840" y="880237"/>
                  </a:lnTo>
                  <a:lnTo>
                    <a:pt x="2591562" y="880237"/>
                  </a:lnTo>
                  <a:lnTo>
                    <a:pt x="2591562" y="864235"/>
                  </a:lnTo>
                  <a:lnTo>
                    <a:pt x="2569845" y="864235"/>
                  </a:lnTo>
                  <a:lnTo>
                    <a:pt x="2569845" y="929513"/>
                  </a:lnTo>
                  <a:lnTo>
                    <a:pt x="2678684" y="929513"/>
                  </a:lnTo>
                  <a:lnTo>
                    <a:pt x="2678684" y="911352"/>
                  </a:lnTo>
                  <a:lnTo>
                    <a:pt x="2678684" y="898144"/>
                  </a:lnTo>
                  <a:lnTo>
                    <a:pt x="2678684" y="880237"/>
                  </a:lnTo>
                  <a:lnTo>
                    <a:pt x="2678684" y="864235"/>
                  </a:lnTo>
                  <a:close/>
                </a:path>
                <a:path w="5858509" h="1242060">
                  <a:moveTo>
                    <a:pt x="2678684" y="437134"/>
                  </a:moveTo>
                  <a:lnTo>
                    <a:pt x="2569591" y="437134"/>
                  </a:lnTo>
                  <a:lnTo>
                    <a:pt x="2569591" y="455549"/>
                  </a:lnTo>
                  <a:lnTo>
                    <a:pt x="2656840" y="455549"/>
                  </a:lnTo>
                  <a:lnTo>
                    <a:pt x="2656573" y="469150"/>
                  </a:lnTo>
                  <a:lnTo>
                    <a:pt x="2656205" y="480428"/>
                  </a:lnTo>
                  <a:lnTo>
                    <a:pt x="2655722" y="489394"/>
                  </a:lnTo>
                  <a:lnTo>
                    <a:pt x="2655189" y="496062"/>
                  </a:lnTo>
                  <a:lnTo>
                    <a:pt x="2676144" y="497078"/>
                  </a:lnTo>
                  <a:lnTo>
                    <a:pt x="2677236" y="484911"/>
                  </a:lnTo>
                  <a:lnTo>
                    <a:pt x="2678023" y="470877"/>
                  </a:lnTo>
                  <a:lnTo>
                    <a:pt x="2678519" y="454952"/>
                  </a:lnTo>
                  <a:lnTo>
                    <a:pt x="2678684" y="437134"/>
                  </a:lnTo>
                  <a:close/>
                </a:path>
                <a:path w="5858509" h="1242060">
                  <a:moveTo>
                    <a:pt x="2681478" y="1005078"/>
                  </a:moveTo>
                  <a:lnTo>
                    <a:pt x="2591181" y="1005078"/>
                  </a:lnTo>
                  <a:lnTo>
                    <a:pt x="2591181" y="973328"/>
                  </a:lnTo>
                  <a:lnTo>
                    <a:pt x="2569337" y="973328"/>
                  </a:lnTo>
                  <a:lnTo>
                    <a:pt x="2569337" y="1023493"/>
                  </a:lnTo>
                  <a:lnTo>
                    <a:pt x="2681478" y="1023493"/>
                  </a:lnTo>
                  <a:lnTo>
                    <a:pt x="2681478" y="1005078"/>
                  </a:lnTo>
                  <a:close/>
                </a:path>
                <a:path w="5858509" h="1242060">
                  <a:moveTo>
                    <a:pt x="2682240" y="566928"/>
                  </a:moveTo>
                  <a:lnTo>
                    <a:pt x="2681300" y="559549"/>
                  </a:lnTo>
                  <a:lnTo>
                    <a:pt x="2678506" y="553021"/>
                  </a:lnTo>
                  <a:lnTo>
                    <a:pt x="2677083" y="551307"/>
                  </a:lnTo>
                  <a:lnTo>
                    <a:pt x="2673820" y="547357"/>
                  </a:lnTo>
                  <a:lnTo>
                    <a:pt x="2667254" y="542544"/>
                  </a:lnTo>
                  <a:lnTo>
                    <a:pt x="2659634" y="539051"/>
                  </a:lnTo>
                  <a:lnTo>
                    <a:pt x="2659634" y="562229"/>
                  </a:lnTo>
                  <a:lnTo>
                    <a:pt x="2659634" y="571627"/>
                  </a:lnTo>
                  <a:lnTo>
                    <a:pt x="2624582" y="582676"/>
                  </a:lnTo>
                  <a:lnTo>
                    <a:pt x="2616504" y="582396"/>
                  </a:lnTo>
                  <a:lnTo>
                    <a:pt x="2589276" y="571627"/>
                  </a:lnTo>
                  <a:lnTo>
                    <a:pt x="2589377" y="562229"/>
                  </a:lnTo>
                  <a:lnTo>
                    <a:pt x="2624582" y="551307"/>
                  </a:lnTo>
                  <a:lnTo>
                    <a:pt x="2632621" y="551573"/>
                  </a:lnTo>
                  <a:lnTo>
                    <a:pt x="2659634" y="562229"/>
                  </a:lnTo>
                  <a:lnTo>
                    <a:pt x="2659634" y="539051"/>
                  </a:lnTo>
                  <a:lnTo>
                    <a:pt x="2658935" y="538721"/>
                  </a:lnTo>
                  <a:lnTo>
                    <a:pt x="2649055" y="535978"/>
                  </a:lnTo>
                  <a:lnTo>
                    <a:pt x="2637599" y="534339"/>
                  </a:lnTo>
                  <a:lnTo>
                    <a:pt x="2624582" y="533781"/>
                  </a:lnTo>
                  <a:lnTo>
                    <a:pt x="2611628" y="534339"/>
                  </a:lnTo>
                  <a:lnTo>
                    <a:pt x="2575306" y="547535"/>
                  </a:lnTo>
                  <a:lnTo>
                    <a:pt x="2566797" y="566928"/>
                  </a:lnTo>
                  <a:lnTo>
                    <a:pt x="2567736" y="574103"/>
                  </a:lnTo>
                  <a:lnTo>
                    <a:pt x="2600198" y="597928"/>
                  </a:lnTo>
                  <a:lnTo>
                    <a:pt x="2624582" y="600202"/>
                  </a:lnTo>
                  <a:lnTo>
                    <a:pt x="2637485" y="599630"/>
                  </a:lnTo>
                  <a:lnTo>
                    <a:pt x="2673718" y="586511"/>
                  </a:lnTo>
                  <a:lnTo>
                    <a:pt x="2676906" y="582676"/>
                  </a:lnTo>
                  <a:lnTo>
                    <a:pt x="2678442" y="580847"/>
                  </a:lnTo>
                  <a:lnTo>
                    <a:pt x="2681287" y="574319"/>
                  </a:lnTo>
                  <a:lnTo>
                    <a:pt x="2682240" y="566928"/>
                  </a:lnTo>
                  <a:close/>
                </a:path>
                <a:path w="5858509" h="1242060">
                  <a:moveTo>
                    <a:pt x="2702179" y="943229"/>
                  </a:moveTo>
                  <a:lnTo>
                    <a:pt x="2546350" y="943229"/>
                  </a:lnTo>
                  <a:lnTo>
                    <a:pt x="2546350" y="961517"/>
                  </a:lnTo>
                  <a:lnTo>
                    <a:pt x="2613152" y="961517"/>
                  </a:lnTo>
                  <a:lnTo>
                    <a:pt x="2613152" y="994029"/>
                  </a:lnTo>
                  <a:lnTo>
                    <a:pt x="2635123" y="994029"/>
                  </a:lnTo>
                  <a:lnTo>
                    <a:pt x="2635123" y="961517"/>
                  </a:lnTo>
                  <a:lnTo>
                    <a:pt x="2702179" y="961517"/>
                  </a:lnTo>
                  <a:lnTo>
                    <a:pt x="2702179" y="943229"/>
                  </a:lnTo>
                  <a:close/>
                </a:path>
                <a:path w="5858509" h="1242060">
                  <a:moveTo>
                    <a:pt x="2702179" y="505587"/>
                  </a:moveTo>
                  <a:lnTo>
                    <a:pt x="2626741" y="505587"/>
                  </a:lnTo>
                  <a:lnTo>
                    <a:pt x="2626741" y="473202"/>
                  </a:lnTo>
                  <a:lnTo>
                    <a:pt x="2604643" y="473202"/>
                  </a:lnTo>
                  <a:lnTo>
                    <a:pt x="2604643" y="505587"/>
                  </a:lnTo>
                  <a:lnTo>
                    <a:pt x="2546350" y="505587"/>
                  </a:lnTo>
                  <a:lnTo>
                    <a:pt x="2546350" y="524002"/>
                  </a:lnTo>
                  <a:lnTo>
                    <a:pt x="2702179" y="524002"/>
                  </a:lnTo>
                  <a:lnTo>
                    <a:pt x="2702179" y="505587"/>
                  </a:lnTo>
                  <a:close/>
                </a:path>
                <a:path w="5858509" h="1242060">
                  <a:moveTo>
                    <a:pt x="2771902" y="189865"/>
                  </a:moveTo>
                  <a:lnTo>
                    <a:pt x="2757424" y="146939"/>
                  </a:lnTo>
                  <a:lnTo>
                    <a:pt x="2722664" y="120942"/>
                  </a:lnTo>
                  <a:lnTo>
                    <a:pt x="2690533" y="105829"/>
                  </a:lnTo>
                  <a:lnTo>
                    <a:pt x="2678696" y="99631"/>
                  </a:lnTo>
                  <a:lnTo>
                    <a:pt x="2669819" y="94119"/>
                  </a:lnTo>
                  <a:lnTo>
                    <a:pt x="2663952" y="89281"/>
                  </a:lnTo>
                  <a:lnTo>
                    <a:pt x="2657983" y="83312"/>
                  </a:lnTo>
                  <a:lnTo>
                    <a:pt x="2655062" y="76581"/>
                  </a:lnTo>
                  <a:lnTo>
                    <a:pt x="2655062" y="60198"/>
                  </a:lnTo>
                  <a:lnTo>
                    <a:pt x="2691346" y="40513"/>
                  </a:lnTo>
                  <a:lnTo>
                    <a:pt x="2701163" y="40005"/>
                  </a:lnTo>
                  <a:lnTo>
                    <a:pt x="2718041" y="41084"/>
                  </a:lnTo>
                  <a:lnTo>
                    <a:pt x="2733637" y="44284"/>
                  </a:lnTo>
                  <a:lnTo>
                    <a:pt x="2747949" y="49606"/>
                  </a:lnTo>
                  <a:lnTo>
                    <a:pt x="2760980" y="57023"/>
                  </a:lnTo>
                  <a:lnTo>
                    <a:pt x="2760980" y="40005"/>
                  </a:lnTo>
                  <a:lnTo>
                    <a:pt x="2760980" y="9652"/>
                  </a:lnTo>
                  <a:lnTo>
                    <a:pt x="2748788" y="5422"/>
                  </a:lnTo>
                  <a:lnTo>
                    <a:pt x="2734513" y="2400"/>
                  </a:lnTo>
                  <a:lnTo>
                    <a:pt x="2718168" y="609"/>
                  </a:lnTo>
                  <a:lnTo>
                    <a:pt x="2699766" y="0"/>
                  </a:lnTo>
                  <a:lnTo>
                    <a:pt x="2679166" y="1219"/>
                  </a:lnTo>
                  <a:lnTo>
                    <a:pt x="2629789" y="19431"/>
                  </a:lnTo>
                  <a:lnTo>
                    <a:pt x="2604782" y="57175"/>
                  </a:lnTo>
                  <a:lnTo>
                    <a:pt x="2603119" y="73533"/>
                  </a:lnTo>
                  <a:lnTo>
                    <a:pt x="2603995" y="85090"/>
                  </a:lnTo>
                  <a:lnTo>
                    <a:pt x="2625572" y="123837"/>
                  </a:lnTo>
                  <a:lnTo>
                    <a:pt x="2663444" y="147193"/>
                  </a:lnTo>
                  <a:lnTo>
                    <a:pt x="2680322" y="154800"/>
                  </a:lnTo>
                  <a:lnTo>
                    <a:pt x="2693797" y="161594"/>
                  </a:lnTo>
                  <a:lnTo>
                    <a:pt x="2703830" y="167614"/>
                  </a:lnTo>
                  <a:lnTo>
                    <a:pt x="2710434" y="172847"/>
                  </a:lnTo>
                  <a:lnTo>
                    <a:pt x="2716911" y="179324"/>
                  </a:lnTo>
                  <a:lnTo>
                    <a:pt x="2720086" y="186436"/>
                  </a:lnTo>
                  <a:lnTo>
                    <a:pt x="2720086" y="203073"/>
                  </a:lnTo>
                  <a:lnTo>
                    <a:pt x="2684335" y="223507"/>
                  </a:lnTo>
                  <a:lnTo>
                    <a:pt x="2673350" y="224028"/>
                  </a:lnTo>
                  <a:lnTo>
                    <a:pt x="2654274" y="222465"/>
                  </a:lnTo>
                  <a:lnTo>
                    <a:pt x="2636304" y="217754"/>
                  </a:lnTo>
                  <a:lnTo>
                    <a:pt x="2619464" y="209892"/>
                  </a:lnTo>
                  <a:lnTo>
                    <a:pt x="2603754" y="198882"/>
                  </a:lnTo>
                  <a:lnTo>
                    <a:pt x="2603754" y="249428"/>
                  </a:lnTo>
                  <a:lnTo>
                    <a:pt x="2618270" y="255765"/>
                  </a:lnTo>
                  <a:lnTo>
                    <a:pt x="2634818" y="260286"/>
                  </a:lnTo>
                  <a:lnTo>
                    <a:pt x="2653373" y="263004"/>
                  </a:lnTo>
                  <a:lnTo>
                    <a:pt x="2673985" y="263906"/>
                  </a:lnTo>
                  <a:lnTo>
                    <a:pt x="2695918" y="262724"/>
                  </a:lnTo>
                  <a:lnTo>
                    <a:pt x="2746248" y="244856"/>
                  </a:lnTo>
                  <a:lnTo>
                    <a:pt x="2763964" y="224028"/>
                  </a:lnTo>
                  <a:lnTo>
                    <a:pt x="2765501" y="221602"/>
                  </a:lnTo>
                  <a:lnTo>
                    <a:pt x="2770301" y="206806"/>
                  </a:lnTo>
                  <a:lnTo>
                    <a:pt x="2771902" y="189865"/>
                  </a:lnTo>
                  <a:close/>
                </a:path>
                <a:path w="5858509" h="1242060">
                  <a:moveTo>
                    <a:pt x="2821305" y="933577"/>
                  </a:moveTo>
                  <a:lnTo>
                    <a:pt x="2799461" y="905598"/>
                  </a:lnTo>
                  <a:lnTo>
                    <a:pt x="2799461" y="929259"/>
                  </a:lnTo>
                  <a:lnTo>
                    <a:pt x="2799461" y="938022"/>
                  </a:lnTo>
                  <a:lnTo>
                    <a:pt x="2797683" y="941451"/>
                  </a:lnTo>
                  <a:lnTo>
                    <a:pt x="2794000" y="943991"/>
                  </a:lnTo>
                  <a:lnTo>
                    <a:pt x="2790317" y="946404"/>
                  </a:lnTo>
                  <a:lnTo>
                    <a:pt x="2784856" y="947674"/>
                  </a:lnTo>
                  <a:lnTo>
                    <a:pt x="2770759" y="947674"/>
                  </a:lnTo>
                  <a:lnTo>
                    <a:pt x="2765425" y="946404"/>
                  </a:lnTo>
                  <a:lnTo>
                    <a:pt x="2758059" y="941324"/>
                  </a:lnTo>
                  <a:lnTo>
                    <a:pt x="2756344" y="938022"/>
                  </a:lnTo>
                  <a:lnTo>
                    <a:pt x="2756344" y="929259"/>
                  </a:lnTo>
                  <a:lnTo>
                    <a:pt x="2758059" y="926084"/>
                  </a:lnTo>
                  <a:lnTo>
                    <a:pt x="2761869" y="923544"/>
                  </a:lnTo>
                  <a:lnTo>
                    <a:pt x="2765552" y="921131"/>
                  </a:lnTo>
                  <a:lnTo>
                    <a:pt x="2770886" y="919861"/>
                  </a:lnTo>
                  <a:lnTo>
                    <a:pt x="2784729" y="919861"/>
                  </a:lnTo>
                  <a:lnTo>
                    <a:pt x="2790063" y="921131"/>
                  </a:lnTo>
                  <a:lnTo>
                    <a:pt x="2793873" y="923544"/>
                  </a:lnTo>
                  <a:lnTo>
                    <a:pt x="2797556" y="925957"/>
                  </a:lnTo>
                  <a:lnTo>
                    <a:pt x="2799461" y="929259"/>
                  </a:lnTo>
                  <a:lnTo>
                    <a:pt x="2799461" y="905598"/>
                  </a:lnTo>
                  <a:lnTo>
                    <a:pt x="2795549" y="904100"/>
                  </a:lnTo>
                  <a:lnTo>
                    <a:pt x="2787142" y="902398"/>
                  </a:lnTo>
                  <a:lnTo>
                    <a:pt x="2777744" y="901827"/>
                  </a:lnTo>
                  <a:lnTo>
                    <a:pt x="2768333" y="902398"/>
                  </a:lnTo>
                  <a:lnTo>
                    <a:pt x="2735046" y="927011"/>
                  </a:lnTo>
                  <a:lnTo>
                    <a:pt x="2734310" y="933577"/>
                  </a:lnTo>
                  <a:lnTo>
                    <a:pt x="2735046" y="940244"/>
                  </a:lnTo>
                  <a:lnTo>
                    <a:pt x="2768244" y="964907"/>
                  </a:lnTo>
                  <a:lnTo>
                    <a:pt x="2777490" y="965454"/>
                  </a:lnTo>
                  <a:lnTo>
                    <a:pt x="2786977" y="964907"/>
                  </a:lnTo>
                  <a:lnTo>
                    <a:pt x="2817291" y="947674"/>
                  </a:lnTo>
                  <a:lnTo>
                    <a:pt x="2818282" y="946251"/>
                  </a:lnTo>
                  <a:lnTo>
                    <a:pt x="2820543" y="940231"/>
                  </a:lnTo>
                  <a:lnTo>
                    <a:pt x="2821305" y="933577"/>
                  </a:lnTo>
                  <a:close/>
                </a:path>
                <a:path w="5858509" h="1242060">
                  <a:moveTo>
                    <a:pt x="2828798" y="876681"/>
                  </a:moveTo>
                  <a:lnTo>
                    <a:pt x="2788285" y="876681"/>
                  </a:lnTo>
                  <a:lnTo>
                    <a:pt x="2788285" y="857758"/>
                  </a:lnTo>
                  <a:lnTo>
                    <a:pt x="2766314" y="857758"/>
                  </a:lnTo>
                  <a:lnTo>
                    <a:pt x="2766314" y="876681"/>
                  </a:lnTo>
                  <a:lnTo>
                    <a:pt x="2725801" y="876681"/>
                  </a:lnTo>
                  <a:lnTo>
                    <a:pt x="2725801" y="894207"/>
                  </a:lnTo>
                  <a:lnTo>
                    <a:pt x="2828798" y="894207"/>
                  </a:lnTo>
                  <a:lnTo>
                    <a:pt x="2828798" y="876681"/>
                  </a:lnTo>
                  <a:close/>
                </a:path>
                <a:path w="5858509" h="1242060">
                  <a:moveTo>
                    <a:pt x="2848483" y="661543"/>
                  </a:moveTo>
                  <a:lnTo>
                    <a:pt x="2766187" y="661543"/>
                  </a:lnTo>
                  <a:lnTo>
                    <a:pt x="2766187" y="679958"/>
                  </a:lnTo>
                  <a:lnTo>
                    <a:pt x="2825369" y="679958"/>
                  </a:lnTo>
                  <a:lnTo>
                    <a:pt x="2822219" y="693140"/>
                  </a:lnTo>
                  <a:lnTo>
                    <a:pt x="2801366" y="729615"/>
                  </a:lnTo>
                  <a:lnTo>
                    <a:pt x="2768498" y="756386"/>
                  </a:lnTo>
                  <a:lnTo>
                    <a:pt x="2756027" y="762127"/>
                  </a:lnTo>
                  <a:lnTo>
                    <a:pt x="2772791" y="778002"/>
                  </a:lnTo>
                  <a:lnTo>
                    <a:pt x="2804477" y="755700"/>
                  </a:lnTo>
                  <a:lnTo>
                    <a:pt x="2836849" y="712393"/>
                  </a:lnTo>
                  <a:lnTo>
                    <a:pt x="2846997" y="679196"/>
                  </a:lnTo>
                  <a:lnTo>
                    <a:pt x="2848483" y="661543"/>
                  </a:lnTo>
                  <a:close/>
                </a:path>
                <a:path w="5858509" h="1242060">
                  <a:moveTo>
                    <a:pt x="2856992" y="437134"/>
                  </a:moveTo>
                  <a:lnTo>
                    <a:pt x="2747899" y="437134"/>
                  </a:lnTo>
                  <a:lnTo>
                    <a:pt x="2747899" y="455549"/>
                  </a:lnTo>
                  <a:lnTo>
                    <a:pt x="2835148" y="455549"/>
                  </a:lnTo>
                  <a:lnTo>
                    <a:pt x="2834881" y="469150"/>
                  </a:lnTo>
                  <a:lnTo>
                    <a:pt x="2834513" y="480428"/>
                  </a:lnTo>
                  <a:lnTo>
                    <a:pt x="2834030" y="489394"/>
                  </a:lnTo>
                  <a:lnTo>
                    <a:pt x="2833497" y="496062"/>
                  </a:lnTo>
                  <a:lnTo>
                    <a:pt x="2854452" y="497078"/>
                  </a:lnTo>
                  <a:lnTo>
                    <a:pt x="2855544" y="484911"/>
                  </a:lnTo>
                  <a:lnTo>
                    <a:pt x="2856331" y="470877"/>
                  </a:lnTo>
                  <a:lnTo>
                    <a:pt x="2856827" y="454952"/>
                  </a:lnTo>
                  <a:lnTo>
                    <a:pt x="2856992" y="437134"/>
                  </a:lnTo>
                  <a:close/>
                </a:path>
                <a:path w="5858509" h="1242060">
                  <a:moveTo>
                    <a:pt x="2860548" y="566928"/>
                  </a:moveTo>
                  <a:lnTo>
                    <a:pt x="2859608" y="559549"/>
                  </a:lnTo>
                  <a:lnTo>
                    <a:pt x="2856814" y="553021"/>
                  </a:lnTo>
                  <a:lnTo>
                    <a:pt x="2855391" y="551307"/>
                  </a:lnTo>
                  <a:lnTo>
                    <a:pt x="2852128" y="547357"/>
                  </a:lnTo>
                  <a:lnTo>
                    <a:pt x="2845562" y="542544"/>
                  </a:lnTo>
                  <a:lnTo>
                    <a:pt x="2837942" y="539051"/>
                  </a:lnTo>
                  <a:lnTo>
                    <a:pt x="2837942" y="562229"/>
                  </a:lnTo>
                  <a:lnTo>
                    <a:pt x="2837942" y="571627"/>
                  </a:lnTo>
                  <a:lnTo>
                    <a:pt x="2802890" y="582676"/>
                  </a:lnTo>
                  <a:lnTo>
                    <a:pt x="2794812" y="582396"/>
                  </a:lnTo>
                  <a:lnTo>
                    <a:pt x="2767584" y="571627"/>
                  </a:lnTo>
                  <a:lnTo>
                    <a:pt x="2767685" y="562229"/>
                  </a:lnTo>
                  <a:lnTo>
                    <a:pt x="2802890" y="551307"/>
                  </a:lnTo>
                  <a:lnTo>
                    <a:pt x="2810929" y="551573"/>
                  </a:lnTo>
                  <a:lnTo>
                    <a:pt x="2837942" y="562229"/>
                  </a:lnTo>
                  <a:lnTo>
                    <a:pt x="2837942" y="539051"/>
                  </a:lnTo>
                  <a:lnTo>
                    <a:pt x="2837243" y="538721"/>
                  </a:lnTo>
                  <a:lnTo>
                    <a:pt x="2827363" y="535978"/>
                  </a:lnTo>
                  <a:lnTo>
                    <a:pt x="2815907" y="534339"/>
                  </a:lnTo>
                  <a:lnTo>
                    <a:pt x="2802890" y="533781"/>
                  </a:lnTo>
                  <a:lnTo>
                    <a:pt x="2789923" y="534339"/>
                  </a:lnTo>
                  <a:lnTo>
                    <a:pt x="2753614" y="547535"/>
                  </a:lnTo>
                  <a:lnTo>
                    <a:pt x="2745105" y="566928"/>
                  </a:lnTo>
                  <a:lnTo>
                    <a:pt x="2746044" y="574103"/>
                  </a:lnTo>
                  <a:lnTo>
                    <a:pt x="2778506" y="597928"/>
                  </a:lnTo>
                  <a:lnTo>
                    <a:pt x="2802890" y="600202"/>
                  </a:lnTo>
                  <a:lnTo>
                    <a:pt x="2815793" y="599630"/>
                  </a:lnTo>
                  <a:lnTo>
                    <a:pt x="2852026" y="586511"/>
                  </a:lnTo>
                  <a:lnTo>
                    <a:pt x="2855214" y="582676"/>
                  </a:lnTo>
                  <a:lnTo>
                    <a:pt x="2856750" y="580847"/>
                  </a:lnTo>
                  <a:lnTo>
                    <a:pt x="2859595" y="574319"/>
                  </a:lnTo>
                  <a:lnTo>
                    <a:pt x="2860548" y="566928"/>
                  </a:lnTo>
                  <a:close/>
                </a:path>
                <a:path w="5858509" h="1242060">
                  <a:moveTo>
                    <a:pt x="2864485" y="1004443"/>
                  </a:moveTo>
                  <a:lnTo>
                    <a:pt x="2773807" y="1004443"/>
                  </a:lnTo>
                  <a:lnTo>
                    <a:pt x="2773807" y="973201"/>
                  </a:lnTo>
                  <a:lnTo>
                    <a:pt x="2751836" y="973201"/>
                  </a:lnTo>
                  <a:lnTo>
                    <a:pt x="2751836" y="1022731"/>
                  </a:lnTo>
                  <a:lnTo>
                    <a:pt x="2864485" y="1022731"/>
                  </a:lnTo>
                  <a:lnTo>
                    <a:pt x="2864485" y="1004443"/>
                  </a:lnTo>
                  <a:close/>
                </a:path>
                <a:path w="5858509" h="1242060">
                  <a:moveTo>
                    <a:pt x="2880487" y="505587"/>
                  </a:moveTo>
                  <a:lnTo>
                    <a:pt x="2805049" y="505587"/>
                  </a:lnTo>
                  <a:lnTo>
                    <a:pt x="2805049" y="473202"/>
                  </a:lnTo>
                  <a:lnTo>
                    <a:pt x="2782951" y="473202"/>
                  </a:lnTo>
                  <a:lnTo>
                    <a:pt x="2782951" y="505587"/>
                  </a:lnTo>
                  <a:lnTo>
                    <a:pt x="2724658" y="505587"/>
                  </a:lnTo>
                  <a:lnTo>
                    <a:pt x="2724658" y="524002"/>
                  </a:lnTo>
                  <a:lnTo>
                    <a:pt x="2880487" y="524002"/>
                  </a:lnTo>
                  <a:lnTo>
                    <a:pt x="2880487" y="505587"/>
                  </a:lnTo>
                  <a:close/>
                </a:path>
                <a:path w="5858509" h="1242060">
                  <a:moveTo>
                    <a:pt x="2885440" y="915416"/>
                  </a:moveTo>
                  <a:lnTo>
                    <a:pt x="2859786" y="915416"/>
                  </a:lnTo>
                  <a:lnTo>
                    <a:pt x="2859786" y="860171"/>
                  </a:lnTo>
                  <a:lnTo>
                    <a:pt x="2838069" y="860171"/>
                  </a:lnTo>
                  <a:lnTo>
                    <a:pt x="2838069" y="982091"/>
                  </a:lnTo>
                  <a:lnTo>
                    <a:pt x="2859786" y="982091"/>
                  </a:lnTo>
                  <a:lnTo>
                    <a:pt x="2859786" y="933831"/>
                  </a:lnTo>
                  <a:lnTo>
                    <a:pt x="2885440" y="933831"/>
                  </a:lnTo>
                  <a:lnTo>
                    <a:pt x="2885440" y="915416"/>
                  </a:lnTo>
                  <a:close/>
                </a:path>
                <a:path w="5858509" h="1242060">
                  <a:moveTo>
                    <a:pt x="2895600" y="646811"/>
                  </a:moveTo>
                  <a:lnTo>
                    <a:pt x="2874264" y="646811"/>
                  </a:lnTo>
                  <a:lnTo>
                    <a:pt x="2874264" y="814705"/>
                  </a:lnTo>
                  <a:lnTo>
                    <a:pt x="2895600" y="814705"/>
                  </a:lnTo>
                  <a:lnTo>
                    <a:pt x="2895600" y="646811"/>
                  </a:lnTo>
                  <a:close/>
                </a:path>
                <a:path w="5858509" h="1242060">
                  <a:moveTo>
                    <a:pt x="2942209" y="4191"/>
                  </a:moveTo>
                  <a:lnTo>
                    <a:pt x="2892806" y="4191"/>
                  </a:lnTo>
                  <a:lnTo>
                    <a:pt x="2892806" y="259334"/>
                  </a:lnTo>
                  <a:lnTo>
                    <a:pt x="2942209" y="259334"/>
                  </a:lnTo>
                  <a:lnTo>
                    <a:pt x="2942209" y="4191"/>
                  </a:lnTo>
                  <a:close/>
                </a:path>
                <a:path w="5858509" h="1242060">
                  <a:moveTo>
                    <a:pt x="3003423" y="486156"/>
                  </a:moveTo>
                  <a:lnTo>
                    <a:pt x="2983534" y="450392"/>
                  </a:lnTo>
                  <a:lnTo>
                    <a:pt x="2981147" y="449262"/>
                  </a:lnTo>
                  <a:lnTo>
                    <a:pt x="2981147" y="493014"/>
                  </a:lnTo>
                  <a:lnTo>
                    <a:pt x="2978912" y="498602"/>
                  </a:lnTo>
                  <a:lnTo>
                    <a:pt x="2969895" y="507619"/>
                  </a:lnTo>
                  <a:lnTo>
                    <a:pt x="2964053" y="509905"/>
                  </a:lnTo>
                  <a:lnTo>
                    <a:pt x="2949702" y="509905"/>
                  </a:lnTo>
                  <a:lnTo>
                    <a:pt x="2943860" y="507746"/>
                  </a:lnTo>
                  <a:lnTo>
                    <a:pt x="2939199" y="503097"/>
                  </a:lnTo>
                  <a:lnTo>
                    <a:pt x="2934589" y="498729"/>
                  </a:lnTo>
                  <a:lnTo>
                    <a:pt x="2932303" y="493014"/>
                  </a:lnTo>
                  <a:lnTo>
                    <a:pt x="2932303" y="479171"/>
                  </a:lnTo>
                  <a:lnTo>
                    <a:pt x="2934589" y="473456"/>
                  </a:lnTo>
                  <a:lnTo>
                    <a:pt x="2939034" y="468884"/>
                  </a:lnTo>
                  <a:lnTo>
                    <a:pt x="2943479" y="464439"/>
                  </a:lnTo>
                  <a:lnTo>
                    <a:pt x="2949448" y="462153"/>
                  </a:lnTo>
                  <a:lnTo>
                    <a:pt x="2963926" y="462153"/>
                  </a:lnTo>
                  <a:lnTo>
                    <a:pt x="2981147" y="493014"/>
                  </a:lnTo>
                  <a:lnTo>
                    <a:pt x="2981147" y="449262"/>
                  </a:lnTo>
                  <a:lnTo>
                    <a:pt x="2975737" y="446697"/>
                  </a:lnTo>
                  <a:lnTo>
                    <a:pt x="2967063" y="444487"/>
                  </a:lnTo>
                  <a:lnTo>
                    <a:pt x="2957576" y="443738"/>
                  </a:lnTo>
                  <a:lnTo>
                    <a:pt x="2947886" y="444487"/>
                  </a:lnTo>
                  <a:lnTo>
                    <a:pt x="2913494" y="469099"/>
                  </a:lnTo>
                  <a:lnTo>
                    <a:pt x="2910078" y="486156"/>
                  </a:lnTo>
                  <a:lnTo>
                    <a:pt x="2910903" y="495071"/>
                  </a:lnTo>
                  <a:lnTo>
                    <a:pt x="2938361" y="525386"/>
                  </a:lnTo>
                  <a:lnTo>
                    <a:pt x="2956560" y="528320"/>
                  </a:lnTo>
                  <a:lnTo>
                    <a:pt x="2966135" y="527583"/>
                  </a:lnTo>
                  <a:lnTo>
                    <a:pt x="2996069" y="509905"/>
                  </a:lnTo>
                  <a:lnTo>
                    <a:pt x="3000070" y="503097"/>
                  </a:lnTo>
                  <a:lnTo>
                    <a:pt x="3002584" y="495071"/>
                  </a:lnTo>
                  <a:lnTo>
                    <a:pt x="3003423" y="486156"/>
                  </a:lnTo>
                  <a:close/>
                </a:path>
                <a:path w="5858509" h="1242060">
                  <a:moveTo>
                    <a:pt x="3019044" y="570738"/>
                  </a:moveTo>
                  <a:lnTo>
                    <a:pt x="3017774" y="552704"/>
                  </a:lnTo>
                  <a:lnTo>
                    <a:pt x="2995434" y="553808"/>
                  </a:lnTo>
                  <a:lnTo>
                    <a:pt x="2968066" y="554596"/>
                  </a:lnTo>
                  <a:lnTo>
                    <a:pt x="2935668" y="555091"/>
                  </a:lnTo>
                  <a:lnTo>
                    <a:pt x="2898267" y="555244"/>
                  </a:lnTo>
                  <a:lnTo>
                    <a:pt x="2900553" y="573532"/>
                  </a:lnTo>
                  <a:lnTo>
                    <a:pt x="2931655" y="573366"/>
                  </a:lnTo>
                  <a:lnTo>
                    <a:pt x="2961741" y="572858"/>
                  </a:lnTo>
                  <a:lnTo>
                    <a:pt x="2990862" y="571982"/>
                  </a:lnTo>
                  <a:lnTo>
                    <a:pt x="3019044" y="570738"/>
                  </a:lnTo>
                  <a:close/>
                </a:path>
                <a:path w="5858509" h="1242060">
                  <a:moveTo>
                    <a:pt x="3035300" y="864235"/>
                  </a:moveTo>
                  <a:lnTo>
                    <a:pt x="3013456" y="864235"/>
                  </a:lnTo>
                  <a:lnTo>
                    <a:pt x="3013456" y="880237"/>
                  </a:lnTo>
                  <a:lnTo>
                    <a:pt x="3013456" y="898144"/>
                  </a:lnTo>
                  <a:lnTo>
                    <a:pt x="3013456" y="911352"/>
                  </a:lnTo>
                  <a:lnTo>
                    <a:pt x="2948178" y="911352"/>
                  </a:lnTo>
                  <a:lnTo>
                    <a:pt x="2948178" y="898144"/>
                  </a:lnTo>
                  <a:lnTo>
                    <a:pt x="3013456" y="898144"/>
                  </a:lnTo>
                  <a:lnTo>
                    <a:pt x="3013456" y="880237"/>
                  </a:lnTo>
                  <a:lnTo>
                    <a:pt x="2948178" y="880237"/>
                  </a:lnTo>
                  <a:lnTo>
                    <a:pt x="2948178" y="864235"/>
                  </a:lnTo>
                  <a:lnTo>
                    <a:pt x="2926461" y="864235"/>
                  </a:lnTo>
                  <a:lnTo>
                    <a:pt x="2926461" y="929513"/>
                  </a:lnTo>
                  <a:lnTo>
                    <a:pt x="3035300" y="929513"/>
                  </a:lnTo>
                  <a:lnTo>
                    <a:pt x="3035300" y="911352"/>
                  </a:lnTo>
                  <a:lnTo>
                    <a:pt x="3035300" y="898144"/>
                  </a:lnTo>
                  <a:lnTo>
                    <a:pt x="3035300" y="880237"/>
                  </a:lnTo>
                  <a:lnTo>
                    <a:pt x="3035300" y="864235"/>
                  </a:lnTo>
                  <a:close/>
                </a:path>
                <a:path w="5858509" h="1242060">
                  <a:moveTo>
                    <a:pt x="3038094" y="1005078"/>
                  </a:moveTo>
                  <a:lnTo>
                    <a:pt x="2947797" y="1005078"/>
                  </a:lnTo>
                  <a:lnTo>
                    <a:pt x="2947797" y="973328"/>
                  </a:lnTo>
                  <a:lnTo>
                    <a:pt x="2925953" y="973328"/>
                  </a:lnTo>
                  <a:lnTo>
                    <a:pt x="2925953" y="1023493"/>
                  </a:lnTo>
                  <a:lnTo>
                    <a:pt x="3038094" y="1023493"/>
                  </a:lnTo>
                  <a:lnTo>
                    <a:pt x="3038094" y="1005078"/>
                  </a:lnTo>
                  <a:close/>
                </a:path>
                <a:path w="5858509" h="1242060">
                  <a:moveTo>
                    <a:pt x="3046984" y="433451"/>
                  </a:moveTo>
                  <a:lnTo>
                    <a:pt x="3025394" y="433451"/>
                  </a:lnTo>
                  <a:lnTo>
                    <a:pt x="3025394" y="601345"/>
                  </a:lnTo>
                  <a:lnTo>
                    <a:pt x="3046984" y="601345"/>
                  </a:lnTo>
                  <a:lnTo>
                    <a:pt x="3046984" y="433451"/>
                  </a:lnTo>
                  <a:close/>
                </a:path>
                <a:path w="5858509" h="1242060">
                  <a:moveTo>
                    <a:pt x="3058795" y="943229"/>
                  </a:moveTo>
                  <a:lnTo>
                    <a:pt x="2902966" y="943229"/>
                  </a:lnTo>
                  <a:lnTo>
                    <a:pt x="2902966" y="961517"/>
                  </a:lnTo>
                  <a:lnTo>
                    <a:pt x="2969768" y="961517"/>
                  </a:lnTo>
                  <a:lnTo>
                    <a:pt x="2969768" y="994029"/>
                  </a:lnTo>
                  <a:lnTo>
                    <a:pt x="2991739" y="994029"/>
                  </a:lnTo>
                  <a:lnTo>
                    <a:pt x="2991739" y="961517"/>
                  </a:lnTo>
                  <a:lnTo>
                    <a:pt x="3058795" y="961517"/>
                  </a:lnTo>
                  <a:lnTo>
                    <a:pt x="3058795" y="943229"/>
                  </a:lnTo>
                  <a:close/>
                </a:path>
                <a:path w="5858509" h="1242060">
                  <a:moveTo>
                    <a:pt x="3076829" y="744093"/>
                  </a:moveTo>
                  <a:lnTo>
                    <a:pt x="3055620" y="744093"/>
                  </a:lnTo>
                  <a:lnTo>
                    <a:pt x="3055620" y="761238"/>
                  </a:lnTo>
                  <a:lnTo>
                    <a:pt x="3055620" y="779411"/>
                  </a:lnTo>
                  <a:lnTo>
                    <a:pt x="3055620" y="793242"/>
                  </a:lnTo>
                  <a:lnTo>
                    <a:pt x="2989961" y="793242"/>
                  </a:lnTo>
                  <a:lnTo>
                    <a:pt x="2989961" y="779411"/>
                  </a:lnTo>
                  <a:lnTo>
                    <a:pt x="3055620" y="779411"/>
                  </a:lnTo>
                  <a:lnTo>
                    <a:pt x="3055620" y="761238"/>
                  </a:lnTo>
                  <a:lnTo>
                    <a:pt x="2989961" y="761238"/>
                  </a:lnTo>
                  <a:lnTo>
                    <a:pt x="2989961" y="744093"/>
                  </a:lnTo>
                  <a:lnTo>
                    <a:pt x="2968498" y="744093"/>
                  </a:lnTo>
                  <a:lnTo>
                    <a:pt x="2968498" y="811149"/>
                  </a:lnTo>
                  <a:lnTo>
                    <a:pt x="3076829" y="811149"/>
                  </a:lnTo>
                  <a:lnTo>
                    <a:pt x="3076829" y="793242"/>
                  </a:lnTo>
                  <a:lnTo>
                    <a:pt x="3076829" y="779411"/>
                  </a:lnTo>
                  <a:lnTo>
                    <a:pt x="3076829" y="761238"/>
                  </a:lnTo>
                  <a:lnTo>
                    <a:pt x="3076829" y="744093"/>
                  </a:lnTo>
                  <a:close/>
                </a:path>
                <a:path w="5858509" h="1242060">
                  <a:moveTo>
                    <a:pt x="3076956" y="646811"/>
                  </a:moveTo>
                  <a:lnTo>
                    <a:pt x="3055620" y="646811"/>
                  </a:lnTo>
                  <a:lnTo>
                    <a:pt x="3055620" y="681863"/>
                  </a:lnTo>
                  <a:lnTo>
                    <a:pt x="3026156" y="681863"/>
                  </a:lnTo>
                  <a:lnTo>
                    <a:pt x="3005404" y="654177"/>
                  </a:lnTo>
                  <a:lnTo>
                    <a:pt x="3005404" y="683641"/>
                  </a:lnTo>
                  <a:lnTo>
                    <a:pt x="3005404" y="697992"/>
                  </a:lnTo>
                  <a:lnTo>
                    <a:pt x="3003296" y="703707"/>
                  </a:lnTo>
                  <a:lnTo>
                    <a:pt x="2999232" y="708279"/>
                  </a:lnTo>
                  <a:lnTo>
                    <a:pt x="2995168" y="712724"/>
                  </a:lnTo>
                  <a:lnTo>
                    <a:pt x="2989580" y="715010"/>
                  </a:lnTo>
                  <a:lnTo>
                    <a:pt x="2975737" y="715010"/>
                  </a:lnTo>
                  <a:lnTo>
                    <a:pt x="2970149" y="712724"/>
                  </a:lnTo>
                  <a:lnTo>
                    <a:pt x="2962021" y="703834"/>
                  </a:lnTo>
                  <a:lnTo>
                    <a:pt x="2959989" y="697992"/>
                  </a:lnTo>
                  <a:lnTo>
                    <a:pt x="2959989" y="683641"/>
                  </a:lnTo>
                  <a:lnTo>
                    <a:pt x="2962021" y="677926"/>
                  </a:lnTo>
                  <a:lnTo>
                    <a:pt x="2966085" y="673354"/>
                  </a:lnTo>
                  <a:lnTo>
                    <a:pt x="2970276" y="668909"/>
                  </a:lnTo>
                  <a:lnTo>
                    <a:pt x="2975737" y="666750"/>
                  </a:lnTo>
                  <a:lnTo>
                    <a:pt x="2989453" y="666750"/>
                  </a:lnTo>
                  <a:lnTo>
                    <a:pt x="2995041" y="668909"/>
                  </a:lnTo>
                  <a:lnTo>
                    <a:pt x="3003296" y="677926"/>
                  </a:lnTo>
                  <a:lnTo>
                    <a:pt x="3005404" y="683641"/>
                  </a:lnTo>
                  <a:lnTo>
                    <a:pt x="3005404" y="654177"/>
                  </a:lnTo>
                  <a:lnTo>
                    <a:pt x="3004515" y="653605"/>
                  </a:lnTo>
                  <a:lnTo>
                    <a:pt x="2997733" y="650748"/>
                  </a:lnTo>
                  <a:lnTo>
                    <a:pt x="2990418" y="649033"/>
                  </a:lnTo>
                  <a:lnTo>
                    <a:pt x="2982595" y="648462"/>
                  </a:lnTo>
                  <a:lnTo>
                    <a:pt x="2973489" y="649224"/>
                  </a:lnTo>
                  <a:lnTo>
                    <a:pt x="2941663" y="674293"/>
                  </a:lnTo>
                  <a:lnTo>
                    <a:pt x="2938526" y="690880"/>
                  </a:lnTo>
                  <a:lnTo>
                    <a:pt x="2939300" y="699554"/>
                  </a:lnTo>
                  <a:lnTo>
                    <a:pt x="2965272" y="729894"/>
                  </a:lnTo>
                  <a:lnTo>
                    <a:pt x="2982595" y="732917"/>
                  </a:lnTo>
                  <a:lnTo>
                    <a:pt x="2990418" y="732358"/>
                  </a:lnTo>
                  <a:lnTo>
                    <a:pt x="3023730" y="707313"/>
                  </a:lnTo>
                  <a:lnTo>
                    <a:pt x="3025902" y="700405"/>
                  </a:lnTo>
                  <a:lnTo>
                    <a:pt x="3055620" y="700405"/>
                  </a:lnTo>
                  <a:lnTo>
                    <a:pt x="3055620" y="736981"/>
                  </a:lnTo>
                  <a:lnTo>
                    <a:pt x="3076956" y="736981"/>
                  </a:lnTo>
                  <a:lnTo>
                    <a:pt x="3076956" y="700405"/>
                  </a:lnTo>
                  <a:lnTo>
                    <a:pt x="3076956" y="681863"/>
                  </a:lnTo>
                  <a:lnTo>
                    <a:pt x="3076956" y="646811"/>
                  </a:lnTo>
                  <a:close/>
                </a:path>
                <a:path w="5858509" h="1242060">
                  <a:moveTo>
                    <a:pt x="3181731" y="912876"/>
                  </a:moveTo>
                  <a:lnTo>
                    <a:pt x="3161842" y="877112"/>
                  </a:lnTo>
                  <a:lnTo>
                    <a:pt x="3159455" y="875995"/>
                  </a:lnTo>
                  <a:lnTo>
                    <a:pt x="3159455" y="919734"/>
                  </a:lnTo>
                  <a:lnTo>
                    <a:pt x="3157220" y="925322"/>
                  </a:lnTo>
                  <a:lnTo>
                    <a:pt x="3148203" y="934339"/>
                  </a:lnTo>
                  <a:lnTo>
                    <a:pt x="3142361" y="936625"/>
                  </a:lnTo>
                  <a:lnTo>
                    <a:pt x="3128010" y="936625"/>
                  </a:lnTo>
                  <a:lnTo>
                    <a:pt x="3122168" y="934466"/>
                  </a:lnTo>
                  <a:lnTo>
                    <a:pt x="3117507" y="929817"/>
                  </a:lnTo>
                  <a:lnTo>
                    <a:pt x="3112897" y="925449"/>
                  </a:lnTo>
                  <a:lnTo>
                    <a:pt x="3110611" y="919734"/>
                  </a:lnTo>
                  <a:lnTo>
                    <a:pt x="3110611" y="905891"/>
                  </a:lnTo>
                  <a:lnTo>
                    <a:pt x="3112897" y="900176"/>
                  </a:lnTo>
                  <a:lnTo>
                    <a:pt x="3117342" y="895604"/>
                  </a:lnTo>
                  <a:lnTo>
                    <a:pt x="3121787" y="891159"/>
                  </a:lnTo>
                  <a:lnTo>
                    <a:pt x="3127756" y="888873"/>
                  </a:lnTo>
                  <a:lnTo>
                    <a:pt x="3142234" y="888873"/>
                  </a:lnTo>
                  <a:lnTo>
                    <a:pt x="3159455" y="919734"/>
                  </a:lnTo>
                  <a:lnTo>
                    <a:pt x="3159455" y="875995"/>
                  </a:lnTo>
                  <a:lnTo>
                    <a:pt x="3154032" y="873417"/>
                  </a:lnTo>
                  <a:lnTo>
                    <a:pt x="3145371" y="871207"/>
                  </a:lnTo>
                  <a:lnTo>
                    <a:pt x="3135884" y="870458"/>
                  </a:lnTo>
                  <a:lnTo>
                    <a:pt x="3126194" y="871207"/>
                  </a:lnTo>
                  <a:lnTo>
                    <a:pt x="3091815" y="895819"/>
                  </a:lnTo>
                  <a:lnTo>
                    <a:pt x="3088386" y="912876"/>
                  </a:lnTo>
                  <a:lnTo>
                    <a:pt x="3089211" y="921791"/>
                  </a:lnTo>
                  <a:lnTo>
                    <a:pt x="3116669" y="952106"/>
                  </a:lnTo>
                  <a:lnTo>
                    <a:pt x="3134868" y="955040"/>
                  </a:lnTo>
                  <a:lnTo>
                    <a:pt x="3144443" y="954303"/>
                  </a:lnTo>
                  <a:lnTo>
                    <a:pt x="3174377" y="936625"/>
                  </a:lnTo>
                  <a:lnTo>
                    <a:pt x="3178378" y="929817"/>
                  </a:lnTo>
                  <a:lnTo>
                    <a:pt x="3180892" y="921791"/>
                  </a:lnTo>
                  <a:lnTo>
                    <a:pt x="3181731" y="912876"/>
                  </a:lnTo>
                  <a:close/>
                </a:path>
                <a:path w="5858509" h="1242060">
                  <a:moveTo>
                    <a:pt x="3197352" y="997458"/>
                  </a:moveTo>
                  <a:lnTo>
                    <a:pt x="3196082" y="979424"/>
                  </a:lnTo>
                  <a:lnTo>
                    <a:pt x="3173742" y="980528"/>
                  </a:lnTo>
                  <a:lnTo>
                    <a:pt x="3146374" y="981316"/>
                  </a:lnTo>
                  <a:lnTo>
                    <a:pt x="3113976" y="981811"/>
                  </a:lnTo>
                  <a:lnTo>
                    <a:pt x="3076575" y="981964"/>
                  </a:lnTo>
                  <a:lnTo>
                    <a:pt x="3078861" y="1000252"/>
                  </a:lnTo>
                  <a:lnTo>
                    <a:pt x="3109963" y="1000086"/>
                  </a:lnTo>
                  <a:lnTo>
                    <a:pt x="3140049" y="999578"/>
                  </a:lnTo>
                  <a:lnTo>
                    <a:pt x="3169170" y="998702"/>
                  </a:lnTo>
                  <a:lnTo>
                    <a:pt x="3197352" y="997458"/>
                  </a:lnTo>
                  <a:close/>
                </a:path>
                <a:path w="5858509" h="1242060">
                  <a:moveTo>
                    <a:pt x="3225292" y="860171"/>
                  </a:moveTo>
                  <a:lnTo>
                    <a:pt x="3203702" y="860171"/>
                  </a:lnTo>
                  <a:lnTo>
                    <a:pt x="3203702" y="1028065"/>
                  </a:lnTo>
                  <a:lnTo>
                    <a:pt x="3225292" y="1028065"/>
                  </a:lnTo>
                  <a:lnTo>
                    <a:pt x="3225292" y="860171"/>
                  </a:lnTo>
                  <a:close/>
                </a:path>
                <a:path w="5858509" h="1242060">
                  <a:moveTo>
                    <a:pt x="3236341" y="502285"/>
                  </a:moveTo>
                  <a:lnTo>
                    <a:pt x="3235579" y="489559"/>
                  </a:lnTo>
                  <a:lnTo>
                    <a:pt x="3233305" y="478205"/>
                  </a:lnTo>
                  <a:lnTo>
                    <a:pt x="3229533" y="468274"/>
                  </a:lnTo>
                  <a:lnTo>
                    <a:pt x="3226066" y="462661"/>
                  </a:lnTo>
                  <a:lnTo>
                    <a:pt x="3224276" y="459740"/>
                  </a:lnTo>
                  <a:lnTo>
                    <a:pt x="3217837" y="452907"/>
                  </a:lnTo>
                  <a:lnTo>
                    <a:pt x="3215132" y="451154"/>
                  </a:lnTo>
                  <a:lnTo>
                    <a:pt x="3215132" y="502412"/>
                  </a:lnTo>
                  <a:lnTo>
                    <a:pt x="3214713" y="511162"/>
                  </a:lnTo>
                  <a:lnTo>
                    <a:pt x="3198749" y="542163"/>
                  </a:lnTo>
                  <a:lnTo>
                    <a:pt x="3185922" y="542163"/>
                  </a:lnTo>
                  <a:lnTo>
                    <a:pt x="3169412" y="502285"/>
                  </a:lnTo>
                  <a:lnTo>
                    <a:pt x="3169805" y="493750"/>
                  </a:lnTo>
                  <a:lnTo>
                    <a:pt x="3185668" y="462661"/>
                  </a:lnTo>
                  <a:lnTo>
                    <a:pt x="3199003" y="462661"/>
                  </a:lnTo>
                  <a:lnTo>
                    <a:pt x="3215132" y="502412"/>
                  </a:lnTo>
                  <a:lnTo>
                    <a:pt x="3215132" y="451154"/>
                  </a:lnTo>
                  <a:lnTo>
                    <a:pt x="3210331" y="448017"/>
                  </a:lnTo>
                  <a:lnTo>
                    <a:pt x="3201873" y="445096"/>
                  </a:lnTo>
                  <a:lnTo>
                    <a:pt x="3192399" y="444119"/>
                  </a:lnTo>
                  <a:lnTo>
                    <a:pt x="3182810" y="445096"/>
                  </a:lnTo>
                  <a:lnTo>
                    <a:pt x="3151098" y="478002"/>
                  </a:lnTo>
                  <a:lnTo>
                    <a:pt x="3148076" y="502285"/>
                  </a:lnTo>
                  <a:lnTo>
                    <a:pt x="3148838" y="514959"/>
                  </a:lnTo>
                  <a:lnTo>
                    <a:pt x="3166770" y="551688"/>
                  </a:lnTo>
                  <a:lnTo>
                    <a:pt x="3192399" y="560578"/>
                  </a:lnTo>
                  <a:lnTo>
                    <a:pt x="3201898" y="559612"/>
                  </a:lnTo>
                  <a:lnTo>
                    <a:pt x="3233318" y="526440"/>
                  </a:lnTo>
                  <a:lnTo>
                    <a:pt x="3235579" y="515086"/>
                  </a:lnTo>
                  <a:lnTo>
                    <a:pt x="3236341" y="502285"/>
                  </a:lnTo>
                  <a:close/>
                </a:path>
                <a:path w="5858509" h="1242060">
                  <a:moveTo>
                    <a:pt x="3283204" y="433451"/>
                  </a:moveTo>
                  <a:lnTo>
                    <a:pt x="3261614" y="433451"/>
                  </a:lnTo>
                  <a:lnTo>
                    <a:pt x="3261614" y="601345"/>
                  </a:lnTo>
                  <a:lnTo>
                    <a:pt x="3283204" y="601345"/>
                  </a:lnTo>
                  <a:lnTo>
                    <a:pt x="3283204" y="433451"/>
                  </a:lnTo>
                  <a:close/>
                </a:path>
                <a:path w="5858509" h="1242060">
                  <a:moveTo>
                    <a:pt x="3310128" y="129540"/>
                  </a:moveTo>
                  <a:lnTo>
                    <a:pt x="3308045" y="102349"/>
                  </a:lnTo>
                  <a:lnTo>
                    <a:pt x="3301835" y="77749"/>
                  </a:lnTo>
                  <a:lnTo>
                    <a:pt x="3291471" y="55727"/>
                  </a:lnTo>
                  <a:lnTo>
                    <a:pt x="3281908" y="42926"/>
                  </a:lnTo>
                  <a:lnTo>
                    <a:pt x="3276981" y="36322"/>
                  </a:lnTo>
                  <a:lnTo>
                    <a:pt x="3258997" y="20421"/>
                  </a:lnTo>
                  <a:lnTo>
                    <a:pt x="3258058" y="19913"/>
                  </a:lnTo>
                  <a:lnTo>
                    <a:pt x="3258058" y="135001"/>
                  </a:lnTo>
                  <a:lnTo>
                    <a:pt x="3256991" y="152196"/>
                  </a:lnTo>
                  <a:lnTo>
                    <a:pt x="3239135" y="197231"/>
                  </a:lnTo>
                  <a:lnTo>
                    <a:pt x="3202140" y="219379"/>
                  </a:lnTo>
                  <a:lnTo>
                    <a:pt x="3186049" y="220853"/>
                  </a:lnTo>
                  <a:lnTo>
                    <a:pt x="3170428" y="219303"/>
                  </a:lnTo>
                  <a:lnTo>
                    <a:pt x="3133852" y="195961"/>
                  </a:lnTo>
                  <a:lnTo>
                    <a:pt x="3115983" y="150787"/>
                  </a:lnTo>
                  <a:lnTo>
                    <a:pt x="3114802" y="132207"/>
                  </a:lnTo>
                  <a:lnTo>
                    <a:pt x="3116008" y="113690"/>
                  </a:lnTo>
                  <a:lnTo>
                    <a:pt x="3134233" y="68199"/>
                  </a:lnTo>
                  <a:lnTo>
                    <a:pt x="3171621" y="44526"/>
                  </a:lnTo>
                  <a:lnTo>
                    <a:pt x="3187700" y="42926"/>
                  </a:lnTo>
                  <a:lnTo>
                    <a:pt x="3203575" y="44450"/>
                  </a:lnTo>
                  <a:lnTo>
                    <a:pt x="3239770" y="67056"/>
                  </a:lnTo>
                  <a:lnTo>
                    <a:pt x="3257016" y="113207"/>
                  </a:lnTo>
                  <a:lnTo>
                    <a:pt x="3258058" y="135001"/>
                  </a:lnTo>
                  <a:lnTo>
                    <a:pt x="3258058" y="19913"/>
                  </a:lnTo>
                  <a:lnTo>
                    <a:pt x="3238398" y="9067"/>
                  </a:lnTo>
                  <a:lnTo>
                    <a:pt x="3215182" y="2273"/>
                  </a:lnTo>
                  <a:lnTo>
                    <a:pt x="3189351" y="0"/>
                  </a:lnTo>
                  <a:lnTo>
                    <a:pt x="3162033" y="2336"/>
                  </a:lnTo>
                  <a:lnTo>
                    <a:pt x="3116008" y="21056"/>
                  </a:lnTo>
                  <a:lnTo>
                    <a:pt x="3082175" y="57569"/>
                  </a:lnTo>
                  <a:lnTo>
                    <a:pt x="3064891" y="106337"/>
                  </a:lnTo>
                  <a:lnTo>
                    <a:pt x="3062732" y="135001"/>
                  </a:lnTo>
                  <a:lnTo>
                    <a:pt x="3064840" y="161937"/>
                  </a:lnTo>
                  <a:lnTo>
                    <a:pt x="3081794" y="208229"/>
                  </a:lnTo>
                  <a:lnTo>
                    <a:pt x="3114891" y="243497"/>
                  </a:lnTo>
                  <a:lnTo>
                    <a:pt x="3159226" y="261645"/>
                  </a:lnTo>
                  <a:lnTo>
                    <a:pt x="3185287" y="263906"/>
                  </a:lnTo>
                  <a:lnTo>
                    <a:pt x="3212096" y="261581"/>
                  </a:lnTo>
                  <a:lnTo>
                    <a:pt x="3257385" y="242963"/>
                  </a:lnTo>
                  <a:lnTo>
                    <a:pt x="3290836" y="206692"/>
                  </a:lnTo>
                  <a:lnTo>
                    <a:pt x="3307981" y="158115"/>
                  </a:lnTo>
                  <a:lnTo>
                    <a:pt x="3310128" y="129540"/>
                  </a:lnTo>
                  <a:close/>
                </a:path>
                <a:path w="5858509" h="1242060">
                  <a:moveTo>
                    <a:pt x="3415538" y="481711"/>
                  </a:moveTo>
                  <a:lnTo>
                    <a:pt x="3396030" y="444830"/>
                  </a:lnTo>
                  <a:lnTo>
                    <a:pt x="3393948" y="443814"/>
                  </a:lnTo>
                  <a:lnTo>
                    <a:pt x="3393948" y="473710"/>
                  </a:lnTo>
                  <a:lnTo>
                    <a:pt x="3393948" y="489712"/>
                  </a:lnTo>
                  <a:lnTo>
                    <a:pt x="3391916" y="495935"/>
                  </a:lnTo>
                  <a:lnTo>
                    <a:pt x="3383534" y="504825"/>
                  </a:lnTo>
                  <a:lnTo>
                    <a:pt x="3377819" y="507111"/>
                  </a:lnTo>
                  <a:lnTo>
                    <a:pt x="3363341" y="507111"/>
                  </a:lnTo>
                  <a:lnTo>
                    <a:pt x="3357626" y="504825"/>
                  </a:lnTo>
                  <a:lnTo>
                    <a:pt x="3353562" y="500380"/>
                  </a:lnTo>
                  <a:lnTo>
                    <a:pt x="3349371" y="495935"/>
                  </a:lnTo>
                  <a:lnTo>
                    <a:pt x="3347212" y="489712"/>
                  </a:lnTo>
                  <a:lnTo>
                    <a:pt x="3347212" y="473710"/>
                  </a:lnTo>
                  <a:lnTo>
                    <a:pt x="3349244" y="467487"/>
                  </a:lnTo>
                  <a:lnTo>
                    <a:pt x="3353435" y="462915"/>
                  </a:lnTo>
                  <a:lnTo>
                    <a:pt x="3357626" y="458470"/>
                  </a:lnTo>
                  <a:lnTo>
                    <a:pt x="3363341" y="456184"/>
                  </a:lnTo>
                  <a:lnTo>
                    <a:pt x="3377946" y="456184"/>
                  </a:lnTo>
                  <a:lnTo>
                    <a:pt x="3383661" y="458470"/>
                  </a:lnTo>
                  <a:lnTo>
                    <a:pt x="3391916" y="467487"/>
                  </a:lnTo>
                  <a:lnTo>
                    <a:pt x="3393948" y="473710"/>
                  </a:lnTo>
                  <a:lnTo>
                    <a:pt x="3393948" y="443814"/>
                  </a:lnTo>
                  <a:lnTo>
                    <a:pt x="3388385" y="441058"/>
                  </a:lnTo>
                  <a:lnTo>
                    <a:pt x="3379940" y="438785"/>
                  </a:lnTo>
                  <a:lnTo>
                    <a:pt x="3370707" y="438023"/>
                  </a:lnTo>
                  <a:lnTo>
                    <a:pt x="3361410" y="438785"/>
                  </a:lnTo>
                  <a:lnTo>
                    <a:pt x="3328835" y="463994"/>
                  </a:lnTo>
                  <a:lnTo>
                    <a:pt x="3325622" y="481711"/>
                  </a:lnTo>
                  <a:lnTo>
                    <a:pt x="3326422" y="491070"/>
                  </a:lnTo>
                  <a:lnTo>
                    <a:pt x="3352952" y="522439"/>
                  </a:lnTo>
                  <a:lnTo>
                    <a:pt x="3370707" y="525399"/>
                  </a:lnTo>
                  <a:lnTo>
                    <a:pt x="3379940" y="524662"/>
                  </a:lnTo>
                  <a:lnTo>
                    <a:pt x="3412375" y="499427"/>
                  </a:lnTo>
                  <a:lnTo>
                    <a:pt x="3414738" y="491070"/>
                  </a:lnTo>
                  <a:lnTo>
                    <a:pt x="3415538" y="481711"/>
                  </a:lnTo>
                  <a:close/>
                </a:path>
                <a:path w="5858509" h="1242060">
                  <a:moveTo>
                    <a:pt x="3452876" y="875411"/>
                  </a:moveTo>
                  <a:lnTo>
                    <a:pt x="3338703" y="875411"/>
                  </a:lnTo>
                  <a:lnTo>
                    <a:pt x="3338703" y="893445"/>
                  </a:lnTo>
                  <a:lnTo>
                    <a:pt x="3430905" y="893445"/>
                  </a:lnTo>
                  <a:lnTo>
                    <a:pt x="3430905" y="915924"/>
                  </a:lnTo>
                  <a:lnTo>
                    <a:pt x="3430676" y="928344"/>
                  </a:lnTo>
                  <a:lnTo>
                    <a:pt x="3430028" y="941031"/>
                  </a:lnTo>
                  <a:lnTo>
                    <a:pt x="3428885" y="954265"/>
                  </a:lnTo>
                  <a:lnTo>
                    <a:pt x="3427349" y="967359"/>
                  </a:lnTo>
                  <a:lnTo>
                    <a:pt x="3448939" y="968883"/>
                  </a:lnTo>
                  <a:lnTo>
                    <a:pt x="3450691" y="954024"/>
                  </a:lnTo>
                  <a:lnTo>
                    <a:pt x="3451898" y="939723"/>
                  </a:lnTo>
                  <a:lnTo>
                    <a:pt x="3452634" y="925258"/>
                  </a:lnTo>
                  <a:lnTo>
                    <a:pt x="3452787" y="915924"/>
                  </a:lnTo>
                  <a:lnTo>
                    <a:pt x="3452876" y="875411"/>
                  </a:lnTo>
                  <a:close/>
                </a:path>
                <a:path w="5858509" h="1242060">
                  <a:moveTo>
                    <a:pt x="3461766" y="538099"/>
                  </a:moveTo>
                  <a:lnTo>
                    <a:pt x="3349752" y="538099"/>
                  </a:lnTo>
                  <a:lnTo>
                    <a:pt x="3349752" y="556387"/>
                  </a:lnTo>
                  <a:lnTo>
                    <a:pt x="3439922" y="556387"/>
                  </a:lnTo>
                  <a:lnTo>
                    <a:pt x="3439922" y="601345"/>
                  </a:lnTo>
                  <a:lnTo>
                    <a:pt x="3461766" y="601345"/>
                  </a:lnTo>
                  <a:lnTo>
                    <a:pt x="3461766" y="538099"/>
                  </a:lnTo>
                  <a:close/>
                </a:path>
                <a:path w="5858509" h="1242060">
                  <a:moveTo>
                    <a:pt x="3461766" y="433451"/>
                  </a:moveTo>
                  <a:lnTo>
                    <a:pt x="3440303" y="433451"/>
                  </a:lnTo>
                  <a:lnTo>
                    <a:pt x="3440303" y="530987"/>
                  </a:lnTo>
                  <a:lnTo>
                    <a:pt x="3461766" y="530987"/>
                  </a:lnTo>
                  <a:lnTo>
                    <a:pt x="3461766" y="433451"/>
                  </a:lnTo>
                  <a:close/>
                </a:path>
                <a:path w="5858509" h="1242060">
                  <a:moveTo>
                    <a:pt x="3474847" y="986663"/>
                  </a:moveTo>
                  <a:lnTo>
                    <a:pt x="3396361" y="986663"/>
                  </a:lnTo>
                  <a:lnTo>
                    <a:pt x="3396361" y="930783"/>
                  </a:lnTo>
                  <a:lnTo>
                    <a:pt x="3374390" y="930783"/>
                  </a:lnTo>
                  <a:lnTo>
                    <a:pt x="3374390" y="986663"/>
                  </a:lnTo>
                  <a:lnTo>
                    <a:pt x="3319018" y="986663"/>
                  </a:lnTo>
                  <a:lnTo>
                    <a:pt x="3319018" y="1005078"/>
                  </a:lnTo>
                  <a:lnTo>
                    <a:pt x="3474847" y="1005078"/>
                  </a:lnTo>
                  <a:lnTo>
                    <a:pt x="3474847" y="986663"/>
                  </a:lnTo>
                  <a:close/>
                </a:path>
                <a:path w="5858509" h="1242060">
                  <a:moveTo>
                    <a:pt x="3574288" y="868172"/>
                  </a:moveTo>
                  <a:lnTo>
                    <a:pt x="3503549" y="868172"/>
                  </a:lnTo>
                  <a:lnTo>
                    <a:pt x="3503549" y="886333"/>
                  </a:lnTo>
                  <a:lnTo>
                    <a:pt x="3549904" y="886333"/>
                  </a:lnTo>
                  <a:lnTo>
                    <a:pt x="3546779" y="894765"/>
                  </a:lnTo>
                  <a:lnTo>
                    <a:pt x="3522027" y="925245"/>
                  </a:lnTo>
                  <a:lnTo>
                    <a:pt x="3494405" y="940816"/>
                  </a:lnTo>
                  <a:lnTo>
                    <a:pt x="3509391" y="957072"/>
                  </a:lnTo>
                  <a:lnTo>
                    <a:pt x="3536810" y="939812"/>
                  </a:lnTo>
                  <a:lnTo>
                    <a:pt x="3556787" y="919251"/>
                  </a:lnTo>
                  <a:lnTo>
                    <a:pt x="3569284" y="895375"/>
                  </a:lnTo>
                  <a:lnTo>
                    <a:pt x="3574288" y="868172"/>
                  </a:lnTo>
                  <a:close/>
                </a:path>
                <a:path w="5858509" h="1242060">
                  <a:moveTo>
                    <a:pt x="3595116" y="449961"/>
                  </a:moveTo>
                  <a:lnTo>
                    <a:pt x="3508502" y="449961"/>
                  </a:lnTo>
                  <a:lnTo>
                    <a:pt x="3508502" y="468503"/>
                  </a:lnTo>
                  <a:lnTo>
                    <a:pt x="3573653" y="468503"/>
                  </a:lnTo>
                  <a:lnTo>
                    <a:pt x="3573005" y="492683"/>
                  </a:lnTo>
                  <a:lnTo>
                    <a:pt x="3572230" y="512241"/>
                  </a:lnTo>
                  <a:lnTo>
                    <a:pt x="3571341" y="527215"/>
                  </a:lnTo>
                  <a:lnTo>
                    <a:pt x="3570351" y="537591"/>
                  </a:lnTo>
                  <a:lnTo>
                    <a:pt x="3591306" y="538734"/>
                  </a:lnTo>
                  <a:lnTo>
                    <a:pt x="3592969" y="516191"/>
                  </a:lnTo>
                  <a:lnTo>
                    <a:pt x="3594163" y="493877"/>
                  </a:lnTo>
                  <a:lnTo>
                    <a:pt x="3594874" y="471805"/>
                  </a:lnTo>
                  <a:lnTo>
                    <a:pt x="3595116" y="449961"/>
                  </a:lnTo>
                  <a:close/>
                </a:path>
                <a:path w="5858509" h="1242060">
                  <a:moveTo>
                    <a:pt x="3609340" y="571627"/>
                  </a:moveTo>
                  <a:lnTo>
                    <a:pt x="3608298" y="555371"/>
                  </a:lnTo>
                  <a:lnTo>
                    <a:pt x="3608197" y="553593"/>
                  </a:lnTo>
                  <a:lnTo>
                    <a:pt x="3595547" y="554215"/>
                  </a:lnTo>
                  <a:lnTo>
                    <a:pt x="3581984" y="554723"/>
                  </a:lnTo>
                  <a:lnTo>
                    <a:pt x="3567493" y="555117"/>
                  </a:lnTo>
                  <a:lnTo>
                    <a:pt x="3552063" y="555371"/>
                  </a:lnTo>
                  <a:lnTo>
                    <a:pt x="3552063" y="501142"/>
                  </a:lnTo>
                  <a:lnTo>
                    <a:pt x="3529965" y="501142"/>
                  </a:lnTo>
                  <a:lnTo>
                    <a:pt x="3529965" y="555752"/>
                  </a:lnTo>
                  <a:lnTo>
                    <a:pt x="3492373" y="556133"/>
                  </a:lnTo>
                  <a:lnTo>
                    <a:pt x="3494913" y="574421"/>
                  </a:lnTo>
                  <a:lnTo>
                    <a:pt x="3526282" y="574255"/>
                  </a:lnTo>
                  <a:lnTo>
                    <a:pt x="3555835" y="573747"/>
                  </a:lnTo>
                  <a:lnTo>
                    <a:pt x="3583521" y="572871"/>
                  </a:lnTo>
                  <a:lnTo>
                    <a:pt x="3609340" y="571627"/>
                  </a:lnTo>
                  <a:close/>
                </a:path>
                <a:path w="5858509" h="1242060">
                  <a:moveTo>
                    <a:pt x="3642995" y="964057"/>
                  </a:moveTo>
                  <a:lnTo>
                    <a:pt x="3531489" y="964057"/>
                  </a:lnTo>
                  <a:lnTo>
                    <a:pt x="3531489" y="982599"/>
                  </a:lnTo>
                  <a:lnTo>
                    <a:pt x="3621151" y="982599"/>
                  </a:lnTo>
                  <a:lnTo>
                    <a:pt x="3621151" y="1028065"/>
                  </a:lnTo>
                  <a:lnTo>
                    <a:pt x="3642995" y="1028065"/>
                  </a:lnTo>
                  <a:lnTo>
                    <a:pt x="3642995" y="964057"/>
                  </a:lnTo>
                  <a:close/>
                </a:path>
                <a:path w="5858509" h="1242060">
                  <a:moveTo>
                    <a:pt x="3642995" y="860171"/>
                  </a:moveTo>
                  <a:lnTo>
                    <a:pt x="3621405" y="860171"/>
                  </a:lnTo>
                  <a:lnTo>
                    <a:pt x="3621405" y="902970"/>
                  </a:lnTo>
                  <a:lnTo>
                    <a:pt x="3608197" y="902970"/>
                  </a:lnTo>
                  <a:lnTo>
                    <a:pt x="3608197" y="863473"/>
                  </a:lnTo>
                  <a:lnTo>
                    <a:pt x="3586734" y="863473"/>
                  </a:lnTo>
                  <a:lnTo>
                    <a:pt x="3586734" y="956945"/>
                  </a:lnTo>
                  <a:lnTo>
                    <a:pt x="3608197" y="956945"/>
                  </a:lnTo>
                  <a:lnTo>
                    <a:pt x="3608197" y="921258"/>
                  </a:lnTo>
                  <a:lnTo>
                    <a:pt x="3621405" y="921258"/>
                  </a:lnTo>
                  <a:lnTo>
                    <a:pt x="3621405" y="956945"/>
                  </a:lnTo>
                  <a:lnTo>
                    <a:pt x="3642995" y="956945"/>
                  </a:lnTo>
                  <a:lnTo>
                    <a:pt x="3642995" y="921258"/>
                  </a:lnTo>
                  <a:lnTo>
                    <a:pt x="3642995" y="902970"/>
                  </a:lnTo>
                  <a:lnTo>
                    <a:pt x="3642995" y="860171"/>
                  </a:lnTo>
                  <a:close/>
                </a:path>
                <a:path w="5858509" h="1242060">
                  <a:moveTo>
                    <a:pt x="3653409" y="4191"/>
                  </a:moveTo>
                  <a:lnTo>
                    <a:pt x="3606419" y="4191"/>
                  </a:lnTo>
                  <a:lnTo>
                    <a:pt x="3606482" y="169672"/>
                  </a:lnTo>
                  <a:lnTo>
                    <a:pt x="3606711" y="179959"/>
                  </a:lnTo>
                  <a:lnTo>
                    <a:pt x="3607117" y="187579"/>
                  </a:lnTo>
                  <a:lnTo>
                    <a:pt x="3607689" y="192278"/>
                  </a:lnTo>
                  <a:lnTo>
                    <a:pt x="3607054" y="192278"/>
                  </a:lnTo>
                  <a:lnTo>
                    <a:pt x="3604450" y="187490"/>
                  </a:lnTo>
                  <a:lnTo>
                    <a:pt x="3600450" y="181102"/>
                  </a:lnTo>
                  <a:lnTo>
                    <a:pt x="3526434" y="66675"/>
                  </a:lnTo>
                  <a:lnTo>
                    <a:pt x="3486023" y="4191"/>
                  </a:lnTo>
                  <a:lnTo>
                    <a:pt x="3430905" y="4191"/>
                  </a:lnTo>
                  <a:lnTo>
                    <a:pt x="3430905" y="259334"/>
                  </a:lnTo>
                  <a:lnTo>
                    <a:pt x="3478022" y="259334"/>
                  </a:lnTo>
                  <a:lnTo>
                    <a:pt x="3477945" y="93548"/>
                  </a:lnTo>
                  <a:lnTo>
                    <a:pt x="3477704" y="82689"/>
                  </a:lnTo>
                  <a:lnTo>
                    <a:pt x="3477260" y="73723"/>
                  </a:lnTo>
                  <a:lnTo>
                    <a:pt x="3476625" y="66675"/>
                  </a:lnTo>
                  <a:lnTo>
                    <a:pt x="3477387" y="66675"/>
                  </a:lnTo>
                  <a:lnTo>
                    <a:pt x="3480308" y="72898"/>
                  </a:lnTo>
                  <a:lnTo>
                    <a:pt x="3484118" y="79375"/>
                  </a:lnTo>
                  <a:lnTo>
                    <a:pt x="3488817" y="86487"/>
                  </a:lnTo>
                  <a:lnTo>
                    <a:pt x="3601720" y="259334"/>
                  </a:lnTo>
                  <a:lnTo>
                    <a:pt x="3653409" y="259334"/>
                  </a:lnTo>
                  <a:lnTo>
                    <a:pt x="3653409" y="192278"/>
                  </a:lnTo>
                  <a:lnTo>
                    <a:pt x="3653409" y="4191"/>
                  </a:lnTo>
                  <a:close/>
                </a:path>
                <a:path w="5858509" h="1242060">
                  <a:moveTo>
                    <a:pt x="3662553" y="504063"/>
                  </a:moveTo>
                  <a:lnTo>
                    <a:pt x="3637153" y="504063"/>
                  </a:lnTo>
                  <a:lnTo>
                    <a:pt x="3637153" y="433451"/>
                  </a:lnTo>
                  <a:lnTo>
                    <a:pt x="3615055" y="433451"/>
                  </a:lnTo>
                  <a:lnTo>
                    <a:pt x="3615055" y="601345"/>
                  </a:lnTo>
                  <a:lnTo>
                    <a:pt x="3637153" y="601345"/>
                  </a:lnTo>
                  <a:lnTo>
                    <a:pt x="3637153" y="522351"/>
                  </a:lnTo>
                  <a:lnTo>
                    <a:pt x="3662553" y="522351"/>
                  </a:lnTo>
                  <a:lnTo>
                    <a:pt x="3662553" y="504063"/>
                  </a:lnTo>
                  <a:close/>
                </a:path>
                <a:path w="5858509" h="1242060">
                  <a:moveTo>
                    <a:pt x="3810254" y="899414"/>
                  </a:moveTo>
                  <a:lnTo>
                    <a:pt x="3787902" y="870534"/>
                  </a:lnTo>
                  <a:lnTo>
                    <a:pt x="3787902" y="894207"/>
                  </a:lnTo>
                  <a:lnTo>
                    <a:pt x="3787902" y="904621"/>
                  </a:lnTo>
                  <a:lnTo>
                    <a:pt x="3753485" y="915797"/>
                  </a:lnTo>
                  <a:lnTo>
                    <a:pt x="3745738" y="915517"/>
                  </a:lnTo>
                  <a:lnTo>
                    <a:pt x="3719068" y="904621"/>
                  </a:lnTo>
                  <a:lnTo>
                    <a:pt x="3719068" y="894207"/>
                  </a:lnTo>
                  <a:lnTo>
                    <a:pt x="3753485" y="882269"/>
                  </a:lnTo>
                  <a:lnTo>
                    <a:pt x="3761359" y="882561"/>
                  </a:lnTo>
                  <a:lnTo>
                    <a:pt x="3787902" y="894207"/>
                  </a:lnTo>
                  <a:lnTo>
                    <a:pt x="3787902" y="870534"/>
                  </a:lnTo>
                  <a:lnTo>
                    <a:pt x="3786517" y="869835"/>
                  </a:lnTo>
                  <a:lnTo>
                    <a:pt x="3776853" y="866813"/>
                  </a:lnTo>
                  <a:lnTo>
                    <a:pt x="3765842" y="864984"/>
                  </a:lnTo>
                  <a:lnTo>
                    <a:pt x="3753485" y="864362"/>
                  </a:lnTo>
                  <a:lnTo>
                    <a:pt x="3741166" y="864984"/>
                  </a:lnTo>
                  <a:lnTo>
                    <a:pt x="3705466" y="879259"/>
                  </a:lnTo>
                  <a:lnTo>
                    <a:pt x="3696843" y="899414"/>
                  </a:lnTo>
                  <a:lnTo>
                    <a:pt x="3697770" y="906754"/>
                  </a:lnTo>
                  <a:lnTo>
                    <a:pt x="3729748" y="931278"/>
                  </a:lnTo>
                  <a:lnTo>
                    <a:pt x="3753485" y="933577"/>
                  </a:lnTo>
                  <a:lnTo>
                    <a:pt x="3766007" y="933005"/>
                  </a:lnTo>
                  <a:lnTo>
                    <a:pt x="3801732" y="919187"/>
                  </a:lnTo>
                  <a:lnTo>
                    <a:pt x="3804462" y="915797"/>
                  </a:lnTo>
                  <a:lnTo>
                    <a:pt x="3806456" y="913333"/>
                  </a:lnTo>
                  <a:lnTo>
                    <a:pt x="3809301" y="906754"/>
                  </a:lnTo>
                  <a:lnTo>
                    <a:pt x="3810254" y="899414"/>
                  </a:lnTo>
                  <a:close/>
                </a:path>
                <a:path w="5858509" h="1242060">
                  <a:moveTo>
                    <a:pt x="3810762" y="1002538"/>
                  </a:moveTo>
                  <a:lnTo>
                    <a:pt x="3720338" y="1002538"/>
                  </a:lnTo>
                  <a:lnTo>
                    <a:pt x="3720338" y="973963"/>
                  </a:lnTo>
                  <a:lnTo>
                    <a:pt x="3698367" y="973963"/>
                  </a:lnTo>
                  <a:lnTo>
                    <a:pt x="3698367" y="1020953"/>
                  </a:lnTo>
                  <a:lnTo>
                    <a:pt x="3810762" y="1020953"/>
                  </a:lnTo>
                  <a:lnTo>
                    <a:pt x="3810762" y="1002538"/>
                  </a:lnTo>
                  <a:close/>
                </a:path>
                <a:path w="5858509" h="1242060">
                  <a:moveTo>
                    <a:pt x="3829939" y="448183"/>
                  </a:moveTo>
                  <a:lnTo>
                    <a:pt x="3747643" y="448183"/>
                  </a:lnTo>
                  <a:lnTo>
                    <a:pt x="3747643" y="466598"/>
                  </a:lnTo>
                  <a:lnTo>
                    <a:pt x="3806825" y="466598"/>
                  </a:lnTo>
                  <a:lnTo>
                    <a:pt x="3803675" y="479780"/>
                  </a:lnTo>
                  <a:lnTo>
                    <a:pt x="3782822" y="516255"/>
                  </a:lnTo>
                  <a:lnTo>
                    <a:pt x="3749954" y="543026"/>
                  </a:lnTo>
                  <a:lnTo>
                    <a:pt x="3737483" y="548767"/>
                  </a:lnTo>
                  <a:lnTo>
                    <a:pt x="3754247" y="564642"/>
                  </a:lnTo>
                  <a:lnTo>
                    <a:pt x="3785933" y="542340"/>
                  </a:lnTo>
                  <a:lnTo>
                    <a:pt x="3818305" y="499033"/>
                  </a:lnTo>
                  <a:lnTo>
                    <a:pt x="3828453" y="465836"/>
                  </a:lnTo>
                  <a:lnTo>
                    <a:pt x="3829939" y="448183"/>
                  </a:lnTo>
                  <a:close/>
                </a:path>
                <a:path w="5858509" h="1242060">
                  <a:moveTo>
                    <a:pt x="3831463" y="946277"/>
                  </a:moveTo>
                  <a:lnTo>
                    <a:pt x="3675634" y="946277"/>
                  </a:lnTo>
                  <a:lnTo>
                    <a:pt x="3675634" y="964565"/>
                  </a:lnTo>
                  <a:lnTo>
                    <a:pt x="3831463" y="964565"/>
                  </a:lnTo>
                  <a:lnTo>
                    <a:pt x="3831463" y="946277"/>
                  </a:lnTo>
                  <a:close/>
                </a:path>
                <a:path w="5858509" h="1242060">
                  <a:moveTo>
                    <a:pt x="3877056" y="433451"/>
                  </a:moveTo>
                  <a:lnTo>
                    <a:pt x="3855720" y="433451"/>
                  </a:lnTo>
                  <a:lnTo>
                    <a:pt x="3855720" y="601345"/>
                  </a:lnTo>
                  <a:lnTo>
                    <a:pt x="3877056" y="601345"/>
                  </a:lnTo>
                  <a:lnTo>
                    <a:pt x="3877056" y="433451"/>
                  </a:lnTo>
                  <a:close/>
                </a:path>
                <a:path w="5858509" h="1242060">
                  <a:moveTo>
                    <a:pt x="3988689" y="434975"/>
                  </a:moveTo>
                  <a:lnTo>
                    <a:pt x="3969258" y="434975"/>
                  </a:lnTo>
                  <a:lnTo>
                    <a:pt x="3969258" y="451485"/>
                  </a:lnTo>
                  <a:lnTo>
                    <a:pt x="3969258" y="468630"/>
                  </a:lnTo>
                  <a:lnTo>
                    <a:pt x="3969258" y="483108"/>
                  </a:lnTo>
                  <a:lnTo>
                    <a:pt x="3951224" y="483108"/>
                  </a:lnTo>
                  <a:lnTo>
                    <a:pt x="3951224" y="468630"/>
                  </a:lnTo>
                  <a:lnTo>
                    <a:pt x="3969258" y="468630"/>
                  </a:lnTo>
                  <a:lnTo>
                    <a:pt x="3969258" y="451485"/>
                  </a:lnTo>
                  <a:lnTo>
                    <a:pt x="3951224" y="451485"/>
                  </a:lnTo>
                  <a:lnTo>
                    <a:pt x="3951224" y="434975"/>
                  </a:lnTo>
                  <a:lnTo>
                    <a:pt x="3931666" y="434975"/>
                  </a:lnTo>
                  <a:lnTo>
                    <a:pt x="3931666" y="500507"/>
                  </a:lnTo>
                  <a:lnTo>
                    <a:pt x="3988689" y="500507"/>
                  </a:lnTo>
                  <a:lnTo>
                    <a:pt x="3988689" y="483108"/>
                  </a:lnTo>
                  <a:lnTo>
                    <a:pt x="3988689" y="468630"/>
                  </a:lnTo>
                  <a:lnTo>
                    <a:pt x="3988689" y="451485"/>
                  </a:lnTo>
                  <a:lnTo>
                    <a:pt x="3988689" y="434975"/>
                  </a:lnTo>
                  <a:close/>
                </a:path>
                <a:path w="5858509" h="1242060">
                  <a:moveTo>
                    <a:pt x="4047236" y="862965"/>
                  </a:moveTo>
                  <a:lnTo>
                    <a:pt x="3938397" y="862965"/>
                  </a:lnTo>
                  <a:lnTo>
                    <a:pt x="3938397" y="880745"/>
                  </a:lnTo>
                  <a:lnTo>
                    <a:pt x="3938397" y="898525"/>
                  </a:lnTo>
                  <a:lnTo>
                    <a:pt x="3938397" y="916305"/>
                  </a:lnTo>
                  <a:lnTo>
                    <a:pt x="4047236" y="916305"/>
                  </a:lnTo>
                  <a:lnTo>
                    <a:pt x="4047236" y="898525"/>
                  </a:lnTo>
                  <a:lnTo>
                    <a:pt x="3960114" y="898525"/>
                  </a:lnTo>
                  <a:lnTo>
                    <a:pt x="3960114" y="880745"/>
                  </a:lnTo>
                  <a:lnTo>
                    <a:pt x="4025392" y="880745"/>
                  </a:lnTo>
                  <a:lnTo>
                    <a:pt x="4025392" y="898144"/>
                  </a:lnTo>
                  <a:lnTo>
                    <a:pt x="4047236" y="898144"/>
                  </a:lnTo>
                  <a:lnTo>
                    <a:pt x="4047236" y="880745"/>
                  </a:lnTo>
                  <a:lnTo>
                    <a:pt x="4047236" y="880110"/>
                  </a:lnTo>
                  <a:lnTo>
                    <a:pt x="4047236" y="862965"/>
                  </a:lnTo>
                  <a:close/>
                </a:path>
                <a:path w="5858509" h="1242060">
                  <a:moveTo>
                    <a:pt x="4047744" y="541274"/>
                  </a:moveTo>
                  <a:lnTo>
                    <a:pt x="4025900" y="541274"/>
                  </a:lnTo>
                  <a:lnTo>
                    <a:pt x="4025900" y="559689"/>
                  </a:lnTo>
                  <a:lnTo>
                    <a:pt x="4025900" y="579628"/>
                  </a:lnTo>
                  <a:lnTo>
                    <a:pt x="3959606" y="579628"/>
                  </a:lnTo>
                  <a:lnTo>
                    <a:pt x="3959606" y="559689"/>
                  </a:lnTo>
                  <a:lnTo>
                    <a:pt x="4025900" y="559689"/>
                  </a:lnTo>
                  <a:lnTo>
                    <a:pt x="4025900" y="541274"/>
                  </a:lnTo>
                  <a:lnTo>
                    <a:pt x="3937889" y="541274"/>
                  </a:lnTo>
                  <a:lnTo>
                    <a:pt x="3937889" y="597789"/>
                  </a:lnTo>
                  <a:lnTo>
                    <a:pt x="4047744" y="597789"/>
                  </a:lnTo>
                  <a:lnTo>
                    <a:pt x="4047744" y="579628"/>
                  </a:lnTo>
                  <a:lnTo>
                    <a:pt x="4047744" y="559689"/>
                  </a:lnTo>
                  <a:lnTo>
                    <a:pt x="4047744" y="541274"/>
                  </a:lnTo>
                  <a:close/>
                </a:path>
                <a:path w="5858509" h="1242060">
                  <a:moveTo>
                    <a:pt x="4053840" y="434975"/>
                  </a:moveTo>
                  <a:lnTo>
                    <a:pt x="4034282" y="434975"/>
                  </a:lnTo>
                  <a:lnTo>
                    <a:pt x="4034282" y="451485"/>
                  </a:lnTo>
                  <a:lnTo>
                    <a:pt x="4034282" y="468630"/>
                  </a:lnTo>
                  <a:lnTo>
                    <a:pt x="4034282" y="483108"/>
                  </a:lnTo>
                  <a:lnTo>
                    <a:pt x="4016502" y="483108"/>
                  </a:lnTo>
                  <a:lnTo>
                    <a:pt x="4016502" y="468630"/>
                  </a:lnTo>
                  <a:lnTo>
                    <a:pt x="4034282" y="468630"/>
                  </a:lnTo>
                  <a:lnTo>
                    <a:pt x="4034282" y="451485"/>
                  </a:lnTo>
                  <a:lnTo>
                    <a:pt x="4016502" y="451485"/>
                  </a:lnTo>
                  <a:lnTo>
                    <a:pt x="4016502" y="434975"/>
                  </a:lnTo>
                  <a:lnTo>
                    <a:pt x="3997071" y="434975"/>
                  </a:lnTo>
                  <a:lnTo>
                    <a:pt x="3997071" y="500507"/>
                  </a:lnTo>
                  <a:lnTo>
                    <a:pt x="4053840" y="500507"/>
                  </a:lnTo>
                  <a:lnTo>
                    <a:pt x="4053840" y="483108"/>
                  </a:lnTo>
                  <a:lnTo>
                    <a:pt x="4053840" y="468630"/>
                  </a:lnTo>
                  <a:lnTo>
                    <a:pt x="4053840" y="451485"/>
                  </a:lnTo>
                  <a:lnTo>
                    <a:pt x="4053840" y="434975"/>
                  </a:lnTo>
                  <a:close/>
                </a:path>
                <a:path w="5858509" h="1242060">
                  <a:moveTo>
                    <a:pt x="4069842" y="511175"/>
                  </a:moveTo>
                  <a:lnTo>
                    <a:pt x="3914013" y="511175"/>
                  </a:lnTo>
                  <a:lnTo>
                    <a:pt x="3914013" y="529590"/>
                  </a:lnTo>
                  <a:lnTo>
                    <a:pt x="4069842" y="529590"/>
                  </a:lnTo>
                  <a:lnTo>
                    <a:pt x="4069842" y="511175"/>
                  </a:lnTo>
                  <a:close/>
                </a:path>
                <a:path w="5858509" h="1242060">
                  <a:moveTo>
                    <a:pt x="4070731" y="926846"/>
                  </a:moveTo>
                  <a:lnTo>
                    <a:pt x="3914902" y="926846"/>
                  </a:lnTo>
                  <a:lnTo>
                    <a:pt x="3914902" y="944626"/>
                  </a:lnTo>
                  <a:lnTo>
                    <a:pt x="3981704" y="944626"/>
                  </a:lnTo>
                  <a:lnTo>
                    <a:pt x="3981704" y="955675"/>
                  </a:lnTo>
                  <a:lnTo>
                    <a:pt x="3937635" y="955675"/>
                  </a:lnTo>
                  <a:lnTo>
                    <a:pt x="3937635" y="973455"/>
                  </a:lnTo>
                  <a:lnTo>
                    <a:pt x="4025900" y="973455"/>
                  </a:lnTo>
                  <a:lnTo>
                    <a:pt x="4025900" y="982345"/>
                  </a:lnTo>
                  <a:lnTo>
                    <a:pt x="3937635" y="982345"/>
                  </a:lnTo>
                  <a:lnTo>
                    <a:pt x="3937635" y="998855"/>
                  </a:lnTo>
                  <a:lnTo>
                    <a:pt x="3937635" y="1007745"/>
                  </a:lnTo>
                  <a:lnTo>
                    <a:pt x="3937635" y="1025525"/>
                  </a:lnTo>
                  <a:lnTo>
                    <a:pt x="4051808" y="1025525"/>
                  </a:lnTo>
                  <a:lnTo>
                    <a:pt x="4051808" y="1007745"/>
                  </a:lnTo>
                  <a:lnTo>
                    <a:pt x="3959479" y="1007745"/>
                  </a:lnTo>
                  <a:lnTo>
                    <a:pt x="3959479" y="998855"/>
                  </a:lnTo>
                  <a:lnTo>
                    <a:pt x="4047744" y="998855"/>
                  </a:lnTo>
                  <a:lnTo>
                    <a:pt x="4047744" y="982345"/>
                  </a:lnTo>
                  <a:lnTo>
                    <a:pt x="4047744" y="973455"/>
                  </a:lnTo>
                  <a:lnTo>
                    <a:pt x="4047744" y="955675"/>
                  </a:lnTo>
                  <a:lnTo>
                    <a:pt x="4003675" y="955675"/>
                  </a:lnTo>
                  <a:lnTo>
                    <a:pt x="4003675" y="944626"/>
                  </a:lnTo>
                  <a:lnTo>
                    <a:pt x="4070731" y="944626"/>
                  </a:lnTo>
                  <a:lnTo>
                    <a:pt x="4070731" y="926846"/>
                  </a:lnTo>
                  <a:close/>
                </a:path>
                <a:path w="5858509" h="1242060">
                  <a:moveTo>
                    <a:pt x="4227830" y="463169"/>
                  </a:moveTo>
                  <a:lnTo>
                    <a:pt x="4226890" y="456692"/>
                  </a:lnTo>
                  <a:lnTo>
                    <a:pt x="4226801" y="456438"/>
                  </a:lnTo>
                  <a:lnTo>
                    <a:pt x="4224045" y="450786"/>
                  </a:lnTo>
                  <a:lnTo>
                    <a:pt x="4223512" y="450215"/>
                  </a:lnTo>
                  <a:lnTo>
                    <a:pt x="4219359" y="445744"/>
                  </a:lnTo>
                  <a:lnTo>
                    <a:pt x="4212844" y="441452"/>
                  </a:lnTo>
                  <a:lnTo>
                    <a:pt x="4205478" y="438404"/>
                  </a:lnTo>
                  <a:lnTo>
                    <a:pt x="4205478" y="459486"/>
                  </a:lnTo>
                  <a:lnTo>
                    <a:pt x="4205478" y="467106"/>
                  </a:lnTo>
                  <a:lnTo>
                    <a:pt x="4171061" y="476250"/>
                  </a:lnTo>
                  <a:lnTo>
                    <a:pt x="4163098" y="476021"/>
                  </a:lnTo>
                  <a:lnTo>
                    <a:pt x="4136644" y="467106"/>
                  </a:lnTo>
                  <a:lnTo>
                    <a:pt x="4136644" y="459486"/>
                  </a:lnTo>
                  <a:lnTo>
                    <a:pt x="4171061" y="450215"/>
                  </a:lnTo>
                  <a:lnTo>
                    <a:pt x="4179151" y="450456"/>
                  </a:lnTo>
                  <a:lnTo>
                    <a:pt x="4205478" y="459486"/>
                  </a:lnTo>
                  <a:lnTo>
                    <a:pt x="4205478" y="438404"/>
                  </a:lnTo>
                  <a:lnTo>
                    <a:pt x="4204589" y="438035"/>
                  </a:lnTo>
                  <a:lnTo>
                    <a:pt x="4194899" y="435571"/>
                  </a:lnTo>
                  <a:lnTo>
                    <a:pt x="4183723" y="434086"/>
                  </a:lnTo>
                  <a:lnTo>
                    <a:pt x="4171061" y="433578"/>
                  </a:lnTo>
                  <a:lnTo>
                    <a:pt x="4158526" y="434086"/>
                  </a:lnTo>
                  <a:lnTo>
                    <a:pt x="4118165" y="450951"/>
                  </a:lnTo>
                  <a:lnTo>
                    <a:pt x="4114419" y="463169"/>
                  </a:lnTo>
                  <a:lnTo>
                    <a:pt x="4115346" y="469607"/>
                  </a:lnTo>
                  <a:lnTo>
                    <a:pt x="4147274" y="490766"/>
                  </a:lnTo>
                  <a:lnTo>
                    <a:pt x="4171061" y="492760"/>
                  </a:lnTo>
                  <a:lnTo>
                    <a:pt x="4183748" y="492264"/>
                  </a:lnTo>
                  <a:lnTo>
                    <a:pt x="4223207" y="476250"/>
                  </a:lnTo>
                  <a:lnTo>
                    <a:pt x="4224058" y="475335"/>
                  </a:lnTo>
                  <a:lnTo>
                    <a:pt x="4226877" y="469607"/>
                  </a:lnTo>
                  <a:lnTo>
                    <a:pt x="4227830" y="463169"/>
                  </a:lnTo>
                  <a:close/>
                </a:path>
                <a:path w="5858509" h="1242060">
                  <a:moveTo>
                    <a:pt x="4228084" y="918845"/>
                  </a:moveTo>
                  <a:lnTo>
                    <a:pt x="4139565" y="918845"/>
                  </a:lnTo>
                  <a:lnTo>
                    <a:pt x="4139565" y="907415"/>
                  </a:lnTo>
                  <a:lnTo>
                    <a:pt x="4224401" y="907415"/>
                  </a:lnTo>
                  <a:lnTo>
                    <a:pt x="4224401" y="890905"/>
                  </a:lnTo>
                  <a:lnTo>
                    <a:pt x="4224401" y="880745"/>
                  </a:lnTo>
                  <a:lnTo>
                    <a:pt x="4224401" y="862965"/>
                  </a:lnTo>
                  <a:lnTo>
                    <a:pt x="4117848" y="862965"/>
                  </a:lnTo>
                  <a:lnTo>
                    <a:pt x="4117848" y="880745"/>
                  </a:lnTo>
                  <a:lnTo>
                    <a:pt x="4202557" y="880745"/>
                  </a:lnTo>
                  <a:lnTo>
                    <a:pt x="4202557" y="890905"/>
                  </a:lnTo>
                  <a:lnTo>
                    <a:pt x="4117848" y="890905"/>
                  </a:lnTo>
                  <a:lnTo>
                    <a:pt x="4117848" y="907415"/>
                  </a:lnTo>
                  <a:lnTo>
                    <a:pt x="4117848" y="918845"/>
                  </a:lnTo>
                  <a:lnTo>
                    <a:pt x="4117848" y="936625"/>
                  </a:lnTo>
                  <a:lnTo>
                    <a:pt x="4228084" y="936625"/>
                  </a:lnTo>
                  <a:lnTo>
                    <a:pt x="4228084" y="918845"/>
                  </a:lnTo>
                  <a:close/>
                </a:path>
                <a:path w="5858509" h="1242060">
                  <a:moveTo>
                    <a:pt x="4228338" y="1005205"/>
                  </a:moveTo>
                  <a:lnTo>
                    <a:pt x="4138041" y="1005205"/>
                  </a:lnTo>
                  <a:lnTo>
                    <a:pt x="4138041" y="975995"/>
                  </a:lnTo>
                  <a:lnTo>
                    <a:pt x="4116197" y="975995"/>
                  </a:lnTo>
                  <a:lnTo>
                    <a:pt x="4116197" y="1005205"/>
                  </a:lnTo>
                  <a:lnTo>
                    <a:pt x="4116197" y="1022985"/>
                  </a:lnTo>
                  <a:lnTo>
                    <a:pt x="4228338" y="1022985"/>
                  </a:lnTo>
                  <a:lnTo>
                    <a:pt x="4228338" y="1005205"/>
                  </a:lnTo>
                  <a:close/>
                </a:path>
                <a:path w="5858509" h="1242060">
                  <a:moveTo>
                    <a:pt x="4230116" y="581533"/>
                  </a:moveTo>
                  <a:lnTo>
                    <a:pt x="4137787" y="581533"/>
                  </a:lnTo>
                  <a:lnTo>
                    <a:pt x="4137787" y="571881"/>
                  </a:lnTo>
                  <a:lnTo>
                    <a:pt x="4226052" y="571881"/>
                  </a:lnTo>
                  <a:lnTo>
                    <a:pt x="4226052" y="529590"/>
                  </a:lnTo>
                  <a:lnTo>
                    <a:pt x="4115943" y="529590"/>
                  </a:lnTo>
                  <a:lnTo>
                    <a:pt x="4115943" y="546608"/>
                  </a:lnTo>
                  <a:lnTo>
                    <a:pt x="4204208" y="546608"/>
                  </a:lnTo>
                  <a:lnTo>
                    <a:pt x="4204208" y="556768"/>
                  </a:lnTo>
                  <a:lnTo>
                    <a:pt x="4115943" y="556768"/>
                  </a:lnTo>
                  <a:lnTo>
                    <a:pt x="4115943" y="598678"/>
                  </a:lnTo>
                  <a:lnTo>
                    <a:pt x="4230116" y="598678"/>
                  </a:lnTo>
                  <a:lnTo>
                    <a:pt x="4230116" y="581533"/>
                  </a:lnTo>
                  <a:close/>
                </a:path>
                <a:path w="5858509" h="1242060">
                  <a:moveTo>
                    <a:pt x="4249039" y="950341"/>
                  </a:moveTo>
                  <a:lnTo>
                    <a:pt x="4181983" y="950341"/>
                  </a:lnTo>
                  <a:lnTo>
                    <a:pt x="4181983" y="936879"/>
                  </a:lnTo>
                  <a:lnTo>
                    <a:pt x="4160012" y="936879"/>
                  </a:lnTo>
                  <a:lnTo>
                    <a:pt x="4160012" y="950341"/>
                  </a:lnTo>
                  <a:lnTo>
                    <a:pt x="4093210" y="950341"/>
                  </a:lnTo>
                  <a:lnTo>
                    <a:pt x="4093210" y="968502"/>
                  </a:lnTo>
                  <a:lnTo>
                    <a:pt x="4249039" y="968502"/>
                  </a:lnTo>
                  <a:lnTo>
                    <a:pt x="4249039" y="950341"/>
                  </a:lnTo>
                  <a:close/>
                </a:path>
                <a:path w="5858509" h="1242060">
                  <a:moveTo>
                    <a:pt x="4249039" y="502031"/>
                  </a:moveTo>
                  <a:lnTo>
                    <a:pt x="4093210" y="502031"/>
                  </a:lnTo>
                  <a:lnTo>
                    <a:pt x="4093210" y="519176"/>
                  </a:lnTo>
                  <a:lnTo>
                    <a:pt x="4249039" y="519176"/>
                  </a:lnTo>
                  <a:lnTo>
                    <a:pt x="4249039" y="502031"/>
                  </a:lnTo>
                  <a:close/>
                </a:path>
                <a:path w="5858509" h="1242060">
                  <a:moveTo>
                    <a:pt x="4476369" y="860171"/>
                  </a:moveTo>
                  <a:lnTo>
                    <a:pt x="4454906" y="860171"/>
                  </a:lnTo>
                  <a:lnTo>
                    <a:pt x="4454906" y="892810"/>
                  </a:lnTo>
                  <a:lnTo>
                    <a:pt x="4454906" y="911098"/>
                  </a:lnTo>
                  <a:lnTo>
                    <a:pt x="4454906" y="946912"/>
                  </a:lnTo>
                  <a:lnTo>
                    <a:pt x="4424807" y="946912"/>
                  </a:lnTo>
                  <a:lnTo>
                    <a:pt x="4425823" y="941451"/>
                  </a:lnTo>
                  <a:lnTo>
                    <a:pt x="4426331" y="935482"/>
                  </a:lnTo>
                  <a:lnTo>
                    <a:pt x="4426331" y="922401"/>
                  </a:lnTo>
                  <a:lnTo>
                    <a:pt x="4425823" y="916432"/>
                  </a:lnTo>
                  <a:lnTo>
                    <a:pt x="4424807" y="911098"/>
                  </a:lnTo>
                  <a:lnTo>
                    <a:pt x="4454906" y="911098"/>
                  </a:lnTo>
                  <a:lnTo>
                    <a:pt x="4454906" y="892810"/>
                  </a:lnTo>
                  <a:lnTo>
                    <a:pt x="4418330" y="892810"/>
                  </a:lnTo>
                  <a:lnTo>
                    <a:pt x="4415929" y="889381"/>
                  </a:lnTo>
                  <a:lnTo>
                    <a:pt x="4411637" y="883221"/>
                  </a:lnTo>
                  <a:lnTo>
                    <a:pt x="4405249" y="877912"/>
                  </a:lnTo>
                  <a:lnTo>
                    <a:pt x="4405249" y="929132"/>
                  </a:lnTo>
                  <a:lnTo>
                    <a:pt x="4404817" y="937806"/>
                  </a:lnTo>
                  <a:lnTo>
                    <a:pt x="4388612" y="968883"/>
                  </a:lnTo>
                  <a:lnTo>
                    <a:pt x="4375785" y="968883"/>
                  </a:lnTo>
                  <a:lnTo>
                    <a:pt x="4359402" y="929005"/>
                  </a:lnTo>
                  <a:lnTo>
                    <a:pt x="4359795" y="920394"/>
                  </a:lnTo>
                  <a:lnTo>
                    <a:pt x="4375531" y="889381"/>
                  </a:lnTo>
                  <a:lnTo>
                    <a:pt x="4388993" y="889381"/>
                  </a:lnTo>
                  <a:lnTo>
                    <a:pt x="4405249" y="929132"/>
                  </a:lnTo>
                  <a:lnTo>
                    <a:pt x="4405249" y="877912"/>
                  </a:lnTo>
                  <a:lnTo>
                    <a:pt x="4403369" y="876350"/>
                  </a:lnTo>
                  <a:lnTo>
                    <a:pt x="4393539" y="872223"/>
                  </a:lnTo>
                  <a:lnTo>
                    <a:pt x="4382135" y="870839"/>
                  </a:lnTo>
                  <a:lnTo>
                    <a:pt x="4372699" y="871804"/>
                  </a:lnTo>
                  <a:lnTo>
                    <a:pt x="4341215" y="904608"/>
                  </a:lnTo>
                  <a:lnTo>
                    <a:pt x="4338193" y="929005"/>
                  </a:lnTo>
                  <a:lnTo>
                    <a:pt x="4338942" y="941806"/>
                  </a:lnTo>
                  <a:lnTo>
                    <a:pt x="4356798" y="978522"/>
                  </a:lnTo>
                  <a:lnTo>
                    <a:pt x="4382135" y="987298"/>
                  </a:lnTo>
                  <a:lnTo>
                    <a:pt x="4393539" y="985926"/>
                  </a:lnTo>
                  <a:lnTo>
                    <a:pt x="4403369" y="981798"/>
                  </a:lnTo>
                  <a:lnTo>
                    <a:pt x="4411637" y="974928"/>
                  </a:lnTo>
                  <a:lnTo>
                    <a:pt x="4415841" y="968883"/>
                  </a:lnTo>
                  <a:lnTo>
                    <a:pt x="4418330" y="965327"/>
                  </a:lnTo>
                  <a:lnTo>
                    <a:pt x="4454906" y="965327"/>
                  </a:lnTo>
                  <a:lnTo>
                    <a:pt x="4454906" y="1028065"/>
                  </a:lnTo>
                  <a:lnTo>
                    <a:pt x="4476369" y="1028065"/>
                  </a:lnTo>
                  <a:lnTo>
                    <a:pt x="4476369" y="965327"/>
                  </a:lnTo>
                  <a:lnTo>
                    <a:pt x="4476369" y="946912"/>
                  </a:lnTo>
                  <a:lnTo>
                    <a:pt x="4476369" y="911098"/>
                  </a:lnTo>
                  <a:lnTo>
                    <a:pt x="4476369" y="892810"/>
                  </a:lnTo>
                  <a:lnTo>
                    <a:pt x="4476369" y="860171"/>
                  </a:lnTo>
                  <a:close/>
                </a:path>
                <a:path w="5858509" h="1242060">
                  <a:moveTo>
                    <a:pt x="4483100" y="490093"/>
                  </a:moveTo>
                  <a:lnTo>
                    <a:pt x="4443984" y="478663"/>
                  </a:lnTo>
                  <a:lnTo>
                    <a:pt x="4422648" y="458089"/>
                  </a:lnTo>
                  <a:lnTo>
                    <a:pt x="4471289" y="458089"/>
                  </a:lnTo>
                  <a:lnTo>
                    <a:pt x="4471289" y="439674"/>
                  </a:lnTo>
                  <a:lnTo>
                    <a:pt x="4349623" y="439674"/>
                  </a:lnTo>
                  <a:lnTo>
                    <a:pt x="4349623" y="458089"/>
                  </a:lnTo>
                  <a:lnTo>
                    <a:pt x="4397756" y="458089"/>
                  </a:lnTo>
                  <a:lnTo>
                    <a:pt x="4394339" y="464172"/>
                  </a:lnTo>
                  <a:lnTo>
                    <a:pt x="4356836" y="487159"/>
                  </a:lnTo>
                  <a:lnTo>
                    <a:pt x="4336542" y="490601"/>
                  </a:lnTo>
                  <a:lnTo>
                    <a:pt x="4349750" y="507365"/>
                  </a:lnTo>
                  <a:lnTo>
                    <a:pt x="4393247" y="490016"/>
                  </a:lnTo>
                  <a:lnTo>
                    <a:pt x="4410075" y="475488"/>
                  </a:lnTo>
                  <a:lnTo>
                    <a:pt x="4421898" y="486397"/>
                  </a:lnTo>
                  <a:lnTo>
                    <a:pt x="4436046" y="495300"/>
                  </a:lnTo>
                  <a:lnTo>
                    <a:pt x="4452467" y="502208"/>
                  </a:lnTo>
                  <a:lnTo>
                    <a:pt x="4471162" y="507111"/>
                  </a:lnTo>
                  <a:lnTo>
                    <a:pt x="4483100" y="490093"/>
                  </a:lnTo>
                  <a:close/>
                </a:path>
                <a:path w="5858509" h="1242060">
                  <a:moveTo>
                    <a:pt x="4488294" y="518160"/>
                  </a:moveTo>
                  <a:lnTo>
                    <a:pt x="4332478" y="518160"/>
                  </a:lnTo>
                  <a:lnTo>
                    <a:pt x="4332478" y="536448"/>
                  </a:lnTo>
                  <a:lnTo>
                    <a:pt x="4399280" y="536448"/>
                  </a:lnTo>
                  <a:lnTo>
                    <a:pt x="4399280" y="601345"/>
                  </a:lnTo>
                  <a:lnTo>
                    <a:pt x="4421251" y="601345"/>
                  </a:lnTo>
                  <a:lnTo>
                    <a:pt x="4421251" y="536448"/>
                  </a:lnTo>
                  <a:lnTo>
                    <a:pt x="4488294" y="536448"/>
                  </a:lnTo>
                  <a:lnTo>
                    <a:pt x="4488294" y="518160"/>
                  </a:lnTo>
                  <a:close/>
                </a:path>
                <a:path w="5858509" h="1242060">
                  <a:moveTo>
                    <a:pt x="4610722" y="986536"/>
                  </a:moveTo>
                  <a:lnTo>
                    <a:pt x="4608500" y="972502"/>
                  </a:lnTo>
                  <a:lnTo>
                    <a:pt x="4607941" y="968883"/>
                  </a:lnTo>
                  <a:lnTo>
                    <a:pt x="4596130" y="970699"/>
                  </a:lnTo>
                  <a:lnTo>
                    <a:pt x="4580915" y="971905"/>
                  </a:lnTo>
                  <a:lnTo>
                    <a:pt x="4562322" y="972502"/>
                  </a:lnTo>
                  <a:lnTo>
                    <a:pt x="4540377" y="972439"/>
                  </a:lnTo>
                  <a:lnTo>
                    <a:pt x="4540377" y="937895"/>
                  </a:lnTo>
                  <a:lnTo>
                    <a:pt x="4597146" y="937895"/>
                  </a:lnTo>
                  <a:lnTo>
                    <a:pt x="4597146" y="873125"/>
                  </a:lnTo>
                  <a:lnTo>
                    <a:pt x="4519041" y="873125"/>
                  </a:lnTo>
                  <a:lnTo>
                    <a:pt x="4519041" y="891413"/>
                  </a:lnTo>
                  <a:lnTo>
                    <a:pt x="4575543" y="891413"/>
                  </a:lnTo>
                  <a:lnTo>
                    <a:pt x="4575543" y="919734"/>
                  </a:lnTo>
                  <a:lnTo>
                    <a:pt x="4518787" y="919734"/>
                  </a:lnTo>
                  <a:lnTo>
                    <a:pt x="4518787" y="990600"/>
                  </a:lnTo>
                  <a:lnTo>
                    <a:pt x="4551235" y="990358"/>
                  </a:lnTo>
                  <a:lnTo>
                    <a:pt x="4577372" y="989622"/>
                  </a:lnTo>
                  <a:lnTo>
                    <a:pt x="4597197" y="988352"/>
                  </a:lnTo>
                  <a:lnTo>
                    <a:pt x="4610722" y="986536"/>
                  </a:lnTo>
                  <a:close/>
                </a:path>
                <a:path w="5858509" h="1242060">
                  <a:moveTo>
                    <a:pt x="4645152" y="478028"/>
                  </a:moveTo>
                  <a:lnTo>
                    <a:pt x="4556379" y="478028"/>
                  </a:lnTo>
                  <a:lnTo>
                    <a:pt x="4556379" y="441833"/>
                  </a:lnTo>
                  <a:lnTo>
                    <a:pt x="4534395" y="441833"/>
                  </a:lnTo>
                  <a:lnTo>
                    <a:pt x="4534395" y="496570"/>
                  </a:lnTo>
                  <a:lnTo>
                    <a:pt x="4645152" y="496570"/>
                  </a:lnTo>
                  <a:lnTo>
                    <a:pt x="4645152" y="478028"/>
                  </a:lnTo>
                  <a:close/>
                </a:path>
                <a:path w="5858509" h="1242060">
                  <a:moveTo>
                    <a:pt x="4645914" y="575818"/>
                  </a:moveTo>
                  <a:lnTo>
                    <a:pt x="4555490" y="575818"/>
                  </a:lnTo>
                  <a:lnTo>
                    <a:pt x="4555490" y="544449"/>
                  </a:lnTo>
                  <a:lnTo>
                    <a:pt x="4533519" y="544449"/>
                  </a:lnTo>
                  <a:lnTo>
                    <a:pt x="4533519" y="594233"/>
                  </a:lnTo>
                  <a:lnTo>
                    <a:pt x="4645914" y="594233"/>
                  </a:lnTo>
                  <a:lnTo>
                    <a:pt x="4645914" y="575818"/>
                  </a:lnTo>
                  <a:close/>
                </a:path>
                <a:path w="5858509" h="1242060">
                  <a:moveTo>
                    <a:pt x="4654804" y="860171"/>
                  </a:moveTo>
                  <a:lnTo>
                    <a:pt x="4633214" y="860171"/>
                  </a:lnTo>
                  <a:lnTo>
                    <a:pt x="4633214" y="918972"/>
                  </a:lnTo>
                  <a:lnTo>
                    <a:pt x="4604372" y="918972"/>
                  </a:lnTo>
                  <a:lnTo>
                    <a:pt x="4604372" y="937514"/>
                  </a:lnTo>
                  <a:lnTo>
                    <a:pt x="4633214" y="937514"/>
                  </a:lnTo>
                  <a:lnTo>
                    <a:pt x="4633214" y="1028065"/>
                  </a:lnTo>
                  <a:lnTo>
                    <a:pt x="4654804" y="1028065"/>
                  </a:lnTo>
                  <a:lnTo>
                    <a:pt x="4654804" y="860171"/>
                  </a:lnTo>
                  <a:close/>
                </a:path>
                <a:path w="5858509" h="1242060">
                  <a:moveTo>
                    <a:pt x="4666615" y="514223"/>
                  </a:moveTo>
                  <a:lnTo>
                    <a:pt x="4510773" y="514223"/>
                  </a:lnTo>
                  <a:lnTo>
                    <a:pt x="4510773" y="532638"/>
                  </a:lnTo>
                  <a:lnTo>
                    <a:pt x="4666615" y="532638"/>
                  </a:lnTo>
                  <a:lnTo>
                    <a:pt x="4666615" y="514223"/>
                  </a:lnTo>
                  <a:close/>
                </a:path>
                <a:path w="5858509" h="1242060">
                  <a:moveTo>
                    <a:pt x="4821428" y="864235"/>
                  </a:moveTo>
                  <a:lnTo>
                    <a:pt x="4799584" y="864235"/>
                  </a:lnTo>
                  <a:lnTo>
                    <a:pt x="4799584" y="880237"/>
                  </a:lnTo>
                  <a:lnTo>
                    <a:pt x="4799584" y="898144"/>
                  </a:lnTo>
                  <a:lnTo>
                    <a:pt x="4799584" y="911352"/>
                  </a:lnTo>
                  <a:lnTo>
                    <a:pt x="4734306" y="911352"/>
                  </a:lnTo>
                  <a:lnTo>
                    <a:pt x="4734306" y="898144"/>
                  </a:lnTo>
                  <a:lnTo>
                    <a:pt x="4799584" y="898144"/>
                  </a:lnTo>
                  <a:lnTo>
                    <a:pt x="4799584" y="880237"/>
                  </a:lnTo>
                  <a:lnTo>
                    <a:pt x="4734306" y="880237"/>
                  </a:lnTo>
                  <a:lnTo>
                    <a:pt x="4734306" y="864235"/>
                  </a:lnTo>
                  <a:lnTo>
                    <a:pt x="4712589" y="864235"/>
                  </a:lnTo>
                  <a:lnTo>
                    <a:pt x="4712589" y="929513"/>
                  </a:lnTo>
                  <a:lnTo>
                    <a:pt x="4821428" y="929513"/>
                  </a:lnTo>
                  <a:lnTo>
                    <a:pt x="4821428" y="911352"/>
                  </a:lnTo>
                  <a:lnTo>
                    <a:pt x="4821428" y="898144"/>
                  </a:lnTo>
                  <a:lnTo>
                    <a:pt x="4821428" y="880237"/>
                  </a:lnTo>
                  <a:lnTo>
                    <a:pt x="4821428" y="864235"/>
                  </a:lnTo>
                  <a:close/>
                </a:path>
                <a:path w="5858509" h="1242060">
                  <a:moveTo>
                    <a:pt x="4824222" y="1005078"/>
                  </a:moveTo>
                  <a:lnTo>
                    <a:pt x="4733925" y="1005078"/>
                  </a:lnTo>
                  <a:lnTo>
                    <a:pt x="4733925" y="973328"/>
                  </a:lnTo>
                  <a:lnTo>
                    <a:pt x="4712081" y="973328"/>
                  </a:lnTo>
                  <a:lnTo>
                    <a:pt x="4712081" y="1023493"/>
                  </a:lnTo>
                  <a:lnTo>
                    <a:pt x="4824222" y="1023493"/>
                  </a:lnTo>
                  <a:lnTo>
                    <a:pt x="4824222" y="1005078"/>
                  </a:lnTo>
                  <a:close/>
                </a:path>
                <a:path w="5858509" h="1242060">
                  <a:moveTo>
                    <a:pt x="4843399" y="494030"/>
                  </a:moveTo>
                  <a:lnTo>
                    <a:pt x="4841519" y="490220"/>
                  </a:lnTo>
                  <a:lnTo>
                    <a:pt x="4839716" y="486537"/>
                  </a:lnTo>
                  <a:lnTo>
                    <a:pt x="4832223" y="480949"/>
                  </a:lnTo>
                  <a:lnTo>
                    <a:pt x="4826076" y="477291"/>
                  </a:lnTo>
                  <a:lnTo>
                    <a:pt x="4822571" y="476021"/>
                  </a:lnTo>
                  <a:lnTo>
                    <a:pt x="4822571" y="494665"/>
                  </a:lnTo>
                  <a:lnTo>
                    <a:pt x="4822571" y="512064"/>
                  </a:lnTo>
                  <a:lnTo>
                    <a:pt x="4815586" y="516509"/>
                  </a:lnTo>
                  <a:lnTo>
                    <a:pt x="4787392" y="516509"/>
                  </a:lnTo>
                  <a:lnTo>
                    <a:pt x="4780280" y="512064"/>
                  </a:lnTo>
                  <a:lnTo>
                    <a:pt x="4780280" y="494665"/>
                  </a:lnTo>
                  <a:lnTo>
                    <a:pt x="4787392" y="490220"/>
                  </a:lnTo>
                  <a:lnTo>
                    <a:pt x="4815586" y="490220"/>
                  </a:lnTo>
                  <a:lnTo>
                    <a:pt x="4822571" y="494665"/>
                  </a:lnTo>
                  <a:lnTo>
                    <a:pt x="4822571" y="476021"/>
                  </a:lnTo>
                  <a:lnTo>
                    <a:pt x="4818875" y="474662"/>
                  </a:lnTo>
                  <a:lnTo>
                    <a:pt x="4810645" y="473100"/>
                  </a:lnTo>
                  <a:lnTo>
                    <a:pt x="4801362" y="472567"/>
                  </a:lnTo>
                  <a:lnTo>
                    <a:pt x="4792065" y="473100"/>
                  </a:lnTo>
                  <a:lnTo>
                    <a:pt x="4759325" y="494030"/>
                  </a:lnTo>
                  <a:lnTo>
                    <a:pt x="4759325" y="512699"/>
                  </a:lnTo>
                  <a:lnTo>
                    <a:pt x="4791888" y="533641"/>
                  </a:lnTo>
                  <a:lnTo>
                    <a:pt x="4801235" y="534162"/>
                  </a:lnTo>
                  <a:lnTo>
                    <a:pt x="4810595" y="533641"/>
                  </a:lnTo>
                  <a:lnTo>
                    <a:pt x="4841456" y="516509"/>
                  </a:lnTo>
                  <a:lnTo>
                    <a:pt x="4843335" y="512699"/>
                  </a:lnTo>
                  <a:lnTo>
                    <a:pt x="4843399" y="494030"/>
                  </a:lnTo>
                  <a:close/>
                </a:path>
                <a:path w="5858509" h="1242060">
                  <a:moveTo>
                    <a:pt x="4844923" y="943229"/>
                  </a:moveTo>
                  <a:lnTo>
                    <a:pt x="4689094" y="943229"/>
                  </a:lnTo>
                  <a:lnTo>
                    <a:pt x="4689094" y="961517"/>
                  </a:lnTo>
                  <a:lnTo>
                    <a:pt x="4755896" y="961517"/>
                  </a:lnTo>
                  <a:lnTo>
                    <a:pt x="4755896" y="994029"/>
                  </a:lnTo>
                  <a:lnTo>
                    <a:pt x="4777867" y="994029"/>
                  </a:lnTo>
                  <a:lnTo>
                    <a:pt x="4777867" y="961517"/>
                  </a:lnTo>
                  <a:lnTo>
                    <a:pt x="4844923" y="961517"/>
                  </a:lnTo>
                  <a:lnTo>
                    <a:pt x="4844923" y="943229"/>
                  </a:lnTo>
                  <a:close/>
                </a:path>
                <a:path w="5858509" h="1242060">
                  <a:moveTo>
                    <a:pt x="4854194" y="448183"/>
                  </a:moveTo>
                  <a:lnTo>
                    <a:pt x="4813681" y="448183"/>
                  </a:lnTo>
                  <a:lnTo>
                    <a:pt x="4813681" y="431038"/>
                  </a:lnTo>
                  <a:lnTo>
                    <a:pt x="4791710" y="431038"/>
                  </a:lnTo>
                  <a:lnTo>
                    <a:pt x="4791710" y="448183"/>
                  </a:lnTo>
                  <a:lnTo>
                    <a:pt x="4751197" y="448183"/>
                  </a:lnTo>
                  <a:lnTo>
                    <a:pt x="4751197" y="465709"/>
                  </a:lnTo>
                  <a:lnTo>
                    <a:pt x="4854194" y="465709"/>
                  </a:lnTo>
                  <a:lnTo>
                    <a:pt x="4854194" y="448183"/>
                  </a:lnTo>
                  <a:close/>
                </a:path>
                <a:path w="5858509" h="1242060">
                  <a:moveTo>
                    <a:pt x="4893056" y="542290"/>
                  </a:moveTo>
                  <a:lnTo>
                    <a:pt x="4780026" y="542290"/>
                  </a:lnTo>
                  <a:lnTo>
                    <a:pt x="4780026" y="560705"/>
                  </a:lnTo>
                  <a:lnTo>
                    <a:pt x="4871466" y="560705"/>
                  </a:lnTo>
                  <a:lnTo>
                    <a:pt x="4871466" y="601345"/>
                  </a:lnTo>
                  <a:lnTo>
                    <a:pt x="4893056" y="601345"/>
                  </a:lnTo>
                  <a:lnTo>
                    <a:pt x="4893056" y="542290"/>
                  </a:lnTo>
                  <a:close/>
                </a:path>
                <a:path w="5858509" h="1242060">
                  <a:moveTo>
                    <a:pt x="4893056" y="433451"/>
                  </a:moveTo>
                  <a:lnTo>
                    <a:pt x="4871339" y="433451"/>
                  </a:lnTo>
                  <a:lnTo>
                    <a:pt x="4871339" y="474218"/>
                  </a:lnTo>
                  <a:lnTo>
                    <a:pt x="4847209" y="474218"/>
                  </a:lnTo>
                  <a:lnTo>
                    <a:pt x="4847209" y="491871"/>
                  </a:lnTo>
                  <a:lnTo>
                    <a:pt x="4871339" y="491871"/>
                  </a:lnTo>
                  <a:lnTo>
                    <a:pt x="4871339" y="504698"/>
                  </a:lnTo>
                  <a:lnTo>
                    <a:pt x="4847209" y="504698"/>
                  </a:lnTo>
                  <a:lnTo>
                    <a:pt x="4847209" y="522351"/>
                  </a:lnTo>
                  <a:lnTo>
                    <a:pt x="4871339" y="522351"/>
                  </a:lnTo>
                  <a:lnTo>
                    <a:pt x="4871339" y="536829"/>
                  </a:lnTo>
                  <a:lnTo>
                    <a:pt x="4893056" y="536829"/>
                  </a:lnTo>
                  <a:lnTo>
                    <a:pt x="4893056" y="433451"/>
                  </a:lnTo>
                  <a:close/>
                </a:path>
                <a:path w="5858509" h="1242060">
                  <a:moveTo>
                    <a:pt x="5001768" y="900811"/>
                  </a:moveTo>
                  <a:lnTo>
                    <a:pt x="4912995" y="900811"/>
                  </a:lnTo>
                  <a:lnTo>
                    <a:pt x="4912995" y="879729"/>
                  </a:lnTo>
                  <a:lnTo>
                    <a:pt x="4999990" y="879729"/>
                  </a:lnTo>
                  <a:lnTo>
                    <a:pt x="4999990" y="862457"/>
                  </a:lnTo>
                  <a:lnTo>
                    <a:pt x="4890897" y="862457"/>
                  </a:lnTo>
                  <a:lnTo>
                    <a:pt x="4890897" y="918083"/>
                  </a:lnTo>
                  <a:lnTo>
                    <a:pt x="5001768" y="918083"/>
                  </a:lnTo>
                  <a:lnTo>
                    <a:pt x="5001768" y="900811"/>
                  </a:lnTo>
                  <a:close/>
                </a:path>
                <a:path w="5858509" h="1242060">
                  <a:moveTo>
                    <a:pt x="5004308" y="1008253"/>
                  </a:moveTo>
                  <a:lnTo>
                    <a:pt x="4911979" y="1008253"/>
                  </a:lnTo>
                  <a:lnTo>
                    <a:pt x="4911979" y="998347"/>
                  </a:lnTo>
                  <a:lnTo>
                    <a:pt x="5000244" y="998347"/>
                  </a:lnTo>
                  <a:lnTo>
                    <a:pt x="5000244" y="955421"/>
                  </a:lnTo>
                  <a:lnTo>
                    <a:pt x="4890135" y="955421"/>
                  </a:lnTo>
                  <a:lnTo>
                    <a:pt x="4890135" y="972566"/>
                  </a:lnTo>
                  <a:lnTo>
                    <a:pt x="4978400" y="972566"/>
                  </a:lnTo>
                  <a:lnTo>
                    <a:pt x="4978400" y="982472"/>
                  </a:lnTo>
                  <a:lnTo>
                    <a:pt x="4890135" y="982472"/>
                  </a:lnTo>
                  <a:lnTo>
                    <a:pt x="4890135" y="1025652"/>
                  </a:lnTo>
                  <a:lnTo>
                    <a:pt x="5004308" y="1025652"/>
                  </a:lnTo>
                  <a:lnTo>
                    <a:pt x="5004308" y="1008253"/>
                  </a:lnTo>
                  <a:close/>
                </a:path>
                <a:path w="5858509" h="1242060">
                  <a:moveTo>
                    <a:pt x="5023231" y="928243"/>
                  </a:moveTo>
                  <a:lnTo>
                    <a:pt x="4867402" y="928243"/>
                  </a:lnTo>
                  <a:lnTo>
                    <a:pt x="4867402" y="945515"/>
                  </a:lnTo>
                  <a:lnTo>
                    <a:pt x="5023231" y="945515"/>
                  </a:lnTo>
                  <a:lnTo>
                    <a:pt x="5023231" y="928243"/>
                  </a:lnTo>
                  <a:close/>
                </a:path>
                <a:path w="5858509" h="1242060">
                  <a:moveTo>
                    <a:pt x="5033645" y="513842"/>
                  </a:moveTo>
                  <a:lnTo>
                    <a:pt x="4998783" y="487413"/>
                  </a:lnTo>
                  <a:lnTo>
                    <a:pt x="4991989" y="440563"/>
                  </a:lnTo>
                  <a:lnTo>
                    <a:pt x="4970018" y="440563"/>
                  </a:lnTo>
                  <a:lnTo>
                    <a:pt x="4970018" y="464947"/>
                  </a:lnTo>
                  <a:lnTo>
                    <a:pt x="4969281" y="473024"/>
                  </a:lnTo>
                  <a:lnTo>
                    <a:pt x="4944884" y="510654"/>
                  </a:lnTo>
                  <a:lnTo>
                    <a:pt x="4928108" y="520573"/>
                  </a:lnTo>
                  <a:lnTo>
                    <a:pt x="4943983" y="536321"/>
                  </a:lnTo>
                  <a:lnTo>
                    <a:pt x="4975326" y="507301"/>
                  </a:lnTo>
                  <a:lnTo>
                    <a:pt x="4981448" y="497586"/>
                  </a:lnTo>
                  <a:lnTo>
                    <a:pt x="4989131" y="508000"/>
                  </a:lnTo>
                  <a:lnTo>
                    <a:pt x="4998097" y="517080"/>
                  </a:lnTo>
                  <a:lnTo>
                    <a:pt x="5008321" y="524840"/>
                  </a:lnTo>
                  <a:lnTo>
                    <a:pt x="5019802" y="531241"/>
                  </a:lnTo>
                  <a:lnTo>
                    <a:pt x="5033645" y="513842"/>
                  </a:lnTo>
                  <a:close/>
                </a:path>
                <a:path w="5858509" h="1242060">
                  <a:moveTo>
                    <a:pt x="5069586" y="433451"/>
                  </a:moveTo>
                  <a:lnTo>
                    <a:pt x="5048123" y="433451"/>
                  </a:lnTo>
                  <a:lnTo>
                    <a:pt x="5048123" y="553593"/>
                  </a:lnTo>
                  <a:lnTo>
                    <a:pt x="5069586" y="553593"/>
                  </a:lnTo>
                  <a:lnTo>
                    <a:pt x="5069586" y="433451"/>
                  </a:lnTo>
                  <a:close/>
                </a:path>
                <a:path w="5858509" h="1242060">
                  <a:moveTo>
                    <a:pt x="5072761" y="577215"/>
                  </a:moveTo>
                  <a:lnTo>
                    <a:pt x="4983099" y="577215"/>
                  </a:lnTo>
                  <a:lnTo>
                    <a:pt x="4983099" y="538226"/>
                  </a:lnTo>
                  <a:lnTo>
                    <a:pt x="4961128" y="538226"/>
                  </a:lnTo>
                  <a:lnTo>
                    <a:pt x="4961128" y="595503"/>
                  </a:lnTo>
                  <a:lnTo>
                    <a:pt x="5072761" y="595503"/>
                  </a:lnTo>
                  <a:lnTo>
                    <a:pt x="5072761" y="577215"/>
                  </a:lnTo>
                  <a:close/>
                </a:path>
                <a:path w="5858509" h="1242060">
                  <a:moveTo>
                    <a:pt x="5180330" y="889889"/>
                  </a:moveTo>
                  <a:lnTo>
                    <a:pt x="5179390" y="883412"/>
                  </a:lnTo>
                  <a:lnTo>
                    <a:pt x="5179301" y="883158"/>
                  </a:lnTo>
                  <a:lnTo>
                    <a:pt x="5176545" y="877506"/>
                  </a:lnTo>
                  <a:lnTo>
                    <a:pt x="5176012" y="876935"/>
                  </a:lnTo>
                  <a:lnTo>
                    <a:pt x="5171859" y="872464"/>
                  </a:lnTo>
                  <a:lnTo>
                    <a:pt x="5165344" y="868172"/>
                  </a:lnTo>
                  <a:lnTo>
                    <a:pt x="5157978" y="865124"/>
                  </a:lnTo>
                  <a:lnTo>
                    <a:pt x="5157978" y="886206"/>
                  </a:lnTo>
                  <a:lnTo>
                    <a:pt x="5157978" y="893826"/>
                  </a:lnTo>
                  <a:lnTo>
                    <a:pt x="5123561" y="902970"/>
                  </a:lnTo>
                  <a:lnTo>
                    <a:pt x="5115598" y="902754"/>
                  </a:lnTo>
                  <a:lnTo>
                    <a:pt x="5089144" y="893826"/>
                  </a:lnTo>
                  <a:lnTo>
                    <a:pt x="5089144" y="886206"/>
                  </a:lnTo>
                  <a:lnTo>
                    <a:pt x="5123561" y="876935"/>
                  </a:lnTo>
                  <a:lnTo>
                    <a:pt x="5131651" y="877176"/>
                  </a:lnTo>
                  <a:lnTo>
                    <a:pt x="5157978" y="886206"/>
                  </a:lnTo>
                  <a:lnTo>
                    <a:pt x="5157978" y="865124"/>
                  </a:lnTo>
                  <a:lnTo>
                    <a:pt x="5157089" y="864755"/>
                  </a:lnTo>
                  <a:lnTo>
                    <a:pt x="5147399" y="862291"/>
                  </a:lnTo>
                  <a:lnTo>
                    <a:pt x="5136223" y="860806"/>
                  </a:lnTo>
                  <a:lnTo>
                    <a:pt x="5123561" y="860298"/>
                  </a:lnTo>
                  <a:lnTo>
                    <a:pt x="5111026" y="860806"/>
                  </a:lnTo>
                  <a:lnTo>
                    <a:pt x="5070665" y="877671"/>
                  </a:lnTo>
                  <a:lnTo>
                    <a:pt x="5066919" y="889889"/>
                  </a:lnTo>
                  <a:lnTo>
                    <a:pt x="5067846" y="896327"/>
                  </a:lnTo>
                  <a:lnTo>
                    <a:pt x="5099774" y="917486"/>
                  </a:lnTo>
                  <a:lnTo>
                    <a:pt x="5123561" y="919480"/>
                  </a:lnTo>
                  <a:lnTo>
                    <a:pt x="5136248" y="918984"/>
                  </a:lnTo>
                  <a:lnTo>
                    <a:pt x="5175707" y="902970"/>
                  </a:lnTo>
                  <a:lnTo>
                    <a:pt x="5176545" y="902068"/>
                  </a:lnTo>
                  <a:lnTo>
                    <a:pt x="5179377" y="896327"/>
                  </a:lnTo>
                  <a:lnTo>
                    <a:pt x="5180330" y="889889"/>
                  </a:lnTo>
                  <a:close/>
                </a:path>
                <a:path w="5858509" h="1242060">
                  <a:moveTo>
                    <a:pt x="5182616" y="1008253"/>
                  </a:moveTo>
                  <a:lnTo>
                    <a:pt x="5090287" y="1008253"/>
                  </a:lnTo>
                  <a:lnTo>
                    <a:pt x="5090287" y="998601"/>
                  </a:lnTo>
                  <a:lnTo>
                    <a:pt x="5178552" y="998601"/>
                  </a:lnTo>
                  <a:lnTo>
                    <a:pt x="5178552" y="956310"/>
                  </a:lnTo>
                  <a:lnTo>
                    <a:pt x="5068443" y="956310"/>
                  </a:lnTo>
                  <a:lnTo>
                    <a:pt x="5068443" y="973328"/>
                  </a:lnTo>
                  <a:lnTo>
                    <a:pt x="5156708" y="973328"/>
                  </a:lnTo>
                  <a:lnTo>
                    <a:pt x="5156708" y="983488"/>
                  </a:lnTo>
                  <a:lnTo>
                    <a:pt x="5068443" y="983488"/>
                  </a:lnTo>
                  <a:lnTo>
                    <a:pt x="5068443" y="1025398"/>
                  </a:lnTo>
                  <a:lnTo>
                    <a:pt x="5182616" y="1025398"/>
                  </a:lnTo>
                  <a:lnTo>
                    <a:pt x="5182616" y="1008253"/>
                  </a:lnTo>
                  <a:close/>
                </a:path>
                <a:path w="5858509" h="1242060">
                  <a:moveTo>
                    <a:pt x="5201539" y="928751"/>
                  </a:moveTo>
                  <a:lnTo>
                    <a:pt x="5045710" y="928751"/>
                  </a:lnTo>
                  <a:lnTo>
                    <a:pt x="5045710" y="945896"/>
                  </a:lnTo>
                  <a:lnTo>
                    <a:pt x="5201539" y="945896"/>
                  </a:lnTo>
                  <a:lnTo>
                    <a:pt x="5201539" y="928751"/>
                  </a:lnTo>
                  <a:close/>
                </a:path>
                <a:path w="5858509" h="1242060">
                  <a:moveTo>
                    <a:pt x="5241290" y="463169"/>
                  </a:moveTo>
                  <a:lnTo>
                    <a:pt x="5240350" y="456692"/>
                  </a:lnTo>
                  <a:lnTo>
                    <a:pt x="5240261" y="456438"/>
                  </a:lnTo>
                  <a:lnTo>
                    <a:pt x="5237505" y="450786"/>
                  </a:lnTo>
                  <a:lnTo>
                    <a:pt x="5236972" y="450215"/>
                  </a:lnTo>
                  <a:lnTo>
                    <a:pt x="5232819" y="445744"/>
                  </a:lnTo>
                  <a:lnTo>
                    <a:pt x="5226304" y="441452"/>
                  </a:lnTo>
                  <a:lnTo>
                    <a:pt x="5218938" y="438404"/>
                  </a:lnTo>
                  <a:lnTo>
                    <a:pt x="5218938" y="459486"/>
                  </a:lnTo>
                  <a:lnTo>
                    <a:pt x="5218938" y="467106"/>
                  </a:lnTo>
                  <a:lnTo>
                    <a:pt x="5184521" y="476250"/>
                  </a:lnTo>
                  <a:lnTo>
                    <a:pt x="5176558" y="476021"/>
                  </a:lnTo>
                  <a:lnTo>
                    <a:pt x="5150104" y="467106"/>
                  </a:lnTo>
                  <a:lnTo>
                    <a:pt x="5150104" y="459486"/>
                  </a:lnTo>
                  <a:lnTo>
                    <a:pt x="5184521" y="450215"/>
                  </a:lnTo>
                  <a:lnTo>
                    <a:pt x="5192611" y="450456"/>
                  </a:lnTo>
                  <a:lnTo>
                    <a:pt x="5218938" y="459486"/>
                  </a:lnTo>
                  <a:lnTo>
                    <a:pt x="5218938" y="438404"/>
                  </a:lnTo>
                  <a:lnTo>
                    <a:pt x="5218049" y="438035"/>
                  </a:lnTo>
                  <a:lnTo>
                    <a:pt x="5208359" y="435571"/>
                  </a:lnTo>
                  <a:lnTo>
                    <a:pt x="5197183" y="434086"/>
                  </a:lnTo>
                  <a:lnTo>
                    <a:pt x="5184521" y="433578"/>
                  </a:lnTo>
                  <a:lnTo>
                    <a:pt x="5171986" y="434086"/>
                  </a:lnTo>
                  <a:lnTo>
                    <a:pt x="5131613" y="450951"/>
                  </a:lnTo>
                  <a:lnTo>
                    <a:pt x="5127879" y="463169"/>
                  </a:lnTo>
                  <a:lnTo>
                    <a:pt x="5128806" y="469607"/>
                  </a:lnTo>
                  <a:lnTo>
                    <a:pt x="5160734" y="490766"/>
                  </a:lnTo>
                  <a:lnTo>
                    <a:pt x="5184521" y="492760"/>
                  </a:lnTo>
                  <a:lnTo>
                    <a:pt x="5197208" y="492264"/>
                  </a:lnTo>
                  <a:lnTo>
                    <a:pt x="5236667" y="476250"/>
                  </a:lnTo>
                  <a:lnTo>
                    <a:pt x="5237518" y="475335"/>
                  </a:lnTo>
                  <a:lnTo>
                    <a:pt x="5240337" y="469607"/>
                  </a:lnTo>
                  <a:lnTo>
                    <a:pt x="5241290" y="463169"/>
                  </a:lnTo>
                  <a:close/>
                </a:path>
                <a:path w="5858509" h="1242060">
                  <a:moveTo>
                    <a:pt x="5243576" y="581533"/>
                  </a:moveTo>
                  <a:lnTo>
                    <a:pt x="5151247" y="581533"/>
                  </a:lnTo>
                  <a:lnTo>
                    <a:pt x="5151247" y="571881"/>
                  </a:lnTo>
                  <a:lnTo>
                    <a:pt x="5239512" y="571881"/>
                  </a:lnTo>
                  <a:lnTo>
                    <a:pt x="5239512" y="529590"/>
                  </a:lnTo>
                  <a:lnTo>
                    <a:pt x="5129403" y="529590"/>
                  </a:lnTo>
                  <a:lnTo>
                    <a:pt x="5129403" y="546608"/>
                  </a:lnTo>
                  <a:lnTo>
                    <a:pt x="5217668" y="546608"/>
                  </a:lnTo>
                  <a:lnTo>
                    <a:pt x="5217668" y="556768"/>
                  </a:lnTo>
                  <a:lnTo>
                    <a:pt x="5129403" y="556768"/>
                  </a:lnTo>
                  <a:lnTo>
                    <a:pt x="5129403" y="598678"/>
                  </a:lnTo>
                  <a:lnTo>
                    <a:pt x="5243576" y="598678"/>
                  </a:lnTo>
                  <a:lnTo>
                    <a:pt x="5243576" y="581533"/>
                  </a:lnTo>
                  <a:close/>
                </a:path>
                <a:path w="5858509" h="1242060">
                  <a:moveTo>
                    <a:pt x="5262499" y="502031"/>
                  </a:moveTo>
                  <a:lnTo>
                    <a:pt x="5106670" y="502031"/>
                  </a:lnTo>
                  <a:lnTo>
                    <a:pt x="5106670" y="519176"/>
                  </a:lnTo>
                  <a:lnTo>
                    <a:pt x="5262499" y="519176"/>
                  </a:lnTo>
                  <a:lnTo>
                    <a:pt x="5262499" y="502031"/>
                  </a:lnTo>
                  <a:close/>
                </a:path>
                <a:path w="5858509" h="1242060">
                  <a:moveTo>
                    <a:pt x="5383784" y="899541"/>
                  </a:moveTo>
                  <a:lnTo>
                    <a:pt x="5382996" y="892073"/>
                  </a:lnTo>
                  <a:lnTo>
                    <a:pt x="5380634" y="885291"/>
                  </a:lnTo>
                  <a:lnTo>
                    <a:pt x="5378018" y="881253"/>
                  </a:lnTo>
                  <a:lnTo>
                    <a:pt x="5376710" y="879221"/>
                  </a:lnTo>
                  <a:lnTo>
                    <a:pt x="5371211" y="873887"/>
                  </a:lnTo>
                  <a:lnTo>
                    <a:pt x="5364391" y="869480"/>
                  </a:lnTo>
                  <a:lnTo>
                    <a:pt x="5362702" y="868794"/>
                  </a:lnTo>
                  <a:lnTo>
                    <a:pt x="5362702" y="904875"/>
                  </a:lnTo>
                  <a:lnTo>
                    <a:pt x="5360416" y="909320"/>
                  </a:lnTo>
                  <a:lnTo>
                    <a:pt x="5355971" y="912622"/>
                  </a:lnTo>
                  <a:lnTo>
                    <a:pt x="5351526" y="916051"/>
                  </a:lnTo>
                  <a:lnTo>
                    <a:pt x="5345811" y="917702"/>
                  </a:lnTo>
                  <a:lnTo>
                    <a:pt x="5332095" y="917702"/>
                  </a:lnTo>
                  <a:lnTo>
                    <a:pt x="5326380" y="915924"/>
                  </a:lnTo>
                  <a:lnTo>
                    <a:pt x="5321681" y="912622"/>
                  </a:lnTo>
                  <a:lnTo>
                    <a:pt x="5317109" y="909193"/>
                  </a:lnTo>
                  <a:lnTo>
                    <a:pt x="5314696" y="904875"/>
                  </a:lnTo>
                  <a:lnTo>
                    <a:pt x="5314696" y="893826"/>
                  </a:lnTo>
                  <a:lnTo>
                    <a:pt x="5316982" y="889381"/>
                  </a:lnTo>
                  <a:lnTo>
                    <a:pt x="5321300" y="886079"/>
                  </a:lnTo>
                  <a:lnTo>
                    <a:pt x="5325618" y="882904"/>
                  </a:lnTo>
                  <a:lnTo>
                    <a:pt x="5331460" y="881253"/>
                  </a:lnTo>
                  <a:lnTo>
                    <a:pt x="5345938" y="881253"/>
                  </a:lnTo>
                  <a:lnTo>
                    <a:pt x="5362702" y="904875"/>
                  </a:lnTo>
                  <a:lnTo>
                    <a:pt x="5362702" y="868794"/>
                  </a:lnTo>
                  <a:lnTo>
                    <a:pt x="5356707" y="866355"/>
                  </a:lnTo>
                  <a:lnTo>
                    <a:pt x="5348148" y="864476"/>
                  </a:lnTo>
                  <a:lnTo>
                    <a:pt x="5338699" y="863854"/>
                  </a:lnTo>
                  <a:lnTo>
                    <a:pt x="5329263" y="864476"/>
                  </a:lnTo>
                  <a:lnTo>
                    <a:pt x="5297068" y="885291"/>
                  </a:lnTo>
                  <a:lnTo>
                    <a:pt x="5293995" y="899541"/>
                  </a:lnTo>
                  <a:lnTo>
                    <a:pt x="5294757" y="907072"/>
                  </a:lnTo>
                  <a:lnTo>
                    <a:pt x="5329237" y="934364"/>
                  </a:lnTo>
                  <a:lnTo>
                    <a:pt x="5338699" y="934974"/>
                  </a:lnTo>
                  <a:lnTo>
                    <a:pt x="5348148" y="934364"/>
                  </a:lnTo>
                  <a:lnTo>
                    <a:pt x="5377967" y="917702"/>
                  </a:lnTo>
                  <a:lnTo>
                    <a:pt x="5380634" y="913625"/>
                  </a:lnTo>
                  <a:lnTo>
                    <a:pt x="5382996" y="906932"/>
                  </a:lnTo>
                  <a:lnTo>
                    <a:pt x="5383784" y="899541"/>
                  </a:lnTo>
                  <a:close/>
                </a:path>
                <a:path w="5858509" h="1242060">
                  <a:moveTo>
                    <a:pt x="5397754" y="964057"/>
                  </a:moveTo>
                  <a:lnTo>
                    <a:pt x="5396484" y="945515"/>
                  </a:lnTo>
                  <a:lnTo>
                    <a:pt x="5370779" y="946683"/>
                  </a:lnTo>
                  <a:lnTo>
                    <a:pt x="5343029" y="947521"/>
                  </a:lnTo>
                  <a:lnTo>
                    <a:pt x="5313197" y="948016"/>
                  </a:lnTo>
                  <a:lnTo>
                    <a:pt x="5281295" y="948182"/>
                  </a:lnTo>
                  <a:lnTo>
                    <a:pt x="5283454" y="966978"/>
                  </a:lnTo>
                  <a:lnTo>
                    <a:pt x="5303367" y="966787"/>
                  </a:lnTo>
                  <a:lnTo>
                    <a:pt x="5328539" y="966216"/>
                  </a:lnTo>
                  <a:lnTo>
                    <a:pt x="5328539" y="1023493"/>
                  </a:lnTo>
                  <a:lnTo>
                    <a:pt x="5350256" y="1023493"/>
                  </a:lnTo>
                  <a:lnTo>
                    <a:pt x="5350256" y="966216"/>
                  </a:lnTo>
                  <a:lnTo>
                    <a:pt x="5350256" y="965708"/>
                  </a:lnTo>
                  <a:lnTo>
                    <a:pt x="5397754" y="964057"/>
                  </a:lnTo>
                  <a:close/>
                </a:path>
                <a:path w="5858509" h="1242060">
                  <a:moveTo>
                    <a:pt x="5426964" y="860171"/>
                  </a:moveTo>
                  <a:lnTo>
                    <a:pt x="5405247" y="860171"/>
                  </a:lnTo>
                  <a:lnTo>
                    <a:pt x="5405247" y="1028065"/>
                  </a:lnTo>
                  <a:lnTo>
                    <a:pt x="5426964" y="1028065"/>
                  </a:lnTo>
                  <a:lnTo>
                    <a:pt x="5426964" y="860171"/>
                  </a:lnTo>
                  <a:close/>
                </a:path>
                <a:path w="5858509" h="1242060">
                  <a:moveTo>
                    <a:pt x="5432044" y="443865"/>
                  </a:moveTo>
                  <a:lnTo>
                    <a:pt x="5410454" y="443865"/>
                  </a:lnTo>
                  <a:lnTo>
                    <a:pt x="5410454" y="462915"/>
                  </a:lnTo>
                  <a:lnTo>
                    <a:pt x="5410454" y="502285"/>
                  </a:lnTo>
                  <a:lnTo>
                    <a:pt x="5375148" y="502285"/>
                  </a:lnTo>
                  <a:lnTo>
                    <a:pt x="5375148" y="462915"/>
                  </a:lnTo>
                  <a:lnTo>
                    <a:pt x="5410454" y="462915"/>
                  </a:lnTo>
                  <a:lnTo>
                    <a:pt x="5410454" y="443865"/>
                  </a:lnTo>
                  <a:lnTo>
                    <a:pt x="5353431" y="443865"/>
                  </a:lnTo>
                  <a:lnTo>
                    <a:pt x="5353431" y="462915"/>
                  </a:lnTo>
                  <a:lnTo>
                    <a:pt x="5353431" y="502285"/>
                  </a:lnTo>
                  <a:lnTo>
                    <a:pt x="5353431" y="520065"/>
                  </a:lnTo>
                  <a:lnTo>
                    <a:pt x="5432044" y="520065"/>
                  </a:lnTo>
                  <a:lnTo>
                    <a:pt x="5432044" y="502412"/>
                  </a:lnTo>
                  <a:lnTo>
                    <a:pt x="5432044" y="502285"/>
                  </a:lnTo>
                  <a:lnTo>
                    <a:pt x="5432044" y="462915"/>
                  </a:lnTo>
                  <a:lnTo>
                    <a:pt x="5432044" y="462534"/>
                  </a:lnTo>
                  <a:lnTo>
                    <a:pt x="5432044" y="443865"/>
                  </a:lnTo>
                  <a:close/>
                </a:path>
                <a:path w="5858509" h="1242060">
                  <a:moveTo>
                    <a:pt x="5485765" y="577215"/>
                  </a:moveTo>
                  <a:lnTo>
                    <a:pt x="5398008" y="577215"/>
                  </a:lnTo>
                  <a:lnTo>
                    <a:pt x="5398008" y="537845"/>
                  </a:lnTo>
                  <a:lnTo>
                    <a:pt x="5376037" y="537845"/>
                  </a:lnTo>
                  <a:lnTo>
                    <a:pt x="5376037" y="577215"/>
                  </a:lnTo>
                  <a:lnTo>
                    <a:pt x="5376037" y="594995"/>
                  </a:lnTo>
                  <a:lnTo>
                    <a:pt x="5485765" y="594995"/>
                  </a:lnTo>
                  <a:lnTo>
                    <a:pt x="5485765" y="577215"/>
                  </a:lnTo>
                  <a:close/>
                </a:path>
                <a:path w="5858509" h="1242060">
                  <a:moveTo>
                    <a:pt x="5506720" y="483235"/>
                  </a:moveTo>
                  <a:lnTo>
                    <a:pt x="5481066" y="483235"/>
                  </a:lnTo>
                  <a:lnTo>
                    <a:pt x="5481066" y="433705"/>
                  </a:lnTo>
                  <a:lnTo>
                    <a:pt x="5459349" y="433705"/>
                  </a:lnTo>
                  <a:lnTo>
                    <a:pt x="5459349" y="483235"/>
                  </a:lnTo>
                  <a:lnTo>
                    <a:pt x="5459349" y="502285"/>
                  </a:lnTo>
                  <a:lnTo>
                    <a:pt x="5459349" y="554355"/>
                  </a:lnTo>
                  <a:lnTo>
                    <a:pt x="5481066" y="554355"/>
                  </a:lnTo>
                  <a:lnTo>
                    <a:pt x="5481066" y="502285"/>
                  </a:lnTo>
                  <a:lnTo>
                    <a:pt x="5506720" y="502285"/>
                  </a:lnTo>
                  <a:lnTo>
                    <a:pt x="5506720" y="483235"/>
                  </a:lnTo>
                  <a:close/>
                </a:path>
                <a:path w="5858509" h="1242060">
                  <a:moveTo>
                    <a:pt x="5558409" y="933577"/>
                  </a:moveTo>
                  <a:lnTo>
                    <a:pt x="5536565" y="905598"/>
                  </a:lnTo>
                  <a:lnTo>
                    <a:pt x="5536565" y="929259"/>
                  </a:lnTo>
                  <a:lnTo>
                    <a:pt x="5536565" y="938022"/>
                  </a:lnTo>
                  <a:lnTo>
                    <a:pt x="5534787" y="941451"/>
                  </a:lnTo>
                  <a:lnTo>
                    <a:pt x="5531104" y="943991"/>
                  </a:lnTo>
                  <a:lnTo>
                    <a:pt x="5527421" y="946404"/>
                  </a:lnTo>
                  <a:lnTo>
                    <a:pt x="5521960" y="947674"/>
                  </a:lnTo>
                  <a:lnTo>
                    <a:pt x="5507863" y="947674"/>
                  </a:lnTo>
                  <a:lnTo>
                    <a:pt x="5502529" y="946404"/>
                  </a:lnTo>
                  <a:lnTo>
                    <a:pt x="5495163" y="941324"/>
                  </a:lnTo>
                  <a:lnTo>
                    <a:pt x="5493448" y="938022"/>
                  </a:lnTo>
                  <a:lnTo>
                    <a:pt x="5493448" y="929259"/>
                  </a:lnTo>
                  <a:lnTo>
                    <a:pt x="5495163" y="926084"/>
                  </a:lnTo>
                  <a:lnTo>
                    <a:pt x="5498973" y="923544"/>
                  </a:lnTo>
                  <a:lnTo>
                    <a:pt x="5502656" y="921131"/>
                  </a:lnTo>
                  <a:lnTo>
                    <a:pt x="5507990" y="919861"/>
                  </a:lnTo>
                  <a:lnTo>
                    <a:pt x="5521833" y="919861"/>
                  </a:lnTo>
                  <a:lnTo>
                    <a:pt x="5527167" y="921131"/>
                  </a:lnTo>
                  <a:lnTo>
                    <a:pt x="5530977" y="923544"/>
                  </a:lnTo>
                  <a:lnTo>
                    <a:pt x="5534660" y="925957"/>
                  </a:lnTo>
                  <a:lnTo>
                    <a:pt x="5536565" y="929259"/>
                  </a:lnTo>
                  <a:lnTo>
                    <a:pt x="5536565" y="905598"/>
                  </a:lnTo>
                  <a:lnTo>
                    <a:pt x="5532653" y="904100"/>
                  </a:lnTo>
                  <a:lnTo>
                    <a:pt x="5524246" y="902398"/>
                  </a:lnTo>
                  <a:lnTo>
                    <a:pt x="5514848" y="901827"/>
                  </a:lnTo>
                  <a:lnTo>
                    <a:pt x="5505437" y="902398"/>
                  </a:lnTo>
                  <a:lnTo>
                    <a:pt x="5472150" y="927011"/>
                  </a:lnTo>
                  <a:lnTo>
                    <a:pt x="5471414" y="933577"/>
                  </a:lnTo>
                  <a:lnTo>
                    <a:pt x="5472150" y="940244"/>
                  </a:lnTo>
                  <a:lnTo>
                    <a:pt x="5505348" y="964907"/>
                  </a:lnTo>
                  <a:lnTo>
                    <a:pt x="5514594" y="965454"/>
                  </a:lnTo>
                  <a:lnTo>
                    <a:pt x="5524081" y="964907"/>
                  </a:lnTo>
                  <a:lnTo>
                    <a:pt x="5554396" y="947674"/>
                  </a:lnTo>
                  <a:lnTo>
                    <a:pt x="5555386" y="946251"/>
                  </a:lnTo>
                  <a:lnTo>
                    <a:pt x="5557647" y="940231"/>
                  </a:lnTo>
                  <a:lnTo>
                    <a:pt x="5558409" y="933577"/>
                  </a:lnTo>
                  <a:close/>
                </a:path>
                <a:path w="5858509" h="1242060">
                  <a:moveTo>
                    <a:pt x="5565902" y="876681"/>
                  </a:moveTo>
                  <a:lnTo>
                    <a:pt x="5525389" y="876681"/>
                  </a:lnTo>
                  <a:lnTo>
                    <a:pt x="5525389" y="857758"/>
                  </a:lnTo>
                  <a:lnTo>
                    <a:pt x="5503418" y="857758"/>
                  </a:lnTo>
                  <a:lnTo>
                    <a:pt x="5503418" y="876681"/>
                  </a:lnTo>
                  <a:lnTo>
                    <a:pt x="5462905" y="876681"/>
                  </a:lnTo>
                  <a:lnTo>
                    <a:pt x="5462905" y="894207"/>
                  </a:lnTo>
                  <a:lnTo>
                    <a:pt x="5565902" y="894207"/>
                  </a:lnTo>
                  <a:lnTo>
                    <a:pt x="5565902" y="876681"/>
                  </a:lnTo>
                  <a:close/>
                </a:path>
                <a:path w="5858509" h="1242060">
                  <a:moveTo>
                    <a:pt x="5601589" y="1004443"/>
                  </a:moveTo>
                  <a:lnTo>
                    <a:pt x="5510911" y="1004443"/>
                  </a:lnTo>
                  <a:lnTo>
                    <a:pt x="5510911" y="973201"/>
                  </a:lnTo>
                  <a:lnTo>
                    <a:pt x="5488940" y="973201"/>
                  </a:lnTo>
                  <a:lnTo>
                    <a:pt x="5488940" y="1022731"/>
                  </a:lnTo>
                  <a:lnTo>
                    <a:pt x="5601589" y="1022731"/>
                  </a:lnTo>
                  <a:lnTo>
                    <a:pt x="5601589" y="1004443"/>
                  </a:lnTo>
                  <a:close/>
                </a:path>
                <a:path w="5858509" h="1242060">
                  <a:moveTo>
                    <a:pt x="5622544" y="915416"/>
                  </a:moveTo>
                  <a:lnTo>
                    <a:pt x="5596890" y="915416"/>
                  </a:lnTo>
                  <a:lnTo>
                    <a:pt x="5596890" y="860171"/>
                  </a:lnTo>
                  <a:lnTo>
                    <a:pt x="5575173" y="860171"/>
                  </a:lnTo>
                  <a:lnTo>
                    <a:pt x="5575173" y="982091"/>
                  </a:lnTo>
                  <a:lnTo>
                    <a:pt x="5596890" y="982091"/>
                  </a:lnTo>
                  <a:lnTo>
                    <a:pt x="5596890" y="933831"/>
                  </a:lnTo>
                  <a:lnTo>
                    <a:pt x="5622544" y="933831"/>
                  </a:lnTo>
                  <a:lnTo>
                    <a:pt x="5622544" y="915416"/>
                  </a:lnTo>
                  <a:close/>
                </a:path>
                <a:path w="5858509" h="1242060">
                  <a:moveTo>
                    <a:pt x="5657723" y="507365"/>
                  </a:moveTo>
                  <a:lnTo>
                    <a:pt x="5570982" y="507365"/>
                  </a:lnTo>
                  <a:lnTo>
                    <a:pt x="5570982" y="466725"/>
                  </a:lnTo>
                  <a:lnTo>
                    <a:pt x="5655183" y="466725"/>
                  </a:lnTo>
                  <a:lnTo>
                    <a:pt x="5655183" y="447675"/>
                  </a:lnTo>
                  <a:lnTo>
                    <a:pt x="5549011" y="447675"/>
                  </a:lnTo>
                  <a:lnTo>
                    <a:pt x="5549011" y="466725"/>
                  </a:lnTo>
                  <a:lnTo>
                    <a:pt x="5549011" y="507365"/>
                  </a:lnTo>
                  <a:lnTo>
                    <a:pt x="5549011" y="525145"/>
                  </a:lnTo>
                  <a:lnTo>
                    <a:pt x="5657723" y="525145"/>
                  </a:lnTo>
                  <a:lnTo>
                    <a:pt x="5657723" y="507365"/>
                  </a:lnTo>
                  <a:close/>
                </a:path>
                <a:path w="5858509" h="1242060">
                  <a:moveTo>
                    <a:pt x="5680075" y="558419"/>
                  </a:moveTo>
                  <a:lnTo>
                    <a:pt x="5524246" y="558419"/>
                  </a:lnTo>
                  <a:lnTo>
                    <a:pt x="5524246" y="576580"/>
                  </a:lnTo>
                  <a:lnTo>
                    <a:pt x="5680075" y="576580"/>
                  </a:lnTo>
                  <a:lnTo>
                    <a:pt x="5680075" y="558419"/>
                  </a:lnTo>
                  <a:close/>
                </a:path>
                <a:path w="5858509" h="1242060">
                  <a:moveTo>
                    <a:pt x="5836920" y="478155"/>
                  </a:moveTo>
                  <a:lnTo>
                    <a:pt x="5748147" y="478155"/>
                  </a:lnTo>
                  <a:lnTo>
                    <a:pt x="5748147" y="441325"/>
                  </a:lnTo>
                  <a:lnTo>
                    <a:pt x="5726176" y="441325"/>
                  </a:lnTo>
                  <a:lnTo>
                    <a:pt x="5726176" y="478155"/>
                  </a:lnTo>
                  <a:lnTo>
                    <a:pt x="5726176" y="497205"/>
                  </a:lnTo>
                  <a:lnTo>
                    <a:pt x="5836920" y="497205"/>
                  </a:lnTo>
                  <a:lnTo>
                    <a:pt x="5836920" y="478155"/>
                  </a:lnTo>
                  <a:close/>
                </a:path>
                <a:path w="5858509" h="1242060">
                  <a:moveTo>
                    <a:pt x="5837682" y="575945"/>
                  </a:moveTo>
                  <a:lnTo>
                    <a:pt x="5747258" y="575945"/>
                  </a:lnTo>
                  <a:lnTo>
                    <a:pt x="5747258" y="544195"/>
                  </a:lnTo>
                  <a:lnTo>
                    <a:pt x="5725287" y="544195"/>
                  </a:lnTo>
                  <a:lnTo>
                    <a:pt x="5725287" y="575945"/>
                  </a:lnTo>
                  <a:lnTo>
                    <a:pt x="5725287" y="593725"/>
                  </a:lnTo>
                  <a:lnTo>
                    <a:pt x="5837682" y="593725"/>
                  </a:lnTo>
                  <a:lnTo>
                    <a:pt x="5837682" y="575945"/>
                  </a:lnTo>
                  <a:close/>
                </a:path>
                <a:path w="5858509" h="1242060">
                  <a:moveTo>
                    <a:pt x="5858383" y="514223"/>
                  </a:moveTo>
                  <a:lnTo>
                    <a:pt x="5702554" y="514223"/>
                  </a:lnTo>
                  <a:lnTo>
                    <a:pt x="5702554" y="532638"/>
                  </a:lnTo>
                  <a:lnTo>
                    <a:pt x="5858383" y="532638"/>
                  </a:lnTo>
                  <a:lnTo>
                    <a:pt x="5858383" y="514223"/>
                  </a:lnTo>
                  <a:close/>
                </a:path>
              </a:pathLst>
            </a:custGeom>
            <a:solidFill>
              <a:srgbClr val="B4C6E7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134865" y="5530215"/>
              <a:ext cx="155829" cy="123304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4373118" y="5514085"/>
              <a:ext cx="2589530" cy="168275"/>
            </a:xfrm>
            <a:custGeom>
              <a:avLst/>
              <a:gdLst/>
              <a:ahLst/>
              <a:cxnLst/>
              <a:rect l="l" t="t" r="r" b="b"/>
              <a:pathLst>
                <a:path w="2589529" h="168275">
                  <a:moveTo>
                    <a:pt x="107442" y="110528"/>
                  </a:moveTo>
                  <a:lnTo>
                    <a:pt x="76962" y="85547"/>
                  </a:lnTo>
                  <a:lnTo>
                    <a:pt x="64897" y="52578"/>
                  </a:lnTo>
                  <a:lnTo>
                    <a:pt x="64897" y="40259"/>
                  </a:lnTo>
                  <a:lnTo>
                    <a:pt x="103378" y="40259"/>
                  </a:lnTo>
                  <a:lnTo>
                    <a:pt x="103378" y="21844"/>
                  </a:lnTo>
                  <a:lnTo>
                    <a:pt x="64897" y="21844"/>
                  </a:lnTo>
                  <a:lnTo>
                    <a:pt x="64897" y="0"/>
                  </a:lnTo>
                  <a:lnTo>
                    <a:pt x="42926" y="0"/>
                  </a:lnTo>
                  <a:lnTo>
                    <a:pt x="42926" y="21844"/>
                  </a:lnTo>
                  <a:lnTo>
                    <a:pt x="4826" y="21844"/>
                  </a:lnTo>
                  <a:lnTo>
                    <a:pt x="4826" y="40259"/>
                  </a:lnTo>
                  <a:lnTo>
                    <a:pt x="43180" y="40259"/>
                  </a:lnTo>
                  <a:lnTo>
                    <a:pt x="43103" y="52578"/>
                  </a:lnTo>
                  <a:lnTo>
                    <a:pt x="24282" y="96139"/>
                  </a:lnTo>
                  <a:lnTo>
                    <a:pt x="0" y="116370"/>
                  </a:lnTo>
                  <a:lnTo>
                    <a:pt x="15748" y="130822"/>
                  </a:lnTo>
                  <a:lnTo>
                    <a:pt x="46926" y="98755"/>
                  </a:lnTo>
                  <a:lnTo>
                    <a:pt x="54102" y="86588"/>
                  </a:lnTo>
                  <a:lnTo>
                    <a:pt x="60883" y="97040"/>
                  </a:lnTo>
                  <a:lnTo>
                    <a:pt x="69799" y="107289"/>
                  </a:lnTo>
                  <a:lnTo>
                    <a:pt x="80835" y="117373"/>
                  </a:lnTo>
                  <a:lnTo>
                    <a:pt x="93980" y="127254"/>
                  </a:lnTo>
                  <a:lnTo>
                    <a:pt x="107442" y="110528"/>
                  </a:lnTo>
                  <a:close/>
                </a:path>
                <a:path w="2589529" h="168275">
                  <a:moveTo>
                    <a:pt x="164211" y="65278"/>
                  </a:moveTo>
                  <a:lnTo>
                    <a:pt x="138049" y="65278"/>
                  </a:lnTo>
                  <a:lnTo>
                    <a:pt x="138049" y="0"/>
                  </a:lnTo>
                  <a:lnTo>
                    <a:pt x="115951" y="0"/>
                  </a:lnTo>
                  <a:lnTo>
                    <a:pt x="115951" y="167906"/>
                  </a:lnTo>
                  <a:lnTo>
                    <a:pt x="138049" y="167906"/>
                  </a:lnTo>
                  <a:lnTo>
                    <a:pt x="138049" y="83629"/>
                  </a:lnTo>
                  <a:lnTo>
                    <a:pt x="164211" y="83629"/>
                  </a:lnTo>
                  <a:lnTo>
                    <a:pt x="164211" y="65278"/>
                  </a:lnTo>
                  <a:close/>
                </a:path>
                <a:path w="2589529" h="168275">
                  <a:moveTo>
                    <a:pt x="274193" y="14732"/>
                  </a:moveTo>
                  <a:lnTo>
                    <a:pt x="191897" y="14732"/>
                  </a:lnTo>
                  <a:lnTo>
                    <a:pt x="191897" y="33147"/>
                  </a:lnTo>
                  <a:lnTo>
                    <a:pt x="251079" y="33147"/>
                  </a:lnTo>
                  <a:lnTo>
                    <a:pt x="247929" y="46316"/>
                  </a:lnTo>
                  <a:lnTo>
                    <a:pt x="227076" y="82753"/>
                  </a:lnTo>
                  <a:lnTo>
                    <a:pt x="194208" y="109601"/>
                  </a:lnTo>
                  <a:lnTo>
                    <a:pt x="181737" y="115316"/>
                  </a:lnTo>
                  <a:lnTo>
                    <a:pt x="198501" y="131165"/>
                  </a:lnTo>
                  <a:lnTo>
                    <a:pt x="230187" y="108877"/>
                  </a:lnTo>
                  <a:lnTo>
                    <a:pt x="262559" y="65582"/>
                  </a:lnTo>
                  <a:lnTo>
                    <a:pt x="272707" y="32385"/>
                  </a:lnTo>
                  <a:lnTo>
                    <a:pt x="274193" y="14732"/>
                  </a:lnTo>
                  <a:close/>
                </a:path>
                <a:path w="2589529" h="168275">
                  <a:moveTo>
                    <a:pt x="321310" y="0"/>
                  </a:moveTo>
                  <a:lnTo>
                    <a:pt x="299974" y="0"/>
                  </a:lnTo>
                  <a:lnTo>
                    <a:pt x="299974" y="167906"/>
                  </a:lnTo>
                  <a:lnTo>
                    <a:pt x="321310" y="167906"/>
                  </a:lnTo>
                  <a:lnTo>
                    <a:pt x="321310" y="0"/>
                  </a:lnTo>
                  <a:close/>
                </a:path>
                <a:path w="2589529" h="168275">
                  <a:moveTo>
                    <a:pt x="469392" y="138658"/>
                  </a:moveTo>
                  <a:lnTo>
                    <a:pt x="468134" y="122288"/>
                  </a:lnTo>
                  <a:lnTo>
                    <a:pt x="467995" y="120459"/>
                  </a:lnTo>
                  <a:lnTo>
                    <a:pt x="457085" y="121107"/>
                  </a:lnTo>
                  <a:lnTo>
                    <a:pt x="445706" y="121615"/>
                  </a:lnTo>
                  <a:lnTo>
                    <a:pt x="433844" y="122021"/>
                  </a:lnTo>
                  <a:lnTo>
                    <a:pt x="421513" y="122288"/>
                  </a:lnTo>
                  <a:lnTo>
                    <a:pt x="421513" y="93726"/>
                  </a:lnTo>
                  <a:lnTo>
                    <a:pt x="429348" y="91554"/>
                  </a:lnTo>
                  <a:lnTo>
                    <a:pt x="436295" y="88430"/>
                  </a:lnTo>
                  <a:lnTo>
                    <a:pt x="442404" y="84328"/>
                  </a:lnTo>
                  <a:lnTo>
                    <a:pt x="447675" y="79273"/>
                  </a:lnTo>
                  <a:lnTo>
                    <a:pt x="449656" y="76492"/>
                  </a:lnTo>
                  <a:lnTo>
                    <a:pt x="451840" y="73456"/>
                  </a:lnTo>
                  <a:lnTo>
                    <a:pt x="454812" y="67081"/>
                  </a:lnTo>
                  <a:lnTo>
                    <a:pt x="456565" y="60312"/>
                  </a:lnTo>
                  <a:lnTo>
                    <a:pt x="456641" y="59563"/>
                  </a:lnTo>
                  <a:lnTo>
                    <a:pt x="457200" y="52705"/>
                  </a:lnTo>
                  <a:lnTo>
                    <a:pt x="456361" y="43726"/>
                  </a:lnTo>
                  <a:lnTo>
                    <a:pt x="434848" y="15836"/>
                  </a:lnTo>
                  <a:lnTo>
                    <a:pt x="434848" y="45720"/>
                  </a:lnTo>
                  <a:lnTo>
                    <a:pt x="434848" y="59563"/>
                  </a:lnTo>
                  <a:lnTo>
                    <a:pt x="432562" y="65278"/>
                  </a:lnTo>
                  <a:lnTo>
                    <a:pt x="428117" y="69723"/>
                  </a:lnTo>
                  <a:lnTo>
                    <a:pt x="423545" y="74244"/>
                  </a:lnTo>
                  <a:lnTo>
                    <a:pt x="417703" y="76492"/>
                  </a:lnTo>
                  <a:lnTo>
                    <a:pt x="403352" y="76492"/>
                  </a:lnTo>
                  <a:lnTo>
                    <a:pt x="397510" y="74244"/>
                  </a:lnTo>
                  <a:lnTo>
                    <a:pt x="392938" y="69723"/>
                  </a:lnTo>
                  <a:lnTo>
                    <a:pt x="388366" y="65278"/>
                  </a:lnTo>
                  <a:lnTo>
                    <a:pt x="386080" y="59563"/>
                  </a:lnTo>
                  <a:lnTo>
                    <a:pt x="386080" y="45720"/>
                  </a:lnTo>
                  <a:lnTo>
                    <a:pt x="388239" y="40005"/>
                  </a:lnTo>
                  <a:lnTo>
                    <a:pt x="392684" y="35433"/>
                  </a:lnTo>
                  <a:lnTo>
                    <a:pt x="397129" y="30988"/>
                  </a:lnTo>
                  <a:lnTo>
                    <a:pt x="403098" y="28702"/>
                  </a:lnTo>
                  <a:lnTo>
                    <a:pt x="417449" y="28702"/>
                  </a:lnTo>
                  <a:lnTo>
                    <a:pt x="423291" y="30988"/>
                  </a:lnTo>
                  <a:lnTo>
                    <a:pt x="427990" y="35433"/>
                  </a:lnTo>
                  <a:lnTo>
                    <a:pt x="432562" y="40005"/>
                  </a:lnTo>
                  <a:lnTo>
                    <a:pt x="434848" y="45720"/>
                  </a:lnTo>
                  <a:lnTo>
                    <a:pt x="434848" y="15836"/>
                  </a:lnTo>
                  <a:lnTo>
                    <a:pt x="429387" y="13246"/>
                  </a:lnTo>
                  <a:lnTo>
                    <a:pt x="420712" y="11036"/>
                  </a:lnTo>
                  <a:lnTo>
                    <a:pt x="411226" y="10287"/>
                  </a:lnTo>
                  <a:lnTo>
                    <a:pt x="401535" y="11036"/>
                  </a:lnTo>
                  <a:lnTo>
                    <a:pt x="367157" y="35648"/>
                  </a:lnTo>
                  <a:lnTo>
                    <a:pt x="363728" y="52705"/>
                  </a:lnTo>
                  <a:lnTo>
                    <a:pt x="364337" y="60312"/>
                  </a:lnTo>
                  <a:lnTo>
                    <a:pt x="391820" y="91668"/>
                  </a:lnTo>
                  <a:lnTo>
                    <a:pt x="399542" y="93726"/>
                  </a:lnTo>
                  <a:lnTo>
                    <a:pt x="399542" y="122809"/>
                  </a:lnTo>
                  <a:lnTo>
                    <a:pt x="388823" y="123037"/>
                  </a:lnTo>
                  <a:lnTo>
                    <a:pt x="352679" y="123329"/>
                  </a:lnTo>
                  <a:lnTo>
                    <a:pt x="355219" y="141706"/>
                  </a:lnTo>
                  <a:lnTo>
                    <a:pt x="384835" y="141528"/>
                  </a:lnTo>
                  <a:lnTo>
                    <a:pt x="413727" y="140944"/>
                  </a:lnTo>
                  <a:lnTo>
                    <a:pt x="441896" y="139992"/>
                  </a:lnTo>
                  <a:lnTo>
                    <a:pt x="469392" y="138658"/>
                  </a:lnTo>
                  <a:close/>
                </a:path>
                <a:path w="2589529" h="168275">
                  <a:moveTo>
                    <a:pt x="523113" y="66421"/>
                  </a:moveTo>
                  <a:lnTo>
                    <a:pt x="497332" y="66421"/>
                  </a:lnTo>
                  <a:lnTo>
                    <a:pt x="497332" y="0"/>
                  </a:lnTo>
                  <a:lnTo>
                    <a:pt x="475361" y="0"/>
                  </a:lnTo>
                  <a:lnTo>
                    <a:pt x="475361" y="167906"/>
                  </a:lnTo>
                  <a:lnTo>
                    <a:pt x="497332" y="167906"/>
                  </a:lnTo>
                  <a:lnTo>
                    <a:pt x="497332" y="84848"/>
                  </a:lnTo>
                  <a:lnTo>
                    <a:pt x="523113" y="84848"/>
                  </a:lnTo>
                  <a:lnTo>
                    <a:pt x="523113" y="66421"/>
                  </a:lnTo>
                  <a:close/>
                </a:path>
                <a:path w="2589529" h="168275">
                  <a:moveTo>
                    <a:pt x="687959" y="7239"/>
                  </a:moveTo>
                  <a:lnTo>
                    <a:pt x="607187" y="7239"/>
                  </a:lnTo>
                  <a:lnTo>
                    <a:pt x="607187" y="25654"/>
                  </a:lnTo>
                  <a:lnTo>
                    <a:pt x="661035" y="25654"/>
                  </a:lnTo>
                  <a:lnTo>
                    <a:pt x="657580" y="34353"/>
                  </a:lnTo>
                  <a:lnTo>
                    <a:pt x="628929" y="65684"/>
                  </a:lnTo>
                  <a:lnTo>
                    <a:pt x="597408" y="81280"/>
                  </a:lnTo>
                  <a:lnTo>
                    <a:pt x="612521" y="98171"/>
                  </a:lnTo>
                  <a:lnTo>
                    <a:pt x="654608" y="71678"/>
                  </a:lnTo>
                  <a:lnTo>
                    <a:pt x="680885" y="35420"/>
                  </a:lnTo>
                  <a:lnTo>
                    <a:pt x="685469" y="21717"/>
                  </a:lnTo>
                  <a:lnTo>
                    <a:pt x="687959" y="7239"/>
                  </a:lnTo>
                  <a:close/>
                </a:path>
                <a:path w="2589529" h="168275">
                  <a:moveTo>
                    <a:pt x="732155" y="102082"/>
                  </a:moveTo>
                  <a:lnTo>
                    <a:pt x="710438" y="102082"/>
                  </a:lnTo>
                  <a:lnTo>
                    <a:pt x="710438" y="120459"/>
                  </a:lnTo>
                  <a:lnTo>
                    <a:pt x="710438" y="146138"/>
                  </a:lnTo>
                  <a:lnTo>
                    <a:pt x="648462" y="146138"/>
                  </a:lnTo>
                  <a:lnTo>
                    <a:pt x="648462" y="120459"/>
                  </a:lnTo>
                  <a:lnTo>
                    <a:pt x="710438" y="120459"/>
                  </a:lnTo>
                  <a:lnTo>
                    <a:pt x="710438" y="102082"/>
                  </a:lnTo>
                  <a:lnTo>
                    <a:pt x="626618" y="102082"/>
                  </a:lnTo>
                  <a:lnTo>
                    <a:pt x="626618" y="164338"/>
                  </a:lnTo>
                  <a:lnTo>
                    <a:pt x="732155" y="164338"/>
                  </a:lnTo>
                  <a:lnTo>
                    <a:pt x="732155" y="146138"/>
                  </a:lnTo>
                  <a:lnTo>
                    <a:pt x="732155" y="120459"/>
                  </a:lnTo>
                  <a:lnTo>
                    <a:pt x="732155" y="102082"/>
                  </a:lnTo>
                  <a:close/>
                </a:path>
                <a:path w="2589529" h="168275">
                  <a:moveTo>
                    <a:pt x="757682" y="41148"/>
                  </a:moveTo>
                  <a:lnTo>
                    <a:pt x="732155" y="41148"/>
                  </a:lnTo>
                  <a:lnTo>
                    <a:pt x="732155" y="0"/>
                  </a:lnTo>
                  <a:lnTo>
                    <a:pt x="710311" y="0"/>
                  </a:lnTo>
                  <a:lnTo>
                    <a:pt x="710311" y="95034"/>
                  </a:lnTo>
                  <a:lnTo>
                    <a:pt x="732155" y="95034"/>
                  </a:lnTo>
                  <a:lnTo>
                    <a:pt x="732155" y="59563"/>
                  </a:lnTo>
                  <a:lnTo>
                    <a:pt x="757682" y="59563"/>
                  </a:lnTo>
                  <a:lnTo>
                    <a:pt x="757682" y="41148"/>
                  </a:lnTo>
                  <a:close/>
                </a:path>
                <a:path w="2589529" h="168275">
                  <a:moveTo>
                    <a:pt x="908431" y="135432"/>
                  </a:moveTo>
                  <a:lnTo>
                    <a:pt x="886079" y="108102"/>
                  </a:lnTo>
                  <a:lnTo>
                    <a:pt x="886079" y="135432"/>
                  </a:lnTo>
                  <a:lnTo>
                    <a:pt x="884008" y="141833"/>
                  </a:lnTo>
                  <a:lnTo>
                    <a:pt x="877798" y="146405"/>
                  </a:lnTo>
                  <a:lnTo>
                    <a:pt x="867486" y="149148"/>
                  </a:lnTo>
                  <a:lnTo>
                    <a:pt x="853059" y="150063"/>
                  </a:lnTo>
                  <a:lnTo>
                    <a:pt x="838619" y="149148"/>
                  </a:lnTo>
                  <a:lnTo>
                    <a:pt x="828306" y="146405"/>
                  </a:lnTo>
                  <a:lnTo>
                    <a:pt x="822096" y="141833"/>
                  </a:lnTo>
                  <a:lnTo>
                    <a:pt x="820039" y="135432"/>
                  </a:lnTo>
                  <a:lnTo>
                    <a:pt x="822096" y="129235"/>
                  </a:lnTo>
                  <a:lnTo>
                    <a:pt x="828306" y="124802"/>
                  </a:lnTo>
                  <a:lnTo>
                    <a:pt x="838619" y="122135"/>
                  </a:lnTo>
                  <a:lnTo>
                    <a:pt x="853059" y="121246"/>
                  </a:lnTo>
                  <a:lnTo>
                    <a:pt x="867486" y="122135"/>
                  </a:lnTo>
                  <a:lnTo>
                    <a:pt x="877798" y="124802"/>
                  </a:lnTo>
                  <a:lnTo>
                    <a:pt x="884008" y="129235"/>
                  </a:lnTo>
                  <a:lnTo>
                    <a:pt x="886079" y="135432"/>
                  </a:lnTo>
                  <a:lnTo>
                    <a:pt x="886079" y="108102"/>
                  </a:lnTo>
                  <a:lnTo>
                    <a:pt x="876592" y="105384"/>
                  </a:lnTo>
                  <a:lnTo>
                    <a:pt x="865606" y="103771"/>
                  </a:lnTo>
                  <a:lnTo>
                    <a:pt x="853059" y="103225"/>
                  </a:lnTo>
                  <a:lnTo>
                    <a:pt x="840549" y="103771"/>
                  </a:lnTo>
                  <a:lnTo>
                    <a:pt x="801408" y="122059"/>
                  </a:lnTo>
                  <a:lnTo>
                    <a:pt x="797814" y="135432"/>
                  </a:lnTo>
                  <a:lnTo>
                    <a:pt x="798690" y="142646"/>
                  </a:lnTo>
                  <a:lnTo>
                    <a:pt x="829398" y="165760"/>
                  </a:lnTo>
                  <a:lnTo>
                    <a:pt x="853059" y="167906"/>
                  </a:lnTo>
                  <a:lnTo>
                    <a:pt x="865695" y="167373"/>
                  </a:lnTo>
                  <a:lnTo>
                    <a:pt x="903973" y="150063"/>
                  </a:lnTo>
                  <a:lnTo>
                    <a:pt x="904824" y="149021"/>
                  </a:lnTo>
                  <a:lnTo>
                    <a:pt x="907516" y="142646"/>
                  </a:lnTo>
                  <a:lnTo>
                    <a:pt x="908431" y="135432"/>
                  </a:lnTo>
                  <a:close/>
                </a:path>
                <a:path w="2589529" h="168275">
                  <a:moveTo>
                    <a:pt x="931037" y="76060"/>
                  </a:moveTo>
                  <a:lnTo>
                    <a:pt x="863981" y="76060"/>
                  </a:lnTo>
                  <a:lnTo>
                    <a:pt x="863981" y="60706"/>
                  </a:lnTo>
                  <a:lnTo>
                    <a:pt x="909574" y="60706"/>
                  </a:lnTo>
                  <a:lnTo>
                    <a:pt x="909574" y="42418"/>
                  </a:lnTo>
                  <a:lnTo>
                    <a:pt x="820801" y="42418"/>
                  </a:lnTo>
                  <a:lnTo>
                    <a:pt x="820801" y="22479"/>
                  </a:lnTo>
                  <a:lnTo>
                    <a:pt x="907796" y="22479"/>
                  </a:lnTo>
                  <a:lnTo>
                    <a:pt x="907796" y="4064"/>
                  </a:lnTo>
                  <a:lnTo>
                    <a:pt x="798703" y="4064"/>
                  </a:lnTo>
                  <a:lnTo>
                    <a:pt x="798703" y="60706"/>
                  </a:lnTo>
                  <a:lnTo>
                    <a:pt x="842264" y="60706"/>
                  </a:lnTo>
                  <a:lnTo>
                    <a:pt x="842264" y="76060"/>
                  </a:lnTo>
                  <a:lnTo>
                    <a:pt x="775208" y="76060"/>
                  </a:lnTo>
                  <a:lnTo>
                    <a:pt x="775208" y="94602"/>
                  </a:lnTo>
                  <a:lnTo>
                    <a:pt x="931037" y="94602"/>
                  </a:lnTo>
                  <a:lnTo>
                    <a:pt x="931037" y="76060"/>
                  </a:lnTo>
                  <a:close/>
                </a:path>
                <a:path w="2589529" h="168275">
                  <a:moveTo>
                    <a:pt x="1088136" y="29718"/>
                  </a:moveTo>
                  <a:lnTo>
                    <a:pt x="1087196" y="23241"/>
                  </a:lnTo>
                  <a:lnTo>
                    <a:pt x="1087107" y="22987"/>
                  </a:lnTo>
                  <a:lnTo>
                    <a:pt x="1084351" y="17335"/>
                  </a:lnTo>
                  <a:lnTo>
                    <a:pt x="1083818" y="16764"/>
                  </a:lnTo>
                  <a:lnTo>
                    <a:pt x="1079665" y="12293"/>
                  </a:lnTo>
                  <a:lnTo>
                    <a:pt x="1073150" y="8001"/>
                  </a:lnTo>
                  <a:lnTo>
                    <a:pt x="1065784" y="4953"/>
                  </a:lnTo>
                  <a:lnTo>
                    <a:pt x="1065784" y="26035"/>
                  </a:lnTo>
                  <a:lnTo>
                    <a:pt x="1065784" y="33655"/>
                  </a:lnTo>
                  <a:lnTo>
                    <a:pt x="1031367" y="42799"/>
                  </a:lnTo>
                  <a:lnTo>
                    <a:pt x="1023404" y="42570"/>
                  </a:lnTo>
                  <a:lnTo>
                    <a:pt x="996950" y="33655"/>
                  </a:lnTo>
                  <a:lnTo>
                    <a:pt x="996950" y="26035"/>
                  </a:lnTo>
                  <a:lnTo>
                    <a:pt x="1031367" y="16764"/>
                  </a:lnTo>
                  <a:lnTo>
                    <a:pt x="1039456" y="17005"/>
                  </a:lnTo>
                  <a:lnTo>
                    <a:pt x="1065784" y="26035"/>
                  </a:lnTo>
                  <a:lnTo>
                    <a:pt x="1065784" y="4953"/>
                  </a:lnTo>
                  <a:lnTo>
                    <a:pt x="1064895" y="4584"/>
                  </a:lnTo>
                  <a:lnTo>
                    <a:pt x="1055204" y="2120"/>
                  </a:lnTo>
                  <a:lnTo>
                    <a:pt x="1044028" y="635"/>
                  </a:lnTo>
                  <a:lnTo>
                    <a:pt x="1031367" y="127"/>
                  </a:lnTo>
                  <a:lnTo>
                    <a:pt x="1018832" y="635"/>
                  </a:lnTo>
                  <a:lnTo>
                    <a:pt x="978471" y="17500"/>
                  </a:lnTo>
                  <a:lnTo>
                    <a:pt x="974725" y="29718"/>
                  </a:lnTo>
                  <a:lnTo>
                    <a:pt x="975652" y="36156"/>
                  </a:lnTo>
                  <a:lnTo>
                    <a:pt x="1007579" y="57315"/>
                  </a:lnTo>
                  <a:lnTo>
                    <a:pt x="1031367" y="59309"/>
                  </a:lnTo>
                  <a:lnTo>
                    <a:pt x="1044054" y="58813"/>
                  </a:lnTo>
                  <a:lnTo>
                    <a:pt x="1083513" y="42799"/>
                  </a:lnTo>
                  <a:lnTo>
                    <a:pt x="1084364" y="41884"/>
                  </a:lnTo>
                  <a:lnTo>
                    <a:pt x="1087183" y="36156"/>
                  </a:lnTo>
                  <a:lnTo>
                    <a:pt x="1088136" y="29718"/>
                  </a:lnTo>
                  <a:close/>
                </a:path>
                <a:path w="2589529" h="168275">
                  <a:moveTo>
                    <a:pt x="1090422" y="148145"/>
                  </a:moveTo>
                  <a:lnTo>
                    <a:pt x="998093" y="148145"/>
                  </a:lnTo>
                  <a:lnTo>
                    <a:pt x="998093" y="138480"/>
                  </a:lnTo>
                  <a:lnTo>
                    <a:pt x="1086358" y="138480"/>
                  </a:lnTo>
                  <a:lnTo>
                    <a:pt x="1086358" y="96075"/>
                  </a:lnTo>
                  <a:lnTo>
                    <a:pt x="976249" y="96075"/>
                  </a:lnTo>
                  <a:lnTo>
                    <a:pt x="976249" y="113144"/>
                  </a:lnTo>
                  <a:lnTo>
                    <a:pt x="1064514" y="113144"/>
                  </a:lnTo>
                  <a:lnTo>
                    <a:pt x="1064514" y="123329"/>
                  </a:lnTo>
                  <a:lnTo>
                    <a:pt x="976249" y="123329"/>
                  </a:lnTo>
                  <a:lnTo>
                    <a:pt x="976249" y="165214"/>
                  </a:lnTo>
                  <a:lnTo>
                    <a:pt x="1090422" y="165214"/>
                  </a:lnTo>
                  <a:lnTo>
                    <a:pt x="1090422" y="148145"/>
                  </a:lnTo>
                  <a:close/>
                </a:path>
                <a:path w="2589529" h="168275">
                  <a:moveTo>
                    <a:pt x="1109345" y="68580"/>
                  </a:moveTo>
                  <a:lnTo>
                    <a:pt x="953516" y="68580"/>
                  </a:lnTo>
                  <a:lnTo>
                    <a:pt x="953516" y="85725"/>
                  </a:lnTo>
                  <a:lnTo>
                    <a:pt x="1109345" y="85725"/>
                  </a:lnTo>
                  <a:lnTo>
                    <a:pt x="1109345" y="68580"/>
                  </a:lnTo>
                  <a:close/>
                </a:path>
                <a:path w="2589529" h="168275">
                  <a:moveTo>
                    <a:pt x="1356487" y="118364"/>
                  </a:moveTo>
                  <a:lnTo>
                    <a:pt x="1355394" y="102870"/>
                  </a:lnTo>
                  <a:lnTo>
                    <a:pt x="1355217" y="100342"/>
                  </a:lnTo>
                  <a:lnTo>
                    <a:pt x="1344282" y="101460"/>
                  </a:lnTo>
                  <a:lnTo>
                    <a:pt x="1330350" y="102247"/>
                  </a:lnTo>
                  <a:lnTo>
                    <a:pt x="1313421" y="102717"/>
                  </a:lnTo>
                  <a:lnTo>
                    <a:pt x="1293495" y="102870"/>
                  </a:lnTo>
                  <a:lnTo>
                    <a:pt x="1284859" y="102870"/>
                  </a:lnTo>
                  <a:lnTo>
                    <a:pt x="1284859" y="33020"/>
                  </a:lnTo>
                  <a:lnTo>
                    <a:pt x="1347470" y="33020"/>
                  </a:lnTo>
                  <a:lnTo>
                    <a:pt x="1347470" y="14605"/>
                  </a:lnTo>
                  <a:lnTo>
                    <a:pt x="1263396" y="14605"/>
                  </a:lnTo>
                  <a:lnTo>
                    <a:pt x="1263396" y="121069"/>
                  </a:lnTo>
                  <a:lnTo>
                    <a:pt x="1313916" y="120878"/>
                  </a:lnTo>
                  <a:lnTo>
                    <a:pt x="1347914" y="119265"/>
                  </a:lnTo>
                  <a:lnTo>
                    <a:pt x="1356487" y="118364"/>
                  </a:lnTo>
                  <a:close/>
                </a:path>
                <a:path w="2589529" h="168275">
                  <a:moveTo>
                    <a:pt x="1399159" y="0"/>
                  </a:moveTo>
                  <a:lnTo>
                    <a:pt x="1377696" y="0"/>
                  </a:lnTo>
                  <a:lnTo>
                    <a:pt x="1377696" y="57023"/>
                  </a:lnTo>
                  <a:lnTo>
                    <a:pt x="1332865" y="57023"/>
                  </a:lnTo>
                  <a:lnTo>
                    <a:pt x="1332865" y="75361"/>
                  </a:lnTo>
                  <a:lnTo>
                    <a:pt x="1377696" y="75361"/>
                  </a:lnTo>
                  <a:lnTo>
                    <a:pt x="1377696" y="167906"/>
                  </a:lnTo>
                  <a:lnTo>
                    <a:pt x="1399159" y="167906"/>
                  </a:lnTo>
                  <a:lnTo>
                    <a:pt x="1399159" y="0"/>
                  </a:lnTo>
                  <a:close/>
                </a:path>
                <a:path w="2589529" h="168275">
                  <a:moveTo>
                    <a:pt x="1513078" y="89979"/>
                  </a:moveTo>
                  <a:lnTo>
                    <a:pt x="1491996" y="54076"/>
                  </a:lnTo>
                  <a:lnTo>
                    <a:pt x="1491996" y="96253"/>
                  </a:lnTo>
                  <a:lnTo>
                    <a:pt x="1490599" y="101307"/>
                  </a:lnTo>
                  <a:lnTo>
                    <a:pt x="1487551" y="105130"/>
                  </a:lnTo>
                  <a:lnTo>
                    <a:pt x="1484630" y="108966"/>
                  </a:lnTo>
                  <a:lnTo>
                    <a:pt x="1480566" y="110883"/>
                  </a:lnTo>
                  <a:lnTo>
                    <a:pt x="1470279" y="110883"/>
                  </a:lnTo>
                  <a:lnTo>
                    <a:pt x="1466215" y="108966"/>
                  </a:lnTo>
                  <a:lnTo>
                    <a:pt x="1463167" y="105130"/>
                  </a:lnTo>
                  <a:lnTo>
                    <a:pt x="1460246" y="101307"/>
                  </a:lnTo>
                  <a:lnTo>
                    <a:pt x="1458722" y="96253"/>
                  </a:lnTo>
                  <a:lnTo>
                    <a:pt x="1458722" y="83718"/>
                  </a:lnTo>
                  <a:lnTo>
                    <a:pt x="1460119" y="78740"/>
                  </a:lnTo>
                  <a:lnTo>
                    <a:pt x="1463040" y="75057"/>
                  </a:lnTo>
                  <a:lnTo>
                    <a:pt x="1466088" y="71374"/>
                  </a:lnTo>
                  <a:lnTo>
                    <a:pt x="1470152" y="69469"/>
                  </a:lnTo>
                  <a:lnTo>
                    <a:pt x="1480693" y="69469"/>
                  </a:lnTo>
                  <a:lnTo>
                    <a:pt x="1484757" y="71374"/>
                  </a:lnTo>
                  <a:lnTo>
                    <a:pt x="1490599" y="78816"/>
                  </a:lnTo>
                  <a:lnTo>
                    <a:pt x="1491970" y="83718"/>
                  </a:lnTo>
                  <a:lnTo>
                    <a:pt x="1491996" y="96253"/>
                  </a:lnTo>
                  <a:lnTo>
                    <a:pt x="1491996" y="54076"/>
                  </a:lnTo>
                  <a:lnTo>
                    <a:pt x="1490611" y="53340"/>
                  </a:lnTo>
                  <a:lnTo>
                    <a:pt x="1483398" y="51346"/>
                  </a:lnTo>
                  <a:lnTo>
                    <a:pt x="1475359" y="50673"/>
                  </a:lnTo>
                  <a:lnTo>
                    <a:pt x="1467205" y="51346"/>
                  </a:lnTo>
                  <a:lnTo>
                    <a:pt x="1438148" y="81534"/>
                  </a:lnTo>
                  <a:lnTo>
                    <a:pt x="1437513" y="89979"/>
                  </a:lnTo>
                  <a:lnTo>
                    <a:pt x="1438148" y="98475"/>
                  </a:lnTo>
                  <a:lnTo>
                    <a:pt x="1467358" y="128930"/>
                  </a:lnTo>
                  <a:lnTo>
                    <a:pt x="1475359" y="129603"/>
                  </a:lnTo>
                  <a:lnTo>
                    <a:pt x="1483474" y="128930"/>
                  </a:lnTo>
                  <a:lnTo>
                    <a:pt x="1508175" y="110883"/>
                  </a:lnTo>
                  <a:lnTo>
                    <a:pt x="1510487" y="106095"/>
                  </a:lnTo>
                  <a:lnTo>
                    <a:pt x="1512430" y="98475"/>
                  </a:lnTo>
                  <a:lnTo>
                    <a:pt x="1513078" y="89979"/>
                  </a:lnTo>
                  <a:close/>
                </a:path>
                <a:path w="2589529" h="168275">
                  <a:moveTo>
                    <a:pt x="1516761" y="24638"/>
                  </a:moveTo>
                  <a:lnTo>
                    <a:pt x="1486154" y="24638"/>
                  </a:lnTo>
                  <a:lnTo>
                    <a:pt x="1486154" y="3937"/>
                  </a:lnTo>
                  <a:lnTo>
                    <a:pt x="1464310" y="3937"/>
                  </a:lnTo>
                  <a:lnTo>
                    <a:pt x="1464310" y="24638"/>
                  </a:lnTo>
                  <a:lnTo>
                    <a:pt x="1432814" y="24638"/>
                  </a:lnTo>
                  <a:lnTo>
                    <a:pt x="1432814" y="42799"/>
                  </a:lnTo>
                  <a:lnTo>
                    <a:pt x="1516761" y="42799"/>
                  </a:lnTo>
                  <a:lnTo>
                    <a:pt x="1516761" y="24638"/>
                  </a:lnTo>
                  <a:close/>
                </a:path>
                <a:path w="2589529" h="168275">
                  <a:moveTo>
                    <a:pt x="1579499" y="0"/>
                  </a:moveTo>
                  <a:lnTo>
                    <a:pt x="1558163" y="0"/>
                  </a:lnTo>
                  <a:lnTo>
                    <a:pt x="1558163" y="70612"/>
                  </a:lnTo>
                  <a:lnTo>
                    <a:pt x="1545844" y="70612"/>
                  </a:lnTo>
                  <a:lnTo>
                    <a:pt x="1545844" y="3175"/>
                  </a:lnTo>
                  <a:lnTo>
                    <a:pt x="1525270" y="3175"/>
                  </a:lnTo>
                  <a:lnTo>
                    <a:pt x="1525270" y="162775"/>
                  </a:lnTo>
                  <a:lnTo>
                    <a:pt x="1545844" y="162775"/>
                  </a:lnTo>
                  <a:lnTo>
                    <a:pt x="1545844" y="88938"/>
                  </a:lnTo>
                  <a:lnTo>
                    <a:pt x="1558163" y="88938"/>
                  </a:lnTo>
                  <a:lnTo>
                    <a:pt x="1558163" y="167906"/>
                  </a:lnTo>
                  <a:lnTo>
                    <a:pt x="1579499" y="167906"/>
                  </a:lnTo>
                  <a:lnTo>
                    <a:pt x="1579499" y="88938"/>
                  </a:lnTo>
                  <a:lnTo>
                    <a:pt x="1579499" y="70612"/>
                  </a:lnTo>
                  <a:lnTo>
                    <a:pt x="1579499" y="0"/>
                  </a:lnTo>
                  <a:close/>
                </a:path>
                <a:path w="2589529" h="168275">
                  <a:moveTo>
                    <a:pt x="1702943" y="4699"/>
                  </a:moveTo>
                  <a:lnTo>
                    <a:pt x="1622171" y="4699"/>
                  </a:lnTo>
                  <a:lnTo>
                    <a:pt x="1622171" y="23114"/>
                  </a:lnTo>
                  <a:lnTo>
                    <a:pt x="1675511" y="23114"/>
                  </a:lnTo>
                  <a:lnTo>
                    <a:pt x="1670545" y="32169"/>
                  </a:lnTo>
                  <a:lnTo>
                    <a:pt x="1639608" y="58839"/>
                  </a:lnTo>
                  <a:lnTo>
                    <a:pt x="1611884" y="68580"/>
                  </a:lnTo>
                  <a:lnTo>
                    <a:pt x="1625981" y="86588"/>
                  </a:lnTo>
                  <a:lnTo>
                    <a:pt x="1657007" y="72415"/>
                  </a:lnTo>
                  <a:lnTo>
                    <a:pt x="1680171" y="54038"/>
                  </a:lnTo>
                  <a:lnTo>
                    <a:pt x="1695488" y="31470"/>
                  </a:lnTo>
                  <a:lnTo>
                    <a:pt x="1702943" y="4699"/>
                  </a:lnTo>
                  <a:close/>
                </a:path>
                <a:path w="2589529" h="168275">
                  <a:moveTo>
                    <a:pt x="1751457" y="145796"/>
                  </a:moveTo>
                  <a:lnTo>
                    <a:pt x="1663573" y="145796"/>
                  </a:lnTo>
                  <a:lnTo>
                    <a:pt x="1663573" y="135255"/>
                  </a:lnTo>
                  <a:lnTo>
                    <a:pt x="1747139" y="135255"/>
                  </a:lnTo>
                  <a:lnTo>
                    <a:pt x="1747139" y="89636"/>
                  </a:lnTo>
                  <a:lnTo>
                    <a:pt x="1641856" y="89636"/>
                  </a:lnTo>
                  <a:lnTo>
                    <a:pt x="1641856" y="108013"/>
                  </a:lnTo>
                  <a:lnTo>
                    <a:pt x="1725422" y="108013"/>
                  </a:lnTo>
                  <a:lnTo>
                    <a:pt x="1725422" y="118021"/>
                  </a:lnTo>
                  <a:lnTo>
                    <a:pt x="1641856" y="118021"/>
                  </a:lnTo>
                  <a:lnTo>
                    <a:pt x="1641856" y="164160"/>
                  </a:lnTo>
                  <a:lnTo>
                    <a:pt x="1751457" y="164160"/>
                  </a:lnTo>
                  <a:lnTo>
                    <a:pt x="1751457" y="145796"/>
                  </a:lnTo>
                  <a:close/>
                </a:path>
                <a:path w="2589529" h="168275">
                  <a:moveTo>
                    <a:pt x="1772666" y="33655"/>
                  </a:moveTo>
                  <a:lnTo>
                    <a:pt x="1747139" y="33655"/>
                  </a:lnTo>
                  <a:lnTo>
                    <a:pt x="1747139" y="0"/>
                  </a:lnTo>
                  <a:lnTo>
                    <a:pt x="1725422" y="0"/>
                  </a:lnTo>
                  <a:lnTo>
                    <a:pt x="1725422" y="82499"/>
                  </a:lnTo>
                  <a:lnTo>
                    <a:pt x="1747139" y="82499"/>
                  </a:lnTo>
                  <a:lnTo>
                    <a:pt x="1747139" y="52070"/>
                  </a:lnTo>
                  <a:lnTo>
                    <a:pt x="1772666" y="52070"/>
                  </a:lnTo>
                  <a:lnTo>
                    <a:pt x="1772666" y="33655"/>
                  </a:lnTo>
                  <a:close/>
                </a:path>
                <a:path w="2589529" h="168275">
                  <a:moveTo>
                    <a:pt x="1941830" y="9652"/>
                  </a:moveTo>
                  <a:lnTo>
                    <a:pt x="1860931" y="9652"/>
                  </a:lnTo>
                  <a:lnTo>
                    <a:pt x="1860931" y="27940"/>
                  </a:lnTo>
                  <a:lnTo>
                    <a:pt x="1915287" y="27940"/>
                  </a:lnTo>
                  <a:lnTo>
                    <a:pt x="1911781" y="36639"/>
                  </a:lnTo>
                  <a:lnTo>
                    <a:pt x="1883371" y="69215"/>
                  </a:lnTo>
                  <a:lnTo>
                    <a:pt x="1850771" y="86245"/>
                  </a:lnTo>
                  <a:lnTo>
                    <a:pt x="1866138" y="103047"/>
                  </a:lnTo>
                  <a:lnTo>
                    <a:pt x="1896440" y="85420"/>
                  </a:lnTo>
                  <a:lnTo>
                    <a:pt x="1919173" y="63982"/>
                  </a:lnTo>
                  <a:lnTo>
                    <a:pt x="1934298" y="38722"/>
                  </a:lnTo>
                  <a:lnTo>
                    <a:pt x="1941830" y="9652"/>
                  </a:lnTo>
                  <a:close/>
                </a:path>
                <a:path w="2589529" h="168275">
                  <a:moveTo>
                    <a:pt x="1993392" y="0"/>
                  </a:moveTo>
                  <a:lnTo>
                    <a:pt x="1971929" y="0"/>
                  </a:lnTo>
                  <a:lnTo>
                    <a:pt x="1971929" y="46736"/>
                  </a:lnTo>
                  <a:lnTo>
                    <a:pt x="1931924" y="46736"/>
                  </a:lnTo>
                  <a:lnTo>
                    <a:pt x="1931924" y="65278"/>
                  </a:lnTo>
                  <a:lnTo>
                    <a:pt x="1971929" y="65278"/>
                  </a:lnTo>
                  <a:lnTo>
                    <a:pt x="1971929" y="111747"/>
                  </a:lnTo>
                  <a:lnTo>
                    <a:pt x="1993392" y="111747"/>
                  </a:lnTo>
                  <a:lnTo>
                    <a:pt x="1993392" y="0"/>
                  </a:lnTo>
                  <a:close/>
                </a:path>
                <a:path w="2589529" h="168275">
                  <a:moveTo>
                    <a:pt x="2002155" y="151015"/>
                  </a:moveTo>
                  <a:lnTo>
                    <a:pt x="1960499" y="134124"/>
                  </a:lnTo>
                  <a:lnTo>
                    <a:pt x="1944116" y="99123"/>
                  </a:lnTo>
                  <a:lnTo>
                    <a:pt x="1922399" y="99123"/>
                  </a:lnTo>
                  <a:lnTo>
                    <a:pt x="1922399" y="107480"/>
                  </a:lnTo>
                  <a:lnTo>
                    <a:pt x="1921370" y="114261"/>
                  </a:lnTo>
                  <a:lnTo>
                    <a:pt x="1887308" y="145110"/>
                  </a:lnTo>
                  <a:lnTo>
                    <a:pt x="1864360" y="150837"/>
                  </a:lnTo>
                  <a:lnTo>
                    <a:pt x="1877568" y="168084"/>
                  </a:lnTo>
                  <a:lnTo>
                    <a:pt x="1918462" y="148602"/>
                  </a:lnTo>
                  <a:lnTo>
                    <a:pt x="1933194" y="133350"/>
                  </a:lnTo>
                  <a:lnTo>
                    <a:pt x="1937423" y="138849"/>
                  </a:lnTo>
                  <a:lnTo>
                    <a:pt x="1974100" y="163601"/>
                  </a:lnTo>
                  <a:lnTo>
                    <a:pt x="1990090" y="168084"/>
                  </a:lnTo>
                  <a:lnTo>
                    <a:pt x="2002155" y="151015"/>
                  </a:lnTo>
                  <a:close/>
                </a:path>
                <a:path w="2589529" h="168275">
                  <a:moveTo>
                    <a:pt x="2122805" y="44069"/>
                  </a:moveTo>
                  <a:lnTo>
                    <a:pt x="2103513" y="8623"/>
                  </a:lnTo>
                  <a:lnTo>
                    <a:pt x="2101215" y="7454"/>
                  </a:lnTo>
                  <a:lnTo>
                    <a:pt x="2101215" y="36830"/>
                  </a:lnTo>
                  <a:lnTo>
                    <a:pt x="2101164" y="51181"/>
                  </a:lnTo>
                  <a:lnTo>
                    <a:pt x="2099183" y="56896"/>
                  </a:lnTo>
                  <a:lnTo>
                    <a:pt x="2094992" y="61468"/>
                  </a:lnTo>
                  <a:lnTo>
                    <a:pt x="2090801" y="65913"/>
                  </a:lnTo>
                  <a:lnTo>
                    <a:pt x="2085340" y="68199"/>
                  </a:lnTo>
                  <a:lnTo>
                    <a:pt x="2071497" y="68199"/>
                  </a:lnTo>
                  <a:lnTo>
                    <a:pt x="2066036" y="65913"/>
                  </a:lnTo>
                  <a:lnTo>
                    <a:pt x="2061845" y="61468"/>
                  </a:lnTo>
                  <a:lnTo>
                    <a:pt x="2057781" y="57023"/>
                  </a:lnTo>
                  <a:lnTo>
                    <a:pt x="2055749" y="51181"/>
                  </a:lnTo>
                  <a:lnTo>
                    <a:pt x="2055749" y="36830"/>
                  </a:lnTo>
                  <a:lnTo>
                    <a:pt x="2057781" y="31115"/>
                  </a:lnTo>
                  <a:lnTo>
                    <a:pt x="2066036" y="22098"/>
                  </a:lnTo>
                  <a:lnTo>
                    <a:pt x="2071497" y="19939"/>
                  </a:lnTo>
                  <a:lnTo>
                    <a:pt x="2085213" y="19939"/>
                  </a:lnTo>
                  <a:lnTo>
                    <a:pt x="2090801" y="22098"/>
                  </a:lnTo>
                  <a:lnTo>
                    <a:pt x="2094992" y="26543"/>
                  </a:lnTo>
                  <a:lnTo>
                    <a:pt x="2099056" y="31115"/>
                  </a:lnTo>
                  <a:lnTo>
                    <a:pt x="2101215" y="36830"/>
                  </a:lnTo>
                  <a:lnTo>
                    <a:pt x="2101215" y="7454"/>
                  </a:lnTo>
                  <a:lnTo>
                    <a:pt x="2095957" y="4762"/>
                  </a:lnTo>
                  <a:lnTo>
                    <a:pt x="2087562" y="2438"/>
                  </a:lnTo>
                  <a:lnTo>
                    <a:pt x="2078355" y="1651"/>
                  </a:lnTo>
                  <a:lnTo>
                    <a:pt x="2069299" y="2413"/>
                  </a:lnTo>
                  <a:lnTo>
                    <a:pt x="2037422" y="27482"/>
                  </a:lnTo>
                  <a:lnTo>
                    <a:pt x="2034286" y="44069"/>
                  </a:lnTo>
                  <a:lnTo>
                    <a:pt x="2035060" y="52743"/>
                  </a:lnTo>
                  <a:lnTo>
                    <a:pt x="2061083" y="83083"/>
                  </a:lnTo>
                  <a:lnTo>
                    <a:pt x="2078355" y="86067"/>
                  </a:lnTo>
                  <a:lnTo>
                    <a:pt x="2087486" y="85318"/>
                  </a:lnTo>
                  <a:lnTo>
                    <a:pt x="2095842" y="83045"/>
                  </a:lnTo>
                  <a:lnTo>
                    <a:pt x="2103386" y="79260"/>
                  </a:lnTo>
                  <a:lnTo>
                    <a:pt x="2110105" y="73964"/>
                  </a:lnTo>
                  <a:lnTo>
                    <a:pt x="2115108" y="68199"/>
                  </a:lnTo>
                  <a:lnTo>
                    <a:pt x="2115667" y="67564"/>
                  </a:lnTo>
                  <a:lnTo>
                    <a:pt x="2119642" y="60426"/>
                  </a:lnTo>
                  <a:lnTo>
                    <a:pt x="2122005" y="52590"/>
                  </a:lnTo>
                  <a:lnTo>
                    <a:pt x="2122805" y="44069"/>
                  </a:lnTo>
                  <a:close/>
                </a:path>
                <a:path w="2589529" h="168275">
                  <a:moveTo>
                    <a:pt x="2168906" y="97294"/>
                  </a:moveTo>
                  <a:lnTo>
                    <a:pt x="2147697" y="97294"/>
                  </a:lnTo>
                  <a:lnTo>
                    <a:pt x="2147697" y="114452"/>
                  </a:lnTo>
                  <a:lnTo>
                    <a:pt x="2147697" y="132651"/>
                  </a:lnTo>
                  <a:lnTo>
                    <a:pt x="2147697" y="146494"/>
                  </a:lnTo>
                  <a:lnTo>
                    <a:pt x="2082165" y="146494"/>
                  </a:lnTo>
                  <a:lnTo>
                    <a:pt x="2082165" y="132651"/>
                  </a:lnTo>
                  <a:lnTo>
                    <a:pt x="2147697" y="132651"/>
                  </a:lnTo>
                  <a:lnTo>
                    <a:pt x="2147697" y="114452"/>
                  </a:lnTo>
                  <a:lnTo>
                    <a:pt x="2082165" y="114452"/>
                  </a:lnTo>
                  <a:lnTo>
                    <a:pt x="2082165" y="97294"/>
                  </a:lnTo>
                  <a:lnTo>
                    <a:pt x="2060702" y="97294"/>
                  </a:lnTo>
                  <a:lnTo>
                    <a:pt x="2060702" y="164338"/>
                  </a:lnTo>
                  <a:lnTo>
                    <a:pt x="2168906" y="164338"/>
                  </a:lnTo>
                  <a:lnTo>
                    <a:pt x="2168906" y="146494"/>
                  </a:lnTo>
                  <a:lnTo>
                    <a:pt x="2168906" y="132651"/>
                  </a:lnTo>
                  <a:lnTo>
                    <a:pt x="2168906" y="114452"/>
                  </a:lnTo>
                  <a:lnTo>
                    <a:pt x="2168906" y="97294"/>
                  </a:lnTo>
                  <a:close/>
                </a:path>
                <a:path w="2589529" h="168275">
                  <a:moveTo>
                    <a:pt x="2169160" y="0"/>
                  </a:moveTo>
                  <a:lnTo>
                    <a:pt x="2147697" y="0"/>
                  </a:lnTo>
                  <a:lnTo>
                    <a:pt x="2147697" y="90157"/>
                  </a:lnTo>
                  <a:lnTo>
                    <a:pt x="2169160" y="90157"/>
                  </a:lnTo>
                  <a:lnTo>
                    <a:pt x="2169160" y="0"/>
                  </a:lnTo>
                  <a:close/>
                </a:path>
                <a:path w="2589529" h="168275">
                  <a:moveTo>
                    <a:pt x="2313178" y="113931"/>
                  </a:moveTo>
                  <a:lnTo>
                    <a:pt x="2311349" y="99999"/>
                  </a:lnTo>
                  <a:lnTo>
                    <a:pt x="2310892" y="96431"/>
                  </a:lnTo>
                  <a:lnTo>
                    <a:pt x="2304440" y="97497"/>
                  </a:lnTo>
                  <a:lnTo>
                    <a:pt x="2239772" y="99999"/>
                  </a:lnTo>
                  <a:lnTo>
                    <a:pt x="2239772" y="12065"/>
                  </a:lnTo>
                  <a:lnTo>
                    <a:pt x="2218182" y="12065"/>
                  </a:lnTo>
                  <a:lnTo>
                    <a:pt x="2218182" y="118364"/>
                  </a:lnTo>
                  <a:lnTo>
                    <a:pt x="2256028" y="118630"/>
                  </a:lnTo>
                  <a:lnTo>
                    <a:pt x="2274303" y="118338"/>
                  </a:lnTo>
                  <a:lnTo>
                    <a:pt x="2289937" y="117462"/>
                  </a:lnTo>
                  <a:lnTo>
                    <a:pt x="2302891" y="116001"/>
                  </a:lnTo>
                  <a:lnTo>
                    <a:pt x="2313178" y="113931"/>
                  </a:lnTo>
                  <a:close/>
                </a:path>
                <a:path w="2589529" h="168275">
                  <a:moveTo>
                    <a:pt x="2344674" y="0"/>
                  </a:moveTo>
                  <a:lnTo>
                    <a:pt x="2323211" y="0"/>
                  </a:lnTo>
                  <a:lnTo>
                    <a:pt x="2323211" y="167906"/>
                  </a:lnTo>
                  <a:lnTo>
                    <a:pt x="2344674" y="167906"/>
                  </a:lnTo>
                  <a:lnTo>
                    <a:pt x="2344674" y="0"/>
                  </a:lnTo>
                  <a:close/>
                </a:path>
                <a:path w="2589529" h="168275">
                  <a:moveTo>
                    <a:pt x="2483866" y="118897"/>
                  </a:moveTo>
                  <a:lnTo>
                    <a:pt x="2482113" y="103390"/>
                  </a:lnTo>
                  <a:lnTo>
                    <a:pt x="2481834" y="100863"/>
                  </a:lnTo>
                  <a:lnTo>
                    <a:pt x="2471445" y="101981"/>
                  </a:lnTo>
                  <a:lnTo>
                    <a:pt x="2458224" y="102768"/>
                  </a:lnTo>
                  <a:lnTo>
                    <a:pt x="2442159" y="103238"/>
                  </a:lnTo>
                  <a:lnTo>
                    <a:pt x="2423287" y="103390"/>
                  </a:lnTo>
                  <a:lnTo>
                    <a:pt x="2414778" y="103390"/>
                  </a:lnTo>
                  <a:lnTo>
                    <a:pt x="2414778" y="32639"/>
                  </a:lnTo>
                  <a:lnTo>
                    <a:pt x="2473198" y="32639"/>
                  </a:lnTo>
                  <a:lnTo>
                    <a:pt x="2473198" y="14224"/>
                  </a:lnTo>
                  <a:lnTo>
                    <a:pt x="2393061" y="14224"/>
                  </a:lnTo>
                  <a:lnTo>
                    <a:pt x="2393061" y="121589"/>
                  </a:lnTo>
                  <a:lnTo>
                    <a:pt x="2418334" y="121589"/>
                  </a:lnTo>
                  <a:lnTo>
                    <a:pt x="2439708" y="121424"/>
                  </a:lnTo>
                  <a:lnTo>
                    <a:pt x="2457754" y="120916"/>
                  </a:lnTo>
                  <a:lnTo>
                    <a:pt x="2472474" y="120078"/>
                  </a:lnTo>
                  <a:lnTo>
                    <a:pt x="2483866" y="118897"/>
                  </a:lnTo>
                  <a:close/>
                </a:path>
                <a:path w="2589529" h="168275">
                  <a:moveTo>
                    <a:pt x="2546096" y="63627"/>
                  </a:moveTo>
                  <a:lnTo>
                    <a:pt x="2518029" y="63627"/>
                  </a:lnTo>
                  <a:lnTo>
                    <a:pt x="2518029" y="0"/>
                  </a:lnTo>
                  <a:lnTo>
                    <a:pt x="2496312" y="0"/>
                  </a:lnTo>
                  <a:lnTo>
                    <a:pt x="2496312" y="167906"/>
                  </a:lnTo>
                  <a:lnTo>
                    <a:pt x="2518029" y="167906"/>
                  </a:lnTo>
                  <a:lnTo>
                    <a:pt x="2518029" y="81978"/>
                  </a:lnTo>
                  <a:lnTo>
                    <a:pt x="2546096" y="81978"/>
                  </a:lnTo>
                  <a:lnTo>
                    <a:pt x="2546096" y="63627"/>
                  </a:lnTo>
                  <a:close/>
                </a:path>
                <a:path w="2589529" h="168275">
                  <a:moveTo>
                    <a:pt x="2589530" y="137198"/>
                  </a:moveTo>
                  <a:lnTo>
                    <a:pt x="2588133" y="134010"/>
                  </a:lnTo>
                  <a:lnTo>
                    <a:pt x="2585339" y="131521"/>
                  </a:lnTo>
                  <a:lnTo>
                    <a:pt x="2582418" y="129019"/>
                  </a:lnTo>
                  <a:lnTo>
                    <a:pt x="2578989" y="127774"/>
                  </a:lnTo>
                  <a:lnTo>
                    <a:pt x="2575052" y="127774"/>
                  </a:lnTo>
                  <a:lnTo>
                    <a:pt x="2570988" y="127774"/>
                  </a:lnTo>
                  <a:lnTo>
                    <a:pt x="2567559" y="129019"/>
                  </a:lnTo>
                  <a:lnTo>
                    <a:pt x="2561717" y="134010"/>
                  </a:lnTo>
                  <a:lnTo>
                    <a:pt x="2560193" y="137198"/>
                  </a:lnTo>
                  <a:lnTo>
                    <a:pt x="2560193" y="144868"/>
                  </a:lnTo>
                  <a:lnTo>
                    <a:pt x="2561590" y="148031"/>
                  </a:lnTo>
                  <a:lnTo>
                    <a:pt x="2564384" y="150583"/>
                  </a:lnTo>
                  <a:lnTo>
                    <a:pt x="2567305" y="153136"/>
                  </a:lnTo>
                  <a:lnTo>
                    <a:pt x="2570607" y="154419"/>
                  </a:lnTo>
                  <a:lnTo>
                    <a:pt x="2578862" y="154419"/>
                  </a:lnTo>
                  <a:lnTo>
                    <a:pt x="2582418" y="153174"/>
                  </a:lnTo>
                  <a:lnTo>
                    <a:pt x="2585339" y="150710"/>
                  </a:lnTo>
                  <a:lnTo>
                    <a:pt x="2588133" y="148247"/>
                  </a:lnTo>
                  <a:lnTo>
                    <a:pt x="2589530" y="145034"/>
                  </a:lnTo>
                  <a:lnTo>
                    <a:pt x="2589530" y="137198"/>
                  </a:lnTo>
                  <a:close/>
                </a:path>
              </a:pathLst>
            </a:custGeom>
            <a:solidFill>
              <a:srgbClr val="B4C6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8000"/>
            <a:chOff x="0" y="0"/>
            <a:chExt cx="9906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94164" y="6676745"/>
              <a:ext cx="120014" cy="7587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1604" y="1136903"/>
              <a:ext cx="196595" cy="196596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763016" y="470153"/>
              <a:ext cx="1165225" cy="855344"/>
            </a:xfrm>
            <a:custGeom>
              <a:avLst/>
              <a:gdLst/>
              <a:ahLst/>
              <a:cxnLst/>
              <a:rect l="l" t="t" r="r" b="b"/>
              <a:pathLst>
                <a:path w="1165225" h="855344">
                  <a:moveTo>
                    <a:pt x="201828" y="34290"/>
                  </a:moveTo>
                  <a:lnTo>
                    <a:pt x="128308" y="34290"/>
                  </a:lnTo>
                  <a:lnTo>
                    <a:pt x="128308" y="0"/>
                  </a:lnTo>
                  <a:lnTo>
                    <a:pt x="89306" y="0"/>
                  </a:lnTo>
                  <a:lnTo>
                    <a:pt x="89306" y="34290"/>
                  </a:lnTo>
                  <a:lnTo>
                    <a:pt x="15786" y="34290"/>
                  </a:lnTo>
                  <a:lnTo>
                    <a:pt x="15786" y="66929"/>
                  </a:lnTo>
                  <a:lnTo>
                    <a:pt x="201828" y="66929"/>
                  </a:lnTo>
                  <a:lnTo>
                    <a:pt x="201828" y="34290"/>
                  </a:lnTo>
                  <a:close/>
                </a:path>
                <a:path w="1165225" h="855344">
                  <a:moveTo>
                    <a:pt x="217462" y="252984"/>
                  </a:moveTo>
                  <a:lnTo>
                    <a:pt x="215099" y="223901"/>
                  </a:lnTo>
                  <a:lnTo>
                    <a:pt x="214833" y="220599"/>
                  </a:lnTo>
                  <a:lnTo>
                    <a:pt x="202336" y="221437"/>
                  </a:lnTo>
                  <a:lnTo>
                    <a:pt x="183756" y="222262"/>
                  </a:lnTo>
                  <a:lnTo>
                    <a:pt x="128308" y="223901"/>
                  </a:lnTo>
                  <a:lnTo>
                    <a:pt x="128308" y="193294"/>
                  </a:lnTo>
                  <a:lnTo>
                    <a:pt x="141300" y="190220"/>
                  </a:lnTo>
                  <a:lnTo>
                    <a:pt x="152742" y="185762"/>
                  </a:lnTo>
                  <a:lnTo>
                    <a:pt x="182257" y="155130"/>
                  </a:lnTo>
                  <a:lnTo>
                    <a:pt x="186042" y="135001"/>
                  </a:lnTo>
                  <a:lnTo>
                    <a:pt x="184759" y="122669"/>
                  </a:lnTo>
                  <a:lnTo>
                    <a:pt x="180911" y="111569"/>
                  </a:lnTo>
                  <a:lnTo>
                    <a:pt x="179463" y="109347"/>
                  </a:lnTo>
                  <a:lnTo>
                    <a:pt x="174498" y="101714"/>
                  </a:lnTo>
                  <a:lnTo>
                    <a:pt x="165531" y="93091"/>
                  </a:lnTo>
                  <a:lnTo>
                    <a:pt x="154305" y="86169"/>
                  </a:lnTo>
                  <a:lnTo>
                    <a:pt x="147345" y="83553"/>
                  </a:lnTo>
                  <a:lnTo>
                    <a:pt x="147345" y="128524"/>
                  </a:lnTo>
                  <a:lnTo>
                    <a:pt x="147345" y="144399"/>
                  </a:lnTo>
                  <a:lnTo>
                    <a:pt x="108966" y="163195"/>
                  </a:lnTo>
                  <a:lnTo>
                    <a:pt x="100457" y="162725"/>
                  </a:lnTo>
                  <a:lnTo>
                    <a:pt x="70269" y="144145"/>
                  </a:lnTo>
                  <a:lnTo>
                    <a:pt x="70269" y="128905"/>
                  </a:lnTo>
                  <a:lnTo>
                    <a:pt x="108966" y="109347"/>
                  </a:lnTo>
                  <a:lnTo>
                    <a:pt x="117551" y="109829"/>
                  </a:lnTo>
                  <a:lnTo>
                    <a:pt x="147345" y="128524"/>
                  </a:lnTo>
                  <a:lnTo>
                    <a:pt x="147345" y="83553"/>
                  </a:lnTo>
                  <a:lnTo>
                    <a:pt x="141135" y="81203"/>
                  </a:lnTo>
                  <a:lnTo>
                    <a:pt x="126022" y="78219"/>
                  </a:lnTo>
                  <a:lnTo>
                    <a:pt x="108966" y="77216"/>
                  </a:lnTo>
                  <a:lnTo>
                    <a:pt x="92265" y="78270"/>
                  </a:lnTo>
                  <a:lnTo>
                    <a:pt x="52552" y="93726"/>
                  </a:lnTo>
                  <a:lnTo>
                    <a:pt x="31267" y="136271"/>
                  </a:lnTo>
                  <a:lnTo>
                    <a:pt x="32219" y="146824"/>
                  </a:lnTo>
                  <a:lnTo>
                    <a:pt x="55003" y="180657"/>
                  </a:lnTo>
                  <a:lnTo>
                    <a:pt x="89306" y="193675"/>
                  </a:lnTo>
                  <a:lnTo>
                    <a:pt x="89306" y="224790"/>
                  </a:lnTo>
                  <a:lnTo>
                    <a:pt x="0" y="225425"/>
                  </a:lnTo>
                  <a:lnTo>
                    <a:pt x="3708" y="257683"/>
                  </a:lnTo>
                  <a:lnTo>
                    <a:pt x="66052" y="257403"/>
                  </a:lnTo>
                  <a:lnTo>
                    <a:pt x="122466" y="256527"/>
                  </a:lnTo>
                  <a:lnTo>
                    <a:pt x="172923" y="255066"/>
                  </a:lnTo>
                  <a:lnTo>
                    <a:pt x="217462" y="252984"/>
                  </a:lnTo>
                  <a:close/>
                </a:path>
                <a:path w="1165225" h="855344">
                  <a:moveTo>
                    <a:pt x="254431" y="694690"/>
                  </a:moveTo>
                  <a:lnTo>
                    <a:pt x="210248" y="694690"/>
                  </a:lnTo>
                  <a:lnTo>
                    <a:pt x="210248" y="674116"/>
                  </a:lnTo>
                  <a:lnTo>
                    <a:pt x="186804" y="674116"/>
                  </a:lnTo>
                  <a:lnTo>
                    <a:pt x="186804" y="694690"/>
                  </a:lnTo>
                  <a:lnTo>
                    <a:pt x="142621" y="694690"/>
                  </a:lnTo>
                  <a:lnTo>
                    <a:pt x="142621" y="714375"/>
                  </a:lnTo>
                  <a:lnTo>
                    <a:pt x="254431" y="714375"/>
                  </a:lnTo>
                  <a:lnTo>
                    <a:pt x="254431" y="694690"/>
                  </a:lnTo>
                  <a:close/>
                </a:path>
                <a:path w="1165225" h="855344">
                  <a:moveTo>
                    <a:pt x="263829" y="826135"/>
                  </a:moveTo>
                  <a:lnTo>
                    <a:pt x="262394" y="808609"/>
                  </a:lnTo>
                  <a:lnTo>
                    <a:pt x="262242" y="806704"/>
                  </a:lnTo>
                  <a:lnTo>
                    <a:pt x="254723" y="807186"/>
                  </a:lnTo>
                  <a:lnTo>
                    <a:pt x="243560" y="807656"/>
                  </a:lnTo>
                  <a:lnTo>
                    <a:pt x="210248" y="808609"/>
                  </a:lnTo>
                  <a:lnTo>
                    <a:pt x="210248" y="790321"/>
                  </a:lnTo>
                  <a:lnTo>
                    <a:pt x="218046" y="788466"/>
                  </a:lnTo>
                  <a:lnTo>
                    <a:pt x="224929" y="785749"/>
                  </a:lnTo>
                  <a:lnTo>
                    <a:pt x="230873" y="782180"/>
                  </a:lnTo>
                  <a:lnTo>
                    <a:pt x="235877" y="777748"/>
                  </a:lnTo>
                  <a:lnTo>
                    <a:pt x="241185" y="772160"/>
                  </a:lnTo>
                  <a:lnTo>
                    <a:pt x="241922" y="771398"/>
                  </a:lnTo>
                  <a:lnTo>
                    <a:pt x="244944" y="763905"/>
                  </a:lnTo>
                  <a:lnTo>
                    <a:pt x="244944" y="755269"/>
                  </a:lnTo>
                  <a:lnTo>
                    <a:pt x="221691" y="724395"/>
                  </a:lnTo>
                  <a:lnTo>
                    <a:pt x="221691" y="751332"/>
                  </a:lnTo>
                  <a:lnTo>
                    <a:pt x="221691" y="760857"/>
                  </a:lnTo>
                  <a:lnTo>
                    <a:pt x="219646" y="764794"/>
                  </a:lnTo>
                  <a:lnTo>
                    <a:pt x="211455" y="770636"/>
                  </a:lnTo>
                  <a:lnTo>
                    <a:pt x="205816" y="772160"/>
                  </a:lnTo>
                  <a:lnTo>
                    <a:pt x="191427" y="772160"/>
                  </a:lnTo>
                  <a:lnTo>
                    <a:pt x="185750" y="770636"/>
                  </a:lnTo>
                  <a:lnTo>
                    <a:pt x="177444" y="764540"/>
                  </a:lnTo>
                  <a:lnTo>
                    <a:pt x="175425" y="760857"/>
                  </a:lnTo>
                  <a:lnTo>
                    <a:pt x="175361" y="751586"/>
                  </a:lnTo>
                  <a:lnTo>
                    <a:pt x="177495" y="747776"/>
                  </a:lnTo>
                  <a:lnTo>
                    <a:pt x="185991" y="741426"/>
                  </a:lnTo>
                  <a:lnTo>
                    <a:pt x="191617" y="739775"/>
                  </a:lnTo>
                  <a:lnTo>
                    <a:pt x="205879" y="739775"/>
                  </a:lnTo>
                  <a:lnTo>
                    <a:pt x="211531" y="741299"/>
                  </a:lnTo>
                  <a:lnTo>
                    <a:pt x="219659" y="747395"/>
                  </a:lnTo>
                  <a:lnTo>
                    <a:pt x="221691" y="751332"/>
                  </a:lnTo>
                  <a:lnTo>
                    <a:pt x="221691" y="724395"/>
                  </a:lnTo>
                  <a:lnTo>
                    <a:pt x="217944" y="722985"/>
                  </a:lnTo>
                  <a:lnTo>
                    <a:pt x="208864" y="721194"/>
                  </a:lnTo>
                  <a:lnTo>
                    <a:pt x="198615" y="720598"/>
                  </a:lnTo>
                  <a:lnTo>
                    <a:pt x="188569" y="721220"/>
                  </a:lnTo>
                  <a:lnTo>
                    <a:pt x="155117" y="741845"/>
                  </a:lnTo>
                  <a:lnTo>
                    <a:pt x="151930" y="764794"/>
                  </a:lnTo>
                  <a:lnTo>
                    <a:pt x="154990" y="772287"/>
                  </a:lnTo>
                  <a:lnTo>
                    <a:pt x="186804" y="790448"/>
                  </a:lnTo>
                  <a:lnTo>
                    <a:pt x="186804" y="809244"/>
                  </a:lnTo>
                  <a:lnTo>
                    <a:pt x="133134" y="809625"/>
                  </a:lnTo>
                  <a:lnTo>
                    <a:pt x="135369" y="829056"/>
                  </a:lnTo>
                  <a:lnTo>
                    <a:pt x="172834" y="828878"/>
                  </a:lnTo>
                  <a:lnTo>
                    <a:pt x="206730" y="828319"/>
                  </a:lnTo>
                  <a:lnTo>
                    <a:pt x="237058" y="827405"/>
                  </a:lnTo>
                  <a:lnTo>
                    <a:pt x="263829" y="826135"/>
                  </a:lnTo>
                  <a:close/>
                </a:path>
                <a:path w="1165225" h="855344">
                  <a:moveTo>
                    <a:pt x="266839" y="2159"/>
                  </a:moveTo>
                  <a:lnTo>
                    <a:pt x="227838" y="2159"/>
                  </a:lnTo>
                  <a:lnTo>
                    <a:pt x="227838" y="300736"/>
                  </a:lnTo>
                  <a:lnTo>
                    <a:pt x="266839" y="300736"/>
                  </a:lnTo>
                  <a:lnTo>
                    <a:pt x="266839" y="2159"/>
                  </a:lnTo>
                  <a:close/>
                </a:path>
                <a:path w="1165225" h="855344">
                  <a:moveTo>
                    <a:pt x="293497" y="675386"/>
                  </a:moveTo>
                  <a:lnTo>
                    <a:pt x="270052" y="675386"/>
                  </a:lnTo>
                  <a:lnTo>
                    <a:pt x="270052" y="854837"/>
                  </a:lnTo>
                  <a:lnTo>
                    <a:pt x="293497" y="854837"/>
                  </a:lnTo>
                  <a:lnTo>
                    <a:pt x="293497" y="675386"/>
                  </a:lnTo>
                  <a:close/>
                </a:path>
                <a:path w="1165225" h="855344">
                  <a:moveTo>
                    <a:pt x="421119" y="792607"/>
                  </a:moveTo>
                  <a:lnTo>
                    <a:pt x="411937" y="787831"/>
                  </a:lnTo>
                  <a:lnTo>
                    <a:pt x="403466" y="781494"/>
                  </a:lnTo>
                  <a:lnTo>
                    <a:pt x="395706" y="773645"/>
                  </a:lnTo>
                  <a:lnTo>
                    <a:pt x="390093" y="766191"/>
                  </a:lnTo>
                  <a:lnTo>
                    <a:pt x="388658" y="764286"/>
                  </a:lnTo>
                  <a:lnTo>
                    <a:pt x="375297" y="722630"/>
                  </a:lnTo>
                  <a:lnTo>
                    <a:pt x="375259" y="687451"/>
                  </a:lnTo>
                  <a:lnTo>
                    <a:pt x="352005" y="687451"/>
                  </a:lnTo>
                  <a:lnTo>
                    <a:pt x="352005" y="722630"/>
                  </a:lnTo>
                  <a:lnTo>
                    <a:pt x="351155" y="733704"/>
                  </a:lnTo>
                  <a:lnTo>
                    <a:pt x="331190" y="775982"/>
                  </a:lnTo>
                  <a:lnTo>
                    <a:pt x="304190" y="797814"/>
                  </a:lnTo>
                  <a:lnTo>
                    <a:pt x="322237" y="813435"/>
                  </a:lnTo>
                  <a:lnTo>
                    <a:pt x="334937" y="803338"/>
                  </a:lnTo>
                  <a:lnTo>
                    <a:pt x="346075" y="792099"/>
                  </a:lnTo>
                  <a:lnTo>
                    <a:pt x="355638" y="779716"/>
                  </a:lnTo>
                  <a:lnTo>
                    <a:pt x="363639" y="766191"/>
                  </a:lnTo>
                  <a:lnTo>
                    <a:pt x="370903" y="778103"/>
                  </a:lnTo>
                  <a:lnTo>
                    <a:pt x="380187" y="789419"/>
                  </a:lnTo>
                  <a:lnTo>
                    <a:pt x="391464" y="800150"/>
                  </a:lnTo>
                  <a:lnTo>
                    <a:pt x="404749" y="810260"/>
                  </a:lnTo>
                  <a:lnTo>
                    <a:pt x="421119" y="792607"/>
                  </a:lnTo>
                  <a:close/>
                </a:path>
                <a:path w="1165225" h="855344">
                  <a:moveTo>
                    <a:pt x="481952" y="744347"/>
                  </a:moveTo>
                  <a:lnTo>
                    <a:pt x="453859" y="744347"/>
                  </a:lnTo>
                  <a:lnTo>
                    <a:pt x="453859" y="675386"/>
                  </a:lnTo>
                  <a:lnTo>
                    <a:pt x="430695" y="675386"/>
                  </a:lnTo>
                  <a:lnTo>
                    <a:pt x="430695" y="854837"/>
                  </a:lnTo>
                  <a:lnTo>
                    <a:pt x="453859" y="854837"/>
                  </a:lnTo>
                  <a:lnTo>
                    <a:pt x="453859" y="764032"/>
                  </a:lnTo>
                  <a:lnTo>
                    <a:pt x="481952" y="764032"/>
                  </a:lnTo>
                  <a:lnTo>
                    <a:pt x="481952" y="744347"/>
                  </a:lnTo>
                  <a:close/>
                </a:path>
                <a:path w="1165225" h="855344">
                  <a:moveTo>
                    <a:pt x="493877" y="197231"/>
                  </a:moveTo>
                  <a:lnTo>
                    <a:pt x="478599" y="189217"/>
                  </a:lnTo>
                  <a:lnTo>
                    <a:pt x="464502" y="178663"/>
                  </a:lnTo>
                  <a:lnTo>
                    <a:pt x="451586" y="165595"/>
                  </a:lnTo>
                  <a:lnTo>
                    <a:pt x="442252" y="153162"/>
                  </a:lnTo>
                  <a:lnTo>
                    <a:pt x="439864" y="149987"/>
                  </a:lnTo>
                  <a:lnTo>
                    <a:pt x="423138" y="115608"/>
                  </a:lnTo>
                  <a:lnTo>
                    <a:pt x="417576" y="22225"/>
                  </a:lnTo>
                  <a:lnTo>
                    <a:pt x="378879" y="22225"/>
                  </a:lnTo>
                  <a:lnTo>
                    <a:pt x="378879" y="80772"/>
                  </a:lnTo>
                  <a:lnTo>
                    <a:pt x="377456" y="99212"/>
                  </a:lnTo>
                  <a:lnTo>
                    <a:pt x="356285" y="152908"/>
                  </a:lnTo>
                  <a:lnTo>
                    <a:pt x="330733" y="183705"/>
                  </a:lnTo>
                  <a:lnTo>
                    <a:pt x="299326" y="205740"/>
                  </a:lnTo>
                  <a:lnTo>
                    <a:pt x="329349" y="231775"/>
                  </a:lnTo>
                  <a:lnTo>
                    <a:pt x="350481" y="215011"/>
                  </a:lnTo>
                  <a:lnTo>
                    <a:pt x="368998" y="196329"/>
                  </a:lnTo>
                  <a:lnTo>
                    <a:pt x="384911" y="175717"/>
                  </a:lnTo>
                  <a:lnTo>
                    <a:pt x="398221" y="153162"/>
                  </a:lnTo>
                  <a:lnTo>
                    <a:pt x="410324" y="173050"/>
                  </a:lnTo>
                  <a:lnTo>
                    <a:pt x="425767" y="191935"/>
                  </a:lnTo>
                  <a:lnTo>
                    <a:pt x="444538" y="209816"/>
                  </a:lnTo>
                  <a:lnTo>
                    <a:pt x="466636" y="226695"/>
                  </a:lnTo>
                  <a:lnTo>
                    <a:pt x="493877" y="197231"/>
                  </a:lnTo>
                  <a:close/>
                </a:path>
                <a:path w="1165225" h="855344">
                  <a:moveTo>
                    <a:pt x="595122" y="116840"/>
                  </a:moveTo>
                  <a:lnTo>
                    <a:pt x="548386" y="116840"/>
                  </a:lnTo>
                  <a:lnTo>
                    <a:pt x="548386" y="2159"/>
                  </a:lnTo>
                  <a:lnTo>
                    <a:pt x="509778" y="2159"/>
                  </a:lnTo>
                  <a:lnTo>
                    <a:pt x="509778" y="300736"/>
                  </a:lnTo>
                  <a:lnTo>
                    <a:pt x="548386" y="300736"/>
                  </a:lnTo>
                  <a:lnTo>
                    <a:pt x="548386" y="149606"/>
                  </a:lnTo>
                  <a:lnTo>
                    <a:pt x="595122" y="149606"/>
                  </a:lnTo>
                  <a:lnTo>
                    <a:pt x="595122" y="116840"/>
                  </a:lnTo>
                  <a:close/>
                </a:path>
                <a:path w="1165225" h="855344">
                  <a:moveTo>
                    <a:pt x="630174" y="753999"/>
                  </a:moveTo>
                  <a:lnTo>
                    <a:pt x="607822" y="723798"/>
                  </a:lnTo>
                  <a:lnTo>
                    <a:pt x="607822" y="749554"/>
                  </a:lnTo>
                  <a:lnTo>
                    <a:pt x="607822" y="758444"/>
                  </a:lnTo>
                  <a:lnTo>
                    <a:pt x="605917" y="762000"/>
                  </a:lnTo>
                  <a:lnTo>
                    <a:pt x="598297" y="767588"/>
                  </a:lnTo>
                  <a:lnTo>
                    <a:pt x="592709" y="768985"/>
                  </a:lnTo>
                  <a:lnTo>
                    <a:pt x="578485" y="768985"/>
                  </a:lnTo>
                  <a:lnTo>
                    <a:pt x="573024" y="767588"/>
                  </a:lnTo>
                  <a:lnTo>
                    <a:pt x="569214" y="764921"/>
                  </a:lnTo>
                  <a:lnTo>
                    <a:pt x="565404" y="762127"/>
                  </a:lnTo>
                  <a:lnTo>
                    <a:pt x="563499" y="758444"/>
                  </a:lnTo>
                  <a:lnTo>
                    <a:pt x="563562" y="749554"/>
                  </a:lnTo>
                  <a:lnTo>
                    <a:pt x="565404" y="746252"/>
                  </a:lnTo>
                  <a:lnTo>
                    <a:pt x="573024" y="740664"/>
                  </a:lnTo>
                  <a:lnTo>
                    <a:pt x="578485" y="739267"/>
                  </a:lnTo>
                  <a:lnTo>
                    <a:pt x="592582" y="739267"/>
                  </a:lnTo>
                  <a:lnTo>
                    <a:pt x="598043" y="740537"/>
                  </a:lnTo>
                  <a:lnTo>
                    <a:pt x="601980" y="743331"/>
                  </a:lnTo>
                  <a:lnTo>
                    <a:pt x="605917" y="745998"/>
                  </a:lnTo>
                  <a:lnTo>
                    <a:pt x="585470" y="719963"/>
                  </a:lnTo>
                  <a:lnTo>
                    <a:pt x="575652" y="720559"/>
                  </a:lnTo>
                  <a:lnTo>
                    <a:pt x="541642" y="746760"/>
                  </a:lnTo>
                  <a:lnTo>
                    <a:pt x="540893" y="753999"/>
                  </a:lnTo>
                  <a:lnTo>
                    <a:pt x="541642" y="761187"/>
                  </a:lnTo>
                  <a:lnTo>
                    <a:pt x="575627" y="787450"/>
                  </a:lnTo>
                  <a:lnTo>
                    <a:pt x="585343" y="788035"/>
                  </a:lnTo>
                  <a:lnTo>
                    <a:pt x="595185" y="787450"/>
                  </a:lnTo>
                  <a:lnTo>
                    <a:pt x="626325" y="768985"/>
                  </a:lnTo>
                  <a:lnTo>
                    <a:pt x="627138" y="767753"/>
                  </a:lnTo>
                  <a:lnTo>
                    <a:pt x="629412" y="761250"/>
                  </a:lnTo>
                  <a:lnTo>
                    <a:pt x="630174" y="753999"/>
                  </a:lnTo>
                  <a:close/>
                </a:path>
                <a:path w="1165225" h="855344">
                  <a:moveTo>
                    <a:pt x="640080" y="693166"/>
                  </a:moveTo>
                  <a:lnTo>
                    <a:pt x="596773" y="693166"/>
                  </a:lnTo>
                  <a:lnTo>
                    <a:pt x="596773" y="672973"/>
                  </a:lnTo>
                  <a:lnTo>
                    <a:pt x="573278" y="672973"/>
                  </a:lnTo>
                  <a:lnTo>
                    <a:pt x="573278" y="693166"/>
                  </a:lnTo>
                  <a:lnTo>
                    <a:pt x="530098" y="693166"/>
                  </a:lnTo>
                  <a:lnTo>
                    <a:pt x="530098" y="711835"/>
                  </a:lnTo>
                  <a:lnTo>
                    <a:pt x="640080" y="711835"/>
                  </a:lnTo>
                  <a:lnTo>
                    <a:pt x="640080" y="693166"/>
                  </a:lnTo>
                  <a:close/>
                </a:path>
                <a:path w="1165225" h="855344">
                  <a:moveTo>
                    <a:pt x="681609" y="675386"/>
                  </a:moveTo>
                  <a:lnTo>
                    <a:pt x="658368" y="675386"/>
                  </a:lnTo>
                  <a:lnTo>
                    <a:pt x="658368" y="722884"/>
                  </a:lnTo>
                  <a:lnTo>
                    <a:pt x="633730" y="722884"/>
                  </a:lnTo>
                  <a:lnTo>
                    <a:pt x="633730" y="741807"/>
                  </a:lnTo>
                  <a:lnTo>
                    <a:pt x="658368" y="741807"/>
                  </a:lnTo>
                  <a:lnTo>
                    <a:pt x="658368" y="759206"/>
                  </a:lnTo>
                  <a:lnTo>
                    <a:pt x="633730" y="759206"/>
                  </a:lnTo>
                  <a:lnTo>
                    <a:pt x="633730" y="778129"/>
                  </a:lnTo>
                  <a:lnTo>
                    <a:pt x="658368" y="778129"/>
                  </a:lnTo>
                  <a:lnTo>
                    <a:pt x="658368" y="805180"/>
                  </a:lnTo>
                  <a:lnTo>
                    <a:pt x="681609" y="805180"/>
                  </a:lnTo>
                  <a:lnTo>
                    <a:pt x="681609" y="675386"/>
                  </a:lnTo>
                  <a:close/>
                </a:path>
                <a:path w="1165225" h="855344">
                  <a:moveTo>
                    <a:pt x="686562" y="830453"/>
                  </a:moveTo>
                  <a:lnTo>
                    <a:pt x="585343" y="830453"/>
                  </a:lnTo>
                  <a:lnTo>
                    <a:pt x="585343" y="797052"/>
                  </a:lnTo>
                  <a:lnTo>
                    <a:pt x="562229" y="797052"/>
                  </a:lnTo>
                  <a:lnTo>
                    <a:pt x="562229" y="849884"/>
                  </a:lnTo>
                  <a:lnTo>
                    <a:pt x="686562" y="849884"/>
                  </a:lnTo>
                  <a:lnTo>
                    <a:pt x="686562" y="830453"/>
                  </a:lnTo>
                  <a:close/>
                </a:path>
                <a:path w="1165225" h="855344">
                  <a:moveTo>
                    <a:pt x="811403" y="688721"/>
                  </a:moveTo>
                  <a:lnTo>
                    <a:pt x="769239" y="688721"/>
                  </a:lnTo>
                  <a:lnTo>
                    <a:pt x="769239" y="672338"/>
                  </a:lnTo>
                  <a:lnTo>
                    <a:pt x="745744" y="672338"/>
                  </a:lnTo>
                  <a:lnTo>
                    <a:pt x="745744" y="688721"/>
                  </a:lnTo>
                  <a:lnTo>
                    <a:pt x="703072" y="688721"/>
                  </a:lnTo>
                  <a:lnTo>
                    <a:pt x="703072" y="706374"/>
                  </a:lnTo>
                  <a:lnTo>
                    <a:pt x="811403" y="706374"/>
                  </a:lnTo>
                  <a:lnTo>
                    <a:pt x="811403" y="688721"/>
                  </a:lnTo>
                  <a:close/>
                </a:path>
                <a:path w="1165225" h="855344">
                  <a:moveTo>
                    <a:pt x="817372" y="787400"/>
                  </a:moveTo>
                  <a:lnTo>
                    <a:pt x="816356" y="771398"/>
                  </a:lnTo>
                  <a:lnTo>
                    <a:pt x="816229" y="769366"/>
                  </a:lnTo>
                  <a:lnTo>
                    <a:pt x="807999" y="769848"/>
                  </a:lnTo>
                  <a:lnTo>
                    <a:pt x="768985" y="771398"/>
                  </a:lnTo>
                  <a:lnTo>
                    <a:pt x="768985" y="763016"/>
                  </a:lnTo>
                  <a:lnTo>
                    <a:pt x="776808" y="761644"/>
                  </a:lnTo>
                  <a:lnTo>
                    <a:pt x="783742" y="759612"/>
                  </a:lnTo>
                  <a:lnTo>
                    <a:pt x="789762" y="756932"/>
                  </a:lnTo>
                  <a:lnTo>
                    <a:pt x="794893" y="753618"/>
                  </a:lnTo>
                  <a:lnTo>
                    <a:pt x="801116" y="748919"/>
                  </a:lnTo>
                  <a:lnTo>
                    <a:pt x="802195" y="746887"/>
                  </a:lnTo>
                  <a:lnTo>
                    <a:pt x="804164" y="743204"/>
                  </a:lnTo>
                  <a:lnTo>
                    <a:pt x="804075" y="728472"/>
                  </a:lnTo>
                  <a:lnTo>
                    <a:pt x="802868" y="726567"/>
                  </a:lnTo>
                  <a:lnTo>
                    <a:pt x="799973" y="721995"/>
                  </a:lnTo>
                  <a:lnTo>
                    <a:pt x="791591" y="717042"/>
                  </a:lnTo>
                  <a:lnTo>
                    <a:pt x="784733" y="713790"/>
                  </a:lnTo>
                  <a:lnTo>
                    <a:pt x="781050" y="712711"/>
                  </a:lnTo>
                  <a:lnTo>
                    <a:pt x="781050" y="733806"/>
                  </a:lnTo>
                  <a:lnTo>
                    <a:pt x="781050" y="739775"/>
                  </a:lnTo>
                  <a:lnTo>
                    <a:pt x="779018" y="742188"/>
                  </a:lnTo>
                  <a:lnTo>
                    <a:pt x="775081" y="744093"/>
                  </a:lnTo>
                  <a:lnTo>
                    <a:pt x="771017" y="745871"/>
                  </a:lnTo>
                  <a:lnTo>
                    <a:pt x="765175" y="746887"/>
                  </a:lnTo>
                  <a:lnTo>
                    <a:pt x="757428" y="746887"/>
                  </a:lnTo>
                  <a:lnTo>
                    <a:pt x="746988" y="746252"/>
                  </a:lnTo>
                  <a:lnTo>
                    <a:pt x="739533" y="744334"/>
                  </a:lnTo>
                  <a:lnTo>
                    <a:pt x="735037" y="741159"/>
                  </a:lnTo>
                  <a:lnTo>
                    <a:pt x="733552" y="736727"/>
                  </a:lnTo>
                  <a:lnTo>
                    <a:pt x="735037" y="732256"/>
                  </a:lnTo>
                  <a:lnTo>
                    <a:pt x="739533" y="729081"/>
                  </a:lnTo>
                  <a:lnTo>
                    <a:pt x="746988" y="727202"/>
                  </a:lnTo>
                  <a:lnTo>
                    <a:pt x="757428" y="726567"/>
                  </a:lnTo>
                  <a:lnTo>
                    <a:pt x="765175" y="726567"/>
                  </a:lnTo>
                  <a:lnTo>
                    <a:pt x="771144" y="727456"/>
                  </a:lnTo>
                  <a:lnTo>
                    <a:pt x="779018" y="731266"/>
                  </a:lnTo>
                  <a:lnTo>
                    <a:pt x="781050" y="733806"/>
                  </a:lnTo>
                  <a:lnTo>
                    <a:pt x="781050" y="712711"/>
                  </a:lnTo>
                  <a:lnTo>
                    <a:pt x="776744" y="711441"/>
                  </a:lnTo>
                  <a:lnTo>
                    <a:pt x="767638" y="710031"/>
                  </a:lnTo>
                  <a:lnTo>
                    <a:pt x="757428" y="709549"/>
                  </a:lnTo>
                  <a:lnTo>
                    <a:pt x="747128" y="710006"/>
                  </a:lnTo>
                  <a:lnTo>
                    <a:pt x="710311" y="728472"/>
                  </a:lnTo>
                  <a:lnTo>
                    <a:pt x="710311" y="736727"/>
                  </a:lnTo>
                  <a:lnTo>
                    <a:pt x="712520" y="746607"/>
                  </a:lnTo>
                  <a:lnTo>
                    <a:pt x="719150" y="754341"/>
                  </a:lnTo>
                  <a:lnTo>
                    <a:pt x="730186" y="759891"/>
                  </a:lnTo>
                  <a:lnTo>
                    <a:pt x="745617" y="763270"/>
                  </a:lnTo>
                  <a:lnTo>
                    <a:pt x="745617" y="772160"/>
                  </a:lnTo>
                  <a:lnTo>
                    <a:pt x="716826" y="772845"/>
                  </a:lnTo>
                  <a:lnTo>
                    <a:pt x="695960" y="773049"/>
                  </a:lnTo>
                  <a:lnTo>
                    <a:pt x="698373" y="791591"/>
                  </a:lnTo>
                  <a:lnTo>
                    <a:pt x="724941" y="791337"/>
                  </a:lnTo>
                  <a:lnTo>
                    <a:pt x="753630" y="790549"/>
                  </a:lnTo>
                  <a:lnTo>
                    <a:pt x="784428" y="789241"/>
                  </a:lnTo>
                  <a:lnTo>
                    <a:pt x="817372" y="787400"/>
                  </a:lnTo>
                  <a:close/>
                </a:path>
                <a:path w="1165225" h="855344">
                  <a:moveTo>
                    <a:pt x="850011" y="824865"/>
                  </a:moveTo>
                  <a:lnTo>
                    <a:pt x="848982" y="818045"/>
                  </a:lnTo>
                  <a:lnTo>
                    <a:pt x="846328" y="812800"/>
                  </a:lnTo>
                  <a:lnTo>
                    <a:pt x="845947" y="812038"/>
                  </a:lnTo>
                  <a:lnTo>
                    <a:pt x="840892" y="806907"/>
                  </a:lnTo>
                  <a:lnTo>
                    <a:pt x="833882" y="802640"/>
                  </a:lnTo>
                  <a:lnTo>
                    <a:pt x="826008" y="799642"/>
                  </a:lnTo>
                  <a:lnTo>
                    <a:pt x="826008" y="824865"/>
                  </a:lnTo>
                  <a:lnTo>
                    <a:pt x="823620" y="830110"/>
                  </a:lnTo>
                  <a:lnTo>
                    <a:pt x="816495" y="833843"/>
                  </a:lnTo>
                  <a:lnTo>
                    <a:pt x="804621" y="836066"/>
                  </a:lnTo>
                  <a:lnTo>
                    <a:pt x="788035" y="836803"/>
                  </a:lnTo>
                  <a:lnTo>
                    <a:pt x="771448" y="836066"/>
                  </a:lnTo>
                  <a:lnTo>
                    <a:pt x="759625" y="833843"/>
                  </a:lnTo>
                  <a:lnTo>
                    <a:pt x="752538" y="830110"/>
                  </a:lnTo>
                  <a:lnTo>
                    <a:pt x="750189" y="824865"/>
                  </a:lnTo>
                  <a:lnTo>
                    <a:pt x="752538" y="819607"/>
                  </a:lnTo>
                  <a:lnTo>
                    <a:pt x="759625" y="815835"/>
                  </a:lnTo>
                  <a:lnTo>
                    <a:pt x="771448" y="813562"/>
                  </a:lnTo>
                  <a:lnTo>
                    <a:pt x="788035" y="812800"/>
                  </a:lnTo>
                  <a:lnTo>
                    <a:pt x="804621" y="813562"/>
                  </a:lnTo>
                  <a:lnTo>
                    <a:pt x="816495" y="815835"/>
                  </a:lnTo>
                  <a:lnTo>
                    <a:pt x="823620" y="819607"/>
                  </a:lnTo>
                  <a:lnTo>
                    <a:pt x="826008" y="824865"/>
                  </a:lnTo>
                  <a:lnTo>
                    <a:pt x="826008" y="799642"/>
                  </a:lnTo>
                  <a:lnTo>
                    <a:pt x="824941" y="799236"/>
                  </a:lnTo>
                  <a:lnTo>
                    <a:pt x="814336" y="796823"/>
                  </a:lnTo>
                  <a:lnTo>
                    <a:pt x="802030" y="795375"/>
                  </a:lnTo>
                  <a:lnTo>
                    <a:pt x="788035" y="794893"/>
                  </a:lnTo>
                  <a:lnTo>
                    <a:pt x="773620" y="795401"/>
                  </a:lnTo>
                  <a:lnTo>
                    <a:pt x="734910" y="807135"/>
                  </a:lnTo>
                  <a:lnTo>
                    <a:pt x="726186" y="824865"/>
                  </a:lnTo>
                  <a:lnTo>
                    <a:pt x="727176" y="831532"/>
                  </a:lnTo>
                  <a:lnTo>
                    <a:pt x="761720" y="852728"/>
                  </a:lnTo>
                  <a:lnTo>
                    <a:pt x="788035" y="854710"/>
                  </a:lnTo>
                  <a:lnTo>
                    <a:pt x="801954" y="854214"/>
                  </a:lnTo>
                  <a:lnTo>
                    <a:pt x="840841" y="842530"/>
                  </a:lnTo>
                  <a:lnTo>
                    <a:pt x="848982" y="831532"/>
                  </a:lnTo>
                  <a:lnTo>
                    <a:pt x="850011" y="824865"/>
                  </a:lnTo>
                  <a:close/>
                </a:path>
                <a:path w="1165225" h="855344">
                  <a:moveTo>
                    <a:pt x="871842" y="734187"/>
                  </a:moveTo>
                  <a:lnTo>
                    <a:pt x="846709" y="734187"/>
                  </a:lnTo>
                  <a:lnTo>
                    <a:pt x="846709" y="675386"/>
                  </a:lnTo>
                  <a:lnTo>
                    <a:pt x="823214" y="675386"/>
                  </a:lnTo>
                  <a:lnTo>
                    <a:pt x="823214" y="793369"/>
                  </a:lnTo>
                  <a:lnTo>
                    <a:pt x="846709" y="793369"/>
                  </a:lnTo>
                  <a:lnTo>
                    <a:pt x="846709" y="753745"/>
                  </a:lnTo>
                  <a:lnTo>
                    <a:pt x="871842" y="753745"/>
                  </a:lnTo>
                  <a:lnTo>
                    <a:pt x="871842" y="734187"/>
                  </a:lnTo>
                  <a:close/>
                </a:path>
                <a:path w="1165225" h="855344">
                  <a:moveTo>
                    <a:pt x="874522" y="135255"/>
                  </a:moveTo>
                  <a:lnTo>
                    <a:pt x="827824" y="119913"/>
                  </a:lnTo>
                  <a:lnTo>
                    <a:pt x="793242" y="96266"/>
                  </a:lnTo>
                  <a:lnTo>
                    <a:pt x="791273" y="94107"/>
                  </a:lnTo>
                  <a:lnTo>
                    <a:pt x="780732" y="82550"/>
                  </a:lnTo>
                  <a:lnTo>
                    <a:pt x="771804" y="69215"/>
                  </a:lnTo>
                  <a:lnTo>
                    <a:pt x="766445" y="56261"/>
                  </a:lnTo>
                  <a:lnTo>
                    <a:pt x="764667" y="43688"/>
                  </a:lnTo>
                  <a:lnTo>
                    <a:pt x="764667" y="21590"/>
                  </a:lnTo>
                  <a:lnTo>
                    <a:pt x="725424" y="21590"/>
                  </a:lnTo>
                  <a:lnTo>
                    <a:pt x="725424" y="43688"/>
                  </a:lnTo>
                  <a:lnTo>
                    <a:pt x="723633" y="56502"/>
                  </a:lnTo>
                  <a:lnTo>
                    <a:pt x="696849" y="96393"/>
                  </a:lnTo>
                  <a:lnTo>
                    <a:pt x="662089" y="119786"/>
                  </a:lnTo>
                  <a:lnTo>
                    <a:pt x="615061" y="135255"/>
                  </a:lnTo>
                  <a:lnTo>
                    <a:pt x="637667" y="165481"/>
                  </a:lnTo>
                  <a:lnTo>
                    <a:pt x="684987" y="146151"/>
                  </a:lnTo>
                  <a:lnTo>
                    <a:pt x="725881" y="116230"/>
                  </a:lnTo>
                  <a:lnTo>
                    <a:pt x="744728" y="94107"/>
                  </a:lnTo>
                  <a:lnTo>
                    <a:pt x="753364" y="105003"/>
                  </a:lnTo>
                  <a:lnTo>
                    <a:pt x="790067" y="135890"/>
                  </a:lnTo>
                  <a:lnTo>
                    <a:pt x="836053" y="159829"/>
                  </a:lnTo>
                  <a:lnTo>
                    <a:pt x="851916" y="165227"/>
                  </a:lnTo>
                  <a:lnTo>
                    <a:pt x="874522" y="135255"/>
                  </a:lnTo>
                  <a:close/>
                </a:path>
                <a:path w="1165225" h="855344">
                  <a:moveTo>
                    <a:pt x="883539" y="227584"/>
                  </a:moveTo>
                  <a:lnTo>
                    <a:pt x="764413" y="227584"/>
                  </a:lnTo>
                  <a:lnTo>
                    <a:pt x="764413" y="159512"/>
                  </a:lnTo>
                  <a:lnTo>
                    <a:pt x="725424" y="159512"/>
                  </a:lnTo>
                  <a:lnTo>
                    <a:pt x="725424" y="227584"/>
                  </a:lnTo>
                  <a:lnTo>
                    <a:pt x="606552" y="227584"/>
                  </a:lnTo>
                  <a:lnTo>
                    <a:pt x="606552" y="259588"/>
                  </a:lnTo>
                  <a:lnTo>
                    <a:pt x="883539" y="259588"/>
                  </a:lnTo>
                  <a:lnTo>
                    <a:pt x="883539" y="227584"/>
                  </a:lnTo>
                  <a:close/>
                </a:path>
                <a:path w="1165225" h="855344">
                  <a:moveTo>
                    <a:pt x="1042543" y="27305"/>
                  </a:moveTo>
                  <a:lnTo>
                    <a:pt x="919226" y="27305"/>
                  </a:lnTo>
                  <a:lnTo>
                    <a:pt x="919226" y="59563"/>
                  </a:lnTo>
                  <a:lnTo>
                    <a:pt x="1000633" y="59563"/>
                  </a:lnTo>
                  <a:lnTo>
                    <a:pt x="995718" y="81876"/>
                  </a:lnTo>
                  <a:lnTo>
                    <a:pt x="978192" y="124929"/>
                  </a:lnTo>
                  <a:lnTo>
                    <a:pt x="951141" y="164985"/>
                  </a:lnTo>
                  <a:lnTo>
                    <a:pt x="919187" y="196557"/>
                  </a:lnTo>
                  <a:lnTo>
                    <a:pt x="901700" y="208788"/>
                  </a:lnTo>
                  <a:lnTo>
                    <a:pt x="933450" y="233934"/>
                  </a:lnTo>
                  <a:lnTo>
                    <a:pt x="973340" y="197078"/>
                  </a:lnTo>
                  <a:lnTo>
                    <a:pt x="1007999" y="148590"/>
                  </a:lnTo>
                  <a:lnTo>
                    <a:pt x="1032548" y="91046"/>
                  </a:lnTo>
                  <a:lnTo>
                    <a:pt x="1039368" y="59956"/>
                  </a:lnTo>
                  <a:lnTo>
                    <a:pt x="1042543" y="27305"/>
                  </a:lnTo>
                  <a:close/>
                </a:path>
                <a:path w="1165225" h="855344">
                  <a:moveTo>
                    <a:pt x="1165098" y="2159"/>
                  </a:moveTo>
                  <a:lnTo>
                    <a:pt x="1126617" y="2159"/>
                  </a:lnTo>
                  <a:lnTo>
                    <a:pt x="1126617" y="118872"/>
                  </a:lnTo>
                  <a:lnTo>
                    <a:pt x="1102487" y="118872"/>
                  </a:lnTo>
                  <a:lnTo>
                    <a:pt x="1102487" y="8255"/>
                  </a:lnTo>
                  <a:lnTo>
                    <a:pt x="1064006" y="8255"/>
                  </a:lnTo>
                  <a:lnTo>
                    <a:pt x="1064006" y="291973"/>
                  </a:lnTo>
                  <a:lnTo>
                    <a:pt x="1102487" y="291973"/>
                  </a:lnTo>
                  <a:lnTo>
                    <a:pt x="1102487" y="151511"/>
                  </a:lnTo>
                  <a:lnTo>
                    <a:pt x="1126617" y="151511"/>
                  </a:lnTo>
                  <a:lnTo>
                    <a:pt x="1126617" y="300736"/>
                  </a:lnTo>
                  <a:lnTo>
                    <a:pt x="1165098" y="300736"/>
                  </a:lnTo>
                  <a:lnTo>
                    <a:pt x="1165098" y="151511"/>
                  </a:lnTo>
                  <a:lnTo>
                    <a:pt x="1165098" y="118872"/>
                  </a:lnTo>
                  <a:lnTo>
                    <a:pt x="1165098" y="2159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15686" y="309625"/>
              <a:ext cx="460375" cy="401955"/>
            </a:xfrm>
            <a:custGeom>
              <a:avLst/>
              <a:gdLst/>
              <a:ahLst/>
              <a:cxnLst/>
              <a:rect l="l" t="t" r="r" b="b"/>
              <a:pathLst>
                <a:path w="460375" h="401955">
                  <a:moveTo>
                    <a:pt x="175778" y="0"/>
                  </a:moveTo>
                  <a:lnTo>
                    <a:pt x="91399" y="0"/>
                  </a:lnTo>
                  <a:lnTo>
                    <a:pt x="230946" y="401954"/>
                  </a:lnTo>
                  <a:lnTo>
                    <a:pt x="318615" y="401954"/>
                  </a:lnTo>
                  <a:lnTo>
                    <a:pt x="343818" y="330200"/>
                  </a:lnTo>
                  <a:lnTo>
                    <a:pt x="275739" y="330200"/>
                  </a:lnTo>
                  <a:lnTo>
                    <a:pt x="274306" y="319962"/>
                  </a:lnTo>
                  <a:lnTo>
                    <a:pt x="272463" y="310022"/>
                  </a:lnTo>
                  <a:lnTo>
                    <a:pt x="270210" y="300392"/>
                  </a:lnTo>
                  <a:lnTo>
                    <a:pt x="267548" y="291084"/>
                  </a:lnTo>
                  <a:lnTo>
                    <a:pt x="175778" y="0"/>
                  </a:lnTo>
                  <a:close/>
                </a:path>
                <a:path w="460375" h="401955">
                  <a:moveTo>
                    <a:pt x="459800" y="0"/>
                  </a:moveTo>
                  <a:lnTo>
                    <a:pt x="378152" y="0"/>
                  </a:lnTo>
                  <a:lnTo>
                    <a:pt x="286115" y="290322"/>
                  </a:lnTo>
                  <a:lnTo>
                    <a:pt x="282698" y="302035"/>
                  </a:lnTo>
                  <a:lnTo>
                    <a:pt x="280103" y="312594"/>
                  </a:lnTo>
                  <a:lnTo>
                    <a:pt x="278330" y="321986"/>
                  </a:lnTo>
                  <a:lnTo>
                    <a:pt x="277378" y="330200"/>
                  </a:lnTo>
                  <a:lnTo>
                    <a:pt x="343818" y="330200"/>
                  </a:lnTo>
                  <a:lnTo>
                    <a:pt x="459800" y="0"/>
                  </a:lnTo>
                  <a:close/>
                </a:path>
                <a:path w="460375" h="401955">
                  <a:moveTo>
                    <a:pt x="77835" y="0"/>
                  </a:moveTo>
                  <a:lnTo>
                    <a:pt x="0" y="0"/>
                  </a:lnTo>
                  <a:lnTo>
                    <a:pt x="0" y="401954"/>
                  </a:lnTo>
                  <a:lnTo>
                    <a:pt x="77835" y="401954"/>
                  </a:lnTo>
                  <a:lnTo>
                    <a:pt x="7783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221223" y="1139952"/>
              <a:ext cx="196596" cy="196596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5481192" y="1149096"/>
              <a:ext cx="508000" cy="179705"/>
            </a:xfrm>
            <a:custGeom>
              <a:avLst/>
              <a:gdLst/>
              <a:ahLst/>
              <a:cxnLst/>
              <a:rect l="l" t="t" r="r" b="b"/>
              <a:pathLst>
                <a:path w="508000" h="179705">
                  <a:moveTo>
                    <a:pt x="321945" y="111887"/>
                  </a:moveTo>
                  <a:lnTo>
                    <a:pt x="202311" y="111887"/>
                  </a:lnTo>
                  <a:lnTo>
                    <a:pt x="202311" y="131444"/>
                  </a:lnTo>
                  <a:lnTo>
                    <a:pt x="298704" y="131444"/>
                  </a:lnTo>
                  <a:lnTo>
                    <a:pt x="298704" y="179450"/>
                  </a:lnTo>
                  <a:lnTo>
                    <a:pt x="321945" y="179450"/>
                  </a:lnTo>
                  <a:lnTo>
                    <a:pt x="321945" y="111887"/>
                  </a:lnTo>
                  <a:close/>
                </a:path>
                <a:path w="508000" h="179705">
                  <a:moveTo>
                    <a:pt x="166497" y="135508"/>
                  </a:moveTo>
                  <a:lnTo>
                    <a:pt x="0" y="135508"/>
                  </a:lnTo>
                  <a:lnTo>
                    <a:pt x="0" y="154686"/>
                  </a:lnTo>
                  <a:lnTo>
                    <a:pt x="166497" y="154686"/>
                  </a:lnTo>
                  <a:lnTo>
                    <a:pt x="166497" y="135508"/>
                  </a:lnTo>
                  <a:close/>
                </a:path>
                <a:path w="508000" h="179705">
                  <a:moveTo>
                    <a:pt x="94869" y="95503"/>
                  </a:moveTo>
                  <a:lnTo>
                    <a:pt x="71374" y="95503"/>
                  </a:lnTo>
                  <a:lnTo>
                    <a:pt x="71374" y="135508"/>
                  </a:lnTo>
                  <a:lnTo>
                    <a:pt x="94869" y="135508"/>
                  </a:lnTo>
                  <a:lnTo>
                    <a:pt x="94869" y="95503"/>
                  </a:lnTo>
                  <a:close/>
                </a:path>
                <a:path w="508000" h="179705">
                  <a:moveTo>
                    <a:pt x="94996" y="35051"/>
                  </a:moveTo>
                  <a:lnTo>
                    <a:pt x="71374" y="35051"/>
                  </a:lnTo>
                  <a:lnTo>
                    <a:pt x="69496" y="42912"/>
                  </a:lnTo>
                  <a:lnTo>
                    <a:pt x="65405" y="50688"/>
                  </a:lnTo>
                  <a:lnTo>
                    <a:pt x="29622" y="78454"/>
                  </a:lnTo>
                  <a:lnTo>
                    <a:pt x="4953" y="85343"/>
                  </a:lnTo>
                  <a:lnTo>
                    <a:pt x="19939" y="102869"/>
                  </a:lnTo>
                  <a:lnTo>
                    <a:pt x="58420" y="84708"/>
                  </a:lnTo>
                  <a:lnTo>
                    <a:pt x="83058" y="60959"/>
                  </a:lnTo>
                  <a:lnTo>
                    <a:pt x="109818" y="60959"/>
                  </a:lnTo>
                  <a:lnTo>
                    <a:pt x="106318" y="57786"/>
                  </a:lnTo>
                  <a:lnTo>
                    <a:pt x="100457" y="50371"/>
                  </a:lnTo>
                  <a:lnTo>
                    <a:pt x="96690" y="42789"/>
                  </a:lnTo>
                  <a:lnTo>
                    <a:pt x="94996" y="35051"/>
                  </a:lnTo>
                  <a:close/>
                </a:path>
                <a:path w="508000" h="179705">
                  <a:moveTo>
                    <a:pt x="109818" y="60959"/>
                  </a:moveTo>
                  <a:lnTo>
                    <a:pt x="83058" y="60959"/>
                  </a:lnTo>
                  <a:lnTo>
                    <a:pt x="87489" y="66766"/>
                  </a:lnTo>
                  <a:lnTo>
                    <a:pt x="118949" y="90993"/>
                  </a:lnTo>
                  <a:lnTo>
                    <a:pt x="146685" y="102869"/>
                  </a:lnTo>
                  <a:lnTo>
                    <a:pt x="160782" y="85343"/>
                  </a:lnTo>
                  <a:lnTo>
                    <a:pt x="147232" y="81776"/>
                  </a:lnTo>
                  <a:lnTo>
                    <a:pt x="134969" y="77184"/>
                  </a:lnTo>
                  <a:lnTo>
                    <a:pt x="123991" y="71592"/>
                  </a:lnTo>
                  <a:lnTo>
                    <a:pt x="114300" y="65024"/>
                  </a:lnTo>
                  <a:lnTo>
                    <a:pt x="109818" y="60959"/>
                  </a:lnTo>
                  <a:close/>
                </a:path>
                <a:path w="508000" h="179705">
                  <a:moveTo>
                    <a:pt x="148336" y="15875"/>
                  </a:moveTo>
                  <a:lnTo>
                    <a:pt x="17907" y="15875"/>
                  </a:lnTo>
                  <a:lnTo>
                    <a:pt x="17907" y="35051"/>
                  </a:lnTo>
                  <a:lnTo>
                    <a:pt x="148336" y="35051"/>
                  </a:lnTo>
                  <a:lnTo>
                    <a:pt x="148336" y="15875"/>
                  </a:lnTo>
                  <a:close/>
                </a:path>
                <a:path w="508000" h="179705">
                  <a:moveTo>
                    <a:pt x="507873" y="135508"/>
                  </a:moveTo>
                  <a:lnTo>
                    <a:pt x="341376" y="135508"/>
                  </a:lnTo>
                  <a:lnTo>
                    <a:pt x="341376" y="154939"/>
                  </a:lnTo>
                  <a:lnTo>
                    <a:pt x="507873" y="154939"/>
                  </a:lnTo>
                  <a:lnTo>
                    <a:pt x="507873" y="135508"/>
                  </a:lnTo>
                  <a:close/>
                </a:path>
                <a:path w="508000" h="179705">
                  <a:moveTo>
                    <a:pt x="436245" y="99821"/>
                  </a:moveTo>
                  <a:lnTo>
                    <a:pt x="412750" y="99821"/>
                  </a:lnTo>
                  <a:lnTo>
                    <a:pt x="412750" y="135508"/>
                  </a:lnTo>
                  <a:lnTo>
                    <a:pt x="436245" y="135508"/>
                  </a:lnTo>
                  <a:lnTo>
                    <a:pt x="436245" y="99821"/>
                  </a:lnTo>
                  <a:close/>
                </a:path>
                <a:path w="508000" h="179705">
                  <a:moveTo>
                    <a:pt x="481330" y="15875"/>
                  </a:moveTo>
                  <a:lnTo>
                    <a:pt x="367919" y="15875"/>
                  </a:lnTo>
                  <a:lnTo>
                    <a:pt x="367919" y="99821"/>
                  </a:lnTo>
                  <a:lnTo>
                    <a:pt x="483997" y="99821"/>
                  </a:lnTo>
                  <a:lnTo>
                    <a:pt x="483997" y="80390"/>
                  </a:lnTo>
                  <a:lnTo>
                    <a:pt x="391287" y="80390"/>
                  </a:lnTo>
                  <a:lnTo>
                    <a:pt x="391287" y="35305"/>
                  </a:lnTo>
                  <a:lnTo>
                    <a:pt x="481330" y="35305"/>
                  </a:lnTo>
                  <a:lnTo>
                    <a:pt x="481330" y="15875"/>
                  </a:lnTo>
                  <a:close/>
                </a:path>
                <a:path w="508000" h="179705">
                  <a:moveTo>
                    <a:pt x="237871" y="27050"/>
                  </a:moveTo>
                  <a:lnTo>
                    <a:pt x="214503" y="27050"/>
                  </a:lnTo>
                  <a:lnTo>
                    <a:pt x="214503" y="36194"/>
                  </a:lnTo>
                  <a:lnTo>
                    <a:pt x="213693" y="44412"/>
                  </a:lnTo>
                  <a:lnTo>
                    <a:pt x="187102" y="81835"/>
                  </a:lnTo>
                  <a:lnTo>
                    <a:pt x="169799" y="91058"/>
                  </a:lnTo>
                  <a:lnTo>
                    <a:pt x="186309" y="107441"/>
                  </a:lnTo>
                  <a:lnTo>
                    <a:pt x="220456" y="78597"/>
                  </a:lnTo>
                  <a:lnTo>
                    <a:pt x="226822" y="68579"/>
                  </a:lnTo>
                  <a:lnTo>
                    <a:pt x="254584" y="68579"/>
                  </a:lnTo>
                  <a:lnTo>
                    <a:pt x="237945" y="36194"/>
                  </a:lnTo>
                  <a:lnTo>
                    <a:pt x="237871" y="27050"/>
                  </a:lnTo>
                  <a:close/>
                </a:path>
                <a:path w="508000" h="179705">
                  <a:moveTo>
                    <a:pt x="254584" y="68579"/>
                  </a:moveTo>
                  <a:lnTo>
                    <a:pt x="226822" y="68579"/>
                  </a:lnTo>
                  <a:lnTo>
                    <a:pt x="234251" y="77630"/>
                  </a:lnTo>
                  <a:lnTo>
                    <a:pt x="243395" y="86121"/>
                  </a:lnTo>
                  <a:lnTo>
                    <a:pt x="254254" y="94065"/>
                  </a:lnTo>
                  <a:lnTo>
                    <a:pt x="266827" y="101473"/>
                  </a:lnTo>
                  <a:lnTo>
                    <a:pt x="281686" y="83692"/>
                  </a:lnTo>
                  <a:lnTo>
                    <a:pt x="272422" y="80123"/>
                  </a:lnTo>
                  <a:lnTo>
                    <a:pt x="264064" y="75707"/>
                  </a:lnTo>
                  <a:lnTo>
                    <a:pt x="256611" y="70459"/>
                  </a:lnTo>
                  <a:lnTo>
                    <a:pt x="254584" y="68579"/>
                  </a:lnTo>
                  <a:close/>
                </a:path>
                <a:path w="508000" h="179705">
                  <a:moveTo>
                    <a:pt x="273939" y="7619"/>
                  </a:moveTo>
                  <a:lnTo>
                    <a:pt x="177546" y="7619"/>
                  </a:lnTo>
                  <a:lnTo>
                    <a:pt x="177546" y="27050"/>
                  </a:lnTo>
                  <a:lnTo>
                    <a:pt x="273939" y="27050"/>
                  </a:lnTo>
                  <a:lnTo>
                    <a:pt x="273939" y="7619"/>
                  </a:lnTo>
                  <a:close/>
                </a:path>
                <a:path w="508000" h="179705">
                  <a:moveTo>
                    <a:pt x="321945" y="0"/>
                  </a:moveTo>
                  <a:lnTo>
                    <a:pt x="299085" y="0"/>
                  </a:lnTo>
                  <a:lnTo>
                    <a:pt x="299085" y="104266"/>
                  </a:lnTo>
                  <a:lnTo>
                    <a:pt x="321945" y="104266"/>
                  </a:lnTo>
                  <a:lnTo>
                    <a:pt x="321945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966459" y="2500882"/>
              <a:ext cx="3939540" cy="4357115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9287919" y="3788666"/>
              <a:ext cx="618490" cy="1228090"/>
            </a:xfrm>
            <a:custGeom>
              <a:avLst/>
              <a:gdLst/>
              <a:ahLst/>
              <a:cxnLst/>
              <a:rect l="l" t="t" r="r" b="b"/>
              <a:pathLst>
                <a:path w="618490" h="1228089">
                  <a:moveTo>
                    <a:pt x="618079" y="0"/>
                  </a:moveTo>
                  <a:lnTo>
                    <a:pt x="412547" y="0"/>
                  </a:lnTo>
                  <a:lnTo>
                    <a:pt x="375811" y="4918"/>
                  </a:lnTo>
                  <a:lnTo>
                    <a:pt x="339012" y="20361"/>
                  </a:lnTo>
                  <a:lnTo>
                    <a:pt x="307359" y="44867"/>
                  </a:lnTo>
                  <a:lnTo>
                    <a:pt x="282679" y="77427"/>
                  </a:lnTo>
                  <a:lnTo>
                    <a:pt x="20586" y="536161"/>
                  </a:lnTo>
                  <a:lnTo>
                    <a:pt x="5146" y="573892"/>
                  </a:lnTo>
                  <a:lnTo>
                    <a:pt x="0" y="613809"/>
                  </a:lnTo>
                  <a:lnTo>
                    <a:pt x="5146" y="653728"/>
                  </a:lnTo>
                  <a:lnTo>
                    <a:pt x="20586" y="691468"/>
                  </a:lnTo>
                  <a:lnTo>
                    <a:pt x="282679" y="1150649"/>
                  </a:lnTo>
                  <a:lnTo>
                    <a:pt x="307359" y="1182949"/>
                  </a:lnTo>
                  <a:lnTo>
                    <a:pt x="339012" y="1207319"/>
                  </a:lnTo>
                  <a:lnTo>
                    <a:pt x="375811" y="1222711"/>
                  </a:lnTo>
                  <a:lnTo>
                    <a:pt x="415931" y="1228075"/>
                  </a:lnTo>
                  <a:lnTo>
                    <a:pt x="618079" y="1228075"/>
                  </a:lnTo>
                  <a:lnTo>
                    <a:pt x="618079" y="0"/>
                  </a:lnTo>
                  <a:close/>
                </a:path>
              </a:pathLst>
            </a:custGeom>
            <a:solidFill>
              <a:srgbClr val="27B9A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720840" y="3102864"/>
              <a:ext cx="1964436" cy="1405128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611367" y="5618986"/>
              <a:ext cx="1694688" cy="1188720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682218" y="1524812"/>
              <a:ext cx="1026160" cy="397510"/>
            </a:xfrm>
            <a:custGeom>
              <a:avLst/>
              <a:gdLst/>
              <a:ahLst/>
              <a:cxnLst/>
              <a:rect l="l" t="t" r="r" b="b"/>
              <a:pathLst>
                <a:path w="1026160" h="397510">
                  <a:moveTo>
                    <a:pt x="1025779" y="0"/>
                  </a:moveTo>
                  <a:lnTo>
                    <a:pt x="0" y="0"/>
                  </a:lnTo>
                  <a:lnTo>
                    <a:pt x="0" y="397205"/>
                  </a:lnTo>
                  <a:lnTo>
                    <a:pt x="1025779" y="397205"/>
                  </a:lnTo>
                  <a:lnTo>
                    <a:pt x="1025779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708023" y="1524812"/>
              <a:ext cx="3129915" cy="397510"/>
            </a:xfrm>
            <a:custGeom>
              <a:avLst/>
              <a:gdLst/>
              <a:ahLst/>
              <a:cxnLst/>
              <a:rect l="l" t="t" r="r" b="b"/>
              <a:pathLst>
                <a:path w="3129915" h="397510">
                  <a:moveTo>
                    <a:pt x="3129533" y="0"/>
                  </a:moveTo>
                  <a:lnTo>
                    <a:pt x="0" y="0"/>
                  </a:lnTo>
                  <a:lnTo>
                    <a:pt x="0" y="397205"/>
                  </a:lnTo>
                  <a:lnTo>
                    <a:pt x="3129533" y="397205"/>
                  </a:lnTo>
                  <a:lnTo>
                    <a:pt x="312953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682218" y="1922068"/>
              <a:ext cx="1026160" cy="397510"/>
            </a:xfrm>
            <a:custGeom>
              <a:avLst/>
              <a:gdLst/>
              <a:ahLst/>
              <a:cxnLst/>
              <a:rect l="l" t="t" r="r" b="b"/>
              <a:pathLst>
                <a:path w="1026160" h="397510">
                  <a:moveTo>
                    <a:pt x="1025779" y="0"/>
                  </a:moveTo>
                  <a:lnTo>
                    <a:pt x="0" y="0"/>
                  </a:lnTo>
                  <a:lnTo>
                    <a:pt x="0" y="397205"/>
                  </a:lnTo>
                  <a:lnTo>
                    <a:pt x="1025779" y="397205"/>
                  </a:lnTo>
                  <a:lnTo>
                    <a:pt x="1025779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708023" y="1922068"/>
              <a:ext cx="3129915" cy="397510"/>
            </a:xfrm>
            <a:custGeom>
              <a:avLst/>
              <a:gdLst/>
              <a:ahLst/>
              <a:cxnLst/>
              <a:rect l="l" t="t" r="r" b="b"/>
              <a:pathLst>
                <a:path w="3129915" h="397510">
                  <a:moveTo>
                    <a:pt x="3129533" y="0"/>
                  </a:moveTo>
                  <a:lnTo>
                    <a:pt x="0" y="0"/>
                  </a:lnTo>
                  <a:lnTo>
                    <a:pt x="0" y="397205"/>
                  </a:lnTo>
                  <a:lnTo>
                    <a:pt x="3129533" y="397205"/>
                  </a:lnTo>
                  <a:lnTo>
                    <a:pt x="312953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682218" y="2319324"/>
              <a:ext cx="1026160" cy="397510"/>
            </a:xfrm>
            <a:custGeom>
              <a:avLst/>
              <a:gdLst/>
              <a:ahLst/>
              <a:cxnLst/>
              <a:rect l="l" t="t" r="r" b="b"/>
              <a:pathLst>
                <a:path w="1026160" h="397510">
                  <a:moveTo>
                    <a:pt x="1025779" y="0"/>
                  </a:moveTo>
                  <a:lnTo>
                    <a:pt x="0" y="0"/>
                  </a:lnTo>
                  <a:lnTo>
                    <a:pt x="0" y="397205"/>
                  </a:lnTo>
                  <a:lnTo>
                    <a:pt x="1025779" y="397205"/>
                  </a:lnTo>
                  <a:lnTo>
                    <a:pt x="1025779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708023" y="2319324"/>
              <a:ext cx="3129915" cy="397510"/>
            </a:xfrm>
            <a:custGeom>
              <a:avLst/>
              <a:gdLst/>
              <a:ahLst/>
              <a:cxnLst/>
              <a:rect l="l" t="t" r="r" b="b"/>
              <a:pathLst>
                <a:path w="3129915" h="397510">
                  <a:moveTo>
                    <a:pt x="3129533" y="0"/>
                  </a:moveTo>
                  <a:lnTo>
                    <a:pt x="0" y="0"/>
                  </a:lnTo>
                  <a:lnTo>
                    <a:pt x="0" y="397205"/>
                  </a:lnTo>
                  <a:lnTo>
                    <a:pt x="3129533" y="397205"/>
                  </a:lnTo>
                  <a:lnTo>
                    <a:pt x="312953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682218" y="2716453"/>
              <a:ext cx="1026160" cy="397510"/>
            </a:xfrm>
            <a:custGeom>
              <a:avLst/>
              <a:gdLst/>
              <a:ahLst/>
              <a:cxnLst/>
              <a:rect l="l" t="t" r="r" b="b"/>
              <a:pathLst>
                <a:path w="1026160" h="397510">
                  <a:moveTo>
                    <a:pt x="1025779" y="0"/>
                  </a:moveTo>
                  <a:lnTo>
                    <a:pt x="0" y="0"/>
                  </a:lnTo>
                  <a:lnTo>
                    <a:pt x="0" y="397205"/>
                  </a:lnTo>
                  <a:lnTo>
                    <a:pt x="1025779" y="397205"/>
                  </a:lnTo>
                  <a:lnTo>
                    <a:pt x="1025779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708023" y="2716453"/>
              <a:ext cx="3129915" cy="397510"/>
            </a:xfrm>
            <a:custGeom>
              <a:avLst/>
              <a:gdLst/>
              <a:ahLst/>
              <a:cxnLst/>
              <a:rect l="l" t="t" r="r" b="b"/>
              <a:pathLst>
                <a:path w="3129915" h="397510">
                  <a:moveTo>
                    <a:pt x="3129533" y="0"/>
                  </a:moveTo>
                  <a:lnTo>
                    <a:pt x="0" y="0"/>
                  </a:lnTo>
                  <a:lnTo>
                    <a:pt x="0" y="397205"/>
                  </a:lnTo>
                  <a:lnTo>
                    <a:pt x="3129533" y="397205"/>
                  </a:lnTo>
                  <a:lnTo>
                    <a:pt x="312953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682218" y="3113709"/>
              <a:ext cx="1026160" cy="397510"/>
            </a:xfrm>
            <a:custGeom>
              <a:avLst/>
              <a:gdLst/>
              <a:ahLst/>
              <a:cxnLst/>
              <a:rect l="l" t="t" r="r" b="b"/>
              <a:pathLst>
                <a:path w="1026160" h="397510">
                  <a:moveTo>
                    <a:pt x="1025779" y="0"/>
                  </a:moveTo>
                  <a:lnTo>
                    <a:pt x="0" y="0"/>
                  </a:lnTo>
                  <a:lnTo>
                    <a:pt x="0" y="397205"/>
                  </a:lnTo>
                  <a:lnTo>
                    <a:pt x="1025779" y="397205"/>
                  </a:lnTo>
                  <a:lnTo>
                    <a:pt x="1025779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708023" y="3113709"/>
              <a:ext cx="3129915" cy="397510"/>
            </a:xfrm>
            <a:custGeom>
              <a:avLst/>
              <a:gdLst/>
              <a:ahLst/>
              <a:cxnLst/>
              <a:rect l="l" t="t" r="r" b="b"/>
              <a:pathLst>
                <a:path w="3129915" h="397510">
                  <a:moveTo>
                    <a:pt x="3129533" y="0"/>
                  </a:moveTo>
                  <a:lnTo>
                    <a:pt x="0" y="0"/>
                  </a:lnTo>
                  <a:lnTo>
                    <a:pt x="0" y="397205"/>
                  </a:lnTo>
                  <a:lnTo>
                    <a:pt x="3129533" y="397205"/>
                  </a:lnTo>
                  <a:lnTo>
                    <a:pt x="312953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682218" y="3510838"/>
              <a:ext cx="1026160" cy="397510"/>
            </a:xfrm>
            <a:custGeom>
              <a:avLst/>
              <a:gdLst/>
              <a:ahLst/>
              <a:cxnLst/>
              <a:rect l="l" t="t" r="r" b="b"/>
              <a:pathLst>
                <a:path w="1026160" h="397510">
                  <a:moveTo>
                    <a:pt x="1025779" y="0"/>
                  </a:moveTo>
                  <a:lnTo>
                    <a:pt x="0" y="0"/>
                  </a:lnTo>
                  <a:lnTo>
                    <a:pt x="0" y="397205"/>
                  </a:lnTo>
                  <a:lnTo>
                    <a:pt x="1025779" y="397205"/>
                  </a:lnTo>
                  <a:lnTo>
                    <a:pt x="1025779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1708023" y="3510838"/>
              <a:ext cx="3129915" cy="397510"/>
            </a:xfrm>
            <a:custGeom>
              <a:avLst/>
              <a:gdLst/>
              <a:ahLst/>
              <a:cxnLst/>
              <a:rect l="l" t="t" r="r" b="b"/>
              <a:pathLst>
                <a:path w="3129915" h="397510">
                  <a:moveTo>
                    <a:pt x="3129533" y="0"/>
                  </a:moveTo>
                  <a:lnTo>
                    <a:pt x="0" y="0"/>
                  </a:lnTo>
                  <a:lnTo>
                    <a:pt x="0" y="397205"/>
                  </a:lnTo>
                  <a:lnTo>
                    <a:pt x="3129533" y="397205"/>
                  </a:lnTo>
                  <a:lnTo>
                    <a:pt x="312953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682218" y="3908044"/>
              <a:ext cx="1026160" cy="1239520"/>
            </a:xfrm>
            <a:custGeom>
              <a:avLst/>
              <a:gdLst/>
              <a:ahLst/>
              <a:cxnLst/>
              <a:rect l="l" t="t" r="r" b="b"/>
              <a:pathLst>
                <a:path w="1026160" h="1239520">
                  <a:moveTo>
                    <a:pt x="1025779" y="0"/>
                  </a:moveTo>
                  <a:lnTo>
                    <a:pt x="0" y="0"/>
                  </a:lnTo>
                  <a:lnTo>
                    <a:pt x="0" y="1239011"/>
                  </a:lnTo>
                  <a:lnTo>
                    <a:pt x="1025779" y="1239011"/>
                  </a:lnTo>
                  <a:lnTo>
                    <a:pt x="1025779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1708023" y="3908044"/>
              <a:ext cx="3129915" cy="1239520"/>
            </a:xfrm>
            <a:custGeom>
              <a:avLst/>
              <a:gdLst/>
              <a:ahLst/>
              <a:cxnLst/>
              <a:rect l="l" t="t" r="r" b="b"/>
              <a:pathLst>
                <a:path w="3129915" h="1239520">
                  <a:moveTo>
                    <a:pt x="3129533" y="0"/>
                  </a:moveTo>
                  <a:lnTo>
                    <a:pt x="0" y="0"/>
                  </a:lnTo>
                  <a:lnTo>
                    <a:pt x="0" y="1239011"/>
                  </a:lnTo>
                  <a:lnTo>
                    <a:pt x="3129533" y="1239011"/>
                  </a:lnTo>
                  <a:lnTo>
                    <a:pt x="312953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682218" y="5147093"/>
              <a:ext cx="1026160" cy="594360"/>
            </a:xfrm>
            <a:custGeom>
              <a:avLst/>
              <a:gdLst/>
              <a:ahLst/>
              <a:cxnLst/>
              <a:rect l="l" t="t" r="r" b="b"/>
              <a:pathLst>
                <a:path w="1026160" h="594360">
                  <a:moveTo>
                    <a:pt x="1025779" y="0"/>
                  </a:moveTo>
                  <a:lnTo>
                    <a:pt x="0" y="0"/>
                  </a:lnTo>
                  <a:lnTo>
                    <a:pt x="0" y="594359"/>
                  </a:lnTo>
                  <a:lnTo>
                    <a:pt x="1025779" y="594359"/>
                  </a:lnTo>
                  <a:lnTo>
                    <a:pt x="1025779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1708023" y="5147093"/>
              <a:ext cx="3129915" cy="594360"/>
            </a:xfrm>
            <a:custGeom>
              <a:avLst/>
              <a:gdLst/>
              <a:ahLst/>
              <a:cxnLst/>
              <a:rect l="l" t="t" r="r" b="b"/>
              <a:pathLst>
                <a:path w="3129915" h="594360">
                  <a:moveTo>
                    <a:pt x="3129533" y="0"/>
                  </a:moveTo>
                  <a:lnTo>
                    <a:pt x="0" y="0"/>
                  </a:lnTo>
                  <a:lnTo>
                    <a:pt x="0" y="594359"/>
                  </a:lnTo>
                  <a:lnTo>
                    <a:pt x="3129533" y="594359"/>
                  </a:lnTo>
                  <a:lnTo>
                    <a:pt x="312953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682218" y="5741454"/>
              <a:ext cx="1026160" cy="563245"/>
            </a:xfrm>
            <a:custGeom>
              <a:avLst/>
              <a:gdLst/>
              <a:ahLst/>
              <a:cxnLst/>
              <a:rect l="l" t="t" r="r" b="b"/>
              <a:pathLst>
                <a:path w="1026160" h="563245">
                  <a:moveTo>
                    <a:pt x="1025779" y="0"/>
                  </a:moveTo>
                  <a:lnTo>
                    <a:pt x="0" y="0"/>
                  </a:lnTo>
                  <a:lnTo>
                    <a:pt x="0" y="563194"/>
                  </a:lnTo>
                  <a:lnTo>
                    <a:pt x="1025779" y="563194"/>
                  </a:lnTo>
                  <a:lnTo>
                    <a:pt x="1025779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1708023" y="5741454"/>
              <a:ext cx="3129915" cy="563245"/>
            </a:xfrm>
            <a:custGeom>
              <a:avLst/>
              <a:gdLst/>
              <a:ahLst/>
              <a:cxnLst/>
              <a:rect l="l" t="t" r="r" b="b"/>
              <a:pathLst>
                <a:path w="3129915" h="563245">
                  <a:moveTo>
                    <a:pt x="3129533" y="0"/>
                  </a:moveTo>
                  <a:lnTo>
                    <a:pt x="0" y="0"/>
                  </a:lnTo>
                  <a:lnTo>
                    <a:pt x="0" y="563194"/>
                  </a:lnTo>
                  <a:lnTo>
                    <a:pt x="3129533" y="563194"/>
                  </a:lnTo>
                  <a:lnTo>
                    <a:pt x="312953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682218" y="1524888"/>
              <a:ext cx="4161790" cy="4780280"/>
            </a:xfrm>
            <a:custGeom>
              <a:avLst/>
              <a:gdLst/>
              <a:ahLst/>
              <a:cxnLst/>
              <a:rect l="l" t="t" r="r" b="b"/>
              <a:pathLst>
                <a:path w="4161790" h="4780280">
                  <a:moveTo>
                    <a:pt x="1025804" y="0"/>
                  </a:moveTo>
                  <a:lnTo>
                    <a:pt x="1025804" y="4779759"/>
                  </a:lnTo>
                </a:path>
                <a:path w="4161790" h="4780280">
                  <a:moveTo>
                    <a:pt x="0" y="397128"/>
                  </a:moveTo>
                  <a:lnTo>
                    <a:pt x="4161688" y="397128"/>
                  </a:lnTo>
                </a:path>
                <a:path w="4161790" h="4780280">
                  <a:moveTo>
                    <a:pt x="0" y="794385"/>
                  </a:moveTo>
                  <a:lnTo>
                    <a:pt x="4161688" y="794385"/>
                  </a:lnTo>
                </a:path>
                <a:path w="4161790" h="4780280">
                  <a:moveTo>
                    <a:pt x="0" y="1191640"/>
                  </a:moveTo>
                  <a:lnTo>
                    <a:pt x="4161688" y="1191640"/>
                  </a:lnTo>
                </a:path>
                <a:path w="4161790" h="4780280">
                  <a:moveTo>
                    <a:pt x="0" y="1588770"/>
                  </a:moveTo>
                  <a:lnTo>
                    <a:pt x="4161688" y="1588770"/>
                  </a:lnTo>
                </a:path>
                <a:path w="4161790" h="4780280">
                  <a:moveTo>
                    <a:pt x="0" y="1986026"/>
                  </a:moveTo>
                  <a:lnTo>
                    <a:pt x="4161688" y="1986026"/>
                  </a:lnTo>
                </a:path>
                <a:path w="4161790" h="4780280">
                  <a:moveTo>
                    <a:pt x="0" y="2383155"/>
                  </a:moveTo>
                  <a:lnTo>
                    <a:pt x="4161688" y="2383155"/>
                  </a:lnTo>
                </a:path>
                <a:path w="4161790" h="4780280">
                  <a:moveTo>
                    <a:pt x="0" y="3622167"/>
                  </a:moveTo>
                  <a:lnTo>
                    <a:pt x="4161688" y="3622167"/>
                  </a:lnTo>
                </a:path>
                <a:path w="4161790" h="4780280">
                  <a:moveTo>
                    <a:pt x="0" y="4216565"/>
                  </a:moveTo>
                  <a:lnTo>
                    <a:pt x="4161688" y="4216565"/>
                  </a:lnTo>
                </a:path>
              </a:pathLst>
            </a:custGeom>
            <a:ln w="3175">
              <a:solidFill>
                <a:srgbClr val="BEBE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4837557" y="1524888"/>
              <a:ext cx="0" cy="4780280"/>
            </a:xfrm>
            <a:custGeom>
              <a:avLst/>
              <a:gdLst/>
              <a:ahLst/>
              <a:cxnLst/>
              <a:rect l="l" t="t" r="r" b="b"/>
              <a:pathLst>
                <a:path h="4780280">
                  <a:moveTo>
                    <a:pt x="0" y="0"/>
                  </a:moveTo>
                  <a:lnTo>
                    <a:pt x="0" y="4779759"/>
                  </a:lnTo>
                </a:path>
              </a:pathLst>
            </a:custGeom>
            <a:ln w="12700">
              <a:solidFill>
                <a:srgbClr val="333E5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778459" y="1656079"/>
              <a:ext cx="398780" cy="133350"/>
            </a:xfrm>
            <a:custGeom>
              <a:avLst/>
              <a:gdLst/>
              <a:ahLst/>
              <a:cxnLst/>
              <a:rect l="l" t="t" r="r" b="b"/>
              <a:pathLst>
                <a:path w="398780" h="133350">
                  <a:moveTo>
                    <a:pt x="355244" y="77978"/>
                  </a:moveTo>
                  <a:lnTo>
                    <a:pt x="315620" y="90678"/>
                  </a:lnTo>
                  <a:lnTo>
                    <a:pt x="311772" y="97282"/>
                  </a:lnTo>
                  <a:lnTo>
                    <a:pt x="311772" y="113665"/>
                  </a:lnTo>
                  <a:lnTo>
                    <a:pt x="345595" y="132492"/>
                  </a:lnTo>
                  <a:lnTo>
                    <a:pt x="355244" y="132969"/>
                  </a:lnTo>
                  <a:lnTo>
                    <a:pt x="364895" y="132472"/>
                  </a:lnTo>
                  <a:lnTo>
                    <a:pt x="395799" y="118745"/>
                  </a:lnTo>
                  <a:lnTo>
                    <a:pt x="346519" y="118745"/>
                  </a:lnTo>
                  <a:lnTo>
                    <a:pt x="339991" y="117475"/>
                  </a:lnTo>
                  <a:lnTo>
                    <a:pt x="335661" y="115062"/>
                  </a:lnTo>
                  <a:lnTo>
                    <a:pt x="331330" y="112522"/>
                  </a:lnTo>
                  <a:lnTo>
                    <a:pt x="329245" y="109474"/>
                  </a:lnTo>
                  <a:lnTo>
                    <a:pt x="329244" y="101473"/>
                  </a:lnTo>
                  <a:lnTo>
                    <a:pt x="331304" y="98425"/>
                  </a:lnTo>
                  <a:lnTo>
                    <a:pt x="339877" y="93345"/>
                  </a:lnTo>
                  <a:lnTo>
                    <a:pt x="346430" y="92075"/>
                  </a:lnTo>
                  <a:lnTo>
                    <a:pt x="395725" y="92075"/>
                  </a:lnTo>
                  <a:lnTo>
                    <a:pt x="394982" y="90805"/>
                  </a:lnTo>
                  <a:lnTo>
                    <a:pt x="387248" y="85598"/>
                  </a:lnTo>
                  <a:lnTo>
                    <a:pt x="380897" y="82264"/>
                  </a:lnTo>
                  <a:lnTo>
                    <a:pt x="373446" y="79883"/>
                  </a:lnTo>
                  <a:lnTo>
                    <a:pt x="364895" y="78454"/>
                  </a:lnTo>
                  <a:lnTo>
                    <a:pt x="355244" y="77978"/>
                  </a:lnTo>
                  <a:close/>
                </a:path>
                <a:path w="398780" h="133350">
                  <a:moveTo>
                    <a:pt x="395725" y="92075"/>
                  </a:moveTo>
                  <a:lnTo>
                    <a:pt x="364007" y="92075"/>
                  </a:lnTo>
                  <a:lnTo>
                    <a:pt x="370560" y="93345"/>
                  </a:lnTo>
                  <a:lnTo>
                    <a:pt x="374916" y="95885"/>
                  </a:lnTo>
                  <a:lnTo>
                    <a:pt x="379285" y="98298"/>
                  </a:lnTo>
                  <a:lnTo>
                    <a:pt x="381457" y="101473"/>
                  </a:lnTo>
                  <a:lnTo>
                    <a:pt x="381457" y="109474"/>
                  </a:lnTo>
                  <a:lnTo>
                    <a:pt x="379260" y="112649"/>
                  </a:lnTo>
                  <a:lnTo>
                    <a:pt x="370446" y="117475"/>
                  </a:lnTo>
                  <a:lnTo>
                    <a:pt x="363905" y="118745"/>
                  </a:lnTo>
                  <a:lnTo>
                    <a:pt x="395799" y="118745"/>
                  </a:lnTo>
                  <a:lnTo>
                    <a:pt x="398769" y="113665"/>
                  </a:lnTo>
                  <a:lnTo>
                    <a:pt x="398769" y="97282"/>
                  </a:lnTo>
                  <a:lnTo>
                    <a:pt x="395725" y="92075"/>
                  </a:lnTo>
                  <a:close/>
                </a:path>
                <a:path w="398780" h="133350">
                  <a:moveTo>
                    <a:pt x="48196" y="34162"/>
                  </a:moveTo>
                  <a:lnTo>
                    <a:pt x="13830" y="52578"/>
                  </a:lnTo>
                  <a:lnTo>
                    <a:pt x="13830" y="66802"/>
                  </a:lnTo>
                  <a:lnTo>
                    <a:pt x="16078" y="72262"/>
                  </a:lnTo>
                  <a:lnTo>
                    <a:pt x="25120" y="81407"/>
                  </a:lnTo>
                  <a:lnTo>
                    <a:pt x="31419" y="84328"/>
                  </a:lnTo>
                  <a:lnTo>
                    <a:pt x="39497" y="85725"/>
                  </a:lnTo>
                  <a:lnTo>
                    <a:pt x="39497" y="99441"/>
                  </a:lnTo>
                  <a:lnTo>
                    <a:pt x="0" y="99695"/>
                  </a:lnTo>
                  <a:lnTo>
                    <a:pt x="1638" y="114046"/>
                  </a:lnTo>
                  <a:lnTo>
                    <a:pt x="29215" y="113905"/>
                  </a:lnTo>
                  <a:lnTo>
                    <a:pt x="54167" y="113490"/>
                  </a:lnTo>
                  <a:lnTo>
                    <a:pt x="76492" y="112813"/>
                  </a:lnTo>
                  <a:lnTo>
                    <a:pt x="96189" y="111887"/>
                  </a:lnTo>
                  <a:lnTo>
                    <a:pt x="95145" y="99060"/>
                  </a:lnTo>
                  <a:lnTo>
                    <a:pt x="56756" y="99060"/>
                  </a:lnTo>
                  <a:lnTo>
                    <a:pt x="56756" y="85471"/>
                  </a:lnTo>
                  <a:lnTo>
                    <a:pt x="64871" y="84074"/>
                  </a:lnTo>
                  <a:lnTo>
                    <a:pt x="71158" y="81025"/>
                  </a:lnTo>
                  <a:lnTo>
                    <a:pt x="79579" y="72136"/>
                  </a:lnTo>
                  <a:lnTo>
                    <a:pt x="42900" y="72136"/>
                  </a:lnTo>
                  <a:lnTo>
                    <a:pt x="38722" y="71120"/>
                  </a:lnTo>
                  <a:lnTo>
                    <a:pt x="32600" y="66548"/>
                  </a:lnTo>
                  <a:lnTo>
                    <a:pt x="31146" y="63881"/>
                  </a:lnTo>
                  <a:lnTo>
                    <a:pt x="31147" y="56896"/>
                  </a:lnTo>
                  <a:lnTo>
                    <a:pt x="32639" y="54229"/>
                  </a:lnTo>
                  <a:lnTo>
                    <a:pt x="35763" y="51816"/>
                  </a:lnTo>
                  <a:lnTo>
                    <a:pt x="38887" y="49530"/>
                  </a:lnTo>
                  <a:lnTo>
                    <a:pt x="43040" y="48387"/>
                  </a:lnTo>
                  <a:lnTo>
                    <a:pt x="80494" y="48387"/>
                  </a:lnTo>
                  <a:lnTo>
                    <a:pt x="79260" y="45847"/>
                  </a:lnTo>
                  <a:lnTo>
                    <a:pt x="73215" y="41148"/>
                  </a:lnTo>
                  <a:lnTo>
                    <a:pt x="68250" y="38127"/>
                  </a:lnTo>
                  <a:lnTo>
                    <a:pt x="62425" y="35940"/>
                  </a:lnTo>
                  <a:lnTo>
                    <a:pt x="55740" y="34611"/>
                  </a:lnTo>
                  <a:lnTo>
                    <a:pt x="48196" y="34162"/>
                  </a:lnTo>
                  <a:close/>
                </a:path>
                <a:path w="398780" h="133350">
                  <a:moveTo>
                    <a:pt x="95021" y="97536"/>
                  </a:moveTo>
                  <a:lnTo>
                    <a:pt x="89494" y="97917"/>
                  </a:lnTo>
                  <a:lnTo>
                    <a:pt x="81275" y="98298"/>
                  </a:lnTo>
                  <a:lnTo>
                    <a:pt x="56756" y="99060"/>
                  </a:lnTo>
                  <a:lnTo>
                    <a:pt x="95145" y="99060"/>
                  </a:lnTo>
                  <a:lnTo>
                    <a:pt x="95021" y="97536"/>
                  </a:lnTo>
                  <a:close/>
                </a:path>
                <a:path w="398780" h="133350">
                  <a:moveTo>
                    <a:pt x="80494" y="48387"/>
                  </a:moveTo>
                  <a:lnTo>
                    <a:pt x="53530" y="48387"/>
                  </a:lnTo>
                  <a:lnTo>
                    <a:pt x="57696" y="49530"/>
                  </a:lnTo>
                  <a:lnTo>
                    <a:pt x="60680" y="51689"/>
                  </a:lnTo>
                  <a:lnTo>
                    <a:pt x="63677" y="53975"/>
                  </a:lnTo>
                  <a:lnTo>
                    <a:pt x="65176" y="56896"/>
                  </a:lnTo>
                  <a:lnTo>
                    <a:pt x="65176" y="63881"/>
                  </a:lnTo>
                  <a:lnTo>
                    <a:pt x="63665" y="66675"/>
                  </a:lnTo>
                  <a:lnTo>
                    <a:pt x="60655" y="68834"/>
                  </a:lnTo>
                  <a:lnTo>
                    <a:pt x="57645" y="71120"/>
                  </a:lnTo>
                  <a:lnTo>
                    <a:pt x="53492" y="72136"/>
                  </a:lnTo>
                  <a:lnTo>
                    <a:pt x="79579" y="72136"/>
                  </a:lnTo>
                  <a:lnTo>
                    <a:pt x="80060" y="71628"/>
                  </a:lnTo>
                  <a:lnTo>
                    <a:pt x="82283" y="66040"/>
                  </a:lnTo>
                  <a:lnTo>
                    <a:pt x="82159" y="51816"/>
                  </a:lnTo>
                  <a:lnTo>
                    <a:pt x="80494" y="48387"/>
                  </a:lnTo>
                  <a:close/>
                </a:path>
                <a:path w="398780" h="133350">
                  <a:moveTo>
                    <a:pt x="397611" y="59817"/>
                  </a:moveTo>
                  <a:lnTo>
                    <a:pt x="380504" y="59817"/>
                  </a:lnTo>
                  <a:lnTo>
                    <a:pt x="380504" y="77216"/>
                  </a:lnTo>
                  <a:lnTo>
                    <a:pt x="397611" y="77216"/>
                  </a:lnTo>
                  <a:lnTo>
                    <a:pt x="397611" y="59817"/>
                  </a:lnTo>
                  <a:close/>
                </a:path>
                <a:path w="398780" h="133350">
                  <a:moveTo>
                    <a:pt x="355244" y="8509"/>
                  </a:moveTo>
                  <a:lnTo>
                    <a:pt x="292049" y="8509"/>
                  </a:lnTo>
                  <a:lnTo>
                    <a:pt x="292049" y="69723"/>
                  </a:lnTo>
                  <a:lnTo>
                    <a:pt x="355244" y="69723"/>
                  </a:lnTo>
                  <a:lnTo>
                    <a:pt x="355244" y="59817"/>
                  </a:lnTo>
                  <a:lnTo>
                    <a:pt x="397611" y="59817"/>
                  </a:lnTo>
                  <a:lnTo>
                    <a:pt x="397611" y="55245"/>
                  </a:lnTo>
                  <a:lnTo>
                    <a:pt x="308825" y="55245"/>
                  </a:lnTo>
                  <a:lnTo>
                    <a:pt x="308825" y="22860"/>
                  </a:lnTo>
                  <a:lnTo>
                    <a:pt x="397611" y="22860"/>
                  </a:lnTo>
                  <a:lnTo>
                    <a:pt x="397611" y="19304"/>
                  </a:lnTo>
                  <a:lnTo>
                    <a:pt x="355244" y="19304"/>
                  </a:lnTo>
                  <a:lnTo>
                    <a:pt x="355244" y="8509"/>
                  </a:lnTo>
                  <a:close/>
                </a:path>
                <a:path w="398780" h="133350">
                  <a:moveTo>
                    <a:pt x="397611" y="22860"/>
                  </a:moveTo>
                  <a:lnTo>
                    <a:pt x="338467" y="22860"/>
                  </a:lnTo>
                  <a:lnTo>
                    <a:pt x="338467" y="55245"/>
                  </a:lnTo>
                  <a:lnTo>
                    <a:pt x="397611" y="55245"/>
                  </a:lnTo>
                  <a:lnTo>
                    <a:pt x="397611" y="45974"/>
                  </a:lnTo>
                  <a:lnTo>
                    <a:pt x="355244" y="45974"/>
                  </a:lnTo>
                  <a:lnTo>
                    <a:pt x="355244" y="33147"/>
                  </a:lnTo>
                  <a:lnTo>
                    <a:pt x="397611" y="33147"/>
                  </a:lnTo>
                  <a:lnTo>
                    <a:pt x="397611" y="22860"/>
                  </a:lnTo>
                  <a:close/>
                </a:path>
                <a:path w="398780" h="133350">
                  <a:moveTo>
                    <a:pt x="397611" y="33147"/>
                  </a:moveTo>
                  <a:lnTo>
                    <a:pt x="380504" y="33147"/>
                  </a:lnTo>
                  <a:lnTo>
                    <a:pt x="380504" y="45974"/>
                  </a:lnTo>
                  <a:lnTo>
                    <a:pt x="397611" y="45974"/>
                  </a:lnTo>
                  <a:lnTo>
                    <a:pt x="397611" y="33147"/>
                  </a:lnTo>
                  <a:close/>
                </a:path>
                <a:path w="398780" h="133350">
                  <a:moveTo>
                    <a:pt x="397611" y="1016"/>
                  </a:moveTo>
                  <a:lnTo>
                    <a:pt x="380504" y="1016"/>
                  </a:lnTo>
                  <a:lnTo>
                    <a:pt x="380504" y="19304"/>
                  </a:lnTo>
                  <a:lnTo>
                    <a:pt x="397611" y="19304"/>
                  </a:lnTo>
                  <a:lnTo>
                    <a:pt x="397611" y="1016"/>
                  </a:lnTo>
                  <a:close/>
                </a:path>
                <a:path w="398780" h="133350">
                  <a:moveTo>
                    <a:pt x="192786" y="9779"/>
                  </a:moveTo>
                  <a:lnTo>
                    <a:pt x="175666" y="9779"/>
                  </a:lnTo>
                  <a:lnTo>
                    <a:pt x="175666" y="35814"/>
                  </a:lnTo>
                  <a:lnTo>
                    <a:pt x="175042" y="43884"/>
                  </a:lnTo>
                  <a:lnTo>
                    <a:pt x="154373" y="81280"/>
                  </a:lnTo>
                  <a:lnTo>
                    <a:pt x="140474" y="91059"/>
                  </a:lnTo>
                  <a:lnTo>
                    <a:pt x="153758" y="102489"/>
                  </a:lnTo>
                  <a:lnTo>
                    <a:pt x="163107" y="95105"/>
                  </a:lnTo>
                  <a:lnTo>
                    <a:pt x="171302" y="86852"/>
                  </a:lnTo>
                  <a:lnTo>
                    <a:pt x="178342" y="77718"/>
                  </a:lnTo>
                  <a:lnTo>
                    <a:pt x="184226" y="67691"/>
                  </a:lnTo>
                  <a:lnTo>
                    <a:pt x="203598" y="67691"/>
                  </a:lnTo>
                  <a:lnTo>
                    <a:pt x="192825" y="35814"/>
                  </a:lnTo>
                  <a:lnTo>
                    <a:pt x="192786" y="9779"/>
                  </a:lnTo>
                  <a:close/>
                </a:path>
                <a:path w="398780" h="133350">
                  <a:moveTo>
                    <a:pt x="203598" y="67691"/>
                  </a:moveTo>
                  <a:lnTo>
                    <a:pt x="184226" y="67691"/>
                  </a:lnTo>
                  <a:lnTo>
                    <a:pt x="189581" y="76521"/>
                  </a:lnTo>
                  <a:lnTo>
                    <a:pt x="196410" y="84899"/>
                  </a:lnTo>
                  <a:lnTo>
                    <a:pt x="204712" y="92801"/>
                  </a:lnTo>
                  <a:lnTo>
                    <a:pt x="214490" y="100203"/>
                  </a:lnTo>
                  <a:lnTo>
                    <a:pt x="226529" y="87249"/>
                  </a:lnTo>
                  <a:lnTo>
                    <a:pt x="219777" y="83726"/>
                  </a:lnTo>
                  <a:lnTo>
                    <a:pt x="213542" y="79073"/>
                  </a:lnTo>
                  <a:lnTo>
                    <a:pt x="207829" y="73300"/>
                  </a:lnTo>
                  <a:lnTo>
                    <a:pt x="203598" y="67691"/>
                  </a:lnTo>
                  <a:close/>
                </a:path>
                <a:path w="398780" h="133350">
                  <a:moveTo>
                    <a:pt x="250634" y="1016"/>
                  </a:moveTo>
                  <a:lnTo>
                    <a:pt x="233591" y="1016"/>
                  </a:lnTo>
                  <a:lnTo>
                    <a:pt x="233591" y="133096"/>
                  </a:lnTo>
                  <a:lnTo>
                    <a:pt x="250634" y="133096"/>
                  </a:lnTo>
                  <a:lnTo>
                    <a:pt x="250634" y="66167"/>
                  </a:lnTo>
                  <a:lnTo>
                    <a:pt x="271310" y="66167"/>
                  </a:lnTo>
                  <a:lnTo>
                    <a:pt x="271310" y="51689"/>
                  </a:lnTo>
                  <a:lnTo>
                    <a:pt x="250634" y="51689"/>
                  </a:lnTo>
                  <a:lnTo>
                    <a:pt x="250634" y="1016"/>
                  </a:lnTo>
                  <a:close/>
                </a:path>
                <a:path w="398780" h="133350">
                  <a:moveTo>
                    <a:pt x="118021" y="1016"/>
                  </a:moveTo>
                  <a:lnTo>
                    <a:pt x="100774" y="1016"/>
                  </a:lnTo>
                  <a:lnTo>
                    <a:pt x="100774" y="133096"/>
                  </a:lnTo>
                  <a:lnTo>
                    <a:pt x="118021" y="133096"/>
                  </a:lnTo>
                  <a:lnTo>
                    <a:pt x="118021" y="1016"/>
                  </a:lnTo>
                  <a:close/>
                </a:path>
                <a:path w="398780" h="133350">
                  <a:moveTo>
                    <a:pt x="89268" y="15112"/>
                  </a:moveTo>
                  <a:lnTo>
                    <a:pt x="6984" y="15112"/>
                  </a:lnTo>
                  <a:lnTo>
                    <a:pt x="6984" y="29591"/>
                  </a:lnTo>
                  <a:lnTo>
                    <a:pt x="89268" y="29591"/>
                  </a:lnTo>
                  <a:lnTo>
                    <a:pt x="89268" y="15112"/>
                  </a:lnTo>
                  <a:close/>
                </a:path>
                <a:path w="398780" h="133350">
                  <a:moveTo>
                    <a:pt x="56756" y="0"/>
                  </a:moveTo>
                  <a:lnTo>
                    <a:pt x="39497" y="0"/>
                  </a:lnTo>
                  <a:lnTo>
                    <a:pt x="39497" y="15112"/>
                  </a:lnTo>
                  <a:lnTo>
                    <a:pt x="56756" y="15112"/>
                  </a:lnTo>
                  <a:lnTo>
                    <a:pt x="5675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892554" y="1662557"/>
              <a:ext cx="131190" cy="120522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2042033" y="1657095"/>
              <a:ext cx="538480" cy="132080"/>
            </a:xfrm>
            <a:custGeom>
              <a:avLst/>
              <a:gdLst/>
              <a:ahLst/>
              <a:cxnLst/>
              <a:rect l="l" t="t" r="r" b="b"/>
              <a:pathLst>
                <a:path w="538480" h="132080">
                  <a:moveTo>
                    <a:pt x="538226" y="98298"/>
                  </a:moveTo>
                  <a:lnTo>
                    <a:pt x="415671" y="98298"/>
                  </a:lnTo>
                  <a:lnTo>
                    <a:pt x="415671" y="112649"/>
                  </a:lnTo>
                  <a:lnTo>
                    <a:pt x="538226" y="112649"/>
                  </a:lnTo>
                  <a:lnTo>
                    <a:pt x="538226" y="98298"/>
                  </a:lnTo>
                  <a:close/>
                </a:path>
                <a:path w="538480" h="132080">
                  <a:moveTo>
                    <a:pt x="40767" y="82550"/>
                  </a:moveTo>
                  <a:lnTo>
                    <a:pt x="23494" y="82550"/>
                  </a:lnTo>
                  <a:lnTo>
                    <a:pt x="23494" y="127762"/>
                  </a:lnTo>
                  <a:lnTo>
                    <a:pt x="111125" y="127762"/>
                  </a:lnTo>
                  <a:lnTo>
                    <a:pt x="111125" y="113156"/>
                  </a:lnTo>
                  <a:lnTo>
                    <a:pt x="40767" y="113156"/>
                  </a:lnTo>
                  <a:lnTo>
                    <a:pt x="40767" y="82550"/>
                  </a:lnTo>
                  <a:close/>
                </a:path>
                <a:path w="538480" h="132080">
                  <a:moveTo>
                    <a:pt x="109600" y="0"/>
                  </a:moveTo>
                  <a:lnTo>
                    <a:pt x="92583" y="0"/>
                  </a:lnTo>
                  <a:lnTo>
                    <a:pt x="92583" y="94741"/>
                  </a:lnTo>
                  <a:lnTo>
                    <a:pt x="109600" y="94741"/>
                  </a:lnTo>
                  <a:lnTo>
                    <a:pt x="109600" y="0"/>
                  </a:lnTo>
                  <a:close/>
                </a:path>
                <a:path w="538480" h="132080">
                  <a:moveTo>
                    <a:pt x="83185" y="2666"/>
                  </a:moveTo>
                  <a:lnTo>
                    <a:pt x="66167" y="2666"/>
                  </a:lnTo>
                  <a:lnTo>
                    <a:pt x="66167" y="32765"/>
                  </a:lnTo>
                  <a:lnTo>
                    <a:pt x="40512" y="32765"/>
                  </a:lnTo>
                  <a:lnTo>
                    <a:pt x="40512" y="46481"/>
                  </a:lnTo>
                  <a:lnTo>
                    <a:pt x="66167" y="46481"/>
                  </a:lnTo>
                  <a:lnTo>
                    <a:pt x="66167" y="90550"/>
                  </a:lnTo>
                  <a:lnTo>
                    <a:pt x="83185" y="90550"/>
                  </a:lnTo>
                  <a:lnTo>
                    <a:pt x="83185" y="2666"/>
                  </a:lnTo>
                  <a:close/>
                </a:path>
                <a:path w="538480" h="132080">
                  <a:moveTo>
                    <a:pt x="51689" y="9398"/>
                  </a:moveTo>
                  <a:lnTo>
                    <a:pt x="0" y="9398"/>
                  </a:lnTo>
                  <a:lnTo>
                    <a:pt x="0" y="72136"/>
                  </a:lnTo>
                  <a:lnTo>
                    <a:pt x="16121" y="72036"/>
                  </a:lnTo>
                  <a:lnTo>
                    <a:pt x="30765" y="71723"/>
                  </a:lnTo>
                  <a:lnTo>
                    <a:pt x="43934" y="71171"/>
                  </a:lnTo>
                  <a:lnTo>
                    <a:pt x="55625" y="70357"/>
                  </a:lnTo>
                  <a:lnTo>
                    <a:pt x="54503" y="57784"/>
                  </a:lnTo>
                  <a:lnTo>
                    <a:pt x="16764" y="57784"/>
                  </a:lnTo>
                  <a:lnTo>
                    <a:pt x="16764" y="23749"/>
                  </a:lnTo>
                  <a:lnTo>
                    <a:pt x="51689" y="23749"/>
                  </a:lnTo>
                  <a:lnTo>
                    <a:pt x="51689" y="9398"/>
                  </a:lnTo>
                  <a:close/>
                </a:path>
                <a:path w="538480" h="132080">
                  <a:moveTo>
                    <a:pt x="54356" y="56133"/>
                  </a:moveTo>
                  <a:lnTo>
                    <a:pt x="44999" y="56874"/>
                  </a:lnTo>
                  <a:lnTo>
                    <a:pt x="35607" y="57388"/>
                  </a:lnTo>
                  <a:lnTo>
                    <a:pt x="26191" y="57687"/>
                  </a:lnTo>
                  <a:lnTo>
                    <a:pt x="16764" y="57784"/>
                  </a:lnTo>
                  <a:lnTo>
                    <a:pt x="54503" y="57784"/>
                  </a:lnTo>
                  <a:lnTo>
                    <a:pt x="54356" y="56133"/>
                  </a:lnTo>
                  <a:close/>
                </a:path>
                <a:path w="538480" h="132080">
                  <a:moveTo>
                    <a:pt x="518668" y="11556"/>
                  </a:moveTo>
                  <a:lnTo>
                    <a:pt x="435102" y="11556"/>
                  </a:lnTo>
                  <a:lnTo>
                    <a:pt x="435102" y="72008"/>
                  </a:lnTo>
                  <a:lnTo>
                    <a:pt x="520700" y="72008"/>
                  </a:lnTo>
                  <a:lnTo>
                    <a:pt x="520700" y="57784"/>
                  </a:lnTo>
                  <a:lnTo>
                    <a:pt x="452374" y="57784"/>
                  </a:lnTo>
                  <a:lnTo>
                    <a:pt x="452374" y="25907"/>
                  </a:lnTo>
                  <a:lnTo>
                    <a:pt x="518668" y="25907"/>
                  </a:lnTo>
                  <a:lnTo>
                    <a:pt x="518668" y="11556"/>
                  </a:lnTo>
                  <a:close/>
                </a:path>
                <a:path w="538480" h="132080">
                  <a:moveTo>
                    <a:pt x="398018" y="99949"/>
                  </a:moveTo>
                  <a:lnTo>
                    <a:pt x="275463" y="99949"/>
                  </a:lnTo>
                  <a:lnTo>
                    <a:pt x="275463" y="114173"/>
                  </a:lnTo>
                  <a:lnTo>
                    <a:pt x="398018" y="114173"/>
                  </a:lnTo>
                  <a:lnTo>
                    <a:pt x="398018" y="99949"/>
                  </a:lnTo>
                  <a:close/>
                </a:path>
                <a:path w="538480" h="132080">
                  <a:moveTo>
                    <a:pt x="345313" y="81406"/>
                  </a:moveTo>
                  <a:lnTo>
                    <a:pt x="328168" y="81406"/>
                  </a:lnTo>
                  <a:lnTo>
                    <a:pt x="328168" y="99949"/>
                  </a:lnTo>
                  <a:lnTo>
                    <a:pt x="345313" y="99949"/>
                  </a:lnTo>
                  <a:lnTo>
                    <a:pt x="345313" y="81406"/>
                  </a:lnTo>
                  <a:close/>
                </a:path>
                <a:path w="538480" h="132080">
                  <a:moveTo>
                    <a:pt x="379984" y="11429"/>
                  </a:moveTo>
                  <a:lnTo>
                    <a:pt x="293116" y="11429"/>
                  </a:lnTo>
                  <a:lnTo>
                    <a:pt x="293116" y="25653"/>
                  </a:lnTo>
                  <a:lnTo>
                    <a:pt x="362839" y="25653"/>
                  </a:lnTo>
                  <a:lnTo>
                    <a:pt x="362839" y="38862"/>
                  </a:lnTo>
                  <a:lnTo>
                    <a:pt x="292862" y="38862"/>
                  </a:lnTo>
                  <a:lnTo>
                    <a:pt x="292862" y="81406"/>
                  </a:lnTo>
                  <a:lnTo>
                    <a:pt x="383540" y="81406"/>
                  </a:lnTo>
                  <a:lnTo>
                    <a:pt x="383540" y="67309"/>
                  </a:lnTo>
                  <a:lnTo>
                    <a:pt x="310006" y="67309"/>
                  </a:lnTo>
                  <a:lnTo>
                    <a:pt x="310006" y="52704"/>
                  </a:lnTo>
                  <a:lnTo>
                    <a:pt x="379984" y="52704"/>
                  </a:lnTo>
                  <a:lnTo>
                    <a:pt x="379984" y="11429"/>
                  </a:lnTo>
                  <a:close/>
                </a:path>
                <a:path w="538480" h="132080">
                  <a:moveTo>
                    <a:pt x="208787" y="11429"/>
                  </a:moveTo>
                  <a:lnTo>
                    <a:pt x="142875" y="11429"/>
                  </a:lnTo>
                  <a:lnTo>
                    <a:pt x="142875" y="95250"/>
                  </a:lnTo>
                  <a:lnTo>
                    <a:pt x="182469" y="95035"/>
                  </a:lnTo>
                  <a:lnTo>
                    <a:pt x="216027" y="93090"/>
                  </a:lnTo>
                  <a:lnTo>
                    <a:pt x="215156" y="80899"/>
                  </a:lnTo>
                  <a:lnTo>
                    <a:pt x="159639" y="80899"/>
                  </a:lnTo>
                  <a:lnTo>
                    <a:pt x="159639" y="57657"/>
                  </a:lnTo>
                  <a:lnTo>
                    <a:pt x="202692" y="57657"/>
                  </a:lnTo>
                  <a:lnTo>
                    <a:pt x="202692" y="43306"/>
                  </a:lnTo>
                  <a:lnTo>
                    <a:pt x="159639" y="43306"/>
                  </a:lnTo>
                  <a:lnTo>
                    <a:pt x="159639" y="25907"/>
                  </a:lnTo>
                  <a:lnTo>
                    <a:pt x="208787" y="25907"/>
                  </a:lnTo>
                  <a:lnTo>
                    <a:pt x="208787" y="11429"/>
                  </a:lnTo>
                  <a:close/>
                </a:path>
                <a:path w="538480" h="132080">
                  <a:moveTo>
                    <a:pt x="215011" y="78866"/>
                  </a:moveTo>
                  <a:lnTo>
                    <a:pt x="206466" y="79773"/>
                  </a:lnTo>
                  <a:lnTo>
                    <a:pt x="195516" y="80406"/>
                  </a:lnTo>
                  <a:lnTo>
                    <a:pt x="182185" y="80777"/>
                  </a:lnTo>
                  <a:lnTo>
                    <a:pt x="166497" y="80899"/>
                  </a:lnTo>
                  <a:lnTo>
                    <a:pt x="215156" y="80899"/>
                  </a:lnTo>
                  <a:lnTo>
                    <a:pt x="215011" y="78866"/>
                  </a:lnTo>
                  <a:close/>
                </a:path>
                <a:path w="538480" h="132080">
                  <a:moveTo>
                    <a:pt x="245618" y="0"/>
                  </a:moveTo>
                  <a:lnTo>
                    <a:pt x="228727" y="0"/>
                  </a:lnTo>
                  <a:lnTo>
                    <a:pt x="228727" y="132079"/>
                  </a:lnTo>
                  <a:lnTo>
                    <a:pt x="245618" y="132079"/>
                  </a:lnTo>
                  <a:lnTo>
                    <a:pt x="245618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787565" y="2054225"/>
              <a:ext cx="542925" cy="132080"/>
            </a:xfrm>
            <a:custGeom>
              <a:avLst/>
              <a:gdLst/>
              <a:ahLst/>
              <a:cxnLst/>
              <a:rect l="l" t="t" r="r" b="b"/>
              <a:pathLst>
                <a:path w="542925" h="132080">
                  <a:moveTo>
                    <a:pt x="257683" y="99822"/>
                  </a:moveTo>
                  <a:lnTo>
                    <a:pt x="135140" y="99822"/>
                  </a:lnTo>
                  <a:lnTo>
                    <a:pt x="135140" y="114173"/>
                  </a:lnTo>
                  <a:lnTo>
                    <a:pt x="257683" y="114173"/>
                  </a:lnTo>
                  <a:lnTo>
                    <a:pt x="257683" y="99822"/>
                  </a:lnTo>
                  <a:close/>
                </a:path>
                <a:path w="542925" h="132080">
                  <a:moveTo>
                    <a:pt x="183057" y="76580"/>
                  </a:moveTo>
                  <a:lnTo>
                    <a:pt x="166014" y="76580"/>
                  </a:lnTo>
                  <a:lnTo>
                    <a:pt x="166014" y="99822"/>
                  </a:lnTo>
                  <a:lnTo>
                    <a:pt x="183057" y="99822"/>
                  </a:lnTo>
                  <a:lnTo>
                    <a:pt x="183057" y="76580"/>
                  </a:lnTo>
                  <a:close/>
                </a:path>
                <a:path w="542925" h="132080">
                  <a:moveTo>
                    <a:pt x="226809" y="76580"/>
                  </a:moveTo>
                  <a:lnTo>
                    <a:pt x="209765" y="76580"/>
                  </a:lnTo>
                  <a:lnTo>
                    <a:pt x="209765" y="99822"/>
                  </a:lnTo>
                  <a:lnTo>
                    <a:pt x="226809" y="99822"/>
                  </a:lnTo>
                  <a:lnTo>
                    <a:pt x="226809" y="76580"/>
                  </a:lnTo>
                  <a:close/>
                </a:path>
                <a:path w="542925" h="132080">
                  <a:moveTo>
                    <a:pt x="246456" y="62357"/>
                  </a:moveTo>
                  <a:lnTo>
                    <a:pt x="146367" y="62357"/>
                  </a:lnTo>
                  <a:lnTo>
                    <a:pt x="146367" y="76580"/>
                  </a:lnTo>
                  <a:lnTo>
                    <a:pt x="246456" y="76580"/>
                  </a:lnTo>
                  <a:lnTo>
                    <a:pt x="246456" y="62357"/>
                  </a:lnTo>
                  <a:close/>
                </a:path>
                <a:path w="542925" h="132080">
                  <a:moveTo>
                    <a:pt x="180733" y="31623"/>
                  </a:moveTo>
                  <a:lnTo>
                    <a:pt x="163614" y="31623"/>
                  </a:lnTo>
                  <a:lnTo>
                    <a:pt x="165125" y="62357"/>
                  </a:lnTo>
                  <a:lnTo>
                    <a:pt x="181825" y="62357"/>
                  </a:lnTo>
                  <a:lnTo>
                    <a:pt x="180733" y="31623"/>
                  </a:lnTo>
                  <a:close/>
                </a:path>
                <a:path w="542925" h="132080">
                  <a:moveTo>
                    <a:pt x="229196" y="31623"/>
                  </a:moveTo>
                  <a:lnTo>
                    <a:pt x="212089" y="31623"/>
                  </a:lnTo>
                  <a:lnTo>
                    <a:pt x="210858" y="62357"/>
                  </a:lnTo>
                  <a:lnTo>
                    <a:pt x="227291" y="62357"/>
                  </a:lnTo>
                  <a:lnTo>
                    <a:pt x="229196" y="31623"/>
                  </a:lnTo>
                  <a:close/>
                </a:path>
                <a:path w="542925" h="132080">
                  <a:moveTo>
                    <a:pt x="314782" y="8509"/>
                  </a:moveTo>
                  <a:lnTo>
                    <a:pt x="282368" y="35178"/>
                  </a:lnTo>
                  <a:lnTo>
                    <a:pt x="279996" y="54228"/>
                  </a:lnTo>
                  <a:lnTo>
                    <a:pt x="280606" y="64254"/>
                  </a:lnTo>
                  <a:lnTo>
                    <a:pt x="300636" y="96901"/>
                  </a:lnTo>
                  <a:lnTo>
                    <a:pt x="314782" y="99949"/>
                  </a:lnTo>
                  <a:lnTo>
                    <a:pt x="322291" y="99185"/>
                  </a:lnTo>
                  <a:lnTo>
                    <a:pt x="329008" y="96885"/>
                  </a:lnTo>
                  <a:lnTo>
                    <a:pt x="334877" y="93091"/>
                  </a:lnTo>
                  <a:lnTo>
                    <a:pt x="339966" y="87757"/>
                  </a:lnTo>
                  <a:lnTo>
                    <a:pt x="341282" y="85598"/>
                  </a:lnTo>
                  <a:lnTo>
                    <a:pt x="309714" y="85598"/>
                  </a:lnTo>
                  <a:lnTo>
                    <a:pt x="305447" y="82676"/>
                  </a:lnTo>
                  <a:lnTo>
                    <a:pt x="301980" y="77088"/>
                  </a:lnTo>
                  <a:lnTo>
                    <a:pt x="298513" y="71374"/>
                  </a:lnTo>
                  <a:lnTo>
                    <a:pt x="296860" y="64254"/>
                  </a:lnTo>
                  <a:lnTo>
                    <a:pt x="296900" y="44132"/>
                  </a:lnTo>
                  <a:lnTo>
                    <a:pt x="298462" y="37084"/>
                  </a:lnTo>
                  <a:lnTo>
                    <a:pt x="305219" y="25908"/>
                  </a:lnTo>
                  <a:lnTo>
                    <a:pt x="309524" y="22987"/>
                  </a:lnTo>
                  <a:lnTo>
                    <a:pt x="341337" y="22987"/>
                  </a:lnTo>
                  <a:lnTo>
                    <a:pt x="339940" y="20700"/>
                  </a:lnTo>
                  <a:lnTo>
                    <a:pt x="334838" y="15367"/>
                  </a:lnTo>
                  <a:lnTo>
                    <a:pt x="328942" y="11557"/>
                  </a:lnTo>
                  <a:lnTo>
                    <a:pt x="322256" y="9271"/>
                  </a:lnTo>
                  <a:lnTo>
                    <a:pt x="314782" y="8509"/>
                  </a:lnTo>
                  <a:close/>
                </a:path>
                <a:path w="542925" h="132080">
                  <a:moveTo>
                    <a:pt x="341337" y="22987"/>
                  </a:moveTo>
                  <a:lnTo>
                    <a:pt x="320027" y="22987"/>
                  </a:lnTo>
                  <a:lnTo>
                    <a:pt x="324332" y="25908"/>
                  </a:lnTo>
                  <a:lnTo>
                    <a:pt x="331038" y="37084"/>
                  </a:lnTo>
                  <a:lnTo>
                    <a:pt x="332588" y="44132"/>
                  </a:lnTo>
                  <a:lnTo>
                    <a:pt x="332658" y="64254"/>
                  </a:lnTo>
                  <a:lnTo>
                    <a:pt x="330987" y="71627"/>
                  </a:lnTo>
                  <a:lnTo>
                    <a:pt x="324040" y="82803"/>
                  </a:lnTo>
                  <a:lnTo>
                    <a:pt x="319798" y="85598"/>
                  </a:lnTo>
                  <a:lnTo>
                    <a:pt x="341282" y="85598"/>
                  </a:lnTo>
                  <a:lnTo>
                    <a:pt x="344074" y="81018"/>
                  </a:lnTo>
                  <a:lnTo>
                    <a:pt x="347006" y="73183"/>
                  </a:lnTo>
                  <a:lnTo>
                    <a:pt x="348765" y="64254"/>
                  </a:lnTo>
                  <a:lnTo>
                    <a:pt x="349351" y="54228"/>
                  </a:lnTo>
                  <a:lnTo>
                    <a:pt x="348749" y="44132"/>
                  </a:lnTo>
                  <a:lnTo>
                    <a:pt x="346998" y="35274"/>
                  </a:lnTo>
                  <a:lnTo>
                    <a:pt x="344058" y="27439"/>
                  </a:lnTo>
                  <a:lnTo>
                    <a:pt x="341337" y="22987"/>
                  </a:lnTo>
                  <a:close/>
                </a:path>
                <a:path w="542925" h="132080">
                  <a:moveTo>
                    <a:pt x="245491" y="11557"/>
                  </a:moveTo>
                  <a:lnTo>
                    <a:pt x="147320" y="11557"/>
                  </a:lnTo>
                  <a:lnTo>
                    <a:pt x="147320" y="25653"/>
                  </a:lnTo>
                  <a:lnTo>
                    <a:pt x="245491" y="25653"/>
                  </a:lnTo>
                  <a:lnTo>
                    <a:pt x="245491" y="11557"/>
                  </a:lnTo>
                  <a:close/>
                </a:path>
                <a:path w="542925" h="132080">
                  <a:moveTo>
                    <a:pt x="52031" y="11302"/>
                  </a:moveTo>
                  <a:lnTo>
                    <a:pt x="0" y="11302"/>
                  </a:lnTo>
                  <a:lnTo>
                    <a:pt x="0" y="95376"/>
                  </a:lnTo>
                  <a:lnTo>
                    <a:pt x="17006" y="95234"/>
                  </a:lnTo>
                  <a:lnTo>
                    <a:pt x="32021" y="94805"/>
                  </a:lnTo>
                  <a:lnTo>
                    <a:pt x="45043" y="94091"/>
                  </a:lnTo>
                  <a:lnTo>
                    <a:pt x="56070" y="93090"/>
                  </a:lnTo>
                  <a:lnTo>
                    <a:pt x="55006" y="81025"/>
                  </a:lnTo>
                  <a:lnTo>
                    <a:pt x="16840" y="81025"/>
                  </a:lnTo>
                  <a:lnTo>
                    <a:pt x="16840" y="25653"/>
                  </a:lnTo>
                  <a:lnTo>
                    <a:pt x="52031" y="25653"/>
                  </a:lnTo>
                  <a:lnTo>
                    <a:pt x="52031" y="11302"/>
                  </a:lnTo>
                  <a:close/>
                </a:path>
                <a:path w="542925" h="132080">
                  <a:moveTo>
                    <a:pt x="54838" y="79121"/>
                  </a:moveTo>
                  <a:lnTo>
                    <a:pt x="47568" y="79954"/>
                  </a:lnTo>
                  <a:lnTo>
                    <a:pt x="40079" y="80549"/>
                  </a:lnTo>
                  <a:lnTo>
                    <a:pt x="32369" y="80906"/>
                  </a:lnTo>
                  <a:lnTo>
                    <a:pt x="24434" y="81025"/>
                  </a:lnTo>
                  <a:lnTo>
                    <a:pt x="55006" y="81025"/>
                  </a:lnTo>
                  <a:lnTo>
                    <a:pt x="54838" y="79121"/>
                  </a:lnTo>
                  <a:close/>
                </a:path>
                <a:path w="542925" h="132080">
                  <a:moveTo>
                    <a:pt x="464096" y="8889"/>
                  </a:moveTo>
                  <a:lnTo>
                    <a:pt x="446976" y="8889"/>
                  </a:lnTo>
                  <a:lnTo>
                    <a:pt x="446976" y="34798"/>
                  </a:lnTo>
                  <a:lnTo>
                    <a:pt x="446352" y="42939"/>
                  </a:lnTo>
                  <a:lnTo>
                    <a:pt x="425683" y="80311"/>
                  </a:lnTo>
                  <a:lnTo>
                    <a:pt x="411784" y="90042"/>
                  </a:lnTo>
                  <a:lnTo>
                    <a:pt x="425069" y="101600"/>
                  </a:lnTo>
                  <a:lnTo>
                    <a:pt x="434417" y="94144"/>
                  </a:lnTo>
                  <a:lnTo>
                    <a:pt x="442612" y="85867"/>
                  </a:lnTo>
                  <a:lnTo>
                    <a:pt x="449652" y="76757"/>
                  </a:lnTo>
                  <a:lnTo>
                    <a:pt x="455536" y="66801"/>
                  </a:lnTo>
                  <a:lnTo>
                    <a:pt x="475005" y="66801"/>
                  </a:lnTo>
                  <a:lnTo>
                    <a:pt x="464125" y="34798"/>
                  </a:lnTo>
                  <a:lnTo>
                    <a:pt x="464096" y="8889"/>
                  </a:lnTo>
                  <a:close/>
                </a:path>
                <a:path w="542925" h="132080">
                  <a:moveTo>
                    <a:pt x="475005" y="66801"/>
                  </a:moveTo>
                  <a:lnTo>
                    <a:pt x="455536" y="66801"/>
                  </a:lnTo>
                  <a:lnTo>
                    <a:pt x="460890" y="75614"/>
                  </a:lnTo>
                  <a:lnTo>
                    <a:pt x="467712" y="83962"/>
                  </a:lnTo>
                  <a:lnTo>
                    <a:pt x="475996" y="91858"/>
                  </a:lnTo>
                  <a:lnTo>
                    <a:pt x="485736" y="99313"/>
                  </a:lnTo>
                  <a:lnTo>
                    <a:pt x="497801" y="86360"/>
                  </a:lnTo>
                  <a:lnTo>
                    <a:pt x="491087" y="82764"/>
                  </a:lnTo>
                  <a:lnTo>
                    <a:pt x="484862" y="78073"/>
                  </a:lnTo>
                  <a:lnTo>
                    <a:pt x="479144" y="72286"/>
                  </a:lnTo>
                  <a:lnTo>
                    <a:pt x="475005" y="66801"/>
                  </a:lnTo>
                  <a:close/>
                </a:path>
                <a:path w="542925" h="132080">
                  <a:moveTo>
                    <a:pt x="521931" y="0"/>
                  </a:moveTo>
                  <a:lnTo>
                    <a:pt x="504913" y="0"/>
                  </a:lnTo>
                  <a:lnTo>
                    <a:pt x="504913" y="132079"/>
                  </a:lnTo>
                  <a:lnTo>
                    <a:pt x="521931" y="132079"/>
                  </a:lnTo>
                  <a:lnTo>
                    <a:pt x="521931" y="65277"/>
                  </a:lnTo>
                  <a:lnTo>
                    <a:pt x="542632" y="65277"/>
                  </a:lnTo>
                  <a:lnTo>
                    <a:pt x="542632" y="50800"/>
                  </a:lnTo>
                  <a:lnTo>
                    <a:pt x="521931" y="50800"/>
                  </a:lnTo>
                  <a:lnTo>
                    <a:pt x="521931" y="0"/>
                  </a:lnTo>
                  <a:close/>
                </a:path>
                <a:path w="542925" h="132080">
                  <a:moveTo>
                    <a:pt x="386257" y="0"/>
                  </a:moveTo>
                  <a:lnTo>
                    <a:pt x="369277" y="0"/>
                  </a:lnTo>
                  <a:lnTo>
                    <a:pt x="369277" y="132079"/>
                  </a:lnTo>
                  <a:lnTo>
                    <a:pt x="386257" y="132079"/>
                  </a:lnTo>
                  <a:lnTo>
                    <a:pt x="386257" y="0"/>
                  </a:lnTo>
                  <a:close/>
                </a:path>
                <a:path w="542925" h="132080">
                  <a:moveTo>
                    <a:pt x="109880" y="66166"/>
                  </a:moveTo>
                  <a:lnTo>
                    <a:pt x="92824" y="66166"/>
                  </a:lnTo>
                  <a:lnTo>
                    <a:pt x="92824" y="132079"/>
                  </a:lnTo>
                  <a:lnTo>
                    <a:pt x="109880" y="132079"/>
                  </a:lnTo>
                  <a:lnTo>
                    <a:pt x="109880" y="66166"/>
                  </a:lnTo>
                  <a:close/>
                </a:path>
                <a:path w="542925" h="132080">
                  <a:moveTo>
                    <a:pt x="80848" y="2666"/>
                  </a:moveTo>
                  <a:lnTo>
                    <a:pt x="63931" y="2666"/>
                  </a:lnTo>
                  <a:lnTo>
                    <a:pt x="63931" y="128142"/>
                  </a:lnTo>
                  <a:lnTo>
                    <a:pt x="80848" y="128142"/>
                  </a:lnTo>
                  <a:lnTo>
                    <a:pt x="80848" y="66166"/>
                  </a:lnTo>
                  <a:lnTo>
                    <a:pt x="109880" y="66166"/>
                  </a:lnTo>
                  <a:lnTo>
                    <a:pt x="109880" y="51688"/>
                  </a:lnTo>
                  <a:lnTo>
                    <a:pt x="80848" y="51688"/>
                  </a:lnTo>
                  <a:lnTo>
                    <a:pt x="80848" y="2666"/>
                  </a:lnTo>
                  <a:close/>
                </a:path>
                <a:path w="542925" h="132080">
                  <a:moveTo>
                    <a:pt x="109880" y="0"/>
                  </a:moveTo>
                  <a:lnTo>
                    <a:pt x="92824" y="0"/>
                  </a:lnTo>
                  <a:lnTo>
                    <a:pt x="92824" y="51688"/>
                  </a:lnTo>
                  <a:lnTo>
                    <a:pt x="109880" y="51688"/>
                  </a:lnTo>
                  <a:lnTo>
                    <a:pt x="10988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1897761" y="2052447"/>
              <a:ext cx="392430" cy="131445"/>
            </a:xfrm>
            <a:custGeom>
              <a:avLst/>
              <a:gdLst/>
              <a:ahLst/>
              <a:cxnLst/>
              <a:rect l="l" t="t" r="r" b="b"/>
              <a:pathLst>
                <a:path w="392430" h="131444">
                  <a:moveTo>
                    <a:pt x="323595" y="78358"/>
                  </a:moveTo>
                  <a:lnTo>
                    <a:pt x="306831" y="78358"/>
                  </a:lnTo>
                  <a:lnTo>
                    <a:pt x="306831" y="131063"/>
                  </a:lnTo>
                  <a:lnTo>
                    <a:pt x="392302" y="131063"/>
                  </a:lnTo>
                  <a:lnTo>
                    <a:pt x="392302" y="117093"/>
                  </a:lnTo>
                  <a:lnTo>
                    <a:pt x="323595" y="117093"/>
                  </a:lnTo>
                  <a:lnTo>
                    <a:pt x="323595" y="106172"/>
                  </a:lnTo>
                  <a:lnTo>
                    <a:pt x="392302" y="106172"/>
                  </a:lnTo>
                  <a:lnTo>
                    <a:pt x="392302" y="91820"/>
                  </a:lnTo>
                  <a:lnTo>
                    <a:pt x="323595" y="91820"/>
                  </a:lnTo>
                  <a:lnTo>
                    <a:pt x="323595" y="78358"/>
                  </a:lnTo>
                  <a:close/>
                </a:path>
                <a:path w="392430" h="131444">
                  <a:moveTo>
                    <a:pt x="392302" y="106172"/>
                  </a:moveTo>
                  <a:lnTo>
                    <a:pt x="375538" y="106172"/>
                  </a:lnTo>
                  <a:lnTo>
                    <a:pt x="375538" y="117093"/>
                  </a:lnTo>
                  <a:lnTo>
                    <a:pt x="392302" y="117093"/>
                  </a:lnTo>
                  <a:lnTo>
                    <a:pt x="392302" y="106172"/>
                  </a:lnTo>
                  <a:close/>
                </a:path>
                <a:path w="392430" h="131444">
                  <a:moveTo>
                    <a:pt x="392302" y="78358"/>
                  </a:moveTo>
                  <a:lnTo>
                    <a:pt x="375538" y="78358"/>
                  </a:lnTo>
                  <a:lnTo>
                    <a:pt x="375538" y="91820"/>
                  </a:lnTo>
                  <a:lnTo>
                    <a:pt x="392302" y="91820"/>
                  </a:lnTo>
                  <a:lnTo>
                    <a:pt x="392302" y="78358"/>
                  </a:lnTo>
                  <a:close/>
                </a:path>
                <a:path w="392430" h="131444">
                  <a:moveTo>
                    <a:pt x="173736" y="96647"/>
                  </a:moveTo>
                  <a:lnTo>
                    <a:pt x="156718" y="96647"/>
                  </a:lnTo>
                  <a:lnTo>
                    <a:pt x="156718" y="130682"/>
                  </a:lnTo>
                  <a:lnTo>
                    <a:pt x="246887" y="130682"/>
                  </a:lnTo>
                  <a:lnTo>
                    <a:pt x="246887" y="116712"/>
                  </a:lnTo>
                  <a:lnTo>
                    <a:pt x="173736" y="116712"/>
                  </a:lnTo>
                  <a:lnTo>
                    <a:pt x="173736" y="96647"/>
                  </a:lnTo>
                  <a:close/>
                </a:path>
                <a:path w="392430" h="131444">
                  <a:moveTo>
                    <a:pt x="208914" y="89662"/>
                  </a:moveTo>
                  <a:lnTo>
                    <a:pt x="192024" y="89662"/>
                  </a:lnTo>
                  <a:lnTo>
                    <a:pt x="192024" y="108838"/>
                  </a:lnTo>
                  <a:lnTo>
                    <a:pt x="208914" y="108838"/>
                  </a:lnTo>
                  <a:lnTo>
                    <a:pt x="208914" y="89662"/>
                  </a:lnTo>
                  <a:close/>
                </a:path>
                <a:path w="392430" h="131444">
                  <a:moveTo>
                    <a:pt x="261874" y="75564"/>
                  </a:moveTo>
                  <a:lnTo>
                    <a:pt x="139319" y="75564"/>
                  </a:lnTo>
                  <a:lnTo>
                    <a:pt x="139319" y="89662"/>
                  </a:lnTo>
                  <a:lnTo>
                    <a:pt x="261874" y="89662"/>
                  </a:lnTo>
                  <a:lnTo>
                    <a:pt x="261874" y="75564"/>
                  </a:lnTo>
                  <a:close/>
                </a:path>
                <a:path w="392430" h="131444">
                  <a:moveTo>
                    <a:pt x="37718" y="90677"/>
                  </a:moveTo>
                  <a:lnTo>
                    <a:pt x="20446" y="90677"/>
                  </a:lnTo>
                  <a:lnTo>
                    <a:pt x="20446" y="129666"/>
                  </a:lnTo>
                  <a:lnTo>
                    <a:pt x="108965" y="129666"/>
                  </a:lnTo>
                  <a:lnTo>
                    <a:pt x="108965" y="115315"/>
                  </a:lnTo>
                  <a:lnTo>
                    <a:pt x="37718" y="115315"/>
                  </a:lnTo>
                  <a:lnTo>
                    <a:pt x="37718" y="90677"/>
                  </a:lnTo>
                  <a:close/>
                </a:path>
                <a:path w="392430" h="131444">
                  <a:moveTo>
                    <a:pt x="105282" y="1777"/>
                  </a:moveTo>
                  <a:lnTo>
                    <a:pt x="88264" y="1777"/>
                  </a:lnTo>
                  <a:lnTo>
                    <a:pt x="88264" y="97789"/>
                  </a:lnTo>
                  <a:lnTo>
                    <a:pt x="105282" y="97789"/>
                  </a:lnTo>
                  <a:lnTo>
                    <a:pt x="105282" y="59689"/>
                  </a:lnTo>
                  <a:lnTo>
                    <a:pt x="125475" y="59689"/>
                  </a:lnTo>
                  <a:lnTo>
                    <a:pt x="125475" y="45338"/>
                  </a:lnTo>
                  <a:lnTo>
                    <a:pt x="105282" y="45338"/>
                  </a:lnTo>
                  <a:lnTo>
                    <a:pt x="105282" y="1777"/>
                  </a:lnTo>
                  <a:close/>
                </a:path>
                <a:path w="392430" h="131444">
                  <a:moveTo>
                    <a:pt x="40893" y="34670"/>
                  </a:moveTo>
                  <a:lnTo>
                    <a:pt x="6795" y="52324"/>
                  </a:lnTo>
                  <a:lnTo>
                    <a:pt x="6731" y="66928"/>
                  </a:lnTo>
                  <a:lnTo>
                    <a:pt x="9778" y="72898"/>
                  </a:lnTo>
                  <a:lnTo>
                    <a:pt x="40639" y="84708"/>
                  </a:lnTo>
                  <a:lnTo>
                    <a:pt x="48121" y="84258"/>
                  </a:lnTo>
                  <a:lnTo>
                    <a:pt x="73088" y="70738"/>
                  </a:lnTo>
                  <a:lnTo>
                    <a:pt x="35306" y="70738"/>
                  </a:lnTo>
                  <a:lnTo>
                    <a:pt x="31114" y="69723"/>
                  </a:lnTo>
                  <a:lnTo>
                    <a:pt x="28193" y="67690"/>
                  </a:lnTo>
                  <a:lnTo>
                    <a:pt x="25400" y="65658"/>
                  </a:lnTo>
                  <a:lnTo>
                    <a:pt x="23875" y="62991"/>
                  </a:lnTo>
                  <a:lnTo>
                    <a:pt x="23875" y="56261"/>
                  </a:lnTo>
                  <a:lnTo>
                    <a:pt x="25400" y="53593"/>
                  </a:lnTo>
                  <a:lnTo>
                    <a:pt x="31241" y="49783"/>
                  </a:lnTo>
                  <a:lnTo>
                    <a:pt x="35432" y="48767"/>
                  </a:lnTo>
                  <a:lnTo>
                    <a:pt x="73241" y="48767"/>
                  </a:lnTo>
                  <a:lnTo>
                    <a:pt x="72008" y="46354"/>
                  </a:lnTo>
                  <a:lnTo>
                    <a:pt x="65786" y="41655"/>
                  </a:lnTo>
                  <a:lnTo>
                    <a:pt x="60717" y="38582"/>
                  </a:lnTo>
                  <a:lnTo>
                    <a:pt x="54863" y="36401"/>
                  </a:lnTo>
                  <a:lnTo>
                    <a:pt x="48248" y="35101"/>
                  </a:lnTo>
                  <a:lnTo>
                    <a:pt x="40893" y="34670"/>
                  </a:lnTo>
                  <a:close/>
                </a:path>
                <a:path w="392430" h="131444">
                  <a:moveTo>
                    <a:pt x="73241" y="48767"/>
                  </a:moveTo>
                  <a:lnTo>
                    <a:pt x="46355" y="48767"/>
                  </a:lnTo>
                  <a:lnTo>
                    <a:pt x="50545" y="49783"/>
                  </a:lnTo>
                  <a:lnTo>
                    <a:pt x="53466" y="51688"/>
                  </a:lnTo>
                  <a:lnTo>
                    <a:pt x="56514" y="53593"/>
                  </a:lnTo>
                  <a:lnTo>
                    <a:pt x="57912" y="56261"/>
                  </a:lnTo>
                  <a:lnTo>
                    <a:pt x="57912" y="62991"/>
                  </a:lnTo>
                  <a:lnTo>
                    <a:pt x="56514" y="65786"/>
                  </a:lnTo>
                  <a:lnTo>
                    <a:pt x="53593" y="67690"/>
                  </a:lnTo>
                  <a:lnTo>
                    <a:pt x="50672" y="69723"/>
                  </a:lnTo>
                  <a:lnTo>
                    <a:pt x="46481" y="70738"/>
                  </a:lnTo>
                  <a:lnTo>
                    <a:pt x="73088" y="70738"/>
                  </a:lnTo>
                  <a:lnTo>
                    <a:pt x="74993" y="66928"/>
                  </a:lnTo>
                  <a:lnTo>
                    <a:pt x="75056" y="52324"/>
                  </a:lnTo>
                  <a:lnTo>
                    <a:pt x="73241" y="48767"/>
                  </a:lnTo>
                  <a:close/>
                </a:path>
                <a:path w="392430" h="131444">
                  <a:moveTo>
                    <a:pt x="80899" y="14858"/>
                  </a:moveTo>
                  <a:lnTo>
                    <a:pt x="0" y="14858"/>
                  </a:lnTo>
                  <a:lnTo>
                    <a:pt x="0" y="28575"/>
                  </a:lnTo>
                  <a:lnTo>
                    <a:pt x="80899" y="28575"/>
                  </a:lnTo>
                  <a:lnTo>
                    <a:pt x="80899" y="14858"/>
                  </a:lnTo>
                  <a:close/>
                </a:path>
                <a:path w="392430" h="131444">
                  <a:moveTo>
                    <a:pt x="49149" y="0"/>
                  </a:moveTo>
                  <a:lnTo>
                    <a:pt x="31876" y="0"/>
                  </a:lnTo>
                  <a:lnTo>
                    <a:pt x="31876" y="14858"/>
                  </a:lnTo>
                  <a:lnTo>
                    <a:pt x="49149" y="14858"/>
                  </a:lnTo>
                  <a:lnTo>
                    <a:pt x="49149" y="0"/>
                  </a:lnTo>
                  <a:close/>
                </a:path>
                <a:path w="392430" h="131444">
                  <a:moveTo>
                    <a:pt x="200532" y="28066"/>
                  </a:moveTo>
                  <a:lnTo>
                    <a:pt x="181290" y="29309"/>
                  </a:lnTo>
                  <a:lnTo>
                    <a:pt x="167560" y="33051"/>
                  </a:lnTo>
                  <a:lnTo>
                    <a:pt x="159331" y="39318"/>
                  </a:lnTo>
                  <a:lnTo>
                    <a:pt x="156590" y="48132"/>
                  </a:lnTo>
                  <a:lnTo>
                    <a:pt x="159331" y="56820"/>
                  </a:lnTo>
                  <a:lnTo>
                    <a:pt x="167560" y="63055"/>
                  </a:lnTo>
                  <a:lnTo>
                    <a:pt x="181290" y="66813"/>
                  </a:lnTo>
                  <a:lnTo>
                    <a:pt x="200532" y="68072"/>
                  </a:lnTo>
                  <a:lnTo>
                    <a:pt x="219775" y="66813"/>
                  </a:lnTo>
                  <a:lnTo>
                    <a:pt x="233505" y="63055"/>
                  </a:lnTo>
                  <a:lnTo>
                    <a:pt x="241734" y="56820"/>
                  </a:lnTo>
                  <a:lnTo>
                    <a:pt x="242151" y="55499"/>
                  </a:lnTo>
                  <a:lnTo>
                    <a:pt x="200532" y="55499"/>
                  </a:lnTo>
                  <a:lnTo>
                    <a:pt x="188958" y="55044"/>
                  </a:lnTo>
                  <a:lnTo>
                    <a:pt x="180705" y="53673"/>
                  </a:lnTo>
                  <a:lnTo>
                    <a:pt x="175762" y="51373"/>
                  </a:lnTo>
                  <a:lnTo>
                    <a:pt x="174116" y="48132"/>
                  </a:lnTo>
                  <a:lnTo>
                    <a:pt x="175762" y="44799"/>
                  </a:lnTo>
                  <a:lnTo>
                    <a:pt x="180705" y="42418"/>
                  </a:lnTo>
                  <a:lnTo>
                    <a:pt x="188958" y="40989"/>
                  </a:lnTo>
                  <a:lnTo>
                    <a:pt x="200532" y="40512"/>
                  </a:lnTo>
                  <a:lnTo>
                    <a:pt x="242105" y="40512"/>
                  </a:lnTo>
                  <a:lnTo>
                    <a:pt x="241734" y="39318"/>
                  </a:lnTo>
                  <a:lnTo>
                    <a:pt x="233505" y="33051"/>
                  </a:lnTo>
                  <a:lnTo>
                    <a:pt x="219775" y="29309"/>
                  </a:lnTo>
                  <a:lnTo>
                    <a:pt x="200532" y="28066"/>
                  </a:lnTo>
                  <a:close/>
                </a:path>
                <a:path w="392430" h="131444">
                  <a:moveTo>
                    <a:pt x="242105" y="40512"/>
                  </a:moveTo>
                  <a:lnTo>
                    <a:pt x="200532" y="40512"/>
                  </a:lnTo>
                  <a:lnTo>
                    <a:pt x="212107" y="40989"/>
                  </a:lnTo>
                  <a:lnTo>
                    <a:pt x="220360" y="42418"/>
                  </a:lnTo>
                  <a:lnTo>
                    <a:pt x="225303" y="44799"/>
                  </a:lnTo>
                  <a:lnTo>
                    <a:pt x="226949" y="48132"/>
                  </a:lnTo>
                  <a:lnTo>
                    <a:pt x="225303" y="51373"/>
                  </a:lnTo>
                  <a:lnTo>
                    <a:pt x="220360" y="53673"/>
                  </a:lnTo>
                  <a:lnTo>
                    <a:pt x="212107" y="55044"/>
                  </a:lnTo>
                  <a:lnTo>
                    <a:pt x="200532" y="55499"/>
                  </a:lnTo>
                  <a:lnTo>
                    <a:pt x="242151" y="55499"/>
                  </a:lnTo>
                  <a:lnTo>
                    <a:pt x="244475" y="48132"/>
                  </a:lnTo>
                  <a:lnTo>
                    <a:pt x="242105" y="40512"/>
                  </a:lnTo>
                  <a:close/>
                </a:path>
                <a:path w="392430" h="131444">
                  <a:moveTo>
                    <a:pt x="327278" y="5968"/>
                  </a:moveTo>
                  <a:lnTo>
                    <a:pt x="310261" y="5968"/>
                  </a:lnTo>
                  <a:lnTo>
                    <a:pt x="310261" y="22478"/>
                  </a:lnTo>
                  <a:lnTo>
                    <a:pt x="309689" y="28644"/>
                  </a:lnTo>
                  <a:lnTo>
                    <a:pt x="284293" y="61452"/>
                  </a:lnTo>
                  <a:lnTo>
                    <a:pt x="277240" y="65024"/>
                  </a:lnTo>
                  <a:lnTo>
                    <a:pt x="289813" y="77088"/>
                  </a:lnTo>
                  <a:lnTo>
                    <a:pt x="319150" y="47878"/>
                  </a:lnTo>
                  <a:lnTo>
                    <a:pt x="339537" y="47878"/>
                  </a:lnTo>
                  <a:lnTo>
                    <a:pt x="336803" y="45212"/>
                  </a:lnTo>
                  <a:lnTo>
                    <a:pt x="330453" y="38100"/>
                  </a:lnTo>
                  <a:lnTo>
                    <a:pt x="327278" y="30352"/>
                  </a:lnTo>
                  <a:lnTo>
                    <a:pt x="327278" y="5968"/>
                  </a:lnTo>
                  <a:close/>
                </a:path>
                <a:path w="392430" h="131444">
                  <a:moveTo>
                    <a:pt x="339537" y="47878"/>
                  </a:moveTo>
                  <a:lnTo>
                    <a:pt x="319150" y="47878"/>
                  </a:lnTo>
                  <a:lnTo>
                    <a:pt x="324766" y="55310"/>
                  </a:lnTo>
                  <a:lnTo>
                    <a:pt x="331692" y="61991"/>
                  </a:lnTo>
                  <a:lnTo>
                    <a:pt x="339903" y="67935"/>
                  </a:lnTo>
                  <a:lnTo>
                    <a:pt x="349376" y="73151"/>
                  </a:lnTo>
                  <a:lnTo>
                    <a:pt x="360299" y="59689"/>
                  </a:lnTo>
                  <a:lnTo>
                    <a:pt x="353556" y="57356"/>
                  </a:lnTo>
                  <a:lnTo>
                    <a:pt x="347408" y="54165"/>
                  </a:lnTo>
                  <a:lnTo>
                    <a:pt x="341832" y="50117"/>
                  </a:lnTo>
                  <a:lnTo>
                    <a:pt x="339537" y="47878"/>
                  </a:lnTo>
                  <a:close/>
                </a:path>
                <a:path w="392430" h="131444">
                  <a:moveTo>
                    <a:pt x="392430" y="1777"/>
                  </a:moveTo>
                  <a:lnTo>
                    <a:pt x="375538" y="1777"/>
                  </a:lnTo>
                  <a:lnTo>
                    <a:pt x="375538" y="24637"/>
                  </a:lnTo>
                  <a:lnTo>
                    <a:pt x="347599" y="24637"/>
                  </a:lnTo>
                  <a:lnTo>
                    <a:pt x="347599" y="39242"/>
                  </a:lnTo>
                  <a:lnTo>
                    <a:pt x="375538" y="39242"/>
                  </a:lnTo>
                  <a:lnTo>
                    <a:pt x="375538" y="72770"/>
                  </a:lnTo>
                  <a:lnTo>
                    <a:pt x="392430" y="72770"/>
                  </a:lnTo>
                  <a:lnTo>
                    <a:pt x="392430" y="1777"/>
                  </a:lnTo>
                  <a:close/>
                </a:path>
                <a:path w="392430" h="131444">
                  <a:moveTo>
                    <a:pt x="250825" y="10922"/>
                  </a:moveTo>
                  <a:lnTo>
                    <a:pt x="150240" y="10922"/>
                  </a:lnTo>
                  <a:lnTo>
                    <a:pt x="150240" y="24129"/>
                  </a:lnTo>
                  <a:lnTo>
                    <a:pt x="250825" y="24129"/>
                  </a:lnTo>
                  <a:lnTo>
                    <a:pt x="250825" y="10922"/>
                  </a:lnTo>
                  <a:close/>
                </a:path>
                <a:path w="392430" h="131444">
                  <a:moveTo>
                    <a:pt x="208914" y="253"/>
                  </a:moveTo>
                  <a:lnTo>
                    <a:pt x="192024" y="253"/>
                  </a:lnTo>
                  <a:lnTo>
                    <a:pt x="192024" y="10922"/>
                  </a:lnTo>
                  <a:lnTo>
                    <a:pt x="208914" y="10922"/>
                  </a:lnTo>
                  <a:lnTo>
                    <a:pt x="208914" y="253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780503" y="2451480"/>
              <a:ext cx="396875" cy="130175"/>
            </a:xfrm>
            <a:custGeom>
              <a:avLst/>
              <a:gdLst/>
              <a:ahLst/>
              <a:cxnLst/>
              <a:rect l="l" t="t" r="r" b="b"/>
              <a:pathLst>
                <a:path w="396875" h="130175">
                  <a:moveTo>
                    <a:pt x="185254" y="77978"/>
                  </a:moveTo>
                  <a:lnTo>
                    <a:pt x="168414" y="77978"/>
                  </a:lnTo>
                  <a:lnTo>
                    <a:pt x="168414" y="129286"/>
                  </a:lnTo>
                  <a:lnTo>
                    <a:pt x="253517" y="129286"/>
                  </a:lnTo>
                  <a:lnTo>
                    <a:pt x="253517" y="115189"/>
                  </a:lnTo>
                  <a:lnTo>
                    <a:pt x="185254" y="115189"/>
                  </a:lnTo>
                  <a:lnTo>
                    <a:pt x="185254" y="105156"/>
                  </a:lnTo>
                  <a:lnTo>
                    <a:pt x="253517" y="105156"/>
                  </a:lnTo>
                  <a:lnTo>
                    <a:pt x="253517" y="90805"/>
                  </a:lnTo>
                  <a:lnTo>
                    <a:pt x="185254" y="90805"/>
                  </a:lnTo>
                  <a:lnTo>
                    <a:pt x="185254" y="77978"/>
                  </a:lnTo>
                  <a:close/>
                </a:path>
                <a:path w="396875" h="130175">
                  <a:moveTo>
                    <a:pt x="253517" y="105156"/>
                  </a:moveTo>
                  <a:lnTo>
                    <a:pt x="236816" y="105156"/>
                  </a:lnTo>
                  <a:lnTo>
                    <a:pt x="236816" y="115189"/>
                  </a:lnTo>
                  <a:lnTo>
                    <a:pt x="253517" y="115189"/>
                  </a:lnTo>
                  <a:lnTo>
                    <a:pt x="253517" y="105156"/>
                  </a:lnTo>
                  <a:close/>
                </a:path>
                <a:path w="396875" h="130175">
                  <a:moveTo>
                    <a:pt x="253517" y="77978"/>
                  </a:moveTo>
                  <a:lnTo>
                    <a:pt x="236816" y="77978"/>
                  </a:lnTo>
                  <a:lnTo>
                    <a:pt x="236816" y="90805"/>
                  </a:lnTo>
                  <a:lnTo>
                    <a:pt x="253517" y="90805"/>
                  </a:lnTo>
                  <a:lnTo>
                    <a:pt x="253517" y="77978"/>
                  </a:lnTo>
                  <a:close/>
                </a:path>
                <a:path w="396875" h="130175">
                  <a:moveTo>
                    <a:pt x="393319" y="72136"/>
                  </a:moveTo>
                  <a:lnTo>
                    <a:pt x="307936" y="72136"/>
                  </a:lnTo>
                  <a:lnTo>
                    <a:pt x="307936" y="86487"/>
                  </a:lnTo>
                  <a:lnTo>
                    <a:pt x="376466" y="86487"/>
                  </a:lnTo>
                  <a:lnTo>
                    <a:pt x="376466" y="94361"/>
                  </a:lnTo>
                  <a:lnTo>
                    <a:pt x="307936" y="94361"/>
                  </a:lnTo>
                  <a:lnTo>
                    <a:pt x="307936" y="130175"/>
                  </a:lnTo>
                  <a:lnTo>
                    <a:pt x="396671" y="130175"/>
                  </a:lnTo>
                  <a:lnTo>
                    <a:pt x="396671" y="115697"/>
                  </a:lnTo>
                  <a:lnTo>
                    <a:pt x="324916" y="115697"/>
                  </a:lnTo>
                  <a:lnTo>
                    <a:pt x="324916" y="107315"/>
                  </a:lnTo>
                  <a:lnTo>
                    <a:pt x="393319" y="107315"/>
                  </a:lnTo>
                  <a:lnTo>
                    <a:pt x="393319" y="72136"/>
                  </a:lnTo>
                  <a:close/>
                </a:path>
                <a:path w="396875" h="130175">
                  <a:moveTo>
                    <a:pt x="115023" y="71501"/>
                  </a:moveTo>
                  <a:lnTo>
                    <a:pt x="29578" y="71501"/>
                  </a:lnTo>
                  <a:lnTo>
                    <a:pt x="29578" y="85852"/>
                  </a:lnTo>
                  <a:lnTo>
                    <a:pt x="98183" y="85852"/>
                  </a:lnTo>
                  <a:lnTo>
                    <a:pt x="98183" y="93980"/>
                  </a:lnTo>
                  <a:lnTo>
                    <a:pt x="29578" y="93980"/>
                  </a:lnTo>
                  <a:lnTo>
                    <a:pt x="29578" y="129921"/>
                  </a:lnTo>
                  <a:lnTo>
                    <a:pt x="118376" y="129921"/>
                  </a:lnTo>
                  <a:lnTo>
                    <a:pt x="118376" y="115570"/>
                  </a:lnTo>
                  <a:lnTo>
                    <a:pt x="46558" y="115570"/>
                  </a:lnTo>
                  <a:lnTo>
                    <a:pt x="46558" y="107188"/>
                  </a:lnTo>
                  <a:lnTo>
                    <a:pt x="115023" y="107188"/>
                  </a:lnTo>
                  <a:lnTo>
                    <a:pt x="115023" y="71501"/>
                  </a:lnTo>
                  <a:close/>
                </a:path>
                <a:path w="396875" h="130175">
                  <a:moveTo>
                    <a:pt x="320954" y="2413"/>
                  </a:moveTo>
                  <a:lnTo>
                    <a:pt x="286554" y="24257"/>
                  </a:lnTo>
                  <a:lnTo>
                    <a:pt x="286502" y="43180"/>
                  </a:lnTo>
                  <a:lnTo>
                    <a:pt x="289623" y="50546"/>
                  </a:lnTo>
                  <a:lnTo>
                    <a:pt x="320954" y="65024"/>
                  </a:lnTo>
                  <a:lnTo>
                    <a:pt x="328350" y="64476"/>
                  </a:lnTo>
                  <a:lnTo>
                    <a:pt x="335010" y="62833"/>
                  </a:lnTo>
                  <a:lnTo>
                    <a:pt x="340931" y="60094"/>
                  </a:lnTo>
                  <a:lnTo>
                    <a:pt x="346113" y="56261"/>
                  </a:lnTo>
                  <a:lnTo>
                    <a:pt x="351829" y="51054"/>
                  </a:lnTo>
                  <a:lnTo>
                    <a:pt x="315518" y="51054"/>
                  </a:lnTo>
                  <a:lnTo>
                    <a:pt x="311213" y="49403"/>
                  </a:lnTo>
                  <a:lnTo>
                    <a:pt x="304876" y="43053"/>
                  </a:lnTo>
                  <a:lnTo>
                    <a:pt x="303336" y="38989"/>
                  </a:lnTo>
                  <a:lnTo>
                    <a:pt x="303288" y="28448"/>
                  </a:lnTo>
                  <a:lnTo>
                    <a:pt x="304812" y="24257"/>
                  </a:lnTo>
                  <a:lnTo>
                    <a:pt x="310934" y="18161"/>
                  </a:lnTo>
                  <a:lnTo>
                    <a:pt x="315290" y="16637"/>
                  </a:lnTo>
                  <a:lnTo>
                    <a:pt x="351994" y="16637"/>
                  </a:lnTo>
                  <a:lnTo>
                    <a:pt x="346138" y="11176"/>
                  </a:lnTo>
                  <a:lnTo>
                    <a:pt x="340971" y="7342"/>
                  </a:lnTo>
                  <a:lnTo>
                    <a:pt x="335051" y="4603"/>
                  </a:lnTo>
                  <a:lnTo>
                    <a:pt x="328379" y="2960"/>
                  </a:lnTo>
                  <a:lnTo>
                    <a:pt x="320954" y="2413"/>
                  </a:lnTo>
                  <a:close/>
                </a:path>
                <a:path w="396875" h="130175">
                  <a:moveTo>
                    <a:pt x="351994" y="16637"/>
                  </a:moveTo>
                  <a:lnTo>
                    <a:pt x="326339" y="16637"/>
                  </a:lnTo>
                  <a:lnTo>
                    <a:pt x="330631" y="18288"/>
                  </a:lnTo>
                  <a:lnTo>
                    <a:pt x="337019" y="24638"/>
                  </a:lnTo>
                  <a:lnTo>
                    <a:pt x="338607" y="28829"/>
                  </a:lnTo>
                  <a:lnTo>
                    <a:pt x="338607" y="38989"/>
                  </a:lnTo>
                  <a:lnTo>
                    <a:pt x="337019" y="43180"/>
                  </a:lnTo>
                  <a:lnTo>
                    <a:pt x="333819" y="46355"/>
                  </a:lnTo>
                  <a:lnTo>
                    <a:pt x="330631" y="49403"/>
                  </a:lnTo>
                  <a:lnTo>
                    <a:pt x="326339" y="51054"/>
                  </a:lnTo>
                  <a:lnTo>
                    <a:pt x="351829" y="51054"/>
                  </a:lnTo>
                  <a:lnTo>
                    <a:pt x="352526" y="50419"/>
                  </a:lnTo>
                  <a:lnTo>
                    <a:pt x="355618" y="43180"/>
                  </a:lnTo>
                  <a:lnTo>
                    <a:pt x="355564" y="24257"/>
                  </a:lnTo>
                  <a:lnTo>
                    <a:pt x="352539" y="17145"/>
                  </a:lnTo>
                  <a:lnTo>
                    <a:pt x="351994" y="16637"/>
                  </a:lnTo>
                  <a:close/>
                </a:path>
                <a:path w="396875" h="130175">
                  <a:moveTo>
                    <a:pt x="214287" y="4699"/>
                  </a:moveTo>
                  <a:lnTo>
                    <a:pt x="150888" y="4699"/>
                  </a:lnTo>
                  <a:lnTo>
                    <a:pt x="150888" y="18669"/>
                  </a:lnTo>
                  <a:lnTo>
                    <a:pt x="197307" y="18669"/>
                  </a:lnTo>
                  <a:lnTo>
                    <a:pt x="197307" y="30353"/>
                  </a:lnTo>
                  <a:lnTo>
                    <a:pt x="150888" y="30353"/>
                  </a:lnTo>
                  <a:lnTo>
                    <a:pt x="150888" y="70612"/>
                  </a:lnTo>
                  <a:lnTo>
                    <a:pt x="182664" y="70739"/>
                  </a:lnTo>
                  <a:lnTo>
                    <a:pt x="192201" y="70739"/>
                  </a:lnTo>
                  <a:lnTo>
                    <a:pt x="199809" y="70612"/>
                  </a:lnTo>
                  <a:lnTo>
                    <a:pt x="205486" y="70104"/>
                  </a:lnTo>
                  <a:lnTo>
                    <a:pt x="211175" y="69723"/>
                  </a:lnTo>
                  <a:lnTo>
                    <a:pt x="217728" y="68961"/>
                  </a:lnTo>
                  <a:lnTo>
                    <a:pt x="225170" y="67818"/>
                  </a:lnTo>
                  <a:lnTo>
                    <a:pt x="223525" y="56642"/>
                  </a:lnTo>
                  <a:lnTo>
                    <a:pt x="167728" y="56642"/>
                  </a:lnTo>
                  <a:lnTo>
                    <a:pt x="167728" y="43815"/>
                  </a:lnTo>
                  <a:lnTo>
                    <a:pt x="214287" y="43815"/>
                  </a:lnTo>
                  <a:lnTo>
                    <a:pt x="214287" y="4699"/>
                  </a:lnTo>
                  <a:close/>
                </a:path>
                <a:path w="396875" h="130175">
                  <a:moveTo>
                    <a:pt x="223113" y="53848"/>
                  </a:moveTo>
                  <a:lnTo>
                    <a:pt x="167728" y="56642"/>
                  </a:lnTo>
                  <a:lnTo>
                    <a:pt x="223525" y="56642"/>
                  </a:lnTo>
                  <a:lnTo>
                    <a:pt x="223113" y="53848"/>
                  </a:lnTo>
                  <a:close/>
                </a:path>
                <a:path w="396875" h="130175">
                  <a:moveTo>
                    <a:pt x="49364" y="2794"/>
                  </a:moveTo>
                  <a:lnTo>
                    <a:pt x="32867" y="2794"/>
                  </a:lnTo>
                  <a:lnTo>
                    <a:pt x="32867" y="23876"/>
                  </a:lnTo>
                  <a:lnTo>
                    <a:pt x="29959" y="31750"/>
                  </a:lnTo>
                  <a:lnTo>
                    <a:pt x="0" y="56642"/>
                  </a:lnTo>
                  <a:lnTo>
                    <a:pt x="11506" y="68326"/>
                  </a:lnTo>
                  <a:lnTo>
                    <a:pt x="41694" y="40259"/>
                  </a:lnTo>
                  <a:lnTo>
                    <a:pt x="61481" y="40259"/>
                  </a:lnTo>
                  <a:lnTo>
                    <a:pt x="58712" y="37592"/>
                  </a:lnTo>
                  <a:lnTo>
                    <a:pt x="52476" y="30734"/>
                  </a:lnTo>
                  <a:lnTo>
                    <a:pt x="49364" y="23241"/>
                  </a:lnTo>
                  <a:lnTo>
                    <a:pt x="49364" y="2794"/>
                  </a:lnTo>
                  <a:close/>
                </a:path>
                <a:path w="396875" h="130175">
                  <a:moveTo>
                    <a:pt x="115023" y="0"/>
                  </a:moveTo>
                  <a:lnTo>
                    <a:pt x="98183" y="0"/>
                  </a:lnTo>
                  <a:lnTo>
                    <a:pt x="98183" y="20447"/>
                  </a:lnTo>
                  <a:lnTo>
                    <a:pt x="70104" y="20447"/>
                  </a:lnTo>
                  <a:lnTo>
                    <a:pt x="70104" y="34417"/>
                  </a:lnTo>
                  <a:lnTo>
                    <a:pt x="98183" y="34417"/>
                  </a:lnTo>
                  <a:lnTo>
                    <a:pt x="98183" y="66294"/>
                  </a:lnTo>
                  <a:lnTo>
                    <a:pt x="115023" y="66294"/>
                  </a:lnTo>
                  <a:lnTo>
                    <a:pt x="115023" y="0"/>
                  </a:lnTo>
                  <a:close/>
                </a:path>
                <a:path w="396875" h="130175">
                  <a:moveTo>
                    <a:pt x="61481" y="40259"/>
                  </a:moveTo>
                  <a:lnTo>
                    <a:pt x="41694" y="40259"/>
                  </a:lnTo>
                  <a:lnTo>
                    <a:pt x="47085" y="47019"/>
                  </a:lnTo>
                  <a:lnTo>
                    <a:pt x="53811" y="53387"/>
                  </a:lnTo>
                  <a:lnTo>
                    <a:pt x="61873" y="59350"/>
                  </a:lnTo>
                  <a:lnTo>
                    <a:pt x="71272" y="64897"/>
                  </a:lnTo>
                  <a:lnTo>
                    <a:pt x="81470" y="51943"/>
                  </a:lnTo>
                  <a:lnTo>
                    <a:pt x="75017" y="49486"/>
                  </a:lnTo>
                  <a:lnTo>
                    <a:pt x="69072" y="46291"/>
                  </a:lnTo>
                  <a:lnTo>
                    <a:pt x="63636" y="42334"/>
                  </a:lnTo>
                  <a:lnTo>
                    <a:pt x="61481" y="40259"/>
                  </a:lnTo>
                  <a:close/>
                </a:path>
                <a:path w="396875" h="130175">
                  <a:moveTo>
                    <a:pt x="393319" y="0"/>
                  </a:moveTo>
                  <a:lnTo>
                    <a:pt x="376466" y="0"/>
                  </a:lnTo>
                  <a:lnTo>
                    <a:pt x="376466" y="66929"/>
                  </a:lnTo>
                  <a:lnTo>
                    <a:pt x="393319" y="66929"/>
                  </a:lnTo>
                  <a:lnTo>
                    <a:pt x="393319" y="0"/>
                  </a:lnTo>
                  <a:close/>
                </a:path>
                <a:path w="396875" h="130175">
                  <a:moveTo>
                    <a:pt x="253238" y="0"/>
                  </a:moveTo>
                  <a:lnTo>
                    <a:pt x="236397" y="0"/>
                  </a:lnTo>
                  <a:lnTo>
                    <a:pt x="236397" y="72263"/>
                  </a:lnTo>
                  <a:lnTo>
                    <a:pt x="253238" y="72263"/>
                  </a:lnTo>
                  <a:lnTo>
                    <a:pt x="25323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9" name="object 3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896745" y="2468752"/>
              <a:ext cx="705485" cy="104267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780376" y="2848736"/>
              <a:ext cx="405130" cy="132080"/>
            </a:xfrm>
            <a:custGeom>
              <a:avLst/>
              <a:gdLst/>
              <a:ahLst/>
              <a:cxnLst/>
              <a:rect l="l" t="t" r="r" b="b"/>
              <a:pathLst>
                <a:path w="405130" h="132080">
                  <a:moveTo>
                    <a:pt x="387007" y="79375"/>
                  </a:moveTo>
                  <a:lnTo>
                    <a:pt x="300609" y="79375"/>
                  </a:lnTo>
                  <a:lnTo>
                    <a:pt x="300609" y="129159"/>
                  </a:lnTo>
                  <a:lnTo>
                    <a:pt x="387007" y="129159"/>
                  </a:lnTo>
                  <a:lnTo>
                    <a:pt x="387007" y="114935"/>
                  </a:lnTo>
                  <a:lnTo>
                    <a:pt x="317728" y="114935"/>
                  </a:lnTo>
                  <a:lnTo>
                    <a:pt x="317728" y="93852"/>
                  </a:lnTo>
                  <a:lnTo>
                    <a:pt x="387007" y="93852"/>
                  </a:lnTo>
                  <a:lnTo>
                    <a:pt x="387007" y="79375"/>
                  </a:lnTo>
                  <a:close/>
                </a:path>
                <a:path w="405130" h="132080">
                  <a:moveTo>
                    <a:pt x="387007" y="93852"/>
                  </a:moveTo>
                  <a:lnTo>
                    <a:pt x="369887" y="93852"/>
                  </a:lnTo>
                  <a:lnTo>
                    <a:pt x="369887" y="114935"/>
                  </a:lnTo>
                  <a:lnTo>
                    <a:pt x="387007" y="114935"/>
                  </a:lnTo>
                  <a:lnTo>
                    <a:pt x="387007" y="93852"/>
                  </a:lnTo>
                  <a:close/>
                </a:path>
                <a:path w="405130" h="132080">
                  <a:moveTo>
                    <a:pt x="177647" y="89280"/>
                  </a:moveTo>
                  <a:lnTo>
                    <a:pt x="160400" y="89280"/>
                  </a:lnTo>
                  <a:lnTo>
                    <a:pt x="160400" y="128397"/>
                  </a:lnTo>
                  <a:lnTo>
                    <a:pt x="248577" y="128397"/>
                  </a:lnTo>
                  <a:lnTo>
                    <a:pt x="248577" y="113918"/>
                  </a:lnTo>
                  <a:lnTo>
                    <a:pt x="177647" y="113918"/>
                  </a:lnTo>
                  <a:lnTo>
                    <a:pt x="177647" y="89280"/>
                  </a:lnTo>
                  <a:close/>
                </a:path>
                <a:path w="405130" h="132080">
                  <a:moveTo>
                    <a:pt x="264871" y="67563"/>
                  </a:moveTo>
                  <a:lnTo>
                    <a:pt x="142328" y="67563"/>
                  </a:lnTo>
                  <a:lnTo>
                    <a:pt x="142328" y="81914"/>
                  </a:lnTo>
                  <a:lnTo>
                    <a:pt x="264871" y="81914"/>
                  </a:lnTo>
                  <a:lnTo>
                    <a:pt x="264871" y="67563"/>
                  </a:lnTo>
                  <a:close/>
                </a:path>
                <a:path w="405130" h="132080">
                  <a:moveTo>
                    <a:pt x="212153" y="54483"/>
                  </a:moveTo>
                  <a:lnTo>
                    <a:pt x="194906" y="54483"/>
                  </a:lnTo>
                  <a:lnTo>
                    <a:pt x="194906" y="67563"/>
                  </a:lnTo>
                  <a:lnTo>
                    <a:pt x="212153" y="67563"/>
                  </a:lnTo>
                  <a:lnTo>
                    <a:pt x="212153" y="54483"/>
                  </a:lnTo>
                  <a:close/>
                </a:path>
                <a:path w="405130" h="132080">
                  <a:moveTo>
                    <a:pt x="177926" y="3175"/>
                  </a:moveTo>
                  <a:lnTo>
                    <a:pt x="160807" y="3175"/>
                  </a:lnTo>
                  <a:lnTo>
                    <a:pt x="160807" y="54483"/>
                  </a:lnTo>
                  <a:lnTo>
                    <a:pt x="246379" y="54483"/>
                  </a:lnTo>
                  <a:lnTo>
                    <a:pt x="246379" y="40132"/>
                  </a:lnTo>
                  <a:lnTo>
                    <a:pt x="177926" y="40132"/>
                  </a:lnTo>
                  <a:lnTo>
                    <a:pt x="177926" y="29845"/>
                  </a:lnTo>
                  <a:lnTo>
                    <a:pt x="246379" y="29845"/>
                  </a:lnTo>
                  <a:lnTo>
                    <a:pt x="246379" y="15748"/>
                  </a:lnTo>
                  <a:lnTo>
                    <a:pt x="177926" y="15748"/>
                  </a:lnTo>
                  <a:lnTo>
                    <a:pt x="177926" y="3175"/>
                  </a:lnTo>
                  <a:close/>
                </a:path>
                <a:path w="405130" h="132080">
                  <a:moveTo>
                    <a:pt x="246379" y="29845"/>
                  </a:moveTo>
                  <a:lnTo>
                    <a:pt x="229273" y="29845"/>
                  </a:lnTo>
                  <a:lnTo>
                    <a:pt x="229273" y="40132"/>
                  </a:lnTo>
                  <a:lnTo>
                    <a:pt x="246379" y="40132"/>
                  </a:lnTo>
                  <a:lnTo>
                    <a:pt x="246379" y="29845"/>
                  </a:lnTo>
                  <a:close/>
                </a:path>
                <a:path w="405130" h="132080">
                  <a:moveTo>
                    <a:pt x="246379" y="3175"/>
                  </a:moveTo>
                  <a:lnTo>
                    <a:pt x="229273" y="3175"/>
                  </a:lnTo>
                  <a:lnTo>
                    <a:pt x="229273" y="15748"/>
                  </a:lnTo>
                  <a:lnTo>
                    <a:pt x="246379" y="15748"/>
                  </a:lnTo>
                  <a:lnTo>
                    <a:pt x="246379" y="3175"/>
                  </a:lnTo>
                  <a:close/>
                </a:path>
                <a:path w="405130" h="132080">
                  <a:moveTo>
                    <a:pt x="50660" y="25526"/>
                  </a:moveTo>
                  <a:lnTo>
                    <a:pt x="33540" y="25526"/>
                  </a:lnTo>
                  <a:lnTo>
                    <a:pt x="33540" y="39877"/>
                  </a:lnTo>
                  <a:lnTo>
                    <a:pt x="32895" y="47309"/>
                  </a:lnTo>
                  <a:lnTo>
                    <a:pt x="12230" y="82518"/>
                  </a:lnTo>
                  <a:lnTo>
                    <a:pt x="0" y="90932"/>
                  </a:lnTo>
                  <a:lnTo>
                    <a:pt x="12661" y="101853"/>
                  </a:lnTo>
                  <a:lnTo>
                    <a:pt x="42240" y="67817"/>
                  </a:lnTo>
                  <a:lnTo>
                    <a:pt x="60985" y="67817"/>
                  </a:lnTo>
                  <a:lnTo>
                    <a:pt x="50694" y="39877"/>
                  </a:lnTo>
                  <a:lnTo>
                    <a:pt x="50660" y="25526"/>
                  </a:lnTo>
                  <a:close/>
                </a:path>
                <a:path w="405130" h="132080">
                  <a:moveTo>
                    <a:pt x="60985" y="67817"/>
                  </a:moveTo>
                  <a:lnTo>
                    <a:pt x="42240" y="67817"/>
                  </a:lnTo>
                  <a:lnTo>
                    <a:pt x="47454" y="76007"/>
                  </a:lnTo>
                  <a:lnTo>
                    <a:pt x="54144" y="83994"/>
                  </a:lnTo>
                  <a:lnTo>
                    <a:pt x="62308" y="91767"/>
                  </a:lnTo>
                  <a:lnTo>
                    <a:pt x="71945" y="99313"/>
                  </a:lnTo>
                  <a:lnTo>
                    <a:pt x="83312" y="86740"/>
                  </a:lnTo>
                  <a:lnTo>
                    <a:pt x="77089" y="83454"/>
                  </a:lnTo>
                  <a:lnTo>
                    <a:pt x="71226" y="79120"/>
                  </a:lnTo>
                  <a:lnTo>
                    <a:pt x="65722" y="73739"/>
                  </a:lnTo>
                  <a:lnTo>
                    <a:pt x="60985" y="67817"/>
                  </a:lnTo>
                  <a:close/>
                </a:path>
                <a:path w="405130" h="132080">
                  <a:moveTo>
                    <a:pt x="78651" y="11049"/>
                  </a:moveTo>
                  <a:lnTo>
                    <a:pt x="4927" y="11049"/>
                  </a:lnTo>
                  <a:lnTo>
                    <a:pt x="4927" y="25526"/>
                  </a:lnTo>
                  <a:lnTo>
                    <a:pt x="78651" y="25526"/>
                  </a:lnTo>
                  <a:lnTo>
                    <a:pt x="78651" y="11049"/>
                  </a:lnTo>
                  <a:close/>
                </a:path>
                <a:path w="405130" h="132080">
                  <a:moveTo>
                    <a:pt x="405079" y="48767"/>
                  </a:moveTo>
                  <a:lnTo>
                    <a:pt x="282536" y="48767"/>
                  </a:lnTo>
                  <a:lnTo>
                    <a:pt x="282536" y="63246"/>
                  </a:lnTo>
                  <a:lnTo>
                    <a:pt x="405079" y="63246"/>
                  </a:lnTo>
                  <a:lnTo>
                    <a:pt x="405079" y="48767"/>
                  </a:lnTo>
                  <a:close/>
                </a:path>
                <a:path w="405130" h="132080">
                  <a:moveTo>
                    <a:pt x="386727" y="2921"/>
                  </a:moveTo>
                  <a:lnTo>
                    <a:pt x="300329" y="2921"/>
                  </a:lnTo>
                  <a:lnTo>
                    <a:pt x="300329" y="17272"/>
                  </a:lnTo>
                  <a:lnTo>
                    <a:pt x="369481" y="17272"/>
                  </a:lnTo>
                  <a:lnTo>
                    <a:pt x="369407" y="24229"/>
                  </a:lnTo>
                  <a:lnTo>
                    <a:pt x="369187" y="31781"/>
                  </a:lnTo>
                  <a:lnTo>
                    <a:pt x="368822" y="39953"/>
                  </a:lnTo>
                  <a:lnTo>
                    <a:pt x="368312" y="48767"/>
                  </a:lnTo>
                  <a:lnTo>
                    <a:pt x="384886" y="48767"/>
                  </a:lnTo>
                  <a:lnTo>
                    <a:pt x="385693" y="35407"/>
                  </a:lnTo>
                  <a:lnTo>
                    <a:pt x="386268" y="23320"/>
                  </a:lnTo>
                  <a:lnTo>
                    <a:pt x="386613" y="12495"/>
                  </a:lnTo>
                  <a:lnTo>
                    <a:pt x="386727" y="2921"/>
                  </a:lnTo>
                  <a:close/>
                </a:path>
                <a:path w="405130" h="132080">
                  <a:moveTo>
                    <a:pt x="108508" y="0"/>
                  </a:moveTo>
                  <a:lnTo>
                    <a:pt x="91465" y="0"/>
                  </a:lnTo>
                  <a:lnTo>
                    <a:pt x="91465" y="131952"/>
                  </a:lnTo>
                  <a:lnTo>
                    <a:pt x="108508" y="131952"/>
                  </a:lnTo>
                  <a:lnTo>
                    <a:pt x="108508" y="65150"/>
                  </a:lnTo>
                  <a:lnTo>
                    <a:pt x="129184" y="65150"/>
                  </a:lnTo>
                  <a:lnTo>
                    <a:pt x="129184" y="50673"/>
                  </a:lnTo>
                  <a:lnTo>
                    <a:pt x="108508" y="50673"/>
                  </a:lnTo>
                  <a:lnTo>
                    <a:pt x="10850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1" name="object 4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894586" y="2848736"/>
              <a:ext cx="916432" cy="137667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787565" y="3245866"/>
              <a:ext cx="538480" cy="132080"/>
            </a:xfrm>
            <a:custGeom>
              <a:avLst/>
              <a:gdLst/>
              <a:ahLst/>
              <a:cxnLst/>
              <a:rect l="l" t="t" r="r" b="b"/>
              <a:pathLst>
                <a:path w="538480" h="132079">
                  <a:moveTo>
                    <a:pt x="105968" y="80263"/>
                  </a:moveTo>
                  <a:lnTo>
                    <a:pt x="20739" y="80263"/>
                  </a:lnTo>
                  <a:lnTo>
                    <a:pt x="20739" y="129286"/>
                  </a:lnTo>
                  <a:lnTo>
                    <a:pt x="105968" y="129286"/>
                  </a:lnTo>
                  <a:lnTo>
                    <a:pt x="105968" y="114935"/>
                  </a:lnTo>
                  <a:lnTo>
                    <a:pt x="37579" y="114935"/>
                  </a:lnTo>
                  <a:lnTo>
                    <a:pt x="37579" y="94614"/>
                  </a:lnTo>
                  <a:lnTo>
                    <a:pt x="105968" y="94614"/>
                  </a:lnTo>
                  <a:lnTo>
                    <a:pt x="105968" y="80263"/>
                  </a:lnTo>
                  <a:close/>
                </a:path>
                <a:path w="538480" h="132079">
                  <a:moveTo>
                    <a:pt x="105968" y="94614"/>
                  </a:moveTo>
                  <a:lnTo>
                    <a:pt x="89268" y="94614"/>
                  </a:lnTo>
                  <a:lnTo>
                    <a:pt x="89268" y="114935"/>
                  </a:lnTo>
                  <a:lnTo>
                    <a:pt x="105968" y="114935"/>
                  </a:lnTo>
                  <a:lnTo>
                    <a:pt x="105968" y="94614"/>
                  </a:lnTo>
                  <a:close/>
                </a:path>
                <a:path w="538480" h="132079">
                  <a:moveTo>
                    <a:pt x="312381" y="87122"/>
                  </a:moveTo>
                  <a:lnTo>
                    <a:pt x="295262" y="87122"/>
                  </a:lnTo>
                  <a:lnTo>
                    <a:pt x="295262" y="127888"/>
                  </a:lnTo>
                  <a:lnTo>
                    <a:pt x="389470" y="127888"/>
                  </a:lnTo>
                  <a:lnTo>
                    <a:pt x="389470" y="113411"/>
                  </a:lnTo>
                  <a:lnTo>
                    <a:pt x="312381" y="113411"/>
                  </a:lnTo>
                  <a:lnTo>
                    <a:pt x="312381" y="87122"/>
                  </a:lnTo>
                  <a:close/>
                </a:path>
                <a:path w="538480" h="132079">
                  <a:moveTo>
                    <a:pt x="386257" y="0"/>
                  </a:moveTo>
                  <a:lnTo>
                    <a:pt x="368998" y="0"/>
                  </a:lnTo>
                  <a:lnTo>
                    <a:pt x="368998" y="77597"/>
                  </a:lnTo>
                  <a:lnTo>
                    <a:pt x="343458" y="77597"/>
                  </a:lnTo>
                  <a:lnTo>
                    <a:pt x="343458" y="90805"/>
                  </a:lnTo>
                  <a:lnTo>
                    <a:pt x="368998" y="90805"/>
                  </a:lnTo>
                  <a:lnTo>
                    <a:pt x="368998" y="100330"/>
                  </a:lnTo>
                  <a:lnTo>
                    <a:pt x="386257" y="100330"/>
                  </a:lnTo>
                  <a:lnTo>
                    <a:pt x="386257" y="0"/>
                  </a:lnTo>
                  <a:close/>
                </a:path>
                <a:path w="538480" h="132079">
                  <a:moveTo>
                    <a:pt x="332308" y="71500"/>
                  </a:moveTo>
                  <a:lnTo>
                    <a:pt x="315595" y="71500"/>
                  </a:lnTo>
                  <a:lnTo>
                    <a:pt x="315595" y="98298"/>
                  </a:lnTo>
                  <a:lnTo>
                    <a:pt x="332308" y="98298"/>
                  </a:lnTo>
                  <a:lnTo>
                    <a:pt x="332308" y="71500"/>
                  </a:lnTo>
                  <a:close/>
                </a:path>
                <a:path w="538480" h="132079">
                  <a:moveTo>
                    <a:pt x="361264" y="54991"/>
                  </a:moveTo>
                  <a:lnTo>
                    <a:pt x="341981" y="56084"/>
                  </a:lnTo>
                  <a:lnTo>
                    <a:pt x="321300" y="56880"/>
                  </a:lnTo>
                  <a:lnTo>
                    <a:pt x="299224" y="57366"/>
                  </a:lnTo>
                  <a:lnTo>
                    <a:pt x="275755" y="57531"/>
                  </a:lnTo>
                  <a:lnTo>
                    <a:pt x="278155" y="72389"/>
                  </a:lnTo>
                  <a:lnTo>
                    <a:pt x="286089" y="72340"/>
                  </a:lnTo>
                  <a:lnTo>
                    <a:pt x="294974" y="72183"/>
                  </a:lnTo>
                  <a:lnTo>
                    <a:pt x="315595" y="71500"/>
                  </a:lnTo>
                  <a:lnTo>
                    <a:pt x="332308" y="71500"/>
                  </a:lnTo>
                  <a:lnTo>
                    <a:pt x="332308" y="70738"/>
                  </a:lnTo>
                  <a:lnTo>
                    <a:pt x="354898" y="69667"/>
                  </a:lnTo>
                  <a:lnTo>
                    <a:pt x="362432" y="69214"/>
                  </a:lnTo>
                  <a:lnTo>
                    <a:pt x="361264" y="54991"/>
                  </a:lnTo>
                  <a:close/>
                </a:path>
                <a:path w="538480" h="132079">
                  <a:moveTo>
                    <a:pt x="319227" y="2539"/>
                  </a:moveTo>
                  <a:lnTo>
                    <a:pt x="285069" y="34036"/>
                  </a:lnTo>
                  <a:lnTo>
                    <a:pt x="288163" y="39750"/>
                  </a:lnTo>
                  <a:lnTo>
                    <a:pt x="319227" y="50926"/>
                  </a:lnTo>
                  <a:lnTo>
                    <a:pt x="326393" y="50500"/>
                  </a:lnTo>
                  <a:lnTo>
                    <a:pt x="351386" y="37592"/>
                  </a:lnTo>
                  <a:lnTo>
                    <a:pt x="313842" y="37592"/>
                  </a:lnTo>
                  <a:lnTo>
                    <a:pt x="309638" y="36575"/>
                  </a:lnTo>
                  <a:lnTo>
                    <a:pt x="306628" y="34417"/>
                  </a:lnTo>
                  <a:lnTo>
                    <a:pt x="303618" y="32385"/>
                  </a:lnTo>
                  <a:lnTo>
                    <a:pt x="302107" y="29718"/>
                  </a:lnTo>
                  <a:lnTo>
                    <a:pt x="302107" y="23622"/>
                  </a:lnTo>
                  <a:lnTo>
                    <a:pt x="303657" y="21082"/>
                  </a:lnTo>
                  <a:lnTo>
                    <a:pt x="306730" y="18923"/>
                  </a:lnTo>
                  <a:lnTo>
                    <a:pt x="309816" y="16891"/>
                  </a:lnTo>
                  <a:lnTo>
                    <a:pt x="313982" y="15875"/>
                  </a:lnTo>
                  <a:lnTo>
                    <a:pt x="351560" y="15875"/>
                  </a:lnTo>
                  <a:lnTo>
                    <a:pt x="350202" y="13335"/>
                  </a:lnTo>
                  <a:lnTo>
                    <a:pt x="343979" y="9017"/>
                  </a:lnTo>
                  <a:lnTo>
                    <a:pt x="338926" y="6183"/>
                  </a:lnTo>
                  <a:lnTo>
                    <a:pt x="333117" y="4159"/>
                  </a:lnTo>
                  <a:lnTo>
                    <a:pt x="326552" y="2944"/>
                  </a:lnTo>
                  <a:lnTo>
                    <a:pt x="319227" y="2539"/>
                  </a:lnTo>
                  <a:close/>
                </a:path>
                <a:path w="538480" h="132079">
                  <a:moveTo>
                    <a:pt x="351560" y="15875"/>
                  </a:moveTo>
                  <a:lnTo>
                    <a:pt x="324751" y="15875"/>
                  </a:lnTo>
                  <a:lnTo>
                    <a:pt x="328980" y="16763"/>
                  </a:lnTo>
                  <a:lnTo>
                    <a:pt x="334873" y="20828"/>
                  </a:lnTo>
                  <a:lnTo>
                    <a:pt x="336346" y="23368"/>
                  </a:lnTo>
                  <a:lnTo>
                    <a:pt x="336346" y="29718"/>
                  </a:lnTo>
                  <a:lnTo>
                    <a:pt x="334810" y="32258"/>
                  </a:lnTo>
                  <a:lnTo>
                    <a:pt x="328701" y="36575"/>
                  </a:lnTo>
                  <a:lnTo>
                    <a:pt x="324523" y="37592"/>
                  </a:lnTo>
                  <a:lnTo>
                    <a:pt x="351386" y="37592"/>
                  </a:lnTo>
                  <a:lnTo>
                    <a:pt x="353326" y="34036"/>
                  </a:lnTo>
                  <a:lnTo>
                    <a:pt x="353326" y="19176"/>
                  </a:lnTo>
                  <a:lnTo>
                    <a:pt x="351560" y="15875"/>
                  </a:lnTo>
                  <a:close/>
                </a:path>
                <a:path w="538480" h="132079">
                  <a:moveTo>
                    <a:pt x="246456" y="82296"/>
                  </a:moveTo>
                  <a:lnTo>
                    <a:pt x="158419" y="82296"/>
                  </a:lnTo>
                  <a:lnTo>
                    <a:pt x="158419" y="96774"/>
                  </a:lnTo>
                  <a:lnTo>
                    <a:pt x="229336" y="96774"/>
                  </a:lnTo>
                  <a:lnTo>
                    <a:pt x="229336" y="132080"/>
                  </a:lnTo>
                  <a:lnTo>
                    <a:pt x="246456" y="132080"/>
                  </a:lnTo>
                  <a:lnTo>
                    <a:pt x="246456" y="82296"/>
                  </a:lnTo>
                  <a:close/>
                </a:path>
                <a:path w="538480" h="132079">
                  <a:moveTo>
                    <a:pt x="485228" y="82931"/>
                  </a:moveTo>
                  <a:lnTo>
                    <a:pt x="468134" y="82931"/>
                  </a:lnTo>
                  <a:lnTo>
                    <a:pt x="468134" y="132080"/>
                  </a:lnTo>
                  <a:lnTo>
                    <a:pt x="485228" y="132080"/>
                  </a:lnTo>
                  <a:lnTo>
                    <a:pt x="485228" y="82931"/>
                  </a:lnTo>
                  <a:close/>
                </a:path>
                <a:path w="538480" h="132079">
                  <a:moveTo>
                    <a:pt x="538060" y="68580"/>
                  </a:moveTo>
                  <a:lnTo>
                    <a:pt x="415556" y="68580"/>
                  </a:lnTo>
                  <a:lnTo>
                    <a:pt x="415556" y="82931"/>
                  </a:lnTo>
                  <a:lnTo>
                    <a:pt x="538060" y="82931"/>
                  </a:lnTo>
                  <a:lnTo>
                    <a:pt x="538060" y="68580"/>
                  </a:lnTo>
                  <a:close/>
                </a:path>
                <a:path w="538480" h="132079">
                  <a:moveTo>
                    <a:pt x="35318" y="3175"/>
                  </a:moveTo>
                  <a:lnTo>
                    <a:pt x="2497" y="23002"/>
                  </a:lnTo>
                  <a:lnTo>
                    <a:pt x="0" y="36322"/>
                  </a:lnTo>
                  <a:lnTo>
                    <a:pt x="624" y="43467"/>
                  </a:lnTo>
                  <a:lnTo>
                    <a:pt x="35318" y="69596"/>
                  </a:lnTo>
                  <a:lnTo>
                    <a:pt x="42707" y="69022"/>
                  </a:lnTo>
                  <a:lnTo>
                    <a:pt x="65144" y="55245"/>
                  </a:lnTo>
                  <a:lnTo>
                    <a:pt x="29895" y="55245"/>
                  </a:lnTo>
                  <a:lnTo>
                    <a:pt x="25476" y="53467"/>
                  </a:lnTo>
                  <a:lnTo>
                    <a:pt x="18668" y="46355"/>
                  </a:lnTo>
                  <a:lnTo>
                    <a:pt x="16979" y="41910"/>
                  </a:lnTo>
                  <a:lnTo>
                    <a:pt x="16979" y="30607"/>
                  </a:lnTo>
                  <a:lnTo>
                    <a:pt x="18643" y="26035"/>
                  </a:lnTo>
                  <a:lnTo>
                    <a:pt x="25298" y="19176"/>
                  </a:lnTo>
                  <a:lnTo>
                    <a:pt x="29756" y="17525"/>
                  </a:lnTo>
                  <a:lnTo>
                    <a:pt x="65146" y="17525"/>
                  </a:lnTo>
                  <a:lnTo>
                    <a:pt x="65061" y="17373"/>
                  </a:lnTo>
                  <a:lnTo>
                    <a:pt x="60718" y="12446"/>
                  </a:lnTo>
                  <a:lnTo>
                    <a:pt x="55408" y="8425"/>
                  </a:lnTo>
                  <a:lnTo>
                    <a:pt x="49404" y="5524"/>
                  </a:lnTo>
                  <a:lnTo>
                    <a:pt x="42707" y="3766"/>
                  </a:lnTo>
                  <a:lnTo>
                    <a:pt x="35318" y="3175"/>
                  </a:lnTo>
                  <a:close/>
                </a:path>
                <a:path w="538480" h="132079">
                  <a:moveTo>
                    <a:pt x="65146" y="17525"/>
                  </a:moveTo>
                  <a:lnTo>
                    <a:pt x="40894" y="17525"/>
                  </a:lnTo>
                  <a:lnTo>
                    <a:pt x="45339" y="19176"/>
                  </a:lnTo>
                  <a:lnTo>
                    <a:pt x="52006" y="26035"/>
                  </a:lnTo>
                  <a:lnTo>
                    <a:pt x="53670" y="30607"/>
                  </a:lnTo>
                  <a:lnTo>
                    <a:pt x="53670" y="41910"/>
                  </a:lnTo>
                  <a:lnTo>
                    <a:pt x="51981" y="46482"/>
                  </a:lnTo>
                  <a:lnTo>
                    <a:pt x="48602" y="50037"/>
                  </a:lnTo>
                  <a:lnTo>
                    <a:pt x="45224" y="53467"/>
                  </a:lnTo>
                  <a:lnTo>
                    <a:pt x="40792" y="55245"/>
                  </a:lnTo>
                  <a:lnTo>
                    <a:pt x="65144" y="55245"/>
                  </a:lnTo>
                  <a:lnTo>
                    <a:pt x="68165" y="49752"/>
                  </a:lnTo>
                  <a:lnTo>
                    <a:pt x="70028" y="43394"/>
                  </a:lnTo>
                  <a:lnTo>
                    <a:pt x="70650" y="36322"/>
                  </a:lnTo>
                  <a:lnTo>
                    <a:pt x="70028" y="29323"/>
                  </a:lnTo>
                  <a:lnTo>
                    <a:pt x="68165" y="23002"/>
                  </a:lnTo>
                  <a:lnTo>
                    <a:pt x="65146" y="17525"/>
                  </a:lnTo>
                  <a:close/>
                </a:path>
                <a:path w="538480" h="132079">
                  <a:moveTo>
                    <a:pt x="184632" y="19938"/>
                  </a:moveTo>
                  <a:lnTo>
                    <a:pt x="167386" y="19938"/>
                  </a:lnTo>
                  <a:lnTo>
                    <a:pt x="167386" y="26670"/>
                  </a:lnTo>
                  <a:lnTo>
                    <a:pt x="166788" y="32646"/>
                  </a:lnTo>
                  <a:lnTo>
                    <a:pt x="141101" y="64008"/>
                  </a:lnTo>
                  <a:lnTo>
                    <a:pt x="134454" y="67056"/>
                  </a:lnTo>
                  <a:lnTo>
                    <a:pt x="146634" y="79121"/>
                  </a:lnTo>
                  <a:lnTo>
                    <a:pt x="176491" y="50419"/>
                  </a:lnTo>
                  <a:lnTo>
                    <a:pt x="196848" y="50419"/>
                  </a:lnTo>
                  <a:lnTo>
                    <a:pt x="193573" y="47371"/>
                  </a:lnTo>
                  <a:lnTo>
                    <a:pt x="187617" y="41021"/>
                  </a:lnTo>
                  <a:lnTo>
                    <a:pt x="184632" y="33909"/>
                  </a:lnTo>
                  <a:lnTo>
                    <a:pt x="184632" y="19938"/>
                  </a:lnTo>
                  <a:close/>
                </a:path>
                <a:path w="538480" h="132079">
                  <a:moveTo>
                    <a:pt x="196848" y="50419"/>
                  </a:moveTo>
                  <a:lnTo>
                    <a:pt x="176491" y="50419"/>
                  </a:lnTo>
                  <a:lnTo>
                    <a:pt x="181923" y="57138"/>
                  </a:lnTo>
                  <a:lnTo>
                    <a:pt x="188639" y="63404"/>
                  </a:lnTo>
                  <a:lnTo>
                    <a:pt x="196640" y="69242"/>
                  </a:lnTo>
                  <a:lnTo>
                    <a:pt x="205930" y="74675"/>
                  </a:lnTo>
                  <a:lnTo>
                    <a:pt x="216877" y="61595"/>
                  </a:lnTo>
                  <a:lnTo>
                    <a:pt x="210029" y="58979"/>
                  </a:lnTo>
                  <a:lnTo>
                    <a:pt x="203863" y="55721"/>
                  </a:lnTo>
                  <a:lnTo>
                    <a:pt x="198379" y="51843"/>
                  </a:lnTo>
                  <a:lnTo>
                    <a:pt x="196848" y="50419"/>
                  </a:lnTo>
                  <a:close/>
                </a:path>
                <a:path w="538480" h="132079">
                  <a:moveTo>
                    <a:pt x="211124" y="5587"/>
                  </a:moveTo>
                  <a:lnTo>
                    <a:pt x="140208" y="5587"/>
                  </a:lnTo>
                  <a:lnTo>
                    <a:pt x="140208" y="19938"/>
                  </a:lnTo>
                  <a:lnTo>
                    <a:pt x="211124" y="19938"/>
                  </a:lnTo>
                  <a:lnTo>
                    <a:pt x="211124" y="5587"/>
                  </a:lnTo>
                  <a:close/>
                </a:path>
                <a:path w="538480" h="132079">
                  <a:moveTo>
                    <a:pt x="485228" y="2794"/>
                  </a:moveTo>
                  <a:lnTo>
                    <a:pt x="468134" y="2794"/>
                  </a:lnTo>
                  <a:lnTo>
                    <a:pt x="468134" y="8889"/>
                  </a:lnTo>
                  <a:lnTo>
                    <a:pt x="467308" y="14604"/>
                  </a:lnTo>
                  <a:lnTo>
                    <a:pt x="430364" y="41340"/>
                  </a:lnTo>
                  <a:lnTo>
                    <a:pt x="420077" y="43053"/>
                  </a:lnTo>
                  <a:lnTo>
                    <a:pt x="430276" y="56134"/>
                  </a:lnTo>
                  <a:lnTo>
                    <a:pt x="466648" y="40894"/>
                  </a:lnTo>
                  <a:lnTo>
                    <a:pt x="476694" y="29845"/>
                  </a:lnTo>
                  <a:lnTo>
                    <a:pt x="497307" y="29845"/>
                  </a:lnTo>
                  <a:lnTo>
                    <a:pt x="492569" y="25642"/>
                  </a:lnTo>
                  <a:lnTo>
                    <a:pt x="488483" y="20288"/>
                  </a:lnTo>
                  <a:lnTo>
                    <a:pt x="486040" y="14696"/>
                  </a:lnTo>
                  <a:lnTo>
                    <a:pt x="485228" y="8889"/>
                  </a:lnTo>
                  <a:lnTo>
                    <a:pt x="485228" y="2794"/>
                  </a:lnTo>
                  <a:close/>
                </a:path>
                <a:path w="538480" h="132079">
                  <a:moveTo>
                    <a:pt x="497307" y="29845"/>
                  </a:moveTo>
                  <a:lnTo>
                    <a:pt x="476694" y="29845"/>
                  </a:lnTo>
                  <a:lnTo>
                    <a:pt x="480428" y="35306"/>
                  </a:lnTo>
                  <a:lnTo>
                    <a:pt x="516625" y="54252"/>
                  </a:lnTo>
                  <a:lnTo>
                    <a:pt x="524217" y="56134"/>
                  </a:lnTo>
                  <a:lnTo>
                    <a:pt x="532980" y="43180"/>
                  </a:lnTo>
                  <a:lnTo>
                    <a:pt x="522741" y="41485"/>
                  </a:lnTo>
                  <a:lnTo>
                    <a:pt x="513549" y="38862"/>
                  </a:lnTo>
                  <a:lnTo>
                    <a:pt x="505406" y="35286"/>
                  </a:lnTo>
                  <a:lnTo>
                    <a:pt x="498309" y="30734"/>
                  </a:lnTo>
                  <a:lnTo>
                    <a:pt x="497307" y="29845"/>
                  </a:lnTo>
                  <a:close/>
                </a:path>
                <a:path w="538480" h="132079">
                  <a:moveTo>
                    <a:pt x="246456" y="0"/>
                  </a:moveTo>
                  <a:lnTo>
                    <a:pt x="229616" y="0"/>
                  </a:lnTo>
                  <a:lnTo>
                    <a:pt x="229616" y="76708"/>
                  </a:lnTo>
                  <a:lnTo>
                    <a:pt x="246456" y="76708"/>
                  </a:lnTo>
                  <a:lnTo>
                    <a:pt x="246456" y="0"/>
                  </a:lnTo>
                  <a:close/>
                </a:path>
                <a:path w="538480" h="132079">
                  <a:moveTo>
                    <a:pt x="105968" y="0"/>
                  </a:moveTo>
                  <a:lnTo>
                    <a:pt x="89128" y="0"/>
                  </a:lnTo>
                  <a:lnTo>
                    <a:pt x="89128" y="74803"/>
                  </a:lnTo>
                  <a:lnTo>
                    <a:pt x="105968" y="74803"/>
                  </a:lnTo>
                  <a:lnTo>
                    <a:pt x="10596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3" name="object 4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895236" y="3263138"/>
              <a:ext cx="68945" cy="104266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985264" y="3245866"/>
              <a:ext cx="106680" cy="131953"/>
            </a:xfrm>
            <a:prstGeom prst="rect">
              <a:avLst/>
            </a:prstGeom>
          </p:spPr>
        </p:pic>
        <p:sp>
          <p:nvSpPr>
            <p:cNvPr id="45" name="object 45"/>
            <p:cNvSpPr/>
            <p:nvPr/>
          </p:nvSpPr>
          <p:spPr>
            <a:xfrm>
              <a:off x="2119630" y="3245865"/>
              <a:ext cx="1079500" cy="142875"/>
            </a:xfrm>
            <a:custGeom>
              <a:avLst/>
              <a:gdLst/>
              <a:ahLst/>
              <a:cxnLst/>
              <a:rect l="l" t="t" r="r" b="b"/>
              <a:pathLst>
                <a:path w="1079500" h="142875">
                  <a:moveTo>
                    <a:pt x="38227" y="18923"/>
                  </a:moveTo>
                  <a:lnTo>
                    <a:pt x="22479" y="18923"/>
                  </a:lnTo>
                  <a:lnTo>
                    <a:pt x="12636" y="32829"/>
                  </a:lnTo>
                  <a:lnTo>
                    <a:pt x="5613" y="47866"/>
                  </a:lnTo>
                  <a:lnTo>
                    <a:pt x="1397" y="64020"/>
                  </a:lnTo>
                  <a:lnTo>
                    <a:pt x="0" y="81280"/>
                  </a:lnTo>
                  <a:lnTo>
                    <a:pt x="1397" y="98767"/>
                  </a:lnTo>
                  <a:lnTo>
                    <a:pt x="5613" y="114808"/>
                  </a:lnTo>
                  <a:lnTo>
                    <a:pt x="12636" y="129438"/>
                  </a:lnTo>
                  <a:lnTo>
                    <a:pt x="22479" y="142621"/>
                  </a:lnTo>
                  <a:lnTo>
                    <a:pt x="38227" y="142621"/>
                  </a:lnTo>
                  <a:lnTo>
                    <a:pt x="28816" y="128574"/>
                  </a:lnTo>
                  <a:lnTo>
                    <a:pt x="22110" y="113652"/>
                  </a:lnTo>
                  <a:lnTo>
                    <a:pt x="18097" y="97853"/>
                  </a:lnTo>
                  <a:lnTo>
                    <a:pt x="16764" y="81153"/>
                  </a:lnTo>
                  <a:lnTo>
                    <a:pt x="18097" y="64350"/>
                  </a:lnTo>
                  <a:lnTo>
                    <a:pt x="22110" y="48374"/>
                  </a:lnTo>
                  <a:lnTo>
                    <a:pt x="28816" y="33248"/>
                  </a:lnTo>
                  <a:lnTo>
                    <a:pt x="38227" y="18923"/>
                  </a:lnTo>
                  <a:close/>
                </a:path>
                <a:path w="1079500" h="142875">
                  <a:moveTo>
                    <a:pt x="112141" y="36957"/>
                  </a:moveTo>
                  <a:lnTo>
                    <a:pt x="110464" y="32766"/>
                  </a:lnTo>
                  <a:lnTo>
                    <a:pt x="109347" y="29972"/>
                  </a:lnTo>
                  <a:lnTo>
                    <a:pt x="97917" y="19812"/>
                  </a:lnTo>
                  <a:lnTo>
                    <a:pt x="89916" y="17272"/>
                  </a:lnTo>
                  <a:lnTo>
                    <a:pt x="79502" y="17272"/>
                  </a:lnTo>
                  <a:lnTo>
                    <a:pt x="71996" y="17818"/>
                  </a:lnTo>
                  <a:lnTo>
                    <a:pt x="64909" y="19431"/>
                  </a:lnTo>
                  <a:lnTo>
                    <a:pt x="58229" y="22098"/>
                  </a:lnTo>
                  <a:lnTo>
                    <a:pt x="51943" y="25781"/>
                  </a:lnTo>
                  <a:lnTo>
                    <a:pt x="51943" y="43053"/>
                  </a:lnTo>
                  <a:lnTo>
                    <a:pt x="57912" y="38557"/>
                  </a:lnTo>
                  <a:lnTo>
                    <a:pt x="64033" y="35344"/>
                  </a:lnTo>
                  <a:lnTo>
                    <a:pt x="70294" y="33413"/>
                  </a:lnTo>
                  <a:lnTo>
                    <a:pt x="76708" y="32766"/>
                  </a:lnTo>
                  <a:lnTo>
                    <a:pt x="82296" y="32766"/>
                  </a:lnTo>
                  <a:lnTo>
                    <a:pt x="86360" y="34036"/>
                  </a:lnTo>
                  <a:lnTo>
                    <a:pt x="89027" y="36449"/>
                  </a:lnTo>
                  <a:lnTo>
                    <a:pt x="91567" y="38989"/>
                  </a:lnTo>
                  <a:lnTo>
                    <a:pt x="92964" y="42418"/>
                  </a:lnTo>
                  <a:lnTo>
                    <a:pt x="92964" y="50546"/>
                  </a:lnTo>
                  <a:lnTo>
                    <a:pt x="91948" y="53721"/>
                  </a:lnTo>
                  <a:lnTo>
                    <a:pt x="90043" y="56642"/>
                  </a:lnTo>
                  <a:lnTo>
                    <a:pt x="88265" y="59563"/>
                  </a:lnTo>
                  <a:lnTo>
                    <a:pt x="85090" y="62738"/>
                  </a:lnTo>
                  <a:lnTo>
                    <a:pt x="73317" y="71704"/>
                  </a:lnTo>
                  <a:lnTo>
                    <a:pt x="67183" y="76682"/>
                  </a:lnTo>
                  <a:lnTo>
                    <a:pt x="48387" y="106680"/>
                  </a:lnTo>
                  <a:lnTo>
                    <a:pt x="48387" y="119761"/>
                  </a:lnTo>
                  <a:lnTo>
                    <a:pt x="111379" y="119761"/>
                  </a:lnTo>
                  <a:lnTo>
                    <a:pt x="111379" y="103632"/>
                  </a:lnTo>
                  <a:lnTo>
                    <a:pt x="68580" y="103632"/>
                  </a:lnTo>
                  <a:lnTo>
                    <a:pt x="68580" y="101219"/>
                  </a:lnTo>
                  <a:lnTo>
                    <a:pt x="69977" y="98298"/>
                  </a:lnTo>
                  <a:lnTo>
                    <a:pt x="72644" y="95123"/>
                  </a:lnTo>
                  <a:lnTo>
                    <a:pt x="75311" y="91821"/>
                  </a:lnTo>
                  <a:lnTo>
                    <a:pt x="79756" y="88011"/>
                  </a:lnTo>
                  <a:lnTo>
                    <a:pt x="85852" y="83439"/>
                  </a:lnTo>
                  <a:lnTo>
                    <a:pt x="89217" y="80848"/>
                  </a:lnTo>
                  <a:lnTo>
                    <a:pt x="92456" y="78486"/>
                  </a:lnTo>
                  <a:lnTo>
                    <a:pt x="95631" y="75946"/>
                  </a:lnTo>
                  <a:lnTo>
                    <a:pt x="98806" y="73533"/>
                  </a:lnTo>
                  <a:lnTo>
                    <a:pt x="112141" y="50546"/>
                  </a:lnTo>
                  <a:lnTo>
                    <a:pt x="112141" y="36957"/>
                  </a:lnTo>
                  <a:close/>
                </a:path>
                <a:path w="1079500" h="142875">
                  <a:moveTo>
                    <a:pt x="196596" y="68707"/>
                  </a:moveTo>
                  <a:lnTo>
                    <a:pt x="188036" y="30137"/>
                  </a:lnTo>
                  <a:lnTo>
                    <a:pt x="176974" y="20421"/>
                  </a:lnTo>
                  <a:lnTo>
                    <a:pt x="176974" y="68707"/>
                  </a:lnTo>
                  <a:lnTo>
                    <a:pt x="176936" y="71120"/>
                  </a:lnTo>
                  <a:lnTo>
                    <a:pt x="176034" y="85775"/>
                  </a:lnTo>
                  <a:lnTo>
                    <a:pt x="173050" y="97320"/>
                  </a:lnTo>
                  <a:lnTo>
                    <a:pt x="168084" y="104254"/>
                  </a:lnTo>
                  <a:lnTo>
                    <a:pt x="161163" y="106553"/>
                  </a:lnTo>
                  <a:lnTo>
                    <a:pt x="154139" y="104317"/>
                  </a:lnTo>
                  <a:lnTo>
                    <a:pt x="149098" y="97586"/>
                  </a:lnTo>
                  <a:lnTo>
                    <a:pt x="146050" y="86360"/>
                  </a:lnTo>
                  <a:lnTo>
                    <a:pt x="145059" y="71120"/>
                  </a:lnTo>
                  <a:lnTo>
                    <a:pt x="145148" y="68707"/>
                  </a:lnTo>
                  <a:lnTo>
                    <a:pt x="146075" y="53784"/>
                  </a:lnTo>
                  <a:lnTo>
                    <a:pt x="149186" y="41757"/>
                  </a:lnTo>
                  <a:lnTo>
                    <a:pt x="154355" y="34544"/>
                  </a:lnTo>
                  <a:lnTo>
                    <a:pt x="161544" y="32131"/>
                  </a:lnTo>
                  <a:lnTo>
                    <a:pt x="168300" y="34493"/>
                  </a:lnTo>
                  <a:lnTo>
                    <a:pt x="173139" y="41529"/>
                  </a:lnTo>
                  <a:lnTo>
                    <a:pt x="176060" y="53251"/>
                  </a:lnTo>
                  <a:lnTo>
                    <a:pt x="176974" y="68707"/>
                  </a:lnTo>
                  <a:lnTo>
                    <a:pt x="176974" y="20421"/>
                  </a:lnTo>
                  <a:lnTo>
                    <a:pt x="162433" y="17272"/>
                  </a:lnTo>
                  <a:lnTo>
                    <a:pt x="154000" y="18161"/>
                  </a:lnTo>
                  <a:lnTo>
                    <a:pt x="146634" y="20764"/>
                  </a:lnTo>
                  <a:lnTo>
                    <a:pt x="126301" y="58762"/>
                  </a:lnTo>
                  <a:lnTo>
                    <a:pt x="125730" y="71120"/>
                  </a:lnTo>
                  <a:lnTo>
                    <a:pt x="127889" y="93205"/>
                  </a:lnTo>
                  <a:lnTo>
                    <a:pt x="134391" y="108953"/>
                  </a:lnTo>
                  <a:lnTo>
                    <a:pt x="145224" y="118402"/>
                  </a:lnTo>
                  <a:lnTo>
                    <a:pt x="160401" y="121539"/>
                  </a:lnTo>
                  <a:lnTo>
                    <a:pt x="168656" y="120688"/>
                  </a:lnTo>
                  <a:lnTo>
                    <a:pt x="175907" y="118110"/>
                  </a:lnTo>
                  <a:lnTo>
                    <a:pt x="182130" y="113830"/>
                  </a:lnTo>
                  <a:lnTo>
                    <a:pt x="187325" y="107823"/>
                  </a:lnTo>
                  <a:lnTo>
                    <a:pt x="187985" y="106553"/>
                  </a:lnTo>
                  <a:lnTo>
                    <a:pt x="191338" y="100241"/>
                  </a:lnTo>
                  <a:lnTo>
                    <a:pt x="194246" y="91173"/>
                  </a:lnTo>
                  <a:lnTo>
                    <a:pt x="195999" y="80670"/>
                  </a:lnTo>
                  <a:lnTo>
                    <a:pt x="196596" y="68707"/>
                  </a:lnTo>
                  <a:close/>
                </a:path>
                <a:path w="1079500" h="142875">
                  <a:moveTo>
                    <a:pt x="273685" y="36957"/>
                  </a:moveTo>
                  <a:lnTo>
                    <a:pt x="272008" y="32766"/>
                  </a:lnTo>
                  <a:lnTo>
                    <a:pt x="270891" y="29972"/>
                  </a:lnTo>
                  <a:lnTo>
                    <a:pt x="259461" y="19812"/>
                  </a:lnTo>
                  <a:lnTo>
                    <a:pt x="251460" y="17272"/>
                  </a:lnTo>
                  <a:lnTo>
                    <a:pt x="241046" y="17272"/>
                  </a:lnTo>
                  <a:lnTo>
                    <a:pt x="233540" y="17818"/>
                  </a:lnTo>
                  <a:lnTo>
                    <a:pt x="226453" y="19431"/>
                  </a:lnTo>
                  <a:lnTo>
                    <a:pt x="219773" y="22098"/>
                  </a:lnTo>
                  <a:lnTo>
                    <a:pt x="213487" y="25781"/>
                  </a:lnTo>
                  <a:lnTo>
                    <a:pt x="213487" y="43053"/>
                  </a:lnTo>
                  <a:lnTo>
                    <a:pt x="219456" y="38557"/>
                  </a:lnTo>
                  <a:lnTo>
                    <a:pt x="225577" y="35344"/>
                  </a:lnTo>
                  <a:lnTo>
                    <a:pt x="231838" y="33413"/>
                  </a:lnTo>
                  <a:lnTo>
                    <a:pt x="238252" y="32766"/>
                  </a:lnTo>
                  <a:lnTo>
                    <a:pt x="243840" y="32766"/>
                  </a:lnTo>
                  <a:lnTo>
                    <a:pt x="247904" y="34036"/>
                  </a:lnTo>
                  <a:lnTo>
                    <a:pt x="250571" y="36449"/>
                  </a:lnTo>
                  <a:lnTo>
                    <a:pt x="253111" y="38989"/>
                  </a:lnTo>
                  <a:lnTo>
                    <a:pt x="254508" y="42418"/>
                  </a:lnTo>
                  <a:lnTo>
                    <a:pt x="254508" y="50546"/>
                  </a:lnTo>
                  <a:lnTo>
                    <a:pt x="253492" y="53721"/>
                  </a:lnTo>
                  <a:lnTo>
                    <a:pt x="251587" y="56642"/>
                  </a:lnTo>
                  <a:lnTo>
                    <a:pt x="249809" y="59563"/>
                  </a:lnTo>
                  <a:lnTo>
                    <a:pt x="246634" y="62738"/>
                  </a:lnTo>
                  <a:lnTo>
                    <a:pt x="234861" y="71704"/>
                  </a:lnTo>
                  <a:lnTo>
                    <a:pt x="228727" y="76682"/>
                  </a:lnTo>
                  <a:lnTo>
                    <a:pt x="209931" y="106680"/>
                  </a:lnTo>
                  <a:lnTo>
                    <a:pt x="209931" y="119761"/>
                  </a:lnTo>
                  <a:lnTo>
                    <a:pt x="272923" y="119761"/>
                  </a:lnTo>
                  <a:lnTo>
                    <a:pt x="272923" y="103632"/>
                  </a:lnTo>
                  <a:lnTo>
                    <a:pt x="230124" y="103632"/>
                  </a:lnTo>
                  <a:lnTo>
                    <a:pt x="230124" y="101219"/>
                  </a:lnTo>
                  <a:lnTo>
                    <a:pt x="231521" y="98298"/>
                  </a:lnTo>
                  <a:lnTo>
                    <a:pt x="234188" y="95123"/>
                  </a:lnTo>
                  <a:lnTo>
                    <a:pt x="236855" y="91821"/>
                  </a:lnTo>
                  <a:lnTo>
                    <a:pt x="241300" y="88011"/>
                  </a:lnTo>
                  <a:lnTo>
                    <a:pt x="247396" y="83439"/>
                  </a:lnTo>
                  <a:lnTo>
                    <a:pt x="250761" y="80848"/>
                  </a:lnTo>
                  <a:lnTo>
                    <a:pt x="254000" y="78486"/>
                  </a:lnTo>
                  <a:lnTo>
                    <a:pt x="257175" y="75946"/>
                  </a:lnTo>
                  <a:lnTo>
                    <a:pt x="260350" y="73533"/>
                  </a:lnTo>
                  <a:lnTo>
                    <a:pt x="273685" y="50546"/>
                  </a:lnTo>
                  <a:lnTo>
                    <a:pt x="273685" y="36957"/>
                  </a:lnTo>
                  <a:close/>
                </a:path>
                <a:path w="1079500" h="142875">
                  <a:moveTo>
                    <a:pt x="354457" y="36957"/>
                  </a:moveTo>
                  <a:lnTo>
                    <a:pt x="352780" y="32766"/>
                  </a:lnTo>
                  <a:lnTo>
                    <a:pt x="351663" y="29972"/>
                  </a:lnTo>
                  <a:lnTo>
                    <a:pt x="340233" y="19812"/>
                  </a:lnTo>
                  <a:lnTo>
                    <a:pt x="332232" y="17272"/>
                  </a:lnTo>
                  <a:lnTo>
                    <a:pt x="321818" y="17272"/>
                  </a:lnTo>
                  <a:lnTo>
                    <a:pt x="314312" y="17818"/>
                  </a:lnTo>
                  <a:lnTo>
                    <a:pt x="307225" y="19431"/>
                  </a:lnTo>
                  <a:lnTo>
                    <a:pt x="300545" y="22098"/>
                  </a:lnTo>
                  <a:lnTo>
                    <a:pt x="294259" y="25781"/>
                  </a:lnTo>
                  <a:lnTo>
                    <a:pt x="294259" y="43053"/>
                  </a:lnTo>
                  <a:lnTo>
                    <a:pt x="300228" y="38557"/>
                  </a:lnTo>
                  <a:lnTo>
                    <a:pt x="306349" y="35344"/>
                  </a:lnTo>
                  <a:lnTo>
                    <a:pt x="312610" y="33413"/>
                  </a:lnTo>
                  <a:lnTo>
                    <a:pt x="319024" y="32766"/>
                  </a:lnTo>
                  <a:lnTo>
                    <a:pt x="324612" y="32766"/>
                  </a:lnTo>
                  <a:lnTo>
                    <a:pt x="328676" y="34036"/>
                  </a:lnTo>
                  <a:lnTo>
                    <a:pt x="331343" y="36449"/>
                  </a:lnTo>
                  <a:lnTo>
                    <a:pt x="333883" y="38989"/>
                  </a:lnTo>
                  <a:lnTo>
                    <a:pt x="335280" y="42418"/>
                  </a:lnTo>
                  <a:lnTo>
                    <a:pt x="335280" y="50546"/>
                  </a:lnTo>
                  <a:lnTo>
                    <a:pt x="334264" y="53721"/>
                  </a:lnTo>
                  <a:lnTo>
                    <a:pt x="332359" y="56642"/>
                  </a:lnTo>
                  <a:lnTo>
                    <a:pt x="330581" y="59563"/>
                  </a:lnTo>
                  <a:lnTo>
                    <a:pt x="327406" y="62738"/>
                  </a:lnTo>
                  <a:lnTo>
                    <a:pt x="315633" y="71704"/>
                  </a:lnTo>
                  <a:lnTo>
                    <a:pt x="309486" y="76682"/>
                  </a:lnTo>
                  <a:lnTo>
                    <a:pt x="290703" y="106680"/>
                  </a:lnTo>
                  <a:lnTo>
                    <a:pt x="290703" y="119761"/>
                  </a:lnTo>
                  <a:lnTo>
                    <a:pt x="353695" y="119761"/>
                  </a:lnTo>
                  <a:lnTo>
                    <a:pt x="353695" y="103632"/>
                  </a:lnTo>
                  <a:lnTo>
                    <a:pt x="310896" y="103632"/>
                  </a:lnTo>
                  <a:lnTo>
                    <a:pt x="310896" y="101219"/>
                  </a:lnTo>
                  <a:lnTo>
                    <a:pt x="312293" y="98298"/>
                  </a:lnTo>
                  <a:lnTo>
                    <a:pt x="314960" y="95123"/>
                  </a:lnTo>
                  <a:lnTo>
                    <a:pt x="317627" y="91821"/>
                  </a:lnTo>
                  <a:lnTo>
                    <a:pt x="322072" y="88011"/>
                  </a:lnTo>
                  <a:lnTo>
                    <a:pt x="328168" y="83439"/>
                  </a:lnTo>
                  <a:lnTo>
                    <a:pt x="331533" y="80848"/>
                  </a:lnTo>
                  <a:lnTo>
                    <a:pt x="334772" y="78486"/>
                  </a:lnTo>
                  <a:lnTo>
                    <a:pt x="337947" y="75946"/>
                  </a:lnTo>
                  <a:lnTo>
                    <a:pt x="341122" y="73533"/>
                  </a:lnTo>
                  <a:lnTo>
                    <a:pt x="354457" y="50546"/>
                  </a:lnTo>
                  <a:lnTo>
                    <a:pt x="354457" y="36957"/>
                  </a:lnTo>
                  <a:close/>
                </a:path>
                <a:path w="1079500" h="142875">
                  <a:moveTo>
                    <a:pt x="392557" y="107950"/>
                  </a:moveTo>
                  <a:lnTo>
                    <a:pt x="391414" y="105410"/>
                  </a:lnTo>
                  <a:lnTo>
                    <a:pt x="386969" y="101473"/>
                  </a:lnTo>
                  <a:lnTo>
                    <a:pt x="384302" y="100457"/>
                  </a:lnTo>
                  <a:lnTo>
                    <a:pt x="377952" y="100457"/>
                  </a:lnTo>
                  <a:lnTo>
                    <a:pt x="375285" y="101473"/>
                  </a:lnTo>
                  <a:lnTo>
                    <a:pt x="372999" y="103505"/>
                  </a:lnTo>
                  <a:lnTo>
                    <a:pt x="370713" y="105410"/>
                  </a:lnTo>
                  <a:lnTo>
                    <a:pt x="369570" y="107950"/>
                  </a:lnTo>
                  <a:lnTo>
                    <a:pt x="369620" y="114046"/>
                  </a:lnTo>
                  <a:lnTo>
                    <a:pt x="370586" y="116459"/>
                  </a:lnTo>
                  <a:lnTo>
                    <a:pt x="375031" y="120396"/>
                  </a:lnTo>
                  <a:lnTo>
                    <a:pt x="377698" y="121412"/>
                  </a:lnTo>
                  <a:lnTo>
                    <a:pt x="384175" y="121412"/>
                  </a:lnTo>
                  <a:lnTo>
                    <a:pt x="386969" y="120523"/>
                  </a:lnTo>
                  <a:lnTo>
                    <a:pt x="391414" y="116586"/>
                  </a:lnTo>
                  <a:lnTo>
                    <a:pt x="392557" y="114046"/>
                  </a:lnTo>
                  <a:lnTo>
                    <a:pt x="392557" y="107950"/>
                  </a:lnTo>
                  <a:close/>
                </a:path>
                <a:path w="1079500" h="142875">
                  <a:moveTo>
                    <a:pt x="475488" y="68707"/>
                  </a:moveTo>
                  <a:lnTo>
                    <a:pt x="466928" y="30137"/>
                  </a:lnTo>
                  <a:lnTo>
                    <a:pt x="455866" y="20421"/>
                  </a:lnTo>
                  <a:lnTo>
                    <a:pt x="455866" y="68707"/>
                  </a:lnTo>
                  <a:lnTo>
                    <a:pt x="455828" y="71120"/>
                  </a:lnTo>
                  <a:lnTo>
                    <a:pt x="454926" y="85775"/>
                  </a:lnTo>
                  <a:lnTo>
                    <a:pt x="451942" y="97320"/>
                  </a:lnTo>
                  <a:lnTo>
                    <a:pt x="446976" y="104254"/>
                  </a:lnTo>
                  <a:lnTo>
                    <a:pt x="440055" y="106553"/>
                  </a:lnTo>
                  <a:lnTo>
                    <a:pt x="433031" y="104317"/>
                  </a:lnTo>
                  <a:lnTo>
                    <a:pt x="427990" y="97586"/>
                  </a:lnTo>
                  <a:lnTo>
                    <a:pt x="424942" y="86360"/>
                  </a:lnTo>
                  <a:lnTo>
                    <a:pt x="423951" y="71120"/>
                  </a:lnTo>
                  <a:lnTo>
                    <a:pt x="424040" y="68707"/>
                  </a:lnTo>
                  <a:lnTo>
                    <a:pt x="424967" y="53784"/>
                  </a:lnTo>
                  <a:lnTo>
                    <a:pt x="428078" y="41757"/>
                  </a:lnTo>
                  <a:lnTo>
                    <a:pt x="433247" y="34544"/>
                  </a:lnTo>
                  <a:lnTo>
                    <a:pt x="440436" y="32131"/>
                  </a:lnTo>
                  <a:lnTo>
                    <a:pt x="447192" y="34493"/>
                  </a:lnTo>
                  <a:lnTo>
                    <a:pt x="452031" y="41529"/>
                  </a:lnTo>
                  <a:lnTo>
                    <a:pt x="454952" y="53251"/>
                  </a:lnTo>
                  <a:lnTo>
                    <a:pt x="455866" y="68707"/>
                  </a:lnTo>
                  <a:lnTo>
                    <a:pt x="455866" y="20421"/>
                  </a:lnTo>
                  <a:lnTo>
                    <a:pt x="441325" y="17272"/>
                  </a:lnTo>
                  <a:lnTo>
                    <a:pt x="432892" y="18161"/>
                  </a:lnTo>
                  <a:lnTo>
                    <a:pt x="425526" y="20764"/>
                  </a:lnTo>
                  <a:lnTo>
                    <a:pt x="405193" y="58762"/>
                  </a:lnTo>
                  <a:lnTo>
                    <a:pt x="404622" y="71120"/>
                  </a:lnTo>
                  <a:lnTo>
                    <a:pt x="406781" y="93205"/>
                  </a:lnTo>
                  <a:lnTo>
                    <a:pt x="413283" y="108953"/>
                  </a:lnTo>
                  <a:lnTo>
                    <a:pt x="424116" y="118402"/>
                  </a:lnTo>
                  <a:lnTo>
                    <a:pt x="439293" y="121539"/>
                  </a:lnTo>
                  <a:lnTo>
                    <a:pt x="447548" y="120688"/>
                  </a:lnTo>
                  <a:lnTo>
                    <a:pt x="454799" y="118110"/>
                  </a:lnTo>
                  <a:lnTo>
                    <a:pt x="461022" y="113830"/>
                  </a:lnTo>
                  <a:lnTo>
                    <a:pt x="466217" y="107823"/>
                  </a:lnTo>
                  <a:lnTo>
                    <a:pt x="466877" y="106553"/>
                  </a:lnTo>
                  <a:lnTo>
                    <a:pt x="470230" y="100241"/>
                  </a:lnTo>
                  <a:lnTo>
                    <a:pt x="473138" y="91173"/>
                  </a:lnTo>
                  <a:lnTo>
                    <a:pt x="474891" y="80670"/>
                  </a:lnTo>
                  <a:lnTo>
                    <a:pt x="475488" y="68707"/>
                  </a:lnTo>
                  <a:close/>
                </a:path>
                <a:path w="1079500" h="142875">
                  <a:moveTo>
                    <a:pt x="535559" y="17272"/>
                  </a:moveTo>
                  <a:lnTo>
                    <a:pt x="523494" y="17272"/>
                  </a:lnTo>
                  <a:lnTo>
                    <a:pt x="516724" y="22212"/>
                  </a:lnTo>
                  <a:lnTo>
                    <a:pt x="509752" y="26352"/>
                  </a:lnTo>
                  <a:lnTo>
                    <a:pt x="502577" y="29743"/>
                  </a:lnTo>
                  <a:lnTo>
                    <a:pt x="495173" y="32385"/>
                  </a:lnTo>
                  <a:lnTo>
                    <a:pt x="495173" y="49276"/>
                  </a:lnTo>
                  <a:lnTo>
                    <a:pt x="499364" y="48768"/>
                  </a:lnTo>
                  <a:lnTo>
                    <a:pt x="503428" y="47752"/>
                  </a:lnTo>
                  <a:lnTo>
                    <a:pt x="507365" y="45974"/>
                  </a:lnTo>
                  <a:lnTo>
                    <a:pt x="511302" y="44323"/>
                  </a:lnTo>
                  <a:lnTo>
                    <a:pt x="514350" y="42545"/>
                  </a:lnTo>
                  <a:lnTo>
                    <a:pt x="516509" y="40513"/>
                  </a:lnTo>
                  <a:lnTo>
                    <a:pt x="516509" y="119761"/>
                  </a:lnTo>
                  <a:lnTo>
                    <a:pt x="535559" y="119761"/>
                  </a:lnTo>
                  <a:lnTo>
                    <a:pt x="535559" y="40513"/>
                  </a:lnTo>
                  <a:lnTo>
                    <a:pt x="535559" y="17272"/>
                  </a:lnTo>
                  <a:close/>
                </a:path>
                <a:path w="1079500" h="142875">
                  <a:moveTo>
                    <a:pt x="590677" y="107950"/>
                  </a:moveTo>
                  <a:lnTo>
                    <a:pt x="589534" y="105410"/>
                  </a:lnTo>
                  <a:lnTo>
                    <a:pt x="585089" y="101473"/>
                  </a:lnTo>
                  <a:lnTo>
                    <a:pt x="582422" y="100457"/>
                  </a:lnTo>
                  <a:lnTo>
                    <a:pt x="576072" y="100457"/>
                  </a:lnTo>
                  <a:lnTo>
                    <a:pt x="573405" y="101473"/>
                  </a:lnTo>
                  <a:lnTo>
                    <a:pt x="571119" y="103505"/>
                  </a:lnTo>
                  <a:lnTo>
                    <a:pt x="568833" y="105410"/>
                  </a:lnTo>
                  <a:lnTo>
                    <a:pt x="567690" y="107950"/>
                  </a:lnTo>
                  <a:lnTo>
                    <a:pt x="567728" y="114046"/>
                  </a:lnTo>
                  <a:lnTo>
                    <a:pt x="568706" y="116459"/>
                  </a:lnTo>
                  <a:lnTo>
                    <a:pt x="573151" y="120396"/>
                  </a:lnTo>
                  <a:lnTo>
                    <a:pt x="575818" y="121412"/>
                  </a:lnTo>
                  <a:lnTo>
                    <a:pt x="582295" y="121412"/>
                  </a:lnTo>
                  <a:lnTo>
                    <a:pt x="585089" y="120523"/>
                  </a:lnTo>
                  <a:lnTo>
                    <a:pt x="589534" y="116586"/>
                  </a:lnTo>
                  <a:lnTo>
                    <a:pt x="590677" y="114046"/>
                  </a:lnTo>
                  <a:lnTo>
                    <a:pt x="590677" y="107950"/>
                  </a:lnTo>
                  <a:close/>
                </a:path>
                <a:path w="1079500" h="142875">
                  <a:moveTo>
                    <a:pt x="652907" y="17272"/>
                  </a:moveTo>
                  <a:lnTo>
                    <a:pt x="640842" y="17272"/>
                  </a:lnTo>
                  <a:lnTo>
                    <a:pt x="634072" y="22212"/>
                  </a:lnTo>
                  <a:lnTo>
                    <a:pt x="627100" y="26352"/>
                  </a:lnTo>
                  <a:lnTo>
                    <a:pt x="619925" y="29743"/>
                  </a:lnTo>
                  <a:lnTo>
                    <a:pt x="612521" y="32385"/>
                  </a:lnTo>
                  <a:lnTo>
                    <a:pt x="612521" y="49276"/>
                  </a:lnTo>
                  <a:lnTo>
                    <a:pt x="616712" y="48768"/>
                  </a:lnTo>
                  <a:lnTo>
                    <a:pt x="620776" y="47752"/>
                  </a:lnTo>
                  <a:lnTo>
                    <a:pt x="624713" y="45974"/>
                  </a:lnTo>
                  <a:lnTo>
                    <a:pt x="628650" y="44323"/>
                  </a:lnTo>
                  <a:lnTo>
                    <a:pt x="631698" y="42545"/>
                  </a:lnTo>
                  <a:lnTo>
                    <a:pt x="633857" y="40513"/>
                  </a:lnTo>
                  <a:lnTo>
                    <a:pt x="633857" y="119761"/>
                  </a:lnTo>
                  <a:lnTo>
                    <a:pt x="652907" y="119761"/>
                  </a:lnTo>
                  <a:lnTo>
                    <a:pt x="652907" y="40513"/>
                  </a:lnTo>
                  <a:lnTo>
                    <a:pt x="652907" y="17272"/>
                  </a:lnTo>
                  <a:close/>
                </a:path>
                <a:path w="1079500" h="142875">
                  <a:moveTo>
                    <a:pt x="755269" y="83566"/>
                  </a:moveTo>
                  <a:lnTo>
                    <a:pt x="743204" y="83566"/>
                  </a:lnTo>
                  <a:lnTo>
                    <a:pt x="743204" y="44450"/>
                  </a:lnTo>
                  <a:lnTo>
                    <a:pt x="743204" y="18923"/>
                  </a:lnTo>
                  <a:lnTo>
                    <a:pt x="725551" y="18923"/>
                  </a:lnTo>
                  <a:lnTo>
                    <a:pt x="725551" y="44450"/>
                  </a:lnTo>
                  <a:lnTo>
                    <a:pt x="725551" y="83566"/>
                  </a:lnTo>
                  <a:lnTo>
                    <a:pt x="697865" y="83566"/>
                  </a:lnTo>
                  <a:lnTo>
                    <a:pt x="701929" y="78638"/>
                  </a:lnTo>
                  <a:lnTo>
                    <a:pt x="705942" y="73571"/>
                  </a:lnTo>
                  <a:lnTo>
                    <a:pt x="725551" y="44450"/>
                  </a:lnTo>
                  <a:lnTo>
                    <a:pt x="725551" y="18923"/>
                  </a:lnTo>
                  <a:lnTo>
                    <a:pt x="725297" y="18923"/>
                  </a:lnTo>
                  <a:lnTo>
                    <a:pt x="721817" y="26073"/>
                  </a:lnTo>
                  <a:lnTo>
                    <a:pt x="717651" y="33616"/>
                  </a:lnTo>
                  <a:lnTo>
                    <a:pt x="694969" y="66700"/>
                  </a:lnTo>
                  <a:lnTo>
                    <a:pt x="681736" y="82804"/>
                  </a:lnTo>
                  <a:lnTo>
                    <a:pt x="681736" y="97536"/>
                  </a:lnTo>
                  <a:lnTo>
                    <a:pt x="725551" y="97536"/>
                  </a:lnTo>
                  <a:lnTo>
                    <a:pt x="725551" y="119761"/>
                  </a:lnTo>
                  <a:lnTo>
                    <a:pt x="743204" y="119761"/>
                  </a:lnTo>
                  <a:lnTo>
                    <a:pt x="743204" y="97536"/>
                  </a:lnTo>
                  <a:lnTo>
                    <a:pt x="755269" y="97536"/>
                  </a:lnTo>
                  <a:lnTo>
                    <a:pt x="755269" y="83566"/>
                  </a:lnTo>
                  <a:close/>
                </a:path>
                <a:path w="1079500" h="142875">
                  <a:moveTo>
                    <a:pt x="841248" y="11684"/>
                  </a:moveTo>
                  <a:lnTo>
                    <a:pt x="776478" y="11684"/>
                  </a:lnTo>
                  <a:lnTo>
                    <a:pt x="776478" y="26035"/>
                  </a:lnTo>
                  <a:lnTo>
                    <a:pt x="823087" y="26035"/>
                  </a:lnTo>
                  <a:lnTo>
                    <a:pt x="820547" y="36474"/>
                  </a:lnTo>
                  <a:lnTo>
                    <a:pt x="796137" y="73469"/>
                  </a:lnTo>
                  <a:lnTo>
                    <a:pt x="768477" y="90678"/>
                  </a:lnTo>
                  <a:lnTo>
                    <a:pt x="781685" y="103124"/>
                  </a:lnTo>
                  <a:lnTo>
                    <a:pt x="816724" y="75285"/>
                  </a:lnTo>
                  <a:lnTo>
                    <a:pt x="837044" y="38836"/>
                  </a:lnTo>
                  <a:lnTo>
                    <a:pt x="840092" y="25527"/>
                  </a:lnTo>
                  <a:lnTo>
                    <a:pt x="841248" y="11684"/>
                  </a:lnTo>
                  <a:close/>
                </a:path>
                <a:path w="1079500" h="142875">
                  <a:moveTo>
                    <a:pt x="878332" y="0"/>
                  </a:moveTo>
                  <a:lnTo>
                    <a:pt x="861441" y="0"/>
                  </a:lnTo>
                  <a:lnTo>
                    <a:pt x="861441" y="132080"/>
                  </a:lnTo>
                  <a:lnTo>
                    <a:pt x="878332" y="132080"/>
                  </a:lnTo>
                  <a:lnTo>
                    <a:pt x="878332" y="0"/>
                  </a:lnTo>
                  <a:close/>
                </a:path>
                <a:path w="1079500" h="142875">
                  <a:moveTo>
                    <a:pt x="1014857" y="113411"/>
                  </a:moveTo>
                  <a:lnTo>
                    <a:pt x="943483" y="113411"/>
                  </a:lnTo>
                  <a:lnTo>
                    <a:pt x="943483" y="87630"/>
                  </a:lnTo>
                  <a:lnTo>
                    <a:pt x="926211" y="87630"/>
                  </a:lnTo>
                  <a:lnTo>
                    <a:pt x="926211" y="127889"/>
                  </a:lnTo>
                  <a:lnTo>
                    <a:pt x="1014857" y="127889"/>
                  </a:lnTo>
                  <a:lnTo>
                    <a:pt x="1014857" y="113411"/>
                  </a:lnTo>
                  <a:close/>
                </a:path>
                <a:path w="1079500" h="142875">
                  <a:moveTo>
                    <a:pt x="1025398" y="41910"/>
                  </a:moveTo>
                  <a:lnTo>
                    <a:pt x="987171" y="30607"/>
                  </a:lnTo>
                  <a:lnTo>
                    <a:pt x="979170" y="20955"/>
                  </a:lnTo>
                  <a:lnTo>
                    <a:pt x="1016508" y="20955"/>
                  </a:lnTo>
                  <a:lnTo>
                    <a:pt x="1016508" y="6477"/>
                  </a:lnTo>
                  <a:lnTo>
                    <a:pt x="922020" y="6477"/>
                  </a:lnTo>
                  <a:lnTo>
                    <a:pt x="922020" y="20955"/>
                  </a:lnTo>
                  <a:lnTo>
                    <a:pt x="959358" y="20955"/>
                  </a:lnTo>
                  <a:lnTo>
                    <a:pt x="957453" y="25908"/>
                  </a:lnTo>
                  <a:lnTo>
                    <a:pt x="920826" y="41033"/>
                  </a:lnTo>
                  <a:lnTo>
                    <a:pt x="912495" y="41910"/>
                  </a:lnTo>
                  <a:lnTo>
                    <a:pt x="922147" y="55245"/>
                  </a:lnTo>
                  <a:lnTo>
                    <a:pt x="958850" y="42926"/>
                  </a:lnTo>
                  <a:lnTo>
                    <a:pt x="969264" y="34163"/>
                  </a:lnTo>
                  <a:lnTo>
                    <a:pt x="978242" y="41503"/>
                  </a:lnTo>
                  <a:lnTo>
                    <a:pt x="989177" y="47485"/>
                  </a:lnTo>
                  <a:lnTo>
                    <a:pt x="1002106" y="52120"/>
                  </a:lnTo>
                  <a:lnTo>
                    <a:pt x="1017016" y="55372"/>
                  </a:lnTo>
                  <a:lnTo>
                    <a:pt x="1025398" y="41910"/>
                  </a:lnTo>
                  <a:close/>
                </a:path>
                <a:path w="1079500" h="142875">
                  <a:moveTo>
                    <a:pt x="1030605" y="64135"/>
                  </a:moveTo>
                  <a:lnTo>
                    <a:pt x="908050" y="64135"/>
                  </a:lnTo>
                  <a:lnTo>
                    <a:pt x="908050" y="78613"/>
                  </a:lnTo>
                  <a:lnTo>
                    <a:pt x="960628" y="78613"/>
                  </a:lnTo>
                  <a:lnTo>
                    <a:pt x="960628" y="103886"/>
                  </a:lnTo>
                  <a:lnTo>
                    <a:pt x="977900" y="103886"/>
                  </a:lnTo>
                  <a:lnTo>
                    <a:pt x="977900" y="78613"/>
                  </a:lnTo>
                  <a:lnTo>
                    <a:pt x="1030605" y="78613"/>
                  </a:lnTo>
                  <a:lnTo>
                    <a:pt x="1030605" y="64135"/>
                  </a:lnTo>
                  <a:close/>
                </a:path>
                <a:path w="1079500" h="142875">
                  <a:moveTo>
                    <a:pt x="1079119" y="81280"/>
                  </a:moveTo>
                  <a:lnTo>
                    <a:pt x="1077709" y="64046"/>
                  </a:lnTo>
                  <a:lnTo>
                    <a:pt x="1073480" y="47917"/>
                  </a:lnTo>
                  <a:lnTo>
                    <a:pt x="1066419" y="32893"/>
                  </a:lnTo>
                  <a:lnTo>
                    <a:pt x="1056513" y="18923"/>
                  </a:lnTo>
                  <a:lnTo>
                    <a:pt x="1040638" y="18923"/>
                  </a:lnTo>
                  <a:lnTo>
                    <a:pt x="1050137" y="33312"/>
                  </a:lnTo>
                  <a:lnTo>
                    <a:pt x="1056919" y="48475"/>
                  </a:lnTo>
                  <a:lnTo>
                    <a:pt x="1060996" y="64414"/>
                  </a:lnTo>
                  <a:lnTo>
                    <a:pt x="1062355" y="81153"/>
                  </a:lnTo>
                  <a:lnTo>
                    <a:pt x="1060996" y="98069"/>
                  </a:lnTo>
                  <a:lnTo>
                    <a:pt x="1056919" y="113944"/>
                  </a:lnTo>
                  <a:lnTo>
                    <a:pt x="1050137" y="128790"/>
                  </a:lnTo>
                  <a:lnTo>
                    <a:pt x="1040638" y="142621"/>
                  </a:lnTo>
                  <a:lnTo>
                    <a:pt x="1056513" y="142621"/>
                  </a:lnTo>
                  <a:lnTo>
                    <a:pt x="1066419" y="129362"/>
                  </a:lnTo>
                  <a:lnTo>
                    <a:pt x="1073480" y="114719"/>
                  </a:lnTo>
                  <a:lnTo>
                    <a:pt x="1077709" y="98691"/>
                  </a:lnTo>
                  <a:lnTo>
                    <a:pt x="1079119" y="8128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781126" y="3643121"/>
              <a:ext cx="549910" cy="132080"/>
            </a:xfrm>
            <a:custGeom>
              <a:avLst/>
              <a:gdLst/>
              <a:ahLst/>
              <a:cxnLst/>
              <a:rect l="l" t="t" r="r" b="b"/>
              <a:pathLst>
                <a:path w="549910" h="132079">
                  <a:moveTo>
                    <a:pt x="317106" y="88900"/>
                  </a:moveTo>
                  <a:lnTo>
                    <a:pt x="299859" y="88900"/>
                  </a:lnTo>
                  <a:lnTo>
                    <a:pt x="299859" y="128396"/>
                  </a:lnTo>
                  <a:lnTo>
                    <a:pt x="388035" y="128396"/>
                  </a:lnTo>
                  <a:lnTo>
                    <a:pt x="388035" y="113918"/>
                  </a:lnTo>
                  <a:lnTo>
                    <a:pt x="317106" y="113918"/>
                  </a:lnTo>
                  <a:lnTo>
                    <a:pt x="317106" y="88900"/>
                  </a:lnTo>
                  <a:close/>
                </a:path>
                <a:path w="549910" h="132079">
                  <a:moveTo>
                    <a:pt x="351612" y="79755"/>
                  </a:moveTo>
                  <a:lnTo>
                    <a:pt x="334365" y="79755"/>
                  </a:lnTo>
                  <a:lnTo>
                    <a:pt x="334365" y="105282"/>
                  </a:lnTo>
                  <a:lnTo>
                    <a:pt x="351612" y="105282"/>
                  </a:lnTo>
                  <a:lnTo>
                    <a:pt x="351612" y="79755"/>
                  </a:lnTo>
                  <a:close/>
                </a:path>
                <a:path w="549910" h="132079">
                  <a:moveTo>
                    <a:pt x="404329" y="65277"/>
                  </a:moveTo>
                  <a:lnTo>
                    <a:pt x="281787" y="65277"/>
                  </a:lnTo>
                  <a:lnTo>
                    <a:pt x="281787" y="79755"/>
                  </a:lnTo>
                  <a:lnTo>
                    <a:pt x="404329" y="79755"/>
                  </a:lnTo>
                  <a:lnTo>
                    <a:pt x="404329" y="65277"/>
                  </a:lnTo>
                  <a:close/>
                </a:path>
                <a:path w="549910" h="132079">
                  <a:moveTo>
                    <a:pt x="176771" y="87756"/>
                  </a:moveTo>
                  <a:lnTo>
                    <a:pt x="159512" y="87756"/>
                  </a:lnTo>
                  <a:lnTo>
                    <a:pt x="159512" y="127380"/>
                  </a:lnTo>
                  <a:lnTo>
                    <a:pt x="247827" y="127380"/>
                  </a:lnTo>
                  <a:lnTo>
                    <a:pt x="247827" y="113029"/>
                  </a:lnTo>
                  <a:lnTo>
                    <a:pt x="176771" y="113029"/>
                  </a:lnTo>
                  <a:lnTo>
                    <a:pt x="176771" y="87756"/>
                  </a:lnTo>
                  <a:close/>
                </a:path>
                <a:path w="549910" h="132079">
                  <a:moveTo>
                    <a:pt x="212775" y="78485"/>
                  </a:moveTo>
                  <a:lnTo>
                    <a:pt x="195592" y="78485"/>
                  </a:lnTo>
                  <a:lnTo>
                    <a:pt x="195592" y="104266"/>
                  </a:lnTo>
                  <a:lnTo>
                    <a:pt x="212775" y="104266"/>
                  </a:lnTo>
                  <a:lnTo>
                    <a:pt x="212775" y="78485"/>
                  </a:lnTo>
                  <a:close/>
                </a:path>
                <a:path w="549910" h="132079">
                  <a:moveTo>
                    <a:pt x="264121" y="64007"/>
                  </a:moveTo>
                  <a:lnTo>
                    <a:pt x="141579" y="64007"/>
                  </a:lnTo>
                  <a:lnTo>
                    <a:pt x="141579" y="78485"/>
                  </a:lnTo>
                  <a:lnTo>
                    <a:pt x="264121" y="78485"/>
                  </a:lnTo>
                  <a:lnTo>
                    <a:pt x="264121" y="64007"/>
                  </a:lnTo>
                  <a:close/>
                </a:path>
                <a:path w="549910" h="132079">
                  <a:moveTo>
                    <a:pt x="45250" y="83438"/>
                  </a:moveTo>
                  <a:lnTo>
                    <a:pt x="28003" y="83438"/>
                  </a:lnTo>
                  <a:lnTo>
                    <a:pt x="28003" y="127634"/>
                  </a:lnTo>
                  <a:lnTo>
                    <a:pt x="115760" y="127634"/>
                  </a:lnTo>
                  <a:lnTo>
                    <a:pt x="115760" y="113156"/>
                  </a:lnTo>
                  <a:lnTo>
                    <a:pt x="45250" y="113156"/>
                  </a:lnTo>
                  <a:lnTo>
                    <a:pt x="45250" y="83438"/>
                  </a:lnTo>
                  <a:close/>
                </a:path>
                <a:path w="549910" h="132079">
                  <a:moveTo>
                    <a:pt x="114401" y="0"/>
                  </a:moveTo>
                  <a:lnTo>
                    <a:pt x="97561" y="0"/>
                  </a:lnTo>
                  <a:lnTo>
                    <a:pt x="97561" y="33781"/>
                  </a:lnTo>
                  <a:lnTo>
                    <a:pt x="71881" y="33781"/>
                  </a:lnTo>
                  <a:lnTo>
                    <a:pt x="71881" y="47497"/>
                  </a:lnTo>
                  <a:lnTo>
                    <a:pt x="97561" y="47497"/>
                  </a:lnTo>
                  <a:lnTo>
                    <a:pt x="97561" y="94487"/>
                  </a:lnTo>
                  <a:lnTo>
                    <a:pt x="114401" y="94487"/>
                  </a:lnTo>
                  <a:lnTo>
                    <a:pt x="114401" y="0"/>
                  </a:lnTo>
                  <a:close/>
                </a:path>
                <a:path w="549910" h="132079">
                  <a:moveTo>
                    <a:pt x="50177" y="21716"/>
                  </a:moveTo>
                  <a:lnTo>
                    <a:pt x="32931" y="21716"/>
                  </a:lnTo>
                  <a:lnTo>
                    <a:pt x="32931" y="29209"/>
                  </a:lnTo>
                  <a:lnTo>
                    <a:pt x="32333" y="35282"/>
                  </a:lnTo>
                  <a:lnTo>
                    <a:pt x="6646" y="67286"/>
                  </a:lnTo>
                  <a:lnTo>
                    <a:pt x="0" y="70357"/>
                  </a:lnTo>
                  <a:lnTo>
                    <a:pt x="12179" y="82422"/>
                  </a:lnTo>
                  <a:lnTo>
                    <a:pt x="42037" y="53085"/>
                  </a:lnTo>
                  <a:lnTo>
                    <a:pt x="62090" y="53085"/>
                  </a:lnTo>
                  <a:lnTo>
                    <a:pt x="59283" y="50418"/>
                  </a:lnTo>
                  <a:lnTo>
                    <a:pt x="53212" y="43941"/>
                  </a:lnTo>
                  <a:lnTo>
                    <a:pt x="50177" y="36702"/>
                  </a:lnTo>
                  <a:lnTo>
                    <a:pt x="50177" y="21716"/>
                  </a:lnTo>
                  <a:close/>
                </a:path>
                <a:path w="549910" h="132079">
                  <a:moveTo>
                    <a:pt x="62090" y="53085"/>
                  </a:moveTo>
                  <a:lnTo>
                    <a:pt x="42037" y="53085"/>
                  </a:lnTo>
                  <a:lnTo>
                    <a:pt x="47933" y="60493"/>
                  </a:lnTo>
                  <a:lnTo>
                    <a:pt x="54803" y="67103"/>
                  </a:lnTo>
                  <a:lnTo>
                    <a:pt x="62650" y="72927"/>
                  </a:lnTo>
                  <a:lnTo>
                    <a:pt x="71475" y="77977"/>
                  </a:lnTo>
                  <a:lnTo>
                    <a:pt x="82422" y="64896"/>
                  </a:lnTo>
                  <a:lnTo>
                    <a:pt x="75717" y="62277"/>
                  </a:lnTo>
                  <a:lnTo>
                    <a:pt x="69624" y="58991"/>
                  </a:lnTo>
                  <a:lnTo>
                    <a:pt x="64145" y="55038"/>
                  </a:lnTo>
                  <a:lnTo>
                    <a:pt x="62090" y="53085"/>
                  </a:lnTo>
                  <a:close/>
                </a:path>
                <a:path w="549910" h="132079">
                  <a:moveTo>
                    <a:pt x="76669" y="7365"/>
                  </a:moveTo>
                  <a:lnTo>
                    <a:pt x="5753" y="7365"/>
                  </a:lnTo>
                  <a:lnTo>
                    <a:pt x="5753" y="21716"/>
                  </a:lnTo>
                  <a:lnTo>
                    <a:pt x="76669" y="21716"/>
                  </a:lnTo>
                  <a:lnTo>
                    <a:pt x="76669" y="7365"/>
                  </a:lnTo>
                  <a:close/>
                </a:path>
                <a:path w="549910" h="132079">
                  <a:moveTo>
                    <a:pt x="317385" y="3175"/>
                  </a:moveTo>
                  <a:lnTo>
                    <a:pt x="300266" y="3175"/>
                  </a:lnTo>
                  <a:lnTo>
                    <a:pt x="300266" y="54482"/>
                  </a:lnTo>
                  <a:lnTo>
                    <a:pt x="385838" y="54482"/>
                  </a:lnTo>
                  <a:lnTo>
                    <a:pt x="385838" y="40258"/>
                  </a:lnTo>
                  <a:lnTo>
                    <a:pt x="317385" y="40258"/>
                  </a:lnTo>
                  <a:lnTo>
                    <a:pt x="317385" y="29844"/>
                  </a:lnTo>
                  <a:lnTo>
                    <a:pt x="385838" y="29844"/>
                  </a:lnTo>
                  <a:lnTo>
                    <a:pt x="385838" y="15747"/>
                  </a:lnTo>
                  <a:lnTo>
                    <a:pt x="317385" y="15747"/>
                  </a:lnTo>
                  <a:lnTo>
                    <a:pt x="317385" y="3175"/>
                  </a:lnTo>
                  <a:close/>
                </a:path>
                <a:path w="549910" h="132079">
                  <a:moveTo>
                    <a:pt x="385838" y="29844"/>
                  </a:moveTo>
                  <a:lnTo>
                    <a:pt x="368731" y="29844"/>
                  </a:lnTo>
                  <a:lnTo>
                    <a:pt x="368731" y="40258"/>
                  </a:lnTo>
                  <a:lnTo>
                    <a:pt x="385838" y="40258"/>
                  </a:lnTo>
                  <a:lnTo>
                    <a:pt x="385838" y="29844"/>
                  </a:lnTo>
                  <a:close/>
                </a:path>
                <a:path w="549910" h="132079">
                  <a:moveTo>
                    <a:pt x="385838" y="3175"/>
                  </a:moveTo>
                  <a:lnTo>
                    <a:pt x="368731" y="3175"/>
                  </a:lnTo>
                  <a:lnTo>
                    <a:pt x="368731" y="15747"/>
                  </a:lnTo>
                  <a:lnTo>
                    <a:pt x="385838" y="15747"/>
                  </a:lnTo>
                  <a:lnTo>
                    <a:pt x="385838" y="3175"/>
                  </a:lnTo>
                  <a:close/>
                </a:path>
                <a:path w="549910" h="132079">
                  <a:moveTo>
                    <a:pt x="460946" y="8381"/>
                  </a:moveTo>
                  <a:lnTo>
                    <a:pt x="428153" y="34940"/>
                  </a:lnTo>
                  <a:lnTo>
                    <a:pt x="425754" y="54101"/>
                  </a:lnTo>
                  <a:lnTo>
                    <a:pt x="426371" y="64198"/>
                  </a:lnTo>
                  <a:lnTo>
                    <a:pt x="446582" y="96837"/>
                  </a:lnTo>
                  <a:lnTo>
                    <a:pt x="460946" y="99948"/>
                  </a:lnTo>
                  <a:lnTo>
                    <a:pt x="468547" y="99167"/>
                  </a:lnTo>
                  <a:lnTo>
                    <a:pt x="475254" y="96885"/>
                  </a:lnTo>
                  <a:lnTo>
                    <a:pt x="481225" y="93037"/>
                  </a:lnTo>
                  <a:lnTo>
                    <a:pt x="486409" y="87629"/>
                  </a:lnTo>
                  <a:lnTo>
                    <a:pt x="487768" y="85470"/>
                  </a:lnTo>
                  <a:lnTo>
                    <a:pt x="455790" y="85470"/>
                  </a:lnTo>
                  <a:lnTo>
                    <a:pt x="451484" y="82676"/>
                  </a:lnTo>
                  <a:lnTo>
                    <a:pt x="444601" y="71246"/>
                  </a:lnTo>
                  <a:lnTo>
                    <a:pt x="442976" y="64198"/>
                  </a:lnTo>
                  <a:lnTo>
                    <a:pt x="442990" y="43932"/>
                  </a:lnTo>
                  <a:lnTo>
                    <a:pt x="444576" y="36829"/>
                  </a:lnTo>
                  <a:lnTo>
                    <a:pt x="447967" y="31241"/>
                  </a:lnTo>
                  <a:lnTo>
                    <a:pt x="451370" y="25780"/>
                  </a:lnTo>
                  <a:lnTo>
                    <a:pt x="455701" y="22986"/>
                  </a:lnTo>
                  <a:lnTo>
                    <a:pt x="487928" y="22986"/>
                  </a:lnTo>
                  <a:lnTo>
                    <a:pt x="486409" y="20573"/>
                  </a:lnTo>
                  <a:lnTo>
                    <a:pt x="481225" y="15239"/>
                  </a:lnTo>
                  <a:lnTo>
                    <a:pt x="475207" y="11414"/>
                  </a:lnTo>
                  <a:lnTo>
                    <a:pt x="468475" y="9142"/>
                  </a:lnTo>
                  <a:lnTo>
                    <a:pt x="460946" y="8381"/>
                  </a:lnTo>
                  <a:close/>
                </a:path>
                <a:path w="549910" h="132079">
                  <a:moveTo>
                    <a:pt x="487928" y="22986"/>
                  </a:moveTo>
                  <a:lnTo>
                    <a:pt x="466280" y="22986"/>
                  </a:lnTo>
                  <a:lnTo>
                    <a:pt x="470649" y="25780"/>
                  </a:lnTo>
                  <a:lnTo>
                    <a:pt x="474027" y="31495"/>
                  </a:lnTo>
                  <a:lnTo>
                    <a:pt x="477405" y="37083"/>
                  </a:lnTo>
                  <a:lnTo>
                    <a:pt x="478939" y="44005"/>
                  </a:lnTo>
                  <a:lnTo>
                    <a:pt x="479065" y="63753"/>
                  </a:lnTo>
                  <a:lnTo>
                    <a:pt x="477342" y="71246"/>
                  </a:lnTo>
                  <a:lnTo>
                    <a:pt x="470357" y="82676"/>
                  </a:lnTo>
                  <a:lnTo>
                    <a:pt x="466064" y="85470"/>
                  </a:lnTo>
                  <a:lnTo>
                    <a:pt x="487768" y="85470"/>
                  </a:lnTo>
                  <a:lnTo>
                    <a:pt x="490606" y="80962"/>
                  </a:lnTo>
                  <a:lnTo>
                    <a:pt x="493598" y="73151"/>
                  </a:lnTo>
                  <a:lnTo>
                    <a:pt x="495389" y="64198"/>
                  </a:lnTo>
                  <a:lnTo>
                    <a:pt x="495985" y="54101"/>
                  </a:lnTo>
                  <a:lnTo>
                    <a:pt x="495375" y="43932"/>
                  </a:lnTo>
                  <a:lnTo>
                    <a:pt x="493598" y="35051"/>
                  </a:lnTo>
                  <a:lnTo>
                    <a:pt x="490606" y="27241"/>
                  </a:lnTo>
                  <a:lnTo>
                    <a:pt x="487928" y="22986"/>
                  </a:lnTo>
                  <a:close/>
                </a:path>
                <a:path w="549910" h="132079">
                  <a:moveTo>
                    <a:pt x="245630" y="5333"/>
                  </a:moveTo>
                  <a:lnTo>
                    <a:pt x="160058" y="5333"/>
                  </a:lnTo>
                  <a:lnTo>
                    <a:pt x="160058" y="52450"/>
                  </a:lnTo>
                  <a:lnTo>
                    <a:pt x="245630" y="52450"/>
                  </a:lnTo>
                  <a:lnTo>
                    <a:pt x="245630" y="38100"/>
                  </a:lnTo>
                  <a:lnTo>
                    <a:pt x="177177" y="38100"/>
                  </a:lnTo>
                  <a:lnTo>
                    <a:pt x="177177" y="19557"/>
                  </a:lnTo>
                  <a:lnTo>
                    <a:pt x="245630" y="19557"/>
                  </a:lnTo>
                  <a:lnTo>
                    <a:pt x="245630" y="5333"/>
                  </a:lnTo>
                  <a:close/>
                </a:path>
                <a:path w="549910" h="132079">
                  <a:moveTo>
                    <a:pt x="245630" y="19557"/>
                  </a:moveTo>
                  <a:lnTo>
                    <a:pt x="228523" y="19557"/>
                  </a:lnTo>
                  <a:lnTo>
                    <a:pt x="228523" y="38100"/>
                  </a:lnTo>
                  <a:lnTo>
                    <a:pt x="245630" y="38100"/>
                  </a:lnTo>
                  <a:lnTo>
                    <a:pt x="245630" y="19557"/>
                  </a:lnTo>
                  <a:close/>
                </a:path>
                <a:path w="549910" h="132079">
                  <a:moveTo>
                    <a:pt x="528370" y="0"/>
                  </a:moveTo>
                  <a:lnTo>
                    <a:pt x="511225" y="0"/>
                  </a:lnTo>
                  <a:lnTo>
                    <a:pt x="511225" y="132079"/>
                  </a:lnTo>
                  <a:lnTo>
                    <a:pt x="528370" y="132079"/>
                  </a:lnTo>
                  <a:lnTo>
                    <a:pt x="528370" y="85343"/>
                  </a:lnTo>
                  <a:lnTo>
                    <a:pt x="549706" y="85343"/>
                  </a:lnTo>
                  <a:lnTo>
                    <a:pt x="549706" y="70865"/>
                  </a:lnTo>
                  <a:lnTo>
                    <a:pt x="528370" y="70865"/>
                  </a:lnTo>
                  <a:lnTo>
                    <a:pt x="528370" y="42925"/>
                  </a:lnTo>
                  <a:lnTo>
                    <a:pt x="549706" y="42925"/>
                  </a:lnTo>
                  <a:lnTo>
                    <a:pt x="549706" y="28447"/>
                  </a:lnTo>
                  <a:lnTo>
                    <a:pt x="528370" y="28447"/>
                  </a:lnTo>
                  <a:lnTo>
                    <a:pt x="52837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7" name="object 4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896871" y="3643121"/>
              <a:ext cx="1687829" cy="137667"/>
            </a:xfrm>
            <a:prstGeom prst="rect">
              <a:avLst/>
            </a:prstGeom>
          </p:spPr>
        </p:pic>
        <p:sp>
          <p:nvSpPr>
            <p:cNvPr id="48" name="object 48"/>
            <p:cNvSpPr/>
            <p:nvPr/>
          </p:nvSpPr>
          <p:spPr>
            <a:xfrm>
              <a:off x="780922" y="4461255"/>
              <a:ext cx="676275" cy="132080"/>
            </a:xfrm>
            <a:custGeom>
              <a:avLst/>
              <a:gdLst/>
              <a:ahLst/>
              <a:cxnLst/>
              <a:rect l="l" t="t" r="r" b="b"/>
              <a:pathLst>
                <a:path w="676275" h="132079">
                  <a:moveTo>
                    <a:pt x="404533" y="99695"/>
                  </a:moveTo>
                  <a:lnTo>
                    <a:pt x="281990" y="99695"/>
                  </a:lnTo>
                  <a:lnTo>
                    <a:pt x="281990" y="114046"/>
                  </a:lnTo>
                  <a:lnTo>
                    <a:pt x="404533" y="114046"/>
                  </a:lnTo>
                  <a:lnTo>
                    <a:pt x="404533" y="99695"/>
                  </a:lnTo>
                  <a:close/>
                </a:path>
                <a:path w="676275" h="132079">
                  <a:moveTo>
                    <a:pt x="605282" y="83820"/>
                  </a:moveTo>
                  <a:lnTo>
                    <a:pt x="588136" y="83820"/>
                  </a:lnTo>
                  <a:lnTo>
                    <a:pt x="588136" y="127381"/>
                  </a:lnTo>
                  <a:lnTo>
                    <a:pt x="675893" y="127381"/>
                  </a:lnTo>
                  <a:lnTo>
                    <a:pt x="675893" y="112903"/>
                  </a:lnTo>
                  <a:lnTo>
                    <a:pt x="605282" y="112903"/>
                  </a:lnTo>
                  <a:lnTo>
                    <a:pt x="605282" y="83820"/>
                  </a:lnTo>
                  <a:close/>
                </a:path>
                <a:path w="676275" h="132079">
                  <a:moveTo>
                    <a:pt x="673354" y="0"/>
                  </a:moveTo>
                  <a:lnTo>
                    <a:pt x="656463" y="0"/>
                  </a:lnTo>
                  <a:lnTo>
                    <a:pt x="656463" y="93980"/>
                  </a:lnTo>
                  <a:lnTo>
                    <a:pt x="673354" y="93980"/>
                  </a:lnTo>
                  <a:lnTo>
                    <a:pt x="673354" y="0"/>
                  </a:lnTo>
                  <a:close/>
                </a:path>
                <a:path w="676275" h="132079">
                  <a:moveTo>
                    <a:pt x="602233" y="5080"/>
                  </a:moveTo>
                  <a:lnTo>
                    <a:pt x="569293" y="26177"/>
                  </a:lnTo>
                  <a:lnTo>
                    <a:pt x="566801" y="40132"/>
                  </a:lnTo>
                  <a:lnTo>
                    <a:pt x="567427" y="47490"/>
                  </a:lnTo>
                  <a:lnTo>
                    <a:pt x="594925" y="74457"/>
                  </a:lnTo>
                  <a:lnTo>
                    <a:pt x="602233" y="75057"/>
                  </a:lnTo>
                  <a:lnTo>
                    <a:pt x="609596" y="74457"/>
                  </a:lnTo>
                  <a:lnTo>
                    <a:pt x="616267" y="72644"/>
                  </a:lnTo>
                  <a:lnTo>
                    <a:pt x="622272" y="69592"/>
                  </a:lnTo>
                  <a:lnTo>
                    <a:pt x="627633" y="65278"/>
                  </a:lnTo>
                  <a:lnTo>
                    <a:pt x="631497" y="60706"/>
                  </a:lnTo>
                  <a:lnTo>
                    <a:pt x="596773" y="60706"/>
                  </a:lnTo>
                  <a:lnTo>
                    <a:pt x="592327" y="58801"/>
                  </a:lnTo>
                  <a:lnTo>
                    <a:pt x="585343" y="51308"/>
                  </a:lnTo>
                  <a:lnTo>
                    <a:pt x="583565" y="46355"/>
                  </a:lnTo>
                  <a:lnTo>
                    <a:pt x="583565" y="34036"/>
                  </a:lnTo>
                  <a:lnTo>
                    <a:pt x="585343" y="29083"/>
                  </a:lnTo>
                  <a:lnTo>
                    <a:pt x="588771" y="25273"/>
                  </a:lnTo>
                  <a:lnTo>
                    <a:pt x="592327" y="21463"/>
                  </a:lnTo>
                  <a:lnTo>
                    <a:pt x="596773" y="19558"/>
                  </a:lnTo>
                  <a:lnTo>
                    <a:pt x="631497" y="19558"/>
                  </a:lnTo>
                  <a:lnTo>
                    <a:pt x="627633" y="14986"/>
                  </a:lnTo>
                  <a:lnTo>
                    <a:pt x="622272" y="10652"/>
                  </a:lnTo>
                  <a:lnTo>
                    <a:pt x="616267" y="7556"/>
                  </a:lnTo>
                  <a:lnTo>
                    <a:pt x="609596" y="5699"/>
                  </a:lnTo>
                  <a:lnTo>
                    <a:pt x="602233" y="5080"/>
                  </a:lnTo>
                  <a:close/>
                </a:path>
                <a:path w="676275" h="132079">
                  <a:moveTo>
                    <a:pt x="631497" y="19558"/>
                  </a:moveTo>
                  <a:lnTo>
                    <a:pt x="607695" y="19558"/>
                  </a:lnTo>
                  <a:lnTo>
                    <a:pt x="612140" y="21463"/>
                  </a:lnTo>
                  <a:lnTo>
                    <a:pt x="619124" y="29210"/>
                  </a:lnTo>
                  <a:lnTo>
                    <a:pt x="620857" y="34036"/>
                  </a:lnTo>
                  <a:lnTo>
                    <a:pt x="620902" y="46355"/>
                  </a:lnTo>
                  <a:lnTo>
                    <a:pt x="619124" y="51308"/>
                  </a:lnTo>
                  <a:lnTo>
                    <a:pt x="615696" y="54991"/>
                  </a:lnTo>
                  <a:lnTo>
                    <a:pt x="612267" y="58801"/>
                  </a:lnTo>
                  <a:lnTo>
                    <a:pt x="607821" y="60706"/>
                  </a:lnTo>
                  <a:lnTo>
                    <a:pt x="631497" y="60706"/>
                  </a:lnTo>
                  <a:lnTo>
                    <a:pt x="632069" y="60009"/>
                  </a:lnTo>
                  <a:lnTo>
                    <a:pt x="635188" y="54086"/>
                  </a:lnTo>
                  <a:lnTo>
                    <a:pt x="637045" y="47490"/>
                  </a:lnTo>
                  <a:lnTo>
                    <a:pt x="637667" y="40132"/>
                  </a:lnTo>
                  <a:lnTo>
                    <a:pt x="637045" y="32773"/>
                  </a:lnTo>
                  <a:lnTo>
                    <a:pt x="635174" y="26130"/>
                  </a:lnTo>
                  <a:lnTo>
                    <a:pt x="632041" y="20200"/>
                  </a:lnTo>
                  <a:lnTo>
                    <a:pt x="631497" y="19558"/>
                  </a:lnTo>
                  <a:close/>
                </a:path>
                <a:path w="676275" h="132079">
                  <a:moveTo>
                    <a:pt x="86398" y="82423"/>
                  </a:moveTo>
                  <a:lnTo>
                    <a:pt x="82702" y="83312"/>
                  </a:lnTo>
                  <a:lnTo>
                    <a:pt x="76669" y="83820"/>
                  </a:lnTo>
                  <a:lnTo>
                    <a:pt x="0" y="83820"/>
                  </a:lnTo>
                  <a:lnTo>
                    <a:pt x="0" y="98298"/>
                  </a:lnTo>
                  <a:lnTo>
                    <a:pt x="71018" y="98298"/>
                  </a:lnTo>
                  <a:lnTo>
                    <a:pt x="78892" y="97663"/>
                  </a:lnTo>
                  <a:lnTo>
                    <a:pt x="87833" y="96393"/>
                  </a:lnTo>
                  <a:lnTo>
                    <a:pt x="86398" y="82423"/>
                  </a:lnTo>
                  <a:close/>
                </a:path>
                <a:path w="676275" h="132079">
                  <a:moveTo>
                    <a:pt x="34086" y="34417"/>
                  </a:moveTo>
                  <a:lnTo>
                    <a:pt x="17246" y="34417"/>
                  </a:lnTo>
                  <a:lnTo>
                    <a:pt x="18961" y="83820"/>
                  </a:lnTo>
                  <a:lnTo>
                    <a:pt x="34912" y="83820"/>
                  </a:lnTo>
                  <a:lnTo>
                    <a:pt x="34086" y="34417"/>
                  </a:lnTo>
                  <a:close/>
                </a:path>
                <a:path w="676275" h="132079">
                  <a:moveTo>
                    <a:pt x="70307" y="34417"/>
                  </a:moveTo>
                  <a:lnTo>
                    <a:pt x="53467" y="34417"/>
                  </a:lnTo>
                  <a:lnTo>
                    <a:pt x="52577" y="83820"/>
                  </a:lnTo>
                  <a:lnTo>
                    <a:pt x="68326" y="83820"/>
                  </a:lnTo>
                  <a:lnTo>
                    <a:pt x="70307" y="34417"/>
                  </a:lnTo>
                  <a:close/>
                </a:path>
                <a:path w="676275" h="132079">
                  <a:moveTo>
                    <a:pt x="393306" y="63754"/>
                  </a:moveTo>
                  <a:lnTo>
                    <a:pt x="293217" y="63754"/>
                  </a:lnTo>
                  <a:lnTo>
                    <a:pt x="293217" y="77851"/>
                  </a:lnTo>
                  <a:lnTo>
                    <a:pt x="393306" y="77851"/>
                  </a:lnTo>
                  <a:lnTo>
                    <a:pt x="393306" y="63754"/>
                  </a:lnTo>
                  <a:close/>
                </a:path>
                <a:path w="676275" h="132079">
                  <a:moveTo>
                    <a:pt x="327583" y="31496"/>
                  </a:moveTo>
                  <a:lnTo>
                    <a:pt x="310464" y="31496"/>
                  </a:lnTo>
                  <a:lnTo>
                    <a:pt x="311975" y="63754"/>
                  </a:lnTo>
                  <a:lnTo>
                    <a:pt x="328676" y="63754"/>
                  </a:lnTo>
                  <a:lnTo>
                    <a:pt x="327583" y="31496"/>
                  </a:lnTo>
                  <a:close/>
                </a:path>
                <a:path w="676275" h="132079">
                  <a:moveTo>
                    <a:pt x="376046" y="31496"/>
                  </a:moveTo>
                  <a:lnTo>
                    <a:pt x="358940" y="31496"/>
                  </a:lnTo>
                  <a:lnTo>
                    <a:pt x="357708" y="63754"/>
                  </a:lnTo>
                  <a:lnTo>
                    <a:pt x="374142" y="63754"/>
                  </a:lnTo>
                  <a:lnTo>
                    <a:pt x="376046" y="31496"/>
                  </a:lnTo>
                  <a:close/>
                </a:path>
                <a:path w="676275" h="132079">
                  <a:moveTo>
                    <a:pt x="181216" y="8382"/>
                  </a:moveTo>
                  <a:lnTo>
                    <a:pt x="148802" y="35052"/>
                  </a:lnTo>
                  <a:lnTo>
                    <a:pt x="146430" y="54102"/>
                  </a:lnTo>
                  <a:lnTo>
                    <a:pt x="147041" y="64127"/>
                  </a:lnTo>
                  <a:lnTo>
                    <a:pt x="167069" y="96837"/>
                  </a:lnTo>
                  <a:lnTo>
                    <a:pt x="181216" y="99949"/>
                  </a:lnTo>
                  <a:lnTo>
                    <a:pt x="188725" y="99165"/>
                  </a:lnTo>
                  <a:lnTo>
                    <a:pt x="195442" y="96821"/>
                  </a:lnTo>
                  <a:lnTo>
                    <a:pt x="201311" y="92983"/>
                  </a:lnTo>
                  <a:lnTo>
                    <a:pt x="206400" y="87630"/>
                  </a:lnTo>
                  <a:lnTo>
                    <a:pt x="207716" y="85471"/>
                  </a:lnTo>
                  <a:lnTo>
                    <a:pt x="176148" y="85471"/>
                  </a:lnTo>
                  <a:lnTo>
                    <a:pt x="171881" y="82677"/>
                  </a:lnTo>
                  <a:lnTo>
                    <a:pt x="164947" y="71247"/>
                  </a:lnTo>
                  <a:lnTo>
                    <a:pt x="163294" y="64127"/>
                  </a:lnTo>
                  <a:lnTo>
                    <a:pt x="163334" y="44005"/>
                  </a:lnTo>
                  <a:lnTo>
                    <a:pt x="164896" y="36957"/>
                  </a:lnTo>
                  <a:lnTo>
                    <a:pt x="171653" y="25781"/>
                  </a:lnTo>
                  <a:lnTo>
                    <a:pt x="175958" y="22987"/>
                  </a:lnTo>
                  <a:lnTo>
                    <a:pt x="207787" y="22987"/>
                  </a:lnTo>
                  <a:lnTo>
                    <a:pt x="206374" y="20701"/>
                  </a:lnTo>
                  <a:lnTo>
                    <a:pt x="201272" y="15293"/>
                  </a:lnTo>
                  <a:lnTo>
                    <a:pt x="195330" y="11430"/>
                  </a:lnTo>
                  <a:lnTo>
                    <a:pt x="188671" y="9143"/>
                  </a:lnTo>
                  <a:lnTo>
                    <a:pt x="181216" y="8382"/>
                  </a:lnTo>
                  <a:close/>
                </a:path>
                <a:path w="676275" h="132079">
                  <a:moveTo>
                    <a:pt x="207787" y="22987"/>
                  </a:moveTo>
                  <a:lnTo>
                    <a:pt x="186461" y="22987"/>
                  </a:lnTo>
                  <a:lnTo>
                    <a:pt x="190766" y="25781"/>
                  </a:lnTo>
                  <a:lnTo>
                    <a:pt x="197472" y="36957"/>
                  </a:lnTo>
                  <a:lnTo>
                    <a:pt x="199022" y="44005"/>
                  </a:lnTo>
                  <a:lnTo>
                    <a:pt x="199092" y="64127"/>
                  </a:lnTo>
                  <a:lnTo>
                    <a:pt x="197421" y="71501"/>
                  </a:lnTo>
                  <a:lnTo>
                    <a:pt x="190474" y="82677"/>
                  </a:lnTo>
                  <a:lnTo>
                    <a:pt x="186232" y="85471"/>
                  </a:lnTo>
                  <a:lnTo>
                    <a:pt x="207716" y="85471"/>
                  </a:lnTo>
                  <a:lnTo>
                    <a:pt x="210508" y="80891"/>
                  </a:lnTo>
                  <a:lnTo>
                    <a:pt x="213440" y="73056"/>
                  </a:lnTo>
                  <a:lnTo>
                    <a:pt x="215199" y="64127"/>
                  </a:lnTo>
                  <a:lnTo>
                    <a:pt x="215785" y="54102"/>
                  </a:lnTo>
                  <a:lnTo>
                    <a:pt x="215183" y="44005"/>
                  </a:lnTo>
                  <a:lnTo>
                    <a:pt x="213433" y="35163"/>
                  </a:lnTo>
                  <a:lnTo>
                    <a:pt x="210492" y="27366"/>
                  </a:lnTo>
                  <a:lnTo>
                    <a:pt x="207787" y="22987"/>
                  </a:lnTo>
                  <a:close/>
                </a:path>
                <a:path w="676275" h="132079">
                  <a:moveTo>
                    <a:pt x="392341" y="11430"/>
                  </a:moveTo>
                  <a:lnTo>
                    <a:pt x="294170" y="11430"/>
                  </a:lnTo>
                  <a:lnTo>
                    <a:pt x="294170" y="25654"/>
                  </a:lnTo>
                  <a:lnTo>
                    <a:pt x="392341" y="25654"/>
                  </a:lnTo>
                  <a:lnTo>
                    <a:pt x="392341" y="11430"/>
                  </a:lnTo>
                  <a:close/>
                </a:path>
                <a:path w="676275" h="132079">
                  <a:moveTo>
                    <a:pt x="82219" y="11049"/>
                  </a:moveTo>
                  <a:lnTo>
                    <a:pt x="5067" y="11049"/>
                  </a:lnTo>
                  <a:lnTo>
                    <a:pt x="5067" y="25273"/>
                  </a:lnTo>
                  <a:lnTo>
                    <a:pt x="82219" y="25273"/>
                  </a:lnTo>
                  <a:lnTo>
                    <a:pt x="82219" y="11049"/>
                  </a:lnTo>
                  <a:close/>
                </a:path>
                <a:path w="676275" h="132079">
                  <a:moveTo>
                    <a:pt x="491108" y="9779"/>
                  </a:moveTo>
                  <a:lnTo>
                    <a:pt x="428764" y="9779"/>
                  </a:lnTo>
                  <a:lnTo>
                    <a:pt x="428764" y="24130"/>
                  </a:lnTo>
                  <a:lnTo>
                    <a:pt x="473811" y="24130"/>
                  </a:lnTo>
                  <a:lnTo>
                    <a:pt x="473811" y="46482"/>
                  </a:lnTo>
                  <a:lnTo>
                    <a:pt x="428764" y="46482"/>
                  </a:lnTo>
                  <a:lnTo>
                    <a:pt x="428764" y="101854"/>
                  </a:lnTo>
                  <a:lnTo>
                    <a:pt x="454676" y="101641"/>
                  </a:lnTo>
                  <a:lnTo>
                    <a:pt x="476007" y="101012"/>
                  </a:lnTo>
                  <a:lnTo>
                    <a:pt x="492763" y="99978"/>
                  </a:lnTo>
                  <a:lnTo>
                    <a:pt x="504952" y="98552"/>
                  </a:lnTo>
                  <a:lnTo>
                    <a:pt x="503072" y="87376"/>
                  </a:lnTo>
                  <a:lnTo>
                    <a:pt x="446023" y="87376"/>
                  </a:lnTo>
                  <a:lnTo>
                    <a:pt x="446023" y="60706"/>
                  </a:lnTo>
                  <a:lnTo>
                    <a:pt x="491108" y="60706"/>
                  </a:lnTo>
                  <a:lnTo>
                    <a:pt x="491108" y="9779"/>
                  </a:lnTo>
                  <a:close/>
                </a:path>
                <a:path w="676275" h="132079">
                  <a:moveTo>
                    <a:pt x="502539" y="84201"/>
                  </a:moveTo>
                  <a:lnTo>
                    <a:pt x="492861" y="85607"/>
                  </a:lnTo>
                  <a:lnTo>
                    <a:pt x="480215" y="86598"/>
                  </a:lnTo>
                  <a:lnTo>
                    <a:pt x="464602" y="87183"/>
                  </a:lnTo>
                  <a:lnTo>
                    <a:pt x="446023" y="87376"/>
                  </a:lnTo>
                  <a:lnTo>
                    <a:pt x="503072" y="87376"/>
                  </a:lnTo>
                  <a:lnTo>
                    <a:pt x="502539" y="84201"/>
                  </a:lnTo>
                  <a:close/>
                </a:path>
                <a:path w="676275" h="132079">
                  <a:moveTo>
                    <a:pt x="528574" y="0"/>
                  </a:moveTo>
                  <a:lnTo>
                    <a:pt x="511555" y="0"/>
                  </a:lnTo>
                  <a:lnTo>
                    <a:pt x="511555" y="131953"/>
                  </a:lnTo>
                  <a:lnTo>
                    <a:pt x="528574" y="131953"/>
                  </a:lnTo>
                  <a:lnTo>
                    <a:pt x="528574" y="65151"/>
                  </a:lnTo>
                  <a:lnTo>
                    <a:pt x="549274" y="65151"/>
                  </a:lnTo>
                  <a:lnTo>
                    <a:pt x="549274" y="50673"/>
                  </a:lnTo>
                  <a:lnTo>
                    <a:pt x="528574" y="50673"/>
                  </a:lnTo>
                  <a:lnTo>
                    <a:pt x="528574" y="0"/>
                  </a:lnTo>
                  <a:close/>
                </a:path>
                <a:path w="676275" h="132079">
                  <a:moveTo>
                    <a:pt x="252691" y="0"/>
                  </a:moveTo>
                  <a:lnTo>
                    <a:pt x="235711" y="0"/>
                  </a:lnTo>
                  <a:lnTo>
                    <a:pt x="235711" y="131953"/>
                  </a:lnTo>
                  <a:lnTo>
                    <a:pt x="252691" y="131953"/>
                  </a:lnTo>
                  <a:lnTo>
                    <a:pt x="252691" y="0"/>
                  </a:lnTo>
                  <a:close/>
                </a:path>
                <a:path w="676275" h="132079">
                  <a:moveTo>
                    <a:pt x="108851" y="0"/>
                  </a:moveTo>
                  <a:lnTo>
                    <a:pt x="91465" y="0"/>
                  </a:lnTo>
                  <a:lnTo>
                    <a:pt x="91465" y="131953"/>
                  </a:lnTo>
                  <a:lnTo>
                    <a:pt x="108711" y="131953"/>
                  </a:lnTo>
                  <a:lnTo>
                    <a:pt x="108711" y="65913"/>
                  </a:lnTo>
                  <a:lnTo>
                    <a:pt x="129324" y="65913"/>
                  </a:lnTo>
                  <a:lnTo>
                    <a:pt x="129324" y="51435"/>
                  </a:lnTo>
                  <a:lnTo>
                    <a:pt x="108851" y="51435"/>
                  </a:lnTo>
                  <a:lnTo>
                    <a:pt x="10885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9" name="object 4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900555" y="4460240"/>
              <a:ext cx="1769618" cy="138684"/>
            </a:xfrm>
            <a:prstGeom prst="rect">
              <a:avLst/>
            </a:prstGeom>
          </p:spPr>
        </p:pic>
        <p:sp>
          <p:nvSpPr>
            <p:cNvPr id="50" name="object 50"/>
            <p:cNvSpPr/>
            <p:nvPr/>
          </p:nvSpPr>
          <p:spPr>
            <a:xfrm>
              <a:off x="778725" y="5377941"/>
              <a:ext cx="410845" cy="132080"/>
            </a:xfrm>
            <a:custGeom>
              <a:avLst/>
              <a:gdLst/>
              <a:ahLst/>
              <a:cxnLst/>
              <a:rect l="l" t="t" r="r" b="b"/>
              <a:pathLst>
                <a:path w="410844" h="132079">
                  <a:moveTo>
                    <a:pt x="188404" y="76454"/>
                  </a:moveTo>
                  <a:lnTo>
                    <a:pt x="171564" y="76454"/>
                  </a:lnTo>
                  <a:lnTo>
                    <a:pt x="171564" y="129159"/>
                  </a:lnTo>
                  <a:lnTo>
                    <a:pt x="256730" y="129159"/>
                  </a:lnTo>
                  <a:lnTo>
                    <a:pt x="256730" y="115189"/>
                  </a:lnTo>
                  <a:lnTo>
                    <a:pt x="188404" y="115189"/>
                  </a:lnTo>
                  <a:lnTo>
                    <a:pt x="188404" y="104267"/>
                  </a:lnTo>
                  <a:lnTo>
                    <a:pt x="256730" y="104267"/>
                  </a:lnTo>
                  <a:lnTo>
                    <a:pt x="256730" y="89916"/>
                  </a:lnTo>
                  <a:lnTo>
                    <a:pt x="188404" y="89916"/>
                  </a:lnTo>
                  <a:lnTo>
                    <a:pt x="188404" y="76454"/>
                  </a:lnTo>
                  <a:close/>
                </a:path>
                <a:path w="410844" h="132079">
                  <a:moveTo>
                    <a:pt x="256730" y="104267"/>
                  </a:moveTo>
                  <a:lnTo>
                    <a:pt x="240029" y="104267"/>
                  </a:lnTo>
                  <a:lnTo>
                    <a:pt x="240029" y="115189"/>
                  </a:lnTo>
                  <a:lnTo>
                    <a:pt x="256730" y="115189"/>
                  </a:lnTo>
                  <a:lnTo>
                    <a:pt x="256730" y="104267"/>
                  </a:lnTo>
                  <a:close/>
                </a:path>
                <a:path w="410844" h="132079">
                  <a:moveTo>
                    <a:pt x="256730" y="76454"/>
                  </a:moveTo>
                  <a:lnTo>
                    <a:pt x="240029" y="76454"/>
                  </a:lnTo>
                  <a:lnTo>
                    <a:pt x="240029" y="89916"/>
                  </a:lnTo>
                  <a:lnTo>
                    <a:pt x="256730" y="89916"/>
                  </a:lnTo>
                  <a:lnTo>
                    <a:pt x="256730" y="76454"/>
                  </a:lnTo>
                  <a:close/>
                </a:path>
                <a:path w="410844" h="132079">
                  <a:moveTo>
                    <a:pt x="348678" y="78994"/>
                  </a:moveTo>
                  <a:lnTo>
                    <a:pt x="308533" y="90932"/>
                  </a:lnTo>
                  <a:lnTo>
                    <a:pt x="304660" y="97155"/>
                  </a:lnTo>
                  <a:lnTo>
                    <a:pt x="304660" y="113030"/>
                  </a:lnTo>
                  <a:lnTo>
                    <a:pt x="338760" y="130992"/>
                  </a:lnTo>
                  <a:lnTo>
                    <a:pt x="348678" y="131445"/>
                  </a:lnTo>
                  <a:lnTo>
                    <a:pt x="358560" y="130992"/>
                  </a:lnTo>
                  <a:lnTo>
                    <a:pt x="390282" y="117094"/>
                  </a:lnTo>
                  <a:lnTo>
                    <a:pt x="348678" y="117094"/>
                  </a:lnTo>
                  <a:lnTo>
                    <a:pt x="337203" y="116353"/>
                  </a:lnTo>
                  <a:lnTo>
                    <a:pt x="329007" y="114125"/>
                  </a:lnTo>
                  <a:lnTo>
                    <a:pt x="324091" y="110396"/>
                  </a:lnTo>
                  <a:lnTo>
                    <a:pt x="322452" y="105156"/>
                  </a:lnTo>
                  <a:lnTo>
                    <a:pt x="324091" y="99988"/>
                  </a:lnTo>
                  <a:lnTo>
                    <a:pt x="329007" y="96297"/>
                  </a:lnTo>
                  <a:lnTo>
                    <a:pt x="337203" y="94083"/>
                  </a:lnTo>
                  <a:lnTo>
                    <a:pt x="348678" y="93345"/>
                  </a:lnTo>
                  <a:lnTo>
                    <a:pt x="390372" y="93345"/>
                  </a:lnTo>
                  <a:lnTo>
                    <a:pt x="388823" y="90805"/>
                  </a:lnTo>
                  <a:lnTo>
                    <a:pt x="381088" y="86106"/>
                  </a:lnTo>
                  <a:lnTo>
                    <a:pt x="374712" y="83012"/>
                  </a:lnTo>
                  <a:lnTo>
                    <a:pt x="367183" y="80787"/>
                  </a:lnTo>
                  <a:lnTo>
                    <a:pt x="358505" y="79444"/>
                  </a:lnTo>
                  <a:lnTo>
                    <a:pt x="348678" y="78994"/>
                  </a:lnTo>
                  <a:close/>
                </a:path>
                <a:path w="410844" h="132079">
                  <a:moveTo>
                    <a:pt x="390372" y="93345"/>
                  </a:moveTo>
                  <a:lnTo>
                    <a:pt x="348678" y="93345"/>
                  </a:lnTo>
                  <a:lnTo>
                    <a:pt x="360205" y="94083"/>
                  </a:lnTo>
                  <a:lnTo>
                    <a:pt x="368441" y="96297"/>
                  </a:lnTo>
                  <a:lnTo>
                    <a:pt x="373383" y="99988"/>
                  </a:lnTo>
                  <a:lnTo>
                    <a:pt x="375030" y="105156"/>
                  </a:lnTo>
                  <a:lnTo>
                    <a:pt x="373383" y="110396"/>
                  </a:lnTo>
                  <a:lnTo>
                    <a:pt x="368441" y="114125"/>
                  </a:lnTo>
                  <a:lnTo>
                    <a:pt x="360205" y="116353"/>
                  </a:lnTo>
                  <a:lnTo>
                    <a:pt x="348678" y="117094"/>
                  </a:lnTo>
                  <a:lnTo>
                    <a:pt x="390282" y="117094"/>
                  </a:lnTo>
                  <a:lnTo>
                    <a:pt x="392696" y="113030"/>
                  </a:lnTo>
                  <a:lnTo>
                    <a:pt x="392696" y="97155"/>
                  </a:lnTo>
                  <a:lnTo>
                    <a:pt x="390372" y="93345"/>
                  </a:lnTo>
                  <a:close/>
                </a:path>
                <a:path w="410844" h="132079">
                  <a:moveTo>
                    <a:pt x="256870" y="42164"/>
                  </a:moveTo>
                  <a:lnTo>
                    <a:pt x="240029" y="42164"/>
                  </a:lnTo>
                  <a:lnTo>
                    <a:pt x="240029" y="70866"/>
                  </a:lnTo>
                  <a:lnTo>
                    <a:pt x="256870" y="70866"/>
                  </a:lnTo>
                  <a:lnTo>
                    <a:pt x="256870" y="42164"/>
                  </a:lnTo>
                  <a:close/>
                </a:path>
                <a:path w="410844" h="132079">
                  <a:moveTo>
                    <a:pt x="191147" y="1270"/>
                  </a:moveTo>
                  <a:lnTo>
                    <a:pt x="182651" y="1270"/>
                  </a:lnTo>
                  <a:lnTo>
                    <a:pt x="175509" y="1867"/>
                  </a:lnTo>
                  <a:lnTo>
                    <a:pt x="148018" y="34544"/>
                  </a:lnTo>
                  <a:lnTo>
                    <a:pt x="148635" y="41380"/>
                  </a:lnTo>
                  <a:lnTo>
                    <a:pt x="182651" y="67691"/>
                  </a:lnTo>
                  <a:lnTo>
                    <a:pt x="191185" y="67691"/>
                  </a:lnTo>
                  <a:lnTo>
                    <a:pt x="198577" y="65278"/>
                  </a:lnTo>
                  <a:lnTo>
                    <a:pt x="211035" y="55880"/>
                  </a:lnTo>
                  <a:lnTo>
                    <a:pt x="212526" y="53594"/>
                  </a:lnTo>
                  <a:lnTo>
                    <a:pt x="177228" y="53594"/>
                  </a:lnTo>
                  <a:lnTo>
                    <a:pt x="172897" y="51816"/>
                  </a:lnTo>
                  <a:lnTo>
                    <a:pt x="169684" y="48260"/>
                  </a:lnTo>
                  <a:lnTo>
                    <a:pt x="166471" y="44831"/>
                  </a:lnTo>
                  <a:lnTo>
                    <a:pt x="164858" y="40132"/>
                  </a:lnTo>
                  <a:lnTo>
                    <a:pt x="164858" y="28956"/>
                  </a:lnTo>
                  <a:lnTo>
                    <a:pt x="166471" y="24384"/>
                  </a:lnTo>
                  <a:lnTo>
                    <a:pt x="169722" y="20828"/>
                  </a:lnTo>
                  <a:lnTo>
                    <a:pt x="172961" y="17399"/>
                  </a:lnTo>
                  <a:lnTo>
                    <a:pt x="177266" y="15621"/>
                  </a:lnTo>
                  <a:lnTo>
                    <a:pt x="212713" y="15621"/>
                  </a:lnTo>
                  <a:lnTo>
                    <a:pt x="211188" y="13208"/>
                  </a:lnTo>
                  <a:lnTo>
                    <a:pt x="204876" y="8509"/>
                  </a:lnTo>
                  <a:lnTo>
                    <a:pt x="198551" y="3683"/>
                  </a:lnTo>
                  <a:lnTo>
                    <a:pt x="191147" y="1270"/>
                  </a:lnTo>
                  <a:close/>
                </a:path>
                <a:path w="410844" h="132079">
                  <a:moveTo>
                    <a:pt x="212713" y="15621"/>
                  </a:moveTo>
                  <a:lnTo>
                    <a:pt x="188086" y="15621"/>
                  </a:lnTo>
                  <a:lnTo>
                    <a:pt x="192430" y="17399"/>
                  </a:lnTo>
                  <a:lnTo>
                    <a:pt x="198958" y="24511"/>
                  </a:lnTo>
                  <a:lnTo>
                    <a:pt x="200596" y="28956"/>
                  </a:lnTo>
                  <a:lnTo>
                    <a:pt x="200596" y="40132"/>
                  </a:lnTo>
                  <a:lnTo>
                    <a:pt x="198970" y="44704"/>
                  </a:lnTo>
                  <a:lnTo>
                    <a:pt x="192493" y="51816"/>
                  </a:lnTo>
                  <a:lnTo>
                    <a:pt x="188137" y="53594"/>
                  </a:lnTo>
                  <a:lnTo>
                    <a:pt x="212526" y="53594"/>
                  </a:lnTo>
                  <a:lnTo>
                    <a:pt x="215011" y="49784"/>
                  </a:lnTo>
                  <a:lnTo>
                    <a:pt x="216750" y="42164"/>
                  </a:lnTo>
                  <a:lnTo>
                    <a:pt x="256870" y="42164"/>
                  </a:lnTo>
                  <a:lnTo>
                    <a:pt x="256870" y="27559"/>
                  </a:lnTo>
                  <a:lnTo>
                    <a:pt x="216890" y="27559"/>
                  </a:lnTo>
                  <a:lnTo>
                    <a:pt x="215201" y="19558"/>
                  </a:lnTo>
                  <a:lnTo>
                    <a:pt x="212713" y="15621"/>
                  </a:lnTo>
                  <a:close/>
                </a:path>
                <a:path w="410844" h="132079">
                  <a:moveTo>
                    <a:pt x="256870" y="0"/>
                  </a:moveTo>
                  <a:lnTo>
                    <a:pt x="240029" y="0"/>
                  </a:lnTo>
                  <a:lnTo>
                    <a:pt x="240029" y="27559"/>
                  </a:lnTo>
                  <a:lnTo>
                    <a:pt x="256870" y="27559"/>
                  </a:lnTo>
                  <a:lnTo>
                    <a:pt x="256870" y="0"/>
                  </a:lnTo>
                  <a:close/>
                </a:path>
                <a:path w="410844" h="132079">
                  <a:moveTo>
                    <a:pt x="52311" y="8763"/>
                  </a:moveTo>
                  <a:lnTo>
                    <a:pt x="35191" y="8763"/>
                  </a:lnTo>
                  <a:lnTo>
                    <a:pt x="35191" y="34671"/>
                  </a:lnTo>
                  <a:lnTo>
                    <a:pt x="34567" y="42814"/>
                  </a:lnTo>
                  <a:lnTo>
                    <a:pt x="13898" y="80200"/>
                  </a:lnTo>
                  <a:lnTo>
                    <a:pt x="0" y="89916"/>
                  </a:lnTo>
                  <a:lnTo>
                    <a:pt x="13284" y="101473"/>
                  </a:lnTo>
                  <a:lnTo>
                    <a:pt x="22632" y="94071"/>
                  </a:lnTo>
                  <a:lnTo>
                    <a:pt x="30827" y="85788"/>
                  </a:lnTo>
                  <a:lnTo>
                    <a:pt x="37867" y="76648"/>
                  </a:lnTo>
                  <a:lnTo>
                    <a:pt x="43751" y="66675"/>
                  </a:lnTo>
                  <a:lnTo>
                    <a:pt x="63211" y="66675"/>
                  </a:lnTo>
                  <a:lnTo>
                    <a:pt x="52340" y="34671"/>
                  </a:lnTo>
                  <a:lnTo>
                    <a:pt x="52311" y="8763"/>
                  </a:lnTo>
                  <a:close/>
                </a:path>
                <a:path w="410844" h="132079">
                  <a:moveTo>
                    <a:pt x="63211" y="66675"/>
                  </a:moveTo>
                  <a:lnTo>
                    <a:pt x="43751" y="66675"/>
                  </a:lnTo>
                  <a:lnTo>
                    <a:pt x="49107" y="75487"/>
                  </a:lnTo>
                  <a:lnTo>
                    <a:pt x="55935" y="83835"/>
                  </a:lnTo>
                  <a:lnTo>
                    <a:pt x="64237" y="91731"/>
                  </a:lnTo>
                  <a:lnTo>
                    <a:pt x="74015" y="99187"/>
                  </a:lnTo>
                  <a:lnTo>
                    <a:pt x="86055" y="86233"/>
                  </a:lnTo>
                  <a:lnTo>
                    <a:pt x="79302" y="82655"/>
                  </a:lnTo>
                  <a:lnTo>
                    <a:pt x="73067" y="77993"/>
                  </a:lnTo>
                  <a:lnTo>
                    <a:pt x="67354" y="72213"/>
                  </a:lnTo>
                  <a:lnTo>
                    <a:pt x="63211" y="66675"/>
                  </a:lnTo>
                  <a:close/>
                </a:path>
                <a:path w="410844" h="132079">
                  <a:moveTo>
                    <a:pt x="332105" y="20193"/>
                  </a:moveTo>
                  <a:lnTo>
                    <a:pt x="314921" y="20193"/>
                  </a:lnTo>
                  <a:lnTo>
                    <a:pt x="314921" y="25527"/>
                  </a:lnTo>
                  <a:lnTo>
                    <a:pt x="314321" y="31575"/>
                  </a:lnTo>
                  <a:lnTo>
                    <a:pt x="288546" y="62882"/>
                  </a:lnTo>
                  <a:lnTo>
                    <a:pt x="281927" y="65913"/>
                  </a:lnTo>
                  <a:lnTo>
                    <a:pt x="294106" y="77978"/>
                  </a:lnTo>
                  <a:lnTo>
                    <a:pt x="324027" y="49276"/>
                  </a:lnTo>
                  <a:lnTo>
                    <a:pt x="344414" y="49276"/>
                  </a:lnTo>
                  <a:lnTo>
                    <a:pt x="341109" y="46228"/>
                  </a:lnTo>
                  <a:lnTo>
                    <a:pt x="335102" y="39878"/>
                  </a:lnTo>
                  <a:lnTo>
                    <a:pt x="332105" y="32766"/>
                  </a:lnTo>
                  <a:lnTo>
                    <a:pt x="332105" y="20193"/>
                  </a:lnTo>
                  <a:close/>
                </a:path>
                <a:path w="410844" h="132079">
                  <a:moveTo>
                    <a:pt x="344414" y="49276"/>
                  </a:moveTo>
                  <a:lnTo>
                    <a:pt x="324027" y="49276"/>
                  </a:lnTo>
                  <a:lnTo>
                    <a:pt x="329566" y="56207"/>
                  </a:lnTo>
                  <a:lnTo>
                    <a:pt x="336318" y="62531"/>
                  </a:lnTo>
                  <a:lnTo>
                    <a:pt x="344283" y="68260"/>
                  </a:lnTo>
                  <a:lnTo>
                    <a:pt x="353466" y="73406"/>
                  </a:lnTo>
                  <a:lnTo>
                    <a:pt x="364350" y="60452"/>
                  </a:lnTo>
                  <a:lnTo>
                    <a:pt x="357561" y="57783"/>
                  </a:lnTo>
                  <a:lnTo>
                    <a:pt x="351424" y="54530"/>
                  </a:lnTo>
                  <a:lnTo>
                    <a:pt x="345940" y="50682"/>
                  </a:lnTo>
                  <a:lnTo>
                    <a:pt x="344414" y="49276"/>
                  </a:lnTo>
                  <a:close/>
                </a:path>
                <a:path w="410844" h="132079">
                  <a:moveTo>
                    <a:pt x="358673" y="5842"/>
                  </a:moveTo>
                  <a:lnTo>
                    <a:pt x="287680" y="5842"/>
                  </a:lnTo>
                  <a:lnTo>
                    <a:pt x="287680" y="20193"/>
                  </a:lnTo>
                  <a:lnTo>
                    <a:pt x="358673" y="20193"/>
                  </a:lnTo>
                  <a:lnTo>
                    <a:pt x="358673" y="5842"/>
                  </a:lnTo>
                  <a:close/>
                </a:path>
                <a:path w="410844" h="132079">
                  <a:moveTo>
                    <a:pt x="390575" y="0"/>
                  </a:moveTo>
                  <a:lnTo>
                    <a:pt x="373392" y="0"/>
                  </a:lnTo>
                  <a:lnTo>
                    <a:pt x="373392" y="76962"/>
                  </a:lnTo>
                  <a:lnTo>
                    <a:pt x="390575" y="76962"/>
                  </a:lnTo>
                  <a:lnTo>
                    <a:pt x="390575" y="46736"/>
                  </a:lnTo>
                  <a:lnTo>
                    <a:pt x="410629" y="46736"/>
                  </a:lnTo>
                  <a:lnTo>
                    <a:pt x="410629" y="32258"/>
                  </a:lnTo>
                  <a:lnTo>
                    <a:pt x="390575" y="32258"/>
                  </a:lnTo>
                  <a:lnTo>
                    <a:pt x="390575" y="0"/>
                  </a:lnTo>
                  <a:close/>
                </a:path>
                <a:path w="410844" h="132079">
                  <a:moveTo>
                    <a:pt x="110159" y="0"/>
                  </a:moveTo>
                  <a:lnTo>
                    <a:pt x="93116" y="0"/>
                  </a:lnTo>
                  <a:lnTo>
                    <a:pt x="93116" y="131953"/>
                  </a:lnTo>
                  <a:lnTo>
                    <a:pt x="110159" y="131953"/>
                  </a:lnTo>
                  <a:lnTo>
                    <a:pt x="110159" y="65151"/>
                  </a:lnTo>
                  <a:lnTo>
                    <a:pt x="130835" y="65151"/>
                  </a:lnTo>
                  <a:lnTo>
                    <a:pt x="130835" y="50673"/>
                  </a:lnTo>
                  <a:lnTo>
                    <a:pt x="110159" y="50673"/>
                  </a:lnTo>
                  <a:lnTo>
                    <a:pt x="11015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4062095" y="5210301"/>
              <a:ext cx="595630" cy="132080"/>
            </a:xfrm>
            <a:custGeom>
              <a:avLst/>
              <a:gdLst/>
              <a:ahLst/>
              <a:cxnLst/>
              <a:rect l="l" t="t" r="r" b="b"/>
              <a:pathLst>
                <a:path w="595629" h="132079">
                  <a:moveTo>
                    <a:pt x="38404" y="73939"/>
                  </a:moveTo>
                  <a:lnTo>
                    <a:pt x="0" y="73939"/>
                  </a:lnTo>
                  <a:lnTo>
                    <a:pt x="0" y="87630"/>
                  </a:lnTo>
                  <a:lnTo>
                    <a:pt x="38404" y="87630"/>
                  </a:lnTo>
                  <a:lnTo>
                    <a:pt x="38404" y="73939"/>
                  </a:lnTo>
                  <a:close/>
                </a:path>
                <a:path w="595629" h="132079">
                  <a:moveTo>
                    <a:pt x="120396" y="84709"/>
                  </a:moveTo>
                  <a:lnTo>
                    <a:pt x="118237" y="79375"/>
                  </a:lnTo>
                  <a:lnTo>
                    <a:pt x="109728" y="70485"/>
                  </a:lnTo>
                  <a:lnTo>
                    <a:pt x="104140" y="67945"/>
                  </a:lnTo>
                  <a:lnTo>
                    <a:pt x="97155" y="67183"/>
                  </a:lnTo>
                  <a:lnTo>
                    <a:pt x="97155" y="66929"/>
                  </a:lnTo>
                  <a:lnTo>
                    <a:pt x="105968" y="63436"/>
                  </a:lnTo>
                  <a:lnTo>
                    <a:pt x="112229" y="58115"/>
                  </a:lnTo>
                  <a:lnTo>
                    <a:pt x="115976" y="50965"/>
                  </a:lnTo>
                  <a:lnTo>
                    <a:pt x="117221" y="42037"/>
                  </a:lnTo>
                  <a:lnTo>
                    <a:pt x="117221" y="34290"/>
                  </a:lnTo>
                  <a:lnTo>
                    <a:pt x="114300" y="28194"/>
                  </a:lnTo>
                  <a:lnTo>
                    <a:pt x="102743" y="19431"/>
                  </a:lnTo>
                  <a:lnTo>
                    <a:pt x="95250" y="17272"/>
                  </a:lnTo>
                  <a:lnTo>
                    <a:pt x="85979" y="17272"/>
                  </a:lnTo>
                  <a:lnTo>
                    <a:pt x="76708" y="17272"/>
                  </a:lnTo>
                  <a:lnTo>
                    <a:pt x="68580" y="19050"/>
                  </a:lnTo>
                  <a:lnTo>
                    <a:pt x="61722" y="22733"/>
                  </a:lnTo>
                  <a:lnTo>
                    <a:pt x="61722" y="38862"/>
                  </a:lnTo>
                  <a:lnTo>
                    <a:pt x="68072" y="34290"/>
                  </a:lnTo>
                  <a:lnTo>
                    <a:pt x="74676" y="32131"/>
                  </a:lnTo>
                  <a:lnTo>
                    <a:pt x="92329" y="32131"/>
                  </a:lnTo>
                  <a:lnTo>
                    <a:pt x="97790" y="36703"/>
                  </a:lnTo>
                  <a:lnTo>
                    <a:pt x="97790" y="45847"/>
                  </a:lnTo>
                  <a:lnTo>
                    <a:pt x="96456" y="52260"/>
                  </a:lnTo>
                  <a:lnTo>
                    <a:pt x="92468" y="56819"/>
                  </a:lnTo>
                  <a:lnTo>
                    <a:pt x="85839" y="59550"/>
                  </a:lnTo>
                  <a:lnTo>
                    <a:pt x="76581" y="60452"/>
                  </a:lnTo>
                  <a:lnTo>
                    <a:pt x="68326" y="60452"/>
                  </a:lnTo>
                  <a:lnTo>
                    <a:pt x="68326" y="75438"/>
                  </a:lnTo>
                  <a:lnTo>
                    <a:pt x="77216" y="75438"/>
                  </a:lnTo>
                  <a:lnTo>
                    <a:pt x="87541" y="76415"/>
                  </a:lnTo>
                  <a:lnTo>
                    <a:pt x="94932" y="79349"/>
                  </a:lnTo>
                  <a:lnTo>
                    <a:pt x="99352" y="84226"/>
                  </a:lnTo>
                  <a:lnTo>
                    <a:pt x="100838" y="91059"/>
                  </a:lnTo>
                  <a:lnTo>
                    <a:pt x="100838" y="96012"/>
                  </a:lnTo>
                  <a:lnTo>
                    <a:pt x="99060" y="99822"/>
                  </a:lnTo>
                  <a:lnTo>
                    <a:pt x="91948" y="105156"/>
                  </a:lnTo>
                  <a:lnTo>
                    <a:pt x="87249" y="106553"/>
                  </a:lnTo>
                  <a:lnTo>
                    <a:pt x="72517" y="106553"/>
                  </a:lnTo>
                  <a:lnTo>
                    <a:pt x="64643" y="104013"/>
                  </a:lnTo>
                  <a:lnTo>
                    <a:pt x="57912" y="98933"/>
                  </a:lnTo>
                  <a:lnTo>
                    <a:pt x="57912" y="116205"/>
                  </a:lnTo>
                  <a:lnTo>
                    <a:pt x="64262" y="119761"/>
                  </a:lnTo>
                  <a:lnTo>
                    <a:pt x="72517" y="121412"/>
                  </a:lnTo>
                  <a:lnTo>
                    <a:pt x="82550" y="121412"/>
                  </a:lnTo>
                  <a:lnTo>
                    <a:pt x="120396" y="100457"/>
                  </a:lnTo>
                  <a:lnTo>
                    <a:pt x="120396" y="84709"/>
                  </a:lnTo>
                  <a:close/>
                </a:path>
                <a:path w="595629" h="132079">
                  <a:moveTo>
                    <a:pt x="270129" y="85852"/>
                  </a:moveTo>
                  <a:lnTo>
                    <a:pt x="241858" y="57404"/>
                  </a:lnTo>
                  <a:lnTo>
                    <a:pt x="236347" y="8763"/>
                  </a:lnTo>
                  <a:lnTo>
                    <a:pt x="219202" y="8763"/>
                  </a:lnTo>
                  <a:lnTo>
                    <a:pt x="219202" y="34417"/>
                  </a:lnTo>
                  <a:lnTo>
                    <a:pt x="218579" y="42570"/>
                  </a:lnTo>
                  <a:lnTo>
                    <a:pt x="197929" y="79933"/>
                  </a:lnTo>
                  <a:lnTo>
                    <a:pt x="184023" y="89662"/>
                  </a:lnTo>
                  <a:lnTo>
                    <a:pt x="197358" y="101473"/>
                  </a:lnTo>
                  <a:lnTo>
                    <a:pt x="206540" y="94068"/>
                  </a:lnTo>
                  <a:lnTo>
                    <a:pt x="214693" y="85725"/>
                  </a:lnTo>
                  <a:lnTo>
                    <a:pt x="221780" y="76441"/>
                  </a:lnTo>
                  <a:lnTo>
                    <a:pt x="227838" y="66167"/>
                  </a:lnTo>
                  <a:lnTo>
                    <a:pt x="233426" y="75311"/>
                  </a:lnTo>
                  <a:lnTo>
                    <a:pt x="240322" y="83870"/>
                  </a:lnTo>
                  <a:lnTo>
                    <a:pt x="248526" y="91833"/>
                  </a:lnTo>
                  <a:lnTo>
                    <a:pt x="258064" y="99187"/>
                  </a:lnTo>
                  <a:lnTo>
                    <a:pt x="270129" y="85852"/>
                  </a:lnTo>
                  <a:close/>
                </a:path>
                <a:path w="595629" h="132079">
                  <a:moveTo>
                    <a:pt x="301117" y="0"/>
                  </a:moveTo>
                  <a:lnTo>
                    <a:pt x="283972" y="0"/>
                  </a:lnTo>
                  <a:lnTo>
                    <a:pt x="283972" y="39878"/>
                  </a:lnTo>
                  <a:lnTo>
                    <a:pt x="255397" y="39878"/>
                  </a:lnTo>
                  <a:lnTo>
                    <a:pt x="255397" y="54356"/>
                  </a:lnTo>
                  <a:lnTo>
                    <a:pt x="283972" y="54356"/>
                  </a:lnTo>
                  <a:lnTo>
                    <a:pt x="283972" y="131953"/>
                  </a:lnTo>
                  <a:lnTo>
                    <a:pt x="301117" y="131953"/>
                  </a:lnTo>
                  <a:lnTo>
                    <a:pt x="301117" y="0"/>
                  </a:lnTo>
                  <a:close/>
                </a:path>
                <a:path w="595629" h="132079">
                  <a:moveTo>
                    <a:pt x="433832" y="16256"/>
                  </a:moveTo>
                  <a:lnTo>
                    <a:pt x="431812" y="13335"/>
                  </a:lnTo>
                  <a:lnTo>
                    <a:pt x="429895" y="10541"/>
                  </a:lnTo>
                  <a:lnTo>
                    <a:pt x="422148" y="6350"/>
                  </a:lnTo>
                  <a:lnTo>
                    <a:pt x="416306" y="3898"/>
                  </a:lnTo>
                  <a:lnTo>
                    <a:pt x="416306" y="20574"/>
                  </a:lnTo>
                  <a:lnTo>
                    <a:pt x="416306" y="26543"/>
                  </a:lnTo>
                  <a:lnTo>
                    <a:pt x="414020" y="29083"/>
                  </a:lnTo>
                  <a:lnTo>
                    <a:pt x="409448" y="30861"/>
                  </a:lnTo>
                  <a:lnTo>
                    <a:pt x="404876" y="32766"/>
                  </a:lnTo>
                  <a:lnTo>
                    <a:pt x="398145" y="33782"/>
                  </a:lnTo>
                  <a:lnTo>
                    <a:pt x="380365" y="33782"/>
                  </a:lnTo>
                  <a:lnTo>
                    <a:pt x="373634" y="32766"/>
                  </a:lnTo>
                  <a:lnTo>
                    <a:pt x="369062" y="30861"/>
                  </a:lnTo>
                  <a:lnTo>
                    <a:pt x="364490" y="29083"/>
                  </a:lnTo>
                  <a:lnTo>
                    <a:pt x="362204" y="26543"/>
                  </a:lnTo>
                  <a:lnTo>
                    <a:pt x="362204" y="20574"/>
                  </a:lnTo>
                  <a:lnTo>
                    <a:pt x="364490" y="18161"/>
                  </a:lnTo>
                  <a:lnTo>
                    <a:pt x="368935" y="16256"/>
                  </a:lnTo>
                  <a:lnTo>
                    <a:pt x="373507" y="14224"/>
                  </a:lnTo>
                  <a:lnTo>
                    <a:pt x="380238" y="13335"/>
                  </a:lnTo>
                  <a:lnTo>
                    <a:pt x="398272" y="13335"/>
                  </a:lnTo>
                  <a:lnTo>
                    <a:pt x="405130" y="14224"/>
                  </a:lnTo>
                  <a:lnTo>
                    <a:pt x="409575" y="16256"/>
                  </a:lnTo>
                  <a:lnTo>
                    <a:pt x="414020" y="18161"/>
                  </a:lnTo>
                  <a:lnTo>
                    <a:pt x="389255" y="139"/>
                  </a:lnTo>
                  <a:lnTo>
                    <a:pt x="379336" y="520"/>
                  </a:lnTo>
                  <a:lnTo>
                    <a:pt x="344754" y="16256"/>
                  </a:lnTo>
                  <a:lnTo>
                    <a:pt x="344754" y="30734"/>
                  </a:lnTo>
                  <a:lnTo>
                    <a:pt x="379463" y="46482"/>
                  </a:lnTo>
                  <a:lnTo>
                    <a:pt x="389255" y="46863"/>
                  </a:lnTo>
                  <a:lnTo>
                    <a:pt x="399173" y="46482"/>
                  </a:lnTo>
                  <a:lnTo>
                    <a:pt x="431723" y="33782"/>
                  </a:lnTo>
                  <a:lnTo>
                    <a:pt x="433743" y="30861"/>
                  </a:lnTo>
                  <a:lnTo>
                    <a:pt x="433832" y="16256"/>
                  </a:lnTo>
                  <a:close/>
                </a:path>
                <a:path w="595629" h="132079">
                  <a:moveTo>
                    <a:pt x="450596" y="52705"/>
                  </a:moveTo>
                  <a:lnTo>
                    <a:pt x="328041" y="52705"/>
                  </a:lnTo>
                  <a:lnTo>
                    <a:pt x="328041" y="66675"/>
                  </a:lnTo>
                  <a:lnTo>
                    <a:pt x="380619" y="66675"/>
                  </a:lnTo>
                  <a:lnTo>
                    <a:pt x="380619" y="74676"/>
                  </a:lnTo>
                  <a:lnTo>
                    <a:pt x="345948" y="74676"/>
                  </a:lnTo>
                  <a:lnTo>
                    <a:pt x="345948" y="88646"/>
                  </a:lnTo>
                  <a:lnTo>
                    <a:pt x="415417" y="88646"/>
                  </a:lnTo>
                  <a:lnTo>
                    <a:pt x="415417" y="95885"/>
                  </a:lnTo>
                  <a:lnTo>
                    <a:pt x="345948" y="95885"/>
                  </a:lnTo>
                  <a:lnTo>
                    <a:pt x="345948" y="129794"/>
                  </a:lnTo>
                  <a:lnTo>
                    <a:pt x="435737" y="129794"/>
                  </a:lnTo>
                  <a:lnTo>
                    <a:pt x="435737" y="115824"/>
                  </a:lnTo>
                  <a:lnTo>
                    <a:pt x="363093" y="115824"/>
                  </a:lnTo>
                  <a:lnTo>
                    <a:pt x="363093" y="108585"/>
                  </a:lnTo>
                  <a:lnTo>
                    <a:pt x="432435" y="108585"/>
                  </a:lnTo>
                  <a:lnTo>
                    <a:pt x="432435" y="74676"/>
                  </a:lnTo>
                  <a:lnTo>
                    <a:pt x="397891" y="74676"/>
                  </a:lnTo>
                  <a:lnTo>
                    <a:pt x="397891" y="66675"/>
                  </a:lnTo>
                  <a:lnTo>
                    <a:pt x="450596" y="66675"/>
                  </a:lnTo>
                  <a:lnTo>
                    <a:pt x="450596" y="52705"/>
                  </a:lnTo>
                  <a:close/>
                </a:path>
                <a:path w="595629" h="132079">
                  <a:moveTo>
                    <a:pt x="538480" y="9398"/>
                  </a:moveTo>
                  <a:lnTo>
                    <a:pt x="521462" y="9398"/>
                  </a:lnTo>
                  <a:lnTo>
                    <a:pt x="521462" y="40005"/>
                  </a:lnTo>
                  <a:lnTo>
                    <a:pt x="521462" y="54483"/>
                  </a:lnTo>
                  <a:lnTo>
                    <a:pt x="521462" y="80645"/>
                  </a:lnTo>
                  <a:lnTo>
                    <a:pt x="491363" y="80645"/>
                  </a:lnTo>
                  <a:lnTo>
                    <a:pt x="491363" y="54483"/>
                  </a:lnTo>
                  <a:lnTo>
                    <a:pt x="521462" y="54483"/>
                  </a:lnTo>
                  <a:lnTo>
                    <a:pt x="521462" y="40005"/>
                  </a:lnTo>
                  <a:lnTo>
                    <a:pt x="491363" y="40005"/>
                  </a:lnTo>
                  <a:lnTo>
                    <a:pt x="491363" y="9398"/>
                  </a:lnTo>
                  <a:lnTo>
                    <a:pt x="474345" y="9398"/>
                  </a:lnTo>
                  <a:lnTo>
                    <a:pt x="474345" y="94996"/>
                  </a:lnTo>
                  <a:lnTo>
                    <a:pt x="538480" y="94996"/>
                  </a:lnTo>
                  <a:lnTo>
                    <a:pt x="538480" y="80645"/>
                  </a:lnTo>
                  <a:lnTo>
                    <a:pt x="538480" y="54483"/>
                  </a:lnTo>
                  <a:lnTo>
                    <a:pt x="538480" y="40005"/>
                  </a:lnTo>
                  <a:lnTo>
                    <a:pt x="538480" y="9398"/>
                  </a:lnTo>
                  <a:close/>
                </a:path>
                <a:path w="595629" h="132079">
                  <a:moveTo>
                    <a:pt x="595249" y="50673"/>
                  </a:moveTo>
                  <a:lnTo>
                    <a:pt x="574548" y="50673"/>
                  </a:lnTo>
                  <a:lnTo>
                    <a:pt x="574548" y="0"/>
                  </a:lnTo>
                  <a:lnTo>
                    <a:pt x="557530" y="0"/>
                  </a:lnTo>
                  <a:lnTo>
                    <a:pt x="557530" y="131953"/>
                  </a:lnTo>
                  <a:lnTo>
                    <a:pt x="574548" y="131953"/>
                  </a:lnTo>
                  <a:lnTo>
                    <a:pt x="574548" y="65151"/>
                  </a:lnTo>
                  <a:lnTo>
                    <a:pt x="595249" y="65151"/>
                  </a:lnTo>
                  <a:lnTo>
                    <a:pt x="595249" y="50673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2" name="object 52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901443" y="5209285"/>
              <a:ext cx="2193035" cy="479043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171822" y="5562853"/>
              <a:ext cx="143255" cy="104190"/>
            </a:xfrm>
            <a:prstGeom prst="rect">
              <a:avLst/>
            </a:prstGeom>
          </p:spPr>
        </p:pic>
        <p:sp>
          <p:nvSpPr>
            <p:cNvPr id="54" name="object 54"/>
            <p:cNvSpPr/>
            <p:nvPr/>
          </p:nvSpPr>
          <p:spPr>
            <a:xfrm>
              <a:off x="782497" y="5954534"/>
              <a:ext cx="531495" cy="134620"/>
            </a:xfrm>
            <a:custGeom>
              <a:avLst/>
              <a:gdLst/>
              <a:ahLst/>
              <a:cxnLst/>
              <a:rect l="l" t="t" r="r" b="b"/>
              <a:pathLst>
                <a:path w="531494" h="134620">
                  <a:moveTo>
                    <a:pt x="105156" y="92417"/>
                  </a:moveTo>
                  <a:lnTo>
                    <a:pt x="17386" y="92417"/>
                  </a:lnTo>
                  <a:lnTo>
                    <a:pt x="17386" y="132054"/>
                  </a:lnTo>
                  <a:lnTo>
                    <a:pt x="105156" y="132054"/>
                  </a:lnTo>
                  <a:lnTo>
                    <a:pt x="105156" y="118643"/>
                  </a:lnTo>
                  <a:lnTo>
                    <a:pt x="34505" y="118643"/>
                  </a:lnTo>
                  <a:lnTo>
                    <a:pt x="34505" y="106045"/>
                  </a:lnTo>
                  <a:lnTo>
                    <a:pt x="105156" y="106045"/>
                  </a:lnTo>
                  <a:lnTo>
                    <a:pt x="105156" y="92417"/>
                  </a:lnTo>
                  <a:close/>
                </a:path>
                <a:path w="531494" h="134620">
                  <a:moveTo>
                    <a:pt x="105156" y="106045"/>
                  </a:moveTo>
                  <a:lnTo>
                    <a:pt x="88036" y="106045"/>
                  </a:lnTo>
                  <a:lnTo>
                    <a:pt x="88036" y="118643"/>
                  </a:lnTo>
                  <a:lnTo>
                    <a:pt x="105156" y="118643"/>
                  </a:lnTo>
                  <a:lnTo>
                    <a:pt x="105156" y="106045"/>
                  </a:lnTo>
                  <a:close/>
                </a:path>
                <a:path w="531494" h="134620">
                  <a:moveTo>
                    <a:pt x="122542" y="71818"/>
                  </a:moveTo>
                  <a:lnTo>
                    <a:pt x="0" y="71818"/>
                  </a:lnTo>
                  <a:lnTo>
                    <a:pt x="0" y="85712"/>
                  </a:lnTo>
                  <a:lnTo>
                    <a:pt x="122542" y="85712"/>
                  </a:lnTo>
                  <a:lnTo>
                    <a:pt x="122542" y="71818"/>
                  </a:lnTo>
                  <a:close/>
                </a:path>
                <a:path w="531494" h="134620">
                  <a:moveTo>
                    <a:pt x="61264" y="27101"/>
                  </a:moveTo>
                  <a:lnTo>
                    <a:pt x="42010" y="28282"/>
                  </a:lnTo>
                  <a:lnTo>
                    <a:pt x="28254" y="31826"/>
                  </a:lnTo>
                  <a:lnTo>
                    <a:pt x="19998" y="37731"/>
                  </a:lnTo>
                  <a:lnTo>
                    <a:pt x="17246" y="45999"/>
                  </a:lnTo>
                  <a:lnTo>
                    <a:pt x="19463" y="53478"/>
                  </a:lnTo>
                  <a:lnTo>
                    <a:pt x="26114" y="59077"/>
                  </a:lnTo>
                  <a:lnTo>
                    <a:pt x="37199" y="62794"/>
                  </a:lnTo>
                  <a:lnTo>
                    <a:pt x="52717" y="64630"/>
                  </a:lnTo>
                  <a:lnTo>
                    <a:pt x="52717" y="71818"/>
                  </a:lnTo>
                  <a:lnTo>
                    <a:pt x="69684" y="71818"/>
                  </a:lnTo>
                  <a:lnTo>
                    <a:pt x="69684" y="64630"/>
                  </a:lnTo>
                  <a:lnTo>
                    <a:pt x="85203" y="62822"/>
                  </a:lnTo>
                  <a:lnTo>
                    <a:pt x="96288" y="59115"/>
                  </a:lnTo>
                  <a:lnTo>
                    <a:pt x="102939" y="53507"/>
                  </a:lnTo>
                  <a:lnTo>
                    <a:pt x="103172" y="52717"/>
                  </a:lnTo>
                  <a:lnTo>
                    <a:pt x="51917" y="52717"/>
                  </a:lnTo>
                  <a:lnTo>
                    <a:pt x="45161" y="52184"/>
                  </a:lnTo>
                  <a:lnTo>
                    <a:pt x="36855" y="50088"/>
                  </a:lnTo>
                  <a:lnTo>
                    <a:pt x="34772" y="48374"/>
                  </a:lnTo>
                  <a:lnTo>
                    <a:pt x="34772" y="45999"/>
                  </a:lnTo>
                  <a:lnTo>
                    <a:pt x="36429" y="43006"/>
                  </a:lnTo>
                  <a:lnTo>
                    <a:pt x="41398" y="40867"/>
                  </a:lnTo>
                  <a:lnTo>
                    <a:pt x="49678" y="39582"/>
                  </a:lnTo>
                  <a:lnTo>
                    <a:pt x="61264" y="39154"/>
                  </a:lnTo>
                  <a:lnTo>
                    <a:pt x="102884" y="39154"/>
                  </a:lnTo>
                  <a:lnTo>
                    <a:pt x="102412" y="37731"/>
                  </a:lnTo>
                  <a:lnTo>
                    <a:pt x="94183" y="31826"/>
                  </a:lnTo>
                  <a:lnTo>
                    <a:pt x="80467" y="28282"/>
                  </a:lnTo>
                  <a:lnTo>
                    <a:pt x="61264" y="27101"/>
                  </a:lnTo>
                  <a:close/>
                </a:path>
                <a:path w="531494" h="134620">
                  <a:moveTo>
                    <a:pt x="102884" y="39154"/>
                  </a:moveTo>
                  <a:lnTo>
                    <a:pt x="61264" y="39154"/>
                  </a:lnTo>
                  <a:lnTo>
                    <a:pt x="72799" y="39582"/>
                  </a:lnTo>
                  <a:lnTo>
                    <a:pt x="81038" y="40867"/>
                  </a:lnTo>
                  <a:lnTo>
                    <a:pt x="85982" y="43006"/>
                  </a:lnTo>
                  <a:lnTo>
                    <a:pt x="87629" y="45999"/>
                  </a:lnTo>
                  <a:lnTo>
                    <a:pt x="87629" y="48374"/>
                  </a:lnTo>
                  <a:lnTo>
                    <a:pt x="85572" y="50088"/>
                  </a:lnTo>
                  <a:lnTo>
                    <a:pt x="77355" y="52184"/>
                  </a:lnTo>
                  <a:lnTo>
                    <a:pt x="70624" y="52717"/>
                  </a:lnTo>
                  <a:lnTo>
                    <a:pt x="103172" y="52717"/>
                  </a:lnTo>
                  <a:lnTo>
                    <a:pt x="105156" y="45999"/>
                  </a:lnTo>
                  <a:lnTo>
                    <a:pt x="102884" y="39154"/>
                  </a:lnTo>
                  <a:close/>
                </a:path>
                <a:path w="531494" h="134620">
                  <a:moveTo>
                    <a:pt x="230784" y="4787"/>
                  </a:moveTo>
                  <a:lnTo>
                    <a:pt x="214071" y="4787"/>
                  </a:lnTo>
                  <a:lnTo>
                    <a:pt x="214071" y="48539"/>
                  </a:lnTo>
                  <a:lnTo>
                    <a:pt x="198399" y="48539"/>
                  </a:lnTo>
                  <a:lnTo>
                    <a:pt x="198399" y="63119"/>
                  </a:lnTo>
                  <a:lnTo>
                    <a:pt x="214071" y="63119"/>
                  </a:lnTo>
                  <a:lnTo>
                    <a:pt x="214071" y="130009"/>
                  </a:lnTo>
                  <a:lnTo>
                    <a:pt x="230784" y="130009"/>
                  </a:lnTo>
                  <a:lnTo>
                    <a:pt x="230784" y="4787"/>
                  </a:lnTo>
                  <a:close/>
                </a:path>
                <a:path w="531494" h="134620">
                  <a:moveTo>
                    <a:pt x="204558" y="82626"/>
                  </a:moveTo>
                  <a:lnTo>
                    <a:pt x="197891" y="83731"/>
                  </a:lnTo>
                  <a:lnTo>
                    <a:pt x="193649" y="84277"/>
                  </a:lnTo>
                  <a:lnTo>
                    <a:pt x="137947" y="84277"/>
                  </a:lnTo>
                  <a:lnTo>
                    <a:pt x="137947" y="98450"/>
                  </a:lnTo>
                  <a:lnTo>
                    <a:pt x="192760" y="98450"/>
                  </a:lnTo>
                  <a:lnTo>
                    <a:pt x="200012" y="97777"/>
                  </a:lnTo>
                  <a:lnTo>
                    <a:pt x="206133" y="96456"/>
                  </a:lnTo>
                  <a:lnTo>
                    <a:pt x="204558" y="82626"/>
                  </a:lnTo>
                  <a:close/>
                </a:path>
                <a:path w="531494" h="134620">
                  <a:moveTo>
                    <a:pt x="166420" y="33820"/>
                  </a:moveTo>
                  <a:lnTo>
                    <a:pt x="150748" y="33820"/>
                  </a:lnTo>
                  <a:lnTo>
                    <a:pt x="152247" y="84277"/>
                  </a:lnTo>
                  <a:lnTo>
                    <a:pt x="167386" y="84277"/>
                  </a:lnTo>
                  <a:lnTo>
                    <a:pt x="166420" y="33820"/>
                  </a:lnTo>
                  <a:close/>
                </a:path>
                <a:path w="531494" h="134620">
                  <a:moveTo>
                    <a:pt x="193598" y="33820"/>
                  </a:moveTo>
                  <a:lnTo>
                    <a:pt x="178066" y="33820"/>
                  </a:lnTo>
                  <a:lnTo>
                    <a:pt x="177101" y="84277"/>
                  </a:lnTo>
                  <a:lnTo>
                    <a:pt x="191820" y="84277"/>
                  </a:lnTo>
                  <a:lnTo>
                    <a:pt x="193598" y="33820"/>
                  </a:lnTo>
                  <a:close/>
                </a:path>
                <a:path w="531494" h="134620">
                  <a:moveTo>
                    <a:pt x="203047" y="13487"/>
                  </a:moveTo>
                  <a:lnTo>
                    <a:pt x="141439" y="13487"/>
                  </a:lnTo>
                  <a:lnTo>
                    <a:pt x="141439" y="27381"/>
                  </a:lnTo>
                  <a:lnTo>
                    <a:pt x="203047" y="27381"/>
                  </a:lnTo>
                  <a:lnTo>
                    <a:pt x="203047" y="13487"/>
                  </a:lnTo>
                  <a:close/>
                </a:path>
                <a:path w="531494" h="134620">
                  <a:moveTo>
                    <a:pt x="319849" y="10541"/>
                  </a:moveTo>
                  <a:lnTo>
                    <a:pt x="287435" y="37206"/>
                  </a:lnTo>
                  <a:lnTo>
                    <a:pt x="285064" y="56273"/>
                  </a:lnTo>
                  <a:lnTo>
                    <a:pt x="285676" y="66327"/>
                  </a:lnTo>
                  <a:lnTo>
                    <a:pt x="305657" y="98974"/>
                  </a:lnTo>
                  <a:lnTo>
                    <a:pt x="319849" y="102069"/>
                  </a:lnTo>
                  <a:lnTo>
                    <a:pt x="327373" y="101295"/>
                  </a:lnTo>
                  <a:lnTo>
                    <a:pt x="334092" y="98974"/>
                  </a:lnTo>
                  <a:lnTo>
                    <a:pt x="339944" y="95163"/>
                  </a:lnTo>
                  <a:lnTo>
                    <a:pt x="345033" y="89789"/>
                  </a:lnTo>
                  <a:lnTo>
                    <a:pt x="346356" y="87630"/>
                  </a:lnTo>
                  <a:lnTo>
                    <a:pt x="314782" y="87630"/>
                  </a:lnTo>
                  <a:lnTo>
                    <a:pt x="310514" y="84797"/>
                  </a:lnTo>
                  <a:lnTo>
                    <a:pt x="303580" y="73482"/>
                  </a:lnTo>
                  <a:lnTo>
                    <a:pt x="301938" y="66327"/>
                  </a:lnTo>
                  <a:lnTo>
                    <a:pt x="301975" y="46167"/>
                  </a:lnTo>
                  <a:lnTo>
                    <a:pt x="303530" y="39154"/>
                  </a:lnTo>
                  <a:lnTo>
                    <a:pt x="310286" y="27927"/>
                  </a:lnTo>
                  <a:lnTo>
                    <a:pt x="314591" y="25120"/>
                  </a:lnTo>
                  <a:lnTo>
                    <a:pt x="346413" y="25120"/>
                  </a:lnTo>
                  <a:lnTo>
                    <a:pt x="345008" y="22834"/>
                  </a:lnTo>
                  <a:lnTo>
                    <a:pt x="339905" y="17452"/>
                  </a:lnTo>
                  <a:lnTo>
                    <a:pt x="334010" y="13611"/>
                  </a:lnTo>
                  <a:lnTo>
                    <a:pt x="327271" y="11302"/>
                  </a:lnTo>
                  <a:lnTo>
                    <a:pt x="319849" y="10541"/>
                  </a:lnTo>
                  <a:close/>
                </a:path>
                <a:path w="531494" h="134620">
                  <a:moveTo>
                    <a:pt x="346413" y="25120"/>
                  </a:moveTo>
                  <a:lnTo>
                    <a:pt x="325094" y="25120"/>
                  </a:lnTo>
                  <a:lnTo>
                    <a:pt x="329399" y="27927"/>
                  </a:lnTo>
                  <a:lnTo>
                    <a:pt x="336105" y="39154"/>
                  </a:lnTo>
                  <a:lnTo>
                    <a:pt x="337648" y="46167"/>
                  </a:lnTo>
                  <a:lnTo>
                    <a:pt x="337716" y="66327"/>
                  </a:lnTo>
                  <a:lnTo>
                    <a:pt x="336054" y="73647"/>
                  </a:lnTo>
                  <a:lnTo>
                    <a:pt x="329107" y="84836"/>
                  </a:lnTo>
                  <a:lnTo>
                    <a:pt x="324866" y="87630"/>
                  </a:lnTo>
                  <a:lnTo>
                    <a:pt x="346356" y="87630"/>
                  </a:lnTo>
                  <a:lnTo>
                    <a:pt x="349141" y="83085"/>
                  </a:lnTo>
                  <a:lnTo>
                    <a:pt x="352074" y="75264"/>
                  </a:lnTo>
                  <a:lnTo>
                    <a:pt x="353832" y="66327"/>
                  </a:lnTo>
                  <a:lnTo>
                    <a:pt x="354418" y="56273"/>
                  </a:lnTo>
                  <a:lnTo>
                    <a:pt x="353814" y="46167"/>
                  </a:lnTo>
                  <a:lnTo>
                    <a:pt x="352066" y="37334"/>
                  </a:lnTo>
                  <a:lnTo>
                    <a:pt x="349125" y="29531"/>
                  </a:lnTo>
                  <a:lnTo>
                    <a:pt x="346413" y="25120"/>
                  </a:lnTo>
                  <a:close/>
                </a:path>
                <a:path w="531494" h="134620">
                  <a:moveTo>
                    <a:pt x="469849" y="27660"/>
                  </a:moveTo>
                  <a:lnTo>
                    <a:pt x="452729" y="27660"/>
                  </a:lnTo>
                  <a:lnTo>
                    <a:pt x="452729" y="41694"/>
                  </a:lnTo>
                  <a:lnTo>
                    <a:pt x="452077" y="49168"/>
                  </a:lnTo>
                  <a:lnTo>
                    <a:pt x="431309" y="84694"/>
                  </a:lnTo>
                  <a:lnTo>
                    <a:pt x="419252" y="93103"/>
                  </a:lnTo>
                  <a:lnTo>
                    <a:pt x="431850" y="104063"/>
                  </a:lnTo>
                  <a:lnTo>
                    <a:pt x="439706" y="97927"/>
                  </a:lnTo>
                  <a:lnTo>
                    <a:pt x="447254" y="90130"/>
                  </a:lnTo>
                  <a:lnTo>
                    <a:pt x="454494" y="80673"/>
                  </a:lnTo>
                  <a:lnTo>
                    <a:pt x="461429" y="69557"/>
                  </a:lnTo>
                  <a:lnTo>
                    <a:pt x="480322" y="69557"/>
                  </a:lnTo>
                  <a:lnTo>
                    <a:pt x="469891" y="41694"/>
                  </a:lnTo>
                  <a:lnTo>
                    <a:pt x="469849" y="27660"/>
                  </a:lnTo>
                  <a:close/>
                </a:path>
                <a:path w="531494" h="134620">
                  <a:moveTo>
                    <a:pt x="480322" y="69557"/>
                  </a:moveTo>
                  <a:lnTo>
                    <a:pt x="461429" y="69557"/>
                  </a:lnTo>
                  <a:lnTo>
                    <a:pt x="467264" y="78385"/>
                  </a:lnTo>
                  <a:lnTo>
                    <a:pt x="474164" y="86655"/>
                  </a:lnTo>
                  <a:lnTo>
                    <a:pt x="482135" y="94368"/>
                  </a:lnTo>
                  <a:lnTo>
                    <a:pt x="491185" y="101523"/>
                  </a:lnTo>
                  <a:lnTo>
                    <a:pt x="502488" y="88925"/>
                  </a:lnTo>
                  <a:lnTo>
                    <a:pt x="496278" y="85258"/>
                  </a:lnTo>
                  <a:lnTo>
                    <a:pt x="490397" y="80673"/>
                  </a:lnTo>
                  <a:lnTo>
                    <a:pt x="484912" y="75232"/>
                  </a:lnTo>
                  <a:lnTo>
                    <a:pt x="480322" y="69557"/>
                  </a:lnTo>
                  <a:close/>
                </a:path>
                <a:path w="531494" h="134620">
                  <a:moveTo>
                    <a:pt x="497789" y="13208"/>
                  </a:moveTo>
                  <a:lnTo>
                    <a:pt x="424116" y="13208"/>
                  </a:lnTo>
                  <a:lnTo>
                    <a:pt x="424116" y="27660"/>
                  </a:lnTo>
                  <a:lnTo>
                    <a:pt x="497789" y="27660"/>
                  </a:lnTo>
                  <a:lnTo>
                    <a:pt x="497789" y="13208"/>
                  </a:lnTo>
                  <a:close/>
                </a:path>
                <a:path w="531494" h="134620">
                  <a:moveTo>
                    <a:pt x="530936" y="2120"/>
                  </a:moveTo>
                  <a:lnTo>
                    <a:pt x="514172" y="2120"/>
                  </a:lnTo>
                  <a:lnTo>
                    <a:pt x="514172" y="134175"/>
                  </a:lnTo>
                  <a:lnTo>
                    <a:pt x="530936" y="134175"/>
                  </a:lnTo>
                  <a:lnTo>
                    <a:pt x="530936" y="2120"/>
                  </a:lnTo>
                  <a:close/>
                </a:path>
                <a:path w="531494" h="134620">
                  <a:moveTo>
                    <a:pt x="391325" y="2120"/>
                  </a:moveTo>
                  <a:lnTo>
                    <a:pt x="374345" y="2120"/>
                  </a:lnTo>
                  <a:lnTo>
                    <a:pt x="374345" y="134175"/>
                  </a:lnTo>
                  <a:lnTo>
                    <a:pt x="391325" y="134175"/>
                  </a:lnTo>
                  <a:lnTo>
                    <a:pt x="391325" y="2120"/>
                  </a:lnTo>
                  <a:close/>
                </a:path>
                <a:path w="531494" h="134620">
                  <a:moveTo>
                    <a:pt x="255625" y="2120"/>
                  </a:moveTo>
                  <a:lnTo>
                    <a:pt x="238785" y="2120"/>
                  </a:lnTo>
                  <a:lnTo>
                    <a:pt x="238785" y="134175"/>
                  </a:lnTo>
                  <a:lnTo>
                    <a:pt x="255625" y="134175"/>
                  </a:lnTo>
                  <a:lnTo>
                    <a:pt x="255625" y="2120"/>
                  </a:lnTo>
                  <a:close/>
                </a:path>
                <a:path w="531494" h="134620">
                  <a:moveTo>
                    <a:pt x="111582" y="10134"/>
                  </a:moveTo>
                  <a:lnTo>
                    <a:pt x="10947" y="10134"/>
                  </a:lnTo>
                  <a:lnTo>
                    <a:pt x="10947" y="23279"/>
                  </a:lnTo>
                  <a:lnTo>
                    <a:pt x="111582" y="23279"/>
                  </a:lnTo>
                  <a:lnTo>
                    <a:pt x="111582" y="10134"/>
                  </a:lnTo>
                  <a:close/>
                </a:path>
                <a:path w="531494" h="134620">
                  <a:moveTo>
                    <a:pt x="69684" y="0"/>
                  </a:moveTo>
                  <a:lnTo>
                    <a:pt x="52717" y="0"/>
                  </a:lnTo>
                  <a:lnTo>
                    <a:pt x="52717" y="10134"/>
                  </a:lnTo>
                  <a:lnTo>
                    <a:pt x="69684" y="10134"/>
                  </a:lnTo>
                  <a:lnTo>
                    <a:pt x="6968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5" name="object 55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889379" y="5973978"/>
              <a:ext cx="1659508" cy="104190"/>
            </a:xfrm>
            <a:prstGeom prst="rect">
              <a:avLst/>
            </a:prstGeom>
          </p:spPr>
        </p:pic>
        <p:sp>
          <p:nvSpPr>
            <p:cNvPr id="56" name="object 56"/>
            <p:cNvSpPr/>
            <p:nvPr/>
          </p:nvSpPr>
          <p:spPr>
            <a:xfrm>
              <a:off x="5253228" y="1559052"/>
              <a:ext cx="4097020" cy="4714240"/>
            </a:xfrm>
            <a:custGeom>
              <a:avLst/>
              <a:gdLst/>
              <a:ahLst/>
              <a:cxnLst/>
              <a:rect l="l" t="t" r="r" b="b"/>
              <a:pathLst>
                <a:path w="4097020" h="4714240">
                  <a:moveTo>
                    <a:pt x="4096512" y="0"/>
                  </a:moveTo>
                  <a:lnTo>
                    <a:pt x="0" y="0"/>
                  </a:lnTo>
                  <a:lnTo>
                    <a:pt x="0" y="4713732"/>
                  </a:lnTo>
                  <a:lnTo>
                    <a:pt x="4096512" y="4713732"/>
                  </a:lnTo>
                  <a:lnTo>
                    <a:pt x="4096512" y="0"/>
                  </a:lnTo>
                  <a:close/>
                </a:path>
              </a:pathLst>
            </a:custGeom>
            <a:solidFill>
              <a:srgbClr val="EDF0F4">
                <a:alpha val="85096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5253228" y="1559052"/>
              <a:ext cx="4097020" cy="4714240"/>
            </a:xfrm>
            <a:custGeom>
              <a:avLst/>
              <a:gdLst/>
              <a:ahLst/>
              <a:cxnLst/>
              <a:rect l="l" t="t" r="r" b="b"/>
              <a:pathLst>
                <a:path w="4097020" h="4714240">
                  <a:moveTo>
                    <a:pt x="0" y="4713732"/>
                  </a:moveTo>
                  <a:lnTo>
                    <a:pt x="0" y="0"/>
                  </a:lnTo>
                </a:path>
                <a:path w="4097020" h="4714240">
                  <a:moveTo>
                    <a:pt x="4096512" y="0"/>
                  </a:moveTo>
                  <a:lnTo>
                    <a:pt x="4096512" y="4713732"/>
                  </a:lnTo>
                </a:path>
              </a:pathLst>
            </a:custGeom>
            <a:ln w="6350">
              <a:solidFill>
                <a:srgbClr val="E2E7E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58"/>
            <p:cNvSpPr/>
            <p:nvPr/>
          </p:nvSpPr>
          <p:spPr>
            <a:xfrm>
              <a:off x="6696456" y="1898904"/>
              <a:ext cx="1210310" cy="454659"/>
            </a:xfrm>
            <a:custGeom>
              <a:avLst/>
              <a:gdLst/>
              <a:ahLst/>
              <a:cxnLst/>
              <a:rect l="l" t="t" r="r" b="b"/>
              <a:pathLst>
                <a:path w="1210309" h="454660">
                  <a:moveTo>
                    <a:pt x="1112774" y="0"/>
                  </a:moveTo>
                  <a:lnTo>
                    <a:pt x="97282" y="0"/>
                  </a:lnTo>
                  <a:lnTo>
                    <a:pt x="59418" y="7645"/>
                  </a:lnTo>
                  <a:lnTo>
                    <a:pt x="28495" y="28495"/>
                  </a:lnTo>
                  <a:lnTo>
                    <a:pt x="7645" y="59418"/>
                  </a:lnTo>
                  <a:lnTo>
                    <a:pt x="0" y="97282"/>
                  </a:lnTo>
                  <a:lnTo>
                    <a:pt x="0" y="356870"/>
                  </a:lnTo>
                  <a:lnTo>
                    <a:pt x="7645" y="394733"/>
                  </a:lnTo>
                  <a:lnTo>
                    <a:pt x="28495" y="425656"/>
                  </a:lnTo>
                  <a:lnTo>
                    <a:pt x="59418" y="446506"/>
                  </a:lnTo>
                  <a:lnTo>
                    <a:pt x="97282" y="454151"/>
                  </a:lnTo>
                  <a:lnTo>
                    <a:pt x="1112774" y="454151"/>
                  </a:lnTo>
                  <a:lnTo>
                    <a:pt x="1150637" y="446506"/>
                  </a:lnTo>
                  <a:lnTo>
                    <a:pt x="1181560" y="425656"/>
                  </a:lnTo>
                  <a:lnTo>
                    <a:pt x="1202410" y="394733"/>
                  </a:lnTo>
                  <a:lnTo>
                    <a:pt x="1210055" y="356870"/>
                  </a:lnTo>
                  <a:lnTo>
                    <a:pt x="1210055" y="97282"/>
                  </a:lnTo>
                  <a:lnTo>
                    <a:pt x="1202410" y="59418"/>
                  </a:lnTo>
                  <a:lnTo>
                    <a:pt x="1181560" y="28495"/>
                  </a:lnTo>
                  <a:lnTo>
                    <a:pt x="1150637" y="7645"/>
                  </a:lnTo>
                  <a:lnTo>
                    <a:pt x="1112774" y="0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59" name="object 59"/>
            <p:cNvSpPr/>
            <p:nvPr/>
          </p:nvSpPr>
          <p:spPr>
            <a:xfrm>
              <a:off x="7288656" y="2132597"/>
              <a:ext cx="31750" cy="11430"/>
            </a:xfrm>
            <a:custGeom>
              <a:avLst/>
              <a:gdLst/>
              <a:ahLst/>
              <a:cxnLst/>
              <a:rect l="l" t="t" r="r" b="b"/>
              <a:pathLst>
                <a:path w="31750" h="11430">
                  <a:moveTo>
                    <a:pt x="31309" y="0"/>
                  </a:moveTo>
                  <a:lnTo>
                    <a:pt x="0" y="0"/>
                  </a:lnTo>
                  <a:lnTo>
                    <a:pt x="0" y="11162"/>
                  </a:lnTo>
                  <a:lnTo>
                    <a:pt x="31309" y="11162"/>
                  </a:lnTo>
                  <a:lnTo>
                    <a:pt x="3130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60"/>
            <p:cNvSpPr/>
            <p:nvPr/>
          </p:nvSpPr>
          <p:spPr>
            <a:xfrm>
              <a:off x="5637276" y="3014472"/>
              <a:ext cx="993775" cy="454659"/>
            </a:xfrm>
            <a:custGeom>
              <a:avLst/>
              <a:gdLst/>
              <a:ahLst/>
              <a:cxnLst/>
              <a:rect l="l" t="t" r="r" b="b"/>
              <a:pathLst>
                <a:path w="993775" h="454660">
                  <a:moveTo>
                    <a:pt x="896366" y="0"/>
                  </a:moveTo>
                  <a:lnTo>
                    <a:pt x="97282" y="0"/>
                  </a:lnTo>
                  <a:lnTo>
                    <a:pt x="59418" y="7645"/>
                  </a:lnTo>
                  <a:lnTo>
                    <a:pt x="28495" y="28495"/>
                  </a:lnTo>
                  <a:lnTo>
                    <a:pt x="7645" y="59418"/>
                  </a:lnTo>
                  <a:lnTo>
                    <a:pt x="0" y="97281"/>
                  </a:lnTo>
                  <a:lnTo>
                    <a:pt x="0" y="356869"/>
                  </a:lnTo>
                  <a:lnTo>
                    <a:pt x="7645" y="394733"/>
                  </a:lnTo>
                  <a:lnTo>
                    <a:pt x="28495" y="425656"/>
                  </a:lnTo>
                  <a:lnTo>
                    <a:pt x="59418" y="446506"/>
                  </a:lnTo>
                  <a:lnTo>
                    <a:pt x="97282" y="454151"/>
                  </a:lnTo>
                  <a:lnTo>
                    <a:pt x="896366" y="454151"/>
                  </a:lnTo>
                  <a:lnTo>
                    <a:pt x="934229" y="446506"/>
                  </a:lnTo>
                  <a:lnTo>
                    <a:pt x="965152" y="425656"/>
                  </a:lnTo>
                  <a:lnTo>
                    <a:pt x="986002" y="394733"/>
                  </a:lnTo>
                  <a:lnTo>
                    <a:pt x="993648" y="356869"/>
                  </a:lnTo>
                  <a:lnTo>
                    <a:pt x="993648" y="97281"/>
                  </a:lnTo>
                  <a:lnTo>
                    <a:pt x="986002" y="59418"/>
                  </a:lnTo>
                  <a:lnTo>
                    <a:pt x="965152" y="28495"/>
                  </a:lnTo>
                  <a:lnTo>
                    <a:pt x="934229" y="7645"/>
                  </a:lnTo>
                  <a:lnTo>
                    <a:pt x="896366" y="0"/>
                  </a:lnTo>
                  <a:close/>
                </a:path>
              </a:pathLst>
            </a:custGeom>
            <a:solidFill>
              <a:srgbClr val="39A9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object 61"/>
            <p:cNvSpPr/>
            <p:nvPr/>
          </p:nvSpPr>
          <p:spPr>
            <a:xfrm>
              <a:off x="6122542" y="3248673"/>
              <a:ext cx="31750" cy="11430"/>
            </a:xfrm>
            <a:custGeom>
              <a:avLst/>
              <a:gdLst/>
              <a:ahLst/>
              <a:cxnLst/>
              <a:rect l="l" t="t" r="r" b="b"/>
              <a:pathLst>
                <a:path w="31750" h="11429">
                  <a:moveTo>
                    <a:pt x="31309" y="0"/>
                  </a:moveTo>
                  <a:lnTo>
                    <a:pt x="0" y="0"/>
                  </a:lnTo>
                  <a:lnTo>
                    <a:pt x="0" y="11162"/>
                  </a:lnTo>
                  <a:lnTo>
                    <a:pt x="31309" y="11162"/>
                  </a:lnTo>
                  <a:lnTo>
                    <a:pt x="3130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" name="object 62"/>
            <p:cNvSpPr/>
            <p:nvPr/>
          </p:nvSpPr>
          <p:spPr>
            <a:xfrm>
              <a:off x="6804659" y="3014472"/>
              <a:ext cx="993775" cy="454659"/>
            </a:xfrm>
            <a:custGeom>
              <a:avLst/>
              <a:gdLst/>
              <a:ahLst/>
              <a:cxnLst/>
              <a:rect l="l" t="t" r="r" b="b"/>
              <a:pathLst>
                <a:path w="993775" h="454660">
                  <a:moveTo>
                    <a:pt x="896366" y="0"/>
                  </a:moveTo>
                  <a:lnTo>
                    <a:pt x="97282" y="0"/>
                  </a:lnTo>
                  <a:lnTo>
                    <a:pt x="59418" y="7645"/>
                  </a:lnTo>
                  <a:lnTo>
                    <a:pt x="28495" y="28495"/>
                  </a:lnTo>
                  <a:lnTo>
                    <a:pt x="7645" y="59418"/>
                  </a:lnTo>
                  <a:lnTo>
                    <a:pt x="0" y="97281"/>
                  </a:lnTo>
                  <a:lnTo>
                    <a:pt x="0" y="356869"/>
                  </a:lnTo>
                  <a:lnTo>
                    <a:pt x="7645" y="394733"/>
                  </a:lnTo>
                  <a:lnTo>
                    <a:pt x="28495" y="425656"/>
                  </a:lnTo>
                  <a:lnTo>
                    <a:pt x="59418" y="446506"/>
                  </a:lnTo>
                  <a:lnTo>
                    <a:pt x="97282" y="454151"/>
                  </a:lnTo>
                  <a:lnTo>
                    <a:pt x="896366" y="454151"/>
                  </a:lnTo>
                  <a:lnTo>
                    <a:pt x="934229" y="446506"/>
                  </a:lnTo>
                  <a:lnTo>
                    <a:pt x="965152" y="425656"/>
                  </a:lnTo>
                  <a:lnTo>
                    <a:pt x="986002" y="394733"/>
                  </a:lnTo>
                  <a:lnTo>
                    <a:pt x="993648" y="356869"/>
                  </a:lnTo>
                  <a:lnTo>
                    <a:pt x="993648" y="97281"/>
                  </a:lnTo>
                  <a:lnTo>
                    <a:pt x="986002" y="59418"/>
                  </a:lnTo>
                  <a:lnTo>
                    <a:pt x="965152" y="28495"/>
                  </a:lnTo>
                  <a:lnTo>
                    <a:pt x="934229" y="7645"/>
                  </a:lnTo>
                  <a:lnTo>
                    <a:pt x="896366" y="0"/>
                  </a:lnTo>
                  <a:close/>
                </a:path>
              </a:pathLst>
            </a:custGeom>
            <a:solidFill>
              <a:srgbClr val="39A9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3"/>
            <p:cNvSpPr/>
            <p:nvPr/>
          </p:nvSpPr>
          <p:spPr>
            <a:xfrm>
              <a:off x="7289927" y="3248673"/>
              <a:ext cx="31750" cy="11430"/>
            </a:xfrm>
            <a:custGeom>
              <a:avLst/>
              <a:gdLst/>
              <a:ahLst/>
              <a:cxnLst/>
              <a:rect l="l" t="t" r="r" b="b"/>
              <a:pathLst>
                <a:path w="31750" h="11429">
                  <a:moveTo>
                    <a:pt x="31309" y="0"/>
                  </a:moveTo>
                  <a:lnTo>
                    <a:pt x="0" y="0"/>
                  </a:lnTo>
                  <a:lnTo>
                    <a:pt x="0" y="11162"/>
                  </a:lnTo>
                  <a:lnTo>
                    <a:pt x="31309" y="11162"/>
                  </a:lnTo>
                  <a:lnTo>
                    <a:pt x="3130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" name="object 64"/>
            <p:cNvSpPr/>
            <p:nvPr/>
          </p:nvSpPr>
          <p:spPr>
            <a:xfrm>
              <a:off x="7972044" y="3014472"/>
              <a:ext cx="993775" cy="454659"/>
            </a:xfrm>
            <a:custGeom>
              <a:avLst/>
              <a:gdLst/>
              <a:ahLst/>
              <a:cxnLst/>
              <a:rect l="l" t="t" r="r" b="b"/>
              <a:pathLst>
                <a:path w="993775" h="454660">
                  <a:moveTo>
                    <a:pt x="896365" y="0"/>
                  </a:moveTo>
                  <a:lnTo>
                    <a:pt x="97281" y="0"/>
                  </a:lnTo>
                  <a:lnTo>
                    <a:pt x="59418" y="7645"/>
                  </a:lnTo>
                  <a:lnTo>
                    <a:pt x="28495" y="28495"/>
                  </a:lnTo>
                  <a:lnTo>
                    <a:pt x="7645" y="59418"/>
                  </a:lnTo>
                  <a:lnTo>
                    <a:pt x="0" y="97281"/>
                  </a:lnTo>
                  <a:lnTo>
                    <a:pt x="0" y="356869"/>
                  </a:lnTo>
                  <a:lnTo>
                    <a:pt x="7645" y="394733"/>
                  </a:lnTo>
                  <a:lnTo>
                    <a:pt x="28495" y="425656"/>
                  </a:lnTo>
                  <a:lnTo>
                    <a:pt x="59418" y="446506"/>
                  </a:lnTo>
                  <a:lnTo>
                    <a:pt x="97281" y="454151"/>
                  </a:lnTo>
                  <a:lnTo>
                    <a:pt x="896365" y="454151"/>
                  </a:lnTo>
                  <a:lnTo>
                    <a:pt x="934229" y="446506"/>
                  </a:lnTo>
                  <a:lnTo>
                    <a:pt x="965152" y="425656"/>
                  </a:lnTo>
                  <a:lnTo>
                    <a:pt x="986002" y="394733"/>
                  </a:lnTo>
                  <a:lnTo>
                    <a:pt x="993648" y="356869"/>
                  </a:lnTo>
                  <a:lnTo>
                    <a:pt x="993648" y="97281"/>
                  </a:lnTo>
                  <a:lnTo>
                    <a:pt x="986002" y="59418"/>
                  </a:lnTo>
                  <a:lnTo>
                    <a:pt x="965152" y="28495"/>
                  </a:lnTo>
                  <a:lnTo>
                    <a:pt x="934229" y="7645"/>
                  </a:lnTo>
                  <a:lnTo>
                    <a:pt x="896365" y="0"/>
                  </a:lnTo>
                  <a:close/>
                </a:path>
              </a:pathLst>
            </a:custGeom>
            <a:solidFill>
              <a:srgbClr val="39A9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" name="object 65"/>
            <p:cNvSpPr/>
            <p:nvPr/>
          </p:nvSpPr>
          <p:spPr>
            <a:xfrm>
              <a:off x="8457310" y="3248673"/>
              <a:ext cx="31750" cy="11430"/>
            </a:xfrm>
            <a:custGeom>
              <a:avLst/>
              <a:gdLst/>
              <a:ahLst/>
              <a:cxnLst/>
              <a:rect l="l" t="t" r="r" b="b"/>
              <a:pathLst>
                <a:path w="31750" h="11429">
                  <a:moveTo>
                    <a:pt x="31309" y="0"/>
                  </a:moveTo>
                  <a:lnTo>
                    <a:pt x="0" y="0"/>
                  </a:lnTo>
                  <a:lnTo>
                    <a:pt x="0" y="11162"/>
                  </a:lnTo>
                  <a:lnTo>
                    <a:pt x="31309" y="11162"/>
                  </a:lnTo>
                  <a:lnTo>
                    <a:pt x="3130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" name="object 66"/>
            <p:cNvSpPr/>
            <p:nvPr/>
          </p:nvSpPr>
          <p:spPr>
            <a:xfrm>
              <a:off x="5637276" y="3907535"/>
              <a:ext cx="993775" cy="454659"/>
            </a:xfrm>
            <a:custGeom>
              <a:avLst/>
              <a:gdLst/>
              <a:ahLst/>
              <a:cxnLst/>
              <a:rect l="l" t="t" r="r" b="b"/>
              <a:pathLst>
                <a:path w="993775" h="454660">
                  <a:moveTo>
                    <a:pt x="896366" y="0"/>
                  </a:moveTo>
                  <a:lnTo>
                    <a:pt x="97282" y="0"/>
                  </a:lnTo>
                  <a:lnTo>
                    <a:pt x="59418" y="7645"/>
                  </a:lnTo>
                  <a:lnTo>
                    <a:pt x="28495" y="28495"/>
                  </a:lnTo>
                  <a:lnTo>
                    <a:pt x="7645" y="59418"/>
                  </a:lnTo>
                  <a:lnTo>
                    <a:pt x="0" y="97281"/>
                  </a:lnTo>
                  <a:lnTo>
                    <a:pt x="0" y="356869"/>
                  </a:lnTo>
                  <a:lnTo>
                    <a:pt x="7645" y="394733"/>
                  </a:lnTo>
                  <a:lnTo>
                    <a:pt x="28495" y="425656"/>
                  </a:lnTo>
                  <a:lnTo>
                    <a:pt x="59418" y="446506"/>
                  </a:lnTo>
                  <a:lnTo>
                    <a:pt x="97282" y="454151"/>
                  </a:lnTo>
                  <a:lnTo>
                    <a:pt x="896366" y="454151"/>
                  </a:lnTo>
                  <a:lnTo>
                    <a:pt x="934229" y="446506"/>
                  </a:lnTo>
                  <a:lnTo>
                    <a:pt x="965152" y="425656"/>
                  </a:lnTo>
                  <a:lnTo>
                    <a:pt x="986002" y="394733"/>
                  </a:lnTo>
                  <a:lnTo>
                    <a:pt x="993648" y="356869"/>
                  </a:lnTo>
                  <a:lnTo>
                    <a:pt x="993648" y="97281"/>
                  </a:lnTo>
                  <a:lnTo>
                    <a:pt x="986002" y="59418"/>
                  </a:lnTo>
                  <a:lnTo>
                    <a:pt x="965152" y="28495"/>
                  </a:lnTo>
                  <a:lnTo>
                    <a:pt x="934229" y="7645"/>
                  </a:lnTo>
                  <a:lnTo>
                    <a:pt x="896366" y="0"/>
                  </a:lnTo>
                  <a:close/>
                </a:path>
              </a:pathLst>
            </a:custGeom>
            <a:solidFill>
              <a:srgbClr val="2793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" name="object 67"/>
            <p:cNvSpPr/>
            <p:nvPr/>
          </p:nvSpPr>
          <p:spPr>
            <a:xfrm>
              <a:off x="5638800" y="4142003"/>
              <a:ext cx="993775" cy="1750060"/>
            </a:xfrm>
            <a:custGeom>
              <a:avLst/>
              <a:gdLst/>
              <a:ahLst/>
              <a:cxnLst/>
              <a:rect l="l" t="t" r="r" b="b"/>
              <a:pathLst>
                <a:path w="993775" h="1750060">
                  <a:moveTo>
                    <a:pt x="515048" y="0"/>
                  </a:moveTo>
                  <a:lnTo>
                    <a:pt x="483743" y="0"/>
                  </a:lnTo>
                  <a:lnTo>
                    <a:pt x="483743" y="11150"/>
                  </a:lnTo>
                  <a:lnTo>
                    <a:pt x="515048" y="11150"/>
                  </a:lnTo>
                  <a:lnTo>
                    <a:pt x="515048" y="0"/>
                  </a:lnTo>
                  <a:close/>
                </a:path>
                <a:path w="993775" h="1750060">
                  <a:moveTo>
                    <a:pt x="993648" y="416661"/>
                  </a:moveTo>
                  <a:lnTo>
                    <a:pt x="988110" y="389204"/>
                  </a:lnTo>
                  <a:lnTo>
                    <a:pt x="973023" y="366801"/>
                  </a:lnTo>
                  <a:lnTo>
                    <a:pt x="950620" y="351713"/>
                  </a:lnTo>
                  <a:lnTo>
                    <a:pt x="923163" y="346176"/>
                  </a:lnTo>
                  <a:lnTo>
                    <a:pt x="70485" y="346176"/>
                  </a:lnTo>
                  <a:lnTo>
                    <a:pt x="43014" y="351713"/>
                  </a:lnTo>
                  <a:lnTo>
                    <a:pt x="20612" y="366801"/>
                  </a:lnTo>
                  <a:lnTo>
                    <a:pt x="5524" y="389204"/>
                  </a:lnTo>
                  <a:lnTo>
                    <a:pt x="0" y="416661"/>
                  </a:lnTo>
                  <a:lnTo>
                    <a:pt x="0" y="1679295"/>
                  </a:lnTo>
                  <a:lnTo>
                    <a:pt x="5524" y="1706740"/>
                  </a:lnTo>
                  <a:lnTo>
                    <a:pt x="20612" y="1729143"/>
                  </a:lnTo>
                  <a:lnTo>
                    <a:pt x="43014" y="1744243"/>
                  </a:lnTo>
                  <a:lnTo>
                    <a:pt x="70485" y="1749780"/>
                  </a:lnTo>
                  <a:lnTo>
                    <a:pt x="923163" y="1749780"/>
                  </a:lnTo>
                  <a:lnTo>
                    <a:pt x="950620" y="1744243"/>
                  </a:lnTo>
                  <a:lnTo>
                    <a:pt x="973023" y="1729143"/>
                  </a:lnTo>
                  <a:lnTo>
                    <a:pt x="988110" y="1706740"/>
                  </a:lnTo>
                  <a:lnTo>
                    <a:pt x="993648" y="1679295"/>
                  </a:lnTo>
                  <a:lnTo>
                    <a:pt x="993648" y="41666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" name="object 68"/>
            <p:cNvSpPr/>
            <p:nvPr/>
          </p:nvSpPr>
          <p:spPr>
            <a:xfrm>
              <a:off x="6122924" y="4877333"/>
              <a:ext cx="31750" cy="651510"/>
            </a:xfrm>
            <a:custGeom>
              <a:avLst/>
              <a:gdLst/>
              <a:ahLst/>
              <a:cxnLst/>
              <a:rect l="l" t="t" r="r" b="b"/>
              <a:pathLst>
                <a:path w="31750" h="651510">
                  <a:moveTo>
                    <a:pt x="31305" y="640080"/>
                  </a:moveTo>
                  <a:lnTo>
                    <a:pt x="0" y="640080"/>
                  </a:lnTo>
                  <a:lnTo>
                    <a:pt x="0" y="651230"/>
                  </a:lnTo>
                  <a:lnTo>
                    <a:pt x="31305" y="651230"/>
                  </a:lnTo>
                  <a:lnTo>
                    <a:pt x="31305" y="640080"/>
                  </a:lnTo>
                  <a:close/>
                </a:path>
                <a:path w="31750" h="651510">
                  <a:moveTo>
                    <a:pt x="31305" y="426720"/>
                  </a:moveTo>
                  <a:lnTo>
                    <a:pt x="0" y="426720"/>
                  </a:lnTo>
                  <a:lnTo>
                    <a:pt x="0" y="437870"/>
                  </a:lnTo>
                  <a:lnTo>
                    <a:pt x="31305" y="437870"/>
                  </a:lnTo>
                  <a:lnTo>
                    <a:pt x="31305" y="426720"/>
                  </a:lnTo>
                  <a:close/>
                </a:path>
                <a:path w="31750" h="651510">
                  <a:moveTo>
                    <a:pt x="31305" y="213360"/>
                  </a:moveTo>
                  <a:lnTo>
                    <a:pt x="0" y="213360"/>
                  </a:lnTo>
                  <a:lnTo>
                    <a:pt x="0" y="224510"/>
                  </a:lnTo>
                  <a:lnTo>
                    <a:pt x="31305" y="224510"/>
                  </a:lnTo>
                  <a:lnTo>
                    <a:pt x="31305" y="213360"/>
                  </a:lnTo>
                  <a:close/>
                </a:path>
                <a:path w="31750" h="651510">
                  <a:moveTo>
                    <a:pt x="31305" y="0"/>
                  </a:moveTo>
                  <a:lnTo>
                    <a:pt x="0" y="0"/>
                  </a:lnTo>
                  <a:lnTo>
                    <a:pt x="0" y="11150"/>
                  </a:lnTo>
                  <a:lnTo>
                    <a:pt x="31305" y="11150"/>
                  </a:lnTo>
                  <a:lnTo>
                    <a:pt x="31305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" name="object 69"/>
            <p:cNvSpPr/>
            <p:nvPr/>
          </p:nvSpPr>
          <p:spPr>
            <a:xfrm>
              <a:off x="6804659" y="3907535"/>
              <a:ext cx="993775" cy="454659"/>
            </a:xfrm>
            <a:custGeom>
              <a:avLst/>
              <a:gdLst/>
              <a:ahLst/>
              <a:cxnLst/>
              <a:rect l="l" t="t" r="r" b="b"/>
              <a:pathLst>
                <a:path w="993775" h="454660">
                  <a:moveTo>
                    <a:pt x="896366" y="0"/>
                  </a:moveTo>
                  <a:lnTo>
                    <a:pt x="97282" y="0"/>
                  </a:lnTo>
                  <a:lnTo>
                    <a:pt x="59418" y="7645"/>
                  </a:lnTo>
                  <a:lnTo>
                    <a:pt x="28495" y="28495"/>
                  </a:lnTo>
                  <a:lnTo>
                    <a:pt x="7645" y="59418"/>
                  </a:lnTo>
                  <a:lnTo>
                    <a:pt x="0" y="97281"/>
                  </a:lnTo>
                  <a:lnTo>
                    <a:pt x="0" y="356869"/>
                  </a:lnTo>
                  <a:lnTo>
                    <a:pt x="7645" y="394733"/>
                  </a:lnTo>
                  <a:lnTo>
                    <a:pt x="28495" y="425656"/>
                  </a:lnTo>
                  <a:lnTo>
                    <a:pt x="59418" y="446506"/>
                  </a:lnTo>
                  <a:lnTo>
                    <a:pt x="97282" y="454151"/>
                  </a:lnTo>
                  <a:lnTo>
                    <a:pt x="896366" y="454151"/>
                  </a:lnTo>
                  <a:lnTo>
                    <a:pt x="934229" y="446506"/>
                  </a:lnTo>
                  <a:lnTo>
                    <a:pt x="965152" y="425656"/>
                  </a:lnTo>
                  <a:lnTo>
                    <a:pt x="986002" y="394733"/>
                  </a:lnTo>
                  <a:lnTo>
                    <a:pt x="993648" y="356869"/>
                  </a:lnTo>
                  <a:lnTo>
                    <a:pt x="993648" y="97281"/>
                  </a:lnTo>
                  <a:lnTo>
                    <a:pt x="986002" y="59418"/>
                  </a:lnTo>
                  <a:lnTo>
                    <a:pt x="965152" y="28495"/>
                  </a:lnTo>
                  <a:lnTo>
                    <a:pt x="934229" y="7645"/>
                  </a:lnTo>
                  <a:lnTo>
                    <a:pt x="896366" y="0"/>
                  </a:lnTo>
                  <a:close/>
                </a:path>
              </a:pathLst>
            </a:custGeom>
            <a:solidFill>
              <a:srgbClr val="2793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" name="object 70"/>
            <p:cNvSpPr/>
            <p:nvPr/>
          </p:nvSpPr>
          <p:spPr>
            <a:xfrm>
              <a:off x="6806184" y="4142003"/>
              <a:ext cx="993775" cy="1750060"/>
            </a:xfrm>
            <a:custGeom>
              <a:avLst/>
              <a:gdLst/>
              <a:ahLst/>
              <a:cxnLst/>
              <a:rect l="l" t="t" r="r" b="b"/>
              <a:pathLst>
                <a:path w="993775" h="1750060">
                  <a:moveTo>
                    <a:pt x="515048" y="0"/>
                  </a:moveTo>
                  <a:lnTo>
                    <a:pt x="483743" y="0"/>
                  </a:lnTo>
                  <a:lnTo>
                    <a:pt x="483743" y="11150"/>
                  </a:lnTo>
                  <a:lnTo>
                    <a:pt x="515048" y="11150"/>
                  </a:lnTo>
                  <a:lnTo>
                    <a:pt x="515048" y="0"/>
                  </a:lnTo>
                  <a:close/>
                </a:path>
                <a:path w="993775" h="1750060">
                  <a:moveTo>
                    <a:pt x="993648" y="416661"/>
                  </a:moveTo>
                  <a:lnTo>
                    <a:pt x="988110" y="389204"/>
                  </a:lnTo>
                  <a:lnTo>
                    <a:pt x="973023" y="366801"/>
                  </a:lnTo>
                  <a:lnTo>
                    <a:pt x="950620" y="351713"/>
                  </a:lnTo>
                  <a:lnTo>
                    <a:pt x="923163" y="346176"/>
                  </a:lnTo>
                  <a:lnTo>
                    <a:pt x="70485" y="346176"/>
                  </a:lnTo>
                  <a:lnTo>
                    <a:pt x="43014" y="351713"/>
                  </a:lnTo>
                  <a:lnTo>
                    <a:pt x="20612" y="366801"/>
                  </a:lnTo>
                  <a:lnTo>
                    <a:pt x="5524" y="389204"/>
                  </a:lnTo>
                  <a:lnTo>
                    <a:pt x="0" y="416661"/>
                  </a:lnTo>
                  <a:lnTo>
                    <a:pt x="0" y="1679295"/>
                  </a:lnTo>
                  <a:lnTo>
                    <a:pt x="5524" y="1706740"/>
                  </a:lnTo>
                  <a:lnTo>
                    <a:pt x="20612" y="1729143"/>
                  </a:lnTo>
                  <a:lnTo>
                    <a:pt x="43014" y="1744243"/>
                  </a:lnTo>
                  <a:lnTo>
                    <a:pt x="70485" y="1749780"/>
                  </a:lnTo>
                  <a:lnTo>
                    <a:pt x="923163" y="1749780"/>
                  </a:lnTo>
                  <a:lnTo>
                    <a:pt x="950620" y="1744243"/>
                  </a:lnTo>
                  <a:lnTo>
                    <a:pt x="973023" y="1729143"/>
                  </a:lnTo>
                  <a:lnTo>
                    <a:pt x="988110" y="1706740"/>
                  </a:lnTo>
                  <a:lnTo>
                    <a:pt x="993648" y="1679295"/>
                  </a:lnTo>
                  <a:lnTo>
                    <a:pt x="993648" y="41666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" name="object 71"/>
            <p:cNvSpPr/>
            <p:nvPr/>
          </p:nvSpPr>
          <p:spPr>
            <a:xfrm>
              <a:off x="7290435" y="4877333"/>
              <a:ext cx="31750" cy="651510"/>
            </a:xfrm>
            <a:custGeom>
              <a:avLst/>
              <a:gdLst/>
              <a:ahLst/>
              <a:cxnLst/>
              <a:rect l="l" t="t" r="r" b="b"/>
              <a:pathLst>
                <a:path w="31750" h="651510">
                  <a:moveTo>
                    <a:pt x="31305" y="640080"/>
                  </a:moveTo>
                  <a:lnTo>
                    <a:pt x="0" y="640080"/>
                  </a:lnTo>
                  <a:lnTo>
                    <a:pt x="0" y="651230"/>
                  </a:lnTo>
                  <a:lnTo>
                    <a:pt x="31305" y="651230"/>
                  </a:lnTo>
                  <a:lnTo>
                    <a:pt x="31305" y="640080"/>
                  </a:lnTo>
                  <a:close/>
                </a:path>
                <a:path w="31750" h="651510">
                  <a:moveTo>
                    <a:pt x="31305" y="426720"/>
                  </a:moveTo>
                  <a:lnTo>
                    <a:pt x="0" y="426720"/>
                  </a:lnTo>
                  <a:lnTo>
                    <a:pt x="0" y="437870"/>
                  </a:lnTo>
                  <a:lnTo>
                    <a:pt x="31305" y="437870"/>
                  </a:lnTo>
                  <a:lnTo>
                    <a:pt x="31305" y="426720"/>
                  </a:lnTo>
                  <a:close/>
                </a:path>
                <a:path w="31750" h="651510">
                  <a:moveTo>
                    <a:pt x="31305" y="213360"/>
                  </a:moveTo>
                  <a:lnTo>
                    <a:pt x="0" y="213360"/>
                  </a:lnTo>
                  <a:lnTo>
                    <a:pt x="0" y="224510"/>
                  </a:lnTo>
                  <a:lnTo>
                    <a:pt x="31305" y="224510"/>
                  </a:lnTo>
                  <a:lnTo>
                    <a:pt x="31305" y="213360"/>
                  </a:lnTo>
                  <a:close/>
                </a:path>
                <a:path w="31750" h="651510">
                  <a:moveTo>
                    <a:pt x="31305" y="0"/>
                  </a:moveTo>
                  <a:lnTo>
                    <a:pt x="0" y="0"/>
                  </a:lnTo>
                  <a:lnTo>
                    <a:pt x="0" y="11150"/>
                  </a:lnTo>
                  <a:lnTo>
                    <a:pt x="31305" y="11150"/>
                  </a:lnTo>
                  <a:lnTo>
                    <a:pt x="31305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" name="object 72"/>
            <p:cNvSpPr/>
            <p:nvPr/>
          </p:nvSpPr>
          <p:spPr>
            <a:xfrm>
              <a:off x="7972044" y="3907535"/>
              <a:ext cx="993775" cy="454659"/>
            </a:xfrm>
            <a:custGeom>
              <a:avLst/>
              <a:gdLst/>
              <a:ahLst/>
              <a:cxnLst/>
              <a:rect l="l" t="t" r="r" b="b"/>
              <a:pathLst>
                <a:path w="993775" h="454660">
                  <a:moveTo>
                    <a:pt x="896365" y="0"/>
                  </a:moveTo>
                  <a:lnTo>
                    <a:pt x="97281" y="0"/>
                  </a:lnTo>
                  <a:lnTo>
                    <a:pt x="59418" y="7645"/>
                  </a:lnTo>
                  <a:lnTo>
                    <a:pt x="28495" y="28495"/>
                  </a:lnTo>
                  <a:lnTo>
                    <a:pt x="7645" y="59418"/>
                  </a:lnTo>
                  <a:lnTo>
                    <a:pt x="0" y="97281"/>
                  </a:lnTo>
                  <a:lnTo>
                    <a:pt x="0" y="356869"/>
                  </a:lnTo>
                  <a:lnTo>
                    <a:pt x="7645" y="394733"/>
                  </a:lnTo>
                  <a:lnTo>
                    <a:pt x="28495" y="425656"/>
                  </a:lnTo>
                  <a:lnTo>
                    <a:pt x="59418" y="446506"/>
                  </a:lnTo>
                  <a:lnTo>
                    <a:pt x="97281" y="454151"/>
                  </a:lnTo>
                  <a:lnTo>
                    <a:pt x="896365" y="454151"/>
                  </a:lnTo>
                  <a:lnTo>
                    <a:pt x="934229" y="446506"/>
                  </a:lnTo>
                  <a:lnTo>
                    <a:pt x="965152" y="425656"/>
                  </a:lnTo>
                  <a:lnTo>
                    <a:pt x="986002" y="394733"/>
                  </a:lnTo>
                  <a:lnTo>
                    <a:pt x="993648" y="356869"/>
                  </a:lnTo>
                  <a:lnTo>
                    <a:pt x="993648" y="97281"/>
                  </a:lnTo>
                  <a:lnTo>
                    <a:pt x="986002" y="59418"/>
                  </a:lnTo>
                  <a:lnTo>
                    <a:pt x="965152" y="28495"/>
                  </a:lnTo>
                  <a:lnTo>
                    <a:pt x="934229" y="7645"/>
                  </a:lnTo>
                  <a:lnTo>
                    <a:pt x="896365" y="0"/>
                  </a:lnTo>
                  <a:close/>
                </a:path>
              </a:pathLst>
            </a:custGeom>
            <a:solidFill>
              <a:srgbClr val="2793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" name="object 73"/>
            <p:cNvSpPr/>
            <p:nvPr/>
          </p:nvSpPr>
          <p:spPr>
            <a:xfrm>
              <a:off x="7973568" y="4142003"/>
              <a:ext cx="993775" cy="1750060"/>
            </a:xfrm>
            <a:custGeom>
              <a:avLst/>
              <a:gdLst/>
              <a:ahLst/>
              <a:cxnLst/>
              <a:rect l="l" t="t" r="r" b="b"/>
              <a:pathLst>
                <a:path w="993775" h="1750060">
                  <a:moveTo>
                    <a:pt x="515048" y="0"/>
                  </a:moveTo>
                  <a:lnTo>
                    <a:pt x="483743" y="0"/>
                  </a:lnTo>
                  <a:lnTo>
                    <a:pt x="483743" y="11150"/>
                  </a:lnTo>
                  <a:lnTo>
                    <a:pt x="515048" y="11150"/>
                  </a:lnTo>
                  <a:lnTo>
                    <a:pt x="515048" y="0"/>
                  </a:lnTo>
                  <a:close/>
                </a:path>
                <a:path w="993775" h="1750060">
                  <a:moveTo>
                    <a:pt x="993648" y="416661"/>
                  </a:moveTo>
                  <a:lnTo>
                    <a:pt x="988110" y="389204"/>
                  </a:lnTo>
                  <a:lnTo>
                    <a:pt x="973023" y="366801"/>
                  </a:lnTo>
                  <a:lnTo>
                    <a:pt x="950620" y="351713"/>
                  </a:lnTo>
                  <a:lnTo>
                    <a:pt x="923163" y="346176"/>
                  </a:lnTo>
                  <a:lnTo>
                    <a:pt x="70485" y="346176"/>
                  </a:lnTo>
                  <a:lnTo>
                    <a:pt x="43014" y="351713"/>
                  </a:lnTo>
                  <a:lnTo>
                    <a:pt x="20612" y="366801"/>
                  </a:lnTo>
                  <a:lnTo>
                    <a:pt x="5524" y="389204"/>
                  </a:lnTo>
                  <a:lnTo>
                    <a:pt x="0" y="416661"/>
                  </a:lnTo>
                  <a:lnTo>
                    <a:pt x="0" y="1679295"/>
                  </a:lnTo>
                  <a:lnTo>
                    <a:pt x="5524" y="1706740"/>
                  </a:lnTo>
                  <a:lnTo>
                    <a:pt x="20612" y="1729143"/>
                  </a:lnTo>
                  <a:lnTo>
                    <a:pt x="43014" y="1744243"/>
                  </a:lnTo>
                  <a:lnTo>
                    <a:pt x="70485" y="1749780"/>
                  </a:lnTo>
                  <a:lnTo>
                    <a:pt x="923163" y="1749780"/>
                  </a:lnTo>
                  <a:lnTo>
                    <a:pt x="950620" y="1744243"/>
                  </a:lnTo>
                  <a:lnTo>
                    <a:pt x="973023" y="1729143"/>
                  </a:lnTo>
                  <a:lnTo>
                    <a:pt x="988110" y="1706740"/>
                  </a:lnTo>
                  <a:lnTo>
                    <a:pt x="993648" y="1679295"/>
                  </a:lnTo>
                  <a:lnTo>
                    <a:pt x="993648" y="41666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" name="object 74"/>
            <p:cNvSpPr/>
            <p:nvPr/>
          </p:nvSpPr>
          <p:spPr>
            <a:xfrm>
              <a:off x="8457819" y="4877333"/>
              <a:ext cx="31750" cy="651510"/>
            </a:xfrm>
            <a:custGeom>
              <a:avLst/>
              <a:gdLst/>
              <a:ahLst/>
              <a:cxnLst/>
              <a:rect l="l" t="t" r="r" b="b"/>
              <a:pathLst>
                <a:path w="31750" h="651510">
                  <a:moveTo>
                    <a:pt x="31305" y="640080"/>
                  </a:moveTo>
                  <a:lnTo>
                    <a:pt x="0" y="640080"/>
                  </a:lnTo>
                  <a:lnTo>
                    <a:pt x="0" y="651230"/>
                  </a:lnTo>
                  <a:lnTo>
                    <a:pt x="31305" y="651230"/>
                  </a:lnTo>
                  <a:lnTo>
                    <a:pt x="31305" y="640080"/>
                  </a:lnTo>
                  <a:close/>
                </a:path>
                <a:path w="31750" h="651510">
                  <a:moveTo>
                    <a:pt x="31305" y="426720"/>
                  </a:moveTo>
                  <a:lnTo>
                    <a:pt x="0" y="426720"/>
                  </a:lnTo>
                  <a:lnTo>
                    <a:pt x="0" y="437870"/>
                  </a:lnTo>
                  <a:lnTo>
                    <a:pt x="31305" y="437870"/>
                  </a:lnTo>
                  <a:lnTo>
                    <a:pt x="31305" y="426720"/>
                  </a:lnTo>
                  <a:close/>
                </a:path>
                <a:path w="31750" h="651510">
                  <a:moveTo>
                    <a:pt x="31305" y="213360"/>
                  </a:moveTo>
                  <a:lnTo>
                    <a:pt x="0" y="213360"/>
                  </a:lnTo>
                  <a:lnTo>
                    <a:pt x="0" y="224510"/>
                  </a:lnTo>
                  <a:lnTo>
                    <a:pt x="31305" y="224510"/>
                  </a:lnTo>
                  <a:lnTo>
                    <a:pt x="31305" y="213360"/>
                  </a:lnTo>
                  <a:close/>
                </a:path>
                <a:path w="31750" h="651510">
                  <a:moveTo>
                    <a:pt x="31305" y="0"/>
                  </a:moveTo>
                  <a:lnTo>
                    <a:pt x="0" y="0"/>
                  </a:lnTo>
                  <a:lnTo>
                    <a:pt x="0" y="11150"/>
                  </a:lnTo>
                  <a:lnTo>
                    <a:pt x="31305" y="11150"/>
                  </a:lnTo>
                  <a:lnTo>
                    <a:pt x="31305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" name="object 75"/>
            <p:cNvSpPr/>
            <p:nvPr/>
          </p:nvSpPr>
          <p:spPr>
            <a:xfrm>
              <a:off x="6134099" y="3468623"/>
              <a:ext cx="2334895" cy="439420"/>
            </a:xfrm>
            <a:custGeom>
              <a:avLst/>
              <a:gdLst/>
              <a:ahLst/>
              <a:cxnLst/>
              <a:rect l="l" t="t" r="r" b="b"/>
              <a:pathLst>
                <a:path w="2334895" h="439420">
                  <a:moveTo>
                    <a:pt x="0" y="0"/>
                  </a:moveTo>
                  <a:lnTo>
                    <a:pt x="0" y="439165"/>
                  </a:lnTo>
                </a:path>
                <a:path w="2334895" h="439420">
                  <a:moveTo>
                    <a:pt x="1167383" y="0"/>
                  </a:moveTo>
                  <a:lnTo>
                    <a:pt x="1167383" y="439165"/>
                  </a:lnTo>
                </a:path>
                <a:path w="2334895" h="439420">
                  <a:moveTo>
                    <a:pt x="2334768" y="0"/>
                  </a:moveTo>
                  <a:lnTo>
                    <a:pt x="2334768" y="439165"/>
                  </a:lnTo>
                </a:path>
              </a:pathLst>
            </a:custGeom>
            <a:ln w="6350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" name="object 76"/>
            <p:cNvSpPr/>
            <p:nvPr/>
          </p:nvSpPr>
          <p:spPr>
            <a:xfrm>
              <a:off x="6134099" y="2785872"/>
              <a:ext cx="2334895" cy="228600"/>
            </a:xfrm>
            <a:custGeom>
              <a:avLst/>
              <a:gdLst/>
              <a:ahLst/>
              <a:cxnLst/>
              <a:rect l="l" t="t" r="r" b="b"/>
              <a:pathLst>
                <a:path w="2334895" h="228600">
                  <a:moveTo>
                    <a:pt x="0" y="228600"/>
                  </a:moveTo>
                  <a:lnTo>
                    <a:pt x="0" y="0"/>
                  </a:lnTo>
                  <a:lnTo>
                    <a:pt x="2334895" y="0"/>
                  </a:lnTo>
                  <a:lnTo>
                    <a:pt x="2334895" y="228600"/>
                  </a:lnTo>
                </a:path>
              </a:pathLst>
            </a:custGeom>
            <a:ln w="6350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" name="object 77"/>
            <p:cNvSpPr/>
            <p:nvPr/>
          </p:nvSpPr>
          <p:spPr>
            <a:xfrm>
              <a:off x="7301483" y="2353055"/>
              <a:ext cx="0" cy="662305"/>
            </a:xfrm>
            <a:custGeom>
              <a:avLst/>
              <a:gdLst/>
              <a:ahLst/>
              <a:cxnLst/>
              <a:rect l="l" t="t" r="r" b="b"/>
              <a:pathLst>
                <a:path h="662305">
                  <a:moveTo>
                    <a:pt x="0" y="0"/>
                  </a:moveTo>
                  <a:lnTo>
                    <a:pt x="0" y="662178"/>
                  </a:lnTo>
                </a:path>
              </a:pathLst>
            </a:custGeom>
            <a:ln w="6350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8" name="object 78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9693402" y="6676745"/>
              <a:ext cx="120015" cy="7587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8000"/>
            <a:chOff x="0" y="0"/>
            <a:chExt cx="9906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94164" y="6676745"/>
              <a:ext cx="118363" cy="7587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9905999" cy="6857997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763015" y="470154"/>
              <a:ext cx="1165225" cy="300990"/>
            </a:xfrm>
            <a:custGeom>
              <a:avLst/>
              <a:gdLst/>
              <a:ahLst/>
              <a:cxnLst/>
              <a:rect l="l" t="t" r="r" b="b"/>
              <a:pathLst>
                <a:path w="1165225" h="300990">
                  <a:moveTo>
                    <a:pt x="883539" y="227584"/>
                  </a:moveTo>
                  <a:lnTo>
                    <a:pt x="606552" y="227584"/>
                  </a:lnTo>
                  <a:lnTo>
                    <a:pt x="606552" y="259587"/>
                  </a:lnTo>
                  <a:lnTo>
                    <a:pt x="883539" y="259587"/>
                  </a:lnTo>
                  <a:lnTo>
                    <a:pt x="883539" y="227584"/>
                  </a:lnTo>
                  <a:close/>
                </a:path>
                <a:path w="1165225" h="300990">
                  <a:moveTo>
                    <a:pt x="764413" y="159512"/>
                  </a:moveTo>
                  <a:lnTo>
                    <a:pt x="725424" y="159512"/>
                  </a:lnTo>
                  <a:lnTo>
                    <a:pt x="725424" y="227584"/>
                  </a:lnTo>
                  <a:lnTo>
                    <a:pt x="764413" y="227584"/>
                  </a:lnTo>
                  <a:lnTo>
                    <a:pt x="764413" y="159512"/>
                  </a:lnTo>
                  <a:close/>
                </a:path>
                <a:path w="1165225" h="300990">
                  <a:moveTo>
                    <a:pt x="764667" y="21590"/>
                  </a:moveTo>
                  <a:lnTo>
                    <a:pt x="725424" y="21590"/>
                  </a:lnTo>
                  <a:lnTo>
                    <a:pt x="725424" y="43687"/>
                  </a:lnTo>
                  <a:lnTo>
                    <a:pt x="723638" y="56495"/>
                  </a:lnTo>
                  <a:lnTo>
                    <a:pt x="696849" y="96393"/>
                  </a:lnTo>
                  <a:lnTo>
                    <a:pt x="662098" y="119776"/>
                  </a:lnTo>
                  <a:lnTo>
                    <a:pt x="615061" y="135255"/>
                  </a:lnTo>
                  <a:lnTo>
                    <a:pt x="637667" y="165481"/>
                  </a:lnTo>
                  <a:lnTo>
                    <a:pt x="684994" y="146139"/>
                  </a:lnTo>
                  <a:lnTo>
                    <a:pt x="725884" y="116220"/>
                  </a:lnTo>
                  <a:lnTo>
                    <a:pt x="744728" y="94107"/>
                  </a:lnTo>
                  <a:lnTo>
                    <a:pt x="791274" y="94107"/>
                  </a:lnTo>
                  <a:lnTo>
                    <a:pt x="780740" y="82550"/>
                  </a:lnTo>
                  <a:lnTo>
                    <a:pt x="771810" y="69214"/>
                  </a:lnTo>
                  <a:lnTo>
                    <a:pt x="766452" y="56261"/>
                  </a:lnTo>
                  <a:lnTo>
                    <a:pt x="764667" y="43687"/>
                  </a:lnTo>
                  <a:lnTo>
                    <a:pt x="764667" y="21590"/>
                  </a:lnTo>
                  <a:close/>
                </a:path>
                <a:path w="1165225" h="300990">
                  <a:moveTo>
                    <a:pt x="791274" y="94107"/>
                  </a:moveTo>
                  <a:lnTo>
                    <a:pt x="744728" y="94107"/>
                  </a:lnTo>
                  <a:lnTo>
                    <a:pt x="753365" y="104993"/>
                  </a:lnTo>
                  <a:lnTo>
                    <a:pt x="790067" y="135890"/>
                  </a:lnTo>
                  <a:lnTo>
                    <a:pt x="836054" y="159821"/>
                  </a:lnTo>
                  <a:lnTo>
                    <a:pt x="851916" y="165226"/>
                  </a:lnTo>
                  <a:lnTo>
                    <a:pt x="874522" y="135255"/>
                  </a:lnTo>
                  <a:lnTo>
                    <a:pt x="849659" y="128609"/>
                  </a:lnTo>
                  <a:lnTo>
                    <a:pt x="827833" y="119903"/>
                  </a:lnTo>
                  <a:lnTo>
                    <a:pt x="809031" y="109126"/>
                  </a:lnTo>
                  <a:lnTo>
                    <a:pt x="793242" y="96266"/>
                  </a:lnTo>
                  <a:lnTo>
                    <a:pt x="791274" y="94107"/>
                  </a:lnTo>
                  <a:close/>
                </a:path>
                <a:path w="1165225" h="300990">
                  <a:moveTo>
                    <a:pt x="108965" y="77216"/>
                  </a:moveTo>
                  <a:lnTo>
                    <a:pt x="64058" y="86538"/>
                  </a:lnTo>
                  <a:lnTo>
                    <a:pt x="32596" y="123836"/>
                  </a:lnTo>
                  <a:lnTo>
                    <a:pt x="31267" y="136271"/>
                  </a:lnTo>
                  <a:lnTo>
                    <a:pt x="32224" y="146819"/>
                  </a:lnTo>
                  <a:lnTo>
                    <a:pt x="55003" y="180655"/>
                  </a:lnTo>
                  <a:lnTo>
                    <a:pt x="89306" y="193675"/>
                  </a:lnTo>
                  <a:lnTo>
                    <a:pt x="89306" y="224790"/>
                  </a:lnTo>
                  <a:lnTo>
                    <a:pt x="0" y="225425"/>
                  </a:lnTo>
                  <a:lnTo>
                    <a:pt x="3708" y="257683"/>
                  </a:lnTo>
                  <a:lnTo>
                    <a:pt x="66059" y="257395"/>
                  </a:lnTo>
                  <a:lnTo>
                    <a:pt x="122467" y="256524"/>
                  </a:lnTo>
                  <a:lnTo>
                    <a:pt x="172934" y="255057"/>
                  </a:lnTo>
                  <a:lnTo>
                    <a:pt x="217462" y="252984"/>
                  </a:lnTo>
                  <a:lnTo>
                    <a:pt x="215101" y="223900"/>
                  </a:lnTo>
                  <a:lnTo>
                    <a:pt x="128308" y="223900"/>
                  </a:lnTo>
                  <a:lnTo>
                    <a:pt x="128308" y="193294"/>
                  </a:lnTo>
                  <a:lnTo>
                    <a:pt x="170954" y="172593"/>
                  </a:lnTo>
                  <a:lnTo>
                    <a:pt x="178070" y="163195"/>
                  </a:lnTo>
                  <a:lnTo>
                    <a:pt x="108965" y="163195"/>
                  </a:lnTo>
                  <a:lnTo>
                    <a:pt x="100459" y="162718"/>
                  </a:lnTo>
                  <a:lnTo>
                    <a:pt x="70269" y="144145"/>
                  </a:lnTo>
                  <a:lnTo>
                    <a:pt x="70269" y="128905"/>
                  </a:lnTo>
                  <a:lnTo>
                    <a:pt x="108965" y="109347"/>
                  </a:lnTo>
                  <a:lnTo>
                    <a:pt x="179471" y="109347"/>
                  </a:lnTo>
                  <a:lnTo>
                    <a:pt x="174506" y="101711"/>
                  </a:lnTo>
                  <a:lnTo>
                    <a:pt x="165531" y="93091"/>
                  </a:lnTo>
                  <a:lnTo>
                    <a:pt x="154309" y="86163"/>
                  </a:lnTo>
                  <a:lnTo>
                    <a:pt x="141139" y="81200"/>
                  </a:lnTo>
                  <a:lnTo>
                    <a:pt x="126025" y="78214"/>
                  </a:lnTo>
                  <a:lnTo>
                    <a:pt x="108965" y="77216"/>
                  </a:lnTo>
                  <a:close/>
                </a:path>
                <a:path w="1165225" h="300990">
                  <a:moveTo>
                    <a:pt x="214833" y="220599"/>
                  </a:moveTo>
                  <a:lnTo>
                    <a:pt x="202345" y="221436"/>
                  </a:lnTo>
                  <a:lnTo>
                    <a:pt x="183762" y="222250"/>
                  </a:lnTo>
                  <a:lnTo>
                    <a:pt x="128308" y="223900"/>
                  </a:lnTo>
                  <a:lnTo>
                    <a:pt x="215101" y="223900"/>
                  </a:lnTo>
                  <a:lnTo>
                    <a:pt x="214833" y="220599"/>
                  </a:lnTo>
                  <a:close/>
                </a:path>
                <a:path w="1165225" h="300990">
                  <a:moveTo>
                    <a:pt x="179471" y="109347"/>
                  </a:moveTo>
                  <a:lnTo>
                    <a:pt x="108965" y="109347"/>
                  </a:lnTo>
                  <a:lnTo>
                    <a:pt x="117556" y="109827"/>
                  </a:lnTo>
                  <a:lnTo>
                    <a:pt x="125083" y="111236"/>
                  </a:lnTo>
                  <a:lnTo>
                    <a:pt x="131645" y="113579"/>
                  </a:lnTo>
                  <a:lnTo>
                    <a:pt x="137210" y="116840"/>
                  </a:lnTo>
                  <a:lnTo>
                    <a:pt x="143967" y="121920"/>
                  </a:lnTo>
                  <a:lnTo>
                    <a:pt x="147345" y="128524"/>
                  </a:lnTo>
                  <a:lnTo>
                    <a:pt x="147345" y="144399"/>
                  </a:lnTo>
                  <a:lnTo>
                    <a:pt x="108965" y="163195"/>
                  </a:lnTo>
                  <a:lnTo>
                    <a:pt x="178070" y="163195"/>
                  </a:lnTo>
                  <a:lnTo>
                    <a:pt x="182270" y="155130"/>
                  </a:lnTo>
                  <a:lnTo>
                    <a:pt x="185099" y="145411"/>
                  </a:lnTo>
                  <a:lnTo>
                    <a:pt x="186042" y="135000"/>
                  </a:lnTo>
                  <a:lnTo>
                    <a:pt x="184760" y="122666"/>
                  </a:lnTo>
                  <a:lnTo>
                    <a:pt x="180916" y="111569"/>
                  </a:lnTo>
                  <a:lnTo>
                    <a:pt x="179471" y="109347"/>
                  </a:lnTo>
                  <a:close/>
                </a:path>
                <a:path w="1165225" h="300990">
                  <a:moveTo>
                    <a:pt x="1042542" y="27305"/>
                  </a:moveTo>
                  <a:lnTo>
                    <a:pt x="919226" y="27305"/>
                  </a:lnTo>
                  <a:lnTo>
                    <a:pt x="919226" y="59562"/>
                  </a:lnTo>
                  <a:lnTo>
                    <a:pt x="1000633" y="59562"/>
                  </a:lnTo>
                  <a:lnTo>
                    <a:pt x="995727" y="81875"/>
                  </a:lnTo>
                  <a:lnTo>
                    <a:pt x="978201" y="124928"/>
                  </a:lnTo>
                  <a:lnTo>
                    <a:pt x="951152" y="164978"/>
                  </a:lnTo>
                  <a:lnTo>
                    <a:pt x="919200" y="196550"/>
                  </a:lnTo>
                  <a:lnTo>
                    <a:pt x="901700" y="208787"/>
                  </a:lnTo>
                  <a:lnTo>
                    <a:pt x="933450" y="233934"/>
                  </a:lnTo>
                  <a:lnTo>
                    <a:pt x="973343" y="197072"/>
                  </a:lnTo>
                  <a:lnTo>
                    <a:pt x="1007998" y="148590"/>
                  </a:lnTo>
                  <a:lnTo>
                    <a:pt x="1032557" y="91043"/>
                  </a:lnTo>
                  <a:lnTo>
                    <a:pt x="1039377" y="59953"/>
                  </a:lnTo>
                  <a:lnTo>
                    <a:pt x="1042542" y="27305"/>
                  </a:lnTo>
                  <a:close/>
                </a:path>
                <a:path w="1165225" h="300990">
                  <a:moveTo>
                    <a:pt x="417575" y="22225"/>
                  </a:moveTo>
                  <a:lnTo>
                    <a:pt x="378879" y="22225"/>
                  </a:lnTo>
                  <a:lnTo>
                    <a:pt x="378879" y="80772"/>
                  </a:lnTo>
                  <a:lnTo>
                    <a:pt x="377467" y="99204"/>
                  </a:lnTo>
                  <a:lnTo>
                    <a:pt x="356285" y="152908"/>
                  </a:lnTo>
                  <a:lnTo>
                    <a:pt x="330739" y="183705"/>
                  </a:lnTo>
                  <a:lnTo>
                    <a:pt x="299326" y="205740"/>
                  </a:lnTo>
                  <a:lnTo>
                    <a:pt x="329349" y="231775"/>
                  </a:lnTo>
                  <a:lnTo>
                    <a:pt x="350484" y="215009"/>
                  </a:lnTo>
                  <a:lnTo>
                    <a:pt x="369009" y="196326"/>
                  </a:lnTo>
                  <a:lnTo>
                    <a:pt x="384922" y="175714"/>
                  </a:lnTo>
                  <a:lnTo>
                    <a:pt x="398221" y="153162"/>
                  </a:lnTo>
                  <a:lnTo>
                    <a:pt x="442253" y="153162"/>
                  </a:lnTo>
                  <a:lnTo>
                    <a:pt x="423148" y="115601"/>
                  </a:lnTo>
                  <a:lnTo>
                    <a:pt x="417644" y="80772"/>
                  </a:lnTo>
                  <a:lnTo>
                    <a:pt x="417575" y="22225"/>
                  </a:lnTo>
                  <a:close/>
                </a:path>
                <a:path w="1165225" h="300990">
                  <a:moveTo>
                    <a:pt x="442253" y="153162"/>
                  </a:moveTo>
                  <a:lnTo>
                    <a:pt x="398221" y="153162"/>
                  </a:lnTo>
                  <a:lnTo>
                    <a:pt x="410334" y="173045"/>
                  </a:lnTo>
                  <a:lnTo>
                    <a:pt x="425775" y="191928"/>
                  </a:lnTo>
                  <a:lnTo>
                    <a:pt x="444543" y="209811"/>
                  </a:lnTo>
                  <a:lnTo>
                    <a:pt x="466636" y="226695"/>
                  </a:lnTo>
                  <a:lnTo>
                    <a:pt x="493877" y="197231"/>
                  </a:lnTo>
                  <a:lnTo>
                    <a:pt x="478606" y="189206"/>
                  </a:lnTo>
                  <a:lnTo>
                    <a:pt x="464513" y="178657"/>
                  </a:lnTo>
                  <a:lnTo>
                    <a:pt x="451599" y="165584"/>
                  </a:lnTo>
                  <a:lnTo>
                    <a:pt x="442253" y="153162"/>
                  </a:lnTo>
                  <a:close/>
                </a:path>
                <a:path w="1165225" h="300990">
                  <a:moveTo>
                    <a:pt x="1165098" y="151511"/>
                  </a:moveTo>
                  <a:lnTo>
                    <a:pt x="1126617" y="151511"/>
                  </a:lnTo>
                  <a:lnTo>
                    <a:pt x="1126617" y="300736"/>
                  </a:lnTo>
                  <a:lnTo>
                    <a:pt x="1165098" y="300736"/>
                  </a:lnTo>
                  <a:lnTo>
                    <a:pt x="1165098" y="151511"/>
                  </a:lnTo>
                  <a:close/>
                </a:path>
                <a:path w="1165225" h="300990">
                  <a:moveTo>
                    <a:pt x="1102486" y="8255"/>
                  </a:moveTo>
                  <a:lnTo>
                    <a:pt x="1064006" y="8255"/>
                  </a:lnTo>
                  <a:lnTo>
                    <a:pt x="1064006" y="291973"/>
                  </a:lnTo>
                  <a:lnTo>
                    <a:pt x="1102486" y="291973"/>
                  </a:lnTo>
                  <a:lnTo>
                    <a:pt x="1102486" y="151511"/>
                  </a:lnTo>
                  <a:lnTo>
                    <a:pt x="1165098" y="151511"/>
                  </a:lnTo>
                  <a:lnTo>
                    <a:pt x="1165098" y="118872"/>
                  </a:lnTo>
                  <a:lnTo>
                    <a:pt x="1102486" y="118872"/>
                  </a:lnTo>
                  <a:lnTo>
                    <a:pt x="1102486" y="8255"/>
                  </a:lnTo>
                  <a:close/>
                </a:path>
                <a:path w="1165225" h="300990">
                  <a:moveTo>
                    <a:pt x="1165098" y="2159"/>
                  </a:moveTo>
                  <a:lnTo>
                    <a:pt x="1126617" y="2159"/>
                  </a:lnTo>
                  <a:lnTo>
                    <a:pt x="1126617" y="118872"/>
                  </a:lnTo>
                  <a:lnTo>
                    <a:pt x="1165098" y="118872"/>
                  </a:lnTo>
                  <a:lnTo>
                    <a:pt x="1165098" y="2159"/>
                  </a:lnTo>
                  <a:close/>
                </a:path>
                <a:path w="1165225" h="300990">
                  <a:moveTo>
                    <a:pt x="548386" y="2159"/>
                  </a:moveTo>
                  <a:lnTo>
                    <a:pt x="509778" y="2159"/>
                  </a:lnTo>
                  <a:lnTo>
                    <a:pt x="509778" y="300736"/>
                  </a:lnTo>
                  <a:lnTo>
                    <a:pt x="548386" y="300736"/>
                  </a:lnTo>
                  <a:lnTo>
                    <a:pt x="548386" y="149606"/>
                  </a:lnTo>
                  <a:lnTo>
                    <a:pt x="595122" y="149606"/>
                  </a:lnTo>
                  <a:lnTo>
                    <a:pt x="595122" y="116840"/>
                  </a:lnTo>
                  <a:lnTo>
                    <a:pt x="548386" y="116840"/>
                  </a:lnTo>
                  <a:lnTo>
                    <a:pt x="548386" y="2159"/>
                  </a:lnTo>
                  <a:close/>
                </a:path>
                <a:path w="1165225" h="300990">
                  <a:moveTo>
                    <a:pt x="266839" y="2159"/>
                  </a:moveTo>
                  <a:lnTo>
                    <a:pt x="227837" y="2159"/>
                  </a:lnTo>
                  <a:lnTo>
                    <a:pt x="227837" y="300736"/>
                  </a:lnTo>
                  <a:lnTo>
                    <a:pt x="266839" y="300736"/>
                  </a:lnTo>
                  <a:lnTo>
                    <a:pt x="266839" y="2159"/>
                  </a:lnTo>
                  <a:close/>
                </a:path>
                <a:path w="1165225" h="300990">
                  <a:moveTo>
                    <a:pt x="201828" y="34290"/>
                  </a:moveTo>
                  <a:lnTo>
                    <a:pt x="15786" y="34290"/>
                  </a:lnTo>
                  <a:lnTo>
                    <a:pt x="15786" y="66929"/>
                  </a:lnTo>
                  <a:lnTo>
                    <a:pt x="201828" y="66929"/>
                  </a:lnTo>
                  <a:lnTo>
                    <a:pt x="201828" y="34290"/>
                  </a:lnTo>
                  <a:close/>
                </a:path>
                <a:path w="1165225" h="300990">
                  <a:moveTo>
                    <a:pt x="128308" y="0"/>
                  </a:moveTo>
                  <a:lnTo>
                    <a:pt x="89306" y="0"/>
                  </a:lnTo>
                  <a:lnTo>
                    <a:pt x="89306" y="34290"/>
                  </a:lnTo>
                  <a:lnTo>
                    <a:pt x="128308" y="34290"/>
                  </a:lnTo>
                  <a:lnTo>
                    <a:pt x="128308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15686" y="309625"/>
              <a:ext cx="460375" cy="401955"/>
            </a:xfrm>
            <a:custGeom>
              <a:avLst/>
              <a:gdLst/>
              <a:ahLst/>
              <a:cxnLst/>
              <a:rect l="l" t="t" r="r" b="b"/>
              <a:pathLst>
                <a:path w="460375" h="401955">
                  <a:moveTo>
                    <a:pt x="175778" y="0"/>
                  </a:moveTo>
                  <a:lnTo>
                    <a:pt x="91399" y="0"/>
                  </a:lnTo>
                  <a:lnTo>
                    <a:pt x="230946" y="401954"/>
                  </a:lnTo>
                  <a:lnTo>
                    <a:pt x="318615" y="401954"/>
                  </a:lnTo>
                  <a:lnTo>
                    <a:pt x="343818" y="330200"/>
                  </a:lnTo>
                  <a:lnTo>
                    <a:pt x="275739" y="330200"/>
                  </a:lnTo>
                  <a:lnTo>
                    <a:pt x="274306" y="319962"/>
                  </a:lnTo>
                  <a:lnTo>
                    <a:pt x="272463" y="310022"/>
                  </a:lnTo>
                  <a:lnTo>
                    <a:pt x="270210" y="300392"/>
                  </a:lnTo>
                  <a:lnTo>
                    <a:pt x="267548" y="291084"/>
                  </a:lnTo>
                  <a:lnTo>
                    <a:pt x="175778" y="0"/>
                  </a:lnTo>
                  <a:close/>
                </a:path>
                <a:path w="460375" h="401955">
                  <a:moveTo>
                    <a:pt x="459800" y="0"/>
                  </a:moveTo>
                  <a:lnTo>
                    <a:pt x="378152" y="0"/>
                  </a:lnTo>
                  <a:lnTo>
                    <a:pt x="286115" y="290322"/>
                  </a:lnTo>
                  <a:lnTo>
                    <a:pt x="282698" y="302035"/>
                  </a:lnTo>
                  <a:lnTo>
                    <a:pt x="280103" y="312594"/>
                  </a:lnTo>
                  <a:lnTo>
                    <a:pt x="278330" y="321986"/>
                  </a:lnTo>
                  <a:lnTo>
                    <a:pt x="277378" y="330200"/>
                  </a:lnTo>
                  <a:lnTo>
                    <a:pt x="343818" y="330200"/>
                  </a:lnTo>
                  <a:lnTo>
                    <a:pt x="459800" y="0"/>
                  </a:lnTo>
                  <a:close/>
                </a:path>
                <a:path w="460375" h="401955">
                  <a:moveTo>
                    <a:pt x="77835" y="0"/>
                  </a:moveTo>
                  <a:lnTo>
                    <a:pt x="0" y="0"/>
                  </a:lnTo>
                  <a:lnTo>
                    <a:pt x="0" y="401954"/>
                  </a:lnTo>
                  <a:lnTo>
                    <a:pt x="77835" y="401954"/>
                  </a:lnTo>
                  <a:lnTo>
                    <a:pt x="7783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559808" y="2285999"/>
              <a:ext cx="5341620" cy="457199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620471" y="1099565"/>
              <a:ext cx="1390650" cy="336550"/>
            </a:xfrm>
            <a:custGeom>
              <a:avLst/>
              <a:gdLst/>
              <a:ahLst/>
              <a:cxnLst/>
              <a:rect l="l" t="t" r="r" b="b"/>
              <a:pathLst>
                <a:path w="1390650" h="336550">
                  <a:moveTo>
                    <a:pt x="211162" y="46101"/>
                  </a:moveTo>
                  <a:lnTo>
                    <a:pt x="124485" y="46101"/>
                  </a:lnTo>
                  <a:lnTo>
                    <a:pt x="124485" y="2413"/>
                  </a:lnTo>
                  <a:lnTo>
                    <a:pt x="98653" y="2413"/>
                  </a:lnTo>
                  <a:lnTo>
                    <a:pt x="98653" y="46101"/>
                  </a:lnTo>
                  <a:lnTo>
                    <a:pt x="11264" y="46101"/>
                  </a:lnTo>
                  <a:lnTo>
                    <a:pt x="11264" y="69215"/>
                  </a:lnTo>
                  <a:lnTo>
                    <a:pt x="211162" y="69215"/>
                  </a:lnTo>
                  <a:lnTo>
                    <a:pt x="211162" y="46101"/>
                  </a:lnTo>
                  <a:close/>
                </a:path>
                <a:path w="1390650" h="336550">
                  <a:moveTo>
                    <a:pt x="226783" y="275590"/>
                  </a:moveTo>
                  <a:lnTo>
                    <a:pt x="225640" y="257175"/>
                  </a:lnTo>
                  <a:lnTo>
                    <a:pt x="225399" y="253111"/>
                  </a:lnTo>
                  <a:lnTo>
                    <a:pt x="219011" y="253669"/>
                  </a:lnTo>
                  <a:lnTo>
                    <a:pt x="210477" y="254165"/>
                  </a:lnTo>
                  <a:lnTo>
                    <a:pt x="124142" y="257175"/>
                  </a:lnTo>
                  <a:lnTo>
                    <a:pt x="124142" y="209169"/>
                  </a:lnTo>
                  <a:lnTo>
                    <a:pt x="140169" y="206692"/>
                  </a:lnTo>
                  <a:lnTo>
                    <a:pt x="154305" y="202514"/>
                  </a:lnTo>
                  <a:lnTo>
                    <a:pt x="166522" y="196596"/>
                  </a:lnTo>
                  <a:lnTo>
                    <a:pt x="176847" y="188976"/>
                  </a:lnTo>
                  <a:lnTo>
                    <a:pt x="178219" y="187452"/>
                  </a:lnTo>
                  <a:lnTo>
                    <a:pt x="185039" y="179908"/>
                  </a:lnTo>
                  <a:lnTo>
                    <a:pt x="190881" y="169837"/>
                  </a:lnTo>
                  <a:lnTo>
                    <a:pt x="194386" y="158762"/>
                  </a:lnTo>
                  <a:lnTo>
                    <a:pt x="195554" y="146685"/>
                  </a:lnTo>
                  <a:lnTo>
                    <a:pt x="194157" y="134404"/>
                  </a:lnTo>
                  <a:lnTo>
                    <a:pt x="169570" y="101879"/>
                  </a:lnTo>
                  <a:lnTo>
                    <a:pt x="169570" y="148844"/>
                  </a:lnTo>
                  <a:lnTo>
                    <a:pt x="168617" y="156946"/>
                  </a:lnTo>
                  <a:lnTo>
                    <a:pt x="136156" y="184772"/>
                  </a:lnTo>
                  <a:lnTo>
                    <a:pt x="111823" y="187452"/>
                  </a:lnTo>
                  <a:lnTo>
                    <a:pt x="98793" y="186791"/>
                  </a:lnTo>
                  <a:lnTo>
                    <a:pt x="62191" y="170929"/>
                  </a:lnTo>
                  <a:lnTo>
                    <a:pt x="53568" y="148844"/>
                  </a:lnTo>
                  <a:lnTo>
                    <a:pt x="54546" y="140474"/>
                  </a:lnTo>
                  <a:lnTo>
                    <a:pt x="87858" y="111747"/>
                  </a:lnTo>
                  <a:lnTo>
                    <a:pt x="111823" y="108966"/>
                  </a:lnTo>
                  <a:lnTo>
                    <a:pt x="124472" y="109664"/>
                  </a:lnTo>
                  <a:lnTo>
                    <a:pt x="160832" y="126174"/>
                  </a:lnTo>
                  <a:lnTo>
                    <a:pt x="169570" y="148844"/>
                  </a:lnTo>
                  <a:lnTo>
                    <a:pt x="169570" y="101879"/>
                  </a:lnTo>
                  <a:lnTo>
                    <a:pt x="160858" y="96608"/>
                  </a:lnTo>
                  <a:lnTo>
                    <a:pt x="146558" y="91338"/>
                  </a:lnTo>
                  <a:lnTo>
                    <a:pt x="130213" y="88176"/>
                  </a:lnTo>
                  <a:lnTo>
                    <a:pt x="111823" y="87122"/>
                  </a:lnTo>
                  <a:lnTo>
                    <a:pt x="93256" y="88176"/>
                  </a:lnTo>
                  <a:lnTo>
                    <a:pt x="49923" y="104140"/>
                  </a:lnTo>
                  <a:lnTo>
                    <a:pt x="27216" y="148844"/>
                  </a:lnTo>
                  <a:lnTo>
                    <a:pt x="28371" y="160401"/>
                  </a:lnTo>
                  <a:lnTo>
                    <a:pt x="56032" y="196926"/>
                  </a:lnTo>
                  <a:lnTo>
                    <a:pt x="98653" y="209169"/>
                  </a:lnTo>
                  <a:lnTo>
                    <a:pt x="98653" y="257556"/>
                  </a:lnTo>
                  <a:lnTo>
                    <a:pt x="75120" y="257987"/>
                  </a:lnTo>
                  <a:lnTo>
                    <a:pt x="0" y="258572"/>
                  </a:lnTo>
                  <a:lnTo>
                    <a:pt x="2425" y="281305"/>
                  </a:lnTo>
                  <a:lnTo>
                    <a:pt x="121970" y="279527"/>
                  </a:lnTo>
                  <a:lnTo>
                    <a:pt x="186880" y="277660"/>
                  </a:lnTo>
                  <a:lnTo>
                    <a:pt x="209956" y="276644"/>
                  </a:lnTo>
                  <a:lnTo>
                    <a:pt x="226783" y="275590"/>
                  </a:lnTo>
                  <a:close/>
                </a:path>
                <a:path w="1390650" h="336550">
                  <a:moveTo>
                    <a:pt x="277241" y="1778"/>
                  </a:moveTo>
                  <a:lnTo>
                    <a:pt x="251231" y="1778"/>
                  </a:lnTo>
                  <a:lnTo>
                    <a:pt x="251231" y="336169"/>
                  </a:lnTo>
                  <a:lnTo>
                    <a:pt x="277241" y="336169"/>
                  </a:lnTo>
                  <a:lnTo>
                    <a:pt x="277241" y="1778"/>
                  </a:lnTo>
                  <a:close/>
                </a:path>
                <a:path w="1390650" h="336550">
                  <a:moveTo>
                    <a:pt x="536714" y="231140"/>
                  </a:moveTo>
                  <a:lnTo>
                    <a:pt x="499973" y="200952"/>
                  </a:lnTo>
                  <a:lnTo>
                    <a:pt x="471601" y="163322"/>
                  </a:lnTo>
                  <a:lnTo>
                    <a:pt x="453466" y="121513"/>
                  </a:lnTo>
                  <a:lnTo>
                    <a:pt x="447497" y="79629"/>
                  </a:lnTo>
                  <a:lnTo>
                    <a:pt x="447421" y="24765"/>
                  </a:lnTo>
                  <a:lnTo>
                    <a:pt x="421589" y="24765"/>
                  </a:lnTo>
                  <a:lnTo>
                    <a:pt x="421589" y="79629"/>
                  </a:lnTo>
                  <a:lnTo>
                    <a:pt x="420052" y="101904"/>
                  </a:lnTo>
                  <a:lnTo>
                    <a:pt x="407835" y="145770"/>
                  </a:lnTo>
                  <a:lnTo>
                    <a:pt x="383882" y="187960"/>
                  </a:lnTo>
                  <a:lnTo>
                    <a:pt x="351193" y="223393"/>
                  </a:lnTo>
                  <a:lnTo>
                    <a:pt x="331774" y="238252"/>
                  </a:lnTo>
                  <a:lnTo>
                    <a:pt x="351713" y="255651"/>
                  </a:lnTo>
                  <a:lnTo>
                    <a:pt x="391528" y="216255"/>
                  </a:lnTo>
                  <a:lnTo>
                    <a:pt x="414274" y="184607"/>
                  </a:lnTo>
                  <a:lnTo>
                    <a:pt x="434759" y="141351"/>
                  </a:lnTo>
                  <a:lnTo>
                    <a:pt x="439445" y="153885"/>
                  </a:lnTo>
                  <a:lnTo>
                    <a:pt x="466140" y="197612"/>
                  </a:lnTo>
                  <a:lnTo>
                    <a:pt x="491274" y="227164"/>
                  </a:lnTo>
                  <a:lnTo>
                    <a:pt x="518502" y="251460"/>
                  </a:lnTo>
                  <a:lnTo>
                    <a:pt x="536714" y="231140"/>
                  </a:lnTo>
                  <a:close/>
                </a:path>
                <a:path w="1390650" h="336550">
                  <a:moveTo>
                    <a:pt x="651306" y="137668"/>
                  </a:moveTo>
                  <a:lnTo>
                    <a:pt x="593407" y="137668"/>
                  </a:lnTo>
                  <a:lnTo>
                    <a:pt x="593407" y="1778"/>
                  </a:lnTo>
                  <a:lnTo>
                    <a:pt x="567575" y="1778"/>
                  </a:lnTo>
                  <a:lnTo>
                    <a:pt x="567575" y="336169"/>
                  </a:lnTo>
                  <a:lnTo>
                    <a:pt x="593407" y="336169"/>
                  </a:lnTo>
                  <a:lnTo>
                    <a:pt x="593407" y="160782"/>
                  </a:lnTo>
                  <a:lnTo>
                    <a:pt x="651306" y="160782"/>
                  </a:lnTo>
                  <a:lnTo>
                    <a:pt x="651306" y="137668"/>
                  </a:lnTo>
                  <a:close/>
                </a:path>
                <a:path w="1390650" h="336550">
                  <a:moveTo>
                    <a:pt x="1053896" y="1778"/>
                  </a:moveTo>
                  <a:lnTo>
                    <a:pt x="1027849" y="1778"/>
                  </a:lnTo>
                  <a:lnTo>
                    <a:pt x="1027849" y="49657"/>
                  </a:lnTo>
                  <a:lnTo>
                    <a:pt x="1027849" y="72517"/>
                  </a:lnTo>
                  <a:lnTo>
                    <a:pt x="1027849" y="141986"/>
                  </a:lnTo>
                  <a:lnTo>
                    <a:pt x="966901" y="141986"/>
                  </a:lnTo>
                  <a:lnTo>
                    <a:pt x="970305" y="132803"/>
                  </a:lnTo>
                  <a:lnTo>
                    <a:pt x="972718" y="123164"/>
                  </a:lnTo>
                  <a:lnTo>
                    <a:pt x="974166" y="113093"/>
                  </a:lnTo>
                  <a:lnTo>
                    <a:pt x="974648" y="102616"/>
                  </a:lnTo>
                  <a:lnTo>
                    <a:pt x="974356" y="94869"/>
                  </a:lnTo>
                  <a:lnTo>
                    <a:pt x="973480" y="87236"/>
                  </a:lnTo>
                  <a:lnTo>
                    <a:pt x="972019" y="79781"/>
                  </a:lnTo>
                  <a:lnTo>
                    <a:pt x="969949" y="72517"/>
                  </a:lnTo>
                  <a:lnTo>
                    <a:pt x="1027849" y="72517"/>
                  </a:lnTo>
                  <a:lnTo>
                    <a:pt x="1027849" y="49657"/>
                  </a:lnTo>
                  <a:lnTo>
                    <a:pt x="959408" y="49657"/>
                  </a:lnTo>
                  <a:lnTo>
                    <a:pt x="949248" y="38290"/>
                  </a:lnTo>
                  <a:lnTo>
                    <a:pt x="949248" y="102616"/>
                  </a:lnTo>
                  <a:lnTo>
                    <a:pt x="948143" y="117081"/>
                  </a:lnTo>
                  <a:lnTo>
                    <a:pt x="922515" y="158915"/>
                  </a:lnTo>
                  <a:lnTo>
                    <a:pt x="886637" y="169037"/>
                  </a:lnTo>
                  <a:lnTo>
                    <a:pt x="873556" y="167919"/>
                  </a:lnTo>
                  <a:lnTo>
                    <a:pt x="834555" y="141389"/>
                  </a:lnTo>
                  <a:lnTo>
                    <a:pt x="824915" y="102616"/>
                  </a:lnTo>
                  <a:lnTo>
                    <a:pt x="825982" y="88163"/>
                  </a:lnTo>
                  <a:lnTo>
                    <a:pt x="851268" y="46405"/>
                  </a:lnTo>
                  <a:lnTo>
                    <a:pt x="886637" y="36322"/>
                  </a:lnTo>
                  <a:lnTo>
                    <a:pt x="899896" y="37452"/>
                  </a:lnTo>
                  <a:lnTo>
                    <a:pt x="939431" y="64096"/>
                  </a:lnTo>
                  <a:lnTo>
                    <a:pt x="949248" y="102616"/>
                  </a:lnTo>
                  <a:lnTo>
                    <a:pt x="949248" y="38290"/>
                  </a:lnTo>
                  <a:lnTo>
                    <a:pt x="908900" y="15836"/>
                  </a:lnTo>
                  <a:lnTo>
                    <a:pt x="886637" y="13589"/>
                  </a:lnTo>
                  <a:lnTo>
                    <a:pt x="868654" y="15125"/>
                  </a:lnTo>
                  <a:lnTo>
                    <a:pt x="824026" y="38100"/>
                  </a:lnTo>
                  <a:lnTo>
                    <a:pt x="800442" y="83591"/>
                  </a:lnTo>
                  <a:lnTo>
                    <a:pt x="798880" y="102616"/>
                  </a:lnTo>
                  <a:lnTo>
                    <a:pt x="800442" y="121437"/>
                  </a:lnTo>
                  <a:lnTo>
                    <a:pt x="823899" y="166878"/>
                  </a:lnTo>
                  <a:lnTo>
                    <a:pt x="868578" y="190220"/>
                  </a:lnTo>
                  <a:lnTo>
                    <a:pt x="886637" y="191770"/>
                  </a:lnTo>
                  <a:lnTo>
                    <a:pt x="905725" y="190080"/>
                  </a:lnTo>
                  <a:lnTo>
                    <a:pt x="922985" y="185013"/>
                  </a:lnTo>
                  <a:lnTo>
                    <a:pt x="938390" y="176555"/>
                  </a:lnTo>
                  <a:lnTo>
                    <a:pt x="946975" y="169037"/>
                  </a:lnTo>
                  <a:lnTo>
                    <a:pt x="951915" y="164719"/>
                  </a:lnTo>
                  <a:lnTo>
                    <a:pt x="1027849" y="164719"/>
                  </a:lnTo>
                  <a:lnTo>
                    <a:pt x="1027849" y="245999"/>
                  </a:lnTo>
                  <a:lnTo>
                    <a:pt x="1053896" y="245999"/>
                  </a:lnTo>
                  <a:lnTo>
                    <a:pt x="1053896" y="164719"/>
                  </a:lnTo>
                  <a:lnTo>
                    <a:pt x="1053896" y="141986"/>
                  </a:lnTo>
                  <a:lnTo>
                    <a:pt x="1053896" y="72517"/>
                  </a:lnTo>
                  <a:lnTo>
                    <a:pt x="1053896" y="49657"/>
                  </a:lnTo>
                  <a:lnTo>
                    <a:pt x="1053896" y="1778"/>
                  </a:lnTo>
                  <a:close/>
                </a:path>
                <a:path w="1390650" h="336550">
                  <a:moveTo>
                    <a:pt x="1062024" y="302641"/>
                  </a:moveTo>
                  <a:lnTo>
                    <a:pt x="873048" y="302641"/>
                  </a:lnTo>
                  <a:lnTo>
                    <a:pt x="873048" y="223012"/>
                  </a:lnTo>
                  <a:lnTo>
                    <a:pt x="847267" y="223012"/>
                  </a:lnTo>
                  <a:lnTo>
                    <a:pt x="847267" y="326009"/>
                  </a:lnTo>
                  <a:lnTo>
                    <a:pt x="1062024" y="326009"/>
                  </a:lnTo>
                  <a:lnTo>
                    <a:pt x="1062024" y="302641"/>
                  </a:lnTo>
                  <a:close/>
                </a:path>
                <a:path w="1390650" h="336550">
                  <a:moveTo>
                    <a:pt x="1295577" y="138049"/>
                  </a:moveTo>
                  <a:lnTo>
                    <a:pt x="1294218" y="126098"/>
                  </a:lnTo>
                  <a:lnTo>
                    <a:pt x="1290154" y="115214"/>
                  </a:lnTo>
                  <a:lnTo>
                    <a:pt x="1283411" y="105384"/>
                  </a:lnTo>
                  <a:lnTo>
                    <a:pt x="1280147" y="102362"/>
                  </a:lnTo>
                  <a:lnTo>
                    <a:pt x="1273987" y="96647"/>
                  </a:lnTo>
                  <a:lnTo>
                    <a:pt x="1269542" y="93967"/>
                  </a:lnTo>
                  <a:lnTo>
                    <a:pt x="1269542" y="138049"/>
                  </a:lnTo>
                  <a:lnTo>
                    <a:pt x="1268628" y="145681"/>
                  </a:lnTo>
                  <a:lnTo>
                    <a:pt x="1237691" y="171742"/>
                  </a:lnTo>
                  <a:lnTo>
                    <a:pt x="1214932" y="174244"/>
                  </a:lnTo>
                  <a:lnTo>
                    <a:pt x="1202829" y="173621"/>
                  </a:lnTo>
                  <a:lnTo>
                    <a:pt x="1163637" y="152552"/>
                  </a:lnTo>
                  <a:lnTo>
                    <a:pt x="1159941" y="138049"/>
                  </a:lnTo>
                  <a:lnTo>
                    <a:pt x="1160856" y="130441"/>
                  </a:lnTo>
                  <a:lnTo>
                    <a:pt x="1191971" y="104825"/>
                  </a:lnTo>
                  <a:lnTo>
                    <a:pt x="1214932" y="102362"/>
                  </a:lnTo>
                  <a:lnTo>
                    <a:pt x="1227074" y="102984"/>
                  </a:lnTo>
                  <a:lnTo>
                    <a:pt x="1265923" y="123736"/>
                  </a:lnTo>
                  <a:lnTo>
                    <a:pt x="1269542" y="138049"/>
                  </a:lnTo>
                  <a:lnTo>
                    <a:pt x="1269542" y="93967"/>
                  </a:lnTo>
                  <a:lnTo>
                    <a:pt x="1262151" y="89484"/>
                  </a:lnTo>
                  <a:lnTo>
                    <a:pt x="1248359" y="84366"/>
                  </a:lnTo>
                  <a:lnTo>
                    <a:pt x="1232623" y="81292"/>
                  </a:lnTo>
                  <a:lnTo>
                    <a:pt x="1214932" y="80264"/>
                  </a:lnTo>
                  <a:lnTo>
                    <a:pt x="1197013" y="81292"/>
                  </a:lnTo>
                  <a:lnTo>
                    <a:pt x="1155496" y="96647"/>
                  </a:lnTo>
                  <a:lnTo>
                    <a:pt x="1133906" y="138049"/>
                  </a:lnTo>
                  <a:lnTo>
                    <a:pt x="1135265" y="150088"/>
                  </a:lnTo>
                  <a:lnTo>
                    <a:pt x="1167561" y="186969"/>
                  </a:lnTo>
                  <a:lnTo>
                    <a:pt x="1214551" y="196342"/>
                  </a:lnTo>
                  <a:lnTo>
                    <a:pt x="1232306" y="195300"/>
                  </a:lnTo>
                  <a:lnTo>
                    <a:pt x="1248092" y="192176"/>
                  </a:lnTo>
                  <a:lnTo>
                    <a:pt x="1261884" y="186969"/>
                  </a:lnTo>
                  <a:lnTo>
                    <a:pt x="1273733" y="179705"/>
                  </a:lnTo>
                  <a:lnTo>
                    <a:pt x="1279664" y="174244"/>
                  </a:lnTo>
                  <a:lnTo>
                    <a:pt x="1283296" y="170903"/>
                  </a:lnTo>
                  <a:lnTo>
                    <a:pt x="1290129" y="161023"/>
                  </a:lnTo>
                  <a:lnTo>
                    <a:pt x="1294206" y="150088"/>
                  </a:lnTo>
                  <a:lnTo>
                    <a:pt x="1295577" y="138049"/>
                  </a:lnTo>
                  <a:close/>
                </a:path>
                <a:path w="1390650" h="336550">
                  <a:moveTo>
                    <a:pt x="1312849" y="43307"/>
                  </a:moveTo>
                  <a:lnTo>
                    <a:pt x="1227759" y="43307"/>
                  </a:lnTo>
                  <a:lnTo>
                    <a:pt x="1227759" y="0"/>
                  </a:lnTo>
                  <a:lnTo>
                    <a:pt x="1202105" y="0"/>
                  </a:lnTo>
                  <a:lnTo>
                    <a:pt x="1202105" y="43307"/>
                  </a:lnTo>
                  <a:lnTo>
                    <a:pt x="1116888" y="43307"/>
                  </a:lnTo>
                  <a:lnTo>
                    <a:pt x="1116888" y="66040"/>
                  </a:lnTo>
                  <a:lnTo>
                    <a:pt x="1312849" y="66040"/>
                  </a:lnTo>
                  <a:lnTo>
                    <a:pt x="1312849" y="43307"/>
                  </a:lnTo>
                  <a:close/>
                </a:path>
                <a:path w="1390650" h="336550">
                  <a:moveTo>
                    <a:pt x="1390065" y="220218"/>
                  </a:moveTo>
                  <a:lnTo>
                    <a:pt x="1172260" y="220218"/>
                  </a:lnTo>
                  <a:lnTo>
                    <a:pt x="1172260" y="243332"/>
                  </a:lnTo>
                  <a:lnTo>
                    <a:pt x="1364411" y="243332"/>
                  </a:lnTo>
                  <a:lnTo>
                    <a:pt x="1364411" y="336169"/>
                  </a:lnTo>
                  <a:lnTo>
                    <a:pt x="1390065" y="336169"/>
                  </a:lnTo>
                  <a:lnTo>
                    <a:pt x="1390065" y="220218"/>
                  </a:lnTo>
                  <a:close/>
                </a:path>
                <a:path w="1390650" h="336550">
                  <a:moveTo>
                    <a:pt x="1390065" y="1778"/>
                  </a:moveTo>
                  <a:lnTo>
                    <a:pt x="1364030" y="1778"/>
                  </a:lnTo>
                  <a:lnTo>
                    <a:pt x="1364030" y="86233"/>
                  </a:lnTo>
                  <a:lnTo>
                    <a:pt x="1308658" y="86233"/>
                  </a:lnTo>
                  <a:lnTo>
                    <a:pt x="1308658" y="108966"/>
                  </a:lnTo>
                  <a:lnTo>
                    <a:pt x="1364030" y="108966"/>
                  </a:lnTo>
                  <a:lnTo>
                    <a:pt x="1364030" y="146685"/>
                  </a:lnTo>
                  <a:lnTo>
                    <a:pt x="1308658" y="146685"/>
                  </a:lnTo>
                  <a:lnTo>
                    <a:pt x="1308658" y="169037"/>
                  </a:lnTo>
                  <a:lnTo>
                    <a:pt x="1364030" y="169037"/>
                  </a:lnTo>
                  <a:lnTo>
                    <a:pt x="1364030" y="201676"/>
                  </a:lnTo>
                  <a:lnTo>
                    <a:pt x="1390065" y="201676"/>
                  </a:lnTo>
                  <a:lnTo>
                    <a:pt x="1390065" y="1778"/>
                  </a:lnTo>
                  <a:close/>
                </a:path>
              </a:pathLst>
            </a:custGeom>
            <a:solidFill>
              <a:srgbClr val="293A4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693402" y="6676745"/>
              <a:ext cx="118364" cy="75877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717804" y="1717548"/>
              <a:ext cx="588645" cy="238125"/>
            </a:xfrm>
            <a:custGeom>
              <a:avLst/>
              <a:gdLst/>
              <a:ahLst/>
              <a:cxnLst/>
              <a:rect l="l" t="t" r="r" b="b"/>
              <a:pathLst>
                <a:path w="588644" h="238125">
                  <a:moveTo>
                    <a:pt x="548640" y="0"/>
                  </a:moveTo>
                  <a:lnTo>
                    <a:pt x="39623" y="0"/>
                  </a:lnTo>
                  <a:lnTo>
                    <a:pt x="24201" y="3119"/>
                  </a:lnTo>
                  <a:lnTo>
                    <a:pt x="11606" y="11620"/>
                  </a:lnTo>
                  <a:lnTo>
                    <a:pt x="3114" y="24217"/>
                  </a:lnTo>
                  <a:lnTo>
                    <a:pt x="0" y="39624"/>
                  </a:lnTo>
                  <a:lnTo>
                    <a:pt x="0" y="198119"/>
                  </a:lnTo>
                  <a:lnTo>
                    <a:pt x="3114" y="213526"/>
                  </a:lnTo>
                  <a:lnTo>
                    <a:pt x="11606" y="226123"/>
                  </a:lnTo>
                  <a:lnTo>
                    <a:pt x="24201" y="234624"/>
                  </a:lnTo>
                  <a:lnTo>
                    <a:pt x="39623" y="237743"/>
                  </a:lnTo>
                  <a:lnTo>
                    <a:pt x="548640" y="237743"/>
                  </a:lnTo>
                  <a:lnTo>
                    <a:pt x="564046" y="234624"/>
                  </a:lnTo>
                  <a:lnTo>
                    <a:pt x="576643" y="226123"/>
                  </a:lnTo>
                  <a:lnTo>
                    <a:pt x="585144" y="213526"/>
                  </a:lnTo>
                  <a:lnTo>
                    <a:pt x="588264" y="198119"/>
                  </a:lnTo>
                  <a:lnTo>
                    <a:pt x="588264" y="39624"/>
                  </a:lnTo>
                  <a:lnTo>
                    <a:pt x="585144" y="24217"/>
                  </a:lnTo>
                  <a:lnTo>
                    <a:pt x="576643" y="11620"/>
                  </a:lnTo>
                  <a:lnTo>
                    <a:pt x="564046" y="3119"/>
                  </a:lnTo>
                  <a:lnTo>
                    <a:pt x="548640" y="0"/>
                  </a:lnTo>
                  <a:close/>
                </a:path>
              </a:pathLst>
            </a:custGeom>
            <a:solidFill>
              <a:srgbClr val="333E50">
                <a:alpha val="1294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022540" y="1756917"/>
              <a:ext cx="419734" cy="151130"/>
            </a:xfrm>
            <a:custGeom>
              <a:avLst/>
              <a:gdLst/>
              <a:ahLst/>
              <a:cxnLst/>
              <a:rect l="l" t="t" r="r" b="b"/>
              <a:pathLst>
                <a:path w="419734" h="151130">
                  <a:moveTo>
                    <a:pt x="165455" y="0"/>
                  </a:moveTo>
                  <a:lnTo>
                    <a:pt x="125907" y="19812"/>
                  </a:lnTo>
                  <a:lnTo>
                    <a:pt x="113156" y="59763"/>
                  </a:lnTo>
                  <a:lnTo>
                    <a:pt x="112306" y="77597"/>
                  </a:lnTo>
                  <a:lnTo>
                    <a:pt x="115442" y="109527"/>
                  </a:lnTo>
                  <a:lnTo>
                    <a:pt x="124850" y="132349"/>
                  </a:lnTo>
                  <a:lnTo>
                    <a:pt x="140531" y="146051"/>
                  </a:lnTo>
                  <a:lnTo>
                    <a:pt x="162483" y="150622"/>
                  </a:lnTo>
                  <a:lnTo>
                    <a:pt x="174449" y="149381"/>
                  </a:lnTo>
                  <a:lnTo>
                    <a:pt x="184913" y="145653"/>
                  </a:lnTo>
                  <a:lnTo>
                    <a:pt x="193875" y="139424"/>
                  </a:lnTo>
                  <a:lnTo>
                    <a:pt x="201333" y="130683"/>
                  </a:lnTo>
                  <a:lnTo>
                    <a:pt x="202217" y="129032"/>
                  </a:lnTo>
                  <a:lnTo>
                    <a:pt x="163664" y="129032"/>
                  </a:lnTo>
                  <a:lnTo>
                    <a:pt x="153446" y="125771"/>
                  </a:lnTo>
                  <a:lnTo>
                    <a:pt x="146148" y="115998"/>
                  </a:lnTo>
                  <a:lnTo>
                    <a:pt x="141769" y="99724"/>
                  </a:lnTo>
                  <a:lnTo>
                    <a:pt x="140350" y="77597"/>
                  </a:lnTo>
                  <a:lnTo>
                    <a:pt x="140473" y="74295"/>
                  </a:lnTo>
                  <a:lnTo>
                    <a:pt x="141800" y="52645"/>
                  </a:lnTo>
                  <a:lnTo>
                    <a:pt x="146272" y="35306"/>
                  </a:lnTo>
                  <a:lnTo>
                    <a:pt x="153725" y="24919"/>
                  </a:lnTo>
                  <a:lnTo>
                    <a:pt x="164160" y="21462"/>
                  </a:lnTo>
                  <a:lnTo>
                    <a:pt x="203570" y="21462"/>
                  </a:lnTo>
                  <a:lnTo>
                    <a:pt x="202420" y="18573"/>
                  </a:lnTo>
                  <a:lnTo>
                    <a:pt x="187017" y="4643"/>
                  </a:lnTo>
                  <a:lnTo>
                    <a:pt x="165455" y="0"/>
                  </a:lnTo>
                  <a:close/>
                </a:path>
                <a:path w="419734" h="151130">
                  <a:moveTo>
                    <a:pt x="203570" y="21462"/>
                  </a:moveTo>
                  <a:lnTo>
                    <a:pt x="164160" y="21462"/>
                  </a:lnTo>
                  <a:lnTo>
                    <a:pt x="173952" y="24844"/>
                  </a:lnTo>
                  <a:lnTo>
                    <a:pt x="180944" y="34988"/>
                  </a:lnTo>
                  <a:lnTo>
                    <a:pt x="185139" y="51895"/>
                  </a:lnTo>
                  <a:lnTo>
                    <a:pt x="186462" y="74295"/>
                  </a:lnTo>
                  <a:lnTo>
                    <a:pt x="186413" y="77597"/>
                  </a:lnTo>
                  <a:lnTo>
                    <a:pt x="185108" y="98974"/>
                  </a:lnTo>
                  <a:lnTo>
                    <a:pt x="180821" y="115681"/>
                  </a:lnTo>
                  <a:lnTo>
                    <a:pt x="173673" y="125696"/>
                  </a:lnTo>
                  <a:lnTo>
                    <a:pt x="163664" y="129032"/>
                  </a:lnTo>
                  <a:lnTo>
                    <a:pt x="202217" y="129032"/>
                  </a:lnTo>
                  <a:lnTo>
                    <a:pt x="207200" y="119729"/>
                  </a:lnTo>
                  <a:lnTo>
                    <a:pt x="211391" y="106680"/>
                  </a:lnTo>
                  <a:lnTo>
                    <a:pt x="213906" y="91535"/>
                  </a:lnTo>
                  <a:lnTo>
                    <a:pt x="214744" y="74295"/>
                  </a:lnTo>
                  <a:lnTo>
                    <a:pt x="211663" y="41790"/>
                  </a:lnTo>
                  <a:lnTo>
                    <a:pt x="203570" y="21462"/>
                  </a:lnTo>
                  <a:close/>
                </a:path>
                <a:path w="419734" h="151130">
                  <a:moveTo>
                    <a:pt x="419671" y="33528"/>
                  </a:moveTo>
                  <a:lnTo>
                    <a:pt x="391985" y="33528"/>
                  </a:lnTo>
                  <a:lnTo>
                    <a:pt x="391985" y="147955"/>
                  </a:lnTo>
                  <a:lnTo>
                    <a:pt x="419671" y="147955"/>
                  </a:lnTo>
                  <a:lnTo>
                    <a:pt x="419671" y="33528"/>
                  </a:lnTo>
                  <a:close/>
                </a:path>
                <a:path w="419734" h="151130">
                  <a:moveTo>
                    <a:pt x="419671" y="0"/>
                  </a:moveTo>
                  <a:lnTo>
                    <a:pt x="402272" y="0"/>
                  </a:lnTo>
                  <a:lnTo>
                    <a:pt x="392431" y="7072"/>
                  </a:lnTo>
                  <a:lnTo>
                    <a:pt x="382317" y="13049"/>
                  </a:lnTo>
                  <a:lnTo>
                    <a:pt x="371893" y="17930"/>
                  </a:lnTo>
                  <a:lnTo>
                    <a:pt x="361124" y="21717"/>
                  </a:lnTo>
                  <a:lnTo>
                    <a:pt x="361124" y="46228"/>
                  </a:lnTo>
                  <a:lnTo>
                    <a:pt x="391985" y="33528"/>
                  </a:lnTo>
                  <a:lnTo>
                    <a:pt x="419671" y="33528"/>
                  </a:lnTo>
                  <a:lnTo>
                    <a:pt x="419671" y="0"/>
                  </a:lnTo>
                  <a:close/>
                </a:path>
                <a:path w="419734" h="151130">
                  <a:moveTo>
                    <a:pt x="322778" y="22225"/>
                  </a:moveTo>
                  <a:lnTo>
                    <a:pt x="283654" y="22225"/>
                  </a:lnTo>
                  <a:lnTo>
                    <a:pt x="289496" y="24003"/>
                  </a:lnTo>
                  <a:lnTo>
                    <a:pt x="293306" y="27559"/>
                  </a:lnTo>
                  <a:lnTo>
                    <a:pt x="297116" y="31242"/>
                  </a:lnTo>
                  <a:lnTo>
                    <a:pt x="299021" y="36195"/>
                  </a:lnTo>
                  <a:lnTo>
                    <a:pt x="298983" y="48006"/>
                  </a:lnTo>
                  <a:lnTo>
                    <a:pt x="281622" y="70104"/>
                  </a:lnTo>
                  <a:lnTo>
                    <a:pt x="270664" y="78484"/>
                  </a:lnTo>
                  <a:lnTo>
                    <a:pt x="241376" y="108712"/>
                  </a:lnTo>
                  <a:lnTo>
                    <a:pt x="234696" y="129159"/>
                  </a:lnTo>
                  <a:lnTo>
                    <a:pt x="234696" y="147955"/>
                  </a:lnTo>
                  <a:lnTo>
                    <a:pt x="325691" y="147955"/>
                  </a:lnTo>
                  <a:lnTo>
                    <a:pt x="325691" y="124714"/>
                  </a:lnTo>
                  <a:lnTo>
                    <a:pt x="263842" y="124714"/>
                  </a:lnTo>
                  <a:lnTo>
                    <a:pt x="263842" y="121158"/>
                  </a:lnTo>
                  <a:lnTo>
                    <a:pt x="293687" y="91948"/>
                  </a:lnTo>
                  <a:lnTo>
                    <a:pt x="307530" y="81153"/>
                  </a:lnTo>
                  <a:lnTo>
                    <a:pt x="326834" y="48006"/>
                  </a:lnTo>
                  <a:lnTo>
                    <a:pt x="326834" y="41275"/>
                  </a:lnTo>
                  <a:lnTo>
                    <a:pt x="326070" y="32156"/>
                  </a:lnTo>
                  <a:lnTo>
                    <a:pt x="323744" y="24003"/>
                  </a:lnTo>
                  <a:lnTo>
                    <a:pt x="322778" y="22225"/>
                  </a:lnTo>
                  <a:close/>
                </a:path>
                <a:path w="419734" h="151130">
                  <a:moveTo>
                    <a:pt x="279590" y="0"/>
                  </a:moveTo>
                  <a:lnTo>
                    <a:pt x="268752" y="762"/>
                  </a:lnTo>
                  <a:lnTo>
                    <a:pt x="258513" y="3048"/>
                  </a:lnTo>
                  <a:lnTo>
                    <a:pt x="248852" y="6858"/>
                  </a:lnTo>
                  <a:lnTo>
                    <a:pt x="239750" y="12192"/>
                  </a:lnTo>
                  <a:lnTo>
                    <a:pt x="239750" y="37084"/>
                  </a:lnTo>
                  <a:lnTo>
                    <a:pt x="248469" y="30583"/>
                  </a:lnTo>
                  <a:lnTo>
                    <a:pt x="257354" y="25939"/>
                  </a:lnTo>
                  <a:lnTo>
                    <a:pt x="266412" y="23153"/>
                  </a:lnTo>
                  <a:lnTo>
                    <a:pt x="275653" y="22225"/>
                  </a:lnTo>
                  <a:lnTo>
                    <a:pt x="322778" y="22225"/>
                  </a:lnTo>
                  <a:lnTo>
                    <a:pt x="319922" y="16968"/>
                  </a:lnTo>
                  <a:lnTo>
                    <a:pt x="314515" y="10922"/>
                  </a:lnTo>
                  <a:lnTo>
                    <a:pt x="307701" y="6107"/>
                  </a:lnTo>
                  <a:lnTo>
                    <a:pt x="299624" y="2698"/>
                  </a:lnTo>
                  <a:lnTo>
                    <a:pt x="290262" y="670"/>
                  </a:lnTo>
                  <a:lnTo>
                    <a:pt x="279590" y="0"/>
                  </a:lnTo>
                  <a:close/>
                </a:path>
                <a:path w="419734" h="151130">
                  <a:moveTo>
                    <a:pt x="88073" y="22225"/>
                  </a:moveTo>
                  <a:lnTo>
                    <a:pt x="48958" y="22225"/>
                  </a:lnTo>
                  <a:lnTo>
                    <a:pt x="54851" y="24003"/>
                  </a:lnTo>
                  <a:lnTo>
                    <a:pt x="58648" y="27559"/>
                  </a:lnTo>
                  <a:lnTo>
                    <a:pt x="62433" y="31242"/>
                  </a:lnTo>
                  <a:lnTo>
                    <a:pt x="64338" y="36195"/>
                  </a:lnTo>
                  <a:lnTo>
                    <a:pt x="64301" y="48006"/>
                  </a:lnTo>
                  <a:lnTo>
                    <a:pt x="46913" y="70104"/>
                  </a:lnTo>
                  <a:lnTo>
                    <a:pt x="35969" y="78484"/>
                  </a:lnTo>
                  <a:lnTo>
                    <a:pt x="6680" y="108712"/>
                  </a:lnTo>
                  <a:lnTo>
                    <a:pt x="0" y="129159"/>
                  </a:lnTo>
                  <a:lnTo>
                    <a:pt x="0" y="147955"/>
                  </a:lnTo>
                  <a:lnTo>
                    <a:pt x="90957" y="147955"/>
                  </a:lnTo>
                  <a:lnTo>
                    <a:pt x="90957" y="124714"/>
                  </a:lnTo>
                  <a:lnTo>
                    <a:pt x="29197" y="124714"/>
                  </a:lnTo>
                  <a:lnTo>
                    <a:pt x="29197" y="121158"/>
                  </a:lnTo>
                  <a:lnTo>
                    <a:pt x="58953" y="91948"/>
                  </a:lnTo>
                  <a:lnTo>
                    <a:pt x="72834" y="81153"/>
                  </a:lnTo>
                  <a:lnTo>
                    <a:pt x="92151" y="48006"/>
                  </a:lnTo>
                  <a:lnTo>
                    <a:pt x="92151" y="41275"/>
                  </a:lnTo>
                  <a:lnTo>
                    <a:pt x="91379" y="32156"/>
                  </a:lnTo>
                  <a:lnTo>
                    <a:pt x="89040" y="24003"/>
                  </a:lnTo>
                  <a:lnTo>
                    <a:pt x="88073" y="22225"/>
                  </a:lnTo>
                  <a:close/>
                </a:path>
                <a:path w="419734" h="151130">
                  <a:moveTo>
                    <a:pt x="44932" y="0"/>
                  </a:moveTo>
                  <a:lnTo>
                    <a:pt x="34090" y="762"/>
                  </a:lnTo>
                  <a:lnTo>
                    <a:pt x="23831" y="3048"/>
                  </a:lnTo>
                  <a:lnTo>
                    <a:pt x="14153" y="6858"/>
                  </a:lnTo>
                  <a:lnTo>
                    <a:pt x="5054" y="12192"/>
                  </a:lnTo>
                  <a:lnTo>
                    <a:pt x="5054" y="37084"/>
                  </a:lnTo>
                  <a:lnTo>
                    <a:pt x="13758" y="30583"/>
                  </a:lnTo>
                  <a:lnTo>
                    <a:pt x="22647" y="25939"/>
                  </a:lnTo>
                  <a:lnTo>
                    <a:pt x="31722" y="23153"/>
                  </a:lnTo>
                  <a:lnTo>
                    <a:pt x="40982" y="22225"/>
                  </a:lnTo>
                  <a:lnTo>
                    <a:pt x="88073" y="22225"/>
                  </a:lnTo>
                  <a:lnTo>
                    <a:pt x="85212" y="16968"/>
                  </a:lnTo>
                  <a:lnTo>
                    <a:pt x="79819" y="10922"/>
                  </a:lnTo>
                  <a:lnTo>
                    <a:pt x="73023" y="6107"/>
                  </a:lnTo>
                  <a:lnTo>
                    <a:pt x="64943" y="2698"/>
                  </a:lnTo>
                  <a:lnTo>
                    <a:pt x="55578" y="670"/>
                  </a:lnTo>
                  <a:lnTo>
                    <a:pt x="44932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506220" y="1731772"/>
              <a:ext cx="150622" cy="183641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1862455" y="1760854"/>
              <a:ext cx="727710" cy="146050"/>
            </a:xfrm>
            <a:custGeom>
              <a:avLst/>
              <a:gdLst/>
              <a:ahLst/>
              <a:cxnLst/>
              <a:rect l="l" t="t" r="r" b="b"/>
              <a:pathLst>
                <a:path w="727710" h="146050">
                  <a:moveTo>
                    <a:pt x="37719" y="73533"/>
                  </a:moveTo>
                  <a:lnTo>
                    <a:pt x="35941" y="69088"/>
                  </a:lnTo>
                  <a:lnTo>
                    <a:pt x="28575" y="61722"/>
                  </a:lnTo>
                  <a:lnTo>
                    <a:pt x="24003" y="59944"/>
                  </a:lnTo>
                  <a:lnTo>
                    <a:pt x="18796" y="59944"/>
                  </a:lnTo>
                  <a:lnTo>
                    <a:pt x="13716" y="59944"/>
                  </a:lnTo>
                  <a:lnTo>
                    <a:pt x="9271" y="61722"/>
                  </a:lnTo>
                  <a:lnTo>
                    <a:pt x="1905" y="69088"/>
                  </a:lnTo>
                  <a:lnTo>
                    <a:pt x="0" y="73533"/>
                  </a:lnTo>
                  <a:lnTo>
                    <a:pt x="0" y="83947"/>
                  </a:lnTo>
                  <a:lnTo>
                    <a:pt x="1905" y="88392"/>
                  </a:lnTo>
                  <a:lnTo>
                    <a:pt x="9271" y="95758"/>
                  </a:lnTo>
                  <a:lnTo>
                    <a:pt x="13716" y="97663"/>
                  </a:lnTo>
                  <a:lnTo>
                    <a:pt x="24003" y="97663"/>
                  </a:lnTo>
                  <a:lnTo>
                    <a:pt x="28575" y="95758"/>
                  </a:lnTo>
                  <a:lnTo>
                    <a:pt x="35941" y="88392"/>
                  </a:lnTo>
                  <a:lnTo>
                    <a:pt x="37719" y="83947"/>
                  </a:lnTo>
                  <a:lnTo>
                    <a:pt x="37719" y="73533"/>
                  </a:lnTo>
                  <a:close/>
                </a:path>
                <a:path w="727710" h="146050">
                  <a:moveTo>
                    <a:pt x="240157" y="103251"/>
                  </a:moveTo>
                  <a:lnTo>
                    <a:pt x="239052" y="90043"/>
                  </a:lnTo>
                  <a:lnTo>
                    <a:pt x="238887" y="88011"/>
                  </a:lnTo>
                  <a:lnTo>
                    <a:pt x="230949" y="88874"/>
                  </a:lnTo>
                  <a:lnTo>
                    <a:pt x="222783" y="89509"/>
                  </a:lnTo>
                  <a:lnTo>
                    <a:pt x="214376" y="89916"/>
                  </a:lnTo>
                  <a:lnTo>
                    <a:pt x="205740" y="90043"/>
                  </a:lnTo>
                  <a:lnTo>
                    <a:pt x="197485" y="90043"/>
                  </a:lnTo>
                  <a:lnTo>
                    <a:pt x="197485" y="29972"/>
                  </a:lnTo>
                  <a:lnTo>
                    <a:pt x="235839" y="29972"/>
                  </a:lnTo>
                  <a:lnTo>
                    <a:pt x="235839" y="14224"/>
                  </a:lnTo>
                  <a:lnTo>
                    <a:pt x="179197" y="14224"/>
                  </a:lnTo>
                  <a:lnTo>
                    <a:pt x="179197" y="105664"/>
                  </a:lnTo>
                  <a:lnTo>
                    <a:pt x="197713" y="105524"/>
                  </a:lnTo>
                  <a:lnTo>
                    <a:pt x="214058" y="105079"/>
                  </a:lnTo>
                  <a:lnTo>
                    <a:pt x="228193" y="104330"/>
                  </a:lnTo>
                  <a:lnTo>
                    <a:pt x="240157" y="103251"/>
                  </a:lnTo>
                  <a:close/>
                </a:path>
                <a:path w="727710" h="146050">
                  <a:moveTo>
                    <a:pt x="298704" y="2032"/>
                  </a:moveTo>
                  <a:lnTo>
                    <a:pt x="280162" y="2032"/>
                  </a:lnTo>
                  <a:lnTo>
                    <a:pt x="280162" y="58166"/>
                  </a:lnTo>
                  <a:lnTo>
                    <a:pt x="267081" y="58166"/>
                  </a:lnTo>
                  <a:lnTo>
                    <a:pt x="267081" y="4953"/>
                  </a:lnTo>
                  <a:lnTo>
                    <a:pt x="248793" y="4953"/>
                  </a:lnTo>
                  <a:lnTo>
                    <a:pt x="248793" y="141351"/>
                  </a:lnTo>
                  <a:lnTo>
                    <a:pt x="267081" y="141351"/>
                  </a:lnTo>
                  <a:lnTo>
                    <a:pt x="267081" y="73787"/>
                  </a:lnTo>
                  <a:lnTo>
                    <a:pt x="280162" y="73787"/>
                  </a:lnTo>
                  <a:lnTo>
                    <a:pt x="280162" y="145542"/>
                  </a:lnTo>
                  <a:lnTo>
                    <a:pt x="298704" y="145542"/>
                  </a:lnTo>
                  <a:lnTo>
                    <a:pt x="298704" y="73787"/>
                  </a:lnTo>
                  <a:lnTo>
                    <a:pt x="298704" y="58166"/>
                  </a:lnTo>
                  <a:lnTo>
                    <a:pt x="298704" y="2032"/>
                  </a:lnTo>
                  <a:close/>
                </a:path>
                <a:path w="727710" h="146050">
                  <a:moveTo>
                    <a:pt x="396494" y="56896"/>
                  </a:moveTo>
                  <a:lnTo>
                    <a:pt x="394550" y="53086"/>
                  </a:lnTo>
                  <a:lnTo>
                    <a:pt x="393192" y="50419"/>
                  </a:lnTo>
                  <a:lnTo>
                    <a:pt x="386461" y="45339"/>
                  </a:lnTo>
                  <a:lnTo>
                    <a:pt x="380961" y="42011"/>
                  </a:lnTo>
                  <a:lnTo>
                    <a:pt x="377952" y="40894"/>
                  </a:lnTo>
                  <a:lnTo>
                    <a:pt x="377952" y="61214"/>
                  </a:lnTo>
                  <a:lnTo>
                    <a:pt x="377952" y="68580"/>
                  </a:lnTo>
                  <a:lnTo>
                    <a:pt x="376301" y="71501"/>
                  </a:lnTo>
                  <a:lnTo>
                    <a:pt x="373253" y="73660"/>
                  </a:lnTo>
                  <a:lnTo>
                    <a:pt x="370078" y="75819"/>
                  </a:lnTo>
                  <a:lnTo>
                    <a:pt x="365379" y="76835"/>
                  </a:lnTo>
                  <a:lnTo>
                    <a:pt x="353314" y="76835"/>
                  </a:lnTo>
                  <a:lnTo>
                    <a:pt x="340995" y="61214"/>
                  </a:lnTo>
                  <a:lnTo>
                    <a:pt x="342519" y="58293"/>
                  </a:lnTo>
                  <a:lnTo>
                    <a:pt x="345694" y="56261"/>
                  </a:lnTo>
                  <a:lnTo>
                    <a:pt x="348996" y="54102"/>
                  </a:lnTo>
                  <a:lnTo>
                    <a:pt x="353441" y="53086"/>
                  </a:lnTo>
                  <a:lnTo>
                    <a:pt x="365252" y="53086"/>
                  </a:lnTo>
                  <a:lnTo>
                    <a:pt x="369824" y="54102"/>
                  </a:lnTo>
                  <a:lnTo>
                    <a:pt x="373126" y="56261"/>
                  </a:lnTo>
                  <a:lnTo>
                    <a:pt x="376301" y="58293"/>
                  </a:lnTo>
                  <a:lnTo>
                    <a:pt x="359283" y="37719"/>
                  </a:lnTo>
                  <a:lnTo>
                    <a:pt x="351231" y="38201"/>
                  </a:lnTo>
                  <a:lnTo>
                    <a:pt x="322199" y="72771"/>
                  </a:lnTo>
                  <a:lnTo>
                    <a:pt x="325628" y="79248"/>
                  </a:lnTo>
                  <a:lnTo>
                    <a:pt x="359156" y="92075"/>
                  </a:lnTo>
                  <a:lnTo>
                    <a:pt x="367271" y="91605"/>
                  </a:lnTo>
                  <a:lnTo>
                    <a:pt x="394411" y="76835"/>
                  </a:lnTo>
                  <a:lnTo>
                    <a:pt x="396494" y="72771"/>
                  </a:lnTo>
                  <a:lnTo>
                    <a:pt x="396494" y="56896"/>
                  </a:lnTo>
                  <a:close/>
                </a:path>
                <a:path w="727710" h="146050">
                  <a:moveTo>
                    <a:pt x="402971" y="16129"/>
                  </a:moveTo>
                  <a:lnTo>
                    <a:pt x="368300" y="16129"/>
                  </a:lnTo>
                  <a:lnTo>
                    <a:pt x="368300" y="0"/>
                  </a:lnTo>
                  <a:lnTo>
                    <a:pt x="349631" y="0"/>
                  </a:lnTo>
                  <a:lnTo>
                    <a:pt x="349631" y="16129"/>
                  </a:lnTo>
                  <a:lnTo>
                    <a:pt x="314960" y="16129"/>
                  </a:lnTo>
                  <a:lnTo>
                    <a:pt x="314960" y="31115"/>
                  </a:lnTo>
                  <a:lnTo>
                    <a:pt x="402971" y="31115"/>
                  </a:lnTo>
                  <a:lnTo>
                    <a:pt x="402971" y="16129"/>
                  </a:lnTo>
                  <a:close/>
                </a:path>
                <a:path w="727710" h="146050">
                  <a:moveTo>
                    <a:pt x="433451" y="125349"/>
                  </a:moveTo>
                  <a:lnTo>
                    <a:pt x="355981" y="125349"/>
                  </a:lnTo>
                  <a:lnTo>
                    <a:pt x="355981" y="98679"/>
                  </a:lnTo>
                  <a:lnTo>
                    <a:pt x="337185" y="98679"/>
                  </a:lnTo>
                  <a:lnTo>
                    <a:pt x="337185" y="141097"/>
                  </a:lnTo>
                  <a:lnTo>
                    <a:pt x="433451" y="141097"/>
                  </a:lnTo>
                  <a:lnTo>
                    <a:pt x="433451" y="125349"/>
                  </a:lnTo>
                  <a:close/>
                </a:path>
                <a:path w="727710" h="146050">
                  <a:moveTo>
                    <a:pt x="451358" y="49276"/>
                  </a:moveTo>
                  <a:lnTo>
                    <a:pt x="429387" y="49276"/>
                  </a:lnTo>
                  <a:lnTo>
                    <a:pt x="429387" y="2032"/>
                  </a:lnTo>
                  <a:lnTo>
                    <a:pt x="410845" y="2032"/>
                  </a:lnTo>
                  <a:lnTo>
                    <a:pt x="410845" y="106299"/>
                  </a:lnTo>
                  <a:lnTo>
                    <a:pt x="429387" y="106299"/>
                  </a:lnTo>
                  <a:lnTo>
                    <a:pt x="429387" y="65024"/>
                  </a:lnTo>
                  <a:lnTo>
                    <a:pt x="451358" y="65024"/>
                  </a:lnTo>
                  <a:lnTo>
                    <a:pt x="451358" y="49276"/>
                  </a:lnTo>
                  <a:close/>
                </a:path>
                <a:path w="727710" h="146050">
                  <a:moveTo>
                    <a:pt x="532638" y="11176"/>
                  </a:moveTo>
                  <a:lnTo>
                    <a:pt x="514350" y="11176"/>
                  </a:lnTo>
                  <a:lnTo>
                    <a:pt x="514350" y="26924"/>
                  </a:lnTo>
                  <a:lnTo>
                    <a:pt x="514350" y="61722"/>
                  </a:lnTo>
                  <a:lnTo>
                    <a:pt x="482219" y="61722"/>
                  </a:lnTo>
                  <a:lnTo>
                    <a:pt x="482219" y="26924"/>
                  </a:lnTo>
                  <a:lnTo>
                    <a:pt x="514350" y="26924"/>
                  </a:lnTo>
                  <a:lnTo>
                    <a:pt x="514350" y="11176"/>
                  </a:lnTo>
                  <a:lnTo>
                    <a:pt x="463931" y="11176"/>
                  </a:lnTo>
                  <a:lnTo>
                    <a:pt x="463931" y="77470"/>
                  </a:lnTo>
                  <a:lnTo>
                    <a:pt x="532638" y="77470"/>
                  </a:lnTo>
                  <a:lnTo>
                    <a:pt x="532638" y="61722"/>
                  </a:lnTo>
                  <a:lnTo>
                    <a:pt x="532638" y="26924"/>
                  </a:lnTo>
                  <a:lnTo>
                    <a:pt x="532638" y="11176"/>
                  </a:lnTo>
                  <a:close/>
                </a:path>
                <a:path w="727710" h="146050">
                  <a:moveTo>
                    <a:pt x="575437" y="2032"/>
                  </a:moveTo>
                  <a:lnTo>
                    <a:pt x="557149" y="2032"/>
                  </a:lnTo>
                  <a:lnTo>
                    <a:pt x="557149" y="104775"/>
                  </a:lnTo>
                  <a:lnTo>
                    <a:pt x="575437" y="104775"/>
                  </a:lnTo>
                  <a:lnTo>
                    <a:pt x="575437" y="2032"/>
                  </a:lnTo>
                  <a:close/>
                </a:path>
                <a:path w="727710" h="146050">
                  <a:moveTo>
                    <a:pt x="578231" y="124841"/>
                  </a:moveTo>
                  <a:lnTo>
                    <a:pt x="501523" y="124841"/>
                  </a:lnTo>
                  <a:lnTo>
                    <a:pt x="501523" y="91567"/>
                  </a:lnTo>
                  <a:lnTo>
                    <a:pt x="482854" y="91567"/>
                  </a:lnTo>
                  <a:lnTo>
                    <a:pt x="482854" y="140589"/>
                  </a:lnTo>
                  <a:lnTo>
                    <a:pt x="578231" y="140589"/>
                  </a:lnTo>
                  <a:lnTo>
                    <a:pt x="578231" y="124841"/>
                  </a:lnTo>
                  <a:close/>
                </a:path>
                <a:path w="727710" h="146050">
                  <a:moveTo>
                    <a:pt x="727583" y="53340"/>
                  </a:moveTo>
                  <a:lnTo>
                    <a:pt x="705739" y="53340"/>
                  </a:lnTo>
                  <a:lnTo>
                    <a:pt x="706564" y="39484"/>
                  </a:lnTo>
                  <a:lnTo>
                    <a:pt x="707161" y="26847"/>
                  </a:lnTo>
                  <a:lnTo>
                    <a:pt x="707517" y="15430"/>
                  </a:lnTo>
                  <a:lnTo>
                    <a:pt x="707644" y="5207"/>
                  </a:lnTo>
                  <a:lnTo>
                    <a:pt x="615315" y="5207"/>
                  </a:lnTo>
                  <a:lnTo>
                    <a:pt x="615315" y="20955"/>
                  </a:lnTo>
                  <a:lnTo>
                    <a:pt x="688848" y="20955"/>
                  </a:lnTo>
                  <a:lnTo>
                    <a:pt x="688771" y="28562"/>
                  </a:lnTo>
                  <a:lnTo>
                    <a:pt x="688555" y="36487"/>
                  </a:lnTo>
                  <a:lnTo>
                    <a:pt x="688200" y="44754"/>
                  </a:lnTo>
                  <a:lnTo>
                    <a:pt x="687705" y="53340"/>
                  </a:lnTo>
                  <a:lnTo>
                    <a:pt x="594360" y="53340"/>
                  </a:lnTo>
                  <a:lnTo>
                    <a:pt x="594360" y="69088"/>
                  </a:lnTo>
                  <a:lnTo>
                    <a:pt x="650494" y="69088"/>
                  </a:lnTo>
                  <a:lnTo>
                    <a:pt x="650494" y="89789"/>
                  </a:lnTo>
                  <a:lnTo>
                    <a:pt x="611505" y="89789"/>
                  </a:lnTo>
                  <a:lnTo>
                    <a:pt x="611505" y="105664"/>
                  </a:lnTo>
                  <a:lnTo>
                    <a:pt x="689102" y="105664"/>
                  </a:lnTo>
                  <a:lnTo>
                    <a:pt x="689102" y="145542"/>
                  </a:lnTo>
                  <a:lnTo>
                    <a:pt x="707898" y="145542"/>
                  </a:lnTo>
                  <a:lnTo>
                    <a:pt x="707898" y="89789"/>
                  </a:lnTo>
                  <a:lnTo>
                    <a:pt x="669036" y="89789"/>
                  </a:lnTo>
                  <a:lnTo>
                    <a:pt x="669036" y="69088"/>
                  </a:lnTo>
                  <a:lnTo>
                    <a:pt x="727583" y="69088"/>
                  </a:lnTo>
                  <a:lnTo>
                    <a:pt x="727583" y="5334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640330" y="1762886"/>
              <a:ext cx="1854072" cy="154939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759578" y="1760854"/>
              <a:ext cx="2184527" cy="151765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1862455" y="2019934"/>
              <a:ext cx="727710" cy="146050"/>
            </a:xfrm>
            <a:custGeom>
              <a:avLst/>
              <a:gdLst/>
              <a:ahLst/>
              <a:cxnLst/>
              <a:rect l="l" t="t" r="r" b="b"/>
              <a:pathLst>
                <a:path w="727710" h="146050">
                  <a:moveTo>
                    <a:pt x="37719" y="73533"/>
                  </a:moveTo>
                  <a:lnTo>
                    <a:pt x="35941" y="69088"/>
                  </a:lnTo>
                  <a:lnTo>
                    <a:pt x="28575" y="61722"/>
                  </a:lnTo>
                  <a:lnTo>
                    <a:pt x="24003" y="59944"/>
                  </a:lnTo>
                  <a:lnTo>
                    <a:pt x="18796" y="59944"/>
                  </a:lnTo>
                  <a:lnTo>
                    <a:pt x="13716" y="59944"/>
                  </a:lnTo>
                  <a:lnTo>
                    <a:pt x="9271" y="61722"/>
                  </a:lnTo>
                  <a:lnTo>
                    <a:pt x="1905" y="69088"/>
                  </a:lnTo>
                  <a:lnTo>
                    <a:pt x="0" y="73533"/>
                  </a:lnTo>
                  <a:lnTo>
                    <a:pt x="0" y="83947"/>
                  </a:lnTo>
                  <a:lnTo>
                    <a:pt x="1905" y="88392"/>
                  </a:lnTo>
                  <a:lnTo>
                    <a:pt x="9271" y="95758"/>
                  </a:lnTo>
                  <a:lnTo>
                    <a:pt x="13716" y="97663"/>
                  </a:lnTo>
                  <a:lnTo>
                    <a:pt x="24003" y="97663"/>
                  </a:lnTo>
                  <a:lnTo>
                    <a:pt x="28575" y="95758"/>
                  </a:lnTo>
                  <a:lnTo>
                    <a:pt x="35941" y="88392"/>
                  </a:lnTo>
                  <a:lnTo>
                    <a:pt x="37719" y="83947"/>
                  </a:lnTo>
                  <a:lnTo>
                    <a:pt x="37719" y="73533"/>
                  </a:lnTo>
                  <a:close/>
                </a:path>
                <a:path w="727710" h="146050">
                  <a:moveTo>
                    <a:pt x="240157" y="103251"/>
                  </a:moveTo>
                  <a:lnTo>
                    <a:pt x="239052" y="90043"/>
                  </a:lnTo>
                  <a:lnTo>
                    <a:pt x="238887" y="88011"/>
                  </a:lnTo>
                  <a:lnTo>
                    <a:pt x="230949" y="88874"/>
                  </a:lnTo>
                  <a:lnTo>
                    <a:pt x="222783" y="89509"/>
                  </a:lnTo>
                  <a:lnTo>
                    <a:pt x="214376" y="89916"/>
                  </a:lnTo>
                  <a:lnTo>
                    <a:pt x="205740" y="90043"/>
                  </a:lnTo>
                  <a:lnTo>
                    <a:pt x="197485" y="90043"/>
                  </a:lnTo>
                  <a:lnTo>
                    <a:pt x="197485" y="29972"/>
                  </a:lnTo>
                  <a:lnTo>
                    <a:pt x="235839" y="29972"/>
                  </a:lnTo>
                  <a:lnTo>
                    <a:pt x="235839" y="14224"/>
                  </a:lnTo>
                  <a:lnTo>
                    <a:pt x="179197" y="14224"/>
                  </a:lnTo>
                  <a:lnTo>
                    <a:pt x="179197" y="105664"/>
                  </a:lnTo>
                  <a:lnTo>
                    <a:pt x="197713" y="105524"/>
                  </a:lnTo>
                  <a:lnTo>
                    <a:pt x="214058" y="105079"/>
                  </a:lnTo>
                  <a:lnTo>
                    <a:pt x="228193" y="104330"/>
                  </a:lnTo>
                  <a:lnTo>
                    <a:pt x="240157" y="103251"/>
                  </a:lnTo>
                  <a:close/>
                </a:path>
                <a:path w="727710" h="146050">
                  <a:moveTo>
                    <a:pt x="298704" y="2032"/>
                  </a:moveTo>
                  <a:lnTo>
                    <a:pt x="280162" y="2032"/>
                  </a:lnTo>
                  <a:lnTo>
                    <a:pt x="280162" y="58166"/>
                  </a:lnTo>
                  <a:lnTo>
                    <a:pt x="267081" y="58166"/>
                  </a:lnTo>
                  <a:lnTo>
                    <a:pt x="267081" y="4953"/>
                  </a:lnTo>
                  <a:lnTo>
                    <a:pt x="248793" y="4953"/>
                  </a:lnTo>
                  <a:lnTo>
                    <a:pt x="248793" y="141351"/>
                  </a:lnTo>
                  <a:lnTo>
                    <a:pt x="267081" y="141351"/>
                  </a:lnTo>
                  <a:lnTo>
                    <a:pt x="267081" y="73787"/>
                  </a:lnTo>
                  <a:lnTo>
                    <a:pt x="280162" y="73787"/>
                  </a:lnTo>
                  <a:lnTo>
                    <a:pt x="280162" y="145542"/>
                  </a:lnTo>
                  <a:lnTo>
                    <a:pt x="298704" y="145542"/>
                  </a:lnTo>
                  <a:lnTo>
                    <a:pt x="298704" y="73787"/>
                  </a:lnTo>
                  <a:lnTo>
                    <a:pt x="298704" y="58166"/>
                  </a:lnTo>
                  <a:lnTo>
                    <a:pt x="298704" y="2032"/>
                  </a:lnTo>
                  <a:close/>
                </a:path>
                <a:path w="727710" h="146050">
                  <a:moveTo>
                    <a:pt x="396494" y="56896"/>
                  </a:moveTo>
                  <a:lnTo>
                    <a:pt x="394550" y="53086"/>
                  </a:lnTo>
                  <a:lnTo>
                    <a:pt x="393192" y="50419"/>
                  </a:lnTo>
                  <a:lnTo>
                    <a:pt x="386461" y="45339"/>
                  </a:lnTo>
                  <a:lnTo>
                    <a:pt x="380961" y="42011"/>
                  </a:lnTo>
                  <a:lnTo>
                    <a:pt x="377952" y="40894"/>
                  </a:lnTo>
                  <a:lnTo>
                    <a:pt x="377952" y="61214"/>
                  </a:lnTo>
                  <a:lnTo>
                    <a:pt x="377952" y="68580"/>
                  </a:lnTo>
                  <a:lnTo>
                    <a:pt x="376301" y="71501"/>
                  </a:lnTo>
                  <a:lnTo>
                    <a:pt x="373253" y="73660"/>
                  </a:lnTo>
                  <a:lnTo>
                    <a:pt x="370078" y="75819"/>
                  </a:lnTo>
                  <a:lnTo>
                    <a:pt x="365379" y="76835"/>
                  </a:lnTo>
                  <a:lnTo>
                    <a:pt x="353314" y="76835"/>
                  </a:lnTo>
                  <a:lnTo>
                    <a:pt x="340995" y="61214"/>
                  </a:lnTo>
                  <a:lnTo>
                    <a:pt x="342519" y="58293"/>
                  </a:lnTo>
                  <a:lnTo>
                    <a:pt x="345694" y="56261"/>
                  </a:lnTo>
                  <a:lnTo>
                    <a:pt x="348996" y="54102"/>
                  </a:lnTo>
                  <a:lnTo>
                    <a:pt x="353441" y="53086"/>
                  </a:lnTo>
                  <a:lnTo>
                    <a:pt x="365252" y="53086"/>
                  </a:lnTo>
                  <a:lnTo>
                    <a:pt x="369824" y="54102"/>
                  </a:lnTo>
                  <a:lnTo>
                    <a:pt x="373126" y="56261"/>
                  </a:lnTo>
                  <a:lnTo>
                    <a:pt x="376301" y="58293"/>
                  </a:lnTo>
                  <a:lnTo>
                    <a:pt x="359283" y="37719"/>
                  </a:lnTo>
                  <a:lnTo>
                    <a:pt x="351231" y="38201"/>
                  </a:lnTo>
                  <a:lnTo>
                    <a:pt x="322199" y="72771"/>
                  </a:lnTo>
                  <a:lnTo>
                    <a:pt x="325628" y="79248"/>
                  </a:lnTo>
                  <a:lnTo>
                    <a:pt x="359156" y="92075"/>
                  </a:lnTo>
                  <a:lnTo>
                    <a:pt x="367271" y="91605"/>
                  </a:lnTo>
                  <a:lnTo>
                    <a:pt x="394411" y="76835"/>
                  </a:lnTo>
                  <a:lnTo>
                    <a:pt x="396494" y="72771"/>
                  </a:lnTo>
                  <a:lnTo>
                    <a:pt x="396494" y="56896"/>
                  </a:lnTo>
                  <a:close/>
                </a:path>
                <a:path w="727710" h="146050">
                  <a:moveTo>
                    <a:pt x="402971" y="16129"/>
                  </a:moveTo>
                  <a:lnTo>
                    <a:pt x="368300" y="16129"/>
                  </a:lnTo>
                  <a:lnTo>
                    <a:pt x="368300" y="0"/>
                  </a:lnTo>
                  <a:lnTo>
                    <a:pt x="349631" y="0"/>
                  </a:lnTo>
                  <a:lnTo>
                    <a:pt x="349631" y="16129"/>
                  </a:lnTo>
                  <a:lnTo>
                    <a:pt x="314960" y="16129"/>
                  </a:lnTo>
                  <a:lnTo>
                    <a:pt x="314960" y="31115"/>
                  </a:lnTo>
                  <a:lnTo>
                    <a:pt x="402971" y="31115"/>
                  </a:lnTo>
                  <a:lnTo>
                    <a:pt x="402971" y="16129"/>
                  </a:lnTo>
                  <a:close/>
                </a:path>
                <a:path w="727710" h="146050">
                  <a:moveTo>
                    <a:pt x="433451" y="125349"/>
                  </a:moveTo>
                  <a:lnTo>
                    <a:pt x="355981" y="125349"/>
                  </a:lnTo>
                  <a:lnTo>
                    <a:pt x="355981" y="98679"/>
                  </a:lnTo>
                  <a:lnTo>
                    <a:pt x="337185" y="98679"/>
                  </a:lnTo>
                  <a:lnTo>
                    <a:pt x="337185" y="141097"/>
                  </a:lnTo>
                  <a:lnTo>
                    <a:pt x="433451" y="141097"/>
                  </a:lnTo>
                  <a:lnTo>
                    <a:pt x="433451" y="125349"/>
                  </a:lnTo>
                  <a:close/>
                </a:path>
                <a:path w="727710" h="146050">
                  <a:moveTo>
                    <a:pt x="451358" y="49276"/>
                  </a:moveTo>
                  <a:lnTo>
                    <a:pt x="429387" y="49276"/>
                  </a:lnTo>
                  <a:lnTo>
                    <a:pt x="429387" y="2032"/>
                  </a:lnTo>
                  <a:lnTo>
                    <a:pt x="410845" y="2032"/>
                  </a:lnTo>
                  <a:lnTo>
                    <a:pt x="410845" y="106299"/>
                  </a:lnTo>
                  <a:lnTo>
                    <a:pt x="429387" y="106299"/>
                  </a:lnTo>
                  <a:lnTo>
                    <a:pt x="429387" y="65024"/>
                  </a:lnTo>
                  <a:lnTo>
                    <a:pt x="451358" y="65024"/>
                  </a:lnTo>
                  <a:lnTo>
                    <a:pt x="451358" y="49276"/>
                  </a:lnTo>
                  <a:close/>
                </a:path>
                <a:path w="727710" h="146050">
                  <a:moveTo>
                    <a:pt x="532638" y="11176"/>
                  </a:moveTo>
                  <a:lnTo>
                    <a:pt x="514350" y="11176"/>
                  </a:lnTo>
                  <a:lnTo>
                    <a:pt x="514350" y="26924"/>
                  </a:lnTo>
                  <a:lnTo>
                    <a:pt x="514350" y="61722"/>
                  </a:lnTo>
                  <a:lnTo>
                    <a:pt x="482219" y="61722"/>
                  </a:lnTo>
                  <a:lnTo>
                    <a:pt x="482219" y="26924"/>
                  </a:lnTo>
                  <a:lnTo>
                    <a:pt x="514350" y="26924"/>
                  </a:lnTo>
                  <a:lnTo>
                    <a:pt x="514350" y="11176"/>
                  </a:lnTo>
                  <a:lnTo>
                    <a:pt x="463931" y="11176"/>
                  </a:lnTo>
                  <a:lnTo>
                    <a:pt x="463931" y="77470"/>
                  </a:lnTo>
                  <a:lnTo>
                    <a:pt x="532638" y="77470"/>
                  </a:lnTo>
                  <a:lnTo>
                    <a:pt x="532638" y="61722"/>
                  </a:lnTo>
                  <a:lnTo>
                    <a:pt x="532638" y="26924"/>
                  </a:lnTo>
                  <a:lnTo>
                    <a:pt x="532638" y="11176"/>
                  </a:lnTo>
                  <a:close/>
                </a:path>
                <a:path w="727710" h="146050">
                  <a:moveTo>
                    <a:pt x="575437" y="2032"/>
                  </a:moveTo>
                  <a:lnTo>
                    <a:pt x="557149" y="2032"/>
                  </a:lnTo>
                  <a:lnTo>
                    <a:pt x="557149" y="104775"/>
                  </a:lnTo>
                  <a:lnTo>
                    <a:pt x="575437" y="104775"/>
                  </a:lnTo>
                  <a:lnTo>
                    <a:pt x="575437" y="2032"/>
                  </a:lnTo>
                  <a:close/>
                </a:path>
                <a:path w="727710" h="146050">
                  <a:moveTo>
                    <a:pt x="578231" y="124841"/>
                  </a:moveTo>
                  <a:lnTo>
                    <a:pt x="501523" y="124841"/>
                  </a:lnTo>
                  <a:lnTo>
                    <a:pt x="501523" y="91567"/>
                  </a:lnTo>
                  <a:lnTo>
                    <a:pt x="482854" y="91567"/>
                  </a:lnTo>
                  <a:lnTo>
                    <a:pt x="482854" y="140589"/>
                  </a:lnTo>
                  <a:lnTo>
                    <a:pt x="578231" y="140589"/>
                  </a:lnTo>
                  <a:lnTo>
                    <a:pt x="578231" y="124841"/>
                  </a:lnTo>
                  <a:close/>
                </a:path>
                <a:path w="727710" h="146050">
                  <a:moveTo>
                    <a:pt x="727583" y="53340"/>
                  </a:moveTo>
                  <a:lnTo>
                    <a:pt x="705739" y="53340"/>
                  </a:lnTo>
                  <a:lnTo>
                    <a:pt x="706564" y="39484"/>
                  </a:lnTo>
                  <a:lnTo>
                    <a:pt x="707161" y="26847"/>
                  </a:lnTo>
                  <a:lnTo>
                    <a:pt x="707517" y="15430"/>
                  </a:lnTo>
                  <a:lnTo>
                    <a:pt x="707644" y="5207"/>
                  </a:lnTo>
                  <a:lnTo>
                    <a:pt x="615315" y="5207"/>
                  </a:lnTo>
                  <a:lnTo>
                    <a:pt x="615315" y="20955"/>
                  </a:lnTo>
                  <a:lnTo>
                    <a:pt x="688848" y="20955"/>
                  </a:lnTo>
                  <a:lnTo>
                    <a:pt x="688771" y="28562"/>
                  </a:lnTo>
                  <a:lnTo>
                    <a:pt x="688555" y="36487"/>
                  </a:lnTo>
                  <a:lnTo>
                    <a:pt x="688200" y="44754"/>
                  </a:lnTo>
                  <a:lnTo>
                    <a:pt x="687705" y="53340"/>
                  </a:lnTo>
                  <a:lnTo>
                    <a:pt x="594360" y="53340"/>
                  </a:lnTo>
                  <a:lnTo>
                    <a:pt x="594360" y="69088"/>
                  </a:lnTo>
                  <a:lnTo>
                    <a:pt x="650494" y="69088"/>
                  </a:lnTo>
                  <a:lnTo>
                    <a:pt x="650494" y="89789"/>
                  </a:lnTo>
                  <a:lnTo>
                    <a:pt x="611505" y="89789"/>
                  </a:lnTo>
                  <a:lnTo>
                    <a:pt x="611505" y="105664"/>
                  </a:lnTo>
                  <a:lnTo>
                    <a:pt x="689102" y="105664"/>
                  </a:lnTo>
                  <a:lnTo>
                    <a:pt x="689102" y="145542"/>
                  </a:lnTo>
                  <a:lnTo>
                    <a:pt x="707898" y="145542"/>
                  </a:lnTo>
                  <a:lnTo>
                    <a:pt x="707898" y="89789"/>
                  </a:lnTo>
                  <a:lnTo>
                    <a:pt x="669036" y="89789"/>
                  </a:lnTo>
                  <a:lnTo>
                    <a:pt x="669036" y="69088"/>
                  </a:lnTo>
                  <a:lnTo>
                    <a:pt x="727583" y="69088"/>
                  </a:lnTo>
                  <a:lnTo>
                    <a:pt x="727583" y="5334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640330" y="2021967"/>
              <a:ext cx="1345692" cy="154940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1862455" y="2019934"/>
              <a:ext cx="6675755" cy="405130"/>
            </a:xfrm>
            <a:custGeom>
              <a:avLst/>
              <a:gdLst/>
              <a:ahLst/>
              <a:cxnLst/>
              <a:rect l="l" t="t" r="r" b="b"/>
              <a:pathLst>
                <a:path w="6675755" h="405130">
                  <a:moveTo>
                    <a:pt x="37719" y="332613"/>
                  </a:moveTo>
                  <a:lnTo>
                    <a:pt x="35941" y="328168"/>
                  </a:lnTo>
                  <a:lnTo>
                    <a:pt x="28575" y="320802"/>
                  </a:lnTo>
                  <a:lnTo>
                    <a:pt x="24003" y="319024"/>
                  </a:lnTo>
                  <a:lnTo>
                    <a:pt x="18796" y="319024"/>
                  </a:lnTo>
                  <a:lnTo>
                    <a:pt x="13716" y="319024"/>
                  </a:lnTo>
                  <a:lnTo>
                    <a:pt x="9271" y="320802"/>
                  </a:lnTo>
                  <a:lnTo>
                    <a:pt x="1905" y="328168"/>
                  </a:lnTo>
                  <a:lnTo>
                    <a:pt x="0" y="332613"/>
                  </a:lnTo>
                  <a:lnTo>
                    <a:pt x="0" y="343027"/>
                  </a:lnTo>
                  <a:lnTo>
                    <a:pt x="1905" y="347472"/>
                  </a:lnTo>
                  <a:lnTo>
                    <a:pt x="9271" y="354838"/>
                  </a:lnTo>
                  <a:lnTo>
                    <a:pt x="13716" y="356743"/>
                  </a:lnTo>
                  <a:lnTo>
                    <a:pt x="24003" y="356743"/>
                  </a:lnTo>
                  <a:lnTo>
                    <a:pt x="28575" y="354838"/>
                  </a:lnTo>
                  <a:lnTo>
                    <a:pt x="35941" y="347472"/>
                  </a:lnTo>
                  <a:lnTo>
                    <a:pt x="37719" y="343027"/>
                  </a:lnTo>
                  <a:lnTo>
                    <a:pt x="37719" y="332613"/>
                  </a:lnTo>
                  <a:close/>
                </a:path>
                <a:path w="6675755" h="405130">
                  <a:moveTo>
                    <a:pt x="240157" y="362331"/>
                  </a:moveTo>
                  <a:lnTo>
                    <a:pt x="239052" y="349123"/>
                  </a:lnTo>
                  <a:lnTo>
                    <a:pt x="238887" y="347091"/>
                  </a:lnTo>
                  <a:lnTo>
                    <a:pt x="230949" y="347954"/>
                  </a:lnTo>
                  <a:lnTo>
                    <a:pt x="222783" y="348589"/>
                  </a:lnTo>
                  <a:lnTo>
                    <a:pt x="214376" y="348996"/>
                  </a:lnTo>
                  <a:lnTo>
                    <a:pt x="205740" y="349123"/>
                  </a:lnTo>
                  <a:lnTo>
                    <a:pt x="197485" y="349123"/>
                  </a:lnTo>
                  <a:lnTo>
                    <a:pt x="197485" y="289052"/>
                  </a:lnTo>
                  <a:lnTo>
                    <a:pt x="235839" y="289052"/>
                  </a:lnTo>
                  <a:lnTo>
                    <a:pt x="235839" y="273304"/>
                  </a:lnTo>
                  <a:lnTo>
                    <a:pt x="179197" y="273304"/>
                  </a:lnTo>
                  <a:lnTo>
                    <a:pt x="179197" y="364744"/>
                  </a:lnTo>
                  <a:lnTo>
                    <a:pt x="197713" y="364604"/>
                  </a:lnTo>
                  <a:lnTo>
                    <a:pt x="214058" y="364159"/>
                  </a:lnTo>
                  <a:lnTo>
                    <a:pt x="228193" y="363410"/>
                  </a:lnTo>
                  <a:lnTo>
                    <a:pt x="240157" y="362331"/>
                  </a:lnTo>
                  <a:close/>
                </a:path>
                <a:path w="6675755" h="405130">
                  <a:moveTo>
                    <a:pt x="298704" y="261112"/>
                  </a:moveTo>
                  <a:lnTo>
                    <a:pt x="280162" y="261112"/>
                  </a:lnTo>
                  <a:lnTo>
                    <a:pt x="280162" y="317246"/>
                  </a:lnTo>
                  <a:lnTo>
                    <a:pt x="267081" y="317246"/>
                  </a:lnTo>
                  <a:lnTo>
                    <a:pt x="267081" y="264033"/>
                  </a:lnTo>
                  <a:lnTo>
                    <a:pt x="248793" y="264033"/>
                  </a:lnTo>
                  <a:lnTo>
                    <a:pt x="248793" y="400431"/>
                  </a:lnTo>
                  <a:lnTo>
                    <a:pt x="267081" y="400431"/>
                  </a:lnTo>
                  <a:lnTo>
                    <a:pt x="267081" y="332867"/>
                  </a:lnTo>
                  <a:lnTo>
                    <a:pt x="280162" y="332867"/>
                  </a:lnTo>
                  <a:lnTo>
                    <a:pt x="280162" y="404622"/>
                  </a:lnTo>
                  <a:lnTo>
                    <a:pt x="298704" y="404622"/>
                  </a:lnTo>
                  <a:lnTo>
                    <a:pt x="298704" y="332867"/>
                  </a:lnTo>
                  <a:lnTo>
                    <a:pt x="298704" y="317246"/>
                  </a:lnTo>
                  <a:lnTo>
                    <a:pt x="298704" y="261112"/>
                  </a:lnTo>
                  <a:close/>
                </a:path>
                <a:path w="6675755" h="405130">
                  <a:moveTo>
                    <a:pt x="396494" y="315976"/>
                  </a:moveTo>
                  <a:lnTo>
                    <a:pt x="394550" y="312166"/>
                  </a:lnTo>
                  <a:lnTo>
                    <a:pt x="393192" y="309499"/>
                  </a:lnTo>
                  <a:lnTo>
                    <a:pt x="386461" y="304419"/>
                  </a:lnTo>
                  <a:lnTo>
                    <a:pt x="380961" y="301091"/>
                  </a:lnTo>
                  <a:lnTo>
                    <a:pt x="377952" y="299974"/>
                  </a:lnTo>
                  <a:lnTo>
                    <a:pt x="377952" y="320294"/>
                  </a:lnTo>
                  <a:lnTo>
                    <a:pt x="377952" y="327660"/>
                  </a:lnTo>
                  <a:lnTo>
                    <a:pt x="376301" y="330581"/>
                  </a:lnTo>
                  <a:lnTo>
                    <a:pt x="373253" y="332740"/>
                  </a:lnTo>
                  <a:lnTo>
                    <a:pt x="370078" y="334899"/>
                  </a:lnTo>
                  <a:lnTo>
                    <a:pt x="365379" y="335915"/>
                  </a:lnTo>
                  <a:lnTo>
                    <a:pt x="353314" y="335915"/>
                  </a:lnTo>
                  <a:lnTo>
                    <a:pt x="340995" y="320294"/>
                  </a:lnTo>
                  <a:lnTo>
                    <a:pt x="342519" y="317373"/>
                  </a:lnTo>
                  <a:lnTo>
                    <a:pt x="345694" y="315341"/>
                  </a:lnTo>
                  <a:lnTo>
                    <a:pt x="348996" y="313182"/>
                  </a:lnTo>
                  <a:lnTo>
                    <a:pt x="353441" y="312166"/>
                  </a:lnTo>
                  <a:lnTo>
                    <a:pt x="365252" y="312166"/>
                  </a:lnTo>
                  <a:lnTo>
                    <a:pt x="369824" y="313182"/>
                  </a:lnTo>
                  <a:lnTo>
                    <a:pt x="373126" y="315341"/>
                  </a:lnTo>
                  <a:lnTo>
                    <a:pt x="376301" y="317373"/>
                  </a:lnTo>
                  <a:lnTo>
                    <a:pt x="359283" y="296799"/>
                  </a:lnTo>
                  <a:lnTo>
                    <a:pt x="351231" y="297281"/>
                  </a:lnTo>
                  <a:lnTo>
                    <a:pt x="322199" y="331851"/>
                  </a:lnTo>
                  <a:lnTo>
                    <a:pt x="325628" y="338328"/>
                  </a:lnTo>
                  <a:lnTo>
                    <a:pt x="359156" y="351155"/>
                  </a:lnTo>
                  <a:lnTo>
                    <a:pt x="367271" y="350685"/>
                  </a:lnTo>
                  <a:lnTo>
                    <a:pt x="394411" y="335915"/>
                  </a:lnTo>
                  <a:lnTo>
                    <a:pt x="396494" y="331851"/>
                  </a:lnTo>
                  <a:lnTo>
                    <a:pt x="396494" y="315976"/>
                  </a:lnTo>
                  <a:close/>
                </a:path>
                <a:path w="6675755" h="405130">
                  <a:moveTo>
                    <a:pt x="402971" y="275209"/>
                  </a:moveTo>
                  <a:lnTo>
                    <a:pt x="368300" y="275209"/>
                  </a:lnTo>
                  <a:lnTo>
                    <a:pt x="368300" y="259080"/>
                  </a:lnTo>
                  <a:lnTo>
                    <a:pt x="349631" y="259080"/>
                  </a:lnTo>
                  <a:lnTo>
                    <a:pt x="349631" y="275209"/>
                  </a:lnTo>
                  <a:lnTo>
                    <a:pt x="314960" y="275209"/>
                  </a:lnTo>
                  <a:lnTo>
                    <a:pt x="314960" y="290195"/>
                  </a:lnTo>
                  <a:lnTo>
                    <a:pt x="402971" y="290195"/>
                  </a:lnTo>
                  <a:lnTo>
                    <a:pt x="402971" y="275209"/>
                  </a:lnTo>
                  <a:close/>
                </a:path>
                <a:path w="6675755" h="405130">
                  <a:moveTo>
                    <a:pt x="433451" y="384429"/>
                  </a:moveTo>
                  <a:lnTo>
                    <a:pt x="355981" y="384429"/>
                  </a:lnTo>
                  <a:lnTo>
                    <a:pt x="355981" y="357759"/>
                  </a:lnTo>
                  <a:lnTo>
                    <a:pt x="337185" y="357759"/>
                  </a:lnTo>
                  <a:lnTo>
                    <a:pt x="337185" y="400177"/>
                  </a:lnTo>
                  <a:lnTo>
                    <a:pt x="433451" y="400177"/>
                  </a:lnTo>
                  <a:lnTo>
                    <a:pt x="433451" y="384429"/>
                  </a:lnTo>
                  <a:close/>
                </a:path>
                <a:path w="6675755" h="405130">
                  <a:moveTo>
                    <a:pt x="451358" y="308356"/>
                  </a:moveTo>
                  <a:lnTo>
                    <a:pt x="429387" y="308356"/>
                  </a:lnTo>
                  <a:lnTo>
                    <a:pt x="429387" y="261112"/>
                  </a:lnTo>
                  <a:lnTo>
                    <a:pt x="410845" y="261112"/>
                  </a:lnTo>
                  <a:lnTo>
                    <a:pt x="410845" y="365379"/>
                  </a:lnTo>
                  <a:lnTo>
                    <a:pt x="429387" y="365379"/>
                  </a:lnTo>
                  <a:lnTo>
                    <a:pt x="429387" y="324104"/>
                  </a:lnTo>
                  <a:lnTo>
                    <a:pt x="451358" y="324104"/>
                  </a:lnTo>
                  <a:lnTo>
                    <a:pt x="451358" y="308356"/>
                  </a:lnTo>
                  <a:close/>
                </a:path>
                <a:path w="6675755" h="405130">
                  <a:moveTo>
                    <a:pt x="532638" y="270256"/>
                  </a:moveTo>
                  <a:lnTo>
                    <a:pt x="514350" y="270256"/>
                  </a:lnTo>
                  <a:lnTo>
                    <a:pt x="514350" y="286004"/>
                  </a:lnTo>
                  <a:lnTo>
                    <a:pt x="514350" y="320802"/>
                  </a:lnTo>
                  <a:lnTo>
                    <a:pt x="482219" y="320802"/>
                  </a:lnTo>
                  <a:lnTo>
                    <a:pt x="482219" y="286004"/>
                  </a:lnTo>
                  <a:lnTo>
                    <a:pt x="514350" y="286004"/>
                  </a:lnTo>
                  <a:lnTo>
                    <a:pt x="514350" y="270256"/>
                  </a:lnTo>
                  <a:lnTo>
                    <a:pt x="463931" y="270256"/>
                  </a:lnTo>
                  <a:lnTo>
                    <a:pt x="463931" y="336550"/>
                  </a:lnTo>
                  <a:lnTo>
                    <a:pt x="532638" y="336550"/>
                  </a:lnTo>
                  <a:lnTo>
                    <a:pt x="532638" y="320802"/>
                  </a:lnTo>
                  <a:lnTo>
                    <a:pt x="532638" y="286004"/>
                  </a:lnTo>
                  <a:lnTo>
                    <a:pt x="532638" y="270256"/>
                  </a:lnTo>
                  <a:close/>
                </a:path>
                <a:path w="6675755" h="405130">
                  <a:moveTo>
                    <a:pt x="575437" y="261112"/>
                  </a:moveTo>
                  <a:lnTo>
                    <a:pt x="557149" y="261112"/>
                  </a:lnTo>
                  <a:lnTo>
                    <a:pt x="557149" y="363855"/>
                  </a:lnTo>
                  <a:lnTo>
                    <a:pt x="575437" y="363855"/>
                  </a:lnTo>
                  <a:lnTo>
                    <a:pt x="575437" y="261112"/>
                  </a:lnTo>
                  <a:close/>
                </a:path>
                <a:path w="6675755" h="405130">
                  <a:moveTo>
                    <a:pt x="578231" y="383921"/>
                  </a:moveTo>
                  <a:lnTo>
                    <a:pt x="501523" y="383921"/>
                  </a:lnTo>
                  <a:lnTo>
                    <a:pt x="501523" y="350647"/>
                  </a:lnTo>
                  <a:lnTo>
                    <a:pt x="482854" y="350647"/>
                  </a:lnTo>
                  <a:lnTo>
                    <a:pt x="482854" y="399669"/>
                  </a:lnTo>
                  <a:lnTo>
                    <a:pt x="578231" y="399669"/>
                  </a:lnTo>
                  <a:lnTo>
                    <a:pt x="578231" y="383921"/>
                  </a:lnTo>
                  <a:close/>
                </a:path>
                <a:path w="6675755" h="405130">
                  <a:moveTo>
                    <a:pt x="727583" y="312420"/>
                  </a:moveTo>
                  <a:lnTo>
                    <a:pt x="705739" y="312420"/>
                  </a:lnTo>
                  <a:lnTo>
                    <a:pt x="706564" y="298564"/>
                  </a:lnTo>
                  <a:lnTo>
                    <a:pt x="707161" y="285927"/>
                  </a:lnTo>
                  <a:lnTo>
                    <a:pt x="707517" y="274510"/>
                  </a:lnTo>
                  <a:lnTo>
                    <a:pt x="707644" y="264287"/>
                  </a:lnTo>
                  <a:lnTo>
                    <a:pt x="615315" y="264287"/>
                  </a:lnTo>
                  <a:lnTo>
                    <a:pt x="615315" y="280035"/>
                  </a:lnTo>
                  <a:lnTo>
                    <a:pt x="688848" y="280035"/>
                  </a:lnTo>
                  <a:lnTo>
                    <a:pt x="688771" y="287642"/>
                  </a:lnTo>
                  <a:lnTo>
                    <a:pt x="688555" y="295567"/>
                  </a:lnTo>
                  <a:lnTo>
                    <a:pt x="688200" y="303834"/>
                  </a:lnTo>
                  <a:lnTo>
                    <a:pt x="687705" y="312420"/>
                  </a:lnTo>
                  <a:lnTo>
                    <a:pt x="594360" y="312420"/>
                  </a:lnTo>
                  <a:lnTo>
                    <a:pt x="594360" y="328168"/>
                  </a:lnTo>
                  <a:lnTo>
                    <a:pt x="650494" y="328168"/>
                  </a:lnTo>
                  <a:lnTo>
                    <a:pt x="650494" y="348869"/>
                  </a:lnTo>
                  <a:lnTo>
                    <a:pt x="611505" y="348869"/>
                  </a:lnTo>
                  <a:lnTo>
                    <a:pt x="611505" y="364744"/>
                  </a:lnTo>
                  <a:lnTo>
                    <a:pt x="689102" y="364744"/>
                  </a:lnTo>
                  <a:lnTo>
                    <a:pt x="689102" y="404622"/>
                  </a:lnTo>
                  <a:lnTo>
                    <a:pt x="707898" y="404622"/>
                  </a:lnTo>
                  <a:lnTo>
                    <a:pt x="707898" y="348869"/>
                  </a:lnTo>
                  <a:lnTo>
                    <a:pt x="669036" y="348869"/>
                  </a:lnTo>
                  <a:lnTo>
                    <a:pt x="669036" y="328168"/>
                  </a:lnTo>
                  <a:lnTo>
                    <a:pt x="727583" y="328168"/>
                  </a:lnTo>
                  <a:lnTo>
                    <a:pt x="727583" y="312420"/>
                  </a:lnTo>
                  <a:close/>
                </a:path>
                <a:path w="6675755" h="405130">
                  <a:moveTo>
                    <a:pt x="859409" y="273431"/>
                  </a:moveTo>
                  <a:lnTo>
                    <a:pt x="788289" y="273431"/>
                  </a:lnTo>
                  <a:lnTo>
                    <a:pt x="788289" y="289179"/>
                  </a:lnTo>
                  <a:lnTo>
                    <a:pt x="838200" y="289179"/>
                  </a:lnTo>
                  <a:lnTo>
                    <a:pt x="830770" y="310337"/>
                  </a:lnTo>
                  <a:lnTo>
                    <a:pt x="818591" y="329209"/>
                  </a:lnTo>
                  <a:lnTo>
                    <a:pt x="801674" y="345821"/>
                  </a:lnTo>
                  <a:lnTo>
                    <a:pt x="780034" y="360172"/>
                  </a:lnTo>
                  <a:lnTo>
                    <a:pt x="794004" y="373253"/>
                  </a:lnTo>
                  <a:lnTo>
                    <a:pt x="820381" y="353237"/>
                  </a:lnTo>
                  <a:lnTo>
                    <a:pt x="840079" y="329920"/>
                  </a:lnTo>
                  <a:lnTo>
                    <a:pt x="853097" y="303326"/>
                  </a:lnTo>
                  <a:lnTo>
                    <a:pt x="859409" y="273431"/>
                  </a:lnTo>
                  <a:close/>
                </a:path>
                <a:path w="6675755" h="405130">
                  <a:moveTo>
                    <a:pt x="918337" y="317627"/>
                  </a:moveTo>
                  <a:lnTo>
                    <a:pt x="896112" y="317627"/>
                  </a:lnTo>
                  <a:lnTo>
                    <a:pt x="896112" y="261112"/>
                  </a:lnTo>
                  <a:lnTo>
                    <a:pt x="877443" y="261112"/>
                  </a:lnTo>
                  <a:lnTo>
                    <a:pt x="877443" y="404622"/>
                  </a:lnTo>
                  <a:lnTo>
                    <a:pt x="896112" y="404622"/>
                  </a:lnTo>
                  <a:lnTo>
                    <a:pt x="896112" y="333375"/>
                  </a:lnTo>
                  <a:lnTo>
                    <a:pt x="918337" y="333375"/>
                  </a:lnTo>
                  <a:lnTo>
                    <a:pt x="918337" y="317627"/>
                  </a:lnTo>
                  <a:close/>
                </a:path>
                <a:path w="6675755" h="405130">
                  <a:moveTo>
                    <a:pt x="1013079" y="355600"/>
                  </a:moveTo>
                  <a:lnTo>
                    <a:pt x="982535" y="327152"/>
                  </a:lnTo>
                  <a:lnTo>
                    <a:pt x="976757" y="306070"/>
                  </a:lnTo>
                  <a:lnTo>
                    <a:pt x="976757" y="295529"/>
                  </a:lnTo>
                  <a:lnTo>
                    <a:pt x="1009650" y="295529"/>
                  </a:lnTo>
                  <a:lnTo>
                    <a:pt x="1009650" y="279908"/>
                  </a:lnTo>
                  <a:lnTo>
                    <a:pt x="976757" y="279908"/>
                  </a:lnTo>
                  <a:lnTo>
                    <a:pt x="976757" y="261112"/>
                  </a:lnTo>
                  <a:lnTo>
                    <a:pt x="957961" y="261112"/>
                  </a:lnTo>
                  <a:lnTo>
                    <a:pt x="957961" y="279908"/>
                  </a:lnTo>
                  <a:lnTo>
                    <a:pt x="925449" y="279908"/>
                  </a:lnTo>
                  <a:lnTo>
                    <a:pt x="925449" y="295529"/>
                  </a:lnTo>
                  <a:lnTo>
                    <a:pt x="958088" y="295529"/>
                  </a:lnTo>
                  <a:lnTo>
                    <a:pt x="958024" y="306070"/>
                  </a:lnTo>
                  <a:lnTo>
                    <a:pt x="942022" y="343319"/>
                  </a:lnTo>
                  <a:lnTo>
                    <a:pt x="921258" y="360553"/>
                  </a:lnTo>
                  <a:lnTo>
                    <a:pt x="934593" y="372999"/>
                  </a:lnTo>
                  <a:lnTo>
                    <a:pt x="961453" y="345440"/>
                  </a:lnTo>
                  <a:lnTo>
                    <a:pt x="967486" y="335153"/>
                  </a:lnTo>
                  <a:lnTo>
                    <a:pt x="973315" y="344119"/>
                  </a:lnTo>
                  <a:lnTo>
                    <a:pt x="980948" y="352894"/>
                  </a:lnTo>
                  <a:lnTo>
                    <a:pt x="990371" y="361505"/>
                  </a:lnTo>
                  <a:lnTo>
                    <a:pt x="1001649" y="369951"/>
                  </a:lnTo>
                  <a:lnTo>
                    <a:pt x="1013079" y="355600"/>
                  </a:lnTo>
                  <a:close/>
                </a:path>
                <a:path w="6675755" h="405130">
                  <a:moveTo>
                    <a:pt x="1041146" y="261112"/>
                  </a:moveTo>
                  <a:lnTo>
                    <a:pt x="1022604" y="261112"/>
                  </a:lnTo>
                  <a:lnTo>
                    <a:pt x="1022604" y="404622"/>
                  </a:lnTo>
                  <a:lnTo>
                    <a:pt x="1041146" y="404622"/>
                  </a:lnTo>
                  <a:lnTo>
                    <a:pt x="1041146" y="261112"/>
                  </a:lnTo>
                  <a:close/>
                </a:path>
                <a:path w="6675755" h="405130">
                  <a:moveTo>
                    <a:pt x="1139444" y="268732"/>
                  </a:moveTo>
                  <a:lnTo>
                    <a:pt x="1070483" y="268732"/>
                  </a:lnTo>
                  <a:lnTo>
                    <a:pt x="1070483" y="284353"/>
                  </a:lnTo>
                  <a:lnTo>
                    <a:pt x="1116838" y="284353"/>
                  </a:lnTo>
                  <a:lnTo>
                    <a:pt x="1113383" y="292544"/>
                  </a:lnTo>
                  <a:lnTo>
                    <a:pt x="1080350" y="325818"/>
                  </a:lnTo>
                  <a:lnTo>
                    <a:pt x="1061847" y="334391"/>
                  </a:lnTo>
                  <a:lnTo>
                    <a:pt x="1075563" y="349123"/>
                  </a:lnTo>
                  <a:lnTo>
                    <a:pt x="1101623" y="332740"/>
                  </a:lnTo>
                  <a:lnTo>
                    <a:pt x="1120978" y="313880"/>
                  </a:lnTo>
                  <a:lnTo>
                    <a:pt x="1133589" y="292519"/>
                  </a:lnTo>
                  <a:lnTo>
                    <a:pt x="1139444" y="268732"/>
                  </a:lnTo>
                  <a:close/>
                </a:path>
                <a:path w="6675755" h="405130">
                  <a:moveTo>
                    <a:pt x="1183386" y="261112"/>
                  </a:moveTo>
                  <a:lnTo>
                    <a:pt x="1165098" y="261112"/>
                  </a:lnTo>
                  <a:lnTo>
                    <a:pt x="1165098" y="283464"/>
                  </a:lnTo>
                  <a:lnTo>
                    <a:pt x="1137539" y="283464"/>
                  </a:lnTo>
                  <a:lnTo>
                    <a:pt x="1137539" y="298577"/>
                  </a:lnTo>
                  <a:lnTo>
                    <a:pt x="1165098" y="298577"/>
                  </a:lnTo>
                  <a:lnTo>
                    <a:pt x="1165098" y="313690"/>
                  </a:lnTo>
                  <a:lnTo>
                    <a:pt x="1133348" y="313690"/>
                  </a:lnTo>
                  <a:lnTo>
                    <a:pt x="1133348" y="328549"/>
                  </a:lnTo>
                  <a:lnTo>
                    <a:pt x="1165098" y="328549"/>
                  </a:lnTo>
                  <a:lnTo>
                    <a:pt x="1165098" y="343281"/>
                  </a:lnTo>
                  <a:lnTo>
                    <a:pt x="1183386" y="343281"/>
                  </a:lnTo>
                  <a:lnTo>
                    <a:pt x="1183386" y="261112"/>
                  </a:lnTo>
                  <a:close/>
                </a:path>
                <a:path w="6675755" h="405130">
                  <a:moveTo>
                    <a:pt x="1185672" y="383032"/>
                  </a:moveTo>
                  <a:lnTo>
                    <a:pt x="1185595" y="365379"/>
                  </a:lnTo>
                  <a:lnTo>
                    <a:pt x="1182281" y="359664"/>
                  </a:lnTo>
                  <a:lnTo>
                    <a:pt x="1181481" y="358267"/>
                  </a:lnTo>
                  <a:lnTo>
                    <a:pt x="1173099" y="352679"/>
                  </a:lnTo>
                  <a:lnTo>
                    <a:pt x="1166749" y="349326"/>
                  </a:lnTo>
                  <a:lnTo>
                    <a:pt x="1166749" y="369951"/>
                  </a:lnTo>
                  <a:lnTo>
                    <a:pt x="1166749" y="378587"/>
                  </a:lnTo>
                  <a:lnTo>
                    <a:pt x="1164336" y="382143"/>
                  </a:lnTo>
                  <a:lnTo>
                    <a:pt x="1159510" y="384683"/>
                  </a:lnTo>
                  <a:lnTo>
                    <a:pt x="1154811" y="387350"/>
                  </a:lnTo>
                  <a:lnTo>
                    <a:pt x="1147699" y="388620"/>
                  </a:lnTo>
                  <a:lnTo>
                    <a:pt x="1128903" y="388620"/>
                  </a:lnTo>
                  <a:lnTo>
                    <a:pt x="1121791" y="387350"/>
                  </a:lnTo>
                  <a:lnTo>
                    <a:pt x="1117092" y="384683"/>
                  </a:lnTo>
                  <a:lnTo>
                    <a:pt x="1112266" y="382016"/>
                  </a:lnTo>
                  <a:lnTo>
                    <a:pt x="1109980" y="378587"/>
                  </a:lnTo>
                  <a:lnTo>
                    <a:pt x="1109980" y="369951"/>
                  </a:lnTo>
                  <a:lnTo>
                    <a:pt x="1112266" y="366395"/>
                  </a:lnTo>
                  <a:lnTo>
                    <a:pt x="1121664" y="361061"/>
                  </a:lnTo>
                  <a:lnTo>
                    <a:pt x="1128776" y="359664"/>
                  </a:lnTo>
                  <a:lnTo>
                    <a:pt x="1147699" y="359664"/>
                  </a:lnTo>
                  <a:lnTo>
                    <a:pt x="1154938" y="361061"/>
                  </a:lnTo>
                  <a:lnTo>
                    <a:pt x="1159637" y="363728"/>
                  </a:lnTo>
                  <a:lnTo>
                    <a:pt x="1164336" y="366522"/>
                  </a:lnTo>
                  <a:lnTo>
                    <a:pt x="1166749" y="369951"/>
                  </a:lnTo>
                  <a:lnTo>
                    <a:pt x="1166749" y="349326"/>
                  </a:lnTo>
                  <a:lnTo>
                    <a:pt x="1166190" y="349021"/>
                  </a:lnTo>
                  <a:lnTo>
                    <a:pt x="1158062" y="346392"/>
                  </a:lnTo>
                  <a:lnTo>
                    <a:pt x="1148715" y="344830"/>
                  </a:lnTo>
                  <a:lnTo>
                    <a:pt x="1138174" y="344297"/>
                  </a:lnTo>
                  <a:lnTo>
                    <a:pt x="1127709" y="344830"/>
                  </a:lnTo>
                  <a:lnTo>
                    <a:pt x="1091057" y="365379"/>
                  </a:lnTo>
                  <a:lnTo>
                    <a:pt x="1091057" y="383032"/>
                  </a:lnTo>
                  <a:lnTo>
                    <a:pt x="1127709" y="403593"/>
                  </a:lnTo>
                  <a:lnTo>
                    <a:pt x="1138174" y="404114"/>
                  </a:lnTo>
                  <a:lnTo>
                    <a:pt x="1148765" y="403593"/>
                  </a:lnTo>
                  <a:lnTo>
                    <a:pt x="1182433" y="388620"/>
                  </a:lnTo>
                  <a:lnTo>
                    <a:pt x="1185672" y="383032"/>
                  </a:lnTo>
                  <a:close/>
                </a:path>
                <a:path w="6675755" h="405130">
                  <a:moveTo>
                    <a:pt x="1323340" y="261112"/>
                  </a:moveTo>
                  <a:lnTo>
                    <a:pt x="1304798" y="261112"/>
                  </a:lnTo>
                  <a:lnTo>
                    <a:pt x="1304798" y="277876"/>
                  </a:lnTo>
                  <a:lnTo>
                    <a:pt x="1304798" y="293116"/>
                  </a:lnTo>
                  <a:lnTo>
                    <a:pt x="1304798" y="312039"/>
                  </a:lnTo>
                  <a:lnTo>
                    <a:pt x="1281049" y="312039"/>
                  </a:lnTo>
                  <a:lnTo>
                    <a:pt x="1281938" y="308864"/>
                  </a:lnTo>
                  <a:lnTo>
                    <a:pt x="1282446" y="305435"/>
                  </a:lnTo>
                  <a:lnTo>
                    <a:pt x="1282446" y="298577"/>
                  </a:lnTo>
                  <a:lnTo>
                    <a:pt x="1282192" y="295783"/>
                  </a:lnTo>
                  <a:lnTo>
                    <a:pt x="1281557" y="293116"/>
                  </a:lnTo>
                  <a:lnTo>
                    <a:pt x="1304798" y="293116"/>
                  </a:lnTo>
                  <a:lnTo>
                    <a:pt x="1304798" y="277876"/>
                  </a:lnTo>
                  <a:lnTo>
                    <a:pt x="1274191" y="277876"/>
                  </a:lnTo>
                  <a:lnTo>
                    <a:pt x="1268082" y="272135"/>
                  </a:lnTo>
                  <a:lnTo>
                    <a:pt x="1264031" y="269811"/>
                  </a:lnTo>
                  <a:lnTo>
                    <a:pt x="1264031" y="295148"/>
                  </a:lnTo>
                  <a:lnTo>
                    <a:pt x="1264031" y="307975"/>
                  </a:lnTo>
                  <a:lnTo>
                    <a:pt x="1262126" y="313182"/>
                  </a:lnTo>
                  <a:lnTo>
                    <a:pt x="1254633" y="320929"/>
                  </a:lnTo>
                  <a:lnTo>
                    <a:pt x="1249680" y="322961"/>
                  </a:lnTo>
                  <a:lnTo>
                    <a:pt x="1237742" y="322961"/>
                  </a:lnTo>
                  <a:lnTo>
                    <a:pt x="1232916" y="320929"/>
                  </a:lnTo>
                  <a:lnTo>
                    <a:pt x="1225550" y="313055"/>
                  </a:lnTo>
                  <a:lnTo>
                    <a:pt x="1223772" y="307975"/>
                  </a:lnTo>
                  <a:lnTo>
                    <a:pt x="1223772" y="295148"/>
                  </a:lnTo>
                  <a:lnTo>
                    <a:pt x="1225550" y="289941"/>
                  </a:lnTo>
                  <a:lnTo>
                    <a:pt x="1229233" y="286131"/>
                  </a:lnTo>
                  <a:lnTo>
                    <a:pt x="1232789" y="282194"/>
                  </a:lnTo>
                  <a:lnTo>
                    <a:pt x="1237615" y="280289"/>
                  </a:lnTo>
                  <a:lnTo>
                    <a:pt x="1249934" y="280289"/>
                  </a:lnTo>
                  <a:lnTo>
                    <a:pt x="1254887" y="282194"/>
                  </a:lnTo>
                  <a:lnTo>
                    <a:pt x="1258443" y="286131"/>
                  </a:lnTo>
                  <a:lnTo>
                    <a:pt x="1262126" y="289941"/>
                  </a:lnTo>
                  <a:lnTo>
                    <a:pt x="1243711" y="264795"/>
                  </a:lnTo>
                  <a:lnTo>
                    <a:pt x="1235849" y="265442"/>
                  </a:lnTo>
                  <a:lnTo>
                    <a:pt x="1206017" y="293827"/>
                  </a:lnTo>
                  <a:lnTo>
                    <a:pt x="1205357" y="301625"/>
                  </a:lnTo>
                  <a:lnTo>
                    <a:pt x="1206017" y="309511"/>
                  </a:lnTo>
                  <a:lnTo>
                    <a:pt x="1235849" y="337832"/>
                  </a:lnTo>
                  <a:lnTo>
                    <a:pt x="1243711" y="338455"/>
                  </a:lnTo>
                  <a:lnTo>
                    <a:pt x="1251851" y="337743"/>
                  </a:lnTo>
                  <a:lnTo>
                    <a:pt x="1259306" y="335622"/>
                  </a:lnTo>
                  <a:lnTo>
                    <a:pt x="1266088" y="332079"/>
                  </a:lnTo>
                  <a:lnTo>
                    <a:pt x="1272159" y="327152"/>
                  </a:lnTo>
                  <a:lnTo>
                    <a:pt x="1304798" y="327152"/>
                  </a:lnTo>
                  <a:lnTo>
                    <a:pt x="1304798" y="344043"/>
                  </a:lnTo>
                  <a:lnTo>
                    <a:pt x="1323340" y="344043"/>
                  </a:lnTo>
                  <a:lnTo>
                    <a:pt x="1323340" y="327152"/>
                  </a:lnTo>
                  <a:lnTo>
                    <a:pt x="1323340" y="322961"/>
                  </a:lnTo>
                  <a:lnTo>
                    <a:pt x="1323340" y="312039"/>
                  </a:lnTo>
                  <a:lnTo>
                    <a:pt x="1323340" y="293116"/>
                  </a:lnTo>
                  <a:lnTo>
                    <a:pt x="1323340" y="280289"/>
                  </a:lnTo>
                  <a:lnTo>
                    <a:pt x="1323340" y="277876"/>
                  </a:lnTo>
                  <a:lnTo>
                    <a:pt x="1323340" y="261112"/>
                  </a:lnTo>
                  <a:close/>
                </a:path>
                <a:path w="6675755" h="405130">
                  <a:moveTo>
                    <a:pt x="1325880" y="383032"/>
                  </a:moveTo>
                  <a:lnTo>
                    <a:pt x="1325803" y="365379"/>
                  </a:lnTo>
                  <a:lnTo>
                    <a:pt x="1322489" y="359664"/>
                  </a:lnTo>
                  <a:lnTo>
                    <a:pt x="1321689" y="358267"/>
                  </a:lnTo>
                  <a:lnTo>
                    <a:pt x="1313307" y="352679"/>
                  </a:lnTo>
                  <a:lnTo>
                    <a:pt x="1306957" y="349326"/>
                  </a:lnTo>
                  <a:lnTo>
                    <a:pt x="1306957" y="369951"/>
                  </a:lnTo>
                  <a:lnTo>
                    <a:pt x="1306957" y="378587"/>
                  </a:lnTo>
                  <a:lnTo>
                    <a:pt x="1304544" y="382143"/>
                  </a:lnTo>
                  <a:lnTo>
                    <a:pt x="1299718" y="384683"/>
                  </a:lnTo>
                  <a:lnTo>
                    <a:pt x="1295019" y="387350"/>
                  </a:lnTo>
                  <a:lnTo>
                    <a:pt x="1287907" y="388620"/>
                  </a:lnTo>
                  <a:lnTo>
                    <a:pt x="1269111" y="388620"/>
                  </a:lnTo>
                  <a:lnTo>
                    <a:pt x="1261999" y="387350"/>
                  </a:lnTo>
                  <a:lnTo>
                    <a:pt x="1257300" y="384683"/>
                  </a:lnTo>
                  <a:lnTo>
                    <a:pt x="1252474" y="382016"/>
                  </a:lnTo>
                  <a:lnTo>
                    <a:pt x="1250188" y="378587"/>
                  </a:lnTo>
                  <a:lnTo>
                    <a:pt x="1250188" y="369951"/>
                  </a:lnTo>
                  <a:lnTo>
                    <a:pt x="1252474" y="366395"/>
                  </a:lnTo>
                  <a:lnTo>
                    <a:pt x="1261872" y="361061"/>
                  </a:lnTo>
                  <a:lnTo>
                    <a:pt x="1268984" y="359664"/>
                  </a:lnTo>
                  <a:lnTo>
                    <a:pt x="1287907" y="359664"/>
                  </a:lnTo>
                  <a:lnTo>
                    <a:pt x="1295146" y="361061"/>
                  </a:lnTo>
                  <a:lnTo>
                    <a:pt x="1299845" y="363728"/>
                  </a:lnTo>
                  <a:lnTo>
                    <a:pt x="1304544" y="366522"/>
                  </a:lnTo>
                  <a:lnTo>
                    <a:pt x="1306957" y="369951"/>
                  </a:lnTo>
                  <a:lnTo>
                    <a:pt x="1306957" y="349326"/>
                  </a:lnTo>
                  <a:lnTo>
                    <a:pt x="1306398" y="349021"/>
                  </a:lnTo>
                  <a:lnTo>
                    <a:pt x="1298270" y="346392"/>
                  </a:lnTo>
                  <a:lnTo>
                    <a:pt x="1288923" y="344830"/>
                  </a:lnTo>
                  <a:lnTo>
                    <a:pt x="1278382" y="344297"/>
                  </a:lnTo>
                  <a:lnTo>
                    <a:pt x="1267917" y="344830"/>
                  </a:lnTo>
                  <a:lnTo>
                    <a:pt x="1231265" y="365379"/>
                  </a:lnTo>
                  <a:lnTo>
                    <a:pt x="1231265" y="383032"/>
                  </a:lnTo>
                  <a:lnTo>
                    <a:pt x="1267917" y="403593"/>
                  </a:lnTo>
                  <a:lnTo>
                    <a:pt x="1278382" y="404114"/>
                  </a:lnTo>
                  <a:lnTo>
                    <a:pt x="1288973" y="403593"/>
                  </a:lnTo>
                  <a:lnTo>
                    <a:pt x="1322641" y="388620"/>
                  </a:lnTo>
                  <a:lnTo>
                    <a:pt x="1325880" y="383032"/>
                  </a:lnTo>
                  <a:close/>
                </a:path>
                <a:path w="6675755" h="405130">
                  <a:moveTo>
                    <a:pt x="1407541" y="362331"/>
                  </a:moveTo>
                  <a:lnTo>
                    <a:pt x="1406436" y="349123"/>
                  </a:lnTo>
                  <a:lnTo>
                    <a:pt x="1406271" y="347091"/>
                  </a:lnTo>
                  <a:lnTo>
                    <a:pt x="1398333" y="347954"/>
                  </a:lnTo>
                  <a:lnTo>
                    <a:pt x="1390167" y="348589"/>
                  </a:lnTo>
                  <a:lnTo>
                    <a:pt x="1381760" y="348996"/>
                  </a:lnTo>
                  <a:lnTo>
                    <a:pt x="1373124" y="349123"/>
                  </a:lnTo>
                  <a:lnTo>
                    <a:pt x="1364869" y="349123"/>
                  </a:lnTo>
                  <a:lnTo>
                    <a:pt x="1364869" y="289052"/>
                  </a:lnTo>
                  <a:lnTo>
                    <a:pt x="1403223" y="289052"/>
                  </a:lnTo>
                  <a:lnTo>
                    <a:pt x="1403223" y="273304"/>
                  </a:lnTo>
                  <a:lnTo>
                    <a:pt x="1346581" y="273304"/>
                  </a:lnTo>
                  <a:lnTo>
                    <a:pt x="1346581" y="364744"/>
                  </a:lnTo>
                  <a:lnTo>
                    <a:pt x="1365097" y="364604"/>
                  </a:lnTo>
                  <a:lnTo>
                    <a:pt x="1381429" y="364159"/>
                  </a:lnTo>
                  <a:lnTo>
                    <a:pt x="1395577" y="363410"/>
                  </a:lnTo>
                  <a:lnTo>
                    <a:pt x="1407541" y="362331"/>
                  </a:lnTo>
                  <a:close/>
                </a:path>
                <a:path w="6675755" h="405130">
                  <a:moveTo>
                    <a:pt x="1466075" y="261112"/>
                  </a:moveTo>
                  <a:lnTo>
                    <a:pt x="1447546" y="261112"/>
                  </a:lnTo>
                  <a:lnTo>
                    <a:pt x="1447546" y="317246"/>
                  </a:lnTo>
                  <a:lnTo>
                    <a:pt x="1434465" y="317246"/>
                  </a:lnTo>
                  <a:lnTo>
                    <a:pt x="1434465" y="264033"/>
                  </a:lnTo>
                  <a:lnTo>
                    <a:pt x="1416177" y="264033"/>
                  </a:lnTo>
                  <a:lnTo>
                    <a:pt x="1416177" y="400431"/>
                  </a:lnTo>
                  <a:lnTo>
                    <a:pt x="1434465" y="400431"/>
                  </a:lnTo>
                  <a:lnTo>
                    <a:pt x="1434465" y="332867"/>
                  </a:lnTo>
                  <a:lnTo>
                    <a:pt x="1447546" y="332867"/>
                  </a:lnTo>
                  <a:lnTo>
                    <a:pt x="1447546" y="404622"/>
                  </a:lnTo>
                  <a:lnTo>
                    <a:pt x="1466075" y="404622"/>
                  </a:lnTo>
                  <a:lnTo>
                    <a:pt x="1466075" y="332867"/>
                  </a:lnTo>
                  <a:lnTo>
                    <a:pt x="1466075" y="317246"/>
                  </a:lnTo>
                  <a:lnTo>
                    <a:pt x="1466075" y="261112"/>
                  </a:lnTo>
                  <a:close/>
                </a:path>
                <a:path w="6675755" h="405130">
                  <a:moveTo>
                    <a:pt x="1569085" y="323723"/>
                  </a:moveTo>
                  <a:lnTo>
                    <a:pt x="1535963" y="296100"/>
                  </a:lnTo>
                  <a:lnTo>
                    <a:pt x="1533398" y="265684"/>
                  </a:lnTo>
                  <a:lnTo>
                    <a:pt x="1514729" y="265684"/>
                  </a:lnTo>
                  <a:lnTo>
                    <a:pt x="1514729" y="283464"/>
                  </a:lnTo>
                  <a:lnTo>
                    <a:pt x="1514106" y="290258"/>
                  </a:lnTo>
                  <a:lnTo>
                    <a:pt x="1486458" y="325704"/>
                  </a:lnTo>
                  <a:lnTo>
                    <a:pt x="1478915" y="329565"/>
                  </a:lnTo>
                  <a:lnTo>
                    <a:pt x="1492504" y="343027"/>
                  </a:lnTo>
                  <a:lnTo>
                    <a:pt x="1497584" y="340233"/>
                  </a:lnTo>
                  <a:lnTo>
                    <a:pt x="1503680" y="335534"/>
                  </a:lnTo>
                  <a:lnTo>
                    <a:pt x="1510411" y="328930"/>
                  </a:lnTo>
                  <a:lnTo>
                    <a:pt x="1517269" y="322453"/>
                  </a:lnTo>
                  <a:lnTo>
                    <a:pt x="1521841" y="316611"/>
                  </a:lnTo>
                  <a:lnTo>
                    <a:pt x="1524508" y="311404"/>
                  </a:lnTo>
                  <a:lnTo>
                    <a:pt x="1530413" y="319341"/>
                  </a:lnTo>
                  <a:lnTo>
                    <a:pt x="1537843" y="326542"/>
                  </a:lnTo>
                  <a:lnTo>
                    <a:pt x="1546796" y="333006"/>
                  </a:lnTo>
                  <a:lnTo>
                    <a:pt x="1557274" y="338709"/>
                  </a:lnTo>
                  <a:lnTo>
                    <a:pt x="1569085" y="323723"/>
                  </a:lnTo>
                  <a:close/>
                </a:path>
                <a:path w="6675755" h="405130">
                  <a:moveTo>
                    <a:pt x="1599311" y="366776"/>
                  </a:moveTo>
                  <a:lnTo>
                    <a:pt x="1596745" y="362585"/>
                  </a:lnTo>
                  <a:lnTo>
                    <a:pt x="1595120" y="359918"/>
                  </a:lnTo>
                  <a:lnTo>
                    <a:pt x="1586611" y="354711"/>
                  </a:lnTo>
                  <a:lnTo>
                    <a:pt x="1580007" y="351536"/>
                  </a:lnTo>
                  <a:lnTo>
                    <a:pt x="1580007" y="375412"/>
                  </a:lnTo>
                  <a:lnTo>
                    <a:pt x="1578216" y="381165"/>
                  </a:lnTo>
                  <a:lnTo>
                    <a:pt x="1572856" y="385241"/>
                  </a:lnTo>
                  <a:lnTo>
                    <a:pt x="1563928" y="387692"/>
                  </a:lnTo>
                  <a:lnTo>
                    <a:pt x="1551432" y="388493"/>
                  </a:lnTo>
                  <a:lnTo>
                    <a:pt x="1538922" y="387692"/>
                  </a:lnTo>
                  <a:lnTo>
                    <a:pt x="1529994" y="385241"/>
                  </a:lnTo>
                  <a:lnTo>
                    <a:pt x="1524635" y="381165"/>
                  </a:lnTo>
                  <a:lnTo>
                    <a:pt x="1522857" y="375412"/>
                  </a:lnTo>
                  <a:lnTo>
                    <a:pt x="1524635" y="369824"/>
                  </a:lnTo>
                  <a:lnTo>
                    <a:pt x="1529994" y="365810"/>
                  </a:lnTo>
                  <a:lnTo>
                    <a:pt x="1538922" y="363397"/>
                  </a:lnTo>
                  <a:lnTo>
                    <a:pt x="1551432" y="362585"/>
                  </a:lnTo>
                  <a:lnTo>
                    <a:pt x="1563928" y="363397"/>
                  </a:lnTo>
                  <a:lnTo>
                    <a:pt x="1572856" y="365810"/>
                  </a:lnTo>
                  <a:lnTo>
                    <a:pt x="1578216" y="369824"/>
                  </a:lnTo>
                  <a:lnTo>
                    <a:pt x="1580007" y="375412"/>
                  </a:lnTo>
                  <a:lnTo>
                    <a:pt x="1580007" y="351536"/>
                  </a:lnTo>
                  <a:lnTo>
                    <a:pt x="1579702" y="351383"/>
                  </a:lnTo>
                  <a:lnTo>
                    <a:pt x="1571536" y="349008"/>
                  </a:lnTo>
                  <a:lnTo>
                    <a:pt x="1562125" y="347573"/>
                  </a:lnTo>
                  <a:lnTo>
                    <a:pt x="1551432" y="347091"/>
                  </a:lnTo>
                  <a:lnTo>
                    <a:pt x="1540789" y="347573"/>
                  </a:lnTo>
                  <a:lnTo>
                    <a:pt x="1503553" y="366776"/>
                  </a:lnTo>
                  <a:lnTo>
                    <a:pt x="1503553" y="384048"/>
                  </a:lnTo>
                  <a:lnTo>
                    <a:pt x="1540637" y="403618"/>
                  </a:lnTo>
                  <a:lnTo>
                    <a:pt x="1551432" y="404114"/>
                  </a:lnTo>
                  <a:lnTo>
                    <a:pt x="1562138" y="403618"/>
                  </a:lnTo>
                  <a:lnTo>
                    <a:pt x="1596644" y="388493"/>
                  </a:lnTo>
                  <a:lnTo>
                    <a:pt x="1599311" y="384048"/>
                  </a:lnTo>
                  <a:lnTo>
                    <a:pt x="1599311" y="366776"/>
                  </a:lnTo>
                  <a:close/>
                </a:path>
                <a:path w="6675755" h="405130">
                  <a:moveTo>
                    <a:pt x="1618742" y="296291"/>
                  </a:moveTo>
                  <a:lnTo>
                    <a:pt x="1596898" y="296291"/>
                  </a:lnTo>
                  <a:lnTo>
                    <a:pt x="1596898" y="261112"/>
                  </a:lnTo>
                  <a:lnTo>
                    <a:pt x="1578229" y="261112"/>
                  </a:lnTo>
                  <a:lnTo>
                    <a:pt x="1578229" y="344932"/>
                  </a:lnTo>
                  <a:lnTo>
                    <a:pt x="1596898" y="344932"/>
                  </a:lnTo>
                  <a:lnTo>
                    <a:pt x="1596898" y="312039"/>
                  </a:lnTo>
                  <a:lnTo>
                    <a:pt x="1618742" y="312039"/>
                  </a:lnTo>
                  <a:lnTo>
                    <a:pt x="1618742" y="296291"/>
                  </a:lnTo>
                  <a:close/>
                </a:path>
                <a:path w="6675755" h="405130">
                  <a:moveTo>
                    <a:pt x="2289429" y="6223"/>
                  </a:moveTo>
                  <a:lnTo>
                    <a:pt x="2270760" y="6223"/>
                  </a:lnTo>
                  <a:lnTo>
                    <a:pt x="2270760" y="22225"/>
                  </a:lnTo>
                  <a:lnTo>
                    <a:pt x="2215007" y="22225"/>
                  </a:lnTo>
                  <a:lnTo>
                    <a:pt x="2215007" y="5715"/>
                  </a:lnTo>
                  <a:lnTo>
                    <a:pt x="2196338" y="5715"/>
                  </a:lnTo>
                  <a:lnTo>
                    <a:pt x="2196338" y="22225"/>
                  </a:lnTo>
                  <a:lnTo>
                    <a:pt x="2196338" y="38735"/>
                  </a:lnTo>
                  <a:lnTo>
                    <a:pt x="2196338" y="52705"/>
                  </a:lnTo>
                  <a:lnTo>
                    <a:pt x="2196338" y="67945"/>
                  </a:lnTo>
                  <a:lnTo>
                    <a:pt x="2289429" y="67945"/>
                  </a:lnTo>
                  <a:lnTo>
                    <a:pt x="2289429" y="52705"/>
                  </a:lnTo>
                  <a:lnTo>
                    <a:pt x="2215007" y="52705"/>
                  </a:lnTo>
                  <a:lnTo>
                    <a:pt x="2215007" y="38735"/>
                  </a:lnTo>
                  <a:lnTo>
                    <a:pt x="2270760" y="38735"/>
                  </a:lnTo>
                  <a:lnTo>
                    <a:pt x="2270760" y="52070"/>
                  </a:lnTo>
                  <a:lnTo>
                    <a:pt x="2289429" y="52070"/>
                  </a:lnTo>
                  <a:lnTo>
                    <a:pt x="2289429" y="38735"/>
                  </a:lnTo>
                  <a:lnTo>
                    <a:pt x="2289429" y="38100"/>
                  </a:lnTo>
                  <a:lnTo>
                    <a:pt x="2289429" y="22479"/>
                  </a:lnTo>
                  <a:lnTo>
                    <a:pt x="2289429" y="22225"/>
                  </a:lnTo>
                  <a:lnTo>
                    <a:pt x="2289429" y="6223"/>
                  </a:lnTo>
                  <a:close/>
                </a:path>
                <a:path w="6675755" h="405130">
                  <a:moveTo>
                    <a:pt x="2309495" y="81153"/>
                  </a:moveTo>
                  <a:lnTo>
                    <a:pt x="2176272" y="81153"/>
                  </a:lnTo>
                  <a:lnTo>
                    <a:pt x="2176272" y="96774"/>
                  </a:lnTo>
                  <a:lnTo>
                    <a:pt x="2233422" y="96774"/>
                  </a:lnTo>
                  <a:lnTo>
                    <a:pt x="2233422" y="145542"/>
                  </a:lnTo>
                  <a:lnTo>
                    <a:pt x="2251964" y="145542"/>
                  </a:lnTo>
                  <a:lnTo>
                    <a:pt x="2251964" y="96774"/>
                  </a:lnTo>
                  <a:lnTo>
                    <a:pt x="2309495" y="96774"/>
                  </a:lnTo>
                  <a:lnTo>
                    <a:pt x="2309495" y="81153"/>
                  </a:lnTo>
                  <a:close/>
                </a:path>
                <a:path w="6675755" h="405130">
                  <a:moveTo>
                    <a:pt x="2429637" y="8255"/>
                  </a:moveTo>
                  <a:lnTo>
                    <a:pt x="2336546" y="8255"/>
                  </a:lnTo>
                  <a:lnTo>
                    <a:pt x="2336546" y="23495"/>
                  </a:lnTo>
                  <a:lnTo>
                    <a:pt x="2336546" y="43815"/>
                  </a:lnTo>
                  <a:lnTo>
                    <a:pt x="2336546" y="59055"/>
                  </a:lnTo>
                  <a:lnTo>
                    <a:pt x="2429637" y="59055"/>
                  </a:lnTo>
                  <a:lnTo>
                    <a:pt x="2429637" y="43815"/>
                  </a:lnTo>
                  <a:lnTo>
                    <a:pt x="2355215" y="43815"/>
                  </a:lnTo>
                  <a:lnTo>
                    <a:pt x="2355215" y="23495"/>
                  </a:lnTo>
                  <a:lnTo>
                    <a:pt x="2410968" y="23495"/>
                  </a:lnTo>
                  <a:lnTo>
                    <a:pt x="2410968" y="43434"/>
                  </a:lnTo>
                  <a:lnTo>
                    <a:pt x="2429637" y="43434"/>
                  </a:lnTo>
                  <a:lnTo>
                    <a:pt x="2429637" y="23495"/>
                  </a:lnTo>
                  <a:lnTo>
                    <a:pt x="2429637" y="23368"/>
                  </a:lnTo>
                  <a:lnTo>
                    <a:pt x="2429637" y="8255"/>
                  </a:lnTo>
                  <a:close/>
                </a:path>
                <a:path w="6675755" h="405130">
                  <a:moveTo>
                    <a:pt x="2431923" y="125095"/>
                  </a:moveTo>
                  <a:lnTo>
                    <a:pt x="2354707" y="125095"/>
                  </a:lnTo>
                  <a:lnTo>
                    <a:pt x="2354707" y="97155"/>
                  </a:lnTo>
                  <a:lnTo>
                    <a:pt x="2335911" y="97155"/>
                  </a:lnTo>
                  <a:lnTo>
                    <a:pt x="2335911" y="125095"/>
                  </a:lnTo>
                  <a:lnTo>
                    <a:pt x="2335911" y="140335"/>
                  </a:lnTo>
                  <a:lnTo>
                    <a:pt x="2431923" y="140335"/>
                  </a:lnTo>
                  <a:lnTo>
                    <a:pt x="2431923" y="125095"/>
                  </a:lnTo>
                  <a:close/>
                </a:path>
                <a:path w="6675755" h="405130">
                  <a:moveTo>
                    <a:pt x="2449703" y="71628"/>
                  </a:moveTo>
                  <a:lnTo>
                    <a:pt x="2316480" y="71628"/>
                  </a:lnTo>
                  <a:lnTo>
                    <a:pt x="2316480" y="87376"/>
                  </a:lnTo>
                  <a:lnTo>
                    <a:pt x="2375154" y="87376"/>
                  </a:lnTo>
                  <a:lnTo>
                    <a:pt x="2375154" y="115443"/>
                  </a:lnTo>
                  <a:lnTo>
                    <a:pt x="2393823" y="115443"/>
                  </a:lnTo>
                  <a:lnTo>
                    <a:pt x="2393823" y="87376"/>
                  </a:lnTo>
                  <a:lnTo>
                    <a:pt x="2449703" y="87376"/>
                  </a:lnTo>
                  <a:lnTo>
                    <a:pt x="2449703" y="71628"/>
                  </a:lnTo>
                  <a:close/>
                </a:path>
                <a:path w="6675755" h="405130">
                  <a:moveTo>
                    <a:pt x="2628519" y="49022"/>
                  </a:moveTo>
                  <a:lnTo>
                    <a:pt x="2590800" y="35433"/>
                  </a:lnTo>
                  <a:lnTo>
                    <a:pt x="2576576" y="11684"/>
                  </a:lnTo>
                  <a:lnTo>
                    <a:pt x="2576576" y="5080"/>
                  </a:lnTo>
                  <a:lnTo>
                    <a:pt x="2558034" y="5080"/>
                  </a:lnTo>
                  <a:lnTo>
                    <a:pt x="2558034" y="11684"/>
                  </a:lnTo>
                  <a:lnTo>
                    <a:pt x="2557119" y="17945"/>
                  </a:lnTo>
                  <a:lnTo>
                    <a:pt x="2526995" y="44043"/>
                  </a:lnTo>
                  <a:lnTo>
                    <a:pt x="2505837" y="48895"/>
                  </a:lnTo>
                  <a:lnTo>
                    <a:pt x="2516886" y="62992"/>
                  </a:lnTo>
                  <a:lnTo>
                    <a:pt x="2553436" y="47777"/>
                  </a:lnTo>
                  <a:lnTo>
                    <a:pt x="2567305" y="34417"/>
                  </a:lnTo>
                  <a:lnTo>
                    <a:pt x="2570873" y="38836"/>
                  </a:lnTo>
                  <a:lnTo>
                    <a:pt x="2610751" y="60972"/>
                  </a:lnTo>
                  <a:lnTo>
                    <a:pt x="2618994" y="62992"/>
                  </a:lnTo>
                  <a:lnTo>
                    <a:pt x="2628519" y="49022"/>
                  </a:lnTo>
                  <a:close/>
                </a:path>
                <a:path w="6675755" h="405130">
                  <a:moveTo>
                    <a:pt x="2634107" y="76581"/>
                  </a:moveTo>
                  <a:lnTo>
                    <a:pt x="2500884" y="76581"/>
                  </a:lnTo>
                  <a:lnTo>
                    <a:pt x="2500884" y="92202"/>
                  </a:lnTo>
                  <a:lnTo>
                    <a:pt x="2558034" y="92202"/>
                  </a:lnTo>
                  <a:lnTo>
                    <a:pt x="2558034" y="145542"/>
                  </a:lnTo>
                  <a:lnTo>
                    <a:pt x="2576576" y="145542"/>
                  </a:lnTo>
                  <a:lnTo>
                    <a:pt x="2576576" y="92202"/>
                  </a:lnTo>
                  <a:lnTo>
                    <a:pt x="2634107" y="92202"/>
                  </a:lnTo>
                  <a:lnTo>
                    <a:pt x="2634107" y="76581"/>
                  </a:lnTo>
                  <a:close/>
                </a:path>
                <a:path w="6675755" h="405130">
                  <a:moveTo>
                    <a:pt x="2728849" y="64643"/>
                  </a:moveTo>
                  <a:lnTo>
                    <a:pt x="2695727" y="37033"/>
                  </a:lnTo>
                  <a:lnTo>
                    <a:pt x="2693162" y="6604"/>
                  </a:lnTo>
                  <a:lnTo>
                    <a:pt x="2674493" y="6604"/>
                  </a:lnTo>
                  <a:lnTo>
                    <a:pt x="2674493" y="24384"/>
                  </a:lnTo>
                  <a:lnTo>
                    <a:pt x="2673870" y="31178"/>
                  </a:lnTo>
                  <a:lnTo>
                    <a:pt x="2646222" y="66624"/>
                  </a:lnTo>
                  <a:lnTo>
                    <a:pt x="2638679" y="70485"/>
                  </a:lnTo>
                  <a:lnTo>
                    <a:pt x="2652268" y="83947"/>
                  </a:lnTo>
                  <a:lnTo>
                    <a:pt x="2657348" y="81153"/>
                  </a:lnTo>
                  <a:lnTo>
                    <a:pt x="2663444" y="76454"/>
                  </a:lnTo>
                  <a:lnTo>
                    <a:pt x="2670175" y="69850"/>
                  </a:lnTo>
                  <a:lnTo>
                    <a:pt x="2677033" y="63373"/>
                  </a:lnTo>
                  <a:lnTo>
                    <a:pt x="2681605" y="57531"/>
                  </a:lnTo>
                  <a:lnTo>
                    <a:pt x="2684272" y="52324"/>
                  </a:lnTo>
                  <a:lnTo>
                    <a:pt x="2690177" y="60261"/>
                  </a:lnTo>
                  <a:lnTo>
                    <a:pt x="2697607" y="67462"/>
                  </a:lnTo>
                  <a:lnTo>
                    <a:pt x="2706560" y="73926"/>
                  </a:lnTo>
                  <a:lnTo>
                    <a:pt x="2717038" y="79629"/>
                  </a:lnTo>
                  <a:lnTo>
                    <a:pt x="2728849" y="64643"/>
                  </a:lnTo>
                  <a:close/>
                </a:path>
                <a:path w="6675755" h="405130">
                  <a:moveTo>
                    <a:pt x="2759075" y="107696"/>
                  </a:moveTo>
                  <a:lnTo>
                    <a:pt x="2756509" y="103505"/>
                  </a:lnTo>
                  <a:lnTo>
                    <a:pt x="2754884" y="100838"/>
                  </a:lnTo>
                  <a:lnTo>
                    <a:pt x="2746375" y="95631"/>
                  </a:lnTo>
                  <a:lnTo>
                    <a:pt x="2739771" y="92456"/>
                  </a:lnTo>
                  <a:lnTo>
                    <a:pt x="2739771" y="116332"/>
                  </a:lnTo>
                  <a:lnTo>
                    <a:pt x="2737980" y="122085"/>
                  </a:lnTo>
                  <a:lnTo>
                    <a:pt x="2732621" y="126161"/>
                  </a:lnTo>
                  <a:lnTo>
                    <a:pt x="2723692" y="128612"/>
                  </a:lnTo>
                  <a:lnTo>
                    <a:pt x="2711196" y="129413"/>
                  </a:lnTo>
                  <a:lnTo>
                    <a:pt x="2698686" y="128612"/>
                  </a:lnTo>
                  <a:lnTo>
                    <a:pt x="2689758" y="126161"/>
                  </a:lnTo>
                  <a:lnTo>
                    <a:pt x="2684399" y="122085"/>
                  </a:lnTo>
                  <a:lnTo>
                    <a:pt x="2682621" y="116332"/>
                  </a:lnTo>
                  <a:lnTo>
                    <a:pt x="2684399" y="110744"/>
                  </a:lnTo>
                  <a:lnTo>
                    <a:pt x="2689758" y="106730"/>
                  </a:lnTo>
                  <a:lnTo>
                    <a:pt x="2698686" y="104317"/>
                  </a:lnTo>
                  <a:lnTo>
                    <a:pt x="2711196" y="103505"/>
                  </a:lnTo>
                  <a:lnTo>
                    <a:pt x="2723692" y="104317"/>
                  </a:lnTo>
                  <a:lnTo>
                    <a:pt x="2732621" y="106730"/>
                  </a:lnTo>
                  <a:lnTo>
                    <a:pt x="2737980" y="110744"/>
                  </a:lnTo>
                  <a:lnTo>
                    <a:pt x="2739771" y="116332"/>
                  </a:lnTo>
                  <a:lnTo>
                    <a:pt x="2739771" y="92456"/>
                  </a:lnTo>
                  <a:lnTo>
                    <a:pt x="2739466" y="92303"/>
                  </a:lnTo>
                  <a:lnTo>
                    <a:pt x="2731300" y="89928"/>
                  </a:lnTo>
                  <a:lnTo>
                    <a:pt x="2721889" y="88493"/>
                  </a:lnTo>
                  <a:lnTo>
                    <a:pt x="2711196" y="88011"/>
                  </a:lnTo>
                  <a:lnTo>
                    <a:pt x="2700553" y="88493"/>
                  </a:lnTo>
                  <a:lnTo>
                    <a:pt x="2663317" y="107696"/>
                  </a:lnTo>
                  <a:lnTo>
                    <a:pt x="2663317" y="124968"/>
                  </a:lnTo>
                  <a:lnTo>
                    <a:pt x="2700401" y="144538"/>
                  </a:lnTo>
                  <a:lnTo>
                    <a:pt x="2711196" y="145034"/>
                  </a:lnTo>
                  <a:lnTo>
                    <a:pt x="2721902" y="144538"/>
                  </a:lnTo>
                  <a:lnTo>
                    <a:pt x="2756408" y="129413"/>
                  </a:lnTo>
                  <a:lnTo>
                    <a:pt x="2759075" y="124968"/>
                  </a:lnTo>
                  <a:lnTo>
                    <a:pt x="2759075" y="107696"/>
                  </a:lnTo>
                  <a:close/>
                </a:path>
                <a:path w="6675755" h="405130">
                  <a:moveTo>
                    <a:pt x="2778506" y="37211"/>
                  </a:moveTo>
                  <a:lnTo>
                    <a:pt x="2756662" y="37211"/>
                  </a:lnTo>
                  <a:lnTo>
                    <a:pt x="2756662" y="2032"/>
                  </a:lnTo>
                  <a:lnTo>
                    <a:pt x="2737993" y="2032"/>
                  </a:lnTo>
                  <a:lnTo>
                    <a:pt x="2737993" y="85852"/>
                  </a:lnTo>
                  <a:lnTo>
                    <a:pt x="2756662" y="85852"/>
                  </a:lnTo>
                  <a:lnTo>
                    <a:pt x="2756662" y="52959"/>
                  </a:lnTo>
                  <a:lnTo>
                    <a:pt x="2778506" y="52959"/>
                  </a:lnTo>
                  <a:lnTo>
                    <a:pt x="2778506" y="37211"/>
                  </a:lnTo>
                  <a:close/>
                </a:path>
                <a:path w="6675755" h="405130">
                  <a:moveTo>
                    <a:pt x="2814828" y="90297"/>
                  </a:moveTo>
                  <a:lnTo>
                    <a:pt x="2813291" y="71640"/>
                  </a:lnTo>
                  <a:lnTo>
                    <a:pt x="2808706" y="54127"/>
                  </a:lnTo>
                  <a:lnTo>
                    <a:pt x="2801048" y="37782"/>
                  </a:lnTo>
                  <a:lnTo>
                    <a:pt x="2790317" y="22606"/>
                  </a:lnTo>
                  <a:lnTo>
                    <a:pt x="2773045" y="22606"/>
                  </a:lnTo>
                  <a:lnTo>
                    <a:pt x="2783370" y="38201"/>
                  </a:lnTo>
                  <a:lnTo>
                    <a:pt x="2790761" y="54698"/>
                  </a:lnTo>
                  <a:lnTo>
                    <a:pt x="2795181" y="72059"/>
                  </a:lnTo>
                  <a:lnTo>
                    <a:pt x="2796667" y="90297"/>
                  </a:lnTo>
                  <a:lnTo>
                    <a:pt x="2795181" y="108610"/>
                  </a:lnTo>
                  <a:lnTo>
                    <a:pt x="2790761" y="125831"/>
                  </a:lnTo>
                  <a:lnTo>
                    <a:pt x="2783370" y="141947"/>
                  </a:lnTo>
                  <a:lnTo>
                    <a:pt x="2773045" y="156972"/>
                  </a:lnTo>
                  <a:lnTo>
                    <a:pt x="2790317" y="156972"/>
                  </a:lnTo>
                  <a:lnTo>
                    <a:pt x="2801048" y="142595"/>
                  </a:lnTo>
                  <a:lnTo>
                    <a:pt x="2808706" y="126695"/>
                  </a:lnTo>
                  <a:lnTo>
                    <a:pt x="2813291" y="109258"/>
                  </a:lnTo>
                  <a:lnTo>
                    <a:pt x="2814828" y="90297"/>
                  </a:lnTo>
                  <a:close/>
                </a:path>
                <a:path w="6675755" h="405130">
                  <a:moveTo>
                    <a:pt x="3024124" y="51943"/>
                  </a:moveTo>
                  <a:lnTo>
                    <a:pt x="3022346" y="49276"/>
                  </a:lnTo>
                  <a:lnTo>
                    <a:pt x="3020060" y="45847"/>
                  </a:lnTo>
                  <a:lnTo>
                    <a:pt x="3011805" y="41275"/>
                  </a:lnTo>
                  <a:lnTo>
                    <a:pt x="3005086" y="38379"/>
                  </a:lnTo>
                  <a:lnTo>
                    <a:pt x="3004947" y="38354"/>
                  </a:lnTo>
                  <a:lnTo>
                    <a:pt x="3004947" y="56769"/>
                  </a:lnTo>
                  <a:lnTo>
                    <a:pt x="3004947" y="62738"/>
                  </a:lnTo>
                  <a:lnTo>
                    <a:pt x="3002661" y="65151"/>
                  </a:lnTo>
                  <a:lnTo>
                    <a:pt x="2998089" y="67183"/>
                  </a:lnTo>
                  <a:lnTo>
                    <a:pt x="2993517" y="69088"/>
                  </a:lnTo>
                  <a:lnTo>
                    <a:pt x="2986532" y="70104"/>
                  </a:lnTo>
                  <a:lnTo>
                    <a:pt x="2967990" y="70104"/>
                  </a:lnTo>
                  <a:lnTo>
                    <a:pt x="2961005" y="69088"/>
                  </a:lnTo>
                  <a:lnTo>
                    <a:pt x="2956433" y="67056"/>
                  </a:lnTo>
                  <a:lnTo>
                    <a:pt x="2951988" y="65024"/>
                  </a:lnTo>
                  <a:lnTo>
                    <a:pt x="2949816" y="62738"/>
                  </a:lnTo>
                  <a:lnTo>
                    <a:pt x="2949816" y="56769"/>
                  </a:lnTo>
                  <a:lnTo>
                    <a:pt x="2951988" y="54356"/>
                  </a:lnTo>
                  <a:lnTo>
                    <a:pt x="2961132" y="50292"/>
                  </a:lnTo>
                  <a:lnTo>
                    <a:pt x="2968117" y="49276"/>
                  </a:lnTo>
                  <a:lnTo>
                    <a:pt x="2986405" y="49276"/>
                  </a:lnTo>
                  <a:lnTo>
                    <a:pt x="2993263" y="50292"/>
                  </a:lnTo>
                  <a:lnTo>
                    <a:pt x="2997962" y="52324"/>
                  </a:lnTo>
                  <a:lnTo>
                    <a:pt x="3002534" y="54356"/>
                  </a:lnTo>
                  <a:lnTo>
                    <a:pt x="3004947" y="56769"/>
                  </a:lnTo>
                  <a:lnTo>
                    <a:pt x="3004947" y="38354"/>
                  </a:lnTo>
                  <a:lnTo>
                    <a:pt x="2997111" y="36309"/>
                  </a:lnTo>
                  <a:lnTo>
                    <a:pt x="2987891" y="35090"/>
                  </a:lnTo>
                  <a:lnTo>
                    <a:pt x="2977388" y="34671"/>
                  </a:lnTo>
                  <a:lnTo>
                    <a:pt x="2966936" y="35090"/>
                  </a:lnTo>
                  <a:lnTo>
                    <a:pt x="2930652" y="51943"/>
                  </a:lnTo>
                  <a:lnTo>
                    <a:pt x="2930652" y="67564"/>
                  </a:lnTo>
                  <a:lnTo>
                    <a:pt x="2966783" y="84416"/>
                  </a:lnTo>
                  <a:lnTo>
                    <a:pt x="2977388" y="84836"/>
                  </a:lnTo>
                  <a:lnTo>
                    <a:pt x="2987954" y="84416"/>
                  </a:lnTo>
                  <a:lnTo>
                    <a:pt x="3022422" y="70104"/>
                  </a:lnTo>
                  <a:lnTo>
                    <a:pt x="3024124" y="67564"/>
                  </a:lnTo>
                  <a:lnTo>
                    <a:pt x="3024124" y="51943"/>
                  </a:lnTo>
                  <a:close/>
                </a:path>
                <a:path w="6675755" h="405130">
                  <a:moveTo>
                    <a:pt x="3032252" y="14859"/>
                  </a:moveTo>
                  <a:lnTo>
                    <a:pt x="2986786" y="14859"/>
                  </a:lnTo>
                  <a:lnTo>
                    <a:pt x="2986786" y="635"/>
                  </a:lnTo>
                  <a:lnTo>
                    <a:pt x="2967990" y="635"/>
                  </a:lnTo>
                  <a:lnTo>
                    <a:pt x="2967990" y="14859"/>
                  </a:lnTo>
                  <a:lnTo>
                    <a:pt x="2922651" y="14859"/>
                  </a:lnTo>
                  <a:lnTo>
                    <a:pt x="2922651" y="30099"/>
                  </a:lnTo>
                  <a:lnTo>
                    <a:pt x="3032252" y="30099"/>
                  </a:lnTo>
                  <a:lnTo>
                    <a:pt x="3032252" y="14859"/>
                  </a:lnTo>
                  <a:close/>
                </a:path>
                <a:path w="6675755" h="405130">
                  <a:moveTo>
                    <a:pt x="3044063" y="91440"/>
                  </a:moveTo>
                  <a:lnTo>
                    <a:pt x="2910840" y="91440"/>
                  </a:lnTo>
                  <a:lnTo>
                    <a:pt x="2910840" y="107188"/>
                  </a:lnTo>
                  <a:lnTo>
                    <a:pt x="2967990" y="107188"/>
                  </a:lnTo>
                  <a:lnTo>
                    <a:pt x="2967990" y="145542"/>
                  </a:lnTo>
                  <a:lnTo>
                    <a:pt x="2986786" y="145542"/>
                  </a:lnTo>
                  <a:lnTo>
                    <a:pt x="2986786" y="107188"/>
                  </a:lnTo>
                  <a:lnTo>
                    <a:pt x="3044063" y="107188"/>
                  </a:lnTo>
                  <a:lnTo>
                    <a:pt x="3044063" y="91440"/>
                  </a:lnTo>
                  <a:close/>
                </a:path>
                <a:path w="6675755" h="405130">
                  <a:moveTo>
                    <a:pt x="3135757" y="22860"/>
                  </a:moveTo>
                  <a:lnTo>
                    <a:pt x="3133839" y="19177"/>
                  </a:lnTo>
                  <a:lnTo>
                    <a:pt x="3132455" y="16510"/>
                  </a:lnTo>
                  <a:lnTo>
                    <a:pt x="3125597" y="11811"/>
                  </a:lnTo>
                  <a:lnTo>
                    <a:pt x="3120123" y="8737"/>
                  </a:lnTo>
                  <a:lnTo>
                    <a:pt x="3117342" y="7785"/>
                  </a:lnTo>
                  <a:lnTo>
                    <a:pt x="3117342" y="27432"/>
                  </a:lnTo>
                  <a:lnTo>
                    <a:pt x="3117342" y="34290"/>
                  </a:lnTo>
                  <a:lnTo>
                    <a:pt x="3115691" y="37084"/>
                  </a:lnTo>
                  <a:lnTo>
                    <a:pt x="3109087" y="41656"/>
                  </a:lnTo>
                  <a:lnTo>
                    <a:pt x="3104515" y="42926"/>
                  </a:lnTo>
                  <a:lnTo>
                    <a:pt x="3092831" y="42926"/>
                  </a:lnTo>
                  <a:lnTo>
                    <a:pt x="3088259" y="41783"/>
                  </a:lnTo>
                  <a:lnTo>
                    <a:pt x="3085084" y="39497"/>
                  </a:lnTo>
                  <a:lnTo>
                    <a:pt x="3081782" y="37211"/>
                  </a:lnTo>
                  <a:lnTo>
                    <a:pt x="3080131" y="34290"/>
                  </a:lnTo>
                  <a:lnTo>
                    <a:pt x="3080131" y="27686"/>
                  </a:lnTo>
                  <a:lnTo>
                    <a:pt x="3081782" y="24892"/>
                  </a:lnTo>
                  <a:lnTo>
                    <a:pt x="3085211" y="22606"/>
                  </a:lnTo>
                  <a:lnTo>
                    <a:pt x="3088513" y="20320"/>
                  </a:lnTo>
                  <a:lnTo>
                    <a:pt x="3093085" y="19177"/>
                  </a:lnTo>
                  <a:lnTo>
                    <a:pt x="3104769" y="19177"/>
                  </a:lnTo>
                  <a:lnTo>
                    <a:pt x="3109341" y="20320"/>
                  </a:lnTo>
                  <a:lnTo>
                    <a:pt x="3115691" y="24638"/>
                  </a:lnTo>
                  <a:lnTo>
                    <a:pt x="3117342" y="27432"/>
                  </a:lnTo>
                  <a:lnTo>
                    <a:pt x="3117342" y="7785"/>
                  </a:lnTo>
                  <a:lnTo>
                    <a:pt x="3113811" y="6565"/>
                  </a:lnTo>
                  <a:lnTo>
                    <a:pt x="3106699" y="5257"/>
                  </a:lnTo>
                  <a:lnTo>
                    <a:pt x="3098800" y="4826"/>
                  </a:lnTo>
                  <a:lnTo>
                    <a:pt x="3090976" y="5270"/>
                  </a:lnTo>
                  <a:lnTo>
                    <a:pt x="3061652" y="22860"/>
                  </a:lnTo>
                  <a:lnTo>
                    <a:pt x="3061652" y="38989"/>
                  </a:lnTo>
                  <a:lnTo>
                    <a:pt x="3098800" y="57277"/>
                  </a:lnTo>
                  <a:lnTo>
                    <a:pt x="3106547" y="56832"/>
                  </a:lnTo>
                  <a:lnTo>
                    <a:pt x="3133623" y="42926"/>
                  </a:lnTo>
                  <a:lnTo>
                    <a:pt x="3135757" y="38989"/>
                  </a:lnTo>
                  <a:lnTo>
                    <a:pt x="3135757" y="22860"/>
                  </a:lnTo>
                  <a:close/>
                </a:path>
                <a:path w="6675755" h="405130">
                  <a:moveTo>
                    <a:pt x="3145663" y="77216"/>
                  </a:moveTo>
                  <a:lnTo>
                    <a:pt x="3144393" y="61722"/>
                  </a:lnTo>
                  <a:lnTo>
                    <a:pt x="3123438" y="62966"/>
                  </a:lnTo>
                  <a:lnTo>
                    <a:pt x="3100959" y="63842"/>
                  </a:lnTo>
                  <a:lnTo>
                    <a:pt x="3076956" y="64350"/>
                  </a:lnTo>
                  <a:lnTo>
                    <a:pt x="3051429" y="64516"/>
                  </a:lnTo>
                  <a:lnTo>
                    <a:pt x="3054096" y="80645"/>
                  </a:lnTo>
                  <a:lnTo>
                    <a:pt x="3062706" y="80606"/>
                  </a:lnTo>
                  <a:lnTo>
                    <a:pt x="3083039" y="80175"/>
                  </a:lnTo>
                  <a:lnTo>
                    <a:pt x="3094736" y="79756"/>
                  </a:lnTo>
                  <a:lnTo>
                    <a:pt x="3094736" y="108839"/>
                  </a:lnTo>
                  <a:lnTo>
                    <a:pt x="3112897" y="108839"/>
                  </a:lnTo>
                  <a:lnTo>
                    <a:pt x="3112897" y="79756"/>
                  </a:lnTo>
                  <a:lnTo>
                    <a:pt x="3112897" y="78994"/>
                  </a:lnTo>
                  <a:lnTo>
                    <a:pt x="3137471" y="77749"/>
                  </a:lnTo>
                  <a:lnTo>
                    <a:pt x="3145663" y="77216"/>
                  </a:lnTo>
                  <a:close/>
                </a:path>
                <a:path w="6675755" h="405130">
                  <a:moveTo>
                    <a:pt x="3171571" y="2032"/>
                  </a:moveTo>
                  <a:lnTo>
                    <a:pt x="3152775" y="2032"/>
                  </a:lnTo>
                  <a:lnTo>
                    <a:pt x="3152775" y="86360"/>
                  </a:lnTo>
                  <a:lnTo>
                    <a:pt x="3125089" y="86360"/>
                  </a:lnTo>
                  <a:lnTo>
                    <a:pt x="3125089" y="100838"/>
                  </a:lnTo>
                  <a:lnTo>
                    <a:pt x="3152775" y="100838"/>
                  </a:lnTo>
                  <a:lnTo>
                    <a:pt x="3152775" y="111125"/>
                  </a:lnTo>
                  <a:lnTo>
                    <a:pt x="3171571" y="111125"/>
                  </a:lnTo>
                  <a:lnTo>
                    <a:pt x="3171571" y="2032"/>
                  </a:lnTo>
                  <a:close/>
                </a:path>
                <a:path w="6675755" h="405130">
                  <a:moveTo>
                    <a:pt x="3175127" y="125349"/>
                  </a:moveTo>
                  <a:lnTo>
                    <a:pt x="3091307" y="125349"/>
                  </a:lnTo>
                  <a:lnTo>
                    <a:pt x="3091307" y="96647"/>
                  </a:lnTo>
                  <a:lnTo>
                    <a:pt x="3072638" y="96647"/>
                  </a:lnTo>
                  <a:lnTo>
                    <a:pt x="3072638" y="141097"/>
                  </a:lnTo>
                  <a:lnTo>
                    <a:pt x="3175127" y="141097"/>
                  </a:lnTo>
                  <a:lnTo>
                    <a:pt x="3175127" y="125349"/>
                  </a:lnTo>
                  <a:close/>
                </a:path>
                <a:path w="6675755" h="405130">
                  <a:moveTo>
                    <a:pt x="3214116" y="119380"/>
                  </a:moveTo>
                  <a:lnTo>
                    <a:pt x="3212846" y="116586"/>
                  </a:lnTo>
                  <a:lnTo>
                    <a:pt x="3210433" y="114427"/>
                  </a:lnTo>
                  <a:lnTo>
                    <a:pt x="3208020" y="112395"/>
                  </a:lnTo>
                  <a:lnTo>
                    <a:pt x="3205099" y="111252"/>
                  </a:lnTo>
                  <a:lnTo>
                    <a:pt x="3198241" y="111252"/>
                  </a:lnTo>
                  <a:lnTo>
                    <a:pt x="3195320" y="112395"/>
                  </a:lnTo>
                  <a:lnTo>
                    <a:pt x="3192780" y="114427"/>
                  </a:lnTo>
                  <a:lnTo>
                    <a:pt x="3190240" y="116586"/>
                  </a:lnTo>
                  <a:lnTo>
                    <a:pt x="3188970" y="119380"/>
                  </a:lnTo>
                  <a:lnTo>
                    <a:pt x="3189020" y="125984"/>
                  </a:lnTo>
                  <a:lnTo>
                    <a:pt x="3190240" y="128524"/>
                  </a:lnTo>
                  <a:lnTo>
                    <a:pt x="3192653" y="130810"/>
                  </a:lnTo>
                  <a:lnTo>
                    <a:pt x="3195066" y="132969"/>
                  </a:lnTo>
                  <a:lnTo>
                    <a:pt x="3197987" y="133985"/>
                  </a:lnTo>
                  <a:lnTo>
                    <a:pt x="3204972" y="133985"/>
                  </a:lnTo>
                  <a:lnTo>
                    <a:pt x="3208020" y="132969"/>
                  </a:lnTo>
                  <a:lnTo>
                    <a:pt x="3210433" y="130937"/>
                  </a:lnTo>
                  <a:lnTo>
                    <a:pt x="3212846" y="128778"/>
                  </a:lnTo>
                  <a:lnTo>
                    <a:pt x="3214116" y="125984"/>
                  </a:lnTo>
                  <a:lnTo>
                    <a:pt x="3214116" y="119380"/>
                  </a:lnTo>
                  <a:close/>
                </a:path>
                <a:path w="6675755" h="405130">
                  <a:moveTo>
                    <a:pt x="3214116" y="60833"/>
                  </a:moveTo>
                  <a:lnTo>
                    <a:pt x="3212846" y="58166"/>
                  </a:lnTo>
                  <a:lnTo>
                    <a:pt x="3210433" y="56007"/>
                  </a:lnTo>
                  <a:lnTo>
                    <a:pt x="3208020" y="53975"/>
                  </a:lnTo>
                  <a:lnTo>
                    <a:pt x="3205099" y="52832"/>
                  </a:lnTo>
                  <a:lnTo>
                    <a:pt x="3198241" y="52832"/>
                  </a:lnTo>
                  <a:lnTo>
                    <a:pt x="3195320" y="53848"/>
                  </a:lnTo>
                  <a:lnTo>
                    <a:pt x="3190240" y="58166"/>
                  </a:lnTo>
                  <a:lnTo>
                    <a:pt x="3188970" y="60833"/>
                  </a:lnTo>
                  <a:lnTo>
                    <a:pt x="3189020" y="67564"/>
                  </a:lnTo>
                  <a:lnTo>
                    <a:pt x="3190240" y="70231"/>
                  </a:lnTo>
                  <a:lnTo>
                    <a:pt x="3192653" y="72390"/>
                  </a:lnTo>
                  <a:lnTo>
                    <a:pt x="3195193" y="74549"/>
                  </a:lnTo>
                  <a:lnTo>
                    <a:pt x="3197987" y="75565"/>
                  </a:lnTo>
                  <a:lnTo>
                    <a:pt x="3204972" y="75565"/>
                  </a:lnTo>
                  <a:lnTo>
                    <a:pt x="3208020" y="74549"/>
                  </a:lnTo>
                  <a:lnTo>
                    <a:pt x="3210433" y="72517"/>
                  </a:lnTo>
                  <a:lnTo>
                    <a:pt x="3212846" y="70358"/>
                  </a:lnTo>
                  <a:lnTo>
                    <a:pt x="3214116" y="67564"/>
                  </a:lnTo>
                  <a:lnTo>
                    <a:pt x="3214116" y="60833"/>
                  </a:lnTo>
                  <a:close/>
                </a:path>
                <a:path w="6675755" h="405130">
                  <a:moveTo>
                    <a:pt x="3350641" y="69215"/>
                  </a:moveTo>
                  <a:lnTo>
                    <a:pt x="3343541" y="66700"/>
                  </a:lnTo>
                  <a:lnTo>
                    <a:pt x="3336950" y="63144"/>
                  </a:lnTo>
                  <a:lnTo>
                    <a:pt x="3330879" y="58559"/>
                  </a:lnTo>
                  <a:lnTo>
                    <a:pt x="3327743" y="55372"/>
                  </a:lnTo>
                  <a:lnTo>
                    <a:pt x="3325368" y="52959"/>
                  </a:lnTo>
                  <a:lnTo>
                    <a:pt x="3314954" y="8128"/>
                  </a:lnTo>
                  <a:lnTo>
                    <a:pt x="3296285" y="8128"/>
                  </a:lnTo>
                  <a:lnTo>
                    <a:pt x="3296285" y="27432"/>
                  </a:lnTo>
                  <a:lnTo>
                    <a:pt x="3295637" y="34366"/>
                  </a:lnTo>
                  <a:lnTo>
                    <a:pt x="3274364" y="66738"/>
                  </a:lnTo>
                  <a:lnTo>
                    <a:pt x="3260471" y="75057"/>
                  </a:lnTo>
                  <a:lnTo>
                    <a:pt x="3274060" y="88392"/>
                  </a:lnTo>
                  <a:lnTo>
                    <a:pt x="3303270" y="60833"/>
                  </a:lnTo>
                  <a:lnTo>
                    <a:pt x="3306064" y="55372"/>
                  </a:lnTo>
                  <a:lnTo>
                    <a:pt x="3312604" y="64262"/>
                  </a:lnTo>
                  <a:lnTo>
                    <a:pt x="3320250" y="72034"/>
                  </a:lnTo>
                  <a:lnTo>
                    <a:pt x="3328987" y="78689"/>
                  </a:lnTo>
                  <a:lnTo>
                    <a:pt x="3338830" y="84201"/>
                  </a:lnTo>
                  <a:lnTo>
                    <a:pt x="3350641" y="69215"/>
                  </a:lnTo>
                  <a:close/>
                </a:path>
                <a:path w="6675755" h="405130">
                  <a:moveTo>
                    <a:pt x="3382391" y="124841"/>
                  </a:moveTo>
                  <a:lnTo>
                    <a:pt x="3307334" y="124841"/>
                  </a:lnTo>
                  <a:lnTo>
                    <a:pt x="3307334" y="93218"/>
                  </a:lnTo>
                  <a:lnTo>
                    <a:pt x="3288665" y="93218"/>
                  </a:lnTo>
                  <a:lnTo>
                    <a:pt x="3288665" y="140589"/>
                  </a:lnTo>
                  <a:lnTo>
                    <a:pt x="3382391" y="140589"/>
                  </a:lnTo>
                  <a:lnTo>
                    <a:pt x="3382391" y="124841"/>
                  </a:lnTo>
                  <a:close/>
                </a:path>
                <a:path w="6675755" h="405130">
                  <a:moveTo>
                    <a:pt x="3400298" y="45339"/>
                  </a:moveTo>
                  <a:lnTo>
                    <a:pt x="3378327" y="45339"/>
                  </a:lnTo>
                  <a:lnTo>
                    <a:pt x="3378327" y="2032"/>
                  </a:lnTo>
                  <a:lnTo>
                    <a:pt x="3359785" y="2032"/>
                  </a:lnTo>
                  <a:lnTo>
                    <a:pt x="3359785" y="105410"/>
                  </a:lnTo>
                  <a:lnTo>
                    <a:pt x="3378327" y="105410"/>
                  </a:lnTo>
                  <a:lnTo>
                    <a:pt x="3378327" y="61087"/>
                  </a:lnTo>
                  <a:lnTo>
                    <a:pt x="3400298" y="61087"/>
                  </a:lnTo>
                  <a:lnTo>
                    <a:pt x="3400298" y="45339"/>
                  </a:lnTo>
                  <a:close/>
                </a:path>
                <a:path w="6675755" h="405130">
                  <a:moveTo>
                    <a:pt x="3525647" y="85217"/>
                  </a:moveTo>
                  <a:lnTo>
                    <a:pt x="3507486" y="85217"/>
                  </a:lnTo>
                  <a:lnTo>
                    <a:pt x="3507486" y="99822"/>
                  </a:lnTo>
                  <a:lnTo>
                    <a:pt x="3507486" y="115443"/>
                  </a:lnTo>
                  <a:lnTo>
                    <a:pt x="3507486" y="127254"/>
                  </a:lnTo>
                  <a:lnTo>
                    <a:pt x="3451352" y="127254"/>
                  </a:lnTo>
                  <a:lnTo>
                    <a:pt x="3451352" y="115443"/>
                  </a:lnTo>
                  <a:lnTo>
                    <a:pt x="3507486" y="115443"/>
                  </a:lnTo>
                  <a:lnTo>
                    <a:pt x="3507486" y="99822"/>
                  </a:lnTo>
                  <a:lnTo>
                    <a:pt x="3451352" y="99822"/>
                  </a:lnTo>
                  <a:lnTo>
                    <a:pt x="3451352" y="85217"/>
                  </a:lnTo>
                  <a:lnTo>
                    <a:pt x="3433064" y="85217"/>
                  </a:lnTo>
                  <a:lnTo>
                    <a:pt x="3433064" y="142494"/>
                  </a:lnTo>
                  <a:lnTo>
                    <a:pt x="3525647" y="142494"/>
                  </a:lnTo>
                  <a:lnTo>
                    <a:pt x="3525647" y="127254"/>
                  </a:lnTo>
                  <a:lnTo>
                    <a:pt x="3525647" y="115443"/>
                  </a:lnTo>
                  <a:lnTo>
                    <a:pt x="3525647" y="99822"/>
                  </a:lnTo>
                  <a:lnTo>
                    <a:pt x="3525647" y="85217"/>
                  </a:lnTo>
                  <a:close/>
                </a:path>
                <a:path w="6675755" h="405130">
                  <a:moveTo>
                    <a:pt x="3525774" y="2032"/>
                  </a:moveTo>
                  <a:lnTo>
                    <a:pt x="3507486" y="2032"/>
                  </a:lnTo>
                  <a:lnTo>
                    <a:pt x="3507486" y="32004"/>
                  </a:lnTo>
                  <a:lnTo>
                    <a:pt x="3482340" y="32004"/>
                  </a:lnTo>
                  <a:lnTo>
                    <a:pt x="3480562" y="23368"/>
                  </a:lnTo>
                  <a:lnTo>
                    <a:pt x="3477755" y="19050"/>
                  </a:lnTo>
                  <a:lnTo>
                    <a:pt x="3476117" y="16510"/>
                  </a:lnTo>
                  <a:lnTo>
                    <a:pt x="3464636" y="7797"/>
                  </a:lnTo>
                  <a:lnTo>
                    <a:pt x="3464636" y="33528"/>
                  </a:lnTo>
                  <a:lnTo>
                    <a:pt x="3464636" y="45847"/>
                  </a:lnTo>
                  <a:lnTo>
                    <a:pt x="3462909" y="50673"/>
                  </a:lnTo>
                  <a:lnTo>
                    <a:pt x="3459353" y="54610"/>
                  </a:lnTo>
                  <a:lnTo>
                    <a:pt x="3455797" y="58420"/>
                  </a:lnTo>
                  <a:lnTo>
                    <a:pt x="3451098" y="60325"/>
                  </a:lnTo>
                  <a:lnTo>
                    <a:pt x="3439287" y="60325"/>
                  </a:lnTo>
                  <a:lnTo>
                    <a:pt x="3434461" y="58420"/>
                  </a:lnTo>
                  <a:lnTo>
                    <a:pt x="3431032" y="54610"/>
                  </a:lnTo>
                  <a:lnTo>
                    <a:pt x="3427476" y="50800"/>
                  </a:lnTo>
                  <a:lnTo>
                    <a:pt x="3425825" y="45847"/>
                  </a:lnTo>
                  <a:lnTo>
                    <a:pt x="3425825" y="33528"/>
                  </a:lnTo>
                  <a:lnTo>
                    <a:pt x="3427603" y="28575"/>
                  </a:lnTo>
                  <a:lnTo>
                    <a:pt x="3431032" y="24765"/>
                  </a:lnTo>
                  <a:lnTo>
                    <a:pt x="3434588" y="20955"/>
                  </a:lnTo>
                  <a:lnTo>
                    <a:pt x="3439287" y="19050"/>
                  </a:lnTo>
                  <a:lnTo>
                    <a:pt x="3450971" y="19050"/>
                  </a:lnTo>
                  <a:lnTo>
                    <a:pt x="3455797" y="20955"/>
                  </a:lnTo>
                  <a:lnTo>
                    <a:pt x="3459353" y="24892"/>
                  </a:lnTo>
                  <a:lnTo>
                    <a:pt x="3462909" y="28702"/>
                  </a:lnTo>
                  <a:lnTo>
                    <a:pt x="3464636" y="33528"/>
                  </a:lnTo>
                  <a:lnTo>
                    <a:pt x="3464636" y="7797"/>
                  </a:lnTo>
                  <a:lnTo>
                    <a:pt x="3462401" y="6096"/>
                  </a:lnTo>
                  <a:lnTo>
                    <a:pt x="3454400" y="3556"/>
                  </a:lnTo>
                  <a:lnTo>
                    <a:pt x="3445129" y="3556"/>
                  </a:lnTo>
                  <a:lnTo>
                    <a:pt x="3410204" y="25565"/>
                  </a:lnTo>
                  <a:lnTo>
                    <a:pt x="3407537" y="39624"/>
                  </a:lnTo>
                  <a:lnTo>
                    <a:pt x="3408197" y="47091"/>
                  </a:lnTo>
                  <a:lnTo>
                    <a:pt x="3437382" y="74942"/>
                  </a:lnTo>
                  <a:lnTo>
                    <a:pt x="3445129" y="75565"/>
                  </a:lnTo>
                  <a:lnTo>
                    <a:pt x="3454400" y="75565"/>
                  </a:lnTo>
                  <a:lnTo>
                    <a:pt x="3462401" y="73025"/>
                  </a:lnTo>
                  <a:lnTo>
                    <a:pt x="3469259" y="67945"/>
                  </a:lnTo>
                  <a:lnTo>
                    <a:pt x="3475990" y="62865"/>
                  </a:lnTo>
                  <a:lnTo>
                    <a:pt x="3477615" y="60325"/>
                  </a:lnTo>
                  <a:lnTo>
                    <a:pt x="3480308" y="56134"/>
                  </a:lnTo>
                  <a:lnTo>
                    <a:pt x="3482213" y="47879"/>
                  </a:lnTo>
                  <a:lnTo>
                    <a:pt x="3507486" y="47879"/>
                  </a:lnTo>
                  <a:lnTo>
                    <a:pt x="3507486" y="79121"/>
                  </a:lnTo>
                  <a:lnTo>
                    <a:pt x="3525774" y="79121"/>
                  </a:lnTo>
                  <a:lnTo>
                    <a:pt x="3525774" y="47879"/>
                  </a:lnTo>
                  <a:lnTo>
                    <a:pt x="3525774" y="32004"/>
                  </a:lnTo>
                  <a:lnTo>
                    <a:pt x="3525774" y="2032"/>
                  </a:lnTo>
                  <a:close/>
                </a:path>
                <a:path w="6675755" h="405130">
                  <a:moveTo>
                    <a:pt x="3658616" y="111506"/>
                  </a:moveTo>
                  <a:lnTo>
                    <a:pt x="3657358" y="109601"/>
                  </a:lnTo>
                  <a:lnTo>
                    <a:pt x="3654425" y="105156"/>
                  </a:lnTo>
                  <a:lnTo>
                    <a:pt x="3646170" y="100838"/>
                  </a:lnTo>
                  <a:lnTo>
                    <a:pt x="3639566" y="98107"/>
                  </a:lnTo>
                  <a:lnTo>
                    <a:pt x="3639566" y="115951"/>
                  </a:lnTo>
                  <a:lnTo>
                    <a:pt x="3639566" y="119507"/>
                  </a:lnTo>
                  <a:lnTo>
                    <a:pt x="3637699" y="124028"/>
                  </a:lnTo>
                  <a:lnTo>
                    <a:pt x="3632136" y="127292"/>
                  </a:lnTo>
                  <a:lnTo>
                    <a:pt x="3622840" y="129260"/>
                  </a:lnTo>
                  <a:lnTo>
                    <a:pt x="3609848" y="129921"/>
                  </a:lnTo>
                  <a:lnTo>
                    <a:pt x="3596856" y="129260"/>
                  </a:lnTo>
                  <a:lnTo>
                    <a:pt x="3587623" y="127292"/>
                  </a:lnTo>
                  <a:lnTo>
                    <a:pt x="3582085" y="124028"/>
                  </a:lnTo>
                  <a:lnTo>
                    <a:pt x="3580257" y="119507"/>
                  </a:lnTo>
                  <a:lnTo>
                    <a:pt x="3580257" y="115951"/>
                  </a:lnTo>
                  <a:lnTo>
                    <a:pt x="3582670" y="113411"/>
                  </a:lnTo>
                  <a:lnTo>
                    <a:pt x="3592703" y="110363"/>
                  </a:lnTo>
                  <a:lnTo>
                    <a:pt x="3600069" y="109601"/>
                  </a:lnTo>
                  <a:lnTo>
                    <a:pt x="3619627" y="109601"/>
                  </a:lnTo>
                  <a:lnTo>
                    <a:pt x="3627120" y="110363"/>
                  </a:lnTo>
                  <a:lnTo>
                    <a:pt x="3637026" y="113411"/>
                  </a:lnTo>
                  <a:lnTo>
                    <a:pt x="3639566" y="115951"/>
                  </a:lnTo>
                  <a:lnTo>
                    <a:pt x="3639566" y="98107"/>
                  </a:lnTo>
                  <a:lnTo>
                    <a:pt x="3639185" y="97942"/>
                  </a:lnTo>
                  <a:lnTo>
                    <a:pt x="3630815" y="95872"/>
                  </a:lnTo>
                  <a:lnTo>
                    <a:pt x="3621036" y="94653"/>
                  </a:lnTo>
                  <a:lnTo>
                    <a:pt x="3609848" y="94234"/>
                  </a:lnTo>
                  <a:lnTo>
                    <a:pt x="3598722" y="94653"/>
                  </a:lnTo>
                  <a:lnTo>
                    <a:pt x="3561207" y="111506"/>
                  </a:lnTo>
                  <a:lnTo>
                    <a:pt x="3561207" y="127762"/>
                  </a:lnTo>
                  <a:lnTo>
                    <a:pt x="3598646" y="144741"/>
                  </a:lnTo>
                  <a:lnTo>
                    <a:pt x="3609848" y="145161"/>
                  </a:lnTo>
                  <a:lnTo>
                    <a:pt x="3621049" y="144741"/>
                  </a:lnTo>
                  <a:lnTo>
                    <a:pt x="3657181" y="129921"/>
                  </a:lnTo>
                  <a:lnTo>
                    <a:pt x="3658616" y="127762"/>
                  </a:lnTo>
                  <a:lnTo>
                    <a:pt x="3658616" y="111506"/>
                  </a:lnTo>
                  <a:close/>
                </a:path>
                <a:path w="6675755" h="405130">
                  <a:moveTo>
                    <a:pt x="3676523" y="72517"/>
                  </a:moveTo>
                  <a:lnTo>
                    <a:pt x="3619246" y="72517"/>
                  </a:lnTo>
                  <a:lnTo>
                    <a:pt x="3619246" y="63246"/>
                  </a:lnTo>
                  <a:lnTo>
                    <a:pt x="3658235" y="63246"/>
                  </a:lnTo>
                  <a:lnTo>
                    <a:pt x="3658235" y="48387"/>
                  </a:lnTo>
                  <a:lnTo>
                    <a:pt x="3582289" y="48387"/>
                  </a:lnTo>
                  <a:lnTo>
                    <a:pt x="3582289" y="41529"/>
                  </a:lnTo>
                  <a:lnTo>
                    <a:pt x="3653917" y="41529"/>
                  </a:lnTo>
                  <a:lnTo>
                    <a:pt x="3653917" y="27432"/>
                  </a:lnTo>
                  <a:lnTo>
                    <a:pt x="3582289" y="27432"/>
                  </a:lnTo>
                  <a:lnTo>
                    <a:pt x="3582289" y="20447"/>
                  </a:lnTo>
                  <a:lnTo>
                    <a:pt x="3656711" y="20447"/>
                  </a:lnTo>
                  <a:lnTo>
                    <a:pt x="3656711" y="5588"/>
                  </a:lnTo>
                  <a:lnTo>
                    <a:pt x="3563366" y="5588"/>
                  </a:lnTo>
                  <a:lnTo>
                    <a:pt x="3563366" y="63246"/>
                  </a:lnTo>
                  <a:lnTo>
                    <a:pt x="3600577" y="63246"/>
                  </a:lnTo>
                  <a:lnTo>
                    <a:pt x="3600577" y="72517"/>
                  </a:lnTo>
                  <a:lnTo>
                    <a:pt x="3543300" y="72517"/>
                  </a:lnTo>
                  <a:lnTo>
                    <a:pt x="3543300" y="88392"/>
                  </a:lnTo>
                  <a:lnTo>
                    <a:pt x="3676523" y="88392"/>
                  </a:lnTo>
                  <a:lnTo>
                    <a:pt x="3676523" y="72517"/>
                  </a:lnTo>
                  <a:close/>
                </a:path>
                <a:path w="6675755" h="405130">
                  <a:moveTo>
                    <a:pt x="3771265" y="64643"/>
                  </a:moveTo>
                  <a:lnTo>
                    <a:pt x="3738143" y="37033"/>
                  </a:lnTo>
                  <a:lnTo>
                    <a:pt x="3735578" y="6604"/>
                  </a:lnTo>
                  <a:lnTo>
                    <a:pt x="3716909" y="6604"/>
                  </a:lnTo>
                  <a:lnTo>
                    <a:pt x="3716909" y="24384"/>
                  </a:lnTo>
                  <a:lnTo>
                    <a:pt x="3716286" y="31178"/>
                  </a:lnTo>
                  <a:lnTo>
                    <a:pt x="3688638" y="66624"/>
                  </a:lnTo>
                  <a:lnTo>
                    <a:pt x="3681095" y="70485"/>
                  </a:lnTo>
                  <a:lnTo>
                    <a:pt x="3694684" y="83947"/>
                  </a:lnTo>
                  <a:lnTo>
                    <a:pt x="3699764" y="81153"/>
                  </a:lnTo>
                  <a:lnTo>
                    <a:pt x="3705860" y="76454"/>
                  </a:lnTo>
                  <a:lnTo>
                    <a:pt x="3712591" y="69850"/>
                  </a:lnTo>
                  <a:lnTo>
                    <a:pt x="3719449" y="63373"/>
                  </a:lnTo>
                  <a:lnTo>
                    <a:pt x="3724021" y="57531"/>
                  </a:lnTo>
                  <a:lnTo>
                    <a:pt x="3726688" y="52324"/>
                  </a:lnTo>
                  <a:lnTo>
                    <a:pt x="3732593" y="60261"/>
                  </a:lnTo>
                  <a:lnTo>
                    <a:pt x="3740023" y="67462"/>
                  </a:lnTo>
                  <a:lnTo>
                    <a:pt x="3748976" y="73926"/>
                  </a:lnTo>
                  <a:lnTo>
                    <a:pt x="3759454" y="79629"/>
                  </a:lnTo>
                  <a:lnTo>
                    <a:pt x="3771265" y="64643"/>
                  </a:lnTo>
                  <a:close/>
                </a:path>
                <a:path w="6675755" h="405130">
                  <a:moveTo>
                    <a:pt x="3801491" y="107696"/>
                  </a:moveTo>
                  <a:lnTo>
                    <a:pt x="3798925" y="103505"/>
                  </a:lnTo>
                  <a:lnTo>
                    <a:pt x="3797300" y="100838"/>
                  </a:lnTo>
                  <a:lnTo>
                    <a:pt x="3788791" y="95631"/>
                  </a:lnTo>
                  <a:lnTo>
                    <a:pt x="3782187" y="92456"/>
                  </a:lnTo>
                  <a:lnTo>
                    <a:pt x="3782187" y="116332"/>
                  </a:lnTo>
                  <a:lnTo>
                    <a:pt x="3780396" y="122085"/>
                  </a:lnTo>
                  <a:lnTo>
                    <a:pt x="3775037" y="126161"/>
                  </a:lnTo>
                  <a:lnTo>
                    <a:pt x="3766108" y="128612"/>
                  </a:lnTo>
                  <a:lnTo>
                    <a:pt x="3753612" y="129413"/>
                  </a:lnTo>
                  <a:lnTo>
                    <a:pt x="3741102" y="128612"/>
                  </a:lnTo>
                  <a:lnTo>
                    <a:pt x="3732174" y="126161"/>
                  </a:lnTo>
                  <a:lnTo>
                    <a:pt x="3726815" y="122085"/>
                  </a:lnTo>
                  <a:lnTo>
                    <a:pt x="3725037" y="116332"/>
                  </a:lnTo>
                  <a:lnTo>
                    <a:pt x="3726815" y="110744"/>
                  </a:lnTo>
                  <a:lnTo>
                    <a:pt x="3732174" y="106730"/>
                  </a:lnTo>
                  <a:lnTo>
                    <a:pt x="3741102" y="104317"/>
                  </a:lnTo>
                  <a:lnTo>
                    <a:pt x="3753612" y="103505"/>
                  </a:lnTo>
                  <a:lnTo>
                    <a:pt x="3766108" y="104317"/>
                  </a:lnTo>
                  <a:lnTo>
                    <a:pt x="3775037" y="106730"/>
                  </a:lnTo>
                  <a:lnTo>
                    <a:pt x="3780396" y="110744"/>
                  </a:lnTo>
                  <a:lnTo>
                    <a:pt x="3782187" y="116332"/>
                  </a:lnTo>
                  <a:lnTo>
                    <a:pt x="3782187" y="92456"/>
                  </a:lnTo>
                  <a:lnTo>
                    <a:pt x="3781882" y="92303"/>
                  </a:lnTo>
                  <a:lnTo>
                    <a:pt x="3773716" y="89928"/>
                  </a:lnTo>
                  <a:lnTo>
                    <a:pt x="3764305" y="88493"/>
                  </a:lnTo>
                  <a:lnTo>
                    <a:pt x="3753612" y="88011"/>
                  </a:lnTo>
                  <a:lnTo>
                    <a:pt x="3742969" y="88493"/>
                  </a:lnTo>
                  <a:lnTo>
                    <a:pt x="3705733" y="107696"/>
                  </a:lnTo>
                  <a:lnTo>
                    <a:pt x="3705733" y="124968"/>
                  </a:lnTo>
                  <a:lnTo>
                    <a:pt x="3742817" y="144538"/>
                  </a:lnTo>
                  <a:lnTo>
                    <a:pt x="3753612" y="145034"/>
                  </a:lnTo>
                  <a:lnTo>
                    <a:pt x="3764318" y="144538"/>
                  </a:lnTo>
                  <a:lnTo>
                    <a:pt x="3798824" y="129413"/>
                  </a:lnTo>
                  <a:lnTo>
                    <a:pt x="3801491" y="124968"/>
                  </a:lnTo>
                  <a:lnTo>
                    <a:pt x="3801491" y="107696"/>
                  </a:lnTo>
                  <a:close/>
                </a:path>
                <a:path w="6675755" h="405130">
                  <a:moveTo>
                    <a:pt x="3820922" y="37211"/>
                  </a:moveTo>
                  <a:lnTo>
                    <a:pt x="3799078" y="37211"/>
                  </a:lnTo>
                  <a:lnTo>
                    <a:pt x="3799078" y="2032"/>
                  </a:lnTo>
                  <a:lnTo>
                    <a:pt x="3780409" y="2032"/>
                  </a:lnTo>
                  <a:lnTo>
                    <a:pt x="3780409" y="85852"/>
                  </a:lnTo>
                  <a:lnTo>
                    <a:pt x="3799078" y="85852"/>
                  </a:lnTo>
                  <a:lnTo>
                    <a:pt x="3799078" y="52959"/>
                  </a:lnTo>
                  <a:lnTo>
                    <a:pt x="3820922" y="52959"/>
                  </a:lnTo>
                  <a:lnTo>
                    <a:pt x="3820922" y="37211"/>
                  </a:lnTo>
                  <a:close/>
                </a:path>
                <a:path w="6675755" h="405130">
                  <a:moveTo>
                    <a:pt x="3957701" y="96393"/>
                  </a:moveTo>
                  <a:lnTo>
                    <a:pt x="3928237" y="67767"/>
                  </a:lnTo>
                  <a:lnTo>
                    <a:pt x="3922141" y="29845"/>
                  </a:lnTo>
                  <a:lnTo>
                    <a:pt x="3952621" y="29845"/>
                  </a:lnTo>
                  <a:lnTo>
                    <a:pt x="3952621" y="14097"/>
                  </a:lnTo>
                  <a:lnTo>
                    <a:pt x="3872484" y="14097"/>
                  </a:lnTo>
                  <a:lnTo>
                    <a:pt x="3872484" y="29845"/>
                  </a:lnTo>
                  <a:lnTo>
                    <a:pt x="3903599" y="29845"/>
                  </a:lnTo>
                  <a:lnTo>
                    <a:pt x="3903599" y="45466"/>
                  </a:lnTo>
                  <a:lnTo>
                    <a:pt x="3886504" y="85432"/>
                  </a:lnTo>
                  <a:lnTo>
                    <a:pt x="3867150" y="100965"/>
                  </a:lnTo>
                  <a:lnTo>
                    <a:pt x="3880866" y="112776"/>
                  </a:lnTo>
                  <a:lnTo>
                    <a:pt x="3909911" y="81089"/>
                  </a:lnTo>
                  <a:lnTo>
                    <a:pt x="3912997" y="75819"/>
                  </a:lnTo>
                  <a:lnTo>
                    <a:pt x="3918661" y="84759"/>
                  </a:lnTo>
                  <a:lnTo>
                    <a:pt x="3925951" y="93446"/>
                  </a:lnTo>
                  <a:lnTo>
                    <a:pt x="3934853" y="101904"/>
                  </a:lnTo>
                  <a:lnTo>
                    <a:pt x="3945382" y="110109"/>
                  </a:lnTo>
                  <a:lnTo>
                    <a:pt x="3957701" y="96393"/>
                  </a:lnTo>
                  <a:close/>
                </a:path>
                <a:path w="6675755" h="405130">
                  <a:moveTo>
                    <a:pt x="4007485" y="57150"/>
                  </a:moveTo>
                  <a:lnTo>
                    <a:pt x="3985006" y="57150"/>
                  </a:lnTo>
                  <a:lnTo>
                    <a:pt x="3985006" y="2032"/>
                  </a:lnTo>
                  <a:lnTo>
                    <a:pt x="3966591" y="2032"/>
                  </a:lnTo>
                  <a:lnTo>
                    <a:pt x="3966591" y="145542"/>
                  </a:lnTo>
                  <a:lnTo>
                    <a:pt x="3985006" y="145542"/>
                  </a:lnTo>
                  <a:lnTo>
                    <a:pt x="3985006" y="72898"/>
                  </a:lnTo>
                  <a:lnTo>
                    <a:pt x="4007485" y="72898"/>
                  </a:lnTo>
                  <a:lnTo>
                    <a:pt x="4007485" y="57150"/>
                  </a:lnTo>
                  <a:close/>
                </a:path>
                <a:path w="6675755" h="405130">
                  <a:moveTo>
                    <a:pt x="4094353" y="22860"/>
                  </a:moveTo>
                  <a:lnTo>
                    <a:pt x="4092435" y="19177"/>
                  </a:lnTo>
                  <a:lnTo>
                    <a:pt x="4091051" y="16510"/>
                  </a:lnTo>
                  <a:lnTo>
                    <a:pt x="4084193" y="11811"/>
                  </a:lnTo>
                  <a:lnTo>
                    <a:pt x="4078719" y="8737"/>
                  </a:lnTo>
                  <a:lnTo>
                    <a:pt x="4075938" y="7785"/>
                  </a:lnTo>
                  <a:lnTo>
                    <a:pt x="4075938" y="27432"/>
                  </a:lnTo>
                  <a:lnTo>
                    <a:pt x="4075938" y="34290"/>
                  </a:lnTo>
                  <a:lnTo>
                    <a:pt x="4074287" y="37084"/>
                  </a:lnTo>
                  <a:lnTo>
                    <a:pt x="4067683" y="41656"/>
                  </a:lnTo>
                  <a:lnTo>
                    <a:pt x="4063111" y="42926"/>
                  </a:lnTo>
                  <a:lnTo>
                    <a:pt x="4051427" y="42926"/>
                  </a:lnTo>
                  <a:lnTo>
                    <a:pt x="4046855" y="41783"/>
                  </a:lnTo>
                  <a:lnTo>
                    <a:pt x="4043680" y="39497"/>
                  </a:lnTo>
                  <a:lnTo>
                    <a:pt x="4040378" y="37211"/>
                  </a:lnTo>
                  <a:lnTo>
                    <a:pt x="4038727" y="34290"/>
                  </a:lnTo>
                  <a:lnTo>
                    <a:pt x="4038727" y="27686"/>
                  </a:lnTo>
                  <a:lnTo>
                    <a:pt x="4040378" y="24892"/>
                  </a:lnTo>
                  <a:lnTo>
                    <a:pt x="4043807" y="22606"/>
                  </a:lnTo>
                  <a:lnTo>
                    <a:pt x="4047109" y="20320"/>
                  </a:lnTo>
                  <a:lnTo>
                    <a:pt x="4051681" y="19177"/>
                  </a:lnTo>
                  <a:lnTo>
                    <a:pt x="4063365" y="19177"/>
                  </a:lnTo>
                  <a:lnTo>
                    <a:pt x="4067937" y="20320"/>
                  </a:lnTo>
                  <a:lnTo>
                    <a:pt x="4074287" y="24638"/>
                  </a:lnTo>
                  <a:lnTo>
                    <a:pt x="4075938" y="27432"/>
                  </a:lnTo>
                  <a:lnTo>
                    <a:pt x="4075938" y="7785"/>
                  </a:lnTo>
                  <a:lnTo>
                    <a:pt x="4072407" y="6565"/>
                  </a:lnTo>
                  <a:lnTo>
                    <a:pt x="4065295" y="5257"/>
                  </a:lnTo>
                  <a:lnTo>
                    <a:pt x="4057396" y="4826"/>
                  </a:lnTo>
                  <a:lnTo>
                    <a:pt x="4049572" y="5270"/>
                  </a:lnTo>
                  <a:lnTo>
                    <a:pt x="4020248" y="22860"/>
                  </a:lnTo>
                  <a:lnTo>
                    <a:pt x="4020248" y="38989"/>
                  </a:lnTo>
                  <a:lnTo>
                    <a:pt x="4057396" y="57277"/>
                  </a:lnTo>
                  <a:lnTo>
                    <a:pt x="4065143" y="56832"/>
                  </a:lnTo>
                  <a:lnTo>
                    <a:pt x="4092219" y="42926"/>
                  </a:lnTo>
                  <a:lnTo>
                    <a:pt x="4094353" y="38989"/>
                  </a:lnTo>
                  <a:lnTo>
                    <a:pt x="4094353" y="22860"/>
                  </a:lnTo>
                  <a:close/>
                </a:path>
                <a:path w="6675755" h="405130">
                  <a:moveTo>
                    <a:pt x="4104259" y="77216"/>
                  </a:moveTo>
                  <a:lnTo>
                    <a:pt x="4102989" y="61722"/>
                  </a:lnTo>
                  <a:lnTo>
                    <a:pt x="4082034" y="62966"/>
                  </a:lnTo>
                  <a:lnTo>
                    <a:pt x="4059555" y="63842"/>
                  </a:lnTo>
                  <a:lnTo>
                    <a:pt x="4035552" y="64350"/>
                  </a:lnTo>
                  <a:lnTo>
                    <a:pt x="4010025" y="64516"/>
                  </a:lnTo>
                  <a:lnTo>
                    <a:pt x="4012692" y="80645"/>
                  </a:lnTo>
                  <a:lnTo>
                    <a:pt x="4021302" y="80606"/>
                  </a:lnTo>
                  <a:lnTo>
                    <a:pt x="4041635" y="80175"/>
                  </a:lnTo>
                  <a:lnTo>
                    <a:pt x="4053332" y="79756"/>
                  </a:lnTo>
                  <a:lnTo>
                    <a:pt x="4053332" y="108839"/>
                  </a:lnTo>
                  <a:lnTo>
                    <a:pt x="4071493" y="108839"/>
                  </a:lnTo>
                  <a:lnTo>
                    <a:pt x="4071493" y="79756"/>
                  </a:lnTo>
                  <a:lnTo>
                    <a:pt x="4071493" y="78994"/>
                  </a:lnTo>
                  <a:lnTo>
                    <a:pt x="4096067" y="77749"/>
                  </a:lnTo>
                  <a:lnTo>
                    <a:pt x="4104259" y="77216"/>
                  </a:lnTo>
                  <a:close/>
                </a:path>
                <a:path w="6675755" h="405130">
                  <a:moveTo>
                    <a:pt x="4130167" y="2032"/>
                  </a:moveTo>
                  <a:lnTo>
                    <a:pt x="4111371" y="2032"/>
                  </a:lnTo>
                  <a:lnTo>
                    <a:pt x="4111371" y="86360"/>
                  </a:lnTo>
                  <a:lnTo>
                    <a:pt x="4083685" y="86360"/>
                  </a:lnTo>
                  <a:lnTo>
                    <a:pt x="4083685" y="100838"/>
                  </a:lnTo>
                  <a:lnTo>
                    <a:pt x="4111371" y="100838"/>
                  </a:lnTo>
                  <a:lnTo>
                    <a:pt x="4111371" y="111125"/>
                  </a:lnTo>
                  <a:lnTo>
                    <a:pt x="4130167" y="111125"/>
                  </a:lnTo>
                  <a:lnTo>
                    <a:pt x="4130167" y="2032"/>
                  </a:lnTo>
                  <a:close/>
                </a:path>
                <a:path w="6675755" h="405130">
                  <a:moveTo>
                    <a:pt x="4133723" y="125349"/>
                  </a:moveTo>
                  <a:lnTo>
                    <a:pt x="4049903" y="125349"/>
                  </a:lnTo>
                  <a:lnTo>
                    <a:pt x="4049903" y="96647"/>
                  </a:lnTo>
                  <a:lnTo>
                    <a:pt x="4031234" y="96647"/>
                  </a:lnTo>
                  <a:lnTo>
                    <a:pt x="4031234" y="141097"/>
                  </a:lnTo>
                  <a:lnTo>
                    <a:pt x="4133723" y="141097"/>
                  </a:lnTo>
                  <a:lnTo>
                    <a:pt x="4133723" y="125349"/>
                  </a:lnTo>
                  <a:close/>
                </a:path>
                <a:path w="6675755" h="405130">
                  <a:moveTo>
                    <a:pt x="4263009" y="6223"/>
                  </a:moveTo>
                  <a:lnTo>
                    <a:pt x="4244340" y="6223"/>
                  </a:lnTo>
                  <a:lnTo>
                    <a:pt x="4244340" y="22479"/>
                  </a:lnTo>
                  <a:lnTo>
                    <a:pt x="4244340" y="38100"/>
                  </a:lnTo>
                  <a:lnTo>
                    <a:pt x="4244340" y="52070"/>
                  </a:lnTo>
                  <a:lnTo>
                    <a:pt x="4188587" y="52070"/>
                  </a:lnTo>
                  <a:lnTo>
                    <a:pt x="4188587" y="38100"/>
                  </a:lnTo>
                  <a:lnTo>
                    <a:pt x="4244340" y="38100"/>
                  </a:lnTo>
                  <a:lnTo>
                    <a:pt x="4244340" y="22479"/>
                  </a:lnTo>
                  <a:lnTo>
                    <a:pt x="4188587" y="22479"/>
                  </a:lnTo>
                  <a:lnTo>
                    <a:pt x="4188587" y="6223"/>
                  </a:lnTo>
                  <a:lnTo>
                    <a:pt x="4169918" y="6223"/>
                  </a:lnTo>
                  <a:lnTo>
                    <a:pt x="4169918" y="67564"/>
                  </a:lnTo>
                  <a:lnTo>
                    <a:pt x="4263009" y="67564"/>
                  </a:lnTo>
                  <a:lnTo>
                    <a:pt x="4263009" y="52070"/>
                  </a:lnTo>
                  <a:lnTo>
                    <a:pt x="4263009" y="38100"/>
                  </a:lnTo>
                  <a:lnTo>
                    <a:pt x="4263009" y="22479"/>
                  </a:lnTo>
                  <a:lnTo>
                    <a:pt x="4263009" y="6223"/>
                  </a:lnTo>
                  <a:close/>
                </a:path>
                <a:path w="6675755" h="405130">
                  <a:moveTo>
                    <a:pt x="4283075" y="81153"/>
                  </a:moveTo>
                  <a:lnTo>
                    <a:pt x="4149852" y="81153"/>
                  </a:lnTo>
                  <a:lnTo>
                    <a:pt x="4149852" y="96774"/>
                  </a:lnTo>
                  <a:lnTo>
                    <a:pt x="4207002" y="96774"/>
                  </a:lnTo>
                  <a:lnTo>
                    <a:pt x="4207002" y="145542"/>
                  </a:lnTo>
                  <a:lnTo>
                    <a:pt x="4225544" y="145542"/>
                  </a:lnTo>
                  <a:lnTo>
                    <a:pt x="4225544" y="96774"/>
                  </a:lnTo>
                  <a:lnTo>
                    <a:pt x="4283075" y="96774"/>
                  </a:lnTo>
                  <a:lnTo>
                    <a:pt x="4283075" y="81153"/>
                  </a:lnTo>
                  <a:close/>
                </a:path>
                <a:path w="6675755" h="405130">
                  <a:moveTo>
                    <a:pt x="4310888" y="113538"/>
                  </a:moveTo>
                  <a:lnTo>
                    <a:pt x="4291584" y="113538"/>
                  </a:lnTo>
                  <a:lnTo>
                    <a:pt x="4283456" y="151765"/>
                  </a:lnTo>
                  <a:lnTo>
                    <a:pt x="4299458" y="151765"/>
                  </a:lnTo>
                  <a:lnTo>
                    <a:pt x="4310888" y="113538"/>
                  </a:lnTo>
                  <a:close/>
                </a:path>
                <a:path w="6675755" h="405130">
                  <a:moveTo>
                    <a:pt x="4490720" y="42926"/>
                  </a:moveTo>
                  <a:lnTo>
                    <a:pt x="4450715" y="31369"/>
                  </a:lnTo>
                  <a:lnTo>
                    <a:pt x="4441317" y="21082"/>
                  </a:lnTo>
                  <a:lnTo>
                    <a:pt x="4481195" y="21082"/>
                  </a:lnTo>
                  <a:lnTo>
                    <a:pt x="4481195" y="5334"/>
                  </a:lnTo>
                  <a:lnTo>
                    <a:pt x="4378452" y="5334"/>
                  </a:lnTo>
                  <a:lnTo>
                    <a:pt x="4378452" y="21082"/>
                  </a:lnTo>
                  <a:lnTo>
                    <a:pt x="4418457" y="21082"/>
                  </a:lnTo>
                  <a:lnTo>
                    <a:pt x="4415663" y="26416"/>
                  </a:lnTo>
                  <a:lnTo>
                    <a:pt x="4376801" y="41973"/>
                  </a:lnTo>
                  <a:lnTo>
                    <a:pt x="4368165" y="42926"/>
                  </a:lnTo>
                  <a:lnTo>
                    <a:pt x="4378579" y="56769"/>
                  </a:lnTo>
                  <a:lnTo>
                    <a:pt x="4415345" y="44437"/>
                  </a:lnTo>
                  <a:lnTo>
                    <a:pt x="4429760" y="33782"/>
                  </a:lnTo>
                  <a:lnTo>
                    <a:pt x="4439513" y="41744"/>
                  </a:lnTo>
                  <a:lnTo>
                    <a:pt x="4451439" y="48247"/>
                  </a:lnTo>
                  <a:lnTo>
                    <a:pt x="4465510" y="53314"/>
                  </a:lnTo>
                  <a:lnTo>
                    <a:pt x="4481703" y="56896"/>
                  </a:lnTo>
                  <a:lnTo>
                    <a:pt x="4490720" y="42926"/>
                  </a:lnTo>
                  <a:close/>
                </a:path>
                <a:path w="6675755" h="405130">
                  <a:moveTo>
                    <a:pt x="4496435" y="64389"/>
                  </a:moveTo>
                  <a:lnTo>
                    <a:pt x="4363212" y="64389"/>
                  </a:lnTo>
                  <a:lnTo>
                    <a:pt x="4363212" y="80137"/>
                  </a:lnTo>
                  <a:lnTo>
                    <a:pt x="4420362" y="80137"/>
                  </a:lnTo>
                  <a:lnTo>
                    <a:pt x="4420362" y="90551"/>
                  </a:lnTo>
                  <a:lnTo>
                    <a:pt x="4384421" y="103759"/>
                  </a:lnTo>
                  <a:lnTo>
                    <a:pt x="4381119" y="109982"/>
                  </a:lnTo>
                  <a:lnTo>
                    <a:pt x="4381119" y="126619"/>
                  </a:lnTo>
                  <a:lnTo>
                    <a:pt x="4418711" y="145097"/>
                  </a:lnTo>
                  <a:lnTo>
                    <a:pt x="4429760" y="145542"/>
                  </a:lnTo>
                  <a:lnTo>
                    <a:pt x="4440872" y="145097"/>
                  </a:lnTo>
                  <a:lnTo>
                    <a:pt x="4476267" y="130302"/>
                  </a:lnTo>
                  <a:lnTo>
                    <a:pt x="4478528" y="126619"/>
                  </a:lnTo>
                  <a:lnTo>
                    <a:pt x="4478528" y="110236"/>
                  </a:lnTo>
                  <a:lnTo>
                    <a:pt x="4476089" y="105664"/>
                  </a:lnTo>
                  <a:lnTo>
                    <a:pt x="4475226" y="104013"/>
                  </a:lnTo>
                  <a:lnTo>
                    <a:pt x="4468495" y="99314"/>
                  </a:lnTo>
                  <a:lnTo>
                    <a:pt x="4462869" y="96062"/>
                  </a:lnTo>
                  <a:lnTo>
                    <a:pt x="4459478" y="94792"/>
                  </a:lnTo>
                  <a:lnTo>
                    <a:pt x="4459478" y="117856"/>
                  </a:lnTo>
                  <a:lnTo>
                    <a:pt x="4459478" y="121666"/>
                  </a:lnTo>
                  <a:lnTo>
                    <a:pt x="4456938" y="124714"/>
                  </a:lnTo>
                  <a:lnTo>
                    <a:pt x="4451985" y="126873"/>
                  </a:lnTo>
                  <a:lnTo>
                    <a:pt x="4446905" y="129159"/>
                  </a:lnTo>
                  <a:lnTo>
                    <a:pt x="4439539" y="130302"/>
                  </a:lnTo>
                  <a:lnTo>
                    <a:pt x="4419981" y="130302"/>
                  </a:lnTo>
                  <a:lnTo>
                    <a:pt x="4412615" y="129159"/>
                  </a:lnTo>
                  <a:lnTo>
                    <a:pt x="4407662" y="126873"/>
                  </a:lnTo>
                  <a:lnTo>
                    <a:pt x="4402582" y="124714"/>
                  </a:lnTo>
                  <a:lnTo>
                    <a:pt x="4400169" y="121666"/>
                  </a:lnTo>
                  <a:lnTo>
                    <a:pt x="4400169" y="117856"/>
                  </a:lnTo>
                  <a:lnTo>
                    <a:pt x="4401998" y="112522"/>
                  </a:lnTo>
                  <a:lnTo>
                    <a:pt x="4407535" y="108712"/>
                  </a:lnTo>
                  <a:lnTo>
                    <a:pt x="4416768" y="106426"/>
                  </a:lnTo>
                  <a:lnTo>
                    <a:pt x="4429760" y="105664"/>
                  </a:lnTo>
                  <a:lnTo>
                    <a:pt x="4442752" y="106426"/>
                  </a:lnTo>
                  <a:lnTo>
                    <a:pt x="4452048" y="108712"/>
                  </a:lnTo>
                  <a:lnTo>
                    <a:pt x="4457611" y="112522"/>
                  </a:lnTo>
                  <a:lnTo>
                    <a:pt x="4459478" y="117856"/>
                  </a:lnTo>
                  <a:lnTo>
                    <a:pt x="4459478" y="94792"/>
                  </a:lnTo>
                  <a:lnTo>
                    <a:pt x="4456112" y="93510"/>
                  </a:lnTo>
                  <a:lnTo>
                    <a:pt x="4448200" y="91681"/>
                  </a:lnTo>
                  <a:lnTo>
                    <a:pt x="4439158" y="90551"/>
                  </a:lnTo>
                  <a:lnTo>
                    <a:pt x="4439158" y="80137"/>
                  </a:lnTo>
                  <a:lnTo>
                    <a:pt x="4496435" y="80137"/>
                  </a:lnTo>
                  <a:lnTo>
                    <a:pt x="4496435" y="64389"/>
                  </a:lnTo>
                  <a:close/>
                </a:path>
                <a:path w="6675755" h="405130">
                  <a:moveTo>
                    <a:pt x="4632198" y="66040"/>
                  </a:moveTo>
                  <a:lnTo>
                    <a:pt x="4593209" y="47244"/>
                  </a:lnTo>
                  <a:lnTo>
                    <a:pt x="4579493" y="21971"/>
                  </a:lnTo>
                  <a:lnTo>
                    <a:pt x="4579493" y="11303"/>
                  </a:lnTo>
                  <a:lnTo>
                    <a:pt x="4560570" y="11303"/>
                  </a:lnTo>
                  <a:lnTo>
                    <a:pt x="4560570" y="21971"/>
                  </a:lnTo>
                  <a:lnTo>
                    <a:pt x="4559706" y="28143"/>
                  </a:lnTo>
                  <a:lnTo>
                    <a:pt x="4530077" y="58597"/>
                  </a:lnTo>
                  <a:lnTo>
                    <a:pt x="4507484" y="66040"/>
                  </a:lnTo>
                  <a:lnTo>
                    <a:pt x="4518406" y="80518"/>
                  </a:lnTo>
                  <a:lnTo>
                    <a:pt x="4555007" y="61874"/>
                  </a:lnTo>
                  <a:lnTo>
                    <a:pt x="4569841" y="46228"/>
                  </a:lnTo>
                  <a:lnTo>
                    <a:pt x="4573981" y="51422"/>
                  </a:lnTo>
                  <a:lnTo>
                    <a:pt x="4606252" y="74587"/>
                  </a:lnTo>
                  <a:lnTo>
                    <a:pt x="4621403" y="80391"/>
                  </a:lnTo>
                  <a:lnTo>
                    <a:pt x="4632198" y="66040"/>
                  </a:lnTo>
                  <a:close/>
                </a:path>
                <a:path w="6675755" h="405130">
                  <a:moveTo>
                    <a:pt x="4636643" y="110363"/>
                  </a:moveTo>
                  <a:lnTo>
                    <a:pt x="4579366" y="110363"/>
                  </a:lnTo>
                  <a:lnTo>
                    <a:pt x="4579366" y="77597"/>
                  </a:lnTo>
                  <a:lnTo>
                    <a:pt x="4560570" y="77597"/>
                  </a:lnTo>
                  <a:lnTo>
                    <a:pt x="4560570" y="110363"/>
                  </a:lnTo>
                  <a:lnTo>
                    <a:pt x="4503420" y="110363"/>
                  </a:lnTo>
                  <a:lnTo>
                    <a:pt x="4503420" y="125730"/>
                  </a:lnTo>
                  <a:lnTo>
                    <a:pt x="4636643" y="125730"/>
                  </a:lnTo>
                  <a:lnTo>
                    <a:pt x="4636643" y="110363"/>
                  </a:lnTo>
                  <a:close/>
                </a:path>
                <a:path w="6675755" h="405130">
                  <a:moveTo>
                    <a:pt x="4739513" y="4953"/>
                  </a:moveTo>
                  <a:lnTo>
                    <a:pt x="4720971" y="4953"/>
                  </a:lnTo>
                  <a:lnTo>
                    <a:pt x="4720971" y="39243"/>
                  </a:lnTo>
                  <a:lnTo>
                    <a:pt x="4706620" y="39243"/>
                  </a:lnTo>
                  <a:lnTo>
                    <a:pt x="4706620" y="32004"/>
                  </a:lnTo>
                  <a:lnTo>
                    <a:pt x="4706620" y="10922"/>
                  </a:lnTo>
                  <a:lnTo>
                    <a:pt x="4688192" y="10922"/>
                  </a:lnTo>
                  <a:lnTo>
                    <a:pt x="4688192" y="32004"/>
                  </a:lnTo>
                  <a:lnTo>
                    <a:pt x="4688192" y="47625"/>
                  </a:lnTo>
                  <a:lnTo>
                    <a:pt x="4688192" y="63881"/>
                  </a:lnTo>
                  <a:lnTo>
                    <a:pt x="4667618" y="63881"/>
                  </a:lnTo>
                  <a:lnTo>
                    <a:pt x="4667618" y="47625"/>
                  </a:lnTo>
                  <a:lnTo>
                    <a:pt x="4688192" y="47625"/>
                  </a:lnTo>
                  <a:lnTo>
                    <a:pt x="4688192" y="32004"/>
                  </a:lnTo>
                  <a:lnTo>
                    <a:pt x="4667618" y="32004"/>
                  </a:lnTo>
                  <a:lnTo>
                    <a:pt x="4667618" y="10922"/>
                  </a:lnTo>
                  <a:lnTo>
                    <a:pt x="4649089" y="10922"/>
                  </a:lnTo>
                  <a:lnTo>
                    <a:pt x="4649089" y="79375"/>
                  </a:lnTo>
                  <a:lnTo>
                    <a:pt x="4706620" y="79375"/>
                  </a:lnTo>
                  <a:lnTo>
                    <a:pt x="4706620" y="63881"/>
                  </a:lnTo>
                  <a:lnTo>
                    <a:pt x="4706620" y="54991"/>
                  </a:lnTo>
                  <a:lnTo>
                    <a:pt x="4720971" y="54991"/>
                  </a:lnTo>
                  <a:lnTo>
                    <a:pt x="4720971" y="100584"/>
                  </a:lnTo>
                  <a:lnTo>
                    <a:pt x="4739513" y="100584"/>
                  </a:lnTo>
                  <a:lnTo>
                    <a:pt x="4739513" y="54991"/>
                  </a:lnTo>
                  <a:lnTo>
                    <a:pt x="4739513" y="47625"/>
                  </a:lnTo>
                  <a:lnTo>
                    <a:pt x="4739513" y="39243"/>
                  </a:lnTo>
                  <a:lnTo>
                    <a:pt x="4739513" y="4953"/>
                  </a:lnTo>
                  <a:close/>
                </a:path>
                <a:path w="6675755" h="405130">
                  <a:moveTo>
                    <a:pt x="4768088" y="2032"/>
                  </a:moveTo>
                  <a:lnTo>
                    <a:pt x="4749673" y="2032"/>
                  </a:lnTo>
                  <a:lnTo>
                    <a:pt x="4749673" y="105156"/>
                  </a:lnTo>
                  <a:lnTo>
                    <a:pt x="4768088" y="105156"/>
                  </a:lnTo>
                  <a:lnTo>
                    <a:pt x="4768088" y="2032"/>
                  </a:lnTo>
                  <a:close/>
                </a:path>
                <a:path w="6675755" h="405130">
                  <a:moveTo>
                    <a:pt x="4769866" y="125095"/>
                  </a:moveTo>
                  <a:lnTo>
                    <a:pt x="4693285" y="125095"/>
                  </a:lnTo>
                  <a:lnTo>
                    <a:pt x="4693285" y="91821"/>
                  </a:lnTo>
                  <a:lnTo>
                    <a:pt x="4674616" y="91821"/>
                  </a:lnTo>
                  <a:lnTo>
                    <a:pt x="4674616" y="140843"/>
                  </a:lnTo>
                  <a:lnTo>
                    <a:pt x="4769866" y="140843"/>
                  </a:lnTo>
                  <a:lnTo>
                    <a:pt x="4769866" y="125095"/>
                  </a:lnTo>
                  <a:close/>
                </a:path>
                <a:path w="6675755" h="405130">
                  <a:moveTo>
                    <a:pt x="4876038" y="96520"/>
                  </a:moveTo>
                  <a:lnTo>
                    <a:pt x="4845418" y="68072"/>
                  </a:lnTo>
                  <a:lnTo>
                    <a:pt x="4839589" y="46990"/>
                  </a:lnTo>
                  <a:lnTo>
                    <a:pt x="4839589" y="36449"/>
                  </a:lnTo>
                  <a:lnTo>
                    <a:pt x="4872482" y="36449"/>
                  </a:lnTo>
                  <a:lnTo>
                    <a:pt x="4872482" y="20828"/>
                  </a:lnTo>
                  <a:lnTo>
                    <a:pt x="4839589" y="20828"/>
                  </a:lnTo>
                  <a:lnTo>
                    <a:pt x="4839589" y="2032"/>
                  </a:lnTo>
                  <a:lnTo>
                    <a:pt x="4820920" y="2032"/>
                  </a:lnTo>
                  <a:lnTo>
                    <a:pt x="4820920" y="20828"/>
                  </a:lnTo>
                  <a:lnTo>
                    <a:pt x="4788141" y="20828"/>
                  </a:lnTo>
                  <a:lnTo>
                    <a:pt x="4788141" y="36449"/>
                  </a:lnTo>
                  <a:lnTo>
                    <a:pt x="4821047" y="36449"/>
                  </a:lnTo>
                  <a:lnTo>
                    <a:pt x="4820983" y="46990"/>
                  </a:lnTo>
                  <a:lnTo>
                    <a:pt x="4805045" y="84061"/>
                  </a:lnTo>
                  <a:lnTo>
                    <a:pt x="4784090" y="101473"/>
                  </a:lnTo>
                  <a:lnTo>
                    <a:pt x="4797552" y="113919"/>
                  </a:lnTo>
                  <a:lnTo>
                    <a:pt x="4803267" y="110363"/>
                  </a:lnTo>
                  <a:lnTo>
                    <a:pt x="4809490" y="104648"/>
                  </a:lnTo>
                  <a:lnTo>
                    <a:pt x="4816462" y="96494"/>
                  </a:lnTo>
                  <a:lnTo>
                    <a:pt x="4822952" y="89027"/>
                  </a:lnTo>
                  <a:lnTo>
                    <a:pt x="4827651" y="82042"/>
                  </a:lnTo>
                  <a:lnTo>
                    <a:pt x="4830318" y="76073"/>
                  </a:lnTo>
                  <a:lnTo>
                    <a:pt x="4836223" y="85102"/>
                  </a:lnTo>
                  <a:lnTo>
                    <a:pt x="4843856" y="93903"/>
                  </a:lnTo>
                  <a:lnTo>
                    <a:pt x="4853229" y="102489"/>
                  </a:lnTo>
                  <a:lnTo>
                    <a:pt x="4864354" y="110871"/>
                  </a:lnTo>
                  <a:lnTo>
                    <a:pt x="4876038" y="96520"/>
                  </a:lnTo>
                  <a:close/>
                </a:path>
                <a:path w="6675755" h="405130">
                  <a:moveTo>
                    <a:pt x="4907026" y="2032"/>
                  </a:moveTo>
                  <a:lnTo>
                    <a:pt x="4888357" y="2032"/>
                  </a:lnTo>
                  <a:lnTo>
                    <a:pt x="4888357" y="52832"/>
                  </a:lnTo>
                  <a:lnTo>
                    <a:pt x="4860925" y="52832"/>
                  </a:lnTo>
                  <a:lnTo>
                    <a:pt x="4860925" y="68580"/>
                  </a:lnTo>
                  <a:lnTo>
                    <a:pt x="4888357" y="68580"/>
                  </a:lnTo>
                  <a:lnTo>
                    <a:pt x="4888357" y="145542"/>
                  </a:lnTo>
                  <a:lnTo>
                    <a:pt x="4907026" y="145542"/>
                  </a:lnTo>
                  <a:lnTo>
                    <a:pt x="4907026" y="2032"/>
                  </a:lnTo>
                  <a:close/>
                </a:path>
                <a:path w="6675755" h="405130">
                  <a:moveTo>
                    <a:pt x="5003927" y="14732"/>
                  </a:moveTo>
                  <a:lnTo>
                    <a:pt x="4933442" y="14732"/>
                  </a:lnTo>
                  <a:lnTo>
                    <a:pt x="4933442" y="30353"/>
                  </a:lnTo>
                  <a:lnTo>
                    <a:pt x="4984115" y="30353"/>
                  </a:lnTo>
                  <a:lnTo>
                    <a:pt x="4981397" y="41643"/>
                  </a:lnTo>
                  <a:lnTo>
                    <a:pt x="4954816" y="81800"/>
                  </a:lnTo>
                  <a:lnTo>
                    <a:pt x="4924806" y="100584"/>
                  </a:lnTo>
                  <a:lnTo>
                    <a:pt x="4939157" y="114173"/>
                  </a:lnTo>
                  <a:lnTo>
                    <a:pt x="4977206" y="83832"/>
                  </a:lnTo>
                  <a:lnTo>
                    <a:pt x="4999266" y="44246"/>
                  </a:lnTo>
                  <a:lnTo>
                    <a:pt x="5002619" y="29781"/>
                  </a:lnTo>
                  <a:lnTo>
                    <a:pt x="5003927" y="14732"/>
                  </a:lnTo>
                  <a:close/>
                </a:path>
                <a:path w="6675755" h="405130">
                  <a:moveTo>
                    <a:pt x="5044186" y="2032"/>
                  </a:moveTo>
                  <a:lnTo>
                    <a:pt x="5025771" y="2032"/>
                  </a:lnTo>
                  <a:lnTo>
                    <a:pt x="5025771" y="145542"/>
                  </a:lnTo>
                  <a:lnTo>
                    <a:pt x="5044186" y="145542"/>
                  </a:lnTo>
                  <a:lnTo>
                    <a:pt x="5044186" y="2032"/>
                  </a:lnTo>
                  <a:close/>
                </a:path>
                <a:path w="6675755" h="405130">
                  <a:moveTo>
                    <a:pt x="5186807" y="85217"/>
                  </a:moveTo>
                  <a:lnTo>
                    <a:pt x="5168646" y="85217"/>
                  </a:lnTo>
                  <a:lnTo>
                    <a:pt x="5168646" y="99822"/>
                  </a:lnTo>
                  <a:lnTo>
                    <a:pt x="5168646" y="115443"/>
                  </a:lnTo>
                  <a:lnTo>
                    <a:pt x="5168646" y="127254"/>
                  </a:lnTo>
                  <a:lnTo>
                    <a:pt x="5112512" y="127254"/>
                  </a:lnTo>
                  <a:lnTo>
                    <a:pt x="5112512" y="115443"/>
                  </a:lnTo>
                  <a:lnTo>
                    <a:pt x="5168646" y="115443"/>
                  </a:lnTo>
                  <a:lnTo>
                    <a:pt x="5168646" y="99822"/>
                  </a:lnTo>
                  <a:lnTo>
                    <a:pt x="5112512" y="99822"/>
                  </a:lnTo>
                  <a:lnTo>
                    <a:pt x="5112512" y="85217"/>
                  </a:lnTo>
                  <a:lnTo>
                    <a:pt x="5094224" y="85217"/>
                  </a:lnTo>
                  <a:lnTo>
                    <a:pt x="5094224" y="142494"/>
                  </a:lnTo>
                  <a:lnTo>
                    <a:pt x="5186807" y="142494"/>
                  </a:lnTo>
                  <a:lnTo>
                    <a:pt x="5186807" y="127254"/>
                  </a:lnTo>
                  <a:lnTo>
                    <a:pt x="5186807" y="115443"/>
                  </a:lnTo>
                  <a:lnTo>
                    <a:pt x="5186807" y="99822"/>
                  </a:lnTo>
                  <a:lnTo>
                    <a:pt x="5186807" y="85217"/>
                  </a:lnTo>
                  <a:close/>
                </a:path>
                <a:path w="6675755" h="405130">
                  <a:moveTo>
                    <a:pt x="5186934" y="2032"/>
                  </a:moveTo>
                  <a:lnTo>
                    <a:pt x="5168646" y="2032"/>
                  </a:lnTo>
                  <a:lnTo>
                    <a:pt x="5168646" y="32004"/>
                  </a:lnTo>
                  <a:lnTo>
                    <a:pt x="5143500" y="32004"/>
                  </a:lnTo>
                  <a:lnTo>
                    <a:pt x="5141722" y="23368"/>
                  </a:lnTo>
                  <a:lnTo>
                    <a:pt x="5138915" y="19050"/>
                  </a:lnTo>
                  <a:lnTo>
                    <a:pt x="5137277" y="16510"/>
                  </a:lnTo>
                  <a:lnTo>
                    <a:pt x="5125796" y="7797"/>
                  </a:lnTo>
                  <a:lnTo>
                    <a:pt x="5125796" y="33528"/>
                  </a:lnTo>
                  <a:lnTo>
                    <a:pt x="5125796" y="45847"/>
                  </a:lnTo>
                  <a:lnTo>
                    <a:pt x="5124069" y="50673"/>
                  </a:lnTo>
                  <a:lnTo>
                    <a:pt x="5120513" y="54610"/>
                  </a:lnTo>
                  <a:lnTo>
                    <a:pt x="5116957" y="58420"/>
                  </a:lnTo>
                  <a:lnTo>
                    <a:pt x="5112258" y="60325"/>
                  </a:lnTo>
                  <a:lnTo>
                    <a:pt x="5100447" y="60325"/>
                  </a:lnTo>
                  <a:lnTo>
                    <a:pt x="5095621" y="58420"/>
                  </a:lnTo>
                  <a:lnTo>
                    <a:pt x="5092192" y="54610"/>
                  </a:lnTo>
                  <a:lnTo>
                    <a:pt x="5088636" y="50800"/>
                  </a:lnTo>
                  <a:lnTo>
                    <a:pt x="5086985" y="45847"/>
                  </a:lnTo>
                  <a:lnTo>
                    <a:pt x="5086985" y="33528"/>
                  </a:lnTo>
                  <a:lnTo>
                    <a:pt x="5088763" y="28575"/>
                  </a:lnTo>
                  <a:lnTo>
                    <a:pt x="5092192" y="24765"/>
                  </a:lnTo>
                  <a:lnTo>
                    <a:pt x="5095748" y="20955"/>
                  </a:lnTo>
                  <a:lnTo>
                    <a:pt x="5100447" y="19050"/>
                  </a:lnTo>
                  <a:lnTo>
                    <a:pt x="5112131" y="19050"/>
                  </a:lnTo>
                  <a:lnTo>
                    <a:pt x="5116957" y="20955"/>
                  </a:lnTo>
                  <a:lnTo>
                    <a:pt x="5120513" y="24892"/>
                  </a:lnTo>
                  <a:lnTo>
                    <a:pt x="5124069" y="28702"/>
                  </a:lnTo>
                  <a:lnTo>
                    <a:pt x="5125796" y="33528"/>
                  </a:lnTo>
                  <a:lnTo>
                    <a:pt x="5125796" y="7797"/>
                  </a:lnTo>
                  <a:lnTo>
                    <a:pt x="5123561" y="6096"/>
                  </a:lnTo>
                  <a:lnTo>
                    <a:pt x="5115560" y="3556"/>
                  </a:lnTo>
                  <a:lnTo>
                    <a:pt x="5106289" y="3556"/>
                  </a:lnTo>
                  <a:lnTo>
                    <a:pt x="5071364" y="25565"/>
                  </a:lnTo>
                  <a:lnTo>
                    <a:pt x="5068697" y="39624"/>
                  </a:lnTo>
                  <a:lnTo>
                    <a:pt x="5069357" y="47091"/>
                  </a:lnTo>
                  <a:lnTo>
                    <a:pt x="5098542" y="74942"/>
                  </a:lnTo>
                  <a:lnTo>
                    <a:pt x="5106289" y="75565"/>
                  </a:lnTo>
                  <a:lnTo>
                    <a:pt x="5115560" y="75565"/>
                  </a:lnTo>
                  <a:lnTo>
                    <a:pt x="5123561" y="73025"/>
                  </a:lnTo>
                  <a:lnTo>
                    <a:pt x="5130419" y="67945"/>
                  </a:lnTo>
                  <a:lnTo>
                    <a:pt x="5137150" y="62865"/>
                  </a:lnTo>
                  <a:lnTo>
                    <a:pt x="5138775" y="60325"/>
                  </a:lnTo>
                  <a:lnTo>
                    <a:pt x="5141468" y="56134"/>
                  </a:lnTo>
                  <a:lnTo>
                    <a:pt x="5143373" y="47879"/>
                  </a:lnTo>
                  <a:lnTo>
                    <a:pt x="5168646" y="47879"/>
                  </a:lnTo>
                  <a:lnTo>
                    <a:pt x="5168646" y="79121"/>
                  </a:lnTo>
                  <a:lnTo>
                    <a:pt x="5186934" y="79121"/>
                  </a:lnTo>
                  <a:lnTo>
                    <a:pt x="5186934" y="47879"/>
                  </a:lnTo>
                  <a:lnTo>
                    <a:pt x="5186934" y="32004"/>
                  </a:lnTo>
                  <a:lnTo>
                    <a:pt x="5186934" y="2032"/>
                  </a:lnTo>
                  <a:close/>
                </a:path>
                <a:path w="6675755" h="405130">
                  <a:moveTo>
                    <a:pt x="5317617" y="6223"/>
                  </a:moveTo>
                  <a:lnTo>
                    <a:pt x="5298948" y="6223"/>
                  </a:lnTo>
                  <a:lnTo>
                    <a:pt x="5298948" y="22479"/>
                  </a:lnTo>
                  <a:lnTo>
                    <a:pt x="5298948" y="38100"/>
                  </a:lnTo>
                  <a:lnTo>
                    <a:pt x="5298948" y="52070"/>
                  </a:lnTo>
                  <a:lnTo>
                    <a:pt x="5243195" y="52070"/>
                  </a:lnTo>
                  <a:lnTo>
                    <a:pt x="5243195" y="38100"/>
                  </a:lnTo>
                  <a:lnTo>
                    <a:pt x="5298948" y="38100"/>
                  </a:lnTo>
                  <a:lnTo>
                    <a:pt x="5298948" y="22479"/>
                  </a:lnTo>
                  <a:lnTo>
                    <a:pt x="5243195" y="22479"/>
                  </a:lnTo>
                  <a:lnTo>
                    <a:pt x="5243195" y="6223"/>
                  </a:lnTo>
                  <a:lnTo>
                    <a:pt x="5224526" y="6223"/>
                  </a:lnTo>
                  <a:lnTo>
                    <a:pt x="5224526" y="67564"/>
                  </a:lnTo>
                  <a:lnTo>
                    <a:pt x="5317617" y="67564"/>
                  </a:lnTo>
                  <a:lnTo>
                    <a:pt x="5317617" y="52070"/>
                  </a:lnTo>
                  <a:lnTo>
                    <a:pt x="5317617" y="38100"/>
                  </a:lnTo>
                  <a:lnTo>
                    <a:pt x="5317617" y="22479"/>
                  </a:lnTo>
                  <a:lnTo>
                    <a:pt x="5317617" y="6223"/>
                  </a:lnTo>
                  <a:close/>
                </a:path>
                <a:path w="6675755" h="405130">
                  <a:moveTo>
                    <a:pt x="5337683" y="81153"/>
                  </a:moveTo>
                  <a:lnTo>
                    <a:pt x="5204460" y="81153"/>
                  </a:lnTo>
                  <a:lnTo>
                    <a:pt x="5204460" y="96774"/>
                  </a:lnTo>
                  <a:lnTo>
                    <a:pt x="5261610" y="96774"/>
                  </a:lnTo>
                  <a:lnTo>
                    <a:pt x="5261610" y="145542"/>
                  </a:lnTo>
                  <a:lnTo>
                    <a:pt x="5280152" y="145542"/>
                  </a:lnTo>
                  <a:lnTo>
                    <a:pt x="5280152" y="96774"/>
                  </a:lnTo>
                  <a:lnTo>
                    <a:pt x="5337683" y="96774"/>
                  </a:lnTo>
                  <a:lnTo>
                    <a:pt x="5337683" y="81153"/>
                  </a:lnTo>
                  <a:close/>
                </a:path>
                <a:path w="6675755" h="405130">
                  <a:moveTo>
                    <a:pt x="5365496" y="113538"/>
                  </a:moveTo>
                  <a:lnTo>
                    <a:pt x="5346192" y="113538"/>
                  </a:lnTo>
                  <a:lnTo>
                    <a:pt x="5338064" y="151765"/>
                  </a:lnTo>
                  <a:lnTo>
                    <a:pt x="5354066" y="151765"/>
                  </a:lnTo>
                  <a:lnTo>
                    <a:pt x="5365496" y="113538"/>
                  </a:lnTo>
                  <a:close/>
                </a:path>
                <a:path w="6675755" h="405130">
                  <a:moveTo>
                    <a:pt x="5503164" y="16129"/>
                  </a:moveTo>
                  <a:lnTo>
                    <a:pt x="5429123" y="16129"/>
                  </a:lnTo>
                  <a:lnTo>
                    <a:pt x="5429123" y="32004"/>
                  </a:lnTo>
                  <a:lnTo>
                    <a:pt x="5484876" y="32004"/>
                  </a:lnTo>
                  <a:lnTo>
                    <a:pt x="5484228" y="53682"/>
                  </a:lnTo>
                  <a:lnTo>
                    <a:pt x="5483606" y="69392"/>
                  </a:lnTo>
                  <a:lnTo>
                    <a:pt x="5482831" y="82181"/>
                  </a:lnTo>
                  <a:lnTo>
                    <a:pt x="5481955" y="91059"/>
                  </a:lnTo>
                  <a:lnTo>
                    <a:pt x="5499989" y="92075"/>
                  </a:lnTo>
                  <a:lnTo>
                    <a:pt x="5501386" y="72771"/>
                  </a:lnTo>
                  <a:lnTo>
                    <a:pt x="5502376" y="53682"/>
                  </a:lnTo>
                  <a:lnTo>
                    <a:pt x="5502961" y="34810"/>
                  </a:lnTo>
                  <a:lnTo>
                    <a:pt x="5503164" y="16129"/>
                  </a:lnTo>
                  <a:close/>
                </a:path>
                <a:path w="6675755" h="405130">
                  <a:moveTo>
                    <a:pt x="5515356" y="120142"/>
                  </a:moveTo>
                  <a:lnTo>
                    <a:pt x="5514429" y="106299"/>
                  </a:lnTo>
                  <a:lnTo>
                    <a:pt x="5514340" y="104775"/>
                  </a:lnTo>
                  <a:lnTo>
                    <a:pt x="5503545" y="105308"/>
                  </a:lnTo>
                  <a:lnTo>
                    <a:pt x="5491962" y="105727"/>
                  </a:lnTo>
                  <a:lnTo>
                    <a:pt x="5466461" y="106299"/>
                  </a:lnTo>
                  <a:lnTo>
                    <a:pt x="5466461" y="59944"/>
                  </a:lnTo>
                  <a:lnTo>
                    <a:pt x="5447538" y="59944"/>
                  </a:lnTo>
                  <a:lnTo>
                    <a:pt x="5447538" y="106553"/>
                  </a:lnTo>
                  <a:lnTo>
                    <a:pt x="5415407" y="106934"/>
                  </a:lnTo>
                  <a:lnTo>
                    <a:pt x="5417566" y="122555"/>
                  </a:lnTo>
                  <a:lnTo>
                    <a:pt x="5444388" y="122415"/>
                  </a:lnTo>
                  <a:lnTo>
                    <a:pt x="5469648" y="121970"/>
                  </a:lnTo>
                  <a:lnTo>
                    <a:pt x="5493296" y="121221"/>
                  </a:lnTo>
                  <a:lnTo>
                    <a:pt x="5515356" y="120142"/>
                  </a:lnTo>
                  <a:close/>
                </a:path>
                <a:path w="6675755" h="405130">
                  <a:moveTo>
                    <a:pt x="5560695" y="62357"/>
                  </a:moveTo>
                  <a:lnTo>
                    <a:pt x="5539105" y="62357"/>
                  </a:lnTo>
                  <a:lnTo>
                    <a:pt x="5539105" y="2032"/>
                  </a:lnTo>
                  <a:lnTo>
                    <a:pt x="5520182" y="2032"/>
                  </a:lnTo>
                  <a:lnTo>
                    <a:pt x="5520182" y="145542"/>
                  </a:lnTo>
                  <a:lnTo>
                    <a:pt x="5539105" y="145542"/>
                  </a:lnTo>
                  <a:lnTo>
                    <a:pt x="5539105" y="78105"/>
                  </a:lnTo>
                  <a:lnTo>
                    <a:pt x="5560695" y="78105"/>
                  </a:lnTo>
                  <a:lnTo>
                    <a:pt x="5560695" y="62357"/>
                  </a:lnTo>
                  <a:close/>
                </a:path>
                <a:path w="6675755" h="405130">
                  <a:moveTo>
                    <a:pt x="5644007" y="53086"/>
                  </a:moveTo>
                  <a:lnTo>
                    <a:pt x="5642178" y="49784"/>
                  </a:lnTo>
                  <a:lnTo>
                    <a:pt x="5640578" y="46863"/>
                  </a:lnTo>
                  <a:lnTo>
                    <a:pt x="5633847" y="42037"/>
                  </a:lnTo>
                  <a:lnTo>
                    <a:pt x="5628335" y="38874"/>
                  </a:lnTo>
                  <a:lnTo>
                    <a:pt x="5625338" y="37820"/>
                  </a:lnTo>
                  <a:lnTo>
                    <a:pt x="5625338" y="53340"/>
                  </a:lnTo>
                  <a:lnTo>
                    <a:pt x="5625338" y="68072"/>
                  </a:lnTo>
                  <a:lnTo>
                    <a:pt x="5619115" y="71882"/>
                  </a:lnTo>
                  <a:lnTo>
                    <a:pt x="5593969" y="71882"/>
                  </a:lnTo>
                  <a:lnTo>
                    <a:pt x="5587746" y="68072"/>
                  </a:lnTo>
                  <a:lnTo>
                    <a:pt x="5587746" y="57404"/>
                  </a:lnTo>
                  <a:lnTo>
                    <a:pt x="5589270" y="54737"/>
                  </a:lnTo>
                  <a:lnTo>
                    <a:pt x="5592318" y="52705"/>
                  </a:lnTo>
                  <a:lnTo>
                    <a:pt x="5595493" y="50673"/>
                  </a:lnTo>
                  <a:lnTo>
                    <a:pt x="5600192" y="49784"/>
                  </a:lnTo>
                  <a:lnTo>
                    <a:pt x="5619115" y="49784"/>
                  </a:lnTo>
                  <a:lnTo>
                    <a:pt x="5625338" y="53340"/>
                  </a:lnTo>
                  <a:lnTo>
                    <a:pt x="5625338" y="37820"/>
                  </a:lnTo>
                  <a:lnTo>
                    <a:pt x="5621934" y="36614"/>
                  </a:lnTo>
                  <a:lnTo>
                    <a:pt x="5614619" y="35255"/>
                  </a:lnTo>
                  <a:lnTo>
                    <a:pt x="5606415" y="34798"/>
                  </a:lnTo>
                  <a:lnTo>
                    <a:pt x="5598261" y="35255"/>
                  </a:lnTo>
                  <a:lnTo>
                    <a:pt x="5569077" y="53086"/>
                  </a:lnTo>
                  <a:lnTo>
                    <a:pt x="5569140" y="68453"/>
                  </a:lnTo>
                  <a:lnTo>
                    <a:pt x="5606288" y="86614"/>
                  </a:lnTo>
                  <a:lnTo>
                    <a:pt x="5614441" y="86169"/>
                  </a:lnTo>
                  <a:lnTo>
                    <a:pt x="5642114" y="71882"/>
                  </a:lnTo>
                  <a:lnTo>
                    <a:pt x="5644007" y="68453"/>
                  </a:lnTo>
                  <a:lnTo>
                    <a:pt x="5644007" y="53086"/>
                  </a:lnTo>
                  <a:close/>
                </a:path>
                <a:path w="6675755" h="405130">
                  <a:moveTo>
                    <a:pt x="5650103" y="14732"/>
                  </a:moveTo>
                  <a:lnTo>
                    <a:pt x="5615432" y="14732"/>
                  </a:lnTo>
                  <a:lnTo>
                    <a:pt x="5615432" y="0"/>
                  </a:lnTo>
                  <a:lnTo>
                    <a:pt x="5596763" y="0"/>
                  </a:lnTo>
                  <a:lnTo>
                    <a:pt x="5596763" y="14732"/>
                  </a:lnTo>
                  <a:lnTo>
                    <a:pt x="5562092" y="14732"/>
                  </a:lnTo>
                  <a:lnTo>
                    <a:pt x="5562092" y="29591"/>
                  </a:lnTo>
                  <a:lnTo>
                    <a:pt x="5650103" y="29591"/>
                  </a:lnTo>
                  <a:lnTo>
                    <a:pt x="5650103" y="14732"/>
                  </a:lnTo>
                  <a:close/>
                </a:path>
                <a:path w="6675755" h="405130">
                  <a:moveTo>
                    <a:pt x="5676900" y="94488"/>
                  </a:moveTo>
                  <a:lnTo>
                    <a:pt x="5581142" y="94488"/>
                  </a:lnTo>
                  <a:lnTo>
                    <a:pt x="5581142" y="110236"/>
                  </a:lnTo>
                  <a:lnTo>
                    <a:pt x="5658358" y="110236"/>
                  </a:lnTo>
                  <a:lnTo>
                    <a:pt x="5658358" y="145542"/>
                  </a:lnTo>
                  <a:lnTo>
                    <a:pt x="5676900" y="145542"/>
                  </a:lnTo>
                  <a:lnTo>
                    <a:pt x="5676900" y="94488"/>
                  </a:lnTo>
                  <a:close/>
                </a:path>
                <a:path w="6675755" h="405130">
                  <a:moveTo>
                    <a:pt x="5698617" y="43180"/>
                  </a:moveTo>
                  <a:lnTo>
                    <a:pt x="5676900" y="43180"/>
                  </a:lnTo>
                  <a:lnTo>
                    <a:pt x="5676900" y="2032"/>
                  </a:lnTo>
                  <a:lnTo>
                    <a:pt x="5658231" y="2032"/>
                  </a:lnTo>
                  <a:lnTo>
                    <a:pt x="5658231" y="88392"/>
                  </a:lnTo>
                  <a:lnTo>
                    <a:pt x="5676900" y="88392"/>
                  </a:lnTo>
                  <a:lnTo>
                    <a:pt x="5676900" y="58928"/>
                  </a:lnTo>
                  <a:lnTo>
                    <a:pt x="5698617" y="58928"/>
                  </a:lnTo>
                  <a:lnTo>
                    <a:pt x="5698617" y="43180"/>
                  </a:lnTo>
                  <a:close/>
                </a:path>
                <a:path w="6675755" h="405130">
                  <a:moveTo>
                    <a:pt x="5781167" y="14732"/>
                  </a:moveTo>
                  <a:lnTo>
                    <a:pt x="5710682" y="14732"/>
                  </a:lnTo>
                  <a:lnTo>
                    <a:pt x="5710682" y="30353"/>
                  </a:lnTo>
                  <a:lnTo>
                    <a:pt x="5761355" y="30353"/>
                  </a:lnTo>
                  <a:lnTo>
                    <a:pt x="5758637" y="41643"/>
                  </a:lnTo>
                  <a:lnTo>
                    <a:pt x="5732056" y="81800"/>
                  </a:lnTo>
                  <a:lnTo>
                    <a:pt x="5702046" y="100584"/>
                  </a:lnTo>
                  <a:lnTo>
                    <a:pt x="5716397" y="114173"/>
                  </a:lnTo>
                  <a:lnTo>
                    <a:pt x="5754446" y="83832"/>
                  </a:lnTo>
                  <a:lnTo>
                    <a:pt x="5776506" y="44246"/>
                  </a:lnTo>
                  <a:lnTo>
                    <a:pt x="5779859" y="29781"/>
                  </a:lnTo>
                  <a:lnTo>
                    <a:pt x="5781167" y="14732"/>
                  </a:lnTo>
                  <a:close/>
                </a:path>
                <a:path w="6675755" h="405130">
                  <a:moveTo>
                    <a:pt x="5821426" y="2032"/>
                  </a:moveTo>
                  <a:lnTo>
                    <a:pt x="5803011" y="2032"/>
                  </a:lnTo>
                  <a:lnTo>
                    <a:pt x="5803011" y="145542"/>
                  </a:lnTo>
                  <a:lnTo>
                    <a:pt x="5821426" y="145542"/>
                  </a:lnTo>
                  <a:lnTo>
                    <a:pt x="5821426" y="2032"/>
                  </a:lnTo>
                  <a:close/>
                </a:path>
                <a:path w="6675755" h="405130">
                  <a:moveTo>
                    <a:pt x="5969381" y="36957"/>
                  </a:moveTo>
                  <a:lnTo>
                    <a:pt x="5932043" y="26416"/>
                  </a:lnTo>
                  <a:lnTo>
                    <a:pt x="5917184" y="14859"/>
                  </a:lnTo>
                  <a:lnTo>
                    <a:pt x="5917184" y="2921"/>
                  </a:lnTo>
                  <a:lnTo>
                    <a:pt x="5898769" y="2921"/>
                  </a:lnTo>
                  <a:lnTo>
                    <a:pt x="5898769" y="14859"/>
                  </a:lnTo>
                  <a:lnTo>
                    <a:pt x="5894070" y="20701"/>
                  </a:lnTo>
                  <a:lnTo>
                    <a:pt x="5857799" y="35471"/>
                  </a:lnTo>
                  <a:lnTo>
                    <a:pt x="5846572" y="36830"/>
                  </a:lnTo>
                  <a:lnTo>
                    <a:pt x="5856478" y="50673"/>
                  </a:lnTo>
                  <a:lnTo>
                    <a:pt x="5872899" y="47053"/>
                  </a:lnTo>
                  <a:lnTo>
                    <a:pt x="5886970" y="41910"/>
                  </a:lnTo>
                  <a:lnTo>
                    <a:pt x="5898667" y="35242"/>
                  </a:lnTo>
                  <a:lnTo>
                    <a:pt x="5908040" y="27051"/>
                  </a:lnTo>
                  <a:lnTo>
                    <a:pt x="5918035" y="35534"/>
                  </a:lnTo>
                  <a:lnTo>
                    <a:pt x="5930112" y="42316"/>
                  </a:lnTo>
                  <a:lnTo>
                    <a:pt x="5944273" y="47396"/>
                  </a:lnTo>
                  <a:lnTo>
                    <a:pt x="5960491" y="50800"/>
                  </a:lnTo>
                  <a:lnTo>
                    <a:pt x="5969381" y="36957"/>
                  </a:lnTo>
                  <a:close/>
                </a:path>
                <a:path w="6675755" h="405130">
                  <a:moveTo>
                    <a:pt x="5974715" y="59309"/>
                  </a:moveTo>
                  <a:lnTo>
                    <a:pt x="5841492" y="59309"/>
                  </a:lnTo>
                  <a:lnTo>
                    <a:pt x="5841492" y="74549"/>
                  </a:lnTo>
                  <a:lnTo>
                    <a:pt x="5898642" y="74549"/>
                  </a:lnTo>
                  <a:lnTo>
                    <a:pt x="5898642" y="83693"/>
                  </a:lnTo>
                  <a:lnTo>
                    <a:pt x="5860923" y="83693"/>
                  </a:lnTo>
                  <a:lnTo>
                    <a:pt x="5860923" y="98933"/>
                  </a:lnTo>
                  <a:lnTo>
                    <a:pt x="5936488" y="98933"/>
                  </a:lnTo>
                  <a:lnTo>
                    <a:pt x="5936488" y="106426"/>
                  </a:lnTo>
                  <a:lnTo>
                    <a:pt x="5860923" y="106426"/>
                  </a:lnTo>
                  <a:lnTo>
                    <a:pt x="5860923" y="143129"/>
                  </a:lnTo>
                  <a:lnTo>
                    <a:pt x="5958586" y="143129"/>
                  </a:lnTo>
                  <a:lnTo>
                    <a:pt x="5958586" y="127889"/>
                  </a:lnTo>
                  <a:lnTo>
                    <a:pt x="5879592" y="127889"/>
                  </a:lnTo>
                  <a:lnTo>
                    <a:pt x="5879592" y="120396"/>
                  </a:lnTo>
                  <a:lnTo>
                    <a:pt x="5955030" y="120396"/>
                  </a:lnTo>
                  <a:lnTo>
                    <a:pt x="5955030" y="83693"/>
                  </a:lnTo>
                  <a:lnTo>
                    <a:pt x="5917438" y="83693"/>
                  </a:lnTo>
                  <a:lnTo>
                    <a:pt x="5917438" y="74549"/>
                  </a:lnTo>
                  <a:lnTo>
                    <a:pt x="5974715" y="74549"/>
                  </a:lnTo>
                  <a:lnTo>
                    <a:pt x="5974715" y="59309"/>
                  </a:lnTo>
                  <a:close/>
                </a:path>
                <a:path w="6675755" h="405130">
                  <a:moveTo>
                    <a:pt x="6068822" y="67691"/>
                  </a:moveTo>
                  <a:lnTo>
                    <a:pt x="6037072" y="45466"/>
                  </a:lnTo>
                  <a:lnTo>
                    <a:pt x="6033770" y="37719"/>
                  </a:lnTo>
                  <a:lnTo>
                    <a:pt x="6033770" y="24003"/>
                  </a:lnTo>
                  <a:lnTo>
                    <a:pt x="6062599" y="24003"/>
                  </a:lnTo>
                  <a:lnTo>
                    <a:pt x="6062599" y="8382"/>
                  </a:lnTo>
                  <a:lnTo>
                    <a:pt x="5985510" y="8382"/>
                  </a:lnTo>
                  <a:lnTo>
                    <a:pt x="5985510" y="24003"/>
                  </a:lnTo>
                  <a:lnTo>
                    <a:pt x="6015101" y="24003"/>
                  </a:lnTo>
                  <a:lnTo>
                    <a:pt x="6015101" y="29845"/>
                  </a:lnTo>
                  <a:lnTo>
                    <a:pt x="5993079" y="66370"/>
                  </a:lnTo>
                  <a:lnTo>
                    <a:pt x="5979287" y="73660"/>
                  </a:lnTo>
                  <a:lnTo>
                    <a:pt x="5992495" y="86741"/>
                  </a:lnTo>
                  <a:lnTo>
                    <a:pt x="6022340" y="61087"/>
                  </a:lnTo>
                  <a:lnTo>
                    <a:pt x="6025007" y="55626"/>
                  </a:lnTo>
                  <a:lnTo>
                    <a:pt x="6031001" y="63131"/>
                  </a:lnTo>
                  <a:lnTo>
                    <a:pt x="6038342" y="70015"/>
                  </a:lnTo>
                  <a:lnTo>
                    <a:pt x="6047003" y="76276"/>
                  </a:lnTo>
                  <a:lnTo>
                    <a:pt x="6057011" y="81915"/>
                  </a:lnTo>
                  <a:lnTo>
                    <a:pt x="6068822" y="67691"/>
                  </a:lnTo>
                  <a:close/>
                </a:path>
                <a:path w="6675755" h="405130">
                  <a:moveTo>
                    <a:pt x="6104382" y="2032"/>
                  </a:moveTo>
                  <a:lnTo>
                    <a:pt x="6086094" y="2032"/>
                  </a:lnTo>
                  <a:lnTo>
                    <a:pt x="6086094" y="34417"/>
                  </a:lnTo>
                  <a:lnTo>
                    <a:pt x="6059043" y="34417"/>
                  </a:lnTo>
                  <a:lnTo>
                    <a:pt x="6059043" y="49403"/>
                  </a:lnTo>
                  <a:lnTo>
                    <a:pt x="6086094" y="49403"/>
                  </a:lnTo>
                  <a:lnTo>
                    <a:pt x="6086094" y="84201"/>
                  </a:lnTo>
                  <a:lnTo>
                    <a:pt x="6104382" y="84201"/>
                  </a:lnTo>
                  <a:lnTo>
                    <a:pt x="6104382" y="2032"/>
                  </a:lnTo>
                  <a:close/>
                </a:path>
                <a:path w="6675755" h="405130">
                  <a:moveTo>
                    <a:pt x="6106668" y="123952"/>
                  </a:moveTo>
                  <a:lnTo>
                    <a:pt x="6106592" y="106299"/>
                  </a:lnTo>
                  <a:lnTo>
                    <a:pt x="6103277" y="100584"/>
                  </a:lnTo>
                  <a:lnTo>
                    <a:pt x="6102477" y="99187"/>
                  </a:lnTo>
                  <a:lnTo>
                    <a:pt x="6094095" y="93599"/>
                  </a:lnTo>
                  <a:lnTo>
                    <a:pt x="6087745" y="90246"/>
                  </a:lnTo>
                  <a:lnTo>
                    <a:pt x="6087745" y="110871"/>
                  </a:lnTo>
                  <a:lnTo>
                    <a:pt x="6087745" y="119507"/>
                  </a:lnTo>
                  <a:lnTo>
                    <a:pt x="6085332" y="123063"/>
                  </a:lnTo>
                  <a:lnTo>
                    <a:pt x="6080506" y="125603"/>
                  </a:lnTo>
                  <a:lnTo>
                    <a:pt x="6075807" y="128270"/>
                  </a:lnTo>
                  <a:lnTo>
                    <a:pt x="6068695" y="129540"/>
                  </a:lnTo>
                  <a:lnTo>
                    <a:pt x="6049899" y="129540"/>
                  </a:lnTo>
                  <a:lnTo>
                    <a:pt x="6042787" y="128270"/>
                  </a:lnTo>
                  <a:lnTo>
                    <a:pt x="6038088" y="125603"/>
                  </a:lnTo>
                  <a:lnTo>
                    <a:pt x="6033262" y="122936"/>
                  </a:lnTo>
                  <a:lnTo>
                    <a:pt x="6030976" y="119507"/>
                  </a:lnTo>
                  <a:lnTo>
                    <a:pt x="6030976" y="110871"/>
                  </a:lnTo>
                  <a:lnTo>
                    <a:pt x="6033262" y="107315"/>
                  </a:lnTo>
                  <a:lnTo>
                    <a:pt x="6042660" y="101981"/>
                  </a:lnTo>
                  <a:lnTo>
                    <a:pt x="6049772" y="100584"/>
                  </a:lnTo>
                  <a:lnTo>
                    <a:pt x="6068695" y="100584"/>
                  </a:lnTo>
                  <a:lnTo>
                    <a:pt x="6075934" y="101981"/>
                  </a:lnTo>
                  <a:lnTo>
                    <a:pt x="6080633" y="104648"/>
                  </a:lnTo>
                  <a:lnTo>
                    <a:pt x="6085332" y="107442"/>
                  </a:lnTo>
                  <a:lnTo>
                    <a:pt x="6087745" y="110871"/>
                  </a:lnTo>
                  <a:lnTo>
                    <a:pt x="6087745" y="90246"/>
                  </a:lnTo>
                  <a:lnTo>
                    <a:pt x="6087186" y="89941"/>
                  </a:lnTo>
                  <a:lnTo>
                    <a:pt x="6079058" y="87312"/>
                  </a:lnTo>
                  <a:lnTo>
                    <a:pt x="6069711" y="85750"/>
                  </a:lnTo>
                  <a:lnTo>
                    <a:pt x="6059170" y="85217"/>
                  </a:lnTo>
                  <a:lnTo>
                    <a:pt x="6048705" y="85750"/>
                  </a:lnTo>
                  <a:lnTo>
                    <a:pt x="6012053" y="106299"/>
                  </a:lnTo>
                  <a:lnTo>
                    <a:pt x="6012053" y="123952"/>
                  </a:lnTo>
                  <a:lnTo>
                    <a:pt x="6048705" y="144513"/>
                  </a:lnTo>
                  <a:lnTo>
                    <a:pt x="6059170" y="145034"/>
                  </a:lnTo>
                  <a:lnTo>
                    <a:pt x="6069762" y="144513"/>
                  </a:lnTo>
                  <a:lnTo>
                    <a:pt x="6103429" y="129540"/>
                  </a:lnTo>
                  <a:lnTo>
                    <a:pt x="6106668" y="123952"/>
                  </a:lnTo>
                  <a:close/>
                </a:path>
                <a:path w="6675755" h="405130">
                  <a:moveTo>
                    <a:pt x="6255131" y="110236"/>
                  </a:moveTo>
                  <a:lnTo>
                    <a:pt x="6197854" y="110236"/>
                  </a:lnTo>
                  <a:lnTo>
                    <a:pt x="6197854" y="84201"/>
                  </a:lnTo>
                  <a:lnTo>
                    <a:pt x="6234811" y="84201"/>
                  </a:lnTo>
                  <a:lnTo>
                    <a:pt x="6234811" y="68580"/>
                  </a:lnTo>
                  <a:lnTo>
                    <a:pt x="6234811" y="50165"/>
                  </a:lnTo>
                  <a:lnTo>
                    <a:pt x="6234811" y="34417"/>
                  </a:lnTo>
                  <a:lnTo>
                    <a:pt x="6234811" y="12827"/>
                  </a:lnTo>
                  <a:lnTo>
                    <a:pt x="6216269" y="12827"/>
                  </a:lnTo>
                  <a:lnTo>
                    <a:pt x="6216269" y="34417"/>
                  </a:lnTo>
                  <a:lnTo>
                    <a:pt x="6216269" y="50165"/>
                  </a:lnTo>
                  <a:lnTo>
                    <a:pt x="6216269" y="68580"/>
                  </a:lnTo>
                  <a:lnTo>
                    <a:pt x="6160770" y="68580"/>
                  </a:lnTo>
                  <a:lnTo>
                    <a:pt x="6160770" y="50165"/>
                  </a:lnTo>
                  <a:lnTo>
                    <a:pt x="6216269" y="50165"/>
                  </a:lnTo>
                  <a:lnTo>
                    <a:pt x="6216269" y="34417"/>
                  </a:lnTo>
                  <a:lnTo>
                    <a:pt x="6160770" y="34417"/>
                  </a:lnTo>
                  <a:lnTo>
                    <a:pt x="6160770" y="12827"/>
                  </a:lnTo>
                  <a:lnTo>
                    <a:pt x="6141974" y="12827"/>
                  </a:lnTo>
                  <a:lnTo>
                    <a:pt x="6141974" y="84201"/>
                  </a:lnTo>
                  <a:lnTo>
                    <a:pt x="6179058" y="84201"/>
                  </a:lnTo>
                  <a:lnTo>
                    <a:pt x="6179058" y="110236"/>
                  </a:lnTo>
                  <a:lnTo>
                    <a:pt x="6121908" y="110236"/>
                  </a:lnTo>
                  <a:lnTo>
                    <a:pt x="6121908" y="125730"/>
                  </a:lnTo>
                  <a:lnTo>
                    <a:pt x="6255131" y="125730"/>
                  </a:lnTo>
                  <a:lnTo>
                    <a:pt x="6255131" y="110236"/>
                  </a:lnTo>
                  <a:close/>
                </a:path>
                <a:path w="6675755" h="405130">
                  <a:moveTo>
                    <a:pt x="6377432" y="111506"/>
                  </a:moveTo>
                  <a:lnTo>
                    <a:pt x="6376175" y="109601"/>
                  </a:lnTo>
                  <a:lnTo>
                    <a:pt x="6373241" y="105156"/>
                  </a:lnTo>
                  <a:lnTo>
                    <a:pt x="6364986" y="100838"/>
                  </a:lnTo>
                  <a:lnTo>
                    <a:pt x="6358382" y="98107"/>
                  </a:lnTo>
                  <a:lnTo>
                    <a:pt x="6358382" y="115951"/>
                  </a:lnTo>
                  <a:lnTo>
                    <a:pt x="6358382" y="119507"/>
                  </a:lnTo>
                  <a:lnTo>
                    <a:pt x="6356515" y="124028"/>
                  </a:lnTo>
                  <a:lnTo>
                    <a:pt x="6350940" y="127292"/>
                  </a:lnTo>
                  <a:lnTo>
                    <a:pt x="6341656" y="129260"/>
                  </a:lnTo>
                  <a:lnTo>
                    <a:pt x="6328664" y="129921"/>
                  </a:lnTo>
                  <a:lnTo>
                    <a:pt x="6315672" y="129260"/>
                  </a:lnTo>
                  <a:lnTo>
                    <a:pt x="6306439" y="127292"/>
                  </a:lnTo>
                  <a:lnTo>
                    <a:pt x="6300902" y="124028"/>
                  </a:lnTo>
                  <a:lnTo>
                    <a:pt x="6299073" y="119507"/>
                  </a:lnTo>
                  <a:lnTo>
                    <a:pt x="6299073" y="115951"/>
                  </a:lnTo>
                  <a:lnTo>
                    <a:pt x="6301486" y="113411"/>
                  </a:lnTo>
                  <a:lnTo>
                    <a:pt x="6311519" y="110363"/>
                  </a:lnTo>
                  <a:lnTo>
                    <a:pt x="6318885" y="109601"/>
                  </a:lnTo>
                  <a:lnTo>
                    <a:pt x="6338443" y="109601"/>
                  </a:lnTo>
                  <a:lnTo>
                    <a:pt x="6345809" y="110363"/>
                  </a:lnTo>
                  <a:lnTo>
                    <a:pt x="6355842" y="113411"/>
                  </a:lnTo>
                  <a:lnTo>
                    <a:pt x="6358382" y="115951"/>
                  </a:lnTo>
                  <a:lnTo>
                    <a:pt x="6358382" y="98107"/>
                  </a:lnTo>
                  <a:lnTo>
                    <a:pt x="6358001" y="97942"/>
                  </a:lnTo>
                  <a:lnTo>
                    <a:pt x="6349632" y="95872"/>
                  </a:lnTo>
                  <a:lnTo>
                    <a:pt x="6339853" y="94653"/>
                  </a:lnTo>
                  <a:lnTo>
                    <a:pt x="6328664" y="94234"/>
                  </a:lnTo>
                  <a:lnTo>
                    <a:pt x="6317539" y="94653"/>
                  </a:lnTo>
                  <a:lnTo>
                    <a:pt x="6280023" y="111506"/>
                  </a:lnTo>
                  <a:lnTo>
                    <a:pt x="6280023" y="127762"/>
                  </a:lnTo>
                  <a:lnTo>
                    <a:pt x="6317462" y="144741"/>
                  </a:lnTo>
                  <a:lnTo>
                    <a:pt x="6328664" y="145161"/>
                  </a:lnTo>
                  <a:lnTo>
                    <a:pt x="6339865" y="144741"/>
                  </a:lnTo>
                  <a:lnTo>
                    <a:pt x="6375997" y="129921"/>
                  </a:lnTo>
                  <a:lnTo>
                    <a:pt x="6377432" y="127762"/>
                  </a:lnTo>
                  <a:lnTo>
                    <a:pt x="6377432" y="111506"/>
                  </a:lnTo>
                  <a:close/>
                </a:path>
                <a:path w="6675755" h="405130">
                  <a:moveTo>
                    <a:pt x="6395339" y="72517"/>
                  </a:moveTo>
                  <a:lnTo>
                    <a:pt x="6338062" y="72517"/>
                  </a:lnTo>
                  <a:lnTo>
                    <a:pt x="6338062" y="63246"/>
                  </a:lnTo>
                  <a:lnTo>
                    <a:pt x="6377051" y="63246"/>
                  </a:lnTo>
                  <a:lnTo>
                    <a:pt x="6377051" y="48387"/>
                  </a:lnTo>
                  <a:lnTo>
                    <a:pt x="6301105" y="48387"/>
                  </a:lnTo>
                  <a:lnTo>
                    <a:pt x="6301105" y="41529"/>
                  </a:lnTo>
                  <a:lnTo>
                    <a:pt x="6372733" y="41529"/>
                  </a:lnTo>
                  <a:lnTo>
                    <a:pt x="6372733" y="27432"/>
                  </a:lnTo>
                  <a:lnTo>
                    <a:pt x="6301105" y="27432"/>
                  </a:lnTo>
                  <a:lnTo>
                    <a:pt x="6301105" y="20447"/>
                  </a:lnTo>
                  <a:lnTo>
                    <a:pt x="6375527" y="20447"/>
                  </a:lnTo>
                  <a:lnTo>
                    <a:pt x="6375527" y="5588"/>
                  </a:lnTo>
                  <a:lnTo>
                    <a:pt x="6282182" y="5588"/>
                  </a:lnTo>
                  <a:lnTo>
                    <a:pt x="6282182" y="63246"/>
                  </a:lnTo>
                  <a:lnTo>
                    <a:pt x="6319393" y="63246"/>
                  </a:lnTo>
                  <a:lnTo>
                    <a:pt x="6319393" y="72517"/>
                  </a:lnTo>
                  <a:lnTo>
                    <a:pt x="6262116" y="72517"/>
                  </a:lnTo>
                  <a:lnTo>
                    <a:pt x="6262116" y="88392"/>
                  </a:lnTo>
                  <a:lnTo>
                    <a:pt x="6395339" y="88392"/>
                  </a:lnTo>
                  <a:lnTo>
                    <a:pt x="6395339" y="72517"/>
                  </a:lnTo>
                  <a:close/>
                </a:path>
                <a:path w="6675755" h="405130">
                  <a:moveTo>
                    <a:pt x="6492367" y="70739"/>
                  </a:moveTo>
                  <a:lnTo>
                    <a:pt x="6459258" y="41770"/>
                  </a:lnTo>
                  <a:lnTo>
                    <a:pt x="6456680" y="8128"/>
                  </a:lnTo>
                  <a:lnTo>
                    <a:pt x="6438011" y="8128"/>
                  </a:lnTo>
                  <a:lnTo>
                    <a:pt x="6438011" y="28956"/>
                  </a:lnTo>
                  <a:lnTo>
                    <a:pt x="6437363" y="35877"/>
                  </a:lnTo>
                  <a:lnTo>
                    <a:pt x="6416446" y="68046"/>
                  </a:lnTo>
                  <a:lnTo>
                    <a:pt x="6402197" y="76581"/>
                  </a:lnTo>
                  <a:lnTo>
                    <a:pt x="6415659" y="90043"/>
                  </a:lnTo>
                  <a:lnTo>
                    <a:pt x="6445377" y="61849"/>
                  </a:lnTo>
                  <a:lnTo>
                    <a:pt x="6447663" y="56896"/>
                  </a:lnTo>
                  <a:lnTo>
                    <a:pt x="6454280" y="65786"/>
                  </a:lnTo>
                  <a:lnTo>
                    <a:pt x="6461963" y="73558"/>
                  </a:lnTo>
                  <a:lnTo>
                    <a:pt x="6470713" y="80213"/>
                  </a:lnTo>
                  <a:lnTo>
                    <a:pt x="6480556" y="85725"/>
                  </a:lnTo>
                  <a:lnTo>
                    <a:pt x="6492367" y="70739"/>
                  </a:lnTo>
                  <a:close/>
                </a:path>
                <a:path w="6675755" h="405130">
                  <a:moveTo>
                    <a:pt x="6522974" y="2032"/>
                  </a:moveTo>
                  <a:lnTo>
                    <a:pt x="6504686" y="2032"/>
                  </a:lnTo>
                  <a:lnTo>
                    <a:pt x="6504686" y="104775"/>
                  </a:lnTo>
                  <a:lnTo>
                    <a:pt x="6522974" y="104775"/>
                  </a:lnTo>
                  <a:lnTo>
                    <a:pt x="6522974" y="2032"/>
                  </a:lnTo>
                  <a:close/>
                </a:path>
                <a:path w="6675755" h="405130">
                  <a:moveTo>
                    <a:pt x="6525768" y="124841"/>
                  </a:moveTo>
                  <a:lnTo>
                    <a:pt x="6449060" y="124841"/>
                  </a:lnTo>
                  <a:lnTo>
                    <a:pt x="6449060" y="91567"/>
                  </a:lnTo>
                  <a:lnTo>
                    <a:pt x="6430391" y="91567"/>
                  </a:lnTo>
                  <a:lnTo>
                    <a:pt x="6430391" y="140589"/>
                  </a:lnTo>
                  <a:lnTo>
                    <a:pt x="6525768" y="140589"/>
                  </a:lnTo>
                  <a:lnTo>
                    <a:pt x="6525768" y="124841"/>
                  </a:lnTo>
                  <a:close/>
                </a:path>
                <a:path w="6675755" h="405130">
                  <a:moveTo>
                    <a:pt x="6655689" y="6223"/>
                  </a:moveTo>
                  <a:lnTo>
                    <a:pt x="6637020" y="6223"/>
                  </a:lnTo>
                  <a:lnTo>
                    <a:pt x="6637020" y="22479"/>
                  </a:lnTo>
                  <a:lnTo>
                    <a:pt x="6637020" y="38100"/>
                  </a:lnTo>
                  <a:lnTo>
                    <a:pt x="6637020" y="52070"/>
                  </a:lnTo>
                  <a:lnTo>
                    <a:pt x="6581267" y="52070"/>
                  </a:lnTo>
                  <a:lnTo>
                    <a:pt x="6581267" y="38100"/>
                  </a:lnTo>
                  <a:lnTo>
                    <a:pt x="6637020" y="38100"/>
                  </a:lnTo>
                  <a:lnTo>
                    <a:pt x="6637020" y="22479"/>
                  </a:lnTo>
                  <a:lnTo>
                    <a:pt x="6581267" y="22479"/>
                  </a:lnTo>
                  <a:lnTo>
                    <a:pt x="6581267" y="6223"/>
                  </a:lnTo>
                  <a:lnTo>
                    <a:pt x="6562598" y="6223"/>
                  </a:lnTo>
                  <a:lnTo>
                    <a:pt x="6562598" y="67564"/>
                  </a:lnTo>
                  <a:lnTo>
                    <a:pt x="6655689" y="67564"/>
                  </a:lnTo>
                  <a:lnTo>
                    <a:pt x="6655689" y="52070"/>
                  </a:lnTo>
                  <a:lnTo>
                    <a:pt x="6655689" y="38100"/>
                  </a:lnTo>
                  <a:lnTo>
                    <a:pt x="6655689" y="22479"/>
                  </a:lnTo>
                  <a:lnTo>
                    <a:pt x="6655689" y="6223"/>
                  </a:lnTo>
                  <a:close/>
                </a:path>
                <a:path w="6675755" h="405130">
                  <a:moveTo>
                    <a:pt x="6675755" y="81153"/>
                  </a:moveTo>
                  <a:lnTo>
                    <a:pt x="6542532" y="81153"/>
                  </a:lnTo>
                  <a:lnTo>
                    <a:pt x="6542532" y="96774"/>
                  </a:lnTo>
                  <a:lnTo>
                    <a:pt x="6599682" y="96774"/>
                  </a:lnTo>
                  <a:lnTo>
                    <a:pt x="6599682" y="145542"/>
                  </a:lnTo>
                  <a:lnTo>
                    <a:pt x="6618224" y="145542"/>
                  </a:lnTo>
                  <a:lnTo>
                    <a:pt x="6618224" y="96774"/>
                  </a:lnTo>
                  <a:lnTo>
                    <a:pt x="6675755" y="96774"/>
                  </a:lnTo>
                  <a:lnTo>
                    <a:pt x="6675755" y="81153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573907" y="2279014"/>
              <a:ext cx="2579242" cy="151764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1862455" y="2540126"/>
              <a:ext cx="868044" cy="143510"/>
            </a:xfrm>
            <a:custGeom>
              <a:avLst/>
              <a:gdLst/>
              <a:ahLst/>
              <a:cxnLst/>
              <a:rect l="l" t="t" r="r" b="b"/>
              <a:pathLst>
                <a:path w="868044" h="143510">
                  <a:moveTo>
                    <a:pt x="37719" y="71501"/>
                  </a:moveTo>
                  <a:lnTo>
                    <a:pt x="35941" y="67056"/>
                  </a:lnTo>
                  <a:lnTo>
                    <a:pt x="28575" y="59690"/>
                  </a:lnTo>
                  <a:lnTo>
                    <a:pt x="24003" y="57912"/>
                  </a:lnTo>
                  <a:lnTo>
                    <a:pt x="18796" y="57912"/>
                  </a:lnTo>
                  <a:lnTo>
                    <a:pt x="13716" y="57912"/>
                  </a:lnTo>
                  <a:lnTo>
                    <a:pt x="9271" y="59690"/>
                  </a:lnTo>
                  <a:lnTo>
                    <a:pt x="1905" y="67056"/>
                  </a:lnTo>
                  <a:lnTo>
                    <a:pt x="0" y="71501"/>
                  </a:lnTo>
                  <a:lnTo>
                    <a:pt x="0" y="81915"/>
                  </a:lnTo>
                  <a:lnTo>
                    <a:pt x="1905" y="86360"/>
                  </a:lnTo>
                  <a:lnTo>
                    <a:pt x="9271" y="93726"/>
                  </a:lnTo>
                  <a:lnTo>
                    <a:pt x="13716" y="95631"/>
                  </a:lnTo>
                  <a:lnTo>
                    <a:pt x="24003" y="95631"/>
                  </a:lnTo>
                  <a:lnTo>
                    <a:pt x="28575" y="93726"/>
                  </a:lnTo>
                  <a:lnTo>
                    <a:pt x="35941" y="86360"/>
                  </a:lnTo>
                  <a:lnTo>
                    <a:pt x="37719" y="81915"/>
                  </a:lnTo>
                  <a:lnTo>
                    <a:pt x="37719" y="71501"/>
                  </a:lnTo>
                  <a:close/>
                </a:path>
                <a:path w="868044" h="143510">
                  <a:moveTo>
                    <a:pt x="306959" y="108204"/>
                  </a:moveTo>
                  <a:lnTo>
                    <a:pt x="249682" y="108204"/>
                  </a:lnTo>
                  <a:lnTo>
                    <a:pt x="249682" y="82169"/>
                  </a:lnTo>
                  <a:lnTo>
                    <a:pt x="286639" y="82169"/>
                  </a:lnTo>
                  <a:lnTo>
                    <a:pt x="286639" y="66548"/>
                  </a:lnTo>
                  <a:lnTo>
                    <a:pt x="286639" y="48133"/>
                  </a:lnTo>
                  <a:lnTo>
                    <a:pt x="286639" y="32385"/>
                  </a:lnTo>
                  <a:lnTo>
                    <a:pt x="286639" y="10795"/>
                  </a:lnTo>
                  <a:lnTo>
                    <a:pt x="268097" y="10795"/>
                  </a:lnTo>
                  <a:lnTo>
                    <a:pt x="268097" y="32385"/>
                  </a:lnTo>
                  <a:lnTo>
                    <a:pt x="268097" y="48133"/>
                  </a:lnTo>
                  <a:lnTo>
                    <a:pt x="268097" y="66548"/>
                  </a:lnTo>
                  <a:lnTo>
                    <a:pt x="212598" y="66548"/>
                  </a:lnTo>
                  <a:lnTo>
                    <a:pt x="212598" y="48133"/>
                  </a:lnTo>
                  <a:lnTo>
                    <a:pt x="268097" y="48133"/>
                  </a:lnTo>
                  <a:lnTo>
                    <a:pt x="268097" y="32385"/>
                  </a:lnTo>
                  <a:lnTo>
                    <a:pt x="212598" y="32385"/>
                  </a:lnTo>
                  <a:lnTo>
                    <a:pt x="212598" y="10795"/>
                  </a:lnTo>
                  <a:lnTo>
                    <a:pt x="193802" y="10795"/>
                  </a:lnTo>
                  <a:lnTo>
                    <a:pt x="193802" y="82169"/>
                  </a:lnTo>
                  <a:lnTo>
                    <a:pt x="230886" y="82169"/>
                  </a:lnTo>
                  <a:lnTo>
                    <a:pt x="230886" y="108204"/>
                  </a:lnTo>
                  <a:lnTo>
                    <a:pt x="173736" y="108204"/>
                  </a:lnTo>
                  <a:lnTo>
                    <a:pt x="173736" y="123698"/>
                  </a:lnTo>
                  <a:lnTo>
                    <a:pt x="306959" y="123698"/>
                  </a:lnTo>
                  <a:lnTo>
                    <a:pt x="306959" y="108204"/>
                  </a:lnTo>
                  <a:close/>
                </a:path>
                <a:path w="868044" h="143510">
                  <a:moveTo>
                    <a:pt x="392557" y="9271"/>
                  </a:moveTo>
                  <a:lnTo>
                    <a:pt x="323723" y="9271"/>
                  </a:lnTo>
                  <a:lnTo>
                    <a:pt x="323723" y="25019"/>
                  </a:lnTo>
                  <a:lnTo>
                    <a:pt x="369951" y="25019"/>
                  </a:lnTo>
                  <a:lnTo>
                    <a:pt x="366750" y="33413"/>
                  </a:lnTo>
                  <a:lnTo>
                    <a:pt x="340321" y="63119"/>
                  </a:lnTo>
                  <a:lnTo>
                    <a:pt x="315468" y="76200"/>
                  </a:lnTo>
                  <a:lnTo>
                    <a:pt x="328295" y="89535"/>
                  </a:lnTo>
                  <a:lnTo>
                    <a:pt x="354101" y="74371"/>
                  </a:lnTo>
                  <a:lnTo>
                    <a:pt x="373418" y="55930"/>
                  </a:lnTo>
                  <a:lnTo>
                    <a:pt x="386245" y="34226"/>
                  </a:lnTo>
                  <a:lnTo>
                    <a:pt x="392557" y="9271"/>
                  </a:lnTo>
                  <a:close/>
                </a:path>
                <a:path w="868044" h="143510">
                  <a:moveTo>
                    <a:pt x="436753" y="0"/>
                  </a:moveTo>
                  <a:lnTo>
                    <a:pt x="418465" y="0"/>
                  </a:lnTo>
                  <a:lnTo>
                    <a:pt x="418465" y="40513"/>
                  </a:lnTo>
                  <a:lnTo>
                    <a:pt x="384683" y="40513"/>
                  </a:lnTo>
                  <a:lnTo>
                    <a:pt x="384683" y="56261"/>
                  </a:lnTo>
                  <a:lnTo>
                    <a:pt x="418465" y="56261"/>
                  </a:lnTo>
                  <a:lnTo>
                    <a:pt x="418465" y="102743"/>
                  </a:lnTo>
                  <a:lnTo>
                    <a:pt x="436753" y="102743"/>
                  </a:lnTo>
                  <a:lnTo>
                    <a:pt x="436753" y="0"/>
                  </a:lnTo>
                  <a:close/>
                </a:path>
                <a:path w="868044" h="143510">
                  <a:moveTo>
                    <a:pt x="439547" y="122809"/>
                  </a:moveTo>
                  <a:lnTo>
                    <a:pt x="362839" y="122809"/>
                  </a:lnTo>
                  <a:lnTo>
                    <a:pt x="362839" y="90297"/>
                  </a:lnTo>
                  <a:lnTo>
                    <a:pt x="344170" y="90297"/>
                  </a:lnTo>
                  <a:lnTo>
                    <a:pt x="344170" y="138557"/>
                  </a:lnTo>
                  <a:lnTo>
                    <a:pt x="439547" y="138557"/>
                  </a:lnTo>
                  <a:lnTo>
                    <a:pt x="439547" y="122809"/>
                  </a:lnTo>
                  <a:close/>
                </a:path>
                <a:path w="868044" h="143510">
                  <a:moveTo>
                    <a:pt x="567690" y="92964"/>
                  </a:moveTo>
                  <a:lnTo>
                    <a:pt x="471805" y="92964"/>
                  </a:lnTo>
                  <a:lnTo>
                    <a:pt x="471805" y="108839"/>
                  </a:lnTo>
                  <a:lnTo>
                    <a:pt x="548894" y="108839"/>
                  </a:lnTo>
                  <a:lnTo>
                    <a:pt x="548894" y="143510"/>
                  </a:lnTo>
                  <a:lnTo>
                    <a:pt x="567690" y="143510"/>
                  </a:lnTo>
                  <a:lnTo>
                    <a:pt x="567690" y="92964"/>
                  </a:lnTo>
                  <a:close/>
                </a:path>
                <a:path w="868044" h="143510">
                  <a:moveTo>
                    <a:pt x="587375" y="67691"/>
                  </a:moveTo>
                  <a:lnTo>
                    <a:pt x="530098" y="67691"/>
                  </a:lnTo>
                  <a:lnTo>
                    <a:pt x="530098" y="56515"/>
                  </a:lnTo>
                  <a:lnTo>
                    <a:pt x="567309" y="56515"/>
                  </a:lnTo>
                  <a:lnTo>
                    <a:pt x="567309" y="41021"/>
                  </a:lnTo>
                  <a:lnTo>
                    <a:pt x="567309" y="30480"/>
                  </a:lnTo>
                  <a:lnTo>
                    <a:pt x="567309" y="15240"/>
                  </a:lnTo>
                  <a:lnTo>
                    <a:pt x="567309" y="2286"/>
                  </a:lnTo>
                  <a:lnTo>
                    <a:pt x="548640" y="2286"/>
                  </a:lnTo>
                  <a:lnTo>
                    <a:pt x="548640" y="15240"/>
                  </a:lnTo>
                  <a:lnTo>
                    <a:pt x="548640" y="30480"/>
                  </a:lnTo>
                  <a:lnTo>
                    <a:pt x="548640" y="41021"/>
                  </a:lnTo>
                  <a:lnTo>
                    <a:pt x="492887" y="41021"/>
                  </a:lnTo>
                  <a:lnTo>
                    <a:pt x="492887" y="30480"/>
                  </a:lnTo>
                  <a:lnTo>
                    <a:pt x="548640" y="30480"/>
                  </a:lnTo>
                  <a:lnTo>
                    <a:pt x="548640" y="15240"/>
                  </a:lnTo>
                  <a:lnTo>
                    <a:pt x="492887" y="15240"/>
                  </a:lnTo>
                  <a:lnTo>
                    <a:pt x="492887" y="2286"/>
                  </a:lnTo>
                  <a:lnTo>
                    <a:pt x="474218" y="2286"/>
                  </a:lnTo>
                  <a:lnTo>
                    <a:pt x="474218" y="56515"/>
                  </a:lnTo>
                  <a:lnTo>
                    <a:pt x="511302" y="56515"/>
                  </a:lnTo>
                  <a:lnTo>
                    <a:pt x="511302" y="67691"/>
                  </a:lnTo>
                  <a:lnTo>
                    <a:pt x="454152" y="67691"/>
                  </a:lnTo>
                  <a:lnTo>
                    <a:pt x="454152" y="83312"/>
                  </a:lnTo>
                  <a:lnTo>
                    <a:pt x="587375" y="83312"/>
                  </a:lnTo>
                  <a:lnTo>
                    <a:pt x="587375" y="67691"/>
                  </a:lnTo>
                  <a:close/>
                </a:path>
                <a:path w="868044" h="143510">
                  <a:moveTo>
                    <a:pt x="683387" y="94361"/>
                  </a:moveTo>
                  <a:lnTo>
                    <a:pt x="653923" y="65138"/>
                  </a:lnTo>
                  <a:lnTo>
                    <a:pt x="647827" y="27813"/>
                  </a:lnTo>
                  <a:lnTo>
                    <a:pt x="678307" y="27813"/>
                  </a:lnTo>
                  <a:lnTo>
                    <a:pt x="678307" y="12065"/>
                  </a:lnTo>
                  <a:lnTo>
                    <a:pt x="598170" y="12065"/>
                  </a:lnTo>
                  <a:lnTo>
                    <a:pt x="598170" y="27813"/>
                  </a:lnTo>
                  <a:lnTo>
                    <a:pt x="629285" y="27813"/>
                  </a:lnTo>
                  <a:lnTo>
                    <a:pt x="629285" y="43053"/>
                  </a:lnTo>
                  <a:lnTo>
                    <a:pt x="612063" y="83362"/>
                  </a:lnTo>
                  <a:lnTo>
                    <a:pt x="592836" y="98933"/>
                  </a:lnTo>
                  <a:lnTo>
                    <a:pt x="606552" y="110744"/>
                  </a:lnTo>
                  <a:lnTo>
                    <a:pt x="615061" y="104114"/>
                  </a:lnTo>
                  <a:lnTo>
                    <a:pt x="623277" y="95631"/>
                  </a:lnTo>
                  <a:lnTo>
                    <a:pt x="631151" y="85356"/>
                  </a:lnTo>
                  <a:lnTo>
                    <a:pt x="638683" y="73279"/>
                  </a:lnTo>
                  <a:lnTo>
                    <a:pt x="645033" y="82880"/>
                  </a:lnTo>
                  <a:lnTo>
                    <a:pt x="652526" y="91871"/>
                  </a:lnTo>
                  <a:lnTo>
                    <a:pt x="661149" y="100266"/>
                  </a:lnTo>
                  <a:lnTo>
                    <a:pt x="670941" y="108077"/>
                  </a:lnTo>
                  <a:lnTo>
                    <a:pt x="683387" y="94361"/>
                  </a:lnTo>
                  <a:close/>
                </a:path>
                <a:path w="868044" h="143510">
                  <a:moveTo>
                    <a:pt x="714248" y="0"/>
                  </a:moveTo>
                  <a:lnTo>
                    <a:pt x="695960" y="0"/>
                  </a:lnTo>
                  <a:lnTo>
                    <a:pt x="695960" y="143510"/>
                  </a:lnTo>
                  <a:lnTo>
                    <a:pt x="714248" y="143510"/>
                  </a:lnTo>
                  <a:lnTo>
                    <a:pt x="714248" y="0"/>
                  </a:lnTo>
                  <a:close/>
                </a:path>
                <a:path w="868044" h="143510">
                  <a:moveTo>
                    <a:pt x="847725" y="4191"/>
                  </a:moveTo>
                  <a:lnTo>
                    <a:pt x="829056" y="4191"/>
                  </a:lnTo>
                  <a:lnTo>
                    <a:pt x="829056" y="20447"/>
                  </a:lnTo>
                  <a:lnTo>
                    <a:pt x="829056" y="36068"/>
                  </a:lnTo>
                  <a:lnTo>
                    <a:pt x="829056" y="50038"/>
                  </a:lnTo>
                  <a:lnTo>
                    <a:pt x="773303" y="50038"/>
                  </a:lnTo>
                  <a:lnTo>
                    <a:pt x="773303" y="36068"/>
                  </a:lnTo>
                  <a:lnTo>
                    <a:pt x="829056" y="36068"/>
                  </a:lnTo>
                  <a:lnTo>
                    <a:pt x="829056" y="20447"/>
                  </a:lnTo>
                  <a:lnTo>
                    <a:pt x="773303" y="20447"/>
                  </a:lnTo>
                  <a:lnTo>
                    <a:pt x="773303" y="4191"/>
                  </a:lnTo>
                  <a:lnTo>
                    <a:pt x="754634" y="4191"/>
                  </a:lnTo>
                  <a:lnTo>
                    <a:pt x="754634" y="65532"/>
                  </a:lnTo>
                  <a:lnTo>
                    <a:pt x="847725" y="65532"/>
                  </a:lnTo>
                  <a:lnTo>
                    <a:pt x="847725" y="50038"/>
                  </a:lnTo>
                  <a:lnTo>
                    <a:pt x="847725" y="36068"/>
                  </a:lnTo>
                  <a:lnTo>
                    <a:pt x="847725" y="20447"/>
                  </a:lnTo>
                  <a:lnTo>
                    <a:pt x="847725" y="4191"/>
                  </a:lnTo>
                  <a:close/>
                </a:path>
                <a:path w="868044" h="143510">
                  <a:moveTo>
                    <a:pt x="867791" y="79121"/>
                  </a:moveTo>
                  <a:lnTo>
                    <a:pt x="734568" y="79121"/>
                  </a:lnTo>
                  <a:lnTo>
                    <a:pt x="734568" y="94742"/>
                  </a:lnTo>
                  <a:lnTo>
                    <a:pt x="791718" y="94742"/>
                  </a:lnTo>
                  <a:lnTo>
                    <a:pt x="791718" y="143510"/>
                  </a:lnTo>
                  <a:lnTo>
                    <a:pt x="810260" y="143510"/>
                  </a:lnTo>
                  <a:lnTo>
                    <a:pt x="810260" y="94742"/>
                  </a:lnTo>
                  <a:lnTo>
                    <a:pt x="867791" y="94742"/>
                  </a:lnTo>
                  <a:lnTo>
                    <a:pt x="867791" y="79121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782951" y="2539110"/>
              <a:ext cx="1665732" cy="155955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38555" y="1757172"/>
              <a:ext cx="160020" cy="160019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711708" y="2859023"/>
              <a:ext cx="588645" cy="239395"/>
            </a:xfrm>
            <a:custGeom>
              <a:avLst/>
              <a:gdLst/>
              <a:ahLst/>
              <a:cxnLst/>
              <a:rect l="l" t="t" r="r" b="b"/>
              <a:pathLst>
                <a:path w="588644" h="239394">
                  <a:moveTo>
                    <a:pt x="548386" y="0"/>
                  </a:moveTo>
                  <a:lnTo>
                    <a:pt x="39878" y="0"/>
                  </a:lnTo>
                  <a:lnTo>
                    <a:pt x="24356" y="3141"/>
                  </a:lnTo>
                  <a:lnTo>
                    <a:pt x="11680" y="11699"/>
                  </a:lnTo>
                  <a:lnTo>
                    <a:pt x="3134" y="24378"/>
                  </a:lnTo>
                  <a:lnTo>
                    <a:pt x="0" y="39877"/>
                  </a:lnTo>
                  <a:lnTo>
                    <a:pt x="0" y="199389"/>
                  </a:lnTo>
                  <a:lnTo>
                    <a:pt x="3134" y="214889"/>
                  </a:lnTo>
                  <a:lnTo>
                    <a:pt x="11680" y="227568"/>
                  </a:lnTo>
                  <a:lnTo>
                    <a:pt x="24356" y="236126"/>
                  </a:lnTo>
                  <a:lnTo>
                    <a:pt x="39878" y="239267"/>
                  </a:lnTo>
                  <a:lnTo>
                    <a:pt x="548386" y="239267"/>
                  </a:lnTo>
                  <a:lnTo>
                    <a:pt x="563885" y="236126"/>
                  </a:lnTo>
                  <a:lnTo>
                    <a:pt x="576564" y="227568"/>
                  </a:lnTo>
                  <a:lnTo>
                    <a:pt x="585122" y="214889"/>
                  </a:lnTo>
                  <a:lnTo>
                    <a:pt x="588264" y="199389"/>
                  </a:lnTo>
                  <a:lnTo>
                    <a:pt x="588264" y="39877"/>
                  </a:lnTo>
                  <a:lnTo>
                    <a:pt x="585122" y="24378"/>
                  </a:lnTo>
                  <a:lnTo>
                    <a:pt x="576564" y="11699"/>
                  </a:lnTo>
                  <a:lnTo>
                    <a:pt x="563885" y="3141"/>
                  </a:lnTo>
                  <a:lnTo>
                    <a:pt x="548386" y="0"/>
                  </a:lnTo>
                  <a:close/>
                </a:path>
              </a:pathLst>
            </a:custGeom>
            <a:solidFill>
              <a:srgbClr val="333E50">
                <a:alpha val="1294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1016469" y="2899536"/>
              <a:ext cx="449580" cy="151130"/>
            </a:xfrm>
            <a:custGeom>
              <a:avLst/>
              <a:gdLst/>
              <a:ahLst/>
              <a:cxnLst/>
              <a:rect l="l" t="t" r="r" b="b"/>
              <a:pathLst>
                <a:path w="449580" h="151130">
                  <a:moveTo>
                    <a:pt x="400088" y="0"/>
                  </a:moveTo>
                  <a:lnTo>
                    <a:pt x="360591" y="19812"/>
                  </a:lnTo>
                  <a:lnTo>
                    <a:pt x="347857" y="59816"/>
                  </a:lnTo>
                  <a:lnTo>
                    <a:pt x="347002" y="77724"/>
                  </a:lnTo>
                  <a:lnTo>
                    <a:pt x="350143" y="109634"/>
                  </a:lnTo>
                  <a:lnTo>
                    <a:pt x="359559" y="132413"/>
                  </a:lnTo>
                  <a:lnTo>
                    <a:pt x="375237" y="146071"/>
                  </a:lnTo>
                  <a:lnTo>
                    <a:pt x="397167" y="150622"/>
                  </a:lnTo>
                  <a:lnTo>
                    <a:pt x="409150" y="149383"/>
                  </a:lnTo>
                  <a:lnTo>
                    <a:pt x="419598" y="145669"/>
                  </a:lnTo>
                  <a:lnTo>
                    <a:pt x="428546" y="139477"/>
                  </a:lnTo>
                  <a:lnTo>
                    <a:pt x="436029" y="130810"/>
                  </a:lnTo>
                  <a:lnTo>
                    <a:pt x="436975" y="129032"/>
                  </a:lnTo>
                  <a:lnTo>
                    <a:pt x="398310" y="129032"/>
                  </a:lnTo>
                  <a:lnTo>
                    <a:pt x="388122" y="125789"/>
                  </a:lnTo>
                  <a:lnTo>
                    <a:pt x="380815" y="116046"/>
                  </a:lnTo>
                  <a:lnTo>
                    <a:pt x="376414" y="99778"/>
                  </a:lnTo>
                  <a:lnTo>
                    <a:pt x="374991" y="77724"/>
                  </a:lnTo>
                  <a:lnTo>
                    <a:pt x="375106" y="74295"/>
                  </a:lnTo>
                  <a:lnTo>
                    <a:pt x="376440" y="52699"/>
                  </a:lnTo>
                  <a:lnTo>
                    <a:pt x="380926" y="35353"/>
                  </a:lnTo>
                  <a:lnTo>
                    <a:pt x="388390" y="24937"/>
                  </a:lnTo>
                  <a:lnTo>
                    <a:pt x="398818" y="21462"/>
                  </a:lnTo>
                  <a:lnTo>
                    <a:pt x="438209" y="21462"/>
                  </a:lnTo>
                  <a:lnTo>
                    <a:pt x="437060" y="18573"/>
                  </a:lnTo>
                  <a:lnTo>
                    <a:pt x="421664" y="4643"/>
                  </a:lnTo>
                  <a:lnTo>
                    <a:pt x="400088" y="0"/>
                  </a:lnTo>
                  <a:close/>
                </a:path>
                <a:path w="449580" h="151130">
                  <a:moveTo>
                    <a:pt x="438209" y="21462"/>
                  </a:moveTo>
                  <a:lnTo>
                    <a:pt x="398818" y="21462"/>
                  </a:lnTo>
                  <a:lnTo>
                    <a:pt x="408632" y="24844"/>
                  </a:lnTo>
                  <a:lnTo>
                    <a:pt x="415613" y="34988"/>
                  </a:lnTo>
                  <a:lnTo>
                    <a:pt x="419785" y="51895"/>
                  </a:lnTo>
                  <a:lnTo>
                    <a:pt x="421095" y="74295"/>
                  </a:lnTo>
                  <a:lnTo>
                    <a:pt x="421084" y="76962"/>
                  </a:lnTo>
                  <a:lnTo>
                    <a:pt x="419741" y="98974"/>
                  </a:lnTo>
                  <a:lnTo>
                    <a:pt x="415455" y="115681"/>
                  </a:lnTo>
                  <a:lnTo>
                    <a:pt x="408311" y="125696"/>
                  </a:lnTo>
                  <a:lnTo>
                    <a:pt x="398310" y="129032"/>
                  </a:lnTo>
                  <a:lnTo>
                    <a:pt x="436975" y="129032"/>
                  </a:lnTo>
                  <a:lnTo>
                    <a:pt x="441863" y="119854"/>
                  </a:lnTo>
                  <a:lnTo>
                    <a:pt x="446030" y="106791"/>
                  </a:lnTo>
                  <a:lnTo>
                    <a:pt x="448530" y="91608"/>
                  </a:lnTo>
                  <a:lnTo>
                    <a:pt x="449364" y="74295"/>
                  </a:lnTo>
                  <a:lnTo>
                    <a:pt x="446290" y="41790"/>
                  </a:lnTo>
                  <a:lnTo>
                    <a:pt x="438209" y="21462"/>
                  </a:lnTo>
                  <a:close/>
                </a:path>
                <a:path w="449580" h="151130">
                  <a:moveTo>
                    <a:pt x="165442" y="0"/>
                  </a:moveTo>
                  <a:lnTo>
                    <a:pt x="125907" y="19812"/>
                  </a:lnTo>
                  <a:lnTo>
                    <a:pt x="113143" y="59816"/>
                  </a:lnTo>
                  <a:lnTo>
                    <a:pt x="112293" y="77724"/>
                  </a:lnTo>
                  <a:lnTo>
                    <a:pt x="115429" y="109634"/>
                  </a:lnTo>
                  <a:lnTo>
                    <a:pt x="124837" y="132413"/>
                  </a:lnTo>
                  <a:lnTo>
                    <a:pt x="140518" y="146071"/>
                  </a:lnTo>
                  <a:lnTo>
                    <a:pt x="162471" y="150622"/>
                  </a:lnTo>
                  <a:lnTo>
                    <a:pt x="174436" y="149383"/>
                  </a:lnTo>
                  <a:lnTo>
                    <a:pt x="184900" y="145669"/>
                  </a:lnTo>
                  <a:lnTo>
                    <a:pt x="193862" y="139477"/>
                  </a:lnTo>
                  <a:lnTo>
                    <a:pt x="201320" y="130810"/>
                  </a:lnTo>
                  <a:lnTo>
                    <a:pt x="202272" y="129032"/>
                  </a:lnTo>
                  <a:lnTo>
                    <a:pt x="163664" y="129032"/>
                  </a:lnTo>
                  <a:lnTo>
                    <a:pt x="153446" y="125789"/>
                  </a:lnTo>
                  <a:lnTo>
                    <a:pt x="146148" y="116046"/>
                  </a:lnTo>
                  <a:lnTo>
                    <a:pt x="141769" y="99778"/>
                  </a:lnTo>
                  <a:lnTo>
                    <a:pt x="140358" y="77724"/>
                  </a:lnTo>
                  <a:lnTo>
                    <a:pt x="140473" y="74295"/>
                  </a:lnTo>
                  <a:lnTo>
                    <a:pt x="141800" y="52699"/>
                  </a:lnTo>
                  <a:lnTo>
                    <a:pt x="146272" y="35353"/>
                  </a:lnTo>
                  <a:lnTo>
                    <a:pt x="153725" y="24937"/>
                  </a:lnTo>
                  <a:lnTo>
                    <a:pt x="164160" y="21462"/>
                  </a:lnTo>
                  <a:lnTo>
                    <a:pt x="203558" y="21462"/>
                  </a:lnTo>
                  <a:lnTo>
                    <a:pt x="202407" y="18573"/>
                  </a:lnTo>
                  <a:lnTo>
                    <a:pt x="187004" y="4643"/>
                  </a:lnTo>
                  <a:lnTo>
                    <a:pt x="165442" y="0"/>
                  </a:lnTo>
                  <a:close/>
                </a:path>
                <a:path w="449580" h="151130">
                  <a:moveTo>
                    <a:pt x="203558" y="21462"/>
                  </a:moveTo>
                  <a:lnTo>
                    <a:pt x="164160" y="21462"/>
                  </a:lnTo>
                  <a:lnTo>
                    <a:pt x="173944" y="24844"/>
                  </a:lnTo>
                  <a:lnTo>
                    <a:pt x="180933" y="34988"/>
                  </a:lnTo>
                  <a:lnTo>
                    <a:pt x="185127" y="51895"/>
                  </a:lnTo>
                  <a:lnTo>
                    <a:pt x="186449" y="74295"/>
                  </a:lnTo>
                  <a:lnTo>
                    <a:pt x="186439" y="76962"/>
                  </a:lnTo>
                  <a:lnTo>
                    <a:pt x="185096" y="98974"/>
                  </a:lnTo>
                  <a:lnTo>
                    <a:pt x="180809" y="115681"/>
                  </a:lnTo>
                  <a:lnTo>
                    <a:pt x="173666" y="125696"/>
                  </a:lnTo>
                  <a:lnTo>
                    <a:pt x="163664" y="129032"/>
                  </a:lnTo>
                  <a:lnTo>
                    <a:pt x="202272" y="129032"/>
                  </a:lnTo>
                  <a:lnTo>
                    <a:pt x="207187" y="119854"/>
                  </a:lnTo>
                  <a:lnTo>
                    <a:pt x="211378" y="106791"/>
                  </a:lnTo>
                  <a:lnTo>
                    <a:pt x="213893" y="91608"/>
                  </a:lnTo>
                  <a:lnTo>
                    <a:pt x="214731" y="74295"/>
                  </a:lnTo>
                  <a:lnTo>
                    <a:pt x="211650" y="41790"/>
                  </a:lnTo>
                  <a:lnTo>
                    <a:pt x="203558" y="21462"/>
                  </a:lnTo>
                  <a:close/>
                </a:path>
                <a:path w="449580" h="151130">
                  <a:moveTo>
                    <a:pt x="322732" y="22225"/>
                  </a:moveTo>
                  <a:lnTo>
                    <a:pt x="283629" y="22225"/>
                  </a:lnTo>
                  <a:lnTo>
                    <a:pt x="289598" y="24129"/>
                  </a:lnTo>
                  <a:lnTo>
                    <a:pt x="293281" y="27686"/>
                  </a:lnTo>
                  <a:lnTo>
                    <a:pt x="297091" y="31241"/>
                  </a:lnTo>
                  <a:lnTo>
                    <a:pt x="298996" y="36322"/>
                  </a:lnTo>
                  <a:lnTo>
                    <a:pt x="298996" y="48005"/>
                  </a:lnTo>
                  <a:lnTo>
                    <a:pt x="297726" y="52704"/>
                  </a:lnTo>
                  <a:lnTo>
                    <a:pt x="294932" y="56896"/>
                  </a:lnTo>
                  <a:lnTo>
                    <a:pt x="292265" y="61087"/>
                  </a:lnTo>
                  <a:lnTo>
                    <a:pt x="287820" y="65532"/>
                  </a:lnTo>
                  <a:lnTo>
                    <a:pt x="270640" y="78593"/>
                  </a:lnTo>
                  <a:lnTo>
                    <a:pt x="261762" y="85788"/>
                  </a:lnTo>
                  <a:lnTo>
                    <a:pt x="236029" y="122047"/>
                  </a:lnTo>
                  <a:lnTo>
                    <a:pt x="234695" y="129286"/>
                  </a:lnTo>
                  <a:lnTo>
                    <a:pt x="234695" y="148082"/>
                  </a:lnTo>
                  <a:lnTo>
                    <a:pt x="325666" y="148082"/>
                  </a:lnTo>
                  <a:lnTo>
                    <a:pt x="325666" y="124840"/>
                  </a:lnTo>
                  <a:lnTo>
                    <a:pt x="263944" y="124840"/>
                  </a:lnTo>
                  <a:lnTo>
                    <a:pt x="263944" y="121285"/>
                  </a:lnTo>
                  <a:lnTo>
                    <a:pt x="293662" y="91948"/>
                  </a:lnTo>
                  <a:lnTo>
                    <a:pt x="298361" y="88391"/>
                  </a:lnTo>
                  <a:lnTo>
                    <a:pt x="323634" y="59054"/>
                  </a:lnTo>
                  <a:lnTo>
                    <a:pt x="325793" y="53975"/>
                  </a:lnTo>
                  <a:lnTo>
                    <a:pt x="326809" y="48005"/>
                  </a:lnTo>
                  <a:lnTo>
                    <a:pt x="326809" y="41401"/>
                  </a:lnTo>
                  <a:lnTo>
                    <a:pt x="326045" y="32212"/>
                  </a:lnTo>
                  <a:lnTo>
                    <a:pt x="323745" y="24082"/>
                  </a:lnTo>
                  <a:lnTo>
                    <a:pt x="322732" y="22225"/>
                  </a:lnTo>
                  <a:close/>
                </a:path>
                <a:path w="449580" h="151130">
                  <a:moveTo>
                    <a:pt x="279565" y="0"/>
                  </a:moveTo>
                  <a:lnTo>
                    <a:pt x="268779" y="763"/>
                  </a:lnTo>
                  <a:lnTo>
                    <a:pt x="258532" y="3063"/>
                  </a:lnTo>
                  <a:lnTo>
                    <a:pt x="248845" y="6911"/>
                  </a:lnTo>
                  <a:lnTo>
                    <a:pt x="239737" y="12318"/>
                  </a:lnTo>
                  <a:lnTo>
                    <a:pt x="239737" y="37084"/>
                  </a:lnTo>
                  <a:lnTo>
                    <a:pt x="248438" y="30583"/>
                  </a:lnTo>
                  <a:lnTo>
                    <a:pt x="257321" y="25939"/>
                  </a:lnTo>
                  <a:lnTo>
                    <a:pt x="266384" y="23153"/>
                  </a:lnTo>
                  <a:lnTo>
                    <a:pt x="275628" y="22225"/>
                  </a:lnTo>
                  <a:lnTo>
                    <a:pt x="322732" y="22225"/>
                  </a:lnTo>
                  <a:lnTo>
                    <a:pt x="319897" y="17023"/>
                  </a:lnTo>
                  <a:lnTo>
                    <a:pt x="314490" y="11049"/>
                  </a:lnTo>
                  <a:lnTo>
                    <a:pt x="307675" y="6215"/>
                  </a:lnTo>
                  <a:lnTo>
                    <a:pt x="299599" y="2762"/>
                  </a:lnTo>
                  <a:lnTo>
                    <a:pt x="290237" y="690"/>
                  </a:lnTo>
                  <a:lnTo>
                    <a:pt x="279565" y="0"/>
                  </a:lnTo>
                  <a:close/>
                </a:path>
                <a:path w="449580" h="151130">
                  <a:moveTo>
                    <a:pt x="88042" y="22225"/>
                  </a:moveTo>
                  <a:lnTo>
                    <a:pt x="48945" y="22225"/>
                  </a:lnTo>
                  <a:lnTo>
                    <a:pt x="54838" y="24129"/>
                  </a:lnTo>
                  <a:lnTo>
                    <a:pt x="62433" y="31241"/>
                  </a:lnTo>
                  <a:lnTo>
                    <a:pt x="64325" y="36322"/>
                  </a:lnTo>
                  <a:lnTo>
                    <a:pt x="64325" y="48005"/>
                  </a:lnTo>
                  <a:lnTo>
                    <a:pt x="62966" y="52704"/>
                  </a:lnTo>
                  <a:lnTo>
                    <a:pt x="57556" y="61087"/>
                  </a:lnTo>
                  <a:lnTo>
                    <a:pt x="53111" y="65532"/>
                  </a:lnTo>
                  <a:lnTo>
                    <a:pt x="35957" y="78593"/>
                  </a:lnTo>
                  <a:lnTo>
                    <a:pt x="27071" y="85788"/>
                  </a:lnTo>
                  <a:lnTo>
                    <a:pt x="1333" y="122047"/>
                  </a:lnTo>
                  <a:lnTo>
                    <a:pt x="0" y="129286"/>
                  </a:lnTo>
                  <a:lnTo>
                    <a:pt x="0" y="148082"/>
                  </a:lnTo>
                  <a:lnTo>
                    <a:pt x="90944" y="148082"/>
                  </a:lnTo>
                  <a:lnTo>
                    <a:pt x="90944" y="124840"/>
                  </a:lnTo>
                  <a:lnTo>
                    <a:pt x="29184" y="124840"/>
                  </a:lnTo>
                  <a:lnTo>
                    <a:pt x="29184" y="121285"/>
                  </a:lnTo>
                  <a:lnTo>
                    <a:pt x="58953" y="91948"/>
                  </a:lnTo>
                  <a:lnTo>
                    <a:pt x="63652" y="88391"/>
                  </a:lnTo>
                  <a:lnTo>
                    <a:pt x="88925" y="59054"/>
                  </a:lnTo>
                  <a:lnTo>
                    <a:pt x="91058" y="53975"/>
                  </a:lnTo>
                  <a:lnTo>
                    <a:pt x="92138" y="48005"/>
                  </a:lnTo>
                  <a:lnTo>
                    <a:pt x="92138" y="41401"/>
                  </a:lnTo>
                  <a:lnTo>
                    <a:pt x="91367" y="32212"/>
                  </a:lnTo>
                  <a:lnTo>
                    <a:pt x="89055" y="24082"/>
                  </a:lnTo>
                  <a:lnTo>
                    <a:pt x="88042" y="22225"/>
                  </a:lnTo>
                  <a:close/>
                </a:path>
                <a:path w="449580" h="151130">
                  <a:moveTo>
                    <a:pt x="44932" y="0"/>
                  </a:moveTo>
                  <a:lnTo>
                    <a:pt x="34088" y="763"/>
                  </a:lnTo>
                  <a:lnTo>
                    <a:pt x="23825" y="3063"/>
                  </a:lnTo>
                  <a:lnTo>
                    <a:pt x="14143" y="6911"/>
                  </a:lnTo>
                  <a:lnTo>
                    <a:pt x="5041" y="12318"/>
                  </a:lnTo>
                  <a:lnTo>
                    <a:pt x="5041" y="37084"/>
                  </a:lnTo>
                  <a:lnTo>
                    <a:pt x="13745" y="30583"/>
                  </a:lnTo>
                  <a:lnTo>
                    <a:pt x="22634" y="25939"/>
                  </a:lnTo>
                  <a:lnTo>
                    <a:pt x="31709" y="23153"/>
                  </a:lnTo>
                  <a:lnTo>
                    <a:pt x="40970" y="22225"/>
                  </a:lnTo>
                  <a:lnTo>
                    <a:pt x="88042" y="22225"/>
                  </a:lnTo>
                  <a:lnTo>
                    <a:pt x="85205" y="17023"/>
                  </a:lnTo>
                  <a:lnTo>
                    <a:pt x="79819" y="11049"/>
                  </a:lnTo>
                  <a:lnTo>
                    <a:pt x="73016" y="6215"/>
                  </a:lnTo>
                  <a:lnTo>
                    <a:pt x="64933" y="2762"/>
                  </a:lnTo>
                  <a:lnTo>
                    <a:pt x="55571" y="690"/>
                  </a:lnTo>
                  <a:lnTo>
                    <a:pt x="44932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500123" y="2874517"/>
              <a:ext cx="150621" cy="183515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1856358" y="2963417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>
                  <a:moveTo>
                    <a:pt x="24130" y="0"/>
                  </a:moveTo>
                  <a:lnTo>
                    <a:pt x="18923" y="0"/>
                  </a:lnTo>
                  <a:lnTo>
                    <a:pt x="13716" y="0"/>
                  </a:lnTo>
                  <a:lnTo>
                    <a:pt x="9271" y="1905"/>
                  </a:lnTo>
                  <a:lnTo>
                    <a:pt x="1905" y="9271"/>
                  </a:lnTo>
                  <a:lnTo>
                    <a:pt x="0" y="13716"/>
                  </a:lnTo>
                  <a:lnTo>
                    <a:pt x="0" y="24130"/>
                  </a:lnTo>
                  <a:lnTo>
                    <a:pt x="1905" y="28575"/>
                  </a:lnTo>
                  <a:lnTo>
                    <a:pt x="9271" y="35941"/>
                  </a:lnTo>
                  <a:lnTo>
                    <a:pt x="13716" y="37719"/>
                  </a:lnTo>
                  <a:lnTo>
                    <a:pt x="24130" y="37719"/>
                  </a:lnTo>
                  <a:lnTo>
                    <a:pt x="28575" y="35941"/>
                  </a:lnTo>
                  <a:lnTo>
                    <a:pt x="35941" y="28575"/>
                  </a:lnTo>
                  <a:lnTo>
                    <a:pt x="37718" y="24130"/>
                  </a:lnTo>
                  <a:lnTo>
                    <a:pt x="37718" y="13716"/>
                  </a:lnTo>
                  <a:lnTo>
                    <a:pt x="35941" y="9271"/>
                  </a:lnTo>
                  <a:lnTo>
                    <a:pt x="28575" y="1905"/>
                  </a:lnTo>
                  <a:lnTo>
                    <a:pt x="24130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029967" y="2924429"/>
              <a:ext cx="69342" cy="111251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2116962" y="2905505"/>
              <a:ext cx="403225" cy="144145"/>
            </a:xfrm>
            <a:custGeom>
              <a:avLst/>
              <a:gdLst/>
              <a:ahLst/>
              <a:cxnLst/>
              <a:rect l="l" t="t" r="r" b="b"/>
              <a:pathLst>
                <a:path w="403225" h="144144">
                  <a:moveTo>
                    <a:pt x="383413" y="92583"/>
                  </a:moveTo>
                  <a:lnTo>
                    <a:pt x="287528" y="92583"/>
                  </a:lnTo>
                  <a:lnTo>
                    <a:pt x="287528" y="108204"/>
                  </a:lnTo>
                  <a:lnTo>
                    <a:pt x="364744" y="108204"/>
                  </a:lnTo>
                  <a:lnTo>
                    <a:pt x="364744" y="143637"/>
                  </a:lnTo>
                  <a:lnTo>
                    <a:pt x="383413" y="143637"/>
                  </a:lnTo>
                  <a:lnTo>
                    <a:pt x="383413" y="92583"/>
                  </a:lnTo>
                  <a:close/>
                </a:path>
                <a:path w="403225" h="144144">
                  <a:moveTo>
                    <a:pt x="178435" y="91186"/>
                  </a:moveTo>
                  <a:lnTo>
                    <a:pt x="159766" y="91186"/>
                  </a:lnTo>
                  <a:lnTo>
                    <a:pt x="159766" y="138557"/>
                  </a:lnTo>
                  <a:lnTo>
                    <a:pt x="255143" y="138557"/>
                  </a:lnTo>
                  <a:lnTo>
                    <a:pt x="255143" y="122936"/>
                  </a:lnTo>
                  <a:lnTo>
                    <a:pt x="178435" y="122936"/>
                  </a:lnTo>
                  <a:lnTo>
                    <a:pt x="178435" y="91186"/>
                  </a:lnTo>
                  <a:close/>
                </a:path>
                <a:path w="403225" h="144144">
                  <a:moveTo>
                    <a:pt x="252222" y="69977"/>
                  </a:moveTo>
                  <a:lnTo>
                    <a:pt x="233806" y="69977"/>
                  </a:lnTo>
                  <a:lnTo>
                    <a:pt x="233806" y="103886"/>
                  </a:lnTo>
                  <a:lnTo>
                    <a:pt x="252222" y="103886"/>
                  </a:lnTo>
                  <a:lnTo>
                    <a:pt x="252222" y="69977"/>
                  </a:lnTo>
                  <a:close/>
                </a:path>
                <a:path w="403225" h="144144">
                  <a:moveTo>
                    <a:pt x="172847" y="5207"/>
                  </a:moveTo>
                  <a:lnTo>
                    <a:pt x="136429" y="28638"/>
                  </a:lnTo>
                  <a:lnTo>
                    <a:pt x="133604" y="44577"/>
                  </a:lnTo>
                  <a:lnTo>
                    <a:pt x="134316" y="52933"/>
                  </a:lnTo>
                  <a:lnTo>
                    <a:pt x="164820" y="83151"/>
                  </a:lnTo>
                  <a:lnTo>
                    <a:pt x="172847" y="83820"/>
                  </a:lnTo>
                  <a:lnTo>
                    <a:pt x="182040" y="82960"/>
                  </a:lnTo>
                  <a:lnTo>
                    <a:pt x="190198" y="80375"/>
                  </a:lnTo>
                  <a:lnTo>
                    <a:pt x="197332" y="76051"/>
                  </a:lnTo>
                  <a:lnTo>
                    <a:pt x="203454" y="69977"/>
                  </a:lnTo>
                  <a:lnTo>
                    <a:pt x="252222" y="69977"/>
                  </a:lnTo>
                  <a:lnTo>
                    <a:pt x="252222" y="68326"/>
                  </a:lnTo>
                  <a:lnTo>
                    <a:pt x="166624" y="68326"/>
                  </a:lnTo>
                  <a:lnTo>
                    <a:pt x="161544" y="66167"/>
                  </a:lnTo>
                  <a:lnTo>
                    <a:pt x="157734" y="61976"/>
                  </a:lnTo>
                  <a:lnTo>
                    <a:pt x="154050" y="57785"/>
                  </a:lnTo>
                  <a:lnTo>
                    <a:pt x="152145" y="51943"/>
                  </a:lnTo>
                  <a:lnTo>
                    <a:pt x="152145" y="37084"/>
                  </a:lnTo>
                  <a:lnTo>
                    <a:pt x="153924" y="31242"/>
                  </a:lnTo>
                  <a:lnTo>
                    <a:pt x="161544" y="22860"/>
                  </a:lnTo>
                  <a:lnTo>
                    <a:pt x="166497" y="20828"/>
                  </a:lnTo>
                  <a:lnTo>
                    <a:pt x="252222" y="20828"/>
                  </a:lnTo>
                  <a:lnTo>
                    <a:pt x="252222" y="19939"/>
                  </a:lnTo>
                  <a:lnTo>
                    <a:pt x="204216" y="19939"/>
                  </a:lnTo>
                  <a:lnTo>
                    <a:pt x="198028" y="13511"/>
                  </a:lnTo>
                  <a:lnTo>
                    <a:pt x="190722" y="8905"/>
                  </a:lnTo>
                  <a:lnTo>
                    <a:pt x="182320" y="6133"/>
                  </a:lnTo>
                  <a:lnTo>
                    <a:pt x="172847" y="5207"/>
                  </a:lnTo>
                  <a:close/>
                </a:path>
                <a:path w="403225" h="144144">
                  <a:moveTo>
                    <a:pt x="252222" y="20828"/>
                  </a:moveTo>
                  <a:lnTo>
                    <a:pt x="179069" y="20828"/>
                  </a:lnTo>
                  <a:lnTo>
                    <a:pt x="184023" y="22860"/>
                  </a:lnTo>
                  <a:lnTo>
                    <a:pt x="187832" y="27178"/>
                  </a:lnTo>
                  <a:lnTo>
                    <a:pt x="191643" y="31369"/>
                  </a:lnTo>
                  <a:lnTo>
                    <a:pt x="193506" y="37084"/>
                  </a:lnTo>
                  <a:lnTo>
                    <a:pt x="193548" y="51943"/>
                  </a:lnTo>
                  <a:lnTo>
                    <a:pt x="191643" y="57785"/>
                  </a:lnTo>
                  <a:lnTo>
                    <a:pt x="184023" y="66167"/>
                  </a:lnTo>
                  <a:lnTo>
                    <a:pt x="179069" y="68326"/>
                  </a:lnTo>
                  <a:lnTo>
                    <a:pt x="252222" y="68326"/>
                  </a:lnTo>
                  <a:lnTo>
                    <a:pt x="252222" y="55245"/>
                  </a:lnTo>
                  <a:lnTo>
                    <a:pt x="210693" y="55245"/>
                  </a:lnTo>
                  <a:lnTo>
                    <a:pt x="211455" y="51816"/>
                  </a:lnTo>
                  <a:lnTo>
                    <a:pt x="211836" y="48260"/>
                  </a:lnTo>
                  <a:lnTo>
                    <a:pt x="211836" y="41275"/>
                  </a:lnTo>
                  <a:lnTo>
                    <a:pt x="211581" y="37973"/>
                  </a:lnTo>
                  <a:lnTo>
                    <a:pt x="210947" y="34925"/>
                  </a:lnTo>
                  <a:lnTo>
                    <a:pt x="252222" y="34925"/>
                  </a:lnTo>
                  <a:lnTo>
                    <a:pt x="252222" y="20828"/>
                  </a:lnTo>
                  <a:close/>
                </a:path>
                <a:path w="403225" h="144144">
                  <a:moveTo>
                    <a:pt x="252222" y="34925"/>
                  </a:moveTo>
                  <a:lnTo>
                    <a:pt x="233806" y="34925"/>
                  </a:lnTo>
                  <a:lnTo>
                    <a:pt x="233806" y="55245"/>
                  </a:lnTo>
                  <a:lnTo>
                    <a:pt x="252222" y="55245"/>
                  </a:lnTo>
                  <a:lnTo>
                    <a:pt x="252222" y="34925"/>
                  </a:lnTo>
                  <a:close/>
                </a:path>
                <a:path w="403225" h="144144">
                  <a:moveTo>
                    <a:pt x="252222" y="0"/>
                  </a:moveTo>
                  <a:lnTo>
                    <a:pt x="233806" y="0"/>
                  </a:lnTo>
                  <a:lnTo>
                    <a:pt x="233806" y="19939"/>
                  </a:lnTo>
                  <a:lnTo>
                    <a:pt x="252222" y="19939"/>
                  </a:lnTo>
                  <a:lnTo>
                    <a:pt x="252222" y="0"/>
                  </a:lnTo>
                  <a:close/>
                </a:path>
                <a:path w="403225" h="144144">
                  <a:moveTo>
                    <a:pt x="37337" y="89662"/>
                  </a:moveTo>
                  <a:lnTo>
                    <a:pt x="18923" y="89662"/>
                  </a:lnTo>
                  <a:lnTo>
                    <a:pt x="18923" y="138049"/>
                  </a:lnTo>
                  <a:lnTo>
                    <a:pt x="113284" y="138049"/>
                  </a:lnTo>
                  <a:lnTo>
                    <a:pt x="113284" y="122428"/>
                  </a:lnTo>
                  <a:lnTo>
                    <a:pt x="37337" y="122428"/>
                  </a:lnTo>
                  <a:lnTo>
                    <a:pt x="37337" y="89662"/>
                  </a:lnTo>
                  <a:close/>
                </a:path>
                <a:path w="403225" h="144144">
                  <a:moveTo>
                    <a:pt x="110236" y="0"/>
                  </a:moveTo>
                  <a:lnTo>
                    <a:pt x="91820" y="0"/>
                  </a:lnTo>
                  <a:lnTo>
                    <a:pt x="91820" y="13462"/>
                  </a:lnTo>
                  <a:lnTo>
                    <a:pt x="53593" y="13462"/>
                  </a:lnTo>
                  <a:lnTo>
                    <a:pt x="53593" y="28067"/>
                  </a:lnTo>
                  <a:lnTo>
                    <a:pt x="91820" y="28067"/>
                  </a:lnTo>
                  <a:lnTo>
                    <a:pt x="91820" y="38862"/>
                  </a:lnTo>
                  <a:lnTo>
                    <a:pt x="53593" y="38862"/>
                  </a:lnTo>
                  <a:lnTo>
                    <a:pt x="53593" y="53594"/>
                  </a:lnTo>
                  <a:lnTo>
                    <a:pt x="91820" y="53594"/>
                  </a:lnTo>
                  <a:lnTo>
                    <a:pt x="91820" y="102870"/>
                  </a:lnTo>
                  <a:lnTo>
                    <a:pt x="110236" y="102870"/>
                  </a:lnTo>
                  <a:lnTo>
                    <a:pt x="110236" y="0"/>
                  </a:lnTo>
                  <a:close/>
                </a:path>
                <a:path w="403225" h="144144">
                  <a:moveTo>
                    <a:pt x="18287" y="5207"/>
                  </a:moveTo>
                  <a:lnTo>
                    <a:pt x="0" y="5207"/>
                  </a:lnTo>
                  <a:lnTo>
                    <a:pt x="0" y="79629"/>
                  </a:lnTo>
                  <a:lnTo>
                    <a:pt x="28096" y="79414"/>
                  </a:lnTo>
                  <a:lnTo>
                    <a:pt x="50657" y="78771"/>
                  </a:lnTo>
                  <a:lnTo>
                    <a:pt x="67669" y="77700"/>
                  </a:lnTo>
                  <a:lnTo>
                    <a:pt x="79120" y="76200"/>
                  </a:lnTo>
                  <a:lnTo>
                    <a:pt x="77288" y="64389"/>
                  </a:lnTo>
                  <a:lnTo>
                    <a:pt x="18287" y="64389"/>
                  </a:lnTo>
                  <a:lnTo>
                    <a:pt x="18287" y="5207"/>
                  </a:lnTo>
                  <a:close/>
                </a:path>
                <a:path w="403225" h="144144">
                  <a:moveTo>
                    <a:pt x="76835" y="61468"/>
                  </a:moveTo>
                  <a:lnTo>
                    <a:pt x="67026" y="62728"/>
                  </a:lnTo>
                  <a:lnTo>
                    <a:pt x="57419" y="63642"/>
                  </a:lnTo>
                  <a:lnTo>
                    <a:pt x="48027" y="64200"/>
                  </a:lnTo>
                  <a:lnTo>
                    <a:pt x="38862" y="64389"/>
                  </a:lnTo>
                  <a:lnTo>
                    <a:pt x="77288" y="64389"/>
                  </a:lnTo>
                  <a:lnTo>
                    <a:pt x="76835" y="61468"/>
                  </a:lnTo>
                  <a:close/>
                </a:path>
                <a:path w="403225" h="144144">
                  <a:moveTo>
                    <a:pt x="402970" y="65659"/>
                  </a:moveTo>
                  <a:lnTo>
                    <a:pt x="269748" y="65659"/>
                  </a:lnTo>
                  <a:lnTo>
                    <a:pt x="269748" y="81280"/>
                  </a:lnTo>
                  <a:lnTo>
                    <a:pt x="402970" y="81280"/>
                  </a:lnTo>
                  <a:lnTo>
                    <a:pt x="402970" y="65659"/>
                  </a:lnTo>
                  <a:close/>
                </a:path>
                <a:path w="403225" h="144144">
                  <a:moveTo>
                    <a:pt x="345694" y="48514"/>
                  </a:moveTo>
                  <a:lnTo>
                    <a:pt x="326898" y="48514"/>
                  </a:lnTo>
                  <a:lnTo>
                    <a:pt x="326898" y="65659"/>
                  </a:lnTo>
                  <a:lnTo>
                    <a:pt x="345694" y="65659"/>
                  </a:lnTo>
                  <a:lnTo>
                    <a:pt x="345694" y="48514"/>
                  </a:lnTo>
                  <a:close/>
                </a:path>
                <a:path w="403225" h="144144">
                  <a:moveTo>
                    <a:pt x="361763" y="28067"/>
                  </a:moveTo>
                  <a:lnTo>
                    <a:pt x="336295" y="28067"/>
                  </a:lnTo>
                  <a:lnTo>
                    <a:pt x="346868" y="37191"/>
                  </a:lnTo>
                  <a:lnTo>
                    <a:pt x="359156" y="44386"/>
                  </a:lnTo>
                  <a:lnTo>
                    <a:pt x="373157" y="49676"/>
                  </a:lnTo>
                  <a:lnTo>
                    <a:pt x="388874" y="53086"/>
                  </a:lnTo>
                  <a:lnTo>
                    <a:pt x="397637" y="38735"/>
                  </a:lnTo>
                  <a:lnTo>
                    <a:pt x="386728" y="37357"/>
                  </a:lnTo>
                  <a:lnTo>
                    <a:pt x="376856" y="34956"/>
                  </a:lnTo>
                  <a:lnTo>
                    <a:pt x="368008" y="31555"/>
                  </a:lnTo>
                  <a:lnTo>
                    <a:pt x="361763" y="28067"/>
                  </a:lnTo>
                  <a:close/>
                </a:path>
                <a:path w="403225" h="144144">
                  <a:moveTo>
                    <a:pt x="345567" y="889"/>
                  </a:moveTo>
                  <a:lnTo>
                    <a:pt x="327025" y="889"/>
                  </a:lnTo>
                  <a:lnTo>
                    <a:pt x="327025" y="14605"/>
                  </a:lnTo>
                  <a:lnTo>
                    <a:pt x="322325" y="20828"/>
                  </a:lnTo>
                  <a:lnTo>
                    <a:pt x="285899" y="37191"/>
                  </a:lnTo>
                  <a:lnTo>
                    <a:pt x="274828" y="38608"/>
                  </a:lnTo>
                  <a:lnTo>
                    <a:pt x="284734" y="52959"/>
                  </a:lnTo>
                  <a:lnTo>
                    <a:pt x="321222" y="40139"/>
                  </a:lnTo>
                  <a:lnTo>
                    <a:pt x="336295" y="28067"/>
                  </a:lnTo>
                  <a:lnTo>
                    <a:pt x="361763" y="28067"/>
                  </a:lnTo>
                  <a:lnTo>
                    <a:pt x="360172" y="27178"/>
                  </a:lnTo>
                  <a:lnTo>
                    <a:pt x="350393" y="20701"/>
                  </a:lnTo>
                  <a:lnTo>
                    <a:pt x="345665" y="14605"/>
                  </a:lnTo>
                  <a:lnTo>
                    <a:pt x="345567" y="889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2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572639" y="2903220"/>
              <a:ext cx="2458847" cy="157352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5097907" y="2904489"/>
              <a:ext cx="875030" cy="156210"/>
            </a:xfrm>
            <a:custGeom>
              <a:avLst/>
              <a:gdLst/>
              <a:ahLst/>
              <a:cxnLst/>
              <a:rect l="l" t="t" r="r" b="b"/>
              <a:pathLst>
                <a:path w="875029" h="156210">
                  <a:moveTo>
                    <a:pt x="114427" y="14224"/>
                  </a:moveTo>
                  <a:lnTo>
                    <a:pt x="16891" y="14224"/>
                  </a:lnTo>
                  <a:lnTo>
                    <a:pt x="16891" y="29591"/>
                  </a:lnTo>
                  <a:lnTo>
                    <a:pt x="95758" y="29591"/>
                  </a:lnTo>
                  <a:lnTo>
                    <a:pt x="95758" y="48768"/>
                  </a:lnTo>
                  <a:lnTo>
                    <a:pt x="95567" y="59372"/>
                  </a:lnTo>
                  <a:lnTo>
                    <a:pt x="94996" y="70218"/>
                  </a:lnTo>
                  <a:lnTo>
                    <a:pt x="94018" y="81534"/>
                  </a:lnTo>
                  <a:lnTo>
                    <a:pt x="92710" y="92710"/>
                  </a:lnTo>
                  <a:lnTo>
                    <a:pt x="111125" y="93980"/>
                  </a:lnTo>
                  <a:lnTo>
                    <a:pt x="112560" y="81330"/>
                  </a:lnTo>
                  <a:lnTo>
                    <a:pt x="113576" y="69113"/>
                  </a:lnTo>
                  <a:lnTo>
                    <a:pt x="114211" y="56718"/>
                  </a:lnTo>
                  <a:lnTo>
                    <a:pt x="114338" y="48768"/>
                  </a:lnTo>
                  <a:lnTo>
                    <a:pt x="114427" y="14224"/>
                  </a:lnTo>
                  <a:close/>
                </a:path>
                <a:path w="875029" h="156210">
                  <a:moveTo>
                    <a:pt x="133223" y="109220"/>
                  </a:moveTo>
                  <a:lnTo>
                    <a:pt x="66167" y="109220"/>
                  </a:lnTo>
                  <a:lnTo>
                    <a:pt x="66167" y="61468"/>
                  </a:lnTo>
                  <a:lnTo>
                    <a:pt x="47371" y="61468"/>
                  </a:lnTo>
                  <a:lnTo>
                    <a:pt x="47371" y="109220"/>
                  </a:lnTo>
                  <a:lnTo>
                    <a:pt x="0" y="109220"/>
                  </a:lnTo>
                  <a:lnTo>
                    <a:pt x="0" y="124968"/>
                  </a:lnTo>
                  <a:lnTo>
                    <a:pt x="133223" y="124968"/>
                  </a:lnTo>
                  <a:lnTo>
                    <a:pt x="133223" y="109220"/>
                  </a:lnTo>
                  <a:close/>
                </a:path>
                <a:path w="875029" h="156210">
                  <a:moveTo>
                    <a:pt x="219710" y="76708"/>
                  </a:moveTo>
                  <a:lnTo>
                    <a:pt x="217881" y="64516"/>
                  </a:lnTo>
                  <a:lnTo>
                    <a:pt x="217424" y="61468"/>
                  </a:lnTo>
                  <a:lnTo>
                    <a:pt x="212090" y="62865"/>
                  </a:lnTo>
                  <a:lnTo>
                    <a:pt x="166370" y="64516"/>
                  </a:lnTo>
                  <a:lnTo>
                    <a:pt x="166370" y="49530"/>
                  </a:lnTo>
                  <a:lnTo>
                    <a:pt x="214249" y="49530"/>
                  </a:lnTo>
                  <a:lnTo>
                    <a:pt x="214249" y="6096"/>
                  </a:lnTo>
                  <a:lnTo>
                    <a:pt x="148209" y="6096"/>
                  </a:lnTo>
                  <a:lnTo>
                    <a:pt x="148209" y="21336"/>
                  </a:lnTo>
                  <a:lnTo>
                    <a:pt x="195834" y="21336"/>
                  </a:lnTo>
                  <a:lnTo>
                    <a:pt x="195834" y="34925"/>
                  </a:lnTo>
                  <a:lnTo>
                    <a:pt x="148209" y="34925"/>
                  </a:lnTo>
                  <a:lnTo>
                    <a:pt x="148209" y="79756"/>
                  </a:lnTo>
                  <a:lnTo>
                    <a:pt x="189407" y="79603"/>
                  </a:lnTo>
                  <a:lnTo>
                    <a:pt x="200279" y="79375"/>
                  </a:lnTo>
                  <a:lnTo>
                    <a:pt x="208407" y="78359"/>
                  </a:lnTo>
                  <a:lnTo>
                    <a:pt x="219710" y="76708"/>
                  </a:lnTo>
                  <a:close/>
                </a:path>
                <a:path w="875029" h="156210">
                  <a:moveTo>
                    <a:pt x="262509" y="1016"/>
                  </a:moveTo>
                  <a:lnTo>
                    <a:pt x="244221" y="1016"/>
                  </a:lnTo>
                  <a:lnTo>
                    <a:pt x="244221" y="20447"/>
                  </a:lnTo>
                  <a:lnTo>
                    <a:pt x="222250" y="20447"/>
                  </a:lnTo>
                  <a:lnTo>
                    <a:pt x="222250" y="35179"/>
                  </a:lnTo>
                  <a:lnTo>
                    <a:pt x="244221" y="35179"/>
                  </a:lnTo>
                  <a:lnTo>
                    <a:pt x="244221" y="49657"/>
                  </a:lnTo>
                  <a:lnTo>
                    <a:pt x="222250" y="49657"/>
                  </a:lnTo>
                  <a:lnTo>
                    <a:pt x="222250" y="64516"/>
                  </a:lnTo>
                  <a:lnTo>
                    <a:pt x="244221" y="64516"/>
                  </a:lnTo>
                  <a:lnTo>
                    <a:pt x="244221" y="83820"/>
                  </a:lnTo>
                  <a:lnTo>
                    <a:pt x="262509" y="83820"/>
                  </a:lnTo>
                  <a:lnTo>
                    <a:pt x="262509" y="1016"/>
                  </a:lnTo>
                  <a:close/>
                </a:path>
                <a:path w="875029" h="156210">
                  <a:moveTo>
                    <a:pt x="265176" y="106045"/>
                  </a:moveTo>
                  <a:lnTo>
                    <a:pt x="262102" y="100838"/>
                  </a:lnTo>
                  <a:lnTo>
                    <a:pt x="260985" y="98933"/>
                  </a:lnTo>
                  <a:lnTo>
                    <a:pt x="252603" y="93599"/>
                  </a:lnTo>
                  <a:lnTo>
                    <a:pt x="246253" y="90335"/>
                  </a:lnTo>
                  <a:lnTo>
                    <a:pt x="246253" y="110490"/>
                  </a:lnTo>
                  <a:lnTo>
                    <a:pt x="246253" y="119126"/>
                  </a:lnTo>
                  <a:lnTo>
                    <a:pt x="243840" y="122555"/>
                  </a:lnTo>
                  <a:lnTo>
                    <a:pt x="238887" y="124968"/>
                  </a:lnTo>
                  <a:lnTo>
                    <a:pt x="234061" y="127381"/>
                  </a:lnTo>
                  <a:lnTo>
                    <a:pt x="226949" y="128651"/>
                  </a:lnTo>
                  <a:lnTo>
                    <a:pt x="208534" y="128651"/>
                  </a:lnTo>
                  <a:lnTo>
                    <a:pt x="201549" y="127381"/>
                  </a:lnTo>
                  <a:lnTo>
                    <a:pt x="196723" y="124968"/>
                  </a:lnTo>
                  <a:lnTo>
                    <a:pt x="191897" y="122428"/>
                  </a:lnTo>
                  <a:lnTo>
                    <a:pt x="189484" y="119126"/>
                  </a:lnTo>
                  <a:lnTo>
                    <a:pt x="189484" y="110490"/>
                  </a:lnTo>
                  <a:lnTo>
                    <a:pt x="191897" y="107061"/>
                  </a:lnTo>
                  <a:lnTo>
                    <a:pt x="196596" y="104521"/>
                  </a:lnTo>
                  <a:lnTo>
                    <a:pt x="201422" y="102108"/>
                  </a:lnTo>
                  <a:lnTo>
                    <a:pt x="208407" y="100838"/>
                  </a:lnTo>
                  <a:lnTo>
                    <a:pt x="227203" y="100838"/>
                  </a:lnTo>
                  <a:lnTo>
                    <a:pt x="234315" y="102108"/>
                  </a:lnTo>
                  <a:lnTo>
                    <a:pt x="239014" y="104648"/>
                  </a:lnTo>
                  <a:lnTo>
                    <a:pt x="243840" y="107061"/>
                  </a:lnTo>
                  <a:lnTo>
                    <a:pt x="217805" y="85471"/>
                  </a:lnTo>
                  <a:lnTo>
                    <a:pt x="207200" y="85991"/>
                  </a:lnTo>
                  <a:lnTo>
                    <a:pt x="170561" y="106045"/>
                  </a:lnTo>
                  <a:lnTo>
                    <a:pt x="170561" y="123571"/>
                  </a:lnTo>
                  <a:lnTo>
                    <a:pt x="207175" y="143522"/>
                  </a:lnTo>
                  <a:lnTo>
                    <a:pt x="217805" y="144018"/>
                  </a:lnTo>
                  <a:lnTo>
                    <a:pt x="228422" y="143522"/>
                  </a:lnTo>
                  <a:lnTo>
                    <a:pt x="262102" y="128651"/>
                  </a:lnTo>
                  <a:lnTo>
                    <a:pt x="265099" y="123571"/>
                  </a:lnTo>
                  <a:lnTo>
                    <a:pt x="265176" y="106045"/>
                  </a:lnTo>
                  <a:close/>
                </a:path>
                <a:path w="875029" h="156210">
                  <a:moveTo>
                    <a:pt x="371983" y="72898"/>
                  </a:moveTo>
                  <a:lnTo>
                    <a:pt x="365213" y="70904"/>
                  </a:lnTo>
                  <a:lnTo>
                    <a:pt x="358838" y="67945"/>
                  </a:lnTo>
                  <a:lnTo>
                    <a:pt x="352831" y="64046"/>
                  </a:lnTo>
                  <a:lnTo>
                    <a:pt x="349567" y="61214"/>
                  </a:lnTo>
                  <a:lnTo>
                    <a:pt x="347218" y="59182"/>
                  </a:lnTo>
                  <a:lnTo>
                    <a:pt x="339979" y="52070"/>
                  </a:lnTo>
                  <a:lnTo>
                    <a:pt x="336423" y="44450"/>
                  </a:lnTo>
                  <a:lnTo>
                    <a:pt x="336423" y="31877"/>
                  </a:lnTo>
                  <a:lnTo>
                    <a:pt x="367919" y="31877"/>
                  </a:lnTo>
                  <a:lnTo>
                    <a:pt x="367919" y="16637"/>
                  </a:lnTo>
                  <a:lnTo>
                    <a:pt x="336423" y="16637"/>
                  </a:lnTo>
                  <a:lnTo>
                    <a:pt x="336423" y="635"/>
                  </a:lnTo>
                  <a:lnTo>
                    <a:pt x="317627" y="635"/>
                  </a:lnTo>
                  <a:lnTo>
                    <a:pt x="317627" y="16637"/>
                  </a:lnTo>
                  <a:lnTo>
                    <a:pt x="285877" y="16637"/>
                  </a:lnTo>
                  <a:lnTo>
                    <a:pt x="285877" y="31877"/>
                  </a:lnTo>
                  <a:lnTo>
                    <a:pt x="317500" y="31877"/>
                  </a:lnTo>
                  <a:lnTo>
                    <a:pt x="317500" y="36068"/>
                  </a:lnTo>
                  <a:lnTo>
                    <a:pt x="296760" y="70104"/>
                  </a:lnTo>
                  <a:lnTo>
                    <a:pt x="281940" y="77851"/>
                  </a:lnTo>
                  <a:lnTo>
                    <a:pt x="294513" y="90551"/>
                  </a:lnTo>
                  <a:lnTo>
                    <a:pt x="324612" y="66167"/>
                  </a:lnTo>
                  <a:lnTo>
                    <a:pt x="327406" y="61214"/>
                  </a:lnTo>
                  <a:lnTo>
                    <a:pt x="330708" y="65786"/>
                  </a:lnTo>
                  <a:lnTo>
                    <a:pt x="335534" y="70612"/>
                  </a:lnTo>
                  <a:lnTo>
                    <a:pt x="348488" y="80772"/>
                  </a:lnTo>
                  <a:lnTo>
                    <a:pt x="354838" y="84582"/>
                  </a:lnTo>
                  <a:lnTo>
                    <a:pt x="361061" y="86995"/>
                  </a:lnTo>
                  <a:lnTo>
                    <a:pt x="371983" y="72898"/>
                  </a:lnTo>
                  <a:close/>
                </a:path>
                <a:path w="875029" h="156210">
                  <a:moveTo>
                    <a:pt x="401066" y="1016"/>
                  </a:moveTo>
                  <a:lnTo>
                    <a:pt x="382778" y="1016"/>
                  </a:lnTo>
                  <a:lnTo>
                    <a:pt x="382778" y="103759"/>
                  </a:lnTo>
                  <a:lnTo>
                    <a:pt x="401066" y="103759"/>
                  </a:lnTo>
                  <a:lnTo>
                    <a:pt x="401066" y="1016"/>
                  </a:lnTo>
                  <a:close/>
                </a:path>
                <a:path w="875029" h="156210">
                  <a:moveTo>
                    <a:pt x="404622" y="123952"/>
                  </a:moveTo>
                  <a:lnTo>
                    <a:pt x="327025" y="123952"/>
                  </a:lnTo>
                  <a:lnTo>
                    <a:pt x="327025" y="90932"/>
                  </a:lnTo>
                  <a:lnTo>
                    <a:pt x="308356" y="90932"/>
                  </a:lnTo>
                  <a:lnTo>
                    <a:pt x="308356" y="139573"/>
                  </a:lnTo>
                  <a:lnTo>
                    <a:pt x="404622" y="139573"/>
                  </a:lnTo>
                  <a:lnTo>
                    <a:pt x="404622" y="123952"/>
                  </a:lnTo>
                  <a:close/>
                </a:path>
                <a:path w="875029" h="156210">
                  <a:moveTo>
                    <a:pt x="509778" y="16891"/>
                  </a:moveTo>
                  <a:lnTo>
                    <a:pt x="474726" y="16891"/>
                  </a:lnTo>
                  <a:lnTo>
                    <a:pt x="474726" y="0"/>
                  </a:lnTo>
                  <a:lnTo>
                    <a:pt x="455930" y="0"/>
                  </a:lnTo>
                  <a:lnTo>
                    <a:pt x="455930" y="16891"/>
                  </a:lnTo>
                  <a:lnTo>
                    <a:pt x="420751" y="16891"/>
                  </a:lnTo>
                  <a:lnTo>
                    <a:pt x="420751" y="32639"/>
                  </a:lnTo>
                  <a:lnTo>
                    <a:pt x="509778" y="32639"/>
                  </a:lnTo>
                  <a:lnTo>
                    <a:pt x="509778" y="16891"/>
                  </a:lnTo>
                  <a:close/>
                </a:path>
                <a:path w="875029" h="156210">
                  <a:moveTo>
                    <a:pt x="515493" y="121666"/>
                  </a:moveTo>
                  <a:lnTo>
                    <a:pt x="514337" y="107569"/>
                  </a:lnTo>
                  <a:lnTo>
                    <a:pt x="514223" y="106045"/>
                  </a:lnTo>
                  <a:lnTo>
                    <a:pt x="508381" y="106451"/>
                  </a:lnTo>
                  <a:lnTo>
                    <a:pt x="499846" y="106857"/>
                  </a:lnTo>
                  <a:lnTo>
                    <a:pt x="488619" y="107251"/>
                  </a:lnTo>
                  <a:lnTo>
                    <a:pt x="474726" y="107569"/>
                  </a:lnTo>
                  <a:lnTo>
                    <a:pt x="474726" y="93472"/>
                  </a:lnTo>
                  <a:lnTo>
                    <a:pt x="483616" y="91821"/>
                  </a:lnTo>
                  <a:lnTo>
                    <a:pt x="490347" y="88519"/>
                  </a:lnTo>
                  <a:lnTo>
                    <a:pt x="495173" y="83439"/>
                  </a:lnTo>
                  <a:lnTo>
                    <a:pt x="499503" y="78994"/>
                  </a:lnTo>
                  <a:lnTo>
                    <a:pt x="500126" y="78359"/>
                  </a:lnTo>
                  <a:lnTo>
                    <a:pt x="502539" y="72263"/>
                  </a:lnTo>
                  <a:lnTo>
                    <a:pt x="483870" y="40741"/>
                  </a:lnTo>
                  <a:lnTo>
                    <a:pt x="483870" y="62230"/>
                  </a:lnTo>
                  <a:lnTo>
                    <a:pt x="483870" y="69850"/>
                  </a:lnTo>
                  <a:lnTo>
                    <a:pt x="482219" y="73025"/>
                  </a:lnTo>
                  <a:lnTo>
                    <a:pt x="478917" y="75311"/>
                  </a:lnTo>
                  <a:lnTo>
                    <a:pt x="475742" y="77724"/>
                  </a:lnTo>
                  <a:lnTo>
                    <a:pt x="471170" y="78994"/>
                  </a:lnTo>
                  <a:lnTo>
                    <a:pt x="459613" y="78994"/>
                  </a:lnTo>
                  <a:lnTo>
                    <a:pt x="455041" y="77724"/>
                  </a:lnTo>
                  <a:lnTo>
                    <a:pt x="448437" y="72898"/>
                  </a:lnTo>
                  <a:lnTo>
                    <a:pt x="446786" y="69850"/>
                  </a:lnTo>
                  <a:lnTo>
                    <a:pt x="446786" y="62484"/>
                  </a:lnTo>
                  <a:lnTo>
                    <a:pt x="448564" y="59309"/>
                  </a:lnTo>
                  <a:lnTo>
                    <a:pt x="451866" y="56769"/>
                  </a:lnTo>
                  <a:lnTo>
                    <a:pt x="455295" y="54229"/>
                  </a:lnTo>
                  <a:lnTo>
                    <a:pt x="459867" y="52959"/>
                  </a:lnTo>
                  <a:lnTo>
                    <a:pt x="471170" y="52959"/>
                  </a:lnTo>
                  <a:lnTo>
                    <a:pt x="475742" y="54229"/>
                  </a:lnTo>
                  <a:lnTo>
                    <a:pt x="479044" y="56642"/>
                  </a:lnTo>
                  <a:lnTo>
                    <a:pt x="482219" y="59055"/>
                  </a:lnTo>
                  <a:lnTo>
                    <a:pt x="483870" y="62230"/>
                  </a:lnTo>
                  <a:lnTo>
                    <a:pt x="483870" y="40741"/>
                  </a:lnTo>
                  <a:lnTo>
                    <a:pt x="480847" y="39611"/>
                  </a:lnTo>
                  <a:lnTo>
                    <a:pt x="473583" y="38201"/>
                  </a:lnTo>
                  <a:lnTo>
                    <a:pt x="465455" y="37719"/>
                  </a:lnTo>
                  <a:lnTo>
                    <a:pt x="457327" y="38201"/>
                  </a:lnTo>
                  <a:lnTo>
                    <a:pt x="428117" y="57658"/>
                  </a:lnTo>
                  <a:lnTo>
                    <a:pt x="428117" y="73025"/>
                  </a:lnTo>
                  <a:lnTo>
                    <a:pt x="430530" y="78994"/>
                  </a:lnTo>
                  <a:lnTo>
                    <a:pt x="435483" y="83947"/>
                  </a:lnTo>
                  <a:lnTo>
                    <a:pt x="440309" y="88900"/>
                  </a:lnTo>
                  <a:lnTo>
                    <a:pt x="447167" y="92075"/>
                  </a:lnTo>
                  <a:lnTo>
                    <a:pt x="455930" y="93599"/>
                  </a:lnTo>
                  <a:lnTo>
                    <a:pt x="455930" y="108077"/>
                  </a:lnTo>
                  <a:lnTo>
                    <a:pt x="415036" y="108331"/>
                  </a:lnTo>
                  <a:lnTo>
                    <a:pt x="416814" y="123952"/>
                  </a:lnTo>
                  <a:lnTo>
                    <a:pt x="445122" y="123812"/>
                  </a:lnTo>
                  <a:lnTo>
                    <a:pt x="471004" y="123380"/>
                  </a:lnTo>
                  <a:lnTo>
                    <a:pt x="494461" y="122669"/>
                  </a:lnTo>
                  <a:lnTo>
                    <a:pt x="515493" y="121666"/>
                  </a:lnTo>
                  <a:close/>
                </a:path>
                <a:path w="875029" h="156210">
                  <a:moveTo>
                    <a:pt x="636143" y="70866"/>
                  </a:moveTo>
                  <a:lnTo>
                    <a:pt x="630186" y="67970"/>
                  </a:lnTo>
                  <a:lnTo>
                    <a:pt x="624738" y="64185"/>
                  </a:lnTo>
                  <a:lnTo>
                    <a:pt x="619810" y="59537"/>
                  </a:lnTo>
                  <a:lnTo>
                    <a:pt x="619340" y="58928"/>
                  </a:lnTo>
                  <a:lnTo>
                    <a:pt x="615442" y="53975"/>
                  </a:lnTo>
                  <a:lnTo>
                    <a:pt x="611771" y="47891"/>
                  </a:lnTo>
                  <a:lnTo>
                    <a:pt x="609155" y="41630"/>
                  </a:lnTo>
                  <a:lnTo>
                    <a:pt x="607580" y="35229"/>
                  </a:lnTo>
                  <a:lnTo>
                    <a:pt x="607060" y="28702"/>
                  </a:lnTo>
                  <a:lnTo>
                    <a:pt x="607060" y="9144"/>
                  </a:lnTo>
                  <a:lnTo>
                    <a:pt x="589153" y="9144"/>
                  </a:lnTo>
                  <a:lnTo>
                    <a:pt x="589153" y="28702"/>
                  </a:lnTo>
                  <a:lnTo>
                    <a:pt x="588619" y="35687"/>
                  </a:lnTo>
                  <a:lnTo>
                    <a:pt x="565277" y="71501"/>
                  </a:lnTo>
                  <a:lnTo>
                    <a:pt x="560578" y="74295"/>
                  </a:lnTo>
                  <a:lnTo>
                    <a:pt x="560578" y="62357"/>
                  </a:lnTo>
                  <a:lnTo>
                    <a:pt x="538988" y="62357"/>
                  </a:lnTo>
                  <a:lnTo>
                    <a:pt x="538988" y="1016"/>
                  </a:lnTo>
                  <a:lnTo>
                    <a:pt x="520319" y="1016"/>
                  </a:lnTo>
                  <a:lnTo>
                    <a:pt x="520319" y="144653"/>
                  </a:lnTo>
                  <a:lnTo>
                    <a:pt x="538988" y="144653"/>
                  </a:lnTo>
                  <a:lnTo>
                    <a:pt x="538988" y="77978"/>
                  </a:lnTo>
                  <a:lnTo>
                    <a:pt x="560578" y="77978"/>
                  </a:lnTo>
                  <a:lnTo>
                    <a:pt x="560578" y="76962"/>
                  </a:lnTo>
                  <a:lnTo>
                    <a:pt x="572262" y="88392"/>
                  </a:lnTo>
                  <a:lnTo>
                    <a:pt x="577215" y="85471"/>
                  </a:lnTo>
                  <a:lnTo>
                    <a:pt x="582168" y="81026"/>
                  </a:lnTo>
                  <a:lnTo>
                    <a:pt x="585711" y="76962"/>
                  </a:lnTo>
                  <a:lnTo>
                    <a:pt x="588048" y="74295"/>
                  </a:lnTo>
                  <a:lnTo>
                    <a:pt x="592582" y="69215"/>
                  </a:lnTo>
                  <a:lnTo>
                    <a:pt x="596392" y="63881"/>
                  </a:lnTo>
                  <a:lnTo>
                    <a:pt x="598805" y="58928"/>
                  </a:lnTo>
                  <a:lnTo>
                    <a:pt x="604342" y="66763"/>
                  </a:lnTo>
                  <a:lnTo>
                    <a:pt x="610514" y="73698"/>
                  </a:lnTo>
                  <a:lnTo>
                    <a:pt x="617296" y="79717"/>
                  </a:lnTo>
                  <a:lnTo>
                    <a:pt x="624713" y="84836"/>
                  </a:lnTo>
                  <a:lnTo>
                    <a:pt x="636143" y="70866"/>
                  </a:lnTo>
                  <a:close/>
                </a:path>
                <a:path w="875029" h="156210">
                  <a:moveTo>
                    <a:pt x="658114" y="3937"/>
                  </a:moveTo>
                  <a:lnTo>
                    <a:pt x="639699" y="3937"/>
                  </a:lnTo>
                  <a:lnTo>
                    <a:pt x="639699" y="32512"/>
                  </a:lnTo>
                  <a:lnTo>
                    <a:pt x="620268" y="32512"/>
                  </a:lnTo>
                  <a:lnTo>
                    <a:pt x="620268" y="47752"/>
                  </a:lnTo>
                  <a:lnTo>
                    <a:pt x="639699" y="47752"/>
                  </a:lnTo>
                  <a:lnTo>
                    <a:pt x="639699" y="99695"/>
                  </a:lnTo>
                  <a:lnTo>
                    <a:pt x="658114" y="99695"/>
                  </a:lnTo>
                  <a:lnTo>
                    <a:pt x="658114" y="3937"/>
                  </a:lnTo>
                  <a:close/>
                </a:path>
                <a:path w="875029" h="156210">
                  <a:moveTo>
                    <a:pt x="685292" y="1016"/>
                  </a:moveTo>
                  <a:lnTo>
                    <a:pt x="666877" y="1016"/>
                  </a:lnTo>
                  <a:lnTo>
                    <a:pt x="666877" y="104267"/>
                  </a:lnTo>
                  <a:lnTo>
                    <a:pt x="685292" y="104267"/>
                  </a:lnTo>
                  <a:lnTo>
                    <a:pt x="685292" y="1016"/>
                  </a:lnTo>
                  <a:close/>
                </a:path>
                <a:path w="875029" h="156210">
                  <a:moveTo>
                    <a:pt x="687070" y="124079"/>
                  </a:moveTo>
                  <a:lnTo>
                    <a:pt x="610489" y="124079"/>
                  </a:lnTo>
                  <a:lnTo>
                    <a:pt x="610489" y="90805"/>
                  </a:lnTo>
                  <a:lnTo>
                    <a:pt x="591820" y="90805"/>
                  </a:lnTo>
                  <a:lnTo>
                    <a:pt x="591820" y="139954"/>
                  </a:lnTo>
                  <a:lnTo>
                    <a:pt x="687070" y="139954"/>
                  </a:lnTo>
                  <a:lnTo>
                    <a:pt x="687070" y="124079"/>
                  </a:lnTo>
                  <a:close/>
                </a:path>
                <a:path w="875029" h="156210">
                  <a:moveTo>
                    <a:pt x="787654" y="102235"/>
                  </a:moveTo>
                  <a:lnTo>
                    <a:pt x="786663" y="89027"/>
                  </a:lnTo>
                  <a:lnTo>
                    <a:pt x="786511" y="86868"/>
                  </a:lnTo>
                  <a:lnTo>
                    <a:pt x="777201" y="87795"/>
                  </a:lnTo>
                  <a:lnTo>
                    <a:pt x="765289" y="88480"/>
                  </a:lnTo>
                  <a:lnTo>
                    <a:pt x="750824" y="88887"/>
                  </a:lnTo>
                  <a:lnTo>
                    <a:pt x="733806" y="89027"/>
                  </a:lnTo>
                  <a:lnTo>
                    <a:pt x="726313" y="89027"/>
                  </a:lnTo>
                  <a:lnTo>
                    <a:pt x="726313" y="63754"/>
                  </a:lnTo>
                  <a:lnTo>
                    <a:pt x="768223" y="63754"/>
                  </a:lnTo>
                  <a:lnTo>
                    <a:pt x="768223" y="48133"/>
                  </a:lnTo>
                  <a:lnTo>
                    <a:pt x="726313" y="48133"/>
                  </a:lnTo>
                  <a:lnTo>
                    <a:pt x="726313" y="29210"/>
                  </a:lnTo>
                  <a:lnTo>
                    <a:pt x="779907" y="29210"/>
                  </a:lnTo>
                  <a:lnTo>
                    <a:pt x="779907" y="13589"/>
                  </a:lnTo>
                  <a:lnTo>
                    <a:pt x="708025" y="13589"/>
                  </a:lnTo>
                  <a:lnTo>
                    <a:pt x="708025" y="104521"/>
                  </a:lnTo>
                  <a:lnTo>
                    <a:pt x="751243" y="104419"/>
                  </a:lnTo>
                  <a:lnTo>
                    <a:pt x="780237" y="103022"/>
                  </a:lnTo>
                  <a:lnTo>
                    <a:pt x="787654" y="102235"/>
                  </a:lnTo>
                  <a:close/>
                </a:path>
                <a:path w="875029" h="156210">
                  <a:moveTo>
                    <a:pt x="824103" y="1016"/>
                  </a:moveTo>
                  <a:lnTo>
                    <a:pt x="805688" y="1016"/>
                  </a:lnTo>
                  <a:lnTo>
                    <a:pt x="805688" y="53213"/>
                  </a:lnTo>
                  <a:lnTo>
                    <a:pt x="779526" y="53213"/>
                  </a:lnTo>
                  <a:lnTo>
                    <a:pt x="779526" y="68834"/>
                  </a:lnTo>
                  <a:lnTo>
                    <a:pt x="805688" y="68834"/>
                  </a:lnTo>
                  <a:lnTo>
                    <a:pt x="805688" y="144653"/>
                  </a:lnTo>
                  <a:lnTo>
                    <a:pt x="824103" y="144653"/>
                  </a:lnTo>
                  <a:lnTo>
                    <a:pt x="824103" y="1016"/>
                  </a:lnTo>
                  <a:close/>
                </a:path>
                <a:path w="875029" h="156210">
                  <a:moveTo>
                    <a:pt x="874776" y="89408"/>
                  </a:moveTo>
                  <a:lnTo>
                    <a:pt x="873252" y="70675"/>
                  </a:lnTo>
                  <a:lnTo>
                    <a:pt x="868680" y="53136"/>
                  </a:lnTo>
                  <a:lnTo>
                    <a:pt x="861060" y="36817"/>
                  </a:lnTo>
                  <a:lnTo>
                    <a:pt x="850392" y="21717"/>
                  </a:lnTo>
                  <a:lnTo>
                    <a:pt x="833120" y="21717"/>
                  </a:lnTo>
                  <a:lnTo>
                    <a:pt x="843368" y="37299"/>
                  </a:lnTo>
                  <a:lnTo>
                    <a:pt x="850722" y="53746"/>
                  </a:lnTo>
                  <a:lnTo>
                    <a:pt x="855129" y="71069"/>
                  </a:lnTo>
                  <a:lnTo>
                    <a:pt x="856615" y="89281"/>
                  </a:lnTo>
                  <a:lnTo>
                    <a:pt x="855129" y="107619"/>
                  </a:lnTo>
                  <a:lnTo>
                    <a:pt x="850722" y="124879"/>
                  </a:lnTo>
                  <a:lnTo>
                    <a:pt x="843368" y="141046"/>
                  </a:lnTo>
                  <a:lnTo>
                    <a:pt x="833120" y="156083"/>
                  </a:lnTo>
                  <a:lnTo>
                    <a:pt x="850265" y="156083"/>
                  </a:lnTo>
                  <a:lnTo>
                    <a:pt x="860996" y="141630"/>
                  </a:lnTo>
                  <a:lnTo>
                    <a:pt x="868654" y="125704"/>
                  </a:lnTo>
                  <a:lnTo>
                    <a:pt x="873239" y="108292"/>
                  </a:lnTo>
                  <a:lnTo>
                    <a:pt x="874776" y="89408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1" name="object 31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32460" y="2900172"/>
              <a:ext cx="160020" cy="158495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711708" y="3509771"/>
              <a:ext cx="588645" cy="239395"/>
            </a:xfrm>
            <a:custGeom>
              <a:avLst/>
              <a:gdLst/>
              <a:ahLst/>
              <a:cxnLst/>
              <a:rect l="l" t="t" r="r" b="b"/>
              <a:pathLst>
                <a:path w="588644" h="239395">
                  <a:moveTo>
                    <a:pt x="548386" y="0"/>
                  </a:moveTo>
                  <a:lnTo>
                    <a:pt x="39878" y="0"/>
                  </a:lnTo>
                  <a:lnTo>
                    <a:pt x="24356" y="3141"/>
                  </a:lnTo>
                  <a:lnTo>
                    <a:pt x="11680" y="11699"/>
                  </a:lnTo>
                  <a:lnTo>
                    <a:pt x="3134" y="24378"/>
                  </a:lnTo>
                  <a:lnTo>
                    <a:pt x="0" y="39877"/>
                  </a:lnTo>
                  <a:lnTo>
                    <a:pt x="0" y="199389"/>
                  </a:lnTo>
                  <a:lnTo>
                    <a:pt x="3134" y="214889"/>
                  </a:lnTo>
                  <a:lnTo>
                    <a:pt x="11680" y="227568"/>
                  </a:lnTo>
                  <a:lnTo>
                    <a:pt x="24356" y="236126"/>
                  </a:lnTo>
                  <a:lnTo>
                    <a:pt x="39878" y="239267"/>
                  </a:lnTo>
                  <a:lnTo>
                    <a:pt x="548386" y="239267"/>
                  </a:lnTo>
                  <a:lnTo>
                    <a:pt x="563885" y="236126"/>
                  </a:lnTo>
                  <a:lnTo>
                    <a:pt x="576564" y="227568"/>
                  </a:lnTo>
                  <a:lnTo>
                    <a:pt x="585122" y="214889"/>
                  </a:lnTo>
                  <a:lnTo>
                    <a:pt x="588264" y="199389"/>
                  </a:lnTo>
                  <a:lnTo>
                    <a:pt x="588264" y="39877"/>
                  </a:lnTo>
                  <a:lnTo>
                    <a:pt x="585122" y="24378"/>
                  </a:lnTo>
                  <a:lnTo>
                    <a:pt x="576564" y="11699"/>
                  </a:lnTo>
                  <a:lnTo>
                    <a:pt x="563885" y="3141"/>
                  </a:lnTo>
                  <a:lnTo>
                    <a:pt x="548386" y="0"/>
                  </a:lnTo>
                  <a:close/>
                </a:path>
              </a:pathLst>
            </a:custGeom>
            <a:solidFill>
              <a:srgbClr val="333E50">
                <a:alpha val="1294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1016469" y="3549777"/>
              <a:ext cx="447675" cy="151130"/>
            </a:xfrm>
            <a:custGeom>
              <a:avLst/>
              <a:gdLst/>
              <a:ahLst/>
              <a:cxnLst/>
              <a:rect l="l" t="t" r="r" b="b"/>
              <a:pathLst>
                <a:path w="447675" h="151129">
                  <a:moveTo>
                    <a:pt x="356019" y="121793"/>
                  </a:moveTo>
                  <a:lnTo>
                    <a:pt x="356019" y="145161"/>
                  </a:lnTo>
                  <a:lnTo>
                    <a:pt x="362404" y="147568"/>
                  </a:lnTo>
                  <a:lnTo>
                    <a:pt x="369385" y="149272"/>
                  </a:lnTo>
                  <a:lnTo>
                    <a:pt x="376986" y="150286"/>
                  </a:lnTo>
                  <a:lnTo>
                    <a:pt x="385229" y="150622"/>
                  </a:lnTo>
                  <a:lnTo>
                    <a:pt x="399232" y="149242"/>
                  </a:lnTo>
                  <a:lnTo>
                    <a:pt x="411533" y="145113"/>
                  </a:lnTo>
                  <a:lnTo>
                    <a:pt x="422144" y="138245"/>
                  </a:lnTo>
                  <a:lnTo>
                    <a:pt x="430721" y="129031"/>
                  </a:lnTo>
                  <a:lnTo>
                    <a:pt x="383070" y="129031"/>
                  </a:lnTo>
                  <a:lnTo>
                    <a:pt x="375592" y="128579"/>
                  </a:lnTo>
                  <a:lnTo>
                    <a:pt x="368592" y="127222"/>
                  </a:lnTo>
                  <a:lnTo>
                    <a:pt x="362067" y="124960"/>
                  </a:lnTo>
                  <a:lnTo>
                    <a:pt x="356019" y="121793"/>
                  </a:lnTo>
                  <a:close/>
                </a:path>
                <a:path w="447675" h="151129">
                  <a:moveTo>
                    <a:pt x="446666" y="80010"/>
                  </a:moveTo>
                  <a:lnTo>
                    <a:pt x="419773" y="80010"/>
                  </a:lnTo>
                  <a:lnTo>
                    <a:pt x="420281" y="80137"/>
                  </a:lnTo>
                  <a:lnTo>
                    <a:pt x="419685" y="90949"/>
                  </a:lnTo>
                  <a:lnTo>
                    <a:pt x="399056" y="125793"/>
                  </a:lnTo>
                  <a:lnTo>
                    <a:pt x="383070" y="129031"/>
                  </a:lnTo>
                  <a:lnTo>
                    <a:pt x="430721" y="129031"/>
                  </a:lnTo>
                  <a:lnTo>
                    <a:pt x="431076" y="128650"/>
                  </a:lnTo>
                  <a:lnTo>
                    <a:pt x="438223" y="116627"/>
                  </a:lnTo>
                  <a:lnTo>
                    <a:pt x="443299" y="102473"/>
                  </a:lnTo>
                  <a:lnTo>
                    <a:pt x="446328" y="86199"/>
                  </a:lnTo>
                  <a:lnTo>
                    <a:pt x="446666" y="80010"/>
                  </a:lnTo>
                  <a:close/>
                </a:path>
                <a:path w="447675" h="151129">
                  <a:moveTo>
                    <a:pt x="397802" y="0"/>
                  </a:moveTo>
                  <a:lnTo>
                    <a:pt x="361734" y="14097"/>
                  </a:lnTo>
                  <a:lnTo>
                    <a:pt x="347764" y="50673"/>
                  </a:lnTo>
                  <a:lnTo>
                    <a:pt x="348498" y="59817"/>
                  </a:lnTo>
                  <a:lnTo>
                    <a:pt x="372656" y="92392"/>
                  </a:lnTo>
                  <a:lnTo>
                    <a:pt x="389420" y="95631"/>
                  </a:lnTo>
                  <a:lnTo>
                    <a:pt x="399163" y="94654"/>
                  </a:lnTo>
                  <a:lnTo>
                    <a:pt x="407454" y="91725"/>
                  </a:lnTo>
                  <a:lnTo>
                    <a:pt x="414316" y="86844"/>
                  </a:lnTo>
                  <a:lnTo>
                    <a:pt x="419773" y="80010"/>
                  </a:lnTo>
                  <a:lnTo>
                    <a:pt x="446666" y="80010"/>
                  </a:lnTo>
                  <a:lnTo>
                    <a:pt x="446978" y="74295"/>
                  </a:lnTo>
                  <a:lnTo>
                    <a:pt x="390563" y="74295"/>
                  </a:lnTo>
                  <a:lnTo>
                    <a:pt x="384975" y="72009"/>
                  </a:lnTo>
                  <a:lnTo>
                    <a:pt x="381038" y="67183"/>
                  </a:lnTo>
                  <a:lnTo>
                    <a:pt x="376974" y="62484"/>
                  </a:lnTo>
                  <a:lnTo>
                    <a:pt x="374942" y="56007"/>
                  </a:lnTo>
                  <a:lnTo>
                    <a:pt x="374942" y="40767"/>
                  </a:lnTo>
                  <a:lnTo>
                    <a:pt x="376974" y="34544"/>
                  </a:lnTo>
                  <a:lnTo>
                    <a:pt x="384848" y="24130"/>
                  </a:lnTo>
                  <a:lnTo>
                    <a:pt x="390055" y="21462"/>
                  </a:lnTo>
                  <a:lnTo>
                    <a:pt x="436427" y="21462"/>
                  </a:lnTo>
                  <a:lnTo>
                    <a:pt x="434378" y="17907"/>
                  </a:lnTo>
                  <a:lnTo>
                    <a:pt x="427234" y="10072"/>
                  </a:lnTo>
                  <a:lnTo>
                    <a:pt x="418757" y="4476"/>
                  </a:lnTo>
                  <a:lnTo>
                    <a:pt x="408946" y="1119"/>
                  </a:lnTo>
                  <a:lnTo>
                    <a:pt x="397802" y="0"/>
                  </a:lnTo>
                  <a:close/>
                </a:path>
                <a:path w="447675" h="151129">
                  <a:moveTo>
                    <a:pt x="436427" y="21462"/>
                  </a:moveTo>
                  <a:lnTo>
                    <a:pt x="403517" y="21462"/>
                  </a:lnTo>
                  <a:lnTo>
                    <a:pt x="408851" y="24384"/>
                  </a:lnTo>
                  <a:lnTo>
                    <a:pt x="413085" y="30289"/>
                  </a:lnTo>
                  <a:lnTo>
                    <a:pt x="417106" y="36195"/>
                  </a:lnTo>
                  <a:lnTo>
                    <a:pt x="419138" y="43180"/>
                  </a:lnTo>
                  <a:lnTo>
                    <a:pt x="419138" y="57658"/>
                  </a:lnTo>
                  <a:lnTo>
                    <a:pt x="417106" y="63118"/>
                  </a:lnTo>
                  <a:lnTo>
                    <a:pt x="413042" y="67564"/>
                  </a:lnTo>
                  <a:lnTo>
                    <a:pt x="409105" y="72136"/>
                  </a:lnTo>
                  <a:lnTo>
                    <a:pt x="403898" y="74295"/>
                  </a:lnTo>
                  <a:lnTo>
                    <a:pt x="446978" y="74295"/>
                  </a:lnTo>
                  <a:lnTo>
                    <a:pt x="447311" y="68199"/>
                  </a:lnTo>
                  <a:lnTo>
                    <a:pt x="447298" y="67183"/>
                  </a:lnTo>
                  <a:lnTo>
                    <a:pt x="446522" y="52697"/>
                  </a:lnTo>
                  <a:lnTo>
                    <a:pt x="444093" y="39338"/>
                  </a:lnTo>
                  <a:lnTo>
                    <a:pt x="440045" y="27741"/>
                  </a:lnTo>
                  <a:lnTo>
                    <a:pt x="436427" y="21462"/>
                  </a:lnTo>
                  <a:close/>
                </a:path>
                <a:path w="447675" h="151129">
                  <a:moveTo>
                    <a:pt x="165442" y="0"/>
                  </a:moveTo>
                  <a:lnTo>
                    <a:pt x="125907" y="19812"/>
                  </a:lnTo>
                  <a:lnTo>
                    <a:pt x="113143" y="59817"/>
                  </a:lnTo>
                  <a:lnTo>
                    <a:pt x="112293" y="77724"/>
                  </a:lnTo>
                  <a:lnTo>
                    <a:pt x="115429" y="109634"/>
                  </a:lnTo>
                  <a:lnTo>
                    <a:pt x="124837" y="132413"/>
                  </a:lnTo>
                  <a:lnTo>
                    <a:pt x="140518" y="146071"/>
                  </a:lnTo>
                  <a:lnTo>
                    <a:pt x="162471" y="150622"/>
                  </a:lnTo>
                  <a:lnTo>
                    <a:pt x="174436" y="149383"/>
                  </a:lnTo>
                  <a:lnTo>
                    <a:pt x="184900" y="145669"/>
                  </a:lnTo>
                  <a:lnTo>
                    <a:pt x="193862" y="139477"/>
                  </a:lnTo>
                  <a:lnTo>
                    <a:pt x="201320" y="130810"/>
                  </a:lnTo>
                  <a:lnTo>
                    <a:pt x="202271" y="129031"/>
                  </a:lnTo>
                  <a:lnTo>
                    <a:pt x="163664" y="129031"/>
                  </a:lnTo>
                  <a:lnTo>
                    <a:pt x="153446" y="125789"/>
                  </a:lnTo>
                  <a:lnTo>
                    <a:pt x="146148" y="116046"/>
                  </a:lnTo>
                  <a:lnTo>
                    <a:pt x="141769" y="99778"/>
                  </a:lnTo>
                  <a:lnTo>
                    <a:pt x="140358" y="77724"/>
                  </a:lnTo>
                  <a:lnTo>
                    <a:pt x="140473" y="74295"/>
                  </a:lnTo>
                  <a:lnTo>
                    <a:pt x="141800" y="52699"/>
                  </a:lnTo>
                  <a:lnTo>
                    <a:pt x="146272" y="35353"/>
                  </a:lnTo>
                  <a:lnTo>
                    <a:pt x="153725" y="24937"/>
                  </a:lnTo>
                  <a:lnTo>
                    <a:pt x="164160" y="21462"/>
                  </a:lnTo>
                  <a:lnTo>
                    <a:pt x="203558" y="21462"/>
                  </a:lnTo>
                  <a:lnTo>
                    <a:pt x="202407" y="18573"/>
                  </a:lnTo>
                  <a:lnTo>
                    <a:pt x="187004" y="4643"/>
                  </a:lnTo>
                  <a:lnTo>
                    <a:pt x="165442" y="0"/>
                  </a:lnTo>
                  <a:close/>
                </a:path>
                <a:path w="447675" h="151129">
                  <a:moveTo>
                    <a:pt x="203558" y="21462"/>
                  </a:moveTo>
                  <a:lnTo>
                    <a:pt x="164160" y="21462"/>
                  </a:lnTo>
                  <a:lnTo>
                    <a:pt x="173944" y="24844"/>
                  </a:lnTo>
                  <a:lnTo>
                    <a:pt x="180933" y="34988"/>
                  </a:lnTo>
                  <a:lnTo>
                    <a:pt x="185127" y="51895"/>
                  </a:lnTo>
                  <a:lnTo>
                    <a:pt x="186449" y="74295"/>
                  </a:lnTo>
                  <a:lnTo>
                    <a:pt x="186439" y="76962"/>
                  </a:lnTo>
                  <a:lnTo>
                    <a:pt x="185096" y="98974"/>
                  </a:lnTo>
                  <a:lnTo>
                    <a:pt x="180809" y="115681"/>
                  </a:lnTo>
                  <a:lnTo>
                    <a:pt x="173666" y="125696"/>
                  </a:lnTo>
                  <a:lnTo>
                    <a:pt x="163664" y="129031"/>
                  </a:lnTo>
                  <a:lnTo>
                    <a:pt x="202271" y="129031"/>
                  </a:lnTo>
                  <a:lnTo>
                    <a:pt x="207187" y="119836"/>
                  </a:lnTo>
                  <a:lnTo>
                    <a:pt x="211378" y="106743"/>
                  </a:lnTo>
                  <a:lnTo>
                    <a:pt x="213893" y="91555"/>
                  </a:lnTo>
                  <a:lnTo>
                    <a:pt x="214731" y="74295"/>
                  </a:lnTo>
                  <a:lnTo>
                    <a:pt x="211650" y="41790"/>
                  </a:lnTo>
                  <a:lnTo>
                    <a:pt x="203558" y="21462"/>
                  </a:lnTo>
                  <a:close/>
                </a:path>
                <a:path w="447675" h="151129">
                  <a:moveTo>
                    <a:pt x="302298" y="33527"/>
                  </a:moveTo>
                  <a:lnTo>
                    <a:pt x="274612" y="33527"/>
                  </a:lnTo>
                  <a:lnTo>
                    <a:pt x="274612" y="148081"/>
                  </a:lnTo>
                  <a:lnTo>
                    <a:pt x="302298" y="148081"/>
                  </a:lnTo>
                  <a:lnTo>
                    <a:pt x="302298" y="33527"/>
                  </a:lnTo>
                  <a:close/>
                </a:path>
                <a:path w="447675" h="151129">
                  <a:moveTo>
                    <a:pt x="302298" y="0"/>
                  </a:moveTo>
                  <a:lnTo>
                    <a:pt x="284899" y="0"/>
                  </a:lnTo>
                  <a:lnTo>
                    <a:pt x="275059" y="7072"/>
                  </a:lnTo>
                  <a:lnTo>
                    <a:pt x="264950" y="13049"/>
                  </a:lnTo>
                  <a:lnTo>
                    <a:pt x="254541" y="17930"/>
                  </a:lnTo>
                  <a:lnTo>
                    <a:pt x="243801" y="21717"/>
                  </a:lnTo>
                  <a:lnTo>
                    <a:pt x="243801" y="46227"/>
                  </a:lnTo>
                  <a:lnTo>
                    <a:pt x="274612" y="33527"/>
                  </a:lnTo>
                  <a:lnTo>
                    <a:pt x="302298" y="33527"/>
                  </a:lnTo>
                  <a:lnTo>
                    <a:pt x="302298" y="0"/>
                  </a:lnTo>
                  <a:close/>
                </a:path>
                <a:path w="447675" h="151129">
                  <a:moveTo>
                    <a:pt x="88056" y="22225"/>
                  </a:moveTo>
                  <a:lnTo>
                    <a:pt x="48945" y="22225"/>
                  </a:lnTo>
                  <a:lnTo>
                    <a:pt x="54838" y="24002"/>
                  </a:lnTo>
                  <a:lnTo>
                    <a:pt x="58635" y="27686"/>
                  </a:lnTo>
                  <a:lnTo>
                    <a:pt x="62433" y="31242"/>
                  </a:lnTo>
                  <a:lnTo>
                    <a:pt x="64325" y="36322"/>
                  </a:lnTo>
                  <a:lnTo>
                    <a:pt x="64325" y="48006"/>
                  </a:lnTo>
                  <a:lnTo>
                    <a:pt x="62966" y="52705"/>
                  </a:lnTo>
                  <a:lnTo>
                    <a:pt x="57556" y="61087"/>
                  </a:lnTo>
                  <a:lnTo>
                    <a:pt x="53111" y="65531"/>
                  </a:lnTo>
                  <a:lnTo>
                    <a:pt x="35957" y="78593"/>
                  </a:lnTo>
                  <a:lnTo>
                    <a:pt x="27071" y="85788"/>
                  </a:lnTo>
                  <a:lnTo>
                    <a:pt x="1333" y="121920"/>
                  </a:lnTo>
                  <a:lnTo>
                    <a:pt x="0" y="129159"/>
                  </a:lnTo>
                  <a:lnTo>
                    <a:pt x="0" y="148081"/>
                  </a:lnTo>
                  <a:lnTo>
                    <a:pt x="90944" y="148081"/>
                  </a:lnTo>
                  <a:lnTo>
                    <a:pt x="90944" y="124841"/>
                  </a:lnTo>
                  <a:lnTo>
                    <a:pt x="29184" y="124841"/>
                  </a:lnTo>
                  <a:lnTo>
                    <a:pt x="29184" y="121285"/>
                  </a:lnTo>
                  <a:lnTo>
                    <a:pt x="58953" y="91948"/>
                  </a:lnTo>
                  <a:lnTo>
                    <a:pt x="63652" y="88392"/>
                  </a:lnTo>
                  <a:lnTo>
                    <a:pt x="68237" y="84709"/>
                  </a:lnTo>
                  <a:lnTo>
                    <a:pt x="72821" y="81153"/>
                  </a:lnTo>
                  <a:lnTo>
                    <a:pt x="76873" y="77216"/>
                  </a:lnTo>
                  <a:lnTo>
                    <a:pt x="80403" y="73152"/>
                  </a:lnTo>
                  <a:lnTo>
                    <a:pt x="83934" y="68961"/>
                  </a:lnTo>
                  <a:lnTo>
                    <a:pt x="86779" y="64262"/>
                  </a:lnTo>
                  <a:lnTo>
                    <a:pt x="88925" y="59055"/>
                  </a:lnTo>
                  <a:lnTo>
                    <a:pt x="91058" y="53975"/>
                  </a:lnTo>
                  <a:lnTo>
                    <a:pt x="92138" y="48006"/>
                  </a:lnTo>
                  <a:lnTo>
                    <a:pt x="92138" y="41401"/>
                  </a:lnTo>
                  <a:lnTo>
                    <a:pt x="91367" y="32210"/>
                  </a:lnTo>
                  <a:lnTo>
                    <a:pt x="89055" y="24066"/>
                  </a:lnTo>
                  <a:lnTo>
                    <a:pt x="88056" y="22225"/>
                  </a:lnTo>
                  <a:close/>
                </a:path>
                <a:path w="447675" h="151129">
                  <a:moveTo>
                    <a:pt x="44932" y="0"/>
                  </a:moveTo>
                  <a:lnTo>
                    <a:pt x="34088" y="763"/>
                  </a:lnTo>
                  <a:lnTo>
                    <a:pt x="23825" y="3063"/>
                  </a:lnTo>
                  <a:lnTo>
                    <a:pt x="14143" y="6911"/>
                  </a:lnTo>
                  <a:lnTo>
                    <a:pt x="5041" y="12319"/>
                  </a:lnTo>
                  <a:lnTo>
                    <a:pt x="5041" y="37084"/>
                  </a:lnTo>
                  <a:lnTo>
                    <a:pt x="13745" y="30583"/>
                  </a:lnTo>
                  <a:lnTo>
                    <a:pt x="22634" y="25939"/>
                  </a:lnTo>
                  <a:lnTo>
                    <a:pt x="31709" y="23153"/>
                  </a:lnTo>
                  <a:lnTo>
                    <a:pt x="40970" y="22225"/>
                  </a:lnTo>
                  <a:lnTo>
                    <a:pt x="88056" y="22225"/>
                  </a:lnTo>
                  <a:lnTo>
                    <a:pt x="85205" y="16970"/>
                  </a:lnTo>
                  <a:lnTo>
                    <a:pt x="79819" y="10922"/>
                  </a:lnTo>
                  <a:lnTo>
                    <a:pt x="73016" y="6161"/>
                  </a:lnTo>
                  <a:lnTo>
                    <a:pt x="64933" y="2746"/>
                  </a:lnTo>
                  <a:lnTo>
                    <a:pt x="55571" y="688"/>
                  </a:lnTo>
                  <a:lnTo>
                    <a:pt x="44932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500123" y="3524758"/>
              <a:ext cx="150621" cy="183514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1856359" y="3555758"/>
              <a:ext cx="1138555" cy="144145"/>
            </a:xfrm>
            <a:custGeom>
              <a:avLst/>
              <a:gdLst/>
              <a:ahLst/>
              <a:cxnLst/>
              <a:rect l="l" t="t" r="r" b="b"/>
              <a:pathLst>
                <a:path w="1138555" h="144145">
                  <a:moveTo>
                    <a:pt x="37719" y="71488"/>
                  </a:moveTo>
                  <a:lnTo>
                    <a:pt x="35941" y="67043"/>
                  </a:lnTo>
                  <a:lnTo>
                    <a:pt x="32258" y="63487"/>
                  </a:lnTo>
                  <a:lnTo>
                    <a:pt x="28575" y="59804"/>
                  </a:lnTo>
                  <a:lnTo>
                    <a:pt x="24130" y="57899"/>
                  </a:lnTo>
                  <a:lnTo>
                    <a:pt x="18923" y="57899"/>
                  </a:lnTo>
                  <a:lnTo>
                    <a:pt x="13716" y="57899"/>
                  </a:lnTo>
                  <a:lnTo>
                    <a:pt x="9271" y="59804"/>
                  </a:lnTo>
                  <a:lnTo>
                    <a:pt x="5588" y="63487"/>
                  </a:lnTo>
                  <a:lnTo>
                    <a:pt x="1905" y="67043"/>
                  </a:lnTo>
                  <a:lnTo>
                    <a:pt x="0" y="71488"/>
                  </a:lnTo>
                  <a:lnTo>
                    <a:pt x="0" y="81902"/>
                  </a:lnTo>
                  <a:lnTo>
                    <a:pt x="1905" y="86474"/>
                  </a:lnTo>
                  <a:lnTo>
                    <a:pt x="9271" y="93840"/>
                  </a:lnTo>
                  <a:lnTo>
                    <a:pt x="13716" y="95618"/>
                  </a:lnTo>
                  <a:lnTo>
                    <a:pt x="24130" y="95618"/>
                  </a:lnTo>
                  <a:lnTo>
                    <a:pt x="28575" y="93840"/>
                  </a:lnTo>
                  <a:lnTo>
                    <a:pt x="35941" y="86474"/>
                  </a:lnTo>
                  <a:lnTo>
                    <a:pt x="37719" y="81902"/>
                  </a:lnTo>
                  <a:lnTo>
                    <a:pt x="37719" y="71488"/>
                  </a:lnTo>
                  <a:close/>
                </a:path>
                <a:path w="1138555" h="144145">
                  <a:moveTo>
                    <a:pt x="239649" y="76568"/>
                  </a:moveTo>
                  <a:lnTo>
                    <a:pt x="238290" y="62852"/>
                  </a:lnTo>
                  <a:lnTo>
                    <a:pt x="238125" y="61074"/>
                  </a:lnTo>
                  <a:lnTo>
                    <a:pt x="228003" y="61836"/>
                  </a:lnTo>
                  <a:lnTo>
                    <a:pt x="217830" y="62395"/>
                  </a:lnTo>
                  <a:lnTo>
                    <a:pt x="207619" y="62738"/>
                  </a:lnTo>
                  <a:lnTo>
                    <a:pt x="197358" y="62852"/>
                  </a:lnTo>
                  <a:lnTo>
                    <a:pt x="197358" y="25895"/>
                  </a:lnTo>
                  <a:lnTo>
                    <a:pt x="235331" y="25895"/>
                  </a:lnTo>
                  <a:lnTo>
                    <a:pt x="235331" y="10287"/>
                  </a:lnTo>
                  <a:lnTo>
                    <a:pt x="179070" y="10287"/>
                  </a:lnTo>
                  <a:lnTo>
                    <a:pt x="179070" y="78600"/>
                  </a:lnTo>
                  <a:lnTo>
                    <a:pt x="196634" y="78473"/>
                  </a:lnTo>
                  <a:lnTo>
                    <a:pt x="212598" y="78066"/>
                  </a:lnTo>
                  <a:lnTo>
                    <a:pt x="226923" y="77431"/>
                  </a:lnTo>
                  <a:lnTo>
                    <a:pt x="239649" y="76568"/>
                  </a:lnTo>
                  <a:close/>
                </a:path>
                <a:path w="1138555" h="144145">
                  <a:moveTo>
                    <a:pt x="269621" y="2908"/>
                  </a:moveTo>
                  <a:lnTo>
                    <a:pt x="251079" y="2908"/>
                  </a:lnTo>
                  <a:lnTo>
                    <a:pt x="251079" y="35687"/>
                  </a:lnTo>
                  <a:lnTo>
                    <a:pt x="223139" y="35687"/>
                  </a:lnTo>
                  <a:lnTo>
                    <a:pt x="223139" y="50673"/>
                  </a:lnTo>
                  <a:lnTo>
                    <a:pt x="251079" y="50673"/>
                  </a:lnTo>
                  <a:lnTo>
                    <a:pt x="251079" y="98539"/>
                  </a:lnTo>
                  <a:lnTo>
                    <a:pt x="269621" y="98539"/>
                  </a:lnTo>
                  <a:lnTo>
                    <a:pt x="269621" y="2908"/>
                  </a:lnTo>
                  <a:close/>
                </a:path>
                <a:path w="1138555" h="144145">
                  <a:moveTo>
                    <a:pt x="298196" y="0"/>
                  </a:moveTo>
                  <a:lnTo>
                    <a:pt x="279781" y="0"/>
                  </a:lnTo>
                  <a:lnTo>
                    <a:pt x="279781" y="102984"/>
                  </a:lnTo>
                  <a:lnTo>
                    <a:pt x="298196" y="102984"/>
                  </a:lnTo>
                  <a:lnTo>
                    <a:pt x="298196" y="0"/>
                  </a:lnTo>
                  <a:close/>
                </a:path>
                <a:path w="1138555" h="144145">
                  <a:moveTo>
                    <a:pt x="299974" y="123050"/>
                  </a:moveTo>
                  <a:lnTo>
                    <a:pt x="223393" y="123050"/>
                  </a:lnTo>
                  <a:lnTo>
                    <a:pt x="223393" y="89776"/>
                  </a:lnTo>
                  <a:lnTo>
                    <a:pt x="204724" y="89776"/>
                  </a:lnTo>
                  <a:lnTo>
                    <a:pt x="204724" y="138925"/>
                  </a:lnTo>
                  <a:lnTo>
                    <a:pt x="299974" y="138925"/>
                  </a:lnTo>
                  <a:lnTo>
                    <a:pt x="299974" y="123050"/>
                  </a:lnTo>
                  <a:close/>
                </a:path>
                <a:path w="1138555" h="144145">
                  <a:moveTo>
                    <a:pt x="398653" y="66027"/>
                  </a:moveTo>
                  <a:lnTo>
                    <a:pt x="397535" y="52184"/>
                  </a:lnTo>
                  <a:lnTo>
                    <a:pt x="397383" y="50279"/>
                  </a:lnTo>
                  <a:lnTo>
                    <a:pt x="386372" y="51117"/>
                  </a:lnTo>
                  <a:lnTo>
                    <a:pt x="372973" y="51714"/>
                  </a:lnTo>
                  <a:lnTo>
                    <a:pt x="357174" y="52070"/>
                  </a:lnTo>
                  <a:lnTo>
                    <a:pt x="338963" y="52184"/>
                  </a:lnTo>
                  <a:lnTo>
                    <a:pt x="338963" y="43040"/>
                  </a:lnTo>
                  <a:lnTo>
                    <a:pt x="385953" y="43040"/>
                  </a:lnTo>
                  <a:lnTo>
                    <a:pt x="385953" y="27927"/>
                  </a:lnTo>
                  <a:lnTo>
                    <a:pt x="338963" y="27927"/>
                  </a:lnTo>
                  <a:lnTo>
                    <a:pt x="338963" y="18923"/>
                  </a:lnTo>
                  <a:lnTo>
                    <a:pt x="392176" y="18923"/>
                  </a:lnTo>
                  <a:lnTo>
                    <a:pt x="392176" y="3048"/>
                  </a:lnTo>
                  <a:lnTo>
                    <a:pt x="320294" y="3048"/>
                  </a:lnTo>
                  <a:lnTo>
                    <a:pt x="320294" y="67805"/>
                  </a:lnTo>
                  <a:lnTo>
                    <a:pt x="344690" y="67691"/>
                  </a:lnTo>
                  <a:lnTo>
                    <a:pt x="365899" y="67348"/>
                  </a:lnTo>
                  <a:lnTo>
                    <a:pt x="383882" y="66789"/>
                  </a:lnTo>
                  <a:lnTo>
                    <a:pt x="398653" y="66027"/>
                  </a:lnTo>
                  <a:close/>
                </a:path>
                <a:path w="1138555" h="144145">
                  <a:moveTo>
                    <a:pt x="433324" y="124701"/>
                  </a:moveTo>
                  <a:lnTo>
                    <a:pt x="358140" y="124701"/>
                  </a:lnTo>
                  <a:lnTo>
                    <a:pt x="358140" y="115684"/>
                  </a:lnTo>
                  <a:lnTo>
                    <a:pt x="429641" y="115684"/>
                  </a:lnTo>
                  <a:lnTo>
                    <a:pt x="429641" y="76187"/>
                  </a:lnTo>
                  <a:lnTo>
                    <a:pt x="339598" y="76187"/>
                  </a:lnTo>
                  <a:lnTo>
                    <a:pt x="339598" y="91935"/>
                  </a:lnTo>
                  <a:lnTo>
                    <a:pt x="411099" y="91935"/>
                  </a:lnTo>
                  <a:lnTo>
                    <a:pt x="411099" y="100952"/>
                  </a:lnTo>
                  <a:lnTo>
                    <a:pt x="339598" y="100952"/>
                  </a:lnTo>
                  <a:lnTo>
                    <a:pt x="339598" y="140322"/>
                  </a:lnTo>
                  <a:lnTo>
                    <a:pt x="433324" y="140322"/>
                  </a:lnTo>
                  <a:lnTo>
                    <a:pt x="433324" y="124701"/>
                  </a:lnTo>
                  <a:close/>
                </a:path>
                <a:path w="1138555" h="144145">
                  <a:moveTo>
                    <a:pt x="451358" y="30340"/>
                  </a:moveTo>
                  <a:lnTo>
                    <a:pt x="429641" y="30340"/>
                  </a:lnTo>
                  <a:lnTo>
                    <a:pt x="429641" y="0"/>
                  </a:lnTo>
                  <a:lnTo>
                    <a:pt x="411099" y="0"/>
                  </a:lnTo>
                  <a:lnTo>
                    <a:pt x="411099" y="70091"/>
                  </a:lnTo>
                  <a:lnTo>
                    <a:pt x="429641" y="70091"/>
                  </a:lnTo>
                  <a:lnTo>
                    <a:pt x="429641" y="45974"/>
                  </a:lnTo>
                  <a:lnTo>
                    <a:pt x="451358" y="45974"/>
                  </a:lnTo>
                  <a:lnTo>
                    <a:pt x="451358" y="30340"/>
                  </a:lnTo>
                  <a:close/>
                </a:path>
                <a:path w="1138555" h="144145">
                  <a:moveTo>
                    <a:pt x="532257" y="10401"/>
                  </a:moveTo>
                  <a:lnTo>
                    <a:pt x="513588" y="10401"/>
                  </a:lnTo>
                  <a:lnTo>
                    <a:pt x="513588" y="42799"/>
                  </a:lnTo>
                  <a:lnTo>
                    <a:pt x="513588" y="58534"/>
                  </a:lnTo>
                  <a:lnTo>
                    <a:pt x="513588" y="89014"/>
                  </a:lnTo>
                  <a:lnTo>
                    <a:pt x="480441" y="89014"/>
                  </a:lnTo>
                  <a:lnTo>
                    <a:pt x="480441" y="58534"/>
                  </a:lnTo>
                  <a:lnTo>
                    <a:pt x="513588" y="58534"/>
                  </a:lnTo>
                  <a:lnTo>
                    <a:pt x="513588" y="42799"/>
                  </a:lnTo>
                  <a:lnTo>
                    <a:pt x="480441" y="42799"/>
                  </a:lnTo>
                  <a:lnTo>
                    <a:pt x="480441" y="10401"/>
                  </a:lnTo>
                  <a:lnTo>
                    <a:pt x="462280" y="10401"/>
                  </a:lnTo>
                  <a:lnTo>
                    <a:pt x="462280" y="104762"/>
                  </a:lnTo>
                  <a:lnTo>
                    <a:pt x="532257" y="104762"/>
                  </a:lnTo>
                  <a:lnTo>
                    <a:pt x="532257" y="89014"/>
                  </a:lnTo>
                  <a:lnTo>
                    <a:pt x="532257" y="58534"/>
                  </a:lnTo>
                  <a:lnTo>
                    <a:pt x="532257" y="42799"/>
                  </a:lnTo>
                  <a:lnTo>
                    <a:pt x="532257" y="10401"/>
                  </a:lnTo>
                  <a:close/>
                </a:path>
                <a:path w="1138555" h="144145">
                  <a:moveTo>
                    <a:pt x="574421" y="0"/>
                  </a:moveTo>
                  <a:lnTo>
                    <a:pt x="556133" y="0"/>
                  </a:lnTo>
                  <a:lnTo>
                    <a:pt x="556133" y="143624"/>
                  </a:lnTo>
                  <a:lnTo>
                    <a:pt x="574421" y="143624"/>
                  </a:lnTo>
                  <a:lnTo>
                    <a:pt x="574421" y="0"/>
                  </a:lnTo>
                  <a:close/>
                </a:path>
                <a:path w="1138555" h="144145">
                  <a:moveTo>
                    <a:pt x="686181" y="98031"/>
                  </a:moveTo>
                  <a:lnTo>
                    <a:pt x="684555" y="86093"/>
                  </a:lnTo>
                  <a:lnTo>
                    <a:pt x="684149" y="83045"/>
                  </a:lnTo>
                  <a:lnTo>
                    <a:pt x="676783" y="84442"/>
                  </a:lnTo>
                  <a:lnTo>
                    <a:pt x="623316" y="86093"/>
                  </a:lnTo>
                  <a:lnTo>
                    <a:pt x="623316" y="10401"/>
                  </a:lnTo>
                  <a:lnTo>
                    <a:pt x="604901" y="10401"/>
                  </a:lnTo>
                  <a:lnTo>
                    <a:pt x="604901" y="101841"/>
                  </a:lnTo>
                  <a:lnTo>
                    <a:pt x="637286" y="102095"/>
                  </a:lnTo>
                  <a:lnTo>
                    <a:pt x="652907" y="101841"/>
                  </a:lnTo>
                  <a:lnTo>
                    <a:pt x="666254" y="101066"/>
                  </a:lnTo>
                  <a:lnTo>
                    <a:pt x="677341" y="99796"/>
                  </a:lnTo>
                  <a:lnTo>
                    <a:pt x="686181" y="98031"/>
                  </a:lnTo>
                  <a:close/>
                </a:path>
                <a:path w="1138555" h="144145">
                  <a:moveTo>
                    <a:pt x="715518" y="0"/>
                  </a:moveTo>
                  <a:lnTo>
                    <a:pt x="697103" y="0"/>
                  </a:lnTo>
                  <a:lnTo>
                    <a:pt x="697103" y="39484"/>
                  </a:lnTo>
                  <a:lnTo>
                    <a:pt x="657479" y="39484"/>
                  </a:lnTo>
                  <a:lnTo>
                    <a:pt x="657479" y="55359"/>
                  </a:lnTo>
                  <a:lnTo>
                    <a:pt x="697103" y="55359"/>
                  </a:lnTo>
                  <a:lnTo>
                    <a:pt x="697103" y="143624"/>
                  </a:lnTo>
                  <a:lnTo>
                    <a:pt x="715518" y="143624"/>
                  </a:lnTo>
                  <a:lnTo>
                    <a:pt x="715518" y="0"/>
                  </a:lnTo>
                  <a:close/>
                </a:path>
                <a:path w="1138555" h="144145">
                  <a:moveTo>
                    <a:pt x="863346" y="63995"/>
                  </a:moveTo>
                  <a:lnTo>
                    <a:pt x="824357" y="45212"/>
                  </a:lnTo>
                  <a:lnTo>
                    <a:pt x="810641" y="19926"/>
                  </a:lnTo>
                  <a:lnTo>
                    <a:pt x="810641" y="9398"/>
                  </a:lnTo>
                  <a:lnTo>
                    <a:pt x="791718" y="9398"/>
                  </a:lnTo>
                  <a:lnTo>
                    <a:pt x="791718" y="19926"/>
                  </a:lnTo>
                  <a:lnTo>
                    <a:pt x="790854" y="26098"/>
                  </a:lnTo>
                  <a:lnTo>
                    <a:pt x="761225" y="56603"/>
                  </a:lnTo>
                  <a:lnTo>
                    <a:pt x="738632" y="63995"/>
                  </a:lnTo>
                  <a:lnTo>
                    <a:pt x="749554" y="78600"/>
                  </a:lnTo>
                  <a:lnTo>
                    <a:pt x="786155" y="59905"/>
                  </a:lnTo>
                  <a:lnTo>
                    <a:pt x="800989" y="44183"/>
                  </a:lnTo>
                  <a:lnTo>
                    <a:pt x="805141" y="49453"/>
                  </a:lnTo>
                  <a:lnTo>
                    <a:pt x="837399" y="72656"/>
                  </a:lnTo>
                  <a:lnTo>
                    <a:pt x="852551" y="78346"/>
                  </a:lnTo>
                  <a:lnTo>
                    <a:pt x="863346" y="63995"/>
                  </a:lnTo>
                  <a:close/>
                </a:path>
                <a:path w="1138555" h="144145">
                  <a:moveTo>
                    <a:pt x="867791" y="106921"/>
                  </a:moveTo>
                  <a:lnTo>
                    <a:pt x="734568" y="106921"/>
                  </a:lnTo>
                  <a:lnTo>
                    <a:pt x="734568" y="122161"/>
                  </a:lnTo>
                  <a:lnTo>
                    <a:pt x="867791" y="122161"/>
                  </a:lnTo>
                  <a:lnTo>
                    <a:pt x="867791" y="106921"/>
                  </a:lnTo>
                  <a:close/>
                </a:path>
                <a:path w="1138555" h="144145">
                  <a:moveTo>
                    <a:pt x="972693" y="2908"/>
                  </a:moveTo>
                  <a:lnTo>
                    <a:pt x="955040" y="2908"/>
                  </a:lnTo>
                  <a:lnTo>
                    <a:pt x="955040" y="50279"/>
                  </a:lnTo>
                  <a:lnTo>
                    <a:pt x="940689" y="50279"/>
                  </a:lnTo>
                  <a:lnTo>
                    <a:pt x="925322" y="12814"/>
                  </a:lnTo>
                  <a:lnTo>
                    <a:pt x="922972" y="11747"/>
                  </a:lnTo>
                  <a:lnTo>
                    <a:pt x="922972" y="47739"/>
                  </a:lnTo>
                  <a:lnTo>
                    <a:pt x="922959" y="70408"/>
                  </a:lnTo>
                  <a:lnTo>
                    <a:pt x="921766" y="78346"/>
                  </a:lnTo>
                  <a:lnTo>
                    <a:pt x="919099" y="84366"/>
                  </a:lnTo>
                  <a:lnTo>
                    <a:pt x="916813" y="89903"/>
                  </a:lnTo>
                  <a:lnTo>
                    <a:pt x="913130" y="92824"/>
                  </a:lnTo>
                  <a:lnTo>
                    <a:pt x="908431" y="92824"/>
                  </a:lnTo>
                  <a:lnTo>
                    <a:pt x="902068" y="90716"/>
                  </a:lnTo>
                  <a:lnTo>
                    <a:pt x="897509" y="84366"/>
                  </a:lnTo>
                  <a:lnTo>
                    <a:pt x="894740" y="73812"/>
                  </a:lnTo>
                  <a:lnTo>
                    <a:pt x="893826" y="59042"/>
                  </a:lnTo>
                  <a:lnTo>
                    <a:pt x="894740" y="44208"/>
                  </a:lnTo>
                  <a:lnTo>
                    <a:pt x="897496" y="33616"/>
                  </a:lnTo>
                  <a:lnTo>
                    <a:pt x="902068" y="27254"/>
                  </a:lnTo>
                  <a:lnTo>
                    <a:pt x="908431" y="25133"/>
                  </a:lnTo>
                  <a:lnTo>
                    <a:pt x="913257" y="25133"/>
                  </a:lnTo>
                  <a:lnTo>
                    <a:pt x="916813" y="28054"/>
                  </a:lnTo>
                  <a:lnTo>
                    <a:pt x="919353" y="34036"/>
                  </a:lnTo>
                  <a:lnTo>
                    <a:pt x="921766" y="39865"/>
                  </a:lnTo>
                  <a:lnTo>
                    <a:pt x="922972" y="47739"/>
                  </a:lnTo>
                  <a:lnTo>
                    <a:pt x="922972" y="11747"/>
                  </a:lnTo>
                  <a:lnTo>
                    <a:pt x="917829" y="9398"/>
                  </a:lnTo>
                  <a:lnTo>
                    <a:pt x="908431" y="9398"/>
                  </a:lnTo>
                  <a:lnTo>
                    <a:pt x="877887" y="37820"/>
                  </a:lnTo>
                  <a:lnTo>
                    <a:pt x="875792" y="59042"/>
                  </a:lnTo>
                  <a:lnTo>
                    <a:pt x="876312" y="70408"/>
                  </a:lnTo>
                  <a:lnTo>
                    <a:pt x="894435" y="105486"/>
                  </a:lnTo>
                  <a:lnTo>
                    <a:pt x="908431" y="108699"/>
                  </a:lnTo>
                  <a:lnTo>
                    <a:pt x="918083" y="108699"/>
                  </a:lnTo>
                  <a:lnTo>
                    <a:pt x="925576" y="105143"/>
                  </a:lnTo>
                  <a:lnTo>
                    <a:pt x="931164" y="98031"/>
                  </a:lnTo>
                  <a:lnTo>
                    <a:pt x="934402" y="92824"/>
                  </a:lnTo>
                  <a:lnTo>
                    <a:pt x="934897" y="92036"/>
                  </a:lnTo>
                  <a:lnTo>
                    <a:pt x="937742" y="84721"/>
                  </a:lnTo>
                  <a:lnTo>
                    <a:pt x="939711" y="76085"/>
                  </a:lnTo>
                  <a:lnTo>
                    <a:pt x="940816" y="66154"/>
                  </a:lnTo>
                  <a:lnTo>
                    <a:pt x="955040" y="66154"/>
                  </a:lnTo>
                  <a:lnTo>
                    <a:pt x="955040" y="139306"/>
                  </a:lnTo>
                  <a:lnTo>
                    <a:pt x="972693" y="139306"/>
                  </a:lnTo>
                  <a:lnTo>
                    <a:pt x="972693" y="66154"/>
                  </a:lnTo>
                  <a:lnTo>
                    <a:pt x="972693" y="50279"/>
                  </a:lnTo>
                  <a:lnTo>
                    <a:pt x="972693" y="2908"/>
                  </a:lnTo>
                  <a:close/>
                </a:path>
                <a:path w="1138555" h="144145">
                  <a:moveTo>
                    <a:pt x="1000379" y="0"/>
                  </a:moveTo>
                  <a:lnTo>
                    <a:pt x="982345" y="0"/>
                  </a:lnTo>
                  <a:lnTo>
                    <a:pt x="982345" y="143624"/>
                  </a:lnTo>
                  <a:lnTo>
                    <a:pt x="1000379" y="143624"/>
                  </a:lnTo>
                  <a:lnTo>
                    <a:pt x="1000379" y="0"/>
                  </a:lnTo>
                  <a:close/>
                </a:path>
                <a:path w="1138555" h="144145">
                  <a:moveTo>
                    <a:pt x="1104392" y="93459"/>
                  </a:moveTo>
                  <a:lnTo>
                    <a:pt x="1096975" y="89560"/>
                  </a:lnTo>
                  <a:lnTo>
                    <a:pt x="1090180" y="84480"/>
                  </a:lnTo>
                  <a:lnTo>
                    <a:pt x="1083970" y="78219"/>
                  </a:lnTo>
                  <a:lnTo>
                    <a:pt x="1079309" y="71996"/>
                  </a:lnTo>
                  <a:lnTo>
                    <a:pt x="1078357" y="70726"/>
                  </a:lnTo>
                  <a:lnTo>
                    <a:pt x="1067689" y="9639"/>
                  </a:lnTo>
                  <a:lnTo>
                    <a:pt x="1049147" y="9639"/>
                  </a:lnTo>
                  <a:lnTo>
                    <a:pt x="1049147" y="37579"/>
                  </a:lnTo>
                  <a:lnTo>
                    <a:pt x="1048448" y="46393"/>
                  </a:lnTo>
                  <a:lnTo>
                    <a:pt x="1025994" y="87007"/>
                  </a:lnTo>
                  <a:lnTo>
                    <a:pt x="1010920" y="97650"/>
                  </a:lnTo>
                  <a:lnTo>
                    <a:pt x="1025398" y="110350"/>
                  </a:lnTo>
                  <a:lnTo>
                    <a:pt x="1035392" y="102323"/>
                  </a:lnTo>
                  <a:lnTo>
                    <a:pt x="1044232" y="93268"/>
                  </a:lnTo>
                  <a:lnTo>
                    <a:pt x="1051915" y="83172"/>
                  </a:lnTo>
                  <a:lnTo>
                    <a:pt x="1058418" y="71996"/>
                  </a:lnTo>
                  <a:lnTo>
                    <a:pt x="1064539" y="81953"/>
                  </a:lnTo>
                  <a:lnTo>
                    <a:pt x="1072045" y="91262"/>
                  </a:lnTo>
                  <a:lnTo>
                    <a:pt x="1080973" y="99910"/>
                  </a:lnTo>
                  <a:lnTo>
                    <a:pt x="1091311" y="107937"/>
                  </a:lnTo>
                  <a:lnTo>
                    <a:pt x="1104392" y="93459"/>
                  </a:lnTo>
                  <a:close/>
                </a:path>
                <a:path w="1138555" h="144145">
                  <a:moveTo>
                    <a:pt x="1138174" y="0"/>
                  </a:moveTo>
                  <a:lnTo>
                    <a:pt x="1119505" y="0"/>
                  </a:lnTo>
                  <a:lnTo>
                    <a:pt x="1119505" y="43561"/>
                  </a:lnTo>
                  <a:lnTo>
                    <a:pt x="1088390" y="43561"/>
                  </a:lnTo>
                  <a:lnTo>
                    <a:pt x="1088390" y="59169"/>
                  </a:lnTo>
                  <a:lnTo>
                    <a:pt x="1119505" y="59169"/>
                  </a:lnTo>
                  <a:lnTo>
                    <a:pt x="1119505" y="143624"/>
                  </a:lnTo>
                  <a:lnTo>
                    <a:pt x="1138174" y="143624"/>
                  </a:lnTo>
                  <a:lnTo>
                    <a:pt x="1138174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6" name="object 36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060827" y="3561207"/>
              <a:ext cx="214375" cy="149605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1856359" y="3554602"/>
              <a:ext cx="2594610" cy="403860"/>
            </a:xfrm>
            <a:custGeom>
              <a:avLst/>
              <a:gdLst/>
              <a:ahLst/>
              <a:cxnLst/>
              <a:rect l="l" t="t" r="r" b="b"/>
              <a:pathLst>
                <a:path w="2594610" h="403860">
                  <a:moveTo>
                    <a:pt x="37719" y="331724"/>
                  </a:moveTo>
                  <a:lnTo>
                    <a:pt x="35941" y="327279"/>
                  </a:lnTo>
                  <a:lnTo>
                    <a:pt x="32258" y="323723"/>
                  </a:lnTo>
                  <a:lnTo>
                    <a:pt x="28575" y="320040"/>
                  </a:lnTo>
                  <a:lnTo>
                    <a:pt x="24130" y="318135"/>
                  </a:lnTo>
                  <a:lnTo>
                    <a:pt x="18923" y="318135"/>
                  </a:lnTo>
                  <a:lnTo>
                    <a:pt x="13716" y="318135"/>
                  </a:lnTo>
                  <a:lnTo>
                    <a:pt x="9271" y="320040"/>
                  </a:lnTo>
                  <a:lnTo>
                    <a:pt x="5588" y="323723"/>
                  </a:lnTo>
                  <a:lnTo>
                    <a:pt x="1905" y="327279"/>
                  </a:lnTo>
                  <a:lnTo>
                    <a:pt x="0" y="331724"/>
                  </a:lnTo>
                  <a:lnTo>
                    <a:pt x="0" y="342138"/>
                  </a:lnTo>
                  <a:lnTo>
                    <a:pt x="1905" y="346710"/>
                  </a:lnTo>
                  <a:lnTo>
                    <a:pt x="9271" y="354076"/>
                  </a:lnTo>
                  <a:lnTo>
                    <a:pt x="13716" y="355854"/>
                  </a:lnTo>
                  <a:lnTo>
                    <a:pt x="24130" y="355854"/>
                  </a:lnTo>
                  <a:lnTo>
                    <a:pt x="28575" y="354076"/>
                  </a:lnTo>
                  <a:lnTo>
                    <a:pt x="35941" y="346710"/>
                  </a:lnTo>
                  <a:lnTo>
                    <a:pt x="37719" y="342138"/>
                  </a:lnTo>
                  <a:lnTo>
                    <a:pt x="37719" y="331724"/>
                  </a:lnTo>
                  <a:close/>
                </a:path>
                <a:path w="2594610" h="403860">
                  <a:moveTo>
                    <a:pt x="263144" y="353695"/>
                  </a:moveTo>
                  <a:lnTo>
                    <a:pt x="255727" y="349796"/>
                  </a:lnTo>
                  <a:lnTo>
                    <a:pt x="248932" y="344716"/>
                  </a:lnTo>
                  <a:lnTo>
                    <a:pt x="242722" y="338455"/>
                  </a:lnTo>
                  <a:lnTo>
                    <a:pt x="238061" y="332232"/>
                  </a:lnTo>
                  <a:lnTo>
                    <a:pt x="237109" y="330962"/>
                  </a:lnTo>
                  <a:lnTo>
                    <a:pt x="226441" y="269875"/>
                  </a:lnTo>
                  <a:lnTo>
                    <a:pt x="207899" y="269875"/>
                  </a:lnTo>
                  <a:lnTo>
                    <a:pt x="207899" y="297815"/>
                  </a:lnTo>
                  <a:lnTo>
                    <a:pt x="207200" y="306628"/>
                  </a:lnTo>
                  <a:lnTo>
                    <a:pt x="184746" y="347243"/>
                  </a:lnTo>
                  <a:lnTo>
                    <a:pt x="169672" y="357886"/>
                  </a:lnTo>
                  <a:lnTo>
                    <a:pt x="184150" y="370586"/>
                  </a:lnTo>
                  <a:lnTo>
                    <a:pt x="194144" y="362559"/>
                  </a:lnTo>
                  <a:lnTo>
                    <a:pt x="202984" y="353504"/>
                  </a:lnTo>
                  <a:lnTo>
                    <a:pt x="210667" y="343408"/>
                  </a:lnTo>
                  <a:lnTo>
                    <a:pt x="217170" y="332232"/>
                  </a:lnTo>
                  <a:lnTo>
                    <a:pt x="223291" y="342188"/>
                  </a:lnTo>
                  <a:lnTo>
                    <a:pt x="230797" y="351497"/>
                  </a:lnTo>
                  <a:lnTo>
                    <a:pt x="239725" y="360146"/>
                  </a:lnTo>
                  <a:lnTo>
                    <a:pt x="250063" y="368173"/>
                  </a:lnTo>
                  <a:lnTo>
                    <a:pt x="263144" y="353695"/>
                  </a:lnTo>
                  <a:close/>
                </a:path>
                <a:path w="2594610" h="403860">
                  <a:moveTo>
                    <a:pt x="296926" y="260223"/>
                  </a:moveTo>
                  <a:lnTo>
                    <a:pt x="278257" y="260223"/>
                  </a:lnTo>
                  <a:lnTo>
                    <a:pt x="278257" y="303784"/>
                  </a:lnTo>
                  <a:lnTo>
                    <a:pt x="247142" y="303784"/>
                  </a:lnTo>
                  <a:lnTo>
                    <a:pt x="247142" y="319405"/>
                  </a:lnTo>
                  <a:lnTo>
                    <a:pt x="278257" y="319405"/>
                  </a:lnTo>
                  <a:lnTo>
                    <a:pt x="278257" y="403860"/>
                  </a:lnTo>
                  <a:lnTo>
                    <a:pt x="296926" y="403860"/>
                  </a:lnTo>
                  <a:lnTo>
                    <a:pt x="296926" y="260223"/>
                  </a:lnTo>
                  <a:close/>
                </a:path>
                <a:path w="2594610" h="403860">
                  <a:moveTo>
                    <a:pt x="429006" y="278003"/>
                  </a:moveTo>
                  <a:lnTo>
                    <a:pt x="426859" y="274828"/>
                  </a:lnTo>
                  <a:lnTo>
                    <a:pt x="424815" y="271780"/>
                  </a:lnTo>
                  <a:lnTo>
                    <a:pt x="416306" y="267208"/>
                  </a:lnTo>
                  <a:lnTo>
                    <a:pt x="409956" y="264528"/>
                  </a:lnTo>
                  <a:lnTo>
                    <a:pt x="409956" y="282702"/>
                  </a:lnTo>
                  <a:lnTo>
                    <a:pt x="409956" y="289179"/>
                  </a:lnTo>
                  <a:lnTo>
                    <a:pt x="407416" y="291846"/>
                  </a:lnTo>
                  <a:lnTo>
                    <a:pt x="402463" y="293878"/>
                  </a:lnTo>
                  <a:lnTo>
                    <a:pt x="397510" y="296037"/>
                  </a:lnTo>
                  <a:lnTo>
                    <a:pt x="390271" y="297053"/>
                  </a:lnTo>
                  <a:lnTo>
                    <a:pt x="370840" y="297053"/>
                  </a:lnTo>
                  <a:lnTo>
                    <a:pt x="363601" y="296037"/>
                  </a:lnTo>
                  <a:lnTo>
                    <a:pt x="358648" y="293878"/>
                  </a:lnTo>
                  <a:lnTo>
                    <a:pt x="353695" y="291846"/>
                  </a:lnTo>
                  <a:lnTo>
                    <a:pt x="351155" y="289179"/>
                  </a:lnTo>
                  <a:lnTo>
                    <a:pt x="351155" y="282702"/>
                  </a:lnTo>
                  <a:lnTo>
                    <a:pt x="353568" y="280035"/>
                  </a:lnTo>
                  <a:lnTo>
                    <a:pt x="358521" y="278003"/>
                  </a:lnTo>
                  <a:lnTo>
                    <a:pt x="363347" y="275844"/>
                  </a:lnTo>
                  <a:lnTo>
                    <a:pt x="370713" y="274828"/>
                  </a:lnTo>
                  <a:lnTo>
                    <a:pt x="390398" y="274828"/>
                  </a:lnTo>
                  <a:lnTo>
                    <a:pt x="397764" y="275844"/>
                  </a:lnTo>
                  <a:lnTo>
                    <a:pt x="402590" y="278003"/>
                  </a:lnTo>
                  <a:lnTo>
                    <a:pt x="407543" y="280035"/>
                  </a:lnTo>
                  <a:lnTo>
                    <a:pt x="380492" y="260477"/>
                  </a:lnTo>
                  <a:lnTo>
                    <a:pt x="369747" y="260908"/>
                  </a:lnTo>
                  <a:lnTo>
                    <a:pt x="332181" y="278003"/>
                  </a:lnTo>
                  <a:lnTo>
                    <a:pt x="332193" y="293751"/>
                  </a:lnTo>
                  <a:lnTo>
                    <a:pt x="369824" y="310857"/>
                  </a:lnTo>
                  <a:lnTo>
                    <a:pt x="380492" y="311277"/>
                  </a:lnTo>
                  <a:lnTo>
                    <a:pt x="391274" y="310857"/>
                  </a:lnTo>
                  <a:lnTo>
                    <a:pt x="426656" y="297053"/>
                  </a:lnTo>
                  <a:lnTo>
                    <a:pt x="428904" y="293878"/>
                  </a:lnTo>
                  <a:lnTo>
                    <a:pt x="429006" y="278003"/>
                  </a:lnTo>
                  <a:close/>
                </a:path>
                <a:path w="2594610" h="403860">
                  <a:moveTo>
                    <a:pt x="447167" y="317627"/>
                  </a:moveTo>
                  <a:lnTo>
                    <a:pt x="313944" y="317627"/>
                  </a:lnTo>
                  <a:lnTo>
                    <a:pt x="313944" y="332867"/>
                  </a:lnTo>
                  <a:lnTo>
                    <a:pt x="371094" y="332867"/>
                  </a:lnTo>
                  <a:lnTo>
                    <a:pt x="371094" y="341503"/>
                  </a:lnTo>
                  <a:lnTo>
                    <a:pt x="333502" y="341503"/>
                  </a:lnTo>
                  <a:lnTo>
                    <a:pt x="333502" y="356743"/>
                  </a:lnTo>
                  <a:lnTo>
                    <a:pt x="408940" y="356743"/>
                  </a:lnTo>
                  <a:lnTo>
                    <a:pt x="408940" y="364490"/>
                  </a:lnTo>
                  <a:lnTo>
                    <a:pt x="333502" y="364490"/>
                  </a:lnTo>
                  <a:lnTo>
                    <a:pt x="333502" y="401320"/>
                  </a:lnTo>
                  <a:lnTo>
                    <a:pt x="431038" y="401320"/>
                  </a:lnTo>
                  <a:lnTo>
                    <a:pt x="431038" y="386207"/>
                  </a:lnTo>
                  <a:lnTo>
                    <a:pt x="352044" y="386207"/>
                  </a:lnTo>
                  <a:lnTo>
                    <a:pt x="352044" y="378333"/>
                  </a:lnTo>
                  <a:lnTo>
                    <a:pt x="427482" y="378333"/>
                  </a:lnTo>
                  <a:lnTo>
                    <a:pt x="427482" y="341503"/>
                  </a:lnTo>
                  <a:lnTo>
                    <a:pt x="389890" y="341503"/>
                  </a:lnTo>
                  <a:lnTo>
                    <a:pt x="389890" y="332867"/>
                  </a:lnTo>
                  <a:lnTo>
                    <a:pt x="447167" y="332867"/>
                  </a:lnTo>
                  <a:lnTo>
                    <a:pt x="447167" y="317627"/>
                  </a:lnTo>
                  <a:close/>
                </a:path>
                <a:path w="2594610" h="403860">
                  <a:moveTo>
                    <a:pt x="530479" y="270637"/>
                  </a:moveTo>
                  <a:lnTo>
                    <a:pt x="512064" y="270637"/>
                  </a:lnTo>
                  <a:lnTo>
                    <a:pt x="512064" y="303911"/>
                  </a:lnTo>
                  <a:lnTo>
                    <a:pt x="512064" y="319532"/>
                  </a:lnTo>
                  <a:lnTo>
                    <a:pt x="512064" y="347980"/>
                  </a:lnTo>
                  <a:lnTo>
                    <a:pt x="479298" y="347980"/>
                  </a:lnTo>
                  <a:lnTo>
                    <a:pt x="479298" y="319532"/>
                  </a:lnTo>
                  <a:lnTo>
                    <a:pt x="512064" y="319532"/>
                  </a:lnTo>
                  <a:lnTo>
                    <a:pt x="512064" y="303911"/>
                  </a:lnTo>
                  <a:lnTo>
                    <a:pt x="479298" y="303911"/>
                  </a:lnTo>
                  <a:lnTo>
                    <a:pt x="479298" y="270637"/>
                  </a:lnTo>
                  <a:lnTo>
                    <a:pt x="460883" y="270637"/>
                  </a:lnTo>
                  <a:lnTo>
                    <a:pt x="460883" y="363601"/>
                  </a:lnTo>
                  <a:lnTo>
                    <a:pt x="530479" y="363601"/>
                  </a:lnTo>
                  <a:lnTo>
                    <a:pt x="530479" y="347980"/>
                  </a:lnTo>
                  <a:lnTo>
                    <a:pt x="530479" y="319532"/>
                  </a:lnTo>
                  <a:lnTo>
                    <a:pt x="530479" y="303911"/>
                  </a:lnTo>
                  <a:lnTo>
                    <a:pt x="530479" y="270637"/>
                  </a:lnTo>
                  <a:close/>
                </a:path>
                <a:path w="2594610" h="403860">
                  <a:moveTo>
                    <a:pt x="592328" y="315468"/>
                  </a:moveTo>
                  <a:lnTo>
                    <a:pt x="569849" y="315468"/>
                  </a:lnTo>
                  <a:lnTo>
                    <a:pt x="569849" y="260223"/>
                  </a:lnTo>
                  <a:lnTo>
                    <a:pt x="551307" y="260223"/>
                  </a:lnTo>
                  <a:lnTo>
                    <a:pt x="551307" y="403860"/>
                  </a:lnTo>
                  <a:lnTo>
                    <a:pt x="569849" y="403860"/>
                  </a:lnTo>
                  <a:lnTo>
                    <a:pt x="569849" y="331089"/>
                  </a:lnTo>
                  <a:lnTo>
                    <a:pt x="592328" y="331089"/>
                  </a:lnTo>
                  <a:lnTo>
                    <a:pt x="592328" y="315468"/>
                  </a:lnTo>
                  <a:close/>
                </a:path>
                <a:path w="2594610" h="403860">
                  <a:moveTo>
                    <a:pt x="674751" y="319151"/>
                  </a:moveTo>
                  <a:lnTo>
                    <a:pt x="659015" y="276923"/>
                  </a:lnTo>
                  <a:lnTo>
                    <a:pt x="656704" y="275424"/>
                  </a:lnTo>
                  <a:lnTo>
                    <a:pt x="656704" y="319151"/>
                  </a:lnTo>
                  <a:lnTo>
                    <a:pt x="656628" y="330085"/>
                  </a:lnTo>
                  <a:lnTo>
                    <a:pt x="654812" y="338074"/>
                  </a:lnTo>
                  <a:lnTo>
                    <a:pt x="651129" y="344043"/>
                  </a:lnTo>
                  <a:lnTo>
                    <a:pt x="647319" y="350139"/>
                  </a:lnTo>
                  <a:lnTo>
                    <a:pt x="642747" y="353187"/>
                  </a:lnTo>
                  <a:lnTo>
                    <a:pt x="631698" y="353187"/>
                  </a:lnTo>
                  <a:lnTo>
                    <a:pt x="617601" y="319151"/>
                  </a:lnTo>
                  <a:lnTo>
                    <a:pt x="617943" y="311861"/>
                  </a:lnTo>
                  <a:lnTo>
                    <a:pt x="631571" y="285242"/>
                  </a:lnTo>
                  <a:lnTo>
                    <a:pt x="642874" y="285242"/>
                  </a:lnTo>
                  <a:lnTo>
                    <a:pt x="656704" y="319151"/>
                  </a:lnTo>
                  <a:lnTo>
                    <a:pt x="656704" y="275424"/>
                  </a:lnTo>
                  <a:lnTo>
                    <a:pt x="652551" y="272707"/>
                  </a:lnTo>
                  <a:lnTo>
                    <a:pt x="645325" y="270205"/>
                  </a:lnTo>
                  <a:lnTo>
                    <a:pt x="637286" y="269367"/>
                  </a:lnTo>
                  <a:lnTo>
                    <a:pt x="629056" y="270205"/>
                  </a:lnTo>
                  <a:lnTo>
                    <a:pt x="602005" y="298411"/>
                  </a:lnTo>
                  <a:lnTo>
                    <a:pt x="599440" y="319151"/>
                  </a:lnTo>
                  <a:lnTo>
                    <a:pt x="600100" y="330085"/>
                  </a:lnTo>
                  <a:lnTo>
                    <a:pt x="621830" y="365544"/>
                  </a:lnTo>
                  <a:lnTo>
                    <a:pt x="637286" y="368935"/>
                  </a:lnTo>
                  <a:lnTo>
                    <a:pt x="645426" y="368109"/>
                  </a:lnTo>
                  <a:lnTo>
                    <a:pt x="652691" y="365607"/>
                  </a:lnTo>
                  <a:lnTo>
                    <a:pt x="659091" y="361442"/>
                  </a:lnTo>
                  <a:lnTo>
                    <a:pt x="664591" y="355600"/>
                  </a:lnTo>
                  <a:lnTo>
                    <a:pt x="666064" y="353187"/>
                  </a:lnTo>
                  <a:lnTo>
                    <a:pt x="669061" y="348322"/>
                  </a:lnTo>
                  <a:lnTo>
                    <a:pt x="672236" y="339813"/>
                  </a:lnTo>
                  <a:lnTo>
                    <a:pt x="674116" y="330085"/>
                  </a:lnTo>
                  <a:lnTo>
                    <a:pt x="674751" y="319151"/>
                  </a:lnTo>
                  <a:close/>
                </a:path>
                <a:path w="2594610" h="403860">
                  <a:moveTo>
                    <a:pt x="714883" y="260223"/>
                  </a:moveTo>
                  <a:lnTo>
                    <a:pt x="696468" y="260223"/>
                  </a:lnTo>
                  <a:lnTo>
                    <a:pt x="696468" y="403860"/>
                  </a:lnTo>
                  <a:lnTo>
                    <a:pt x="714883" y="403860"/>
                  </a:lnTo>
                  <a:lnTo>
                    <a:pt x="714883" y="260223"/>
                  </a:lnTo>
                  <a:close/>
                </a:path>
                <a:path w="2594610" h="403860">
                  <a:moveTo>
                    <a:pt x="867791" y="368554"/>
                  </a:moveTo>
                  <a:lnTo>
                    <a:pt x="810514" y="368554"/>
                  </a:lnTo>
                  <a:lnTo>
                    <a:pt x="810514" y="343281"/>
                  </a:lnTo>
                  <a:lnTo>
                    <a:pt x="819277" y="341744"/>
                  </a:lnTo>
                  <a:lnTo>
                    <a:pt x="827087" y="339242"/>
                  </a:lnTo>
                  <a:lnTo>
                    <a:pt x="833945" y="335800"/>
                  </a:lnTo>
                  <a:lnTo>
                    <a:pt x="839851" y="331470"/>
                  </a:lnTo>
                  <a:lnTo>
                    <a:pt x="842492" y="328549"/>
                  </a:lnTo>
                  <a:lnTo>
                    <a:pt x="844537" y="326301"/>
                  </a:lnTo>
                  <a:lnTo>
                    <a:pt x="847915" y="320509"/>
                  </a:lnTo>
                  <a:lnTo>
                    <a:pt x="849947" y="314058"/>
                  </a:lnTo>
                  <a:lnTo>
                    <a:pt x="850646" y="306959"/>
                  </a:lnTo>
                  <a:lnTo>
                    <a:pt x="849757" y="298843"/>
                  </a:lnTo>
                  <a:lnTo>
                    <a:pt x="831596" y="277050"/>
                  </a:lnTo>
                  <a:lnTo>
                    <a:pt x="831596" y="300355"/>
                  </a:lnTo>
                  <a:lnTo>
                    <a:pt x="831596" y="313563"/>
                  </a:lnTo>
                  <a:lnTo>
                    <a:pt x="828802" y="318770"/>
                  </a:lnTo>
                  <a:lnTo>
                    <a:pt x="823341" y="322707"/>
                  </a:lnTo>
                  <a:lnTo>
                    <a:pt x="817880" y="326517"/>
                  </a:lnTo>
                  <a:lnTo>
                    <a:pt x="810514" y="328549"/>
                  </a:lnTo>
                  <a:lnTo>
                    <a:pt x="791845" y="328549"/>
                  </a:lnTo>
                  <a:lnTo>
                    <a:pt x="784352" y="326644"/>
                  </a:lnTo>
                  <a:lnTo>
                    <a:pt x="778891" y="322707"/>
                  </a:lnTo>
                  <a:lnTo>
                    <a:pt x="773430" y="318897"/>
                  </a:lnTo>
                  <a:lnTo>
                    <a:pt x="770636" y="313563"/>
                  </a:lnTo>
                  <a:lnTo>
                    <a:pt x="770636" y="300355"/>
                  </a:lnTo>
                  <a:lnTo>
                    <a:pt x="773430" y="295148"/>
                  </a:lnTo>
                  <a:lnTo>
                    <a:pt x="778891" y="291211"/>
                  </a:lnTo>
                  <a:lnTo>
                    <a:pt x="784352" y="287401"/>
                  </a:lnTo>
                  <a:lnTo>
                    <a:pt x="791845" y="285369"/>
                  </a:lnTo>
                  <a:lnTo>
                    <a:pt x="810514" y="285369"/>
                  </a:lnTo>
                  <a:lnTo>
                    <a:pt x="818007" y="287401"/>
                  </a:lnTo>
                  <a:lnTo>
                    <a:pt x="828802" y="295148"/>
                  </a:lnTo>
                  <a:lnTo>
                    <a:pt x="831596" y="300355"/>
                  </a:lnTo>
                  <a:lnTo>
                    <a:pt x="831596" y="277050"/>
                  </a:lnTo>
                  <a:lnTo>
                    <a:pt x="829043" y="275577"/>
                  </a:lnTo>
                  <a:lnTo>
                    <a:pt x="820635" y="272491"/>
                  </a:lnTo>
                  <a:lnTo>
                    <a:pt x="811326" y="270624"/>
                  </a:lnTo>
                  <a:lnTo>
                    <a:pt x="801116" y="270002"/>
                  </a:lnTo>
                  <a:lnTo>
                    <a:pt x="790879" y="270624"/>
                  </a:lnTo>
                  <a:lnTo>
                    <a:pt x="755103" y="291630"/>
                  </a:lnTo>
                  <a:lnTo>
                    <a:pt x="751586" y="306959"/>
                  </a:lnTo>
                  <a:lnTo>
                    <a:pt x="752208" y="313563"/>
                  </a:lnTo>
                  <a:lnTo>
                    <a:pt x="782853" y="341617"/>
                  </a:lnTo>
                  <a:lnTo>
                    <a:pt x="791718" y="343281"/>
                  </a:lnTo>
                  <a:lnTo>
                    <a:pt x="791718" y="368554"/>
                  </a:lnTo>
                  <a:lnTo>
                    <a:pt x="734568" y="368554"/>
                  </a:lnTo>
                  <a:lnTo>
                    <a:pt x="734568" y="384048"/>
                  </a:lnTo>
                  <a:lnTo>
                    <a:pt x="867791" y="384048"/>
                  </a:lnTo>
                  <a:lnTo>
                    <a:pt x="867791" y="368554"/>
                  </a:lnTo>
                  <a:close/>
                </a:path>
                <a:path w="2594610" h="403860">
                  <a:moveTo>
                    <a:pt x="953770" y="337058"/>
                  </a:moveTo>
                  <a:lnTo>
                    <a:pt x="935736" y="307187"/>
                  </a:lnTo>
                  <a:lnTo>
                    <a:pt x="935736" y="331597"/>
                  </a:lnTo>
                  <a:lnTo>
                    <a:pt x="935736" y="342011"/>
                  </a:lnTo>
                  <a:lnTo>
                    <a:pt x="934085" y="346329"/>
                  </a:lnTo>
                  <a:lnTo>
                    <a:pt x="930529" y="349758"/>
                  </a:lnTo>
                  <a:lnTo>
                    <a:pt x="927354" y="353060"/>
                  </a:lnTo>
                  <a:lnTo>
                    <a:pt x="922909" y="354711"/>
                  </a:lnTo>
                  <a:lnTo>
                    <a:pt x="911733" y="354711"/>
                  </a:lnTo>
                  <a:lnTo>
                    <a:pt x="907415" y="353060"/>
                  </a:lnTo>
                  <a:lnTo>
                    <a:pt x="903859" y="349631"/>
                  </a:lnTo>
                  <a:lnTo>
                    <a:pt x="900684" y="346329"/>
                  </a:lnTo>
                  <a:lnTo>
                    <a:pt x="899033" y="342011"/>
                  </a:lnTo>
                  <a:lnTo>
                    <a:pt x="899033" y="331597"/>
                  </a:lnTo>
                  <a:lnTo>
                    <a:pt x="900684" y="327152"/>
                  </a:lnTo>
                  <a:lnTo>
                    <a:pt x="904113" y="323850"/>
                  </a:lnTo>
                  <a:lnTo>
                    <a:pt x="907415" y="320421"/>
                  </a:lnTo>
                  <a:lnTo>
                    <a:pt x="911860" y="318770"/>
                  </a:lnTo>
                  <a:lnTo>
                    <a:pt x="922655" y="318770"/>
                  </a:lnTo>
                  <a:lnTo>
                    <a:pt x="927100" y="320421"/>
                  </a:lnTo>
                  <a:lnTo>
                    <a:pt x="930529" y="323850"/>
                  </a:lnTo>
                  <a:lnTo>
                    <a:pt x="933958" y="327152"/>
                  </a:lnTo>
                  <a:lnTo>
                    <a:pt x="917321" y="303022"/>
                  </a:lnTo>
                  <a:lnTo>
                    <a:pt x="909688" y="303631"/>
                  </a:lnTo>
                  <a:lnTo>
                    <a:pt x="881634" y="329920"/>
                  </a:lnTo>
                  <a:lnTo>
                    <a:pt x="880999" y="336931"/>
                  </a:lnTo>
                  <a:lnTo>
                    <a:pt x="881634" y="343890"/>
                  </a:lnTo>
                  <a:lnTo>
                    <a:pt x="909510" y="369874"/>
                  </a:lnTo>
                  <a:lnTo>
                    <a:pt x="917067" y="370459"/>
                  </a:lnTo>
                  <a:lnTo>
                    <a:pt x="924928" y="369887"/>
                  </a:lnTo>
                  <a:lnTo>
                    <a:pt x="953122" y="344068"/>
                  </a:lnTo>
                  <a:lnTo>
                    <a:pt x="953770" y="337058"/>
                  </a:lnTo>
                  <a:close/>
                </a:path>
                <a:path w="2594610" h="403860">
                  <a:moveTo>
                    <a:pt x="961390" y="280035"/>
                  </a:moveTo>
                  <a:lnTo>
                    <a:pt x="926846" y="280035"/>
                  </a:lnTo>
                  <a:lnTo>
                    <a:pt x="926846" y="260223"/>
                  </a:lnTo>
                  <a:lnTo>
                    <a:pt x="907923" y="260223"/>
                  </a:lnTo>
                  <a:lnTo>
                    <a:pt x="907923" y="280035"/>
                  </a:lnTo>
                  <a:lnTo>
                    <a:pt x="873633" y="280035"/>
                  </a:lnTo>
                  <a:lnTo>
                    <a:pt x="873633" y="295783"/>
                  </a:lnTo>
                  <a:lnTo>
                    <a:pt x="961390" y="295783"/>
                  </a:lnTo>
                  <a:lnTo>
                    <a:pt x="961390" y="280035"/>
                  </a:lnTo>
                  <a:close/>
                </a:path>
                <a:path w="2594610" h="403860">
                  <a:moveTo>
                    <a:pt x="997585" y="260223"/>
                  </a:moveTo>
                  <a:lnTo>
                    <a:pt x="979043" y="260223"/>
                  </a:lnTo>
                  <a:lnTo>
                    <a:pt x="979043" y="320294"/>
                  </a:lnTo>
                  <a:lnTo>
                    <a:pt x="955929" y="320294"/>
                  </a:lnTo>
                  <a:lnTo>
                    <a:pt x="955929" y="336169"/>
                  </a:lnTo>
                  <a:lnTo>
                    <a:pt x="979043" y="336169"/>
                  </a:lnTo>
                  <a:lnTo>
                    <a:pt x="979043" y="403860"/>
                  </a:lnTo>
                  <a:lnTo>
                    <a:pt x="997585" y="403860"/>
                  </a:lnTo>
                  <a:lnTo>
                    <a:pt x="997585" y="260223"/>
                  </a:lnTo>
                  <a:close/>
                </a:path>
                <a:path w="2594610" h="403860">
                  <a:moveTo>
                    <a:pt x="1128014" y="271018"/>
                  </a:moveTo>
                  <a:lnTo>
                    <a:pt x="1109345" y="271018"/>
                  </a:lnTo>
                  <a:lnTo>
                    <a:pt x="1109345" y="292735"/>
                  </a:lnTo>
                  <a:lnTo>
                    <a:pt x="1109345" y="308356"/>
                  </a:lnTo>
                  <a:lnTo>
                    <a:pt x="1109345" y="326898"/>
                  </a:lnTo>
                  <a:lnTo>
                    <a:pt x="1053846" y="326898"/>
                  </a:lnTo>
                  <a:lnTo>
                    <a:pt x="1053846" y="308356"/>
                  </a:lnTo>
                  <a:lnTo>
                    <a:pt x="1109345" y="308356"/>
                  </a:lnTo>
                  <a:lnTo>
                    <a:pt x="1109345" y="292735"/>
                  </a:lnTo>
                  <a:lnTo>
                    <a:pt x="1053846" y="292735"/>
                  </a:lnTo>
                  <a:lnTo>
                    <a:pt x="1053846" y="271018"/>
                  </a:lnTo>
                  <a:lnTo>
                    <a:pt x="1035050" y="271018"/>
                  </a:lnTo>
                  <a:lnTo>
                    <a:pt x="1035050" y="342392"/>
                  </a:lnTo>
                  <a:lnTo>
                    <a:pt x="1128014" y="342392"/>
                  </a:lnTo>
                  <a:lnTo>
                    <a:pt x="1128014" y="326898"/>
                  </a:lnTo>
                  <a:lnTo>
                    <a:pt x="1128014" y="308356"/>
                  </a:lnTo>
                  <a:lnTo>
                    <a:pt x="1128014" y="292735"/>
                  </a:lnTo>
                  <a:lnTo>
                    <a:pt x="1128014" y="271018"/>
                  </a:lnTo>
                  <a:close/>
                </a:path>
                <a:path w="2594610" h="403860">
                  <a:moveTo>
                    <a:pt x="1148207" y="367030"/>
                  </a:moveTo>
                  <a:lnTo>
                    <a:pt x="1014984" y="367030"/>
                  </a:lnTo>
                  <a:lnTo>
                    <a:pt x="1014984" y="382397"/>
                  </a:lnTo>
                  <a:lnTo>
                    <a:pt x="1148207" y="382397"/>
                  </a:lnTo>
                  <a:lnTo>
                    <a:pt x="1148207" y="367030"/>
                  </a:lnTo>
                  <a:close/>
                </a:path>
                <a:path w="2594610" h="403860">
                  <a:moveTo>
                    <a:pt x="1493901" y="77724"/>
                  </a:moveTo>
                  <a:lnTo>
                    <a:pt x="1492542" y="64008"/>
                  </a:lnTo>
                  <a:lnTo>
                    <a:pt x="1492377" y="62230"/>
                  </a:lnTo>
                  <a:lnTo>
                    <a:pt x="1482255" y="62992"/>
                  </a:lnTo>
                  <a:lnTo>
                    <a:pt x="1472082" y="63550"/>
                  </a:lnTo>
                  <a:lnTo>
                    <a:pt x="1461871" y="63893"/>
                  </a:lnTo>
                  <a:lnTo>
                    <a:pt x="1451610" y="64008"/>
                  </a:lnTo>
                  <a:lnTo>
                    <a:pt x="1451610" y="27051"/>
                  </a:lnTo>
                  <a:lnTo>
                    <a:pt x="1489583" y="27051"/>
                  </a:lnTo>
                  <a:lnTo>
                    <a:pt x="1489583" y="11442"/>
                  </a:lnTo>
                  <a:lnTo>
                    <a:pt x="1433309" y="11442"/>
                  </a:lnTo>
                  <a:lnTo>
                    <a:pt x="1433309" y="79756"/>
                  </a:lnTo>
                  <a:lnTo>
                    <a:pt x="1450886" y="79629"/>
                  </a:lnTo>
                  <a:lnTo>
                    <a:pt x="1466837" y="79222"/>
                  </a:lnTo>
                  <a:lnTo>
                    <a:pt x="1481175" y="78587"/>
                  </a:lnTo>
                  <a:lnTo>
                    <a:pt x="1493901" y="77724"/>
                  </a:lnTo>
                  <a:close/>
                </a:path>
                <a:path w="2594610" h="403860">
                  <a:moveTo>
                    <a:pt x="1523873" y="4064"/>
                  </a:moveTo>
                  <a:lnTo>
                    <a:pt x="1505331" y="4064"/>
                  </a:lnTo>
                  <a:lnTo>
                    <a:pt x="1505331" y="36842"/>
                  </a:lnTo>
                  <a:lnTo>
                    <a:pt x="1477391" y="36842"/>
                  </a:lnTo>
                  <a:lnTo>
                    <a:pt x="1477391" y="51828"/>
                  </a:lnTo>
                  <a:lnTo>
                    <a:pt x="1505331" y="51828"/>
                  </a:lnTo>
                  <a:lnTo>
                    <a:pt x="1505331" y="99695"/>
                  </a:lnTo>
                  <a:lnTo>
                    <a:pt x="1523873" y="99695"/>
                  </a:lnTo>
                  <a:lnTo>
                    <a:pt x="1523873" y="4064"/>
                  </a:lnTo>
                  <a:close/>
                </a:path>
                <a:path w="2594610" h="403860">
                  <a:moveTo>
                    <a:pt x="1552448" y="1155"/>
                  </a:moveTo>
                  <a:lnTo>
                    <a:pt x="1534033" y="1155"/>
                  </a:lnTo>
                  <a:lnTo>
                    <a:pt x="1534033" y="104140"/>
                  </a:lnTo>
                  <a:lnTo>
                    <a:pt x="1552448" y="104140"/>
                  </a:lnTo>
                  <a:lnTo>
                    <a:pt x="1552448" y="1155"/>
                  </a:lnTo>
                  <a:close/>
                </a:path>
                <a:path w="2594610" h="403860">
                  <a:moveTo>
                    <a:pt x="1554226" y="124206"/>
                  </a:moveTo>
                  <a:lnTo>
                    <a:pt x="1477645" y="124206"/>
                  </a:lnTo>
                  <a:lnTo>
                    <a:pt x="1477645" y="90932"/>
                  </a:lnTo>
                  <a:lnTo>
                    <a:pt x="1458976" y="90932"/>
                  </a:lnTo>
                  <a:lnTo>
                    <a:pt x="1458976" y="140081"/>
                  </a:lnTo>
                  <a:lnTo>
                    <a:pt x="1554226" y="140081"/>
                  </a:lnTo>
                  <a:lnTo>
                    <a:pt x="1554226" y="124206"/>
                  </a:lnTo>
                  <a:close/>
                </a:path>
                <a:path w="2594610" h="403860">
                  <a:moveTo>
                    <a:pt x="1655953" y="102362"/>
                  </a:moveTo>
                  <a:lnTo>
                    <a:pt x="1655076" y="89154"/>
                  </a:lnTo>
                  <a:lnTo>
                    <a:pt x="1654937" y="86995"/>
                  </a:lnTo>
                  <a:lnTo>
                    <a:pt x="1645640" y="87922"/>
                  </a:lnTo>
                  <a:lnTo>
                    <a:pt x="1633753" y="88607"/>
                  </a:lnTo>
                  <a:lnTo>
                    <a:pt x="1619250" y="89014"/>
                  </a:lnTo>
                  <a:lnTo>
                    <a:pt x="1602105" y="89154"/>
                  </a:lnTo>
                  <a:lnTo>
                    <a:pt x="1594739" y="89154"/>
                  </a:lnTo>
                  <a:lnTo>
                    <a:pt x="1594739" y="63881"/>
                  </a:lnTo>
                  <a:lnTo>
                    <a:pt x="1641475" y="63881"/>
                  </a:lnTo>
                  <a:lnTo>
                    <a:pt x="1641475" y="48260"/>
                  </a:lnTo>
                  <a:lnTo>
                    <a:pt x="1594739" y="48260"/>
                  </a:lnTo>
                  <a:lnTo>
                    <a:pt x="1594739" y="29337"/>
                  </a:lnTo>
                  <a:lnTo>
                    <a:pt x="1648206" y="29337"/>
                  </a:lnTo>
                  <a:lnTo>
                    <a:pt x="1648206" y="13728"/>
                  </a:lnTo>
                  <a:lnTo>
                    <a:pt x="1576451" y="13728"/>
                  </a:lnTo>
                  <a:lnTo>
                    <a:pt x="1576451" y="104648"/>
                  </a:lnTo>
                  <a:lnTo>
                    <a:pt x="1619554" y="104546"/>
                  </a:lnTo>
                  <a:lnTo>
                    <a:pt x="1648536" y="103136"/>
                  </a:lnTo>
                  <a:lnTo>
                    <a:pt x="1655953" y="102362"/>
                  </a:lnTo>
                  <a:close/>
                </a:path>
                <a:path w="2594610" h="403860">
                  <a:moveTo>
                    <a:pt x="1688211" y="1155"/>
                  </a:moveTo>
                  <a:lnTo>
                    <a:pt x="1669796" y="1155"/>
                  </a:lnTo>
                  <a:lnTo>
                    <a:pt x="1669796" y="144780"/>
                  </a:lnTo>
                  <a:lnTo>
                    <a:pt x="1688211" y="144780"/>
                  </a:lnTo>
                  <a:lnTo>
                    <a:pt x="1688211" y="1155"/>
                  </a:lnTo>
                  <a:close/>
                </a:path>
                <a:path w="2594610" h="403860">
                  <a:moveTo>
                    <a:pt x="1841627" y="109855"/>
                  </a:moveTo>
                  <a:lnTo>
                    <a:pt x="1784350" y="109855"/>
                  </a:lnTo>
                  <a:lnTo>
                    <a:pt x="1784350" y="89789"/>
                  </a:lnTo>
                  <a:lnTo>
                    <a:pt x="1825879" y="89789"/>
                  </a:lnTo>
                  <a:lnTo>
                    <a:pt x="1825879" y="74295"/>
                  </a:lnTo>
                  <a:lnTo>
                    <a:pt x="1746123" y="74295"/>
                  </a:lnTo>
                  <a:lnTo>
                    <a:pt x="1746123" y="58547"/>
                  </a:lnTo>
                  <a:lnTo>
                    <a:pt x="1822069" y="58547"/>
                  </a:lnTo>
                  <a:lnTo>
                    <a:pt x="1822069" y="13728"/>
                  </a:lnTo>
                  <a:lnTo>
                    <a:pt x="1727581" y="13728"/>
                  </a:lnTo>
                  <a:lnTo>
                    <a:pt x="1727581" y="29083"/>
                  </a:lnTo>
                  <a:lnTo>
                    <a:pt x="1803400" y="29083"/>
                  </a:lnTo>
                  <a:lnTo>
                    <a:pt x="1803400" y="43561"/>
                  </a:lnTo>
                  <a:lnTo>
                    <a:pt x="1727327" y="43561"/>
                  </a:lnTo>
                  <a:lnTo>
                    <a:pt x="1727327" y="89789"/>
                  </a:lnTo>
                  <a:lnTo>
                    <a:pt x="1765681" y="89789"/>
                  </a:lnTo>
                  <a:lnTo>
                    <a:pt x="1765681" y="109855"/>
                  </a:lnTo>
                  <a:lnTo>
                    <a:pt x="1708404" y="109855"/>
                  </a:lnTo>
                  <a:lnTo>
                    <a:pt x="1708404" y="125349"/>
                  </a:lnTo>
                  <a:lnTo>
                    <a:pt x="1841627" y="125349"/>
                  </a:lnTo>
                  <a:lnTo>
                    <a:pt x="1841627" y="109855"/>
                  </a:lnTo>
                  <a:close/>
                </a:path>
                <a:path w="2594610" h="403860">
                  <a:moveTo>
                    <a:pt x="1962785" y="64008"/>
                  </a:moveTo>
                  <a:lnTo>
                    <a:pt x="1888617" y="64008"/>
                  </a:lnTo>
                  <a:lnTo>
                    <a:pt x="1888617" y="29337"/>
                  </a:lnTo>
                  <a:lnTo>
                    <a:pt x="1960626" y="29337"/>
                  </a:lnTo>
                  <a:lnTo>
                    <a:pt x="1960626" y="13855"/>
                  </a:lnTo>
                  <a:lnTo>
                    <a:pt x="1869821" y="13855"/>
                  </a:lnTo>
                  <a:lnTo>
                    <a:pt x="1869821" y="79502"/>
                  </a:lnTo>
                  <a:lnTo>
                    <a:pt x="1962785" y="79502"/>
                  </a:lnTo>
                  <a:lnTo>
                    <a:pt x="1962785" y="64008"/>
                  </a:lnTo>
                  <a:close/>
                </a:path>
                <a:path w="2594610" h="403860">
                  <a:moveTo>
                    <a:pt x="1981835" y="108077"/>
                  </a:moveTo>
                  <a:lnTo>
                    <a:pt x="1848612" y="108077"/>
                  </a:lnTo>
                  <a:lnTo>
                    <a:pt x="1848612" y="123571"/>
                  </a:lnTo>
                  <a:lnTo>
                    <a:pt x="1981835" y="123571"/>
                  </a:lnTo>
                  <a:lnTo>
                    <a:pt x="1981835" y="108077"/>
                  </a:lnTo>
                  <a:close/>
                </a:path>
                <a:path w="2594610" h="403860">
                  <a:moveTo>
                    <a:pt x="2158619" y="84709"/>
                  </a:moveTo>
                  <a:lnTo>
                    <a:pt x="2140458" y="84709"/>
                  </a:lnTo>
                  <a:lnTo>
                    <a:pt x="2140458" y="99060"/>
                  </a:lnTo>
                  <a:lnTo>
                    <a:pt x="2140458" y="114554"/>
                  </a:lnTo>
                  <a:lnTo>
                    <a:pt x="2140458" y="126365"/>
                  </a:lnTo>
                  <a:lnTo>
                    <a:pt x="2084959" y="126365"/>
                  </a:lnTo>
                  <a:lnTo>
                    <a:pt x="2084959" y="114554"/>
                  </a:lnTo>
                  <a:lnTo>
                    <a:pt x="2140458" y="114554"/>
                  </a:lnTo>
                  <a:lnTo>
                    <a:pt x="2140458" y="99060"/>
                  </a:lnTo>
                  <a:lnTo>
                    <a:pt x="2084959" y="99060"/>
                  </a:lnTo>
                  <a:lnTo>
                    <a:pt x="2084959" y="84709"/>
                  </a:lnTo>
                  <a:lnTo>
                    <a:pt x="2066671" y="84709"/>
                  </a:lnTo>
                  <a:lnTo>
                    <a:pt x="2066671" y="141732"/>
                  </a:lnTo>
                  <a:lnTo>
                    <a:pt x="2158619" y="141732"/>
                  </a:lnTo>
                  <a:lnTo>
                    <a:pt x="2158619" y="126365"/>
                  </a:lnTo>
                  <a:lnTo>
                    <a:pt x="2158619" y="114554"/>
                  </a:lnTo>
                  <a:lnTo>
                    <a:pt x="2158619" y="99060"/>
                  </a:lnTo>
                  <a:lnTo>
                    <a:pt x="2158619" y="84709"/>
                  </a:lnTo>
                  <a:close/>
                </a:path>
                <a:path w="2594610" h="403860">
                  <a:moveTo>
                    <a:pt x="2158746" y="1155"/>
                  </a:moveTo>
                  <a:lnTo>
                    <a:pt x="2140458" y="1155"/>
                  </a:lnTo>
                  <a:lnTo>
                    <a:pt x="2140458" y="31115"/>
                  </a:lnTo>
                  <a:lnTo>
                    <a:pt x="2112518" y="31115"/>
                  </a:lnTo>
                  <a:lnTo>
                    <a:pt x="2112518" y="25146"/>
                  </a:lnTo>
                  <a:lnTo>
                    <a:pt x="2112518" y="5854"/>
                  </a:lnTo>
                  <a:lnTo>
                    <a:pt x="2094103" y="5854"/>
                  </a:lnTo>
                  <a:lnTo>
                    <a:pt x="2094103" y="25146"/>
                  </a:lnTo>
                  <a:lnTo>
                    <a:pt x="2094103" y="40779"/>
                  </a:lnTo>
                  <a:lnTo>
                    <a:pt x="2094103" y="55245"/>
                  </a:lnTo>
                  <a:lnTo>
                    <a:pt x="2061845" y="55245"/>
                  </a:lnTo>
                  <a:lnTo>
                    <a:pt x="2061845" y="40779"/>
                  </a:lnTo>
                  <a:lnTo>
                    <a:pt x="2094103" y="40779"/>
                  </a:lnTo>
                  <a:lnTo>
                    <a:pt x="2094103" y="25146"/>
                  </a:lnTo>
                  <a:lnTo>
                    <a:pt x="2061845" y="25146"/>
                  </a:lnTo>
                  <a:lnTo>
                    <a:pt x="2061845" y="5854"/>
                  </a:lnTo>
                  <a:lnTo>
                    <a:pt x="2043557" y="5854"/>
                  </a:lnTo>
                  <a:lnTo>
                    <a:pt x="2043557" y="70866"/>
                  </a:lnTo>
                  <a:lnTo>
                    <a:pt x="2112518" y="70866"/>
                  </a:lnTo>
                  <a:lnTo>
                    <a:pt x="2112518" y="55245"/>
                  </a:lnTo>
                  <a:lnTo>
                    <a:pt x="2112518" y="46990"/>
                  </a:lnTo>
                  <a:lnTo>
                    <a:pt x="2140458" y="46990"/>
                  </a:lnTo>
                  <a:lnTo>
                    <a:pt x="2140458" y="78613"/>
                  </a:lnTo>
                  <a:lnTo>
                    <a:pt x="2158746" y="78613"/>
                  </a:lnTo>
                  <a:lnTo>
                    <a:pt x="2158746" y="46990"/>
                  </a:lnTo>
                  <a:lnTo>
                    <a:pt x="2158746" y="40779"/>
                  </a:lnTo>
                  <a:lnTo>
                    <a:pt x="2158746" y="31115"/>
                  </a:lnTo>
                  <a:lnTo>
                    <a:pt x="2158746" y="1155"/>
                  </a:lnTo>
                  <a:close/>
                </a:path>
                <a:path w="2594610" h="403860">
                  <a:moveTo>
                    <a:pt x="2258187" y="44958"/>
                  </a:moveTo>
                  <a:lnTo>
                    <a:pt x="2239772" y="12065"/>
                  </a:lnTo>
                  <a:lnTo>
                    <a:pt x="2239772" y="51562"/>
                  </a:lnTo>
                  <a:lnTo>
                    <a:pt x="2237994" y="57023"/>
                  </a:lnTo>
                  <a:lnTo>
                    <a:pt x="2234311" y="61087"/>
                  </a:lnTo>
                  <a:lnTo>
                    <a:pt x="2230501" y="65151"/>
                  </a:lnTo>
                  <a:lnTo>
                    <a:pt x="2225675" y="67183"/>
                  </a:lnTo>
                  <a:lnTo>
                    <a:pt x="2213610" y="67183"/>
                  </a:lnTo>
                  <a:lnTo>
                    <a:pt x="2208784" y="65151"/>
                  </a:lnTo>
                  <a:lnTo>
                    <a:pt x="2201164" y="57023"/>
                  </a:lnTo>
                  <a:lnTo>
                    <a:pt x="2199259" y="51562"/>
                  </a:lnTo>
                  <a:lnTo>
                    <a:pt x="2199259" y="38227"/>
                  </a:lnTo>
                  <a:lnTo>
                    <a:pt x="2201164" y="32905"/>
                  </a:lnTo>
                  <a:lnTo>
                    <a:pt x="2204974" y="28702"/>
                  </a:lnTo>
                  <a:lnTo>
                    <a:pt x="2208784" y="24638"/>
                  </a:lnTo>
                  <a:lnTo>
                    <a:pt x="2213610" y="22618"/>
                  </a:lnTo>
                  <a:lnTo>
                    <a:pt x="2225548" y="22618"/>
                  </a:lnTo>
                  <a:lnTo>
                    <a:pt x="2230374" y="24638"/>
                  </a:lnTo>
                  <a:lnTo>
                    <a:pt x="2237994" y="33020"/>
                  </a:lnTo>
                  <a:lnTo>
                    <a:pt x="2239721" y="38227"/>
                  </a:lnTo>
                  <a:lnTo>
                    <a:pt x="2239772" y="51562"/>
                  </a:lnTo>
                  <a:lnTo>
                    <a:pt x="2239772" y="12065"/>
                  </a:lnTo>
                  <a:lnTo>
                    <a:pt x="2234831" y="9525"/>
                  </a:lnTo>
                  <a:lnTo>
                    <a:pt x="2227580" y="7531"/>
                  </a:lnTo>
                  <a:lnTo>
                    <a:pt x="2219579" y="6858"/>
                  </a:lnTo>
                  <a:lnTo>
                    <a:pt x="2211628" y="7531"/>
                  </a:lnTo>
                  <a:lnTo>
                    <a:pt x="2181758" y="36957"/>
                  </a:lnTo>
                  <a:lnTo>
                    <a:pt x="2181098" y="44958"/>
                  </a:lnTo>
                  <a:lnTo>
                    <a:pt x="2181758" y="52895"/>
                  </a:lnTo>
                  <a:lnTo>
                    <a:pt x="2211628" y="82270"/>
                  </a:lnTo>
                  <a:lnTo>
                    <a:pt x="2219579" y="82931"/>
                  </a:lnTo>
                  <a:lnTo>
                    <a:pt x="2227580" y="82270"/>
                  </a:lnTo>
                  <a:lnTo>
                    <a:pt x="2234831" y="80264"/>
                  </a:lnTo>
                  <a:lnTo>
                    <a:pt x="2241346" y="76936"/>
                  </a:lnTo>
                  <a:lnTo>
                    <a:pt x="2247138" y="72263"/>
                  </a:lnTo>
                  <a:lnTo>
                    <a:pt x="2251430" y="67183"/>
                  </a:lnTo>
                  <a:lnTo>
                    <a:pt x="2251964" y="66560"/>
                  </a:lnTo>
                  <a:lnTo>
                    <a:pt x="2255418" y="60096"/>
                  </a:lnTo>
                  <a:lnTo>
                    <a:pt x="2257488" y="52895"/>
                  </a:lnTo>
                  <a:lnTo>
                    <a:pt x="2258187" y="44958"/>
                  </a:lnTo>
                  <a:close/>
                </a:path>
                <a:path w="2594610" h="403860">
                  <a:moveTo>
                    <a:pt x="2296795" y="1155"/>
                  </a:moveTo>
                  <a:lnTo>
                    <a:pt x="2278507" y="1155"/>
                  </a:lnTo>
                  <a:lnTo>
                    <a:pt x="2278507" y="103378"/>
                  </a:lnTo>
                  <a:lnTo>
                    <a:pt x="2296795" y="103378"/>
                  </a:lnTo>
                  <a:lnTo>
                    <a:pt x="2296795" y="1155"/>
                  </a:lnTo>
                  <a:close/>
                </a:path>
                <a:path w="2594610" h="403860">
                  <a:moveTo>
                    <a:pt x="2299589" y="124079"/>
                  </a:moveTo>
                  <a:lnTo>
                    <a:pt x="2222881" y="124079"/>
                  </a:lnTo>
                  <a:lnTo>
                    <a:pt x="2222881" y="92329"/>
                  </a:lnTo>
                  <a:lnTo>
                    <a:pt x="2204212" y="92329"/>
                  </a:lnTo>
                  <a:lnTo>
                    <a:pt x="2204212" y="139700"/>
                  </a:lnTo>
                  <a:lnTo>
                    <a:pt x="2299589" y="139700"/>
                  </a:lnTo>
                  <a:lnTo>
                    <a:pt x="2299589" y="124079"/>
                  </a:lnTo>
                  <a:close/>
                </a:path>
                <a:path w="2594610" h="403860">
                  <a:moveTo>
                    <a:pt x="2404618" y="71755"/>
                  </a:moveTo>
                  <a:lnTo>
                    <a:pt x="2372042" y="44780"/>
                  </a:lnTo>
                  <a:lnTo>
                    <a:pt x="2369566" y="24765"/>
                  </a:lnTo>
                  <a:lnTo>
                    <a:pt x="2398395" y="24765"/>
                  </a:lnTo>
                  <a:lnTo>
                    <a:pt x="2398395" y="9271"/>
                  </a:lnTo>
                  <a:lnTo>
                    <a:pt x="2321306" y="9271"/>
                  </a:lnTo>
                  <a:lnTo>
                    <a:pt x="2321306" y="24765"/>
                  </a:lnTo>
                  <a:lnTo>
                    <a:pt x="2350770" y="24765"/>
                  </a:lnTo>
                  <a:lnTo>
                    <a:pt x="2350770" y="33020"/>
                  </a:lnTo>
                  <a:lnTo>
                    <a:pt x="2328786" y="70231"/>
                  </a:lnTo>
                  <a:lnTo>
                    <a:pt x="2314956" y="77724"/>
                  </a:lnTo>
                  <a:lnTo>
                    <a:pt x="2328291" y="90805"/>
                  </a:lnTo>
                  <a:lnTo>
                    <a:pt x="2358136" y="64262"/>
                  </a:lnTo>
                  <a:lnTo>
                    <a:pt x="2360676" y="58928"/>
                  </a:lnTo>
                  <a:lnTo>
                    <a:pt x="2367102" y="66979"/>
                  </a:lnTo>
                  <a:lnTo>
                    <a:pt x="2374582" y="74168"/>
                  </a:lnTo>
                  <a:lnTo>
                    <a:pt x="2383104" y="80505"/>
                  </a:lnTo>
                  <a:lnTo>
                    <a:pt x="2392680" y="85979"/>
                  </a:lnTo>
                  <a:lnTo>
                    <a:pt x="2404618" y="71755"/>
                  </a:lnTo>
                  <a:close/>
                </a:path>
                <a:path w="2594610" h="403860">
                  <a:moveTo>
                    <a:pt x="2439289" y="1155"/>
                  </a:moveTo>
                  <a:lnTo>
                    <a:pt x="2421001" y="1155"/>
                  </a:lnTo>
                  <a:lnTo>
                    <a:pt x="2421001" y="37973"/>
                  </a:lnTo>
                  <a:lnTo>
                    <a:pt x="2393188" y="37973"/>
                  </a:lnTo>
                  <a:lnTo>
                    <a:pt x="2393188" y="52832"/>
                  </a:lnTo>
                  <a:lnTo>
                    <a:pt x="2421001" y="52832"/>
                  </a:lnTo>
                  <a:lnTo>
                    <a:pt x="2421001" y="103886"/>
                  </a:lnTo>
                  <a:lnTo>
                    <a:pt x="2439289" y="103886"/>
                  </a:lnTo>
                  <a:lnTo>
                    <a:pt x="2439289" y="1155"/>
                  </a:lnTo>
                  <a:close/>
                </a:path>
                <a:path w="2594610" h="403860">
                  <a:moveTo>
                    <a:pt x="2440813" y="124206"/>
                  </a:moveTo>
                  <a:lnTo>
                    <a:pt x="2364232" y="124206"/>
                  </a:lnTo>
                  <a:lnTo>
                    <a:pt x="2364232" y="91948"/>
                  </a:lnTo>
                  <a:lnTo>
                    <a:pt x="2345436" y="91948"/>
                  </a:lnTo>
                  <a:lnTo>
                    <a:pt x="2345436" y="139954"/>
                  </a:lnTo>
                  <a:lnTo>
                    <a:pt x="2440813" y="139954"/>
                  </a:lnTo>
                  <a:lnTo>
                    <a:pt x="2440813" y="124206"/>
                  </a:lnTo>
                  <a:close/>
                </a:path>
                <a:path w="2594610" h="403860">
                  <a:moveTo>
                    <a:pt x="2547874" y="13093"/>
                  </a:moveTo>
                  <a:lnTo>
                    <a:pt x="2513965" y="13093"/>
                  </a:lnTo>
                  <a:lnTo>
                    <a:pt x="2513965" y="0"/>
                  </a:lnTo>
                  <a:lnTo>
                    <a:pt x="2495296" y="0"/>
                  </a:lnTo>
                  <a:lnTo>
                    <a:pt x="2495296" y="13093"/>
                  </a:lnTo>
                  <a:lnTo>
                    <a:pt x="2460625" y="13093"/>
                  </a:lnTo>
                  <a:lnTo>
                    <a:pt x="2460625" y="27432"/>
                  </a:lnTo>
                  <a:lnTo>
                    <a:pt x="2547874" y="27432"/>
                  </a:lnTo>
                  <a:lnTo>
                    <a:pt x="2547874" y="13093"/>
                  </a:lnTo>
                  <a:close/>
                </a:path>
                <a:path w="2594610" h="403860">
                  <a:moveTo>
                    <a:pt x="2550668" y="96774"/>
                  </a:moveTo>
                  <a:lnTo>
                    <a:pt x="2549626" y="83947"/>
                  </a:lnTo>
                  <a:lnTo>
                    <a:pt x="2549525" y="82550"/>
                  </a:lnTo>
                  <a:lnTo>
                    <a:pt x="2540927" y="83058"/>
                  </a:lnTo>
                  <a:lnTo>
                    <a:pt x="2532100" y="83439"/>
                  </a:lnTo>
                  <a:lnTo>
                    <a:pt x="2513838" y="83947"/>
                  </a:lnTo>
                  <a:lnTo>
                    <a:pt x="2513838" y="75057"/>
                  </a:lnTo>
                  <a:lnTo>
                    <a:pt x="2522982" y="73914"/>
                  </a:lnTo>
                  <a:lnTo>
                    <a:pt x="2529967" y="71501"/>
                  </a:lnTo>
                  <a:lnTo>
                    <a:pt x="2534793" y="67691"/>
                  </a:lnTo>
                  <a:lnTo>
                    <a:pt x="2539619" y="64008"/>
                  </a:lnTo>
                  <a:lnTo>
                    <a:pt x="2540698" y="61849"/>
                  </a:lnTo>
                  <a:lnTo>
                    <a:pt x="2542032" y="59182"/>
                  </a:lnTo>
                  <a:lnTo>
                    <a:pt x="2542032" y="46736"/>
                  </a:lnTo>
                  <a:lnTo>
                    <a:pt x="2540965" y="45085"/>
                  </a:lnTo>
                  <a:lnTo>
                    <a:pt x="2538603" y="41402"/>
                  </a:lnTo>
                  <a:lnTo>
                    <a:pt x="2531745" y="37338"/>
                  </a:lnTo>
                  <a:lnTo>
                    <a:pt x="2526119" y="34658"/>
                  </a:lnTo>
                  <a:lnTo>
                    <a:pt x="2523490" y="33858"/>
                  </a:lnTo>
                  <a:lnTo>
                    <a:pt x="2523490" y="47891"/>
                  </a:lnTo>
                  <a:lnTo>
                    <a:pt x="2523490" y="56007"/>
                  </a:lnTo>
                  <a:lnTo>
                    <a:pt x="2521839" y="58039"/>
                  </a:lnTo>
                  <a:lnTo>
                    <a:pt x="2515235" y="61087"/>
                  </a:lnTo>
                  <a:lnTo>
                    <a:pt x="2510536" y="61849"/>
                  </a:lnTo>
                  <a:lnTo>
                    <a:pt x="2491867" y="61849"/>
                  </a:lnTo>
                  <a:lnTo>
                    <a:pt x="2485517" y="59055"/>
                  </a:lnTo>
                  <a:lnTo>
                    <a:pt x="2485517" y="47891"/>
                  </a:lnTo>
                  <a:lnTo>
                    <a:pt x="2491867" y="45085"/>
                  </a:lnTo>
                  <a:lnTo>
                    <a:pt x="2517140" y="45085"/>
                  </a:lnTo>
                  <a:lnTo>
                    <a:pt x="2523490" y="47891"/>
                  </a:lnTo>
                  <a:lnTo>
                    <a:pt x="2523490" y="33858"/>
                  </a:lnTo>
                  <a:lnTo>
                    <a:pt x="2519718" y="32702"/>
                  </a:lnTo>
                  <a:lnTo>
                    <a:pt x="2512542" y="31521"/>
                  </a:lnTo>
                  <a:lnTo>
                    <a:pt x="2504567" y="31115"/>
                  </a:lnTo>
                  <a:lnTo>
                    <a:pt x="2496350" y="31496"/>
                  </a:lnTo>
                  <a:lnTo>
                    <a:pt x="2466848" y="46482"/>
                  </a:lnTo>
                  <a:lnTo>
                    <a:pt x="2466848" y="59182"/>
                  </a:lnTo>
                  <a:lnTo>
                    <a:pt x="2495042" y="74930"/>
                  </a:lnTo>
                  <a:lnTo>
                    <a:pt x="2495042" y="84328"/>
                  </a:lnTo>
                  <a:lnTo>
                    <a:pt x="2456053" y="84709"/>
                  </a:lnTo>
                  <a:lnTo>
                    <a:pt x="2457831" y="99695"/>
                  </a:lnTo>
                  <a:lnTo>
                    <a:pt x="2480691" y="99517"/>
                  </a:lnTo>
                  <a:lnTo>
                    <a:pt x="2503767" y="98958"/>
                  </a:lnTo>
                  <a:lnTo>
                    <a:pt x="2527084" y="98044"/>
                  </a:lnTo>
                  <a:lnTo>
                    <a:pt x="2550668" y="96774"/>
                  </a:lnTo>
                  <a:close/>
                </a:path>
                <a:path w="2594610" h="403860">
                  <a:moveTo>
                    <a:pt x="2575941" y="127381"/>
                  </a:moveTo>
                  <a:lnTo>
                    <a:pt x="2497836" y="127381"/>
                  </a:lnTo>
                  <a:lnTo>
                    <a:pt x="2497836" y="104648"/>
                  </a:lnTo>
                  <a:lnTo>
                    <a:pt x="2479040" y="104648"/>
                  </a:lnTo>
                  <a:lnTo>
                    <a:pt x="2479040" y="143002"/>
                  </a:lnTo>
                  <a:lnTo>
                    <a:pt x="2575941" y="143002"/>
                  </a:lnTo>
                  <a:lnTo>
                    <a:pt x="2575941" y="127381"/>
                  </a:lnTo>
                  <a:close/>
                </a:path>
                <a:path w="2594610" h="403860">
                  <a:moveTo>
                    <a:pt x="2594610" y="50546"/>
                  </a:moveTo>
                  <a:lnTo>
                    <a:pt x="2573909" y="50546"/>
                  </a:lnTo>
                  <a:lnTo>
                    <a:pt x="2573909" y="1155"/>
                  </a:lnTo>
                  <a:lnTo>
                    <a:pt x="2555113" y="1155"/>
                  </a:lnTo>
                  <a:lnTo>
                    <a:pt x="2555113" y="108331"/>
                  </a:lnTo>
                  <a:lnTo>
                    <a:pt x="2573909" y="108331"/>
                  </a:lnTo>
                  <a:lnTo>
                    <a:pt x="2573909" y="66167"/>
                  </a:lnTo>
                  <a:lnTo>
                    <a:pt x="2594610" y="66167"/>
                  </a:lnTo>
                  <a:lnTo>
                    <a:pt x="2594610" y="50546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8" name="object 38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064255" y="3812540"/>
              <a:ext cx="2629535" cy="157353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1856358" y="4131817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>
                  <a:moveTo>
                    <a:pt x="24130" y="0"/>
                  </a:moveTo>
                  <a:lnTo>
                    <a:pt x="18923" y="0"/>
                  </a:lnTo>
                  <a:lnTo>
                    <a:pt x="13716" y="0"/>
                  </a:lnTo>
                  <a:lnTo>
                    <a:pt x="9271" y="1904"/>
                  </a:lnTo>
                  <a:lnTo>
                    <a:pt x="5588" y="5587"/>
                  </a:lnTo>
                  <a:lnTo>
                    <a:pt x="1905" y="9143"/>
                  </a:lnTo>
                  <a:lnTo>
                    <a:pt x="0" y="13588"/>
                  </a:lnTo>
                  <a:lnTo>
                    <a:pt x="0" y="24002"/>
                  </a:lnTo>
                  <a:lnTo>
                    <a:pt x="1905" y="28574"/>
                  </a:lnTo>
                  <a:lnTo>
                    <a:pt x="9271" y="35940"/>
                  </a:lnTo>
                  <a:lnTo>
                    <a:pt x="13716" y="37718"/>
                  </a:lnTo>
                  <a:lnTo>
                    <a:pt x="24130" y="37718"/>
                  </a:lnTo>
                  <a:lnTo>
                    <a:pt x="28575" y="35940"/>
                  </a:lnTo>
                  <a:lnTo>
                    <a:pt x="35941" y="28574"/>
                  </a:lnTo>
                  <a:lnTo>
                    <a:pt x="37718" y="24002"/>
                  </a:lnTo>
                  <a:lnTo>
                    <a:pt x="37718" y="13588"/>
                  </a:lnTo>
                  <a:lnTo>
                    <a:pt x="35941" y="9143"/>
                  </a:lnTo>
                  <a:lnTo>
                    <a:pt x="32258" y="5587"/>
                  </a:lnTo>
                  <a:lnTo>
                    <a:pt x="28575" y="1904"/>
                  </a:lnTo>
                  <a:lnTo>
                    <a:pt x="24130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0" name="object 40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030095" y="4071620"/>
              <a:ext cx="2457322" cy="157353"/>
            </a:xfrm>
            <a:prstGeom prst="rect">
              <a:avLst/>
            </a:prstGeom>
          </p:spPr>
        </p:pic>
        <p:sp>
          <p:nvSpPr>
            <p:cNvPr id="41" name="object 41"/>
            <p:cNvSpPr/>
            <p:nvPr/>
          </p:nvSpPr>
          <p:spPr>
            <a:xfrm>
              <a:off x="4553839" y="4072889"/>
              <a:ext cx="875030" cy="156210"/>
            </a:xfrm>
            <a:custGeom>
              <a:avLst/>
              <a:gdLst/>
              <a:ahLst/>
              <a:cxnLst/>
              <a:rect l="l" t="t" r="r" b="b"/>
              <a:pathLst>
                <a:path w="875029" h="156210">
                  <a:moveTo>
                    <a:pt x="114427" y="14097"/>
                  </a:moveTo>
                  <a:lnTo>
                    <a:pt x="16891" y="14097"/>
                  </a:lnTo>
                  <a:lnTo>
                    <a:pt x="16891" y="29591"/>
                  </a:lnTo>
                  <a:lnTo>
                    <a:pt x="95758" y="29591"/>
                  </a:lnTo>
                  <a:lnTo>
                    <a:pt x="95758" y="48768"/>
                  </a:lnTo>
                  <a:lnTo>
                    <a:pt x="95554" y="59372"/>
                  </a:lnTo>
                  <a:lnTo>
                    <a:pt x="94983" y="70218"/>
                  </a:lnTo>
                  <a:lnTo>
                    <a:pt x="94018" y="81534"/>
                  </a:lnTo>
                  <a:lnTo>
                    <a:pt x="92710" y="92710"/>
                  </a:lnTo>
                  <a:lnTo>
                    <a:pt x="111125" y="93980"/>
                  </a:lnTo>
                  <a:lnTo>
                    <a:pt x="112560" y="81330"/>
                  </a:lnTo>
                  <a:lnTo>
                    <a:pt x="113576" y="69113"/>
                  </a:lnTo>
                  <a:lnTo>
                    <a:pt x="114211" y="56718"/>
                  </a:lnTo>
                  <a:lnTo>
                    <a:pt x="114338" y="48768"/>
                  </a:lnTo>
                  <a:lnTo>
                    <a:pt x="114427" y="14097"/>
                  </a:lnTo>
                  <a:close/>
                </a:path>
                <a:path w="875029" h="156210">
                  <a:moveTo>
                    <a:pt x="133223" y="109220"/>
                  </a:moveTo>
                  <a:lnTo>
                    <a:pt x="66167" y="109220"/>
                  </a:lnTo>
                  <a:lnTo>
                    <a:pt x="66167" y="61468"/>
                  </a:lnTo>
                  <a:lnTo>
                    <a:pt x="47371" y="61468"/>
                  </a:lnTo>
                  <a:lnTo>
                    <a:pt x="47371" y="109220"/>
                  </a:lnTo>
                  <a:lnTo>
                    <a:pt x="0" y="109220"/>
                  </a:lnTo>
                  <a:lnTo>
                    <a:pt x="0" y="124968"/>
                  </a:lnTo>
                  <a:lnTo>
                    <a:pt x="133223" y="124968"/>
                  </a:lnTo>
                  <a:lnTo>
                    <a:pt x="133223" y="109220"/>
                  </a:lnTo>
                  <a:close/>
                </a:path>
                <a:path w="875029" h="156210">
                  <a:moveTo>
                    <a:pt x="219710" y="76708"/>
                  </a:moveTo>
                  <a:lnTo>
                    <a:pt x="217881" y="64516"/>
                  </a:lnTo>
                  <a:lnTo>
                    <a:pt x="217424" y="61468"/>
                  </a:lnTo>
                  <a:lnTo>
                    <a:pt x="212090" y="62738"/>
                  </a:lnTo>
                  <a:lnTo>
                    <a:pt x="166370" y="64516"/>
                  </a:lnTo>
                  <a:lnTo>
                    <a:pt x="166370" y="49530"/>
                  </a:lnTo>
                  <a:lnTo>
                    <a:pt x="214249" y="49530"/>
                  </a:lnTo>
                  <a:lnTo>
                    <a:pt x="214249" y="6096"/>
                  </a:lnTo>
                  <a:lnTo>
                    <a:pt x="148209" y="6096"/>
                  </a:lnTo>
                  <a:lnTo>
                    <a:pt x="148209" y="21336"/>
                  </a:lnTo>
                  <a:lnTo>
                    <a:pt x="195834" y="21336"/>
                  </a:lnTo>
                  <a:lnTo>
                    <a:pt x="195834" y="34925"/>
                  </a:lnTo>
                  <a:lnTo>
                    <a:pt x="148209" y="34925"/>
                  </a:lnTo>
                  <a:lnTo>
                    <a:pt x="148209" y="79756"/>
                  </a:lnTo>
                  <a:lnTo>
                    <a:pt x="189407" y="79603"/>
                  </a:lnTo>
                  <a:lnTo>
                    <a:pt x="200279" y="79375"/>
                  </a:lnTo>
                  <a:lnTo>
                    <a:pt x="208407" y="78359"/>
                  </a:lnTo>
                  <a:lnTo>
                    <a:pt x="219710" y="76708"/>
                  </a:lnTo>
                  <a:close/>
                </a:path>
                <a:path w="875029" h="156210">
                  <a:moveTo>
                    <a:pt x="262509" y="1016"/>
                  </a:moveTo>
                  <a:lnTo>
                    <a:pt x="244221" y="1016"/>
                  </a:lnTo>
                  <a:lnTo>
                    <a:pt x="244221" y="20447"/>
                  </a:lnTo>
                  <a:lnTo>
                    <a:pt x="222250" y="20447"/>
                  </a:lnTo>
                  <a:lnTo>
                    <a:pt x="222250" y="35179"/>
                  </a:lnTo>
                  <a:lnTo>
                    <a:pt x="244221" y="35179"/>
                  </a:lnTo>
                  <a:lnTo>
                    <a:pt x="244221" y="49657"/>
                  </a:lnTo>
                  <a:lnTo>
                    <a:pt x="222250" y="49657"/>
                  </a:lnTo>
                  <a:lnTo>
                    <a:pt x="222250" y="64516"/>
                  </a:lnTo>
                  <a:lnTo>
                    <a:pt x="244221" y="64516"/>
                  </a:lnTo>
                  <a:lnTo>
                    <a:pt x="244221" y="83820"/>
                  </a:lnTo>
                  <a:lnTo>
                    <a:pt x="262509" y="83820"/>
                  </a:lnTo>
                  <a:lnTo>
                    <a:pt x="262509" y="1016"/>
                  </a:lnTo>
                  <a:close/>
                </a:path>
                <a:path w="875029" h="156210">
                  <a:moveTo>
                    <a:pt x="265176" y="106045"/>
                  </a:moveTo>
                  <a:lnTo>
                    <a:pt x="262102" y="100838"/>
                  </a:lnTo>
                  <a:lnTo>
                    <a:pt x="260985" y="98933"/>
                  </a:lnTo>
                  <a:lnTo>
                    <a:pt x="252603" y="93599"/>
                  </a:lnTo>
                  <a:lnTo>
                    <a:pt x="246253" y="90335"/>
                  </a:lnTo>
                  <a:lnTo>
                    <a:pt x="246253" y="110490"/>
                  </a:lnTo>
                  <a:lnTo>
                    <a:pt x="246253" y="119126"/>
                  </a:lnTo>
                  <a:lnTo>
                    <a:pt x="243840" y="122555"/>
                  </a:lnTo>
                  <a:lnTo>
                    <a:pt x="238887" y="124968"/>
                  </a:lnTo>
                  <a:lnTo>
                    <a:pt x="234061" y="127381"/>
                  </a:lnTo>
                  <a:lnTo>
                    <a:pt x="226949" y="128651"/>
                  </a:lnTo>
                  <a:lnTo>
                    <a:pt x="208534" y="128651"/>
                  </a:lnTo>
                  <a:lnTo>
                    <a:pt x="201549" y="127381"/>
                  </a:lnTo>
                  <a:lnTo>
                    <a:pt x="196723" y="124968"/>
                  </a:lnTo>
                  <a:lnTo>
                    <a:pt x="191897" y="122428"/>
                  </a:lnTo>
                  <a:lnTo>
                    <a:pt x="189484" y="119126"/>
                  </a:lnTo>
                  <a:lnTo>
                    <a:pt x="189484" y="110490"/>
                  </a:lnTo>
                  <a:lnTo>
                    <a:pt x="191897" y="107061"/>
                  </a:lnTo>
                  <a:lnTo>
                    <a:pt x="196596" y="104521"/>
                  </a:lnTo>
                  <a:lnTo>
                    <a:pt x="201422" y="102108"/>
                  </a:lnTo>
                  <a:lnTo>
                    <a:pt x="208407" y="100838"/>
                  </a:lnTo>
                  <a:lnTo>
                    <a:pt x="227203" y="100838"/>
                  </a:lnTo>
                  <a:lnTo>
                    <a:pt x="234315" y="102108"/>
                  </a:lnTo>
                  <a:lnTo>
                    <a:pt x="239014" y="104648"/>
                  </a:lnTo>
                  <a:lnTo>
                    <a:pt x="243840" y="107061"/>
                  </a:lnTo>
                  <a:lnTo>
                    <a:pt x="217805" y="85471"/>
                  </a:lnTo>
                  <a:lnTo>
                    <a:pt x="207200" y="85991"/>
                  </a:lnTo>
                  <a:lnTo>
                    <a:pt x="170561" y="106045"/>
                  </a:lnTo>
                  <a:lnTo>
                    <a:pt x="170561" y="123571"/>
                  </a:lnTo>
                  <a:lnTo>
                    <a:pt x="207175" y="143522"/>
                  </a:lnTo>
                  <a:lnTo>
                    <a:pt x="217805" y="144018"/>
                  </a:lnTo>
                  <a:lnTo>
                    <a:pt x="228422" y="143522"/>
                  </a:lnTo>
                  <a:lnTo>
                    <a:pt x="262102" y="128651"/>
                  </a:lnTo>
                  <a:lnTo>
                    <a:pt x="265099" y="123571"/>
                  </a:lnTo>
                  <a:lnTo>
                    <a:pt x="265176" y="106045"/>
                  </a:lnTo>
                  <a:close/>
                </a:path>
                <a:path w="875029" h="156210">
                  <a:moveTo>
                    <a:pt x="371983" y="72898"/>
                  </a:moveTo>
                  <a:lnTo>
                    <a:pt x="365213" y="70904"/>
                  </a:lnTo>
                  <a:lnTo>
                    <a:pt x="358838" y="67945"/>
                  </a:lnTo>
                  <a:lnTo>
                    <a:pt x="352831" y="64046"/>
                  </a:lnTo>
                  <a:lnTo>
                    <a:pt x="349567" y="61214"/>
                  </a:lnTo>
                  <a:lnTo>
                    <a:pt x="347218" y="59182"/>
                  </a:lnTo>
                  <a:lnTo>
                    <a:pt x="339979" y="52070"/>
                  </a:lnTo>
                  <a:lnTo>
                    <a:pt x="336423" y="44450"/>
                  </a:lnTo>
                  <a:lnTo>
                    <a:pt x="336423" y="31877"/>
                  </a:lnTo>
                  <a:lnTo>
                    <a:pt x="367919" y="31877"/>
                  </a:lnTo>
                  <a:lnTo>
                    <a:pt x="367919" y="16637"/>
                  </a:lnTo>
                  <a:lnTo>
                    <a:pt x="336423" y="16637"/>
                  </a:lnTo>
                  <a:lnTo>
                    <a:pt x="336423" y="635"/>
                  </a:lnTo>
                  <a:lnTo>
                    <a:pt x="317627" y="635"/>
                  </a:lnTo>
                  <a:lnTo>
                    <a:pt x="317627" y="16637"/>
                  </a:lnTo>
                  <a:lnTo>
                    <a:pt x="285877" y="16637"/>
                  </a:lnTo>
                  <a:lnTo>
                    <a:pt x="285877" y="31877"/>
                  </a:lnTo>
                  <a:lnTo>
                    <a:pt x="317500" y="31877"/>
                  </a:lnTo>
                  <a:lnTo>
                    <a:pt x="317500" y="36068"/>
                  </a:lnTo>
                  <a:lnTo>
                    <a:pt x="296760" y="70104"/>
                  </a:lnTo>
                  <a:lnTo>
                    <a:pt x="281940" y="77851"/>
                  </a:lnTo>
                  <a:lnTo>
                    <a:pt x="294513" y="90551"/>
                  </a:lnTo>
                  <a:lnTo>
                    <a:pt x="300863" y="87249"/>
                  </a:lnTo>
                  <a:lnTo>
                    <a:pt x="307213" y="82804"/>
                  </a:lnTo>
                  <a:lnTo>
                    <a:pt x="313563" y="77089"/>
                  </a:lnTo>
                  <a:lnTo>
                    <a:pt x="319913" y="71501"/>
                  </a:lnTo>
                  <a:lnTo>
                    <a:pt x="324612" y="66167"/>
                  </a:lnTo>
                  <a:lnTo>
                    <a:pt x="327406" y="61214"/>
                  </a:lnTo>
                  <a:lnTo>
                    <a:pt x="330708" y="65786"/>
                  </a:lnTo>
                  <a:lnTo>
                    <a:pt x="335534" y="70612"/>
                  </a:lnTo>
                  <a:lnTo>
                    <a:pt x="348488" y="80772"/>
                  </a:lnTo>
                  <a:lnTo>
                    <a:pt x="354838" y="84582"/>
                  </a:lnTo>
                  <a:lnTo>
                    <a:pt x="361061" y="86995"/>
                  </a:lnTo>
                  <a:lnTo>
                    <a:pt x="371983" y="72898"/>
                  </a:lnTo>
                  <a:close/>
                </a:path>
                <a:path w="875029" h="156210">
                  <a:moveTo>
                    <a:pt x="401066" y="1016"/>
                  </a:moveTo>
                  <a:lnTo>
                    <a:pt x="382778" y="1016"/>
                  </a:lnTo>
                  <a:lnTo>
                    <a:pt x="382778" y="103759"/>
                  </a:lnTo>
                  <a:lnTo>
                    <a:pt x="401066" y="103759"/>
                  </a:lnTo>
                  <a:lnTo>
                    <a:pt x="401066" y="1016"/>
                  </a:lnTo>
                  <a:close/>
                </a:path>
                <a:path w="875029" h="156210">
                  <a:moveTo>
                    <a:pt x="404622" y="123952"/>
                  </a:moveTo>
                  <a:lnTo>
                    <a:pt x="327025" y="123952"/>
                  </a:lnTo>
                  <a:lnTo>
                    <a:pt x="327025" y="90932"/>
                  </a:lnTo>
                  <a:lnTo>
                    <a:pt x="308356" y="90932"/>
                  </a:lnTo>
                  <a:lnTo>
                    <a:pt x="308356" y="139573"/>
                  </a:lnTo>
                  <a:lnTo>
                    <a:pt x="404622" y="139573"/>
                  </a:lnTo>
                  <a:lnTo>
                    <a:pt x="404622" y="123952"/>
                  </a:lnTo>
                  <a:close/>
                </a:path>
                <a:path w="875029" h="156210">
                  <a:moveTo>
                    <a:pt x="509778" y="16891"/>
                  </a:moveTo>
                  <a:lnTo>
                    <a:pt x="474726" y="16891"/>
                  </a:lnTo>
                  <a:lnTo>
                    <a:pt x="474726" y="0"/>
                  </a:lnTo>
                  <a:lnTo>
                    <a:pt x="455930" y="0"/>
                  </a:lnTo>
                  <a:lnTo>
                    <a:pt x="455930" y="16891"/>
                  </a:lnTo>
                  <a:lnTo>
                    <a:pt x="420751" y="16891"/>
                  </a:lnTo>
                  <a:lnTo>
                    <a:pt x="420751" y="32639"/>
                  </a:lnTo>
                  <a:lnTo>
                    <a:pt x="509778" y="32639"/>
                  </a:lnTo>
                  <a:lnTo>
                    <a:pt x="509778" y="16891"/>
                  </a:lnTo>
                  <a:close/>
                </a:path>
                <a:path w="875029" h="156210">
                  <a:moveTo>
                    <a:pt x="515493" y="121666"/>
                  </a:moveTo>
                  <a:lnTo>
                    <a:pt x="514337" y="107569"/>
                  </a:lnTo>
                  <a:lnTo>
                    <a:pt x="514223" y="106045"/>
                  </a:lnTo>
                  <a:lnTo>
                    <a:pt x="508381" y="106451"/>
                  </a:lnTo>
                  <a:lnTo>
                    <a:pt x="499846" y="106857"/>
                  </a:lnTo>
                  <a:lnTo>
                    <a:pt x="488619" y="107251"/>
                  </a:lnTo>
                  <a:lnTo>
                    <a:pt x="474726" y="107569"/>
                  </a:lnTo>
                  <a:lnTo>
                    <a:pt x="474726" y="93345"/>
                  </a:lnTo>
                  <a:lnTo>
                    <a:pt x="483616" y="91821"/>
                  </a:lnTo>
                  <a:lnTo>
                    <a:pt x="490347" y="88519"/>
                  </a:lnTo>
                  <a:lnTo>
                    <a:pt x="495173" y="83439"/>
                  </a:lnTo>
                  <a:lnTo>
                    <a:pt x="499503" y="78994"/>
                  </a:lnTo>
                  <a:lnTo>
                    <a:pt x="500126" y="78359"/>
                  </a:lnTo>
                  <a:lnTo>
                    <a:pt x="502539" y="72263"/>
                  </a:lnTo>
                  <a:lnTo>
                    <a:pt x="483870" y="40690"/>
                  </a:lnTo>
                  <a:lnTo>
                    <a:pt x="483870" y="62230"/>
                  </a:lnTo>
                  <a:lnTo>
                    <a:pt x="483870" y="69850"/>
                  </a:lnTo>
                  <a:lnTo>
                    <a:pt x="482219" y="72898"/>
                  </a:lnTo>
                  <a:lnTo>
                    <a:pt x="478917" y="75311"/>
                  </a:lnTo>
                  <a:lnTo>
                    <a:pt x="475742" y="77724"/>
                  </a:lnTo>
                  <a:lnTo>
                    <a:pt x="471170" y="78994"/>
                  </a:lnTo>
                  <a:lnTo>
                    <a:pt x="459613" y="78994"/>
                  </a:lnTo>
                  <a:lnTo>
                    <a:pt x="455041" y="77724"/>
                  </a:lnTo>
                  <a:lnTo>
                    <a:pt x="448437" y="72898"/>
                  </a:lnTo>
                  <a:lnTo>
                    <a:pt x="446786" y="69850"/>
                  </a:lnTo>
                  <a:lnTo>
                    <a:pt x="446786" y="62484"/>
                  </a:lnTo>
                  <a:lnTo>
                    <a:pt x="448564" y="59309"/>
                  </a:lnTo>
                  <a:lnTo>
                    <a:pt x="451866" y="56769"/>
                  </a:lnTo>
                  <a:lnTo>
                    <a:pt x="455295" y="54229"/>
                  </a:lnTo>
                  <a:lnTo>
                    <a:pt x="459867" y="52959"/>
                  </a:lnTo>
                  <a:lnTo>
                    <a:pt x="471170" y="52959"/>
                  </a:lnTo>
                  <a:lnTo>
                    <a:pt x="475742" y="54229"/>
                  </a:lnTo>
                  <a:lnTo>
                    <a:pt x="479044" y="56642"/>
                  </a:lnTo>
                  <a:lnTo>
                    <a:pt x="482219" y="59055"/>
                  </a:lnTo>
                  <a:lnTo>
                    <a:pt x="483870" y="62230"/>
                  </a:lnTo>
                  <a:lnTo>
                    <a:pt x="483870" y="40690"/>
                  </a:lnTo>
                  <a:lnTo>
                    <a:pt x="480847" y="39560"/>
                  </a:lnTo>
                  <a:lnTo>
                    <a:pt x="473583" y="38176"/>
                  </a:lnTo>
                  <a:lnTo>
                    <a:pt x="465455" y="37719"/>
                  </a:lnTo>
                  <a:lnTo>
                    <a:pt x="457327" y="38201"/>
                  </a:lnTo>
                  <a:lnTo>
                    <a:pt x="428117" y="57658"/>
                  </a:lnTo>
                  <a:lnTo>
                    <a:pt x="428117" y="73025"/>
                  </a:lnTo>
                  <a:lnTo>
                    <a:pt x="430530" y="78994"/>
                  </a:lnTo>
                  <a:lnTo>
                    <a:pt x="435483" y="83947"/>
                  </a:lnTo>
                  <a:lnTo>
                    <a:pt x="440309" y="88900"/>
                  </a:lnTo>
                  <a:lnTo>
                    <a:pt x="447167" y="92075"/>
                  </a:lnTo>
                  <a:lnTo>
                    <a:pt x="455930" y="93599"/>
                  </a:lnTo>
                  <a:lnTo>
                    <a:pt x="455930" y="108077"/>
                  </a:lnTo>
                  <a:lnTo>
                    <a:pt x="415036" y="108331"/>
                  </a:lnTo>
                  <a:lnTo>
                    <a:pt x="416814" y="123952"/>
                  </a:lnTo>
                  <a:lnTo>
                    <a:pt x="445122" y="123812"/>
                  </a:lnTo>
                  <a:lnTo>
                    <a:pt x="471004" y="123393"/>
                  </a:lnTo>
                  <a:lnTo>
                    <a:pt x="494461" y="122669"/>
                  </a:lnTo>
                  <a:lnTo>
                    <a:pt x="515493" y="121666"/>
                  </a:lnTo>
                  <a:close/>
                </a:path>
                <a:path w="875029" h="156210">
                  <a:moveTo>
                    <a:pt x="636143" y="70866"/>
                  </a:moveTo>
                  <a:lnTo>
                    <a:pt x="630186" y="67970"/>
                  </a:lnTo>
                  <a:lnTo>
                    <a:pt x="624738" y="64185"/>
                  </a:lnTo>
                  <a:lnTo>
                    <a:pt x="619810" y="59537"/>
                  </a:lnTo>
                  <a:lnTo>
                    <a:pt x="619340" y="58928"/>
                  </a:lnTo>
                  <a:lnTo>
                    <a:pt x="615442" y="53975"/>
                  </a:lnTo>
                  <a:lnTo>
                    <a:pt x="611771" y="47891"/>
                  </a:lnTo>
                  <a:lnTo>
                    <a:pt x="609142" y="41630"/>
                  </a:lnTo>
                  <a:lnTo>
                    <a:pt x="607580" y="35229"/>
                  </a:lnTo>
                  <a:lnTo>
                    <a:pt x="607060" y="28702"/>
                  </a:lnTo>
                  <a:lnTo>
                    <a:pt x="607060" y="9144"/>
                  </a:lnTo>
                  <a:lnTo>
                    <a:pt x="589153" y="9144"/>
                  </a:lnTo>
                  <a:lnTo>
                    <a:pt x="589153" y="28702"/>
                  </a:lnTo>
                  <a:lnTo>
                    <a:pt x="588619" y="35687"/>
                  </a:lnTo>
                  <a:lnTo>
                    <a:pt x="565277" y="71501"/>
                  </a:lnTo>
                  <a:lnTo>
                    <a:pt x="560578" y="74295"/>
                  </a:lnTo>
                  <a:lnTo>
                    <a:pt x="560578" y="62357"/>
                  </a:lnTo>
                  <a:lnTo>
                    <a:pt x="538988" y="62357"/>
                  </a:lnTo>
                  <a:lnTo>
                    <a:pt x="538988" y="1016"/>
                  </a:lnTo>
                  <a:lnTo>
                    <a:pt x="520319" y="1016"/>
                  </a:lnTo>
                  <a:lnTo>
                    <a:pt x="520319" y="144653"/>
                  </a:lnTo>
                  <a:lnTo>
                    <a:pt x="538988" y="144653"/>
                  </a:lnTo>
                  <a:lnTo>
                    <a:pt x="538988" y="77978"/>
                  </a:lnTo>
                  <a:lnTo>
                    <a:pt x="560578" y="77978"/>
                  </a:lnTo>
                  <a:lnTo>
                    <a:pt x="560578" y="76962"/>
                  </a:lnTo>
                  <a:lnTo>
                    <a:pt x="572262" y="88392"/>
                  </a:lnTo>
                  <a:lnTo>
                    <a:pt x="577215" y="85471"/>
                  </a:lnTo>
                  <a:lnTo>
                    <a:pt x="582168" y="81026"/>
                  </a:lnTo>
                  <a:lnTo>
                    <a:pt x="585711" y="76962"/>
                  </a:lnTo>
                  <a:lnTo>
                    <a:pt x="588048" y="74295"/>
                  </a:lnTo>
                  <a:lnTo>
                    <a:pt x="592582" y="69215"/>
                  </a:lnTo>
                  <a:lnTo>
                    <a:pt x="596392" y="63754"/>
                  </a:lnTo>
                  <a:lnTo>
                    <a:pt x="598805" y="58928"/>
                  </a:lnTo>
                  <a:lnTo>
                    <a:pt x="604342" y="66763"/>
                  </a:lnTo>
                  <a:lnTo>
                    <a:pt x="610514" y="73698"/>
                  </a:lnTo>
                  <a:lnTo>
                    <a:pt x="617296" y="79717"/>
                  </a:lnTo>
                  <a:lnTo>
                    <a:pt x="624713" y="84836"/>
                  </a:lnTo>
                  <a:lnTo>
                    <a:pt x="636143" y="70866"/>
                  </a:lnTo>
                  <a:close/>
                </a:path>
                <a:path w="875029" h="156210">
                  <a:moveTo>
                    <a:pt x="658114" y="3937"/>
                  </a:moveTo>
                  <a:lnTo>
                    <a:pt x="639699" y="3937"/>
                  </a:lnTo>
                  <a:lnTo>
                    <a:pt x="639699" y="32512"/>
                  </a:lnTo>
                  <a:lnTo>
                    <a:pt x="620268" y="32512"/>
                  </a:lnTo>
                  <a:lnTo>
                    <a:pt x="620268" y="47752"/>
                  </a:lnTo>
                  <a:lnTo>
                    <a:pt x="639699" y="47752"/>
                  </a:lnTo>
                  <a:lnTo>
                    <a:pt x="639699" y="99695"/>
                  </a:lnTo>
                  <a:lnTo>
                    <a:pt x="658114" y="99695"/>
                  </a:lnTo>
                  <a:lnTo>
                    <a:pt x="658114" y="3937"/>
                  </a:lnTo>
                  <a:close/>
                </a:path>
                <a:path w="875029" h="156210">
                  <a:moveTo>
                    <a:pt x="685292" y="1016"/>
                  </a:moveTo>
                  <a:lnTo>
                    <a:pt x="666877" y="1016"/>
                  </a:lnTo>
                  <a:lnTo>
                    <a:pt x="666877" y="104140"/>
                  </a:lnTo>
                  <a:lnTo>
                    <a:pt x="685292" y="104140"/>
                  </a:lnTo>
                  <a:lnTo>
                    <a:pt x="685292" y="1016"/>
                  </a:lnTo>
                  <a:close/>
                </a:path>
                <a:path w="875029" h="156210">
                  <a:moveTo>
                    <a:pt x="687070" y="124079"/>
                  </a:moveTo>
                  <a:lnTo>
                    <a:pt x="610489" y="124079"/>
                  </a:lnTo>
                  <a:lnTo>
                    <a:pt x="610489" y="90805"/>
                  </a:lnTo>
                  <a:lnTo>
                    <a:pt x="591820" y="90805"/>
                  </a:lnTo>
                  <a:lnTo>
                    <a:pt x="591820" y="139954"/>
                  </a:lnTo>
                  <a:lnTo>
                    <a:pt x="687070" y="139954"/>
                  </a:lnTo>
                  <a:lnTo>
                    <a:pt x="687070" y="124079"/>
                  </a:lnTo>
                  <a:close/>
                </a:path>
                <a:path w="875029" h="156210">
                  <a:moveTo>
                    <a:pt x="787654" y="102235"/>
                  </a:moveTo>
                  <a:lnTo>
                    <a:pt x="786663" y="89027"/>
                  </a:lnTo>
                  <a:lnTo>
                    <a:pt x="786511" y="86868"/>
                  </a:lnTo>
                  <a:lnTo>
                    <a:pt x="777201" y="87795"/>
                  </a:lnTo>
                  <a:lnTo>
                    <a:pt x="765302" y="88480"/>
                  </a:lnTo>
                  <a:lnTo>
                    <a:pt x="750824" y="88887"/>
                  </a:lnTo>
                  <a:lnTo>
                    <a:pt x="733806" y="89027"/>
                  </a:lnTo>
                  <a:lnTo>
                    <a:pt x="726313" y="89027"/>
                  </a:lnTo>
                  <a:lnTo>
                    <a:pt x="726313" y="63754"/>
                  </a:lnTo>
                  <a:lnTo>
                    <a:pt x="768223" y="63754"/>
                  </a:lnTo>
                  <a:lnTo>
                    <a:pt x="768223" y="48133"/>
                  </a:lnTo>
                  <a:lnTo>
                    <a:pt x="726313" y="48133"/>
                  </a:lnTo>
                  <a:lnTo>
                    <a:pt x="726313" y="29210"/>
                  </a:lnTo>
                  <a:lnTo>
                    <a:pt x="779907" y="29210"/>
                  </a:lnTo>
                  <a:lnTo>
                    <a:pt x="779907" y="13589"/>
                  </a:lnTo>
                  <a:lnTo>
                    <a:pt x="708025" y="13589"/>
                  </a:lnTo>
                  <a:lnTo>
                    <a:pt x="708025" y="104521"/>
                  </a:lnTo>
                  <a:lnTo>
                    <a:pt x="751243" y="104419"/>
                  </a:lnTo>
                  <a:lnTo>
                    <a:pt x="780237" y="103009"/>
                  </a:lnTo>
                  <a:lnTo>
                    <a:pt x="787654" y="102235"/>
                  </a:lnTo>
                  <a:close/>
                </a:path>
                <a:path w="875029" h="156210">
                  <a:moveTo>
                    <a:pt x="824103" y="1016"/>
                  </a:moveTo>
                  <a:lnTo>
                    <a:pt x="805688" y="1016"/>
                  </a:lnTo>
                  <a:lnTo>
                    <a:pt x="805688" y="53213"/>
                  </a:lnTo>
                  <a:lnTo>
                    <a:pt x="779526" y="53213"/>
                  </a:lnTo>
                  <a:lnTo>
                    <a:pt x="779526" y="68834"/>
                  </a:lnTo>
                  <a:lnTo>
                    <a:pt x="805688" y="68834"/>
                  </a:lnTo>
                  <a:lnTo>
                    <a:pt x="805688" y="144653"/>
                  </a:lnTo>
                  <a:lnTo>
                    <a:pt x="824103" y="144653"/>
                  </a:lnTo>
                  <a:lnTo>
                    <a:pt x="824103" y="1016"/>
                  </a:lnTo>
                  <a:close/>
                </a:path>
                <a:path w="875029" h="156210">
                  <a:moveTo>
                    <a:pt x="874776" y="89408"/>
                  </a:moveTo>
                  <a:lnTo>
                    <a:pt x="873252" y="70675"/>
                  </a:lnTo>
                  <a:lnTo>
                    <a:pt x="868680" y="53136"/>
                  </a:lnTo>
                  <a:lnTo>
                    <a:pt x="861060" y="36817"/>
                  </a:lnTo>
                  <a:lnTo>
                    <a:pt x="850392" y="21717"/>
                  </a:lnTo>
                  <a:lnTo>
                    <a:pt x="833120" y="21717"/>
                  </a:lnTo>
                  <a:lnTo>
                    <a:pt x="843368" y="37299"/>
                  </a:lnTo>
                  <a:lnTo>
                    <a:pt x="850722" y="53746"/>
                  </a:lnTo>
                  <a:lnTo>
                    <a:pt x="855129" y="71069"/>
                  </a:lnTo>
                  <a:lnTo>
                    <a:pt x="856615" y="89281"/>
                  </a:lnTo>
                  <a:lnTo>
                    <a:pt x="855129" y="107619"/>
                  </a:lnTo>
                  <a:lnTo>
                    <a:pt x="850722" y="124879"/>
                  </a:lnTo>
                  <a:lnTo>
                    <a:pt x="843368" y="141046"/>
                  </a:lnTo>
                  <a:lnTo>
                    <a:pt x="833120" y="156083"/>
                  </a:lnTo>
                  <a:lnTo>
                    <a:pt x="850265" y="156083"/>
                  </a:lnTo>
                  <a:lnTo>
                    <a:pt x="860996" y="141630"/>
                  </a:lnTo>
                  <a:lnTo>
                    <a:pt x="868654" y="125704"/>
                  </a:lnTo>
                  <a:lnTo>
                    <a:pt x="873239" y="108292"/>
                  </a:lnTo>
                  <a:lnTo>
                    <a:pt x="874776" y="89408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2" name="object 4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32460" y="3550920"/>
              <a:ext cx="160020" cy="158495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720851" y="4652771"/>
              <a:ext cx="588645" cy="239395"/>
            </a:xfrm>
            <a:custGeom>
              <a:avLst/>
              <a:gdLst/>
              <a:ahLst/>
              <a:cxnLst/>
              <a:rect l="l" t="t" r="r" b="b"/>
              <a:pathLst>
                <a:path w="588644" h="239395">
                  <a:moveTo>
                    <a:pt x="548386" y="0"/>
                  </a:moveTo>
                  <a:lnTo>
                    <a:pt x="39878" y="0"/>
                  </a:lnTo>
                  <a:lnTo>
                    <a:pt x="24356" y="3141"/>
                  </a:lnTo>
                  <a:lnTo>
                    <a:pt x="11680" y="11699"/>
                  </a:lnTo>
                  <a:lnTo>
                    <a:pt x="3134" y="24378"/>
                  </a:lnTo>
                  <a:lnTo>
                    <a:pt x="0" y="39877"/>
                  </a:lnTo>
                  <a:lnTo>
                    <a:pt x="0" y="199389"/>
                  </a:lnTo>
                  <a:lnTo>
                    <a:pt x="3134" y="214889"/>
                  </a:lnTo>
                  <a:lnTo>
                    <a:pt x="11680" y="227568"/>
                  </a:lnTo>
                  <a:lnTo>
                    <a:pt x="24356" y="236126"/>
                  </a:lnTo>
                  <a:lnTo>
                    <a:pt x="39878" y="239267"/>
                  </a:lnTo>
                  <a:lnTo>
                    <a:pt x="548386" y="239267"/>
                  </a:lnTo>
                  <a:lnTo>
                    <a:pt x="563885" y="236126"/>
                  </a:lnTo>
                  <a:lnTo>
                    <a:pt x="576564" y="227568"/>
                  </a:lnTo>
                  <a:lnTo>
                    <a:pt x="585122" y="214889"/>
                  </a:lnTo>
                  <a:lnTo>
                    <a:pt x="588264" y="199389"/>
                  </a:lnTo>
                  <a:lnTo>
                    <a:pt x="588264" y="39877"/>
                  </a:lnTo>
                  <a:lnTo>
                    <a:pt x="585122" y="24378"/>
                  </a:lnTo>
                  <a:lnTo>
                    <a:pt x="576564" y="11699"/>
                  </a:lnTo>
                  <a:lnTo>
                    <a:pt x="563885" y="3141"/>
                  </a:lnTo>
                  <a:lnTo>
                    <a:pt x="548386" y="0"/>
                  </a:lnTo>
                  <a:close/>
                </a:path>
              </a:pathLst>
            </a:custGeom>
            <a:solidFill>
              <a:srgbClr val="333E50">
                <a:alpha val="1294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1025956" y="4692396"/>
              <a:ext cx="448309" cy="151130"/>
            </a:xfrm>
            <a:custGeom>
              <a:avLst/>
              <a:gdLst/>
              <a:ahLst/>
              <a:cxnLst/>
              <a:rect l="l" t="t" r="r" b="b"/>
              <a:pathLst>
                <a:path w="448309" h="151129">
                  <a:moveTo>
                    <a:pt x="165455" y="0"/>
                  </a:moveTo>
                  <a:lnTo>
                    <a:pt x="125907" y="19938"/>
                  </a:lnTo>
                  <a:lnTo>
                    <a:pt x="113156" y="59890"/>
                  </a:lnTo>
                  <a:lnTo>
                    <a:pt x="112306" y="77723"/>
                  </a:lnTo>
                  <a:lnTo>
                    <a:pt x="115442" y="109654"/>
                  </a:lnTo>
                  <a:lnTo>
                    <a:pt x="124850" y="132476"/>
                  </a:lnTo>
                  <a:lnTo>
                    <a:pt x="140531" y="146178"/>
                  </a:lnTo>
                  <a:lnTo>
                    <a:pt x="162483" y="150748"/>
                  </a:lnTo>
                  <a:lnTo>
                    <a:pt x="174449" y="149490"/>
                  </a:lnTo>
                  <a:lnTo>
                    <a:pt x="184913" y="145732"/>
                  </a:lnTo>
                  <a:lnTo>
                    <a:pt x="193875" y="139497"/>
                  </a:lnTo>
                  <a:lnTo>
                    <a:pt x="201333" y="130809"/>
                  </a:lnTo>
                  <a:lnTo>
                    <a:pt x="202216" y="129158"/>
                  </a:lnTo>
                  <a:lnTo>
                    <a:pt x="163664" y="129158"/>
                  </a:lnTo>
                  <a:lnTo>
                    <a:pt x="153446" y="125898"/>
                  </a:lnTo>
                  <a:lnTo>
                    <a:pt x="146148" y="116125"/>
                  </a:lnTo>
                  <a:lnTo>
                    <a:pt x="141769" y="99851"/>
                  </a:lnTo>
                  <a:lnTo>
                    <a:pt x="140350" y="77723"/>
                  </a:lnTo>
                  <a:lnTo>
                    <a:pt x="140473" y="74421"/>
                  </a:lnTo>
                  <a:lnTo>
                    <a:pt x="141800" y="52772"/>
                  </a:lnTo>
                  <a:lnTo>
                    <a:pt x="146272" y="35432"/>
                  </a:lnTo>
                  <a:lnTo>
                    <a:pt x="153725" y="25046"/>
                  </a:lnTo>
                  <a:lnTo>
                    <a:pt x="164160" y="21589"/>
                  </a:lnTo>
                  <a:lnTo>
                    <a:pt x="203586" y="21589"/>
                  </a:lnTo>
                  <a:lnTo>
                    <a:pt x="202414" y="18637"/>
                  </a:lnTo>
                  <a:lnTo>
                    <a:pt x="187015" y="4663"/>
                  </a:lnTo>
                  <a:lnTo>
                    <a:pt x="165455" y="0"/>
                  </a:lnTo>
                  <a:close/>
                </a:path>
                <a:path w="448309" h="151129">
                  <a:moveTo>
                    <a:pt x="203586" y="21589"/>
                  </a:moveTo>
                  <a:lnTo>
                    <a:pt x="164160" y="21589"/>
                  </a:lnTo>
                  <a:lnTo>
                    <a:pt x="173944" y="24971"/>
                  </a:lnTo>
                  <a:lnTo>
                    <a:pt x="180933" y="35115"/>
                  </a:lnTo>
                  <a:lnTo>
                    <a:pt x="185127" y="52022"/>
                  </a:lnTo>
                  <a:lnTo>
                    <a:pt x="186449" y="74421"/>
                  </a:lnTo>
                  <a:lnTo>
                    <a:pt x="186400" y="77723"/>
                  </a:lnTo>
                  <a:lnTo>
                    <a:pt x="185096" y="99048"/>
                  </a:lnTo>
                  <a:lnTo>
                    <a:pt x="180809" y="115760"/>
                  </a:lnTo>
                  <a:lnTo>
                    <a:pt x="173666" y="125805"/>
                  </a:lnTo>
                  <a:lnTo>
                    <a:pt x="163664" y="129158"/>
                  </a:lnTo>
                  <a:lnTo>
                    <a:pt x="202216" y="129158"/>
                  </a:lnTo>
                  <a:lnTo>
                    <a:pt x="207193" y="119856"/>
                  </a:lnTo>
                  <a:lnTo>
                    <a:pt x="211380" y="106806"/>
                  </a:lnTo>
                  <a:lnTo>
                    <a:pt x="213893" y="91662"/>
                  </a:lnTo>
                  <a:lnTo>
                    <a:pt x="214731" y="74421"/>
                  </a:lnTo>
                  <a:lnTo>
                    <a:pt x="211652" y="41898"/>
                  </a:lnTo>
                  <a:lnTo>
                    <a:pt x="203586" y="21589"/>
                  </a:lnTo>
                  <a:close/>
                </a:path>
                <a:path w="448309" h="151129">
                  <a:moveTo>
                    <a:pt x="448005" y="2412"/>
                  </a:moveTo>
                  <a:lnTo>
                    <a:pt x="348818" y="2412"/>
                  </a:lnTo>
                  <a:lnTo>
                    <a:pt x="348818" y="25399"/>
                  </a:lnTo>
                  <a:lnTo>
                    <a:pt x="419303" y="25399"/>
                  </a:lnTo>
                  <a:lnTo>
                    <a:pt x="409663" y="42165"/>
                  </a:lnTo>
                  <a:lnTo>
                    <a:pt x="387553" y="89153"/>
                  </a:lnTo>
                  <a:lnTo>
                    <a:pt x="374265" y="133463"/>
                  </a:lnTo>
                  <a:lnTo>
                    <a:pt x="371551" y="148081"/>
                  </a:lnTo>
                  <a:lnTo>
                    <a:pt x="399999" y="148081"/>
                  </a:lnTo>
                  <a:lnTo>
                    <a:pt x="402618" y="132748"/>
                  </a:lnTo>
                  <a:lnTo>
                    <a:pt x="405904" y="117808"/>
                  </a:lnTo>
                  <a:lnTo>
                    <a:pt x="420438" y="74031"/>
                  </a:lnTo>
                  <a:lnTo>
                    <a:pt x="437069" y="38486"/>
                  </a:lnTo>
                  <a:lnTo>
                    <a:pt x="448005" y="17652"/>
                  </a:lnTo>
                  <a:lnTo>
                    <a:pt x="448005" y="2412"/>
                  </a:lnTo>
                  <a:close/>
                </a:path>
                <a:path w="448309" h="151129">
                  <a:moveTo>
                    <a:pt x="302336" y="33654"/>
                  </a:moveTo>
                  <a:lnTo>
                    <a:pt x="274650" y="33654"/>
                  </a:lnTo>
                  <a:lnTo>
                    <a:pt x="274650" y="148081"/>
                  </a:lnTo>
                  <a:lnTo>
                    <a:pt x="302336" y="148081"/>
                  </a:lnTo>
                  <a:lnTo>
                    <a:pt x="302336" y="33654"/>
                  </a:lnTo>
                  <a:close/>
                </a:path>
                <a:path w="448309" h="151129">
                  <a:moveTo>
                    <a:pt x="302336" y="0"/>
                  </a:moveTo>
                  <a:lnTo>
                    <a:pt x="284937" y="0"/>
                  </a:lnTo>
                  <a:lnTo>
                    <a:pt x="275079" y="7092"/>
                  </a:lnTo>
                  <a:lnTo>
                    <a:pt x="264936" y="13112"/>
                  </a:lnTo>
                  <a:lnTo>
                    <a:pt x="254510" y="18037"/>
                  </a:lnTo>
                  <a:lnTo>
                    <a:pt x="243801" y="21843"/>
                  </a:lnTo>
                  <a:lnTo>
                    <a:pt x="243801" y="46227"/>
                  </a:lnTo>
                  <a:lnTo>
                    <a:pt x="274650" y="33654"/>
                  </a:lnTo>
                  <a:lnTo>
                    <a:pt x="302336" y="33654"/>
                  </a:lnTo>
                  <a:lnTo>
                    <a:pt x="302336" y="0"/>
                  </a:lnTo>
                  <a:close/>
                </a:path>
                <a:path w="448309" h="151129">
                  <a:moveTo>
                    <a:pt x="88089" y="22351"/>
                  </a:moveTo>
                  <a:lnTo>
                    <a:pt x="48958" y="22351"/>
                  </a:lnTo>
                  <a:lnTo>
                    <a:pt x="54851" y="24130"/>
                  </a:lnTo>
                  <a:lnTo>
                    <a:pt x="58648" y="27685"/>
                  </a:lnTo>
                  <a:lnTo>
                    <a:pt x="62433" y="31368"/>
                  </a:lnTo>
                  <a:lnTo>
                    <a:pt x="64338" y="36321"/>
                  </a:lnTo>
                  <a:lnTo>
                    <a:pt x="64301" y="48132"/>
                  </a:lnTo>
                  <a:lnTo>
                    <a:pt x="46913" y="70230"/>
                  </a:lnTo>
                  <a:lnTo>
                    <a:pt x="35969" y="78611"/>
                  </a:lnTo>
                  <a:lnTo>
                    <a:pt x="6680" y="108711"/>
                  </a:lnTo>
                  <a:lnTo>
                    <a:pt x="4013" y="115442"/>
                  </a:lnTo>
                  <a:lnTo>
                    <a:pt x="1333" y="122046"/>
                  </a:lnTo>
                  <a:lnTo>
                    <a:pt x="0" y="129285"/>
                  </a:lnTo>
                  <a:lnTo>
                    <a:pt x="0" y="148081"/>
                  </a:lnTo>
                  <a:lnTo>
                    <a:pt x="90957" y="148081"/>
                  </a:lnTo>
                  <a:lnTo>
                    <a:pt x="90957" y="124840"/>
                  </a:lnTo>
                  <a:lnTo>
                    <a:pt x="29197" y="124840"/>
                  </a:lnTo>
                  <a:lnTo>
                    <a:pt x="29197" y="121284"/>
                  </a:lnTo>
                  <a:lnTo>
                    <a:pt x="59024" y="91894"/>
                  </a:lnTo>
                  <a:lnTo>
                    <a:pt x="63652" y="88391"/>
                  </a:lnTo>
                  <a:lnTo>
                    <a:pt x="88925" y="59181"/>
                  </a:lnTo>
                  <a:lnTo>
                    <a:pt x="92138" y="48132"/>
                  </a:lnTo>
                  <a:lnTo>
                    <a:pt x="92138" y="41401"/>
                  </a:lnTo>
                  <a:lnTo>
                    <a:pt x="91369" y="32230"/>
                  </a:lnTo>
                  <a:lnTo>
                    <a:pt x="89060" y="24130"/>
                  </a:lnTo>
                  <a:lnTo>
                    <a:pt x="88089" y="22351"/>
                  </a:lnTo>
                  <a:close/>
                </a:path>
                <a:path w="448309" h="151129">
                  <a:moveTo>
                    <a:pt x="44932" y="0"/>
                  </a:moveTo>
                  <a:lnTo>
                    <a:pt x="34088" y="781"/>
                  </a:lnTo>
                  <a:lnTo>
                    <a:pt x="23826" y="3111"/>
                  </a:lnTo>
                  <a:lnTo>
                    <a:pt x="14148" y="6965"/>
                  </a:lnTo>
                  <a:lnTo>
                    <a:pt x="5054" y="12318"/>
                  </a:lnTo>
                  <a:lnTo>
                    <a:pt x="5054" y="37210"/>
                  </a:lnTo>
                  <a:lnTo>
                    <a:pt x="13757" y="30710"/>
                  </a:lnTo>
                  <a:lnTo>
                    <a:pt x="22645" y="26066"/>
                  </a:lnTo>
                  <a:lnTo>
                    <a:pt x="31716" y="23280"/>
                  </a:lnTo>
                  <a:lnTo>
                    <a:pt x="40970" y="22351"/>
                  </a:lnTo>
                  <a:lnTo>
                    <a:pt x="88089" y="22351"/>
                  </a:lnTo>
                  <a:lnTo>
                    <a:pt x="85210" y="17077"/>
                  </a:lnTo>
                  <a:lnTo>
                    <a:pt x="79819" y="11048"/>
                  </a:lnTo>
                  <a:lnTo>
                    <a:pt x="73018" y="6215"/>
                  </a:lnTo>
                  <a:lnTo>
                    <a:pt x="64938" y="2762"/>
                  </a:lnTo>
                  <a:lnTo>
                    <a:pt x="55577" y="690"/>
                  </a:lnTo>
                  <a:lnTo>
                    <a:pt x="44932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5" name="object 45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509648" y="4667377"/>
              <a:ext cx="150621" cy="183642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1865883" y="4756403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>
                  <a:moveTo>
                    <a:pt x="24003" y="0"/>
                  </a:moveTo>
                  <a:lnTo>
                    <a:pt x="18796" y="0"/>
                  </a:lnTo>
                  <a:lnTo>
                    <a:pt x="13716" y="0"/>
                  </a:lnTo>
                  <a:lnTo>
                    <a:pt x="9271" y="1778"/>
                  </a:lnTo>
                  <a:lnTo>
                    <a:pt x="1905" y="9144"/>
                  </a:lnTo>
                  <a:lnTo>
                    <a:pt x="0" y="13589"/>
                  </a:lnTo>
                  <a:lnTo>
                    <a:pt x="0" y="24003"/>
                  </a:lnTo>
                  <a:lnTo>
                    <a:pt x="1905" y="28448"/>
                  </a:lnTo>
                  <a:lnTo>
                    <a:pt x="9271" y="35814"/>
                  </a:lnTo>
                  <a:lnTo>
                    <a:pt x="13716" y="37719"/>
                  </a:lnTo>
                  <a:lnTo>
                    <a:pt x="24003" y="37719"/>
                  </a:lnTo>
                  <a:lnTo>
                    <a:pt x="28448" y="35814"/>
                  </a:lnTo>
                  <a:lnTo>
                    <a:pt x="32258" y="32131"/>
                  </a:lnTo>
                  <a:lnTo>
                    <a:pt x="35941" y="28448"/>
                  </a:lnTo>
                  <a:lnTo>
                    <a:pt x="37718" y="24003"/>
                  </a:lnTo>
                  <a:lnTo>
                    <a:pt x="37718" y="13589"/>
                  </a:lnTo>
                  <a:lnTo>
                    <a:pt x="35941" y="9144"/>
                  </a:lnTo>
                  <a:lnTo>
                    <a:pt x="32258" y="5461"/>
                  </a:lnTo>
                  <a:lnTo>
                    <a:pt x="28448" y="1778"/>
                  </a:lnTo>
                  <a:lnTo>
                    <a:pt x="24003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7" name="object 47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2046732" y="4696459"/>
              <a:ext cx="2035047" cy="156971"/>
            </a:xfrm>
            <a:prstGeom prst="rect">
              <a:avLst/>
            </a:prstGeom>
          </p:spPr>
        </p:pic>
        <p:sp>
          <p:nvSpPr>
            <p:cNvPr id="48" name="object 48"/>
            <p:cNvSpPr/>
            <p:nvPr/>
          </p:nvSpPr>
          <p:spPr>
            <a:xfrm>
              <a:off x="1865884" y="4955539"/>
              <a:ext cx="2210435" cy="328930"/>
            </a:xfrm>
            <a:custGeom>
              <a:avLst/>
              <a:gdLst/>
              <a:ahLst/>
              <a:cxnLst/>
              <a:rect l="l" t="t" r="r" b="b"/>
              <a:pathLst>
                <a:path w="2210435" h="328929">
                  <a:moveTo>
                    <a:pt x="37719" y="73533"/>
                  </a:moveTo>
                  <a:lnTo>
                    <a:pt x="35941" y="69088"/>
                  </a:lnTo>
                  <a:lnTo>
                    <a:pt x="32258" y="65405"/>
                  </a:lnTo>
                  <a:lnTo>
                    <a:pt x="28448" y="61722"/>
                  </a:lnTo>
                  <a:lnTo>
                    <a:pt x="24003" y="59944"/>
                  </a:lnTo>
                  <a:lnTo>
                    <a:pt x="18796" y="59944"/>
                  </a:lnTo>
                  <a:lnTo>
                    <a:pt x="13716" y="59944"/>
                  </a:lnTo>
                  <a:lnTo>
                    <a:pt x="9271" y="61722"/>
                  </a:lnTo>
                  <a:lnTo>
                    <a:pt x="1905" y="69088"/>
                  </a:lnTo>
                  <a:lnTo>
                    <a:pt x="0" y="73533"/>
                  </a:lnTo>
                  <a:lnTo>
                    <a:pt x="0" y="83947"/>
                  </a:lnTo>
                  <a:lnTo>
                    <a:pt x="1905" y="88392"/>
                  </a:lnTo>
                  <a:lnTo>
                    <a:pt x="9271" y="95758"/>
                  </a:lnTo>
                  <a:lnTo>
                    <a:pt x="13716" y="97663"/>
                  </a:lnTo>
                  <a:lnTo>
                    <a:pt x="24003" y="97663"/>
                  </a:lnTo>
                  <a:lnTo>
                    <a:pt x="28448" y="95758"/>
                  </a:lnTo>
                  <a:lnTo>
                    <a:pt x="32258" y="92075"/>
                  </a:lnTo>
                  <a:lnTo>
                    <a:pt x="35941" y="88392"/>
                  </a:lnTo>
                  <a:lnTo>
                    <a:pt x="37719" y="83947"/>
                  </a:lnTo>
                  <a:lnTo>
                    <a:pt x="37719" y="73533"/>
                  </a:lnTo>
                  <a:close/>
                </a:path>
                <a:path w="2210435" h="328929">
                  <a:moveTo>
                    <a:pt x="240157" y="103251"/>
                  </a:moveTo>
                  <a:lnTo>
                    <a:pt x="239039" y="89916"/>
                  </a:lnTo>
                  <a:lnTo>
                    <a:pt x="238887" y="88011"/>
                  </a:lnTo>
                  <a:lnTo>
                    <a:pt x="230949" y="88849"/>
                  </a:lnTo>
                  <a:lnTo>
                    <a:pt x="222783" y="89446"/>
                  </a:lnTo>
                  <a:lnTo>
                    <a:pt x="214376" y="89801"/>
                  </a:lnTo>
                  <a:lnTo>
                    <a:pt x="205740" y="89916"/>
                  </a:lnTo>
                  <a:lnTo>
                    <a:pt x="197485" y="89916"/>
                  </a:lnTo>
                  <a:lnTo>
                    <a:pt x="197485" y="29972"/>
                  </a:lnTo>
                  <a:lnTo>
                    <a:pt x="235712" y="29972"/>
                  </a:lnTo>
                  <a:lnTo>
                    <a:pt x="235712" y="14224"/>
                  </a:lnTo>
                  <a:lnTo>
                    <a:pt x="179197" y="14224"/>
                  </a:lnTo>
                  <a:lnTo>
                    <a:pt x="179197" y="105664"/>
                  </a:lnTo>
                  <a:lnTo>
                    <a:pt x="197713" y="105524"/>
                  </a:lnTo>
                  <a:lnTo>
                    <a:pt x="214058" y="105079"/>
                  </a:lnTo>
                  <a:lnTo>
                    <a:pt x="228193" y="104330"/>
                  </a:lnTo>
                  <a:lnTo>
                    <a:pt x="240157" y="103251"/>
                  </a:lnTo>
                  <a:close/>
                </a:path>
                <a:path w="2210435" h="328929">
                  <a:moveTo>
                    <a:pt x="298704" y="2032"/>
                  </a:moveTo>
                  <a:lnTo>
                    <a:pt x="280162" y="2032"/>
                  </a:lnTo>
                  <a:lnTo>
                    <a:pt x="280162" y="58166"/>
                  </a:lnTo>
                  <a:lnTo>
                    <a:pt x="267081" y="58166"/>
                  </a:lnTo>
                  <a:lnTo>
                    <a:pt x="267081" y="4953"/>
                  </a:lnTo>
                  <a:lnTo>
                    <a:pt x="248666" y="4953"/>
                  </a:lnTo>
                  <a:lnTo>
                    <a:pt x="248666" y="141351"/>
                  </a:lnTo>
                  <a:lnTo>
                    <a:pt x="267081" y="141351"/>
                  </a:lnTo>
                  <a:lnTo>
                    <a:pt x="267081" y="73787"/>
                  </a:lnTo>
                  <a:lnTo>
                    <a:pt x="280162" y="73787"/>
                  </a:lnTo>
                  <a:lnTo>
                    <a:pt x="280162" y="145542"/>
                  </a:lnTo>
                  <a:lnTo>
                    <a:pt x="298704" y="145542"/>
                  </a:lnTo>
                  <a:lnTo>
                    <a:pt x="298704" y="73787"/>
                  </a:lnTo>
                  <a:lnTo>
                    <a:pt x="298704" y="58166"/>
                  </a:lnTo>
                  <a:lnTo>
                    <a:pt x="298704" y="2032"/>
                  </a:lnTo>
                  <a:close/>
                </a:path>
                <a:path w="2210435" h="328929">
                  <a:moveTo>
                    <a:pt x="302514" y="248932"/>
                  </a:moveTo>
                  <a:lnTo>
                    <a:pt x="263525" y="230124"/>
                  </a:lnTo>
                  <a:lnTo>
                    <a:pt x="249809" y="204851"/>
                  </a:lnTo>
                  <a:lnTo>
                    <a:pt x="249809" y="194183"/>
                  </a:lnTo>
                  <a:lnTo>
                    <a:pt x="230886" y="194183"/>
                  </a:lnTo>
                  <a:lnTo>
                    <a:pt x="230886" y="204851"/>
                  </a:lnTo>
                  <a:lnTo>
                    <a:pt x="230022" y="210997"/>
                  </a:lnTo>
                  <a:lnTo>
                    <a:pt x="200431" y="241388"/>
                  </a:lnTo>
                  <a:lnTo>
                    <a:pt x="177800" y="248932"/>
                  </a:lnTo>
                  <a:lnTo>
                    <a:pt x="188722" y="263398"/>
                  </a:lnTo>
                  <a:lnTo>
                    <a:pt x="225259" y="244754"/>
                  </a:lnTo>
                  <a:lnTo>
                    <a:pt x="240157" y="229108"/>
                  </a:lnTo>
                  <a:lnTo>
                    <a:pt x="244297" y="234302"/>
                  </a:lnTo>
                  <a:lnTo>
                    <a:pt x="276567" y="257467"/>
                  </a:lnTo>
                  <a:lnTo>
                    <a:pt x="291719" y="263271"/>
                  </a:lnTo>
                  <a:lnTo>
                    <a:pt x="302514" y="248932"/>
                  </a:lnTo>
                  <a:close/>
                </a:path>
                <a:path w="2210435" h="328929">
                  <a:moveTo>
                    <a:pt x="306959" y="291719"/>
                  </a:moveTo>
                  <a:lnTo>
                    <a:pt x="173736" y="291719"/>
                  </a:lnTo>
                  <a:lnTo>
                    <a:pt x="173736" y="307086"/>
                  </a:lnTo>
                  <a:lnTo>
                    <a:pt x="306959" y="307086"/>
                  </a:lnTo>
                  <a:lnTo>
                    <a:pt x="306959" y="291719"/>
                  </a:lnTo>
                  <a:close/>
                </a:path>
                <a:path w="2210435" h="328929">
                  <a:moveTo>
                    <a:pt x="390525" y="197104"/>
                  </a:moveTo>
                  <a:lnTo>
                    <a:pt x="372110" y="197104"/>
                  </a:lnTo>
                  <a:lnTo>
                    <a:pt x="372110" y="212598"/>
                  </a:lnTo>
                  <a:lnTo>
                    <a:pt x="372110" y="272415"/>
                  </a:lnTo>
                  <a:lnTo>
                    <a:pt x="339725" y="272415"/>
                  </a:lnTo>
                  <a:lnTo>
                    <a:pt x="339725" y="212598"/>
                  </a:lnTo>
                  <a:lnTo>
                    <a:pt x="372110" y="212598"/>
                  </a:lnTo>
                  <a:lnTo>
                    <a:pt x="372110" y="197104"/>
                  </a:lnTo>
                  <a:lnTo>
                    <a:pt x="321056" y="197104"/>
                  </a:lnTo>
                  <a:lnTo>
                    <a:pt x="321056" y="288036"/>
                  </a:lnTo>
                  <a:lnTo>
                    <a:pt x="390525" y="288036"/>
                  </a:lnTo>
                  <a:lnTo>
                    <a:pt x="390525" y="272415"/>
                  </a:lnTo>
                  <a:lnTo>
                    <a:pt x="390525" y="212598"/>
                  </a:lnTo>
                  <a:lnTo>
                    <a:pt x="390525" y="197104"/>
                  </a:lnTo>
                  <a:close/>
                </a:path>
                <a:path w="2210435" h="328929">
                  <a:moveTo>
                    <a:pt x="447167" y="66294"/>
                  </a:moveTo>
                  <a:lnTo>
                    <a:pt x="425069" y="66294"/>
                  </a:lnTo>
                  <a:lnTo>
                    <a:pt x="426161" y="50800"/>
                  </a:lnTo>
                  <a:lnTo>
                    <a:pt x="426948" y="35941"/>
                  </a:lnTo>
                  <a:lnTo>
                    <a:pt x="427443" y="21755"/>
                  </a:lnTo>
                  <a:lnTo>
                    <a:pt x="427609" y="8255"/>
                  </a:lnTo>
                  <a:lnTo>
                    <a:pt x="334137" y="8255"/>
                  </a:lnTo>
                  <a:lnTo>
                    <a:pt x="334137" y="24003"/>
                  </a:lnTo>
                  <a:lnTo>
                    <a:pt x="409067" y="24003"/>
                  </a:lnTo>
                  <a:lnTo>
                    <a:pt x="408927" y="32296"/>
                  </a:lnTo>
                  <a:lnTo>
                    <a:pt x="408520" y="42113"/>
                  </a:lnTo>
                  <a:lnTo>
                    <a:pt x="407885" y="53441"/>
                  </a:lnTo>
                  <a:lnTo>
                    <a:pt x="407035" y="66294"/>
                  </a:lnTo>
                  <a:lnTo>
                    <a:pt x="313944" y="66294"/>
                  </a:lnTo>
                  <a:lnTo>
                    <a:pt x="313944" y="82169"/>
                  </a:lnTo>
                  <a:lnTo>
                    <a:pt x="370078" y="82169"/>
                  </a:lnTo>
                  <a:lnTo>
                    <a:pt x="370078" y="145542"/>
                  </a:lnTo>
                  <a:lnTo>
                    <a:pt x="388747" y="145542"/>
                  </a:lnTo>
                  <a:lnTo>
                    <a:pt x="388747" y="82169"/>
                  </a:lnTo>
                  <a:lnTo>
                    <a:pt x="447167" y="82169"/>
                  </a:lnTo>
                  <a:lnTo>
                    <a:pt x="447167" y="66294"/>
                  </a:lnTo>
                  <a:close/>
                </a:path>
                <a:path w="2210435" h="328929">
                  <a:moveTo>
                    <a:pt x="451993" y="240030"/>
                  </a:moveTo>
                  <a:lnTo>
                    <a:pt x="429514" y="240030"/>
                  </a:lnTo>
                  <a:lnTo>
                    <a:pt x="429514" y="184912"/>
                  </a:lnTo>
                  <a:lnTo>
                    <a:pt x="410972" y="184912"/>
                  </a:lnTo>
                  <a:lnTo>
                    <a:pt x="410972" y="328422"/>
                  </a:lnTo>
                  <a:lnTo>
                    <a:pt x="429514" y="328422"/>
                  </a:lnTo>
                  <a:lnTo>
                    <a:pt x="429514" y="255778"/>
                  </a:lnTo>
                  <a:lnTo>
                    <a:pt x="451993" y="255778"/>
                  </a:lnTo>
                  <a:lnTo>
                    <a:pt x="451993" y="240030"/>
                  </a:lnTo>
                  <a:close/>
                </a:path>
                <a:path w="2210435" h="328929">
                  <a:moveTo>
                    <a:pt x="537337" y="6858"/>
                  </a:moveTo>
                  <a:lnTo>
                    <a:pt x="463423" y="6858"/>
                  </a:lnTo>
                  <a:lnTo>
                    <a:pt x="463423" y="22606"/>
                  </a:lnTo>
                  <a:lnTo>
                    <a:pt x="518541" y="22606"/>
                  </a:lnTo>
                  <a:lnTo>
                    <a:pt x="518337" y="30226"/>
                  </a:lnTo>
                  <a:lnTo>
                    <a:pt x="517944" y="38214"/>
                  </a:lnTo>
                  <a:lnTo>
                    <a:pt x="517334" y="46558"/>
                  </a:lnTo>
                  <a:lnTo>
                    <a:pt x="516509" y="55245"/>
                  </a:lnTo>
                  <a:lnTo>
                    <a:pt x="534670" y="56642"/>
                  </a:lnTo>
                  <a:lnTo>
                    <a:pt x="535825" y="45694"/>
                  </a:lnTo>
                  <a:lnTo>
                    <a:pt x="536663" y="33756"/>
                  </a:lnTo>
                  <a:lnTo>
                    <a:pt x="537159" y="20828"/>
                  </a:lnTo>
                  <a:lnTo>
                    <a:pt x="537337" y="6858"/>
                  </a:lnTo>
                  <a:close/>
                </a:path>
                <a:path w="2210435" h="328929">
                  <a:moveTo>
                    <a:pt x="547878" y="77851"/>
                  </a:moveTo>
                  <a:lnTo>
                    <a:pt x="546862" y="64389"/>
                  </a:lnTo>
                  <a:lnTo>
                    <a:pt x="546735" y="62611"/>
                  </a:lnTo>
                  <a:lnTo>
                    <a:pt x="543013" y="62903"/>
                  </a:lnTo>
                  <a:lnTo>
                    <a:pt x="536841" y="63207"/>
                  </a:lnTo>
                  <a:lnTo>
                    <a:pt x="500761" y="64389"/>
                  </a:lnTo>
                  <a:lnTo>
                    <a:pt x="500761" y="37465"/>
                  </a:lnTo>
                  <a:lnTo>
                    <a:pt x="482092" y="37465"/>
                  </a:lnTo>
                  <a:lnTo>
                    <a:pt x="482092" y="64643"/>
                  </a:lnTo>
                  <a:lnTo>
                    <a:pt x="473125" y="64795"/>
                  </a:lnTo>
                  <a:lnTo>
                    <a:pt x="450723" y="64897"/>
                  </a:lnTo>
                  <a:lnTo>
                    <a:pt x="452628" y="80645"/>
                  </a:lnTo>
                  <a:lnTo>
                    <a:pt x="477583" y="80479"/>
                  </a:lnTo>
                  <a:lnTo>
                    <a:pt x="501777" y="79971"/>
                  </a:lnTo>
                  <a:lnTo>
                    <a:pt x="525208" y="79095"/>
                  </a:lnTo>
                  <a:lnTo>
                    <a:pt x="547878" y="77851"/>
                  </a:lnTo>
                  <a:close/>
                </a:path>
                <a:path w="2210435" h="328929">
                  <a:moveTo>
                    <a:pt x="570611" y="255016"/>
                  </a:moveTo>
                  <a:lnTo>
                    <a:pt x="492506" y="255016"/>
                  </a:lnTo>
                  <a:lnTo>
                    <a:pt x="492506" y="241439"/>
                  </a:lnTo>
                  <a:lnTo>
                    <a:pt x="564134" y="241439"/>
                  </a:lnTo>
                  <a:lnTo>
                    <a:pt x="564134" y="226060"/>
                  </a:lnTo>
                  <a:lnTo>
                    <a:pt x="492506" y="226060"/>
                  </a:lnTo>
                  <a:lnTo>
                    <a:pt x="492506" y="212979"/>
                  </a:lnTo>
                  <a:lnTo>
                    <a:pt x="568325" y="212979"/>
                  </a:lnTo>
                  <a:lnTo>
                    <a:pt x="568325" y="197485"/>
                  </a:lnTo>
                  <a:lnTo>
                    <a:pt x="473837" y="197485"/>
                  </a:lnTo>
                  <a:lnTo>
                    <a:pt x="473837" y="270395"/>
                  </a:lnTo>
                  <a:lnTo>
                    <a:pt x="570611" y="270395"/>
                  </a:lnTo>
                  <a:lnTo>
                    <a:pt x="570611" y="255016"/>
                  </a:lnTo>
                  <a:close/>
                </a:path>
                <a:path w="2210435" h="328929">
                  <a:moveTo>
                    <a:pt x="572389" y="108204"/>
                  </a:moveTo>
                  <a:lnTo>
                    <a:pt x="569861" y="104267"/>
                  </a:lnTo>
                  <a:lnTo>
                    <a:pt x="568071" y="101473"/>
                  </a:lnTo>
                  <a:lnTo>
                    <a:pt x="559562" y="96393"/>
                  </a:lnTo>
                  <a:lnTo>
                    <a:pt x="553212" y="93446"/>
                  </a:lnTo>
                  <a:lnTo>
                    <a:pt x="553212" y="116713"/>
                  </a:lnTo>
                  <a:lnTo>
                    <a:pt x="551370" y="122288"/>
                  </a:lnTo>
                  <a:lnTo>
                    <a:pt x="545858" y="126263"/>
                  </a:lnTo>
                  <a:lnTo>
                    <a:pt x="536651" y="128625"/>
                  </a:lnTo>
                  <a:lnTo>
                    <a:pt x="523748" y="129413"/>
                  </a:lnTo>
                  <a:lnTo>
                    <a:pt x="510908" y="128625"/>
                  </a:lnTo>
                  <a:lnTo>
                    <a:pt x="501738" y="126263"/>
                  </a:lnTo>
                  <a:lnTo>
                    <a:pt x="496239" y="122288"/>
                  </a:lnTo>
                  <a:lnTo>
                    <a:pt x="494411" y="116713"/>
                  </a:lnTo>
                  <a:lnTo>
                    <a:pt x="496239" y="111290"/>
                  </a:lnTo>
                  <a:lnTo>
                    <a:pt x="501738" y="107403"/>
                  </a:lnTo>
                  <a:lnTo>
                    <a:pt x="510908" y="105054"/>
                  </a:lnTo>
                  <a:lnTo>
                    <a:pt x="523748" y="104267"/>
                  </a:lnTo>
                  <a:lnTo>
                    <a:pt x="536651" y="105054"/>
                  </a:lnTo>
                  <a:lnTo>
                    <a:pt x="545858" y="107403"/>
                  </a:lnTo>
                  <a:lnTo>
                    <a:pt x="551370" y="111290"/>
                  </a:lnTo>
                  <a:lnTo>
                    <a:pt x="553212" y="116713"/>
                  </a:lnTo>
                  <a:lnTo>
                    <a:pt x="553212" y="93446"/>
                  </a:lnTo>
                  <a:lnTo>
                    <a:pt x="552475" y="93091"/>
                  </a:lnTo>
                  <a:lnTo>
                    <a:pt x="544169" y="90741"/>
                  </a:lnTo>
                  <a:lnTo>
                    <a:pt x="534606" y="89357"/>
                  </a:lnTo>
                  <a:lnTo>
                    <a:pt x="523748" y="88900"/>
                  </a:lnTo>
                  <a:lnTo>
                    <a:pt x="512927" y="89357"/>
                  </a:lnTo>
                  <a:lnTo>
                    <a:pt x="474980" y="108204"/>
                  </a:lnTo>
                  <a:lnTo>
                    <a:pt x="474980" y="125349"/>
                  </a:lnTo>
                  <a:lnTo>
                    <a:pt x="512914" y="144310"/>
                  </a:lnTo>
                  <a:lnTo>
                    <a:pt x="523748" y="144780"/>
                  </a:lnTo>
                  <a:lnTo>
                    <a:pt x="534619" y="144310"/>
                  </a:lnTo>
                  <a:lnTo>
                    <a:pt x="569823" y="129413"/>
                  </a:lnTo>
                  <a:lnTo>
                    <a:pt x="572389" y="125349"/>
                  </a:lnTo>
                  <a:lnTo>
                    <a:pt x="572389" y="108204"/>
                  </a:lnTo>
                  <a:close/>
                </a:path>
                <a:path w="2210435" h="328929">
                  <a:moveTo>
                    <a:pt x="587375" y="293624"/>
                  </a:moveTo>
                  <a:lnTo>
                    <a:pt x="454152" y="293624"/>
                  </a:lnTo>
                  <a:lnTo>
                    <a:pt x="454152" y="309245"/>
                  </a:lnTo>
                  <a:lnTo>
                    <a:pt x="587375" y="309245"/>
                  </a:lnTo>
                  <a:lnTo>
                    <a:pt x="587375" y="293624"/>
                  </a:lnTo>
                  <a:close/>
                </a:path>
                <a:path w="2210435" h="328929">
                  <a:moveTo>
                    <a:pt x="592582" y="39751"/>
                  </a:moveTo>
                  <a:lnTo>
                    <a:pt x="571373" y="39751"/>
                  </a:lnTo>
                  <a:lnTo>
                    <a:pt x="571373" y="2032"/>
                  </a:lnTo>
                  <a:lnTo>
                    <a:pt x="552577" y="2032"/>
                  </a:lnTo>
                  <a:lnTo>
                    <a:pt x="552577" y="86487"/>
                  </a:lnTo>
                  <a:lnTo>
                    <a:pt x="571373" y="86487"/>
                  </a:lnTo>
                  <a:lnTo>
                    <a:pt x="571373" y="55626"/>
                  </a:lnTo>
                  <a:lnTo>
                    <a:pt x="592582" y="55626"/>
                  </a:lnTo>
                  <a:lnTo>
                    <a:pt x="592582" y="39751"/>
                  </a:lnTo>
                  <a:close/>
                </a:path>
                <a:path w="2210435" h="328929">
                  <a:moveTo>
                    <a:pt x="709676" y="226568"/>
                  </a:moveTo>
                  <a:lnTo>
                    <a:pt x="633984" y="226568"/>
                  </a:lnTo>
                  <a:lnTo>
                    <a:pt x="633984" y="220091"/>
                  </a:lnTo>
                  <a:lnTo>
                    <a:pt x="702564" y="220091"/>
                  </a:lnTo>
                  <a:lnTo>
                    <a:pt x="702564" y="207010"/>
                  </a:lnTo>
                  <a:lnTo>
                    <a:pt x="633984" y="207010"/>
                  </a:lnTo>
                  <a:lnTo>
                    <a:pt x="633984" y="200533"/>
                  </a:lnTo>
                  <a:lnTo>
                    <a:pt x="706501" y="200533"/>
                  </a:lnTo>
                  <a:lnTo>
                    <a:pt x="706501" y="185928"/>
                  </a:lnTo>
                  <a:lnTo>
                    <a:pt x="615442" y="185928"/>
                  </a:lnTo>
                  <a:lnTo>
                    <a:pt x="615442" y="241300"/>
                  </a:lnTo>
                  <a:lnTo>
                    <a:pt x="709676" y="241300"/>
                  </a:lnTo>
                  <a:lnTo>
                    <a:pt x="709676" y="226568"/>
                  </a:lnTo>
                  <a:close/>
                </a:path>
                <a:path w="2210435" h="328929">
                  <a:moveTo>
                    <a:pt x="711073" y="312547"/>
                  </a:moveTo>
                  <a:lnTo>
                    <a:pt x="632460" y="312547"/>
                  </a:lnTo>
                  <a:lnTo>
                    <a:pt x="632460" y="305435"/>
                  </a:lnTo>
                  <a:lnTo>
                    <a:pt x="708152" y="305435"/>
                  </a:lnTo>
                  <a:lnTo>
                    <a:pt x="708152" y="270256"/>
                  </a:lnTo>
                  <a:lnTo>
                    <a:pt x="613791" y="270256"/>
                  </a:lnTo>
                  <a:lnTo>
                    <a:pt x="613791" y="284861"/>
                  </a:lnTo>
                  <a:lnTo>
                    <a:pt x="689483" y="284861"/>
                  </a:lnTo>
                  <a:lnTo>
                    <a:pt x="689483" y="291719"/>
                  </a:lnTo>
                  <a:lnTo>
                    <a:pt x="613791" y="291719"/>
                  </a:lnTo>
                  <a:lnTo>
                    <a:pt x="613791" y="327279"/>
                  </a:lnTo>
                  <a:lnTo>
                    <a:pt x="711073" y="327279"/>
                  </a:lnTo>
                  <a:lnTo>
                    <a:pt x="711073" y="312547"/>
                  </a:lnTo>
                  <a:close/>
                </a:path>
                <a:path w="2210435" h="328929">
                  <a:moveTo>
                    <a:pt x="717042" y="2032"/>
                  </a:moveTo>
                  <a:lnTo>
                    <a:pt x="698627" y="2032"/>
                  </a:lnTo>
                  <a:lnTo>
                    <a:pt x="698627" y="19685"/>
                  </a:lnTo>
                  <a:lnTo>
                    <a:pt x="698627" y="34544"/>
                  </a:lnTo>
                  <a:lnTo>
                    <a:pt x="698627" y="52578"/>
                  </a:lnTo>
                  <a:lnTo>
                    <a:pt x="674751" y="52578"/>
                  </a:lnTo>
                  <a:lnTo>
                    <a:pt x="675513" y="49911"/>
                  </a:lnTo>
                  <a:lnTo>
                    <a:pt x="675894" y="46736"/>
                  </a:lnTo>
                  <a:lnTo>
                    <a:pt x="675894" y="40513"/>
                  </a:lnTo>
                  <a:lnTo>
                    <a:pt x="675640" y="37719"/>
                  </a:lnTo>
                  <a:lnTo>
                    <a:pt x="675132" y="34544"/>
                  </a:lnTo>
                  <a:lnTo>
                    <a:pt x="698627" y="34544"/>
                  </a:lnTo>
                  <a:lnTo>
                    <a:pt x="698627" y="19685"/>
                  </a:lnTo>
                  <a:lnTo>
                    <a:pt x="668401" y="19685"/>
                  </a:lnTo>
                  <a:lnTo>
                    <a:pt x="662254" y="13360"/>
                  </a:lnTo>
                  <a:lnTo>
                    <a:pt x="657479" y="10350"/>
                  </a:lnTo>
                  <a:lnTo>
                    <a:pt x="657479" y="36322"/>
                  </a:lnTo>
                  <a:lnTo>
                    <a:pt x="657479" y="50292"/>
                  </a:lnTo>
                  <a:lnTo>
                    <a:pt x="655701" y="55753"/>
                  </a:lnTo>
                  <a:lnTo>
                    <a:pt x="648462" y="63754"/>
                  </a:lnTo>
                  <a:lnTo>
                    <a:pt x="643636" y="65659"/>
                  </a:lnTo>
                  <a:lnTo>
                    <a:pt x="631317" y="65659"/>
                  </a:lnTo>
                  <a:lnTo>
                    <a:pt x="626491" y="63627"/>
                  </a:lnTo>
                  <a:lnTo>
                    <a:pt x="619252" y="55626"/>
                  </a:lnTo>
                  <a:lnTo>
                    <a:pt x="617512" y="50292"/>
                  </a:lnTo>
                  <a:lnTo>
                    <a:pt x="617474" y="36322"/>
                  </a:lnTo>
                  <a:lnTo>
                    <a:pt x="619252" y="30861"/>
                  </a:lnTo>
                  <a:lnTo>
                    <a:pt x="622935" y="26797"/>
                  </a:lnTo>
                  <a:lnTo>
                    <a:pt x="626491" y="22733"/>
                  </a:lnTo>
                  <a:lnTo>
                    <a:pt x="631444" y="20701"/>
                  </a:lnTo>
                  <a:lnTo>
                    <a:pt x="643509" y="20701"/>
                  </a:lnTo>
                  <a:lnTo>
                    <a:pt x="648335" y="22733"/>
                  </a:lnTo>
                  <a:lnTo>
                    <a:pt x="652018" y="26797"/>
                  </a:lnTo>
                  <a:lnTo>
                    <a:pt x="655574" y="30861"/>
                  </a:lnTo>
                  <a:lnTo>
                    <a:pt x="657479" y="36322"/>
                  </a:lnTo>
                  <a:lnTo>
                    <a:pt x="657479" y="10350"/>
                  </a:lnTo>
                  <a:lnTo>
                    <a:pt x="655066" y="8826"/>
                  </a:lnTo>
                  <a:lnTo>
                    <a:pt x="646823" y="6121"/>
                  </a:lnTo>
                  <a:lnTo>
                    <a:pt x="637540" y="5207"/>
                  </a:lnTo>
                  <a:lnTo>
                    <a:pt x="629589" y="5880"/>
                  </a:lnTo>
                  <a:lnTo>
                    <a:pt x="599744" y="35204"/>
                  </a:lnTo>
                  <a:lnTo>
                    <a:pt x="599059" y="43180"/>
                  </a:lnTo>
                  <a:lnTo>
                    <a:pt x="599744" y="51193"/>
                  </a:lnTo>
                  <a:lnTo>
                    <a:pt x="629589" y="80619"/>
                  </a:lnTo>
                  <a:lnTo>
                    <a:pt x="637540" y="81280"/>
                  </a:lnTo>
                  <a:lnTo>
                    <a:pt x="646582" y="80403"/>
                  </a:lnTo>
                  <a:lnTo>
                    <a:pt x="654659" y="77787"/>
                  </a:lnTo>
                  <a:lnTo>
                    <a:pt x="661771" y="73469"/>
                  </a:lnTo>
                  <a:lnTo>
                    <a:pt x="667893" y="67437"/>
                  </a:lnTo>
                  <a:lnTo>
                    <a:pt x="698627" y="67437"/>
                  </a:lnTo>
                  <a:lnTo>
                    <a:pt x="698627" y="84455"/>
                  </a:lnTo>
                  <a:lnTo>
                    <a:pt x="717042" y="84455"/>
                  </a:lnTo>
                  <a:lnTo>
                    <a:pt x="717042" y="67437"/>
                  </a:lnTo>
                  <a:lnTo>
                    <a:pt x="717042" y="65659"/>
                  </a:lnTo>
                  <a:lnTo>
                    <a:pt x="717042" y="52578"/>
                  </a:lnTo>
                  <a:lnTo>
                    <a:pt x="717042" y="34544"/>
                  </a:lnTo>
                  <a:lnTo>
                    <a:pt x="717042" y="20701"/>
                  </a:lnTo>
                  <a:lnTo>
                    <a:pt x="717042" y="19685"/>
                  </a:lnTo>
                  <a:lnTo>
                    <a:pt x="717042" y="2032"/>
                  </a:lnTo>
                  <a:close/>
                </a:path>
                <a:path w="2210435" h="328929">
                  <a:moveTo>
                    <a:pt x="717169" y="90678"/>
                  </a:moveTo>
                  <a:lnTo>
                    <a:pt x="621538" y="90678"/>
                  </a:lnTo>
                  <a:lnTo>
                    <a:pt x="621538" y="106426"/>
                  </a:lnTo>
                  <a:lnTo>
                    <a:pt x="698627" y="106426"/>
                  </a:lnTo>
                  <a:lnTo>
                    <a:pt x="698627" y="145542"/>
                  </a:lnTo>
                  <a:lnTo>
                    <a:pt x="717169" y="145542"/>
                  </a:lnTo>
                  <a:lnTo>
                    <a:pt x="717169" y="90678"/>
                  </a:lnTo>
                  <a:close/>
                </a:path>
                <a:path w="2210435" h="328929">
                  <a:moveTo>
                    <a:pt x="727583" y="248031"/>
                  </a:moveTo>
                  <a:lnTo>
                    <a:pt x="594360" y="248031"/>
                  </a:lnTo>
                  <a:lnTo>
                    <a:pt x="594360" y="263144"/>
                  </a:lnTo>
                  <a:lnTo>
                    <a:pt x="727583" y="263144"/>
                  </a:lnTo>
                  <a:lnTo>
                    <a:pt x="727583" y="248031"/>
                  </a:lnTo>
                  <a:close/>
                </a:path>
                <a:path w="2210435" h="328929">
                  <a:moveTo>
                    <a:pt x="825881" y="95123"/>
                  </a:moveTo>
                  <a:lnTo>
                    <a:pt x="818324" y="91122"/>
                  </a:lnTo>
                  <a:lnTo>
                    <a:pt x="811466" y="85979"/>
                  </a:lnTo>
                  <a:lnTo>
                    <a:pt x="805268" y="79692"/>
                  </a:lnTo>
                  <a:lnTo>
                    <a:pt x="801331" y="74422"/>
                  </a:lnTo>
                  <a:lnTo>
                    <a:pt x="799719" y="72263"/>
                  </a:lnTo>
                  <a:lnTo>
                    <a:pt x="789178" y="11557"/>
                  </a:lnTo>
                  <a:lnTo>
                    <a:pt x="770509" y="11557"/>
                  </a:lnTo>
                  <a:lnTo>
                    <a:pt x="770509" y="39497"/>
                  </a:lnTo>
                  <a:lnTo>
                    <a:pt x="769835" y="48221"/>
                  </a:lnTo>
                  <a:lnTo>
                    <a:pt x="747522" y="88620"/>
                  </a:lnTo>
                  <a:lnTo>
                    <a:pt x="732282" y="99314"/>
                  </a:lnTo>
                  <a:lnTo>
                    <a:pt x="746760" y="112395"/>
                  </a:lnTo>
                  <a:lnTo>
                    <a:pt x="756818" y="104381"/>
                  </a:lnTo>
                  <a:lnTo>
                    <a:pt x="765695" y="95364"/>
                  </a:lnTo>
                  <a:lnTo>
                    <a:pt x="773341" y="85382"/>
                  </a:lnTo>
                  <a:lnTo>
                    <a:pt x="779780" y="74422"/>
                  </a:lnTo>
                  <a:lnTo>
                    <a:pt x="786472" y="84645"/>
                  </a:lnTo>
                  <a:lnTo>
                    <a:pt x="794181" y="93954"/>
                  </a:lnTo>
                  <a:lnTo>
                    <a:pt x="802957" y="102362"/>
                  </a:lnTo>
                  <a:lnTo>
                    <a:pt x="812800" y="109855"/>
                  </a:lnTo>
                  <a:lnTo>
                    <a:pt x="825881" y="95123"/>
                  </a:lnTo>
                  <a:close/>
                </a:path>
                <a:path w="2210435" h="328929">
                  <a:moveTo>
                    <a:pt x="826008" y="282321"/>
                  </a:moveTo>
                  <a:lnTo>
                    <a:pt x="824382" y="270395"/>
                  </a:lnTo>
                  <a:lnTo>
                    <a:pt x="823976" y="267335"/>
                  </a:lnTo>
                  <a:lnTo>
                    <a:pt x="816610" y="268744"/>
                  </a:lnTo>
                  <a:lnTo>
                    <a:pt x="763143" y="270395"/>
                  </a:lnTo>
                  <a:lnTo>
                    <a:pt x="763143" y="195199"/>
                  </a:lnTo>
                  <a:lnTo>
                    <a:pt x="744728" y="195199"/>
                  </a:lnTo>
                  <a:lnTo>
                    <a:pt x="744728" y="286131"/>
                  </a:lnTo>
                  <a:lnTo>
                    <a:pt x="777113" y="286258"/>
                  </a:lnTo>
                  <a:lnTo>
                    <a:pt x="792734" y="286029"/>
                  </a:lnTo>
                  <a:lnTo>
                    <a:pt x="806081" y="285292"/>
                  </a:lnTo>
                  <a:lnTo>
                    <a:pt x="817168" y="284073"/>
                  </a:lnTo>
                  <a:lnTo>
                    <a:pt x="826008" y="282321"/>
                  </a:lnTo>
                  <a:close/>
                </a:path>
                <a:path w="2210435" h="328929">
                  <a:moveTo>
                    <a:pt x="852932" y="184912"/>
                  </a:moveTo>
                  <a:lnTo>
                    <a:pt x="834517" y="184912"/>
                  </a:lnTo>
                  <a:lnTo>
                    <a:pt x="834517" y="328422"/>
                  </a:lnTo>
                  <a:lnTo>
                    <a:pt x="852932" y="328422"/>
                  </a:lnTo>
                  <a:lnTo>
                    <a:pt x="852932" y="184912"/>
                  </a:lnTo>
                  <a:close/>
                </a:path>
                <a:path w="2210435" h="328929">
                  <a:moveTo>
                    <a:pt x="854837" y="2032"/>
                  </a:moveTo>
                  <a:lnTo>
                    <a:pt x="836168" y="2032"/>
                  </a:lnTo>
                  <a:lnTo>
                    <a:pt x="836168" y="145542"/>
                  </a:lnTo>
                  <a:lnTo>
                    <a:pt x="854837" y="145542"/>
                  </a:lnTo>
                  <a:lnTo>
                    <a:pt x="854837" y="2032"/>
                  </a:lnTo>
                  <a:close/>
                </a:path>
                <a:path w="2210435" h="328929">
                  <a:moveTo>
                    <a:pt x="938403" y="197231"/>
                  </a:moveTo>
                  <a:lnTo>
                    <a:pt x="920115" y="197231"/>
                  </a:lnTo>
                  <a:lnTo>
                    <a:pt x="920115" y="212852"/>
                  </a:lnTo>
                  <a:lnTo>
                    <a:pt x="920115" y="272669"/>
                  </a:lnTo>
                  <a:lnTo>
                    <a:pt x="898652" y="272669"/>
                  </a:lnTo>
                  <a:lnTo>
                    <a:pt x="898652" y="212852"/>
                  </a:lnTo>
                  <a:lnTo>
                    <a:pt x="920115" y="212852"/>
                  </a:lnTo>
                  <a:lnTo>
                    <a:pt x="920115" y="197231"/>
                  </a:lnTo>
                  <a:lnTo>
                    <a:pt x="880237" y="197231"/>
                  </a:lnTo>
                  <a:lnTo>
                    <a:pt x="880237" y="288417"/>
                  </a:lnTo>
                  <a:lnTo>
                    <a:pt x="938403" y="288417"/>
                  </a:lnTo>
                  <a:lnTo>
                    <a:pt x="938403" y="272669"/>
                  </a:lnTo>
                  <a:lnTo>
                    <a:pt x="938403" y="212852"/>
                  </a:lnTo>
                  <a:lnTo>
                    <a:pt x="938403" y="197231"/>
                  </a:lnTo>
                  <a:close/>
                </a:path>
                <a:path w="2210435" h="328929">
                  <a:moveTo>
                    <a:pt x="999744" y="184912"/>
                  </a:moveTo>
                  <a:lnTo>
                    <a:pt x="981202" y="184912"/>
                  </a:lnTo>
                  <a:lnTo>
                    <a:pt x="981202" y="241046"/>
                  </a:lnTo>
                  <a:lnTo>
                    <a:pt x="969518" y="241046"/>
                  </a:lnTo>
                  <a:lnTo>
                    <a:pt x="969518" y="187833"/>
                  </a:lnTo>
                  <a:lnTo>
                    <a:pt x="951103" y="187833"/>
                  </a:lnTo>
                  <a:lnTo>
                    <a:pt x="951103" y="324231"/>
                  </a:lnTo>
                  <a:lnTo>
                    <a:pt x="969518" y="324231"/>
                  </a:lnTo>
                  <a:lnTo>
                    <a:pt x="969518" y="256667"/>
                  </a:lnTo>
                  <a:lnTo>
                    <a:pt x="981202" y="256667"/>
                  </a:lnTo>
                  <a:lnTo>
                    <a:pt x="981202" y="328422"/>
                  </a:lnTo>
                  <a:lnTo>
                    <a:pt x="999744" y="328422"/>
                  </a:lnTo>
                  <a:lnTo>
                    <a:pt x="999744" y="256667"/>
                  </a:lnTo>
                  <a:lnTo>
                    <a:pt x="999744" y="241046"/>
                  </a:lnTo>
                  <a:lnTo>
                    <a:pt x="999744" y="184912"/>
                  </a:lnTo>
                  <a:close/>
                </a:path>
                <a:path w="2210435" h="328929">
                  <a:moveTo>
                    <a:pt x="1033526" y="17780"/>
                  </a:moveTo>
                  <a:lnTo>
                    <a:pt x="959231" y="17780"/>
                  </a:lnTo>
                  <a:lnTo>
                    <a:pt x="959231" y="3810"/>
                  </a:lnTo>
                  <a:lnTo>
                    <a:pt x="940562" y="3810"/>
                  </a:lnTo>
                  <a:lnTo>
                    <a:pt x="940562" y="17780"/>
                  </a:lnTo>
                  <a:lnTo>
                    <a:pt x="940562" y="33020"/>
                  </a:lnTo>
                  <a:lnTo>
                    <a:pt x="940562" y="43180"/>
                  </a:lnTo>
                  <a:lnTo>
                    <a:pt x="940562" y="58420"/>
                  </a:lnTo>
                  <a:lnTo>
                    <a:pt x="1033526" y="58420"/>
                  </a:lnTo>
                  <a:lnTo>
                    <a:pt x="1033526" y="43180"/>
                  </a:lnTo>
                  <a:lnTo>
                    <a:pt x="959231" y="43180"/>
                  </a:lnTo>
                  <a:lnTo>
                    <a:pt x="959231" y="33020"/>
                  </a:lnTo>
                  <a:lnTo>
                    <a:pt x="1014984" y="33020"/>
                  </a:lnTo>
                  <a:lnTo>
                    <a:pt x="1014984" y="43053"/>
                  </a:lnTo>
                  <a:lnTo>
                    <a:pt x="1033526" y="43053"/>
                  </a:lnTo>
                  <a:lnTo>
                    <a:pt x="1033526" y="33020"/>
                  </a:lnTo>
                  <a:lnTo>
                    <a:pt x="1033526" y="32512"/>
                  </a:lnTo>
                  <a:lnTo>
                    <a:pt x="1033526" y="17780"/>
                  </a:lnTo>
                  <a:close/>
                </a:path>
                <a:path w="2210435" h="328929">
                  <a:moveTo>
                    <a:pt x="1033526" y="4318"/>
                  </a:moveTo>
                  <a:lnTo>
                    <a:pt x="1014984" y="4318"/>
                  </a:lnTo>
                  <a:lnTo>
                    <a:pt x="1014984" y="17272"/>
                  </a:lnTo>
                  <a:lnTo>
                    <a:pt x="1033526" y="17272"/>
                  </a:lnTo>
                  <a:lnTo>
                    <a:pt x="1033526" y="4318"/>
                  </a:lnTo>
                  <a:close/>
                </a:path>
                <a:path w="2210435" h="328929">
                  <a:moveTo>
                    <a:pt x="1034034" y="96520"/>
                  </a:moveTo>
                  <a:lnTo>
                    <a:pt x="938149" y="96520"/>
                  </a:lnTo>
                  <a:lnTo>
                    <a:pt x="938149" y="111760"/>
                  </a:lnTo>
                  <a:lnTo>
                    <a:pt x="1015238" y="111760"/>
                  </a:lnTo>
                  <a:lnTo>
                    <a:pt x="1015238" y="146050"/>
                  </a:lnTo>
                  <a:lnTo>
                    <a:pt x="1034034" y="146050"/>
                  </a:lnTo>
                  <a:lnTo>
                    <a:pt x="1034034" y="111760"/>
                  </a:lnTo>
                  <a:lnTo>
                    <a:pt x="1034034" y="96520"/>
                  </a:lnTo>
                  <a:close/>
                </a:path>
                <a:path w="2210435" h="328929">
                  <a:moveTo>
                    <a:pt x="1053719" y="68961"/>
                  </a:moveTo>
                  <a:lnTo>
                    <a:pt x="920496" y="68961"/>
                  </a:lnTo>
                  <a:lnTo>
                    <a:pt x="920496" y="84582"/>
                  </a:lnTo>
                  <a:lnTo>
                    <a:pt x="977646" y="84582"/>
                  </a:lnTo>
                  <a:lnTo>
                    <a:pt x="977646" y="96393"/>
                  </a:lnTo>
                  <a:lnTo>
                    <a:pt x="996315" y="96393"/>
                  </a:lnTo>
                  <a:lnTo>
                    <a:pt x="996315" y="84582"/>
                  </a:lnTo>
                  <a:lnTo>
                    <a:pt x="1053719" y="84582"/>
                  </a:lnTo>
                  <a:lnTo>
                    <a:pt x="1053719" y="68961"/>
                  </a:lnTo>
                  <a:close/>
                </a:path>
                <a:path w="2210435" h="328929">
                  <a:moveTo>
                    <a:pt x="1105154" y="258572"/>
                  </a:moveTo>
                  <a:lnTo>
                    <a:pt x="1103325" y="246380"/>
                  </a:lnTo>
                  <a:lnTo>
                    <a:pt x="1102868" y="243344"/>
                  </a:lnTo>
                  <a:lnTo>
                    <a:pt x="1098296" y="244614"/>
                  </a:lnTo>
                  <a:lnTo>
                    <a:pt x="1092200" y="245491"/>
                  </a:lnTo>
                  <a:lnTo>
                    <a:pt x="1084707" y="245872"/>
                  </a:lnTo>
                  <a:lnTo>
                    <a:pt x="1077861" y="246113"/>
                  </a:lnTo>
                  <a:lnTo>
                    <a:pt x="1068590" y="246278"/>
                  </a:lnTo>
                  <a:lnTo>
                    <a:pt x="1042670" y="246380"/>
                  </a:lnTo>
                  <a:lnTo>
                    <a:pt x="1042670" y="232537"/>
                  </a:lnTo>
                  <a:lnTo>
                    <a:pt x="1093343" y="232537"/>
                  </a:lnTo>
                  <a:lnTo>
                    <a:pt x="1093343" y="189992"/>
                  </a:lnTo>
                  <a:lnTo>
                    <a:pt x="1024382" y="189992"/>
                  </a:lnTo>
                  <a:lnTo>
                    <a:pt x="1024382" y="205105"/>
                  </a:lnTo>
                  <a:lnTo>
                    <a:pt x="1074928" y="205105"/>
                  </a:lnTo>
                  <a:lnTo>
                    <a:pt x="1074928" y="217932"/>
                  </a:lnTo>
                  <a:lnTo>
                    <a:pt x="1024382" y="217932"/>
                  </a:lnTo>
                  <a:lnTo>
                    <a:pt x="1024382" y="261632"/>
                  </a:lnTo>
                  <a:lnTo>
                    <a:pt x="1058926" y="261747"/>
                  </a:lnTo>
                  <a:lnTo>
                    <a:pt x="1069340" y="261747"/>
                  </a:lnTo>
                  <a:lnTo>
                    <a:pt x="1077595" y="261632"/>
                  </a:lnTo>
                  <a:lnTo>
                    <a:pt x="1083818" y="261112"/>
                  </a:lnTo>
                  <a:lnTo>
                    <a:pt x="1089914" y="260731"/>
                  </a:lnTo>
                  <a:lnTo>
                    <a:pt x="1097026" y="259842"/>
                  </a:lnTo>
                  <a:lnTo>
                    <a:pt x="1105154" y="258572"/>
                  </a:lnTo>
                  <a:close/>
                </a:path>
                <a:path w="2210435" h="328929">
                  <a:moveTo>
                    <a:pt x="1135634" y="184912"/>
                  </a:moveTo>
                  <a:lnTo>
                    <a:pt x="1117346" y="184912"/>
                  </a:lnTo>
                  <a:lnTo>
                    <a:pt x="1117346" y="263398"/>
                  </a:lnTo>
                  <a:lnTo>
                    <a:pt x="1135634" y="263398"/>
                  </a:lnTo>
                  <a:lnTo>
                    <a:pt x="1135634" y="184912"/>
                  </a:lnTo>
                  <a:close/>
                </a:path>
                <a:path w="2210435" h="328929">
                  <a:moveTo>
                    <a:pt x="1136015" y="269621"/>
                  </a:moveTo>
                  <a:lnTo>
                    <a:pt x="1117854" y="269621"/>
                  </a:lnTo>
                  <a:lnTo>
                    <a:pt x="1117854" y="283591"/>
                  </a:lnTo>
                  <a:lnTo>
                    <a:pt x="1117854" y="299212"/>
                  </a:lnTo>
                  <a:lnTo>
                    <a:pt x="1117854" y="310134"/>
                  </a:lnTo>
                  <a:lnTo>
                    <a:pt x="1061720" y="310134"/>
                  </a:lnTo>
                  <a:lnTo>
                    <a:pt x="1061720" y="299212"/>
                  </a:lnTo>
                  <a:lnTo>
                    <a:pt x="1117854" y="299212"/>
                  </a:lnTo>
                  <a:lnTo>
                    <a:pt x="1117854" y="283591"/>
                  </a:lnTo>
                  <a:lnTo>
                    <a:pt x="1061720" y="283591"/>
                  </a:lnTo>
                  <a:lnTo>
                    <a:pt x="1061720" y="269621"/>
                  </a:lnTo>
                  <a:lnTo>
                    <a:pt x="1043432" y="269621"/>
                  </a:lnTo>
                  <a:lnTo>
                    <a:pt x="1043432" y="325374"/>
                  </a:lnTo>
                  <a:lnTo>
                    <a:pt x="1136015" y="325374"/>
                  </a:lnTo>
                  <a:lnTo>
                    <a:pt x="1136015" y="310134"/>
                  </a:lnTo>
                  <a:lnTo>
                    <a:pt x="1136015" y="299212"/>
                  </a:lnTo>
                  <a:lnTo>
                    <a:pt x="1136015" y="283591"/>
                  </a:lnTo>
                  <a:lnTo>
                    <a:pt x="1136015" y="269621"/>
                  </a:lnTo>
                  <a:close/>
                </a:path>
                <a:path w="2210435" h="328929">
                  <a:moveTo>
                    <a:pt x="1174280" y="8890"/>
                  </a:moveTo>
                  <a:lnTo>
                    <a:pt x="1080897" y="8890"/>
                  </a:lnTo>
                  <a:lnTo>
                    <a:pt x="1080897" y="21590"/>
                  </a:lnTo>
                  <a:lnTo>
                    <a:pt x="1080897" y="24130"/>
                  </a:lnTo>
                  <a:lnTo>
                    <a:pt x="1155750" y="24130"/>
                  </a:lnTo>
                  <a:lnTo>
                    <a:pt x="1155750" y="31750"/>
                  </a:lnTo>
                  <a:lnTo>
                    <a:pt x="1155623" y="31750"/>
                  </a:lnTo>
                  <a:lnTo>
                    <a:pt x="1155623" y="35560"/>
                  </a:lnTo>
                  <a:lnTo>
                    <a:pt x="1155420" y="35560"/>
                  </a:lnTo>
                  <a:lnTo>
                    <a:pt x="1155420" y="41910"/>
                  </a:lnTo>
                  <a:lnTo>
                    <a:pt x="1155039" y="41910"/>
                  </a:lnTo>
                  <a:lnTo>
                    <a:pt x="1155039" y="50800"/>
                  </a:lnTo>
                  <a:lnTo>
                    <a:pt x="1154722" y="50800"/>
                  </a:lnTo>
                  <a:lnTo>
                    <a:pt x="1154722" y="53340"/>
                  </a:lnTo>
                  <a:lnTo>
                    <a:pt x="1154226" y="53340"/>
                  </a:lnTo>
                  <a:lnTo>
                    <a:pt x="1154226" y="66040"/>
                  </a:lnTo>
                  <a:lnTo>
                    <a:pt x="1172286" y="66040"/>
                  </a:lnTo>
                  <a:lnTo>
                    <a:pt x="1172286" y="53340"/>
                  </a:lnTo>
                  <a:lnTo>
                    <a:pt x="1172832" y="53340"/>
                  </a:lnTo>
                  <a:lnTo>
                    <a:pt x="1172832" y="50800"/>
                  </a:lnTo>
                  <a:lnTo>
                    <a:pt x="1173149" y="50800"/>
                  </a:lnTo>
                  <a:lnTo>
                    <a:pt x="1173149" y="41910"/>
                  </a:lnTo>
                  <a:lnTo>
                    <a:pt x="1173556" y="41910"/>
                  </a:lnTo>
                  <a:lnTo>
                    <a:pt x="1173556" y="35560"/>
                  </a:lnTo>
                  <a:lnTo>
                    <a:pt x="1173784" y="35560"/>
                  </a:lnTo>
                  <a:lnTo>
                    <a:pt x="1173784" y="31750"/>
                  </a:lnTo>
                  <a:lnTo>
                    <a:pt x="1173988" y="31750"/>
                  </a:lnTo>
                  <a:lnTo>
                    <a:pt x="1173988" y="24130"/>
                  </a:lnTo>
                  <a:lnTo>
                    <a:pt x="1174165" y="24130"/>
                  </a:lnTo>
                  <a:lnTo>
                    <a:pt x="1174165" y="21590"/>
                  </a:lnTo>
                  <a:lnTo>
                    <a:pt x="1174280" y="8890"/>
                  </a:lnTo>
                  <a:close/>
                </a:path>
                <a:path w="2210435" h="328929">
                  <a:moveTo>
                    <a:pt x="1193927" y="66294"/>
                  </a:moveTo>
                  <a:lnTo>
                    <a:pt x="1060704" y="66294"/>
                  </a:lnTo>
                  <a:lnTo>
                    <a:pt x="1060704" y="82169"/>
                  </a:lnTo>
                  <a:lnTo>
                    <a:pt x="1116838" y="82169"/>
                  </a:lnTo>
                  <a:lnTo>
                    <a:pt x="1116838" y="145542"/>
                  </a:lnTo>
                  <a:lnTo>
                    <a:pt x="1135507" y="145542"/>
                  </a:lnTo>
                  <a:lnTo>
                    <a:pt x="1135507" y="82169"/>
                  </a:lnTo>
                  <a:lnTo>
                    <a:pt x="1193927" y="82169"/>
                  </a:lnTo>
                  <a:lnTo>
                    <a:pt x="1193927" y="66294"/>
                  </a:lnTo>
                  <a:close/>
                </a:path>
                <a:path w="2210435" h="328929">
                  <a:moveTo>
                    <a:pt x="1293749" y="278003"/>
                  </a:moveTo>
                  <a:lnTo>
                    <a:pt x="1262989" y="247053"/>
                  </a:lnTo>
                  <a:lnTo>
                    <a:pt x="1257046" y="194437"/>
                  </a:lnTo>
                  <a:lnTo>
                    <a:pt x="1238377" y="194437"/>
                  </a:lnTo>
                  <a:lnTo>
                    <a:pt x="1238377" y="222377"/>
                  </a:lnTo>
                  <a:lnTo>
                    <a:pt x="1237703" y="231101"/>
                  </a:lnTo>
                  <a:lnTo>
                    <a:pt x="1215390" y="271500"/>
                  </a:lnTo>
                  <a:lnTo>
                    <a:pt x="1200150" y="282194"/>
                  </a:lnTo>
                  <a:lnTo>
                    <a:pt x="1214628" y="295275"/>
                  </a:lnTo>
                  <a:lnTo>
                    <a:pt x="1224686" y="287261"/>
                  </a:lnTo>
                  <a:lnTo>
                    <a:pt x="1233563" y="278244"/>
                  </a:lnTo>
                  <a:lnTo>
                    <a:pt x="1241209" y="268262"/>
                  </a:lnTo>
                  <a:lnTo>
                    <a:pt x="1247648" y="257314"/>
                  </a:lnTo>
                  <a:lnTo>
                    <a:pt x="1254340" y="267525"/>
                  </a:lnTo>
                  <a:lnTo>
                    <a:pt x="1262062" y="276834"/>
                  </a:lnTo>
                  <a:lnTo>
                    <a:pt x="1270825" y="285242"/>
                  </a:lnTo>
                  <a:lnTo>
                    <a:pt x="1280668" y="292735"/>
                  </a:lnTo>
                  <a:lnTo>
                    <a:pt x="1293749" y="278003"/>
                  </a:lnTo>
                  <a:close/>
                </a:path>
                <a:path w="2210435" h="328929">
                  <a:moveTo>
                    <a:pt x="1322705" y="184912"/>
                  </a:moveTo>
                  <a:lnTo>
                    <a:pt x="1304036" y="184912"/>
                  </a:lnTo>
                  <a:lnTo>
                    <a:pt x="1304036" y="328422"/>
                  </a:lnTo>
                  <a:lnTo>
                    <a:pt x="1322705" y="328422"/>
                  </a:lnTo>
                  <a:lnTo>
                    <a:pt x="1322705" y="184912"/>
                  </a:lnTo>
                  <a:close/>
                </a:path>
                <a:path w="2210435" h="328929">
                  <a:moveTo>
                    <a:pt x="1334135" y="96393"/>
                  </a:moveTo>
                  <a:lnTo>
                    <a:pt x="1304620" y="67106"/>
                  </a:lnTo>
                  <a:lnTo>
                    <a:pt x="1298575" y="29718"/>
                  </a:lnTo>
                  <a:lnTo>
                    <a:pt x="1329055" y="29718"/>
                  </a:lnTo>
                  <a:lnTo>
                    <a:pt x="1329055" y="14097"/>
                  </a:lnTo>
                  <a:lnTo>
                    <a:pt x="1248918" y="14097"/>
                  </a:lnTo>
                  <a:lnTo>
                    <a:pt x="1248918" y="29718"/>
                  </a:lnTo>
                  <a:lnTo>
                    <a:pt x="1280033" y="29718"/>
                  </a:lnTo>
                  <a:lnTo>
                    <a:pt x="1280033" y="44958"/>
                  </a:lnTo>
                  <a:lnTo>
                    <a:pt x="1262811" y="85318"/>
                  </a:lnTo>
                  <a:lnTo>
                    <a:pt x="1243584" y="100838"/>
                  </a:lnTo>
                  <a:lnTo>
                    <a:pt x="1257300" y="112776"/>
                  </a:lnTo>
                  <a:lnTo>
                    <a:pt x="1265809" y="106146"/>
                  </a:lnTo>
                  <a:lnTo>
                    <a:pt x="1274025" y="97663"/>
                  </a:lnTo>
                  <a:lnTo>
                    <a:pt x="1281899" y="87388"/>
                  </a:lnTo>
                  <a:lnTo>
                    <a:pt x="1289431" y="75311"/>
                  </a:lnTo>
                  <a:lnTo>
                    <a:pt x="1295781" y="84912"/>
                  </a:lnTo>
                  <a:lnTo>
                    <a:pt x="1303274" y="93903"/>
                  </a:lnTo>
                  <a:lnTo>
                    <a:pt x="1311897" y="102298"/>
                  </a:lnTo>
                  <a:lnTo>
                    <a:pt x="1321689" y="110109"/>
                  </a:lnTo>
                  <a:lnTo>
                    <a:pt x="1334135" y="96393"/>
                  </a:lnTo>
                  <a:close/>
                </a:path>
                <a:path w="2210435" h="328929">
                  <a:moveTo>
                    <a:pt x="1364996" y="2032"/>
                  </a:moveTo>
                  <a:lnTo>
                    <a:pt x="1346708" y="2032"/>
                  </a:lnTo>
                  <a:lnTo>
                    <a:pt x="1346708" y="145542"/>
                  </a:lnTo>
                  <a:lnTo>
                    <a:pt x="1364996" y="145542"/>
                  </a:lnTo>
                  <a:lnTo>
                    <a:pt x="1364996" y="2032"/>
                  </a:lnTo>
                  <a:close/>
                </a:path>
                <a:path w="2210435" h="328929">
                  <a:moveTo>
                    <a:pt x="1423657" y="239649"/>
                  </a:moveTo>
                  <a:lnTo>
                    <a:pt x="1405890" y="223532"/>
                  </a:lnTo>
                  <a:lnTo>
                    <a:pt x="1405890" y="244221"/>
                  </a:lnTo>
                  <a:lnTo>
                    <a:pt x="1405813" y="251345"/>
                  </a:lnTo>
                  <a:lnTo>
                    <a:pt x="1404366" y="254139"/>
                  </a:lnTo>
                  <a:lnTo>
                    <a:pt x="1401318" y="256413"/>
                  </a:lnTo>
                  <a:lnTo>
                    <a:pt x="1398257" y="258572"/>
                  </a:lnTo>
                  <a:lnTo>
                    <a:pt x="1393825" y="259715"/>
                  </a:lnTo>
                  <a:lnTo>
                    <a:pt x="1382395" y="259715"/>
                  </a:lnTo>
                  <a:lnTo>
                    <a:pt x="1377950" y="258699"/>
                  </a:lnTo>
                  <a:lnTo>
                    <a:pt x="1374902" y="256413"/>
                  </a:lnTo>
                  <a:lnTo>
                    <a:pt x="1371854" y="254254"/>
                  </a:lnTo>
                  <a:lnTo>
                    <a:pt x="1370330" y="251345"/>
                  </a:lnTo>
                  <a:lnTo>
                    <a:pt x="1370393" y="244221"/>
                  </a:lnTo>
                  <a:lnTo>
                    <a:pt x="1371854" y="241554"/>
                  </a:lnTo>
                  <a:lnTo>
                    <a:pt x="1374902" y="239268"/>
                  </a:lnTo>
                  <a:lnTo>
                    <a:pt x="1377950" y="237109"/>
                  </a:lnTo>
                  <a:lnTo>
                    <a:pt x="1382395" y="235966"/>
                  </a:lnTo>
                  <a:lnTo>
                    <a:pt x="1393698" y="235966"/>
                  </a:lnTo>
                  <a:lnTo>
                    <a:pt x="1398016" y="236982"/>
                  </a:lnTo>
                  <a:lnTo>
                    <a:pt x="1404366" y="241300"/>
                  </a:lnTo>
                  <a:lnTo>
                    <a:pt x="1405890" y="244221"/>
                  </a:lnTo>
                  <a:lnTo>
                    <a:pt x="1405890" y="223532"/>
                  </a:lnTo>
                  <a:lnTo>
                    <a:pt x="1402930" y="222377"/>
                  </a:lnTo>
                  <a:lnTo>
                    <a:pt x="1395907" y="220954"/>
                  </a:lnTo>
                  <a:lnTo>
                    <a:pt x="1387970" y="220472"/>
                  </a:lnTo>
                  <a:lnTo>
                    <a:pt x="1380134" y="220954"/>
                  </a:lnTo>
                  <a:lnTo>
                    <a:pt x="1352423" y="239649"/>
                  </a:lnTo>
                  <a:lnTo>
                    <a:pt x="1352423" y="255778"/>
                  </a:lnTo>
                  <a:lnTo>
                    <a:pt x="1387856" y="274955"/>
                  </a:lnTo>
                  <a:lnTo>
                    <a:pt x="1395793" y="274485"/>
                  </a:lnTo>
                  <a:lnTo>
                    <a:pt x="1421765" y="259715"/>
                  </a:lnTo>
                  <a:lnTo>
                    <a:pt x="1423657" y="255778"/>
                  </a:lnTo>
                  <a:lnTo>
                    <a:pt x="1423657" y="239649"/>
                  </a:lnTo>
                  <a:close/>
                </a:path>
                <a:path w="2210435" h="328929">
                  <a:moveTo>
                    <a:pt x="1431658" y="199009"/>
                  </a:moveTo>
                  <a:lnTo>
                    <a:pt x="1397000" y="199009"/>
                  </a:lnTo>
                  <a:lnTo>
                    <a:pt x="1397000" y="182880"/>
                  </a:lnTo>
                  <a:lnTo>
                    <a:pt x="1378204" y="182880"/>
                  </a:lnTo>
                  <a:lnTo>
                    <a:pt x="1378204" y="199009"/>
                  </a:lnTo>
                  <a:lnTo>
                    <a:pt x="1343660" y="199009"/>
                  </a:lnTo>
                  <a:lnTo>
                    <a:pt x="1343660" y="213995"/>
                  </a:lnTo>
                  <a:lnTo>
                    <a:pt x="1431658" y="213995"/>
                  </a:lnTo>
                  <a:lnTo>
                    <a:pt x="1431658" y="199009"/>
                  </a:lnTo>
                  <a:close/>
                </a:path>
                <a:path w="2210435" h="328929">
                  <a:moveTo>
                    <a:pt x="1458849" y="97663"/>
                  </a:moveTo>
                  <a:lnTo>
                    <a:pt x="1452600" y="93649"/>
                  </a:lnTo>
                  <a:lnTo>
                    <a:pt x="1447038" y="88823"/>
                  </a:lnTo>
                  <a:lnTo>
                    <a:pt x="1442123" y="83223"/>
                  </a:lnTo>
                  <a:lnTo>
                    <a:pt x="1441183" y="81788"/>
                  </a:lnTo>
                  <a:lnTo>
                    <a:pt x="1437894" y="76835"/>
                  </a:lnTo>
                  <a:lnTo>
                    <a:pt x="1434553" y="70053"/>
                  </a:lnTo>
                  <a:lnTo>
                    <a:pt x="1432179" y="63042"/>
                  </a:lnTo>
                  <a:lnTo>
                    <a:pt x="1430743" y="55816"/>
                  </a:lnTo>
                  <a:lnTo>
                    <a:pt x="1430274" y="48387"/>
                  </a:lnTo>
                  <a:lnTo>
                    <a:pt x="1430274" y="38354"/>
                  </a:lnTo>
                  <a:lnTo>
                    <a:pt x="1454404" y="38354"/>
                  </a:lnTo>
                  <a:lnTo>
                    <a:pt x="1454404" y="22606"/>
                  </a:lnTo>
                  <a:lnTo>
                    <a:pt x="1430134" y="22606"/>
                  </a:lnTo>
                  <a:lnTo>
                    <a:pt x="1430134" y="4318"/>
                  </a:lnTo>
                  <a:lnTo>
                    <a:pt x="1411719" y="4318"/>
                  </a:lnTo>
                  <a:lnTo>
                    <a:pt x="1411719" y="22606"/>
                  </a:lnTo>
                  <a:lnTo>
                    <a:pt x="1387729" y="22606"/>
                  </a:lnTo>
                  <a:lnTo>
                    <a:pt x="1387729" y="38354"/>
                  </a:lnTo>
                  <a:lnTo>
                    <a:pt x="1411986" y="38354"/>
                  </a:lnTo>
                  <a:lnTo>
                    <a:pt x="1411947" y="48387"/>
                  </a:lnTo>
                  <a:lnTo>
                    <a:pt x="1399514" y="86321"/>
                  </a:lnTo>
                  <a:lnTo>
                    <a:pt x="1382649" y="102997"/>
                  </a:lnTo>
                  <a:lnTo>
                    <a:pt x="1397000" y="114300"/>
                  </a:lnTo>
                  <a:lnTo>
                    <a:pt x="1403870" y="107784"/>
                  </a:lnTo>
                  <a:lnTo>
                    <a:pt x="1410220" y="100190"/>
                  </a:lnTo>
                  <a:lnTo>
                    <a:pt x="1416011" y="91541"/>
                  </a:lnTo>
                  <a:lnTo>
                    <a:pt x="1421244" y="81788"/>
                  </a:lnTo>
                  <a:lnTo>
                    <a:pt x="1425943" y="89598"/>
                  </a:lnTo>
                  <a:lnTo>
                    <a:pt x="1431645" y="97028"/>
                  </a:lnTo>
                  <a:lnTo>
                    <a:pt x="1438376" y="104076"/>
                  </a:lnTo>
                  <a:lnTo>
                    <a:pt x="1446149" y="110744"/>
                  </a:lnTo>
                  <a:lnTo>
                    <a:pt x="1458849" y="97663"/>
                  </a:lnTo>
                  <a:close/>
                </a:path>
                <a:path w="2210435" h="328929">
                  <a:moveTo>
                    <a:pt x="1464945" y="184912"/>
                  </a:moveTo>
                  <a:lnTo>
                    <a:pt x="1446276" y="184912"/>
                  </a:lnTo>
                  <a:lnTo>
                    <a:pt x="1446276" y="222885"/>
                  </a:lnTo>
                  <a:lnTo>
                    <a:pt x="1426591" y="222885"/>
                  </a:lnTo>
                  <a:lnTo>
                    <a:pt x="1426591" y="237998"/>
                  </a:lnTo>
                  <a:lnTo>
                    <a:pt x="1446276" y="237998"/>
                  </a:lnTo>
                  <a:lnTo>
                    <a:pt x="1446276" y="251968"/>
                  </a:lnTo>
                  <a:lnTo>
                    <a:pt x="1426591" y="251968"/>
                  </a:lnTo>
                  <a:lnTo>
                    <a:pt x="1426591" y="267081"/>
                  </a:lnTo>
                  <a:lnTo>
                    <a:pt x="1446276" y="267081"/>
                  </a:lnTo>
                  <a:lnTo>
                    <a:pt x="1446276" y="288671"/>
                  </a:lnTo>
                  <a:lnTo>
                    <a:pt x="1464945" y="288671"/>
                  </a:lnTo>
                  <a:lnTo>
                    <a:pt x="1464945" y="184912"/>
                  </a:lnTo>
                  <a:close/>
                </a:path>
                <a:path w="2210435" h="328929">
                  <a:moveTo>
                    <a:pt x="1468882" y="308991"/>
                  </a:moveTo>
                  <a:lnTo>
                    <a:pt x="1387856" y="308991"/>
                  </a:lnTo>
                  <a:lnTo>
                    <a:pt x="1387856" y="282194"/>
                  </a:lnTo>
                  <a:lnTo>
                    <a:pt x="1369441" y="282194"/>
                  </a:lnTo>
                  <a:lnTo>
                    <a:pt x="1369441" y="324485"/>
                  </a:lnTo>
                  <a:lnTo>
                    <a:pt x="1468882" y="324485"/>
                  </a:lnTo>
                  <a:lnTo>
                    <a:pt x="1468882" y="308991"/>
                  </a:lnTo>
                  <a:close/>
                </a:path>
                <a:path w="2210435" h="328929">
                  <a:moveTo>
                    <a:pt x="1481836" y="4953"/>
                  </a:moveTo>
                  <a:lnTo>
                    <a:pt x="1463548" y="4953"/>
                  </a:lnTo>
                  <a:lnTo>
                    <a:pt x="1463548" y="53848"/>
                  </a:lnTo>
                  <a:lnTo>
                    <a:pt x="1443355" y="53848"/>
                  </a:lnTo>
                  <a:lnTo>
                    <a:pt x="1443355" y="69215"/>
                  </a:lnTo>
                  <a:lnTo>
                    <a:pt x="1463548" y="69215"/>
                  </a:lnTo>
                  <a:lnTo>
                    <a:pt x="1463548" y="141351"/>
                  </a:lnTo>
                  <a:lnTo>
                    <a:pt x="1481836" y="141351"/>
                  </a:lnTo>
                  <a:lnTo>
                    <a:pt x="1481836" y="4953"/>
                  </a:lnTo>
                  <a:close/>
                </a:path>
                <a:path w="2210435" h="328929">
                  <a:moveTo>
                    <a:pt x="1510284" y="2032"/>
                  </a:moveTo>
                  <a:lnTo>
                    <a:pt x="1491742" y="2032"/>
                  </a:lnTo>
                  <a:lnTo>
                    <a:pt x="1491742" y="145542"/>
                  </a:lnTo>
                  <a:lnTo>
                    <a:pt x="1510284" y="145542"/>
                  </a:lnTo>
                  <a:lnTo>
                    <a:pt x="1510284" y="2032"/>
                  </a:lnTo>
                  <a:close/>
                </a:path>
                <a:path w="2210435" h="328929">
                  <a:moveTo>
                    <a:pt x="1612646" y="67691"/>
                  </a:moveTo>
                  <a:lnTo>
                    <a:pt x="1580896" y="45466"/>
                  </a:lnTo>
                  <a:lnTo>
                    <a:pt x="1577594" y="37719"/>
                  </a:lnTo>
                  <a:lnTo>
                    <a:pt x="1577594" y="24003"/>
                  </a:lnTo>
                  <a:lnTo>
                    <a:pt x="1606423" y="24003"/>
                  </a:lnTo>
                  <a:lnTo>
                    <a:pt x="1606423" y="8382"/>
                  </a:lnTo>
                  <a:lnTo>
                    <a:pt x="1529334" y="8382"/>
                  </a:lnTo>
                  <a:lnTo>
                    <a:pt x="1529334" y="24003"/>
                  </a:lnTo>
                  <a:lnTo>
                    <a:pt x="1558925" y="24003"/>
                  </a:lnTo>
                  <a:lnTo>
                    <a:pt x="1558925" y="29718"/>
                  </a:lnTo>
                  <a:lnTo>
                    <a:pt x="1536890" y="66294"/>
                  </a:lnTo>
                  <a:lnTo>
                    <a:pt x="1522984" y="73660"/>
                  </a:lnTo>
                  <a:lnTo>
                    <a:pt x="1536319" y="86741"/>
                  </a:lnTo>
                  <a:lnTo>
                    <a:pt x="1566164" y="61087"/>
                  </a:lnTo>
                  <a:lnTo>
                    <a:pt x="1568831" y="55626"/>
                  </a:lnTo>
                  <a:lnTo>
                    <a:pt x="1574825" y="63131"/>
                  </a:lnTo>
                  <a:lnTo>
                    <a:pt x="1582166" y="70002"/>
                  </a:lnTo>
                  <a:lnTo>
                    <a:pt x="1590827" y="76225"/>
                  </a:lnTo>
                  <a:lnTo>
                    <a:pt x="1600835" y="81788"/>
                  </a:lnTo>
                  <a:lnTo>
                    <a:pt x="1612646" y="67691"/>
                  </a:lnTo>
                  <a:close/>
                </a:path>
                <a:path w="2210435" h="328929">
                  <a:moveTo>
                    <a:pt x="1643507" y="107696"/>
                  </a:moveTo>
                  <a:lnTo>
                    <a:pt x="1640865" y="103505"/>
                  </a:lnTo>
                  <a:lnTo>
                    <a:pt x="1639189" y="100838"/>
                  </a:lnTo>
                  <a:lnTo>
                    <a:pt x="1630807" y="95631"/>
                  </a:lnTo>
                  <a:lnTo>
                    <a:pt x="1624203" y="92456"/>
                  </a:lnTo>
                  <a:lnTo>
                    <a:pt x="1624203" y="116332"/>
                  </a:lnTo>
                  <a:lnTo>
                    <a:pt x="1622412" y="122085"/>
                  </a:lnTo>
                  <a:lnTo>
                    <a:pt x="1617052" y="126161"/>
                  </a:lnTo>
                  <a:lnTo>
                    <a:pt x="1608124" y="128612"/>
                  </a:lnTo>
                  <a:lnTo>
                    <a:pt x="1595628" y="129413"/>
                  </a:lnTo>
                  <a:lnTo>
                    <a:pt x="1583118" y="128612"/>
                  </a:lnTo>
                  <a:lnTo>
                    <a:pt x="1574190" y="126161"/>
                  </a:lnTo>
                  <a:lnTo>
                    <a:pt x="1568831" y="122085"/>
                  </a:lnTo>
                  <a:lnTo>
                    <a:pt x="1567053" y="116332"/>
                  </a:lnTo>
                  <a:lnTo>
                    <a:pt x="1568831" y="110744"/>
                  </a:lnTo>
                  <a:lnTo>
                    <a:pt x="1574190" y="106730"/>
                  </a:lnTo>
                  <a:lnTo>
                    <a:pt x="1583118" y="104317"/>
                  </a:lnTo>
                  <a:lnTo>
                    <a:pt x="1595628" y="103505"/>
                  </a:lnTo>
                  <a:lnTo>
                    <a:pt x="1608124" y="104317"/>
                  </a:lnTo>
                  <a:lnTo>
                    <a:pt x="1617052" y="106730"/>
                  </a:lnTo>
                  <a:lnTo>
                    <a:pt x="1622412" y="110744"/>
                  </a:lnTo>
                  <a:lnTo>
                    <a:pt x="1624203" y="116332"/>
                  </a:lnTo>
                  <a:lnTo>
                    <a:pt x="1624203" y="92456"/>
                  </a:lnTo>
                  <a:lnTo>
                    <a:pt x="1623898" y="92303"/>
                  </a:lnTo>
                  <a:lnTo>
                    <a:pt x="1615732" y="89916"/>
                  </a:lnTo>
                  <a:lnTo>
                    <a:pt x="1606321" y="88493"/>
                  </a:lnTo>
                  <a:lnTo>
                    <a:pt x="1595628" y="88011"/>
                  </a:lnTo>
                  <a:lnTo>
                    <a:pt x="1584921" y="88493"/>
                  </a:lnTo>
                  <a:lnTo>
                    <a:pt x="1547749" y="107696"/>
                  </a:lnTo>
                  <a:lnTo>
                    <a:pt x="1547749" y="124968"/>
                  </a:lnTo>
                  <a:lnTo>
                    <a:pt x="1584833" y="144437"/>
                  </a:lnTo>
                  <a:lnTo>
                    <a:pt x="1595628" y="144907"/>
                  </a:lnTo>
                  <a:lnTo>
                    <a:pt x="1606334" y="144437"/>
                  </a:lnTo>
                  <a:lnTo>
                    <a:pt x="1640840" y="129413"/>
                  </a:lnTo>
                  <a:lnTo>
                    <a:pt x="1643507" y="124968"/>
                  </a:lnTo>
                  <a:lnTo>
                    <a:pt x="1643507" y="107696"/>
                  </a:lnTo>
                  <a:close/>
                </a:path>
                <a:path w="2210435" h="328929">
                  <a:moveTo>
                    <a:pt x="1662938" y="37211"/>
                  </a:moveTo>
                  <a:lnTo>
                    <a:pt x="1641094" y="37211"/>
                  </a:lnTo>
                  <a:lnTo>
                    <a:pt x="1641094" y="2032"/>
                  </a:lnTo>
                  <a:lnTo>
                    <a:pt x="1622425" y="2032"/>
                  </a:lnTo>
                  <a:lnTo>
                    <a:pt x="1622425" y="85852"/>
                  </a:lnTo>
                  <a:lnTo>
                    <a:pt x="1641094" y="85852"/>
                  </a:lnTo>
                  <a:lnTo>
                    <a:pt x="1641094" y="52959"/>
                  </a:lnTo>
                  <a:lnTo>
                    <a:pt x="1662938" y="52959"/>
                  </a:lnTo>
                  <a:lnTo>
                    <a:pt x="1662938" y="37211"/>
                  </a:lnTo>
                  <a:close/>
                </a:path>
                <a:path w="2210435" h="328929">
                  <a:moveTo>
                    <a:pt x="1733042" y="60960"/>
                  </a:moveTo>
                  <a:lnTo>
                    <a:pt x="1724660" y="23749"/>
                  </a:lnTo>
                  <a:lnTo>
                    <a:pt x="1715008" y="14808"/>
                  </a:lnTo>
                  <a:lnTo>
                    <a:pt x="1715008" y="60960"/>
                  </a:lnTo>
                  <a:lnTo>
                    <a:pt x="1714093" y="75869"/>
                  </a:lnTo>
                  <a:lnTo>
                    <a:pt x="1711363" y="86512"/>
                  </a:lnTo>
                  <a:lnTo>
                    <a:pt x="1706803" y="92875"/>
                  </a:lnTo>
                  <a:lnTo>
                    <a:pt x="1700403" y="94996"/>
                  </a:lnTo>
                  <a:lnTo>
                    <a:pt x="1694141" y="92875"/>
                  </a:lnTo>
                  <a:lnTo>
                    <a:pt x="1689646" y="86512"/>
                  </a:lnTo>
                  <a:lnTo>
                    <a:pt x="1686953" y="75869"/>
                  </a:lnTo>
                  <a:lnTo>
                    <a:pt x="1686052" y="60960"/>
                  </a:lnTo>
                  <a:lnTo>
                    <a:pt x="1686953" y="46126"/>
                  </a:lnTo>
                  <a:lnTo>
                    <a:pt x="1689646" y="35534"/>
                  </a:lnTo>
                  <a:lnTo>
                    <a:pt x="1694141" y="29171"/>
                  </a:lnTo>
                  <a:lnTo>
                    <a:pt x="1700403" y="27051"/>
                  </a:lnTo>
                  <a:lnTo>
                    <a:pt x="1706803" y="29171"/>
                  </a:lnTo>
                  <a:lnTo>
                    <a:pt x="1711363" y="35534"/>
                  </a:lnTo>
                  <a:lnTo>
                    <a:pt x="1714093" y="46126"/>
                  </a:lnTo>
                  <a:lnTo>
                    <a:pt x="1715008" y="60960"/>
                  </a:lnTo>
                  <a:lnTo>
                    <a:pt x="1715008" y="14808"/>
                  </a:lnTo>
                  <a:lnTo>
                    <a:pt x="1714334" y="14325"/>
                  </a:lnTo>
                  <a:lnTo>
                    <a:pt x="1707832" y="11963"/>
                  </a:lnTo>
                  <a:lnTo>
                    <a:pt x="1700403" y="11176"/>
                  </a:lnTo>
                  <a:lnTo>
                    <a:pt x="1693113" y="11963"/>
                  </a:lnTo>
                  <a:lnTo>
                    <a:pt x="1668538" y="49415"/>
                  </a:lnTo>
                  <a:lnTo>
                    <a:pt x="1668018" y="60960"/>
                  </a:lnTo>
                  <a:lnTo>
                    <a:pt x="1668538" y="72517"/>
                  </a:lnTo>
                  <a:lnTo>
                    <a:pt x="1686674" y="107607"/>
                  </a:lnTo>
                  <a:lnTo>
                    <a:pt x="1700403" y="110744"/>
                  </a:lnTo>
                  <a:lnTo>
                    <a:pt x="1707832" y="109969"/>
                  </a:lnTo>
                  <a:lnTo>
                    <a:pt x="1732508" y="72517"/>
                  </a:lnTo>
                  <a:lnTo>
                    <a:pt x="1733042" y="60960"/>
                  </a:lnTo>
                  <a:close/>
                </a:path>
                <a:path w="2210435" h="328929">
                  <a:moveTo>
                    <a:pt x="1790700" y="2032"/>
                  </a:moveTo>
                  <a:lnTo>
                    <a:pt x="1772412" y="2032"/>
                  </a:lnTo>
                  <a:lnTo>
                    <a:pt x="1772412" y="58801"/>
                  </a:lnTo>
                  <a:lnTo>
                    <a:pt x="1761236" y="58801"/>
                  </a:lnTo>
                  <a:lnTo>
                    <a:pt x="1761236" y="4953"/>
                  </a:lnTo>
                  <a:lnTo>
                    <a:pt x="1743583" y="4953"/>
                  </a:lnTo>
                  <a:lnTo>
                    <a:pt x="1743583" y="141351"/>
                  </a:lnTo>
                  <a:lnTo>
                    <a:pt x="1761236" y="141351"/>
                  </a:lnTo>
                  <a:lnTo>
                    <a:pt x="1761236" y="74549"/>
                  </a:lnTo>
                  <a:lnTo>
                    <a:pt x="1772412" y="74549"/>
                  </a:lnTo>
                  <a:lnTo>
                    <a:pt x="1772412" y="145542"/>
                  </a:lnTo>
                  <a:lnTo>
                    <a:pt x="1790700" y="145542"/>
                  </a:lnTo>
                  <a:lnTo>
                    <a:pt x="1790700" y="74549"/>
                  </a:lnTo>
                  <a:lnTo>
                    <a:pt x="1790700" y="58801"/>
                  </a:lnTo>
                  <a:lnTo>
                    <a:pt x="1790700" y="2032"/>
                  </a:lnTo>
                  <a:close/>
                </a:path>
                <a:path w="2210435" h="328929">
                  <a:moveTo>
                    <a:pt x="1887728" y="45720"/>
                  </a:moveTo>
                  <a:lnTo>
                    <a:pt x="1887054" y="37719"/>
                  </a:lnTo>
                  <a:lnTo>
                    <a:pt x="1885022" y="30480"/>
                  </a:lnTo>
                  <a:lnTo>
                    <a:pt x="1881619" y="24003"/>
                  </a:lnTo>
                  <a:lnTo>
                    <a:pt x="1881073" y="23368"/>
                  </a:lnTo>
                  <a:lnTo>
                    <a:pt x="1876806" y="18288"/>
                  </a:lnTo>
                  <a:lnTo>
                    <a:pt x="1870989" y="13627"/>
                  </a:lnTo>
                  <a:lnTo>
                    <a:pt x="1869440" y="12839"/>
                  </a:lnTo>
                  <a:lnTo>
                    <a:pt x="1869440" y="52451"/>
                  </a:lnTo>
                  <a:lnTo>
                    <a:pt x="1867662" y="57785"/>
                  </a:lnTo>
                  <a:lnTo>
                    <a:pt x="1863852" y="61849"/>
                  </a:lnTo>
                  <a:lnTo>
                    <a:pt x="1860169" y="65913"/>
                  </a:lnTo>
                  <a:lnTo>
                    <a:pt x="1855216" y="68072"/>
                  </a:lnTo>
                  <a:lnTo>
                    <a:pt x="1843278" y="68072"/>
                  </a:lnTo>
                  <a:lnTo>
                    <a:pt x="1838452" y="65913"/>
                  </a:lnTo>
                  <a:lnTo>
                    <a:pt x="1830832" y="57785"/>
                  </a:lnTo>
                  <a:lnTo>
                    <a:pt x="1828927" y="52451"/>
                  </a:lnTo>
                  <a:lnTo>
                    <a:pt x="1828927" y="39116"/>
                  </a:lnTo>
                  <a:lnTo>
                    <a:pt x="1830832" y="33655"/>
                  </a:lnTo>
                  <a:lnTo>
                    <a:pt x="1834642" y="29591"/>
                  </a:lnTo>
                  <a:lnTo>
                    <a:pt x="1838452" y="25400"/>
                  </a:lnTo>
                  <a:lnTo>
                    <a:pt x="1843278" y="23368"/>
                  </a:lnTo>
                  <a:lnTo>
                    <a:pt x="1855216" y="23368"/>
                  </a:lnTo>
                  <a:lnTo>
                    <a:pt x="1869440" y="52451"/>
                  </a:lnTo>
                  <a:lnTo>
                    <a:pt x="1869440" y="12839"/>
                  </a:lnTo>
                  <a:lnTo>
                    <a:pt x="1864448" y="10299"/>
                  </a:lnTo>
                  <a:lnTo>
                    <a:pt x="1857184" y="8293"/>
                  </a:lnTo>
                  <a:lnTo>
                    <a:pt x="1849247" y="7620"/>
                  </a:lnTo>
                  <a:lnTo>
                    <a:pt x="1841233" y="8293"/>
                  </a:lnTo>
                  <a:lnTo>
                    <a:pt x="1811324" y="37719"/>
                  </a:lnTo>
                  <a:lnTo>
                    <a:pt x="1810639" y="45720"/>
                  </a:lnTo>
                  <a:lnTo>
                    <a:pt x="1811337" y="53708"/>
                  </a:lnTo>
                  <a:lnTo>
                    <a:pt x="1841233" y="83032"/>
                  </a:lnTo>
                  <a:lnTo>
                    <a:pt x="1849247" y="83693"/>
                  </a:lnTo>
                  <a:lnTo>
                    <a:pt x="1857184" y="83032"/>
                  </a:lnTo>
                  <a:lnTo>
                    <a:pt x="1864448" y="81026"/>
                  </a:lnTo>
                  <a:lnTo>
                    <a:pt x="1870989" y="77698"/>
                  </a:lnTo>
                  <a:lnTo>
                    <a:pt x="1876806" y="73025"/>
                  </a:lnTo>
                  <a:lnTo>
                    <a:pt x="1880984" y="68072"/>
                  </a:lnTo>
                  <a:lnTo>
                    <a:pt x="1881619" y="67322"/>
                  </a:lnTo>
                  <a:lnTo>
                    <a:pt x="1885035" y="60858"/>
                  </a:lnTo>
                  <a:lnTo>
                    <a:pt x="1887054" y="53708"/>
                  </a:lnTo>
                  <a:lnTo>
                    <a:pt x="1887728" y="45720"/>
                  </a:lnTo>
                  <a:close/>
                </a:path>
                <a:path w="2210435" h="328929">
                  <a:moveTo>
                    <a:pt x="1926463" y="2032"/>
                  </a:moveTo>
                  <a:lnTo>
                    <a:pt x="1908175" y="2032"/>
                  </a:lnTo>
                  <a:lnTo>
                    <a:pt x="1908175" y="104267"/>
                  </a:lnTo>
                  <a:lnTo>
                    <a:pt x="1926463" y="104267"/>
                  </a:lnTo>
                  <a:lnTo>
                    <a:pt x="1926463" y="2032"/>
                  </a:lnTo>
                  <a:close/>
                </a:path>
                <a:path w="2210435" h="328929">
                  <a:moveTo>
                    <a:pt x="1929257" y="124841"/>
                  </a:moveTo>
                  <a:lnTo>
                    <a:pt x="1852549" y="124841"/>
                  </a:lnTo>
                  <a:lnTo>
                    <a:pt x="1852549" y="93218"/>
                  </a:lnTo>
                  <a:lnTo>
                    <a:pt x="1833880" y="93218"/>
                  </a:lnTo>
                  <a:lnTo>
                    <a:pt x="1833880" y="140589"/>
                  </a:lnTo>
                  <a:lnTo>
                    <a:pt x="1929257" y="140589"/>
                  </a:lnTo>
                  <a:lnTo>
                    <a:pt x="1929257" y="124841"/>
                  </a:lnTo>
                  <a:close/>
                </a:path>
                <a:path w="2210435" h="328929">
                  <a:moveTo>
                    <a:pt x="2026031" y="52197"/>
                  </a:moveTo>
                  <a:lnTo>
                    <a:pt x="2024507" y="49149"/>
                  </a:lnTo>
                  <a:lnTo>
                    <a:pt x="2022856" y="45847"/>
                  </a:lnTo>
                  <a:lnTo>
                    <a:pt x="2016506" y="41148"/>
                  </a:lnTo>
                  <a:lnTo>
                    <a:pt x="2011260" y="38074"/>
                  </a:lnTo>
                  <a:lnTo>
                    <a:pt x="2008124" y="36969"/>
                  </a:lnTo>
                  <a:lnTo>
                    <a:pt x="2008124" y="52705"/>
                  </a:lnTo>
                  <a:lnTo>
                    <a:pt x="2008124" y="67437"/>
                  </a:lnTo>
                  <a:lnTo>
                    <a:pt x="2002155" y="71247"/>
                  </a:lnTo>
                  <a:lnTo>
                    <a:pt x="1978025" y="71247"/>
                  </a:lnTo>
                  <a:lnTo>
                    <a:pt x="1972056" y="67437"/>
                  </a:lnTo>
                  <a:lnTo>
                    <a:pt x="1972056" y="52705"/>
                  </a:lnTo>
                  <a:lnTo>
                    <a:pt x="1978025" y="49149"/>
                  </a:lnTo>
                  <a:lnTo>
                    <a:pt x="2002155" y="49149"/>
                  </a:lnTo>
                  <a:lnTo>
                    <a:pt x="2008124" y="52705"/>
                  </a:lnTo>
                  <a:lnTo>
                    <a:pt x="2008124" y="36969"/>
                  </a:lnTo>
                  <a:lnTo>
                    <a:pt x="2005101" y="35902"/>
                  </a:lnTo>
                  <a:lnTo>
                    <a:pt x="1998027" y="34594"/>
                  </a:lnTo>
                  <a:lnTo>
                    <a:pt x="1990090" y="34163"/>
                  </a:lnTo>
                  <a:lnTo>
                    <a:pt x="1982076" y="34594"/>
                  </a:lnTo>
                  <a:lnTo>
                    <a:pt x="1954149" y="52197"/>
                  </a:lnTo>
                  <a:lnTo>
                    <a:pt x="1954149" y="67945"/>
                  </a:lnTo>
                  <a:lnTo>
                    <a:pt x="1989836" y="85979"/>
                  </a:lnTo>
                  <a:lnTo>
                    <a:pt x="1997773" y="85534"/>
                  </a:lnTo>
                  <a:lnTo>
                    <a:pt x="2024303" y="71247"/>
                  </a:lnTo>
                  <a:lnTo>
                    <a:pt x="2026031" y="67945"/>
                  </a:lnTo>
                  <a:lnTo>
                    <a:pt x="2026031" y="52197"/>
                  </a:lnTo>
                  <a:close/>
                </a:path>
                <a:path w="2210435" h="328929">
                  <a:moveTo>
                    <a:pt x="2035175" y="14097"/>
                  </a:moveTo>
                  <a:lnTo>
                    <a:pt x="2000504" y="14097"/>
                  </a:lnTo>
                  <a:lnTo>
                    <a:pt x="2000504" y="0"/>
                  </a:lnTo>
                  <a:lnTo>
                    <a:pt x="1981708" y="0"/>
                  </a:lnTo>
                  <a:lnTo>
                    <a:pt x="1981708" y="14097"/>
                  </a:lnTo>
                  <a:lnTo>
                    <a:pt x="1947164" y="14097"/>
                  </a:lnTo>
                  <a:lnTo>
                    <a:pt x="1947164" y="28956"/>
                  </a:lnTo>
                  <a:lnTo>
                    <a:pt x="2035175" y="28956"/>
                  </a:lnTo>
                  <a:lnTo>
                    <a:pt x="2035175" y="14097"/>
                  </a:lnTo>
                  <a:close/>
                </a:path>
                <a:path w="2210435" h="328929">
                  <a:moveTo>
                    <a:pt x="2068449" y="2032"/>
                  </a:moveTo>
                  <a:lnTo>
                    <a:pt x="2049780" y="2032"/>
                  </a:lnTo>
                  <a:lnTo>
                    <a:pt x="2049780" y="36957"/>
                  </a:lnTo>
                  <a:lnTo>
                    <a:pt x="2029206" y="36957"/>
                  </a:lnTo>
                  <a:lnTo>
                    <a:pt x="2029206" y="52070"/>
                  </a:lnTo>
                  <a:lnTo>
                    <a:pt x="2049780" y="52070"/>
                  </a:lnTo>
                  <a:lnTo>
                    <a:pt x="2049780" y="62992"/>
                  </a:lnTo>
                  <a:lnTo>
                    <a:pt x="2029206" y="62992"/>
                  </a:lnTo>
                  <a:lnTo>
                    <a:pt x="2029206" y="78105"/>
                  </a:lnTo>
                  <a:lnTo>
                    <a:pt x="2049780" y="78105"/>
                  </a:lnTo>
                  <a:lnTo>
                    <a:pt x="2049780" y="85471"/>
                  </a:lnTo>
                  <a:lnTo>
                    <a:pt x="2068449" y="85471"/>
                  </a:lnTo>
                  <a:lnTo>
                    <a:pt x="2068449" y="2032"/>
                  </a:lnTo>
                  <a:close/>
                </a:path>
                <a:path w="2210435" h="328929">
                  <a:moveTo>
                    <a:pt x="2068576" y="91567"/>
                  </a:moveTo>
                  <a:lnTo>
                    <a:pt x="2050034" y="91567"/>
                  </a:lnTo>
                  <a:lnTo>
                    <a:pt x="2050034" y="103251"/>
                  </a:lnTo>
                  <a:lnTo>
                    <a:pt x="2050034" y="118491"/>
                  </a:lnTo>
                  <a:lnTo>
                    <a:pt x="2050034" y="128397"/>
                  </a:lnTo>
                  <a:lnTo>
                    <a:pt x="1991868" y="128397"/>
                  </a:lnTo>
                  <a:lnTo>
                    <a:pt x="1991868" y="118491"/>
                  </a:lnTo>
                  <a:lnTo>
                    <a:pt x="2050034" y="118491"/>
                  </a:lnTo>
                  <a:lnTo>
                    <a:pt x="2050034" y="103251"/>
                  </a:lnTo>
                  <a:lnTo>
                    <a:pt x="1991868" y="103251"/>
                  </a:lnTo>
                  <a:lnTo>
                    <a:pt x="1991868" y="91567"/>
                  </a:lnTo>
                  <a:lnTo>
                    <a:pt x="1973453" y="91567"/>
                  </a:lnTo>
                  <a:lnTo>
                    <a:pt x="1973453" y="143764"/>
                  </a:lnTo>
                  <a:lnTo>
                    <a:pt x="2068576" y="143764"/>
                  </a:lnTo>
                  <a:lnTo>
                    <a:pt x="2068576" y="128397"/>
                  </a:lnTo>
                  <a:lnTo>
                    <a:pt x="2068576" y="118491"/>
                  </a:lnTo>
                  <a:lnTo>
                    <a:pt x="2068576" y="103251"/>
                  </a:lnTo>
                  <a:lnTo>
                    <a:pt x="2068576" y="91567"/>
                  </a:lnTo>
                  <a:close/>
                </a:path>
                <a:path w="2210435" h="328929">
                  <a:moveTo>
                    <a:pt x="2178939" y="17399"/>
                  </a:moveTo>
                  <a:lnTo>
                    <a:pt x="2143633" y="17399"/>
                  </a:lnTo>
                  <a:lnTo>
                    <a:pt x="2143633" y="1016"/>
                  </a:lnTo>
                  <a:lnTo>
                    <a:pt x="2124837" y="1016"/>
                  </a:lnTo>
                  <a:lnTo>
                    <a:pt x="2124837" y="17399"/>
                  </a:lnTo>
                  <a:lnTo>
                    <a:pt x="2089531" y="17399"/>
                  </a:lnTo>
                  <a:lnTo>
                    <a:pt x="2089531" y="33147"/>
                  </a:lnTo>
                  <a:lnTo>
                    <a:pt x="2178939" y="33147"/>
                  </a:lnTo>
                  <a:lnTo>
                    <a:pt x="2178939" y="17399"/>
                  </a:lnTo>
                  <a:close/>
                </a:path>
                <a:path w="2210435" h="328929">
                  <a:moveTo>
                    <a:pt x="2186432" y="122555"/>
                  </a:moveTo>
                  <a:lnTo>
                    <a:pt x="2185390" y="108585"/>
                  </a:lnTo>
                  <a:lnTo>
                    <a:pt x="2185289" y="107061"/>
                  </a:lnTo>
                  <a:lnTo>
                    <a:pt x="2179256" y="107442"/>
                  </a:lnTo>
                  <a:lnTo>
                    <a:pt x="2170315" y="107823"/>
                  </a:lnTo>
                  <a:lnTo>
                    <a:pt x="2143633" y="108585"/>
                  </a:lnTo>
                  <a:lnTo>
                    <a:pt x="2143633" y="93853"/>
                  </a:lnTo>
                  <a:lnTo>
                    <a:pt x="2152523" y="92329"/>
                  </a:lnTo>
                  <a:lnTo>
                    <a:pt x="2159254" y="89027"/>
                  </a:lnTo>
                  <a:lnTo>
                    <a:pt x="2168423" y="79375"/>
                  </a:lnTo>
                  <a:lnTo>
                    <a:pt x="2169033" y="78740"/>
                  </a:lnTo>
                  <a:lnTo>
                    <a:pt x="2171446" y="72771"/>
                  </a:lnTo>
                  <a:lnTo>
                    <a:pt x="2152777" y="41135"/>
                  </a:lnTo>
                  <a:lnTo>
                    <a:pt x="2152777" y="62738"/>
                  </a:lnTo>
                  <a:lnTo>
                    <a:pt x="2152777" y="70358"/>
                  </a:lnTo>
                  <a:lnTo>
                    <a:pt x="2151126" y="73406"/>
                  </a:lnTo>
                  <a:lnTo>
                    <a:pt x="2147824" y="75819"/>
                  </a:lnTo>
                  <a:lnTo>
                    <a:pt x="2144649" y="78232"/>
                  </a:lnTo>
                  <a:lnTo>
                    <a:pt x="2140077" y="79375"/>
                  </a:lnTo>
                  <a:lnTo>
                    <a:pt x="2128520" y="79375"/>
                  </a:lnTo>
                  <a:lnTo>
                    <a:pt x="2124075" y="78232"/>
                  </a:lnTo>
                  <a:lnTo>
                    <a:pt x="2120773" y="75692"/>
                  </a:lnTo>
                  <a:lnTo>
                    <a:pt x="2117344" y="73279"/>
                  </a:lnTo>
                  <a:lnTo>
                    <a:pt x="2115756" y="70358"/>
                  </a:lnTo>
                  <a:lnTo>
                    <a:pt x="2115756" y="62738"/>
                  </a:lnTo>
                  <a:lnTo>
                    <a:pt x="2117471" y="59817"/>
                  </a:lnTo>
                  <a:lnTo>
                    <a:pt x="2120773" y="57277"/>
                  </a:lnTo>
                  <a:lnTo>
                    <a:pt x="2124202" y="54737"/>
                  </a:lnTo>
                  <a:lnTo>
                    <a:pt x="2128774" y="53467"/>
                  </a:lnTo>
                  <a:lnTo>
                    <a:pt x="2140077" y="53467"/>
                  </a:lnTo>
                  <a:lnTo>
                    <a:pt x="2144649" y="54737"/>
                  </a:lnTo>
                  <a:lnTo>
                    <a:pt x="2147951" y="57150"/>
                  </a:lnTo>
                  <a:lnTo>
                    <a:pt x="2151126" y="59563"/>
                  </a:lnTo>
                  <a:lnTo>
                    <a:pt x="2152777" y="62738"/>
                  </a:lnTo>
                  <a:lnTo>
                    <a:pt x="2152777" y="41135"/>
                  </a:lnTo>
                  <a:lnTo>
                    <a:pt x="2149805" y="40005"/>
                  </a:lnTo>
                  <a:lnTo>
                    <a:pt x="2142553" y="38582"/>
                  </a:lnTo>
                  <a:lnTo>
                    <a:pt x="2134362" y="38100"/>
                  </a:lnTo>
                  <a:lnTo>
                    <a:pt x="2126310" y="38608"/>
                  </a:lnTo>
                  <a:lnTo>
                    <a:pt x="2097024" y="58166"/>
                  </a:lnTo>
                  <a:lnTo>
                    <a:pt x="2097024" y="73533"/>
                  </a:lnTo>
                  <a:lnTo>
                    <a:pt x="2099437" y="79502"/>
                  </a:lnTo>
                  <a:lnTo>
                    <a:pt x="2104390" y="84455"/>
                  </a:lnTo>
                  <a:lnTo>
                    <a:pt x="2109216" y="89408"/>
                  </a:lnTo>
                  <a:lnTo>
                    <a:pt x="2116074" y="92583"/>
                  </a:lnTo>
                  <a:lnTo>
                    <a:pt x="2124837" y="94107"/>
                  </a:lnTo>
                  <a:lnTo>
                    <a:pt x="2124837" y="108966"/>
                  </a:lnTo>
                  <a:lnTo>
                    <a:pt x="2081911" y="109347"/>
                  </a:lnTo>
                  <a:lnTo>
                    <a:pt x="2083689" y="124841"/>
                  </a:lnTo>
                  <a:lnTo>
                    <a:pt x="2113686" y="124701"/>
                  </a:lnTo>
                  <a:lnTo>
                    <a:pt x="2140813" y="124269"/>
                  </a:lnTo>
                  <a:lnTo>
                    <a:pt x="2165070" y="123558"/>
                  </a:lnTo>
                  <a:lnTo>
                    <a:pt x="2186432" y="122555"/>
                  </a:lnTo>
                  <a:close/>
                </a:path>
                <a:path w="2210435" h="328929">
                  <a:moveTo>
                    <a:pt x="2210181" y="2032"/>
                  </a:moveTo>
                  <a:lnTo>
                    <a:pt x="2191512" y="2032"/>
                  </a:lnTo>
                  <a:lnTo>
                    <a:pt x="2191512" y="145542"/>
                  </a:lnTo>
                  <a:lnTo>
                    <a:pt x="2210181" y="145542"/>
                  </a:lnTo>
                  <a:lnTo>
                    <a:pt x="2210181" y="2032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9" name="object 49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43128" y="4693920"/>
              <a:ext cx="158495" cy="158496"/>
            </a:xfrm>
            <a:prstGeom prst="rect">
              <a:avLst/>
            </a:prstGeom>
          </p:spPr>
        </p:pic>
        <p:sp>
          <p:nvSpPr>
            <p:cNvPr id="50" name="object 50"/>
            <p:cNvSpPr/>
            <p:nvPr/>
          </p:nvSpPr>
          <p:spPr>
            <a:xfrm>
              <a:off x="720851" y="5718047"/>
              <a:ext cx="588645" cy="239395"/>
            </a:xfrm>
            <a:custGeom>
              <a:avLst/>
              <a:gdLst/>
              <a:ahLst/>
              <a:cxnLst/>
              <a:rect l="l" t="t" r="r" b="b"/>
              <a:pathLst>
                <a:path w="588644" h="239395">
                  <a:moveTo>
                    <a:pt x="548386" y="0"/>
                  </a:moveTo>
                  <a:lnTo>
                    <a:pt x="39878" y="0"/>
                  </a:lnTo>
                  <a:lnTo>
                    <a:pt x="24356" y="3134"/>
                  </a:lnTo>
                  <a:lnTo>
                    <a:pt x="11680" y="11680"/>
                  </a:lnTo>
                  <a:lnTo>
                    <a:pt x="3134" y="24356"/>
                  </a:lnTo>
                  <a:lnTo>
                    <a:pt x="0" y="39877"/>
                  </a:lnTo>
                  <a:lnTo>
                    <a:pt x="0" y="199389"/>
                  </a:lnTo>
                  <a:lnTo>
                    <a:pt x="3134" y="214911"/>
                  </a:lnTo>
                  <a:lnTo>
                    <a:pt x="11680" y="227587"/>
                  </a:lnTo>
                  <a:lnTo>
                    <a:pt x="24356" y="236133"/>
                  </a:lnTo>
                  <a:lnTo>
                    <a:pt x="39878" y="239267"/>
                  </a:lnTo>
                  <a:lnTo>
                    <a:pt x="548386" y="239267"/>
                  </a:lnTo>
                  <a:lnTo>
                    <a:pt x="563885" y="236133"/>
                  </a:lnTo>
                  <a:lnTo>
                    <a:pt x="576564" y="227587"/>
                  </a:lnTo>
                  <a:lnTo>
                    <a:pt x="585122" y="214911"/>
                  </a:lnTo>
                  <a:lnTo>
                    <a:pt x="588264" y="199389"/>
                  </a:lnTo>
                  <a:lnTo>
                    <a:pt x="588264" y="39877"/>
                  </a:lnTo>
                  <a:lnTo>
                    <a:pt x="585122" y="24356"/>
                  </a:lnTo>
                  <a:lnTo>
                    <a:pt x="576564" y="11680"/>
                  </a:lnTo>
                  <a:lnTo>
                    <a:pt x="563885" y="3134"/>
                  </a:lnTo>
                  <a:lnTo>
                    <a:pt x="548386" y="0"/>
                  </a:lnTo>
                  <a:close/>
                </a:path>
              </a:pathLst>
            </a:custGeom>
            <a:solidFill>
              <a:srgbClr val="333E50">
                <a:alpha val="1294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1025956" y="5758179"/>
              <a:ext cx="449580" cy="151130"/>
            </a:xfrm>
            <a:custGeom>
              <a:avLst/>
              <a:gdLst/>
              <a:ahLst/>
              <a:cxnLst/>
              <a:rect l="l" t="t" r="r" b="b"/>
              <a:pathLst>
                <a:path w="449580" h="151129">
                  <a:moveTo>
                    <a:pt x="413969" y="0"/>
                  </a:moveTo>
                  <a:lnTo>
                    <a:pt x="376214" y="13030"/>
                  </a:lnTo>
                  <a:lnTo>
                    <a:pt x="354104" y="49757"/>
                  </a:lnTo>
                  <a:lnTo>
                    <a:pt x="349834" y="83235"/>
                  </a:lnTo>
                  <a:lnTo>
                    <a:pt x="350645" y="98004"/>
                  </a:lnTo>
                  <a:lnTo>
                    <a:pt x="370128" y="140449"/>
                  </a:lnTo>
                  <a:lnTo>
                    <a:pt x="400507" y="150634"/>
                  </a:lnTo>
                  <a:lnTo>
                    <a:pt x="410700" y="149749"/>
                  </a:lnTo>
                  <a:lnTo>
                    <a:pt x="419954" y="147094"/>
                  </a:lnTo>
                  <a:lnTo>
                    <a:pt x="428278" y="142672"/>
                  </a:lnTo>
                  <a:lnTo>
                    <a:pt x="435686" y="136486"/>
                  </a:lnTo>
                  <a:lnTo>
                    <a:pt x="441645" y="129057"/>
                  </a:lnTo>
                  <a:lnTo>
                    <a:pt x="393903" y="129057"/>
                  </a:lnTo>
                  <a:lnTo>
                    <a:pt x="388442" y="126225"/>
                  </a:lnTo>
                  <a:lnTo>
                    <a:pt x="384378" y="120548"/>
                  </a:lnTo>
                  <a:lnTo>
                    <a:pt x="380441" y="114871"/>
                  </a:lnTo>
                  <a:lnTo>
                    <a:pt x="378409" y="108115"/>
                  </a:lnTo>
                  <a:lnTo>
                    <a:pt x="378409" y="93332"/>
                  </a:lnTo>
                  <a:lnTo>
                    <a:pt x="380441" y="87566"/>
                  </a:lnTo>
                  <a:lnTo>
                    <a:pt x="384505" y="82981"/>
                  </a:lnTo>
                  <a:lnTo>
                    <a:pt x="388696" y="78397"/>
                  </a:lnTo>
                  <a:lnTo>
                    <a:pt x="394030" y="76111"/>
                  </a:lnTo>
                  <a:lnTo>
                    <a:pt x="444135" y="76111"/>
                  </a:lnTo>
                  <a:lnTo>
                    <a:pt x="443367" y="74384"/>
                  </a:lnTo>
                  <a:lnTo>
                    <a:pt x="441714" y="72047"/>
                  </a:lnTo>
                  <a:lnTo>
                    <a:pt x="377393" y="72047"/>
                  </a:lnTo>
                  <a:lnTo>
                    <a:pt x="378036" y="61465"/>
                  </a:lnTo>
                  <a:lnTo>
                    <a:pt x="399888" y="25026"/>
                  </a:lnTo>
                  <a:lnTo>
                    <a:pt x="415620" y="21475"/>
                  </a:lnTo>
                  <a:lnTo>
                    <a:pt x="439623" y="21475"/>
                  </a:lnTo>
                  <a:lnTo>
                    <a:pt x="439623" y="4064"/>
                  </a:lnTo>
                  <a:lnTo>
                    <a:pt x="434668" y="2287"/>
                  </a:lnTo>
                  <a:lnTo>
                    <a:pt x="428748" y="1017"/>
                  </a:lnTo>
                  <a:lnTo>
                    <a:pt x="421853" y="254"/>
                  </a:lnTo>
                  <a:lnTo>
                    <a:pt x="413969" y="0"/>
                  </a:lnTo>
                  <a:close/>
                </a:path>
                <a:path w="449580" h="151129">
                  <a:moveTo>
                    <a:pt x="444135" y="76111"/>
                  </a:moveTo>
                  <a:lnTo>
                    <a:pt x="400507" y="76111"/>
                  </a:lnTo>
                  <a:lnTo>
                    <a:pt x="410081" y="77744"/>
                  </a:lnTo>
                  <a:lnTo>
                    <a:pt x="416906" y="82643"/>
                  </a:lnTo>
                  <a:lnTo>
                    <a:pt x="420991" y="90807"/>
                  </a:lnTo>
                  <a:lnTo>
                    <a:pt x="422351" y="102235"/>
                  </a:lnTo>
                  <a:lnTo>
                    <a:pt x="422351" y="109956"/>
                  </a:lnTo>
                  <a:lnTo>
                    <a:pt x="420319" y="116357"/>
                  </a:lnTo>
                  <a:lnTo>
                    <a:pt x="416509" y="121437"/>
                  </a:lnTo>
                  <a:lnTo>
                    <a:pt x="412572" y="126517"/>
                  </a:lnTo>
                  <a:lnTo>
                    <a:pt x="407365" y="129057"/>
                  </a:lnTo>
                  <a:lnTo>
                    <a:pt x="441645" y="129057"/>
                  </a:lnTo>
                  <a:lnTo>
                    <a:pt x="441760" y="128914"/>
                  </a:lnTo>
                  <a:lnTo>
                    <a:pt x="446084" y="120351"/>
                  </a:lnTo>
                  <a:lnTo>
                    <a:pt x="448669" y="110797"/>
                  </a:lnTo>
                  <a:lnTo>
                    <a:pt x="449529" y="100253"/>
                  </a:lnTo>
                  <a:lnTo>
                    <a:pt x="448840" y="90686"/>
                  </a:lnTo>
                  <a:lnTo>
                    <a:pt x="446782" y="82062"/>
                  </a:lnTo>
                  <a:lnTo>
                    <a:pt x="444135" y="76111"/>
                  </a:lnTo>
                  <a:close/>
                </a:path>
                <a:path w="449580" h="151129">
                  <a:moveTo>
                    <a:pt x="409397" y="55130"/>
                  </a:moveTo>
                  <a:lnTo>
                    <a:pt x="399513" y="56187"/>
                  </a:lnTo>
                  <a:lnTo>
                    <a:pt x="390998" y="59359"/>
                  </a:lnTo>
                  <a:lnTo>
                    <a:pt x="383840" y="64646"/>
                  </a:lnTo>
                  <a:lnTo>
                    <a:pt x="378028" y="72047"/>
                  </a:lnTo>
                  <a:lnTo>
                    <a:pt x="441714" y="72047"/>
                  </a:lnTo>
                  <a:lnTo>
                    <a:pt x="409397" y="55130"/>
                  </a:lnTo>
                  <a:close/>
                </a:path>
                <a:path w="449580" h="151129">
                  <a:moveTo>
                    <a:pt x="439623" y="21475"/>
                  </a:moveTo>
                  <a:lnTo>
                    <a:pt x="424256" y="21475"/>
                  </a:lnTo>
                  <a:lnTo>
                    <a:pt x="432257" y="23520"/>
                  </a:lnTo>
                  <a:lnTo>
                    <a:pt x="439623" y="27609"/>
                  </a:lnTo>
                  <a:lnTo>
                    <a:pt x="439623" y="21475"/>
                  </a:lnTo>
                  <a:close/>
                </a:path>
                <a:path w="449580" h="151129">
                  <a:moveTo>
                    <a:pt x="165455" y="0"/>
                  </a:moveTo>
                  <a:lnTo>
                    <a:pt x="125907" y="19850"/>
                  </a:lnTo>
                  <a:lnTo>
                    <a:pt x="113156" y="59830"/>
                  </a:lnTo>
                  <a:lnTo>
                    <a:pt x="112306" y="77698"/>
                  </a:lnTo>
                  <a:lnTo>
                    <a:pt x="115442" y="109604"/>
                  </a:lnTo>
                  <a:lnTo>
                    <a:pt x="124850" y="132397"/>
                  </a:lnTo>
                  <a:lnTo>
                    <a:pt x="140531" y="146075"/>
                  </a:lnTo>
                  <a:lnTo>
                    <a:pt x="162483" y="150634"/>
                  </a:lnTo>
                  <a:lnTo>
                    <a:pt x="174449" y="149394"/>
                  </a:lnTo>
                  <a:lnTo>
                    <a:pt x="184913" y="145672"/>
                  </a:lnTo>
                  <a:lnTo>
                    <a:pt x="193875" y="139469"/>
                  </a:lnTo>
                  <a:lnTo>
                    <a:pt x="201333" y="130784"/>
                  </a:lnTo>
                  <a:lnTo>
                    <a:pt x="202256" y="129057"/>
                  </a:lnTo>
                  <a:lnTo>
                    <a:pt x="163664" y="129057"/>
                  </a:lnTo>
                  <a:lnTo>
                    <a:pt x="153446" y="125804"/>
                  </a:lnTo>
                  <a:lnTo>
                    <a:pt x="146148" y="116044"/>
                  </a:lnTo>
                  <a:lnTo>
                    <a:pt x="141769" y="99776"/>
                  </a:lnTo>
                  <a:lnTo>
                    <a:pt x="140354" y="77698"/>
                  </a:lnTo>
                  <a:lnTo>
                    <a:pt x="140473" y="74333"/>
                  </a:lnTo>
                  <a:lnTo>
                    <a:pt x="141800" y="52706"/>
                  </a:lnTo>
                  <a:lnTo>
                    <a:pt x="146272" y="35355"/>
                  </a:lnTo>
                  <a:lnTo>
                    <a:pt x="153725" y="24945"/>
                  </a:lnTo>
                  <a:lnTo>
                    <a:pt x="164160" y="21475"/>
                  </a:lnTo>
                  <a:lnTo>
                    <a:pt x="203564" y="21475"/>
                  </a:lnTo>
                  <a:lnTo>
                    <a:pt x="202414" y="18583"/>
                  </a:lnTo>
                  <a:lnTo>
                    <a:pt x="187015" y="4645"/>
                  </a:lnTo>
                  <a:lnTo>
                    <a:pt x="165455" y="0"/>
                  </a:lnTo>
                  <a:close/>
                </a:path>
                <a:path w="449580" h="151129">
                  <a:moveTo>
                    <a:pt x="203564" y="21475"/>
                  </a:moveTo>
                  <a:lnTo>
                    <a:pt x="164160" y="21475"/>
                  </a:lnTo>
                  <a:lnTo>
                    <a:pt x="173944" y="24859"/>
                  </a:lnTo>
                  <a:lnTo>
                    <a:pt x="180933" y="35010"/>
                  </a:lnTo>
                  <a:lnTo>
                    <a:pt x="185127" y="51929"/>
                  </a:lnTo>
                  <a:lnTo>
                    <a:pt x="186449" y="74333"/>
                  </a:lnTo>
                  <a:lnTo>
                    <a:pt x="186440" y="77000"/>
                  </a:lnTo>
                  <a:lnTo>
                    <a:pt x="185096" y="98994"/>
                  </a:lnTo>
                  <a:lnTo>
                    <a:pt x="180809" y="115695"/>
                  </a:lnTo>
                  <a:lnTo>
                    <a:pt x="173666" y="125716"/>
                  </a:lnTo>
                  <a:lnTo>
                    <a:pt x="163664" y="129057"/>
                  </a:lnTo>
                  <a:lnTo>
                    <a:pt x="202256" y="129057"/>
                  </a:lnTo>
                  <a:lnTo>
                    <a:pt x="207193" y="119819"/>
                  </a:lnTo>
                  <a:lnTo>
                    <a:pt x="211380" y="106754"/>
                  </a:lnTo>
                  <a:lnTo>
                    <a:pt x="213893" y="91592"/>
                  </a:lnTo>
                  <a:lnTo>
                    <a:pt x="214731" y="74333"/>
                  </a:lnTo>
                  <a:lnTo>
                    <a:pt x="211652" y="41812"/>
                  </a:lnTo>
                  <a:lnTo>
                    <a:pt x="203564" y="21475"/>
                  </a:lnTo>
                  <a:close/>
                </a:path>
                <a:path w="449580" h="151129">
                  <a:moveTo>
                    <a:pt x="302336" y="33553"/>
                  </a:moveTo>
                  <a:lnTo>
                    <a:pt x="274650" y="33553"/>
                  </a:lnTo>
                  <a:lnTo>
                    <a:pt x="274650" y="148056"/>
                  </a:lnTo>
                  <a:lnTo>
                    <a:pt x="302336" y="148056"/>
                  </a:lnTo>
                  <a:lnTo>
                    <a:pt x="302336" y="33553"/>
                  </a:lnTo>
                  <a:close/>
                </a:path>
                <a:path w="449580" h="151129">
                  <a:moveTo>
                    <a:pt x="302336" y="0"/>
                  </a:moveTo>
                  <a:lnTo>
                    <a:pt x="284937" y="0"/>
                  </a:lnTo>
                  <a:lnTo>
                    <a:pt x="275079" y="7076"/>
                  </a:lnTo>
                  <a:lnTo>
                    <a:pt x="264936" y="13065"/>
                  </a:lnTo>
                  <a:lnTo>
                    <a:pt x="254510" y="17962"/>
                  </a:lnTo>
                  <a:lnTo>
                    <a:pt x="243801" y="21767"/>
                  </a:lnTo>
                  <a:lnTo>
                    <a:pt x="243801" y="46215"/>
                  </a:lnTo>
                  <a:lnTo>
                    <a:pt x="274650" y="33553"/>
                  </a:lnTo>
                  <a:lnTo>
                    <a:pt x="302336" y="33553"/>
                  </a:lnTo>
                  <a:lnTo>
                    <a:pt x="302336" y="0"/>
                  </a:lnTo>
                  <a:close/>
                </a:path>
                <a:path w="449580" h="151129">
                  <a:moveTo>
                    <a:pt x="88073" y="22263"/>
                  </a:moveTo>
                  <a:lnTo>
                    <a:pt x="48958" y="22263"/>
                  </a:lnTo>
                  <a:lnTo>
                    <a:pt x="54859" y="24074"/>
                  </a:lnTo>
                  <a:lnTo>
                    <a:pt x="62433" y="31254"/>
                  </a:lnTo>
                  <a:lnTo>
                    <a:pt x="64338" y="36283"/>
                  </a:lnTo>
                  <a:lnTo>
                    <a:pt x="64319" y="48031"/>
                  </a:lnTo>
                  <a:lnTo>
                    <a:pt x="62979" y="52679"/>
                  </a:lnTo>
                  <a:lnTo>
                    <a:pt x="57569" y="61125"/>
                  </a:lnTo>
                  <a:lnTo>
                    <a:pt x="53111" y="65557"/>
                  </a:lnTo>
                  <a:lnTo>
                    <a:pt x="46913" y="70167"/>
                  </a:lnTo>
                  <a:lnTo>
                    <a:pt x="35969" y="78549"/>
                  </a:lnTo>
                  <a:lnTo>
                    <a:pt x="6674" y="108739"/>
                  </a:lnTo>
                  <a:lnTo>
                    <a:pt x="0" y="129222"/>
                  </a:lnTo>
                  <a:lnTo>
                    <a:pt x="0" y="148056"/>
                  </a:lnTo>
                  <a:lnTo>
                    <a:pt x="90957" y="148056"/>
                  </a:lnTo>
                  <a:lnTo>
                    <a:pt x="90957" y="124802"/>
                  </a:lnTo>
                  <a:lnTo>
                    <a:pt x="29197" y="124802"/>
                  </a:lnTo>
                  <a:lnTo>
                    <a:pt x="29197" y="121234"/>
                  </a:lnTo>
                  <a:lnTo>
                    <a:pt x="58953" y="91948"/>
                  </a:lnTo>
                  <a:lnTo>
                    <a:pt x="63652" y="88366"/>
                  </a:lnTo>
                  <a:lnTo>
                    <a:pt x="91071" y="53936"/>
                  </a:lnTo>
                  <a:lnTo>
                    <a:pt x="92138" y="48031"/>
                  </a:lnTo>
                  <a:lnTo>
                    <a:pt x="92138" y="41363"/>
                  </a:lnTo>
                  <a:lnTo>
                    <a:pt x="91369" y="32193"/>
                  </a:lnTo>
                  <a:lnTo>
                    <a:pt x="89056" y="24066"/>
                  </a:lnTo>
                  <a:lnTo>
                    <a:pt x="88073" y="22263"/>
                  </a:lnTo>
                  <a:close/>
                </a:path>
                <a:path w="449580" h="151129">
                  <a:moveTo>
                    <a:pt x="44932" y="0"/>
                  </a:moveTo>
                  <a:lnTo>
                    <a:pt x="34088" y="766"/>
                  </a:lnTo>
                  <a:lnTo>
                    <a:pt x="23826" y="3067"/>
                  </a:lnTo>
                  <a:lnTo>
                    <a:pt x="14148" y="6900"/>
                  </a:lnTo>
                  <a:lnTo>
                    <a:pt x="5054" y="12268"/>
                  </a:lnTo>
                  <a:lnTo>
                    <a:pt x="5054" y="37109"/>
                  </a:lnTo>
                  <a:lnTo>
                    <a:pt x="13757" y="30615"/>
                  </a:lnTo>
                  <a:lnTo>
                    <a:pt x="22645" y="25976"/>
                  </a:lnTo>
                  <a:lnTo>
                    <a:pt x="31716" y="23191"/>
                  </a:lnTo>
                  <a:lnTo>
                    <a:pt x="40970" y="22263"/>
                  </a:lnTo>
                  <a:lnTo>
                    <a:pt x="88073" y="22263"/>
                  </a:lnTo>
                  <a:lnTo>
                    <a:pt x="85210" y="17005"/>
                  </a:lnTo>
                  <a:lnTo>
                    <a:pt x="79819" y="10985"/>
                  </a:lnTo>
                  <a:lnTo>
                    <a:pt x="73018" y="6177"/>
                  </a:lnTo>
                  <a:lnTo>
                    <a:pt x="64938" y="2744"/>
                  </a:lnTo>
                  <a:lnTo>
                    <a:pt x="55577" y="685"/>
                  </a:lnTo>
                  <a:lnTo>
                    <a:pt x="44932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2" name="object 52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509648" y="5733135"/>
              <a:ext cx="150621" cy="183591"/>
            </a:xfrm>
            <a:prstGeom prst="rect">
              <a:avLst/>
            </a:prstGeom>
          </p:spPr>
        </p:pic>
        <p:sp>
          <p:nvSpPr>
            <p:cNvPr id="53" name="object 53"/>
            <p:cNvSpPr/>
            <p:nvPr/>
          </p:nvSpPr>
          <p:spPr>
            <a:xfrm>
              <a:off x="1865883" y="5822086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>
                  <a:moveTo>
                    <a:pt x="24003" y="0"/>
                  </a:moveTo>
                  <a:lnTo>
                    <a:pt x="18796" y="0"/>
                  </a:lnTo>
                  <a:lnTo>
                    <a:pt x="13716" y="0"/>
                  </a:lnTo>
                  <a:lnTo>
                    <a:pt x="9271" y="1841"/>
                  </a:lnTo>
                  <a:lnTo>
                    <a:pt x="1905" y="9182"/>
                  </a:lnTo>
                  <a:lnTo>
                    <a:pt x="0" y="13627"/>
                  </a:lnTo>
                  <a:lnTo>
                    <a:pt x="0" y="24041"/>
                  </a:lnTo>
                  <a:lnTo>
                    <a:pt x="1905" y="28486"/>
                  </a:lnTo>
                  <a:lnTo>
                    <a:pt x="9271" y="35877"/>
                  </a:lnTo>
                  <a:lnTo>
                    <a:pt x="13716" y="37731"/>
                  </a:lnTo>
                  <a:lnTo>
                    <a:pt x="24003" y="37731"/>
                  </a:lnTo>
                  <a:lnTo>
                    <a:pt x="28448" y="35877"/>
                  </a:lnTo>
                  <a:lnTo>
                    <a:pt x="32258" y="32181"/>
                  </a:lnTo>
                  <a:lnTo>
                    <a:pt x="35941" y="28486"/>
                  </a:lnTo>
                  <a:lnTo>
                    <a:pt x="37718" y="24041"/>
                  </a:lnTo>
                  <a:lnTo>
                    <a:pt x="37718" y="13627"/>
                  </a:lnTo>
                  <a:lnTo>
                    <a:pt x="35941" y="9182"/>
                  </a:lnTo>
                  <a:lnTo>
                    <a:pt x="32258" y="5511"/>
                  </a:lnTo>
                  <a:lnTo>
                    <a:pt x="28448" y="1841"/>
                  </a:lnTo>
                  <a:lnTo>
                    <a:pt x="24003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4" name="object 54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2037842" y="5761888"/>
              <a:ext cx="1902206" cy="157314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643128" y="5759196"/>
              <a:ext cx="158495" cy="15849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5459"/>
            <a:chOff x="0" y="0"/>
            <a:chExt cx="9906000" cy="6855459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94164" y="6676745"/>
              <a:ext cx="121030" cy="7587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8640" y="998219"/>
              <a:ext cx="196595" cy="19811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763016" y="470153"/>
              <a:ext cx="1165225" cy="717550"/>
            </a:xfrm>
            <a:custGeom>
              <a:avLst/>
              <a:gdLst/>
              <a:ahLst/>
              <a:cxnLst/>
              <a:rect l="l" t="t" r="r" b="b"/>
              <a:pathLst>
                <a:path w="1165225" h="717550">
                  <a:moveTo>
                    <a:pt x="133273" y="612648"/>
                  </a:moveTo>
                  <a:lnTo>
                    <a:pt x="132549" y="605675"/>
                  </a:lnTo>
                  <a:lnTo>
                    <a:pt x="130403" y="599427"/>
                  </a:lnTo>
                  <a:lnTo>
                    <a:pt x="126796" y="593902"/>
                  </a:lnTo>
                  <a:lnTo>
                    <a:pt x="121793" y="589153"/>
                  </a:lnTo>
                  <a:lnTo>
                    <a:pt x="115582" y="585393"/>
                  </a:lnTo>
                  <a:lnTo>
                    <a:pt x="110769" y="583577"/>
                  </a:lnTo>
                  <a:lnTo>
                    <a:pt x="110769" y="608711"/>
                  </a:lnTo>
                  <a:lnTo>
                    <a:pt x="110769" y="616331"/>
                  </a:lnTo>
                  <a:lnTo>
                    <a:pt x="109016" y="619506"/>
                  </a:lnTo>
                  <a:lnTo>
                    <a:pt x="105511" y="622046"/>
                  </a:lnTo>
                  <a:lnTo>
                    <a:pt x="102006" y="624713"/>
                  </a:lnTo>
                  <a:lnTo>
                    <a:pt x="97332" y="625983"/>
                  </a:lnTo>
                  <a:lnTo>
                    <a:pt x="85496" y="625983"/>
                  </a:lnTo>
                  <a:lnTo>
                    <a:pt x="80797" y="624713"/>
                  </a:lnTo>
                  <a:lnTo>
                    <a:pt x="74041" y="619887"/>
                  </a:lnTo>
                  <a:lnTo>
                    <a:pt x="72351" y="616712"/>
                  </a:lnTo>
                  <a:lnTo>
                    <a:pt x="72351" y="608711"/>
                  </a:lnTo>
                  <a:lnTo>
                    <a:pt x="74104" y="605536"/>
                  </a:lnTo>
                  <a:lnTo>
                    <a:pt x="81102" y="600456"/>
                  </a:lnTo>
                  <a:lnTo>
                    <a:pt x="85737" y="599313"/>
                  </a:lnTo>
                  <a:lnTo>
                    <a:pt x="97396" y="599313"/>
                  </a:lnTo>
                  <a:lnTo>
                    <a:pt x="102082" y="600456"/>
                  </a:lnTo>
                  <a:lnTo>
                    <a:pt x="109029" y="605536"/>
                  </a:lnTo>
                  <a:lnTo>
                    <a:pt x="110769" y="608711"/>
                  </a:lnTo>
                  <a:lnTo>
                    <a:pt x="110769" y="583577"/>
                  </a:lnTo>
                  <a:lnTo>
                    <a:pt x="108470" y="582701"/>
                  </a:lnTo>
                  <a:lnTo>
                    <a:pt x="100444" y="581063"/>
                  </a:lnTo>
                  <a:lnTo>
                    <a:pt x="91516" y="580517"/>
                  </a:lnTo>
                  <a:lnTo>
                    <a:pt x="82486" y="581063"/>
                  </a:lnTo>
                  <a:lnTo>
                    <a:pt x="50533" y="605675"/>
                  </a:lnTo>
                  <a:lnTo>
                    <a:pt x="49834" y="612648"/>
                  </a:lnTo>
                  <a:lnTo>
                    <a:pt x="50533" y="619506"/>
                  </a:lnTo>
                  <a:lnTo>
                    <a:pt x="82575" y="644258"/>
                  </a:lnTo>
                  <a:lnTo>
                    <a:pt x="91516" y="644779"/>
                  </a:lnTo>
                  <a:lnTo>
                    <a:pt x="100558" y="644258"/>
                  </a:lnTo>
                  <a:lnTo>
                    <a:pt x="132499" y="619887"/>
                  </a:lnTo>
                  <a:lnTo>
                    <a:pt x="132575" y="619506"/>
                  </a:lnTo>
                  <a:lnTo>
                    <a:pt x="133273" y="612648"/>
                  </a:lnTo>
                  <a:close/>
                </a:path>
                <a:path w="1165225" h="717550">
                  <a:moveTo>
                    <a:pt x="137274" y="555879"/>
                  </a:moveTo>
                  <a:lnTo>
                    <a:pt x="102946" y="555879"/>
                  </a:lnTo>
                  <a:lnTo>
                    <a:pt x="102946" y="537083"/>
                  </a:lnTo>
                  <a:lnTo>
                    <a:pt x="79794" y="537083"/>
                  </a:lnTo>
                  <a:lnTo>
                    <a:pt x="79794" y="555879"/>
                  </a:lnTo>
                  <a:lnTo>
                    <a:pt x="44907" y="555879"/>
                  </a:lnTo>
                  <a:lnTo>
                    <a:pt x="44907" y="574675"/>
                  </a:lnTo>
                  <a:lnTo>
                    <a:pt x="137274" y="574675"/>
                  </a:lnTo>
                  <a:lnTo>
                    <a:pt x="137274" y="555879"/>
                  </a:lnTo>
                  <a:close/>
                </a:path>
                <a:path w="1165225" h="717550">
                  <a:moveTo>
                    <a:pt x="201637" y="654685"/>
                  </a:moveTo>
                  <a:lnTo>
                    <a:pt x="80721" y="654685"/>
                  </a:lnTo>
                  <a:lnTo>
                    <a:pt x="80721" y="674497"/>
                  </a:lnTo>
                  <a:lnTo>
                    <a:pt x="178384" y="674497"/>
                  </a:lnTo>
                  <a:lnTo>
                    <a:pt x="178384" y="717423"/>
                  </a:lnTo>
                  <a:lnTo>
                    <a:pt x="201637" y="717423"/>
                  </a:lnTo>
                  <a:lnTo>
                    <a:pt x="201637" y="654685"/>
                  </a:lnTo>
                  <a:close/>
                </a:path>
                <a:path w="1165225" h="717550">
                  <a:moveTo>
                    <a:pt x="201637" y="537972"/>
                  </a:moveTo>
                  <a:lnTo>
                    <a:pt x="178574" y="537972"/>
                  </a:lnTo>
                  <a:lnTo>
                    <a:pt x="178574" y="589153"/>
                  </a:lnTo>
                  <a:lnTo>
                    <a:pt x="167601" y="589153"/>
                  </a:lnTo>
                  <a:lnTo>
                    <a:pt x="167601" y="541528"/>
                  </a:lnTo>
                  <a:lnTo>
                    <a:pt x="144907" y="541528"/>
                  </a:lnTo>
                  <a:lnTo>
                    <a:pt x="144907" y="647065"/>
                  </a:lnTo>
                  <a:lnTo>
                    <a:pt x="167601" y="647065"/>
                  </a:lnTo>
                  <a:lnTo>
                    <a:pt x="167601" y="608838"/>
                  </a:lnTo>
                  <a:lnTo>
                    <a:pt x="178574" y="608838"/>
                  </a:lnTo>
                  <a:lnTo>
                    <a:pt x="178574" y="647065"/>
                  </a:lnTo>
                  <a:lnTo>
                    <a:pt x="201637" y="647065"/>
                  </a:lnTo>
                  <a:lnTo>
                    <a:pt x="201637" y="608838"/>
                  </a:lnTo>
                  <a:lnTo>
                    <a:pt x="201637" y="589153"/>
                  </a:lnTo>
                  <a:lnTo>
                    <a:pt x="201637" y="537972"/>
                  </a:lnTo>
                  <a:close/>
                </a:path>
                <a:path w="1165225" h="717550">
                  <a:moveTo>
                    <a:pt x="201828" y="34290"/>
                  </a:moveTo>
                  <a:lnTo>
                    <a:pt x="128308" y="34290"/>
                  </a:lnTo>
                  <a:lnTo>
                    <a:pt x="128308" y="0"/>
                  </a:lnTo>
                  <a:lnTo>
                    <a:pt x="89306" y="0"/>
                  </a:lnTo>
                  <a:lnTo>
                    <a:pt x="89306" y="34290"/>
                  </a:lnTo>
                  <a:lnTo>
                    <a:pt x="15786" y="34290"/>
                  </a:lnTo>
                  <a:lnTo>
                    <a:pt x="15786" y="66929"/>
                  </a:lnTo>
                  <a:lnTo>
                    <a:pt x="201828" y="66929"/>
                  </a:lnTo>
                  <a:lnTo>
                    <a:pt x="201828" y="34290"/>
                  </a:lnTo>
                  <a:close/>
                </a:path>
                <a:path w="1165225" h="717550">
                  <a:moveTo>
                    <a:pt x="217462" y="252984"/>
                  </a:moveTo>
                  <a:lnTo>
                    <a:pt x="215099" y="223901"/>
                  </a:lnTo>
                  <a:lnTo>
                    <a:pt x="214833" y="220599"/>
                  </a:lnTo>
                  <a:lnTo>
                    <a:pt x="202336" y="221437"/>
                  </a:lnTo>
                  <a:lnTo>
                    <a:pt x="183756" y="222262"/>
                  </a:lnTo>
                  <a:lnTo>
                    <a:pt x="128308" y="223901"/>
                  </a:lnTo>
                  <a:lnTo>
                    <a:pt x="128308" y="193294"/>
                  </a:lnTo>
                  <a:lnTo>
                    <a:pt x="141300" y="190220"/>
                  </a:lnTo>
                  <a:lnTo>
                    <a:pt x="152742" y="185762"/>
                  </a:lnTo>
                  <a:lnTo>
                    <a:pt x="182257" y="155130"/>
                  </a:lnTo>
                  <a:lnTo>
                    <a:pt x="186042" y="135001"/>
                  </a:lnTo>
                  <a:lnTo>
                    <a:pt x="184759" y="122669"/>
                  </a:lnTo>
                  <a:lnTo>
                    <a:pt x="180911" y="111569"/>
                  </a:lnTo>
                  <a:lnTo>
                    <a:pt x="179463" y="109347"/>
                  </a:lnTo>
                  <a:lnTo>
                    <a:pt x="174498" y="101714"/>
                  </a:lnTo>
                  <a:lnTo>
                    <a:pt x="165531" y="93091"/>
                  </a:lnTo>
                  <a:lnTo>
                    <a:pt x="154305" y="86169"/>
                  </a:lnTo>
                  <a:lnTo>
                    <a:pt x="147345" y="83553"/>
                  </a:lnTo>
                  <a:lnTo>
                    <a:pt x="147345" y="128524"/>
                  </a:lnTo>
                  <a:lnTo>
                    <a:pt x="147345" y="144399"/>
                  </a:lnTo>
                  <a:lnTo>
                    <a:pt x="108966" y="163195"/>
                  </a:lnTo>
                  <a:lnTo>
                    <a:pt x="100457" y="162725"/>
                  </a:lnTo>
                  <a:lnTo>
                    <a:pt x="70269" y="144145"/>
                  </a:lnTo>
                  <a:lnTo>
                    <a:pt x="70269" y="128905"/>
                  </a:lnTo>
                  <a:lnTo>
                    <a:pt x="108966" y="109347"/>
                  </a:lnTo>
                  <a:lnTo>
                    <a:pt x="117551" y="109829"/>
                  </a:lnTo>
                  <a:lnTo>
                    <a:pt x="147345" y="128524"/>
                  </a:lnTo>
                  <a:lnTo>
                    <a:pt x="147345" y="83553"/>
                  </a:lnTo>
                  <a:lnTo>
                    <a:pt x="141135" y="81203"/>
                  </a:lnTo>
                  <a:lnTo>
                    <a:pt x="126022" y="78219"/>
                  </a:lnTo>
                  <a:lnTo>
                    <a:pt x="108966" y="77216"/>
                  </a:lnTo>
                  <a:lnTo>
                    <a:pt x="92265" y="78270"/>
                  </a:lnTo>
                  <a:lnTo>
                    <a:pt x="52552" y="93726"/>
                  </a:lnTo>
                  <a:lnTo>
                    <a:pt x="31267" y="136271"/>
                  </a:lnTo>
                  <a:lnTo>
                    <a:pt x="32219" y="146824"/>
                  </a:lnTo>
                  <a:lnTo>
                    <a:pt x="55003" y="180657"/>
                  </a:lnTo>
                  <a:lnTo>
                    <a:pt x="89306" y="193675"/>
                  </a:lnTo>
                  <a:lnTo>
                    <a:pt x="89306" y="224790"/>
                  </a:lnTo>
                  <a:lnTo>
                    <a:pt x="0" y="225425"/>
                  </a:lnTo>
                  <a:lnTo>
                    <a:pt x="3708" y="257683"/>
                  </a:lnTo>
                  <a:lnTo>
                    <a:pt x="66052" y="257403"/>
                  </a:lnTo>
                  <a:lnTo>
                    <a:pt x="122466" y="256527"/>
                  </a:lnTo>
                  <a:lnTo>
                    <a:pt x="172923" y="255066"/>
                  </a:lnTo>
                  <a:lnTo>
                    <a:pt x="217462" y="252984"/>
                  </a:lnTo>
                  <a:close/>
                </a:path>
                <a:path w="1165225" h="717550">
                  <a:moveTo>
                    <a:pt x="266839" y="2159"/>
                  </a:moveTo>
                  <a:lnTo>
                    <a:pt x="227838" y="2159"/>
                  </a:lnTo>
                  <a:lnTo>
                    <a:pt x="227838" y="300736"/>
                  </a:lnTo>
                  <a:lnTo>
                    <a:pt x="266839" y="300736"/>
                  </a:lnTo>
                  <a:lnTo>
                    <a:pt x="266839" y="2159"/>
                  </a:lnTo>
                  <a:close/>
                </a:path>
                <a:path w="1165225" h="717550">
                  <a:moveTo>
                    <a:pt x="328333" y="616331"/>
                  </a:moveTo>
                  <a:lnTo>
                    <a:pt x="319151" y="613029"/>
                  </a:lnTo>
                  <a:lnTo>
                    <a:pt x="310781" y="608622"/>
                  </a:lnTo>
                  <a:lnTo>
                    <a:pt x="303212" y="603123"/>
                  </a:lnTo>
                  <a:lnTo>
                    <a:pt x="300888" y="600837"/>
                  </a:lnTo>
                  <a:lnTo>
                    <a:pt x="296468" y="596519"/>
                  </a:lnTo>
                  <a:lnTo>
                    <a:pt x="283781" y="543687"/>
                  </a:lnTo>
                  <a:lnTo>
                    <a:pt x="260337" y="543687"/>
                  </a:lnTo>
                  <a:lnTo>
                    <a:pt x="260337" y="565912"/>
                  </a:lnTo>
                  <a:lnTo>
                    <a:pt x="259562" y="574332"/>
                  </a:lnTo>
                  <a:lnTo>
                    <a:pt x="233680" y="612902"/>
                  </a:lnTo>
                  <a:lnTo>
                    <a:pt x="215595" y="623570"/>
                  </a:lnTo>
                  <a:lnTo>
                    <a:pt x="232524" y="640334"/>
                  </a:lnTo>
                  <a:lnTo>
                    <a:pt x="266179" y="610603"/>
                  </a:lnTo>
                  <a:lnTo>
                    <a:pt x="272516" y="600837"/>
                  </a:lnTo>
                  <a:lnTo>
                    <a:pt x="279958" y="610755"/>
                  </a:lnTo>
                  <a:lnTo>
                    <a:pt x="289255" y="619721"/>
                  </a:lnTo>
                  <a:lnTo>
                    <a:pt x="300418" y="627761"/>
                  </a:lnTo>
                  <a:lnTo>
                    <a:pt x="313448" y="634873"/>
                  </a:lnTo>
                  <a:lnTo>
                    <a:pt x="328333" y="616331"/>
                  </a:lnTo>
                  <a:close/>
                </a:path>
                <a:path w="1165225" h="717550">
                  <a:moveTo>
                    <a:pt x="367588" y="647065"/>
                  </a:moveTo>
                  <a:lnTo>
                    <a:pt x="344893" y="647065"/>
                  </a:lnTo>
                  <a:lnTo>
                    <a:pt x="344893" y="666496"/>
                  </a:lnTo>
                  <a:lnTo>
                    <a:pt x="344893" y="694182"/>
                  </a:lnTo>
                  <a:lnTo>
                    <a:pt x="274662" y="694182"/>
                  </a:lnTo>
                  <a:lnTo>
                    <a:pt x="274662" y="666496"/>
                  </a:lnTo>
                  <a:lnTo>
                    <a:pt x="344893" y="666496"/>
                  </a:lnTo>
                  <a:lnTo>
                    <a:pt x="344893" y="647065"/>
                  </a:lnTo>
                  <a:lnTo>
                    <a:pt x="251777" y="647065"/>
                  </a:lnTo>
                  <a:lnTo>
                    <a:pt x="251777" y="713613"/>
                  </a:lnTo>
                  <a:lnTo>
                    <a:pt x="367588" y="713613"/>
                  </a:lnTo>
                  <a:lnTo>
                    <a:pt x="367588" y="694182"/>
                  </a:lnTo>
                  <a:lnTo>
                    <a:pt x="367588" y="666496"/>
                  </a:lnTo>
                  <a:lnTo>
                    <a:pt x="367588" y="647065"/>
                  </a:lnTo>
                  <a:close/>
                </a:path>
                <a:path w="1165225" h="717550">
                  <a:moveTo>
                    <a:pt x="367588" y="537972"/>
                  </a:moveTo>
                  <a:lnTo>
                    <a:pt x="344703" y="537972"/>
                  </a:lnTo>
                  <a:lnTo>
                    <a:pt x="344703" y="639572"/>
                  </a:lnTo>
                  <a:lnTo>
                    <a:pt x="367588" y="639572"/>
                  </a:lnTo>
                  <a:lnTo>
                    <a:pt x="367588" y="537972"/>
                  </a:lnTo>
                  <a:close/>
                </a:path>
                <a:path w="1165225" h="717550">
                  <a:moveTo>
                    <a:pt x="493877" y="197231"/>
                  </a:moveTo>
                  <a:lnTo>
                    <a:pt x="478599" y="189217"/>
                  </a:lnTo>
                  <a:lnTo>
                    <a:pt x="464502" y="178663"/>
                  </a:lnTo>
                  <a:lnTo>
                    <a:pt x="451586" y="165595"/>
                  </a:lnTo>
                  <a:lnTo>
                    <a:pt x="442252" y="153162"/>
                  </a:lnTo>
                  <a:lnTo>
                    <a:pt x="439864" y="149987"/>
                  </a:lnTo>
                  <a:lnTo>
                    <a:pt x="423138" y="115608"/>
                  </a:lnTo>
                  <a:lnTo>
                    <a:pt x="417576" y="22225"/>
                  </a:lnTo>
                  <a:lnTo>
                    <a:pt x="378879" y="22225"/>
                  </a:lnTo>
                  <a:lnTo>
                    <a:pt x="378879" y="80772"/>
                  </a:lnTo>
                  <a:lnTo>
                    <a:pt x="377456" y="99212"/>
                  </a:lnTo>
                  <a:lnTo>
                    <a:pt x="356285" y="152908"/>
                  </a:lnTo>
                  <a:lnTo>
                    <a:pt x="330733" y="183705"/>
                  </a:lnTo>
                  <a:lnTo>
                    <a:pt x="299326" y="205740"/>
                  </a:lnTo>
                  <a:lnTo>
                    <a:pt x="329349" y="231775"/>
                  </a:lnTo>
                  <a:lnTo>
                    <a:pt x="350481" y="215011"/>
                  </a:lnTo>
                  <a:lnTo>
                    <a:pt x="368998" y="196329"/>
                  </a:lnTo>
                  <a:lnTo>
                    <a:pt x="384911" y="175717"/>
                  </a:lnTo>
                  <a:lnTo>
                    <a:pt x="398221" y="153162"/>
                  </a:lnTo>
                  <a:lnTo>
                    <a:pt x="410324" y="173050"/>
                  </a:lnTo>
                  <a:lnTo>
                    <a:pt x="425767" y="191935"/>
                  </a:lnTo>
                  <a:lnTo>
                    <a:pt x="444538" y="209816"/>
                  </a:lnTo>
                  <a:lnTo>
                    <a:pt x="466636" y="226695"/>
                  </a:lnTo>
                  <a:lnTo>
                    <a:pt x="493877" y="197231"/>
                  </a:lnTo>
                  <a:close/>
                </a:path>
                <a:path w="1165225" h="717550">
                  <a:moveTo>
                    <a:pt x="534670" y="547497"/>
                  </a:moveTo>
                  <a:lnTo>
                    <a:pt x="448348" y="547497"/>
                  </a:lnTo>
                  <a:lnTo>
                    <a:pt x="448348" y="567055"/>
                  </a:lnTo>
                  <a:lnTo>
                    <a:pt x="506298" y="567055"/>
                  </a:lnTo>
                  <a:lnTo>
                    <a:pt x="501980" y="577291"/>
                  </a:lnTo>
                  <a:lnTo>
                    <a:pt x="471119" y="612114"/>
                  </a:lnTo>
                  <a:lnTo>
                    <a:pt x="437654" y="629539"/>
                  </a:lnTo>
                  <a:lnTo>
                    <a:pt x="454672" y="647954"/>
                  </a:lnTo>
                  <a:lnTo>
                    <a:pt x="487299" y="627532"/>
                  </a:lnTo>
                  <a:lnTo>
                    <a:pt x="511517" y="603973"/>
                  </a:lnTo>
                  <a:lnTo>
                    <a:pt x="527316" y="577253"/>
                  </a:lnTo>
                  <a:lnTo>
                    <a:pt x="534670" y="547497"/>
                  </a:lnTo>
                  <a:close/>
                </a:path>
                <a:path w="1165225" h="717550">
                  <a:moveTo>
                    <a:pt x="589534" y="537972"/>
                  </a:moveTo>
                  <a:lnTo>
                    <a:pt x="566674" y="537972"/>
                  </a:lnTo>
                  <a:lnTo>
                    <a:pt x="566674" y="565912"/>
                  </a:lnTo>
                  <a:lnTo>
                    <a:pt x="532130" y="565912"/>
                  </a:lnTo>
                  <a:lnTo>
                    <a:pt x="532130" y="584835"/>
                  </a:lnTo>
                  <a:lnTo>
                    <a:pt x="566674" y="584835"/>
                  </a:lnTo>
                  <a:lnTo>
                    <a:pt x="566674" y="603758"/>
                  </a:lnTo>
                  <a:lnTo>
                    <a:pt x="527050" y="603758"/>
                  </a:lnTo>
                  <a:lnTo>
                    <a:pt x="527050" y="622300"/>
                  </a:lnTo>
                  <a:lnTo>
                    <a:pt x="566674" y="622300"/>
                  </a:lnTo>
                  <a:lnTo>
                    <a:pt x="566674" y="640588"/>
                  </a:lnTo>
                  <a:lnTo>
                    <a:pt x="589534" y="640588"/>
                  </a:lnTo>
                  <a:lnTo>
                    <a:pt x="589534" y="537972"/>
                  </a:lnTo>
                  <a:close/>
                </a:path>
                <a:path w="1165225" h="717550">
                  <a:moveTo>
                    <a:pt x="592328" y="679323"/>
                  </a:moveTo>
                  <a:lnTo>
                    <a:pt x="568706" y="648208"/>
                  </a:lnTo>
                  <a:lnTo>
                    <a:pt x="568706" y="673989"/>
                  </a:lnTo>
                  <a:lnTo>
                    <a:pt x="568706" y="684784"/>
                  </a:lnTo>
                  <a:lnTo>
                    <a:pt x="533146" y="697357"/>
                  </a:lnTo>
                  <a:lnTo>
                    <a:pt x="524852" y="697052"/>
                  </a:lnTo>
                  <a:lnTo>
                    <a:pt x="497751" y="684784"/>
                  </a:lnTo>
                  <a:lnTo>
                    <a:pt x="497751" y="673989"/>
                  </a:lnTo>
                  <a:lnTo>
                    <a:pt x="533146" y="661162"/>
                  </a:lnTo>
                  <a:lnTo>
                    <a:pt x="541464" y="661492"/>
                  </a:lnTo>
                  <a:lnTo>
                    <a:pt x="568706" y="673989"/>
                  </a:lnTo>
                  <a:lnTo>
                    <a:pt x="568706" y="648208"/>
                  </a:lnTo>
                  <a:lnTo>
                    <a:pt x="567994" y="647827"/>
                  </a:lnTo>
                  <a:lnTo>
                    <a:pt x="557898" y="644575"/>
                  </a:lnTo>
                  <a:lnTo>
                    <a:pt x="546290" y="642632"/>
                  </a:lnTo>
                  <a:lnTo>
                    <a:pt x="533146" y="641985"/>
                  </a:lnTo>
                  <a:lnTo>
                    <a:pt x="520001" y="642632"/>
                  </a:lnTo>
                  <a:lnTo>
                    <a:pt x="482904" y="658025"/>
                  </a:lnTo>
                  <a:lnTo>
                    <a:pt x="474116" y="679323"/>
                  </a:lnTo>
                  <a:lnTo>
                    <a:pt x="475081" y="687235"/>
                  </a:lnTo>
                  <a:lnTo>
                    <a:pt x="508355" y="714082"/>
                  </a:lnTo>
                  <a:lnTo>
                    <a:pt x="533146" y="716661"/>
                  </a:lnTo>
                  <a:lnTo>
                    <a:pt x="546290" y="716026"/>
                  </a:lnTo>
                  <a:lnTo>
                    <a:pt x="583539" y="700709"/>
                  </a:lnTo>
                  <a:lnTo>
                    <a:pt x="586105" y="697357"/>
                  </a:lnTo>
                  <a:lnTo>
                    <a:pt x="588416" y="694359"/>
                  </a:lnTo>
                  <a:lnTo>
                    <a:pt x="591350" y="687235"/>
                  </a:lnTo>
                  <a:lnTo>
                    <a:pt x="592328" y="679323"/>
                  </a:lnTo>
                  <a:close/>
                </a:path>
                <a:path w="1165225" h="717550">
                  <a:moveTo>
                    <a:pt x="595122" y="116840"/>
                  </a:moveTo>
                  <a:lnTo>
                    <a:pt x="548386" y="116840"/>
                  </a:lnTo>
                  <a:lnTo>
                    <a:pt x="548386" y="2159"/>
                  </a:lnTo>
                  <a:lnTo>
                    <a:pt x="509778" y="2159"/>
                  </a:lnTo>
                  <a:lnTo>
                    <a:pt x="509778" y="300736"/>
                  </a:lnTo>
                  <a:lnTo>
                    <a:pt x="548386" y="300736"/>
                  </a:lnTo>
                  <a:lnTo>
                    <a:pt x="548386" y="149606"/>
                  </a:lnTo>
                  <a:lnTo>
                    <a:pt x="595122" y="149606"/>
                  </a:lnTo>
                  <a:lnTo>
                    <a:pt x="595122" y="116840"/>
                  </a:lnTo>
                  <a:close/>
                </a:path>
                <a:path w="1165225" h="717550">
                  <a:moveTo>
                    <a:pt x="700405" y="621919"/>
                  </a:moveTo>
                  <a:lnTo>
                    <a:pt x="692848" y="618591"/>
                  </a:lnTo>
                  <a:lnTo>
                    <a:pt x="686028" y="614286"/>
                  </a:lnTo>
                  <a:lnTo>
                    <a:pt x="680199" y="609219"/>
                  </a:lnTo>
                  <a:lnTo>
                    <a:pt x="679945" y="609015"/>
                  </a:lnTo>
                  <a:lnTo>
                    <a:pt x="664591" y="573532"/>
                  </a:lnTo>
                  <a:lnTo>
                    <a:pt x="664591" y="567436"/>
                  </a:lnTo>
                  <a:lnTo>
                    <a:pt x="693420" y="567436"/>
                  </a:lnTo>
                  <a:lnTo>
                    <a:pt x="693420" y="547624"/>
                  </a:lnTo>
                  <a:lnTo>
                    <a:pt x="613029" y="547624"/>
                  </a:lnTo>
                  <a:lnTo>
                    <a:pt x="613029" y="567436"/>
                  </a:lnTo>
                  <a:lnTo>
                    <a:pt x="642239" y="567436"/>
                  </a:lnTo>
                  <a:lnTo>
                    <a:pt x="642239" y="573532"/>
                  </a:lnTo>
                  <a:lnTo>
                    <a:pt x="627100" y="611974"/>
                  </a:lnTo>
                  <a:lnTo>
                    <a:pt x="605028" y="628269"/>
                  </a:lnTo>
                  <a:lnTo>
                    <a:pt x="621157" y="643763"/>
                  </a:lnTo>
                  <a:lnTo>
                    <a:pt x="631342" y="636320"/>
                  </a:lnTo>
                  <a:lnTo>
                    <a:pt x="640219" y="628065"/>
                  </a:lnTo>
                  <a:lnTo>
                    <a:pt x="647776" y="619036"/>
                  </a:lnTo>
                  <a:lnTo>
                    <a:pt x="654050" y="609219"/>
                  </a:lnTo>
                  <a:lnTo>
                    <a:pt x="660514" y="617918"/>
                  </a:lnTo>
                  <a:lnTo>
                    <a:pt x="667956" y="625716"/>
                  </a:lnTo>
                  <a:lnTo>
                    <a:pt x="676338" y="632637"/>
                  </a:lnTo>
                  <a:lnTo>
                    <a:pt x="685673" y="638683"/>
                  </a:lnTo>
                  <a:lnTo>
                    <a:pt x="700405" y="621919"/>
                  </a:lnTo>
                  <a:close/>
                </a:path>
                <a:path w="1165225" h="717550">
                  <a:moveTo>
                    <a:pt x="762508" y="537972"/>
                  </a:moveTo>
                  <a:lnTo>
                    <a:pt x="739394" y="537972"/>
                  </a:lnTo>
                  <a:lnTo>
                    <a:pt x="739394" y="583692"/>
                  </a:lnTo>
                  <a:lnTo>
                    <a:pt x="727202" y="583692"/>
                  </a:lnTo>
                  <a:lnTo>
                    <a:pt x="727202" y="541528"/>
                  </a:lnTo>
                  <a:lnTo>
                    <a:pt x="704469" y="541528"/>
                  </a:lnTo>
                  <a:lnTo>
                    <a:pt x="704469" y="639572"/>
                  </a:lnTo>
                  <a:lnTo>
                    <a:pt x="727202" y="639572"/>
                  </a:lnTo>
                  <a:lnTo>
                    <a:pt x="727202" y="603250"/>
                  </a:lnTo>
                  <a:lnTo>
                    <a:pt x="739394" y="603250"/>
                  </a:lnTo>
                  <a:lnTo>
                    <a:pt x="739394" y="645160"/>
                  </a:lnTo>
                  <a:lnTo>
                    <a:pt x="762508" y="645160"/>
                  </a:lnTo>
                  <a:lnTo>
                    <a:pt x="762508" y="603250"/>
                  </a:lnTo>
                  <a:lnTo>
                    <a:pt x="762508" y="583692"/>
                  </a:lnTo>
                  <a:lnTo>
                    <a:pt x="762508" y="537972"/>
                  </a:lnTo>
                  <a:close/>
                </a:path>
                <a:path w="1165225" h="717550">
                  <a:moveTo>
                    <a:pt x="763397" y="681609"/>
                  </a:moveTo>
                  <a:lnTo>
                    <a:pt x="739648" y="652043"/>
                  </a:lnTo>
                  <a:lnTo>
                    <a:pt x="739648" y="676656"/>
                  </a:lnTo>
                  <a:lnTo>
                    <a:pt x="739648" y="686562"/>
                  </a:lnTo>
                  <a:lnTo>
                    <a:pt x="702691" y="698119"/>
                  </a:lnTo>
                  <a:lnTo>
                    <a:pt x="694016" y="697839"/>
                  </a:lnTo>
                  <a:lnTo>
                    <a:pt x="665695" y="686562"/>
                  </a:lnTo>
                  <a:lnTo>
                    <a:pt x="665695" y="676656"/>
                  </a:lnTo>
                  <a:lnTo>
                    <a:pt x="702691" y="664972"/>
                  </a:lnTo>
                  <a:lnTo>
                    <a:pt x="711352" y="665264"/>
                  </a:lnTo>
                  <a:lnTo>
                    <a:pt x="739648" y="676656"/>
                  </a:lnTo>
                  <a:lnTo>
                    <a:pt x="739648" y="652043"/>
                  </a:lnTo>
                  <a:lnTo>
                    <a:pt x="738403" y="651421"/>
                  </a:lnTo>
                  <a:lnTo>
                    <a:pt x="728027" y="648296"/>
                  </a:lnTo>
                  <a:lnTo>
                    <a:pt x="716076" y="646417"/>
                  </a:lnTo>
                  <a:lnTo>
                    <a:pt x="702691" y="645795"/>
                  </a:lnTo>
                  <a:lnTo>
                    <a:pt x="689152" y="646417"/>
                  </a:lnTo>
                  <a:lnTo>
                    <a:pt x="650836" y="661111"/>
                  </a:lnTo>
                  <a:lnTo>
                    <a:pt x="641731" y="681609"/>
                  </a:lnTo>
                  <a:lnTo>
                    <a:pt x="642747" y="689216"/>
                  </a:lnTo>
                  <a:lnTo>
                    <a:pt x="677240" y="714717"/>
                  </a:lnTo>
                  <a:lnTo>
                    <a:pt x="702691" y="717169"/>
                  </a:lnTo>
                  <a:lnTo>
                    <a:pt x="716114" y="716559"/>
                  </a:lnTo>
                  <a:lnTo>
                    <a:pt x="754341" y="702068"/>
                  </a:lnTo>
                  <a:lnTo>
                    <a:pt x="757593" y="698119"/>
                  </a:lnTo>
                  <a:lnTo>
                    <a:pt x="759371" y="695985"/>
                  </a:lnTo>
                  <a:lnTo>
                    <a:pt x="762393" y="689165"/>
                  </a:lnTo>
                  <a:lnTo>
                    <a:pt x="763397" y="681609"/>
                  </a:lnTo>
                  <a:close/>
                </a:path>
                <a:path w="1165225" h="717550">
                  <a:moveTo>
                    <a:pt x="874522" y="135255"/>
                  </a:moveTo>
                  <a:lnTo>
                    <a:pt x="827824" y="119913"/>
                  </a:lnTo>
                  <a:lnTo>
                    <a:pt x="793242" y="96266"/>
                  </a:lnTo>
                  <a:lnTo>
                    <a:pt x="791273" y="94107"/>
                  </a:lnTo>
                  <a:lnTo>
                    <a:pt x="780732" y="82550"/>
                  </a:lnTo>
                  <a:lnTo>
                    <a:pt x="771804" y="69215"/>
                  </a:lnTo>
                  <a:lnTo>
                    <a:pt x="766445" y="56261"/>
                  </a:lnTo>
                  <a:lnTo>
                    <a:pt x="764667" y="43688"/>
                  </a:lnTo>
                  <a:lnTo>
                    <a:pt x="764667" y="21590"/>
                  </a:lnTo>
                  <a:lnTo>
                    <a:pt x="725424" y="21590"/>
                  </a:lnTo>
                  <a:lnTo>
                    <a:pt x="725424" y="43688"/>
                  </a:lnTo>
                  <a:lnTo>
                    <a:pt x="723633" y="56502"/>
                  </a:lnTo>
                  <a:lnTo>
                    <a:pt x="696849" y="96393"/>
                  </a:lnTo>
                  <a:lnTo>
                    <a:pt x="662089" y="119786"/>
                  </a:lnTo>
                  <a:lnTo>
                    <a:pt x="615061" y="135255"/>
                  </a:lnTo>
                  <a:lnTo>
                    <a:pt x="637667" y="165481"/>
                  </a:lnTo>
                  <a:lnTo>
                    <a:pt x="684987" y="146151"/>
                  </a:lnTo>
                  <a:lnTo>
                    <a:pt x="725881" y="116230"/>
                  </a:lnTo>
                  <a:lnTo>
                    <a:pt x="744728" y="94107"/>
                  </a:lnTo>
                  <a:lnTo>
                    <a:pt x="753364" y="105003"/>
                  </a:lnTo>
                  <a:lnTo>
                    <a:pt x="790067" y="135890"/>
                  </a:lnTo>
                  <a:lnTo>
                    <a:pt x="836053" y="159829"/>
                  </a:lnTo>
                  <a:lnTo>
                    <a:pt x="851916" y="165227"/>
                  </a:lnTo>
                  <a:lnTo>
                    <a:pt x="874522" y="135255"/>
                  </a:lnTo>
                  <a:close/>
                </a:path>
                <a:path w="1165225" h="717550">
                  <a:moveTo>
                    <a:pt x="876935" y="634873"/>
                  </a:moveTo>
                  <a:lnTo>
                    <a:pt x="874699" y="619760"/>
                  </a:lnTo>
                  <a:lnTo>
                    <a:pt x="874141" y="615950"/>
                  </a:lnTo>
                  <a:lnTo>
                    <a:pt x="867283" y="617601"/>
                  </a:lnTo>
                  <a:lnTo>
                    <a:pt x="810260" y="619760"/>
                  </a:lnTo>
                  <a:lnTo>
                    <a:pt x="810260" y="599440"/>
                  </a:lnTo>
                  <a:lnTo>
                    <a:pt x="870077" y="599440"/>
                  </a:lnTo>
                  <a:lnTo>
                    <a:pt x="870077" y="544322"/>
                  </a:lnTo>
                  <a:lnTo>
                    <a:pt x="787527" y="544322"/>
                  </a:lnTo>
                  <a:lnTo>
                    <a:pt x="787527" y="563245"/>
                  </a:lnTo>
                  <a:lnTo>
                    <a:pt x="847090" y="563245"/>
                  </a:lnTo>
                  <a:lnTo>
                    <a:pt x="847090" y="581152"/>
                  </a:lnTo>
                  <a:lnTo>
                    <a:pt x="787527" y="581152"/>
                  </a:lnTo>
                  <a:lnTo>
                    <a:pt x="787527" y="638683"/>
                  </a:lnTo>
                  <a:lnTo>
                    <a:pt x="838238" y="638479"/>
                  </a:lnTo>
                  <a:lnTo>
                    <a:pt x="867791" y="636231"/>
                  </a:lnTo>
                  <a:lnTo>
                    <a:pt x="876935" y="634873"/>
                  </a:lnTo>
                  <a:close/>
                </a:path>
                <a:path w="1165225" h="717550">
                  <a:moveTo>
                    <a:pt x="883539" y="227584"/>
                  </a:moveTo>
                  <a:lnTo>
                    <a:pt x="764413" y="227584"/>
                  </a:lnTo>
                  <a:lnTo>
                    <a:pt x="764413" y="159512"/>
                  </a:lnTo>
                  <a:lnTo>
                    <a:pt x="725424" y="159512"/>
                  </a:lnTo>
                  <a:lnTo>
                    <a:pt x="725424" y="227584"/>
                  </a:lnTo>
                  <a:lnTo>
                    <a:pt x="606552" y="227584"/>
                  </a:lnTo>
                  <a:lnTo>
                    <a:pt x="606552" y="259588"/>
                  </a:lnTo>
                  <a:lnTo>
                    <a:pt x="883539" y="259588"/>
                  </a:lnTo>
                  <a:lnTo>
                    <a:pt x="883539" y="227584"/>
                  </a:lnTo>
                  <a:close/>
                </a:path>
                <a:path w="1165225" h="717550">
                  <a:moveTo>
                    <a:pt x="930402" y="537972"/>
                  </a:moveTo>
                  <a:lnTo>
                    <a:pt x="907542" y="537972"/>
                  </a:lnTo>
                  <a:lnTo>
                    <a:pt x="907542" y="561340"/>
                  </a:lnTo>
                  <a:lnTo>
                    <a:pt x="878713" y="561340"/>
                  </a:lnTo>
                  <a:lnTo>
                    <a:pt x="878713" y="580263"/>
                  </a:lnTo>
                  <a:lnTo>
                    <a:pt x="907542" y="580263"/>
                  </a:lnTo>
                  <a:lnTo>
                    <a:pt x="907542" y="597789"/>
                  </a:lnTo>
                  <a:lnTo>
                    <a:pt x="878078" y="597789"/>
                  </a:lnTo>
                  <a:lnTo>
                    <a:pt x="878078" y="616712"/>
                  </a:lnTo>
                  <a:lnTo>
                    <a:pt x="907542" y="616712"/>
                  </a:lnTo>
                  <a:lnTo>
                    <a:pt x="907542" y="643890"/>
                  </a:lnTo>
                  <a:lnTo>
                    <a:pt x="930402" y="643890"/>
                  </a:lnTo>
                  <a:lnTo>
                    <a:pt x="930402" y="537972"/>
                  </a:lnTo>
                  <a:close/>
                </a:path>
                <a:path w="1165225" h="717550">
                  <a:moveTo>
                    <a:pt x="931164" y="651764"/>
                  </a:moveTo>
                  <a:lnTo>
                    <a:pt x="811530" y="651764"/>
                  </a:lnTo>
                  <a:lnTo>
                    <a:pt x="811530" y="671322"/>
                  </a:lnTo>
                  <a:lnTo>
                    <a:pt x="907923" y="671322"/>
                  </a:lnTo>
                  <a:lnTo>
                    <a:pt x="907923" y="717423"/>
                  </a:lnTo>
                  <a:lnTo>
                    <a:pt x="931164" y="717423"/>
                  </a:lnTo>
                  <a:lnTo>
                    <a:pt x="931164" y="651764"/>
                  </a:lnTo>
                  <a:close/>
                </a:path>
                <a:path w="1165225" h="717550">
                  <a:moveTo>
                    <a:pt x="1042543" y="27305"/>
                  </a:moveTo>
                  <a:lnTo>
                    <a:pt x="919226" y="27305"/>
                  </a:lnTo>
                  <a:lnTo>
                    <a:pt x="919226" y="59563"/>
                  </a:lnTo>
                  <a:lnTo>
                    <a:pt x="1000633" y="59563"/>
                  </a:lnTo>
                  <a:lnTo>
                    <a:pt x="995718" y="81876"/>
                  </a:lnTo>
                  <a:lnTo>
                    <a:pt x="978192" y="124929"/>
                  </a:lnTo>
                  <a:lnTo>
                    <a:pt x="951141" y="164985"/>
                  </a:lnTo>
                  <a:lnTo>
                    <a:pt x="919187" y="196557"/>
                  </a:lnTo>
                  <a:lnTo>
                    <a:pt x="901700" y="208788"/>
                  </a:lnTo>
                  <a:lnTo>
                    <a:pt x="933450" y="233934"/>
                  </a:lnTo>
                  <a:lnTo>
                    <a:pt x="973340" y="197078"/>
                  </a:lnTo>
                  <a:lnTo>
                    <a:pt x="1007999" y="148590"/>
                  </a:lnTo>
                  <a:lnTo>
                    <a:pt x="1032548" y="91046"/>
                  </a:lnTo>
                  <a:lnTo>
                    <a:pt x="1039368" y="59956"/>
                  </a:lnTo>
                  <a:lnTo>
                    <a:pt x="1042543" y="27305"/>
                  </a:lnTo>
                  <a:close/>
                </a:path>
                <a:path w="1165225" h="717550">
                  <a:moveTo>
                    <a:pt x="1165098" y="2159"/>
                  </a:moveTo>
                  <a:lnTo>
                    <a:pt x="1126617" y="2159"/>
                  </a:lnTo>
                  <a:lnTo>
                    <a:pt x="1126617" y="118872"/>
                  </a:lnTo>
                  <a:lnTo>
                    <a:pt x="1102487" y="118872"/>
                  </a:lnTo>
                  <a:lnTo>
                    <a:pt x="1102487" y="8255"/>
                  </a:lnTo>
                  <a:lnTo>
                    <a:pt x="1064006" y="8255"/>
                  </a:lnTo>
                  <a:lnTo>
                    <a:pt x="1064006" y="291973"/>
                  </a:lnTo>
                  <a:lnTo>
                    <a:pt x="1102487" y="291973"/>
                  </a:lnTo>
                  <a:lnTo>
                    <a:pt x="1102487" y="151511"/>
                  </a:lnTo>
                  <a:lnTo>
                    <a:pt x="1126617" y="151511"/>
                  </a:lnTo>
                  <a:lnTo>
                    <a:pt x="1126617" y="300736"/>
                  </a:lnTo>
                  <a:lnTo>
                    <a:pt x="1165098" y="300736"/>
                  </a:lnTo>
                  <a:lnTo>
                    <a:pt x="1165098" y="151511"/>
                  </a:lnTo>
                  <a:lnTo>
                    <a:pt x="1165098" y="118872"/>
                  </a:lnTo>
                  <a:lnTo>
                    <a:pt x="1165098" y="2159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15685" y="309625"/>
              <a:ext cx="460375" cy="401955"/>
            </a:xfrm>
            <a:custGeom>
              <a:avLst/>
              <a:gdLst/>
              <a:ahLst/>
              <a:cxnLst/>
              <a:rect l="l" t="t" r="r" b="b"/>
              <a:pathLst>
                <a:path w="460375" h="401955">
                  <a:moveTo>
                    <a:pt x="175779" y="0"/>
                  </a:moveTo>
                  <a:lnTo>
                    <a:pt x="91387" y="0"/>
                  </a:lnTo>
                  <a:lnTo>
                    <a:pt x="230948" y="401954"/>
                  </a:lnTo>
                  <a:lnTo>
                    <a:pt x="318616" y="401954"/>
                  </a:lnTo>
                  <a:lnTo>
                    <a:pt x="343820" y="330200"/>
                  </a:lnTo>
                  <a:lnTo>
                    <a:pt x="275741" y="330200"/>
                  </a:lnTo>
                  <a:lnTo>
                    <a:pt x="274307" y="319962"/>
                  </a:lnTo>
                  <a:lnTo>
                    <a:pt x="272464" y="310022"/>
                  </a:lnTo>
                  <a:lnTo>
                    <a:pt x="270211" y="300392"/>
                  </a:lnTo>
                  <a:lnTo>
                    <a:pt x="267549" y="291084"/>
                  </a:lnTo>
                  <a:lnTo>
                    <a:pt x="175779" y="0"/>
                  </a:lnTo>
                  <a:close/>
                </a:path>
                <a:path w="460375" h="401955">
                  <a:moveTo>
                    <a:pt x="459802" y="0"/>
                  </a:moveTo>
                  <a:lnTo>
                    <a:pt x="378153" y="0"/>
                  </a:lnTo>
                  <a:lnTo>
                    <a:pt x="286117" y="290322"/>
                  </a:lnTo>
                  <a:lnTo>
                    <a:pt x="282699" y="302035"/>
                  </a:lnTo>
                  <a:lnTo>
                    <a:pt x="280105" y="312594"/>
                  </a:lnTo>
                  <a:lnTo>
                    <a:pt x="278332" y="321986"/>
                  </a:lnTo>
                  <a:lnTo>
                    <a:pt x="277379" y="330200"/>
                  </a:lnTo>
                  <a:lnTo>
                    <a:pt x="343820" y="330200"/>
                  </a:lnTo>
                  <a:lnTo>
                    <a:pt x="459802" y="0"/>
                  </a:lnTo>
                  <a:close/>
                </a:path>
                <a:path w="460375" h="401955">
                  <a:moveTo>
                    <a:pt x="77837" y="0"/>
                  </a:moveTo>
                  <a:lnTo>
                    <a:pt x="0" y="0"/>
                  </a:lnTo>
                  <a:lnTo>
                    <a:pt x="0" y="401954"/>
                  </a:lnTo>
                  <a:lnTo>
                    <a:pt x="77837" y="401954"/>
                  </a:lnTo>
                  <a:lnTo>
                    <a:pt x="7783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30936" y="1405127"/>
              <a:ext cx="417830" cy="196850"/>
            </a:xfrm>
            <a:custGeom>
              <a:avLst/>
              <a:gdLst/>
              <a:ahLst/>
              <a:cxnLst/>
              <a:rect l="l" t="t" r="r" b="b"/>
              <a:pathLst>
                <a:path w="417830" h="196850">
                  <a:moveTo>
                    <a:pt x="319277" y="0"/>
                  </a:moveTo>
                  <a:lnTo>
                    <a:pt x="98298" y="0"/>
                  </a:lnTo>
                  <a:lnTo>
                    <a:pt x="60034" y="7733"/>
                  </a:lnTo>
                  <a:lnTo>
                    <a:pt x="28789" y="28813"/>
                  </a:lnTo>
                  <a:lnTo>
                    <a:pt x="7724" y="60061"/>
                  </a:lnTo>
                  <a:lnTo>
                    <a:pt x="0" y="98298"/>
                  </a:lnTo>
                  <a:lnTo>
                    <a:pt x="7724" y="136534"/>
                  </a:lnTo>
                  <a:lnTo>
                    <a:pt x="28789" y="167782"/>
                  </a:lnTo>
                  <a:lnTo>
                    <a:pt x="60034" y="188862"/>
                  </a:lnTo>
                  <a:lnTo>
                    <a:pt x="98298" y="196596"/>
                  </a:lnTo>
                  <a:lnTo>
                    <a:pt x="319277" y="196596"/>
                  </a:lnTo>
                  <a:lnTo>
                    <a:pt x="357541" y="188862"/>
                  </a:lnTo>
                  <a:lnTo>
                    <a:pt x="388786" y="167782"/>
                  </a:lnTo>
                  <a:lnTo>
                    <a:pt x="409851" y="136534"/>
                  </a:lnTo>
                  <a:lnTo>
                    <a:pt x="417576" y="98298"/>
                  </a:lnTo>
                  <a:lnTo>
                    <a:pt x="409851" y="60061"/>
                  </a:lnTo>
                  <a:lnTo>
                    <a:pt x="388786" y="28813"/>
                  </a:lnTo>
                  <a:lnTo>
                    <a:pt x="357541" y="7733"/>
                  </a:lnTo>
                  <a:lnTo>
                    <a:pt x="319277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67858" y="1445894"/>
              <a:ext cx="156574" cy="122300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113269" y="1419732"/>
              <a:ext cx="1515745" cy="181610"/>
            </a:xfrm>
            <a:custGeom>
              <a:avLst/>
              <a:gdLst/>
              <a:ahLst/>
              <a:cxnLst/>
              <a:rect l="l" t="t" r="r" b="b"/>
              <a:pathLst>
                <a:path w="1515745" h="181609">
                  <a:moveTo>
                    <a:pt x="105867" y="112903"/>
                  </a:moveTo>
                  <a:lnTo>
                    <a:pt x="76962" y="87376"/>
                  </a:lnTo>
                  <a:lnTo>
                    <a:pt x="64338" y="35052"/>
                  </a:lnTo>
                  <a:lnTo>
                    <a:pt x="99949" y="35052"/>
                  </a:lnTo>
                  <a:lnTo>
                    <a:pt x="99949" y="16637"/>
                  </a:lnTo>
                  <a:lnTo>
                    <a:pt x="6172" y="16637"/>
                  </a:lnTo>
                  <a:lnTo>
                    <a:pt x="6172" y="35052"/>
                  </a:lnTo>
                  <a:lnTo>
                    <a:pt x="42570" y="35052"/>
                  </a:lnTo>
                  <a:lnTo>
                    <a:pt x="42570" y="52832"/>
                  </a:lnTo>
                  <a:lnTo>
                    <a:pt x="29298" y="91186"/>
                  </a:lnTo>
                  <a:lnTo>
                    <a:pt x="0" y="118237"/>
                  </a:lnTo>
                  <a:lnTo>
                    <a:pt x="16014" y="132207"/>
                  </a:lnTo>
                  <a:lnTo>
                    <a:pt x="25996" y="124396"/>
                  </a:lnTo>
                  <a:lnTo>
                    <a:pt x="35598" y="114477"/>
                  </a:lnTo>
                  <a:lnTo>
                    <a:pt x="44818" y="102425"/>
                  </a:lnTo>
                  <a:lnTo>
                    <a:pt x="53632" y="88265"/>
                  </a:lnTo>
                  <a:lnTo>
                    <a:pt x="61048" y="99529"/>
                  </a:lnTo>
                  <a:lnTo>
                    <a:pt x="69811" y="110070"/>
                  </a:lnTo>
                  <a:lnTo>
                    <a:pt x="79933" y="119862"/>
                  </a:lnTo>
                  <a:lnTo>
                    <a:pt x="91414" y="128905"/>
                  </a:lnTo>
                  <a:lnTo>
                    <a:pt x="105867" y="112903"/>
                  </a:lnTo>
                  <a:close/>
                </a:path>
                <a:path w="1515745" h="181609">
                  <a:moveTo>
                    <a:pt x="142087" y="2540"/>
                  </a:moveTo>
                  <a:lnTo>
                    <a:pt x="120662" y="2540"/>
                  </a:lnTo>
                  <a:lnTo>
                    <a:pt x="120662" y="170434"/>
                  </a:lnTo>
                  <a:lnTo>
                    <a:pt x="142087" y="170434"/>
                  </a:lnTo>
                  <a:lnTo>
                    <a:pt x="142087" y="2540"/>
                  </a:lnTo>
                  <a:close/>
                </a:path>
                <a:path w="1515745" h="181609">
                  <a:moveTo>
                    <a:pt x="263283" y="80772"/>
                  </a:moveTo>
                  <a:lnTo>
                    <a:pt x="254558" y="77495"/>
                  </a:lnTo>
                  <a:lnTo>
                    <a:pt x="246722" y="73380"/>
                  </a:lnTo>
                  <a:lnTo>
                    <a:pt x="239750" y="68453"/>
                  </a:lnTo>
                  <a:lnTo>
                    <a:pt x="237871" y="66675"/>
                  </a:lnTo>
                  <a:lnTo>
                    <a:pt x="233692" y="62738"/>
                  </a:lnTo>
                  <a:lnTo>
                    <a:pt x="222262" y="27813"/>
                  </a:lnTo>
                  <a:lnTo>
                    <a:pt x="256044" y="27813"/>
                  </a:lnTo>
                  <a:lnTo>
                    <a:pt x="256044" y="9652"/>
                  </a:lnTo>
                  <a:lnTo>
                    <a:pt x="165747" y="9652"/>
                  </a:lnTo>
                  <a:lnTo>
                    <a:pt x="165747" y="27813"/>
                  </a:lnTo>
                  <a:lnTo>
                    <a:pt x="200418" y="27813"/>
                  </a:lnTo>
                  <a:lnTo>
                    <a:pt x="200418" y="36449"/>
                  </a:lnTo>
                  <a:lnTo>
                    <a:pt x="181787" y="73266"/>
                  </a:lnTo>
                  <a:lnTo>
                    <a:pt x="158508" y="87757"/>
                  </a:lnTo>
                  <a:lnTo>
                    <a:pt x="174002" y="103124"/>
                  </a:lnTo>
                  <a:lnTo>
                    <a:pt x="205765" y="76301"/>
                  </a:lnTo>
                  <a:lnTo>
                    <a:pt x="211975" y="66675"/>
                  </a:lnTo>
                  <a:lnTo>
                    <a:pt x="219087" y="75539"/>
                  </a:lnTo>
                  <a:lnTo>
                    <a:pt x="227698" y="83616"/>
                  </a:lnTo>
                  <a:lnTo>
                    <a:pt x="237807" y="90919"/>
                  </a:lnTo>
                  <a:lnTo>
                    <a:pt x="249440" y="97409"/>
                  </a:lnTo>
                  <a:lnTo>
                    <a:pt x="263283" y="80772"/>
                  </a:lnTo>
                  <a:close/>
                </a:path>
                <a:path w="1515745" h="181609">
                  <a:moveTo>
                    <a:pt x="303923" y="107188"/>
                  </a:moveTo>
                  <a:lnTo>
                    <a:pt x="192036" y="107188"/>
                  </a:lnTo>
                  <a:lnTo>
                    <a:pt x="192036" y="125603"/>
                  </a:lnTo>
                  <a:lnTo>
                    <a:pt x="282206" y="125603"/>
                  </a:lnTo>
                  <a:lnTo>
                    <a:pt x="282206" y="170434"/>
                  </a:lnTo>
                  <a:lnTo>
                    <a:pt x="303923" y="170434"/>
                  </a:lnTo>
                  <a:lnTo>
                    <a:pt x="303923" y="107188"/>
                  </a:lnTo>
                  <a:close/>
                </a:path>
                <a:path w="1515745" h="181609">
                  <a:moveTo>
                    <a:pt x="303923" y="2540"/>
                  </a:moveTo>
                  <a:lnTo>
                    <a:pt x="282587" y="2540"/>
                  </a:lnTo>
                  <a:lnTo>
                    <a:pt x="282587" y="41402"/>
                  </a:lnTo>
                  <a:lnTo>
                    <a:pt x="250456" y="41402"/>
                  </a:lnTo>
                  <a:lnTo>
                    <a:pt x="250456" y="59055"/>
                  </a:lnTo>
                  <a:lnTo>
                    <a:pt x="282587" y="59055"/>
                  </a:lnTo>
                  <a:lnTo>
                    <a:pt x="282587" y="100076"/>
                  </a:lnTo>
                  <a:lnTo>
                    <a:pt x="303923" y="100076"/>
                  </a:lnTo>
                  <a:lnTo>
                    <a:pt x="303923" y="2540"/>
                  </a:lnTo>
                  <a:close/>
                </a:path>
                <a:path w="1515745" h="181609">
                  <a:moveTo>
                    <a:pt x="403745" y="113411"/>
                  </a:moveTo>
                  <a:lnTo>
                    <a:pt x="376478" y="80378"/>
                  </a:lnTo>
                  <a:lnTo>
                    <a:pt x="371614" y="55245"/>
                  </a:lnTo>
                  <a:lnTo>
                    <a:pt x="371614" y="35052"/>
                  </a:lnTo>
                  <a:lnTo>
                    <a:pt x="397903" y="35052"/>
                  </a:lnTo>
                  <a:lnTo>
                    <a:pt x="397903" y="16637"/>
                  </a:lnTo>
                  <a:lnTo>
                    <a:pt x="321068" y="16637"/>
                  </a:lnTo>
                  <a:lnTo>
                    <a:pt x="321068" y="35052"/>
                  </a:lnTo>
                  <a:lnTo>
                    <a:pt x="350532" y="35052"/>
                  </a:lnTo>
                  <a:lnTo>
                    <a:pt x="350418" y="55245"/>
                  </a:lnTo>
                  <a:lnTo>
                    <a:pt x="335965" y="99250"/>
                  </a:lnTo>
                  <a:lnTo>
                    <a:pt x="314591" y="119761"/>
                  </a:lnTo>
                  <a:lnTo>
                    <a:pt x="330593" y="133350"/>
                  </a:lnTo>
                  <a:lnTo>
                    <a:pt x="358660" y="100076"/>
                  </a:lnTo>
                  <a:lnTo>
                    <a:pt x="361073" y="93980"/>
                  </a:lnTo>
                  <a:lnTo>
                    <a:pt x="363359" y="98806"/>
                  </a:lnTo>
                  <a:lnTo>
                    <a:pt x="389013" y="127889"/>
                  </a:lnTo>
                  <a:lnTo>
                    <a:pt x="403745" y="113411"/>
                  </a:lnTo>
                  <a:close/>
                </a:path>
                <a:path w="1515745" h="181609">
                  <a:moveTo>
                    <a:pt x="464959" y="2540"/>
                  </a:moveTo>
                  <a:lnTo>
                    <a:pt x="443242" y="2540"/>
                  </a:lnTo>
                  <a:lnTo>
                    <a:pt x="443242" y="71755"/>
                  </a:lnTo>
                  <a:lnTo>
                    <a:pt x="429145" y="71755"/>
                  </a:lnTo>
                  <a:lnTo>
                    <a:pt x="429145" y="5969"/>
                  </a:lnTo>
                  <a:lnTo>
                    <a:pt x="407555" y="5969"/>
                  </a:lnTo>
                  <a:lnTo>
                    <a:pt x="407555" y="165481"/>
                  </a:lnTo>
                  <a:lnTo>
                    <a:pt x="429145" y="165481"/>
                  </a:lnTo>
                  <a:lnTo>
                    <a:pt x="429145" y="90170"/>
                  </a:lnTo>
                  <a:lnTo>
                    <a:pt x="443242" y="90170"/>
                  </a:lnTo>
                  <a:lnTo>
                    <a:pt x="443242" y="170434"/>
                  </a:lnTo>
                  <a:lnTo>
                    <a:pt x="464959" y="170434"/>
                  </a:lnTo>
                  <a:lnTo>
                    <a:pt x="464959" y="90170"/>
                  </a:lnTo>
                  <a:lnTo>
                    <a:pt x="464959" y="71755"/>
                  </a:lnTo>
                  <a:lnTo>
                    <a:pt x="464959" y="2540"/>
                  </a:lnTo>
                  <a:close/>
                </a:path>
                <a:path w="1515745" h="181609">
                  <a:moveTo>
                    <a:pt x="580021" y="81153"/>
                  </a:moveTo>
                  <a:lnTo>
                    <a:pt x="545071" y="54851"/>
                  </a:lnTo>
                  <a:lnTo>
                    <a:pt x="538111" y="9652"/>
                  </a:lnTo>
                  <a:lnTo>
                    <a:pt x="516267" y="9652"/>
                  </a:lnTo>
                  <a:lnTo>
                    <a:pt x="516267" y="32258"/>
                  </a:lnTo>
                  <a:lnTo>
                    <a:pt x="515518" y="40411"/>
                  </a:lnTo>
                  <a:lnTo>
                    <a:pt x="490702" y="78232"/>
                  </a:lnTo>
                  <a:lnTo>
                    <a:pt x="474357" y="87884"/>
                  </a:lnTo>
                  <a:lnTo>
                    <a:pt x="490232" y="103632"/>
                  </a:lnTo>
                  <a:lnTo>
                    <a:pt x="521119" y="75234"/>
                  </a:lnTo>
                  <a:lnTo>
                    <a:pt x="527697" y="65024"/>
                  </a:lnTo>
                  <a:lnTo>
                    <a:pt x="535368" y="75412"/>
                  </a:lnTo>
                  <a:lnTo>
                    <a:pt x="544296" y="84480"/>
                  </a:lnTo>
                  <a:lnTo>
                    <a:pt x="554520" y="92227"/>
                  </a:lnTo>
                  <a:lnTo>
                    <a:pt x="566051" y="98679"/>
                  </a:lnTo>
                  <a:lnTo>
                    <a:pt x="580021" y="81153"/>
                  </a:lnTo>
                  <a:close/>
                </a:path>
                <a:path w="1515745" h="181609">
                  <a:moveTo>
                    <a:pt x="617105" y="146304"/>
                  </a:moveTo>
                  <a:lnTo>
                    <a:pt x="529348" y="146304"/>
                  </a:lnTo>
                  <a:lnTo>
                    <a:pt x="529348" y="109220"/>
                  </a:lnTo>
                  <a:lnTo>
                    <a:pt x="507377" y="109220"/>
                  </a:lnTo>
                  <a:lnTo>
                    <a:pt x="507377" y="164592"/>
                  </a:lnTo>
                  <a:lnTo>
                    <a:pt x="617105" y="164592"/>
                  </a:lnTo>
                  <a:lnTo>
                    <a:pt x="617105" y="146304"/>
                  </a:lnTo>
                  <a:close/>
                </a:path>
                <a:path w="1515745" h="181609">
                  <a:moveTo>
                    <a:pt x="747280" y="79121"/>
                  </a:moveTo>
                  <a:lnTo>
                    <a:pt x="746848" y="71628"/>
                  </a:lnTo>
                  <a:lnTo>
                    <a:pt x="746417" y="63881"/>
                  </a:lnTo>
                  <a:lnTo>
                    <a:pt x="746315" y="62103"/>
                  </a:lnTo>
                  <a:lnTo>
                    <a:pt x="746264" y="61087"/>
                  </a:lnTo>
                  <a:lnTo>
                    <a:pt x="729119" y="62103"/>
                  </a:lnTo>
                  <a:lnTo>
                    <a:pt x="730097" y="49657"/>
                  </a:lnTo>
                  <a:lnTo>
                    <a:pt x="730770" y="36677"/>
                  </a:lnTo>
                  <a:lnTo>
                    <a:pt x="731151" y="23177"/>
                  </a:lnTo>
                  <a:lnTo>
                    <a:pt x="731278" y="9144"/>
                  </a:lnTo>
                  <a:lnTo>
                    <a:pt x="651395" y="9144"/>
                  </a:lnTo>
                  <a:lnTo>
                    <a:pt x="651395" y="27559"/>
                  </a:lnTo>
                  <a:lnTo>
                    <a:pt x="709561" y="27559"/>
                  </a:lnTo>
                  <a:lnTo>
                    <a:pt x="709422" y="36677"/>
                  </a:lnTo>
                  <a:lnTo>
                    <a:pt x="679221" y="63500"/>
                  </a:lnTo>
                  <a:lnTo>
                    <a:pt x="638060" y="63881"/>
                  </a:lnTo>
                  <a:lnTo>
                    <a:pt x="638060" y="53213"/>
                  </a:lnTo>
                  <a:lnTo>
                    <a:pt x="612406" y="53213"/>
                  </a:lnTo>
                  <a:lnTo>
                    <a:pt x="612406" y="2540"/>
                  </a:lnTo>
                  <a:lnTo>
                    <a:pt x="590689" y="2540"/>
                  </a:lnTo>
                  <a:lnTo>
                    <a:pt x="590689" y="123444"/>
                  </a:lnTo>
                  <a:lnTo>
                    <a:pt x="612406" y="123444"/>
                  </a:lnTo>
                  <a:lnTo>
                    <a:pt x="612406" y="71628"/>
                  </a:lnTo>
                  <a:lnTo>
                    <a:pt x="636790" y="71628"/>
                  </a:lnTo>
                  <a:lnTo>
                    <a:pt x="638568" y="82931"/>
                  </a:lnTo>
                  <a:lnTo>
                    <a:pt x="647014" y="82867"/>
                  </a:lnTo>
                  <a:lnTo>
                    <a:pt x="687082" y="81915"/>
                  </a:lnTo>
                  <a:lnTo>
                    <a:pt x="687082" y="118110"/>
                  </a:lnTo>
                  <a:lnTo>
                    <a:pt x="708672" y="118110"/>
                  </a:lnTo>
                  <a:lnTo>
                    <a:pt x="708672" y="81915"/>
                  </a:lnTo>
                  <a:lnTo>
                    <a:pt x="708672" y="80772"/>
                  </a:lnTo>
                  <a:lnTo>
                    <a:pt x="747280" y="79121"/>
                  </a:lnTo>
                  <a:close/>
                </a:path>
                <a:path w="1515745" h="181609">
                  <a:moveTo>
                    <a:pt x="777252" y="2540"/>
                  </a:moveTo>
                  <a:lnTo>
                    <a:pt x="755408" y="2540"/>
                  </a:lnTo>
                  <a:lnTo>
                    <a:pt x="755408" y="90805"/>
                  </a:lnTo>
                  <a:lnTo>
                    <a:pt x="725182" y="90805"/>
                  </a:lnTo>
                  <a:lnTo>
                    <a:pt x="725182" y="108458"/>
                  </a:lnTo>
                  <a:lnTo>
                    <a:pt x="755408" y="108458"/>
                  </a:lnTo>
                  <a:lnTo>
                    <a:pt x="755408" y="126111"/>
                  </a:lnTo>
                  <a:lnTo>
                    <a:pt x="777252" y="126111"/>
                  </a:lnTo>
                  <a:lnTo>
                    <a:pt x="777252" y="2540"/>
                  </a:lnTo>
                  <a:close/>
                </a:path>
                <a:path w="1515745" h="181609">
                  <a:moveTo>
                    <a:pt x="780554" y="145796"/>
                  </a:moveTo>
                  <a:lnTo>
                    <a:pt x="683526" y="145796"/>
                  </a:lnTo>
                  <a:lnTo>
                    <a:pt x="683526" y="109855"/>
                  </a:lnTo>
                  <a:lnTo>
                    <a:pt x="661809" y="109855"/>
                  </a:lnTo>
                  <a:lnTo>
                    <a:pt x="661809" y="164084"/>
                  </a:lnTo>
                  <a:lnTo>
                    <a:pt x="780554" y="164084"/>
                  </a:lnTo>
                  <a:lnTo>
                    <a:pt x="780554" y="145796"/>
                  </a:lnTo>
                  <a:close/>
                </a:path>
                <a:path w="1515745" h="181609">
                  <a:moveTo>
                    <a:pt x="945400" y="14986"/>
                  </a:moveTo>
                  <a:lnTo>
                    <a:pt x="905649" y="14986"/>
                  </a:lnTo>
                  <a:lnTo>
                    <a:pt x="905649" y="0"/>
                  </a:lnTo>
                  <a:lnTo>
                    <a:pt x="883678" y="0"/>
                  </a:lnTo>
                  <a:lnTo>
                    <a:pt x="883678" y="14986"/>
                  </a:lnTo>
                  <a:lnTo>
                    <a:pt x="843165" y="14986"/>
                  </a:lnTo>
                  <a:lnTo>
                    <a:pt x="843165" y="32004"/>
                  </a:lnTo>
                  <a:lnTo>
                    <a:pt x="945400" y="32004"/>
                  </a:lnTo>
                  <a:lnTo>
                    <a:pt x="945400" y="14986"/>
                  </a:lnTo>
                  <a:close/>
                </a:path>
                <a:path w="1515745" h="181609">
                  <a:moveTo>
                    <a:pt x="948321" y="111125"/>
                  </a:moveTo>
                  <a:lnTo>
                    <a:pt x="947051" y="96139"/>
                  </a:lnTo>
                  <a:lnTo>
                    <a:pt x="946924" y="94615"/>
                  </a:lnTo>
                  <a:lnTo>
                    <a:pt x="939038" y="95072"/>
                  </a:lnTo>
                  <a:lnTo>
                    <a:pt x="929487" y="95478"/>
                  </a:lnTo>
                  <a:lnTo>
                    <a:pt x="905395" y="96139"/>
                  </a:lnTo>
                  <a:lnTo>
                    <a:pt x="905395" y="86614"/>
                  </a:lnTo>
                  <a:lnTo>
                    <a:pt x="919873" y="83566"/>
                  </a:lnTo>
                  <a:lnTo>
                    <a:pt x="930186" y="78409"/>
                  </a:lnTo>
                  <a:lnTo>
                    <a:pt x="936358" y="71120"/>
                  </a:lnTo>
                  <a:lnTo>
                    <a:pt x="938415" y="61722"/>
                  </a:lnTo>
                  <a:lnTo>
                    <a:pt x="938415" y="53975"/>
                  </a:lnTo>
                  <a:lnTo>
                    <a:pt x="937183" y="52070"/>
                  </a:lnTo>
                  <a:lnTo>
                    <a:pt x="934478" y="47879"/>
                  </a:lnTo>
                  <a:lnTo>
                    <a:pt x="926477" y="43180"/>
                  </a:lnTo>
                  <a:lnTo>
                    <a:pt x="919975" y="40170"/>
                  </a:lnTo>
                  <a:lnTo>
                    <a:pt x="916698" y="39217"/>
                  </a:lnTo>
                  <a:lnTo>
                    <a:pt x="916698" y="55245"/>
                  </a:lnTo>
                  <a:lnTo>
                    <a:pt x="916698" y="64516"/>
                  </a:lnTo>
                  <a:lnTo>
                    <a:pt x="914793" y="66802"/>
                  </a:lnTo>
                  <a:lnTo>
                    <a:pt x="911110" y="68580"/>
                  </a:lnTo>
                  <a:lnTo>
                    <a:pt x="907427" y="70231"/>
                  </a:lnTo>
                  <a:lnTo>
                    <a:pt x="901839" y="71120"/>
                  </a:lnTo>
                  <a:lnTo>
                    <a:pt x="879741" y="71120"/>
                  </a:lnTo>
                  <a:lnTo>
                    <a:pt x="872248" y="68072"/>
                  </a:lnTo>
                  <a:lnTo>
                    <a:pt x="872248" y="55245"/>
                  </a:lnTo>
                  <a:lnTo>
                    <a:pt x="879741" y="52070"/>
                  </a:lnTo>
                  <a:lnTo>
                    <a:pt x="909332" y="52070"/>
                  </a:lnTo>
                  <a:lnTo>
                    <a:pt x="916698" y="55245"/>
                  </a:lnTo>
                  <a:lnTo>
                    <a:pt x="916698" y="39217"/>
                  </a:lnTo>
                  <a:lnTo>
                    <a:pt x="912482" y="37973"/>
                  </a:lnTo>
                  <a:lnTo>
                    <a:pt x="904024" y="36652"/>
                  </a:lnTo>
                  <a:lnTo>
                    <a:pt x="894600" y="36195"/>
                  </a:lnTo>
                  <a:lnTo>
                    <a:pt x="884948" y="36626"/>
                  </a:lnTo>
                  <a:lnTo>
                    <a:pt x="850531" y="53594"/>
                  </a:lnTo>
                  <a:lnTo>
                    <a:pt x="850595" y="68580"/>
                  </a:lnTo>
                  <a:lnTo>
                    <a:pt x="883551" y="86614"/>
                  </a:lnTo>
                  <a:lnTo>
                    <a:pt x="883551" y="96647"/>
                  </a:lnTo>
                  <a:lnTo>
                    <a:pt x="837704" y="97028"/>
                  </a:lnTo>
                  <a:lnTo>
                    <a:pt x="839863" y="114554"/>
                  </a:lnTo>
                  <a:lnTo>
                    <a:pt x="866495" y="114350"/>
                  </a:lnTo>
                  <a:lnTo>
                    <a:pt x="893470" y="113703"/>
                  </a:lnTo>
                  <a:lnTo>
                    <a:pt x="920737" y="112636"/>
                  </a:lnTo>
                  <a:lnTo>
                    <a:pt x="948321" y="111125"/>
                  </a:lnTo>
                  <a:close/>
                </a:path>
                <a:path w="1515745" h="181609">
                  <a:moveTo>
                    <a:pt x="975499" y="122301"/>
                  </a:moveTo>
                  <a:lnTo>
                    <a:pt x="864120" y="122301"/>
                  </a:lnTo>
                  <a:lnTo>
                    <a:pt x="864120" y="140335"/>
                  </a:lnTo>
                  <a:lnTo>
                    <a:pt x="953782" y="140335"/>
                  </a:lnTo>
                  <a:lnTo>
                    <a:pt x="953782" y="170434"/>
                  </a:lnTo>
                  <a:lnTo>
                    <a:pt x="975499" y="170434"/>
                  </a:lnTo>
                  <a:lnTo>
                    <a:pt x="975499" y="122301"/>
                  </a:lnTo>
                  <a:close/>
                </a:path>
                <a:path w="1515745" h="181609">
                  <a:moveTo>
                    <a:pt x="999756" y="60325"/>
                  </a:moveTo>
                  <a:lnTo>
                    <a:pt x="975499" y="60325"/>
                  </a:lnTo>
                  <a:lnTo>
                    <a:pt x="975499" y="2540"/>
                  </a:lnTo>
                  <a:lnTo>
                    <a:pt x="953655" y="2540"/>
                  </a:lnTo>
                  <a:lnTo>
                    <a:pt x="953655" y="116205"/>
                  </a:lnTo>
                  <a:lnTo>
                    <a:pt x="975499" y="116205"/>
                  </a:lnTo>
                  <a:lnTo>
                    <a:pt x="975499" y="78613"/>
                  </a:lnTo>
                  <a:lnTo>
                    <a:pt x="999756" y="78613"/>
                  </a:lnTo>
                  <a:lnTo>
                    <a:pt x="999756" y="60325"/>
                  </a:lnTo>
                  <a:close/>
                </a:path>
                <a:path w="1515745" h="181609">
                  <a:moveTo>
                    <a:pt x="1152791" y="129159"/>
                  </a:moveTo>
                  <a:lnTo>
                    <a:pt x="1085735" y="129159"/>
                  </a:lnTo>
                  <a:lnTo>
                    <a:pt x="1085735" y="98679"/>
                  </a:lnTo>
                  <a:lnTo>
                    <a:pt x="1129042" y="98679"/>
                  </a:lnTo>
                  <a:lnTo>
                    <a:pt x="1129042" y="80518"/>
                  </a:lnTo>
                  <a:lnTo>
                    <a:pt x="1129042" y="58928"/>
                  </a:lnTo>
                  <a:lnTo>
                    <a:pt x="1129042" y="40513"/>
                  </a:lnTo>
                  <a:lnTo>
                    <a:pt x="1129042" y="15113"/>
                  </a:lnTo>
                  <a:lnTo>
                    <a:pt x="1107325" y="15113"/>
                  </a:lnTo>
                  <a:lnTo>
                    <a:pt x="1107325" y="40513"/>
                  </a:lnTo>
                  <a:lnTo>
                    <a:pt x="1107325" y="58928"/>
                  </a:lnTo>
                  <a:lnTo>
                    <a:pt x="1107325" y="80518"/>
                  </a:lnTo>
                  <a:lnTo>
                    <a:pt x="1042301" y="80518"/>
                  </a:lnTo>
                  <a:lnTo>
                    <a:pt x="1042301" y="58928"/>
                  </a:lnTo>
                  <a:lnTo>
                    <a:pt x="1107325" y="58928"/>
                  </a:lnTo>
                  <a:lnTo>
                    <a:pt x="1107325" y="40513"/>
                  </a:lnTo>
                  <a:lnTo>
                    <a:pt x="1042301" y="40513"/>
                  </a:lnTo>
                  <a:lnTo>
                    <a:pt x="1042301" y="15113"/>
                  </a:lnTo>
                  <a:lnTo>
                    <a:pt x="1020457" y="15113"/>
                  </a:lnTo>
                  <a:lnTo>
                    <a:pt x="1020457" y="98679"/>
                  </a:lnTo>
                  <a:lnTo>
                    <a:pt x="1063764" y="98679"/>
                  </a:lnTo>
                  <a:lnTo>
                    <a:pt x="1063764" y="129159"/>
                  </a:lnTo>
                  <a:lnTo>
                    <a:pt x="996962" y="129159"/>
                  </a:lnTo>
                  <a:lnTo>
                    <a:pt x="996962" y="147320"/>
                  </a:lnTo>
                  <a:lnTo>
                    <a:pt x="1152791" y="147320"/>
                  </a:lnTo>
                  <a:lnTo>
                    <a:pt x="1152791" y="129159"/>
                  </a:lnTo>
                  <a:close/>
                </a:path>
                <a:path w="1515745" h="181609">
                  <a:moveTo>
                    <a:pt x="1220076" y="170649"/>
                  </a:moveTo>
                  <a:lnTo>
                    <a:pt x="1144155" y="170649"/>
                  </a:lnTo>
                  <a:lnTo>
                    <a:pt x="1144155" y="181356"/>
                  </a:lnTo>
                  <a:lnTo>
                    <a:pt x="1220076" y="181356"/>
                  </a:lnTo>
                  <a:lnTo>
                    <a:pt x="1220076" y="170649"/>
                  </a:lnTo>
                  <a:close/>
                </a:path>
                <a:path w="1515745" h="181609">
                  <a:moveTo>
                    <a:pt x="1362468" y="48133"/>
                  </a:moveTo>
                  <a:lnTo>
                    <a:pt x="1326832" y="43053"/>
                  </a:lnTo>
                  <a:lnTo>
                    <a:pt x="1320850" y="40995"/>
                  </a:lnTo>
                  <a:lnTo>
                    <a:pt x="1314488" y="38023"/>
                  </a:lnTo>
                  <a:lnTo>
                    <a:pt x="1309230" y="34658"/>
                  </a:lnTo>
                  <a:lnTo>
                    <a:pt x="1305064" y="30861"/>
                  </a:lnTo>
                  <a:lnTo>
                    <a:pt x="1350530" y="30861"/>
                  </a:lnTo>
                  <a:lnTo>
                    <a:pt x="1350530" y="13716"/>
                  </a:lnTo>
                  <a:lnTo>
                    <a:pt x="1300746" y="13716"/>
                  </a:lnTo>
                  <a:lnTo>
                    <a:pt x="1300746" y="0"/>
                  </a:lnTo>
                  <a:lnTo>
                    <a:pt x="1278775" y="0"/>
                  </a:lnTo>
                  <a:lnTo>
                    <a:pt x="1278775" y="13716"/>
                  </a:lnTo>
                  <a:lnTo>
                    <a:pt x="1228991" y="13716"/>
                  </a:lnTo>
                  <a:lnTo>
                    <a:pt x="1228991" y="30861"/>
                  </a:lnTo>
                  <a:lnTo>
                    <a:pt x="1274584" y="30861"/>
                  </a:lnTo>
                  <a:lnTo>
                    <a:pt x="1270482" y="34747"/>
                  </a:lnTo>
                  <a:lnTo>
                    <a:pt x="1234135" y="47536"/>
                  </a:lnTo>
                  <a:lnTo>
                    <a:pt x="1215529" y="48641"/>
                  </a:lnTo>
                  <a:lnTo>
                    <a:pt x="1226959" y="65278"/>
                  </a:lnTo>
                  <a:lnTo>
                    <a:pt x="1272247" y="53975"/>
                  </a:lnTo>
                  <a:lnTo>
                    <a:pt x="1289951" y="43053"/>
                  </a:lnTo>
                  <a:lnTo>
                    <a:pt x="1294904" y="46888"/>
                  </a:lnTo>
                  <a:lnTo>
                    <a:pt x="1334554" y="62445"/>
                  </a:lnTo>
                  <a:lnTo>
                    <a:pt x="1351800" y="65024"/>
                  </a:lnTo>
                  <a:lnTo>
                    <a:pt x="1362468" y="48133"/>
                  </a:lnTo>
                  <a:close/>
                </a:path>
                <a:path w="1515745" h="181609">
                  <a:moveTo>
                    <a:pt x="1367675" y="70231"/>
                  </a:moveTo>
                  <a:lnTo>
                    <a:pt x="1211846" y="70231"/>
                  </a:lnTo>
                  <a:lnTo>
                    <a:pt x="1211846" y="88138"/>
                  </a:lnTo>
                  <a:lnTo>
                    <a:pt x="1278648" y="88138"/>
                  </a:lnTo>
                  <a:lnTo>
                    <a:pt x="1278648" y="98298"/>
                  </a:lnTo>
                  <a:lnTo>
                    <a:pt x="1234579" y="98298"/>
                  </a:lnTo>
                  <a:lnTo>
                    <a:pt x="1234579" y="115697"/>
                  </a:lnTo>
                  <a:lnTo>
                    <a:pt x="1322844" y="115697"/>
                  </a:lnTo>
                  <a:lnTo>
                    <a:pt x="1322844" y="124460"/>
                  </a:lnTo>
                  <a:lnTo>
                    <a:pt x="1234579" y="124460"/>
                  </a:lnTo>
                  <a:lnTo>
                    <a:pt x="1234579" y="167640"/>
                  </a:lnTo>
                  <a:lnTo>
                    <a:pt x="1348752" y="167640"/>
                  </a:lnTo>
                  <a:lnTo>
                    <a:pt x="1348752" y="150241"/>
                  </a:lnTo>
                  <a:lnTo>
                    <a:pt x="1256423" y="150241"/>
                  </a:lnTo>
                  <a:lnTo>
                    <a:pt x="1256423" y="141224"/>
                  </a:lnTo>
                  <a:lnTo>
                    <a:pt x="1344688" y="141224"/>
                  </a:lnTo>
                  <a:lnTo>
                    <a:pt x="1344688" y="98298"/>
                  </a:lnTo>
                  <a:lnTo>
                    <a:pt x="1300619" y="98298"/>
                  </a:lnTo>
                  <a:lnTo>
                    <a:pt x="1300619" y="88138"/>
                  </a:lnTo>
                  <a:lnTo>
                    <a:pt x="1367675" y="88138"/>
                  </a:lnTo>
                  <a:lnTo>
                    <a:pt x="1367675" y="70231"/>
                  </a:lnTo>
                  <a:close/>
                </a:path>
                <a:path w="1515745" h="181609">
                  <a:moveTo>
                    <a:pt x="1469402" y="26924"/>
                  </a:moveTo>
                  <a:lnTo>
                    <a:pt x="1467129" y="22606"/>
                  </a:lnTo>
                  <a:lnTo>
                    <a:pt x="1465465" y="19431"/>
                  </a:lnTo>
                  <a:lnTo>
                    <a:pt x="1457591" y="13970"/>
                  </a:lnTo>
                  <a:lnTo>
                    <a:pt x="1451127" y="10388"/>
                  </a:lnTo>
                  <a:lnTo>
                    <a:pt x="1447812" y="9232"/>
                  </a:lnTo>
                  <a:lnTo>
                    <a:pt x="1447812" y="32258"/>
                  </a:lnTo>
                  <a:lnTo>
                    <a:pt x="1447736" y="40386"/>
                  </a:lnTo>
                  <a:lnTo>
                    <a:pt x="1445907" y="43561"/>
                  </a:lnTo>
                  <a:lnTo>
                    <a:pt x="1441970" y="46228"/>
                  </a:lnTo>
                  <a:lnTo>
                    <a:pt x="1438160" y="49022"/>
                  </a:lnTo>
                  <a:lnTo>
                    <a:pt x="1432826" y="50292"/>
                  </a:lnTo>
                  <a:lnTo>
                    <a:pt x="1419237" y="50292"/>
                  </a:lnTo>
                  <a:lnTo>
                    <a:pt x="1413878" y="49009"/>
                  </a:lnTo>
                  <a:lnTo>
                    <a:pt x="1406283" y="43688"/>
                  </a:lnTo>
                  <a:lnTo>
                    <a:pt x="1404378" y="40386"/>
                  </a:lnTo>
                  <a:lnTo>
                    <a:pt x="1404378" y="32512"/>
                  </a:lnTo>
                  <a:lnTo>
                    <a:pt x="1406283" y="29337"/>
                  </a:lnTo>
                  <a:lnTo>
                    <a:pt x="1414157" y="24003"/>
                  </a:lnTo>
                  <a:lnTo>
                    <a:pt x="1419364" y="22606"/>
                  </a:lnTo>
                  <a:lnTo>
                    <a:pt x="1433080" y="22606"/>
                  </a:lnTo>
                  <a:lnTo>
                    <a:pt x="1438554" y="23901"/>
                  </a:lnTo>
                  <a:lnTo>
                    <a:pt x="1442224" y="26416"/>
                  </a:lnTo>
                  <a:lnTo>
                    <a:pt x="1446034" y="28956"/>
                  </a:lnTo>
                  <a:lnTo>
                    <a:pt x="1426095" y="5715"/>
                  </a:lnTo>
                  <a:lnTo>
                    <a:pt x="1416989" y="6248"/>
                  </a:lnTo>
                  <a:lnTo>
                    <a:pt x="1383296" y="29832"/>
                  </a:lnTo>
                  <a:lnTo>
                    <a:pt x="1382534" y="36449"/>
                  </a:lnTo>
                  <a:lnTo>
                    <a:pt x="1383284" y="43078"/>
                  </a:lnTo>
                  <a:lnTo>
                    <a:pt x="1416824" y="66662"/>
                  </a:lnTo>
                  <a:lnTo>
                    <a:pt x="1426095" y="67183"/>
                  </a:lnTo>
                  <a:lnTo>
                    <a:pt x="1435188" y="66662"/>
                  </a:lnTo>
                  <a:lnTo>
                    <a:pt x="1465491" y="50292"/>
                  </a:lnTo>
                  <a:lnTo>
                    <a:pt x="1466418" y="49009"/>
                  </a:lnTo>
                  <a:lnTo>
                    <a:pt x="1468653" y="43078"/>
                  </a:lnTo>
                  <a:lnTo>
                    <a:pt x="1469402" y="36449"/>
                  </a:lnTo>
                  <a:lnTo>
                    <a:pt x="1469402" y="26924"/>
                  </a:lnTo>
                  <a:close/>
                </a:path>
                <a:path w="1515745" h="181609">
                  <a:moveTo>
                    <a:pt x="1481086" y="90424"/>
                  </a:moveTo>
                  <a:lnTo>
                    <a:pt x="1479562" y="72390"/>
                  </a:lnTo>
                  <a:lnTo>
                    <a:pt x="1455039" y="73825"/>
                  </a:lnTo>
                  <a:lnTo>
                    <a:pt x="1428724" y="74853"/>
                  </a:lnTo>
                  <a:lnTo>
                    <a:pt x="1400657" y="75488"/>
                  </a:lnTo>
                  <a:lnTo>
                    <a:pt x="1370850" y="75692"/>
                  </a:lnTo>
                  <a:lnTo>
                    <a:pt x="1373898" y="94615"/>
                  </a:lnTo>
                  <a:lnTo>
                    <a:pt x="1383944" y="94551"/>
                  </a:lnTo>
                  <a:lnTo>
                    <a:pt x="1407756" y="93980"/>
                  </a:lnTo>
                  <a:lnTo>
                    <a:pt x="1421523" y="93472"/>
                  </a:lnTo>
                  <a:lnTo>
                    <a:pt x="1421523" y="127508"/>
                  </a:lnTo>
                  <a:lnTo>
                    <a:pt x="1442732" y="127508"/>
                  </a:lnTo>
                  <a:lnTo>
                    <a:pt x="1442732" y="93472"/>
                  </a:lnTo>
                  <a:lnTo>
                    <a:pt x="1442732" y="92583"/>
                  </a:lnTo>
                  <a:lnTo>
                    <a:pt x="1461858" y="91655"/>
                  </a:lnTo>
                  <a:lnTo>
                    <a:pt x="1481086" y="90424"/>
                  </a:lnTo>
                  <a:close/>
                </a:path>
                <a:path w="1515745" h="181609">
                  <a:moveTo>
                    <a:pt x="1511312" y="2540"/>
                  </a:moveTo>
                  <a:lnTo>
                    <a:pt x="1489341" y="2540"/>
                  </a:lnTo>
                  <a:lnTo>
                    <a:pt x="1489341" y="101219"/>
                  </a:lnTo>
                  <a:lnTo>
                    <a:pt x="1456956" y="101219"/>
                  </a:lnTo>
                  <a:lnTo>
                    <a:pt x="1456956" y="118110"/>
                  </a:lnTo>
                  <a:lnTo>
                    <a:pt x="1489341" y="118110"/>
                  </a:lnTo>
                  <a:lnTo>
                    <a:pt x="1489341" y="130175"/>
                  </a:lnTo>
                  <a:lnTo>
                    <a:pt x="1511312" y="130175"/>
                  </a:lnTo>
                  <a:lnTo>
                    <a:pt x="1511312" y="2540"/>
                  </a:lnTo>
                  <a:close/>
                </a:path>
                <a:path w="1515745" h="181609">
                  <a:moveTo>
                    <a:pt x="1515376" y="146812"/>
                  </a:moveTo>
                  <a:lnTo>
                    <a:pt x="1417332" y="146812"/>
                  </a:lnTo>
                  <a:lnTo>
                    <a:pt x="1417332" y="113284"/>
                  </a:lnTo>
                  <a:lnTo>
                    <a:pt x="1395615" y="113284"/>
                  </a:lnTo>
                  <a:lnTo>
                    <a:pt x="1395615" y="165227"/>
                  </a:lnTo>
                  <a:lnTo>
                    <a:pt x="1515376" y="165227"/>
                  </a:lnTo>
                  <a:lnTo>
                    <a:pt x="1515376" y="146812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697480" y="1422272"/>
              <a:ext cx="144780" cy="167893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2888996" y="1422272"/>
              <a:ext cx="674370" cy="168275"/>
            </a:xfrm>
            <a:custGeom>
              <a:avLst/>
              <a:gdLst/>
              <a:ahLst/>
              <a:cxnLst/>
              <a:rect l="l" t="t" r="r" b="b"/>
              <a:pathLst>
                <a:path w="674370" h="168275">
                  <a:moveTo>
                    <a:pt x="133096" y="136271"/>
                  </a:moveTo>
                  <a:lnTo>
                    <a:pt x="110871" y="109308"/>
                  </a:lnTo>
                  <a:lnTo>
                    <a:pt x="110871" y="136271"/>
                  </a:lnTo>
                  <a:lnTo>
                    <a:pt x="108800" y="142354"/>
                  </a:lnTo>
                  <a:lnTo>
                    <a:pt x="102590" y="146672"/>
                  </a:lnTo>
                  <a:lnTo>
                    <a:pt x="92278" y="149263"/>
                  </a:lnTo>
                  <a:lnTo>
                    <a:pt x="77851" y="150114"/>
                  </a:lnTo>
                  <a:lnTo>
                    <a:pt x="63411" y="149263"/>
                  </a:lnTo>
                  <a:lnTo>
                    <a:pt x="53098" y="146672"/>
                  </a:lnTo>
                  <a:lnTo>
                    <a:pt x="46888" y="142354"/>
                  </a:lnTo>
                  <a:lnTo>
                    <a:pt x="44831" y="136271"/>
                  </a:lnTo>
                  <a:lnTo>
                    <a:pt x="46888" y="130352"/>
                  </a:lnTo>
                  <a:lnTo>
                    <a:pt x="53098" y="126098"/>
                  </a:lnTo>
                  <a:lnTo>
                    <a:pt x="63411" y="123545"/>
                  </a:lnTo>
                  <a:lnTo>
                    <a:pt x="77851" y="122682"/>
                  </a:lnTo>
                  <a:lnTo>
                    <a:pt x="92278" y="123545"/>
                  </a:lnTo>
                  <a:lnTo>
                    <a:pt x="102590" y="126098"/>
                  </a:lnTo>
                  <a:lnTo>
                    <a:pt x="108800" y="130352"/>
                  </a:lnTo>
                  <a:lnTo>
                    <a:pt x="110871" y="136271"/>
                  </a:lnTo>
                  <a:lnTo>
                    <a:pt x="110871" y="109308"/>
                  </a:lnTo>
                  <a:lnTo>
                    <a:pt x="101663" y="106743"/>
                  </a:lnTo>
                  <a:lnTo>
                    <a:pt x="90563" y="105181"/>
                  </a:lnTo>
                  <a:lnTo>
                    <a:pt x="77851" y="104648"/>
                  </a:lnTo>
                  <a:lnTo>
                    <a:pt x="65125" y="105181"/>
                  </a:lnTo>
                  <a:lnTo>
                    <a:pt x="26123" y="123037"/>
                  </a:lnTo>
                  <a:lnTo>
                    <a:pt x="22606" y="136271"/>
                  </a:lnTo>
                  <a:lnTo>
                    <a:pt x="23482" y="143370"/>
                  </a:lnTo>
                  <a:lnTo>
                    <a:pt x="65125" y="167398"/>
                  </a:lnTo>
                  <a:lnTo>
                    <a:pt x="77851" y="167894"/>
                  </a:lnTo>
                  <a:lnTo>
                    <a:pt x="90563" y="167398"/>
                  </a:lnTo>
                  <a:lnTo>
                    <a:pt x="129171" y="150114"/>
                  </a:lnTo>
                  <a:lnTo>
                    <a:pt x="129565" y="149631"/>
                  </a:lnTo>
                  <a:lnTo>
                    <a:pt x="132207" y="143370"/>
                  </a:lnTo>
                  <a:lnTo>
                    <a:pt x="133096" y="136271"/>
                  </a:lnTo>
                  <a:close/>
                </a:path>
                <a:path w="674370" h="168275">
                  <a:moveTo>
                    <a:pt x="134366" y="44196"/>
                  </a:moveTo>
                  <a:lnTo>
                    <a:pt x="45593" y="44196"/>
                  </a:lnTo>
                  <a:lnTo>
                    <a:pt x="45593" y="22479"/>
                  </a:lnTo>
                  <a:lnTo>
                    <a:pt x="132588" y="22479"/>
                  </a:lnTo>
                  <a:lnTo>
                    <a:pt x="132588" y="4064"/>
                  </a:lnTo>
                  <a:lnTo>
                    <a:pt x="23495" y="4064"/>
                  </a:lnTo>
                  <a:lnTo>
                    <a:pt x="23495" y="62611"/>
                  </a:lnTo>
                  <a:lnTo>
                    <a:pt x="134366" y="62611"/>
                  </a:lnTo>
                  <a:lnTo>
                    <a:pt x="134366" y="44196"/>
                  </a:lnTo>
                  <a:close/>
                </a:path>
                <a:path w="674370" h="168275">
                  <a:moveTo>
                    <a:pt x="155829" y="75692"/>
                  </a:moveTo>
                  <a:lnTo>
                    <a:pt x="0" y="75692"/>
                  </a:lnTo>
                  <a:lnTo>
                    <a:pt x="0" y="94234"/>
                  </a:lnTo>
                  <a:lnTo>
                    <a:pt x="155829" y="94234"/>
                  </a:lnTo>
                  <a:lnTo>
                    <a:pt x="155829" y="75692"/>
                  </a:lnTo>
                  <a:close/>
                </a:path>
                <a:path w="674370" h="168275">
                  <a:moveTo>
                    <a:pt x="291592" y="111633"/>
                  </a:moveTo>
                  <a:lnTo>
                    <a:pt x="179197" y="111633"/>
                  </a:lnTo>
                  <a:lnTo>
                    <a:pt x="179197" y="129921"/>
                  </a:lnTo>
                  <a:lnTo>
                    <a:pt x="269748" y="129921"/>
                  </a:lnTo>
                  <a:lnTo>
                    <a:pt x="269748" y="167894"/>
                  </a:lnTo>
                  <a:lnTo>
                    <a:pt x="291592" y="167894"/>
                  </a:lnTo>
                  <a:lnTo>
                    <a:pt x="291592" y="111633"/>
                  </a:lnTo>
                  <a:close/>
                </a:path>
                <a:path w="674370" h="168275">
                  <a:moveTo>
                    <a:pt x="314325" y="83693"/>
                  </a:moveTo>
                  <a:lnTo>
                    <a:pt x="247269" y="83693"/>
                  </a:lnTo>
                  <a:lnTo>
                    <a:pt x="247269" y="72009"/>
                  </a:lnTo>
                  <a:lnTo>
                    <a:pt x="293370" y="72009"/>
                  </a:lnTo>
                  <a:lnTo>
                    <a:pt x="293370" y="54229"/>
                  </a:lnTo>
                  <a:lnTo>
                    <a:pt x="204851" y="54229"/>
                  </a:lnTo>
                  <a:lnTo>
                    <a:pt x="204851" y="44577"/>
                  </a:lnTo>
                  <a:lnTo>
                    <a:pt x="289687" y="44577"/>
                  </a:lnTo>
                  <a:lnTo>
                    <a:pt x="289687" y="2032"/>
                  </a:lnTo>
                  <a:lnTo>
                    <a:pt x="183134" y="2032"/>
                  </a:lnTo>
                  <a:lnTo>
                    <a:pt x="183134" y="19812"/>
                  </a:lnTo>
                  <a:lnTo>
                    <a:pt x="267843" y="19812"/>
                  </a:lnTo>
                  <a:lnTo>
                    <a:pt x="267843" y="28321"/>
                  </a:lnTo>
                  <a:lnTo>
                    <a:pt x="183134" y="28321"/>
                  </a:lnTo>
                  <a:lnTo>
                    <a:pt x="183134" y="72009"/>
                  </a:lnTo>
                  <a:lnTo>
                    <a:pt x="225298" y="72009"/>
                  </a:lnTo>
                  <a:lnTo>
                    <a:pt x="225298" y="83693"/>
                  </a:lnTo>
                  <a:lnTo>
                    <a:pt x="158496" y="83693"/>
                  </a:lnTo>
                  <a:lnTo>
                    <a:pt x="158496" y="101727"/>
                  </a:lnTo>
                  <a:lnTo>
                    <a:pt x="314325" y="101727"/>
                  </a:lnTo>
                  <a:lnTo>
                    <a:pt x="314325" y="83693"/>
                  </a:lnTo>
                  <a:close/>
                </a:path>
                <a:path w="674370" h="168275">
                  <a:moveTo>
                    <a:pt x="470154" y="104140"/>
                  </a:moveTo>
                  <a:lnTo>
                    <a:pt x="468896" y="88138"/>
                  </a:lnTo>
                  <a:lnTo>
                    <a:pt x="468757" y="86233"/>
                  </a:lnTo>
                  <a:lnTo>
                    <a:pt x="424421" y="88138"/>
                  </a:lnTo>
                  <a:lnTo>
                    <a:pt x="424421" y="74930"/>
                  </a:lnTo>
                  <a:lnTo>
                    <a:pt x="432003" y="73101"/>
                  </a:lnTo>
                  <a:lnTo>
                    <a:pt x="438696" y="70459"/>
                  </a:lnTo>
                  <a:lnTo>
                    <a:pt x="444525" y="67005"/>
                  </a:lnTo>
                  <a:lnTo>
                    <a:pt x="449453" y="62738"/>
                  </a:lnTo>
                  <a:lnTo>
                    <a:pt x="453948" y="58039"/>
                  </a:lnTo>
                  <a:lnTo>
                    <a:pt x="455422" y="56515"/>
                  </a:lnTo>
                  <a:lnTo>
                    <a:pt x="458470" y="49022"/>
                  </a:lnTo>
                  <a:lnTo>
                    <a:pt x="458470" y="40259"/>
                  </a:lnTo>
                  <a:lnTo>
                    <a:pt x="457682" y="32867"/>
                  </a:lnTo>
                  <a:lnTo>
                    <a:pt x="455358" y="26123"/>
                  </a:lnTo>
                  <a:lnTo>
                    <a:pt x="453275" y="22860"/>
                  </a:lnTo>
                  <a:lnTo>
                    <a:pt x="451485" y="20053"/>
                  </a:lnTo>
                  <a:lnTo>
                    <a:pt x="446151" y="14732"/>
                  </a:lnTo>
                  <a:lnTo>
                    <a:pt x="439483" y="10401"/>
                  </a:lnTo>
                  <a:lnTo>
                    <a:pt x="436880" y="9347"/>
                  </a:lnTo>
                  <a:lnTo>
                    <a:pt x="436880" y="34925"/>
                  </a:lnTo>
                  <a:lnTo>
                    <a:pt x="436880" y="45720"/>
                  </a:lnTo>
                  <a:lnTo>
                    <a:pt x="434848" y="50038"/>
                  </a:lnTo>
                  <a:lnTo>
                    <a:pt x="430911" y="53213"/>
                  </a:lnTo>
                  <a:lnTo>
                    <a:pt x="426834" y="56388"/>
                  </a:lnTo>
                  <a:lnTo>
                    <a:pt x="421246" y="58039"/>
                  </a:lnTo>
                  <a:lnTo>
                    <a:pt x="406400" y="58039"/>
                  </a:lnTo>
                  <a:lnTo>
                    <a:pt x="400672" y="56388"/>
                  </a:lnTo>
                  <a:lnTo>
                    <a:pt x="392811" y="50038"/>
                  </a:lnTo>
                  <a:lnTo>
                    <a:pt x="390779" y="45720"/>
                  </a:lnTo>
                  <a:lnTo>
                    <a:pt x="390779" y="34925"/>
                  </a:lnTo>
                  <a:lnTo>
                    <a:pt x="392811" y="30607"/>
                  </a:lnTo>
                  <a:lnTo>
                    <a:pt x="396875" y="27559"/>
                  </a:lnTo>
                  <a:lnTo>
                    <a:pt x="400812" y="24384"/>
                  </a:lnTo>
                  <a:lnTo>
                    <a:pt x="406527" y="22860"/>
                  </a:lnTo>
                  <a:lnTo>
                    <a:pt x="421132" y="22860"/>
                  </a:lnTo>
                  <a:lnTo>
                    <a:pt x="426707" y="24384"/>
                  </a:lnTo>
                  <a:lnTo>
                    <a:pt x="430771" y="27559"/>
                  </a:lnTo>
                  <a:lnTo>
                    <a:pt x="434848" y="30607"/>
                  </a:lnTo>
                  <a:lnTo>
                    <a:pt x="436880" y="34925"/>
                  </a:lnTo>
                  <a:lnTo>
                    <a:pt x="436880" y="9347"/>
                  </a:lnTo>
                  <a:lnTo>
                    <a:pt x="431876" y="7302"/>
                  </a:lnTo>
                  <a:lnTo>
                    <a:pt x="423341" y="5448"/>
                  </a:lnTo>
                  <a:lnTo>
                    <a:pt x="413893" y="4826"/>
                  </a:lnTo>
                  <a:lnTo>
                    <a:pt x="404368" y="5448"/>
                  </a:lnTo>
                  <a:lnTo>
                    <a:pt x="372160" y="26123"/>
                  </a:lnTo>
                  <a:lnTo>
                    <a:pt x="369062" y="40259"/>
                  </a:lnTo>
                  <a:lnTo>
                    <a:pt x="369062" y="49022"/>
                  </a:lnTo>
                  <a:lnTo>
                    <a:pt x="402463" y="74930"/>
                  </a:lnTo>
                  <a:lnTo>
                    <a:pt x="402463" y="88646"/>
                  </a:lnTo>
                  <a:lnTo>
                    <a:pt x="391909" y="88887"/>
                  </a:lnTo>
                  <a:lnTo>
                    <a:pt x="355981" y="89154"/>
                  </a:lnTo>
                  <a:lnTo>
                    <a:pt x="358394" y="107315"/>
                  </a:lnTo>
                  <a:lnTo>
                    <a:pt x="384810" y="107124"/>
                  </a:lnTo>
                  <a:lnTo>
                    <a:pt x="412267" y="106540"/>
                  </a:lnTo>
                  <a:lnTo>
                    <a:pt x="440715" y="105549"/>
                  </a:lnTo>
                  <a:lnTo>
                    <a:pt x="470154" y="104140"/>
                  </a:lnTo>
                  <a:close/>
                </a:path>
                <a:path w="674370" h="168275">
                  <a:moveTo>
                    <a:pt x="498856" y="145542"/>
                  </a:moveTo>
                  <a:lnTo>
                    <a:pt x="408686" y="145542"/>
                  </a:lnTo>
                  <a:lnTo>
                    <a:pt x="408686" y="115824"/>
                  </a:lnTo>
                  <a:lnTo>
                    <a:pt x="386461" y="115824"/>
                  </a:lnTo>
                  <a:lnTo>
                    <a:pt x="386461" y="163830"/>
                  </a:lnTo>
                  <a:lnTo>
                    <a:pt x="498856" y="163830"/>
                  </a:lnTo>
                  <a:lnTo>
                    <a:pt x="498856" y="145542"/>
                  </a:lnTo>
                  <a:close/>
                </a:path>
                <a:path w="674370" h="168275">
                  <a:moveTo>
                    <a:pt x="521335" y="52578"/>
                  </a:moveTo>
                  <a:lnTo>
                    <a:pt x="496697" y="52578"/>
                  </a:lnTo>
                  <a:lnTo>
                    <a:pt x="496697" y="0"/>
                  </a:lnTo>
                  <a:lnTo>
                    <a:pt x="474853" y="0"/>
                  </a:lnTo>
                  <a:lnTo>
                    <a:pt x="474853" y="120904"/>
                  </a:lnTo>
                  <a:lnTo>
                    <a:pt x="496697" y="120904"/>
                  </a:lnTo>
                  <a:lnTo>
                    <a:pt x="496697" y="71120"/>
                  </a:lnTo>
                  <a:lnTo>
                    <a:pt x="521335" y="71120"/>
                  </a:lnTo>
                  <a:lnTo>
                    <a:pt x="521335" y="52578"/>
                  </a:lnTo>
                  <a:close/>
                </a:path>
                <a:path w="674370" h="168275">
                  <a:moveTo>
                    <a:pt x="673989" y="127508"/>
                  </a:moveTo>
                  <a:lnTo>
                    <a:pt x="633349" y="127508"/>
                  </a:lnTo>
                  <a:lnTo>
                    <a:pt x="633349" y="100965"/>
                  </a:lnTo>
                  <a:lnTo>
                    <a:pt x="655066" y="100965"/>
                  </a:lnTo>
                  <a:lnTo>
                    <a:pt x="655066" y="82931"/>
                  </a:lnTo>
                  <a:lnTo>
                    <a:pt x="611378" y="82931"/>
                  </a:lnTo>
                  <a:lnTo>
                    <a:pt x="611378" y="100965"/>
                  </a:lnTo>
                  <a:lnTo>
                    <a:pt x="611378" y="127508"/>
                  </a:lnTo>
                  <a:lnTo>
                    <a:pt x="582422" y="127508"/>
                  </a:lnTo>
                  <a:lnTo>
                    <a:pt x="582422" y="100965"/>
                  </a:lnTo>
                  <a:lnTo>
                    <a:pt x="611378" y="100965"/>
                  </a:lnTo>
                  <a:lnTo>
                    <a:pt x="611378" y="82931"/>
                  </a:lnTo>
                  <a:lnTo>
                    <a:pt x="561848" y="82931"/>
                  </a:lnTo>
                  <a:lnTo>
                    <a:pt x="561848" y="65786"/>
                  </a:lnTo>
                  <a:lnTo>
                    <a:pt x="651637" y="65786"/>
                  </a:lnTo>
                  <a:lnTo>
                    <a:pt x="651637" y="14605"/>
                  </a:lnTo>
                  <a:lnTo>
                    <a:pt x="540258" y="14605"/>
                  </a:lnTo>
                  <a:lnTo>
                    <a:pt x="540258" y="32639"/>
                  </a:lnTo>
                  <a:lnTo>
                    <a:pt x="629666" y="32639"/>
                  </a:lnTo>
                  <a:lnTo>
                    <a:pt x="629666" y="48895"/>
                  </a:lnTo>
                  <a:lnTo>
                    <a:pt x="539877" y="48895"/>
                  </a:lnTo>
                  <a:lnTo>
                    <a:pt x="539877" y="100965"/>
                  </a:lnTo>
                  <a:lnTo>
                    <a:pt x="560451" y="100965"/>
                  </a:lnTo>
                  <a:lnTo>
                    <a:pt x="560451" y="127508"/>
                  </a:lnTo>
                  <a:lnTo>
                    <a:pt x="518160" y="127508"/>
                  </a:lnTo>
                  <a:lnTo>
                    <a:pt x="518160" y="145542"/>
                  </a:lnTo>
                  <a:lnTo>
                    <a:pt x="673989" y="145542"/>
                  </a:lnTo>
                  <a:lnTo>
                    <a:pt x="673989" y="127508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12" name="object 12"/>
          <p:cNvGraphicFramePr>
            <a:graphicFrameLocks noGrp="1"/>
          </p:cNvGraphicFramePr>
          <p:nvPr/>
        </p:nvGraphicFramePr>
        <p:xfrm>
          <a:off x="704126" y="1779295"/>
          <a:ext cx="8496933" cy="45593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153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5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48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09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19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99415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3175">
                      <a:solidFill>
                        <a:srgbClr val="BEBEBE"/>
                      </a:solidFill>
                      <a:prstDash val="solid"/>
                    </a:lnR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878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3175">
                      <a:solidFill>
                        <a:srgbClr val="BEBEBE"/>
                      </a:solidFill>
                      <a:prstDash val="solid"/>
                    </a:lnR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78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72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72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72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72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72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372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9525">
                      <a:solidFill>
                        <a:srgbClr val="333E5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9525">
                      <a:solidFill>
                        <a:srgbClr val="333E5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9525">
                      <a:solidFill>
                        <a:srgbClr val="333E5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9525">
                      <a:solidFill>
                        <a:srgbClr val="333E5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T w="3175">
                      <a:solidFill>
                        <a:srgbClr val="BEBEBE"/>
                      </a:solidFill>
                      <a:prstDash val="solid"/>
                    </a:lnT>
                    <a:lnB w="9525">
                      <a:solidFill>
                        <a:srgbClr val="333E5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pic>
        <p:nvPicPr>
          <p:cNvPr id="13" name="object 13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992757" y="2111755"/>
            <a:ext cx="245363" cy="132715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286889" y="2112391"/>
            <a:ext cx="240665" cy="132080"/>
          </a:xfrm>
          <a:prstGeom prst="rect">
            <a:avLst/>
          </a:prstGeom>
        </p:spPr>
      </p:pic>
      <p:sp>
        <p:nvSpPr>
          <p:cNvPr id="15" name="object 15"/>
          <p:cNvSpPr/>
          <p:nvPr/>
        </p:nvSpPr>
        <p:spPr>
          <a:xfrm>
            <a:off x="4265041" y="2112390"/>
            <a:ext cx="546100" cy="136525"/>
          </a:xfrm>
          <a:custGeom>
            <a:avLst/>
            <a:gdLst/>
            <a:ahLst/>
            <a:cxnLst/>
            <a:rect l="l" t="t" r="r" b="b"/>
            <a:pathLst>
              <a:path w="546100" h="136525">
                <a:moveTo>
                  <a:pt x="106172" y="114681"/>
                </a:moveTo>
                <a:lnTo>
                  <a:pt x="106083" y="98552"/>
                </a:lnTo>
                <a:lnTo>
                  <a:pt x="104140" y="95377"/>
                </a:lnTo>
                <a:lnTo>
                  <a:pt x="102362" y="92456"/>
                </a:lnTo>
                <a:lnTo>
                  <a:pt x="94615" y="87884"/>
                </a:lnTo>
                <a:lnTo>
                  <a:pt x="88646" y="85166"/>
                </a:lnTo>
                <a:lnTo>
                  <a:pt x="88646" y="106553"/>
                </a:lnTo>
                <a:lnTo>
                  <a:pt x="88646" y="109982"/>
                </a:lnTo>
                <a:lnTo>
                  <a:pt x="86360" y="112776"/>
                </a:lnTo>
                <a:lnTo>
                  <a:pt x="81661" y="114935"/>
                </a:lnTo>
                <a:lnTo>
                  <a:pt x="77089" y="116967"/>
                </a:lnTo>
                <a:lnTo>
                  <a:pt x="70358" y="117983"/>
                </a:lnTo>
                <a:lnTo>
                  <a:pt x="52324" y="117983"/>
                </a:lnTo>
                <a:lnTo>
                  <a:pt x="45466" y="116967"/>
                </a:lnTo>
                <a:lnTo>
                  <a:pt x="40894" y="114935"/>
                </a:lnTo>
                <a:lnTo>
                  <a:pt x="36322" y="112776"/>
                </a:lnTo>
                <a:lnTo>
                  <a:pt x="34036" y="109982"/>
                </a:lnTo>
                <a:lnTo>
                  <a:pt x="34036" y="106553"/>
                </a:lnTo>
                <a:lnTo>
                  <a:pt x="35725" y="101650"/>
                </a:lnTo>
                <a:lnTo>
                  <a:pt x="40830" y="98158"/>
                </a:lnTo>
                <a:lnTo>
                  <a:pt x="49352" y="96075"/>
                </a:lnTo>
                <a:lnTo>
                  <a:pt x="61341" y="95377"/>
                </a:lnTo>
                <a:lnTo>
                  <a:pt x="73266" y="96075"/>
                </a:lnTo>
                <a:lnTo>
                  <a:pt x="81800" y="98158"/>
                </a:lnTo>
                <a:lnTo>
                  <a:pt x="86931" y="101650"/>
                </a:lnTo>
                <a:lnTo>
                  <a:pt x="88646" y="106553"/>
                </a:lnTo>
                <a:lnTo>
                  <a:pt x="88646" y="85166"/>
                </a:lnTo>
                <a:lnTo>
                  <a:pt x="88226" y="84963"/>
                </a:lnTo>
                <a:lnTo>
                  <a:pt x="80543" y="82854"/>
                </a:lnTo>
                <a:lnTo>
                  <a:pt x="71564" y="81584"/>
                </a:lnTo>
                <a:lnTo>
                  <a:pt x="61341" y="81153"/>
                </a:lnTo>
                <a:lnTo>
                  <a:pt x="51168" y="81584"/>
                </a:lnTo>
                <a:lnTo>
                  <a:pt x="16510" y="98552"/>
                </a:lnTo>
                <a:lnTo>
                  <a:pt x="16510" y="114681"/>
                </a:lnTo>
                <a:lnTo>
                  <a:pt x="51117" y="131660"/>
                </a:lnTo>
                <a:lnTo>
                  <a:pt x="61341" y="132080"/>
                </a:lnTo>
                <a:lnTo>
                  <a:pt x="71501" y="131660"/>
                </a:lnTo>
                <a:lnTo>
                  <a:pt x="104076" y="117983"/>
                </a:lnTo>
                <a:lnTo>
                  <a:pt x="106172" y="114681"/>
                </a:lnTo>
                <a:close/>
              </a:path>
              <a:path w="546100" h="136525">
                <a:moveTo>
                  <a:pt x="117348" y="37592"/>
                </a:moveTo>
                <a:lnTo>
                  <a:pt x="80645" y="26924"/>
                </a:lnTo>
                <a:lnTo>
                  <a:pt x="71882" y="17526"/>
                </a:lnTo>
                <a:lnTo>
                  <a:pt x="108585" y="17526"/>
                </a:lnTo>
                <a:lnTo>
                  <a:pt x="108585" y="3048"/>
                </a:lnTo>
                <a:lnTo>
                  <a:pt x="14097" y="3048"/>
                </a:lnTo>
                <a:lnTo>
                  <a:pt x="14097" y="17526"/>
                </a:lnTo>
                <a:lnTo>
                  <a:pt x="50927" y="17526"/>
                </a:lnTo>
                <a:lnTo>
                  <a:pt x="48260" y="22479"/>
                </a:lnTo>
                <a:lnTo>
                  <a:pt x="12547" y="36741"/>
                </a:lnTo>
                <a:lnTo>
                  <a:pt x="4572" y="37592"/>
                </a:lnTo>
                <a:lnTo>
                  <a:pt x="14224" y="50292"/>
                </a:lnTo>
                <a:lnTo>
                  <a:pt x="50800" y="37973"/>
                </a:lnTo>
                <a:lnTo>
                  <a:pt x="61341" y="29210"/>
                </a:lnTo>
                <a:lnTo>
                  <a:pt x="70319" y="36550"/>
                </a:lnTo>
                <a:lnTo>
                  <a:pt x="81254" y="42532"/>
                </a:lnTo>
                <a:lnTo>
                  <a:pt x="94183" y="47167"/>
                </a:lnTo>
                <a:lnTo>
                  <a:pt x="109093" y="50419"/>
                </a:lnTo>
                <a:lnTo>
                  <a:pt x="117348" y="37592"/>
                </a:lnTo>
                <a:close/>
              </a:path>
              <a:path w="546100" h="136525">
                <a:moveTo>
                  <a:pt x="122555" y="59563"/>
                </a:moveTo>
                <a:lnTo>
                  <a:pt x="69850" y="59563"/>
                </a:lnTo>
                <a:lnTo>
                  <a:pt x="69850" y="44196"/>
                </a:lnTo>
                <a:lnTo>
                  <a:pt x="52578" y="44196"/>
                </a:lnTo>
                <a:lnTo>
                  <a:pt x="52578" y="59563"/>
                </a:lnTo>
                <a:lnTo>
                  <a:pt x="0" y="59563"/>
                </a:lnTo>
                <a:lnTo>
                  <a:pt x="0" y="74041"/>
                </a:lnTo>
                <a:lnTo>
                  <a:pt x="122555" y="74041"/>
                </a:lnTo>
                <a:lnTo>
                  <a:pt x="122555" y="59563"/>
                </a:lnTo>
                <a:close/>
              </a:path>
              <a:path w="546100" h="136525">
                <a:moveTo>
                  <a:pt x="234442" y="50038"/>
                </a:moveTo>
                <a:lnTo>
                  <a:pt x="164084" y="50038"/>
                </a:lnTo>
                <a:lnTo>
                  <a:pt x="164084" y="40640"/>
                </a:lnTo>
                <a:lnTo>
                  <a:pt x="231648" y="40640"/>
                </a:lnTo>
                <a:lnTo>
                  <a:pt x="231648" y="4064"/>
                </a:lnTo>
                <a:lnTo>
                  <a:pt x="147066" y="4064"/>
                </a:lnTo>
                <a:lnTo>
                  <a:pt x="147066" y="18542"/>
                </a:lnTo>
                <a:lnTo>
                  <a:pt x="214630" y="18542"/>
                </a:lnTo>
                <a:lnTo>
                  <a:pt x="214630" y="27178"/>
                </a:lnTo>
                <a:lnTo>
                  <a:pt x="147066" y="27178"/>
                </a:lnTo>
                <a:lnTo>
                  <a:pt x="147066" y="64516"/>
                </a:lnTo>
                <a:lnTo>
                  <a:pt x="234442" y="64516"/>
                </a:lnTo>
                <a:lnTo>
                  <a:pt x="234442" y="50038"/>
                </a:lnTo>
                <a:close/>
              </a:path>
              <a:path w="546100" h="136525">
                <a:moveTo>
                  <a:pt x="250571" y="74422"/>
                </a:moveTo>
                <a:lnTo>
                  <a:pt x="128016" y="74422"/>
                </a:lnTo>
                <a:lnTo>
                  <a:pt x="128016" y="88900"/>
                </a:lnTo>
                <a:lnTo>
                  <a:pt x="157480" y="88900"/>
                </a:lnTo>
                <a:lnTo>
                  <a:pt x="157480" y="132080"/>
                </a:lnTo>
                <a:lnTo>
                  <a:pt x="174752" y="132080"/>
                </a:lnTo>
                <a:lnTo>
                  <a:pt x="174752" y="88900"/>
                </a:lnTo>
                <a:lnTo>
                  <a:pt x="204089" y="88900"/>
                </a:lnTo>
                <a:lnTo>
                  <a:pt x="204089" y="132080"/>
                </a:lnTo>
                <a:lnTo>
                  <a:pt x="221361" y="132080"/>
                </a:lnTo>
                <a:lnTo>
                  <a:pt x="221361" y="88900"/>
                </a:lnTo>
                <a:lnTo>
                  <a:pt x="250571" y="88900"/>
                </a:lnTo>
                <a:lnTo>
                  <a:pt x="250571" y="74422"/>
                </a:lnTo>
                <a:close/>
              </a:path>
              <a:path w="546100" h="136525">
                <a:moveTo>
                  <a:pt x="310261" y="18923"/>
                </a:moveTo>
                <a:lnTo>
                  <a:pt x="292989" y="18923"/>
                </a:lnTo>
                <a:lnTo>
                  <a:pt x="244221" y="136398"/>
                </a:lnTo>
                <a:lnTo>
                  <a:pt x="261366" y="136398"/>
                </a:lnTo>
                <a:lnTo>
                  <a:pt x="310261" y="18923"/>
                </a:lnTo>
                <a:close/>
              </a:path>
              <a:path w="546100" h="136525">
                <a:moveTo>
                  <a:pt x="427355" y="47244"/>
                </a:moveTo>
                <a:lnTo>
                  <a:pt x="407289" y="47244"/>
                </a:lnTo>
                <a:lnTo>
                  <a:pt x="408038" y="34480"/>
                </a:lnTo>
                <a:lnTo>
                  <a:pt x="408597" y="22847"/>
                </a:lnTo>
                <a:lnTo>
                  <a:pt x="408940" y="12331"/>
                </a:lnTo>
                <a:lnTo>
                  <a:pt x="409067" y="2921"/>
                </a:lnTo>
                <a:lnTo>
                  <a:pt x="324104" y="2921"/>
                </a:lnTo>
                <a:lnTo>
                  <a:pt x="324104" y="17399"/>
                </a:lnTo>
                <a:lnTo>
                  <a:pt x="391795" y="17399"/>
                </a:lnTo>
                <a:lnTo>
                  <a:pt x="391718" y="24409"/>
                </a:lnTo>
                <a:lnTo>
                  <a:pt x="391515" y="31711"/>
                </a:lnTo>
                <a:lnTo>
                  <a:pt x="391198" y="39319"/>
                </a:lnTo>
                <a:lnTo>
                  <a:pt x="390779" y="47244"/>
                </a:lnTo>
                <a:lnTo>
                  <a:pt x="304800" y="47244"/>
                </a:lnTo>
                <a:lnTo>
                  <a:pt x="304800" y="61722"/>
                </a:lnTo>
                <a:lnTo>
                  <a:pt x="356489" y="61722"/>
                </a:lnTo>
                <a:lnTo>
                  <a:pt x="356489" y="80772"/>
                </a:lnTo>
                <a:lnTo>
                  <a:pt x="320675" y="80772"/>
                </a:lnTo>
                <a:lnTo>
                  <a:pt x="320675" y="95377"/>
                </a:lnTo>
                <a:lnTo>
                  <a:pt x="392049" y="95377"/>
                </a:lnTo>
                <a:lnTo>
                  <a:pt x="392049" y="132080"/>
                </a:lnTo>
                <a:lnTo>
                  <a:pt x="409321" y="132080"/>
                </a:lnTo>
                <a:lnTo>
                  <a:pt x="409321" y="80772"/>
                </a:lnTo>
                <a:lnTo>
                  <a:pt x="373634" y="80772"/>
                </a:lnTo>
                <a:lnTo>
                  <a:pt x="373634" y="61722"/>
                </a:lnTo>
                <a:lnTo>
                  <a:pt x="427355" y="61722"/>
                </a:lnTo>
                <a:lnTo>
                  <a:pt x="427355" y="47244"/>
                </a:lnTo>
                <a:close/>
              </a:path>
              <a:path w="546100" h="136525">
                <a:moveTo>
                  <a:pt x="513969" y="61595"/>
                </a:moveTo>
                <a:lnTo>
                  <a:pt x="507072" y="58991"/>
                </a:lnTo>
                <a:lnTo>
                  <a:pt x="500900" y="55727"/>
                </a:lnTo>
                <a:lnTo>
                  <a:pt x="495401" y="51854"/>
                </a:lnTo>
                <a:lnTo>
                  <a:pt x="493877" y="50419"/>
                </a:lnTo>
                <a:lnTo>
                  <a:pt x="490601" y="47371"/>
                </a:lnTo>
                <a:lnTo>
                  <a:pt x="484632" y="41021"/>
                </a:lnTo>
                <a:lnTo>
                  <a:pt x="481711" y="33909"/>
                </a:lnTo>
                <a:lnTo>
                  <a:pt x="481711" y="19939"/>
                </a:lnTo>
                <a:lnTo>
                  <a:pt x="508127" y="19939"/>
                </a:lnTo>
                <a:lnTo>
                  <a:pt x="508127" y="5588"/>
                </a:lnTo>
                <a:lnTo>
                  <a:pt x="437261" y="5588"/>
                </a:lnTo>
                <a:lnTo>
                  <a:pt x="437261" y="19939"/>
                </a:lnTo>
                <a:lnTo>
                  <a:pt x="464439" y="19939"/>
                </a:lnTo>
                <a:lnTo>
                  <a:pt x="464439" y="26670"/>
                </a:lnTo>
                <a:lnTo>
                  <a:pt x="444271" y="60198"/>
                </a:lnTo>
                <a:lnTo>
                  <a:pt x="431546" y="67056"/>
                </a:lnTo>
                <a:lnTo>
                  <a:pt x="443738" y="79121"/>
                </a:lnTo>
                <a:lnTo>
                  <a:pt x="449453" y="76327"/>
                </a:lnTo>
                <a:lnTo>
                  <a:pt x="455295" y="72009"/>
                </a:lnTo>
                <a:lnTo>
                  <a:pt x="461137" y="66294"/>
                </a:lnTo>
                <a:lnTo>
                  <a:pt x="467106" y="60579"/>
                </a:lnTo>
                <a:lnTo>
                  <a:pt x="471170" y="55245"/>
                </a:lnTo>
                <a:lnTo>
                  <a:pt x="473583" y="50419"/>
                </a:lnTo>
                <a:lnTo>
                  <a:pt x="479145" y="57378"/>
                </a:lnTo>
                <a:lnTo>
                  <a:pt x="485914" y="63741"/>
                </a:lnTo>
                <a:lnTo>
                  <a:pt x="493852" y="69519"/>
                </a:lnTo>
                <a:lnTo>
                  <a:pt x="502920" y="74676"/>
                </a:lnTo>
                <a:lnTo>
                  <a:pt x="513969" y="61595"/>
                </a:lnTo>
                <a:close/>
              </a:path>
              <a:path w="546100" h="136525">
                <a:moveTo>
                  <a:pt x="545846" y="82296"/>
                </a:moveTo>
                <a:lnTo>
                  <a:pt x="457835" y="82296"/>
                </a:lnTo>
                <a:lnTo>
                  <a:pt x="457835" y="96774"/>
                </a:lnTo>
                <a:lnTo>
                  <a:pt x="528828" y="96774"/>
                </a:lnTo>
                <a:lnTo>
                  <a:pt x="528828" y="132080"/>
                </a:lnTo>
                <a:lnTo>
                  <a:pt x="545846" y="132080"/>
                </a:lnTo>
                <a:lnTo>
                  <a:pt x="545846" y="82296"/>
                </a:lnTo>
                <a:close/>
              </a:path>
              <a:path w="546100" h="136525">
                <a:moveTo>
                  <a:pt x="545846" y="0"/>
                </a:moveTo>
                <a:lnTo>
                  <a:pt x="529082" y="0"/>
                </a:lnTo>
                <a:lnTo>
                  <a:pt x="529082" y="30480"/>
                </a:lnTo>
                <a:lnTo>
                  <a:pt x="503809" y="30480"/>
                </a:lnTo>
                <a:lnTo>
                  <a:pt x="503809" y="44450"/>
                </a:lnTo>
                <a:lnTo>
                  <a:pt x="529082" y="44450"/>
                </a:lnTo>
                <a:lnTo>
                  <a:pt x="529082" y="76708"/>
                </a:lnTo>
                <a:lnTo>
                  <a:pt x="545846" y="76708"/>
                </a:lnTo>
                <a:lnTo>
                  <a:pt x="54584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474716" y="2028570"/>
            <a:ext cx="627380" cy="297815"/>
          </a:xfrm>
          <a:custGeom>
            <a:avLst/>
            <a:gdLst/>
            <a:ahLst/>
            <a:cxnLst/>
            <a:rect l="l" t="t" r="r" b="b"/>
            <a:pathLst>
              <a:path w="627379" h="297814">
                <a:moveTo>
                  <a:pt x="83185" y="86868"/>
                </a:moveTo>
                <a:lnTo>
                  <a:pt x="76987" y="83185"/>
                </a:lnTo>
                <a:lnTo>
                  <a:pt x="71081" y="78536"/>
                </a:lnTo>
                <a:lnTo>
                  <a:pt x="65646" y="73139"/>
                </a:lnTo>
                <a:lnTo>
                  <a:pt x="60972" y="67437"/>
                </a:lnTo>
                <a:lnTo>
                  <a:pt x="60452" y="66802"/>
                </a:lnTo>
                <a:lnTo>
                  <a:pt x="50546" y="25527"/>
                </a:lnTo>
                <a:lnTo>
                  <a:pt x="78613" y="25527"/>
                </a:lnTo>
                <a:lnTo>
                  <a:pt x="78613" y="11049"/>
                </a:lnTo>
                <a:lnTo>
                  <a:pt x="4826" y="11049"/>
                </a:lnTo>
                <a:lnTo>
                  <a:pt x="4826" y="25527"/>
                </a:lnTo>
                <a:lnTo>
                  <a:pt x="33401" y="25527"/>
                </a:lnTo>
                <a:lnTo>
                  <a:pt x="33401" y="39624"/>
                </a:lnTo>
                <a:lnTo>
                  <a:pt x="17614" y="76644"/>
                </a:lnTo>
                <a:lnTo>
                  <a:pt x="0" y="90932"/>
                </a:lnTo>
                <a:lnTo>
                  <a:pt x="12573" y="101981"/>
                </a:lnTo>
                <a:lnTo>
                  <a:pt x="20421" y="95821"/>
                </a:lnTo>
                <a:lnTo>
                  <a:pt x="27978" y="87998"/>
                </a:lnTo>
                <a:lnTo>
                  <a:pt x="35229" y="78536"/>
                </a:lnTo>
                <a:lnTo>
                  <a:pt x="42164" y="67437"/>
                </a:lnTo>
                <a:lnTo>
                  <a:pt x="48018" y="76288"/>
                </a:lnTo>
                <a:lnTo>
                  <a:pt x="54927" y="84543"/>
                </a:lnTo>
                <a:lnTo>
                  <a:pt x="62877" y="92252"/>
                </a:lnTo>
                <a:lnTo>
                  <a:pt x="71882" y="99441"/>
                </a:lnTo>
                <a:lnTo>
                  <a:pt x="83185" y="86868"/>
                </a:lnTo>
                <a:close/>
              </a:path>
              <a:path w="627379" h="297814">
                <a:moveTo>
                  <a:pt x="111760" y="0"/>
                </a:moveTo>
                <a:lnTo>
                  <a:pt x="94869" y="0"/>
                </a:lnTo>
                <a:lnTo>
                  <a:pt x="94869" y="132080"/>
                </a:lnTo>
                <a:lnTo>
                  <a:pt x="111760" y="132080"/>
                </a:lnTo>
                <a:lnTo>
                  <a:pt x="111760" y="0"/>
                </a:lnTo>
                <a:close/>
              </a:path>
              <a:path w="627379" h="297814">
                <a:moveTo>
                  <a:pt x="210439" y="61595"/>
                </a:moveTo>
                <a:lnTo>
                  <a:pt x="203542" y="58991"/>
                </a:lnTo>
                <a:lnTo>
                  <a:pt x="197370" y="55727"/>
                </a:lnTo>
                <a:lnTo>
                  <a:pt x="191871" y="51854"/>
                </a:lnTo>
                <a:lnTo>
                  <a:pt x="190347" y="50419"/>
                </a:lnTo>
                <a:lnTo>
                  <a:pt x="187071" y="47371"/>
                </a:lnTo>
                <a:lnTo>
                  <a:pt x="181102" y="41021"/>
                </a:lnTo>
                <a:lnTo>
                  <a:pt x="178181" y="33909"/>
                </a:lnTo>
                <a:lnTo>
                  <a:pt x="178181" y="19939"/>
                </a:lnTo>
                <a:lnTo>
                  <a:pt x="204724" y="19939"/>
                </a:lnTo>
                <a:lnTo>
                  <a:pt x="204724" y="5588"/>
                </a:lnTo>
                <a:lnTo>
                  <a:pt x="133731" y="5588"/>
                </a:lnTo>
                <a:lnTo>
                  <a:pt x="133731" y="19939"/>
                </a:lnTo>
                <a:lnTo>
                  <a:pt x="160909" y="19939"/>
                </a:lnTo>
                <a:lnTo>
                  <a:pt x="160909" y="26670"/>
                </a:lnTo>
                <a:lnTo>
                  <a:pt x="140741" y="60198"/>
                </a:lnTo>
                <a:lnTo>
                  <a:pt x="128016" y="67056"/>
                </a:lnTo>
                <a:lnTo>
                  <a:pt x="140208" y="79121"/>
                </a:lnTo>
                <a:lnTo>
                  <a:pt x="170053" y="50419"/>
                </a:lnTo>
                <a:lnTo>
                  <a:pt x="175666" y="57378"/>
                </a:lnTo>
                <a:lnTo>
                  <a:pt x="182448" y="63741"/>
                </a:lnTo>
                <a:lnTo>
                  <a:pt x="190385" y="69519"/>
                </a:lnTo>
                <a:lnTo>
                  <a:pt x="199517" y="74676"/>
                </a:lnTo>
                <a:lnTo>
                  <a:pt x="210439" y="61595"/>
                </a:lnTo>
                <a:close/>
              </a:path>
              <a:path w="627379" h="297814">
                <a:moveTo>
                  <a:pt x="242443" y="82296"/>
                </a:moveTo>
                <a:lnTo>
                  <a:pt x="154305" y="82296"/>
                </a:lnTo>
                <a:lnTo>
                  <a:pt x="154305" y="96774"/>
                </a:lnTo>
                <a:lnTo>
                  <a:pt x="225298" y="96774"/>
                </a:lnTo>
                <a:lnTo>
                  <a:pt x="225298" y="132080"/>
                </a:lnTo>
                <a:lnTo>
                  <a:pt x="242443" y="132080"/>
                </a:lnTo>
                <a:lnTo>
                  <a:pt x="242443" y="82296"/>
                </a:lnTo>
                <a:close/>
              </a:path>
              <a:path w="627379" h="297814">
                <a:moveTo>
                  <a:pt x="242443" y="0"/>
                </a:moveTo>
                <a:lnTo>
                  <a:pt x="225552" y="0"/>
                </a:lnTo>
                <a:lnTo>
                  <a:pt x="225552" y="30480"/>
                </a:lnTo>
                <a:lnTo>
                  <a:pt x="200279" y="30480"/>
                </a:lnTo>
                <a:lnTo>
                  <a:pt x="200279" y="44450"/>
                </a:lnTo>
                <a:lnTo>
                  <a:pt x="225552" y="44450"/>
                </a:lnTo>
                <a:lnTo>
                  <a:pt x="225552" y="76708"/>
                </a:lnTo>
                <a:lnTo>
                  <a:pt x="242443" y="76708"/>
                </a:lnTo>
                <a:lnTo>
                  <a:pt x="242443" y="0"/>
                </a:lnTo>
                <a:close/>
              </a:path>
              <a:path w="627379" h="297814">
                <a:moveTo>
                  <a:pt x="247904" y="203454"/>
                </a:moveTo>
                <a:lnTo>
                  <a:pt x="206502" y="194056"/>
                </a:lnTo>
                <a:lnTo>
                  <a:pt x="202692" y="189992"/>
                </a:lnTo>
                <a:lnTo>
                  <a:pt x="238379" y="189992"/>
                </a:lnTo>
                <a:lnTo>
                  <a:pt x="238379" y="176530"/>
                </a:lnTo>
                <a:lnTo>
                  <a:pt x="199390" y="176530"/>
                </a:lnTo>
                <a:lnTo>
                  <a:pt x="199390" y="165608"/>
                </a:lnTo>
                <a:lnTo>
                  <a:pt x="182118" y="165608"/>
                </a:lnTo>
                <a:lnTo>
                  <a:pt x="182118" y="176530"/>
                </a:lnTo>
                <a:lnTo>
                  <a:pt x="142875" y="176530"/>
                </a:lnTo>
                <a:lnTo>
                  <a:pt x="142875" y="189992"/>
                </a:lnTo>
                <a:lnTo>
                  <a:pt x="178689" y="189992"/>
                </a:lnTo>
                <a:lnTo>
                  <a:pt x="175133" y="194183"/>
                </a:lnTo>
                <a:lnTo>
                  <a:pt x="132334" y="203962"/>
                </a:lnTo>
                <a:lnTo>
                  <a:pt x="141224" y="217043"/>
                </a:lnTo>
                <a:lnTo>
                  <a:pt x="179705" y="207264"/>
                </a:lnTo>
                <a:lnTo>
                  <a:pt x="190754" y="199517"/>
                </a:lnTo>
                <a:lnTo>
                  <a:pt x="195326" y="203581"/>
                </a:lnTo>
                <a:lnTo>
                  <a:pt x="232740" y="215938"/>
                </a:lnTo>
                <a:lnTo>
                  <a:pt x="239395" y="216662"/>
                </a:lnTo>
                <a:lnTo>
                  <a:pt x="247904" y="203454"/>
                </a:lnTo>
                <a:close/>
              </a:path>
              <a:path w="627379" h="297814">
                <a:moveTo>
                  <a:pt x="251968" y="220853"/>
                </a:moveTo>
                <a:lnTo>
                  <a:pt x="129413" y="220853"/>
                </a:lnTo>
                <a:lnTo>
                  <a:pt x="129413" y="234950"/>
                </a:lnTo>
                <a:lnTo>
                  <a:pt x="181991" y="234950"/>
                </a:lnTo>
                <a:lnTo>
                  <a:pt x="181991" y="242951"/>
                </a:lnTo>
                <a:lnTo>
                  <a:pt x="147320" y="242951"/>
                </a:lnTo>
                <a:lnTo>
                  <a:pt x="147320" y="256667"/>
                </a:lnTo>
                <a:lnTo>
                  <a:pt x="216662" y="256667"/>
                </a:lnTo>
                <a:lnTo>
                  <a:pt x="216662" y="263525"/>
                </a:lnTo>
                <a:lnTo>
                  <a:pt x="147320" y="263525"/>
                </a:lnTo>
                <a:lnTo>
                  <a:pt x="147320" y="297434"/>
                </a:lnTo>
                <a:lnTo>
                  <a:pt x="237109" y="297434"/>
                </a:lnTo>
                <a:lnTo>
                  <a:pt x="237109" y="283718"/>
                </a:lnTo>
                <a:lnTo>
                  <a:pt x="164465" y="283718"/>
                </a:lnTo>
                <a:lnTo>
                  <a:pt x="164465" y="276733"/>
                </a:lnTo>
                <a:lnTo>
                  <a:pt x="233807" y="276733"/>
                </a:lnTo>
                <a:lnTo>
                  <a:pt x="233807" y="242951"/>
                </a:lnTo>
                <a:lnTo>
                  <a:pt x="199136" y="242951"/>
                </a:lnTo>
                <a:lnTo>
                  <a:pt x="199136" y="234950"/>
                </a:lnTo>
                <a:lnTo>
                  <a:pt x="251968" y="234950"/>
                </a:lnTo>
                <a:lnTo>
                  <a:pt x="251968" y="220853"/>
                </a:lnTo>
                <a:close/>
              </a:path>
              <a:path w="627379" h="297814">
                <a:moveTo>
                  <a:pt x="324231" y="87249"/>
                </a:moveTo>
                <a:lnTo>
                  <a:pt x="318706" y="83019"/>
                </a:lnTo>
                <a:lnTo>
                  <a:pt x="313778" y="78282"/>
                </a:lnTo>
                <a:lnTo>
                  <a:pt x="309473" y="73063"/>
                </a:lnTo>
                <a:lnTo>
                  <a:pt x="308813" y="72009"/>
                </a:lnTo>
                <a:lnTo>
                  <a:pt x="305816" y="67310"/>
                </a:lnTo>
                <a:lnTo>
                  <a:pt x="302806" y="61201"/>
                </a:lnTo>
                <a:lnTo>
                  <a:pt x="300672" y="54851"/>
                </a:lnTo>
                <a:lnTo>
                  <a:pt x="299377" y="48298"/>
                </a:lnTo>
                <a:lnTo>
                  <a:pt x="298958" y="41529"/>
                </a:lnTo>
                <a:lnTo>
                  <a:pt x="298958" y="25527"/>
                </a:lnTo>
                <a:lnTo>
                  <a:pt x="319659" y="25527"/>
                </a:lnTo>
                <a:lnTo>
                  <a:pt x="319659" y="11049"/>
                </a:lnTo>
                <a:lnTo>
                  <a:pt x="259207" y="11049"/>
                </a:lnTo>
                <a:lnTo>
                  <a:pt x="259207" y="25527"/>
                </a:lnTo>
                <a:lnTo>
                  <a:pt x="282321" y="25527"/>
                </a:lnTo>
                <a:lnTo>
                  <a:pt x="282232" y="41529"/>
                </a:lnTo>
                <a:lnTo>
                  <a:pt x="266103" y="82003"/>
                </a:lnTo>
                <a:lnTo>
                  <a:pt x="254127" y="92202"/>
                </a:lnTo>
                <a:lnTo>
                  <a:pt x="266827" y="102870"/>
                </a:lnTo>
                <a:lnTo>
                  <a:pt x="290703" y="72009"/>
                </a:lnTo>
                <a:lnTo>
                  <a:pt x="292481" y="75692"/>
                </a:lnTo>
                <a:lnTo>
                  <a:pt x="312674" y="98552"/>
                </a:lnTo>
                <a:lnTo>
                  <a:pt x="324231" y="87249"/>
                </a:lnTo>
                <a:close/>
              </a:path>
              <a:path w="627379" h="297814">
                <a:moveTo>
                  <a:pt x="335407" y="186817"/>
                </a:moveTo>
                <a:lnTo>
                  <a:pt x="333603" y="183515"/>
                </a:lnTo>
                <a:lnTo>
                  <a:pt x="332232" y="180975"/>
                </a:lnTo>
                <a:lnTo>
                  <a:pt x="326009" y="176657"/>
                </a:lnTo>
                <a:lnTo>
                  <a:pt x="320954" y="173824"/>
                </a:lnTo>
                <a:lnTo>
                  <a:pt x="318389" y="172935"/>
                </a:lnTo>
                <a:lnTo>
                  <a:pt x="318389" y="191008"/>
                </a:lnTo>
                <a:lnTo>
                  <a:pt x="318312" y="197358"/>
                </a:lnTo>
                <a:lnTo>
                  <a:pt x="316865" y="199898"/>
                </a:lnTo>
                <a:lnTo>
                  <a:pt x="313817" y="202057"/>
                </a:lnTo>
                <a:lnTo>
                  <a:pt x="310769" y="204089"/>
                </a:lnTo>
                <a:lnTo>
                  <a:pt x="306578" y="205232"/>
                </a:lnTo>
                <a:lnTo>
                  <a:pt x="295910" y="205232"/>
                </a:lnTo>
                <a:lnTo>
                  <a:pt x="291719" y="204216"/>
                </a:lnTo>
                <a:lnTo>
                  <a:pt x="288671" y="202057"/>
                </a:lnTo>
                <a:lnTo>
                  <a:pt x="285623" y="200025"/>
                </a:lnTo>
                <a:lnTo>
                  <a:pt x="284099" y="197358"/>
                </a:lnTo>
                <a:lnTo>
                  <a:pt x="284099" y="191262"/>
                </a:lnTo>
                <a:lnTo>
                  <a:pt x="285750" y="188722"/>
                </a:lnTo>
                <a:lnTo>
                  <a:pt x="288798" y="186563"/>
                </a:lnTo>
                <a:lnTo>
                  <a:pt x="291846" y="184531"/>
                </a:lnTo>
                <a:lnTo>
                  <a:pt x="296037" y="183515"/>
                </a:lnTo>
                <a:lnTo>
                  <a:pt x="306832" y="183515"/>
                </a:lnTo>
                <a:lnTo>
                  <a:pt x="311023" y="184404"/>
                </a:lnTo>
                <a:lnTo>
                  <a:pt x="316865" y="188468"/>
                </a:lnTo>
                <a:lnTo>
                  <a:pt x="318389" y="191008"/>
                </a:lnTo>
                <a:lnTo>
                  <a:pt x="318389" y="172935"/>
                </a:lnTo>
                <a:lnTo>
                  <a:pt x="315150" y="171805"/>
                </a:lnTo>
                <a:lnTo>
                  <a:pt x="308571" y="170586"/>
                </a:lnTo>
                <a:lnTo>
                  <a:pt x="301244" y="170180"/>
                </a:lnTo>
                <a:lnTo>
                  <a:pt x="294068" y="170599"/>
                </a:lnTo>
                <a:lnTo>
                  <a:pt x="267144" y="186817"/>
                </a:lnTo>
                <a:lnTo>
                  <a:pt x="267144" y="201676"/>
                </a:lnTo>
                <a:lnTo>
                  <a:pt x="301244" y="218567"/>
                </a:lnTo>
                <a:lnTo>
                  <a:pt x="308406" y="218147"/>
                </a:lnTo>
                <a:lnTo>
                  <a:pt x="333463" y="205232"/>
                </a:lnTo>
                <a:lnTo>
                  <a:pt x="335407" y="201676"/>
                </a:lnTo>
                <a:lnTo>
                  <a:pt x="335407" y="186817"/>
                </a:lnTo>
                <a:close/>
              </a:path>
              <a:path w="627379" h="297814">
                <a:moveTo>
                  <a:pt x="344424" y="236728"/>
                </a:moveTo>
                <a:lnTo>
                  <a:pt x="343281" y="222631"/>
                </a:lnTo>
                <a:lnTo>
                  <a:pt x="324002" y="223735"/>
                </a:lnTo>
                <a:lnTo>
                  <a:pt x="303352" y="224523"/>
                </a:lnTo>
                <a:lnTo>
                  <a:pt x="281279" y="225018"/>
                </a:lnTo>
                <a:lnTo>
                  <a:pt x="257810" y="225171"/>
                </a:lnTo>
                <a:lnTo>
                  <a:pt x="260223" y="240030"/>
                </a:lnTo>
                <a:lnTo>
                  <a:pt x="268122" y="239966"/>
                </a:lnTo>
                <a:lnTo>
                  <a:pt x="297688" y="239141"/>
                </a:lnTo>
                <a:lnTo>
                  <a:pt x="297688" y="265938"/>
                </a:lnTo>
                <a:lnTo>
                  <a:pt x="314325" y="265938"/>
                </a:lnTo>
                <a:lnTo>
                  <a:pt x="314325" y="239141"/>
                </a:lnTo>
                <a:lnTo>
                  <a:pt x="314325" y="238379"/>
                </a:lnTo>
                <a:lnTo>
                  <a:pt x="329374" y="237705"/>
                </a:lnTo>
                <a:lnTo>
                  <a:pt x="336892" y="237261"/>
                </a:lnTo>
                <a:lnTo>
                  <a:pt x="344424" y="236728"/>
                </a:lnTo>
                <a:close/>
              </a:path>
              <a:path w="627379" h="297814">
                <a:moveTo>
                  <a:pt x="368300" y="167640"/>
                </a:moveTo>
                <a:lnTo>
                  <a:pt x="351028" y="167640"/>
                </a:lnTo>
                <a:lnTo>
                  <a:pt x="351028" y="245237"/>
                </a:lnTo>
                <a:lnTo>
                  <a:pt x="325501" y="245237"/>
                </a:lnTo>
                <a:lnTo>
                  <a:pt x="325501" y="258445"/>
                </a:lnTo>
                <a:lnTo>
                  <a:pt x="351028" y="258445"/>
                </a:lnTo>
                <a:lnTo>
                  <a:pt x="351028" y="267970"/>
                </a:lnTo>
                <a:lnTo>
                  <a:pt x="368300" y="267970"/>
                </a:lnTo>
                <a:lnTo>
                  <a:pt x="368300" y="167640"/>
                </a:lnTo>
                <a:close/>
              </a:path>
              <a:path w="627379" h="297814">
                <a:moveTo>
                  <a:pt x="371475" y="281051"/>
                </a:moveTo>
                <a:lnTo>
                  <a:pt x="294386" y="281051"/>
                </a:lnTo>
                <a:lnTo>
                  <a:pt x="294386" y="254762"/>
                </a:lnTo>
                <a:lnTo>
                  <a:pt x="277368" y="254762"/>
                </a:lnTo>
                <a:lnTo>
                  <a:pt x="277368" y="295529"/>
                </a:lnTo>
                <a:lnTo>
                  <a:pt x="371475" y="295529"/>
                </a:lnTo>
                <a:lnTo>
                  <a:pt x="371475" y="281051"/>
                </a:lnTo>
                <a:close/>
              </a:path>
              <a:path w="627379" h="297814">
                <a:moveTo>
                  <a:pt x="372364" y="0"/>
                </a:moveTo>
                <a:lnTo>
                  <a:pt x="355346" y="0"/>
                </a:lnTo>
                <a:lnTo>
                  <a:pt x="355346" y="54483"/>
                </a:lnTo>
                <a:lnTo>
                  <a:pt x="344170" y="54483"/>
                </a:lnTo>
                <a:lnTo>
                  <a:pt x="344170" y="2667"/>
                </a:lnTo>
                <a:lnTo>
                  <a:pt x="327152" y="2667"/>
                </a:lnTo>
                <a:lnTo>
                  <a:pt x="327152" y="128143"/>
                </a:lnTo>
                <a:lnTo>
                  <a:pt x="344170" y="128143"/>
                </a:lnTo>
                <a:lnTo>
                  <a:pt x="344170" y="68834"/>
                </a:lnTo>
                <a:lnTo>
                  <a:pt x="355346" y="68834"/>
                </a:lnTo>
                <a:lnTo>
                  <a:pt x="355346" y="132080"/>
                </a:lnTo>
                <a:lnTo>
                  <a:pt x="372364" y="132080"/>
                </a:lnTo>
                <a:lnTo>
                  <a:pt x="372364" y="68834"/>
                </a:lnTo>
                <a:lnTo>
                  <a:pt x="372364" y="54483"/>
                </a:lnTo>
                <a:lnTo>
                  <a:pt x="372364" y="0"/>
                </a:lnTo>
                <a:close/>
              </a:path>
              <a:path w="627379" h="297814">
                <a:moveTo>
                  <a:pt x="460756" y="207899"/>
                </a:moveTo>
                <a:lnTo>
                  <a:pt x="443865" y="177660"/>
                </a:lnTo>
                <a:lnTo>
                  <a:pt x="443865" y="213995"/>
                </a:lnTo>
                <a:lnTo>
                  <a:pt x="442214" y="218948"/>
                </a:lnTo>
                <a:lnTo>
                  <a:pt x="438785" y="222758"/>
                </a:lnTo>
                <a:lnTo>
                  <a:pt x="435356" y="226441"/>
                </a:lnTo>
                <a:lnTo>
                  <a:pt x="430784" y="228346"/>
                </a:lnTo>
                <a:lnTo>
                  <a:pt x="419735" y="228346"/>
                </a:lnTo>
                <a:lnTo>
                  <a:pt x="415290" y="226441"/>
                </a:lnTo>
                <a:lnTo>
                  <a:pt x="411734" y="222758"/>
                </a:lnTo>
                <a:lnTo>
                  <a:pt x="408305" y="218948"/>
                </a:lnTo>
                <a:lnTo>
                  <a:pt x="406527" y="213995"/>
                </a:lnTo>
                <a:lnTo>
                  <a:pt x="406527" y="201676"/>
                </a:lnTo>
                <a:lnTo>
                  <a:pt x="408305" y="196723"/>
                </a:lnTo>
                <a:lnTo>
                  <a:pt x="411734" y="192913"/>
                </a:lnTo>
                <a:lnTo>
                  <a:pt x="415290" y="189230"/>
                </a:lnTo>
                <a:lnTo>
                  <a:pt x="419735" y="187325"/>
                </a:lnTo>
                <a:lnTo>
                  <a:pt x="430784" y="187325"/>
                </a:lnTo>
                <a:lnTo>
                  <a:pt x="443865" y="213995"/>
                </a:lnTo>
                <a:lnTo>
                  <a:pt x="443865" y="177660"/>
                </a:lnTo>
                <a:lnTo>
                  <a:pt x="439267" y="175310"/>
                </a:lnTo>
                <a:lnTo>
                  <a:pt x="432574" y="173469"/>
                </a:lnTo>
                <a:lnTo>
                  <a:pt x="425196" y="172847"/>
                </a:lnTo>
                <a:lnTo>
                  <a:pt x="417880" y="173469"/>
                </a:lnTo>
                <a:lnTo>
                  <a:pt x="390398" y="200533"/>
                </a:lnTo>
                <a:lnTo>
                  <a:pt x="389763" y="207899"/>
                </a:lnTo>
                <a:lnTo>
                  <a:pt x="390398" y="215188"/>
                </a:lnTo>
                <a:lnTo>
                  <a:pt x="417880" y="242214"/>
                </a:lnTo>
                <a:lnTo>
                  <a:pt x="425196" y="242824"/>
                </a:lnTo>
                <a:lnTo>
                  <a:pt x="432574" y="242214"/>
                </a:lnTo>
                <a:lnTo>
                  <a:pt x="439267" y="240372"/>
                </a:lnTo>
                <a:lnTo>
                  <a:pt x="445287" y="237312"/>
                </a:lnTo>
                <a:lnTo>
                  <a:pt x="450596" y="233045"/>
                </a:lnTo>
                <a:lnTo>
                  <a:pt x="454520" y="228346"/>
                </a:lnTo>
                <a:lnTo>
                  <a:pt x="455015" y="227761"/>
                </a:lnTo>
                <a:lnTo>
                  <a:pt x="458190" y="221805"/>
                </a:lnTo>
                <a:lnTo>
                  <a:pt x="460108" y="215188"/>
                </a:lnTo>
                <a:lnTo>
                  <a:pt x="460756" y="207899"/>
                </a:lnTo>
                <a:close/>
              </a:path>
              <a:path w="627379" h="297814">
                <a:moveTo>
                  <a:pt x="466217" y="61849"/>
                </a:moveTo>
                <a:lnTo>
                  <a:pt x="459613" y="59499"/>
                </a:lnTo>
                <a:lnTo>
                  <a:pt x="453542" y="56222"/>
                </a:lnTo>
                <a:lnTo>
                  <a:pt x="447992" y="52019"/>
                </a:lnTo>
                <a:lnTo>
                  <a:pt x="445084" y="49022"/>
                </a:lnTo>
                <a:lnTo>
                  <a:pt x="442976" y="46863"/>
                </a:lnTo>
                <a:lnTo>
                  <a:pt x="433324" y="5588"/>
                </a:lnTo>
                <a:lnTo>
                  <a:pt x="416179" y="5588"/>
                </a:lnTo>
                <a:lnTo>
                  <a:pt x="416179" y="23368"/>
                </a:lnTo>
                <a:lnTo>
                  <a:pt x="415582" y="29806"/>
                </a:lnTo>
                <a:lnTo>
                  <a:pt x="389839" y="63754"/>
                </a:lnTo>
                <a:lnTo>
                  <a:pt x="383159" y="67183"/>
                </a:lnTo>
                <a:lnTo>
                  <a:pt x="395732" y="79502"/>
                </a:lnTo>
                <a:lnTo>
                  <a:pt x="425069" y="49022"/>
                </a:lnTo>
                <a:lnTo>
                  <a:pt x="431088" y="57251"/>
                </a:lnTo>
                <a:lnTo>
                  <a:pt x="438111" y="64389"/>
                </a:lnTo>
                <a:lnTo>
                  <a:pt x="446138" y="70497"/>
                </a:lnTo>
                <a:lnTo>
                  <a:pt x="455168" y="75565"/>
                </a:lnTo>
                <a:lnTo>
                  <a:pt x="466217" y="61849"/>
                </a:lnTo>
                <a:close/>
              </a:path>
              <a:path w="627379" h="297814">
                <a:moveTo>
                  <a:pt x="495300" y="113030"/>
                </a:moveTo>
                <a:lnTo>
                  <a:pt x="426339" y="113030"/>
                </a:lnTo>
                <a:lnTo>
                  <a:pt x="426339" y="83820"/>
                </a:lnTo>
                <a:lnTo>
                  <a:pt x="409067" y="83820"/>
                </a:lnTo>
                <a:lnTo>
                  <a:pt x="409067" y="127508"/>
                </a:lnTo>
                <a:lnTo>
                  <a:pt x="495300" y="127508"/>
                </a:lnTo>
                <a:lnTo>
                  <a:pt x="495300" y="113030"/>
                </a:lnTo>
                <a:close/>
              </a:path>
              <a:path w="627379" h="297814">
                <a:moveTo>
                  <a:pt x="496316" y="167640"/>
                </a:moveTo>
                <a:lnTo>
                  <a:pt x="479425" y="167640"/>
                </a:lnTo>
                <a:lnTo>
                  <a:pt x="479425" y="261747"/>
                </a:lnTo>
                <a:lnTo>
                  <a:pt x="496316" y="261747"/>
                </a:lnTo>
                <a:lnTo>
                  <a:pt x="496316" y="167640"/>
                </a:lnTo>
                <a:close/>
              </a:path>
              <a:path w="627379" h="297814">
                <a:moveTo>
                  <a:pt x="498856" y="280670"/>
                </a:moveTo>
                <a:lnTo>
                  <a:pt x="428371" y="280670"/>
                </a:lnTo>
                <a:lnTo>
                  <a:pt x="428371" y="251460"/>
                </a:lnTo>
                <a:lnTo>
                  <a:pt x="411099" y="251460"/>
                </a:lnTo>
                <a:lnTo>
                  <a:pt x="411099" y="295148"/>
                </a:lnTo>
                <a:lnTo>
                  <a:pt x="498856" y="295148"/>
                </a:lnTo>
                <a:lnTo>
                  <a:pt x="498856" y="280670"/>
                </a:lnTo>
                <a:close/>
              </a:path>
              <a:path w="627379" h="297814">
                <a:moveTo>
                  <a:pt x="511810" y="39878"/>
                </a:moveTo>
                <a:lnTo>
                  <a:pt x="491617" y="39878"/>
                </a:lnTo>
                <a:lnTo>
                  <a:pt x="491617" y="0"/>
                </a:lnTo>
                <a:lnTo>
                  <a:pt x="474599" y="0"/>
                </a:lnTo>
                <a:lnTo>
                  <a:pt x="474599" y="95123"/>
                </a:lnTo>
                <a:lnTo>
                  <a:pt x="491617" y="95123"/>
                </a:lnTo>
                <a:lnTo>
                  <a:pt x="491617" y="54229"/>
                </a:lnTo>
                <a:lnTo>
                  <a:pt x="511810" y="54229"/>
                </a:lnTo>
                <a:lnTo>
                  <a:pt x="511810" y="39878"/>
                </a:lnTo>
                <a:close/>
              </a:path>
              <a:path w="627379" h="297814">
                <a:moveTo>
                  <a:pt x="601218" y="60198"/>
                </a:moveTo>
                <a:lnTo>
                  <a:pt x="600379" y="46863"/>
                </a:lnTo>
                <a:lnTo>
                  <a:pt x="600329" y="45974"/>
                </a:lnTo>
                <a:lnTo>
                  <a:pt x="586867" y="46863"/>
                </a:lnTo>
                <a:lnTo>
                  <a:pt x="587616" y="37058"/>
                </a:lnTo>
                <a:lnTo>
                  <a:pt x="588175" y="26847"/>
                </a:lnTo>
                <a:lnTo>
                  <a:pt x="588518" y="16243"/>
                </a:lnTo>
                <a:lnTo>
                  <a:pt x="588645" y="5207"/>
                </a:lnTo>
                <a:lnTo>
                  <a:pt x="525780" y="5207"/>
                </a:lnTo>
                <a:lnTo>
                  <a:pt x="525780" y="19685"/>
                </a:lnTo>
                <a:lnTo>
                  <a:pt x="571500" y="19685"/>
                </a:lnTo>
                <a:lnTo>
                  <a:pt x="571385" y="26847"/>
                </a:lnTo>
                <a:lnTo>
                  <a:pt x="513334" y="48260"/>
                </a:lnTo>
                <a:lnTo>
                  <a:pt x="515620" y="63246"/>
                </a:lnTo>
                <a:lnTo>
                  <a:pt x="522287" y="63207"/>
                </a:lnTo>
                <a:lnTo>
                  <a:pt x="541388" y="62776"/>
                </a:lnTo>
                <a:lnTo>
                  <a:pt x="553847" y="62357"/>
                </a:lnTo>
                <a:lnTo>
                  <a:pt x="553847" y="90805"/>
                </a:lnTo>
                <a:lnTo>
                  <a:pt x="570738" y="90805"/>
                </a:lnTo>
                <a:lnTo>
                  <a:pt x="570738" y="62357"/>
                </a:lnTo>
                <a:lnTo>
                  <a:pt x="570738" y="61595"/>
                </a:lnTo>
                <a:lnTo>
                  <a:pt x="601218" y="60198"/>
                </a:lnTo>
                <a:close/>
              </a:path>
              <a:path w="627379" h="297814">
                <a:moveTo>
                  <a:pt x="624713" y="0"/>
                </a:moveTo>
                <a:lnTo>
                  <a:pt x="607441" y="0"/>
                </a:lnTo>
                <a:lnTo>
                  <a:pt x="607441" y="69469"/>
                </a:lnTo>
                <a:lnTo>
                  <a:pt x="583819" y="69469"/>
                </a:lnTo>
                <a:lnTo>
                  <a:pt x="583819" y="83312"/>
                </a:lnTo>
                <a:lnTo>
                  <a:pt x="607441" y="83312"/>
                </a:lnTo>
                <a:lnTo>
                  <a:pt x="607441" y="97155"/>
                </a:lnTo>
                <a:lnTo>
                  <a:pt x="624713" y="97155"/>
                </a:lnTo>
                <a:lnTo>
                  <a:pt x="624713" y="0"/>
                </a:lnTo>
                <a:close/>
              </a:path>
              <a:path w="627379" h="297814">
                <a:moveTo>
                  <a:pt x="627253" y="112649"/>
                </a:moveTo>
                <a:lnTo>
                  <a:pt x="551053" y="112649"/>
                </a:lnTo>
                <a:lnTo>
                  <a:pt x="551053" y="84455"/>
                </a:lnTo>
                <a:lnTo>
                  <a:pt x="533908" y="84455"/>
                </a:lnTo>
                <a:lnTo>
                  <a:pt x="533908" y="127000"/>
                </a:lnTo>
                <a:lnTo>
                  <a:pt x="627253" y="127000"/>
                </a:lnTo>
                <a:lnTo>
                  <a:pt x="627253" y="11264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740906" y="1910714"/>
            <a:ext cx="370205" cy="132080"/>
          </a:xfrm>
          <a:custGeom>
            <a:avLst/>
            <a:gdLst/>
            <a:ahLst/>
            <a:cxnLst/>
            <a:rect l="l" t="t" r="r" b="b"/>
            <a:pathLst>
              <a:path w="370204" h="132080">
                <a:moveTo>
                  <a:pt x="164973" y="89026"/>
                </a:moveTo>
                <a:lnTo>
                  <a:pt x="147954" y="89026"/>
                </a:lnTo>
                <a:lnTo>
                  <a:pt x="147954" y="129794"/>
                </a:lnTo>
                <a:lnTo>
                  <a:pt x="242062" y="129794"/>
                </a:lnTo>
                <a:lnTo>
                  <a:pt x="242062" y="115443"/>
                </a:lnTo>
                <a:lnTo>
                  <a:pt x="164973" y="115443"/>
                </a:lnTo>
                <a:lnTo>
                  <a:pt x="164973" y="89026"/>
                </a:lnTo>
                <a:close/>
              </a:path>
              <a:path w="370204" h="132080">
                <a:moveTo>
                  <a:pt x="238887" y="1905"/>
                </a:moveTo>
                <a:lnTo>
                  <a:pt x="221615" y="1905"/>
                </a:lnTo>
                <a:lnTo>
                  <a:pt x="221615" y="79501"/>
                </a:lnTo>
                <a:lnTo>
                  <a:pt x="196088" y="79501"/>
                </a:lnTo>
                <a:lnTo>
                  <a:pt x="196088" y="92837"/>
                </a:lnTo>
                <a:lnTo>
                  <a:pt x="221615" y="92837"/>
                </a:lnTo>
                <a:lnTo>
                  <a:pt x="221615" y="102362"/>
                </a:lnTo>
                <a:lnTo>
                  <a:pt x="238887" y="102362"/>
                </a:lnTo>
                <a:lnTo>
                  <a:pt x="238887" y="1905"/>
                </a:lnTo>
                <a:close/>
              </a:path>
              <a:path w="370204" h="132080">
                <a:moveTo>
                  <a:pt x="184912" y="73406"/>
                </a:moveTo>
                <a:lnTo>
                  <a:pt x="168275" y="73406"/>
                </a:lnTo>
                <a:lnTo>
                  <a:pt x="168275" y="100202"/>
                </a:lnTo>
                <a:lnTo>
                  <a:pt x="184912" y="100202"/>
                </a:lnTo>
                <a:lnTo>
                  <a:pt x="184912" y="73406"/>
                </a:lnTo>
                <a:close/>
              </a:path>
              <a:path w="370204" h="132080">
                <a:moveTo>
                  <a:pt x="213868" y="56896"/>
                </a:moveTo>
                <a:lnTo>
                  <a:pt x="194601" y="57989"/>
                </a:lnTo>
                <a:lnTo>
                  <a:pt x="173942" y="58785"/>
                </a:lnTo>
                <a:lnTo>
                  <a:pt x="151878" y="59271"/>
                </a:lnTo>
                <a:lnTo>
                  <a:pt x="128397" y="59436"/>
                </a:lnTo>
                <a:lnTo>
                  <a:pt x="130810" y="74295"/>
                </a:lnTo>
                <a:lnTo>
                  <a:pt x="138735" y="74245"/>
                </a:lnTo>
                <a:lnTo>
                  <a:pt x="147637" y="74088"/>
                </a:lnTo>
                <a:lnTo>
                  <a:pt x="168275" y="73406"/>
                </a:lnTo>
                <a:lnTo>
                  <a:pt x="184912" y="73406"/>
                </a:lnTo>
                <a:lnTo>
                  <a:pt x="184912" y="72771"/>
                </a:lnTo>
                <a:lnTo>
                  <a:pt x="215011" y="71120"/>
                </a:lnTo>
                <a:lnTo>
                  <a:pt x="213868" y="56896"/>
                </a:lnTo>
                <a:close/>
              </a:path>
              <a:path w="370204" h="132080">
                <a:moveTo>
                  <a:pt x="171830" y="4445"/>
                </a:moveTo>
                <a:lnTo>
                  <a:pt x="161925" y="4445"/>
                </a:lnTo>
                <a:lnTo>
                  <a:pt x="153670" y="6604"/>
                </a:lnTo>
                <a:lnTo>
                  <a:pt x="147320" y="11049"/>
                </a:lnTo>
                <a:lnTo>
                  <a:pt x="140843" y="15367"/>
                </a:lnTo>
                <a:lnTo>
                  <a:pt x="137806" y="20955"/>
                </a:lnTo>
                <a:lnTo>
                  <a:pt x="137735" y="35940"/>
                </a:lnTo>
                <a:lnTo>
                  <a:pt x="140843" y="41783"/>
                </a:lnTo>
                <a:lnTo>
                  <a:pt x="171830" y="52832"/>
                </a:lnTo>
                <a:lnTo>
                  <a:pt x="179002" y="52407"/>
                </a:lnTo>
                <a:lnTo>
                  <a:pt x="204061" y="39497"/>
                </a:lnTo>
                <a:lnTo>
                  <a:pt x="166497" y="39497"/>
                </a:lnTo>
                <a:lnTo>
                  <a:pt x="162305" y="38481"/>
                </a:lnTo>
                <a:lnTo>
                  <a:pt x="159258" y="36322"/>
                </a:lnTo>
                <a:lnTo>
                  <a:pt x="156210" y="34289"/>
                </a:lnTo>
                <a:lnTo>
                  <a:pt x="154813" y="31623"/>
                </a:lnTo>
                <a:lnTo>
                  <a:pt x="154813" y="25526"/>
                </a:lnTo>
                <a:lnTo>
                  <a:pt x="156337" y="22987"/>
                </a:lnTo>
                <a:lnTo>
                  <a:pt x="159385" y="20955"/>
                </a:lnTo>
                <a:lnTo>
                  <a:pt x="162433" y="18796"/>
                </a:lnTo>
                <a:lnTo>
                  <a:pt x="166624" y="17780"/>
                </a:lnTo>
                <a:lnTo>
                  <a:pt x="204199" y="17780"/>
                </a:lnTo>
                <a:lnTo>
                  <a:pt x="202819" y="15239"/>
                </a:lnTo>
                <a:lnTo>
                  <a:pt x="196596" y="10922"/>
                </a:lnTo>
                <a:lnTo>
                  <a:pt x="191547" y="8088"/>
                </a:lnTo>
                <a:lnTo>
                  <a:pt x="185737" y="6064"/>
                </a:lnTo>
                <a:lnTo>
                  <a:pt x="179165" y="4849"/>
                </a:lnTo>
                <a:lnTo>
                  <a:pt x="171830" y="4445"/>
                </a:lnTo>
                <a:close/>
              </a:path>
              <a:path w="370204" h="132080">
                <a:moveTo>
                  <a:pt x="204199" y="17780"/>
                </a:moveTo>
                <a:lnTo>
                  <a:pt x="177419" y="17780"/>
                </a:lnTo>
                <a:lnTo>
                  <a:pt x="181610" y="18796"/>
                </a:lnTo>
                <a:lnTo>
                  <a:pt x="184530" y="20700"/>
                </a:lnTo>
                <a:lnTo>
                  <a:pt x="187451" y="22733"/>
                </a:lnTo>
                <a:lnTo>
                  <a:pt x="188975" y="25273"/>
                </a:lnTo>
                <a:lnTo>
                  <a:pt x="188975" y="31623"/>
                </a:lnTo>
                <a:lnTo>
                  <a:pt x="187451" y="34162"/>
                </a:lnTo>
                <a:lnTo>
                  <a:pt x="181355" y="38481"/>
                </a:lnTo>
                <a:lnTo>
                  <a:pt x="177165" y="39497"/>
                </a:lnTo>
                <a:lnTo>
                  <a:pt x="204061" y="39497"/>
                </a:lnTo>
                <a:lnTo>
                  <a:pt x="205994" y="35940"/>
                </a:lnTo>
                <a:lnTo>
                  <a:pt x="205924" y="20955"/>
                </a:lnTo>
                <a:lnTo>
                  <a:pt x="204199" y="17780"/>
                </a:lnTo>
                <a:close/>
              </a:path>
              <a:path w="370204" h="132080">
                <a:moveTo>
                  <a:pt x="366902" y="74040"/>
                </a:moveTo>
                <a:lnTo>
                  <a:pt x="281559" y="74040"/>
                </a:lnTo>
                <a:lnTo>
                  <a:pt x="281559" y="88519"/>
                </a:lnTo>
                <a:lnTo>
                  <a:pt x="350012" y="88519"/>
                </a:lnTo>
                <a:lnTo>
                  <a:pt x="350012" y="96265"/>
                </a:lnTo>
                <a:lnTo>
                  <a:pt x="281559" y="96265"/>
                </a:lnTo>
                <a:lnTo>
                  <a:pt x="281559" y="132080"/>
                </a:lnTo>
                <a:lnTo>
                  <a:pt x="370204" y="132080"/>
                </a:lnTo>
                <a:lnTo>
                  <a:pt x="370204" y="117601"/>
                </a:lnTo>
                <a:lnTo>
                  <a:pt x="298576" y="117601"/>
                </a:lnTo>
                <a:lnTo>
                  <a:pt x="298576" y="109220"/>
                </a:lnTo>
                <a:lnTo>
                  <a:pt x="366902" y="109220"/>
                </a:lnTo>
                <a:lnTo>
                  <a:pt x="366902" y="74040"/>
                </a:lnTo>
                <a:close/>
              </a:path>
              <a:path w="370204" h="132080">
                <a:moveTo>
                  <a:pt x="104394" y="77215"/>
                </a:moveTo>
                <a:lnTo>
                  <a:pt x="17907" y="77215"/>
                </a:lnTo>
                <a:lnTo>
                  <a:pt x="17907" y="90932"/>
                </a:lnTo>
                <a:lnTo>
                  <a:pt x="87375" y="90932"/>
                </a:lnTo>
                <a:lnTo>
                  <a:pt x="87375" y="97917"/>
                </a:lnTo>
                <a:lnTo>
                  <a:pt x="17907" y="97917"/>
                </a:lnTo>
                <a:lnTo>
                  <a:pt x="17907" y="131699"/>
                </a:lnTo>
                <a:lnTo>
                  <a:pt x="107696" y="131699"/>
                </a:lnTo>
                <a:lnTo>
                  <a:pt x="107696" y="118110"/>
                </a:lnTo>
                <a:lnTo>
                  <a:pt x="35051" y="118110"/>
                </a:lnTo>
                <a:lnTo>
                  <a:pt x="35051" y="110998"/>
                </a:lnTo>
                <a:lnTo>
                  <a:pt x="104394" y="110998"/>
                </a:lnTo>
                <a:lnTo>
                  <a:pt x="104394" y="77215"/>
                </a:lnTo>
                <a:close/>
              </a:path>
              <a:path w="370204" h="132080">
                <a:moveTo>
                  <a:pt x="69850" y="69214"/>
                </a:moveTo>
                <a:lnTo>
                  <a:pt x="52577" y="69214"/>
                </a:lnTo>
                <a:lnTo>
                  <a:pt x="52577" y="77215"/>
                </a:lnTo>
                <a:lnTo>
                  <a:pt x="69850" y="77215"/>
                </a:lnTo>
                <a:lnTo>
                  <a:pt x="69850" y="69214"/>
                </a:lnTo>
                <a:close/>
              </a:path>
              <a:path w="370204" h="132080">
                <a:moveTo>
                  <a:pt x="122554" y="55245"/>
                </a:moveTo>
                <a:lnTo>
                  <a:pt x="0" y="55245"/>
                </a:lnTo>
                <a:lnTo>
                  <a:pt x="0" y="69214"/>
                </a:lnTo>
                <a:lnTo>
                  <a:pt x="122554" y="69214"/>
                </a:lnTo>
                <a:lnTo>
                  <a:pt x="122554" y="55245"/>
                </a:lnTo>
                <a:close/>
              </a:path>
              <a:path w="370204" h="132080">
                <a:moveTo>
                  <a:pt x="294513" y="4318"/>
                </a:moveTo>
                <a:lnTo>
                  <a:pt x="260203" y="26162"/>
                </a:lnTo>
                <a:lnTo>
                  <a:pt x="260149" y="45085"/>
                </a:lnTo>
                <a:lnTo>
                  <a:pt x="263271" y="52450"/>
                </a:lnTo>
                <a:lnTo>
                  <a:pt x="294513" y="66929"/>
                </a:lnTo>
                <a:lnTo>
                  <a:pt x="301942" y="66381"/>
                </a:lnTo>
                <a:lnTo>
                  <a:pt x="308610" y="64738"/>
                </a:lnTo>
                <a:lnTo>
                  <a:pt x="314515" y="61999"/>
                </a:lnTo>
                <a:lnTo>
                  <a:pt x="319659" y="58165"/>
                </a:lnTo>
                <a:lnTo>
                  <a:pt x="325431" y="52959"/>
                </a:lnTo>
                <a:lnTo>
                  <a:pt x="289178" y="52959"/>
                </a:lnTo>
                <a:lnTo>
                  <a:pt x="284861" y="51308"/>
                </a:lnTo>
                <a:lnTo>
                  <a:pt x="278511" y="44958"/>
                </a:lnTo>
                <a:lnTo>
                  <a:pt x="276911" y="41021"/>
                </a:lnTo>
                <a:lnTo>
                  <a:pt x="276860" y="30352"/>
                </a:lnTo>
                <a:lnTo>
                  <a:pt x="278384" y="26162"/>
                </a:lnTo>
                <a:lnTo>
                  <a:pt x="281432" y="23113"/>
                </a:lnTo>
                <a:lnTo>
                  <a:pt x="284479" y="20193"/>
                </a:lnTo>
                <a:lnTo>
                  <a:pt x="288925" y="18669"/>
                </a:lnTo>
                <a:lnTo>
                  <a:pt x="325721" y="18669"/>
                </a:lnTo>
                <a:lnTo>
                  <a:pt x="319786" y="13208"/>
                </a:lnTo>
                <a:lnTo>
                  <a:pt x="314569" y="9300"/>
                </a:lnTo>
                <a:lnTo>
                  <a:pt x="308561" y="6508"/>
                </a:lnTo>
                <a:lnTo>
                  <a:pt x="301917" y="4865"/>
                </a:lnTo>
                <a:lnTo>
                  <a:pt x="294513" y="4318"/>
                </a:lnTo>
                <a:close/>
              </a:path>
              <a:path w="370204" h="132080">
                <a:moveTo>
                  <a:pt x="325721" y="18669"/>
                </a:moveTo>
                <a:lnTo>
                  <a:pt x="299974" y="18669"/>
                </a:lnTo>
                <a:lnTo>
                  <a:pt x="304165" y="20193"/>
                </a:lnTo>
                <a:lnTo>
                  <a:pt x="310642" y="26670"/>
                </a:lnTo>
                <a:lnTo>
                  <a:pt x="312166" y="30734"/>
                </a:lnTo>
                <a:lnTo>
                  <a:pt x="312166" y="41021"/>
                </a:lnTo>
                <a:lnTo>
                  <a:pt x="310642" y="45085"/>
                </a:lnTo>
                <a:lnTo>
                  <a:pt x="307467" y="48260"/>
                </a:lnTo>
                <a:lnTo>
                  <a:pt x="304165" y="51435"/>
                </a:lnTo>
                <a:lnTo>
                  <a:pt x="299974" y="52959"/>
                </a:lnTo>
                <a:lnTo>
                  <a:pt x="325431" y="52959"/>
                </a:lnTo>
                <a:lnTo>
                  <a:pt x="326136" y="52324"/>
                </a:lnTo>
                <a:lnTo>
                  <a:pt x="329203" y="45085"/>
                </a:lnTo>
                <a:lnTo>
                  <a:pt x="329149" y="26162"/>
                </a:lnTo>
                <a:lnTo>
                  <a:pt x="326136" y="19050"/>
                </a:lnTo>
                <a:lnTo>
                  <a:pt x="325721" y="18669"/>
                </a:lnTo>
                <a:close/>
              </a:path>
              <a:path w="370204" h="132080">
                <a:moveTo>
                  <a:pt x="366902" y="1905"/>
                </a:moveTo>
                <a:lnTo>
                  <a:pt x="350012" y="1905"/>
                </a:lnTo>
                <a:lnTo>
                  <a:pt x="350012" y="68834"/>
                </a:lnTo>
                <a:lnTo>
                  <a:pt x="366902" y="68834"/>
                </a:lnTo>
                <a:lnTo>
                  <a:pt x="366902" y="1905"/>
                </a:lnTo>
                <a:close/>
              </a:path>
              <a:path w="370204" h="132080">
                <a:moveTo>
                  <a:pt x="73278" y="24257"/>
                </a:moveTo>
                <a:lnTo>
                  <a:pt x="49275" y="24257"/>
                </a:lnTo>
                <a:lnTo>
                  <a:pt x="45720" y="28448"/>
                </a:lnTo>
                <a:lnTo>
                  <a:pt x="39624" y="31876"/>
                </a:lnTo>
                <a:lnTo>
                  <a:pt x="2921" y="38226"/>
                </a:lnTo>
                <a:lnTo>
                  <a:pt x="11938" y="51308"/>
                </a:lnTo>
                <a:lnTo>
                  <a:pt x="50419" y="41656"/>
                </a:lnTo>
                <a:lnTo>
                  <a:pt x="61341" y="33782"/>
                </a:lnTo>
                <a:lnTo>
                  <a:pt x="90243" y="33782"/>
                </a:lnTo>
                <a:lnTo>
                  <a:pt x="83185" y="31750"/>
                </a:lnTo>
                <a:lnTo>
                  <a:pt x="77089" y="28448"/>
                </a:lnTo>
                <a:lnTo>
                  <a:pt x="73278" y="24257"/>
                </a:lnTo>
                <a:close/>
              </a:path>
              <a:path w="370204" h="132080">
                <a:moveTo>
                  <a:pt x="90243" y="33782"/>
                </a:moveTo>
                <a:lnTo>
                  <a:pt x="61341" y="33782"/>
                </a:lnTo>
                <a:lnTo>
                  <a:pt x="66070" y="37988"/>
                </a:lnTo>
                <a:lnTo>
                  <a:pt x="103391" y="50262"/>
                </a:lnTo>
                <a:lnTo>
                  <a:pt x="110109" y="51054"/>
                </a:lnTo>
                <a:lnTo>
                  <a:pt x="118491" y="37846"/>
                </a:lnTo>
                <a:lnTo>
                  <a:pt x="111444" y="37609"/>
                </a:lnTo>
                <a:lnTo>
                  <a:pt x="104600" y="36909"/>
                </a:lnTo>
                <a:lnTo>
                  <a:pt x="97970" y="35756"/>
                </a:lnTo>
                <a:lnTo>
                  <a:pt x="91567" y="34162"/>
                </a:lnTo>
                <a:lnTo>
                  <a:pt x="90243" y="33782"/>
                </a:lnTo>
                <a:close/>
              </a:path>
              <a:path w="370204" h="132080">
                <a:moveTo>
                  <a:pt x="109093" y="10795"/>
                </a:moveTo>
                <a:lnTo>
                  <a:pt x="13462" y="10795"/>
                </a:lnTo>
                <a:lnTo>
                  <a:pt x="13462" y="24257"/>
                </a:lnTo>
                <a:lnTo>
                  <a:pt x="109093" y="24257"/>
                </a:lnTo>
                <a:lnTo>
                  <a:pt x="109093" y="10795"/>
                </a:lnTo>
                <a:close/>
              </a:path>
              <a:path w="370204" h="132080">
                <a:moveTo>
                  <a:pt x="69976" y="0"/>
                </a:moveTo>
                <a:lnTo>
                  <a:pt x="52704" y="0"/>
                </a:lnTo>
                <a:lnTo>
                  <a:pt x="52704" y="10795"/>
                </a:lnTo>
                <a:lnTo>
                  <a:pt x="69976" y="10795"/>
                </a:lnTo>
                <a:lnTo>
                  <a:pt x="6997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8117840" y="1910714"/>
            <a:ext cx="506730" cy="132080"/>
          </a:xfrm>
          <a:custGeom>
            <a:avLst/>
            <a:gdLst/>
            <a:ahLst/>
            <a:cxnLst/>
            <a:rect l="l" t="t" r="r" b="b"/>
            <a:pathLst>
              <a:path w="506729" h="132080">
                <a:moveTo>
                  <a:pt x="164973" y="89026"/>
                </a:moveTo>
                <a:lnTo>
                  <a:pt x="147827" y="89026"/>
                </a:lnTo>
                <a:lnTo>
                  <a:pt x="147827" y="129794"/>
                </a:lnTo>
                <a:lnTo>
                  <a:pt x="242061" y="129794"/>
                </a:lnTo>
                <a:lnTo>
                  <a:pt x="242061" y="115443"/>
                </a:lnTo>
                <a:lnTo>
                  <a:pt x="164973" y="115443"/>
                </a:lnTo>
                <a:lnTo>
                  <a:pt x="164973" y="89026"/>
                </a:lnTo>
                <a:close/>
              </a:path>
              <a:path w="506729" h="132080">
                <a:moveTo>
                  <a:pt x="238886" y="1905"/>
                </a:moveTo>
                <a:lnTo>
                  <a:pt x="221614" y="1905"/>
                </a:lnTo>
                <a:lnTo>
                  <a:pt x="221614" y="79501"/>
                </a:lnTo>
                <a:lnTo>
                  <a:pt x="196087" y="79501"/>
                </a:lnTo>
                <a:lnTo>
                  <a:pt x="196087" y="92837"/>
                </a:lnTo>
                <a:lnTo>
                  <a:pt x="221614" y="92837"/>
                </a:lnTo>
                <a:lnTo>
                  <a:pt x="221614" y="102362"/>
                </a:lnTo>
                <a:lnTo>
                  <a:pt x="238886" y="102362"/>
                </a:lnTo>
                <a:lnTo>
                  <a:pt x="238886" y="1905"/>
                </a:lnTo>
                <a:close/>
              </a:path>
              <a:path w="506729" h="132080">
                <a:moveTo>
                  <a:pt x="184911" y="73406"/>
                </a:moveTo>
                <a:lnTo>
                  <a:pt x="168275" y="73406"/>
                </a:lnTo>
                <a:lnTo>
                  <a:pt x="168275" y="100202"/>
                </a:lnTo>
                <a:lnTo>
                  <a:pt x="184911" y="100202"/>
                </a:lnTo>
                <a:lnTo>
                  <a:pt x="184911" y="73406"/>
                </a:lnTo>
                <a:close/>
              </a:path>
              <a:path w="506729" h="132080">
                <a:moveTo>
                  <a:pt x="213867" y="56896"/>
                </a:moveTo>
                <a:lnTo>
                  <a:pt x="194601" y="57989"/>
                </a:lnTo>
                <a:lnTo>
                  <a:pt x="173942" y="58785"/>
                </a:lnTo>
                <a:lnTo>
                  <a:pt x="151878" y="59271"/>
                </a:lnTo>
                <a:lnTo>
                  <a:pt x="128396" y="59436"/>
                </a:lnTo>
                <a:lnTo>
                  <a:pt x="130809" y="74295"/>
                </a:lnTo>
                <a:lnTo>
                  <a:pt x="138717" y="74245"/>
                </a:lnTo>
                <a:lnTo>
                  <a:pt x="147589" y="74088"/>
                </a:lnTo>
                <a:lnTo>
                  <a:pt x="168275" y="73406"/>
                </a:lnTo>
                <a:lnTo>
                  <a:pt x="184911" y="73406"/>
                </a:lnTo>
                <a:lnTo>
                  <a:pt x="184911" y="72771"/>
                </a:lnTo>
                <a:lnTo>
                  <a:pt x="215010" y="71120"/>
                </a:lnTo>
                <a:lnTo>
                  <a:pt x="213867" y="56896"/>
                </a:lnTo>
                <a:close/>
              </a:path>
              <a:path w="506729" h="132080">
                <a:moveTo>
                  <a:pt x="171830" y="4445"/>
                </a:moveTo>
                <a:lnTo>
                  <a:pt x="137735" y="35940"/>
                </a:lnTo>
                <a:lnTo>
                  <a:pt x="140842" y="41783"/>
                </a:lnTo>
                <a:lnTo>
                  <a:pt x="171830" y="52832"/>
                </a:lnTo>
                <a:lnTo>
                  <a:pt x="181863" y="52832"/>
                </a:lnTo>
                <a:lnTo>
                  <a:pt x="189991" y="50546"/>
                </a:lnTo>
                <a:lnTo>
                  <a:pt x="202818" y="41783"/>
                </a:lnTo>
                <a:lnTo>
                  <a:pt x="204061" y="39497"/>
                </a:lnTo>
                <a:lnTo>
                  <a:pt x="166496" y="39497"/>
                </a:lnTo>
                <a:lnTo>
                  <a:pt x="162305" y="38481"/>
                </a:lnTo>
                <a:lnTo>
                  <a:pt x="159257" y="36322"/>
                </a:lnTo>
                <a:lnTo>
                  <a:pt x="156209" y="34289"/>
                </a:lnTo>
                <a:lnTo>
                  <a:pt x="154685" y="31623"/>
                </a:lnTo>
                <a:lnTo>
                  <a:pt x="154685" y="25526"/>
                </a:lnTo>
                <a:lnTo>
                  <a:pt x="156336" y="22987"/>
                </a:lnTo>
                <a:lnTo>
                  <a:pt x="159384" y="20955"/>
                </a:lnTo>
                <a:lnTo>
                  <a:pt x="162432" y="18796"/>
                </a:lnTo>
                <a:lnTo>
                  <a:pt x="166624" y="17780"/>
                </a:lnTo>
                <a:lnTo>
                  <a:pt x="204199" y="17780"/>
                </a:lnTo>
                <a:lnTo>
                  <a:pt x="202818" y="15239"/>
                </a:lnTo>
                <a:lnTo>
                  <a:pt x="196595" y="10922"/>
                </a:lnTo>
                <a:lnTo>
                  <a:pt x="191547" y="8088"/>
                </a:lnTo>
                <a:lnTo>
                  <a:pt x="185737" y="6064"/>
                </a:lnTo>
                <a:lnTo>
                  <a:pt x="179165" y="4849"/>
                </a:lnTo>
                <a:lnTo>
                  <a:pt x="171830" y="4445"/>
                </a:lnTo>
                <a:close/>
              </a:path>
              <a:path w="506729" h="132080">
                <a:moveTo>
                  <a:pt x="204199" y="17780"/>
                </a:moveTo>
                <a:lnTo>
                  <a:pt x="177418" y="17780"/>
                </a:lnTo>
                <a:lnTo>
                  <a:pt x="181609" y="18796"/>
                </a:lnTo>
                <a:lnTo>
                  <a:pt x="184530" y="20700"/>
                </a:lnTo>
                <a:lnTo>
                  <a:pt x="187451" y="22733"/>
                </a:lnTo>
                <a:lnTo>
                  <a:pt x="188975" y="25273"/>
                </a:lnTo>
                <a:lnTo>
                  <a:pt x="188975" y="31623"/>
                </a:lnTo>
                <a:lnTo>
                  <a:pt x="187451" y="34162"/>
                </a:lnTo>
                <a:lnTo>
                  <a:pt x="181355" y="38481"/>
                </a:lnTo>
                <a:lnTo>
                  <a:pt x="177164" y="39497"/>
                </a:lnTo>
                <a:lnTo>
                  <a:pt x="204061" y="39497"/>
                </a:lnTo>
                <a:lnTo>
                  <a:pt x="205993" y="35940"/>
                </a:lnTo>
                <a:lnTo>
                  <a:pt x="205924" y="20955"/>
                </a:lnTo>
                <a:lnTo>
                  <a:pt x="204199" y="17780"/>
                </a:lnTo>
                <a:close/>
              </a:path>
              <a:path w="506729" h="132080">
                <a:moveTo>
                  <a:pt x="300989" y="84327"/>
                </a:moveTo>
                <a:lnTo>
                  <a:pt x="283717" y="84327"/>
                </a:lnTo>
                <a:lnTo>
                  <a:pt x="283717" y="129412"/>
                </a:lnTo>
                <a:lnTo>
                  <a:pt x="371601" y="129412"/>
                </a:lnTo>
                <a:lnTo>
                  <a:pt x="371601" y="114935"/>
                </a:lnTo>
                <a:lnTo>
                  <a:pt x="300989" y="114935"/>
                </a:lnTo>
                <a:lnTo>
                  <a:pt x="300989" y="84327"/>
                </a:lnTo>
                <a:close/>
              </a:path>
              <a:path w="506729" h="132080">
                <a:moveTo>
                  <a:pt x="369061" y="48260"/>
                </a:moveTo>
                <a:lnTo>
                  <a:pt x="352170" y="48260"/>
                </a:lnTo>
                <a:lnTo>
                  <a:pt x="352170" y="96393"/>
                </a:lnTo>
                <a:lnTo>
                  <a:pt x="369061" y="96393"/>
                </a:lnTo>
                <a:lnTo>
                  <a:pt x="369061" y="48260"/>
                </a:lnTo>
                <a:close/>
              </a:path>
              <a:path w="506729" h="132080">
                <a:moveTo>
                  <a:pt x="279653" y="8762"/>
                </a:moveTo>
                <a:lnTo>
                  <a:pt x="262889" y="8762"/>
                </a:lnTo>
                <a:lnTo>
                  <a:pt x="262889" y="72898"/>
                </a:lnTo>
                <a:lnTo>
                  <a:pt x="326389" y="72898"/>
                </a:lnTo>
                <a:lnTo>
                  <a:pt x="326389" y="58547"/>
                </a:lnTo>
                <a:lnTo>
                  <a:pt x="279653" y="58547"/>
                </a:lnTo>
                <a:lnTo>
                  <a:pt x="279653" y="42925"/>
                </a:lnTo>
                <a:lnTo>
                  <a:pt x="369061" y="42925"/>
                </a:lnTo>
                <a:lnTo>
                  <a:pt x="369061" y="33655"/>
                </a:lnTo>
                <a:lnTo>
                  <a:pt x="326389" y="33655"/>
                </a:lnTo>
                <a:lnTo>
                  <a:pt x="326389" y="28448"/>
                </a:lnTo>
                <a:lnTo>
                  <a:pt x="279653" y="28448"/>
                </a:lnTo>
                <a:lnTo>
                  <a:pt x="279653" y="8762"/>
                </a:lnTo>
                <a:close/>
              </a:path>
              <a:path w="506729" h="132080">
                <a:moveTo>
                  <a:pt x="369061" y="42925"/>
                </a:moveTo>
                <a:lnTo>
                  <a:pt x="309371" y="42925"/>
                </a:lnTo>
                <a:lnTo>
                  <a:pt x="309371" y="58547"/>
                </a:lnTo>
                <a:lnTo>
                  <a:pt x="326389" y="58547"/>
                </a:lnTo>
                <a:lnTo>
                  <a:pt x="326389" y="48260"/>
                </a:lnTo>
                <a:lnTo>
                  <a:pt x="369061" y="48260"/>
                </a:lnTo>
                <a:lnTo>
                  <a:pt x="369061" y="42925"/>
                </a:lnTo>
                <a:close/>
              </a:path>
              <a:path w="506729" h="132080">
                <a:moveTo>
                  <a:pt x="369061" y="1905"/>
                </a:moveTo>
                <a:lnTo>
                  <a:pt x="352170" y="1905"/>
                </a:lnTo>
                <a:lnTo>
                  <a:pt x="352170" y="33655"/>
                </a:lnTo>
                <a:lnTo>
                  <a:pt x="369061" y="33655"/>
                </a:lnTo>
                <a:lnTo>
                  <a:pt x="369061" y="1905"/>
                </a:lnTo>
                <a:close/>
              </a:path>
              <a:path w="506729" h="132080">
                <a:moveTo>
                  <a:pt x="326389" y="8762"/>
                </a:moveTo>
                <a:lnTo>
                  <a:pt x="309371" y="8762"/>
                </a:lnTo>
                <a:lnTo>
                  <a:pt x="309371" y="28448"/>
                </a:lnTo>
                <a:lnTo>
                  <a:pt x="326389" y="28448"/>
                </a:lnTo>
                <a:lnTo>
                  <a:pt x="326389" y="8762"/>
                </a:lnTo>
                <a:close/>
              </a:path>
              <a:path w="506729" h="132080">
                <a:moveTo>
                  <a:pt x="104393" y="77215"/>
                </a:moveTo>
                <a:lnTo>
                  <a:pt x="17906" y="77215"/>
                </a:lnTo>
                <a:lnTo>
                  <a:pt x="17906" y="90932"/>
                </a:lnTo>
                <a:lnTo>
                  <a:pt x="87249" y="90932"/>
                </a:lnTo>
                <a:lnTo>
                  <a:pt x="87249" y="97917"/>
                </a:lnTo>
                <a:lnTo>
                  <a:pt x="17906" y="97917"/>
                </a:lnTo>
                <a:lnTo>
                  <a:pt x="17906" y="131699"/>
                </a:lnTo>
                <a:lnTo>
                  <a:pt x="107695" y="131699"/>
                </a:lnTo>
                <a:lnTo>
                  <a:pt x="107695" y="118110"/>
                </a:lnTo>
                <a:lnTo>
                  <a:pt x="35051" y="118110"/>
                </a:lnTo>
                <a:lnTo>
                  <a:pt x="35051" y="110998"/>
                </a:lnTo>
                <a:lnTo>
                  <a:pt x="104393" y="110998"/>
                </a:lnTo>
                <a:lnTo>
                  <a:pt x="104393" y="77215"/>
                </a:lnTo>
                <a:close/>
              </a:path>
              <a:path w="506729" h="132080">
                <a:moveTo>
                  <a:pt x="69723" y="69214"/>
                </a:moveTo>
                <a:lnTo>
                  <a:pt x="52577" y="69214"/>
                </a:lnTo>
                <a:lnTo>
                  <a:pt x="52577" y="77215"/>
                </a:lnTo>
                <a:lnTo>
                  <a:pt x="69723" y="77215"/>
                </a:lnTo>
                <a:lnTo>
                  <a:pt x="69723" y="69214"/>
                </a:lnTo>
                <a:close/>
              </a:path>
              <a:path w="506729" h="132080">
                <a:moveTo>
                  <a:pt x="122554" y="55245"/>
                </a:moveTo>
                <a:lnTo>
                  <a:pt x="0" y="55245"/>
                </a:lnTo>
                <a:lnTo>
                  <a:pt x="0" y="69214"/>
                </a:lnTo>
                <a:lnTo>
                  <a:pt x="122554" y="69214"/>
                </a:lnTo>
                <a:lnTo>
                  <a:pt x="122554" y="55245"/>
                </a:lnTo>
                <a:close/>
              </a:path>
              <a:path w="506729" h="132080">
                <a:moveTo>
                  <a:pt x="506602" y="103505"/>
                </a:moveTo>
                <a:lnTo>
                  <a:pt x="384048" y="103505"/>
                </a:lnTo>
                <a:lnTo>
                  <a:pt x="384048" y="117601"/>
                </a:lnTo>
                <a:lnTo>
                  <a:pt x="506602" y="117601"/>
                </a:lnTo>
                <a:lnTo>
                  <a:pt x="506602" y="103505"/>
                </a:lnTo>
                <a:close/>
              </a:path>
              <a:path w="506729" h="132080">
                <a:moveTo>
                  <a:pt x="445261" y="36957"/>
                </a:moveTo>
                <a:lnTo>
                  <a:pt x="405129" y="49149"/>
                </a:lnTo>
                <a:lnTo>
                  <a:pt x="401192" y="55499"/>
                </a:lnTo>
                <a:lnTo>
                  <a:pt x="401192" y="70104"/>
                </a:lnTo>
                <a:lnTo>
                  <a:pt x="436752" y="89154"/>
                </a:lnTo>
                <a:lnTo>
                  <a:pt x="436752" y="103505"/>
                </a:lnTo>
                <a:lnTo>
                  <a:pt x="453643" y="103505"/>
                </a:lnTo>
                <a:lnTo>
                  <a:pt x="453643" y="89154"/>
                </a:lnTo>
                <a:lnTo>
                  <a:pt x="461707" y="88038"/>
                </a:lnTo>
                <a:lnTo>
                  <a:pt x="468770" y="86233"/>
                </a:lnTo>
                <a:lnTo>
                  <a:pt x="474789" y="83760"/>
                </a:lnTo>
                <a:lnTo>
                  <a:pt x="479932" y="80518"/>
                </a:lnTo>
                <a:lnTo>
                  <a:pt x="485864" y="75946"/>
                </a:lnTo>
                <a:lnTo>
                  <a:pt x="445261" y="75946"/>
                </a:lnTo>
                <a:lnTo>
                  <a:pt x="433667" y="75158"/>
                </a:lnTo>
                <a:lnTo>
                  <a:pt x="425370" y="72786"/>
                </a:lnTo>
                <a:lnTo>
                  <a:pt x="420383" y="68820"/>
                </a:lnTo>
                <a:lnTo>
                  <a:pt x="418718" y="63246"/>
                </a:lnTo>
                <a:lnTo>
                  <a:pt x="420383" y="57765"/>
                </a:lnTo>
                <a:lnTo>
                  <a:pt x="425370" y="53879"/>
                </a:lnTo>
                <a:lnTo>
                  <a:pt x="433667" y="51565"/>
                </a:lnTo>
                <a:lnTo>
                  <a:pt x="445261" y="50800"/>
                </a:lnTo>
                <a:lnTo>
                  <a:pt x="486290" y="50800"/>
                </a:lnTo>
                <a:lnTo>
                  <a:pt x="485266" y="49149"/>
                </a:lnTo>
                <a:lnTo>
                  <a:pt x="477519" y="44323"/>
                </a:lnTo>
                <a:lnTo>
                  <a:pt x="471158" y="41082"/>
                </a:lnTo>
                <a:lnTo>
                  <a:pt x="463676" y="38782"/>
                </a:lnTo>
                <a:lnTo>
                  <a:pt x="455052" y="37411"/>
                </a:lnTo>
                <a:lnTo>
                  <a:pt x="445261" y="36957"/>
                </a:lnTo>
                <a:close/>
              </a:path>
              <a:path w="506729" h="132080">
                <a:moveTo>
                  <a:pt x="486290" y="50800"/>
                </a:moveTo>
                <a:lnTo>
                  <a:pt x="453898" y="50800"/>
                </a:lnTo>
                <a:lnTo>
                  <a:pt x="460375" y="51815"/>
                </a:lnTo>
                <a:lnTo>
                  <a:pt x="464819" y="54101"/>
                </a:lnTo>
                <a:lnTo>
                  <a:pt x="469264" y="56261"/>
                </a:lnTo>
                <a:lnTo>
                  <a:pt x="471550" y="59309"/>
                </a:lnTo>
                <a:lnTo>
                  <a:pt x="471550" y="67183"/>
                </a:lnTo>
                <a:lnTo>
                  <a:pt x="469264" y="70358"/>
                </a:lnTo>
                <a:lnTo>
                  <a:pt x="464946" y="72517"/>
                </a:lnTo>
                <a:lnTo>
                  <a:pt x="460628" y="74802"/>
                </a:lnTo>
                <a:lnTo>
                  <a:pt x="454025" y="75946"/>
                </a:lnTo>
                <a:lnTo>
                  <a:pt x="485864" y="75946"/>
                </a:lnTo>
                <a:lnTo>
                  <a:pt x="486028" y="75819"/>
                </a:lnTo>
                <a:lnTo>
                  <a:pt x="489203" y="70104"/>
                </a:lnTo>
                <a:lnTo>
                  <a:pt x="489203" y="55499"/>
                </a:lnTo>
                <a:lnTo>
                  <a:pt x="486290" y="50800"/>
                </a:lnTo>
                <a:close/>
              </a:path>
              <a:path w="506729" h="132080">
                <a:moveTo>
                  <a:pt x="496442" y="17652"/>
                </a:moveTo>
                <a:lnTo>
                  <a:pt x="394080" y="17652"/>
                </a:lnTo>
                <a:lnTo>
                  <a:pt x="394080" y="31496"/>
                </a:lnTo>
                <a:lnTo>
                  <a:pt x="496442" y="31496"/>
                </a:lnTo>
                <a:lnTo>
                  <a:pt x="496442" y="17652"/>
                </a:lnTo>
                <a:close/>
              </a:path>
              <a:path w="506729" h="132080">
                <a:moveTo>
                  <a:pt x="453643" y="2032"/>
                </a:moveTo>
                <a:lnTo>
                  <a:pt x="436752" y="2032"/>
                </a:lnTo>
                <a:lnTo>
                  <a:pt x="436752" y="17652"/>
                </a:lnTo>
                <a:lnTo>
                  <a:pt x="453643" y="17652"/>
                </a:lnTo>
                <a:lnTo>
                  <a:pt x="453643" y="2032"/>
                </a:lnTo>
                <a:close/>
              </a:path>
              <a:path w="506729" h="132080">
                <a:moveTo>
                  <a:pt x="73278" y="24257"/>
                </a:moveTo>
                <a:lnTo>
                  <a:pt x="49275" y="24257"/>
                </a:lnTo>
                <a:lnTo>
                  <a:pt x="45719" y="28448"/>
                </a:lnTo>
                <a:lnTo>
                  <a:pt x="39496" y="31876"/>
                </a:lnTo>
                <a:lnTo>
                  <a:pt x="2920" y="38226"/>
                </a:lnTo>
                <a:lnTo>
                  <a:pt x="11810" y="51308"/>
                </a:lnTo>
                <a:lnTo>
                  <a:pt x="50291" y="41656"/>
                </a:lnTo>
                <a:lnTo>
                  <a:pt x="61340" y="33782"/>
                </a:lnTo>
                <a:lnTo>
                  <a:pt x="90243" y="33782"/>
                </a:lnTo>
                <a:lnTo>
                  <a:pt x="83184" y="31750"/>
                </a:lnTo>
                <a:lnTo>
                  <a:pt x="77088" y="28448"/>
                </a:lnTo>
                <a:lnTo>
                  <a:pt x="73278" y="24257"/>
                </a:lnTo>
                <a:close/>
              </a:path>
              <a:path w="506729" h="132080">
                <a:moveTo>
                  <a:pt x="90243" y="33782"/>
                </a:moveTo>
                <a:lnTo>
                  <a:pt x="61340" y="33782"/>
                </a:lnTo>
                <a:lnTo>
                  <a:pt x="65943" y="37988"/>
                </a:lnTo>
                <a:lnTo>
                  <a:pt x="103320" y="50262"/>
                </a:lnTo>
                <a:lnTo>
                  <a:pt x="109981" y="51054"/>
                </a:lnTo>
                <a:lnTo>
                  <a:pt x="118490" y="37846"/>
                </a:lnTo>
                <a:lnTo>
                  <a:pt x="111444" y="37609"/>
                </a:lnTo>
                <a:lnTo>
                  <a:pt x="104600" y="36909"/>
                </a:lnTo>
                <a:lnTo>
                  <a:pt x="97970" y="35756"/>
                </a:lnTo>
                <a:lnTo>
                  <a:pt x="91566" y="34162"/>
                </a:lnTo>
                <a:lnTo>
                  <a:pt x="90243" y="33782"/>
                </a:lnTo>
                <a:close/>
              </a:path>
              <a:path w="506729" h="132080">
                <a:moveTo>
                  <a:pt x="108965" y="10795"/>
                </a:moveTo>
                <a:lnTo>
                  <a:pt x="13461" y="10795"/>
                </a:lnTo>
                <a:lnTo>
                  <a:pt x="13461" y="24257"/>
                </a:lnTo>
                <a:lnTo>
                  <a:pt x="108965" y="24257"/>
                </a:lnTo>
                <a:lnTo>
                  <a:pt x="108965" y="10795"/>
                </a:lnTo>
                <a:close/>
              </a:path>
              <a:path w="506729" h="132080">
                <a:moveTo>
                  <a:pt x="69976" y="0"/>
                </a:moveTo>
                <a:lnTo>
                  <a:pt x="52704" y="0"/>
                </a:lnTo>
                <a:lnTo>
                  <a:pt x="52704" y="10795"/>
                </a:lnTo>
                <a:lnTo>
                  <a:pt x="69976" y="10795"/>
                </a:lnTo>
                <a:lnTo>
                  <a:pt x="6997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740906" y="2312161"/>
            <a:ext cx="370205" cy="132080"/>
          </a:xfrm>
          <a:custGeom>
            <a:avLst/>
            <a:gdLst/>
            <a:ahLst/>
            <a:cxnLst/>
            <a:rect l="l" t="t" r="r" b="b"/>
            <a:pathLst>
              <a:path w="370204" h="132080">
                <a:moveTo>
                  <a:pt x="61214" y="82296"/>
                </a:moveTo>
                <a:lnTo>
                  <a:pt x="21463" y="93217"/>
                </a:lnTo>
                <a:lnTo>
                  <a:pt x="17779" y="99313"/>
                </a:lnTo>
                <a:lnTo>
                  <a:pt x="17779" y="114935"/>
                </a:lnTo>
                <a:lnTo>
                  <a:pt x="61214" y="132079"/>
                </a:lnTo>
                <a:lnTo>
                  <a:pt x="71239" y="131655"/>
                </a:lnTo>
                <a:lnTo>
                  <a:pt x="102908" y="117983"/>
                </a:lnTo>
                <a:lnTo>
                  <a:pt x="61214" y="117983"/>
                </a:lnTo>
                <a:lnTo>
                  <a:pt x="49879" y="117294"/>
                </a:lnTo>
                <a:lnTo>
                  <a:pt x="41783" y="115236"/>
                </a:lnTo>
                <a:lnTo>
                  <a:pt x="36925" y="111821"/>
                </a:lnTo>
                <a:lnTo>
                  <a:pt x="35305" y="107061"/>
                </a:lnTo>
                <a:lnTo>
                  <a:pt x="36925" y="102393"/>
                </a:lnTo>
                <a:lnTo>
                  <a:pt x="41782" y="99060"/>
                </a:lnTo>
                <a:lnTo>
                  <a:pt x="49879" y="97059"/>
                </a:lnTo>
                <a:lnTo>
                  <a:pt x="61214" y="96392"/>
                </a:lnTo>
                <a:lnTo>
                  <a:pt x="102949" y="96392"/>
                </a:lnTo>
                <a:lnTo>
                  <a:pt x="100965" y="93217"/>
                </a:lnTo>
                <a:lnTo>
                  <a:pt x="93599" y="88900"/>
                </a:lnTo>
                <a:lnTo>
                  <a:pt x="87431" y="85992"/>
                </a:lnTo>
                <a:lnTo>
                  <a:pt x="79978" y="83931"/>
                </a:lnTo>
                <a:lnTo>
                  <a:pt x="71239" y="82702"/>
                </a:lnTo>
                <a:lnTo>
                  <a:pt x="61214" y="82296"/>
                </a:lnTo>
                <a:close/>
              </a:path>
              <a:path w="370204" h="132080">
                <a:moveTo>
                  <a:pt x="102949" y="96392"/>
                </a:moveTo>
                <a:lnTo>
                  <a:pt x="61214" y="96392"/>
                </a:lnTo>
                <a:lnTo>
                  <a:pt x="72568" y="97059"/>
                </a:lnTo>
                <a:lnTo>
                  <a:pt x="80708" y="99060"/>
                </a:lnTo>
                <a:lnTo>
                  <a:pt x="85609" y="102393"/>
                </a:lnTo>
                <a:lnTo>
                  <a:pt x="87249" y="107061"/>
                </a:lnTo>
                <a:lnTo>
                  <a:pt x="85609" y="111821"/>
                </a:lnTo>
                <a:lnTo>
                  <a:pt x="80708" y="115236"/>
                </a:lnTo>
                <a:lnTo>
                  <a:pt x="72568" y="117294"/>
                </a:lnTo>
                <a:lnTo>
                  <a:pt x="61214" y="117983"/>
                </a:lnTo>
                <a:lnTo>
                  <a:pt x="102908" y="117983"/>
                </a:lnTo>
                <a:lnTo>
                  <a:pt x="104775" y="114935"/>
                </a:lnTo>
                <a:lnTo>
                  <a:pt x="104775" y="99313"/>
                </a:lnTo>
                <a:lnTo>
                  <a:pt x="102949" y="96392"/>
                </a:lnTo>
                <a:close/>
              </a:path>
              <a:path w="370204" h="132080">
                <a:moveTo>
                  <a:pt x="232791" y="87757"/>
                </a:moveTo>
                <a:lnTo>
                  <a:pt x="144272" y="87757"/>
                </a:lnTo>
                <a:lnTo>
                  <a:pt x="144272" y="102235"/>
                </a:lnTo>
                <a:lnTo>
                  <a:pt x="215519" y="102235"/>
                </a:lnTo>
                <a:lnTo>
                  <a:pt x="215519" y="132079"/>
                </a:lnTo>
                <a:lnTo>
                  <a:pt x="232791" y="132079"/>
                </a:lnTo>
                <a:lnTo>
                  <a:pt x="232791" y="87757"/>
                </a:lnTo>
                <a:close/>
              </a:path>
              <a:path w="370204" h="132080">
                <a:moveTo>
                  <a:pt x="366902" y="72009"/>
                </a:moveTo>
                <a:lnTo>
                  <a:pt x="281559" y="72009"/>
                </a:lnTo>
                <a:lnTo>
                  <a:pt x="281559" y="86487"/>
                </a:lnTo>
                <a:lnTo>
                  <a:pt x="350012" y="86487"/>
                </a:lnTo>
                <a:lnTo>
                  <a:pt x="350012" y="94361"/>
                </a:lnTo>
                <a:lnTo>
                  <a:pt x="281559" y="94361"/>
                </a:lnTo>
                <a:lnTo>
                  <a:pt x="281559" y="130048"/>
                </a:lnTo>
                <a:lnTo>
                  <a:pt x="370204" y="130048"/>
                </a:lnTo>
                <a:lnTo>
                  <a:pt x="370204" y="115697"/>
                </a:lnTo>
                <a:lnTo>
                  <a:pt x="298576" y="115697"/>
                </a:lnTo>
                <a:lnTo>
                  <a:pt x="298576" y="107187"/>
                </a:lnTo>
                <a:lnTo>
                  <a:pt x="366902" y="107187"/>
                </a:lnTo>
                <a:lnTo>
                  <a:pt x="366902" y="72009"/>
                </a:lnTo>
                <a:close/>
              </a:path>
              <a:path w="370204" h="132080">
                <a:moveTo>
                  <a:pt x="122554" y="59562"/>
                </a:moveTo>
                <a:lnTo>
                  <a:pt x="0" y="59562"/>
                </a:lnTo>
                <a:lnTo>
                  <a:pt x="0" y="74040"/>
                </a:lnTo>
                <a:lnTo>
                  <a:pt x="122554" y="74040"/>
                </a:lnTo>
                <a:lnTo>
                  <a:pt x="122554" y="59562"/>
                </a:lnTo>
                <a:close/>
              </a:path>
              <a:path w="370204" h="132080">
                <a:moveTo>
                  <a:pt x="294513" y="2412"/>
                </a:moveTo>
                <a:lnTo>
                  <a:pt x="260201" y="24257"/>
                </a:lnTo>
                <a:lnTo>
                  <a:pt x="260149" y="43179"/>
                </a:lnTo>
                <a:lnTo>
                  <a:pt x="263271" y="50546"/>
                </a:lnTo>
                <a:lnTo>
                  <a:pt x="294513" y="65024"/>
                </a:lnTo>
                <a:lnTo>
                  <a:pt x="301942" y="64476"/>
                </a:lnTo>
                <a:lnTo>
                  <a:pt x="308609" y="62833"/>
                </a:lnTo>
                <a:lnTo>
                  <a:pt x="314515" y="60094"/>
                </a:lnTo>
                <a:lnTo>
                  <a:pt x="319659" y="56261"/>
                </a:lnTo>
                <a:lnTo>
                  <a:pt x="325572" y="50926"/>
                </a:lnTo>
                <a:lnTo>
                  <a:pt x="289178" y="50926"/>
                </a:lnTo>
                <a:lnTo>
                  <a:pt x="284861" y="49402"/>
                </a:lnTo>
                <a:lnTo>
                  <a:pt x="278511" y="43052"/>
                </a:lnTo>
                <a:lnTo>
                  <a:pt x="276910" y="38988"/>
                </a:lnTo>
                <a:lnTo>
                  <a:pt x="276860" y="28448"/>
                </a:lnTo>
                <a:lnTo>
                  <a:pt x="278384" y="24257"/>
                </a:lnTo>
                <a:lnTo>
                  <a:pt x="284479" y="18161"/>
                </a:lnTo>
                <a:lnTo>
                  <a:pt x="288925" y="16637"/>
                </a:lnTo>
                <a:lnTo>
                  <a:pt x="325721" y="16637"/>
                </a:lnTo>
                <a:lnTo>
                  <a:pt x="319786" y="11175"/>
                </a:lnTo>
                <a:lnTo>
                  <a:pt x="314569" y="7342"/>
                </a:lnTo>
                <a:lnTo>
                  <a:pt x="308625" y="4603"/>
                </a:lnTo>
                <a:lnTo>
                  <a:pt x="301944" y="2960"/>
                </a:lnTo>
                <a:lnTo>
                  <a:pt x="294513" y="2412"/>
                </a:lnTo>
                <a:close/>
              </a:path>
              <a:path w="370204" h="132080">
                <a:moveTo>
                  <a:pt x="325721" y="16637"/>
                </a:moveTo>
                <a:lnTo>
                  <a:pt x="299974" y="16637"/>
                </a:lnTo>
                <a:lnTo>
                  <a:pt x="304165" y="18287"/>
                </a:lnTo>
                <a:lnTo>
                  <a:pt x="307467" y="21462"/>
                </a:lnTo>
                <a:lnTo>
                  <a:pt x="310642" y="24637"/>
                </a:lnTo>
                <a:lnTo>
                  <a:pt x="312070" y="28448"/>
                </a:lnTo>
                <a:lnTo>
                  <a:pt x="312166" y="38988"/>
                </a:lnTo>
                <a:lnTo>
                  <a:pt x="310642" y="43179"/>
                </a:lnTo>
                <a:lnTo>
                  <a:pt x="304165" y="49402"/>
                </a:lnTo>
                <a:lnTo>
                  <a:pt x="299974" y="50926"/>
                </a:lnTo>
                <a:lnTo>
                  <a:pt x="325572" y="50926"/>
                </a:lnTo>
                <a:lnTo>
                  <a:pt x="326136" y="50418"/>
                </a:lnTo>
                <a:lnTo>
                  <a:pt x="329203" y="43179"/>
                </a:lnTo>
                <a:lnTo>
                  <a:pt x="329152" y="24257"/>
                </a:lnTo>
                <a:lnTo>
                  <a:pt x="326136" y="17017"/>
                </a:lnTo>
                <a:lnTo>
                  <a:pt x="325721" y="16637"/>
                </a:lnTo>
                <a:close/>
              </a:path>
              <a:path w="370204" h="132080">
                <a:moveTo>
                  <a:pt x="104267" y="3175"/>
                </a:moveTo>
                <a:lnTo>
                  <a:pt x="18415" y="3175"/>
                </a:lnTo>
                <a:lnTo>
                  <a:pt x="18415" y="49149"/>
                </a:lnTo>
                <a:lnTo>
                  <a:pt x="105664" y="49149"/>
                </a:lnTo>
                <a:lnTo>
                  <a:pt x="105664" y="34798"/>
                </a:lnTo>
                <a:lnTo>
                  <a:pt x="35814" y="34798"/>
                </a:lnTo>
                <a:lnTo>
                  <a:pt x="35814" y="17652"/>
                </a:lnTo>
                <a:lnTo>
                  <a:pt x="104267" y="17652"/>
                </a:lnTo>
                <a:lnTo>
                  <a:pt x="104267" y="3175"/>
                </a:lnTo>
                <a:close/>
              </a:path>
              <a:path w="370204" h="132080">
                <a:moveTo>
                  <a:pt x="250571" y="65786"/>
                </a:moveTo>
                <a:lnTo>
                  <a:pt x="128016" y="65786"/>
                </a:lnTo>
                <a:lnTo>
                  <a:pt x="128016" y="80010"/>
                </a:lnTo>
                <a:lnTo>
                  <a:pt x="250571" y="80010"/>
                </a:lnTo>
                <a:lnTo>
                  <a:pt x="250571" y="65786"/>
                </a:lnTo>
                <a:close/>
              </a:path>
              <a:path w="370204" h="132080">
                <a:moveTo>
                  <a:pt x="197866" y="56514"/>
                </a:moveTo>
                <a:lnTo>
                  <a:pt x="180594" y="56514"/>
                </a:lnTo>
                <a:lnTo>
                  <a:pt x="180594" y="65786"/>
                </a:lnTo>
                <a:lnTo>
                  <a:pt x="197866" y="65786"/>
                </a:lnTo>
                <a:lnTo>
                  <a:pt x="197866" y="56514"/>
                </a:lnTo>
                <a:close/>
              </a:path>
              <a:path w="370204" h="132080">
                <a:moveTo>
                  <a:pt x="231140" y="1524"/>
                </a:moveTo>
                <a:lnTo>
                  <a:pt x="147320" y="1524"/>
                </a:lnTo>
                <a:lnTo>
                  <a:pt x="147320" y="15493"/>
                </a:lnTo>
                <a:lnTo>
                  <a:pt x="213995" y="15493"/>
                </a:lnTo>
                <a:lnTo>
                  <a:pt x="213995" y="22225"/>
                </a:lnTo>
                <a:lnTo>
                  <a:pt x="147320" y="22225"/>
                </a:lnTo>
                <a:lnTo>
                  <a:pt x="147320" y="56514"/>
                </a:lnTo>
                <a:lnTo>
                  <a:pt x="234061" y="56514"/>
                </a:lnTo>
                <a:lnTo>
                  <a:pt x="234061" y="42672"/>
                </a:lnTo>
                <a:lnTo>
                  <a:pt x="164465" y="42672"/>
                </a:lnTo>
                <a:lnTo>
                  <a:pt x="164465" y="35051"/>
                </a:lnTo>
                <a:lnTo>
                  <a:pt x="231140" y="35051"/>
                </a:lnTo>
                <a:lnTo>
                  <a:pt x="231140" y="1524"/>
                </a:lnTo>
                <a:close/>
              </a:path>
              <a:path w="370204" h="132080">
                <a:moveTo>
                  <a:pt x="366902" y="0"/>
                </a:moveTo>
                <a:lnTo>
                  <a:pt x="350012" y="0"/>
                </a:lnTo>
                <a:lnTo>
                  <a:pt x="350012" y="66801"/>
                </a:lnTo>
                <a:lnTo>
                  <a:pt x="366902" y="66801"/>
                </a:lnTo>
                <a:lnTo>
                  <a:pt x="36690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117840" y="2312161"/>
            <a:ext cx="506730" cy="132080"/>
          </a:xfrm>
          <a:custGeom>
            <a:avLst/>
            <a:gdLst/>
            <a:ahLst/>
            <a:cxnLst/>
            <a:rect l="l" t="t" r="r" b="b"/>
            <a:pathLst>
              <a:path w="506729" h="132080">
                <a:moveTo>
                  <a:pt x="61213" y="82296"/>
                </a:moveTo>
                <a:lnTo>
                  <a:pt x="21462" y="93217"/>
                </a:lnTo>
                <a:lnTo>
                  <a:pt x="17779" y="99313"/>
                </a:lnTo>
                <a:lnTo>
                  <a:pt x="17779" y="114935"/>
                </a:lnTo>
                <a:lnTo>
                  <a:pt x="61213" y="132079"/>
                </a:lnTo>
                <a:lnTo>
                  <a:pt x="71239" y="131655"/>
                </a:lnTo>
                <a:lnTo>
                  <a:pt x="102844" y="117983"/>
                </a:lnTo>
                <a:lnTo>
                  <a:pt x="61213" y="117983"/>
                </a:lnTo>
                <a:lnTo>
                  <a:pt x="49879" y="117294"/>
                </a:lnTo>
                <a:lnTo>
                  <a:pt x="41782" y="115236"/>
                </a:lnTo>
                <a:lnTo>
                  <a:pt x="36925" y="111821"/>
                </a:lnTo>
                <a:lnTo>
                  <a:pt x="35305" y="107061"/>
                </a:lnTo>
                <a:lnTo>
                  <a:pt x="36925" y="102393"/>
                </a:lnTo>
                <a:lnTo>
                  <a:pt x="41782" y="99060"/>
                </a:lnTo>
                <a:lnTo>
                  <a:pt x="49879" y="97059"/>
                </a:lnTo>
                <a:lnTo>
                  <a:pt x="61213" y="96392"/>
                </a:lnTo>
                <a:lnTo>
                  <a:pt x="102883" y="96392"/>
                </a:lnTo>
                <a:lnTo>
                  <a:pt x="100964" y="93217"/>
                </a:lnTo>
                <a:lnTo>
                  <a:pt x="93599" y="88900"/>
                </a:lnTo>
                <a:lnTo>
                  <a:pt x="87360" y="85992"/>
                </a:lnTo>
                <a:lnTo>
                  <a:pt x="79882" y="83931"/>
                </a:lnTo>
                <a:lnTo>
                  <a:pt x="71167" y="82702"/>
                </a:lnTo>
                <a:lnTo>
                  <a:pt x="61213" y="82296"/>
                </a:lnTo>
                <a:close/>
              </a:path>
              <a:path w="506729" h="132080">
                <a:moveTo>
                  <a:pt x="102883" y="96392"/>
                </a:moveTo>
                <a:lnTo>
                  <a:pt x="61213" y="96392"/>
                </a:lnTo>
                <a:lnTo>
                  <a:pt x="72548" y="97059"/>
                </a:lnTo>
                <a:lnTo>
                  <a:pt x="80645" y="99060"/>
                </a:lnTo>
                <a:lnTo>
                  <a:pt x="85502" y="102393"/>
                </a:lnTo>
                <a:lnTo>
                  <a:pt x="87121" y="107061"/>
                </a:lnTo>
                <a:lnTo>
                  <a:pt x="85502" y="111821"/>
                </a:lnTo>
                <a:lnTo>
                  <a:pt x="80644" y="115236"/>
                </a:lnTo>
                <a:lnTo>
                  <a:pt x="72548" y="117294"/>
                </a:lnTo>
                <a:lnTo>
                  <a:pt x="61213" y="117983"/>
                </a:lnTo>
                <a:lnTo>
                  <a:pt x="102844" y="117983"/>
                </a:lnTo>
                <a:lnTo>
                  <a:pt x="104648" y="114935"/>
                </a:lnTo>
                <a:lnTo>
                  <a:pt x="104648" y="99313"/>
                </a:lnTo>
                <a:lnTo>
                  <a:pt x="102883" y="96392"/>
                </a:lnTo>
                <a:close/>
              </a:path>
              <a:path w="506729" h="132080">
                <a:moveTo>
                  <a:pt x="232663" y="87757"/>
                </a:moveTo>
                <a:lnTo>
                  <a:pt x="144271" y="87757"/>
                </a:lnTo>
                <a:lnTo>
                  <a:pt x="144271" y="102235"/>
                </a:lnTo>
                <a:lnTo>
                  <a:pt x="215518" y="102235"/>
                </a:lnTo>
                <a:lnTo>
                  <a:pt x="215518" y="132079"/>
                </a:lnTo>
                <a:lnTo>
                  <a:pt x="232663" y="132079"/>
                </a:lnTo>
                <a:lnTo>
                  <a:pt x="232663" y="87757"/>
                </a:lnTo>
                <a:close/>
              </a:path>
              <a:path w="506729" h="132080">
                <a:moveTo>
                  <a:pt x="300989" y="82423"/>
                </a:moveTo>
                <a:lnTo>
                  <a:pt x="283717" y="82423"/>
                </a:lnTo>
                <a:lnTo>
                  <a:pt x="283717" y="127380"/>
                </a:lnTo>
                <a:lnTo>
                  <a:pt x="371601" y="127380"/>
                </a:lnTo>
                <a:lnTo>
                  <a:pt x="371601" y="113029"/>
                </a:lnTo>
                <a:lnTo>
                  <a:pt x="300989" y="113029"/>
                </a:lnTo>
                <a:lnTo>
                  <a:pt x="300989" y="82423"/>
                </a:lnTo>
                <a:close/>
              </a:path>
              <a:path w="506729" h="132080">
                <a:moveTo>
                  <a:pt x="369061" y="46227"/>
                </a:moveTo>
                <a:lnTo>
                  <a:pt x="352170" y="46227"/>
                </a:lnTo>
                <a:lnTo>
                  <a:pt x="352170" y="94487"/>
                </a:lnTo>
                <a:lnTo>
                  <a:pt x="369061" y="94487"/>
                </a:lnTo>
                <a:lnTo>
                  <a:pt x="369061" y="46227"/>
                </a:lnTo>
                <a:close/>
              </a:path>
              <a:path w="506729" h="132080">
                <a:moveTo>
                  <a:pt x="279653" y="6858"/>
                </a:moveTo>
                <a:lnTo>
                  <a:pt x="262889" y="6858"/>
                </a:lnTo>
                <a:lnTo>
                  <a:pt x="262889" y="70865"/>
                </a:lnTo>
                <a:lnTo>
                  <a:pt x="326389" y="70865"/>
                </a:lnTo>
                <a:lnTo>
                  <a:pt x="326389" y="56514"/>
                </a:lnTo>
                <a:lnTo>
                  <a:pt x="279653" y="56514"/>
                </a:lnTo>
                <a:lnTo>
                  <a:pt x="279653" y="40893"/>
                </a:lnTo>
                <a:lnTo>
                  <a:pt x="369061" y="40893"/>
                </a:lnTo>
                <a:lnTo>
                  <a:pt x="369061" y="31623"/>
                </a:lnTo>
                <a:lnTo>
                  <a:pt x="326389" y="31623"/>
                </a:lnTo>
                <a:lnTo>
                  <a:pt x="326389" y="26415"/>
                </a:lnTo>
                <a:lnTo>
                  <a:pt x="279653" y="26415"/>
                </a:lnTo>
                <a:lnTo>
                  <a:pt x="279653" y="6858"/>
                </a:lnTo>
                <a:close/>
              </a:path>
              <a:path w="506729" h="132080">
                <a:moveTo>
                  <a:pt x="369061" y="40893"/>
                </a:moveTo>
                <a:lnTo>
                  <a:pt x="309371" y="40893"/>
                </a:lnTo>
                <a:lnTo>
                  <a:pt x="309371" y="56514"/>
                </a:lnTo>
                <a:lnTo>
                  <a:pt x="326389" y="56514"/>
                </a:lnTo>
                <a:lnTo>
                  <a:pt x="326389" y="46227"/>
                </a:lnTo>
                <a:lnTo>
                  <a:pt x="369061" y="46227"/>
                </a:lnTo>
                <a:lnTo>
                  <a:pt x="369061" y="40893"/>
                </a:lnTo>
                <a:close/>
              </a:path>
              <a:path w="506729" h="132080">
                <a:moveTo>
                  <a:pt x="369061" y="0"/>
                </a:moveTo>
                <a:lnTo>
                  <a:pt x="352170" y="0"/>
                </a:lnTo>
                <a:lnTo>
                  <a:pt x="352170" y="31623"/>
                </a:lnTo>
                <a:lnTo>
                  <a:pt x="369061" y="31623"/>
                </a:lnTo>
                <a:lnTo>
                  <a:pt x="369061" y="0"/>
                </a:lnTo>
                <a:close/>
              </a:path>
              <a:path w="506729" h="132080">
                <a:moveTo>
                  <a:pt x="326389" y="6858"/>
                </a:moveTo>
                <a:lnTo>
                  <a:pt x="309371" y="6858"/>
                </a:lnTo>
                <a:lnTo>
                  <a:pt x="309371" y="26415"/>
                </a:lnTo>
                <a:lnTo>
                  <a:pt x="326389" y="26415"/>
                </a:lnTo>
                <a:lnTo>
                  <a:pt x="326389" y="6858"/>
                </a:lnTo>
                <a:close/>
              </a:path>
              <a:path w="506729" h="132080">
                <a:moveTo>
                  <a:pt x="122554" y="59562"/>
                </a:moveTo>
                <a:lnTo>
                  <a:pt x="0" y="59562"/>
                </a:lnTo>
                <a:lnTo>
                  <a:pt x="0" y="74040"/>
                </a:lnTo>
                <a:lnTo>
                  <a:pt x="122554" y="74040"/>
                </a:lnTo>
                <a:lnTo>
                  <a:pt x="122554" y="59562"/>
                </a:lnTo>
                <a:close/>
              </a:path>
              <a:path w="506729" h="132080">
                <a:moveTo>
                  <a:pt x="506602" y="101473"/>
                </a:moveTo>
                <a:lnTo>
                  <a:pt x="384048" y="101473"/>
                </a:lnTo>
                <a:lnTo>
                  <a:pt x="384048" y="115697"/>
                </a:lnTo>
                <a:lnTo>
                  <a:pt x="506602" y="115697"/>
                </a:lnTo>
                <a:lnTo>
                  <a:pt x="506602" y="101473"/>
                </a:lnTo>
                <a:close/>
              </a:path>
              <a:path w="506729" h="132080">
                <a:moveTo>
                  <a:pt x="445261" y="35051"/>
                </a:moveTo>
                <a:lnTo>
                  <a:pt x="405129" y="47116"/>
                </a:lnTo>
                <a:lnTo>
                  <a:pt x="401192" y="53466"/>
                </a:lnTo>
                <a:lnTo>
                  <a:pt x="401263" y="68325"/>
                </a:lnTo>
                <a:lnTo>
                  <a:pt x="436752" y="87122"/>
                </a:lnTo>
                <a:lnTo>
                  <a:pt x="436752" y="101473"/>
                </a:lnTo>
                <a:lnTo>
                  <a:pt x="453643" y="101473"/>
                </a:lnTo>
                <a:lnTo>
                  <a:pt x="453643" y="87122"/>
                </a:lnTo>
                <a:lnTo>
                  <a:pt x="461644" y="86078"/>
                </a:lnTo>
                <a:lnTo>
                  <a:pt x="468693" y="84296"/>
                </a:lnTo>
                <a:lnTo>
                  <a:pt x="474818" y="81782"/>
                </a:lnTo>
                <a:lnTo>
                  <a:pt x="479932" y="78612"/>
                </a:lnTo>
                <a:lnTo>
                  <a:pt x="486028" y="73913"/>
                </a:lnTo>
                <a:lnTo>
                  <a:pt x="445261" y="73913"/>
                </a:lnTo>
                <a:lnTo>
                  <a:pt x="433667" y="73126"/>
                </a:lnTo>
                <a:lnTo>
                  <a:pt x="425370" y="70754"/>
                </a:lnTo>
                <a:lnTo>
                  <a:pt x="420383" y="66788"/>
                </a:lnTo>
                <a:lnTo>
                  <a:pt x="418718" y="61213"/>
                </a:lnTo>
                <a:lnTo>
                  <a:pt x="420383" y="55786"/>
                </a:lnTo>
                <a:lnTo>
                  <a:pt x="425370" y="51895"/>
                </a:lnTo>
                <a:lnTo>
                  <a:pt x="433667" y="49551"/>
                </a:lnTo>
                <a:lnTo>
                  <a:pt x="445261" y="48767"/>
                </a:lnTo>
                <a:lnTo>
                  <a:pt x="486290" y="48767"/>
                </a:lnTo>
                <a:lnTo>
                  <a:pt x="485266" y="47116"/>
                </a:lnTo>
                <a:lnTo>
                  <a:pt x="477519" y="42290"/>
                </a:lnTo>
                <a:lnTo>
                  <a:pt x="471158" y="39123"/>
                </a:lnTo>
                <a:lnTo>
                  <a:pt x="463676" y="36861"/>
                </a:lnTo>
                <a:lnTo>
                  <a:pt x="455052" y="35504"/>
                </a:lnTo>
                <a:lnTo>
                  <a:pt x="445261" y="35051"/>
                </a:lnTo>
                <a:close/>
              </a:path>
              <a:path w="506729" h="132080">
                <a:moveTo>
                  <a:pt x="486290" y="48767"/>
                </a:moveTo>
                <a:lnTo>
                  <a:pt x="453898" y="48767"/>
                </a:lnTo>
                <a:lnTo>
                  <a:pt x="460375" y="49911"/>
                </a:lnTo>
                <a:lnTo>
                  <a:pt x="469264" y="54228"/>
                </a:lnTo>
                <a:lnTo>
                  <a:pt x="471550" y="57276"/>
                </a:lnTo>
                <a:lnTo>
                  <a:pt x="471550" y="65150"/>
                </a:lnTo>
                <a:lnTo>
                  <a:pt x="469264" y="68325"/>
                </a:lnTo>
                <a:lnTo>
                  <a:pt x="460628" y="72898"/>
                </a:lnTo>
                <a:lnTo>
                  <a:pt x="454025" y="73913"/>
                </a:lnTo>
                <a:lnTo>
                  <a:pt x="486028" y="73913"/>
                </a:lnTo>
                <a:lnTo>
                  <a:pt x="489134" y="68199"/>
                </a:lnTo>
                <a:lnTo>
                  <a:pt x="489203" y="53466"/>
                </a:lnTo>
                <a:lnTo>
                  <a:pt x="486290" y="48767"/>
                </a:lnTo>
                <a:close/>
              </a:path>
              <a:path w="506729" h="132080">
                <a:moveTo>
                  <a:pt x="104266" y="3175"/>
                </a:moveTo>
                <a:lnTo>
                  <a:pt x="18414" y="3175"/>
                </a:lnTo>
                <a:lnTo>
                  <a:pt x="18414" y="49149"/>
                </a:lnTo>
                <a:lnTo>
                  <a:pt x="105663" y="49149"/>
                </a:lnTo>
                <a:lnTo>
                  <a:pt x="105663" y="34798"/>
                </a:lnTo>
                <a:lnTo>
                  <a:pt x="35813" y="34798"/>
                </a:lnTo>
                <a:lnTo>
                  <a:pt x="35813" y="17652"/>
                </a:lnTo>
                <a:lnTo>
                  <a:pt x="104266" y="17652"/>
                </a:lnTo>
                <a:lnTo>
                  <a:pt x="104266" y="3175"/>
                </a:lnTo>
                <a:close/>
              </a:path>
              <a:path w="506729" h="132080">
                <a:moveTo>
                  <a:pt x="250570" y="65786"/>
                </a:moveTo>
                <a:lnTo>
                  <a:pt x="128015" y="65786"/>
                </a:lnTo>
                <a:lnTo>
                  <a:pt x="128015" y="80010"/>
                </a:lnTo>
                <a:lnTo>
                  <a:pt x="250570" y="80010"/>
                </a:lnTo>
                <a:lnTo>
                  <a:pt x="250570" y="65786"/>
                </a:lnTo>
                <a:close/>
              </a:path>
              <a:path w="506729" h="132080">
                <a:moveTo>
                  <a:pt x="197738" y="56514"/>
                </a:moveTo>
                <a:lnTo>
                  <a:pt x="180593" y="56514"/>
                </a:lnTo>
                <a:lnTo>
                  <a:pt x="180593" y="65786"/>
                </a:lnTo>
                <a:lnTo>
                  <a:pt x="197738" y="65786"/>
                </a:lnTo>
                <a:lnTo>
                  <a:pt x="197738" y="56514"/>
                </a:lnTo>
                <a:close/>
              </a:path>
              <a:path w="506729" h="132080">
                <a:moveTo>
                  <a:pt x="231139" y="1524"/>
                </a:moveTo>
                <a:lnTo>
                  <a:pt x="147319" y="1524"/>
                </a:lnTo>
                <a:lnTo>
                  <a:pt x="147319" y="15493"/>
                </a:lnTo>
                <a:lnTo>
                  <a:pt x="213994" y="15493"/>
                </a:lnTo>
                <a:lnTo>
                  <a:pt x="213994" y="22225"/>
                </a:lnTo>
                <a:lnTo>
                  <a:pt x="147319" y="22225"/>
                </a:lnTo>
                <a:lnTo>
                  <a:pt x="147319" y="56514"/>
                </a:lnTo>
                <a:lnTo>
                  <a:pt x="234060" y="56514"/>
                </a:lnTo>
                <a:lnTo>
                  <a:pt x="234060" y="42672"/>
                </a:lnTo>
                <a:lnTo>
                  <a:pt x="164464" y="42672"/>
                </a:lnTo>
                <a:lnTo>
                  <a:pt x="164464" y="35051"/>
                </a:lnTo>
                <a:lnTo>
                  <a:pt x="231139" y="35051"/>
                </a:lnTo>
                <a:lnTo>
                  <a:pt x="231139" y="1524"/>
                </a:lnTo>
                <a:close/>
              </a:path>
              <a:path w="506729" h="132080">
                <a:moveTo>
                  <a:pt x="496442" y="15621"/>
                </a:moveTo>
                <a:lnTo>
                  <a:pt x="394080" y="15621"/>
                </a:lnTo>
                <a:lnTo>
                  <a:pt x="394080" y="29590"/>
                </a:lnTo>
                <a:lnTo>
                  <a:pt x="496442" y="29590"/>
                </a:lnTo>
                <a:lnTo>
                  <a:pt x="496442" y="15621"/>
                </a:lnTo>
                <a:close/>
              </a:path>
              <a:path w="506729" h="132080">
                <a:moveTo>
                  <a:pt x="453643" y="126"/>
                </a:moveTo>
                <a:lnTo>
                  <a:pt x="436752" y="126"/>
                </a:lnTo>
                <a:lnTo>
                  <a:pt x="436752" y="15621"/>
                </a:lnTo>
                <a:lnTo>
                  <a:pt x="453643" y="15621"/>
                </a:lnTo>
                <a:lnTo>
                  <a:pt x="453643" y="12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1" name="object 21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56957" y="2689351"/>
            <a:ext cx="236943" cy="132080"/>
          </a:xfrm>
          <a:prstGeom prst="rect">
            <a:avLst/>
          </a:prstGeom>
        </p:spPr>
      </p:pic>
      <p:grpSp>
        <p:nvGrpSpPr>
          <p:cNvPr id="22" name="object 22"/>
          <p:cNvGrpSpPr/>
          <p:nvPr/>
        </p:nvGrpSpPr>
        <p:grpSpPr>
          <a:xfrm>
            <a:off x="854697" y="2687066"/>
            <a:ext cx="2498725" cy="314325"/>
            <a:chOff x="854697" y="2687066"/>
            <a:chExt cx="2498725" cy="314325"/>
          </a:xfrm>
        </p:grpSpPr>
        <p:sp>
          <p:nvSpPr>
            <p:cNvPr id="23" name="object 23"/>
            <p:cNvSpPr/>
            <p:nvPr/>
          </p:nvSpPr>
          <p:spPr>
            <a:xfrm>
              <a:off x="2418461" y="2689352"/>
              <a:ext cx="635635" cy="132080"/>
            </a:xfrm>
            <a:custGeom>
              <a:avLst/>
              <a:gdLst/>
              <a:ahLst/>
              <a:cxnLst/>
              <a:rect l="l" t="t" r="r" b="b"/>
              <a:pathLst>
                <a:path w="635635" h="132080">
                  <a:moveTo>
                    <a:pt x="189864" y="81152"/>
                  </a:moveTo>
                  <a:lnTo>
                    <a:pt x="148970" y="92328"/>
                  </a:lnTo>
                  <a:lnTo>
                    <a:pt x="145033" y="98551"/>
                  </a:lnTo>
                  <a:lnTo>
                    <a:pt x="145033" y="114553"/>
                  </a:lnTo>
                  <a:lnTo>
                    <a:pt x="179701" y="131653"/>
                  </a:lnTo>
                  <a:lnTo>
                    <a:pt x="189864" y="132080"/>
                  </a:lnTo>
                  <a:lnTo>
                    <a:pt x="200082" y="131653"/>
                  </a:lnTo>
                  <a:lnTo>
                    <a:pt x="232638" y="117983"/>
                  </a:lnTo>
                  <a:lnTo>
                    <a:pt x="180847" y="117983"/>
                  </a:lnTo>
                  <a:lnTo>
                    <a:pt x="174116" y="116967"/>
                  </a:lnTo>
                  <a:lnTo>
                    <a:pt x="169544" y="114935"/>
                  </a:lnTo>
                  <a:lnTo>
                    <a:pt x="164845" y="112775"/>
                  </a:lnTo>
                  <a:lnTo>
                    <a:pt x="162559" y="109982"/>
                  </a:lnTo>
                  <a:lnTo>
                    <a:pt x="162559" y="106552"/>
                  </a:lnTo>
                  <a:lnTo>
                    <a:pt x="164272" y="101645"/>
                  </a:lnTo>
                  <a:lnTo>
                    <a:pt x="169402" y="98155"/>
                  </a:lnTo>
                  <a:lnTo>
                    <a:pt x="177936" y="96069"/>
                  </a:lnTo>
                  <a:lnTo>
                    <a:pt x="189864" y="95376"/>
                  </a:lnTo>
                  <a:lnTo>
                    <a:pt x="232711" y="95376"/>
                  </a:lnTo>
                  <a:lnTo>
                    <a:pt x="230886" y="92456"/>
                  </a:lnTo>
                  <a:lnTo>
                    <a:pt x="223138" y="87884"/>
                  </a:lnTo>
                  <a:lnTo>
                    <a:pt x="216761" y="84957"/>
                  </a:lnTo>
                  <a:lnTo>
                    <a:pt x="209073" y="82851"/>
                  </a:lnTo>
                  <a:lnTo>
                    <a:pt x="200100" y="81579"/>
                  </a:lnTo>
                  <a:lnTo>
                    <a:pt x="189864" y="81152"/>
                  </a:lnTo>
                  <a:close/>
                </a:path>
                <a:path w="635635" h="132080">
                  <a:moveTo>
                    <a:pt x="232711" y="95376"/>
                  </a:moveTo>
                  <a:lnTo>
                    <a:pt x="189864" y="95376"/>
                  </a:lnTo>
                  <a:lnTo>
                    <a:pt x="201846" y="96069"/>
                  </a:lnTo>
                  <a:lnTo>
                    <a:pt x="210375" y="98155"/>
                  </a:lnTo>
                  <a:lnTo>
                    <a:pt x="215475" y="101645"/>
                  </a:lnTo>
                  <a:lnTo>
                    <a:pt x="217169" y="106552"/>
                  </a:lnTo>
                  <a:lnTo>
                    <a:pt x="217169" y="109982"/>
                  </a:lnTo>
                  <a:lnTo>
                    <a:pt x="214883" y="112775"/>
                  </a:lnTo>
                  <a:lnTo>
                    <a:pt x="210312" y="114935"/>
                  </a:lnTo>
                  <a:lnTo>
                    <a:pt x="205739" y="116967"/>
                  </a:lnTo>
                  <a:lnTo>
                    <a:pt x="198881" y="117983"/>
                  </a:lnTo>
                  <a:lnTo>
                    <a:pt x="232638" y="117983"/>
                  </a:lnTo>
                  <a:lnTo>
                    <a:pt x="234695" y="114553"/>
                  </a:lnTo>
                  <a:lnTo>
                    <a:pt x="234695" y="98551"/>
                  </a:lnTo>
                  <a:lnTo>
                    <a:pt x="232711" y="95376"/>
                  </a:lnTo>
                  <a:close/>
                </a:path>
                <a:path w="635635" h="132080">
                  <a:moveTo>
                    <a:pt x="321182" y="78994"/>
                  </a:moveTo>
                  <a:lnTo>
                    <a:pt x="280924" y="90932"/>
                  </a:lnTo>
                  <a:lnTo>
                    <a:pt x="277190" y="97155"/>
                  </a:lnTo>
                  <a:lnTo>
                    <a:pt x="277190" y="113157"/>
                  </a:lnTo>
                  <a:lnTo>
                    <a:pt x="311269" y="130994"/>
                  </a:lnTo>
                  <a:lnTo>
                    <a:pt x="321182" y="131445"/>
                  </a:lnTo>
                  <a:lnTo>
                    <a:pt x="331024" y="130992"/>
                  </a:lnTo>
                  <a:lnTo>
                    <a:pt x="362686" y="117221"/>
                  </a:lnTo>
                  <a:lnTo>
                    <a:pt x="321182" y="117221"/>
                  </a:lnTo>
                  <a:lnTo>
                    <a:pt x="309681" y="116460"/>
                  </a:lnTo>
                  <a:lnTo>
                    <a:pt x="301466" y="114188"/>
                  </a:lnTo>
                  <a:lnTo>
                    <a:pt x="296537" y="110416"/>
                  </a:lnTo>
                  <a:lnTo>
                    <a:pt x="294894" y="105156"/>
                  </a:lnTo>
                  <a:lnTo>
                    <a:pt x="296537" y="99988"/>
                  </a:lnTo>
                  <a:lnTo>
                    <a:pt x="301466" y="96297"/>
                  </a:lnTo>
                  <a:lnTo>
                    <a:pt x="309681" y="94083"/>
                  </a:lnTo>
                  <a:lnTo>
                    <a:pt x="321182" y="93345"/>
                  </a:lnTo>
                  <a:lnTo>
                    <a:pt x="362838" y="93345"/>
                  </a:lnTo>
                  <a:lnTo>
                    <a:pt x="361314" y="90805"/>
                  </a:lnTo>
                  <a:lnTo>
                    <a:pt x="353568" y="86106"/>
                  </a:lnTo>
                  <a:lnTo>
                    <a:pt x="347186" y="83012"/>
                  </a:lnTo>
                  <a:lnTo>
                    <a:pt x="339661" y="80787"/>
                  </a:lnTo>
                  <a:lnTo>
                    <a:pt x="330993" y="79444"/>
                  </a:lnTo>
                  <a:lnTo>
                    <a:pt x="321182" y="78994"/>
                  </a:lnTo>
                  <a:close/>
                </a:path>
                <a:path w="635635" h="132080">
                  <a:moveTo>
                    <a:pt x="362838" y="93345"/>
                  </a:moveTo>
                  <a:lnTo>
                    <a:pt x="321182" y="93345"/>
                  </a:lnTo>
                  <a:lnTo>
                    <a:pt x="332684" y="94083"/>
                  </a:lnTo>
                  <a:lnTo>
                    <a:pt x="340899" y="96297"/>
                  </a:lnTo>
                  <a:lnTo>
                    <a:pt x="345828" y="99988"/>
                  </a:lnTo>
                  <a:lnTo>
                    <a:pt x="347471" y="105156"/>
                  </a:lnTo>
                  <a:lnTo>
                    <a:pt x="345828" y="110416"/>
                  </a:lnTo>
                  <a:lnTo>
                    <a:pt x="340899" y="114188"/>
                  </a:lnTo>
                  <a:lnTo>
                    <a:pt x="332684" y="116460"/>
                  </a:lnTo>
                  <a:lnTo>
                    <a:pt x="321182" y="117221"/>
                  </a:lnTo>
                  <a:lnTo>
                    <a:pt x="362686" y="117221"/>
                  </a:lnTo>
                  <a:lnTo>
                    <a:pt x="365125" y="113157"/>
                  </a:lnTo>
                  <a:lnTo>
                    <a:pt x="365125" y="97155"/>
                  </a:lnTo>
                  <a:lnTo>
                    <a:pt x="362838" y="93345"/>
                  </a:lnTo>
                  <a:close/>
                </a:path>
                <a:path w="635635" h="132080">
                  <a:moveTo>
                    <a:pt x="617346" y="78994"/>
                  </a:moveTo>
                  <a:lnTo>
                    <a:pt x="530606" y="78994"/>
                  </a:lnTo>
                  <a:lnTo>
                    <a:pt x="530606" y="91312"/>
                  </a:lnTo>
                  <a:lnTo>
                    <a:pt x="600201" y="91312"/>
                  </a:lnTo>
                  <a:lnTo>
                    <a:pt x="600201" y="99060"/>
                  </a:lnTo>
                  <a:lnTo>
                    <a:pt x="530606" y="99060"/>
                  </a:lnTo>
                  <a:lnTo>
                    <a:pt x="530606" y="130683"/>
                  </a:lnTo>
                  <a:lnTo>
                    <a:pt x="620013" y="130683"/>
                  </a:lnTo>
                  <a:lnTo>
                    <a:pt x="620013" y="118363"/>
                  </a:lnTo>
                  <a:lnTo>
                    <a:pt x="547751" y="118363"/>
                  </a:lnTo>
                  <a:lnTo>
                    <a:pt x="547751" y="110362"/>
                  </a:lnTo>
                  <a:lnTo>
                    <a:pt x="617346" y="110362"/>
                  </a:lnTo>
                  <a:lnTo>
                    <a:pt x="617346" y="78994"/>
                  </a:lnTo>
                  <a:close/>
                </a:path>
                <a:path w="635635" h="132080">
                  <a:moveTo>
                    <a:pt x="111632" y="71500"/>
                  </a:moveTo>
                  <a:lnTo>
                    <a:pt x="26288" y="71500"/>
                  </a:lnTo>
                  <a:lnTo>
                    <a:pt x="26288" y="85851"/>
                  </a:lnTo>
                  <a:lnTo>
                    <a:pt x="94741" y="85851"/>
                  </a:lnTo>
                  <a:lnTo>
                    <a:pt x="94741" y="93852"/>
                  </a:lnTo>
                  <a:lnTo>
                    <a:pt x="26288" y="93852"/>
                  </a:lnTo>
                  <a:lnTo>
                    <a:pt x="26288" y="129921"/>
                  </a:lnTo>
                  <a:lnTo>
                    <a:pt x="114934" y="129921"/>
                  </a:lnTo>
                  <a:lnTo>
                    <a:pt x="114934" y="115570"/>
                  </a:lnTo>
                  <a:lnTo>
                    <a:pt x="43306" y="115570"/>
                  </a:lnTo>
                  <a:lnTo>
                    <a:pt x="43306" y="107061"/>
                  </a:lnTo>
                  <a:lnTo>
                    <a:pt x="111632" y="107061"/>
                  </a:lnTo>
                  <a:lnTo>
                    <a:pt x="111632" y="71500"/>
                  </a:lnTo>
                  <a:close/>
                </a:path>
                <a:path w="635635" h="132080">
                  <a:moveTo>
                    <a:pt x="635253" y="59055"/>
                  </a:moveTo>
                  <a:lnTo>
                    <a:pt x="512699" y="59055"/>
                  </a:lnTo>
                  <a:lnTo>
                    <a:pt x="512699" y="71500"/>
                  </a:lnTo>
                  <a:lnTo>
                    <a:pt x="635253" y="71500"/>
                  </a:lnTo>
                  <a:lnTo>
                    <a:pt x="635253" y="59055"/>
                  </a:lnTo>
                  <a:close/>
                </a:path>
                <a:path w="635635" h="132080">
                  <a:moveTo>
                    <a:pt x="251206" y="59562"/>
                  </a:moveTo>
                  <a:lnTo>
                    <a:pt x="128650" y="59562"/>
                  </a:lnTo>
                  <a:lnTo>
                    <a:pt x="128650" y="73913"/>
                  </a:lnTo>
                  <a:lnTo>
                    <a:pt x="251206" y="73913"/>
                  </a:lnTo>
                  <a:lnTo>
                    <a:pt x="251206" y="59562"/>
                  </a:lnTo>
                  <a:close/>
                </a:path>
                <a:path w="635635" h="132080">
                  <a:moveTo>
                    <a:pt x="198500" y="44069"/>
                  </a:moveTo>
                  <a:lnTo>
                    <a:pt x="181228" y="44069"/>
                  </a:lnTo>
                  <a:lnTo>
                    <a:pt x="181228" y="59562"/>
                  </a:lnTo>
                  <a:lnTo>
                    <a:pt x="198500" y="59562"/>
                  </a:lnTo>
                  <a:lnTo>
                    <a:pt x="198500" y="44069"/>
                  </a:lnTo>
                  <a:close/>
                </a:path>
                <a:path w="635635" h="132080">
                  <a:moveTo>
                    <a:pt x="213824" y="29083"/>
                  </a:moveTo>
                  <a:lnTo>
                    <a:pt x="189864" y="29083"/>
                  </a:lnTo>
                  <a:lnTo>
                    <a:pt x="198844" y="36417"/>
                  </a:lnTo>
                  <a:lnTo>
                    <a:pt x="209788" y="42417"/>
                  </a:lnTo>
                  <a:lnTo>
                    <a:pt x="222708" y="47085"/>
                  </a:lnTo>
                  <a:lnTo>
                    <a:pt x="237616" y="50419"/>
                  </a:lnTo>
                  <a:lnTo>
                    <a:pt x="245999" y="37592"/>
                  </a:lnTo>
                  <a:lnTo>
                    <a:pt x="238613" y="36899"/>
                  </a:lnTo>
                  <a:lnTo>
                    <a:pt x="231489" y="35575"/>
                  </a:lnTo>
                  <a:lnTo>
                    <a:pt x="224603" y="33609"/>
                  </a:lnTo>
                  <a:lnTo>
                    <a:pt x="217931" y="30987"/>
                  </a:lnTo>
                  <a:lnTo>
                    <a:pt x="213824" y="29083"/>
                  </a:lnTo>
                  <a:close/>
                </a:path>
                <a:path w="635635" h="132080">
                  <a:moveTo>
                    <a:pt x="200406" y="17525"/>
                  </a:moveTo>
                  <a:lnTo>
                    <a:pt x="179450" y="17525"/>
                  </a:lnTo>
                  <a:lnTo>
                    <a:pt x="176911" y="22478"/>
                  </a:lnTo>
                  <a:lnTo>
                    <a:pt x="171195" y="26797"/>
                  </a:lnTo>
                  <a:lnTo>
                    <a:pt x="133095" y="37592"/>
                  </a:lnTo>
                  <a:lnTo>
                    <a:pt x="142747" y="50292"/>
                  </a:lnTo>
                  <a:lnTo>
                    <a:pt x="179450" y="37973"/>
                  </a:lnTo>
                  <a:lnTo>
                    <a:pt x="189864" y="29083"/>
                  </a:lnTo>
                  <a:lnTo>
                    <a:pt x="213824" y="29083"/>
                  </a:lnTo>
                  <a:lnTo>
                    <a:pt x="209169" y="26924"/>
                  </a:lnTo>
                  <a:lnTo>
                    <a:pt x="203326" y="22478"/>
                  </a:lnTo>
                  <a:lnTo>
                    <a:pt x="200406" y="17525"/>
                  </a:lnTo>
                  <a:close/>
                </a:path>
                <a:path w="635635" h="132080">
                  <a:moveTo>
                    <a:pt x="237108" y="3048"/>
                  </a:moveTo>
                  <a:lnTo>
                    <a:pt x="142620" y="3048"/>
                  </a:lnTo>
                  <a:lnTo>
                    <a:pt x="142620" y="17525"/>
                  </a:lnTo>
                  <a:lnTo>
                    <a:pt x="237108" y="17525"/>
                  </a:lnTo>
                  <a:lnTo>
                    <a:pt x="237108" y="3048"/>
                  </a:lnTo>
                  <a:close/>
                </a:path>
                <a:path w="635635" h="132080">
                  <a:moveTo>
                    <a:pt x="279526" y="5714"/>
                  </a:moveTo>
                  <a:lnTo>
                    <a:pt x="262381" y="5714"/>
                  </a:lnTo>
                  <a:lnTo>
                    <a:pt x="262381" y="67563"/>
                  </a:lnTo>
                  <a:lnTo>
                    <a:pt x="325374" y="67563"/>
                  </a:lnTo>
                  <a:lnTo>
                    <a:pt x="325374" y="53212"/>
                  </a:lnTo>
                  <a:lnTo>
                    <a:pt x="279526" y="53212"/>
                  </a:lnTo>
                  <a:lnTo>
                    <a:pt x="279526" y="38226"/>
                  </a:lnTo>
                  <a:lnTo>
                    <a:pt x="325374" y="38226"/>
                  </a:lnTo>
                  <a:lnTo>
                    <a:pt x="325374" y="23749"/>
                  </a:lnTo>
                  <a:lnTo>
                    <a:pt x="279526" y="23749"/>
                  </a:lnTo>
                  <a:lnTo>
                    <a:pt x="279526" y="5714"/>
                  </a:lnTo>
                  <a:close/>
                </a:path>
                <a:path w="635635" h="132080">
                  <a:moveTo>
                    <a:pt x="325374" y="38226"/>
                  </a:moveTo>
                  <a:lnTo>
                    <a:pt x="308356" y="38226"/>
                  </a:lnTo>
                  <a:lnTo>
                    <a:pt x="308356" y="53212"/>
                  </a:lnTo>
                  <a:lnTo>
                    <a:pt x="325374" y="53212"/>
                  </a:lnTo>
                  <a:lnTo>
                    <a:pt x="325374" y="38226"/>
                  </a:lnTo>
                  <a:close/>
                </a:path>
                <a:path w="635635" h="132080">
                  <a:moveTo>
                    <a:pt x="325374" y="5714"/>
                  </a:moveTo>
                  <a:lnTo>
                    <a:pt x="308356" y="5714"/>
                  </a:lnTo>
                  <a:lnTo>
                    <a:pt x="308356" y="23749"/>
                  </a:lnTo>
                  <a:lnTo>
                    <a:pt x="325374" y="23749"/>
                  </a:lnTo>
                  <a:lnTo>
                    <a:pt x="325374" y="5714"/>
                  </a:lnTo>
                  <a:close/>
                </a:path>
                <a:path w="635635" h="132080">
                  <a:moveTo>
                    <a:pt x="433831" y="25526"/>
                  </a:moveTo>
                  <a:lnTo>
                    <a:pt x="416813" y="25526"/>
                  </a:lnTo>
                  <a:lnTo>
                    <a:pt x="416813" y="39497"/>
                  </a:lnTo>
                  <a:lnTo>
                    <a:pt x="416149" y="47021"/>
                  </a:lnTo>
                  <a:lnTo>
                    <a:pt x="395350" y="82550"/>
                  </a:lnTo>
                  <a:lnTo>
                    <a:pt x="383286" y="90932"/>
                  </a:lnTo>
                  <a:lnTo>
                    <a:pt x="395858" y="101853"/>
                  </a:lnTo>
                  <a:lnTo>
                    <a:pt x="403715" y="95761"/>
                  </a:lnTo>
                  <a:lnTo>
                    <a:pt x="411273" y="87979"/>
                  </a:lnTo>
                  <a:lnTo>
                    <a:pt x="418529" y="78517"/>
                  </a:lnTo>
                  <a:lnTo>
                    <a:pt x="425450" y="67437"/>
                  </a:lnTo>
                  <a:lnTo>
                    <a:pt x="444357" y="67437"/>
                  </a:lnTo>
                  <a:lnTo>
                    <a:pt x="433865" y="39497"/>
                  </a:lnTo>
                  <a:lnTo>
                    <a:pt x="433831" y="25526"/>
                  </a:lnTo>
                  <a:close/>
                </a:path>
                <a:path w="635635" h="132080">
                  <a:moveTo>
                    <a:pt x="444357" y="67437"/>
                  </a:moveTo>
                  <a:lnTo>
                    <a:pt x="425450" y="67437"/>
                  </a:lnTo>
                  <a:lnTo>
                    <a:pt x="431307" y="76221"/>
                  </a:lnTo>
                  <a:lnTo>
                    <a:pt x="438213" y="84470"/>
                  </a:lnTo>
                  <a:lnTo>
                    <a:pt x="446166" y="92172"/>
                  </a:lnTo>
                  <a:lnTo>
                    <a:pt x="455168" y="99313"/>
                  </a:lnTo>
                  <a:lnTo>
                    <a:pt x="466470" y="86740"/>
                  </a:lnTo>
                  <a:lnTo>
                    <a:pt x="460275" y="83069"/>
                  </a:lnTo>
                  <a:lnTo>
                    <a:pt x="454437" y="78517"/>
                  </a:lnTo>
                  <a:lnTo>
                    <a:pt x="448933" y="73060"/>
                  </a:lnTo>
                  <a:lnTo>
                    <a:pt x="444357" y="67437"/>
                  </a:lnTo>
                  <a:close/>
                </a:path>
                <a:path w="635635" h="132080">
                  <a:moveTo>
                    <a:pt x="461899" y="11049"/>
                  </a:moveTo>
                  <a:lnTo>
                    <a:pt x="388112" y="11049"/>
                  </a:lnTo>
                  <a:lnTo>
                    <a:pt x="388112" y="25526"/>
                  </a:lnTo>
                  <a:lnTo>
                    <a:pt x="461899" y="25526"/>
                  </a:lnTo>
                  <a:lnTo>
                    <a:pt x="461899" y="11049"/>
                  </a:lnTo>
                  <a:close/>
                </a:path>
                <a:path w="635635" h="132080">
                  <a:moveTo>
                    <a:pt x="49530" y="2794"/>
                  </a:moveTo>
                  <a:lnTo>
                    <a:pt x="32893" y="2794"/>
                  </a:lnTo>
                  <a:lnTo>
                    <a:pt x="32893" y="23622"/>
                  </a:lnTo>
                  <a:lnTo>
                    <a:pt x="29971" y="31496"/>
                  </a:lnTo>
                  <a:lnTo>
                    <a:pt x="0" y="56134"/>
                  </a:lnTo>
                  <a:lnTo>
                    <a:pt x="11556" y="68325"/>
                  </a:lnTo>
                  <a:lnTo>
                    <a:pt x="41656" y="40639"/>
                  </a:lnTo>
                  <a:lnTo>
                    <a:pt x="62227" y="40639"/>
                  </a:lnTo>
                  <a:lnTo>
                    <a:pt x="58674" y="37211"/>
                  </a:lnTo>
                  <a:lnTo>
                    <a:pt x="52577" y="30480"/>
                  </a:lnTo>
                  <a:lnTo>
                    <a:pt x="49530" y="23113"/>
                  </a:lnTo>
                  <a:lnTo>
                    <a:pt x="49530" y="2794"/>
                  </a:lnTo>
                  <a:close/>
                </a:path>
                <a:path w="635635" h="132080">
                  <a:moveTo>
                    <a:pt x="62227" y="40639"/>
                  </a:moveTo>
                  <a:lnTo>
                    <a:pt x="41656" y="40639"/>
                  </a:lnTo>
                  <a:lnTo>
                    <a:pt x="46851" y="47091"/>
                  </a:lnTo>
                  <a:lnTo>
                    <a:pt x="53498" y="53292"/>
                  </a:lnTo>
                  <a:lnTo>
                    <a:pt x="61622" y="59231"/>
                  </a:lnTo>
                  <a:lnTo>
                    <a:pt x="71246" y="64897"/>
                  </a:lnTo>
                  <a:lnTo>
                    <a:pt x="81533" y="51435"/>
                  </a:lnTo>
                  <a:lnTo>
                    <a:pt x="74961" y="49033"/>
                  </a:lnTo>
                  <a:lnTo>
                    <a:pt x="68961" y="45847"/>
                  </a:lnTo>
                  <a:lnTo>
                    <a:pt x="63531" y="41898"/>
                  </a:lnTo>
                  <a:lnTo>
                    <a:pt x="62227" y="40639"/>
                  </a:lnTo>
                  <a:close/>
                </a:path>
                <a:path w="635635" h="132080">
                  <a:moveTo>
                    <a:pt x="616838" y="762"/>
                  </a:moveTo>
                  <a:lnTo>
                    <a:pt x="531113" y="762"/>
                  </a:lnTo>
                  <a:lnTo>
                    <a:pt x="531113" y="13208"/>
                  </a:lnTo>
                  <a:lnTo>
                    <a:pt x="599694" y="13208"/>
                  </a:lnTo>
                  <a:lnTo>
                    <a:pt x="599694" y="20574"/>
                  </a:lnTo>
                  <a:lnTo>
                    <a:pt x="531113" y="20574"/>
                  </a:lnTo>
                  <a:lnTo>
                    <a:pt x="531113" y="51815"/>
                  </a:lnTo>
                  <a:lnTo>
                    <a:pt x="619759" y="51815"/>
                  </a:lnTo>
                  <a:lnTo>
                    <a:pt x="619759" y="39497"/>
                  </a:lnTo>
                  <a:lnTo>
                    <a:pt x="548258" y="39497"/>
                  </a:lnTo>
                  <a:lnTo>
                    <a:pt x="548258" y="31876"/>
                  </a:lnTo>
                  <a:lnTo>
                    <a:pt x="616838" y="31876"/>
                  </a:lnTo>
                  <a:lnTo>
                    <a:pt x="616838" y="762"/>
                  </a:lnTo>
                  <a:close/>
                </a:path>
                <a:path w="635635" h="132080">
                  <a:moveTo>
                    <a:pt x="495045" y="0"/>
                  </a:moveTo>
                  <a:lnTo>
                    <a:pt x="478155" y="0"/>
                  </a:lnTo>
                  <a:lnTo>
                    <a:pt x="478155" y="132080"/>
                  </a:lnTo>
                  <a:lnTo>
                    <a:pt x="495045" y="132080"/>
                  </a:lnTo>
                  <a:lnTo>
                    <a:pt x="495045" y="0"/>
                  </a:lnTo>
                  <a:close/>
                </a:path>
                <a:path w="635635" h="132080">
                  <a:moveTo>
                    <a:pt x="362965" y="0"/>
                  </a:moveTo>
                  <a:lnTo>
                    <a:pt x="345820" y="0"/>
                  </a:lnTo>
                  <a:lnTo>
                    <a:pt x="345820" y="77088"/>
                  </a:lnTo>
                  <a:lnTo>
                    <a:pt x="362965" y="77088"/>
                  </a:lnTo>
                  <a:lnTo>
                    <a:pt x="362965" y="46736"/>
                  </a:lnTo>
                  <a:lnTo>
                    <a:pt x="383031" y="46736"/>
                  </a:lnTo>
                  <a:lnTo>
                    <a:pt x="383031" y="32385"/>
                  </a:lnTo>
                  <a:lnTo>
                    <a:pt x="362965" y="32385"/>
                  </a:lnTo>
                  <a:lnTo>
                    <a:pt x="362965" y="0"/>
                  </a:lnTo>
                  <a:close/>
                </a:path>
                <a:path w="635635" h="132080">
                  <a:moveTo>
                    <a:pt x="111632" y="0"/>
                  </a:moveTo>
                  <a:lnTo>
                    <a:pt x="94741" y="0"/>
                  </a:lnTo>
                  <a:lnTo>
                    <a:pt x="94741" y="66294"/>
                  </a:lnTo>
                  <a:lnTo>
                    <a:pt x="111632" y="66294"/>
                  </a:lnTo>
                  <a:lnTo>
                    <a:pt x="111632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54697" y="2687066"/>
              <a:ext cx="1601101" cy="314198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3097022" y="2687447"/>
              <a:ext cx="256540" cy="133985"/>
            </a:xfrm>
            <a:custGeom>
              <a:avLst/>
              <a:gdLst/>
              <a:ahLst/>
              <a:cxnLst/>
              <a:rect l="l" t="t" r="r" b="b"/>
              <a:pathLst>
                <a:path w="256539" h="133985">
                  <a:moveTo>
                    <a:pt x="168401" y="90677"/>
                  </a:moveTo>
                  <a:lnTo>
                    <a:pt x="151129" y="90677"/>
                  </a:lnTo>
                  <a:lnTo>
                    <a:pt x="151129" y="129793"/>
                  </a:lnTo>
                  <a:lnTo>
                    <a:pt x="239649" y="129793"/>
                  </a:lnTo>
                  <a:lnTo>
                    <a:pt x="239649" y="115315"/>
                  </a:lnTo>
                  <a:lnTo>
                    <a:pt x="168401" y="115315"/>
                  </a:lnTo>
                  <a:lnTo>
                    <a:pt x="168401" y="90677"/>
                  </a:lnTo>
                  <a:close/>
                </a:path>
                <a:path w="256539" h="133985">
                  <a:moveTo>
                    <a:pt x="235965" y="1904"/>
                  </a:moveTo>
                  <a:lnTo>
                    <a:pt x="218948" y="1904"/>
                  </a:lnTo>
                  <a:lnTo>
                    <a:pt x="218948" y="97789"/>
                  </a:lnTo>
                  <a:lnTo>
                    <a:pt x="235965" y="97789"/>
                  </a:lnTo>
                  <a:lnTo>
                    <a:pt x="235965" y="59816"/>
                  </a:lnTo>
                  <a:lnTo>
                    <a:pt x="256158" y="59816"/>
                  </a:lnTo>
                  <a:lnTo>
                    <a:pt x="256158" y="45338"/>
                  </a:lnTo>
                  <a:lnTo>
                    <a:pt x="235965" y="45338"/>
                  </a:lnTo>
                  <a:lnTo>
                    <a:pt x="235965" y="1904"/>
                  </a:lnTo>
                  <a:close/>
                </a:path>
                <a:path w="256539" h="133985">
                  <a:moveTo>
                    <a:pt x="171576" y="34670"/>
                  </a:moveTo>
                  <a:lnTo>
                    <a:pt x="137413" y="52450"/>
                  </a:lnTo>
                  <a:lnTo>
                    <a:pt x="137413" y="66928"/>
                  </a:lnTo>
                  <a:lnTo>
                    <a:pt x="171323" y="84708"/>
                  </a:lnTo>
                  <a:lnTo>
                    <a:pt x="178804" y="84258"/>
                  </a:lnTo>
                  <a:lnTo>
                    <a:pt x="203794" y="70738"/>
                  </a:lnTo>
                  <a:lnTo>
                    <a:pt x="165988" y="70738"/>
                  </a:lnTo>
                  <a:lnTo>
                    <a:pt x="161798" y="69723"/>
                  </a:lnTo>
                  <a:lnTo>
                    <a:pt x="158876" y="67690"/>
                  </a:lnTo>
                  <a:lnTo>
                    <a:pt x="156082" y="65786"/>
                  </a:lnTo>
                  <a:lnTo>
                    <a:pt x="154628" y="63118"/>
                  </a:lnTo>
                  <a:lnTo>
                    <a:pt x="166115" y="48894"/>
                  </a:lnTo>
                  <a:lnTo>
                    <a:pt x="203961" y="48894"/>
                  </a:lnTo>
                  <a:lnTo>
                    <a:pt x="202691" y="46354"/>
                  </a:lnTo>
                  <a:lnTo>
                    <a:pt x="196468" y="41655"/>
                  </a:lnTo>
                  <a:lnTo>
                    <a:pt x="191400" y="38582"/>
                  </a:lnTo>
                  <a:lnTo>
                    <a:pt x="185547" y="36401"/>
                  </a:lnTo>
                  <a:lnTo>
                    <a:pt x="178931" y="35101"/>
                  </a:lnTo>
                  <a:lnTo>
                    <a:pt x="171576" y="34670"/>
                  </a:lnTo>
                  <a:close/>
                </a:path>
                <a:path w="256539" h="133985">
                  <a:moveTo>
                    <a:pt x="203961" y="48894"/>
                  </a:moveTo>
                  <a:lnTo>
                    <a:pt x="177037" y="48894"/>
                  </a:lnTo>
                  <a:lnTo>
                    <a:pt x="181228" y="49783"/>
                  </a:lnTo>
                  <a:lnTo>
                    <a:pt x="184150" y="51688"/>
                  </a:lnTo>
                  <a:lnTo>
                    <a:pt x="187198" y="53593"/>
                  </a:lnTo>
                  <a:lnTo>
                    <a:pt x="188594" y="56261"/>
                  </a:lnTo>
                  <a:lnTo>
                    <a:pt x="188594" y="63118"/>
                  </a:lnTo>
                  <a:lnTo>
                    <a:pt x="187198" y="65786"/>
                  </a:lnTo>
                  <a:lnTo>
                    <a:pt x="184276" y="67817"/>
                  </a:lnTo>
                  <a:lnTo>
                    <a:pt x="181355" y="69723"/>
                  </a:lnTo>
                  <a:lnTo>
                    <a:pt x="177164" y="70738"/>
                  </a:lnTo>
                  <a:lnTo>
                    <a:pt x="203794" y="70738"/>
                  </a:lnTo>
                  <a:lnTo>
                    <a:pt x="205739" y="66928"/>
                  </a:lnTo>
                  <a:lnTo>
                    <a:pt x="205739" y="52450"/>
                  </a:lnTo>
                  <a:lnTo>
                    <a:pt x="203961" y="48894"/>
                  </a:lnTo>
                  <a:close/>
                </a:path>
                <a:path w="256539" h="133985">
                  <a:moveTo>
                    <a:pt x="211581" y="14858"/>
                  </a:moveTo>
                  <a:lnTo>
                    <a:pt x="130682" y="14858"/>
                  </a:lnTo>
                  <a:lnTo>
                    <a:pt x="130682" y="28701"/>
                  </a:lnTo>
                  <a:lnTo>
                    <a:pt x="211581" y="28701"/>
                  </a:lnTo>
                  <a:lnTo>
                    <a:pt x="211581" y="14858"/>
                  </a:lnTo>
                  <a:close/>
                </a:path>
                <a:path w="256539" h="133985">
                  <a:moveTo>
                    <a:pt x="179831" y="0"/>
                  </a:moveTo>
                  <a:lnTo>
                    <a:pt x="162560" y="0"/>
                  </a:lnTo>
                  <a:lnTo>
                    <a:pt x="162560" y="14858"/>
                  </a:lnTo>
                  <a:lnTo>
                    <a:pt x="179831" y="14858"/>
                  </a:lnTo>
                  <a:lnTo>
                    <a:pt x="179831" y="0"/>
                  </a:lnTo>
                  <a:close/>
                </a:path>
                <a:path w="256539" h="133985">
                  <a:moveTo>
                    <a:pt x="54355" y="85343"/>
                  </a:moveTo>
                  <a:lnTo>
                    <a:pt x="37210" y="85343"/>
                  </a:lnTo>
                  <a:lnTo>
                    <a:pt x="37210" y="130301"/>
                  </a:lnTo>
                  <a:lnTo>
                    <a:pt x="54355" y="130301"/>
                  </a:lnTo>
                  <a:lnTo>
                    <a:pt x="54355" y="85343"/>
                  </a:lnTo>
                  <a:close/>
                </a:path>
                <a:path w="256539" h="133985">
                  <a:moveTo>
                    <a:pt x="90550" y="69087"/>
                  </a:moveTo>
                  <a:lnTo>
                    <a:pt x="70383" y="69994"/>
                  </a:lnTo>
                  <a:lnTo>
                    <a:pt x="48561" y="70627"/>
                  </a:lnTo>
                  <a:lnTo>
                    <a:pt x="25096" y="70998"/>
                  </a:lnTo>
                  <a:lnTo>
                    <a:pt x="0" y="71119"/>
                  </a:lnTo>
                  <a:lnTo>
                    <a:pt x="1777" y="85851"/>
                  </a:lnTo>
                  <a:lnTo>
                    <a:pt x="26781" y="85584"/>
                  </a:lnTo>
                  <a:lnTo>
                    <a:pt x="37210" y="85343"/>
                  </a:lnTo>
                  <a:lnTo>
                    <a:pt x="54355" y="85343"/>
                  </a:lnTo>
                  <a:lnTo>
                    <a:pt x="54355" y="84836"/>
                  </a:lnTo>
                  <a:lnTo>
                    <a:pt x="91566" y="83565"/>
                  </a:lnTo>
                  <a:lnTo>
                    <a:pt x="90550" y="69087"/>
                  </a:lnTo>
                  <a:close/>
                </a:path>
                <a:path w="256539" h="133985">
                  <a:moveTo>
                    <a:pt x="45211" y="4825"/>
                  </a:moveTo>
                  <a:lnTo>
                    <a:pt x="10032" y="24637"/>
                  </a:lnTo>
                  <a:lnTo>
                    <a:pt x="10032" y="41148"/>
                  </a:lnTo>
                  <a:lnTo>
                    <a:pt x="45211" y="60705"/>
                  </a:lnTo>
                  <a:lnTo>
                    <a:pt x="52665" y="60225"/>
                  </a:lnTo>
                  <a:lnTo>
                    <a:pt x="77596" y="47116"/>
                  </a:lnTo>
                  <a:lnTo>
                    <a:pt x="40004" y="47116"/>
                  </a:lnTo>
                  <a:lnTo>
                    <a:pt x="35559" y="45847"/>
                  </a:lnTo>
                  <a:lnTo>
                    <a:pt x="28193" y="40512"/>
                  </a:lnTo>
                  <a:lnTo>
                    <a:pt x="26415" y="37083"/>
                  </a:lnTo>
                  <a:lnTo>
                    <a:pt x="26415" y="28448"/>
                  </a:lnTo>
                  <a:lnTo>
                    <a:pt x="28066" y="24891"/>
                  </a:lnTo>
                  <a:lnTo>
                    <a:pt x="31495" y="22351"/>
                  </a:lnTo>
                  <a:lnTo>
                    <a:pt x="34925" y="19685"/>
                  </a:lnTo>
                  <a:lnTo>
                    <a:pt x="39496" y="18414"/>
                  </a:lnTo>
                  <a:lnTo>
                    <a:pt x="77592" y="18414"/>
                  </a:lnTo>
                  <a:lnTo>
                    <a:pt x="77342" y="17906"/>
                  </a:lnTo>
                  <a:lnTo>
                    <a:pt x="70738" y="12700"/>
                  </a:lnTo>
                  <a:lnTo>
                    <a:pt x="65428" y="9272"/>
                  </a:lnTo>
                  <a:lnTo>
                    <a:pt x="59404" y="6810"/>
                  </a:lnTo>
                  <a:lnTo>
                    <a:pt x="52665" y="5324"/>
                  </a:lnTo>
                  <a:lnTo>
                    <a:pt x="45211" y="4825"/>
                  </a:lnTo>
                  <a:close/>
                </a:path>
                <a:path w="256539" h="133985">
                  <a:moveTo>
                    <a:pt x="77592" y="18414"/>
                  </a:moveTo>
                  <a:lnTo>
                    <a:pt x="50926" y="18414"/>
                  </a:lnTo>
                  <a:lnTo>
                    <a:pt x="55498" y="19812"/>
                  </a:lnTo>
                  <a:lnTo>
                    <a:pt x="58927" y="22351"/>
                  </a:lnTo>
                  <a:lnTo>
                    <a:pt x="62356" y="25018"/>
                  </a:lnTo>
                  <a:lnTo>
                    <a:pt x="64071" y="28448"/>
                  </a:lnTo>
                  <a:lnTo>
                    <a:pt x="64134" y="37083"/>
                  </a:lnTo>
                  <a:lnTo>
                    <a:pt x="62356" y="40512"/>
                  </a:lnTo>
                  <a:lnTo>
                    <a:pt x="55244" y="45847"/>
                  </a:lnTo>
                  <a:lnTo>
                    <a:pt x="50800" y="47116"/>
                  </a:lnTo>
                  <a:lnTo>
                    <a:pt x="77596" y="47116"/>
                  </a:lnTo>
                  <a:lnTo>
                    <a:pt x="80581" y="41148"/>
                  </a:lnTo>
                  <a:lnTo>
                    <a:pt x="80644" y="24637"/>
                  </a:lnTo>
                  <a:lnTo>
                    <a:pt x="77592" y="18414"/>
                  </a:lnTo>
                  <a:close/>
                </a:path>
                <a:path w="256539" h="133985">
                  <a:moveTo>
                    <a:pt x="114680" y="1904"/>
                  </a:moveTo>
                  <a:lnTo>
                    <a:pt x="97535" y="1904"/>
                  </a:lnTo>
                  <a:lnTo>
                    <a:pt x="97535" y="133985"/>
                  </a:lnTo>
                  <a:lnTo>
                    <a:pt x="114680" y="133985"/>
                  </a:lnTo>
                  <a:lnTo>
                    <a:pt x="114680" y="1904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/>
          <p:nvPr/>
        </p:nvSpPr>
        <p:spPr>
          <a:xfrm>
            <a:off x="4289805" y="2689351"/>
            <a:ext cx="506730" cy="132080"/>
          </a:xfrm>
          <a:custGeom>
            <a:avLst/>
            <a:gdLst/>
            <a:ahLst/>
            <a:cxnLst/>
            <a:rect l="l" t="t" r="r" b="b"/>
            <a:pathLst>
              <a:path w="506729" h="132080">
                <a:moveTo>
                  <a:pt x="317373" y="82296"/>
                </a:moveTo>
                <a:lnTo>
                  <a:pt x="277495" y="93218"/>
                </a:lnTo>
                <a:lnTo>
                  <a:pt x="273812" y="99313"/>
                </a:lnTo>
                <a:lnTo>
                  <a:pt x="273812" y="115062"/>
                </a:lnTo>
                <a:lnTo>
                  <a:pt x="317373" y="132080"/>
                </a:lnTo>
                <a:lnTo>
                  <a:pt x="327326" y="131655"/>
                </a:lnTo>
                <a:lnTo>
                  <a:pt x="359042" y="117983"/>
                </a:lnTo>
                <a:lnTo>
                  <a:pt x="317373" y="117983"/>
                </a:lnTo>
                <a:lnTo>
                  <a:pt x="305964" y="117312"/>
                </a:lnTo>
                <a:lnTo>
                  <a:pt x="297830" y="115284"/>
                </a:lnTo>
                <a:lnTo>
                  <a:pt x="292959" y="111875"/>
                </a:lnTo>
                <a:lnTo>
                  <a:pt x="291338" y="107061"/>
                </a:lnTo>
                <a:lnTo>
                  <a:pt x="292959" y="102393"/>
                </a:lnTo>
                <a:lnTo>
                  <a:pt x="297830" y="99060"/>
                </a:lnTo>
                <a:lnTo>
                  <a:pt x="305964" y="97059"/>
                </a:lnTo>
                <a:lnTo>
                  <a:pt x="317373" y="96393"/>
                </a:lnTo>
                <a:lnTo>
                  <a:pt x="359042" y="96393"/>
                </a:lnTo>
                <a:lnTo>
                  <a:pt x="357124" y="93218"/>
                </a:lnTo>
                <a:lnTo>
                  <a:pt x="349631" y="88900"/>
                </a:lnTo>
                <a:lnTo>
                  <a:pt x="343465" y="85992"/>
                </a:lnTo>
                <a:lnTo>
                  <a:pt x="336026" y="83931"/>
                </a:lnTo>
                <a:lnTo>
                  <a:pt x="327324" y="82702"/>
                </a:lnTo>
                <a:lnTo>
                  <a:pt x="317373" y="82296"/>
                </a:lnTo>
                <a:close/>
              </a:path>
              <a:path w="506729" h="132080">
                <a:moveTo>
                  <a:pt x="359042" y="96393"/>
                </a:moveTo>
                <a:lnTo>
                  <a:pt x="317373" y="96393"/>
                </a:lnTo>
                <a:lnTo>
                  <a:pt x="328707" y="97059"/>
                </a:lnTo>
                <a:lnTo>
                  <a:pt x="336804" y="99060"/>
                </a:lnTo>
                <a:lnTo>
                  <a:pt x="341661" y="102393"/>
                </a:lnTo>
                <a:lnTo>
                  <a:pt x="343281" y="107061"/>
                </a:lnTo>
                <a:lnTo>
                  <a:pt x="341661" y="111875"/>
                </a:lnTo>
                <a:lnTo>
                  <a:pt x="336803" y="115284"/>
                </a:lnTo>
                <a:lnTo>
                  <a:pt x="328707" y="117312"/>
                </a:lnTo>
                <a:lnTo>
                  <a:pt x="317373" y="117983"/>
                </a:lnTo>
                <a:lnTo>
                  <a:pt x="359042" y="117983"/>
                </a:lnTo>
                <a:lnTo>
                  <a:pt x="360807" y="115062"/>
                </a:lnTo>
                <a:lnTo>
                  <a:pt x="360807" y="99313"/>
                </a:lnTo>
                <a:lnTo>
                  <a:pt x="359042" y="96393"/>
                </a:lnTo>
                <a:close/>
              </a:path>
              <a:path w="506729" h="132080">
                <a:moveTo>
                  <a:pt x="104648" y="89662"/>
                </a:moveTo>
                <a:lnTo>
                  <a:pt x="16256" y="89662"/>
                </a:lnTo>
                <a:lnTo>
                  <a:pt x="16256" y="104267"/>
                </a:lnTo>
                <a:lnTo>
                  <a:pt x="87376" y="104267"/>
                </a:lnTo>
                <a:lnTo>
                  <a:pt x="87376" y="132080"/>
                </a:lnTo>
                <a:lnTo>
                  <a:pt x="104648" y="132080"/>
                </a:lnTo>
                <a:lnTo>
                  <a:pt x="104648" y="89662"/>
                </a:lnTo>
                <a:close/>
              </a:path>
              <a:path w="506729" h="132080">
                <a:moveTo>
                  <a:pt x="488823" y="87757"/>
                </a:moveTo>
                <a:lnTo>
                  <a:pt x="400304" y="87757"/>
                </a:lnTo>
                <a:lnTo>
                  <a:pt x="400304" y="102235"/>
                </a:lnTo>
                <a:lnTo>
                  <a:pt x="471551" y="102235"/>
                </a:lnTo>
                <a:lnTo>
                  <a:pt x="471551" y="132080"/>
                </a:lnTo>
                <a:lnTo>
                  <a:pt x="488823" y="132080"/>
                </a:lnTo>
                <a:lnTo>
                  <a:pt x="488823" y="87757"/>
                </a:lnTo>
                <a:close/>
              </a:path>
              <a:path w="506729" h="132080">
                <a:moveTo>
                  <a:pt x="122555" y="66421"/>
                </a:moveTo>
                <a:lnTo>
                  <a:pt x="0" y="66421"/>
                </a:lnTo>
                <a:lnTo>
                  <a:pt x="0" y="81025"/>
                </a:lnTo>
                <a:lnTo>
                  <a:pt x="122555" y="81025"/>
                </a:lnTo>
                <a:lnTo>
                  <a:pt x="122555" y="66421"/>
                </a:lnTo>
                <a:close/>
              </a:path>
              <a:path w="506729" h="132080">
                <a:moveTo>
                  <a:pt x="378587" y="59562"/>
                </a:moveTo>
                <a:lnTo>
                  <a:pt x="256032" y="59562"/>
                </a:lnTo>
                <a:lnTo>
                  <a:pt x="256032" y="74168"/>
                </a:lnTo>
                <a:lnTo>
                  <a:pt x="378587" y="74168"/>
                </a:lnTo>
                <a:lnTo>
                  <a:pt x="378587" y="59562"/>
                </a:lnTo>
                <a:close/>
              </a:path>
              <a:path w="506729" h="132080">
                <a:moveTo>
                  <a:pt x="167132" y="39370"/>
                </a:moveTo>
                <a:lnTo>
                  <a:pt x="133784" y="61340"/>
                </a:lnTo>
                <a:lnTo>
                  <a:pt x="133838" y="79628"/>
                </a:lnTo>
                <a:lnTo>
                  <a:pt x="167005" y="101346"/>
                </a:lnTo>
                <a:lnTo>
                  <a:pt x="174180" y="100798"/>
                </a:lnTo>
                <a:lnTo>
                  <a:pt x="197664" y="86868"/>
                </a:lnTo>
                <a:lnTo>
                  <a:pt x="162052" y="86868"/>
                </a:lnTo>
                <a:lnTo>
                  <a:pt x="157988" y="85344"/>
                </a:lnTo>
                <a:lnTo>
                  <a:pt x="154818" y="82169"/>
                </a:lnTo>
                <a:lnTo>
                  <a:pt x="151892" y="79121"/>
                </a:lnTo>
                <a:lnTo>
                  <a:pt x="150368" y="75184"/>
                </a:lnTo>
                <a:lnTo>
                  <a:pt x="150368" y="65532"/>
                </a:lnTo>
                <a:lnTo>
                  <a:pt x="151892" y="61595"/>
                </a:lnTo>
                <a:lnTo>
                  <a:pt x="158115" y="55372"/>
                </a:lnTo>
                <a:lnTo>
                  <a:pt x="162179" y="53721"/>
                </a:lnTo>
                <a:lnTo>
                  <a:pt x="197612" y="53721"/>
                </a:lnTo>
                <a:lnTo>
                  <a:pt x="191389" y="48006"/>
                </a:lnTo>
                <a:lnTo>
                  <a:pt x="186366" y="44192"/>
                </a:lnTo>
                <a:lnTo>
                  <a:pt x="180641" y="41497"/>
                </a:lnTo>
                <a:lnTo>
                  <a:pt x="174226" y="39897"/>
                </a:lnTo>
                <a:lnTo>
                  <a:pt x="167132" y="39370"/>
                </a:lnTo>
                <a:close/>
              </a:path>
              <a:path w="506729" h="132080">
                <a:moveTo>
                  <a:pt x="197612" y="53721"/>
                </a:moveTo>
                <a:lnTo>
                  <a:pt x="172085" y="53721"/>
                </a:lnTo>
                <a:lnTo>
                  <a:pt x="176149" y="55372"/>
                </a:lnTo>
                <a:lnTo>
                  <a:pt x="179324" y="58420"/>
                </a:lnTo>
                <a:lnTo>
                  <a:pt x="182499" y="61595"/>
                </a:lnTo>
                <a:lnTo>
                  <a:pt x="184150" y="65532"/>
                </a:lnTo>
                <a:lnTo>
                  <a:pt x="184150" y="75184"/>
                </a:lnTo>
                <a:lnTo>
                  <a:pt x="182499" y="79121"/>
                </a:lnTo>
                <a:lnTo>
                  <a:pt x="179329" y="82296"/>
                </a:lnTo>
                <a:lnTo>
                  <a:pt x="176403" y="85344"/>
                </a:lnTo>
                <a:lnTo>
                  <a:pt x="172339" y="86868"/>
                </a:lnTo>
                <a:lnTo>
                  <a:pt x="197664" y="86868"/>
                </a:lnTo>
                <a:lnTo>
                  <a:pt x="200660" y="79628"/>
                </a:lnTo>
                <a:lnTo>
                  <a:pt x="200660" y="61340"/>
                </a:lnTo>
                <a:lnTo>
                  <a:pt x="197612" y="53721"/>
                </a:lnTo>
                <a:close/>
              </a:path>
              <a:path w="506729" h="132080">
                <a:moveTo>
                  <a:pt x="360426" y="3175"/>
                </a:moveTo>
                <a:lnTo>
                  <a:pt x="274574" y="3175"/>
                </a:lnTo>
                <a:lnTo>
                  <a:pt x="274574" y="49149"/>
                </a:lnTo>
                <a:lnTo>
                  <a:pt x="361696" y="49149"/>
                </a:lnTo>
                <a:lnTo>
                  <a:pt x="361696" y="34798"/>
                </a:lnTo>
                <a:lnTo>
                  <a:pt x="291973" y="34798"/>
                </a:lnTo>
                <a:lnTo>
                  <a:pt x="291973" y="17652"/>
                </a:lnTo>
                <a:lnTo>
                  <a:pt x="360426" y="17652"/>
                </a:lnTo>
                <a:lnTo>
                  <a:pt x="360426" y="3175"/>
                </a:lnTo>
                <a:close/>
              </a:path>
              <a:path w="506729" h="132080">
                <a:moveTo>
                  <a:pt x="104394" y="3175"/>
                </a:moveTo>
                <a:lnTo>
                  <a:pt x="18542" y="3175"/>
                </a:lnTo>
                <a:lnTo>
                  <a:pt x="18542" y="58165"/>
                </a:lnTo>
                <a:lnTo>
                  <a:pt x="105664" y="58165"/>
                </a:lnTo>
                <a:lnTo>
                  <a:pt x="105664" y="44450"/>
                </a:lnTo>
                <a:lnTo>
                  <a:pt x="35941" y="44450"/>
                </a:lnTo>
                <a:lnTo>
                  <a:pt x="35941" y="37084"/>
                </a:lnTo>
                <a:lnTo>
                  <a:pt x="101854" y="37084"/>
                </a:lnTo>
                <a:lnTo>
                  <a:pt x="101854" y="24257"/>
                </a:lnTo>
                <a:lnTo>
                  <a:pt x="35941" y="24257"/>
                </a:lnTo>
                <a:lnTo>
                  <a:pt x="35941" y="17145"/>
                </a:lnTo>
                <a:lnTo>
                  <a:pt x="104394" y="17145"/>
                </a:lnTo>
                <a:lnTo>
                  <a:pt x="104394" y="3175"/>
                </a:lnTo>
                <a:close/>
              </a:path>
              <a:path w="506729" h="132080">
                <a:moveTo>
                  <a:pt x="506603" y="65786"/>
                </a:moveTo>
                <a:lnTo>
                  <a:pt x="384048" y="65786"/>
                </a:lnTo>
                <a:lnTo>
                  <a:pt x="384048" y="80010"/>
                </a:lnTo>
                <a:lnTo>
                  <a:pt x="506603" y="80010"/>
                </a:lnTo>
                <a:lnTo>
                  <a:pt x="506603" y="65786"/>
                </a:lnTo>
                <a:close/>
              </a:path>
              <a:path w="506729" h="132080">
                <a:moveTo>
                  <a:pt x="453898" y="56642"/>
                </a:moveTo>
                <a:lnTo>
                  <a:pt x="436626" y="56642"/>
                </a:lnTo>
                <a:lnTo>
                  <a:pt x="436626" y="65786"/>
                </a:lnTo>
                <a:lnTo>
                  <a:pt x="453898" y="65786"/>
                </a:lnTo>
                <a:lnTo>
                  <a:pt x="453898" y="56642"/>
                </a:lnTo>
                <a:close/>
              </a:path>
              <a:path w="506729" h="132080">
                <a:moveTo>
                  <a:pt x="487172" y="1524"/>
                </a:moveTo>
                <a:lnTo>
                  <a:pt x="403479" y="1524"/>
                </a:lnTo>
                <a:lnTo>
                  <a:pt x="403479" y="15494"/>
                </a:lnTo>
                <a:lnTo>
                  <a:pt x="470154" y="15494"/>
                </a:lnTo>
                <a:lnTo>
                  <a:pt x="470154" y="22225"/>
                </a:lnTo>
                <a:lnTo>
                  <a:pt x="403479" y="22225"/>
                </a:lnTo>
                <a:lnTo>
                  <a:pt x="403479" y="56642"/>
                </a:lnTo>
                <a:lnTo>
                  <a:pt x="490220" y="56642"/>
                </a:lnTo>
                <a:lnTo>
                  <a:pt x="490220" y="42672"/>
                </a:lnTo>
                <a:lnTo>
                  <a:pt x="420497" y="42672"/>
                </a:lnTo>
                <a:lnTo>
                  <a:pt x="420497" y="35051"/>
                </a:lnTo>
                <a:lnTo>
                  <a:pt x="487172" y="35051"/>
                </a:lnTo>
                <a:lnTo>
                  <a:pt x="487172" y="1524"/>
                </a:lnTo>
                <a:close/>
              </a:path>
              <a:path w="506729" h="132080">
                <a:moveTo>
                  <a:pt x="241046" y="0"/>
                </a:moveTo>
                <a:lnTo>
                  <a:pt x="223901" y="0"/>
                </a:lnTo>
                <a:lnTo>
                  <a:pt x="223901" y="55245"/>
                </a:lnTo>
                <a:lnTo>
                  <a:pt x="202692" y="55245"/>
                </a:lnTo>
                <a:lnTo>
                  <a:pt x="202692" y="69850"/>
                </a:lnTo>
                <a:lnTo>
                  <a:pt x="223901" y="69850"/>
                </a:lnTo>
                <a:lnTo>
                  <a:pt x="223901" y="132080"/>
                </a:lnTo>
                <a:lnTo>
                  <a:pt x="241046" y="132080"/>
                </a:lnTo>
                <a:lnTo>
                  <a:pt x="241046" y="0"/>
                </a:lnTo>
                <a:close/>
              </a:path>
              <a:path w="506729" h="132080">
                <a:moveTo>
                  <a:pt x="207645" y="18161"/>
                </a:moveTo>
                <a:lnTo>
                  <a:pt x="126873" y="18161"/>
                </a:lnTo>
                <a:lnTo>
                  <a:pt x="126873" y="32638"/>
                </a:lnTo>
                <a:lnTo>
                  <a:pt x="207645" y="32638"/>
                </a:lnTo>
                <a:lnTo>
                  <a:pt x="207645" y="18161"/>
                </a:lnTo>
                <a:close/>
              </a:path>
              <a:path w="506729" h="132080">
                <a:moveTo>
                  <a:pt x="175895" y="0"/>
                </a:moveTo>
                <a:lnTo>
                  <a:pt x="158623" y="0"/>
                </a:lnTo>
                <a:lnTo>
                  <a:pt x="158623" y="18161"/>
                </a:lnTo>
                <a:lnTo>
                  <a:pt x="175895" y="18161"/>
                </a:lnTo>
                <a:lnTo>
                  <a:pt x="175895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7" name="object 27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4381627" y="2867279"/>
            <a:ext cx="323088" cy="144525"/>
          </a:xfrm>
          <a:prstGeom prst="rect">
            <a:avLst/>
          </a:prstGeom>
        </p:spPr>
      </p:pic>
      <p:grpSp>
        <p:nvGrpSpPr>
          <p:cNvPr id="28" name="object 28"/>
          <p:cNvGrpSpPr/>
          <p:nvPr/>
        </p:nvGrpSpPr>
        <p:grpSpPr>
          <a:xfrm>
            <a:off x="5472176" y="2779014"/>
            <a:ext cx="639445" cy="132080"/>
            <a:chOff x="5472176" y="2779014"/>
            <a:chExt cx="639445" cy="132080"/>
          </a:xfrm>
        </p:grpSpPr>
        <p:pic>
          <p:nvPicPr>
            <p:cNvPr id="29" name="object 2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472176" y="2784475"/>
              <a:ext cx="131190" cy="120523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5609336" y="2779014"/>
              <a:ext cx="502284" cy="132080"/>
            </a:xfrm>
            <a:custGeom>
              <a:avLst/>
              <a:gdLst/>
              <a:ahLst/>
              <a:cxnLst/>
              <a:rect l="l" t="t" r="r" b="b"/>
              <a:pathLst>
                <a:path w="502285" h="132080">
                  <a:moveTo>
                    <a:pt x="501776" y="98298"/>
                  </a:moveTo>
                  <a:lnTo>
                    <a:pt x="379222" y="98298"/>
                  </a:lnTo>
                  <a:lnTo>
                    <a:pt x="379222" y="112649"/>
                  </a:lnTo>
                  <a:lnTo>
                    <a:pt x="501776" y="112649"/>
                  </a:lnTo>
                  <a:lnTo>
                    <a:pt x="501776" y="98298"/>
                  </a:lnTo>
                  <a:close/>
                </a:path>
                <a:path w="502285" h="132080">
                  <a:moveTo>
                    <a:pt x="40893" y="82550"/>
                  </a:moveTo>
                  <a:lnTo>
                    <a:pt x="23622" y="82550"/>
                  </a:lnTo>
                  <a:lnTo>
                    <a:pt x="23622" y="127762"/>
                  </a:lnTo>
                  <a:lnTo>
                    <a:pt x="111251" y="127762"/>
                  </a:lnTo>
                  <a:lnTo>
                    <a:pt x="111251" y="113157"/>
                  </a:lnTo>
                  <a:lnTo>
                    <a:pt x="40893" y="113157"/>
                  </a:lnTo>
                  <a:lnTo>
                    <a:pt x="40893" y="82550"/>
                  </a:lnTo>
                  <a:close/>
                </a:path>
                <a:path w="502285" h="132080">
                  <a:moveTo>
                    <a:pt x="109727" y="0"/>
                  </a:moveTo>
                  <a:lnTo>
                    <a:pt x="92710" y="0"/>
                  </a:lnTo>
                  <a:lnTo>
                    <a:pt x="92710" y="94741"/>
                  </a:lnTo>
                  <a:lnTo>
                    <a:pt x="109727" y="94741"/>
                  </a:lnTo>
                  <a:lnTo>
                    <a:pt x="109727" y="0"/>
                  </a:lnTo>
                  <a:close/>
                </a:path>
                <a:path w="502285" h="132080">
                  <a:moveTo>
                    <a:pt x="83312" y="2666"/>
                  </a:moveTo>
                  <a:lnTo>
                    <a:pt x="66293" y="2666"/>
                  </a:lnTo>
                  <a:lnTo>
                    <a:pt x="66293" y="32765"/>
                  </a:lnTo>
                  <a:lnTo>
                    <a:pt x="40639" y="32765"/>
                  </a:lnTo>
                  <a:lnTo>
                    <a:pt x="40639" y="46609"/>
                  </a:lnTo>
                  <a:lnTo>
                    <a:pt x="66293" y="46609"/>
                  </a:lnTo>
                  <a:lnTo>
                    <a:pt x="66293" y="90550"/>
                  </a:lnTo>
                  <a:lnTo>
                    <a:pt x="83312" y="90550"/>
                  </a:lnTo>
                  <a:lnTo>
                    <a:pt x="83312" y="2666"/>
                  </a:lnTo>
                  <a:close/>
                </a:path>
                <a:path w="502285" h="132080">
                  <a:moveTo>
                    <a:pt x="51688" y="9398"/>
                  </a:moveTo>
                  <a:lnTo>
                    <a:pt x="0" y="9398"/>
                  </a:lnTo>
                  <a:lnTo>
                    <a:pt x="0" y="72262"/>
                  </a:lnTo>
                  <a:lnTo>
                    <a:pt x="16194" y="72143"/>
                  </a:lnTo>
                  <a:lnTo>
                    <a:pt x="30876" y="71786"/>
                  </a:lnTo>
                  <a:lnTo>
                    <a:pt x="44059" y="71191"/>
                  </a:lnTo>
                  <a:lnTo>
                    <a:pt x="55752" y="70358"/>
                  </a:lnTo>
                  <a:lnTo>
                    <a:pt x="54507" y="57785"/>
                  </a:lnTo>
                  <a:lnTo>
                    <a:pt x="16890" y="57785"/>
                  </a:lnTo>
                  <a:lnTo>
                    <a:pt x="16890" y="23875"/>
                  </a:lnTo>
                  <a:lnTo>
                    <a:pt x="51688" y="23875"/>
                  </a:lnTo>
                  <a:lnTo>
                    <a:pt x="51688" y="9398"/>
                  </a:lnTo>
                  <a:close/>
                </a:path>
                <a:path w="502285" h="132080">
                  <a:moveTo>
                    <a:pt x="54355" y="56261"/>
                  </a:moveTo>
                  <a:lnTo>
                    <a:pt x="45073" y="56927"/>
                  </a:lnTo>
                  <a:lnTo>
                    <a:pt x="35718" y="57404"/>
                  </a:lnTo>
                  <a:lnTo>
                    <a:pt x="26316" y="57689"/>
                  </a:lnTo>
                  <a:lnTo>
                    <a:pt x="16890" y="57785"/>
                  </a:lnTo>
                  <a:lnTo>
                    <a:pt x="54507" y="57785"/>
                  </a:lnTo>
                  <a:lnTo>
                    <a:pt x="54355" y="56261"/>
                  </a:lnTo>
                  <a:close/>
                </a:path>
                <a:path w="502285" h="132080">
                  <a:moveTo>
                    <a:pt x="482218" y="11684"/>
                  </a:moveTo>
                  <a:lnTo>
                    <a:pt x="398652" y="11684"/>
                  </a:lnTo>
                  <a:lnTo>
                    <a:pt x="398652" y="72136"/>
                  </a:lnTo>
                  <a:lnTo>
                    <a:pt x="484250" y="72136"/>
                  </a:lnTo>
                  <a:lnTo>
                    <a:pt x="484250" y="57785"/>
                  </a:lnTo>
                  <a:lnTo>
                    <a:pt x="415925" y="57785"/>
                  </a:lnTo>
                  <a:lnTo>
                    <a:pt x="415925" y="25908"/>
                  </a:lnTo>
                  <a:lnTo>
                    <a:pt x="482218" y="25908"/>
                  </a:lnTo>
                  <a:lnTo>
                    <a:pt x="482218" y="11684"/>
                  </a:lnTo>
                  <a:close/>
                </a:path>
                <a:path w="502285" h="132080">
                  <a:moveTo>
                    <a:pt x="373761" y="99949"/>
                  </a:moveTo>
                  <a:lnTo>
                    <a:pt x="251205" y="99949"/>
                  </a:lnTo>
                  <a:lnTo>
                    <a:pt x="251205" y="114300"/>
                  </a:lnTo>
                  <a:lnTo>
                    <a:pt x="373761" y="114300"/>
                  </a:lnTo>
                  <a:lnTo>
                    <a:pt x="373761" y="99949"/>
                  </a:lnTo>
                  <a:close/>
                </a:path>
                <a:path w="502285" h="132080">
                  <a:moveTo>
                    <a:pt x="320928" y="81407"/>
                  </a:moveTo>
                  <a:lnTo>
                    <a:pt x="303911" y="81407"/>
                  </a:lnTo>
                  <a:lnTo>
                    <a:pt x="303911" y="99949"/>
                  </a:lnTo>
                  <a:lnTo>
                    <a:pt x="320928" y="99949"/>
                  </a:lnTo>
                  <a:lnTo>
                    <a:pt x="320928" y="81407"/>
                  </a:lnTo>
                  <a:close/>
                </a:path>
                <a:path w="502285" h="132080">
                  <a:moveTo>
                    <a:pt x="355726" y="11557"/>
                  </a:moveTo>
                  <a:lnTo>
                    <a:pt x="268859" y="11557"/>
                  </a:lnTo>
                  <a:lnTo>
                    <a:pt x="268859" y="25653"/>
                  </a:lnTo>
                  <a:lnTo>
                    <a:pt x="338454" y="25653"/>
                  </a:lnTo>
                  <a:lnTo>
                    <a:pt x="338454" y="38988"/>
                  </a:lnTo>
                  <a:lnTo>
                    <a:pt x="268604" y="38988"/>
                  </a:lnTo>
                  <a:lnTo>
                    <a:pt x="268604" y="81407"/>
                  </a:lnTo>
                  <a:lnTo>
                    <a:pt x="359283" y="81407"/>
                  </a:lnTo>
                  <a:lnTo>
                    <a:pt x="359283" y="67310"/>
                  </a:lnTo>
                  <a:lnTo>
                    <a:pt x="285750" y="67310"/>
                  </a:lnTo>
                  <a:lnTo>
                    <a:pt x="285750" y="52705"/>
                  </a:lnTo>
                  <a:lnTo>
                    <a:pt x="355726" y="52705"/>
                  </a:lnTo>
                  <a:lnTo>
                    <a:pt x="355726" y="11557"/>
                  </a:lnTo>
                  <a:close/>
                </a:path>
                <a:path w="502285" h="132080">
                  <a:moveTo>
                    <a:pt x="196723" y="11557"/>
                  </a:moveTo>
                  <a:lnTo>
                    <a:pt x="130683" y="11557"/>
                  </a:lnTo>
                  <a:lnTo>
                    <a:pt x="130683" y="95250"/>
                  </a:lnTo>
                  <a:lnTo>
                    <a:pt x="177926" y="94996"/>
                  </a:lnTo>
                  <a:lnTo>
                    <a:pt x="203962" y="93090"/>
                  </a:lnTo>
                  <a:lnTo>
                    <a:pt x="203083" y="80899"/>
                  </a:lnTo>
                  <a:lnTo>
                    <a:pt x="147574" y="80899"/>
                  </a:lnTo>
                  <a:lnTo>
                    <a:pt x="147574" y="57658"/>
                  </a:lnTo>
                  <a:lnTo>
                    <a:pt x="190626" y="57658"/>
                  </a:lnTo>
                  <a:lnTo>
                    <a:pt x="190626" y="43307"/>
                  </a:lnTo>
                  <a:lnTo>
                    <a:pt x="147574" y="43307"/>
                  </a:lnTo>
                  <a:lnTo>
                    <a:pt x="147574" y="25908"/>
                  </a:lnTo>
                  <a:lnTo>
                    <a:pt x="196723" y="25908"/>
                  </a:lnTo>
                  <a:lnTo>
                    <a:pt x="196723" y="11557"/>
                  </a:lnTo>
                  <a:close/>
                </a:path>
                <a:path w="502285" h="132080">
                  <a:moveTo>
                    <a:pt x="202946" y="78994"/>
                  </a:moveTo>
                  <a:lnTo>
                    <a:pt x="194399" y="79827"/>
                  </a:lnTo>
                  <a:lnTo>
                    <a:pt x="183435" y="80422"/>
                  </a:lnTo>
                  <a:lnTo>
                    <a:pt x="170066" y="80779"/>
                  </a:lnTo>
                  <a:lnTo>
                    <a:pt x="154304" y="80899"/>
                  </a:lnTo>
                  <a:lnTo>
                    <a:pt x="203083" y="80899"/>
                  </a:lnTo>
                  <a:lnTo>
                    <a:pt x="202946" y="78994"/>
                  </a:lnTo>
                  <a:close/>
                </a:path>
                <a:path w="502285" h="132080">
                  <a:moveTo>
                    <a:pt x="233552" y="0"/>
                  </a:moveTo>
                  <a:lnTo>
                    <a:pt x="216662" y="0"/>
                  </a:lnTo>
                  <a:lnTo>
                    <a:pt x="216662" y="132080"/>
                  </a:lnTo>
                  <a:lnTo>
                    <a:pt x="233552" y="132080"/>
                  </a:lnTo>
                  <a:lnTo>
                    <a:pt x="233552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31" name="object 31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6593331" y="2706623"/>
            <a:ext cx="657860" cy="104266"/>
          </a:xfrm>
          <a:prstGeom prst="rect">
            <a:avLst/>
          </a:prstGeom>
        </p:spPr>
      </p:pic>
      <p:sp>
        <p:nvSpPr>
          <p:cNvPr id="32" name="object 32"/>
          <p:cNvSpPr/>
          <p:nvPr/>
        </p:nvSpPr>
        <p:spPr>
          <a:xfrm>
            <a:off x="6557136" y="2886455"/>
            <a:ext cx="747395" cy="125730"/>
          </a:xfrm>
          <a:custGeom>
            <a:avLst/>
            <a:gdLst/>
            <a:ahLst/>
            <a:cxnLst/>
            <a:rect l="l" t="t" r="r" b="b"/>
            <a:pathLst>
              <a:path w="747395" h="125730">
                <a:moveTo>
                  <a:pt x="527558" y="83185"/>
                </a:moveTo>
                <a:lnTo>
                  <a:pt x="521208" y="83185"/>
                </a:lnTo>
                <a:lnTo>
                  <a:pt x="518541" y="84201"/>
                </a:lnTo>
                <a:lnTo>
                  <a:pt x="516255" y="86106"/>
                </a:lnTo>
                <a:lnTo>
                  <a:pt x="513969" y="88138"/>
                </a:lnTo>
                <a:lnTo>
                  <a:pt x="512826" y="90551"/>
                </a:lnTo>
                <a:lnTo>
                  <a:pt x="512876" y="96774"/>
                </a:lnTo>
                <a:lnTo>
                  <a:pt x="513842" y="99187"/>
                </a:lnTo>
                <a:lnTo>
                  <a:pt x="516128" y="101092"/>
                </a:lnTo>
                <a:lnTo>
                  <a:pt x="518287" y="103124"/>
                </a:lnTo>
                <a:lnTo>
                  <a:pt x="520954" y="104140"/>
                </a:lnTo>
                <a:lnTo>
                  <a:pt x="527431" y="104140"/>
                </a:lnTo>
                <a:lnTo>
                  <a:pt x="530225" y="103124"/>
                </a:lnTo>
                <a:lnTo>
                  <a:pt x="532511" y="101219"/>
                </a:lnTo>
                <a:lnTo>
                  <a:pt x="534670" y="99314"/>
                </a:lnTo>
                <a:lnTo>
                  <a:pt x="535813" y="96774"/>
                </a:lnTo>
                <a:lnTo>
                  <a:pt x="535813" y="90551"/>
                </a:lnTo>
                <a:lnTo>
                  <a:pt x="534670" y="88138"/>
                </a:lnTo>
                <a:lnTo>
                  <a:pt x="532511" y="86106"/>
                </a:lnTo>
                <a:lnTo>
                  <a:pt x="530225" y="84201"/>
                </a:lnTo>
                <a:lnTo>
                  <a:pt x="527558" y="83185"/>
                </a:lnTo>
                <a:close/>
              </a:path>
              <a:path w="747395" h="125730">
                <a:moveTo>
                  <a:pt x="323342" y="83185"/>
                </a:moveTo>
                <a:lnTo>
                  <a:pt x="316992" y="83185"/>
                </a:lnTo>
                <a:lnTo>
                  <a:pt x="314325" y="84201"/>
                </a:lnTo>
                <a:lnTo>
                  <a:pt x="312039" y="86106"/>
                </a:lnTo>
                <a:lnTo>
                  <a:pt x="309753" y="88138"/>
                </a:lnTo>
                <a:lnTo>
                  <a:pt x="308610" y="90551"/>
                </a:lnTo>
                <a:lnTo>
                  <a:pt x="308660" y="96774"/>
                </a:lnTo>
                <a:lnTo>
                  <a:pt x="309626" y="99187"/>
                </a:lnTo>
                <a:lnTo>
                  <a:pt x="311912" y="101092"/>
                </a:lnTo>
                <a:lnTo>
                  <a:pt x="314071" y="103124"/>
                </a:lnTo>
                <a:lnTo>
                  <a:pt x="316738" y="104140"/>
                </a:lnTo>
                <a:lnTo>
                  <a:pt x="323215" y="104140"/>
                </a:lnTo>
                <a:lnTo>
                  <a:pt x="326009" y="103124"/>
                </a:lnTo>
                <a:lnTo>
                  <a:pt x="328295" y="101219"/>
                </a:lnTo>
                <a:lnTo>
                  <a:pt x="330454" y="99314"/>
                </a:lnTo>
                <a:lnTo>
                  <a:pt x="331597" y="96774"/>
                </a:lnTo>
                <a:lnTo>
                  <a:pt x="331597" y="90551"/>
                </a:lnTo>
                <a:lnTo>
                  <a:pt x="330454" y="88138"/>
                </a:lnTo>
                <a:lnTo>
                  <a:pt x="328295" y="86106"/>
                </a:lnTo>
                <a:lnTo>
                  <a:pt x="326009" y="84201"/>
                </a:lnTo>
                <a:lnTo>
                  <a:pt x="323342" y="83185"/>
                </a:lnTo>
                <a:close/>
              </a:path>
              <a:path w="747395" h="125730">
                <a:moveTo>
                  <a:pt x="729955" y="9525"/>
                </a:moveTo>
                <a:lnTo>
                  <a:pt x="713740" y="9525"/>
                </a:lnTo>
                <a:lnTo>
                  <a:pt x="717931" y="16002"/>
                </a:lnTo>
                <a:lnTo>
                  <a:pt x="723265" y="27287"/>
                </a:lnTo>
                <a:lnTo>
                  <a:pt x="727075" y="39036"/>
                </a:lnTo>
                <a:lnTo>
                  <a:pt x="729361" y="51238"/>
                </a:lnTo>
                <a:lnTo>
                  <a:pt x="729992" y="61722"/>
                </a:lnTo>
                <a:lnTo>
                  <a:pt x="730112" y="64008"/>
                </a:lnTo>
                <a:lnTo>
                  <a:pt x="728765" y="80718"/>
                </a:lnTo>
                <a:lnTo>
                  <a:pt x="724693" y="96567"/>
                </a:lnTo>
                <a:lnTo>
                  <a:pt x="717907" y="111440"/>
                </a:lnTo>
                <a:lnTo>
                  <a:pt x="708406" y="125349"/>
                </a:lnTo>
                <a:lnTo>
                  <a:pt x="724281" y="125349"/>
                </a:lnTo>
                <a:lnTo>
                  <a:pt x="745429" y="81534"/>
                </a:lnTo>
                <a:lnTo>
                  <a:pt x="746887" y="64008"/>
                </a:lnTo>
                <a:lnTo>
                  <a:pt x="745482" y="46763"/>
                </a:lnTo>
                <a:lnTo>
                  <a:pt x="741237" y="30575"/>
                </a:lnTo>
                <a:lnTo>
                  <a:pt x="734242" y="15609"/>
                </a:lnTo>
                <a:lnTo>
                  <a:pt x="729955" y="9525"/>
                </a:lnTo>
                <a:close/>
              </a:path>
              <a:path w="747395" h="125730">
                <a:moveTo>
                  <a:pt x="612013" y="0"/>
                </a:moveTo>
                <a:lnTo>
                  <a:pt x="577617" y="30638"/>
                </a:lnTo>
                <a:lnTo>
                  <a:pt x="575310" y="53721"/>
                </a:lnTo>
                <a:lnTo>
                  <a:pt x="577476" y="75817"/>
                </a:lnTo>
                <a:lnTo>
                  <a:pt x="583977" y="91614"/>
                </a:lnTo>
                <a:lnTo>
                  <a:pt x="594812" y="101101"/>
                </a:lnTo>
                <a:lnTo>
                  <a:pt x="609981" y="104267"/>
                </a:lnTo>
                <a:lnTo>
                  <a:pt x="618241" y="103407"/>
                </a:lnTo>
                <a:lnTo>
                  <a:pt x="625490" y="100822"/>
                </a:lnTo>
                <a:lnTo>
                  <a:pt x="631715" y="96498"/>
                </a:lnTo>
                <a:lnTo>
                  <a:pt x="636905" y="90424"/>
                </a:lnTo>
                <a:lnTo>
                  <a:pt x="637511" y="89281"/>
                </a:lnTo>
                <a:lnTo>
                  <a:pt x="610870" y="89281"/>
                </a:lnTo>
                <a:lnTo>
                  <a:pt x="603775" y="87040"/>
                </a:lnTo>
                <a:lnTo>
                  <a:pt x="598693" y="80311"/>
                </a:lnTo>
                <a:lnTo>
                  <a:pt x="595635" y="69082"/>
                </a:lnTo>
                <a:lnTo>
                  <a:pt x="594638" y="53721"/>
                </a:lnTo>
                <a:lnTo>
                  <a:pt x="594744" y="51238"/>
                </a:lnTo>
                <a:lnTo>
                  <a:pt x="595657" y="36504"/>
                </a:lnTo>
                <a:lnTo>
                  <a:pt x="598773" y="24479"/>
                </a:lnTo>
                <a:lnTo>
                  <a:pt x="603936" y="17264"/>
                </a:lnTo>
                <a:lnTo>
                  <a:pt x="611124" y="14859"/>
                </a:lnTo>
                <a:lnTo>
                  <a:pt x="638417" y="14859"/>
                </a:lnTo>
                <a:lnTo>
                  <a:pt x="637619" y="12858"/>
                </a:lnTo>
                <a:lnTo>
                  <a:pt x="626941" y="3214"/>
                </a:lnTo>
                <a:lnTo>
                  <a:pt x="612013" y="0"/>
                </a:lnTo>
                <a:close/>
              </a:path>
              <a:path w="747395" h="125730">
                <a:moveTo>
                  <a:pt x="724408" y="1651"/>
                </a:moveTo>
                <a:lnTo>
                  <a:pt x="645160" y="1651"/>
                </a:lnTo>
                <a:lnTo>
                  <a:pt x="645160" y="17526"/>
                </a:lnTo>
                <a:lnTo>
                  <a:pt x="693801" y="17526"/>
                </a:lnTo>
                <a:lnTo>
                  <a:pt x="687153" y="29146"/>
                </a:lnTo>
                <a:lnTo>
                  <a:pt x="668210" y="71985"/>
                </a:lnTo>
                <a:lnTo>
                  <a:pt x="660781" y="102489"/>
                </a:lnTo>
                <a:lnTo>
                  <a:pt x="680593" y="102489"/>
                </a:lnTo>
                <a:lnTo>
                  <a:pt x="682410" y="91614"/>
                </a:lnTo>
                <a:lnTo>
                  <a:pt x="684644" y="81343"/>
                </a:lnTo>
                <a:lnTo>
                  <a:pt x="699785" y="39671"/>
                </a:lnTo>
                <a:lnTo>
                  <a:pt x="713740" y="12192"/>
                </a:lnTo>
                <a:lnTo>
                  <a:pt x="713740" y="9525"/>
                </a:lnTo>
                <a:lnTo>
                  <a:pt x="729955" y="9525"/>
                </a:lnTo>
                <a:lnTo>
                  <a:pt x="724408" y="1651"/>
                </a:lnTo>
                <a:close/>
              </a:path>
              <a:path w="747395" h="125730">
                <a:moveTo>
                  <a:pt x="638417" y="14859"/>
                </a:moveTo>
                <a:lnTo>
                  <a:pt x="611124" y="14859"/>
                </a:lnTo>
                <a:lnTo>
                  <a:pt x="617884" y="17194"/>
                </a:lnTo>
                <a:lnTo>
                  <a:pt x="622728" y="24209"/>
                </a:lnTo>
                <a:lnTo>
                  <a:pt x="625643" y="35915"/>
                </a:lnTo>
                <a:lnTo>
                  <a:pt x="626553" y="51238"/>
                </a:lnTo>
                <a:lnTo>
                  <a:pt x="626533" y="53721"/>
                </a:lnTo>
                <a:lnTo>
                  <a:pt x="625639" y="68492"/>
                </a:lnTo>
                <a:lnTo>
                  <a:pt x="622696" y="80041"/>
                </a:lnTo>
                <a:lnTo>
                  <a:pt x="617777" y="86971"/>
                </a:lnTo>
                <a:lnTo>
                  <a:pt x="610870" y="89281"/>
                </a:lnTo>
                <a:lnTo>
                  <a:pt x="637511" y="89281"/>
                </a:lnTo>
                <a:lnTo>
                  <a:pt x="646157" y="51238"/>
                </a:lnTo>
                <a:lnTo>
                  <a:pt x="644034" y="28932"/>
                </a:lnTo>
                <a:lnTo>
                  <a:pt x="638417" y="14859"/>
                </a:lnTo>
                <a:close/>
              </a:path>
              <a:path w="747395" h="125730">
                <a:moveTo>
                  <a:pt x="410845" y="0"/>
                </a:moveTo>
                <a:lnTo>
                  <a:pt x="376459" y="30575"/>
                </a:lnTo>
                <a:lnTo>
                  <a:pt x="374142" y="53721"/>
                </a:lnTo>
                <a:lnTo>
                  <a:pt x="376308" y="75817"/>
                </a:lnTo>
                <a:lnTo>
                  <a:pt x="382809" y="91614"/>
                </a:lnTo>
                <a:lnTo>
                  <a:pt x="393644" y="101101"/>
                </a:lnTo>
                <a:lnTo>
                  <a:pt x="408813" y="104267"/>
                </a:lnTo>
                <a:lnTo>
                  <a:pt x="417073" y="103407"/>
                </a:lnTo>
                <a:lnTo>
                  <a:pt x="424322" y="100822"/>
                </a:lnTo>
                <a:lnTo>
                  <a:pt x="430547" y="96498"/>
                </a:lnTo>
                <a:lnTo>
                  <a:pt x="435737" y="90424"/>
                </a:lnTo>
                <a:lnTo>
                  <a:pt x="436343" y="89281"/>
                </a:lnTo>
                <a:lnTo>
                  <a:pt x="409702" y="89281"/>
                </a:lnTo>
                <a:lnTo>
                  <a:pt x="402607" y="87040"/>
                </a:lnTo>
                <a:lnTo>
                  <a:pt x="397525" y="80311"/>
                </a:lnTo>
                <a:lnTo>
                  <a:pt x="394467" y="69082"/>
                </a:lnTo>
                <a:lnTo>
                  <a:pt x="393470" y="53721"/>
                </a:lnTo>
                <a:lnTo>
                  <a:pt x="393564" y="51435"/>
                </a:lnTo>
                <a:lnTo>
                  <a:pt x="394489" y="36504"/>
                </a:lnTo>
                <a:lnTo>
                  <a:pt x="397605" y="24479"/>
                </a:lnTo>
                <a:lnTo>
                  <a:pt x="402768" y="17264"/>
                </a:lnTo>
                <a:lnTo>
                  <a:pt x="409956" y="14859"/>
                </a:lnTo>
                <a:lnTo>
                  <a:pt x="437249" y="14859"/>
                </a:lnTo>
                <a:lnTo>
                  <a:pt x="436451" y="12858"/>
                </a:lnTo>
                <a:lnTo>
                  <a:pt x="425773" y="3214"/>
                </a:lnTo>
                <a:lnTo>
                  <a:pt x="410845" y="0"/>
                </a:lnTo>
                <a:close/>
              </a:path>
              <a:path w="747395" h="125730">
                <a:moveTo>
                  <a:pt x="437249" y="14859"/>
                </a:moveTo>
                <a:lnTo>
                  <a:pt x="409956" y="14859"/>
                </a:lnTo>
                <a:lnTo>
                  <a:pt x="416716" y="17194"/>
                </a:lnTo>
                <a:lnTo>
                  <a:pt x="421560" y="24209"/>
                </a:lnTo>
                <a:lnTo>
                  <a:pt x="424475" y="35915"/>
                </a:lnTo>
                <a:lnTo>
                  <a:pt x="425397" y="51435"/>
                </a:lnTo>
                <a:lnTo>
                  <a:pt x="425365" y="53721"/>
                </a:lnTo>
                <a:lnTo>
                  <a:pt x="424471" y="68492"/>
                </a:lnTo>
                <a:lnTo>
                  <a:pt x="421528" y="80041"/>
                </a:lnTo>
                <a:lnTo>
                  <a:pt x="416609" y="86971"/>
                </a:lnTo>
                <a:lnTo>
                  <a:pt x="409702" y="89281"/>
                </a:lnTo>
                <a:lnTo>
                  <a:pt x="436343" y="89281"/>
                </a:lnTo>
                <a:lnTo>
                  <a:pt x="439757" y="82849"/>
                </a:lnTo>
                <a:lnTo>
                  <a:pt x="442658" y="73834"/>
                </a:lnTo>
                <a:lnTo>
                  <a:pt x="444416" y="63367"/>
                </a:lnTo>
                <a:lnTo>
                  <a:pt x="445008" y="51435"/>
                </a:lnTo>
                <a:lnTo>
                  <a:pt x="442866" y="28932"/>
                </a:lnTo>
                <a:lnTo>
                  <a:pt x="437249" y="14859"/>
                </a:lnTo>
                <a:close/>
              </a:path>
              <a:path w="747395" h="125730">
                <a:moveTo>
                  <a:pt x="138049" y="0"/>
                </a:moveTo>
                <a:lnTo>
                  <a:pt x="103663" y="30575"/>
                </a:lnTo>
                <a:lnTo>
                  <a:pt x="101346" y="53721"/>
                </a:lnTo>
                <a:lnTo>
                  <a:pt x="103512" y="75817"/>
                </a:lnTo>
                <a:lnTo>
                  <a:pt x="110013" y="91614"/>
                </a:lnTo>
                <a:lnTo>
                  <a:pt x="120848" y="101101"/>
                </a:lnTo>
                <a:lnTo>
                  <a:pt x="136017" y="104267"/>
                </a:lnTo>
                <a:lnTo>
                  <a:pt x="144277" y="103407"/>
                </a:lnTo>
                <a:lnTo>
                  <a:pt x="151526" y="100822"/>
                </a:lnTo>
                <a:lnTo>
                  <a:pt x="157751" y="96498"/>
                </a:lnTo>
                <a:lnTo>
                  <a:pt x="162941" y="90424"/>
                </a:lnTo>
                <a:lnTo>
                  <a:pt x="163547" y="89281"/>
                </a:lnTo>
                <a:lnTo>
                  <a:pt x="136906" y="89281"/>
                </a:lnTo>
                <a:lnTo>
                  <a:pt x="129811" y="87040"/>
                </a:lnTo>
                <a:lnTo>
                  <a:pt x="124729" y="80311"/>
                </a:lnTo>
                <a:lnTo>
                  <a:pt x="121671" y="69082"/>
                </a:lnTo>
                <a:lnTo>
                  <a:pt x="120674" y="53721"/>
                </a:lnTo>
                <a:lnTo>
                  <a:pt x="120768" y="51435"/>
                </a:lnTo>
                <a:lnTo>
                  <a:pt x="121693" y="36504"/>
                </a:lnTo>
                <a:lnTo>
                  <a:pt x="124809" y="24479"/>
                </a:lnTo>
                <a:lnTo>
                  <a:pt x="129972" y="17264"/>
                </a:lnTo>
                <a:lnTo>
                  <a:pt x="137160" y="14859"/>
                </a:lnTo>
                <a:lnTo>
                  <a:pt x="164453" y="14859"/>
                </a:lnTo>
                <a:lnTo>
                  <a:pt x="163655" y="12858"/>
                </a:lnTo>
                <a:lnTo>
                  <a:pt x="152977" y="3214"/>
                </a:lnTo>
                <a:lnTo>
                  <a:pt x="138049" y="0"/>
                </a:lnTo>
                <a:close/>
              </a:path>
              <a:path w="747395" h="125730">
                <a:moveTo>
                  <a:pt x="164453" y="14859"/>
                </a:moveTo>
                <a:lnTo>
                  <a:pt x="137160" y="14859"/>
                </a:lnTo>
                <a:lnTo>
                  <a:pt x="143920" y="17194"/>
                </a:lnTo>
                <a:lnTo>
                  <a:pt x="148764" y="24209"/>
                </a:lnTo>
                <a:lnTo>
                  <a:pt x="151679" y="35915"/>
                </a:lnTo>
                <a:lnTo>
                  <a:pt x="152601" y="51435"/>
                </a:lnTo>
                <a:lnTo>
                  <a:pt x="152569" y="53721"/>
                </a:lnTo>
                <a:lnTo>
                  <a:pt x="151675" y="68492"/>
                </a:lnTo>
                <a:lnTo>
                  <a:pt x="148732" y="80041"/>
                </a:lnTo>
                <a:lnTo>
                  <a:pt x="143813" y="86971"/>
                </a:lnTo>
                <a:lnTo>
                  <a:pt x="136906" y="89281"/>
                </a:lnTo>
                <a:lnTo>
                  <a:pt x="163547" y="89281"/>
                </a:lnTo>
                <a:lnTo>
                  <a:pt x="166961" y="82849"/>
                </a:lnTo>
                <a:lnTo>
                  <a:pt x="169862" y="73834"/>
                </a:lnTo>
                <a:lnTo>
                  <a:pt x="171620" y="63367"/>
                </a:lnTo>
                <a:lnTo>
                  <a:pt x="172212" y="51435"/>
                </a:lnTo>
                <a:lnTo>
                  <a:pt x="170070" y="28932"/>
                </a:lnTo>
                <a:lnTo>
                  <a:pt x="164453" y="14859"/>
                </a:lnTo>
                <a:close/>
              </a:path>
              <a:path w="747395" h="125730">
                <a:moveTo>
                  <a:pt x="308356" y="1651"/>
                </a:moveTo>
                <a:lnTo>
                  <a:pt x="239776" y="1651"/>
                </a:lnTo>
                <a:lnTo>
                  <a:pt x="239776" y="17526"/>
                </a:lnTo>
                <a:lnTo>
                  <a:pt x="288417" y="17526"/>
                </a:lnTo>
                <a:lnTo>
                  <a:pt x="281769" y="29146"/>
                </a:lnTo>
                <a:lnTo>
                  <a:pt x="262826" y="71985"/>
                </a:lnTo>
                <a:lnTo>
                  <a:pt x="255397" y="102489"/>
                </a:lnTo>
                <a:lnTo>
                  <a:pt x="275209" y="102489"/>
                </a:lnTo>
                <a:lnTo>
                  <a:pt x="276971" y="91868"/>
                </a:lnTo>
                <a:lnTo>
                  <a:pt x="279209" y="81534"/>
                </a:lnTo>
                <a:lnTo>
                  <a:pt x="294401" y="39671"/>
                </a:lnTo>
                <a:lnTo>
                  <a:pt x="308356" y="12192"/>
                </a:lnTo>
                <a:lnTo>
                  <a:pt x="308356" y="1651"/>
                </a:lnTo>
                <a:close/>
              </a:path>
              <a:path w="747395" h="125730">
                <a:moveTo>
                  <a:pt x="38227" y="1651"/>
                </a:moveTo>
                <a:lnTo>
                  <a:pt x="22479" y="1651"/>
                </a:lnTo>
                <a:lnTo>
                  <a:pt x="12644" y="15537"/>
                </a:lnTo>
                <a:lnTo>
                  <a:pt x="5619" y="30543"/>
                </a:lnTo>
                <a:lnTo>
                  <a:pt x="1404" y="46692"/>
                </a:lnTo>
                <a:lnTo>
                  <a:pt x="0" y="64008"/>
                </a:lnTo>
                <a:lnTo>
                  <a:pt x="1404" y="81486"/>
                </a:lnTo>
                <a:lnTo>
                  <a:pt x="5619" y="97536"/>
                </a:lnTo>
                <a:lnTo>
                  <a:pt x="12644" y="112156"/>
                </a:lnTo>
                <a:lnTo>
                  <a:pt x="22479" y="125349"/>
                </a:lnTo>
                <a:lnTo>
                  <a:pt x="38227" y="125349"/>
                </a:lnTo>
                <a:lnTo>
                  <a:pt x="28819" y="111297"/>
                </a:lnTo>
                <a:lnTo>
                  <a:pt x="22113" y="96377"/>
                </a:lnTo>
                <a:lnTo>
                  <a:pt x="18099" y="80575"/>
                </a:lnTo>
                <a:lnTo>
                  <a:pt x="16774" y="64008"/>
                </a:lnTo>
                <a:lnTo>
                  <a:pt x="16790" y="63551"/>
                </a:lnTo>
                <a:lnTo>
                  <a:pt x="18099" y="47067"/>
                </a:lnTo>
                <a:lnTo>
                  <a:pt x="22113" y="31099"/>
                </a:lnTo>
                <a:lnTo>
                  <a:pt x="28819" y="15964"/>
                </a:lnTo>
                <a:lnTo>
                  <a:pt x="38227" y="1651"/>
                </a:lnTo>
                <a:close/>
              </a:path>
              <a:path w="747395" h="125730">
                <a:moveTo>
                  <a:pt x="98221" y="15367"/>
                </a:moveTo>
                <a:lnTo>
                  <a:pt x="70104" y="15367"/>
                </a:lnTo>
                <a:lnTo>
                  <a:pt x="74168" y="16637"/>
                </a:lnTo>
                <a:lnTo>
                  <a:pt x="79375" y="21590"/>
                </a:lnTo>
                <a:lnTo>
                  <a:pt x="80772" y="25146"/>
                </a:lnTo>
                <a:lnTo>
                  <a:pt x="80732" y="33274"/>
                </a:lnTo>
                <a:lnTo>
                  <a:pt x="79756" y="36449"/>
                </a:lnTo>
                <a:lnTo>
                  <a:pt x="77978" y="39370"/>
                </a:lnTo>
                <a:lnTo>
                  <a:pt x="76073" y="42291"/>
                </a:lnTo>
                <a:lnTo>
                  <a:pt x="73025" y="45339"/>
                </a:lnTo>
                <a:lnTo>
                  <a:pt x="68707" y="48514"/>
                </a:lnTo>
                <a:lnTo>
                  <a:pt x="61134" y="54320"/>
                </a:lnTo>
                <a:lnTo>
                  <a:pt x="37211" y="84455"/>
                </a:lnTo>
                <a:lnTo>
                  <a:pt x="36195" y="89408"/>
                </a:lnTo>
                <a:lnTo>
                  <a:pt x="36195" y="102489"/>
                </a:lnTo>
                <a:lnTo>
                  <a:pt x="99187" y="102489"/>
                </a:lnTo>
                <a:lnTo>
                  <a:pt x="99187" y="86360"/>
                </a:lnTo>
                <a:lnTo>
                  <a:pt x="56388" y="86360"/>
                </a:lnTo>
                <a:lnTo>
                  <a:pt x="56388" y="83820"/>
                </a:lnTo>
                <a:lnTo>
                  <a:pt x="57785" y="81026"/>
                </a:lnTo>
                <a:lnTo>
                  <a:pt x="60452" y="77851"/>
                </a:lnTo>
                <a:lnTo>
                  <a:pt x="63119" y="74549"/>
                </a:lnTo>
                <a:lnTo>
                  <a:pt x="67564" y="70612"/>
                </a:lnTo>
                <a:lnTo>
                  <a:pt x="73660" y="66040"/>
                </a:lnTo>
                <a:lnTo>
                  <a:pt x="77060" y="63551"/>
                </a:lnTo>
                <a:lnTo>
                  <a:pt x="83439" y="58674"/>
                </a:lnTo>
                <a:lnTo>
                  <a:pt x="99949" y="33274"/>
                </a:lnTo>
                <a:lnTo>
                  <a:pt x="99949" y="19685"/>
                </a:lnTo>
                <a:lnTo>
                  <a:pt x="98221" y="15367"/>
                </a:lnTo>
                <a:close/>
              </a:path>
              <a:path w="747395" h="125730">
                <a:moveTo>
                  <a:pt x="77724" y="0"/>
                </a:moveTo>
                <a:lnTo>
                  <a:pt x="67310" y="0"/>
                </a:lnTo>
                <a:lnTo>
                  <a:pt x="59807" y="525"/>
                </a:lnTo>
                <a:lnTo>
                  <a:pt x="52720" y="2111"/>
                </a:lnTo>
                <a:lnTo>
                  <a:pt x="46039" y="4768"/>
                </a:lnTo>
                <a:lnTo>
                  <a:pt x="39751" y="8509"/>
                </a:lnTo>
                <a:lnTo>
                  <a:pt x="39751" y="25654"/>
                </a:lnTo>
                <a:lnTo>
                  <a:pt x="45727" y="21153"/>
                </a:lnTo>
                <a:lnTo>
                  <a:pt x="51847" y="17938"/>
                </a:lnTo>
                <a:lnTo>
                  <a:pt x="58110" y="16009"/>
                </a:lnTo>
                <a:lnTo>
                  <a:pt x="64516" y="15367"/>
                </a:lnTo>
                <a:lnTo>
                  <a:pt x="98221" y="15367"/>
                </a:lnTo>
                <a:lnTo>
                  <a:pt x="97155" y="12700"/>
                </a:lnTo>
                <a:lnTo>
                  <a:pt x="85725" y="2540"/>
                </a:lnTo>
                <a:lnTo>
                  <a:pt x="77724" y="0"/>
                </a:lnTo>
                <a:close/>
              </a:path>
              <a:path w="747395" h="125730">
                <a:moveTo>
                  <a:pt x="447421" y="81661"/>
                </a:moveTo>
                <a:lnTo>
                  <a:pt x="447421" y="99060"/>
                </a:lnTo>
                <a:lnTo>
                  <a:pt x="453771" y="102489"/>
                </a:lnTo>
                <a:lnTo>
                  <a:pt x="462026" y="104267"/>
                </a:lnTo>
                <a:lnTo>
                  <a:pt x="472059" y="104267"/>
                </a:lnTo>
                <a:lnTo>
                  <a:pt x="507115" y="89281"/>
                </a:lnTo>
                <a:lnTo>
                  <a:pt x="462026" y="89281"/>
                </a:lnTo>
                <a:lnTo>
                  <a:pt x="454152" y="86741"/>
                </a:lnTo>
                <a:lnTo>
                  <a:pt x="447421" y="81661"/>
                </a:lnTo>
                <a:close/>
              </a:path>
              <a:path w="747395" h="125730">
                <a:moveTo>
                  <a:pt x="505695" y="14859"/>
                </a:moveTo>
                <a:lnTo>
                  <a:pt x="481838" y="14859"/>
                </a:lnTo>
                <a:lnTo>
                  <a:pt x="487299" y="19431"/>
                </a:lnTo>
                <a:lnTo>
                  <a:pt x="487299" y="28575"/>
                </a:lnTo>
                <a:lnTo>
                  <a:pt x="485985" y="34982"/>
                </a:lnTo>
                <a:lnTo>
                  <a:pt x="482028" y="39544"/>
                </a:lnTo>
                <a:lnTo>
                  <a:pt x="475404" y="42273"/>
                </a:lnTo>
                <a:lnTo>
                  <a:pt x="466090" y="43180"/>
                </a:lnTo>
                <a:lnTo>
                  <a:pt x="457835" y="43180"/>
                </a:lnTo>
                <a:lnTo>
                  <a:pt x="457835" y="58166"/>
                </a:lnTo>
                <a:lnTo>
                  <a:pt x="466725" y="58166"/>
                </a:lnTo>
                <a:lnTo>
                  <a:pt x="477059" y="59142"/>
                </a:lnTo>
                <a:lnTo>
                  <a:pt x="484441" y="62071"/>
                </a:lnTo>
                <a:lnTo>
                  <a:pt x="488870" y="66952"/>
                </a:lnTo>
                <a:lnTo>
                  <a:pt x="490347" y="73787"/>
                </a:lnTo>
                <a:lnTo>
                  <a:pt x="490347" y="78740"/>
                </a:lnTo>
                <a:lnTo>
                  <a:pt x="488569" y="82677"/>
                </a:lnTo>
                <a:lnTo>
                  <a:pt x="481457" y="88011"/>
                </a:lnTo>
                <a:lnTo>
                  <a:pt x="476758" y="89281"/>
                </a:lnTo>
                <a:lnTo>
                  <a:pt x="507115" y="89281"/>
                </a:lnTo>
                <a:lnTo>
                  <a:pt x="509905" y="83185"/>
                </a:lnTo>
                <a:lnTo>
                  <a:pt x="509905" y="67437"/>
                </a:lnTo>
                <a:lnTo>
                  <a:pt x="486664" y="50038"/>
                </a:lnTo>
                <a:lnTo>
                  <a:pt x="486664" y="49657"/>
                </a:lnTo>
                <a:lnTo>
                  <a:pt x="495478" y="46160"/>
                </a:lnTo>
                <a:lnTo>
                  <a:pt x="501745" y="40830"/>
                </a:lnTo>
                <a:lnTo>
                  <a:pt x="505487" y="33690"/>
                </a:lnTo>
                <a:lnTo>
                  <a:pt x="506730" y="24765"/>
                </a:lnTo>
                <a:lnTo>
                  <a:pt x="506730" y="17018"/>
                </a:lnTo>
                <a:lnTo>
                  <a:pt x="505695" y="14859"/>
                </a:lnTo>
                <a:close/>
              </a:path>
              <a:path w="747395" h="125730">
                <a:moveTo>
                  <a:pt x="484759" y="0"/>
                </a:moveTo>
                <a:lnTo>
                  <a:pt x="466217" y="0"/>
                </a:lnTo>
                <a:lnTo>
                  <a:pt x="458089" y="1905"/>
                </a:lnTo>
                <a:lnTo>
                  <a:pt x="451231" y="5461"/>
                </a:lnTo>
                <a:lnTo>
                  <a:pt x="451231" y="21590"/>
                </a:lnTo>
                <a:lnTo>
                  <a:pt x="457581" y="17145"/>
                </a:lnTo>
                <a:lnTo>
                  <a:pt x="464185" y="14859"/>
                </a:lnTo>
                <a:lnTo>
                  <a:pt x="505695" y="14859"/>
                </a:lnTo>
                <a:lnTo>
                  <a:pt x="503809" y="10922"/>
                </a:lnTo>
                <a:lnTo>
                  <a:pt x="492252" y="2159"/>
                </a:lnTo>
                <a:lnTo>
                  <a:pt x="484759" y="0"/>
                </a:lnTo>
                <a:close/>
              </a:path>
              <a:path w="747395" h="125730">
                <a:moveTo>
                  <a:pt x="220091" y="23241"/>
                </a:moveTo>
                <a:lnTo>
                  <a:pt x="201041" y="23241"/>
                </a:lnTo>
                <a:lnTo>
                  <a:pt x="201041" y="102489"/>
                </a:lnTo>
                <a:lnTo>
                  <a:pt x="220091" y="102489"/>
                </a:lnTo>
                <a:lnTo>
                  <a:pt x="220091" y="23241"/>
                </a:lnTo>
                <a:close/>
              </a:path>
              <a:path w="747395" h="125730">
                <a:moveTo>
                  <a:pt x="220091" y="0"/>
                </a:moveTo>
                <a:lnTo>
                  <a:pt x="208153" y="0"/>
                </a:lnTo>
                <a:lnTo>
                  <a:pt x="201314" y="4879"/>
                </a:lnTo>
                <a:lnTo>
                  <a:pt x="194310" y="9032"/>
                </a:lnTo>
                <a:lnTo>
                  <a:pt x="187114" y="12447"/>
                </a:lnTo>
                <a:lnTo>
                  <a:pt x="179705" y="15113"/>
                </a:lnTo>
                <a:lnTo>
                  <a:pt x="179705" y="32004"/>
                </a:lnTo>
                <a:lnTo>
                  <a:pt x="201041" y="23241"/>
                </a:lnTo>
                <a:lnTo>
                  <a:pt x="220091" y="23241"/>
                </a:lnTo>
                <a:lnTo>
                  <a:pt x="220091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3" name="object 33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7886700" y="2706623"/>
            <a:ext cx="976376" cy="104266"/>
          </a:xfrm>
          <a:prstGeom prst="rect">
            <a:avLst/>
          </a:prstGeom>
        </p:spPr>
      </p:pic>
      <p:sp>
        <p:nvSpPr>
          <p:cNvPr id="34" name="object 34"/>
          <p:cNvSpPr/>
          <p:nvPr/>
        </p:nvSpPr>
        <p:spPr>
          <a:xfrm>
            <a:off x="8007223" y="2886455"/>
            <a:ext cx="730250" cy="125730"/>
          </a:xfrm>
          <a:custGeom>
            <a:avLst/>
            <a:gdLst/>
            <a:ahLst/>
            <a:cxnLst/>
            <a:rect l="l" t="t" r="r" b="b"/>
            <a:pathLst>
              <a:path w="730250" h="125730">
                <a:moveTo>
                  <a:pt x="38227" y="1651"/>
                </a:moveTo>
                <a:lnTo>
                  <a:pt x="22479" y="1651"/>
                </a:lnTo>
                <a:lnTo>
                  <a:pt x="12636" y="15544"/>
                </a:lnTo>
                <a:lnTo>
                  <a:pt x="5613" y="30543"/>
                </a:lnTo>
                <a:lnTo>
                  <a:pt x="1397" y="46697"/>
                </a:lnTo>
                <a:lnTo>
                  <a:pt x="0" y="64008"/>
                </a:lnTo>
                <a:lnTo>
                  <a:pt x="1397" y="81495"/>
                </a:lnTo>
                <a:lnTo>
                  <a:pt x="5613" y="97536"/>
                </a:lnTo>
                <a:lnTo>
                  <a:pt x="12636" y="112166"/>
                </a:lnTo>
                <a:lnTo>
                  <a:pt x="22479" y="125349"/>
                </a:lnTo>
                <a:lnTo>
                  <a:pt x="38227" y="125349"/>
                </a:lnTo>
                <a:lnTo>
                  <a:pt x="28816" y="111302"/>
                </a:lnTo>
                <a:lnTo>
                  <a:pt x="22110" y="96380"/>
                </a:lnTo>
                <a:lnTo>
                  <a:pt x="18097" y="80581"/>
                </a:lnTo>
                <a:lnTo>
                  <a:pt x="16764" y="63881"/>
                </a:lnTo>
                <a:lnTo>
                  <a:pt x="18097" y="47078"/>
                </a:lnTo>
                <a:lnTo>
                  <a:pt x="22110" y="31102"/>
                </a:lnTo>
                <a:lnTo>
                  <a:pt x="28816" y="15976"/>
                </a:lnTo>
                <a:lnTo>
                  <a:pt x="38227" y="1651"/>
                </a:lnTo>
                <a:close/>
              </a:path>
              <a:path w="730250" h="125730">
                <a:moveTo>
                  <a:pt x="83058" y="0"/>
                </a:moveTo>
                <a:lnTo>
                  <a:pt x="70993" y="0"/>
                </a:lnTo>
                <a:lnTo>
                  <a:pt x="64198" y="4889"/>
                </a:lnTo>
                <a:lnTo>
                  <a:pt x="57188" y="9042"/>
                </a:lnTo>
                <a:lnTo>
                  <a:pt x="49961" y="12458"/>
                </a:lnTo>
                <a:lnTo>
                  <a:pt x="42545" y="15113"/>
                </a:lnTo>
                <a:lnTo>
                  <a:pt x="42545" y="32004"/>
                </a:lnTo>
                <a:lnTo>
                  <a:pt x="46736" y="31496"/>
                </a:lnTo>
                <a:lnTo>
                  <a:pt x="50927" y="30353"/>
                </a:lnTo>
                <a:lnTo>
                  <a:pt x="54737" y="28702"/>
                </a:lnTo>
                <a:lnTo>
                  <a:pt x="58674" y="27051"/>
                </a:lnTo>
                <a:lnTo>
                  <a:pt x="61722" y="25146"/>
                </a:lnTo>
                <a:lnTo>
                  <a:pt x="63881" y="23241"/>
                </a:lnTo>
                <a:lnTo>
                  <a:pt x="63881" y="102489"/>
                </a:lnTo>
                <a:lnTo>
                  <a:pt x="83058" y="102489"/>
                </a:lnTo>
                <a:lnTo>
                  <a:pt x="83058" y="23241"/>
                </a:lnTo>
                <a:lnTo>
                  <a:pt x="83058" y="0"/>
                </a:lnTo>
                <a:close/>
              </a:path>
              <a:path w="730250" h="125730">
                <a:moveTo>
                  <a:pt x="172212" y="51435"/>
                </a:moveTo>
                <a:lnTo>
                  <a:pt x="163652" y="12865"/>
                </a:lnTo>
                <a:lnTo>
                  <a:pt x="152590" y="3149"/>
                </a:lnTo>
                <a:lnTo>
                  <a:pt x="152590" y="51435"/>
                </a:lnTo>
                <a:lnTo>
                  <a:pt x="152565" y="53721"/>
                </a:lnTo>
                <a:lnTo>
                  <a:pt x="151663" y="68503"/>
                </a:lnTo>
                <a:lnTo>
                  <a:pt x="148729" y="80048"/>
                </a:lnTo>
                <a:lnTo>
                  <a:pt x="143802" y="86982"/>
                </a:lnTo>
                <a:lnTo>
                  <a:pt x="136906" y="89281"/>
                </a:lnTo>
                <a:lnTo>
                  <a:pt x="129806" y="87045"/>
                </a:lnTo>
                <a:lnTo>
                  <a:pt x="124726" y="80314"/>
                </a:lnTo>
                <a:lnTo>
                  <a:pt x="121666" y="69088"/>
                </a:lnTo>
                <a:lnTo>
                  <a:pt x="120662" y="53721"/>
                </a:lnTo>
                <a:lnTo>
                  <a:pt x="120764" y="51435"/>
                </a:lnTo>
                <a:lnTo>
                  <a:pt x="121691" y="36512"/>
                </a:lnTo>
                <a:lnTo>
                  <a:pt x="124802" y="24485"/>
                </a:lnTo>
                <a:lnTo>
                  <a:pt x="129971" y="17272"/>
                </a:lnTo>
                <a:lnTo>
                  <a:pt x="137160" y="14859"/>
                </a:lnTo>
                <a:lnTo>
                  <a:pt x="143967" y="17195"/>
                </a:lnTo>
                <a:lnTo>
                  <a:pt x="148805" y="24218"/>
                </a:lnTo>
                <a:lnTo>
                  <a:pt x="151688" y="35915"/>
                </a:lnTo>
                <a:lnTo>
                  <a:pt x="152590" y="51435"/>
                </a:lnTo>
                <a:lnTo>
                  <a:pt x="152590" y="3149"/>
                </a:lnTo>
                <a:lnTo>
                  <a:pt x="138049" y="0"/>
                </a:lnTo>
                <a:lnTo>
                  <a:pt x="129616" y="863"/>
                </a:lnTo>
                <a:lnTo>
                  <a:pt x="122250" y="3429"/>
                </a:lnTo>
                <a:lnTo>
                  <a:pt x="101930" y="41363"/>
                </a:lnTo>
                <a:lnTo>
                  <a:pt x="101346" y="53721"/>
                </a:lnTo>
                <a:lnTo>
                  <a:pt x="103505" y="75819"/>
                </a:lnTo>
                <a:lnTo>
                  <a:pt x="110007" y="91617"/>
                </a:lnTo>
                <a:lnTo>
                  <a:pt x="120840" y="101104"/>
                </a:lnTo>
                <a:lnTo>
                  <a:pt x="136017" y="104267"/>
                </a:lnTo>
                <a:lnTo>
                  <a:pt x="144272" y="103416"/>
                </a:lnTo>
                <a:lnTo>
                  <a:pt x="151523" y="100825"/>
                </a:lnTo>
                <a:lnTo>
                  <a:pt x="157746" y="96507"/>
                </a:lnTo>
                <a:lnTo>
                  <a:pt x="162941" y="90424"/>
                </a:lnTo>
                <a:lnTo>
                  <a:pt x="163537" y="89281"/>
                </a:lnTo>
                <a:lnTo>
                  <a:pt x="166954" y="82854"/>
                </a:lnTo>
                <a:lnTo>
                  <a:pt x="169849" y="73837"/>
                </a:lnTo>
                <a:lnTo>
                  <a:pt x="171615" y="63373"/>
                </a:lnTo>
                <a:lnTo>
                  <a:pt x="172212" y="51435"/>
                </a:lnTo>
                <a:close/>
              </a:path>
              <a:path w="730250" h="125730">
                <a:moveTo>
                  <a:pt x="213156" y="56667"/>
                </a:moveTo>
                <a:lnTo>
                  <a:pt x="174752" y="56667"/>
                </a:lnTo>
                <a:lnTo>
                  <a:pt x="174752" y="70358"/>
                </a:lnTo>
                <a:lnTo>
                  <a:pt x="213156" y="70358"/>
                </a:lnTo>
                <a:lnTo>
                  <a:pt x="213156" y="56667"/>
                </a:lnTo>
                <a:close/>
              </a:path>
              <a:path w="730250" h="125730">
                <a:moveTo>
                  <a:pt x="265938" y="0"/>
                </a:moveTo>
                <a:lnTo>
                  <a:pt x="253873" y="0"/>
                </a:lnTo>
                <a:lnTo>
                  <a:pt x="247078" y="4889"/>
                </a:lnTo>
                <a:lnTo>
                  <a:pt x="240068" y="9042"/>
                </a:lnTo>
                <a:lnTo>
                  <a:pt x="232841" y="12458"/>
                </a:lnTo>
                <a:lnTo>
                  <a:pt x="225425" y="15113"/>
                </a:lnTo>
                <a:lnTo>
                  <a:pt x="225425" y="32004"/>
                </a:lnTo>
                <a:lnTo>
                  <a:pt x="229616" y="31496"/>
                </a:lnTo>
                <a:lnTo>
                  <a:pt x="233807" y="30353"/>
                </a:lnTo>
                <a:lnTo>
                  <a:pt x="237617" y="28702"/>
                </a:lnTo>
                <a:lnTo>
                  <a:pt x="241554" y="27051"/>
                </a:lnTo>
                <a:lnTo>
                  <a:pt x="244602" y="25146"/>
                </a:lnTo>
                <a:lnTo>
                  <a:pt x="246761" y="23241"/>
                </a:lnTo>
                <a:lnTo>
                  <a:pt x="246761" y="102489"/>
                </a:lnTo>
                <a:lnTo>
                  <a:pt x="265938" y="102489"/>
                </a:lnTo>
                <a:lnTo>
                  <a:pt x="265938" y="23241"/>
                </a:lnTo>
                <a:lnTo>
                  <a:pt x="265938" y="0"/>
                </a:lnTo>
                <a:close/>
              </a:path>
              <a:path w="730250" h="125730">
                <a:moveTo>
                  <a:pt x="354076" y="1651"/>
                </a:moveTo>
                <a:lnTo>
                  <a:pt x="285496" y="1651"/>
                </a:lnTo>
                <a:lnTo>
                  <a:pt x="285496" y="17526"/>
                </a:lnTo>
                <a:lnTo>
                  <a:pt x="334137" y="17526"/>
                </a:lnTo>
                <a:lnTo>
                  <a:pt x="327482" y="29146"/>
                </a:lnTo>
                <a:lnTo>
                  <a:pt x="308597" y="71996"/>
                </a:lnTo>
                <a:lnTo>
                  <a:pt x="301244" y="102489"/>
                </a:lnTo>
                <a:lnTo>
                  <a:pt x="320929" y="102489"/>
                </a:lnTo>
                <a:lnTo>
                  <a:pt x="322681" y="91871"/>
                </a:lnTo>
                <a:lnTo>
                  <a:pt x="324916" y="81534"/>
                </a:lnTo>
                <a:lnTo>
                  <a:pt x="340169" y="39674"/>
                </a:lnTo>
                <a:lnTo>
                  <a:pt x="354076" y="12192"/>
                </a:lnTo>
                <a:lnTo>
                  <a:pt x="354076" y="1651"/>
                </a:lnTo>
                <a:close/>
              </a:path>
              <a:path w="730250" h="125730">
                <a:moveTo>
                  <a:pt x="403098" y="0"/>
                </a:moveTo>
                <a:lnTo>
                  <a:pt x="391033" y="0"/>
                </a:lnTo>
                <a:lnTo>
                  <a:pt x="384238" y="4889"/>
                </a:lnTo>
                <a:lnTo>
                  <a:pt x="377228" y="9042"/>
                </a:lnTo>
                <a:lnTo>
                  <a:pt x="370001" y="12458"/>
                </a:lnTo>
                <a:lnTo>
                  <a:pt x="362585" y="15113"/>
                </a:lnTo>
                <a:lnTo>
                  <a:pt x="362585" y="32004"/>
                </a:lnTo>
                <a:lnTo>
                  <a:pt x="366776" y="31496"/>
                </a:lnTo>
                <a:lnTo>
                  <a:pt x="370967" y="30353"/>
                </a:lnTo>
                <a:lnTo>
                  <a:pt x="374777" y="28702"/>
                </a:lnTo>
                <a:lnTo>
                  <a:pt x="378714" y="27051"/>
                </a:lnTo>
                <a:lnTo>
                  <a:pt x="381762" y="25146"/>
                </a:lnTo>
                <a:lnTo>
                  <a:pt x="383921" y="23241"/>
                </a:lnTo>
                <a:lnTo>
                  <a:pt x="383921" y="102489"/>
                </a:lnTo>
                <a:lnTo>
                  <a:pt x="403098" y="102489"/>
                </a:lnTo>
                <a:lnTo>
                  <a:pt x="403098" y="23241"/>
                </a:lnTo>
                <a:lnTo>
                  <a:pt x="403098" y="0"/>
                </a:lnTo>
                <a:close/>
              </a:path>
              <a:path w="730250" h="125730">
                <a:moveTo>
                  <a:pt x="627811" y="48260"/>
                </a:moveTo>
                <a:lnTo>
                  <a:pt x="620382" y="14859"/>
                </a:lnTo>
                <a:lnTo>
                  <a:pt x="618998" y="12446"/>
                </a:lnTo>
                <a:lnTo>
                  <a:pt x="614045" y="7023"/>
                </a:lnTo>
                <a:lnTo>
                  <a:pt x="608457" y="3340"/>
                </a:lnTo>
                <a:lnTo>
                  <a:pt x="608457" y="29845"/>
                </a:lnTo>
                <a:lnTo>
                  <a:pt x="608457" y="39878"/>
                </a:lnTo>
                <a:lnTo>
                  <a:pt x="607060" y="43688"/>
                </a:lnTo>
                <a:lnTo>
                  <a:pt x="604151" y="46863"/>
                </a:lnTo>
                <a:lnTo>
                  <a:pt x="601472" y="49911"/>
                </a:lnTo>
                <a:lnTo>
                  <a:pt x="597916" y="51435"/>
                </a:lnTo>
                <a:lnTo>
                  <a:pt x="588645" y="51435"/>
                </a:lnTo>
                <a:lnTo>
                  <a:pt x="584835" y="49784"/>
                </a:lnTo>
                <a:lnTo>
                  <a:pt x="581393" y="45720"/>
                </a:lnTo>
                <a:lnTo>
                  <a:pt x="579247" y="43180"/>
                </a:lnTo>
                <a:lnTo>
                  <a:pt x="577850" y="38735"/>
                </a:lnTo>
                <a:lnTo>
                  <a:pt x="577850" y="32258"/>
                </a:lnTo>
                <a:lnTo>
                  <a:pt x="577850" y="28194"/>
                </a:lnTo>
                <a:lnTo>
                  <a:pt x="579247" y="23876"/>
                </a:lnTo>
                <a:lnTo>
                  <a:pt x="584708" y="16637"/>
                </a:lnTo>
                <a:lnTo>
                  <a:pt x="588391" y="14859"/>
                </a:lnTo>
                <a:lnTo>
                  <a:pt x="597662" y="14859"/>
                </a:lnTo>
                <a:lnTo>
                  <a:pt x="601345" y="16891"/>
                </a:lnTo>
                <a:lnTo>
                  <a:pt x="604139" y="20955"/>
                </a:lnTo>
                <a:lnTo>
                  <a:pt x="607060" y="25019"/>
                </a:lnTo>
                <a:lnTo>
                  <a:pt x="608457" y="29845"/>
                </a:lnTo>
                <a:lnTo>
                  <a:pt x="608457" y="3340"/>
                </a:lnTo>
                <a:lnTo>
                  <a:pt x="608164" y="3136"/>
                </a:lnTo>
                <a:lnTo>
                  <a:pt x="601383" y="787"/>
                </a:lnTo>
                <a:lnTo>
                  <a:pt x="593725" y="0"/>
                </a:lnTo>
                <a:lnTo>
                  <a:pt x="586384" y="622"/>
                </a:lnTo>
                <a:lnTo>
                  <a:pt x="559308" y="32258"/>
                </a:lnTo>
                <a:lnTo>
                  <a:pt x="558673" y="28956"/>
                </a:lnTo>
                <a:lnTo>
                  <a:pt x="554228" y="16256"/>
                </a:lnTo>
                <a:lnTo>
                  <a:pt x="553186" y="14859"/>
                </a:lnTo>
                <a:lnTo>
                  <a:pt x="547471" y="7239"/>
                </a:lnTo>
                <a:lnTo>
                  <a:pt x="541210" y="3543"/>
                </a:lnTo>
                <a:lnTo>
                  <a:pt x="541210" y="53340"/>
                </a:lnTo>
                <a:lnTo>
                  <a:pt x="540283" y="68503"/>
                </a:lnTo>
                <a:lnTo>
                  <a:pt x="537349" y="80048"/>
                </a:lnTo>
                <a:lnTo>
                  <a:pt x="532422" y="86982"/>
                </a:lnTo>
                <a:lnTo>
                  <a:pt x="525526" y="89281"/>
                </a:lnTo>
                <a:lnTo>
                  <a:pt x="518426" y="87045"/>
                </a:lnTo>
                <a:lnTo>
                  <a:pt x="509320" y="54229"/>
                </a:lnTo>
                <a:lnTo>
                  <a:pt x="509409" y="50927"/>
                </a:lnTo>
                <a:lnTo>
                  <a:pt x="525780" y="14859"/>
                </a:lnTo>
                <a:lnTo>
                  <a:pt x="532587" y="17195"/>
                </a:lnTo>
                <a:lnTo>
                  <a:pt x="537425" y="24218"/>
                </a:lnTo>
                <a:lnTo>
                  <a:pt x="540308" y="35902"/>
                </a:lnTo>
                <a:lnTo>
                  <a:pt x="541121" y="49784"/>
                </a:lnTo>
                <a:lnTo>
                  <a:pt x="541210" y="53340"/>
                </a:lnTo>
                <a:lnTo>
                  <a:pt x="541210" y="3543"/>
                </a:lnTo>
                <a:lnTo>
                  <a:pt x="538289" y="1816"/>
                </a:lnTo>
                <a:lnTo>
                  <a:pt x="526669" y="0"/>
                </a:lnTo>
                <a:lnTo>
                  <a:pt x="518236" y="863"/>
                </a:lnTo>
                <a:lnTo>
                  <a:pt x="492328" y="30581"/>
                </a:lnTo>
                <a:lnTo>
                  <a:pt x="489966" y="55880"/>
                </a:lnTo>
                <a:lnTo>
                  <a:pt x="488594" y="52705"/>
                </a:lnTo>
                <a:lnTo>
                  <a:pt x="488061" y="51435"/>
                </a:lnTo>
                <a:lnTo>
                  <a:pt x="487235" y="49911"/>
                </a:lnTo>
                <a:lnTo>
                  <a:pt x="487172" y="49784"/>
                </a:lnTo>
                <a:lnTo>
                  <a:pt x="486029" y="48260"/>
                </a:lnTo>
                <a:lnTo>
                  <a:pt x="484644" y="46736"/>
                </a:lnTo>
                <a:lnTo>
                  <a:pt x="479679" y="41021"/>
                </a:lnTo>
                <a:lnTo>
                  <a:pt x="473456" y="38328"/>
                </a:lnTo>
                <a:lnTo>
                  <a:pt x="473456" y="58674"/>
                </a:lnTo>
                <a:lnTo>
                  <a:pt x="473456" y="76073"/>
                </a:lnTo>
                <a:lnTo>
                  <a:pt x="472059" y="80518"/>
                </a:lnTo>
                <a:lnTo>
                  <a:pt x="469290" y="84201"/>
                </a:lnTo>
                <a:lnTo>
                  <a:pt x="466725" y="87503"/>
                </a:lnTo>
                <a:lnTo>
                  <a:pt x="463042" y="89281"/>
                </a:lnTo>
                <a:lnTo>
                  <a:pt x="453771" y="89281"/>
                </a:lnTo>
                <a:lnTo>
                  <a:pt x="450088" y="87376"/>
                </a:lnTo>
                <a:lnTo>
                  <a:pt x="444500" y="79502"/>
                </a:lnTo>
                <a:lnTo>
                  <a:pt x="443103" y="74803"/>
                </a:lnTo>
                <a:lnTo>
                  <a:pt x="443103" y="64516"/>
                </a:lnTo>
                <a:lnTo>
                  <a:pt x="444500" y="60579"/>
                </a:lnTo>
                <a:lnTo>
                  <a:pt x="447408" y="57277"/>
                </a:lnTo>
                <a:lnTo>
                  <a:pt x="450215" y="54229"/>
                </a:lnTo>
                <a:lnTo>
                  <a:pt x="453898" y="52705"/>
                </a:lnTo>
                <a:lnTo>
                  <a:pt x="468503" y="52705"/>
                </a:lnTo>
                <a:lnTo>
                  <a:pt x="473456" y="58674"/>
                </a:lnTo>
                <a:lnTo>
                  <a:pt x="473456" y="38328"/>
                </a:lnTo>
                <a:lnTo>
                  <a:pt x="472948" y="38100"/>
                </a:lnTo>
                <a:lnTo>
                  <a:pt x="454787" y="38100"/>
                </a:lnTo>
                <a:lnTo>
                  <a:pt x="447548" y="42037"/>
                </a:lnTo>
                <a:lnTo>
                  <a:pt x="442849" y="49911"/>
                </a:lnTo>
                <a:lnTo>
                  <a:pt x="442341" y="49911"/>
                </a:lnTo>
                <a:lnTo>
                  <a:pt x="460756" y="14859"/>
                </a:lnTo>
                <a:lnTo>
                  <a:pt x="474853" y="14859"/>
                </a:lnTo>
                <a:lnTo>
                  <a:pt x="480441" y="16256"/>
                </a:lnTo>
                <a:lnTo>
                  <a:pt x="485394" y="19177"/>
                </a:lnTo>
                <a:lnTo>
                  <a:pt x="485394" y="14859"/>
                </a:lnTo>
                <a:lnTo>
                  <a:pt x="485394" y="2794"/>
                </a:lnTo>
                <a:lnTo>
                  <a:pt x="481330" y="889"/>
                </a:lnTo>
                <a:lnTo>
                  <a:pt x="475361" y="0"/>
                </a:lnTo>
                <a:lnTo>
                  <a:pt x="467741" y="0"/>
                </a:lnTo>
                <a:lnTo>
                  <a:pt x="429907" y="24638"/>
                </a:lnTo>
                <a:lnTo>
                  <a:pt x="423341" y="58674"/>
                </a:lnTo>
                <a:lnTo>
                  <a:pt x="423849" y="67805"/>
                </a:lnTo>
                <a:lnTo>
                  <a:pt x="443369" y="101130"/>
                </a:lnTo>
                <a:lnTo>
                  <a:pt x="458343" y="104267"/>
                </a:lnTo>
                <a:lnTo>
                  <a:pt x="465429" y="103657"/>
                </a:lnTo>
                <a:lnTo>
                  <a:pt x="487667" y="89281"/>
                </a:lnTo>
                <a:lnTo>
                  <a:pt x="490474" y="83566"/>
                </a:lnTo>
                <a:lnTo>
                  <a:pt x="491705" y="76911"/>
                </a:lnTo>
                <a:lnTo>
                  <a:pt x="491871" y="74549"/>
                </a:lnTo>
                <a:lnTo>
                  <a:pt x="492125" y="75819"/>
                </a:lnTo>
                <a:lnTo>
                  <a:pt x="496570" y="88252"/>
                </a:lnTo>
                <a:lnTo>
                  <a:pt x="503466" y="97142"/>
                </a:lnTo>
                <a:lnTo>
                  <a:pt x="512813" y="102489"/>
                </a:lnTo>
                <a:lnTo>
                  <a:pt x="524637" y="104267"/>
                </a:lnTo>
                <a:lnTo>
                  <a:pt x="532892" y="103416"/>
                </a:lnTo>
                <a:lnTo>
                  <a:pt x="540143" y="100825"/>
                </a:lnTo>
                <a:lnTo>
                  <a:pt x="546366" y="96507"/>
                </a:lnTo>
                <a:lnTo>
                  <a:pt x="551561" y="90424"/>
                </a:lnTo>
                <a:lnTo>
                  <a:pt x="552157" y="89281"/>
                </a:lnTo>
                <a:lnTo>
                  <a:pt x="555574" y="82854"/>
                </a:lnTo>
                <a:lnTo>
                  <a:pt x="558469" y="73837"/>
                </a:lnTo>
                <a:lnTo>
                  <a:pt x="560235" y="63373"/>
                </a:lnTo>
                <a:lnTo>
                  <a:pt x="560730" y="53340"/>
                </a:lnTo>
                <a:lnTo>
                  <a:pt x="560705" y="45720"/>
                </a:lnTo>
                <a:lnTo>
                  <a:pt x="561086" y="47244"/>
                </a:lnTo>
                <a:lnTo>
                  <a:pt x="579374" y="66167"/>
                </a:lnTo>
                <a:lnTo>
                  <a:pt x="597535" y="66167"/>
                </a:lnTo>
                <a:lnTo>
                  <a:pt x="604520" y="62484"/>
                </a:lnTo>
                <a:lnTo>
                  <a:pt x="608838" y="55372"/>
                </a:lnTo>
                <a:lnTo>
                  <a:pt x="609219" y="55499"/>
                </a:lnTo>
                <a:lnTo>
                  <a:pt x="591820" y="89281"/>
                </a:lnTo>
                <a:lnTo>
                  <a:pt x="576453" y="89281"/>
                </a:lnTo>
                <a:lnTo>
                  <a:pt x="570103" y="87630"/>
                </a:lnTo>
                <a:lnTo>
                  <a:pt x="564769" y="84201"/>
                </a:lnTo>
                <a:lnTo>
                  <a:pt x="564769" y="100457"/>
                </a:lnTo>
                <a:lnTo>
                  <a:pt x="570357" y="102997"/>
                </a:lnTo>
                <a:lnTo>
                  <a:pt x="577088" y="104267"/>
                </a:lnTo>
                <a:lnTo>
                  <a:pt x="584962" y="104267"/>
                </a:lnTo>
                <a:lnTo>
                  <a:pt x="594652" y="103314"/>
                </a:lnTo>
                <a:lnTo>
                  <a:pt x="603161" y="100457"/>
                </a:lnTo>
                <a:lnTo>
                  <a:pt x="610514" y="95694"/>
                </a:lnTo>
                <a:lnTo>
                  <a:pt x="616470" y="89281"/>
                </a:lnTo>
                <a:lnTo>
                  <a:pt x="616712" y="89027"/>
                </a:lnTo>
                <a:lnTo>
                  <a:pt x="621614" y="80695"/>
                </a:lnTo>
                <a:lnTo>
                  <a:pt x="625106" y="70904"/>
                </a:lnTo>
                <a:lnTo>
                  <a:pt x="627189" y="59639"/>
                </a:lnTo>
                <a:lnTo>
                  <a:pt x="627418" y="55372"/>
                </a:lnTo>
                <a:lnTo>
                  <a:pt x="627634" y="51435"/>
                </a:lnTo>
                <a:lnTo>
                  <a:pt x="627811" y="48260"/>
                </a:lnTo>
                <a:close/>
              </a:path>
              <a:path w="730250" h="125730">
                <a:moveTo>
                  <a:pt x="677418" y="0"/>
                </a:moveTo>
                <a:lnTo>
                  <a:pt x="665353" y="0"/>
                </a:lnTo>
                <a:lnTo>
                  <a:pt x="658558" y="4889"/>
                </a:lnTo>
                <a:lnTo>
                  <a:pt x="651548" y="9042"/>
                </a:lnTo>
                <a:lnTo>
                  <a:pt x="644321" y="12458"/>
                </a:lnTo>
                <a:lnTo>
                  <a:pt x="636905" y="15113"/>
                </a:lnTo>
                <a:lnTo>
                  <a:pt x="636905" y="32004"/>
                </a:lnTo>
                <a:lnTo>
                  <a:pt x="641096" y="31496"/>
                </a:lnTo>
                <a:lnTo>
                  <a:pt x="645287" y="30353"/>
                </a:lnTo>
                <a:lnTo>
                  <a:pt x="649097" y="28702"/>
                </a:lnTo>
                <a:lnTo>
                  <a:pt x="653034" y="27051"/>
                </a:lnTo>
                <a:lnTo>
                  <a:pt x="656082" y="25146"/>
                </a:lnTo>
                <a:lnTo>
                  <a:pt x="658241" y="23241"/>
                </a:lnTo>
                <a:lnTo>
                  <a:pt x="658241" y="102489"/>
                </a:lnTo>
                <a:lnTo>
                  <a:pt x="677418" y="102489"/>
                </a:lnTo>
                <a:lnTo>
                  <a:pt x="677418" y="23241"/>
                </a:lnTo>
                <a:lnTo>
                  <a:pt x="677418" y="0"/>
                </a:lnTo>
                <a:close/>
              </a:path>
              <a:path w="730250" h="125730">
                <a:moveTo>
                  <a:pt x="730123" y="64008"/>
                </a:moveTo>
                <a:lnTo>
                  <a:pt x="728713" y="46774"/>
                </a:lnTo>
                <a:lnTo>
                  <a:pt x="724496" y="30645"/>
                </a:lnTo>
                <a:lnTo>
                  <a:pt x="717473" y="15621"/>
                </a:lnTo>
                <a:lnTo>
                  <a:pt x="707644" y="1651"/>
                </a:lnTo>
                <a:lnTo>
                  <a:pt x="691769" y="1651"/>
                </a:lnTo>
                <a:lnTo>
                  <a:pt x="701192" y="15989"/>
                </a:lnTo>
                <a:lnTo>
                  <a:pt x="707936" y="31153"/>
                </a:lnTo>
                <a:lnTo>
                  <a:pt x="712000" y="47129"/>
                </a:lnTo>
                <a:lnTo>
                  <a:pt x="713359" y="63881"/>
                </a:lnTo>
                <a:lnTo>
                  <a:pt x="712000" y="80721"/>
                </a:lnTo>
                <a:lnTo>
                  <a:pt x="707936" y="96570"/>
                </a:lnTo>
                <a:lnTo>
                  <a:pt x="701192" y="111442"/>
                </a:lnTo>
                <a:lnTo>
                  <a:pt x="691769" y="125349"/>
                </a:lnTo>
                <a:lnTo>
                  <a:pt x="707517" y="125349"/>
                </a:lnTo>
                <a:lnTo>
                  <a:pt x="717423" y="112014"/>
                </a:lnTo>
                <a:lnTo>
                  <a:pt x="724484" y="97345"/>
                </a:lnTo>
                <a:lnTo>
                  <a:pt x="728713" y="81343"/>
                </a:lnTo>
                <a:lnTo>
                  <a:pt x="730123" y="64008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5" name="object 35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856957" y="3227070"/>
            <a:ext cx="236943" cy="132079"/>
          </a:xfrm>
          <a:prstGeom prst="rect">
            <a:avLst/>
          </a:prstGeom>
        </p:spPr>
      </p:pic>
      <p:grpSp>
        <p:nvGrpSpPr>
          <p:cNvPr id="36" name="object 36"/>
          <p:cNvGrpSpPr/>
          <p:nvPr/>
        </p:nvGrpSpPr>
        <p:grpSpPr>
          <a:xfrm>
            <a:off x="854697" y="3224910"/>
            <a:ext cx="2498725" cy="314325"/>
            <a:chOff x="854697" y="3224910"/>
            <a:chExt cx="2498725" cy="314325"/>
          </a:xfrm>
        </p:grpSpPr>
        <p:sp>
          <p:nvSpPr>
            <p:cNvPr id="37" name="object 37"/>
            <p:cNvSpPr/>
            <p:nvPr/>
          </p:nvSpPr>
          <p:spPr>
            <a:xfrm>
              <a:off x="2418461" y="3227069"/>
              <a:ext cx="635635" cy="132080"/>
            </a:xfrm>
            <a:custGeom>
              <a:avLst/>
              <a:gdLst/>
              <a:ahLst/>
              <a:cxnLst/>
              <a:rect l="l" t="t" r="r" b="b"/>
              <a:pathLst>
                <a:path w="635635" h="132079">
                  <a:moveTo>
                    <a:pt x="189864" y="81279"/>
                  </a:moveTo>
                  <a:lnTo>
                    <a:pt x="148970" y="92328"/>
                  </a:lnTo>
                  <a:lnTo>
                    <a:pt x="145033" y="98551"/>
                  </a:lnTo>
                  <a:lnTo>
                    <a:pt x="145033" y="114680"/>
                  </a:lnTo>
                  <a:lnTo>
                    <a:pt x="179701" y="131673"/>
                  </a:lnTo>
                  <a:lnTo>
                    <a:pt x="189864" y="132079"/>
                  </a:lnTo>
                  <a:lnTo>
                    <a:pt x="200082" y="131673"/>
                  </a:lnTo>
                  <a:lnTo>
                    <a:pt x="232638" y="118109"/>
                  </a:lnTo>
                  <a:lnTo>
                    <a:pt x="180847" y="118109"/>
                  </a:lnTo>
                  <a:lnTo>
                    <a:pt x="174116" y="117093"/>
                  </a:lnTo>
                  <a:lnTo>
                    <a:pt x="169544" y="114934"/>
                  </a:lnTo>
                  <a:lnTo>
                    <a:pt x="164845" y="112902"/>
                  </a:lnTo>
                  <a:lnTo>
                    <a:pt x="162559" y="110108"/>
                  </a:lnTo>
                  <a:lnTo>
                    <a:pt x="162559" y="106552"/>
                  </a:lnTo>
                  <a:lnTo>
                    <a:pt x="164272" y="101699"/>
                  </a:lnTo>
                  <a:lnTo>
                    <a:pt x="169402" y="98202"/>
                  </a:lnTo>
                  <a:lnTo>
                    <a:pt x="177936" y="96087"/>
                  </a:lnTo>
                  <a:lnTo>
                    <a:pt x="189864" y="95376"/>
                  </a:lnTo>
                  <a:lnTo>
                    <a:pt x="232674" y="95376"/>
                  </a:lnTo>
                  <a:lnTo>
                    <a:pt x="230886" y="92455"/>
                  </a:lnTo>
                  <a:lnTo>
                    <a:pt x="223138" y="88010"/>
                  </a:lnTo>
                  <a:lnTo>
                    <a:pt x="216761" y="85030"/>
                  </a:lnTo>
                  <a:lnTo>
                    <a:pt x="209073" y="82930"/>
                  </a:lnTo>
                  <a:lnTo>
                    <a:pt x="200050" y="81686"/>
                  </a:lnTo>
                  <a:lnTo>
                    <a:pt x="189864" y="81279"/>
                  </a:lnTo>
                  <a:close/>
                </a:path>
                <a:path w="635635" h="132079">
                  <a:moveTo>
                    <a:pt x="232674" y="95376"/>
                  </a:moveTo>
                  <a:lnTo>
                    <a:pt x="189864" y="95376"/>
                  </a:lnTo>
                  <a:lnTo>
                    <a:pt x="201846" y="96087"/>
                  </a:lnTo>
                  <a:lnTo>
                    <a:pt x="210375" y="98202"/>
                  </a:lnTo>
                  <a:lnTo>
                    <a:pt x="215475" y="101699"/>
                  </a:lnTo>
                  <a:lnTo>
                    <a:pt x="217169" y="106552"/>
                  </a:lnTo>
                  <a:lnTo>
                    <a:pt x="217169" y="110108"/>
                  </a:lnTo>
                  <a:lnTo>
                    <a:pt x="214883" y="112902"/>
                  </a:lnTo>
                  <a:lnTo>
                    <a:pt x="210312" y="114934"/>
                  </a:lnTo>
                  <a:lnTo>
                    <a:pt x="205739" y="117093"/>
                  </a:lnTo>
                  <a:lnTo>
                    <a:pt x="198881" y="118109"/>
                  </a:lnTo>
                  <a:lnTo>
                    <a:pt x="232638" y="118109"/>
                  </a:lnTo>
                  <a:lnTo>
                    <a:pt x="234695" y="114680"/>
                  </a:lnTo>
                  <a:lnTo>
                    <a:pt x="234618" y="98551"/>
                  </a:lnTo>
                  <a:lnTo>
                    <a:pt x="232674" y="95376"/>
                  </a:lnTo>
                  <a:close/>
                </a:path>
                <a:path w="635635" h="132079">
                  <a:moveTo>
                    <a:pt x="321182" y="79120"/>
                  </a:moveTo>
                  <a:lnTo>
                    <a:pt x="280924" y="91058"/>
                  </a:lnTo>
                  <a:lnTo>
                    <a:pt x="277113" y="97281"/>
                  </a:lnTo>
                  <a:lnTo>
                    <a:pt x="277113" y="113156"/>
                  </a:lnTo>
                  <a:lnTo>
                    <a:pt x="311225" y="131119"/>
                  </a:lnTo>
                  <a:lnTo>
                    <a:pt x="321182" y="131571"/>
                  </a:lnTo>
                  <a:lnTo>
                    <a:pt x="331011" y="131119"/>
                  </a:lnTo>
                  <a:lnTo>
                    <a:pt x="362734" y="117220"/>
                  </a:lnTo>
                  <a:lnTo>
                    <a:pt x="321182" y="117220"/>
                  </a:lnTo>
                  <a:lnTo>
                    <a:pt x="309681" y="116478"/>
                  </a:lnTo>
                  <a:lnTo>
                    <a:pt x="301466" y="114236"/>
                  </a:lnTo>
                  <a:lnTo>
                    <a:pt x="296537" y="110470"/>
                  </a:lnTo>
                  <a:lnTo>
                    <a:pt x="294894" y="105155"/>
                  </a:lnTo>
                  <a:lnTo>
                    <a:pt x="296537" y="100062"/>
                  </a:lnTo>
                  <a:lnTo>
                    <a:pt x="301466" y="96408"/>
                  </a:lnTo>
                  <a:lnTo>
                    <a:pt x="309681" y="94208"/>
                  </a:lnTo>
                  <a:lnTo>
                    <a:pt x="321182" y="93471"/>
                  </a:lnTo>
                  <a:lnTo>
                    <a:pt x="362838" y="93471"/>
                  </a:lnTo>
                  <a:lnTo>
                    <a:pt x="361314" y="90931"/>
                  </a:lnTo>
                  <a:lnTo>
                    <a:pt x="353568" y="86232"/>
                  </a:lnTo>
                  <a:lnTo>
                    <a:pt x="347186" y="83139"/>
                  </a:lnTo>
                  <a:lnTo>
                    <a:pt x="339661" y="80914"/>
                  </a:lnTo>
                  <a:lnTo>
                    <a:pt x="330993" y="79571"/>
                  </a:lnTo>
                  <a:lnTo>
                    <a:pt x="321182" y="79120"/>
                  </a:lnTo>
                  <a:close/>
                </a:path>
                <a:path w="635635" h="132079">
                  <a:moveTo>
                    <a:pt x="362838" y="93471"/>
                  </a:moveTo>
                  <a:lnTo>
                    <a:pt x="321182" y="93471"/>
                  </a:lnTo>
                  <a:lnTo>
                    <a:pt x="332684" y="94208"/>
                  </a:lnTo>
                  <a:lnTo>
                    <a:pt x="340899" y="96408"/>
                  </a:lnTo>
                  <a:lnTo>
                    <a:pt x="345828" y="100062"/>
                  </a:lnTo>
                  <a:lnTo>
                    <a:pt x="347471" y="105155"/>
                  </a:lnTo>
                  <a:lnTo>
                    <a:pt x="345828" y="110470"/>
                  </a:lnTo>
                  <a:lnTo>
                    <a:pt x="340899" y="114236"/>
                  </a:lnTo>
                  <a:lnTo>
                    <a:pt x="332684" y="116478"/>
                  </a:lnTo>
                  <a:lnTo>
                    <a:pt x="321182" y="117220"/>
                  </a:lnTo>
                  <a:lnTo>
                    <a:pt x="362734" y="117220"/>
                  </a:lnTo>
                  <a:lnTo>
                    <a:pt x="365125" y="113156"/>
                  </a:lnTo>
                  <a:lnTo>
                    <a:pt x="365125" y="97281"/>
                  </a:lnTo>
                  <a:lnTo>
                    <a:pt x="362838" y="93471"/>
                  </a:lnTo>
                  <a:close/>
                </a:path>
                <a:path w="635635" h="132079">
                  <a:moveTo>
                    <a:pt x="617346" y="79120"/>
                  </a:moveTo>
                  <a:lnTo>
                    <a:pt x="530606" y="79120"/>
                  </a:lnTo>
                  <a:lnTo>
                    <a:pt x="530606" y="91439"/>
                  </a:lnTo>
                  <a:lnTo>
                    <a:pt x="600201" y="91439"/>
                  </a:lnTo>
                  <a:lnTo>
                    <a:pt x="600201" y="99187"/>
                  </a:lnTo>
                  <a:lnTo>
                    <a:pt x="530606" y="99187"/>
                  </a:lnTo>
                  <a:lnTo>
                    <a:pt x="530606" y="130809"/>
                  </a:lnTo>
                  <a:lnTo>
                    <a:pt x="620013" y="130809"/>
                  </a:lnTo>
                  <a:lnTo>
                    <a:pt x="620013" y="118490"/>
                  </a:lnTo>
                  <a:lnTo>
                    <a:pt x="547751" y="118490"/>
                  </a:lnTo>
                  <a:lnTo>
                    <a:pt x="547751" y="110362"/>
                  </a:lnTo>
                  <a:lnTo>
                    <a:pt x="617346" y="110362"/>
                  </a:lnTo>
                  <a:lnTo>
                    <a:pt x="617346" y="79120"/>
                  </a:lnTo>
                  <a:close/>
                </a:path>
                <a:path w="635635" h="132079">
                  <a:moveTo>
                    <a:pt x="111632" y="71500"/>
                  </a:moveTo>
                  <a:lnTo>
                    <a:pt x="26288" y="71500"/>
                  </a:lnTo>
                  <a:lnTo>
                    <a:pt x="26288" y="85978"/>
                  </a:lnTo>
                  <a:lnTo>
                    <a:pt x="94741" y="85978"/>
                  </a:lnTo>
                  <a:lnTo>
                    <a:pt x="94741" y="93979"/>
                  </a:lnTo>
                  <a:lnTo>
                    <a:pt x="26288" y="93979"/>
                  </a:lnTo>
                  <a:lnTo>
                    <a:pt x="26288" y="130047"/>
                  </a:lnTo>
                  <a:lnTo>
                    <a:pt x="114934" y="130047"/>
                  </a:lnTo>
                  <a:lnTo>
                    <a:pt x="114934" y="115569"/>
                  </a:lnTo>
                  <a:lnTo>
                    <a:pt x="43306" y="115569"/>
                  </a:lnTo>
                  <a:lnTo>
                    <a:pt x="43306" y="107187"/>
                  </a:lnTo>
                  <a:lnTo>
                    <a:pt x="111632" y="107187"/>
                  </a:lnTo>
                  <a:lnTo>
                    <a:pt x="111632" y="71500"/>
                  </a:lnTo>
                  <a:close/>
                </a:path>
                <a:path w="635635" h="132079">
                  <a:moveTo>
                    <a:pt x="635253" y="59181"/>
                  </a:moveTo>
                  <a:lnTo>
                    <a:pt x="512699" y="59181"/>
                  </a:lnTo>
                  <a:lnTo>
                    <a:pt x="512699" y="71500"/>
                  </a:lnTo>
                  <a:lnTo>
                    <a:pt x="635253" y="71500"/>
                  </a:lnTo>
                  <a:lnTo>
                    <a:pt x="635253" y="59181"/>
                  </a:lnTo>
                  <a:close/>
                </a:path>
                <a:path w="635635" h="132079">
                  <a:moveTo>
                    <a:pt x="251206" y="59562"/>
                  </a:moveTo>
                  <a:lnTo>
                    <a:pt x="128650" y="59562"/>
                  </a:lnTo>
                  <a:lnTo>
                    <a:pt x="128650" y="74040"/>
                  </a:lnTo>
                  <a:lnTo>
                    <a:pt x="251206" y="74040"/>
                  </a:lnTo>
                  <a:lnTo>
                    <a:pt x="251206" y="59562"/>
                  </a:lnTo>
                  <a:close/>
                </a:path>
                <a:path w="635635" h="132079">
                  <a:moveTo>
                    <a:pt x="198500" y="44195"/>
                  </a:moveTo>
                  <a:lnTo>
                    <a:pt x="181228" y="44195"/>
                  </a:lnTo>
                  <a:lnTo>
                    <a:pt x="181228" y="59562"/>
                  </a:lnTo>
                  <a:lnTo>
                    <a:pt x="198500" y="59562"/>
                  </a:lnTo>
                  <a:lnTo>
                    <a:pt x="198500" y="44195"/>
                  </a:lnTo>
                  <a:close/>
                </a:path>
                <a:path w="635635" h="132079">
                  <a:moveTo>
                    <a:pt x="213974" y="29209"/>
                  </a:moveTo>
                  <a:lnTo>
                    <a:pt x="189864" y="29209"/>
                  </a:lnTo>
                  <a:lnTo>
                    <a:pt x="198844" y="36544"/>
                  </a:lnTo>
                  <a:lnTo>
                    <a:pt x="209788" y="42544"/>
                  </a:lnTo>
                  <a:lnTo>
                    <a:pt x="222708" y="47212"/>
                  </a:lnTo>
                  <a:lnTo>
                    <a:pt x="237616" y="50545"/>
                  </a:lnTo>
                  <a:lnTo>
                    <a:pt x="245999" y="37591"/>
                  </a:lnTo>
                  <a:lnTo>
                    <a:pt x="238613" y="36970"/>
                  </a:lnTo>
                  <a:lnTo>
                    <a:pt x="231489" y="35671"/>
                  </a:lnTo>
                  <a:lnTo>
                    <a:pt x="224603" y="33680"/>
                  </a:lnTo>
                  <a:lnTo>
                    <a:pt x="217931" y="30987"/>
                  </a:lnTo>
                  <a:lnTo>
                    <a:pt x="213974" y="29209"/>
                  </a:lnTo>
                  <a:close/>
                </a:path>
                <a:path w="635635" h="132079">
                  <a:moveTo>
                    <a:pt x="200406" y="17525"/>
                  </a:moveTo>
                  <a:lnTo>
                    <a:pt x="179450" y="17525"/>
                  </a:lnTo>
                  <a:lnTo>
                    <a:pt x="176911" y="22478"/>
                  </a:lnTo>
                  <a:lnTo>
                    <a:pt x="171195" y="26924"/>
                  </a:lnTo>
                  <a:lnTo>
                    <a:pt x="133095" y="37591"/>
                  </a:lnTo>
                  <a:lnTo>
                    <a:pt x="142747" y="50418"/>
                  </a:lnTo>
                  <a:lnTo>
                    <a:pt x="179450" y="38100"/>
                  </a:lnTo>
                  <a:lnTo>
                    <a:pt x="189864" y="29209"/>
                  </a:lnTo>
                  <a:lnTo>
                    <a:pt x="213974" y="29209"/>
                  </a:lnTo>
                  <a:lnTo>
                    <a:pt x="209169" y="27050"/>
                  </a:lnTo>
                  <a:lnTo>
                    <a:pt x="203326" y="22605"/>
                  </a:lnTo>
                  <a:lnTo>
                    <a:pt x="200406" y="17525"/>
                  </a:lnTo>
                  <a:close/>
                </a:path>
                <a:path w="635635" h="132079">
                  <a:moveTo>
                    <a:pt x="237108" y="3175"/>
                  </a:moveTo>
                  <a:lnTo>
                    <a:pt x="142620" y="3175"/>
                  </a:lnTo>
                  <a:lnTo>
                    <a:pt x="142620" y="17525"/>
                  </a:lnTo>
                  <a:lnTo>
                    <a:pt x="237108" y="17525"/>
                  </a:lnTo>
                  <a:lnTo>
                    <a:pt x="237108" y="3175"/>
                  </a:lnTo>
                  <a:close/>
                </a:path>
                <a:path w="635635" h="132079">
                  <a:moveTo>
                    <a:pt x="279526" y="5841"/>
                  </a:moveTo>
                  <a:lnTo>
                    <a:pt x="262381" y="5841"/>
                  </a:lnTo>
                  <a:lnTo>
                    <a:pt x="262381" y="67690"/>
                  </a:lnTo>
                  <a:lnTo>
                    <a:pt x="325374" y="67690"/>
                  </a:lnTo>
                  <a:lnTo>
                    <a:pt x="325374" y="53339"/>
                  </a:lnTo>
                  <a:lnTo>
                    <a:pt x="279526" y="53339"/>
                  </a:lnTo>
                  <a:lnTo>
                    <a:pt x="279526" y="38353"/>
                  </a:lnTo>
                  <a:lnTo>
                    <a:pt x="325374" y="38353"/>
                  </a:lnTo>
                  <a:lnTo>
                    <a:pt x="325374" y="23875"/>
                  </a:lnTo>
                  <a:lnTo>
                    <a:pt x="279526" y="23875"/>
                  </a:lnTo>
                  <a:lnTo>
                    <a:pt x="279526" y="5841"/>
                  </a:lnTo>
                  <a:close/>
                </a:path>
                <a:path w="635635" h="132079">
                  <a:moveTo>
                    <a:pt x="325374" y="38353"/>
                  </a:moveTo>
                  <a:lnTo>
                    <a:pt x="308356" y="38353"/>
                  </a:lnTo>
                  <a:lnTo>
                    <a:pt x="308356" y="53339"/>
                  </a:lnTo>
                  <a:lnTo>
                    <a:pt x="325374" y="53339"/>
                  </a:lnTo>
                  <a:lnTo>
                    <a:pt x="325374" y="38353"/>
                  </a:lnTo>
                  <a:close/>
                </a:path>
                <a:path w="635635" h="132079">
                  <a:moveTo>
                    <a:pt x="325374" y="5841"/>
                  </a:moveTo>
                  <a:lnTo>
                    <a:pt x="308356" y="5841"/>
                  </a:lnTo>
                  <a:lnTo>
                    <a:pt x="308356" y="23875"/>
                  </a:lnTo>
                  <a:lnTo>
                    <a:pt x="325374" y="23875"/>
                  </a:lnTo>
                  <a:lnTo>
                    <a:pt x="325374" y="5841"/>
                  </a:lnTo>
                  <a:close/>
                </a:path>
                <a:path w="635635" h="132079">
                  <a:moveTo>
                    <a:pt x="433831" y="25653"/>
                  </a:moveTo>
                  <a:lnTo>
                    <a:pt x="416813" y="25653"/>
                  </a:lnTo>
                  <a:lnTo>
                    <a:pt x="416813" y="39624"/>
                  </a:lnTo>
                  <a:lnTo>
                    <a:pt x="416149" y="47077"/>
                  </a:lnTo>
                  <a:lnTo>
                    <a:pt x="395350" y="82676"/>
                  </a:lnTo>
                  <a:lnTo>
                    <a:pt x="383286" y="91058"/>
                  </a:lnTo>
                  <a:lnTo>
                    <a:pt x="395858" y="101980"/>
                  </a:lnTo>
                  <a:lnTo>
                    <a:pt x="403715" y="95833"/>
                  </a:lnTo>
                  <a:lnTo>
                    <a:pt x="411273" y="88042"/>
                  </a:lnTo>
                  <a:lnTo>
                    <a:pt x="418522" y="78585"/>
                  </a:lnTo>
                  <a:lnTo>
                    <a:pt x="425450" y="67437"/>
                  </a:lnTo>
                  <a:lnTo>
                    <a:pt x="444254" y="67437"/>
                  </a:lnTo>
                  <a:lnTo>
                    <a:pt x="433876" y="39624"/>
                  </a:lnTo>
                  <a:lnTo>
                    <a:pt x="433831" y="25653"/>
                  </a:lnTo>
                  <a:close/>
                </a:path>
                <a:path w="635635" h="132079">
                  <a:moveTo>
                    <a:pt x="444254" y="67437"/>
                  </a:moveTo>
                  <a:lnTo>
                    <a:pt x="425450" y="67437"/>
                  </a:lnTo>
                  <a:lnTo>
                    <a:pt x="431307" y="76295"/>
                  </a:lnTo>
                  <a:lnTo>
                    <a:pt x="438213" y="84581"/>
                  </a:lnTo>
                  <a:lnTo>
                    <a:pt x="446166" y="92297"/>
                  </a:lnTo>
                  <a:lnTo>
                    <a:pt x="455168" y="99440"/>
                  </a:lnTo>
                  <a:lnTo>
                    <a:pt x="466470" y="86867"/>
                  </a:lnTo>
                  <a:lnTo>
                    <a:pt x="460275" y="83196"/>
                  </a:lnTo>
                  <a:lnTo>
                    <a:pt x="454377" y="78585"/>
                  </a:lnTo>
                  <a:lnTo>
                    <a:pt x="448933" y="73187"/>
                  </a:lnTo>
                  <a:lnTo>
                    <a:pt x="444254" y="67437"/>
                  </a:lnTo>
                  <a:close/>
                </a:path>
                <a:path w="635635" h="132079">
                  <a:moveTo>
                    <a:pt x="461899" y="11175"/>
                  </a:moveTo>
                  <a:lnTo>
                    <a:pt x="388112" y="11175"/>
                  </a:lnTo>
                  <a:lnTo>
                    <a:pt x="388112" y="25653"/>
                  </a:lnTo>
                  <a:lnTo>
                    <a:pt x="461899" y="25653"/>
                  </a:lnTo>
                  <a:lnTo>
                    <a:pt x="461899" y="11175"/>
                  </a:lnTo>
                  <a:close/>
                </a:path>
                <a:path w="635635" h="132079">
                  <a:moveTo>
                    <a:pt x="49530" y="2920"/>
                  </a:moveTo>
                  <a:lnTo>
                    <a:pt x="32893" y="2920"/>
                  </a:lnTo>
                  <a:lnTo>
                    <a:pt x="32893" y="23749"/>
                  </a:lnTo>
                  <a:lnTo>
                    <a:pt x="29971" y="31622"/>
                  </a:lnTo>
                  <a:lnTo>
                    <a:pt x="0" y="56260"/>
                  </a:lnTo>
                  <a:lnTo>
                    <a:pt x="11556" y="68452"/>
                  </a:lnTo>
                  <a:lnTo>
                    <a:pt x="41656" y="40766"/>
                  </a:lnTo>
                  <a:lnTo>
                    <a:pt x="62241" y="40766"/>
                  </a:lnTo>
                  <a:lnTo>
                    <a:pt x="58674" y="37337"/>
                  </a:lnTo>
                  <a:lnTo>
                    <a:pt x="52577" y="30606"/>
                  </a:lnTo>
                  <a:lnTo>
                    <a:pt x="49530" y="23240"/>
                  </a:lnTo>
                  <a:lnTo>
                    <a:pt x="49530" y="2920"/>
                  </a:lnTo>
                  <a:close/>
                </a:path>
                <a:path w="635635" h="132079">
                  <a:moveTo>
                    <a:pt x="62241" y="40766"/>
                  </a:moveTo>
                  <a:lnTo>
                    <a:pt x="41656" y="40766"/>
                  </a:lnTo>
                  <a:lnTo>
                    <a:pt x="46851" y="47198"/>
                  </a:lnTo>
                  <a:lnTo>
                    <a:pt x="53498" y="53355"/>
                  </a:lnTo>
                  <a:lnTo>
                    <a:pt x="61622" y="59251"/>
                  </a:lnTo>
                  <a:lnTo>
                    <a:pt x="71246" y="64896"/>
                  </a:lnTo>
                  <a:lnTo>
                    <a:pt x="81533" y="51562"/>
                  </a:lnTo>
                  <a:lnTo>
                    <a:pt x="74961" y="49107"/>
                  </a:lnTo>
                  <a:lnTo>
                    <a:pt x="68961" y="45926"/>
                  </a:lnTo>
                  <a:lnTo>
                    <a:pt x="63531" y="42007"/>
                  </a:lnTo>
                  <a:lnTo>
                    <a:pt x="62241" y="40766"/>
                  </a:lnTo>
                  <a:close/>
                </a:path>
                <a:path w="635635" h="132079">
                  <a:moveTo>
                    <a:pt x="616838" y="888"/>
                  </a:moveTo>
                  <a:lnTo>
                    <a:pt x="531113" y="888"/>
                  </a:lnTo>
                  <a:lnTo>
                    <a:pt x="531113" y="13334"/>
                  </a:lnTo>
                  <a:lnTo>
                    <a:pt x="599694" y="13334"/>
                  </a:lnTo>
                  <a:lnTo>
                    <a:pt x="599694" y="20700"/>
                  </a:lnTo>
                  <a:lnTo>
                    <a:pt x="531113" y="20700"/>
                  </a:lnTo>
                  <a:lnTo>
                    <a:pt x="531113" y="51942"/>
                  </a:lnTo>
                  <a:lnTo>
                    <a:pt x="619759" y="51942"/>
                  </a:lnTo>
                  <a:lnTo>
                    <a:pt x="619759" y="39624"/>
                  </a:lnTo>
                  <a:lnTo>
                    <a:pt x="548258" y="39624"/>
                  </a:lnTo>
                  <a:lnTo>
                    <a:pt x="548258" y="32003"/>
                  </a:lnTo>
                  <a:lnTo>
                    <a:pt x="616838" y="32003"/>
                  </a:lnTo>
                  <a:lnTo>
                    <a:pt x="616838" y="888"/>
                  </a:lnTo>
                  <a:close/>
                </a:path>
                <a:path w="635635" h="132079">
                  <a:moveTo>
                    <a:pt x="495045" y="0"/>
                  </a:moveTo>
                  <a:lnTo>
                    <a:pt x="478155" y="0"/>
                  </a:lnTo>
                  <a:lnTo>
                    <a:pt x="478155" y="132079"/>
                  </a:lnTo>
                  <a:lnTo>
                    <a:pt x="495045" y="132079"/>
                  </a:lnTo>
                  <a:lnTo>
                    <a:pt x="495045" y="0"/>
                  </a:lnTo>
                  <a:close/>
                </a:path>
                <a:path w="635635" h="132079">
                  <a:moveTo>
                    <a:pt x="362965" y="0"/>
                  </a:moveTo>
                  <a:lnTo>
                    <a:pt x="345820" y="0"/>
                  </a:lnTo>
                  <a:lnTo>
                    <a:pt x="345820" y="77088"/>
                  </a:lnTo>
                  <a:lnTo>
                    <a:pt x="362965" y="77088"/>
                  </a:lnTo>
                  <a:lnTo>
                    <a:pt x="362965" y="46862"/>
                  </a:lnTo>
                  <a:lnTo>
                    <a:pt x="383031" y="46862"/>
                  </a:lnTo>
                  <a:lnTo>
                    <a:pt x="383031" y="32384"/>
                  </a:lnTo>
                  <a:lnTo>
                    <a:pt x="362965" y="32384"/>
                  </a:lnTo>
                  <a:lnTo>
                    <a:pt x="362965" y="0"/>
                  </a:lnTo>
                  <a:close/>
                </a:path>
                <a:path w="635635" h="132079">
                  <a:moveTo>
                    <a:pt x="111632" y="0"/>
                  </a:moveTo>
                  <a:lnTo>
                    <a:pt x="94741" y="0"/>
                  </a:lnTo>
                  <a:lnTo>
                    <a:pt x="94741" y="66420"/>
                  </a:lnTo>
                  <a:lnTo>
                    <a:pt x="111632" y="66420"/>
                  </a:lnTo>
                  <a:lnTo>
                    <a:pt x="111632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8" name="object 38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54697" y="3224910"/>
              <a:ext cx="1601101" cy="314071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3097022" y="3225291"/>
              <a:ext cx="256540" cy="133985"/>
            </a:xfrm>
            <a:custGeom>
              <a:avLst/>
              <a:gdLst/>
              <a:ahLst/>
              <a:cxnLst/>
              <a:rect l="l" t="t" r="r" b="b"/>
              <a:pathLst>
                <a:path w="256539" h="133985">
                  <a:moveTo>
                    <a:pt x="168401" y="90678"/>
                  </a:moveTo>
                  <a:lnTo>
                    <a:pt x="151129" y="90678"/>
                  </a:lnTo>
                  <a:lnTo>
                    <a:pt x="151129" y="129667"/>
                  </a:lnTo>
                  <a:lnTo>
                    <a:pt x="239649" y="129667"/>
                  </a:lnTo>
                  <a:lnTo>
                    <a:pt x="239649" y="115316"/>
                  </a:lnTo>
                  <a:lnTo>
                    <a:pt x="168401" y="115316"/>
                  </a:lnTo>
                  <a:lnTo>
                    <a:pt x="168401" y="90678"/>
                  </a:lnTo>
                  <a:close/>
                </a:path>
                <a:path w="256539" h="133985">
                  <a:moveTo>
                    <a:pt x="235965" y="1778"/>
                  </a:moveTo>
                  <a:lnTo>
                    <a:pt x="218948" y="1778"/>
                  </a:lnTo>
                  <a:lnTo>
                    <a:pt x="218948" y="97790"/>
                  </a:lnTo>
                  <a:lnTo>
                    <a:pt x="235965" y="97790"/>
                  </a:lnTo>
                  <a:lnTo>
                    <a:pt x="235965" y="59817"/>
                  </a:lnTo>
                  <a:lnTo>
                    <a:pt x="256158" y="59817"/>
                  </a:lnTo>
                  <a:lnTo>
                    <a:pt x="256158" y="45338"/>
                  </a:lnTo>
                  <a:lnTo>
                    <a:pt x="235965" y="45338"/>
                  </a:lnTo>
                  <a:lnTo>
                    <a:pt x="235965" y="1778"/>
                  </a:lnTo>
                  <a:close/>
                </a:path>
                <a:path w="256539" h="133985">
                  <a:moveTo>
                    <a:pt x="171576" y="34671"/>
                  </a:moveTo>
                  <a:lnTo>
                    <a:pt x="137478" y="52324"/>
                  </a:lnTo>
                  <a:lnTo>
                    <a:pt x="137413" y="66929"/>
                  </a:lnTo>
                  <a:lnTo>
                    <a:pt x="140461" y="72898"/>
                  </a:lnTo>
                  <a:lnTo>
                    <a:pt x="171323" y="84709"/>
                  </a:lnTo>
                  <a:lnTo>
                    <a:pt x="178804" y="84258"/>
                  </a:lnTo>
                  <a:lnTo>
                    <a:pt x="203794" y="70738"/>
                  </a:lnTo>
                  <a:lnTo>
                    <a:pt x="165988" y="70738"/>
                  </a:lnTo>
                  <a:lnTo>
                    <a:pt x="161798" y="69723"/>
                  </a:lnTo>
                  <a:lnTo>
                    <a:pt x="158876" y="67691"/>
                  </a:lnTo>
                  <a:lnTo>
                    <a:pt x="156082" y="65659"/>
                  </a:lnTo>
                  <a:lnTo>
                    <a:pt x="154558" y="62992"/>
                  </a:lnTo>
                  <a:lnTo>
                    <a:pt x="154558" y="56261"/>
                  </a:lnTo>
                  <a:lnTo>
                    <a:pt x="156082" y="53594"/>
                  </a:lnTo>
                  <a:lnTo>
                    <a:pt x="161925" y="49784"/>
                  </a:lnTo>
                  <a:lnTo>
                    <a:pt x="166115" y="48768"/>
                  </a:lnTo>
                  <a:lnTo>
                    <a:pt x="203924" y="48768"/>
                  </a:lnTo>
                  <a:lnTo>
                    <a:pt x="202691" y="46355"/>
                  </a:lnTo>
                  <a:lnTo>
                    <a:pt x="196468" y="41656"/>
                  </a:lnTo>
                  <a:lnTo>
                    <a:pt x="191400" y="38582"/>
                  </a:lnTo>
                  <a:lnTo>
                    <a:pt x="185547" y="36401"/>
                  </a:lnTo>
                  <a:lnTo>
                    <a:pt x="178931" y="35101"/>
                  </a:lnTo>
                  <a:lnTo>
                    <a:pt x="171576" y="34671"/>
                  </a:lnTo>
                  <a:close/>
                </a:path>
                <a:path w="256539" h="133985">
                  <a:moveTo>
                    <a:pt x="203924" y="48768"/>
                  </a:moveTo>
                  <a:lnTo>
                    <a:pt x="177037" y="48768"/>
                  </a:lnTo>
                  <a:lnTo>
                    <a:pt x="181228" y="49784"/>
                  </a:lnTo>
                  <a:lnTo>
                    <a:pt x="184150" y="51688"/>
                  </a:lnTo>
                  <a:lnTo>
                    <a:pt x="187198" y="53594"/>
                  </a:lnTo>
                  <a:lnTo>
                    <a:pt x="188594" y="56261"/>
                  </a:lnTo>
                  <a:lnTo>
                    <a:pt x="188594" y="62992"/>
                  </a:lnTo>
                  <a:lnTo>
                    <a:pt x="187198" y="65786"/>
                  </a:lnTo>
                  <a:lnTo>
                    <a:pt x="184276" y="67691"/>
                  </a:lnTo>
                  <a:lnTo>
                    <a:pt x="181355" y="69723"/>
                  </a:lnTo>
                  <a:lnTo>
                    <a:pt x="177164" y="70738"/>
                  </a:lnTo>
                  <a:lnTo>
                    <a:pt x="203794" y="70738"/>
                  </a:lnTo>
                  <a:lnTo>
                    <a:pt x="205739" y="66929"/>
                  </a:lnTo>
                  <a:lnTo>
                    <a:pt x="205739" y="52324"/>
                  </a:lnTo>
                  <a:lnTo>
                    <a:pt x="203924" y="48768"/>
                  </a:lnTo>
                  <a:close/>
                </a:path>
                <a:path w="256539" h="133985">
                  <a:moveTo>
                    <a:pt x="211581" y="14859"/>
                  </a:moveTo>
                  <a:lnTo>
                    <a:pt x="130682" y="14859"/>
                  </a:lnTo>
                  <a:lnTo>
                    <a:pt x="130682" y="28575"/>
                  </a:lnTo>
                  <a:lnTo>
                    <a:pt x="211581" y="28575"/>
                  </a:lnTo>
                  <a:lnTo>
                    <a:pt x="211581" y="14859"/>
                  </a:lnTo>
                  <a:close/>
                </a:path>
                <a:path w="256539" h="133985">
                  <a:moveTo>
                    <a:pt x="179831" y="0"/>
                  </a:moveTo>
                  <a:lnTo>
                    <a:pt x="162560" y="0"/>
                  </a:lnTo>
                  <a:lnTo>
                    <a:pt x="162560" y="14859"/>
                  </a:lnTo>
                  <a:lnTo>
                    <a:pt x="179831" y="14859"/>
                  </a:lnTo>
                  <a:lnTo>
                    <a:pt x="179831" y="0"/>
                  </a:lnTo>
                  <a:close/>
                </a:path>
                <a:path w="256539" h="133985">
                  <a:moveTo>
                    <a:pt x="54355" y="85344"/>
                  </a:moveTo>
                  <a:lnTo>
                    <a:pt x="37210" y="85344"/>
                  </a:lnTo>
                  <a:lnTo>
                    <a:pt x="37210" y="130302"/>
                  </a:lnTo>
                  <a:lnTo>
                    <a:pt x="54355" y="130302"/>
                  </a:lnTo>
                  <a:lnTo>
                    <a:pt x="54355" y="85344"/>
                  </a:lnTo>
                  <a:close/>
                </a:path>
                <a:path w="256539" h="133985">
                  <a:moveTo>
                    <a:pt x="90550" y="68961"/>
                  </a:moveTo>
                  <a:lnTo>
                    <a:pt x="70383" y="69887"/>
                  </a:lnTo>
                  <a:lnTo>
                    <a:pt x="48561" y="70564"/>
                  </a:lnTo>
                  <a:lnTo>
                    <a:pt x="25096" y="70979"/>
                  </a:lnTo>
                  <a:lnTo>
                    <a:pt x="0" y="71120"/>
                  </a:lnTo>
                  <a:lnTo>
                    <a:pt x="1777" y="85852"/>
                  </a:lnTo>
                  <a:lnTo>
                    <a:pt x="37210" y="85344"/>
                  </a:lnTo>
                  <a:lnTo>
                    <a:pt x="54355" y="85344"/>
                  </a:lnTo>
                  <a:lnTo>
                    <a:pt x="54355" y="84836"/>
                  </a:lnTo>
                  <a:lnTo>
                    <a:pt x="91566" y="83566"/>
                  </a:lnTo>
                  <a:lnTo>
                    <a:pt x="90550" y="68961"/>
                  </a:lnTo>
                  <a:close/>
                </a:path>
                <a:path w="256539" h="133985">
                  <a:moveTo>
                    <a:pt x="45211" y="4825"/>
                  </a:moveTo>
                  <a:lnTo>
                    <a:pt x="10032" y="24637"/>
                  </a:lnTo>
                  <a:lnTo>
                    <a:pt x="10032" y="41148"/>
                  </a:lnTo>
                  <a:lnTo>
                    <a:pt x="45211" y="60706"/>
                  </a:lnTo>
                  <a:lnTo>
                    <a:pt x="52665" y="60207"/>
                  </a:lnTo>
                  <a:lnTo>
                    <a:pt x="77592" y="47117"/>
                  </a:lnTo>
                  <a:lnTo>
                    <a:pt x="40004" y="47117"/>
                  </a:lnTo>
                  <a:lnTo>
                    <a:pt x="35559" y="45720"/>
                  </a:lnTo>
                  <a:lnTo>
                    <a:pt x="28193" y="40386"/>
                  </a:lnTo>
                  <a:lnTo>
                    <a:pt x="26481" y="37084"/>
                  </a:lnTo>
                  <a:lnTo>
                    <a:pt x="26415" y="28321"/>
                  </a:lnTo>
                  <a:lnTo>
                    <a:pt x="28066" y="24892"/>
                  </a:lnTo>
                  <a:lnTo>
                    <a:pt x="31495" y="22225"/>
                  </a:lnTo>
                  <a:lnTo>
                    <a:pt x="34925" y="19685"/>
                  </a:lnTo>
                  <a:lnTo>
                    <a:pt x="39496" y="18415"/>
                  </a:lnTo>
                  <a:lnTo>
                    <a:pt x="77592" y="18415"/>
                  </a:lnTo>
                  <a:lnTo>
                    <a:pt x="77342" y="17907"/>
                  </a:lnTo>
                  <a:lnTo>
                    <a:pt x="70738" y="12573"/>
                  </a:lnTo>
                  <a:lnTo>
                    <a:pt x="65428" y="9165"/>
                  </a:lnTo>
                  <a:lnTo>
                    <a:pt x="59404" y="6746"/>
                  </a:lnTo>
                  <a:lnTo>
                    <a:pt x="52665" y="5304"/>
                  </a:lnTo>
                  <a:lnTo>
                    <a:pt x="45211" y="4825"/>
                  </a:lnTo>
                  <a:close/>
                </a:path>
                <a:path w="256539" h="133985">
                  <a:moveTo>
                    <a:pt x="77592" y="18415"/>
                  </a:moveTo>
                  <a:lnTo>
                    <a:pt x="50926" y="18415"/>
                  </a:lnTo>
                  <a:lnTo>
                    <a:pt x="55498" y="19685"/>
                  </a:lnTo>
                  <a:lnTo>
                    <a:pt x="62356" y="25019"/>
                  </a:lnTo>
                  <a:lnTo>
                    <a:pt x="64007" y="28321"/>
                  </a:lnTo>
                  <a:lnTo>
                    <a:pt x="64134" y="37084"/>
                  </a:lnTo>
                  <a:lnTo>
                    <a:pt x="62356" y="40512"/>
                  </a:lnTo>
                  <a:lnTo>
                    <a:pt x="58800" y="43180"/>
                  </a:lnTo>
                  <a:lnTo>
                    <a:pt x="55244" y="45720"/>
                  </a:lnTo>
                  <a:lnTo>
                    <a:pt x="50800" y="47117"/>
                  </a:lnTo>
                  <a:lnTo>
                    <a:pt x="77592" y="47117"/>
                  </a:lnTo>
                  <a:lnTo>
                    <a:pt x="80520" y="41148"/>
                  </a:lnTo>
                  <a:lnTo>
                    <a:pt x="80644" y="24637"/>
                  </a:lnTo>
                  <a:lnTo>
                    <a:pt x="77592" y="18415"/>
                  </a:lnTo>
                  <a:close/>
                </a:path>
                <a:path w="256539" h="133985">
                  <a:moveTo>
                    <a:pt x="114680" y="1778"/>
                  </a:moveTo>
                  <a:lnTo>
                    <a:pt x="97535" y="1778"/>
                  </a:lnTo>
                  <a:lnTo>
                    <a:pt x="97535" y="133858"/>
                  </a:lnTo>
                  <a:lnTo>
                    <a:pt x="114680" y="133858"/>
                  </a:lnTo>
                  <a:lnTo>
                    <a:pt x="114680" y="1778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0" name="object 40"/>
          <p:cNvSpPr/>
          <p:nvPr/>
        </p:nvSpPr>
        <p:spPr>
          <a:xfrm>
            <a:off x="4289805" y="3227070"/>
            <a:ext cx="506730" cy="132080"/>
          </a:xfrm>
          <a:custGeom>
            <a:avLst/>
            <a:gdLst/>
            <a:ahLst/>
            <a:cxnLst/>
            <a:rect l="l" t="t" r="r" b="b"/>
            <a:pathLst>
              <a:path w="506729" h="132079">
                <a:moveTo>
                  <a:pt x="317373" y="82295"/>
                </a:moveTo>
                <a:lnTo>
                  <a:pt x="277495" y="93344"/>
                </a:lnTo>
                <a:lnTo>
                  <a:pt x="273812" y="99440"/>
                </a:lnTo>
                <a:lnTo>
                  <a:pt x="273812" y="115062"/>
                </a:lnTo>
                <a:lnTo>
                  <a:pt x="317373" y="132079"/>
                </a:lnTo>
                <a:lnTo>
                  <a:pt x="327326" y="131675"/>
                </a:lnTo>
                <a:lnTo>
                  <a:pt x="359003" y="118109"/>
                </a:lnTo>
                <a:lnTo>
                  <a:pt x="317373" y="118109"/>
                </a:lnTo>
                <a:lnTo>
                  <a:pt x="305964" y="117421"/>
                </a:lnTo>
                <a:lnTo>
                  <a:pt x="297830" y="115363"/>
                </a:lnTo>
                <a:lnTo>
                  <a:pt x="292959" y="111948"/>
                </a:lnTo>
                <a:lnTo>
                  <a:pt x="291338" y="107187"/>
                </a:lnTo>
                <a:lnTo>
                  <a:pt x="292959" y="102520"/>
                </a:lnTo>
                <a:lnTo>
                  <a:pt x="297830" y="99187"/>
                </a:lnTo>
                <a:lnTo>
                  <a:pt x="305964" y="97186"/>
                </a:lnTo>
                <a:lnTo>
                  <a:pt x="317373" y="96519"/>
                </a:lnTo>
                <a:lnTo>
                  <a:pt x="359042" y="96519"/>
                </a:lnTo>
                <a:lnTo>
                  <a:pt x="357124" y="93344"/>
                </a:lnTo>
                <a:lnTo>
                  <a:pt x="349631" y="88900"/>
                </a:lnTo>
                <a:lnTo>
                  <a:pt x="343465" y="86046"/>
                </a:lnTo>
                <a:lnTo>
                  <a:pt x="336026" y="83978"/>
                </a:lnTo>
                <a:lnTo>
                  <a:pt x="327324" y="82720"/>
                </a:lnTo>
                <a:lnTo>
                  <a:pt x="317373" y="82295"/>
                </a:lnTo>
                <a:close/>
              </a:path>
              <a:path w="506729" h="132079">
                <a:moveTo>
                  <a:pt x="359042" y="96519"/>
                </a:moveTo>
                <a:lnTo>
                  <a:pt x="317373" y="96519"/>
                </a:lnTo>
                <a:lnTo>
                  <a:pt x="328707" y="97186"/>
                </a:lnTo>
                <a:lnTo>
                  <a:pt x="336804" y="99187"/>
                </a:lnTo>
                <a:lnTo>
                  <a:pt x="341661" y="102520"/>
                </a:lnTo>
                <a:lnTo>
                  <a:pt x="343281" y="107187"/>
                </a:lnTo>
                <a:lnTo>
                  <a:pt x="341661" y="111948"/>
                </a:lnTo>
                <a:lnTo>
                  <a:pt x="336803" y="115363"/>
                </a:lnTo>
                <a:lnTo>
                  <a:pt x="328707" y="117421"/>
                </a:lnTo>
                <a:lnTo>
                  <a:pt x="317373" y="118109"/>
                </a:lnTo>
                <a:lnTo>
                  <a:pt x="359003" y="118109"/>
                </a:lnTo>
                <a:lnTo>
                  <a:pt x="360807" y="115062"/>
                </a:lnTo>
                <a:lnTo>
                  <a:pt x="360807" y="99440"/>
                </a:lnTo>
                <a:lnTo>
                  <a:pt x="359042" y="96519"/>
                </a:lnTo>
                <a:close/>
              </a:path>
              <a:path w="506729" h="132079">
                <a:moveTo>
                  <a:pt x="104648" y="89788"/>
                </a:moveTo>
                <a:lnTo>
                  <a:pt x="16256" y="89788"/>
                </a:lnTo>
                <a:lnTo>
                  <a:pt x="16256" y="104393"/>
                </a:lnTo>
                <a:lnTo>
                  <a:pt x="87376" y="104393"/>
                </a:lnTo>
                <a:lnTo>
                  <a:pt x="87376" y="132079"/>
                </a:lnTo>
                <a:lnTo>
                  <a:pt x="104648" y="132079"/>
                </a:lnTo>
                <a:lnTo>
                  <a:pt x="104648" y="89788"/>
                </a:lnTo>
                <a:close/>
              </a:path>
              <a:path w="506729" h="132079">
                <a:moveTo>
                  <a:pt x="488823" y="87883"/>
                </a:moveTo>
                <a:lnTo>
                  <a:pt x="400304" y="87883"/>
                </a:lnTo>
                <a:lnTo>
                  <a:pt x="400304" y="102234"/>
                </a:lnTo>
                <a:lnTo>
                  <a:pt x="471551" y="102234"/>
                </a:lnTo>
                <a:lnTo>
                  <a:pt x="471551" y="132079"/>
                </a:lnTo>
                <a:lnTo>
                  <a:pt x="488823" y="132079"/>
                </a:lnTo>
                <a:lnTo>
                  <a:pt x="488823" y="87883"/>
                </a:lnTo>
                <a:close/>
              </a:path>
              <a:path w="506729" h="132079">
                <a:moveTo>
                  <a:pt x="122555" y="66547"/>
                </a:moveTo>
                <a:lnTo>
                  <a:pt x="0" y="66547"/>
                </a:lnTo>
                <a:lnTo>
                  <a:pt x="0" y="81152"/>
                </a:lnTo>
                <a:lnTo>
                  <a:pt x="122555" y="81152"/>
                </a:lnTo>
                <a:lnTo>
                  <a:pt x="122555" y="66547"/>
                </a:lnTo>
                <a:close/>
              </a:path>
              <a:path w="506729" h="132079">
                <a:moveTo>
                  <a:pt x="378587" y="59562"/>
                </a:moveTo>
                <a:lnTo>
                  <a:pt x="256032" y="59562"/>
                </a:lnTo>
                <a:lnTo>
                  <a:pt x="256032" y="74167"/>
                </a:lnTo>
                <a:lnTo>
                  <a:pt x="378587" y="74167"/>
                </a:lnTo>
                <a:lnTo>
                  <a:pt x="378587" y="59562"/>
                </a:lnTo>
                <a:close/>
              </a:path>
              <a:path w="506729" h="132079">
                <a:moveTo>
                  <a:pt x="167132" y="39369"/>
                </a:moveTo>
                <a:lnTo>
                  <a:pt x="133838" y="61340"/>
                </a:lnTo>
                <a:lnTo>
                  <a:pt x="133840" y="79755"/>
                </a:lnTo>
                <a:lnTo>
                  <a:pt x="167005" y="101472"/>
                </a:lnTo>
                <a:lnTo>
                  <a:pt x="174180" y="100925"/>
                </a:lnTo>
                <a:lnTo>
                  <a:pt x="197664" y="86994"/>
                </a:lnTo>
                <a:lnTo>
                  <a:pt x="162052" y="86994"/>
                </a:lnTo>
                <a:lnTo>
                  <a:pt x="157988" y="85470"/>
                </a:lnTo>
                <a:lnTo>
                  <a:pt x="154940" y="82295"/>
                </a:lnTo>
                <a:lnTo>
                  <a:pt x="151892" y="79247"/>
                </a:lnTo>
                <a:lnTo>
                  <a:pt x="150368" y="75310"/>
                </a:lnTo>
                <a:lnTo>
                  <a:pt x="150368" y="65658"/>
                </a:lnTo>
                <a:lnTo>
                  <a:pt x="151892" y="61594"/>
                </a:lnTo>
                <a:lnTo>
                  <a:pt x="155067" y="58546"/>
                </a:lnTo>
                <a:lnTo>
                  <a:pt x="158115" y="55371"/>
                </a:lnTo>
                <a:lnTo>
                  <a:pt x="162179" y="53847"/>
                </a:lnTo>
                <a:lnTo>
                  <a:pt x="197612" y="53847"/>
                </a:lnTo>
                <a:lnTo>
                  <a:pt x="191389" y="48132"/>
                </a:lnTo>
                <a:lnTo>
                  <a:pt x="186366" y="44299"/>
                </a:lnTo>
                <a:lnTo>
                  <a:pt x="180641" y="41560"/>
                </a:lnTo>
                <a:lnTo>
                  <a:pt x="174226" y="39917"/>
                </a:lnTo>
                <a:lnTo>
                  <a:pt x="167132" y="39369"/>
                </a:lnTo>
                <a:close/>
              </a:path>
              <a:path w="506729" h="132079">
                <a:moveTo>
                  <a:pt x="197612" y="53847"/>
                </a:moveTo>
                <a:lnTo>
                  <a:pt x="172085" y="53847"/>
                </a:lnTo>
                <a:lnTo>
                  <a:pt x="176149" y="55371"/>
                </a:lnTo>
                <a:lnTo>
                  <a:pt x="179324" y="58546"/>
                </a:lnTo>
                <a:lnTo>
                  <a:pt x="182499" y="61594"/>
                </a:lnTo>
                <a:lnTo>
                  <a:pt x="184150" y="65658"/>
                </a:lnTo>
                <a:lnTo>
                  <a:pt x="184150" y="75310"/>
                </a:lnTo>
                <a:lnTo>
                  <a:pt x="182499" y="79247"/>
                </a:lnTo>
                <a:lnTo>
                  <a:pt x="179451" y="82295"/>
                </a:lnTo>
                <a:lnTo>
                  <a:pt x="176403" y="85470"/>
                </a:lnTo>
                <a:lnTo>
                  <a:pt x="172339" y="86994"/>
                </a:lnTo>
                <a:lnTo>
                  <a:pt x="197664" y="86994"/>
                </a:lnTo>
                <a:lnTo>
                  <a:pt x="200660" y="79755"/>
                </a:lnTo>
                <a:lnTo>
                  <a:pt x="200660" y="61340"/>
                </a:lnTo>
                <a:lnTo>
                  <a:pt x="197612" y="53847"/>
                </a:lnTo>
                <a:close/>
              </a:path>
              <a:path w="506729" h="132079">
                <a:moveTo>
                  <a:pt x="360426" y="3301"/>
                </a:moveTo>
                <a:lnTo>
                  <a:pt x="274574" y="3301"/>
                </a:lnTo>
                <a:lnTo>
                  <a:pt x="274574" y="49275"/>
                </a:lnTo>
                <a:lnTo>
                  <a:pt x="361696" y="49275"/>
                </a:lnTo>
                <a:lnTo>
                  <a:pt x="361696" y="34797"/>
                </a:lnTo>
                <a:lnTo>
                  <a:pt x="291973" y="34797"/>
                </a:lnTo>
                <a:lnTo>
                  <a:pt x="291973" y="17779"/>
                </a:lnTo>
                <a:lnTo>
                  <a:pt x="360426" y="17779"/>
                </a:lnTo>
                <a:lnTo>
                  <a:pt x="360426" y="3301"/>
                </a:lnTo>
                <a:close/>
              </a:path>
              <a:path w="506729" h="132079">
                <a:moveTo>
                  <a:pt x="104394" y="3301"/>
                </a:moveTo>
                <a:lnTo>
                  <a:pt x="18542" y="3301"/>
                </a:lnTo>
                <a:lnTo>
                  <a:pt x="18542" y="58292"/>
                </a:lnTo>
                <a:lnTo>
                  <a:pt x="105664" y="58292"/>
                </a:lnTo>
                <a:lnTo>
                  <a:pt x="105664" y="44450"/>
                </a:lnTo>
                <a:lnTo>
                  <a:pt x="35941" y="44450"/>
                </a:lnTo>
                <a:lnTo>
                  <a:pt x="35941" y="37210"/>
                </a:lnTo>
                <a:lnTo>
                  <a:pt x="101854" y="37210"/>
                </a:lnTo>
                <a:lnTo>
                  <a:pt x="101854" y="24256"/>
                </a:lnTo>
                <a:lnTo>
                  <a:pt x="35941" y="24256"/>
                </a:lnTo>
                <a:lnTo>
                  <a:pt x="35941" y="17144"/>
                </a:lnTo>
                <a:lnTo>
                  <a:pt x="104394" y="17144"/>
                </a:lnTo>
                <a:lnTo>
                  <a:pt x="104394" y="3301"/>
                </a:lnTo>
                <a:close/>
              </a:path>
              <a:path w="506729" h="132079">
                <a:moveTo>
                  <a:pt x="506603" y="65912"/>
                </a:moveTo>
                <a:lnTo>
                  <a:pt x="384048" y="65912"/>
                </a:lnTo>
                <a:lnTo>
                  <a:pt x="384048" y="80137"/>
                </a:lnTo>
                <a:lnTo>
                  <a:pt x="506603" y="80137"/>
                </a:lnTo>
                <a:lnTo>
                  <a:pt x="506603" y="65912"/>
                </a:lnTo>
                <a:close/>
              </a:path>
              <a:path w="506729" h="132079">
                <a:moveTo>
                  <a:pt x="453898" y="56641"/>
                </a:moveTo>
                <a:lnTo>
                  <a:pt x="436626" y="56641"/>
                </a:lnTo>
                <a:lnTo>
                  <a:pt x="436626" y="65912"/>
                </a:lnTo>
                <a:lnTo>
                  <a:pt x="453898" y="65912"/>
                </a:lnTo>
                <a:lnTo>
                  <a:pt x="453898" y="56641"/>
                </a:lnTo>
                <a:close/>
              </a:path>
              <a:path w="506729" h="132079">
                <a:moveTo>
                  <a:pt x="487172" y="1650"/>
                </a:moveTo>
                <a:lnTo>
                  <a:pt x="403479" y="1650"/>
                </a:lnTo>
                <a:lnTo>
                  <a:pt x="403479" y="15620"/>
                </a:lnTo>
                <a:lnTo>
                  <a:pt x="470154" y="15620"/>
                </a:lnTo>
                <a:lnTo>
                  <a:pt x="470154" y="22351"/>
                </a:lnTo>
                <a:lnTo>
                  <a:pt x="403479" y="22351"/>
                </a:lnTo>
                <a:lnTo>
                  <a:pt x="403479" y="56641"/>
                </a:lnTo>
                <a:lnTo>
                  <a:pt x="490220" y="56641"/>
                </a:lnTo>
                <a:lnTo>
                  <a:pt x="490220" y="42671"/>
                </a:lnTo>
                <a:lnTo>
                  <a:pt x="420497" y="42671"/>
                </a:lnTo>
                <a:lnTo>
                  <a:pt x="420497" y="35051"/>
                </a:lnTo>
                <a:lnTo>
                  <a:pt x="487172" y="35051"/>
                </a:lnTo>
                <a:lnTo>
                  <a:pt x="487172" y="1650"/>
                </a:lnTo>
                <a:close/>
              </a:path>
              <a:path w="506729" h="132079">
                <a:moveTo>
                  <a:pt x="241046" y="0"/>
                </a:moveTo>
                <a:lnTo>
                  <a:pt x="223901" y="0"/>
                </a:lnTo>
                <a:lnTo>
                  <a:pt x="223901" y="55244"/>
                </a:lnTo>
                <a:lnTo>
                  <a:pt x="202692" y="55244"/>
                </a:lnTo>
                <a:lnTo>
                  <a:pt x="202692" y="69850"/>
                </a:lnTo>
                <a:lnTo>
                  <a:pt x="223901" y="69850"/>
                </a:lnTo>
                <a:lnTo>
                  <a:pt x="223901" y="132079"/>
                </a:lnTo>
                <a:lnTo>
                  <a:pt x="241046" y="132079"/>
                </a:lnTo>
                <a:lnTo>
                  <a:pt x="241046" y="0"/>
                </a:lnTo>
                <a:close/>
              </a:path>
              <a:path w="506729" h="132079">
                <a:moveTo>
                  <a:pt x="207645" y="18287"/>
                </a:moveTo>
                <a:lnTo>
                  <a:pt x="126873" y="18287"/>
                </a:lnTo>
                <a:lnTo>
                  <a:pt x="126873" y="32765"/>
                </a:lnTo>
                <a:lnTo>
                  <a:pt x="207645" y="32765"/>
                </a:lnTo>
                <a:lnTo>
                  <a:pt x="207645" y="18287"/>
                </a:lnTo>
                <a:close/>
              </a:path>
              <a:path w="506729" h="132079">
                <a:moveTo>
                  <a:pt x="175895" y="0"/>
                </a:moveTo>
                <a:lnTo>
                  <a:pt x="158623" y="0"/>
                </a:lnTo>
                <a:lnTo>
                  <a:pt x="158623" y="18287"/>
                </a:lnTo>
                <a:lnTo>
                  <a:pt x="175895" y="18287"/>
                </a:lnTo>
                <a:lnTo>
                  <a:pt x="175895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1" name="object 41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4381627" y="3405123"/>
            <a:ext cx="323088" cy="144399"/>
          </a:xfrm>
          <a:prstGeom prst="rect">
            <a:avLst/>
          </a:prstGeom>
        </p:spPr>
      </p:pic>
      <p:grpSp>
        <p:nvGrpSpPr>
          <p:cNvPr id="42" name="object 42"/>
          <p:cNvGrpSpPr/>
          <p:nvPr/>
        </p:nvGrpSpPr>
        <p:grpSpPr>
          <a:xfrm>
            <a:off x="5472176" y="3316859"/>
            <a:ext cx="639445" cy="132080"/>
            <a:chOff x="5472176" y="3316859"/>
            <a:chExt cx="639445" cy="132080"/>
          </a:xfrm>
        </p:grpSpPr>
        <p:pic>
          <p:nvPicPr>
            <p:cNvPr id="43" name="object 4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472176" y="3322320"/>
              <a:ext cx="131190" cy="120522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5609336" y="3316859"/>
              <a:ext cx="502284" cy="132080"/>
            </a:xfrm>
            <a:custGeom>
              <a:avLst/>
              <a:gdLst/>
              <a:ahLst/>
              <a:cxnLst/>
              <a:rect l="l" t="t" r="r" b="b"/>
              <a:pathLst>
                <a:path w="502285" h="132079">
                  <a:moveTo>
                    <a:pt x="501776" y="98298"/>
                  </a:moveTo>
                  <a:lnTo>
                    <a:pt x="379222" y="98298"/>
                  </a:lnTo>
                  <a:lnTo>
                    <a:pt x="379222" y="112521"/>
                  </a:lnTo>
                  <a:lnTo>
                    <a:pt x="501776" y="112521"/>
                  </a:lnTo>
                  <a:lnTo>
                    <a:pt x="501776" y="98298"/>
                  </a:lnTo>
                  <a:close/>
                </a:path>
                <a:path w="502285" h="132079">
                  <a:moveTo>
                    <a:pt x="40893" y="82550"/>
                  </a:moveTo>
                  <a:lnTo>
                    <a:pt x="23622" y="82550"/>
                  </a:lnTo>
                  <a:lnTo>
                    <a:pt x="23622" y="127762"/>
                  </a:lnTo>
                  <a:lnTo>
                    <a:pt x="111251" y="127762"/>
                  </a:lnTo>
                  <a:lnTo>
                    <a:pt x="111251" y="113156"/>
                  </a:lnTo>
                  <a:lnTo>
                    <a:pt x="40893" y="113156"/>
                  </a:lnTo>
                  <a:lnTo>
                    <a:pt x="40893" y="82550"/>
                  </a:lnTo>
                  <a:close/>
                </a:path>
                <a:path w="502285" h="132079">
                  <a:moveTo>
                    <a:pt x="109727" y="0"/>
                  </a:moveTo>
                  <a:lnTo>
                    <a:pt x="92710" y="0"/>
                  </a:lnTo>
                  <a:lnTo>
                    <a:pt x="92710" y="94741"/>
                  </a:lnTo>
                  <a:lnTo>
                    <a:pt x="109727" y="94741"/>
                  </a:lnTo>
                  <a:lnTo>
                    <a:pt x="109727" y="0"/>
                  </a:lnTo>
                  <a:close/>
                </a:path>
                <a:path w="502285" h="132079">
                  <a:moveTo>
                    <a:pt x="83312" y="2666"/>
                  </a:moveTo>
                  <a:lnTo>
                    <a:pt x="66293" y="2666"/>
                  </a:lnTo>
                  <a:lnTo>
                    <a:pt x="66293" y="32765"/>
                  </a:lnTo>
                  <a:lnTo>
                    <a:pt x="40639" y="32765"/>
                  </a:lnTo>
                  <a:lnTo>
                    <a:pt x="40639" y="46481"/>
                  </a:lnTo>
                  <a:lnTo>
                    <a:pt x="66293" y="46481"/>
                  </a:lnTo>
                  <a:lnTo>
                    <a:pt x="66293" y="90550"/>
                  </a:lnTo>
                  <a:lnTo>
                    <a:pt x="83312" y="90550"/>
                  </a:lnTo>
                  <a:lnTo>
                    <a:pt x="83312" y="2666"/>
                  </a:lnTo>
                  <a:close/>
                </a:path>
                <a:path w="502285" h="132079">
                  <a:moveTo>
                    <a:pt x="51688" y="9398"/>
                  </a:moveTo>
                  <a:lnTo>
                    <a:pt x="0" y="9398"/>
                  </a:lnTo>
                  <a:lnTo>
                    <a:pt x="0" y="72136"/>
                  </a:lnTo>
                  <a:lnTo>
                    <a:pt x="16194" y="72036"/>
                  </a:lnTo>
                  <a:lnTo>
                    <a:pt x="30876" y="71723"/>
                  </a:lnTo>
                  <a:lnTo>
                    <a:pt x="44059" y="71171"/>
                  </a:lnTo>
                  <a:lnTo>
                    <a:pt x="55752" y="70357"/>
                  </a:lnTo>
                  <a:lnTo>
                    <a:pt x="54518" y="57785"/>
                  </a:lnTo>
                  <a:lnTo>
                    <a:pt x="16890" y="57785"/>
                  </a:lnTo>
                  <a:lnTo>
                    <a:pt x="16890" y="23749"/>
                  </a:lnTo>
                  <a:lnTo>
                    <a:pt x="51688" y="23749"/>
                  </a:lnTo>
                  <a:lnTo>
                    <a:pt x="51688" y="9398"/>
                  </a:lnTo>
                  <a:close/>
                </a:path>
                <a:path w="502285" h="132079">
                  <a:moveTo>
                    <a:pt x="54355" y="56133"/>
                  </a:moveTo>
                  <a:lnTo>
                    <a:pt x="45073" y="56874"/>
                  </a:lnTo>
                  <a:lnTo>
                    <a:pt x="35718" y="57388"/>
                  </a:lnTo>
                  <a:lnTo>
                    <a:pt x="26316" y="57687"/>
                  </a:lnTo>
                  <a:lnTo>
                    <a:pt x="16890" y="57785"/>
                  </a:lnTo>
                  <a:lnTo>
                    <a:pt x="54518" y="57785"/>
                  </a:lnTo>
                  <a:lnTo>
                    <a:pt x="54355" y="56133"/>
                  </a:lnTo>
                  <a:close/>
                </a:path>
                <a:path w="502285" h="132079">
                  <a:moveTo>
                    <a:pt x="482218" y="11556"/>
                  </a:moveTo>
                  <a:lnTo>
                    <a:pt x="398652" y="11556"/>
                  </a:lnTo>
                  <a:lnTo>
                    <a:pt x="398652" y="72008"/>
                  </a:lnTo>
                  <a:lnTo>
                    <a:pt x="484250" y="72008"/>
                  </a:lnTo>
                  <a:lnTo>
                    <a:pt x="484250" y="57785"/>
                  </a:lnTo>
                  <a:lnTo>
                    <a:pt x="415925" y="57785"/>
                  </a:lnTo>
                  <a:lnTo>
                    <a:pt x="415925" y="25907"/>
                  </a:lnTo>
                  <a:lnTo>
                    <a:pt x="482218" y="25907"/>
                  </a:lnTo>
                  <a:lnTo>
                    <a:pt x="482218" y="11556"/>
                  </a:lnTo>
                  <a:close/>
                </a:path>
                <a:path w="502285" h="132079">
                  <a:moveTo>
                    <a:pt x="373761" y="99949"/>
                  </a:moveTo>
                  <a:lnTo>
                    <a:pt x="251205" y="99949"/>
                  </a:lnTo>
                  <a:lnTo>
                    <a:pt x="251205" y="114173"/>
                  </a:lnTo>
                  <a:lnTo>
                    <a:pt x="373761" y="114173"/>
                  </a:lnTo>
                  <a:lnTo>
                    <a:pt x="373761" y="99949"/>
                  </a:lnTo>
                  <a:close/>
                </a:path>
                <a:path w="502285" h="132079">
                  <a:moveTo>
                    <a:pt x="320928" y="81406"/>
                  </a:moveTo>
                  <a:lnTo>
                    <a:pt x="303911" y="81406"/>
                  </a:lnTo>
                  <a:lnTo>
                    <a:pt x="303911" y="99949"/>
                  </a:lnTo>
                  <a:lnTo>
                    <a:pt x="320928" y="99949"/>
                  </a:lnTo>
                  <a:lnTo>
                    <a:pt x="320928" y="81406"/>
                  </a:lnTo>
                  <a:close/>
                </a:path>
                <a:path w="502285" h="132079">
                  <a:moveTo>
                    <a:pt x="355726" y="11429"/>
                  </a:moveTo>
                  <a:lnTo>
                    <a:pt x="268859" y="11429"/>
                  </a:lnTo>
                  <a:lnTo>
                    <a:pt x="268859" y="25653"/>
                  </a:lnTo>
                  <a:lnTo>
                    <a:pt x="338454" y="25653"/>
                  </a:lnTo>
                  <a:lnTo>
                    <a:pt x="338454" y="38862"/>
                  </a:lnTo>
                  <a:lnTo>
                    <a:pt x="268604" y="38862"/>
                  </a:lnTo>
                  <a:lnTo>
                    <a:pt x="268604" y="81406"/>
                  </a:lnTo>
                  <a:lnTo>
                    <a:pt x="359283" y="81406"/>
                  </a:lnTo>
                  <a:lnTo>
                    <a:pt x="359283" y="67310"/>
                  </a:lnTo>
                  <a:lnTo>
                    <a:pt x="285750" y="67310"/>
                  </a:lnTo>
                  <a:lnTo>
                    <a:pt x="285750" y="52704"/>
                  </a:lnTo>
                  <a:lnTo>
                    <a:pt x="355726" y="52704"/>
                  </a:lnTo>
                  <a:lnTo>
                    <a:pt x="355726" y="11429"/>
                  </a:lnTo>
                  <a:close/>
                </a:path>
                <a:path w="502285" h="132079">
                  <a:moveTo>
                    <a:pt x="196723" y="11429"/>
                  </a:moveTo>
                  <a:lnTo>
                    <a:pt x="130683" y="11429"/>
                  </a:lnTo>
                  <a:lnTo>
                    <a:pt x="130683" y="95250"/>
                  </a:lnTo>
                  <a:lnTo>
                    <a:pt x="170402" y="95035"/>
                  </a:lnTo>
                  <a:lnTo>
                    <a:pt x="203962" y="93090"/>
                  </a:lnTo>
                  <a:lnTo>
                    <a:pt x="203091" y="80899"/>
                  </a:lnTo>
                  <a:lnTo>
                    <a:pt x="147574" y="80899"/>
                  </a:lnTo>
                  <a:lnTo>
                    <a:pt x="147574" y="57657"/>
                  </a:lnTo>
                  <a:lnTo>
                    <a:pt x="190626" y="57657"/>
                  </a:lnTo>
                  <a:lnTo>
                    <a:pt x="190626" y="43306"/>
                  </a:lnTo>
                  <a:lnTo>
                    <a:pt x="147574" y="43306"/>
                  </a:lnTo>
                  <a:lnTo>
                    <a:pt x="147574" y="25907"/>
                  </a:lnTo>
                  <a:lnTo>
                    <a:pt x="196723" y="25907"/>
                  </a:lnTo>
                  <a:lnTo>
                    <a:pt x="196723" y="11429"/>
                  </a:lnTo>
                  <a:close/>
                </a:path>
                <a:path w="502285" h="132079">
                  <a:moveTo>
                    <a:pt x="202946" y="78866"/>
                  </a:moveTo>
                  <a:lnTo>
                    <a:pt x="194399" y="79773"/>
                  </a:lnTo>
                  <a:lnTo>
                    <a:pt x="183435" y="80406"/>
                  </a:lnTo>
                  <a:lnTo>
                    <a:pt x="170066" y="80777"/>
                  </a:lnTo>
                  <a:lnTo>
                    <a:pt x="154304" y="80899"/>
                  </a:lnTo>
                  <a:lnTo>
                    <a:pt x="203091" y="80899"/>
                  </a:lnTo>
                  <a:lnTo>
                    <a:pt x="202946" y="78866"/>
                  </a:lnTo>
                  <a:close/>
                </a:path>
                <a:path w="502285" h="132079">
                  <a:moveTo>
                    <a:pt x="233552" y="0"/>
                  </a:moveTo>
                  <a:lnTo>
                    <a:pt x="216662" y="0"/>
                  </a:lnTo>
                  <a:lnTo>
                    <a:pt x="216662" y="132079"/>
                  </a:lnTo>
                  <a:lnTo>
                    <a:pt x="233552" y="132079"/>
                  </a:lnTo>
                  <a:lnTo>
                    <a:pt x="233552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5" name="object 45"/>
          <p:cNvSpPr/>
          <p:nvPr/>
        </p:nvSpPr>
        <p:spPr>
          <a:xfrm>
            <a:off x="6593331" y="3244469"/>
            <a:ext cx="679450" cy="104139"/>
          </a:xfrm>
          <a:custGeom>
            <a:avLst/>
            <a:gdLst/>
            <a:ahLst/>
            <a:cxnLst/>
            <a:rect l="l" t="t" r="r" b="b"/>
            <a:pathLst>
              <a:path w="679450" h="104139">
                <a:moveTo>
                  <a:pt x="491363" y="83184"/>
                </a:moveTo>
                <a:lnTo>
                  <a:pt x="485013" y="83184"/>
                </a:lnTo>
                <a:lnTo>
                  <a:pt x="482346" y="84200"/>
                </a:lnTo>
                <a:lnTo>
                  <a:pt x="477774" y="88010"/>
                </a:lnTo>
                <a:lnTo>
                  <a:pt x="476631" y="90550"/>
                </a:lnTo>
                <a:lnTo>
                  <a:pt x="476684" y="96773"/>
                </a:lnTo>
                <a:lnTo>
                  <a:pt x="477647" y="99059"/>
                </a:lnTo>
                <a:lnTo>
                  <a:pt x="479933" y="101091"/>
                </a:lnTo>
                <a:lnTo>
                  <a:pt x="482092" y="103123"/>
                </a:lnTo>
                <a:lnTo>
                  <a:pt x="484759" y="104139"/>
                </a:lnTo>
                <a:lnTo>
                  <a:pt x="491236" y="104139"/>
                </a:lnTo>
                <a:lnTo>
                  <a:pt x="494029" y="103123"/>
                </a:lnTo>
                <a:lnTo>
                  <a:pt x="496316" y="101218"/>
                </a:lnTo>
                <a:lnTo>
                  <a:pt x="498475" y="99313"/>
                </a:lnTo>
                <a:lnTo>
                  <a:pt x="499618" y="96773"/>
                </a:lnTo>
                <a:lnTo>
                  <a:pt x="499618" y="90550"/>
                </a:lnTo>
                <a:lnTo>
                  <a:pt x="498475" y="88010"/>
                </a:lnTo>
                <a:lnTo>
                  <a:pt x="496316" y="86105"/>
                </a:lnTo>
                <a:lnTo>
                  <a:pt x="494029" y="84200"/>
                </a:lnTo>
                <a:lnTo>
                  <a:pt x="491363" y="83184"/>
                </a:lnTo>
                <a:close/>
              </a:path>
              <a:path w="679450" h="104139">
                <a:moveTo>
                  <a:pt x="256286" y="0"/>
                </a:moveTo>
                <a:lnTo>
                  <a:pt x="248666" y="0"/>
                </a:lnTo>
                <a:lnTo>
                  <a:pt x="238779" y="1000"/>
                </a:lnTo>
                <a:lnTo>
                  <a:pt x="207168" y="34385"/>
                </a:lnTo>
                <a:lnTo>
                  <a:pt x="204223" y="57403"/>
                </a:lnTo>
                <a:lnTo>
                  <a:pt x="204785" y="67744"/>
                </a:lnTo>
                <a:lnTo>
                  <a:pt x="224297" y="101012"/>
                </a:lnTo>
                <a:lnTo>
                  <a:pt x="239268" y="104139"/>
                </a:lnTo>
                <a:lnTo>
                  <a:pt x="246346" y="103540"/>
                </a:lnTo>
                <a:lnTo>
                  <a:pt x="252745" y="101726"/>
                </a:lnTo>
                <a:lnTo>
                  <a:pt x="258502" y="98675"/>
                </a:lnTo>
                <a:lnTo>
                  <a:pt x="263651" y="94360"/>
                </a:lnTo>
                <a:lnTo>
                  <a:pt x="267712" y="89280"/>
                </a:lnTo>
                <a:lnTo>
                  <a:pt x="234696" y="89280"/>
                </a:lnTo>
                <a:lnTo>
                  <a:pt x="230886" y="87248"/>
                </a:lnTo>
                <a:lnTo>
                  <a:pt x="228125" y="83184"/>
                </a:lnTo>
                <a:lnTo>
                  <a:pt x="225425" y="79501"/>
                </a:lnTo>
                <a:lnTo>
                  <a:pt x="224027" y="74802"/>
                </a:lnTo>
                <a:lnTo>
                  <a:pt x="224027" y="64515"/>
                </a:lnTo>
                <a:lnTo>
                  <a:pt x="225425" y="60578"/>
                </a:lnTo>
                <a:lnTo>
                  <a:pt x="228219" y="57403"/>
                </a:lnTo>
                <a:lnTo>
                  <a:pt x="231140" y="54228"/>
                </a:lnTo>
                <a:lnTo>
                  <a:pt x="234823" y="52577"/>
                </a:lnTo>
                <a:lnTo>
                  <a:pt x="270637" y="52577"/>
                </a:lnTo>
                <a:lnTo>
                  <a:pt x="268268" y="49783"/>
                </a:lnTo>
                <a:lnTo>
                  <a:pt x="223266" y="49783"/>
                </a:lnTo>
                <a:lnTo>
                  <a:pt x="223718" y="42497"/>
                </a:lnTo>
                <a:lnTo>
                  <a:pt x="241681" y="14858"/>
                </a:lnTo>
                <a:lnTo>
                  <a:pt x="266319" y="14858"/>
                </a:lnTo>
                <a:lnTo>
                  <a:pt x="266319" y="2793"/>
                </a:lnTo>
                <a:lnTo>
                  <a:pt x="262254" y="888"/>
                </a:lnTo>
                <a:lnTo>
                  <a:pt x="256286" y="0"/>
                </a:lnTo>
                <a:close/>
              </a:path>
              <a:path w="679450" h="104139">
                <a:moveTo>
                  <a:pt x="287147" y="83184"/>
                </a:moveTo>
                <a:lnTo>
                  <a:pt x="280797" y="83184"/>
                </a:lnTo>
                <a:lnTo>
                  <a:pt x="278129" y="84200"/>
                </a:lnTo>
                <a:lnTo>
                  <a:pt x="273558" y="88010"/>
                </a:lnTo>
                <a:lnTo>
                  <a:pt x="272415" y="90550"/>
                </a:lnTo>
                <a:lnTo>
                  <a:pt x="272468" y="96773"/>
                </a:lnTo>
                <a:lnTo>
                  <a:pt x="273431" y="99059"/>
                </a:lnTo>
                <a:lnTo>
                  <a:pt x="275717" y="101091"/>
                </a:lnTo>
                <a:lnTo>
                  <a:pt x="277875" y="103123"/>
                </a:lnTo>
                <a:lnTo>
                  <a:pt x="280543" y="104139"/>
                </a:lnTo>
                <a:lnTo>
                  <a:pt x="287020" y="104139"/>
                </a:lnTo>
                <a:lnTo>
                  <a:pt x="289814" y="103123"/>
                </a:lnTo>
                <a:lnTo>
                  <a:pt x="292333" y="101012"/>
                </a:lnTo>
                <a:lnTo>
                  <a:pt x="294259" y="99313"/>
                </a:lnTo>
                <a:lnTo>
                  <a:pt x="295401" y="96773"/>
                </a:lnTo>
                <a:lnTo>
                  <a:pt x="295401" y="90550"/>
                </a:lnTo>
                <a:lnTo>
                  <a:pt x="294259" y="88010"/>
                </a:lnTo>
                <a:lnTo>
                  <a:pt x="292100" y="86105"/>
                </a:lnTo>
                <a:lnTo>
                  <a:pt x="289814" y="84200"/>
                </a:lnTo>
                <a:lnTo>
                  <a:pt x="287147" y="83184"/>
                </a:lnTo>
                <a:close/>
              </a:path>
              <a:path w="679450" h="104139">
                <a:moveTo>
                  <a:pt x="270637" y="52577"/>
                </a:moveTo>
                <a:lnTo>
                  <a:pt x="249300" y="52577"/>
                </a:lnTo>
                <a:lnTo>
                  <a:pt x="254381" y="58673"/>
                </a:lnTo>
                <a:lnTo>
                  <a:pt x="254381" y="76072"/>
                </a:lnTo>
                <a:lnTo>
                  <a:pt x="252984" y="80517"/>
                </a:lnTo>
                <a:lnTo>
                  <a:pt x="250317" y="83946"/>
                </a:lnTo>
                <a:lnTo>
                  <a:pt x="247650" y="87502"/>
                </a:lnTo>
                <a:lnTo>
                  <a:pt x="243967" y="89280"/>
                </a:lnTo>
                <a:lnTo>
                  <a:pt x="267712" y="89280"/>
                </a:lnTo>
                <a:lnTo>
                  <a:pt x="273176" y="69341"/>
                </a:lnTo>
                <a:lnTo>
                  <a:pt x="273176" y="60070"/>
                </a:lnTo>
                <a:lnTo>
                  <a:pt x="270637" y="52577"/>
                </a:lnTo>
                <a:close/>
              </a:path>
              <a:path w="679450" h="104139">
                <a:moveTo>
                  <a:pt x="253873" y="38100"/>
                </a:moveTo>
                <a:lnTo>
                  <a:pt x="235712" y="38100"/>
                </a:lnTo>
                <a:lnTo>
                  <a:pt x="228473" y="42036"/>
                </a:lnTo>
                <a:lnTo>
                  <a:pt x="223647" y="49783"/>
                </a:lnTo>
                <a:lnTo>
                  <a:pt x="268268" y="49783"/>
                </a:lnTo>
                <a:lnTo>
                  <a:pt x="265684" y="46735"/>
                </a:lnTo>
                <a:lnTo>
                  <a:pt x="260603" y="41020"/>
                </a:lnTo>
                <a:lnTo>
                  <a:pt x="253873" y="38100"/>
                </a:lnTo>
                <a:close/>
              </a:path>
              <a:path w="679450" h="104139">
                <a:moveTo>
                  <a:pt x="266319" y="14858"/>
                </a:moveTo>
                <a:lnTo>
                  <a:pt x="255777" y="14858"/>
                </a:lnTo>
                <a:lnTo>
                  <a:pt x="261239" y="16255"/>
                </a:lnTo>
                <a:lnTo>
                  <a:pt x="266319" y="19050"/>
                </a:lnTo>
                <a:lnTo>
                  <a:pt x="266319" y="14858"/>
                </a:lnTo>
                <a:close/>
              </a:path>
              <a:path w="679450" h="104139">
                <a:moveTo>
                  <a:pt x="575818" y="0"/>
                </a:moveTo>
                <a:lnTo>
                  <a:pt x="541432" y="30575"/>
                </a:lnTo>
                <a:lnTo>
                  <a:pt x="539115" y="53720"/>
                </a:lnTo>
                <a:lnTo>
                  <a:pt x="541281" y="75797"/>
                </a:lnTo>
                <a:lnTo>
                  <a:pt x="547782" y="91551"/>
                </a:lnTo>
                <a:lnTo>
                  <a:pt x="558617" y="100994"/>
                </a:lnTo>
                <a:lnTo>
                  <a:pt x="573786" y="104139"/>
                </a:lnTo>
                <a:lnTo>
                  <a:pt x="582046" y="103282"/>
                </a:lnTo>
                <a:lnTo>
                  <a:pt x="589295" y="100711"/>
                </a:lnTo>
                <a:lnTo>
                  <a:pt x="595520" y="96424"/>
                </a:lnTo>
                <a:lnTo>
                  <a:pt x="600710" y="90423"/>
                </a:lnTo>
                <a:lnTo>
                  <a:pt x="601472" y="89280"/>
                </a:lnTo>
                <a:lnTo>
                  <a:pt x="574675" y="89280"/>
                </a:lnTo>
                <a:lnTo>
                  <a:pt x="567580" y="87020"/>
                </a:lnTo>
                <a:lnTo>
                  <a:pt x="562498" y="80248"/>
                </a:lnTo>
                <a:lnTo>
                  <a:pt x="559440" y="68974"/>
                </a:lnTo>
                <a:lnTo>
                  <a:pt x="558451" y="53720"/>
                </a:lnTo>
                <a:lnTo>
                  <a:pt x="558555" y="51022"/>
                </a:lnTo>
                <a:lnTo>
                  <a:pt x="559462" y="36450"/>
                </a:lnTo>
                <a:lnTo>
                  <a:pt x="562578" y="24463"/>
                </a:lnTo>
                <a:lnTo>
                  <a:pt x="567741" y="17262"/>
                </a:lnTo>
                <a:lnTo>
                  <a:pt x="574928" y="14858"/>
                </a:lnTo>
                <a:lnTo>
                  <a:pt x="602222" y="14858"/>
                </a:lnTo>
                <a:lnTo>
                  <a:pt x="601424" y="12858"/>
                </a:lnTo>
                <a:lnTo>
                  <a:pt x="590746" y="3214"/>
                </a:lnTo>
                <a:lnTo>
                  <a:pt x="575818" y="0"/>
                </a:lnTo>
                <a:close/>
              </a:path>
              <a:path w="679450" h="104139">
                <a:moveTo>
                  <a:pt x="667385" y="80136"/>
                </a:moveTo>
                <a:lnTo>
                  <a:pt x="649732" y="80136"/>
                </a:lnTo>
                <a:lnTo>
                  <a:pt x="649732" y="102361"/>
                </a:lnTo>
                <a:lnTo>
                  <a:pt x="667385" y="102361"/>
                </a:lnTo>
                <a:lnTo>
                  <a:pt x="667385" y="80136"/>
                </a:lnTo>
                <a:close/>
              </a:path>
              <a:path w="679450" h="104139">
                <a:moveTo>
                  <a:pt x="602222" y="14858"/>
                </a:moveTo>
                <a:lnTo>
                  <a:pt x="574928" y="14858"/>
                </a:lnTo>
                <a:lnTo>
                  <a:pt x="581689" y="17194"/>
                </a:lnTo>
                <a:lnTo>
                  <a:pt x="586495" y="24153"/>
                </a:lnTo>
                <a:lnTo>
                  <a:pt x="586596" y="24463"/>
                </a:lnTo>
                <a:lnTo>
                  <a:pt x="589448" y="35915"/>
                </a:lnTo>
                <a:lnTo>
                  <a:pt x="590242" y="49275"/>
                </a:lnTo>
                <a:lnTo>
                  <a:pt x="590353" y="53466"/>
                </a:lnTo>
                <a:lnTo>
                  <a:pt x="589444" y="68492"/>
                </a:lnTo>
                <a:lnTo>
                  <a:pt x="586501" y="80041"/>
                </a:lnTo>
                <a:lnTo>
                  <a:pt x="581582" y="86971"/>
                </a:lnTo>
                <a:lnTo>
                  <a:pt x="574675" y="89280"/>
                </a:lnTo>
                <a:lnTo>
                  <a:pt x="601472" y="89280"/>
                </a:lnTo>
                <a:lnTo>
                  <a:pt x="602234" y="88137"/>
                </a:lnTo>
                <a:lnTo>
                  <a:pt x="603503" y="85597"/>
                </a:lnTo>
                <a:lnTo>
                  <a:pt x="604774" y="82803"/>
                </a:lnTo>
                <a:lnTo>
                  <a:pt x="605917" y="79755"/>
                </a:lnTo>
                <a:lnTo>
                  <a:pt x="679450" y="79755"/>
                </a:lnTo>
                <a:lnTo>
                  <a:pt x="679450" y="66166"/>
                </a:lnTo>
                <a:lnTo>
                  <a:pt x="622046" y="66166"/>
                </a:lnTo>
                <a:lnTo>
                  <a:pt x="626393" y="60959"/>
                </a:lnTo>
                <a:lnTo>
                  <a:pt x="609473" y="60959"/>
                </a:lnTo>
                <a:lnTo>
                  <a:pt x="609853" y="57530"/>
                </a:lnTo>
                <a:lnTo>
                  <a:pt x="609965" y="53720"/>
                </a:lnTo>
                <a:lnTo>
                  <a:pt x="609941" y="51022"/>
                </a:lnTo>
                <a:lnTo>
                  <a:pt x="607839" y="28932"/>
                </a:lnTo>
                <a:lnTo>
                  <a:pt x="602222" y="14858"/>
                </a:lnTo>
                <a:close/>
              </a:path>
              <a:path w="679450" h="104139">
                <a:moveTo>
                  <a:pt x="679450" y="79755"/>
                </a:moveTo>
                <a:lnTo>
                  <a:pt x="605917" y="79755"/>
                </a:lnTo>
                <a:lnTo>
                  <a:pt x="605917" y="80136"/>
                </a:lnTo>
                <a:lnTo>
                  <a:pt x="679450" y="80136"/>
                </a:lnTo>
                <a:lnTo>
                  <a:pt x="679450" y="79755"/>
                </a:lnTo>
                <a:close/>
              </a:path>
              <a:path w="679450" h="104139">
                <a:moveTo>
                  <a:pt x="667385" y="27177"/>
                </a:moveTo>
                <a:lnTo>
                  <a:pt x="649732" y="27177"/>
                </a:lnTo>
                <a:lnTo>
                  <a:pt x="649732" y="66166"/>
                </a:lnTo>
                <a:lnTo>
                  <a:pt x="667385" y="66166"/>
                </a:lnTo>
                <a:lnTo>
                  <a:pt x="667385" y="27177"/>
                </a:lnTo>
                <a:close/>
              </a:path>
              <a:path w="679450" h="104139">
                <a:moveTo>
                  <a:pt x="667385" y="1650"/>
                </a:moveTo>
                <a:lnTo>
                  <a:pt x="649477" y="1650"/>
                </a:lnTo>
                <a:lnTo>
                  <a:pt x="645999" y="8723"/>
                </a:lnTo>
                <a:lnTo>
                  <a:pt x="641842" y="16224"/>
                </a:lnTo>
                <a:lnTo>
                  <a:pt x="619125" y="49275"/>
                </a:lnTo>
                <a:lnTo>
                  <a:pt x="609473" y="60959"/>
                </a:lnTo>
                <a:lnTo>
                  <a:pt x="626393" y="60959"/>
                </a:lnTo>
                <a:lnTo>
                  <a:pt x="649732" y="27177"/>
                </a:lnTo>
                <a:lnTo>
                  <a:pt x="667385" y="27177"/>
                </a:lnTo>
                <a:lnTo>
                  <a:pt x="667385" y="1650"/>
                </a:lnTo>
                <a:close/>
              </a:path>
              <a:path w="679450" h="104139">
                <a:moveTo>
                  <a:pt x="101853" y="0"/>
                </a:moveTo>
                <a:lnTo>
                  <a:pt x="67468" y="30575"/>
                </a:lnTo>
                <a:lnTo>
                  <a:pt x="65150" y="53720"/>
                </a:lnTo>
                <a:lnTo>
                  <a:pt x="67317" y="75797"/>
                </a:lnTo>
                <a:lnTo>
                  <a:pt x="73818" y="91551"/>
                </a:lnTo>
                <a:lnTo>
                  <a:pt x="84653" y="100994"/>
                </a:lnTo>
                <a:lnTo>
                  <a:pt x="99822" y="104139"/>
                </a:lnTo>
                <a:lnTo>
                  <a:pt x="108082" y="103282"/>
                </a:lnTo>
                <a:lnTo>
                  <a:pt x="115331" y="100711"/>
                </a:lnTo>
                <a:lnTo>
                  <a:pt x="121556" y="96424"/>
                </a:lnTo>
                <a:lnTo>
                  <a:pt x="126746" y="90423"/>
                </a:lnTo>
                <a:lnTo>
                  <a:pt x="127352" y="89280"/>
                </a:lnTo>
                <a:lnTo>
                  <a:pt x="100711" y="89280"/>
                </a:lnTo>
                <a:lnTo>
                  <a:pt x="93616" y="87020"/>
                </a:lnTo>
                <a:lnTo>
                  <a:pt x="88534" y="80248"/>
                </a:lnTo>
                <a:lnTo>
                  <a:pt x="85476" y="68974"/>
                </a:lnTo>
                <a:lnTo>
                  <a:pt x="84487" y="53720"/>
                </a:lnTo>
                <a:lnTo>
                  <a:pt x="84565" y="51434"/>
                </a:lnTo>
                <a:lnTo>
                  <a:pt x="85498" y="36450"/>
                </a:lnTo>
                <a:lnTo>
                  <a:pt x="88614" y="24463"/>
                </a:lnTo>
                <a:lnTo>
                  <a:pt x="93777" y="17262"/>
                </a:lnTo>
                <a:lnTo>
                  <a:pt x="100965" y="14858"/>
                </a:lnTo>
                <a:lnTo>
                  <a:pt x="128258" y="14858"/>
                </a:lnTo>
                <a:lnTo>
                  <a:pt x="127460" y="12858"/>
                </a:lnTo>
                <a:lnTo>
                  <a:pt x="116782" y="3214"/>
                </a:lnTo>
                <a:lnTo>
                  <a:pt x="101853" y="0"/>
                </a:lnTo>
                <a:close/>
              </a:path>
              <a:path w="679450" h="104139">
                <a:moveTo>
                  <a:pt x="128258" y="14858"/>
                </a:moveTo>
                <a:lnTo>
                  <a:pt x="100965" y="14858"/>
                </a:lnTo>
                <a:lnTo>
                  <a:pt x="107725" y="17194"/>
                </a:lnTo>
                <a:lnTo>
                  <a:pt x="112569" y="24209"/>
                </a:lnTo>
                <a:lnTo>
                  <a:pt x="115484" y="35915"/>
                </a:lnTo>
                <a:lnTo>
                  <a:pt x="116406" y="51434"/>
                </a:lnTo>
                <a:lnTo>
                  <a:pt x="116374" y="53720"/>
                </a:lnTo>
                <a:lnTo>
                  <a:pt x="115480" y="68492"/>
                </a:lnTo>
                <a:lnTo>
                  <a:pt x="112537" y="80041"/>
                </a:lnTo>
                <a:lnTo>
                  <a:pt x="107618" y="86971"/>
                </a:lnTo>
                <a:lnTo>
                  <a:pt x="100711" y="89280"/>
                </a:lnTo>
                <a:lnTo>
                  <a:pt x="127352" y="89280"/>
                </a:lnTo>
                <a:lnTo>
                  <a:pt x="130766" y="82849"/>
                </a:lnTo>
                <a:lnTo>
                  <a:pt x="133667" y="73834"/>
                </a:lnTo>
                <a:lnTo>
                  <a:pt x="135425" y="63367"/>
                </a:lnTo>
                <a:lnTo>
                  <a:pt x="136017" y="51434"/>
                </a:lnTo>
                <a:lnTo>
                  <a:pt x="133875" y="28932"/>
                </a:lnTo>
                <a:lnTo>
                  <a:pt x="128258" y="14858"/>
                </a:lnTo>
                <a:close/>
              </a:path>
              <a:path w="679450" h="104139">
                <a:moveTo>
                  <a:pt x="456692" y="23240"/>
                </a:moveTo>
                <a:lnTo>
                  <a:pt x="437642" y="23240"/>
                </a:lnTo>
                <a:lnTo>
                  <a:pt x="437642" y="102361"/>
                </a:lnTo>
                <a:lnTo>
                  <a:pt x="456692" y="102361"/>
                </a:lnTo>
                <a:lnTo>
                  <a:pt x="456692" y="23240"/>
                </a:lnTo>
                <a:close/>
              </a:path>
              <a:path w="679450" h="104139">
                <a:moveTo>
                  <a:pt x="456692" y="0"/>
                </a:moveTo>
                <a:lnTo>
                  <a:pt x="444753" y="0"/>
                </a:lnTo>
                <a:lnTo>
                  <a:pt x="437915" y="4877"/>
                </a:lnTo>
                <a:lnTo>
                  <a:pt x="430911" y="9016"/>
                </a:lnTo>
                <a:lnTo>
                  <a:pt x="423715" y="12394"/>
                </a:lnTo>
                <a:lnTo>
                  <a:pt x="416306" y="14985"/>
                </a:lnTo>
                <a:lnTo>
                  <a:pt x="416306" y="32003"/>
                </a:lnTo>
                <a:lnTo>
                  <a:pt x="437642" y="23240"/>
                </a:lnTo>
                <a:lnTo>
                  <a:pt x="456692" y="23240"/>
                </a:lnTo>
                <a:lnTo>
                  <a:pt x="456692" y="0"/>
                </a:lnTo>
                <a:close/>
              </a:path>
              <a:path w="679450" h="104139">
                <a:moveTo>
                  <a:pt x="388112" y="23240"/>
                </a:moveTo>
                <a:lnTo>
                  <a:pt x="369062" y="23240"/>
                </a:lnTo>
                <a:lnTo>
                  <a:pt x="369062" y="102361"/>
                </a:lnTo>
                <a:lnTo>
                  <a:pt x="388112" y="102361"/>
                </a:lnTo>
                <a:lnTo>
                  <a:pt x="388112" y="23240"/>
                </a:lnTo>
                <a:close/>
              </a:path>
              <a:path w="679450" h="104139">
                <a:moveTo>
                  <a:pt x="388112" y="0"/>
                </a:moveTo>
                <a:lnTo>
                  <a:pt x="376174" y="0"/>
                </a:lnTo>
                <a:lnTo>
                  <a:pt x="369335" y="4877"/>
                </a:lnTo>
                <a:lnTo>
                  <a:pt x="362331" y="9016"/>
                </a:lnTo>
                <a:lnTo>
                  <a:pt x="355135" y="12394"/>
                </a:lnTo>
                <a:lnTo>
                  <a:pt x="347725" y="14985"/>
                </a:lnTo>
                <a:lnTo>
                  <a:pt x="347725" y="32003"/>
                </a:lnTo>
                <a:lnTo>
                  <a:pt x="369062" y="23240"/>
                </a:lnTo>
                <a:lnTo>
                  <a:pt x="388112" y="23240"/>
                </a:lnTo>
                <a:lnTo>
                  <a:pt x="388112" y="0"/>
                </a:lnTo>
                <a:close/>
              </a:path>
              <a:path w="679450" h="104139">
                <a:moveTo>
                  <a:pt x="183896" y="23240"/>
                </a:moveTo>
                <a:lnTo>
                  <a:pt x="164846" y="23240"/>
                </a:lnTo>
                <a:lnTo>
                  <a:pt x="164846" y="102361"/>
                </a:lnTo>
                <a:lnTo>
                  <a:pt x="183896" y="102361"/>
                </a:lnTo>
                <a:lnTo>
                  <a:pt x="183896" y="23240"/>
                </a:lnTo>
                <a:close/>
              </a:path>
              <a:path w="679450" h="104139">
                <a:moveTo>
                  <a:pt x="183896" y="0"/>
                </a:moveTo>
                <a:lnTo>
                  <a:pt x="171958" y="0"/>
                </a:lnTo>
                <a:lnTo>
                  <a:pt x="165119" y="4877"/>
                </a:lnTo>
                <a:lnTo>
                  <a:pt x="158115" y="9016"/>
                </a:lnTo>
                <a:lnTo>
                  <a:pt x="150919" y="12394"/>
                </a:lnTo>
                <a:lnTo>
                  <a:pt x="143510" y="14985"/>
                </a:lnTo>
                <a:lnTo>
                  <a:pt x="143510" y="32003"/>
                </a:lnTo>
                <a:lnTo>
                  <a:pt x="164846" y="23240"/>
                </a:lnTo>
                <a:lnTo>
                  <a:pt x="183896" y="23240"/>
                </a:lnTo>
                <a:lnTo>
                  <a:pt x="183896" y="0"/>
                </a:lnTo>
                <a:close/>
              </a:path>
              <a:path w="679450" h="104139">
                <a:moveTo>
                  <a:pt x="62026" y="15366"/>
                </a:moveTo>
                <a:lnTo>
                  <a:pt x="33909" y="15366"/>
                </a:lnTo>
                <a:lnTo>
                  <a:pt x="37973" y="16636"/>
                </a:lnTo>
                <a:lnTo>
                  <a:pt x="43179" y="21589"/>
                </a:lnTo>
                <a:lnTo>
                  <a:pt x="44576" y="25145"/>
                </a:lnTo>
                <a:lnTo>
                  <a:pt x="44576" y="33146"/>
                </a:lnTo>
                <a:lnTo>
                  <a:pt x="32512" y="48513"/>
                </a:lnTo>
                <a:lnTo>
                  <a:pt x="24939" y="54302"/>
                </a:lnTo>
                <a:lnTo>
                  <a:pt x="1016" y="84327"/>
                </a:lnTo>
                <a:lnTo>
                  <a:pt x="0" y="89407"/>
                </a:lnTo>
                <a:lnTo>
                  <a:pt x="0" y="102361"/>
                </a:lnTo>
                <a:lnTo>
                  <a:pt x="62992" y="102361"/>
                </a:lnTo>
                <a:lnTo>
                  <a:pt x="62992" y="86359"/>
                </a:lnTo>
                <a:lnTo>
                  <a:pt x="20193" y="86359"/>
                </a:lnTo>
                <a:lnTo>
                  <a:pt x="20193" y="83819"/>
                </a:lnTo>
                <a:lnTo>
                  <a:pt x="40767" y="63626"/>
                </a:lnTo>
                <a:lnTo>
                  <a:pt x="47244" y="58673"/>
                </a:lnTo>
                <a:lnTo>
                  <a:pt x="63753" y="33146"/>
                </a:lnTo>
                <a:lnTo>
                  <a:pt x="63753" y="19684"/>
                </a:lnTo>
                <a:lnTo>
                  <a:pt x="62026" y="15366"/>
                </a:lnTo>
                <a:close/>
              </a:path>
              <a:path w="679450" h="104139">
                <a:moveTo>
                  <a:pt x="41528" y="0"/>
                </a:moveTo>
                <a:lnTo>
                  <a:pt x="31115" y="0"/>
                </a:lnTo>
                <a:lnTo>
                  <a:pt x="23612" y="525"/>
                </a:lnTo>
                <a:lnTo>
                  <a:pt x="16525" y="2111"/>
                </a:lnTo>
                <a:lnTo>
                  <a:pt x="9844" y="4768"/>
                </a:lnTo>
                <a:lnTo>
                  <a:pt x="3556" y="8508"/>
                </a:lnTo>
                <a:lnTo>
                  <a:pt x="3556" y="25653"/>
                </a:lnTo>
                <a:lnTo>
                  <a:pt x="9532" y="21153"/>
                </a:lnTo>
                <a:lnTo>
                  <a:pt x="15652" y="17938"/>
                </a:lnTo>
                <a:lnTo>
                  <a:pt x="21915" y="16009"/>
                </a:lnTo>
                <a:lnTo>
                  <a:pt x="28321" y="15366"/>
                </a:lnTo>
                <a:lnTo>
                  <a:pt x="62026" y="15366"/>
                </a:lnTo>
                <a:lnTo>
                  <a:pt x="60960" y="12700"/>
                </a:lnTo>
                <a:lnTo>
                  <a:pt x="49529" y="2539"/>
                </a:lnTo>
                <a:lnTo>
                  <a:pt x="41528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6557136" y="3424301"/>
            <a:ext cx="747395" cy="125730"/>
          </a:xfrm>
          <a:custGeom>
            <a:avLst/>
            <a:gdLst/>
            <a:ahLst/>
            <a:cxnLst/>
            <a:rect l="l" t="t" r="r" b="b"/>
            <a:pathLst>
              <a:path w="747395" h="125729">
                <a:moveTo>
                  <a:pt x="527558" y="83185"/>
                </a:moveTo>
                <a:lnTo>
                  <a:pt x="521208" y="83185"/>
                </a:lnTo>
                <a:lnTo>
                  <a:pt x="518541" y="84200"/>
                </a:lnTo>
                <a:lnTo>
                  <a:pt x="513969" y="88011"/>
                </a:lnTo>
                <a:lnTo>
                  <a:pt x="512826" y="90550"/>
                </a:lnTo>
                <a:lnTo>
                  <a:pt x="512879" y="96774"/>
                </a:lnTo>
                <a:lnTo>
                  <a:pt x="513842" y="99060"/>
                </a:lnTo>
                <a:lnTo>
                  <a:pt x="516128" y="101091"/>
                </a:lnTo>
                <a:lnTo>
                  <a:pt x="518287" y="103124"/>
                </a:lnTo>
                <a:lnTo>
                  <a:pt x="520954" y="104139"/>
                </a:lnTo>
                <a:lnTo>
                  <a:pt x="527431" y="104139"/>
                </a:lnTo>
                <a:lnTo>
                  <a:pt x="530225" y="103124"/>
                </a:lnTo>
                <a:lnTo>
                  <a:pt x="532511" y="101219"/>
                </a:lnTo>
                <a:lnTo>
                  <a:pt x="534670" y="99313"/>
                </a:lnTo>
                <a:lnTo>
                  <a:pt x="535813" y="96774"/>
                </a:lnTo>
                <a:lnTo>
                  <a:pt x="535813" y="90550"/>
                </a:lnTo>
                <a:lnTo>
                  <a:pt x="534670" y="88011"/>
                </a:lnTo>
                <a:lnTo>
                  <a:pt x="532511" y="86106"/>
                </a:lnTo>
                <a:lnTo>
                  <a:pt x="530225" y="84200"/>
                </a:lnTo>
                <a:lnTo>
                  <a:pt x="527558" y="83185"/>
                </a:lnTo>
                <a:close/>
              </a:path>
              <a:path w="747395" h="125729">
                <a:moveTo>
                  <a:pt x="323342" y="83185"/>
                </a:moveTo>
                <a:lnTo>
                  <a:pt x="316992" y="83185"/>
                </a:lnTo>
                <a:lnTo>
                  <a:pt x="314325" y="84200"/>
                </a:lnTo>
                <a:lnTo>
                  <a:pt x="309753" y="88011"/>
                </a:lnTo>
                <a:lnTo>
                  <a:pt x="308610" y="90550"/>
                </a:lnTo>
                <a:lnTo>
                  <a:pt x="308663" y="96774"/>
                </a:lnTo>
                <a:lnTo>
                  <a:pt x="309626" y="99060"/>
                </a:lnTo>
                <a:lnTo>
                  <a:pt x="311912" y="101091"/>
                </a:lnTo>
                <a:lnTo>
                  <a:pt x="314071" y="103124"/>
                </a:lnTo>
                <a:lnTo>
                  <a:pt x="316738" y="104139"/>
                </a:lnTo>
                <a:lnTo>
                  <a:pt x="323215" y="104139"/>
                </a:lnTo>
                <a:lnTo>
                  <a:pt x="326009" y="103124"/>
                </a:lnTo>
                <a:lnTo>
                  <a:pt x="328295" y="101219"/>
                </a:lnTo>
                <a:lnTo>
                  <a:pt x="330454" y="99313"/>
                </a:lnTo>
                <a:lnTo>
                  <a:pt x="331597" y="96774"/>
                </a:lnTo>
                <a:lnTo>
                  <a:pt x="331597" y="90550"/>
                </a:lnTo>
                <a:lnTo>
                  <a:pt x="330454" y="88011"/>
                </a:lnTo>
                <a:lnTo>
                  <a:pt x="328295" y="86106"/>
                </a:lnTo>
                <a:lnTo>
                  <a:pt x="326009" y="84200"/>
                </a:lnTo>
                <a:lnTo>
                  <a:pt x="323342" y="83185"/>
                </a:lnTo>
                <a:close/>
              </a:path>
              <a:path w="747395" h="125729">
                <a:moveTo>
                  <a:pt x="724408" y="1650"/>
                </a:moveTo>
                <a:lnTo>
                  <a:pt x="708406" y="1650"/>
                </a:lnTo>
                <a:lnTo>
                  <a:pt x="717907" y="15964"/>
                </a:lnTo>
                <a:lnTo>
                  <a:pt x="724693" y="31099"/>
                </a:lnTo>
                <a:lnTo>
                  <a:pt x="728765" y="47067"/>
                </a:lnTo>
                <a:lnTo>
                  <a:pt x="730123" y="63881"/>
                </a:lnTo>
                <a:lnTo>
                  <a:pt x="728765" y="80716"/>
                </a:lnTo>
                <a:lnTo>
                  <a:pt x="724693" y="96551"/>
                </a:lnTo>
                <a:lnTo>
                  <a:pt x="717907" y="111386"/>
                </a:lnTo>
                <a:lnTo>
                  <a:pt x="708406" y="125222"/>
                </a:lnTo>
                <a:lnTo>
                  <a:pt x="724281" y="125222"/>
                </a:lnTo>
                <a:lnTo>
                  <a:pt x="734188" y="111958"/>
                </a:lnTo>
                <a:lnTo>
                  <a:pt x="741251" y="97313"/>
                </a:lnTo>
                <a:lnTo>
                  <a:pt x="745480" y="81287"/>
                </a:lnTo>
                <a:lnTo>
                  <a:pt x="746887" y="63881"/>
                </a:lnTo>
                <a:lnTo>
                  <a:pt x="745482" y="46692"/>
                </a:lnTo>
                <a:lnTo>
                  <a:pt x="741267" y="30575"/>
                </a:lnTo>
                <a:lnTo>
                  <a:pt x="734242" y="15553"/>
                </a:lnTo>
                <a:lnTo>
                  <a:pt x="724408" y="1650"/>
                </a:lnTo>
                <a:close/>
              </a:path>
              <a:path w="747395" h="125729">
                <a:moveTo>
                  <a:pt x="650113" y="84200"/>
                </a:moveTo>
                <a:lnTo>
                  <a:pt x="650113" y="100457"/>
                </a:lnTo>
                <a:lnTo>
                  <a:pt x="655701" y="102870"/>
                </a:lnTo>
                <a:lnTo>
                  <a:pt x="662432" y="104139"/>
                </a:lnTo>
                <a:lnTo>
                  <a:pt x="670306" y="104139"/>
                </a:lnTo>
                <a:lnTo>
                  <a:pt x="679999" y="103189"/>
                </a:lnTo>
                <a:lnTo>
                  <a:pt x="688514" y="100345"/>
                </a:lnTo>
                <a:lnTo>
                  <a:pt x="695862" y="95621"/>
                </a:lnTo>
                <a:lnTo>
                  <a:pt x="701817" y="89281"/>
                </a:lnTo>
                <a:lnTo>
                  <a:pt x="661670" y="89281"/>
                </a:lnTo>
                <a:lnTo>
                  <a:pt x="655447" y="87502"/>
                </a:lnTo>
                <a:lnTo>
                  <a:pt x="650113" y="84200"/>
                </a:lnTo>
                <a:close/>
              </a:path>
              <a:path w="747395" h="125729">
                <a:moveTo>
                  <a:pt x="712775" y="55245"/>
                </a:moveTo>
                <a:lnTo>
                  <a:pt x="694182" y="55245"/>
                </a:lnTo>
                <a:lnTo>
                  <a:pt x="694563" y="55372"/>
                </a:lnTo>
                <a:lnTo>
                  <a:pt x="694163" y="62484"/>
                </a:lnTo>
                <a:lnTo>
                  <a:pt x="677164" y="89281"/>
                </a:lnTo>
                <a:lnTo>
                  <a:pt x="701817" y="89281"/>
                </a:lnTo>
                <a:lnTo>
                  <a:pt x="702056" y="89026"/>
                </a:lnTo>
                <a:lnTo>
                  <a:pt x="706963" y="80670"/>
                </a:lnTo>
                <a:lnTo>
                  <a:pt x="710453" y="70850"/>
                </a:lnTo>
                <a:lnTo>
                  <a:pt x="712539" y="59576"/>
                </a:lnTo>
                <a:lnTo>
                  <a:pt x="712775" y="55245"/>
                </a:lnTo>
                <a:close/>
              </a:path>
              <a:path w="747395" h="125729">
                <a:moveTo>
                  <a:pt x="679069" y="0"/>
                </a:moveTo>
                <a:lnTo>
                  <a:pt x="646790" y="20954"/>
                </a:lnTo>
                <a:lnTo>
                  <a:pt x="644398" y="35051"/>
                </a:lnTo>
                <a:lnTo>
                  <a:pt x="644398" y="43814"/>
                </a:lnTo>
                <a:lnTo>
                  <a:pt x="647065" y="51181"/>
                </a:lnTo>
                <a:lnTo>
                  <a:pt x="657733" y="63119"/>
                </a:lnTo>
                <a:lnTo>
                  <a:pt x="664718" y="66166"/>
                </a:lnTo>
                <a:lnTo>
                  <a:pt x="682879" y="66166"/>
                </a:lnTo>
                <a:lnTo>
                  <a:pt x="689864" y="62484"/>
                </a:lnTo>
                <a:lnTo>
                  <a:pt x="694182" y="55245"/>
                </a:lnTo>
                <a:lnTo>
                  <a:pt x="712775" y="55245"/>
                </a:lnTo>
                <a:lnTo>
                  <a:pt x="712982" y="51435"/>
                </a:lnTo>
                <a:lnTo>
                  <a:pt x="673989" y="51435"/>
                </a:lnTo>
                <a:lnTo>
                  <a:pt x="670179" y="49784"/>
                </a:lnTo>
                <a:lnTo>
                  <a:pt x="664591" y="43179"/>
                </a:lnTo>
                <a:lnTo>
                  <a:pt x="663194" y="38735"/>
                </a:lnTo>
                <a:lnTo>
                  <a:pt x="663194" y="28194"/>
                </a:lnTo>
                <a:lnTo>
                  <a:pt x="664591" y="23875"/>
                </a:lnTo>
                <a:lnTo>
                  <a:pt x="667258" y="20193"/>
                </a:lnTo>
                <a:lnTo>
                  <a:pt x="670052" y="16637"/>
                </a:lnTo>
                <a:lnTo>
                  <a:pt x="673735" y="14859"/>
                </a:lnTo>
                <a:lnTo>
                  <a:pt x="705799" y="14859"/>
                </a:lnTo>
                <a:lnTo>
                  <a:pt x="704342" y="12319"/>
                </a:lnTo>
                <a:lnTo>
                  <a:pt x="699392" y="6911"/>
                </a:lnTo>
                <a:lnTo>
                  <a:pt x="693515" y="3063"/>
                </a:lnTo>
                <a:lnTo>
                  <a:pt x="686732" y="763"/>
                </a:lnTo>
                <a:lnTo>
                  <a:pt x="679069" y="0"/>
                </a:lnTo>
                <a:close/>
              </a:path>
              <a:path w="747395" h="125729">
                <a:moveTo>
                  <a:pt x="705799" y="14859"/>
                </a:moveTo>
                <a:lnTo>
                  <a:pt x="683006" y="14859"/>
                </a:lnTo>
                <a:lnTo>
                  <a:pt x="686689" y="16890"/>
                </a:lnTo>
                <a:lnTo>
                  <a:pt x="689483" y="20954"/>
                </a:lnTo>
                <a:lnTo>
                  <a:pt x="692404" y="25019"/>
                </a:lnTo>
                <a:lnTo>
                  <a:pt x="693801" y="29845"/>
                </a:lnTo>
                <a:lnTo>
                  <a:pt x="693801" y="39877"/>
                </a:lnTo>
                <a:lnTo>
                  <a:pt x="692404" y="43687"/>
                </a:lnTo>
                <a:lnTo>
                  <a:pt x="686816" y="49784"/>
                </a:lnTo>
                <a:lnTo>
                  <a:pt x="683260" y="51435"/>
                </a:lnTo>
                <a:lnTo>
                  <a:pt x="712982" y="51435"/>
                </a:lnTo>
                <a:lnTo>
                  <a:pt x="713220" y="47067"/>
                </a:lnTo>
                <a:lnTo>
                  <a:pt x="713223" y="46692"/>
                </a:lnTo>
                <a:lnTo>
                  <a:pt x="712682" y="36411"/>
                </a:lnTo>
                <a:lnTo>
                  <a:pt x="711025" y="27162"/>
                </a:lnTo>
                <a:lnTo>
                  <a:pt x="708249" y="19127"/>
                </a:lnTo>
                <a:lnTo>
                  <a:pt x="705799" y="14859"/>
                </a:lnTo>
                <a:close/>
              </a:path>
              <a:path w="747395" h="125729">
                <a:moveTo>
                  <a:pt x="138049" y="0"/>
                </a:moveTo>
                <a:lnTo>
                  <a:pt x="103663" y="30575"/>
                </a:lnTo>
                <a:lnTo>
                  <a:pt x="101346" y="53721"/>
                </a:lnTo>
                <a:lnTo>
                  <a:pt x="103512" y="75797"/>
                </a:lnTo>
                <a:lnTo>
                  <a:pt x="110013" y="91551"/>
                </a:lnTo>
                <a:lnTo>
                  <a:pt x="120848" y="100994"/>
                </a:lnTo>
                <a:lnTo>
                  <a:pt x="136017" y="104139"/>
                </a:lnTo>
                <a:lnTo>
                  <a:pt x="144277" y="103282"/>
                </a:lnTo>
                <a:lnTo>
                  <a:pt x="151526" y="100711"/>
                </a:lnTo>
                <a:lnTo>
                  <a:pt x="157751" y="96424"/>
                </a:lnTo>
                <a:lnTo>
                  <a:pt x="162941" y="90424"/>
                </a:lnTo>
                <a:lnTo>
                  <a:pt x="163547" y="89281"/>
                </a:lnTo>
                <a:lnTo>
                  <a:pt x="136906" y="89281"/>
                </a:lnTo>
                <a:lnTo>
                  <a:pt x="129811" y="87020"/>
                </a:lnTo>
                <a:lnTo>
                  <a:pt x="124729" y="80248"/>
                </a:lnTo>
                <a:lnTo>
                  <a:pt x="121671" y="68974"/>
                </a:lnTo>
                <a:lnTo>
                  <a:pt x="120682" y="53721"/>
                </a:lnTo>
                <a:lnTo>
                  <a:pt x="120760" y="51435"/>
                </a:lnTo>
                <a:lnTo>
                  <a:pt x="121693" y="36450"/>
                </a:lnTo>
                <a:lnTo>
                  <a:pt x="124809" y="24463"/>
                </a:lnTo>
                <a:lnTo>
                  <a:pt x="129972" y="17262"/>
                </a:lnTo>
                <a:lnTo>
                  <a:pt x="137160" y="14859"/>
                </a:lnTo>
                <a:lnTo>
                  <a:pt x="164453" y="14859"/>
                </a:lnTo>
                <a:lnTo>
                  <a:pt x="163655" y="12858"/>
                </a:lnTo>
                <a:lnTo>
                  <a:pt x="152977" y="3214"/>
                </a:lnTo>
                <a:lnTo>
                  <a:pt x="138049" y="0"/>
                </a:lnTo>
                <a:close/>
              </a:path>
              <a:path w="747395" h="125729">
                <a:moveTo>
                  <a:pt x="164453" y="14859"/>
                </a:moveTo>
                <a:lnTo>
                  <a:pt x="137160" y="14859"/>
                </a:lnTo>
                <a:lnTo>
                  <a:pt x="143920" y="17194"/>
                </a:lnTo>
                <a:lnTo>
                  <a:pt x="148764" y="24209"/>
                </a:lnTo>
                <a:lnTo>
                  <a:pt x="151679" y="35915"/>
                </a:lnTo>
                <a:lnTo>
                  <a:pt x="152601" y="51435"/>
                </a:lnTo>
                <a:lnTo>
                  <a:pt x="152569" y="53721"/>
                </a:lnTo>
                <a:lnTo>
                  <a:pt x="151675" y="68492"/>
                </a:lnTo>
                <a:lnTo>
                  <a:pt x="148732" y="80041"/>
                </a:lnTo>
                <a:lnTo>
                  <a:pt x="143813" y="86971"/>
                </a:lnTo>
                <a:lnTo>
                  <a:pt x="136906" y="89281"/>
                </a:lnTo>
                <a:lnTo>
                  <a:pt x="163547" y="89281"/>
                </a:lnTo>
                <a:lnTo>
                  <a:pt x="166961" y="82849"/>
                </a:lnTo>
                <a:lnTo>
                  <a:pt x="169862" y="73834"/>
                </a:lnTo>
                <a:lnTo>
                  <a:pt x="171620" y="63367"/>
                </a:lnTo>
                <a:lnTo>
                  <a:pt x="172212" y="51435"/>
                </a:lnTo>
                <a:lnTo>
                  <a:pt x="170070" y="28932"/>
                </a:lnTo>
                <a:lnTo>
                  <a:pt x="164453" y="14859"/>
                </a:lnTo>
                <a:close/>
              </a:path>
              <a:path w="747395" h="125729">
                <a:moveTo>
                  <a:pt x="308356" y="1650"/>
                </a:moveTo>
                <a:lnTo>
                  <a:pt x="239776" y="1650"/>
                </a:lnTo>
                <a:lnTo>
                  <a:pt x="239776" y="17525"/>
                </a:lnTo>
                <a:lnTo>
                  <a:pt x="288417" y="17525"/>
                </a:lnTo>
                <a:lnTo>
                  <a:pt x="281769" y="29073"/>
                </a:lnTo>
                <a:lnTo>
                  <a:pt x="262826" y="71858"/>
                </a:lnTo>
                <a:lnTo>
                  <a:pt x="255397" y="102362"/>
                </a:lnTo>
                <a:lnTo>
                  <a:pt x="275209" y="102362"/>
                </a:lnTo>
                <a:lnTo>
                  <a:pt x="276971" y="91741"/>
                </a:lnTo>
                <a:lnTo>
                  <a:pt x="279209" y="81407"/>
                </a:lnTo>
                <a:lnTo>
                  <a:pt x="294401" y="39608"/>
                </a:lnTo>
                <a:lnTo>
                  <a:pt x="308356" y="12191"/>
                </a:lnTo>
                <a:lnTo>
                  <a:pt x="308356" y="1650"/>
                </a:lnTo>
                <a:close/>
              </a:path>
              <a:path w="747395" h="125729">
                <a:moveTo>
                  <a:pt x="38227" y="1650"/>
                </a:moveTo>
                <a:lnTo>
                  <a:pt x="22479" y="1650"/>
                </a:lnTo>
                <a:lnTo>
                  <a:pt x="12644" y="15535"/>
                </a:lnTo>
                <a:lnTo>
                  <a:pt x="5619" y="30527"/>
                </a:lnTo>
                <a:lnTo>
                  <a:pt x="1404" y="46638"/>
                </a:lnTo>
                <a:lnTo>
                  <a:pt x="0" y="63881"/>
                </a:lnTo>
                <a:lnTo>
                  <a:pt x="1404" y="81430"/>
                </a:lnTo>
                <a:lnTo>
                  <a:pt x="5619" y="97504"/>
                </a:lnTo>
                <a:lnTo>
                  <a:pt x="12644" y="112101"/>
                </a:lnTo>
                <a:lnTo>
                  <a:pt x="22479" y="125222"/>
                </a:lnTo>
                <a:lnTo>
                  <a:pt x="38227" y="125222"/>
                </a:lnTo>
                <a:lnTo>
                  <a:pt x="28819" y="111226"/>
                </a:lnTo>
                <a:lnTo>
                  <a:pt x="22113" y="96313"/>
                </a:lnTo>
                <a:lnTo>
                  <a:pt x="18099" y="80519"/>
                </a:lnTo>
                <a:lnTo>
                  <a:pt x="16764" y="63881"/>
                </a:lnTo>
                <a:lnTo>
                  <a:pt x="18099" y="47049"/>
                </a:lnTo>
                <a:lnTo>
                  <a:pt x="22113" y="31051"/>
                </a:lnTo>
                <a:lnTo>
                  <a:pt x="28819" y="15910"/>
                </a:lnTo>
                <a:lnTo>
                  <a:pt x="38227" y="1650"/>
                </a:lnTo>
                <a:close/>
              </a:path>
              <a:path w="747395" h="125729">
                <a:moveTo>
                  <a:pt x="98221" y="15366"/>
                </a:moveTo>
                <a:lnTo>
                  <a:pt x="70104" y="15366"/>
                </a:lnTo>
                <a:lnTo>
                  <a:pt x="74168" y="16637"/>
                </a:lnTo>
                <a:lnTo>
                  <a:pt x="79375" y="21589"/>
                </a:lnTo>
                <a:lnTo>
                  <a:pt x="80772" y="25146"/>
                </a:lnTo>
                <a:lnTo>
                  <a:pt x="80772" y="33147"/>
                </a:lnTo>
                <a:lnTo>
                  <a:pt x="68707" y="48513"/>
                </a:lnTo>
                <a:lnTo>
                  <a:pt x="61134" y="54302"/>
                </a:lnTo>
                <a:lnTo>
                  <a:pt x="37211" y="84327"/>
                </a:lnTo>
                <a:lnTo>
                  <a:pt x="36195" y="89408"/>
                </a:lnTo>
                <a:lnTo>
                  <a:pt x="36195" y="102362"/>
                </a:lnTo>
                <a:lnTo>
                  <a:pt x="99187" y="102362"/>
                </a:lnTo>
                <a:lnTo>
                  <a:pt x="99187" y="86360"/>
                </a:lnTo>
                <a:lnTo>
                  <a:pt x="56388" y="86360"/>
                </a:lnTo>
                <a:lnTo>
                  <a:pt x="56388" y="83820"/>
                </a:lnTo>
                <a:lnTo>
                  <a:pt x="76962" y="63626"/>
                </a:lnTo>
                <a:lnTo>
                  <a:pt x="83439" y="58674"/>
                </a:lnTo>
                <a:lnTo>
                  <a:pt x="99949" y="33147"/>
                </a:lnTo>
                <a:lnTo>
                  <a:pt x="99949" y="19685"/>
                </a:lnTo>
                <a:lnTo>
                  <a:pt x="98221" y="15366"/>
                </a:lnTo>
                <a:close/>
              </a:path>
              <a:path w="747395" h="125729">
                <a:moveTo>
                  <a:pt x="77724" y="0"/>
                </a:moveTo>
                <a:lnTo>
                  <a:pt x="67310" y="0"/>
                </a:lnTo>
                <a:lnTo>
                  <a:pt x="59807" y="525"/>
                </a:lnTo>
                <a:lnTo>
                  <a:pt x="52720" y="2111"/>
                </a:lnTo>
                <a:lnTo>
                  <a:pt x="46039" y="4768"/>
                </a:lnTo>
                <a:lnTo>
                  <a:pt x="39751" y="8509"/>
                </a:lnTo>
                <a:lnTo>
                  <a:pt x="39751" y="25653"/>
                </a:lnTo>
                <a:lnTo>
                  <a:pt x="45727" y="21153"/>
                </a:lnTo>
                <a:lnTo>
                  <a:pt x="51847" y="17938"/>
                </a:lnTo>
                <a:lnTo>
                  <a:pt x="58110" y="16009"/>
                </a:lnTo>
                <a:lnTo>
                  <a:pt x="64516" y="15366"/>
                </a:lnTo>
                <a:lnTo>
                  <a:pt x="98221" y="15366"/>
                </a:lnTo>
                <a:lnTo>
                  <a:pt x="97155" y="12700"/>
                </a:lnTo>
                <a:lnTo>
                  <a:pt x="85725" y="2539"/>
                </a:lnTo>
                <a:lnTo>
                  <a:pt x="77724" y="0"/>
                </a:lnTo>
                <a:close/>
              </a:path>
              <a:path w="747395" h="125729">
                <a:moveTo>
                  <a:pt x="625475" y="23240"/>
                </a:moveTo>
                <a:lnTo>
                  <a:pt x="606425" y="23240"/>
                </a:lnTo>
                <a:lnTo>
                  <a:pt x="606425" y="102362"/>
                </a:lnTo>
                <a:lnTo>
                  <a:pt x="625475" y="102362"/>
                </a:lnTo>
                <a:lnTo>
                  <a:pt x="625475" y="23240"/>
                </a:lnTo>
                <a:close/>
              </a:path>
              <a:path w="747395" h="125729">
                <a:moveTo>
                  <a:pt x="625475" y="0"/>
                </a:moveTo>
                <a:lnTo>
                  <a:pt x="613537" y="0"/>
                </a:lnTo>
                <a:lnTo>
                  <a:pt x="606698" y="4877"/>
                </a:lnTo>
                <a:lnTo>
                  <a:pt x="599694" y="9016"/>
                </a:lnTo>
                <a:lnTo>
                  <a:pt x="592498" y="12394"/>
                </a:lnTo>
                <a:lnTo>
                  <a:pt x="585089" y="14986"/>
                </a:lnTo>
                <a:lnTo>
                  <a:pt x="585089" y="32003"/>
                </a:lnTo>
                <a:lnTo>
                  <a:pt x="606425" y="23240"/>
                </a:lnTo>
                <a:lnTo>
                  <a:pt x="625475" y="23240"/>
                </a:lnTo>
                <a:lnTo>
                  <a:pt x="625475" y="0"/>
                </a:lnTo>
                <a:close/>
              </a:path>
              <a:path w="747395" h="125729">
                <a:moveTo>
                  <a:pt x="508177" y="15366"/>
                </a:moveTo>
                <a:lnTo>
                  <a:pt x="480060" y="15366"/>
                </a:lnTo>
                <a:lnTo>
                  <a:pt x="484124" y="16637"/>
                </a:lnTo>
                <a:lnTo>
                  <a:pt x="489331" y="21589"/>
                </a:lnTo>
                <a:lnTo>
                  <a:pt x="490728" y="25146"/>
                </a:lnTo>
                <a:lnTo>
                  <a:pt x="490728" y="33147"/>
                </a:lnTo>
                <a:lnTo>
                  <a:pt x="478663" y="48513"/>
                </a:lnTo>
                <a:lnTo>
                  <a:pt x="471090" y="54302"/>
                </a:lnTo>
                <a:lnTo>
                  <a:pt x="447167" y="84327"/>
                </a:lnTo>
                <a:lnTo>
                  <a:pt x="446151" y="89408"/>
                </a:lnTo>
                <a:lnTo>
                  <a:pt x="446151" y="102362"/>
                </a:lnTo>
                <a:lnTo>
                  <a:pt x="509143" y="102362"/>
                </a:lnTo>
                <a:lnTo>
                  <a:pt x="509143" y="86360"/>
                </a:lnTo>
                <a:lnTo>
                  <a:pt x="466344" y="86360"/>
                </a:lnTo>
                <a:lnTo>
                  <a:pt x="466344" y="83820"/>
                </a:lnTo>
                <a:lnTo>
                  <a:pt x="486918" y="63626"/>
                </a:lnTo>
                <a:lnTo>
                  <a:pt x="493395" y="58674"/>
                </a:lnTo>
                <a:lnTo>
                  <a:pt x="509905" y="33147"/>
                </a:lnTo>
                <a:lnTo>
                  <a:pt x="509905" y="19685"/>
                </a:lnTo>
                <a:lnTo>
                  <a:pt x="508177" y="15366"/>
                </a:lnTo>
                <a:close/>
              </a:path>
              <a:path w="747395" h="125729">
                <a:moveTo>
                  <a:pt x="487680" y="0"/>
                </a:moveTo>
                <a:lnTo>
                  <a:pt x="477266" y="0"/>
                </a:lnTo>
                <a:lnTo>
                  <a:pt x="469763" y="525"/>
                </a:lnTo>
                <a:lnTo>
                  <a:pt x="462676" y="2111"/>
                </a:lnTo>
                <a:lnTo>
                  <a:pt x="455995" y="4768"/>
                </a:lnTo>
                <a:lnTo>
                  <a:pt x="449707" y="8509"/>
                </a:lnTo>
                <a:lnTo>
                  <a:pt x="449707" y="25653"/>
                </a:lnTo>
                <a:lnTo>
                  <a:pt x="455683" y="21153"/>
                </a:lnTo>
                <a:lnTo>
                  <a:pt x="461803" y="17938"/>
                </a:lnTo>
                <a:lnTo>
                  <a:pt x="468066" y="16009"/>
                </a:lnTo>
                <a:lnTo>
                  <a:pt x="474472" y="15366"/>
                </a:lnTo>
                <a:lnTo>
                  <a:pt x="508177" y="15366"/>
                </a:lnTo>
                <a:lnTo>
                  <a:pt x="507111" y="12700"/>
                </a:lnTo>
                <a:lnTo>
                  <a:pt x="495681" y="2539"/>
                </a:lnTo>
                <a:lnTo>
                  <a:pt x="487680" y="0"/>
                </a:lnTo>
                <a:close/>
              </a:path>
              <a:path w="747395" h="125729">
                <a:moveTo>
                  <a:pt x="424307" y="23240"/>
                </a:moveTo>
                <a:lnTo>
                  <a:pt x="405257" y="23240"/>
                </a:lnTo>
                <a:lnTo>
                  <a:pt x="405257" y="102362"/>
                </a:lnTo>
                <a:lnTo>
                  <a:pt x="424307" y="102362"/>
                </a:lnTo>
                <a:lnTo>
                  <a:pt x="424307" y="23240"/>
                </a:lnTo>
                <a:close/>
              </a:path>
              <a:path w="747395" h="125729">
                <a:moveTo>
                  <a:pt x="424307" y="0"/>
                </a:moveTo>
                <a:lnTo>
                  <a:pt x="412369" y="0"/>
                </a:lnTo>
                <a:lnTo>
                  <a:pt x="405530" y="4877"/>
                </a:lnTo>
                <a:lnTo>
                  <a:pt x="398526" y="9016"/>
                </a:lnTo>
                <a:lnTo>
                  <a:pt x="391330" y="12394"/>
                </a:lnTo>
                <a:lnTo>
                  <a:pt x="383921" y="14986"/>
                </a:lnTo>
                <a:lnTo>
                  <a:pt x="383921" y="32003"/>
                </a:lnTo>
                <a:lnTo>
                  <a:pt x="405257" y="23240"/>
                </a:lnTo>
                <a:lnTo>
                  <a:pt x="424307" y="23240"/>
                </a:lnTo>
                <a:lnTo>
                  <a:pt x="424307" y="0"/>
                </a:lnTo>
                <a:close/>
              </a:path>
              <a:path w="747395" h="125729">
                <a:moveTo>
                  <a:pt x="220091" y="23240"/>
                </a:moveTo>
                <a:lnTo>
                  <a:pt x="201041" y="23240"/>
                </a:lnTo>
                <a:lnTo>
                  <a:pt x="201041" y="102362"/>
                </a:lnTo>
                <a:lnTo>
                  <a:pt x="220091" y="102362"/>
                </a:lnTo>
                <a:lnTo>
                  <a:pt x="220091" y="23240"/>
                </a:lnTo>
                <a:close/>
              </a:path>
              <a:path w="747395" h="125729">
                <a:moveTo>
                  <a:pt x="220091" y="0"/>
                </a:moveTo>
                <a:lnTo>
                  <a:pt x="208153" y="0"/>
                </a:lnTo>
                <a:lnTo>
                  <a:pt x="201314" y="4877"/>
                </a:lnTo>
                <a:lnTo>
                  <a:pt x="194310" y="9016"/>
                </a:lnTo>
                <a:lnTo>
                  <a:pt x="187114" y="12394"/>
                </a:lnTo>
                <a:lnTo>
                  <a:pt x="179705" y="14986"/>
                </a:lnTo>
                <a:lnTo>
                  <a:pt x="179705" y="32003"/>
                </a:lnTo>
                <a:lnTo>
                  <a:pt x="201041" y="23240"/>
                </a:lnTo>
                <a:lnTo>
                  <a:pt x="220091" y="23240"/>
                </a:lnTo>
                <a:lnTo>
                  <a:pt x="220091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7" name="object 47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7886700" y="3244469"/>
            <a:ext cx="980948" cy="104139"/>
          </a:xfrm>
          <a:prstGeom prst="rect">
            <a:avLst/>
          </a:prstGeom>
        </p:spPr>
      </p:pic>
      <p:pic>
        <p:nvPicPr>
          <p:cNvPr id="48" name="object 48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8007222" y="3424301"/>
            <a:ext cx="730010" cy="125222"/>
          </a:xfrm>
          <a:prstGeom prst="rect">
            <a:avLst/>
          </a:prstGeom>
        </p:spPr>
      </p:pic>
      <p:sp>
        <p:nvSpPr>
          <p:cNvPr id="49" name="object 49"/>
          <p:cNvSpPr/>
          <p:nvPr/>
        </p:nvSpPr>
        <p:spPr>
          <a:xfrm>
            <a:off x="856957" y="3854577"/>
            <a:ext cx="383540" cy="132080"/>
          </a:xfrm>
          <a:custGeom>
            <a:avLst/>
            <a:gdLst/>
            <a:ahLst/>
            <a:cxnLst/>
            <a:rect l="l" t="t" r="r" b="b"/>
            <a:pathLst>
              <a:path w="383540" h="132079">
                <a:moveTo>
                  <a:pt x="199351" y="77724"/>
                </a:moveTo>
                <a:lnTo>
                  <a:pt x="159753" y="90170"/>
                </a:lnTo>
                <a:lnTo>
                  <a:pt x="155943" y="96647"/>
                </a:lnTo>
                <a:lnTo>
                  <a:pt x="155943" y="112775"/>
                </a:lnTo>
                <a:lnTo>
                  <a:pt x="189598" y="131117"/>
                </a:lnTo>
                <a:lnTo>
                  <a:pt x="199351" y="131572"/>
                </a:lnTo>
                <a:lnTo>
                  <a:pt x="209143" y="131097"/>
                </a:lnTo>
                <a:lnTo>
                  <a:pt x="240199" y="117348"/>
                </a:lnTo>
                <a:lnTo>
                  <a:pt x="190868" y="117348"/>
                </a:lnTo>
                <a:lnTo>
                  <a:pt x="184403" y="116205"/>
                </a:lnTo>
                <a:lnTo>
                  <a:pt x="179984" y="114046"/>
                </a:lnTo>
                <a:lnTo>
                  <a:pt x="175552" y="111760"/>
                </a:lnTo>
                <a:lnTo>
                  <a:pt x="173430" y="108712"/>
                </a:lnTo>
                <a:lnTo>
                  <a:pt x="173342" y="100711"/>
                </a:lnTo>
                <a:lnTo>
                  <a:pt x="175526" y="97536"/>
                </a:lnTo>
                <a:lnTo>
                  <a:pt x="184289" y="92964"/>
                </a:lnTo>
                <a:lnTo>
                  <a:pt x="190766" y="91821"/>
                </a:lnTo>
                <a:lnTo>
                  <a:pt x="240105" y="91821"/>
                </a:lnTo>
                <a:lnTo>
                  <a:pt x="239128" y="90170"/>
                </a:lnTo>
                <a:lnTo>
                  <a:pt x="231457" y="85217"/>
                </a:lnTo>
                <a:lnTo>
                  <a:pt x="225142" y="81956"/>
                </a:lnTo>
                <a:lnTo>
                  <a:pt x="217685" y="79613"/>
                </a:lnTo>
                <a:lnTo>
                  <a:pt x="209088" y="78198"/>
                </a:lnTo>
                <a:lnTo>
                  <a:pt x="199351" y="77724"/>
                </a:lnTo>
                <a:close/>
              </a:path>
              <a:path w="383540" h="132079">
                <a:moveTo>
                  <a:pt x="240105" y="91821"/>
                </a:moveTo>
                <a:lnTo>
                  <a:pt x="208025" y="91821"/>
                </a:lnTo>
                <a:lnTo>
                  <a:pt x="214566" y="92964"/>
                </a:lnTo>
                <a:lnTo>
                  <a:pt x="218960" y="95377"/>
                </a:lnTo>
                <a:lnTo>
                  <a:pt x="223367" y="97662"/>
                </a:lnTo>
                <a:lnTo>
                  <a:pt x="225577" y="100711"/>
                </a:lnTo>
                <a:lnTo>
                  <a:pt x="225577" y="108712"/>
                </a:lnTo>
                <a:lnTo>
                  <a:pt x="223329" y="111760"/>
                </a:lnTo>
                <a:lnTo>
                  <a:pt x="214337" y="116331"/>
                </a:lnTo>
                <a:lnTo>
                  <a:pt x="207848" y="117348"/>
                </a:lnTo>
                <a:lnTo>
                  <a:pt x="240199" y="117348"/>
                </a:lnTo>
                <a:lnTo>
                  <a:pt x="242888" y="112775"/>
                </a:lnTo>
                <a:lnTo>
                  <a:pt x="242963" y="96647"/>
                </a:lnTo>
                <a:lnTo>
                  <a:pt x="240105" y="91821"/>
                </a:lnTo>
                <a:close/>
              </a:path>
              <a:path w="383540" h="132079">
                <a:moveTo>
                  <a:pt x="122542" y="99568"/>
                </a:moveTo>
                <a:lnTo>
                  <a:pt x="0" y="99568"/>
                </a:lnTo>
                <a:lnTo>
                  <a:pt x="0" y="114046"/>
                </a:lnTo>
                <a:lnTo>
                  <a:pt x="122542" y="114046"/>
                </a:lnTo>
                <a:lnTo>
                  <a:pt x="122542" y="99568"/>
                </a:lnTo>
                <a:close/>
              </a:path>
              <a:path w="383540" h="132079">
                <a:moveTo>
                  <a:pt x="60858" y="55625"/>
                </a:moveTo>
                <a:lnTo>
                  <a:pt x="43611" y="55625"/>
                </a:lnTo>
                <a:lnTo>
                  <a:pt x="43611" y="99568"/>
                </a:lnTo>
                <a:lnTo>
                  <a:pt x="60858" y="99568"/>
                </a:lnTo>
                <a:lnTo>
                  <a:pt x="60858" y="55625"/>
                </a:lnTo>
                <a:close/>
              </a:path>
              <a:path w="383540" h="132079">
                <a:moveTo>
                  <a:pt x="105295" y="12065"/>
                </a:moveTo>
                <a:lnTo>
                  <a:pt x="15544" y="12065"/>
                </a:lnTo>
                <a:lnTo>
                  <a:pt x="15544" y="26289"/>
                </a:lnTo>
                <a:lnTo>
                  <a:pt x="88036" y="26289"/>
                </a:lnTo>
                <a:lnTo>
                  <a:pt x="88036" y="43942"/>
                </a:lnTo>
                <a:lnTo>
                  <a:pt x="87862" y="53681"/>
                </a:lnTo>
                <a:lnTo>
                  <a:pt x="87337" y="63658"/>
                </a:lnTo>
                <a:lnTo>
                  <a:pt x="86435" y="74096"/>
                </a:lnTo>
                <a:lnTo>
                  <a:pt x="85229" y="84328"/>
                </a:lnTo>
                <a:lnTo>
                  <a:pt x="102209" y="85598"/>
                </a:lnTo>
                <a:lnTo>
                  <a:pt x="103578" y="73874"/>
                </a:lnTo>
                <a:lnTo>
                  <a:pt x="104524" y="62642"/>
                </a:lnTo>
                <a:lnTo>
                  <a:pt x="105102" y="51236"/>
                </a:lnTo>
                <a:lnTo>
                  <a:pt x="105226" y="43942"/>
                </a:lnTo>
                <a:lnTo>
                  <a:pt x="105295" y="12065"/>
                </a:lnTo>
                <a:close/>
              </a:path>
              <a:path w="383540" h="132079">
                <a:moveTo>
                  <a:pt x="304571" y="25654"/>
                </a:moveTo>
                <a:lnTo>
                  <a:pt x="287451" y="25654"/>
                </a:lnTo>
                <a:lnTo>
                  <a:pt x="287451" y="40005"/>
                </a:lnTo>
                <a:lnTo>
                  <a:pt x="286806" y="47436"/>
                </a:lnTo>
                <a:lnTo>
                  <a:pt x="266150" y="82597"/>
                </a:lnTo>
                <a:lnTo>
                  <a:pt x="253911" y="91059"/>
                </a:lnTo>
                <a:lnTo>
                  <a:pt x="266572" y="101981"/>
                </a:lnTo>
                <a:lnTo>
                  <a:pt x="296151" y="67945"/>
                </a:lnTo>
                <a:lnTo>
                  <a:pt x="314912" y="67945"/>
                </a:lnTo>
                <a:lnTo>
                  <a:pt x="304605" y="40005"/>
                </a:lnTo>
                <a:lnTo>
                  <a:pt x="304571" y="25654"/>
                </a:lnTo>
                <a:close/>
              </a:path>
              <a:path w="383540" h="132079">
                <a:moveTo>
                  <a:pt x="314912" y="67945"/>
                </a:moveTo>
                <a:lnTo>
                  <a:pt x="296151" y="67945"/>
                </a:lnTo>
                <a:lnTo>
                  <a:pt x="301373" y="76134"/>
                </a:lnTo>
                <a:lnTo>
                  <a:pt x="308065" y="84121"/>
                </a:lnTo>
                <a:lnTo>
                  <a:pt x="316227" y="91894"/>
                </a:lnTo>
                <a:lnTo>
                  <a:pt x="325856" y="99441"/>
                </a:lnTo>
                <a:lnTo>
                  <a:pt x="337223" y="86868"/>
                </a:lnTo>
                <a:lnTo>
                  <a:pt x="331003" y="83564"/>
                </a:lnTo>
                <a:lnTo>
                  <a:pt x="325143" y="79200"/>
                </a:lnTo>
                <a:lnTo>
                  <a:pt x="319644" y="73812"/>
                </a:lnTo>
                <a:lnTo>
                  <a:pt x="314912" y="67945"/>
                </a:lnTo>
                <a:close/>
              </a:path>
              <a:path w="383540" h="132079">
                <a:moveTo>
                  <a:pt x="332574" y="11175"/>
                </a:moveTo>
                <a:lnTo>
                  <a:pt x="258838" y="11175"/>
                </a:lnTo>
                <a:lnTo>
                  <a:pt x="258838" y="25654"/>
                </a:lnTo>
                <a:lnTo>
                  <a:pt x="332574" y="25654"/>
                </a:lnTo>
                <a:lnTo>
                  <a:pt x="332574" y="11175"/>
                </a:lnTo>
                <a:close/>
              </a:path>
              <a:path w="383540" h="132079">
                <a:moveTo>
                  <a:pt x="196138" y="4699"/>
                </a:moveTo>
                <a:lnTo>
                  <a:pt x="135343" y="4699"/>
                </a:lnTo>
                <a:lnTo>
                  <a:pt x="135343" y="18668"/>
                </a:lnTo>
                <a:lnTo>
                  <a:pt x="179222" y="18668"/>
                </a:lnTo>
                <a:lnTo>
                  <a:pt x="179222" y="31242"/>
                </a:lnTo>
                <a:lnTo>
                  <a:pt x="135343" y="31242"/>
                </a:lnTo>
                <a:lnTo>
                  <a:pt x="135343" y="72390"/>
                </a:lnTo>
                <a:lnTo>
                  <a:pt x="178612" y="72262"/>
                </a:lnTo>
                <a:lnTo>
                  <a:pt x="201206" y="69596"/>
                </a:lnTo>
                <a:lnTo>
                  <a:pt x="199509" y="58420"/>
                </a:lnTo>
                <a:lnTo>
                  <a:pt x="152120" y="58420"/>
                </a:lnTo>
                <a:lnTo>
                  <a:pt x="152120" y="44577"/>
                </a:lnTo>
                <a:lnTo>
                  <a:pt x="196138" y="44577"/>
                </a:lnTo>
                <a:lnTo>
                  <a:pt x="196138" y="4699"/>
                </a:lnTo>
                <a:close/>
              </a:path>
              <a:path w="383540" h="132079">
                <a:moveTo>
                  <a:pt x="199085" y="55625"/>
                </a:moveTo>
                <a:lnTo>
                  <a:pt x="152120" y="58420"/>
                </a:lnTo>
                <a:lnTo>
                  <a:pt x="199509" y="58420"/>
                </a:lnTo>
                <a:lnTo>
                  <a:pt x="199085" y="55625"/>
                </a:lnTo>
                <a:close/>
              </a:path>
              <a:path w="383540" h="132079">
                <a:moveTo>
                  <a:pt x="362419" y="0"/>
                </a:moveTo>
                <a:lnTo>
                  <a:pt x="345376" y="0"/>
                </a:lnTo>
                <a:lnTo>
                  <a:pt x="345376" y="132080"/>
                </a:lnTo>
                <a:lnTo>
                  <a:pt x="362419" y="132080"/>
                </a:lnTo>
                <a:lnTo>
                  <a:pt x="362419" y="65278"/>
                </a:lnTo>
                <a:lnTo>
                  <a:pt x="383095" y="65278"/>
                </a:lnTo>
                <a:lnTo>
                  <a:pt x="383095" y="50800"/>
                </a:lnTo>
                <a:lnTo>
                  <a:pt x="362419" y="50800"/>
                </a:lnTo>
                <a:lnTo>
                  <a:pt x="362419" y="0"/>
                </a:lnTo>
                <a:close/>
              </a:path>
              <a:path w="383540" h="132079">
                <a:moveTo>
                  <a:pt x="240499" y="0"/>
                </a:moveTo>
                <a:lnTo>
                  <a:pt x="223659" y="0"/>
                </a:lnTo>
                <a:lnTo>
                  <a:pt x="223659" y="17906"/>
                </a:lnTo>
                <a:lnTo>
                  <a:pt x="203466" y="17906"/>
                </a:lnTo>
                <a:lnTo>
                  <a:pt x="203466" y="31496"/>
                </a:lnTo>
                <a:lnTo>
                  <a:pt x="223659" y="31496"/>
                </a:lnTo>
                <a:lnTo>
                  <a:pt x="223659" y="44704"/>
                </a:lnTo>
                <a:lnTo>
                  <a:pt x="203466" y="44704"/>
                </a:lnTo>
                <a:lnTo>
                  <a:pt x="203466" y="58420"/>
                </a:lnTo>
                <a:lnTo>
                  <a:pt x="223659" y="58420"/>
                </a:lnTo>
                <a:lnTo>
                  <a:pt x="223659" y="76200"/>
                </a:lnTo>
                <a:lnTo>
                  <a:pt x="240499" y="76200"/>
                </a:lnTo>
                <a:lnTo>
                  <a:pt x="240499" y="0"/>
                </a:lnTo>
                <a:close/>
              </a:path>
            </a:pathLst>
          </a:custGeom>
          <a:solidFill>
            <a:srgbClr val="333E5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0" name="object 50"/>
          <p:cNvGrpSpPr/>
          <p:nvPr/>
        </p:nvGrpSpPr>
        <p:grpSpPr>
          <a:xfrm>
            <a:off x="1287907" y="3852798"/>
            <a:ext cx="2344420" cy="133985"/>
            <a:chOff x="1287907" y="3852798"/>
            <a:chExt cx="2344420" cy="133985"/>
          </a:xfrm>
        </p:grpSpPr>
        <p:pic>
          <p:nvPicPr>
            <p:cNvPr id="51" name="object 51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287907" y="3854576"/>
              <a:ext cx="113918" cy="132080"/>
            </a:xfrm>
            <a:prstGeom prst="rect">
              <a:avLst/>
            </a:prstGeom>
          </p:spPr>
        </p:pic>
        <p:sp>
          <p:nvSpPr>
            <p:cNvPr id="52" name="object 52"/>
            <p:cNvSpPr/>
            <p:nvPr/>
          </p:nvSpPr>
          <p:spPr>
            <a:xfrm>
              <a:off x="1445895" y="3853560"/>
              <a:ext cx="510540" cy="133350"/>
            </a:xfrm>
            <a:custGeom>
              <a:avLst/>
              <a:gdLst/>
              <a:ahLst/>
              <a:cxnLst/>
              <a:rect l="l" t="t" r="r" b="b"/>
              <a:pathLst>
                <a:path w="510539" h="133350">
                  <a:moveTo>
                    <a:pt x="293243" y="96265"/>
                  </a:moveTo>
                  <a:lnTo>
                    <a:pt x="275971" y="96265"/>
                  </a:lnTo>
                  <a:lnTo>
                    <a:pt x="275971" y="131444"/>
                  </a:lnTo>
                  <a:lnTo>
                    <a:pt x="364998" y="131444"/>
                  </a:lnTo>
                  <a:lnTo>
                    <a:pt x="364998" y="117220"/>
                  </a:lnTo>
                  <a:lnTo>
                    <a:pt x="293243" y="117220"/>
                  </a:lnTo>
                  <a:lnTo>
                    <a:pt x="293243" y="96265"/>
                  </a:lnTo>
                  <a:close/>
                </a:path>
                <a:path w="510539" h="133350">
                  <a:moveTo>
                    <a:pt x="431927" y="26669"/>
                  </a:moveTo>
                  <a:lnTo>
                    <a:pt x="414781" y="26669"/>
                  </a:lnTo>
                  <a:lnTo>
                    <a:pt x="414749" y="41401"/>
                  </a:lnTo>
                  <a:lnTo>
                    <a:pt x="414139" y="48452"/>
                  </a:lnTo>
                  <a:lnTo>
                    <a:pt x="393493" y="83613"/>
                  </a:lnTo>
                  <a:lnTo>
                    <a:pt x="381254" y="92075"/>
                  </a:lnTo>
                  <a:lnTo>
                    <a:pt x="393954" y="102996"/>
                  </a:lnTo>
                  <a:lnTo>
                    <a:pt x="423544" y="68961"/>
                  </a:lnTo>
                  <a:lnTo>
                    <a:pt x="442242" y="68961"/>
                  </a:lnTo>
                  <a:lnTo>
                    <a:pt x="431994" y="41401"/>
                  </a:lnTo>
                  <a:lnTo>
                    <a:pt x="431927" y="26669"/>
                  </a:lnTo>
                  <a:close/>
                </a:path>
                <a:path w="510539" h="133350">
                  <a:moveTo>
                    <a:pt x="442242" y="68961"/>
                  </a:moveTo>
                  <a:lnTo>
                    <a:pt x="423544" y="68961"/>
                  </a:lnTo>
                  <a:lnTo>
                    <a:pt x="428814" y="77215"/>
                  </a:lnTo>
                  <a:lnTo>
                    <a:pt x="435451" y="85137"/>
                  </a:lnTo>
                  <a:lnTo>
                    <a:pt x="443618" y="92910"/>
                  </a:lnTo>
                  <a:lnTo>
                    <a:pt x="453263" y="100456"/>
                  </a:lnTo>
                  <a:lnTo>
                    <a:pt x="464566" y="87883"/>
                  </a:lnTo>
                  <a:lnTo>
                    <a:pt x="458352" y="84580"/>
                  </a:lnTo>
                  <a:lnTo>
                    <a:pt x="452485" y="80216"/>
                  </a:lnTo>
                  <a:lnTo>
                    <a:pt x="446974" y="74828"/>
                  </a:lnTo>
                  <a:lnTo>
                    <a:pt x="442242" y="68961"/>
                  </a:lnTo>
                  <a:close/>
                </a:path>
                <a:path w="510539" h="133350">
                  <a:moveTo>
                    <a:pt x="363219" y="1015"/>
                  </a:moveTo>
                  <a:lnTo>
                    <a:pt x="345948" y="1015"/>
                  </a:lnTo>
                  <a:lnTo>
                    <a:pt x="345948" y="99694"/>
                  </a:lnTo>
                  <a:lnTo>
                    <a:pt x="363219" y="99694"/>
                  </a:lnTo>
                  <a:lnTo>
                    <a:pt x="363219" y="60959"/>
                  </a:lnTo>
                  <a:lnTo>
                    <a:pt x="382269" y="60959"/>
                  </a:lnTo>
                  <a:lnTo>
                    <a:pt x="382269" y="46481"/>
                  </a:lnTo>
                  <a:lnTo>
                    <a:pt x="363219" y="46481"/>
                  </a:lnTo>
                  <a:lnTo>
                    <a:pt x="363219" y="1015"/>
                  </a:lnTo>
                  <a:close/>
                </a:path>
                <a:path w="510539" h="133350">
                  <a:moveTo>
                    <a:pt x="299338" y="28701"/>
                  </a:moveTo>
                  <a:lnTo>
                    <a:pt x="264794" y="42799"/>
                  </a:lnTo>
                  <a:lnTo>
                    <a:pt x="264887" y="54546"/>
                  </a:lnTo>
                  <a:lnTo>
                    <a:pt x="266954" y="58800"/>
                  </a:lnTo>
                  <a:lnTo>
                    <a:pt x="271525" y="62230"/>
                  </a:lnTo>
                  <a:lnTo>
                    <a:pt x="276098" y="65786"/>
                  </a:lnTo>
                  <a:lnTo>
                    <a:pt x="282448" y="67944"/>
                  </a:lnTo>
                  <a:lnTo>
                    <a:pt x="290703" y="68961"/>
                  </a:lnTo>
                  <a:lnTo>
                    <a:pt x="290703" y="77596"/>
                  </a:lnTo>
                  <a:lnTo>
                    <a:pt x="280658" y="77743"/>
                  </a:lnTo>
                  <a:lnTo>
                    <a:pt x="254762" y="77850"/>
                  </a:lnTo>
                  <a:lnTo>
                    <a:pt x="256412" y="91693"/>
                  </a:lnTo>
                  <a:lnTo>
                    <a:pt x="277445" y="91527"/>
                  </a:lnTo>
                  <a:lnTo>
                    <a:pt x="298656" y="91027"/>
                  </a:lnTo>
                  <a:lnTo>
                    <a:pt x="320081" y="90193"/>
                  </a:lnTo>
                  <a:lnTo>
                    <a:pt x="341756" y="89026"/>
                  </a:lnTo>
                  <a:lnTo>
                    <a:pt x="340839" y="77215"/>
                  </a:lnTo>
                  <a:lnTo>
                    <a:pt x="307975" y="77215"/>
                  </a:lnTo>
                  <a:lnTo>
                    <a:pt x="307975" y="69087"/>
                  </a:lnTo>
                  <a:lnTo>
                    <a:pt x="332605" y="56895"/>
                  </a:lnTo>
                  <a:lnTo>
                    <a:pt x="287655" y="56895"/>
                  </a:lnTo>
                  <a:lnTo>
                    <a:pt x="281813" y="54228"/>
                  </a:lnTo>
                  <a:lnTo>
                    <a:pt x="281813" y="44068"/>
                  </a:lnTo>
                  <a:lnTo>
                    <a:pt x="287655" y="41401"/>
                  </a:lnTo>
                  <a:lnTo>
                    <a:pt x="332824" y="41401"/>
                  </a:lnTo>
                  <a:lnTo>
                    <a:pt x="330707" y="38100"/>
                  </a:lnTo>
                  <a:lnTo>
                    <a:pt x="324357" y="34289"/>
                  </a:lnTo>
                  <a:lnTo>
                    <a:pt x="319234" y="31863"/>
                  </a:lnTo>
                  <a:lnTo>
                    <a:pt x="313372" y="30114"/>
                  </a:lnTo>
                  <a:lnTo>
                    <a:pt x="306748" y="29057"/>
                  </a:lnTo>
                  <a:lnTo>
                    <a:pt x="299338" y="28701"/>
                  </a:lnTo>
                  <a:close/>
                </a:path>
                <a:path w="510539" h="133350">
                  <a:moveTo>
                    <a:pt x="340741" y="75945"/>
                  </a:moveTo>
                  <a:lnTo>
                    <a:pt x="332835" y="76376"/>
                  </a:lnTo>
                  <a:lnTo>
                    <a:pt x="324739" y="76723"/>
                  </a:lnTo>
                  <a:lnTo>
                    <a:pt x="307975" y="77215"/>
                  </a:lnTo>
                  <a:lnTo>
                    <a:pt x="340839" y="77215"/>
                  </a:lnTo>
                  <a:lnTo>
                    <a:pt x="340741" y="75945"/>
                  </a:lnTo>
                  <a:close/>
                </a:path>
                <a:path w="510539" h="133350">
                  <a:moveTo>
                    <a:pt x="332824" y="41401"/>
                  </a:moveTo>
                  <a:lnTo>
                    <a:pt x="311023" y="41401"/>
                  </a:lnTo>
                  <a:lnTo>
                    <a:pt x="316738" y="44068"/>
                  </a:lnTo>
                  <a:lnTo>
                    <a:pt x="316738" y="51434"/>
                  </a:lnTo>
                  <a:lnTo>
                    <a:pt x="315213" y="53339"/>
                  </a:lnTo>
                  <a:lnTo>
                    <a:pt x="309118" y="56133"/>
                  </a:lnTo>
                  <a:lnTo>
                    <a:pt x="304927" y="56895"/>
                  </a:lnTo>
                  <a:lnTo>
                    <a:pt x="332605" y="56895"/>
                  </a:lnTo>
                  <a:lnTo>
                    <a:pt x="333849" y="54546"/>
                  </a:lnTo>
                  <a:lnTo>
                    <a:pt x="333882" y="43052"/>
                  </a:lnTo>
                  <a:lnTo>
                    <a:pt x="332824" y="41401"/>
                  </a:lnTo>
                  <a:close/>
                </a:path>
                <a:path w="510539" h="133350">
                  <a:moveTo>
                    <a:pt x="459867" y="12191"/>
                  </a:moveTo>
                  <a:lnTo>
                    <a:pt x="386206" y="12191"/>
                  </a:lnTo>
                  <a:lnTo>
                    <a:pt x="386206" y="26669"/>
                  </a:lnTo>
                  <a:lnTo>
                    <a:pt x="459867" y="26669"/>
                  </a:lnTo>
                  <a:lnTo>
                    <a:pt x="459867" y="12191"/>
                  </a:lnTo>
                  <a:close/>
                </a:path>
                <a:path w="510539" h="133350">
                  <a:moveTo>
                    <a:pt x="339217" y="12064"/>
                  </a:moveTo>
                  <a:lnTo>
                    <a:pt x="258953" y="12064"/>
                  </a:lnTo>
                  <a:lnTo>
                    <a:pt x="258953" y="25145"/>
                  </a:lnTo>
                  <a:lnTo>
                    <a:pt x="339217" y="25145"/>
                  </a:lnTo>
                  <a:lnTo>
                    <a:pt x="339217" y="12064"/>
                  </a:lnTo>
                  <a:close/>
                </a:path>
                <a:path w="510539" h="133350">
                  <a:moveTo>
                    <a:pt x="308102" y="0"/>
                  </a:moveTo>
                  <a:lnTo>
                    <a:pt x="290830" y="0"/>
                  </a:lnTo>
                  <a:lnTo>
                    <a:pt x="290830" y="12064"/>
                  </a:lnTo>
                  <a:lnTo>
                    <a:pt x="308102" y="12064"/>
                  </a:lnTo>
                  <a:lnTo>
                    <a:pt x="308102" y="0"/>
                  </a:lnTo>
                  <a:close/>
                </a:path>
                <a:path w="510539" h="133350">
                  <a:moveTo>
                    <a:pt x="185928" y="12445"/>
                  </a:moveTo>
                  <a:lnTo>
                    <a:pt x="132461" y="12445"/>
                  </a:lnTo>
                  <a:lnTo>
                    <a:pt x="132461" y="96265"/>
                  </a:lnTo>
                  <a:lnTo>
                    <a:pt x="185928" y="96265"/>
                  </a:lnTo>
                  <a:lnTo>
                    <a:pt x="185928" y="81914"/>
                  </a:lnTo>
                  <a:lnTo>
                    <a:pt x="149352" y="81914"/>
                  </a:lnTo>
                  <a:lnTo>
                    <a:pt x="149352" y="26796"/>
                  </a:lnTo>
                  <a:lnTo>
                    <a:pt x="185928" y="26796"/>
                  </a:lnTo>
                  <a:lnTo>
                    <a:pt x="185928" y="12445"/>
                  </a:lnTo>
                  <a:close/>
                </a:path>
                <a:path w="510539" h="133350">
                  <a:moveTo>
                    <a:pt x="185928" y="26796"/>
                  </a:moveTo>
                  <a:lnTo>
                    <a:pt x="169164" y="26796"/>
                  </a:lnTo>
                  <a:lnTo>
                    <a:pt x="169164" y="81914"/>
                  </a:lnTo>
                  <a:lnTo>
                    <a:pt x="185928" y="81914"/>
                  </a:lnTo>
                  <a:lnTo>
                    <a:pt x="185928" y="26796"/>
                  </a:lnTo>
                  <a:close/>
                </a:path>
                <a:path w="510539" h="133350">
                  <a:moveTo>
                    <a:pt x="489712" y="1015"/>
                  </a:moveTo>
                  <a:lnTo>
                    <a:pt x="472694" y="1015"/>
                  </a:lnTo>
                  <a:lnTo>
                    <a:pt x="472694" y="133095"/>
                  </a:lnTo>
                  <a:lnTo>
                    <a:pt x="489712" y="133095"/>
                  </a:lnTo>
                  <a:lnTo>
                    <a:pt x="489712" y="66293"/>
                  </a:lnTo>
                  <a:lnTo>
                    <a:pt x="510413" y="66293"/>
                  </a:lnTo>
                  <a:lnTo>
                    <a:pt x="510413" y="51815"/>
                  </a:lnTo>
                  <a:lnTo>
                    <a:pt x="489712" y="51815"/>
                  </a:lnTo>
                  <a:lnTo>
                    <a:pt x="489712" y="1015"/>
                  </a:lnTo>
                  <a:close/>
                </a:path>
                <a:path w="510539" h="133350">
                  <a:moveTo>
                    <a:pt x="242316" y="67182"/>
                  </a:moveTo>
                  <a:lnTo>
                    <a:pt x="225298" y="67182"/>
                  </a:lnTo>
                  <a:lnTo>
                    <a:pt x="225298" y="133095"/>
                  </a:lnTo>
                  <a:lnTo>
                    <a:pt x="242316" y="133095"/>
                  </a:lnTo>
                  <a:lnTo>
                    <a:pt x="242316" y="67182"/>
                  </a:lnTo>
                  <a:close/>
                </a:path>
                <a:path w="510539" h="133350">
                  <a:moveTo>
                    <a:pt x="214503" y="3682"/>
                  </a:moveTo>
                  <a:lnTo>
                    <a:pt x="197612" y="3682"/>
                  </a:lnTo>
                  <a:lnTo>
                    <a:pt x="197612" y="129286"/>
                  </a:lnTo>
                  <a:lnTo>
                    <a:pt x="214503" y="129286"/>
                  </a:lnTo>
                  <a:lnTo>
                    <a:pt x="214503" y="67182"/>
                  </a:lnTo>
                  <a:lnTo>
                    <a:pt x="242316" y="67182"/>
                  </a:lnTo>
                  <a:lnTo>
                    <a:pt x="242316" y="52705"/>
                  </a:lnTo>
                  <a:lnTo>
                    <a:pt x="214503" y="52705"/>
                  </a:lnTo>
                  <a:lnTo>
                    <a:pt x="214503" y="3682"/>
                  </a:lnTo>
                  <a:close/>
                </a:path>
                <a:path w="510539" h="133350">
                  <a:moveTo>
                    <a:pt x="242316" y="1015"/>
                  </a:moveTo>
                  <a:lnTo>
                    <a:pt x="225298" y="1015"/>
                  </a:lnTo>
                  <a:lnTo>
                    <a:pt x="225298" y="52705"/>
                  </a:lnTo>
                  <a:lnTo>
                    <a:pt x="242316" y="52705"/>
                  </a:lnTo>
                  <a:lnTo>
                    <a:pt x="242316" y="1015"/>
                  </a:lnTo>
                  <a:close/>
                </a:path>
                <a:path w="510539" h="133350">
                  <a:moveTo>
                    <a:pt x="110363" y="1015"/>
                  </a:moveTo>
                  <a:lnTo>
                    <a:pt x="93218" y="1015"/>
                  </a:lnTo>
                  <a:lnTo>
                    <a:pt x="93218" y="133095"/>
                  </a:lnTo>
                  <a:lnTo>
                    <a:pt x="110363" y="133095"/>
                  </a:lnTo>
                  <a:lnTo>
                    <a:pt x="110363" y="1015"/>
                  </a:lnTo>
                  <a:close/>
                </a:path>
                <a:path w="510539" h="133350">
                  <a:moveTo>
                    <a:pt x="51054" y="32765"/>
                  </a:moveTo>
                  <a:lnTo>
                    <a:pt x="33909" y="32765"/>
                  </a:lnTo>
                  <a:lnTo>
                    <a:pt x="33864" y="42418"/>
                  </a:lnTo>
                  <a:lnTo>
                    <a:pt x="33311" y="48722"/>
                  </a:lnTo>
                  <a:lnTo>
                    <a:pt x="13366" y="82788"/>
                  </a:lnTo>
                  <a:lnTo>
                    <a:pt x="0" y="92582"/>
                  </a:lnTo>
                  <a:lnTo>
                    <a:pt x="12318" y="104012"/>
                  </a:lnTo>
                  <a:lnTo>
                    <a:pt x="39624" y="75311"/>
                  </a:lnTo>
                  <a:lnTo>
                    <a:pt x="42545" y="69214"/>
                  </a:lnTo>
                  <a:lnTo>
                    <a:pt x="61310" y="69214"/>
                  </a:lnTo>
                  <a:lnTo>
                    <a:pt x="51054" y="42418"/>
                  </a:lnTo>
                  <a:lnTo>
                    <a:pt x="51054" y="32765"/>
                  </a:lnTo>
                  <a:close/>
                </a:path>
                <a:path w="510539" h="133350">
                  <a:moveTo>
                    <a:pt x="61310" y="69214"/>
                  </a:moveTo>
                  <a:lnTo>
                    <a:pt x="42545" y="69214"/>
                  </a:lnTo>
                  <a:lnTo>
                    <a:pt x="47928" y="77430"/>
                  </a:lnTo>
                  <a:lnTo>
                    <a:pt x="54943" y="85502"/>
                  </a:lnTo>
                  <a:lnTo>
                    <a:pt x="63601" y="93432"/>
                  </a:lnTo>
                  <a:lnTo>
                    <a:pt x="73914" y="101218"/>
                  </a:lnTo>
                  <a:lnTo>
                    <a:pt x="84582" y="88011"/>
                  </a:lnTo>
                  <a:lnTo>
                    <a:pt x="77652" y="84345"/>
                  </a:lnTo>
                  <a:lnTo>
                    <a:pt x="71342" y="79835"/>
                  </a:lnTo>
                  <a:lnTo>
                    <a:pt x="65651" y="74491"/>
                  </a:lnTo>
                  <a:lnTo>
                    <a:pt x="61310" y="69214"/>
                  </a:lnTo>
                  <a:close/>
                </a:path>
                <a:path w="510539" h="133350">
                  <a:moveTo>
                    <a:pt x="81407" y="18287"/>
                  </a:moveTo>
                  <a:lnTo>
                    <a:pt x="3810" y="18287"/>
                  </a:lnTo>
                  <a:lnTo>
                    <a:pt x="3810" y="32765"/>
                  </a:lnTo>
                  <a:lnTo>
                    <a:pt x="81407" y="32765"/>
                  </a:lnTo>
                  <a:lnTo>
                    <a:pt x="81407" y="18287"/>
                  </a:lnTo>
                  <a:close/>
                </a:path>
                <a:path w="510539" h="133350">
                  <a:moveTo>
                    <a:pt x="51054" y="1015"/>
                  </a:moveTo>
                  <a:lnTo>
                    <a:pt x="33782" y="1015"/>
                  </a:lnTo>
                  <a:lnTo>
                    <a:pt x="33782" y="18287"/>
                  </a:lnTo>
                  <a:lnTo>
                    <a:pt x="51054" y="18287"/>
                  </a:lnTo>
                  <a:lnTo>
                    <a:pt x="51054" y="1015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3" name="object 53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996313" y="3852798"/>
              <a:ext cx="1635633" cy="133857"/>
            </a:xfrm>
            <a:prstGeom prst="rect">
              <a:avLst/>
            </a:prstGeom>
          </p:spPr>
        </p:pic>
      </p:grpSp>
      <p:sp>
        <p:nvSpPr>
          <p:cNvPr id="54" name="object 54"/>
          <p:cNvSpPr/>
          <p:nvPr/>
        </p:nvSpPr>
        <p:spPr>
          <a:xfrm>
            <a:off x="4289805" y="3764915"/>
            <a:ext cx="506730" cy="132080"/>
          </a:xfrm>
          <a:custGeom>
            <a:avLst/>
            <a:gdLst/>
            <a:ahLst/>
            <a:cxnLst/>
            <a:rect l="l" t="t" r="r" b="b"/>
            <a:pathLst>
              <a:path w="506729" h="132079">
                <a:moveTo>
                  <a:pt x="317373" y="82296"/>
                </a:moveTo>
                <a:lnTo>
                  <a:pt x="277495" y="93345"/>
                </a:lnTo>
                <a:lnTo>
                  <a:pt x="273812" y="99441"/>
                </a:lnTo>
                <a:lnTo>
                  <a:pt x="273812" y="115062"/>
                </a:lnTo>
                <a:lnTo>
                  <a:pt x="317373" y="132080"/>
                </a:lnTo>
                <a:lnTo>
                  <a:pt x="327326" y="131675"/>
                </a:lnTo>
                <a:lnTo>
                  <a:pt x="358965" y="118110"/>
                </a:lnTo>
                <a:lnTo>
                  <a:pt x="317373" y="118110"/>
                </a:lnTo>
                <a:lnTo>
                  <a:pt x="305964" y="117421"/>
                </a:lnTo>
                <a:lnTo>
                  <a:pt x="297830" y="115363"/>
                </a:lnTo>
                <a:lnTo>
                  <a:pt x="292959" y="111948"/>
                </a:lnTo>
                <a:lnTo>
                  <a:pt x="291338" y="107187"/>
                </a:lnTo>
                <a:lnTo>
                  <a:pt x="292959" y="102520"/>
                </a:lnTo>
                <a:lnTo>
                  <a:pt x="297830" y="99187"/>
                </a:lnTo>
                <a:lnTo>
                  <a:pt x="305964" y="97186"/>
                </a:lnTo>
                <a:lnTo>
                  <a:pt x="317373" y="96520"/>
                </a:lnTo>
                <a:lnTo>
                  <a:pt x="359042" y="96520"/>
                </a:lnTo>
                <a:lnTo>
                  <a:pt x="357124" y="93345"/>
                </a:lnTo>
                <a:lnTo>
                  <a:pt x="349631" y="88900"/>
                </a:lnTo>
                <a:lnTo>
                  <a:pt x="343465" y="85992"/>
                </a:lnTo>
                <a:lnTo>
                  <a:pt x="336026" y="83931"/>
                </a:lnTo>
                <a:lnTo>
                  <a:pt x="327324" y="82702"/>
                </a:lnTo>
                <a:lnTo>
                  <a:pt x="317373" y="82296"/>
                </a:lnTo>
                <a:close/>
              </a:path>
              <a:path w="506729" h="132079">
                <a:moveTo>
                  <a:pt x="359042" y="96520"/>
                </a:moveTo>
                <a:lnTo>
                  <a:pt x="317373" y="96520"/>
                </a:lnTo>
                <a:lnTo>
                  <a:pt x="328707" y="97186"/>
                </a:lnTo>
                <a:lnTo>
                  <a:pt x="336804" y="99187"/>
                </a:lnTo>
                <a:lnTo>
                  <a:pt x="341661" y="102520"/>
                </a:lnTo>
                <a:lnTo>
                  <a:pt x="343281" y="107187"/>
                </a:lnTo>
                <a:lnTo>
                  <a:pt x="341661" y="111948"/>
                </a:lnTo>
                <a:lnTo>
                  <a:pt x="336803" y="115363"/>
                </a:lnTo>
                <a:lnTo>
                  <a:pt x="328707" y="117421"/>
                </a:lnTo>
                <a:lnTo>
                  <a:pt x="317373" y="118110"/>
                </a:lnTo>
                <a:lnTo>
                  <a:pt x="358965" y="118110"/>
                </a:lnTo>
                <a:lnTo>
                  <a:pt x="360807" y="115062"/>
                </a:lnTo>
                <a:lnTo>
                  <a:pt x="360807" y="99441"/>
                </a:lnTo>
                <a:lnTo>
                  <a:pt x="359042" y="96520"/>
                </a:lnTo>
                <a:close/>
              </a:path>
              <a:path w="506729" h="132079">
                <a:moveTo>
                  <a:pt x="104648" y="89789"/>
                </a:moveTo>
                <a:lnTo>
                  <a:pt x="16256" y="89789"/>
                </a:lnTo>
                <a:lnTo>
                  <a:pt x="16256" y="104393"/>
                </a:lnTo>
                <a:lnTo>
                  <a:pt x="87376" y="104393"/>
                </a:lnTo>
                <a:lnTo>
                  <a:pt x="87376" y="132080"/>
                </a:lnTo>
                <a:lnTo>
                  <a:pt x="104648" y="132080"/>
                </a:lnTo>
                <a:lnTo>
                  <a:pt x="104648" y="89789"/>
                </a:lnTo>
                <a:close/>
              </a:path>
              <a:path w="506729" h="132079">
                <a:moveTo>
                  <a:pt x="488823" y="87757"/>
                </a:moveTo>
                <a:lnTo>
                  <a:pt x="400304" y="87757"/>
                </a:lnTo>
                <a:lnTo>
                  <a:pt x="400304" y="102235"/>
                </a:lnTo>
                <a:lnTo>
                  <a:pt x="471551" y="102235"/>
                </a:lnTo>
                <a:lnTo>
                  <a:pt x="471551" y="132080"/>
                </a:lnTo>
                <a:lnTo>
                  <a:pt x="488823" y="132080"/>
                </a:lnTo>
                <a:lnTo>
                  <a:pt x="488823" y="87757"/>
                </a:lnTo>
                <a:close/>
              </a:path>
              <a:path w="506729" h="132079">
                <a:moveTo>
                  <a:pt x="122555" y="66548"/>
                </a:moveTo>
                <a:lnTo>
                  <a:pt x="0" y="66548"/>
                </a:lnTo>
                <a:lnTo>
                  <a:pt x="0" y="81026"/>
                </a:lnTo>
                <a:lnTo>
                  <a:pt x="122555" y="81026"/>
                </a:lnTo>
                <a:lnTo>
                  <a:pt x="122555" y="66548"/>
                </a:lnTo>
                <a:close/>
              </a:path>
              <a:path w="506729" h="132079">
                <a:moveTo>
                  <a:pt x="378587" y="59562"/>
                </a:moveTo>
                <a:lnTo>
                  <a:pt x="256032" y="59562"/>
                </a:lnTo>
                <a:lnTo>
                  <a:pt x="256032" y="74168"/>
                </a:lnTo>
                <a:lnTo>
                  <a:pt x="378587" y="74168"/>
                </a:lnTo>
                <a:lnTo>
                  <a:pt x="378587" y="59562"/>
                </a:lnTo>
                <a:close/>
              </a:path>
              <a:path w="506729" h="132079">
                <a:moveTo>
                  <a:pt x="167132" y="39370"/>
                </a:moveTo>
                <a:lnTo>
                  <a:pt x="133785" y="61341"/>
                </a:lnTo>
                <a:lnTo>
                  <a:pt x="133785" y="79629"/>
                </a:lnTo>
                <a:lnTo>
                  <a:pt x="167005" y="101473"/>
                </a:lnTo>
                <a:lnTo>
                  <a:pt x="174180" y="100925"/>
                </a:lnTo>
                <a:lnTo>
                  <a:pt x="180659" y="99282"/>
                </a:lnTo>
                <a:lnTo>
                  <a:pt x="186364" y="96597"/>
                </a:lnTo>
                <a:lnTo>
                  <a:pt x="191389" y="92837"/>
                </a:lnTo>
                <a:lnTo>
                  <a:pt x="197612" y="86995"/>
                </a:lnTo>
                <a:lnTo>
                  <a:pt x="162052" y="86995"/>
                </a:lnTo>
                <a:lnTo>
                  <a:pt x="157988" y="85471"/>
                </a:lnTo>
                <a:lnTo>
                  <a:pt x="154940" y="82296"/>
                </a:lnTo>
                <a:lnTo>
                  <a:pt x="151892" y="79248"/>
                </a:lnTo>
                <a:lnTo>
                  <a:pt x="150368" y="75311"/>
                </a:lnTo>
                <a:lnTo>
                  <a:pt x="150368" y="65659"/>
                </a:lnTo>
                <a:lnTo>
                  <a:pt x="151892" y="61595"/>
                </a:lnTo>
                <a:lnTo>
                  <a:pt x="155067" y="58547"/>
                </a:lnTo>
                <a:lnTo>
                  <a:pt x="158115" y="55372"/>
                </a:lnTo>
                <a:lnTo>
                  <a:pt x="162179" y="53848"/>
                </a:lnTo>
                <a:lnTo>
                  <a:pt x="197612" y="53848"/>
                </a:lnTo>
                <a:lnTo>
                  <a:pt x="191389" y="48006"/>
                </a:lnTo>
                <a:lnTo>
                  <a:pt x="186366" y="44245"/>
                </a:lnTo>
                <a:lnTo>
                  <a:pt x="180641" y="41544"/>
                </a:lnTo>
                <a:lnTo>
                  <a:pt x="174226" y="39915"/>
                </a:lnTo>
                <a:lnTo>
                  <a:pt x="167132" y="39370"/>
                </a:lnTo>
                <a:close/>
              </a:path>
              <a:path w="506729" h="132079">
                <a:moveTo>
                  <a:pt x="197612" y="53848"/>
                </a:moveTo>
                <a:lnTo>
                  <a:pt x="172085" y="53848"/>
                </a:lnTo>
                <a:lnTo>
                  <a:pt x="176149" y="55372"/>
                </a:lnTo>
                <a:lnTo>
                  <a:pt x="179324" y="58547"/>
                </a:lnTo>
                <a:lnTo>
                  <a:pt x="182499" y="61595"/>
                </a:lnTo>
                <a:lnTo>
                  <a:pt x="184150" y="65659"/>
                </a:lnTo>
                <a:lnTo>
                  <a:pt x="184096" y="75311"/>
                </a:lnTo>
                <a:lnTo>
                  <a:pt x="182499" y="79121"/>
                </a:lnTo>
                <a:lnTo>
                  <a:pt x="179451" y="82296"/>
                </a:lnTo>
                <a:lnTo>
                  <a:pt x="176403" y="85343"/>
                </a:lnTo>
                <a:lnTo>
                  <a:pt x="172339" y="86995"/>
                </a:lnTo>
                <a:lnTo>
                  <a:pt x="197612" y="86995"/>
                </a:lnTo>
                <a:lnTo>
                  <a:pt x="200660" y="79629"/>
                </a:lnTo>
                <a:lnTo>
                  <a:pt x="200660" y="61341"/>
                </a:lnTo>
                <a:lnTo>
                  <a:pt x="197612" y="53848"/>
                </a:lnTo>
                <a:close/>
              </a:path>
              <a:path w="506729" h="132079">
                <a:moveTo>
                  <a:pt x="360426" y="3302"/>
                </a:moveTo>
                <a:lnTo>
                  <a:pt x="274574" y="3302"/>
                </a:lnTo>
                <a:lnTo>
                  <a:pt x="274574" y="49276"/>
                </a:lnTo>
                <a:lnTo>
                  <a:pt x="361696" y="49276"/>
                </a:lnTo>
                <a:lnTo>
                  <a:pt x="361696" y="34798"/>
                </a:lnTo>
                <a:lnTo>
                  <a:pt x="291973" y="34798"/>
                </a:lnTo>
                <a:lnTo>
                  <a:pt x="291973" y="17653"/>
                </a:lnTo>
                <a:lnTo>
                  <a:pt x="360426" y="17653"/>
                </a:lnTo>
                <a:lnTo>
                  <a:pt x="360426" y="3302"/>
                </a:lnTo>
                <a:close/>
              </a:path>
              <a:path w="506729" h="132079">
                <a:moveTo>
                  <a:pt x="104394" y="3302"/>
                </a:moveTo>
                <a:lnTo>
                  <a:pt x="18542" y="3302"/>
                </a:lnTo>
                <a:lnTo>
                  <a:pt x="18542" y="58166"/>
                </a:lnTo>
                <a:lnTo>
                  <a:pt x="105664" y="58166"/>
                </a:lnTo>
                <a:lnTo>
                  <a:pt x="105664" y="44450"/>
                </a:lnTo>
                <a:lnTo>
                  <a:pt x="35941" y="44450"/>
                </a:lnTo>
                <a:lnTo>
                  <a:pt x="35941" y="37211"/>
                </a:lnTo>
                <a:lnTo>
                  <a:pt x="101854" y="37211"/>
                </a:lnTo>
                <a:lnTo>
                  <a:pt x="101854" y="24257"/>
                </a:lnTo>
                <a:lnTo>
                  <a:pt x="35941" y="24257"/>
                </a:lnTo>
                <a:lnTo>
                  <a:pt x="35941" y="17145"/>
                </a:lnTo>
                <a:lnTo>
                  <a:pt x="104394" y="17145"/>
                </a:lnTo>
                <a:lnTo>
                  <a:pt x="104394" y="3302"/>
                </a:lnTo>
                <a:close/>
              </a:path>
              <a:path w="506729" h="132079">
                <a:moveTo>
                  <a:pt x="506603" y="65786"/>
                </a:moveTo>
                <a:lnTo>
                  <a:pt x="384048" y="65786"/>
                </a:lnTo>
                <a:lnTo>
                  <a:pt x="384048" y="80010"/>
                </a:lnTo>
                <a:lnTo>
                  <a:pt x="506603" y="80010"/>
                </a:lnTo>
                <a:lnTo>
                  <a:pt x="506603" y="65786"/>
                </a:lnTo>
                <a:close/>
              </a:path>
              <a:path w="506729" h="132079">
                <a:moveTo>
                  <a:pt x="453898" y="56642"/>
                </a:moveTo>
                <a:lnTo>
                  <a:pt x="436626" y="56642"/>
                </a:lnTo>
                <a:lnTo>
                  <a:pt x="436626" y="65786"/>
                </a:lnTo>
                <a:lnTo>
                  <a:pt x="453898" y="65786"/>
                </a:lnTo>
                <a:lnTo>
                  <a:pt x="453898" y="56642"/>
                </a:lnTo>
                <a:close/>
              </a:path>
              <a:path w="506729" h="132079">
                <a:moveTo>
                  <a:pt x="487172" y="1651"/>
                </a:moveTo>
                <a:lnTo>
                  <a:pt x="403479" y="1651"/>
                </a:lnTo>
                <a:lnTo>
                  <a:pt x="403479" y="15621"/>
                </a:lnTo>
                <a:lnTo>
                  <a:pt x="470154" y="15621"/>
                </a:lnTo>
                <a:lnTo>
                  <a:pt x="470154" y="22352"/>
                </a:lnTo>
                <a:lnTo>
                  <a:pt x="403479" y="22352"/>
                </a:lnTo>
                <a:lnTo>
                  <a:pt x="403479" y="56642"/>
                </a:lnTo>
                <a:lnTo>
                  <a:pt x="490220" y="56642"/>
                </a:lnTo>
                <a:lnTo>
                  <a:pt x="490220" y="42672"/>
                </a:lnTo>
                <a:lnTo>
                  <a:pt x="420497" y="42672"/>
                </a:lnTo>
                <a:lnTo>
                  <a:pt x="420497" y="35052"/>
                </a:lnTo>
                <a:lnTo>
                  <a:pt x="487172" y="35052"/>
                </a:lnTo>
                <a:lnTo>
                  <a:pt x="487172" y="1651"/>
                </a:lnTo>
                <a:close/>
              </a:path>
              <a:path w="506729" h="132079">
                <a:moveTo>
                  <a:pt x="241046" y="0"/>
                </a:moveTo>
                <a:lnTo>
                  <a:pt x="223901" y="0"/>
                </a:lnTo>
                <a:lnTo>
                  <a:pt x="223901" y="55245"/>
                </a:lnTo>
                <a:lnTo>
                  <a:pt x="202692" y="55245"/>
                </a:lnTo>
                <a:lnTo>
                  <a:pt x="202692" y="69850"/>
                </a:lnTo>
                <a:lnTo>
                  <a:pt x="223901" y="69850"/>
                </a:lnTo>
                <a:lnTo>
                  <a:pt x="223901" y="132080"/>
                </a:lnTo>
                <a:lnTo>
                  <a:pt x="241046" y="132080"/>
                </a:lnTo>
                <a:lnTo>
                  <a:pt x="241046" y="0"/>
                </a:lnTo>
                <a:close/>
              </a:path>
              <a:path w="506729" h="132079">
                <a:moveTo>
                  <a:pt x="207645" y="18287"/>
                </a:moveTo>
                <a:lnTo>
                  <a:pt x="126873" y="18287"/>
                </a:lnTo>
                <a:lnTo>
                  <a:pt x="126873" y="32639"/>
                </a:lnTo>
                <a:lnTo>
                  <a:pt x="207645" y="32639"/>
                </a:lnTo>
                <a:lnTo>
                  <a:pt x="207645" y="18287"/>
                </a:lnTo>
                <a:close/>
              </a:path>
              <a:path w="506729" h="132079">
                <a:moveTo>
                  <a:pt x="175895" y="0"/>
                </a:moveTo>
                <a:lnTo>
                  <a:pt x="158623" y="0"/>
                </a:lnTo>
                <a:lnTo>
                  <a:pt x="158623" y="18287"/>
                </a:lnTo>
                <a:lnTo>
                  <a:pt x="175895" y="18287"/>
                </a:lnTo>
                <a:lnTo>
                  <a:pt x="175895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5" name="object 55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4381627" y="3942969"/>
            <a:ext cx="323088" cy="144399"/>
          </a:xfrm>
          <a:prstGeom prst="rect">
            <a:avLst/>
          </a:prstGeom>
        </p:spPr>
      </p:pic>
      <p:grpSp>
        <p:nvGrpSpPr>
          <p:cNvPr id="56" name="object 56"/>
          <p:cNvGrpSpPr/>
          <p:nvPr/>
        </p:nvGrpSpPr>
        <p:grpSpPr>
          <a:xfrm>
            <a:off x="5472176" y="3854577"/>
            <a:ext cx="639445" cy="132080"/>
            <a:chOff x="5472176" y="3854577"/>
            <a:chExt cx="639445" cy="132080"/>
          </a:xfrm>
        </p:grpSpPr>
        <p:pic>
          <p:nvPicPr>
            <p:cNvPr id="57" name="object 57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5472176" y="3860165"/>
              <a:ext cx="131190" cy="120523"/>
            </a:xfrm>
            <a:prstGeom prst="rect">
              <a:avLst/>
            </a:prstGeom>
          </p:spPr>
        </p:pic>
        <p:sp>
          <p:nvSpPr>
            <p:cNvPr id="58" name="object 58"/>
            <p:cNvSpPr/>
            <p:nvPr/>
          </p:nvSpPr>
          <p:spPr>
            <a:xfrm>
              <a:off x="5609336" y="3854577"/>
              <a:ext cx="502284" cy="132080"/>
            </a:xfrm>
            <a:custGeom>
              <a:avLst/>
              <a:gdLst/>
              <a:ahLst/>
              <a:cxnLst/>
              <a:rect l="l" t="t" r="r" b="b"/>
              <a:pathLst>
                <a:path w="502285" h="132079">
                  <a:moveTo>
                    <a:pt x="501776" y="98425"/>
                  </a:moveTo>
                  <a:lnTo>
                    <a:pt x="379222" y="98425"/>
                  </a:lnTo>
                  <a:lnTo>
                    <a:pt x="379222" y="112649"/>
                  </a:lnTo>
                  <a:lnTo>
                    <a:pt x="501776" y="112649"/>
                  </a:lnTo>
                  <a:lnTo>
                    <a:pt x="501776" y="98425"/>
                  </a:lnTo>
                  <a:close/>
                </a:path>
                <a:path w="502285" h="132079">
                  <a:moveTo>
                    <a:pt x="40893" y="82677"/>
                  </a:moveTo>
                  <a:lnTo>
                    <a:pt x="23622" y="82677"/>
                  </a:lnTo>
                  <a:lnTo>
                    <a:pt x="23622" y="127762"/>
                  </a:lnTo>
                  <a:lnTo>
                    <a:pt x="111251" y="127762"/>
                  </a:lnTo>
                  <a:lnTo>
                    <a:pt x="111251" y="113284"/>
                  </a:lnTo>
                  <a:lnTo>
                    <a:pt x="40893" y="113284"/>
                  </a:lnTo>
                  <a:lnTo>
                    <a:pt x="40893" y="82677"/>
                  </a:lnTo>
                  <a:close/>
                </a:path>
                <a:path w="502285" h="132079">
                  <a:moveTo>
                    <a:pt x="109727" y="0"/>
                  </a:moveTo>
                  <a:lnTo>
                    <a:pt x="92710" y="0"/>
                  </a:lnTo>
                  <a:lnTo>
                    <a:pt x="92710" y="94868"/>
                  </a:lnTo>
                  <a:lnTo>
                    <a:pt x="109727" y="94868"/>
                  </a:lnTo>
                  <a:lnTo>
                    <a:pt x="109727" y="0"/>
                  </a:lnTo>
                  <a:close/>
                </a:path>
                <a:path w="502285" h="132079">
                  <a:moveTo>
                    <a:pt x="83312" y="2667"/>
                  </a:moveTo>
                  <a:lnTo>
                    <a:pt x="66293" y="2667"/>
                  </a:lnTo>
                  <a:lnTo>
                    <a:pt x="66293" y="32893"/>
                  </a:lnTo>
                  <a:lnTo>
                    <a:pt x="40639" y="32893"/>
                  </a:lnTo>
                  <a:lnTo>
                    <a:pt x="40639" y="46609"/>
                  </a:lnTo>
                  <a:lnTo>
                    <a:pt x="66293" y="46609"/>
                  </a:lnTo>
                  <a:lnTo>
                    <a:pt x="66293" y="90678"/>
                  </a:lnTo>
                  <a:lnTo>
                    <a:pt x="83312" y="90678"/>
                  </a:lnTo>
                  <a:lnTo>
                    <a:pt x="83312" y="2667"/>
                  </a:lnTo>
                  <a:close/>
                </a:path>
                <a:path w="502285" h="132079">
                  <a:moveTo>
                    <a:pt x="51688" y="9398"/>
                  </a:moveTo>
                  <a:lnTo>
                    <a:pt x="0" y="9398"/>
                  </a:lnTo>
                  <a:lnTo>
                    <a:pt x="0" y="72262"/>
                  </a:lnTo>
                  <a:lnTo>
                    <a:pt x="16194" y="72145"/>
                  </a:lnTo>
                  <a:lnTo>
                    <a:pt x="30876" y="71802"/>
                  </a:lnTo>
                  <a:lnTo>
                    <a:pt x="44059" y="71245"/>
                  </a:lnTo>
                  <a:lnTo>
                    <a:pt x="55752" y="70485"/>
                  </a:lnTo>
                  <a:lnTo>
                    <a:pt x="54505" y="57785"/>
                  </a:lnTo>
                  <a:lnTo>
                    <a:pt x="16890" y="57785"/>
                  </a:lnTo>
                  <a:lnTo>
                    <a:pt x="16890" y="23875"/>
                  </a:lnTo>
                  <a:lnTo>
                    <a:pt x="51688" y="23875"/>
                  </a:lnTo>
                  <a:lnTo>
                    <a:pt x="51688" y="9398"/>
                  </a:lnTo>
                  <a:close/>
                </a:path>
                <a:path w="502285" h="132079">
                  <a:moveTo>
                    <a:pt x="54355" y="56261"/>
                  </a:moveTo>
                  <a:lnTo>
                    <a:pt x="45073" y="56927"/>
                  </a:lnTo>
                  <a:lnTo>
                    <a:pt x="35718" y="57404"/>
                  </a:lnTo>
                  <a:lnTo>
                    <a:pt x="26316" y="57689"/>
                  </a:lnTo>
                  <a:lnTo>
                    <a:pt x="16890" y="57785"/>
                  </a:lnTo>
                  <a:lnTo>
                    <a:pt x="54505" y="57785"/>
                  </a:lnTo>
                  <a:lnTo>
                    <a:pt x="54355" y="56261"/>
                  </a:lnTo>
                  <a:close/>
                </a:path>
                <a:path w="502285" h="132079">
                  <a:moveTo>
                    <a:pt x="482218" y="11684"/>
                  </a:moveTo>
                  <a:lnTo>
                    <a:pt x="398652" y="11684"/>
                  </a:lnTo>
                  <a:lnTo>
                    <a:pt x="398652" y="72136"/>
                  </a:lnTo>
                  <a:lnTo>
                    <a:pt x="484250" y="72136"/>
                  </a:lnTo>
                  <a:lnTo>
                    <a:pt x="484250" y="57785"/>
                  </a:lnTo>
                  <a:lnTo>
                    <a:pt x="415925" y="57785"/>
                  </a:lnTo>
                  <a:lnTo>
                    <a:pt x="415925" y="26035"/>
                  </a:lnTo>
                  <a:lnTo>
                    <a:pt x="482218" y="26035"/>
                  </a:lnTo>
                  <a:lnTo>
                    <a:pt x="482218" y="11684"/>
                  </a:lnTo>
                  <a:close/>
                </a:path>
                <a:path w="502285" h="132079">
                  <a:moveTo>
                    <a:pt x="373761" y="99949"/>
                  </a:moveTo>
                  <a:lnTo>
                    <a:pt x="251205" y="99949"/>
                  </a:lnTo>
                  <a:lnTo>
                    <a:pt x="251205" y="114300"/>
                  </a:lnTo>
                  <a:lnTo>
                    <a:pt x="373761" y="114300"/>
                  </a:lnTo>
                  <a:lnTo>
                    <a:pt x="373761" y="99949"/>
                  </a:lnTo>
                  <a:close/>
                </a:path>
                <a:path w="502285" h="132079">
                  <a:moveTo>
                    <a:pt x="320928" y="81534"/>
                  </a:moveTo>
                  <a:lnTo>
                    <a:pt x="303911" y="81534"/>
                  </a:lnTo>
                  <a:lnTo>
                    <a:pt x="303911" y="99949"/>
                  </a:lnTo>
                  <a:lnTo>
                    <a:pt x="320928" y="99949"/>
                  </a:lnTo>
                  <a:lnTo>
                    <a:pt x="320928" y="81534"/>
                  </a:lnTo>
                  <a:close/>
                </a:path>
                <a:path w="502285" h="132079">
                  <a:moveTo>
                    <a:pt x="355726" y="11556"/>
                  </a:moveTo>
                  <a:lnTo>
                    <a:pt x="268859" y="11556"/>
                  </a:lnTo>
                  <a:lnTo>
                    <a:pt x="268859" y="25781"/>
                  </a:lnTo>
                  <a:lnTo>
                    <a:pt x="338454" y="25781"/>
                  </a:lnTo>
                  <a:lnTo>
                    <a:pt x="338454" y="38989"/>
                  </a:lnTo>
                  <a:lnTo>
                    <a:pt x="268604" y="38989"/>
                  </a:lnTo>
                  <a:lnTo>
                    <a:pt x="268604" y="81534"/>
                  </a:lnTo>
                  <a:lnTo>
                    <a:pt x="359283" y="81534"/>
                  </a:lnTo>
                  <a:lnTo>
                    <a:pt x="359283" y="67310"/>
                  </a:lnTo>
                  <a:lnTo>
                    <a:pt x="285750" y="67310"/>
                  </a:lnTo>
                  <a:lnTo>
                    <a:pt x="285750" y="52831"/>
                  </a:lnTo>
                  <a:lnTo>
                    <a:pt x="355726" y="52831"/>
                  </a:lnTo>
                  <a:lnTo>
                    <a:pt x="355726" y="11556"/>
                  </a:lnTo>
                  <a:close/>
                </a:path>
                <a:path w="502285" h="132079">
                  <a:moveTo>
                    <a:pt x="196723" y="11556"/>
                  </a:moveTo>
                  <a:lnTo>
                    <a:pt x="130683" y="11556"/>
                  </a:lnTo>
                  <a:lnTo>
                    <a:pt x="130683" y="95250"/>
                  </a:lnTo>
                  <a:lnTo>
                    <a:pt x="170402" y="95142"/>
                  </a:lnTo>
                  <a:lnTo>
                    <a:pt x="203962" y="93218"/>
                  </a:lnTo>
                  <a:lnTo>
                    <a:pt x="203091" y="81025"/>
                  </a:lnTo>
                  <a:lnTo>
                    <a:pt x="147574" y="81025"/>
                  </a:lnTo>
                  <a:lnTo>
                    <a:pt x="147574" y="57658"/>
                  </a:lnTo>
                  <a:lnTo>
                    <a:pt x="190626" y="57658"/>
                  </a:lnTo>
                  <a:lnTo>
                    <a:pt x="190626" y="43434"/>
                  </a:lnTo>
                  <a:lnTo>
                    <a:pt x="147574" y="43434"/>
                  </a:lnTo>
                  <a:lnTo>
                    <a:pt x="147574" y="26035"/>
                  </a:lnTo>
                  <a:lnTo>
                    <a:pt x="196723" y="26035"/>
                  </a:lnTo>
                  <a:lnTo>
                    <a:pt x="196723" y="11556"/>
                  </a:lnTo>
                  <a:close/>
                </a:path>
                <a:path w="502285" h="132079">
                  <a:moveTo>
                    <a:pt x="202946" y="78993"/>
                  </a:moveTo>
                  <a:lnTo>
                    <a:pt x="194399" y="79847"/>
                  </a:lnTo>
                  <a:lnTo>
                    <a:pt x="183435" y="80486"/>
                  </a:lnTo>
                  <a:lnTo>
                    <a:pt x="170066" y="80887"/>
                  </a:lnTo>
                  <a:lnTo>
                    <a:pt x="154304" y="81025"/>
                  </a:lnTo>
                  <a:lnTo>
                    <a:pt x="203091" y="81025"/>
                  </a:lnTo>
                  <a:lnTo>
                    <a:pt x="202946" y="78993"/>
                  </a:lnTo>
                  <a:close/>
                </a:path>
                <a:path w="502285" h="132079">
                  <a:moveTo>
                    <a:pt x="233552" y="0"/>
                  </a:moveTo>
                  <a:lnTo>
                    <a:pt x="216662" y="0"/>
                  </a:lnTo>
                  <a:lnTo>
                    <a:pt x="216662" y="132080"/>
                  </a:lnTo>
                  <a:lnTo>
                    <a:pt x="233552" y="132080"/>
                  </a:lnTo>
                  <a:lnTo>
                    <a:pt x="233552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59" name="object 59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6593331" y="3782314"/>
            <a:ext cx="678052" cy="104140"/>
          </a:xfrm>
          <a:prstGeom prst="rect">
            <a:avLst/>
          </a:prstGeom>
        </p:spPr>
      </p:pic>
      <p:sp>
        <p:nvSpPr>
          <p:cNvPr id="60" name="object 60"/>
          <p:cNvSpPr/>
          <p:nvPr/>
        </p:nvSpPr>
        <p:spPr>
          <a:xfrm>
            <a:off x="6557136" y="3962146"/>
            <a:ext cx="747395" cy="125730"/>
          </a:xfrm>
          <a:custGeom>
            <a:avLst/>
            <a:gdLst/>
            <a:ahLst/>
            <a:cxnLst/>
            <a:rect l="l" t="t" r="r" b="b"/>
            <a:pathLst>
              <a:path w="747395" h="125729">
                <a:moveTo>
                  <a:pt x="527558" y="83184"/>
                </a:moveTo>
                <a:lnTo>
                  <a:pt x="521208" y="83184"/>
                </a:lnTo>
                <a:lnTo>
                  <a:pt x="518541" y="84073"/>
                </a:lnTo>
                <a:lnTo>
                  <a:pt x="516255" y="86105"/>
                </a:lnTo>
                <a:lnTo>
                  <a:pt x="513969" y="88010"/>
                </a:lnTo>
                <a:lnTo>
                  <a:pt x="512826" y="90550"/>
                </a:lnTo>
                <a:lnTo>
                  <a:pt x="512876" y="96646"/>
                </a:lnTo>
                <a:lnTo>
                  <a:pt x="513842" y="99059"/>
                </a:lnTo>
                <a:lnTo>
                  <a:pt x="516128" y="101091"/>
                </a:lnTo>
                <a:lnTo>
                  <a:pt x="518287" y="103123"/>
                </a:lnTo>
                <a:lnTo>
                  <a:pt x="520954" y="104012"/>
                </a:lnTo>
                <a:lnTo>
                  <a:pt x="527431" y="104012"/>
                </a:lnTo>
                <a:lnTo>
                  <a:pt x="530225" y="103123"/>
                </a:lnTo>
                <a:lnTo>
                  <a:pt x="532511" y="101218"/>
                </a:lnTo>
                <a:lnTo>
                  <a:pt x="534670" y="99186"/>
                </a:lnTo>
                <a:lnTo>
                  <a:pt x="535813" y="96646"/>
                </a:lnTo>
                <a:lnTo>
                  <a:pt x="535813" y="90550"/>
                </a:lnTo>
                <a:lnTo>
                  <a:pt x="534670" y="88010"/>
                </a:lnTo>
                <a:lnTo>
                  <a:pt x="530225" y="84073"/>
                </a:lnTo>
                <a:lnTo>
                  <a:pt x="527558" y="83184"/>
                </a:lnTo>
                <a:close/>
              </a:path>
              <a:path w="747395" h="125729">
                <a:moveTo>
                  <a:pt x="323342" y="83184"/>
                </a:moveTo>
                <a:lnTo>
                  <a:pt x="316992" y="83184"/>
                </a:lnTo>
                <a:lnTo>
                  <a:pt x="314325" y="84073"/>
                </a:lnTo>
                <a:lnTo>
                  <a:pt x="312039" y="86105"/>
                </a:lnTo>
                <a:lnTo>
                  <a:pt x="309753" y="88010"/>
                </a:lnTo>
                <a:lnTo>
                  <a:pt x="308610" y="90550"/>
                </a:lnTo>
                <a:lnTo>
                  <a:pt x="308660" y="96646"/>
                </a:lnTo>
                <a:lnTo>
                  <a:pt x="309626" y="99059"/>
                </a:lnTo>
                <a:lnTo>
                  <a:pt x="311912" y="101091"/>
                </a:lnTo>
                <a:lnTo>
                  <a:pt x="314071" y="103123"/>
                </a:lnTo>
                <a:lnTo>
                  <a:pt x="316738" y="104012"/>
                </a:lnTo>
                <a:lnTo>
                  <a:pt x="323215" y="104012"/>
                </a:lnTo>
                <a:lnTo>
                  <a:pt x="326009" y="103123"/>
                </a:lnTo>
                <a:lnTo>
                  <a:pt x="328295" y="101218"/>
                </a:lnTo>
                <a:lnTo>
                  <a:pt x="330454" y="99186"/>
                </a:lnTo>
                <a:lnTo>
                  <a:pt x="331597" y="96646"/>
                </a:lnTo>
                <a:lnTo>
                  <a:pt x="331597" y="90550"/>
                </a:lnTo>
                <a:lnTo>
                  <a:pt x="330454" y="88010"/>
                </a:lnTo>
                <a:lnTo>
                  <a:pt x="326009" y="84073"/>
                </a:lnTo>
                <a:lnTo>
                  <a:pt x="323342" y="83184"/>
                </a:lnTo>
                <a:close/>
              </a:path>
              <a:path w="747395" h="125729">
                <a:moveTo>
                  <a:pt x="410845" y="0"/>
                </a:moveTo>
                <a:lnTo>
                  <a:pt x="376459" y="30575"/>
                </a:lnTo>
                <a:lnTo>
                  <a:pt x="374142" y="53720"/>
                </a:lnTo>
                <a:lnTo>
                  <a:pt x="376308" y="75797"/>
                </a:lnTo>
                <a:lnTo>
                  <a:pt x="382809" y="91551"/>
                </a:lnTo>
                <a:lnTo>
                  <a:pt x="393644" y="100994"/>
                </a:lnTo>
                <a:lnTo>
                  <a:pt x="408813" y="104139"/>
                </a:lnTo>
                <a:lnTo>
                  <a:pt x="417073" y="103282"/>
                </a:lnTo>
                <a:lnTo>
                  <a:pt x="424322" y="100710"/>
                </a:lnTo>
                <a:lnTo>
                  <a:pt x="430547" y="96424"/>
                </a:lnTo>
                <a:lnTo>
                  <a:pt x="435737" y="90423"/>
                </a:lnTo>
                <a:lnTo>
                  <a:pt x="436342" y="89280"/>
                </a:lnTo>
                <a:lnTo>
                  <a:pt x="409702" y="89280"/>
                </a:lnTo>
                <a:lnTo>
                  <a:pt x="402607" y="87020"/>
                </a:lnTo>
                <a:lnTo>
                  <a:pt x="397525" y="80248"/>
                </a:lnTo>
                <a:lnTo>
                  <a:pt x="394467" y="68974"/>
                </a:lnTo>
                <a:lnTo>
                  <a:pt x="393478" y="53720"/>
                </a:lnTo>
                <a:lnTo>
                  <a:pt x="393575" y="51119"/>
                </a:lnTo>
                <a:lnTo>
                  <a:pt x="394489" y="36397"/>
                </a:lnTo>
                <a:lnTo>
                  <a:pt x="397605" y="24415"/>
                </a:lnTo>
                <a:lnTo>
                  <a:pt x="402768" y="17244"/>
                </a:lnTo>
                <a:lnTo>
                  <a:pt x="409956" y="14858"/>
                </a:lnTo>
                <a:lnTo>
                  <a:pt x="437257" y="14858"/>
                </a:lnTo>
                <a:lnTo>
                  <a:pt x="436451" y="12842"/>
                </a:lnTo>
                <a:lnTo>
                  <a:pt x="425773" y="3212"/>
                </a:lnTo>
                <a:lnTo>
                  <a:pt x="410845" y="0"/>
                </a:lnTo>
                <a:close/>
              </a:path>
              <a:path w="747395" h="125729">
                <a:moveTo>
                  <a:pt x="512572" y="1650"/>
                </a:moveTo>
                <a:lnTo>
                  <a:pt x="443992" y="1650"/>
                </a:lnTo>
                <a:lnTo>
                  <a:pt x="443992" y="17525"/>
                </a:lnTo>
                <a:lnTo>
                  <a:pt x="492633" y="17525"/>
                </a:lnTo>
                <a:lnTo>
                  <a:pt x="485985" y="29073"/>
                </a:lnTo>
                <a:lnTo>
                  <a:pt x="467042" y="71858"/>
                </a:lnTo>
                <a:lnTo>
                  <a:pt x="459613" y="102361"/>
                </a:lnTo>
                <a:lnTo>
                  <a:pt x="479425" y="102361"/>
                </a:lnTo>
                <a:lnTo>
                  <a:pt x="481228" y="91551"/>
                </a:lnTo>
                <a:lnTo>
                  <a:pt x="483425" y="81406"/>
                </a:lnTo>
                <a:lnTo>
                  <a:pt x="498617" y="39608"/>
                </a:lnTo>
                <a:lnTo>
                  <a:pt x="512572" y="12191"/>
                </a:lnTo>
                <a:lnTo>
                  <a:pt x="512572" y="1650"/>
                </a:lnTo>
                <a:close/>
              </a:path>
              <a:path w="747395" h="125729">
                <a:moveTo>
                  <a:pt x="437257" y="14858"/>
                </a:moveTo>
                <a:lnTo>
                  <a:pt x="409956" y="14858"/>
                </a:lnTo>
                <a:lnTo>
                  <a:pt x="416716" y="17192"/>
                </a:lnTo>
                <a:lnTo>
                  <a:pt x="421560" y="24193"/>
                </a:lnTo>
                <a:lnTo>
                  <a:pt x="424475" y="35861"/>
                </a:lnTo>
                <a:lnTo>
                  <a:pt x="425385" y="51119"/>
                </a:lnTo>
                <a:lnTo>
                  <a:pt x="425357" y="53720"/>
                </a:lnTo>
                <a:lnTo>
                  <a:pt x="424471" y="68385"/>
                </a:lnTo>
                <a:lnTo>
                  <a:pt x="421528" y="79978"/>
                </a:lnTo>
                <a:lnTo>
                  <a:pt x="416609" y="86951"/>
                </a:lnTo>
                <a:lnTo>
                  <a:pt x="409702" y="89280"/>
                </a:lnTo>
                <a:lnTo>
                  <a:pt x="436342" y="89280"/>
                </a:lnTo>
                <a:lnTo>
                  <a:pt x="444990" y="51119"/>
                </a:lnTo>
                <a:lnTo>
                  <a:pt x="442866" y="28878"/>
                </a:lnTo>
                <a:lnTo>
                  <a:pt x="437257" y="14858"/>
                </a:lnTo>
                <a:close/>
              </a:path>
              <a:path w="747395" h="125729">
                <a:moveTo>
                  <a:pt x="138049" y="0"/>
                </a:moveTo>
                <a:lnTo>
                  <a:pt x="103663" y="30575"/>
                </a:lnTo>
                <a:lnTo>
                  <a:pt x="101346" y="53720"/>
                </a:lnTo>
                <a:lnTo>
                  <a:pt x="103512" y="75797"/>
                </a:lnTo>
                <a:lnTo>
                  <a:pt x="110013" y="91551"/>
                </a:lnTo>
                <a:lnTo>
                  <a:pt x="120848" y="100994"/>
                </a:lnTo>
                <a:lnTo>
                  <a:pt x="136017" y="104139"/>
                </a:lnTo>
                <a:lnTo>
                  <a:pt x="144277" y="103282"/>
                </a:lnTo>
                <a:lnTo>
                  <a:pt x="151526" y="100710"/>
                </a:lnTo>
                <a:lnTo>
                  <a:pt x="157751" y="96424"/>
                </a:lnTo>
                <a:lnTo>
                  <a:pt x="162941" y="90423"/>
                </a:lnTo>
                <a:lnTo>
                  <a:pt x="163546" y="89280"/>
                </a:lnTo>
                <a:lnTo>
                  <a:pt x="136906" y="89280"/>
                </a:lnTo>
                <a:lnTo>
                  <a:pt x="129811" y="87020"/>
                </a:lnTo>
                <a:lnTo>
                  <a:pt x="124729" y="80248"/>
                </a:lnTo>
                <a:lnTo>
                  <a:pt x="121671" y="68974"/>
                </a:lnTo>
                <a:lnTo>
                  <a:pt x="120682" y="53720"/>
                </a:lnTo>
                <a:lnTo>
                  <a:pt x="120768" y="51307"/>
                </a:lnTo>
                <a:lnTo>
                  <a:pt x="121693" y="36397"/>
                </a:lnTo>
                <a:lnTo>
                  <a:pt x="124809" y="24415"/>
                </a:lnTo>
                <a:lnTo>
                  <a:pt x="129972" y="17244"/>
                </a:lnTo>
                <a:lnTo>
                  <a:pt x="137160" y="14858"/>
                </a:lnTo>
                <a:lnTo>
                  <a:pt x="164461" y="14858"/>
                </a:lnTo>
                <a:lnTo>
                  <a:pt x="163655" y="12842"/>
                </a:lnTo>
                <a:lnTo>
                  <a:pt x="152977" y="3212"/>
                </a:lnTo>
                <a:lnTo>
                  <a:pt x="138049" y="0"/>
                </a:lnTo>
                <a:close/>
              </a:path>
              <a:path w="747395" h="125729">
                <a:moveTo>
                  <a:pt x="164461" y="14858"/>
                </a:moveTo>
                <a:lnTo>
                  <a:pt x="137160" y="14858"/>
                </a:lnTo>
                <a:lnTo>
                  <a:pt x="143920" y="17192"/>
                </a:lnTo>
                <a:lnTo>
                  <a:pt x="148764" y="24193"/>
                </a:lnTo>
                <a:lnTo>
                  <a:pt x="151679" y="35861"/>
                </a:lnTo>
                <a:lnTo>
                  <a:pt x="152600" y="51307"/>
                </a:lnTo>
                <a:lnTo>
                  <a:pt x="152561" y="53720"/>
                </a:lnTo>
                <a:lnTo>
                  <a:pt x="151675" y="68385"/>
                </a:lnTo>
                <a:lnTo>
                  <a:pt x="148732" y="79978"/>
                </a:lnTo>
                <a:lnTo>
                  <a:pt x="143813" y="86951"/>
                </a:lnTo>
                <a:lnTo>
                  <a:pt x="136906" y="89280"/>
                </a:lnTo>
                <a:lnTo>
                  <a:pt x="163546" y="89280"/>
                </a:lnTo>
                <a:lnTo>
                  <a:pt x="166961" y="82829"/>
                </a:lnTo>
                <a:lnTo>
                  <a:pt x="169862" y="73771"/>
                </a:lnTo>
                <a:lnTo>
                  <a:pt x="171620" y="63259"/>
                </a:lnTo>
                <a:lnTo>
                  <a:pt x="172212" y="51307"/>
                </a:lnTo>
                <a:lnTo>
                  <a:pt x="170070" y="28878"/>
                </a:lnTo>
                <a:lnTo>
                  <a:pt x="164461" y="14858"/>
                </a:lnTo>
                <a:close/>
              </a:path>
              <a:path w="747395" h="125729">
                <a:moveTo>
                  <a:pt x="724408" y="1650"/>
                </a:moveTo>
                <a:lnTo>
                  <a:pt x="708406" y="1650"/>
                </a:lnTo>
                <a:lnTo>
                  <a:pt x="717907" y="15964"/>
                </a:lnTo>
                <a:lnTo>
                  <a:pt x="724693" y="31099"/>
                </a:lnTo>
                <a:lnTo>
                  <a:pt x="728765" y="47067"/>
                </a:lnTo>
                <a:lnTo>
                  <a:pt x="730123" y="63880"/>
                </a:lnTo>
                <a:lnTo>
                  <a:pt x="728765" y="80716"/>
                </a:lnTo>
                <a:lnTo>
                  <a:pt x="724693" y="96551"/>
                </a:lnTo>
                <a:lnTo>
                  <a:pt x="717907" y="111386"/>
                </a:lnTo>
                <a:lnTo>
                  <a:pt x="708406" y="125221"/>
                </a:lnTo>
                <a:lnTo>
                  <a:pt x="724281" y="125221"/>
                </a:lnTo>
                <a:lnTo>
                  <a:pt x="734188" y="111958"/>
                </a:lnTo>
                <a:lnTo>
                  <a:pt x="741251" y="97313"/>
                </a:lnTo>
                <a:lnTo>
                  <a:pt x="745480" y="81287"/>
                </a:lnTo>
                <a:lnTo>
                  <a:pt x="746887" y="63880"/>
                </a:lnTo>
                <a:lnTo>
                  <a:pt x="745482" y="46692"/>
                </a:lnTo>
                <a:lnTo>
                  <a:pt x="741267" y="30575"/>
                </a:lnTo>
                <a:lnTo>
                  <a:pt x="734242" y="15553"/>
                </a:lnTo>
                <a:lnTo>
                  <a:pt x="724408" y="1650"/>
                </a:lnTo>
                <a:close/>
              </a:path>
              <a:path w="747395" h="125729">
                <a:moveTo>
                  <a:pt x="308356" y="1650"/>
                </a:moveTo>
                <a:lnTo>
                  <a:pt x="239776" y="1650"/>
                </a:lnTo>
                <a:lnTo>
                  <a:pt x="239776" y="17525"/>
                </a:lnTo>
                <a:lnTo>
                  <a:pt x="288417" y="17525"/>
                </a:lnTo>
                <a:lnTo>
                  <a:pt x="281769" y="29073"/>
                </a:lnTo>
                <a:lnTo>
                  <a:pt x="262826" y="71858"/>
                </a:lnTo>
                <a:lnTo>
                  <a:pt x="255397" y="102361"/>
                </a:lnTo>
                <a:lnTo>
                  <a:pt x="275209" y="102361"/>
                </a:lnTo>
                <a:lnTo>
                  <a:pt x="276971" y="91741"/>
                </a:lnTo>
                <a:lnTo>
                  <a:pt x="279209" y="81406"/>
                </a:lnTo>
                <a:lnTo>
                  <a:pt x="294401" y="39608"/>
                </a:lnTo>
                <a:lnTo>
                  <a:pt x="308356" y="12191"/>
                </a:lnTo>
                <a:lnTo>
                  <a:pt x="308356" y="1650"/>
                </a:lnTo>
                <a:close/>
              </a:path>
              <a:path w="747395" h="125729">
                <a:moveTo>
                  <a:pt x="38227" y="1650"/>
                </a:moveTo>
                <a:lnTo>
                  <a:pt x="22479" y="1650"/>
                </a:lnTo>
                <a:lnTo>
                  <a:pt x="12644" y="15482"/>
                </a:lnTo>
                <a:lnTo>
                  <a:pt x="5619" y="30479"/>
                </a:lnTo>
                <a:lnTo>
                  <a:pt x="1404" y="46620"/>
                </a:lnTo>
                <a:lnTo>
                  <a:pt x="0" y="63880"/>
                </a:lnTo>
                <a:lnTo>
                  <a:pt x="1404" y="81359"/>
                </a:lnTo>
                <a:lnTo>
                  <a:pt x="5619" y="97408"/>
                </a:lnTo>
                <a:lnTo>
                  <a:pt x="12644" y="112029"/>
                </a:lnTo>
                <a:lnTo>
                  <a:pt x="22479" y="125221"/>
                </a:lnTo>
                <a:lnTo>
                  <a:pt x="38227" y="125221"/>
                </a:lnTo>
                <a:lnTo>
                  <a:pt x="28819" y="111172"/>
                </a:lnTo>
                <a:lnTo>
                  <a:pt x="22113" y="96265"/>
                </a:lnTo>
                <a:lnTo>
                  <a:pt x="18099" y="80502"/>
                </a:lnTo>
                <a:lnTo>
                  <a:pt x="16764" y="63880"/>
                </a:lnTo>
                <a:lnTo>
                  <a:pt x="18099" y="46995"/>
                </a:lnTo>
                <a:lnTo>
                  <a:pt x="22113" y="31003"/>
                </a:lnTo>
                <a:lnTo>
                  <a:pt x="28819" y="15892"/>
                </a:lnTo>
                <a:lnTo>
                  <a:pt x="38227" y="1650"/>
                </a:lnTo>
                <a:close/>
              </a:path>
              <a:path w="747395" h="125729">
                <a:moveTo>
                  <a:pt x="98272" y="15366"/>
                </a:moveTo>
                <a:lnTo>
                  <a:pt x="70104" y="15366"/>
                </a:lnTo>
                <a:lnTo>
                  <a:pt x="74168" y="16636"/>
                </a:lnTo>
                <a:lnTo>
                  <a:pt x="76835" y="19049"/>
                </a:lnTo>
                <a:lnTo>
                  <a:pt x="79375" y="21589"/>
                </a:lnTo>
                <a:lnTo>
                  <a:pt x="80772" y="25018"/>
                </a:lnTo>
                <a:lnTo>
                  <a:pt x="80772" y="33146"/>
                </a:lnTo>
                <a:lnTo>
                  <a:pt x="68707" y="48513"/>
                </a:lnTo>
                <a:lnTo>
                  <a:pt x="61134" y="54302"/>
                </a:lnTo>
                <a:lnTo>
                  <a:pt x="37211" y="84327"/>
                </a:lnTo>
                <a:lnTo>
                  <a:pt x="36195" y="89280"/>
                </a:lnTo>
                <a:lnTo>
                  <a:pt x="36195" y="102361"/>
                </a:lnTo>
                <a:lnTo>
                  <a:pt x="99187" y="102361"/>
                </a:lnTo>
                <a:lnTo>
                  <a:pt x="99187" y="86232"/>
                </a:lnTo>
                <a:lnTo>
                  <a:pt x="56388" y="86232"/>
                </a:lnTo>
                <a:lnTo>
                  <a:pt x="56388" y="83819"/>
                </a:lnTo>
                <a:lnTo>
                  <a:pt x="57785" y="80898"/>
                </a:lnTo>
                <a:lnTo>
                  <a:pt x="60452" y="77723"/>
                </a:lnTo>
                <a:lnTo>
                  <a:pt x="63119" y="74421"/>
                </a:lnTo>
                <a:lnTo>
                  <a:pt x="67564" y="70611"/>
                </a:lnTo>
                <a:lnTo>
                  <a:pt x="73660" y="66039"/>
                </a:lnTo>
                <a:lnTo>
                  <a:pt x="76964" y="63498"/>
                </a:lnTo>
                <a:lnTo>
                  <a:pt x="80264" y="61086"/>
                </a:lnTo>
                <a:lnTo>
                  <a:pt x="83439" y="58546"/>
                </a:lnTo>
                <a:lnTo>
                  <a:pt x="86614" y="56133"/>
                </a:lnTo>
                <a:lnTo>
                  <a:pt x="99949" y="33146"/>
                </a:lnTo>
                <a:lnTo>
                  <a:pt x="99949" y="19557"/>
                </a:lnTo>
                <a:lnTo>
                  <a:pt x="98272" y="15366"/>
                </a:lnTo>
                <a:close/>
              </a:path>
              <a:path w="747395" h="125729">
                <a:moveTo>
                  <a:pt x="77724" y="0"/>
                </a:moveTo>
                <a:lnTo>
                  <a:pt x="67310" y="0"/>
                </a:lnTo>
                <a:lnTo>
                  <a:pt x="59807" y="523"/>
                </a:lnTo>
                <a:lnTo>
                  <a:pt x="52720" y="2095"/>
                </a:lnTo>
                <a:lnTo>
                  <a:pt x="46039" y="4714"/>
                </a:lnTo>
                <a:lnTo>
                  <a:pt x="39751" y="8381"/>
                </a:lnTo>
                <a:lnTo>
                  <a:pt x="39751" y="25653"/>
                </a:lnTo>
                <a:lnTo>
                  <a:pt x="45727" y="21153"/>
                </a:lnTo>
                <a:lnTo>
                  <a:pt x="51847" y="17938"/>
                </a:lnTo>
                <a:lnTo>
                  <a:pt x="58110" y="16009"/>
                </a:lnTo>
                <a:lnTo>
                  <a:pt x="64516" y="15366"/>
                </a:lnTo>
                <a:lnTo>
                  <a:pt x="98272" y="15366"/>
                </a:lnTo>
                <a:lnTo>
                  <a:pt x="97155" y="12572"/>
                </a:lnTo>
                <a:lnTo>
                  <a:pt x="91440" y="7492"/>
                </a:lnTo>
                <a:lnTo>
                  <a:pt x="85725" y="2539"/>
                </a:lnTo>
                <a:lnTo>
                  <a:pt x="77724" y="0"/>
                </a:lnTo>
                <a:close/>
              </a:path>
              <a:path w="747395" h="125729">
                <a:moveTo>
                  <a:pt x="694055" y="23113"/>
                </a:moveTo>
                <a:lnTo>
                  <a:pt x="675005" y="23113"/>
                </a:lnTo>
                <a:lnTo>
                  <a:pt x="675005" y="102361"/>
                </a:lnTo>
                <a:lnTo>
                  <a:pt x="694055" y="102361"/>
                </a:lnTo>
                <a:lnTo>
                  <a:pt x="694055" y="23113"/>
                </a:lnTo>
                <a:close/>
              </a:path>
              <a:path w="747395" h="125729">
                <a:moveTo>
                  <a:pt x="694055" y="0"/>
                </a:moveTo>
                <a:lnTo>
                  <a:pt x="682117" y="0"/>
                </a:lnTo>
                <a:lnTo>
                  <a:pt x="675278" y="4859"/>
                </a:lnTo>
                <a:lnTo>
                  <a:pt x="668274" y="8969"/>
                </a:lnTo>
                <a:lnTo>
                  <a:pt x="661078" y="12340"/>
                </a:lnTo>
                <a:lnTo>
                  <a:pt x="653669" y="14985"/>
                </a:lnTo>
                <a:lnTo>
                  <a:pt x="653669" y="31876"/>
                </a:lnTo>
                <a:lnTo>
                  <a:pt x="657860" y="31368"/>
                </a:lnTo>
                <a:lnTo>
                  <a:pt x="661924" y="30352"/>
                </a:lnTo>
                <a:lnTo>
                  <a:pt x="665861" y="28574"/>
                </a:lnTo>
                <a:lnTo>
                  <a:pt x="669798" y="26923"/>
                </a:lnTo>
                <a:lnTo>
                  <a:pt x="672846" y="25145"/>
                </a:lnTo>
                <a:lnTo>
                  <a:pt x="675005" y="23113"/>
                </a:lnTo>
                <a:lnTo>
                  <a:pt x="694055" y="23113"/>
                </a:lnTo>
                <a:lnTo>
                  <a:pt x="694055" y="0"/>
                </a:lnTo>
                <a:close/>
              </a:path>
              <a:path w="747395" h="125729">
                <a:moveTo>
                  <a:pt x="640816" y="15366"/>
                </a:moveTo>
                <a:lnTo>
                  <a:pt x="612648" y="15366"/>
                </a:lnTo>
                <a:lnTo>
                  <a:pt x="616712" y="16636"/>
                </a:lnTo>
                <a:lnTo>
                  <a:pt x="619379" y="19049"/>
                </a:lnTo>
                <a:lnTo>
                  <a:pt x="621919" y="21589"/>
                </a:lnTo>
                <a:lnTo>
                  <a:pt x="623316" y="25018"/>
                </a:lnTo>
                <a:lnTo>
                  <a:pt x="623316" y="33146"/>
                </a:lnTo>
                <a:lnTo>
                  <a:pt x="611251" y="48513"/>
                </a:lnTo>
                <a:lnTo>
                  <a:pt x="603678" y="54302"/>
                </a:lnTo>
                <a:lnTo>
                  <a:pt x="579755" y="84327"/>
                </a:lnTo>
                <a:lnTo>
                  <a:pt x="578739" y="89280"/>
                </a:lnTo>
                <a:lnTo>
                  <a:pt x="578739" y="102361"/>
                </a:lnTo>
                <a:lnTo>
                  <a:pt x="641731" y="102361"/>
                </a:lnTo>
                <a:lnTo>
                  <a:pt x="641731" y="86232"/>
                </a:lnTo>
                <a:lnTo>
                  <a:pt x="598932" y="86232"/>
                </a:lnTo>
                <a:lnTo>
                  <a:pt x="598932" y="83819"/>
                </a:lnTo>
                <a:lnTo>
                  <a:pt x="600329" y="80898"/>
                </a:lnTo>
                <a:lnTo>
                  <a:pt x="602996" y="77723"/>
                </a:lnTo>
                <a:lnTo>
                  <a:pt x="605663" y="74421"/>
                </a:lnTo>
                <a:lnTo>
                  <a:pt x="610108" y="70611"/>
                </a:lnTo>
                <a:lnTo>
                  <a:pt x="616204" y="66039"/>
                </a:lnTo>
                <a:lnTo>
                  <a:pt x="619508" y="63498"/>
                </a:lnTo>
                <a:lnTo>
                  <a:pt x="622808" y="61086"/>
                </a:lnTo>
                <a:lnTo>
                  <a:pt x="625983" y="58546"/>
                </a:lnTo>
                <a:lnTo>
                  <a:pt x="629158" y="56133"/>
                </a:lnTo>
                <a:lnTo>
                  <a:pt x="642493" y="33146"/>
                </a:lnTo>
                <a:lnTo>
                  <a:pt x="642493" y="19557"/>
                </a:lnTo>
                <a:lnTo>
                  <a:pt x="640816" y="15366"/>
                </a:lnTo>
                <a:close/>
              </a:path>
              <a:path w="747395" h="125729">
                <a:moveTo>
                  <a:pt x="620268" y="0"/>
                </a:moveTo>
                <a:lnTo>
                  <a:pt x="609854" y="0"/>
                </a:lnTo>
                <a:lnTo>
                  <a:pt x="602351" y="523"/>
                </a:lnTo>
                <a:lnTo>
                  <a:pt x="595264" y="2095"/>
                </a:lnTo>
                <a:lnTo>
                  <a:pt x="588583" y="4714"/>
                </a:lnTo>
                <a:lnTo>
                  <a:pt x="582295" y="8381"/>
                </a:lnTo>
                <a:lnTo>
                  <a:pt x="582295" y="25653"/>
                </a:lnTo>
                <a:lnTo>
                  <a:pt x="588271" y="21153"/>
                </a:lnTo>
                <a:lnTo>
                  <a:pt x="594391" y="17938"/>
                </a:lnTo>
                <a:lnTo>
                  <a:pt x="600654" y="16009"/>
                </a:lnTo>
                <a:lnTo>
                  <a:pt x="607060" y="15366"/>
                </a:lnTo>
                <a:lnTo>
                  <a:pt x="640816" y="15366"/>
                </a:lnTo>
                <a:lnTo>
                  <a:pt x="639699" y="12572"/>
                </a:lnTo>
                <a:lnTo>
                  <a:pt x="633984" y="7492"/>
                </a:lnTo>
                <a:lnTo>
                  <a:pt x="628269" y="2539"/>
                </a:lnTo>
                <a:lnTo>
                  <a:pt x="620268" y="0"/>
                </a:lnTo>
                <a:close/>
              </a:path>
              <a:path w="747395" h="125729">
                <a:moveTo>
                  <a:pt x="220091" y="23113"/>
                </a:moveTo>
                <a:lnTo>
                  <a:pt x="201041" y="23113"/>
                </a:lnTo>
                <a:lnTo>
                  <a:pt x="201041" y="102361"/>
                </a:lnTo>
                <a:lnTo>
                  <a:pt x="220091" y="102361"/>
                </a:lnTo>
                <a:lnTo>
                  <a:pt x="220091" y="23113"/>
                </a:lnTo>
                <a:close/>
              </a:path>
              <a:path w="747395" h="125729">
                <a:moveTo>
                  <a:pt x="220091" y="0"/>
                </a:moveTo>
                <a:lnTo>
                  <a:pt x="208153" y="0"/>
                </a:lnTo>
                <a:lnTo>
                  <a:pt x="201314" y="4859"/>
                </a:lnTo>
                <a:lnTo>
                  <a:pt x="194310" y="8969"/>
                </a:lnTo>
                <a:lnTo>
                  <a:pt x="187114" y="12340"/>
                </a:lnTo>
                <a:lnTo>
                  <a:pt x="179705" y="14985"/>
                </a:lnTo>
                <a:lnTo>
                  <a:pt x="179705" y="31876"/>
                </a:lnTo>
                <a:lnTo>
                  <a:pt x="183896" y="31368"/>
                </a:lnTo>
                <a:lnTo>
                  <a:pt x="187960" y="30352"/>
                </a:lnTo>
                <a:lnTo>
                  <a:pt x="191897" y="28574"/>
                </a:lnTo>
                <a:lnTo>
                  <a:pt x="195834" y="26923"/>
                </a:lnTo>
                <a:lnTo>
                  <a:pt x="198882" y="25145"/>
                </a:lnTo>
                <a:lnTo>
                  <a:pt x="201041" y="23113"/>
                </a:lnTo>
                <a:lnTo>
                  <a:pt x="220091" y="23113"/>
                </a:lnTo>
                <a:lnTo>
                  <a:pt x="220091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1" name="object 61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7886700" y="3782314"/>
            <a:ext cx="980948" cy="104140"/>
          </a:xfrm>
          <a:prstGeom prst="rect">
            <a:avLst/>
          </a:prstGeom>
        </p:spPr>
      </p:pic>
      <p:sp>
        <p:nvSpPr>
          <p:cNvPr id="62" name="object 62"/>
          <p:cNvSpPr/>
          <p:nvPr/>
        </p:nvSpPr>
        <p:spPr>
          <a:xfrm>
            <a:off x="8007223" y="3962145"/>
            <a:ext cx="730250" cy="125730"/>
          </a:xfrm>
          <a:custGeom>
            <a:avLst/>
            <a:gdLst/>
            <a:ahLst/>
            <a:cxnLst/>
            <a:rect l="l" t="t" r="r" b="b"/>
            <a:pathLst>
              <a:path w="730250" h="125729">
                <a:moveTo>
                  <a:pt x="38227" y="1651"/>
                </a:moveTo>
                <a:lnTo>
                  <a:pt x="22479" y="1651"/>
                </a:lnTo>
                <a:lnTo>
                  <a:pt x="12636" y="15494"/>
                </a:lnTo>
                <a:lnTo>
                  <a:pt x="5613" y="30480"/>
                </a:lnTo>
                <a:lnTo>
                  <a:pt x="1397" y="46621"/>
                </a:lnTo>
                <a:lnTo>
                  <a:pt x="0" y="63881"/>
                </a:lnTo>
                <a:lnTo>
                  <a:pt x="1397" y="81368"/>
                </a:lnTo>
                <a:lnTo>
                  <a:pt x="5613" y="97409"/>
                </a:lnTo>
                <a:lnTo>
                  <a:pt x="12636" y="112039"/>
                </a:lnTo>
                <a:lnTo>
                  <a:pt x="22479" y="125222"/>
                </a:lnTo>
                <a:lnTo>
                  <a:pt x="38227" y="125222"/>
                </a:lnTo>
                <a:lnTo>
                  <a:pt x="28816" y="111175"/>
                </a:lnTo>
                <a:lnTo>
                  <a:pt x="22110" y="96266"/>
                </a:lnTo>
                <a:lnTo>
                  <a:pt x="18097" y="80505"/>
                </a:lnTo>
                <a:lnTo>
                  <a:pt x="16764" y="63881"/>
                </a:lnTo>
                <a:lnTo>
                  <a:pt x="18097" y="47002"/>
                </a:lnTo>
                <a:lnTo>
                  <a:pt x="22110" y="31013"/>
                </a:lnTo>
                <a:lnTo>
                  <a:pt x="28816" y="15900"/>
                </a:lnTo>
                <a:lnTo>
                  <a:pt x="38227" y="1651"/>
                </a:lnTo>
                <a:close/>
              </a:path>
              <a:path w="730250" h="125729">
                <a:moveTo>
                  <a:pt x="83058" y="0"/>
                </a:moveTo>
                <a:lnTo>
                  <a:pt x="70993" y="0"/>
                </a:lnTo>
                <a:lnTo>
                  <a:pt x="64198" y="4864"/>
                </a:lnTo>
                <a:lnTo>
                  <a:pt x="57188" y="8978"/>
                </a:lnTo>
                <a:lnTo>
                  <a:pt x="49961" y="12344"/>
                </a:lnTo>
                <a:lnTo>
                  <a:pt x="42545" y="14986"/>
                </a:lnTo>
                <a:lnTo>
                  <a:pt x="42545" y="31877"/>
                </a:lnTo>
                <a:lnTo>
                  <a:pt x="46736" y="31369"/>
                </a:lnTo>
                <a:lnTo>
                  <a:pt x="50927" y="30353"/>
                </a:lnTo>
                <a:lnTo>
                  <a:pt x="54737" y="28575"/>
                </a:lnTo>
                <a:lnTo>
                  <a:pt x="58674" y="26924"/>
                </a:lnTo>
                <a:lnTo>
                  <a:pt x="61722" y="25146"/>
                </a:lnTo>
                <a:lnTo>
                  <a:pt x="63881" y="23114"/>
                </a:lnTo>
                <a:lnTo>
                  <a:pt x="63881" y="102362"/>
                </a:lnTo>
                <a:lnTo>
                  <a:pt x="83058" y="102362"/>
                </a:lnTo>
                <a:lnTo>
                  <a:pt x="83058" y="23114"/>
                </a:lnTo>
                <a:lnTo>
                  <a:pt x="83058" y="0"/>
                </a:lnTo>
                <a:close/>
              </a:path>
              <a:path w="730250" h="125729">
                <a:moveTo>
                  <a:pt x="172212" y="51308"/>
                </a:moveTo>
                <a:lnTo>
                  <a:pt x="170065" y="28879"/>
                </a:lnTo>
                <a:lnTo>
                  <a:pt x="164452" y="14859"/>
                </a:lnTo>
                <a:lnTo>
                  <a:pt x="163652" y="12852"/>
                </a:lnTo>
                <a:lnTo>
                  <a:pt x="152971" y="3213"/>
                </a:lnTo>
                <a:lnTo>
                  <a:pt x="152590" y="3136"/>
                </a:lnTo>
                <a:lnTo>
                  <a:pt x="152590" y="51308"/>
                </a:lnTo>
                <a:lnTo>
                  <a:pt x="152552" y="53721"/>
                </a:lnTo>
                <a:lnTo>
                  <a:pt x="151663" y="68389"/>
                </a:lnTo>
                <a:lnTo>
                  <a:pt x="148729" y="79984"/>
                </a:lnTo>
                <a:lnTo>
                  <a:pt x="143802" y="86956"/>
                </a:lnTo>
                <a:lnTo>
                  <a:pt x="136906" y="89281"/>
                </a:lnTo>
                <a:lnTo>
                  <a:pt x="129806" y="87033"/>
                </a:lnTo>
                <a:lnTo>
                  <a:pt x="124726" y="80251"/>
                </a:lnTo>
                <a:lnTo>
                  <a:pt x="121666" y="68986"/>
                </a:lnTo>
                <a:lnTo>
                  <a:pt x="120675" y="53721"/>
                </a:lnTo>
                <a:lnTo>
                  <a:pt x="120764" y="51308"/>
                </a:lnTo>
                <a:lnTo>
                  <a:pt x="121691" y="36398"/>
                </a:lnTo>
                <a:lnTo>
                  <a:pt x="124802" y="24422"/>
                </a:lnTo>
                <a:lnTo>
                  <a:pt x="129971" y="17246"/>
                </a:lnTo>
                <a:lnTo>
                  <a:pt x="137160" y="14859"/>
                </a:lnTo>
                <a:lnTo>
                  <a:pt x="143967" y="17195"/>
                </a:lnTo>
                <a:lnTo>
                  <a:pt x="148805" y="24206"/>
                </a:lnTo>
                <a:lnTo>
                  <a:pt x="151688" y="35864"/>
                </a:lnTo>
                <a:lnTo>
                  <a:pt x="152590" y="51308"/>
                </a:lnTo>
                <a:lnTo>
                  <a:pt x="152590" y="3136"/>
                </a:lnTo>
                <a:lnTo>
                  <a:pt x="138049" y="0"/>
                </a:lnTo>
                <a:lnTo>
                  <a:pt x="129616" y="863"/>
                </a:lnTo>
                <a:lnTo>
                  <a:pt x="122250" y="3429"/>
                </a:lnTo>
                <a:lnTo>
                  <a:pt x="101930" y="41363"/>
                </a:lnTo>
                <a:lnTo>
                  <a:pt x="101346" y="53721"/>
                </a:lnTo>
                <a:lnTo>
                  <a:pt x="103505" y="75806"/>
                </a:lnTo>
                <a:lnTo>
                  <a:pt x="110007" y="91554"/>
                </a:lnTo>
                <a:lnTo>
                  <a:pt x="120840" y="101003"/>
                </a:lnTo>
                <a:lnTo>
                  <a:pt x="136017" y="104140"/>
                </a:lnTo>
                <a:lnTo>
                  <a:pt x="144272" y="103289"/>
                </a:lnTo>
                <a:lnTo>
                  <a:pt x="151523" y="100711"/>
                </a:lnTo>
                <a:lnTo>
                  <a:pt x="157746" y="96431"/>
                </a:lnTo>
                <a:lnTo>
                  <a:pt x="162941" y="90424"/>
                </a:lnTo>
                <a:lnTo>
                  <a:pt x="163537" y="89281"/>
                </a:lnTo>
                <a:lnTo>
                  <a:pt x="166954" y="82842"/>
                </a:lnTo>
                <a:lnTo>
                  <a:pt x="169849" y="73774"/>
                </a:lnTo>
                <a:lnTo>
                  <a:pt x="171615" y="63271"/>
                </a:lnTo>
                <a:lnTo>
                  <a:pt x="172212" y="51308"/>
                </a:lnTo>
                <a:close/>
              </a:path>
              <a:path w="730250" h="125729">
                <a:moveTo>
                  <a:pt x="213156" y="56667"/>
                </a:moveTo>
                <a:lnTo>
                  <a:pt x="174752" y="56667"/>
                </a:lnTo>
                <a:lnTo>
                  <a:pt x="174752" y="70358"/>
                </a:lnTo>
                <a:lnTo>
                  <a:pt x="213156" y="70358"/>
                </a:lnTo>
                <a:lnTo>
                  <a:pt x="213156" y="56667"/>
                </a:lnTo>
                <a:close/>
              </a:path>
              <a:path w="730250" h="125729">
                <a:moveTo>
                  <a:pt x="265938" y="0"/>
                </a:moveTo>
                <a:lnTo>
                  <a:pt x="253873" y="0"/>
                </a:lnTo>
                <a:lnTo>
                  <a:pt x="247078" y="4864"/>
                </a:lnTo>
                <a:lnTo>
                  <a:pt x="240068" y="8978"/>
                </a:lnTo>
                <a:lnTo>
                  <a:pt x="232841" y="12344"/>
                </a:lnTo>
                <a:lnTo>
                  <a:pt x="225425" y="14986"/>
                </a:lnTo>
                <a:lnTo>
                  <a:pt x="225425" y="31877"/>
                </a:lnTo>
                <a:lnTo>
                  <a:pt x="229616" y="31369"/>
                </a:lnTo>
                <a:lnTo>
                  <a:pt x="233807" y="30353"/>
                </a:lnTo>
                <a:lnTo>
                  <a:pt x="237617" y="28575"/>
                </a:lnTo>
                <a:lnTo>
                  <a:pt x="241554" y="26924"/>
                </a:lnTo>
                <a:lnTo>
                  <a:pt x="244602" y="25146"/>
                </a:lnTo>
                <a:lnTo>
                  <a:pt x="246761" y="23114"/>
                </a:lnTo>
                <a:lnTo>
                  <a:pt x="246761" y="102362"/>
                </a:lnTo>
                <a:lnTo>
                  <a:pt x="265938" y="102362"/>
                </a:lnTo>
                <a:lnTo>
                  <a:pt x="265938" y="23114"/>
                </a:lnTo>
                <a:lnTo>
                  <a:pt x="265938" y="0"/>
                </a:lnTo>
                <a:close/>
              </a:path>
              <a:path w="730250" h="125729">
                <a:moveTo>
                  <a:pt x="354076" y="1651"/>
                </a:moveTo>
                <a:lnTo>
                  <a:pt x="285496" y="1651"/>
                </a:lnTo>
                <a:lnTo>
                  <a:pt x="285496" y="17526"/>
                </a:lnTo>
                <a:lnTo>
                  <a:pt x="334137" y="17526"/>
                </a:lnTo>
                <a:lnTo>
                  <a:pt x="327482" y="29083"/>
                </a:lnTo>
                <a:lnTo>
                  <a:pt x="308597" y="71869"/>
                </a:lnTo>
                <a:lnTo>
                  <a:pt x="301244" y="102362"/>
                </a:lnTo>
                <a:lnTo>
                  <a:pt x="320929" y="102362"/>
                </a:lnTo>
                <a:lnTo>
                  <a:pt x="322681" y="91744"/>
                </a:lnTo>
                <a:lnTo>
                  <a:pt x="324916" y="81407"/>
                </a:lnTo>
                <a:lnTo>
                  <a:pt x="340169" y="39611"/>
                </a:lnTo>
                <a:lnTo>
                  <a:pt x="354076" y="12192"/>
                </a:lnTo>
                <a:lnTo>
                  <a:pt x="354076" y="1651"/>
                </a:lnTo>
                <a:close/>
              </a:path>
              <a:path w="730250" h="125729">
                <a:moveTo>
                  <a:pt x="423672" y="60071"/>
                </a:moveTo>
                <a:lnTo>
                  <a:pt x="421297" y="52578"/>
                </a:lnTo>
                <a:lnTo>
                  <a:pt x="421259" y="52451"/>
                </a:lnTo>
                <a:lnTo>
                  <a:pt x="418884" y="49784"/>
                </a:lnTo>
                <a:lnTo>
                  <a:pt x="411099" y="41021"/>
                </a:lnTo>
                <a:lnTo>
                  <a:pt x="404876" y="38328"/>
                </a:lnTo>
                <a:lnTo>
                  <a:pt x="404876" y="58674"/>
                </a:lnTo>
                <a:lnTo>
                  <a:pt x="404876" y="75946"/>
                </a:lnTo>
                <a:lnTo>
                  <a:pt x="403479" y="80391"/>
                </a:lnTo>
                <a:lnTo>
                  <a:pt x="398145" y="87503"/>
                </a:lnTo>
                <a:lnTo>
                  <a:pt x="394462" y="89281"/>
                </a:lnTo>
                <a:lnTo>
                  <a:pt x="385191" y="89281"/>
                </a:lnTo>
                <a:lnTo>
                  <a:pt x="381508" y="87249"/>
                </a:lnTo>
                <a:lnTo>
                  <a:pt x="375920" y="79375"/>
                </a:lnTo>
                <a:lnTo>
                  <a:pt x="374523" y="74676"/>
                </a:lnTo>
                <a:lnTo>
                  <a:pt x="374523" y="64516"/>
                </a:lnTo>
                <a:lnTo>
                  <a:pt x="375920" y="60579"/>
                </a:lnTo>
                <a:lnTo>
                  <a:pt x="378714" y="57404"/>
                </a:lnTo>
                <a:lnTo>
                  <a:pt x="381635" y="54229"/>
                </a:lnTo>
                <a:lnTo>
                  <a:pt x="385318" y="52578"/>
                </a:lnTo>
                <a:lnTo>
                  <a:pt x="399923" y="52578"/>
                </a:lnTo>
                <a:lnTo>
                  <a:pt x="404876" y="58674"/>
                </a:lnTo>
                <a:lnTo>
                  <a:pt x="404876" y="38328"/>
                </a:lnTo>
                <a:lnTo>
                  <a:pt x="404368" y="38100"/>
                </a:lnTo>
                <a:lnTo>
                  <a:pt x="386207" y="38100"/>
                </a:lnTo>
                <a:lnTo>
                  <a:pt x="378968" y="42037"/>
                </a:lnTo>
                <a:lnTo>
                  <a:pt x="374269" y="49784"/>
                </a:lnTo>
                <a:lnTo>
                  <a:pt x="373761" y="49784"/>
                </a:lnTo>
                <a:lnTo>
                  <a:pt x="392176" y="14859"/>
                </a:lnTo>
                <a:lnTo>
                  <a:pt x="406273" y="14859"/>
                </a:lnTo>
                <a:lnTo>
                  <a:pt x="411861" y="16256"/>
                </a:lnTo>
                <a:lnTo>
                  <a:pt x="416814" y="19050"/>
                </a:lnTo>
                <a:lnTo>
                  <a:pt x="416814" y="14859"/>
                </a:lnTo>
                <a:lnTo>
                  <a:pt x="416814" y="2794"/>
                </a:lnTo>
                <a:lnTo>
                  <a:pt x="412750" y="889"/>
                </a:lnTo>
                <a:lnTo>
                  <a:pt x="406781" y="0"/>
                </a:lnTo>
                <a:lnTo>
                  <a:pt x="399161" y="0"/>
                </a:lnTo>
                <a:lnTo>
                  <a:pt x="361327" y="24638"/>
                </a:lnTo>
                <a:lnTo>
                  <a:pt x="354711" y="57404"/>
                </a:lnTo>
                <a:lnTo>
                  <a:pt x="355269" y="67754"/>
                </a:lnTo>
                <a:lnTo>
                  <a:pt x="374789" y="101003"/>
                </a:lnTo>
                <a:lnTo>
                  <a:pt x="389763" y="104140"/>
                </a:lnTo>
                <a:lnTo>
                  <a:pt x="396849" y="103530"/>
                </a:lnTo>
                <a:lnTo>
                  <a:pt x="403288" y="101688"/>
                </a:lnTo>
                <a:lnTo>
                  <a:pt x="409041" y="98628"/>
                </a:lnTo>
                <a:lnTo>
                  <a:pt x="414147" y="94361"/>
                </a:lnTo>
                <a:lnTo>
                  <a:pt x="418198" y="89281"/>
                </a:lnTo>
                <a:lnTo>
                  <a:pt x="418312" y="89154"/>
                </a:lnTo>
                <a:lnTo>
                  <a:pt x="421284" y="83235"/>
                </a:lnTo>
                <a:lnTo>
                  <a:pt x="423011" y="76835"/>
                </a:lnTo>
                <a:lnTo>
                  <a:pt x="423125" y="75946"/>
                </a:lnTo>
                <a:lnTo>
                  <a:pt x="423672" y="69342"/>
                </a:lnTo>
                <a:lnTo>
                  <a:pt x="423672" y="60071"/>
                </a:lnTo>
                <a:close/>
              </a:path>
              <a:path w="730250" h="125729">
                <a:moveTo>
                  <a:pt x="488569" y="19558"/>
                </a:moveTo>
                <a:lnTo>
                  <a:pt x="486892" y="15367"/>
                </a:lnTo>
                <a:lnTo>
                  <a:pt x="485775" y="12573"/>
                </a:lnTo>
                <a:lnTo>
                  <a:pt x="480060" y="7493"/>
                </a:lnTo>
                <a:lnTo>
                  <a:pt x="474345" y="2540"/>
                </a:lnTo>
                <a:lnTo>
                  <a:pt x="466344" y="0"/>
                </a:lnTo>
                <a:lnTo>
                  <a:pt x="455930" y="0"/>
                </a:lnTo>
                <a:lnTo>
                  <a:pt x="448424" y="533"/>
                </a:lnTo>
                <a:lnTo>
                  <a:pt x="441337" y="2095"/>
                </a:lnTo>
                <a:lnTo>
                  <a:pt x="434657" y="4724"/>
                </a:lnTo>
                <a:lnTo>
                  <a:pt x="428371" y="8382"/>
                </a:lnTo>
                <a:lnTo>
                  <a:pt x="428371" y="25654"/>
                </a:lnTo>
                <a:lnTo>
                  <a:pt x="434365" y="21158"/>
                </a:lnTo>
                <a:lnTo>
                  <a:pt x="440512" y="17945"/>
                </a:lnTo>
                <a:lnTo>
                  <a:pt x="446773" y="16014"/>
                </a:lnTo>
                <a:lnTo>
                  <a:pt x="453136" y="15367"/>
                </a:lnTo>
                <a:lnTo>
                  <a:pt x="458724" y="15367"/>
                </a:lnTo>
                <a:lnTo>
                  <a:pt x="462788" y="16637"/>
                </a:lnTo>
                <a:lnTo>
                  <a:pt x="465531" y="19138"/>
                </a:lnTo>
                <a:lnTo>
                  <a:pt x="467995" y="21590"/>
                </a:lnTo>
                <a:lnTo>
                  <a:pt x="469392" y="25019"/>
                </a:lnTo>
                <a:lnTo>
                  <a:pt x="469392" y="33147"/>
                </a:lnTo>
                <a:lnTo>
                  <a:pt x="457327" y="48514"/>
                </a:lnTo>
                <a:lnTo>
                  <a:pt x="449745" y="54305"/>
                </a:lnTo>
                <a:lnTo>
                  <a:pt x="425831" y="84328"/>
                </a:lnTo>
                <a:lnTo>
                  <a:pt x="424815" y="102362"/>
                </a:lnTo>
                <a:lnTo>
                  <a:pt x="487807" y="102362"/>
                </a:lnTo>
                <a:lnTo>
                  <a:pt x="487807" y="86233"/>
                </a:lnTo>
                <a:lnTo>
                  <a:pt x="445008" y="86233"/>
                </a:lnTo>
                <a:lnTo>
                  <a:pt x="445008" y="83820"/>
                </a:lnTo>
                <a:lnTo>
                  <a:pt x="446405" y="80899"/>
                </a:lnTo>
                <a:lnTo>
                  <a:pt x="449072" y="77724"/>
                </a:lnTo>
                <a:lnTo>
                  <a:pt x="451739" y="74422"/>
                </a:lnTo>
                <a:lnTo>
                  <a:pt x="456184" y="70612"/>
                </a:lnTo>
                <a:lnTo>
                  <a:pt x="462280" y="66040"/>
                </a:lnTo>
                <a:lnTo>
                  <a:pt x="465582" y="63500"/>
                </a:lnTo>
                <a:lnTo>
                  <a:pt x="468884" y="61087"/>
                </a:lnTo>
                <a:lnTo>
                  <a:pt x="472059" y="58547"/>
                </a:lnTo>
                <a:lnTo>
                  <a:pt x="475234" y="56134"/>
                </a:lnTo>
                <a:lnTo>
                  <a:pt x="488569" y="33147"/>
                </a:lnTo>
                <a:lnTo>
                  <a:pt x="488569" y="19558"/>
                </a:lnTo>
                <a:close/>
              </a:path>
              <a:path w="730250" h="125729">
                <a:moveTo>
                  <a:pt x="561721" y="66167"/>
                </a:moveTo>
                <a:lnTo>
                  <a:pt x="549656" y="66167"/>
                </a:lnTo>
                <a:lnTo>
                  <a:pt x="549656" y="27178"/>
                </a:lnTo>
                <a:lnTo>
                  <a:pt x="549656" y="1651"/>
                </a:lnTo>
                <a:lnTo>
                  <a:pt x="532003" y="1651"/>
                </a:lnTo>
                <a:lnTo>
                  <a:pt x="532003" y="27178"/>
                </a:lnTo>
                <a:lnTo>
                  <a:pt x="532003" y="66167"/>
                </a:lnTo>
                <a:lnTo>
                  <a:pt x="504444" y="66167"/>
                </a:lnTo>
                <a:lnTo>
                  <a:pt x="508431" y="61315"/>
                </a:lnTo>
                <a:lnTo>
                  <a:pt x="512495" y="56134"/>
                </a:lnTo>
                <a:lnTo>
                  <a:pt x="532003" y="27178"/>
                </a:lnTo>
                <a:lnTo>
                  <a:pt x="532003" y="1651"/>
                </a:lnTo>
                <a:lnTo>
                  <a:pt x="531749" y="1651"/>
                </a:lnTo>
                <a:lnTo>
                  <a:pt x="528269" y="8724"/>
                </a:lnTo>
                <a:lnTo>
                  <a:pt x="524103" y="16230"/>
                </a:lnTo>
                <a:lnTo>
                  <a:pt x="501027" y="49784"/>
                </a:lnTo>
                <a:lnTo>
                  <a:pt x="488188" y="65405"/>
                </a:lnTo>
                <a:lnTo>
                  <a:pt x="488188" y="80137"/>
                </a:lnTo>
                <a:lnTo>
                  <a:pt x="532003" y="80137"/>
                </a:lnTo>
                <a:lnTo>
                  <a:pt x="532003" y="102362"/>
                </a:lnTo>
                <a:lnTo>
                  <a:pt x="549656" y="102362"/>
                </a:lnTo>
                <a:lnTo>
                  <a:pt x="549656" y="80137"/>
                </a:lnTo>
                <a:lnTo>
                  <a:pt x="561721" y="80137"/>
                </a:lnTo>
                <a:lnTo>
                  <a:pt x="561721" y="66167"/>
                </a:lnTo>
                <a:close/>
              </a:path>
              <a:path w="730250" h="125729">
                <a:moveTo>
                  <a:pt x="627837" y="47625"/>
                </a:moveTo>
                <a:lnTo>
                  <a:pt x="620445" y="14859"/>
                </a:lnTo>
                <a:lnTo>
                  <a:pt x="618998" y="12319"/>
                </a:lnTo>
                <a:lnTo>
                  <a:pt x="614045" y="6921"/>
                </a:lnTo>
                <a:lnTo>
                  <a:pt x="608457" y="3276"/>
                </a:lnTo>
                <a:lnTo>
                  <a:pt x="608457" y="29845"/>
                </a:lnTo>
                <a:lnTo>
                  <a:pt x="608457" y="39878"/>
                </a:lnTo>
                <a:lnTo>
                  <a:pt x="607060" y="43561"/>
                </a:lnTo>
                <a:lnTo>
                  <a:pt x="604139" y="46863"/>
                </a:lnTo>
                <a:lnTo>
                  <a:pt x="601472" y="49784"/>
                </a:lnTo>
                <a:lnTo>
                  <a:pt x="597916" y="51308"/>
                </a:lnTo>
                <a:lnTo>
                  <a:pt x="588645" y="51308"/>
                </a:lnTo>
                <a:lnTo>
                  <a:pt x="584835" y="49657"/>
                </a:lnTo>
                <a:lnTo>
                  <a:pt x="582041" y="46482"/>
                </a:lnTo>
                <a:lnTo>
                  <a:pt x="579247" y="43180"/>
                </a:lnTo>
                <a:lnTo>
                  <a:pt x="577850" y="38735"/>
                </a:lnTo>
                <a:lnTo>
                  <a:pt x="577850" y="28067"/>
                </a:lnTo>
                <a:lnTo>
                  <a:pt x="579247" y="23876"/>
                </a:lnTo>
                <a:lnTo>
                  <a:pt x="581914" y="20193"/>
                </a:lnTo>
                <a:lnTo>
                  <a:pt x="584708" y="16637"/>
                </a:lnTo>
                <a:lnTo>
                  <a:pt x="588391" y="14859"/>
                </a:lnTo>
                <a:lnTo>
                  <a:pt x="597662" y="14859"/>
                </a:lnTo>
                <a:lnTo>
                  <a:pt x="601345" y="16891"/>
                </a:lnTo>
                <a:lnTo>
                  <a:pt x="604139" y="20955"/>
                </a:lnTo>
                <a:lnTo>
                  <a:pt x="607060" y="25019"/>
                </a:lnTo>
                <a:lnTo>
                  <a:pt x="593725" y="0"/>
                </a:lnTo>
                <a:lnTo>
                  <a:pt x="586384" y="609"/>
                </a:lnTo>
                <a:lnTo>
                  <a:pt x="559054" y="35052"/>
                </a:lnTo>
                <a:lnTo>
                  <a:pt x="559054" y="43815"/>
                </a:lnTo>
                <a:lnTo>
                  <a:pt x="561721" y="51181"/>
                </a:lnTo>
                <a:lnTo>
                  <a:pt x="572389" y="63119"/>
                </a:lnTo>
                <a:lnTo>
                  <a:pt x="579374" y="66040"/>
                </a:lnTo>
                <a:lnTo>
                  <a:pt x="597535" y="66040"/>
                </a:lnTo>
                <a:lnTo>
                  <a:pt x="604520" y="62484"/>
                </a:lnTo>
                <a:lnTo>
                  <a:pt x="608838" y="55245"/>
                </a:lnTo>
                <a:lnTo>
                  <a:pt x="609219" y="55372"/>
                </a:lnTo>
                <a:lnTo>
                  <a:pt x="591820" y="89281"/>
                </a:lnTo>
                <a:lnTo>
                  <a:pt x="576453" y="89281"/>
                </a:lnTo>
                <a:lnTo>
                  <a:pt x="570103" y="87503"/>
                </a:lnTo>
                <a:lnTo>
                  <a:pt x="564769" y="84201"/>
                </a:lnTo>
                <a:lnTo>
                  <a:pt x="564769" y="100330"/>
                </a:lnTo>
                <a:lnTo>
                  <a:pt x="570357" y="102870"/>
                </a:lnTo>
                <a:lnTo>
                  <a:pt x="577088" y="104140"/>
                </a:lnTo>
                <a:lnTo>
                  <a:pt x="584962" y="104140"/>
                </a:lnTo>
                <a:lnTo>
                  <a:pt x="594652" y="103187"/>
                </a:lnTo>
                <a:lnTo>
                  <a:pt x="603161" y="100330"/>
                </a:lnTo>
                <a:lnTo>
                  <a:pt x="610514" y="95567"/>
                </a:lnTo>
                <a:lnTo>
                  <a:pt x="616356" y="89281"/>
                </a:lnTo>
                <a:lnTo>
                  <a:pt x="616712" y="88900"/>
                </a:lnTo>
                <a:lnTo>
                  <a:pt x="627634" y="51308"/>
                </a:lnTo>
                <a:lnTo>
                  <a:pt x="627837" y="47625"/>
                </a:lnTo>
                <a:close/>
              </a:path>
              <a:path w="730250" h="125729">
                <a:moveTo>
                  <a:pt x="730123" y="63881"/>
                </a:moveTo>
                <a:lnTo>
                  <a:pt x="728713" y="46697"/>
                </a:lnTo>
                <a:lnTo>
                  <a:pt x="724496" y="30581"/>
                </a:lnTo>
                <a:lnTo>
                  <a:pt x="717473" y="15557"/>
                </a:lnTo>
                <a:lnTo>
                  <a:pt x="713206" y="9525"/>
                </a:lnTo>
                <a:lnTo>
                  <a:pt x="707644" y="1651"/>
                </a:lnTo>
                <a:lnTo>
                  <a:pt x="628396" y="1651"/>
                </a:lnTo>
                <a:lnTo>
                  <a:pt x="628396" y="17526"/>
                </a:lnTo>
                <a:lnTo>
                  <a:pt x="677037" y="17526"/>
                </a:lnTo>
                <a:lnTo>
                  <a:pt x="670382" y="29083"/>
                </a:lnTo>
                <a:lnTo>
                  <a:pt x="651497" y="71869"/>
                </a:lnTo>
                <a:lnTo>
                  <a:pt x="644144" y="102362"/>
                </a:lnTo>
                <a:lnTo>
                  <a:pt x="663829" y="102362"/>
                </a:lnTo>
                <a:lnTo>
                  <a:pt x="665581" y="91744"/>
                </a:lnTo>
                <a:lnTo>
                  <a:pt x="667854" y="81292"/>
                </a:lnTo>
                <a:lnTo>
                  <a:pt x="683069" y="39611"/>
                </a:lnTo>
                <a:lnTo>
                  <a:pt x="696976" y="12192"/>
                </a:lnTo>
                <a:lnTo>
                  <a:pt x="696976" y="9525"/>
                </a:lnTo>
                <a:lnTo>
                  <a:pt x="712584" y="51130"/>
                </a:lnTo>
                <a:lnTo>
                  <a:pt x="713359" y="63881"/>
                </a:lnTo>
                <a:lnTo>
                  <a:pt x="712000" y="80721"/>
                </a:lnTo>
                <a:lnTo>
                  <a:pt x="707936" y="96558"/>
                </a:lnTo>
                <a:lnTo>
                  <a:pt x="701192" y="111391"/>
                </a:lnTo>
                <a:lnTo>
                  <a:pt x="691769" y="125222"/>
                </a:lnTo>
                <a:lnTo>
                  <a:pt x="707517" y="125222"/>
                </a:lnTo>
                <a:lnTo>
                  <a:pt x="717423" y="111963"/>
                </a:lnTo>
                <a:lnTo>
                  <a:pt x="724484" y="97320"/>
                </a:lnTo>
                <a:lnTo>
                  <a:pt x="728675" y="81407"/>
                </a:lnTo>
                <a:lnTo>
                  <a:pt x="728751" y="80721"/>
                </a:lnTo>
                <a:lnTo>
                  <a:pt x="730123" y="63881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3" name="object 63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856957" y="4302759"/>
            <a:ext cx="236943" cy="132079"/>
          </a:xfrm>
          <a:prstGeom prst="rect">
            <a:avLst/>
          </a:prstGeom>
        </p:spPr>
      </p:pic>
      <p:grpSp>
        <p:nvGrpSpPr>
          <p:cNvPr id="64" name="object 64"/>
          <p:cNvGrpSpPr/>
          <p:nvPr/>
        </p:nvGrpSpPr>
        <p:grpSpPr>
          <a:xfrm>
            <a:off x="854697" y="4300473"/>
            <a:ext cx="2498725" cy="314325"/>
            <a:chOff x="854697" y="4300473"/>
            <a:chExt cx="2498725" cy="314325"/>
          </a:xfrm>
        </p:grpSpPr>
        <p:sp>
          <p:nvSpPr>
            <p:cNvPr id="65" name="object 65"/>
            <p:cNvSpPr/>
            <p:nvPr/>
          </p:nvSpPr>
          <p:spPr>
            <a:xfrm>
              <a:off x="2418461" y="4302759"/>
              <a:ext cx="635635" cy="132080"/>
            </a:xfrm>
            <a:custGeom>
              <a:avLst/>
              <a:gdLst/>
              <a:ahLst/>
              <a:cxnLst/>
              <a:rect l="l" t="t" r="r" b="b"/>
              <a:pathLst>
                <a:path w="635635" h="132079">
                  <a:moveTo>
                    <a:pt x="189864" y="81152"/>
                  </a:moveTo>
                  <a:lnTo>
                    <a:pt x="148970" y="92328"/>
                  </a:lnTo>
                  <a:lnTo>
                    <a:pt x="145033" y="98551"/>
                  </a:lnTo>
                  <a:lnTo>
                    <a:pt x="145033" y="114681"/>
                  </a:lnTo>
                  <a:lnTo>
                    <a:pt x="179701" y="131653"/>
                  </a:lnTo>
                  <a:lnTo>
                    <a:pt x="189864" y="132079"/>
                  </a:lnTo>
                  <a:lnTo>
                    <a:pt x="200082" y="131653"/>
                  </a:lnTo>
                  <a:lnTo>
                    <a:pt x="232674" y="117982"/>
                  </a:lnTo>
                  <a:lnTo>
                    <a:pt x="180847" y="117982"/>
                  </a:lnTo>
                  <a:lnTo>
                    <a:pt x="174116" y="116966"/>
                  </a:lnTo>
                  <a:lnTo>
                    <a:pt x="169544" y="114934"/>
                  </a:lnTo>
                  <a:lnTo>
                    <a:pt x="164845" y="112775"/>
                  </a:lnTo>
                  <a:lnTo>
                    <a:pt x="162559" y="109981"/>
                  </a:lnTo>
                  <a:lnTo>
                    <a:pt x="162559" y="106552"/>
                  </a:lnTo>
                  <a:lnTo>
                    <a:pt x="164272" y="101645"/>
                  </a:lnTo>
                  <a:lnTo>
                    <a:pt x="169402" y="98155"/>
                  </a:lnTo>
                  <a:lnTo>
                    <a:pt x="177936" y="96069"/>
                  </a:lnTo>
                  <a:lnTo>
                    <a:pt x="189864" y="95376"/>
                  </a:lnTo>
                  <a:lnTo>
                    <a:pt x="232674" y="95376"/>
                  </a:lnTo>
                  <a:lnTo>
                    <a:pt x="230886" y="92456"/>
                  </a:lnTo>
                  <a:lnTo>
                    <a:pt x="223138" y="87883"/>
                  </a:lnTo>
                  <a:lnTo>
                    <a:pt x="216761" y="84957"/>
                  </a:lnTo>
                  <a:lnTo>
                    <a:pt x="209073" y="82851"/>
                  </a:lnTo>
                  <a:lnTo>
                    <a:pt x="200100" y="81579"/>
                  </a:lnTo>
                  <a:lnTo>
                    <a:pt x="189864" y="81152"/>
                  </a:lnTo>
                  <a:close/>
                </a:path>
                <a:path w="635635" h="132079">
                  <a:moveTo>
                    <a:pt x="232674" y="95376"/>
                  </a:moveTo>
                  <a:lnTo>
                    <a:pt x="189864" y="95376"/>
                  </a:lnTo>
                  <a:lnTo>
                    <a:pt x="201846" y="96069"/>
                  </a:lnTo>
                  <a:lnTo>
                    <a:pt x="210375" y="98155"/>
                  </a:lnTo>
                  <a:lnTo>
                    <a:pt x="215475" y="101645"/>
                  </a:lnTo>
                  <a:lnTo>
                    <a:pt x="217169" y="106552"/>
                  </a:lnTo>
                  <a:lnTo>
                    <a:pt x="217169" y="109981"/>
                  </a:lnTo>
                  <a:lnTo>
                    <a:pt x="214883" y="112775"/>
                  </a:lnTo>
                  <a:lnTo>
                    <a:pt x="210312" y="114934"/>
                  </a:lnTo>
                  <a:lnTo>
                    <a:pt x="205739" y="116966"/>
                  </a:lnTo>
                  <a:lnTo>
                    <a:pt x="198881" y="117982"/>
                  </a:lnTo>
                  <a:lnTo>
                    <a:pt x="232674" y="117982"/>
                  </a:lnTo>
                  <a:lnTo>
                    <a:pt x="234695" y="114681"/>
                  </a:lnTo>
                  <a:lnTo>
                    <a:pt x="234618" y="98551"/>
                  </a:lnTo>
                  <a:lnTo>
                    <a:pt x="232674" y="95376"/>
                  </a:lnTo>
                  <a:close/>
                </a:path>
                <a:path w="635635" h="132079">
                  <a:moveTo>
                    <a:pt x="321182" y="79120"/>
                  </a:moveTo>
                  <a:lnTo>
                    <a:pt x="280924" y="90931"/>
                  </a:lnTo>
                  <a:lnTo>
                    <a:pt x="277188" y="113156"/>
                  </a:lnTo>
                  <a:lnTo>
                    <a:pt x="280924" y="119506"/>
                  </a:lnTo>
                  <a:lnTo>
                    <a:pt x="321182" y="131444"/>
                  </a:lnTo>
                  <a:lnTo>
                    <a:pt x="331129" y="130994"/>
                  </a:lnTo>
                  <a:lnTo>
                    <a:pt x="362686" y="117220"/>
                  </a:lnTo>
                  <a:lnTo>
                    <a:pt x="321182" y="117220"/>
                  </a:lnTo>
                  <a:lnTo>
                    <a:pt x="309681" y="116460"/>
                  </a:lnTo>
                  <a:lnTo>
                    <a:pt x="301466" y="114188"/>
                  </a:lnTo>
                  <a:lnTo>
                    <a:pt x="296537" y="110416"/>
                  </a:lnTo>
                  <a:lnTo>
                    <a:pt x="294894" y="105156"/>
                  </a:lnTo>
                  <a:lnTo>
                    <a:pt x="296537" y="99988"/>
                  </a:lnTo>
                  <a:lnTo>
                    <a:pt x="301466" y="96297"/>
                  </a:lnTo>
                  <a:lnTo>
                    <a:pt x="309681" y="94083"/>
                  </a:lnTo>
                  <a:lnTo>
                    <a:pt x="321182" y="93344"/>
                  </a:lnTo>
                  <a:lnTo>
                    <a:pt x="362792" y="93344"/>
                  </a:lnTo>
                  <a:lnTo>
                    <a:pt x="361314" y="90931"/>
                  </a:lnTo>
                  <a:lnTo>
                    <a:pt x="353568" y="86106"/>
                  </a:lnTo>
                  <a:lnTo>
                    <a:pt x="347186" y="83032"/>
                  </a:lnTo>
                  <a:lnTo>
                    <a:pt x="339661" y="80851"/>
                  </a:lnTo>
                  <a:lnTo>
                    <a:pt x="330993" y="79551"/>
                  </a:lnTo>
                  <a:lnTo>
                    <a:pt x="321182" y="79120"/>
                  </a:lnTo>
                  <a:close/>
                </a:path>
                <a:path w="635635" h="132079">
                  <a:moveTo>
                    <a:pt x="362792" y="93344"/>
                  </a:moveTo>
                  <a:lnTo>
                    <a:pt x="321182" y="93344"/>
                  </a:lnTo>
                  <a:lnTo>
                    <a:pt x="332684" y="94083"/>
                  </a:lnTo>
                  <a:lnTo>
                    <a:pt x="340899" y="96297"/>
                  </a:lnTo>
                  <a:lnTo>
                    <a:pt x="345828" y="99988"/>
                  </a:lnTo>
                  <a:lnTo>
                    <a:pt x="347471" y="105156"/>
                  </a:lnTo>
                  <a:lnTo>
                    <a:pt x="345828" y="110416"/>
                  </a:lnTo>
                  <a:lnTo>
                    <a:pt x="340899" y="114188"/>
                  </a:lnTo>
                  <a:lnTo>
                    <a:pt x="332684" y="116460"/>
                  </a:lnTo>
                  <a:lnTo>
                    <a:pt x="321182" y="117220"/>
                  </a:lnTo>
                  <a:lnTo>
                    <a:pt x="362686" y="117220"/>
                  </a:lnTo>
                  <a:lnTo>
                    <a:pt x="365125" y="113156"/>
                  </a:lnTo>
                  <a:lnTo>
                    <a:pt x="365125" y="97154"/>
                  </a:lnTo>
                  <a:lnTo>
                    <a:pt x="362792" y="93344"/>
                  </a:lnTo>
                  <a:close/>
                </a:path>
                <a:path w="635635" h="132079">
                  <a:moveTo>
                    <a:pt x="617346" y="79120"/>
                  </a:moveTo>
                  <a:lnTo>
                    <a:pt x="530606" y="79120"/>
                  </a:lnTo>
                  <a:lnTo>
                    <a:pt x="530606" y="91439"/>
                  </a:lnTo>
                  <a:lnTo>
                    <a:pt x="600201" y="91439"/>
                  </a:lnTo>
                  <a:lnTo>
                    <a:pt x="600201" y="99059"/>
                  </a:lnTo>
                  <a:lnTo>
                    <a:pt x="530606" y="99059"/>
                  </a:lnTo>
                  <a:lnTo>
                    <a:pt x="530606" y="130682"/>
                  </a:lnTo>
                  <a:lnTo>
                    <a:pt x="620013" y="130682"/>
                  </a:lnTo>
                  <a:lnTo>
                    <a:pt x="620013" y="118363"/>
                  </a:lnTo>
                  <a:lnTo>
                    <a:pt x="547751" y="118363"/>
                  </a:lnTo>
                  <a:lnTo>
                    <a:pt x="547751" y="110362"/>
                  </a:lnTo>
                  <a:lnTo>
                    <a:pt x="617346" y="110362"/>
                  </a:lnTo>
                  <a:lnTo>
                    <a:pt x="617346" y="79120"/>
                  </a:lnTo>
                  <a:close/>
                </a:path>
                <a:path w="635635" h="132079">
                  <a:moveTo>
                    <a:pt x="111632" y="71500"/>
                  </a:moveTo>
                  <a:lnTo>
                    <a:pt x="26288" y="71500"/>
                  </a:lnTo>
                  <a:lnTo>
                    <a:pt x="26288" y="85851"/>
                  </a:lnTo>
                  <a:lnTo>
                    <a:pt x="94741" y="85851"/>
                  </a:lnTo>
                  <a:lnTo>
                    <a:pt x="94741" y="93979"/>
                  </a:lnTo>
                  <a:lnTo>
                    <a:pt x="26288" y="93979"/>
                  </a:lnTo>
                  <a:lnTo>
                    <a:pt x="26288" y="129920"/>
                  </a:lnTo>
                  <a:lnTo>
                    <a:pt x="114934" y="129920"/>
                  </a:lnTo>
                  <a:lnTo>
                    <a:pt x="114934" y="115569"/>
                  </a:lnTo>
                  <a:lnTo>
                    <a:pt x="43306" y="115569"/>
                  </a:lnTo>
                  <a:lnTo>
                    <a:pt x="43306" y="107187"/>
                  </a:lnTo>
                  <a:lnTo>
                    <a:pt x="111632" y="107187"/>
                  </a:lnTo>
                  <a:lnTo>
                    <a:pt x="111632" y="71500"/>
                  </a:lnTo>
                  <a:close/>
                </a:path>
                <a:path w="635635" h="132079">
                  <a:moveTo>
                    <a:pt x="635253" y="59181"/>
                  </a:moveTo>
                  <a:lnTo>
                    <a:pt x="512699" y="59181"/>
                  </a:lnTo>
                  <a:lnTo>
                    <a:pt x="512699" y="71500"/>
                  </a:lnTo>
                  <a:lnTo>
                    <a:pt x="635253" y="71500"/>
                  </a:lnTo>
                  <a:lnTo>
                    <a:pt x="635253" y="59181"/>
                  </a:lnTo>
                  <a:close/>
                </a:path>
                <a:path w="635635" h="132079">
                  <a:moveTo>
                    <a:pt x="251206" y="59562"/>
                  </a:moveTo>
                  <a:lnTo>
                    <a:pt x="128650" y="59562"/>
                  </a:lnTo>
                  <a:lnTo>
                    <a:pt x="128650" y="74040"/>
                  </a:lnTo>
                  <a:lnTo>
                    <a:pt x="251206" y="74040"/>
                  </a:lnTo>
                  <a:lnTo>
                    <a:pt x="251206" y="59562"/>
                  </a:lnTo>
                  <a:close/>
                </a:path>
                <a:path w="635635" h="132079">
                  <a:moveTo>
                    <a:pt x="198500" y="44195"/>
                  </a:moveTo>
                  <a:lnTo>
                    <a:pt x="181228" y="44195"/>
                  </a:lnTo>
                  <a:lnTo>
                    <a:pt x="181228" y="59562"/>
                  </a:lnTo>
                  <a:lnTo>
                    <a:pt x="198500" y="59562"/>
                  </a:lnTo>
                  <a:lnTo>
                    <a:pt x="198500" y="44195"/>
                  </a:lnTo>
                  <a:close/>
                </a:path>
                <a:path w="635635" h="132079">
                  <a:moveTo>
                    <a:pt x="214098" y="29209"/>
                  </a:moveTo>
                  <a:lnTo>
                    <a:pt x="189864" y="29209"/>
                  </a:lnTo>
                  <a:lnTo>
                    <a:pt x="198844" y="36542"/>
                  </a:lnTo>
                  <a:lnTo>
                    <a:pt x="209788" y="42529"/>
                  </a:lnTo>
                  <a:lnTo>
                    <a:pt x="222708" y="47158"/>
                  </a:lnTo>
                  <a:lnTo>
                    <a:pt x="237616" y="50418"/>
                  </a:lnTo>
                  <a:lnTo>
                    <a:pt x="245999" y="37591"/>
                  </a:lnTo>
                  <a:lnTo>
                    <a:pt x="238613" y="36953"/>
                  </a:lnTo>
                  <a:lnTo>
                    <a:pt x="231489" y="35623"/>
                  </a:lnTo>
                  <a:lnTo>
                    <a:pt x="224603" y="33627"/>
                  </a:lnTo>
                  <a:lnTo>
                    <a:pt x="217931" y="30987"/>
                  </a:lnTo>
                  <a:lnTo>
                    <a:pt x="214098" y="29209"/>
                  </a:lnTo>
                  <a:close/>
                </a:path>
                <a:path w="635635" h="132079">
                  <a:moveTo>
                    <a:pt x="200406" y="17525"/>
                  </a:moveTo>
                  <a:lnTo>
                    <a:pt x="179450" y="17525"/>
                  </a:lnTo>
                  <a:lnTo>
                    <a:pt x="176911" y="22478"/>
                  </a:lnTo>
                  <a:lnTo>
                    <a:pt x="171195" y="26796"/>
                  </a:lnTo>
                  <a:lnTo>
                    <a:pt x="133095" y="37591"/>
                  </a:lnTo>
                  <a:lnTo>
                    <a:pt x="142747" y="50291"/>
                  </a:lnTo>
                  <a:lnTo>
                    <a:pt x="179450" y="37972"/>
                  </a:lnTo>
                  <a:lnTo>
                    <a:pt x="189864" y="29209"/>
                  </a:lnTo>
                  <a:lnTo>
                    <a:pt x="214098" y="29209"/>
                  </a:lnTo>
                  <a:lnTo>
                    <a:pt x="209169" y="26923"/>
                  </a:lnTo>
                  <a:lnTo>
                    <a:pt x="203326" y="22478"/>
                  </a:lnTo>
                  <a:lnTo>
                    <a:pt x="200406" y="17525"/>
                  </a:lnTo>
                  <a:close/>
                </a:path>
                <a:path w="635635" h="132079">
                  <a:moveTo>
                    <a:pt x="237108" y="3047"/>
                  </a:moveTo>
                  <a:lnTo>
                    <a:pt x="142620" y="3047"/>
                  </a:lnTo>
                  <a:lnTo>
                    <a:pt x="142620" y="17525"/>
                  </a:lnTo>
                  <a:lnTo>
                    <a:pt x="237108" y="17525"/>
                  </a:lnTo>
                  <a:lnTo>
                    <a:pt x="237108" y="3047"/>
                  </a:lnTo>
                  <a:close/>
                </a:path>
                <a:path w="635635" h="132079">
                  <a:moveTo>
                    <a:pt x="279526" y="5714"/>
                  </a:moveTo>
                  <a:lnTo>
                    <a:pt x="262381" y="5714"/>
                  </a:lnTo>
                  <a:lnTo>
                    <a:pt x="262381" y="67563"/>
                  </a:lnTo>
                  <a:lnTo>
                    <a:pt x="325374" y="67563"/>
                  </a:lnTo>
                  <a:lnTo>
                    <a:pt x="325374" y="53212"/>
                  </a:lnTo>
                  <a:lnTo>
                    <a:pt x="279526" y="53212"/>
                  </a:lnTo>
                  <a:lnTo>
                    <a:pt x="279526" y="38226"/>
                  </a:lnTo>
                  <a:lnTo>
                    <a:pt x="325374" y="38226"/>
                  </a:lnTo>
                  <a:lnTo>
                    <a:pt x="325374" y="23875"/>
                  </a:lnTo>
                  <a:lnTo>
                    <a:pt x="279526" y="23875"/>
                  </a:lnTo>
                  <a:lnTo>
                    <a:pt x="279526" y="5714"/>
                  </a:lnTo>
                  <a:close/>
                </a:path>
                <a:path w="635635" h="132079">
                  <a:moveTo>
                    <a:pt x="325374" y="38226"/>
                  </a:moveTo>
                  <a:lnTo>
                    <a:pt x="308356" y="38226"/>
                  </a:lnTo>
                  <a:lnTo>
                    <a:pt x="308356" y="53212"/>
                  </a:lnTo>
                  <a:lnTo>
                    <a:pt x="325374" y="53212"/>
                  </a:lnTo>
                  <a:lnTo>
                    <a:pt x="325374" y="38226"/>
                  </a:lnTo>
                  <a:close/>
                </a:path>
                <a:path w="635635" h="132079">
                  <a:moveTo>
                    <a:pt x="325374" y="5714"/>
                  </a:moveTo>
                  <a:lnTo>
                    <a:pt x="308356" y="5714"/>
                  </a:lnTo>
                  <a:lnTo>
                    <a:pt x="308356" y="23875"/>
                  </a:lnTo>
                  <a:lnTo>
                    <a:pt x="325374" y="23875"/>
                  </a:lnTo>
                  <a:lnTo>
                    <a:pt x="325374" y="5714"/>
                  </a:lnTo>
                  <a:close/>
                </a:path>
                <a:path w="635635" h="132079">
                  <a:moveTo>
                    <a:pt x="433831" y="25526"/>
                  </a:moveTo>
                  <a:lnTo>
                    <a:pt x="416813" y="25526"/>
                  </a:lnTo>
                  <a:lnTo>
                    <a:pt x="416813" y="39496"/>
                  </a:lnTo>
                  <a:lnTo>
                    <a:pt x="416149" y="47021"/>
                  </a:lnTo>
                  <a:lnTo>
                    <a:pt x="395350" y="82550"/>
                  </a:lnTo>
                  <a:lnTo>
                    <a:pt x="383286" y="90931"/>
                  </a:lnTo>
                  <a:lnTo>
                    <a:pt x="395858" y="101981"/>
                  </a:lnTo>
                  <a:lnTo>
                    <a:pt x="403715" y="95815"/>
                  </a:lnTo>
                  <a:lnTo>
                    <a:pt x="411273" y="87995"/>
                  </a:lnTo>
                  <a:lnTo>
                    <a:pt x="418522" y="78531"/>
                  </a:lnTo>
                  <a:lnTo>
                    <a:pt x="425450" y="67437"/>
                  </a:lnTo>
                  <a:lnTo>
                    <a:pt x="444259" y="67437"/>
                  </a:lnTo>
                  <a:lnTo>
                    <a:pt x="433865" y="39496"/>
                  </a:lnTo>
                  <a:lnTo>
                    <a:pt x="433831" y="25526"/>
                  </a:lnTo>
                  <a:close/>
                </a:path>
                <a:path w="635635" h="132079">
                  <a:moveTo>
                    <a:pt x="444259" y="67437"/>
                  </a:moveTo>
                  <a:lnTo>
                    <a:pt x="425450" y="67437"/>
                  </a:lnTo>
                  <a:lnTo>
                    <a:pt x="431307" y="76223"/>
                  </a:lnTo>
                  <a:lnTo>
                    <a:pt x="438213" y="84486"/>
                  </a:lnTo>
                  <a:lnTo>
                    <a:pt x="446166" y="92225"/>
                  </a:lnTo>
                  <a:lnTo>
                    <a:pt x="455168" y="99440"/>
                  </a:lnTo>
                  <a:lnTo>
                    <a:pt x="466470" y="86740"/>
                  </a:lnTo>
                  <a:lnTo>
                    <a:pt x="460275" y="83125"/>
                  </a:lnTo>
                  <a:lnTo>
                    <a:pt x="454387" y="78531"/>
                  </a:lnTo>
                  <a:lnTo>
                    <a:pt x="448933" y="73132"/>
                  </a:lnTo>
                  <a:lnTo>
                    <a:pt x="444259" y="67437"/>
                  </a:lnTo>
                  <a:close/>
                </a:path>
                <a:path w="635635" h="132079">
                  <a:moveTo>
                    <a:pt x="461899" y="11048"/>
                  </a:moveTo>
                  <a:lnTo>
                    <a:pt x="388112" y="11048"/>
                  </a:lnTo>
                  <a:lnTo>
                    <a:pt x="388112" y="25526"/>
                  </a:lnTo>
                  <a:lnTo>
                    <a:pt x="461899" y="25526"/>
                  </a:lnTo>
                  <a:lnTo>
                    <a:pt x="461899" y="11048"/>
                  </a:lnTo>
                  <a:close/>
                </a:path>
                <a:path w="635635" h="132079">
                  <a:moveTo>
                    <a:pt x="49530" y="2793"/>
                  </a:moveTo>
                  <a:lnTo>
                    <a:pt x="32893" y="2793"/>
                  </a:lnTo>
                  <a:lnTo>
                    <a:pt x="32893" y="23748"/>
                  </a:lnTo>
                  <a:lnTo>
                    <a:pt x="29971" y="31495"/>
                  </a:lnTo>
                  <a:lnTo>
                    <a:pt x="0" y="56133"/>
                  </a:lnTo>
                  <a:lnTo>
                    <a:pt x="11556" y="68325"/>
                  </a:lnTo>
                  <a:lnTo>
                    <a:pt x="41656" y="40639"/>
                  </a:lnTo>
                  <a:lnTo>
                    <a:pt x="62227" y="40639"/>
                  </a:lnTo>
                  <a:lnTo>
                    <a:pt x="58674" y="37210"/>
                  </a:lnTo>
                  <a:lnTo>
                    <a:pt x="52577" y="30479"/>
                  </a:lnTo>
                  <a:lnTo>
                    <a:pt x="49530" y="23113"/>
                  </a:lnTo>
                  <a:lnTo>
                    <a:pt x="49530" y="2793"/>
                  </a:lnTo>
                  <a:close/>
                </a:path>
                <a:path w="635635" h="132079">
                  <a:moveTo>
                    <a:pt x="62227" y="40639"/>
                  </a:moveTo>
                  <a:lnTo>
                    <a:pt x="41656" y="40639"/>
                  </a:lnTo>
                  <a:lnTo>
                    <a:pt x="46851" y="47091"/>
                  </a:lnTo>
                  <a:lnTo>
                    <a:pt x="53498" y="53292"/>
                  </a:lnTo>
                  <a:lnTo>
                    <a:pt x="61622" y="59231"/>
                  </a:lnTo>
                  <a:lnTo>
                    <a:pt x="71246" y="64896"/>
                  </a:lnTo>
                  <a:lnTo>
                    <a:pt x="81533" y="51434"/>
                  </a:lnTo>
                  <a:lnTo>
                    <a:pt x="74961" y="49033"/>
                  </a:lnTo>
                  <a:lnTo>
                    <a:pt x="68961" y="45846"/>
                  </a:lnTo>
                  <a:lnTo>
                    <a:pt x="63531" y="41898"/>
                  </a:lnTo>
                  <a:lnTo>
                    <a:pt x="62227" y="40639"/>
                  </a:lnTo>
                  <a:close/>
                </a:path>
                <a:path w="635635" h="132079">
                  <a:moveTo>
                    <a:pt x="616838" y="762"/>
                  </a:moveTo>
                  <a:lnTo>
                    <a:pt x="531113" y="762"/>
                  </a:lnTo>
                  <a:lnTo>
                    <a:pt x="531113" y="13207"/>
                  </a:lnTo>
                  <a:lnTo>
                    <a:pt x="599694" y="13207"/>
                  </a:lnTo>
                  <a:lnTo>
                    <a:pt x="599694" y="20573"/>
                  </a:lnTo>
                  <a:lnTo>
                    <a:pt x="531113" y="20573"/>
                  </a:lnTo>
                  <a:lnTo>
                    <a:pt x="531113" y="51942"/>
                  </a:lnTo>
                  <a:lnTo>
                    <a:pt x="619759" y="51942"/>
                  </a:lnTo>
                  <a:lnTo>
                    <a:pt x="619759" y="39496"/>
                  </a:lnTo>
                  <a:lnTo>
                    <a:pt x="548258" y="39496"/>
                  </a:lnTo>
                  <a:lnTo>
                    <a:pt x="548258" y="32003"/>
                  </a:lnTo>
                  <a:lnTo>
                    <a:pt x="616838" y="32003"/>
                  </a:lnTo>
                  <a:lnTo>
                    <a:pt x="616838" y="762"/>
                  </a:lnTo>
                  <a:close/>
                </a:path>
                <a:path w="635635" h="132079">
                  <a:moveTo>
                    <a:pt x="495045" y="0"/>
                  </a:moveTo>
                  <a:lnTo>
                    <a:pt x="478155" y="0"/>
                  </a:lnTo>
                  <a:lnTo>
                    <a:pt x="478155" y="132079"/>
                  </a:lnTo>
                  <a:lnTo>
                    <a:pt x="495045" y="132079"/>
                  </a:lnTo>
                  <a:lnTo>
                    <a:pt x="495045" y="0"/>
                  </a:lnTo>
                  <a:close/>
                </a:path>
                <a:path w="635635" h="132079">
                  <a:moveTo>
                    <a:pt x="362965" y="0"/>
                  </a:moveTo>
                  <a:lnTo>
                    <a:pt x="345820" y="0"/>
                  </a:lnTo>
                  <a:lnTo>
                    <a:pt x="345820" y="77088"/>
                  </a:lnTo>
                  <a:lnTo>
                    <a:pt x="362965" y="77088"/>
                  </a:lnTo>
                  <a:lnTo>
                    <a:pt x="362965" y="46862"/>
                  </a:lnTo>
                  <a:lnTo>
                    <a:pt x="383031" y="46862"/>
                  </a:lnTo>
                  <a:lnTo>
                    <a:pt x="383031" y="32384"/>
                  </a:lnTo>
                  <a:lnTo>
                    <a:pt x="362965" y="32384"/>
                  </a:lnTo>
                  <a:lnTo>
                    <a:pt x="362965" y="0"/>
                  </a:lnTo>
                  <a:close/>
                </a:path>
                <a:path w="635635" h="132079">
                  <a:moveTo>
                    <a:pt x="111632" y="0"/>
                  </a:moveTo>
                  <a:lnTo>
                    <a:pt x="94741" y="0"/>
                  </a:lnTo>
                  <a:lnTo>
                    <a:pt x="94741" y="66293"/>
                  </a:lnTo>
                  <a:lnTo>
                    <a:pt x="111632" y="66293"/>
                  </a:lnTo>
                  <a:lnTo>
                    <a:pt x="111632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6" name="object 66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854697" y="4300473"/>
              <a:ext cx="1601101" cy="314198"/>
            </a:xfrm>
            <a:prstGeom prst="rect">
              <a:avLst/>
            </a:prstGeom>
          </p:spPr>
        </p:pic>
        <p:sp>
          <p:nvSpPr>
            <p:cNvPr id="67" name="object 67"/>
            <p:cNvSpPr/>
            <p:nvPr/>
          </p:nvSpPr>
          <p:spPr>
            <a:xfrm>
              <a:off x="3097022" y="4300854"/>
              <a:ext cx="256540" cy="133985"/>
            </a:xfrm>
            <a:custGeom>
              <a:avLst/>
              <a:gdLst/>
              <a:ahLst/>
              <a:cxnLst/>
              <a:rect l="l" t="t" r="r" b="b"/>
              <a:pathLst>
                <a:path w="256539" h="133985">
                  <a:moveTo>
                    <a:pt x="168401" y="90805"/>
                  </a:moveTo>
                  <a:lnTo>
                    <a:pt x="151129" y="90805"/>
                  </a:lnTo>
                  <a:lnTo>
                    <a:pt x="151129" y="129794"/>
                  </a:lnTo>
                  <a:lnTo>
                    <a:pt x="239649" y="129794"/>
                  </a:lnTo>
                  <a:lnTo>
                    <a:pt x="239649" y="115316"/>
                  </a:lnTo>
                  <a:lnTo>
                    <a:pt x="168401" y="115316"/>
                  </a:lnTo>
                  <a:lnTo>
                    <a:pt x="168401" y="90805"/>
                  </a:lnTo>
                  <a:close/>
                </a:path>
                <a:path w="256539" h="133985">
                  <a:moveTo>
                    <a:pt x="235965" y="1905"/>
                  </a:moveTo>
                  <a:lnTo>
                    <a:pt x="218948" y="1905"/>
                  </a:lnTo>
                  <a:lnTo>
                    <a:pt x="218948" y="97790"/>
                  </a:lnTo>
                  <a:lnTo>
                    <a:pt x="235965" y="97790"/>
                  </a:lnTo>
                  <a:lnTo>
                    <a:pt x="235965" y="59817"/>
                  </a:lnTo>
                  <a:lnTo>
                    <a:pt x="256158" y="59817"/>
                  </a:lnTo>
                  <a:lnTo>
                    <a:pt x="256158" y="45339"/>
                  </a:lnTo>
                  <a:lnTo>
                    <a:pt x="235965" y="45339"/>
                  </a:lnTo>
                  <a:lnTo>
                    <a:pt x="235965" y="1905"/>
                  </a:lnTo>
                  <a:close/>
                </a:path>
                <a:path w="256539" h="133985">
                  <a:moveTo>
                    <a:pt x="171576" y="34671"/>
                  </a:moveTo>
                  <a:lnTo>
                    <a:pt x="137413" y="52451"/>
                  </a:lnTo>
                  <a:lnTo>
                    <a:pt x="137413" y="66929"/>
                  </a:lnTo>
                  <a:lnTo>
                    <a:pt x="171323" y="84709"/>
                  </a:lnTo>
                  <a:lnTo>
                    <a:pt x="178804" y="84276"/>
                  </a:lnTo>
                  <a:lnTo>
                    <a:pt x="203794" y="70739"/>
                  </a:lnTo>
                  <a:lnTo>
                    <a:pt x="165988" y="70739"/>
                  </a:lnTo>
                  <a:lnTo>
                    <a:pt x="161798" y="69723"/>
                  </a:lnTo>
                  <a:lnTo>
                    <a:pt x="158876" y="67691"/>
                  </a:lnTo>
                  <a:lnTo>
                    <a:pt x="156082" y="65786"/>
                  </a:lnTo>
                  <a:lnTo>
                    <a:pt x="154628" y="63119"/>
                  </a:lnTo>
                  <a:lnTo>
                    <a:pt x="154631" y="56261"/>
                  </a:lnTo>
                  <a:lnTo>
                    <a:pt x="156082" y="53721"/>
                  </a:lnTo>
                  <a:lnTo>
                    <a:pt x="159003" y="51816"/>
                  </a:lnTo>
                  <a:lnTo>
                    <a:pt x="161925" y="49784"/>
                  </a:lnTo>
                  <a:lnTo>
                    <a:pt x="166115" y="48895"/>
                  </a:lnTo>
                  <a:lnTo>
                    <a:pt x="203924" y="48895"/>
                  </a:lnTo>
                  <a:lnTo>
                    <a:pt x="202691" y="46482"/>
                  </a:lnTo>
                  <a:lnTo>
                    <a:pt x="196468" y="41783"/>
                  </a:lnTo>
                  <a:lnTo>
                    <a:pt x="191400" y="38689"/>
                  </a:lnTo>
                  <a:lnTo>
                    <a:pt x="185547" y="36464"/>
                  </a:lnTo>
                  <a:lnTo>
                    <a:pt x="178931" y="35121"/>
                  </a:lnTo>
                  <a:lnTo>
                    <a:pt x="171576" y="34671"/>
                  </a:lnTo>
                  <a:close/>
                </a:path>
                <a:path w="256539" h="133985">
                  <a:moveTo>
                    <a:pt x="203924" y="48895"/>
                  </a:moveTo>
                  <a:lnTo>
                    <a:pt x="177037" y="48895"/>
                  </a:lnTo>
                  <a:lnTo>
                    <a:pt x="181228" y="49784"/>
                  </a:lnTo>
                  <a:lnTo>
                    <a:pt x="184150" y="51689"/>
                  </a:lnTo>
                  <a:lnTo>
                    <a:pt x="187198" y="53594"/>
                  </a:lnTo>
                  <a:lnTo>
                    <a:pt x="188594" y="56261"/>
                  </a:lnTo>
                  <a:lnTo>
                    <a:pt x="188594" y="63119"/>
                  </a:lnTo>
                  <a:lnTo>
                    <a:pt x="187198" y="65786"/>
                  </a:lnTo>
                  <a:lnTo>
                    <a:pt x="184276" y="67818"/>
                  </a:lnTo>
                  <a:lnTo>
                    <a:pt x="181355" y="69723"/>
                  </a:lnTo>
                  <a:lnTo>
                    <a:pt x="177164" y="70739"/>
                  </a:lnTo>
                  <a:lnTo>
                    <a:pt x="203794" y="70739"/>
                  </a:lnTo>
                  <a:lnTo>
                    <a:pt x="205739" y="66929"/>
                  </a:lnTo>
                  <a:lnTo>
                    <a:pt x="205739" y="52451"/>
                  </a:lnTo>
                  <a:lnTo>
                    <a:pt x="203924" y="48895"/>
                  </a:lnTo>
                  <a:close/>
                </a:path>
                <a:path w="256539" h="133985">
                  <a:moveTo>
                    <a:pt x="211581" y="14859"/>
                  </a:moveTo>
                  <a:lnTo>
                    <a:pt x="130682" y="14859"/>
                  </a:lnTo>
                  <a:lnTo>
                    <a:pt x="130682" y="28702"/>
                  </a:lnTo>
                  <a:lnTo>
                    <a:pt x="211581" y="28702"/>
                  </a:lnTo>
                  <a:lnTo>
                    <a:pt x="211581" y="14859"/>
                  </a:lnTo>
                  <a:close/>
                </a:path>
                <a:path w="256539" h="133985">
                  <a:moveTo>
                    <a:pt x="179831" y="0"/>
                  </a:moveTo>
                  <a:lnTo>
                    <a:pt x="162560" y="0"/>
                  </a:lnTo>
                  <a:lnTo>
                    <a:pt x="162560" y="14859"/>
                  </a:lnTo>
                  <a:lnTo>
                    <a:pt x="179831" y="14859"/>
                  </a:lnTo>
                  <a:lnTo>
                    <a:pt x="179831" y="0"/>
                  </a:lnTo>
                  <a:close/>
                </a:path>
                <a:path w="256539" h="133985">
                  <a:moveTo>
                    <a:pt x="54355" y="85344"/>
                  </a:moveTo>
                  <a:lnTo>
                    <a:pt x="37210" y="85344"/>
                  </a:lnTo>
                  <a:lnTo>
                    <a:pt x="37210" y="130302"/>
                  </a:lnTo>
                  <a:lnTo>
                    <a:pt x="54355" y="130302"/>
                  </a:lnTo>
                  <a:lnTo>
                    <a:pt x="54355" y="85344"/>
                  </a:lnTo>
                  <a:close/>
                </a:path>
                <a:path w="256539" h="133985">
                  <a:moveTo>
                    <a:pt x="90550" y="69088"/>
                  </a:moveTo>
                  <a:lnTo>
                    <a:pt x="70383" y="69994"/>
                  </a:lnTo>
                  <a:lnTo>
                    <a:pt x="48561" y="70627"/>
                  </a:lnTo>
                  <a:lnTo>
                    <a:pt x="25096" y="70998"/>
                  </a:lnTo>
                  <a:lnTo>
                    <a:pt x="0" y="71120"/>
                  </a:lnTo>
                  <a:lnTo>
                    <a:pt x="1777" y="85852"/>
                  </a:lnTo>
                  <a:lnTo>
                    <a:pt x="26781" y="85584"/>
                  </a:lnTo>
                  <a:lnTo>
                    <a:pt x="37210" y="85344"/>
                  </a:lnTo>
                  <a:lnTo>
                    <a:pt x="54355" y="85344"/>
                  </a:lnTo>
                  <a:lnTo>
                    <a:pt x="54355" y="84836"/>
                  </a:lnTo>
                  <a:lnTo>
                    <a:pt x="91566" y="83693"/>
                  </a:lnTo>
                  <a:lnTo>
                    <a:pt x="90550" y="69088"/>
                  </a:lnTo>
                  <a:close/>
                </a:path>
                <a:path w="256539" h="133985">
                  <a:moveTo>
                    <a:pt x="45211" y="4826"/>
                  </a:moveTo>
                  <a:lnTo>
                    <a:pt x="10032" y="24638"/>
                  </a:lnTo>
                  <a:lnTo>
                    <a:pt x="10032" y="41148"/>
                  </a:lnTo>
                  <a:lnTo>
                    <a:pt x="45211" y="60833"/>
                  </a:lnTo>
                  <a:lnTo>
                    <a:pt x="52665" y="60334"/>
                  </a:lnTo>
                  <a:lnTo>
                    <a:pt x="77596" y="47117"/>
                  </a:lnTo>
                  <a:lnTo>
                    <a:pt x="40004" y="47117"/>
                  </a:lnTo>
                  <a:lnTo>
                    <a:pt x="35559" y="45847"/>
                  </a:lnTo>
                  <a:lnTo>
                    <a:pt x="28193" y="40513"/>
                  </a:lnTo>
                  <a:lnTo>
                    <a:pt x="26415" y="37084"/>
                  </a:lnTo>
                  <a:lnTo>
                    <a:pt x="26415" y="28448"/>
                  </a:lnTo>
                  <a:lnTo>
                    <a:pt x="28066" y="24892"/>
                  </a:lnTo>
                  <a:lnTo>
                    <a:pt x="34925" y="19812"/>
                  </a:lnTo>
                  <a:lnTo>
                    <a:pt x="39496" y="18415"/>
                  </a:lnTo>
                  <a:lnTo>
                    <a:pt x="77592" y="18415"/>
                  </a:lnTo>
                  <a:lnTo>
                    <a:pt x="77342" y="17907"/>
                  </a:lnTo>
                  <a:lnTo>
                    <a:pt x="70738" y="12700"/>
                  </a:lnTo>
                  <a:lnTo>
                    <a:pt x="65428" y="9272"/>
                  </a:lnTo>
                  <a:lnTo>
                    <a:pt x="59404" y="6810"/>
                  </a:lnTo>
                  <a:lnTo>
                    <a:pt x="52665" y="5324"/>
                  </a:lnTo>
                  <a:lnTo>
                    <a:pt x="45211" y="4826"/>
                  </a:lnTo>
                  <a:close/>
                </a:path>
                <a:path w="256539" h="133985">
                  <a:moveTo>
                    <a:pt x="77592" y="18415"/>
                  </a:moveTo>
                  <a:lnTo>
                    <a:pt x="50926" y="18415"/>
                  </a:lnTo>
                  <a:lnTo>
                    <a:pt x="55498" y="19812"/>
                  </a:lnTo>
                  <a:lnTo>
                    <a:pt x="58927" y="22479"/>
                  </a:lnTo>
                  <a:lnTo>
                    <a:pt x="62356" y="25019"/>
                  </a:lnTo>
                  <a:lnTo>
                    <a:pt x="64071" y="28448"/>
                  </a:lnTo>
                  <a:lnTo>
                    <a:pt x="64134" y="37084"/>
                  </a:lnTo>
                  <a:lnTo>
                    <a:pt x="62356" y="40513"/>
                  </a:lnTo>
                  <a:lnTo>
                    <a:pt x="55244" y="45847"/>
                  </a:lnTo>
                  <a:lnTo>
                    <a:pt x="50800" y="47117"/>
                  </a:lnTo>
                  <a:lnTo>
                    <a:pt x="77596" y="47117"/>
                  </a:lnTo>
                  <a:lnTo>
                    <a:pt x="80581" y="41148"/>
                  </a:lnTo>
                  <a:lnTo>
                    <a:pt x="80644" y="24638"/>
                  </a:lnTo>
                  <a:lnTo>
                    <a:pt x="77592" y="18415"/>
                  </a:lnTo>
                  <a:close/>
                </a:path>
                <a:path w="256539" h="133985">
                  <a:moveTo>
                    <a:pt x="114680" y="1905"/>
                  </a:moveTo>
                  <a:lnTo>
                    <a:pt x="97535" y="1905"/>
                  </a:lnTo>
                  <a:lnTo>
                    <a:pt x="97535" y="133985"/>
                  </a:lnTo>
                  <a:lnTo>
                    <a:pt x="114680" y="133985"/>
                  </a:lnTo>
                  <a:lnTo>
                    <a:pt x="114680" y="1905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8" name="object 68"/>
          <p:cNvSpPr/>
          <p:nvPr/>
        </p:nvSpPr>
        <p:spPr>
          <a:xfrm>
            <a:off x="4289805" y="4302759"/>
            <a:ext cx="506730" cy="132080"/>
          </a:xfrm>
          <a:custGeom>
            <a:avLst/>
            <a:gdLst/>
            <a:ahLst/>
            <a:cxnLst/>
            <a:rect l="l" t="t" r="r" b="b"/>
            <a:pathLst>
              <a:path w="506729" h="132079">
                <a:moveTo>
                  <a:pt x="317373" y="82295"/>
                </a:moveTo>
                <a:lnTo>
                  <a:pt x="277495" y="93344"/>
                </a:lnTo>
                <a:lnTo>
                  <a:pt x="273812" y="99313"/>
                </a:lnTo>
                <a:lnTo>
                  <a:pt x="273812" y="115062"/>
                </a:lnTo>
                <a:lnTo>
                  <a:pt x="317373" y="132079"/>
                </a:lnTo>
                <a:lnTo>
                  <a:pt x="327326" y="131673"/>
                </a:lnTo>
                <a:lnTo>
                  <a:pt x="359042" y="117982"/>
                </a:lnTo>
                <a:lnTo>
                  <a:pt x="317373" y="117982"/>
                </a:lnTo>
                <a:lnTo>
                  <a:pt x="305964" y="117314"/>
                </a:lnTo>
                <a:lnTo>
                  <a:pt x="297830" y="115300"/>
                </a:lnTo>
                <a:lnTo>
                  <a:pt x="292959" y="111928"/>
                </a:lnTo>
                <a:lnTo>
                  <a:pt x="291338" y="107187"/>
                </a:lnTo>
                <a:lnTo>
                  <a:pt x="292959" y="102447"/>
                </a:lnTo>
                <a:lnTo>
                  <a:pt x="297830" y="99075"/>
                </a:lnTo>
                <a:lnTo>
                  <a:pt x="305964" y="97061"/>
                </a:lnTo>
                <a:lnTo>
                  <a:pt x="317373" y="96392"/>
                </a:lnTo>
                <a:lnTo>
                  <a:pt x="359004" y="96392"/>
                </a:lnTo>
                <a:lnTo>
                  <a:pt x="357124" y="93344"/>
                </a:lnTo>
                <a:lnTo>
                  <a:pt x="349631" y="88900"/>
                </a:lnTo>
                <a:lnTo>
                  <a:pt x="343465" y="85992"/>
                </a:lnTo>
                <a:lnTo>
                  <a:pt x="336026" y="83931"/>
                </a:lnTo>
                <a:lnTo>
                  <a:pt x="327324" y="82702"/>
                </a:lnTo>
                <a:lnTo>
                  <a:pt x="317373" y="82295"/>
                </a:lnTo>
                <a:close/>
              </a:path>
              <a:path w="506729" h="132079">
                <a:moveTo>
                  <a:pt x="359004" y="96392"/>
                </a:moveTo>
                <a:lnTo>
                  <a:pt x="317373" y="96392"/>
                </a:lnTo>
                <a:lnTo>
                  <a:pt x="328707" y="97061"/>
                </a:lnTo>
                <a:lnTo>
                  <a:pt x="336804" y="99075"/>
                </a:lnTo>
                <a:lnTo>
                  <a:pt x="341661" y="102447"/>
                </a:lnTo>
                <a:lnTo>
                  <a:pt x="343281" y="107187"/>
                </a:lnTo>
                <a:lnTo>
                  <a:pt x="341661" y="111928"/>
                </a:lnTo>
                <a:lnTo>
                  <a:pt x="336803" y="115300"/>
                </a:lnTo>
                <a:lnTo>
                  <a:pt x="328707" y="117314"/>
                </a:lnTo>
                <a:lnTo>
                  <a:pt x="317373" y="117982"/>
                </a:lnTo>
                <a:lnTo>
                  <a:pt x="359042" y="117982"/>
                </a:lnTo>
                <a:lnTo>
                  <a:pt x="360807" y="115062"/>
                </a:lnTo>
                <a:lnTo>
                  <a:pt x="360807" y="99313"/>
                </a:lnTo>
                <a:lnTo>
                  <a:pt x="359004" y="96392"/>
                </a:lnTo>
                <a:close/>
              </a:path>
              <a:path w="506729" h="132079">
                <a:moveTo>
                  <a:pt x="104648" y="89788"/>
                </a:moveTo>
                <a:lnTo>
                  <a:pt x="16256" y="89788"/>
                </a:lnTo>
                <a:lnTo>
                  <a:pt x="16256" y="104266"/>
                </a:lnTo>
                <a:lnTo>
                  <a:pt x="87376" y="104266"/>
                </a:lnTo>
                <a:lnTo>
                  <a:pt x="87376" y="132079"/>
                </a:lnTo>
                <a:lnTo>
                  <a:pt x="104648" y="132079"/>
                </a:lnTo>
                <a:lnTo>
                  <a:pt x="104648" y="89788"/>
                </a:lnTo>
                <a:close/>
              </a:path>
              <a:path w="506729" h="132079">
                <a:moveTo>
                  <a:pt x="488823" y="87756"/>
                </a:moveTo>
                <a:lnTo>
                  <a:pt x="400304" y="87756"/>
                </a:lnTo>
                <a:lnTo>
                  <a:pt x="400304" y="102234"/>
                </a:lnTo>
                <a:lnTo>
                  <a:pt x="471551" y="102234"/>
                </a:lnTo>
                <a:lnTo>
                  <a:pt x="471551" y="132079"/>
                </a:lnTo>
                <a:lnTo>
                  <a:pt x="488823" y="132079"/>
                </a:lnTo>
                <a:lnTo>
                  <a:pt x="488823" y="87756"/>
                </a:lnTo>
                <a:close/>
              </a:path>
              <a:path w="506729" h="132079">
                <a:moveTo>
                  <a:pt x="122555" y="66420"/>
                </a:moveTo>
                <a:lnTo>
                  <a:pt x="0" y="66420"/>
                </a:lnTo>
                <a:lnTo>
                  <a:pt x="0" y="81025"/>
                </a:lnTo>
                <a:lnTo>
                  <a:pt x="122555" y="81025"/>
                </a:lnTo>
                <a:lnTo>
                  <a:pt x="122555" y="66420"/>
                </a:lnTo>
                <a:close/>
              </a:path>
              <a:path w="506729" h="132079">
                <a:moveTo>
                  <a:pt x="378587" y="59562"/>
                </a:moveTo>
                <a:lnTo>
                  <a:pt x="256032" y="59562"/>
                </a:lnTo>
                <a:lnTo>
                  <a:pt x="256032" y="74167"/>
                </a:lnTo>
                <a:lnTo>
                  <a:pt x="378587" y="74167"/>
                </a:lnTo>
                <a:lnTo>
                  <a:pt x="378587" y="59562"/>
                </a:lnTo>
                <a:close/>
              </a:path>
              <a:path w="506729" h="132079">
                <a:moveTo>
                  <a:pt x="167132" y="39369"/>
                </a:moveTo>
                <a:lnTo>
                  <a:pt x="133784" y="61340"/>
                </a:lnTo>
                <a:lnTo>
                  <a:pt x="133785" y="79628"/>
                </a:lnTo>
                <a:lnTo>
                  <a:pt x="136906" y="86867"/>
                </a:lnTo>
                <a:lnTo>
                  <a:pt x="143129" y="92709"/>
                </a:lnTo>
                <a:lnTo>
                  <a:pt x="149352" y="98425"/>
                </a:lnTo>
                <a:lnTo>
                  <a:pt x="157226" y="101345"/>
                </a:lnTo>
                <a:lnTo>
                  <a:pt x="167005" y="101345"/>
                </a:lnTo>
                <a:lnTo>
                  <a:pt x="197612" y="86994"/>
                </a:lnTo>
                <a:lnTo>
                  <a:pt x="162052" y="86994"/>
                </a:lnTo>
                <a:lnTo>
                  <a:pt x="157988" y="85343"/>
                </a:lnTo>
                <a:lnTo>
                  <a:pt x="154940" y="82295"/>
                </a:lnTo>
                <a:lnTo>
                  <a:pt x="151892" y="79120"/>
                </a:lnTo>
                <a:lnTo>
                  <a:pt x="150368" y="75310"/>
                </a:lnTo>
                <a:lnTo>
                  <a:pt x="150368" y="65531"/>
                </a:lnTo>
                <a:lnTo>
                  <a:pt x="151892" y="61594"/>
                </a:lnTo>
                <a:lnTo>
                  <a:pt x="158115" y="55371"/>
                </a:lnTo>
                <a:lnTo>
                  <a:pt x="162179" y="53847"/>
                </a:lnTo>
                <a:lnTo>
                  <a:pt x="197612" y="53847"/>
                </a:lnTo>
                <a:lnTo>
                  <a:pt x="191389" y="48006"/>
                </a:lnTo>
                <a:lnTo>
                  <a:pt x="186366" y="44245"/>
                </a:lnTo>
                <a:lnTo>
                  <a:pt x="180641" y="41544"/>
                </a:lnTo>
                <a:lnTo>
                  <a:pt x="174226" y="39915"/>
                </a:lnTo>
                <a:lnTo>
                  <a:pt x="167132" y="39369"/>
                </a:lnTo>
                <a:close/>
              </a:path>
              <a:path w="506729" h="132079">
                <a:moveTo>
                  <a:pt x="197612" y="53847"/>
                </a:moveTo>
                <a:lnTo>
                  <a:pt x="172085" y="53847"/>
                </a:lnTo>
                <a:lnTo>
                  <a:pt x="176149" y="55371"/>
                </a:lnTo>
                <a:lnTo>
                  <a:pt x="179324" y="58419"/>
                </a:lnTo>
                <a:lnTo>
                  <a:pt x="182499" y="61594"/>
                </a:lnTo>
                <a:lnTo>
                  <a:pt x="184150" y="65531"/>
                </a:lnTo>
                <a:lnTo>
                  <a:pt x="184096" y="75310"/>
                </a:lnTo>
                <a:lnTo>
                  <a:pt x="182499" y="79120"/>
                </a:lnTo>
                <a:lnTo>
                  <a:pt x="179451" y="82295"/>
                </a:lnTo>
                <a:lnTo>
                  <a:pt x="176403" y="85343"/>
                </a:lnTo>
                <a:lnTo>
                  <a:pt x="172339" y="86994"/>
                </a:lnTo>
                <a:lnTo>
                  <a:pt x="197612" y="86994"/>
                </a:lnTo>
                <a:lnTo>
                  <a:pt x="200660" y="79628"/>
                </a:lnTo>
                <a:lnTo>
                  <a:pt x="200660" y="61340"/>
                </a:lnTo>
                <a:lnTo>
                  <a:pt x="197612" y="53847"/>
                </a:lnTo>
                <a:close/>
              </a:path>
              <a:path w="506729" h="132079">
                <a:moveTo>
                  <a:pt x="360426" y="3175"/>
                </a:moveTo>
                <a:lnTo>
                  <a:pt x="274574" y="3175"/>
                </a:lnTo>
                <a:lnTo>
                  <a:pt x="274574" y="49275"/>
                </a:lnTo>
                <a:lnTo>
                  <a:pt x="361696" y="49275"/>
                </a:lnTo>
                <a:lnTo>
                  <a:pt x="361696" y="34797"/>
                </a:lnTo>
                <a:lnTo>
                  <a:pt x="291973" y="34797"/>
                </a:lnTo>
                <a:lnTo>
                  <a:pt x="291973" y="17652"/>
                </a:lnTo>
                <a:lnTo>
                  <a:pt x="360426" y="17652"/>
                </a:lnTo>
                <a:lnTo>
                  <a:pt x="360426" y="3175"/>
                </a:lnTo>
                <a:close/>
              </a:path>
              <a:path w="506729" h="132079">
                <a:moveTo>
                  <a:pt x="104394" y="3175"/>
                </a:moveTo>
                <a:lnTo>
                  <a:pt x="18542" y="3175"/>
                </a:lnTo>
                <a:lnTo>
                  <a:pt x="18542" y="58165"/>
                </a:lnTo>
                <a:lnTo>
                  <a:pt x="105664" y="58165"/>
                </a:lnTo>
                <a:lnTo>
                  <a:pt x="105664" y="44450"/>
                </a:lnTo>
                <a:lnTo>
                  <a:pt x="35941" y="44450"/>
                </a:lnTo>
                <a:lnTo>
                  <a:pt x="35941" y="37210"/>
                </a:lnTo>
                <a:lnTo>
                  <a:pt x="101854" y="37210"/>
                </a:lnTo>
                <a:lnTo>
                  <a:pt x="101854" y="24256"/>
                </a:lnTo>
                <a:lnTo>
                  <a:pt x="35941" y="24256"/>
                </a:lnTo>
                <a:lnTo>
                  <a:pt x="35941" y="17144"/>
                </a:lnTo>
                <a:lnTo>
                  <a:pt x="104394" y="17144"/>
                </a:lnTo>
                <a:lnTo>
                  <a:pt x="104394" y="3175"/>
                </a:lnTo>
                <a:close/>
              </a:path>
              <a:path w="506729" h="132079">
                <a:moveTo>
                  <a:pt x="506603" y="65785"/>
                </a:moveTo>
                <a:lnTo>
                  <a:pt x="384048" y="65785"/>
                </a:lnTo>
                <a:lnTo>
                  <a:pt x="384048" y="80009"/>
                </a:lnTo>
                <a:lnTo>
                  <a:pt x="506603" y="80009"/>
                </a:lnTo>
                <a:lnTo>
                  <a:pt x="506603" y="65785"/>
                </a:lnTo>
                <a:close/>
              </a:path>
              <a:path w="506729" h="132079">
                <a:moveTo>
                  <a:pt x="453898" y="56641"/>
                </a:moveTo>
                <a:lnTo>
                  <a:pt x="436626" y="56641"/>
                </a:lnTo>
                <a:lnTo>
                  <a:pt x="436626" y="65785"/>
                </a:lnTo>
                <a:lnTo>
                  <a:pt x="453898" y="65785"/>
                </a:lnTo>
                <a:lnTo>
                  <a:pt x="453898" y="56641"/>
                </a:lnTo>
                <a:close/>
              </a:path>
              <a:path w="506729" h="132079">
                <a:moveTo>
                  <a:pt x="487172" y="1523"/>
                </a:moveTo>
                <a:lnTo>
                  <a:pt x="403479" y="1523"/>
                </a:lnTo>
                <a:lnTo>
                  <a:pt x="403479" y="15493"/>
                </a:lnTo>
                <a:lnTo>
                  <a:pt x="470154" y="15493"/>
                </a:lnTo>
                <a:lnTo>
                  <a:pt x="470154" y="22351"/>
                </a:lnTo>
                <a:lnTo>
                  <a:pt x="403479" y="22351"/>
                </a:lnTo>
                <a:lnTo>
                  <a:pt x="403479" y="56641"/>
                </a:lnTo>
                <a:lnTo>
                  <a:pt x="490220" y="56641"/>
                </a:lnTo>
                <a:lnTo>
                  <a:pt x="490220" y="42671"/>
                </a:lnTo>
                <a:lnTo>
                  <a:pt x="420497" y="42671"/>
                </a:lnTo>
                <a:lnTo>
                  <a:pt x="420497" y="35051"/>
                </a:lnTo>
                <a:lnTo>
                  <a:pt x="487172" y="35051"/>
                </a:lnTo>
                <a:lnTo>
                  <a:pt x="487172" y="1523"/>
                </a:lnTo>
                <a:close/>
              </a:path>
              <a:path w="506729" h="132079">
                <a:moveTo>
                  <a:pt x="241046" y="0"/>
                </a:moveTo>
                <a:lnTo>
                  <a:pt x="223901" y="0"/>
                </a:lnTo>
                <a:lnTo>
                  <a:pt x="223901" y="55244"/>
                </a:lnTo>
                <a:lnTo>
                  <a:pt x="202692" y="55244"/>
                </a:lnTo>
                <a:lnTo>
                  <a:pt x="202692" y="69850"/>
                </a:lnTo>
                <a:lnTo>
                  <a:pt x="223901" y="69850"/>
                </a:lnTo>
                <a:lnTo>
                  <a:pt x="223901" y="132079"/>
                </a:lnTo>
                <a:lnTo>
                  <a:pt x="241046" y="132079"/>
                </a:lnTo>
                <a:lnTo>
                  <a:pt x="241046" y="0"/>
                </a:lnTo>
                <a:close/>
              </a:path>
              <a:path w="506729" h="132079">
                <a:moveTo>
                  <a:pt x="207645" y="18160"/>
                </a:moveTo>
                <a:lnTo>
                  <a:pt x="126873" y="18160"/>
                </a:lnTo>
                <a:lnTo>
                  <a:pt x="126873" y="32638"/>
                </a:lnTo>
                <a:lnTo>
                  <a:pt x="207645" y="32638"/>
                </a:lnTo>
                <a:lnTo>
                  <a:pt x="207645" y="18160"/>
                </a:lnTo>
                <a:close/>
              </a:path>
              <a:path w="506729" h="132079">
                <a:moveTo>
                  <a:pt x="175895" y="0"/>
                </a:moveTo>
                <a:lnTo>
                  <a:pt x="158623" y="0"/>
                </a:lnTo>
                <a:lnTo>
                  <a:pt x="158623" y="18160"/>
                </a:lnTo>
                <a:lnTo>
                  <a:pt x="175895" y="18160"/>
                </a:lnTo>
                <a:lnTo>
                  <a:pt x="175895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9" name="object 69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4381627" y="4480686"/>
            <a:ext cx="323088" cy="144525"/>
          </a:xfrm>
          <a:prstGeom prst="rect">
            <a:avLst/>
          </a:prstGeom>
        </p:spPr>
      </p:pic>
      <p:grpSp>
        <p:nvGrpSpPr>
          <p:cNvPr id="70" name="object 70"/>
          <p:cNvGrpSpPr/>
          <p:nvPr/>
        </p:nvGrpSpPr>
        <p:grpSpPr>
          <a:xfrm>
            <a:off x="5472176" y="4392421"/>
            <a:ext cx="639445" cy="132080"/>
            <a:chOff x="5472176" y="4392421"/>
            <a:chExt cx="639445" cy="132080"/>
          </a:xfrm>
        </p:grpSpPr>
        <p:pic>
          <p:nvPicPr>
            <p:cNvPr id="71" name="object 71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5472176" y="4397882"/>
              <a:ext cx="131190" cy="120650"/>
            </a:xfrm>
            <a:prstGeom prst="rect">
              <a:avLst/>
            </a:prstGeom>
          </p:spPr>
        </p:pic>
        <p:sp>
          <p:nvSpPr>
            <p:cNvPr id="72" name="object 72"/>
            <p:cNvSpPr/>
            <p:nvPr/>
          </p:nvSpPr>
          <p:spPr>
            <a:xfrm>
              <a:off x="5609336" y="4392421"/>
              <a:ext cx="502284" cy="132080"/>
            </a:xfrm>
            <a:custGeom>
              <a:avLst/>
              <a:gdLst/>
              <a:ahLst/>
              <a:cxnLst/>
              <a:rect l="l" t="t" r="r" b="b"/>
              <a:pathLst>
                <a:path w="502285" h="132079">
                  <a:moveTo>
                    <a:pt x="501776" y="98297"/>
                  </a:moveTo>
                  <a:lnTo>
                    <a:pt x="379222" y="98297"/>
                  </a:lnTo>
                  <a:lnTo>
                    <a:pt x="379222" y="112648"/>
                  </a:lnTo>
                  <a:lnTo>
                    <a:pt x="501776" y="112648"/>
                  </a:lnTo>
                  <a:lnTo>
                    <a:pt x="501776" y="98297"/>
                  </a:lnTo>
                  <a:close/>
                </a:path>
                <a:path w="502285" h="132079">
                  <a:moveTo>
                    <a:pt x="40893" y="82550"/>
                  </a:moveTo>
                  <a:lnTo>
                    <a:pt x="23622" y="82550"/>
                  </a:lnTo>
                  <a:lnTo>
                    <a:pt x="23622" y="127761"/>
                  </a:lnTo>
                  <a:lnTo>
                    <a:pt x="111251" y="127761"/>
                  </a:lnTo>
                  <a:lnTo>
                    <a:pt x="111251" y="113156"/>
                  </a:lnTo>
                  <a:lnTo>
                    <a:pt x="40893" y="113156"/>
                  </a:lnTo>
                  <a:lnTo>
                    <a:pt x="40893" y="82550"/>
                  </a:lnTo>
                  <a:close/>
                </a:path>
                <a:path w="502285" h="132079">
                  <a:moveTo>
                    <a:pt x="109727" y="0"/>
                  </a:moveTo>
                  <a:lnTo>
                    <a:pt x="92710" y="0"/>
                  </a:lnTo>
                  <a:lnTo>
                    <a:pt x="92710" y="94741"/>
                  </a:lnTo>
                  <a:lnTo>
                    <a:pt x="109727" y="94741"/>
                  </a:lnTo>
                  <a:lnTo>
                    <a:pt x="109727" y="0"/>
                  </a:lnTo>
                  <a:close/>
                </a:path>
                <a:path w="502285" h="132079">
                  <a:moveTo>
                    <a:pt x="83312" y="2666"/>
                  </a:moveTo>
                  <a:lnTo>
                    <a:pt x="66293" y="2666"/>
                  </a:lnTo>
                  <a:lnTo>
                    <a:pt x="66293" y="32765"/>
                  </a:lnTo>
                  <a:lnTo>
                    <a:pt x="40639" y="32765"/>
                  </a:lnTo>
                  <a:lnTo>
                    <a:pt x="40639" y="46608"/>
                  </a:lnTo>
                  <a:lnTo>
                    <a:pt x="66293" y="46608"/>
                  </a:lnTo>
                  <a:lnTo>
                    <a:pt x="66293" y="90550"/>
                  </a:lnTo>
                  <a:lnTo>
                    <a:pt x="83312" y="90550"/>
                  </a:lnTo>
                  <a:lnTo>
                    <a:pt x="83312" y="2666"/>
                  </a:lnTo>
                  <a:close/>
                </a:path>
                <a:path w="502285" h="132079">
                  <a:moveTo>
                    <a:pt x="51688" y="9397"/>
                  </a:moveTo>
                  <a:lnTo>
                    <a:pt x="0" y="9397"/>
                  </a:lnTo>
                  <a:lnTo>
                    <a:pt x="0" y="72262"/>
                  </a:lnTo>
                  <a:lnTo>
                    <a:pt x="16194" y="72143"/>
                  </a:lnTo>
                  <a:lnTo>
                    <a:pt x="30876" y="71786"/>
                  </a:lnTo>
                  <a:lnTo>
                    <a:pt x="44059" y="71191"/>
                  </a:lnTo>
                  <a:lnTo>
                    <a:pt x="55752" y="70357"/>
                  </a:lnTo>
                  <a:lnTo>
                    <a:pt x="54507" y="57784"/>
                  </a:lnTo>
                  <a:lnTo>
                    <a:pt x="16890" y="57784"/>
                  </a:lnTo>
                  <a:lnTo>
                    <a:pt x="16890" y="23875"/>
                  </a:lnTo>
                  <a:lnTo>
                    <a:pt x="51688" y="23875"/>
                  </a:lnTo>
                  <a:lnTo>
                    <a:pt x="51688" y="9397"/>
                  </a:lnTo>
                  <a:close/>
                </a:path>
                <a:path w="502285" h="132079">
                  <a:moveTo>
                    <a:pt x="54355" y="56260"/>
                  </a:moveTo>
                  <a:lnTo>
                    <a:pt x="45073" y="56927"/>
                  </a:lnTo>
                  <a:lnTo>
                    <a:pt x="35718" y="57403"/>
                  </a:lnTo>
                  <a:lnTo>
                    <a:pt x="26316" y="57689"/>
                  </a:lnTo>
                  <a:lnTo>
                    <a:pt x="16890" y="57784"/>
                  </a:lnTo>
                  <a:lnTo>
                    <a:pt x="54507" y="57784"/>
                  </a:lnTo>
                  <a:lnTo>
                    <a:pt x="54355" y="56260"/>
                  </a:lnTo>
                  <a:close/>
                </a:path>
                <a:path w="502285" h="132079">
                  <a:moveTo>
                    <a:pt x="482218" y="11683"/>
                  </a:moveTo>
                  <a:lnTo>
                    <a:pt x="398652" y="11683"/>
                  </a:lnTo>
                  <a:lnTo>
                    <a:pt x="398652" y="72135"/>
                  </a:lnTo>
                  <a:lnTo>
                    <a:pt x="484250" y="72135"/>
                  </a:lnTo>
                  <a:lnTo>
                    <a:pt x="484250" y="57784"/>
                  </a:lnTo>
                  <a:lnTo>
                    <a:pt x="415925" y="57784"/>
                  </a:lnTo>
                  <a:lnTo>
                    <a:pt x="415925" y="25907"/>
                  </a:lnTo>
                  <a:lnTo>
                    <a:pt x="482218" y="25907"/>
                  </a:lnTo>
                  <a:lnTo>
                    <a:pt x="482218" y="11683"/>
                  </a:lnTo>
                  <a:close/>
                </a:path>
                <a:path w="502285" h="132079">
                  <a:moveTo>
                    <a:pt x="373761" y="99948"/>
                  </a:moveTo>
                  <a:lnTo>
                    <a:pt x="251205" y="99948"/>
                  </a:lnTo>
                  <a:lnTo>
                    <a:pt x="251205" y="114300"/>
                  </a:lnTo>
                  <a:lnTo>
                    <a:pt x="373761" y="114300"/>
                  </a:lnTo>
                  <a:lnTo>
                    <a:pt x="373761" y="99948"/>
                  </a:lnTo>
                  <a:close/>
                </a:path>
                <a:path w="502285" h="132079">
                  <a:moveTo>
                    <a:pt x="320928" y="81533"/>
                  </a:moveTo>
                  <a:lnTo>
                    <a:pt x="303911" y="81533"/>
                  </a:lnTo>
                  <a:lnTo>
                    <a:pt x="303911" y="99948"/>
                  </a:lnTo>
                  <a:lnTo>
                    <a:pt x="320928" y="99948"/>
                  </a:lnTo>
                  <a:lnTo>
                    <a:pt x="320928" y="81533"/>
                  </a:lnTo>
                  <a:close/>
                </a:path>
                <a:path w="502285" h="132079">
                  <a:moveTo>
                    <a:pt x="355726" y="11556"/>
                  </a:moveTo>
                  <a:lnTo>
                    <a:pt x="268859" y="11556"/>
                  </a:lnTo>
                  <a:lnTo>
                    <a:pt x="268859" y="25653"/>
                  </a:lnTo>
                  <a:lnTo>
                    <a:pt x="338454" y="25653"/>
                  </a:lnTo>
                  <a:lnTo>
                    <a:pt x="338454" y="38988"/>
                  </a:lnTo>
                  <a:lnTo>
                    <a:pt x="268604" y="38988"/>
                  </a:lnTo>
                  <a:lnTo>
                    <a:pt x="268604" y="81533"/>
                  </a:lnTo>
                  <a:lnTo>
                    <a:pt x="359283" y="81533"/>
                  </a:lnTo>
                  <a:lnTo>
                    <a:pt x="359283" y="67309"/>
                  </a:lnTo>
                  <a:lnTo>
                    <a:pt x="285750" y="67309"/>
                  </a:lnTo>
                  <a:lnTo>
                    <a:pt x="285750" y="52704"/>
                  </a:lnTo>
                  <a:lnTo>
                    <a:pt x="355726" y="52704"/>
                  </a:lnTo>
                  <a:lnTo>
                    <a:pt x="355726" y="11556"/>
                  </a:lnTo>
                  <a:close/>
                </a:path>
                <a:path w="502285" h="132079">
                  <a:moveTo>
                    <a:pt x="196723" y="11556"/>
                  </a:moveTo>
                  <a:lnTo>
                    <a:pt x="130683" y="11556"/>
                  </a:lnTo>
                  <a:lnTo>
                    <a:pt x="130683" y="95250"/>
                  </a:lnTo>
                  <a:lnTo>
                    <a:pt x="177926" y="94995"/>
                  </a:lnTo>
                  <a:lnTo>
                    <a:pt x="203962" y="93090"/>
                  </a:lnTo>
                  <a:lnTo>
                    <a:pt x="203083" y="80898"/>
                  </a:lnTo>
                  <a:lnTo>
                    <a:pt x="147574" y="80898"/>
                  </a:lnTo>
                  <a:lnTo>
                    <a:pt x="147574" y="57657"/>
                  </a:lnTo>
                  <a:lnTo>
                    <a:pt x="190626" y="57657"/>
                  </a:lnTo>
                  <a:lnTo>
                    <a:pt x="190626" y="43306"/>
                  </a:lnTo>
                  <a:lnTo>
                    <a:pt x="147574" y="43306"/>
                  </a:lnTo>
                  <a:lnTo>
                    <a:pt x="147574" y="25907"/>
                  </a:lnTo>
                  <a:lnTo>
                    <a:pt x="196723" y="25907"/>
                  </a:lnTo>
                  <a:lnTo>
                    <a:pt x="196723" y="11556"/>
                  </a:lnTo>
                  <a:close/>
                </a:path>
                <a:path w="502285" h="132079">
                  <a:moveTo>
                    <a:pt x="202946" y="78993"/>
                  </a:moveTo>
                  <a:lnTo>
                    <a:pt x="194399" y="79827"/>
                  </a:lnTo>
                  <a:lnTo>
                    <a:pt x="183435" y="80422"/>
                  </a:lnTo>
                  <a:lnTo>
                    <a:pt x="170066" y="80779"/>
                  </a:lnTo>
                  <a:lnTo>
                    <a:pt x="154304" y="80898"/>
                  </a:lnTo>
                  <a:lnTo>
                    <a:pt x="203083" y="80898"/>
                  </a:lnTo>
                  <a:lnTo>
                    <a:pt x="202946" y="78993"/>
                  </a:lnTo>
                  <a:close/>
                </a:path>
                <a:path w="502285" h="132079">
                  <a:moveTo>
                    <a:pt x="233552" y="0"/>
                  </a:moveTo>
                  <a:lnTo>
                    <a:pt x="216662" y="0"/>
                  </a:lnTo>
                  <a:lnTo>
                    <a:pt x="216662" y="132079"/>
                  </a:lnTo>
                  <a:lnTo>
                    <a:pt x="233552" y="132079"/>
                  </a:lnTo>
                  <a:lnTo>
                    <a:pt x="233552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3" name="object 73"/>
          <p:cNvSpPr/>
          <p:nvPr/>
        </p:nvSpPr>
        <p:spPr>
          <a:xfrm>
            <a:off x="6593331" y="4320032"/>
            <a:ext cx="678815" cy="104775"/>
          </a:xfrm>
          <a:custGeom>
            <a:avLst/>
            <a:gdLst/>
            <a:ahLst/>
            <a:cxnLst/>
            <a:rect l="l" t="t" r="r" b="b"/>
            <a:pathLst>
              <a:path w="678815" h="104775">
                <a:moveTo>
                  <a:pt x="491363" y="83185"/>
                </a:moveTo>
                <a:lnTo>
                  <a:pt x="485013" y="83185"/>
                </a:lnTo>
                <a:lnTo>
                  <a:pt x="482346" y="84201"/>
                </a:lnTo>
                <a:lnTo>
                  <a:pt x="480060" y="86106"/>
                </a:lnTo>
                <a:lnTo>
                  <a:pt x="477774" y="88138"/>
                </a:lnTo>
                <a:lnTo>
                  <a:pt x="476631" y="90678"/>
                </a:lnTo>
                <a:lnTo>
                  <a:pt x="476681" y="96774"/>
                </a:lnTo>
                <a:lnTo>
                  <a:pt x="477647" y="99187"/>
                </a:lnTo>
                <a:lnTo>
                  <a:pt x="479933" y="101092"/>
                </a:lnTo>
                <a:lnTo>
                  <a:pt x="482092" y="103124"/>
                </a:lnTo>
                <a:lnTo>
                  <a:pt x="484759" y="104140"/>
                </a:lnTo>
                <a:lnTo>
                  <a:pt x="491236" y="104140"/>
                </a:lnTo>
                <a:lnTo>
                  <a:pt x="494029" y="103251"/>
                </a:lnTo>
                <a:lnTo>
                  <a:pt x="498475" y="99314"/>
                </a:lnTo>
                <a:lnTo>
                  <a:pt x="499618" y="96774"/>
                </a:lnTo>
                <a:lnTo>
                  <a:pt x="499618" y="90678"/>
                </a:lnTo>
                <a:lnTo>
                  <a:pt x="498475" y="88138"/>
                </a:lnTo>
                <a:lnTo>
                  <a:pt x="496316" y="86106"/>
                </a:lnTo>
                <a:lnTo>
                  <a:pt x="494029" y="84201"/>
                </a:lnTo>
                <a:lnTo>
                  <a:pt x="491363" y="83185"/>
                </a:lnTo>
                <a:close/>
              </a:path>
              <a:path w="678815" h="104775">
                <a:moveTo>
                  <a:pt x="287147" y="83185"/>
                </a:moveTo>
                <a:lnTo>
                  <a:pt x="280797" y="83185"/>
                </a:lnTo>
                <a:lnTo>
                  <a:pt x="278129" y="84201"/>
                </a:lnTo>
                <a:lnTo>
                  <a:pt x="275844" y="86106"/>
                </a:lnTo>
                <a:lnTo>
                  <a:pt x="273558" y="88138"/>
                </a:lnTo>
                <a:lnTo>
                  <a:pt x="272415" y="90678"/>
                </a:lnTo>
                <a:lnTo>
                  <a:pt x="272465" y="96774"/>
                </a:lnTo>
                <a:lnTo>
                  <a:pt x="273431" y="99187"/>
                </a:lnTo>
                <a:lnTo>
                  <a:pt x="275717" y="101092"/>
                </a:lnTo>
                <a:lnTo>
                  <a:pt x="277875" y="103124"/>
                </a:lnTo>
                <a:lnTo>
                  <a:pt x="280543" y="104140"/>
                </a:lnTo>
                <a:lnTo>
                  <a:pt x="287020" y="104140"/>
                </a:lnTo>
                <a:lnTo>
                  <a:pt x="289814" y="103251"/>
                </a:lnTo>
                <a:lnTo>
                  <a:pt x="294259" y="99314"/>
                </a:lnTo>
                <a:lnTo>
                  <a:pt x="295401" y="96774"/>
                </a:lnTo>
                <a:lnTo>
                  <a:pt x="295401" y="90678"/>
                </a:lnTo>
                <a:lnTo>
                  <a:pt x="294259" y="88138"/>
                </a:lnTo>
                <a:lnTo>
                  <a:pt x="292100" y="86106"/>
                </a:lnTo>
                <a:lnTo>
                  <a:pt x="289814" y="84201"/>
                </a:lnTo>
                <a:lnTo>
                  <a:pt x="287147" y="83185"/>
                </a:lnTo>
                <a:close/>
              </a:path>
              <a:path w="678815" h="104775">
                <a:moveTo>
                  <a:pt x="644398" y="0"/>
                </a:moveTo>
                <a:lnTo>
                  <a:pt x="610012" y="30575"/>
                </a:lnTo>
                <a:lnTo>
                  <a:pt x="607695" y="53721"/>
                </a:lnTo>
                <a:lnTo>
                  <a:pt x="609861" y="75817"/>
                </a:lnTo>
                <a:lnTo>
                  <a:pt x="616362" y="91614"/>
                </a:lnTo>
                <a:lnTo>
                  <a:pt x="627197" y="101101"/>
                </a:lnTo>
                <a:lnTo>
                  <a:pt x="642366" y="104267"/>
                </a:lnTo>
                <a:lnTo>
                  <a:pt x="650626" y="103409"/>
                </a:lnTo>
                <a:lnTo>
                  <a:pt x="657875" y="100838"/>
                </a:lnTo>
                <a:lnTo>
                  <a:pt x="664100" y="96551"/>
                </a:lnTo>
                <a:lnTo>
                  <a:pt x="669290" y="90551"/>
                </a:lnTo>
                <a:lnTo>
                  <a:pt x="669962" y="89281"/>
                </a:lnTo>
                <a:lnTo>
                  <a:pt x="643254" y="89281"/>
                </a:lnTo>
                <a:lnTo>
                  <a:pt x="636160" y="87040"/>
                </a:lnTo>
                <a:lnTo>
                  <a:pt x="631078" y="80311"/>
                </a:lnTo>
                <a:lnTo>
                  <a:pt x="628020" y="69082"/>
                </a:lnTo>
                <a:lnTo>
                  <a:pt x="627023" y="53721"/>
                </a:lnTo>
                <a:lnTo>
                  <a:pt x="627117" y="51435"/>
                </a:lnTo>
                <a:lnTo>
                  <a:pt x="628042" y="36504"/>
                </a:lnTo>
                <a:lnTo>
                  <a:pt x="631158" y="24479"/>
                </a:lnTo>
                <a:lnTo>
                  <a:pt x="636321" y="17264"/>
                </a:lnTo>
                <a:lnTo>
                  <a:pt x="643509" y="14859"/>
                </a:lnTo>
                <a:lnTo>
                  <a:pt x="670802" y="14859"/>
                </a:lnTo>
                <a:lnTo>
                  <a:pt x="670004" y="12858"/>
                </a:lnTo>
                <a:lnTo>
                  <a:pt x="659326" y="3214"/>
                </a:lnTo>
                <a:lnTo>
                  <a:pt x="644398" y="0"/>
                </a:lnTo>
                <a:close/>
              </a:path>
              <a:path w="678815" h="104775">
                <a:moveTo>
                  <a:pt x="670802" y="14859"/>
                </a:moveTo>
                <a:lnTo>
                  <a:pt x="643509" y="14859"/>
                </a:lnTo>
                <a:lnTo>
                  <a:pt x="650269" y="17212"/>
                </a:lnTo>
                <a:lnTo>
                  <a:pt x="655113" y="24257"/>
                </a:lnTo>
                <a:lnTo>
                  <a:pt x="658028" y="35968"/>
                </a:lnTo>
                <a:lnTo>
                  <a:pt x="658950" y="51435"/>
                </a:lnTo>
                <a:lnTo>
                  <a:pt x="658918" y="53721"/>
                </a:lnTo>
                <a:lnTo>
                  <a:pt x="658024" y="68492"/>
                </a:lnTo>
                <a:lnTo>
                  <a:pt x="655081" y="80041"/>
                </a:lnTo>
                <a:lnTo>
                  <a:pt x="650162" y="86971"/>
                </a:lnTo>
                <a:lnTo>
                  <a:pt x="643254" y="89281"/>
                </a:lnTo>
                <a:lnTo>
                  <a:pt x="669962" y="89281"/>
                </a:lnTo>
                <a:lnTo>
                  <a:pt x="673310" y="82956"/>
                </a:lnTo>
                <a:lnTo>
                  <a:pt x="676211" y="73898"/>
                </a:lnTo>
                <a:lnTo>
                  <a:pt x="677969" y="63386"/>
                </a:lnTo>
                <a:lnTo>
                  <a:pt x="678561" y="51435"/>
                </a:lnTo>
                <a:lnTo>
                  <a:pt x="676419" y="28932"/>
                </a:lnTo>
                <a:lnTo>
                  <a:pt x="670802" y="14859"/>
                </a:lnTo>
                <a:close/>
              </a:path>
              <a:path w="678815" h="104775">
                <a:moveTo>
                  <a:pt x="374650" y="0"/>
                </a:moveTo>
                <a:lnTo>
                  <a:pt x="340264" y="30575"/>
                </a:lnTo>
                <a:lnTo>
                  <a:pt x="337947" y="53721"/>
                </a:lnTo>
                <a:lnTo>
                  <a:pt x="340113" y="75817"/>
                </a:lnTo>
                <a:lnTo>
                  <a:pt x="346614" y="91614"/>
                </a:lnTo>
                <a:lnTo>
                  <a:pt x="357449" y="101101"/>
                </a:lnTo>
                <a:lnTo>
                  <a:pt x="372618" y="104267"/>
                </a:lnTo>
                <a:lnTo>
                  <a:pt x="380878" y="103409"/>
                </a:lnTo>
                <a:lnTo>
                  <a:pt x="388127" y="100838"/>
                </a:lnTo>
                <a:lnTo>
                  <a:pt x="394352" y="96551"/>
                </a:lnTo>
                <a:lnTo>
                  <a:pt x="399542" y="90551"/>
                </a:lnTo>
                <a:lnTo>
                  <a:pt x="400214" y="89281"/>
                </a:lnTo>
                <a:lnTo>
                  <a:pt x="373507" y="89281"/>
                </a:lnTo>
                <a:lnTo>
                  <a:pt x="366412" y="87040"/>
                </a:lnTo>
                <a:lnTo>
                  <a:pt x="361330" y="80311"/>
                </a:lnTo>
                <a:lnTo>
                  <a:pt x="358272" y="69082"/>
                </a:lnTo>
                <a:lnTo>
                  <a:pt x="357275" y="53721"/>
                </a:lnTo>
                <a:lnTo>
                  <a:pt x="357369" y="51435"/>
                </a:lnTo>
                <a:lnTo>
                  <a:pt x="358294" y="36504"/>
                </a:lnTo>
                <a:lnTo>
                  <a:pt x="361410" y="24479"/>
                </a:lnTo>
                <a:lnTo>
                  <a:pt x="366573" y="17264"/>
                </a:lnTo>
                <a:lnTo>
                  <a:pt x="373761" y="14859"/>
                </a:lnTo>
                <a:lnTo>
                  <a:pt x="401054" y="14859"/>
                </a:lnTo>
                <a:lnTo>
                  <a:pt x="400256" y="12858"/>
                </a:lnTo>
                <a:lnTo>
                  <a:pt x="389578" y="3214"/>
                </a:lnTo>
                <a:lnTo>
                  <a:pt x="374650" y="0"/>
                </a:lnTo>
                <a:close/>
              </a:path>
              <a:path w="678815" h="104775">
                <a:moveTo>
                  <a:pt x="401054" y="14859"/>
                </a:moveTo>
                <a:lnTo>
                  <a:pt x="373761" y="14859"/>
                </a:lnTo>
                <a:lnTo>
                  <a:pt x="380521" y="17212"/>
                </a:lnTo>
                <a:lnTo>
                  <a:pt x="385365" y="24257"/>
                </a:lnTo>
                <a:lnTo>
                  <a:pt x="388280" y="35968"/>
                </a:lnTo>
                <a:lnTo>
                  <a:pt x="389202" y="51435"/>
                </a:lnTo>
                <a:lnTo>
                  <a:pt x="389170" y="53721"/>
                </a:lnTo>
                <a:lnTo>
                  <a:pt x="388276" y="68492"/>
                </a:lnTo>
                <a:lnTo>
                  <a:pt x="385333" y="80041"/>
                </a:lnTo>
                <a:lnTo>
                  <a:pt x="380414" y="86971"/>
                </a:lnTo>
                <a:lnTo>
                  <a:pt x="373507" y="89281"/>
                </a:lnTo>
                <a:lnTo>
                  <a:pt x="400214" y="89281"/>
                </a:lnTo>
                <a:lnTo>
                  <a:pt x="403562" y="82956"/>
                </a:lnTo>
                <a:lnTo>
                  <a:pt x="406463" y="73898"/>
                </a:lnTo>
                <a:lnTo>
                  <a:pt x="408221" y="63386"/>
                </a:lnTo>
                <a:lnTo>
                  <a:pt x="408813" y="51435"/>
                </a:lnTo>
                <a:lnTo>
                  <a:pt x="406671" y="28932"/>
                </a:lnTo>
                <a:lnTo>
                  <a:pt x="401054" y="14859"/>
                </a:lnTo>
                <a:close/>
              </a:path>
              <a:path w="678815" h="104775">
                <a:moveTo>
                  <a:pt x="101853" y="0"/>
                </a:moveTo>
                <a:lnTo>
                  <a:pt x="67468" y="30575"/>
                </a:lnTo>
                <a:lnTo>
                  <a:pt x="65150" y="53721"/>
                </a:lnTo>
                <a:lnTo>
                  <a:pt x="67317" y="75817"/>
                </a:lnTo>
                <a:lnTo>
                  <a:pt x="73818" y="91614"/>
                </a:lnTo>
                <a:lnTo>
                  <a:pt x="84653" y="101101"/>
                </a:lnTo>
                <a:lnTo>
                  <a:pt x="99822" y="104267"/>
                </a:lnTo>
                <a:lnTo>
                  <a:pt x="108082" y="103409"/>
                </a:lnTo>
                <a:lnTo>
                  <a:pt x="115331" y="100838"/>
                </a:lnTo>
                <a:lnTo>
                  <a:pt x="121556" y="96551"/>
                </a:lnTo>
                <a:lnTo>
                  <a:pt x="126746" y="90551"/>
                </a:lnTo>
                <a:lnTo>
                  <a:pt x="127418" y="89281"/>
                </a:lnTo>
                <a:lnTo>
                  <a:pt x="100711" y="89281"/>
                </a:lnTo>
                <a:lnTo>
                  <a:pt x="93616" y="87040"/>
                </a:lnTo>
                <a:lnTo>
                  <a:pt x="88534" y="80311"/>
                </a:lnTo>
                <a:lnTo>
                  <a:pt x="85476" y="69082"/>
                </a:lnTo>
                <a:lnTo>
                  <a:pt x="84479" y="53721"/>
                </a:lnTo>
                <a:lnTo>
                  <a:pt x="84573" y="51435"/>
                </a:lnTo>
                <a:lnTo>
                  <a:pt x="85498" y="36504"/>
                </a:lnTo>
                <a:lnTo>
                  <a:pt x="88614" y="24479"/>
                </a:lnTo>
                <a:lnTo>
                  <a:pt x="93777" y="17264"/>
                </a:lnTo>
                <a:lnTo>
                  <a:pt x="100965" y="14859"/>
                </a:lnTo>
                <a:lnTo>
                  <a:pt x="128258" y="14859"/>
                </a:lnTo>
                <a:lnTo>
                  <a:pt x="127460" y="12858"/>
                </a:lnTo>
                <a:lnTo>
                  <a:pt x="116782" y="3214"/>
                </a:lnTo>
                <a:lnTo>
                  <a:pt x="101853" y="0"/>
                </a:lnTo>
                <a:close/>
              </a:path>
              <a:path w="678815" h="104775">
                <a:moveTo>
                  <a:pt x="128258" y="14859"/>
                </a:moveTo>
                <a:lnTo>
                  <a:pt x="100965" y="14859"/>
                </a:lnTo>
                <a:lnTo>
                  <a:pt x="107725" y="17212"/>
                </a:lnTo>
                <a:lnTo>
                  <a:pt x="112569" y="24257"/>
                </a:lnTo>
                <a:lnTo>
                  <a:pt x="115484" y="35968"/>
                </a:lnTo>
                <a:lnTo>
                  <a:pt x="116406" y="51435"/>
                </a:lnTo>
                <a:lnTo>
                  <a:pt x="116374" y="53721"/>
                </a:lnTo>
                <a:lnTo>
                  <a:pt x="115480" y="68492"/>
                </a:lnTo>
                <a:lnTo>
                  <a:pt x="112537" y="80041"/>
                </a:lnTo>
                <a:lnTo>
                  <a:pt x="107618" y="86971"/>
                </a:lnTo>
                <a:lnTo>
                  <a:pt x="100711" y="89281"/>
                </a:lnTo>
                <a:lnTo>
                  <a:pt x="127418" y="89281"/>
                </a:lnTo>
                <a:lnTo>
                  <a:pt x="130766" y="82956"/>
                </a:lnTo>
                <a:lnTo>
                  <a:pt x="133667" y="73898"/>
                </a:lnTo>
                <a:lnTo>
                  <a:pt x="135425" y="63386"/>
                </a:lnTo>
                <a:lnTo>
                  <a:pt x="136017" y="51435"/>
                </a:lnTo>
                <a:lnTo>
                  <a:pt x="133875" y="28932"/>
                </a:lnTo>
                <a:lnTo>
                  <a:pt x="128258" y="14859"/>
                </a:lnTo>
                <a:close/>
              </a:path>
              <a:path w="678815" h="104775">
                <a:moveTo>
                  <a:pt x="272161" y="1651"/>
                </a:moveTo>
                <a:lnTo>
                  <a:pt x="203581" y="1651"/>
                </a:lnTo>
                <a:lnTo>
                  <a:pt x="203581" y="17526"/>
                </a:lnTo>
                <a:lnTo>
                  <a:pt x="252222" y="17526"/>
                </a:lnTo>
                <a:lnTo>
                  <a:pt x="245574" y="29146"/>
                </a:lnTo>
                <a:lnTo>
                  <a:pt x="226631" y="71985"/>
                </a:lnTo>
                <a:lnTo>
                  <a:pt x="219201" y="102489"/>
                </a:lnTo>
                <a:lnTo>
                  <a:pt x="239014" y="102489"/>
                </a:lnTo>
                <a:lnTo>
                  <a:pt x="240776" y="91868"/>
                </a:lnTo>
                <a:lnTo>
                  <a:pt x="243014" y="81534"/>
                </a:lnTo>
                <a:lnTo>
                  <a:pt x="258206" y="39719"/>
                </a:lnTo>
                <a:lnTo>
                  <a:pt x="272161" y="12192"/>
                </a:lnTo>
                <a:lnTo>
                  <a:pt x="272161" y="1651"/>
                </a:lnTo>
                <a:close/>
              </a:path>
              <a:path w="678815" h="104775">
                <a:moveTo>
                  <a:pt x="604621" y="15494"/>
                </a:moveTo>
                <a:lnTo>
                  <a:pt x="576452" y="15494"/>
                </a:lnTo>
                <a:lnTo>
                  <a:pt x="580517" y="16637"/>
                </a:lnTo>
                <a:lnTo>
                  <a:pt x="583184" y="19177"/>
                </a:lnTo>
                <a:lnTo>
                  <a:pt x="585724" y="21717"/>
                </a:lnTo>
                <a:lnTo>
                  <a:pt x="587121" y="25146"/>
                </a:lnTo>
                <a:lnTo>
                  <a:pt x="587121" y="33274"/>
                </a:lnTo>
                <a:lnTo>
                  <a:pt x="575056" y="48514"/>
                </a:lnTo>
                <a:lnTo>
                  <a:pt x="567483" y="54373"/>
                </a:lnTo>
                <a:lnTo>
                  <a:pt x="543560" y="84455"/>
                </a:lnTo>
                <a:lnTo>
                  <a:pt x="542544" y="89408"/>
                </a:lnTo>
                <a:lnTo>
                  <a:pt x="542544" y="102489"/>
                </a:lnTo>
                <a:lnTo>
                  <a:pt x="605536" y="102489"/>
                </a:lnTo>
                <a:lnTo>
                  <a:pt x="605536" y="86360"/>
                </a:lnTo>
                <a:lnTo>
                  <a:pt x="562737" y="86360"/>
                </a:lnTo>
                <a:lnTo>
                  <a:pt x="562737" y="83947"/>
                </a:lnTo>
                <a:lnTo>
                  <a:pt x="564134" y="81026"/>
                </a:lnTo>
                <a:lnTo>
                  <a:pt x="566801" y="77851"/>
                </a:lnTo>
                <a:lnTo>
                  <a:pt x="569468" y="74549"/>
                </a:lnTo>
                <a:lnTo>
                  <a:pt x="573913" y="70612"/>
                </a:lnTo>
                <a:lnTo>
                  <a:pt x="580009" y="66040"/>
                </a:lnTo>
                <a:lnTo>
                  <a:pt x="586613" y="61214"/>
                </a:lnTo>
                <a:lnTo>
                  <a:pt x="592963" y="56134"/>
                </a:lnTo>
                <a:lnTo>
                  <a:pt x="595757" y="53467"/>
                </a:lnTo>
                <a:lnTo>
                  <a:pt x="598170" y="50546"/>
                </a:lnTo>
                <a:lnTo>
                  <a:pt x="600583" y="47752"/>
                </a:lnTo>
                <a:lnTo>
                  <a:pt x="602615" y="44450"/>
                </a:lnTo>
                <a:lnTo>
                  <a:pt x="604139" y="40894"/>
                </a:lnTo>
                <a:lnTo>
                  <a:pt x="605536" y="37338"/>
                </a:lnTo>
                <a:lnTo>
                  <a:pt x="606298" y="33274"/>
                </a:lnTo>
                <a:lnTo>
                  <a:pt x="606298" y="19685"/>
                </a:lnTo>
                <a:lnTo>
                  <a:pt x="604621" y="15494"/>
                </a:lnTo>
                <a:close/>
              </a:path>
              <a:path w="678815" h="104775">
                <a:moveTo>
                  <a:pt x="584073" y="0"/>
                </a:moveTo>
                <a:lnTo>
                  <a:pt x="573659" y="0"/>
                </a:lnTo>
                <a:lnTo>
                  <a:pt x="566156" y="543"/>
                </a:lnTo>
                <a:lnTo>
                  <a:pt x="559069" y="2159"/>
                </a:lnTo>
                <a:lnTo>
                  <a:pt x="552388" y="4822"/>
                </a:lnTo>
                <a:lnTo>
                  <a:pt x="546100" y="8509"/>
                </a:lnTo>
                <a:lnTo>
                  <a:pt x="546100" y="25654"/>
                </a:lnTo>
                <a:lnTo>
                  <a:pt x="552076" y="21226"/>
                </a:lnTo>
                <a:lnTo>
                  <a:pt x="558196" y="18049"/>
                </a:lnTo>
                <a:lnTo>
                  <a:pt x="564459" y="16134"/>
                </a:lnTo>
                <a:lnTo>
                  <a:pt x="570865" y="15494"/>
                </a:lnTo>
                <a:lnTo>
                  <a:pt x="604621" y="15494"/>
                </a:lnTo>
                <a:lnTo>
                  <a:pt x="603503" y="12700"/>
                </a:lnTo>
                <a:lnTo>
                  <a:pt x="592074" y="2540"/>
                </a:lnTo>
                <a:lnTo>
                  <a:pt x="584073" y="0"/>
                </a:lnTo>
                <a:close/>
              </a:path>
              <a:path w="678815" h="104775">
                <a:moveTo>
                  <a:pt x="472033" y="15494"/>
                </a:moveTo>
                <a:lnTo>
                  <a:pt x="443865" y="15494"/>
                </a:lnTo>
                <a:lnTo>
                  <a:pt x="447928" y="16637"/>
                </a:lnTo>
                <a:lnTo>
                  <a:pt x="450596" y="19177"/>
                </a:lnTo>
                <a:lnTo>
                  <a:pt x="453136" y="21717"/>
                </a:lnTo>
                <a:lnTo>
                  <a:pt x="454533" y="25146"/>
                </a:lnTo>
                <a:lnTo>
                  <a:pt x="454533" y="33274"/>
                </a:lnTo>
                <a:lnTo>
                  <a:pt x="442468" y="48514"/>
                </a:lnTo>
                <a:lnTo>
                  <a:pt x="434895" y="54373"/>
                </a:lnTo>
                <a:lnTo>
                  <a:pt x="410972" y="84455"/>
                </a:lnTo>
                <a:lnTo>
                  <a:pt x="409956" y="89408"/>
                </a:lnTo>
                <a:lnTo>
                  <a:pt x="409956" y="102489"/>
                </a:lnTo>
                <a:lnTo>
                  <a:pt x="472948" y="102489"/>
                </a:lnTo>
                <a:lnTo>
                  <a:pt x="472948" y="86360"/>
                </a:lnTo>
                <a:lnTo>
                  <a:pt x="430149" y="86360"/>
                </a:lnTo>
                <a:lnTo>
                  <a:pt x="430149" y="83947"/>
                </a:lnTo>
                <a:lnTo>
                  <a:pt x="431546" y="81026"/>
                </a:lnTo>
                <a:lnTo>
                  <a:pt x="434213" y="77851"/>
                </a:lnTo>
                <a:lnTo>
                  <a:pt x="436879" y="74549"/>
                </a:lnTo>
                <a:lnTo>
                  <a:pt x="441325" y="70612"/>
                </a:lnTo>
                <a:lnTo>
                  <a:pt x="447421" y="66040"/>
                </a:lnTo>
                <a:lnTo>
                  <a:pt x="454025" y="61214"/>
                </a:lnTo>
                <a:lnTo>
                  <a:pt x="460375" y="56134"/>
                </a:lnTo>
                <a:lnTo>
                  <a:pt x="463169" y="53467"/>
                </a:lnTo>
                <a:lnTo>
                  <a:pt x="465582" y="50546"/>
                </a:lnTo>
                <a:lnTo>
                  <a:pt x="467995" y="47752"/>
                </a:lnTo>
                <a:lnTo>
                  <a:pt x="470026" y="44450"/>
                </a:lnTo>
                <a:lnTo>
                  <a:pt x="471550" y="40894"/>
                </a:lnTo>
                <a:lnTo>
                  <a:pt x="472948" y="37338"/>
                </a:lnTo>
                <a:lnTo>
                  <a:pt x="473710" y="33274"/>
                </a:lnTo>
                <a:lnTo>
                  <a:pt x="473710" y="19685"/>
                </a:lnTo>
                <a:lnTo>
                  <a:pt x="472033" y="15494"/>
                </a:lnTo>
                <a:close/>
              </a:path>
              <a:path w="678815" h="104775">
                <a:moveTo>
                  <a:pt x="451485" y="0"/>
                </a:moveTo>
                <a:lnTo>
                  <a:pt x="441071" y="0"/>
                </a:lnTo>
                <a:lnTo>
                  <a:pt x="433568" y="543"/>
                </a:lnTo>
                <a:lnTo>
                  <a:pt x="426481" y="2159"/>
                </a:lnTo>
                <a:lnTo>
                  <a:pt x="419800" y="4822"/>
                </a:lnTo>
                <a:lnTo>
                  <a:pt x="413512" y="8509"/>
                </a:lnTo>
                <a:lnTo>
                  <a:pt x="413512" y="25654"/>
                </a:lnTo>
                <a:lnTo>
                  <a:pt x="419488" y="21226"/>
                </a:lnTo>
                <a:lnTo>
                  <a:pt x="425608" y="18049"/>
                </a:lnTo>
                <a:lnTo>
                  <a:pt x="431871" y="16134"/>
                </a:lnTo>
                <a:lnTo>
                  <a:pt x="438276" y="15494"/>
                </a:lnTo>
                <a:lnTo>
                  <a:pt x="472033" y="15494"/>
                </a:lnTo>
                <a:lnTo>
                  <a:pt x="470916" y="12700"/>
                </a:lnTo>
                <a:lnTo>
                  <a:pt x="459486" y="2540"/>
                </a:lnTo>
                <a:lnTo>
                  <a:pt x="451485" y="0"/>
                </a:lnTo>
                <a:close/>
              </a:path>
              <a:path w="678815" h="104775">
                <a:moveTo>
                  <a:pt x="183896" y="23241"/>
                </a:moveTo>
                <a:lnTo>
                  <a:pt x="164846" y="23241"/>
                </a:lnTo>
                <a:lnTo>
                  <a:pt x="164846" y="102489"/>
                </a:lnTo>
                <a:lnTo>
                  <a:pt x="183896" y="102489"/>
                </a:lnTo>
                <a:lnTo>
                  <a:pt x="183896" y="23241"/>
                </a:lnTo>
                <a:close/>
              </a:path>
              <a:path w="678815" h="104775">
                <a:moveTo>
                  <a:pt x="183896" y="0"/>
                </a:moveTo>
                <a:lnTo>
                  <a:pt x="171958" y="0"/>
                </a:lnTo>
                <a:lnTo>
                  <a:pt x="165119" y="4933"/>
                </a:lnTo>
                <a:lnTo>
                  <a:pt x="158115" y="9080"/>
                </a:lnTo>
                <a:lnTo>
                  <a:pt x="150919" y="12465"/>
                </a:lnTo>
                <a:lnTo>
                  <a:pt x="143510" y="15113"/>
                </a:lnTo>
                <a:lnTo>
                  <a:pt x="143510" y="32004"/>
                </a:lnTo>
                <a:lnTo>
                  <a:pt x="164846" y="23241"/>
                </a:lnTo>
                <a:lnTo>
                  <a:pt x="183896" y="23241"/>
                </a:lnTo>
                <a:lnTo>
                  <a:pt x="183896" y="0"/>
                </a:lnTo>
                <a:close/>
              </a:path>
              <a:path w="678815" h="104775">
                <a:moveTo>
                  <a:pt x="62077" y="15494"/>
                </a:moveTo>
                <a:lnTo>
                  <a:pt x="33909" y="15494"/>
                </a:lnTo>
                <a:lnTo>
                  <a:pt x="37973" y="16637"/>
                </a:lnTo>
                <a:lnTo>
                  <a:pt x="40640" y="19177"/>
                </a:lnTo>
                <a:lnTo>
                  <a:pt x="43179" y="21717"/>
                </a:lnTo>
                <a:lnTo>
                  <a:pt x="44576" y="25146"/>
                </a:lnTo>
                <a:lnTo>
                  <a:pt x="44576" y="33274"/>
                </a:lnTo>
                <a:lnTo>
                  <a:pt x="32512" y="48514"/>
                </a:lnTo>
                <a:lnTo>
                  <a:pt x="24939" y="54373"/>
                </a:lnTo>
                <a:lnTo>
                  <a:pt x="1016" y="84455"/>
                </a:lnTo>
                <a:lnTo>
                  <a:pt x="0" y="89408"/>
                </a:lnTo>
                <a:lnTo>
                  <a:pt x="0" y="102489"/>
                </a:lnTo>
                <a:lnTo>
                  <a:pt x="62992" y="102489"/>
                </a:lnTo>
                <a:lnTo>
                  <a:pt x="62992" y="86360"/>
                </a:lnTo>
                <a:lnTo>
                  <a:pt x="20193" y="86360"/>
                </a:lnTo>
                <a:lnTo>
                  <a:pt x="20193" y="83947"/>
                </a:lnTo>
                <a:lnTo>
                  <a:pt x="21590" y="81026"/>
                </a:lnTo>
                <a:lnTo>
                  <a:pt x="24257" y="77851"/>
                </a:lnTo>
                <a:lnTo>
                  <a:pt x="26924" y="74549"/>
                </a:lnTo>
                <a:lnTo>
                  <a:pt x="31369" y="70612"/>
                </a:lnTo>
                <a:lnTo>
                  <a:pt x="37465" y="66040"/>
                </a:lnTo>
                <a:lnTo>
                  <a:pt x="44069" y="61214"/>
                </a:lnTo>
                <a:lnTo>
                  <a:pt x="50419" y="56134"/>
                </a:lnTo>
                <a:lnTo>
                  <a:pt x="53213" y="53467"/>
                </a:lnTo>
                <a:lnTo>
                  <a:pt x="55625" y="50546"/>
                </a:lnTo>
                <a:lnTo>
                  <a:pt x="58039" y="47752"/>
                </a:lnTo>
                <a:lnTo>
                  <a:pt x="60071" y="44450"/>
                </a:lnTo>
                <a:lnTo>
                  <a:pt x="61595" y="40894"/>
                </a:lnTo>
                <a:lnTo>
                  <a:pt x="62992" y="37338"/>
                </a:lnTo>
                <a:lnTo>
                  <a:pt x="63753" y="33274"/>
                </a:lnTo>
                <a:lnTo>
                  <a:pt x="63753" y="19685"/>
                </a:lnTo>
                <a:lnTo>
                  <a:pt x="62077" y="15494"/>
                </a:lnTo>
                <a:close/>
              </a:path>
              <a:path w="678815" h="104775">
                <a:moveTo>
                  <a:pt x="41528" y="0"/>
                </a:moveTo>
                <a:lnTo>
                  <a:pt x="31115" y="0"/>
                </a:lnTo>
                <a:lnTo>
                  <a:pt x="23612" y="543"/>
                </a:lnTo>
                <a:lnTo>
                  <a:pt x="16525" y="2159"/>
                </a:lnTo>
                <a:lnTo>
                  <a:pt x="9844" y="4822"/>
                </a:lnTo>
                <a:lnTo>
                  <a:pt x="3556" y="8509"/>
                </a:lnTo>
                <a:lnTo>
                  <a:pt x="3556" y="25654"/>
                </a:lnTo>
                <a:lnTo>
                  <a:pt x="9532" y="21226"/>
                </a:lnTo>
                <a:lnTo>
                  <a:pt x="15652" y="18049"/>
                </a:lnTo>
                <a:lnTo>
                  <a:pt x="21915" y="16134"/>
                </a:lnTo>
                <a:lnTo>
                  <a:pt x="28321" y="15494"/>
                </a:lnTo>
                <a:lnTo>
                  <a:pt x="62077" y="15494"/>
                </a:lnTo>
                <a:lnTo>
                  <a:pt x="60960" y="12700"/>
                </a:lnTo>
                <a:lnTo>
                  <a:pt x="49529" y="2540"/>
                </a:lnTo>
                <a:lnTo>
                  <a:pt x="41528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4" name="object 74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6557136" y="4499864"/>
            <a:ext cx="746887" cy="125349"/>
          </a:xfrm>
          <a:prstGeom prst="rect">
            <a:avLst/>
          </a:prstGeom>
        </p:spPr>
      </p:pic>
      <p:pic>
        <p:nvPicPr>
          <p:cNvPr id="75" name="object 75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7886700" y="4320032"/>
            <a:ext cx="980948" cy="104267"/>
          </a:xfrm>
          <a:prstGeom prst="rect">
            <a:avLst/>
          </a:prstGeom>
        </p:spPr>
      </p:pic>
      <p:pic>
        <p:nvPicPr>
          <p:cNvPr id="76" name="object 76"/>
          <p:cNvPicPr/>
          <p:nvPr/>
        </p:nvPicPr>
        <p:blipFill>
          <a:blip r:embed="rId32" cstate="print"/>
          <a:stretch>
            <a:fillRect/>
          </a:stretch>
        </p:blipFill>
        <p:spPr>
          <a:xfrm>
            <a:off x="8007222" y="4499864"/>
            <a:ext cx="730123" cy="125349"/>
          </a:xfrm>
          <a:prstGeom prst="rect">
            <a:avLst/>
          </a:prstGeom>
        </p:spPr>
      </p:pic>
      <p:grpSp>
        <p:nvGrpSpPr>
          <p:cNvPr id="77" name="object 77"/>
          <p:cNvGrpSpPr/>
          <p:nvPr/>
        </p:nvGrpSpPr>
        <p:grpSpPr>
          <a:xfrm>
            <a:off x="854697" y="4838572"/>
            <a:ext cx="2101215" cy="314325"/>
            <a:chOff x="854697" y="4838572"/>
            <a:chExt cx="2101215" cy="314325"/>
          </a:xfrm>
        </p:grpSpPr>
        <p:pic>
          <p:nvPicPr>
            <p:cNvPr id="78" name="object 78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856957" y="4840604"/>
              <a:ext cx="236943" cy="131952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854697" y="4838572"/>
              <a:ext cx="2101100" cy="313816"/>
            </a:xfrm>
            <a:prstGeom prst="rect">
              <a:avLst/>
            </a:prstGeom>
          </p:spPr>
        </p:pic>
      </p:grpSp>
      <p:sp>
        <p:nvSpPr>
          <p:cNvPr id="80" name="object 80"/>
          <p:cNvSpPr/>
          <p:nvPr/>
        </p:nvSpPr>
        <p:spPr>
          <a:xfrm>
            <a:off x="3007360" y="4838953"/>
            <a:ext cx="513080" cy="133985"/>
          </a:xfrm>
          <a:custGeom>
            <a:avLst/>
            <a:gdLst/>
            <a:ahLst/>
            <a:cxnLst/>
            <a:rect l="l" t="t" r="r" b="b"/>
            <a:pathLst>
              <a:path w="513079" h="133985">
                <a:moveTo>
                  <a:pt x="199262" y="78105"/>
                </a:moveTo>
                <a:lnTo>
                  <a:pt x="159765" y="90932"/>
                </a:lnTo>
                <a:lnTo>
                  <a:pt x="155956" y="97536"/>
                </a:lnTo>
                <a:lnTo>
                  <a:pt x="155956" y="113792"/>
                </a:lnTo>
                <a:lnTo>
                  <a:pt x="189620" y="132619"/>
                </a:lnTo>
                <a:lnTo>
                  <a:pt x="199262" y="133096"/>
                </a:lnTo>
                <a:lnTo>
                  <a:pt x="208980" y="132619"/>
                </a:lnTo>
                <a:lnTo>
                  <a:pt x="239946" y="118999"/>
                </a:lnTo>
                <a:lnTo>
                  <a:pt x="190626" y="118999"/>
                </a:lnTo>
                <a:lnTo>
                  <a:pt x="184150" y="117729"/>
                </a:lnTo>
                <a:lnTo>
                  <a:pt x="175513" y="112903"/>
                </a:lnTo>
                <a:lnTo>
                  <a:pt x="173438" y="109728"/>
                </a:lnTo>
                <a:lnTo>
                  <a:pt x="173354" y="101727"/>
                </a:lnTo>
                <a:lnTo>
                  <a:pt x="175513" y="98425"/>
                </a:lnTo>
                <a:lnTo>
                  <a:pt x="179831" y="96012"/>
                </a:lnTo>
                <a:lnTo>
                  <a:pt x="184022" y="93599"/>
                </a:lnTo>
                <a:lnTo>
                  <a:pt x="190626" y="92329"/>
                </a:lnTo>
                <a:lnTo>
                  <a:pt x="239771" y="92329"/>
                </a:lnTo>
                <a:lnTo>
                  <a:pt x="239013" y="91059"/>
                </a:lnTo>
                <a:lnTo>
                  <a:pt x="231394" y="85852"/>
                </a:lnTo>
                <a:lnTo>
                  <a:pt x="225034" y="82498"/>
                </a:lnTo>
                <a:lnTo>
                  <a:pt x="217566" y="80073"/>
                </a:lnTo>
                <a:lnTo>
                  <a:pt x="208980" y="78601"/>
                </a:lnTo>
                <a:lnTo>
                  <a:pt x="199262" y="78105"/>
                </a:lnTo>
                <a:close/>
              </a:path>
              <a:path w="513079" h="133985">
                <a:moveTo>
                  <a:pt x="239771" y="92329"/>
                </a:moveTo>
                <a:lnTo>
                  <a:pt x="208025" y="92329"/>
                </a:lnTo>
                <a:lnTo>
                  <a:pt x="214629" y="93599"/>
                </a:lnTo>
                <a:lnTo>
                  <a:pt x="218947" y="96012"/>
                </a:lnTo>
                <a:lnTo>
                  <a:pt x="223392" y="98552"/>
                </a:lnTo>
                <a:lnTo>
                  <a:pt x="225551" y="101727"/>
                </a:lnTo>
                <a:lnTo>
                  <a:pt x="225551" y="109728"/>
                </a:lnTo>
                <a:lnTo>
                  <a:pt x="223392" y="112903"/>
                </a:lnTo>
                <a:lnTo>
                  <a:pt x="214502" y="117729"/>
                </a:lnTo>
                <a:lnTo>
                  <a:pt x="208025" y="118999"/>
                </a:lnTo>
                <a:lnTo>
                  <a:pt x="239946" y="118999"/>
                </a:lnTo>
                <a:lnTo>
                  <a:pt x="242950" y="113792"/>
                </a:lnTo>
                <a:lnTo>
                  <a:pt x="242875" y="97536"/>
                </a:lnTo>
                <a:lnTo>
                  <a:pt x="239771" y="92329"/>
                </a:lnTo>
                <a:close/>
              </a:path>
              <a:path w="513079" h="133985">
                <a:moveTo>
                  <a:pt x="175894" y="21844"/>
                </a:moveTo>
                <a:lnTo>
                  <a:pt x="158750" y="21844"/>
                </a:lnTo>
                <a:lnTo>
                  <a:pt x="158750" y="27178"/>
                </a:lnTo>
                <a:lnTo>
                  <a:pt x="158134" y="33226"/>
                </a:lnTo>
                <a:lnTo>
                  <a:pt x="132345" y="64533"/>
                </a:lnTo>
                <a:lnTo>
                  <a:pt x="125729" y="67564"/>
                </a:lnTo>
                <a:lnTo>
                  <a:pt x="137921" y="79629"/>
                </a:lnTo>
                <a:lnTo>
                  <a:pt x="167766" y="50927"/>
                </a:lnTo>
                <a:lnTo>
                  <a:pt x="188203" y="50927"/>
                </a:lnTo>
                <a:lnTo>
                  <a:pt x="184912" y="47879"/>
                </a:lnTo>
                <a:lnTo>
                  <a:pt x="178942" y="41529"/>
                </a:lnTo>
                <a:lnTo>
                  <a:pt x="175894" y="34417"/>
                </a:lnTo>
                <a:lnTo>
                  <a:pt x="175894" y="21844"/>
                </a:lnTo>
                <a:close/>
              </a:path>
              <a:path w="513079" h="133985">
                <a:moveTo>
                  <a:pt x="240919" y="1651"/>
                </a:moveTo>
                <a:lnTo>
                  <a:pt x="224027" y="1651"/>
                </a:lnTo>
                <a:lnTo>
                  <a:pt x="224027" y="31496"/>
                </a:lnTo>
                <a:lnTo>
                  <a:pt x="199135" y="31496"/>
                </a:lnTo>
                <a:lnTo>
                  <a:pt x="199135" y="45212"/>
                </a:lnTo>
                <a:lnTo>
                  <a:pt x="224027" y="45212"/>
                </a:lnTo>
                <a:lnTo>
                  <a:pt x="224027" y="77216"/>
                </a:lnTo>
                <a:lnTo>
                  <a:pt x="240919" y="77216"/>
                </a:lnTo>
                <a:lnTo>
                  <a:pt x="240919" y="1651"/>
                </a:lnTo>
                <a:close/>
              </a:path>
              <a:path w="513079" h="133985">
                <a:moveTo>
                  <a:pt x="188203" y="50927"/>
                </a:moveTo>
                <a:lnTo>
                  <a:pt x="167766" y="50927"/>
                </a:lnTo>
                <a:lnTo>
                  <a:pt x="173317" y="57858"/>
                </a:lnTo>
                <a:lnTo>
                  <a:pt x="180070" y="64182"/>
                </a:lnTo>
                <a:lnTo>
                  <a:pt x="188037" y="69911"/>
                </a:lnTo>
                <a:lnTo>
                  <a:pt x="197231" y="75057"/>
                </a:lnTo>
                <a:lnTo>
                  <a:pt x="208152" y="62103"/>
                </a:lnTo>
                <a:lnTo>
                  <a:pt x="201342" y="59434"/>
                </a:lnTo>
                <a:lnTo>
                  <a:pt x="195199" y="56181"/>
                </a:lnTo>
                <a:lnTo>
                  <a:pt x="189722" y="52333"/>
                </a:lnTo>
                <a:lnTo>
                  <a:pt x="188203" y="50927"/>
                </a:lnTo>
                <a:close/>
              </a:path>
              <a:path w="513079" h="133985">
                <a:moveTo>
                  <a:pt x="202437" y="7493"/>
                </a:moveTo>
                <a:lnTo>
                  <a:pt x="131444" y="7493"/>
                </a:lnTo>
                <a:lnTo>
                  <a:pt x="131444" y="21844"/>
                </a:lnTo>
                <a:lnTo>
                  <a:pt x="202437" y="21844"/>
                </a:lnTo>
                <a:lnTo>
                  <a:pt x="202437" y="7493"/>
                </a:lnTo>
                <a:close/>
              </a:path>
              <a:path w="513079" h="133985">
                <a:moveTo>
                  <a:pt x="104520" y="88138"/>
                </a:moveTo>
                <a:lnTo>
                  <a:pt x="16256" y="88138"/>
                </a:lnTo>
                <a:lnTo>
                  <a:pt x="16256" y="102616"/>
                </a:lnTo>
                <a:lnTo>
                  <a:pt x="87375" y="102616"/>
                </a:lnTo>
                <a:lnTo>
                  <a:pt x="87375" y="133604"/>
                </a:lnTo>
                <a:lnTo>
                  <a:pt x="104520" y="133604"/>
                </a:lnTo>
                <a:lnTo>
                  <a:pt x="104520" y="88138"/>
                </a:lnTo>
                <a:close/>
              </a:path>
              <a:path w="513079" h="133985">
                <a:moveTo>
                  <a:pt x="122554" y="62992"/>
                </a:moveTo>
                <a:lnTo>
                  <a:pt x="0" y="62992"/>
                </a:lnTo>
                <a:lnTo>
                  <a:pt x="0" y="77597"/>
                </a:lnTo>
                <a:lnTo>
                  <a:pt x="122554" y="77597"/>
                </a:lnTo>
                <a:lnTo>
                  <a:pt x="122554" y="62992"/>
                </a:lnTo>
                <a:close/>
              </a:path>
              <a:path w="513079" h="133985">
                <a:moveTo>
                  <a:pt x="424941" y="9779"/>
                </a:moveTo>
                <a:lnTo>
                  <a:pt x="390286" y="29622"/>
                </a:lnTo>
                <a:lnTo>
                  <a:pt x="387603" y="43053"/>
                </a:lnTo>
                <a:lnTo>
                  <a:pt x="387603" y="51308"/>
                </a:lnTo>
                <a:lnTo>
                  <a:pt x="390143" y="58420"/>
                </a:lnTo>
                <a:lnTo>
                  <a:pt x="395350" y="64135"/>
                </a:lnTo>
                <a:lnTo>
                  <a:pt x="400430" y="69977"/>
                </a:lnTo>
                <a:lnTo>
                  <a:pt x="407288" y="73660"/>
                </a:lnTo>
                <a:lnTo>
                  <a:pt x="415798" y="75311"/>
                </a:lnTo>
                <a:lnTo>
                  <a:pt x="415798" y="98171"/>
                </a:lnTo>
                <a:lnTo>
                  <a:pt x="407346" y="98337"/>
                </a:lnTo>
                <a:lnTo>
                  <a:pt x="378967" y="98552"/>
                </a:lnTo>
                <a:lnTo>
                  <a:pt x="380873" y="113030"/>
                </a:lnTo>
                <a:lnTo>
                  <a:pt x="404207" y="112885"/>
                </a:lnTo>
                <a:lnTo>
                  <a:pt x="426958" y="112442"/>
                </a:lnTo>
                <a:lnTo>
                  <a:pt x="449113" y="111690"/>
                </a:lnTo>
                <a:lnTo>
                  <a:pt x="470662" y="110617"/>
                </a:lnTo>
                <a:lnTo>
                  <a:pt x="469745" y="97790"/>
                </a:lnTo>
                <a:lnTo>
                  <a:pt x="433069" y="97790"/>
                </a:lnTo>
                <a:lnTo>
                  <a:pt x="433069" y="75311"/>
                </a:lnTo>
                <a:lnTo>
                  <a:pt x="441705" y="73533"/>
                </a:lnTo>
                <a:lnTo>
                  <a:pt x="448563" y="69723"/>
                </a:lnTo>
                <a:lnTo>
                  <a:pt x="453643" y="64008"/>
                </a:lnTo>
                <a:lnTo>
                  <a:pt x="455582" y="61722"/>
                </a:lnTo>
                <a:lnTo>
                  <a:pt x="418845" y="61722"/>
                </a:lnTo>
                <a:lnTo>
                  <a:pt x="414147" y="60071"/>
                </a:lnTo>
                <a:lnTo>
                  <a:pt x="410590" y="56515"/>
                </a:lnTo>
                <a:lnTo>
                  <a:pt x="406907" y="52959"/>
                </a:lnTo>
                <a:lnTo>
                  <a:pt x="405129" y="48514"/>
                </a:lnTo>
                <a:lnTo>
                  <a:pt x="405129" y="37592"/>
                </a:lnTo>
                <a:lnTo>
                  <a:pt x="406907" y="33147"/>
                </a:lnTo>
                <a:lnTo>
                  <a:pt x="410463" y="29591"/>
                </a:lnTo>
                <a:lnTo>
                  <a:pt x="413892" y="26035"/>
                </a:lnTo>
                <a:lnTo>
                  <a:pt x="418591" y="24257"/>
                </a:lnTo>
                <a:lnTo>
                  <a:pt x="455508" y="24257"/>
                </a:lnTo>
                <a:lnTo>
                  <a:pt x="455350" y="23979"/>
                </a:lnTo>
                <a:lnTo>
                  <a:pt x="450850" y="19050"/>
                </a:lnTo>
                <a:lnTo>
                  <a:pt x="445373" y="14976"/>
                </a:lnTo>
                <a:lnTo>
                  <a:pt x="439229" y="12080"/>
                </a:lnTo>
                <a:lnTo>
                  <a:pt x="432419" y="10352"/>
                </a:lnTo>
                <a:lnTo>
                  <a:pt x="424941" y="9779"/>
                </a:lnTo>
                <a:close/>
              </a:path>
              <a:path w="513079" h="133985">
                <a:moveTo>
                  <a:pt x="469645" y="96393"/>
                </a:moveTo>
                <a:lnTo>
                  <a:pt x="452119" y="97234"/>
                </a:lnTo>
                <a:lnTo>
                  <a:pt x="433069" y="97790"/>
                </a:lnTo>
                <a:lnTo>
                  <a:pt x="469745" y="97790"/>
                </a:lnTo>
                <a:lnTo>
                  <a:pt x="469645" y="96393"/>
                </a:lnTo>
                <a:close/>
              </a:path>
              <a:path w="513079" h="133985">
                <a:moveTo>
                  <a:pt x="455508" y="24257"/>
                </a:moveTo>
                <a:lnTo>
                  <a:pt x="429894" y="24257"/>
                </a:lnTo>
                <a:lnTo>
                  <a:pt x="434466" y="26035"/>
                </a:lnTo>
                <a:lnTo>
                  <a:pt x="438181" y="29622"/>
                </a:lnTo>
                <a:lnTo>
                  <a:pt x="441705" y="33147"/>
                </a:lnTo>
                <a:lnTo>
                  <a:pt x="443611" y="37592"/>
                </a:lnTo>
                <a:lnTo>
                  <a:pt x="443611" y="48514"/>
                </a:lnTo>
                <a:lnTo>
                  <a:pt x="441832" y="52959"/>
                </a:lnTo>
                <a:lnTo>
                  <a:pt x="434720" y="60071"/>
                </a:lnTo>
                <a:lnTo>
                  <a:pt x="430022" y="61722"/>
                </a:lnTo>
                <a:lnTo>
                  <a:pt x="455582" y="61722"/>
                </a:lnTo>
                <a:lnTo>
                  <a:pt x="458597" y="58166"/>
                </a:lnTo>
                <a:lnTo>
                  <a:pt x="461090" y="51308"/>
                </a:lnTo>
                <a:lnTo>
                  <a:pt x="461137" y="43053"/>
                </a:lnTo>
                <a:lnTo>
                  <a:pt x="460494" y="35980"/>
                </a:lnTo>
                <a:lnTo>
                  <a:pt x="458547" y="29591"/>
                </a:lnTo>
                <a:lnTo>
                  <a:pt x="455508" y="24257"/>
                </a:lnTo>
                <a:close/>
              </a:path>
              <a:path w="513079" h="133985">
                <a:moveTo>
                  <a:pt x="344804" y="4318"/>
                </a:moveTo>
                <a:lnTo>
                  <a:pt x="327913" y="4318"/>
                </a:lnTo>
                <a:lnTo>
                  <a:pt x="327913" y="49276"/>
                </a:lnTo>
                <a:lnTo>
                  <a:pt x="309372" y="49276"/>
                </a:lnTo>
                <a:lnTo>
                  <a:pt x="309372" y="63373"/>
                </a:lnTo>
                <a:lnTo>
                  <a:pt x="327913" y="63373"/>
                </a:lnTo>
                <a:lnTo>
                  <a:pt x="327913" y="129794"/>
                </a:lnTo>
                <a:lnTo>
                  <a:pt x="344804" y="129794"/>
                </a:lnTo>
                <a:lnTo>
                  <a:pt x="344804" y="4318"/>
                </a:lnTo>
                <a:close/>
              </a:path>
              <a:path w="513079" h="133985">
                <a:moveTo>
                  <a:pt x="297306" y="35052"/>
                </a:moveTo>
                <a:lnTo>
                  <a:pt x="280542" y="35052"/>
                </a:lnTo>
                <a:lnTo>
                  <a:pt x="280518" y="44196"/>
                </a:lnTo>
                <a:lnTo>
                  <a:pt x="280068" y="51175"/>
                </a:lnTo>
                <a:lnTo>
                  <a:pt x="259333" y="90179"/>
                </a:lnTo>
                <a:lnTo>
                  <a:pt x="253618" y="94615"/>
                </a:lnTo>
                <a:lnTo>
                  <a:pt x="266826" y="104902"/>
                </a:lnTo>
                <a:lnTo>
                  <a:pt x="273139" y="98899"/>
                </a:lnTo>
                <a:lnTo>
                  <a:pt x="278939" y="91932"/>
                </a:lnTo>
                <a:lnTo>
                  <a:pt x="284239" y="83988"/>
                </a:lnTo>
                <a:lnTo>
                  <a:pt x="289051" y="75057"/>
                </a:lnTo>
                <a:lnTo>
                  <a:pt x="307439" y="75057"/>
                </a:lnTo>
                <a:lnTo>
                  <a:pt x="297306" y="44196"/>
                </a:lnTo>
                <a:lnTo>
                  <a:pt x="297306" y="35052"/>
                </a:lnTo>
                <a:close/>
              </a:path>
              <a:path w="513079" h="133985">
                <a:moveTo>
                  <a:pt x="307439" y="75057"/>
                </a:moveTo>
                <a:lnTo>
                  <a:pt x="289051" y="75057"/>
                </a:lnTo>
                <a:lnTo>
                  <a:pt x="293409" y="82224"/>
                </a:lnTo>
                <a:lnTo>
                  <a:pt x="298672" y="89058"/>
                </a:lnTo>
                <a:lnTo>
                  <a:pt x="304839" y="95559"/>
                </a:lnTo>
                <a:lnTo>
                  <a:pt x="311912" y="101727"/>
                </a:lnTo>
                <a:lnTo>
                  <a:pt x="323723" y="89662"/>
                </a:lnTo>
                <a:lnTo>
                  <a:pt x="317938" y="85897"/>
                </a:lnTo>
                <a:lnTo>
                  <a:pt x="312785" y="81454"/>
                </a:lnTo>
                <a:lnTo>
                  <a:pt x="308274" y="76321"/>
                </a:lnTo>
                <a:lnTo>
                  <a:pt x="307439" y="75057"/>
                </a:lnTo>
                <a:close/>
              </a:path>
              <a:path w="513079" h="133985">
                <a:moveTo>
                  <a:pt x="319531" y="20447"/>
                </a:moveTo>
                <a:lnTo>
                  <a:pt x="258190" y="20447"/>
                </a:lnTo>
                <a:lnTo>
                  <a:pt x="258190" y="35052"/>
                </a:lnTo>
                <a:lnTo>
                  <a:pt x="319531" y="35052"/>
                </a:lnTo>
                <a:lnTo>
                  <a:pt x="319531" y="20447"/>
                </a:lnTo>
                <a:close/>
              </a:path>
              <a:path w="513079" h="133985">
                <a:moveTo>
                  <a:pt x="297179" y="3683"/>
                </a:moveTo>
                <a:lnTo>
                  <a:pt x="280415" y="3683"/>
                </a:lnTo>
                <a:lnTo>
                  <a:pt x="280415" y="20447"/>
                </a:lnTo>
                <a:lnTo>
                  <a:pt x="297179" y="20447"/>
                </a:lnTo>
                <a:lnTo>
                  <a:pt x="297179" y="3683"/>
                </a:lnTo>
                <a:close/>
              </a:path>
              <a:path w="513079" h="133985">
                <a:moveTo>
                  <a:pt x="492632" y="1651"/>
                </a:moveTo>
                <a:lnTo>
                  <a:pt x="475361" y="1651"/>
                </a:lnTo>
                <a:lnTo>
                  <a:pt x="475361" y="133604"/>
                </a:lnTo>
                <a:lnTo>
                  <a:pt x="492632" y="133604"/>
                </a:lnTo>
                <a:lnTo>
                  <a:pt x="492632" y="68326"/>
                </a:lnTo>
                <a:lnTo>
                  <a:pt x="512952" y="68326"/>
                </a:lnTo>
                <a:lnTo>
                  <a:pt x="512952" y="53848"/>
                </a:lnTo>
                <a:lnTo>
                  <a:pt x="492632" y="53848"/>
                </a:lnTo>
                <a:lnTo>
                  <a:pt x="492632" y="1651"/>
                </a:lnTo>
                <a:close/>
              </a:path>
              <a:path w="513079" h="133985">
                <a:moveTo>
                  <a:pt x="370966" y="1651"/>
                </a:moveTo>
                <a:lnTo>
                  <a:pt x="353949" y="1651"/>
                </a:lnTo>
                <a:lnTo>
                  <a:pt x="353949" y="133604"/>
                </a:lnTo>
                <a:lnTo>
                  <a:pt x="370966" y="133604"/>
                </a:lnTo>
                <a:lnTo>
                  <a:pt x="370966" y="1651"/>
                </a:lnTo>
                <a:close/>
              </a:path>
              <a:path w="513079" h="133985">
                <a:moveTo>
                  <a:pt x="72516" y="25781"/>
                </a:moveTo>
                <a:lnTo>
                  <a:pt x="50164" y="25781"/>
                </a:lnTo>
                <a:lnTo>
                  <a:pt x="46608" y="30607"/>
                </a:lnTo>
                <a:lnTo>
                  <a:pt x="40385" y="34544"/>
                </a:lnTo>
                <a:lnTo>
                  <a:pt x="2920" y="41910"/>
                </a:lnTo>
                <a:lnTo>
                  <a:pt x="11937" y="55372"/>
                </a:lnTo>
                <a:lnTo>
                  <a:pt x="50164" y="45085"/>
                </a:lnTo>
                <a:lnTo>
                  <a:pt x="61340" y="36576"/>
                </a:lnTo>
                <a:lnTo>
                  <a:pt x="88773" y="36576"/>
                </a:lnTo>
                <a:lnTo>
                  <a:pt x="82295" y="34417"/>
                </a:lnTo>
                <a:lnTo>
                  <a:pt x="76072" y="30480"/>
                </a:lnTo>
                <a:lnTo>
                  <a:pt x="72516" y="25781"/>
                </a:lnTo>
                <a:close/>
              </a:path>
              <a:path w="513079" h="133985">
                <a:moveTo>
                  <a:pt x="88773" y="36576"/>
                </a:moveTo>
                <a:lnTo>
                  <a:pt x="61340" y="36576"/>
                </a:lnTo>
                <a:lnTo>
                  <a:pt x="65658" y="41021"/>
                </a:lnTo>
                <a:lnTo>
                  <a:pt x="103534" y="54429"/>
                </a:lnTo>
                <a:lnTo>
                  <a:pt x="110108" y="55118"/>
                </a:lnTo>
                <a:lnTo>
                  <a:pt x="118490" y="41783"/>
                </a:lnTo>
                <a:lnTo>
                  <a:pt x="111418" y="41499"/>
                </a:lnTo>
                <a:lnTo>
                  <a:pt x="104489" y="40655"/>
                </a:lnTo>
                <a:lnTo>
                  <a:pt x="97702" y="39264"/>
                </a:lnTo>
                <a:lnTo>
                  <a:pt x="91058" y="37338"/>
                </a:lnTo>
                <a:lnTo>
                  <a:pt x="88773" y="36576"/>
                </a:lnTo>
                <a:close/>
              </a:path>
              <a:path w="513079" h="133985">
                <a:moveTo>
                  <a:pt x="108965" y="11811"/>
                </a:moveTo>
                <a:lnTo>
                  <a:pt x="13462" y="11811"/>
                </a:lnTo>
                <a:lnTo>
                  <a:pt x="13462" y="25781"/>
                </a:lnTo>
                <a:lnTo>
                  <a:pt x="108965" y="25781"/>
                </a:lnTo>
                <a:lnTo>
                  <a:pt x="108965" y="11811"/>
                </a:lnTo>
                <a:close/>
              </a:path>
              <a:path w="513079" h="133985">
                <a:moveTo>
                  <a:pt x="69976" y="0"/>
                </a:moveTo>
                <a:lnTo>
                  <a:pt x="52704" y="0"/>
                </a:lnTo>
                <a:lnTo>
                  <a:pt x="52704" y="11811"/>
                </a:lnTo>
                <a:lnTo>
                  <a:pt x="69976" y="11811"/>
                </a:lnTo>
                <a:lnTo>
                  <a:pt x="69976" y="0"/>
                </a:lnTo>
                <a:close/>
              </a:path>
            </a:pathLst>
          </a:custGeom>
          <a:solidFill>
            <a:srgbClr val="333E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4289805" y="4840604"/>
            <a:ext cx="506730" cy="132080"/>
          </a:xfrm>
          <a:custGeom>
            <a:avLst/>
            <a:gdLst/>
            <a:ahLst/>
            <a:cxnLst/>
            <a:rect l="l" t="t" r="r" b="b"/>
            <a:pathLst>
              <a:path w="506729" h="132079">
                <a:moveTo>
                  <a:pt x="317373" y="82296"/>
                </a:moveTo>
                <a:lnTo>
                  <a:pt x="277495" y="93218"/>
                </a:lnTo>
                <a:lnTo>
                  <a:pt x="273812" y="99314"/>
                </a:lnTo>
                <a:lnTo>
                  <a:pt x="273812" y="114935"/>
                </a:lnTo>
                <a:lnTo>
                  <a:pt x="317373" y="131953"/>
                </a:lnTo>
                <a:lnTo>
                  <a:pt x="327326" y="131548"/>
                </a:lnTo>
                <a:lnTo>
                  <a:pt x="359003" y="117983"/>
                </a:lnTo>
                <a:lnTo>
                  <a:pt x="317373" y="117983"/>
                </a:lnTo>
                <a:lnTo>
                  <a:pt x="305964" y="117294"/>
                </a:lnTo>
                <a:lnTo>
                  <a:pt x="297830" y="115236"/>
                </a:lnTo>
                <a:lnTo>
                  <a:pt x="292959" y="111821"/>
                </a:lnTo>
                <a:lnTo>
                  <a:pt x="291338" y="107061"/>
                </a:lnTo>
                <a:lnTo>
                  <a:pt x="292959" y="102393"/>
                </a:lnTo>
                <a:lnTo>
                  <a:pt x="297830" y="99060"/>
                </a:lnTo>
                <a:lnTo>
                  <a:pt x="305964" y="97059"/>
                </a:lnTo>
                <a:lnTo>
                  <a:pt x="317373" y="96393"/>
                </a:lnTo>
                <a:lnTo>
                  <a:pt x="359042" y="96393"/>
                </a:lnTo>
                <a:lnTo>
                  <a:pt x="357124" y="93218"/>
                </a:lnTo>
                <a:lnTo>
                  <a:pt x="349631" y="88900"/>
                </a:lnTo>
                <a:lnTo>
                  <a:pt x="343465" y="85992"/>
                </a:lnTo>
                <a:lnTo>
                  <a:pt x="336026" y="83931"/>
                </a:lnTo>
                <a:lnTo>
                  <a:pt x="327324" y="82702"/>
                </a:lnTo>
                <a:lnTo>
                  <a:pt x="317373" y="82296"/>
                </a:lnTo>
                <a:close/>
              </a:path>
              <a:path w="506729" h="132079">
                <a:moveTo>
                  <a:pt x="359042" y="96393"/>
                </a:moveTo>
                <a:lnTo>
                  <a:pt x="317373" y="96393"/>
                </a:lnTo>
                <a:lnTo>
                  <a:pt x="328707" y="97059"/>
                </a:lnTo>
                <a:lnTo>
                  <a:pt x="336804" y="99060"/>
                </a:lnTo>
                <a:lnTo>
                  <a:pt x="341661" y="102393"/>
                </a:lnTo>
                <a:lnTo>
                  <a:pt x="343281" y="107061"/>
                </a:lnTo>
                <a:lnTo>
                  <a:pt x="341661" y="111821"/>
                </a:lnTo>
                <a:lnTo>
                  <a:pt x="336803" y="115236"/>
                </a:lnTo>
                <a:lnTo>
                  <a:pt x="328707" y="117294"/>
                </a:lnTo>
                <a:lnTo>
                  <a:pt x="317373" y="117983"/>
                </a:lnTo>
                <a:lnTo>
                  <a:pt x="359003" y="117983"/>
                </a:lnTo>
                <a:lnTo>
                  <a:pt x="360807" y="114935"/>
                </a:lnTo>
                <a:lnTo>
                  <a:pt x="360807" y="99314"/>
                </a:lnTo>
                <a:lnTo>
                  <a:pt x="359042" y="96393"/>
                </a:lnTo>
                <a:close/>
              </a:path>
              <a:path w="506729" h="132079">
                <a:moveTo>
                  <a:pt x="104648" y="89662"/>
                </a:moveTo>
                <a:lnTo>
                  <a:pt x="16256" y="89662"/>
                </a:lnTo>
                <a:lnTo>
                  <a:pt x="16256" y="104267"/>
                </a:lnTo>
                <a:lnTo>
                  <a:pt x="87376" y="104267"/>
                </a:lnTo>
                <a:lnTo>
                  <a:pt x="87376" y="131953"/>
                </a:lnTo>
                <a:lnTo>
                  <a:pt x="104648" y="131953"/>
                </a:lnTo>
                <a:lnTo>
                  <a:pt x="104648" y="89662"/>
                </a:lnTo>
                <a:close/>
              </a:path>
              <a:path w="506729" h="132079">
                <a:moveTo>
                  <a:pt x="488823" y="87757"/>
                </a:moveTo>
                <a:lnTo>
                  <a:pt x="400304" y="87757"/>
                </a:lnTo>
                <a:lnTo>
                  <a:pt x="400304" y="102108"/>
                </a:lnTo>
                <a:lnTo>
                  <a:pt x="471551" y="102108"/>
                </a:lnTo>
                <a:lnTo>
                  <a:pt x="471551" y="131953"/>
                </a:lnTo>
                <a:lnTo>
                  <a:pt x="488823" y="131953"/>
                </a:lnTo>
                <a:lnTo>
                  <a:pt x="488823" y="87757"/>
                </a:lnTo>
                <a:close/>
              </a:path>
              <a:path w="506729" h="132079">
                <a:moveTo>
                  <a:pt x="122555" y="66421"/>
                </a:moveTo>
                <a:lnTo>
                  <a:pt x="0" y="66421"/>
                </a:lnTo>
                <a:lnTo>
                  <a:pt x="0" y="81026"/>
                </a:lnTo>
                <a:lnTo>
                  <a:pt x="122555" y="81026"/>
                </a:lnTo>
                <a:lnTo>
                  <a:pt x="122555" y="66421"/>
                </a:lnTo>
                <a:close/>
              </a:path>
              <a:path w="506729" h="132079">
                <a:moveTo>
                  <a:pt x="378587" y="59563"/>
                </a:moveTo>
                <a:lnTo>
                  <a:pt x="256032" y="59563"/>
                </a:lnTo>
                <a:lnTo>
                  <a:pt x="256032" y="74041"/>
                </a:lnTo>
                <a:lnTo>
                  <a:pt x="378587" y="74041"/>
                </a:lnTo>
                <a:lnTo>
                  <a:pt x="378587" y="59563"/>
                </a:lnTo>
                <a:close/>
              </a:path>
              <a:path w="506729" h="132079">
                <a:moveTo>
                  <a:pt x="167132" y="39370"/>
                </a:moveTo>
                <a:lnTo>
                  <a:pt x="133784" y="61341"/>
                </a:lnTo>
                <a:lnTo>
                  <a:pt x="133840" y="79629"/>
                </a:lnTo>
                <a:lnTo>
                  <a:pt x="167005" y="101346"/>
                </a:lnTo>
                <a:lnTo>
                  <a:pt x="174180" y="100798"/>
                </a:lnTo>
                <a:lnTo>
                  <a:pt x="197664" y="86868"/>
                </a:lnTo>
                <a:lnTo>
                  <a:pt x="162052" y="86868"/>
                </a:lnTo>
                <a:lnTo>
                  <a:pt x="157988" y="85344"/>
                </a:lnTo>
                <a:lnTo>
                  <a:pt x="154818" y="82169"/>
                </a:lnTo>
                <a:lnTo>
                  <a:pt x="151892" y="79121"/>
                </a:lnTo>
                <a:lnTo>
                  <a:pt x="150368" y="75184"/>
                </a:lnTo>
                <a:lnTo>
                  <a:pt x="150368" y="65532"/>
                </a:lnTo>
                <a:lnTo>
                  <a:pt x="151892" y="61468"/>
                </a:lnTo>
                <a:lnTo>
                  <a:pt x="155067" y="58420"/>
                </a:lnTo>
                <a:lnTo>
                  <a:pt x="158115" y="55372"/>
                </a:lnTo>
                <a:lnTo>
                  <a:pt x="162179" y="53721"/>
                </a:lnTo>
                <a:lnTo>
                  <a:pt x="197612" y="53721"/>
                </a:lnTo>
                <a:lnTo>
                  <a:pt x="191389" y="48006"/>
                </a:lnTo>
                <a:lnTo>
                  <a:pt x="186366" y="44192"/>
                </a:lnTo>
                <a:lnTo>
                  <a:pt x="180641" y="41497"/>
                </a:lnTo>
                <a:lnTo>
                  <a:pt x="174226" y="39897"/>
                </a:lnTo>
                <a:lnTo>
                  <a:pt x="167132" y="39370"/>
                </a:lnTo>
                <a:close/>
              </a:path>
              <a:path w="506729" h="132079">
                <a:moveTo>
                  <a:pt x="197612" y="53721"/>
                </a:moveTo>
                <a:lnTo>
                  <a:pt x="172085" y="53721"/>
                </a:lnTo>
                <a:lnTo>
                  <a:pt x="176149" y="55372"/>
                </a:lnTo>
                <a:lnTo>
                  <a:pt x="182499" y="61468"/>
                </a:lnTo>
                <a:lnTo>
                  <a:pt x="184150" y="65532"/>
                </a:lnTo>
                <a:lnTo>
                  <a:pt x="184150" y="75184"/>
                </a:lnTo>
                <a:lnTo>
                  <a:pt x="182499" y="79121"/>
                </a:lnTo>
                <a:lnTo>
                  <a:pt x="179329" y="82296"/>
                </a:lnTo>
                <a:lnTo>
                  <a:pt x="176403" y="85344"/>
                </a:lnTo>
                <a:lnTo>
                  <a:pt x="172339" y="86868"/>
                </a:lnTo>
                <a:lnTo>
                  <a:pt x="197664" y="86868"/>
                </a:lnTo>
                <a:lnTo>
                  <a:pt x="200660" y="79629"/>
                </a:lnTo>
                <a:lnTo>
                  <a:pt x="200660" y="61341"/>
                </a:lnTo>
                <a:lnTo>
                  <a:pt x="197612" y="53721"/>
                </a:lnTo>
                <a:close/>
              </a:path>
              <a:path w="506729" h="132079">
                <a:moveTo>
                  <a:pt x="360426" y="3175"/>
                </a:moveTo>
                <a:lnTo>
                  <a:pt x="274574" y="3175"/>
                </a:lnTo>
                <a:lnTo>
                  <a:pt x="274574" y="49149"/>
                </a:lnTo>
                <a:lnTo>
                  <a:pt x="361696" y="49149"/>
                </a:lnTo>
                <a:lnTo>
                  <a:pt x="361696" y="34671"/>
                </a:lnTo>
                <a:lnTo>
                  <a:pt x="291973" y="34671"/>
                </a:lnTo>
                <a:lnTo>
                  <a:pt x="291973" y="17653"/>
                </a:lnTo>
                <a:lnTo>
                  <a:pt x="360426" y="17653"/>
                </a:lnTo>
                <a:lnTo>
                  <a:pt x="360426" y="3175"/>
                </a:lnTo>
                <a:close/>
              </a:path>
              <a:path w="506729" h="132079">
                <a:moveTo>
                  <a:pt x="104394" y="3175"/>
                </a:moveTo>
                <a:lnTo>
                  <a:pt x="18542" y="3175"/>
                </a:lnTo>
                <a:lnTo>
                  <a:pt x="18542" y="58166"/>
                </a:lnTo>
                <a:lnTo>
                  <a:pt x="105664" y="58166"/>
                </a:lnTo>
                <a:lnTo>
                  <a:pt x="105664" y="44323"/>
                </a:lnTo>
                <a:lnTo>
                  <a:pt x="35941" y="44323"/>
                </a:lnTo>
                <a:lnTo>
                  <a:pt x="35941" y="37084"/>
                </a:lnTo>
                <a:lnTo>
                  <a:pt x="101854" y="37084"/>
                </a:lnTo>
                <a:lnTo>
                  <a:pt x="101854" y="24130"/>
                </a:lnTo>
                <a:lnTo>
                  <a:pt x="35941" y="24130"/>
                </a:lnTo>
                <a:lnTo>
                  <a:pt x="35941" y="17018"/>
                </a:lnTo>
                <a:lnTo>
                  <a:pt x="104394" y="17018"/>
                </a:lnTo>
                <a:lnTo>
                  <a:pt x="104394" y="3175"/>
                </a:lnTo>
                <a:close/>
              </a:path>
              <a:path w="506729" h="132079">
                <a:moveTo>
                  <a:pt x="506603" y="65786"/>
                </a:moveTo>
                <a:lnTo>
                  <a:pt x="384048" y="65786"/>
                </a:lnTo>
                <a:lnTo>
                  <a:pt x="384048" y="80010"/>
                </a:lnTo>
                <a:lnTo>
                  <a:pt x="506603" y="80010"/>
                </a:lnTo>
                <a:lnTo>
                  <a:pt x="506603" y="65786"/>
                </a:lnTo>
                <a:close/>
              </a:path>
              <a:path w="506729" h="132079">
                <a:moveTo>
                  <a:pt x="453898" y="56515"/>
                </a:moveTo>
                <a:lnTo>
                  <a:pt x="436626" y="56515"/>
                </a:lnTo>
                <a:lnTo>
                  <a:pt x="436626" y="65786"/>
                </a:lnTo>
                <a:lnTo>
                  <a:pt x="453898" y="65786"/>
                </a:lnTo>
                <a:lnTo>
                  <a:pt x="453898" y="56515"/>
                </a:lnTo>
                <a:close/>
              </a:path>
              <a:path w="506729" h="132079">
                <a:moveTo>
                  <a:pt x="487172" y="1524"/>
                </a:moveTo>
                <a:lnTo>
                  <a:pt x="403479" y="1524"/>
                </a:lnTo>
                <a:lnTo>
                  <a:pt x="403479" y="15494"/>
                </a:lnTo>
                <a:lnTo>
                  <a:pt x="470154" y="15494"/>
                </a:lnTo>
                <a:lnTo>
                  <a:pt x="470154" y="22225"/>
                </a:lnTo>
                <a:lnTo>
                  <a:pt x="403479" y="22225"/>
                </a:lnTo>
                <a:lnTo>
                  <a:pt x="403479" y="56515"/>
                </a:lnTo>
                <a:lnTo>
                  <a:pt x="490220" y="56515"/>
                </a:lnTo>
                <a:lnTo>
                  <a:pt x="490220" y="42545"/>
                </a:lnTo>
                <a:lnTo>
                  <a:pt x="420497" y="42545"/>
                </a:lnTo>
                <a:lnTo>
                  <a:pt x="420497" y="35052"/>
                </a:lnTo>
                <a:lnTo>
                  <a:pt x="487172" y="35052"/>
                </a:lnTo>
                <a:lnTo>
                  <a:pt x="487172" y="1524"/>
                </a:lnTo>
                <a:close/>
              </a:path>
              <a:path w="506729" h="132079">
                <a:moveTo>
                  <a:pt x="241046" y="0"/>
                </a:moveTo>
                <a:lnTo>
                  <a:pt x="223901" y="0"/>
                </a:lnTo>
                <a:lnTo>
                  <a:pt x="223901" y="55245"/>
                </a:lnTo>
                <a:lnTo>
                  <a:pt x="202692" y="55245"/>
                </a:lnTo>
                <a:lnTo>
                  <a:pt x="202692" y="69723"/>
                </a:lnTo>
                <a:lnTo>
                  <a:pt x="223901" y="69723"/>
                </a:lnTo>
                <a:lnTo>
                  <a:pt x="223901" y="131953"/>
                </a:lnTo>
                <a:lnTo>
                  <a:pt x="241046" y="131953"/>
                </a:lnTo>
                <a:lnTo>
                  <a:pt x="241046" y="0"/>
                </a:lnTo>
                <a:close/>
              </a:path>
              <a:path w="506729" h="132079">
                <a:moveTo>
                  <a:pt x="207645" y="18161"/>
                </a:moveTo>
                <a:lnTo>
                  <a:pt x="126873" y="18161"/>
                </a:lnTo>
                <a:lnTo>
                  <a:pt x="126873" y="32639"/>
                </a:lnTo>
                <a:lnTo>
                  <a:pt x="207645" y="32639"/>
                </a:lnTo>
                <a:lnTo>
                  <a:pt x="207645" y="18161"/>
                </a:lnTo>
                <a:close/>
              </a:path>
              <a:path w="506729" h="132079">
                <a:moveTo>
                  <a:pt x="175895" y="0"/>
                </a:moveTo>
                <a:lnTo>
                  <a:pt x="158623" y="0"/>
                </a:lnTo>
                <a:lnTo>
                  <a:pt x="158623" y="18161"/>
                </a:lnTo>
                <a:lnTo>
                  <a:pt x="175895" y="18161"/>
                </a:lnTo>
                <a:lnTo>
                  <a:pt x="175895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2" name="object 82"/>
          <p:cNvPicPr/>
          <p:nvPr/>
        </p:nvPicPr>
        <p:blipFill>
          <a:blip r:embed="rId35" cstate="print"/>
          <a:stretch>
            <a:fillRect/>
          </a:stretch>
        </p:blipFill>
        <p:spPr>
          <a:xfrm>
            <a:off x="4381627" y="5018532"/>
            <a:ext cx="323088" cy="144525"/>
          </a:xfrm>
          <a:prstGeom prst="rect">
            <a:avLst/>
          </a:prstGeom>
        </p:spPr>
      </p:pic>
      <p:grpSp>
        <p:nvGrpSpPr>
          <p:cNvPr id="83" name="object 83"/>
          <p:cNvGrpSpPr/>
          <p:nvPr/>
        </p:nvGrpSpPr>
        <p:grpSpPr>
          <a:xfrm>
            <a:off x="5472176" y="4930266"/>
            <a:ext cx="639445" cy="132080"/>
            <a:chOff x="5472176" y="4930266"/>
            <a:chExt cx="639445" cy="132080"/>
          </a:xfrm>
        </p:grpSpPr>
        <p:pic>
          <p:nvPicPr>
            <p:cNvPr id="84" name="object 84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5472176" y="4935727"/>
              <a:ext cx="131190" cy="120523"/>
            </a:xfrm>
            <a:prstGeom prst="rect">
              <a:avLst/>
            </a:prstGeom>
          </p:spPr>
        </p:pic>
        <p:sp>
          <p:nvSpPr>
            <p:cNvPr id="85" name="object 85"/>
            <p:cNvSpPr/>
            <p:nvPr/>
          </p:nvSpPr>
          <p:spPr>
            <a:xfrm>
              <a:off x="5609336" y="4930266"/>
              <a:ext cx="502284" cy="132080"/>
            </a:xfrm>
            <a:custGeom>
              <a:avLst/>
              <a:gdLst/>
              <a:ahLst/>
              <a:cxnLst/>
              <a:rect l="l" t="t" r="r" b="b"/>
              <a:pathLst>
                <a:path w="502285" h="132079">
                  <a:moveTo>
                    <a:pt x="501776" y="98297"/>
                  </a:moveTo>
                  <a:lnTo>
                    <a:pt x="379222" y="98297"/>
                  </a:lnTo>
                  <a:lnTo>
                    <a:pt x="379222" y="112648"/>
                  </a:lnTo>
                  <a:lnTo>
                    <a:pt x="501776" y="112648"/>
                  </a:lnTo>
                  <a:lnTo>
                    <a:pt x="501776" y="98297"/>
                  </a:lnTo>
                  <a:close/>
                </a:path>
                <a:path w="502285" h="132079">
                  <a:moveTo>
                    <a:pt x="40893" y="82549"/>
                  </a:moveTo>
                  <a:lnTo>
                    <a:pt x="23622" y="82549"/>
                  </a:lnTo>
                  <a:lnTo>
                    <a:pt x="23622" y="127761"/>
                  </a:lnTo>
                  <a:lnTo>
                    <a:pt x="111251" y="127761"/>
                  </a:lnTo>
                  <a:lnTo>
                    <a:pt x="111251" y="113156"/>
                  </a:lnTo>
                  <a:lnTo>
                    <a:pt x="40893" y="113156"/>
                  </a:lnTo>
                  <a:lnTo>
                    <a:pt x="40893" y="82549"/>
                  </a:lnTo>
                  <a:close/>
                </a:path>
                <a:path w="502285" h="132079">
                  <a:moveTo>
                    <a:pt x="109727" y="0"/>
                  </a:moveTo>
                  <a:lnTo>
                    <a:pt x="92710" y="0"/>
                  </a:lnTo>
                  <a:lnTo>
                    <a:pt x="92710" y="94741"/>
                  </a:lnTo>
                  <a:lnTo>
                    <a:pt x="109727" y="94741"/>
                  </a:lnTo>
                  <a:lnTo>
                    <a:pt x="109727" y="0"/>
                  </a:lnTo>
                  <a:close/>
                </a:path>
                <a:path w="502285" h="132079">
                  <a:moveTo>
                    <a:pt x="83312" y="2666"/>
                  </a:moveTo>
                  <a:lnTo>
                    <a:pt x="66293" y="2666"/>
                  </a:lnTo>
                  <a:lnTo>
                    <a:pt x="66293" y="32765"/>
                  </a:lnTo>
                  <a:lnTo>
                    <a:pt x="40639" y="32765"/>
                  </a:lnTo>
                  <a:lnTo>
                    <a:pt x="40639" y="46481"/>
                  </a:lnTo>
                  <a:lnTo>
                    <a:pt x="66293" y="46481"/>
                  </a:lnTo>
                  <a:lnTo>
                    <a:pt x="66293" y="90550"/>
                  </a:lnTo>
                  <a:lnTo>
                    <a:pt x="83312" y="90550"/>
                  </a:lnTo>
                  <a:lnTo>
                    <a:pt x="83312" y="2666"/>
                  </a:lnTo>
                  <a:close/>
                </a:path>
                <a:path w="502285" h="132079">
                  <a:moveTo>
                    <a:pt x="51688" y="9397"/>
                  </a:moveTo>
                  <a:lnTo>
                    <a:pt x="0" y="9397"/>
                  </a:lnTo>
                  <a:lnTo>
                    <a:pt x="0" y="72262"/>
                  </a:lnTo>
                  <a:lnTo>
                    <a:pt x="16194" y="72143"/>
                  </a:lnTo>
                  <a:lnTo>
                    <a:pt x="30876" y="71786"/>
                  </a:lnTo>
                  <a:lnTo>
                    <a:pt x="44059" y="71191"/>
                  </a:lnTo>
                  <a:lnTo>
                    <a:pt x="55752" y="70357"/>
                  </a:lnTo>
                  <a:lnTo>
                    <a:pt x="54518" y="57784"/>
                  </a:lnTo>
                  <a:lnTo>
                    <a:pt x="16890" y="57784"/>
                  </a:lnTo>
                  <a:lnTo>
                    <a:pt x="16890" y="23748"/>
                  </a:lnTo>
                  <a:lnTo>
                    <a:pt x="51688" y="23748"/>
                  </a:lnTo>
                  <a:lnTo>
                    <a:pt x="51688" y="9397"/>
                  </a:lnTo>
                  <a:close/>
                </a:path>
                <a:path w="502285" h="132079">
                  <a:moveTo>
                    <a:pt x="54355" y="56133"/>
                  </a:moveTo>
                  <a:lnTo>
                    <a:pt x="45073" y="56874"/>
                  </a:lnTo>
                  <a:lnTo>
                    <a:pt x="35718" y="57388"/>
                  </a:lnTo>
                  <a:lnTo>
                    <a:pt x="26316" y="57687"/>
                  </a:lnTo>
                  <a:lnTo>
                    <a:pt x="16890" y="57784"/>
                  </a:lnTo>
                  <a:lnTo>
                    <a:pt x="54518" y="57784"/>
                  </a:lnTo>
                  <a:lnTo>
                    <a:pt x="54355" y="56133"/>
                  </a:lnTo>
                  <a:close/>
                </a:path>
                <a:path w="502285" h="132079">
                  <a:moveTo>
                    <a:pt x="482218" y="11683"/>
                  </a:moveTo>
                  <a:lnTo>
                    <a:pt x="398652" y="11683"/>
                  </a:lnTo>
                  <a:lnTo>
                    <a:pt x="398652" y="72135"/>
                  </a:lnTo>
                  <a:lnTo>
                    <a:pt x="484250" y="72135"/>
                  </a:lnTo>
                  <a:lnTo>
                    <a:pt x="484250" y="57784"/>
                  </a:lnTo>
                  <a:lnTo>
                    <a:pt x="415925" y="57784"/>
                  </a:lnTo>
                  <a:lnTo>
                    <a:pt x="415925" y="25907"/>
                  </a:lnTo>
                  <a:lnTo>
                    <a:pt x="482218" y="25907"/>
                  </a:lnTo>
                  <a:lnTo>
                    <a:pt x="482218" y="11683"/>
                  </a:lnTo>
                  <a:close/>
                </a:path>
                <a:path w="502285" h="132079">
                  <a:moveTo>
                    <a:pt x="373761" y="99948"/>
                  </a:moveTo>
                  <a:lnTo>
                    <a:pt x="251205" y="99948"/>
                  </a:lnTo>
                  <a:lnTo>
                    <a:pt x="251205" y="114299"/>
                  </a:lnTo>
                  <a:lnTo>
                    <a:pt x="373761" y="114299"/>
                  </a:lnTo>
                  <a:lnTo>
                    <a:pt x="373761" y="99948"/>
                  </a:lnTo>
                  <a:close/>
                </a:path>
                <a:path w="502285" h="132079">
                  <a:moveTo>
                    <a:pt x="320928" y="81406"/>
                  </a:moveTo>
                  <a:lnTo>
                    <a:pt x="303911" y="81406"/>
                  </a:lnTo>
                  <a:lnTo>
                    <a:pt x="303911" y="99948"/>
                  </a:lnTo>
                  <a:lnTo>
                    <a:pt x="320928" y="99948"/>
                  </a:lnTo>
                  <a:lnTo>
                    <a:pt x="320928" y="81406"/>
                  </a:lnTo>
                  <a:close/>
                </a:path>
                <a:path w="502285" h="132079">
                  <a:moveTo>
                    <a:pt x="355726" y="11429"/>
                  </a:moveTo>
                  <a:lnTo>
                    <a:pt x="268859" y="11429"/>
                  </a:lnTo>
                  <a:lnTo>
                    <a:pt x="268859" y="25653"/>
                  </a:lnTo>
                  <a:lnTo>
                    <a:pt x="338454" y="25653"/>
                  </a:lnTo>
                  <a:lnTo>
                    <a:pt x="338454" y="38988"/>
                  </a:lnTo>
                  <a:lnTo>
                    <a:pt x="268604" y="38988"/>
                  </a:lnTo>
                  <a:lnTo>
                    <a:pt x="268604" y="81406"/>
                  </a:lnTo>
                  <a:lnTo>
                    <a:pt x="359283" y="81406"/>
                  </a:lnTo>
                  <a:lnTo>
                    <a:pt x="359283" y="67309"/>
                  </a:lnTo>
                  <a:lnTo>
                    <a:pt x="285750" y="67309"/>
                  </a:lnTo>
                  <a:lnTo>
                    <a:pt x="285750" y="52704"/>
                  </a:lnTo>
                  <a:lnTo>
                    <a:pt x="355726" y="52704"/>
                  </a:lnTo>
                  <a:lnTo>
                    <a:pt x="355726" y="11429"/>
                  </a:lnTo>
                  <a:close/>
                </a:path>
                <a:path w="502285" h="132079">
                  <a:moveTo>
                    <a:pt x="196723" y="11429"/>
                  </a:moveTo>
                  <a:lnTo>
                    <a:pt x="130683" y="11429"/>
                  </a:lnTo>
                  <a:lnTo>
                    <a:pt x="130683" y="95249"/>
                  </a:lnTo>
                  <a:lnTo>
                    <a:pt x="177926" y="94995"/>
                  </a:lnTo>
                  <a:lnTo>
                    <a:pt x="203962" y="93090"/>
                  </a:lnTo>
                  <a:lnTo>
                    <a:pt x="203091" y="80898"/>
                  </a:lnTo>
                  <a:lnTo>
                    <a:pt x="147574" y="80898"/>
                  </a:lnTo>
                  <a:lnTo>
                    <a:pt x="147574" y="57657"/>
                  </a:lnTo>
                  <a:lnTo>
                    <a:pt x="190626" y="57657"/>
                  </a:lnTo>
                  <a:lnTo>
                    <a:pt x="190626" y="43306"/>
                  </a:lnTo>
                  <a:lnTo>
                    <a:pt x="147574" y="43306"/>
                  </a:lnTo>
                  <a:lnTo>
                    <a:pt x="147574" y="25907"/>
                  </a:lnTo>
                  <a:lnTo>
                    <a:pt x="196723" y="25907"/>
                  </a:lnTo>
                  <a:lnTo>
                    <a:pt x="196723" y="11429"/>
                  </a:lnTo>
                  <a:close/>
                </a:path>
                <a:path w="502285" h="132079">
                  <a:moveTo>
                    <a:pt x="202946" y="78866"/>
                  </a:moveTo>
                  <a:lnTo>
                    <a:pt x="194399" y="79773"/>
                  </a:lnTo>
                  <a:lnTo>
                    <a:pt x="183435" y="80406"/>
                  </a:lnTo>
                  <a:lnTo>
                    <a:pt x="170066" y="80777"/>
                  </a:lnTo>
                  <a:lnTo>
                    <a:pt x="154304" y="80898"/>
                  </a:lnTo>
                  <a:lnTo>
                    <a:pt x="203091" y="80898"/>
                  </a:lnTo>
                  <a:lnTo>
                    <a:pt x="202946" y="78866"/>
                  </a:lnTo>
                  <a:close/>
                </a:path>
                <a:path w="502285" h="132079">
                  <a:moveTo>
                    <a:pt x="233552" y="0"/>
                  </a:moveTo>
                  <a:lnTo>
                    <a:pt x="216662" y="0"/>
                  </a:lnTo>
                  <a:lnTo>
                    <a:pt x="216662" y="132079"/>
                  </a:lnTo>
                  <a:lnTo>
                    <a:pt x="233552" y="132079"/>
                  </a:lnTo>
                  <a:lnTo>
                    <a:pt x="233552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6" name="object 86"/>
          <p:cNvSpPr/>
          <p:nvPr/>
        </p:nvSpPr>
        <p:spPr>
          <a:xfrm>
            <a:off x="6593331" y="4857877"/>
            <a:ext cx="678815" cy="104139"/>
          </a:xfrm>
          <a:custGeom>
            <a:avLst/>
            <a:gdLst/>
            <a:ahLst/>
            <a:cxnLst/>
            <a:rect l="l" t="t" r="r" b="b"/>
            <a:pathLst>
              <a:path w="678815" h="104139">
                <a:moveTo>
                  <a:pt x="491363" y="83185"/>
                </a:moveTo>
                <a:lnTo>
                  <a:pt x="485013" y="83185"/>
                </a:lnTo>
                <a:lnTo>
                  <a:pt x="482346" y="84200"/>
                </a:lnTo>
                <a:lnTo>
                  <a:pt x="480060" y="86106"/>
                </a:lnTo>
                <a:lnTo>
                  <a:pt x="477774" y="88137"/>
                </a:lnTo>
                <a:lnTo>
                  <a:pt x="476631" y="90550"/>
                </a:lnTo>
                <a:lnTo>
                  <a:pt x="476684" y="96774"/>
                </a:lnTo>
                <a:lnTo>
                  <a:pt x="477647" y="99060"/>
                </a:lnTo>
                <a:lnTo>
                  <a:pt x="479933" y="101092"/>
                </a:lnTo>
                <a:lnTo>
                  <a:pt x="482092" y="103124"/>
                </a:lnTo>
                <a:lnTo>
                  <a:pt x="484759" y="104140"/>
                </a:lnTo>
                <a:lnTo>
                  <a:pt x="491236" y="104140"/>
                </a:lnTo>
                <a:lnTo>
                  <a:pt x="494029" y="103124"/>
                </a:lnTo>
                <a:lnTo>
                  <a:pt x="496316" y="101218"/>
                </a:lnTo>
                <a:lnTo>
                  <a:pt x="498475" y="99314"/>
                </a:lnTo>
                <a:lnTo>
                  <a:pt x="499618" y="96774"/>
                </a:lnTo>
                <a:lnTo>
                  <a:pt x="499618" y="90550"/>
                </a:lnTo>
                <a:lnTo>
                  <a:pt x="498475" y="88137"/>
                </a:lnTo>
                <a:lnTo>
                  <a:pt x="496316" y="86106"/>
                </a:lnTo>
                <a:lnTo>
                  <a:pt x="494029" y="84200"/>
                </a:lnTo>
                <a:lnTo>
                  <a:pt x="491363" y="83185"/>
                </a:lnTo>
                <a:close/>
              </a:path>
              <a:path w="678815" h="104139">
                <a:moveTo>
                  <a:pt x="287147" y="83185"/>
                </a:moveTo>
                <a:lnTo>
                  <a:pt x="280797" y="83185"/>
                </a:lnTo>
                <a:lnTo>
                  <a:pt x="278129" y="84200"/>
                </a:lnTo>
                <a:lnTo>
                  <a:pt x="275844" y="86106"/>
                </a:lnTo>
                <a:lnTo>
                  <a:pt x="273558" y="88137"/>
                </a:lnTo>
                <a:lnTo>
                  <a:pt x="272415" y="90550"/>
                </a:lnTo>
                <a:lnTo>
                  <a:pt x="272468" y="96774"/>
                </a:lnTo>
                <a:lnTo>
                  <a:pt x="273431" y="99060"/>
                </a:lnTo>
                <a:lnTo>
                  <a:pt x="275717" y="101092"/>
                </a:lnTo>
                <a:lnTo>
                  <a:pt x="277875" y="103124"/>
                </a:lnTo>
                <a:lnTo>
                  <a:pt x="280543" y="104140"/>
                </a:lnTo>
                <a:lnTo>
                  <a:pt x="287020" y="104140"/>
                </a:lnTo>
                <a:lnTo>
                  <a:pt x="289814" y="103124"/>
                </a:lnTo>
                <a:lnTo>
                  <a:pt x="292100" y="101218"/>
                </a:lnTo>
                <a:lnTo>
                  <a:pt x="294259" y="99314"/>
                </a:lnTo>
                <a:lnTo>
                  <a:pt x="295401" y="96774"/>
                </a:lnTo>
                <a:lnTo>
                  <a:pt x="295401" y="90550"/>
                </a:lnTo>
                <a:lnTo>
                  <a:pt x="294259" y="88137"/>
                </a:lnTo>
                <a:lnTo>
                  <a:pt x="292100" y="86106"/>
                </a:lnTo>
                <a:lnTo>
                  <a:pt x="289814" y="84200"/>
                </a:lnTo>
                <a:lnTo>
                  <a:pt x="287147" y="83185"/>
                </a:lnTo>
                <a:close/>
              </a:path>
              <a:path w="678815" h="104139">
                <a:moveTo>
                  <a:pt x="644398" y="0"/>
                </a:moveTo>
                <a:lnTo>
                  <a:pt x="610012" y="30575"/>
                </a:lnTo>
                <a:lnTo>
                  <a:pt x="607695" y="53721"/>
                </a:lnTo>
                <a:lnTo>
                  <a:pt x="609861" y="75797"/>
                </a:lnTo>
                <a:lnTo>
                  <a:pt x="616362" y="91551"/>
                </a:lnTo>
                <a:lnTo>
                  <a:pt x="627197" y="100994"/>
                </a:lnTo>
                <a:lnTo>
                  <a:pt x="642366" y="104140"/>
                </a:lnTo>
                <a:lnTo>
                  <a:pt x="650626" y="103282"/>
                </a:lnTo>
                <a:lnTo>
                  <a:pt x="657875" y="100711"/>
                </a:lnTo>
                <a:lnTo>
                  <a:pt x="664100" y="96424"/>
                </a:lnTo>
                <a:lnTo>
                  <a:pt x="669290" y="90424"/>
                </a:lnTo>
                <a:lnTo>
                  <a:pt x="669896" y="89281"/>
                </a:lnTo>
                <a:lnTo>
                  <a:pt x="643254" y="89281"/>
                </a:lnTo>
                <a:lnTo>
                  <a:pt x="636160" y="87020"/>
                </a:lnTo>
                <a:lnTo>
                  <a:pt x="631078" y="80248"/>
                </a:lnTo>
                <a:lnTo>
                  <a:pt x="628020" y="68974"/>
                </a:lnTo>
                <a:lnTo>
                  <a:pt x="627031" y="53721"/>
                </a:lnTo>
                <a:lnTo>
                  <a:pt x="627109" y="51435"/>
                </a:lnTo>
                <a:lnTo>
                  <a:pt x="628042" y="36450"/>
                </a:lnTo>
                <a:lnTo>
                  <a:pt x="631158" y="24463"/>
                </a:lnTo>
                <a:lnTo>
                  <a:pt x="636321" y="17262"/>
                </a:lnTo>
                <a:lnTo>
                  <a:pt x="643509" y="14859"/>
                </a:lnTo>
                <a:lnTo>
                  <a:pt x="670802" y="14859"/>
                </a:lnTo>
                <a:lnTo>
                  <a:pt x="670004" y="12858"/>
                </a:lnTo>
                <a:lnTo>
                  <a:pt x="659326" y="3214"/>
                </a:lnTo>
                <a:lnTo>
                  <a:pt x="644398" y="0"/>
                </a:lnTo>
                <a:close/>
              </a:path>
              <a:path w="678815" h="104139">
                <a:moveTo>
                  <a:pt x="670802" y="14859"/>
                </a:moveTo>
                <a:lnTo>
                  <a:pt x="643509" y="14859"/>
                </a:lnTo>
                <a:lnTo>
                  <a:pt x="650269" y="17194"/>
                </a:lnTo>
                <a:lnTo>
                  <a:pt x="655113" y="24209"/>
                </a:lnTo>
                <a:lnTo>
                  <a:pt x="658028" y="35915"/>
                </a:lnTo>
                <a:lnTo>
                  <a:pt x="658950" y="51435"/>
                </a:lnTo>
                <a:lnTo>
                  <a:pt x="658918" y="53721"/>
                </a:lnTo>
                <a:lnTo>
                  <a:pt x="658024" y="68492"/>
                </a:lnTo>
                <a:lnTo>
                  <a:pt x="655081" y="80041"/>
                </a:lnTo>
                <a:lnTo>
                  <a:pt x="650162" y="86971"/>
                </a:lnTo>
                <a:lnTo>
                  <a:pt x="643254" y="89281"/>
                </a:lnTo>
                <a:lnTo>
                  <a:pt x="669896" y="89281"/>
                </a:lnTo>
                <a:lnTo>
                  <a:pt x="673310" y="82849"/>
                </a:lnTo>
                <a:lnTo>
                  <a:pt x="676211" y="73834"/>
                </a:lnTo>
                <a:lnTo>
                  <a:pt x="677969" y="63367"/>
                </a:lnTo>
                <a:lnTo>
                  <a:pt x="678561" y="51435"/>
                </a:lnTo>
                <a:lnTo>
                  <a:pt x="676419" y="28932"/>
                </a:lnTo>
                <a:lnTo>
                  <a:pt x="670802" y="14859"/>
                </a:lnTo>
                <a:close/>
              </a:path>
              <a:path w="678815" h="104139">
                <a:moveTo>
                  <a:pt x="374650" y="0"/>
                </a:moveTo>
                <a:lnTo>
                  <a:pt x="340264" y="30575"/>
                </a:lnTo>
                <a:lnTo>
                  <a:pt x="337947" y="53721"/>
                </a:lnTo>
                <a:lnTo>
                  <a:pt x="340113" y="75797"/>
                </a:lnTo>
                <a:lnTo>
                  <a:pt x="346614" y="91551"/>
                </a:lnTo>
                <a:lnTo>
                  <a:pt x="357449" y="100994"/>
                </a:lnTo>
                <a:lnTo>
                  <a:pt x="372618" y="104140"/>
                </a:lnTo>
                <a:lnTo>
                  <a:pt x="380878" y="103282"/>
                </a:lnTo>
                <a:lnTo>
                  <a:pt x="388127" y="100711"/>
                </a:lnTo>
                <a:lnTo>
                  <a:pt x="394352" y="96424"/>
                </a:lnTo>
                <a:lnTo>
                  <a:pt x="399542" y="90424"/>
                </a:lnTo>
                <a:lnTo>
                  <a:pt x="400148" y="89281"/>
                </a:lnTo>
                <a:lnTo>
                  <a:pt x="373507" y="89281"/>
                </a:lnTo>
                <a:lnTo>
                  <a:pt x="366412" y="87020"/>
                </a:lnTo>
                <a:lnTo>
                  <a:pt x="361330" y="80248"/>
                </a:lnTo>
                <a:lnTo>
                  <a:pt x="358272" y="68974"/>
                </a:lnTo>
                <a:lnTo>
                  <a:pt x="357283" y="53721"/>
                </a:lnTo>
                <a:lnTo>
                  <a:pt x="357361" y="51435"/>
                </a:lnTo>
                <a:lnTo>
                  <a:pt x="358294" y="36450"/>
                </a:lnTo>
                <a:lnTo>
                  <a:pt x="361410" y="24463"/>
                </a:lnTo>
                <a:lnTo>
                  <a:pt x="366573" y="17262"/>
                </a:lnTo>
                <a:lnTo>
                  <a:pt x="373761" y="14859"/>
                </a:lnTo>
                <a:lnTo>
                  <a:pt x="401054" y="14859"/>
                </a:lnTo>
                <a:lnTo>
                  <a:pt x="400256" y="12858"/>
                </a:lnTo>
                <a:lnTo>
                  <a:pt x="389578" y="3214"/>
                </a:lnTo>
                <a:lnTo>
                  <a:pt x="374650" y="0"/>
                </a:lnTo>
                <a:close/>
              </a:path>
              <a:path w="678815" h="104139">
                <a:moveTo>
                  <a:pt x="401054" y="14859"/>
                </a:moveTo>
                <a:lnTo>
                  <a:pt x="373761" y="14859"/>
                </a:lnTo>
                <a:lnTo>
                  <a:pt x="380521" y="17194"/>
                </a:lnTo>
                <a:lnTo>
                  <a:pt x="385365" y="24209"/>
                </a:lnTo>
                <a:lnTo>
                  <a:pt x="388280" y="35915"/>
                </a:lnTo>
                <a:lnTo>
                  <a:pt x="389202" y="51435"/>
                </a:lnTo>
                <a:lnTo>
                  <a:pt x="389170" y="53721"/>
                </a:lnTo>
                <a:lnTo>
                  <a:pt x="388276" y="68492"/>
                </a:lnTo>
                <a:lnTo>
                  <a:pt x="385333" y="80041"/>
                </a:lnTo>
                <a:lnTo>
                  <a:pt x="380414" y="86971"/>
                </a:lnTo>
                <a:lnTo>
                  <a:pt x="373507" y="89281"/>
                </a:lnTo>
                <a:lnTo>
                  <a:pt x="400148" y="89281"/>
                </a:lnTo>
                <a:lnTo>
                  <a:pt x="403562" y="82849"/>
                </a:lnTo>
                <a:lnTo>
                  <a:pt x="406463" y="73834"/>
                </a:lnTo>
                <a:lnTo>
                  <a:pt x="408221" y="63367"/>
                </a:lnTo>
                <a:lnTo>
                  <a:pt x="408813" y="51435"/>
                </a:lnTo>
                <a:lnTo>
                  <a:pt x="406671" y="28932"/>
                </a:lnTo>
                <a:lnTo>
                  <a:pt x="401054" y="14859"/>
                </a:lnTo>
                <a:close/>
              </a:path>
              <a:path w="678815" h="104139">
                <a:moveTo>
                  <a:pt x="101853" y="0"/>
                </a:moveTo>
                <a:lnTo>
                  <a:pt x="67468" y="30575"/>
                </a:lnTo>
                <a:lnTo>
                  <a:pt x="65150" y="53721"/>
                </a:lnTo>
                <a:lnTo>
                  <a:pt x="67317" y="75797"/>
                </a:lnTo>
                <a:lnTo>
                  <a:pt x="73818" y="91551"/>
                </a:lnTo>
                <a:lnTo>
                  <a:pt x="84653" y="100994"/>
                </a:lnTo>
                <a:lnTo>
                  <a:pt x="99822" y="104140"/>
                </a:lnTo>
                <a:lnTo>
                  <a:pt x="108082" y="103282"/>
                </a:lnTo>
                <a:lnTo>
                  <a:pt x="115331" y="100711"/>
                </a:lnTo>
                <a:lnTo>
                  <a:pt x="121556" y="96424"/>
                </a:lnTo>
                <a:lnTo>
                  <a:pt x="126746" y="90424"/>
                </a:lnTo>
                <a:lnTo>
                  <a:pt x="127352" y="89281"/>
                </a:lnTo>
                <a:lnTo>
                  <a:pt x="100711" y="89281"/>
                </a:lnTo>
                <a:lnTo>
                  <a:pt x="93616" y="87020"/>
                </a:lnTo>
                <a:lnTo>
                  <a:pt x="88534" y="80248"/>
                </a:lnTo>
                <a:lnTo>
                  <a:pt x="85476" y="68974"/>
                </a:lnTo>
                <a:lnTo>
                  <a:pt x="84487" y="53721"/>
                </a:lnTo>
                <a:lnTo>
                  <a:pt x="84565" y="51435"/>
                </a:lnTo>
                <a:lnTo>
                  <a:pt x="85498" y="36450"/>
                </a:lnTo>
                <a:lnTo>
                  <a:pt x="88614" y="24463"/>
                </a:lnTo>
                <a:lnTo>
                  <a:pt x="93777" y="17262"/>
                </a:lnTo>
                <a:lnTo>
                  <a:pt x="100965" y="14859"/>
                </a:lnTo>
                <a:lnTo>
                  <a:pt x="128258" y="14859"/>
                </a:lnTo>
                <a:lnTo>
                  <a:pt x="127460" y="12858"/>
                </a:lnTo>
                <a:lnTo>
                  <a:pt x="116782" y="3214"/>
                </a:lnTo>
                <a:lnTo>
                  <a:pt x="101853" y="0"/>
                </a:lnTo>
                <a:close/>
              </a:path>
              <a:path w="678815" h="104139">
                <a:moveTo>
                  <a:pt x="128258" y="14859"/>
                </a:moveTo>
                <a:lnTo>
                  <a:pt x="100965" y="14859"/>
                </a:lnTo>
                <a:lnTo>
                  <a:pt x="107725" y="17194"/>
                </a:lnTo>
                <a:lnTo>
                  <a:pt x="112569" y="24209"/>
                </a:lnTo>
                <a:lnTo>
                  <a:pt x="115484" y="35915"/>
                </a:lnTo>
                <a:lnTo>
                  <a:pt x="116406" y="51435"/>
                </a:lnTo>
                <a:lnTo>
                  <a:pt x="116374" y="53721"/>
                </a:lnTo>
                <a:lnTo>
                  <a:pt x="115480" y="68492"/>
                </a:lnTo>
                <a:lnTo>
                  <a:pt x="112537" y="80041"/>
                </a:lnTo>
                <a:lnTo>
                  <a:pt x="107618" y="86971"/>
                </a:lnTo>
                <a:lnTo>
                  <a:pt x="100711" y="89281"/>
                </a:lnTo>
                <a:lnTo>
                  <a:pt x="127352" y="89281"/>
                </a:lnTo>
                <a:lnTo>
                  <a:pt x="130766" y="82849"/>
                </a:lnTo>
                <a:lnTo>
                  <a:pt x="133667" y="73834"/>
                </a:lnTo>
                <a:lnTo>
                  <a:pt x="135425" y="63367"/>
                </a:lnTo>
                <a:lnTo>
                  <a:pt x="136017" y="51435"/>
                </a:lnTo>
                <a:lnTo>
                  <a:pt x="133875" y="28932"/>
                </a:lnTo>
                <a:lnTo>
                  <a:pt x="128258" y="14859"/>
                </a:lnTo>
                <a:close/>
              </a:path>
              <a:path w="678815" h="104139">
                <a:moveTo>
                  <a:pt x="272161" y="1650"/>
                </a:moveTo>
                <a:lnTo>
                  <a:pt x="203581" y="1650"/>
                </a:lnTo>
                <a:lnTo>
                  <a:pt x="203581" y="17525"/>
                </a:lnTo>
                <a:lnTo>
                  <a:pt x="252222" y="17525"/>
                </a:lnTo>
                <a:lnTo>
                  <a:pt x="245574" y="29126"/>
                </a:lnTo>
                <a:lnTo>
                  <a:pt x="226631" y="71858"/>
                </a:lnTo>
                <a:lnTo>
                  <a:pt x="219201" y="102362"/>
                </a:lnTo>
                <a:lnTo>
                  <a:pt x="239014" y="102362"/>
                </a:lnTo>
                <a:lnTo>
                  <a:pt x="240776" y="91813"/>
                </a:lnTo>
                <a:lnTo>
                  <a:pt x="243014" y="81502"/>
                </a:lnTo>
                <a:lnTo>
                  <a:pt x="258206" y="39608"/>
                </a:lnTo>
                <a:lnTo>
                  <a:pt x="272161" y="12192"/>
                </a:lnTo>
                <a:lnTo>
                  <a:pt x="272161" y="1650"/>
                </a:lnTo>
                <a:close/>
              </a:path>
              <a:path w="678815" h="104139">
                <a:moveTo>
                  <a:pt x="604570" y="15367"/>
                </a:moveTo>
                <a:lnTo>
                  <a:pt x="576452" y="15367"/>
                </a:lnTo>
                <a:lnTo>
                  <a:pt x="580517" y="16637"/>
                </a:lnTo>
                <a:lnTo>
                  <a:pt x="585724" y="21590"/>
                </a:lnTo>
                <a:lnTo>
                  <a:pt x="587121" y="25146"/>
                </a:lnTo>
                <a:lnTo>
                  <a:pt x="587081" y="33274"/>
                </a:lnTo>
                <a:lnTo>
                  <a:pt x="586104" y="36449"/>
                </a:lnTo>
                <a:lnTo>
                  <a:pt x="584326" y="39370"/>
                </a:lnTo>
                <a:lnTo>
                  <a:pt x="582422" y="42291"/>
                </a:lnTo>
                <a:lnTo>
                  <a:pt x="579374" y="45339"/>
                </a:lnTo>
                <a:lnTo>
                  <a:pt x="575056" y="48514"/>
                </a:lnTo>
                <a:lnTo>
                  <a:pt x="567483" y="54320"/>
                </a:lnTo>
                <a:lnTo>
                  <a:pt x="543560" y="84328"/>
                </a:lnTo>
                <a:lnTo>
                  <a:pt x="542544" y="89408"/>
                </a:lnTo>
                <a:lnTo>
                  <a:pt x="542544" y="102362"/>
                </a:lnTo>
                <a:lnTo>
                  <a:pt x="605536" y="102362"/>
                </a:lnTo>
                <a:lnTo>
                  <a:pt x="605536" y="86360"/>
                </a:lnTo>
                <a:lnTo>
                  <a:pt x="562737" y="86360"/>
                </a:lnTo>
                <a:lnTo>
                  <a:pt x="562737" y="83820"/>
                </a:lnTo>
                <a:lnTo>
                  <a:pt x="583409" y="63551"/>
                </a:lnTo>
                <a:lnTo>
                  <a:pt x="589788" y="58674"/>
                </a:lnTo>
                <a:lnTo>
                  <a:pt x="606298" y="33274"/>
                </a:lnTo>
                <a:lnTo>
                  <a:pt x="606298" y="19685"/>
                </a:lnTo>
                <a:lnTo>
                  <a:pt x="604570" y="15367"/>
                </a:lnTo>
                <a:close/>
              </a:path>
              <a:path w="678815" h="104139">
                <a:moveTo>
                  <a:pt x="584073" y="0"/>
                </a:moveTo>
                <a:lnTo>
                  <a:pt x="573659" y="0"/>
                </a:lnTo>
                <a:lnTo>
                  <a:pt x="566156" y="525"/>
                </a:lnTo>
                <a:lnTo>
                  <a:pt x="559069" y="2111"/>
                </a:lnTo>
                <a:lnTo>
                  <a:pt x="552388" y="4768"/>
                </a:lnTo>
                <a:lnTo>
                  <a:pt x="546100" y="8509"/>
                </a:lnTo>
                <a:lnTo>
                  <a:pt x="546100" y="25654"/>
                </a:lnTo>
                <a:lnTo>
                  <a:pt x="552076" y="21153"/>
                </a:lnTo>
                <a:lnTo>
                  <a:pt x="558196" y="17938"/>
                </a:lnTo>
                <a:lnTo>
                  <a:pt x="564459" y="16009"/>
                </a:lnTo>
                <a:lnTo>
                  <a:pt x="570865" y="15367"/>
                </a:lnTo>
                <a:lnTo>
                  <a:pt x="604570" y="15367"/>
                </a:lnTo>
                <a:lnTo>
                  <a:pt x="603503" y="12700"/>
                </a:lnTo>
                <a:lnTo>
                  <a:pt x="592074" y="2540"/>
                </a:lnTo>
                <a:lnTo>
                  <a:pt x="584073" y="0"/>
                </a:lnTo>
                <a:close/>
              </a:path>
              <a:path w="678815" h="104139">
                <a:moveTo>
                  <a:pt x="471982" y="15367"/>
                </a:moveTo>
                <a:lnTo>
                  <a:pt x="443865" y="15367"/>
                </a:lnTo>
                <a:lnTo>
                  <a:pt x="447928" y="16637"/>
                </a:lnTo>
                <a:lnTo>
                  <a:pt x="453136" y="21590"/>
                </a:lnTo>
                <a:lnTo>
                  <a:pt x="454533" y="25146"/>
                </a:lnTo>
                <a:lnTo>
                  <a:pt x="454493" y="33274"/>
                </a:lnTo>
                <a:lnTo>
                  <a:pt x="453517" y="36449"/>
                </a:lnTo>
                <a:lnTo>
                  <a:pt x="451739" y="39370"/>
                </a:lnTo>
                <a:lnTo>
                  <a:pt x="449834" y="42291"/>
                </a:lnTo>
                <a:lnTo>
                  <a:pt x="446786" y="45339"/>
                </a:lnTo>
                <a:lnTo>
                  <a:pt x="442468" y="48514"/>
                </a:lnTo>
                <a:lnTo>
                  <a:pt x="434895" y="54320"/>
                </a:lnTo>
                <a:lnTo>
                  <a:pt x="410972" y="84328"/>
                </a:lnTo>
                <a:lnTo>
                  <a:pt x="409956" y="89408"/>
                </a:lnTo>
                <a:lnTo>
                  <a:pt x="409956" y="102362"/>
                </a:lnTo>
                <a:lnTo>
                  <a:pt x="472948" y="102362"/>
                </a:lnTo>
                <a:lnTo>
                  <a:pt x="472948" y="86360"/>
                </a:lnTo>
                <a:lnTo>
                  <a:pt x="430149" y="86360"/>
                </a:lnTo>
                <a:lnTo>
                  <a:pt x="430149" y="83820"/>
                </a:lnTo>
                <a:lnTo>
                  <a:pt x="450821" y="63551"/>
                </a:lnTo>
                <a:lnTo>
                  <a:pt x="457200" y="58674"/>
                </a:lnTo>
                <a:lnTo>
                  <a:pt x="473710" y="33274"/>
                </a:lnTo>
                <a:lnTo>
                  <a:pt x="473710" y="19685"/>
                </a:lnTo>
                <a:lnTo>
                  <a:pt x="471982" y="15367"/>
                </a:lnTo>
                <a:close/>
              </a:path>
              <a:path w="678815" h="104139">
                <a:moveTo>
                  <a:pt x="451485" y="0"/>
                </a:moveTo>
                <a:lnTo>
                  <a:pt x="441071" y="0"/>
                </a:lnTo>
                <a:lnTo>
                  <a:pt x="433568" y="525"/>
                </a:lnTo>
                <a:lnTo>
                  <a:pt x="426481" y="2111"/>
                </a:lnTo>
                <a:lnTo>
                  <a:pt x="419800" y="4768"/>
                </a:lnTo>
                <a:lnTo>
                  <a:pt x="413512" y="8509"/>
                </a:lnTo>
                <a:lnTo>
                  <a:pt x="413512" y="25654"/>
                </a:lnTo>
                <a:lnTo>
                  <a:pt x="419488" y="21153"/>
                </a:lnTo>
                <a:lnTo>
                  <a:pt x="425608" y="17938"/>
                </a:lnTo>
                <a:lnTo>
                  <a:pt x="431871" y="16009"/>
                </a:lnTo>
                <a:lnTo>
                  <a:pt x="438276" y="15367"/>
                </a:lnTo>
                <a:lnTo>
                  <a:pt x="471982" y="15367"/>
                </a:lnTo>
                <a:lnTo>
                  <a:pt x="470916" y="12700"/>
                </a:lnTo>
                <a:lnTo>
                  <a:pt x="459486" y="2540"/>
                </a:lnTo>
                <a:lnTo>
                  <a:pt x="451485" y="0"/>
                </a:lnTo>
                <a:close/>
              </a:path>
              <a:path w="678815" h="104139">
                <a:moveTo>
                  <a:pt x="183896" y="23241"/>
                </a:moveTo>
                <a:lnTo>
                  <a:pt x="164846" y="23241"/>
                </a:lnTo>
                <a:lnTo>
                  <a:pt x="164846" y="102362"/>
                </a:lnTo>
                <a:lnTo>
                  <a:pt x="183896" y="102362"/>
                </a:lnTo>
                <a:lnTo>
                  <a:pt x="183896" y="23241"/>
                </a:lnTo>
                <a:close/>
              </a:path>
              <a:path w="678815" h="104139">
                <a:moveTo>
                  <a:pt x="183896" y="0"/>
                </a:moveTo>
                <a:lnTo>
                  <a:pt x="171958" y="0"/>
                </a:lnTo>
                <a:lnTo>
                  <a:pt x="165119" y="4879"/>
                </a:lnTo>
                <a:lnTo>
                  <a:pt x="158115" y="9032"/>
                </a:lnTo>
                <a:lnTo>
                  <a:pt x="150919" y="12447"/>
                </a:lnTo>
                <a:lnTo>
                  <a:pt x="143510" y="15112"/>
                </a:lnTo>
                <a:lnTo>
                  <a:pt x="143510" y="32004"/>
                </a:lnTo>
                <a:lnTo>
                  <a:pt x="164846" y="23241"/>
                </a:lnTo>
                <a:lnTo>
                  <a:pt x="183896" y="23241"/>
                </a:lnTo>
                <a:lnTo>
                  <a:pt x="183896" y="0"/>
                </a:lnTo>
                <a:close/>
              </a:path>
              <a:path w="678815" h="104139">
                <a:moveTo>
                  <a:pt x="62026" y="15367"/>
                </a:moveTo>
                <a:lnTo>
                  <a:pt x="33909" y="15367"/>
                </a:lnTo>
                <a:lnTo>
                  <a:pt x="37973" y="16637"/>
                </a:lnTo>
                <a:lnTo>
                  <a:pt x="43179" y="21590"/>
                </a:lnTo>
                <a:lnTo>
                  <a:pt x="44576" y="25146"/>
                </a:lnTo>
                <a:lnTo>
                  <a:pt x="44537" y="33274"/>
                </a:lnTo>
                <a:lnTo>
                  <a:pt x="43561" y="36449"/>
                </a:lnTo>
                <a:lnTo>
                  <a:pt x="41783" y="39370"/>
                </a:lnTo>
                <a:lnTo>
                  <a:pt x="39877" y="42291"/>
                </a:lnTo>
                <a:lnTo>
                  <a:pt x="36829" y="45339"/>
                </a:lnTo>
                <a:lnTo>
                  <a:pt x="32512" y="48514"/>
                </a:lnTo>
                <a:lnTo>
                  <a:pt x="24939" y="54320"/>
                </a:lnTo>
                <a:lnTo>
                  <a:pt x="1016" y="84328"/>
                </a:lnTo>
                <a:lnTo>
                  <a:pt x="0" y="89408"/>
                </a:lnTo>
                <a:lnTo>
                  <a:pt x="0" y="102362"/>
                </a:lnTo>
                <a:lnTo>
                  <a:pt x="62992" y="102362"/>
                </a:lnTo>
                <a:lnTo>
                  <a:pt x="62992" y="86360"/>
                </a:lnTo>
                <a:lnTo>
                  <a:pt x="20193" y="86360"/>
                </a:lnTo>
                <a:lnTo>
                  <a:pt x="20193" y="83820"/>
                </a:lnTo>
                <a:lnTo>
                  <a:pt x="40865" y="63551"/>
                </a:lnTo>
                <a:lnTo>
                  <a:pt x="47244" y="58674"/>
                </a:lnTo>
                <a:lnTo>
                  <a:pt x="63753" y="33274"/>
                </a:lnTo>
                <a:lnTo>
                  <a:pt x="63753" y="19685"/>
                </a:lnTo>
                <a:lnTo>
                  <a:pt x="62026" y="15367"/>
                </a:lnTo>
                <a:close/>
              </a:path>
              <a:path w="678815" h="104139">
                <a:moveTo>
                  <a:pt x="41528" y="0"/>
                </a:moveTo>
                <a:lnTo>
                  <a:pt x="31115" y="0"/>
                </a:lnTo>
                <a:lnTo>
                  <a:pt x="23612" y="525"/>
                </a:lnTo>
                <a:lnTo>
                  <a:pt x="16525" y="2111"/>
                </a:lnTo>
                <a:lnTo>
                  <a:pt x="9844" y="4768"/>
                </a:lnTo>
                <a:lnTo>
                  <a:pt x="3556" y="8509"/>
                </a:lnTo>
                <a:lnTo>
                  <a:pt x="3556" y="25654"/>
                </a:lnTo>
                <a:lnTo>
                  <a:pt x="9532" y="21153"/>
                </a:lnTo>
                <a:lnTo>
                  <a:pt x="15652" y="17938"/>
                </a:lnTo>
                <a:lnTo>
                  <a:pt x="21915" y="16009"/>
                </a:lnTo>
                <a:lnTo>
                  <a:pt x="28321" y="15367"/>
                </a:lnTo>
                <a:lnTo>
                  <a:pt x="62026" y="15367"/>
                </a:lnTo>
                <a:lnTo>
                  <a:pt x="60960" y="12700"/>
                </a:lnTo>
                <a:lnTo>
                  <a:pt x="49529" y="2540"/>
                </a:lnTo>
                <a:lnTo>
                  <a:pt x="41528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7" name="object 87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6557136" y="5037709"/>
            <a:ext cx="746887" cy="125349"/>
          </a:xfrm>
          <a:prstGeom prst="rect">
            <a:avLst/>
          </a:prstGeom>
        </p:spPr>
      </p:pic>
      <p:pic>
        <p:nvPicPr>
          <p:cNvPr id="88" name="object 88"/>
          <p:cNvPicPr/>
          <p:nvPr/>
        </p:nvPicPr>
        <p:blipFill>
          <a:blip r:embed="rId38" cstate="print"/>
          <a:stretch>
            <a:fillRect/>
          </a:stretch>
        </p:blipFill>
        <p:spPr>
          <a:xfrm>
            <a:off x="7886700" y="4857877"/>
            <a:ext cx="976376" cy="104140"/>
          </a:xfrm>
          <a:prstGeom prst="rect">
            <a:avLst/>
          </a:prstGeom>
        </p:spPr>
      </p:pic>
      <p:pic>
        <p:nvPicPr>
          <p:cNvPr id="89" name="object 89"/>
          <p:cNvPicPr/>
          <p:nvPr/>
        </p:nvPicPr>
        <p:blipFill>
          <a:blip r:embed="rId39" cstate="print"/>
          <a:stretch>
            <a:fillRect/>
          </a:stretch>
        </p:blipFill>
        <p:spPr>
          <a:xfrm>
            <a:off x="8007222" y="5037709"/>
            <a:ext cx="730123" cy="125349"/>
          </a:xfrm>
          <a:prstGeom prst="rect">
            <a:avLst/>
          </a:prstGeom>
        </p:spPr>
      </p:pic>
      <p:sp>
        <p:nvSpPr>
          <p:cNvPr id="90" name="object 90"/>
          <p:cNvSpPr/>
          <p:nvPr/>
        </p:nvSpPr>
        <p:spPr>
          <a:xfrm>
            <a:off x="858961" y="5468111"/>
            <a:ext cx="493395" cy="132080"/>
          </a:xfrm>
          <a:custGeom>
            <a:avLst/>
            <a:gdLst/>
            <a:ahLst/>
            <a:cxnLst/>
            <a:rect l="l" t="t" r="r" b="b"/>
            <a:pathLst>
              <a:path w="493394" h="132079">
                <a:moveTo>
                  <a:pt x="325364" y="76453"/>
                </a:moveTo>
                <a:lnTo>
                  <a:pt x="285790" y="89281"/>
                </a:lnTo>
                <a:lnTo>
                  <a:pt x="281955" y="95884"/>
                </a:lnTo>
                <a:lnTo>
                  <a:pt x="281955" y="112140"/>
                </a:lnTo>
                <a:lnTo>
                  <a:pt x="315694" y="130991"/>
                </a:lnTo>
                <a:lnTo>
                  <a:pt x="325364" y="131470"/>
                </a:lnTo>
                <a:lnTo>
                  <a:pt x="335070" y="130991"/>
                </a:lnTo>
                <a:lnTo>
                  <a:pt x="365941" y="117347"/>
                </a:lnTo>
                <a:lnTo>
                  <a:pt x="316740" y="117347"/>
                </a:lnTo>
                <a:lnTo>
                  <a:pt x="310251" y="116078"/>
                </a:lnTo>
                <a:lnTo>
                  <a:pt x="301526" y="111251"/>
                </a:lnTo>
                <a:lnTo>
                  <a:pt x="299438" y="108076"/>
                </a:lnTo>
                <a:lnTo>
                  <a:pt x="299354" y="100075"/>
                </a:lnTo>
                <a:lnTo>
                  <a:pt x="301500" y="96774"/>
                </a:lnTo>
                <a:lnTo>
                  <a:pt x="310136" y="91947"/>
                </a:lnTo>
                <a:lnTo>
                  <a:pt x="316651" y="90678"/>
                </a:lnTo>
                <a:lnTo>
                  <a:pt x="365857" y="90678"/>
                </a:lnTo>
                <a:lnTo>
                  <a:pt x="365115" y="89407"/>
                </a:lnTo>
                <a:lnTo>
                  <a:pt x="357406" y="84200"/>
                </a:lnTo>
                <a:lnTo>
                  <a:pt x="351067" y="80847"/>
                </a:lnTo>
                <a:lnTo>
                  <a:pt x="343614" y="78422"/>
                </a:lnTo>
                <a:lnTo>
                  <a:pt x="335046" y="76950"/>
                </a:lnTo>
                <a:lnTo>
                  <a:pt x="325364" y="76453"/>
                </a:lnTo>
                <a:close/>
              </a:path>
              <a:path w="493394" h="132079">
                <a:moveTo>
                  <a:pt x="365857" y="90678"/>
                </a:moveTo>
                <a:lnTo>
                  <a:pt x="334127" y="90678"/>
                </a:lnTo>
                <a:lnTo>
                  <a:pt x="340693" y="91947"/>
                </a:lnTo>
                <a:lnTo>
                  <a:pt x="345049" y="94360"/>
                </a:lnTo>
                <a:lnTo>
                  <a:pt x="349405" y="96900"/>
                </a:lnTo>
                <a:lnTo>
                  <a:pt x="351589" y="100075"/>
                </a:lnTo>
                <a:lnTo>
                  <a:pt x="351589" y="108076"/>
                </a:lnTo>
                <a:lnTo>
                  <a:pt x="349379" y="111251"/>
                </a:lnTo>
                <a:lnTo>
                  <a:pt x="340578" y="116078"/>
                </a:lnTo>
                <a:lnTo>
                  <a:pt x="334038" y="117347"/>
                </a:lnTo>
                <a:lnTo>
                  <a:pt x="365941" y="117347"/>
                </a:lnTo>
                <a:lnTo>
                  <a:pt x="368975" y="112140"/>
                </a:lnTo>
                <a:lnTo>
                  <a:pt x="368901" y="95884"/>
                </a:lnTo>
                <a:lnTo>
                  <a:pt x="365857" y="90678"/>
                </a:lnTo>
                <a:close/>
              </a:path>
              <a:path w="493394" h="132079">
                <a:moveTo>
                  <a:pt x="197348" y="76453"/>
                </a:moveTo>
                <a:lnTo>
                  <a:pt x="157774" y="89281"/>
                </a:lnTo>
                <a:lnTo>
                  <a:pt x="153939" y="95884"/>
                </a:lnTo>
                <a:lnTo>
                  <a:pt x="153939" y="112140"/>
                </a:lnTo>
                <a:lnTo>
                  <a:pt x="187678" y="130991"/>
                </a:lnTo>
                <a:lnTo>
                  <a:pt x="197348" y="131470"/>
                </a:lnTo>
                <a:lnTo>
                  <a:pt x="207054" y="130991"/>
                </a:lnTo>
                <a:lnTo>
                  <a:pt x="237925" y="117347"/>
                </a:lnTo>
                <a:lnTo>
                  <a:pt x="188724" y="117347"/>
                </a:lnTo>
                <a:lnTo>
                  <a:pt x="182235" y="116078"/>
                </a:lnTo>
                <a:lnTo>
                  <a:pt x="173510" y="111251"/>
                </a:lnTo>
                <a:lnTo>
                  <a:pt x="171422" y="108076"/>
                </a:lnTo>
                <a:lnTo>
                  <a:pt x="171338" y="100075"/>
                </a:lnTo>
                <a:lnTo>
                  <a:pt x="173484" y="96774"/>
                </a:lnTo>
                <a:lnTo>
                  <a:pt x="182120" y="91947"/>
                </a:lnTo>
                <a:lnTo>
                  <a:pt x="188635" y="90678"/>
                </a:lnTo>
                <a:lnTo>
                  <a:pt x="237841" y="90678"/>
                </a:lnTo>
                <a:lnTo>
                  <a:pt x="237099" y="89407"/>
                </a:lnTo>
                <a:lnTo>
                  <a:pt x="229390" y="84200"/>
                </a:lnTo>
                <a:lnTo>
                  <a:pt x="223051" y="80847"/>
                </a:lnTo>
                <a:lnTo>
                  <a:pt x="215598" y="78422"/>
                </a:lnTo>
                <a:lnTo>
                  <a:pt x="207030" y="76950"/>
                </a:lnTo>
                <a:lnTo>
                  <a:pt x="197348" y="76453"/>
                </a:lnTo>
                <a:close/>
              </a:path>
              <a:path w="493394" h="132079">
                <a:moveTo>
                  <a:pt x="38941" y="82422"/>
                </a:moveTo>
                <a:lnTo>
                  <a:pt x="21681" y="82422"/>
                </a:lnTo>
                <a:lnTo>
                  <a:pt x="21681" y="127419"/>
                </a:lnTo>
                <a:lnTo>
                  <a:pt x="107940" y="127419"/>
                </a:lnTo>
                <a:lnTo>
                  <a:pt x="107940" y="113029"/>
                </a:lnTo>
                <a:lnTo>
                  <a:pt x="38941" y="113029"/>
                </a:lnTo>
                <a:lnTo>
                  <a:pt x="38941" y="82422"/>
                </a:lnTo>
                <a:close/>
              </a:path>
              <a:path w="493394" h="132079">
                <a:moveTo>
                  <a:pt x="237841" y="90678"/>
                </a:moveTo>
                <a:lnTo>
                  <a:pt x="206111" y="90678"/>
                </a:lnTo>
                <a:lnTo>
                  <a:pt x="212677" y="91947"/>
                </a:lnTo>
                <a:lnTo>
                  <a:pt x="217033" y="94360"/>
                </a:lnTo>
                <a:lnTo>
                  <a:pt x="221389" y="96900"/>
                </a:lnTo>
                <a:lnTo>
                  <a:pt x="223573" y="100075"/>
                </a:lnTo>
                <a:lnTo>
                  <a:pt x="223573" y="108076"/>
                </a:lnTo>
                <a:lnTo>
                  <a:pt x="221363" y="111251"/>
                </a:lnTo>
                <a:lnTo>
                  <a:pt x="212562" y="116078"/>
                </a:lnTo>
                <a:lnTo>
                  <a:pt x="206022" y="117347"/>
                </a:lnTo>
                <a:lnTo>
                  <a:pt x="237925" y="117347"/>
                </a:lnTo>
                <a:lnTo>
                  <a:pt x="240959" y="112140"/>
                </a:lnTo>
                <a:lnTo>
                  <a:pt x="240885" y="95884"/>
                </a:lnTo>
                <a:lnTo>
                  <a:pt x="237841" y="90678"/>
                </a:lnTo>
                <a:close/>
              </a:path>
              <a:path w="493394" h="132079">
                <a:moveTo>
                  <a:pt x="104244" y="0"/>
                </a:moveTo>
                <a:lnTo>
                  <a:pt x="87201" y="0"/>
                </a:lnTo>
                <a:lnTo>
                  <a:pt x="87201" y="94996"/>
                </a:lnTo>
                <a:lnTo>
                  <a:pt x="104244" y="94996"/>
                </a:lnTo>
                <a:lnTo>
                  <a:pt x="104244" y="53593"/>
                </a:lnTo>
                <a:lnTo>
                  <a:pt x="124450" y="53593"/>
                </a:lnTo>
                <a:lnTo>
                  <a:pt x="124450" y="39115"/>
                </a:lnTo>
                <a:lnTo>
                  <a:pt x="104244" y="39115"/>
                </a:lnTo>
                <a:lnTo>
                  <a:pt x="104244" y="0"/>
                </a:lnTo>
                <a:close/>
              </a:path>
              <a:path w="493394" h="132079">
                <a:moveTo>
                  <a:pt x="173929" y="20193"/>
                </a:moveTo>
                <a:lnTo>
                  <a:pt x="156746" y="20193"/>
                </a:lnTo>
                <a:lnTo>
                  <a:pt x="156724" y="25749"/>
                </a:lnTo>
                <a:lnTo>
                  <a:pt x="156145" y="31575"/>
                </a:lnTo>
                <a:lnTo>
                  <a:pt x="130371" y="62882"/>
                </a:lnTo>
                <a:lnTo>
                  <a:pt x="123751" y="65912"/>
                </a:lnTo>
                <a:lnTo>
                  <a:pt x="135943" y="77978"/>
                </a:lnTo>
                <a:lnTo>
                  <a:pt x="165852" y="49275"/>
                </a:lnTo>
                <a:lnTo>
                  <a:pt x="186239" y="49275"/>
                </a:lnTo>
                <a:lnTo>
                  <a:pt x="182933" y="46228"/>
                </a:lnTo>
                <a:lnTo>
                  <a:pt x="176939" y="39878"/>
                </a:lnTo>
                <a:lnTo>
                  <a:pt x="173929" y="32765"/>
                </a:lnTo>
                <a:lnTo>
                  <a:pt x="173929" y="20193"/>
                </a:lnTo>
                <a:close/>
              </a:path>
              <a:path w="493394" h="132079">
                <a:moveTo>
                  <a:pt x="238902" y="0"/>
                </a:moveTo>
                <a:lnTo>
                  <a:pt x="222062" y="0"/>
                </a:lnTo>
                <a:lnTo>
                  <a:pt x="222062" y="29844"/>
                </a:lnTo>
                <a:lnTo>
                  <a:pt x="197208" y="29844"/>
                </a:lnTo>
                <a:lnTo>
                  <a:pt x="197208" y="43560"/>
                </a:lnTo>
                <a:lnTo>
                  <a:pt x="222062" y="43560"/>
                </a:lnTo>
                <a:lnTo>
                  <a:pt x="222062" y="75565"/>
                </a:lnTo>
                <a:lnTo>
                  <a:pt x="238902" y="75565"/>
                </a:lnTo>
                <a:lnTo>
                  <a:pt x="238902" y="0"/>
                </a:lnTo>
                <a:close/>
              </a:path>
              <a:path w="493394" h="132079">
                <a:moveTo>
                  <a:pt x="35854" y="5206"/>
                </a:moveTo>
                <a:lnTo>
                  <a:pt x="2547" y="25749"/>
                </a:lnTo>
                <a:lnTo>
                  <a:pt x="0" y="39878"/>
                </a:lnTo>
                <a:lnTo>
                  <a:pt x="628" y="46906"/>
                </a:lnTo>
                <a:lnTo>
                  <a:pt x="28559" y="73445"/>
                </a:lnTo>
                <a:lnTo>
                  <a:pt x="35854" y="74040"/>
                </a:lnTo>
                <a:lnTo>
                  <a:pt x="43184" y="73443"/>
                </a:lnTo>
                <a:lnTo>
                  <a:pt x="49912" y="71643"/>
                </a:lnTo>
                <a:lnTo>
                  <a:pt x="55962" y="68683"/>
                </a:lnTo>
                <a:lnTo>
                  <a:pt x="61420" y="64515"/>
                </a:lnTo>
                <a:lnTo>
                  <a:pt x="65320" y="60071"/>
                </a:lnTo>
                <a:lnTo>
                  <a:pt x="30152" y="60071"/>
                </a:lnTo>
                <a:lnTo>
                  <a:pt x="25580" y="58293"/>
                </a:lnTo>
                <a:lnTo>
                  <a:pt x="18684" y="50926"/>
                </a:lnTo>
                <a:lnTo>
                  <a:pt x="17045" y="46228"/>
                </a:lnTo>
                <a:lnTo>
                  <a:pt x="16957" y="33274"/>
                </a:lnTo>
                <a:lnTo>
                  <a:pt x="18684" y="28321"/>
                </a:lnTo>
                <a:lnTo>
                  <a:pt x="25580" y="20954"/>
                </a:lnTo>
                <a:lnTo>
                  <a:pt x="30152" y="19176"/>
                </a:lnTo>
                <a:lnTo>
                  <a:pt x="65398" y="19176"/>
                </a:lnTo>
                <a:lnTo>
                  <a:pt x="61458" y="14731"/>
                </a:lnTo>
                <a:lnTo>
                  <a:pt x="56007" y="10564"/>
                </a:lnTo>
                <a:lnTo>
                  <a:pt x="49923" y="7588"/>
                </a:lnTo>
                <a:lnTo>
                  <a:pt x="43205" y="5802"/>
                </a:lnTo>
                <a:lnTo>
                  <a:pt x="35854" y="5206"/>
                </a:lnTo>
                <a:close/>
              </a:path>
              <a:path w="493394" h="132079">
                <a:moveTo>
                  <a:pt x="186239" y="49275"/>
                </a:moveTo>
                <a:lnTo>
                  <a:pt x="165852" y="49275"/>
                </a:lnTo>
                <a:lnTo>
                  <a:pt x="171393" y="56207"/>
                </a:lnTo>
                <a:lnTo>
                  <a:pt x="178147" y="62531"/>
                </a:lnTo>
                <a:lnTo>
                  <a:pt x="186113" y="68260"/>
                </a:lnTo>
                <a:lnTo>
                  <a:pt x="195290" y="73406"/>
                </a:lnTo>
                <a:lnTo>
                  <a:pt x="206174" y="60451"/>
                </a:lnTo>
                <a:lnTo>
                  <a:pt x="199385" y="57783"/>
                </a:lnTo>
                <a:lnTo>
                  <a:pt x="193249" y="54530"/>
                </a:lnTo>
                <a:lnTo>
                  <a:pt x="187765" y="50682"/>
                </a:lnTo>
                <a:lnTo>
                  <a:pt x="186239" y="49275"/>
                </a:lnTo>
                <a:close/>
              </a:path>
              <a:path w="493394" h="132079">
                <a:moveTo>
                  <a:pt x="65398" y="19176"/>
                </a:moveTo>
                <a:lnTo>
                  <a:pt x="41696" y="19176"/>
                </a:lnTo>
                <a:lnTo>
                  <a:pt x="46345" y="21081"/>
                </a:lnTo>
                <a:lnTo>
                  <a:pt x="53228" y="28447"/>
                </a:lnTo>
                <a:lnTo>
                  <a:pt x="54911" y="33274"/>
                </a:lnTo>
                <a:lnTo>
                  <a:pt x="54866" y="46228"/>
                </a:lnTo>
                <a:lnTo>
                  <a:pt x="53215" y="50926"/>
                </a:lnTo>
                <a:lnTo>
                  <a:pt x="46230" y="58293"/>
                </a:lnTo>
                <a:lnTo>
                  <a:pt x="41608" y="60071"/>
                </a:lnTo>
                <a:lnTo>
                  <a:pt x="65320" y="60071"/>
                </a:lnTo>
                <a:lnTo>
                  <a:pt x="71709" y="39878"/>
                </a:lnTo>
                <a:lnTo>
                  <a:pt x="71688" y="39115"/>
                </a:lnTo>
                <a:lnTo>
                  <a:pt x="71089" y="32269"/>
                </a:lnTo>
                <a:lnTo>
                  <a:pt x="69190" y="25749"/>
                </a:lnTo>
                <a:lnTo>
                  <a:pt x="69092" y="25526"/>
                </a:lnTo>
                <a:lnTo>
                  <a:pt x="65951" y="19800"/>
                </a:lnTo>
                <a:lnTo>
                  <a:pt x="65398" y="19176"/>
                </a:lnTo>
                <a:close/>
              </a:path>
              <a:path w="493394" h="132079">
                <a:moveTo>
                  <a:pt x="200497" y="5841"/>
                </a:moveTo>
                <a:lnTo>
                  <a:pt x="129504" y="5841"/>
                </a:lnTo>
                <a:lnTo>
                  <a:pt x="129504" y="20193"/>
                </a:lnTo>
                <a:lnTo>
                  <a:pt x="200497" y="20193"/>
                </a:lnTo>
                <a:lnTo>
                  <a:pt x="200497" y="5841"/>
                </a:lnTo>
                <a:close/>
              </a:path>
              <a:path w="493394" h="132079">
                <a:moveTo>
                  <a:pt x="421452" y="8381"/>
                </a:moveTo>
                <a:lnTo>
                  <a:pt x="389070" y="35051"/>
                </a:lnTo>
                <a:lnTo>
                  <a:pt x="386705" y="54101"/>
                </a:lnTo>
                <a:lnTo>
                  <a:pt x="387313" y="64127"/>
                </a:lnTo>
                <a:lnTo>
                  <a:pt x="407327" y="96837"/>
                </a:lnTo>
                <a:lnTo>
                  <a:pt x="421452" y="99949"/>
                </a:lnTo>
                <a:lnTo>
                  <a:pt x="428960" y="99165"/>
                </a:lnTo>
                <a:lnTo>
                  <a:pt x="435684" y="96821"/>
                </a:lnTo>
                <a:lnTo>
                  <a:pt x="441579" y="92983"/>
                </a:lnTo>
                <a:lnTo>
                  <a:pt x="446725" y="87629"/>
                </a:lnTo>
                <a:lnTo>
                  <a:pt x="448030" y="85471"/>
                </a:lnTo>
                <a:lnTo>
                  <a:pt x="416372" y="85471"/>
                </a:lnTo>
                <a:lnTo>
                  <a:pt x="412181" y="82676"/>
                </a:lnTo>
                <a:lnTo>
                  <a:pt x="408676" y="76962"/>
                </a:lnTo>
                <a:lnTo>
                  <a:pt x="405209" y="71247"/>
                </a:lnTo>
                <a:lnTo>
                  <a:pt x="403555" y="64127"/>
                </a:lnTo>
                <a:lnTo>
                  <a:pt x="403595" y="44005"/>
                </a:lnTo>
                <a:lnTo>
                  <a:pt x="405158" y="36956"/>
                </a:lnTo>
                <a:lnTo>
                  <a:pt x="411927" y="25781"/>
                </a:lnTo>
                <a:lnTo>
                  <a:pt x="416245" y="22987"/>
                </a:lnTo>
                <a:lnTo>
                  <a:pt x="448020" y="22987"/>
                </a:lnTo>
                <a:lnTo>
                  <a:pt x="446598" y="20700"/>
                </a:lnTo>
                <a:lnTo>
                  <a:pt x="441526" y="15293"/>
                </a:lnTo>
                <a:lnTo>
                  <a:pt x="435598" y="11430"/>
                </a:lnTo>
                <a:lnTo>
                  <a:pt x="428933" y="9143"/>
                </a:lnTo>
                <a:lnTo>
                  <a:pt x="421452" y="8381"/>
                </a:lnTo>
                <a:close/>
              </a:path>
              <a:path w="493394" h="132079">
                <a:moveTo>
                  <a:pt x="448020" y="22987"/>
                </a:moveTo>
                <a:lnTo>
                  <a:pt x="426786" y="22987"/>
                </a:lnTo>
                <a:lnTo>
                  <a:pt x="430977" y="25781"/>
                </a:lnTo>
                <a:lnTo>
                  <a:pt x="434406" y="31368"/>
                </a:lnTo>
                <a:lnTo>
                  <a:pt x="437708" y="36956"/>
                </a:lnTo>
                <a:lnTo>
                  <a:pt x="439235" y="44005"/>
                </a:lnTo>
                <a:lnTo>
                  <a:pt x="439306" y="64127"/>
                </a:lnTo>
                <a:lnTo>
                  <a:pt x="437708" y="71500"/>
                </a:lnTo>
                <a:lnTo>
                  <a:pt x="434152" y="77088"/>
                </a:lnTo>
                <a:lnTo>
                  <a:pt x="430723" y="82676"/>
                </a:lnTo>
                <a:lnTo>
                  <a:pt x="426532" y="85471"/>
                </a:lnTo>
                <a:lnTo>
                  <a:pt x="448030" y="85471"/>
                </a:lnTo>
                <a:lnTo>
                  <a:pt x="450799" y="80891"/>
                </a:lnTo>
                <a:lnTo>
                  <a:pt x="453694" y="73056"/>
                </a:lnTo>
                <a:lnTo>
                  <a:pt x="455422" y="64127"/>
                </a:lnTo>
                <a:lnTo>
                  <a:pt x="455996" y="54101"/>
                </a:lnTo>
                <a:lnTo>
                  <a:pt x="455406" y="44005"/>
                </a:lnTo>
                <a:lnTo>
                  <a:pt x="453678" y="35163"/>
                </a:lnTo>
                <a:lnTo>
                  <a:pt x="450745" y="27366"/>
                </a:lnTo>
                <a:lnTo>
                  <a:pt x="448020" y="22987"/>
                </a:lnTo>
                <a:close/>
              </a:path>
              <a:path w="493394" h="132079">
                <a:moveTo>
                  <a:pt x="366918" y="0"/>
                </a:moveTo>
                <a:lnTo>
                  <a:pt x="350078" y="0"/>
                </a:lnTo>
                <a:lnTo>
                  <a:pt x="350078" y="23240"/>
                </a:lnTo>
                <a:lnTo>
                  <a:pt x="321731" y="23240"/>
                </a:lnTo>
                <a:lnTo>
                  <a:pt x="321731" y="37846"/>
                </a:lnTo>
                <a:lnTo>
                  <a:pt x="350078" y="37846"/>
                </a:lnTo>
                <a:lnTo>
                  <a:pt x="350078" y="75565"/>
                </a:lnTo>
                <a:lnTo>
                  <a:pt x="366918" y="75565"/>
                </a:lnTo>
                <a:lnTo>
                  <a:pt x="366918" y="0"/>
                </a:lnTo>
                <a:close/>
              </a:path>
              <a:path w="493394" h="132079">
                <a:moveTo>
                  <a:pt x="301818" y="4063"/>
                </a:moveTo>
                <a:lnTo>
                  <a:pt x="284762" y="4063"/>
                </a:lnTo>
                <a:lnTo>
                  <a:pt x="284762" y="20574"/>
                </a:lnTo>
                <a:lnTo>
                  <a:pt x="284185" y="26814"/>
                </a:lnTo>
                <a:lnTo>
                  <a:pt x="258696" y="59801"/>
                </a:lnTo>
                <a:lnTo>
                  <a:pt x="251767" y="63372"/>
                </a:lnTo>
                <a:lnTo>
                  <a:pt x="264302" y="75310"/>
                </a:lnTo>
                <a:lnTo>
                  <a:pt x="293741" y="45846"/>
                </a:lnTo>
                <a:lnTo>
                  <a:pt x="313874" y="45846"/>
                </a:lnTo>
                <a:lnTo>
                  <a:pt x="311394" y="43434"/>
                </a:lnTo>
                <a:lnTo>
                  <a:pt x="305006" y="36194"/>
                </a:lnTo>
                <a:lnTo>
                  <a:pt x="301818" y="28447"/>
                </a:lnTo>
                <a:lnTo>
                  <a:pt x="301818" y="4063"/>
                </a:lnTo>
                <a:close/>
              </a:path>
              <a:path w="493394" h="132079">
                <a:moveTo>
                  <a:pt x="313874" y="45846"/>
                </a:moveTo>
                <a:lnTo>
                  <a:pt x="293741" y="45846"/>
                </a:lnTo>
                <a:lnTo>
                  <a:pt x="299396" y="53369"/>
                </a:lnTo>
                <a:lnTo>
                  <a:pt x="306301" y="60118"/>
                </a:lnTo>
                <a:lnTo>
                  <a:pt x="314454" y="66081"/>
                </a:lnTo>
                <a:lnTo>
                  <a:pt x="323852" y="71247"/>
                </a:lnTo>
                <a:lnTo>
                  <a:pt x="334812" y="58038"/>
                </a:lnTo>
                <a:lnTo>
                  <a:pt x="328164" y="55685"/>
                </a:lnTo>
                <a:lnTo>
                  <a:pt x="322046" y="52450"/>
                </a:lnTo>
                <a:lnTo>
                  <a:pt x="316457" y="48359"/>
                </a:lnTo>
                <a:lnTo>
                  <a:pt x="313874" y="45846"/>
                </a:lnTo>
                <a:close/>
              </a:path>
              <a:path w="493394" h="132079">
                <a:moveTo>
                  <a:pt x="492953" y="0"/>
                </a:moveTo>
                <a:lnTo>
                  <a:pt x="475935" y="0"/>
                </a:lnTo>
                <a:lnTo>
                  <a:pt x="475935" y="132016"/>
                </a:lnTo>
                <a:lnTo>
                  <a:pt x="492953" y="132016"/>
                </a:lnTo>
                <a:lnTo>
                  <a:pt x="492953" y="0"/>
                </a:lnTo>
                <a:close/>
              </a:path>
            </a:pathLst>
          </a:custGeom>
          <a:solidFill>
            <a:srgbClr val="333E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1407160" y="5468111"/>
            <a:ext cx="370205" cy="132080"/>
          </a:xfrm>
          <a:custGeom>
            <a:avLst/>
            <a:gdLst/>
            <a:ahLst/>
            <a:cxnLst/>
            <a:rect l="l" t="t" r="r" b="b"/>
            <a:pathLst>
              <a:path w="370205" h="132079">
                <a:moveTo>
                  <a:pt x="192405" y="78993"/>
                </a:moveTo>
                <a:lnTo>
                  <a:pt x="152273" y="90931"/>
                </a:lnTo>
                <a:lnTo>
                  <a:pt x="148462" y="97154"/>
                </a:lnTo>
                <a:lnTo>
                  <a:pt x="148539" y="113156"/>
                </a:lnTo>
                <a:lnTo>
                  <a:pt x="182572" y="131020"/>
                </a:lnTo>
                <a:lnTo>
                  <a:pt x="192405" y="131470"/>
                </a:lnTo>
                <a:lnTo>
                  <a:pt x="202322" y="131018"/>
                </a:lnTo>
                <a:lnTo>
                  <a:pt x="234111" y="117093"/>
                </a:lnTo>
                <a:lnTo>
                  <a:pt x="192405" y="117093"/>
                </a:lnTo>
                <a:lnTo>
                  <a:pt x="180976" y="116353"/>
                </a:lnTo>
                <a:lnTo>
                  <a:pt x="172799" y="114125"/>
                </a:lnTo>
                <a:lnTo>
                  <a:pt x="167884" y="110396"/>
                </a:lnTo>
                <a:lnTo>
                  <a:pt x="166243" y="105156"/>
                </a:lnTo>
                <a:lnTo>
                  <a:pt x="167884" y="99988"/>
                </a:lnTo>
                <a:lnTo>
                  <a:pt x="172799" y="96297"/>
                </a:lnTo>
                <a:lnTo>
                  <a:pt x="180976" y="94083"/>
                </a:lnTo>
                <a:lnTo>
                  <a:pt x="192405" y="93344"/>
                </a:lnTo>
                <a:lnTo>
                  <a:pt x="234188" y="93344"/>
                </a:lnTo>
                <a:lnTo>
                  <a:pt x="232664" y="90804"/>
                </a:lnTo>
                <a:lnTo>
                  <a:pt x="224916" y="86106"/>
                </a:lnTo>
                <a:lnTo>
                  <a:pt x="218533" y="83012"/>
                </a:lnTo>
                <a:lnTo>
                  <a:pt x="210994" y="80787"/>
                </a:lnTo>
                <a:lnTo>
                  <a:pt x="202289" y="79444"/>
                </a:lnTo>
                <a:lnTo>
                  <a:pt x="192405" y="78993"/>
                </a:lnTo>
                <a:close/>
              </a:path>
              <a:path w="370205" h="132079">
                <a:moveTo>
                  <a:pt x="234188" y="93344"/>
                </a:moveTo>
                <a:lnTo>
                  <a:pt x="192405" y="93344"/>
                </a:lnTo>
                <a:lnTo>
                  <a:pt x="203979" y="94083"/>
                </a:lnTo>
                <a:lnTo>
                  <a:pt x="212232" y="96297"/>
                </a:lnTo>
                <a:lnTo>
                  <a:pt x="217175" y="99988"/>
                </a:lnTo>
                <a:lnTo>
                  <a:pt x="218821" y="105156"/>
                </a:lnTo>
                <a:lnTo>
                  <a:pt x="217175" y="110396"/>
                </a:lnTo>
                <a:lnTo>
                  <a:pt x="212232" y="114125"/>
                </a:lnTo>
                <a:lnTo>
                  <a:pt x="203979" y="116353"/>
                </a:lnTo>
                <a:lnTo>
                  <a:pt x="192405" y="117093"/>
                </a:lnTo>
                <a:lnTo>
                  <a:pt x="234111" y="117093"/>
                </a:lnTo>
                <a:lnTo>
                  <a:pt x="236473" y="113156"/>
                </a:lnTo>
                <a:lnTo>
                  <a:pt x="236473" y="97154"/>
                </a:lnTo>
                <a:lnTo>
                  <a:pt x="234188" y="93344"/>
                </a:lnTo>
                <a:close/>
              </a:path>
              <a:path w="370205" h="132079">
                <a:moveTo>
                  <a:pt x="298069" y="87629"/>
                </a:moveTo>
                <a:lnTo>
                  <a:pt x="280923" y="87629"/>
                </a:lnTo>
                <a:lnTo>
                  <a:pt x="280923" y="128930"/>
                </a:lnTo>
                <a:lnTo>
                  <a:pt x="369951" y="128930"/>
                </a:lnTo>
                <a:lnTo>
                  <a:pt x="369951" y="114426"/>
                </a:lnTo>
                <a:lnTo>
                  <a:pt x="298069" y="114426"/>
                </a:lnTo>
                <a:lnTo>
                  <a:pt x="298069" y="87629"/>
                </a:lnTo>
                <a:close/>
              </a:path>
              <a:path w="370205" h="132079">
                <a:moveTo>
                  <a:pt x="367919" y="0"/>
                </a:moveTo>
                <a:lnTo>
                  <a:pt x="350901" y="0"/>
                </a:lnTo>
                <a:lnTo>
                  <a:pt x="350901" y="97154"/>
                </a:lnTo>
                <a:lnTo>
                  <a:pt x="367919" y="97154"/>
                </a:lnTo>
                <a:lnTo>
                  <a:pt x="367919" y="0"/>
                </a:lnTo>
                <a:close/>
              </a:path>
              <a:path w="370205" h="132079">
                <a:moveTo>
                  <a:pt x="310388" y="51181"/>
                </a:moveTo>
                <a:lnTo>
                  <a:pt x="293242" y="51181"/>
                </a:lnTo>
                <a:lnTo>
                  <a:pt x="293242" y="66293"/>
                </a:lnTo>
                <a:lnTo>
                  <a:pt x="284793" y="66534"/>
                </a:lnTo>
                <a:lnTo>
                  <a:pt x="275653" y="66690"/>
                </a:lnTo>
                <a:lnTo>
                  <a:pt x="255397" y="66801"/>
                </a:lnTo>
                <a:lnTo>
                  <a:pt x="257556" y="81279"/>
                </a:lnTo>
                <a:lnTo>
                  <a:pt x="309530" y="79946"/>
                </a:lnTo>
                <a:lnTo>
                  <a:pt x="329743" y="79136"/>
                </a:lnTo>
                <a:lnTo>
                  <a:pt x="346075" y="78231"/>
                </a:lnTo>
                <a:lnTo>
                  <a:pt x="344854" y="65912"/>
                </a:lnTo>
                <a:lnTo>
                  <a:pt x="310388" y="65912"/>
                </a:lnTo>
                <a:lnTo>
                  <a:pt x="310388" y="51181"/>
                </a:lnTo>
                <a:close/>
              </a:path>
              <a:path w="370205" h="132079">
                <a:moveTo>
                  <a:pt x="344678" y="64134"/>
                </a:moveTo>
                <a:lnTo>
                  <a:pt x="339891" y="64519"/>
                </a:lnTo>
                <a:lnTo>
                  <a:pt x="332581" y="64928"/>
                </a:lnTo>
                <a:lnTo>
                  <a:pt x="310388" y="65912"/>
                </a:lnTo>
                <a:lnTo>
                  <a:pt x="344854" y="65912"/>
                </a:lnTo>
                <a:lnTo>
                  <a:pt x="344678" y="64134"/>
                </a:lnTo>
                <a:close/>
              </a:path>
              <a:path w="370205" h="132079">
                <a:moveTo>
                  <a:pt x="333502" y="6096"/>
                </a:moveTo>
                <a:lnTo>
                  <a:pt x="269366" y="6096"/>
                </a:lnTo>
                <a:lnTo>
                  <a:pt x="269366" y="51181"/>
                </a:lnTo>
                <a:lnTo>
                  <a:pt x="334772" y="51181"/>
                </a:lnTo>
                <a:lnTo>
                  <a:pt x="334772" y="36703"/>
                </a:lnTo>
                <a:lnTo>
                  <a:pt x="286258" y="36703"/>
                </a:lnTo>
                <a:lnTo>
                  <a:pt x="286258" y="20574"/>
                </a:lnTo>
                <a:lnTo>
                  <a:pt x="333502" y="20574"/>
                </a:lnTo>
                <a:lnTo>
                  <a:pt x="333502" y="6096"/>
                </a:lnTo>
                <a:close/>
              </a:path>
              <a:path w="370205" h="132079">
                <a:moveTo>
                  <a:pt x="122555" y="99440"/>
                </a:moveTo>
                <a:lnTo>
                  <a:pt x="0" y="99440"/>
                </a:lnTo>
                <a:lnTo>
                  <a:pt x="0" y="113791"/>
                </a:lnTo>
                <a:lnTo>
                  <a:pt x="122555" y="113791"/>
                </a:lnTo>
                <a:lnTo>
                  <a:pt x="122555" y="99440"/>
                </a:lnTo>
                <a:close/>
              </a:path>
              <a:path w="370205" h="132079">
                <a:moveTo>
                  <a:pt x="69850" y="75565"/>
                </a:moveTo>
                <a:lnTo>
                  <a:pt x="52578" y="75565"/>
                </a:lnTo>
                <a:lnTo>
                  <a:pt x="52578" y="99440"/>
                </a:lnTo>
                <a:lnTo>
                  <a:pt x="69850" y="99440"/>
                </a:lnTo>
                <a:lnTo>
                  <a:pt x="69850" y="75565"/>
                </a:lnTo>
                <a:close/>
              </a:path>
              <a:path w="370205" h="132079">
                <a:moveTo>
                  <a:pt x="35687" y="9906"/>
                </a:moveTo>
                <a:lnTo>
                  <a:pt x="18415" y="9906"/>
                </a:lnTo>
                <a:lnTo>
                  <a:pt x="18415" y="75565"/>
                </a:lnTo>
                <a:lnTo>
                  <a:pt x="103886" y="75565"/>
                </a:lnTo>
                <a:lnTo>
                  <a:pt x="103886" y="61213"/>
                </a:lnTo>
                <a:lnTo>
                  <a:pt x="35687" y="61213"/>
                </a:lnTo>
                <a:lnTo>
                  <a:pt x="35687" y="44196"/>
                </a:lnTo>
                <a:lnTo>
                  <a:pt x="103886" y="44196"/>
                </a:lnTo>
                <a:lnTo>
                  <a:pt x="103886" y="29844"/>
                </a:lnTo>
                <a:lnTo>
                  <a:pt x="35687" y="29844"/>
                </a:lnTo>
                <a:lnTo>
                  <a:pt x="35687" y="9906"/>
                </a:lnTo>
                <a:close/>
              </a:path>
              <a:path w="370205" h="132079">
                <a:moveTo>
                  <a:pt x="103886" y="44196"/>
                </a:moveTo>
                <a:lnTo>
                  <a:pt x="86740" y="44196"/>
                </a:lnTo>
                <a:lnTo>
                  <a:pt x="86740" y="61213"/>
                </a:lnTo>
                <a:lnTo>
                  <a:pt x="103886" y="61213"/>
                </a:lnTo>
                <a:lnTo>
                  <a:pt x="103886" y="44196"/>
                </a:lnTo>
                <a:close/>
              </a:path>
              <a:path w="370205" h="132079">
                <a:moveTo>
                  <a:pt x="103886" y="9906"/>
                </a:moveTo>
                <a:lnTo>
                  <a:pt x="86740" y="9906"/>
                </a:lnTo>
                <a:lnTo>
                  <a:pt x="86740" y="29844"/>
                </a:lnTo>
                <a:lnTo>
                  <a:pt x="103886" y="29844"/>
                </a:lnTo>
                <a:lnTo>
                  <a:pt x="103886" y="9906"/>
                </a:lnTo>
                <a:close/>
              </a:path>
              <a:path w="370205" h="132079">
                <a:moveTo>
                  <a:pt x="175895" y="20193"/>
                </a:moveTo>
                <a:lnTo>
                  <a:pt x="158750" y="20193"/>
                </a:lnTo>
                <a:lnTo>
                  <a:pt x="158750" y="25526"/>
                </a:lnTo>
                <a:lnTo>
                  <a:pt x="158134" y="31575"/>
                </a:lnTo>
                <a:lnTo>
                  <a:pt x="132345" y="62882"/>
                </a:lnTo>
                <a:lnTo>
                  <a:pt x="125730" y="65912"/>
                </a:lnTo>
                <a:lnTo>
                  <a:pt x="137922" y="77978"/>
                </a:lnTo>
                <a:lnTo>
                  <a:pt x="167767" y="49275"/>
                </a:lnTo>
                <a:lnTo>
                  <a:pt x="188203" y="49275"/>
                </a:lnTo>
                <a:lnTo>
                  <a:pt x="184912" y="46228"/>
                </a:lnTo>
                <a:lnTo>
                  <a:pt x="178943" y="39878"/>
                </a:lnTo>
                <a:lnTo>
                  <a:pt x="175895" y="32765"/>
                </a:lnTo>
                <a:lnTo>
                  <a:pt x="175895" y="20193"/>
                </a:lnTo>
                <a:close/>
              </a:path>
              <a:path w="370205" h="132079">
                <a:moveTo>
                  <a:pt x="188203" y="49275"/>
                </a:moveTo>
                <a:lnTo>
                  <a:pt x="167767" y="49275"/>
                </a:lnTo>
                <a:lnTo>
                  <a:pt x="173317" y="56207"/>
                </a:lnTo>
                <a:lnTo>
                  <a:pt x="180070" y="62531"/>
                </a:lnTo>
                <a:lnTo>
                  <a:pt x="188037" y="68260"/>
                </a:lnTo>
                <a:lnTo>
                  <a:pt x="197231" y="73406"/>
                </a:lnTo>
                <a:lnTo>
                  <a:pt x="208153" y="60451"/>
                </a:lnTo>
                <a:lnTo>
                  <a:pt x="201342" y="57783"/>
                </a:lnTo>
                <a:lnTo>
                  <a:pt x="195199" y="54530"/>
                </a:lnTo>
                <a:lnTo>
                  <a:pt x="189722" y="50682"/>
                </a:lnTo>
                <a:lnTo>
                  <a:pt x="188203" y="49275"/>
                </a:lnTo>
                <a:close/>
              </a:path>
              <a:path w="370205" h="132079">
                <a:moveTo>
                  <a:pt x="202437" y="5841"/>
                </a:moveTo>
                <a:lnTo>
                  <a:pt x="131445" y="5841"/>
                </a:lnTo>
                <a:lnTo>
                  <a:pt x="131445" y="20193"/>
                </a:lnTo>
                <a:lnTo>
                  <a:pt x="202437" y="20193"/>
                </a:lnTo>
                <a:lnTo>
                  <a:pt x="202437" y="5841"/>
                </a:lnTo>
                <a:close/>
              </a:path>
              <a:path w="370205" h="132079">
                <a:moveTo>
                  <a:pt x="234315" y="0"/>
                </a:moveTo>
                <a:lnTo>
                  <a:pt x="217170" y="0"/>
                </a:lnTo>
                <a:lnTo>
                  <a:pt x="217170" y="77088"/>
                </a:lnTo>
                <a:lnTo>
                  <a:pt x="234315" y="77088"/>
                </a:lnTo>
                <a:lnTo>
                  <a:pt x="234315" y="46735"/>
                </a:lnTo>
                <a:lnTo>
                  <a:pt x="254381" y="46735"/>
                </a:lnTo>
                <a:lnTo>
                  <a:pt x="254381" y="32384"/>
                </a:lnTo>
                <a:lnTo>
                  <a:pt x="234315" y="32384"/>
                </a:lnTo>
                <a:lnTo>
                  <a:pt x="234315" y="0"/>
                </a:lnTo>
                <a:close/>
              </a:path>
            </a:pathLst>
          </a:custGeom>
          <a:solidFill>
            <a:srgbClr val="333E5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2" name="object 92"/>
          <p:cNvPicPr/>
          <p:nvPr/>
        </p:nvPicPr>
        <p:blipFill>
          <a:blip r:embed="rId40" cstate="print"/>
          <a:stretch>
            <a:fillRect/>
          </a:stretch>
        </p:blipFill>
        <p:spPr>
          <a:xfrm>
            <a:off x="1837689" y="5466460"/>
            <a:ext cx="1794256" cy="133667"/>
          </a:xfrm>
          <a:prstGeom prst="rect">
            <a:avLst/>
          </a:prstGeom>
        </p:spPr>
      </p:pic>
      <p:sp>
        <p:nvSpPr>
          <p:cNvPr id="93" name="object 93"/>
          <p:cNvSpPr/>
          <p:nvPr/>
        </p:nvSpPr>
        <p:spPr>
          <a:xfrm>
            <a:off x="4289805" y="5378322"/>
            <a:ext cx="506730" cy="132080"/>
          </a:xfrm>
          <a:custGeom>
            <a:avLst/>
            <a:gdLst/>
            <a:ahLst/>
            <a:cxnLst/>
            <a:rect l="l" t="t" r="r" b="b"/>
            <a:pathLst>
              <a:path w="506729" h="132079">
                <a:moveTo>
                  <a:pt x="317373" y="82295"/>
                </a:moveTo>
                <a:lnTo>
                  <a:pt x="277495" y="93344"/>
                </a:lnTo>
                <a:lnTo>
                  <a:pt x="273812" y="99440"/>
                </a:lnTo>
                <a:lnTo>
                  <a:pt x="273812" y="115061"/>
                </a:lnTo>
                <a:lnTo>
                  <a:pt x="317373" y="132079"/>
                </a:lnTo>
                <a:lnTo>
                  <a:pt x="327326" y="131675"/>
                </a:lnTo>
                <a:lnTo>
                  <a:pt x="358965" y="118109"/>
                </a:lnTo>
                <a:lnTo>
                  <a:pt x="317373" y="118109"/>
                </a:lnTo>
                <a:lnTo>
                  <a:pt x="305964" y="117421"/>
                </a:lnTo>
                <a:lnTo>
                  <a:pt x="297830" y="115363"/>
                </a:lnTo>
                <a:lnTo>
                  <a:pt x="292959" y="111948"/>
                </a:lnTo>
                <a:lnTo>
                  <a:pt x="291338" y="107187"/>
                </a:lnTo>
                <a:lnTo>
                  <a:pt x="292959" y="102520"/>
                </a:lnTo>
                <a:lnTo>
                  <a:pt x="297830" y="99186"/>
                </a:lnTo>
                <a:lnTo>
                  <a:pt x="305964" y="97186"/>
                </a:lnTo>
                <a:lnTo>
                  <a:pt x="317373" y="96519"/>
                </a:lnTo>
                <a:lnTo>
                  <a:pt x="359042" y="96519"/>
                </a:lnTo>
                <a:lnTo>
                  <a:pt x="357124" y="93344"/>
                </a:lnTo>
                <a:lnTo>
                  <a:pt x="349631" y="88899"/>
                </a:lnTo>
                <a:lnTo>
                  <a:pt x="343465" y="86046"/>
                </a:lnTo>
                <a:lnTo>
                  <a:pt x="336026" y="83978"/>
                </a:lnTo>
                <a:lnTo>
                  <a:pt x="327324" y="82720"/>
                </a:lnTo>
                <a:lnTo>
                  <a:pt x="317373" y="82295"/>
                </a:lnTo>
                <a:close/>
              </a:path>
              <a:path w="506729" h="132079">
                <a:moveTo>
                  <a:pt x="359042" y="96519"/>
                </a:moveTo>
                <a:lnTo>
                  <a:pt x="317373" y="96519"/>
                </a:lnTo>
                <a:lnTo>
                  <a:pt x="328707" y="97186"/>
                </a:lnTo>
                <a:lnTo>
                  <a:pt x="336804" y="99186"/>
                </a:lnTo>
                <a:lnTo>
                  <a:pt x="341661" y="102520"/>
                </a:lnTo>
                <a:lnTo>
                  <a:pt x="343281" y="107187"/>
                </a:lnTo>
                <a:lnTo>
                  <a:pt x="341661" y="111948"/>
                </a:lnTo>
                <a:lnTo>
                  <a:pt x="336803" y="115363"/>
                </a:lnTo>
                <a:lnTo>
                  <a:pt x="328707" y="117421"/>
                </a:lnTo>
                <a:lnTo>
                  <a:pt x="317373" y="118109"/>
                </a:lnTo>
                <a:lnTo>
                  <a:pt x="358965" y="118109"/>
                </a:lnTo>
                <a:lnTo>
                  <a:pt x="360807" y="115061"/>
                </a:lnTo>
                <a:lnTo>
                  <a:pt x="360807" y="99440"/>
                </a:lnTo>
                <a:lnTo>
                  <a:pt x="359042" y="96519"/>
                </a:lnTo>
                <a:close/>
              </a:path>
              <a:path w="506729" h="132079">
                <a:moveTo>
                  <a:pt x="104648" y="89788"/>
                </a:moveTo>
                <a:lnTo>
                  <a:pt x="16256" y="89788"/>
                </a:lnTo>
                <a:lnTo>
                  <a:pt x="16256" y="104393"/>
                </a:lnTo>
                <a:lnTo>
                  <a:pt x="87376" y="104393"/>
                </a:lnTo>
                <a:lnTo>
                  <a:pt x="87376" y="132079"/>
                </a:lnTo>
                <a:lnTo>
                  <a:pt x="104648" y="132079"/>
                </a:lnTo>
                <a:lnTo>
                  <a:pt x="104648" y="89788"/>
                </a:lnTo>
                <a:close/>
              </a:path>
              <a:path w="506729" h="132079">
                <a:moveTo>
                  <a:pt x="488823" y="87756"/>
                </a:moveTo>
                <a:lnTo>
                  <a:pt x="400304" y="87756"/>
                </a:lnTo>
                <a:lnTo>
                  <a:pt x="400304" y="102234"/>
                </a:lnTo>
                <a:lnTo>
                  <a:pt x="471551" y="102234"/>
                </a:lnTo>
                <a:lnTo>
                  <a:pt x="471551" y="132079"/>
                </a:lnTo>
                <a:lnTo>
                  <a:pt x="488823" y="132079"/>
                </a:lnTo>
                <a:lnTo>
                  <a:pt x="488823" y="87756"/>
                </a:lnTo>
                <a:close/>
              </a:path>
              <a:path w="506729" h="132079">
                <a:moveTo>
                  <a:pt x="122555" y="66547"/>
                </a:moveTo>
                <a:lnTo>
                  <a:pt x="0" y="66547"/>
                </a:lnTo>
                <a:lnTo>
                  <a:pt x="0" y="81152"/>
                </a:lnTo>
                <a:lnTo>
                  <a:pt x="122555" y="81152"/>
                </a:lnTo>
                <a:lnTo>
                  <a:pt x="122555" y="66547"/>
                </a:lnTo>
                <a:close/>
              </a:path>
              <a:path w="506729" h="132079">
                <a:moveTo>
                  <a:pt x="378587" y="59562"/>
                </a:moveTo>
                <a:lnTo>
                  <a:pt x="256032" y="59562"/>
                </a:lnTo>
                <a:lnTo>
                  <a:pt x="256032" y="74167"/>
                </a:lnTo>
                <a:lnTo>
                  <a:pt x="378587" y="74167"/>
                </a:lnTo>
                <a:lnTo>
                  <a:pt x="378587" y="59562"/>
                </a:lnTo>
                <a:close/>
              </a:path>
              <a:path w="506729" h="132079">
                <a:moveTo>
                  <a:pt x="167132" y="39369"/>
                </a:moveTo>
                <a:lnTo>
                  <a:pt x="133785" y="61340"/>
                </a:lnTo>
                <a:lnTo>
                  <a:pt x="133785" y="79628"/>
                </a:lnTo>
                <a:lnTo>
                  <a:pt x="167005" y="101472"/>
                </a:lnTo>
                <a:lnTo>
                  <a:pt x="174180" y="100925"/>
                </a:lnTo>
                <a:lnTo>
                  <a:pt x="197663" y="86994"/>
                </a:lnTo>
                <a:lnTo>
                  <a:pt x="162052" y="86994"/>
                </a:lnTo>
                <a:lnTo>
                  <a:pt x="157988" y="85470"/>
                </a:lnTo>
                <a:lnTo>
                  <a:pt x="154940" y="82295"/>
                </a:lnTo>
                <a:lnTo>
                  <a:pt x="151892" y="79247"/>
                </a:lnTo>
                <a:lnTo>
                  <a:pt x="150368" y="75310"/>
                </a:lnTo>
                <a:lnTo>
                  <a:pt x="150368" y="65658"/>
                </a:lnTo>
                <a:lnTo>
                  <a:pt x="151892" y="61594"/>
                </a:lnTo>
                <a:lnTo>
                  <a:pt x="155067" y="58546"/>
                </a:lnTo>
                <a:lnTo>
                  <a:pt x="158115" y="55371"/>
                </a:lnTo>
                <a:lnTo>
                  <a:pt x="162179" y="53847"/>
                </a:lnTo>
                <a:lnTo>
                  <a:pt x="197612" y="53847"/>
                </a:lnTo>
                <a:lnTo>
                  <a:pt x="191389" y="48132"/>
                </a:lnTo>
                <a:lnTo>
                  <a:pt x="186366" y="44299"/>
                </a:lnTo>
                <a:lnTo>
                  <a:pt x="180641" y="41560"/>
                </a:lnTo>
                <a:lnTo>
                  <a:pt x="174226" y="39917"/>
                </a:lnTo>
                <a:lnTo>
                  <a:pt x="167132" y="39369"/>
                </a:lnTo>
                <a:close/>
              </a:path>
              <a:path w="506729" h="132079">
                <a:moveTo>
                  <a:pt x="197612" y="53847"/>
                </a:moveTo>
                <a:lnTo>
                  <a:pt x="172085" y="53847"/>
                </a:lnTo>
                <a:lnTo>
                  <a:pt x="176149" y="55371"/>
                </a:lnTo>
                <a:lnTo>
                  <a:pt x="179324" y="58546"/>
                </a:lnTo>
                <a:lnTo>
                  <a:pt x="182499" y="61594"/>
                </a:lnTo>
                <a:lnTo>
                  <a:pt x="184150" y="65658"/>
                </a:lnTo>
                <a:lnTo>
                  <a:pt x="184150" y="75310"/>
                </a:lnTo>
                <a:lnTo>
                  <a:pt x="182499" y="79120"/>
                </a:lnTo>
                <a:lnTo>
                  <a:pt x="176403" y="85470"/>
                </a:lnTo>
                <a:lnTo>
                  <a:pt x="172339" y="86994"/>
                </a:lnTo>
                <a:lnTo>
                  <a:pt x="197663" y="86994"/>
                </a:lnTo>
                <a:lnTo>
                  <a:pt x="200660" y="79628"/>
                </a:lnTo>
                <a:lnTo>
                  <a:pt x="200660" y="61340"/>
                </a:lnTo>
                <a:lnTo>
                  <a:pt x="197612" y="53847"/>
                </a:lnTo>
                <a:close/>
              </a:path>
              <a:path w="506729" h="132079">
                <a:moveTo>
                  <a:pt x="360426" y="3301"/>
                </a:moveTo>
                <a:lnTo>
                  <a:pt x="274574" y="3301"/>
                </a:lnTo>
                <a:lnTo>
                  <a:pt x="274574" y="49275"/>
                </a:lnTo>
                <a:lnTo>
                  <a:pt x="361696" y="49275"/>
                </a:lnTo>
                <a:lnTo>
                  <a:pt x="361696" y="34797"/>
                </a:lnTo>
                <a:lnTo>
                  <a:pt x="291973" y="34797"/>
                </a:lnTo>
                <a:lnTo>
                  <a:pt x="291973" y="17652"/>
                </a:lnTo>
                <a:lnTo>
                  <a:pt x="360426" y="17652"/>
                </a:lnTo>
                <a:lnTo>
                  <a:pt x="360426" y="3301"/>
                </a:lnTo>
                <a:close/>
              </a:path>
              <a:path w="506729" h="132079">
                <a:moveTo>
                  <a:pt x="104394" y="3301"/>
                </a:moveTo>
                <a:lnTo>
                  <a:pt x="18542" y="3301"/>
                </a:lnTo>
                <a:lnTo>
                  <a:pt x="18542" y="58292"/>
                </a:lnTo>
                <a:lnTo>
                  <a:pt x="105664" y="58292"/>
                </a:lnTo>
                <a:lnTo>
                  <a:pt x="105664" y="44449"/>
                </a:lnTo>
                <a:lnTo>
                  <a:pt x="35941" y="44449"/>
                </a:lnTo>
                <a:lnTo>
                  <a:pt x="35941" y="37210"/>
                </a:lnTo>
                <a:lnTo>
                  <a:pt x="101854" y="37210"/>
                </a:lnTo>
                <a:lnTo>
                  <a:pt x="101854" y="24256"/>
                </a:lnTo>
                <a:lnTo>
                  <a:pt x="35941" y="24256"/>
                </a:lnTo>
                <a:lnTo>
                  <a:pt x="35941" y="17144"/>
                </a:lnTo>
                <a:lnTo>
                  <a:pt x="104394" y="17144"/>
                </a:lnTo>
                <a:lnTo>
                  <a:pt x="104394" y="3301"/>
                </a:lnTo>
                <a:close/>
              </a:path>
              <a:path w="506729" h="132079">
                <a:moveTo>
                  <a:pt x="506603" y="65785"/>
                </a:moveTo>
                <a:lnTo>
                  <a:pt x="384048" y="65785"/>
                </a:lnTo>
                <a:lnTo>
                  <a:pt x="384048" y="80136"/>
                </a:lnTo>
                <a:lnTo>
                  <a:pt x="506603" y="80136"/>
                </a:lnTo>
                <a:lnTo>
                  <a:pt x="506603" y="65785"/>
                </a:lnTo>
                <a:close/>
              </a:path>
              <a:path w="506729" h="132079">
                <a:moveTo>
                  <a:pt x="453898" y="56641"/>
                </a:moveTo>
                <a:lnTo>
                  <a:pt x="436626" y="56641"/>
                </a:lnTo>
                <a:lnTo>
                  <a:pt x="436626" y="65785"/>
                </a:lnTo>
                <a:lnTo>
                  <a:pt x="453898" y="65785"/>
                </a:lnTo>
                <a:lnTo>
                  <a:pt x="453898" y="56641"/>
                </a:lnTo>
                <a:close/>
              </a:path>
              <a:path w="506729" h="132079">
                <a:moveTo>
                  <a:pt x="487172" y="1650"/>
                </a:moveTo>
                <a:lnTo>
                  <a:pt x="403479" y="1650"/>
                </a:lnTo>
                <a:lnTo>
                  <a:pt x="403479" y="15620"/>
                </a:lnTo>
                <a:lnTo>
                  <a:pt x="470154" y="15620"/>
                </a:lnTo>
                <a:lnTo>
                  <a:pt x="470154" y="22351"/>
                </a:lnTo>
                <a:lnTo>
                  <a:pt x="403479" y="22351"/>
                </a:lnTo>
                <a:lnTo>
                  <a:pt x="403479" y="56641"/>
                </a:lnTo>
                <a:lnTo>
                  <a:pt x="490220" y="56641"/>
                </a:lnTo>
                <a:lnTo>
                  <a:pt x="490220" y="42671"/>
                </a:lnTo>
                <a:lnTo>
                  <a:pt x="420497" y="42671"/>
                </a:lnTo>
                <a:lnTo>
                  <a:pt x="420497" y="35051"/>
                </a:lnTo>
                <a:lnTo>
                  <a:pt x="487172" y="35051"/>
                </a:lnTo>
                <a:lnTo>
                  <a:pt x="487172" y="1650"/>
                </a:lnTo>
                <a:close/>
              </a:path>
              <a:path w="506729" h="132079">
                <a:moveTo>
                  <a:pt x="241046" y="0"/>
                </a:moveTo>
                <a:lnTo>
                  <a:pt x="223901" y="0"/>
                </a:lnTo>
                <a:lnTo>
                  <a:pt x="223901" y="55244"/>
                </a:lnTo>
                <a:lnTo>
                  <a:pt x="202692" y="55244"/>
                </a:lnTo>
                <a:lnTo>
                  <a:pt x="202692" y="69849"/>
                </a:lnTo>
                <a:lnTo>
                  <a:pt x="223901" y="69849"/>
                </a:lnTo>
                <a:lnTo>
                  <a:pt x="223901" y="132079"/>
                </a:lnTo>
                <a:lnTo>
                  <a:pt x="241046" y="132079"/>
                </a:lnTo>
                <a:lnTo>
                  <a:pt x="241046" y="0"/>
                </a:lnTo>
                <a:close/>
              </a:path>
              <a:path w="506729" h="132079">
                <a:moveTo>
                  <a:pt x="207645" y="18287"/>
                </a:moveTo>
                <a:lnTo>
                  <a:pt x="126873" y="18287"/>
                </a:lnTo>
                <a:lnTo>
                  <a:pt x="126873" y="32765"/>
                </a:lnTo>
                <a:lnTo>
                  <a:pt x="207645" y="32765"/>
                </a:lnTo>
                <a:lnTo>
                  <a:pt x="207645" y="18287"/>
                </a:lnTo>
                <a:close/>
              </a:path>
              <a:path w="506729" h="132079">
                <a:moveTo>
                  <a:pt x="175895" y="0"/>
                </a:moveTo>
                <a:lnTo>
                  <a:pt x="158623" y="0"/>
                </a:lnTo>
                <a:lnTo>
                  <a:pt x="158623" y="18287"/>
                </a:lnTo>
                <a:lnTo>
                  <a:pt x="175895" y="18287"/>
                </a:lnTo>
                <a:lnTo>
                  <a:pt x="175895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4" name="object 94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4381627" y="5556377"/>
            <a:ext cx="323088" cy="144424"/>
          </a:xfrm>
          <a:prstGeom prst="rect">
            <a:avLst/>
          </a:prstGeom>
        </p:spPr>
      </p:pic>
      <p:grpSp>
        <p:nvGrpSpPr>
          <p:cNvPr id="95" name="object 95"/>
          <p:cNvGrpSpPr/>
          <p:nvPr/>
        </p:nvGrpSpPr>
        <p:grpSpPr>
          <a:xfrm>
            <a:off x="5472176" y="5468111"/>
            <a:ext cx="639445" cy="132080"/>
            <a:chOff x="5472176" y="5468111"/>
            <a:chExt cx="639445" cy="132080"/>
          </a:xfrm>
        </p:grpSpPr>
        <p:pic>
          <p:nvPicPr>
            <p:cNvPr id="96" name="object 96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5472176" y="5473572"/>
              <a:ext cx="131190" cy="120523"/>
            </a:xfrm>
            <a:prstGeom prst="rect">
              <a:avLst/>
            </a:prstGeom>
          </p:spPr>
        </p:pic>
        <p:sp>
          <p:nvSpPr>
            <p:cNvPr id="97" name="object 97"/>
            <p:cNvSpPr/>
            <p:nvPr/>
          </p:nvSpPr>
          <p:spPr>
            <a:xfrm>
              <a:off x="5609336" y="5468111"/>
              <a:ext cx="502284" cy="132080"/>
            </a:xfrm>
            <a:custGeom>
              <a:avLst/>
              <a:gdLst/>
              <a:ahLst/>
              <a:cxnLst/>
              <a:rect l="l" t="t" r="r" b="b"/>
              <a:pathLst>
                <a:path w="502285" h="132079">
                  <a:moveTo>
                    <a:pt x="501776" y="98297"/>
                  </a:moveTo>
                  <a:lnTo>
                    <a:pt x="379222" y="98297"/>
                  </a:lnTo>
                  <a:lnTo>
                    <a:pt x="379222" y="112522"/>
                  </a:lnTo>
                  <a:lnTo>
                    <a:pt x="501776" y="112522"/>
                  </a:lnTo>
                  <a:lnTo>
                    <a:pt x="501776" y="98297"/>
                  </a:lnTo>
                  <a:close/>
                </a:path>
                <a:path w="502285" h="132079">
                  <a:moveTo>
                    <a:pt x="40893" y="82550"/>
                  </a:moveTo>
                  <a:lnTo>
                    <a:pt x="23622" y="82550"/>
                  </a:lnTo>
                  <a:lnTo>
                    <a:pt x="23622" y="127698"/>
                  </a:lnTo>
                  <a:lnTo>
                    <a:pt x="111251" y="127698"/>
                  </a:lnTo>
                  <a:lnTo>
                    <a:pt x="111251" y="113156"/>
                  </a:lnTo>
                  <a:lnTo>
                    <a:pt x="40893" y="113156"/>
                  </a:lnTo>
                  <a:lnTo>
                    <a:pt x="40893" y="82550"/>
                  </a:lnTo>
                  <a:close/>
                </a:path>
                <a:path w="502285" h="132079">
                  <a:moveTo>
                    <a:pt x="109727" y="0"/>
                  </a:moveTo>
                  <a:lnTo>
                    <a:pt x="92710" y="0"/>
                  </a:lnTo>
                  <a:lnTo>
                    <a:pt x="92710" y="94741"/>
                  </a:lnTo>
                  <a:lnTo>
                    <a:pt x="109727" y="94741"/>
                  </a:lnTo>
                  <a:lnTo>
                    <a:pt x="109727" y="0"/>
                  </a:lnTo>
                  <a:close/>
                </a:path>
                <a:path w="502285" h="132079">
                  <a:moveTo>
                    <a:pt x="83312" y="2666"/>
                  </a:moveTo>
                  <a:lnTo>
                    <a:pt x="66293" y="2666"/>
                  </a:lnTo>
                  <a:lnTo>
                    <a:pt x="66293" y="32765"/>
                  </a:lnTo>
                  <a:lnTo>
                    <a:pt x="40639" y="32765"/>
                  </a:lnTo>
                  <a:lnTo>
                    <a:pt x="40639" y="46481"/>
                  </a:lnTo>
                  <a:lnTo>
                    <a:pt x="66293" y="46481"/>
                  </a:lnTo>
                  <a:lnTo>
                    <a:pt x="66293" y="90550"/>
                  </a:lnTo>
                  <a:lnTo>
                    <a:pt x="83312" y="90550"/>
                  </a:lnTo>
                  <a:lnTo>
                    <a:pt x="83312" y="2666"/>
                  </a:lnTo>
                  <a:close/>
                </a:path>
                <a:path w="502285" h="132079">
                  <a:moveTo>
                    <a:pt x="51688" y="9271"/>
                  </a:moveTo>
                  <a:lnTo>
                    <a:pt x="0" y="9271"/>
                  </a:lnTo>
                  <a:lnTo>
                    <a:pt x="0" y="72135"/>
                  </a:lnTo>
                  <a:lnTo>
                    <a:pt x="16194" y="72018"/>
                  </a:lnTo>
                  <a:lnTo>
                    <a:pt x="30876" y="71675"/>
                  </a:lnTo>
                  <a:lnTo>
                    <a:pt x="44059" y="71118"/>
                  </a:lnTo>
                  <a:lnTo>
                    <a:pt x="55752" y="70357"/>
                  </a:lnTo>
                  <a:lnTo>
                    <a:pt x="54518" y="57784"/>
                  </a:lnTo>
                  <a:lnTo>
                    <a:pt x="16890" y="57784"/>
                  </a:lnTo>
                  <a:lnTo>
                    <a:pt x="16890" y="23749"/>
                  </a:lnTo>
                  <a:lnTo>
                    <a:pt x="51688" y="23749"/>
                  </a:lnTo>
                  <a:lnTo>
                    <a:pt x="51688" y="9271"/>
                  </a:lnTo>
                  <a:close/>
                </a:path>
                <a:path w="502285" h="132079">
                  <a:moveTo>
                    <a:pt x="54355" y="56134"/>
                  </a:moveTo>
                  <a:lnTo>
                    <a:pt x="45073" y="56820"/>
                  </a:lnTo>
                  <a:lnTo>
                    <a:pt x="35718" y="57340"/>
                  </a:lnTo>
                  <a:lnTo>
                    <a:pt x="26316" y="57669"/>
                  </a:lnTo>
                  <a:lnTo>
                    <a:pt x="16890" y="57784"/>
                  </a:lnTo>
                  <a:lnTo>
                    <a:pt x="54518" y="57784"/>
                  </a:lnTo>
                  <a:lnTo>
                    <a:pt x="54355" y="56134"/>
                  </a:lnTo>
                  <a:close/>
                </a:path>
                <a:path w="502285" h="132079">
                  <a:moveTo>
                    <a:pt x="482218" y="11556"/>
                  </a:moveTo>
                  <a:lnTo>
                    <a:pt x="398652" y="11556"/>
                  </a:lnTo>
                  <a:lnTo>
                    <a:pt x="398652" y="72009"/>
                  </a:lnTo>
                  <a:lnTo>
                    <a:pt x="484250" y="72009"/>
                  </a:lnTo>
                  <a:lnTo>
                    <a:pt x="484250" y="57784"/>
                  </a:lnTo>
                  <a:lnTo>
                    <a:pt x="415925" y="57784"/>
                  </a:lnTo>
                  <a:lnTo>
                    <a:pt x="415925" y="25907"/>
                  </a:lnTo>
                  <a:lnTo>
                    <a:pt x="482218" y="25907"/>
                  </a:lnTo>
                  <a:lnTo>
                    <a:pt x="482218" y="11556"/>
                  </a:lnTo>
                  <a:close/>
                </a:path>
                <a:path w="502285" h="132079">
                  <a:moveTo>
                    <a:pt x="373761" y="99949"/>
                  </a:moveTo>
                  <a:lnTo>
                    <a:pt x="251205" y="99949"/>
                  </a:lnTo>
                  <a:lnTo>
                    <a:pt x="251205" y="114172"/>
                  </a:lnTo>
                  <a:lnTo>
                    <a:pt x="373761" y="114172"/>
                  </a:lnTo>
                  <a:lnTo>
                    <a:pt x="373761" y="99949"/>
                  </a:lnTo>
                  <a:close/>
                </a:path>
                <a:path w="502285" h="132079">
                  <a:moveTo>
                    <a:pt x="320928" y="81406"/>
                  </a:moveTo>
                  <a:lnTo>
                    <a:pt x="303911" y="81406"/>
                  </a:lnTo>
                  <a:lnTo>
                    <a:pt x="303911" y="99949"/>
                  </a:lnTo>
                  <a:lnTo>
                    <a:pt x="320928" y="99949"/>
                  </a:lnTo>
                  <a:lnTo>
                    <a:pt x="320928" y="81406"/>
                  </a:lnTo>
                  <a:close/>
                </a:path>
                <a:path w="502285" h="132079">
                  <a:moveTo>
                    <a:pt x="355726" y="11429"/>
                  </a:moveTo>
                  <a:lnTo>
                    <a:pt x="268859" y="11429"/>
                  </a:lnTo>
                  <a:lnTo>
                    <a:pt x="268859" y="25653"/>
                  </a:lnTo>
                  <a:lnTo>
                    <a:pt x="338454" y="25653"/>
                  </a:lnTo>
                  <a:lnTo>
                    <a:pt x="338454" y="38862"/>
                  </a:lnTo>
                  <a:lnTo>
                    <a:pt x="268604" y="38862"/>
                  </a:lnTo>
                  <a:lnTo>
                    <a:pt x="268604" y="81406"/>
                  </a:lnTo>
                  <a:lnTo>
                    <a:pt x="359283" y="81406"/>
                  </a:lnTo>
                  <a:lnTo>
                    <a:pt x="359283" y="67309"/>
                  </a:lnTo>
                  <a:lnTo>
                    <a:pt x="285750" y="67309"/>
                  </a:lnTo>
                  <a:lnTo>
                    <a:pt x="285750" y="52704"/>
                  </a:lnTo>
                  <a:lnTo>
                    <a:pt x="355726" y="52704"/>
                  </a:lnTo>
                  <a:lnTo>
                    <a:pt x="355726" y="11429"/>
                  </a:lnTo>
                  <a:close/>
                </a:path>
                <a:path w="502285" h="132079">
                  <a:moveTo>
                    <a:pt x="196723" y="11429"/>
                  </a:moveTo>
                  <a:lnTo>
                    <a:pt x="130683" y="11429"/>
                  </a:lnTo>
                  <a:lnTo>
                    <a:pt x="130683" y="95122"/>
                  </a:lnTo>
                  <a:lnTo>
                    <a:pt x="170402" y="95015"/>
                  </a:lnTo>
                  <a:lnTo>
                    <a:pt x="203962" y="93090"/>
                  </a:lnTo>
                  <a:lnTo>
                    <a:pt x="203091" y="80899"/>
                  </a:lnTo>
                  <a:lnTo>
                    <a:pt x="147574" y="80899"/>
                  </a:lnTo>
                  <a:lnTo>
                    <a:pt x="147574" y="57657"/>
                  </a:lnTo>
                  <a:lnTo>
                    <a:pt x="190626" y="57657"/>
                  </a:lnTo>
                  <a:lnTo>
                    <a:pt x="190626" y="43306"/>
                  </a:lnTo>
                  <a:lnTo>
                    <a:pt x="147574" y="43306"/>
                  </a:lnTo>
                  <a:lnTo>
                    <a:pt x="147574" y="25907"/>
                  </a:lnTo>
                  <a:lnTo>
                    <a:pt x="196723" y="25907"/>
                  </a:lnTo>
                  <a:lnTo>
                    <a:pt x="196723" y="11429"/>
                  </a:lnTo>
                  <a:close/>
                </a:path>
                <a:path w="502285" h="132079">
                  <a:moveTo>
                    <a:pt x="202946" y="78866"/>
                  </a:moveTo>
                  <a:lnTo>
                    <a:pt x="194399" y="79773"/>
                  </a:lnTo>
                  <a:lnTo>
                    <a:pt x="183435" y="80406"/>
                  </a:lnTo>
                  <a:lnTo>
                    <a:pt x="170066" y="80777"/>
                  </a:lnTo>
                  <a:lnTo>
                    <a:pt x="154304" y="80899"/>
                  </a:lnTo>
                  <a:lnTo>
                    <a:pt x="203091" y="80899"/>
                  </a:lnTo>
                  <a:lnTo>
                    <a:pt x="202946" y="78866"/>
                  </a:lnTo>
                  <a:close/>
                </a:path>
                <a:path w="502285" h="132079">
                  <a:moveTo>
                    <a:pt x="233552" y="0"/>
                  </a:moveTo>
                  <a:lnTo>
                    <a:pt x="216662" y="0"/>
                  </a:lnTo>
                  <a:lnTo>
                    <a:pt x="216662" y="132016"/>
                  </a:lnTo>
                  <a:lnTo>
                    <a:pt x="233552" y="132016"/>
                  </a:lnTo>
                  <a:lnTo>
                    <a:pt x="233552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8" name="object 98"/>
          <p:cNvSpPr/>
          <p:nvPr/>
        </p:nvSpPr>
        <p:spPr>
          <a:xfrm>
            <a:off x="6593331" y="5395721"/>
            <a:ext cx="657860" cy="104139"/>
          </a:xfrm>
          <a:custGeom>
            <a:avLst/>
            <a:gdLst/>
            <a:ahLst/>
            <a:cxnLst/>
            <a:rect l="l" t="t" r="r" b="b"/>
            <a:pathLst>
              <a:path w="657859" h="104139">
                <a:moveTo>
                  <a:pt x="491363" y="83184"/>
                </a:moveTo>
                <a:lnTo>
                  <a:pt x="485013" y="83184"/>
                </a:lnTo>
                <a:lnTo>
                  <a:pt x="482346" y="84073"/>
                </a:lnTo>
                <a:lnTo>
                  <a:pt x="480060" y="86105"/>
                </a:lnTo>
                <a:lnTo>
                  <a:pt x="477774" y="88010"/>
                </a:lnTo>
                <a:lnTo>
                  <a:pt x="476631" y="90550"/>
                </a:lnTo>
                <a:lnTo>
                  <a:pt x="476684" y="96773"/>
                </a:lnTo>
                <a:lnTo>
                  <a:pt x="477647" y="99059"/>
                </a:lnTo>
                <a:lnTo>
                  <a:pt x="479933" y="101091"/>
                </a:lnTo>
                <a:lnTo>
                  <a:pt x="482092" y="103123"/>
                </a:lnTo>
                <a:lnTo>
                  <a:pt x="484759" y="104139"/>
                </a:lnTo>
                <a:lnTo>
                  <a:pt x="491236" y="104139"/>
                </a:lnTo>
                <a:lnTo>
                  <a:pt x="494029" y="103123"/>
                </a:lnTo>
                <a:lnTo>
                  <a:pt x="496316" y="101218"/>
                </a:lnTo>
                <a:lnTo>
                  <a:pt x="498475" y="99186"/>
                </a:lnTo>
                <a:lnTo>
                  <a:pt x="499618" y="96773"/>
                </a:lnTo>
                <a:lnTo>
                  <a:pt x="499618" y="90550"/>
                </a:lnTo>
                <a:lnTo>
                  <a:pt x="498475" y="88010"/>
                </a:lnTo>
                <a:lnTo>
                  <a:pt x="494029" y="84073"/>
                </a:lnTo>
                <a:lnTo>
                  <a:pt x="491363" y="83184"/>
                </a:lnTo>
                <a:close/>
              </a:path>
              <a:path w="657859" h="104139">
                <a:moveTo>
                  <a:pt x="256286" y="0"/>
                </a:moveTo>
                <a:lnTo>
                  <a:pt x="248666" y="0"/>
                </a:lnTo>
                <a:lnTo>
                  <a:pt x="238779" y="1000"/>
                </a:lnTo>
                <a:lnTo>
                  <a:pt x="207168" y="34385"/>
                </a:lnTo>
                <a:lnTo>
                  <a:pt x="204223" y="57403"/>
                </a:lnTo>
                <a:lnTo>
                  <a:pt x="204785" y="67744"/>
                </a:lnTo>
                <a:lnTo>
                  <a:pt x="224297" y="101012"/>
                </a:lnTo>
                <a:lnTo>
                  <a:pt x="239268" y="104139"/>
                </a:lnTo>
                <a:lnTo>
                  <a:pt x="246346" y="103540"/>
                </a:lnTo>
                <a:lnTo>
                  <a:pt x="252745" y="101726"/>
                </a:lnTo>
                <a:lnTo>
                  <a:pt x="258502" y="98675"/>
                </a:lnTo>
                <a:lnTo>
                  <a:pt x="263651" y="94360"/>
                </a:lnTo>
                <a:lnTo>
                  <a:pt x="267712" y="89280"/>
                </a:lnTo>
                <a:lnTo>
                  <a:pt x="234696" y="89280"/>
                </a:lnTo>
                <a:lnTo>
                  <a:pt x="230886" y="87248"/>
                </a:lnTo>
                <a:lnTo>
                  <a:pt x="228128" y="83184"/>
                </a:lnTo>
                <a:lnTo>
                  <a:pt x="225425" y="79374"/>
                </a:lnTo>
                <a:lnTo>
                  <a:pt x="224027" y="74802"/>
                </a:lnTo>
                <a:lnTo>
                  <a:pt x="224027" y="64515"/>
                </a:lnTo>
                <a:lnTo>
                  <a:pt x="225425" y="60578"/>
                </a:lnTo>
                <a:lnTo>
                  <a:pt x="228219" y="57403"/>
                </a:lnTo>
                <a:lnTo>
                  <a:pt x="231140" y="54228"/>
                </a:lnTo>
                <a:lnTo>
                  <a:pt x="234823" y="52577"/>
                </a:lnTo>
                <a:lnTo>
                  <a:pt x="270637" y="52577"/>
                </a:lnTo>
                <a:lnTo>
                  <a:pt x="268268" y="49783"/>
                </a:lnTo>
                <a:lnTo>
                  <a:pt x="223266" y="49783"/>
                </a:lnTo>
                <a:lnTo>
                  <a:pt x="223718" y="42497"/>
                </a:lnTo>
                <a:lnTo>
                  <a:pt x="241681" y="14858"/>
                </a:lnTo>
                <a:lnTo>
                  <a:pt x="266319" y="14858"/>
                </a:lnTo>
                <a:lnTo>
                  <a:pt x="266319" y="2793"/>
                </a:lnTo>
                <a:lnTo>
                  <a:pt x="262254" y="888"/>
                </a:lnTo>
                <a:lnTo>
                  <a:pt x="256286" y="0"/>
                </a:lnTo>
                <a:close/>
              </a:path>
              <a:path w="657859" h="104139">
                <a:moveTo>
                  <a:pt x="287147" y="83184"/>
                </a:moveTo>
                <a:lnTo>
                  <a:pt x="280797" y="83184"/>
                </a:lnTo>
                <a:lnTo>
                  <a:pt x="278129" y="84073"/>
                </a:lnTo>
                <a:lnTo>
                  <a:pt x="275844" y="86105"/>
                </a:lnTo>
                <a:lnTo>
                  <a:pt x="273558" y="88010"/>
                </a:lnTo>
                <a:lnTo>
                  <a:pt x="272415" y="90550"/>
                </a:lnTo>
                <a:lnTo>
                  <a:pt x="272468" y="96773"/>
                </a:lnTo>
                <a:lnTo>
                  <a:pt x="273431" y="99059"/>
                </a:lnTo>
                <a:lnTo>
                  <a:pt x="275717" y="101091"/>
                </a:lnTo>
                <a:lnTo>
                  <a:pt x="277875" y="103123"/>
                </a:lnTo>
                <a:lnTo>
                  <a:pt x="280543" y="104139"/>
                </a:lnTo>
                <a:lnTo>
                  <a:pt x="287020" y="104139"/>
                </a:lnTo>
                <a:lnTo>
                  <a:pt x="289814" y="103123"/>
                </a:lnTo>
                <a:lnTo>
                  <a:pt x="292319" y="101012"/>
                </a:lnTo>
                <a:lnTo>
                  <a:pt x="294259" y="99186"/>
                </a:lnTo>
                <a:lnTo>
                  <a:pt x="295401" y="96773"/>
                </a:lnTo>
                <a:lnTo>
                  <a:pt x="295401" y="90550"/>
                </a:lnTo>
                <a:lnTo>
                  <a:pt x="294259" y="88010"/>
                </a:lnTo>
                <a:lnTo>
                  <a:pt x="289814" y="84073"/>
                </a:lnTo>
                <a:lnTo>
                  <a:pt x="287147" y="83184"/>
                </a:lnTo>
                <a:close/>
              </a:path>
              <a:path w="657859" h="104139">
                <a:moveTo>
                  <a:pt x="270637" y="52577"/>
                </a:moveTo>
                <a:lnTo>
                  <a:pt x="249300" y="52577"/>
                </a:lnTo>
                <a:lnTo>
                  <a:pt x="254381" y="58673"/>
                </a:lnTo>
                <a:lnTo>
                  <a:pt x="254381" y="76072"/>
                </a:lnTo>
                <a:lnTo>
                  <a:pt x="252984" y="80517"/>
                </a:lnTo>
                <a:lnTo>
                  <a:pt x="250221" y="84073"/>
                </a:lnTo>
                <a:lnTo>
                  <a:pt x="247650" y="87502"/>
                </a:lnTo>
                <a:lnTo>
                  <a:pt x="243967" y="89280"/>
                </a:lnTo>
                <a:lnTo>
                  <a:pt x="267712" y="89280"/>
                </a:lnTo>
                <a:lnTo>
                  <a:pt x="273176" y="69341"/>
                </a:lnTo>
                <a:lnTo>
                  <a:pt x="273176" y="60070"/>
                </a:lnTo>
                <a:lnTo>
                  <a:pt x="270637" y="52577"/>
                </a:lnTo>
                <a:close/>
              </a:path>
              <a:path w="657859" h="104139">
                <a:moveTo>
                  <a:pt x="253873" y="38099"/>
                </a:moveTo>
                <a:lnTo>
                  <a:pt x="235712" y="38099"/>
                </a:lnTo>
                <a:lnTo>
                  <a:pt x="228473" y="42036"/>
                </a:lnTo>
                <a:lnTo>
                  <a:pt x="223647" y="49783"/>
                </a:lnTo>
                <a:lnTo>
                  <a:pt x="268268" y="49783"/>
                </a:lnTo>
                <a:lnTo>
                  <a:pt x="265684" y="46735"/>
                </a:lnTo>
                <a:lnTo>
                  <a:pt x="260603" y="41020"/>
                </a:lnTo>
                <a:lnTo>
                  <a:pt x="253873" y="38099"/>
                </a:lnTo>
                <a:close/>
              </a:path>
              <a:path w="657859" h="104139">
                <a:moveTo>
                  <a:pt x="266319" y="14858"/>
                </a:moveTo>
                <a:lnTo>
                  <a:pt x="255777" y="14858"/>
                </a:lnTo>
                <a:lnTo>
                  <a:pt x="261239" y="16255"/>
                </a:lnTo>
                <a:lnTo>
                  <a:pt x="266319" y="19049"/>
                </a:lnTo>
                <a:lnTo>
                  <a:pt x="266319" y="14858"/>
                </a:lnTo>
                <a:close/>
              </a:path>
              <a:path w="657859" h="104139">
                <a:moveTo>
                  <a:pt x="101853" y="0"/>
                </a:moveTo>
                <a:lnTo>
                  <a:pt x="67468" y="30575"/>
                </a:lnTo>
                <a:lnTo>
                  <a:pt x="65150" y="53720"/>
                </a:lnTo>
                <a:lnTo>
                  <a:pt x="67317" y="75797"/>
                </a:lnTo>
                <a:lnTo>
                  <a:pt x="73818" y="91551"/>
                </a:lnTo>
                <a:lnTo>
                  <a:pt x="84653" y="100994"/>
                </a:lnTo>
                <a:lnTo>
                  <a:pt x="99822" y="104139"/>
                </a:lnTo>
                <a:lnTo>
                  <a:pt x="108082" y="103282"/>
                </a:lnTo>
                <a:lnTo>
                  <a:pt x="115331" y="100710"/>
                </a:lnTo>
                <a:lnTo>
                  <a:pt x="121556" y="96424"/>
                </a:lnTo>
                <a:lnTo>
                  <a:pt x="126746" y="90423"/>
                </a:lnTo>
                <a:lnTo>
                  <a:pt x="127352" y="89280"/>
                </a:lnTo>
                <a:lnTo>
                  <a:pt x="100711" y="89280"/>
                </a:lnTo>
                <a:lnTo>
                  <a:pt x="93616" y="87020"/>
                </a:lnTo>
                <a:lnTo>
                  <a:pt x="88534" y="80248"/>
                </a:lnTo>
                <a:lnTo>
                  <a:pt x="85476" y="68974"/>
                </a:lnTo>
                <a:lnTo>
                  <a:pt x="84487" y="53720"/>
                </a:lnTo>
                <a:lnTo>
                  <a:pt x="84565" y="51434"/>
                </a:lnTo>
                <a:lnTo>
                  <a:pt x="85498" y="36450"/>
                </a:lnTo>
                <a:lnTo>
                  <a:pt x="88614" y="24463"/>
                </a:lnTo>
                <a:lnTo>
                  <a:pt x="93777" y="17262"/>
                </a:lnTo>
                <a:lnTo>
                  <a:pt x="100965" y="14858"/>
                </a:lnTo>
                <a:lnTo>
                  <a:pt x="128258" y="14858"/>
                </a:lnTo>
                <a:lnTo>
                  <a:pt x="127460" y="12858"/>
                </a:lnTo>
                <a:lnTo>
                  <a:pt x="116782" y="3214"/>
                </a:lnTo>
                <a:lnTo>
                  <a:pt x="101853" y="0"/>
                </a:lnTo>
                <a:close/>
              </a:path>
              <a:path w="657859" h="104139">
                <a:moveTo>
                  <a:pt x="128258" y="14858"/>
                </a:moveTo>
                <a:lnTo>
                  <a:pt x="100965" y="14858"/>
                </a:lnTo>
                <a:lnTo>
                  <a:pt x="107725" y="17194"/>
                </a:lnTo>
                <a:lnTo>
                  <a:pt x="112569" y="24209"/>
                </a:lnTo>
                <a:lnTo>
                  <a:pt x="115484" y="35915"/>
                </a:lnTo>
                <a:lnTo>
                  <a:pt x="116406" y="51434"/>
                </a:lnTo>
                <a:lnTo>
                  <a:pt x="116374" y="53720"/>
                </a:lnTo>
                <a:lnTo>
                  <a:pt x="115480" y="68492"/>
                </a:lnTo>
                <a:lnTo>
                  <a:pt x="112537" y="80041"/>
                </a:lnTo>
                <a:lnTo>
                  <a:pt x="107618" y="86971"/>
                </a:lnTo>
                <a:lnTo>
                  <a:pt x="100711" y="89280"/>
                </a:lnTo>
                <a:lnTo>
                  <a:pt x="127352" y="89280"/>
                </a:lnTo>
                <a:lnTo>
                  <a:pt x="130766" y="82849"/>
                </a:lnTo>
                <a:lnTo>
                  <a:pt x="133667" y="73834"/>
                </a:lnTo>
                <a:lnTo>
                  <a:pt x="135425" y="63367"/>
                </a:lnTo>
                <a:lnTo>
                  <a:pt x="136017" y="51434"/>
                </a:lnTo>
                <a:lnTo>
                  <a:pt x="133875" y="28932"/>
                </a:lnTo>
                <a:lnTo>
                  <a:pt x="128258" y="14858"/>
                </a:lnTo>
                <a:close/>
              </a:path>
              <a:path w="657859" h="104139">
                <a:moveTo>
                  <a:pt x="657860" y="23113"/>
                </a:moveTo>
                <a:lnTo>
                  <a:pt x="638810" y="23113"/>
                </a:lnTo>
                <a:lnTo>
                  <a:pt x="638810" y="102361"/>
                </a:lnTo>
                <a:lnTo>
                  <a:pt x="657860" y="102361"/>
                </a:lnTo>
                <a:lnTo>
                  <a:pt x="657860" y="23113"/>
                </a:lnTo>
                <a:close/>
              </a:path>
              <a:path w="657859" h="104139">
                <a:moveTo>
                  <a:pt x="657860" y="0"/>
                </a:moveTo>
                <a:lnTo>
                  <a:pt x="645922" y="0"/>
                </a:lnTo>
                <a:lnTo>
                  <a:pt x="639083" y="4877"/>
                </a:lnTo>
                <a:lnTo>
                  <a:pt x="632079" y="9016"/>
                </a:lnTo>
                <a:lnTo>
                  <a:pt x="624883" y="12394"/>
                </a:lnTo>
                <a:lnTo>
                  <a:pt x="617474" y="14985"/>
                </a:lnTo>
                <a:lnTo>
                  <a:pt x="617474" y="31876"/>
                </a:lnTo>
                <a:lnTo>
                  <a:pt x="638810" y="23113"/>
                </a:lnTo>
                <a:lnTo>
                  <a:pt x="657860" y="23113"/>
                </a:lnTo>
                <a:lnTo>
                  <a:pt x="657860" y="0"/>
                </a:lnTo>
                <a:close/>
              </a:path>
              <a:path w="657859" h="104139">
                <a:moveTo>
                  <a:pt x="604601" y="15366"/>
                </a:moveTo>
                <a:lnTo>
                  <a:pt x="576452" y="15366"/>
                </a:lnTo>
                <a:lnTo>
                  <a:pt x="580517" y="16636"/>
                </a:lnTo>
                <a:lnTo>
                  <a:pt x="583184" y="19049"/>
                </a:lnTo>
                <a:lnTo>
                  <a:pt x="585724" y="21589"/>
                </a:lnTo>
                <a:lnTo>
                  <a:pt x="587121" y="25018"/>
                </a:lnTo>
                <a:lnTo>
                  <a:pt x="587121" y="33146"/>
                </a:lnTo>
                <a:lnTo>
                  <a:pt x="575056" y="48513"/>
                </a:lnTo>
                <a:lnTo>
                  <a:pt x="567483" y="54302"/>
                </a:lnTo>
                <a:lnTo>
                  <a:pt x="543560" y="84327"/>
                </a:lnTo>
                <a:lnTo>
                  <a:pt x="542544" y="89407"/>
                </a:lnTo>
                <a:lnTo>
                  <a:pt x="542544" y="102361"/>
                </a:lnTo>
                <a:lnTo>
                  <a:pt x="605536" y="102361"/>
                </a:lnTo>
                <a:lnTo>
                  <a:pt x="605536" y="86359"/>
                </a:lnTo>
                <a:lnTo>
                  <a:pt x="562737" y="86359"/>
                </a:lnTo>
                <a:lnTo>
                  <a:pt x="562737" y="83819"/>
                </a:lnTo>
                <a:lnTo>
                  <a:pt x="583311" y="63626"/>
                </a:lnTo>
                <a:lnTo>
                  <a:pt x="586613" y="61086"/>
                </a:lnTo>
                <a:lnTo>
                  <a:pt x="589788" y="58546"/>
                </a:lnTo>
                <a:lnTo>
                  <a:pt x="592963" y="56133"/>
                </a:lnTo>
                <a:lnTo>
                  <a:pt x="595757" y="53466"/>
                </a:lnTo>
                <a:lnTo>
                  <a:pt x="606298" y="33146"/>
                </a:lnTo>
                <a:lnTo>
                  <a:pt x="606298" y="19684"/>
                </a:lnTo>
                <a:lnTo>
                  <a:pt x="604601" y="15366"/>
                </a:lnTo>
                <a:close/>
              </a:path>
              <a:path w="657859" h="104139">
                <a:moveTo>
                  <a:pt x="584073" y="0"/>
                </a:moveTo>
                <a:lnTo>
                  <a:pt x="573659" y="0"/>
                </a:lnTo>
                <a:lnTo>
                  <a:pt x="566156" y="525"/>
                </a:lnTo>
                <a:lnTo>
                  <a:pt x="559069" y="2111"/>
                </a:lnTo>
                <a:lnTo>
                  <a:pt x="552388" y="4768"/>
                </a:lnTo>
                <a:lnTo>
                  <a:pt x="546100" y="8508"/>
                </a:lnTo>
                <a:lnTo>
                  <a:pt x="546100" y="25653"/>
                </a:lnTo>
                <a:lnTo>
                  <a:pt x="552076" y="21153"/>
                </a:lnTo>
                <a:lnTo>
                  <a:pt x="558196" y="17938"/>
                </a:lnTo>
                <a:lnTo>
                  <a:pt x="564459" y="16009"/>
                </a:lnTo>
                <a:lnTo>
                  <a:pt x="570865" y="15366"/>
                </a:lnTo>
                <a:lnTo>
                  <a:pt x="604601" y="15366"/>
                </a:lnTo>
                <a:lnTo>
                  <a:pt x="603503" y="12572"/>
                </a:lnTo>
                <a:lnTo>
                  <a:pt x="597789" y="7619"/>
                </a:lnTo>
                <a:lnTo>
                  <a:pt x="592074" y="2539"/>
                </a:lnTo>
                <a:lnTo>
                  <a:pt x="584073" y="0"/>
                </a:lnTo>
                <a:close/>
              </a:path>
              <a:path w="657859" h="104139">
                <a:moveTo>
                  <a:pt x="472013" y="15366"/>
                </a:moveTo>
                <a:lnTo>
                  <a:pt x="443865" y="15366"/>
                </a:lnTo>
                <a:lnTo>
                  <a:pt x="447928" y="16636"/>
                </a:lnTo>
                <a:lnTo>
                  <a:pt x="450596" y="19049"/>
                </a:lnTo>
                <a:lnTo>
                  <a:pt x="453136" y="21589"/>
                </a:lnTo>
                <a:lnTo>
                  <a:pt x="454533" y="25018"/>
                </a:lnTo>
                <a:lnTo>
                  <a:pt x="454533" y="33146"/>
                </a:lnTo>
                <a:lnTo>
                  <a:pt x="442468" y="48513"/>
                </a:lnTo>
                <a:lnTo>
                  <a:pt x="434895" y="54302"/>
                </a:lnTo>
                <a:lnTo>
                  <a:pt x="410972" y="84327"/>
                </a:lnTo>
                <a:lnTo>
                  <a:pt x="409956" y="89407"/>
                </a:lnTo>
                <a:lnTo>
                  <a:pt x="409956" y="102361"/>
                </a:lnTo>
                <a:lnTo>
                  <a:pt x="472948" y="102361"/>
                </a:lnTo>
                <a:lnTo>
                  <a:pt x="472948" y="86359"/>
                </a:lnTo>
                <a:lnTo>
                  <a:pt x="430149" y="86359"/>
                </a:lnTo>
                <a:lnTo>
                  <a:pt x="430149" y="83819"/>
                </a:lnTo>
                <a:lnTo>
                  <a:pt x="450723" y="63626"/>
                </a:lnTo>
                <a:lnTo>
                  <a:pt x="454025" y="61086"/>
                </a:lnTo>
                <a:lnTo>
                  <a:pt x="457200" y="58546"/>
                </a:lnTo>
                <a:lnTo>
                  <a:pt x="460375" y="56133"/>
                </a:lnTo>
                <a:lnTo>
                  <a:pt x="463169" y="53466"/>
                </a:lnTo>
                <a:lnTo>
                  <a:pt x="473710" y="33146"/>
                </a:lnTo>
                <a:lnTo>
                  <a:pt x="473710" y="19684"/>
                </a:lnTo>
                <a:lnTo>
                  <a:pt x="472013" y="15366"/>
                </a:lnTo>
                <a:close/>
              </a:path>
              <a:path w="657859" h="104139">
                <a:moveTo>
                  <a:pt x="451485" y="0"/>
                </a:moveTo>
                <a:lnTo>
                  <a:pt x="441071" y="0"/>
                </a:lnTo>
                <a:lnTo>
                  <a:pt x="433568" y="525"/>
                </a:lnTo>
                <a:lnTo>
                  <a:pt x="426481" y="2111"/>
                </a:lnTo>
                <a:lnTo>
                  <a:pt x="419800" y="4768"/>
                </a:lnTo>
                <a:lnTo>
                  <a:pt x="413512" y="8508"/>
                </a:lnTo>
                <a:lnTo>
                  <a:pt x="413512" y="25653"/>
                </a:lnTo>
                <a:lnTo>
                  <a:pt x="419488" y="21153"/>
                </a:lnTo>
                <a:lnTo>
                  <a:pt x="425608" y="17938"/>
                </a:lnTo>
                <a:lnTo>
                  <a:pt x="431871" y="16009"/>
                </a:lnTo>
                <a:lnTo>
                  <a:pt x="438276" y="15366"/>
                </a:lnTo>
                <a:lnTo>
                  <a:pt x="472013" y="15366"/>
                </a:lnTo>
                <a:lnTo>
                  <a:pt x="470916" y="12572"/>
                </a:lnTo>
                <a:lnTo>
                  <a:pt x="465200" y="7619"/>
                </a:lnTo>
                <a:lnTo>
                  <a:pt x="459486" y="2539"/>
                </a:lnTo>
                <a:lnTo>
                  <a:pt x="451485" y="0"/>
                </a:lnTo>
                <a:close/>
              </a:path>
              <a:path w="657859" h="104139">
                <a:moveTo>
                  <a:pt x="388112" y="23113"/>
                </a:moveTo>
                <a:lnTo>
                  <a:pt x="369062" y="23113"/>
                </a:lnTo>
                <a:lnTo>
                  <a:pt x="369062" y="102361"/>
                </a:lnTo>
                <a:lnTo>
                  <a:pt x="388112" y="102361"/>
                </a:lnTo>
                <a:lnTo>
                  <a:pt x="388112" y="23113"/>
                </a:lnTo>
                <a:close/>
              </a:path>
              <a:path w="657859" h="104139">
                <a:moveTo>
                  <a:pt x="388112" y="0"/>
                </a:moveTo>
                <a:lnTo>
                  <a:pt x="376174" y="0"/>
                </a:lnTo>
                <a:lnTo>
                  <a:pt x="369335" y="4877"/>
                </a:lnTo>
                <a:lnTo>
                  <a:pt x="362331" y="9016"/>
                </a:lnTo>
                <a:lnTo>
                  <a:pt x="355135" y="12394"/>
                </a:lnTo>
                <a:lnTo>
                  <a:pt x="347725" y="14985"/>
                </a:lnTo>
                <a:lnTo>
                  <a:pt x="347725" y="31876"/>
                </a:lnTo>
                <a:lnTo>
                  <a:pt x="369062" y="23113"/>
                </a:lnTo>
                <a:lnTo>
                  <a:pt x="388112" y="23113"/>
                </a:lnTo>
                <a:lnTo>
                  <a:pt x="388112" y="0"/>
                </a:lnTo>
                <a:close/>
              </a:path>
              <a:path w="657859" h="104139">
                <a:moveTo>
                  <a:pt x="183896" y="23113"/>
                </a:moveTo>
                <a:lnTo>
                  <a:pt x="164846" y="23113"/>
                </a:lnTo>
                <a:lnTo>
                  <a:pt x="164846" y="102361"/>
                </a:lnTo>
                <a:lnTo>
                  <a:pt x="183896" y="102361"/>
                </a:lnTo>
                <a:lnTo>
                  <a:pt x="183896" y="23113"/>
                </a:lnTo>
                <a:close/>
              </a:path>
              <a:path w="657859" h="104139">
                <a:moveTo>
                  <a:pt x="183896" y="0"/>
                </a:moveTo>
                <a:lnTo>
                  <a:pt x="171958" y="0"/>
                </a:lnTo>
                <a:lnTo>
                  <a:pt x="165119" y="4877"/>
                </a:lnTo>
                <a:lnTo>
                  <a:pt x="158115" y="9016"/>
                </a:lnTo>
                <a:lnTo>
                  <a:pt x="150919" y="12394"/>
                </a:lnTo>
                <a:lnTo>
                  <a:pt x="143510" y="14985"/>
                </a:lnTo>
                <a:lnTo>
                  <a:pt x="143510" y="31876"/>
                </a:lnTo>
                <a:lnTo>
                  <a:pt x="164846" y="23113"/>
                </a:lnTo>
                <a:lnTo>
                  <a:pt x="183896" y="23113"/>
                </a:lnTo>
                <a:lnTo>
                  <a:pt x="183896" y="0"/>
                </a:lnTo>
                <a:close/>
              </a:path>
              <a:path w="657859" h="104139">
                <a:moveTo>
                  <a:pt x="62057" y="15366"/>
                </a:moveTo>
                <a:lnTo>
                  <a:pt x="33909" y="15366"/>
                </a:lnTo>
                <a:lnTo>
                  <a:pt x="37973" y="16636"/>
                </a:lnTo>
                <a:lnTo>
                  <a:pt x="40640" y="19049"/>
                </a:lnTo>
                <a:lnTo>
                  <a:pt x="43179" y="21589"/>
                </a:lnTo>
                <a:lnTo>
                  <a:pt x="44576" y="25018"/>
                </a:lnTo>
                <a:lnTo>
                  <a:pt x="44576" y="33146"/>
                </a:lnTo>
                <a:lnTo>
                  <a:pt x="32512" y="48513"/>
                </a:lnTo>
                <a:lnTo>
                  <a:pt x="24939" y="54302"/>
                </a:lnTo>
                <a:lnTo>
                  <a:pt x="1016" y="84327"/>
                </a:lnTo>
                <a:lnTo>
                  <a:pt x="0" y="89407"/>
                </a:lnTo>
                <a:lnTo>
                  <a:pt x="0" y="102361"/>
                </a:lnTo>
                <a:lnTo>
                  <a:pt x="62992" y="102361"/>
                </a:lnTo>
                <a:lnTo>
                  <a:pt x="62992" y="86359"/>
                </a:lnTo>
                <a:lnTo>
                  <a:pt x="20193" y="86359"/>
                </a:lnTo>
                <a:lnTo>
                  <a:pt x="20193" y="83819"/>
                </a:lnTo>
                <a:lnTo>
                  <a:pt x="40767" y="63626"/>
                </a:lnTo>
                <a:lnTo>
                  <a:pt x="44069" y="61086"/>
                </a:lnTo>
                <a:lnTo>
                  <a:pt x="47244" y="58546"/>
                </a:lnTo>
                <a:lnTo>
                  <a:pt x="50419" y="56133"/>
                </a:lnTo>
                <a:lnTo>
                  <a:pt x="53213" y="53466"/>
                </a:lnTo>
                <a:lnTo>
                  <a:pt x="63753" y="33146"/>
                </a:lnTo>
                <a:lnTo>
                  <a:pt x="63753" y="19684"/>
                </a:lnTo>
                <a:lnTo>
                  <a:pt x="62057" y="15366"/>
                </a:lnTo>
                <a:close/>
              </a:path>
              <a:path w="657859" h="104139">
                <a:moveTo>
                  <a:pt x="41528" y="0"/>
                </a:moveTo>
                <a:lnTo>
                  <a:pt x="31115" y="0"/>
                </a:lnTo>
                <a:lnTo>
                  <a:pt x="23612" y="525"/>
                </a:lnTo>
                <a:lnTo>
                  <a:pt x="16525" y="2111"/>
                </a:lnTo>
                <a:lnTo>
                  <a:pt x="9844" y="4768"/>
                </a:lnTo>
                <a:lnTo>
                  <a:pt x="3556" y="8508"/>
                </a:lnTo>
                <a:lnTo>
                  <a:pt x="3556" y="25653"/>
                </a:lnTo>
                <a:lnTo>
                  <a:pt x="9532" y="21153"/>
                </a:lnTo>
                <a:lnTo>
                  <a:pt x="15652" y="17938"/>
                </a:lnTo>
                <a:lnTo>
                  <a:pt x="21915" y="16009"/>
                </a:lnTo>
                <a:lnTo>
                  <a:pt x="28321" y="15366"/>
                </a:lnTo>
                <a:lnTo>
                  <a:pt x="62057" y="15366"/>
                </a:lnTo>
                <a:lnTo>
                  <a:pt x="60960" y="12572"/>
                </a:lnTo>
                <a:lnTo>
                  <a:pt x="55245" y="7619"/>
                </a:lnTo>
                <a:lnTo>
                  <a:pt x="49529" y="2539"/>
                </a:lnTo>
                <a:lnTo>
                  <a:pt x="41528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9" name="object 99"/>
          <p:cNvPicPr/>
          <p:nvPr/>
        </p:nvPicPr>
        <p:blipFill>
          <a:blip r:embed="rId43" cstate="print"/>
          <a:stretch>
            <a:fillRect/>
          </a:stretch>
        </p:blipFill>
        <p:spPr>
          <a:xfrm>
            <a:off x="6557136" y="5575553"/>
            <a:ext cx="746881" cy="125247"/>
          </a:xfrm>
          <a:prstGeom prst="rect">
            <a:avLst/>
          </a:prstGeom>
        </p:spPr>
      </p:pic>
      <p:pic>
        <p:nvPicPr>
          <p:cNvPr id="100" name="object 100"/>
          <p:cNvPicPr/>
          <p:nvPr/>
        </p:nvPicPr>
        <p:blipFill>
          <a:blip r:embed="rId44" cstate="print"/>
          <a:stretch>
            <a:fillRect/>
          </a:stretch>
        </p:blipFill>
        <p:spPr>
          <a:xfrm>
            <a:off x="7886700" y="5395721"/>
            <a:ext cx="980046" cy="104140"/>
          </a:xfrm>
          <a:prstGeom prst="rect">
            <a:avLst/>
          </a:prstGeom>
        </p:spPr>
      </p:pic>
      <p:sp>
        <p:nvSpPr>
          <p:cNvPr id="101" name="object 101"/>
          <p:cNvSpPr/>
          <p:nvPr/>
        </p:nvSpPr>
        <p:spPr>
          <a:xfrm>
            <a:off x="8007223" y="5575553"/>
            <a:ext cx="730250" cy="125730"/>
          </a:xfrm>
          <a:custGeom>
            <a:avLst/>
            <a:gdLst/>
            <a:ahLst/>
            <a:cxnLst/>
            <a:rect l="l" t="t" r="r" b="b"/>
            <a:pathLst>
              <a:path w="730250" h="125729">
                <a:moveTo>
                  <a:pt x="38227" y="1651"/>
                </a:moveTo>
                <a:lnTo>
                  <a:pt x="22479" y="1651"/>
                </a:lnTo>
                <a:lnTo>
                  <a:pt x="12636" y="15519"/>
                </a:lnTo>
                <a:lnTo>
                  <a:pt x="5613" y="30518"/>
                </a:lnTo>
                <a:lnTo>
                  <a:pt x="1397" y="46647"/>
                </a:lnTo>
                <a:lnTo>
                  <a:pt x="0" y="63906"/>
                </a:lnTo>
                <a:lnTo>
                  <a:pt x="1397" y="81407"/>
                </a:lnTo>
                <a:lnTo>
                  <a:pt x="5613" y="97459"/>
                </a:lnTo>
                <a:lnTo>
                  <a:pt x="12636" y="112077"/>
                </a:lnTo>
                <a:lnTo>
                  <a:pt x="22479" y="125247"/>
                </a:lnTo>
                <a:lnTo>
                  <a:pt x="38227" y="125247"/>
                </a:lnTo>
                <a:lnTo>
                  <a:pt x="28816" y="111226"/>
                </a:lnTo>
                <a:lnTo>
                  <a:pt x="22110" y="96316"/>
                </a:lnTo>
                <a:lnTo>
                  <a:pt x="18097" y="80530"/>
                </a:lnTo>
                <a:lnTo>
                  <a:pt x="16764" y="63842"/>
                </a:lnTo>
                <a:lnTo>
                  <a:pt x="18097" y="47028"/>
                </a:lnTo>
                <a:lnTo>
                  <a:pt x="22110" y="31038"/>
                </a:lnTo>
                <a:lnTo>
                  <a:pt x="28816" y="15925"/>
                </a:lnTo>
                <a:lnTo>
                  <a:pt x="38227" y="1651"/>
                </a:lnTo>
                <a:close/>
              </a:path>
              <a:path w="730250" h="125729">
                <a:moveTo>
                  <a:pt x="83058" y="0"/>
                </a:moveTo>
                <a:lnTo>
                  <a:pt x="70993" y="0"/>
                </a:lnTo>
                <a:lnTo>
                  <a:pt x="64198" y="4889"/>
                </a:lnTo>
                <a:lnTo>
                  <a:pt x="57188" y="9029"/>
                </a:lnTo>
                <a:lnTo>
                  <a:pt x="49961" y="12420"/>
                </a:lnTo>
                <a:lnTo>
                  <a:pt x="42545" y="15024"/>
                </a:lnTo>
                <a:lnTo>
                  <a:pt x="42545" y="31940"/>
                </a:lnTo>
                <a:lnTo>
                  <a:pt x="46736" y="31432"/>
                </a:lnTo>
                <a:lnTo>
                  <a:pt x="50927" y="30340"/>
                </a:lnTo>
                <a:lnTo>
                  <a:pt x="54737" y="28651"/>
                </a:lnTo>
                <a:lnTo>
                  <a:pt x="58674" y="26962"/>
                </a:lnTo>
                <a:lnTo>
                  <a:pt x="61722" y="25133"/>
                </a:lnTo>
                <a:lnTo>
                  <a:pt x="63881" y="23177"/>
                </a:lnTo>
                <a:lnTo>
                  <a:pt x="63881" y="102387"/>
                </a:lnTo>
                <a:lnTo>
                  <a:pt x="83058" y="102387"/>
                </a:lnTo>
                <a:lnTo>
                  <a:pt x="83058" y="23177"/>
                </a:lnTo>
                <a:lnTo>
                  <a:pt x="83058" y="0"/>
                </a:lnTo>
                <a:close/>
              </a:path>
              <a:path w="730250" h="125729">
                <a:moveTo>
                  <a:pt x="172212" y="51384"/>
                </a:moveTo>
                <a:lnTo>
                  <a:pt x="170065" y="28905"/>
                </a:lnTo>
                <a:lnTo>
                  <a:pt x="164439" y="14820"/>
                </a:lnTo>
                <a:lnTo>
                  <a:pt x="163652" y="12839"/>
                </a:lnTo>
                <a:lnTo>
                  <a:pt x="152971" y="3213"/>
                </a:lnTo>
                <a:lnTo>
                  <a:pt x="152590" y="3136"/>
                </a:lnTo>
                <a:lnTo>
                  <a:pt x="152590" y="51384"/>
                </a:lnTo>
                <a:lnTo>
                  <a:pt x="152565" y="53708"/>
                </a:lnTo>
                <a:lnTo>
                  <a:pt x="151663" y="68453"/>
                </a:lnTo>
                <a:lnTo>
                  <a:pt x="148729" y="80010"/>
                </a:lnTo>
                <a:lnTo>
                  <a:pt x="143802" y="86944"/>
                </a:lnTo>
                <a:lnTo>
                  <a:pt x="136906" y="89242"/>
                </a:lnTo>
                <a:lnTo>
                  <a:pt x="129806" y="86995"/>
                </a:lnTo>
                <a:lnTo>
                  <a:pt x="124726" y="80251"/>
                </a:lnTo>
                <a:lnTo>
                  <a:pt x="121666" y="68986"/>
                </a:lnTo>
                <a:lnTo>
                  <a:pt x="120675" y="53708"/>
                </a:lnTo>
                <a:lnTo>
                  <a:pt x="120764" y="51384"/>
                </a:lnTo>
                <a:lnTo>
                  <a:pt x="121691" y="36423"/>
                </a:lnTo>
                <a:lnTo>
                  <a:pt x="124802" y="24422"/>
                </a:lnTo>
                <a:lnTo>
                  <a:pt x="129971" y="17221"/>
                </a:lnTo>
                <a:lnTo>
                  <a:pt x="137160" y="14820"/>
                </a:lnTo>
                <a:lnTo>
                  <a:pt x="143967" y="17170"/>
                </a:lnTo>
                <a:lnTo>
                  <a:pt x="148805" y="24193"/>
                </a:lnTo>
                <a:lnTo>
                  <a:pt x="151688" y="35890"/>
                </a:lnTo>
                <a:lnTo>
                  <a:pt x="152590" y="51384"/>
                </a:lnTo>
                <a:lnTo>
                  <a:pt x="152590" y="3136"/>
                </a:lnTo>
                <a:lnTo>
                  <a:pt x="138049" y="0"/>
                </a:lnTo>
                <a:lnTo>
                  <a:pt x="129616" y="863"/>
                </a:lnTo>
                <a:lnTo>
                  <a:pt x="122250" y="3429"/>
                </a:lnTo>
                <a:lnTo>
                  <a:pt x="101930" y="41351"/>
                </a:lnTo>
                <a:lnTo>
                  <a:pt x="101346" y="53708"/>
                </a:lnTo>
                <a:lnTo>
                  <a:pt x="103505" y="75793"/>
                </a:lnTo>
                <a:lnTo>
                  <a:pt x="110007" y="91554"/>
                </a:lnTo>
                <a:lnTo>
                  <a:pt x="120840" y="101015"/>
                </a:lnTo>
                <a:lnTo>
                  <a:pt x="136017" y="104165"/>
                </a:lnTo>
                <a:lnTo>
                  <a:pt x="144272" y="103314"/>
                </a:lnTo>
                <a:lnTo>
                  <a:pt x="151523" y="100736"/>
                </a:lnTo>
                <a:lnTo>
                  <a:pt x="157746" y="96456"/>
                </a:lnTo>
                <a:lnTo>
                  <a:pt x="162941" y="90436"/>
                </a:lnTo>
                <a:lnTo>
                  <a:pt x="163563" y="89242"/>
                </a:lnTo>
                <a:lnTo>
                  <a:pt x="166954" y="82854"/>
                </a:lnTo>
                <a:lnTo>
                  <a:pt x="169849" y="73825"/>
                </a:lnTo>
                <a:lnTo>
                  <a:pt x="171615" y="63334"/>
                </a:lnTo>
                <a:lnTo>
                  <a:pt x="172212" y="51384"/>
                </a:lnTo>
                <a:close/>
              </a:path>
              <a:path w="730250" h="125729">
                <a:moveTo>
                  <a:pt x="213156" y="56654"/>
                </a:moveTo>
                <a:lnTo>
                  <a:pt x="174752" y="56654"/>
                </a:lnTo>
                <a:lnTo>
                  <a:pt x="174752" y="70345"/>
                </a:lnTo>
                <a:lnTo>
                  <a:pt x="213156" y="70345"/>
                </a:lnTo>
                <a:lnTo>
                  <a:pt x="213156" y="56654"/>
                </a:lnTo>
                <a:close/>
              </a:path>
              <a:path w="730250" h="125729">
                <a:moveTo>
                  <a:pt x="265938" y="0"/>
                </a:moveTo>
                <a:lnTo>
                  <a:pt x="253873" y="0"/>
                </a:lnTo>
                <a:lnTo>
                  <a:pt x="247078" y="4889"/>
                </a:lnTo>
                <a:lnTo>
                  <a:pt x="240068" y="9029"/>
                </a:lnTo>
                <a:lnTo>
                  <a:pt x="232841" y="12420"/>
                </a:lnTo>
                <a:lnTo>
                  <a:pt x="225425" y="15024"/>
                </a:lnTo>
                <a:lnTo>
                  <a:pt x="225425" y="31940"/>
                </a:lnTo>
                <a:lnTo>
                  <a:pt x="229616" y="31432"/>
                </a:lnTo>
                <a:lnTo>
                  <a:pt x="233807" y="30340"/>
                </a:lnTo>
                <a:lnTo>
                  <a:pt x="237617" y="28651"/>
                </a:lnTo>
                <a:lnTo>
                  <a:pt x="241554" y="26962"/>
                </a:lnTo>
                <a:lnTo>
                  <a:pt x="244602" y="25133"/>
                </a:lnTo>
                <a:lnTo>
                  <a:pt x="246761" y="23177"/>
                </a:lnTo>
                <a:lnTo>
                  <a:pt x="246761" y="102387"/>
                </a:lnTo>
                <a:lnTo>
                  <a:pt x="265938" y="102387"/>
                </a:lnTo>
                <a:lnTo>
                  <a:pt x="265938" y="23177"/>
                </a:lnTo>
                <a:lnTo>
                  <a:pt x="265938" y="0"/>
                </a:lnTo>
                <a:close/>
              </a:path>
              <a:path w="730250" h="125729">
                <a:moveTo>
                  <a:pt x="424561" y="66167"/>
                </a:moveTo>
                <a:lnTo>
                  <a:pt x="412496" y="66167"/>
                </a:lnTo>
                <a:lnTo>
                  <a:pt x="412496" y="27152"/>
                </a:lnTo>
                <a:lnTo>
                  <a:pt x="412496" y="1651"/>
                </a:lnTo>
                <a:lnTo>
                  <a:pt x="394843" y="1651"/>
                </a:lnTo>
                <a:lnTo>
                  <a:pt x="394843" y="27152"/>
                </a:lnTo>
                <a:lnTo>
                  <a:pt x="394843" y="66167"/>
                </a:lnTo>
                <a:lnTo>
                  <a:pt x="367284" y="66167"/>
                </a:lnTo>
                <a:lnTo>
                  <a:pt x="369150" y="63881"/>
                </a:lnTo>
                <a:lnTo>
                  <a:pt x="371271" y="61290"/>
                </a:lnTo>
                <a:lnTo>
                  <a:pt x="375246" y="56235"/>
                </a:lnTo>
                <a:lnTo>
                  <a:pt x="394843" y="27152"/>
                </a:lnTo>
                <a:lnTo>
                  <a:pt x="394843" y="1651"/>
                </a:lnTo>
                <a:lnTo>
                  <a:pt x="394589" y="1651"/>
                </a:lnTo>
                <a:lnTo>
                  <a:pt x="391109" y="8724"/>
                </a:lnTo>
                <a:lnTo>
                  <a:pt x="386943" y="16230"/>
                </a:lnTo>
                <a:lnTo>
                  <a:pt x="363804" y="49834"/>
                </a:lnTo>
                <a:lnTo>
                  <a:pt x="352298" y="63881"/>
                </a:lnTo>
                <a:lnTo>
                  <a:pt x="352933" y="59588"/>
                </a:lnTo>
                <a:lnTo>
                  <a:pt x="353352" y="56235"/>
                </a:lnTo>
                <a:lnTo>
                  <a:pt x="353441" y="55283"/>
                </a:lnTo>
                <a:lnTo>
                  <a:pt x="353555" y="51384"/>
                </a:lnTo>
                <a:lnTo>
                  <a:pt x="353491" y="45593"/>
                </a:lnTo>
                <a:lnTo>
                  <a:pt x="353009" y="36423"/>
                </a:lnTo>
                <a:lnTo>
                  <a:pt x="351345" y="27152"/>
                </a:lnTo>
                <a:lnTo>
                  <a:pt x="348576" y="19151"/>
                </a:lnTo>
                <a:lnTo>
                  <a:pt x="346100" y="14820"/>
                </a:lnTo>
                <a:lnTo>
                  <a:pt x="344678" y="12319"/>
                </a:lnTo>
                <a:lnTo>
                  <a:pt x="339725" y="6921"/>
                </a:lnTo>
                <a:lnTo>
                  <a:pt x="334137" y="3276"/>
                </a:lnTo>
                <a:lnTo>
                  <a:pt x="334137" y="29819"/>
                </a:lnTo>
                <a:lnTo>
                  <a:pt x="334137" y="39852"/>
                </a:lnTo>
                <a:lnTo>
                  <a:pt x="332740" y="43624"/>
                </a:lnTo>
                <a:lnTo>
                  <a:pt x="327152" y="49834"/>
                </a:lnTo>
                <a:lnTo>
                  <a:pt x="323596" y="51384"/>
                </a:lnTo>
                <a:lnTo>
                  <a:pt x="314325" y="51384"/>
                </a:lnTo>
                <a:lnTo>
                  <a:pt x="310515" y="49733"/>
                </a:lnTo>
                <a:lnTo>
                  <a:pt x="304927" y="43167"/>
                </a:lnTo>
                <a:lnTo>
                  <a:pt x="303530" y="38735"/>
                </a:lnTo>
                <a:lnTo>
                  <a:pt x="303530" y="28155"/>
                </a:lnTo>
                <a:lnTo>
                  <a:pt x="304927" y="23837"/>
                </a:lnTo>
                <a:lnTo>
                  <a:pt x="307594" y="20231"/>
                </a:lnTo>
                <a:lnTo>
                  <a:pt x="310388" y="16624"/>
                </a:lnTo>
                <a:lnTo>
                  <a:pt x="314071" y="14820"/>
                </a:lnTo>
                <a:lnTo>
                  <a:pt x="323342" y="14820"/>
                </a:lnTo>
                <a:lnTo>
                  <a:pt x="327025" y="16852"/>
                </a:lnTo>
                <a:lnTo>
                  <a:pt x="329819" y="20942"/>
                </a:lnTo>
                <a:lnTo>
                  <a:pt x="332740" y="24980"/>
                </a:lnTo>
                <a:lnTo>
                  <a:pt x="319405" y="0"/>
                </a:lnTo>
                <a:lnTo>
                  <a:pt x="312064" y="609"/>
                </a:lnTo>
                <a:lnTo>
                  <a:pt x="284734" y="35013"/>
                </a:lnTo>
                <a:lnTo>
                  <a:pt x="284734" y="43840"/>
                </a:lnTo>
                <a:lnTo>
                  <a:pt x="287401" y="51206"/>
                </a:lnTo>
                <a:lnTo>
                  <a:pt x="298069" y="63119"/>
                </a:lnTo>
                <a:lnTo>
                  <a:pt x="305054" y="66103"/>
                </a:lnTo>
                <a:lnTo>
                  <a:pt x="323215" y="66103"/>
                </a:lnTo>
                <a:lnTo>
                  <a:pt x="330200" y="62496"/>
                </a:lnTo>
                <a:lnTo>
                  <a:pt x="334518" y="55283"/>
                </a:lnTo>
                <a:lnTo>
                  <a:pt x="334899" y="55422"/>
                </a:lnTo>
                <a:lnTo>
                  <a:pt x="317500" y="89242"/>
                </a:lnTo>
                <a:lnTo>
                  <a:pt x="302133" y="89242"/>
                </a:lnTo>
                <a:lnTo>
                  <a:pt x="295783" y="87553"/>
                </a:lnTo>
                <a:lnTo>
                  <a:pt x="290449" y="84175"/>
                </a:lnTo>
                <a:lnTo>
                  <a:pt x="290449" y="100406"/>
                </a:lnTo>
                <a:lnTo>
                  <a:pt x="296037" y="102908"/>
                </a:lnTo>
                <a:lnTo>
                  <a:pt x="302768" y="104165"/>
                </a:lnTo>
                <a:lnTo>
                  <a:pt x="310642" y="104165"/>
                </a:lnTo>
                <a:lnTo>
                  <a:pt x="320332" y="103225"/>
                </a:lnTo>
                <a:lnTo>
                  <a:pt x="328841" y="100368"/>
                </a:lnTo>
                <a:lnTo>
                  <a:pt x="336194" y="95618"/>
                </a:lnTo>
                <a:lnTo>
                  <a:pt x="342125" y="89242"/>
                </a:lnTo>
                <a:lnTo>
                  <a:pt x="342392" y="88963"/>
                </a:lnTo>
                <a:lnTo>
                  <a:pt x="346202" y="83896"/>
                </a:lnTo>
                <a:lnTo>
                  <a:pt x="348996" y="77863"/>
                </a:lnTo>
                <a:lnTo>
                  <a:pt x="350774" y="70840"/>
                </a:lnTo>
                <a:lnTo>
                  <a:pt x="351028" y="70015"/>
                </a:lnTo>
                <a:lnTo>
                  <a:pt x="351028" y="80137"/>
                </a:lnTo>
                <a:lnTo>
                  <a:pt x="394843" y="80137"/>
                </a:lnTo>
                <a:lnTo>
                  <a:pt x="394843" y="102387"/>
                </a:lnTo>
                <a:lnTo>
                  <a:pt x="412496" y="102387"/>
                </a:lnTo>
                <a:lnTo>
                  <a:pt x="412496" y="80137"/>
                </a:lnTo>
                <a:lnTo>
                  <a:pt x="424561" y="80137"/>
                </a:lnTo>
                <a:lnTo>
                  <a:pt x="424561" y="70015"/>
                </a:lnTo>
                <a:lnTo>
                  <a:pt x="424561" y="66167"/>
                </a:lnTo>
                <a:close/>
              </a:path>
              <a:path w="730250" h="125729">
                <a:moveTo>
                  <a:pt x="488569" y="67373"/>
                </a:moveTo>
                <a:lnTo>
                  <a:pt x="486410" y="62052"/>
                </a:lnTo>
                <a:lnTo>
                  <a:pt x="478028" y="53238"/>
                </a:lnTo>
                <a:lnTo>
                  <a:pt x="472313" y="50673"/>
                </a:lnTo>
                <a:lnTo>
                  <a:pt x="465328" y="49949"/>
                </a:lnTo>
                <a:lnTo>
                  <a:pt x="465328" y="49669"/>
                </a:lnTo>
                <a:lnTo>
                  <a:pt x="474141" y="46139"/>
                </a:lnTo>
                <a:lnTo>
                  <a:pt x="480402" y="40805"/>
                </a:lnTo>
                <a:lnTo>
                  <a:pt x="484149" y="33680"/>
                </a:lnTo>
                <a:lnTo>
                  <a:pt x="485394" y="24752"/>
                </a:lnTo>
                <a:lnTo>
                  <a:pt x="485394" y="16992"/>
                </a:lnTo>
                <a:lnTo>
                  <a:pt x="484390" y="14820"/>
                </a:lnTo>
                <a:lnTo>
                  <a:pt x="482600" y="10922"/>
                </a:lnTo>
                <a:lnTo>
                  <a:pt x="476758" y="6477"/>
                </a:lnTo>
                <a:lnTo>
                  <a:pt x="470916" y="2159"/>
                </a:lnTo>
                <a:lnTo>
                  <a:pt x="463423" y="0"/>
                </a:lnTo>
                <a:lnTo>
                  <a:pt x="444881" y="0"/>
                </a:lnTo>
                <a:lnTo>
                  <a:pt x="436753" y="1778"/>
                </a:lnTo>
                <a:lnTo>
                  <a:pt x="429895" y="5461"/>
                </a:lnTo>
                <a:lnTo>
                  <a:pt x="429895" y="21539"/>
                </a:lnTo>
                <a:lnTo>
                  <a:pt x="436372" y="17056"/>
                </a:lnTo>
                <a:lnTo>
                  <a:pt x="442849" y="14820"/>
                </a:lnTo>
                <a:lnTo>
                  <a:pt x="460629" y="14820"/>
                </a:lnTo>
                <a:lnTo>
                  <a:pt x="465963" y="19392"/>
                </a:lnTo>
                <a:lnTo>
                  <a:pt x="465963" y="28511"/>
                </a:lnTo>
                <a:lnTo>
                  <a:pt x="464642" y="34925"/>
                </a:lnTo>
                <a:lnTo>
                  <a:pt x="460692" y="39509"/>
                </a:lnTo>
                <a:lnTo>
                  <a:pt x="454063" y="42252"/>
                </a:lnTo>
                <a:lnTo>
                  <a:pt x="444754" y="43167"/>
                </a:lnTo>
                <a:lnTo>
                  <a:pt x="436499" y="43167"/>
                </a:lnTo>
                <a:lnTo>
                  <a:pt x="436499" y="58089"/>
                </a:lnTo>
                <a:lnTo>
                  <a:pt x="445389" y="58089"/>
                </a:lnTo>
                <a:lnTo>
                  <a:pt x="455739" y="59080"/>
                </a:lnTo>
                <a:lnTo>
                  <a:pt x="463156" y="62014"/>
                </a:lnTo>
                <a:lnTo>
                  <a:pt x="467639" y="66916"/>
                </a:lnTo>
                <a:lnTo>
                  <a:pt x="469138" y="73774"/>
                </a:lnTo>
                <a:lnTo>
                  <a:pt x="469138" y="78740"/>
                </a:lnTo>
                <a:lnTo>
                  <a:pt x="467360" y="82562"/>
                </a:lnTo>
                <a:lnTo>
                  <a:pt x="463804" y="85242"/>
                </a:lnTo>
                <a:lnTo>
                  <a:pt x="460121" y="87909"/>
                </a:lnTo>
                <a:lnTo>
                  <a:pt x="455422" y="89242"/>
                </a:lnTo>
                <a:lnTo>
                  <a:pt x="440690" y="89242"/>
                </a:lnTo>
                <a:lnTo>
                  <a:pt x="432943" y="86702"/>
                </a:lnTo>
                <a:lnTo>
                  <a:pt x="426085" y="81635"/>
                </a:lnTo>
                <a:lnTo>
                  <a:pt x="426085" y="98958"/>
                </a:lnTo>
                <a:lnTo>
                  <a:pt x="432435" y="102425"/>
                </a:lnTo>
                <a:lnTo>
                  <a:pt x="440690" y="104165"/>
                </a:lnTo>
                <a:lnTo>
                  <a:pt x="450723" y="104165"/>
                </a:lnTo>
                <a:lnTo>
                  <a:pt x="485775" y="89242"/>
                </a:lnTo>
                <a:lnTo>
                  <a:pt x="488569" y="83172"/>
                </a:lnTo>
                <a:lnTo>
                  <a:pt x="488569" y="67373"/>
                </a:lnTo>
                <a:close/>
              </a:path>
              <a:path w="730250" h="125729">
                <a:moveTo>
                  <a:pt x="630301" y="66167"/>
                </a:moveTo>
                <a:lnTo>
                  <a:pt x="618236" y="66167"/>
                </a:lnTo>
                <a:lnTo>
                  <a:pt x="618236" y="27152"/>
                </a:lnTo>
                <a:lnTo>
                  <a:pt x="618236" y="1651"/>
                </a:lnTo>
                <a:lnTo>
                  <a:pt x="600583" y="1651"/>
                </a:lnTo>
                <a:lnTo>
                  <a:pt x="600583" y="27152"/>
                </a:lnTo>
                <a:lnTo>
                  <a:pt x="600583" y="66167"/>
                </a:lnTo>
                <a:lnTo>
                  <a:pt x="573024" y="66167"/>
                </a:lnTo>
                <a:lnTo>
                  <a:pt x="573582" y="65481"/>
                </a:lnTo>
                <a:lnTo>
                  <a:pt x="577011" y="61290"/>
                </a:lnTo>
                <a:lnTo>
                  <a:pt x="580986" y="56235"/>
                </a:lnTo>
                <a:lnTo>
                  <a:pt x="600583" y="27152"/>
                </a:lnTo>
                <a:lnTo>
                  <a:pt x="600583" y="1651"/>
                </a:lnTo>
                <a:lnTo>
                  <a:pt x="600329" y="1651"/>
                </a:lnTo>
                <a:lnTo>
                  <a:pt x="596849" y="8724"/>
                </a:lnTo>
                <a:lnTo>
                  <a:pt x="592683" y="16230"/>
                </a:lnTo>
                <a:lnTo>
                  <a:pt x="570001" y="49326"/>
                </a:lnTo>
                <a:lnTo>
                  <a:pt x="556768" y="65417"/>
                </a:lnTo>
                <a:lnTo>
                  <a:pt x="556514" y="63220"/>
                </a:lnTo>
                <a:lnTo>
                  <a:pt x="555371" y="57175"/>
                </a:lnTo>
                <a:lnTo>
                  <a:pt x="554240" y="55143"/>
                </a:lnTo>
                <a:lnTo>
                  <a:pt x="552577" y="52133"/>
                </a:lnTo>
                <a:lnTo>
                  <a:pt x="542163" y="42710"/>
                </a:lnTo>
                <a:lnTo>
                  <a:pt x="536879" y="40906"/>
                </a:lnTo>
                <a:lnTo>
                  <a:pt x="534289" y="40017"/>
                </a:lnTo>
                <a:lnTo>
                  <a:pt x="522859" y="40017"/>
                </a:lnTo>
                <a:lnTo>
                  <a:pt x="519557" y="40309"/>
                </a:lnTo>
                <a:lnTo>
                  <a:pt x="514350" y="40906"/>
                </a:lnTo>
                <a:lnTo>
                  <a:pt x="516128" y="17487"/>
                </a:lnTo>
                <a:lnTo>
                  <a:pt x="552577" y="17487"/>
                </a:lnTo>
                <a:lnTo>
                  <a:pt x="552577" y="1651"/>
                </a:lnTo>
                <a:lnTo>
                  <a:pt x="500380" y="1651"/>
                </a:lnTo>
                <a:lnTo>
                  <a:pt x="496570" y="56591"/>
                </a:lnTo>
                <a:lnTo>
                  <a:pt x="502666" y="55626"/>
                </a:lnTo>
                <a:lnTo>
                  <a:pt x="508381" y="55143"/>
                </a:lnTo>
                <a:lnTo>
                  <a:pt x="521970" y="55143"/>
                </a:lnTo>
                <a:lnTo>
                  <a:pt x="527939" y="56464"/>
                </a:lnTo>
                <a:lnTo>
                  <a:pt x="531749" y="59080"/>
                </a:lnTo>
                <a:lnTo>
                  <a:pt x="535686" y="61709"/>
                </a:lnTo>
                <a:lnTo>
                  <a:pt x="537718" y="65900"/>
                </a:lnTo>
                <a:lnTo>
                  <a:pt x="537667" y="77266"/>
                </a:lnTo>
                <a:lnTo>
                  <a:pt x="535813" y="81483"/>
                </a:lnTo>
                <a:lnTo>
                  <a:pt x="528447" y="87693"/>
                </a:lnTo>
                <a:lnTo>
                  <a:pt x="523367" y="89242"/>
                </a:lnTo>
                <a:lnTo>
                  <a:pt x="513207" y="89242"/>
                </a:lnTo>
                <a:lnTo>
                  <a:pt x="509397" y="88620"/>
                </a:lnTo>
                <a:lnTo>
                  <a:pt x="501523" y="86156"/>
                </a:lnTo>
                <a:lnTo>
                  <a:pt x="498094" y="84378"/>
                </a:lnTo>
                <a:lnTo>
                  <a:pt x="495046" y="82054"/>
                </a:lnTo>
                <a:lnTo>
                  <a:pt x="495046" y="99377"/>
                </a:lnTo>
                <a:lnTo>
                  <a:pt x="500888" y="102565"/>
                </a:lnTo>
                <a:lnTo>
                  <a:pt x="508762" y="104165"/>
                </a:lnTo>
                <a:lnTo>
                  <a:pt x="518795" y="104165"/>
                </a:lnTo>
                <a:lnTo>
                  <a:pt x="552551" y="89242"/>
                </a:lnTo>
                <a:lnTo>
                  <a:pt x="555117" y="84493"/>
                </a:lnTo>
                <a:lnTo>
                  <a:pt x="556514" y="77165"/>
                </a:lnTo>
                <a:lnTo>
                  <a:pt x="556768" y="73901"/>
                </a:lnTo>
                <a:lnTo>
                  <a:pt x="556768" y="80137"/>
                </a:lnTo>
                <a:lnTo>
                  <a:pt x="600583" y="80137"/>
                </a:lnTo>
                <a:lnTo>
                  <a:pt x="600583" y="102387"/>
                </a:lnTo>
                <a:lnTo>
                  <a:pt x="618236" y="102387"/>
                </a:lnTo>
                <a:lnTo>
                  <a:pt x="618236" y="80137"/>
                </a:lnTo>
                <a:lnTo>
                  <a:pt x="630301" y="80137"/>
                </a:lnTo>
                <a:lnTo>
                  <a:pt x="630301" y="73901"/>
                </a:lnTo>
                <a:lnTo>
                  <a:pt x="630301" y="66167"/>
                </a:lnTo>
                <a:close/>
              </a:path>
              <a:path w="730250" h="125729">
                <a:moveTo>
                  <a:pt x="694309" y="60642"/>
                </a:moveTo>
                <a:lnTo>
                  <a:pt x="691959" y="55143"/>
                </a:lnTo>
                <a:lnTo>
                  <a:pt x="691261" y="53479"/>
                </a:lnTo>
                <a:lnTo>
                  <a:pt x="679323" y="42710"/>
                </a:lnTo>
                <a:lnTo>
                  <a:pt x="674039" y="40906"/>
                </a:lnTo>
                <a:lnTo>
                  <a:pt x="671449" y="40017"/>
                </a:lnTo>
                <a:lnTo>
                  <a:pt x="660019" y="40017"/>
                </a:lnTo>
                <a:lnTo>
                  <a:pt x="656717" y="40309"/>
                </a:lnTo>
                <a:lnTo>
                  <a:pt x="651510" y="40906"/>
                </a:lnTo>
                <a:lnTo>
                  <a:pt x="653288" y="17487"/>
                </a:lnTo>
                <a:lnTo>
                  <a:pt x="689737" y="17487"/>
                </a:lnTo>
                <a:lnTo>
                  <a:pt x="689737" y="1651"/>
                </a:lnTo>
                <a:lnTo>
                  <a:pt x="637540" y="1651"/>
                </a:lnTo>
                <a:lnTo>
                  <a:pt x="633730" y="56591"/>
                </a:lnTo>
                <a:lnTo>
                  <a:pt x="639826" y="55626"/>
                </a:lnTo>
                <a:lnTo>
                  <a:pt x="645541" y="55143"/>
                </a:lnTo>
                <a:lnTo>
                  <a:pt x="659130" y="55143"/>
                </a:lnTo>
                <a:lnTo>
                  <a:pt x="665099" y="56464"/>
                </a:lnTo>
                <a:lnTo>
                  <a:pt x="668909" y="59080"/>
                </a:lnTo>
                <a:lnTo>
                  <a:pt x="672846" y="61709"/>
                </a:lnTo>
                <a:lnTo>
                  <a:pt x="674878" y="65900"/>
                </a:lnTo>
                <a:lnTo>
                  <a:pt x="674827" y="77266"/>
                </a:lnTo>
                <a:lnTo>
                  <a:pt x="672973" y="81483"/>
                </a:lnTo>
                <a:lnTo>
                  <a:pt x="665607" y="87693"/>
                </a:lnTo>
                <a:lnTo>
                  <a:pt x="660527" y="89242"/>
                </a:lnTo>
                <a:lnTo>
                  <a:pt x="650367" y="89242"/>
                </a:lnTo>
                <a:lnTo>
                  <a:pt x="646557" y="88620"/>
                </a:lnTo>
                <a:lnTo>
                  <a:pt x="638683" y="86156"/>
                </a:lnTo>
                <a:lnTo>
                  <a:pt x="635254" y="84378"/>
                </a:lnTo>
                <a:lnTo>
                  <a:pt x="632206" y="82054"/>
                </a:lnTo>
                <a:lnTo>
                  <a:pt x="632206" y="99377"/>
                </a:lnTo>
                <a:lnTo>
                  <a:pt x="638048" y="102565"/>
                </a:lnTo>
                <a:lnTo>
                  <a:pt x="645922" y="104165"/>
                </a:lnTo>
                <a:lnTo>
                  <a:pt x="655955" y="104165"/>
                </a:lnTo>
                <a:lnTo>
                  <a:pt x="688911" y="89242"/>
                </a:lnTo>
                <a:lnTo>
                  <a:pt x="691730" y="84061"/>
                </a:lnTo>
                <a:lnTo>
                  <a:pt x="693661" y="77266"/>
                </a:lnTo>
                <a:lnTo>
                  <a:pt x="694309" y="69596"/>
                </a:lnTo>
                <a:lnTo>
                  <a:pt x="694309" y="60642"/>
                </a:lnTo>
                <a:close/>
              </a:path>
              <a:path w="730250" h="125729">
                <a:moveTo>
                  <a:pt x="730110" y="63842"/>
                </a:moveTo>
                <a:lnTo>
                  <a:pt x="728713" y="46697"/>
                </a:lnTo>
                <a:lnTo>
                  <a:pt x="724496" y="30581"/>
                </a:lnTo>
                <a:lnTo>
                  <a:pt x="717473" y="15570"/>
                </a:lnTo>
                <a:lnTo>
                  <a:pt x="707644" y="1651"/>
                </a:lnTo>
                <a:lnTo>
                  <a:pt x="691769" y="1651"/>
                </a:lnTo>
                <a:lnTo>
                  <a:pt x="701192" y="15963"/>
                </a:lnTo>
                <a:lnTo>
                  <a:pt x="707936" y="31115"/>
                </a:lnTo>
                <a:lnTo>
                  <a:pt x="712000" y="47066"/>
                </a:lnTo>
                <a:lnTo>
                  <a:pt x="713346" y="63906"/>
                </a:lnTo>
                <a:lnTo>
                  <a:pt x="712000" y="80708"/>
                </a:lnTo>
                <a:lnTo>
                  <a:pt x="707936" y="96558"/>
                </a:lnTo>
                <a:lnTo>
                  <a:pt x="701192" y="111404"/>
                </a:lnTo>
                <a:lnTo>
                  <a:pt x="691769" y="125247"/>
                </a:lnTo>
                <a:lnTo>
                  <a:pt x="707517" y="125247"/>
                </a:lnTo>
                <a:lnTo>
                  <a:pt x="717423" y="111975"/>
                </a:lnTo>
                <a:lnTo>
                  <a:pt x="724484" y="97320"/>
                </a:lnTo>
                <a:lnTo>
                  <a:pt x="728662" y="81483"/>
                </a:lnTo>
                <a:lnTo>
                  <a:pt x="728764" y="80708"/>
                </a:lnTo>
                <a:lnTo>
                  <a:pt x="730110" y="63842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2" name="object 102"/>
          <p:cNvPicPr/>
          <p:nvPr/>
        </p:nvPicPr>
        <p:blipFill>
          <a:blip r:embed="rId45" cstate="print"/>
          <a:stretch>
            <a:fillRect/>
          </a:stretch>
        </p:blipFill>
        <p:spPr>
          <a:xfrm>
            <a:off x="856957" y="5916180"/>
            <a:ext cx="236943" cy="132054"/>
          </a:xfrm>
          <a:prstGeom prst="rect">
            <a:avLst/>
          </a:prstGeom>
        </p:spPr>
      </p:pic>
      <p:sp>
        <p:nvSpPr>
          <p:cNvPr id="103" name="object 103"/>
          <p:cNvSpPr/>
          <p:nvPr/>
        </p:nvSpPr>
        <p:spPr>
          <a:xfrm>
            <a:off x="1149515" y="5914326"/>
            <a:ext cx="499109" cy="133985"/>
          </a:xfrm>
          <a:custGeom>
            <a:avLst/>
            <a:gdLst/>
            <a:ahLst/>
            <a:cxnLst/>
            <a:rect l="l" t="t" r="r" b="b"/>
            <a:pathLst>
              <a:path w="499110" h="133985">
                <a:moveTo>
                  <a:pt x="190842" y="83045"/>
                </a:moveTo>
                <a:lnTo>
                  <a:pt x="149948" y="94170"/>
                </a:lnTo>
                <a:lnTo>
                  <a:pt x="146011" y="100393"/>
                </a:lnTo>
                <a:lnTo>
                  <a:pt x="146011" y="116497"/>
                </a:lnTo>
                <a:lnTo>
                  <a:pt x="180678" y="133492"/>
                </a:lnTo>
                <a:lnTo>
                  <a:pt x="190842" y="133908"/>
                </a:lnTo>
                <a:lnTo>
                  <a:pt x="201060" y="133492"/>
                </a:lnTo>
                <a:lnTo>
                  <a:pt x="233626" y="119875"/>
                </a:lnTo>
                <a:lnTo>
                  <a:pt x="181825" y="119875"/>
                </a:lnTo>
                <a:lnTo>
                  <a:pt x="175094" y="118846"/>
                </a:lnTo>
                <a:lnTo>
                  <a:pt x="170522" y="116763"/>
                </a:lnTo>
                <a:lnTo>
                  <a:pt x="165823" y="114693"/>
                </a:lnTo>
                <a:lnTo>
                  <a:pt x="163537" y="111887"/>
                </a:lnTo>
                <a:lnTo>
                  <a:pt x="163537" y="108381"/>
                </a:lnTo>
                <a:lnTo>
                  <a:pt x="165250" y="103497"/>
                </a:lnTo>
                <a:lnTo>
                  <a:pt x="170380" y="100009"/>
                </a:lnTo>
                <a:lnTo>
                  <a:pt x="178914" y="97916"/>
                </a:lnTo>
                <a:lnTo>
                  <a:pt x="190842" y="97218"/>
                </a:lnTo>
                <a:lnTo>
                  <a:pt x="233667" y="97218"/>
                </a:lnTo>
                <a:lnTo>
                  <a:pt x="231863" y="94284"/>
                </a:lnTo>
                <a:lnTo>
                  <a:pt x="224116" y="89789"/>
                </a:lnTo>
                <a:lnTo>
                  <a:pt x="217739" y="86838"/>
                </a:lnTo>
                <a:lnTo>
                  <a:pt x="210051" y="84731"/>
                </a:lnTo>
                <a:lnTo>
                  <a:pt x="200967" y="83462"/>
                </a:lnTo>
                <a:lnTo>
                  <a:pt x="190842" y="83045"/>
                </a:lnTo>
                <a:close/>
              </a:path>
              <a:path w="499110" h="133985">
                <a:moveTo>
                  <a:pt x="233667" y="97218"/>
                </a:moveTo>
                <a:lnTo>
                  <a:pt x="190842" y="97218"/>
                </a:lnTo>
                <a:lnTo>
                  <a:pt x="202824" y="97916"/>
                </a:lnTo>
                <a:lnTo>
                  <a:pt x="211353" y="100009"/>
                </a:lnTo>
                <a:lnTo>
                  <a:pt x="216453" y="103497"/>
                </a:lnTo>
                <a:lnTo>
                  <a:pt x="218147" y="108381"/>
                </a:lnTo>
                <a:lnTo>
                  <a:pt x="218147" y="111887"/>
                </a:lnTo>
                <a:lnTo>
                  <a:pt x="215861" y="114693"/>
                </a:lnTo>
                <a:lnTo>
                  <a:pt x="206717" y="118846"/>
                </a:lnTo>
                <a:lnTo>
                  <a:pt x="199859" y="119875"/>
                </a:lnTo>
                <a:lnTo>
                  <a:pt x="233626" y="119875"/>
                </a:lnTo>
                <a:lnTo>
                  <a:pt x="235673" y="116497"/>
                </a:lnTo>
                <a:lnTo>
                  <a:pt x="235619" y="100393"/>
                </a:lnTo>
                <a:lnTo>
                  <a:pt x="233667" y="97218"/>
                </a:lnTo>
                <a:close/>
              </a:path>
              <a:path w="499110" h="133985">
                <a:moveTo>
                  <a:pt x="363943" y="1854"/>
                </a:moveTo>
                <a:lnTo>
                  <a:pt x="346925" y="1854"/>
                </a:lnTo>
                <a:lnTo>
                  <a:pt x="346925" y="133908"/>
                </a:lnTo>
                <a:lnTo>
                  <a:pt x="363943" y="133908"/>
                </a:lnTo>
                <a:lnTo>
                  <a:pt x="363943" y="67030"/>
                </a:lnTo>
                <a:lnTo>
                  <a:pt x="384644" y="67030"/>
                </a:lnTo>
                <a:lnTo>
                  <a:pt x="384644" y="52578"/>
                </a:lnTo>
                <a:lnTo>
                  <a:pt x="363943" y="52578"/>
                </a:lnTo>
                <a:lnTo>
                  <a:pt x="363943" y="1854"/>
                </a:lnTo>
                <a:close/>
              </a:path>
              <a:path w="499110" h="133985">
                <a:moveTo>
                  <a:pt x="475957" y="95643"/>
                </a:moveTo>
                <a:lnTo>
                  <a:pt x="458362" y="96510"/>
                </a:lnTo>
                <a:lnTo>
                  <a:pt x="436826" y="97129"/>
                </a:lnTo>
                <a:lnTo>
                  <a:pt x="411360" y="97501"/>
                </a:lnTo>
                <a:lnTo>
                  <a:pt x="381977" y="97624"/>
                </a:lnTo>
                <a:lnTo>
                  <a:pt x="383755" y="112077"/>
                </a:lnTo>
                <a:lnTo>
                  <a:pt x="408213" y="111936"/>
                </a:lnTo>
                <a:lnTo>
                  <a:pt x="431873" y="111513"/>
                </a:lnTo>
                <a:lnTo>
                  <a:pt x="454746" y="110807"/>
                </a:lnTo>
                <a:lnTo>
                  <a:pt x="476846" y="109816"/>
                </a:lnTo>
                <a:lnTo>
                  <a:pt x="475957" y="95643"/>
                </a:lnTo>
                <a:close/>
              </a:path>
              <a:path w="499110" h="133985">
                <a:moveTo>
                  <a:pt x="428586" y="9994"/>
                </a:moveTo>
                <a:lnTo>
                  <a:pt x="393931" y="29887"/>
                </a:lnTo>
                <a:lnTo>
                  <a:pt x="391248" y="43345"/>
                </a:lnTo>
                <a:lnTo>
                  <a:pt x="391895" y="50355"/>
                </a:lnTo>
                <a:lnTo>
                  <a:pt x="420345" y="75903"/>
                </a:lnTo>
                <a:lnTo>
                  <a:pt x="427824" y="76479"/>
                </a:lnTo>
                <a:lnTo>
                  <a:pt x="435325" y="75900"/>
                </a:lnTo>
                <a:lnTo>
                  <a:pt x="458853" y="62026"/>
                </a:lnTo>
                <a:lnTo>
                  <a:pt x="422363" y="62026"/>
                </a:lnTo>
                <a:lnTo>
                  <a:pt x="417791" y="60261"/>
                </a:lnTo>
                <a:lnTo>
                  <a:pt x="414032" y="56642"/>
                </a:lnTo>
                <a:lnTo>
                  <a:pt x="410552" y="53187"/>
                </a:lnTo>
                <a:lnTo>
                  <a:pt x="408774" y="48729"/>
                </a:lnTo>
                <a:lnTo>
                  <a:pt x="408774" y="37858"/>
                </a:lnTo>
                <a:lnTo>
                  <a:pt x="410552" y="33350"/>
                </a:lnTo>
                <a:lnTo>
                  <a:pt x="413981" y="29781"/>
                </a:lnTo>
                <a:lnTo>
                  <a:pt x="417537" y="26225"/>
                </a:lnTo>
                <a:lnTo>
                  <a:pt x="422236" y="24447"/>
                </a:lnTo>
                <a:lnTo>
                  <a:pt x="459053" y="24447"/>
                </a:lnTo>
                <a:lnTo>
                  <a:pt x="458922" y="24212"/>
                </a:lnTo>
                <a:lnTo>
                  <a:pt x="454494" y="19240"/>
                </a:lnTo>
                <a:lnTo>
                  <a:pt x="449018" y="15197"/>
                </a:lnTo>
                <a:lnTo>
                  <a:pt x="442874" y="12307"/>
                </a:lnTo>
                <a:lnTo>
                  <a:pt x="436064" y="10573"/>
                </a:lnTo>
                <a:lnTo>
                  <a:pt x="428586" y="9994"/>
                </a:lnTo>
                <a:close/>
              </a:path>
              <a:path w="499110" h="133985">
                <a:moveTo>
                  <a:pt x="459053" y="24447"/>
                </a:moveTo>
                <a:lnTo>
                  <a:pt x="433666" y="24447"/>
                </a:lnTo>
                <a:lnTo>
                  <a:pt x="438238" y="26263"/>
                </a:lnTo>
                <a:lnTo>
                  <a:pt x="445350" y="33515"/>
                </a:lnTo>
                <a:lnTo>
                  <a:pt x="447073" y="37858"/>
                </a:lnTo>
                <a:lnTo>
                  <a:pt x="447093" y="48729"/>
                </a:lnTo>
                <a:lnTo>
                  <a:pt x="445350" y="53073"/>
                </a:lnTo>
                <a:lnTo>
                  <a:pt x="441858" y="56718"/>
                </a:lnTo>
                <a:lnTo>
                  <a:pt x="438365" y="60236"/>
                </a:lnTo>
                <a:lnTo>
                  <a:pt x="433666" y="62026"/>
                </a:lnTo>
                <a:lnTo>
                  <a:pt x="458853" y="62026"/>
                </a:lnTo>
                <a:lnTo>
                  <a:pt x="462003" y="56642"/>
                </a:lnTo>
                <a:lnTo>
                  <a:pt x="463990" y="50331"/>
                </a:lnTo>
                <a:lnTo>
                  <a:pt x="464654" y="43345"/>
                </a:lnTo>
                <a:lnTo>
                  <a:pt x="464013" y="36265"/>
                </a:lnTo>
                <a:lnTo>
                  <a:pt x="462099" y="29887"/>
                </a:lnTo>
                <a:lnTo>
                  <a:pt x="459053" y="24447"/>
                </a:lnTo>
                <a:close/>
              </a:path>
              <a:path w="499110" h="133985">
                <a:moveTo>
                  <a:pt x="108165" y="84137"/>
                </a:moveTo>
                <a:lnTo>
                  <a:pt x="21501" y="84137"/>
                </a:lnTo>
                <a:lnTo>
                  <a:pt x="21501" y="98590"/>
                </a:lnTo>
                <a:lnTo>
                  <a:pt x="91059" y="98590"/>
                </a:lnTo>
                <a:lnTo>
                  <a:pt x="91059" y="133908"/>
                </a:lnTo>
                <a:lnTo>
                  <a:pt x="108165" y="133908"/>
                </a:lnTo>
                <a:lnTo>
                  <a:pt x="108165" y="84137"/>
                </a:lnTo>
                <a:close/>
              </a:path>
              <a:path w="499110" h="133985">
                <a:moveTo>
                  <a:pt x="252183" y="64084"/>
                </a:moveTo>
                <a:lnTo>
                  <a:pt x="129628" y="64084"/>
                </a:lnTo>
                <a:lnTo>
                  <a:pt x="129628" y="78524"/>
                </a:lnTo>
                <a:lnTo>
                  <a:pt x="252183" y="78524"/>
                </a:lnTo>
                <a:lnTo>
                  <a:pt x="252183" y="64084"/>
                </a:lnTo>
                <a:close/>
              </a:path>
              <a:path w="499110" h="133985">
                <a:moveTo>
                  <a:pt x="190842" y="3975"/>
                </a:moveTo>
                <a:lnTo>
                  <a:pt x="150202" y="14986"/>
                </a:lnTo>
                <a:lnTo>
                  <a:pt x="146265" y="21132"/>
                </a:lnTo>
                <a:lnTo>
                  <a:pt x="146365" y="37884"/>
                </a:lnTo>
                <a:lnTo>
                  <a:pt x="150964" y="44348"/>
                </a:lnTo>
                <a:lnTo>
                  <a:pt x="160362" y="48818"/>
                </a:lnTo>
                <a:lnTo>
                  <a:pt x="160362" y="64084"/>
                </a:lnTo>
                <a:lnTo>
                  <a:pt x="177380" y="64084"/>
                </a:lnTo>
                <a:lnTo>
                  <a:pt x="177380" y="53467"/>
                </a:lnTo>
                <a:lnTo>
                  <a:pt x="221322" y="53467"/>
                </a:lnTo>
                <a:lnTo>
                  <a:pt x="221322" y="48818"/>
                </a:lnTo>
                <a:lnTo>
                  <a:pt x="230720" y="44475"/>
                </a:lnTo>
                <a:lnTo>
                  <a:pt x="233237" y="40944"/>
                </a:lnTo>
                <a:lnTo>
                  <a:pt x="182206" y="40944"/>
                </a:lnTo>
                <a:lnTo>
                  <a:pt x="175602" y="39890"/>
                </a:lnTo>
                <a:lnTo>
                  <a:pt x="166204" y="35699"/>
                </a:lnTo>
                <a:lnTo>
                  <a:pt x="163791" y="32778"/>
                </a:lnTo>
                <a:lnTo>
                  <a:pt x="163791" y="25336"/>
                </a:lnTo>
                <a:lnTo>
                  <a:pt x="166077" y="22428"/>
                </a:lnTo>
                <a:lnTo>
                  <a:pt x="170649" y="20307"/>
                </a:lnTo>
                <a:lnTo>
                  <a:pt x="175348" y="18186"/>
                </a:lnTo>
                <a:lnTo>
                  <a:pt x="181952" y="17119"/>
                </a:lnTo>
                <a:lnTo>
                  <a:pt x="232932" y="17119"/>
                </a:lnTo>
                <a:lnTo>
                  <a:pt x="231609" y="14986"/>
                </a:lnTo>
                <a:lnTo>
                  <a:pt x="223862" y="10579"/>
                </a:lnTo>
                <a:lnTo>
                  <a:pt x="217453" y="7688"/>
                </a:lnTo>
                <a:lnTo>
                  <a:pt x="209829" y="5624"/>
                </a:lnTo>
                <a:lnTo>
                  <a:pt x="200967" y="4387"/>
                </a:lnTo>
                <a:lnTo>
                  <a:pt x="190842" y="3975"/>
                </a:lnTo>
                <a:close/>
              </a:path>
              <a:path w="499110" h="133985">
                <a:moveTo>
                  <a:pt x="221322" y="53606"/>
                </a:moveTo>
                <a:lnTo>
                  <a:pt x="204177" y="53606"/>
                </a:lnTo>
                <a:lnTo>
                  <a:pt x="204177" y="64084"/>
                </a:lnTo>
                <a:lnTo>
                  <a:pt x="221322" y="64084"/>
                </a:lnTo>
                <a:lnTo>
                  <a:pt x="221322" y="53606"/>
                </a:lnTo>
                <a:close/>
              </a:path>
              <a:path w="499110" h="133985">
                <a:moveTo>
                  <a:pt x="221322" y="53467"/>
                </a:moveTo>
                <a:lnTo>
                  <a:pt x="177380" y="53467"/>
                </a:lnTo>
                <a:lnTo>
                  <a:pt x="181444" y="54025"/>
                </a:lnTo>
                <a:lnTo>
                  <a:pt x="186016" y="54292"/>
                </a:lnTo>
                <a:lnTo>
                  <a:pt x="195668" y="54292"/>
                </a:lnTo>
                <a:lnTo>
                  <a:pt x="200113" y="54063"/>
                </a:lnTo>
                <a:lnTo>
                  <a:pt x="204177" y="53606"/>
                </a:lnTo>
                <a:lnTo>
                  <a:pt x="221322" y="53606"/>
                </a:lnTo>
                <a:lnTo>
                  <a:pt x="221322" y="53467"/>
                </a:lnTo>
                <a:close/>
              </a:path>
              <a:path w="499110" h="133985">
                <a:moveTo>
                  <a:pt x="232932" y="17119"/>
                </a:moveTo>
                <a:lnTo>
                  <a:pt x="199859" y="17119"/>
                </a:lnTo>
                <a:lnTo>
                  <a:pt x="206590" y="18186"/>
                </a:lnTo>
                <a:lnTo>
                  <a:pt x="211035" y="20307"/>
                </a:lnTo>
                <a:lnTo>
                  <a:pt x="215607" y="22428"/>
                </a:lnTo>
                <a:lnTo>
                  <a:pt x="217893" y="25336"/>
                </a:lnTo>
                <a:lnTo>
                  <a:pt x="217893" y="29032"/>
                </a:lnTo>
                <a:lnTo>
                  <a:pt x="216203" y="34242"/>
                </a:lnTo>
                <a:lnTo>
                  <a:pt x="211131" y="37965"/>
                </a:lnTo>
                <a:lnTo>
                  <a:pt x="202677" y="40199"/>
                </a:lnTo>
                <a:lnTo>
                  <a:pt x="190842" y="40944"/>
                </a:lnTo>
                <a:lnTo>
                  <a:pt x="233237" y="40944"/>
                </a:lnTo>
                <a:lnTo>
                  <a:pt x="235362" y="37965"/>
                </a:lnTo>
                <a:lnTo>
                  <a:pt x="235419" y="21132"/>
                </a:lnTo>
                <a:lnTo>
                  <a:pt x="232932" y="17119"/>
                </a:lnTo>
                <a:close/>
              </a:path>
              <a:path w="499110" h="133985">
                <a:moveTo>
                  <a:pt x="306158" y="27393"/>
                </a:moveTo>
                <a:lnTo>
                  <a:pt x="289013" y="27393"/>
                </a:lnTo>
                <a:lnTo>
                  <a:pt x="289013" y="41833"/>
                </a:lnTo>
                <a:lnTo>
                  <a:pt x="288370" y="49239"/>
                </a:lnTo>
                <a:lnTo>
                  <a:pt x="267725" y="84416"/>
                </a:lnTo>
                <a:lnTo>
                  <a:pt x="255485" y="92837"/>
                </a:lnTo>
                <a:lnTo>
                  <a:pt x="268185" y="103797"/>
                </a:lnTo>
                <a:lnTo>
                  <a:pt x="272884" y="100825"/>
                </a:lnTo>
                <a:lnTo>
                  <a:pt x="278091" y="96024"/>
                </a:lnTo>
                <a:lnTo>
                  <a:pt x="283806" y="89382"/>
                </a:lnTo>
                <a:lnTo>
                  <a:pt x="289648" y="82740"/>
                </a:lnTo>
                <a:lnTo>
                  <a:pt x="294220" y="76174"/>
                </a:lnTo>
                <a:lnTo>
                  <a:pt x="297776" y="69697"/>
                </a:lnTo>
                <a:lnTo>
                  <a:pt x="316452" y="69697"/>
                </a:lnTo>
                <a:lnTo>
                  <a:pt x="306194" y="41833"/>
                </a:lnTo>
                <a:lnTo>
                  <a:pt x="306158" y="27393"/>
                </a:lnTo>
                <a:close/>
              </a:path>
              <a:path w="499110" h="133985">
                <a:moveTo>
                  <a:pt x="316452" y="69697"/>
                </a:moveTo>
                <a:lnTo>
                  <a:pt x="297776" y="69697"/>
                </a:lnTo>
                <a:lnTo>
                  <a:pt x="302991" y="77934"/>
                </a:lnTo>
                <a:lnTo>
                  <a:pt x="309683" y="85939"/>
                </a:lnTo>
                <a:lnTo>
                  <a:pt x="317850" y="93713"/>
                </a:lnTo>
                <a:lnTo>
                  <a:pt x="327494" y="101257"/>
                </a:lnTo>
                <a:lnTo>
                  <a:pt x="338797" y="88658"/>
                </a:lnTo>
                <a:lnTo>
                  <a:pt x="332584" y="85342"/>
                </a:lnTo>
                <a:lnTo>
                  <a:pt x="326717" y="80994"/>
                </a:lnTo>
                <a:lnTo>
                  <a:pt x="321206" y="75617"/>
                </a:lnTo>
                <a:lnTo>
                  <a:pt x="316452" y="69697"/>
                </a:lnTo>
                <a:close/>
              </a:path>
              <a:path w="499110" h="133985">
                <a:moveTo>
                  <a:pt x="334098" y="12941"/>
                </a:moveTo>
                <a:lnTo>
                  <a:pt x="260438" y="12941"/>
                </a:lnTo>
                <a:lnTo>
                  <a:pt x="260438" y="27393"/>
                </a:lnTo>
                <a:lnTo>
                  <a:pt x="334098" y="27393"/>
                </a:lnTo>
                <a:lnTo>
                  <a:pt x="334098" y="12941"/>
                </a:lnTo>
                <a:close/>
              </a:path>
              <a:path w="499110" h="133985">
                <a:moveTo>
                  <a:pt x="498944" y="1854"/>
                </a:moveTo>
                <a:lnTo>
                  <a:pt x="481926" y="1854"/>
                </a:lnTo>
                <a:lnTo>
                  <a:pt x="481926" y="133908"/>
                </a:lnTo>
                <a:lnTo>
                  <a:pt x="498944" y="133908"/>
                </a:lnTo>
                <a:lnTo>
                  <a:pt x="498944" y="1854"/>
                </a:lnTo>
                <a:close/>
              </a:path>
              <a:path w="499110" h="133985">
                <a:moveTo>
                  <a:pt x="108165" y="1854"/>
                </a:moveTo>
                <a:lnTo>
                  <a:pt x="90919" y="1854"/>
                </a:lnTo>
                <a:lnTo>
                  <a:pt x="90919" y="78524"/>
                </a:lnTo>
                <a:lnTo>
                  <a:pt x="108165" y="78524"/>
                </a:lnTo>
                <a:lnTo>
                  <a:pt x="108165" y="49911"/>
                </a:lnTo>
                <a:lnTo>
                  <a:pt x="128104" y="49911"/>
                </a:lnTo>
                <a:lnTo>
                  <a:pt x="128104" y="35534"/>
                </a:lnTo>
                <a:lnTo>
                  <a:pt x="108165" y="35534"/>
                </a:lnTo>
                <a:lnTo>
                  <a:pt x="108165" y="1854"/>
                </a:lnTo>
                <a:close/>
              </a:path>
              <a:path w="499110" h="133985">
                <a:moveTo>
                  <a:pt x="50114" y="29032"/>
                </a:moveTo>
                <a:lnTo>
                  <a:pt x="32727" y="29032"/>
                </a:lnTo>
                <a:lnTo>
                  <a:pt x="32499" y="36652"/>
                </a:lnTo>
                <a:lnTo>
                  <a:pt x="29451" y="43802"/>
                </a:lnTo>
                <a:lnTo>
                  <a:pt x="0" y="65938"/>
                </a:lnTo>
                <a:lnTo>
                  <a:pt x="11849" y="77571"/>
                </a:lnTo>
                <a:lnTo>
                  <a:pt x="21395" y="71841"/>
                </a:lnTo>
                <a:lnTo>
                  <a:pt x="29575" y="65471"/>
                </a:lnTo>
                <a:lnTo>
                  <a:pt x="36387" y="58458"/>
                </a:lnTo>
                <a:lnTo>
                  <a:pt x="41833" y="50800"/>
                </a:lnTo>
                <a:lnTo>
                  <a:pt x="62276" y="50800"/>
                </a:lnTo>
                <a:lnTo>
                  <a:pt x="60490" y="49326"/>
                </a:lnTo>
                <a:lnTo>
                  <a:pt x="53759" y="43053"/>
                </a:lnTo>
                <a:lnTo>
                  <a:pt x="50291" y="36283"/>
                </a:lnTo>
                <a:lnTo>
                  <a:pt x="50114" y="29032"/>
                </a:lnTo>
                <a:close/>
              </a:path>
              <a:path w="499110" h="133985">
                <a:moveTo>
                  <a:pt x="62276" y="50800"/>
                </a:moveTo>
                <a:lnTo>
                  <a:pt x="41833" y="50800"/>
                </a:lnTo>
                <a:lnTo>
                  <a:pt x="44335" y="54914"/>
                </a:lnTo>
                <a:lnTo>
                  <a:pt x="48742" y="59359"/>
                </a:lnTo>
                <a:lnTo>
                  <a:pt x="61340" y="68948"/>
                </a:lnTo>
                <a:lnTo>
                  <a:pt x="67297" y="72339"/>
                </a:lnTo>
                <a:lnTo>
                  <a:pt x="72910" y="74358"/>
                </a:lnTo>
                <a:lnTo>
                  <a:pt x="83045" y="61417"/>
                </a:lnTo>
                <a:lnTo>
                  <a:pt x="76963" y="59660"/>
                </a:lnTo>
                <a:lnTo>
                  <a:pt x="71177" y="57057"/>
                </a:lnTo>
                <a:lnTo>
                  <a:pt x="65685" y="53612"/>
                </a:lnTo>
                <a:lnTo>
                  <a:pt x="62276" y="50800"/>
                </a:lnTo>
                <a:close/>
              </a:path>
              <a:path w="499110" h="133985">
                <a:moveTo>
                  <a:pt x="79146" y="14719"/>
                </a:moveTo>
                <a:lnTo>
                  <a:pt x="3695" y="14719"/>
                </a:lnTo>
                <a:lnTo>
                  <a:pt x="3695" y="29032"/>
                </a:lnTo>
                <a:lnTo>
                  <a:pt x="79146" y="29032"/>
                </a:lnTo>
                <a:lnTo>
                  <a:pt x="79146" y="14719"/>
                </a:lnTo>
                <a:close/>
              </a:path>
              <a:path w="499110" h="133985">
                <a:moveTo>
                  <a:pt x="50114" y="0"/>
                </a:moveTo>
                <a:lnTo>
                  <a:pt x="32867" y="0"/>
                </a:lnTo>
                <a:lnTo>
                  <a:pt x="32867" y="14719"/>
                </a:lnTo>
                <a:lnTo>
                  <a:pt x="50114" y="14719"/>
                </a:lnTo>
                <a:lnTo>
                  <a:pt x="50114" y="0"/>
                </a:lnTo>
                <a:close/>
              </a:path>
            </a:pathLst>
          </a:custGeom>
          <a:solidFill>
            <a:srgbClr val="333E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1701038" y="5913920"/>
            <a:ext cx="513080" cy="134620"/>
          </a:xfrm>
          <a:custGeom>
            <a:avLst/>
            <a:gdLst/>
            <a:ahLst/>
            <a:cxnLst/>
            <a:rect l="l" t="t" r="r" b="b"/>
            <a:pathLst>
              <a:path w="513080" h="134620">
                <a:moveTo>
                  <a:pt x="165100" y="77838"/>
                </a:moveTo>
                <a:lnTo>
                  <a:pt x="147955" y="77838"/>
                </a:lnTo>
                <a:lnTo>
                  <a:pt x="147955" y="131508"/>
                </a:lnTo>
                <a:lnTo>
                  <a:pt x="234314" y="131508"/>
                </a:lnTo>
                <a:lnTo>
                  <a:pt x="234314" y="117208"/>
                </a:lnTo>
                <a:lnTo>
                  <a:pt x="165100" y="117208"/>
                </a:lnTo>
                <a:lnTo>
                  <a:pt x="165100" y="106184"/>
                </a:lnTo>
                <a:lnTo>
                  <a:pt x="234314" y="106184"/>
                </a:lnTo>
                <a:lnTo>
                  <a:pt x="234314" y="91732"/>
                </a:lnTo>
                <a:lnTo>
                  <a:pt x="165100" y="91732"/>
                </a:lnTo>
                <a:lnTo>
                  <a:pt x="165100" y="77838"/>
                </a:lnTo>
                <a:close/>
              </a:path>
              <a:path w="513080" h="134620">
                <a:moveTo>
                  <a:pt x="234314" y="106184"/>
                </a:moveTo>
                <a:lnTo>
                  <a:pt x="217297" y="106184"/>
                </a:lnTo>
                <a:lnTo>
                  <a:pt x="217297" y="117208"/>
                </a:lnTo>
                <a:lnTo>
                  <a:pt x="234314" y="117208"/>
                </a:lnTo>
                <a:lnTo>
                  <a:pt x="234314" y="106184"/>
                </a:lnTo>
                <a:close/>
              </a:path>
              <a:path w="513080" h="134620">
                <a:moveTo>
                  <a:pt x="234314" y="77838"/>
                </a:moveTo>
                <a:lnTo>
                  <a:pt x="217297" y="77838"/>
                </a:lnTo>
                <a:lnTo>
                  <a:pt x="217297" y="91732"/>
                </a:lnTo>
                <a:lnTo>
                  <a:pt x="234314" y="91732"/>
                </a:lnTo>
                <a:lnTo>
                  <a:pt x="234314" y="77838"/>
                </a:lnTo>
                <a:close/>
              </a:path>
              <a:path w="513080" h="134620">
                <a:moveTo>
                  <a:pt x="450976" y="90157"/>
                </a:moveTo>
                <a:lnTo>
                  <a:pt x="409320" y="99860"/>
                </a:lnTo>
                <a:lnTo>
                  <a:pt x="405384" y="105270"/>
                </a:lnTo>
                <a:lnTo>
                  <a:pt x="405384" y="119189"/>
                </a:lnTo>
                <a:lnTo>
                  <a:pt x="440664" y="133828"/>
                </a:lnTo>
                <a:lnTo>
                  <a:pt x="450976" y="134188"/>
                </a:lnTo>
                <a:lnTo>
                  <a:pt x="461236" y="133826"/>
                </a:lnTo>
                <a:lnTo>
                  <a:pt x="495180" y="121043"/>
                </a:lnTo>
                <a:lnTo>
                  <a:pt x="450976" y="121043"/>
                </a:lnTo>
                <a:lnTo>
                  <a:pt x="438788" y="120491"/>
                </a:lnTo>
                <a:lnTo>
                  <a:pt x="430053" y="118833"/>
                </a:lnTo>
                <a:lnTo>
                  <a:pt x="424795" y="116071"/>
                </a:lnTo>
                <a:lnTo>
                  <a:pt x="423037" y="112204"/>
                </a:lnTo>
                <a:lnTo>
                  <a:pt x="424795" y="108344"/>
                </a:lnTo>
                <a:lnTo>
                  <a:pt x="430053" y="105586"/>
                </a:lnTo>
                <a:lnTo>
                  <a:pt x="438788" y="103930"/>
                </a:lnTo>
                <a:lnTo>
                  <a:pt x="450976" y="103377"/>
                </a:lnTo>
                <a:lnTo>
                  <a:pt x="495333" y="103377"/>
                </a:lnTo>
                <a:lnTo>
                  <a:pt x="492632" y="99631"/>
                </a:lnTo>
                <a:lnTo>
                  <a:pt x="484759" y="95846"/>
                </a:lnTo>
                <a:lnTo>
                  <a:pt x="478158" y="93361"/>
                </a:lnTo>
                <a:lnTo>
                  <a:pt x="470344" y="91582"/>
                </a:lnTo>
                <a:lnTo>
                  <a:pt x="461291" y="90514"/>
                </a:lnTo>
                <a:lnTo>
                  <a:pt x="450976" y="90157"/>
                </a:lnTo>
                <a:close/>
              </a:path>
              <a:path w="513080" h="134620">
                <a:moveTo>
                  <a:pt x="495333" y="103377"/>
                </a:moveTo>
                <a:lnTo>
                  <a:pt x="450976" y="103377"/>
                </a:lnTo>
                <a:lnTo>
                  <a:pt x="463218" y="103930"/>
                </a:lnTo>
                <a:lnTo>
                  <a:pt x="471947" y="105586"/>
                </a:lnTo>
                <a:lnTo>
                  <a:pt x="477176" y="108344"/>
                </a:lnTo>
                <a:lnTo>
                  <a:pt x="478917" y="112204"/>
                </a:lnTo>
                <a:lnTo>
                  <a:pt x="477176" y="116071"/>
                </a:lnTo>
                <a:lnTo>
                  <a:pt x="471947" y="118833"/>
                </a:lnTo>
                <a:lnTo>
                  <a:pt x="463218" y="120491"/>
                </a:lnTo>
                <a:lnTo>
                  <a:pt x="450976" y="121043"/>
                </a:lnTo>
                <a:lnTo>
                  <a:pt x="495180" y="121043"/>
                </a:lnTo>
                <a:lnTo>
                  <a:pt x="496532" y="119189"/>
                </a:lnTo>
                <a:lnTo>
                  <a:pt x="496569" y="105092"/>
                </a:lnTo>
                <a:lnTo>
                  <a:pt x="495333" y="103377"/>
                </a:lnTo>
                <a:close/>
              </a:path>
              <a:path w="513080" h="134620">
                <a:moveTo>
                  <a:pt x="322325" y="81330"/>
                </a:moveTo>
                <a:lnTo>
                  <a:pt x="282067" y="93192"/>
                </a:lnTo>
                <a:lnTo>
                  <a:pt x="278279" y="99479"/>
                </a:lnTo>
                <a:lnTo>
                  <a:pt x="278287" y="115404"/>
                </a:lnTo>
                <a:lnTo>
                  <a:pt x="312416" y="133321"/>
                </a:lnTo>
                <a:lnTo>
                  <a:pt x="322325" y="133769"/>
                </a:lnTo>
                <a:lnTo>
                  <a:pt x="332168" y="133318"/>
                </a:lnTo>
                <a:lnTo>
                  <a:pt x="363844" y="119468"/>
                </a:lnTo>
                <a:lnTo>
                  <a:pt x="322325" y="119468"/>
                </a:lnTo>
                <a:lnTo>
                  <a:pt x="310824" y="118714"/>
                </a:lnTo>
                <a:lnTo>
                  <a:pt x="302609" y="116452"/>
                </a:lnTo>
                <a:lnTo>
                  <a:pt x="297680" y="112685"/>
                </a:lnTo>
                <a:lnTo>
                  <a:pt x="296037" y="107416"/>
                </a:lnTo>
                <a:lnTo>
                  <a:pt x="297680" y="102265"/>
                </a:lnTo>
                <a:lnTo>
                  <a:pt x="302609" y="98586"/>
                </a:lnTo>
                <a:lnTo>
                  <a:pt x="310824" y="96379"/>
                </a:lnTo>
                <a:lnTo>
                  <a:pt x="322325" y="95643"/>
                </a:lnTo>
                <a:lnTo>
                  <a:pt x="363962" y="95643"/>
                </a:lnTo>
                <a:lnTo>
                  <a:pt x="362457" y="93141"/>
                </a:lnTo>
                <a:lnTo>
                  <a:pt x="354711" y="88417"/>
                </a:lnTo>
                <a:lnTo>
                  <a:pt x="348329" y="85317"/>
                </a:lnTo>
                <a:lnTo>
                  <a:pt x="340804" y="83102"/>
                </a:lnTo>
                <a:lnTo>
                  <a:pt x="332136" y="81773"/>
                </a:lnTo>
                <a:lnTo>
                  <a:pt x="322325" y="81330"/>
                </a:lnTo>
                <a:close/>
              </a:path>
              <a:path w="513080" h="134620">
                <a:moveTo>
                  <a:pt x="363962" y="95643"/>
                </a:moveTo>
                <a:lnTo>
                  <a:pt x="322325" y="95643"/>
                </a:lnTo>
                <a:lnTo>
                  <a:pt x="333827" y="96379"/>
                </a:lnTo>
                <a:lnTo>
                  <a:pt x="342042" y="98586"/>
                </a:lnTo>
                <a:lnTo>
                  <a:pt x="346971" y="102265"/>
                </a:lnTo>
                <a:lnTo>
                  <a:pt x="348614" y="107416"/>
                </a:lnTo>
                <a:lnTo>
                  <a:pt x="346971" y="112685"/>
                </a:lnTo>
                <a:lnTo>
                  <a:pt x="342042" y="116452"/>
                </a:lnTo>
                <a:lnTo>
                  <a:pt x="333827" y="118714"/>
                </a:lnTo>
                <a:lnTo>
                  <a:pt x="322325" y="119468"/>
                </a:lnTo>
                <a:lnTo>
                  <a:pt x="363844" y="119468"/>
                </a:lnTo>
                <a:lnTo>
                  <a:pt x="366268" y="115404"/>
                </a:lnTo>
                <a:lnTo>
                  <a:pt x="366268" y="99479"/>
                </a:lnTo>
                <a:lnTo>
                  <a:pt x="363962" y="95643"/>
                </a:lnTo>
                <a:close/>
              </a:path>
              <a:path w="513080" h="134620">
                <a:moveTo>
                  <a:pt x="54356" y="85712"/>
                </a:moveTo>
                <a:lnTo>
                  <a:pt x="37211" y="85712"/>
                </a:lnTo>
                <a:lnTo>
                  <a:pt x="37211" y="130695"/>
                </a:lnTo>
                <a:lnTo>
                  <a:pt x="54356" y="130695"/>
                </a:lnTo>
                <a:lnTo>
                  <a:pt x="54356" y="85712"/>
                </a:lnTo>
                <a:close/>
              </a:path>
              <a:path w="513080" h="134620">
                <a:moveTo>
                  <a:pt x="90550" y="69418"/>
                </a:moveTo>
                <a:lnTo>
                  <a:pt x="70383" y="70349"/>
                </a:lnTo>
                <a:lnTo>
                  <a:pt x="48561" y="71012"/>
                </a:lnTo>
                <a:lnTo>
                  <a:pt x="25096" y="71407"/>
                </a:lnTo>
                <a:lnTo>
                  <a:pt x="0" y="71539"/>
                </a:lnTo>
                <a:lnTo>
                  <a:pt x="1778" y="86258"/>
                </a:lnTo>
                <a:lnTo>
                  <a:pt x="26781" y="85953"/>
                </a:lnTo>
                <a:lnTo>
                  <a:pt x="37211" y="85712"/>
                </a:lnTo>
                <a:lnTo>
                  <a:pt x="54356" y="85712"/>
                </a:lnTo>
                <a:lnTo>
                  <a:pt x="54356" y="85229"/>
                </a:lnTo>
                <a:lnTo>
                  <a:pt x="91567" y="83997"/>
                </a:lnTo>
                <a:lnTo>
                  <a:pt x="90550" y="69418"/>
                </a:lnTo>
                <a:close/>
              </a:path>
              <a:path w="513080" h="134620">
                <a:moveTo>
                  <a:pt x="428498" y="27381"/>
                </a:moveTo>
                <a:lnTo>
                  <a:pt x="393826" y="41262"/>
                </a:lnTo>
                <a:lnTo>
                  <a:pt x="393826" y="47370"/>
                </a:lnTo>
                <a:lnTo>
                  <a:pt x="395446" y="54650"/>
                </a:lnTo>
                <a:lnTo>
                  <a:pt x="400303" y="60331"/>
                </a:lnTo>
                <a:lnTo>
                  <a:pt x="408400" y="64412"/>
                </a:lnTo>
                <a:lnTo>
                  <a:pt x="419735" y="66890"/>
                </a:lnTo>
                <a:lnTo>
                  <a:pt x="419735" y="73456"/>
                </a:lnTo>
                <a:lnTo>
                  <a:pt x="383286" y="74079"/>
                </a:lnTo>
                <a:lnTo>
                  <a:pt x="384937" y="87769"/>
                </a:lnTo>
                <a:lnTo>
                  <a:pt x="404558" y="87576"/>
                </a:lnTo>
                <a:lnTo>
                  <a:pt x="425704" y="86998"/>
                </a:lnTo>
                <a:lnTo>
                  <a:pt x="448373" y="86033"/>
                </a:lnTo>
                <a:lnTo>
                  <a:pt x="472567" y="84683"/>
                </a:lnTo>
                <a:lnTo>
                  <a:pt x="471779" y="72910"/>
                </a:lnTo>
                <a:lnTo>
                  <a:pt x="437006" y="72910"/>
                </a:lnTo>
                <a:lnTo>
                  <a:pt x="437006" y="66751"/>
                </a:lnTo>
                <a:lnTo>
                  <a:pt x="445135" y="65658"/>
                </a:lnTo>
                <a:lnTo>
                  <a:pt x="451485" y="63347"/>
                </a:lnTo>
                <a:lnTo>
                  <a:pt x="460629" y="56324"/>
                </a:lnTo>
                <a:lnTo>
                  <a:pt x="461446" y="54838"/>
                </a:lnTo>
                <a:lnTo>
                  <a:pt x="416813" y="54838"/>
                </a:lnTo>
                <a:lnTo>
                  <a:pt x="410972" y="52349"/>
                </a:lnTo>
                <a:lnTo>
                  <a:pt x="410972" y="42354"/>
                </a:lnTo>
                <a:lnTo>
                  <a:pt x="416813" y="39839"/>
                </a:lnTo>
                <a:lnTo>
                  <a:pt x="461923" y="39839"/>
                </a:lnTo>
                <a:lnTo>
                  <a:pt x="459739" y="36512"/>
                </a:lnTo>
                <a:lnTo>
                  <a:pt x="453644" y="32867"/>
                </a:lnTo>
                <a:lnTo>
                  <a:pt x="448571" y="30467"/>
                </a:lnTo>
                <a:lnTo>
                  <a:pt x="442690" y="28752"/>
                </a:lnTo>
                <a:lnTo>
                  <a:pt x="435894" y="27719"/>
                </a:lnTo>
                <a:lnTo>
                  <a:pt x="428498" y="27381"/>
                </a:lnTo>
                <a:close/>
              </a:path>
              <a:path w="513080" h="134620">
                <a:moveTo>
                  <a:pt x="364109" y="2260"/>
                </a:moveTo>
                <a:lnTo>
                  <a:pt x="346963" y="2260"/>
                </a:lnTo>
                <a:lnTo>
                  <a:pt x="346963" y="79349"/>
                </a:lnTo>
                <a:lnTo>
                  <a:pt x="364109" y="79349"/>
                </a:lnTo>
                <a:lnTo>
                  <a:pt x="364109" y="49085"/>
                </a:lnTo>
                <a:lnTo>
                  <a:pt x="384175" y="49085"/>
                </a:lnTo>
                <a:lnTo>
                  <a:pt x="384175" y="34645"/>
                </a:lnTo>
                <a:lnTo>
                  <a:pt x="364109" y="34645"/>
                </a:lnTo>
                <a:lnTo>
                  <a:pt x="364109" y="2260"/>
                </a:lnTo>
                <a:close/>
              </a:path>
              <a:path w="513080" h="134620">
                <a:moveTo>
                  <a:pt x="471678" y="71399"/>
                </a:moveTo>
                <a:lnTo>
                  <a:pt x="465653" y="71751"/>
                </a:lnTo>
                <a:lnTo>
                  <a:pt x="437006" y="72910"/>
                </a:lnTo>
                <a:lnTo>
                  <a:pt x="471779" y="72910"/>
                </a:lnTo>
                <a:lnTo>
                  <a:pt x="471678" y="71399"/>
                </a:lnTo>
                <a:close/>
              </a:path>
              <a:path w="513080" h="134620">
                <a:moveTo>
                  <a:pt x="461923" y="39839"/>
                </a:moveTo>
                <a:lnTo>
                  <a:pt x="434213" y="39839"/>
                </a:lnTo>
                <a:lnTo>
                  <a:pt x="438531" y="40551"/>
                </a:lnTo>
                <a:lnTo>
                  <a:pt x="444373" y="43383"/>
                </a:lnTo>
                <a:lnTo>
                  <a:pt x="445769" y="45186"/>
                </a:lnTo>
                <a:lnTo>
                  <a:pt x="445769" y="49568"/>
                </a:lnTo>
                <a:lnTo>
                  <a:pt x="444373" y="51358"/>
                </a:lnTo>
                <a:lnTo>
                  <a:pt x="438531" y="54140"/>
                </a:lnTo>
                <a:lnTo>
                  <a:pt x="434086" y="54838"/>
                </a:lnTo>
                <a:lnTo>
                  <a:pt x="461446" y="54838"/>
                </a:lnTo>
                <a:lnTo>
                  <a:pt x="462817" y="52349"/>
                </a:lnTo>
                <a:lnTo>
                  <a:pt x="462856" y="41262"/>
                </a:lnTo>
                <a:lnTo>
                  <a:pt x="461923" y="39839"/>
                </a:lnTo>
                <a:close/>
              </a:path>
              <a:path w="513080" h="134620">
                <a:moveTo>
                  <a:pt x="468249" y="12052"/>
                </a:moveTo>
                <a:lnTo>
                  <a:pt x="388493" y="12052"/>
                </a:lnTo>
                <a:lnTo>
                  <a:pt x="388493" y="24993"/>
                </a:lnTo>
                <a:lnTo>
                  <a:pt x="468249" y="24993"/>
                </a:lnTo>
                <a:lnTo>
                  <a:pt x="468249" y="12052"/>
                </a:lnTo>
                <a:close/>
              </a:path>
              <a:path w="513080" h="134620">
                <a:moveTo>
                  <a:pt x="437134" y="0"/>
                </a:moveTo>
                <a:lnTo>
                  <a:pt x="419862" y="0"/>
                </a:lnTo>
                <a:lnTo>
                  <a:pt x="419862" y="12052"/>
                </a:lnTo>
                <a:lnTo>
                  <a:pt x="437134" y="12052"/>
                </a:lnTo>
                <a:lnTo>
                  <a:pt x="437134" y="0"/>
                </a:lnTo>
                <a:close/>
              </a:path>
              <a:path w="513080" h="134620">
                <a:moveTo>
                  <a:pt x="45212" y="5206"/>
                </a:moveTo>
                <a:lnTo>
                  <a:pt x="10032" y="25006"/>
                </a:lnTo>
                <a:lnTo>
                  <a:pt x="10032" y="41528"/>
                </a:lnTo>
                <a:lnTo>
                  <a:pt x="45212" y="61137"/>
                </a:lnTo>
                <a:lnTo>
                  <a:pt x="52665" y="60645"/>
                </a:lnTo>
                <a:lnTo>
                  <a:pt x="77594" y="47510"/>
                </a:lnTo>
                <a:lnTo>
                  <a:pt x="40005" y="47510"/>
                </a:lnTo>
                <a:lnTo>
                  <a:pt x="35560" y="46177"/>
                </a:lnTo>
                <a:lnTo>
                  <a:pt x="28193" y="40843"/>
                </a:lnTo>
                <a:lnTo>
                  <a:pt x="26435" y="37464"/>
                </a:lnTo>
                <a:lnTo>
                  <a:pt x="26416" y="28803"/>
                </a:lnTo>
                <a:lnTo>
                  <a:pt x="28067" y="25272"/>
                </a:lnTo>
                <a:lnTo>
                  <a:pt x="34925" y="20116"/>
                </a:lnTo>
                <a:lnTo>
                  <a:pt x="39497" y="18821"/>
                </a:lnTo>
                <a:lnTo>
                  <a:pt x="77616" y="18821"/>
                </a:lnTo>
                <a:lnTo>
                  <a:pt x="77343" y="18262"/>
                </a:lnTo>
                <a:lnTo>
                  <a:pt x="70738" y="13042"/>
                </a:lnTo>
                <a:lnTo>
                  <a:pt x="65428" y="9611"/>
                </a:lnTo>
                <a:lnTo>
                  <a:pt x="59404" y="7162"/>
                </a:lnTo>
                <a:lnTo>
                  <a:pt x="52665" y="5695"/>
                </a:lnTo>
                <a:lnTo>
                  <a:pt x="45212" y="5206"/>
                </a:lnTo>
                <a:close/>
              </a:path>
              <a:path w="513080" h="134620">
                <a:moveTo>
                  <a:pt x="77616" y="18821"/>
                </a:moveTo>
                <a:lnTo>
                  <a:pt x="50926" y="18821"/>
                </a:lnTo>
                <a:lnTo>
                  <a:pt x="55499" y="20154"/>
                </a:lnTo>
                <a:lnTo>
                  <a:pt x="62356" y="25450"/>
                </a:lnTo>
                <a:lnTo>
                  <a:pt x="64070" y="28803"/>
                </a:lnTo>
                <a:lnTo>
                  <a:pt x="64135" y="37464"/>
                </a:lnTo>
                <a:lnTo>
                  <a:pt x="62356" y="40893"/>
                </a:lnTo>
                <a:lnTo>
                  <a:pt x="55244" y="46189"/>
                </a:lnTo>
                <a:lnTo>
                  <a:pt x="50800" y="47510"/>
                </a:lnTo>
                <a:lnTo>
                  <a:pt x="77594" y="47510"/>
                </a:lnTo>
                <a:lnTo>
                  <a:pt x="80556" y="41528"/>
                </a:lnTo>
                <a:lnTo>
                  <a:pt x="80644" y="25006"/>
                </a:lnTo>
                <a:lnTo>
                  <a:pt x="77616" y="18821"/>
                </a:lnTo>
                <a:close/>
              </a:path>
              <a:path w="513080" h="134620">
                <a:moveTo>
                  <a:pt x="305688" y="6438"/>
                </a:moveTo>
                <a:lnTo>
                  <a:pt x="288544" y="6438"/>
                </a:lnTo>
                <a:lnTo>
                  <a:pt x="288544" y="22859"/>
                </a:lnTo>
                <a:lnTo>
                  <a:pt x="287972" y="29075"/>
                </a:lnTo>
                <a:lnTo>
                  <a:pt x="262505" y="61691"/>
                </a:lnTo>
                <a:lnTo>
                  <a:pt x="255524" y="65239"/>
                </a:lnTo>
                <a:lnTo>
                  <a:pt x="268097" y="77571"/>
                </a:lnTo>
                <a:lnTo>
                  <a:pt x="272795" y="75006"/>
                </a:lnTo>
                <a:lnTo>
                  <a:pt x="278256" y="70726"/>
                </a:lnTo>
                <a:lnTo>
                  <a:pt x="284480" y="64693"/>
                </a:lnTo>
                <a:lnTo>
                  <a:pt x="290830" y="58673"/>
                </a:lnTo>
                <a:lnTo>
                  <a:pt x="295148" y="53289"/>
                </a:lnTo>
                <a:lnTo>
                  <a:pt x="297434" y="48539"/>
                </a:lnTo>
                <a:lnTo>
                  <a:pt x="318279" y="48539"/>
                </a:lnTo>
                <a:lnTo>
                  <a:pt x="315087" y="45453"/>
                </a:lnTo>
                <a:lnTo>
                  <a:pt x="308863" y="38430"/>
                </a:lnTo>
                <a:lnTo>
                  <a:pt x="305688" y="30721"/>
                </a:lnTo>
                <a:lnTo>
                  <a:pt x="305688" y="6438"/>
                </a:lnTo>
                <a:close/>
              </a:path>
              <a:path w="513080" h="134620">
                <a:moveTo>
                  <a:pt x="318279" y="48539"/>
                </a:moveTo>
                <a:lnTo>
                  <a:pt x="297434" y="48539"/>
                </a:lnTo>
                <a:lnTo>
                  <a:pt x="302960" y="55828"/>
                </a:lnTo>
                <a:lnTo>
                  <a:pt x="309832" y="62434"/>
                </a:lnTo>
                <a:lnTo>
                  <a:pt x="318061" y="68357"/>
                </a:lnTo>
                <a:lnTo>
                  <a:pt x="327660" y="73596"/>
                </a:lnTo>
                <a:lnTo>
                  <a:pt x="338581" y="59905"/>
                </a:lnTo>
                <a:lnTo>
                  <a:pt x="331839" y="57538"/>
                </a:lnTo>
                <a:lnTo>
                  <a:pt x="325691" y="54341"/>
                </a:lnTo>
                <a:lnTo>
                  <a:pt x="320115" y="50313"/>
                </a:lnTo>
                <a:lnTo>
                  <a:pt x="318279" y="48539"/>
                </a:lnTo>
                <a:close/>
              </a:path>
              <a:path w="513080" h="134620">
                <a:moveTo>
                  <a:pt x="252349" y="51066"/>
                </a:moveTo>
                <a:lnTo>
                  <a:pt x="129793" y="51066"/>
                </a:lnTo>
                <a:lnTo>
                  <a:pt x="129793" y="65519"/>
                </a:lnTo>
                <a:lnTo>
                  <a:pt x="252349" y="65519"/>
                </a:lnTo>
                <a:lnTo>
                  <a:pt x="252349" y="51066"/>
                </a:lnTo>
                <a:close/>
              </a:path>
              <a:path w="513080" h="134620">
                <a:moveTo>
                  <a:pt x="233934" y="5206"/>
                </a:moveTo>
                <a:lnTo>
                  <a:pt x="147574" y="5206"/>
                </a:lnTo>
                <a:lnTo>
                  <a:pt x="147574" y="19646"/>
                </a:lnTo>
                <a:lnTo>
                  <a:pt x="216662" y="19646"/>
                </a:lnTo>
                <a:lnTo>
                  <a:pt x="216590" y="26567"/>
                </a:lnTo>
                <a:lnTo>
                  <a:pt x="216376" y="34109"/>
                </a:lnTo>
                <a:lnTo>
                  <a:pt x="216019" y="42274"/>
                </a:lnTo>
                <a:lnTo>
                  <a:pt x="215519" y="51066"/>
                </a:lnTo>
                <a:lnTo>
                  <a:pt x="232156" y="51066"/>
                </a:lnTo>
                <a:lnTo>
                  <a:pt x="232916" y="37727"/>
                </a:lnTo>
                <a:lnTo>
                  <a:pt x="233473" y="25636"/>
                </a:lnTo>
                <a:lnTo>
                  <a:pt x="233816" y="14796"/>
                </a:lnTo>
                <a:lnTo>
                  <a:pt x="233934" y="5206"/>
                </a:lnTo>
                <a:close/>
              </a:path>
              <a:path w="513080" h="134620">
                <a:moveTo>
                  <a:pt x="494156" y="2260"/>
                </a:moveTo>
                <a:lnTo>
                  <a:pt x="476885" y="2260"/>
                </a:lnTo>
                <a:lnTo>
                  <a:pt x="476885" y="89065"/>
                </a:lnTo>
                <a:lnTo>
                  <a:pt x="494156" y="89065"/>
                </a:lnTo>
                <a:lnTo>
                  <a:pt x="494156" y="59905"/>
                </a:lnTo>
                <a:lnTo>
                  <a:pt x="512699" y="59905"/>
                </a:lnTo>
                <a:lnTo>
                  <a:pt x="512699" y="45453"/>
                </a:lnTo>
                <a:lnTo>
                  <a:pt x="494156" y="45453"/>
                </a:lnTo>
                <a:lnTo>
                  <a:pt x="494156" y="2260"/>
                </a:lnTo>
                <a:close/>
              </a:path>
              <a:path w="513080" h="134620">
                <a:moveTo>
                  <a:pt x="114681" y="2260"/>
                </a:moveTo>
                <a:lnTo>
                  <a:pt x="97536" y="2260"/>
                </a:lnTo>
                <a:lnTo>
                  <a:pt x="97536" y="134315"/>
                </a:lnTo>
                <a:lnTo>
                  <a:pt x="114681" y="134315"/>
                </a:lnTo>
                <a:lnTo>
                  <a:pt x="114681" y="2260"/>
                </a:lnTo>
                <a:close/>
              </a:path>
            </a:pathLst>
          </a:custGeom>
          <a:solidFill>
            <a:srgbClr val="333E5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5" name="object 105"/>
          <p:cNvPicPr/>
          <p:nvPr/>
        </p:nvPicPr>
        <p:blipFill>
          <a:blip r:embed="rId46" cstate="print"/>
          <a:stretch>
            <a:fillRect/>
          </a:stretch>
        </p:blipFill>
        <p:spPr>
          <a:xfrm>
            <a:off x="2261742" y="5916180"/>
            <a:ext cx="113918" cy="132054"/>
          </a:xfrm>
          <a:prstGeom prst="rect">
            <a:avLst/>
          </a:prstGeom>
        </p:spPr>
      </p:pic>
      <p:sp>
        <p:nvSpPr>
          <p:cNvPr id="106" name="object 106"/>
          <p:cNvSpPr/>
          <p:nvPr/>
        </p:nvSpPr>
        <p:spPr>
          <a:xfrm>
            <a:off x="854697" y="6096012"/>
            <a:ext cx="756285" cy="132080"/>
          </a:xfrm>
          <a:custGeom>
            <a:avLst/>
            <a:gdLst/>
            <a:ahLst/>
            <a:cxnLst/>
            <a:rect l="l" t="t" r="r" b="b"/>
            <a:pathLst>
              <a:path w="756285" h="132079">
                <a:moveTo>
                  <a:pt x="732675" y="93789"/>
                </a:moveTo>
                <a:lnTo>
                  <a:pt x="715080" y="94656"/>
                </a:lnTo>
                <a:lnTo>
                  <a:pt x="693543" y="95275"/>
                </a:lnTo>
                <a:lnTo>
                  <a:pt x="668078" y="95646"/>
                </a:lnTo>
                <a:lnTo>
                  <a:pt x="638695" y="95770"/>
                </a:lnTo>
                <a:lnTo>
                  <a:pt x="640473" y="110223"/>
                </a:lnTo>
                <a:lnTo>
                  <a:pt x="664931" y="110082"/>
                </a:lnTo>
                <a:lnTo>
                  <a:pt x="688590" y="109659"/>
                </a:lnTo>
                <a:lnTo>
                  <a:pt x="711464" y="108953"/>
                </a:lnTo>
                <a:lnTo>
                  <a:pt x="733564" y="107962"/>
                </a:lnTo>
                <a:lnTo>
                  <a:pt x="732675" y="93789"/>
                </a:lnTo>
                <a:close/>
              </a:path>
              <a:path w="756285" h="132079">
                <a:moveTo>
                  <a:pt x="73596" y="76542"/>
                </a:moveTo>
                <a:lnTo>
                  <a:pt x="34023" y="89369"/>
                </a:lnTo>
                <a:lnTo>
                  <a:pt x="30187" y="95986"/>
                </a:lnTo>
                <a:lnTo>
                  <a:pt x="30187" y="112179"/>
                </a:lnTo>
                <a:lnTo>
                  <a:pt x="63926" y="131032"/>
                </a:lnTo>
                <a:lnTo>
                  <a:pt x="73596" y="131508"/>
                </a:lnTo>
                <a:lnTo>
                  <a:pt x="83302" y="131032"/>
                </a:lnTo>
                <a:lnTo>
                  <a:pt x="114209" y="117335"/>
                </a:lnTo>
                <a:lnTo>
                  <a:pt x="64973" y="117335"/>
                </a:lnTo>
                <a:lnTo>
                  <a:pt x="58483" y="116116"/>
                </a:lnTo>
                <a:lnTo>
                  <a:pt x="49758" y="111239"/>
                </a:lnTo>
                <a:lnTo>
                  <a:pt x="47621" y="108077"/>
                </a:lnTo>
                <a:lnTo>
                  <a:pt x="47586" y="100088"/>
                </a:lnTo>
                <a:lnTo>
                  <a:pt x="49733" y="96875"/>
                </a:lnTo>
                <a:lnTo>
                  <a:pt x="58369" y="91948"/>
                </a:lnTo>
                <a:lnTo>
                  <a:pt x="64884" y="90703"/>
                </a:lnTo>
                <a:lnTo>
                  <a:pt x="114091" y="90703"/>
                </a:lnTo>
                <a:lnTo>
                  <a:pt x="113347" y="89433"/>
                </a:lnTo>
                <a:lnTo>
                  <a:pt x="105567" y="84239"/>
                </a:lnTo>
                <a:lnTo>
                  <a:pt x="99233" y="80872"/>
                </a:lnTo>
                <a:lnTo>
                  <a:pt x="91790" y="78466"/>
                </a:lnTo>
                <a:lnTo>
                  <a:pt x="83230" y="77023"/>
                </a:lnTo>
                <a:lnTo>
                  <a:pt x="73596" y="76542"/>
                </a:lnTo>
                <a:close/>
              </a:path>
              <a:path w="756285" h="132079">
                <a:moveTo>
                  <a:pt x="114091" y="90703"/>
                </a:moveTo>
                <a:lnTo>
                  <a:pt x="82359" y="90703"/>
                </a:lnTo>
                <a:lnTo>
                  <a:pt x="88925" y="91948"/>
                </a:lnTo>
                <a:lnTo>
                  <a:pt x="97637" y="96926"/>
                </a:lnTo>
                <a:lnTo>
                  <a:pt x="99787" y="100088"/>
                </a:lnTo>
                <a:lnTo>
                  <a:pt x="99822" y="108077"/>
                </a:lnTo>
                <a:lnTo>
                  <a:pt x="97612" y="111290"/>
                </a:lnTo>
                <a:lnTo>
                  <a:pt x="88811" y="116128"/>
                </a:lnTo>
                <a:lnTo>
                  <a:pt x="82270" y="117335"/>
                </a:lnTo>
                <a:lnTo>
                  <a:pt x="114209" y="117335"/>
                </a:lnTo>
                <a:lnTo>
                  <a:pt x="117208" y="112179"/>
                </a:lnTo>
                <a:lnTo>
                  <a:pt x="117185" y="95986"/>
                </a:lnTo>
                <a:lnTo>
                  <a:pt x="114091" y="90703"/>
                </a:lnTo>
                <a:close/>
              </a:path>
              <a:path w="756285" h="132079">
                <a:moveTo>
                  <a:pt x="50177" y="20193"/>
                </a:moveTo>
                <a:lnTo>
                  <a:pt x="32994" y="20193"/>
                </a:lnTo>
                <a:lnTo>
                  <a:pt x="32994" y="25539"/>
                </a:lnTo>
                <a:lnTo>
                  <a:pt x="32394" y="31614"/>
                </a:lnTo>
                <a:lnTo>
                  <a:pt x="6619" y="62932"/>
                </a:lnTo>
                <a:lnTo>
                  <a:pt x="0" y="65925"/>
                </a:lnTo>
                <a:lnTo>
                  <a:pt x="12191" y="77978"/>
                </a:lnTo>
                <a:lnTo>
                  <a:pt x="42100" y="49364"/>
                </a:lnTo>
                <a:lnTo>
                  <a:pt x="62528" y="49364"/>
                </a:lnTo>
                <a:lnTo>
                  <a:pt x="59181" y="46278"/>
                </a:lnTo>
                <a:lnTo>
                  <a:pt x="53187" y="39928"/>
                </a:lnTo>
                <a:lnTo>
                  <a:pt x="50177" y="32842"/>
                </a:lnTo>
                <a:lnTo>
                  <a:pt x="50177" y="20193"/>
                </a:lnTo>
                <a:close/>
              </a:path>
              <a:path w="756285" h="132079">
                <a:moveTo>
                  <a:pt x="115150" y="0"/>
                </a:moveTo>
                <a:lnTo>
                  <a:pt x="98310" y="0"/>
                </a:lnTo>
                <a:lnTo>
                  <a:pt x="98310" y="29845"/>
                </a:lnTo>
                <a:lnTo>
                  <a:pt x="73456" y="29845"/>
                </a:lnTo>
                <a:lnTo>
                  <a:pt x="73456" y="43611"/>
                </a:lnTo>
                <a:lnTo>
                  <a:pt x="98310" y="43611"/>
                </a:lnTo>
                <a:lnTo>
                  <a:pt x="98310" y="75577"/>
                </a:lnTo>
                <a:lnTo>
                  <a:pt x="115150" y="75577"/>
                </a:lnTo>
                <a:lnTo>
                  <a:pt x="115150" y="0"/>
                </a:lnTo>
                <a:close/>
              </a:path>
              <a:path w="756285" h="132079">
                <a:moveTo>
                  <a:pt x="62528" y="49364"/>
                </a:moveTo>
                <a:lnTo>
                  <a:pt x="42100" y="49364"/>
                </a:lnTo>
                <a:lnTo>
                  <a:pt x="47641" y="56258"/>
                </a:lnTo>
                <a:lnTo>
                  <a:pt x="54395" y="62572"/>
                </a:lnTo>
                <a:lnTo>
                  <a:pt x="62361" y="68306"/>
                </a:lnTo>
                <a:lnTo>
                  <a:pt x="71539" y="73456"/>
                </a:lnTo>
                <a:lnTo>
                  <a:pt x="82422" y="60452"/>
                </a:lnTo>
                <a:lnTo>
                  <a:pt x="75634" y="57817"/>
                </a:lnTo>
                <a:lnTo>
                  <a:pt x="69497" y="54579"/>
                </a:lnTo>
                <a:lnTo>
                  <a:pt x="64013" y="50734"/>
                </a:lnTo>
                <a:lnTo>
                  <a:pt x="62528" y="49364"/>
                </a:lnTo>
                <a:close/>
              </a:path>
              <a:path w="756285" h="132079">
                <a:moveTo>
                  <a:pt x="76746" y="5892"/>
                </a:moveTo>
                <a:lnTo>
                  <a:pt x="5753" y="5892"/>
                </a:lnTo>
                <a:lnTo>
                  <a:pt x="5753" y="20193"/>
                </a:lnTo>
                <a:lnTo>
                  <a:pt x="76746" y="20193"/>
                </a:lnTo>
                <a:lnTo>
                  <a:pt x="76746" y="5892"/>
                </a:lnTo>
                <a:close/>
              </a:path>
              <a:path w="756285" h="132079">
                <a:moveTo>
                  <a:pt x="369201" y="82283"/>
                </a:moveTo>
                <a:lnTo>
                  <a:pt x="281165" y="82283"/>
                </a:lnTo>
                <a:lnTo>
                  <a:pt x="281165" y="96735"/>
                </a:lnTo>
                <a:lnTo>
                  <a:pt x="352082" y="96735"/>
                </a:lnTo>
                <a:lnTo>
                  <a:pt x="352082" y="132054"/>
                </a:lnTo>
                <a:lnTo>
                  <a:pt x="369201" y="132054"/>
                </a:lnTo>
                <a:lnTo>
                  <a:pt x="369201" y="82283"/>
                </a:lnTo>
                <a:close/>
              </a:path>
              <a:path w="756285" h="132079">
                <a:moveTo>
                  <a:pt x="499376" y="72085"/>
                </a:moveTo>
                <a:lnTo>
                  <a:pt x="413892" y="72085"/>
                </a:lnTo>
                <a:lnTo>
                  <a:pt x="413892" y="86055"/>
                </a:lnTo>
                <a:lnTo>
                  <a:pt x="482485" y="86055"/>
                </a:lnTo>
                <a:lnTo>
                  <a:pt x="482485" y="94195"/>
                </a:lnTo>
                <a:lnTo>
                  <a:pt x="413892" y="94195"/>
                </a:lnTo>
                <a:lnTo>
                  <a:pt x="413892" y="129933"/>
                </a:lnTo>
                <a:lnTo>
                  <a:pt x="502678" y="129933"/>
                </a:lnTo>
                <a:lnTo>
                  <a:pt x="502678" y="115976"/>
                </a:lnTo>
                <a:lnTo>
                  <a:pt x="430923" y="115976"/>
                </a:lnTo>
                <a:lnTo>
                  <a:pt x="430923" y="107416"/>
                </a:lnTo>
                <a:lnTo>
                  <a:pt x="499376" y="107416"/>
                </a:lnTo>
                <a:lnTo>
                  <a:pt x="499376" y="72085"/>
                </a:lnTo>
                <a:close/>
              </a:path>
              <a:path w="756285" h="132079">
                <a:moveTo>
                  <a:pt x="252818" y="99542"/>
                </a:moveTo>
                <a:lnTo>
                  <a:pt x="130276" y="99542"/>
                </a:lnTo>
                <a:lnTo>
                  <a:pt x="130276" y="113855"/>
                </a:lnTo>
                <a:lnTo>
                  <a:pt x="252818" y="113855"/>
                </a:lnTo>
                <a:lnTo>
                  <a:pt x="252818" y="99542"/>
                </a:lnTo>
                <a:close/>
              </a:path>
              <a:path w="756285" h="132079">
                <a:moveTo>
                  <a:pt x="200101" y="75577"/>
                </a:moveTo>
                <a:lnTo>
                  <a:pt x="182854" y="75577"/>
                </a:lnTo>
                <a:lnTo>
                  <a:pt x="182854" y="99542"/>
                </a:lnTo>
                <a:lnTo>
                  <a:pt x="200101" y="99542"/>
                </a:lnTo>
                <a:lnTo>
                  <a:pt x="200101" y="75577"/>
                </a:lnTo>
                <a:close/>
              </a:path>
              <a:path w="756285" h="132079">
                <a:moveTo>
                  <a:pt x="166014" y="9931"/>
                </a:moveTo>
                <a:lnTo>
                  <a:pt x="148767" y="9931"/>
                </a:lnTo>
                <a:lnTo>
                  <a:pt x="148767" y="75577"/>
                </a:lnTo>
                <a:lnTo>
                  <a:pt x="234200" y="75577"/>
                </a:lnTo>
                <a:lnTo>
                  <a:pt x="234200" y="61277"/>
                </a:lnTo>
                <a:lnTo>
                  <a:pt x="166014" y="61277"/>
                </a:lnTo>
                <a:lnTo>
                  <a:pt x="166014" y="44297"/>
                </a:lnTo>
                <a:lnTo>
                  <a:pt x="234200" y="44297"/>
                </a:lnTo>
                <a:lnTo>
                  <a:pt x="234200" y="29845"/>
                </a:lnTo>
                <a:lnTo>
                  <a:pt x="166014" y="29845"/>
                </a:lnTo>
                <a:lnTo>
                  <a:pt x="166014" y="9931"/>
                </a:lnTo>
                <a:close/>
              </a:path>
              <a:path w="756285" h="132079">
                <a:moveTo>
                  <a:pt x="234200" y="44297"/>
                </a:moveTo>
                <a:lnTo>
                  <a:pt x="217081" y="44297"/>
                </a:lnTo>
                <a:lnTo>
                  <a:pt x="217081" y="61277"/>
                </a:lnTo>
                <a:lnTo>
                  <a:pt x="234200" y="61277"/>
                </a:lnTo>
                <a:lnTo>
                  <a:pt x="234200" y="44297"/>
                </a:lnTo>
                <a:close/>
              </a:path>
              <a:path w="756285" h="132079">
                <a:moveTo>
                  <a:pt x="234200" y="9931"/>
                </a:moveTo>
                <a:lnTo>
                  <a:pt x="217081" y="9931"/>
                </a:lnTo>
                <a:lnTo>
                  <a:pt x="217081" y="29845"/>
                </a:lnTo>
                <a:lnTo>
                  <a:pt x="234200" y="29845"/>
                </a:lnTo>
                <a:lnTo>
                  <a:pt x="234200" y="9931"/>
                </a:lnTo>
                <a:close/>
              </a:path>
              <a:path w="756285" h="132079">
                <a:moveTo>
                  <a:pt x="499376" y="54978"/>
                </a:moveTo>
                <a:lnTo>
                  <a:pt x="482485" y="54978"/>
                </a:lnTo>
                <a:lnTo>
                  <a:pt x="482485" y="66332"/>
                </a:lnTo>
                <a:lnTo>
                  <a:pt x="499376" y="66332"/>
                </a:lnTo>
                <a:lnTo>
                  <a:pt x="499376" y="54978"/>
                </a:lnTo>
                <a:close/>
              </a:path>
              <a:path w="756285" h="132079">
                <a:moveTo>
                  <a:pt x="410133" y="4318"/>
                </a:moveTo>
                <a:lnTo>
                  <a:pt x="393293" y="4318"/>
                </a:lnTo>
                <a:lnTo>
                  <a:pt x="393293" y="64084"/>
                </a:lnTo>
                <a:lnTo>
                  <a:pt x="456831" y="64084"/>
                </a:lnTo>
                <a:lnTo>
                  <a:pt x="456831" y="54978"/>
                </a:lnTo>
                <a:lnTo>
                  <a:pt x="499376" y="54978"/>
                </a:lnTo>
                <a:lnTo>
                  <a:pt x="499376" y="49771"/>
                </a:lnTo>
                <a:lnTo>
                  <a:pt x="410133" y="49771"/>
                </a:lnTo>
                <a:lnTo>
                  <a:pt x="410133" y="35052"/>
                </a:lnTo>
                <a:lnTo>
                  <a:pt x="456831" y="35052"/>
                </a:lnTo>
                <a:lnTo>
                  <a:pt x="456831" y="29298"/>
                </a:lnTo>
                <a:lnTo>
                  <a:pt x="499376" y="29298"/>
                </a:lnTo>
                <a:lnTo>
                  <a:pt x="499376" y="20599"/>
                </a:lnTo>
                <a:lnTo>
                  <a:pt x="410133" y="20599"/>
                </a:lnTo>
                <a:lnTo>
                  <a:pt x="410133" y="4318"/>
                </a:lnTo>
                <a:close/>
              </a:path>
              <a:path w="756285" h="132079">
                <a:moveTo>
                  <a:pt x="456831" y="35052"/>
                </a:moveTo>
                <a:lnTo>
                  <a:pt x="439813" y="35052"/>
                </a:lnTo>
                <a:lnTo>
                  <a:pt x="439813" y="49771"/>
                </a:lnTo>
                <a:lnTo>
                  <a:pt x="499376" y="49771"/>
                </a:lnTo>
                <a:lnTo>
                  <a:pt x="499376" y="42037"/>
                </a:lnTo>
                <a:lnTo>
                  <a:pt x="456831" y="42037"/>
                </a:lnTo>
                <a:lnTo>
                  <a:pt x="456831" y="35052"/>
                </a:lnTo>
                <a:close/>
              </a:path>
              <a:path w="756285" h="132079">
                <a:moveTo>
                  <a:pt x="499376" y="29298"/>
                </a:moveTo>
                <a:lnTo>
                  <a:pt x="482485" y="29298"/>
                </a:lnTo>
                <a:lnTo>
                  <a:pt x="482485" y="42037"/>
                </a:lnTo>
                <a:lnTo>
                  <a:pt x="499376" y="42037"/>
                </a:lnTo>
                <a:lnTo>
                  <a:pt x="499376" y="29298"/>
                </a:lnTo>
                <a:close/>
              </a:path>
              <a:path w="756285" h="132079">
                <a:moveTo>
                  <a:pt x="456831" y="4318"/>
                </a:moveTo>
                <a:lnTo>
                  <a:pt x="439813" y="4318"/>
                </a:lnTo>
                <a:lnTo>
                  <a:pt x="439813" y="20599"/>
                </a:lnTo>
                <a:lnTo>
                  <a:pt x="499376" y="20599"/>
                </a:lnTo>
                <a:lnTo>
                  <a:pt x="499376" y="16433"/>
                </a:lnTo>
                <a:lnTo>
                  <a:pt x="456831" y="16433"/>
                </a:lnTo>
                <a:lnTo>
                  <a:pt x="456831" y="4318"/>
                </a:lnTo>
                <a:close/>
              </a:path>
              <a:path w="756285" h="132079">
                <a:moveTo>
                  <a:pt x="499376" y="0"/>
                </a:moveTo>
                <a:lnTo>
                  <a:pt x="482485" y="0"/>
                </a:lnTo>
                <a:lnTo>
                  <a:pt x="482485" y="16433"/>
                </a:lnTo>
                <a:lnTo>
                  <a:pt x="499376" y="16433"/>
                </a:lnTo>
                <a:lnTo>
                  <a:pt x="499376" y="0"/>
                </a:lnTo>
                <a:close/>
              </a:path>
              <a:path w="756285" h="132079">
                <a:moveTo>
                  <a:pt x="685304" y="8140"/>
                </a:moveTo>
                <a:lnTo>
                  <a:pt x="650649" y="28033"/>
                </a:lnTo>
                <a:lnTo>
                  <a:pt x="647966" y="41490"/>
                </a:lnTo>
                <a:lnTo>
                  <a:pt x="648613" y="48501"/>
                </a:lnTo>
                <a:lnTo>
                  <a:pt x="677063" y="74049"/>
                </a:lnTo>
                <a:lnTo>
                  <a:pt x="684542" y="74625"/>
                </a:lnTo>
                <a:lnTo>
                  <a:pt x="692043" y="74046"/>
                </a:lnTo>
                <a:lnTo>
                  <a:pt x="715571" y="60172"/>
                </a:lnTo>
                <a:lnTo>
                  <a:pt x="679081" y="60172"/>
                </a:lnTo>
                <a:lnTo>
                  <a:pt x="674509" y="58407"/>
                </a:lnTo>
                <a:lnTo>
                  <a:pt x="670737" y="54787"/>
                </a:lnTo>
                <a:lnTo>
                  <a:pt x="667270" y="51333"/>
                </a:lnTo>
                <a:lnTo>
                  <a:pt x="665492" y="46875"/>
                </a:lnTo>
                <a:lnTo>
                  <a:pt x="665492" y="36004"/>
                </a:lnTo>
                <a:lnTo>
                  <a:pt x="667270" y="31496"/>
                </a:lnTo>
                <a:lnTo>
                  <a:pt x="670699" y="27927"/>
                </a:lnTo>
                <a:lnTo>
                  <a:pt x="674255" y="24371"/>
                </a:lnTo>
                <a:lnTo>
                  <a:pt x="678954" y="22593"/>
                </a:lnTo>
                <a:lnTo>
                  <a:pt x="715771" y="22593"/>
                </a:lnTo>
                <a:lnTo>
                  <a:pt x="715639" y="22358"/>
                </a:lnTo>
                <a:lnTo>
                  <a:pt x="711212" y="17386"/>
                </a:lnTo>
                <a:lnTo>
                  <a:pt x="705735" y="13343"/>
                </a:lnTo>
                <a:lnTo>
                  <a:pt x="699592" y="10453"/>
                </a:lnTo>
                <a:lnTo>
                  <a:pt x="692781" y="8719"/>
                </a:lnTo>
                <a:lnTo>
                  <a:pt x="685304" y="8140"/>
                </a:lnTo>
                <a:close/>
              </a:path>
              <a:path w="756285" h="132079">
                <a:moveTo>
                  <a:pt x="715771" y="22593"/>
                </a:moveTo>
                <a:lnTo>
                  <a:pt x="690384" y="22593"/>
                </a:lnTo>
                <a:lnTo>
                  <a:pt x="694956" y="24409"/>
                </a:lnTo>
                <a:lnTo>
                  <a:pt x="702068" y="31661"/>
                </a:lnTo>
                <a:lnTo>
                  <a:pt x="703791" y="36004"/>
                </a:lnTo>
                <a:lnTo>
                  <a:pt x="703811" y="46875"/>
                </a:lnTo>
                <a:lnTo>
                  <a:pt x="702068" y="51219"/>
                </a:lnTo>
                <a:lnTo>
                  <a:pt x="698564" y="54876"/>
                </a:lnTo>
                <a:lnTo>
                  <a:pt x="695083" y="58381"/>
                </a:lnTo>
                <a:lnTo>
                  <a:pt x="690384" y="60172"/>
                </a:lnTo>
                <a:lnTo>
                  <a:pt x="715571" y="60172"/>
                </a:lnTo>
                <a:lnTo>
                  <a:pt x="718721" y="54787"/>
                </a:lnTo>
                <a:lnTo>
                  <a:pt x="720707" y="48477"/>
                </a:lnTo>
                <a:lnTo>
                  <a:pt x="721372" y="41490"/>
                </a:lnTo>
                <a:lnTo>
                  <a:pt x="720731" y="34411"/>
                </a:lnTo>
                <a:lnTo>
                  <a:pt x="718816" y="28033"/>
                </a:lnTo>
                <a:lnTo>
                  <a:pt x="715771" y="22593"/>
                </a:lnTo>
                <a:close/>
              </a:path>
              <a:path w="756285" h="132079">
                <a:moveTo>
                  <a:pt x="309016" y="4178"/>
                </a:moveTo>
                <a:lnTo>
                  <a:pt x="291769" y="4178"/>
                </a:lnTo>
                <a:lnTo>
                  <a:pt x="291769" y="22047"/>
                </a:lnTo>
                <a:lnTo>
                  <a:pt x="291191" y="28319"/>
                </a:lnTo>
                <a:lnTo>
                  <a:pt x="265734" y="60893"/>
                </a:lnTo>
                <a:lnTo>
                  <a:pt x="258838" y="64350"/>
                </a:lnTo>
                <a:lnTo>
                  <a:pt x="271297" y="76669"/>
                </a:lnTo>
                <a:lnTo>
                  <a:pt x="300812" y="47650"/>
                </a:lnTo>
                <a:lnTo>
                  <a:pt x="321646" y="47650"/>
                </a:lnTo>
                <a:lnTo>
                  <a:pt x="318503" y="44602"/>
                </a:lnTo>
                <a:lnTo>
                  <a:pt x="312178" y="37553"/>
                </a:lnTo>
                <a:lnTo>
                  <a:pt x="309016" y="29819"/>
                </a:lnTo>
                <a:lnTo>
                  <a:pt x="309016" y="4178"/>
                </a:lnTo>
                <a:close/>
              </a:path>
              <a:path w="756285" h="132079">
                <a:moveTo>
                  <a:pt x="321646" y="47650"/>
                </a:moveTo>
                <a:lnTo>
                  <a:pt x="300812" y="47650"/>
                </a:lnTo>
                <a:lnTo>
                  <a:pt x="306338" y="54993"/>
                </a:lnTo>
                <a:lnTo>
                  <a:pt x="313201" y="61629"/>
                </a:lnTo>
                <a:lnTo>
                  <a:pt x="321396" y="67556"/>
                </a:lnTo>
                <a:lnTo>
                  <a:pt x="330923" y="72771"/>
                </a:lnTo>
                <a:lnTo>
                  <a:pt x="341883" y="59016"/>
                </a:lnTo>
                <a:lnTo>
                  <a:pt x="335208" y="56673"/>
                </a:lnTo>
                <a:lnTo>
                  <a:pt x="329088" y="53490"/>
                </a:lnTo>
                <a:lnTo>
                  <a:pt x="323520" y="49467"/>
                </a:lnTo>
                <a:lnTo>
                  <a:pt x="321646" y="47650"/>
                </a:lnTo>
                <a:close/>
              </a:path>
              <a:path w="756285" h="132079">
                <a:moveTo>
                  <a:pt x="603135" y="2667"/>
                </a:moveTo>
                <a:lnTo>
                  <a:pt x="586244" y="2667"/>
                </a:lnTo>
                <a:lnTo>
                  <a:pt x="586244" y="47650"/>
                </a:lnTo>
                <a:lnTo>
                  <a:pt x="567702" y="47650"/>
                </a:lnTo>
                <a:lnTo>
                  <a:pt x="567702" y="61823"/>
                </a:lnTo>
                <a:lnTo>
                  <a:pt x="586244" y="61823"/>
                </a:lnTo>
                <a:lnTo>
                  <a:pt x="586244" y="128155"/>
                </a:lnTo>
                <a:lnTo>
                  <a:pt x="603135" y="128155"/>
                </a:lnTo>
                <a:lnTo>
                  <a:pt x="603135" y="2667"/>
                </a:lnTo>
                <a:close/>
              </a:path>
              <a:path w="756285" h="132079">
                <a:moveTo>
                  <a:pt x="555637" y="33477"/>
                </a:moveTo>
                <a:lnTo>
                  <a:pt x="538873" y="33477"/>
                </a:lnTo>
                <a:lnTo>
                  <a:pt x="538843" y="42646"/>
                </a:lnTo>
                <a:lnTo>
                  <a:pt x="538399" y="49541"/>
                </a:lnTo>
                <a:lnTo>
                  <a:pt x="517664" y="88560"/>
                </a:lnTo>
                <a:lnTo>
                  <a:pt x="511949" y="92964"/>
                </a:lnTo>
                <a:lnTo>
                  <a:pt x="525157" y="103301"/>
                </a:lnTo>
                <a:lnTo>
                  <a:pt x="531469" y="97279"/>
                </a:lnTo>
                <a:lnTo>
                  <a:pt x="537270" y="90298"/>
                </a:lnTo>
                <a:lnTo>
                  <a:pt x="542570" y="82358"/>
                </a:lnTo>
                <a:lnTo>
                  <a:pt x="547382" y="73456"/>
                </a:lnTo>
                <a:lnTo>
                  <a:pt x="565775" y="73456"/>
                </a:lnTo>
                <a:lnTo>
                  <a:pt x="555637" y="42646"/>
                </a:lnTo>
                <a:lnTo>
                  <a:pt x="555637" y="33477"/>
                </a:lnTo>
                <a:close/>
              </a:path>
              <a:path w="756285" h="132079">
                <a:moveTo>
                  <a:pt x="565775" y="73456"/>
                </a:moveTo>
                <a:lnTo>
                  <a:pt x="547382" y="73456"/>
                </a:lnTo>
                <a:lnTo>
                  <a:pt x="551740" y="80643"/>
                </a:lnTo>
                <a:lnTo>
                  <a:pt x="557002" y="87477"/>
                </a:lnTo>
                <a:lnTo>
                  <a:pt x="563170" y="93959"/>
                </a:lnTo>
                <a:lnTo>
                  <a:pt x="570242" y="100088"/>
                </a:lnTo>
                <a:lnTo>
                  <a:pt x="582053" y="88036"/>
                </a:lnTo>
                <a:lnTo>
                  <a:pt x="576269" y="84295"/>
                </a:lnTo>
                <a:lnTo>
                  <a:pt x="571115" y="79854"/>
                </a:lnTo>
                <a:lnTo>
                  <a:pt x="566605" y="74713"/>
                </a:lnTo>
                <a:lnTo>
                  <a:pt x="565775" y="73456"/>
                </a:lnTo>
                <a:close/>
              </a:path>
              <a:path w="756285" h="132079">
                <a:moveTo>
                  <a:pt x="577862" y="18897"/>
                </a:moveTo>
                <a:lnTo>
                  <a:pt x="516521" y="18897"/>
                </a:lnTo>
                <a:lnTo>
                  <a:pt x="516521" y="33477"/>
                </a:lnTo>
                <a:lnTo>
                  <a:pt x="577862" y="33477"/>
                </a:lnTo>
                <a:lnTo>
                  <a:pt x="577862" y="18897"/>
                </a:lnTo>
                <a:close/>
              </a:path>
              <a:path w="756285" h="132079">
                <a:moveTo>
                  <a:pt x="555510" y="2120"/>
                </a:moveTo>
                <a:lnTo>
                  <a:pt x="538746" y="2120"/>
                </a:lnTo>
                <a:lnTo>
                  <a:pt x="538746" y="18897"/>
                </a:lnTo>
                <a:lnTo>
                  <a:pt x="555510" y="18897"/>
                </a:lnTo>
                <a:lnTo>
                  <a:pt x="555510" y="2120"/>
                </a:lnTo>
                <a:close/>
              </a:path>
              <a:path w="756285" h="132079">
                <a:moveTo>
                  <a:pt x="755662" y="0"/>
                </a:moveTo>
                <a:lnTo>
                  <a:pt x="738644" y="0"/>
                </a:lnTo>
                <a:lnTo>
                  <a:pt x="738644" y="132054"/>
                </a:lnTo>
                <a:lnTo>
                  <a:pt x="755662" y="132054"/>
                </a:lnTo>
                <a:lnTo>
                  <a:pt x="755662" y="0"/>
                </a:lnTo>
                <a:close/>
              </a:path>
              <a:path w="756285" h="132079">
                <a:moveTo>
                  <a:pt x="629297" y="0"/>
                </a:moveTo>
                <a:lnTo>
                  <a:pt x="612279" y="0"/>
                </a:lnTo>
                <a:lnTo>
                  <a:pt x="612279" y="132054"/>
                </a:lnTo>
                <a:lnTo>
                  <a:pt x="629297" y="132054"/>
                </a:lnTo>
                <a:lnTo>
                  <a:pt x="629297" y="0"/>
                </a:lnTo>
                <a:close/>
              </a:path>
              <a:path w="756285" h="132079">
                <a:moveTo>
                  <a:pt x="369201" y="0"/>
                </a:moveTo>
                <a:lnTo>
                  <a:pt x="352361" y="0"/>
                </a:lnTo>
                <a:lnTo>
                  <a:pt x="352361" y="76669"/>
                </a:lnTo>
                <a:lnTo>
                  <a:pt x="369201" y="76669"/>
                </a:lnTo>
                <a:lnTo>
                  <a:pt x="369201" y="0"/>
                </a:lnTo>
                <a:close/>
              </a:path>
            </a:pathLst>
          </a:custGeom>
          <a:solidFill>
            <a:srgbClr val="333E5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7" name="object 107"/>
          <p:cNvPicPr/>
          <p:nvPr/>
        </p:nvPicPr>
        <p:blipFill>
          <a:blip r:embed="rId47" cstate="print"/>
          <a:stretch>
            <a:fillRect/>
          </a:stretch>
        </p:blipFill>
        <p:spPr>
          <a:xfrm>
            <a:off x="1668907" y="5914326"/>
            <a:ext cx="1760728" cy="313740"/>
          </a:xfrm>
          <a:prstGeom prst="rect">
            <a:avLst/>
          </a:prstGeom>
        </p:spPr>
      </p:pic>
      <p:sp>
        <p:nvSpPr>
          <p:cNvPr id="108" name="object 108"/>
          <p:cNvSpPr/>
          <p:nvPr/>
        </p:nvSpPr>
        <p:spPr>
          <a:xfrm>
            <a:off x="4289805" y="5916180"/>
            <a:ext cx="506730" cy="132080"/>
          </a:xfrm>
          <a:custGeom>
            <a:avLst/>
            <a:gdLst/>
            <a:ahLst/>
            <a:cxnLst/>
            <a:rect l="l" t="t" r="r" b="b"/>
            <a:pathLst>
              <a:path w="506729" h="132079">
                <a:moveTo>
                  <a:pt x="317373" y="82283"/>
                </a:moveTo>
                <a:lnTo>
                  <a:pt x="277495" y="93294"/>
                </a:lnTo>
                <a:lnTo>
                  <a:pt x="273812" y="99377"/>
                </a:lnTo>
                <a:lnTo>
                  <a:pt x="273812" y="115036"/>
                </a:lnTo>
                <a:lnTo>
                  <a:pt x="317373" y="132054"/>
                </a:lnTo>
                <a:lnTo>
                  <a:pt x="327326" y="131647"/>
                </a:lnTo>
                <a:lnTo>
                  <a:pt x="359011" y="118021"/>
                </a:lnTo>
                <a:lnTo>
                  <a:pt x="317373" y="118021"/>
                </a:lnTo>
                <a:lnTo>
                  <a:pt x="305964" y="117342"/>
                </a:lnTo>
                <a:lnTo>
                  <a:pt x="297830" y="115303"/>
                </a:lnTo>
                <a:lnTo>
                  <a:pt x="292959" y="111902"/>
                </a:lnTo>
                <a:lnTo>
                  <a:pt x="291338" y="107137"/>
                </a:lnTo>
                <a:lnTo>
                  <a:pt x="292959" y="102467"/>
                </a:lnTo>
                <a:lnTo>
                  <a:pt x="297830" y="99129"/>
                </a:lnTo>
                <a:lnTo>
                  <a:pt x="305964" y="97125"/>
                </a:lnTo>
                <a:lnTo>
                  <a:pt x="317373" y="96456"/>
                </a:lnTo>
                <a:lnTo>
                  <a:pt x="359038" y="96456"/>
                </a:lnTo>
                <a:lnTo>
                  <a:pt x="357124" y="93294"/>
                </a:lnTo>
                <a:lnTo>
                  <a:pt x="349631" y="88899"/>
                </a:lnTo>
                <a:lnTo>
                  <a:pt x="343465" y="86006"/>
                </a:lnTo>
                <a:lnTo>
                  <a:pt x="336026" y="83939"/>
                </a:lnTo>
                <a:lnTo>
                  <a:pt x="327324" y="82697"/>
                </a:lnTo>
                <a:lnTo>
                  <a:pt x="317373" y="82283"/>
                </a:lnTo>
                <a:close/>
              </a:path>
              <a:path w="506729" h="132079">
                <a:moveTo>
                  <a:pt x="359038" y="96456"/>
                </a:moveTo>
                <a:lnTo>
                  <a:pt x="317373" y="96456"/>
                </a:lnTo>
                <a:lnTo>
                  <a:pt x="328707" y="97125"/>
                </a:lnTo>
                <a:lnTo>
                  <a:pt x="336804" y="99129"/>
                </a:lnTo>
                <a:lnTo>
                  <a:pt x="341661" y="102467"/>
                </a:lnTo>
                <a:lnTo>
                  <a:pt x="343281" y="107137"/>
                </a:lnTo>
                <a:lnTo>
                  <a:pt x="341661" y="111902"/>
                </a:lnTo>
                <a:lnTo>
                  <a:pt x="336803" y="115303"/>
                </a:lnTo>
                <a:lnTo>
                  <a:pt x="328707" y="117342"/>
                </a:lnTo>
                <a:lnTo>
                  <a:pt x="317373" y="118021"/>
                </a:lnTo>
                <a:lnTo>
                  <a:pt x="359011" y="118021"/>
                </a:lnTo>
                <a:lnTo>
                  <a:pt x="360807" y="115036"/>
                </a:lnTo>
                <a:lnTo>
                  <a:pt x="360807" y="99377"/>
                </a:lnTo>
                <a:lnTo>
                  <a:pt x="359038" y="96456"/>
                </a:lnTo>
                <a:close/>
              </a:path>
              <a:path w="506729" h="132079">
                <a:moveTo>
                  <a:pt x="104648" y="89750"/>
                </a:moveTo>
                <a:lnTo>
                  <a:pt x="16256" y="89750"/>
                </a:lnTo>
                <a:lnTo>
                  <a:pt x="16256" y="104330"/>
                </a:lnTo>
                <a:lnTo>
                  <a:pt x="87376" y="104330"/>
                </a:lnTo>
                <a:lnTo>
                  <a:pt x="87376" y="132054"/>
                </a:lnTo>
                <a:lnTo>
                  <a:pt x="104648" y="132054"/>
                </a:lnTo>
                <a:lnTo>
                  <a:pt x="104648" y="89750"/>
                </a:lnTo>
                <a:close/>
              </a:path>
              <a:path w="506729" h="132079">
                <a:moveTo>
                  <a:pt x="488823" y="87769"/>
                </a:moveTo>
                <a:lnTo>
                  <a:pt x="400304" y="87769"/>
                </a:lnTo>
                <a:lnTo>
                  <a:pt x="400304" y="102209"/>
                </a:lnTo>
                <a:lnTo>
                  <a:pt x="471551" y="102209"/>
                </a:lnTo>
                <a:lnTo>
                  <a:pt x="471551" y="132054"/>
                </a:lnTo>
                <a:lnTo>
                  <a:pt x="488823" y="132054"/>
                </a:lnTo>
                <a:lnTo>
                  <a:pt x="488823" y="87769"/>
                </a:lnTo>
                <a:close/>
              </a:path>
              <a:path w="506729" h="132079">
                <a:moveTo>
                  <a:pt x="122555" y="66471"/>
                </a:moveTo>
                <a:lnTo>
                  <a:pt x="0" y="66471"/>
                </a:lnTo>
                <a:lnTo>
                  <a:pt x="0" y="81051"/>
                </a:lnTo>
                <a:lnTo>
                  <a:pt x="122555" y="81051"/>
                </a:lnTo>
                <a:lnTo>
                  <a:pt x="122555" y="66471"/>
                </a:lnTo>
                <a:close/>
              </a:path>
              <a:path w="506729" h="132079">
                <a:moveTo>
                  <a:pt x="378587" y="59562"/>
                </a:moveTo>
                <a:lnTo>
                  <a:pt x="256032" y="59562"/>
                </a:lnTo>
                <a:lnTo>
                  <a:pt x="256032" y="74142"/>
                </a:lnTo>
                <a:lnTo>
                  <a:pt x="378587" y="74142"/>
                </a:lnTo>
                <a:lnTo>
                  <a:pt x="378587" y="59562"/>
                </a:lnTo>
                <a:close/>
              </a:path>
              <a:path w="506729" h="132079">
                <a:moveTo>
                  <a:pt x="167132" y="39369"/>
                </a:moveTo>
                <a:lnTo>
                  <a:pt x="133790" y="61340"/>
                </a:lnTo>
                <a:lnTo>
                  <a:pt x="133807" y="79641"/>
                </a:lnTo>
                <a:lnTo>
                  <a:pt x="167005" y="101384"/>
                </a:lnTo>
                <a:lnTo>
                  <a:pt x="174200" y="100838"/>
                </a:lnTo>
                <a:lnTo>
                  <a:pt x="197638" y="86944"/>
                </a:lnTo>
                <a:lnTo>
                  <a:pt x="162052" y="86944"/>
                </a:lnTo>
                <a:lnTo>
                  <a:pt x="157975" y="85382"/>
                </a:lnTo>
                <a:lnTo>
                  <a:pt x="151892" y="79184"/>
                </a:lnTo>
                <a:lnTo>
                  <a:pt x="150368" y="75260"/>
                </a:lnTo>
                <a:lnTo>
                  <a:pt x="150368" y="65582"/>
                </a:lnTo>
                <a:lnTo>
                  <a:pt x="151892" y="61569"/>
                </a:lnTo>
                <a:lnTo>
                  <a:pt x="155067" y="58458"/>
                </a:lnTo>
                <a:lnTo>
                  <a:pt x="158115" y="55359"/>
                </a:lnTo>
                <a:lnTo>
                  <a:pt x="162179" y="53809"/>
                </a:lnTo>
                <a:lnTo>
                  <a:pt x="197617" y="53809"/>
                </a:lnTo>
                <a:lnTo>
                  <a:pt x="191389" y="48018"/>
                </a:lnTo>
                <a:lnTo>
                  <a:pt x="186366" y="44234"/>
                </a:lnTo>
                <a:lnTo>
                  <a:pt x="180641" y="41532"/>
                </a:lnTo>
                <a:lnTo>
                  <a:pt x="174226" y="39910"/>
                </a:lnTo>
                <a:lnTo>
                  <a:pt x="167132" y="39369"/>
                </a:lnTo>
                <a:close/>
              </a:path>
              <a:path w="506729" h="132079">
                <a:moveTo>
                  <a:pt x="197617" y="53809"/>
                </a:moveTo>
                <a:lnTo>
                  <a:pt x="172085" y="53809"/>
                </a:lnTo>
                <a:lnTo>
                  <a:pt x="176149" y="55359"/>
                </a:lnTo>
                <a:lnTo>
                  <a:pt x="182499" y="61569"/>
                </a:lnTo>
                <a:lnTo>
                  <a:pt x="184150" y="65582"/>
                </a:lnTo>
                <a:lnTo>
                  <a:pt x="184128" y="75260"/>
                </a:lnTo>
                <a:lnTo>
                  <a:pt x="182499" y="79133"/>
                </a:lnTo>
                <a:lnTo>
                  <a:pt x="176403" y="85382"/>
                </a:lnTo>
                <a:lnTo>
                  <a:pt x="172339" y="86944"/>
                </a:lnTo>
                <a:lnTo>
                  <a:pt x="197638" y="86944"/>
                </a:lnTo>
                <a:lnTo>
                  <a:pt x="200660" y="79641"/>
                </a:lnTo>
                <a:lnTo>
                  <a:pt x="200660" y="61340"/>
                </a:lnTo>
                <a:lnTo>
                  <a:pt x="197617" y="53809"/>
                </a:lnTo>
                <a:close/>
              </a:path>
              <a:path w="506729" h="132079">
                <a:moveTo>
                  <a:pt x="360426" y="3213"/>
                </a:moveTo>
                <a:lnTo>
                  <a:pt x="274574" y="3213"/>
                </a:lnTo>
                <a:lnTo>
                  <a:pt x="274574" y="49225"/>
                </a:lnTo>
                <a:lnTo>
                  <a:pt x="361696" y="49225"/>
                </a:lnTo>
                <a:lnTo>
                  <a:pt x="361696" y="34772"/>
                </a:lnTo>
                <a:lnTo>
                  <a:pt x="291973" y="34772"/>
                </a:lnTo>
                <a:lnTo>
                  <a:pt x="291973" y="17665"/>
                </a:lnTo>
                <a:lnTo>
                  <a:pt x="360426" y="17665"/>
                </a:lnTo>
                <a:lnTo>
                  <a:pt x="360426" y="3213"/>
                </a:lnTo>
                <a:close/>
              </a:path>
              <a:path w="506729" h="132079">
                <a:moveTo>
                  <a:pt x="104394" y="3213"/>
                </a:moveTo>
                <a:lnTo>
                  <a:pt x="18542" y="3213"/>
                </a:lnTo>
                <a:lnTo>
                  <a:pt x="18542" y="58191"/>
                </a:lnTo>
                <a:lnTo>
                  <a:pt x="105664" y="58191"/>
                </a:lnTo>
                <a:lnTo>
                  <a:pt x="105664" y="44424"/>
                </a:lnTo>
                <a:lnTo>
                  <a:pt x="35941" y="44424"/>
                </a:lnTo>
                <a:lnTo>
                  <a:pt x="35941" y="37172"/>
                </a:lnTo>
                <a:lnTo>
                  <a:pt x="101854" y="37172"/>
                </a:lnTo>
                <a:lnTo>
                  <a:pt x="101854" y="24231"/>
                </a:lnTo>
                <a:lnTo>
                  <a:pt x="35941" y="24231"/>
                </a:lnTo>
                <a:lnTo>
                  <a:pt x="35941" y="17119"/>
                </a:lnTo>
                <a:lnTo>
                  <a:pt x="104394" y="17119"/>
                </a:lnTo>
                <a:lnTo>
                  <a:pt x="104394" y="3213"/>
                </a:lnTo>
                <a:close/>
              </a:path>
              <a:path w="506729" h="132079">
                <a:moveTo>
                  <a:pt x="506603" y="65785"/>
                </a:moveTo>
                <a:lnTo>
                  <a:pt x="384048" y="65785"/>
                </a:lnTo>
                <a:lnTo>
                  <a:pt x="384048" y="80035"/>
                </a:lnTo>
                <a:lnTo>
                  <a:pt x="506603" y="80035"/>
                </a:lnTo>
                <a:lnTo>
                  <a:pt x="506603" y="65785"/>
                </a:lnTo>
                <a:close/>
              </a:path>
              <a:path w="506729" h="132079">
                <a:moveTo>
                  <a:pt x="453898" y="56616"/>
                </a:moveTo>
                <a:lnTo>
                  <a:pt x="436626" y="56616"/>
                </a:lnTo>
                <a:lnTo>
                  <a:pt x="436626" y="65785"/>
                </a:lnTo>
                <a:lnTo>
                  <a:pt x="453898" y="65785"/>
                </a:lnTo>
                <a:lnTo>
                  <a:pt x="453898" y="56616"/>
                </a:lnTo>
                <a:close/>
              </a:path>
              <a:path w="506729" h="132079">
                <a:moveTo>
                  <a:pt x="487172" y="1574"/>
                </a:moveTo>
                <a:lnTo>
                  <a:pt x="403479" y="1574"/>
                </a:lnTo>
                <a:lnTo>
                  <a:pt x="403479" y="15544"/>
                </a:lnTo>
                <a:lnTo>
                  <a:pt x="470154" y="15544"/>
                </a:lnTo>
                <a:lnTo>
                  <a:pt x="470154" y="22313"/>
                </a:lnTo>
                <a:lnTo>
                  <a:pt x="403479" y="22313"/>
                </a:lnTo>
                <a:lnTo>
                  <a:pt x="403479" y="56616"/>
                </a:lnTo>
                <a:lnTo>
                  <a:pt x="490220" y="56616"/>
                </a:lnTo>
                <a:lnTo>
                  <a:pt x="490220" y="42646"/>
                </a:lnTo>
                <a:lnTo>
                  <a:pt x="420497" y="42646"/>
                </a:lnTo>
                <a:lnTo>
                  <a:pt x="420497" y="35051"/>
                </a:lnTo>
                <a:lnTo>
                  <a:pt x="487172" y="35051"/>
                </a:lnTo>
                <a:lnTo>
                  <a:pt x="487172" y="1574"/>
                </a:lnTo>
                <a:close/>
              </a:path>
              <a:path w="506729" h="132079">
                <a:moveTo>
                  <a:pt x="241046" y="0"/>
                </a:moveTo>
                <a:lnTo>
                  <a:pt x="223901" y="0"/>
                </a:lnTo>
                <a:lnTo>
                  <a:pt x="223901" y="55244"/>
                </a:lnTo>
                <a:lnTo>
                  <a:pt x="202692" y="55244"/>
                </a:lnTo>
                <a:lnTo>
                  <a:pt x="202692" y="69824"/>
                </a:lnTo>
                <a:lnTo>
                  <a:pt x="223901" y="69824"/>
                </a:lnTo>
                <a:lnTo>
                  <a:pt x="223901" y="132054"/>
                </a:lnTo>
                <a:lnTo>
                  <a:pt x="241046" y="132054"/>
                </a:lnTo>
                <a:lnTo>
                  <a:pt x="241046" y="0"/>
                </a:lnTo>
                <a:close/>
              </a:path>
              <a:path w="506729" h="132079">
                <a:moveTo>
                  <a:pt x="207645" y="18211"/>
                </a:moveTo>
                <a:lnTo>
                  <a:pt x="126873" y="18211"/>
                </a:lnTo>
                <a:lnTo>
                  <a:pt x="126873" y="32651"/>
                </a:lnTo>
                <a:lnTo>
                  <a:pt x="207645" y="32651"/>
                </a:lnTo>
                <a:lnTo>
                  <a:pt x="207645" y="18211"/>
                </a:lnTo>
                <a:close/>
              </a:path>
              <a:path w="506729" h="132079">
                <a:moveTo>
                  <a:pt x="175895" y="0"/>
                </a:moveTo>
                <a:lnTo>
                  <a:pt x="158623" y="0"/>
                </a:lnTo>
                <a:lnTo>
                  <a:pt x="158623" y="18211"/>
                </a:lnTo>
                <a:lnTo>
                  <a:pt x="175895" y="18211"/>
                </a:lnTo>
                <a:lnTo>
                  <a:pt x="175895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9" name="object 109"/>
          <p:cNvPicPr/>
          <p:nvPr/>
        </p:nvPicPr>
        <p:blipFill>
          <a:blip r:embed="rId48" cstate="print"/>
          <a:stretch>
            <a:fillRect/>
          </a:stretch>
        </p:blipFill>
        <p:spPr>
          <a:xfrm>
            <a:off x="4381627" y="6094158"/>
            <a:ext cx="323088" cy="144462"/>
          </a:xfrm>
          <a:prstGeom prst="rect">
            <a:avLst/>
          </a:prstGeom>
        </p:spPr>
      </p:pic>
      <p:grpSp>
        <p:nvGrpSpPr>
          <p:cNvPr id="110" name="object 110"/>
          <p:cNvGrpSpPr/>
          <p:nvPr/>
        </p:nvGrpSpPr>
        <p:grpSpPr>
          <a:xfrm>
            <a:off x="5472176" y="6005868"/>
            <a:ext cx="639445" cy="132080"/>
            <a:chOff x="5472176" y="6005868"/>
            <a:chExt cx="639445" cy="132080"/>
          </a:xfrm>
        </p:grpSpPr>
        <p:pic>
          <p:nvPicPr>
            <p:cNvPr id="111" name="object 111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5472176" y="6011354"/>
              <a:ext cx="131190" cy="120561"/>
            </a:xfrm>
            <a:prstGeom prst="rect">
              <a:avLst/>
            </a:prstGeom>
          </p:spPr>
        </p:pic>
        <p:sp>
          <p:nvSpPr>
            <p:cNvPr id="112" name="object 112"/>
            <p:cNvSpPr/>
            <p:nvPr/>
          </p:nvSpPr>
          <p:spPr>
            <a:xfrm>
              <a:off x="5609336" y="6005868"/>
              <a:ext cx="502284" cy="132080"/>
            </a:xfrm>
            <a:custGeom>
              <a:avLst/>
              <a:gdLst/>
              <a:ahLst/>
              <a:cxnLst/>
              <a:rect l="l" t="t" r="r" b="b"/>
              <a:pathLst>
                <a:path w="502285" h="132079">
                  <a:moveTo>
                    <a:pt x="501776" y="98310"/>
                  </a:moveTo>
                  <a:lnTo>
                    <a:pt x="379222" y="98310"/>
                  </a:lnTo>
                  <a:lnTo>
                    <a:pt x="379222" y="112623"/>
                  </a:lnTo>
                  <a:lnTo>
                    <a:pt x="501776" y="112623"/>
                  </a:lnTo>
                  <a:lnTo>
                    <a:pt x="501776" y="98310"/>
                  </a:lnTo>
                  <a:close/>
                </a:path>
                <a:path w="502285" h="132079">
                  <a:moveTo>
                    <a:pt x="40893" y="82562"/>
                  </a:moveTo>
                  <a:lnTo>
                    <a:pt x="23622" y="82562"/>
                  </a:lnTo>
                  <a:lnTo>
                    <a:pt x="23622" y="127749"/>
                  </a:lnTo>
                  <a:lnTo>
                    <a:pt x="111251" y="127749"/>
                  </a:lnTo>
                  <a:lnTo>
                    <a:pt x="111251" y="113169"/>
                  </a:lnTo>
                  <a:lnTo>
                    <a:pt x="40893" y="113169"/>
                  </a:lnTo>
                  <a:lnTo>
                    <a:pt x="40893" y="82562"/>
                  </a:lnTo>
                  <a:close/>
                </a:path>
                <a:path w="502285" h="132079">
                  <a:moveTo>
                    <a:pt x="109727" y="0"/>
                  </a:moveTo>
                  <a:lnTo>
                    <a:pt x="92710" y="0"/>
                  </a:lnTo>
                  <a:lnTo>
                    <a:pt x="92710" y="94754"/>
                  </a:lnTo>
                  <a:lnTo>
                    <a:pt x="109727" y="94754"/>
                  </a:lnTo>
                  <a:lnTo>
                    <a:pt x="109727" y="0"/>
                  </a:lnTo>
                  <a:close/>
                </a:path>
                <a:path w="502285" h="132079">
                  <a:moveTo>
                    <a:pt x="83312" y="2679"/>
                  </a:moveTo>
                  <a:lnTo>
                    <a:pt x="66293" y="2679"/>
                  </a:lnTo>
                  <a:lnTo>
                    <a:pt x="66293" y="32804"/>
                  </a:lnTo>
                  <a:lnTo>
                    <a:pt x="40639" y="32804"/>
                  </a:lnTo>
                  <a:lnTo>
                    <a:pt x="40639" y="46558"/>
                  </a:lnTo>
                  <a:lnTo>
                    <a:pt x="66293" y="46558"/>
                  </a:lnTo>
                  <a:lnTo>
                    <a:pt x="66293" y="90576"/>
                  </a:lnTo>
                  <a:lnTo>
                    <a:pt x="83312" y="90576"/>
                  </a:lnTo>
                  <a:lnTo>
                    <a:pt x="83312" y="2679"/>
                  </a:lnTo>
                  <a:close/>
                </a:path>
                <a:path w="502285" h="132079">
                  <a:moveTo>
                    <a:pt x="51688" y="9385"/>
                  </a:moveTo>
                  <a:lnTo>
                    <a:pt x="0" y="9385"/>
                  </a:lnTo>
                  <a:lnTo>
                    <a:pt x="0" y="72237"/>
                  </a:lnTo>
                  <a:lnTo>
                    <a:pt x="16194" y="72121"/>
                  </a:lnTo>
                  <a:lnTo>
                    <a:pt x="30876" y="71772"/>
                  </a:lnTo>
                  <a:lnTo>
                    <a:pt x="44059" y="71192"/>
                  </a:lnTo>
                  <a:lnTo>
                    <a:pt x="55752" y="70383"/>
                  </a:lnTo>
                  <a:lnTo>
                    <a:pt x="54511" y="57784"/>
                  </a:lnTo>
                  <a:lnTo>
                    <a:pt x="16890" y="57784"/>
                  </a:lnTo>
                  <a:lnTo>
                    <a:pt x="16890" y="23825"/>
                  </a:lnTo>
                  <a:lnTo>
                    <a:pt x="51688" y="23825"/>
                  </a:lnTo>
                  <a:lnTo>
                    <a:pt x="51688" y="9385"/>
                  </a:lnTo>
                  <a:close/>
                </a:path>
                <a:path w="502285" h="132079">
                  <a:moveTo>
                    <a:pt x="54355" y="56210"/>
                  </a:moveTo>
                  <a:lnTo>
                    <a:pt x="45073" y="56900"/>
                  </a:lnTo>
                  <a:lnTo>
                    <a:pt x="35718" y="57392"/>
                  </a:lnTo>
                  <a:lnTo>
                    <a:pt x="26316" y="57687"/>
                  </a:lnTo>
                  <a:lnTo>
                    <a:pt x="16890" y="57784"/>
                  </a:lnTo>
                  <a:lnTo>
                    <a:pt x="54511" y="57784"/>
                  </a:lnTo>
                  <a:lnTo>
                    <a:pt x="54355" y="56210"/>
                  </a:lnTo>
                  <a:close/>
                </a:path>
                <a:path w="502285" h="132079">
                  <a:moveTo>
                    <a:pt x="482218" y="11645"/>
                  </a:moveTo>
                  <a:lnTo>
                    <a:pt x="398652" y="11645"/>
                  </a:lnTo>
                  <a:lnTo>
                    <a:pt x="398652" y="72097"/>
                  </a:lnTo>
                  <a:lnTo>
                    <a:pt x="484250" y="72097"/>
                  </a:lnTo>
                  <a:lnTo>
                    <a:pt x="484250" y="57784"/>
                  </a:lnTo>
                  <a:lnTo>
                    <a:pt x="415925" y="57784"/>
                  </a:lnTo>
                  <a:lnTo>
                    <a:pt x="415925" y="25946"/>
                  </a:lnTo>
                  <a:lnTo>
                    <a:pt x="482218" y="25946"/>
                  </a:lnTo>
                  <a:lnTo>
                    <a:pt x="482218" y="11645"/>
                  </a:lnTo>
                  <a:close/>
                </a:path>
                <a:path w="502285" h="132079">
                  <a:moveTo>
                    <a:pt x="373761" y="99961"/>
                  </a:moveTo>
                  <a:lnTo>
                    <a:pt x="251205" y="99961"/>
                  </a:lnTo>
                  <a:lnTo>
                    <a:pt x="251205" y="114261"/>
                  </a:lnTo>
                  <a:lnTo>
                    <a:pt x="373761" y="114261"/>
                  </a:lnTo>
                  <a:lnTo>
                    <a:pt x="373761" y="99961"/>
                  </a:lnTo>
                  <a:close/>
                </a:path>
                <a:path w="502285" h="132079">
                  <a:moveTo>
                    <a:pt x="320928" y="81470"/>
                  </a:moveTo>
                  <a:lnTo>
                    <a:pt x="303911" y="81470"/>
                  </a:lnTo>
                  <a:lnTo>
                    <a:pt x="303911" y="99961"/>
                  </a:lnTo>
                  <a:lnTo>
                    <a:pt x="320928" y="99961"/>
                  </a:lnTo>
                  <a:lnTo>
                    <a:pt x="320928" y="81470"/>
                  </a:lnTo>
                  <a:close/>
                </a:path>
                <a:path w="502285" h="132079">
                  <a:moveTo>
                    <a:pt x="355726" y="11506"/>
                  </a:moveTo>
                  <a:lnTo>
                    <a:pt x="268859" y="11506"/>
                  </a:lnTo>
                  <a:lnTo>
                    <a:pt x="268859" y="25679"/>
                  </a:lnTo>
                  <a:lnTo>
                    <a:pt x="338454" y="25679"/>
                  </a:lnTo>
                  <a:lnTo>
                    <a:pt x="338454" y="38963"/>
                  </a:lnTo>
                  <a:lnTo>
                    <a:pt x="268604" y="38963"/>
                  </a:lnTo>
                  <a:lnTo>
                    <a:pt x="268604" y="81470"/>
                  </a:lnTo>
                  <a:lnTo>
                    <a:pt x="359283" y="81470"/>
                  </a:lnTo>
                  <a:lnTo>
                    <a:pt x="359283" y="67297"/>
                  </a:lnTo>
                  <a:lnTo>
                    <a:pt x="285750" y="67297"/>
                  </a:lnTo>
                  <a:lnTo>
                    <a:pt x="285750" y="52717"/>
                  </a:lnTo>
                  <a:lnTo>
                    <a:pt x="355726" y="52717"/>
                  </a:lnTo>
                  <a:lnTo>
                    <a:pt x="355726" y="11506"/>
                  </a:lnTo>
                  <a:close/>
                </a:path>
                <a:path w="502285" h="132079">
                  <a:moveTo>
                    <a:pt x="196723" y="11506"/>
                  </a:moveTo>
                  <a:lnTo>
                    <a:pt x="130683" y="11506"/>
                  </a:lnTo>
                  <a:lnTo>
                    <a:pt x="130683" y="95237"/>
                  </a:lnTo>
                  <a:lnTo>
                    <a:pt x="170402" y="95081"/>
                  </a:lnTo>
                  <a:lnTo>
                    <a:pt x="203962" y="93116"/>
                  </a:lnTo>
                  <a:lnTo>
                    <a:pt x="203088" y="80924"/>
                  </a:lnTo>
                  <a:lnTo>
                    <a:pt x="147574" y="80924"/>
                  </a:lnTo>
                  <a:lnTo>
                    <a:pt x="147574" y="57645"/>
                  </a:lnTo>
                  <a:lnTo>
                    <a:pt x="190626" y="57645"/>
                  </a:lnTo>
                  <a:lnTo>
                    <a:pt x="190626" y="43345"/>
                  </a:lnTo>
                  <a:lnTo>
                    <a:pt x="147574" y="43345"/>
                  </a:lnTo>
                  <a:lnTo>
                    <a:pt x="147574" y="25946"/>
                  </a:lnTo>
                  <a:lnTo>
                    <a:pt x="196723" y="25946"/>
                  </a:lnTo>
                  <a:lnTo>
                    <a:pt x="196723" y="11506"/>
                  </a:lnTo>
                  <a:close/>
                </a:path>
                <a:path w="502285" h="132079">
                  <a:moveTo>
                    <a:pt x="202946" y="78943"/>
                  </a:moveTo>
                  <a:lnTo>
                    <a:pt x="194399" y="79809"/>
                  </a:lnTo>
                  <a:lnTo>
                    <a:pt x="183435" y="80429"/>
                  </a:lnTo>
                  <a:lnTo>
                    <a:pt x="170066" y="80800"/>
                  </a:lnTo>
                  <a:lnTo>
                    <a:pt x="154304" y="80924"/>
                  </a:lnTo>
                  <a:lnTo>
                    <a:pt x="203088" y="80924"/>
                  </a:lnTo>
                  <a:lnTo>
                    <a:pt x="202946" y="78943"/>
                  </a:lnTo>
                  <a:close/>
                </a:path>
                <a:path w="502285" h="132079">
                  <a:moveTo>
                    <a:pt x="233552" y="0"/>
                  </a:moveTo>
                  <a:lnTo>
                    <a:pt x="216662" y="0"/>
                  </a:lnTo>
                  <a:lnTo>
                    <a:pt x="216662" y="132067"/>
                  </a:lnTo>
                  <a:lnTo>
                    <a:pt x="233552" y="132067"/>
                  </a:lnTo>
                  <a:lnTo>
                    <a:pt x="233552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3" name="object 113"/>
          <p:cNvSpPr/>
          <p:nvPr/>
        </p:nvSpPr>
        <p:spPr>
          <a:xfrm>
            <a:off x="6593331" y="5933503"/>
            <a:ext cx="675005" cy="104775"/>
          </a:xfrm>
          <a:custGeom>
            <a:avLst/>
            <a:gdLst/>
            <a:ahLst/>
            <a:cxnLst/>
            <a:rect l="l" t="t" r="r" b="b"/>
            <a:pathLst>
              <a:path w="675004" h="104775">
                <a:moveTo>
                  <a:pt x="491363" y="83172"/>
                </a:moveTo>
                <a:lnTo>
                  <a:pt x="485013" y="83172"/>
                </a:lnTo>
                <a:lnTo>
                  <a:pt x="482346" y="84162"/>
                </a:lnTo>
                <a:lnTo>
                  <a:pt x="477774" y="88087"/>
                </a:lnTo>
                <a:lnTo>
                  <a:pt x="476631" y="90589"/>
                </a:lnTo>
                <a:lnTo>
                  <a:pt x="476682" y="96748"/>
                </a:lnTo>
                <a:lnTo>
                  <a:pt x="477647" y="99110"/>
                </a:lnTo>
                <a:lnTo>
                  <a:pt x="480042" y="101219"/>
                </a:lnTo>
                <a:lnTo>
                  <a:pt x="482092" y="103124"/>
                </a:lnTo>
                <a:lnTo>
                  <a:pt x="484759" y="104127"/>
                </a:lnTo>
                <a:lnTo>
                  <a:pt x="491236" y="104127"/>
                </a:lnTo>
                <a:lnTo>
                  <a:pt x="494029" y="103162"/>
                </a:lnTo>
                <a:lnTo>
                  <a:pt x="496428" y="101117"/>
                </a:lnTo>
                <a:lnTo>
                  <a:pt x="498475" y="99275"/>
                </a:lnTo>
                <a:lnTo>
                  <a:pt x="499618" y="96748"/>
                </a:lnTo>
                <a:lnTo>
                  <a:pt x="499618" y="90589"/>
                </a:lnTo>
                <a:lnTo>
                  <a:pt x="498475" y="88087"/>
                </a:lnTo>
                <a:lnTo>
                  <a:pt x="496316" y="86118"/>
                </a:lnTo>
                <a:lnTo>
                  <a:pt x="494029" y="84162"/>
                </a:lnTo>
                <a:lnTo>
                  <a:pt x="491363" y="83172"/>
                </a:lnTo>
                <a:close/>
              </a:path>
              <a:path w="675004" h="104775">
                <a:moveTo>
                  <a:pt x="287147" y="83172"/>
                </a:moveTo>
                <a:lnTo>
                  <a:pt x="280797" y="83172"/>
                </a:lnTo>
                <a:lnTo>
                  <a:pt x="278129" y="84162"/>
                </a:lnTo>
                <a:lnTo>
                  <a:pt x="273558" y="88087"/>
                </a:lnTo>
                <a:lnTo>
                  <a:pt x="272415" y="90589"/>
                </a:lnTo>
                <a:lnTo>
                  <a:pt x="272466" y="96748"/>
                </a:lnTo>
                <a:lnTo>
                  <a:pt x="273431" y="99110"/>
                </a:lnTo>
                <a:lnTo>
                  <a:pt x="275826" y="101219"/>
                </a:lnTo>
                <a:lnTo>
                  <a:pt x="277875" y="103124"/>
                </a:lnTo>
                <a:lnTo>
                  <a:pt x="280543" y="104127"/>
                </a:lnTo>
                <a:lnTo>
                  <a:pt x="287020" y="104127"/>
                </a:lnTo>
                <a:lnTo>
                  <a:pt x="289814" y="103162"/>
                </a:lnTo>
                <a:lnTo>
                  <a:pt x="292212" y="101117"/>
                </a:lnTo>
                <a:lnTo>
                  <a:pt x="294259" y="99275"/>
                </a:lnTo>
                <a:lnTo>
                  <a:pt x="295401" y="96748"/>
                </a:lnTo>
                <a:lnTo>
                  <a:pt x="295401" y="90589"/>
                </a:lnTo>
                <a:lnTo>
                  <a:pt x="294259" y="88087"/>
                </a:lnTo>
                <a:lnTo>
                  <a:pt x="292100" y="86118"/>
                </a:lnTo>
                <a:lnTo>
                  <a:pt x="289814" y="84162"/>
                </a:lnTo>
                <a:lnTo>
                  <a:pt x="287147" y="83172"/>
                </a:lnTo>
                <a:close/>
              </a:path>
              <a:path w="675004" h="104775">
                <a:moveTo>
                  <a:pt x="374650" y="0"/>
                </a:moveTo>
                <a:lnTo>
                  <a:pt x="340264" y="30587"/>
                </a:lnTo>
                <a:lnTo>
                  <a:pt x="337947" y="53733"/>
                </a:lnTo>
                <a:lnTo>
                  <a:pt x="340113" y="75810"/>
                </a:lnTo>
                <a:lnTo>
                  <a:pt x="346614" y="91578"/>
                </a:lnTo>
                <a:lnTo>
                  <a:pt x="357449" y="101037"/>
                </a:lnTo>
                <a:lnTo>
                  <a:pt x="372618" y="104190"/>
                </a:lnTo>
                <a:lnTo>
                  <a:pt x="380878" y="103333"/>
                </a:lnTo>
                <a:lnTo>
                  <a:pt x="388127" y="100760"/>
                </a:lnTo>
                <a:lnTo>
                  <a:pt x="394352" y="96470"/>
                </a:lnTo>
                <a:lnTo>
                  <a:pt x="399542" y="90462"/>
                </a:lnTo>
                <a:lnTo>
                  <a:pt x="400174" y="89268"/>
                </a:lnTo>
                <a:lnTo>
                  <a:pt x="373507" y="89268"/>
                </a:lnTo>
                <a:lnTo>
                  <a:pt x="366412" y="87018"/>
                </a:lnTo>
                <a:lnTo>
                  <a:pt x="361330" y="80267"/>
                </a:lnTo>
                <a:lnTo>
                  <a:pt x="358272" y="69015"/>
                </a:lnTo>
                <a:lnTo>
                  <a:pt x="357281" y="53733"/>
                </a:lnTo>
                <a:lnTo>
                  <a:pt x="357380" y="51173"/>
                </a:lnTo>
                <a:lnTo>
                  <a:pt x="358294" y="36459"/>
                </a:lnTo>
                <a:lnTo>
                  <a:pt x="361410" y="24453"/>
                </a:lnTo>
                <a:lnTo>
                  <a:pt x="366573" y="17248"/>
                </a:lnTo>
                <a:lnTo>
                  <a:pt x="373761" y="14846"/>
                </a:lnTo>
                <a:lnTo>
                  <a:pt x="401053" y="14846"/>
                </a:lnTo>
                <a:lnTo>
                  <a:pt x="400256" y="12850"/>
                </a:lnTo>
                <a:lnTo>
                  <a:pt x="389578" y="3212"/>
                </a:lnTo>
                <a:lnTo>
                  <a:pt x="374650" y="0"/>
                </a:lnTo>
                <a:close/>
              </a:path>
              <a:path w="675004" h="104775">
                <a:moveTo>
                  <a:pt x="476376" y="1638"/>
                </a:moveTo>
                <a:lnTo>
                  <a:pt x="407797" y="1638"/>
                </a:lnTo>
                <a:lnTo>
                  <a:pt x="407797" y="17526"/>
                </a:lnTo>
                <a:lnTo>
                  <a:pt x="456438" y="17526"/>
                </a:lnTo>
                <a:lnTo>
                  <a:pt x="449790" y="29113"/>
                </a:lnTo>
                <a:lnTo>
                  <a:pt x="430847" y="71908"/>
                </a:lnTo>
                <a:lnTo>
                  <a:pt x="423418" y="102412"/>
                </a:lnTo>
                <a:lnTo>
                  <a:pt x="443229" y="102412"/>
                </a:lnTo>
                <a:lnTo>
                  <a:pt x="445041" y="91578"/>
                </a:lnTo>
                <a:lnTo>
                  <a:pt x="447230" y="81476"/>
                </a:lnTo>
                <a:lnTo>
                  <a:pt x="462422" y="39641"/>
                </a:lnTo>
                <a:lnTo>
                  <a:pt x="476376" y="12179"/>
                </a:lnTo>
                <a:lnTo>
                  <a:pt x="476376" y="1638"/>
                </a:lnTo>
                <a:close/>
              </a:path>
              <a:path w="675004" h="104775">
                <a:moveTo>
                  <a:pt x="401053" y="14846"/>
                </a:moveTo>
                <a:lnTo>
                  <a:pt x="373761" y="14846"/>
                </a:lnTo>
                <a:lnTo>
                  <a:pt x="380521" y="17187"/>
                </a:lnTo>
                <a:lnTo>
                  <a:pt x="385365" y="24209"/>
                </a:lnTo>
                <a:lnTo>
                  <a:pt x="388280" y="35913"/>
                </a:lnTo>
                <a:lnTo>
                  <a:pt x="389188" y="51173"/>
                </a:lnTo>
                <a:lnTo>
                  <a:pt x="389168" y="53733"/>
                </a:lnTo>
                <a:lnTo>
                  <a:pt x="388276" y="68474"/>
                </a:lnTo>
                <a:lnTo>
                  <a:pt x="385333" y="80027"/>
                </a:lnTo>
                <a:lnTo>
                  <a:pt x="380414" y="86958"/>
                </a:lnTo>
                <a:lnTo>
                  <a:pt x="373507" y="89268"/>
                </a:lnTo>
                <a:lnTo>
                  <a:pt x="400174" y="89268"/>
                </a:lnTo>
                <a:lnTo>
                  <a:pt x="408790" y="51173"/>
                </a:lnTo>
                <a:lnTo>
                  <a:pt x="406671" y="28916"/>
                </a:lnTo>
                <a:lnTo>
                  <a:pt x="401053" y="14846"/>
                </a:lnTo>
                <a:close/>
              </a:path>
              <a:path w="675004" h="104775">
                <a:moveTo>
                  <a:pt x="208534" y="84201"/>
                </a:moveTo>
                <a:lnTo>
                  <a:pt x="208534" y="100431"/>
                </a:lnTo>
                <a:lnTo>
                  <a:pt x="214122" y="102933"/>
                </a:lnTo>
                <a:lnTo>
                  <a:pt x="220852" y="104190"/>
                </a:lnTo>
                <a:lnTo>
                  <a:pt x="228726" y="104190"/>
                </a:lnTo>
                <a:lnTo>
                  <a:pt x="238420" y="103240"/>
                </a:lnTo>
                <a:lnTo>
                  <a:pt x="246935" y="100391"/>
                </a:lnTo>
                <a:lnTo>
                  <a:pt x="254283" y="95645"/>
                </a:lnTo>
                <a:lnTo>
                  <a:pt x="260228" y="89268"/>
                </a:lnTo>
                <a:lnTo>
                  <a:pt x="220091" y="89268"/>
                </a:lnTo>
                <a:lnTo>
                  <a:pt x="213868" y="87579"/>
                </a:lnTo>
                <a:lnTo>
                  <a:pt x="208534" y="84201"/>
                </a:lnTo>
                <a:close/>
              </a:path>
              <a:path w="675004" h="104775">
                <a:moveTo>
                  <a:pt x="271194" y="55308"/>
                </a:moveTo>
                <a:lnTo>
                  <a:pt x="252602" y="55308"/>
                </a:lnTo>
                <a:lnTo>
                  <a:pt x="252984" y="55448"/>
                </a:lnTo>
                <a:lnTo>
                  <a:pt x="252582" y="62522"/>
                </a:lnTo>
                <a:lnTo>
                  <a:pt x="235585" y="89268"/>
                </a:lnTo>
                <a:lnTo>
                  <a:pt x="260228" y="89268"/>
                </a:lnTo>
                <a:lnTo>
                  <a:pt x="260476" y="89001"/>
                </a:lnTo>
                <a:lnTo>
                  <a:pt x="265384" y="80669"/>
                </a:lnTo>
                <a:lnTo>
                  <a:pt x="268874" y="70873"/>
                </a:lnTo>
                <a:lnTo>
                  <a:pt x="270960" y="59613"/>
                </a:lnTo>
                <a:lnTo>
                  <a:pt x="271194" y="55308"/>
                </a:lnTo>
                <a:close/>
              </a:path>
              <a:path w="675004" h="104775">
                <a:moveTo>
                  <a:pt x="237490" y="0"/>
                </a:moveTo>
                <a:lnTo>
                  <a:pt x="205216" y="20955"/>
                </a:lnTo>
                <a:lnTo>
                  <a:pt x="202819" y="35052"/>
                </a:lnTo>
                <a:lnTo>
                  <a:pt x="202819" y="43853"/>
                </a:lnTo>
                <a:lnTo>
                  <a:pt x="205486" y="51244"/>
                </a:lnTo>
                <a:lnTo>
                  <a:pt x="216153" y="63157"/>
                </a:lnTo>
                <a:lnTo>
                  <a:pt x="223139" y="66128"/>
                </a:lnTo>
                <a:lnTo>
                  <a:pt x="241300" y="66128"/>
                </a:lnTo>
                <a:lnTo>
                  <a:pt x="248285" y="62522"/>
                </a:lnTo>
                <a:lnTo>
                  <a:pt x="252602" y="55308"/>
                </a:lnTo>
                <a:lnTo>
                  <a:pt x="271194" y="55308"/>
                </a:lnTo>
                <a:lnTo>
                  <a:pt x="271406" y="51409"/>
                </a:lnTo>
                <a:lnTo>
                  <a:pt x="232410" y="51409"/>
                </a:lnTo>
                <a:lnTo>
                  <a:pt x="228600" y="49771"/>
                </a:lnTo>
                <a:lnTo>
                  <a:pt x="223012" y="43192"/>
                </a:lnTo>
                <a:lnTo>
                  <a:pt x="221615" y="38773"/>
                </a:lnTo>
                <a:lnTo>
                  <a:pt x="221615" y="28181"/>
                </a:lnTo>
                <a:lnTo>
                  <a:pt x="223012" y="23863"/>
                </a:lnTo>
                <a:lnTo>
                  <a:pt x="225678" y="20256"/>
                </a:lnTo>
                <a:lnTo>
                  <a:pt x="228473" y="16649"/>
                </a:lnTo>
                <a:lnTo>
                  <a:pt x="232156" y="14846"/>
                </a:lnTo>
                <a:lnTo>
                  <a:pt x="264177" y="14846"/>
                </a:lnTo>
                <a:lnTo>
                  <a:pt x="262763" y="12382"/>
                </a:lnTo>
                <a:lnTo>
                  <a:pt x="257813" y="6965"/>
                </a:lnTo>
                <a:lnTo>
                  <a:pt x="251936" y="3095"/>
                </a:lnTo>
                <a:lnTo>
                  <a:pt x="245153" y="773"/>
                </a:lnTo>
                <a:lnTo>
                  <a:pt x="237490" y="0"/>
                </a:lnTo>
                <a:close/>
              </a:path>
              <a:path w="675004" h="104775">
                <a:moveTo>
                  <a:pt x="264177" y="14846"/>
                </a:moveTo>
                <a:lnTo>
                  <a:pt x="241426" y="14846"/>
                </a:lnTo>
                <a:lnTo>
                  <a:pt x="245110" y="16878"/>
                </a:lnTo>
                <a:lnTo>
                  <a:pt x="247913" y="20955"/>
                </a:lnTo>
                <a:lnTo>
                  <a:pt x="250825" y="25006"/>
                </a:lnTo>
                <a:lnTo>
                  <a:pt x="252222" y="29845"/>
                </a:lnTo>
                <a:lnTo>
                  <a:pt x="252222" y="39890"/>
                </a:lnTo>
                <a:lnTo>
                  <a:pt x="250825" y="43649"/>
                </a:lnTo>
                <a:lnTo>
                  <a:pt x="245237" y="49860"/>
                </a:lnTo>
                <a:lnTo>
                  <a:pt x="241681" y="51409"/>
                </a:lnTo>
                <a:lnTo>
                  <a:pt x="271406" y="51409"/>
                </a:lnTo>
                <a:lnTo>
                  <a:pt x="271652" y="46888"/>
                </a:lnTo>
                <a:lnTo>
                  <a:pt x="271103" y="36444"/>
                </a:lnTo>
                <a:lnTo>
                  <a:pt x="269446" y="27211"/>
                </a:lnTo>
                <a:lnTo>
                  <a:pt x="266670" y="19190"/>
                </a:lnTo>
                <a:lnTo>
                  <a:pt x="264177" y="14846"/>
                </a:lnTo>
                <a:close/>
              </a:path>
              <a:path w="675004" h="104775">
                <a:moveTo>
                  <a:pt x="101853" y="0"/>
                </a:moveTo>
                <a:lnTo>
                  <a:pt x="67468" y="30587"/>
                </a:lnTo>
                <a:lnTo>
                  <a:pt x="65150" y="53733"/>
                </a:lnTo>
                <a:lnTo>
                  <a:pt x="67317" y="75810"/>
                </a:lnTo>
                <a:lnTo>
                  <a:pt x="73818" y="91578"/>
                </a:lnTo>
                <a:lnTo>
                  <a:pt x="84653" y="101037"/>
                </a:lnTo>
                <a:lnTo>
                  <a:pt x="99822" y="104190"/>
                </a:lnTo>
                <a:lnTo>
                  <a:pt x="108082" y="103333"/>
                </a:lnTo>
                <a:lnTo>
                  <a:pt x="115331" y="100760"/>
                </a:lnTo>
                <a:lnTo>
                  <a:pt x="121556" y="96470"/>
                </a:lnTo>
                <a:lnTo>
                  <a:pt x="126746" y="90462"/>
                </a:lnTo>
                <a:lnTo>
                  <a:pt x="127378" y="89268"/>
                </a:lnTo>
                <a:lnTo>
                  <a:pt x="100711" y="89268"/>
                </a:lnTo>
                <a:lnTo>
                  <a:pt x="93616" y="87018"/>
                </a:lnTo>
                <a:lnTo>
                  <a:pt x="88534" y="80267"/>
                </a:lnTo>
                <a:lnTo>
                  <a:pt x="85476" y="69015"/>
                </a:lnTo>
                <a:lnTo>
                  <a:pt x="84485" y="53733"/>
                </a:lnTo>
                <a:lnTo>
                  <a:pt x="84570" y="51409"/>
                </a:lnTo>
                <a:lnTo>
                  <a:pt x="85498" y="36459"/>
                </a:lnTo>
                <a:lnTo>
                  <a:pt x="88614" y="24453"/>
                </a:lnTo>
                <a:lnTo>
                  <a:pt x="93777" y="17248"/>
                </a:lnTo>
                <a:lnTo>
                  <a:pt x="100965" y="14846"/>
                </a:lnTo>
                <a:lnTo>
                  <a:pt x="128257" y="14846"/>
                </a:lnTo>
                <a:lnTo>
                  <a:pt x="127460" y="12850"/>
                </a:lnTo>
                <a:lnTo>
                  <a:pt x="116782" y="3212"/>
                </a:lnTo>
                <a:lnTo>
                  <a:pt x="101853" y="0"/>
                </a:lnTo>
                <a:close/>
              </a:path>
              <a:path w="675004" h="104775">
                <a:moveTo>
                  <a:pt x="128257" y="14846"/>
                </a:moveTo>
                <a:lnTo>
                  <a:pt x="100965" y="14846"/>
                </a:lnTo>
                <a:lnTo>
                  <a:pt x="107725" y="17187"/>
                </a:lnTo>
                <a:lnTo>
                  <a:pt x="112569" y="24209"/>
                </a:lnTo>
                <a:lnTo>
                  <a:pt x="115484" y="35913"/>
                </a:lnTo>
                <a:lnTo>
                  <a:pt x="116406" y="51409"/>
                </a:lnTo>
                <a:lnTo>
                  <a:pt x="116372" y="53733"/>
                </a:lnTo>
                <a:lnTo>
                  <a:pt x="115480" y="68474"/>
                </a:lnTo>
                <a:lnTo>
                  <a:pt x="112537" y="80027"/>
                </a:lnTo>
                <a:lnTo>
                  <a:pt x="107618" y="86958"/>
                </a:lnTo>
                <a:lnTo>
                  <a:pt x="100711" y="89268"/>
                </a:lnTo>
                <a:lnTo>
                  <a:pt x="127378" y="89268"/>
                </a:lnTo>
                <a:lnTo>
                  <a:pt x="130766" y="82877"/>
                </a:lnTo>
                <a:lnTo>
                  <a:pt x="133667" y="73840"/>
                </a:lnTo>
                <a:lnTo>
                  <a:pt x="135425" y="63351"/>
                </a:lnTo>
                <a:lnTo>
                  <a:pt x="136017" y="51409"/>
                </a:lnTo>
                <a:lnTo>
                  <a:pt x="133875" y="28916"/>
                </a:lnTo>
                <a:lnTo>
                  <a:pt x="128257" y="14846"/>
                </a:lnTo>
                <a:close/>
              </a:path>
              <a:path w="675004" h="104775">
                <a:moveTo>
                  <a:pt x="673177" y="15405"/>
                </a:moveTo>
                <a:lnTo>
                  <a:pt x="645033" y="15405"/>
                </a:lnTo>
                <a:lnTo>
                  <a:pt x="649097" y="16649"/>
                </a:lnTo>
                <a:lnTo>
                  <a:pt x="651764" y="19126"/>
                </a:lnTo>
                <a:lnTo>
                  <a:pt x="654303" y="21615"/>
                </a:lnTo>
                <a:lnTo>
                  <a:pt x="655701" y="25095"/>
                </a:lnTo>
                <a:lnTo>
                  <a:pt x="655685" y="33223"/>
                </a:lnTo>
                <a:lnTo>
                  <a:pt x="643636" y="48539"/>
                </a:lnTo>
                <a:lnTo>
                  <a:pt x="636063" y="54332"/>
                </a:lnTo>
                <a:lnTo>
                  <a:pt x="612140" y="84378"/>
                </a:lnTo>
                <a:lnTo>
                  <a:pt x="611124" y="89382"/>
                </a:lnTo>
                <a:lnTo>
                  <a:pt x="611124" y="102412"/>
                </a:lnTo>
                <a:lnTo>
                  <a:pt x="674116" y="102412"/>
                </a:lnTo>
                <a:lnTo>
                  <a:pt x="674116" y="86321"/>
                </a:lnTo>
                <a:lnTo>
                  <a:pt x="631317" y="86321"/>
                </a:lnTo>
                <a:lnTo>
                  <a:pt x="631317" y="83858"/>
                </a:lnTo>
                <a:lnTo>
                  <a:pt x="632714" y="81013"/>
                </a:lnTo>
                <a:lnTo>
                  <a:pt x="638048" y="74523"/>
                </a:lnTo>
                <a:lnTo>
                  <a:pt x="642493" y="70624"/>
                </a:lnTo>
                <a:lnTo>
                  <a:pt x="655193" y="61125"/>
                </a:lnTo>
                <a:lnTo>
                  <a:pt x="661543" y="56146"/>
                </a:lnTo>
                <a:lnTo>
                  <a:pt x="674877" y="33223"/>
                </a:lnTo>
                <a:lnTo>
                  <a:pt x="674877" y="19672"/>
                </a:lnTo>
                <a:lnTo>
                  <a:pt x="673177" y="15405"/>
                </a:lnTo>
                <a:close/>
              </a:path>
              <a:path w="675004" h="104775">
                <a:moveTo>
                  <a:pt x="652652" y="0"/>
                </a:moveTo>
                <a:lnTo>
                  <a:pt x="642239" y="0"/>
                </a:lnTo>
                <a:lnTo>
                  <a:pt x="634736" y="530"/>
                </a:lnTo>
                <a:lnTo>
                  <a:pt x="627649" y="2122"/>
                </a:lnTo>
                <a:lnTo>
                  <a:pt x="620968" y="4773"/>
                </a:lnTo>
                <a:lnTo>
                  <a:pt x="614679" y="8483"/>
                </a:lnTo>
                <a:lnTo>
                  <a:pt x="614679" y="25666"/>
                </a:lnTo>
                <a:lnTo>
                  <a:pt x="620656" y="21175"/>
                </a:lnTo>
                <a:lnTo>
                  <a:pt x="626776" y="17968"/>
                </a:lnTo>
                <a:lnTo>
                  <a:pt x="633039" y="16045"/>
                </a:lnTo>
                <a:lnTo>
                  <a:pt x="639445" y="15405"/>
                </a:lnTo>
                <a:lnTo>
                  <a:pt x="673177" y="15405"/>
                </a:lnTo>
                <a:lnTo>
                  <a:pt x="672084" y="12661"/>
                </a:lnTo>
                <a:lnTo>
                  <a:pt x="660653" y="2527"/>
                </a:lnTo>
                <a:lnTo>
                  <a:pt x="652652" y="0"/>
                </a:lnTo>
                <a:close/>
              </a:path>
              <a:path w="675004" h="104775">
                <a:moveTo>
                  <a:pt x="604597" y="15405"/>
                </a:moveTo>
                <a:lnTo>
                  <a:pt x="576452" y="15405"/>
                </a:lnTo>
                <a:lnTo>
                  <a:pt x="580517" y="16649"/>
                </a:lnTo>
                <a:lnTo>
                  <a:pt x="583184" y="19126"/>
                </a:lnTo>
                <a:lnTo>
                  <a:pt x="585724" y="21615"/>
                </a:lnTo>
                <a:lnTo>
                  <a:pt x="587121" y="25095"/>
                </a:lnTo>
                <a:lnTo>
                  <a:pt x="587105" y="33223"/>
                </a:lnTo>
                <a:lnTo>
                  <a:pt x="575056" y="48539"/>
                </a:lnTo>
                <a:lnTo>
                  <a:pt x="567483" y="54332"/>
                </a:lnTo>
                <a:lnTo>
                  <a:pt x="543560" y="84378"/>
                </a:lnTo>
                <a:lnTo>
                  <a:pt x="542544" y="89382"/>
                </a:lnTo>
                <a:lnTo>
                  <a:pt x="542544" y="102412"/>
                </a:lnTo>
                <a:lnTo>
                  <a:pt x="605536" y="102412"/>
                </a:lnTo>
                <a:lnTo>
                  <a:pt x="605536" y="86321"/>
                </a:lnTo>
                <a:lnTo>
                  <a:pt x="562737" y="86321"/>
                </a:lnTo>
                <a:lnTo>
                  <a:pt x="562737" y="83858"/>
                </a:lnTo>
                <a:lnTo>
                  <a:pt x="564134" y="81013"/>
                </a:lnTo>
                <a:lnTo>
                  <a:pt x="569468" y="74523"/>
                </a:lnTo>
                <a:lnTo>
                  <a:pt x="573913" y="70624"/>
                </a:lnTo>
                <a:lnTo>
                  <a:pt x="586613" y="61125"/>
                </a:lnTo>
                <a:lnTo>
                  <a:pt x="592963" y="56146"/>
                </a:lnTo>
                <a:lnTo>
                  <a:pt x="606298" y="33223"/>
                </a:lnTo>
                <a:lnTo>
                  <a:pt x="606298" y="19672"/>
                </a:lnTo>
                <a:lnTo>
                  <a:pt x="604597" y="15405"/>
                </a:lnTo>
                <a:close/>
              </a:path>
              <a:path w="675004" h="104775">
                <a:moveTo>
                  <a:pt x="584073" y="0"/>
                </a:moveTo>
                <a:lnTo>
                  <a:pt x="573659" y="0"/>
                </a:lnTo>
                <a:lnTo>
                  <a:pt x="566156" y="530"/>
                </a:lnTo>
                <a:lnTo>
                  <a:pt x="559069" y="2122"/>
                </a:lnTo>
                <a:lnTo>
                  <a:pt x="552388" y="4773"/>
                </a:lnTo>
                <a:lnTo>
                  <a:pt x="546100" y="8483"/>
                </a:lnTo>
                <a:lnTo>
                  <a:pt x="546100" y="25666"/>
                </a:lnTo>
                <a:lnTo>
                  <a:pt x="552076" y="21175"/>
                </a:lnTo>
                <a:lnTo>
                  <a:pt x="558196" y="17968"/>
                </a:lnTo>
                <a:lnTo>
                  <a:pt x="564459" y="16045"/>
                </a:lnTo>
                <a:lnTo>
                  <a:pt x="570865" y="15405"/>
                </a:lnTo>
                <a:lnTo>
                  <a:pt x="604597" y="15405"/>
                </a:lnTo>
                <a:lnTo>
                  <a:pt x="603503" y="12661"/>
                </a:lnTo>
                <a:lnTo>
                  <a:pt x="592074" y="2527"/>
                </a:lnTo>
                <a:lnTo>
                  <a:pt x="584073" y="0"/>
                </a:lnTo>
                <a:close/>
              </a:path>
              <a:path w="675004" h="104775">
                <a:moveTo>
                  <a:pt x="183896" y="23202"/>
                </a:moveTo>
                <a:lnTo>
                  <a:pt x="164846" y="23202"/>
                </a:lnTo>
                <a:lnTo>
                  <a:pt x="164846" y="102412"/>
                </a:lnTo>
                <a:lnTo>
                  <a:pt x="183896" y="102412"/>
                </a:lnTo>
                <a:lnTo>
                  <a:pt x="183896" y="23202"/>
                </a:lnTo>
                <a:close/>
              </a:path>
              <a:path w="675004" h="104775">
                <a:moveTo>
                  <a:pt x="183896" y="0"/>
                </a:moveTo>
                <a:lnTo>
                  <a:pt x="171958" y="0"/>
                </a:lnTo>
                <a:lnTo>
                  <a:pt x="165119" y="4891"/>
                </a:lnTo>
                <a:lnTo>
                  <a:pt x="158115" y="9031"/>
                </a:lnTo>
                <a:lnTo>
                  <a:pt x="150919" y="12421"/>
                </a:lnTo>
                <a:lnTo>
                  <a:pt x="143510" y="15062"/>
                </a:lnTo>
                <a:lnTo>
                  <a:pt x="143510" y="31965"/>
                </a:lnTo>
                <a:lnTo>
                  <a:pt x="164846" y="23202"/>
                </a:lnTo>
                <a:lnTo>
                  <a:pt x="183896" y="23202"/>
                </a:lnTo>
                <a:lnTo>
                  <a:pt x="183896" y="0"/>
                </a:lnTo>
                <a:close/>
              </a:path>
              <a:path w="675004" h="104775">
                <a:moveTo>
                  <a:pt x="62053" y="15405"/>
                </a:moveTo>
                <a:lnTo>
                  <a:pt x="33909" y="15405"/>
                </a:lnTo>
                <a:lnTo>
                  <a:pt x="37973" y="16649"/>
                </a:lnTo>
                <a:lnTo>
                  <a:pt x="40640" y="19126"/>
                </a:lnTo>
                <a:lnTo>
                  <a:pt x="43179" y="21615"/>
                </a:lnTo>
                <a:lnTo>
                  <a:pt x="44576" y="25095"/>
                </a:lnTo>
                <a:lnTo>
                  <a:pt x="44561" y="33223"/>
                </a:lnTo>
                <a:lnTo>
                  <a:pt x="32512" y="48539"/>
                </a:lnTo>
                <a:lnTo>
                  <a:pt x="24939" y="54332"/>
                </a:lnTo>
                <a:lnTo>
                  <a:pt x="1016" y="84378"/>
                </a:lnTo>
                <a:lnTo>
                  <a:pt x="0" y="89382"/>
                </a:lnTo>
                <a:lnTo>
                  <a:pt x="0" y="102412"/>
                </a:lnTo>
                <a:lnTo>
                  <a:pt x="62992" y="102412"/>
                </a:lnTo>
                <a:lnTo>
                  <a:pt x="62992" y="86321"/>
                </a:lnTo>
                <a:lnTo>
                  <a:pt x="20193" y="86321"/>
                </a:lnTo>
                <a:lnTo>
                  <a:pt x="20193" y="83858"/>
                </a:lnTo>
                <a:lnTo>
                  <a:pt x="21590" y="81013"/>
                </a:lnTo>
                <a:lnTo>
                  <a:pt x="26924" y="74523"/>
                </a:lnTo>
                <a:lnTo>
                  <a:pt x="31369" y="70624"/>
                </a:lnTo>
                <a:lnTo>
                  <a:pt x="44069" y="61125"/>
                </a:lnTo>
                <a:lnTo>
                  <a:pt x="50419" y="56146"/>
                </a:lnTo>
                <a:lnTo>
                  <a:pt x="63753" y="33223"/>
                </a:lnTo>
                <a:lnTo>
                  <a:pt x="63753" y="19672"/>
                </a:lnTo>
                <a:lnTo>
                  <a:pt x="62053" y="15405"/>
                </a:lnTo>
                <a:close/>
              </a:path>
              <a:path w="675004" h="104775">
                <a:moveTo>
                  <a:pt x="41528" y="0"/>
                </a:moveTo>
                <a:lnTo>
                  <a:pt x="31115" y="0"/>
                </a:lnTo>
                <a:lnTo>
                  <a:pt x="23612" y="530"/>
                </a:lnTo>
                <a:lnTo>
                  <a:pt x="16525" y="2122"/>
                </a:lnTo>
                <a:lnTo>
                  <a:pt x="9844" y="4773"/>
                </a:lnTo>
                <a:lnTo>
                  <a:pt x="3556" y="8483"/>
                </a:lnTo>
                <a:lnTo>
                  <a:pt x="3556" y="25666"/>
                </a:lnTo>
                <a:lnTo>
                  <a:pt x="9532" y="21175"/>
                </a:lnTo>
                <a:lnTo>
                  <a:pt x="15652" y="17968"/>
                </a:lnTo>
                <a:lnTo>
                  <a:pt x="21915" y="16045"/>
                </a:lnTo>
                <a:lnTo>
                  <a:pt x="28321" y="15405"/>
                </a:lnTo>
                <a:lnTo>
                  <a:pt x="62053" y="15405"/>
                </a:lnTo>
                <a:lnTo>
                  <a:pt x="60960" y="12661"/>
                </a:lnTo>
                <a:lnTo>
                  <a:pt x="49529" y="2527"/>
                </a:lnTo>
                <a:lnTo>
                  <a:pt x="41528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6557136" y="6113335"/>
            <a:ext cx="747395" cy="125730"/>
          </a:xfrm>
          <a:custGeom>
            <a:avLst/>
            <a:gdLst/>
            <a:ahLst/>
            <a:cxnLst/>
            <a:rect l="l" t="t" r="r" b="b"/>
            <a:pathLst>
              <a:path w="747395" h="125729">
                <a:moveTo>
                  <a:pt x="410845" y="0"/>
                </a:moveTo>
                <a:lnTo>
                  <a:pt x="376459" y="30587"/>
                </a:lnTo>
                <a:lnTo>
                  <a:pt x="374142" y="53733"/>
                </a:lnTo>
                <a:lnTo>
                  <a:pt x="376308" y="75810"/>
                </a:lnTo>
                <a:lnTo>
                  <a:pt x="382809" y="91578"/>
                </a:lnTo>
                <a:lnTo>
                  <a:pt x="393644" y="101037"/>
                </a:lnTo>
                <a:lnTo>
                  <a:pt x="408813" y="104190"/>
                </a:lnTo>
                <a:lnTo>
                  <a:pt x="417073" y="103333"/>
                </a:lnTo>
                <a:lnTo>
                  <a:pt x="424322" y="100760"/>
                </a:lnTo>
                <a:lnTo>
                  <a:pt x="430547" y="96470"/>
                </a:lnTo>
                <a:lnTo>
                  <a:pt x="435737" y="90462"/>
                </a:lnTo>
                <a:lnTo>
                  <a:pt x="436532" y="89268"/>
                </a:lnTo>
                <a:lnTo>
                  <a:pt x="409702" y="89268"/>
                </a:lnTo>
                <a:lnTo>
                  <a:pt x="402607" y="87018"/>
                </a:lnTo>
                <a:lnTo>
                  <a:pt x="397525" y="80267"/>
                </a:lnTo>
                <a:lnTo>
                  <a:pt x="394467" y="69015"/>
                </a:lnTo>
                <a:lnTo>
                  <a:pt x="393476" y="53733"/>
                </a:lnTo>
                <a:lnTo>
                  <a:pt x="393584" y="51031"/>
                </a:lnTo>
                <a:lnTo>
                  <a:pt x="394489" y="36459"/>
                </a:lnTo>
                <a:lnTo>
                  <a:pt x="397605" y="24453"/>
                </a:lnTo>
                <a:lnTo>
                  <a:pt x="402768" y="17248"/>
                </a:lnTo>
                <a:lnTo>
                  <a:pt x="409956" y="14846"/>
                </a:lnTo>
                <a:lnTo>
                  <a:pt x="437248" y="14846"/>
                </a:lnTo>
                <a:lnTo>
                  <a:pt x="436451" y="12850"/>
                </a:lnTo>
                <a:lnTo>
                  <a:pt x="425773" y="3212"/>
                </a:lnTo>
                <a:lnTo>
                  <a:pt x="410845" y="0"/>
                </a:lnTo>
                <a:close/>
              </a:path>
              <a:path w="747395" h="125729">
                <a:moveTo>
                  <a:pt x="527558" y="83172"/>
                </a:moveTo>
                <a:lnTo>
                  <a:pt x="521208" y="83172"/>
                </a:lnTo>
                <a:lnTo>
                  <a:pt x="518541" y="84162"/>
                </a:lnTo>
                <a:lnTo>
                  <a:pt x="513969" y="88087"/>
                </a:lnTo>
                <a:lnTo>
                  <a:pt x="512884" y="90462"/>
                </a:lnTo>
                <a:lnTo>
                  <a:pt x="512877" y="96748"/>
                </a:lnTo>
                <a:lnTo>
                  <a:pt x="513842" y="99110"/>
                </a:lnTo>
                <a:lnTo>
                  <a:pt x="516237" y="101218"/>
                </a:lnTo>
                <a:lnTo>
                  <a:pt x="518287" y="103123"/>
                </a:lnTo>
                <a:lnTo>
                  <a:pt x="520954" y="104127"/>
                </a:lnTo>
                <a:lnTo>
                  <a:pt x="527431" y="104127"/>
                </a:lnTo>
                <a:lnTo>
                  <a:pt x="530225" y="103162"/>
                </a:lnTo>
                <a:lnTo>
                  <a:pt x="532712" y="101037"/>
                </a:lnTo>
                <a:lnTo>
                  <a:pt x="534670" y="99275"/>
                </a:lnTo>
                <a:lnTo>
                  <a:pt x="535813" y="96748"/>
                </a:lnTo>
                <a:lnTo>
                  <a:pt x="535754" y="90462"/>
                </a:lnTo>
                <a:lnTo>
                  <a:pt x="534670" y="88087"/>
                </a:lnTo>
                <a:lnTo>
                  <a:pt x="532511" y="86118"/>
                </a:lnTo>
                <a:lnTo>
                  <a:pt x="530225" y="84162"/>
                </a:lnTo>
                <a:lnTo>
                  <a:pt x="527558" y="83172"/>
                </a:lnTo>
                <a:close/>
              </a:path>
              <a:path w="747395" h="125729">
                <a:moveTo>
                  <a:pt x="502412" y="80162"/>
                </a:moveTo>
                <a:lnTo>
                  <a:pt x="484759" y="80162"/>
                </a:lnTo>
                <a:lnTo>
                  <a:pt x="484759" y="102412"/>
                </a:lnTo>
                <a:lnTo>
                  <a:pt x="502412" y="102412"/>
                </a:lnTo>
                <a:lnTo>
                  <a:pt x="502412" y="80162"/>
                </a:lnTo>
                <a:close/>
              </a:path>
              <a:path w="747395" h="125729">
                <a:moveTo>
                  <a:pt x="437248" y="14846"/>
                </a:moveTo>
                <a:lnTo>
                  <a:pt x="409956" y="14846"/>
                </a:lnTo>
                <a:lnTo>
                  <a:pt x="416716" y="17187"/>
                </a:lnTo>
                <a:lnTo>
                  <a:pt x="421545" y="24187"/>
                </a:lnTo>
                <a:lnTo>
                  <a:pt x="424475" y="35913"/>
                </a:lnTo>
                <a:lnTo>
                  <a:pt x="425274" y="49352"/>
                </a:lnTo>
                <a:lnTo>
                  <a:pt x="425376" y="53517"/>
                </a:lnTo>
                <a:lnTo>
                  <a:pt x="424471" y="68474"/>
                </a:lnTo>
                <a:lnTo>
                  <a:pt x="421528" y="80027"/>
                </a:lnTo>
                <a:lnTo>
                  <a:pt x="416609" y="86958"/>
                </a:lnTo>
                <a:lnTo>
                  <a:pt x="409702" y="89268"/>
                </a:lnTo>
                <a:lnTo>
                  <a:pt x="436532" y="89268"/>
                </a:lnTo>
                <a:lnTo>
                  <a:pt x="437305" y="88087"/>
                </a:lnTo>
                <a:lnTo>
                  <a:pt x="438531" y="85648"/>
                </a:lnTo>
                <a:lnTo>
                  <a:pt x="439801" y="82880"/>
                </a:lnTo>
                <a:lnTo>
                  <a:pt x="440944" y="79717"/>
                </a:lnTo>
                <a:lnTo>
                  <a:pt x="514477" y="79717"/>
                </a:lnTo>
                <a:lnTo>
                  <a:pt x="514477" y="66192"/>
                </a:lnTo>
                <a:lnTo>
                  <a:pt x="457073" y="66192"/>
                </a:lnTo>
                <a:lnTo>
                  <a:pt x="461383" y="61010"/>
                </a:lnTo>
                <a:lnTo>
                  <a:pt x="444500" y="61010"/>
                </a:lnTo>
                <a:lnTo>
                  <a:pt x="444881" y="57556"/>
                </a:lnTo>
                <a:lnTo>
                  <a:pt x="444972" y="51031"/>
                </a:lnTo>
                <a:lnTo>
                  <a:pt x="442866" y="28916"/>
                </a:lnTo>
                <a:lnTo>
                  <a:pt x="437248" y="14846"/>
                </a:lnTo>
                <a:close/>
              </a:path>
              <a:path w="747395" h="125729">
                <a:moveTo>
                  <a:pt x="514477" y="79717"/>
                </a:moveTo>
                <a:lnTo>
                  <a:pt x="440944" y="79717"/>
                </a:lnTo>
                <a:lnTo>
                  <a:pt x="440944" y="80162"/>
                </a:lnTo>
                <a:lnTo>
                  <a:pt x="514477" y="80162"/>
                </a:lnTo>
                <a:lnTo>
                  <a:pt x="514477" y="79717"/>
                </a:lnTo>
                <a:close/>
              </a:path>
              <a:path w="747395" h="125729">
                <a:moveTo>
                  <a:pt x="502412" y="27177"/>
                </a:moveTo>
                <a:lnTo>
                  <a:pt x="484759" y="27177"/>
                </a:lnTo>
                <a:lnTo>
                  <a:pt x="484759" y="66192"/>
                </a:lnTo>
                <a:lnTo>
                  <a:pt x="502412" y="66192"/>
                </a:lnTo>
                <a:lnTo>
                  <a:pt x="502412" y="27177"/>
                </a:lnTo>
                <a:close/>
              </a:path>
              <a:path w="747395" h="125729">
                <a:moveTo>
                  <a:pt x="502412" y="1638"/>
                </a:moveTo>
                <a:lnTo>
                  <a:pt x="484505" y="1638"/>
                </a:lnTo>
                <a:lnTo>
                  <a:pt x="481026" y="8729"/>
                </a:lnTo>
                <a:lnTo>
                  <a:pt x="476869" y="16246"/>
                </a:lnTo>
                <a:lnTo>
                  <a:pt x="454152" y="49352"/>
                </a:lnTo>
                <a:lnTo>
                  <a:pt x="444500" y="61010"/>
                </a:lnTo>
                <a:lnTo>
                  <a:pt x="461383" y="61010"/>
                </a:lnTo>
                <a:lnTo>
                  <a:pt x="484759" y="27177"/>
                </a:lnTo>
                <a:lnTo>
                  <a:pt x="502412" y="27177"/>
                </a:lnTo>
                <a:lnTo>
                  <a:pt x="502412" y="1638"/>
                </a:lnTo>
                <a:close/>
              </a:path>
              <a:path w="747395" h="125729">
                <a:moveTo>
                  <a:pt x="323342" y="83172"/>
                </a:moveTo>
                <a:lnTo>
                  <a:pt x="316992" y="83172"/>
                </a:lnTo>
                <a:lnTo>
                  <a:pt x="314325" y="84162"/>
                </a:lnTo>
                <a:lnTo>
                  <a:pt x="309753" y="88087"/>
                </a:lnTo>
                <a:lnTo>
                  <a:pt x="308610" y="90589"/>
                </a:lnTo>
                <a:lnTo>
                  <a:pt x="308661" y="96748"/>
                </a:lnTo>
                <a:lnTo>
                  <a:pt x="309626" y="99110"/>
                </a:lnTo>
                <a:lnTo>
                  <a:pt x="312021" y="101218"/>
                </a:lnTo>
                <a:lnTo>
                  <a:pt x="314071" y="103123"/>
                </a:lnTo>
                <a:lnTo>
                  <a:pt x="316738" y="104127"/>
                </a:lnTo>
                <a:lnTo>
                  <a:pt x="323215" y="104127"/>
                </a:lnTo>
                <a:lnTo>
                  <a:pt x="326009" y="103162"/>
                </a:lnTo>
                <a:lnTo>
                  <a:pt x="328407" y="101117"/>
                </a:lnTo>
                <a:lnTo>
                  <a:pt x="330454" y="99275"/>
                </a:lnTo>
                <a:lnTo>
                  <a:pt x="331597" y="96748"/>
                </a:lnTo>
                <a:lnTo>
                  <a:pt x="331597" y="90589"/>
                </a:lnTo>
                <a:lnTo>
                  <a:pt x="330454" y="88087"/>
                </a:lnTo>
                <a:lnTo>
                  <a:pt x="328295" y="86118"/>
                </a:lnTo>
                <a:lnTo>
                  <a:pt x="326009" y="84162"/>
                </a:lnTo>
                <a:lnTo>
                  <a:pt x="323342" y="83172"/>
                </a:lnTo>
                <a:close/>
              </a:path>
              <a:path w="747395" h="125729">
                <a:moveTo>
                  <a:pt x="724408" y="1638"/>
                </a:moveTo>
                <a:lnTo>
                  <a:pt x="708406" y="1638"/>
                </a:lnTo>
                <a:lnTo>
                  <a:pt x="717907" y="15978"/>
                </a:lnTo>
                <a:lnTo>
                  <a:pt x="724693" y="31129"/>
                </a:lnTo>
                <a:lnTo>
                  <a:pt x="728765" y="47092"/>
                </a:lnTo>
                <a:lnTo>
                  <a:pt x="730116" y="63944"/>
                </a:lnTo>
                <a:lnTo>
                  <a:pt x="728765" y="80722"/>
                </a:lnTo>
                <a:lnTo>
                  <a:pt x="724693" y="96577"/>
                </a:lnTo>
                <a:lnTo>
                  <a:pt x="717907" y="111431"/>
                </a:lnTo>
                <a:lnTo>
                  <a:pt x="708406" y="125285"/>
                </a:lnTo>
                <a:lnTo>
                  <a:pt x="724281" y="125285"/>
                </a:lnTo>
                <a:lnTo>
                  <a:pt x="734188" y="112000"/>
                </a:lnTo>
                <a:lnTo>
                  <a:pt x="741251" y="97348"/>
                </a:lnTo>
                <a:lnTo>
                  <a:pt x="745480" y="81330"/>
                </a:lnTo>
                <a:lnTo>
                  <a:pt x="746887" y="63944"/>
                </a:lnTo>
                <a:lnTo>
                  <a:pt x="745482" y="46720"/>
                </a:lnTo>
                <a:lnTo>
                  <a:pt x="741263" y="30587"/>
                </a:lnTo>
                <a:lnTo>
                  <a:pt x="734242" y="15568"/>
                </a:lnTo>
                <a:lnTo>
                  <a:pt x="724408" y="1638"/>
                </a:lnTo>
                <a:close/>
              </a:path>
              <a:path w="747395" h="125729">
                <a:moveTo>
                  <a:pt x="680593" y="0"/>
                </a:moveTo>
                <a:lnTo>
                  <a:pt x="646207" y="30587"/>
                </a:lnTo>
                <a:lnTo>
                  <a:pt x="643890" y="53733"/>
                </a:lnTo>
                <a:lnTo>
                  <a:pt x="646056" y="75810"/>
                </a:lnTo>
                <a:lnTo>
                  <a:pt x="652557" y="91578"/>
                </a:lnTo>
                <a:lnTo>
                  <a:pt x="663392" y="101037"/>
                </a:lnTo>
                <a:lnTo>
                  <a:pt x="678561" y="104190"/>
                </a:lnTo>
                <a:lnTo>
                  <a:pt x="686821" y="103333"/>
                </a:lnTo>
                <a:lnTo>
                  <a:pt x="694070" y="100760"/>
                </a:lnTo>
                <a:lnTo>
                  <a:pt x="700295" y="96470"/>
                </a:lnTo>
                <a:lnTo>
                  <a:pt x="705485" y="90462"/>
                </a:lnTo>
                <a:lnTo>
                  <a:pt x="706117" y="89268"/>
                </a:lnTo>
                <a:lnTo>
                  <a:pt x="679450" y="89268"/>
                </a:lnTo>
                <a:lnTo>
                  <a:pt x="672355" y="87018"/>
                </a:lnTo>
                <a:lnTo>
                  <a:pt x="667273" y="80267"/>
                </a:lnTo>
                <a:lnTo>
                  <a:pt x="664215" y="69015"/>
                </a:lnTo>
                <a:lnTo>
                  <a:pt x="663224" y="53733"/>
                </a:lnTo>
                <a:lnTo>
                  <a:pt x="663309" y="51409"/>
                </a:lnTo>
                <a:lnTo>
                  <a:pt x="664237" y="36459"/>
                </a:lnTo>
                <a:lnTo>
                  <a:pt x="667353" y="24453"/>
                </a:lnTo>
                <a:lnTo>
                  <a:pt x="672516" y="17248"/>
                </a:lnTo>
                <a:lnTo>
                  <a:pt x="679704" y="14846"/>
                </a:lnTo>
                <a:lnTo>
                  <a:pt x="706996" y="14846"/>
                </a:lnTo>
                <a:lnTo>
                  <a:pt x="706199" y="12850"/>
                </a:lnTo>
                <a:lnTo>
                  <a:pt x="695521" y="3212"/>
                </a:lnTo>
                <a:lnTo>
                  <a:pt x="680593" y="0"/>
                </a:lnTo>
                <a:close/>
              </a:path>
              <a:path w="747395" h="125729">
                <a:moveTo>
                  <a:pt x="706996" y="14846"/>
                </a:moveTo>
                <a:lnTo>
                  <a:pt x="679704" y="14846"/>
                </a:lnTo>
                <a:lnTo>
                  <a:pt x="686464" y="17187"/>
                </a:lnTo>
                <a:lnTo>
                  <a:pt x="691308" y="24209"/>
                </a:lnTo>
                <a:lnTo>
                  <a:pt x="694223" y="35913"/>
                </a:lnTo>
                <a:lnTo>
                  <a:pt x="695145" y="51409"/>
                </a:lnTo>
                <a:lnTo>
                  <a:pt x="695111" y="53733"/>
                </a:lnTo>
                <a:lnTo>
                  <a:pt x="694219" y="68474"/>
                </a:lnTo>
                <a:lnTo>
                  <a:pt x="691276" y="80027"/>
                </a:lnTo>
                <a:lnTo>
                  <a:pt x="686357" y="86958"/>
                </a:lnTo>
                <a:lnTo>
                  <a:pt x="679450" y="89268"/>
                </a:lnTo>
                <a:lnTo>
                  <a:pt x="706117" y="89268"/>
                </a:lnTo>
                <a:lnTo>
                  <a:pt x="709505" y="82877"/>
                </a:lnTo>
                <a:lnTo>
                  <a:pt x="712406" y="73840"/>
                </a:lnTo>
                <a:lnTo>
                  <a:pt x="714164" y="63351"/>
                </a:lnTo>
                <a:lnTo>
                  <a:pt x="714756" y="51409"/>
                </a:lnTo>
                <a:lnTo>
                  <a:pt x="712614" y="28916"/>
                </a:lnTo>
                <a:lnTo>
                  <a:pt x="706996" y="14846"/>
                </a:lnTo>
                <a:close/>
              </a:path>
              <a:path w="747395" h="125729">
                <a:moveTo>
                  <a:pt x="138049" y="0"/>
                </a:moveTo>
                <a:lnTo>
                  <a:pt x="103663" y="30587"/>
                </a:lnTo>
                <a:lnTo>
                  <a:pt x="101346" y="53733"/>
                </a:lnTo>
                <a:lnTo>
                  <a:pt x="103512" y="75810"/>
                </a:lnTo>
                <a:lnTo>
                  <a:pt x="110013" y="91578"/>
                </a:lnTo>
                <a:lnTo>
                  <a:pt x="120848" y="101037"/>
                </a:lnTo>
                <a:lnTo>
                  <a:pt x="136017" y="104190"/>
                </a:lnTo>
                <a:lnTo>
                  <a:pt x="144277" y="103333"/>
                </a:lnTo>
                <a:lnTo>
                  <a:pt x="151526" y="100760"/>
                </a:lnTo>
                <a:lnTo>
                  <a:pt x="157751" y="96470"/>
                </a:lnTo>
                <a:lnTo>
                  <a:pt x="162941" y="90462"/>
                </a:lnTo>
                <a:lnTo>
                  <a:pt x="163573" y="89268"/>
                </a:lnTo>
                <a:lnTo>
                  <a:pt x="136906" y="89268"/>
                </a:lnTo>
                <a:lnTo>
                  <a:pt x="129811" y="87018"/>
                </a:lnTo>
                <a:lnTo>
                  <a:pt x="124729" y="80267"/>
                </a:lnTo>
                <a:lnTo>
                  <a:pt x="121671" y="69015"/>
                </a:lnTo>
                <a:lnTo>
                  <a:pt x="120680" y="53733"/>
                </a:lnTo>
                <a:lnTo>
                  <a:pt x="120765" y="51409"/>
                </a:lnTo>
                <a:lnTo>
                  <a:pt x="121693" y="36459"/>
                </a:lnTo>
                <a:lnTo>
                  <a:pt x="124809" y="24453"/>
                </a:lnTo>
                <a:lnTo>
                  <a:pt x="129972" y="17248"/>
                </a:lnTo>
                <a:lnTo>
                  <a:pt x="137160" y="14846"/>
                </a:lnTo>
                <a:lnTo>
                  <a:pt x="164452" y="14846"/>
                </a:lnTo>
                <a:lnTo>
                  <a:pt x="163655" y="12850"/>
                </a:lnTo>
                <a:lnTo>
                  <a:pt x="152977" y="3212"/>
                </a:lnTo>
                <a:lnTo>
                  <a:pt x="138049" y="0"/>
                </a:lnTo>
                <a:close/>
              </a:path>
              <a:path w="747395" h="125729">
                <a:moveTo>
                  <a:pt x="164452" y="14846"/>
                </a:moveTo>
                <a:lnTo>
                  <a:pt x="137160" y="14846"/>
                </a:lnTo>
                <a:lnTo>
                  <a:pt x="143920" y="17187"/>
                </a:lnTo>
                <a:lnTo>
                  <a:pt x="148764" y="24209"/>
                </a:lnTo>
                <a:lnTo>
                  <a:pt x="151679" y="35913"/>
                </a:lnTo>
                <a:lnTo>
                  <a:pt x="152601" y="51409"/>
                </a:lnTo>
                <a:lnTo>
                  <a:pt x="152567" y="53733"/>
                </a:lnTo>
                <a:lnTo>
                  <a:pt x="151675" y="68474"/>
                </a:lnTo>
                <a:lnTo>
                  <a:pt x="148732" y="80027"/>
                </a:lnTo>
                <a:lnTo>
                  <a:pt x="143813" y="86958"/>
                </a:lnTo>
                <a:lnTo>
                  <a:pt x="136906" y="89268"/>
                </a:lnTo>
                <a:lnTo>
                  <a:pt x="163573" y="89268"/>
                </a:lnTo>
                <a:lnTo>
                  <a:pt x="166961" y="82877"/>
                </a:lnTo>
                <a:lnTo>
                  <a:pt x="169862" y="73840"/>
                </a:lnTo>
                <a:lnTo>
                  <a:pt x="171620" y="63351"/>
                </a:lnTo>
                <a:lnTo>
                  <a:pt x="172212" y="51409"/>
                </a:lnTo>
                <a:lnTo>
                  <a:pt x="170070" y="28916"/>
                </a:lnTo>
                <a:lnTo>
                  <a:pt x="164452" y="14846"/>
                </a:lnTo>
                <a:close/>
              </a:path>
              <a:path w="747395" h="125729">
                <a:moveTo>
                  <a:pt x="38227" y="1638"/>
                </a:moveTo>
                <a:lnTo>
                  <a:pt x="22479" y="1638"/>
                </a:lnTo>
                <a:lnTo>
                  <a:pt x="12644" y="15518"/>
                </a:lnTo>
                <a:lnTo>
                  <a:pt x="5619" y="30529"/>
                </a:lnTo>
                <a:lnTo>
                  <a:pt x="1404" y="46670"/>
                </a:lnTo>
                <a:lnTo>
                  <a:pt x="0" y="63944"/>
                </a:lnTo>
                <a:lnTo>
                  <a:pt x="1404" y="81430"/>
                </a:lnTo>
                <a:lnTo>
                  <a:pt x="5619" y="97482"/>
                </a:lnTo>
                <a:lnTo>
                  <a:pt x="12644" y="112100"/>
                </a:lnTo>
                <a:lnTo>
                  <a:pt x="22479" y="125285"/>
                </a:lnTo>
                <a:lnTo>
                  <a:pt x="38227" y="125285"/>
                </a:lnTo>
                <a:lnTo>
                  <a:pt x="28819" y="111252"/>
                </a:lnTo>
                <a:lnTo>
                  <a:pt x="22113" y="96339"/>
                </a:lnTo>
                <a:lnTo>
                  <a:pt x="18099" y="80544"/>
                </a:lnTo>
                <a:lnTo>
                  <a:pt x="16770" y="63944"/>
                </a:lnTo>
                <a:lnTo>
                  <a:pt x="18099" y="47042"/>
                </a:lnTo>
                <a:lnTo>
                  <a:pt x="22113" y="31062"/>
                </a:lnTo>
                <a:lnTo>
                  <a:pt x="28819" y="15928"/>
                </a:lnTo>
                <a:lnTo>
                  <a:pt x="38227" y="1638"/>
                </a:lnTo>
                <a:close/>
              </a:path>
              <a:path w="747395" h="125729">
                <a:moveTo>
                  <a:pt x="98248" y="15405"/>
                </a:moveTo>
                <a:lnTo>
                  <a:pt x="70104" y="15405"/>
                </a:lnTo>
                <a:lnTo>
                  <a:pt x="74168" y="16649"/>
                </a:lnTo>
                <a:lnTo>
                  <a:pt x="76835" y="19126"/>
                </a:lnTo>
                <a:lnTo>
                  <a:pt x="79375" y="21615"/>
                </a:lnTo>
                <a:lnTo>
                  <a:pt x="80772" y="25095"/>
                </a:lnTo>
                <a:lnTo>
                  <a:pt x="80756" y="33223"/>
                </a:lnTo>
                <a:lnTo>
                  <a:pt x="68707" y="48539"/>
                </a:lnTo>
                <a:lnTo>
                  <a:pt x="61134" y="54332"/>
                </a:lnTo>
                <a:lnTo>
                  <a:pt x="37211" y="84378"/>
                </a:lnTo>
                <a:lnTo>
                  <a:pt x="36195" y="89382"/>
                </a:lnTo>
                <a:lnTo>
                  <a:pt x="36195" y="102412"/>
                </a:lnTo>
                <a:lnTo>
                  <a:pt x="99187" y="102412"/>
                </a:lnTo>
                <a:lnTo>
                  <a:pt x="99187" y="86321"/>
                </a:lnTo>
                <a:lnTo>
                  <a:pt x="56388" y="86321"/>
                </a:lnTo>
                <a:lnTo>
                  <a:pt x="56388" y="83858"/>
                </a:lnTo>
                <a:lnTo>
                  <a:pt x="57785" y="81013"/>
                </a:lnTo>
                <a:lnTo>
                  <a:pt x="63119" y="74523"/>
                </a:lnTo>
                <a:lnTo>
                  <a:pt x="67564" y="70624"/>
                </a:lnTo>
                <a:lnTo>
                  <a:pt x="80264" y="61125"/>
                </a:lnTo>
                <a:lnTo>
                  <a:pt x="86614" y="56146"/>
                </a:lnTo>
                <a:lnTo>
                  <a:pt x="99949" y="33223"/>
                </a:lnTo>
                <a:lnTo>
                  <a:pt x="99949" y="19672"/>
                </a:lnTo>
                <a:lnTo>
                  <a:pt x="98248" y="15405"/>
                </a:lnTo>
                <a:close/>
              </a:path>
              <a:path w="747395" h="125729">
                <a:moveTo>
                  <a:pt x="77724" y="0"/>
                </a:moveTo>
                <a:lnTo>
                  <a:pt x="67310" y="0"/>
                </a:lnTo>
                <a:lnTo>
                  <a:pt x="59807" y="530"/>
                </a:lnTo>
                <a:lnTo>
                  <a:pt x="52720" y="2122"/>
                </a:lnTo>
                <a:lnTo>
                  <a:pt x="46039" y="4773"/>
                </a:lnTo>
                <a:lnTo>
                  <a:pt x="39751" y="8483"/>
                </a:lnTo>
                <a:lnTo>
                  <a:pt x="39751" y="25666"/>
                </a:lnTo>
                <a:lnTo>
                  <a:pt x="45727" y="21175"/>
                </a:lnTo>
                <a:lnTo>
                  <a:pt x="51847" y="17968"/>
                </a:lnTo>
                <a:lnTo>
                  <a:pt x="58110" y="16045"/>
                </a:lnTo>
                <a:lnTo>
                  <a:pt x="64516" y="15405"/>
                </a:lnTo>
                <a:lnTo>
                  <a:pt x="98248" y="15405"/>
                </a:lnTo>
                <a:lnTo>
                  <a:pt x="97155" y="12661"/>
                </a:lnTo>
                <a:lnTo>
                  <a:pt x="85725" y="2527"/>
                </a:lnTo>
                <a:lnTo>
                  <a:pt x="77724" y="0"/>
                </a:lnTo>
                <a:close/>
              </a:path>
              <a:path w="747395" h="125729">
                <a:moveTo>
                  <a:pt x="580009" y="81673"/>
                </a:moveTo>
                <a:lnTo>
                  <a:pt x="580009" y="98996"/>
                </a:lnTo>
                <a:lnTo>
                  <a:pt x="586359" y="102463"/>
                </a:lnTo>
                <a:lnTo>
                  <a:pt x="594614" y="104190"/>
                </a:lnTo>
                <a:lnTo>
                  <a:pt x="604647" y="104190"/>
                </a:lnTo>
                <a:lnTo>
                  <a:pt x="639710" y="89268"/>
                </a:lnTo>
                <a:lnTo>
                  <a:pt x="594614" y="89268"/>
                </a:lnTo>
                <a:lnTo>
                  <a:pt x="586740" y="86740"/>
                </a:lnTo>
                <a:lnTo>
                  <a:pt x="580009" y="81673"/>
                </a:lnTo>
                <a:close/>
              </a:path>
              <a:path w="747395" h="125729">
                <a:moveTo>
                  <a:pt x="638273" y="14846"/>
                </a:moveTo>
                <a:lnTo>
                  <a:pt x="614426" y="14846"/>
                </a:lnTo>
                <a:lnTo>
                  <a:pt x="619887" y="19418"/>
                </a:lnTo>
                <a:lnTo>
                  <a:pt x="619887" y="28549"/>
                </a:lnTo>
                <a:lnTo>
                  <a:pt x="618573" y="34957"/>
                </a:lnTo>
                <a:lnTo>
                  <a:pt x="614616" y="39533"/>
                </a:lnTo>
                <a:lnTo>
                  <a:pt x="607992" y="42278"/>
                </a:lnTo>
                <a:lnTo>
                  <a:pt x="598678" y="43192"/>
                </a:lnTo>
                <a:lnTo>
                  <a:pt x="590423" y="43192"/>
                </a:lnTo>
                <a:lnTo>
                  <a:pt x="590423" y="58115"/>
                </a:lnTo>
                <a:lnTo>
                  <a:pt x="599313" y="58115"/>
                </a:lnTo>
                <a:lnTo>
                  <a:pt x="609647" y="59096"/>
                </a:lnTo>
                <a:lnTo>
                  <a:pt x="617029" y="62037"/>
                </a:lnTo>
                <a:lnTo>
                  <a:pt x="621458" y="66939"/>
                </a:lnTo>
                <a:lnTo>
                  <a:pt x="622935" y="73799"/>
                </a:lnTo>
                <a:lnTo>
                  <a:pt x="622935" y="78778"/>
                </a:lnTo>
                <a:lnTo>
                  <a:pt x="621157" y="82600"/>
                </a:lnTo>
                <a:lnTo>
                  <a:pt x="614045" y="87934"/>
                </a:lnTo>
                <a:lnTo>
                  <a:pt x="609346" y="89268"/>
                </a:lnTo>
                <a:lnTo>
                  <a:pt x="639710" y="89268"/>
                </a:lnTo>
                <a:lnTo>
                  <a:pt x="642493" y="83197"/>
                </a:lnTo>
                <a:lnTo>
                  <a:pt x="642493" y="67411"/>
                </a:lnTo>
                <a:lnTo>
                  <a:pt x="640334" y="62077"/>
                </a:lnTo>
                <a:lnTo>
                  <a:pt x="631952" y="53276"/>
                </a:lnTo>
                <a:lnTo>
                  <a:pt x="626237" y="50698"/>
                </a:lnTo>
                <a:lnTo>
                  <a:pt x="619252" y="49974"/>
                </a:lnTo>
                <a:lnTo>
                  <a:pt x="619252" y="49695"/>
                </a:lnTo>
                <a:lnTo>
                  <a:pt x="628066" y="46166"/>
                </a:lnTo>
                <a:lnTo>
                  <a:pt x="634333" y="40836"/>
                </a:lnTo>
                <a:lnTo>
                  <a:pt x="638075" y="33707"/>
                </a:lnTo>
                <a:lnTo>
                  <a:pt x="639318" y="24777"/>
                </a:lnTo>
                <a:lnTo>
                  <a:pt x="639318" y="17017"/>
                </a:lnTo>
                <a:lnTo>
                  <a:pt x="638273" y="14846"/>
                </a:lnTo>
                <a:close/>
              </a:path>
              <a:path w="747395" h="125729">
                <a:moveTo>
                  <a:pt x="617347" y="0"/>
                </a:moveTo>
                <a:lnTo>
                  <a:pt x="598805" y="0"/>
                </a:lnTo>
                <a:lnTo>
                  <a:pt x="590677" y="1816"/>
                </a:lnTo>
                <a:lnTo>
                  <a:pt x="583819" y="5473"/>
                </a:lnTo>
                <a:lnTo>
                  <a:pt x="583819" y="21564"/>
                </a:lnTo>
                <a:lnTo>
                  <a:pt x="590169" y="17094"/>
                </a:lnTo>
                <a:lnTo>
                  <a:pt x="596773" y="14846"/>
                </a:lnTo>
                <a:lnTo>
                  <a:pt x="638273" y="14846"/>
                </a:lnTo>
                <a:lnTo>
                  <a:pt x="636397" y="10947"/>
                </a:lnTo>
                <a:lnTo>
                  <a:pt x="630682" y="6565"/>
                </a:lnTo>
                <a:lnTo>
                  <a:pt x="624840" y="2184"/>
                </a:lnTo>
                <a:lnTo>
                  <a:pt x="617347" y="0"/>
                </a:lnTo>
                <a:close/>
              </a:path>
              <a:path w="747395" h="125729">
                <a:moveTo>
                  <a:pt x="288671" y="23202"/>
                </a:moveTo>
                <a:lnTo>
                  <a:pt x="269621" y="23202"/>
                </a:lnTo>
                <a:lnTo>
                  <a:pt x="269621" y="102412"/>
                </a:lnTo>
                <a:lnTo>
                  <a:pt x="288671" y="102412"/>
                </a:lnTo>
                <a:lnTo>
                  <a:pt x="288671" y="23202"/>
                </a:lnTo>
                <a:close/>
              </a:path>
              <a:path w="747395" h="125729">
                <a:moveTo>
                  <a:pt x="288671" y="0"/>
                </a:moveTo>
                <a:lnTo>
                  <a:pt x="276733" y="0"/>
                </a:lnTo>
                <a:lnTo>
                  <a:pt x="269894" y="4891"/>
                </a:lnTo>
                <a:lnTo>
                  <a:pt x="262890" y="9031"/>
                </a:lnTo>
                <a:lnTo>
                  <a:pt x="255694" y="12421"/>
                </a:lnTo>
                <a:lnTo>
                  <a:pt x="248285" y="15062"/>
                </a:lnTo>
                <a:lnTo>
                  <a:pt x="248285" y="31965"/>
                </a:lnTo>
                <a:lnTo>
                  <a:pt x="269621" y="23202"/>
                </a:lnTo>
                <a:lnTo>
                  <a:pt x="288671" y="23202"/>
                </a:lnTo>
                <a:lnTo>
                  <a:pt x="288671" y="0"/>
                </a:lnTo>
                <a:close/>
              </a:path>
              <a:path w="747395" h="125729">
                <a:moveTo>
                  <a:pt x="235408" y="15405"/>
                </a:moveTo>
                <a:lnTo>
                  <a:pt x="207264" y="15405"/>
                </a:lnTo>
                <a:lnTo>
                  <a:pt x="211328" y="16649"/>
                </a:lnTo>
                <a:lnTo>
                  <a:pt x="213995" y="19126"/>
                </a:lnTo>
                <a:lnTo>
                  <a:pt x="216535" y="21615"/>
                </a:lnTo>
                <a:lnTo>
                  <a:pt x="217932" y="25095"/>
                </a:lnTo>
                <a:lnTo>
                  <a:pt x="217916" y="33223"/>
                </a:lnTo>
                <a:lnTo>
                  <a:pt x="205867" y="48539"/>
                </a:lnTo>
                <a:lnTo>
                  <a:pt x="198294" y="54332"/>
                </a:lnTo>
                <a:lnTo>
                  <a:pt x="174371" y="84378"/>
                </a:lnTo>
                <a:lnTo>
                  <a:pt x="173355" y="89382"/>
                </a:lnTo>
                <a:lnTo>
                  <a:pt x="173355" y="102412"/>
                </a:lnTo>
                <a:lnTo>
                  <a:pt x="236347" y="102412"/>
                </a:lnTo>
                <a:lnTo>
                  <a:pt x="236347" y="86321"/>
                </a:lnTo>
                <a:lnTo>
                  <a:pt x="193548" y="86321"/>
                </a:lnTo>
                <a:lnTo>
                  <a:pt x="193548" y="83858"/>
                </a:lnTo>
                <a:lnTo>
                  <a:pt x="194945" y="81013"/>
                </a:lnTo>
                <a:lnTo>
                  <a:pt x="200279" y="74523"/>
                </a:lnTo>
                <a:lnTo>
                  <a:pt x="204724" y="70624"/>
                </a:lnTo>
                <a:lnTo>
                  <a:pt x="217424" y="61125"/>
                </a:lnTo>
                <a:lnTo>
                  <a:pt x="223774" y="56146"/>
                </a:lnTo>
                <a:lnTo>
                  <a:pt x="237109" y="33223"/>
                </a:lnTo>
                <a:lnTo>
                  <a:pt x="237109" y="19672"/>
                </a:lnTo>
                <a:lnTo>
                  <a:pt x="235408" y="15405"/>
                </a:lnTo>
                <a:close/>
              </a:path>
              <a:path w="747395" h="125729">
                <a:moveTo>
                  <a:pt x="214884" y="0"/>
                </a:moveTo>
                <a:lnTo>
                  <a:pt x="204470" y="0"/>
                </a:lnTo>
                <a:lnTo>
                  <a:pt x="196967" y="530"/>
                </a:lnTo>
                <a:lnTo>
                  <a:pt x="189880" y="2122"/>
                </a:lnTo>
                <a:lnTo>
                  <a:pt x="183199" y="4773"/>
                </a:lnTo>
                <a:lnTo>
                  <a:pt x="176911" y="8483"/>
                </a:lnTo>
                <a:lnTo>
                  <a:pt x="176911" y="25666"/>
                </a:lnTo>
                <a:lnTo>
                  <a:pt x="182887" y="21175"/>
                </a:lnTo>
                <a:lnTo>
                  <a:pt x="189007" y="17968"/>
                </a:lnTo>
                <a:lnTo>
                  <a:pt x="195270" y="16045"/>
                </a:lnTo>
                <a:lnTo>
                  <a:pt x="201676" y="15405"/>
                </a:lnTo>
                <a:lnTo>
                  <a:pt x="235408" y="15405"/>
                </a:lnTo>
                <a:lnTo>
                  <a:pt x="234315" y="12661"/>
                </a:lnTo>
                <a:lnTo>
                  <a:pt x="222885" y="2527"/>
                </a:lnTo>
                <a:lnTo>
                  <a:pt x="214884" y="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15" name="object 115"/>
          <p:cNvPicPr/>
          <p:nvPr/>
        </p:nvPicPr>
        <p:blipFill>
          <a:blip r:embed="rId50" cstate="print"/>
          <a:stretch>
            <a:fillRect/>
          </a:stretch>
        </p:blipFill>
        <p:spPr>
          <a:xfrm>
            <a:off x="7886700" y="5933503"/>
            <a:ext cx="980058" cy="104190"/>
          </a:xfrm>
          <a:prstGeom prst="rect">
            <a:avLst/>
          </a:prstGeom>
        </p:spPr>
      </p:pic>
      <p:sp>
        <p:nvSpPr>
          <p:cNvPr id="116" name="object 116"/>
          <p:cNvSpPr/>
          <p:nvPr/>
        </p:nvSpPr>
        <p:spPr>
          <a:xfrm>
            <a:off x="8007223" y="6113335"/>
            <a:ext cx="730250" cy="125730"/>
          </a:xfrm>
          <a:custGeom>
            <a:avLst/>
            <a:gdLst/>
            <a:ahLst/>
            <a:cxnLst/>
            <a:rect l="l" t="t" r="r" b="b"/>
            <a:pathLst>
              <a:path w="730250" h="125729">
                <a:moveTo>
                  <a:pt x="38227" y="1638"/>
                </a:moveTo>
                <a:lnTo>
                  <a:pt x="22479" y="1638"/>
                </a:lnTo>
                <a:lnTo>
                  <a:pt x="12636" y="15519"/>
                </a:lnTo>
                <a:lnTo>
                  <a:pt x="5613" y="30530"/>
                </a:lnTo>
                <a:lnTo>
                  <a:pt x="1397" y="46672"/>
                </a:lnTo>
                <a:lnTo>
                  <a:pt x="0" y="63944"/>
                </a:lnTo>
                <a:lnTo>
                  <a:pt x="1397" y="81432"/>
                </a:lnTo>
                <a:lnTo>
                  <a:pt x="5613" y="97485"/>
                </a:lnTo>
                <a:lnTo>
                  <a:pt x="12636" y="112102"/>
                </a:lnTo>
                <a:lnTo>
                  <a:pt x="22479" y="125285"/>
                </a:lnTo>
                <a:lnTo>
                  <a:pt x="38227" y="125285"/>
                </a:lnTo>
                <a:lnTo>
                  <a:pt x="28816" y="111264"/>
                </a:lnTo>
                <a:lnTo>
                  <a:pt x="22110" y="96342"/>
                </a:lnTo>
                <a:lnTo>
                  <a:pt x="18097" y="80556"/>
                </a:lnTo>
                <a:lnTo>
                  <a:pt x="16764" y="63868"/>
                </a:lnTo>
                <a:lnTo>
                  <a:pt x="18097" y="47053"/>
                </a:lnTo>
                <a:lnTo>
                  <a:pt x="22110" y="31064"/>
                </a:lnTo>
                <a:lnTo>
                  <a:pt x="28816" y="15938"/>
                </a:lnTo>
                <a:lnTo>
                  <a:pt x="38227" y="1638"/>
                </a:lnTo>
                <a:close/>
              </a:path>
              <a:path w="730250" h="125729">
                <a:moveTo>
                  <a:pt x="83058" y="0"/>
                </a:moveTo>
                <a:lnTo>
                  <a:pt x="70993" y="0"/>
                </a:lnTo>
                <a:lnTo>
                  <a:pt x="64198" y="4902"/>
                </a:lnTo>
                <a:lnTo>
                  <a:pt x="57188" y="9042"/>
                </a:lnTo>
                <a:lnTo>
                  <a:pt x="49961" y="12433"/>
                </a:lnTo>
                <a:lnTo>
                  <a:pt x="42545" y="15062"/>
                </a:lnTo>
                <a:lnTo>
                  <a:pt x="42545" y="31965"/>
                </a:lnTo>
                <a:lnTo>
                  <a:pt x="46736" y="31470"/>
                </a:lnTo>
                <a:lnTo>
                  <a:pt x="50927" y="30365"/>
                </a:lnTo>
                <a:lnTo>
                  <a:pt x="54737" y="28676"/>
                </a:lnTo>
                <a:lnTo>
                  <a:pt x="58674" y="26987"/>
                </a:lnTo>
                <a:lnTo>
                  <a:pt x="61722" y="25171"/>
                </a:lnTo>
                <a:lnTo>
                  <a:pt x="63881" y="23202"/>
                </a:lnTo>
                <a:lnTo>
                  <a:pt x="63881" y="102412"/>
                </a:lnTo>
                <a:lnTo>
                  <a:pt x="83058" y="102412"/>
                </a:lnTo>
                <a:lnTo>
                  <a:pt x="83058" y="23202"/>
                </a:lnTo>
                <a:lnTo>
                  <a:pt x="83058" y="0"/>
                </a:lnTo>
                <a:close/>
              </a:path>
              <a:path w="730250" h="125729">
                <a:moveTo>
                  <a:pt x="172212" y="51409"/>
                </a:moveTo>
                <a:lnTo>
                  <a:pt x="170065" y="28917"/>
                </a:lnTo>
                <a:lnTo>
                  <a:pt x="164439" y="14846"/>
                </a:lnTo>
                <a:lnTo>
                  <a:pt x="163652" y="12852"/>
                </a:lnTo>
                <a:lnTo>
                  <a:pt x="152971" y="3213"/>
                </a:lnTo>
                <a:lnTo>
                  <a:pt x="152590" y="3136"/>
                </a:lnTo>
                <a:lnTo>
                  <a:pt x="152590" y="51409"/>
                </a:lnTo>
                <a:lnTo>
                  <a:pt x="152565" y="53733"/>
                </a:lnTo>
                <a:lnTo>
                  <a:pt x="151663" y="68478"/>
                </a:lnTo>
                <a:lnTo>
                  <a:pt x="148729" y="80035"/>
                </a:lnTo>
                <a:lnTo>
                  <a:pt x="143802" y="86969"/>
                </a:lnTo>
                <a:lnTo>
                  <a:pt x="136906" y="89268"/>
                </a:lnTo>
                <a:lnTo>
                  <a:pt x="129806" y="87020"/>
                </a:lnTo>
                <a:lnTo>
                  <a:pt x="124726" y="80276"/>
                </a:lnTo>
                <a:lnTo>
                  <a:pt x="121666" y="69024"/>
                </a:lnTo>
                <a:lnTo>
                  <a:pt x="120675" y="53733"/>
                </a:lnTo>
                <a:lnTo>
                  <a:pt x="120764" y="51409"/>
                </a:lnTo>
                <a:lnTo>
                  <a:pt x="121691" y="36461"/>
                </a:lnTo>
                <a:lnTo>
                  <a:pt x="124802" y="24460"/>
                </a:lnTo>
                <a:lnTo>
                  <a:pt x="129971" y="17259"/>
                </a:lnTo>
                <a:lnTo>
                  <a:pt x="137160" y="14846"/>
                </a:lnTo>
                <a:lnTo>
                  <a:pt x="143967" y="17195"/>
                </a:lnTo>
                <a:lnTo>
                  <a:pt x="148805" y="24218"/>
                </a:lnTo>
                <a:lnTo>
                  <a:pt x="151688" y="35915"/>
                </a:lnTo>
                <a:lnTo>
                  <a:pt x="152590" y="51409"/>
                </a:lnTo>
                <a:lnTo>
                  <a:pt x="152590" y="3136"/>
                </a:lnTo>
                <a:lnTo>
                  <a:pt x="138049" y="0"/>
                </a:lnTo>
                <a:lnTo>
                  <a:pt x="129616" y="863"/>
                </a:lnTo>
                <a:lnTo>
                  <a:pt x="122250" y="3441"/>
                </a:lnTo>
                <a:lnTo>
                  <a:pt x="101930" y="41376"/>
                </a:lnTo>
                <a:lnTo>
                  <a:pt x="101346" y="53733"/>
                </a:lnTo>
                <a:lnTo>
                  <a:pt x="103505" y="75819"/>
                </a:lnTo>
                <a:lnTo>
                  <a:pt x="110007" y="91579"/>
                </a:lnTo>
                <a:lnTo>
                  <a:pt x="120840" y="101041"/>
                </a:lnTo>
                <a:lnTo>
                  <a:pt x="136017" y="104190"/>
                </a:lnTo>
                <a:lnTo>
                  <a:pt x="144272" y="103339"/>
                </a:lnTo>
                <a:lnTo>
                  <a:pt x="151523" y="100761"/>
                </a:lnTo>
                <a:lnTo>
                  <a:pt x="157746" y="96481"/>
                </a:lnTo>
                <a:lnTo>
                  <a:pt x="162941" y="90462"/>
                </a:lnTo>
                <a:lnTo>
                  <a:pt x="163563" y="89268"/>
                </a:lnTo>
                <a:lnTo>
                  <a:pt x="166954" y="82880"/>
                </a:lnTo>
                <a:lnTo>
                  <a:pt x="169849" y="73850"/>
                </a:lnTo>
                <a:lnTo>
                  <a:pt x="171615" y="63360"/>
                </a:lnTo>
                <a:lnTo>
                  <a:pt x="172212" y="51409"/>
                </a:lnTo>
                <a:close/>
              </a:path>
              <a:path w="730250" h="125729">
                <a:moveTo>
                  <a:pt x="213156" y="56680"/>
                </a:moveTo>
                <a:lnTo>
                  <a:pt x="174752" y="56680"/>
                </a:lnTo>
                <a:lnTo>
                  <a:pt x="174752" y="70370"/>
                </a:lnTo>
                <a:lnTo>
                  <a:pt x="213156" y="70370"/>
                </a:lnTo>
                <a:lnTo>
                  <a:pt x="213156" y="56680"/>
                </a:lnTo>
                <a:close/>
              </a:path>
              <a:path w="730250" h="125729">
                <a:moveTo>
                  <a:pt x="282829" y="19672"/>
                </a:moveTo>
                <a:lnTo>
                  <a:pt x="281127" y="15405"/>
                </a:lnTo>
                <a:lnTo>
                  <a:pt x="280035" y="12661"/>
                </a:lnTo>
                <a:lnTo>
                  <a:pt x="268605" y="2527"/>
                </a:lnTo>
                <a:lnTo>
                  <a:pt x="260604" y="0"/>
                </a:lnTo>
                <a:lnTo>
                  <a:pt x="250190" y="0"/>
                </a:lnTo>
                <a:lnTo>
                  <a:pt x="242684" y="533"/>
                </a:lnTo>
                <a:lnTo>
                  <a:pt x="235597" y="2133"/>
                </a:lnTo>
                <a:lnTo>
                  <a:pt x="228917" y="4775"/>
                </a:lnTo>
                <a:lnTo>
                  <a:pt x="222631" y="8483"/>
                </a:lnTo>
                <a:lnTo>
                  <a:pt x="222631" y="25666"/>
                </a:lnTo>
                <a:lnTo>
                  <a:pt x="228625" y="21183"/>
                </a:lnTo>
                <a:lnTo>
                  <a:pt x="234772" y="17970"/>
                </a:lnTo>
                <a:lnTo>
                  <a:pt x="241033" y="16052"/>
                </a:lnTo>
                <a:lnTo>
                  <a:pt x="247396" y="15405"/>
                </a:lnTo>
                <a:lnTo>
                  <a:pt x="252984" y="15405"/>
                </a:lnTo>
                <a:lnTo>
                  <a:pt x="257048" y="16649"/>
                </a:lnTo>
                <a:lnTo>
                  <a:pt x="259715" y="19126"/>
                </a:lnTo>
                <a:lnTo>
                  <a:pt x="262255" y="21615"/>
                </a:lnTo>
                <a:lnTo>
                  <a:pt x="263652" y="25095"/>
                </a:lnTo>
                <a:lnTo>
                  <a:pt x="263626" y="33223"/>
                </a:lnTo>
                <a:lnTo>
                  <a:pt x="251587" y="48539"/>
                </a:lnTo>
                <a:lnTo>
                  <a:pt x="244005" y="54343"/>
                </a:lnTo>
                <a:lnTo>
                  <a:pt x="220091" y="84378"/>
                </a:lnTo>
                <a:lnTo>
                  <a:pt x="219075" y="89382"/>
                </a:lnTo>
                <a:lnTo>
                  <a:pt x="219075" y="102412"/>
                </a:lnTo>
                <a:lnTo>
                  <a:pt x="282067" y="102412"/>
                </a:lnTo>
                <a:lnTo>
                  <a:pt x="282067" y="86321"/>
                </a:lnTo>
                <a:lnTo>
                  <a:pt x="239268" y="86321"/>
                </a:lnTo>
                <a:lnTo>
                  <a:pt x="239268" y="83858"/>
                </a:lnTo>
                <a:lnTo>
                  <a:pt x="240665" y="81013"/>
                </a:lnTo>
                <a:lnTo>
                  <a:pt x="245999" y="74523"/>
                </a:lnTo>
                <a:lnTo>
                  <a:pt x="250444" y="70624"/>
                </a:lnTo>
                <a:lnTo>
                  <a:pt x="263144" y="61125"/>
                </a:lnTo>
                <a:lnTo>
                  <a:pt x="269494" y="56146"/>
                </a:lnTo>
                <a:lnTo>
                  <a:pt x="272288" y="53454"/>
                </a:lnTo>
                <a:lnTo>
                  <a:pt x="274701" y="50558"/>
                </a:lnTo>
                <a:lnTo>
                  <a:pt x="277241" y="47650"/>
                </a:lnTo>
                <a:lnTo>
                  <a:pt x="279146" y="44424"/>
                </a:lnTo>
                <a:lnTo>
                  <a:pt x="280670" y="40868"/>
                </a:lnTo>
                <a:lnTo>
                  <a:pt x="282067" y="37312"/>
                </a:lnTo>
                <a:lnTo>
                  <a:pt x="282829" y="33223"/>
                </a:lnTo>
                <a:lnTo>
                  <a:pt x="282829" y="19672"/>
                </a:lnTo>
                <a:close/>
              </a:path>
              <a:path w="730250" h="125729">
                <a:moveTo>
                  <a:pt x="351409" y="19672"/>
                </a:moveTo>
                <a:lnTo>
                  <a:pt x="349707" y="15405"/>
                </a:lnTo>
                <a:lnTo>
                  <a:pt x="348615" y="12661"/>
                </a:lnTo>
                <a:lnTo>
                  <a:pt x="337185" y="2527"/>
                </a:lnTo>
                <a:lnTo>
                  <a:pt x="329184" y="0"/>
                </a:lnTo>
                <a:lnTo>
                  <a:pt x="318770" y="0"/>
                </a:lnTo>
                <a:lnTo>
                  <a:pt x="311264" y="533"/>
                </a:lnTo>
                <a:lnTo>
                  <a:pt x="304177" y="2133"/>
                </a:lnTo>
                <a:lnTo>
                  <a:pt x="297497" y="4775"/>
                </a:lnTo>
                <a:lnTo>
                  <a:pt x="291211" y="8483"/>
                </a:lnTo>
                <a:lnTo>
                  <a:pt x="291211" y="25666"/>
                </a:lnTo>
                <a:lnTo>
                  <a:pt x="297205" y="21183"/>
                </a:lnTo>
                <a:lnTo>
                  <a:pt x="303352" y="17970"/>
                </a:lnTo>
                <a:lnTo>
                  <a:pt x="309613" y="16052"/>
                </a:lnTo>
                <a:lnTo>
                  <a:pt x="315976" y="15405"/>
                </a:lnTo>
                <a:lnTo>
                  <a:pt x="321564" y="15405"/>
                </a:lnTo>
                <a:lnTo>
                  <a:pt x="332206" y="33223"/>
                </a:lnTo>
                <a:lnTo>
                  <a:pt x="331203" y="36449"/>
                </a:lnTo>
                <a:lnTo>
                  <a:pt x="329438" y="39357"/>
                </a:lnTo>
                <a:lnTo>
                  <a:pt x="327533" y="42278"/>
                </a:lnTo>
                <a:lnTo>
                  <a:pt x="324485" y="45339"/>
                </a:lnTo>
                <a:lnTo>
                  <a:pt x="320167" y="48539"/>
                </a:lnTo>
                <a:lnTo>
                  <a:pt x="312585" y="54343"/>
                </a:lnTo>
                <a:lnTo>
                  <a:pt x="288671" y="84378"/>
                </a:lnTo>
                <a:lnTo>
                  <a:pt x="287655" y="102412"/>
                </a:lnTo>
                <a:lnTo>
                  <a:pt x="350647" y="102412"/>
                </a:lnTo>
                <a:lnTo>
                  <a:pt x="350647" y="86321"/>
                </a:lnTo>
                <a:lnTo>
                  <a:pt x="307848" y="86321"/>
                </a:lnTo>
                <a:lnTo>
                  <a:pt x="307848" y="83858"/>
                </a:lnTo>
                <a:lnTo>
                  <a:pt x="309245" y="81013"/>
                </a:lnTo>
                <a:lnTo>
                  <a:pt x="314579" y="74523"/>
                </a:lnTo>
                <a:lnTo>
                  <a:pt x="319024" y="70624"/>
                </a:lnTo>
                <a:lnTo>
                  <a:pt x="331724" y="61125"/>
                </a:lnTo>
                <a:lnTo>
                  <a:pt x="338074" y="56146"/>
                </a:lnTo>
                <a:lnTo>
                  <a:pt x="340868" y="53454"/>
                </a:lnTo>
                <a:lnTo>
                  <a:pt x="343281" y="50558"/>
                </a:lnTo>
                <a:lnTo>
                  <a:pt x="345821" y="47650"/>
                </a:lnTo>
                <a:lnTo>
                  <a:pt x="347726" y="44424"/>
                </a:lnTo>
                <a:lnTo>
                  <a:pt x="349250" y="40868"/>
                </a:lnTo>
                <a:lnTo>
                  <a:pt x="350647" y="37312"/>
                </a:lnTo>
                <a:lnTo>
                  <a:pt x="351409" y="33223"/>
                </a:lnTo>
                <a:lnTo>
                  <a:pt x="351409" y="19672"/>
                </a:lnTo>
                <a:close/>
              </a:path>
              <a:path w="730250" h="125729">
                <a:moveTo>
                  <a:pt x="424561" y="66192"/>
                </a:moveTo>
                <a:lnTo>
                  <a:pt x="412496" y="66192"/>
                </a:lnTo>
                <a:lnTo>
                  <a:pt x="412496" y="27178"/>
                </a:lnTo>
                <a:lnTo>
                  <a:pt x="412496" y="1638"/>
                </a:lnTo>
                <a:lnTo>
                  <a:pt x="394843" y="1638"/>
                </a:lnTo>
                <a:lnTo>
                  <a:pt x="394843" y="27178"/>
                </a:lnTo>
                <a:lnTo>
                  <a:pt x="394843" y="66192"/>
                </a:lnTo>
                <a:lnTo>
                  <a:pt x="367284" y="66192"/>
                </a:lnTo>
                <a:lnTo>
                  <a:pt x="371271" y="61315"/>
                </a:lnTo>
                <a:lnTo>
                  <a:pt x="375335" y="56146"/>
                </a:lnTo>
                <a:lnTo>
                  <a:pt x="394843" y="27178"/>
                </a:lnTo>
                <a:lnTo>
                  <a:pt x="394843" y="1638"/>
                </a:lnTo>
                <a:lnTo>
                  <a:pt x="394589" y="1638"/>
                </a:lnTo>
                <a:lnTo>
                  <a:pt x="391109" y="8737"/>
                </a:lnTo>
                <a:lnTo>
                  <a:pt x="386943" y="16256"/>
                </a:lnTo>
                <a:lnTo>
                  <a:pt x="364261" y="49352"/>
                </a:lnTo>
                <a:lnTo>
                  <a:pt x="351028" y="65443"/>
                </a:lnTo>
                <a:lnTo>
                  <a:pt x="351028" y="80162"/>
                </a:lnTo>
                <a:lnTo>
                  <a:pt x="394843" y="80162"/>
                </a:lnTo>
                <a:lnTo>
                  <a:pt x="394843" y="102412"/>
                </a:lnTo>
                <a:lnTo>
                  <a:pt x="412496" y="102412"/>
                </a:lnTo>
                <a:lnTo>
                  <a:pt x="412496" y="80162"/>
                </a:lnTo>
                <a:lnTo>
                  <a:pt x="424561" y="80162"/>
                </a:lnTo>
                <a:lnTo>
                  <a:pt x="424561" y="66192"/>
                </a:lnTo>
                <a:close/>
              </a:path>
              <a:path w="730250" h="125729">
                <a:moveTo>
                  <a:pt x="490677" y="47650"/>
                </a:moveTo>
                <a:lnTo>
                  <a:pt x="476885" y="6972"/>
                </a:lnTo>
                <a:lnTo>
                  <a:pt x="471297" y="3302"/>
                </a:lnTo>
                <a:lnTo>
                  <a:pt x="471297" y="29845"/>
                </a:lnTo>
                <a:lnTo>
                  <a:pt x="471297" y="39890"/>
                </a:lnTo>
                <a:lnTo>
                  <a:pt x="469900" y="43649"/>
                </a:lnTo>
                <a:lnTo>
                  <a:pt x="464312" y="49860"/>
                </a:lnTo>
                <a:lnTo>
                  <a:pt x="460756" y="51409"/>
                </a:lnTo>
                <a:lnTo>
                  <a:pt x="451485" y="51409"/>
                </a:lnTo>
                <a:lnTo>
                  <a:pt x="447675" y="49771"/>
                </a:lnTo>
                <a:lnTo>
                  <a:pt x="442087" y="43192"/>
                </a:lnTo>
                <a:lnTo>
                  <a:pt x="440690" y="38773"/>
                </a:lnTo>
                <a:lnTo>
                  <a:pt x="440690" y="28181"/>
                </a:lnTo>
                <a:lnTo>
                  <a:pt x="442087" y="23863"/>
                </a:lnTo>
                <a:lnTo>
                  <a:pt x="444754" y="20256"/>
                </a:lnTo>
                <a:lnTo>
                  <a:pt x="447548" y="16649"/>
                </a:lnTo>
                <a:lnTo>
                  <a:pt x="451231" y="14846"/>
                </a:lnTo>
                <a:lnTo>
                  <a:pt x="460502" y="14846"/>
                </a:lnTo>
                <a:lnTo>
                  <a:pt x="464185" y="16878"/>
                </a:lnTo>
                <a:lnTo>
                  <a:pt x="466979" y="20955"/>
                </a:lnTo>
                <a:lnTo>
                  <a:pt x="469900" y="25006"/>
                </a:lnTo>
                <a:lnTo>
                  <a:pt x="456565" y="0"/>
                </a:lnTo>
                <a:lnTo>
                  <a:pt x="449224" y="622"/>
                </a:lnTo>
                <a:lnTo>
                  <a:pt x="421894" y="35052"/>
                </a:lnTo>
                <a:lnTo>
                  <a:pt x="421894" y="43853"/>
                </a:lnTo>
                <a:lnTo>
                  <a:pt x="424561" y="51244"/>
                </a:lnTo>
                <a:lnTo>
                  <a:pt x="435229" y="63157"/>
                </a:lnTo>
                <a:lnTo>
                  <a:pt x="442214" y="66128"/>
                </a:lnTo>
                <a:lnTo>
                  <a:pt x="460375" y="66128"/>
                </a:lnTo>
                <a:lnTo>
                  <a:pt x="467360" y="62522"/>
                </a:lnTo>
                <a:lnTo>
                  <a:pt x="471678" y="55308"/>
                </a:lnTo>
                <a:lnTo>
                  <a:pt x="472059" y="55448"/>
                </a:lnTo>
                <a:lnTo>
                  <a:pt x="454660" y="89268"/>
                </a:lnTo>
                <a:lnTo>
                  <a:pt x="439293" y="89268"/>
                </a:lnTo>
                <a:lnTo>
                  <a:pt x="432943" y="87579"/>
                </a:lnTo>
                <a:lnTo>
                  <a:pt x="427609" y="84201"/>
                </a:lnTo>
                <a:lnTo>
                  <a:pt x="427609" y="100431"/>
                </a:lnTo>
                <a:lnTo>
                  <a:pt x="433197" y="102933"/>
                </a:lnTo>
                <a:lnTo>
                  <a:pt x="439928" y="104190"/>
                </a:lnTo>
                <a:lnTo>
                  <a:pt x="447802" y="104190"/>
                </a:lnTo>
                <a:lnTo>
                  <a:pt x="457492" y="103251"/>
                </a:lnTo>
                <a:lnTo>
                  <a:pt x="466001" y="100393"/>
                </a:lnTo>
                <a:lnTo>
                  <a:pt x="473354" y="95656"/>
                </a:lnTo>
                <a:lnTo>
                  <a:pt x="479298" y="89268"/>
                </a:lnTo>
                <a:lnTo>
                  <a:pt x="479552" y="89001"/>
                </a:lnTo>
                <a:lnTo>
                  <a:pt x="484454" y="80670"/>
                </a:lnTo>
                <a:lnTo>
                  <a:pt x="487934" y="70916"/>
                </a:lnTo>
                <a:lnTo>
                  <a:pt x="490029" y="59626"/>
                </a:lnTo>
                <a:lnTo>
                  <a:pt x="490258" y="55308"/>
                </a:lnTo>
                <a:lnTo>
                  <a:pt x="490474" y="51409"/>
                </a:lnTo>
                <a:lnTo>
                  <a:pt x="490677" y="47650"/>
                </a:lnTo>
                <a:close/>
              </a:path>
              <a:path w="730250" h="125729">
                <a:moveTo>
                  <a:pt x="540258" y="0"/>
                </a:moveTo>
                <a:lnTo>
                  <a:pt x="528193" y="0"/>
                </a:lnTo>
                <a:lnTo>
                  <a:pt x="521398" y="4902"/>
                </a:lnTo>
                <a:lnTo>
                  <a:pt x="514388" y="9042"/>
                </a:lnTo>
                <a:lnTo>
                  <a:pt x="507161" y="12433"/>
                </a:lnTo>
                <a:lnTo>
                  <a:pt x="499745" y="15062"/>
                </a:lnTo>
                <a:lnTo>
                  <a:pt x="499745" y="31965"/>
                </a:lnTo>
                <a:lnTo>
                  <a:pt x="503936" y="31470"/>
                </a:lnTo>
                <a:lnTo>
                  <a:pt x="508127" y="30365"/>
                </a:lnTo>
                <a:lnTo>
                  <a:pt x="511937" y="28676"/>
                </a:lnTo>
                <a:lnTo>
                  <a:pt x="515874" y="26987"/>
                </a:lnTo>
                <a:lnTo>
                  <a:pt x="518922" y="25171"/>
                </a:lnTo>
                <a:lnTo>
                  <a:pt x="521081" y="23202"/>
                </a:lnTo>
                <a:lnTo>
                  <a:pt x="521081" y="102412"/>
                </a:lnTo>
                <a:lnTo>
                  <a:pt x="540258" y="102412"/>
                </a:lnTo>
                <a:lnTo>
                  <a:pt x="540258" y="23202"/>
                </a:lnTo>
                <a:lnTo>
                  <a:pt x="540258" y="0"/>
                </a:lnTo>
                <a:close/>
              </a:path>
              <a:path w="730250" h="125729">
                <a:moveTo>
                  <a:pt x="629386" y="51181"/>
                </a:moveTo>
                <a:lnTo>
                  <a:pt x="627265" y="28917"/>
                </a:lnTo>
                <a:lnTo>
                  <a:pt x="621639" y="14846"/>
                </a:lnTo>
                <a:lnTo>
                  <a:pt x="620852" y="12852"/>
                </a:lnTo>
                <a:lnTo>
                  <a:pt x="610171" y="3213"/>
                </a:lnTo>
                <a:lnTo>
                  <a:pt x="609777" y="3136"/>
                </a:lnTo>
                <a:lnTo>
                  <a:pt x="609777" y="51181"/>
                </a:lnTo>
                <a:lnTo>
                  <a:pt x="609765" y="53733"/>
                </a:lnTo>
                <a:lnTo>
                  <a:pt x="608863" y="68478"/>
                </a:lnTo>
                <a:lnTo>
                  <a:pt x="605929" y="80035"/>
                </a:lnTo>
                <a:lnTo>
                  <a:pt x="601002" y="86969"/>
                </a:lnTo>
                <a:lnTo>
                  <a:pt x="594106" y="89268"/>
                </a:lnTo>
                <a:lnTo>
                  <a:pt x="587006" y="87020"/>
                </a:lnTo>
                <a:lnTo>
                  <a:pt x="581926" y="80276"/>
                </a:lnTo>
                <a:lnTo>
                  <a:pt x="578866" y="69024"/>
                </a:lnTo>
                <a:lnTo>
                  <a:pt x="577875" y="53733"/>
                </a:lnTo>
                <a:lnTo>
                  <a:pt x="577977" y="51181"/>
                </a:lnTo>
                <a:lnTo>
                  <a:pt x="578891" y="36461"/>
                </a:lnTo>
                <a:lnTo>
                  <a:pt x="582002" y="24460"/>
                </a:lnTo>
                <a:lnTo>
                  <a:pt x="587171" y="17259"/>
                </a:lnTo>
                <a:lnTo>
                  <a:pt x="594360" y="14846"/>
                </a:lnTo>
                <a:lnTo>
                  <a:pt x="601167" y="17195"/>
                </a:lnTo>
                <a:lnTo>
                  <a:pt x="606005" y="24218"/>
                </a:lnTo>
                <a:lnTo>
                  <a:pt x="608888" y="35915"/>
                </a:lnTo>
                <a:lnTo>
                  <a:pt x="609777" y="51181"/>
                </a:lnTo>
                <a:lnTo>
                  <a:pt x="609777" y="3136"/>
                </a:lnTo>
                <a:lnTo>
                  <a:pt x="595249" y="0"/>
                </a:lnTo>
                <a:lnTo>
                  <a:pt x="586816" y="863"/>
                </a:lnTo>
                <a:lnTo>
                  <a:pt x="579450" y="3441"/>
                </a:lnTo>
                <a:lnTo>
                  <a:pt x="559130" y="41376"/>
                </a:lnTo>
                <a:lnTo>
                  <a:pt x="558546" y="53733"/>
                </a:lnTo>
                <a:lnTo>
                  <a:pt x="560705" y="75819"/>
                </a:lnTo>
                <a:lnTo>
                  <a:pt x="567207" y="91579"/>
                </a:lnTo>
                <a:lnTo>
                  <a:pt x="578040" y="101041"/>
                </a:lnTo>
                <a:lnTo>
                  <a:pt x="593217" y="104190"/>
                </a:lnTo>
                <a:lnTo>
                  <a:pt x="601472" y="103339"/>
                </a:lnTo>
                <a:lnTo>
                  <a:pt x="608723" y="100761"/>
                </a:lnTo>
                <a:lnTo>
                  <a:pt x="614946" y="96481"/>
                </a:lnTo>
                <a:lnTo>
                  <a:pt x="620141" y="90462"/>
                </a:lnTo>
                <a:lnTo>
                  <a:pt x="620763" y="89268"/>
                </a:lnTo>
                <a:lnTo>
                  <a:pt x="624154" y="82880"/>
                </a:lnTo>
                <a:lnTo>
                  <a:pt x="627049" y="73850"/>
                </a:lnTo>
                <a:lnTo>
                  <a:pt x="628815" y="63360"/>
                </a:lnTo>
                <a:lnTo>
                  <a:pt x="629285" y="53733"/>
                </a:lnTo>
                <a:lnTo>
                  <a:pt x="629386" y="51181"/>
                </a:lnTo>
                <a:close/>
              </a:path>
              <a:path w="730250" h="125729">
                <a:moveTo>
                  <a:pt x="730123" y="63944"/>
                </a:moveTo>
                <a:lnTo>
                  <a:pt x="728713" y="46723"/>
                </a:lnTo>
                <a:lnTo>
                  <a:pt x="724496" y="30594"/>
                </a:lnTo>
                <a:lnTo>
                  <a:pt x="717473" y="15570"/>
                </a:lnTo>
                <a:lnTo>
                  <a:pt x="713219" y="9550"/>
                </a:lnTo>
                <a:lnTo>
                  <a:pt x="707644" y="1638"/>
                </a:lnTo>
                <a:lnTo>
                  <a:pt x="628396" y="1638"/>
                </a:lnTo>
                <a:lnTo>
                  <a:pt x="628396" y="17526"/>
                </a:lnTo>
                <a:lnTo>
                  <a:pt x="677037" y="17526"/>
                </a:lnTo>
                <a:lnTo>
                  <a:pt x="670382" y="29121"/>
                </a:lnTo>
                <a:lnTo>
                  <a:pt x="651497" y="71920"/>
                </a:lnTo>
                <a:lnTo>
                  <a:pt x="644144" y="102412"/>
                </a:lnTo>
                <a:lnTo>
                  <a:pt x="663829" y="102412"/>
                </a:lnTo>
                <a:lnTo>
                  <a:pt x="665632" y="91579"/>
                </a:lnTo>
                <a:lnTo>
                  <a:pt x="667867" y="81330"/>
                </a:lnTo>
                <a:lnTo>
                  <a:pt x="683069" y="39649"/>
                </a:lnTo>
                <a:lnTo>
                  <a:pt x="696976" y="12179"/>
                </a:lnTo>
                <a:lnTo>
                  <a:pt x="696976" y="9550"/>
                </a:lnTo>
                <a:lnTo>
                  <a:pt x="712584" y="51181"/>
                </a:lnTo>
                <a:lnTo>
                  <a:pt x="713346" y="63944"/>
                </a:lnTo>
                <a:lnTo>
                  <a:pt x="712000" y="80733"/>
                </a:lnTo>
                <a:lnTo>
                  <a:pt x="707936" y="96583"/>
                </a:lnTo>
                <a:lnTo>
                  <a:pt x="701192" y="111442"/>
                </a:lnTo>
                <a:lnTo>
                  <a:pt x="691769" y="125285"/>
                </a:lnTo>
                <a:lnTo>
                  <a:pt x="707517" y="125285"/>
                </a:lnTo>
                <a:lnTo>
                  <a:pt x="717423" y="112001"/>
                </a:lnTo>
                <a:lnTo>
                  <a:pt x="724484" y="97358"/>
                </a:lnTo>
                <a:lnTo>
                  <a:pt x="728675" y="81483"/>
                </a:lnTo>
                <a:lnTo>
                  <a:pt x="728814" y="80035"/>
                </a:lnTo>
                <a:lnTo>
                  <a:pt x="730123" y="63944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5459"/>
            <a:chOff x="0" y="0"/>
            <a:chExt cx="9906000" cy="6855459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905999" cy="685495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3607" y="332486"/>
              <a:ext cx="1170508" cy="6565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281940"/>
              <a:ext cx="640080" cy="541020"/>
            </a:xfrm>
            <a:custGeom>
              <a:avLst/>
              <a:gdLst/>
              <a:ahLst/>
              <a:cxnLst/>
              <a:rect l="l" t="t" r="r" b="b"/>
              <a:pathLst>
                <a:path w="640080" h="541019">
                  <a:moveTo>
                    <a:pt x="549910" y="0"/>
                  </a:moveTo>
                  <a:lnTo>
                    <a:pt x="0" y="0"/>
                  </a:lnTo>
                  <a:lnTo>
                    <a:pt x="0" y="541019"/>
                  </a:lnTo>
                  <a:lnTo>
                    <a:pt x="549910" y="541019"/>
                  </a:lnTo>
                  <a:lnTo>
                    <a:pt x="585007" y="533931"/>
                  </a:lnTo>
                  <a:lnTo>
                    <a:pt x="613668" y="514603"/>
                  </a:lnTo>
                  <a:lnTo>
                    <a:pt x="632993" y="485941"/>
                  </a:lnTo>
                  <a:lnTo>
                    <a:pt x="640080" y="450849"/>
                  </a:lnTo>
                  <a:lnTo>
                    <a:pt x="640080" y="90169"/>
                  </a:lnTo>
                  <a:lnTo>
                    <a:pt x="632993" y="55078"/>
                  </a:lnTo>
                  <a:lnTo>
                    <a:pt x="613668" y="26416"/>
                  </a:lnTo>
                  <a:lnTo>
                    <a:pt x="585007" y="7088"/>
                  </a:lnTo>
                  <a:lnTo>
                    <a:pt x="549910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244583" y="352043"/>
              <a:ext cx="440435" cy="48767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694164" y="6676745"/>
              <a:ext cx="121919" cy="75877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48640" y="998219"/>
              <a:ext cx="196595" cy="198119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763016" y="470153"/>
              <a:ext cx="1165225" cy="717550"/>
            </a:xfrm>
            <a:custGeom>
              <a:avLst/>
              <a:gdLst/>
              <a:ahLst/>
              <a:cxnLst/>
              <a:rect l="l" t="t" r="r" b="b"/>
              <a:pathLst>
                <a:path w="1165225" h="717550">
                  <a:moveTo>
                    <a:pt x="133273" y="612648"/>
                  </a:moveTo>
                  <a:lnTo>
                    <a:pt x="132549" y="605675"/>
                  </a:lnTo>
                  <a:lnTo>
                    <a:pt x="130403" y="599427"/>
                  </a:lnTo>
                  <a:lnTo>
                    <a:pt x="126796" y="593902"/>
                  </a:lnTo>
                  <a:lnTo>
                    <a:pt x="121793" y="589153"/>
                  </a:lnTo>
                  <a:lnTo>
                    <a:pt x="115582" y="585393"/>
                  </a:lnTo>
                  <a:lnTo>
                    <a:pt x="110769" y="583577"/>
                  </a:lnTo>
                  <a:lnTo>
                    <a:pt x="110769" y="608711"/>
                  </a:lnTo>
                  <a:lnTo>
                    <a:pt x="110769" y="616331"/>
                  </a:lnTo>
                  <a:lnTo>
                    <a:pt x="109016" y="619506"/>
                  </a:lnTo>
                  <a:lnTo>
                    <a:pt x="105511" y="622046"/>
                  </a:lnTo>
                  <a:lnTo>
                    <a:pt x="102006" y="624713"/>
                  </a:lnTo>
                  <a:lnTo>
                    <a:pt x="97332" y="625983"/>
                  </a:lnTo>
                  <a:lnTo>
                    <a:pt x="85496" y="625983"/>
                  </a:lnTo>
                  <a:lnTo>
                    <a:pt x="80797" y="624713"/>
                  </a:lnTo>
                  <a:lnTo>
                    <a:pt x="74041" y="619887"/>
                  </a:lnTo>
                  <a:lnTo>
                    <a:pt x="72351" y="616712"/>
                  </a:lnTo>
                  <a:lnTo>
                    <a:pt x="72351" y="608711"/>
                  </a:lnTo>
                  <a:lnTo>
                    <a:pt x="74104" y="605536"/>
                  </a:lnTo>
                  <a:lnTo>
                    <a:pt x="81102" y="600456"/>
                  </a:lnTo>
                  <a:lnTo>
                    <a:pt x="85737" y="599313"/>
                  </a:lnTo>
                  <a:lnTo>
                    <a:pt x="97396" y="599313"/>
                  </a:lnTo>
                  <a:lnTo>
                    <a:pt x="102082" y="600456"/>
                  </a:lnTo>
                  <a:lnTo>
                    <a:pt x="109029" y="605536"/>
                  </a:lnTo>
                  <a:lnTo>
                    <a:pt x="110769" y="608711"/>
                  </a:lnTo>
                  <a:lnTo>
                    <a:pt x="110769" y="583577"/>
                  </a:lnTo>
                  <a:lnTo>
                    <a:pt x="108470" y="582701"/>
                  </a:lnTo>
                  <a:lnTo>
                    <a:pt x="100444" y="581063"/>
                  </a:lnTo>
                  <a:lnTo>
                    <a:pt x="91516" y="580517"/>
                  </a:lnTo>
                  <a:lnTo>
                    <a:pt x="82486" y="581063"/>
                  </a:lnTo>
                  <a:lnTo>
                    <a:pt x="50533" y="605675"/>
                  </a:lnTo>
                  <a:lnTo>
                    <a:pt x="49834" y="612648"/>
                  </a:lnTo>
                  <a:lnTo>
                    <a:pt x="50533" y="619506"/>
                  </a:lnTo>
                  <a:lnTo>
                    <a:pt x="82575" y="644258"/>
                  </a:lnTo>
                  <a:lnTo>
                    <a:pt x="91516" y="644779"/>
                  </a:lnTo>
                  <a:lnTo>
                    <a:pt x="100558" y="644258"/>
                  </a:lnTo>
                  <a:lnTo>
                    <a:pt x="132499" y="619887"/>
                  </a:lnTo>
                  <a:lnTo>
                    <a:pt x="132575" y="619506"/>
                  </a:lnTo>
                  <a:lnTo>
                    <a:pt x="133273" y="612648"/>
                  </a:lnTo>
                  <a:close/>
                </a:path>
                <a:path w="1165225" h="717550">
                  <a:moveTo>
                    <a:pt x="137274" y="555879"/>
                  </a:moveTo>
                  <a:lnTo>
                    <a:pt x="102946" y="555879"/>
                  </a:lnTo>
                  <a:lnTo>
                    <a:pt x="102946" y="537083"/>
                  </a:lnTo>
                  <a:lnTo>
                    <a:pt x="79794" y="537083"/>
                  </a:lnTo>
                  <a:lnTo>
                    <a:pt x="79794" y="555879"/>
                  </a:lnTo>
                  <a:lnTo>
                    <a:pt x="44907" y="555879"/>
                  </a:lnTo>
                  <a:lnTo>
                    <a:pt x="44907" y="574675"/>
                  </a:lnTo>
                  <a:lnTo>
                    <a:pt x="137274" y="574675"/>
                  </a:lnTo>
                  <a:lnTo>
                    <a:pt x="137274" y="555879"/>
                  </a:lnTo>
                  <a:close/>
                </a:path>
                <a:path w="1165225" h="717550">
                  <a:moveTo>
                    <a:pt x="201637" y="654685"/>
                  </a:moveTo>
                  <a:lnTo>
                    <a:pt x="80721" y="654685"/>
                  </a:lnTo>
                  <a:lnTo>
                    <a:pt x="80721" y="674497"/>
                  </a:lnTo>
                  <a:lnTo>
                    <a:pt x="178384" y="674497"/>
                  </a:lnTo>
                  <a:lnTo>
                    <a:pt x="178384" y="717423"/>
                  </a:lnTo>
                  <a:lnTo>
                    <a:pt x="201637" y="717423"/>
                  </a:lnTo>
                  <a:lnTo>
                    <a:pt x="201637" y="654685"/>
                  </a:lnTo>
                  <a:close/>
                </a:path>
                <a:path w="1165225" h="717550">
                  <a:moveTo>
                    <a:pt x="201637" y="537972"/>
                  </a:moveTo>
                  <a:lnTo>
                    <a:pt x="178574" y="537972"/>
                  </a:lnTo>
                  <a:lnTo>
                    <a:pt x="178574" y="589153"/>
                  </a:lnTo>
                  <a:lnTo>
                    <a:pt x="167601" y="589153"/>
                  </a:lnTo>
                  <a:lnTo>
                    <a:pt x="167601" y="541528"/>
                  </a:lnTo>
                  <a:lnTo>
                    <a:pt x="144907" y="541528"/>
                  </a:lnTo>
                  <a:lnTo>
                    <a:pt x="144907" y="647065"/>
                  </a:lnTo>
                  <a:lnTo>
                    <a:pt x="167601" y="647065"/>
                  </a:lnTo>
                  <a:lnTo>
                    <a:pt x="167601" y="608838"/>
                  </a:lnTo>
                  <a:lnTo>
                    <a:pt x="178574" y="608838"/>
                  </a:lnTo>
                  <a:lnTo>
                    <a:pt x="178574" y="647065"/>
                  </a:lnTo>
                  <a:lnTo>
                    <a:pt x="201637" y="647065"/>
                  </a:lnTo>
                  <a:lnTo>
                    <a:pt x="201637" y="608838"/>
                  </a:lnTo>
                  <a:lnTo>
                    <a:pt x="201637" y="589153"/>
                  </a:lnTo>
                  <a:lnTo>
                    <a:pt x="201637" y="537972"/>
                  </a:lnTo>
                  <a:close/>
                </a:path>
                <a:path w="1165225" h="717550">
                  <a:moveTo>
                    <a:pt x="201828" y="34290"/>
                  </a:moveTo>
                  <a:lnTo>
                    <a:pt x="128308" y="34290"/>
                  </a:lnTo>
                  <a:lnTo>
                    <a:pt x="128308" y="0"/>
                  </a:lnTo>
                  <a:lnTo>
                    <a:pt x="89306" y="0"/>
                  </a:lnTo>
                  <a:lnTo>
                    <a:pt x="89306" y="34290"/>
                  </a:lnTo>
                  <a:lnTo>
                    <a:pt x="15786" y="34290"/>
                  </a:lnTo>
                  <a:lnTo>
                    <a:pt x="15786" y="66929"/>
                  </a:lnTo>
                  <a:lnTo>
                    <a:pt x="201828" y="66929"/>
                  </a:lnTo>
                  <a:lnTo>
                    <a:pt x="201828" y="34290"/>
                  </a:lnTo>
                  <a:close/>
                </a:path>
                <a:path w="1165225" h="717550">
                  <a:moveTo>
                    <a:pt x="217462" y="252984"/>
                  </a:moveTo>
                  <a:lnTo>
                    <a:pt x="215099" y="223901"/>
                  </a:lnTo>
                  <a:lnTo>
                    <a:pt x="214833" y="220599"/>
                  </a:lnTo>
                  <a:lnTo>
                    <a:pt x="202336" y="221437"/>
                  </a:lnTo>
                  <a:lnTo>
                    <a:pt x="183756" y="222262"/>
                  </a:lnTo>
                  <a:lnTo>
                    <a:pt x="128308" y="223901"/>
                  </a:lnTo>
                  <a:lnTo>
                    <a:pt x="128308" y="193294"/>
                  </a:lnTo>
                  <a:lnTo>
                    <a:pt x="141300" y="190220"/>
                  </a:lnTo>
                  <a:lnTo>
                    <a:pt x="152742" y="185762"/>
                  </a:lnTo>
                  <a:lnTo>
                    <a:pt x="182257" y="155130"/>
                  </a:lnTo>
                  <a:lnTo>
                    <a:pt x="186042" y="135001"/>
                  </a:lnTo>
                  <a:lnTo>
                    <a:pt x="184759" y="122669"/>
                  </a:lnTo>
                  <a:lnTo>
                    <a:pt x="180911" y="111569"/>
                  </a:lnTo>
                  <a:lnTo>
                    <a:pt x="179463" y="109347"/>
                  </a:lnTo>
                  <a:lnTo>
                    <a:pt x="174498" y="101714"/>
                  </a:lnTo>
                  <a:lnTo>
                    <a:pt x="165531" y="93091"/>
                  </a:lnTo>
                  <a:lnTo>
                    <a:pt x="154305" y="86169"/>
                  </a:lnTo>
                  <a:lnTo>
                    <a:pt x="147345" y="83553"/>
                  </a:lnTo>
                  <a:lnTo>
                    <a:pt x="147345" y="128524"/>
                  </a:lnTo>
                  <a:lnTo>
                    <a:pt x="147345" y="144399"/>
                  </a:lnTo>
                  <a:lnTo>
                    <a:pt x="108966" y="163195"/>
                  </a:lnTo>
                  <a:lnTo>
                    <a:pt x="100457" y="162725"/>
                  </a:lnTo>
                  <a:lnTo>
                    <a:pt x="70269" y="144145"/>
                  </a:lnTo>
                  <a:lnTo>
                    <a:pt x="70269" y="128905"/>
                  </a:lnTo>
                  <a:lnTo>
                    <a:pt x="108966" y="109347"/>
                  </a:lnTo>
                  <a:lnTo>
                    <a:pt x="117551" y="109829"/>
                  </a:lnTo>
                  <a:lnTo>
                    <a:pt x="147345" y="128524"/>
                  </a:lnTo>
                  <a:lnTo>
                    <a:pt x="147345" y="83553"/>
                  </a:lnTo>
                  <a:lnTo>
                    <a:pt x="141135" y="81203"/>
                  </a:lnTo>
                  <a:lnTo>
                    <a:pt x="126022" y="78219"/>
                  </a:lnTo>
                  <a:lnTo>
                    <a:pt x="108966" y="77216"/>
                  </a:lnTo>
                  <a:lnTo>
                    <a:pt x="92265" y="78270"/>
                  </a:lnTo>
                  <a:lnTo>
                    <a:pt x="52552" y="93726"/>
                  </a:lnTo>
                  <a:lnTo>
                    <a:pt x="31267" y="136271"/>
                  </a:lnTo>
                  <a:lnTo>
                    <a:pt x="32219" y="146824"/>
                  </a:lnTo>
                  <a:lnTo>
                    <a:pt x="55003" y="180657"/>
                  </a:lnTo>
                  <a:lnTo>
                    <a:pt x="89306" y="193675"/>
                  </a:lnTo>
                  <a:lnTo>
                    <a:pt x="89306" y="224790"/>
                  </a:lnTo>
                  <a:lnTo>
                    <a:pt x="0" y="225425"/>
                  </a:lnTo>
                  <a:lnTo>
                    <a:pt x="3708" y="257683"/>
                  </a:lnTo>
                  <a:lnTo>
                    <a:pt x="66052" y="257403"/>
                  </a:lnTo>
                  <a:lnTo>
                    <a:pt x="122466" y="256527"/>
                  </a:lnTo>
                  <a:lnTo>
                    <a:pt x="172923" y="255066"/>
                  </a:lnTo>
                  <a:lnTo>
                    <a:pt x="217462" y="252984"/>
                  </a:lnTo>
                  <a:close/>
                </a:path>
                <a:path w="1165225" h="717550">
                  <a:moveTo>
                    <a:pt x="266839" y="2159"/>
                  </a:moveTo>
                  <a:lnTo>
                    <a:pt x="227838" y="2159"/>
                  </a:lnTo>
                  <a:lnTo>
                    <a:pt x="227838" y="300736"/>
                  </a:lnTo>
                  <a:lnTo>
                    <a:pt x="266839" y="300736"/>
                  </a:lnTo>
                  <a:lnTo>
                    <a:pt x="266839" y="2159"/>
                  </a:lnTo>
                  <a:close/>
                </a:path>
                <a:path w="1165225" h="717550">
                  <a:moveTo>
                    <a:pt x="328333" y="616331"/>
                  </a:moveTo>
                  <a:lnTo>
                    <a:pt x="319151" y="613029"/>
                  </a:lnTo>
                  <a:lnTo>
                    <a:pt x="310781" y="608622"/>
                  </a:lnTo>
                  <a:lnTo>
                    <a:pt x="303212" y="603123"/>
                  </a:lnTo>
                  <a:lnTo>
                    <a:pt x="300888" y="600837"/>
                  </a:lnTo>
                  <a:lnTo>
                    <a:pt x="296468" y="596519"/>
                  </a:lnTo>
                  <a:lnTo>
                    <a:pt x="283781" y="543687"/>
                  </a:lnTo>
                  <a:lnTo>
                    <a:pt x="260337" y="543687"/>
                  </a:lnTo>
                  <a:lnTo>
                    <a:pt x="260337" y="565912"/>
                  </a:lnTo>
                  <a:lnTo>
                    <a:pt x="259562" y="574332"/>
                  </a:lnTo>
                  <a:lnTo>
                    <a:pt x="233680" y="612902"/>
                  </a:lnTo>
                  <a:lnTo>
                    <a:pt x="215595" y="623570"/>
                  </a:lnTo>
                  <a:lnTo>
                    <a:pt x="232524" y="640334"/>
                  </a:lnTo>
                  <a:lnTo>
                    <a:pt x="266179" y="610603"/>
                  </a:lnTo>
                  <a:lnTo>
                    <a:pt x="272516" y="600837"/>
                  </a:lnTo>
                  <a:lnTo>
                    <a:pt x="279958" y="610755"/>
                  </a:lnTo>
                  <a:lnTo>
                    <a:pt x="289255" y="619721"/>
                  </a:lnTo>
                  <a:lnTo>
                    <a:pt x="300418" y="627761"/>
                  </a:lnTo>
                  <a:lnTo>
                    <a:pt x="313448" y="634873"/>
                  </a:lnTo>
                  <a:lnTo>
                    <a:pt x="328333" y="616331"/>
                  </a:lnTo>
                  <a:close/>
                </a:path>
                <a:path w="1165225" h="717550">
                  <a:moveTo>
                    <a:pt x="367588" y="647065"/>
                  </a:moveTo>
                  <a:lnTo>
                    <a:pt x="344893" y="647065"/>
                  </a:lnTo>
                  <a:lnTo>
                    <a:pt x="344893" y="666496"/>
                  </a:lnTo>
                  <a:lnTo>
                    <a:pt x="344893" y="694182"/>
                  </a:lnTo>
                  <a:lnTo>
                    <a:pt x="274662" y="694182"/>
                  </a:lnTo>
                  <a:lnTo>
                    <a:pt x="274662" y="666496"/>
                  </a:lnTo>
                  <a:lnTo>
                    <a:pt x="344893" y="666496"/>
                  </a:lnTo>
                  <a:lnTo>
                    <a:pt x="344893" y="647065"/>
                  </a:lnTo>
                  <a:lnTo>
                    <a:pt x="251777" y="647065"/>
                  </a:lnTo>
                  <a:lnTo>
                    <a:pt x="251777" y="713613"/>
                  </a:lnTo>
                  <a:lnTo>
                    <a:pt x="367588" y="713613"/>
                  </a:lnTo>
                  <a:lnTo>
                    <a:pt x="367588" y="694182"/>
                  </a:lnTo>
                  <a:lnTo>
                    <a:pt x="367588" y="666496"/>
                  </a:lnTo>
                  <a:lnTo>
                    <a:pt x="367588" y="647065"/>
                  </a:lnTo>
                  <a:close/>
                </a:path>
                <a:path w="1165225" h="717550">
                  <a:moveTo>
                    <a:pt x="367588" y="537972"/>
                  </a:moveTo>
                  <a:lnTo>
                    <a:pt x="344703" y="537972"/>
                  </a:lnTo>
                  <a:lnTo>
                    <a:pt x="344703" y="639572"/>
                  </a:lnTo>
                  <a:lnTo>
                    <a:pt x="367588" y="639572"/>
                  </a:lnTo>
                  <a:lnTo>
                    <a:pt x="367588" y="537972"/>
                  </a:lnTo>
                  <a:close/>
                </a:path>
                <a:path w="1165225" h="717550">
                  <a:moveTo>
                    <a:pt x="493877" y="197231"/>
                  </a:moveTo>
                  <a:lnTo>
                    <a:pt x="478599" y="189217"/>
                  </a:lnTo>
                  <a:lnTo>
                    <a:pt x="464502" y="178663"/>
                  </a:lnTo>
                  <a:lnTo>
                    <a:pt x="451586" y="165595"/>
                  </a:lnTo>
                  <a:lnTo>
                    <a:pt x="442252" y="153162"/>
                  </a:lnTo>
                  <a:lnTo>
                    <a:pt x="439864" y="149987"/>
                  </a:lnTo>
                  <a:lnTo>
                    <a:pt x="423138" y="115608"/>
                  </a:lnTo>
                  <a:lnTo>
                    <a:pt x="417576" y="22225"/>
                  </a:lnTo>
                  <a:lnTo>
                    <a:pt x="378879" y="22225"/>
                  </a:lnTo>
                  <a:lnTo>
                    <a:pt x="378879" y="80772"/>
                  </a:lnTo>
                  <a:lnTo>
                    <a:pt x="377456" y="99212"/>
                  </a:lnTo>
                  <a:lnTo>
                    <a:pt x="356285" y="152908"/>
                  </a:lnTo>
                  <a:lnTo>
                    <a:pt x="330733" y="183705"/>
                  </a:lnTo>
                  <a:lnTo>
                    <a:pt x="299326" y="205740"/>
                  </a:lnTo>
                  <a:lnTo>
                    <a:pt x="329349" y="231775"/>
                  </a:lnTo>
                  <a:lnTo>
                    <a:pt x="350481" y="215011"/>
                  </a:lnTo>
                  <a:lnTo>
                    <a:pt x="368998" y="196329"/>
                  </a:lnTo>
                  <a:lnTo>
                    <a:pt x="384911" y="175717"/>
                  </a:lnTo>
                  <a:lnTo>
                    <a:pt x="398221" y="153162"/>
                  </a:lnTo>
                  <a:lnTo>
                    <a:pt x="410324" y="173050"/>
                  </a:lnTo>
                  <a:lnTo>
                    <a:pt x="425767" y="191935"/>
                  </a:lnTo>
                  <a:lnTo>
                    <a:pt x="444538" y="209816"/>
                  </a:lnTo>
                  <a:lnTo>
                    <a:pt x="466636" y="226695"/>
                  </a:lnTo>
                  <a:lnTo>
                    <a:pt x="493877" y="197231"/>
                  </a:lnTo>
                  <a:close/>
                </a:path>
                <a:path w="1165225" h="717550">
                  <a:moveTo>
                    <a:pt x="534670" y="547497"/>
                  </a:moveTo>
                  <a:lnTo>
                    <a:pt x="448348" y="547497"/>
                  </a:lnTo>
                  <a:lnTo>
                    <a:pt x="448348" y="567055"/>
                  </a:lnTo>
                  <a:lnTo>
                    <a:pt x="506298" y="567055"/>
                  </a:lnTo>
                  <a:lnTo>
                    <a:pt x="501980" y="577291"/>
                  </a:lnTo>
                  <a:lnTo>
                    <a:pt x="471119" y="612114"/>
                  </a:lnTo>
                  <a:lnTo>
                    <a:pt x="437654" y="629539"/>
                  </a:lnTo>
                  <a:lnTo>
                    <a:pt x="454672" y="647954"/>
                  </a:lnTo>
                  <a:lnTo>
                    <a:pt x="487299" y="627532"/>
                  </a:lnTo>
                  <a:lnTo>
                    <a:pt x="511517" y="603973"/>
                  </a:lnTo>
                  <a:lnTo>
                    <a:pt x="527316" y="577253"/>
                  </a:lnTo>
                  <a:lnTo>
                    <a:pt x="534670" y="547497"/>
                  </a:lnTo>
                  <a:close/>
                </a:path>
                <a:path w="1165225" h="717550">
                  <a:moveTo>
                    <a:pt x="589534" y="537972"/>
                  </a:moveTo>
                  <a:lnTo>
                    <a:pt x="566674" y="537972"/>
                  </a:lnTo>
                  <a:lnTo>
                    <a:pt x="566674" y="565912"/>
                  </a:lnTo>
                  <a:lnTo>
                    <a:pt x="532130" y="565912"/>
                  </a:lnTo>
                  <a:lnTo>
                    <a:pt x="532130" y="584835"/>
                  </a:lnTo>
                  <a:lnTo>
                    <a:pt x="566674" y="584835"/>
                  </a:lnTo>
                  <a:lnTo>
                    <a:pt x="566674" y="603758"/>
                  </a:lnTo>
                  <a:lnTo>
                    <a:pt x="527050" y="603758"/>
                  </a:lnTo>
                  <a:lnTo>
                    <a:pt x="527050" y="622300"/>
                  </a:lnTo>
                  <a:lnTo>
                    <a:pt x="566674" y="622300"/>
                  </a:lnTo>
                  <a:lnTo>
                    <a:pt x="566674" y="640588"/>
                  </a:lnTo>
                  <a:lnTo>
                    <a:pt x="589534" y="640588"/>
                  </a:lnTo>
                  <a:lnTo>
                    <a:pt x="589534" y="537972"/>
                  </a:lnTo>
                  <a:close/>
                </a:path>
                <a:path w="1165225" h="717550">
                  <a:moveTo>
                    <a:pt x="592328" y="679323"/>
                  </a:moveTo>
                  <a:lnTo>
                    <a:pt x="568706" y="648208"/>
                  </a:lnTo>
                  <a:lnTo>
                    <a:pt x="568706" y="673989"/>
                  </a:lnTo>
                  <a:lnTo>
                    <a:pt x="568706" y="684784"/>
                  </a:lnTo>
                  <a:lnTo>
                    <a:pt x="533146" y="697357"/>
                  </a:lnTo>
                  <a:lnTo>
                    <a:pt x="524852" y="697052"/>
                  </a:lnTo>
                  <a:lnTo>
                    <a:pt x="497751" y="684784"/>
                  </a:lnTo>
                  <a:lnTo>
                    <a:pt x="497751" y="673989"/>
                  </a:lnTo>
                  <a:lnTo>
                    <a:pt x="533146" y="661162"/>
                  </a:lnTo>
                  <a:lnTo>
                    <a:pt x="541464" y="661492"/>
                  </a:lnTo>
                  <a:lnTo>
                    <a:pt x="568706" y="673989"/>
                  </a:lnTo>
                  <a:lnTo>
                    <a:pt x="568706" y="648208"/>
                  </a:lnTo>
                  <a:lnTo>
                    <a:pt x="567994" y="647827"/>
                  </a:lnTo>
                  <a:lnTo>
                    <a:pt x="557898" y="644575"/>
                  </a:lnTo>
                  <a:lnTo>
                    <a:pt x="546290" y="642632"/>
                  </a:lnTo>
                  <a:lnTo>
                    <a:pt x="533146" y="641985"/>
                  </a:lnTo>
                  <a:lnTo>
                    <a:pt x="520001" y="642632"/>
                  </a:lnTo>
                  <a:lnTo>
                    <a:pt x="482904" y="658025"/>
                  </a:lnTo>
                  <a:lnTo>
                    <a:pt x="474116" y="679323"/>
                  </a:lnTo>
                  <a:lnTo>
                    <a:pt x="475081" y="687235"/>
                  </a:lnTo>
                  <a:lnTo>
                    <a:pt x="508355" y="714082"/>
                  </a:lnTo>
                  <a:lnTo>
                    <a:pt x="533146" y="716661"/>
                  </a:lnTo>
                  <a:lnTo>
                    <a:pt x="546290" y="716026"/>
                  </a:lnTo>
                  <a:lnTo>
                    <a:pt x="583539" y="700709"/>
                  </a:lnTo>
                  <a:lnTo>
                    <a:pt x="586105" y="697357"/>
                  </a:lnTo>
                  <a:lnTo>
                    <a:pt x="588416" y="694359"/>
                  </a:lnTo>
                  <a:lnTo>
                    <a:pt x="591350" y="687235"/>
                  </a:lnTo>
                  <a:lnTo>
                    <a:pt x="592328" y="679323"/>
                  </a:lnTo>
                  <a:close/>
                </a:path>
                <a:path w="1165225" h="717550">
                  <a:moveTo>
                    <a:pt x="595122" y="116840"/>
                  </a:moveTo>
                  <a:lnTo>
                    <a:pt x="548386" y="116840"/>
                  </a:lnTo>
                  <a:lnTo>
                    <a:pt x="548386" y="2159"/>
                  </a:lnTo>
                  <a:lnTo>
                    <a:pt x="509778" y="2159"/>
                  </a:lnTo>
                  <a:lnTo>
                    <a:pt x="509778" y="300736"/>
                  </a:lnTo>
                  <a:lnTo>
                    <a:pt x="548386" y="300736"/>
                  </a:lnTo>
                  <a:lnTo>
                    <a:pt x="548386" y="149606"/>
                  </a:lnTo>
                  <a:lnTo>
                    <a:pt x="595122" y="149606"/>
                  </a:lnTo>
                  <a:lnTo>
                    <a:pt x="595122" y="116840"/>
                  </a:lnTo>
                  <a:close/>
                </a:path>
                <a:path w="1165225" h="717550">
                  <a:moveTo>
                    <a:pt x="700405" y="621919"/>
                  </a:moveTo>
                  <a:lnTo>
                    <a:pt x="692848" y="618591"/>
                  </a:lnTo>
                  <a:lnTo>
                    <a:pt x="686028" y="614286"/>
                  </a:lnTo>
                  <a:lnTo>
                    <a:pt x="680199" y="609219"/>
                  </a:lnTo>
                  <a:lnTo>
                    <a:pt x="679945" y="609015"/>
                  </a:lnTo>
                  <a:lnTo>
                    <a:pt x="664591" y="573532"/>
                  </a:lnTo>
                  <a:lnTo>
                    <a:pt x="664591" y="567436"/>
                  </a:lnTo>
                  <a:lnTo>
                    <a:pt x="693420" y="567436"/>
                  </a:lnTo>
                  <a:lnTo>
                    <a:pt x="693420" y="547624"/>
                  </a:lnTo>
                  <a:lnTo>
                    <a:pt x="613029" y="547624"/>
                  </a:lnTo>
                  <a:lnTo>
                    <a:pt x="613029" y="567436"/>
                  </a:lnTo>
                  <a:lnTo>
                    <a:pt x="642239" y="567436"/>
                  </a:lnTo>
                  <a:lnTo>
                    <a:pt x="642239" y="573532"/>
                  </a:lnTo>
                  <a:lnTo>
                    <a:pt x="627100" y="611974"/>
                  </a:lnTo>
                  <a:lnTo>
                    <a:pt x="605028" y="628269"/>
                  </a:lnTo>
                  <a:lnTo>
                    <a:pt x="621157" y="643763"/>
                  </a:lnTo>
                  <a:lnTo>
                    <a:pt x="631342" y="636320"/>
                  </a:lnTo>
                  <a:lnTo>
                    <a:pt x="640219" y="628065"/>
                  </a:lnTo>
                  <a:lnTo>
                    <a:pt x="647776" y="619036"/>
                  </a:lnTo>
                  <a:lnTo>
                    <a:pt x="654050" y="609219"/>
                  </a:lnTo>
                  <a:lnTo>
                    <a:pt x="660514" y="617918"/>
                  </a:lnTo>
                  <a:lnTo>
                    <a:pt x="667956" y="625716"/>
                  </a:lnTo>
                  <a:lnTo>
                    <a:pt x="676338" y="632637"/>
                  </a:lnTo>
                  <a:lnTo>
                    <a:pt x="685673" y="638683"/>
                  </a:lnTo>
                  <a:lnTo>
                    <a:pt x="700405" y="621919"/>
                  </a:lnTo>
                  <a:close/>
                </a:path>
                <a:path w="1165225" h="717550">
                  <a:moveTo>
                    <a:pt x="762508" y="537972"/>
                  </a:moveTo>
                  <a:lnTo>
                    <a:pt x="739394" y="537972"/>
                  </a:lnTo>
                  <a:lnTo>
                    <a:pt x="739394" y="583692"/>
                  </a:lnTo>
                  <a:lnTo>
                    <a:pt x="727202" y="583692"/>
                  </a:lnTo>
                  <a:lnTo>
                    <a:pt x="727202" y="541528"/>
                  </a:lnTo>
                  <a:lnTo>
                    <a:pt x="704469" y="541528"/>
                  </a:lnTo>
                  <a:lnTo>
                    <a:pt x="704469" y="639572"/>
                  </a:lnTo>
                  <a:lnTo>
                    <a:pt x="727202" y="639572"/>
                  </a:lnTo>
                  <a:lnTo>
                    <a:pt x="727202" y="603250"/>
                  </a:lnTo>
                  <a:lnTo>
                    <a:pt x="739394" y="603250"/>
                  </a:lnTo>
                  <a:lnTo>
                    <a:pt x="739394" y="645160"/>
                  </a:lnTo>
                  <a:lnTo>
                    <a:pt x="762508" y="645160"/>
                  </a:lnTo>
                  <a:lnTo>
                    <a:pt x="762508" y="603250"/>
                  </a:lnTo>
                  <a:lnTo>
                    <a:pt x="762508" y="583692"/>
                  </a:lnTo>
                  <a:lnTo>
                    <a:pt x="762508" y="537972"/>
                  </a:lnTo>
                  <a:close/>
                </a:path>
                <a:path w="1165225" h="717550">
                  <a:moveTo>
                    <a:pt x="763397" y="681609"/>
                  </a:moveTo>
                  <a:lnTo>
                    <a:pt x="739648" y="652043"/>
                  </a:lnTo>
                  <a:lnTo>
                    <a:pt x="739648" y="676656"/>
                  </a:lnTo>
                  <a:lnTo>
                    <a:pt x="739648" y="686562"/>
                  </a:lnTo>
                  <a:lnTo>
                    <a:pt x="702691" y="698119"/>
                  </a:lnTo>
                  <a:lnTo>
                    <a:pt x="694016" y="697839"/>
                  </a:lnTo>
                  <a:lnTo>
                    <a:pt x="665695" y="686562"/>
                  </a:lnTo>
                  <a:lnTo>
                    <a:pt x="665695" y="676656"/>
                  </a:lnTo>
                  <a:lnTo>
                    <a:pt x="702691" y="664972"/>
                  </a:lnTo>
                  <a:lnTo>
                    <a:pt x="711352" y="665264"/>
                  </a:lnTo>
                  <a:lnTo>
                    <a:pt x="739648" y="676656"/>
                  </a:lnTo>
                  <a:lnTo>
                    <a:pt x="739648" y="652043"/>
                  </a:lnTo>
                  <a:lnTo>
                    <a:pt x="738403" y="651421"/>
                  </a:lnTo>
                  <a:lnTo>
                    <a:pt x="728027" y="648296"/>
                  </a:lnTo>
                  <a:lnTo>
                    <a:pt x="716076" y="646417"/>
                  </a:lnTo>
                  <a:lnTo>
                    <a:pt x="702691" y="645795"/>
                  </a:lnTo>
                  <a:lnTo>
                    <a:pt x="689152" y="646417"/>
                  </a:lnTo>
                  <a:lnTo>
                    <a:pt x="650836" y="661111"/>
                  </a:lnTo>
                  <a:lnTo>
                    <a:pt x="641731" y="681609"/>
                  </a:lnTo>
                  <a:lnTo>
                    <a:pt x="642747" y="689216"/>
                  </a:lnTo>
                  <a:lnTo>
                    <a:pt x="677240" y="714717"/>
                  </a:lnTo>
                  <a:lnTo>
                    <a:pt x="702691" y="717169"/>
                  </a:lnTo>
                  <a:lnTo>
                    <a:pt x="716114" y="716559"/>
                  </a:lnTo>
                  <a:lnTo>
                    <a:pt x="754341" y="702068"/>
                  </a:lnTo>
                  <a:lnTo>
                    <a:pt x="757593" y="698119"/>
                  </a:lnTo>
                  <a:lnTo>
                    <a:pt x="759371" y="695985"/>
                  </a:lnTo>
                  <a:lnTo>
                    <a:pt x="762393" y="689165"/>
                  </a:lnTo>
                  <a:lnTo>
                    <a:pt x="763397" y="681609"/>
                  </a:lnTo>
                  <a:close/>
                </a:path>
                <a:path w="1165225" h="717550">
                  <a:moveTo>
                    <a:pt x="874522" y="135255"/>
                  </a:moveTo>
                  <a:lnTo>
                    <a:pt x="827824" y="119913"/>
                  </a:lnTo>
                  <a:lnTo>
                    <a:pt x="793242" y="96266"/>
                  </a:lnTo>
                  <a:lnTo>
                    <a:pt x="791273" y="94107"/>
                  </a:lnTo>
                  <a:lnTo>
                    <a:pt x="780732" y="82550"/>
                  </a:lnTo>
                  <a:lnTo>
                    <a:pt x="771804" y="69215"/>
                  </a:lnTo>
                  <a:lnTo>
                    <a:pt x="766445" y="56261"/>
                  </a:lnTo>
                  <a:lnTo>
                    <a:pt x="764667" y="43688"/>
                  </a:lnTo>
                  <a:lnTo>
                    <a:pt x="764667" y="21590"/>
                  </a:lnTo>
                  <a:lnTo>
                    <a:pt x="725424" y="21590"/>
                  </a:lnTo>
                  <a:lnTo>
                    <a:pt x="725424" y="43688"/>
                  </a:lnTo>
                  <a:lnTo>
                    <a:pt x="723633" y="56502"/>
                  </a:lnTo>
                  <a:lnTo>
                    <a:pt x="696849" y="96393"/>
                  </a:lnTo>
                  <a:lnTo>
                    <a:pt x="662089" y="119786"/>
                  </a:lnTo>
                  <a:lnTo>
                    <a:pt x="615061" y="135255"/>
                  </a:lnTo>
                  <a:lnTo>
                    <a:pt x="637667" y="165481"/>
                  </a:lnTo>
                  <a:lnTo>
                    <a:pt x="684987" y="146151"/>
                  </a:lnTo>
                  <a:lnTo>
                    <a:pt x="725881" y="116230"/>
                  </a:lnTo>
                  <a:lnTo>
                    <a:pt x="744728" y="94107"/>
                  </a:lnTo>
                  <a:lnTo>
                    <a:pt x="753364" y="105003"/>
                  </a:lnTo>
                  <a:lnTo>
                    <a:pt x="790067" y="135890"/>
                  </a:lnTo>
                  <a:lnTo>
                    <a:pt x="836053" y="159829"/>
                  </a:lnTo>
                  <a:lnTo>
                    <a:pt x="851916" y="165227"/>
                  </a:lnTo>
                  <a:lnTo>
                    <a:pt x="874522" y="135255"/>
                  </a:lnTo>
                  <a:close/>
                </a:path>
                <a:path w="1165225" h="717550">
                  <a:moveTo>
                    <a:pt x="876935" y="634873"/>
                  </a:moveTo>
                  <a:lnTo>
                    <a:pt x="874699" y="619760"/>
                  </a:lnTo>
                  <a:lnTo>
                    <a:pt x="874141" y="615950"/>
                  </a:lnTo>
                  <a:lnTo>
                    <a:pt x="867283" y="617601"/>
                  </a:lnTo>
                  <a:lnTo>
                    <a:pt x="810260" y="619760"/>
                  </a:lnTo>
                  <a:lnTo>
                    <a:pt x="810260" y="599440"/>
                  </a:lnTo>
                  <a:lnTo>
                    <a:pt x="870077" y="599440"/>
                  </a:lnTo>
                  <a:lnTo>
                    <a:pt x="870077" y="544322"/>
                  </a:lnTo>
                  <a:lnTo>
                    <a:pt x="787527" y="544322"/>
                  </a:lnTo>
                  <a:lnTo>
                    <a:pt x="787527" y="563245"/>
                  </a:lnTo>
                  <a:lnTo>
                    <a:pt x="847090" y="563245"/>
                  </a:lnTo>
                  <a:lnTo>
                    <a:pt x="847090" y="581152"/>
                  </a:lnTo>
                  <a:lnTo>
                    <a:pt x="787527" y="581152"/>
                  </a:lnTo>
                  <a:lnTo>
                    <a:pt x="787527" y="638683"/>
                  </a:lnTo>
                  <a:lnTo>
                    <a:pt x="838238" y="638479"/>
                  </a:lnTo>
                  <a:lnTo>
                    <a:pt x="867791" y="636231"/>
                  </a:lnTo>
                  <a:lnTo>
                    <a:pt x="876935" y="634873"/>
                  </a:lnTo>
                  <a:close/>
                </a:path>
                <a:path w="1165225" h="717550">
                  <a:moveTo>
                    <a:pt x="883539" y="227584"/>
                  </a:moveTo>
                  <a:lnTo>
                    <a:pt x="764413" y="227584"/>
                  </a:lnTo>
                  <a:lnTo>
                    <a:pt x="764413" y="159512"/>
                  </a:lnTo>
                  <a:lnTo>
                    <a:pt x="725424" y="159512"/>
                  </a:lnTo>
                  <a:lnTo>
                    <a:pt x="725424" y="227584"/>
                  </a:lnTo>
                  <a:lnTo>
                    <a:pt x="606552" y="227584"/>
                  </a:lnTo>
                  <a:lnTo>
                    <a:pt x="606552" y="259588"/>
                  </a:lnTo>
                  <a:lnTo>
                    <a:pt x="883539" y="259588"/>
                  </a:lnTo>
                  <a:lnTo>
                    <a:pt x="883539" y="227584"/>
                  </a:lnTo>
                  <a:close/>
                </a:path>
                <a:path w="1165225" h="717550">
                  <a:moveTo>
                    <a:pt x="930402" y="537972"/>
                  </a:moveTo>
                  <a:lnTo>
                    <a:pt x="907542" y="537972"/>
                  </a:lnTo>
                  <a:lnTo>
                    <a:pt x="907542" y="561340"/>
                  </a:lnTo>
                  <a:lnTo>
                    <a:pt x="878713" y="561340"/>
                  </a:lnTo>
                  <a:lnTo>
                    <a:pt x="878713" y="580263"/>
                  </a:lnTo>
                  <a:lnTo>
                    <a:pt x="907542" y="580263"/>
                  </a:lnTo>
                  <a:lnTo>
                    <a:pt x="907542" y="597789"/>
                  </a:lnTo>
                  <a:lnTo>
                    <a:pt x="878078" y="597789"/>
                  </a:lnTo>
                  <a:lnTo>
                    <a:pt x="878078" y="616712"/>
                  </a:lnTo>
                  <a:lnTo>
                    <a:pt x="907542" y="616712"/>
                  </a:lnTo>
                  <a:lnTo>
                    <a:pt x="907542" y="643890"/>
                  </a:lnTo>
                  <a:lnTo>
                    <a:pt x="930402" y="643890"/>
                  </a:lnTo>
                  <a:lnTo>
                    <a:pt x="930402" y="537972"/>
                  </a:lnTo>
                  <a:close/>
                </a:path>
                <a:path w="1165225" h="717550">
                  <a:moveTo>
                    <a:pt x="931164" y="651764"/>
                  </a:moveTo>
                  <a:lnTo>
                    <a:pt x="811530" y="651764"/>
                  </a:lnTo>
                  <a:lnTo>
                    <a:pt x="811530" y="671322"/>
                  </a:lnTo>
                  <a:lnTo>
                    <a:pt x="907923" y="671322"/>
                  </a:lnTo>
                  <a:lnTo>
                    <a:pt x="907923" y="717423"/>
                  </a:lnTo>
                  <a:lnTo>
                    <a:pt x="931164" y="717423"/>
                  </a:lnTo>
                  <a:lnTo>
                    <a:pt x="931164" y="651764"/>
                  </a:lnTo>
                  <a:close/>
                </a:path>
                <a:path w="1165225" h="717550">
                  <a:moveTo>
                    <a:pt x="1042543" y="27305"/>
                  </a:moveTo>
                  <a:lnTo>
                    <a:pt x="919226" y="27305"/>
                  </a:lnTo>
                  <a:lnTo>
                    <a:pt x="919226" y="59563"/>
                  </a:lnTo>
                  <a:lnTo>
                    <a:pt x="1000633" y="59563"/>
                  </a:lnTo>
                  <a:lnTo>
                    <a:pt x="995718" y="81876"/>
                  </a:lnTo>
                  <a:lnTo>
                    <a:pt x="978192" y="124929"/>
                  </a:lnTo>
                  <a:lnTo>
                    <a:pt x="951141" y="164985"/>
                  </a:lnTo>
                  <a:lnTo>
                    <a:pt x="919187" y="196557"/>
                  </a:lnTo>
                  <a:lnTo>
                    <a:pt x="901700" y="208788"/>
                  </a:lnTo>
                  <a:lnTo>
                    <a:pt x="933450" y="233934"/>
                  </a:lnTo>
                  <a:lnTo>
                    <a:pt x="973340" y="197078"/>
                  </a:lnTo>
                  <a:lnTo>
                    <a:pt x="1007999" y="148590"/>
                  </a:lnTo>
                  <a:lnTo>
                    <a:pt x="1032548" y="91046"/>
                  </a:lnTo>
                  <a:lnTo>
                    <a:pt x="1039368" y="59956"/>
                  </a:lnTo>
                  <a:lnTo>
                    <a:pt x="1042543" y="27305"/>
                  </a:lnTo>
                  <a:close/>
                </a:path>
                <a:path w="1165225" h="717550">
                  <a:moveTo>
                    <a:pt x="1165098" y="2159"/>
                  </a:moveTo>
                  <a:lnTo>
                    <a:pt x="1126617" y="2159"/>
                  </a:lnTo>
                  <a:lnTo>
                    <a:pt x="1126617" y="118872"/>
                  </a:lnTo>
                  <a:lnTo>
                    <a:pt x="1102487" y="118872"/>
                  </a:lnTo>
                  <a:lnTo>
                    <a:pt x="1102487" y="8255"/>
                  </a:lnTo>
                  <a:lnTo>
                    <a:pt x="1064006" y="8255"/>
                  </a:lnTo>
                  <a:lnTo>
                    <a:pt x="1064006" y="291973"/>
                  </a:lnTo>
                  <a:lnTo>
                    <a:pt x="1102487" y="291973"/>
                  </a:lnTo>
                  <a:lnTo>
                    <a:pt x="1102487" y="151511"/>
                  </a:lnTo>
                  <a:lnTo>
                    <a:pt x="1126617" y="151511"/>
                  </a:lnTo>
                  <a:lnTo>
                    <a:pt x="1126617" y="300736"/>
                  </a:lnTo>
                  <a:lnTo>
                    <a:pt x="1165098" y="300736"/>
                  </a:lnTo>
                  <a:lnTo>
                    <a:pt x="1165098" y="151511"/>
                  </a:lnTo>
                  <a:lnTo>
                    <a:pt x="1165098" y="118872"/>
                  </a:lnTo>
                  <a:lnTo>
                    <a:pt x="1165098" y="2159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15685" y="309625"/>
              <a:ext cx="460375" cy="401955"/>
            </a:xfrm>
            <a:custGeom>
              <a:avLst/>
              <a:gdLst/>
              <a:ahLst/>
              <a:cxnLst/>
              <a:rect l="l" t="t" r="r" b="b"/>
              <a:pathLst>
                <a:path w="460375" h="401955">
                  <a:moveTo>
                    <a:pt x="175779" y="0"/>
                  </a:moveTo>
                  <a:lnTo>
                    <a:pt x="91387" y="0"/>
                  </a:lnTo>
                  <a:lnTo>
                    <a:pt x="230948" y="401954"/>
                  </a:lnTo>
                  <a:lnTo>
                    <a:pt x="318616" y="401954"/>
                  </a:lnTo>
                  <a:lnTo>
                    <a:pt x="343820" y="330200"/>
                  </a:lnTo>
                  <a:lnTo>
                    <a:pt x="275741" y="330200"/>
                  </a:lnTo>
                  <a:lnTo>
                    <a:pt x="274307" y="319962"/>
                  </a:lnTo>
                  <a:lnTo>
                    <a:pt x="272464" y="310022"/>
                  </a:lnTo>
                  <a:lnTo>
                    <a:pt x="270211" y="300392"/>
                  </a:lnTo>
                  <a:lnTo>
                    <a:pt x="267549" y="291084"/>
                  </a:lnTo>
                  <a:lnTo>
                    <a:pt x="175779" y="0"/>
                  </a:lnTo>
                  <a:close/>
                </a:path>
                <a:path w="460375" h="401955">
                  <a:moveTo>
                    <a:pt x="459802" y="0"/>
                  </a:moveTo>
                  <a:lnTo>
                    <a:pt x="378153" y="0"/>
                  </a:lnTo>
                  <a:lnTo>
                    <a:pt x="286117" y="290322"/>
                  </a:lnTo>
                  <a:lnTo>
                    <a:pt x="282699" y="302035"/>
                  </a:lnTo>
                  <a:lnTo>
                    <a:pt x="280105" y="312594"/>
                  </a:lnTo>
                  <a:lnTo>
                    <a:pt x="278332" y="321986"/>
                  </a:lnTo>
                  <a:lnTo>
                    <a:pt x="277379" y="330200"/>
                  </a:lnTo>
                  <a:lnTo>
                    <a:pt x="343820" y="330200"/>
                  </a:lnTo>
                  <a:lnTo>
                    <a:pt x="459802" y="0"/>
                  </a:lnTo>
                  <a:close/>
                </a:path>
                <a:path w="460375" h="401955">
                  <a:moveTo>
                    <a:pt x="77837" y="0"/>
                  </a:moveTo>
                  <a:lnTo>
                    <a:pt x="0" y="0"/>
                  </a:lnTo>
                  <a:lnTo>
                    <a:pt x="0" y="401954"/>
                  </a:lnTo>
                  <a:lnTo>
                    <a:pt x="77837" y="401954"/>
                  </a:lnTo>
                  <a:lnTo>
                    <a:pt x="7783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30936" y="1405127"/>
              <a:ext cx="417830" cy="196850"/>
            </a:xfrm>
            <a:custGeom>
              <a:avLst/>
              <a:gdLst/>
              <a:ahLst/>
              <a:cxnLst/>
              <a:rect l="l" t="t" r="r" b="b"/>
              <a:pathLst>
                <a:path w="417830" h="196850">
                  <a:moveTo>
                    <a:pt x="319277" y="0"/>
                  </a:moveTo>
                  <a:lnTo>
                    <a:pt x="98298" y="0"/>
                  </a:lnTo>
                  <a:lnTo>
                    <a:pt x="60034" y="7733"/>
                  </a:lnTo>
                  <a:lnTo>
                    <a:pt x="28789" y="28813"/>
                  </a:lnTo>
                  <a:lnTo>
                    <a:pt x="7724" y="60061"/>
                  </a:lnTo>
                  <a:lnTo>
                    <a:pt x="0" y="98298"/>
                  </a:lnTo>
                  <a:lnTo>
                    <a:pt x="7724" y="136534"/>
                  </a:lnTo>
                  <a:lnTo>
                    <a:pt x="28789" y="167782"/>
                  </a:lnTo>
                  <a:lnTo>
                    <a:pt x="60034" y="188862"/>
                  </a:lnTo>
                  <a:lnTo>
                    <a:pt x="98298" y="196596"/>
                  </a:lnTo>
                  <a:lnTo>
                    <a:pt x="319277" y="196596"/>
                  </a:lnTo>
                  <a:lnTo>
                    <a:pt x="357541" y="188862"/>
                  </a:lnTo>
                  <a:lnTo>
                    <a:pt x="388786" y="167782"/>
                  </a:lnTo>
                  <a:lnTo>
                    <a:pt x="409851" y="136534"/>
                  </a:lnTo>
                  <a:lnTo>
                    <a:pt x="417576" y="98298"/>
                  </a:lnTo>
                  <a:lnTo>
                    <a:pt x="409851" y="60061"/>
                  </a:lnTo>
                  <a:lnTo>
                    <a:pt x="388786" y="28813"/>
                  </a:lnTo>
                  <a:lnTo>
                    <a:pt x="357541" y="7733"/>
                  </a:lnTo>
                  <a:lnTo>
                    <a:pt x="319277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67858" y="1445894"/>
              <a:ext cx="156574" cy="122300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1113269" y="1419732"/>
              <a:ext cx="1602740" cy="181610"/>
            </a:xfrm>
            <a:custGeom>
              <a:avLst/>
              <a:gdLst/>
              <a:ahLst/>
              <a:cxnLst/>
              <a:rect l="l" t="t" r="r" b="b"/>
              <a:pathLst>
                <a:path w="1602739" h="181609">
                  <a:moveTo>
                    <a:pt x="105867" y="112903"/>
                  </a:moveTo>
                  <a:lnTo>
                    <a:pt x="76962" y="87376"/>
                  </a:lnTo>
                  <a:lnTo>
                    <a:pt x="64338" y="35052"/>
                  </a:lnTo>
                  <a:lnTo>
                    <a:pt x="99949" y="35052"/>
                  </a:lnTo>
                  <a:lnTo>
                    <a:pt x="99949" y="16637"/>
                  </a:lnTo>
                  <a:lnTo>
                    <a:pt x="6172" y="16637"/>
                  </a:lnTo>
                  <a:lnTo>
                    <a:pt x="6172" y="35052"/>
                  </a:lnTo>
                  <a:lnTo>
                    <a:pt x="42570" y="35052"/>
                  </a:lnTo>
                  <a:lnTo>
                    <a:pt x="42570" y="52832"/>
                  </a:lnTo>
                  <a:lnTo>
                    <a:pt x="29298" y="91186"/>
                  </a:lnTo>
                  <a:lnTo>
                    <a:pt x="0" y="118237"/>
                  </a:lnTo>
                  <a:lnTo>
                    <a:pt x="16014" y="132207"/>
                  </a:lnTo>
                  <a:lnTo>
                    <a:pt x="25996" y="124396"/>
                  </a:lnTo>
                  <a:lnTo>
                    <a:pt x="35598" y="114477"/>
                  </a:lnTo>
                  <a:lnTo>
                    <a:pt x="44818" y="102425"/>
                  </a:lnTo>
                  <a:lnTo>
                    <a:pt x="53632" y="88265"/>
                  </a:lnTo>
                  <a:lnTo>
                    <a:pt x="61048" y="99529"/>
                  </a:lnTo>
                  <a:lnTo>
                    <a:pt x="69811" y="110070"/>
                  </a:lnTo>
                  <a:lnTo>
                    <a:pt x="79933" y="119862"/>
                  </a:lnTo>
                  <a:lnTo>
                    <a:pt x="91414" y="128905"/>
                  </a:lnTo>
                  <a:lnTo>
                    <a:pt x="105867" y="112903"/>
                  </a:lnTo>
                  <a:close/>
                </a:path>
                <a:path w="1602739" h="181609">
                  <a:moveTo>
                    <a:pt x="142087" y="2540"/>
                  </a:moveTo>
                  <a:lnTo>
                    <a:pt x="120662" y="2540"/>
                  </a:lnTo>
                  <a:lnTo>
                    <a:pt x="120662" y="170434"/>
                  </a:lnTo>
                  <a:lnTo>
                    <a:pt x="142087" y="170434"/>
                  </a:lnTo>
                  <a:lnTo>
                    <a:pt x="142087" y="2540"/>
                  </a:lnTo>
                  <a:close/>
                </a:path>
                <a:path w="1602739" h="181609">
                  <a:moveTo>
                    <a:pt x="263283" y="80772"/>
                  </a:moveTo>
                  <a:lnTo>
                    <a:pt x="254558" y="77495"/>
                  </a:lnTo>
                  <a:lnTo>
                    <a:pt x="246722" y="73380"/>
                  </a:lnTo>
                  <a:lnTo>
                    <a:pt x="239750" y="68453"/>
                  </a:lnTo>
                  <a:lnTo>
                    <a:pt x="237871" y="66675"/>
                  </a:lnTo>
                  <a:lnTo>
                    <a:pt x="233692" y="62738"/>
                  </a:lnTo>
                  <a:lnTo>
                    <a:pt x="222262" y="27813"/>
                  </a:lnTo>
                  <a:lnTo>
                    <a:pt x="256044" y="27813"/>
                  </a:lnTo>
                  <a:lnTo>
                    <a:pt x="256044" y="9652"/>
                  </a:lnTo>
                  <a:lnTo>
                    <a:pt x="165747" y="9652"/>
                  </a:lnTo>
                  <a:lnTo>
                    <a:pt x="165747" y="27813"/>
                  </a:lnTo>
                  <a:lnTo>
                    <a:pt x="200418" y="27813"/>
                  </a:lnTo>
                  <a:lnTo>
                    <a:pt x="200418" y="36449"/>
                  </a:lnTo>
                  <a:lnTo>
                    <a:pt x="181787" y="73266"/>
                  </a:lnTo>
                  <a:lnTo>
                    <a:pt x="158508" y="87757"/>
                  </a:lnTo>
                  <a:lnTo>
                    <a:pt x="174002" y="103124"/>
                  </a:lnTo>
                  <a:lnTo>
                    <a:pt x="205765" y="76301"/>
                  </a:lnTo>
                  <a:lnTo>
                    <a:pt x="211975" y="66675"/>
                  </a:lnTo>
                  <a:lnTo>
                    <a:pt x="219087" y="75539"/>
                  </a:lnTo>
                  <a:lnTo>
                    <a:pt x="227698" y="83616"/>
                  </a:lnTo>
                  <a:lnTo>
                    <a:pt x="237807" y="90919"/>
                  </a:lnTo>
                  <a:lnTo>
                    <a:pt x="249440" y="97409"/>
                  </a:lnTo>
                  <a:lnTo>
                    <a:pt x="263283" y="80772"/>
                  </a:lnTo>
                  <a:close/>
                </a:path>
                <a:path w="1602739" h="181609">
                  <a:moveTo>
                    <a:pt x="303923" y="107188"/>
                  </a:moveTo>
                  <a:lnTo>
                    <a:pt x="192036" y="107188"/>
                  </a:lnTo>
                  <a:lnTo>
                    <a:pt x="192036" y="125603"/>
                  </a:lnTo>
                  <a:lnTo>
                    <a:pt x="282206" y="125603"/>
                  </a:lnTo>
                  <a:lnTo>
                    <a:pt x="282206" y="170434"/>
                  </a:lnTo>
                  <a:lnTo>
                    <a:pt x="303923" y="170434"/>
                  </a:lnTo>
                  <a:lnTo>
                    <a:pt x="303923" y="107188"/>
                  </a:lnTo>
                  <a:close/>
                </a:path>
                <a:path w="1602739" h="181609">
                  <a:moveTo>
                    <a:pt x="303923" y="2540"/>
                  </a:moveTo>
                  <a:lnTo>
                    <a:pt x="282587" y="2540"/>
                  </a:lnTo>
                  <a:lnTo>
                    <a:pt x="282587" y="41402"/>
                  </a:lnTo>
                  <a:lnTo>
                    <a:pt x="250456" y="41402"/>
                  </a:lnTo>
                  <a:lnTo>
                    <a:pt x="250456" y="59055"/>
                  </a:lnTo>
                  <a:lnTo>
                    <a:pt x="282587" y="59055"/>
                  </a:lnTo>
                  <a:lnTo>
                    <a:pt x="282587" y="100076"/>
                  </a:lnTo>
                  <a:lnTo>
                    <a:pt x="303923" y="100076"/>
                  </a:lnTo>
                  <a:lnTo>
                    <a:pt x="303923" y="2540"/>
                  </a:lnTo>
                  <a:close/>
                </a:path>
                <a:path w="1602739" h="181609">
                  <a:moveTo>
                    <a:pt x="403745" y="113411"/>
                  </a:moveTo>
                  <a:lnTo>
                    <a:pt x="376478" y="80378"/>
                  </a:lnTo>
                  <a:lnTo>
                    <a:pt x="371614" y="55245"/>
                  </a:lnTo>
                  <a:lnTo>
                    <a:pt x="371614" y="35052"/>
                  </a:lnTo>
                  <a:lnTo>
                    <a:pt x="397903" y="35052"/>
                  </a:lnTo>
                  <a:lnTo>
                    <a:pt x="397903" y="16637"/>
                  </a:lnTo>
                  <a:lnTo>
                    <a:pt x="321068" y="16637"/>
                  </a:lnTo>
                  <a:lnTo>
                    <a:pt x="321068" y="35052"/>
                  </a:lnTo>
                  <a:lnTo>
                    <a:pt x="350532" y="35052"/>
                  </a:lnTo>
                  <a:lnTo>
                    <a:pt x="350418" y="55245"/>
                  </a:lnTo>
                  <a:lnTo>
                    <a:pt x="335965" y="99250"/>
                  </a:lnTo>
                  <a:lnTo>
                    <a:pt x="314591" y="119761"/>
                  </a:lnTo>
                  <a:lnTo>
                    <a:pt x="330593" y="133350"/>
                  </a:lnTo>
                  <a:lnTo>
                    <a:pt x="358660" y="100076"/>
                  </a:lnTo>
                  <a:lnTo>
                    <a:pt x="361073" y="93980"/>
                  </a:lnTo>
                  <a:lnTo>
                    <a:pt x="363359" y="98806"/>
                  </a:lnTo>
                  <a:lnTo>
                    <a:pt x="389013" y="127889"/>
                  </a:lnTo>
                  <a:lnTo>
                    <a:pt x="403745" y="113411"/>
                  </a:lnTo>
                  <a:close/>
                </a:path>
                <a:path w="1602739" h="181609">
                  <a:moveTo>
                    <a:pt x="464959" y="2540"/>
                  </a:moveTo>
                  <a:lnTo>
                    <a:pt x="443242" y="2540"/>
                  </a:lnTo>
                  <a:lnTo>
                    <a:pt x="443242" y="71755"/>
                  </a:lnTo>
                  <a:lnTo>
                    <a:pt x="429145" y="71755"/>
                  </a:lnTo>
                  <a:lnTo>
                    <a:pt x="429145" y="5969"/>
                  </a:lnTo>
                  <a:lnTo>
                    <a:pt x="407555" y="5969"/>
                  </a:lnTo>
                  <a:lnTo>
                    <a:pt x="407555" y="165481"/>
                  </a:lnTo>
                  <a:lnTo>
                    <a:pt x="429145" y="165481"/>
                  </a:lnTo>
                  <a:lnTo>
                    <a:pt x="429145" y="90170"/>
                  </a:lnTo>
                  <a:lnTo>
                    <a:pt x="443242" y="90170"/>
                  </a:lnTo>
                  <a:lnTo>
                    <a:pt x="443242" y="170434"/>
                  </a:lnTo>
                  <a:lnTo>
                    <a:pt x="464959" y="170434"/>
                  </a:lnTo>
                  <a:lnTo>
                    <a:pt x="464959" y="90170"/>
                  </a:lnTo>
                  <a:lnTo>
                    <a:pt x="464959" y="71755"/>
                  </a:lnTo>
                  <a:lnTo>
                    <a:pt x="464959" y="2540"/>
                  </a:lnTo>
                  <a:close/>
                </a:path>
                <a:path w="1602739" h="181609">
                  <a:moveTo>
                    <a:pt x="580021" y="81153"/>
                  </a:moveTo>
                  <a:lnTo>
                    <a:pt x="545071" y="54851"/>
                  </a:lnTo>
                  <a:lnTo>
                    <a:pt x="538111" y="9652"/>
                  </a:lnTo>
                  <a:lnTo>
                    <a:pt x="516267" y="9652"/>
                  </a:lnTo>
                  <a:lnTo>
                    <a:pt x="516267" y="32258"/>
                  </a:lnTo>
                  <a:lnTo>
                    <a:pt x="515518" y="40411"/>
                  </a:lnTo>
                  <a:lnTo>
                    <a:pt x="490702" y="78232"/>
                  </a:lnTo>
                  <a:lnTo>
                    <a:pt x="474357" y="87884"/>
                  </a:lnTo>
                  <a:lnTo>
                    <a:pt x="490232" y="103632"/>
                  </a:lnTo>
                  <a:lnTo>
                    <a:pt x="521119" y="75234"/>
                  </a:lnTo>
                  <a:lnTo>
                    <a:pt x="527697" y="65024"/>
                  </a:lnTo>
                  <a:lnTo>
                    <a:pt x="535368" y="75412"/>
                  </a:lnTo>
                  <a:lnTo>
                    <a:pt x="544296" y="84480"/>
                  </a:lnTo>
                  <a:lnTo>
                    <a:pt x="554520" y="92227"/>
                  </a:lnTo>
                  <a:lnTo>
                    <a:pt x="566051" y="98679"/>
                  </a:lnTo>
                  <a:lnTo>
                    <a:pt x="580021" y="81153"/>
                  </a:lnTo>
                  <a:close/>
                </a:path>
                <a:path w="1602739" h="181609">
                  <a:moveTo>
                    <a:pt x="617105" y="146304"/>
                  </a:moveTo>
                  <a:lnTo>
                    <a:pt x="529348" y="146304"/>
                  </a:lnTo>
                  <a:lnTo>
                    <a:pt x="529348" y="109220"/>
                  </a:lnTo>
                  <a:lnTo>
                    <a:pt x="507377" y="109220"/>
                  </a:lnTo>
                  <a:lnTo>
                    <a:pt x="507377" y="164592"/>
                  </a:lnTo>
                  <a:lnTo>
                    <a:pt x="617105" y="164592"/>
                  </a:lnTo>
                  <a:lnTo>
                    <a:pt x="617105" y="146304"/>
                  </a:lnTo>
                  <a:close/>
                </a:path>
                <a:path w="1602739" h="181609">
                  <a:moveTo>
                    <a:pt x="747280" y="79121"/>
                  </a:moveTo>
                  <a:lnTo>
                    <a:pt x="746848" y="71628"/>
                  </a:lnTo>
                  <a:lnTo>
                    <a:pt x="746417" y="63881"/>
                  </a:lnTo>
                  <a:lnTo>
                    <a:pt x="746315" y="62103"/>
                  </a:lnTo>
                  <a:lnTo>
                    <a:pt x="746264" y="61087"/>
                  </a:lnTo>
                  <a:lnTo>
                    <a:pt x="729119" y="62103"/>
                  </a:lnTo>
                  <a:lnTo>
                    <a:pt x="730097" y="49657"/>
                  </a:lnTo>
                  <a:lnTo>
                    <a:pt x="730770" y="36677"/>
                  </a:lnTo>
                  <a:lnTo>
                    <a:pt x="731151" y="23177"/>
                  </a:lnTo>
                  <a:lnTo>
                    <a:pt x="731278" y="9144"/>
                  </a:lnTo>
                  <a:lnTo>
                    <a:pt x="651395" y="9144"/>
                  </a:lnTo>
                  <a:lnTo>
                    <a:pt x="651395" y="27559"/>
                  </a:lnTo>
                  <a:lnTo>
                    <a:pt x="709561" y="27559"/>
                  </a:lnTo>
                  <a:lnTo>
                    <a:pt x="709422" y="36677"/>
                  </a:lnTo>
                  <a:lnTo>
                    <a:pt x="679221" y="63500"/>
                  </a:lnTo>
                  <a:lnTo>
                    <a:pt x="638060" y="63881"/>
                  </a:lnTo>
                  <a:lnTo>
                    <a:pt x="638060" y="53213"/>
                  </a:lnTo>
                  <a:lnTo>
                    <a:pt x="612406" y="53213"/>
                  </a:lnTo>
                  <a:lnTo>
                    <a:pt x="612406" y="2540"/>
                  </a:lnTo>
                  <a:lnTo>
                    <a:pt x="590689" y="2540"/>
                  </a:lnTo>
                  <a:lnTo>
                    <a:pt x="590689" y="123444"/>
                  </a:lnTo>
                  <a:lnTo>
                    <a:pt x="612406" y="123444"/>
                  </a:lnTo>
                  <a:lnTo>
                    <a:pt x="612406" y="71628"/>
                  </a:lnTo>
                  <a:lnTo>
                    <a:pt x="636790" y="71628"/>
                  </a:lnTo>
                  <a:lnTo>
                    <a:pt x="638568" y="82931"/>
                  </a:lnTo>
                  <a:lnTo>
                    <a:pt x="647014" y="82867"/>
                  </a:lnTo>
                  <a:lnTo>
                    <a:pt x="687082" y="81915"/>
                  </a:lnTo>
                  <a:lnTo>
                    <a:pt x="687082" y="118110"/>
                  </a:lnTo>
                  <a:lnTo>
                    <a:pt x="708672" y="118110"/>
                  </a:lnTo>
                  <a:lnTo>
                    <a:pt x="708672" y="81915"/>
                  </a:lnTo>
                  <a:lnTo>
                    <a:pt x="708672" y="80772"/>
                  </a:lnTo>
                  <a:lnTo>
                    <a:pt x="747280" y="79121"/>
                  </a:lnTo>
                  <a:close/>
                </a:path>
                <a:path w="1602739" h="181609">
                  <a:moveTo>
                    <a:pt x="777252" y="2540"/>
                  </a:moveTo>
                  <a:lnTo>
                    <a:pt x="755408" y="2540"/>
                  </a:lnTo>
                  <a:lnTo>
                    <a:pt x="755408" y="90805"/>
                  </a:lnTo>
                  <a:lnTo>
                    <a:pt x="725182" y="90805"/>
                  </a:lnTo>
                  <a:lnTo>
                    <a:pt x="725182" y="108458"/>
                  </a:lnTo>
                  <a:lnTo>
                    <a:pt x="755408" y="108458"/>
                  </a:lnTo>
                  <a:lnTo>
                    <a:pt x="755408" y="126111"/>
                  </a:lnTo>
                  <a:lnTo>
                    <a:pt x="777252" y="126111"/>
                  </a:lnTo>
                  <a:lnTo>
                    <a:pt x="777252" y="2540"/>
                  </a:lnTo>
                  <a:close/>
                </a:path>
                <a:path w="1602739" h="181609">
                  <a:moveTo>
                    <a:pt x="780554" y="145796"/>
                  </a:moveTo>
                  <a:lnTo>
                    <a:pt x="683526" y="145796"/>
                  </a:lnTo>
                  <a:lnTo>
                    <a:pt x="683526" y="109855"/>
                  </a:lnTo>
                  <a:lnTo>
                    <a:pt x="661809" y="109855"/>
                  </a:lnTo>
                  <a:lnTo>
                    <a:pt x="661809" y="164084"/>
                  </a:lnTo>
                  <a:lnTo>
                    <a:pt x="780554" y="164084"/>
                  </a:lnTo>
                  <a:lnTo>
                    <a:pt x="780554" y="145796"/>
                  </a:lnTo>
                  <a:close/>
                </a:path>
                <a:path w="1602739" h="181609">
                  <a:moveTo>
                    <a:pt x="945400" y="14986"/>
                  </a:moveTo>
                  <a:lnTo>
                    <a:pt x="905649" y="14986"/>
                  </a:lnTo>
                  <a:lnTo>
                    <a:pt x="905649" y="0"/>
                  </a:lnTo>
                  <a:lnTo>
                    <a:pt x="883678" y="0"/>
                  </a:lnTo>
                  <a:lnTo>
                    <a:pt x="883678" y="14986"/>
                  </a:lnTo>
                  <a:lnTo>
                    <a:pt x="843165" y="14986"/>
                  </a:lnTo>
                  <a:lnTo>
                    <a:pt x="843165" y="32004"/>
                  </a:lnTo>
                  <a:lnTo>
                    <a:pt x="945400" y="32004"/>
                  </a:lnTo>
                  <a:lnTo>
                    <a:pt x="945400" y="14986"/>
                  </a:lnTo>
                  <a:close/>
                </a:path>
                <a:path w="1602739" h="181609">
                  <a:moveTo>
                    <a:pt x="948321" y="111125"/>
                  </a:moveTo>
                  <a:lnTo>
                    <a:pt x="947051" y="96139"/>
                  </a:lnTo>
                  <a:lnTo>
                    <a:pt x="946924" y="94615"/>
                  </a:lnTo>
                  <a:lnTo>
                    <a:pt x="939038" y="95072"/>
                  </a:lnTo>
                  <a:lnTo>
                    <a:pt x="929487" y="95478"/>
                  </a:lnTo>
                  <a:lnTo>
                    <a:pt x="905395" y="96139"/>
                  </a:lnTo>
                  <a:lnTo>
                    <a:pt x="905395" y="86614"/>
                  </a:lnTo>
                  <a:lnTo>
                    <a:pt x="919873" y="83566"/>
                  </a:lnTo>
                  <a:lnTo>
                    <a:pt x="930186" y="78409"/>
                  </a:lnTo>
                  <a:lnTo>
                    <a:pt x="936358" y="71120"/>
                  </a:lnTo>
                  <a:lnTo>
                    <a:pt x="938415" y="61722"/>
                  </a:lnTo>
                  <a:lnTo>
                    <a:pt x="938415" y="53975"/>
                  </a:lnTo>
                  <a:lnTo>
                    <a:pt x="937183" y="52070"/>
                  </a:lnTo>
                  <a:lnTo>
                    <a:pt x="934478" y="47879"/>
                  </a:lnTo>
                  <a:lnTo>
                    <a:pt x="926477" y="43180"/>
                  </a:lnTo>
                  <a:lnTo>
                    <a:pt x="919975" y="40170"/>
                  </a:lnTo>
                  <a:lnTo>
                    <a:pt x="916698" y="39217"/>
                  </a:lnTo>
                  <a:lnTo>
                    <a:pt x="916698" y="55245"/>
                  </a:lnTo>
                  <a:lnTo>
                    <a:pt x="916698" y="64516"/>
                  </a:lnTo>
                  <a:lnTo>
                    <a:pt x="914793" y="66802"/>
                  </a:lnTo>
                  <a:lnTo>
                    <a:pt x="911110" y="68580"/>
                  </a:lnTo>
                  <a:lnTo>
                    <a:pt x="907427" y="70231"/>
                  </a:lnTo>
                  <a:lnTo>
                    <a:pt x="901839" y="71120"/>
                  </a:lnTo>
                  <a:lnTo>
                    <a:pt x="879741" y="71120"/>
                  </a:lnTo>
                  <a:lnTo>
                    <a:pt x="872248" y="68072"/>
                  </a:lnTo>
                  <a:lnTo>
                    <a:pt x="872248" y="55245"/>
                  </a:lnTo>
                  <a:lnTo>
                    <a:pt x="879741" y="52070"/>
                  </a:lnTo>
                  <a:lnTo>
                    <a:pt x="909332" y="52070"/>
                  </a:lnTo>
                  <a:lnTo>
                    <a:pt x="916698" y="55245"/>
                  </a:lnTo>
                  <a:lnTo>
                    <a:pt x="916698" y="39217"/>
                  </a:lnTo>
                  <a:lnTo>
                    <a:pt x="912482" y="37973"/>
                  </a:lnTo>
                  <a:lnTo>
                    <a:pt x="904024" y="36652"/>
                  </a:lnTo>
                  <a:lnTo>
                    <a:pt x="894600" y="36195"/>
                  </a:lnTo>
                  <a:lnTo>
                    <a:pt x="884948" y="36626"/>
                  </a:lnTo>
                  <a:lnTo>
                    <a:pt x="850531" y="53594"/>
                  </a:lnTo>
                  <a:lnTo>
                    <a:pt x="850595" y="68580"/>
                  </a:lnTo>
                  <a:lnTo>
                    <a:pt x="883551" y="86614"/>
                  </a:lnTo>
                  <a:lnTo>
                    <a:pt x="883551" y="96647"/>
                  </a:lnTo>
                  <a:lnTo>
                    <a:pt x="837704" y="97028"/>
                  </a:lnTo>
                  <a:lnTo>
                    <a:pt x="839863" y="114554"/>
                  </a:lnTo>
                  <a:lnTo>
                    <a:pt x="866495" y="114350"/>
                  </a:lnTo>
                  <a:lnTo>
                    <a:pt x="893470" y="113703"/>
                  </a:lnTo>
                  <a:lnTo>
                    <a:pt x="920737" y="112636"/>
                  </a:lnTo>
                  <a:lnTo>
                    <a:pt x="948321" y="111125"/>
                  </a:lnTo>
                  <a:close/>
                </a:path>
                <a:path w="1602739" h="181609">
                  <a:moveTo>
                    <a:pt x="975499" y="122301"/>
                  </a:moveTo>
                  <a:lnTo>
                    <a:pt x="864120" y="122301"/>
                  </a:lnTo>
                  <a:lnTo>
                    <a:pt x="864120" y="140335"/>
                  </a:lnTo>
                  <a:lnTo>
                    <a:pt x="953782" y="140335"/>
                  </a:lnTo>
                  <a:lnTo>
                    <a:pt x="953782" y="170434"/>
                  </a:lnTo>
                  <a:lnTo>
                    <a:pt x="975499" y="170434"/>
                  </a:lnTo>
                  <a:lnTo>
                    <a:pt x="975499" y="122301"/>
                  </a:lnTo>
                  <a:close/>
                </a:path>
                <a:path w="1602739" h="181609">
                  <a:moveTo>
                    <a:pt x="999756" y="60325"/>
                  </a:moveTo>
                  <a:lnTo>
                    <a:pt x="975499" y="60325"/>
                  </a:lnTo>
                  <a:lnTo>
                    <a:pt x="975499" y="2540"/>
                  </a:lnTo>
                  <a:lnTo>
                    <a:pt x="953655" y="2540"/>
                  </a:lnTo>
                  <a:lnTo>
                    <a:pt x="953655" y="116205"/>
                  </a:lnTo>
                  <a:lnTo>
                    <a:pt x="975499" y="116205"/>
                  </a:lnTo>
                  <a:lnTo>
                    <a:pt x="975499" y="78613"/>
                  </a:lnTo>
                  <a:lnTo>
                    <a:pt x="999756" y="78613"/>
                  </a:lnTo>
                  <a:lnTo>
                    <a:pt x="999756" y="60325"/>
                  </a:lnTo>
                  <a:close/>
                </a:path>
                <a:path w="1602739" h="181609">
                  <a:moveTo>
                    <a:pt x="1152791" y="129159"/>
                  </a:moveTo>
                  <a:lnTo>
                    <a:pt x="1085735" y="129159"/>
                  </a:lnTo>
                  <a:lnTo>
                    <a:pt x="1085735" y="98679"/>
                  </a:lnTo>
                  <a:lnTo>
                    <a:pt x="1129042" y="98679"/>
                  </a:lnTo>
                  <a:lnTo>
                    <a:pt x="1129042" y="80518"/>
                  </a:lnTo>
                  <a:lnTo>
                    <a:pt x="1129042" y="58928"/>
                  </a:lnTo>
                  <a:lnTo>
                    <a:pt x="1129042" y="40513"/>
                  </a:lnTo>
                  <a:lnTo>
                    <a:pt x="1129042" y="15113"/>
                  </a:lnTo>
                  <a:lnTo>
                    <a:pt x="1107325" y="15113"/>
                  </a:lnTo>
                  <a:lnTo>
                    <a:pt x="1107325" y="40513"/>
                  </a:lnTo>
                  <a:lnTo>
                    <a:pt x="1107325" y="58928"/>
                  </a:lnTo>
                  <a:lnTo>
                    <a:pt x="1107325" y="80518"/>
                  </a:lnTo>
                  <a:lnTo>
                    <a:pt x="1042301" y="80518"/>
                  </a:lnTo>
                  <a:lnTo>
                    <a:pt x="1042301" y="58928"/>
                  </a:lnTo>
                  <a:lnTo>
                    <a:pt x="1107325" y="58928"/>
                  </a:lnTo>
                  <a:lnTo>
                    <a:pt x="1107325" y="40513"/>
                  </a:lnTo>
                  <a:lnTo>
                    <a:pt x="1042301" y="40513"/>
                  </a:lnTo>
                  <a:lnTo>
                    <a:pt x="1042301" y="15113"/>
                  </a:lnTo>
                  <a:lnTo>
                    <a:pt x="1020457" y="15113"/>
                  </a:lnTo>
                  <a:lnTo>
                    <a:pt x="1020457" y="98679"/>
                  </a:lnTo>
                  <a:lnTo>
                    <a:pt x="1063764" y="98679"/>
                  </a:lnTo>
                  <a:lnTo>
                    <a:pt x="1063764" y="129159"/>
                  </a:lnTo>
                  <a:lnTo>
                    <a:pt x="996962" y="129159"/>
                  </a:lnTo>
                  <a:lnTo>
                    <a:pt x="996962" y="147320"/>
                  </a:lnTo>
                  <a:lnTo>
                    <a:pt x="1152791" y="147320"/>
                  </a:lnTo>
                  <a:lnTo>
                    <a:pt x="1152791" y="129159"/>
                  </a:lnTo>
                  <a:close/>
                </a:path>
                <a:path w="1602739" h="181609">
                  <a:moveTo>
                    <a:pt x="1262748" y="170649"/>
                  </a:moveTo>
                  <a:lnTo>
                    <a:pt x="1186827" y="170649"/>
                  </a:lnTo>
                  <a:lnTo>
                    <a:pt x="1186827" y="181356"/>
                  </a:lnTo>
                  <a:lnTo>
                    <a:pt x="1262748" y="181356"/>
                  </a:lnTo>
                  <a:lnTo>
                    <a:pt x="1262748" y="170649"/>
                  </a:lnTo>
                  <a:close/>
                </a:path>
                <a:path w="1602739" h="181609">
                  <a:moveTo>
                    <a:pt x="1449336" y="48133"/>
                  </a:moveTo>
                  <a:lnTo>
                    <a:pt x="1413700" y="43053"/>
                  </a:lnTo>
                  <a:lnTo>
                    <a:pt x="1407718" y="40995"/>
                  </a:lnTo>
                  <a:lnTo>
                    <a:pt x="1401356" y="38023"/>
                  </a:lnTo>
                  <a:lnTo>
                    <a:pt x="1396098" y="34658"/>
                  </a:lnTo>
                  <a:lnTo>
                    <a:pt x="1391932" y="30861"/>
                  </a:lnTo>
                  <a:lnTo>
                    <a:pt x="1437398" y="30861"/>
                  </a:lnTo>
                  <a:lnTo>
                    <a:pt x="1437398" y="13716"/>
                  </a:lnTo>
                  <a:lnTo>
                    <a:pt x="1387614" y="13716"/>
                  </a:lnTo>
                  <a:lnTo>
                    <a:pt x="1387614" y="0"/>
                  </a:lnTo>
                  <a:lnTo>
                    <a:pt x="1365643" y="0"/>
                  </a:lnTo>
                  <a:lnTo>
                    <a:pt x="1365643" y="13716"/>
                  </a:lnTo>
                  <a:lnTo>
                    <a:pt x="1315859" y="13716"/>
                  </a:lnTo>
                  <a:lnTo>
                    <a:pt x="1315859" y="30861"/>
                  </a:lnTo>
                  <a:lnTo>
                    <a:pt x="1361452" y="30861"/>
                  </a:lnTo>
                  <a:lnTo>
                    <a:pt x="1357350" y="34747"/>
                  </a:lnTo>
                  <a:lnTo>
                    <a:pt x="1321003" y="47536"/>
                  </a:lnTo>
                  <a:lnTo>
                    <a:pt x="1302397" y="48641"/>
                  </a:lnTo>
                  <a:lnTo>
                    <a:pt x="1313827" y="65278"/>
                  </a:lnTo>
                  <a:lnTo>
                    <a:pt x="1359115" y="53975"/>
                  </a:lnTo>
                  <a:lnTo>
                    <a:pt x="1376819" y="43053"/>
                  </a:lnTo>
                  <a:lnTo>
                    <a:pt x="1381772" y="46888"/>
                  </a:lnTo>
                  <a:lnTo>
                    <a:pt x="1421422" y="62445"/>
                  </a:lnTo>
                  <a:lnTo>
                    <a:pt x="1438668" y="65024"/>
                  </a:lnTo>
                  <a:lnTo>
                    <a:pt x="1449336" y="48133"/>
                  </a:lnTo>
                  <a:close/>
                </a:path>
                <a:path w="1602739" h="181609">
                  <a:moveTo>
                    <a:pt x="1454543" y="70231"/>
                  </a:moveTo>
                  <a:lnTo>
                    <a:pt x="1298714" y="70231"/>
                  </a:lnTo>
                  <a:lnTo>
                    <a:pt x="1298714" y="88138"/>
                  </a:lnTo>
                  <a:lnTo>
                    <a:pt x="1365516" y="88138"/>
                  </a:lnTo>
                  <a:lnTo>
                    <a:pt x="1365516" y="98298"/>
                  </a:lnTo>
                  <a:lnTo>
                    <a:pt x="1321447" y="98298"/>
                  </a:lnTo>
                  <a:lnTo>
                    <a:pt x="1321447" y="115697"/>
                  </a:lnTo>
                  <a:lnTo>
                    <a:pt x="1409712" y="115697"/>
                  </a:lnTo>
                  <a:lnTo>
                    <a:pt x="1409712" y="124460"/>
                  </a:lnTo>
                  <a:lnTo>
                    <a:pt x="1321447" y="124460"/>
                  </a:lnTo>
                  <a:lnTo>
                    <a:pt x="1321447" y="167640"/>
                  </a:lnTo>
                  <a:lnTo>
                    <a:pt x="1435620" y="167640"/>
                  </a:lnTo>
                  <a:lnTo>
                    <a:pt x="1435620" y="150241"/>
                  </a:lnTo>
                  <a:lnTo>
                    <a:pt x="1343291" y="150241"/>
                  </a:lnTo>
                  <a:lnTo>
                    <a:pt x="1343291" y="141224"/>
                  </a:lnTo>
                  <a:lnTo>
                    <a:pt x="1431556" y="141224"/>
                  </a:lnTo>
                  <a:lnTo>
                    <a:pt x="1431556" y="98298"/>
                  </a:lnTo>
                  <a:lnTo>
                    <a:pt x="1387487" y="98298"/>
                  </a:lnTo>
                  <a:lnTo>
                    <a:pt x="1387487" y="88138"/>
                  </a:lnTo>
                  <a:lnTo>
                    <a:pt x="1454543" y="88138"/>
                  </a:lnTo>
                  <a:lnTo>
                    <a:pt x="1454543" y="70231"/>
                  </a:lnTo>
                  <a:close/>
                </a:path>
                <a:path w="1602739" h="181609">
                  <a:moveTo>
                    <a:pt x="1556270" y="26924"/>
                  </a:moveTo>
                  <a:lnTo>
                    <a:pt x="1553997" y="22606"/>
                  </a:lnTo>
                  <a:lnTo>
                    <a:pt x="1552333" y="19431"/>
                  </a:lnTo>
                  <a:lnTo>
                    <a:pt x="1544459" y="13970"/>
                  </a:lnTo>
                  <a:lnTo>
                    <a:pt x="1537995" y="10388"/>
                  </a:lnTo>
                  <a:lnTo>
                    <a:pt x="1534680" y="9232"/>
                  </a:lnTo>
                  <a:lnTo>
                    <a:pt x="1534680" y="32258"/>
                  </a:lnTo>
                  <a:lnTo>
                    <a:pt x="1534604" y="40386"/>
                  </a:lnTo>
                  <a:lnTo>
                    <a:pt x="1532775" y="43561"/>
                  </a:lnTo>
                  <a:lnTo>
                    <a:pt x="1528838" y="46228"/>
                  </a:lnTo>
                  <a:lnTo>
                    <a:pt x="1525028" y="49022"/>
                  </a:lnTo>
                  <a:lnTo>
                    <a:pt x="1519694" y="50292"/>
                  </a:lnTo>
                  <a:lnTo>
                    <a:pt x="1506105" y="50292"/>
                  </a:lnTo>
                  <a:lnTo>
                    <a:pt x="1500746" y="49009"/>
                  </a:lnTo>
                  <a:lnTo>
                    <a:pt x="1493151" y="43688"/>
                  </a:lnTo>
                  <a:lnTo>
                    <a:pt x="1491246" y="40386"/>
                  </a:lnTo>
                  <a:lnTo>
                    <a:pt x="1491246" y="32512"/>
                  </a:lnTo>
                  <a:lnTo>
                    <a:pt x="1493151" y="29337"/>
                  </a:lnTo>
                  <a:lnTo>
                    <a:pt x="1501025" y="24003"/>
                  </a:lnTo>
                  <a:lnTo>
                    <a:pt x="1506232" y="22606"/>
                  </a:lnTo>
                  <a:lnTo>
                    <a:pt x="1519948" y="22606"/>
                  </a:lnTo>
                  <a:lnTo>
                    <a:pt x="1525422" y="23901"/>
                  </a:lnTo>
                  <a:lnTo>
                    <a:pt x="1529092" y="26416"/>
                  </a:lnTo>
                  <a:lnTo>
                    <a:pt x="1532902" y="28956"/>
                  </a:lnTo>
                  <a:lnTo>
                    <a:pt x="1512963" y="5715"/>
                  </a:lnTo>
                  <a:lnTo>
                    <a:pt x="1503857" y="6248"/>
                  </a:lnTo>
                  <a:lnTo>
                    <a:pt x="1470164" y="29832"/>
                  </a:lnTo>
                  <a:lnTo>
                    <a:pt x="1469402" y="36449"/>
                  </a:lnTo>
                  <a:lnTo>
                    <a:pt x="1470152" y="43078"/>
                  </a:lnTo>
                  <a:lnTo>
                    <a:pt x="1503692" y="66662"/>
                  </a:lnTo>
                  <a:lnTo>
                    <a:pt x="1512963" y="67183"/>
                  </a:lnTo>
                  <a:lnTo>
                    <a:pt x="1522056" y="66662"/>
                  </a:lnTo>
                  <a:lnTo>
                    <a:pt x="1552359" y="50292"/>
                  </a:lnTo>
                  <a:lnTo>
                    <a:pt x="1553286" y="49009"/>
                  </a:lnTo>
                  <a:lnTo>
                    <a:pt x="1555521" y="43078"/>
                  </a:lnTo>
                  <a:lnTo>
                    <a:pt x="1556270" y="36449"/>
                  </a:lnTo>
                  <a:lnTo>
                    <a:pt x="1556270" y="26924"/>
                  </a:lnTo>
                  <a:close/>
                </a:path>
                <a:path w="1602739" h="181609">
                  <a:moveTo>
                    <a:pt x="1567954" y="90424"/>
                  </a:moveTo>
                  <a:lnTo>
                    <a:pt x="1566430" y="72390"/>
                  </a:lnTo>
                  <a:lnTo>
                    <a:pt x="1541907" y="73825"/>
                  </a:lnTo>
                  <a:lnTo>
                    <a:pt x="1515592" y="74853"/>
                  </a:lnTo>
                  <a:lnTo>
                    <a:pt x="1487525" y="75488"/>
                  </a:lnTo>
                  <a:lnTo>
                    <a:pt x="1457718" y="75692"/>
                  </a:lnTo>
                  <a:lnTo>
                    <a:pt x="1460766" y="94615"/>
                  </a:lnTo>
                  <a:lnTo>
                    <a:pt x="1470812" y="94551"/>
                  </a:lnTo>
                  <a:lnTo>
                    <a:pt x="1494624" y="93980"/>
                  </a:lnTo>
                  <a:lnTo>
                    <a:pt x="1508391" y="93472"/>
                  </a:lnTo>
                  <a:lnTo>
                    <a:pt x="1508391" y="127508"/>
                  </a:lnTo>
                  <a:lnTo>
                    <a:pt x="1529600" y="127508"/>
                  </a:lnTo>
                  <a:lnTo>
                    <a:pt x="1529600" y="93472"/>
                  </a:lnTo>
                  <a:lnTo>
                    <a:pt x="1529600" y="92583"/>
                  </a:lnTo>
                  <a:lnTo>
                    <a:pt x="1548726" y="91655"/>
                  </a:lnTo>
                  <a:lnTo>
                    <a:pt x="1567954" y="90424"/>
                  </a:lnTo>
                  <a:close/>
                </a:path>
                <a:path w="1602739" h="181609">
                  <a:moveTo>
                    <a:pt x="1598180" y="2540"/>
                  </a:moveTo>
                  <a:lnTo>
                    <a:pt x="1576209" y="2540"/>
                  </a:lnTo>
                  <a:lnTo>
                    <a:pt x="1576209" y="101219"/>
                  </a:lnTo>
                  <a:lnTo>
                    <a:pt x="1543824" y="101219"/>
                  </a:lnTo>
                  <a:lnTo>
                    <a:pt x="1543824" y="118110"/>
                  </a:lnTo>
                  <a:lnTo>
                    <a:pt x="1576209" y="118110"/>
                  </a:lnTo>
                  <a:lnTo>
                    <a:pt x="1576209" y="130175"/>
                  </a:lnTo>
                  <a:lnTo>
                    <a:pt x="1598180" y="130175"/>
                  </a:lnTo>
                  <a:lnTo>
                    <a:pt x="1598180" y="2540"/>
                  </a:lnTo>
                  <a:close/>
                </a:path>
                <a:path w="1602739" h="181609">
                  <a:moveTo>
                    <a:pt x="1602244" y="146812"/>
                  </a:moveTo>
                  <a:lnTo>
                    <a:pt x="1504200" y="146812"/>
                  </a:lnTo>
                  <a:lnTo>
                    <a:pt x="1504200" y="113284"/>
                  </a:lnTo>
                  <a:lnTo>
                    <a:pt x="1482483" y="113284"/>
                  </a:lnTo>
                  <a:lnTo>
                    <a:pt x="1482483" y="165227"/>
                  </a:lnTo>
                  <a:lnTo>
                    <a:pt x="1602244" y="165227"/>
                  </a:lnTo>
                  <a:lnTo>
                    <a:pt x="1602244" y="146812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784348" y="1422272"/>
              <a:ext cx="144779" cy="167893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2974340" y="1422272"/>
              <a:ext cx="674370" cy="168275"/>
            </a:xfrm>
            <a:custGeom>
              <a:avLst/>
              <a:gdLst/>
              <a:ahLst/>
              <a:cxnLst/>
              <a:rect l="l" t="t" r="r" b="b"/>
              <a:pathLst>
                <a:path w="674370" h="168275">
                  <a:moveTo>
                    <a:pt x="133096" y="136271"/>
                  </a:moveTo>
                  <a:lnTo>
                    <a:pt x="110871" y="109308"/>
                  </a:lnTo>
                  <a:lnTo>
                    <a:pt x="110871" y="136271"/>
                  </a:lnTo>
                  <a:lnTo>
                    <a:pt x="108800" y="142354"/>
                  </a:lnTo>
                  <a:lnTo>
                    <a:pt x="102590" y="146672"/>
                  </a:lnTo>
                  <a:lnTo>
                    <a:pt x="92278" y="149263"/>
                  </a:lnTo>
                  <a:lnTo>
                    <a:pt x="77851" y="150114"/>
                  </a:lnTo>
                  <a:lnTo>
                    <a:pt x="63411" y="149263"/>
                  </a:lnTo>
                  <a:lnTo>
                    <a:pt x="53098" y="146672"/>
                  </a:lnTo>
                  <a:lnTo>
                    <a:pt x="46888" y="142354"/>
                  </a:lnTo>
                  <a:lnTo>
                    <a:pt x="44831" y="136271"/>
                  </a:lnTo>
                  <a:lnTo>
                    <a:pt x="46888" y="130352"/>
                  </a:lnTo>
                  <a:lnTo>
                    <a:pt x="53098" y="126098"/>
                  </a:lnTo>
                  <a:lnTo>
                    <a:pt x="63411" y="123545"/>
                  </a:lnTo>
                  <a:lnTo>
                    <a:pt x="77851" y="122682"/>
                  </a:lnTo>
                  <a:lnTo>
                    <a:pt x="92278" y="123545"/>
                  </a:lnTo>
                  <a:lnTo>
                    <a:pt x="102590" y="126098"/>
                  </a:lnTo>
                  <a:lnTo>
                    <a:pt x="108800" y="130352"/>
                  </a:lnTo>
                  <a:lnTo>
                    <a:pt x="110871" y="136271"/>
                  </a:lnTo>
                  <a:lnTo>
                    <a:pt x="110871" y="109308"/>
                  </a:lnTo>
                  <a:lnTo>
                    <a:pt x="101663" y="106743"/>
                  </a:lnTo>
                  <a:lnTo>
                    <a:pt x="90563" y="105181"/>
                  </a:lnTo>
                  <a:lnTo>
                    <a:pt x="77851" y="104648"/>
                  </a:lnTo>
                  <a:lnTo>
                    <a:pt x="65125" y="105181"/>
                  </a:lnTo>
                  <a:lnTo>
                    <a:pt x="26123" y="123037"/>
                  </a:lnTo>
                  <a:lnTo>
                    <a:pt x="22606" y="136271"/>
                  </a:lnTo>
                  <a:lnTo>
                    <a:pt x="23482" y="143370"/>
                  </a:lnTo>
                  <a:lnTo>
                    <a:pt x="65125" y="167398"/>
                  </a:lnTo>
                  <a:lnTo>
                    <a:pt x="77851" y="167894"/>
                  </a:lnTo>
                  <a:lnTo>
                    <a:pt x="90563" y="167398"/>
                  </a:lnTo>
                  <a:lnTo>
                    <a:pt x="129171" y="150114"/>
                  </a:lnTo>
                  <a:lnTo>
                    <a:pt x="129565" y="149631"/>
                  </a:lnTo>
                  <a:lnTo>
                    <a:pt x="132207" y="143370"/>
                  </a:lnTo>
                  <a:lnTo>
                    <a:pt x="133096" y="136271"/>
                  </a:lnTo>
                  <a:close/>
                </a:path>
                <a:path w="674370" h="168275">
                  <a:moveTo>
                    <a:pt x="134366" y="44196"/>
                  </a:moveTo>
                  <a:lnTo>
                    <a:pt x="45593" y="44196"/>
                  </a:lnTo>
                  <a:lnTo>
                    <a:pt x="45593" y="22479"/>
                  </a:lnTo>
                  <a:lnTo>
                    <a:pt x="132588" y="22479"/>
                  </a:lnTo>
                  <a:lnTo>
                    <a:pt x="132588" y="4064"/>
                  </a:lnTo>
                  <a:lnTo>
                    <a:pt x="23495" y="4064"/>
                  </a:lnTo>
                  <a:lnTo>
                    <a:pt x="23495" y="62611"/>
                  </a:lnTo>
                  <a:lnTo>
                    <a:pt x="134366" y="62611"/>
                  </a:lnTo>
                  <a:lnTo>
                    <a:pt x="134366" y="44196"/>
                  </a:lnTo>
                  <a:close/>
                </a:path>
                <a:path w="674370" h="168275">
                  <a:moveTo>
                    <a:pt x="155829" y="75692"/>
                  </a:moveTo>
                  <a:lnTo>
                    <a:pt x="0" y="75692"/>
                  </a:lnTo>
                  <a:lnTo>
                    <a:pt x="0" y="94234"/>
                  </a:lnTo>
                  <a:lnTo>
                    <a:pt x="155829" y="94234"/>
                  </a:lnTo>
                  <a:lnTo>
                    <a:pt x="155829" y="75692"/>
                  </a:lnTo>
                  <a:close/>
                </a:path>
                <a:path w="674370" h="168275">
                  <a:moveTo>
                    <a:pt x="291592" y="111633"/>
                  </a:moveTo>
                  <a:lnTo>
                    <a:pt x="179197" y="111633"/>
                  </a:lnTo>
                  <a:lnTo>
                    <a:pt x="179197" y="129921"/>
                  </a:lnTo>
                  <a:lnTo>
                    <a:pt x="269748" y="129921"/>
                  </a:lnTo>
                  <a:lnTo>
                    <a:pt x="269748" y="167894"/>
                  </a:lnTo>
                  <a:lnTo>
                    <a:pt x="291592" y="167894"/>
                  </a:lnTo>
                  <a:lnTo>
                    <a:pt x="291592" y="111633"/>
                  </a:lnTo>
                  <a:close/>
                </a:path>
                <a:path w="674370" h="168275">
                  <a:moveTo>
                    <a:pt x="314325" y="83693"/>
                  </a:moveTo>
                  <a:lnTo>
                    <a:pt x="247269" y="83693"/>
                  </a:lnTo>
                  <a:lnTo>
                    <a:pt x="247269" y="72009"/>
                  </a:lnTo>
                  <a:lnTo>
                    <a:pt x="293370" y="72009"/>
                  </a:lnTo>
                  <a:lnTo>
                    <a:pt x="293370" y="54229"/>
                  </a:lnTo>
                  <a:lnTo>
                    <a:pt x="204851" y="54229"/>
                  </a:lnTo>
                  <a:lnTo>
                    <a:pt x="204851" y="44577"/>
                  </a:lnTo>
                  <a:lnTo>
                    <a:pt x="289687" y="44577"/>
                  </a:lnTo>
                  <a:lnTo>
                    <a:pt x="289687" y="2032"/>
                  </a:lnTo>
                  <a:lnTo>
                    <a:pt x="183134" y="2032"/>
                  </a:lnTo>
                  <a:lnTo>
                    <a:pt x="183134" y="19812"/>
                  </a:lnTo>
                  <a:lnTo>
                    <a:pt x="267843" y="19812"/>
                  </a:lnTo>
                  <a:lnTo>
                    <a:pt x="267843" y="28321"/>
                  </a:lnTo>
                  <a:lnTo>
                    <a:pt x="183134" y="28321"/>
                  </a:lnTo>
                  <a:lnTo>
                    <a:pt x="183134" y="72009"/>
                  </a:lnTo>
                  <a:lnTo>
                    <a:pt x="225298" y="72009"/>
                  </a:lnTo>
                  <a:lnTo>
                    <a:pt x="225298" y="83693"/>
                  </a:lnTo>
                  <a:lnTo>
                    <a:pt x="158496" y="83693"/>
                  </a:lnTo>
                  <a:lnTo>
                    <a:pt x="158496" y="101727"/>
                  </a:lnTo>
                  <a:lnTo>
                    <a:pt x="314325" y="101727"/>
                  </a:lnTo>
                  <a:lnTo>
                    <a:pt x="314325" y="83693"/>
                  </a:lnTo>
                  <a:close/>
                </a:path>
                <a:path w="674370" h="168275">
                  <a:moveTo>
                    <a:pt x="470154" y="104140"/>
                  </a:moveTo>
                  <a:lnTo>
                    <a:pt x="468896" y="88138"/>
                  </a:lnTo>
                  <a:lnTo>
                    <a:pt x="468757" y="86233"/>
                  </a:lnTo>
                  <a:lnTo>
                    <a:pt x="424434" y="88138"/>
                  </a:lnTo>
                  <a:lnTo>
                    <a:pt x="424434" y="74930"/>
                  </a:lnTo>
                  <a:lnTo>
                    <a:pt x="432003" y="73101"/>
                  </a:lnTo>
                  <a:lnTo>
                    <a:pt x="438696" y="70459"/>
                  </a:lnTo>
                  <a:lnTo>
                    <a:pt x="444525" y="67005"/>
                  </a:lnTo>
                  <a:lnTo>
                    <a:pt x="449453" y="62738"/>
                  </a:lnTo>
                  <a:lnTo>
                    <a:pt x="453948" y="58039"/>
                  </a:lnTo>
                  <a:lnTo>
                    <a:pt x="455422" y="56515"/>
                  </a:lnTo>
                  <a:lnTo>
                    <a:pt x="458470" y="49022"/>
                  </a:lnTo>
                  <a:lnTo>
                    <a:pt x="458470" y="40259"/>
                  </a:lnTo>
                  <a:lnTo>
                    <a:pt x="457682" y="32867"/>
                  </a:lnTo>
                  <a:lnTo>
                    <a:pt x="455358" y="26123"/>
                  </a:lnTo>
                  <a:lnTo>
                    <a:pt x="453275" y="22860"/>
                  </a:lnTo>
                  <a:lnTo>
                    <a:pt x="451485" y="20053"/>
                  </a:lnTo>
                  <a:lnTo>
                    <a:pt x="446151" y="14732"/>
                  </a:lnTo>
                  <a:lnTo>
                    <a:pt x="439483" y="10401"/>
                  </a:lnTo>
                  <a:lnTo>
                    <a:pt x="436880" y="9347"/>
                  </a:lnTo>
                  <a:lnTo>
                    <a:pt x="436880" y="34925"/>
                  </a:lnTo>
                  <a:lnTo>
                    <a:pt x="436880" y="45720"/>
                  </a:lnTo>
                  <a:lnTo>
                    <a:pt x="434848" y="50038"/>
                  </a:lnTo>
                  <a:lnTo>
                    <a:pt x="430911" y="53213"/>
                  </a:lnTo>
                  <a:lnTo>
                    <a:pt x="426847" y="56388"/>
                  </a:lnTo>
                  <a:lnTo>
                    <a:pt x="421259" y="58039"/>
                  </a:lnTo>
                  <a:lnTo>
                    <a:pt x="406400" y="58039"/>
                  </a:lnTo>
                  <a:lnTo>
                    <a:pt x="400685" y="56388"/>
                  </a:lnTo>
                  <a:lnTo>
                    <a:pt x="392811" y="50038"/>
                  </a:lnTo>
                  <a:lnTo>
                    <a:pt x="390779" y="45720"/>
                  </a:lnTo>
                  <a:lnTo>
                    <a:pt x="390779" y="34925"/>
                  </a:lnTo>
                  <a:lnTo>
                    <a:pt x="392811" y="30607"/>
                  </a:lnTo>
                  <a:lnTo>
                    <a:pt x="396875" y="27559"/>
                  </a:lnTo>
                  <a:lnTo>
                    <a:pt x="400812" y="24384"/>
                  </a:lnTo>
                  <a:lnTo>
                    <a:pt x="406527" y="22860"/>
                  </a:lnTo>
                  <a:lnTo>
                    <a:pt x="421132" y="22860"/>
                  </a:lnTo>
                  <a:lnTo>
                    <a:pt x="426720" y="24384"/>
                  </a:lnTo>
                  <a:lnTo>
                    <a:pt x="430784" y="27559"/>
                  </a:lnTo>
                  <a:lnTo>
                    <a:pt x="434848" y="30607"/>
                  </a:lnTo>
                  <a:lnTo>
                    <a:pt x="436880" y="34925"/>
                  </a:lnTo>
                  <a:lnTo>
                    <a:pt x="436880" y="9347"/>
                  </a:lnTo>
                  <a:lnTo>
                    <a:pt x="431876" y="7302"/>
                  </a:lnTo>
                  <a:lnTo>
                    <a:pt x="423341" y="5448"/>
                  </a:lnTo>
                  <a:lnTo>
                    <a:pt x="413893" y="4826"/>
                  </a:lnTo>
                  <a:lnTo>
                    <a:pt x="404368" y="5448"/>
                  </a:lnTo>
                  <a:lnTo>
                    <a:pt x="372160" y="26123"/>
                  </a:lnTo>
                  <a:lnTo>
                    <a:pt x="369062" y="40259"/>
                  </a:lnTo>
                  <a:lnTo>
                    <a:pt x="369062" y="49022"/>
                  </a:lnTo>
                  <a:lnTo>
                    <a:pt x="402463" y="74930"/>
                  </a:lnTo>
                  <a:lnTo>
                    <a:pt x="402463" y="88646"/>
                  </a:lnTo>
                  <a:lnTo>
                    <a:pt x="391909" y="88887"/>
                  </a:lnTo>
                  <a:lnTo>
                    <a:pt x="355981" y="89154"/>
                  </a:lnTo>
                  <a:lnTo>
                    <a:pt x="358394" y="107315"/>
                  </a:lnTo>
                  <a:lnTo>
                    <a:pt x="384810" y="107124"/>
                  </a:lnTo>
                  <a:lnTo>
                    <a:pt x="412267" y="106540"/>
                  </a:lnTo>
                  <a:lnTo>
                    <a:pt x="440715" y="105549"/>
                  </a:lnTo>
                  <a:lnTo>
                    <a:pt x="470154" y="104140"/>
                  </a:lnTo>
                  <a:close/>
                </a:path>
                <a:path w="674370" h="168275">
                  <a:moveTo>
                    <a:pt x="498856" y="145542"/>
                  </a:moveTo>
                  <a:lnTo>
                    <a:pt x="408686" y="145542"/>
                  </a:lnTo>
                  <a:lnTo>
                    <a:pt x="408686" y="115824"/>
                  </a:lnTo>
                  <a:lnTo>
                    <a:pt x="386461" y="115824"/>
                  </a:lnTo>
                  <a:lnTo>
                    <a:pt x="386461" y="163830"/>
                  </a:lnTo>
                  <a:lnTo>
                    <a:pt x="498856" y="163830"/>
                  </a:lnTo>
                  <a:lnTo>
                    <a:pt x="498856" y="145542"/>
                  </a:lnTo>
                  <a:close/>
                </a:path>
                <a:path w="674370" h="168275">
                  <a:moveTo>
                    <a:pt x="521335" y="52578"/>
                  </a:moveTo>
                  <a:lnTo>
                    <a:pt x="496697" y="52578"/>
                  </a:lnTo>
                  <a:lnTo>
                    <a:pt x="496697" y="0"/>
                  </a:lnTo>
                  <a:lnTo>
                    <a:pt x="474853" y="0"/>
                  </a:lnTo>
                  <a:lnTo>
                    <a:pt x="474853" y="120904"/>
                  </a:lnTo>
                  <a:lnTo>
                    <a:pt x="496697" y="120904"/>
                  </a:lnTo>
                  <a:lnTo>
                    <a:pt x="496697" y="71120"/>
                  </a:lnTo>
                  <a:lnTo>
                    <a:pt x="521335" y="71120"/>
                  </a:lnTo>
                  <a:lnTo>
                    <a:pt x="521335" y="52578"/>
                  </a:lnTo>
                  <a:close/>
                </a:path>
                <a:path w="674370" h="168275">
                  <a:moveTo>
                    <a:pt x="673989" y="127508"/>
                  </a:moveTo>
                  <a:lnTo>
                    <a:pt x="633349" y="127508"/>
                  </a:lnTo>
                  <a:lnTo>
                    <a:pt x="633349" y="100965"/>
                  </a:lnTo>
                  <a:lnTo>
                    <a:pt x="655066" y="100965"/>
                  </a:lnTo>
                  <a:lnTo>
                    <a:pt x="655066" y="82931"/>
                  </a:lnTo>
                  <a:lnTo>
                    <a:pt x="611378" y="82931"/>
                  </a:lnTo>
                  <a:lnTo>
                    <a:pt x="611378" y="100965"/>
                  </a:lnTo>
                  <a:lnTo>
                    <a:pt x="611378" y="127508"/>
                  </a:lnTo>
                  <a:lnTo>
                    <a:pt x="582422" y="127508"/>
                  </a:lnTo>
                  <a:lnTo>
                    <a:pt x="582422" y="100965"/>
                  </a:lnTo>
                  <a:lnTo>
                    <a:pt x="611378" y="100965"/>
                  </a:lnTo>
                  <a:lnTo>
                    <a:pt x="611378" y="82931"/>
                  </a:lnTo>
                  <a:lnTo>
                    <a:pt x="561848" y="82931"/>
                  </a:lnTo>
                  <a:lnTo>
                    <a:pt x="561848" y="65786"/>
                  </a:lnTo>
                  <a:lnTo>
                    <a:pt x="651637" y="65786"/>
                  </a:lnTo>
                  <a:lnTo>
                    <a:pt x="651637" y="14605"/>
                  </a:lnTo>
                  <a:lnTo>
                    <a:pt x="540258" y="14605"/>
                  </a:lnTo>
                  <a:lnTo>
                    <a:pt x="540258" y="32639"/>
                  </a:lnTo>
                  <a:lnTo>
                    <a:pt x="629666" y="32639"/>
                  </a:lnTo>
                  <a:lnTo>
                    <a:pt x="629666" y="48895"/>
                  </a:lnTo>
                  <a:lnTo>
                    <a:pt x="539877" y="48895"/>
                  </a:lnTo>
                  <a:lnTo>
                    <a:pt x="539877" y="100965"/>
                  </a:lnTo>
                  <a:lnTo>
                    <a:pt x="560451" y="100965"/>
                  </a:lnTo>
                  <a:lnTo>
                    <a:pt x="560451" y="127508"/>
                  </a:lnTo>
                  <a:lnTo>
                    <a:pt x="518160" y="127508"/>
                  </a:lnTo>
                  <a:lnTo>
                    <a:pt x="518160" y="145542"/>
                  </a:lnTo>
                  <a:lnTo>
                    <a:pt x="673989" y="145542"/>
                  </a:lnTo>
                  <a:lnTo>
                    <a:pt x="673989" y="127508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16" name="object 16"/>
          <p:cNvGraphicFramePr>
            <a:graphicFrameLocks noGrp="1"/>
          </p:cNvGraphicFramePr>
          <p:nvPr/>
        </p:nvGraphicFramePr>
        <p:xfrm>
          <a:off x="704126" y="1779295"/>
          <a:ext cx="8496933" cy="34848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153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5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48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09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19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99415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3175">
                      <a:solidFill>
                        <a:srgbClr val="BEBEBE"/>
                      </a:solidFill>
                      <a:prstDash val="solid"/>
                    </a:lnR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878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3175">
                      <a:solidFill>
                        <a:srgbClr val="BEBEBE"/>
                      </a:solidFill>
                      <a:prstDash val="solid"/>
                    </a:lnR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78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치아</a:t>
                      </a:r>
                      <a:r>
                        <a:rPr sz="1050" spc="-4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재생용</a:t>
                      </a:r>
                      <a:r>
                        <a:rPr sz="1050" spc="-4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패치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2540" marB="0"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785"/>
                        </a:spcBef>
                      </a:pP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특허등록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(한국)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99695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R="187960" algn="r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㈜덴티로드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254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36854">
                        <a:lnSpc>
                          <a:spcPct val="100000"/>
                        </a:lnSpc>
                        <a:spcBef>
                          <a:spcPts val="785"/>
                        </a:spcBef>
                      </a:pPr>
                      <a:r>
                        <a:rPr sz="1050" spc="-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2015.</a:t>
                      </a:r>
                      <a:r>
                        <a:rPr sz="1050" spc="-3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03.</a:t>
                      </a:r>
                      <a:r>
                        <a:rPr sz="1050" spc="-3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30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  <a:p>
                      <a:pPr marL="195580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(2017.</a:t>
                      </a:r>
                      <a:r>
                        <a:rPr sz="1050" spc="-3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12.</a:t>
                      </a:r>
                      <a:r>
                        <a:rPr sz="1050" spc="-3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19)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99695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785"/>
                        </a:spcBef>
                      </a:pPr>
                      <a:r>
                        <a:rPr sz="1050" spc="-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10-2015-0044138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1050" spc="-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(10-1812129)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99695" marB="0">
                    <a:lnL w="3175">
                      <a:solidFill>
                        <a:srgbClr val="BEBEBE"/>
                      </a:solidFill>
                      <a:prstDash val="solid"/>
                    </a:lnL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7210">
                <a:tc>
                  <a:txBody>
                    <a:bodyPr/>
                    <a:lstStyle/>
                    <a:p>
                      <a:pPr marL="62865" marR="90170">
                        <a:lnSpc>
                          <a:spcPct val="107100"/>
                        </a:lnSpc>
                        <a:spcBef>
                          <a:spcPts val="20"/>
                        </a:spcBef>
                      </a:pP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스마트 틀니 제척기능 및 약물관리기능을 내장한 </a:t>
                      </a:r>
                      <a:r>
                        <a:rPr sz="1050" spc="-35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다기능</a:t>
                      </a:r>
                      <a:r>
                        <a:rPr sz="1050" spc="-2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자율주행</a:t>
                      </a:r>
                      <a:r>
                        <a:rPr sz="1050" spc="-4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세척</a:t>
                      </a:r>
                      <a:r>
                        <a:rPr sz="1050" spc="-2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로봇</a:t>
                      </a:r>
                      <a:r>
                        <a:rPr sz="1050" spc="-1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및</a:t>
                      </a:r>
                      <a:r>
                        <a:rPr sz="1050" spc="-2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어플리케이션</a:t>
                      </a:r>
                      <a:r>
                        <a:rPr sz="1050" spc="-3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연동 </a:t>
                      </a:r>
                      <a:r>
                        <a:rPr sz="1050" spc="-35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관리시스템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2540" marB="0"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785"/>
                        </a:spcBef>
                      </a:pP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특허등록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(한국)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99695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R="187960" algn="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㈜덴티로드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254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83845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050" spc="-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2021.04.16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  <a:p>
                      <a:pPr marL="195580"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(2021.</a:t>
                      </a:r>
                      <a:r>
                        <a:rPr sz="1050" spc="-3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11.</a:t>
                      </a:r>
                      <a:r>
                        <a:rPr sz="1050" spc="-3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11)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48895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050" spc="-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10-2021-0049962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r>
                        <a:rPr sz="1050" spc="-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(10-2327564)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48895" marB="0">
                    <a:lnL w="3175">
                      <a:solidFill>
                        <a:srgbClr val="BEBEBE"/>
                      </a:solidFill>
                      <a:prstDash val="solid"/>
                    </a:lnL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7210">
                <a:tc>
                  <a:txBody>
                    <a:bodyPr/>
                    <a:lstStyle/>
                    <a:p>
                      <a:pPr marL="62865" marR="33020">
                        <a:lnSpc>
                          <a:spcPct val="107600"/>
                        </a:lnSpc>
                        <a:spcBef>
                          <a:spcPts val="690"/>
                        </a:spcBef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세</a:t>
                      </a:r>
                      <a:r>
                        <a:rPr sz="1050" spc="-19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척</a:t>
                      </a:r>
                      <a:r>
                        <a:rPr sz="1050" spc="-204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전</a:t>
                      </a:r>
                      <a:r>
                        <a:rPr sz="1050" spc="-19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용</a:t>
                      </a:r>
                      <a:r>
                        <a:rPr sz="1050" spc="-204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컵 </a:t>
                      </a:r>
                      <a:r>
                        <a:rPr sz="1050" spc="14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공</a:t>
                      </a:r>
                      <a:r>
                        <a:rPr sz="1050" spc="-19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급</a:t>
                      </a:r>
                      <a:r>
                        <a:rPr sz="1050" spc="-204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기</a:t>
                      </a:r>
                      <a:r>
                        <a:rPr sz="1050" spc="-19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능</a:t>
                      </a:r>
                      <a:r>
                        <a:rPr sz="1050" spc="-204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을 </a:t>
                      </a:r>
                      <a:r>
                        <a:rPr sz="1050" spc="14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18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갖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춘 </a:t>
                      </a:r>
                      <a:r>
                        <a:rPr sz="1050" spc="13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스</a:t>
                      </a:r>
                      <a:r>
                        <a:rPr sz="1050" spc="-19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마</a:t>
                      </a:r>
                      <a:r>
                        <a:rPr sz="1050" spc="-204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트 </a:t>
                      </a:r>
                      <a:r>
                        <a:rPr sz="1050" spc="14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16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틀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니 </a:t>
                      </a:r>
                      <a:r>
                        <a:rPr sz="1050" spc="-204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세척장치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87630" marB="0"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790"/>
                        </a:spcBef>
                      </a:pP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특허등록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(한국)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10033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R="187960" algn="r">
                        <a:lnSpc>
                          <a:spcPct val="100000"/>
                        </a:lnSpc>
                      </a:pP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㈜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덴티로드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254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83845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050" spc="-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2021.07.12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  <a:p>
                      <a:pPr marL="195580"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(2021,</a:t>
                      </a:r>
                      <a:r>
                        <a:rPr sz="1050" spc="-3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11.</a:t>
                      </a:r>
                      <a:r>
                        <a:rPr sz="1050" spc="-3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11)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48895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050" spc="-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10-2021-0090780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r>
                        <a:rPr sz="1050" spc="-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(10-2327581)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48895" marB="0">
                    <a:lnL w="3175">
                      <a:solidFill>
                        <a:srgbClr val="BEBEBE"/>
                      </a:solidFill>
                      <a:prstDash val="solid"/>
                    </a:lnL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72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㈜덴티로드</a:t>
                      </a:r>
                      <a:r>
                        <a:rPr sz="1050" spc="-2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상표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3175" marB="0"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785"/>
                        </a:spcBef>
                      </a:pP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상표등록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(한국)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99695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R="187960" algn="r">
                        <a:lnSpc>
                          <a:spcPct val="100000"/>
                        </a:lnSpc>
                        <a:spcBef>
                          <a:spcPts val="925"/>
                        </a:spcBef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㈜덴티로드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36854">
                        <a:lnSpc>
                          <a:spcPct val="100000"/>
                        </a:lnSpc>
                        <a:spcBef>
                          <a:spcPts val="785"/>
                        </a:spcBef>
                      </a:pPr>
                      <a:r>
                        <a:rPr sz="1050" spc="-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2019.</a:t>
                      </a:r>
                      <a:r>
                        <a:rPr sz="1050" spc="-3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09.</a:t>
                      </a:r>
                      <a:r>
                        <a:rPr sz="1050" spc="-3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25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  <a:p>
                      <a:pPr marL="195580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(2020.</a:t>
                      </a:r>
                      <a:r>
                        <a:rPr sz="1050" spc="-3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12.</a:t>
                      </a:r>
                      <a:r>
                        <a:rPr sz="1050" spc="-3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07)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99695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785"/>
                        </a:spcBef>
                      </a:pPr>
                      <a:r>
                        <a:rPr sz="1050" spc="-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40-2019-0148865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1050" spc="-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(40-1670031)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99695" marB="0">
                    <a:lnL w="3175">
                      <a:solidFill>
                        <a:srgbClr val="BEBEBE"/>
                      </a:solidFill>
                      <a:prstDash val="solid"/>
                    </a:lnL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7210">
                <a:tc>
                  <a:txBody>
                    <a:bodyPr/>
                    <a:lstStyle/>
                    <a:p>
                      <a:pPr marL="62865" marR="53975">
                        <a:lnSpc>
                          <a:spcPct val="107600"/>
                        </a:lnSpc>
                        <a:spcBef>
                          <a:spcPts val="690"/>
                        </a:spcBef>
                      </a:pPr>
                      <a:r>
                        <a:rPr sz="1050" spc="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사용</a:t>
                      </a:r>
                      <a:r>
                        <a:rPr sz="1050" spc="17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종료</a:t>
                      </a:r>
                      <a:r>
                        <a:rPr sz="1050" spc="18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시점</a:t>
                      </a:r>
                      <a:r>
                        <a:rPr sz="1050" spc="17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1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표시용</a:t>
                      </a:r>
                      <a:r>
                        <a:rPr sz="1050" spc="16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변색층을</a:t>
                      </a:r>
                      <a:r>
                        <a:rPr sz="1050" spc="17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포함하는</a:t>
                      </a:r>
                      <a:r>
                        <a:rPr sz="1050" spc="17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1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치아 </a:t>
                      </a:r>
                      <a:r>
                        <a:rPr sz="1050" spc="-35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미백용</a:t>
                      </a:r>
                      <a:r>
                        <a:rPr sz="1050" spc="-1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시트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87630" marB="0"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785"/>
                        </a:spcBef>
                      </a:pP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실용신안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(한국)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99695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R="187960" algn="r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㈜덴티로드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3175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36854">
                        <a:lnSpc>
                          <a:spcPct val="100000"/>
                        </a:lnSpc>
                        <a:spcBef>
                          <a:spcPts val="785"/>
                        </a:spcBef>
                      </a:pPr>
                      <a:r>
                        <a:rPr sz="1050" spc="-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2019.</a:t>
                      </a:r>
                      <a:r>
                        <a:rPr sz="1050" spc="-3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09.</a:t>
                      </a:r>
                      <a:r>
                        <a:rPr sz="1050" spc="-3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25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  <a:p>
                      <a:pPr marL="195580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(2020.</a:t>
                      </a:r>
                      <a:r>
                        <a:rPr sz="1050" spc="-3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12.</a:t>
                      </a:r>
                      <a:r>
                        <a:rPr sz="1050" spc="-3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07)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99695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785"/>
                        </a:spcBef>
                      </a:pPr>
                      <a:r>
                        <a:rPr sz="1050" spc="-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20-2013-0009704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1050" spc="-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(20-0471737)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99695" marB="0">
                    <a:lnL w="3175">
                      <a:solidFill>
                        <a:srgbClr val="BEBEBE"/>
                      </a:solidFill>
                      <a:prstDash val="solid"/>
                    </a:lnL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17" name="object 17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992757" y="2111755"/>
            <a:ext cx="245363" cy="132715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2286889" y="2112391"/>
            <a:ext cx="240665" cy="132080"/>
          </a:xfrm>
          <a:prstGeom prst="rect">
            <a:avLst/>
          </a:prstGeom>
        </p:spPr>
      </p:pic>
      <p:sp>
        <p:nvSpPr>
          <p:cNvPr id="19" name="object 19"/>
          <p:cNvSpPr/>
          <p:nvPr/>
        </p:nvSpPr>
        <p:spPr>
          <a:xfrm>
            <a:off x="4265041" y="2112390"/>
            <a:ext cx="546100" cy="136525"/>
          </a:xfrm>
          <a:custGeom>
            <a:avLst/>
            <a:gdLst/>
            <a:ahLst/>
            <a:cxnLst/>
            <a:rect l="l" t="t" r="r" b="b"/>
            <a:pathLst>
              <a:path w="546100" h="136525">
                <a:moveTo>
                  <a:pt x="106172" y="114681"/>
                </a:moveTo>
                <a:lnTo>
                  <a:pt x="106083" y="98552"/>
                </a:lnTo>
                <a:lnTo>
                  <a:pt x="104140" y="95377"/>
                </a:lnTo>
                <a:lnTo>
                  <a:pt x="102362" y="92456"/>
                </a:lnTo>
                <a:lnTo>
                  <a:pt x="94615" y="87884"/>
                </a:lnTo>
                <a:lnTo>
                  <a:pt x="88646" y="85166"/>
                </a:lnTo>
                <a:lnTo>
                  <a:pt x="88646" y="106553"/>
                </a:lnTo>
                <a:lnTo>
                  <a:pt x="88646" y="109982"/>
                </a:lnTo>
                <a:lnTo>
                  <a:pt x="86360" y="112776"/>
                </a:lnTo>
                <a:lnTo>
                  <a:pt x="81661" y="114935"/>
                </a:lnTo>
                <a:lnTo>
                  <a:pt x="77089" y="116967"/>
                </a:lnTo>
                <a:lnTo>
                  <a:pt x="70358" y="117983"/>
                </a:lnTo>
                <a:lnTo>
                  <a:pt x="52324" y="117983"/>
                </a:lnTo>
                <a:lnTo>
                  <a:pt x="45466" y="116967"/>
                </a:lnTo>
                <a:lnTo>
                  <a:pt x="40894" y="114935"/>
                </a:lnTo>
                <a:lnTo>
                  <a:pt x="36322" y="112776"/>
                </a:lnTo>
                <a:lnTo>
                  <a:pt x="34036" y="109982"/>
                </a:lnTo>
                <a:lnTo>
                  <a:pt x="34036" y="106553"/>
                </a:lnTo>
                <a:lnTo>
                  <a:pt x="35725" y="101650"/>
                </a:lnTo>
                <a:lnTo>
                  <a:pt x="40830" y="98158"/>
                </a:lnTo>
                <a:lnTo>
                  <a:pt x="49352" y="96075"/>
                </a:lnTo>
                <a:lnTo>
                  <a:pt x="61341" y="95377"/>
                </a:lnTo>
                <a:lnTo>
                  <a:pt x="73266" y="96075"/>
                </a:lnTo>
                <a:lnTo>
                  <a:pt x="81800" y="98158"/>
                </a:lnTo>
                <a:lnTo>
                  <a:pt x="86931" y="101650"/>
                </a:lnTo>
                <a:lnTo>
                  <a:pt x="88646" y="106553"/>
                </a:lnTo>
                <a:lnTo>
                  <a:pt x="88646" y="85166"/>
                </a:lnTo>
                <a:lnTo>
                  <a:pt x="88226" y="84963"/>
                </a:lnTo>
                <a:lnTo>
                  <a:pt x="80543" y="82854"/>
                </a:lnTo>
                <a:lnTo>
                  <a:pt x="71564" y="81584"/>
                </a:lnTo>
                <a:lnTo>
                  <a:pt x="61341" y="81153"/>
                </a:lnTo>
                <a:lnTo>
                  <a:pt x="51168" y="81584"/>
                </a:lnTo>
                <a:lnTo>
                  <a:pt x="16510" y="98552"/>
                </a:lnTo>
                <a:lnTo>
                  <a:pt x="16510" y="114681"/>
                </a:lnTo>
                <a:lnTo>
                  <a:pt x="51117" y="131660"/>
                </a:lnTo>
                <a:lnTo>
                  <a:pt x="61341" y="132080"/>
                </a:lnTo>
                <a:lnTo>
                  <a:pt x="71501" y="131660"/>
                </a:lnTo>
                <a:lnTo>
                  <a:pt x="104076" y="117983"/>
                </a:lnTo>
                <a:lnTo>
                  <a:pt x="106172" y="114681"/>
                </a:lnTo>
                <a:close/>
              </a:path>
              <a:path w="546100" h="136525">
                <a:moveTo>
                  <a:pt x="117348" y="37592"/>
                </a:moveTo>
                <a:lnTo>
                  <a:pt x="80645" y="26924"/>
                </a:lnTo>
                <a:lnTo>
                  <a:pt x="71882" y="17526"/>
                </a:lnTo>
                <a:lnTo>
                  <a:pt x="108585" y="17526"/>
                </a:lnTo>
                <a:lnTo>
                  <a:pt x="108585" y="3048"/>
                </a:lnTo>
                <a:lnTo>
                  <a:pt x="14097" y="3048"/>
                </a:lnTo>
                <a:lnTo>
                  <a:pt x="14097" y="17526"/>
                </a:lnTo>
                <a:lnTo>
                  <a:pt x="50927" y="17526"/>
                </a:lnTo>
                <a:lnTo>
                  <a:pt x="48260" y="22479"/>
                </a:lnTo>
                <a:lnTo>
                  <a:pt x="12547" y="36741"/>
                </a:lnTo>
                <a:lnTo>
                  <a:pt x="4572" y="37592"/>
                </a:lnTo>
                <a:lnTo>
                  <a:pt x="14224" y="50292"/>
                </a:lnTo>
                <a:lnTo>
                  <a:pt x="50800" y="37973"/>
                </a:lnTo>
                <a:lnTo>
                  <a:pt x="61341" y="29210"/>
                </a:lnTo>
                <a:lnTo>
                  <a:pt x="70319" y="36550"/>
                </a:lnTo>
                <a:lnTo>
                  <a:pt x="81254" y="42532"/>
                </a:lnTo>
                <a:lnTo>
                  <a:pt x="94183" y="47167"/>
                </a:lnTo>
                <a:lnTo>
                  <a:pt x="109093" y="50419"/>
                </a:lnTo>
                <a:lnTo>
                  <a:pt x="117348" y="37592"/>
                </a:lnTo>
                <a:close/>
              </a:path>
              <a:path w="546100" h="136525">
                <a:moveTo>
                  <a:pt x="122555" y="59563"/>
                </a:moveTo>
                <a:lnTo>
                  <a:pt x="69850" y="59563"/>
                </a:lnTo>
                <a:lnTo>
                  <a:pt x="69850" y="44196"/>
                </a:lnTo>
                <a:lnTo>
                  <a:pt x="52578" y="44196"/>
                </a:lnTo>
                <a:lnTo>
                  <a:pt x="52578" y="59563"/>
                </a:lnTo>
                <a:lnTo>
                  <a:pt x="0" y="59563"/>
                </a:lnTo>
                <a:lnTo>
                  <a:pt x="0" y="74041"/>
                </a:lnTo>
                <a:lnTo>
                  <a:pt x="122555" y="74041"/>
                </a:lnTo>
                <a:lnTo>
                  <a:pt x="122555" y="59563"/>
                </a:lnTo>
                <a:close/>
              </a:path>
              <a:path w="546100" h="136525">
                <a:moveTo>
                  <a:pt x="234442" y="50038"/>
                </a:moveTo>
                <a:lnTo>
                  <a:pt x="164084" y="50038"/>
                </a:lnTo>
                <a:lnTo>
                  <a:pt x="164084" y="40640"/>
                </a:lnTo>
                <a:lnTo>
                  <a:pt x="231648" y="40640"/>
                </a:lnTo>
                <a:lnTo>
                  <a:pt x="231648" y="4064"/>
                </a:lnTo>
                <a:lnTo>
                  <a:pt x="147066" y="4064"/>
                </a:lnTo>
                <a:lnTo>
                  <a:pt x="147066" y="18542"/>
                </a:lnTo>
                <a:lnTo>
                  <a:pt x="214630" y="18542"/>
                </a:lnTo>
                <a:lnTo>
                  <a:pt x="214630" y="27178"/>
                </a:lnTo>
                <a:lnTo>
                  <a:pt x="147066" y="27178"/>
                </a:lnTo>
                <a:lnTo>
                  <a:pt x="147066" y="64516"/>
                </a:lnTo>
                <a:lnTo>
                  <a:pt x="234442" y="64516"/>
                </a:lnTo>
                <a:lnTo>
                  <a:pt x="234442" y="50038"/>
                </a:lnTo>
                <a:close/>
              </a:path>
              <a:path w="546100" h="136525">
                <a:moveTo>
                  <a:pt x="250571" y="74422"/>
                </a:moveTo>
                <a:lnTo>
                  <a:pt x="128016" y="74422"/>
                </a:lnTo>
                <a:lnTo>
                  <a:pt x="128016" y="88900"/>
                </a:lnTo>
                <a:lnTo>
                  <a:pt x="157480" y="88900"/>
                </a:lnTo>
                <a:lnTo>
                  <a:pt x="157480" y="132080"/>
                </a:lnTo>
                <a:lnTo>
                  <a:pt x="174752" y="132080"/>
                </a:lnTo>
                <a:lnTo>
                  <a:pt x="174752" y="88900"/>
                </a:lnTo>
                <a:lnTo>
                  <a:pt x="204089" y="88900"/>
                </a:lnTo>
                <a:lnTo>
                  <a:pt x="204089" y="132080"/>
                </a:lnTo>
                <a:lnTo>
                  <a:pt x="221361" y="132080"/>
                </a:lnTo>
                <a:lnTo>
                  <a:pt x="221361" y="88900"/>
                </a:lnTo>
                <a:lnTo>
                  <a:pt x="250571" y="88900"/>
                </a:lnTo>
                <a:lnTo>
                  <a:pt x="250571" y="74422"/>
                </a:lnTo>
                <a:close/>
              </a:path>
              <a:path w="546100" h="136525">
                <a:moveTo>
                  <a:pt x="310261" y="18923"/>
                </a:moveTo>
                <a:lnTo>
                  <a:pt x="292989" y="18923"/>
                </a:lnTo>
                <a:lnTo>
                  <a:pt x="244221" y="136398"/>
                </a:lnTo>
                <a:lnTo>
                  <a:pt x="261366" y="136398"/>
                </a:lnTo>
                <a:lnTo>
                  <a:pt x="310261" y="18923"/>
                </a:lnTo>
                <a:close/>
              </a:path>
              <a:path w="546100" h="136525">
                <a:moveTo>
                  <a:pt x="427355" y="47244"/>
                </a:moveTo>
                <a:lnTo>
                  <a:pt x="407289" y="47244"/>
                </a:lnTo>
                <a:lnTo>
                  <a:pt x="408038" y="34480"/>
                </a:lnTo>
                <a:lnTo>
                  <a:pt x="408597" y="22847"/>
                </a:lnTo>
                <a:lnTo>
                  <a:pt x="408940" y="12331"/>
                </a:lnTo>
                <a:lnTo>
                  <a:pt x="409067" y="2921"/>
                </a:lnTo>
                <a:lnTo>
                  <a:pt x="324104" y="2921"/>
                </a:lnTo>
                <a:lnTo>
                  <a:pt x="324104" y="17399"/>
                </a:lnTo>
                <a:lnTo>
                  <a:pt x="391795" y="17399"/>
                </a:lnTo>
                <a:lnTo>
                  <a:pt x="391718" y="24409"/>
                </a:lnTo>
                <a:lnTo>
                  <a:pt x="391515" y="31711"/>
                </a:lnTo>
                <a:lnTo>
                  <a:pt x="391198" y="39319"/>
                </a:lnTo>
                <a:lnTo>
                  <a:pt x="390779" y="47244"/>
                </a:lnTo>
                <a:lnTo>
                  <a:pt x="304800" y="47244"/>
                </a:lnTo>
                <a:lnTo>
                  <a:pt x="304800" y="61722"/>
                </a:lnTo>
                <a:lnTo>
                  <a:pt x="356489" y="61722"/>
                </a:lnTo>
                <a:lnTo>
                  <a:pt x="356489" y="80772"/>
                </a:lnTo>
                <a:lnTo>
                  <a:pt x="320675" y="80772"/>
                </a:lnTo>
                <a:lnTo>
                  <a:pt x="320675" y="95377"/>
                </a:lnTo>
                <a:lnTo>
                  <a:pt x="392049" y="95377"/>
                </a:lnTo>
                <a:lnTo>
                  <a:pt x="392049" y="132080"/>
                </a:lnTo>
                <a:lnTo>
                  <a:pt x="409321" y="132080"/>
                </a:lnTo>
                <a:lnTo>
                  <a:pt x="409321" y="80772"/>
                </a:lnTo>
                <a:lnTo>
                  <a:pt x="373634" y="80772"/>
                </a:lnTo>
                <a:lnTo>
                  <a:pt x="373634" y="61722"/>
                </a:lnTo>
                <a:lnTo>
                  <a:pt x="427355" y="61722"/>
                </a:lnTo>
                <a:lnTo>
                  <a:pt x="427355" y="47244"/>
                </a:lnTo>
                <a:close/>
              </a:path>
              <a:path w="546100" h="136525">
                <a:moveTo>
                  <a:pt x="513969" y="61595"/>
                </a:moveTo>
                <a:lnTo>
                  <a:pt x="507072" y="58991"/>
                </a:lnTo>
                <a:lnTo>
                  <a:pt x="500900" y="55727"/>
                </a:lnTo>
                <a:lnTo>
                  <a:pt x="495401" y="51854"/>
                </a:lnTo>
                <a:lnTo>
                  <a:pt x="493877" y="50419"/>
                </a:lnTo>
                <a:lnTo>
                  <a:pt x="490601" y="47371"/>
                </a:lnTo>
                <a:lnTo>
                  <a:pt x="484632" y="41021"/>
                </a:lnTo>
                <a:lnTo>
                  <a:pt x="481711" y="33909"/>
                </a:lnTo>
                <a:lnTo>
                  <a:pt x="481711" y="19939"/>
                </a:lnTo>
                <a:lnTo>
                  <a:pt x="508127" y="19939"/>
                </a:lnTo>
                <a:lnTo>
                  <a:pt x="508127" y="5588"/>
                </a:lnTo>
                <a:lnTo>
                  <a:pt x="437261" y="5588"/>
                </a:lnTo>
                <a:lnTo>
                  <a:pt x="437261" y="19939"/>
                </a:lnTo>
                <a:lnTo>
                  <a:pt x="464439" y="19939"/>
                </a:lnTo>
                <a:lnTo>
                  <a:pt x="464439" y="26670"/>
                </a:lnTo>
                <a:lnTo>
                  <a:pt x="444271" y="60198"/>
                </a:lnTo>
                <a:lnTo>
                  <a:pt x="431546" y="67056"/>
                </a:lnTo>
                <a:lnTo>
                  <a:pt x="443738" y="79121"/>
                </a:lnTo>
                <a:lnTo>
                  <a:pt x="449453" y="76327"/>
                </a:lnTo>
                <a:lnTo>
                  <a:pt x="455295" y="72009"/>
                </a:lnTo>
                <a:lnTo>
                  <a:pt x="461137" y="66294"/>
                </a:lnTo>
                <a:lnTo>
                  <a:pt x="467106" y="60579"/>
                </a:lnTo>
                <a:lnTo>
                  <a:pt x="471170" y="55245"/>
                </a:lnTo>
                <a:lnTo>
                  <a:pt x="473583" y="50419"/>
                </a:lnTo>
                <a:lnTo>
                  <a:pt x="479145" y="57378"/>
                </a:lnTo>
                <a:lnTo>
                  <a:pt x="485914" y="63741"/>
                </a:lnTo>
                <a:lnTo>
                  <a:pt x="493852" y="69519"/>
                </a:lnTo>
                <a:lnTo>
                  <a:pt x="502920" y="74676"/>
                </a:lnTo>
                <a:lnTo>
                  <a:pt x="513969" y="61595"/>
                </a:lnTo>
                <a:close/>
              </a:path>
              <a:path w="546100" h="136525">
                <a:moveTo>
                  <a:pt x="545846" y="82296"/>
                </a:moveTo>
                <a:lnTo>
                  <a:pt x="457835" y="82296"/>
                </a:lnTo>
                <a:lnTo>
                  <a:pt x="457835" y="96774"/>
                </a:lnTo>
                <a:lnTo>
                  <a:pt x="528828" y="96774"/>
                </a:lnTo>
                <a:lnTo>
                  <a:pt x="528828" y="132080"/>
                </a:lnTo>
                <a:lnTo>
                  <a:pt x="545846" y="132080"/>
                </a:lnTo>
                <a:lnTo>
                  <a:pt x="545846" y="82296"/>
                </a:lnTo>
                <a:close/>
              </a:path>
              <a:path w="546100" h="136525">
                <a:moveTo>
                  <a:pt x="545846" y="0"/>
                </a:moveTo>
                <a:lnTo>
                  <a:pt x="529082" y="0"/>
                </a:lnTo>
                <a:lnTo>
                  <a:pt x="529082" y="30480"/>
                </a:lnTo>
                <a:lnTo>
                  <a:pt x="503809" y="30480"/>
                </a:lnTo>
                <a:lnTo>
                  <a:pt x="503809" y="44450"/>
                </a:lnTo>
                <a:lnTo>
                  <a:pt x="529082" y="44450"/>
                </a:lnTo>
                <a:lnTo>
                  <a:pt x="529082" y="76708"/>
                </a:lnTo>
                <a:lnTo>
                  <a:pt x="545846" y="76708"/>
                </a:lnTo>
                <a:lnTo>
                  <a:pt x="54584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474716" y="2028570"/>
            <a:ext cx="627380" cy="297815"/>
          </a:xfrm>
          <a:custGeom>
            <a:avLst/>
            <a:gdLst/>
            <a:ahLst/>
            <a:cxnLst/>
            <a:rect l="l" t="t" r="r" b="b"/>
            <a:pathLst>
              <a:path w="627379" h="297814">
                <a:moveTo>
                  <a:pt x="83185" y="86868"/>
                </a:moveTo>
                <a:lnTo>
                  <a:pt x="76987" y="83185"/>
                </a:lnTo>
                <a:lnTo>
                  <a:pt x="71081" y="78536"/>
                </a:lnTo>
                <a:lnTo>
                  <a:pt x="65646" y="73139"/>
                </a:lnTo>
                <a:lnTo>
                  <a:pt x="60972" y="67437"/>
                </a:lnTo>
                <a:lnTo>
                  <a:pt x="60452" y="66802"/>
                </a:lnTo>
                <a:lnTo>
                  <a:pt x="50546" y="25527"/>
                </a:lnTo>
                <a:lnTo>
                  <a:pt x="78613" y="25527"/>
                </a:lnTo>
                <a:lnTo>
                  <a:pt x="78613" y="11049"/>
                </a:lnTo>
                <a:lnTo>
                  <a:pt x="4826" y="11049"/>
                </a:lnTo>
                <a:lnTo>
                  <a:pt x="4826" y="25527"/>
                </a:lnTo>
                <a:lnTo>
                  <a:pt x="33401" y="25527"/>
                </a:lnTo>
                <a:lnTo>
                  <a:pt x="33401" y="39624"/>
                </a:lnTo>
                <a:lnTo>
                  <a:pt x="17614" y="76644"/>
                </a:lnTo>
                <a:lnTo>
                  <a:pt x="0" y="90932"/>
                </a:lnTo>
                <a:lnTo>
                  <a:pt x="12573" y="101981"/>
                </a:lnTo>
                <a:lnTo>
                  <a:pt x="20421" y="95821"/>
                </a:lnTo>
                <a:lnTo>
                  <a:pt x="27978" y="87998"/>
                </a:lnTo>
                <a:lnTo>
                  <a:pt x="35229" y="78536"/>
                </a:lnTo>
                <a:lnTo>
                  <a:pt x="42164" y="67437"/>
                </a:lnTo>
                <a:lnTo>
                  <a:pt x="48018" y="76288"/>
                </a:lnTo>
                <a:lnTo>
                  <a:pt x="54927" y="84543"/>
                </a:lnTo>
                <a:lnTo>
                  <a:pt x="62877" y="92252"/>
                </a:lnTo>
                <a:lnTo>
                  <a:pt x="71882" y="99441"/>
                </a:lnTo>
                <a:lnTo>
                  <a:pt x="83185" y="86868"/>
                </a:lnTo>
                <a:close/>
              </a:path>
              <a:path w="627379" h="297814">
                <a:moveTo>
                  <a:pt x="111760" y="0"/>
                </a:moveTo>
                <a:lnTo>
                  <a:pt x="94869" y="0"/>
                </a:lnTo>
                <a:lnTo>
                  <a:pt x="94869" y="132080"/>
                </a:lnTo>
                <a:lnTo>
                  <a:pt x="111760" y="132080"/>
                </a:lnTo>
                <a:lnTo>
                  <a:pt x="111760" y="0"/>
                </a:lnTo>
                <a:close/>
              </a:path>
              <a:path w="627379" h="297814">
                <a:moveTo>
                  <a:pt x="210439" y="61595"/>
                </a:moveTo>
                <a:lnTo>
                  <a:pt x="203542" y="58991"/>
                </a:lnTo>
                <a:lnTo>
                  <a:pt x="197370" y="55727"/>
                </a:lnTo>
                <a:lnTo>
                  <a:pt x="191871" y="51854"/>
                </a:lnTo>
                <a:lnTo>
                  <a:pt x="190347" y="50419"/>
                </a:lnTo>
                <a:lnTo>
                  <a:pt x="187071" y="47371"/>
                </a:lnTo>
                <a:lnTo>
                  <a:pt x="181102" y="41021"/>
                </a:lnTo>
                <a:lnTo>
                  <a:pt x="178181" y="33909"/>
                </a:lnTo>
                <a:lnTo>
                  <a:pt x="178181" y="19939"/>
                </a:lnTo>
                <a:lnTo>
                  <a:pt x="204724" y="19939"/>
                </a:lnTo>
                <a:lnTo>
                  <a:pt x="204724" y="5588"/>
                </a:lnTo>
                <a:lnTo>
                  <a:pt x="133731" y="5588"/>
                </a:lnTo>
                <a:lnTo>
                  <a:pt x="133731" y="19939"/>
                </a:lnTo>
                <a:lnTo>
                  <a:pt x="160909" y="19939"/>
                </a:lnTo>
                <a:lnTo>
                  <a:pt x="160909" y="26670"/>
                </a:lnTo>
                <a:lnTo>
                  <a:pt x="140741" y="60198"/>
                </a:lnTo>
                <a:lnTo>
                  <a:pt x="128016" y="67056"/>
                </a:lnTo>
                <a:lnTo>
                  <a:pt x="140208" y="79121"/>
                </a:lnTo>
                <a:lnTo>
                  <a:pt x="170053" y="50419"/>
                </a:lnTo>
                <a:lnTo>
                  <a:pt x="175666" y="57378"/>
                </a:lnTo>
                <a:lnTo>
                  <a:pt x="182448" y="63741"/>
                </a:lnTo>
                <a:lnTo>
                  <a:pt x="190385" y="69519"/>
                </a:lnTo>
                <a:lnTo>
                  <a:pt x="199517" y="74676"/>
                </a:lnTo>
                <a:lnTo>
                  <a:pt x="210439" y="61595"/>
                </a:lnTo>
                <a:close/>
              </a:path>
              <a:path w="627379" h="297814">
                <a:moveTo>
                  <a:pt x="242443" y="82296"/>
                </a:moveTo>
                <a:lnTo>
                  <a:pt x="154305" y="82296"/>
                </a:lnTo>
                <a:lnTo>
                  <a:pt x="154305" y="96774"/>
                </a:lnTo>
                <a:lnTo>
                  <a:pt x="225298" y="96774"/>
                </a:lnTo>
                <a:lnTo>
                  <a:pt x="225298" y="132080"/>
                </a:lnTo>
                <a:lnTo>
                  <a:pt x="242443" y="132080"/>
                </a:lnTo>
                <a:lnTo>
                  <a:pt x="242443" y="82296"/>
                </a:lnTo>
                <a:close/>
              </a:path>
              <a:path w="627379" h="297814">
                <a:moveTo>
                  <a:pt x="242443" y="0"/>
                </a:moveTo>
                <a:lnTo>
                  <a:pt x="225552" y="0"/>
                </a:lnTo>
                <a:lnTo>
                  <a:pt x="225552" y="30480"/>
                </a:lnTo>
                <a:lnTo>
                  <a:pt x="200279" y="30480"/>
                </a:lnTo>
                <a:lnTo>
                  <a:pt x="200279" y="44450"/>
                </a:lnTo>
                <a:lnTo>
                  <a:pt x="225552" y="44450"/>
                </a:lnTo>
                <a:lnTo>
                  <a:pt x="225552" y="76708"/>
                </a:lnTo>
                <a:lnTo>
                  <a:pt x="242443" y="76708"/>
                </a:lnTo>
                <a:lnTo>
                  <a:pt x="242443" y="0"/>
                </a:lnTo>
                <a:close/>
              </a:path>
              <a:path w="627379" h="297814">
                <a:moveTo>
                  <a:pt x="247904" y="203454"/>
                </a:moveTo>
                <a:lnTo>
                  <a:pt x="206502" y="194056"/>
                </a:lnTo>
                <a:lnTo>
                  <a:pt x="202692" y="189992"/>
                </a:lnTo>
                <a:lnTo>
                  <a:pt x="238379" y="189992"/>
                </a:lnTo>
                <a:lnTo>
                  <a:pt x="238379" y="176530"/>
                </a:lnTo>
                <a:lnTo>
                  <a:pt x="199390" y="176530"/>
                </a:lnTo>
                <a:lnTo>
                  <a:pt x="199390" y="165608"/>
                </a:lnTo>
                <a:lnTo>
                  <a:pt x="182118" y="165608"/>
                </a:lnTo>
                <a:lnTo>
                  <a:pt x="182118" y="176530"/>
                </a:lnTo>
                <a:lnTo>
                  <a:pt x="142875" y="176530"/>
                </a:lnTo>
                <a:lnTo>
                  <a:pt x="142875" y="189992"/>
                </a:lnTo>
                <a:lnTo>
                  <a:pt x="178689" y="189992"/>
                </a:lnTo>
                <a:lnTo>
                  <a:pt x="175133" y="194183"/>
                </a:lnTo>
                <a:lnTo>
                  <a:pt x="132334" y="203962"/>
                </a:lnTo>
                <a:lnTo>
                  <a:pt x="141224" y="217043"/>
                </a:lnTo>
                <a:lnTo>
                  <a:pt x="179705" y="207264"/>
                </a:lnTo>
                <a:lnTo>
                  <a:pt x="190754" y="199517"/>
                </a:lnTo>
                <a:lnTo>
                  <a:pt x="195326" y="203581"/>
                </a:lnTo>
                <a:lnTo>
                  <a:pt x="232740" y="215938"/>
                </a:lnTo>
                <a:lnTo>
                  <a:pt x="239395" y="216662"/>
                </a:lnTo>
                <a:lnTo>
                  <a:pt x="247904" y="203454"/>
                </a:lnTo>
                <a:close/>
              </a:path>
              <a:path w="627379" h="297814">
                <a:moveTo>
                  <a:pt x="251968" y="220853"/>
                </a:moveTo>
                <a:lnTo>
                  <a:pt x="129413" y="220853"/>
                </a:lnTo>
                <a:lnTo>
                  <a:pt x="129413" y="234950"/>
                </a:lnTo>
                <a:lnTo>
                  <a:pt x="181991" y="234950"/>
                </a:lnTo>
                <a:lnTo>
                  <a:pt x="181991" y="242951"/>
                </a:lnTo>
                <a:lnTo>
                  <a:pt x="147320" y="242951"/>
                </a:lnTo>
                <a:lnTo>
                  <a:pt x="147320" y="256667"/>
                </a:lnTo>
                <a:lnTo>
                  <a:pt x="216662" y="256667"/>
                </a:lnTo>
                <a:lnTo>
                  <a:pt x="216662" y="263525"/>
                </a:lnTo>
                <a:lnTo>
                  <a:pt x="147320" y="263525"/>
                </a:lnTo>
                <a:lnTo>
                  <a:pt x="147320" y="297434"/>
                </a:lnTo>
                <a:lnTo>
                  <a:pt x="237109" y="297434"/>
                </a:lnTo>
                <a:lnTo>
                  <a:pt x="237109" y="283718"/>
                </a:lnTo>
                <a:lnTo>
                  <a:pt x="164465" y="283718"/>
                </a:lnTo>
                <a:lnTo>
                  <a:pt x="164465" y="276733"/>
                </a:lnTo>
                <a:lnTo>
                  <a:pt x="233807" y="276733"/>
                </a:lnTo>
                <a:lnTo>
                  <a:pt x="233807" y="242951"/>
                </a:lnTo>
                <a:lnTo>
                  <a:pt x="199136" y="242951"/>
                </a:lnTo>
                <a:lnTo>
                  <a:pt x="199136" y="234950"/>
                </a:lnTo>
                <a:lnTo>
                  <a:pt x="251968" y="234950"/>
                </a:lnTo>
                <a:lnTo>
                  <a:pt x="251968" y="220853"/>
                </a:lnTo>
                <a:close/>
              </a:path>
              <a:path w="627379" h="297814">
                <a:moveTo>
                  <a:pt x="324231" y="87249"/>
                </a:moveTo>
                <a:lnTo>
                  <a:pt x="318706" y="83019"/>
                </a:lnTo>
                <a:lnTo>
                  <a:pt x="313778" y="78282"/>
                </a:lnTo>
                <a:lnTo>
                  <a:pt x="309473" y="73063"/>
                </a:lnTo>
                <a:lnTo>
                  <a:pt x="308813" y="72009"/>
                </a:lnTo>
                <a:lnTo>
                  <a:pt x="305816" y="67310"/>
                </a:lnTo>
                <a:lnTo>
                  <a:pt x="302806" y="61201"/>
                </a:lnTo>
                <a:lnTo>
                  <a:pt x="300672" y="54851"/>
                </a:lnTo>
                <a:lnTo>
                  <a:pt x="299377" y="48298"/>
                </a:lnTo>
                <a:lnTo>
                  <a:pt x="298958" y="41529"/>
                </a:lnTo>
                <a:lnTo>
                  <a:pt x="298958" y="25527"/>
                </a:lnTo>
                <a:lnTo>
                  <a:pt x="319659" y="25527"/>
                </a:lnTo>
                <a:lnTo>
                  <a:pt x="319659" y="11049"/>
                </a:lnTo>
                <a:lnTo>
                  <a:pt x="259207" y="11049"/>
                </a:lnTo>
                <a:lnTo>
                  <a:pt x="259207" y="25527"/>
                </a:lnTo>
                <a:lnTo>
                  <a:pt x="282321" y="25527"/>
                </a:lnTo>
                <a:lnTo>
                  <a:pt x="282232" y="41529"/>
                </a:lnTo>
                <a:lnTo>
                  <a:pt x="266103" y="82003"/>
                </a:lnTo>
                <a:lnTo>
                  <a:pt x="254127" y="92202"/>
                </a:lnTo>
                <a:lnTo>
                  <a:pt x="266827" y="102870"/>
                </a:lnTo>
                <a:lnTo>
                  <a:pt x="290703" y="72009"/>
                </a:lnTo>
                <a:lnTo>
                  <a:pt x="292481" y="75692"/>
                </a:lnTo>
                <a:lnTo>
                  <a:pt x="312674" y="98552"/>
                </a:lnTo>
                <a:lnTo>
                  <a:pt x="324231" y="87249"/>
                </a:lnTo>
                <a:close/>
              </a:path>
              <a:path w="627379" h="297814">
                <a:moveTo>
                  <a:pt x="335407" y="186817"/>
                </a:moveTo>
                <a:lnTo>
                  <a:pt x="333603" y="183515"/>
                </a:lnTo>
                <a:lnTo>
                  <a:pt x="332232" y="180975"/>
                </a:lnTo>
                <a:lnTo>
                  <a:pt x="326009" y="176657"/>
                </a:lnTo>
                <a:lnTo>
                  <a:pt x="320954" y="173824"/>
                </a:lnTo>
                <a:lnTo>
                  <a:pt x="318389" y="172935"/>
                </a:lnTo>
                <a:lnTo>
                  <a:pt x="318389" y="191008"/>
                </a:lnTo>
                <a:lnTo>
                  <a:pt x="318312" y="197358"/>
                </a:lnTo>
                <a:lnTo>
                  <a:pt x="316865" y="199898"/>
                </a:lnTo>
                <a:lnTo>
                  <a:pt x="313817" y="202057"/>
                </a:lnTo>
                <a:lnTo>
                  <a:pt x="310769" y="204089"/>
                </a:lnTo>
                <a:lnTo>
                  <a:pt x="306578" y="205232"/>
                </a:lnTo>
                <a:lnTo>
                  <a:pt x="295910" y="205232"/>
                </a:lnTo>
                <a:lnTo>
                  <a:pt x="291719" y="204216"/>
                </a:lnTo>
                <a:lnTo>
                  <a:pt x="288671" y="202057"/>
                </a:lnTo>
                <a:lnTo>
                  <a:pt x="285623" y="200025"/>
                </a:lnTo>
                <a:lnTo>
                  <a:pt x="284099" y="197358"/>
                </a:lnTo>
                <a:lnTo>
                  <a:pt x="284099" y="191262"/>
                </a:lnTo>
                <a:lnTo>
                  <a:pt x="285750" y="188722"/>
                </a:lnTo>
                <a:lnTo>
                  <a:pt x="288798" y="186563"/>
                </a:lnTo>
                <a:lnTo>
                  <a:pt x="291846" y="184531"/>
                </a:lnTo>
                <a:lnTo>
                  <a:pt x="296037" y="183515"/>
                </a:lnTo>
                <a:lnTo>
                  <a:pt x="306832" y="183515"/>
                </a:lnTo>
                <a:lnTo>
                  <a:pt x="311023" y="184404"/>
                </a:lnTo>
                <a:lnTo>
                  <a:pt x="316865" y="188468"/>
                </a:lnTo>
                <a:lnTo>
                  <a:pt x="318389" y="191008"/>
                </a:lnTo>
                <a:lnTo>
                  <a:pt x="318389" y="172935"/>
                </a:lnTo>
                <a:lnTo>
                  <a:pt x="315150" y="171805"/>
                </a:lnTo>
                <a:lnTo>
                  <a:pt x="308571" y="170586"/>
                </a:lnTo>
                <a:lnTo>
                  <a:pt x="301244" y="170180"/>
                </a:lnTo>
                <a:lnTo>
                  <a:pt x="294068" y="170599"/>
                </a:lnTo>
                <a:lnTo>
                  <a:pt x="267144" y="186817"/>
                </a:lnTo>
                <a:lnTo>
                  <a:pt x="267144" y="201676"/>
                </a:lnTo>
                <a:lnTo>
                  <a:pt x="301244" y="218567"/>
                </a:lnTo>
                <a:lnTo>
                  <a:pt x="308406" y="218147"/>
                </a:lnTo>
                <a:lnTo>
                  <a:pt x="333463" y="205232"/>
                </a:lnTo>
                <a:lnTo>
                  <a:pt x="335407" y="201676"/>
                </a:lnTo>
                <a:lnTo>
                  <a:pt x="335407" y="186817"/>
                </a:lnTo>
                <a:close/>
              </a:path>
              <a:path w="627379" h="297814">
                <a:moveTo>
                  <a:pt x="344424" y="236728"/>
                </a:moveTo>
                <a:lnTo>
                  <a:pt x="343281" y="222631"/>
                </a:lnTo>
                <a:lnTo>
                  <a:pt x="324002" y="223735"/>
                </a:lnTo>
                <a:lnTo>
                  <a:pt x="303352" y="224523"/>
                </a:lnTo>
                <a:lnTo>
                  <a:pt x="281279" y="225018"/>
                </a:lnTo>
                <a:lnTo>
                  <a:pt x="257810" y="225171"/>
                </a:lnTo>
                <a:lnTo>
                  <a:pt x="260223" y="240030"/>
                </a:lnTo>
                <a:lnTo>
                  <a:pt x="268122" y="239966"/>
                </a:lnTo>
                <a:lnTo>
                  <a:pt x="297688" y="239141"/>
                </a:lnTo>
                <a:lnTo>
                  <a:pt x="297688" y="265938"/>
                </a:lnTo>
                <a:lnTo>
                  <a:pt x="314325" y="265938"/>
                </a:lnTo>
                <a:lnTo>
                  <a:pt x="314325" y="239141"/>
                </a:lnTo>
                <a:lnTo>
                  <a:pt x="314325" y="238379"/>
                </a:lnTo>
                <a:lnTo>
                  <a:pt x="329374" y="237705"/>
                </a:lnTo>
                <a:lnTo>
                  <a:pt x="336892" y="237261"/>
                </a:lnTo>
                <a:lnTo>
                  <a:pt x="344424" y="236728"/>
                </a:lnTo>
                <a:close/>
              </a:path>
              <a:path w="627379" h="297814">
                <a:moveTo>
                  <a:pt x="368300" y="167640"/>
                </a:moveTo>
                <a:lnTo>
                  <a:pt x="351028" y="167640"/>
                </a:lnTo>
                <a:lnTo>
                  <a:pt x="351028" y="245237"/>
                </a:lnTo>
                <a:lnTo>
                  <a:pt x="325501" y="245237"/>
                </a:lnTo>
                <a:lnTo>
                  <a:pt x="325501" y="258445"/>
                </a:lnTo>
                <a:lnTo>
                  <a:pt x="351028" y="258445"/>
                </a:lnTo>
                <a:lnTo>
                  <a:pt x="351028" y="267970"/>
                </a:lnTo>
                <a:lnTo>
                  <a:pt x="368300" y="267970"/>
                </a:lnTo>
                <a:lnTo>
                  <a:pt x="368300" y="167640"/>
                </a:lnTo>
                <a:close/>
              </a:path>
              <a:path w="627379" h="297814">
                <a:moveTo>
                  <a:pt x="371475" y="281051"/>
                </a:moveTo>
                <a:lnTo>
                  <a:pt x="294386" y="281051"/>
                </a:lnTo>
                <a:lnTo>
                  <a:pt x="294386" y="254762"/>
                </a:lnTo>
                <a:lnTo>
                  <a:pt x="277368" y="254762"/>
                </a:lnTo>
                <a:lnTo>
                  <a:pt x="277368" y="295529"/>
                </a:lnTo>
                <a:lnTo>
                  <a:pt x="371475" y="295529"/>
                </a:lnTo>
                <a:lnTo>
                  <a:pt x="371475" y="281051"/>
                </a:lnTo>
                <a:close/>
              </a:path>
              <a:path w="627379" h="297814">
                <a:moveTo>
                  <a:pt x="372364" y="0"/>
                </a:moveTo>
                <a:lnTo>
                  <a:pt x="355346" y="0"/>
                </a:lnTo>
                <a:lnTo>
                  <a:pt x="355346" y="54483"/>
                </a:lnTo>
                <a:lnTo>
                  <a:pt x="344170" y="54483"/>
                </a:lnTo>
                <a:lnTo>
                  <a:pt x="344170" y="2667"/>
                </a:lnTo>
                <a:lnTo>
                  <a:pt x="327152" y="2667"/>
                </a:lnTo>
                <a:lnTo>
                  <a:pt x="327152" y="128143"/>
                </a:lnTo>
                <a:lnTo>
                  <a:pt x="344170" y="128143"/>
                </a:lnTo>
                <a:lnTo>
                  <a:pt x="344170" y="68834"/>
                </a:lnTo>
                <a:lnTo>
                  <a:pt x="355346" y="68834"/>
                </a:lnTo>
                <a:lnTo>
                  <a:pt x="355346" y="132080"/>
                </a:lnTo>
                <a:lnTo>
                  <a:pt x="372364" y="132080"/>
                </a:lnTo>
                <a:lnTo>
                  <a:pt x="372364" y="68834"/>
                </a:lnTo>
                <a:lnTo>
                  <a:pt x="372364" y="54483"/>
                </a:lnTo>
                <a:lnTo>
                  <a:pt x="372364" y="0"/>
                </a:lnTo>
                <a:close/>
              </a:path>
              <a:path w="627379" h="297814">
                <a:moveTo>
                  <a:pt x="460756" y="207899"/>
                </a:moveTo>
                <a:lnTo>
                  <a:pt x="443865" y="177660"/>
                </a:lnTo>
                <a:lnTo>
                  <a:pt x="443865" y="213995"/>
                </a:lnTo>
                <a:lnTo>
                  <a:pt x="442214" y="218948"/>
                </a:lnTo>
                <a:lnTo>
                  <a:pt x="438785" y="222758"/>
                </a:lnTo>
                <a:lnTo>
                  <a:pt x="435356" y="226441"/>
                </a:lnTo>
                <a:lnTo>
                  <a:pt x="430784" y="228346"/>
                </a:lnTo>
                <a:lnTo>
                  <a:pt x="419735" y="228346"/>
                </a:lnTo>
                <a:lnTo>
                  <a:pt x="415290" y="226441"/>
                </a:lnTo>
                <a:lnTo>
                  <a:pt x="411734" y="222758"/>
                </a:lnTo>
                <a:lnTo>
                  <a:pt x="408305" y="218948"/>
                </a:lnTo>
                <a:lnTo>
                  <a:pt x="406527" y="213995"/>
                </a:lnTo>
                <a:lnTo>
                  <a:pt x="406527" y="201676"/>
                </a:lnTo>
                <a:lnTo>
                  <a:pt x="408305" y="196723"/>
                </a:lnTo>
                <a:lnTo>
                  <a:pt x="411734" y="192913"/>
                </a:lnTo>
                <a:lnTo>
                  <a:pt x="415290" y="189230"/>
                </a:lnTo>
                <a:lnTo>
                  <a:pt x="419735" y="187325"/>
                </a:lnTo>
                <a:lnTo>
                  <a:pt x="430784" y="187325"/>
                </a:lnTo>
                <a:lnTo>
                  <a:pt x="443865" y="213995"/>
                </a:lnTo>
                <a:lnTo>
                  <a:pt x="443865" y="177660"/>
                </a:lnTo>
                <a:lnTo>
                  <a:pt x="439267" y="175310"/>
                </a:lnTo>
                <a:lnTo>
                  <a:pt x="432574" y="173469"/>
                </a:lnTo>
                <a:lnTo>
                  <a:pt x="425196" y="172847"/>
                </a:lnTo>
                <a:lnTo>
                  <a:pt x="417880" y="173469"/>
                </a:lnTo>
                <a:lnTo>
                  <a:pt x="390398" y="200533"/>
                </a:lnTo>
                <a:lnTo>
                  <a:pt x="389763" y="207899"/>
                </a:lnTo>
                <a:lnTo>
                  <a:pt x="390398" y="215188"/>
                </a:lnTo>
                <a:lnTo>
                  <a:pt x="417880" y="242214"/>
                </a:lnTo>
                <a:lnTo>
                  <a:pt x="425196" y="242824"/>
                </a:lnTo>
                <a:lnTo>
                  <a:pt x="432574" y="242214"/>
                </a:lnTo>
                <a:lnTo>
                  <a:pt x="439267" y="240372"/>
                </a:lnTo>
                <a:lnTo>
                  <a:pt x="445287" y="237312"/>
                </a:lnTo>
                <a:lnTo>
                  <a:pt x="450596" y="233045"/>
                </a:lnTo>
                <a:lnTo>
                  <a:pt x="454520" y="228346"/>
                </a:lnTo>
                <a:lnTo>
                  <a:pt x="455015" y="227761"/>
                </a:lnTo>
                <a:lnTo>
                  <a:pt x="458190" y="221805"/>
                </a:lnTo>
                <a:lnTo>
                  <a:pt x="460108" y="215188"/>
                </a:lnTo>
                <a:lnTo>
                  <a:pt x="460756" y="207899"/>
                </a:lnTo>
                <a:close/>
              </a:path>
              <a:path w="627379" h="297814">
                <a:moveTo>
                  <a:pt x="466217" y="61849"/>
                </a:moveTo>
                <a:lnTo>
                  <a:pt x="459613" y="59499"/>
                </a:lnTo>
                <a:lnTo>
                  <a:pt x="453542" y="56222"/>
                </a:lnTo>
                <a:lnTo>
                  <a:pt x="447992" y="52019"/>
                </a:lnTo>
                <a:lnTo>
                  <a:pt x="445084" y="49022"/>
                </a:lnTo>
                <a:lnTo>
                  <a:pt x="442976" y="46863"/>
                </a:lnTo>
                <a:lnTo>
                  <a:pt x="433324" y="5588"/>
                </a:lnTo>
                <a:lnTo>
                  <a:pt x="416179" y="5588"/>
                </a:lnTo>
                <a:lnTo>
                  <a:pt x="416179" y="23368"/>
                </a:lnTo>
                <a:lnTo>
                  <a:pt x="415582" y="29806"/>
                </a:lnTo>
                <a:lnTo>
                  <a:pt x="389839" y="63754"/>
                </a:lnTo>
                <a:lnTo>
                  <a:pt x="383159" y="67183"/>
                </a:lnTo>
                <a:lnTo>
                  <a:pt x="395732" y="79502"/>
                </a:lnTo>
                <a:lnTo>
                  <a:pt x="425069" y="49022"/>
                </a:lnTo>
                <a:lnTo>
                  <a:pt x="431088" y="57251"/>
                </a:lnTo>
                <a:lnTo>
                  <a:pt x="438111" y="64389"/>
                </a:lnTo>
                <a:lnTo>
                  <a:pt x="446138" y="70497"/>
                </a:lnTo>
                <a:lnTo>
                  <a:pt x="455168" y="75565"/>
                </a:lnTo>
                <a:lnTo>
                  <a:pt x="466217" y="61849"/>
                </a:lnTo>
                <a:close/>
              </a:path>
              <a:path w="627379" h="297814">
                <a:moveTo>
                  <a:pt x="495300" y="113030"/>
                </a:moveTo>
                <a:lnTo>
                  <a:pt x="426339" y="113030"/>
                </a:lnTo>
                <a:lnTo>
                  <a:pt x="426339" y="83820"/>
                </a:lnTo>
                <a:lnTo>
                  <a:pt x="409067" y="83820"/>
                </a:lnTo>
                <a:lnTo>
                  <a:pt x="409067" y="127508"/>
                </a:lnTo>
                <a:lnTo>
                  <a:pt x="495300" y="127508"/>
                </a:lnTo>
                <a:lnTo>
                  <a:pt x="495300" y="113030"/>
                </a:lnTo>
                <a:close/>
              </a:path>
              <a:path w="627379" h="297814">
                <a:moveTo>
                  <a:pt x="496316" y="167640"/>
                </a:moveTo>
                <a:lnTo>
                  <a:pt x="479425" y="167640"/>
                </a:lnTo>
                <a:lnTo>
                  <a:pt x="479425" y="261747"/>
                </a:lnTo>
                <a:lnTo>
                  <a:pt x="496316" y="261747"/>
                </a:lnTo>
                <a:lnTo>
                  <a:pt x="496316" y="167640"/>
                </a:lnTo>
                <a:close/>
              </a:path>
              <a:path w="627379" h="297814">
                <a:moveTo>
                  <a:pt x="498856" y="280670"/>
                </a:moveTo>
                <a:lnTo>
                  <a:pt x="428371" y="280670"/>
                </a:lnTo>
                <a:lnTo>
                  <a:pt x="428371" y="251460"/>
                </a:lnTo>
                <a:lnTo>
                  <a:pt x="411099" y="251460"/>
                </a:lnTo>
                <a:lnTo>
                  <a:pt x="411099" y="295148"/>
                </a:lnTo>
                <a:lnTo>
                  <a:pt x="498856" y="295148"/>
                </a:lnTo>
                <a:lnTo>
                  <a:pt x="498856" y="280670"/>
                </a:lnTo>
                <a:close/>
              </a:path>
              <a:path w="627379" h="297814">
                <a:moveTo>
                  <a:pt x="511810" y="39878"/>
                </a:moveTo>
                <a:lnTo>
                  <a:pt x="491617" y="39878"/>
                </a:lnTo>
                <a:lnTo>
                  <a:pt x="491617" y="0"/>
                </a:lnTo>
                <a:lnTo>
                  <a:pt x="474599" y="0"/>
                </a:lnTo>
                <a:lnTo>
                  <a:pt x="474599" y="95123"/>
                </a:lnTo>
                <a:lnTo>
                  <a:pt x="491617" y="95123"/>
                </a:lnTo>
                <a:lnTo>
                  <a:pt x="491617" y="54229"/>
                </a:lnTo>
                <a:lnTo>
                  <a:pt x="511810" y="54229"/>
                </a:lnTo>
                <a:lnTo>
                  <a:pt x="511810" y="39878"/>
                </a:lnTo>
                <a:close/>
              </a:path>
              <a:path w="627379" h="297814">
                <a:moveTo>
                  <a:pt x="601218" y="60198"/>
                </a:moveTo>
                <a:lnTo>
                  <a:pt x="600379" y="46863"/>
                </a:lnTo>
                <a:lnTo>
                  <a:pt x="600329" y="45974"/>
                </a:lnTo>
                <a:lnTo>
                  <a:pt x="586867" y="46863"/>
                </a:lnTo>
                <a:lnTo>
                  <a:pt x="587616" y="37058"/>
                </a:lnTo>
                <a:lnTo>
                  <a:pt x="588175" y="26847"/>
                </a:lnTo>
                <a:lnTo>
                  <a:pt x="588518" y="16243"/>
                </a:lnTo>
                <a:lnTo>
                  <a:pt x="588645" y="5207"/>
                </a:lnTo>
                <a:lnTo>
                  <a:pt x="525780" y="5207"/>
                </a:lnTo>
                <a:lnTo>
                  <a:pt x="525780" y="19685"/>
                </a:lnTo>
                <a:lnTo>
                  <a:pt x="571500" y="19685"/>
                </a:lnTo>
                <a:lnTo>
                  <a:pt x="571385" y="26847"/>
                </a:lnTo>
                <a:lnTo>
                  <a:pt x="513334" y="48260"/>
                </a:lnTo>
                <a:lnTo>
                  <a:pt x="515620" y="63246"/>
                </a:lnTo>
                <a:lnTo>
                  <a:pt x="522287" y="63207"/>
                </a:lnTo>
                <a:lnTo>
                  <a:pt x="541388" y="62776"/>
                </a:lnTo>
                <a:lnTo>
                  <a:pt x="553847" y="62357"/>
                </a:lnTo>
                <a:lnTo>
                  <a:pt x="553847" y="90805"/>
                </a:lnTo>
                <a:lnTo>
                  <a:pt x="570738" y="90805"/>
                </a:lnTo>
                <a:lnTo>
                  <a:pt x="570738" y="62357"/>
                </a:lnTo>
                <a:lnTo>
                  <a:pt x="570738" y="61595"/>
                </a:lnTo>
                <a:lnTo>
                  <a:pt x="601218" y="60198"/>
                </a:lnTo>
                <a:close/>
              </a:path>
              <a:path w="627379" h="297814">
                <a:moveTo>
                  <a:pt x="624713" y="0"/>
                </a:moveTo>
                <a:lnTo>
                  <a:pt x="607441" y="0"/>
                </a:lnTo>
                <a:lnTo>
                  <a:pt x="607441" y="69469"/>
                </a:lnTo>
                <a:lnTo>
                  <a:pt x="583819" y="69469"/>
                </a:lnTo>
                <a:lnTo>
                  <a:pt x="583819" y="83312"/>
                </a:lnTo>
                <a:lnTo>
                  <a:pt x="607441" y="83312"/>
                </a:lnTo>
                <a:lnTo>
                  <a:pt x="607441" y="97155"/>
                </a:lnTo>
                <a:lnTo>
                  <a:pt x="624713" y="97155"/>
                </a:lnTo>
                <a:lnTo>
                  <a:pt x="624713" y="0"/>
                </a:lnTo>
                <a:close/>
              </a:path>
              <a:path w="627379" h="297814">
                <a:moveTo>
                  <a:pt x="627253" y="112649"/>
                </a:moveTo>
                <a:lnTo>
                  <a:pt x="551053" y="112649"/>
                </a:lnTo>
                <a:lnTo>
                  <a:pt x="551053" y="84455"/>
                </a:lnTo>
                <a:lnTo>
                  <a:pt x="533908" y="84455"/>
                </a:lnTo>
                <a:lnTo>
                  <a:pt x="533908" y="127000"/>
                </a:lnTo>
                <a:lnTo>
                  <a:pt x="627253" y="127000"/>
                </a:lnTo>
                <a:lnTo>
                  <a:pt x="627253" y="11264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740906" y="1910714"/>
            <a:ext cx="370205" cy="132080"/>
          </a:xfrm>
          <a:custGeom>
            <a:avLst/>
            <a:gdLst/>
            <a:ahLst/>
            <a:cxnLst/>
            <a:rect l="l" t="t" r="r" b="b"/>
            <a:pathLst>
              <a:path w="370204" h="132080">
                <a:moveTo>
                  <a:pt x="164973" y="89026"/>
                </a:moveTo>
                <a:lnTo>
                  <a:pt x="147954" y="89026"/>
                </a:lnTo>
                <a:lnTo>
                  <a:pt x="147954" y="129794"/>
                </a:lnTo>
                <a:lnTo>
                  <a:pt x="242062" y="129794"/>
                </a:lnTo>
                <a:lnTo>
                  <a:pt x="242062" y="115443"/>
                </a:lnTo>
                <a:lnTo>
                  <a:pt x="164973" y="115443"/>
                </a:lnTo>
                <a:lnTo>
                  <a:pt x="164973" y="89026"/>
                </a:lnTo>
                <a:close/>
              </a:path>
              <a:path w="370204" h="132080">
                <a:moveTo>
                  <a:pt x="238887" y="1905"/>
                </a:moveTo>
                <a:lnTo>
                  <a:pt x="221615" y="1905"/>
                </a:lnTo>
                <a:lnTo>
                  <a:pt x="221615" y="79501"/>
                </a:lnTo>
                <a:lnTo>
                  <a:pt x="196088" y="79501"/>
                </a:lnTo>
                <a:lnTo>
                  <a:pt x="196088" y="92837"/>
                </a:lnTo>
                <a:lnTo>
                  <a:pt x="221615" y="92837"/>
                </a:lnTo>
                <a:lnTo>
                  <a:pt x="221615" y="102362"/>
                </a:lnTo>
                <a:lnTo>
                  <a:pt x="238887" y="102362"/>
                </a:lnTo>
                <a:lnTo>
                  <a:pt x="238887" y="1905"/>
                </a:lnTo>
                <a:close/>
              </a:path>
              <a:path w="370204" h="132080">
                <a:moveTo>
                  <a:pt x="184912" y="73406"/>
                </a:moveTo>
                <a:lnTo>
                  <a:pt x="168275" y="73406"/>
                </a:lnTo>
                <a:lnTo>
                  <a:pt x="168275" y="100202"/>
                </a:lnTo>
                <a:lnTo>
                  <a:pt x="184912" y="100202"/>
                </a:lnTo>
                <a:lnTo>
                  <a:pt x="184912" y="73406"/>
                </a:lnTo>
                <a:close/>
              </a:path>
              <a:path w="370204" h="132080">
                <a:moveTo>
                  <a:pt x="213868" y="56896"/>
                </a:moveTo>
                <a:lnTo>
                  <a:pt x="194601" y="57989"/>
                </a:lnTo>
                <a:lnTo>
                  <a:pt x="173942" y="58785"/>
                </a:lnTo>
                <a:lnTo>
                  <a:pt x="151878" y="59271"/>
                </a:lnTo>
                <a:lnTo>
                  <a:pt x="128397" y="59436"/>
                </a:lnTo>
                <a:lnTo>
                  <a:pt x="130810" y="74295"/>
                </a:lnTo>
                <a:lnTo>
                  <a:pt x="138735" y="74245"/>
                </a:lnTo>
                <a:lnTo>
                  <a:pt x="147637" y="74088"/>
                </a:lnTo>
                <a:lnTo>
                  <a:pt x="168275" y="73406"/>
                </a:lnTo>
                <a:lnTo>
                  <a:pt x="184912" y="73406"/>
                </a:lnTo>
                <a:lnTo>
                  <a:pt x="184912" y="72771"/>
                </a:lnTo>
                <a:lnTo>
                  <a:pt x="215011" y="71120"/>
                </a:lnTo>
                <a:lnTo>
                  <a:pt x="213868" y="56896"/>
                </a:lnTo>
                <a:close/>
              </a:path>
              <a:path w="370204" h="132080">
                <a:moveTo>
                  <a:pt x="171830" y="4445"/>
                </a:moveTo>
                <a:lnTo>
                  <a:pt x="161925" y="4445"/>
                </a:lnTo>
                <a:lnTo>
                  <a:pt x="153670" y="6604"/>
                </a:lnTo>
                <a:lnTo>
                  <a:pt x="147320" y="11049"/>
                </a:lnTo>
                <a:lnTo>
                  <a:pt x="140843" y="15367"/>
                </a:lnTo>
                <a:lnTo>
                  <a:pt x="137806" y="20955"/>
                </a:lnTo>
                <a:lnTo>
                  <a:pt x="137735" y="35940"/>
                </a:lnTo>
                <a:lnTo>
                  <a:pt x="140843" y="41783"/>
                </a:lnTo>
                <a:lnTo>
                  <a:pt x="171830" y="52832"/>
                </a:lnTo>
                <a:lnTo>
                  <a:pt x="179002" y="52407"/>
                </a:lnTo>
                <a:lnTo>
                  <a:pt x="204061" y="39497"/>
                </a:lnTo>
                <a:lnTo>
                  <a:pt x="166497" y="39497"/>
                </a:lnTo>
                <a:lnTo>
                  <a:pt x="162305" y="38481"/>
                </a:lnTo>
                <a:lnTo>
                  <a:pt x="159258" y="36322"/>
                </a:lnTo>
                <a:lnTo>
                  <a:pt x="156210" y="34289"/>
                </a:lnTo>
                <a:lnTo>
                  <a:pt x="154813" y="31623"/>
                </a:lnTo>
                <a:lnTo>
                  <a:pt x="154813" y="25526"/>
                </a:lnTo>
                <a:lnTo>
                  <a:pt x="156337" y="22987"/>
                </a:lnTo>
                <a:lnTo>
                  <a:pt x="159385" y="20955"/>
                </a:lnTo>
                <a:lnTo>
                  <a:pt x="162433" y="18796"/>
                </a:lnTo>
                <a:lnTo>
                  <a:pt x="166624" y="17780"/>
                </a:lnTo>
                <a:lnTo>
                  <a:pt x="204199" y="17780"/>
                </a:lnTo>
                <a:lnTo>
                  <a:pt x="202819" y="15239"/>
                </a:lnTo>
                <a:lnTo>
                  <a:pt x="196596" y="10922"/>
                </a:lnTo>
                <a:lnTo>
                  <a:pt x="191547" y="8088"/>
                </a:lnTo>
                <a:lnTo>
                  <a:pt x="185737" y="6064"/>
                </a:lnTo>
                <a:lnTo>
                  <a:pt x="179165" y="4849"/>
                </a:lnTo>
                <a:lnTo>
                  <a:pt x="171830" y="4445"/>
                </a:lnTo>
                <a:close/>
              </a:path>
              <a:path w="370204" h="132080">
                <a:moveTo>
                  <a:pt x="204199" y="17780"/>
                </a:moveTo>
                <a:lnTo>
                  <a:pt x="177419" y="17780"/>
                </a:lnTo>
                <a:lnTo>
                  <a:pt x="181610" y="18796"/>
                </a:lnTo>
                <a:lnTo>
                  <a:pt x="184530" y="20700"/>
                </a:lnTo>
                <a:lnTo>
                  <a:pt x="187451" y="22733"/>
                </a:lnTo>
                <a:lnTo>
                  <a:pt x="188975" y="25273"/>
                </a:lnTo>
                <a:lnTo>
                  <a:pt x="188975" y="31623"/>
                </a:lnTo>
                <a:lnTo>
                  <a:pt x="187451" y="34162"/>
                </a:lnTo>
                <a:lnTo>
                  <a:pt x="181355" y="38481"/>
                </a:lnTo>
                <a:lnTo>
                  <a:pt x="177165" y="39497"/>
                </a:lnTo>
                <a:lnTo>
                  <a:pt x="204061" y="39497"/>
                </a:lnTo>
                <a:lnTo>
                  <a:pt x="205994" y="35940"/>
                </a:lnTo>
                <a:lnTo>
                  <a:pt x="205924" y="20955"/>
                </a:lnTo>
                <a:lnTo>
                  <a:pt x="204199" y="17780"/>
                </a:lnTo>
                <a:close/>
              </a:path>
              <a:path w="370204" h="132080">
                <a:moveTo>
                  <a:pt x="366902" y="74040"/>
                </a:moveTo>
                <a:lnTo>
                  <a:pt x="281559" y="74040"/>
                </a:lnTo>
                <a:lnTo>
                  <a:pt x="281559" y="88519"/>
                </a:lnTo>
                <a:lnTo>
                  <a:pt x="350012" y="88519"/>
                </a:lnTo>
                <a:lnTo>
                  <a:pt x="350012" y="96265"/>
                </a:lnTo>
                <a:lnTo>
                  <a:pt x="281559" y="96265"/>
                </a:lnTo>
                <a:lnTo>
                  <a:pt x="281559" y="132080"/>
                </a:lnTo>
                <a:lnTo>
                  <a:pt x="370204" y="132080"/>
                </a:lnTo>
                <a:lnTo>
                  <a:pt x="370204" y="117601"/>
                </a:lnTo>
                <a:lnTo>
                  <a:pt x="298576" y="117601"/>
                </a:lnTo>
                <a:lnTo>
                  <a:pt x="298576" y="109220"/>
                </a:lnTo>
                <a:lnTo>
                  <a:pt x="366902" y="109220"/>
                </a:lnTo>
                <a:lnTo>
                  <a:pt x="366902" y="74040"/>
                </a:lnTo>
                <a:close/>
              </a:path>
              <a:path w="370204" h="132080">
                <a:moveTo>
                  <a:pt x="104394" y="77215"/>
                </a:moveTo>
                <a:lnTo>
                  <a:pt x="17907" y="77215"/>
                </a:lnTo>
                <a:lnTo>
                  <a:pt x="17907" y="90932"/>
                </a:lnTo>
                <a:lnTo>
                  <a:pt x="87375" y="90932"/>
                </a:lnTo>
                <a:lnTo>
                  <a:pt x="87375" y="97917"/>
                </a:lnTo>
                <a:lnTo>
                  <a:pt x="17907" y="97917"/>
                </a:lnTo>
                <a:lnTo>
                  <a:pt x="17907" y="131699"/>
                </a:lnTo>
                <a:lnTo>
                  <a:pt x="107696" y="131699"/>
                </a:lnTo>
                <a:lnTo>
                  <a:pt x="107696" y="118110"/>
                </a:lnTo>
                <a:lnTo>
                  <a:pt x="35051" y="118110"/>
                </a:lnTo>
                <a:lnTo>
                  <a:pt x="35051" y="110998"/>
                </a:lnTo>
                <a:lnTo>
                  <a:pt x="104394" y="110998"/>
                </a:lnTo>
                <a:lnTo>
                  <a:pt x="104394" y="77215"/>
                </a:lnTo>
                <a:close/>
              </a:path>
              <a:path w="370204" h="132080">
                <a:moveTo>
                  <a:pt x="69850" y="69214"/>
                </a:moveTo>
                <a:lnTo>
                  <a:pt x="52577" y="69214"/>
                </a:lnTo>
                <a:lnTo>
                  <a:pt x="52577" y="77215"/>
                </a:lnTo>
                <a:lnTo>
                  <a:pt x="69850" y="77215"/>
                </a:lnTo>
                <a:lnTo>
                  <a:pt x="69850" y="69214"/>
                </a:lnTo>
                <a:close/>
              </a:path>
              <a:path w="370204" h="132080">
                <a:moveTo>
                  <a:pt x="122554" y="55245"/>
                </a:moveTo>
                <a:lnTo>
                  <a:pt x="0" y="55245"/>
                </a:lnTo>
                <a:lnTo>
                  <a:pt x="0" y="69214"/>
                </a:lnTo>
                <a:lnTo>
                  <a:pt x="122554" y="69214"/>
                </a:lnTo>
                <a:lnTo>
                  <a:pt x="122554" y="55245"/>
                </a:lnTo>
                <a:close/>
              </a:path>
              <a:path w="370204" h="132080">
                <a:moveTo>
                  <a:pt x="294513" y="4318"/>
                </a:moveTo>
                <a:lnTo>
                  <a:pt x="260203" y="26162"/>
                </a:lnTo>
                <a:lnTo>
                  <a:pt x="260149" y="45085"/>
                </a:lnTo>
                <a:lnTo>
                  <a:pt x="263271" y="52450"/>
                </a:lnTo>
                <a:lnTo>
                  <a:pt x="294513" y="66929"/>
                </a:lnTo>
                <a:lnTo>
                  <a:pt x="301942" y="66381"/>
                </a:lnTo>
                <a:lnTo>
                  <a:pt x="308610" y="64738"/>
                </a:lnTo>
                <a:lnTo>
                  <a:pt x="314515" y="61999"/>
                </a:lnTo>
                <a:lnTo>
                  <a:pt x="319659" y="58165"/>
                </a:lnTo>
                <a:lnTo>
                  <a:pt x="325431" y="52959"/>
                </a:lnTo>
                <a:lnTo>
                  <a:pt x="289178" y="52959"/>
                </a:lnTo>
                <a:lnTo>
                  <a:pt x="284861" y="51308"/>
                </a:lnTo>
                <a:lnTo>
                  <a:pt x="278511" y="44958"/>
                </a:lnTo>
                <a:lnTo>
                  <a:pt x="276911" y="41021"/>
                </a:lnTo>
                <a:lnTo>
                  <a:pt x="276860" y="30352"/>
                </a:lnTo>
                <a:lnTo>
                  <a:pt x="278384" y="26162"/>
                </a:lnTo>
                <a:lnTo>
                  <a:pt x="281432" y="23113"/>
                </a:lnTo>
                <a:lnTo>
                  <a:pt x="284479" y="20193"/>
                </a:lnTo>
                <a:lnTo>
                  <a:pt x="288925" y="18669"/>
                </a:lnTo>
                <a:lnTo>
                  <a:pt x="325721" y="18669"/>
                </a:lnTo>
                <a:lnTo>
                  <a:pt x="319786" y="13208"/>
                </a:lnTo>
                <a:lnTo>
                  <a:pt x="314569" y="9300"/>
                </a:lnTo>
                <a:lnTo>
                  <a:pt x="308561" y="6508"/>
                </a:lnTo>
                <a:lnTo>
                  <a:pt x="301917" y="4865"/>
                </a:lnTo>
                <a:lnTo>
                  <a:pt x="294513" y="4318"/>
                </a:lnTo>
                <a:close/>
              </a:path>
              <a:path w="370204" h="132080">
                <a:moveTo>
                  <a:pt x="325721" y="18669"/>
                </a:moveTo>
                <a:lnTo>
                  <a:pt x="299974" y="18669"/>
                </a:lnTo>
                <a:lnTo>
                  <a:pt x="304165" y="20193"/>
                </a:lnTo>
                <a:lnTo>
                  <a:pt x="310642" y="26670"/>
                </a:lnTo>
                <a:lnTo>
                  <a:pt x="312166" y="30734"/>
                </a:lnTo>
                <a:lnTo>
                  <a:pt x="312166" y="41021"/>
                </a:lnTo>
                <a:lnTo>
                  <a:pt x="310642" y="45085"/>
                </a:lnTo>
                <a:lnTo>
                  <a:pt x="307467" y="48260"/>
                </a:lnTo>
                <a:lnTo>
                  <a:pt x="304165" y="51435"/>
                </a:lnTo>
                <a:lnTo>
                  <a:pt x="299974" y="52959"/>
                </a:lnTo>
                <a:lnTo>
                  <a:pt x="325431" y="52959"/>
                </a:lnTo>
                <a:lnTo>
                  <a:pt x="326136" y="52324"/>
                </a:lnTo>
                <a:lnTo>
                  <a:pt x="329203" y="45085"/>
                </a:lnTo>
                <a:lnTo>
                  <a:pt x="329149" y="26162"/>
                </a:lnTo>
                <a:lnTo>
                  <a:pt x="326136" y="19050"/>
                </a:lnTo>
                <a:lnTo>
                  <a:pt x="325721" y="18669"/>
                </a:lnTo>
                <a:close/>
              </a:path>
              <a:path w="370204" h="132080">
                <a:moveTo>
                  <a:pt x="366902" y="1905"/>
                </a:moveTo>
                <a:lnTo>
                  <a:pt x="350012" y="1905"/>
                </a:lnTo>
                <a:lnTo>
                  <a:pt x="350012" y="68834"/>
                </a:lnTo>
                <a:lnTo>
                  <a:pt x="366902" y="68834"/>
                </a:lnTo>
                <a:lnTo>
                  <a:pt x="366902" y="1905"/>
                </a:lnTo>
                <a:close/>
              </a:path>
              <a:path w="370204" h="132080">
                <a:moveTo>
                  <a:pt x="73278" y="24257"/>
                </a:moveTo>
                <a:lnTo>
                  <a:pt x="49275" y="24257"/>
                </a:lnTo>
                <a:lnTo>
                  <a:pt x="45720" y="28448"/>
                </a:lnTo>
                <a:lnTo>
                  <a:pt x="39624" y="31876"/>
                </a:lnTo>
                <a:lnTo>
                  <a:pt x="2921" y="38226"/>
                </a:lnTo>
                <a:lnTo>
                  <a:pt x="11938" y="51308"/>
                </a:lnTo>
                <a:lnTo>
                  <a:pt x="50419" y="41656"/>
                </a:lnTo>
                <a:lnTo>
                  <a:pt x="61341" y="33782"/>
                </a:lnTo>
                <a:lnTo>
                  <a:pt x="90243" y="33782"/>
                </a:lnTo>
                <a:lnTo>
                  <a:pt x="83185" y="31750"/>
                </a:lnTo>
                <a:lnTo>
                  <a:pt x="77089" y="28448"/>
                </a:lnTo>
                <a:lnTo>
                  <a:pt x="73278" y="24257"/>
                </a:lnTo>
                <a:close/>
              </a:path>
              <a:path w="370204" h="132080">
                <a:moveTo>
                  <a:pt x="90243" y="33782"/>
                </a:moveTo>
                <a:lnTo>
                  <a:pt x="61341" y="33782"/>
                </a:lnTo>
                <a:lnTo>
                  <a:pt x="66070" y="37988"/>
                </a:lnTo>
                <a:lnTo>
                  <a:pt x="103391" y="50262"/>
                </a:lnTo>
                <a:lnTo>
                  <a:pt x="110109" y="51054"/>
                </a:lnTo>
                <a:lnTo>
                  <a:pt x="118491" y="37846"/>
                </a:lnTo>
                <a:lnTo>
                  <a:pt x="111444" y="37609"/>
                </a:lnTo>
                <a:lnTo>
                  <a:pt x="104600" y="36909"/>
                </a:lnTo>
                <a:lnTo>
                  <a:pt x="97970" y="35756"/>
                </a:lnTo>
                <a:lnTo>
                  <a:pt x="91567" y="34162"/>
                </a:lnTo>
                <a:lnTo>
                  <a:pt x="90243" y="33782"/>
                </a:lnTo>
                <a:close/>
              </a:path>
              <a:path w="370204" h="132080">
                <a:moveTo>
                  <a:pt x="109093" y="10795"/>
                </a:moveTo>
                <a:lnTo>
                  <a:pt x="13462" y="10795"/>
                </a:lnTo>
                <a:lnTo>
                  <a:pt x="13462" y="24257"/>
                </a:lnTo>
                <a:lnTo>
                  <a:pt x="109093" y="24257"/>
                </a:lnTo>
                <a:lnTo>
                  <a:pt x="109093" y="10795"/>
                </a:lnTo>
                <a:close/>
              </a:path>
              <a:path w="370204" h="132080">
                <a:moveTo>
                  <a:pt x="69976" y="0"/>
                </a:moveTo>
                <a:lnTo>
                  <a:pt x="52704" y="0"/>
                </a:lnTo>
                <a:lnTo>
                  <a:pt x="52704" y="10795"/>
                </a:lnTo>
                <a:lnTo>
                  <a:pt x="69976" y="10795"/>
                </a:lnTo>
                <a:lnTo>
                  <a:pt x="6997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8117840" y="1910714"/>
            <a:ext cx="506730" cy="132080"/>
          </a:xfrm>
          <a:custGeom>
            <a:avLst/>
            <a:gdLst/>
            <a:ahLst/>
            <a:cxnLst/>
            <a:rect l="l" t="t" r="r" b="b"/>
            <a:pathLst>
              <a:path w="506729" h="132080">
                <a:moveTo>
                  <a:pt x="164973" y="89026"/>
                </a:moveTo>
                <a:lnTo>
                  <a:pt x="147827" y="89026"/>
                </a:lnTo>
                <a:lnTo>
                  <a:pt x="147827" y="129794"/>
                </a:lnTo>
                <a:lnTo>
                  <a:pt x="242061" y="129794"/>
                </a:lnTo>
                <a:lnTo>
                  <a:pt x="242061" y="115443"/>
                </a:lnTo>
                <a:lnTo>
                  <a:pt x="164973" y="115443"/>
                </a:lnTo>
                <a:lnTo>
                  <a:pt x="164973" y="89026"/>
                </a:lnTo>
                <a:close/>
              </a:path>
              <a:path w="506729" h="132080">
                <a:moveTo>
                  <a:pt x="238886" y="1905"/>
                </a:moveTo>
                <a:lnTo>
                  <a:pt x="221614" y="1905"/>
                </a:lnTo>
                <a:lnTo>
                  <a:pt x="221614" y="79501"/>
                </a:lnTo>
                <a:lnTo>
                  <a:pt x="196087" y="79501"/>
                </a:lnTo>
                <a:lnTo>
                  <a:pt x="196087" y="92837"/>
                </a:lnTo>
                <a:lnTo>
                  <a:pt x="221614" y="92837"/>
                </a:lnTo>
                <a:lnTo>
                  <a:pt x="221614" y="102362"/>
                </a:lnTo>
                <a:lnTo>
                  <a:pt x="238886" y="102362"/>
                </a:lnTo>
                <a:lnTo>
                  <a:pt x="238886" y="1905"/>
                </a:lnTo>
                <a:close/>
              </a:path>
              <a:path w="506729" h="132080">
                <a:moveTo>
                  <a:pt x="184911" y="73406"/>
                </a:moveTo>
                <a:lnTo>
                  <a:pt x="168275" y="73406"/>
                </a:lnTo>
                <a:lnTo>
                  <a:pt x="168275" y="100202"/>
                </a:lnTo>
                <a:lnTo>
                  <a:pt x="184911" y="100202"/>
                </a:lnTo>
                <a:lnTo>
                  <a:pt x="184911" y="73406"/>
                </a:lnTo>
                <a:close/>
              </a:path>
              <a:path w="506729" h="132080">
                <a:moveTo>
                  <a:pt x="213867" y="56896"/>
                </a:moveTo>
                <a:lnTo>
                  <a:pt x="194601" y="57989"/>
                </a:lnTo>
                <a:lnTo>
                  <a:pt x="173942" y="58785"/>
                </a:lnTo>
                <a:lnTo>
                  <a:pt x="151878" y="59271"/>
                </a:lnTo>
                <a:lnTo>
                  <a:pt x="128396" y="59436"/>
                </a:lnTo>
                <a:lnTo>
                  <a:pt x="130809" y="74295"/>
                </a:lnTo>
                <a:lnTo>
                  <a:pt x="138717" y="74245"/>
                </a:lnTo>
                <a:lnTo>
                  <a:pt x="147589" y="74088"/>
                </a:lnTo>
                <a:lnTo>
                  <a:pt x="168275" y="73406"/>
                </a:lnTo>
                <a:lnTo>
                  <a:pt x="184911" y="73406"/>
                </a:lnTo>
                <a:lnTo>
                  <a:pt x="184911" y="72771"/>
                </a:lnTo>
                <a:lnTo>
                  <a:pt x="215010" y="71120"/>
                </a:lnTo>
                <a:lnTo>
                  <a:pt x="213867" y="56896"/>
                </a:lnTo>
                <a:close/>
              </a:path>
              <a:path w="506729" h="132080">
                <a:moveTo>
                  <a:pt x="171830" y="4445"/>
                </a:moveTo>
                <a:lnTo>
                  <a:pt x="137735" y="35940"/>
                </a:lnTo>
                <a:lnTo>
                  <a:pt x="140842" y="41783"/>
                </a:lnTo>
                <a:lnTo>
                  <a:pt x="171830" y="52832"/>
                </a:lnTo>
                <a:lnTo>
                  <a:pt x="181863" y="52832"/>
                </a:lnTo>
                <a:lnTo>
                  <a:pt x="189991" y="50546"/>
                </a:lnTo>
                <a:lnTo>
                  <a:pt x="202818" y="41783"/>
                </a:lnTo>
                <a:lnTo>
                  <a:pt x="204061" y="39497"/>
                </a:lnTo>
                <a:lnTo>
                  <a:pt x="166496" y="39497"/>
                </a:lnTo>
                <a:lnTo>
                  <a:pt x="162305" y="38481"/>
                </a:lnTo>
                <a:lnTo>
                  <a:pt x="159257" y="36322"/>
                </a:lnTo>
                <a:lnTo>
                  <a:pt x="156209" y="34289"/>
                </a:lnTo>
                <a:lnTo>
                  <a:pt x="154685" y="31623"/>
                </a:lnTo>
                <a:lnTo>
                  <a:pt x="154685" y="25526"/>
                </a:lnTo>
                <a:lnTo>
                  <a:pt x="156336" y="22987"/>
                </a:lnTo>
                <a:lnTo>
                  <a:pt x="159384" y="20955"/>
                </a:lnTo>
                <a:lnTo>
                  <a:pt x="162432" y="18796"/>
                </a:lnTo>
                <a:lnTo>
                  <a:pt x="166624" y="17780"/>
                </a:lnTo>
                <a:lnTo>
                  <a:pt x="204199" y="17780"/>
                </a:lnTo>
                <a:lnTo>
                  <a:pt x="202818" y="15239"/>
                </a:lnTo>
                <a:lnTo>
                  <a:pt x="196595" y="10922"/>
                </a:lnTo>
                <a:lnTo>
                  <a:pt x="191547" y="8088"/>
                </a:lnTo>
                <a:lnTo>
                  <a:pt x="185737" y="6064"/>
                </a:lnTo>
                <a:lnTo>
                  <a:pt x="179165" y="4849"/>
                </a:lnTo>
                <a:lnTo>
                  <a:pt x="171830" y="4445"/>
                </a:lnTo>
                <a:close/>
              </a:path>
              <a:path w="506729" h="132080">
                <a:moveTo>
                  <a:pt x="204199" y="17780"/>
                </a:moveTo>
                <a:lnTo>
                  <a:pt x="177418" y="17780"/>
                </a:lnTo>
                <a:lnTo>
                  <a:pt x="181609" y="18796"/>
                </a:lnTo>
                <a:lnTo>
                  <a:pt x="184530" y="20700"/>
                </a:lnTo>
                <a:lnTo>
                  <a:pt x="187451" y="22733"/>
                </a:lnTo>
                <a:lnTo>
                  <a:pt x="188975" y="25273"/>
                </a:lnTo>
                <a:lnTo>
                  <a:pt x="188975" y="31623"/>
                </a:lnTo>
                <a:lnTo>
                  <a:pt x="187451" y="34162"/>
                </a:lnTo>
                <a:lnTo>
                  <a:pt x="181355" y="38481"/>
                </a:lnTo>
                <a:lnTo>
                  <a:pt x="177164" y="39497"/>
                </a:lnTo>
                <a:lnTo>
                  <a:pt x="204061" y="39497"/>
                </a:lnTo>
                <a:lnTo>
                  <a:pt x="205993" y="35940"/>
                </a:lnTo>
                <a:lnTo>
                  <a:pt x="205924" y="20955"/>
                </a:lnTo>
                <a:lnTo>
                  <a:pt x="204199" y="17780"/>
                </a:lnTo>
                <a:close/>
              </a:path>
              <a:path w="506729" h="132080">
                <a:moveTo>
                  <a:pt x="300989" y="84327"/>
                </a:moveTo>
                <a:lnTo>
                  <a:pt x="283717" y="84327"/>
                </a:lnTo>
                <a:lnTo>
                  <a:pt x="283717" y="129412"/>
                </a:lnTo>
                <a:lnTo>
                  <a:pt x="371601" y="129412"/>
                </a:lnTo>
                <a:lnTo>
                  <a:pt x="371601" y="114935"/>
                </a:lnTo>
                <a:lnTo>
                  <a:pt x="300989" y="114935"/>
                </a:lnTo>
                <a:lnTo>
                  <a:pt x="300989" y="84327"/>
                </a:lnTo>
                <a:close/>
              </a:path>
              <a:path w="506729" h="132080">
                <a:moveTo>
                  <a:pt x="369061" y="48260"/>
                </a:moveTo>
                <a:lnTo>
                  <a:pt x="352170" y="48260"/>
                </a:lnTo>
                <a:lnTo>
                  <a:pt x="352170" y="96393"/>
                </a:lnTo>
                <a:lnTo>
                  <a:pt x="369061" y="96393"/>
                </a:lnTo>
                <a:lnTo>
                  <a:pt x="369061" y="48260"/>
                </a:lnTo>
                <a:close/>
              </a:path>
              <a:path w="506729" h="132080">
                <a:moveTo>
                  <a:pt x="279653" y="8762"/>
                </a:moveTo>
                <a:lnTo>
                  <a:pt x="262889" y="8762"/>
                </a:lnTo>
                <a:lnTo>
                  <a:pt x="262889" y="72898"/>
                </a:lnTo>
                <a:lnTo>
                  <a:pt x="326389" y="72898"/>
                </a:lnTo>
                <a:lnTo>
                  <a:pt x="326389" y="58547"/>
                </a:lnTo>
                <a:lnTo>
                  <a:pt x="279653" y="58547"/>
                </a:lnTo>
                <a:lnTo>
                  <a:pt x="279653" y="42925"/>
                </a:lnTo>
                <a:lnTo>
                  <a:pt x="369061" y="42925"/>
                </a:lnTo>
                <a:lnTo>
                  <a:pt x="369061" y="33655"/>
                </a:lnTo>
                <a:lnTo>
                  <a:pt x="326389" y="33655"/>
                </a:lnTo>
                <a:lnTo>
                  <a:pt x="326389" y="28448"/>
                </a:lnTo>
                <a:lnTo>
                  <a:pt x="279653" y="28448"/>
                </a:lnTo>
                <a:lnTo>
                  <a:pt x="279653" y="8762"/>
                </a:lnTo>
                <a:close/>
              </a:path>
              <a:path w="506729" h="132080">
                <a:moveTo>
                  <a:pt x="369061" y="42925"/>
                </a:moveTo>
                <a:lnTo>
                  <a:pt x="309371" y="42925"/>
                </a:lnTo>
                <a:lnTo>
                  <a:pt x="309371" y="58547"/>
                </a:lnTo>
                <a:lnTo>
                  <a:pt x="326389" y="58547"/>
                </a:lnTo>
                <a:lnTo>
                  <a:pt x="326389" y="48260"/>
                </a:lnTo>
                <a:lnTo>
                  <a:pt x="369061" y="48260"/>
                </a:lnTo>
                <a:lnTo>
                  <a:pt x="369061" y="42925"/>
                </a:lnTo>
                <a:close/>
              </a:path>
              <a:path w="506729" h="132080">
                <a:moveTo>
                  <a:pt x="369061" y="1905"/>
                </a:moveTo>
                <a:lnTo>
                  <a:pt x="352170" y="1905"/>
                </a:lnTo>
                <a:lnTo>
                  <a:pt x="352170" y="33655"/>
                </a:lnTo>
                <a:lnTo>
                  <a:pt x="369061" y="33655"/>
                </a:lnTo>
                <a:lnTo>
                  <a:pt x="369061" y="1905"/>
                </a:lnTo>
                <a:close/>
              </a:path>
              <a:path w="506729" h="132080">
                <a:moveTo>
                  <a:pt x="326389" y="8762"/>
                </a:moveTo>
                <a:lnTo>
                  <a:pt x="309371" y="8762"/>
                </a:lnTo>
                <a:lnTo>
                  <a:pt x="309371" y="28448"/>
                </a:lnTo>
                <a:lnTo>
                  <a:pt x="326389" y="28448"/>
                </a:lnTo>
                <a:lnTo>
                  <a:pt x="326389" y="8762"/>
                </a:lnTo>
                <a:close/>
              </a:path>
              <a:path w="506729" h="132080">
                <a:moveTo>
                  <a:pt x="104393" y="77215"/>
                </a:moveTo>
                <a:lnTo>
                  <a:pt x="17906" y="77215"/>
                </a:lnTo>
                <a:lnTo>
                  <a:pt x="17906" y="90932"/>
                </a:lnTo>
                <a:lnTo>
                  <a:pt x="87249" y="90932"/>
                </a:lnTo>
                <a:lnTo>
                  <a:pt x="87249" y="97917"/>
                </a:lnTo>
                <a:lnTo>
                  <a:pt x="17906" y="97917"/>
                </a:lnTo>
                <a:lnTo>
                  <a:pt x="17906" y="131699"/>
                </a:lnTo>
                <a:lnTo>
                  <a:pt x="107695" y="131699"/>
                </a:lnTo>
                <a:lnTo>
                  <a:pt x="107695" y="118110"/>
                </a:lnTo>
                <a:lnTo>
                  <a:pt x="35051" y="118110"/>
                </a:lnTo>
                <a:lnTo>
                  <a:pt x="35051" y="110998"/>
                </a:lnTo>
                <a:lnTo>
                  <a:pt x="104393" y="110998"/>
                </a:lnTo>
                <a:lnTo>
                  <a:pt x="104393" y="77215"/>
                </a:lnTo>
                <a:close/>
              </a:path>
              <a:path w="506729" h="132080">
                <a:moveTo>
                  <a:pt x="69723" y="69214"/>
                </a:moveTo>
                <a:lnTo>
                  <a:pt x="52577" y="69214"/>
                </a:lnTo>
                <a:lnTo>
                  <a:pt x="52577" y="77215"/>
                </a:lnTo>
                <a:lnTo>
                  <a:pt x="69723" y="77215"/>
                </a:lnTo>
                <a:lnTo>
                  <a:pt x="69723" y="69214"/>
                </a:lnTo>
                <a:close/>
              </a:path>
              <a:path w="506729" h="132080">
                <a:moveTo>
                  <a:pt x="122554" y="55245"/>
                </a:moveTo>
                <a:lnTo>
                  <a:pt x="0" y="55245"/>
                </a:lnTo>
                <a:lnTo>
                  <a:pt x="0" y="69214"/>
                </a:lnTo>
                <a:lnTo>
                  <a:pt x="122554" y="69214"/>
                </a:lnTo>
                <a:lnTo>
                  <a:pt x="122554" y="55245"/>
                </a:lnTo>
                <a:close/>
              </a:path>
              <a:path w="506729" h="132080">
                <a:moveTo>
                  <a:pt x="506602" y="103505"/>
                </a:moveTo>
                <a:lnTo>
                  <a:pt x="384048" y="103505"/>
                </a:lnTo>
                <a:lnTo>
                  <a:pt x="384048" y="117601"/>
                </a:lnTo>
                <a:lnTo>
                  <a:pt x="506602" y="117601"/>
                </a:lnTo>
                <a:lnTo>
                  <a:pt x="506602" y="103505"/>
                </a:lnTo>
                <a:close/>
              </a:path>
              <a:path w="506729" h="132080">
                <a:moveTo>
                  <a:pt x="445261" y="36957"/>
                </a:moveTo>
                <a:lnTo>
                  <a:pt x="405129" y="49149"/>
                </a:lnTo>
                <a:lnTo>
                  <a:pt x="401192" y="55499"/>
                </a:lnTo>
                <a:lnTo>
                  <a:pt x="401192" y="70104"/>
                </a:lnTo>
                <a:lnTo>
                  <a:pt x="436752" y="89154"/>
                </a:lnTo>
                <a:lnTo>
                  <a:pt x="436752" y="103505"/>
                </a:lnTo>
                <a:lnTo>
                  <a:pt x="453643" y="103505"/>
                </a:lnTo>
                <a:lnTo>
                  <a:pt x="453643" y="89154"/>
                </a:lnTo>
                <a:lnTo>
                  <a:pt x="461707" y="88038"/>
                </a:lnTo>
                <a:lnTo>
                  <a:pt x="468770" y="86233"/>
                </a:lnTo>
                <a:lnTo>
                  <a:pt x="474789" y="83760"/>
                </a:lnTo>
                <a:lnTo>
                  <a:pt x="479932" y="80518"/>
                </a:lnTo>
                <a:lnTo>
                  <a:pt x="485864" y="75946"/>
                </a:lnTo>
                <a:lnTo>
                  <a:pt x="445261" y="75946"/>
                </a:lnTo>
                <a:lnTo>
                  <a:pt x="433667" y="75158"/>
                </a:lnTo>
                <a:lnTo>
                  <a:pt x="425370" y="72786"/>
                </a:lnTo>
                <a:lnTo>
                  <a:pt x="420383" y="68820"/>
                </a:lnTo>
                <a:lnTo>
                  <a:pt x="418718" y="63246"/>
                </a:lnTo>
                <a:lnTo>
                  <a:pt x="420383" y="57765"/>
                </a:lnTo>
                <a:lnTo>
                  <a:pt x="425370" y="53879"/>
                </a:lnTo>
                <a:lnTo>
                  <a:pt x="433667" y="51565"/>
                </a:lnTo>
                <a:lnTo>
                  <a:pt x="445261" y="50800"/>
                </a:lnTo>
                <a:lnTo>
                  <a:pt x="486290" y="50800"/>
                </a:lnTo>
                <a:lnTo>
                  <a:pt x="485266" y="49149"/>
                </a:lnTo>
                <a:lnTo>
                  <a:pt x="477519" y="44323"/>
                </a:lnTo>
                <a:lnTo>
                  <a:pt x="471158" y="41082"/>
                </a:lnTo>
                <a:lnTo>
                  <a:pt x="463676" y="38782"/>
                </a:lnTo>
                <a:lnTo>
                  <a:pt x="455052" y="37411"/>
                </a:lnTo>
                <a:lnTo>
                  <a:pt x="445261" y="36957"/>
                </a:lnTo>
                <a:close/>
              </a:path>
              <a:path w="506729" h="132080">
                <a:moveTo>
                  <a:pt x="486290" y="50800"/>
                </a:moveTo>
                <a:lnTo>
                  <a:pt x="453898" y="50800"/>
                </a:lnTo>
                <a:lnTo>
                  <a:pt x="460375" y="51815"/>
                </a:lnTo>
                <a:lnTo>
                  <a:pt x="464819" y="54101"/>
                </a:lnTo>
                <a:lnTo>
                  <a:pt x="469264" y="56261"/>
                </a:lnTo>
                <a:lnTo>
                  <a:pt x="471550" y="59309"/>
                </a:lnTo>
                <a:lnTo>
                  <a:pt x="471550" y="67183"/>
                </a:lnTo>
                <a:lnTo>
                  <a:pt x="469264" y="70358"/>
                </a:lnTo>
                <a:lnTo>
                  <a:pt x="464946" y="72517"/>
                </a:lnTo>
                <a:lnTo>
                  <a:pt x="460628" y="74802"/>
                </a:lnTo>
                <a:lnTo>
                  <a:pt x="454025" y="75946"/>
                </a:lnTo>
                <a:lnTo>
                  <a:pt x="485864" y="75946"/>
                </a:lnTo>
                <a:lnTo>
                  <a:pt x="486028" y="75819"/>
                </a:lnTo>
                <a:lnTo>
                  <a:pt x="489203" y="70104"/>
                </a:lnTo>
                <a:lnTo>
                  <a:pt x="489203" y="55499"/>
                </a:lnTo>
                <a:lnTo>
                  <a:pt x="486290" y="50800"/>
                </a:lnTo>
                <a:close/>
              </a:path>
              <a:path w="506729" h="132080">
                <a:moveTo>
                  <a:pt x="496442" y="17652"/>
                </a:moveTo>
                <a:lnTo>
                  <a:pt x="394080" y="17652"/>
                </a:lnTo>
                <a:lnTo>
                  <a:pt x="394080" y="31496"/>
                </a:lnTo>
                <a:lnTo>
                  <a:pt x="496442" y="31496"/>
                </a:lnTo>
                <a:lnTo>
                  <a:pt x="496442" y="17652"/>
                </a:lnTo>
                <a:close/>
              </a:path>
              <a:path w="506729" h="132080">
                <a:moveTo>
                  <a:pt x="453643" y="2032"/>
                </a:moveTo>
                <a:lnTo>
                  <a:pt x="436752" y="2032"/>
                </a:lnTo>
                <a:lnTo>
                  <a:pt x="436752" y="17652"/>
                </a:lnTo>
                <a:lnTo>
                  <a:pt x="453643" y="17652"/>
                </a:lnTo>
                <a:lnTo>
                  <a:pt x="453643" y="2032"/>
                </a:lnTo>
                <a:close/>
              </a:path>
              <a:path w="506729" h="132080">
                <a:moveTo>
                  <a:pt x="73278" y="24257"/>
                </a:moveTo>
                <a:lnTo>
                  <a:pt x="49275" y="24257"/>
                </a:lnTo>
                <a:lnTo>
                  <a:pt x="45719" y="28448"/>
                </a:lnTo>
                <a:lnTo>
                  <a:pt x="39496" y="31876"/>
                </a:lnTo>
                <a:lnTo>
                  <a:pt x="2920" y="38226"/>
                </a:lnTo>
                <a:lnTo>
                  <a:pt x="11810" y="51308"/>
                </a:lnTo>
                <a:lnTo>
                  <a:pt x="50291" y="41656"/>
                </a:lnTo>
                <a:lnTo>
                  <a:pt x="61340" y="33782"/>
                </a:lnTo>
                <a:lnTo>
                  <a:pt x="90243" y="33782"/>
                </a:lnTo>
                <a:lnTo>
                  <a:pt x="83184" y="31750"/>
                </a:lnTo>
                <a:lnTo>
                  <a:pt x="77088" y="28448"/>
                </a:lnTo>
                <a:lnTo>
                  <a:pt x="73278" y="24257"/>
                </a:lnTo>
                <a:close/>
              </a:path>
              <a:path w="506729" h="132080">
                <a:moveTo>
                  <a:pt x="90243" y="33782"/>
                </a:moveTo>
                <a:lnTo>
                  <a:pt x="61340" y="33782"/>
                </a:lnTo>
                <a:lnTo>
                  <a:pt x="65943" y="37988"/>
                </a:lnTo>
                <a:lnTo>
                  <a:pt x="103320" y="50262"/>
                </a:lnTo>
                <a:lnTo>
                  <a:pt x="109981" y="51054"/>
                </a:lnTo>
                <a:lnTo>
                  <a:pt x="118490" y="37846"/>
                </a:lnTo>
                <a:lnTo>
                  <a:pt x="111444" y="37609"/>
                </a:lnTo>
                <a:lnTo>
                  <a:pt x="104600" y="36909"/>
                </a:lnTo>
                <a:lnTo>
                  <a:pt x="97970" y="35756"/>
                </a:lnTo>
                <a:lnTo>
                  <a:pt x="91566" y="34162"/>
                </a:lnTo>
                <a:lnTo>
                  <a:pt x="90243" y="33782"/>
                </a:lnTo>
                <a:close/>
              </a:path>
              <a:path w="506729" h="132080">
                <a:moveTo>
                  <a:pt x="108965" y="10795"/>
                </a:moveTo>
                <a:lnTo>
                  <a:pt x="13461" y="10795"/>
                </a:lnTo>
                <a:lnTo>
                  <a:pt x="13461" y="24257"/>
                </a:lnTo>
                <a:lnTo>
                  <a:pt x="108965" y="24257"/>
                </a:lnTo>
                <a:lnTo>
                  <a:pt x="108965" y="10795"/>
                </a:lnTo>
                <a:close/>
              </a:path>
              <a:path w="506729" h="132080">
                <a:moveTo>
                  <a:pt x="69976" y="0"/>
                </a:moveTo>
                <a:lnTo>
                  <a:pt x="52704" y="0"/>
                </a:lnTo>
                <a:lnTo>
                  <a:pt x="52704" y="10795"/>
                </a:lnTo>
                <a:lnTo>
                  <a:pt x="69976" y="10795"/>
                </a:lnTo>
                <a:lnTo>
                  <a:pt x="6997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740906" y="2312161"/>
            <a:ext cx="370205" cy="132080"/>
          </a:xfrm>
          <a:custGeom>
            <a:avLst/>
            <a:gdLst/>
            <a:ahLst/>
            <a:cxnLst/>
            <a:rect l="l" t="t" r="r" b="b"/>
            <a:pathLst>
              <a:path w="370204" h="132080">
                <a:moveTo>
                  <a:pt x="61214" y="82296"/>
                </a:moveTo>
                <a:lnTo>
                  <a:pt x="21463" y="93217"/>
                </a:lnTo>
                <a:lnTo>
                  <a:pt x="17779" y="99313"/>
                </a:lnTo>
                <a:lnTo>
                  <a:pt x="17779" y="114935"/>
                </a:lnTo>
                <a:lnTo>
                  <a:pt x="61214" y="132079"/>
                </a:lnTo>
                <a:lnTo>
                  <a:pt x="71239" y="131655"/>
                </a:lnTo>
                <a:lnTo>
                  <a:pt x="102908" y="117983"/>
                </a:lnTo>
                <a:lnTo>
                  <a:pt x="61214" y="117983"/>
                </a:lnTo>
                <a:lnTo>
                  <a:pt x="49879" y="117294"/>
                </a:lnTo>
                <a:lnTo>
                  <a:pt x="41783" y="115236"/>
                </a:lnTo>
                <a:lnTo>
                  <a:pt x="36925" y="111821"/>
                </a:lnTo>
                <a:lnTo>
                  <a:pt x="35305" y="107061"/>
                </a:lnTo>
                <a:lnTo>
                  <a:pt x="36925" y="102393"/>
                </a:lnTo>
                <a:lnTo>
                  <a:pt x="41782" y="99060"/>
                </a:lnTo>
                <a:lnTo>
                  <a:pt x="49879" y="97059"/>
                </a:lnTo>
                <a:lnTo>
                  <a:pt x="61214" y="96392"/>
                </a:lnTo>
                <a:lnTo>
                  <a:pt x="102949" y="96392"/>
                </a:lnTo>
                <a:lnTo>
                  <a:pt x="100965" y="93217"/>
                </a:lnTo>
                <a:lnTo>
                  <a:pt x="93599" y="88900"/>
                </a:lnTo>
                <a:lnTo>
                  <a:pt x="87431" y="85992"/>
                </a:lnTo>
                <a:lnTo>
                  <a:pt x="79978" y="83931"/>
                </a:lnTo>
                <a:lnTo>
                  <a:pt x="71239" y="82702"/>
                </a:lnTo>
                <a:lnTo>
                  <a:pt x="61214" y="82296"/>
                </a:lnTo>
                <a:close/>
              </a:path>
              <a:path w="370204" h="132080">
                <a:moveTo>
                  <a:pt x="102949" y="96392"/>
                </a:moveTo>
                <a:lnTo>
                  <a:pt x="61214" y="96392"/>
                </a:lnTo>
                <a:lnTo>
                  <a:pt x="72568" y="97059"/>
                </a:lnTo>
                <a:lnTo>
                  <a:pt x="80708" y="99060"/>
                </a:lnTo>
                <a:lnTo>
                  <a:pt x="85609" y="102393"/>
                </a:lnTo>
                <a:lnTo>
                  <a:pt x="87249" y="107061"/>
                </a:lnTo>
                <a:lnTo>
                  <a:pt x="85609" y="111821"/>
                </a:lnTo>
                <a:lnTo>
                  <a:pt x="80708" y="115236"/>
                </a:lnTo>
                <a:lnTo>
                  <a:pt x="72568" y="117294"/>
                </a:lnTo>
                <a:lnTo>
                  <a:pt x="61214" y="117983"/>
                </a:lnTo>
                <a:lnTo>
                  <a:pt x="102908" y="117983"/>
                </a:lnTo>
                <a:lnTo>
                  <a:pt x="104775" y="114935"/>
                </a:lnTo>
                <a:lnTo>
                  <a:pt x="104775" y="99313"/>
                </a:lnTo>
                <a:lnTo>
                  <a:pt x="102949" y="96392"/>
                </a:lnTo>
                <a:close/>
              </a:path>
              <a:path w="370204" h="132080">
                <a:moveTo>
                  <a:pt x="232791" y="87757"/>
                </a:moveTo>
                <a:lnTo>
                  <a:pt x="144272" y="87757"/>
                </a:lnTo>
                <a:lnTo>
                  <a:pt x="144272" y="102235"/>
                </a:lnTo>
                <a:lnTo>
                  <a:pt x="215519" y="102235"/>
                </a:lnTo>
                <a:lnTo>
                  <a:pt x="215519" y="132079"/>
                </a:lnTo>
                <a:lnTo>
                  <a:pt x="232791" y="132079"/>
                </a:lnTo>
                <a:lnTo>
                  <a:pt x="232791" y="87757"/>
                </a:lnTo>
                <a:close/>
              </a:path>
              <a:path w="370204" h="132080">
                <a:moveTo>
                  <a:pt x="366902" y="72009"/>
                </a:moveTo>
                <a:lnTo>
                  <a:pt x="281559" y="72009"/>
                </a:lnTo>
                <a:lnTo>
                  <a:pt x="281559" y="86487"/>
                </a:lnTo>
                <a:lnTo>
                  <a:pt x="350012" y="86487"/>
                </a:lnTo>
                <a:lnTo>
                  <a:pt x="350012" y="94361"/>
                </a:lnTo>
                <a:lnTo>
                  <a:pt x="281559" y="94361"/>
                </a:lnTo>
                <a:lnTo>
                  <a:pt x="281559" y="130048"/>
                </a:lnTo>
                <a:lnTo>
                  <a:pt x="370204" y="130048"/>
                </a:lnTo>
                <a:lnTo>
                  <a:pt x="370204" y="115697"/>
                </a:lnTo>
                <a:lnTo>
                  <a:pt x="298576" y="115697"/>
                </a:lnTo>
                <a:lnTo>
                  <a:pt x="298576" y="107187"/>
                </a:lnTo>
                <a:lnTo>
                  <a:pt x="366902" y="107187"/>
                </a:lnTo>
                <a:lnTo>
                  <a:pt x="366902" y="72009"/>
                </a:lnTo>
                <a:close/>
              </a:path>
              <a:path w="370204" h="132080">
                <a:moveTo>
                  <a:pt x="122554" y="59562"/>
                </a:moveTo>
                <a:lnTo>
                  <a:pt x="0" y="59562"/>
                </a:lnTo>
                <a:lnTo>
                  <a:pt x="0" y="74040"/>
                </a:lnTo>
                <a:lnTo>
                  <a:pt x="122554" y="74040"/>
                </a:lnTo>
                <a:lnTo>
                  <a:pt x="122554" y="59562"/>
                </a:lnTo>
                <a:close/>
              </a:path>
              <a:path w="370204" h="132080">
                <a:moveTo>
                  <a:pt x="294513" y="2412"/>
                </a:moveTo>
                <a:lnTo>
                  <a:pt x="260201" y="24257"/>
                </a:lnTo>
                <a:lnTo>
                  <a:pt x="260149" y="43179"/>
                </a:lnTo>
                <a:lnTo>
                  <a:pt x="263271" y="50546"/>
                </a:lnTo>
                <a:lnTo>
                  <a:pt x="294513" y="65024"/>
                </a:lnTo>
                <a:lnTo>
                  <a:pt x="301942" y="64476"/>
                </a:lnTo>
                <a:lnTo>
                  <a:pt x="308609" y="62833"/>
                </a:lnTo>
                <a:lnTo>
                  <a:pt x="314515" y="60094"/>
                </a:lnTo>
                <a:lnTo>
                  <a:pt x="319659" y="56261"/>
                </a:lnTo>
                <a:lnTo>
                  <a:pt x="325572" y="50926"/>
                </a:lnTo>
                <a:lnTo>
                  <a:pt x="289178" y="50926"/>
                </a:lnTo>
                <a:lnTo>
                  <a:pt x="284861" y="49402"/>
                </a:lnTo>
                <a:lnTo>
                  <a:pt x="278511" y="43052"/>
                </a:lnTo>
                <a:lnTo>
                  <a:pt x="276910" y="38988"/>
                </a:lnTo>
                <a:lnTo>
                  <a:pt x="276860" y="28448"/>
                </a:lnTo>
                <a:lnTo>
                  <a:pt x="278384" y="24257"/>
                </a:lnTo>
                <a:lnTo>
                  <a:pt x="284479" y="18161"/>
                </a:lnTo>
                <a:lnTo>
                  <a:pt x="288925" y="16637"/>
                </a:lnTo>
                <a:lnTo>
                  <a:pt x="325721" y="16637"/>
                </a:lnTo>
                <a:lnTo>
                  <a:pt x="319786" y="11175"/>
                </a:lnTo>
                <a:lnTo>
                  <a:pt x="314569" y="7342"/>
                </a:lnTo>
                <a:lnTo>
                  <a:pt x="308625" y="4603"/>
                </a:lnTo>
                <a:lnTo>
                  <a:pt x="301944" y="2960"/>
                </a:lnTo>
                <a:lnTo>
                  <a:pt x="294513" y="2412"/>
                </a:lnTo>
                <a:close/>
              </a:path>
              <a:path w="370204" h="132080">
                <a:moveTo>
                  <a:pt x="325721" y="16637"/>
                </a:moveTo>
                <a:lnTo>
                  <a:pt x="299974" y="16637"/>
                </a:lnTo>
                <a:lnTo>
                  <a:pt x="304165" y="18287"/>
                </a:lnTo>
                <a:lnTo>
                  <a:pt x="307467" y="21462"/>
                </a:lnTo>
                <a:lnTo>
                  <a:pt x="310642" y="24637"/>
                </a:lnTo>
                <a:lnTo>
                  <a:pt x="312070" y="28448"/>
                </a:lnTo>
                <a:lnTo>
                  <a:pt x="312166" y="38988"/>
                </a:lnTo>
                <a:lnTo>
                  <a:pt x="310642" y="43179"/>
                </a:lnTo>
                <a:lnTo>
                  <a:pt x="304165" y="49402"/>
                </a:lnTo>
                <a:lnTo>
                  <a:pt x="299974" y="50926"/>
                </a:lnTo>
                <a:lnTo>
                  <a:pt x="325572" y="50926"/>
                </a:lnTo>
                <a:lnTo>
                  <a:pt x="326136" y="50418"/>
                </a:lnTo>
                <a:lnTo>
                  <a:pt x="329203" y="43179"/>
                </a:lnTo>
                <a:lnTo>
                  <a:pt x="329152" y="24257"/>
                </a:lnTo>
                <a:lnTo>
                  <a:pt x="326136" y="17017"/>
                </a:lnTo>
                <a:lnTo>
                  <a:pt x="325721" y="16637"/>
                </a:lnTo>
                <a:close/>
              </a:path>
              <a:path w="370204" h="132080">
                <a:moveTo>
                  <a:pt x="104267" y="3175"/>
                </a:moveTo>
                <a:lnTo>
                  <a:pt x="18415" y="3175"/>
                </a:lnTo>
                <a:lnTo>
                  <a:pt x="18415" y="49149"/>
                </a:lnTo>
                <a:lnTo>
                  <a:pt x="105664" y="49149"/>
                </a:lnTo>
                <a:lnTo>
                  <a:pt x="105664" y="34798"/>
                </a:lnTo>
                <a:lnTo>
                  <a:pt x="35814" y="34798"/>
                </a:lnTo>
                <a:lnTo>
                  <a:pt x="35814" y="17652"/>
                </a:lnTo>
                <a:lnTo>
                  <a:pt x="104267" y="17652"/>
                </a:lnTo>
                <a:lnTo>
                  <a:pt x="104267" y="3175"/>
                </a:lnTo>
                <a:close/>
              </a:path>
              <a:path w="370204" h="132080">
                <a:moveTo>
                  <a:pt x="250571" y="65786"/>
                </a:moveTo>
                <a:lnTo>
                  <a:pt x="128016" y="65786"/>
                </a:lnTo>
                <a:lnTo>
                  <a:pt x="128016" y="80010"/>
                </a:lnTo>
                <a:lnTo>
                  <a:pt x="250571" y="80010"/>
                </a:lnTo>
                <a:lnTo>
                  <a:pt x="250571" y="65786"/>
                </a:lnTo>
                <a:close/>
              </a:path>
              <a:path w="370204" h="132080">
                <a:moveTo>
                  <a:pt x="197866" y="56514"/>
                </a:moveTo>
                <a:lnTo>
                  <a:pt x="180594" y="56514"/>
                </a:lnTo>
                <a:lnTo>
                  <a:pt x="180594" y="65786"/>
                </a:lnTo>
                <a:lnTo>
                  <a:pt x="197866" y="65786"/>
                </a:lnTo>
                <a:lnTo>
                  <a:pt x="197866" y="56514"/>
                </a:lnTo>
                <a:close/>
              </a:path>
              <a:path w="370204" h="132080">
                <a:moveTo>
                  <a:pt x="231140" y="1524"/>
                </a:moveTo>
                <a:lnTo>
                  <a:pt x="147320" y="1524"/>
                </a:lnTo>
                <a:lnTo>
                  <a:pt x="147320" y="15493"/>
                </a:lnTo>
                <a:lnTo>
                  <a:pt x="213995" y="15493"/>
                </a:lnTo>
                <a:lnTo>
                  <a:pt x="213995" y="22225"/>
                </a:lnTo>
                <a:lnTo>
                  <a:pt x="147320" y="22225"/>
                </a:lnTo>
                <a:lnTo>
                  <a:pt x="147320" y="56514"/>
                </a:lnTo>
                <a:lnTo>
                  <a:pt x="234061" y="56514"/>
                </a:lnTo>
                <a:lnTo>
                  <a:pt x="234061" y="42672"/>
                </a:lnTo>
                <a:lnTo>
                  <a:pt x="164465" y="42672"/>
                </a:lnTo>
                <a:lnTo>
                  <a:pt x="164465" y="35051"/>
                </a:lnTo>
                <a:lnTo>
                  <a:pt x="231140" y="35051"/>
                </a:lnTo>
                <a:lnTo>
                  <a:pt x="231140" y="1524"/>
                </a:lnTo>
                <a:close/>
              </a:path>
              <a:path w="370204" h="132080">
                <a:moveTo>
                  <a:pt x="366902" y="0"/>
                </a:moveTo>
                <a:lnTo>
                  <a:pt x="350012" y="0"/>
                </a:lnTo>
                <a:lnTo>
                  <a:pt x="350012" y="66801"/>
                </a:lnTo>
                <a:lnTo>
                  <a:pt x="366902" y="66801"/>
                </a:lnTo>
                <a:lnTo>
                  <a:pt x="36690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8117840" y="2312161"/>
            <a:ext cx="506730" cy="132080"/>
          </a:xfrm>
          <a:custGeom>
            <a:avLst/>
            <a:gdLst/>
            <a:ahLst/>
            <a:cxnLst/>
            <a:rect l="l" t="t" r="r" b="b"/>
            <a:pathLst>
              <a:path w="506729" h="132080">
                <a:moveTo>
                  <a:pt x="61213" y="82296"/>
                </a:moveTo>
                <a:lnTo>
                  <a:pt x="21462" y="93217"/>
                </a:lnTo>
                <a:lnTo>
                  <a:pt x="17779" y="99313"/>
                </a:lnTo>
                <a:lnTo>
                  <a:pt x="17779" y="114935"/>
                </a:lnTo>
                <a:lnTo>
                  <a:pt x="61213" y="132079"/>
                </a:lnTo>
                <a:lnTo>
                  <a:pt x="71239" y="131655"/>
                </a:lnTo>
                <a:lnTo>
                  <a:pt x="102844" y="117983"/>
                </a:lnTo>
                <a:lnTo>
                  <a:pt x="61213" y="117983"/>
                </a:lnTo>
                <a:lnTo>
                  <a:pt x="49879" y="117294"/>
                </a:lnTo>
                <a:lnTo>
                  <a:pt x="41782" y="115236"/>
                </a:lnTo>
                <a:lnTo>
                  <a:pt x="36925" y="111821"/>
                </a:lnTo>
                <a:lnTo>
                  <a:pt x="35305" y="107061"/>
                </a:lnTo>
                <a:lnTo>
                  <a:pt x="36925" y="102393"/>
                </a:lnTo>
                <a:lnTo>
                  <a:pt x="41782" y="99060"/>
                </a:lnTo>
                <a:lnTo>
                  <a:pt x="49879" y="97059"/>
                </a:lnTo>
                <a:lnTo>
                  <a:pt x="61213" y="96392"/>
                </a:lnTo>
                <a:lnTo>
                  <a:pt x="102883" y="96392"/>
                </a:lnTo>
                <a:lnTo>
                  <a:pt x="100964" y="93217"/>
                </a:lnTo>
                <a:lnTo>
                  <a:pt x="93599" y="88900"/>
                </a:lnTo>
                <a:lnTo>
                  <a:pt x="87360" y="85992"/>
                </a:lnTo>
                <a:lnTo>
                  <a:pt x="79882" y="83931"/>
                </a:lnTo>
                <a:lnTo>
                  <a:pt x="71167" y="82702"/>
                </a:lnTo>
                <a:lnTo>
                  <a:pt x="61213" y="82296"/>
                </a:lnTo>
                <a:close/>
              </a:path>
              <a:path w="506729" h="132080">
                <a:moveTo>
                  <a:pt x="102883" y="96392"/>
                </a:moveTo>
                <a:lnTo>
                  <a:pt x="61213" y="96392"/>
                </a:lnTo>
                <a:lnTo>
                  <a:pt x="72548" y="97059"/>
                </a:lnTo>
                <a:lnTo>
                  <a:pt x="80645" y="99060"/>
                </a:lnTo>
                <a:lnTo>
                  <a:pt x="85502" y="102393"/>
                </a:lnTo>
                <a:lnTo>
                  <a:pt x="87121" y="107061"/>
                </a:lnTo>
                <a:lnTo>
                  <a:pt x="85502" y="111821"/>
                </a:lnTo>
                <a:lnTo>
                  <a:pt x="80644" y="115236"/>
                </a:lnTo>
                <a:lnTo>
                  <a:pt x="72548" y="117294"/>
                </a:lnTo>
                <a:lnTo>
                  <a:pt x="61213" y="117983"/>
                </a:lnTo>
                <a:lnTo>
                  <a:pt x="102844" y="117983"/>
                </a:lnTo>
                <a:lnTo>
                  <a:pt x="104648" y="114935"/>
                </a:lnTo>
                <a:lnTo>
                  <a:pt x="104648" y="99313"/>
                </a:lnTo>
                <a:lnTo>
                  <a:pt x="102883" y="96392"/>
                </a:lnTo>
                <a:close/>
              </a:path>
              <a:path w="506729" h="132080">
                <a:moveTo>
                  <a:pt x="232663" y="87757"/>
                </a:moveTo>
                <a:lnTo>
                  <a:pt x="144271" y="87757"/>
                </a:lnTo>
                <a:lnTo>
                  <a:pt x="144271" y="102235"/>
                </a:lnTo>
                <a:lnTo>
                  <a:pt x="215518" y="102235"/>
                </a:lnTo>
                <a:lnTo>
                  <a:pt x="215518" y="132079"/>
                </a:lnTo>
                <a:lnTo>
                  <a:pt x="232663" y="132079"/>
                </a:lnTo>
                <a:lnTo>
                  <a:pt x="232663" y="87757"/>
                </a:lnTo>
                <a:close/>
              </a:path>
              <a:path w="506729" h="132080">
                <a:moveTo>
                  <a:pt x="300989" y="82423"/>
                </a:moveTo>
                <a:lnTo>
                  <a:pt x="283717" y="82423"/>
                </a:lnTo>
                <a:lnTo>
                  <a:pt x="283717" y="127380"/>
                </a:lnTo>
                <a:lnTo>
                  <a:pt x="371601" y="127380"/>
                </a:lnTo>
                <a:lnTo>
                  <a:pt x="371601" y="113029"/>
                </a:lnTo>
                <a:lnTo>
                  <a:pt x="300989" y="113029"/>
                </a:lnTo>
                <a:lnTo>
                  <a:pt x="300989" y="82423"/>
                </a:lnTo>
                <a:close/>
              </a:path>
              <a:path w="506729" h="132080">
                <a:moveTo>
                  <a:pt x="369061" y="46227"/>
                </a:moveTo>
                <a:lnTo>
                  <a:pt x="352170" y="46227"/>
                </a:lnTo>
                <a:lnTo>
                  <a:pt x="352170" y="94487"/>
                </a:lnTo>
                <a:lnTo>
                  <a:pt x="369061" y="94487"/>
                </a:lnTo>
                <a:lnTo>
                  <a:pt x="369061" y="46227"/>
                </a:lnTo>
                <a:close/>
              </a:path>
              <a:path w="506729" h="132080">
                <a:moveTo>
                  <a:pt x="279653" y="6858"/>
                </a:moveTo>
                <a:lnTo>
                  <a:pt x="262889" y="6858"/>
                </a:lnTo>
                <a:lnTo>
                  <a:pt x="262889" y="70865"/>
                </a:lnTo>
                <a:lnTo>
                  <a:pt x="326389" y="70865"/>
                </a:lnTo>
                <a:lnTo>
                  <a:pt x="326389" y="56514"/>
                </a:lnTo>
                <a:lnTo>
                  <a:pt x="279653" y="56514"/>
                </a:lnTo>
                <a:lnTo>
                  <a:pt x="279653" y="40893"/>
                </a:lnTo>
                <a:lnTo>
                  <a:pt x="369061" y="40893"/>
                </a:lnTo>
                <a:lnTo>
                  <a:pt x="369061" y="31623"/>
                </a:lnTo>
                <a:lnTo>
                  <a:pt x="326389" y="31623"/>
                </a:lnTo>
                <a:lnTo>
                  <a:pt x="326389" y="26415"/>
                </a:lnTo>
                <a:lnTo>
                  <a:pt x="279653" y="26415"/>
                </a:lnTo>
                <a:lnTo>
                  <a:pt x="279653" y="6858"/>
                </a:lnTo>
                <a:close/>
              </a:path>
              <a:path w="506729" h="132080">
                <a:moveTo>
                  <a:pt x="369061" y="40893"/>
                </a:moveTo>
                <a:lnTo>
                  <a:pt x="309371" y="40893"/>
                </a:lnTo>
                <a:lnTo>
                  <a:pt x="309371" y="56514"/>
                </a:lnTo>
                <a:lnTo>
                  <a:pt x="326389" y="56514"/>
                </a:lnTo>
                <a:lnTo>
                  <a:pt x="326389" y="46227"/>
                </a:lnTo>
                <a:lnTo>
                  <a:pt x="369061" y="46227"/>
                </a:lnTo>
                <a:lnTo>
                  <a:pt x="369061" y="40893"/>
                </a:lnTo>
                <a:close/>
              </a:path>
              <a:path w="506729" h="132080">
                <a:moveTo>
                  <a:pt x="369061" y="0"/>
                </a:moveTo>
                <a:lnTo>
                  <a:pt x="352170" y="0"/>
                </a:lnTo>
                <a:lnTo>
                  <a:pt x="352170" y="31623"/>
                </a:lnTo>
                <a:lnTo>
                  <a:pt x="369061" y="31623"/>
                </a:lnTo>
                <a:lnTo>
                  <a:pt x="369061" y="0"/>
                </a:lnTo>
                <a:close/>
              </a:path>
              <a:path w="506729" h="132080">
                <a:moveTo>
                  <a:pt x="326389" y="6858"/>
                </a:moveTo>
                <a:lnTo>
                  <a:pt x="309371" y="6858"/>
                </a:lnTo>
                <a:lnTo>
                  <a:pt x="309371" y="26415"/>
                </a:lnTo>
                <a:lnTo>
                  <a:pt x="326389" y="26415"/>
                </a:lnTo>
                <a:lnTo>
                  <a:pt x="326389" y="6858"/>
                </a:lnTo>
                <a:close/>
              </a:path>
              <a:path w="506729" h="132080">
                <a:moveTo>
                  <a:pt x="122554" y="59562"/>
                </a:moveTo>
                <a:lnTo>
                  <a:pt x="0" y="59562"/>
                </a:lnTo>
                <a:lnTo>
                  <a:pt x="0" y="74040"/>
                </a:lnTo>
                <a:lnTo>
                  <a:pt x="122554" y="74040"/>
                </a:lnTo>
                <a:lnTo>
                  <a:pt x="122554" y="59562"/>
                </a:lnTo>
                <a:close/>
              </a:path>
              <a:path w="506729" h="132080">
                <a:moveTo>
                  <a:pt x="506602" y="101473"/>
                </a:moveTo>
                <a:lnTo>
                  <a:pt x="384048" y="101473"/>
                </a:lnTo>
                <a:lnTo>
                  <a:pt x="384048" y="115697"/>
                </a:lnTo>
                <a:lnTo>
                  <a:pt x="506602" y="115697"/>
                </a:lnTo>
                <a:lnTo>
                  <a:pt x="506602" y="101473"/>
                </a:lnTo>
                <a:close/>
              </a:path>
              <a:path w="506729" h="132080">
                <a:moveTo>
                  <a:pt x="445261" y="35051"/>
                </a:moveTo>
                <a:lnTo>
                  <a:pt x="405129" y="47116"/>
                </a:lnTo>
                <a:lnTo>
                  <a:pt x="401192" y="53466"/>
                </a:lnTo>
                <a:lnTo>
                  <a:pt x="401263" y="68325"/>
                </a:lnTo>
                <a:lnTo>
                  <a:pt x="436752" y="87122"/>
                </a:lnTo>
                <a:lnTo>
                  <a:pt x="436752" y="101473"/>
                </a:lnTo>
                <a:lnTo>
                  <a:pt x="453643" y="101473"/>
                </a:lnTo>
                <a:lnTo>
                  <a:pt x="453643" y="87122"/>
                </a:lnTo>
                <a:lnTo>
                  <a:pt x="461644" y="86078"/>
                </a:lnTo>
                <a:lnTo>
                  <a:pt x="468693" y="84296"/>
                </a:lnTo>
                <a:lnTo>
                  <a:pt x="474818" y="81782"/>
                </a:lnTo>
                <a:lnTo>
                  <a:pt x="479932" y="78612"/>
                </a:lnTo>
                <a:lnTo>
                  <a:pt x="486028" y="73913"/>
                </a:lnTo>
                <a:lnTo>
                  <a:pt x="445261" y="73913"/>
                </a:lnTo>
                <a:lnTo>
                  <a:pt x="433667" y="73126"/>
                </a:lnTo>
                <a:lnTo>
                  <a:pt x="425370" y="70754"/>
                </a:lnTo>
                <a:lnTo>
                  <a:pt x="420383" y="66788"/>
                </a:lnTo>
                <a:lnTo>
                  <a:pt x="418718" y="61213"/>
                </a:lnTo>
                <a:lnTo>
                  <a:pt x="420383" y="55786"/>
                </a:lnTo>
                <a:lnTo>
                  <a:pt x="425370" y="51895"/>
                </a:lnTo>
                <a:lnTo>
                  <a:pt x="433667" y="49551"/>
                </a:lnTo>
                <a:lnTo>
                  <a:pt x="445261" y="48767"/>
                </a:lnTo>
                <a:lnTo>
                  <a:pt x="486290" y="48767"/>
                </a:lnTo>
                <a:lnTo>
                  <a:pt x="485266" y="47116"/>
                </a:lnTo>
                <a:lnTo>
                  <a:pt x="477519" y="42290"/>
                </a:lnTo>
                <a:lnTo>
                  <a:pt x="471158" y="39123"/>
                </a:lnTo>
                <a:lnTo>
                  <a:pt x="463676" y="36861"/>
                </a:lnTo>
                <a:lnTo>
                  <a:pt x="455052" y="35504"/>
                </a:lnTo>
                <a:lnTo>
                  <a:pt x="445261" y="35051"/>
                </a:lnTo>
                <a:close/>
              </a:path>
              <a:path w="506729" h="132080">
                <a:moveTo>
                  <a:pt x="486290" y="48767"/>
                </a:moveTo>
                <a:lnTo>
                  <a:pt x="453898" y="48767"/>
                </a:lnTo>
                <a:lnTo>
                  <a:pt x="460375" y="49911"/>
                </a:lnTo>
                <a:lnTo>
                  <a:pt x="469264" y="54228"/>
                </a:lnTo>
                <a:lnTo>
                  <a:pt x="471550" y="57276"/>
                </a:lnTo>
                <a:lnTo>
                  <a:pt x="471550" y="65150"/>
                </a:lnTo>
                <a:lnTo>
                  <a:pt x="469264" y="68325"/>
                </a:lnTo>
                <a:lnTo>
                  <a:pt x="460628" y="72898"/>
                </a:lnTo>
                <a:lnTo>
                  <a:pt x="454025" y="73913"/>
                </a:lnTo>
                <a:lnTo>
                  <a:pt x="486028" y="73913"/>
                </a:lnTo>
                <a:lnTo>
                  <a:pt x="489134" y="68199"/>
                </a:lnTo>
                <a:lnTo>
                  <a:pt x="489203" y="53466"/>
                </a:lnTo>
                <a:lnTo>
                  <a:pt x="486290" y="48767"/>
                </a:lnTo>
                <a:close/>
              </a:path>
              <a:path w="506729" h="132080">
                <a:moveTo>
                  <a:pt x="104266" y="3175"/>
                </a:moveTo>
                <a:lnTo>
                  <a:pt x="18414" y="3175"/>
                </a:lnTo>
                <a:lnTo>
                  <a:pt x="18414" y="49149"/>
                </a:lnTo>
                <a:lnTo>
                  <a:pt x="105663" y="49149"/>
                </a:lnTo>
                <a:lnTo>
                  <a:pt x="105663" y="34798"/>
                </a:lnTo>
                <a:lnTo>
                  <a:pt x="35813" y="34798"/>
                </a:lnTo>
                <a:lnTo>
                  <a:pt x="35813" y="17652"/>
                </a:lnTo>
                <a:lnTo>
                  <a:pt x="104266" y="17652"/>
                </a:lnTo>
                <a:lnTo>
                  <a:pt x="104266" y="3175"/>
                </a:lnTo>
                <a:close/>
              </a:path>
              <a:path w="506729" h="132080">
                <a:moveTo>
                  <a:pt x="250570" y="65786"/>
                </a:moveTo>
                <a:lnTo>
                  <a:pt x="128015" y="65786"/>
                </a:lnTo>
                <a:lnTo>
                  <a:pt x="128015" y="80010"/>
                </a:lnTo>
                <a:lnTo>
                  <a:pt x="250570" y="80010"/>
                </a:lnTo>
                <a:lnTo>
                  <a:pt x="250570" y="65786"/>
                </a:lnTo>
                <a:close/>
              </a:path>
              <a:path w="506729" h="132080">
                <a:moveTo>
                  <a:pt x="197738" y="56514"/>
                </a:moveTo>
                <a:lnTo>
                  <a:pt x="180593" y="56514"/>
                </a:lnTo>
                <a:lnTo>
                  <a:pt x="180593" y="65786"/>
                </a:lnTo>
                <a:lnTo>
                  <a:pt x="197738" y="65786"/>
                </a:lnTo>
                <a:lnTo>
                  <a:pt x="197738" y="56514"/>
                </a:lnTo>
                <a:close/>
              </a:path>
              <a:path w="506729" h="132080">
                <a:moveTo>
                  <a:pt x="231139" y="1524"/>
                </a:moveTo>
                <a:lnTo>
                  <a:pt x="147319" y="1524"/>
                </a:lnTo>
                <a:lnTo>
                  <a:pt x="147319" y="15493"/>
                </a:lnTo>
                <a:lnTo>
                  <a:pt x="213994" y="15493"/>
                </a:lnTo>
                <a:lnTo>
                  <a:pt x="213994" y="22225"/>
                </a:lnTo>
                <a:lnTo>
                  <a:pt x="147319" y="22225"/>
                </a:lnTo>
                <a:lnTo>
                  <a:pt x="147319" y="56514"/>
                </a:lnTo>
                <a:lnTo>
                  <a:pt x="234060" y="56514"/>
                </a:lnTo>
                <a:lnTo>
                  <a:pt x="234060" y="42672"/>
                </a:lnTo>
                <a:lnTo>
                  <a:pt x="164464" y="42672"/>
                </a:lnTo>
                <a:lnTo>
                  <a:pt x="164464" y="35051"/>
                </a:lnTo>
                <a:lnTo>
                  <a:pt x="231139" y="35051"/>
                </a:lnTo>
                <a:lnTo>
                  <a:pt x="231139" y="1524"/>
                </a:lnTo>
                <a:close/>
              </a:path>
              <a:path w="506729" h="132080">
                <a:moveTo>
                  <a:pt x="496442" y="15621"/>
                </a:moveTo>
                <a:lnTo>
                  <a:pt x="394080" y="15621"/>
                </a:lnTo>
                <a:lnTo>
                  <a:pt x="394080" y="29590"/>
                </a:lnTo>
                <a:lnTo>
                  <a:pt x="496442" y="29590"/>
                </a:lnTo>
                <a:lnTo>
                  <a:pt x="496442" y="15621"/>
                </a:lnTo>
                <a:close/>
              </a:path>
              <a:path w="506729" h="132080">
                <a:moveTo>
                  <a:pt x="453643" y="126"/>
                </a:moveTo>
                <a:lnTo>
                  <a:pt x="436752" y="126"/>
                </a:lnTo>
                <a:lnTo>
                  <a:pt x="436752" y="15621"/>
                </a:lnTo>
                <a:lnTo>
                  <a:pt x="453643" y="15621"/>
                </a:lnTo>
                <a:lnTo>
                  <a:pt x="453643" y="12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5459"/>
            <a:chOff x="0" y="0"/>
            <a:chExt cx="9906000" cy="6855459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94164" y="6676745"/>
              <a:ext cx="126364" cy="7587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8640" y="998219"/>
              <a:ext cx="196595" cy="19811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763016" y="470153"/>
              <a:ext cx="1165225" cy="717550"/>
            </a:xfrm>
            <a:custGeom>
              <a:avLst/>
              <a:gdLst/>
              <a:ahLst/>
              <a:cxnLst/>
              <a:rect l="l" t="t" r="r" b="b"/>
              <a:pathLst>
                <a:path w="1165225" h="717550">
                  <a:moveTo>
                    <a:pt x="133273" y="612648"/>
                  </a:moveTo>
                  <a:lnTo>
                    <a:pt x="132549" y="605675"/>
                  </a:lnTo>
                  <a:lnTo>
                    <a:pt x="130403" y="599427"/>
                  </a:lnTo>
                  <a:lnTo>
                    <a:pt x="126796" y="593902"/>
                  </a:lnTo>
                  <a:lnTo>
                    <a:pt x="121793" y="589153"/>
                  </a:lnTo>
                  <a:lnTo>
                    <a:pt x="115582" y="585393"/>
                  </a:lnTo>
                  <a:lnTo>
                    <a:pt x="110769" y="583577"/>
                  </a:lnTo>
                  <a:lnTo>
                    <a:pt x="110769" y="608711"/>
                  </a:lnTo>
                  <a:lnTo>
                    <a:pt x="110769" y="616331"/>
                  </a:lnTo>
                  <a:lnTo>
                    <a:pt x="109016" y="619506"/>
                  </a:lnTo>
                  <a:lnTo>
                    <a:pt x="105511" y="622046"/>
                  </a:lnTo>
                  <a:lnTo>
                    <a:pt x="102006" y="624713"/>
                  </a:lnTo>
                  <a:lnTo>
                    <a:pt x="97332" y="625983"/>
                  </a:lnTo>
                  <a:lnTo>
                    <a:pt x="85496" y="625983"/>
                  </a:lnTo>
                  <a:lnTo>
                    <a:pt x="80797" y="624713"/>
                  </a:lnTo>
                  <a:lnTo>
                    <a:pt x="74041" y="619887"/>
                  </a:lnTo>
                  <a:lnTo>
                    <a:pt x="72351" y="616712"/>
                  </a:lnTo>
                  <a:lnTo>
                    <a:pt x="72351" y="608711"/>
                  </a:lnTo>
                  <a:lnTo>
                    <a:pt x="74104" y="605536"/>
                  </a:lnTo>
                  <a:lnTo>
                    <a:pt x="81102" y="600456"/>
                  </a:lnTo>
                  <a:lnTo>
                    <a:pt x="85737" y="599313"/>
                  </a:lnTo>
                  <a:lnTo>
                    <a:pt x="97396" y="599313"/>
                  </a:lnTo>
                  <a:lnTo>
                    <a:pt x="102082" y="600456"/>
                  </a:lnTo>
                  <a:lnTo>
                    <a:pt x="109029" y="605536"/>
                  </a:lnTo>
                  <a:lnTo>
                    <a:pt x="110769" y="608711"/>
                  </a:lnTo>
                  <a:lnTo>
                    <a:pt x="110769" y="583577"/>
                  </a:lnTo>
                  <a:lnTo>
                    <a:pt x="108470" y="582701"/>
                  </a:lnTo>
                  <a:lnTo>
                    <a:pt x="100444" y="581063"/>
                  </a:lnTo>
                  <a:lnTo>
                    <a:pt x="91516" y="580517"/>
                  </a:lnTo>
                  <a:lnTo>
                    <a:pt x="82486" y="581063"/>
                  </a:lnTo>
                  <a:lnTo>
                    <a:pt x="50533" y="605675"/>
                  </a:lnTo>
                  <a:lnTo>
                    <a:pt x="49834" y="612648"/>
                  </a:lnTo>
                  <a:lnTo>
                    <a:pt x="50533" y="619506"/>
                  </a:lnTo>
                  <a:lnTo>
                    <a:pt x="82575" y="644258"/>
                  </a:lnTo>
                  <a:lnTo>
                    <a:pt x="91516" y="644779"/>
                  </a:lnTo>
                  <a:lnTo>
                    <a:pt x="100558" y="644258"/>
                  </a:lnTo>
                  <a:lnTo>
                    <a:pt x="132499" y="619887"/>
                  </a:lnTo>
                  <a:lnTo>
                    <a:pt x="132575" y="619506"/>
                  </a:lnTo>
                  <a:lnTo>
                    <a:pt x="133273" y="612648"/>
                  </a:lnTo>
                  <a:close/>
                </a:path>
                <a:path w="1165225" h="717550">
                  <a:moveTo>
                    <a:pt x="137274" y="555879"/>
                  </a:moveTo>
                  <a:lnTo>
                    <a:pt x="102946" y="555879"/>
                  </a:lnTo>
                  <a:lnTo>
                    <a:pt x="102946" y="537083"/>
                  </a:lnTo>
                  <a:lnTo>
                    <a:pt x="79794" y="537083"/>
                  </a:lnTo>
                  <a:lnTo>
                    <a:pt x="79794" y="555879"/>
                  </a:lnTo>
                  <a:lnTo>
                    <a:pt x="44907" y="555879"/>
                  </a:lnTo>
                  <a:lnTo>
                    <a:pt x="44907" y="574675"/>
                  </a:lnTo>
                  <a:lnTo>
                    <a:pt x="137274" y="574675"/>
                  </a:lnTo>
                  <a:lnTo>
                    <a:pt x="137274" y="555879"/>
                  </a:lnTo>
                  <a:close/>
                </a:path>
                <a:path w="1165225" h="717550">
                  <a:moveTo>
                    <a:pt x="201637" y="654685"/>
                  </a:moveTo>
                  <a:lnTo>
                    <a:pt x="80721" y="654685"/>
                  </a:lnTo>
                  <a:lnTo>
                    <a:pt x="80721" y="674497"/>
                  </a:lnTo>
                  <a:lnTo>
                    <a:pt x="178384" y="674497"/>
                  </a:lnTo>
                  <a:lnTo>
                    <a:pt x="178384" y="717423"/>
                  </a:lnTo>
                  <a:lnTo>
                    <a:pt x="201637" y="717423"/>
                  </a:lnTo>
                  <a:lnTo>
                    <a:pt x="201637" y="654685"/>
                  </a:lnTo>
                  <a:close/>
                </a:path>
                <a:path w="1165225" h="717550">
                  <a:moveTo>
                    <a:pt x="201637" y="537972"/>
                  </a:moveTo>
                  <a:lnTo>
                    <a:pt x="178574" y="537972"/>
                  </a:lnTo>
                  <a:lnTo>
                    <a:pt x="178574" y="589153"/>
                  </a:lnTo>
                  <a:lnTo>
                    <a:pt x="167601" y="589153"/>
                  </a:lnTo>
                  <a:lnTo>
                    <a:pt x="167601" y="541528"/>
                  </a:lnTo>
                  <a:lnTo>
                    <a:pt x="144907" y="541528"/>
                  </a:lnTo>
                  <a:lnTo>
                    <a:pt x="144907" y="647065"/>
                  </a:lnTo>
                  <a:lnTo>
                    <a:pt x="167601" y="647065"/>
                  </a:lnTo>
                  <a:lnTo>
                    <a:pt x="167601" y="608838"/>
                  </a:lnTo>
                  <a:lnTo>
                    <a:pt x="178574" y="608838"/>
                  </a:lnTo>
                  <a:lnTo>
                    <a:pt x="178574" y="647065"/>
                  </a:lnTo>
                  <a:lnTo>
                    <a:pt x="201637" y="647065"/>
                  </a:lnTo>
                  <a:lnTo>
                    <a:pt x="201637" y="608838"/>
                  </a:lnTo>
                  <a:lnTo>
                    <a:pt x="201637" y="589153"/>
                  </a:lnTo>
                  <a:lnTo>
                    <a:pt x="201637" y="537972"/>
                  </a:lnTo>
                  <a:close/>
                </a:path>
                <a:path w="1165225" h="717550">
                  <a:moveTo>
                    <a:pt x="201828" y="34290"/>
                  </a:moveTo>
                  <a:lnTo>
                    <a:pt x="128308" y="34290"/>
                  </a:lnTo>
                  <a:lnTo>
                    <a:pt x="128308" y="0"/>
                  </a:lnTo>
                  <a:lnTo>
                    <a:pt x="89306" y="0"/>
                  </a:lnTo>
                  <a:lnTo>
                    <a:pt x="89306" y="34290"/>
                  </a:lnTo>
                  <a:lnTo>
                    <a:pt x="15786" y="34290"/>
                  </a:lnTo>
                  <a:lnTo>
                    <a:pt x="15786" y="66929"/>
                  </a:lnTo>
                  <a:lnTo>
                    <a:pt x="201828" y="66929"/>
                  </a:lnTo>
                  <a:lnTo>
                    <a:pt x="201828" y="34290"/>
                  </a:lnTo>
                  <a:close/>
                </a:path>
                <a:path w="1165225" h="717550">
                  <a:moveTo>
                    <a:pt x="217462" y="252984"/>
                  </a:moveTo>
                  <a:lnTo>
                    <a:pt x="215099" y="223901"/>
                  </a:lnTo>
                  <a:lnTo>
                    <a:pt x="214833" y="220599"/>
                  </a:lnTo>
                  <a:lnTo>
                    <a:pt x="202336" y="221437"/>
                  </a:lnTo>
                  <a:lnTo>
                    <a:pt x="183756" y="222262"/>
                  </a:lnTo>
                  <a:lnTo>
                    <a:pt x="128308" y="223901"/>
                  </a:lnTo>
                  <a:lnTo>
                    <a:pt x="128308" y="193294"/>
                  </a:lnTo>
                  <a:lnTo>
                    <a:pt x="141300" y="190220"/>
                  </a:lnTo>
                  <a:lnTo>
                    <a:pt x="152742" y="185762"/>
                  </a:lnTo>
                  <a:lnTo>
                    <a:pt x="182257" y="155130"/>
                  </a:lnTo>
                  <a:lnTo>
                    <a:pt x="186042" y="135001"/>
                  </a:lnTo>
                  <a:lnTo>
                    <a:pt x="184759" y="122669"/>
                  </a:lnTo>
                  <a:lnTo>
                    <a:pt x="180911" y="111569"/>
                  </a:lnTo>
                  <a:lnTo>
                    <a:pt x="179463" y="109347"/>
                  </a:lnTo>
                  <a:lnTo>
                    <a:pt x="174498" y="101714"/>
                  </a:lnTo>
                  <a:lnTo>
                    <a:pt x="165531" y="93091"/>
                  </a:lnTo>
                  <a:lnTo>
                    <a:pt x="154305" y="86169"/>
                  </a:lnTo>
                  <a:lnTo>
                    <a:pt x="147345" y="83553"/>
                  </a:lnTo>
                  <a:lnTo>
                    <a:pt x="147345" y="128524"/>
                  </a:lnTo>
                  <a:lnTo>
                    <a:pt x="147345" y="144399"/>
                  </a:lnTo>
                  <a:lnTo>
                    <a:pt x="108966" y="163195"/>
                  </a:lnTo>
                  <a:lnTo>
                    <a:pt x="100457" y="162725"/>
                  </a:lnTo>
                  <a:lnTo>
                    <a:pt x="70269" y="144145"/>
                  </a:lnTo>
                  <a:lnTo>
                    <a:pt x="70269" y="128905"/>
                  </a:lnTo>
                  <a:lnTo>
                    <a:pt x="108966" y="109347"/>
                  </a:lnTo>
                  <a:lnTo>
                    <a:pt x="117551" y="109829"/>
                  </a:lnTo>
                  <a:lnTo>
                    <a:pt x="147345" y="128524"/>
                  </a:lnTo>
                  <a:lnTo>
                    <a:pt x="147345" y="83553"/>
                  </a:lnTo>
                  <a:lnTo>
                    <a:pt x="141135" y="81203"/>
                  </a:lnTo>
                  <a:lnTo>
                    <a:pt x="126022" y="78219"/>
                  </a:lnTo>
                  <a:lnTo>
                    <a:pt x="108966" y="77216"/>
                  </a:lnTo>
                  <a:lnTo>
                    <a:pt x="92265" y="78270"/>
                  </a:lnTo>
                  <a:lnTo>
                    <a:pt x="52552" y="93726"/>
                  </a:lnTo>
                  <a:lnTo>
                    <a:pt x="31267" y="136271"/>
                  </a:lnTo>
                  <a:lnTo>
                    <a:pt x="32219" y="146824"/>
                  </a:lnTo>
                  <a:lnTo>
                    <a:pt x="55003" y="180657"/>
                  </a:lnTo>
                  <a:lnTo>
                    <a:pt x="89306" y="193675"/>
                  </a:lnTo>
                  <a:lnTo>
                    <a:pt x="89306" y="224790"/>
                  </a:lnTo>
                  <a:lnTo>
                    <a:pt x="0" y="225425"/>
                  </a:lnTo>
                  <a:lnTo>
                    <a:pt x="3708" y="257683"/>
                  </a:lnTo>
                  <a:lnTo>
                    <a:pt x="66052" y="257403"/>
                  </a:lnTo>
                  <a:lnTo>
                    <a:pt x="122466" y="256527"/>
                  </a:lnTo>
                  <a:lnTo>
                    <a:pt x="172923" y="255066"/>
                  </a:lnTo>
                  <a:lnTo>
                    <a:pt x="217462" y="252984"/>
                  </a:lnTo>
                  <a:close/>
                </a:path>
                <a:path w="1165225" h="717550">
                  <a:moveTo>
                    <a:pt x="266839" y="2159"/>
                  </a:moveTo>
                  <a:lnTo>
                    <a:pt x="227838" y="2159"/>
                  </a:lnTo>
                  <a:lnTo>
                    <a:pt x="227838" y="300736"/>
                  </a:lnTo>
                  <a:lnTo>
                    <a:pt x="266839" y="300736"/>
                  </a:lnTo>
                  <a:lnTo>
                    <a:pt x="266839" y="2159"/>
                  </a:lnTo>
                  <a:close/>
                </a:path>
                <a:path w="1165225" h="717550">
                  <a:moveTo>
                    <a:pt x="328333" y="616331"/>
                  </a:moveTo>
                  <a:lnTo>
                    <a:pt x="319151" y="613029"/>
                  </a:lnTo>
                  <a:lnTo>
                    <a:pt x="310781" y="608622"/>
                  </a:lnTo>
                  <a:lnTo>
                    <a:pt x="303212" y="603123"/>
                  </a:lnTo>
                  <a:lnTo>
                    <a:pt x="300888" y="600837"/>
                  </a:lnTo>
                  <a:lnTo>
                    <a:pt x="296468" y="596519"/>
                  </a:lnTo>
                  <a:lnTo>
                    <a:pt x="283781" y="543687"/>
                  </a:lnTo>
                  <a:lnTo>
                    <a:pt x="260337" y="543687"/>
                  </a:lnTo>
                  <a:lnTo>
                    <a:pt x="260337" y="565912"/>
                  </a:lnTo>
                  <a:lnTo>
                    <a:pt x="259562" y="574332"/>
                  </a:lnTo>
                  <a:lnTo>
                    <a:pt x="233680" y="612902"/>
                  </a:lnTo>
                  <a:lnTo>
                    <a:pt x="215595" y="623570"/>
                  </a:lnTo>
                  <a:lnTo>
                    <a:pt x="232524" y="640334"/>
                  </a:lnTo>
                  <a:lnTo>
                    <a:pt x="266179" y="610603"/>
                  </a:lnTo>
                  <a:lnTo>
                    <a:pt x="272516" y="600837"/>
                  </a:lnTo>
                  <a:lnTo>
                    <a:pt x="279958" y="610755"/>
                  </a:lnTo>
                  <a:lnTo>
                    <a:pt x="289255" y="619721"/>
                  </a:lnTo>
                  <a:lnTo>
                    <a:pt x="300418" y="627761"/>
                  </a:lnTo>
                  <a:lnTo>
                    <a:pt x="313448" y="634873"/>
                  </a:lnTo>
                  <a:lnTo>
                    <a:pt x="328333" y="616331"/>
                  </a:lnTo>
                  <a:close/>
                </a:path>
                <a:path w="1165225" h="717550">
                  <a:moveTo>
                    <a:pt x="367588" y="647065"/>
                  </a:moveTo>
                  <a:lnTo>
                    <a:pt x="344893" y="647065"/>
                  </a:lnTo>
                  <a:lnTo>
                    <a:pt x="344893" y="666496"/>
                  </a:lnTo>
                  <a:lnTo>
                    <a:pt x="344893" y="694182"/>
                  </a:lnTo>
                  <a:lnTo>
                    <a:pt x="274662" y="694182"/>
                  </a:lnTo>
                  <a:lnTo>
                    <a:pt x="274662" y="666496"/>
                  </a:lnTo>
                  <a:lnTo>
                    <a:pt x="344893" y="666496"/>
                  </a:lnTo>
                  <a:lnTo>
                    <a:pt x="344893" y="647065"/>
                  </a:lnTo>
                  <a:lnTo>
                    <a:pt x="251777" y="647065"/>
                  </a:lnTo>
                  <a:lnTo>
                    <a:pt x="251777" y="713613"/>
                  </a:lnTo>
                  <a:lnTo>
                    <a:pt x="367588" y="713613"/>
                  </a:lnTo>
                  <a:lnTo>
                    <a:pt x="367588" y="694182"/>
                  </a:lnTo>
                  <a:lnTo>
                    <a:pt x="367588" y="666496"/>
                  </a:lnTo>
                  <a:lnTo>
                    <a:pt x="367588" y="647065"/>
                  </a:lnTo>
                  <a:close/>
                </a:path>
                <a:path w="1165225" h="717550">
                  <a:moveTo>
                    <a:pt x="367588" y="537972"/>
                  </a:moveTo>
                  <a:lnTo>
                    <a:pt x="344703" y="537972"/>
                  </a:lnTo>
                  <a:lnTo>
                    <a:pt x="344703" y="639572"/>
                  </a:lnTo>
                  <a:lnTo>
                    <a:pt x="367588" y="639572"/>
                  </a:lnTo>
                  <a:lnTo>
                    <a:pt x="367588" y="537972"/>
                  </a:lnTo>
                  <a:close/>
                </a:path>
                <a:path w="1165225" h="717550">
                  <a:moveTo>
                    <a:pt x="493877" y="197231"/>
                  </a:moveTo>
                  <a:lnTo>
                    <a:pt x="478599" y="189217"/>
                  </a:lnTo>
                  <a:lnTo>
                    <a:pt x="464502" y="178663"/>
                  </a:lnTo>
                  <a:lnTo>
                    <a:pt x="451586" y="165595"/>
                  </a:lnTo>
                  <a:lnTo>
                    <a:pt x="442252" y="153162"/>
                  </a:lnTo>
                  <a:lnTo>
                    <a:pt x="439864" y="149987"/>
                  </a:lnTo>
                  <a:lnTo>
                    <a:pt x="423138" y="115608"/>
                  </a:lnTo>
                  <a:lnTo>
                    <a:pt x="417576" y="22225"/>
                  </a:lnTo>
                  <a:lnTo>
                    <a:pt x="378879" y="22225"/>
                  </a:lnTo>
                  <a:lnTo>
                    <a:pt x="378879" y="80772"/>
                  </a:lnTo>
                  <a:lnTo>
                    <a:pt x="377456" y="99212"/>
                  </a:lnTo>
                  <a:lnTo>
                    <a:pt x="356285" y="152908"/>
                  </a:lnTo>
                  <a:lnTo>
                    <a:pt x="330733" y="183705"/>
                  </a:lnTo>
                  <a:lnTo>
                    <a:pt x="299326" y="205740"/>
                  </a:lnTo>
                  <a:lnTo>
                    <a:pt x="329349" y="231775"/>
                  </a:lnTo>
                  <a:lnTo>
                    <a:pt x="350481" y="215011"/>
                  </a:lnTo>
                  <a:lnTo>
                    <a:pt x="368998" y="196329"/>
                  </a:lnTo>
                  <a:lnTo>
                    <a:pt x="384911" y="175717"/>
                  </a:lnTo>
                  <a:lnTo>
                    <a:pt x="398221" y="153162"/>
                  </a:lnTo>
                  <a:lnTo>
                    <a:pt x="410324" y="173050"/>
                  </a:lnTo>
                  <a:lnTo>
                    <a:pt x="425767" y="191935"/>
                  </a:lnTo>
                  <a:lnTo>
                    <a:pt x="444538" y="209816"/>
                  </a:lnTo>
                  <a:lnTo>
                    <a:pt x="466636" y="226695"/>
                  </a:lnTo>
                  <a:lnTo>
                    <a:pt x="493877" y="197231"/>
                  </a:lnTo>
                  <a:close/>
                </a:path>
                <a:path w="1165225" h="717550">
                  <a:moveTo>
                    <a:pt x="534670" y="547497"/>
                  </a:moveTo>
                  <a:lnTo>
                    <a:pt x="448348" y="547497"/>
                  </a:lnTo>
                  <a:lnTo>
                    <a:pt x="448348" y="567055"/>
                  </a:lnTo>
                  <a:lnTo>
                    <a:pt x="506298" y="567055"/>
                  </a:lnTo>
                  <a:lnTo>
                    <a:pt x="501980" y="577291"/>
                  </a:lnTo>
                  <a:lnTo>
                    <a:pt x="471119" y="612114"/>
                  </a:lnTo>
                  <a:lnTo>
                    <a:pt x="437654" y="629539"/>
                  </a:lnTo>
                  <a:lnTo>
                    <a:pt x="454672" y="647954"/>
                  </a:lnTo>
                  <a:lnTo>
                    <a:pt x="487299" y="627532"/>
                  </a:lnTo>
                  <a:lnTo>
                    <a:pt x="511517" y="603973"/>
                  </a:lnTo>
                  <a:lnTo>
                    <a:pt x="527316" y="577253"/>
                  </a:lnTo>
                  <a:lnTo>
                    <a:pt x="534670" y="547497"/>
                  </a:lnTo>
                  <a:close/>
                </a:path>
                <a:path w="1165225" h="717550">
                  <a:moveTo>
                    <a:pt x="589534" y="537972"/>
                  </a:moveTo>
                  <a:lnTo>
                    <a:pt x="566674" y="537972"/>
                  </a:lnTo>
                  <a:lnTo>
                    <a:pt x="566674" y="565912"/>
                  </a:lnTo>
                  <a:lnTo>
                    <a:pt x="532130" y="565912"/>
                  </a:lnTo>
                  <a:lnTo>
                    <a:pt x="532130" y="584835"/>
                  </a:lnTo>
                  <a:lnTo>
                    <a:pt x="566674" y="584835"/>
                  </a:lnTo>
                  <a:lnTo>
                    <a:pt x="566674" y="603758"/>
                  </a:lnTo>
                  <a:lnTo>
                    <a:pt x="527050" y="603758"/>
                  </a:lnTo>
                  <a:lnTo>
                    <a:pt x="527050" y="622300"/>
                  </a:lnTo>
                  <a:lnTo>
                    <a:pt x="566674" y="622300"/>
                  </a:lnTo>
                  <a:lnTo>
                    <a:pt x="566674" y="640588"/>
                  </a:lnTo>
                  <a:lnTo>
                    <a:pt x="589534" y="640588"/>
                  </a:lnTo>
                  <a:lnTo>
                    <a:pt x="589534" y="537972"/>
                  </a:lnTo>
                  <a:close/>
                </a:path>
                <a:path w="1165225" h="717550">
                  <a:moveTo>
                    <a:pt x="592328" y="679323"/>
                  </a:moveTo>
                  <a:lnTo>
                    <a:pt x="568706" y="648208"/>
                  </a:lnTo>
                  <a:lnTo>
                    <a:pt x="568706" y="673989"/>
                  </a:lnTo>
                  <a:lnTo>
                    <a:pt x="568706" y="684784"/>
                  </a:lnTo>
                  <a:lnTo>
                    <a:pt x="533146" y="697357"/>
                  </a:lnTo>
                  <a:lnTo>
                    <a:pt x="524852" y="697052"/>
                  </a:lnTo>
                  <a:lnTo>
                    <a:pt x="497751" y="684784"/>
                  </a:lnTo>
                  <a:lnTo>
                    <a:pt x="497751" y="673989"/>
                  </a:lnTo>
                  <a:lnTo>
                    <a:pt x="533146" y="661162"/>
                  </a:lnTo>
                  <a:lnTo>
                    <a:pt x="541464" y="661492"/>
                  </a:lnTo>
                  <a:lnTo>
                    <a:pt x="568706" y="673989"/>
                  </a:lnTo>
                  <a:lnTo>
                    <a:pt x="568706" y="648208"/>
                  </a:lnTo>
                  <a:lnTo>
                    <a:pt x="567994" y="647827"/>
                  </a:lnTo>
                  <a:lnTo>
                    <a:pt x="557898" y="644575"/>
                  </a:lnTo>
                  <a:lnTo>
                    <a:pt x="546290" y="642632"/>
                  </a:lnTo>
                  <a:lnTo>
                    <a:pt x="533146" y="641985"/>
                  </a:lnTo>
                  <a:lnTo>
                    <a:pt x="520001" y="642632"/>
                  </a:lnTo>
                  <a:lnTo>
                    <a:pt x="482904" y="658025"/>
                  </a:lnTo>
                  <a:lnTo>
                    <a:pt x="474116" y="679323"/>
                  </a:lnTo>
                  <a:lnTo>
                    <a:pt x="475081" y="687235"/>
                  </a:lnTo>
                  <a:lnTo>
                    <a:pt x="508355" y="714082"/>
                  </a:lnTo>
                  <a:lnTo>
                    <a:pt x="533146" y="716661"/>
                  </a:lnTo>
                  <a:lnTo>
                    <a:pt x="546290" y="716026"/>
                  </a:lnTo>
                  <a:lnTo>
                    <a:pt x="583539" y="700709"/>
                  </a:lnTo>
                  <a:lnTo>
                    <a:pt x="586105" y="697357"/>
                  </a:lnTo>
                  <a:lnTo>
                    <a:pt x="588416" y="694359"/>
                  </a:lnTo>
                  <a:lnTo>
                    <a:pt x="591350" y="687235"/>
                  </a:lnTo>
                  <a:lnTo>
                    <a:pt x="592328" y="679323"/>
                  </a:lnTo>
                  <a:close/>
                </a:path>
                <a:path w="1165225" h="717550">
                  <a:moveTo>
                    <a:pt x="595122" y="116840"/>
                  </a:moveTo>
                  <a:lnTo>
                    <a:pt x="548386" y="116840"/>
                  </a:lnTo>
                  <a:lnTo>
                    <a:pt x="548386" y="2159"/>
                  </a:lnTo>
                  <a:lnTo>
                    <a:pt x="509778" y="2159"/>
                  </a:lnTo>
                  <a:lnTo>
                    <a:pt x="509778" y="300736"/>
                  </a:lnTo>
                  <a:lnTo>
                    <a:pt x="548386" y="300736"/>
                  </a:lnTo>
                  <a:lnTo>
                    <a:pt x="548386" y="149606"/>
                  </a:lnTo>
                  <a:lnTo>
                    <a:pt x="595122" y="149606"/>
                  </a:lnTo>
                  <a:lnTo>
                    <a:pt x="595122" y="116840"/>
                  </a:lnTo>
                  <a:close/>
                </a:path>
                <a:path w="1165225" h="717550">
                  <a:moveTo>
                    <a:pt x="700405" y="621919"/>
                  </a:moveTo>
                  <a:lnTo>
                    <a:pt x="692848" y="618591"/>
                  </a:lnTo>
                  <a:lnTo>
                    <a:pt x="686028" y="614286"/>
                  </a:lnTo>
                  <a:lnTo>
                    <a:pt x="680199" y="609219"/>
                  </a:lnTo>
                  <a:lnTo>
                    <a:pt x="679945" y="609015"/>
                  </a:lnTo>
                  <a:lnTo>
                    <a:pt x="664591" y="573532"/>
                  </a:lnTo>
                  <a:lnTo>
                    <a:pt x="664591" y="567436"/>
                  </a:lnTo>
                  <a:lnTo>
                    <a:pt x="693420" y="567436"/>
                  </a:lnTo>
                  <a:lnTo>
                    <a:pt x="693420" y="547624"/>
                  </a:lnTo>
                  <a:lnTo>
                    <a:pt x="613029" y="547624"/>
                  </a:lnTo>
                  <a:lnTo>
                    <a:pt x="613029" y="567436"/>
                  </a:lnTo>
                  <a:lnTo>
                    <a:pt x="642239" y="567436"/>
                  </a:lnTo>
                  <a:lnTo>
                    <a:pt x="642239" y="573532"/>
                  </a:lnTo>
                  <a:lnTo>
                    <a:pt x="627100" y="611974"/>
                  </a:lnTo>
                  <a:lnTo>
                    <a:pt x="605028" y="628269"/>
                  </a:lnTo>
                  <a:lnTo>
                    <a:pt x="621157" y="643763"/>
                  </a:lnTo>
                  <a:lnTo>
                    <a:pt x="631342" y="636320"/>
                  </a:lnTo>
                  <a:lnTo>
                    <a:pt x="640219" y="628065"/>
                  </a:lnTo>
                  <a:lnTo>
                    <a:pt x="647776" y="619036"/>
                  </a:lnTo>
                  <a:lnTo>
                    <a:pt x="654050" y="609219"/>
                  </a:lnTo>
                  <a:lnTo>
                    <a:pt x="660514" y="617918"/>
                  </a:lnTo>
                  <a:lnTo>
                    <a:pt x="667956" y="625716"/>
                  </a:lnTo>
                  <a:lnTo>
                    <a:pt x="676338" y="632637"/>
                  </a:lnTo>
                  <a:lnTo>
                    <a:pt x="685673" y="638683"/>
                  </a:lnTo>
                  <a:lnTo>
                    <a:pt x="700405" y="621919"/>
                  </a:lnTo>
                  <a:close/>
                </a:path>
                <a:path w="1165225" h="717550">
                  <a:moveTo>
                    <a:pt x="762508" y="537972"/>
                  </a:moveTo>
                  <a:lnTo>
                    <a:pt x="739394" y="537972"/>
                  </a:lnTo>
                  <a:lnTo>
                    <a:pt x="739394" y="583692"/>
                  </a:lnTo>
                  <a:lnTo>
                    <a:pt x="727202" y="583692"/>
                  </a:lnTo>
                  <a:lnTo>
                    <a:pt x="727202" y="541528"/>
                  </a:lnTo>
                  <a:lnTo>
                    <a:pt x="704469" y="541528"/>
                  </a:lnTo>
                  <a:lnTo>
                    <a:pt x="704469" y="639572"/>
                  </a:lnTo>
                  <a:lnTo>
                    <a:pt x="727202" y="639572"/>
                  </a:lnTo>
                  <a:lnTo>
                    <a:pt x="727202" y="603250"/>
                  </a:lnTo>
                  <a:lnTo>
                    <a:pt x="739394" y="603250"/>
                  </a:lnTo>
                  <a:lnTo>
                    <a:pt x="739394" y="645160"/>
                  </a:lnTo>
                  <a:lnTo>
                    <a:pt x="762508" y="645160"/>
                  </a:lnTo>
                  <a:lnTo>
                    <a:pt x="762508" y="603250"/>
                  </a:lnTo>
                  <a:lnTo>
                    <a:pt x="762508" y="583692"/>
                  </a:lnTo>
                  <a:lnTo>
                    <a:pt x="762508" y="537972"/>
                  </a:lnTo>
                  <a:close/>
                </a:path>
                <a:path w="1165225" h="717550">
                  <a:moveTo>
                    <a:pt x="763397" y="681609"/>
                  </a:moveTo>
                  <a:lnTo>
                    <a:pt x="739648" y="652043"/>
                  </a:lnTo>
                  <a:lnTo>
                    <a:pt x="739648" y="676656"/>
                  </a:lnTo>
                  <a:lnTo>
                    <a:pt x="739648" y="686562"/>
                  </a:lnTo>
                  <a:lnTo>
                    <a:pt x="702691" y="698119"/>
                  </a:lnTo>
                  <a:lnTo>
                    <a:pt x="694016" y="697839"/>
                  </a:lnTo>
                  <a:lnTo>
                    <a:pt x="665695" y="686562"/>
                  </a:lnTo>
                  <a:lnTo>
                    <a:pt x="665695" y="676656"/>
                  </a:lnTo>
                  <a:lnTo>
                    <a:pt x="702691" y="664972"/>
                  </a:lnTo>
                  <a:lnTo>
                    <a:pt x="711352" y="665264"/>
                  </a:lnTo>
                  <a:lnTo>
                    <a:pt x="739648" y="676656"/>
                  </a:lnTo>
                  <a:lnTo>
                    <a:pt x="739648" y="652043"/>
                  </a:lnTo>
                  <a:lnTo>
                    <a:pt x="738403" y="651421"/>
                  </a:lnTo>
                  <a:lnTo>
                    <a:pt x="728027" y="648296"/>
                  </a:lnTo>
                  <a:lnTo>
                    <a:pt x="716076" y="646417"/>
                  </a:lnTo>
                  <a:lnTo>
                    <a:pt x="702691" y="645795"/>
                  </a:lnTo>
                  <a:lnTo>
                    <a:pt x="689152" y="646417"/>
                  </a:lnTo>
                  <a:lnTo>
                    <a:pt x="650836" y="661111"/>
                  </a:lnTo>
                  <a:lnTo>
                    <a:pt x="641731" y="681609"/>
                  </a:lnTo>
                  <a:lnTo>
                    <a:pt x="642747" y="689216"/>
                  </a:lnTo>
                  <a:lnTo>
                    <a:pt x="677240" y="714717"/>
                  </a:lnTo>
                  <a:lnTo>
                    <a:pt x="702691" y="717169"/>
                  </a:lnTo>
                  <a:lnTo>
                    <a:pt x="716114" y="716559"/>
                  </a:lnTo>
                  <a:lnTo>
                    <a:pt x="754341" y="702068"/>
                  </a:lnTo>
                  <a:lnTo>
                    <a:pt x="757593" y="698119"/>
                  </a:lnTo>
                  <a:lnTo>
                    <a:pt x="759371" y="695985"/>
                  </a:lnTo>
                  <a:lnTo>
                    <a:pt x="762393" y="689165"/>
                  </a:lnTo>
                  <a:lnTo>
                    <a:pt x="763397" y="681609"/>
                  </a:lnTo>
                  <a:close/>
                </a:path>
                <a:path w="1165225" h="717550">
                  <a:moveTo>
                    <a:pt x="874522" y="135255"/>
                  </a:moveTo>
                  <a:lnTo>
                    <a:pt x="827824" y="119913"/>
                  </a:lnTo>
                  <a:lnTo>
                    <a:pt x="793242" y="96266"/>
                  </a:lnTo>
                  <a:lnTo>
                    <a:pt x="791273" y="94107"/>
                  </a:lnTo>
                  <a:lnTo>
                    <a:pt x="780732" y="82550"/>
                  </a:lnTo>
                  <a:lnTo>
                    <a:pt x="771804" y="69215"/>
                  </a:lnTo>
                  <a:lnTo>
                    <a:pt x="766445" y="56261"/>
                  </a:lnTo>
                  <a:lnTo>
                    <a:pt x="764667" y="43688"/>
                  </a:lnTo>
                  <a:lnTo>
                    <a:pt x="764667" y="21590"/>
                  </a:lnTo>
                  <a:lnTo>
                    <a:pt x="725424" y="21590"/>
                  </a:lnTo>
                  <a:lnTo>
                    <a:pt x="725424" y="43688"/>
                  </a:lnTo>
                  <a:lnTo>
                    <a:pt x="723633" y="56502"/>
                  </a:lnTo>
                  <a:lnTo>
                    <a:pt x="696849" y="96393"/>
                  </a:lnTo>
                  <a:lnTo>
                    <a:pt x="662089" y="119786"/>
                  </a:lnTo>
                  <a:lnTo>
                    <a:pt x="615061" y="135255"/>
                  </a:lnTo>
                  <a:lnTo>
                    <a:pt x="637667" y="165481"/>
                  </a:lnTo>
                  <a:lnTo>
                    <a:pt x="684987" y="146151"/>
                  </a:lnTo>
                  <a:lnTo>
                    <a:pt x="725881" y="116230"/>
                  </a:lnTo>
                  <a:lnTo>
                    <a:pt x="744728" y="94107"/>
                  </a:lnTo>
                  <a:lnTo>
                    <a:pt x="753364" y="105003"/>
                  </a:lnTo>
                  <a:lnTo>
                    <a:pt x="790067" y="135890"/>
                  </a:lnTo>
                  <a:lnTo>
                    <a:pt x="836053" y="159829"/>
                  </a:lnTo>
                  <a:lnTo>
                    <a:pt x="851916" y="165227"/>
                  </a:lnTo>
                  <a:lnTo>
                    <a:pt x="874522" y="135255"/>
                  </a:lnTo>
                  <a:close/>
                </a:path>
                <a:path w="1165225" h="717550">
                  <a:moveTo>
                    <a:pt x="876935" y="634873"/>
                  </a:moveTo>
                  <a:lnTo>
                    <a:pt x="874699" y="619760"/>
                  </a:lnTo>
                  <a:lnTo>
                    <a:pt x="874141" y="615950"/>
                  </a:lnTo>
                  <a:lnTo>
                    <a:pt x="867283" y="617601"/>
                  </a:lnTo>
                  <a:lnTo>
                    <a:pt x="810260" y="619760"/>
                  </a:lnTo>
                  <a:lnTo>
                    <a:pt x="810260" y="599440"/>
                  </a:lnTo>
                  <a:lnTo>
                    <a:pt x="870077" y="599440"/>
                  </a:lnTo>
                  <a:lnTo>
                    <a:pt x="870077" y="544322"/>
                  </a:lnTo>
                  <a:lnTo>
                    <a:pt x="787527" y="544322"/>
                  </a:lnTo>
                  <a:lnTo>
                    <a:pt x="787527" y="563245"/>
                  </a:lnTo>
                  <a:lnTo>
                    <a:pt x="847090" y="563245"/>
                  </a:lnTo>
                  <a:lnTo>
                    <a:pt x="847090" y="581152"/>
                  </a:lnTo>
                  <a:lnTo>
                    <a:pt x="787527" y="581152"/>
                  </a:lnTo>
                  <a:lnTo>
                    <a:pt x="787527" y="638683"/>
                  </a:lnTo>
                  <a:lnTo>
                    <a:pt x="838238" y="638479"/>
                  </a:lnTo>
                  <a:lnTo>
                    <a:pt x="867791" y="636231"/>
                  </a:lnTo>
                  <a:lnTo>
                    <a:pt x="876935" y="634873"/>
                  </a:lnTo>
                  <a:close/>
                </a:path>
                <a:path w="1165225" h="717550">
                  <a:moveTo>
                    <a:pt x="883539" y="227584"/>
                  </a:moveTo>
                  <a:lnTo>
                    <a:pt x="764413" y="227584"/>
                  </a:lnTo>
                  <a:lnTo>
                    <a:pt x="764413" y="159512"/>
                  </a:lnTo>
                  <a:lnTo>
                    <a:pt x="725424" y="159512"/>
                  </a:lnTo>
                  <a:lnTo>
                    <a:pt x="725424" y="227584"/>
                  </a:lnTo>
                  <a:lnTo>
                    <a:pt x="606552" y="227584"/>
                  </a:lnTo>
                  <a:lnTo>
                    <a:pt x="606552" y="259588"/>
                  </a:lnTo>
                  <a:lnTo>
                    <a:pt x="883539" y="259588"/>
                  </a:lnTo>
                  <a:lnTo>
                    <a:pt x="883539" y="227584"/>
                  </a:lnTo>
                  <a:close/>
                </a:path>
                <a:path w="1165225" h="717550">
                  <a:moveTo>
                    <a:pt x="930402" y="537972"/>
                  </a:moveTo>
                  <a:lnTo>
                    <a:pt x="907542" y="537972"/>
                  </a:lnTo>
                  <a:lnTo>
                    <a:pt x="907542" y="561340"/>
                  </a:lnTo>
                  <a:lnTo>
                    <a:pt x="878713" y="561340"/>
                  </a:lnTo>
                  <a:lnTo>
                    <a:pt x="878713" y="580263"/>
                  </a:lnTo>
                  <a:lnTo>
                    <a:pt x="907542" y="580263"/>
                  </a:lnTo>
                  <a:lnTo>
                    <a:pt x="907542" y="597789"/>
                  </a:lnTo>
                  <a:lnTo>
                    <a:pt x="878078" y="597789"/>
                  </a:lnTo>
                  <a:lnTo>
                    <a:pt x="878078" y="616712"/>
                  </a:lnTo>
                  <a:lnTo>
                    <a:pt x="907542" y="616712"/>
                  </a:lnTo>
                  <a:lnTo>
                    <a:pt x="907542" y="643890"/>
                  </a:lnTo>
                  <a:lnTo>
                    <a:pt x="930402" y="643890"/>
                  </a:lnTo>
                  <a:lnTo>
                    <a:pt x="930402" y="537972"/>
                  </a:lnTo>
                  <a:close/>
                </a:path>
                <a:path w="1165225" h="717550">
                  <a:moveTo>
                    <a:pt x="931164" y="651764"/>
                  </a:moveTo>
                  <a:lnTo>
                    <a:pt x="811530" y="651764"/>
                  </a:lnTo>
                  <a:lnTo>
                    <a:pt x="811530" y="671322"/>
                  </a:lnTo>
                  <a:lnTo>
                    <a:pt x="907923" y="671322"/>
                  </a:lnTo>
                  <a:lnTo>
                    <a:pt x="907923" y="717423"/>
                  </a:lnTo>
                  <a:lnTo>
                    <a:pt x="931164" y="717423"/>
                  </a:lnTo>
                  <a:lnTo>
                    <a:pt x="931164" y="651764"/>
                  </a:lnTo>
                  <a:close/>
                </a:path>
                <a:path w="1165225" h="717550">
                  <a:moveTo>
                    <a:pt x="1042543" y="27305"/>
                  </a:moveTo>
                  <a:lnTo>
                    <a:pt x="919226" y="27305"/>
                  </a:lnTo>
                  <a:lnTo>
                    <a:pt x="919226" y="59563"/>
                  </a:lnTo>
                  <a:lnTo>
                    <a:pt x="1000633" y="59563"/>
                  </a:lnTo>
                  <a:lnTo>
                    <a:pt x="995718" y="81876"/>
                  </a:lnTo>
                  <a:lnTo>
                    <a:pt x="978192" y="124929"/>
                  </a:lnTo>
                  <a:lnTo>
                    <a:pt x="951141" y="164985"/>
                  </a:lnTo>
                  <a:lnTo>
                    <a:pt x="919187" y="196557"/>
                  </a:lnTo>
                  <a:lnTo>
                    <a:pt x="901700" y="208788"/>
                  </a:lnTo>
                  <a:lnTo>
                    <a:pt x="933450" y="233934"/>
                  </a:lnTo>
                  <a:lnTo>
                    <a:pt x="973340" y="197078"/>
                  </a:lnTo>
                  <a:lnTo>
                    <a:pt x="1007999" y="148590"/>
                  </a:lnTo>
                  <a:lnTo>
                    <a:pt x="1032548" y="91046"/>
                  </a:lnTo>
                  <a:lnTo>
                    <a:pt x="1039368" y="59956"/>
                  </a:lnTo>
                  <a:lnTo>
                    <a:pt x="1042543" y="27305"/>
                  </a:lnTo>
                  <a:close/>
                </a:path>
                <a:path w="1165225" h="717550">
                  <a:moveTo>
                    <a:pt x="1165098" y="2159"/>
                  </a:moveTo>
                  <a:lnTo>
                    <a:pt x="1126617" y="2159"/>
                  </a:lnTo>
                  <a:lnTo>
                    <a:pt x="1126617" y="118872"/>
                  </a:lnTo>
                  <a:lnTo>
                    <a:pt x="1102487" y="118872"/>
                  </a:lnTo>
                  <a:lnTo>
                    <a:pt x="1102487" y="8255"/>
                  </a:lnTo>
                  <a:lnTo>
                    <a:pt x="1064006" y="8255"/>
                  </a:lnTo>
                  <a:lnTo>
                    <a:pt x="1064006" y="291973"/>
                  </a:lnTo>
                  <a:lnTo>
                    <a:pt x="1102487" y="291973"/>
                  </a:lnTo>
                  <a:lnTo>
                    <a:pt x="1102487" y="151511"/>
                  </a:lnTo>
                  <a:lnTo>
                    <a:pt x="1126617" y="151511"/>
                  </a:lnTo>
                  <a:lnTo>
                    <a:pt x="1126617" y="300736"/>
                  </a:lnTo>
                  <a:lnTo>
                    <a:pt x="1165098" y="300736"/>
                  </a:lnTo>
                  <a:lnTo>
                    <a:pt x="1165098" y="151511"/>
                  </a:lnTo>
                  <a:lnTo>
                    <a:pt x="1165098" y="118872"/>
                  </a:lnTo>
                  <a:lnTo>
                    <a:pt x="1165098" y="2159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15685" y="309625"/>
              <a:ext cx="460375" cy="401955"/>
            </a:xfrm>
            <a:custGeom>
              <a:avLst/>
              <a:gdLst/>
              <a:ahLst/>
              <a:cxnLst/>
              <a:rect l="l" t="t" r="r" b="b"/>
              <a:pathLst>
                <a:path w="460375" h="401955">
                  <a:moveTo>
                    <a:pt x="175779" y="0"/>
                  </a:moveTo>
                  <a:lnTo>
                    <a:pt x="91387" y="0"/>
                  </a:lnTo>
                  <a:lnTo>
                    <a:pt x="230948" y="401954"/>
                  </a:lnTo>
                  <a:lnTo>
                    <a:pt x="318616" y="401954"/>
                  </a:lnTo>
                  <a:lnTo>
                    <a:pt x="343820" y="330200"/>
                  </a:lnTo>
                  <a:lnTo>
                    <a:pt x="275741" y="330200"/>
                  </a:lnTo>
                  <a:lnTo>
                    <a:pt x="274307" y="319962"/>
                  </a:lnTo>
                  <a:lnTo>
                    <a:pt x="272464" y="310022"/>
                  </a:lnTo>
                  <a:lnTo>
                    <a:pt x="270211" y="300392"/>
                  </a:lnTo>
                  <a:lnTo>
                    <a:pt x="267549" y="291084"/>
                  </a:lnTo>
                  <a:lnTo>
                    <a:pt x="175779" y="0"/>
                  </a:lnTo>
                  <a:close/>
                </a:path>
                <a:path w="460375" h="401955">
                  <a:moveTo>
                    <a:pt x="459802" y="0"/>
                  </a:moveTo>
                  <a:lnTo>
                    <a:pt x="378153" y="0"/>
                  </a:lnTo>
                  <a:lnTo>
                    <a:pt x="286117" y="290322"/>
                  </a:lnTo>
                  <a:lnTo>
                    <a:pt x="282699" y="302035"/>
                  </a:lnTo>
                  <a:lnTo>
                    <a:pt x="280105" y="312594"/>
                  </a:lnTo>
                  <a:lnTo>
                    <a:pt x="278332" y="321986"/>
                  </a:lnTo>
                  <a:lnTo>
                    <a:pt x="277379" y="330200"/>
                  </a:lnTo>
                  <a:lnTo>
                    <a:pt x="343820" y="330200"/>
                  </a:lnTo>
                  <a:lnTo>
                    <a:pt x="459802" y="0"/>
                  </a:lnTo>
                  <a:close/>
                </a:path>
                <a:path w="460375" h="401955">
                  <a:moveTo>
                    <a:pt x="77837" y="0"/>
                  </a:moveTo>
                  <a:lnTo>
                    <a:pt x="0" y="0"/>
                  </a:lnTo>
                  <a:lnTo>
                    <a:pt x="0" y="401954"/>
                  </a:lnTo>
                  <a:lnTo>
                    <a:pt x="77837" y="401954"/>
                  </a:lnTo>
                  <a:lnTo>
                    <a:pt x="7783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30936" y="1405127"/>
              <a:ext cx="417830" cy="196850"/>
            </a:xfrm>
            <a:custGeom>
              <a:avLst/>
              <a:gdLst/>
              <a:ahLst/>
              <a:cxnLst/>
              <a:rect l="l" t="t" r="r" b="b"/>
              <a:pathLst>
                <a:path w="417830" h="196850">
                  <a:moveTo>
                    <a:pt x="319277" y="0"/>
                  </a:moveTo>
                  <a:lnTo>
                    <a:pt x="98298" y="0"/>
                  </a:lnTo>
                  <a:lnTo>
                    <a:pt x="60034" y="7733"/>
                  </a:lnTo>
                  <a:lnTo>
                    <a:pt x="28789" y="28813"/>
                  </a:lnTo>
                  <a:lnTo>
                    <a:pt x="7724" y="60061"/>
                  </a:lnTo>
                  <a:lnTo>
                    <a:pt x="0" y="98298"/>
                  </a:lnTo>
                  <a:lnTo>
                    <a:pt x="7724" y="136534"/>
                  </a:lnTo>
                  <a:lnTo>
                    <a:pt x="28789" y="167782"/>
                  </a:lnTo>
                  <a:lnTo>
                    <a:pt x="60034" y="188862"/>
                  </a:lnTo>
                  <a:lnTo>
                    <a:pt x="98298" y="196596"/>
                  </a:lnTo>
                  <a:lnTo>
                    <a:pt x="319277" y="196596"/>
                  </a:lnTo>
                  <a:lnTo>
                    <a:pt x="357541" y="188862"/>
                  </a:lnTo>
                  <a:lnTo>
                    <a:pt x="388786" y="167782"/>
                  </a:lnTo>
                  <a:lnTo>
                    <a:pt x="409851" y="136534"/>
                  </a:lnTo>
                  <a:lnTo>
                    <a:pt x="417576" y="98298"/>
                  </a:lnTo>
                  <a:lnTo>
                    <a:pt x="409851" y="60061"/>
                  </a:lnTo>
                  <a:lnTo>
                    <a:pt x="388786" y="28813"/>
                  </a:lnTo>
                  <a:lnTo>
                    <a:pt x="357541" y="7733"/>
                  </a:lnTo>
                  <a:lnTo>
                    <a:pt x="319277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67858" y="1445894"/>
              <a:ext cx="156574" cy="122300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113269" y="1419732"/>
              <a:ext cx="1602740" cy="181610"/>
            </a:xfrm>
            <a:custGeom>
              <a:avLst/>
              <a:gdLst/>
              <a:ahLst/>
              <a:cxnLst/>
              <a:rect l="l" t="t" r="r" b="b"/>
              <a:pathLst>
                <a:path w="1602739" h="181609">
                  <a:moveTo>
                    <a:pt x="105867" y="112903"/>
                  </a:moveTo>
                  <a:lnTo>
                    <a:pt x="76962" y="87376"/>
                  </a:lnTo>
                  <a:lnTo>
                    <a:pt x="64338" y="35052"/>
                  </a:lnTo>
                  <a:lnTo>
                    <a:pt x="99949" y="35052"/>
                  </a:lnTo>
                  <a:lnTo>
                    <a:pt x="99949" y="16637"/>
                  </a:lnTo>
                  <a:lnTo>
                    <a:pt x="6172" y="16637"/>
                  </a:lnTo>
                  <a:lnTo>
                    <a:pt x="6172" y="35052"/>
                  </a:lnTo>
                  <a:lnTo>
                    <a:pt x="42570" y="35052"/>
                  </a:lnTo>
                  <a:lnTo>
                    <a:pt x="42570" y="52832"/>
                  </a:lnTo>
                  <a:lnTo>
                    <a:pt x="29298" y="91186"/>
                  </a:lnTo>
                  <a:lnTo>
                    <a:pt x="0" y="118237"/>
                  </a:lnTo>
                  <a:lnTo>
                    <a:pt x="16014" y="132207"/>
                  </a:lnTo>
                  <a:lnTo>
                    <a:pt x="25996" y="124396"/>
                  </a:lnTo>
                  <a:lnTo>
                    <a:pt x="35598" y="114477"/>
                  </a:lnTo>
                  <a:lnTo>
                    <a:pt x="44818" y="102425"/>
                  </a:lnTo>
                  <a:lnTo>
                    <a:pt x="53632" y="88265"/>
                  </a:lnTo>
                  <a:lnTo>
                    <a:pt x="61048" y="99529"/>
                  </a:lnTo>
                  <a:lnTo>
                    <a:pt x="69811" y="110070"/>
                  </a:lnTo>
                  <a:lnTo>
                    <a:pt x="79933" y="119862"/>
                  </a:lnTo>
                  <a:lnTo>
                    <a:pt x="91414" y="128905"/>
                  </a:lnTo>
                  <a:lnTo>
                    <a:pt x="105867" y="112903"/>
                  </a:lnTo>
                  <a:close/>
                </a:path>
                <a:path w="1602739" h="181609">
                  <a:moveTo>
                    <a:pt x="142087" y="2540"/>
                  </a:moveTo>
                  <a:lnTo>
                    <a:pt x="120662" y="2540"/>
                  </a:lnTo>
                  <a:lnTo>
                    <a:pt x="120662" y="170434"/>
                  </a:lnTo>
                  <a:lnTo>
                    <a:pt x="142087" y="170434"/>
                  </a:lnTo>
                  <a:lnTo>
                    <a:pt x="142087" y="2540"/>
                  </a:lnTo>
                  <a:close/>
                </a:path>
                <a:path w="1602739" h="181609">
                  <a:moveTo>
                    <a:pt x="263283" y="80772"/>
                  </a:moveTo>
                  <a:lnTo>
                    <a:pt x="254558" y="77495"/>
                  </a:lnTo>
                  <a:lnTo>
                    <a:pt x="246722" y="73380"/>
                  </a:lnTo>
                  <a:lnTo>
                    <a:pt x="239750" y="68453"/>
                  </a:lnTo>
                  <a:lnTo>
                    <a:pt x="237871" y="66675"/>
                  </a:lnTo>
                  <a:lnTo>
                    <a:pt x="233692" y="62738"/>
                  </a:lnTo>
                  <a:lnTo>
                    <a:pt x="222262" y="27813"/>
                  </a:lnTo>
                  <a:lnTo>
                    <a:pt x="256044" y="27813"/>
                  </a:lnTo>
                  <a:lnTo>
                    <a:pt x="256044" y="9652"/>
                  </a:lnTo>
                  <a:lnTo>
                    <a:pt x="165747" y="9652"/>
                  </a:lnTo>
                  <a:lnTo>
                    <a:pt x="165747" y="27813"/>
                  </a:lnTo>
                  <a:lnTo>
                    <a:pt x="200418" y="27813"/>
                  </a:lnTo>
                  <a:lnTo>
                    <a:pt x="200418" y="36449"/>
                  </a:lnTo>
                  <a:lnTo>
                    <a:pt x="181787" y="73266"/>
                  </a:lnTo>
                  <a:lnTo>
                    <a:pt x="158508" y="87757"/>
                  </a:lnTo>
                  <a:lnTo>
                    <a:pt x="174002" y="103124"/>
                  </a:lnTo>
                  <a:lnTo>
                    <a:pt x="205765" y="76301"/>
                  </a:lnTo>
                  <a:lnTo>
                    <a:pt x="211975" y="66675"/>
                  </a:lnTo>
                  <a:lnTo>
                    <a:pt x="219087" y="75539"/>
                  </a:lnTo>
                  <a:lnTo>
                    <a:pt x="227698" y="83616"/>
                  </a:lnTo>
                  <a:lnTo>
                    <a:pt x="237807" y="90919"/>
                  </a:lnTo>
                  <a:lnTo>
                    <a:pt x="249440" y="97409"/>
                  </a:lnTo>
                  <a:lnTo>
                    <a:pt x="263283" y="80772"/>
                  </a:lnTo>
                  <a:close/>
                </a:path>
                <a:path w="1602739" h="181609">
                  <a:moveTo>
                    <a:pt x="303923" y="107188"/>
                  </a:moveTo>
                  <a:lnTo>
                    <a:pt x="192036" y="107188"/>
                  </a:lnTo>
                  <a:lnTo>
                    <a:pt x="192036" y="125603"/>
                  </a:lnTo>
                  <a:lnTo>
                    <a:pt x="282206" y="125603"/>
                  </a:lnTo>
                  <a:lnTo>
                    <a:pt x="282206" y="170434"/>
                  </a:lnTo>
                  <a:lnTo>
                    <a:pt x="303923" y="170434"/>
                  </a:lnTo>
                  <a:lnTo>
                    <a:pt x="303923" y="107188"/>
                  </a:lnTo>
                  <a:close/>
                </a:path>
                <a:path w="1602739" h="181609">
                  <a:moveTo>
                    <a:pt x="303923" y="2540"/>
                  </a:moveTo>
                  <a:lnTo>
                    <a:pt x="282587" y="2540"/>
                  </a:lnTo>
                  <a:lnTo>
                    <a:pt x="282587" y="41402"/>
                  </a:lnTo>
                  <a:lnTo>
                    <a:pt x="250456" y="41402"/>
                  </a:lnTo>
                  <a:lnTo>
                    <a:pt x="250456" y="59055"/>
                  </a:lnTo>
                  <a:lnTo>
                    <a:pt x="282587" y="59055"/>
                  </a:lnTo>
                  <a:lnTo>
                    <a:pt x="282587" y="100076"/>
                  </a:lnTo>
                  <a:lnTo>
                    <a:pt x="303923" y="100076"/>
                  </a:lnTo>
                  <a:lnTo>
                    <a:pt x="303923" y="2540"/>
                  </a:lnTo>
                  <a:close/>
                </a:path>
                <a:path w="1602739" h="181609">
                  <a:moveTo>
                    <a:pt x="403745" y="113411"/>
                  </a:moveTo>
                  <a:lnTo>
                    <a:pt x="376478" y="80378"/>
                  </a:lnTo>
                  <a:lnTo>
                    <a:pt x="371614" y="55245"/>
                  </a:lnTo>
                  <a:lnTo>
                    <a:pt x="371614" y="35052"/>
                  </a:lnTo>
                  <a:lnTo>
                    <a:pt x="397903" y="35052"/>
                  </a:lnTo>
                  <a:lnTo>
                    <a:pt x="397903" y="16637"/>
                  </a:lnTo>
                  <a:lnTo>
                    <a:pt x="321068" y="16637"/>
                  </a:lnTo>
                  <a:lnTo>
                    <a:pt x="321068" y="35052"/>
                  </a:lnTo>
                  <a:lnTo>
                    <a:pt x="350532" y="35052"/>
                  </a:lnTo>
                  <a:lnTo>
                    <a:pt x="350418" y="55245"/>
                  </a:lnTo>
                  <a:lnTo>
                    <a:pt x="335965" y="99250"/>
                  </a:lnTo>
                  <a:lnTo>
                    <a:pt x="314591" y="119761"/>
                  </a:lnTo>
                  <a:lnTo>
                    <a:pt x="330593" y="133350"/>
                  </a:lnTo>
                  <a:lnTo>
                    <a:pt x="358660" y="100076"/>
                  </a:lnTo>
                  <a:lnTo>
                    <a:pt x="361073" y="93980"/>
                  </a:lnTo>
                  <a:lnTo>
                    <a:pt x="363359" y="98806"/>
                  </a:lnTo>
                  <a:lnTo>
                    <a:pt x="389013" y="127889"/>
                  </a:lnTo>
                  <a:lnTo>
                    <a:pt x="403745" y="113411"/>
                  </a:lnTo>
                  <a:close/>
                </a:path>
                <a:path w="1602739" h="181609">
                  <a:moveTo>
                    <a:pt x="464959" y="2540"/>
                  </a:moveTo>
                  <a:lnTo>
                    <a:pt x="443242" y="2540"/>
                  </a:lnTo>
                  <a:lnTo>
                    <a:pt x="443242" y="71755"/>
                  </a:lnTo>
                  <a:lnTo>
                    <a:pt x="429145" y="71755"/>
                  </a:lnTo>
                  <a:lnTo>
                    <a:pt x="429145" y="5969"/>
                  </a:lnTo>
                  <a:lnTo>
                    <a:pt x="407555" y="5969"/>
                  </a:lnTo>
                  <a:lnTo>
                    <a:pt x="407555" y="165481"/>
                  </a:lnTo>
                  <a:lnTo>
                    <a:pt x="429145" y="165481"/>
                  </a:lnTo>
                  <a:lnTo>
                    <a:pt x="429145" y="90170"/>
                  </a:lnTo>
                  <a:lnTo>
                    <a:pt x="443242" y="90170"/>
                  </a:lnTo>
                  <a:lnTo>
                    <a:pt x="443242" y="170434"/>
                  </a:lnTo>
                  <a:lnTo>
                    <a:pt x="464959" y="170434"/>
                  </a:lnTo>
                  <a:lnTo>
                    <a:pt x="464959" y="90170"/>
                  </a:lnTo>
                  <a:lnTo>
                    <a:pt x="464959" y="71755"/>
                  </a:lnTo>
                  <a:lnTo>
                    <a:pt x="464959" y="2540"/>
                  </a:lnTo>
                  <a:close/>
                </a:path>
                <a:path w="1602739" h="181609">
                  <a:moveTo>
                    <a:pt x="580021" y="81153"/>
                  </a:moveTo>
                  <a:lnTo>
                    <a:pt x="545071" y="54851"/>
                  </a:lnTo>
                  <a:lnTo>
                    <a:pt x="538111" y="9652"/>
                  </a:lnTo>
                  <a:lnTo>
                    <a:pt x="516267" y="9652"/>
                  </a:lnTo>
                  <a:lnTo>
                    <a:pt x="516267" y="32258"/>
                  </a:lnTo>
                  <a:lnTo>
                    <a:pt x="515518" y="40411"/>
                  </a:lnTo>
                  <a:lnTo>
                    <a:pt x="490702" y="78232"/>
                  </a:lnTo>
                  <a:lnTo>
                    <a:pt x="474357" y="87884"/>
                  </a:lnTo>
                  <a:lnTo>
                    <a:pt x="490232" y="103632"/>
                  </a:lnTo>
                  <a:lnTo>
                    <a:pt x="521119" y="75234"/>
                  </a:lnTo>
                  <a:lnTo>
                    <a:pt x="527697" y="65024"/>
                  </a:lnTo>
                  <a:lnTo>
                    <a:pt x="535368" y="75412"/>
                  </a:lnTo>
                  <a:lnTo>
                    <a:pt x="544296" y="84480"/>
                  </a:lnTo>
                  <a:lnTo>
                    <a:pt x="554520" y="92227"/>
                  </a:lnTo>
                  <a:lnTo>
                    <a:pt x="566051" y="98679"/>
                  </a:lnTo>
                  <a:lnTo>
                    <a:pt x="580021" y="81153"/>
                  </a:lnTo>
                  <a:close/>
                </a:path>
                <a:path w="1602739" h="181609">
                  <a:moveTo>
                    <a:pt x="617105" y="146304"/>
                  </a:moveTo>
                  <a:lnTo>
                    <a:pt x="529348" y="146304"/>
                  </a:lnTo>
                  <a:lnTo>
                    <a:pt x="529348" y="109220"/>
                  </a:lnTo>
                  <a:lnTo>
                    <a:pt x="507377" y="109220"/>
                  </a:lnTo>
                  <a:lnTo>
                    <a:pt x="507377" y="164592"/>
                  </a:lnTo>
                  <a:lnTo>
                    <a:pt x="617105" y="164592"/>
                  </a:lnTo>
                  <a:lnTo>
                    <a:pt x="617105" y="146304"/>
                  </a:lnTo>
                  <a:close/>
                </a:path>
                <a:path w="1602739" h="181609">
                  <a:moveTo>
                    <a:pt x="747280" y="79121"/>
                  </a:moveTo>
                  <a:lnTo>
                    <a:pt x="746848" y="71628"/>
                  </a:lnTo>
                  <a:lnTo>
                    <a:pt x="746417" y="63881"/>
                  </a:lnTo>
                  <a:lnTo>
                    <a:pt x="746315" y="62103"/>
                  </a:lnTo>
                  <a:lnTo>
                    <a:pt x="746264" y="61087"/>
                  </a:lnTo>
                  <a:lnTo>
                    <a:pt x="729119" y="62103"/>
                  </a:lnTo>
                  <a:lnTo>
                    <a:pt x="730097" y="49657"/>
                  </a:lnTo>
                  <a:lnTo>
                    <a:pt x="730770" y="36677"/>
                  </a:lnTo>
                  <a:lnTo>
                    <a:pt x="731151" y="23177"/>
                  </a:lnTo>
                  <a:lnTo>
                    <a:pt x="731278" y="9144"/>
                  </a:lnTo>
                  <a:lnTo>
                    <a:pt x="651395" y="9144"/>
                  </a:lnTo>
                  <a:lnTo>
                    <a:pt x="651395" y="27559"/>
                  </a:lnTo>
                  <a:lnTo>
                    <a:pt x="709561" y="27559"/>
                  </a:lnTo>
                  <a:lnTo>
                    <a:pt x="709422" y="36677"/>
                  </a:lnTo>
                  <a:lnTo>
                    <a:pt x="679221" y="63500"/>
                  </a:lnTo>
                  <a:lnTo>
                    <a:pt x="638060" y="63881"/>
                  </a:lnTo>
                  <a:lnTo>
                    <a:pt x="638060" y="53213"/>
                  </a:lnTo>
                  <a:lnTo>
                    <a:pt x="612406" y="53213"/>
                  </a:lnTo>
                  <a:lnTo>
                    <a:pt x="612406" y="2540"/>
                  </a:lnTo>
                  <a:lnTo>
                    <a:pt x="590689" y="2540"/>
                  </a:lnTo>
                  <a:lnTo>
                    <a:pt x="590689" y="123444"/>
                  </a:lnTo>
                  <a:lnTo>
                    <a:pt x="612406" y="123444"/>
                  </a:lnTo>
                  <a:lnTo>
                    <a:pt x="612406" y="71628"/>
                  </a:lnTo>
                  <a:lnTo>
                    <a:pt x="636790" y="71628"/>
                  </a:lnTo>
                  <a:lnTo>
                    <a:pt x="638568" y="82931"/>
                  </a:lnTo>
                  <a:lnTo>
                    <a:pt x="647014" y="82867"/>
                  </a:lnTo>
                  <a:lnTo>
                    <a:pt x="687082" y="81915"/>
                  </a:lnTo>
                  <a:lnTo>
                    <a:pt x="687082" y="118110"/>
                  </a:lnTo>
                  <a:lnTo>
                    <a:pt x="708672" y="118110"/>
                  </a:lnTo>
                  <a:lnTo>
                    <a:pt x="708672" y="81915"/>
                  </a:lnTo>
                  <a:lnTo>
                    <a:pt x="708672" y="80772"/>
                  </a:lnTo>
                  <a:lnTo>
                    <a:pt x="747280" y="79121"/>
                  </a:lnTo>
                  <a:close/>
                </a:path>
                <a:path w="1602739" h="181609">
                  <a:moveTo>
                    <a:pt x="777252" y="2540"/>
                  </a:moveTo>
                  <a:lnTo>
                    <a:pt x="755408" y="2540"/>
                  </a:lnTo>
                  <a:lnTo>
                    <a:pt x="755408" y="90805"/>
                  </a:lnTo>
                  <a:lnTo>
                    <a:pt x="725182" y="90805"/>
                  </a:lnTo>
                  <a:lnTo>
                    <a:pt x="725182" y="108458"/>
                  </a:lnTo>
                  <a:lnTo>
                    <a:pt x="755408" y="108458"/>
                  </a:lnTo>
                  <a:lnTo>
                    <a:pt x="755408" y="126111"/>
                  </a:lnTo>
                  <a:lnTo>
                    <a:pt x="777252" y="126111"/>
                  </a:lnTo>
                  <a:lnTo>
                    <a:pt x="777252" y="2540"/>
                  </a:lnTo>
                  <a:close/>
                </a:path>
                <a:path w="1602739" h="181609">
                  <a:moveTo>
                    <a:pt x="780554" y="145796"/>
                  </a:moveTo>
                  <a:lnTo>
                    <a:pt x="683526" y="145796"/>
                  </a:lnTo>
                  <a:lnTo>
                    <a:pt x="683526" y="109855"/>
                  </a:lnTo>
                  <a:lnTo>
                    <a:pt x="661809" y="109855"/>
                  </a:lnTo>
                  <a:lnTo>
                    <a:pt x="661809" y="164084"/>
                  </a:lnTo>
                  <a:lnTo>
                    <a:pt x="780554" y="164084"/>
                  </a:lnTo>
                  <a:lnTo>
                    <a:pt x="780554" y="145796"/>
                  </a:lnTo>
                  <a:close/>
                </a:path>
                <a:path w="1602739" h="181609">
                  <a:moveTo>
                    <a:pt x="945400" y="14986"/>
                  </a:moveTo>
                  <a:lnTo>
                    <a:pt x="905649" y="14986"/>
                  </a:lnTo>
                  <a:lnTo>
                    <a:pt x="905649" y="0"/>
                  </a:lnTo>
                  <a:lnTo>
                    <a:pt x="883678" y="0"/>
                  </a:lnTo>
                  <a:lnTo>
                    <a:pt x="883678" y="14986"/>
                  </a:lnTo>
                  <a:lnTo>
                    <a:pt x="843165" y="14986"/>
                  </a:lnTo>
                  <a:lnTo>
                    <a:pt x="843165" y="32004"/>
                  </a:lnTo>
                  <a:lnTo>
                    <a:pt x="945400" y="32004"/>
                  </a:lnTo>
                  <a:lnTo>
                    <a:pt x="945400" y="14986"/>
                  </a:lnTo>
                  <a:close/>
                </a:path>
                <a:path w="1602739" h="181609">
                  <a:moveTo>
                    <a:pt x="948321" y="111125"/>
                  </a:moveTo>
                  <a:lnTo>
                    <a:pt x="947051" y="96139"/>
                  </a:lnTo>
                  <a:lnTo>
                    <a:pt x="946924" y="94615"/>
                  </a:lnTo>
                  <a:lnTo>
                    <a:pt x="939038" y="95072"/>
                  </a:lnTo>
                  <a:lnTo>
                    <a:pt x="929487" y="95478"/>
                  </a:lnTo>
                  <a:lnTo>
                    <a:pt x="905395" y="96139"/>
                  </a:lnTo>
                  <a:lnTo>
                    <a:pt x="905395" y="86614"/>
                  </a:lnTo>
                  <a:lnTo>
                    <a:pt x="919873" y="83566"/>
                  </a:lnTo>
                  <a:lnTo>
                    <a:pt x="930186" y="78409"/>
                  </a:lnTo>
                  <a:lnTo>
                    <a:pt x="936358" y="71120"/>
                  </a:lnTo>
                  <a:lnTo>
                    <a:pt x="938415" y="61722"/>
                  </a:lnTo>
                  <a:lnTo>
                    <a:pt x="938415" y="53975"/>
                  </a:lnTo>
                  <a:lnTo>
                    <a:pt x="937183" y="52070"/>
                  </a:lnTo>
                  <a:lnTo>
                    <a:pt x="934478" y="47879"/>
                  </a:lnTo>
                  <a:lnTo>
                    <a:pt x="926477" y="43180"/>
                  </a:lnTo>
                  <a:lnTo>
                    <a:pt x="919975" y="40170"/>
                  </a:lnTo>
                  <a:lnTo>
                    <a:pt x="916698" y="39217"/>
                  </a:lnTo>
                  <a:lnTo>
                    <a:pt x="916698" y="55245"/>
                  </a:lnTo>
                  <a:lnTo>
                    <a:pt x="916698" y="64516"/>
                  </a:lnTo>
                  <a:lnTo>
                    <a:pt x="914793" y="66802"/>
                  </a:lnTo>
                  <a:lnTo>
                    <a:pt x="911110" y="68580"/>
                  </a:lnTo>
                  <a:lnTo>
                    <a:pt x="907427" y="70231"/>
                  </a:lnTo>
                  <a:lnTo>
                    <a:pt x="901839" y="71120"/>
                  </a:lnTo>
                  <a:lnTo>
                    <a:pt x="879741" y="71120"/>
                  </a:lnTo>
                  <a:lnTo>
                    <a:pt x="872248" y="68072"/>
                  </a:lnTo>
                  <a:lnTo>
                    <a:pt x="872248" y="55245"/>
                  </a:lnTo>
                  <a:lnTo>
                    <a:pt x="879741" y="52070"/>
                  </a:lnTo>
                  <a:lnTo>
                    <a:pt x="909332" y="52070"/>
                  </a:lnTo>
                  <a:lnTo>
                    <a:pt x="916698" y="55245"/>
                  </a:lnTo>
                  <a:lnTo>
                    <a:pt x="916698" y="39217"/>
                  </a:lnTo>
                  <a:lnTo>
                    <a:pt x="912482" y="37973"/>
                  </a:lnTo>
                  <a:lnTo>
                    <a:pt x="904024" y="36652"/>
                  </a:lnTo>
                  <a:lnTo>
                    <a:pt x="894600" y="36195"/>
                  </a:lnTo>
                  <a:lnTo>
                    <a:pt x="884948" y="36626"/>
                  </a:lnTo>
                  <a:lnTo>
                    <a:pt x="850531" y="53594"/>
                  </a:lnTo>
                  <a:lnTo>
                    <a:pt x="850595" y="68580"/>
                  </a:lnTo>
                  <a:lnTo>
                    <a:pt x="883551" y="86614"/>
                  </a:lnTo>
                  <a:lnTo>
                    <a:pt x="883551" y="96647"/>
                  </a:lnTo>
                  <a:lnTo>
                    <a:pt x="837704" y="97028"/>
                  </a:lnTo>
                  <a:lnTo>
                    <a:pt x="839863" y="114554"/>
                  </a:lnTo>
                  <a:lnTo>
                    <a:pt x="866495" y="114350"/>
                  </a:lnTo>
                  <a:lnTo>
                    <a:pt x="893470" y="113703"/>
                  </a:lnTo>
                  <a:lnTo>
                    <a:pt x="920737" y="112636"/>
                  </a:lnTo>
                  <a:lnTo>
                    <a:pt x="948321" y="111125"/>
                  </a:lnTo>
                  <a:close/>
                </a:path>
                <a:path w="1602739" h="181609">
                  <a:moveTo>
                    <a:pt x="975499" y="122301"/>
                  </a:moveTo>
                  <a:lnTo>
                    <a:pt x="864120" y="122301"/>
                  </a:lnTo>
                  <a:lnTo>
                    <a:pt x="864120" y="140335"/>
                  </a:lnTo>
                  <a:lnTo>
                    <a:pt x="953782" y="140335"/>
                  </a:lnTo>
                  <a:lnTo>
                    <a:pt x="953782" y="170434"/>
                  </a:lnTo>
                  <a:lnTo>
                    <a:pt x="975499" y="170434"/>
                  </a:lnTo>
                  <a:lnTo>
                    <a:pt x="975499" y="122301"/>
                  </a:lnTo>
                  <a:close/>
                </a:path>
                <a:path w="1602739" h="181609">
                  <a:moveTo>
                    <a:pt x="999756" y="60325"/>
                  </a:moveTo>
                  <a:lnTo>
                    <a:pt x="975499" y="60325"/>
                  </a:lnTo>
                  <a:lnTo>
                    <a:pt x="975499" y="2540"/>
                  </a:lnTo>
                  <a:lnTo>
                    <a:pt x="953655" y="2540"/>
                  </a:lnTo>
                  <a:lnTo>
                    <a:pt x="953655" y="116205"/>
                  </a:lnTo>
                  <a:lnTo>
                    <a:pt x="975499" y="116205"/>
                  </a:lnTo>
                  <a:lnTo>
                    <a:pt x="975499" y="78613"/>
                  </a:lnTo>
                  <a:lnTo>
                    <a:pt x="999756" y="78613"/>
                  </a:lnTo>
                  <a:lnTo>
                    <a:pt x="999756" y="60325"/>
                  </a:lnTo>
                  <a:close/>
                </a:path>
                <a:path w="1602739" h="181609">
                  <a:moveTo>
                    <a:pt x="1152791" y="129159"/>
                  </a:moveTo>
                  <a:lnTo>
                    <a:pt x="1085735" y="129159"/>
                  </a:lnTo>
                  <a:lnTo>
                    <a:pt x="1085735" y="98679"/>
                  </a:lnTo>
                  <a:lnTo>
                    <a:pt x="1129042" y="98679"/>
                  </a:lnTo>
                  <a:lnTo>
                    <a:pt x="1129042" y="80518"/>
                  </a:lnTo>
                  <a:lnTo>
                    <a:pt x="1129042" y="58928"/>
                  </a:lnTo>
                  <a:lnTo>
                    <a:pt x="1129042" y="40513"/>
                  </a:lnTo>
                  <a:lnTo>
                    <a:pt x="1129042" y="15113"/>
                  </a:lnTo>
                  <a:lnTo>
                    <a:pt x="1107325" y="15113"/>
                  </a:lnTo>
                  <a:lnTo>
                    <a:pt x="1107325" y="40513"/>
                  </a:lnTo>
                  <a:lnTo>
                    <a:pt x="1107325" y="58928"/>
                  </a:lnTo>
                  <a:lnTo>
                    <a:pt x="1107325" y="80518"/>
                  </a:lnTo>
                  <a:lnTo>
                    <a:pt x="1042301" y="80518"/>
                  </a:lnTo>
                  <a:lnTo>
                    <a:pt x="1042301" y="58928"/>
                  </a:lnTo>
                  <a:lnTo>
                    <a:pt x="1107325" y="58928"/>
                  </a:lnTo>
                  <a:lnTo>
                    <a:pt x="1107325" y="40513"/>
                  </a:lnTo>
                  <a:lnTo>
                    <a:pt x="1042301" y="40513"/>
                  </a:lnTo>
                  <a:lnTo>
                    <a:pt x="1042301" y="15113"/>
                  </a:lnTo>
                  <a:lnTo>
                    <a:pt x="1020457" y="15113"/>
                  </a:lnTo>
                  <a:lnTo>
                    <a:pt x="1020457" y="98679"/>
                  </a:lnTo>
                  <a:lnTo>
                    <a:pt x="1063764" y="98679"/>
                  </a:lnTo>
                  <a:lnTo>
                    <a:pt x="1063764" y="129159"/>
                  </a:lnTo>
                  <a:lnTo>
                    <a:pt x="996962" y="129159"/>
                  </a:lnTo>
                  <a:lnTo>
                    <a:pt x="996962" y="147320"/>
                  </a:lnTo>
                  <a:lnTo>
                    <a:pt x="1152791" y="147320"/>
                  </a:lnTo>
                  <a:lnTo>
                    <a:pt x="1152791" y="129159"/>
                  </a:lnTo>
                  <a:close/>
                </a:path>
                <a:path w="1602739" h="181609">
                  <a:moveTo>
                    <a:pt x="1262748" y="170649"/>
                  </a:moveTo>
                  <a:lnTo>
                    <a:pt x="1186827" y="170649"/>
                  </a:lnTo>
                  <a:lnTo>
                    <a:pt x="1186827" y="181356"/>
                  </a:lnTo>
                  <a:lnTo>
                    <a:pt x="1262748" y="181356"/>
                  </a:lnTo>
                  <a:lnTo>
                    <a:pt x="1262748" y="170649"/>
                  </a:lnTo>
                  <a:close/>
                </a:path>
                <a:path w="1602739" h="181609">
                  <a:moveTo>
                    <a:pt x="1449336" y="48133"/>
                  </a:moveTo>
                  <a:lnTo>
                    <a:pt x="1413700" y="43053"/>
                  </a:lnTo>
                  <a:lnTo>
                    <a:pt x="1407718" y="40995"/>
                  </a:lnTo>
                  <a:lnTo>
                    <a:pt x="1401356" y="38023"/>
                  </a:lnTo>
                  <a:lnTo>
                    <a:pt x="1396098" y="34658"/>
                  </a:lnTo>
                  <a:lnTo>
                    <a:pt x="1391932" y="30861"/>
                  </a:lnTo>
                  <a:lnTo>
                    <a:pt x="1437398" y="30861"/>
                  </a:lnTo>
                  <a:lnTo>
                    <a:pt x="1437398" y="13716"/>
                  </a:lnTo>
                  <a:lnTo>
                    <a:pt x="1387614" y="13716"/>
                  </a:lnTo>
                  <a:lnTo>
                    <a:pt x="1387614" y="0"/>
                  </a:lnTo>
                  <a:lnTo>
                    <a:pt x="1365643" y="0"/>
                  </a:lnTo>
                  <a:lnTo>
                    <a:pt x="1365643" y="13716"/>
                  </a:lnTo>
                  <a:lnTo>
                    <a:pt x="1315859" y="13716"/>
                  </a:lnTo>
                  <a:lnTo>
                    <a:pt x="1315859" y="30861"/>
                  </a:lnTo>
                  <a:lnTo>
                    <a:pt x="1361452" y="30861"/>
                  </a:lnTo>
                  <a:lnTo>
                    <a:pt x="1357350" y="34747"/>
                  </a:lnTo>
                  <a:lnTo>
                    <a:pt x="1321003" y="47536"/>
                  </a:lnTo>
                  <a:lnTo>
                    <a:pt x="1302397" y="48641"/>
                  </a:lnTo>
                  <a:lnTo>
                    <a:pt x="1313827" y="65278"/>
                  </a:lnTo>
                  <a:lnTo>
                    <a:pt x="1359115" y="53975"/>
                  </a:lnTo>
                  <a:lnTo>
                    <a:pt x="1376819" y="43053"/>
                  </a:lnTo>
                  <a:lnTo>
                    <a:pt x="1381772" y="46888"/>
                  </a:lnTo>
                  <a:lnTo>
                    <a:pt x="1421422" y="62445"/>
                  </a:lnTo>
                  <a:lnTo>
                    <a:pt x="1438668" y="65024"/>
                  </a:lnTo>
                  <a:lnTo>
                    <a:pt x="1449336" y="48133"/>
                  </a:lnTo>
                  <a:close/>
                </a:path>
                <a:path w="1602739" h="181609">
                  <a:moveTo>
                    <a:pt x="1454543" y="70231"/>
                  </a:moveTo>
                  <a:lnTo>
                    <a:pt x="1298714" y="70231"/>
                  </a:lnTo>
                  <a:lnTo>
                    <a:pt x="1298714" y="88138"/>
                  </a:lnTo>
                  <a:lnTo>
                    <a:pt x="1365516" y="88138"/>
                  </a:lnTo>
                  <a:lnTo>
                    <a:pt x="1365516" y="98298"/>
                  </a:lnTo>
                  <a:lnTo>
                    <a:pt x="1321447" y="98298"/>
                  </a:lnTo>
                  <a:lnTo>
                    <a:pt x="1321447" y="115697"/>
                  </a:lnTo>
                  <a:lnTo>
                    <a:pt x="1409712" y="115697"/>
                  </a:lnTo>
                  <a:lnTo>
                    <a:pt x="1409712" y="124460"/>
                  </a:lnTo>
                  <a:lnTo>
                    <a:pt x="1321447" y="124460"/>
                  </a:lnTo>
                  <a:lnTo>
                    <a:pt x="1321447" y="167640"/>
                  </a:lnTo>
                  <a:lnTo>
                    <a:pt x="1435620" y="167640"/>
                  </a:lnTo>
                  <a:lnTo>
                    <a:pt x="1435620" y="150241"/>
                  </a:lnTo>
                  <a:lnTo>
                    <a:pt x="1343291" y="150241"/>
                  </a:lnTo>
                  <a:lnTo>
                    <a:pt x="1343291" y="141224"/>
                  </a:lnTo>
                  <a:lnTo>
                    <a:pt x="1431556" y="141224"/>
                  </a:lnTo>
                  <a:lnTo>
                    <a:pt x="1431556" y="98298"/>
                  </a:lnTo>
                  <a:lnTo>
                    <a:pt x="1387487" y="98298"/>
                  </a:lnTo>
                  <a:lnTo>
                    <a:pt x="1387487" y="88138"/>
                  </a:lnTo>
                  <a:lnTo>
                    <a:pt x="1454543" y="88138"/>
                  </a:lnTo>
                  <a:lnTo>
                    <a:pt x="1454543" y="70231"/>
                  </a:lnTo>
                  <a:close/>
                </a:path>
                <a:path w="1602739" h="181609">
                  <a:moveTo>
                    <a:pt x="1556270" y="26924"/>
                  </a:moveTo>
                  <a:lnTo>
                    <a:pt x="1553997" y="22606"/>
                  </a:lnTo>
                  <a:lnTo>
                    <a:pt x="1552333" y="19431"/>
                  </a:lnTo>
                  <a:lnTo>
                    <a:pt x="1544459" y="13970"/>
                  </a:lnTo>
                  <a:lnTo>
                    <a:pt x="1537995" y="10388"/>
                  </a:lnTo>
                  <a:lnTo>
                    <a:pt x="1534680" y="9232"/>
                  </a:lnTo>
                  <a:lnTo>
                    <a:pt x="1534680" y="32258"/>
                  </a:lnTo>
                  <a:lnTo>
                    <a:pt x="1534604" y="40386"/>
                  </a:lnTo>
                  <a:lnTo>
                    <a:pt x="1532775" y="43561"/>
                  </a:lnTo>
                  <a:lnTo>
                    <a:pt x="1528838" y="46228"/>
                  </a:lnTo>
                  <a:lnTo>
                    <a:pt x="1525028" y="49022"/>
                  </a:lnTo>
                  <a:lnTo>
                    <a:pt x="1519694" y="50292"/>
                  </a:lnTo>
                  <a:lnTo>
                    <a:pt x="1506105" y="50292"/>
                  </a:lnTo>
                  <a:lnTo>
                    <a:pt x="1500746" y="49009"/>
                  </a:lnTo>
                  <a:lnTo>
                    <a:pt x="1493151" y="43688"/>
                  </a:lnTo>
                  <a:lnTo>
                    <a:pt x="1491246" y="40386"/>
                  </a:lnTo>
                  <a:lnTo>
                    <a:pt x="1491246" y="32512"/>
                  </a:lnTo>
                  <a:lnTo>
                    <a:pt x="1493151" y="29337"/>
                  </a:lnTo>
                  <a:lnTo>
                    <a:pt x="1501025" y="24003"/>
                  </a:lnTo>
                  <a:lnTo>
                    <a:pt x="1506232" y="22606"/>
                  </a:lnTo>
                  <a:lnTo>
                    <a:pt x="1519948" y="22606"/>
                  </a:lnTo>
                  <a:lnTo>
                    <a:pt x="1525422" y="23901"/>
                  </a:lnTo>
                  <a:lnTo>
                    <a:pt x="1529092" y="26416"/>
                  </a:lnTo>
                  <a:lnTo>
                    <a:pt x="1532902" y="28956"/>
                  </a:lnTo>
                  <a:lnTo>
                    <a:pt x="1512963" y="5715"/>
                  </a:lnTo>
                  <a:lnTo>
                    <a:pt x="1503857" y="6248"/>
                  </a:lnTo>
                  <a:lnTo>
                    <a:pt x="1470164" y="29832"/>
                  </a:lnTo>
                  <a:lnTo>
                    <a:pt x="1469402" y="36449"/>
                  </a:lnTo>
                  <a:lnTo>
                    <a:pt x="1470152" y="43078"/>
                  </a:lnTo>
                  <a:lnTo>
                    <a:pt x="1503692" y="66662"/>
                  </a:lnTo>
                  <a:lnTo>
                    <a:pt x="1512963" y="67183"/>
                  </a:lnTo>
                  <a:lnTo>
                    <a:pt x="1522056" y="66662"/>
                  </a:lnTo>
                  <a:lnTo>
                    <a:pt x="1552359" y="50292"/>
                  </a:lnTo>
                  <a:lnTo>
                    <a:pt x="1553286" y="49009"/>
                  </a:lnTo>
                  <a:lnTo>
                    <a:pt x="1555521" y="43078"/>
                  </a:lnTo>
                  <a:lnTo>
                    <a:pt x="1556270" y="36449"/>
                  </a:lnTo>
                  <a:lnTo>
                    <a:pt x="1556270" y="26924"/>
                  </a:lnTo>
                  <a:close/>
                </a:path>
                <a:path w="1602739" h="181609">
                  <a:moveTo>
                    <a:pt x="1567954" y="90424"/>
                  </a:moveTo>
                  <a:lnTo>
                    <a:pt x="1566430" y="72390"/>
                  </a:lnTo>
                  <a:lnTo>
                    <a:pt x="1541907" y="73825"/>
                  </a:lnTo>
                  <a:lnTo>
                    <a:pt x="1515592" y="74853"/>
                  </a:lnTo>
                  <a:lnTo>
                    <a:pt x="1487525" y="75488"/>
                  </a:lnTo>
                  <a:lnTo>
                    <a:pt x="1457718" y="75692"/>
                  </a:lnTo>
                  <a:lnTo>
                    <a:pt x="1460766" y="94615"/>
                  </a:lnTo>
                  <a:lnTo>
                    <a:pt x="1470812" y="94551"/>
                  </a:lnTo>
                  <a:lnTo>
                    <a:pt x="1494624" y="93980"/>
                  </a:lnTo>
                  <a:lnTo>
                    <a:pt x="1508391" y="93472"/>
                  </a:lnTo>
                  <a:lnTo>
                    <a:pt x="1508391" y="127508"/>
                  </a:lnTo>
                  <a:lnTo>
                    <a:pt x="1529600" y="127508"/>
                  </a:lnTo>
                  <a:lnTo>
                    <a:pt x="1529600" y="93472"/>
                  </a:lnTo>
                  <a:lnTo>
                    <a:pt x="1529600" y="92583"/>
                  </a:lnTo>
                  <a:lnTo>
                    <a:pt x="1548726" y="91655"/>
                  </a:lnTo>
                  <a:lnTo>
                    <a:pt x="1567954" y="90424"/>
                  </a:lnTo>
                  <a:close/>
                </a:path>
                <a:path w="1602739" h="181609">
                  <a:moveTo>
                    <a:pt x="1598180" y="2540"/>
                  </a:moveTo>
                  <a:lnTo>
                    <a:pt x="1576209" y="2540"/>
                  </a:lnTo>
                  <a:lnTo>
                    <a:pt x="1576209" y="101219"/>
                  </a:lnTo>
                  <a:lnTo>
                    <a:pt x="1543824" y="101219"/>
                  </a:lnTo>
                  <a:lnTo>
                    <a:pt x="1543824" y="118110"/>
                  </a:lnTo>
                  <a:lnTo>
                    <a:pt x="1576209" y="118110"/>
                  </a:lnTo>
                  <a:lnTo>
                    <a:pt x="1576209" y="130175"/>
                  </a:lnTo>
                  <a:lnTo>
                    <a:pt x="1598180" y="130175"/>
                  </a:lnTo>
                  <a:lnTo>
                    <a:pt x="1598180" y="2540"/>
                  </a:lnTo>
                  <a:close/>
                </a:path>
                <a:path w="1602739" h="181609">
                  <a:moveTo>
                    <a:pt x="1602244" y="146812"/>
                  </a:moveTo>
                  <a:lnTo>
                    <a:pt x="1504200" y="146812"/>
                  </a:lnTo>
                  <a:lnTo>
                    <a:pt x="1504200" y="113284"/>
                  </a:lnTo>
                  <a:lnTo>
                    <a:pt x="1482483" y="113284"/>
                  </a:lnTo>
                  <a:lnTo>
                    <a:pt x="1482483" y="165227"/>
                  </a:lnTo>
                  <a:lnTo>
                    <a:pt x="1602244" y="165227"/>
                  </a:lnTo>
                  <a:lnTo>
                    <a:pt x="1602244" y="146812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784348" y="1422272"/>
              <a:ext cx="144779" cy="167893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2974340" y="1422272"/>
              <a:ext cx="1072515" cy="181610"/>
            </a:xfrm>
            <a:custGeom>
              <a:avLst/>
              <a:gdLst/>
              <a:ahLst/>
              <a:cxnLst/>
              <a:rect l="l" t="t" r="r" b="b"/>
              <a:pathLst>
                <a:path w="1072514" h="181609">
                  <a:moveTo>
                    <a:pt x="133096" y="136271"/>
                  </a:moveTo>
                  <a:lnTo>
                    <a:pt x="110871" y="109308"/>
                  </a:lnTo>
                  <a:lnTo>
                    <a:pt x="110871" y="136271"/>
                  </a:lnTo>
                  <a:lnTo>
                    <a:pt x="108800" y="142354"/>
                  </a:lnTo>
                  <a:lnTo>
                    <a:pt x="102590" y="146672"/>
                  </a:lnTo>
                  <a:lnTo>
                    <a:pt x="92278" y="149263"/>
                  </a:lnTo>
                  <a:lnTo>
                    <a:pt x="77851" y="150114"/>
                  </a:lnTo>
                  <a:lnTo>
                    <a:pt x="63411" y="149263"/>
                  </a:lnTo>
                  <a:lnTo>
                    <a:pt x="53098" y="146672"/>
                  </a:lnTo>
                  <a:lnTo>
                    <a:pt x="46888" y="142354"/>
                  </a:lnTo>
                  <a:lnTo>
                    <a:pt x="44831" y="136271"/>
                  </a:lnTo>
                  <a:lnTo>
                    <a:pt x="46888" y="130352"/>
                  </a:lnTo>
                  <a:lnTo>
                    <a:pt x="53098" y="126098"/>
                  </a:lnTo>
                  <a:lnTo>
                    <a:pt x="63411" y="123545"/>
                  </a:lnTo>
                  <a:lnTo>
                    <a:pt x="77851" y="122682"/>
                  </a:lnTo>
                  <a:lnTo>
                    <a:pt x="92278" y="123545"/>
                  </a:lnTo>
                  <a:lnTo>
                    <a:pt x="102590" y="126098"/>
                  </a:lnTo>
                  <a:lnTo>
                    <a:pt x="108800" y="130352"/>
                  </a:lnTo>
                  <a:lnTo>
                    <a:pt x="110871" y="136271"/>
                  </a:lnTo>
                  <a:lnTo>
                    <a:pt x="110871" y="109308"/>
                  </a:lnTo>
                  <a:lnTo>
                    <a:pt x="101663" y="106743"/>
                  </a:lnTo>
                  <a:lnTo>
                    <a:pt x="90563" y="105181"/>
                  </a:lnTo>
                  <a:lnTo>
                    <a:pt x="77851" y="104648"/>
                  </a:lnTo>
                  <a:lnTo>
                    <a:pt x="65125" y="105181"/>
                  </a:lnTo>
                  <a:lnTo>
                    <a:pt x="26123" y="123037"/>
                  </a:lnTo>
                  <a:lnTo>
                    <a:pt x="22606" y="136271"/>
                  </a:lnTo>
                  <a:lnTo>
                    <a:pt x="23482" y="143370"/>
                  </a:lnTo>
                  <a:lnTo>
                    <a:pt x="65125" y="167398"/>
                  </a:lnTo>
                  <a:lnTo>
                    <a:pt x="77851" y="167894"/>
                  </a:lnTo>
                  <a:lnTo>
                    <a:pt x="90563" y="167398"/>
                  </a:lnTo>
                  <a:lnTo>
                    <a:pt x="129171" y="150114"/>
                  </a:lnTo>
                  <a:lnTo>
                    <a:pt x="129565" y="149631"/>
                  </a:lnTo>
                  <a:lnTo>
                    <a:pt x="132207" y="143370"/>
                  </a:lnTo>
                  <a:lnTo>
                    <a:pt x="133096" y="136271"/>
                  </a:lnTo>
                  <a:close/>
                </a:path>
                <a:path w="1072514" h="181609">
                  <a:moveTo>
                    <a:pt x="134366" y="44196"/>
                  </a:moveTo>
                  <a:lnTo>
                    <a:pt x="45593" y="44196"/>
                  </a:lnTo>
                  <a:lnTo>
                    <a:pt x="45593" y="22479"/>
                  </a:lnTo>
                  <a:lnTo>
                    <a:pt x="132588" y="22479"/>
                  </a:lnTo>
                  <a:lnTo>
                    <a:pt x="132588" y="4064"/>
                  </a:lnTo>
                  <a:lnTo>
                    <a:pt x="23495" y="4064"/>
                  </a:lnTo>
                  <a:lnTo>
                    <a:pt x="23495" y="62611"/>
                  </a:lnTo>
                  <a:lnTo>
                    <a:pt x="134366" y="62611"/>
                  </a:lnTo>
                  <a:lnTo>
                    <a:pt x="134366" y="44196"/>
                  </a:lnTo>
                  <a:close/>
                </a:path>
                <a:path w="1072514" h="181609">
                  <a:moveTo>
                    <a:pt x="155829" y="75692"/>
                  </a:moveTo>
                  <a:lnTo>
                    <a:pt x="0" y="75692"/>
                  </a:lnTo>
                  <a:lnTo>
                    <a:pt x="0" y="94234"/>
                  </a:lnTo>
                  <a:lnTo>
                    <a:pt x="155829" y="94234"/>
                  </a:lnTo>
                  <a:lnTo>
                    <a:pt x="155829" y="75692"/>
                  </a:lnTo>
                  <a:close/>
                </a:path>
                <a:path w="1072514" h="181609">
                  <a:moveTo>
                    <a:pt x="291592" y="111633"/>
                  </a:moveTo>
                  <a:lnTo>
                    <a:pt x="179197" y="111633"/>
                  </a:lnTo>
                  <a:lnTo>
                    <a:pt x="179197" y="129921"/>
                  </a:lnTo>
                  <a:lnTo>
                    <a:pt x="269748" y="129921"/>
                  </a:lnTo>
                  <a:lnTo>
                    <a:pt x="269748" y="167894"/>
                  </a:lnTo>
                  <a:lnTo>
                    <a:pt x="291592" y="167894"/>
                  </a:lnTo>
                  <a:lnTo>
                    <a:pt x="291592" y="111633"/>
                  </a:lnTo>
                  <a:close/>
                </a:path>
                <a:path w="1072514" h="181609">
                  <a:moveTo>
                    <a:pt x="314325" y="83693"/>
                  </a:moveTo>
                  <a:lnTo>
                    <a:pt x="247269" y="83693"/>
                  </a:lnTo>
                  <a:lnTo>
                    <a:pt x="247269" y="72009"/>
                  </a:lnTo>
                  <a:lnTo>
                    <a:pt x="293370" y="72009"/>
                  </a:lnTo>
                  <a:lnTo>
                    <a:pt x="293370" y="54229"/>
                  </a:lnTo>
                  <a:lnTo>
                    <a:pt x="204851" y="54229"/>
                  </a:lnTo>
                  <a:lnTo>
                    <a:pt x="204851" y="44577"/>
                  </a:lnTo>
                  <a:lnTo>
                    <a:pt x="289687" y="44577"/>
                  </a:lnTo>
                  <a:lnTo>
                    <a:pt x="289687" y="2032"/>
                  </a:lnTo>
                  <a:lnTo>
                    <a:pt x="183134" y="2032"/>
                  </a:lnTo>
                  <a:lnTo>
                    <a:pt x="183134" y="19812"/>
                  </a:lnTo>
                  <a:lnTo>
                    <a:pt x="267843" y="19812"/>
                  </a:lnTo>
                  <a:lnTo>
                    <a:pt x="267843" y="28321"/>
                  </a:lnTo>
                  <a:lnTo>
                    <a:pt x="183134" y="28321"/>
                  </a:lnTo>
                  <a:lnTo>
                    <a:pt x="183134" y="72009"/>
                  </a:lnTo>
                  <a:lnTo>
                    <a:pt x="225298" y="72009"/>
                  </a:lnTo>
                  <a:lnTo>
                    <a:pt x="225298" y="83693"/>
                  </a:lnTo>
                  <a:lnTo>
                    <a:pt x="158496" y="83693"/>
                  </a:lnTo>
                  <a:lnTo>
                    <a:pt x="158496" y="101727"/>
                  </a:lnTo>
                  <a:lnTo>
                    <a:pt x="314325" y="101727"/>
                  </a:lnTo>
                  <a:lnTo>
                    <a:pt x="314325" y="83693"/>
                  </a:lnTo>
                  <a:close/>
                </a:path>
                <a:path w="1072514" h="181609">
                  <a:moveTo>
                    <a:pt x="470154" y="104140"/>
                  </a:moveTo>
                  <a:lnTo>
                    <a:pt x="468896" y="88138"/>
                  </a:lnTo>
                  <a:lnTo>
                    <a:pt x="468757" y="86233"/>
                  </a:lnTo>
                  <a:lnTo>
                    <a:pt x="424434" y="88138"/>
                  </a:lnTo>
                  <a:lnTo>
                    <a:pt x="424434" y="74930"/>
                  </a:lnTo>
                  <a:lnTo>
                    <a:pt x="432003" y="73101"/>
                  </a:lnTo>
                  <a:lnTo>
                    <a:pt x="438696" y="70459"/>
                  </a:lnTo>
                  <a:lnTo>
                    <a:pt x="444525" y="67005"/>
                  </a:lnTo>
                  <a:lnTo>
                    <a:pt x="449453" y="62738"/>
                  </a:lnTo>
                  <a:lnTo>
                    <a:pt x="453948" y="58039"/>
                  </a:lnTo>
                  <a:lnTo>
                    <a:pt x="455422" y="56515"/>
                  </a:lnTo>
                  <a:lnTo>
                    <a:pt x="458470" y="49022"/>
                  </a:lnTo>
                  <a:lnTo>
                    <a:pt x="458470" y="40259"/>
                  </a:lnTo>
                  <a:lnTo>
                    <a:pt x="457682" y="32867"/>
                  </a:lnTo>
                  <a:lnTo>
                    <a:pt x="455358" y="26123"/>
                  </a:lnTo>
                  <a:lnTo>
                    <a:pt x="453275" y="22860"/>
                  </a:lnTo>
                  <a:lnTo>
                    <a:pt x="451485" y="20053"/>
                  </a:lnTo>
                  <a:lnTo>
                    <a:pt x="446151" y="14732"/>
                  </a:lnTo>
                  <a:lnTo>
                    <a:pt x="439483" y="10401"/>
                  </a:lnTo>
                  <a:lnTo>
                    <a:pt x="436880" y="9347"/>
                  </a:lnTo>
                  <a:lnTo>
                    <a:pt x="436880" y="34925"/>
                  </a:lnTo>
                  <a:lnTo>
                    <a:pt x="436880" y="45720"/>
                  </a:lnTo>
                  <a:lnTo>
                    <a:pt x="434848" y="50038"/>
                  </a:lnTo>
                  <a:lnTo>
                    <a:pt x="430911" y="53213"/>
                  </a:lnTo>
                  <a:lnTo>
                    <a:pt x="426847" y="56388"/>
                  </a:lnTo>
                  <a:lnTo>
                    <a:pt x="421259" y="58039"/>
                  </a:lnTo>
                  <a:lnTo>
                    <a:pt x="406400" y="58039"/>
                  </a:lnTo>
                  <a:lnTo>
                    <a:pt x="400685" y="56388"/>
                  </a:lnTo>
                  <a:lnTo>
                    <a:pt x="392811" y="50038"/>
                  </a:lnTo>
                  <a:lnTo>
                    <a:pt x="390779" y="45720"/>
                  </a:lnTo>
                  <a:lnTo>
                    <a:pt x="390779" y="34925"/>
                  </a:lnTo>
                  <a:lnTo>
                    <a:pt x="392811" y="30607"/>
                  </a:lnTo>
                  <a:lnTo>
                    <a:pt x="396875" y="27559"/>
                  </a:lnTo>
                  <a:lnTo>
                    <a:pt x="400812" y="24384"/>
                  </a:lnTo>
                  <a:lnTo>
                    <a:pt x="406527" y="22860"/>
                  </a:lnTo>
                  <a:lnTo>
                    <a:pt x="421132" y="22860"/>
                  </a:lnTo>
                  <a:lnTo>
                    <a:pt x="426720" y="24384"/>
                  </a:lnTo>
                  <a:lnTo>
                    <a:pt x="430784" y="27559"/>
                  </a:lnTo>
                  <a:lnTo>
                    <a:pt x="434848" y="30607"/>
                  </a:lnTo>
                  <a:lnTo>
                    <a:pt x="436880" y="34925"/>
                  </a:lnTo>
                  <a:lnTo>
                    <a:pt x="436880" y="9347"/>
                  </a:lnTo>
                  <a:lnTo>
                    <a:pt x="431876" y="7302"/>
                  </a:lnTo>
                  <a:lnTo>
                    <a:pt x="423341" y="5448"/>
                  </a:lnTo>
                  <a:lnTo>
                    <a:pt x="413893" y="4826"/>
                  </a:lnTo>
                  <a:lnTo>
                    <a:pt x="404368" y="5448"/>
                  </a:lnTo>
                  <a:lnTo>
                    <a:pt x="372160" y="26123"/>
                  </a:lnTo>
                  <a:lnTo>
                    <a:pt x="369062" y="40259"/>
                  </a:lnTo>
                  <a:lnTo>
                    <a:pt x="369062" y="49022"/>
                  </a:lnTo>
                  <a:lnTo>
                    <a:pt x="402463" y="74930"/>
                  </a:lnTo>
                  <a:lnTo>
                    <a:pt x="402463" y="88646"/>
                  </a:lnTo>
                  <a:lnTo>
                    <a:pt x="391909" y="88887"/>
                  </a:lnTo>
                  <a:lnTo>
                    <a:pt x="355981" y="89154"/>
                  </a:lnTo>
                  <a:lnTo>
                    <a:pt x="358394" y="107315"/>
                  </a:lnTo>
                  <a:lnTo>
                    <a:pt x="384810" y="107124"/>
                  </a:lnTo>
                  <a:lnTo>
                    <a:pt x="412267" y="106540"/>
                  </a:lnTo>
                  <a:lnTo>
                    <a:pt x="440715" y="105549"/>
                  </a:lnTo>
                  <a:lnTo>
                    <a:pt x="470154" y="104140"/>
                  </a:lnTo>
                  <a:close/>
                </a:path>
                <a:path w="1072514" h="181609">
                  <a:moveTo>
                    <a:pt x="498856" y="145542"/>
                  </a:moveTo>
                  <a:lnTo>
                    <a:pt x="408686" y="145542"/>
                  </a:lnTo>
                  <a:lnTo>
                    <a:pt x="408686" y="115824"/>
                  </a:lnTo>
                  <a:lnTo>
                    <a:pt x="386461" y="115824"/>
                  </a:lnTo>
                  <a:lnTo>
                    <a:pt x="386461" y="163830"/>
                  </a:lnTo>
                  <a:lnTo>
                    <a:pt x="498856" y="163830"/>
                  </a:lnTo>
                  <a:lnTo>
                    <a:pt x="498856" y="145542"/>
                  </a:lnTo>
                  <a:close/>
                </a:path>
                <a:path w="1072514" h="181609">
                  <a:moveTo>
                    <a:pt x="521335" y="52578"/>
                  </a:moveTo>
                  <a:lnTo>
                    <a:pt x="496697" y="52578"/>
                  </a:lnTo>
                  <a:lnTo>
                    <a:pt x="496697" y="0"/>
                  </a:lnTo>
                  <a:lnTo>
                    <a:pt x="474853" y="0"/>
                  </a:lnTo>
                  <a:lnTo>
                    <a:pt x="474853" y="120904"/>
                  </a:lnTo>
                  <a:lnTo>
                    <a:pt x="496697" y="120904"/>
                  </a:lnTo>
                  <a:lnTo>
                    <a:pt x="496697" y="71120"/>
                  </a:lnTo>
                  <a:lnTo>
                    <a:pt x="521335" y="71120"/>
                  </a:lnTo>
                  <a:lnTo>
                    <a:pt x="521335" y="52578"/>
                  </a:lnTo>
                  <a:close/>
                </a:path>
                <a:path w="1072514" h="181609">
                  <a:moveTo>
                    <a:pt x="673989" y="127508"/>
                  </a:moveTo>
                  <a:lnTo>
                    <a:pt x="633349" y="127508"/>
                  </a:lnTo>
                  <a:lnTo>
                    <a:pt x="633349" y="100965"/>
                  </a:lnTo>
                  <a:lnTo>
                    <a:pt x="655066" y="100965"/>
                  </a:lnTo>
                  <a:lnTo>
                    <a:pt x="655066" y="82931"/>
                  </a:lnTo>
                  <a:lnTo>
                    <a:pt x="611378" y="82931"/>
                  </a:lnTo>
                  <a:lnTo>
                    <a:pt x="611378" y="100965"/>
                  </a:lnTo>
                  <a:lnTo>
                    <a:pt x="611378" y="127508"/>
                  </a:lnTo>
                  <a:lnTo>
                    <a:pt x="582422" y="127508"/>
                  </a:lnTo>
                  <a:lnTo>
                    <a:pt x="582422" y="100965"/>
                  </a:lnTo>
                  <a:lnTo>
                    <a:pt x="611378" y="100965"/>
                  </a:lnTo>
                  <a:lnTo>
                    <a:pt x="611378" y="82931"/>
                  </a:lnTo>
                  <a:lnTo>
                    <a:pt x="561848" y="82931"/>
                  </a:lnTo>
                  <a:lnTo>
                    <a:pt x="561848" y="65786"/>
                  </a:lnTo>
                  <a:lnTo>
                    <a:pt x="651637" y="65786"/>
                  </a:lnTo>
                  <a:lnTo>
                    <a:pt x="651637" y="14605"/>
                  </a:lnTo>
                  <a:lnTo>
                    <a:pt x="540258" y="14605"/>
                  </a:lnTo>
                  <a:lnTo>
                    <a:pt x="540258" y="32639"/>
                  </a:lnTo>
                  <a:lnTo>
                    <a:pt x="629666" y="32639"/>
                  </a:lnTo>
                  <a:lnTo>
                    <a:pt x="629666" y="48895"/>
                  </a:lnTo>
                  <a:lnTo>
                    <a:pt x="539877" y="48895"/>
                  </a:lnTo>
                  <a:lnTo>
                    <a:pt x="539877" y="100965"/>
                  </a:lnTo>
                  <a:lnTo>
                    <a:pt x="560451" y="100965"/>
                  </a:lnTo>
                  <a:lnTo>
                    <a:pt x="560451" y="127508"/>
                  </a:lnTo>
                  <a:lnTo>
                    <a:pt x="518160" y="127508"/>
                  </a:lnTo>
                  <a:lnTo>
                    <a:pt x="518160" y="145542"/>
                  </a:lnTo>
                  <a:lnTo>
                    <a:pt x="673989" y="145542"/>
                  </a:lnTo>
                  <a:lnTo>
                    <a:pt x="673989" y="127508"/>
                  </a:lnTo>
                  <a:close/>
                </a:path>
                <a:path w="1072514" h="181609">
                  <a:moveTo>
                    <a:pt x="1072502" y="103251"/>
                  </a:moveTo>
                  <a:lnTo>
                    <a:pt x="1070724" y="81495"/>
                  </a:lnTo>
                  <a:lnTo>
                    <a:pt x="1065352" y="60998"/>
                  </a:lnTo>
                  <a:lnTo>
                    <a:pt x="1057706" y="44704"/>
                  </a:lnTo>
                  <a:lnTo>
                    <a:pt x="1057173" y="43561"/>
                  </a:lnTo>
                  <a:lnTo>
                    <a:pt x="1056386" y="41871"/>
                  </a:lnTo>
                  <a:lnTo>
                    <a:pt x="1044079" y="24511"/>
                  </a:lnTo>
                  <a:lnTo>
                    <a:pt x="1043813" y="24130"/>
                  </a:lnTo>
                  <a:lnTo>
                    <a:pt x="941070" y="24130"/>
                  </a:lnTo>
                  <a:lnTo>
                    <a:pt x="941070" y="24511"/>
                  </a:lnTo>
                  <a:lnTo>
                    <a:pt x="935355" y="23241"/>
                  </a:lnTo>
                  <a:lnTo>
                    <a:pt x="930148" y="22479"/>
                  </a:lnTo>
                  <a:lnTo>
                    <a:pt x="924433" y="21971"/>
                  </a:lnTo>
                  <a:lnTo>
                    <a:pt x="918210" y="21971"/>
                  </a:lnTo>
                  <a:lnTo>
                    <a:pt x="879805" y="32854"/>
                  </a:lnTo>
                  <a:lnTo>
                    <a:pt x="857885" y="58166"/>
                  </a:lnTo>
                  <a:lnTo>
                    <a:pt x="857377" y="54864"/>
                  </a:lnTo>
                  <a:lnTo>
                    <a:pt x="853414" y="43815"/>
                  </a:lnTo>
                  <a:lnTo>
                    <a:pt x="852563" y="41440"/>
                  </a:lnTo>
                  <a:lnTo>
                    <a:pt x="843280" y="31838"/>
                  </a:lnTo>
                  <a:lnTo>
                    <a:pt x="832104" y="27152"/>
                  </a:lnTo>
                  <a:lnTo>
                    <a:pt x="832104" y="65151"/>
                  </a:lnTo>
                  <a:lnTo>
                    <a:pt x="830503" y="74904"/>
                  </a:lnTo>
                  <a:lnTo>
                    <a:pt x="825703" y="81838"/>
                  </a:lnTo>
                  <a:lnTo>
                    <a:pt x="817689" y="86004"/>
                  </a:lnTo>
                  <a:lnTo>
                    <a:pt x="806450" y="87376"/>
                  </a:lnTo>
                  <a:lnTo>
                    <a:pt x="793750" y="87376"/>
                  </a:lnTo>
                  <a:lnTo>
                    <a:pt x="793750" y="43815"/>
                  </a:lnTo>
                  <a:lnTo>
                    <a:pt x="806958" y="43815"/>
                  </a:lnTo>
                  <a:lnTo>
                    <a:pt x="817956" y="45148"/>
                  </a:lnTo>
                  <a:lnTo>
                    <a:pt x="825804" y="49149"/>
                  </a:lnTo>
                  <a:lnTo>
                    <a:pt x="830529" y="55816"/>
                  </a:lnTo>
                  <a:lnTo>
                    <a:pt x="832104" y="65151"/>
                  </a:lnTo>
                  <a:lnTo>
                    <a:pt x="832104" y="27152"/>
                  </a:lnTo>
                  <a:lnTo>
                    <a:pt x="829513" y="26060"/>
                  </a:lnTo>
                  <a:lnTo>
                    <a:pt x="811276" y="24130"/>
                  </a:lnTo>
                  <a:lnTo>
                    <a:pt x="771779" y="24130"/>
                  </a:lnTo>
                  <a:lnTo>
                    <a:pt x="768985" y="24130"/>
                  </a:lnTo>
                  <a:lnTo>
                    <a:pt x="751713" y="24130"/>
                  </a:lnTo>
                  <a:lnTo>
                    <a:pt x="739203" y="41808"/>
                  </a:lnTo>
                  <a:lnTo>
                    <a:pt x="730275" y="60896"/>
                  </a:lnTo>
                  <a:lnTo>
                    <a:pt x="724916" y="81432"/>
                  </a:lnTo>
                  <a:lnTo>
                    <a:pt x="723138" y="103378"/>
                  </a:lnTo>
                  <a:lnTo>
                    <a:pt x="724916" y="125628"/>
                  </a:lnTo>
                  <a:lnTo>
                    <a:pt x="730275" y="146037"/>
                  </a:lnTo>
                  <a:lnTo>
                    <a:pt x="739203" y="164630"/>
                  </a:lnTo>
                  <a:lnTo>
                    <a:pt x="751713" y="181356"/>
                  </a:lnTo>
                  <a:lnTo>
                    <a:pt x="771779" y="181356"/>
                  </a:lnTo>
                  <a:lnTo>
                    <a:pt x="759777" y="163550"/>
                  </a:lnTo>
                  <a:lnTo>
                    <a:pt x="751192" y="144589"/>
                  </a:lnTo>
                  <a:lnTo>
                    <a:pt x="746061" y="124498"/>
                  </a:lnTo>
                  <a:lnTo>
                    <a:pt x="744347" y="103251"/>
                  </a:lnTo>
                  <a:lnTo>
                    <a:pt x="746061" y="81876"/>
                  </a:lnTo>
                  <a:lnTo>
                    <a:pt x="751192" y="61556"/>
                  </a:lnTo>
                  <a:lnTo>
                    <a:pt x="759777" y="42303"/>
                  </a:lnTo>
                  <a:lnTo>
                    <a:pt x="768985" y="28371"/>
                  </a:lnTo>
                  <a:lnTo>
                    <a:pt x="768985" y="152273"/>
                  </a:lnTo>
                  <a:lnTo>
                    <a:pt x="793750" y="152273"/>
                  </a:lnTo>
                  <a:lnTo>
                    <a:pt x="793750" y="106807"/>
                  </a:lnTo>
                  <a:lnTo>
                    <a:pt x="808482" y="106807"/>
                  </a:lnTo>
                  <a:lnTo>
                    <a:pt x="818692" y="106311"/>
                  </a:lnTo>
                  <a:lnTo>
                    <a:pt x="850900" y="87884"/>
                  </a:lnTo>
                  <a:lnTo>
                    <a:pt x="850811" y="91440"/>
                  </a:lnTo>
                  <a:lnTo>
                    <a:pt x="867791" y="137160"/>
                  </a:lnTo>
                  <a:lnTo>
                    <a:pt x="913130" y="154559"/>
                  </a:lnTo>
                  <a:lnTo>
                    <a:pt x="923747" y="154114"/>
                  </a:lnTo>
                  <a:lnTo>
                    <a:pt x="933323" y="152768"/>
                  </a:lnTo>
                  <a:lnTo>
                    <a:pt x="941844" y="150545"/>
                  </a:lnTo>
                  <a:lnTo>
                    <a:pt x="949325" y="147447"/>
                  </a:lnTo>
                  <a:lnTo>
                    <a:pt x="949325" y="132969"/>
                  </a:lnTo>
                  <a:lnTo>
                    <a:pt x="949325" y="124587"/>
                  </a:lnTo>
                  <a:lnTo>
                    <a:pt x="942060" y="128257"/>
                  </a:lnTo>
                  <a:lnTo>
                    <a:pt x="934377" y="130873"/>
                  </a:lnTo>
                  <a:lnTo>
                    <a:pt x="926299" y="132448"/>
                  </a:lnTo>
                  <a:lnTo>
                    <a:pt x="917829" y="132969"/>
                  </a:lnTo>
                  <a:lnTo>
                    <a:pt x="908964" y="132219"/>
                  </a:lnTo>
                  <a:lnTo>
                    <a:pt x="879703" y="107099"/>
                  </a:lnTo>
                  <a:lnTo>
                    <a:pt x="876973" y="89827"/>
                  </a:lnTo>
                  <a:lnTo>
                    <a:pt x="877023" y="87884"/>
                  </a:lnTo>
                  <a:lnTo>
                    <a:pt x="887183" y="58166"/>
                  </a:lnTo>
                  <a:lnTo>
                    <a:pt x="888619" y="56261"/>
                  </a:lnTo>
                  <a:lnTo>
                    <a:pt x="894969" y="50749"/>
                  </a:lnTo>
                  <a:lnTo>
                    <a:pt x="902271" y="46774"/>
                  </a:lnTo>
                  <a:lnTo>
                    <a:pt x="910513" y="44373"/>
                  </a:lnTo>
                  <a:lnTo>
                    <a:pt x="919734" y="43561"/>
                  </a:lnTo>
                  <a:lnTo>
                    <a:pt x="927798" y="44043"/>
                  </a:lnTo>
                  <a:lnTo>
                    <a:pt x="935431" y="45466"/>
                  </a:lnTo>
                  <a:lnTo>
                    <a:pt x="942606" y="47853"/>
                  </a:lnTo>
                  <a:lnTo>
                    <a:pt x="949325" y="51181"/>
                  </a:lnTo>
                  <a:lnTo>
                    <a:pt x="949325" y="44704"/>
                  </a:lnTo>
                  <a:lnTo>
                    <a:pt x="977646" y="44704"/>
                  </a:lnTo>
                  <a:lnTo>
                    <a:pt x="977646" y="152273"/>
                  </a:lnTo>
                  <a:lnTo>
                    <a:pt x="1002538" y="152273"/>
                  </a:lnTo>
                  <a:lnTo>
                    <a:pt x="1002538" y="44704"/>
                  </a:lnTo>
                  <a:lnTo>
                    <a:pt x="1036828" y="44704"/>
                  </a:lnTo>
                  <a:lnTo>
                    <a:pt x="1050505" y="89827"/>
                  </a:lnTo>
                  <a:lnTo>
                    <a:pt x="1051064" y="104622"/>
                  </a:lnTo>
                  <a:lnTo>
                    <a:pt x="1049451" y="124714"/>
                  </a:lnTo>
                  <a:lnTo>
                    <a:pt x="1044295" y="144881"/>
                  </a:lnTo>
                  <a:lnTo>
                    <a:pt x="1035685" y="163766"/>
                  </a:lnTo>
                  <a:lnTo>
                    <a:pt x="1023620" y="181356"/>
                  </a:lnTo>
                  <a:lnTo>
                    <a:pt x="1043813" y="181356"/>
                  </a:lnTo>
                  <a:lnTo>
                    <a:pt x="1056322" y="164477"/>
                  </a:lnTo>
                  <a:lnTo>
                    <a:pt x="1065301" y="145846"/>
                  </a:lnTo>
                  <a:lnTo>
                    <a:pt x="1070698" y="125476"/>
                  </a:lnTo>
                  <a:lnTo>
                    <a:pt x="1072413" y="104622"/>
                  </a:lnTo>
                  <a:lnTo>
                    <a:pt x="1072502" y="103251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12" name="object 12"/>
          <p:cNvGraphicFramePr>
            <a:graphicFrameLocks noGrp="1"/>
          </p:cNvGraphicFramePr>
          <p:nvPr/>
        </p:nvGraphicFramePr>
        <p:xfrm>
          <a:off x="704126" y="1779282"/>
          <a:ext cx="8602979" cy="41332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546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28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75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249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9291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97205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3175">
                      <a:solidFill>
                        <a:srgbClr val="BEBEBE"/>
                      </a:solidFill>
                      <a:prstDash val="solid"/>
                    </a:lnR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844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3175">
                      <a:solidFill>
                        <a:srgbClr val="BEBEBE"/>
                      </a:solidFill>
                      <a:prstDash val="solid"/>
                    </a:lnR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68095">
                <a:tc>
                  <a:txBody>
                    <a:bodyPr/>
                    <a:lstStyle/>
                    <a:p>
                      <a:pPr marL="62865" marR="486409">
                        <a:lnSpc>
                          <a:spcPct val="107000"/>
                        </a:lnSpc>
                        <a:spcBef>
                          <a:spcPts val="875"/>
                        </a:spcBef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-METHOD</a:t>
                      </a:r>
                      <a:r>
                        <a:rPr sz="1050" spc="-5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FOR</a:t>
                      </a:r>
                      <a:r>
                        <a:rPr sz="1050" spc="-2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PROVIDING</a:t>
                      </a:r>
                      <a:r>
                        <a:rPr sz="1050" spc="-4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APPLICATION- </a:t>
                      </a:r>
                      <a:r>
                        <a:rPr sz="1050" spc="-35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INTERLINKED SERVICE OF INFORMATION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IDENTIFIER FOR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EMERGENCY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AND ORAL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MANAGEMENT</a:t>
                      </a:r>
                      <a:r>
                        <a:rPr sz="1050" spc="-4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OF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DENTURE</a:t>
                      </a:r>
                      <a:r>
                        <a:rPr sz="1050" spc="-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WEARER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  <a:p>
                      <a:pPr marL="62865" marR="358140">
                        <a:lnSpc>
                          <a:spcPct val="106900"/>
                        </a:lnSpc>
                        <a:spcBef>
                          <a:spcPts val="10"/>
                        </a:spcBef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-틀니착용자의 위급상황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및 구강관리를 위한 </a:t>
                      </a:r>
                      <a:r>
                        <a:rPr sz="1050" spc="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정보식별체의</a:t>
                      </a:r>
                      <a:r>
                        <a:rPr sz="1050" spc="-5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어플리케이션</a:t>
                      </a:r>
                      <a:r>
                        <a:rPr sz="1050" spc="-4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연동</a:t>
                      </a:r>
                      <a:r>
                        <a:rPr sz="1050" spc="-3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서비스</a:t>
                      </a:r>
                      <a:r>
                        <a:rPr sz="1050" spc="-3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방법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111125" marB="0"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1115"/>
                        </a:spcBef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PCT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1115"/>
                        </a:spcBef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㈜덴티로드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24511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2020.</a:t>
                      </a:r>
                      <a:r>
                        <a:rPr sz="1050" spc="-3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03.</a:t>
                      </a:r>
                      <a:r>
                        <a:rPr sz="1050" spc="-4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24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  <a:p>
                      <a:pPr marL="202565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(2021.</a:t>
                      </a:r>
                      <a:r>
                        <a:rPr sz="1050" spc="-3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01.</a:t>
                      </a:r>
                      <a:r>
                        <a:rPr sz="1050" spc="-3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28)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2317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PCT/KR2020/004017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  <a:p>
                      <a:pPr marL="170815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(WO</a:t>
                      </a:r>
                      <a:r>
                        <a:rPr sz="1050" spc="-3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2021/015391</a:t>
                      </a:r>
                      <a:r>
                        <a:rPr sz="1050" spc="-4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A1)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41375">
                <a:tc>
                  <a:txBody>
                    <a:bodyPr/>
                    <a:lstStyle/>
                    <a:p>
                      <a:pPr marL="62865" marR="445134">
                        <a:lnSpc>
                          <a:spcPct val="107200"/>
                        </a:lnSpc>
                        <a:spcBef>
                          <a:spcPts val="545"/>
                        </a:spcBef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-DENTURE PATCH FOR PREVENTING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DISAPPEARANCE</a:t>
                      </a:r>
                      <a:r>
                        <a:rPr sz="1050" spc="-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OF</a:t>
                      </a:r>
                      <a:r>
                        <a:rPr sz="1050" spc="-1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ELDERLY</a:t>
                      </a:r>
                      <a:r>
                        <a:rPr sz="1050" spc="-1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PEOPLE</a:t>
                      </a:r>
                      <a:r>
                        <a:rPr sz="1050" spc="-5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AND </a:t>
                      </a:r>
                      <a:r>
                        <a:rPr sz="1050" spc="-35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PEOPLE</a:t>
                      </a:r>
                      <a:r>
                        <a:rPr sz="1050" spc="-3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WITH</a:t>
                      </a:r>
                      <a:r>
                        <a:rPr sz="1050" spc="-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DEMENTIA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  <a:p>
                      <a:pPr marL="6286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-고령자</a:t>
                      </a:r>
                      <a:r>
                        <a:rPr sz="1050" spc="-3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및</a:t>
                      </a:r>
                      <a:r>
                        <a:rPr sz="1050" spc="-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치매환자</a:t>
                      </a:r>
                      <a:r>
                        <a:rPr sz="1050" spc="-3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실종방지를</a:t>
                      </a:r>
                      <a:r>
                        <a:rPr sz="1050" spc="-3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위한</a:t>
                      </a:r>
                      <a:r>
                        <a:rPr sz="1050" spc="-2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틀니용</a:t>
                      </a:r>
                      <a:r>
                        <a:rPr sz="1050" spc="-2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패치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69215" marB="0"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1045"/>
                        </a:spcBef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PCT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1045"/>
                        </a:spcBef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㈜덴티로드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245110">
                        <a:lnSpc>
                          <a:spcPct val="100000"/>
                        </a:lnSpc>
                      </a:pPr>
                      <a:r>
                        <a:rPr sz="1050" spc="-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2016.</a:t>
                      </a:r>
                      <a:r>
                        <a:rPr sz="1050" spc="-3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01.</a:t>
                      </a:r>
                      <a:r>
                        <a:rPr sz="1050" spc="-3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05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  <a:p>
                      <a:pPr marL="202565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(2016.</a:t>
                      </a:r>
                      <a:r>
                        <a:rPr sz="1050" spc="-3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07.</a:t>
                      </a:r>
                      <a:r>
                        <a:rPr sz="1050" spc="-3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28)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3175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marL="170815" marR="163195" indent="60960">
                        <a:lnSpc>
                          <a:spcPct val="107600"/>
                        </a:lnSpc>
                      </a:pP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PCT/KR2020/004017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(WO</a:t>
                      </a:r>
                      <a:r>
                        <a:rPr sz="1050" spc="-4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2021/015391</a:t>
                      </a:r>
                      <a:r>
                        <a:rPr sz="1050" spc="-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A1)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5715" marB="0">
                    <a:lnL w="3175">
                      <a:solidFill>
                        <a:srgbClr val="BEBEBE"/>
                      </a:solidFill>
                      <a:prstDash val="solid"/>
                    </a:lnL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68095">
                <a:tc>
                  <a:txBody>
                    <a:bodyPr/>
                    <a:lstStyle/>
                    <a:p>
                      <a:pPr marL="62865" marR="557530" algn="just">
                        <a:lnSpc>
                          <a:spcPct val="107000"/>
                        </a:lnSpc>
                        <a:spcBef>
                          <a:spcPts val="880"/>
                        </a:spcBef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-METHOD FOR BURYING INFORMATION </a:t>
                      </a:r>
                      <a:r>
                        <a:rPr sz="1050" spc="-35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RECOGNITION OBJECT FOR PREVENTING </a:t>
                      </a:r>
                      <a:r>
                        <a:rPr sz="1050" spc="-35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EMERGENCY</a:t>
                      </a:r>
                      <a:r>
                        <a:rPr sz="1050" spc="-5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AND</a:t>
                      </a:r>
                      <a:r>
                        <a:rPr sz="1050" spc="-2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MISSING</a:t>
                      </a:r>
                      <a:r>
                        <a:rPr sz="1050" spc="-2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OF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DENTURE </a:t>
                      </a:r>
                      <a:r>
                        <a:rPr sz="1050" spc="-36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WEARER</a:t>
                      </a:r>
                      <a:r>
                        <a:rPr sz="1050" spc="-1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IN</a:t>
                      </a:r>
                      <a:r>
                        <a:rPr sz="1050" spc="-3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DENTURE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  <a:p>
                      <a:pPr marL="62865" marR="389255">
                        <a:lnSpc>
                          <a:spcPct val="106700"/>
                        </a:lnSpc>
                        <a:spcBef>
                          <a:spcPts val="10"/>
                        </a:spcBef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-틀니</a:t>
                      </a:r>
                      <a:r>
                        <a:rPr sz="1050" spc="-2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착용자의</a:t>
                      </a:r>
                      <a:r>
                        <a:rPr sz="1050" spc="-4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위급상황</a:t>
                      </a:r>
                      <a:r>
                        <a:rPr sz="1050" spc="-3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및</a:t>
                      </a:r>
                      <a:r>
                        <a:rPr sz="1050" spc="-1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실종방지를</a:t>
                      </a:r>
                      <a:r>
                        <a:rPr sz="1050" spc="-4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위한 </a:t>
                      </a:r>
                      <a:r>
                        <a:rPr sz="1050" spc="-35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정보식별체의</a:t>
                      </a:r>
                      <a:r>
                        <a:rPr sz="1050" spc="-4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틀니</a:t>
                      </a:r>
                      <a:r>
                        <a:rPr sz="1050" spc="-1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매립방법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111760" marB="0"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1120"/>
                        </a:spcBef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PCT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1120"/>
                        </a:spcBef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㈜덴티로드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245110">
                        <a:lnSpc>
                          <a:spcPct val="100000"/>
                        </a:lnSpc>
                      </a:pPr>
                      <a:r>
                        <a:rPr sz="1050" spc="-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2016.</a:t>
                      </a:r>
                      <a:r>
                        <a:rPr sz="1050" spc="-3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01.</a:t>
                      </a:r>
                      <a:r>
                        <a:rPr sz="1050" spc="-3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05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  <a:p>
                      <a:pPr marL="202565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(2016.</a:t>
                      </a:r>
                      <a:r>
                        <a:rPr sz="1050" spc="-3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07.</a:t>
                      </a:r>
                      <a:r>
                        <a:rPr sz="1050" spc="-3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28)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170815" marR="163195" indent="60960">
                        <a:lnSpc>
                          <a:spcPct val="107600"/>
                        </a:lnSpc>
                      </a:pP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PCT/KR2017/005493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(WO</a:t>
                      </a:r>
                      <a:r>
                        <a:rPr sz="1050" spc="-4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2017/209452</a:t>
                      </a:r>
                      <a:r>
                        <a:rPr sz="1050" spc="-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A1)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3" name="object 13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012442" y="2090673"/>
            <a:ext cx="245283" cy="132714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306573" y="2091435"/>
            <a:ext cx="240664" cy="131952"/>
          </a:xfrm>
          <a:prstGeom prst="rect">
            <a:avLst/>
          </a:prstGeom>
        </p:spPr>
      </p:pic>
      <p:sp>
        <p:nvSpPr>
          <p:cNvPr id="15" name="object 15"/>
          <p:cNvSpPr/>
          <p:nvPr/>
        </p:nvSpPr>
        <p:spPr>
          <a:xfrm>
            <a:off x="4313174" y="2091435"/>
            <a:ext cx="546100" cy="136525"/>
          </a:xfrm>
          <a:custGeom>
            <a:avLst/>
            <a:gdLst/>
            <a:ahLst/>
            <a:cxnLst/>
            <a:rect l="l" t="t" r="r" b="b"/>
            <a:pathLst>
              <a:path w="546100" h="136525">
                <a:moveTo>
                  <a:pt x="106045" y="114554"/>
                </a:moveTo>
                <a:lnTo>
                  <a:pt x="105956" y="98425"/>
                </a:lnTo>
                <a:lnTo>
                  <a:pt x="104013" y="95250"/>
                </a:lnTo>
                <a:lnTo>
                  <a:pt x="102235" y="92329"/>
                </a:lnTo>
                <a:lnTo>
                  <a:pt x="94488" y="87884"/>
                </a:lnTo>
                <a:lnTo>
                  <a:pt x="88519" y="85166"/>
                </a:lnTo>
                <a:lnTo>
                  <a:pt x="88519" y="106426"/>
                </a:lnTo>
                <a:lnTo>
                  <a:pt x="88519" y="109982"/>
                </a:lnTo>
                <a:lnTo>
                  <a:pt x="86233" y="112776"/>
                </a:lnTo>
                <a:lnTo>
                  <a:pt x="81661" y="114808"/>
                </a:lnTo>
                <a:lnTo>
                  <a:pt x="76962" y="116967"/>
                </a:lnTo>
                <a:lnTo>
                  <a:pt x="70231" y="117983"/>
                </a:lnTo>
                <a:lnTo>
                  <a:pt x="52197" y="117983"/>
                </a:lnTo>
                <a:lnTo>
                  <a:pt x="45466" y="116967"/>
                </a:lnTo>
                <a:lnTo>
                  <a:pt x="40767" y="114808"/>
                </a:lnTo>
                <a:lnTo>
                  <a:pt x="36195" y="112776"/>
                </a:lnTo>
                <a:lnTo>
                  <a:pt x="33909" y="109982"/>
                </a:lnTo>
                <a:lnTo>
                  <a:pt x="33909" y="106426"/>
                </a:lnTo>
                <a:lnTo>
                  <a:pt x="35610" y="101574"/>
                </a:lnTo>
                <a:lnTo>
                  <a:pt x="40741" y="98082"/>
                </a:lnTo>
                <a:lnTo>
                  <a:pt x="49276" y="95961"/>
                </a:lnTo>
                <a:lnTo>
                  <a:pt x="61214" y="95250"/>
                </a:lnTo>
                <a:lnTo>
                  <a:pt x="73139" y="95961"/>
                </a:lnTo>
                <a:lnTo>
                  <a:pt x="81673" y="98082"/>
                </a:lnTo>
                <a:lnTo>
                  <a:pt x="86804" y="101574"/>
                </a:lnTo>
                <a:lnTo>
                  <a:pt x="88519" y="106426"/>
                </a:lnTo>
                <a:lnTo>
                  <a:pt x="88519" y="85166"/>
                </a:lnTo>
                <a:lnTo>
                  <a:pt x="88099" y="84963"/>
                </a:lnTo>
                <a:lnTo>
                  <a:pt x="80416" y="82854"/>
                </a:lnTo>
                <a:lnTo>
                  <a:pt x="71437" y="81584"/>
                </a:lnTo>
                <a:lnTo>
                  <a:pt x="61214" y="81153"/>
                </a:lnTo>
                <a:lnTo>
                  <a:pt x="51066" y="81572"/>
                </a:lnTo>
                <a:lnTo>
                  <a:pt x="16383" y="98425"/>
                </a:lnTo>
                <a:lnTo>
                  <a:pt x="16383" y="114554"/>
                </a:lnTo>
                <a:lnTo>
                  <a:pt x="50990" y="131546"/>
                </a:lnTo>
                <a:lnTo>
                  <a:pt x="61214" y="131953"/>
                </a:lnTo>
                <a:lnTo>
                  <a:pt x="71424" y="131546"/>
                </a:lnTo>
                <a:lnTo>
                  <a:pt x="103987" y="117983"/>
                </a:lnTo>
                <a:lnTo>
                  <a:pt x="106045" y="114554"/>
                </a:lnTo>
                <a:close/>
              </a:path>
              <a:path w="546100" h="136525">
                <a:moveTo>
                  <a:pt x="117221" y="37592"/>
                </a:moveTo>
                <a:lnTo>
                  <a:pt x="80518" y="26924"/>
                </a:lnTo>
                <a:lnTo>
                  <a:pt x="71755" y="17526"/>
                </a:lnTo>
                <a:lnTo>
                  <a:pt x="108458" y="17526"/>
                </a:lnTo>
                <a:lnTo>
                  <a:pt x="108458" y="3048"/>
                </a:lnTo>
                <a:lnTo>
                  <a:pt x="13970" y="3048"/>
                </a:lnTo>
                <a:lnTo>
                  <a:pt x="13970" y="17526"/>
                </a:lnTo>
                <a:lnTo>
                  <a:pt x="50800" y="17526"/>
                </a:lnTo>
                <a:lnTo>
                  <a:pt x="48260" y="22352"/>
                </a:lnTo>
                <a:lnTo>
                  <a:pt x="12433" y="36741"/>
                </a:lnTo>
                <a:lnTo>
                  <a:pt x="4445" y="37592"/>
                </a:lnTo>
                <a:lnTo>
                  <a:pt x="14097" y="50292"/>
                </a:lnTo>
                <a:lnTo>
                  <a:pt x="50673" y="37973"/>
                </a:lnTo>
                <a:lnTo>
                  <a:pt x="61214" y="29083"/>
                </a:lnTo>
                <a:lnTo>
                  <a:pt x="70192" y="36423"/>
                </a:lnTo>
                <a:lnTo>
                  <a:pt x="81127" y="42418"/>
                </a:lnTo>
                <a:lnTo>
                  <a:pt x="94056" y="47091"/>
                </a:lnTo>
                <a:lnTo>
                  <a:pt x="108966" y="50419"/>
                </a:lnTo>
                <a:lnTo>
                  <a:pt x="117221" y="37592"/>
                </a:lnTo>
                <a:close/>
              </a:path>
              <a:path w="546100" h="136525">
                <a:moveTo>
                  <a:pt x="122428" y="59563"/>
                </a:moveTo>
                <a:lnTo>
                  <a:pt x="69723" y="59563"/>
                </a:lnTo>
                <a:lnTo>
                  <a:pt x="69723" y="44069"/>
                </a:lnTo>
                <a:lnTo>
                  <a:pt x="52578" y="44069"/>
                </a:lnTo>
                <a:lnTo>
                  <a:pt x="52578" y="59563"/>
                </a:lnTo>
                <a:lnTo>
                  <a:pt x="0" y="59563"/>
                </a:lnTo>
                <a:lnTo>
                  <a:pt x="0" y="73914"/>
                </a:lnTo>
                <a:lnTo>
                  <a:pt x="122428" y="73914"/>
                </a:lnTo>
                <a:lnTo>
                  <a:pt x="122428" y="59563"/>
                </a:lnTo>
                <a:close/>
              </a:path>
              <a:path w="546100" h="136525">
                <a:moveTo>
                  <a:pt x="234315" y="50038"/>
                </a:moveTo>
                <a:lnTo>
                  <a:pt x="163957" y="50038"/>
                </a:lnTo>
                <a:lnTo>
                  <a:pt x="163957" y="40640"/>
                </a:lnTo>
                <a:lnTo>
                  <a:pt x="231521" y="40640"/>
                </a:lnTo>
                <a:lnTo>
                  <a:pt x="231521" y="3937"/>
                </a:lnTo>
                <a:lnTo>
                  <a:pt x="146939" y="3937"/>
                </a:lnTo>
                <a:lnTo>
                  <a:pt x="146939" y="18415"/>
                </a:lnTo>
                <a:lnTo>
                  <a:pt x="214503" y="18415"/>
                </a:lnTo>
                <a:lnTo>
                  <a:pt x="214503" y="27178"/>
                </a:lnTo>
                <a:lnTo>
                  <a:pt x="146939" y="27178"/>
                </a:lnTo>
                <a:lnTo>
                  <a:pt x="146939" y="64389"/>
                </a:lnTo>
                <a:lnTo>
                  <a:pt x="234315" y="64389"/>
                </a:lnTo>
                <a:lnTo>
                  <a:pt x="234315" y="50038"/>
                </a:lnTo>
                <a:close/>
              </a:path>
              <a:path w="546100" h="136525">
                <a:moveTo>
                  <a:pt x="250444" y="74422"/>
                </a:moveTo>
                <a:lnTo>
                  <a:pt x="128016" y="74422"/>
                </a:lnTo>
                <a:lnTo>
                  <a:pt x="128016" y="88773"/>
                </a:lnTo>
                <a:lnTo>
                  <a:pt x="157353" y="88773"/>
                </a:lnTo>
                <a:lnTo>
                  <a:pt x="157353" y="131953"/>
                </a:lnTo>
                <a:lnTo>
                  <a:pt x="174625" y="131953"/>
                </a:lnTo>
                <a:lnTo>
                  <a:pt x="174625" y="88773"/>
                </a:lnTo>
                <a:lnTo>
                  <a:pt x="203962" y="88773"/>
                </a:lnTo>
                <a:lnTo>
                  <a:pt x="203962" y="131953"/>
                </a:lnTo>
                <a:lnTo>
                  <a:pt x="221234" y="131953"/>
                </a:lnTo>
                <a:lnTo>
                  <a:pt x="221234" y="88773"/>
                </a:lnTo>
                <a:lnTo>
                  <a:pt x="250444" y="88773"/>
                </a:lnTo>
                <a:lnTo>
                  <a:pt x="250444" y="74422"/>
                </a:lnTo>
                <a:close/>
              </a:path>
              <a:path w="546100" h="136525">
                <a:moveTo>
                  <a:pt x="310134" y="18923"/>
                </a:moveTo>
                <a:lnTo>
                  <a:pt x="292862" y="18923"/>
                </a:lnTo>
                <a:lnTo>
                  <a:pt x="244094" y="136398"/>
                </a:lnTo>
                <a:lnTo>
                  <a:pt x="261366" y="136398"/>
                </a:lnTo>
                <a:lnTo>
                  <a:pt x="310134" y="18923"/>
                </a:lnTo>
                <a:close/>
              </a:path>
              <a:path w="546100" h="136525">
                <a:moveTo>
                  <a:pt x="427228" y="47244"/>
                </a:moveTo>
                <a:lnTo>
                  <a:pt x="407162" y="47244"/>
                </a:lnTo>
                <a:lnTo>
                  <a:pt x="407911" y="34417"/>
                </a:lnTo>
                <a:lnTo>
                  <a:pt x="408470" y="22758"/>
                </a:lnTo>
                <a:lnTo>
                  <a:pt x="408813" y="12268"/>
                </a:lnTo>
                <a:lnTo>
                  <a:pt x="408940" y="2921"/>
                </a:lnTo>
                <a:lnTo>
                  <a:pt x="323977" y="2921"/>
                </a:lnTo>
                <a:lnTo>
                  <a:pt x="323977" y="17272"/>
                </a:lnTo>
                <a:lnTo>
                  <a:pt x="391668" y="17272"/>
                </a:lnTo>
                <a:lnTo>
                  <a:pt x="391591" y="24358"/>
                </a:lnTo>
                <a:lnTo>
                  <a:pt x="391388" y="31686"/>
                </a:lnTo>
                <a:lnTo>
                  <a:pt x="391071" y="39319"/>
                </a:lnTo>
                <a:lnTo>
                  <a:pt x="390652" y="47244"/>
                </a:lnTo>
                <a:lnTo>
                  <a:pt x="304800" y="47244"/>
                </a:lnTo>
                <a:lnTo>
                  <a:pt x="304800" y="61595"/>
                </a:lnTo>
                <a:lnTo>
                  <a:pt x="356362" y="61595"/>
                </a:lnTo>
                <a:lnTo>
                  <a:pt x="356362" y="80772"/>
                </a:lnTo>
                <a:lnTo>
                  <a:pt x="320548" y="80772"/>
                </a:lnTo>
                <a:lnTo>
                  <a:pt x="320548" y="95250"/>
                </a:lnTo>
                <a:lnTo>
                  <a:pt x="391922" y="95250"/>
                </a:lnTo>
                <a:lnTo>
                  <a:pt x="391922" y="131953"/>
                </a:lnTo>
                <a:lnTo>
                  <a:pt x="409194" y="131953"/>
                </a:lnTo>
                <a:lnTo>
                  <a:pt x="409194" y="80772"/>
                </a:lnTo>
                <a:lnTo>
                  <a:pt x="373507" y="80772"/>
                </a:lnTo>
                <a:lnTo>
                  <a:pt x="373507" y="61595"/>
                </a:lnTo>
                <a:lnTo>
                  <a:pt x="427228" y="61595"/>
                </a:lnTo>
                <a:lnTo>
                  <a:pt x="427228" y="47244"/>
                </a:lnTo>
                <a:close/>
              </a:path>
              <a:path w="546100" h="136525">
                <a:moveTo>
                  <a:pt x="513842" y="61468"/>
                </a:moveTo>
                <a:lnTo>
                  <a:pt x="506945" y="58877"/>
                </a:lnTo>
                <a:lnTo>
                  <a:pt x="500773" y="55664"/>
                </a:lnTo>
                <a:lnTo>
                  <a:pt x="495274" y="51828"/>
                </a:lnTo>
                <a:lnTo>
                  <a:pt x="493763" y="50419"/>
                </a:lnTo>
                <a:lnTo>
                  <a:pt x="490474" y="47371"/>
                </a:lnTo>
                <a:lnTo>
                  <a:pt x="484505" y="40894"/>
                </a:lnTo>
                <a:lnTo>
                  <a:pt x="481584" y="33782"/>
                </a:lnTo>
                <a:lnTo>
                  <a:pt x="481584" y="19812"/>
                </a:lnTo>
                <a:lnTo>
                  <a:pt x="508000" y="19812"/>
                </a:lnTo>
                <a:lnTo>
                  <a:pt x="508000" y="5588"/>
                </a:lnTo>
                <a:lnTo>
                  <a:pt x="437134" y="5588"/>
                </a:lnTo>
                <a:lnTo>
                  <a:pt x="437134" y="19812"/>
                </a:lnTo>
                <a:lnTo>
                  <a:pt x="464312" y="19812"/>
                </a:lnTo>
                <a:lnTo>
                  <a:pt x="464312" y="26543"/>
                </a:lnTo>
                <a:lnTo>
                  <a:pt x="444144" y="60172"/>
                </a:lnTo>
                <a:lnTo>
                  <a:pt x="431419" y="66929"/>
                </a:lnTo>
                <a:lnTo>
                  <a:pt x="443611" y="78994"/>
                </a:lnTo>
                <a:lnTo>
                  <a:pt x="449326" y="76200"/>
                </a:lnTo>
                <a:lnTo>
                  <a:pt x="455168" y="72009"/>
                </a:lnTo>
                <a:lnTo>
                  <a:pt x="461010" y="66167"/>
                </a:lnTo>
                <a:lnTo>
                  <a:pt x="466979" y="60452"/>
                </a:lnTo>
                <a:lnTo>
                  <a:pt x="471043" y="55245"/>
                </a:lnTo>
                <a:lnTo>
                  <a:pt x="473456" y="50419"/>
                </a:lnTo>
                <a:lnTo>
                  <a:pt x="479069" y="57353"/>
                </a:lnTo>
                <a:lnTo>
                  <a:pt x="485851" y="63677"/>
                </a:lnTo>
                <a:lnTo>
                  <a:pt x="493788" y="69405"/>
                </a:lnTo>
                <a:lnTo>
                  <a:pt x="502920" y="74549"/>
                </a:lnTo>
                <a:lnTo>
                  <a:pt x="513842" y="61468"/>
                </a:lnTo>
                <a:close/>
              </a:path>
              <a:path w="546100" h="136525">
                <a:moveTo>
                  <a:pt x="545846" y="82296"/>
                </a:moveTo>
                <a:lnTo>
                  <a:pt x="457708" y="82296"/>
                </a:lnTo>
                <a:lnTo>
                  <a:pt x="457708" y="96647"/>
                </a:lnTo>
                <a:lnTo>
                  <a:pt x="528701" y="96647"/>
                </a:lnTo>
                <a:lnTo>
                  <a:pt x="528701" y="131953"/>
                </a:lnTo>
                <a:lnTo>
                  <a:pt x="545846" y="131953"/>
                </a:lnTo>
                <a:lnTo>
                  <a:pt x="545846" y="82296"/>
                </a:lnTo>
                <a:close/>
              </a:path>
              <a:path w="546100" h="136525">
                <a:moveTo>
                  <a:pt x="545846" y="0"/>
                </a:moveTo>
                <a:lnTo>
                  <a:pt x="528955" y="0"/>
                </a:lnTo>
                <a:lnTo>
                  <a:pt x="528955" y="30480"/>
                </a:lnTo>
                <a:lnTo>
                  <a:pt x="503682" y="30480"/>
                </a:lnTo>
                <a:lnTo>
                  <a:pt x="503682" y="44323"/>
                </a:lnTo>
                <a:lnTo>
                  <a:pt x="528955" y="44323"/>
                </a:lnTo>
                <a:lnTo>
                  <a:pt x="528955" y="76581"/>
                </a:lnTo>
                <a:lnTo>
                  <a:pt x="545846" y="76581"/>
                </a:lnTo>
                <a:lnTo>
                  <a:pt x="54584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539359" y="2007615"/>
            <a:ext cx="627380" cy="297815"/>
          </a:xfrm>
          <a:custGeom>
            <a:avLst/>
            <a:gdLst/>
            <a:ahLst/>
            <a:cxnLst/>
            <a:rect l="l" t="t" r="r" b="b"/>
            <a:pathLst>
              <a:path w="627379" h="297814">
                <a:moveTo>
                  <a:pt x="83185" y="86741"/>
                </a:moveTo>
                <a:lnTo>
                  <a:pt x="56108" y="59867"/>
                </a:lnTo>
                <a:lnTo>
                  <a:pt x="50546" y="25527"/>
                </a:lnTo>
                <a:lnTo>
                  <a:pt x="78613" y="25527"/>
                </a:lnTo>
                <a:lnTo>
                  <a:pt x="78613" y="11049"/>
                </a:lnTo>
                <a:lnTo>
                  <a:pt x="4826" y="11049"/>
                </a:lnTo>
                <a:lnTo>
                  <a:pt x="4826" y="25527"/>
                </a:lnTo>
                <a:lnTo>
                  <a:pt x="33401" y="25527"/>
                </a:lnTo>
                <a:lnTo>
                  <a:pt x="33401" y="39497"/>
                </a:lnTo>
                <a:lnTo>
                  <a:pt x="17614" y="76644"/>
                </a:lnTo>
                <a:lnTo>
                  <a:pt x="0" y="90932"/>
                </a:lnTo>
                <a:lnTo>
                  <a:pt x="12573" y="101854"/>
                </a:lnTo>
                <a:lnTo>
                  <a:pt x="20421" y="95770"/>
                </a:lnTo>
                <a:lnTo>
                  <a:pt x="27978" y="87985"/>
                </a:lnTo>
                <a:lnTo>
                  <a:pt x="35242" y="78524"/>
                </a:lnTo>
                <a:lnTo>
                  <a:pt x="42164" y="67437"/>
                </a:lnTo>
                <a:lnTo>
                  <a:pt x="48018" y="76225"/>
                </a:lnTo>
                <a:lnTo>
                  <a:pt x="54927" y="84480"/>
                </a:lnTo>
                <a:lnTo>
                  <a:pt x="62877" y="92176"/>
                </a:lnTo>
                <a:lnTo>
                  <a:pt x="71882" y="99314"/>
                </a:lnTo>
                <a:lnTo>
                  <a:pt x="83185" y="86741"/>
                </a:lnTo>
                <a:close/>
              </a:path>
              <a:path w="627379" h="297814">
                <a:moveTo>
                  <a:pt x="111760" y="0"/>
                </a:moveTo>
                <a:lnTo>
                  <a:pt x="94869" y="0"/>
                </a:lnTo>
                <a:lnTo>
                  <a:pt x="94869" y="131953"/>
                </a:lnTo>
                <a:lnTo>
                  <a:pt x="111760" y="131953"/>
                </a:lnTo>
                <a:lnTo>
                  <a:pt x="111760" y="0"/>
                </a:lnTo>
                <a:close/>
              </a:path>
              <a:path w="627379" h="297814">
                <a:moveTo>
                  <a:pt x="210439" y="61468"/>
                </a:moveTo>
                <a:lnTo>
                  <a:pt x="203542" y="58877"/>
                </a:lnTo>
                <a:lnTo>
                  <a:pt x="197370" y="55664"/>
                </a:lnTo>
                <a:lnTo>
                  <a:pt x="191871" y="51828"/>
                </a:lnTo>
                <a:lnTo>
                  <a:pt x="190360" y="50419"/>
                </a:lnTo>
                <a:lnTo>
                  <a:pt x="187071" y="47371"/>
                </a:lnTo>
                <a:lnTo>
                  <a:pt x="181102" y="40894"/>
                </a:lnTo>
                <a:lnTo>
                  <a:pt x="178181" y="33782"/>
                </a:lnTo>
                <a:lnTo>
                  <a:pt x="178181" y="19812"/>
                </a:lnTo>
                <a:lnTo>
                  <a:pt x="204724" y="19812"/>
                </a:lnTo>
                <a:lnTo>
                  <a:pt x="204724" y="5588"/>
                </a:lnTo>
                <a:lnTo>
                  <a:pt x="133731" y="5588"/>
                </a:lnTo>
                <a:lnTo>
                  <a:pt x="133731" y="19812"/>
                </a:lnTo>
                <a:lnTo>
                  <a:pt x="160909" y="19812"/>
                </a:lnTo>
                <a:lnTo>
                  <a:pt x="160909" y="26543"/>
                </a:lnTo>
                <a:lnTo>
                  <a:pt x="140741" y="60172"/>
                </a:lnTo>
                <a:lnTo>
                  <a:pt x="128016" y="66929"/>
                </a:lnTo>
                <a:lnTo>
                  <a:pt x="140208" y="78994"/>
                </a:lnTo>
                <a:lnTo>
                  <a:pt x="170053" y="50419"/>
                </a:lnTo>
                <a:lnTo>
                  <a:pt x="175666" y="57353"/>
                </a:lnTo>
                <a:lnTo>
                  <a:pt x="182448" y="63677"/>
                </a:lnTo>
                <a:lnTo>
                  <a:pt x="190385" y="69405"/>
                </a:lnTo>
                <a:lnTo>
                  <a:pt x="199517" y="74549"/>
                </a:lnTo>
                <a:lnTo>
                  <a:pt x="210439" y="61468"/>
                </a:lnTo>
                <a:close/>
              </a:path>
              <a:path w="627379" h="297814">
                <a:moveTo>
                  <a:pt x="242443" y="82296"/>
                </a:moveTo>
                <a:lnTo>
                  <a:pt x="154305" y="82296"/>
                </a:lnTo>
                <a:lnTo>
                  <a:pt x="154305" y="96647"/>
                </a:lnTo>
                <a:lnTo>
                  <a:pt x="225298" y="96647"/>
                </a:lnTo>
                <a:lnTo>
                  <a:pt x="225298" y="131953"/>
                </a:lnTo>
                <a:lnTo>
                  <a:pt x="242443" y="131953"/>
                </a:lnTo>
                <a:lnTo>
                  <a:pt x="242443" y="82296"/>
                </a:lnTo>
                <a:close/>
              </a:path>
              <a:path w="627379" h="297814">
                <a:moveTo>
                  <a:pt x="242443" y="0"/>
                </a:moveTo>
                <a:lnTo>
                  <a:pt x="225552" y="0"/>
                </a:lnTo>
                <a:lnTo>
                  <a:pt x="225552" y="30480"/>
                </a:lnTo>
                <a:lnTo>
                  <a:pt x="200279" y="30480"/>
                </a:lnTo>
                <a:lnTo>
                  <a:pt x="200279" y="44323"/>
                </a:lnTo>
                <a:lnTo>
                  <a:pt x="225552" y="44323"/>
                </a:lnTo>
                <a:lnTo>
                  <a:pt x="225552" y="76581"/>
                </a:lnTo>
                <a:lnTo>
                  <a:pt x="242443" y="76581"/>
                </a:lnTo>
                <a:lnTo>
                  <a:pt x="242443" y="0"/>
                </a:lnTo>
                <a:close/>
              </a:path>
              <a:path w="627379" h="297814">
                <a:moveTo>
                  <a:pt x="247904" y="203454"/>
                </a:moveTo>
                <a:lnTo>
                  <a:pt x="206502" y="194056"/>
                </a:lnTo>
                <a:lnTo>
                  <a:pt x="202692" y="189865"/>
                </a:lnTo>
                <a:lnTo>
                  <a:pt x="238379" y="189865"/>
                </a:lnTo>
                <a:lnTo>
                  <a:pt x="238379" y="176403"/>
                </a:lnTo>
                <a:lnTo>
                  <a:pt x="199390" y="176403"/>
                </a:lnTo>
                <a:lnTo>
                  <a:pt x="199390" y="165608"/>
                </a:lnTo>
                <a:lnTo>
                  <a:pt x="182118" y="165608"/>
                </a:lnTo>
                <a:lnTo>
                  <a:pt x="182118" y="176403"/>
                </a:lnTo>
                <a:lnTo>
                  <a:pt x="142875" y="176403"/>
                </a:lnTo>
                <a:lnTo>
                  <a:pt x="142875" y="189865"/>
                </a:lnTo>
                <a:lnTo>
                  <a:pt x="178689" y="189865"/>
                </a:lnTo>
                <a:lnTo>
                  <a:pt x="175133" y="194183"/>
                </a:lnTo>
                <a:lnTo>
                  <a:pt x="132334" y="203835"/>
                </a:lnTo>
                <a:lnTo>
                  <a:pt x="141224" y="216916"/>
                </a:lnTo>
                <a:lnTo>
                  <a:pt x="179705" y="207264"/>
                </a:lnTo>
                <a:lnTo>
                  <a:pt x="190754" y="199390"/>
                </a:lnTo>
                <a:lnTo>
                  <a:pt x="195326" y="203581"/>
                </a:lnTo>
                <a:lnTo>
                  <a:pt x="232727" y="215938"/>
                </a:lnTo>
                <a:lnTo>
                  <a:pt x="239395" y="216662"/>
                </a:lnTo>
                <a:lnTo>
                  <a:pt x="247904" y="203454"/>
                </a:lnTo>
                <a:close/>
              </a:path>
              <a:path w="627379" h="297814">
                <a:moveTo>
                  <a:pt x="251968" y="220853"/>
                </a:moveTo>
                <a:lnTo>
                  <a:pt x="129413" y="220853"/>
                </a:lnTo>
                <a:lnTo>
                  <a:pt x="129413" y="234823"/>
                </a:lnTo>
                <a:lnTo>
                  <a:pt x="181991" y="234823"/>
                </a:lnTo>
                <a:lnTo>
                  <a:pt x="181991" y="242951"/>
                </a:lnTo>
                <a:lnTo>
                  <a:pt x="147320" y="242951"/>
                </a:lnTo>
                <a:lnTo>
                  <a:pt x="147320" y="256540"/>
                </a:lnTo>
                <a:lnTo>
                  <a:pt x="216662" y="256540"/>
                </a:lnTo>
                <a:lnTo>
                  <a:pt x="216662" y="263525"/>
                </a:lnTo>
                <a:lnTo>
                  <a:pt x="147320" y="263525"/>
                </a:lnTo>
                <a:lnTo>
                  <a:pt x="147320" y="297434"/>
                </a:lnTo>
                <a:lnTo>
                  <a:pt x="237109" y="297434"/>
                </a:lnTo>
                <a:lnTo>
                  <a:pt x="237109" y="283718"/>
                </a:lnTo>
                <a:lnTo>
                  <a:pt x="164465" y="283718"/>
                </a:lnTo>
                <a:lnTo>
                  <a:pt x="164465" y="276606"/>
                </a:lnTo>
                <a:lnTo>
                  <a:pt x="233807" y="276606"/>
                </a:lnTo>
                <a:lnTo>
                  <a:pt x="233807" y="242951"/>
                </a:lnTo>
                <a:lnTo>
                  <a:pt x="199136" y="242951"/>
                </a:lnTo>
                <a:lnTo>
                  <a:pt x="199136" y="234823"/>
                </a:lnTo>
                <a:lnTo>
                  <a:pt x="251968" y="234823"/>
                </a:lnTo>
                <a:lnTo>
                  <a:pt x="251968" y="220853"/>
                </a:lnTo>
                <a:close/>
              </a:path>
              <a:path w="627379" h="297814">
                <a:moveTo>
                  <a:pt x="324231" y="87122"/>
                </a:moveTo>
                <a:lnTo>
                  <a:pt x="318643" y="82943"/>
                </a:lnTo>
                <a:lnTo>
                  <a:pt x="313715" y="78206"/>
                </a:lnTo>
                <a:lnTo>
                  <a:pt x="309397" y="72948"/>
                </a:lnTo>
                <a:lnTo>
                  <a:pt x="308711" y="71882"/>
                </a:lnTo>
                <a:lnTo>
                  <a:pt x="305689" y="67183"/>
                </a:lnTo>
                <a:lnTo>
                  <a:pt x="302755" y="61137"/>
                </a:lnTo>
                <a:lnTo>
                  <a:pt x="300647" y="54825"/>
                </a:lnTo>
                <a:lnTo>
                  <a:pt x="299377" y="48234"/>
                </a:lnTo>
                <a:lnTo>
                  <a:pt x="298958" y="41402"/>
                </a:lnTo>
                <a:lnTo>
                  <a:pt x="298958" y="25527"/>
                </a:lnTo>
                <a:lnTo>
                  <a:pt x="319659" y="25527"/>
                </a:lnTo>
                <a:lnTo>
                  <a:pt x="319659" y="11049"/>
                </a:lnTo>
                <a:lnTo>
                  <a:pt x="259207" y="11049"/>
                </a:lnTo>
                <a:lnTo>
                  <a:pt x="259207" y="25527"/>
                </a:lnTo>
                <a:lnTo>
                  <a:pt x="282321" y="25527"/>
                </a:lnTo>
                <a:lnTo>
                  <a:pt x="282232" y="41402"/>
                </a:lnTo>
                <a:lnTo>
                  <a:pt x="266103" y="81965"/>
                </a:lnTo>
                <a:lnTo>
                  <a:pt x="254127" y="92075"/>
                </a:lnTo>
                <a:lnTo>
                  <a:pt x="266700" y="102870"/>
                </a:lnTo>
                <a:lnTo>
                  <a:pt x="290703" y="71882"/>
                </a:lnTo>
                <a:lnTo>
                  <a:pt x="292481" y="75692"/>
                </a:lnTo>
                <a:lnTo>
                  <a:pt x="295656" y="80391"/>
                </a:lnTo>
                <a:lnTo>
                  <a:pt x="304800" y="91567"/>
                </a:lnTo>
                <a:lnTo>
                  <a:pt x="308991" y="95758"/>
                </a:lnTo>
                <a:lnTo>
                  <a:pt x="312674" y="98552"/>
                </a:lnTo>
                <a:lnTo>
                  <a:pt x="324231" y="87122"/>
                </a:lnTo>
                <a:close/>
              </a:path>
              <a:path w="627379" h="297814">
                <a:moveTo>
                  <a:pt x="335407" y="186817"/>
                </a:moveTo>
                <a:lnTo>
                  <a:pt x="333578" y="183388"/>
                </a:lnTo>
                <a:lnTo>
                  <a:pt x="332232" y="180848"/>
                </a:lnTo>
                <a:lnTo>
                  <a:pt x="326009" y="176530"/>
                </a:lnTo>
                <a:lnTo>
                  <a:pt x="320954" y="173723"/>
                </a:lnTo>
                <a:lnTo>
                  <a:pt x="318389" y="172859"/>
                </a:lnTo>
                <a:lnTo>
                  <a:pt x="318389" y="191008"/>
                </a:lnTo>
                <a:lnTo>
                  <a:pt x="318312" y="197358"/>
                </a:lnTo>
                <a:lnTo>
                  <a:pt x="316865" y="199771"/>
                </a:lnTo>
                <a:lnTo>
                  <a:pt x="310769" y="204089"/>
                </a:lnTo>
                <a:lnTo>
                  <a:pt x="306578" y="205232"/>
                </a:lnTo>
                <a:lnTo>
                  <a:pt x="295910" y="205232"/>
                </a:lnTo>
                <a:lnTo>
                  <a:pt x="291719" y="204089"/>
                </a:lnTo>
                <a:lnTo>
                  <a:pt x="288671" y="202057"/>
                </a:lnTo>
                <a:lnTo>
                  <a:pt x="285623" y="199898"/>
                </a:lnTo>
                <a:lnTo>
                  <a:pt x="284099" y="197358"/>
                </a:lnTo>
                <a:lnTo>
                  <a:pt x="284099" y="191262"/>
                </a:lnTo>
                <a:lnTo>
                  <a:pt x="285750" y="188595"/>
                </a:lnTo>
                <a:lnTo>
                  <a:pt x="288798" y="186563"/>
                </a:lnTo>
                <a:lnTo>
                  <a:pt x="291846" y="184404"/>
                </a:lnTo>
                <a:lnTo>
                  <a:pt x="296037" y="183388"/>
                </a:lnTo>
                <a:lnTo>
                  <a:pt x="306832" y="183388"/>
                </a:lnTo>
                <a:lnTo>
                  <a:pt x="311023" y="184404"/>
                </a:lnTo>
                <a:lnTo>
                  <a:pt x="313944" y="186436"/>
                </a:lnTo>
                <a:lnTo>
                  <a:pt x="316865" y="188341"/>
                </a:lnTo>
                <a:lnTo>
                  <a:pt x="301244" y="170180"/>
                </a:lnTo>
                <a:lnTo>
                  <a:pt x="294068" y="170586"/>
                </a:lnTo>
                <a:lnTo>
                  <a:pt x="267081" y="201549"/>
                </a:lnTo>
                <a:lnTo>
                  <a:pt x="270129" y="207391"/>
                </a:lnTo>
                <a:lnTo>
                  <a:pt x="301244" y="218440"/>
                </a:lnTo>
                <a:lnTo>
                  <a:pt x="311277" y="218440"/>
                </a:lnTo>
                <a:lnTo>
                  <a:pt x="319405" y="216281"/>
                </a:lnTo>
                <a:lnTo>
                  <a:pt x="325755" y="211836"/>
                </a:lnTo>
                <a:lnTo>
                  <a:pt x="332232" y="207391"/>
                </a:lnTo>
                <a:lnTo>
                  <a:pt x="333400" y="205232"/>
                </a:lnTo>
                <a:lnTo>
                  <a:pt x="335407" y="201549"/>
                </a:lnTo>
                <a:lnTo>
                  <a:pt x="335407" y="186817"/>
                </a:lnTo>
                <a:close/>
              </a:path>
              <a:path w="627379" h="297814">
                <a:moveTo>
                  <a:pt x="344424" y="236728"/>
                </a:moveTo>
                <a:lnTo>
                  <a:pt x="343281" y="222504"/>
                </a:lnTo>
                <a:lnTo>
                  <a:pt x="324002" y="223659"/>
                </a:lnTo>
                <a:lnTo>
                  <a:pt x="303352" y="224447"/>
                </a:lnTo>
                <a:lnTo>
                  <a:pt x="281279" y="224904"/>
                </a:lnTo>
                <a:lnTo>
                  <a:pt x="257810" y="225044"/>
                </a:lnTo>
                <a:lnTo>
                  <a:pt x="260223" y="239903"/>
                </a:lnTo>
                <a:lnTo>
                  <a:pt x="268122" y="239864"/>
                </a:lnTo>
                <a:lnTo>
                  <a:pt x="276999" y="239699"/>
                </a:lnTo>
                <a:lnTo>
                  <a:pt x="297688" y="239014"/>
                </a:lnTo>
                <a:lnTo>
                  <a:pt x="297688" y="265938"/>
                </a:lnTo>
                <a:lnTo>
                  <a:pt x="314325" y="265938"/>
                </a:lnTo>
                <a:lnTo>
                  <a:pt x="314325" y="239014"/>
                </a:lnTo>
                <a:lnTo>
                  <a:pt x="314325" y="238379"/>
                </a:lnTo>
                <a:lnTo>
                  <a:pt x="329361" y="237655"/>
                </a:lnTo>
                <a:lnTo>
                  <a:pt x="344424" y="236728"/>
                </a:lnTo>
                <a:close/>
              </a:path>
              <a:path w="627379" h="297814">
                <a:moveTo>
                  <a:pt x="368300" y="167640"/>
                </a:moveTo>
                <a:lnTo>
                  <a:pt x="351028" y="167640"/>
                </a:lnTo>
                <a:lnTo>
                  <a:pt x="351028" y="245110"/>
                </a:lnTo>
                <a:lnTo>
                  <a:pt x="325501" y="245110"/>
                </a:lnTo>
                <a:lnTo>
                  <a:pt x="325501" y="258445"/>
                </a:lnTo>
                <a:lnTo>
                  <a:pt x="351028" y="258445"/>
                </a:lnTo>
                <a:lnTo>
                  <a:pt x="351028" y="267970"/>
                </a:lnTo>
                <a:lnTo>
                  <a:pt x="368300" y="267970"/>
                </a:lnTo>
                <a:lnTo>
                  <a:pt x="368300" y="167640"/>
                </a:lnTo>
                <a:close/>
              </a:path>
              <a:path w="627379" h="297814">
                <a:moveTo>
                  <a:pt x="371475" y="281051"/>
                </a:moveTo>
                <a:lnTo>
                  <a:pt x="294386" y="281051"/>
                </a:lnTo>
                <a:lnTo>
                  <a:pt x="294386" y="254635"/>
                </a:lnTo>
                <a:lnTo>
                  <a:pt x="277241" y="254635"/>
                </a:lnTo>
                <a:lnTo>
                  <a:pt x="277241" y="295529"/>
                </a:lnTo>
                <a:lnTo>
                  <a:pt x="371475" y="295529"/>
                </a:lnTo>
                <a:lnTo>
                  <a:pt x="371475" y="281051"/>
                </a:lnTo>
                <a:close/>
              </a:path>
              <a:path w="627379" h="297814">
                <a:moveTo>
                  <a:pt x="372364" y="0"/>
                </a:moveTo>
                <a:lnTo>
                  <a:pt x="355219" y="0"/>
                </a:lnTo>
                <a:lnTo>
                  <a:pt x="355219" y="54356"/>
                </a:lnTo>
                <a:lnTo>
                  <a:pt x="344170" y="54356"/>
                </a:lnTo>
                <a:lnTo>
                  <a:pt x="344170" y="2667"/>
                </a:lnTo>
                <a:lnTo>
                  <a:pt x="327152" y="2667"/>
                </a:lnTo>
                <a:lnTo>
                  <a:pt x="327152" y="128143"/>
                </a:lnTo>
                <a:lnTo>
                  <a:pt x="344170" y="128143"/>
                </a:lnTo>
                <a:lnTo>
                  <a:pt x="344170" y="68834"/>
                </a:lnTo>
                <a:lnTo>
                  <a:pt x="355219" y="68834"/>
                </a:lnTo>
                <a:lnTo>
                  <a:pt x="355219" y="131953"/>
                </a:lnTo>
                <a:lnTo>
                  <a:pt x="372364" y="131953"/>
                </a:lnTo>
                <a:lnTo>
                  <a:pt x="372364" y="68834"/>
                </a:lnTo>
                <a:lnTo>
                  <a:pt x="372364" y="54356"/>
                </a:lnTo>
                <a:lnTo>
                  <a:pt x="372364" y="0"/>
                </a:lnTo>
                <a:close/>
              </a:path>
              <a:path w="627379" h="297814">
                <a:moveTo>
                  <a:pt x="460756" y="207899"/>
                </a:moveTo>
                <a:lnTo>
                  <a:pt x="443865" y="177609"/>
                </a:lnTo>
                <a:lnTo>
                  <a:pt x="443865" y="213995"/>
                </a:lnTo>
                <a:lnTo>
                  <a:pt x="442087" y="218948"/>
                </a:lnTo>
                <a:lnTo>
                  <a:pt x="435356" y="226441"/>
                </a:lnTo>
                <a:lnTo>
                  <a:pt x="430784" y="228346"/>
                </a:lnTo>
                <a:lnTo>
                  <a:pt x="419735" y="228346"/>
                </a:lnTo>
                <a:lnTo>
                  <a:pt x="415290" y="226441"/>
                </a:lnTo>
                <a:lnTo>
                  <a:pt x="408305" y="218948"/>
                </a:lnTo>
                <a:lnTo>
                  <a:pt x="406527" y="213995"/>
                </a:lnTo>
                <a:lnTo>
                  <a:pt x="406527" y="201676"/>
                </a:lnTo>
                <a:lnTo>
                  <a:pt x="408305" y="196723"/>
                </a:lnTo>
                <a:lnTo>
                  <a:pt x="411734" y="192913"/>
                </a:lnTo>
                <a:lnTo>
                  <a:pt x="415290" y="189103"/>
                </a:lnTo>
                <a:lnTo>
                  <a:pt x="419735" y="187198"/>
                </a:lnTo>
                <a:lnTo>
                  <a:pt x="430657" y="187198"/>
                </a:lnTo>
                <a:lnTo>
                  <a:pt x="435229" y="189103"/>
                </a:lnTo>
                <a:lnTo>
                  <a:pt x="438658" y="193040"/>
                </a:lnTo>
                <a:lnTo>
                  <a:pt x="442087" y="196850"/>
                </a:lnTo>
                <a:lnTo>
                  <a:pt x="443814" y="201676"/>
                </a:lnTo>
                <a:lnTo>
                  <a:pt x="443865" y="213995"/>
                </a:lnTo>
                <a:lnTo>
                  <a:pt x="443865" y="177609"/>
                </a:lnTo>
                <a:lnTo>
                  <a:pt x="439267" y="175260"/>
                </a:lnTo>
                <a:lnTo>
                  <a:pt x="432574" y="173456"/>
                </a:lnTo>
                <a:lnTo>
                  <a:pt x="425196" y="172847"/>
                </a:lnTo>
                <a:lnTo>
                  <a:pt x="417880" y="173456"/>
                </a:lnTo>
                <a:lnTo>
                  <a:pt x="390410" y="200469"/>
                </a:lnTo>
                <a:lnTo>
                  <a:pt x="389763" y="207899"/>
                </a:lnTo>
                <a:lnTo>
                  <a:pt x="390398" y="215188"/>
                </a:lnTo>
                <a:lnTo>
                  <a:pt x="417880" y="242100"/>
                </a:lnTo>
                <a:lnTo>
                  <a:pt x="425196" y="242697"/>
                </a:lnTo>
                <a:lnTo>
                  <a:pt x="432574" y="242100"/>
                </a:lnTo>
                <a:lnTo>
                  <a:pt x="439267" y="240284"/>
                </a:lnTo>
                <a:lnTo>
                  <a:pt x="445287" y="237236"/>
                </a:lnTo>
                <a:lnTo>
                  <a:pt x="450596" y="232918"/>
                </a:lnTo>
                <a:lnTo>
                  <a:pt x="454469" y="228346"/>
                </a:lnTo>
                <a:lnTo>
                  <a:pt x="455015" y="227711"/>
                </a:lnTo>
                <a:lnTo>
                  <a:pt x="458190" y="221792"/>
                </a:lnTo>
                <a:lnTo>
                  <a:pt x="460108" y="215188"/>
                </a:lnTo>
                <a:lnTo>
                  <a:pt x="460756" y="207899"/>
                </a:lnTo>
                <a:close/>
              </a:path>
              <a:path w="627379" h="297814">
                <a:moveTo>
                  <a:pt x="466217" y="61722"/>
                </a:moveTo>
                <a:lnTo>
                  <a:pt x="459613" y="59423"/>
                </a:lnTo>
                <a:lnTo>
                  <a:pt x="453542" y="56134"/>
                </a:lnTo>
                <a:lnTo>
                  <a:pt x="447992" y="51904"/>
                </a:lnTo>
                <a:lnTo>
                  <a:pt x="445198" y="49022"/>
                </a:lnTo>
                <a:lnTo>
                  <a:pt x="442976" y="46736"/>
                </a:lnTo>
                <a:lnTo>
                  <a:pt x="433324" y="5588"/>
                </a:lnTo>
                <a:lnTo>
                  <a:pt x="416179" y="5588"/>
                </a:lnTo>
                <a:lnTo>
                  <a:pt x="416179" y="23368"/>
                </a:lnTo>
                <a:lnTo>
                  <a:pt x="415582" y="29730"/>
                </a:lnTo>
                <a:lnTo>
                  <a:pt x="389839" y="63690"/>
                </a:lnTo>
                <a:lnTo>
                  <a:pt x="383159" y="67056"/>
                </a:lnTo>
                <a:lnTo>
                  <a:pt x="395605" y="79375"/>
                </a:lnTo>
                <a:lnTo>
                  <a:pt x="400177" y="77089"/>
                </a:lnTo>
                <a:lnTo>
                  <a:pt x="405638" y="72644"/>
                </a:lnTo>
                <a:lnTo>
                  <a:pt x="411861" y="66167"/>
                </a:lnTo>
                <a:lnTo>
                  <a:pt x="418211" y="59817"/>
                </a:lnTo>
                <a:lnTo>
                  <a:pt x="422529" y="54102"/>
                </a:lnTo>
                <a:lnTo>
                  <a:pt x="425069" y="49022"/>
                </a:lnTo>
                <a:lnTo>
                  <a:pt x="431088" y="57188"/>
                </a:lnTo>
                <a:lnTo>
                  <a:pt x="438111" y="64350"/>
                </a:lnTo>
                <a:lnTo>
                  <a:pt x="446138" y="70472"/>
                </a:lnTo>
                <a:lnTo>
                  <a:pt x="455168" y="75565"/>
                </a:lnTo>
                <a:lnTo>
                  <a:pt x="466217" y="61722"/>
                </a:lnTo>
                <a:close/>
              </a:path>
              <a:path w="627379" h="297814">
                <a:moveTo>
                  <a:pt x="495300" y="113030"/>
                </a:moveTo>
                <a:lnTo>
                  <a:pt x="426339" y="113030"/>
                </a:lnTo>
                <a:lnTo>
                  <a:pt x="426339" y="83820"/>
                </a:lnTo>
                <a:lnTo>
                  <a:pt x="409067" y="83820"/>
                </a:lnTo>
                <a:lnTo>
                  <a:pt x="409067" y="127381"/>
                </a:lnTo>
                <a:lnTo>
                  <a:pt x="495300" y="127381"/>
                </a:lnTo>
                <a:lnTo>
                  <a:pt x="495300" y="113030"/>
                </a:lnTo>
                <a:close/>
              </a:path>
              <a:path w="627379" h="297814">
                <a:moveTo>
                  <a:pt x="496316" y="167640"/>
                </a:moveTo>
                <a:lnTo>
                  <a:pt x="479425" y="167640"/>
                </a:lnTo>
                <a:lnTo>
                  <a:pt x="479425" y="261620"/>
                </a:lnTo>
                <a:lnTo>
                  <a:pt x="496316" y="261620"/>
                </a:lnTo>
                <a:lnTo>
                  <a:pt x="496316" y="167640"/>
                </a:lnTo>
                <a:close/>
              </a:path>
              <a:path w="627379" h="297814">
                <a:moveTo>
                  <a:pt x="498856" y="280670"/>
                </a:moveTo>
                <a:lnTo>
                  <a:pt x="428371" y="280670"/>
                </a:lnTo>
                <a:lnTo>
                  <a:pt x="428371" y="251460"/>
                </a:lnTo>
                <a:lnTo>
                  <a:pt x="411099" y="251460"/>
                </a:lnTo>
                <a:lnTo>
                  <a:pt x="411099" y="295021"/>
                </a:lnTo>
                <a:lnTo>
                  <a:pt x="498856" y="295021"/>
                </a:lnTo>
                <a:lnTo>
                  <a:pt x="498856" y="280670"/>
                </a:lnTo>
                <a:close/>
              </a:path>
              <a:path w="627379" h="297814">
                <a:moveTo>
                  <a:pt x="511810" y="39751"/>
                </a:moveTo>
                <a:lnTo>
                  <a:pt x="491617" y="39751"/>
                </a:lnTo>
                <a:lnTo>
                  <a:pt x="491617" y="0"/>
                </a:lnTo>
                <a:lnTo>
                  <a:pt x="474599" y="0"/>
                </a:lnTo>
                <a:lnTo>
                  <a:pt x="474599" y="94996"/>
                </a:lnTo>
                <a:lnTo>
                  <a:pt x="491617" y="94996"/>
                </a:lnTo>
                <a:lnTo>
                  <a:pt x="491617" y="54229"/>
                </a:lnTo>
                <a:lnTo>
                  <a:pt x="511810" y="54229"/>
                </a:lnTo>
                <a:lnTo>
                  <a:pt x="511810" y="39751"/>
                </a:lnTo>
                <a:close/>
              </a:path>
              <a:path w="627379" h="297814">
                <a:moveTo>
                  <a:pt x="601218" y="60071"/>
                </a:moveTo>
                <a:lnTo>
                  <a:pt x="600367" y="46736"/>
                </a:lnTo>
                <a:lnTo>
                  <a:pt x="600329" y="45974"/>
                </a:lnTo>
                <a:lnTo>
                  <a:pt x="586867" y="46736"/>
                </a:lnTo>
                <a:lnTo>
                  <a:pt x="587603" y="37007"/>
                </a:lnTo>
                <a:lnTo>
                  <a:pt x="588111" y="26835"/>
                </a:lnTo>
                <a:lnTo>
                  <a:pt x="588416" y="16243"/>
                </a:lnTo>
                <a:lnTo>
                  <a:pt x="588518" y="5207"/>
                </a:lnTo>
                <a:lnTo>
                  <a:pt x="525780" y="5207"/>
                </a:lnTo>
                <a:lnTo>
                  <a:pt x="525780" y="19558"/>
                </a:lnTo>
                <a:lnTo>
                  <a:pt x="571500" y="19558"/>
                </a:lnTo>
                <a:lnTo>
                  <a:pt x="571385" y="26835"/>
                </a:lnTo>
                <a:lnTo>
                  <a:pt x="513334" y="48260"/>
                </a:lnTo>
                <a:lnTo>
                  <a:pt x="515620" y="63246"/>
                </a:lnTo>
                <a:lnTo>
                  <a:pt x="522287" y="63182"/>
                </a:lnTo>
                <a:lnTo>
                  <a:pt x="553847" y="62357"/>
                </a:lnTo>
                <a:lnTo>
                  <a:pt x="553847" y="90805"/>
                </a:lnTo>
                <a:lnTo>
                  <a:pt x="570738" y="90805"/>
                </a:lnTo>
                <a:lnTo>
                  <a:pt x="570738" y="62357"/>
                </a:lnTo>
                <a:lnTo>
                  <a:pt x="570738" y="61468"/>
                </a:lnTo>
                <a:lnTo>
                  <a:pt x="601218" y="60071"/>
                </a:lnTo>
                <a:close/>
              </a:path>
              <a:path w="627379" h="297814">
                <a:moveTo>
                  <a:pt x="624713" y="0"/>
                </a:moveTo>
                <a:lnTo>
                  <a:pt x="607441" y="0"/>
                </a:lnTo>
                <a:lnTo>
                  <a:pt x="607441" y="69342"/>
                </a:lnTo>
                <a:lnTo>
                  <a:pt x="583819" y="69342"/>
                </a:lnTo>
                <a:lnTo>
                  <a:pt x="583819" y="83312"/>
                </a:lnTo>
                <a:lnTo>
                  <a:pt x="607441" y="83312"/>
                </a:lnTo>
                <a:lnTo>
                  <a:pt x="607441" y="97028"/>
                </a:lnTo>
                <a:lnTo>
                  <a:pt x="624713" y="97028"/>
                </a:lnTo>
                <a:lnTo>
                  <a:pt x="624713" y="0"/>
                </a:lnTo>
                <a:close/>
              </a:path>
              <a:path w="627379" h="297814">
                <a:moveTo>
                  <a:pt x="627253" y="112522"/>
                </a:moveTo>
                <a:lnTo>
                  <a:pt x="551053" y="112522"/>
                </a:lnTo>
                <a:lnTo>
                  <a:pt x="551053" y="84328"/>
                </a:lnTo>
                <a:lnTo>
                  <a:pt x="533908" y="84328"/>
                </a:lnTo>
                <a:lnTo>
                  <a:pt x="533908" y="127000"/>
                </a:lnTo>
                <a:lnTo>
                  <a:pt x="627253" y="127000"/>
                </a:lnTo>
                <a:lnTo>
                  <a:pt x="627253" y="11252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819138" y="1959864"/>
            <a:ext cx="370840" cy="132080"/>
          </a:xfrm>
          <a:custGeom>
            <a:avLst/>
            <a:gdLst/>
            <a:ahLst/>
            <a:cxnLst/>
            <a:rect l="l" t="t" r="r" b="b"/>
            <a:pathLst>
              <a:path w="370840" h="132080">
                <a:moveTo>
                  <a:pt x="164972" y="89026"/>
                </a:moveTo>
                <a:lnTo>
                  <a:pt x="147954" y="89026"/>
                </a:lnTo>
                <a:lnTo>
                  <a:pt x="147954" y="129921"/>
                </a:lnTo>
                <a:lnTo>
                  <a:pt x="242061" y="129921"/>
                </a:lnTo>
                <a:lnTo>
                  <a:pt x="242061" y="115443"/>
                </a:lnTo>
                <a:lnTo>
                  <a:pt x="164972" y="115443"/>
                </a:lnTo>
                <a:lnTo>
                  <a:pt x="164972" y="89026"/>
                </a:lnTo>
                <a:close/>
              </a:path>
              <a:path w="370840" h="132080">
                <a:moveTo>
                  <a:pt x="238886" y="2032"/>
                </a:moveTo>
                <a:lnTo>
                  <a:pt x="221614" y="2032"/>
                </a:lnTo>
                <a:lnTo>
                  <a:pt x="221614" y="79501"/>
                </a:lnTo>
                <a:lnTo>
                  <a:pt x="196087" y="79501"/>
                </a:lnTo>
                <a:lnTo>
                  <a:pt x="196087" y="92837"/>
                </a:lnTo>
                <a:lnTo>
                  <a:pt x="221614" y="92837"/>
                </a:lnTo>
                <a:lnTo>
                  <a:pt x="221614" y="102362"/>
                </a:lnTo>
                <a:lnTo>
                  <a:pt x="238886" y="102362"/>
                </a:lnTo>
                <a:lnTo>
                  <a:pt x="238886" y="2032"/>
                </a:lnTo>
                <a:close/>
              </a:path>
              <a:path w="370840" h="132080">
                <a:moveTo>
                  <a:pt x="184911" y="73406"/>
                </a:moveTo>
                <a:lnTo>
                  <a:pt x="168275" y="73406"/>
                </a:lnTo>
                <a:lnTo>
                  <a:pt x="168275" y="100330"/>
                </a:lnTo>
                <a:lnTo>
                  <a:pt x="184911" y="100330"/>
                </a:lnTo>
                <a:lnTo>
                  <a:pt x="184911" y="73406"/>
                </a:lnTo>
                <a:close/>
              </a:path>
              <a:path w="370840" h="132080">
                <a:moveTo>
                  <a:pt x="213867" y="56896"/>
                </a:moveTo>
                <a:lnTo>
                  <a:pt x="194601" y="58042"/>
                </a:lnTo>
                <a:lnTo>
                  <a:pt x="173942" y="58832"/>
                </a:lnTo>
                <a:lnTo>
                  <a:pt x="151878" y="59289"/>
                </a:lnTo>
                <a:lnTo>
                  <a:pt x="128396" y="59436"/>
                </a:lnTo>
                <a:lnTo>
                  <a:pt x="130809" y="74295"/>
                </a:lnTo>
                <a:lnTo>
                  <a:pt x="138735" y="74245"/>
                </a:lnTo>
                <a:lnTo>
                  <a:pt x="147637" y="74088"/>
                </a:lnTo>
                <a:lnTo>
                  <a:pt x="168275" y="73406"/>
                </a:lnTo>
                <a:lnTo>
                  <a:pt x="184911" y="73406"/>
                </a:lnTo>
                <a:lnTo>
                  <a:pt x="184911" y="72771"/>
                </a:lnTo>
                <a:lnTo>
                  <a:pt x="199977" y="72040"/>
                </a:lnTo>
                <a:lnTo>
                  <a:pt x="215137" y="71120"/>
                </a:lnTo>
                <a:lnTo>
                  <a:pt x="213867" y="56896"/>
                </a:lnTo>
                <a:close/>
              </a:path>
              <a:path w="370840" h="132080">
                <a:moveTo>
                  <a:pt x="171830" y="4572"/>
                </a:moveTo>
                <a:lnTo>
                  <a:pt x="161925" y="4572"/>
                </a:lnTo>
                <a:lnTo>
                  <a:pt x="153669" y="6731"/>
                </a:lnTo>
                <a:lnTo>
                  <a:pt x="140842" y="15494"/>
                </a:lnTo>
                <a:lnTo>
                  <a:pt x="137737" y="21209"/>
                </a:lnTo>
                <a:lnTo>
                  <a:pt x="137667" y="35940"/>
                </a:lnTo>
                <a:lnTo>
                  <a:pt x="140842" y="41783"/>
                </a:lnTo>
                <a:lnTo>
                  <a:pt x="171830" y="52832"/>
                </a:lnTo>
                <a:lnTo>
                  <a:pt x="179002" y="52425"/>
                </a:lnTo>
                <a:lnTo>
                  <a:pt x="203992" y="39624"/>
                </a:lnTo>
                <a:lnTo>
                  <a:pt x="166496" y="39624"/>
                </a:lnTo>
                <a:lnTo>
                  <a:pt x="162305" y="38481"/>
                </a:lnTo>
                <a:lnTo>
                  <a:pt x="159257" y="36449"/>
                </a:lnTo>
                <a:lnTo>
                  <a:pt x="156209" y="34289"/>
                </a:lnTo>
                <a:lnTo>
                  <a:pt x="154812" y="31750"/>
                </a:lnTo>
                <a:lnTo>
                  <a:pt x="154812" y="25653"/>
                </a:lnTo>
                <a:lnTo>
                  <a:pt x="156336" y="22987"/>
                </a:lnTo>
                <a:lnTo>
                  <a:pt x="159384" y="20955"/>
                </a:lnTo>
                <a:lnTo>
                  <a:pt x="162432" y="18796"/>
                </a:lnTo>
                <a:lnTo>
                  <a:pt x="166623" y="17780"/>
                </a:lnTo>
                <a:lnTo>
                  <a:pt x="204170" y="17780"/>
                </a:lnTo>
                <a:lnTo>
                  <a:pt x="202818" y="15239"/>
                </a:lnTo>
                <a:lnTo>
                  <a:pt x="196595" y="10922"/>
                </a:lnTo>
                <a:lnTo>
                  <a:pt x="191547" y="8108"/>
                </a:lnTo>
                <a:lnTo>
                  <a:pt x="185737" y="6127"/>
                </a:lnTo>
                <a:lnTo>
                  <a:pt x="179165" y="4956"/>
                </a:lnTo>
                <a:lnTo>
                  <a:pt x="171830" y="4572"/>
                </a:lnTo>
                <a:close/>
              </a:path>
              <a:path w="370840" h="132080">
                <a:moveTo>
                  <a:pt x="204170" y="17780"/>
                </a:moveTo>
                <a:lnTo>
                  <a:pt x="177418" y="17780"/>
                </a:lnTo>
                <a:lnTo>
                  <a:pt x="181609" y="18796"/>
                </a:lnTo>
                <a:lnTo>
                  <a:pt x="184530" y="20827"/>
                </a:lnTo>
                <a:lnTo>
                  <a:pt x="187578" y="22733"/>
                </a:lnTo>
                <a:lnTo>
                  <a:pt x="188975" y="25400"/>
                </a:lnTo>
                <a:lnTo>
                  <a:pt x="188899" y="31750"/>
                </a:lnTo>
                <a:lnTo>
                  <a:pt x="187451" y="34162"/>
                </a:lnTo>
                <a:lnTo>
                  <a:pt x="181355" y="38481"/>
                </a:lnTo>
                <a:lnTo>
                  <a:pt x="177164" y="39624"/>
                </a:lnTo>
                <a:lnTo>
                  <a:pt x="203992" y="39624"/>
                </a:lnTo>
                <a:lnTo>
                  <a:pt x="205993" y="35940"/>
                </a:lnTo>
                <a:lnTo>
                  <a:pt x="205993" y="21209"/>
                </a:lnTo>
                <a:lnTo>
                  <a:pt x="204170" y="17780"/>
                </a:lnTo>
                <a:close/>
              </a:path>
              <a:path w="370840" h="132080">
                <a:moveTo>
                  <a:pt x="366902" y="74040"/>
                </a:moveTo>
                <a:lnTo>
                  <a:pt x="281558" y="74040"/>
                </a:lnTo>
                <a:lnTo>
                  <a:pt x="281558" y="88519"/>
                </a:lnTo>
                <a:lnTo>
                  <a:pt x="350011" y="88519"/>
                </a:lnTo>
                <a:lnTo>
                  <a:pt x="350011" y="96265"/>
                </a:lnTo>
                <a:lnTo>
                  <a:pt x="281558" y="96265"/>
                </a:lnTo>
                <a:lnTo>
                  <a:pt x="281558" y="132080"/>
                </a:lnTo>
                <a:lnTo>
                  <a:pt x="370331" y="132080"/>
                </a:lnTo>
                <a:lnTo>
                  <a:pt x="370331" y="117728"/>
                </a:lnTo>
                <a:lnTo>
                  <a:pt x="298576" y="117728"/>
                </a:lnTo>
                <a:lnTo>
                  <a:pt x="298576" y="109220"/>
                </a:lnTo>
                <a:lnTo>
                  <a:pt x="366902" y="109220"/>
                </a:lnTo>
                <a:lnTo>
                  <a:pt x="366902" y="74040"/>
                </a:lnTo>
                <a:close/>
              </a:path>
              <a:path w="370840" h="132080">
                <a:moveTo>
                  <a:pt x="104393" y="77343"/>
                </a:moveTo>
                <a:lnTo>
                  <a:pt x="17906" y="77343"/>
                </a:lnTo>
                <a:lnTo>
                  <a:pt x="17906" y="90932"/>
                </a:lnTo>
                <a:lnTo>
                  <a:pt x="87375" y="90932"/>
                </a:lnTo>
                <a:lnTo>
                  <a:pt x="87375" y="97916"/>
                </a:lnTo>
                <a:lnTo>
                  <a:pt x="17906" y="97916"/>
                </a:lnTo>
                <a:lnTo>
                  <a:pt x="17906" y="131825"/>
                </a:lnTo>
                <a:lnTo>
                  <a:pt x="107695" y="131825"/>
                </a:lnTo>
                <a:lnTo>
                  <a:pt x="107695" y="118110"/>
                </a:lnTo>
                <a:lnTo>
                  <a:pt x="35051" y="118110"/>
                </a:lnTo>
                <a:lnTo>
                  <a:pt x="35051" y="110998"/>
                </a:lnTo>
                <a:lnTo>
                  <a:pt x="104393" y="110998"/>
                </a:lnTo>
                <a:lnTo>
                  <a:pt x="104393" y="77343"/>
                </a:lnTo>
                <a:close/>
              </a:path>
              <a:path w="370840" h="132080">
                <a:moveTo>
                  <a:pt x="69850" y="69214"/>
                </a:moveTo>
                <a:lnTo>
                  <a:pt x="52577" y="69214"/>
                </a:lnTo>
                <a:lnTo>
                  <a:pt x="52577" y="77343"/>
                </a:lnTo>
                <a:lnTo>
                  <a:pt x="69850" y="77343"/>
                </a:lnTo>
                <a:lnTo>
                  <a:pt x="69850" y="69214"/>
                </a:lnTo>
                <a:close/>
              </a:path>
              <a:path w="370840" h="132080">
                <a:moveTo>
                  <a:pt x="122554" y="55245"/>
                </a:moveTo>
                <a:lnTo>
                  <a:pt x="0" y="55245"/>
                </a:lnTo>
                <a:lnTo>
                  <a:pt x="0" y="69214"/>
                </a:lnTo>
                <a:lnTo>
                  <a:pt x="122554" y="69214"/>
                </a:lnTo>
                <a:lnTo>
                  <a:pt x="122554" y="55245"/>
                </a:lnTo>
                <a:close/>
              </a:path>
              <a:path w="370840" h="132080">
                <a:moveTo>
                  <a:pt x="294512" y="4318"/>
                </a:moveTo>
                <a:lnTo>
                  <a:pt x="260254" y="26162"/>
                </a:lnTo>
                <a:lnTo>
                  <a:pt x="260201" y="45212"/>
                </a:lnTo>
                <a:lnTo>
                  <a:pt x="263270" y="52577"/>
                </a:lnTo>
                <a:lnTo>
                  <a:pt x="294512" y="67056"/>
                </a:lnTo>
                <a:lnTo>
                  <a:pt x="301942" y="66508"/>
                </a:lnTo>
                <a:lnTo>
                  <a:pt x="308609" y="64865"/>
                </a:lnTo>
                <a:lnTo>
                  <a:pt x="314515" y="62126"/>
                </a:lnTo>
                <a:lnTo>
                  <a:pt x="319658" y="58293"/>
                </a:lnTo>
                <a:lnTo>
                  <a:pt x="325572" y="52959"/>
                </a:lnTo>
                <a:lnTo>
                  <a:pt x="289178" y="52959"/>
                </a:lnTo>
                <a:lnTo>
                  <a:pt x="284860" y="51435"/>
                </a:lnTo>
                <a:lnTo>
                  <a:pt x="278510" y="45085"/>
                </a:lnTo>
                <a:lnTo>
                  <a:pt x="276910" y="41021"/>
                </a:lnTo>
                <a:lnTo>
                  <a:pt x="276859" y="30352"/>
                </a:lnTo>
                <a:lnTo>
                  <a:pt x="278383" y="26162"/>
                </a:lnTo>
                <a:lnTo>
                  <a:pt x="281431" y="23240"/>
                </a:lnTo>
                <a:lnTo>
                  <a:pt x="284479" y="20193"/>
                </a:lnTo>
                <a:lnTo>
                  <a:pt x="288925" y="18669"/>
                </a:lnTo>
                <a:lnTo>
                  <a:pt x="325721" y="18669"/>
                </a:lnTo>
                <a:lnTo>
                  <a:pt x="319785" y="13208"/>
                </a:lnTo>
                <a:lnTo>
                  <a:pt x="314569" y="9354"/>
                </a:lnTo>
                <a:lnTo>
                  <a:pt x="308625" y="6572"/>
                </a:lnTo>
                <a:lnTo>
                  <a:pt x="301944" y="4885"/>
                </a:lnTo>
                <a:lnTo>
                  <a:pt x="294512" y="4318"/>
                </a:lnTo>
                <a:close/>
              </a:path>
              <a:path w="370840" h="132080">
                <a:moveTo>
                  <a:pt x="325721" y="18669"/>
                </a:moveTo>
                <a:lnTo>
                  <a:pt x="299973" y="18669"/>
                </a:lnTo>
                <a:lnTo>
                  <a:pt x="304291" y="20320"/>
                </a:lnTo>
                <a:lnTo>
                  <a:pt x="310641" y="26670"/>
                </a:lnTo>
                <a:lnTo>
                  <a:pt x="312165" y="30734"/>
                </a:lnTo>
                <a:lnTo>
                  <a:pt x="312165" y="41021"/>
                </a:lnTo>
                <a:lnTo>
                  <a:pt x="310641" y="45212"/>
                </a:lnTo>
                <a:lnTo>
                  <a:pt x="307466" y="48260"/>
                </a:lnTo>
                <a:lnTo>
                  <a:pt x="304291" y="51435"/>
                </a:lnTo>
                <a:lnTo>
                  <a:pt x="299973" y="52959"/>
                </a:lnTo>
                <a:lnTo>
                  <a:pt x="325572" y="52959"/>
                </a:lnTo>
                <a:lnTo>
                  <a:pt x="326135" y="52450"/>
                </a:lnTo>
                <a:lnTo>
                  <a:pt x="329203" y="45212"/>
                </a:lnTo>
                <a:lnTo>
                  <a:pt x="329258" y="26543"/>
                </a:lnTo>
                <a:lnTo>
                  <a:pt x="326135" y="19050"/>
                </a:lnTo>
                <a:lnTo>
                  <a:pt x="325721" y="18669"/>
                </a:lnTo>
                <a:close/>
              </a:path>
              <a:path w="370840" h="132080">
                <a:moveTo>
                  <a:pt x="366902" y="2032"/>
                </a:moveTo>
                <a:lnTo>
                  <a:pt x="350011" y="2032"/>
                </a:lnTo>
                <a:lnTo>
                  <a:pt x="350011" y="68834"/>
                </a:lnTo>
                <a:lnTo>
                  <a:pt x="366902" y="68834"/>
                </a:lnTo>
                <a:lnTo>
                  <a:pt x="366902" y="2032"/>
                </a:lnTo>
                <a:close/>
              </a:path>
              <a:path w="370840" h="132080">
                <a:moveTo>
                  <a:pt x="73278" y="24257"/>
                </a:moveTo>
                <a:lnTo>
                  <a:pt x="49275" y="24257"/>
                </a:lnTo>
                <a:lnTo>
                  <a:pt x="45719" y="28575"/>
                </a:lnTo>
                <a:lnTo>
                  <a:pt x="39623" y="31876"/>
                </a:lnTo>
                <a:lnTo>
                  <a:pt x="2920" y="38226"/>
                </a:lnTo>
                <a:lnTo>
                  <a:pt x="11937" y="51308"/>
                </a:lnTo>
                <a:lnTo>
                  <a:pt x="50418" y="41656"/>
                </a:lnTo>
                <a:lnTo>
                  <a:pt x="61340" y="33782"/>
                </a:lnTo>
                <a:lnTo>
                  <a:pt x="90243" y="33782"/>
                </a:lnTo>
                <a:lnTo>
                  <a:pt x="83184" y="31750"/>
                </a:lnTo>
                <a:lnTo>
                  <a:pt x="77088" y="28448"/>
                </a:lnTo>
                <a:lnTo>
                  <a:pt x="73278" y="24257"/>
                </a:lnTo>
                <a:close/>
              </a:path>
              <a:path w="370840" h="132080">
                <a:moveTo>
                  <a:pt x="90243" y="33782"/>
                </a:moveTo>
                <a:lnTo>
                  <a:pt x="61340" y="33782"/>
                </a:lnTo>
                <a:lnTo>
                  <a:pt x="66039" y="37973"/>
                </a:lnTo>
                <a:lnTo>
                  <a:pt x="103391" y="50317"/>
                </a:lnTo>
                <a:lnTo>
                  <a:pt x="110108" y="51053"/>
                </a:lnTo>
                <a:lnTo>
                  <a:pt x="118490" y="37846"/>
                </a:lnTo>
                <a:lnTo>
                  <a:pt x="111444" y="37609"/>
                </a:lnTo>
                <a:lnTo>
                  <a:pt x="104600" y="36909"/>
                </a:lnTo>
                <a:lnTo>
                  <a:pt x="97970" y="35756"/>
                </a:lnTo>
                <a:lnTo>
                  <a:pt x="91566" y="34162"/>
                </a:lnTo>
                <a:lnTo>
                  <a:pt x="90243" y="33782"/>
                </a:lnTo>
                <a:close/>
              </a:path>
              <a:path w="370840" h="132080">
                <a:moveTo>
                  <a:pt x="109092" y="10795"/>
                </a:moveTo>
                <a:lnTo>
                  <a:pt x="13461" y="10795"/>
                </a:lnTo>
                <a:lnTo>
                  <a:pt x="13461" y="24257"/>
                </a:lnTo>
                <a:lnTo>
                  <a:pt x="109092" y="24257"/>
                </a:lnTo>
                <a:lnTo>
                  <a:pt x="109092" y="10795"/>
                </a:lnTo>
                <a:close/>
              </a:path>
              <a:path w="370840" h="132080">
                <a:moveTo>
                  <a:pt x="69976" y="0"/>
                </a:moveTo>
                <a:lnTo>
                  <a:pt x="52704" y="0"/>
                </a:lnTo>
                <a:lnTo>
                  <a:pt x="52704" y="10795"/>
                </a:lnTo>
                <a:lnTo>
                  <a:pt x="69976" y="10795"/>
                </a:lnTo>
                <a:lnTo>
                  <a:pt x="6997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8214868" y="1959864"/>
            <a:ext cx="506730" cy="132080"/>
          </a:xfrm>
          <a:custGeom>
            <a:avLst/>
            <a:gdLst/>
            <a:ahLst/>
            <a:cxnLst/>
            <a:rect l="l" t="t" r="r" b="b"/>
            <a:pathLst>
              <a:path w="506729" h="132080">
                <a:moveTo>
                  <a:pt x="165100" y="89026"/>
                </a:moveTo>
                <a:lnTo>
                  <a:pt x="147954" y="89026"/>
                </a:lnTo>
                <a:lnTo>
                  <a:pt x="147954" y="129921"/>
                </a:lnTo>
                <a:lnTo>
                  <a:pt x="242188" y="129921"/>
                </a:lnTo>
                <a:lnTo>
                  <a:pt x="242188" y="115443"/>
                </a:lnTo>
                <a:lnTo>
                  <a:pt x="165100" y="115443"/>
                </a:lnTo>
                <a:lnTo>
                  <a:pt x="165100" y="89026"/>
                </a:lnTo>
                <a:close/>
              </a:path>
              <a:path w="506729" h="132080">
                <a:moveTo>
                  <a:pt x="239013" y="2032"/>
                </a:moveTo>
                <a:lnTo>
                  <a:pt x="221741" y="2032"/>
                </a:lnTo>
                <a:lnTo>
                  <a:pt x="221741" y="79501"/>
                </a:lnTo>
                <a:lnTo>
                  <a:pt x="196214" y="79501"/>
                </a:lnTo>
                <a:lnTo>
                  <a:pt x="196214" y="92837"/>
                </a:lnTo>
                <a:lnTo>
                  <a:pt x="221741" y="92837"/>
                </a:lnTo>
                <a:lnTo>
                  <a:pt x="221741" y="102362"/>
                </a:lnTo>
                <a:lnTo>
                  <a:pt x="239013" y="102362"/>
                </a:lnTo>
                <a:lnTo>
                  <a:pt x="239013" y="2032"/>
                </a:lnTo>
                <a:close/>
              </a:path>
              <a:path w="506729" h="132080">
                <a:moveTo>
                  <a:pt x="185038" y="73406"/>
                </a:moveTo>
                <a:lnTo>
                  <a:pt x="168275" y="73406"/>
                </a:lnTo>
                <a:lnTo>
                  <a:pt x="168275" y="100330"/>
                </a:lnTo>
                <a:lnTo>
                  <a:pt x="185038" y="100330"/>
                </a:lnTo>
                <a:lnTo>
                  <a:pt x="185038" y="73406"/>
                </a:lnTo>
                <a:close/>
              </a:path>
              <a:path w="506729" h="132080">
                <a:moveTo>
                  <a:pt x="213995" y="56896"/>
                </a:moveTo>
                <a:lnTo>
                  <a:pt x="194710" y="58042"/>
                </a:lnTo>
                <a:lnTo>
                  <a:pt x="174021" y="58832"/>
                </a:lnTo>
                <a:lnTo>
                  <a:pt x="151951" y="59289"/>
                </a:lnTo>
                <a:lnTo>
                  <a:pt x="128524" y="59436"/>
                </a:lnTo>
                <a:lnTo>
                  <a:pt x="130936" y="74295"/>
                </a:lnTo>
                <a:lnTo>
                  <a:pt x="138842" y="74245"/>
                </a:lnTo>
                <a:lnTo>
                  <a:pt x="147700" y="74088"/>
                </a:lnTo>
                <a:lnTo>
                  <a:pt x="168275" y="73406"/>
                </a:lnTo>
                <a:lnTo>
                  <a:pt x="185038" y="73406"/>
                </a:lnTo>
                <a:lnTo>
                  <a:pt x="185038" y="72771"/>
                </a:lnTo>
                <a:lnTo>
                  <a:pt x="200088" y="72040"/>
                </a:lnTo>
                <a:lnTo>
                  <a:pt x="215137" y="71120"/>
                </a:lnTo>
                <a:lnTo>
                  <a:pt x="213995" y="56896"/>
                </a:lnTo>
                <a:close/>
              </a:path>
              <a:path w="506729" h="132080">
                <a:moveTo>
                  <a:pt x="171957" y="4572"/>
                </a:moveTo>
                <a:lnTo>
                  <a:pt x="137667" y="35940"/>
                </a:lnTo>
                <a:lnTo>
                  <a:pt x="140842" y="41783"/>
                </a:lnTo>
                <a:lnTo>
                  <a:pt x="171957" y="52832"/>
                </a:lnTo>
                <a:lnTo>
                  <a:pt x="181990" y="52832"/>
                </a:lnTo>
                <a:lnTo>
                  <a:pt x="190118" y="50673"/>
                </a:lnTo>
                <a:lnTo>
                  <a:pt x="202818" y="41783"/>
                </a:lnTo>
                <a:lnTo>
                  <a:pt x="203992" y="39624"/>
                </a:lnTo>
                <a:lnTo>
                  <a:pt x="166624" y="39624"/>
                </a:lnTo>
                <a:lnTo>
                  <a:pt x="162432" y="38481"/>
                </a:lnTo>
                <a:lnTo>
                  <a:pt x="159384" y="36449"/>
                </a:lnTo>
                <a:lnTo>
                  <a:pt x="156336" y="34289"/>
                </a:lnTo>
                <a:lnTo>
                  <a:pt x="154812" y="31750"/>
                </a:lnTo>
                <a:lnTo>
                  <a:pt x="154812" y="25653"/>
                </a:lnTo>
                <a:lnTo>
                  <a:pt x="156336" y="22987"/>
                </a:lnTo>
                <a:lnTo>
                  <a:pt x="159511" y="20955"/>
                </a:lnTo>
                <a:lnTo>
                  <a:pt x="162559" y="18796"/>
                </a:lnTo>
                <a:lnTo>
                  <a:pt x="166750" y="17780"/>
                </a:lnTo>
                <a:lnTo>
                  <a:pt x="204243" y="17780"/>
                </a:lnTo>
                <a:lnTo>
                  <a:pt x="202946" y="15239"/>
                </a:lnTo>
                <a:lnTo>
                  <a:pt x="196723" y="10922"/>
                </a:lnTo>
                <a:lnTo>
                  <a:pt x="191674" y="8108"/>
                </a:lnTo>
                <a:lnTo>
                  <a:pt x="185864" y="6127"/>
                </a:lnTo>
                <a:lnTo>
                  <a:pt x="179292" y="4956"/>
                </a:lnTo>
                <a:lnTo>
                  <a:pt x="171957" y="4572"/>
                </a:lnTo>
                <a:close/>
              </a:path>
              <a:path w="506729" h="132080">
                <a:moveTo>
                  <a:pt x="204243" y="17780"/>
                </a:moveTo>
                <a:lnTo>
                  <a:pt x="177418" y="17780"/>
                </a:lnTo>
                <a:lnTo>
                  <a:pt x="181736" y="18796"/>
                </a:lnTo>
                <a:lnTo>
                  <a:pt x="184657" y="20827"/>
                </a:lnTo>
                <a:lnTo>
                  <a:pt x="187578" y="22733"/>
                </a:lnTo>
                <a:lnTo>
                  <a:pt x="189102" y="25400"/>
                </a:lnTo>
                <a:lnTo>
                  <a:pt x="189026" y="31750"/>
                </a:lnTo>
                <a:lnTo>
                  <a:pt x="187578" y="34162"/>
                </a:lnTo>
                <a:lnTo>
                  <a:pt x="181482" y="38481"/>
                </a:lnTo>
                <a:lnTo>
                  <a:pt x="177291" y="39624"/>
                </a:lnTo>
                <a:lnTo>
                  <a:pt x="203992" y="39624"/>
                </a:lnTo>
                <a:lnTo>
                  <a:pt x="205993" y="35940"/>
                </a:lnTo>
                <a:lnTo>
                  <a:pt x="205993" y="21209"/>
                </a:lnTo>
                <a:lnTo>
                  <a:pt x="204243" y="17780"/>
                </a:lnTo>
                <a:close/>
              </a:path>
              <a:path w="506729" h="132080">
                <a:moveTo>
                  <a:pt x="301116" y="84455"/>
                </a:moveTo>
                <a:lnTo>
                  <a:pt x="283845" y="84455"/>
                </a:lnTo>
                <a:lnTo>
                  <a:pt x="283845" y="129412"/>
                </a:lnTo>
                <a:lnTo>
                  <a:pt x="371601" y="129412"/>
                </a:lnTo>
                <a:lnTo>
                  <a:pt x="371601" y="115062"/>
                </a:lnTo>
                <a:lnTo>
                  <a:pt x="301116" y="115062"/>
                </a:lnTo>
                <a:lnTo>
                  <a:pt x="301116" y="84455"/>
                </a:lnTo>
                <a:close/>
              </a:path>
              <a:path w="506729" h="132080">
                <a:moveTo>
                  <a:pt x="369061" y="48260"/>
                </a:moveTo>
                <a:lnTo>
                  <a:pt x="352298" y="48260"/>
                </a:lnTo>
                <a:lnTo>
                  <a:pt x="352298" y="96393"/>
                </a:lnTo>
                <a:lnTo>
                  <a:pt x="369061" y="96393"/>
                </a:lnTo>
                <a:lnTo>
                  <a:pt x="369061" y="48260"/>
                </a:lnTo>
                <a:close/>
              </a:path>
              <a:path w="506729" h="132080">
                <a:moveTo>
                  <a:pt x="279780" y="8762"/>
                </a:moveTo>
                <a:lnTo>
                  <a:pt x="262889" y="8762"/>
                </a:lnTo>
                <a:lnTo>
                  <a:pt x="262889" y="72898"/>
                </a:lnTo>
                <a:lnTo>
                  <a:pt x="326516" y="72898"/>
                </a:lnTo>
                <a:lnTo>
                  <a:pt x="326516" y="58547"/>
                </a:lnTo>
                <a:lnTo>
                  <a:pt x="279780" y="58547"/>
                </a:lnTo>
                <a:lnTo>
                  <a:pt x="279780" y="42925"/>
                </a:lnTo>
                <a:lnTo>
                  <a:pt x="369061" y="42925"/>
                </a:lnTo>
                <a:lnTo>
                  <a:pt x="369061" y="33655"/>
                </a:lnTo>
                <a:lnTo>
                  <a:pt x="326516" y="33655"/>
                </a:lnTo>
                <a:lnTo>
                  <a:pt x="326516" y="28448"/>
                </a:lnTo>
                <a:lnTo>
                  <a:pt x="279780" y="28448"/>
                </a:lnTo>
                <a:lnTo>
                  <a:pt x="279780" y="8762"/>
                </a:lnTo>
                <a:close/>
              </a:path>
              <a:path w="506729" h="132080">
                <a:moveTo>
                  <a:pt x="369061" y="42925"/>
                </a:moveTo>
                <a:lnTo>
                  <a:pt x="309499" y="42925"/>
                </a:lnTo>
                <a:lnTo>
                  <a:pt x="309499" y="58547"/>
                </a:lnTo>
                <a:lnTo>
                  <a:pt x="326516" y="58547"/>
                </a:lnTo>
                <a:lnTo>
                  <a:pt x="326516" y="48260"/>
                </a:lnTo>
                <a:lnTo>
                  <a:pt x="369061" y="48260"/>
                </a:lnTo>
                <a:lnTo>
                  <a:pt x="369061" y="42925"/>
                </a:lnTo>
                <a:close/>
              </a:path>
              <a:path w="506729" h="132080">
                <a:moveTo>
                  <a:pt x="369061" y="2032"/>
                </a:moveTo>
                <a:lnTo>
                  <a:pt x="352298" y="2032"/>
                </a:lnTo>
                <a:lnTo>
                  <a:pt x="352298" y="33655"/>
                </a:lnTo>
                <a:lnTo>
                  <a:pt x="369061" y="33655"/>
                </a:lnTo>
                <a:lnTo>
                  <a:pt x="369061" y="2032"/>
                </a:lnTo>
                <a:close/>
              </a:path>
              <a:path w="506729" h="132080">
                <a:moveTo>
                  <a:pt x="326516" y="8762"/>
                </a:moveTo>
                <a:lnTo>
                  <a:pt x="309499" y="8762"/>
                </a:lnTo>
                <a:lnTo>
                  <a:pt x="309499" y="28448"/>
                </a:lnTo>
                <a:lnTo>
                  <a:pt x="326516" y="28448"/>
                </a:lnTo>
                <a:lnTo>
                  <a:pt x="326516" y="8762"/>
                </a:lnTo>
                <a:close/>
              </a:path>
              <a:path w="506729" h="132080">
                <a:moveTo>
                  <a:pt x="104521" y="77343"/>
                </a:moveTo>
                <a:lnTo>
                  <a:pt x="18033" y="77343"/>
                </a:lnTo>
                <a:lnTo>
                  <a:pt x="18033" y="90932"/>
                </a:lnTo>
                <a:lnTo>
                  <a:pt x="87375" y="90932"/>
                </a:lnTo>
                <a:lnTo>
                  <a:pt x="87375" y="97916"/>
                </a:lnTo>
                <a:lnTo>
                  <a:pt x="18033" y="97916"/>
                </a:lnTo>
                <a:lnTo>
                  <a:pt x="18033" y="131825"/>
                </a:lnTo>
                <a:lnTo>
                  <a:pt x="107696" y="131825"/>
                </a:lnTo>
                <a:lnTo>
                  <a:pt x="107696" y="118110"/>
                </a:lnTo>
                <a:lnTo>
                  <a:pt x="35051" y="118110"/>
                </a:lnTo>
                <a:lnTo>
                  <a:pt x="35051" y="110998"/>
                </a:lnTo>
                <a:lnTo>
                  <a:pt x="104521" y="110998"/>
                </a:lnTo>
                <a:lnTo>
                  <a:pt x="104521" y="77343"/>
                </a:lnTo>
                <a:close/>
              </a:path>
              <a:path w="506729" h="132080">
                <a:moveTo>
                  <a:pt x="69850" y="69214"/>
                </a:moveTo>
                <a:lnTo>
                  <a:pt x="52577" y="69214"/>
                </a:lnTo>
                <a:lnTo>
                  <a:pt x="52577" y="77343"/>
                </a:lnTo>
                <a:lnTo>
                  <a:pt x="69850" y="77343"/>
                </a:lnTo>
                <a:lnTo>
                  <a:pt x="69850" y="69214"/>
                </a:lnTo>
                <a:close/>
              </a:path>
              <a:path w="506729" h="132080">
                <a:moveTo>
                  <a:pt x="122554" y="55245"/>
                </a:moveTo>
                <a:lnTo>
                  <a:pt x="0" y="55245"/>
                </a:lnTo>
                <a:lnTo>
                  <a:pt x="0" y="69214"/>
                </a:lnTo>
                <a:lnTo>
                  <a:pt x="122554" y="69214"/>
                </a:lnTo>
                <a:lnTo>
                  <a:pt x="122554" y="55245"/>
                </a:lnTo>
                <a:close/>
              </a:path>
              <a:path w="506729" h="132080">
                <a:moveTo>
                  <a:pt x="506602" y="103505"/>
                </a:moveTo>
                <a:lnTo>
                  <a:pt x="384048" y="103505"/>
                </a:lnTo>
                <a:lnTo>
                  <a:pt x="384048" y="117728"/>
                </a:lnTo>
                <a:lnTo>
                  <a:pt x="506602" y="117728"/>
                </a:lnTo>
                <a:lnTo>
                  <a:pt x="506602" y="103505"/>
                </a:lnTo>
                <a:close/>
              </a:path>
              <a:path w="506729" h="132080">
                <a:moveTo>
                  <a:pt x="445388" y="37084"/>
                </a:moveTo>
                <a:lnTo>
                  <a:pt x="405256" y="49149"/>
                </a:lnTo>
                <a:lnTo>
                  <a:pt x="401320" y="55499"/>
                </a:lnTo>
                <a:lnTo>
                  <a:pt x="401387" y="70358"/>
                </a:lnTo>
                <a:lnTo>
                  <a:pt x="436879" y="89153"/>
                </a:lnTo>
                <a:lnTo>
                  <a:pt x="436879" y="103505"/>
                </a:lnTo>
                <a:lnTo>
                  <a:pt x="453771" y="103505"/>
                </a:lnTo>
                <a:lnTo>
                  <a:pt x="453771" y="89153"/>
                </a:lnTo>
                <a:lnTo>
                  <a:pt x="461772" y="88056"/>
                </a:lnTo>
                <a:lnTo>
                  <a:pt x="468820" y="86280"/>
                </a:lnTo>
                <a:lnTo>
                  <a:pt x="474916" y="83814"/>
                </a:lnTo>
                <a:lnTo>
                  <a:pt x="480059" y="80645"/>
                </a:lnTo>
                <a:lnTo>
                  <a:pt x="485995" y="75946"/>
                </a:lnTo>
                <a:lnTo>
                  <a:pt x="445388" y="75946"/>
                </a:lnTo>
                <a:lnTo>
                  <a:pt x="433794" y="75158"/>
                </a:lnTo>
                <a:lnTo>
                  <a:pt x="425497" y="72786"/>
                </a:lnTo>
                <a:lnTo>
                  <a:pt x="420510" y="68820"/>
                </a:lnTo>
                <a:lnTo>
                  <a:pt x="418846" y="63246"/>
                </a:lnTo>
                <a:lnTo>
                  <a:pt x="420510" y="57818"/>
                </a:lnTo>
                <a:lnTo>
                  <a:pt x="425497" y="53927"/>
                </a:lnTo>
                <a:lnTo>
                  <a:pt x="433794" y="51583"/>
                </a:lnTo>
                <a:lnTo>
                  <a:pt x="445388" y="50800"/>
                </a:lnTo>
                <a:lnTo>
                  <a:pt x="486384" y="50800"/>
                </a:lnTo>
                <a:lnTo>
                  <a:pt x="485393" y="49149"/>
                </a:lnTo>
                <a:lnTo>
                  <a:pt x="477647" y="44323"/>
                </a:lnTo>
                <a:lnTo>
                  <a:pt x="471267" y="41155"/>
                </a:lnTo>
                <a:lnTo>
                  <a:pt x="463756" y="38893"/>
                </a:lnTo>
                <a:lnTo>
                  <a:pt x="455126" y="37536"/>
                </a:lnTo>
                <a:lnTo>
                  <a:pt x="445388" y="37084"/>
                </a:lnTo>
                <a:close/>
              </a:path>
              <a:path w="506729" h="132080">
                <a:moveTo>
                  <a:pt x="486384" y="50800"/>
                </a:moveTo>
                <a:lnTo>
                  <a:pt x="453898" y="50800"/>
                </a:lnTo>
                <a:lnTo>
                  <a:pt x="460501" y="51943"/>
                </a:lnTo>
                <a:lnTo>
                  <a:pt x="469391" y="56261"/>
                </a:lnTo>
                <a:lnTo>
                  <a:pt x="471550" y="59309"/>
                </a:lnTo>
                <a:lnTo>
                  <a:pt x="471550" y="67183"/>
                </a:lnTo>
                <a:lnTo>
                  <a:pt x="469391" y="70358"/>
                </a:lnTo>
                <a:lnTo>
                  <a:pt x="465074" y="72644"/>
                </a:lnTo>
                <a:lnTo>
                  <a:pt x="460755" y="74802"/>
                </a:lnTo>
                <a:lnTo>
                  <a:pt x="454151" y="75946"/>
                </a:lnTo>
                <a:lnTo>
                  <a:pt x="485995" y="75946"/>
                </a:lnTo>
                <a:lnTo>
                  <a:pt x="486155" y="75819"/>
                </a:lnTo>
                <a:lnTo>
                  <a:pt x="489136" y="70231"/>
                </a:lnTo>
                <a:lnTo>
                  <a:pt x="489203" y="55499"/>
                </a:lnTo>
                <a:lnTo>
                  <a:pt x="486384" y="50800"/>
                </a:lnTo>
                <a:close/>
              </a:path>
              <a:path w="506729" h="132080">
                <a:moveTo>
                  <a:pt x="496570" y="17652"/>
                </a:moveTo>
                <a:lnTo>
                  <a:pt x="394207" y="17652"/>
                </a:lnTo>
                <a:lnTo>
                  <a:pt x="394207" y="31496"/>
                </a:lnTo>
                <a:lnTo>
                  <a:pt x="496570" y="31496"/>
                </a:lnTo>
                <a:lnTo>
                  <a:pt x="496570" y="17652"/>
                </a:lnTo>
                <a:close/>
              </a:path>
              <a:path w="506729" h="132080">
                <a:moveTo>
                  <a:pt x="453771" y="2159"/>
                </a:moveTo>
                <a:lnTo>
                  <a:pt x="436879" y="2159"/>
                </a:lnTo>
                <a:lnTo>
                  <a:pt x="436879" y="17652"/>
                </a:lnTo>
                <a:lnTo>
                  <a:pt x="453771" y="17652"/>
                </a:lnTo>
                <a:lnTo>
                  <a:pt x="453771" y="2159"/>
                </a:lnTo>
                <a:close/>
              </a:path>
              <a:path w="506729" h="132080">
                <a:moveTo>
                  <a:pt x="73405" y="24257"/>
                </a:moveTo>
                <a:lnTo>
                  <a:pt x="49402" y="24257"/>
                </a:lnTo>
                <a:lnTo>
                  <a:pt x="45720" y="28575"/>
                </a:lnTo>
                <a:lnTo>
                  <a:pt x="39624" y="31876"/>
                </a:lnTo>
                <a:lnTo>
                  <a:pt x="3048" y="38226"/>
                </a:lnTo>
                <a:lnTo>
                  <a:pt x="11937" y="51308"/>
                </a:lnTo>
                <a:lnTo>
                  <a:pt x="50418" y="41656"/>
                </a:lnTo>
                <a:lnTo>
                  <a:pt x="61467" y="33782"/>
                </a:lnTo>
                <a:lnTo>
                  <a:pt x="90370" y="33782"/>
                </a:lnTo>
                <a:lnTo>
                  <a:pt x="83311" y="31750"/>
                </a:lnTo>
                <a:lnTo>
                  <a:pt x="77215" y="28448"/>
                </a:lnTo>
                <a:lnTo>
                  <a:pt x="73405" y="24257"/>
                </a:lnTo>
                <a:close/>
              </a:path>
              <a:path w="506729" h="132080">
                <a:moveTo>
                  <a:pt x="90370" y="33782"/>
                </a:moveTo>
                <a:lnTo>
                  <a:pt x="61467" y="33782"/>
                </a:lnTo>
                <a:lnTo>
                  <a:pt x="66039" y="37973"/>
                </a:lnTo>
                <a:lnTo>
                  <a:pt x="103447" y="50317"/>
                </a:lnTo>
                <a:lnTo>
                  <a:pt x="110108" y="51053"/>
                </a:lnTo>
                <a:lnTo>
                  <a:pt x="118617" y="37846"/>
                </a:lnTo>
                <a:lnTo>
                  <a:pt x="111517" y="37609"/>
                </a:lnTo>
                <a:lnTo>
                  <a:pt x="104679" y="36909"/>
                </a:lnTo>
                <a:lnTo>
                  <a:pt x="98079" y="35756"/>
                </a:lnTo>
                <a:lnTo>
                  <a:pt x="91693" y="34162"/>
                </a:lnTo>
                <a:lnTo>
                  <a:pt x="90370" y="33782"/>
                </a:lnTo>
                <a:close/>
              </a:path>
              <a:path w="506729" h="132080">
                <a:moveTo>
                  <a:pt x="109092" y="10795"/>
                </a:moveTo>
                <a:lnTo>
                  <a:pt x="13588" y="10795"/>
                </a:lnTo>
                <a:lnTo>
                  <a:pt x="13588" y="24257"/>
                </a:lnTo>
                <a:lnTo>
                  <a:pt x="109092" y="24257"/>
                </a:lnTo>
                <a:lnTo>
                  <a:pt x="109092" y="10795"/>
                </a:lnTo>
                <a:close/>
              </a:path>
              <a:path w="506729" h="132080">
                <a:moveTo>
                  <a:pt x="69976" y="0"/>
                </a:moveTo>
                <a:lnTo>
                  <a:pt x="52831" y="0"/>
                </a:lnTo>
                <a:lnTo>
                  <a:pt x="52831" y="10795"/>
                </a:lnTo>
                <a:lnTo>
                  <a:pt x="69976" y="10795"/>
                </a:lnTo>
                <a:lnTo>
                  <a:pt x="6997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691121" y="2340355"/>
            <a:ext cx="626745" cy="132080"/>
          </a:xfrm>
          <a:custGeom>
            <a:avLst/>
            <a:gdLst/>
            <a:ahLst/>
            <a:cxnLst/>
            <a:rect l="l" t="t" r="r" b="b"/>
            <a:pathLst>
              <a:path w="626745" h="132080">
                <a:moveTo>
                  <a:pt x="317500" y="78867"/>
                </a:moveTo>
                <a:lnTo>
                  <a:pt x="276098" y="90551"/>
                </a:lnTo>
                <a:lnTo>
                  <a:pt x="272239" y="96774"/>
                </a:lnTo>
                <a:lnTo>
                  <a:pt x="272241" y="113030"/>
                </a:lnTo>
                <a:lnTo>
                  <a:pt x="307334" y="130613"/>
                </a:lnTo>
                <a:lnTo>
                  <a:pt x="317500" y="131064"/>
                </a:lnTo>
                <a:lnTo>
                  <a:pt x="327667" y="130633"/>
                </a:lnTo>
                <a:lnTo>
                  <a:pt x="360291" y="117221"/>
                </a:lnTo>
                <a:lnTo>
                  <a:pt x="308609" y="117221"/>
                </a:lnTo>
                <a:lnTo>
                  <a:pt x="301751" y="116205"/>
                </a:lnTo>
                <a:lnTo>
                  <a:pt x="296925" y="113919"/>
                </a:lnTo>
                <a:lnTo>
                  <a:pt x="292226" y="111633"/>
                </a:lnTo>
                <a:lnTo>
                  <a:pt x="289914" y="108712"/>
                </a:lnTo>
                <a:lnTo>
                  <a:pt x="289914" y="101219"/>
                </a:lnTo>
                <a:lnTo>
                  <a:pt x="292226" y="98298"/>
                </a:lnTo>
                <a:lnTo>
                  <a:pt x="296925" y="96012"/>
                </a:lnTo>
                <a:lnTo>
                  <a:pt x="301751" y="93726"/>
                </a:lnTo>
                <a:lnTo>
                  <a:pt x="308609" y="92583"/>
                </a:lnTo>
                <a:lnTo>
                  <a:pt x="360291" y="92583"/>
                </a:lnTo>
                <a:lnTo>
                  <a:pt x="358901" y="90297"/>
                </a:lnTo>
                <a:lnTo>
                  <a:pt x="351154" y="85725"/>
                </a:lnTo>
                <a:lnTo>
                  <a:pt x="344628" y="82724"/>
                </a:lnTo>
                <a:lnTo>
                  <a:pt x="336851" y="80581"/>
                </a:lnTo>
                <a:lnTo>
                  <a:pt x="327812" y="79295"/>
                </a:lnTo>
                <a:lnTo>
                  <a:pt x="317500" y="78867"/>
                </a:lnTo>
                <a:close/>
              </a:path>
              <a:path w="626745" h="132080">
                <a:moveTo>
                  <a:pt x="360291" y="92583"/>
                </a:moveTo>
                <a:lnTo>
                  <a:pt x="326517" y="92583"/>
                </a:lnTo>
                <a:lnTo>
                  <a:pt x="333375" y="93726"/>
                </a:lnTo>
                <a:lnTo>
                  <a:pt x="342773" y="98298"/>
                </a:lnTo>
                <a:lnTo>
                  <a:pt x="345058" y="101219"/>
                </a:lnTo>
                <a:lnTo>
                  <a:pt x="345058" y="108712"/>
                </a:lnTo>
                <a:lnTo>
                  <a:pt x="342773" y="111633"/>
                </a:lnTo>
                <a:lnTo>
                  <a:pt x="333375" y="116205"/>
                </a:lnTo>
                <a:lnTo>
                  <a:pt x="326517" y="117221"/>
                </a:lnTo>
                <a:lnTo>
                  <a:pt x="360291" y="117221"/>
                </a:lnTo>
                <a:lnTo>
                  <a:pt x="362838" y="113030"/>
                </a:lnTo>
                <a:lnTo>
                  <a:pt x="362838" y="96774"/>
                </a:lnTo>
                <a:lnTo>
                  <a:pt x="360291" y="92583"/>
                </a:lnTo>
                <a:close/>
              </a:path>
              <a:path w="626745" h="132080">
                <a:moveTo>
                  <a:pt x="622934" y="72009"/>
                </a:moveTo>
                <a:lnTo>
                  <a:pt x="537591" y="72009"/>
                </a:lnTo>
                <a:lnTo>
                  <a:pt x="537591" y="86487"/>
                </a:lnTo>
                <a:lnTo>
                  <a:pt x="606044" y="86487"/>
                </a:lnTo>
                <a:lnTo>
                  <a:pt x="606044" y="94234"/>
                </a:lnTo>
                <a:lnTo>
                  <a:pt x="537591" y="94234"/>
                </a:lnTo>
                <a:lnTo>
                  <a:pt x="537591" y="130048"/>
                </a:lnTo>
                <a:lnTo>
                  <a:pt x="626363" y="130048"/>
                </a:lnTo>
                <a:lnTo>
                  <a:pt x="626363" y="115697"/>
                </a:lnTo>
                <a:lnTo>
                  <a:pt x="554608" y="115697"/>
                </a:lnTo>
                <a:lnTo>
                  <a:pt x="554608" y="107188"/>
                </a:lnTo>
                <a:lnTo>
                  <a:pt x="622934" y="107188"/>
                </a:lnTo>
                <a:lnTo>
                  <a:pt x="622934" y="72009"/>
                </a:lnTo>
                <a:close/>
              </a:path>
              <a:path w="626745" h="132080">
                <a:moveTo>
                  <a:pt x="378586" y="56642"/>
                </a:moveTo>
                <a:lnTo>
                  <a:pt x="256031" y="56642"/>
                </a:lnTo>
                <a:lnTo>
                  <a:pt x="256031" y="71120"/>
                </a:lnTo>
                <a:lnTo>
                  <a:pt x="378586" y="71120"/>
                </a:lnTo>
                <a:lnTo>
                  <a:pt x="378586" y="56642"/>
                </a:lnTo>
                <a:close/>
              </a:path>
              <a:path w="626745" h="132080">
                <a:moveTo>
                  <a:pt x="319277" y="31242"/>
                </a:moveTo>
                <a:lnTo>
                  <a:pt x="301878" y="31242"/>
                </a:lnTo>
                <a:lnTo>
                  <a:pt x="301878" y="56642"/>
                </a:lnTo>
                <a:lnTo>
                  <a:pt x="319277" y="56642"/>
                </a:lnTo>
                <a:lnTo>
                  <a:pt x="319277" y="31242"/>
                </a:lnTo>
                <a:close/>
              </a:path>
              <a:path w="626745" h="132080">
                <a:moveTo>
                  <a:pt x="360045" y="2921"/>
                </a:moveTo>
                <a:lnTo>
                  <a:pt x="274320" y="2921"/>
                </a:lnTo>
                <a:lnTo>
                  <a:pt x="274320" y="17272"/>
                </a:lnTo>
                <a:lnTo>
                  <a:pt x="342900" y="17272"/>
                </a:lnTo>
                <a:lnTo>
                  <a:pt x="342683" y="27985"/>
                </a:lnTo>
                <a:lnTo>
                  <a:pt x="342407" y="36877"/>
                </a:lnTo>
                <a:lnTo>
                  <a:pt x="342060" y="43936"/>
                </a:lnTo>
                <a:lnTo>
                  <a:pt x="341629" y="49149"/>
                </a:lnTo>
                <a:lnTo>
                  <a:pt x="358139" y="50038"/>
                </a:lnTo>
                <a:lnTo>
                  <a:pt x="358973" y="40461"/>
                </a:lnTo>
                <a:lnTo>
                  <a:pt x="359568" y="29432"/>
                </a:lnTo>
                <a:lnTo>
                  <a:pt x="359925" y="16926"/>
                </a:lnTo>
                <a:lnTo>
                  <a:pt x="360045" y="2921"/>
                </a:lnTo>
                <a:close/>
              </a:path>
              <a:path w="626745" h="132080">
                <a:moveTo>
                  <a:pt x="550545" y="2286"/>
                </a:moveTo>
                <a:lnTo>
                  <a:pt x="516286" y="24130"/>
                </a:lnTo>
                <a:lnTo>
                  <a:pt x="516233" y="43180"/>
                </a:lnTo>
                <a:lnTo>
                  <a:pt x="519302" y="50546"/>
                </a:lnTo>
                <a:lnTo>
                  <a:pt x="550545" y="65024"/>
                </a:lnTo>
                <a:lnTo>
                  <a:pt x="557974" y="64476"/>
                </a:lnTo>
                <a:lnTo>
                  <a:pt x="564641" y="62833"/>
                </a:lnTo>
                <a:lnTo>
                  <a:pt x="570547" y="60094"/>
                </a:lnTo>
                <a:lnTo>
                  <a:pt x="575691" y="56261"/>
                </a:lnTo>
                <a:lnTo>
                  <a:pt x="581604" y="50927"/>
                </a:lnTo>
                <a:lnTo>
                  <a:pt x="545210" y="50927"/>
                </a:lnTo>
                <a:lnTo>
                  <a:pt x="540893" y="49403"/>
                </a:lnTo>
                <a:lnTo>
                  <a:pt x="534543" y="43053"/>
                </a:lnTo>
                <a:lnTo>
                  <a:pt x="532942" y="38989"/>
                </a:lnTo>
                <a:lnTo>
                  <a:pt x="532892" y="28321"/>
                </a:lnTo>
                <a:lnTo>
                  <a:pt x="534416" y="24130"/>
                </a:lnTo>
                <a:lnTo>
                  <a:pt x="537463" y="21209"/>
                </a:lnTo>
                <a:lnTo>
                  <a:pt x="540511" y="18161"/>
                </a:lnTo>
                <a:lnTo>
                  <a:pt x="544956" y="16637"/>
                </a:lnTo>
                <a:lnTo>
                  <a:pt x="581753" y="16637"/>
                </a:lnTo>
                <a:lnTo>
                  <a:pt x="575818" y="11176"/>
                </a:lnTo>
                <a:lnTo>
                  <a:pt x="570601" y="7322"/>
                </a:lnTo>
                <a:lnTo>
                  <a:pt x="564657" y="4540"/>
                </a:lnTo>
                <a:lnTo>
                  <a:pt x="557976" y="2853"/>
                </a:lnTo>
                <a:lnTo>
                  <a:pt x="550545" y="2286"/>
                </a:lnTo>
                <a:close/>
              </a:path>
              <a:path w="626745" h="132080">
                <a:moveTo>
                  <a:pt x="581753" y="16637"/>
                </a:moveTo>
                <a:lnTo>
                  <a:pt x="556005" y="16637"/>
                </a:lnTo>
                <a:lnTo>
                  <a:pt x="560324" y="18288"/>
                </a:lnTo>
                <a:lnTo>
                  <a:pt x="566674" y="24638"/>
                </a:lnTo>
                <a:lnTo>
                  <a:pt x="568198" y="28702"/>
                </a:lnTo>
                <a:lnTo>
                  <a:pt x="568198" y="38989"/>
                </a:lnTo>
                <a:lnTo>
                  <a:pt x="566674" y="43180"/>
                </a:lnTo>
                <a:lnTo>
                  <a:pt x="563499" y="46228"/>
                </a:lnTo>
                <a:lnTo>
                  <a:pt x="560324" y="49403"/>
                </a:lnTo>
                <a:lnTo>
                  <a:pt x="556005" y="50927"/>
                </a:lnTo>
                <a:lnTo>
                  <a:pt x="581604" y="50927"/>
                </a:lnTo>
                <a:lnTo>
                  <a:pt x="582168" y="50419"/>
                </a:lnTo>
                <a:lnTo>
                  <a:pt x="585235" y="43180"/>
                </a:lnTo>
                <a:lnTo>
                  <a:pt x="585290" y="24511"/>
                </a:lnTo>
                <a:lnTo>
                  <a:pt x="582168" y="17018"/>
                </a:lnTo>
                <a:lnTo>
                  <a:pt x="581753" y="16637"/>
                </a:lnTo>
                <a:close/>
              </a:path>
              <a:path w="626745" h="132080">
                <a:moveTo>
                  <a:pt x="444753" y="11049"/>
                </a:moveTo>
                <a:lnTo>
                  <a:pt x="390144" y="11049"/>
                </a:lnTo>
                <a:lnTo>
                  <a:pt x="390144" y="25400"/>
                </a:lnTo>
                <a:lnTo>
                  <a:pt x="426211" y="25400"/>
                </a:lnTo>
                <a:lnTo>
                  <a:pt x="424041" y="35208"/>
                </a:lnTo>
                <a:lnTo>
                  <a:pt x="404310" y="71917"/>
                </a:lnTo>
                <a:lnTo>
                  <a:pt x="382397" y="91313"/>
                </a:lnTo>
                <a:lnTo>
                  <a:pt x="396494" y="102489"/>
                </a:lnTo>
                <a:lnTo>
                  <a:pt x="429386" y="64643"/>
                </a:lnTo>
                <a:lnTo>
                  <a:pt x="443378" y="25400"/>
                </a:lnTo>
                <a:lnTo>
                  <a:pt x="444753" y="11049"/>
                </a:lnTo>
                <a:close/>
              </a:path>
              <a:path w="626745" h="132080">
                <a:moveTo>
                  <a:pt x="216153" y="2667"/>
                </a:moveTo>
                <a:lnTo>
                  <a:pt x="199135" y="2667"/>
                </a:lnTo>
                <a:lnTo>
                  <a:pt x="199135" y="43434"/>
                </a:lnTo>
                <a:lnTo>
                  <a:pt x="180975" y="43434"/>
                </a:lnTo>
                <a:lnTo>
                  <a:pt x="180975" y="57277"/>
                </a:lnTo>
                <a:lnTo>
                  <a:pt x="199135" y="57277"/>
                </a:lnTo>
                <a:lnTo>
                  <a:pt x="199135" y="128143"/>
                </a:lnTo>
                <a:lnTo>
                  <a:pt x="216153" y="128143"/>
                </a:lnTo>
                <a:lnTo>
                  <a:pt x="216153" y="2667"/>
                </a:lnTo>
                <a:close/>
              </a:path>
              <a:path w="626745" h="132080">
                <a:moveTo>
                  <a:pt x="169672" y="25400"/>
                </a:moveTo>
                <a:lnTo>
                  <a:pt x="153034" y="25400"/>
                </a:lnTo>
                <a:lnTo>
                  <a:pt x="152943" y="41402"/>
                </a:lnTo>
                <a:lnTo>
                  <a:pt x="152562" y="47734"/>
                </a:lnTo>
                <a:lnTo>
                  <a:pt x="131095" y="87310"/>
                </a:lnTo>
                <a:lnTo>
                  <a:pt x="124713" y="92075"/>
                </a:lnTo>
                <a:lnTo>
                  <a:pt x="137413" y="102870"/>
                </a:lnTo>
                <a:lnTo>
                  <a:pt x="161289" y="71882"/>
                </a:lnTo>
                <a:lnTo>
                  <a:pt x="179392" y="71882"/>
                </a:lnTo>
                <a:lnTo>
                  <a:pt x="169793" y="43434"/>
                </a:lnTo>
                <a:lnTo>
                  <a:pt x="169672" y="25400"/>
                </a:lnTo>
                <a:close/>
              </a:path>
              <a:path w="626745" h="132080">
                <a:moveTo>
                  <a:pt x="179392" y="71882"/>
                </a:moveTo>
                <a:lnTo>
                  <a:pt x="161289" y="71882"/>
                </a:lnTo>
                <a:lnTo>
                  <a:pt x="163068" y="75692"/>
                </a:lnTo>
                <a:lnTo>
                  <a:pt x="166243" y="80391"/>
                </a:lnTo>
                <a:lnTo>
                  <a:pt x="175386" y="91567"/>
                </a:lnTo>
                <a:lnTo>
                  <a:pt x="179577" y="95758"/>
                </a:lnTo>
                <a:lnTo>
                  <a:pt x="183260" y="98552"/>
                </a:lnTo>
                <a:lnTo>
                  <a:pt x="194818" y="87122"/>
                </a:lnTo>
                <a:lnTo>
                  <a:pt x="189297" y="82934"/>
                </a:lnTo>
                <a:lnTo>
                  <a:pt x="184372" y="78200"/>
                </a:lnTo>
                <a:lnTo>
                  <a:pt x="180066" y="72941"/>
                </a:lnTo>
                <a:lnTo>
                  <a:pt x="179392" y="71882"/>
                </a:lnTo>
                <a:close/>
              </a:path>
              <a:path w="626745" h="132080">
                <a:moveTo>
                  <a:pt x="189864" y="11049"/>
                </a:moveTo>
                <a:lnTo>
                  <a:pt x="130301" y="11049"/>
                </a:lnTo>
                <a:lnTo>
                  <a:pt x="130301" y="25400"/>
                </a:lnTo>
                <a:lnTo>
                  <a:pt x="189864" y="25400"/>
                </a:lnTo>
                <a:lnTo>
                  <a:pt x="189864" y="11049"/>
                </a:lnTo>
                <a:close/>
              </a:path>
              <a:path w="626745" h="132080">
                <a:moveTo>
                  <a:pt x="104394" y="80772"/>
                </a:moveTo>
                <a:lnTo>
                  <a:pt x="15748" y="80772"/>
                </a:lnTo>
                <a:lnTo>
                  <a:pt x="15748" y="95250"/>
                </a:lnTo>
                <a:lnTo>
                  <a:pt x="87249" y="95250"/>
                </a:lnTo>
                <a:lnTo>
                  <a:pt x="87249" y="131953"/>
                </a:lnTo>
                <a:lnTo>
                  <a:pt x="104394" y="131953"/>
                </a:lnTo>
                <a:lnTo>
                  <a:pt x="104394" y="80772"/>
                </a:lnTo>
                <a:close/>
              </a:path>
              <a:path w="626745" h="132080">
                <a:moveTo>
                  <a:pt x="68706" y="61595"/>
                </a:moveTo>
                <a:lnTo>
                  <a:pt x="51561" y="61595"/>
                </a:lnTo>
                <a:lnTo>
                  <a:pt x="51561" y="80772"/>
                </a:lnTo>
                <a:lnTo>
                  <a:pt x="68706" y="80772"/>
                </a:lnTo>
                <a:lnTo>
                  <a:pt x="68706" y="61595"/>
                </a:lnTo>
                <a:close/>
              </a:path>
              <a:path w="626745" h="132080">
                <a:moveTo>
                  <a:pt x="122554" y="47117"/>
                </a:moveTo>
                <a:lnTo>
                  <a:pt x="0" y="47117"/>
                </a:lnTo>
                <a:lnTo>
                  <a:pt x="0" y="61595"/>
                </a:lnTo>
                <a:lnTo>
                  <a:pt x="122554" y="61595"/>
                </a:lnTo>
                <a:lnTo>
                  <a:pt x="122554" y="47117"/>
                </a:lnTo>
                <a:close/>
              </a:path>
              <a:path w="626745" h="132080">
                <a:moveTo>
                  <a:pt x="104139" y="2921"/>
                </a:moveTo>
                <a:lnTo>
                  <a:pt x="19176" y="2921"/>
                </a:lnTo>
                <a:lnTo>
                  <a:pt x="19176" y="17272"/>
                </a:lnTo>
                <a:lnTo>
                  <a:pt x="86868" y="17272"/>
                </a:lnTo>
                <a:lnTo>
                  <a:pt x="86816" y="24346"/>
                </a:lnTo>
                <a:lnTo>
                  <a:pt x="86645" y="31670"/>
                </a:lnTo>
                <a:lnTo>
                  <a:pt x="86332" y="39256"/>
                </a:lnTo>
                <a:lnTo>
                  <a:pt x="85851" y="47117"/>
                </a:lnTo>
                <a:lnTo>
                  <a:pt x="102488" y="47117"/>
                </a:lnTo>
                <a:lnTo>
                  <a:pt x="103229" y="34353"/>
                </a:lnTo>
                <a:lnTo>
                  <a:pt x="103743" y="22733"/>
                </a:lnTo>
                <a:lnTo>
                  <a:pt x="104042" y="12255"/>
                </a:lnTo>
                <a:lnTo>
                  <a:pt x="104139" y="2921"/>
                </a:lnTo>
                <a:close/>
              </a:path>
              <a:path w="626745" h="132080">
                <a:moveTo>
                  <a:pt x="622934" y="0"/>
                </a:moveTo>
                <a:lnTo>
                  <a:pt x="606044" y="0"/>
                </a:lnTo>
                <a:lnTo>
                  <a:pt x="606044" y="66802"/>
                </a:lnTo>
                <a:lnTo>
                  <a:pt x="622934" y="66802"/>
                </a:lnTo>
                <a:lnTo>
                  <a:pt x="622934" y="0"/>
                </a:lnTo>
                <a:close/>
              </a:path>
              <a:path w="626745" h="132080">
                <a:moveTo>
                  <a:pt x="498982" y="66040"/>
                </a:moveTo>
                <a:lnTo>
                  <a:pt x="481964" y="66040"/>
                </a:lnTo>
                <a:lnTo>
                  <a:pt x="481964" y="131953"/>
                </a:lnTo>
                <a:lnTo>
                  <a:pt x="498982" y="131953"/>
                </a:lnTo>
                <a:lnTo>
                  <a:pt x="498982" y="66040"/>
                </a:lnTo>
                <a:close/>
              </a:path>
              <a:path w="626745" h="132080">
                <a:moveTo>
                  <a:pt x="471297" y="2667"/>
                </a:moveTo>
                <a:lnTo>
                  <a:pt x="454278" y="2667"/>
                </a:lnTo>
                <a:lnTo>
                  <a:pt x="454278" y="128143"/>
                </a:lnTo>
                <a:lnTo>
                  <a:pt x="471297" y="128143"/>
                </a:lnTo>
                <a:lnTo>
                  <a:pt x="471297" y="66040"/>
                </a:lnTo>
                <a:lnTo>
                  <a:pt x="498982" y="66040"/>
                </a:lnTo>
                <a:lnTo>
                  <a:pt x="498982" y="51562"/>
                </a:lnTo>
                <a:lnTo>
                  <a:pt x="471297" y="51562"/>
                </a:lnTo>
                <a:lnTo>
                  <a:pt x="471297" y="2667"/>
                </a:lnTo>
                <a:close/>
              </a:path>
              <a:path w="626745" h="132080">
                <a:moveTo>
                  <a:pt x="498982" y="0"/>
                </a:moveTo>
                <a:lnTo>
                  <a:pt x="481964" y="0"/>
                </a:lnTo>
                <a:lnTo>
                  <a:pt x="481964" y="51562"/>
                </a:lnTo>
                <a:lnTo>
                  <a:pt x="498982" y="51562"/>
                </a:lnTo>
                <a:lnTo>
                  <a:pt x="498982" y="0"/>
                </a:lnTo>
                <a:close/>
              </a:path>
              <a:path w="626745" h="132080">
                <a:moveTo>
                  <a:pt x="243077" y="0"/>
                </a:moveTo>
                <a:lnTo>
                  <a:pt x="226059" y="0"/>
                </a:lnTo>
                <a:lnTo>
                  <a:pt x="226059" y="131953"/>
                </a:lnTo>
                <a:lnTo>
                  <a:pt x="243077" y="131953"/>
                </a:lnTo>
                <a:lnTo>
                  <a:pt x="24307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086852" y="2340355"/>
            <a:ext cx="762635" cy="132080"/>
          </a:xfrm>
          <a:custGeom>
            <a:avLst/>
            <a:gdLst/>
            <a:ahLst/>
            <a:cxnLst/>
            <a:rect l="l" t="t" r="r" b="b"/>
            <a:pathLst>
              <a:path w="762634" h="132080">
                <a:moveTo>
                  <a:pt x="317626" y="78867"/>
                </a:moveTo>
                <a:lnTo>
                  <a:pt x="276225" y="90551"/>
                </a:lnTo>
                <a:lnTo>
                  <a:pt x="272366" y="96774"/>
                </a:lnTo>
                <a:lnTo>
                  <a:pt x="272368" y="113030"/>
                </a:lnTo>
                <a:lnTo>
                  <a:pt x="307405" y="130613"/>
                </a:lnTo>
                <a:lnTo>
                  <a:pt x="317626" y="131064"/>
                </a:lnTo>
                <a:lnTo>
                  <a:pt x="327792" y="130633"/>
                </a:lnTo>
                <a:lnTo>
                  <a:pt x="360418" y="117221"/>
                </a:lnTo>
                <a:lnTo>
                  <a:pt x="308609" y="117221"/>
                </a:lnTo>
                <a:lnTo>
                  <a:pt x="301751" y="116205"/>
                </a:lnTo>
                <a:lnTo>
                  <a:pt x="297052" y="113919"/>
                </a:lnTo>
                <a:lnTo>
                  <a:pt x="292226" y="111633"/>
                </a:lnTo>
                <a:lnTo>
                  <a:pt x="290036" y="108712"/>
                </a:lnTo>
                <a:lnTo>
                  <a:pt x="290036" y="101219"/>
                </a:lnTo>
                <a:lnTo>
                  <a:pt x="292226" y="98298"/>
                </a:lnTo>
                <a:lnTo>
                  <a:pt x="297052" y="96012"/>
                </a:lnTo>
                <a:lnTo>
                  <a:pt x="301751" y="93726"/>
                </a:lnTo>
                <a:lnTo>
                  <a:pt x="308609" y="92583"/>
                </a:lnTo>
                <a:lnTo>
                  <a:pt x="360418" y="92583"/>
                </a:lnTo>
                <a:lnTo>
                  <a:pt x="359028" y="90297"/>
                </a:lnTo>
                <a:lnTo>
                  <a:pt x="351154" y="85725"/>
                </a:lnTo>
                <a:lnTo>
                  <a:pt x="344630" y="82724"/>
                </a:lnTo>
                <a:lnTo>
                  <a:pt x="336867" y="80581"/>
                </a:lnTo>
                <a:lnTo>
                  <a:pt x="327866" y="79295"/>
                </a:lnTo>
                <a:lnTo>
                  <a:pt x="317626" y="78867"/>
                </a:lnTo>
                <a:close/>
              </a:path>
              <a:path w="762634" h="132080">
                <a:moveTo>
                  <a:pt x="360418" y="92583"/>
                </a:moveTo>
                <a:lnTo>
                  <a:pt x="326517" y="92583"/>
                </a:lnTo>
                <a:lnTo>
                  <a:pt x="333375" y="93726"/>
                </a:lnTo>
                <a:lnTo>
                  <a:pt x="342773" y="98298"/>
                </a:lnTo>
                <a:lnTo>
                  <a:pt x="345186" y="101219"/>
                </a:lnTo>
                <a:lnTo>
                  <a:pt x="345186" y="108712"/>
                </a:lnTo>
                <a:lnTo>
                  <a:pt x="342773" y="111633"/>
                </a:lnTo>
                <a:lnTo>
                  <a:pt x="333375" y="116205"/>
                </a:lnTo>
                <a:lnTo>
                  <a:pt x="326517" y="117221"/>
                </a:lnTo>
                <a:lnTo>
                  <a:pt x="360418" y="117221"/>
                </a:lnTo>
                <a:lnTo>
                  <a:pt x="362966" y="113030"/>
                </a:lnTo>
                <a:lnTo>
                  <a:pt x="362966" y="96774"/>
                </a:lnTo>
                <a:lnTo>
                  <a:pt x="360418" y="92583"/>
                </a:lnTo>
                <a:close/>
              </a:path>
              <a:path w="762634" h="132080">
                <a:moveTo>
                  <a:pt x="557149" y="82423"/>
                </a:moveTo>
                <a:lnTo>
                  <a:pt x="539876" y="82423"/>
                </a:lnTo>
                <a:lnTo>
                  <a:pt x="539876" y="127381"/>
                </a:lnTo>
                <a:lnTo>
                  <a:pt x="627633" y="127381"/>
                </a:lnTo>
                <a:lnTo>
                  <a:pt x="627633" y="113030"/>
                </a:lnTo>
                <a:lnTo>
                  <a:pt x="557149" y="113030"/>
                </a:lnTo>
                <a:lnTo>
                  <a:pt x="557149" y="82423"/>
                </a:lnTo>
                <a:close/>
              </a:path>
              <a:path w="762634" h="132080">
                <a:moveTo>
                  <a:pt x="625094" y="46228"/>
                </a:moveTo>
                <a:lnTo>
                  <a:pt x="608329" y="46228"/>
                </a:lnTo>
                <a:lnTo>
                  <a:pt x="608329" y="94361"/>
                </a:lnTo>
                <a:lnTo>
                  <a:pt x="625094" y="94361"/>
                </a:lnTo>
                <a:lnTo>
                  <a:pt x="625094" y="46228"/>
                </a:lnTo>
                <a:close/>
              </a:path>
              <a:path w="762634" h="132080">
                <a:moveTo>
                  <a:pt x="535813" y="6731"/>
                </a:moveTo>
                <a:lnTo>
                  <a:pt x="518922" y="6731"/>
                </a:lnTo>
                <a:lnTo>
                  <a:pt x="518922" y="70866"/>
                </a:lnTo>
                <a:lnTo>
                  <a:pt x="582549" y="70866"/>
                </a:lnTo>
                <a:lnTo>
                  <a:pt x="582549" y="56515"/>
                </a:lnTo>
                <a:lnTo>
                  <a:pt x="535813" y="56515"/>
                </a:lnTo>
                <a:lnTo>
                  <a:pt x="535813" y="40894"/>
                </a:lnTo>
                <a:lnTo>
                  <a:pt x="625094" y="40894"/>
                </a:lnTo>
                <a:lnTo>
                  <a:pt x="625094" y="31623"/>
                </a:lnTo>
                <a:lnTo>
                  <a:pt x="582549" y="31623"/>
                </a:lnTo>
                <a:lnTo>
                  <a:pt x="582549" y="26416"/>
                </a:lnTo>
                <a:lnTo>
                  <a:pt x="535813" y="26416"/>
                </a:lnTo>
                <a:lnTo>
                  <a:pt x="535813" y="6731"/>
                </a:lnTo>
                <a:close/>
              </a:path>
              <a:path w="762634" h="132080">
                <a:moveTo>
                  <a:pt x="625094" y="40894"/>
                </a:moveTo>
                <a:lnTo>
                  <a:pt x="565530" y="40894"/>
                </a:lnTo>
                <a:lnTo>
                  <a:pt x="565530" y="56515"/>
                </a:lnTo>
                <a:lnTo>
                  <a:pt x="582549" y="56515"/>
                </a:lnTo>
                <a:lnTo>
                  <a:pt x="582549" y="46228"/>
                </a:lnTo>
                <a:lnTo>
                  <a:pt x="625094" y="46228"/>
                </a:lnTo>
                <a:lnTo>
                  <a:pt x="625094" y="40894"/>
                </a:lnTo>
                <a:close/>
              </a:path>
              <a:path w="762634" h="132080">
                <a:moveTo>
                  <a:pt x="625094" y="0"/>
                </a:moveTo>
                <a:lnTo>
                  <a:pt x="608329" y="0"/>
                </a:lnTo>
                <a:lnTo>
                  <a:pt x="608329" y="31623"/>
                </a:lnTo>
                <a:lnTo>
                  <a:pt x="625094" y="31623"/>
                </a:lnTo>
                <a:lnTo>
                  <a:pt x="625094" y="0"/>
                </a:lnTo>
                <a:close/>
              </a:path>
              <a:path w="762634" h="132080">
                <a:moveTo>
                  <a:pt x="582549" y="6731"/>
                </a:moveTo>
                <a:lnTo>
                  <a:pt x="565530" y="6731"/>
                </a:lnTo>
                <a:lnTo>
                  <a:pt x="565530" y="26416"/>
                </a:lnTo>
                <a:lnTo>
                  <a:pt x="582549" y="26416"/>
                </a:lnTo>
                <a:lnTo>
                  <a:pt x="582549" y="6731"/>
                </a:lnTo>
                <a:close/>
              </a:path>
              <a:path w="762634" h="132080">
                <a:moveTo>
                  <a:pt x="762634" y="101473"/>
                </a:moveTo>
                <a:lnTo>
                  <a:pt x="640079" y="101473"/>
                </a:lnTo>
                <a:lnTo>
                  <a:pt x="640079" y="115697"/>
                </a:lnTo>
                <a:lnTo>
                  <a:pt x="762634" y="115697"/>
                </a:lnTo>
                <a:lnTo>
                  <a:pt x="762634" y="101473"/>
                </a:lnTo>
                <a:close/>
              </a:path>
              <a:path w="762634" h="132080">
                <a:moveTo>
                  <a:pt x="701421" y="35052"/>
                </a:moveTo>
                <a:lnTo>
                  <a:pt x="661289" y="47117"/>
                </a:lnTo>
                <a:lnTo>
                  <a:pt x="657351" y="53467"/>
                </a:lnTo>
                <a:lnTo>
                  <a:pt x="657419" y="68326"/>
                </a:lnTo>
                <a:lnTo>
                  <a:pt x="692912" y="87122"/>
                </a:lnTo>
                <a:lnTo>
                  <a:pt x="692912" y="101473"/>
                </a:lnTo>
                <a:lnTo>
                  <a:pt x="709802" y="101473"/>
                </a:lnTo>
                <a:lnTo>
                  <a:pt x="709802" y="87122"/>
                </a:lnTo>
                <a:lnTo>
                  <a:pt x="717803" y="86024"/>
                </a:lnTo>
                <a:lnTo>
                  <a:pt x="724852" y="84248"/>
                </a:lnTo>
                <a:lnTo>
                  <a:pt x="730948" y="81782"/>
                </a:lnTo>
                <a:lnTo>
                  <a:pt x="736092" y="78613"/>
                </a:lnTo>
                <a:lnTo>
                  <a:pt x="742027" y="73914"/>
                </a:lnTo>
                <a:lnTo>
                  <a:pt x="701421" y="73914"/>
                </a:lnTo>
                <a:lnTo>
                  <a:pt x="689826" y="73126"/>
                </a:lnTo>
                <a:lnTo>
                  <a:pt x="681529" y="70754"/>
                </a:lnTo>
                <a:lnTo>
                  <a:pt x="676542" y="66788"/>
                </a:lnTo>
                <a:lnTo>
                  <a:pt x="674877" y="61214"/>
                </a:lnTo>
                <a:lnTo>
                  <a:pt x="676542" y="55786"/>
                </a:lnTo>
                <a:lnTo>
                  <a:pt x="681529" y="51895"/>
                </a:lnTo>
                <a:lnTo>
                  <a:pt x="689826" y="49551"/>
                </a:lnTo>
                <a:lnTo>
                  <a:pt x="701421" y="48768"/>
                </a:lnTo>
                <a:lnTo>
                  <a:pt x="742416" y="48768"/>
                </a:lnTo>
                <a:lnTo>
                  <a:pt x="741426" y="47117"/>
                </a:lnTo>
                <a:lnTo>
                  <a:pt x="733678" y="42291"/>
                </a:lnTo>
                <a:lnTo>
                  <a:pt x="727299" y="39123"/>
                </a:lnTo>
                <a:lnTo>
                  <a:pt x="719788" y="36861"/>
                </a:lnTo>
                <a:lnTo>
                  <a:pt x="711158" y="35504"/>
                </a:lnTo>
                <a:lnTo>
                  <a:pt x="701421" y="35052"/>
                </a:lnTo>
                <a:close/>
              </a:path>
              <a:path w="762634" h="132080">
                <a:moveTo>
                  <a:pt x="742416" y="48768"/>
                </a:moveTo>
                <a:lnTo>
                  <a:pt x="709929" y="48768"/>
                </a:lnTo>
                <a:lnTo>
                  <a:pt x="716533" y="49911"/>
                </a:lnTo>
                <a:lnTo>
                  <a:pt x="725424" y="54229"/>
                </a:lnTo>
                <a:lnTo>
                  <a:pt x="727582" y="57277"/>
                </a:lnTo>
                <a:lnTo>
                  <a:pt x="727582" y="65151"/>
                </a:lnTo>
                <a:lnTo>
                  <a:pt x="725424" y="68326"/>
                </a:lnTo>
                <a:lnTo>
                  <a:pt x="721105" y="70612"/>
                </a:lnTo>
                <a:lnTo>
                  <a:pt x="716788" y="72771"/>
                </a:lnTo>
                <a:lnTo>
                  <a:pt x="710183" y="73914"/>
                </a:lnTo>
                <a:lnTo>
                  <a:pt x="742027" y="73914"/>
                </a:lnTo>
                <a:lnTo>
                  <a:pt x="742188" y="73787"/>
                </a:lnTo>
                <a:lnTo>
                  <a:pt x="745168" y="68199"/>
                </a:lnTo>
                <a:lnTo>
                  <a:pt x="745236" y="53467"/>
                </a:lnTo>
                <a:lnTo>
                  <a:pt x="742416" y="48768"/>
                </a:lnTo>
                <a:close/>
              </a:path>
              <a:path w="762634" h="132080">
                <a:moveTo>
                  <a:pt x="378587" y="56642"/>
                </a:moveTo>
                <a:lnTo>
                  <a:pt x="256031" y="56642"/>
                </a:lnTo>
                <a:lnTo>
                  <a:pt x="256031" y="71120"/>
                </a:lnTo>
                <a:lnTo>
                  <a:pt x="378587" y="71120"/>
                </a:lnTo>
                <a:lnTo>
                  <a:pt x="378587" y="56642"/>
                </a:lnTo>
                <a:close/>
              </a:path>
              <a:path w="762634" h="132080">
                <a:moveTo>
                  <a:pt x="319404" y="31242"/>
                </a:moveTo>
                <a:lnTo>
                  <a:pt x="302005" y="31242"/>
                </a:lnTo>
                <a:lnTo>
                  <a:pt x="302005" y="56642"/>
                </a:lnTo>
                <a:lnTo>
                  <a:pt x="319404" y="56642"/>
                </a:lnTo>
                <a:lnTo>
                  <a:pt x="319404" y="31242"/>
                </a:lnTo>
                <a:close/>
              </a:path>
              <a:path w="762634" h="132080">
                <a:moveTo>
                  <a:pt x="360172" y="2921"/>
                </a:moveTo>
                <a:lnTo>
                  <a:pt x="274447" y="2921"/>
                </a:lnTo>
                <a:lnTo>
                  <a:pt x="274447" y="17272"/>
                </a:lnTo>
                <a:lnTo>
                  <a:pt x="343026" y="17272"/>
                </a:lnTo>
                <a:lnTo>
                  <a:pt x="342792" y="27985"/>
                </a:lnTo>
                <a:lnTo>
                  <a:pt x="342487" y="36877"/>
                </a:lnTo>
                <a:lnTo>
                  <a:pt x="342134" y="43936"/>
                </a:lnTo>
                <a:lnTo>
                  <a:pt x="341756" y="49149"/>
                </a:lnTo>
                <a:lnTo>
                  <a:pt x="358140" y="50038"/>
                </a:lnTo>
                <a:lnTo>
                  <a:pt x="359046" y="40461"/>
                </a:lnTo>
                <a:lnTo>
                  <a:pt x="359679" y="29432"/>
                </a:lnTo>
                <a:lnTo>
                  <a:pt x="360050" y="16926"/>
                </a:lnTo>
                <a:lnTo>
                  <a:pt x="360172" y="2921"/>
                </a:lnTo>
                <a:close/>
              </a:path>
              <a:path w="762634" h="132080">
                <a:moveTo>
                  <a:pt x="444880" y="11049"/>
                </a:moveTo>
                <a:lnTo>
                  <a:pt x="390271" y="11049"/>
                </a:lnTo>
                <a:lnTo>
                  <a:pt x="390271" y="25400"/>
                </a:lnTo>
                <a:lnTo>
                  <a:pt x="426339" y="25400"/>
                </a:lnTo>
                <a:lnTo>
                  <a:pt x="424150" y="35208"/>
                </a:lnTo>
                <a:lnTo>
                  <a:pt x="404437" y="71917"/>
                </a:lnTo>
                <a:lnTo>
                  <a:pt x="382524" y="91313"/>
                </a:lnTo>
                <a:lnTo>
                  <a:pt x="396621" y="102489"/>
                </a:lnTo>
                <a:lnTo>
                  <a:pt x="429514" y="64643"/>
                </a:lnTo>
                <a:lnTo>
                  <a:pt x="443434" y="25400"/>
                </a:lnTo>
                <a:lnTo>
                  <a:pt x="444880" y="11049"/>
                </a:lnTo>
                <a:close/>
              </a:path>
              <a:path w="762634" h="132080">
                <a:moveTo>
                  <a:pt x="216280" y="2667"/>
                </a:moveTo>
                <a:lnTo>
                  <a:pt x="199263" y="2667"/>
                </a:lnTo>
                <a:lnTo>
                  <a:pt x="199263" y="43434"/>
                </a:lnTo>
                <a:lnTo>
                  <a:pt x="181101" y="43434"/>
                </a:lnTo>
                <a:lnTo>
                  <a:pt x="181101" y="57277"/>
                </a:lnTo>
                <a:lnTo>
                  <a:pt x="199263" y="57277"/>
                </a:lnTo>
                <a:lnTo>
                  <a:pt x="199263" y="128143"/>
                </a:lnTo>
                <a:lnTo>
                  <a:pt x="216280" y="128143"/>
                </a:lnTo>
                <a:lnTo>
                  <a:pt x="216280" y="2667"/>
                </a:lnTo>
                <a:close/>
              </a:path>
              <a:path w="762634" h="132080">
                <a:moveTo>
                  <a:pt x="169672" y="25400"/>
                </a:moveTo>
                <a:lnTo>
                  <a:pt x="153034" y="25400"/>
                </a:lnTo>
                <a:lnTo>
                  <a:pt x="152946" y="41402"/>
                </a:lnTo>
                <a:lnTo>
                  <a:pt x="152580" y="47734"/>
                </a:lnTo>
                <a:lnTo>
                  <a:pt x="131220" y="87310"/>
                </a:lnTo>
                <a:lnTo>
                  <a:pt x="124841" y="92075"/>
                </a:lnTo>
                <a:lnTo>
                  <a:pt x="137414" y="102870"/>
                </a:lnTo>
                <a:lnTo>
                  <a:pt x="161417" y="71882"/>
                </a:lnTo>
                <a:lnTo>
                  <a:pt x="179437" y="71882"/>
                </a:lnTo>
                <a:lnTo>
                  <a:pt x="169798" y="43434"/>
                </a:lnTo>
                <a:lnTo>
                  <a:pt x="169672" y="25400"/>
                </a:lnTo>
                <a:close/>
              </a:path>
              <a:path w="762634" h="132080">
                <a:moveTo>
                  <a:pt x="179437" y="71882"/>
                </a:moveTo>
                <a:lnTo>
                  <a:pt x="161417" y="71882"/>
                </a:lnTo>
                <a:lnTo>
                  <a:pt x="163195" y="75692"/>
                </a:lnTo>
                <a:lnTo>
                  <a:pt x="166370" y="80391"/>
                </a:lnTo>
                <a:lnTo>
                  <a:pt x="175514" y="91567"/>
                </a:lnTo>
                <a:lnTo>
                  <a:pt x="179577" y="95758"/>
                </a:lnTo>
                <a:lnTo>
                  <a:pt x="183261" y="98552"/>
                </a:lnTo>
                <a:lnTo>
                  <a:pt x="194945" y="87122"/>
                </a:lnTo>
                <a:lnTo>
                  <a:pt x="189368" y="82934"/>
                </a:lnTo>
                <a:lnTo>
                  <a:pt x="184435" y="78200"/>
                </a:lnTo>
                <a:lnTo>
                  <a:pt x="180121" y="72941"/>
                </a:lnTo>
                <a:lnTo>
                  <a:pt x="179437" y="71882"/>
                </a:lnTo>
                <a:close/>
              </a:path>
              <a:path w="762634" h="132080">
                <a:moveTo>
                  <a:pt x="189865" y="11049"/>
                </a:moveTo>
                <a:lnTo>
                  <a:pt x="130301" y="11049"/>
                </a:lnTo>
                <a:lnTo>
                  <a:pt x="130301" y="25400"/>
                </a:lnTo>
                <a:lnTo>
                  <a:pt x="189865" y="25400"/>
                </a:lnTo>
                <a:lnTo>
                  <a:pt x="189865" y="11049"/>
                </a:lnTo>
                <a:close/>
              </a:path>
              <a:path w="762634" h="132080">
                <a:moveTo>
                  <a:pt x="104521" y="80772"/>
                </a:moveTo>
                <a:lnTo>
                  <a:pt x="15875" y="80772"/>
                </a:lnTo>
                <a:lnTo>
                  <a:pt x="15875" y="95250"/>
                </a:lnTo>
                <a:lnTo>
                  <a:pt x="87249" y="95250"/>
                </a:lnTo>
                <a:lnTo>
                  <a:pt x="87249" y="131953"/>
                </a:lnTo>
                <a:lnTo>
                  <a:pt x="104521" y="131953"/>
                </a:lnTo>
                <a:lnTo>
                  <a:pt x="104521" y="80772"/>
                </a:lnTo>
                <a:close/>
              </a:path>
              <a:path w="762634" h="132080">
                <a:moveTo>
                  <a:pt x="68833" y="61595"/>
                </a:moveTo>
                <a:lnTo>
                  <a:pt x="51689" y="61595"/>
                </a:lnTo>
                <a:lnTo>
                  <a:pt x="51689" y="80772"/>
                </a:lnTo>
                <a:lnTo>
                  <a:pt x="68833" y="80772"/>
                </a:lnTo>
                <a:lnTo>
                  <a:pt x="68833" y="61595"/>
                </a:lnTo>
                <a:close/>
              </a:path>
              <a:path w="762634" h="132080">
                <a:moveTo>
                  <a:pt x="122554" y="47117"/>
                </a:moveTo>
                <a:lnTo>
                  <a:pt x="0" y="47117"/>
                </a:lnTo>
                <a:lnTo>
                  <a:pt x="0" y="61595"/>
                </a:lnTo>
                <a:lnTo>
                  <a:pt x="122554" y="61595"/>
                </a:lnTo>
                <a:lnTo>
                  <a:pt x="122554" y="47117"/>
                </a:lnTo>
                <a:close/>
              </a:path>
              <a:path w="762634" h="132080">
                <a:moveTo>
                  <a:pt x="104267" y="2921"/>
                </a:moveTo>
                <a:lnTo>
                  <a:pt x="19303" y="2921"/>
                </a:lnTo>
                <a:lnTo>
                  <a:pt x="19303" y="17272"/>
                </a:lnTo>
                <a:lnTo>
                  <a:pt x="86995" y="17272"/>
                </a:lnTo>
                <a:lnTo>
                  <a:pt x="86925" y="24346"/>
                </a:lnTo>
                <a:lnTo>
                  <a:pt x="86725" y="31670"/>
                </a:lnTo>
                <a:lnTo>
                  <a:pt x="86405" y="39256"/>
                </a:lnTo>
                <a:lnTo>
                  <a:pt x="85978" y="47117"/>
                </a:lnTo>
                <a:lnTo>
                  <a:pt x="102489" y="47117"/>
                </a:lnTo>
                <a:lnTo>
                  <a:pt x="103249" y="34353"/>
                </a:lnTo>
                <a:lnTo>
                  <a:pt x="103806" y="22733"/>
                </a:lnTo>
                <a:lnTo>
                  <a:pt x="104149" y="12255"/>
                </a:lnTo>
                <a:lnTo>
                  <a:pt x="104267" y="2921"/>
                </a:lnTo>
                <a:close/>
              </a:path>
              <a:path w="762634" h="132080">
                <a:moveTo>
                  <a:pt x="752601" y="15621"/>
                </a:moveTo>
                <a:lnTo>
                  <a:pt x="650240" y="15621"/>
                </a:lnTo>
                <a:lnTo>
                  <a:pt x="650240" y="29464"/>
                </a:lnTo>
                <a:lnTo>
                  <a:pt x="752601" y="29464"/>
                </a:lnTo>
                <a:lnTo>
                  <a:pt x="752601" y="15621"/>
                </a:lnTo>
                <a:close/>
              </a:path>
              <a:path w="762634" h="132080">
                <a:moveTo>
                  <a:pt x="709802" y="127"/>
                </a:moveTo>
                <a:lnTo>
                  <a:pt x="692912" y="127"/>
                </a:lnTo>
                <a:lnTo>
                  <a:pt x="692912" y="15621"/>
                </a:lnTo>
                <a:lnTo>
                  <a:pt x="709802" y="15621"/>
                </a:lnTo>
                <a:lnTo>
                  <a:pt x="709802" y="127"/>
                </a:lnTo>
                <a:close/>
              </a:path>
              <a:path w="762634" h="132080">
                <a:moveTo>
                  <a:pt x="499109" y="66040"/>
                </a:moveTo>
                <a:lnTo>
                  <a:pt x="481965" y="66040"/>
                </a:lnTo>
                <a:lnTo>
                  <a:pt x="481965" y="131953"/>
                </a:lnTo>
                <a:lnTo>
                  <a:pt x="499109" y="131953"/>
                </a:lnTo>
                <a:lnTo>
                  <a:pt x="499109" y="66040"/>
                </a:lnTo>
                <a:close/>
              </a:path>
              <a:path w="762634" h="132080">
                <a:moveTo>
                  <a:pt x="471297" y="2667"/>
                </a:moveTo>
                <a:lnTo>
                  <a:pt x="454405" y="2667"/>
                </a:lnTo>
                <a:lnTo>
                  <a:pt x="454405" y="128143"/>
                </a:lnTo>
                <a:lnTo>
                  <a:pt x="471297" y="128143"/>
                </a:lnTo>
                <a:lnTo>
                  <a:pt x="471297" y="66040"/>
                </a:lnTo>
                <a:lnTo>
                  <a:pt x="499109" y="66040"/>
                </a:lnTo>
                <a:lnTo>
                  <a:pt x="499109" y="51562"/>
                </a:lnTo>
                <a:lnTo>
                  <a:pt x="471297" y="51562"/>
                </a:lnTo>
                <a:lnTo>
                  <a:pt x="471297" y="2667"/>
                </a:lnTo>
                <a:close/>
              </a:path>
              <a:path w="762634" h="132080">
                <a:moveTo>
                  <a:pt x="499109" y="0"/>
                </a:moveTo>
                <a:lnTo>
                  <a:pt x="481965" y="0"/>
                </a:lnTo>
                <a:lnTo>
                  <a:pt x="481965" y="51562"/>
                </a:lnTo>
                <a:lnTo>
                  <a:pt x="499109" y="51562"/>
                </a:lnTo>
                <a:lnTo>
                  <a:pt x="499109" y="0"/>
                </a:lnTo>
                <a:close/>
              </a:path>
              <a:path w="762634" h="132080">
                <a:moveTo>
                  <a:pt x="243204" y="0"/>
                </a:moveTo>
                <a:lnTo>
                  <a:pt x="226059" y="0"/>
                </a:lnTo>
                <a:lnTo>
                  <a:pt x="226059" y="131953"/>
                </a:lnTo>
                <a:lnTo>
                  <a:pt x="243204" y="131953"/>
                </a:lnTo>
                <a:lnTo>
                  <a:pt x="24320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5459"/>
            <a:chOff x="0" y="0"/>
            <a:chExt cx="9906000" cy="6855459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94164" y="6676745"/>
              <a:ext cx="120014" cy="7587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8640" y="998219"/>
              <a:ext cx="196595" cy="19811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763016" y="470153"/>
              <a:ext cx="1165225" cy="717550"/>
            </a:xfrm>
            <a:custGeom>
              <a:avLst/>
              <a:gdLst/>
              <a:ahLst/>
              <a:cxnLst/>
              <a:rect l="l" t="t" r="r" b="b"/>
              <a:pathLst>
                <a:path w="1165225" h="717550">
                  <a:moveTo>
                    <a:pt x="133273" y="612648"/>
                  </a:moveTo>
                  <a:lnTo>
                    <a:pt x="132549" y="605675"/>
                  </a:lnTo>
                  <a:lnTo>
                    <a:pt x="130403" y="599427"/>
                  </a:lnTo>
                  <a:lnTo>
                    <a:pt x="126796" y="593902"/>
                  </a:lnTo>
                  <a:lnTo>
                    <a:pt x="121793" y="589153"/>
                  </a:lnTo>
                  <a:lnTo>
                    <a:pt x="115582" y="585393"/>
                  </a:lnTo>
                  <a:lnTo>
                    <a:pt x="110769" y="583577"/>
                  </a:lnTo>
                  <a:lnTo>
                    <a:pt x="110769" y="608711"/>
                  </a:lnTo>
                  <a:lnTo>
                    <a:pt x="110769" y="616331"/>
                  </a:lnTo>
                  <a:lnTo>
                    <a:pt x="109016" y="619506"/>
                  </a:lnTo>
                  <a:lnTo>
                    <a:pt x="105511" y="622046"/>
                  </a:lnTo>
                  <a:lnTo>
                    <a:pt x="102006" y="624713"/>
                  </a:lnTo>
                  <a:lnTo>
                    <a:pt x="97332" y="625983"/>
                  </a:lnTo>
                  <a:lnTo>
                    <a:pt x="85496" y="625983"/>
                  </a:lnTo>
                  <a:lnTo>
                    <a:pt x="80797" y="624713"/>
                  </a:lnTo>
                  <a:lnTo>
                    <a:pt x="74041" y="619887"/>
                  </a:lnTo>
                  <a:lnTo>
                    <a:pt x="72351" y="616712"/>
                  </a:lnTo>
                  <a:lnTo>
                    <a:pt x="72351" y="608711"/>
                  </a:lnTo>
                  <a:lnTo>
                    <a:pt x="74104" y="605536"/>
                  </a:lnTo>
                  <a:lnTo>
                    <a:pt x="81102" y="600456"/>
                  </a:lnTo>
                  <a:lnTo>
                    <a:pt x="85737" y="599313"/>
                  </a:lnTo>
                  <a:lnTo>
                    <a:pt x="97396" y="599313"/>
                  </a:lnTo>
                  <a:lnTo>
                    <a:pt x="102082" y="600456"/>
                  </a:lnTo>
                  <a:lnTo>
                    <a:pt x="109029" y="605536"/>
                  </a:lnTo>
                  <a:lnTo>
                    <a:pt x="110769" y="608711"/>
                  </a:lnTo>
                  <a:lnTo>
                    <a:pt x="110769" y="583577"/>
                  </a:lnTo>
                  <a:lnTo>
                    <a:pt x="108470" y="582701"/>
                  </a:lnTo>
                  <a:lnTo>
                    <a:pt x="100444" y="581063"/>
                  </a:lnTo>
                  <a:lnTo>
                    <a:pt x="91516" y="580517"/>
                  </a:lnTo>
                  <a:lnTo>
                    <a:pt x="82486" y="581063"/>
                  </a:lnTo>
                  <a:lnTo>
                    <a:pt x="50533" y="605675"/>
                  </a:lnTo>
                  <a:lnTo>
                    <a:pt x="49834" y="612648"/>
                  </a:lnTo>
                  <a:lnTo>
                    <a:pt x="50533" y="619506"/>
                  </a:lnTo>
                  <a:lnTo>
                    <a:pt x="82575" y="644258"/>
                  </a:lnTo>
                  <a:lnTo>
                    <a:pt x="91516" y="644779"/>
                  </a:lnTo>
                  <a:lnTo>
                    <a:pt x="100558" y="644258"/>
                  </a:lnTo>
                  <a:lnTo>
                    <a:pt x="132499" y="619887"/>
                  </a:lnTo>
                  <a:lnTo>
                    <a:pt x="132575" y="619506"/>
                  </a:lnTo>
                  <a:lnTo>
                    <a:pt x="133273" y="612648"/>
                  </a:lnTo>
                  <a:close/>
                </a:path>
                <a:path w="1165225" h="717550">
                  <a:moveTo>
                    <a:pt x="137274" y="555879"/>
                  </a:moveTo>
                  <a:lnTo>
                    <a:pt x="102946" y="555879"/>
                  </a:lnTo>
                  <a:lnTo>
                    <a:pt x="102946" y="537083"/>
                  </a:lnTo>
                  <a:lnTo>
                    <a:pt x="79794" y="537083"/>
                  </a:lnTo>
                  <a:lnTo>
                    <a:pt x="79794" y="555879"/>
                  </a:lnTo>
                  <a:lnTo>
                    <a:pt x="44907" y="555879"/>
                  </a:lnTo>
                  <a:lnTo>
                    <a:pt x="44907" y="574675"/>
                  </a:lnTo>
                  <a:lnTo>
                    <a:pt x="137274" y="574675"/>
                  </a:lnTo>
                  <a:lnTo>
                    <a:pt x="137274" y="555879"/>
                  </a:lnTo>
                  <a:close/>
                </a:path>
                <a:path w="1165225" h="717550">
                  <a:moveTo>
                    <a:pt x="201637" y="654685"/>
                  </a:moveTo>
                  <a:lnTo>
                    <a:pt x="80721" y="654685"/>
                  </a:lnTo>
                  <a:lnTo>
                    <a:pt x="80721" y="674497"/>
                  </a:lnTo>
                  <a:lnTo>
                    <a:pt x="178384" y="674497"/>
                  </a:lnTo>
                  <a:lnTo>
                    <a:pt x="178384" y="717423"/>
                  </a:lnTo>
                  <a:lnTo>
                    <a:pt x="201637" y="717423"/>
                  </a:lnTo>
                  <a:lnTo>
                    <a:pt x="201637" y="654685"/>
                  </a:lnTo>
                  <a:close/>
                </a:path>
                <a:path w="1165225" h="717550">
                  <a:moveTo>
                    <a:pt x="201637" y="537972"/>
                  </a:moveTo>
                  <a:lnTo>
                    <a:pt x="178574" y="537972"/>
                  </a:lnTo>
                  <a:lnTo>
                    <a:pt x="178574" y="589153"/>
                  </a:lnTo>
                  <a:lnTo>
                    <a:pt x="167601" y="589153"/>
                  </a:lnTo>
                  <a:lnTo>
                    <a:pt x="167601" y="541528"/>
                  </a:lnTo>
                  <a:lnTo>
                    <a:pt x="144907" y="541528"/>
                  </a:lnTo>
                  <a:lnTo>
                    <a:pt x="144907" y="647065"/>
                  </a:lnTo>
                  <a:lnTo>
                    <a:pt x="167601" y="647065"/>
                  </a:lnTo>
                  <a:lnTo>
                    <a:pt x="167601" y="608838"/>
                  </a:lnTo>
                  <a:lnTo>
                    <a:pt x="178574" y="608838"/>
                  </a:lnTo>
                  <a:lnTo>
                    <a:pt x="178574" y="647065"/>
                  </a:lnTo>
                  <a:lnTo>
                    <a:pt x="201637" y="647065"/>
                  </a:lnTo>
                  <a:lnTo>
                    <a:pt x="201637" y="608838"/>
                  </a:lnTo>
                  <a:lnTo>
                    <a:pt x="201637" y="589153"/>
                  </a:lnTo>
                  <a:lnTo>
                    <a:pt x="201637" y="537972"/>
                  </a:lnTo>
                  <a:close/>
                </a:path>
                <a:path w="1165225" h="717550">
                  <a:moveTo>
                    <a:pt x="201828" y="34290"/>
                  </a:moveTo>
                  <a:lnTo>
                    <a:pt x="128308" y="34290"/>
                  </a:lnTo>
                  <a:lnTo>
                    <a:pt x="128308" y="0"/>
                  </a:lnTo>
                  <a:lnTo>
                    <a:pt x="89306" y="0"/>
                  </a:lnTo>
                  <a:lnTo>
                    <a:pt x="89306" y="34290"/>
                  </a:lnTo>
                  <a:lnTo>
                    <a:pt x="15786" y="34290"/>
                  </a:lnTo>
                  <a:lnTo>
                    <a:pt x="15786" y="66929"/>
                  </a:lnTo>
                  <a:lnTo>
                    <a:pt x="201828" y="66929"/>
                  </a:lnTo>
                  <a:lnTo>
                    <a:pt x="201828" y="34290"/>
                  </a:lnTo>
                  <a:close/>
                </a:path>
                <a:path w="1165225" h="717550">
                  <a:moveTo>
                    <a:pt x="217462" y="252984"/>
                  </a:moveTo>
                  <a:lnTo>
                    <a:pt x="215099" y="223901"/>
                  </a:lnTo>
                  <a:lnTo>
                    <a:pt x="214833" y="220599"/>
                  </a:lnTo>
                  <a:lnTo>
                    <a:pt x="202336" y="221437"/>
                  </a:lnTo>
                  <a:lnTo>
                    <a:pt x="183756" y="222262"/>
                  </a:lnTo>
                  <a:lnTo>
                    <a:pt x="128308" y="223901"/>
                  </a:lnTo>
                  <a:lnTo>
                    <a:pt x="128308" y="193294"/>
                  </a:lnTo>
                  <a:lnTo>
                    <a:pt x="141300" y="190220"/>
                  </a:lnTo>
                  <a:lnTo>
                    <a:pt x="152742" y="185762"/>
                  </a:lnTo>
                  <a:lnTo>
                    <a:pt x="182257" y="155130"/>
                  </a:lnTo>
                  <a:lnTo>
                    <a:pt x="186042" y="135001"/>
                  </a:lnTo>
                  <a:lnTo>
                    <a:pt x="184759" y="122669"/>
                  </a:lnTo>
                  <a:lnTo>
                    <a:pt x="180911" y="111569"/>
                  </a:lnTo>
                  <a:lnTo>
                    <a:pt x="179463" y="109347"/>
                  </a:lnTo>
                  <a:lnTo>
                    <a:pt x="174498" y="101714"/>
                  </a:lnTo>
                  <a:lnTo>
                    <a:pt x="165531" y="93091"/>
                  </a:lnTo>
                  <a:lnTo>
                    <a:pt x="154305" y="86169"/>
                  </a:lnTo>
                  <a:lnTo>
                    <a:pt x="147345" y="83553"/>
                  </a:lnTo>
                  <a:lnTo>
                    <a:pt x="147345" y="128524"/>
                  </a:lnTo>
                  <a:lnTo>
                    <a:pt x="147345" y="144399"/>
                  </a:lnTo>
                  <a:lnTo>
                    <a:pt x="108966" y="163195"/>
                  </a:lnTo>
                  <a:lnTo>
                    <a:pt x="100457" y="162725"/>
                  </a:lnTo>
                  <a:lnTo>
                    <a:pt x="70269" y="144145"/>
                  </a:lnTo>
                  <a:lnTo>
                    <a:pt x="70269" y="128905"/>
                  </a:lnTo>
                  <a:lnTo>
                    <a:pt x="108966" y="109347"/>
                  </a:lnTo>
                  <a:lnTo>
                    <a:pt x="117551" y="109829"/>
                  </a:lnTo>
                  <a:lnTo>
                    <a:pt x="147345" y="128524"/>
                  </a:lnTo>
                  <a:lnTo>
                    <a:pt x="147345" y="83553"/>
                  </a:lnTo>
                  <a:lnTo>
                    <a:pt x="141135" y="81203"/>
                  </a:lnTo>
                  <a:lnTo>
                    <a:pt x="126022" y="78219"/>
                  </a:lnTo>
                  <a:lnTo>
                    <a:pt x="108966" y="77216"/>
                  </a:lnTo>
                  <a:lnTo>
                    <a:pt x="92265" y="78270"/>
                  </a:lnTo>
                  <a:lnTo>
                    <a:pt x="52552" y="93726"/>
                  </a:lnTo>
                  <a:lnTo>
                    <a:pt x="31267" y="136271"/>
                  </a:lnTo>
                  <a:lnTo>
                    <a:pt x="32219" y="146824"/>
                  </a:lnTo>
                  <a:lnTo>
                    <a:pt x="55003" y="180657"/>
                  </a:lnTo>
                  <a:lnTo>
                    <a:pt x="89306" y="193675"/>
                  </a:lnTo>
                  <a:lnTo>
                    <a:pt x="89306" y="224790"/>
                  </a:lnTo>
                  <a:lnTo>
                    <a:pt x="0" y="225425"/>
                  </a:lnTo>
                  <a:lnTo>
                    <a:pt x="3708" y="257683"/>
                  </a:lnTo>
                  <a:lnTo>
                    <a:pt x="66052" y="257403"/>
                  </a:lnTo>
                  <a:lnTo>
                    <a:pt x="122466" y="256527"/>
                  </a:lnTo>
                  <a:lnTo>
                    <a:pt x="172923" y="255066"/>
                  </a:lnTo>
                  <a:lnTo>
                    <a:pt x="217462" y="252984"/>
                  </a:lnTo>
                  <a:close/>
                </a:path>
                <a:path w="1165225" h="717550">
                  <a:moveTo>
                    <a:pt x="266839" y="2159"/>
                  </a:moveTo>
                  <a:lnTo>
                    <a:pt x="227838" y="2159"/>
                  </a:lnTo>
                  <a:lnTo>
                    <a:pt x="227838" y="300736"/>
                  </a:lnTo>
                  <a:lnTo>
                    <a:pt x="266839" y="300736"/>
                  </a:lnTo>
                  <a:lnTo>
                    <a:pt x="266839" y="2159"/>
                  </a:lnTo>
                  <a:close/>
                </a:path>
                <a:path w="1165225" h="717550">
                  <a:moveTo>
                    <a:pt x="328333" y="616331"/>
                  </a:moveTo>
                  <a:lnTo>
                    <a:pt x="319151" y="613029"/>
                  </a:lnTo>
                  <a:lnTo>
                    <a:pt x="310781" y="608622"/>
                  </a:lnTo>
                  <a:lnTo>
                    <a:pt x="303212" y="603123"/>
                  </a:lnTo>
                  <a:lnTo>
                    <a:pt x="300888" y="600837"/>
                  </a:lnTo>
                  <a:lnTo>
                    <a:pt x="296468" y="596519"/>
                  </a:lnTo>
                  <a:lnTo>
                    <a:pt x="283781" y="543687"/>
                  </a:lnTo>
                  <a:lnTo>
                    <a:pt x="260337" y="543687"/>
                  </a:lnTo>
                  <a:lnTo>
                    <a:pt x="260337" y="565912"/>
                  </a:lnTo>
                  <a:lnTo>
                    <a:pt x="259562" y="574332"/>
                  </a:lnTo>
                  <a:lnTo>
                    <a:pt x="233680" y="612902"/>
                  </a:lnTo>
                  <a:lnTo>
                    <a:pt x="215595" y="623570"/>
                  </a:lnTo>
                  <a:lnTo>
                    <a:pt x="232524" y="640334"/>
                  </a:lnTo>
                  <a:lnTo>
                    <a:pt x="266179" y="610603"/>
                  </a:lnTo>
                  <a:lnTo>
                    <a:pt x="272516" y="600837"/>
                  </a:lnTo>
                  <a:lnTo>
                    <a:pt x="279958" y="610755"/>
                  </a:lnTo>
                  <a:lnTo>
                    <a:pt x="289255" y="619721"/>
                  </a:lnTo>
                  <a:lnTo>
                    <a:pt x="300418" y="627761"/>
                  </a:lnTo>
                  <a:lnTo>
                    <a:pt x="313448" y="634873"/>
                  </a:lnTo>
                  <a:lnTo>
                    <a:pt x="328333" y="616331"/>
                  </a:lnTo>
                  <a:close/>
                </a:path>
                <a:path w="1165225" h="717550">
                  <a:moveTo>
                    <a:pt x="367588" y="647065"/>
                  </a:moveTo>
                  <a:lnTo>
                    <a:pt x="344893" y="647065"/>
                  </a:lnTo>
                  <a:lnTo>
                    <a:pt x="344893" y="666496"/>
                  </a:lnTo>
                  <a:lnTo>
                    <a:pt x="344893" y="694182"/>
                  </a:lnTo>
                  <a:lnTo>
                    <a:pt x="274662" y="694182"/>
                  </a:lnTo>
                  <a:lnTo>
                    <a:pt x="274662" y="666496"/>
                  </a:lnTo>
                  <a:lnTo>
                    <a:pt x="344893" y="666496"/>
                  </a:lnTo>
                  <a:lnTo>
                    <a:pt x="344893" y="647065"/>
                  </a:lnTo>
                  <a:lnTo>
                    <a:pt x="251777" y="647065"/>
                  </a:lnTo>
                  <a:lnTo>
                    <a:pt x="251777" y="713613"/>
                  </a:lnTo>
                  <a:lnTo>
                    <a:pt x="367588" y="713613"/>
                  </a:lnTo>
                  <a:lnTo>
                    <a:pt x="367588" y="694182"/>
                  </a:lnTo>
                  <a:lnTo>
                    <a:pt x="367588" y="666496"/>
                  </a:lnTo>
                  <a:lnTo>
                    <a:pt x="367588" y="647065"/>
                  </a:lnTo>
                  <a:close/>
                </a:path>
                <a:path w="1165225" h="717550">
                  <a:moveTo>
                    <a:pt x="367588" y="537972"/>
                  </a:moveTo>
                  <a:lnTo>
                    <a:pt x="344703" y="537972"/>
                  </a:lnTo>
                  <a:lnTo>
                    <a:pt x="344703" y="639572"/>
                  </a:lnTo>
                  <a:lnTo>
                    <a:pt x="367588" y="639572"/>
                  </a:lnTo>
                  <a:lnTo>
                    <a:pt x="367588" y="537972"/>
                  </a:lnTo>
                  <a:close/>
                </a:path>
                <a:path w="1165225" h="717550">
                  <a:moveTo>
                    <a:pt x="493877" y="197231"/>
                  </a:moveTo>
                  <a:lnTo>
                    <a:pt x="478599" y="189217"/>
                  </a:lnTo>
                  <a:lnTo>
                    <a:pt x="464502" y="178663"/>
                  </a:lnTo>
                  <a:lnTo>
                    <a:pt x="451586" y="165595"/>
                  </a:lnTo>
                  <a:lnTo>
                    <a:pt x="442252" y="153162"/>
                  </a:lnTo>
                  <a:lnTo>
                    <a:pt x="439864" y="149987"/>
                  </a:lnTo>
                  <a:lnTo>
                    <a:pt x="423138" y="115608"/>
                  </a:lnTo>
                  <a:lnTo>
                    <a:pt x="417576" y="22225"/>
                  </a:lnTo>
                  <a:lnTo>
                    <a:pt x="378879" y="22225"/>
                  </a:lnTo>
                  <a:lnTo>
                    <a:pt x="378879" y="80772"/>
                  </a:lnTo>
                  <a:lnTo>
                    <a:pt x="377456" y="99212"/>
                  </a:lnTo>
                  <a:lnTo>
                    <a:pt x="356285" y="152908"/>
                  </a:lnTo>
                  <a:lnTo>
                    <a:pt x="330733" y="183705"/>
                  </a:lnTo>
                  <a:lnTo>
                    <a:pt x="299326" y="205740"/>
                  </a:lnTo>
                  <a:lnTo>
                    <a:pt x="329349" y="231775"/>
                  </a:lnTo>
                  <a:lnTo>
                    <a:pt x="350481" y="215011"/>
                  </a:lnTo>
                  <a:lnTo>
                    <a:pt x="368998" y="196329"/>
                  </a:lnTo>
                  <a:lnTo>
                    <a:pt x="384911" y="175717"/>
                  </a:lnTo>
                  <a:lnTo>
                    <a:pt x="398221" y="153162"/>
                  </a:lnTo>
                  <a:lnTo>
                    <a:pt x="410324" y="173050"/>
                  </a:lnTo>
                  <a:lnTo>
                    <a:pt x="425767" y="191935"/>
                  </a:lnTo>
                  <a:lnTo>
                    <a:pt x="444538" y="209816"/>
                  </a:lnTo>
                  <a:lnTo>
                    <a:pt x="466636" y="226695"/>
                  </a:lnTo>
                  <a:lnTo>
                    <a:pt x="493877" y="197231"/>
                  </a:lnTo>
                  <a:close/>
                </a:path>
                <a:path w="1165225" h="717550">
                  <a:moveTo>
                    <a:pt x="534670" y="547497"/>
                  </a:moveTo>
                  <a:lnTo>
                    <a:pt x="448348" y="547497"/>
                  </a:lnTo>
                  <a:lnTo>
                    <a:pt x="448348" y="567055"/>
                  </a:lnTo>
                  <a:lnTo>
                    <a:pt x="506298" y="567055"/>
                  </a:lnTo>
                  <a:lnTo>
                    <a:pt x="501980" y="577291"/>
                  </a:lnTo>
                  <a:lnTo>
                    <a:pt x="471119" y="612114"/>
                  </a:lnTo>
                  <a:lnTo>
                    <a:pt x="437654" y="629539"/>
                  </a:lnTo>
                  <a:lnTo>
                    <a:pt x="454672" y="647954"/>
                  </a:lnTo>
                  <a:lnTo>
                    <a:pt x="487299" y="627532"/>
                  </a:lnTo>
                  <a:lnTo>
                    <a:pt x="511517" y="603973"/>
                  </a:lnTo>
                  <a:lnTo>
                    <a:pt x="527316" y="577253"/>
                  </a:lnTo>
                  <a:lnTo>
                    <a:pt x="534670" y="547497"/>
                  </a:lnTo>
                  <a:close/>
                </a:path>
                <a:path w="1165225" h="717550">
                  <a:moveTo>
                    <a:pt x="589534" y="537972"/>
                  </a:moveTo>
                  <a:lnTo>
                    <a:pt x="566674" y="537972"/>
                  </a:lnTo>
                  <a:lnTo>
                    <a:pt x="566674" y="565912"/>
                  </a:lnTo>
                  <a:lnTo>
                    <a:pt x="532130" y="565912"/>
                  </a:lnTo>
                  <a:lnTo>
                    <a:pt x="532130" y="584835"/>
                  </a:lnTo>
                  <a:lnTo>
                    <a:pt x="566674" y="584835"/>
                  </a:lnTo>
                  <a:lnTo>
                    <a:pt x="566674" y="603758"/>
                  </a:lnTo>
                  <a:lnTo>
                    <a:pt x="527050" y="603758"/>
                  </a:lnTo>
                  <a:lnTo>
                    <a:pt x="527050" y="622300"/>
                  </a:lnTo>
                  <a:lnTo>
                    <a:pt x="566674" y="622300"/>
                  </a:lnTo>
                  <a:lnTo>
                    <a:pt x="566674" y="640588"/>
                  </a:lnTo>
                  <a:lnTo>
                    <a:pt x="589534" y="640588"/>
                  </a:lnTo>
                  <a:lnTo>
                    <a:pt x="589534" y="537972"/>
                  </a:lnTo>
                  <a:close/>
                </a:path>
                <a:path w="1165225" h="717550">
                  <a:moveTo>
                    <a:pt x="592328" y="679323"/>
                  </a:moveTo>
                  <a:lnTo>
                    <a:pt x="568706" y="648208"/>
                  </a:lnTo>
                  <a:lnTo>
                    <a:pt x="568706" y="673989"/>
                  </a:lnTo>
                  <a:lnTo>
                    <a:pt x="568706" y="684784"/>
                  </a:lnTo>
                  <a:lnTo>
                    <a:pt x="533146" y="697357"/>
                  </a:lnTo>
                  <a:lnTo>
                    <a:pt x="524852" y="697052"/>
                  </a:lnTo>
                  <a:lnTo>
                    <a:pt x="497751" y="684784"/>
                  </a:lnTo>
                  <a:lnTo>
                    <a:pt x="497751" y="673989"/>
                  </a:lnTo>
                  <a:lnTo>
                    <a:pt x="533146" y="661162"/>
                  </a:lnTo>
                  <a:lnTo>
                    <a:pt x="541464" y="661492"/>
                  </a:lnTo>
                  <a:lnTo>
                    <a:pt x="568706" y="673989"/>
                  </a:lnTo>
                  <a:lnTo>
                    <a:pt x="568706" y="648208"/>
                  </a:lnTo>
                  <a:lnTo>
                    <a:pt x="567994" y="647827"/>
                  </a:lnTo>
                  <a:lnTo>
                    <a:pt x="557898" y="644575"/>
                  </a:lnTo>
                  <a:lnTo>
                    <a:pt x="546290" y="642632"/>
                  </a:lnTo>
                  <a:lnTo>
                    <a:pt x="533146" y="641985"/>
                  </a:lnTo>
                  <a:lnTo>
                    <a:pt x="520001" y="642632"/>
                  </a:lnTo>
                  <a:lnTo>
                    <a:pt x="482904" y="658025"/>
                  </a:lnTo>
                  <a:lnTo>
                    <a:pt x="474116" y="679323"/>
                  </a:lnTo>
                  <a:lnTo>
                    <a:pt x="475081" y="687235"/>
                  </a:lnTo>
                  <a:lnTo>
                    <a:pt x="508355" y="714082"/>
                  </a:lnTo>
                  <a:lnTo>
                    <a:pt x="533146" y="716661"/>
                  </a:lnTo>
                  <a:lnTo>
                    <a:pt x="546290" y="716026"/>
                  </a:lnTo>
                  <a:lnTo>
                    <a:pt x="583539" y="700709"/>
                  </a:lnTo>
                  <a:lnTo>
                    <a:pt x="586105" y="697357"/>
                  </a:lnTo>
                  <a:lnTo>
                    <a:pt x="588416" y="694359"/>
                  </a:lnTo>
                  <a:lnTo>
                    <a:pt x="591350" y="687235"/>
                  </a:lnTo>
                  <a:lnTo>
                    <a:pt x="592328" y="679323"/>
                  </a:lnTo>
                  <a:close/>
                </a:path>
                <a:path w="1165225" h="717550">
                  <a:moveTo>
                    <a:pt x="595122" y="116840"/>
                  </a:moveTo>
                  <a:lnTo>
                    <a:pt x="548386" y="116840"/>
                  </a:lnTo>
                  <a:lnTo>
                    <a:pt x="548386" y="2159"/>
                  </a:lnTo>
                  <a:lnTo>
                    <a:pt x="509778" y="2159"/>
                  </a:lnTo>
                  <a:lnTo>
                    <a:pt x="509778" y="300736"/>
                  </a:lnTo>
                  <a:lnTo>
                    <a:pt x="548386" y="300736"/>
                  </a:lnTo>
                  <a:lnTo>
                    <a:pt x="548386" y="149606"/>
                  </a:lnTo>
                  <a:lnTo>
                    <a:pt x="595122" y="149606"/>
                  </a:lnTo>
                  <a:lnTo>
                    <a:pt x="595122" y="116840"/>
                  </a:lnTo>
                  <a:close/>
                </a:path>
                <a:path w="1165225" h="717550">
                  <a:moveTo>
                    <a:pt x="700405" y="621919"/>
                  </a:moveTo>
                  <a:lnTo>
                    <a:pt x="692848" y="618591"/>
                  </a:lnTo>
                  <a:lnTo>
                    <a:pt x="686028" y="614286"/>
                  </a:lnTo>
                  <a:lnTo>
                    <a:pt x="680199" y="609219"/>
                  </a:lnTo>
                  <a:lnTo>
                    <a:pt x="679945" y="609015"/>
                  </a:lnTo>
                  <a:lnTo>
                    <a:pt x="664591" y="573532"/>
                  </a:lnTo>
                  <a:lnTo>
                    <a:pt x="664591" y="567436"/>
                  </a:lnTo>
                  <a:lnTo>
                    <a:pt x="693420" y="567436"/>
                  </a:lnTo>
                  <a:lnTo>
                    <a:pt x="693420" y="547624"/>
                  </a:lnTo>
                  <a:lnTo>
                    <a:pt x="613029" y="547624"/>
                  </a:lnTo>
                  <a:lnTo>
                    <a:pt x="613029" y="567436"/>
                  </a:lnTo>
                  <a:lnTo>
                    <a:pt x="642239" y="567436"/>
                  </a:lnTo>
                  <a:lnTo>
                    <a:pt x="642239" y="573532"/>
                  </a:lnTo>
                  <a:lnTo>
                    <a:pt x="627100" y="611974"/>
                  </a:lnTo>
                  <a:lnTo>
                    <a:pt x="605028" y="628269"/>
                  </a:lnTo>
                  <a:lnTo>
                    <a:pt x="621157" y="643763"/>
                  </a:lnTo>
                  <a:lnTo>
                    <a:pt x="631342" y="636320"/>
                  </a:lnTo>
                  <a:lnTo>
                    <a:pt x="640219" y="628065"/>
                  </a:lnTo>
                  <a:lnTo>
                    <a:pt x="647776" y="619036"/>
                  </a:lnTo>
                  <a:lnTo>
                    <a:pt x="654050" y="609219"/>
                  </a:lnTo>
                  <a:lnTo>
                    <a:pt x="660514" y="617918"/>
                  </a:lnTo>
                  <a:lnTo>
                    <a:pt x="667956" y="625716"/>
                  </a:lnTo>
                  <a:lnTo>
                    <a:pt x="676338" y="632637"/>
                  </a:lnTo>
                  <a:lnTo>
                    <a:pt x="685673" y="638683"/>
                  </a:lnTo>
                  <a:lnTo>
                    <a:pt x="700405" y="621919"/>
                  </a:lnTo>
                  <a:close/>
                </a:path>
                <a:path w="1165225" h="717550">
                  <a:moveTo>
                    <a:pt x="762508" y="537972"/>
                  </a:moveTo>
                  <a:lnTo>
                    <a:pt x="739394" y="537972"/>
                  </a:lnTo>
                  <a:lnTo>
                    <a:pt x="739394" y="583692"/>
                  </a:lnTo>
                  <a:lnTo>
                    <a:pt x="727202" y="583692"/>
                  </a:lnTo>
                  <a:lnTo>
                    <a:pt x="727202" y="541528"/>
                  </a:lnTo>
                  <a:lnTo>
                    <a:pt x="704469" y="541528"/>
                  </a:lnTo>
                  <a:lnTo>
                    <a:pt x="704469" y="639572"/>
                  </a:lnTo>
                  <a:lnTo>
                    <a:pt x="727202" y="639572"/>
                  </a:lnTo>
                  <a:lnTo>
                    <a:pt x="727202" y="603250"/>
                  </a:lnTo>
                  <a:lnTo>
                    <a:pt x="739394" y="603250"/>
                  </a:lnTo>
                  <a:lnTo>
                    <a:pt x="739394" y="645160"/>
                  </a:lnTo>
                  <a:lnTo>
                    <a:pt x="762508" y="645160"/>
                  </a:lnTo>
                  <a:lnTo>
                    <a:pt x="762508" y="603250"/>
                  </a:lnTo>
                  <a:lnTo>
                    <a:pt x="762508" y="583692"/>
                  </a:lnTo>
                  <a:lnTo>
                    <a:pt x="762508" y="537972"/>
                  </a:lnTo>
                  <a:close/>
                </a:path>
                <a:path w="1165225" h="717550">
                  <a:moveTo>
                    <a:pt x="763397" y="681609"/>
                  </a:moveTo>
                  <a:lnTo>
                    <a:pt x="739648" y="652043"/>
                  </a:lnTo>
                  <a:lnTo>
                    <a:pt x="739648" y="676656"/>
                  </a:lnTo>
                  <a:lnTo>
                    <a:pt x="739648" y="686562"/>
                  </a:lnTo>
                  <a:lnTo>
                    <a:pt x="702691" y="698119"/>
                  </a:lnTo>
                  <a:lnTo>
                    <a:pt x="694016" y="697839"/>
                  </a:lnTo>
                  <a:lnTo>
                    <a:pt x="665695" y="686562"/>
                  </a:lnTo>
                  <a:lnTo>
                    <a:pt x="665695" y="676656"/>
                  </a:lnTo>
                  <a:lnTo>
                    <a:pt x="702691" y="664972"/>
                  </a:lnTo>
                  <a:lnTo>
                    <a:pt x="711352" y="665264"/>
                  </a:lnTo>
                  <a:lnTo>
                    <a:pt x="739648" y="676656"/>
                  </a:lnTo>
                  <a:lnTo>
                    <a:pt x="739648" y="652043"/>
                  </a:lnTo>
                  <a:lnTo>
                    <a:pt x="738403" y="651421"/>
                  </a:lnTo>
                  <a:lnTo>
                    <a:pt x="728027" y="648296"/>
                  </a:lnTo>
                  <a:lnTo>
                    <a:pt x="716076" y="646417"/>
                  </a:lnTo>
                  <a:lnTo>
                    <a:pt x="702691" y="645795"/>
                  </a:lnTo>
                  <a:lnTo>
                    <a:pt x="689152" y="646417"/>
                  </a:lnTo>
                  <a:lnTo>
                    <a:pt x="650836" y="661111"/>
                  </a:lnTo>
                  <a:lnTo>
                    <a:pt x="641731" y="681609"/>
                  </a:lnTo>
                  <a:lnTo>
                    <a:pt x="642747" y="689216"/>
                  </a:lnTo>
                  <a:lnTo>
                    <a:pt x="677240" y="714717"/>
                  </a:lnTo>
                  <a:lnTo>
                    <a:pt x="702691" y="717169"/>
                  </a:lnTo>
                  <a:lnTo>
                    <a:pt x="716114" y="716559"/>
                  </a:lnTo>
                  <a:lnTo>
                    <a:pt x="754341" y="702068"/>
                  </a:lnTo>
                  <a:lnTo>
                    <a:pt x="757593" y="698119"/>
                  </a:lnTo>
                  <a:lnTo>
                    <a:pt x="759371" y="695985"/>
                  </a:lnTo>
                  <a:lnTo>
                    <a:pt x="762393" y="689165"/>
                  </a:lnTo>
                  <a:lnTo>
                    <a:pt x="763397" y="681609"/>
                  </a:lnTo>
                  <a:close/>
                </a:path>
                <a:path w="1165225" h="717550">
                  <a:moveTo>
                    <a:pt x="874522" y="135255"/>
                  </a:moveTo>
                  <a:lnTo>
                    <a:pt x="827824" y="119913"/>
                  </a:lnTo>
                  <a:lnTo>
                    <a:pt x="793242" y="96266"/>
                  </a:lnTo>
                  <a:lnTo>
                    <a:pt x="791273" y="94107"/>
                  </a:lnTo>
                  <a:lnTo>
                    <a:pt x="780732" y="82550"/>
                  </a:lnTo>
                  <a:lnTo>
                    <a:pt x="771804" y="69215"/>
                  </a:lnTo>
                  <a:lnTo>
                    <a:pt x="766445" y="56261"/>
                  </a:lnTo>
                  <a:lnTo>
                    <a:pt x="764667" y="43688"/>
                  </a:lnTo>
                  <a:lnTo>
                    <a:pt x="764667" y="21590"/>
                  </a:lnTo>
                  <a:lnTo>
                    <a:pt x="725424" y="21590"/>
                  </a:lnTo>
                  <a:lnTo>
                    <a:pt x="725424" y="43688"/>
                  </a:lnTo>
                  <a:lnTo>
                    <a:pt x="723633" y="56502"/>
                  </a:lnTo>
                  <a:lnTo>
                    <a:pt x="696849" y="96393"/>
                  </a:lnTo>
                  <a:lnTo>
                    <a:pt x="662089" y="119786"/>
                  </a:lnTo>
                  <a:lnTo>
                    <a:pt x="615061" y="135255"/>
                  </a:lnTo>
                  <a:lnTo>
                    <a:pt x="637667" y="165481"/>
                  </a:lnTo>
                  <a:lnTo>
                    <a:pt x="684987" y="146151"/>
                  </a:lnTo>
                  <a:lnTo>
                    <a:pt x="725881" y="116230"/>
                  </a:lnTo>
                  <a:lnTo>
                    <a:pt x="744728" y="94107"/>
                  </a:lnTo>
                  <a:lnTo>
                    <a:pt x="753364" y="105003"/>
                  </a:lnTo>
                  <a:lnTo>
                    <a:pt x="790067" y="135890"/>
                  </a:lnTo>
                  <a:lnTo>
                    <a:pt x="836053" y="159829"/>
                  </a:lnTo>
                  <a:lnTo>
                    <a:pt x="851916" y="165227"/>
                  </a:lnTo>
                  <a:lnTo>
                    <a:pt x="874522" y="135255"/>
                  </a:lnTo>
                  <a:close/>
                </a:path>
                <a:path w="1165225" h="717550">
                  <a:moveTo>
                    <a:pt x="876935" y="634873"/>
                  </a:moveTo>
                  <a:lnTo>
                    <a:pt x="874699" y="619760"/>
                  </a:lnTo>
                  <a:lnTo>
                    <a:pt x="874141" y="615950"/>
                  </a:lnTo>
                  <a:lnTo>
                    <a:pt x="867283" y="617601"/>
                  </a:lnTo>
                  <a:lnTo>
                    <a:pt x="810260" y="619760"/>
                  </a:lnTo>
                  <a:lnTo>
                    <a:pt x="810260" y="599440"/>
                  </a:lnTo>
                  <a:lnTo>
                    <a:pt x="870077" y="599440"/>
                  </a:lnTo>
                  <a:lnTo>
                    <a:pt x="870077" y="544322"/>
                  </a:lnTo>
                  <a:lnTo>
                    <a:pt x="787527" y="544322"/>
                  </a:lnTo>
                  <a:lnTo>
                    <a:pt x="787527" y="563245"/>
                  </a:lnTo>
                  <a:lnTo>
                    <a:pt x="847090" y="563245"/>
                  </a:lnTo>
                  <a:lnTo>
                    <a:pt x="847090" y="581152"/>
                  </a:lnTo>
                  <a:lnTo>
                    <a:pt x="787527" y="581152"/>
                  </a:lnTo>
                  <a:lnTo>
                    <a:pt x="787527" y="638683"/>
                  </a:lnTo>
                  <a:lnTo>
                    <a:pt x="838238" y="638479"/>
                  </a:lnTo>
                  <a:lnTo>
                    <a:pt x="867791" y="636231"/>
                  </a:lnTo>
                  <a:lnTo>
                    <a:pt x="876935" y="634873"/>
                  </a:lnTo>
                  <a:close/>
                </a:path>
                <a:path w="1165225" h="717550">
                  <a:moveTo>
                    <a:pt x="883539" y="227584"/>
                  </a:moveTo>
                  <a:lnTo>
                    <a:pt x="764413" y="227584"/>
                  </a:lnTo>
                  <a:lnTo>
                    <a:pt x="764413" y="159512"/>
                  </a:lnTo>
                  <a:lnTo>
                    <a:pt x="725424" y="159512"/>
                  </a:lnTo>
                  <a:lnTo>
                    <a:pt x="725424" y="227584"/>
                  </a:lnTo>
                  <a:lnTo>
                    <a:pt x="606552" y="227584"/>
                  </a:lnTo>
                  <a:lnTo>
                    <a:pt x="606552" y="259588"/>
                  </a:lnTo>
                  <a:lnTo>
                    <a:pt x="883539" y="259588"/>
                  </a:lnTo>
                  <a:lnTo>
                    <a:pt x="883539" y="227584"/>
                  </a:lnTo>
                  <a:close/>
                </a:path>
                <a:path w="1165225" h="717550">
                  <a:moveTo>
                    <a:pt x="930402" y="537972"/>
                  </a:moveTo>
                  <a:lnTo>
                    <a:pt x="907542" y="537972"/>
                  </a:lnTo>
                  <a:lnTo>
                    <a:pt x="907542" y="561340"/>
                  </a:lnTo>
                  <a:lnTo>
                    <a:pt x="878713" y="561340"/>
                  </a:lnTo>
                  <a:lnTo>
                    <a:pt x="878713" y="580263"/>
                  </a:lnTo>
                  <a:lnTo>
                    <a:pt x="907542" y="580263"/>
                  </a:lnTo>
                  <a:lnTo>
                    <a:pt x="907542" y="597789"/>
                  </a:lnTo>
                  <a:lnTo>
                    <a:pt x="878078" y="597789"/>
                  </a:lnTo>
                  <a:lnTo>
                    <a:pt x="878078" y="616712"/>
                  </a:lnTo>
                  <a:lnTo>
                    <a:pt x="907542" y="616712"/>
                  </a:lnTo>
                  <a:lnTo>
                    <a:pt x="907542" y="643890"/>
                  </a:lnTo>
                  <a:lnTo>
                    <a:pt x="930402" y="643890"/>
                  </a:lnTo>
                  <a:lnTo>
                    <a:pt x="930402" y="537972"/>
                  </a:lnTo>
                  <a:close/>
                </a:path>
                <a:path w="1165225" h="717550">
                  <a:moveTo>
                    <a:pt x="931164" y="651764"/>
                  </a:moveTo>
                  <a:lnTo>
                    <a:pt x="811530" y="651764"/>
                  </a:lnTo>
                  <a:lnTo>
                    <a:pt x="811530" y="671322"/>
                  </a:lnTo>
                  <a:lnTo>
                    <a:pt x="907923" y="671322"/>
                  </a:lnTo>
                  <a:lnTo>
                    <a:pt x="907923" y="717423"/>
                  </a:lnTo>
                  <a:lnTo>
                    <a:pt x="931164" y="717423"/>
                  </a:lnTo>
                  <a:lnTo>
                    <a:pt x="931164" y="651764"/>
                  </a:lnTo>
                  <a:close/>
                </a:path>
                <a:path w="1165225" h="717550">
                  <a:moveTo>
                    <a:pt x="1042543" y="27305"/>
                  </a:moveTo>
                  <a:lnTo>
                    <a:pt x="919226" y="27305"/>
                  </a:lnTo>
                  <a:lnTo>
                    <a:pt x="919226" y="59563"/>
                  </a:lnTo>
                  <a:lnTo>
                    <a:pt x="1000633" y="59563"/>
                  </a:lnTo>
                  <a:lnTo>
                    <a:pt x="995718" y="81876"/>
                  </a:lnTo>
                  <a:lnTo>
                    <a:pt x="978192" y="124929"/>
                  </a:lnTo>
                  <a:lnTo>
                    <a:pt x="951141" y="164985"/>
                  </a:lnTo>
                  <a:lnTo>
                    <a:pt x="919187" y="196557"/>
                  </a:lnTo>
                  <a:lnTo>
                    <a:pt x="901700" y="208788"/>
                  </a:lnTo>
                  <a:lnTo>
                    <a:pt x="933450" y="233934"/>
                  </a:lnTo>
                  <a:lnTo>
                    <a:pt x="973340" y="197078"/>
                  </a:lnTo>
                  <a:lnTo>
                    <a:pt x="1007999" y="148590"/>
                  </a:lnTo>
                  <a:lnTo>
                    <a:pt x="1032548" y="91046"/>
                  </a:lnTo>
                  <a:lnTo>
                    <a:pt x="1039368" y="59956"/>
                  </a:lnTo>
                  <a:lnTo>
                    <a:pt x="1042543" y="27305"/>
                  </a:lnTo>
                  <a:close/>
                </a:path>
                <a:path w="1165225" h="717550">
                  <a:moveTo>
                    <a:pt x="1165098" y="2159"/>
                  </a:moveTo>
                  <a:lnTo>
                    <a:pt x="1126617" y="2159"/>
                  </a:lnTo>
                  <a:lnTo>
                    <a:pt x="1126617" y="118872"/>
                  </a:lnTo>
                  <a:lnTo>
                    <a:pt x="1102487" y="118872"/>
                  </a:lnTo>
                  <a:lnTo>
                    <a:pt x="1102487" y="8255"/>
                  </a:lnTo>
                  <a:lnTo>
                    <a:pt x="1064006" y="8255"/>
                  </a:lnTo>
                  <a:lnTo>
                    <a:pt x="1064006" y="291973"/>
                  </a:lnTo>
                  <a:lnTo>
                    <a:pt x="1102487" y="291973"/>
                  </a:lnTo>
                  <a:lnTo>
                    <a:pt x="1102487" y="151511"/>
                  </a:lnTo>
                  <a:lnTo>
                    <a:pt x="1126617" y="151511"/>
                  </a:lnTo>
                  <a:lnTo>
                    <a:pt x="1126617" y="300736"/>
                  </a:lnTo>
                  <a:lnTo>
                    <a:pt x="1165098" y="300736"/>
                  </a:lnTo>
                  <a:lnTo>
                    <a:pt x="1165098" y="151511"/>
                  </a:lnTo>
                  <a:lnTo>
                    <a:pt x="1165098" y="118872"/>
                  </a:lnTo>
                  <a:lnTo>
                    <a:pt x="1165098" y="2159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15685" y="309625"/>
              <a:ext cx="460375" cy="401955"/>
            </a:xfrm>
            <a:custGeom>
              <a:avLst/>
              <a:gdLst/>
              <a:ahLst/>
              <a:cxnLst/>
              <a:rect l="l" t="t" r="r" b="b"/>
              <a:pathLst>
                <a:path w="460375" h="401955">
                  <a:moveTo>
                    <a:pt x="175779" y="0"/>
                  </a:moveTo>
                  <a:lnTo>
                    <a:pt x="91387" y="0"/>
                  </a:lnTo>
                  <a:lnTo>
                    <a:pt x="230948" y="401954"/>
                  </a:lnTo>
                  <a:lnTo>
                    <a:pt x="318616" y="401954"/>
                  </a:lnTo>
                  <a:lnTo>
                    <a:pt x="343820" y="330200"/>
                  </a:lnTo>
                  <a:lnTo>
                    <a:pt x="275741" y="330200"/>
                  </a:lnTo>
                  <a:lnTo>
                    <a:pt x="274307" y="319962"/>
                  </a:lnTo>
                  <a:lnTo>
                    <a:pt x="272464" y="310022"/>
                  </a:lnTo>
                  <a:lnTo>
                    <a:pt x="270211" y="300392"/>
                  </a:lnTo>
                  <a:lnTo>
                    <a:pt x="267549" y="291084"/>
                  </a:lnTo>
                  <a:lnTo>
                    <a:pt x="175779" y="0"/>
                  </a:lnTo>
                  <a:close/>
                </a:path>
                <a:path w="460375" h="401955">
                  <a:moveTo>
                    <a:pt x="459802" y="0"/>
                  </a:moveTo>
                  <a:lnTo>
                    <a:pt x="378153" y="0"/>
                  </a:lnTo>
                  <a:lnTo>
                    <a:pt x="286117" y="290322"/>
                  </a:lnTo>
                  <a:lnTo>
                    <a:pt x="282699" y="302035"/>
                  </a:lnTo>
                  <a:lnTo>
                    <a:pt x="280105" y="312594"/>
                  </a:lnTo>
                  <a:lnTo>
                    <a:pt x="278332" y="321986"/>
                  </a:lnTo>
                  <a:lnTo>
                    <a:pt x="277379" y="330200"/>
                  </a:lnTo>
                  <a:lnTo>
                    <a:pt x="343820" y="330200"/>
                  </a:lnTo>
                  <a:lnTo>
                    <a:pt x="459802" y="0"/>
                  </a:lnTo>
                  <a:close/>
                </a:path>
                <a:path w="460375" h="401955">
                  <a:moveTo>
                    <a:pt x="77837" y="0"/>
                  </a:moveTo>
                  <a:lnTo>
                    <a:pt x="0" y="0"/>
                  </a:lnTo>
                  <a:lnTo>
                    <a:pt x="0" y="401954"/>
                  </a:lnTo>
                  <a:lnTo>
                    <a:pt x="77837" y="401954"/>
                  </a:lnTo>
                  <a:lnTo>
                    <a:pt x="7783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30936" y="1405127"/>
              <a:ext cx="417830" cy="196850"/>
            </a:xfrm>
            <a:custGeom>
              <a:avLst/>
              <a:gdLst/>
              <a:ahLst/>
              <a:cxnLst/>
              <a:rect l="l" t="t" r="r" b="b"/>
              <a:pathLst>
                <a:path w="417830" h="196850">
                  <a:moveTo>
                    <a:pt x="319277" y="0"/>
                  </a:moveTo>
                  <a:lnTo>
                    <a:pt x="98298" y="0"/>
                  </a:lnTo>
                  <a:lnTo>
                    <a:pt x="60034" y="7733"/>
                  </a:lnTo>
                  <a:lnTo>
                    <a:pt x="28789" y="28813"/>
                  </a:lnTo>
                  <a:lnTo>
                    <a:pt x="7724" y="60061"/>
                  </a:lnTo>
                  <a:lnTo>
                    <a:pt x="0" y="98298"/>
                  </a:lnTo>
                  <a:lnTo>
                    <a:pt x="7724" y="136534"/>
                  </a:lnTo>
                  <a:lnTo>
                    <a:pt x="28789" y="167782"/>
                  </a:lnTo>
                  <a:lnTo>
                    <a:pt x="60034" y="188862"/>
                  </a:lnTo>
                  <a:lnTo>
                    <a:pt x="98298" y="196596"/>
                  </a:lnTo>
                  <a:lnTo>
                    <a:pt x="319277" y="196596"/>
                  </a:lnTo>
                  <a:lnTo>
                    <a:pt x="357541" y="188862"/>
                  </a:lnTo>
                  <a:lnTo>
                    <a:pt x="388786" y="167782"/>
                  </a:lnTo>
                  <a:lnTo>
                    <a:pt x="409851" y="136534"/>
                  </a:lnTo>
                  <a:lnTo>
                    <a:pt x="417576" y="98298"/>
                  </a:lnTo>
                  <a:lnTo>
                    <a:pt x="409851" y="60061"/>
                  </a:lnTo>
                  <a:lnTo>
                    <a:pt x="388786" y="28813"/>
                  </a:lnTo>
                  <a:lnTo>
                    <a:pt x="357541" y="7733"/>
                  </a:lnTo>
                  <a:lnTo>
                    <a:pt x="319277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67858" y="1445894"/>
              <a:ext cx="156574" cy="122300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113269" y="1419732"/>
              <a:ext cx="1558290" cy="181610"/>
            </a:xfrm>
            <a:custGeom>
              <a:avLst/>
              <a:gdLst/>
              <a:ahLst/>
              <a:cxnLst/>
              <a:rect l="l" t="t" r="r" b="b"/>
              <a:pathLst>
                <a:path w="1558289" h="181609">
                  <a:moveTo>
                    <a:pt x="105867" y="112903"/>
                  </a:moveTo>
                  <a:lnTo>
                    <a:pt x="76962" y="87376"/>
                  </a:lnTo>
                  <a:lnTo>
                    <a:pt x="64338" y="35052"/>
                  </a:lnTo>
                  <a:lnTo>
                    <a:pt x="99949" y="35052"/>
                  </a:lnTo>
                  <a:lnTo>
                    <a:pt x="99949" y="16637"/>
                  </a:lnTo>
                  <a:lnTo>
                    <a:pt x="6172" y="16637"/>
                  </a:lnTo>
                  <a:lnTo>
                    <a:pt x="6172" y="35052"/>
                  </a:lnTo>
                  <a:lnTo>
                    <a:pt x="42570" y="35052"/>
                  </a:lnTo>
                  <a:lnTo>
                    <a:pt x="42570" y="52832"/>
                  </a:lnTo>
                  <a:lnTo>
                    <a:pt x="29298" y="91186"/>
                  </a:lnTo>
                  <a:lnTo>
                    <a:pt x="0" y="118237"/>
                  </a:lnTo>
                  <a:lnTo>
                    <a:pt x="16014" y="132207"/>
                  </a:lnTo>
                  <a:lnTo>
                    <a:pt x="25996" y="124396"/>
                  </a:lnTo>
                  <a:lnTo>
                    <a:pt x="35598" y="114477"/>
                  </a:lnTo>
                  <a:lnTo>
                    <a:pt x="44818" y="102425"/>
                  </a:lnTo>
                  <a:lnTo>
                    <a:pt x="53632" y="88265"/>
                  </a:lnTo>
                  <a:lnTo>
                    <a:pt x="61048" y="99529"/>
                  </a:lnTo>
                  <a:lnTo>
                    <a:pt x="69811" y="110070"/>
                  </a:lnTo>
                  <a:lnTo>
                    <a:pt x="79933" y="119862"/>
                  </a:lnTo>
                  <a:lnTo>
                    <a:pt x="91414" y="128905"/>
                  </a:lnTo>
                  <a:lnTo>
                    <a:pt x="105867" y="112903"/>
                  </a:lnTo>
                  <a:close/>
                </a:path>
                <a:path w="1558289" h="181609">
                  <a:moveTo>
                    <a:pt x="142087" y="2540"/>
                  </a:moveTo>
                  <a:lnTo>
                    <a:pt x="120662" y="2540"/>
                  </a:lnTo>
                  <a:lnTo>
                    <a:pt x="120662" y="170434"/>
                  </a:lnTo>
                  <a:lnTo>
                    <a:pt x="142087" y="170434"/>
                  </a:lnTo>
                  <a:lnTo>
                    <a:pt x="142087" y="2540"/>
                  </a:lnTo>
                  <a:close/>
                </a:path>
                <a:path w="1558289" h="181609">
                  <a:moveTo>
                    <a:pt x="263283" y="80772"/>
                  </a:moveTo>
                  <a:lnTo>
                    <a:pt x="254558" y="77495"/>
                  </a:lnTo>
                  <a:lnTo>
                    <a:pt x="246722" y="73380"/>
                  </a:lnTo>
                  <a:lnTo>
                    <a:pt x="239750" y="68453"/>
                  </a:lnTo>
                  <a:lnTo>
                    <a:pt x="237871" y="66675"/>
                  </a:lnTo>
                  <a:lnTo>
                    <a:pt x="233692" y="62738"/>
                  </a:lnTo>
                  <a:lnTo>
                    <a:pt x="222262" y="27813"/>
                  </a:lnTo>
                  <a:lnTo>
                    <a:pt x="256044" y="27813"/>
                  </a:lnTo>
                  <a:lnTo>
                    <a:pt x="256044" y="9652"/>
                  </a:lnTo>
                  <a:lnTo>
                    <a:pt x="165747" y="9652"/>
                  </a:lnTo>
                  <a:lnTo>
                    <a:pt x="165747" y="27813"/>
                  </a:lnTo>
                  <a:lnTo>
                    <a:pt x="200418" y="27813"/>
                  </a:lnTo>
                  <a:lnTo>
                    <a:pt x="200418" y="36449"/>
                  </a:lnTo>
                  <a:lnTo>
                    <a:pt x="181787" y="73266"/>
                  </a:lnTo>
                  <a:lnTo>
                    <a:pt x="158508" y="87757"/>
                  </a:lnTo>
                  <a:lnTo>
                    <a:pt x="174002" y="103124"/>
                  </a:lnTo>
                  <a:lnTo>
                    <a:pt x="205765" y="76301"/>
                  </a:lnTo>
                  <a:lnTo>
                    <a:pt x="211975" y="66675"/>
                  </a:lnTo>
                  <a:lnTo>
                    <a:pt x="219087" y="75539"/>
                  </a:lnTo>
                  <a:lnTo>
                    <a:pt x="227698" y="83616"/>
                  </a:lnTo>
                  <a:lnTo>
                    <a:pt x="237807" y="90919"/>
                  </a:lnTo>
                  <a:lnTo>
                    <a:pt x="249440" y="97409"/>
                  </a:lnTo>
                  <a:lnTo>
                    <a:pt x="263283" y="80772"/>
                  </a:lnTo>
                  <a:close/>
                </a:path>
                <a:path w="1558289" h="181609">
                  <a:moveTo>
                    <a:pt x="303923" y="107188"/>
                  </a:moveTo>
                  <a:lnTo>
                    <a:pt x="192036" y="107188"/>
                  </a:lnTo>
                  <a:lnTo>
                    <a:pt x="192036" y="125603"/>
                  </a:lnTo>
                  <a:lnTo>
                    <a:pt x="282206" y="125603"/>
                  </a:lnTo>
                  <a:lnTo>
                    <a:pt x="282206" y="170434"/>
                  </a:lnTo>
                  <a:lnTo>
                    <a:pt x="303923" y="170434"/>
                  </a:lnTo>
                  <a:lnTo>
                    <a:pt x="303923" y="107188"/>
                  </a:lnTo>
                  <a:close/>
                </a:path>
                <a:path w="1558289" h="181609">
                  <a:moveTo>
                    <a:pt x="303923" y="2540"/>
                  </a:moveTo>
                  <a:lnTo>
                    <a:pt x="282587" y="2540"/>
                  </a:lnTo>
                  <a:lnTo>
                    <a:pt x="282587" y="41402"/>
                  </a:lnTo>
                  <a:lnTo>
                    <a:pt x="250456" y="41402"/>
                  </a:lnTo>
                  <a:lnTo>
                    <a:pt x="250456" y="59055"/>
                  </a:lnTo>
                  <a:lnTo>
                    <a:pt x="282587" y="59055"/>
                  </a:lnTo>
                  <a:lnTo>
                    <a:pt x="282587" y="100076"/>
                  </a:lnTo>
                  <a:lnTo>
                    <a:pt x="303923" y="100076"/>
                  </a:lnTo>
                  <a:lnTo>
                    <a:pt x="303923" y="2540"/>
                  </a:lnTo>
                  <a:close/>
                </a:path>
                <a:path w="1558289" h="181609">
                  <a:moveTo>
                    <a:pt x="403745" y="113411"/>
                  </a:moveTo>
                  <a:lnTo>
                    <a:pt x="376478" y="80378"/>
                  </a:lnTo>
                  <a:lnTo>
                    <a:pt x="371614" y="55245"/>
                  </a:lnTo>
                  <a:lnTo>
                    <a:pt x="371614" y="35052"/>
                  </a:lnTo>
                  <a:lnTo>
                    <a:pt x="397903" y="35052"/>
                  </a:lnTo>
                  <a:lnTo>
                    <a:pt x="397903" y="16637"/>
                  </a:lnTo>
                  <a:lnTo>
                    <a:pt x="321068" y="16637"/>
                  </a:lnTo>
                  <a:lnTo>
                    <a:pt x="321068" y="35052"/>
                  </a:lnTo>
                  <a:lnTo>
                    <a:pt x="350532" y="35052"/>
                  </a:lnTo>
                  <a:lnTo>
                    <a:pt x="350418" y="55245"/>
                  </a:lnTo>
                  <a:lnTo>
                    <a:pt x="335965" y="99250"/>
                  </a:lnTo>
                  <a:lnTo>
                    <a:pt x="314591" y="119761"/>
                  </a:lnTo>
                  <a:lnTo>
                    <a:pt x="330593" y="133350"/>
                  </a:lnTo>
                  <a:lnTo>
                    <a:pt x="358660" y="100076"/>
                  </a:lnTo>
                  <a:lnTo>
                    <a:pt x="361073" y="93980"/>
                  </a:lnTo>
                  <a:lnTo>
                    <a:pt x="363359" y="98806"/>
                  </a:lnTo>
                  <a:lnTo>
                    <a:pt x="389013" y="127889"/>
                  </a:lnTo>
                  <a:lnTo>
                    <a:pt x="403745" y="113411"/>
                  </a:lnTo>
                  <a:close/>
                </a:path>
                <a:path w="1558289" h="181609">
                  <a:moveTo>
                    <a:pt x="464959" y="2540"/>
                  </a:moveTo>
                  <a:lnTo>
                    <a:pt x="443242" y="2540"/>
                  </a:lnTo>
                  <a:lnTo>
                    <a:pt x="443242" y="71755"/>
                  </a:lnTo>
                  <a:lnTo>
                    <a:pt x="429145" y="71755"/>
                  </a:lnTo>
                  <a:lnTo>
                    <a:pt x="429145" y="5969"/>
                  </a:lnTo>
                  <a:lnTo>
                    <a:pt x="407555" y="5969"/>
                  </a:lnTo>
                  <a:lnTo>
                    <a:pt x="407555" y="165481"/>
                  </a:lnTo>
                  <a:lnTo>
                    <a:pt x="429145" y="165481"/>
                  </a:lnTo>
                  <a:lnTo>
                    <a:pt x="429145" y="90170"/>
                  </a:lnTo>
                  <a:lnTo>
                    <a:pt x="443242" y="90170"/>
                  </a:lnTo>
                  <a:lnTo>
                    <a:pt x="443242" y="170434"/>
                  </a:lnTo>
                  <a:lnTo>
                    <a:pt x="464959" y="170434"/>
                  </a:lnTo>
                  <a:lnTo>
                    <a:pt x="464959" y="90170"/>
                  </a:lnTo>
                  <a:lnTo>
                    <a:pt x="464959" y="71755"/>
                  </a:lnTo>
                  <a:lnTo>
                    <a:pt x="464959" y="2540"/>
                  </a:lnTo>
                  <a:close/>
                </a:path>
                <a:path w="1558289" h="181609">
                  <a:moveTo>
                    <a:pt x="580021" y="81153"/>
                  </a:moveTo>
                  <a:lnTo>
                    <a:pt x="545071" y="54851"/>
                  </a:lnTo>
                  <a:lnTo>
                    <a:pt x="538111" y="9652"/>
                  </a:lnTo>
                  <a:lnTo>
                    <a:pt x="516267" y="9652"/>
                  </a:lnTo>
                  <a:lnTo>
                    <a:pt x="516267" y="32258"/>
                  </a:lnTo>
                  <a:lnTo>
                    <a:pt x="515518" y="40411"/>
                  </a:lnTo>
                  <a:lnTo>
                    <a:pt x="490702" y="78232"/>
                  </a:lnTo>
                  <a:lnTo>
                    <a:pt x="474357" y="87884"/>
                  </a:lnTo>
                  <a:lnTo>
                    <a:pt x="490232" y="103632"/>
                  </a:lnTo>
                  <a:lnTo>
                    <a:pt x="521119" y="75234"/>
                  </a:lnTo>
                  <a:lnTo>
                    <a:pt x="527697" y="65024"/>
                  </a:lnTo>
                  <a:lnTo>
                    <a:pt x="535368" y="75412"/>
                  </a:lnTo>
                  <a:lnTo>
                    <a:pt x="544296" y="84480"/>
                  </a:lnTo>
                  <a:lnTo>
                    <a:pt x="554520" y="92227"/>
                  </a:lnTo>
                  <a:lnTo>
                    <a:pt x="566051" y="98679"/>
                  </a:lnTo>
                  <a:lnTo>
                    <a:pt x="580021" y="81153"/>
                  </a:lnTo>
                  <a:close/>
                </a:path>
                <a:path w="1558289" h="181609">
                  <a:moveTo>
                    <a:pt x="617105" y="146304"/>
                  </a:moveTo>
                  <a:lnTo>
                    <a:pt x="529348" y="146304"/>
                  </a:lnTo>
                  <a:lnTo>
                    <a:pt x="529348" y="109220"/>
                  </a:lnTo>
                  <a:lnTo>
                    <a:pt x="507377" y="109220"/>
                  </a:lnTo>
                  <a:lnTo>
                    <a:pt x="507377" y="164592"/>
                  </a:lnTo>
                  <a:lnTo>
                    <a:pt x="617105" y="164592"/>
                  </a:lnTo>
                  <a:lnTo>
                    <a:pt x="617105" y="146304"/>
                  </a:lnTo>
                  <a:close/>
                </a:path>
                <a:path w="1558289" h="181609">
                  <a:moveTo>
                    <a:pt x="747280" y="79121"/>
                  </a:moveTo>
                  <a:lnTo>
                    <a:pt x="746848" y="71628"/>
                  </a:lnTo>
                  <a:lnTo>
                    <a:pt x="746417" y="63881"/>
                  </a:lnTo>
                  <a:lnTo>
                    <a:pt x="746315" y="62103"/>
                  </a:lnTo>
                  <a:lnTo>
                    <a:pt x="746264" y="61087"/>
                  </a:lnTo>
                  <a:lnTo>
                    <a:pt x="729119" y="62103"/>
                  </a:lnTo>
                  <a:lnTo>
                    <a:pt x="730097" y="49657"/>
                  </a:lnTo>
                  <a:lnTo>
                    <a:pt x="730770" y="36677"/>
                  </a:lnTo>
                  <a:lnTo>
                    <a:pt x="731151" y="23177"/>
                  </a:lnTo>
                  <a:lnTo>
                    <a:pt x="731278" y="9144"/>
                  </a:lnTo>
                  <a:lnTo>
                    <a:pt x="651395" y="9144"/>
                  </a:lnTo>
                  <a:lnTo>
                    <a:pt x="651395" y="27559"/>
                  </a:lnTo>
                  <a:lnTo>
                    <a:pt x="709561" y="27559"/>
                  </a:lnTo>
                  <a:lnTo>
                    <a:pt x="709422" y="36677"/>
                  </a:lnTo>
                  <a:lnTo>
                    <a:pt x="679221" y="63500"/>
                  </a:lnTo>
                  <a:lnTo>
                    <a:pt x="638060" y="63881"/>
                  </a:lnTo>
                  <a:lnTo>
                    <a:pt x="638060" y="53213"/>
                  </a:lnTo>
                  <a:lnTo>
                    <a:pt x="612406" y="53213"/>
                  </a:lnTo>
                  <a:lnTo>
                    <a:pt x="612406" y="2540"/>
                  </a:lnTo>
                  <a:lnTo>
                    <a:pt x="590689" y="2540"/>
                  </a:lnTo>
                  <a:lnTo>
                    <a:pt x="590689" y="123444"/>
                  </a:lnTo>
                  <a:lnTo>
                    <a:pt x="612406" y="123444"/>
                  </a:lnTo>
                  <a:lnTo>
                    <a:pt x="612406" y="71628"/>
                  </a:lnTo>
                  <a:lnTo>
                    <a:pt x="636790" y="71628"/>
                  </a:lnTo>
                  <a:lnTo>
                    <a:pt x="638568" y="82931"/>
                  </a:lnTo>
                  <a:lnTo>
                    <a:pt x="647014" y="82867"/>
                  </a:lnTo>
                  <a:lnTo>
                    <a:pt x="687082" y="81915"/>
                  </a:lnTo>
                  <a:lnTo>
                    <a:pt x="687082" y="118110"/>
                  </a:lnTo>
                  <a:lnTo>
                    <a:pt x="708672" y="118110"/>
                  </a:lnTo>
                  <a:lnTo>
                    <a:pt x="708672" y="81915"/>
                  </a:lnTo>
                  <a:lnTo>
                    <a:pt x="708672" y="80772"/>
                  </a:lnTo>
                  <a:lnTo>
                    <a:pt x="747280" y="79121"/>
                  </a:lnTo>
                  <a:close/>
                </a:path>
                <a:path w="1558289" h="181609">
                  <a:moveTo>
                    <a:pt x="777252" y="2540"/>
                  </a:moveTo>
                  <a:lnTo>
                    <a:pt x="755408" y="2540"/>
                  </a:lnTo>
                  <a:lnTo>
                    <a:pt x="755408" y="90805"/>
                  </a:lnTo>
                  <a:lnTo>
                    <a:pt x="725182" y="90805"/>
                  </a:lnTo>
                  <a:lnTo>
                    <a:pt x="725182" y="108458"/>
                  </a:lnTo>
                  <a:lnTo>
                    <a:pt x="755408" y="108458"/>
                  </a:lnTo>
                  <a:lnTo>
                    <a:pt x="755408" y="126111"/>
                  </a:lnTo>
                  <a:lnTo>
                    <a:pt x="777252" y="126111"/>
                  </a:lnTo>
                  <a:lnTo>
                    <a:pt x="777252" y="2540"/>
                  </a:lnTo>
                  <a:close/>
                </a:path>
                <a:path w="1558289" h="181609">
                  <a:moveTo>
                    <a:pt x="780554" y="145796"/>
                  </a:moveTo>
                  <a:lnTo>
                    <a:pt x="683526" y="145796"/>
                  </a:lnTo>
                  <a:lnTo>
                    <a:pt x="683526" y="109855"/>
                  </a:lnTo>
                  <a:lnTo>
                    <a:pt x="661809" y="109855"/>
                  </a:lnTo>
                  <a:lnTo>
                    <a:pt x="661809" y="164084"/>
                  </a:lnTo>
                  <a:lnTo>
                    <a:pt x="780554" y="164084"/>
                  </a:lnTo>
                  <a:lnTo>
                    <a:pt x="780554" y="145796"/>
                  </a:lnTo>
                  <a:close/>
                </a:path>
                <a:path w="1558289" h="181609">
                  <a:moveTo>
                    <a:pt x="945400" y="14986"/>
                  </a:moveTo>
                  <a:lnTo>
                    <a:pt x="905649" y="14986"/>
                  </a:lnTo>
                  <a:lnTo>
                    <a:pt x="905649" y="0"/>
                  </a:lnTo>
                  <a:lnTo>
                    <a:pt x="883678" y="0"/>
                  </a:lnTo>
                  <a:lnTo>
                    <a:pt x="883678" y="14986"/>
                  </a:lnTo>
                  <a:lnTo>
                    <a:pt x="843165" y="14986"/>
                  </a:lnTo>
                  <a:lnTo>
                    <a:pt x="843165" y="32004"/>
                  </a:lnTo>
                  <a:lnTo>
                    <a:pt x="945400" y="32004"/>
                  </a:lnTo>
                  <a:lnTo>
                    <a:pt x="945400" y="14986"/>
                  </a:lnTo>
                  <a:close/>
                </a:path>
                <a:path w="1558289" h="181609">
                  <a:moveTo>
                    <a:pt x="948321" y="111125"/>
                  </a:moveTo>
                  <a:lnTo>
                    <a:pt x="947051" y="96139"/>
                  </a:lnTo>
                  <a:lnTo>
                    <a:pt x="946924" y="94615"/>
                  </a:lnTo>
                  <a:lnTo>
                    <a:pt x="939038" y="95072"/>
                  </a:lnTo>
                  <a:lnTo>
                    <a:pt x="929487" y="95478"/>
                  </a:lnTo>
                  <a:lnTo>
                    <a:pt x="905395" y="96139"/>
                  </a:lnTo>
                  <a:lnTo>
                    <a:pt x="905395" y="86614"/>
                  </a:lnTo>
                  <a:lnTo>
                    <a:pt x="919873" y="83566"/>
                  </a:lnTo>
                  <a:lnTo>
                    <a:pt x="930186" y="78409"/>
                  </a:lnTo>
                  <a:lnTo>
                    <a:pt x="936358" y="71120"/>
                  </a:lnTo>
                  <a:lnTo>
                    <a:pt x="938415" y="61722"/>
                  </a:lnTo>
                  <a:lnTo>
                    <a:pt x="938415" y="53975"/>
                  </a:lnTo>
                  <a:lnTo>
                    <a:pt x="937183" y="52070"/>
                  </a:lnTo>
                  <a:lnTo>
                    <a:pt x="934478" y="47879"/>
                  </a:lnTo>
                  <a:lnTo>
                    <a:pt x="926477" y="43180"/>
                  </a:lnTo>
                  <a:lnTo>
                    <a:pt x="919975" y="40170"/>
                  </a:lnTo>
                  <a:lnTo>
                    <a:pt x="916698" y="39217"/>
                  </a:lnTo>
                  <a:lnTo>
                    <a:pt x="916698" y="55245"/>
                  </a:lnTo>
                  <a:lnTo>
                    <a:pt x="916698" y="64516"/>
                  </a:lnTo>
                  <a:lnTo>
                    <a:pt x="914793" y="66802"/>
                  </a:lnTo>
                  <a:lnTo>
                    <a:pt x="911110" y="68580"/>
                  </a:lnTo>
                  <a:lnTo>
                    <a:pt x="907427" y="70231"/>
                  </a:lnTo>
                  <a:lnTo>
                    <a:pt x="901839" y="71120"/>
                  </a:lnTo>
                  <a:lnTo>
                    <a:pt x="879741" y="71120"/>
                  </a:lnTo>
                  <a:lnTo>
                    <a:pt x="872248" y="68072"/>
                  </a:lnTo>
                  <a:lnTo>
                    <a:pt x="872248" y="55245"/>
                  </a:lnTo>
                  <a:lnTo>
                    <a:pt x="879741" y="52070"/>
                  </a:lnTo>
                  <a:lnTo>
                    <a:pt x="909332" y="52070"/>
                  </a:lnTo>
                  <a:lnTo>
                    <a:pt x="916698" y="55245"/>
                  </a:lnTo>
                  <a:lnTo>
                    <a:pt x="916698" y="39217"/>
                  </a:lnTo>
                  <a:lnTo>
                    <a:pt x="912482" y="37973"/>
                  </a:lnTo>
                  <a:lnTo>
                    <a:pt x="904024" y="36652"/>
                  </a:lnTo>
                  <a:lnTo>
                    <a:pt x="894600" y="36195"/>
                  </a:lnTo>
                  <a:lnTo>
                    <a:pt x="884948" y="36626"/>
                  </a:lnTo>
                  <a:lnTo>
                    <a:pt x="850531" y="53594"/>
                  </a:lnTo>
                  <a:lnTo>
                    <a:pt x="850595" y="68580"/>
                  </a:lnTo>
                  <a:lnTo>
                    <a:pt x="883551" y="86614"/>
                  </a:lnTo>
                  <a:lnTo>
                    <a:pt x="883551" y="96647"/>
                  </a:lnTo>
                  <a:lnTo>
                    <a:pt x="837704" y="97028"/>
                  </a:lnTo>
                  <a:lnTo>
                    <a:pt x="839863" y="114554"/>
                  </a:lnTo>
                  <a:lnTo>
                    <a:pt x="866495" y="114350"/>
                  </a:lnTo>
                  <a:lnTo>
                    <a:pt x="893470" y="113703"/>
                  </a:lnTo>
                  <a:lnTo>
                    <a:pt x="920737" y="112636"/>
                  </a:lnTo>
                  <a:lnTo>
                    <a:pt x="948321" y="111125"/>
                  </a:lnTo>
                  <a:close/>
                </a:path>
                <a:path w="1558289" h="181609">
                  <a:moveTo>
                    <a:pt x="975499" y="122301"/>
                  </a:moveTo>
                  <a:lnTo>
                    <a:pt x="864120" y="122301"/>
                  </a:lnTo>
                  <a:lnTo>
                    <a:pt x="864120" y="140335"/>
                  </a:lnTo>
                  <a:lnTo>
                    <a:pt x="953782" y="140335"/>
                  </a:lnTo>
                  <a:lnTo>
                    <a:pt x="953782" y="170434"/>
                  </a:lnTo>
                  <a:lnTo>
                    <a:pt x="975499" y="170434"/>
                  </a:lnTo>
                  <a:lnTo>
                    <a:pt x="975499" y="122301"/>
                  </a:lnTo>
                  <a:close/>
                </a:path>
                <a:path w="1558289" h="181609">
                  <a:moveTo>
                    <a:pt x="999756" y="60325"/>
                  </a:moveTo>
                  <a:lnTo>
                    <a:pt x="975499" y="60325"/>
                  </a:lnTo>
                  <a:lnTo>
                    <a:pt x="975499" y="2540"/>
                  </a:lnTo>
                  <a:lnTo>
                    <a:pt x="953655" y="2540"/>
                  </a:lnTo>
                  <a:lnTo>
                    <a:pt x="953655" y="116205"/>
                  </a:lnTo>
                  <a:lnTo>
                    <a:pt x="975499" y="116205"/>
                  </a:lnTo>
                  <a:lnTo>
                    <a:pt x="975499" y="78613"/>
                  </a:lnTo>
                  <a:lnTo>
                    <a:pt x="999756" y="78613"/>
                  </a:lnTo>
                  <a:lnTo>
                    <a:pt x="999756" y="60325"/>
                  </a:lnTo>
                  <a:close/>
                </a:path>
                <a:path w="1558289" h="181609">
                  <a:moveTo>
                    <a:pt x="1152791" y="129159"/>
                  </a:moveTo>
                  <a:lnTo>
                    <a:pt x="1085735" y="129159"/>
                  </a:lnTo>
                  <a:lnTo>
                    <a:pt x="1085735" y="98679"/>
                  </a:lnTo>
                  <a:lnTo>
                    <a:pt x="1129042" y="98679"/>
                  </a:lnTo>
                  <a:lnTo>
                    <a:pt x="1129042" y="80518"/>
                  </a:lnTo>
                  <a:lnTo>
                    <a:pt x="1129042" y="58928"/>
                  </a:lnTo>
                  <a:lnTo>
                    <a:pt x="1129042" y="40513"/>
                  </a:lnTo>
                  <a:lnTo>
                    <a:pt x="1129042" y="15113"/>
                  </a:lnTo>
                  <a:lnTo>
                    <a:pt x="1107325" y="15113"/>
                  </a:lnTo>
                  <a:lnTo>
                    <a:pt x="1107325" y="40513"/>
                  </a:lnTo>
                  <a:lnTo>
                    <a:pt x="1107325" y="58928"/>
                  </a:lnTo>
                  <a:lnTo>
                    <a:pt x="1107325" y="80518"/>
                  </a:lnTo>
                  <a:lnTo>
                    <a:pt x="1042301" y="80518"/>
                  </a:lnTo>
                  <a:lnTo>
                    <a:pt x="1042301" y="58928"/>
                  </a:lnTo>
                  <a:lnTo>
                    <a:pt x="1107325" y="58928"/>
                  </a:lnTo>
                  <a:lnTo>
                    <a:pt x="1107325" y="40513"/>
                  </a:lnTo>
                  <a:lnTo>
                    <a:pt x="1042301" y="40513"/>
                  </a:lnTo>
                  <a:lnTo>
                    <a:pt x="1042301" y="15113"/>
                  </a:lnTo>
                  <a:lnTo>
                    <a:pt x="1020457" y="15113"/>
                  </a:lnTo>
                  <a:lnTo>
                    <a:pt x="1020457" y="98679"/>
                  </a:lnTo>
                  <a:lnTo>
                    <a:pt x="1063764" y="98679"/>
                  </a:lnTo>
                  <a:lnTo>
                    <a:pt x="1063764" y="129159"/>
                  </a:lnTo>
                  <a:lnTo>
                    <a:pt x="996962" y="129159"/>
                  </a:lnTo>
                  <a:lnTo>
                    <a:pt x="996962" y="147320"/>
                  </a:lnTo>
                  <a:lnTo>
                    <a:pt x="1152791" y="147320"/>
                  </a:lnTo>
                  <a:lnTo>
                    <a:pt x="1152791" y="129159"/>
                  </a:lnTo>
                  <a:close/>
                </a:path>
                <a:path w="1558289" h="181609">
                  <a:moveTo>
                    <a:pt x="1262748" y="170649"/>
                  </a:moveTo>
                  <a:lnTo>
                    <a:pt x="1186827" y="170649"/>
                  </a:lnTo>
                  <a:lnTo>
                    <a:pt x="1186827" y="181356"/>
                  </a:lnTo>
                  <a:lnTo>
                    <a:pt x="1262748" y="181356"/>
                  </a:lnTo>
                  <a:lnTo>
                    <a:pt x="1262748" y="170649"/>
                  </a:lnTo>
                  <a:close/>
                </a:path>
                <a:path w="1558289" h="181609">
                  <a:moveTo>
                    <a:pt x="1405140" y="48133"/>
                  </a:moveTo>
                  <a:lnTo>
                    <a:pt x="1369504" y="43053"/>
                  </a:lnTo>
                  <a:lnTo>
                    <a:pt x="1363522" y="40995"/>
                  </a:lnTo>
                  <a:lnTo>
                    <a:pt x="1357160" y="38023"/>
                  </a:lnTo>
                  <a:lnTo>
                    <a:pt x="1351902" y="34658"/>
                  </a:lnTo>
                  <a:lnTo>
                    <a:pt x="1347736" y="30861"/>
                  </a:lnTo>
                  <a:lnTo>
                    <a:pt x="1393202" y="30861"/>
                  </a:lnTo>
                  <a:lnTo>
                    <a:pt x="1393202" y="13716"/>
                  </a:lnTo>
                  <a:lnTo>
                    <a:pt x="1343418" y="13716"/>
                  </a:lnTo>
                  <a:lnTo>
                    <a:pt x="1343418" y="0"/>
                  </a:lnTo>
                  <a:lnTo>
                    <a:pt x="1321447" y="0"/>
                  </a:lnTo>
                  <a:lnTo>
                    <a:pt x="1321447" y="13716"/>
                  </a:lnTo>
                  <a:lnTo>
                    <a:pt x="1271663" y="13716"/>
                  </a:lnTo>
                  <a:lnTo>
                    <a:pt x="1271663" y="30861"/>
                  </a:lnTo>
                  <a:lnTo>
                    <a:pt x="1317256" y="30861"/>
                  </a:lnTo>
                  <a:lnTo>
                    <a:pt x="1313154" y="34747"/>
                  </a:lnTo>
                  <a:lnTo>
                    <a:pt x="1276807" y="47536"/>
                  </a:lnTo>
                  <a:lnTo>
                    <a:pt x="1258201" y="48641"/>
                  </a:lnTo>
                  <a:lnTo>
                    <a:pt x="1269631" y="65278"/>
                  </a:lnTo>
                  <a:lnTo>
                    <a:pt x="1314919" y="53975"/>
                  </a:lnTo>
                  <a:lnTo>
                    <a:pt x="1332623" y="43053"/>
                  </a:lnTo>
                  <a:lnTo>
                    <a:pt x="1337576" y="46888"/>
                  </a:lnTo>
                  <a:lnTo>
                    <a:pt x="1377226" y="62445"/>
                  </a:lnTo>
                  <a:lnTo>
                    <a:pt x="1394472" y="65024"/>
                  </a:lnTo>
                  <a:lnTo>
                    <a:pt x="1405140" y="48133"/>
                  </a:lnTo>
                  <a:close/>
                </a:path>
                <a:path w="1558289" h="181609">
                  <a:moveTo>
                    <a:pt x="1410347" y="70231"/>
                  </a:moveTo>
                  <a:lnTo>
                    <a:pt x="1254518" y="70231"/>
                  </a:lnTo>
                  <a:lnTo>
                    <a:pt x="1254518" y="88138"/>
                  </a:lnTo>
                  <a:lnTo>
                    <a:pt x="1321320" y="88138"/>
                  </a:lnTo>
                  <a:lnTo>
                    <a:pt x="1321320" y="98298"/>
                  </a:lnTo>
                  <a:lnTo>
                    <a:pt x="1277251" y="98298"/>
                  </a:lnTo>
                  <a:lnTo>
                    <a:pt x="1277251" y="115697"/>
                  </a:lnTo>
                  <a:lnTo>
                    <a:pt x="1365516" y="115697"/>
                  </a:lnTo>
                  <a:lnTo>
                    <a:pt x="1365516" y="124460"/>
                  </a:lnTo>
                  <a:lnTo>
                    <a:pt x="1277251" y="124460"/>
                  </a:lnTo>
                  <a:lnTo>
                    <a:pt x="1277251" y="167640"/>
                  </a:lnTo>
                  <a:lnTo>
                    <a:pt x="1391424" y="167640"/>
                  </a:lnTo>
                  <a:lnTo>
                    <a:pt x="1391424" y="150241"/>
                  </a:lnTo>
                  <a:lnTo>
                    <a:pt x="1299095" y="150241"/>
                  </a:lnTo>
                  <a:lnTo>
                    <a:pt x="1299095" y="141224"/>
                  </a:lnTo>
                  <a:lnTo>
                    <a:pt x="1387360" y="141224"/>
                  </a:lnTo>
                  <a:lnTo>
                    <a:pt x="1387360" y="98298"/>
                  </a:lnTo>
                  <a:lnTo>
                    <a:pt x="1343291" y="98298"/>
                  </a:lnTo>
                  <a:lnTo>
                    <a:pt x="1343291" y="88138"/>
                  </a:lnTo>
                  <a:lnTo>
                    <a:pt x="1410347" y="88138"/>
                  </a:lnTo>
                  <a:lnTo>
                    <a:pt x="1410347" y="70231"/>
                  </a:lnTo>
                  <a:close/>
                </a:path>
                <a:path w="1558289" h="181609">
                  <a:moveTo>
                    <a:pt x="1512074" y="26924"/>
                  </a:moveTo>
                  <a:lnTo>
                    <a:pt x="1509801" y="22606"/>
                  </a:lnTo>
                  <a:lnTo>
                    <a:pt x="1508137" y="19431"/>
                  </a:lnTo>
                  <a:lnTo>
                    <a:pt x="1500263" y="13970"/>
                  </a:lnTo>
                  <a:lnTo>
                    <a:pt x="1493799" y="10388"/>
                  </a:lnTo>
                  <a:lnTo>
                    <a:pt x="1490484" y="9232"/>
                  </a:lnTo>
                  <a:lnTo>
                    <a:pt x="1490484" y="32258"/>
                  </a:lnTo>
                  <a:lnTo>
                    <a:pt x="1490408" y="40386"/>
                  </a:lnTo>
                  <a:lnTo>
                    <a:pt x="1488579" y="43561"/>
                  </a:lnTo>
                  <a:lnTo>
                    <a:pt x="1484642" y="46228"/>
                  </a:lnTo>
                  <a:lnTo>
                    <a:pt x="1480832" y="49022"/>
                  </a:lnTo>
                  <a:lnTo>
                    <a:pt x="1475498" y="50292"/>
                  </a:lnTo>
                  <a:lnTo>
                    <a:pt x="1461909" y="50292"/>
                  </a:lnTo>
                  <a:lnTo>
                    <a:pt x="1456550" y="49009"/>
                  </a:lnTo>
                  <a:lnTo>
                    <a:pt x="1448955" y="43688"/>
                  </a:lnTo>
                  <a:lnTo>
                    <a:pt x="1447050" y="40386"/>
                  </a:lnTo>
                  <a:lnTo>
                    <a:pt x="1447050" y="32512"/>
                  </a:lnTo>
                  <a:lnTo>
                    <a:pt x="1448955" y="29337"/>
                  </a:lnTo>
                  <a:lnTo>
                    <a:pt x="1456829" y="24003"/>
                  </a:lnTo>
                  <a:lnTo>
                    <a:pt x="1462036" y="22606"/>
                  </a:lnTo>
                  <a:lnTo>
                    <a:pt x="1475752" y="22606"/>
                  </a:lnTo>
                  <a:lnTo>
                    <a:pt x="1481226" y="23901"/>
                  </a:lnTo>
                  <a:lnTo>
                    <a:pt x="1484896" y="26416"/>
                  </a:lnTo>
                  <a:lnTo>
                    <a:pt x="1488706" y="28956"/>
                  </a:lnTo>
                  <a:lnTo>
                    <a:pt x="1468767" y="5715"/>
                  </a:lnTo>
                  <a:lnTo>
                    <a:pt x="1459661" y="6248"/>
                  </a:lnTo>
                  <a:lnTo>
                    <a:pt x="1425968" y="29832"/>
                  </a:lnTo>
                  <a:lnTo>
                    <a:pt x="1425206" y="36449"/>
                  </a:lnTo>
                  <a:lnTo>
                    <a:pt x="1425956" y="43078"/>
                  </a:lnTo>
                  <a:lnTo>
                    <a:pt x="1459496" y="66662"/>
                  </a:lnTo>
                  <a:lnTo>
                    <a:pt x="1468767" y="67183"/>
                  </a:lnTo>
                  <a:lnTo>
                    <a:pt x="1477860" y="66662"/>
                  </a:lnTo>
                  <a:lnTo>
                    <a:pt x="1508163" y="50292"/>
                  </a:lnTo>
                  <a:lnTo>
                    <a:pt x="1509090" y="49009"/>
                  </a:lnTo>
                  <a:lnTo>
                    <a:pt x="1511325" y="43078"/>
                  </a:lnTo>
                  <a:lnTo>
                    <a:pt x="1512074" y="36449"/>
                  </a:lnTo>
                  <a:lnTo>
                    <a:pt x="1512074" y="26924"/>
                  </a:lnTo>
                  <a:close/>
                </a:path>
                <a:path w="1558289" h="181609">
                  <a:moveTo>
                    <a:pt x="1523758" y="90424"/>
                  </a:moveTo>
                  <a:lnTo>
                    <a:pt x="1522234" y="72390"/>
                  </a:lnTo>
                  <a:lnTo>
                    <a:pt x="1497711" y="73825"/>
                  </a:lnTo>
                  <a:lnTo>
                    <a:pt x="1471396" y="74853"/>
                  </a:lnTo>
                  <a:lnTo>
                    <a:pt x="1443329" y="75488"/>
                  </a:lnTo>
                  <a:lnTo>
                    <a:pt x="1413522" y="75692"/>
                  </a:lnTo>
                  <a:lnTo>
                    <a:pt x="1416570" y="94615"/>
                  </a:lnTo>
                  <a:lnTo>
                    <a:pt x="1426616" y="94551"/>
                  </a:lnTo>
                  <a:lnTo>
                    <a:pt x="1450428" y="93980"/>
                  </a:lnTo>
                  <a:lnTo>
                    <a:pt x="1464195" y="93472"/>
                  </a:lnTo>
                  <a:lnTo>
                    <a:pt x="1464195" y="127508"/>
                  </a:lnTo>
                  <a:lnTo>
                    <a:pt x="1485404" y="127508"/>
                  </a:lnTo>
                  <a:lnTo>
                    <a:pt x="1485404" y="93472"/>
                  </a:lnTo>
                  <a:lnTo>
                    <a:pt x="1485404" y="92583"/>
                  </a:lnTo>
                  <a:lnTo>
                    <a:pt x="1504530" y="91655"/>
                  </a:lnTo>
                  <a:lnTo>
                    <a:pt x="1523758" y="90424"/>
                  </a:lnTo>
                  <a:close/>
                </a:path>
                <a:path w="1558289" h="181609">
                  <a:moveTo>
                    <a:pt x="1553984" y="2540"/>
                  </a:moveTo>
                  <a:lnTo>
                    <a:pt x="1532013" y="2540"/>
                  </a:lnTo>
                  <a:lnTo>
                    <a:pt x="1532013" y="101219"/>
                  </a:lnTo>
                  <a:lnTo>
                    <a:pt x="1499628" y="101219"/>
                  </a:lnTo>
                  <a:lnTo>
                    <a:pt x="1499628" y="118110"/>
                  </a:lnTo>
                  <a:lnTo>
                    <a:pt x="1532013" y="118110"/>
                  </a:lnTo>
                  <a:lnTo>
                    <a:pt x="1532013" y="130175"/>
                  </a:lnTo>
                  <a:lnTo>
                    <a:pt x="1553984" y="130175"/>
                  </a:lnTo>
                  <a:lnTo>
                    <a:pt x="1553984" y="2540"/>
                  </a:lnTo>
                  <a:close/>
                </a:path>
                <a:path w="1558289" h="181609">
                  <a:moveTo>
                    <a:pt x="1558048" y="146812"/>
                  </a:moveTo>
                  <a:lnTo>
                    <a:pt x="1460004" y="146812"/>
                  </a:lnTo>
                  <a:lnTo>
                    <a:pt x="1460004" y="113284"/>
                  </a:lnTo>
                  <a:lnTo>
                    <a:pt x="1438287" y="113284"/>
                  </a:lnTo>
                  <a:lnTo>
                    <a:pt x="1438287" y="165227"/>
                  </a:lnTo>
                  <a:lnTo>
                    <a:pt x="1558048" y="165227"/>
                  </a:lnTo>
                  <a:lnTo>
                    <a:pt x="1558048" y="146812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728976" y="1426210"/>
              <a:ext cx="155829" cy="163956"/>
            </a:xfrm>
            <a:prstGeom prst="rect">
              <a:avLst/>
            </a:prstGeom>
          </p:spPr>
        </p:pic>
      </p:grpSp>
      <p:graphicFrame>
        <p:nvGraphicFramePr>
          <p:cNvPr id="11" name="object 11"/>
          <p:cNvGraphicFramePr>
            <a:graphicFrameLocks noGrp="1"/>
          </p:cNvGraphicFramePr>
          <p:nvPr/>
        </p:nvGraphicFramePr>
        <p:xfrm>
          <a:off x="704126" y="1779295"/>
          <a:ext cx="8496933" cy="44049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153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5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48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09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19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99415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3175">
                      <a:solidFill>
                        <a:srgbClr val="BEBEBE"/>
                      </a:solidFill>
                      <a:prstDash val="solid"/>
                    </a:lnR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878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3175">
                      <a:solidFill>
                        <a:srgbClr val="BEBEBE"/>
                      </a:solidFill>
                      <a:prstDash val="solid"/>
                    </a:lnR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333E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7845">
                <a:tc>
                  <a:txBody>
                    <a:bodyPr/>
                    <a:lstStyle/>
                    <a:p>
                      <a:pPr marL="62865" marR="497840">
                        <a:lnSpc>
                          <a:spcPct val="107600"/>
                        </a:lnSpc>
                        <a:spcBef>
                          <a:spcPts val="690"/>
                        </a:spcBef>
                      </a:pP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틀니착용자의</a:t>
                      </a:r>
                      <a:r>
                        <a:rPr sz="1050" spc="-6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구강관리를</a:t>
                      </a:r>
                      <a:r>
                        <a:rPr sz="1050" spc="-4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위한</a:t>
                      </a:r>
                      <a:r>
                        <a:rPr sz="1050" spc="-4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스마트틀니 </a:t>
                      </a:r>
                      <a:r>
                        <a:rPr sz="1050" spc="-36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세척장치</a:t>
                      </a:r>
                      <a:r>
                        <a:rPr sz="1050" spc="-3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및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그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세척방법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87630" marB="0"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785"/>
                        </a:spcBef>
                      </a:pP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특허출원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(한국)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99695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R="187960" algn="r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㈜덴티로드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254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R="228600" algn="r">
                        <a:lnSpc>
                          <a:spcPct val="100000"/>
                        </a:lnSpc>
                      </a:pPr>
                      <a:r>
                        <a:rPr sz="1050" spc="-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2020.</a:t>
                      </a:r>
                      <a:r>
                        <a:rPr sz="1050" spc="-3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02.</a:t>
                      </a:r>
                      <a:r>
                        <a:rPr sz="1050" spc="-3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05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254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1050" spc="-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10-2020-0013943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2540" marB="0">
                    <a:lnL w="3175">
                      <a:solidFill>
                        <a:srgbClr val="BEBEBE"/>
                      </a:solidFill>
                      <a:prstDash val="solid"/>
                    </a:lnL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7210">
                <a:tc>
                  <a:txBody>
                    <a:bodyPr/>
                    <a:lstStyle/>
                    <a:p>
                      <a:pPr marL="62865" marR="231140">
                        <a:lnSpc>
                          <a:spcPct val="107600"/>
                        </a:lnSpc>
                        <a:spcBef>
                          <a:spcPts val="690"/>
                        </a:spcBef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개인정보식별체가</a:t>
                      </a:r>
                      <a:r>
                        <a:rPr sz="1050" spc="-5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매립된</a:t>
                      </a:r>
                      <a:r>
                        <a:rPr sz="1050" spc="-3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스마트틀니</a:t>
                      </a:r>
                      <a:r>
                        <a:rPr sz="1050" spc="-4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사용자를 </a:t>
                      </a:r>
                      <a:r>
                        <a:rPr sz="1050" spc="-35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위한</a:t>
                      </a:r>
                      <a:r>
                        <a:rPr sz="1050" spc="-1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어플리케이션</a:t>
                      </a:r>
                      <a:r>
                        <a:rPr sz="1050" spc="-4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연동관리</a:t>
                      </a:r>
                      <a:r>
                        <a:rPr sz="1050" spc="-2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시스템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87630" marB="0"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785"/>
                        </a:spcBef>
                      </a:pP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특허출원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(한국)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99695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R="187960" algn="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㈜덴티로드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254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R="228600" algn="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50" spc="-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2021.</a:t>
                      </a:r>
                      <a:r>
                        <a:rPr sz="1050" spc="-3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02.</a:t>
                      </a:r>
                      <a:r>
                        <a:rPr sz="1050" spc="-3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09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254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50" spc="-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10-2021-0018255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2540" marB="0">
                    <a:lnL w="3175">
                      <a:solidFill>
                        <a:srgbClr val="BEBEBE"/>
                      </a:solidFill>
                      <a:prstDash val="solid"/>
                    </a:lnL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7210">
                <a:tc>
                  <a:txBody>
                    <a:bodyPr/>
                    <a:lstStyle/>
                    <a:p>
                      <a:pPr marL="62865" marR="404495">
                        <a:lnSpc>
                          <a:spcPct val="107600"/>
                        </a:lnSpc>
                        <a:spcBef>
                          <a:spcPts val="690"/>
                        </a:spcBef>
                      </a:pP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틀니</a:t>
                      </a:r>
                      <a:r>
                        <a:rPr sz="1050" spc="-3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착용자의</a:t>
                      </a:r>
                      <a:r>
                        <a:rPr sz="1050" spc="-4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구강관리를</a:t>
                      </a:r>
                      <a:r>
                        <a:rPr sz="1050" spc="-3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위한</a:t>
                      </a:r>
                      <a:r>
                        <a:rPr sz="1050" spc="-2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스마트</a:t>
                      </a:r>
                      <a:r>
                        <a:rPr sz="1050" spc="-4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틀니 </a:t>
                      </a:r>
                      <a:r>
                        <a:rPr sz="1050" spc="-3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세척장치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87630" marB="0"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790"/>
                        </a:spcBef>
                      </a:pP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특허출원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(한국)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10033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R="187960" algn="r">
                        <a:lnSpc>
                          <a:spcPct val="100000"/>
                        </a:lnSpc>
                      </a:pP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㈜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덴티로드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254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R="227965" algn="r">
                        <a:lnSpc>
                          <a:spcPct val="100000"/>
                        </a:lnSpc>
                      </a:pP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2021.</a:t>
                      </a:r>
                      <a:r>
                        <a:rPr sz="1050" spc="-3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02.</a:t>
                      </a:r>
                      <a:r>
                        <a:rPr sz="1050" spc="-4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19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254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10-2021-0022650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2540" marB="0">
                    <a:lnL w="3175">
                      <a:solidFill>
                        <a:srgbClr val="BEBEBE"/>
                      </a:solidFill>
                      <a:prstDash val="solid"/>
                    </a:lnL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57325">
                <a:tc>
                  <a:txBody>
                    <a:bodyPr/>
                    <a:lstStyle/>
                    <a:p>
                      <a:pPr marL="62865">
                        <a:lnSpc>
                          <a:spcPts val="1225"/>
                        </a:lnSpc>
                      </a:pP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틀니</a:t>
                      </a:r>
                      <a:r>
                        <a:rPr sz="1050" spc="-2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착용자의</a:t>
                      </a:r>
                      <a:r>
                        <a:rPr sz="1050" spc="-4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위급상황</a:t>
                      </a:r>
                      <a:r>
                        <a:rPr sz="1050" spc="-2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및</a:t>
                      </a:r>
                      <a:r>
                        <a:rPr sz="1050" spc="-1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실종방지를</a:t>
                      </a:r>
                      <a:r>
                        <a:rPr sz="1050" spc="-4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위한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  <a:p>
                      <a:pPr marL="62865" marR="318770">
                        <a:lnSpc>
                          <a:spcPct val="106800"/>
                        </a:lnSpc>
                        <a:spcBef>
                          <a:spcPts val="10"/>
                        </a:spcBef>
                      </a:pP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정보식별체의 치아 매립방법 및 치아 매립형 </a:t>
                      </a:r>
                      <a:r>
                        <a:rPr sz="1050" spc="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정보식별체의</a:t>
                      </a:r>
                      <a:r>
                        <a:rPr sz="1050" spc="-5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어플리케이션</a:t>
                      </a:r>
                      <a:r>
                        <a:rPr sz="1050" spc="-4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연동</a:t>
                      </a:r>
                      <a:r>
                        <a:rPr sz="1050" spc="-3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서비스</a:t>
                      </a:r>
                      <a:r>
                        <a:rPr sz="1050" spc="-3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방법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  <a:p>
                      <a:pPr marL="62865" marR="57785">
                        <a:lnSpc>
                          <a:spcPct val="106900"/>
                        </a:lnSpc>
                        <a:spcBef>
                          <a:spcPts val="780"/>
                        </a:spcBef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- Tooth embedding method of information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identification body for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emergency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situation and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disappearance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prevention of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denture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wearer and </a:t>
                      </a:r>
                      <a:r>
                        <a:rPr sz="1050" spc="-35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application linkage service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method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of tooth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embedded</a:t>
                      </a:r>
                      <a:r>
                        <a:rPr sz="1050" spc="-2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type</a:t>
                      </a:r>
                      <a:r>
                        <a:rPr sz="1050" spc="-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information</a:t>
                      </a:r>
                      <a:r>
                        <a:rPr sz="1050" spc="-2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identification</a:t>
                      </a:r>
                      <a:r>
                        <a:rPr sz="1050" spc="-2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body.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0" marB="0"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특허출원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(한국)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㈜덴티로드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  <a:p>
                      <a:pPr marL="79375" marR="69850" indent="1905" algn="ctr">
                        <a:lnSpc>
                          <a:spcPct val="107100"/>
                        </a:lnSpc>
                        <a:spcBef>
                          <a:spcPts val="800"/>
                        </a:spcBef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(발병자: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한훈섭,</a:t>
                      </a:r>
                      <a:r>
                        <a:rPr sz="1050" spc="-8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노관태, </a:t>
                      </a:r>
                      <a:r>
                        <a:rPr sz="1050" spc="-36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박영대)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marR="228600" algn="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50" spc="-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2021.</a:t>
                      </a:r>
                      <a:r>
                        <a:rPr sz="1050" spc="-3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06.</a:t>
                      </a:r>
                      <a:r>
                        <a:rPr sz="1050" spc="-3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17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50" spc="-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10-21-0078910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0" marB="0">
                    <a:lnL w="3175">
                      <a:solidFill>
                        <a:srgbClr val="BEBEBE"/>
                      </a:solidFill>
                      <a:prstDash val="solid"/>
                    </a:lnL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7210">
                <a:tc>
                  <a:txBody>
                    <a:bodyPr/>
                    <a:lstStyle/>
                    <a:p>
                      <a:pPr marL="62865" marR="497840">
                        <a:lnSpc>
                          <a:spcPct val="107600"/>
                        </a:lnSpc>
                        <a:spcBef>
                          <a:spcPts val="695"/>
                        </a:spcBef>
                      </a:pP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틀니착용자의</a:t>
                      </a:r>
                      <a:r>
                        <a:rPr sz="1050" spc="-6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구강관리를</a:t>
                      </a:r>
                      <a:r>
                        <a:rPr sz="1050" spc="-4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위한</a:t>
                      </a:r>
                      <a:r>
                        <a:rPr sz="1050" spc="-4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스마트틀니 </a:t>
                      </a:r>
                      <a:r>
                        <a:rPr sz="1050" spc="-36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세척장치</a:t>
                      </a:r>
                      <a:r>
                        <a:rPr sz="1050" spc="-3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및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그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세척방법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88265" marB="0"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790"/>
                        </a:spcBef>
                      </a:pPr>
                      <a:r>
                        <a:rPr sz="1050" spc="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특허출원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(한국)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100330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R="187960" algn="r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㈜덴티로드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3175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R="228600" algn="r">
                        <a:lnSpc>
                          <a:spcPct val="100000"/>
                        </a:lnSpc>
                      </a:pPr>
                      <a:r>
                        <a:rPr sz="1050" spc="-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2020.</a:t>
                      </a:r>
                      <a:r>
                        <a:rPr sz="1050" spc="-3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02.</a:t>
                      </a:r>
                      <a:r>
                        <a:rPr sz="1050" spc="-3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050" spc="-5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05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3175" marB="0">
                    <a:lnL w="3175">
                      <a:solidFill>
                        <a:srgbClr val="BEBEBE"/>
                      </a:solidFill>
                      <a:prstDash val="solid"/>
                    </a:lnL>
                    <a:lnR w="3175">
                      <a:solidFill>
                        <a:srgbClr val="BEBEBE"/>
                      </a:solidFill>
                      <a:prstDash val="solid"/>
                    </a:lnR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1050" spc="-10" dirty="0">
                          <a:solidFill>
                            <a:srgbClr val="404040"/>
                          </a:solidFill>
                          <a:latin typeface="맑은 고딕"/>
                          <a:cs typeface="맑은 고딕"/>
                        </a:rPr>
                        <a:t>10-2020-0013943</a:t>
                      </a:r>
                      <a:endParaRPr sz="1050">
                        <a:latin typeface="맑은 고딕"/>
                        <a:cs typeface="맑은 고딕"/>
                      </a:endParaRPr>
                    </a:p>
                  </a:txBody>
                  <a:tcPr marL="0" marR="0" marT="3175" marB="0">
                    <a:lnL w="3175">
                      <a:solidFill>
                        <a:srgbClr val="BEBEBE"/>
                      </a:solidFill>
                      <a:prstDash val="solid"/>
                    </a:lnL>
                    <a:lnT w="3175">
                      <a:solidFill>
                        <a:srgbClr val="BEBEBE"/>
                      </a:solidFill>
                      <a:prstDash val="solid"/>
                    </a:lnT>
                    <a:lnB w="3175">
                      <a:solidFill>
                        <a:srgbClr val="BEBEB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12" name="object 1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992757" y="2111755"/>
            <a:ext cx="245363" cy="132715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286889" y="2112391"/>
            <a:ext cx="240665" cy="132080"/>
          </a:xfrm>
          <a:prstGeom prst="rect">
            <a:avLst/>
          </a:prstGeom>
        </p:spPr>
      </p:pic>
      <p:sp>
        <p:nvSpPr>
          <p:cNvPr id="14" name="object 14"/>
          <p:cNvSpPr/>
          <p:nvPr/>
        </p:nvSpPr>
        <p:spPr>
          <a:xfrm>
            <a:off x="4265041" y="2112390"/>
            <a:ext cx="546100" cy="136525"/>
          </a:xfrm>
          <a:custGeom>
            <a:avLst/>
            <a:gdLst/>
            <a:ahLst/>
            <a:cxnLst/>
            <a:rect l="l" t="t" r="r" b="b"/>
            <a:pathLst>
              <a:path w="546100" h="136525">
                <a:moveTo>
                  <a:pt x="106172" y="114681"/>
                </a:moveTo>
                <a:lnTo>
                  <a:pt x="106083" y="98552"/>
                </a:lnTo>
                <a:lnTo>
                  <a:pt x="104140" y="95377"/>
                </a:lnTo>
                <a:lnTo>
                  <a:pt x="102362" y="92456"/>
                </a:lnTo>
                <a:lnTo>
                  <a:pt x="94615" y="87884"/>
                </a:lnTo>
                <a:lnTo>
                  <a:pt x="88646" y="85166"/>
                </a:lnTo>
                <a:lnTo>
                  <a:pt x="88646" y="106553"/>
                </a:lnTo>
                <a:lnTo>
                  <a:pt x="88646" y="109982"/>
                </a:lnTo>
                <a:lnTo>
                  <a:pt x="86360" y="112776"/>
                </a:lnTo>
                <a:lnTo>
                  <a:pt x="81661" y="114935"/>
                </a:lnTo>
                <a:lnTo>
                  <a:pt x="77089" y="116967"/>
                </a:lnTo>
                <a:lnTo>
                  <a:pt x="70358" y="117983"/>
                </a:lnTo>
                <a:lnTo>
                  <a:pt x="52324" y="117983"/>
                </a:lnTo>
                <a:lnTo>
                  <a:pt x="45466" y="116967"/>
                </a:lnTo>
                <a:lnTo>
                  <a:pt x="40894" y="114935"/>
                </a:lnTo>
                <a:lnTo>
                  <a:pt x="36322" y="112776"/>
                </a:lnTo>
                <a:lnTo>
                  <a:pt x="34036" y="109982"/>
                </a:lnTo>
                <a:lnTo>
                  <a:pt x="34036" y="106553"/>
                </a:lnTo>
                <a:lnTo>
                  <a:pt x="35725" y="101650"/>
                </a:lnTo>
                <a:lnTo>
                  <a:pt x="40830" y="98158"/>
                </a:lnTo>
                <a:lnTo>
                  <a:pt x="49352" y="96075"/>
                </a:lnTo>
                <a:lnTo>
                  <a:pt x="61341" y="95377"/>
                </a:lnTo>
                <a:lnTo>
                  <a:pt x="73266" y="96075"/>
                </a:lnTo>
                <a:lnTo>
                  <a:pt x="81800" y="98158"/>
                </a:lnTo>
                <a:lnTo>
                  <a:pt x="86931" y="101650"/>
                </a:lnTo>
                <a:lnTo>
                  <a:pt x="88646" y="106553"/>
                </a:lnTo>
                <a:lnTo>
                  <a:pt x="88646" y="85166"/>
                </a:lnTo>
                <a:lnTo>
                  <a:pt x="88226" y="84963"/>
                </a:lnTo>
                <a:lnTo>
                  <a:pt x="80543" y="82854"/>
                </a:lnTo>
                <a:lnTo>
                  <a:pt x="71564" y="81584"/>
                </a:lnTo>
                <a:lnTo>
                  <a:pt x="61341" y="81153"/>
                </a:lnTo>
                <a:lnTo>
                  <a:pt x="51168" y="81584"/>
                </a:lnTo>
                <a:lnTo>
                  <a:pt x="16510" y="98552"/>
                </a:lnTo>
                <a:lnTo>
                  <a:pt x="16510" y="114681"/>
                </a:lnTo>
                <a:lnTo>
                  <a:pt x="51117" y="131660"/>
                </a:lnTo>
                <a:lnTo>
                  <a:pt x="61341" y="132080"/>
                </a:lnTo>
                <a:lnTo>
                  <a:pt x="71501" y="131660"/>
                </a:lnTo>
                <a:lnTo>
                  <a:pt x="104076" y="117983"/>
                </a:lnTo>
                <a:lnTo>
                  <a:pt x="106172" y="114681"/>
                </a:lnTo>
                <a:close/>
              </a:path>
              <a:path w="546100" h="136525">
                <a:moveTo>
                  <a:pt x="117348" y="37592"/>
                </a:moveTo>
                <a:lnTo>
                  <a:pt x="80645" y="26924"/>
                </a:lnTo>
                <a:lnTo>
                  <a:pt x="71882" y="17526"/>
                </a:lnTo>
                <a:lnTo>
                  <a:pt x="108585" y="17526"/>
                </a:lnTo>
                <a:lnTo>
                  <a:pt x="108585" y="3048"/>
                </a:lnTo>
                <a:lnTo>
                  <a:pt x="14097" y="3048"/>
                </a:lnTo>
                <a:lnTo>
                  <a:pt x="14097" y="17526"/>
                </a:lnTo>
                <a:lnTo>
                  <a:pt x="50927" y="17526"/>
                </a:lnTo>
                <a:lnTo>
                  <a:pt x="48260" y="22479"/>
                </a:lnTo>
                <a:lnTo>
                  <a:pt x="12547" y="36741"/>
                </a:lnTo>
                <a:lnTo>
                  <a:pt x="4572" y="37592"/>
                </a:lnTo>
                <a:lnTo>
                  <a:pt x="14224" y="50292"/>
                </a:lnTo>
                <a:lnTo>
                  <a:pt x="50800" y="37973"/>
                </a:lnTo>
                <a:lnTo>
                  <a:pt x="61341" y="29210"/>
                </a:lnTo>
                <a:lnTo>
                  <a:pt x="70319" y="36550"/>
                </a:lnTo>
                <a:lnTo>
                  <a:pt x="81254" y="42532"/>
                </a:lnTo>
                <a:lnTo>
                  <a:pt x="94183" y="47167"/>
                </a:lnTo>
                <a:lnTo>
                  <a:pt x="109093" y="50419"/>
                </a:lnTo>
                <a:lnTo>
                  <a:pt x="117348" y="37592"/>
                </a:lnTo>
                <a:close/>
              </a:path>
              <a:path w="546100" h="136525">
                <a:moveTo>
                  <a:pt x="122555" y="59563"/>
                </a:moveTo>
                <a:lnTo>
                  <a:pt x="69850" y="59563"/>
                </a:lnTo>
                <a:lnTo>
                  <a:pt x="69850" y="44196"/>
                </a:lnTo>
                <a:lnTo>
                  <a:pt x="52578" y="44196"/>
                </a:lnTo>
                <a:lnTo>
                  <a:pt x="52578" y="59563"/>
                </a:lnTo>
                <a:lnTo>
                  <a:pt x="0" y="59563"/>
                </a:lnTo>
                <a:lnTo>
                  <a:pt x="0" y="74041"/>
                </a:lnTo>
                <a:lnTo>
                  <a:pt x="122555" y="74041"/>
                </a:lnTo>
                <a:lnTo>
                  <a:pt x="122555" y="59563"/>
                </a:lnTo>
                <a:close/>
              </a:path>
              <a:path w="546100" h="136525">
                <a:moveTo>
                  <a:pt x="234442" y="50038"/>
                </a:moveTo>
                <a:lnTo>
                  <a:pt x="164084" y="50038"/>
                </a:lnTo>
                <a:lnTo>
                  <a:pt x="164084" y="40640"/>
                </a:lnTo>
                <a:lnTo>
                  <a:pt x="231648" y="40640"/>
                </a:lnTo>
                <a:lnTo>
                  <a:pt x="231648" y="4064"/>
                </a:lnTo>
                <a:lnTo>
                  <a:pt x="147066" y="4064"/>
                </a:lnTo>
                <a:lnTo>
                  <a:pt x="147066" y="18542"/>
                </a:lnTo>
                <a:lnTo>
                  <a:pt x="214630" y="18542"/>
                </a:lnTo>
                <a:lnTo>
                  <a:pt x="214630" y="27178"/>
                </a:lnTo>
                <a:lnTo>
                  <a:pt x="147066" y="27178"/>
                </a:lnTo>
                <a:lnTo>
                  <a:pt x="147066" y="64516"/>
                </a:lnTo>
                <a:lnTo>
                  <a:pt x="234442" y="64516"/>
                </a:lnTo>
                <a:lnTo>
                  <a:pt x="234442" y="50038"/>
                </a:lnTo>
                <a:close/>
              </a:path>
              <a:path w="546100" h="136525">
                <a:moveTo>
                  <a:pt x="250571" y="74422"/>
                </a:moveTo>
                <a:lnTo>
                  <a:pt x="128016" y="74422"/>
                </a:lnTo>
                <a:lnTo>
                  <a:pt x="128016" y="88900"/>
                </a:lnTo>
                <a:lnTo>
                  <a:pt x="157480" y="88900"/>
                </a:lnTo>
                <a:lnTo>
                  <a:pt x="157480" y="132080"/>
                </a:lnTo>
                <a:lnTo>
                  <a:pt x="174752" y="132080"/>
                </a:lnTo>
                <a:lnTo>
                  <a:pt x="174752" y="88900"/>
                </a:lnTo>
                <a:lnTo>
                  <a:pt x="204089" y="88900"/>
                </a:lnTo>
                <a:lnTo>
                  <a:pt x="204089" y="132080"/>
                </a:lnTo>
                <a:lnTo>
                  <a:pt x="221361" y="132080"/>
                </a:lnTo>
                <a:lnTo>
                  <a:pt x="221361" y="88900"/>
                </a:lnTo>
                <a:lnTo>
                  <a:pt x="250571" y="88900"/>
                </a:lnTo>
                <a:lnTo>
                  <a:pt x="250571" y="74422"/>
                </a:lnTo>
                <a:close/>
              </a:path>
              <a:path w="546100" h="136525">
                <a:moveTo>
                  <a:pt x="310261" y="18923"/>
                </a:moveTo>
                <a:lnTo>
                  <a:pt x="292989" y="18923"/>
                </a:lnTo>
                <a:lnTo>
                  <a:pt x="244221" y="136398"/>
                </a:lnTo>
                <a:lnTo>
                  <a:pt x="261366" y="136398"/>
                </a:lnTo>
                <a:lnTo>
                  <a:pt x="310261" y="18923"/>
                </a:lnTo>
                <a:close/>
              </a:path>
              <a:path w="546100" h="136525">
                <a:moveTo>
                  <a:pt x="427355" y="47244"/>
                </a:moveTo>
                <a:lnTo>
                  <a:pt x="407289" y="47244"/>
                </a:lnTo>
                <a:lnTo>
                  <a:pt x="408038" y="34480"/>
                </a:lnTo>
                <a:lnTo>
                  <a:pt x="408597" y="22847"/>
                </a:lnTo>
                <a:lnTo>
                  <a:pt x="408940" y="12331"/>
                </a:lnTo>
                <a:lnTo>
                  <a:pt x="409067" y="2921"/>
                </a:lnTo>
                <a:lnTo>
                  <a:pt x="324104" y="2921"/>
                </a:lnTo>
                <a:lnTo>
                  <a:pt x="324104" y="17399"/>
                </a:lnTo>
                <a:lnTo>
                  <a:pt x="391795" y="17399"/>
                </a:lnTo>
                <a:lnTo>
                  <a:pt x="391718" y="24409"/>
                </a:lnTo>
                <a:lnTo>
                  <a:pt x="391515" y="31711"/>
                </a:lnTo>
                <a:lnTo>
                  <a:pt x="391198" y="39319"/>
                </a:lnTo>
                <a:lnTo>
                  <a:pt x="390779" y="47244"/>
                </a:lnTo>
                <a:lnTo>
                  <a:pt x="304800" y="47244"/>
                </a:lnTo>
                <a:lnTo>
                  <a:pt x="304800" y="61722"/>
                </a:lnTo>
                <a:lnTo>
                  <a:pt x="356489" y="61722"/>
                </a:lnTo>
                <a:lnTo>
                  <a:pt x="356489" y="80772"/>
                </a:lnTo>
                <a:lnTo>
                  <a:pt x="320675" y="80772"/>
                </a:lnTo>
                <a:lnTo>
                  <a:pt x="320675" y="95377"/>
                </a:lnTo>
                <a:lnTo>
                  <a:pt x="392049" y="95377"/>
                </a:lnTo>
                <a:lnTo>
                  <a:pt x="392049" y="132080"/>
                </a:lnTo>
                <a:lnTo>
                  <a:pt x="409321" y="132080"/>
                </a:lnTo>
                <a:lnTo>
                  <a:pt x="409321" y="80772"/>
                </a:lnTo>
                <a:lnTo>
                  <a:pt x="373634" y="80772"/>
                </a:lnTo>
                <a:lnTo>
                  <a:pt x="373634" y="61722"/>
                </a:lnTo>
                <a:lnTo>
                  <a:pt x="427355" y="61722"/>
                </a:lnTo>
                <a:lnTo>
                  <a:pt x="427355" y="47244"/>
                </a:lnTo>
                <a:close/>
              </a:path>
              <a:path w="546100" h="136525">
                <a:moveTo>
                  <a:pt x="513969" y="61595"/>
                </a:moveTo>
                <a:lnTo>
                  <a:pt x="507072" y="58991"/>
                </a:lnTo>
                <a:lnTo>
                  <a:pt x="500900" y="55727"/>
                </a:lnTo>
                <a:lnTo>
                  <a:pt x="495401" y="51854"/>
                </a:lnTo>
                <a:lnTo>
                  <a:pt x="493877" y="50419"/>
                </a:lnTo>
                <a:lnTo>
                  <a:pt x="490601" y="47371"/>
                </a:lnTo>
                <a:lnTo>
                  <a:pt x="484632" y="41021"/>
                </a:lnTo>
                <a:lnTo>
                  <a:pt x="481711" y="33909"/>
                </a:lnTo>
                <a:lnTo>
                  <a:pt x="481711" y="19939"/>
                </a:lnTo>
                <a:lnTo>
                  <a:pt x="508127" y="19939"/>
                </a:lnTo>
                <a:lnTo>
                  <a:pt x="508127" y="5588"/>
                </a:lnTo>
                <a:lnTo>
                  <a:pt x="437261" y="5588"/>
                </a:lnTo>
                <a:lnTo>
                  <a:pt x="437261" y="19939"/>
                </a:lnTo>
                <a:lnTo>
                  <a:pt x="464439" y="19939"/>
                </a:lnTo>
                <a:lnTo>
                  <a:pt x="464439" y="26670"/>
                </a:lnTo>
                <a:lnTo>
                  <a:pt x="444271" y="60198"/>
                </a:lnTo>
                <a:lnTo>
                  <a:pt x="431546" y="67056"/>
                </a:lnTo>
                <a:lnTo>
                  <a:pt x="443738" y="79121"/>
                </a:lnTo>
                <a:lnTo>
                  <a:pt x="449453" y="76327"/>
                </a:lnTo>
                <a:lnTo>
                  <a:pt x="455295" y="72009"/>
                </a:lnTo>
                <a:lnTo>
                  <a:pt x="461137" y="66294"/>
                </a:lnTo>
                <a:lnTo>
                  <a:pt x="467106" y="60579"/>
                </a:lnTo>
                <a:lnTo>
                  <a:pt x="471170" y="55245"/>
                </a:lnTo>
                <a:lnTo>
                  <a:pt x="473583" y="50419"/>
                </a:lnTo>
                <a:lnTo>
                  <a:pt x="479145" y="57378"/>
                </a:lnTo>
                <a:lnTo>
                  <a:pt x="485914" y="63741"/>
                </a:lnTo>
                <a:lnTo>
                  <a:pt x="493852" y="69519"/>
                </a:lnTo>
                <a:lnTo>
                  <a:pt x="502920" y="74676"/>
                </a:lnTo>
                <a:lnTo>
                  <a:pt x="513969" y="61595"/>
                </a:lnTo>
                <a:close/>
              </a:path>
              <a:path w="546100" h="136525">
                <a:moveTo>
                  <a:pt x="545846" y="82296"/>
                </a:moveTo>
                <a:lnTo>
                  <a:pt x="457835" y="82296"/>
                </a:lnTo>
                <a:lnTo>
                  <a:pt x="457835" y="96774"/>
                </a:lnTo>
                <a:lnTo>
                  <a:pt x="528828" y="96774"/>
                </a:lnTo>
                <a:lnTo>
                  <a:pt x="528828" y="132080"/>
                </a:lnTo>
                <a:lnTo>
                  <a:pt x="545846" y="132080"/>
                </a:lnTo>
                <a:lnTo>
                  <a:pt x="545846" y="82296"/>
                </a:lnTo>
                <a:close/>
              </a:path>
              <a:path w="546100" h="136525">
                <a:moveTo>
                  <a:pt x="545846" y="0"/>
                </a:moveTo>
                <a:lnTo>
                  <a:pt x="529082" y="0"/>
                </a:lnTo>
                <a:lnTo>
                  <a:pt x="529082" y="30480"/>
                </a:lnTo>
                <a:lnTo>
                  <a:pt x="503809" y="30480"/>
                </a:lnTo>
                <a:lnTo>
                  <a:pt x="503809" y="44450"/>
                </a:lnTo>
                <a:lnTo>
                  <a:pt x="529082" y="44450"/>
                </a:lnTo>
                <a:lnTo>
                  <a:pt x="529082" y="76708"/>
                </a:lnTo>
                <a:lnTo>
                  <a:pt x="545846" y="76708"/>
                </a:lnTo>
                <a:lnTo>
                  <a:pt x="54584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474716" y="2028570"/>
            <a:ext cx="627380" cy="297815"/>
          </a:xfrm>
          <a:custGeom>
            <a:avLst/>
            <a:gdLst/>
            <a:ahLst/>
            <a:cxnLst/>
            <a:rect l="l" t="t" r="r" b="b"/>
            <a:pathLst>
              <a:path w="627379" h="297814">
                <a:moveTo>
                  <a:pt x="83185" y="86868"/>
                </a:moveTo>
                <a:lnTo>
                  <a:pt x="76987" y="83185"/>
                </a:lnTo>
                <a:lnTo>
                  <a:pt x="71081" y="78536"/>
                </a:lnTo>
                <a:lnTo>
                  <a:pt x="65646" y="73139"/>
                </a:lnTo>
                <a:lnTo>
                  <a:pt x="60972" y="67437"/>
                </a:lnTo>
                <a:lnTo>
                  <a:pt x="60452" y="66802"/>
                </a:lnTo>
                <a:lnTo>
                  <a:pt x="50546" y="25527"/>
                </a:lnTo>
                <a:lnTo>
                  <a:pt x="78613" y="25527"/>
                </a:lnTo>
                <a:lnTo>
                  <a:pt x="78613" y="11049"/>
                </a:lnTo>
                <a:lnTo>
                  <a:pt x="4826" y="11049"/>
                </a:lnTo>
                <a:lnTo>
                  <a:pt x="4826" y="25527"/>
                </a:lnTo>
                <a:lnTo>
                  <a:pt x="33401" y="25527"/>
                </a:lnTo>
                <a:lnTo>
                  <a:pt x="33401" y="39624"/>
                </a:lnTo>
                <a:lnTo>
                  <a:pt x="17614" y="76644"/>
                </a:lnTo>
                <a:lnTo>
                  <a:pt x="0" y="90932"/>
                </a:lnTo>
                <a:lnTo>
                  <a:pt x="12573" y="101981"/>
                </a:lnTo>
                <a:lnTo>
                  <a:pt x="20421" y="95821"/>
                </a:lnTo>
                <a:lnTo>
                  <a:pt x="27978" y="87998"/>
                </a:lnTo>
                <a:lnTo>
                  <a:pt x="35229" y="78536"/>
                </a:lnTo>
                <a:lnTo>
                  <a:pt x="42164" y="67437"/>
                </a:lnTo>
                <a:lnTo>
                  <a:pt x="48018" y="76288"/>
                </a:lnTo>
                <a:lnTo>
                  <a:pt x="54927" y="84543"/>
                </a:lnTo>
                <a:lnTo>
                  <a:pt x="62877" y="92252"/>
                </a:lnTo>
                <a:lnTo>
                  <a:pt x="71882" y="99441"/>
                </a:lnTo>
                <a:lnTo>
                  <a:pt x="83185" y="86868"/>
                </a:lnTo>
                <a:close/>
              </a:path>
              <a:path w="627379" h="297814">
                <a:moveTo>
                  <a:pt x="111760" y="0"/>
                </a:moveTo>
                <a:lnTo>
                  <a:pt x="94869" y="0"/>
                </a:lnTo>
                <a:lnTo>
                  <a:pt x="94869" y="132080"/>
                </a:lnTo>
                <a:lnTo>
                  <a:pt x="111760" y="132080"/>
                </a:lnTo>
                <a:lnTo>
                  <a:pt x="111760" y="0"/>
                </a:lnTo>
                <a:close/>
              </a:path>
              <a:path w="627379" h="297814">
                <a:moveTo>
                  <a:pt x="210439" y="61595"/>
                </a:moveTo>
                <a:lnTo>
                  <a:pt x="203542" y="58991"/>
                </a:lnTo>
                <a:lnTo>
                  <a:pt x="197370" y="55727"/>
                </a:lnTo>
                <a:lnTo>
                  <a:pt x="191871" y="51854"/>
                </a:lnTo>
                <a:lnTo>
                  <a:pt x="190347" y="50419"/>
                </a:lnTo>
                <a:lnTo>
                  <a:pt x="187071" y="47371"/>
                </a:lnTo>
                <a:lnTo>
                  <a:pt x="181102" y="41021"/>
                </a:lnTo>
                <a:lnTo>
                  <a:pt x="178181" y="33909"/>
                </a:lnTo>
                <a:lnTo>
                  <a:pt x="178181" y="19939"/>
                </a:lnTo>
                <a:lnTo>
                  <a:pt x="204724" y="19939"/>
                </a:lnTo>
                <a:lnTo>
                  <a:pt x="204724" y="5588"/>
                </a:lnTo>
                <a:lnTo>
                  <a:pt x="133731" y="5588"/>
                </a:lnTo>
                <a:lnTo>
                  <a:pt x="133731" y="19939"/>
                </a:lnTo>
                <a:lnTo>
                  <a:pt x="160909" y="19939"/>
                </a:lnTo>
                <a:lnTo>
                  <a:pt x="160909" y="26670"/>
                </a:lnTo>
                <a:lnTo>
                  <a:pt x="140741" y="60198"/>
                </a:lnTo>
                <a:lnTo>
                  <a:pt x="128016" y="67056"/>
                </a:lnTo>
                <a:lnTo>
                  <a:pt x="140208" y="79121"/>
                </a:lnTo>
                <a:lnTo>
                  <a:pt x="170053" y="50419"/>
                </a:lnTo>
                <a:lnTo>
                  <a:pt x="175666" y="57378"/>
                </a:lnTo>
                <a:lnTo>
                  <a:pt x="182448" y="63741"/>
                </a:lnTo>
                <a:lnTo>
                  <a:pt x="190385" y="69519"/>
                </a:lnTo>
                <a:lnTo>
                  <a:pt x="199517" y="74676"/>
                </a:lnTo>
                <a:lnTo>
                  <a:pt x="210439" y="61595"/>
                </a:lnTo>
                <a:close/>
              </a:path>
              <a:path w="627379" h="297814">
                <a:moveTo>
                  <a:pt x="242443" y="82296"/>
                </a:moveTo>
                <a:lnTo>
                  <a:pt x="154305" y="82296"/>
                </a:lnTo>
                <a:lnTo>
                  <a:pt x="154305" y="96774"/>
                </a:lnTo>
                <a:lnTo>
                  <a:pt x="225298" y="96774"/>
                </a:lnTo>
                <a:lnTo>
                  <a:pt x="225298" y="132080"/>
                </a:lnTo>
                <a:lnTo>
                  <a:pt x="242443" y="132080"/>
                </a:lnTo>
                <a:lnTo>
                  <a:pt x="242443" y="82296"/>
                </a:lnTo>
                <a:close/>
              </a:path>
              <a:path w="627379" h="297814">
                <a:moveTo>
                  <a:pt x="242443" y="0"/>
                </a:moveTo>
                <a:lnTo>
                  <a:pt x="225552" y="0"/>
                </a:lnTo>
                <a:lnTo>
                  <a:pt x="225552" y="30480"/>
                </a:lnTo>
                <a:lnTo>
                  <a:pt x="200279" y="30480"/>
                </a:lnTo>
                <a:lnTo>
                  <a:pt x="200279" y="44450"/>
                </a:lnTo>
                <a:lnTo>
                  <a:pt x="225552" y="44450"/>
                </a:lnTo>
                <a:lnTo>
                  <a:pt x="225552" y="76708"/>
                </a:lnTo>
                <a:lnTo>
                  <a:pt x="242443" y="76708"/>
                </a:lnTo>
                <a:lnTo>
                  <a:pt x="242443" y="0"/>
                </a:lnTo>
                <a:close/>
              </a:path>
              <a:path w="627379" h="297814">
                <a:moveTo>
                  <a:pt x="247904" y="203454"/>
                </a:moveTo>
                <a:lnTo>
                  <a:pt x="206502" y="194056"/>
                </a:lnTo>
                <a:lnTo>
                  <a:pt x="202692" y="189992"/>
                </a:lnTo>
                <a:lnTo>
                  <a:pt x="238379" y="189992"/>
                </a:lnTo>
                <a:lnTo>
                  <a:pt x="238379" y="176530"/>
                </a:lnTo>
                <a:lnTo>
                  <a:pt x="199390" y="176530"/>
                </a:lnTo>
                <a:lnTo>
                  <a:pt x="199390" y="165608"/>
                </a:lnTo>
                <a:lnTo>
                  <a:pt x="182118" y="165608"/>
                </a:lnTo>
                <a:lnTo>
                  <a:pt x="182118" y="176530"/>
                </a:lnTo>
                <a:lnTo>
                  <a:pt x="142875" y="176530"/>
                </a:lnTo>
                <a:lnTo>
                  <a:pt x="142875" y="189992"/>
                </a:lnTo>
                <a:lnTo>
                  <a:pt x="178689" y="189992"/>
                </a:lnTo>
                <a:lnTo>
                  <a:pt x="175133" y="194183"/>
                </a:lnTo>
                <a:lnTo>
                  <a:pt x="132334" y="203962"/>
                </a:lnTo>
                <a:lnTo>
                  <a:pt x="141224" y="217043"/>
                </a:lnTo>
                <a:lnTo>
                  <a:pt x="179705" y="207264"/>
                </a:lnTo>
                <a:lnTo>
                  <a:pt x="190754" y="199517"/>
                </a:lnTo>
                <a:lnTo>
                  <a:pt x="195326" y="203581"/>
                </a:lnTo>
                <a:lnTo>
                  <a:pt x="232740" y="215938"/>
                </a:lnTo>
                <a:lnTo>
                  <a:pt x="239395" y="216662"/>
                </a:lnTo>
                <a:lnTo>
                  <a:pt x="247904" y="203454"/>
                </a:lnTo>
                <a:close/>
              </a:path>
              <a:path w="627379" h="297814">
                <a:moveTo>
                  <a:pt x="251968" y="220853"/>
                </a:moveTo>
                <a:lnTo>
                  <a:pt x="129413" y="220853"/>
                </a:lnTo>
                <a:lnTo>
                  <a:pt x="129413" y="234950"/>
                </a:lnTo>
                <a:lnTo>
                  <a:pt x="181991" y="234950"/>
                </a:lnTo>
                <a:lnTo>
                  <a:pt x="181991" y="242951"/>
                </a:lnTo>
                <a:lnTo>
                  <a:pt x="147320" y="242951"/>
                </a:lnTo>
                <a:lnTo>
                  <a:pt x="147320" y="256667"/>
                </a:lnTo>
                <a:lnTo>
                  <a:pt x="216662" y="256667"/>
                </a:lnTo>
                <a:lnTo>
                  <a:pt x="216662" y="263525"/>
                </a:lnTo>
                <a:lnTo>
                  <a:pt x="147320" y="263525"/>
                </a:lnTo>
                <a:lnTo>
                  <a:pt x="147320" y="297434"/>
                </a:lnTo>
                <a:lnTo>
                  <a:pt x="237109" y="297434"/>
                </a:lnTo>
                <a:lnTo>
                  <a:pt x="237109" y="283718"/>
                </a:lnTo>
                <a:lnTo>
                  <a:pt x="164465" y="283718"/>
                </a:lnTo>
                <a:lnTo>
                  <a:pt x="164465" y="276733"/>
                </a:lnTo>
                <a:lnTo>
                  <a:pt x="233807" y="276733"/>
                </a:lnTo>
                <a:lnTo>
                  <a:pt x="233807" y="242951"/>
                </a:lnTo>
                <a:lnTo>
                  <a:pt x="199136" y="242951"/>
                </a:lnTo>
                <a:lnTo>
                  <a:pt x="199136" y="234950"/>
                </a:lnTo>
                <a:lnTo>
                  <a:pt x="251968" y="234950"/>
                </a:lnTo>
                <a:lnTo>
                  <a:pt x="251968" y="220853"/>
                </a:lnTo>
                <a:close/>
              </a:path>
              <a:path w="627379" h="297814">
                <a:moveTo>
                  <a:pt x="324231" y="87249"/>
                </a:moveTo>
                <a:lnTo>
                  <a:pt x="318706" y="83019"/>
                </a:lnTo>
                <a:lnTo>
                  <a:pt x="313778" y="78282"/>
                </a:lnTo>
                <a:lnTo>
                  <a:pt x="309473" y="73063"/>
                </a:lnTo>
                <a:lnTo>
                  <a:pt x="308813" y="72009"/>
                </a:lnTo>
                <a:lnTo>
                  <a:pt x="305816" y="67310"/>
                </a:lnTo>
                <a:lnTo>
                  <a:pt x="302806" y="61201"/>
                </a:lnTo>
                <a:lnTo>
                  <a:pt x="300672" y="54851"/>
                </a:lnTo>
                <a:lnTo>
                  <a:pt x="299377" y="48298"/>
                </a:lnTo>
                <a:lnTo>
                  <a:pt x="298958" y="41529"/>
                </a:lnTo>
                <a:lnTo>
                  <a:pt x="298958" y="25527"/>
                </a:lnTo>
                <a:lnTo>
                  <a:pt x="319659" y="25527"/>
                </a:lnTo>
                <a:lnTo>
                  <a:pt x="319659" y="11049"/>
                </a:lnTo>
                <a:lnTo>
                  <a:pt x="259207" y="11049"/>
                </a:lnTo>
                <a:lnTo>
                  <a:pt x="259207" y="25527"/>
                </a:lnTo>
                <a:lnTo>
                  <a:pt x="282321" y="25527"/>
                </a:lnTo>
                <a:lnTo>
                  <a:pt x="282232" y="41529"/>
                </a:lnTo>
                <a:lnTo>
                  <a:pt x="266103" y="82003"/>
                </a:lnTo>
                <a:lnTo>
                  <a:pt x="254127" y="92202"/>
                </a:lnTo>
                <a:lnTo>
                  <a:pt x="266827" y="102870"/>
                </a:lnTo>
                <a:lnTo>
                  <a:pt x="290703" y="72009"/>
                </a:lnTo>
                <a:lnTo>
                  <a:pt x="292481" y="75692"/>
                </a:lnTo>
                <a:lnTo>
                  <a:pt x="312674" y="98552"/>
                </a:lnTo>
                <a:lnTo>
                  <a:pt x="324231" y="87249"/>
                </a:lnTo>
                <a:close/>
              </a:path>
              <a:path w="627379" h="297814">
                <a:moveTo>
                  <a:pt x="335407" y="186817"/>
                </a:moveTo>
                <a:lnTo>
                  <a:pt x="333603" y="183515"/>
                </a:lnTo>
                <a:lnTo>
                  <a:pt x="332232" y="180975"/>
                </a:lnTo>
                <a:lnTo>
                  <a:pt x="326009" y="176657"/>
                </a:lnTo>
                <a:lnTo>
                  <a:pt x="320954" y="173824"/>
                </a:lnTo>
                <a:lnTo>
                  <a:pt x="318389" y="172935"/>
                </a:lnTo>
                <a:lnTo>
                  <a:pt x="318389" y="191008"/>
                </a:lnTo>
                <a:lnTo>
                  <a:pt x="318312" y="197358"/>
                </a:lnTo>
                <a:lnTo>
                  <a:pt x="316865" y="199898"/>
                </a:lnTo>
                <a:lnTo>
                  <a:pt x="313817" y="202057"/>
                </a:lnTo>
                <a:lnTo>
                  <a:pt x="310769" y="204089"/>
                </a:lnTo>
                <a:lnTo>
                  <a:pt x="306578" y="205232"/>
                </a:lnTo>
                <a:lnTo>
                  <a:pt x="295910" y="205232"/>
                </a:lnTo>
                <a:lnTo>
                  <a:pt x="291719" y="204216"/>
                </a:lnTo>
                <a:lnTo>
                  <a:pt x="288671" y="202057"/>
                </a:lnTo>
                <a:lnTo>
                  <a:pt x="285623" y="200025"/>
                </a:lnTo>
                <a:lnTo>
                  <a:pt x="284099" y="197358"/>
                </a:lnTo>
                <a:lnTo>
                  <a:pt x="284099" y="191262"/>
                </a:lnTo>
                <a:lnTo>
                  <a:pt x="285750" y="188722"/>
                </a:lnTo>
                <a:lnTo>
                  <a:pt x="288798" y="186563"/>
                </a:lnTo>
                <a:lnTo>
                  <a:pt x="291846" y="184531"/>
                </a:lnTo>
                <a:lnTo>
                  <a:pt x="296037" y="183515"/>
                </a:lnTo>
                <a:lnTo>
                  <a:pt x="306832" y="183515"/>
                </a:lnTo>
                <a:lnTo>
                  <a:pt x="311023" y="184404"/>
                </a:lnTo>
                <a:lnTo>
                  <a:pt x="316865" y="188468"/>
                </a:lnTo>
                <a:lnTo>
                  <a:pt x="318389" y="191008"/>
                </a:lnTo>
                <a:lnTo>
                  <a:pt x="318389" y="172935"/>
                </a:lnTo>
                <a:lnTo>
                  <a:pt x="315150" y="171805"/>
                </a:lnTo>
                <a:lnTo>
                  <a:pt x="308571" y="170586"/>
                </a:lnTo>
                <a:lnTo>
                  <a:pt x="301244" y="170180"/>
                </a:lnTo>
                <a:lnTo>
                  <a:pt x="294068" y="170599"/>
                </a:lnTo>
                <a:lnTo>
                  <a:pt x="267144" y="186817"/>
                </a:lnTo>
                <a:lnTo>
                  <a:pt x="267144" y="201676"/>
                </a:lnTo>
                <a:lnTo>
                  <a:pt x="301244" y="218567"/>
                </a:lnTo>
                <a:lnTo>
                  <a:pt x="308406" y="218147"/>
                </a:lnTo>
                <a:lnTo>
                  <a:pt x="333463" y="205232"/>
                </a:lnTo>
                <a:lnTo>
                  <a:pt x="335407" y="201676"/>
                </a:lnTo>
                <a:lnTo>
                  <a:pt x="335407" y="186817"/>
                </a:lnTo>
                <a:close/>
              </a:path>
              <a:path w="627379" h="297814">
                <a:moveTo>
                  <a:pt x="344424" y="236728"/>
                </a:moveTo>
                <a:lnTo>
                  <a:pt x="343281" y="222631"/>
                </a:lnTo>
                <a:lnTo>
                  <a:pt x="324002" y="223735"/>
                </a:lnTo>
                <a:lnTo>
                  <a:pt x="303352" y="224523"/>
                </a:lnTo>
                <a:lnTo>
                  <a:pt x="281279" y="225018"/>
                </a:lnTo>
                <a:lnTo>
                  <a:pt x="257810" y="225171"/>
                </a:lnTo>
                <a:lnTo>
                  <a:pt x="260223" y="240030"/>
                </a:lnTo>
                <a:lnTo>
                  <a:pt x="268122" y="239966"/>
                </a:lnTo>
                <a:lnTo>
                  <a:pt x="297688" y="239141"/>
                </a:lnTo>
                <a:lnTo>
                  <a:pt x="297688" y="265938"/>
                </a:lnTo>
                <a:lnTo>
                  <a:pt x="314325" y="265938"/>
                </a:lnTo>
                <a:lnTo>
                  <a:pt x="314325" y="239141"/>
                </a:lnTo>
                <a:lnTo>
                  <a:pt x="314325" y="238379"/>
                </a:lnTo>
                <a:lnTo>
                  <a:pt x="329374" y="237705"/>
                </a:lnTo>
                <a:lnTo>
                  <a:pt x="336892" y="237261"/>
                </a:lnTo>
                <a:lnTo>
                  <a:pt x="344424" y="236728"/>
                </a:lnTo>
                <a:close/>
              </a:path>
              <a:path w="627379" h="297814">
                <a:moveTo>
                  <a:pt x="368300" y="167640"/>
                </a:moveTo>
                <a:lnTo>
                  <a:pt x="351028" y="167640"/>
                </a:lnTo>
                <a:lnTo>
                  <a:pt x="351028" y="245237"/>
                </a:lnTo>
                <a:lnTo>
                  <a:pt x="325501" y="245237"/>
                </a:lnTo>
                <a:lnTo>
                  <a:pt x="325501" y="258445"/>
                </a:lnTo>
                <a:lnTo>
                  <a:pt x="351028" y="258445"/>
                </a:lnTo>
                <a:lnTo>
                  <a:pt x="351028" y="267970"/>
                </a:lnTo>
                <a:lnTo>
                  <a:pt x="368300" y="267970"/>
                </a:lnTo>
                <a:lnTo>
                  <a:pt x="368300" y="167640"/>
                </a:lnTo>
                <a:close/>
              </a:path>
              <a:path w="627379" h="297814">
                <a:moveTo>
                  <a:pt x="371475" y="281051"/>
                </a:moveTo>
                <a:lnTo>
                  <a:pt x="294386" y="281051"/>
                </a:lnTo>
                <a:lnTo>
                  <a:pt x="294386" y="254762"/>
                </a:lnTo>
                <a:lnTo>
                  <a:pt x="277368" y="254762"/>
                </a:lnTo>
                <a:lnTo>
                  <a:pt x="277368" y="295529"/>
                </a:lnTo>
                <a:lnTo>
                  <a:pt x="371475" y="295529"/>
                </a:lnTo>
                <a:lnTo>
                  <a:pt x="371475" y="281051"/>
                </a:lnTo>
                <a:close/>
              </a:path>
              <a:path w="627379" h="297814">
                <a:moveTo>
                  <a:pt x="372364" y="0"/>
                </a:moveTo>
                <a:lnTo>
                  <a:pt x="355346" y="0"/>
                </a:lnTo>
                <a:lnTo>
                  <a:pt x="355346" y="54483"/>
                </a:lnTo>
                <a:lnTo>
                  <a:pt x="344170" y="54483"/>
                </a:lnTo>
                <a:lnTo>
                  <a:pt x="344170" y="2667"/>
                </a:lnTo>
                <a:lnTo>
                  <a:pt x="327152" y="2667"/>
                </a:lnTo>
                <a:lnTo>
                  <a:pt x="327152" y="128143"/>
                </a:lnTo>
                <a:lnTo>
                  <a:pt x="344170" y="128143"/>
                </a:lnTo>
                <a:lnTo>
                  <a:pt x="344170" y="68834"/>
                </a:lnTo>
                <a:lnTo>
                  <a:pt x="355346" y="68834"/>
                </a:lnTo>
                <a:lnTo>
                  <a:pt x="355346" y="132080"/>
                </a:lnTo>
                <a:lnTo>
                  <a:pt x="372364" y="132080"/>
                </a:lnTo>
                <a:lnTo>
                  <a:pt x="372364" y="68834"/>
                </a:lnTo>
                <a:lnTo>
                  <a:pt x="372364" y="54483"/>
                </a:lnTo>
                <a:lnTo>
                  <a:pt x="372364" y="0"/>
                </a:lnTo>
                <a:close/>
              </a:path>
              <a:path w="627379" h="297814">
                <a:moveTo>
                  <a:pt x="460756" y="207899"/>
                </a:moveTo>
                <a:lnTo>
                  <a:pt x="443865" y="177660"/>
                </a:lnTo>
                <a:lnTo>
                  <a:pt x="443865" y="213995"/>
                </a:lnTo>
                <a:lnTo>
                  <a:pt x="442214" y="218948"/>
                </a:lnTo>
                <a:lnTo>
                  <a:pt x="438785" y="222758"/>
                </a:lnTo>
                <a:lnTo>
                  <a:pt x="435356" y="226441"/>
                </a:lnTo>
                <a:lnTo>
                  <a:pt x="430784" y="228346"/>
                </a:lnTo>
                <a:lnTo>
                  <a:pt x="419735" y="228346"/>
                </a:lnTo>
                <a:lnTo>
                  <a:pt x="415290" y="226441"/>
                </a:lnTo>
                <a:lnTo>
                  <a:pt x="411734" y="222758"/>
                </a:lnTo>
                <a:lnTo>
                  <a:pt x="408305" y="218948"/>
                </a:lnTo>
                <a:lnTo>
                  <a:pt x="406527" y="213995"/>
                </a:lnTo>
                <a:lnTo>
                  <a:pt x="406527" y="201676"/>
                </a:lnTo>
                <a:lnTo>
                  <a:pt x="408305" y="196723"/>
                </a:lnTo>
                <a:lnTo>
                  <a:pt x="411734" y="192913"/>
                </a:lnTo>
                <a:lnTo>
                  <a:pt x="415290" y="189230"/>
                </a:lnTo>
                <a:lnTo>
                  <a:pt x="419735" y="187325"/>
                </a:lnTo>
                <a:lnTo>
                  <a:pt x="430784" y="187325"/>
                </a:lnTo>
                <a:lnTo>
                  <a:pt x="443865" y="213995"/>
                </a:lnTo>
                <a:lnTo>
                  <a:pt x="443865" y="177660"/>
                </a:lnTo>
                <a:lnTo>
                  <a:pt x="439267" y="175310"/>
                </a:lnTo>
                <a:lnTo>
                  <a:pt x="432574" y="173469"/>
                </a:lnTo>
                <a:lnTo>
                  <a:pt x="425196" y="172847"/>
                </a:lnTo>
                <a:lnTo>
                  <a:pt x="417880" y="173469"/>
                </a:lnTo>
                <a:lnTo>
                  <a:pt x="390398" y="200533"/>
                </a:lnTo>
                <a:lnTo>
                  <a:pt x="389763" y="207899"/>
                </a:lnTo>
                <a:lnTo>
                  <a:pt x="390398" y="215188"/>
                </a:lnTo>
                <a:lnTo>
                  <a:pt x="417880" y="242214"/>
                </a:lnTo>
                <a:lnTo>
                  <a:pt x="425196" y="242824"/>
                </a:lnTo>
                <a:lnTo>
                  <a:pt x="432574" y="242214"/>
                </a:lnTo>
                <a:lnTo>
                  <a:pt x="439267" y="240372"/>
                </a:lnTo>
                <a:lnTo>
                  <a:pt x="445287" y="237312"/>
                </a:lnTo>
                <a:lnTo>
                  <a:pt x="450596" y="233045"/>
                </a:lnTo>
                <a:lnTo>
                  <a:pt x="454520" y="228346"/>
                </a:lnTo>
                <a:lnTo>
                  <a:pt x="455015" y="227761"/>
                </a:lnTo>
                <a:lnTo>
                  <a:pt x="458190" y="221805"/>
                </a:lnTo>
                <a:lnTo>
                  <a:pt x="460108" y="215188"/>
                </a:lnTo>
                <a:lnTo>
                  <a:pt x="460756" y="207899"/>
                </a:lnTo>
                <a:close/>
              </a:path>
              <a:path w="627379" h="297814">
                <a:moveTo>
                  <a:pt x="466217" y="61849"/>
                </a:moveTo>
                <a:lnTo>
                  <a:pt x="459613" y="59499"/>
                </a:lnTo>
                <a:lnTo>
                  <a:pt x="453542" y="56222"/>
                </a:lnTo>
                <a:lnTo>
                  <a:pt x="447992" y="52019"/>
                </a:lnTo>
                <a:lnTo>
                  <a:pt x="445084" y="49022"/>
                </a:lnTo>
                <a:lnTo>
                  <a:pt x="442976" y="46863"/>
                </a:lnTo>
                <a:lnTo>
                  <a:pt x="433324" y="5588"/>
                </a:lnTo>
                <a:lnTo>
                  <a:pt x="416179" y="5588"/>
                </a:lnTo>
                <a:lnTo>
                  <a:pt x="416179" y="23368"/>
                </a:lnTo>
                <a:lnTo>
                  <a:pt x="415582" y="29806"/>
                </a:lnTo>
                <a:lnTo>
                  <a:pt x="389839" y="63754"/>
                </a:lnTo>
                <a:lnTo>
                  <a:pt x="383159" y="67183"/>
                </a:lnTo>
                <a:lnTo>
                  <a:pt x="395732" y="79502"/>
                </a:lnTo>
                <a:lnTo>
                  <a:pt x="425069" y="49022"/>
                </a:lnTo>
                <a:lnTo>
                  <a:pt x="431088" y="57251"/>
                </a:lnTo>
                <a:lnTo>
                  <a:pt x="438111" y="64389"/>
                </a:lnTo>
                <a:lnTo>
                  <a:pt x="446138" y="70497"/>
                </a:lnTo>
                <a:lnTo>
                  <a:pt x="455168" y="75565"/>
                </a:lnTo>
                <a:lnTo>
                  <a:pt x="466217" y="61849"/>
                </a:lnTo>
                <a:close/>
              </a:path>
              <a:path w="627379" h="297814">
                <a:moveTo>
                  <a:pt x="495300" y="113030"/>
                </a:moveTo>
                <a:lnTo>
                  <a:pt x="426339" y="113030"/>
                </a:lnTo>
                <a:lnTo>
                  <a:pt x="426339" y="83820"/>
                </a:lnTo>
                <a:lnTo>
                  <a:pt x="409067" y="83820"/>
                </a:lnTo>
                <a:lnTo>
                  <a:pt x="409067" y="127508"/>
                </a:lnTo>
                <a:lnTo>
                  <a:pt x="495300" y="127508"/>
                </a:lnTo>
                <a:lnTo>
                  <a:pt x="495300" y="113030"/>
                </a:lnTo>
                <a:close/>
              </a:path>
              <a:path w="627379" h="297814">
                <a:moveTo>
                  <a:pt x="496316" y="167640"/>
                </a:moveTo>
                <a:lnTo>
                  <a:pt x="479425" y="167640"/>
                </a:lnTo>
                <a:lnTo>
                  <a:pt x="479425" y="261747"/>
                </a:lnTo>
                <a:lnTo>
                  <a:pt x="496316" y="261747"/>
                </a:lnTo>
                <a:lnTo>
                  <a:pt x="496316" y="167640"/>
                </a:lnTo>
                <a:close/>
              </a:path>
              <a:path w="627379" h="297814">
                <a:moveTo>
                  <a:pt x="498856" y="280670"/>
                </a:moveTo>
                <a:lnTo>
                  <a:pt x="428371" y="280670"/>
                </a:lnTo>
                <a:lnTo>
                  <a:pt x="428371" y="251460"/>
                </a:lnTo>
                <a:lnTo>
                  <a:pt x="411099" y="251460"/>
                </a:lnTo>
                <a:lnTo>
                  <a:pt x="411099" y="295148"/>
                </a:lnTo>
                <a:lnTo>
                  <a:pt x="498856" y="295148"/>
                </a:lnTo>
                <a:lnTo>
                  <a:pt x="498856" y="280670"/>
                </a:lnTo>
                <a:close/>
              </a:path>
              <a:path w="627379" h="297814">
                <a:moveTo>
                  <a:pt x="511810" y="39878"/>
                </a:moveTo>
                <a:lnTo>
                  <a:pt x="491617" y="39878"/>
                </a:lnTo>
                <a:lnTo>
                  <a:pt x="491617" y="0"/>
                </a:lnTo>
                <a:lnTo>
                  <a:pt x="474599" y="0"/>
                </a:lnTo>
                <a:lnTo>
                  <a:pt x="474599" y="95123"/>
                </a:lnTo>
                <a:lnTo>
                  <a:pt x="491617" y="95123"/>
                </a:lnTo>
                <a:lnTo>
                  <a:pt x="491617" y="54229"/>
                </a:lnTo>
                <a:lnTo>
                  <a:pt x="511810" y="54229"/>
                </a:lnTo>
                <a:lnTo>
                  <a:pt x="511810" y="39878"/>
                </a:lnTo>
                <a:close/>
              </a:path>
              <a:path w="627379" h="297814">
                <a:moveTo>
                  <a:pt x="601218" y="60198"/>
                </a:moveTo>
                <a:lnTo>
                  <a:pt x="600379" y="46863"/>
                </a:lnTo>
                <a:lnTo>
                  <a:pt x="600329" y="45974"/>
                </a:lnTo>
                <a:lnTo>
                  <a:pt x="586867" y="46863"/>
                </a:lnTo>
                <a:lnTo>
                  <a:pt x="587616" y="37058"/>
                </a:lnTo>
                <a:lnTo>
                  <a:pt x="588175" y="26847"/>
                </a:lnTo>
                <a:lnTo>
                  <a:pt x="588518" y="16243"/>
                </a:lnTo>
                <a:lnTo>
                  <a:pt x="588645" y="5207"/>
                </a:lnTo>
                <a:lnTo>
                  <a:pt x="525780" y="5207"/>
                </a:lnTo>
                <a:lnTo>
                  <a:pt x="525780" y="19685"/>
                </a:lnTo>
                <a:lnTo>
                  <a:pt x="571500" y="19685"/>
                </a:lnTo>
                <a:lnTo>
                  <a:pt x="571385" y="26847"/>
                </a:lnTo>
                <a:lnTo>
                  <a:pt x="513334" y="48260"/>
                </a:lnTo>
                <a:lnTo>
                  <a:pt x="515620" y="63246"/>
                </a:lnTo>
                <a:lnTo>
                  <a:pt x="522287" y="63207"/>
                </a:lnTo>
                <a:lnTo>
                  <a:pt x="541388" y="62776"/>
                </a:lnTo>
                <a:lnTo>
                  <a:pt x="553847" y="62357"/>
                </a:lnTo>
                <a:lnTo>
                  <a:pt x="553847" y="90805"/>
                </a:lnTo>
                <a:lnTo>
                  <a:pt x="570738" y="90805"/>
                </a:lnTo>
                <a:lnTo>
                  <a:pt x="570738" y="62357"/>
                </a:lnTo>
                <a:lnTo>
                  <a:pt x="570738" y="61595"/>
                </a:lnTo>
                <a:lnTo>
                  <a:pt x="601218" y="60198"/>
                </a:lnTo>
                <a:close/>
              </a:path>
              <a:path w="627379" h="297814">
                <a:moveTo>
                  <a:pt x="624713" y="0"/>
                </a:moveTo>
                <a:lnTo>
                  <a:pt x="607441" y="0"/>
                </a:lnTo>
                <a:lnTo>
                  <a:pt x="607441" y="69469"/>
                </a:lnTo>
                <a:lnTo>
                  <a:pt x="583819" y="69469"/>
                </a:lnTo>
                <a:lnTo>
                  <a:pt x="583819" y="83312"/>
                </a:lnTo>
                <a:lnTo>
                  <a:pt x="607441" y="83312"/>
                </a:lnTo>
                <a:lnTo>
                  <a:pt x="607441" y="97155"/>
                </a:lnTo>
                <a:lnTo>
                  <a:pt x="624713" y="97155"/>
                </a:lnTo>
                <a:lnTo>
                  <a:pt x="624713" y="0"/>
                </a:lnTo>
                <a:close/>
              </a:path>
              <a:path w="627379" h="297814">
                <a:moveTo>
                  <a:pt x="627253" y="112649"/>
                </a:moveTo>
                <a:lnTo>
                  <a:pt x="551053" y="112649"/>
                </a:lnTo>
                <a:lnTo>
                  <a:pt x="551053" y="84455"/>
                </a:lnTo>
                <a:lnTo>
                  <a:pt x="533908" y="84455"/>
                </a:lnTo>
                <a:lnTo>
                  <a:pt x="533908" y="127000"/>
                </a:lnTo>
                <a:lnTo>
                  <a:pt x="627253" y="127000"/>
                </a:lnTo>
                <a:lnTo>
                  <a:pt x="627253" y="11264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6740906" y="1910714"/>
            <a:ext cx="370205" cy="132080"/>
          </a:xfrm>
          <a:custGeom>
            <a:avLst/>
            <a:gdLst/>
            <a:ahLst/>
            <a:cxnLst/>
            <a:rect l="l" t="t" r="r" b="b"/>
            <a:pathLst>
              <a:path w="370204" h="132080">
                <a:moveTo>
                  <a:pt x="164973" y="89026"/>
                </a:moveTo>
                <a:lnTo>
                  <a:pt x="147954" y="89026"/>
                </a:lnTo>
                <a:lnTo>
                  <a:pt x="147954" y="129794"/>
                </a:lnTo>
                <a:lnTo>
                  <a:pt x="242062" y="129794"/>
                </a:lnTo>
                <a:lnTo>
                  <a:pt x="242062" y="115443"/>
                </a:lnTo>
                <a:lnTo>
                  <a:pt x="164973" y="115443"/>
                </a:lnTo>
                <a:lnTo>
                  <a:pt x="164973" y="89026"/>
                </a:lnTo>
                <a:close/>
              </a:path>
              <a:path w="370204" h="132080">
                <a:moveTo>
                  <a:pt x="238887" y="1905"/>
                </a:moveTo>
                <a:lnTo>
                  <a:pt x="221615" y="1905"/>
                </a:lnTo>
                <a:lnTo>
                  <a:pt x="221615" y="79501"/>
                </a:lnTo>
                <a:lnTo>
                  <a:pt x="196088" y="79501"/>
                </a:lnTo>
                <a:lnTo>
                  <a:pt x="196088" y="92837"/>
                </a:lnTo>
                <a:lnTo>
                  <a:pt x="221615" y="92837"/>
                </a:lnTo>
                <a:lnTo>
                  <a:pt x="221615" y="102362"/>
                </a:lnTo>
                <a:lnTo>
                  <a:pt x="238887" y="102362"/>
                </a:lnTo>
                <a:lnTo>
                  <a:pt x="238887" y="1905"/>
                </a:lnTo>
                <a:close/>
              </a:path>
              <a:path w="370204" h="132080">
                <a:moveTo>
                  <a:pt x="184912" y="73406"/>
                </a:moveTo>
                <a:lnTo>
                  <a:pt x="168275" y="73406"/>
                </a:lnTo>
                <a:lnTo>
                  <a:pt x="168275" y="100202"/>
                </a:lnTo>
                <a:lnTo>
                  <a:pt x="184912" y="100202"/>
                </a:lnTo>
                <a:lnTo>
                  <a:pt x="184912" y="73406"/>
                </a:lnTo>
                <a:close/>
              </a:path>
              <a:path w="370204" h="132080">
                <a:moveTo>
                  <a:pt x="213868" y="56896"/>
                </a:moveTo>
                <a:lnTo>
                  <a:pt x="194601" y="57989"/>
                </a:lnTo>
                <a:lnTo>
                  <a:pt x="173942" y="58785"/>
                </a:lnTo>
                <a:lnTo>
                  <a:pt x="151878" y="59271"/>
                </a:lnTo>
                <a:lnTo>
                  <a:pt x="128397" y="59436"/>
                </a:lnTo>
                <a:lnTo>
                  <a:pt x="130810" y="74295"/>
                </a:lnTo>
                <a:lnTo>
                  <a:pt x="138735" y="74245"/>
                </a:lnTo>
                <a:lnTo>
                  <a:pt x="147637" y="74088"/>
                </a:lnTo>
                <a:lnTo>
                  <a:pt x="168275" y="73406"/>
                </a:lnTo>
                <a:lnTo>
                  <a:pt x="184912" y="73406"/>
                </a:lnTo>
                <a:lnTo>
                  <a:pt x="184912" y="72771"/>
                </a:lnTo>
                <a:lnTo>
                  <a:pt x="215011" y="71120"/>
                </a:lnTo>
                <a:lnTo>
                  <a:pt x="213868" y="56896"/>
                </a:lnTo>
                <a:close/>
              </a:path>
              <a:path w="370204" h="132080">
                <a:moveTo>
                  <a:pt x="171830" y="4445"/>
                </a:moveTo>
                <a:lnTo>
                  <a:pt x="161925" y="4445"/>
                </a:lnTo>
                <a:lnTo>
                  <a:pt x="153670" y="6604"/>
                </a:lnTo>
                <a:lnTo>
                  <a:pt x="147320" y="11049"/>
                </a:lnTo>
                <a:lnTo>
                  <a:pt x="140843" y="15367"/>
                </a:lnTo>
                <a:lnTo>
                  <a:pt x="137806" y="20955"/>
                </a:lnTo>
                <a:lnTo>
                  <a:pt x="137735" y="35940"/>
                </a:lnTo>
                <a:lnTo>
                  <a:pt x="140843" y="41783"/>
                </a:lnTo>
                <a:lnTo>
                  <a:pt x="171830" y="52832"/>
                </a:lnTo>
                <a:lnTo>
                  <a:pt x="179002" y="52407"/>
                </a:lnTo>
                <a:lnTo>
                  <a:pt x="204061" y="39497"/>
                </a:lnTo>
                <a:lnTo>
                  <a:pt x="166497" y="39497"/>
                </a:lnTo>
                <a:lnTo>
                  <a:pt x="162305" y="38481"/>
                </a:lnTo>
                <a:lnTo>
                  <a:pt x="159258" y="36322"/>
                </a:lnTo>
                <a:lnTo>
                  <a:pt x="156210" y="34289"/>
                </a:lnTo>
                <a:lnTo>
                  <a:pt x="154813" y="31623"/>
                </a:lnTo>
                <a:lnTo>
                  <a:pt x="154813" y="25526"/>
                </a:lnTo>
                <a:lnTo>
                  <a:pt x="156337" y="22987"/>
                </a:lnTo>
                <a:lnTo>
                  <a:pt x="159385" y="20955"/>
                </a:lnTo>
                <a:lnTo>
                  <a:pt x="162433" y="18796"/>
                </a:lnTo>
                <a:lnTo>
                  <a:pt x="166624" y="17780"/>
                </a:lnTo>
                <a:lnTo>
                  <a:pt x="204199" y="17780"/>
                </a:lnTo>
                <a:lnTo>
                  <a:pt x="202819" y="15239"/>
                </a:lnTo>
                <a:lnTo>
                  <a:pt x="196596" y="10922"/>
                </a:lnTo>
                <a:lnTo>
                  <a:pt x="191547" y="8088"/>
                </a:lnTo>
                <a:lnTo>
                  <a:pt x="185737" y="6064"/>
                </a:lnTo>
                <a:lnTo>
                  <a:pt x="179165" y="4849"/>
                </a:lnTo>
                <a:lnTo>
                  <a:pt x="171830" y="4445"/>
                </a:lnTo>
                <a:close/>
              </a:path>
              <a:path w="370204" h="132080">
                <a:moveTo>
                  <a:pt x="204199" y="17780"/>
                </a:moveTo>
                <a:lnTo>
                  <a:pt x="177419" y="17780"/>
                </a:lnTo>
                <a:lnTo>
                  <a:pt x="181610" y="18796"/>
                </a:lnTo>
                <a:lnTo>
                  <a:pt x="184530" y="20700"/>
                </a:lnTo>
                <a:lnTo>
                  <a:pt x="187451" y="22733"/>
                </a:lnTo>
                <a:lnTo>
                  <a:pt x="188975" y="25273"/>
                </a:lnTo>
                <a:lnTo>
                  <a:pt x="188975" y="31623"/>
                </a:lnTo>
                <a:lnTo>
                  <a:pt x="187451" y="34162"/>
                </a:lnTo>
                <a:lnTo>
                  <a:pt x="181355" y="38481"/>
                </a:lnTo>
                <a:lnTo>
                  <a:pt x="177165" y="39497"/>
                </a:lnTo>
                <a:lnTo>
                  <a:pt x="204061" y="39497"/>
                </a:lnTo>
                <a:lnTo>
                  <a:pt x="205994" y="35940"/>
                </a:lnTo>
                <a:lnTo>
                  <a:pt x="205924" y="20955"/>
                </a:lnTo>
                <a:lnTo>
                  <a:pt x="204199" y="17780"/>
                </a:lnTo>
                <a:close/>
              </a:path>
              <a:path w="370204" h="132080">
                <a:moveTo>
                  <a:pt x="366902" y="74040"/>
                </a:moveTo>
                <a:lnTo>
                  <a:pt x="281559" y="74040"/>
                </a:lnTo>
                <a:lnTo>
                  <a:pt x="281559" y="88519"/>
                </a:lnTo>
                <a:lnTo>
                  <a:pt x="350012" y="88519"/>
                </a:lnTo>
                <a:lnTo>
                  <a:pt x="350012" y="96265"/>
                </a:lnTo>
                <a:lnTo>
                  <a:pt x="281559" y="96265"/>
                </a:lnTo>
                <a:lnTo>
                  <a:pt x="281559" y="132080"/>
                </a:lnTo>
                <a:lnTo>
                  <a:pt x="370204" y="132080"/>
                </a:lnTo>
                <a:lnTo>
                  <a:pt x="370204" y="117601"/>
                </a:lnTo>
                <a:lnTo>
                  <a:pt x="298576" y="117601"/>
                </a:lnTo>
                <a:lnTo>
                  <a:pt x="298576" y="109220"/>
                </a:lnTo>
                <a:lnTo>
                  <a:pt x="366902" y="109220"/>
                </a:lnTo>
                <a:lnTo>
                  <a:pt x="366902" y="74040"/>
                </a:lnTo>
                <a:close/>
              </a:path>
              <a:path w="370204" h="132080">
                <a:moveTo>
                  <a:pt x="104394" y="77215"/>
                </a:moveTo>
                <a:lnTo>
                  <a:pt x="17907" y="77215"/>
                </a:lnTo>
                <a:lnTo>
                  <a:pt x="17907" y="90932"/>
                </a:lnTo>
                <a:lnTo>
                  <a:pt x="87375" y="90932"/>
                </a:lnTo>
                <a:lnTo>
                  <a:pt x="87375" y="97917"/>
                </a:lnTo>
                <a:lnTo>
                  <a:pt x="17907" y="97917"/>
                </a:lnTo>
                <a:lnTo>
                  <a:pt x="17907" y="131699"/>
                </a:lnTo>
                <a:lnTo>
                  <a:pt x="107696" y="131699"/>
                </a:lnTo>
                <a:lnTo>
                  <a:pt x="107696" y="118110"/>
                </a:lnTo>
                <a:lnTo>
                  <a:pt x="35051" y="118110"/>
                </a:lnTo>
                <a:lnTo>
                  <a:pt x="35051" y="110998"/>
                </a:lnTo>
                <a:lnTo>
                  <a:pt x="104394" y="110998"/>
                </a:lnTo>
                <a:lnTo>
                  <a:pt x="104394" y="77215"/>
                </a:lnTo>
                <a:close/>
              </a:path>
              <a:path w="370204" h="132080">
                <a:moveTo>
                  <a:pt x="69850" y="69214"/>
                </a:moveTo>
                <a:lnTo>
                  <a:pt x="52577" y="69214"/>
                </a:lnTo>
                <a:lnTo>
                  <a:pt x="52577" y="77215"/>
                </a:lnTo>
                <a:lnTo>
                  <a:pt x="69850" y="77215"/>
                </a:lnTo>
                <a:lnTo>
                  <a:pt x="69850" y="69214"/>
                </a:lnTo>
                <a:close/>
              </a:path>
              <a:path w="370204" h="132080">
                <a:moveTo>
                  <a:pt x="122554" y="55245"/>
                </a:moveTo>
                <a:lnTo>
                  <a:pt x="0" y="55245"/>
                </a:lnTo>
                <a:lnTo>
                  <a:pt x="0" y="69214"/>
                </a:lnTo>
                <a:lnTo>
                  <a:pt x="122554" y="69214"/>
                </a:lnTo>
                <a:lnTo>
                  <a:pt x="122554" y="55245"/>
                </a:lnTo>
                <a:close/>
              </a:path>
              <a:path w="370204" h="132080">
                <a:moveTo>
                  <a:pt x="294513" y="4318"/>
                </a:moveTo>
                <a:lnTo>
                  <a:pt x="260203" y="26162"/>
                </a:lnTo>
                <a:lnTo>
                  <a:pt x="260149" y="45085"/>
                </a:lnTo>
                <a:lnTo>
                  <a:pt x="263271" y="52450"/>
                </a:lnTo>
                <a:lnTo>
                  <a:pt x="294513" y="66929"/>
                </a:lnTo>
                <a:lnTo>
                  <a:pt x="301942" y="66381"/>
                </a:lnTo>
                <a:lnTo>
                  <a:pt x="308610" y="64738"/>
                </a:lnTo>
                <a:lnTo>
                  <a:pt x="314515" y="61999"/>
                </a:lnTo>
                <a:lnTo>
                  <a:pt x="319659" y="58165"/>
                </a:lnTo>
                <a:lnTo>
                  <a:pt x="325431" y="52959"/>
                </a:lnTo>
                <a:lnTo>
                  <a:pt x="289178" y="52959"/>
                </a:lnTo>
                <a:lnTo>
                  <a:pt x="284861" y="51308"/>
                </a:lnTo>
                <a:lnTo>
                  <a:pt x="278511" y="44958"/>
                </a:lnTo>
                <a:lnTo>
                  <a:pt x="276911" y="41021"/>
                </a:lnTo>
                <a:lnTo>
                  <a:pt x="276860" y="30352"/>
                </a:lnTo>
                <a:lnTo>
                  <a:pt x="278384" y="26162"/>
                </a:lnTo>
                <a:lnTo>
                  <a:pt x="281432" y="23113"/>
                </a:lnTo>
                <a:lnTo>
                  <a:pt x="284479" y="20193"/>
                </a:lnTo>
                <a:lnTo>
                  <a:pt x="288925" y="18669"/>
                </a:lnTo>
                <a:lnTo>
                  <a:pt x="325721" y="18669"/>
                </a:lnTo>
                <a:lnTo>
                  <a:pt x="319786" y="13208"/>
                </a:lnTo>
                <a:lnTo>
                  <a:pt x="314569" y="9300"/>
                </a:lnTo>
                <a:lnTo>
                  <a:pt x="308561" y="6508"/>
                </a:lnTo>
                <a:lnTo>
                  <a:pt x="301917" y="4865"/>
                </a:lnTo>
                <a:lnTo>
                  <a:pt x="294513" y="4318"/>
                </a:lnTo>
                <a:close/>
              </a:path>
              <a:path w="370204" h="132080">
                <a:moveTo>
                  <a:pt x="325721" y="18669"/>
                </a:moveTo>
                <a:lnTo>
                  <a:pt x="299974" y="18669"/>
                </a:lnTo>
                <a:lnTo>
                  <a:pt x="304165" y="20193"/>
                </a:lnTo>
                <a:lnTo>
                  <a:pt x="310642" y="26670"/>
                </a:lnTo>
                <a:lnTo>
                  <a:pt x="312166" y="30734"/>
                </a:lnTo>
                <a:lnTo>
                  <a:pt x="312166" y="41021"/>
                </a:lnTo>
                <a:lnTo>
                  <a:pt x="310642" y="45085"/>
                </a:lnTo>
                <a:lnTo>
                  <a:pt x="307467" y="48260"/>
                </a:lnTo>
                <a:lnTo>
                  <a:pt x="304165" y="51435"/>
                </a:lnTo>
                <a:lnTo>
                  <a:pt x="299974" y="52959"/>
                </a:lnTo>
                <a:lnTo>
                  <a:pt x="325431" y="52959"/>
                </a:lnTo>
                <a:lnTo>
                  <a:pt x="326136" y="52324"/>
                </a:lnTo>
                <a:lnTo>
                  <a:pt x="329203" y="45085"/>
                </a:lnTo>
                <a:lnTo>
                  <a:pt x="329149" y="26162"/>
                </a:lnTo>
                <a:lnTo>
                  <a:pt x="326136" y="19050"/>
                </a:lnTo>
                <a:lnTo>
                  <a:pt x="325721" y="18669"/>
                </a:lnTo>
                <a:close/>
              </a:path>
              <a:path w="370204" h="132080">
                <a:moveTo>
                  <a:pt x="366902" y="1905"/>
                </a:moveTo>
                <a:lnTo>
                  <a:pt x="350012" y="1905"/>
                </a:lnTo>
                <a:lnTo>
                  <a:pt x="350012" y="68834"/>
                </a:lnTo>
                <a:lnTo>
                  <a:pt x="366902" y="68834"/>
                </a:lnTo>
                <a:lnTo>
                  <a:pt x="366902" y="1905"/>
                </a:lnTo>
                <a:close/>
              </a:path>
              <a:path w="370204" h="132080">
                <a:moveTo>
                  <a:pt x="73278" y="24257"/>
                </a:moveTo>
                <a:lnTo>
                  <a:pt x="49275" y="24257"/>
                </a:lnTo>
                <a:lnTo>
                  <a:pt x="45720" y="28448"/>
                </a:lnTo>
                <a:lnTo>
                  <a:pt x="39624" y="31876"/>
                </a:lnTo>
                <a:lnTo>
                  <a:pt x="2921" y="38226"/>
                </a:lnTo>
                <a:lnTo>
                  <a:pt x="11938" y="51308"/>
                </a:lnTo>
                <a:lnTo>
                  <a:pt x="50419" y="41656"/>
                </a:lnTo>
                <a:lnTo>
                  <a:pt x="61341" y="33782"/>
                </a:lnTo>
                <a:lnTo>
                  <a:pt x="90243" y="33782"/>
                </a:lnTo>
                <a:lnTo>
                  <a:pt x="83185" y="31750"/>
                </a:lnTo>
                <a:lnTo>
                  <a:pt x="77089" y="28448"/>
                </a:lnTo>
                <a:lnTo>
                  <a:pt x="73278" y="24257"/>
                </a:lnTo>
                <a:close/>
              </a:path>
              <a:path w="370204" h="132080">
                <a:moveTo>
                  <a:pt x="90243" y="33782"/>
                </a:moveTo>
                <a:lnTo>
                  <a:pt x="61341" y="33782"/>
                </a:lnTo>
                <a:lnTo>
                  <a:pt x="66070" y="37988"/>
                </a:lnTo>
                <a:lnTo>
                  <a:pt x="103391" y="50262"/>
                </a:lnTo>
                <a:lnTo>
                  <a:pt x="110109" y="51054"/>
                </a:lnTo>
                <a:lnTo>
                  <a:pt x="118491" y="37846"/>
                </a:lnTo>
                <a:lnTo>
                  <a:pt x="111444" y="37609"/>
                </a:lnTo>
                <a:lnTo>
                  <a:pt x="104600" y="36909"/>
                </a:lnTo>
                <a:lnTo>
                  <a:pt x="97970" y="35756"/>
                </a:lnTo>
                <a:lnTo>
                  <a:pt x="91567" y="34162"/>
                </a:lnTo>
                <a:lnTo>
                  <a:pt x="90243" y="33782"/>
                </a:lnTo>
                <a:close/>
              </a:path>
              <a:path w="370204" h="132080">
                <a:moveTo>
                  <a:pt x="109093" y="10795"/>
                </a:moveTo>
                <a:lnTo>
                  <a:pt x="13462" y="10795"/>
                </a:lnTo>
                <a:lnTo>
                  <a:pt x="13462" y="24257"/>
                </a:lnTo>
                <a:lnTo>
                  <a:pt x="109093" y="24257"/>
                </a:lnTo>
                <a:lnTo>
                  <a:pt x="109093" y="10795"/>
                </a:lnTo>
                <a:close/>
              </a:path>
              <a:path w="370204" h="132080">
                <a:moveTo>
                  <a:pt x="69976" y="0"/>
                </a:moveTo>
                <a:lnTo>
                  <a:pt x="52704" y="0"/>
                </a:lnTo>
                <a:lnTo>
                  <a:pt x="52704" y="10795"/>
                </a:lnTo>
                <a:lnTo>
                  <a:pt x="69976" y="10795"/>
                </a:lnTo>
                <a:lnTo>
                  <a:pt x="6997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117840" y="1910714"/>
            <a:ext cx="506730" cy="132080"/>
          </a:xfrm>
          <a:custGeom>
            <a:avLst/>
            <a:gdLst/>
            <a:ahLst/>
            <a:cxnLst/>
            <a:rect l="l" t="t" r="r" b="b"/>
            <a:pathLst>
              <a:path w="506729" h="132080">
                <a:moveTo>
                  <a:pt x="164973" y="89026"/>
                </a:moveTo>
                <a:lnTo>
                  <a:pt x="147827" y="89026"/>
                </a:lnTo>
                <a:lnTo>
                  <a:pt x="147827" y="129794"/>
                </a:lnTo>
                <a:lnTo>
                  <a:pt x="242061" y="129794"/>
                </a:lnTo>
                <a:lnTo>
                  <a:pt x="242061" y="115443"/>
                </a:lnTo>
                <a:lnTo>
                  <a:pt x="164973" y="115443"/>
                </a:lnTo>
                <a:lnTo>
                  <a:pt x="164973" y="89026"/>
                </a:lnTo>
                <a:close/>
              </a:path>
              <a:path w="506729" h="132080">
                <a:moveTo>
                  <a:pt x="238886" y="1905"/>
                </a:moveTo>
                <a:lnTo>
                  <a:pt x="221614" y="1905"/>
                </a:lnTo>
                <a:lnTo>
                  <a:pt x="221614" y="79501"/>
                </a:lnTo>
                <a:lnTo>
                  <a:pt x="196087" y="79501"/>
                </a:lnTo>
                <a:lnTo>
                  <a:pt x="196087" y="92837"/>
                </a:lnTo>
                <a:lnTo>
                  <a:pt x="221614" y="92837"/>
                </a:lnTo>
                <a:lnTo>
                  <a:pt x="221614" y="102362"/>
                </a:lnTo>
                <a:lnTo>
                  <a:pt x="238886" y="102362"/>
                </a:lnTo>
                <a:lnTo>
                  <a:pt x="238886" y="1905"/>
                </a:lnTo>
                <a:close/>
              </a:path>
              <a:path w="506729" h="132080">
                <a:moveTo>
                  <a:pt x="184911" y="73406"/>
                </a:moveTo>
                <a:lnTo>
                  <a:pt x="168275" y="73406"/>
                </a:lnTo>
                <a:lnTo>
                  <a:pt x="168275" y="100202"/>
                </a:lnTo>
                <a:lnTo>
                  <a:pt x="184911" y="100202"/>
                </a:lnTo>
                <a:lnTo>
                  <a:pt x="184911" y="73406"/>
                </a:lnTo>
                <a:close/>
              </a:path>
              <a:path w="506729" h="132080">
                <a:moveTo>
                  <a:pt x="213867" y="56896"/>
                </a:moveTo>
                <a:lnTo>
                  <a:pt x="194601" y="57989"/>
                </a:lnTo>
                <a:lnTo>
                  <a:pt x="173942" y="58785"/>
                </a:lnTo>
                <a:lnTo>
                  <a:pt x="151878" y="59271"/>
                </a:lnTo>
                <a:lnTo>
                  <a:pt x="128396" y="59436"/>
                </a:lnTo>
                <a:lnTo>
                  <a:pt x="130809" y="74295"/>
                </a:lnTo>
                <a:lnTo>
                  <a:pt x="138717" y="74245"/>
                </a:lnTo>
                <a:lnTo>
                  <a:pt x="147589" y="74088"/>
                </a:lnTo>
                <a:lnTo>
                  <a:pt x="168275" y="73406"/>
                </a:lnTo>
                <a:lnTo>
                  <a:pt x="184911" y="73406"/>
                </a:lnTo>
                <a:lnTo>
                  <a:pt x="184911" y="72771"/>
                </a:lnTo>
                <a:lnTo>
                  <a:pt x="215010" y="71120"/>
                </a:lnTo>
                <a:lnTo>
                  <a:pt x="213867" y="56896"/>
                </a:lnTo>
                <a:close/>
              </a:path>
              <a:path w="506729" h="132080">
                <a:moveTo>
                  <a:pt x="171830" y="4445"/>
                </a:moveTo>
                <a:lnTo>
                  <a:pt x="137735" y="35940"/>
                </a:lnTo>
                <a:lnTo>
                  <a:pt x="140842" y="41783"/>
                </a:lnTo>
                <a:lnTo>
                  <a:pt x="171830" y="52832"/>
                </a:lnTo>
                <a:lnTo>
                  <a:pt x="181863" y="52832"/>
                </a:lnTo>
                <a:lnTo>
                  <a:pt x="189991" y="50546"/>
                </a:lnTo>
                <a:lnTo>
                  <a:pt x="202818" y="41783"/>
                </a:lnTo>
                <a:lnTo>
                  <a:pt x="204061" y="39497"/>
                </a:lnTo>
                <a:lnTo>
                  <a:pt x="166496" y="39497"/>
                </a:lnTo>
                <a:lnTo>
                  <a:pt x="162305" y="38481"/>
                </a:lnTo>
                <a:lnTo>
                  <a:pt x="159257" y="36322"/>
                </a:lnTo>
                <a:lnTo>
                  <a:pt x="156209" y="34289"/>
                </a:lnTo>
                <a:lnTo>
                  <a:pt x="154685" y="31623"/>
                </a:lnTo>
                <a:lnTo>
                  <a:pt x="154685" y="25526"/>
                </a:lnTo>
                <a:lnTo>
                  <a:pt x="156336" y="22987"/>
                </a:lnTo>
                <a:lnTo>
                  <a:pt x="159384" y="20955"/>
                </a:lnTo>
                <a:lnTo>
                  <a:pt x="162432" y="18796"/>
                </a:lnTo>
                <a:lnTo>
                  <a:pt x="166624" y="17780"/>
                </a:lnTo>
                <a:lnTo>
                  <a:pt x="204199" y="17780"/>
                </a:lnTo>
                <a:lnTo>
                  <a:pt x="202818" y="15239"/>
                </a:lnTo>
                <a:lnTo>
                  <a:pt x="196595" y="10922"/>
                </a:lnTo>
                <a:lnTo>
                  <a:pt x="191547" y="8088"/>
                </a:lnTo>
                <a:lnTo>
                  <a:pt x="185737" y="6064"/>
                </a:lnTo>
                <a:lnTo>
                  <a:pt x="179165" y="4849"/>
                </a:lnTo>
                <a:lnTo>
                  <a:pt x="171830" y="4445"/>
                </a:lnTo>
                <a:close/>
              </a:path>
              <a:path w="506729" h="132080">
                <a:moveTo>
                  <a:pt x="204199" y="17780"/>
                </a:moveTo>
                <a:lnTo>
                  <a:pt x="177418" y="17780"/>
                </a:lnTo>
                <a:lnTo>
                  <a:pt x="181609" y="18796"/>
                </a:lnTo>
                <a:lnTo>
                  <a:pt x="184530" y="20700"/>
                </a:lnTo>
                <a:lnTo>
                  <a:pt x="187451" y="22733"/>
                </a:lnTo>
                <a:lnTo>
                  <a:pt x="188975" y="25273"/>
                </a:lnTo>
                <a:lnTo>
                  <a:pt x="188975" y="31623"/>
                </a:lnTo>
                <a:lnTo>
                  <a:pt x="187451" y="34162"/>
                </a:lnTo>
                <a:lnTo>
                  <a:pt x="181355" y="38481"/>
                </a:lnTo>
                <a:lnTo>
                  <a:pt x="177164" y="39497"/>
                </a:lnTo>
                <a:lnTo>
                  <a:pt x="204061" y="39497"/>
                </a:lnTo>
                <a:lnTo>
                  <a:pt x="205993" y="35940"/>
                </a:lnTo>
                <a:lnTo>
                  <a:pt x="205924" y="20955"/>
                </a:lnTo>
                <a:lnTo>
                  <a:pt x="204199" y="17780"/>
                </a:lnTo>
                <a:close/>
              </a:path>
              <a:path w="506729" h="132080">
                <a:moveTo>
                  <a:pt x="300989" y="84327"/>
                </a:moveTo>
                <a:lnTo>
                  <a:pt x="283717" y="84327"/>
                </a:lnTo>
                <a:lnTo>
                  <a:pt x="283717" y="129412"/>
                </a:lnTo>
                <a:lnTo>
                  <a:pt x="371601" y="129412"/>
                </a:lnTo>
                <a:lnTo>
                  <a:pt x="371601" y="114935"/>
                </a:lnTo>
                <a:lnTo>
                  <a:pt x="300989" y="114935"/>
                </a:lnTo>
                <a:lnTo>
                  <a:pt x="300989" y="84327"/>
                </a:lnTo>
                <a:close/>
              </a:path>
              <a:path w="506729" h="132080">
                <a:moveTo>
                  <a:pt x="369061" y="48260"/>
                </a:moveTo>
                <a:lnTo>
                  <a:pt x="352170" y="48260"/>
                </a:lnTo>
                <a:lnTo>
                  <a:pt x="352170" y="96393"/>
                </a:lnTo>
                <a:lnTo>
                  <a:pt x="369061" y="96393"/>
                </a:lnTo>
                <a:lnTo>
                  <a:pt x="369061" y="48260"/>
                </a:lnTo>
                <a:close/>
              </a:path>
              <a:path w="506729" h="132080">
                <a:moveTo>
                  <a:pt x="279653" y="8762"/>
                </a:moveTo>
                <a:lnTo>
                  <a:pt x="262889" y="8762"/>
                </a:lnTo>
                <a:lnTo>
                  <a:pt x="262889" y="72898"/>
                </a:lnTo>
                <a:lnTo>
                  <a:pt x="326389" y="72898"/>
                </a:lnTo>
                <a:lnTo>
                  <a:pt x="326389" y="58547"/>
                </a:lnTo>
                <a:lnTo>
                  <a:pt x="279653" y="58547"/>
                </a:lnTo>
                <a:lnTo>
                  <a:pt x="279653" y="42925"/>
                </a:lnTo>
                <a:lnTo>
                  <a:pt x="369061" y="42925"/>
                </a:lnTo>
                <a:lnTo>
                  <a:pt x="369061" y="33655"/>
                </a:lnTo>
                <a:lnTo>
                  <a:pt x="326389" y="33655"/>
                </a:lnTo>
                <a:lnTo>
                  <a:pt x="326389" y="28448"/>
                </a:lnTo>
                <a:lnTo>
                  <a:pt x="279653" y="28448"/>
                </a:lnTo>
                <a:lnTo>
                  <a:pt x="279653" y="8762"/>
                </a:lnTo>
                <a:close/>
              </a:path>
              <a:path w="506729" h="132080">
                <a:moveTo>
                  <a:pt x="369061" y="42925"/>
                </a:moveTo>
                <a:lnTo>
                  <a:pt x="309371" y="42925"/>
                </a:lnTo>
                <a:lnTo>
                  <a:pt x="309371" y="58547"/>
                </a:lnTo>
                <a:lnTo>
                  <a:pt x="326389" y="58547"/>
                </a:lnTo>
                <a:lnTo>
                  <a:pt x="326389" y="48260"/>
                </a:lnTo>
                <a:lnTo>
                  <a:pt x="369061" y="48260"/>
                </a:lnTo>
                <a:lnTo>
                  <a:pt x="369061" y="42925"/>
                </a:lnTo>
                <a:close/>
              </a:path>
              <a:path w="506729" h="132080">
                <a:moveTo>
                  <a:pt x="369061" y="1905"/>
                </a:moveTo>
                <a:lnTo>
                  <a:pt x="352170" y="1905"/>
                </a:lnTo>
                <a:lnTo>
                  <a:pt x="352170" y="33655"/>
                </a:lnTo>
                <a:lnTo>
                  <a:pt x="369061" y="33655"/>
                </a:lnTo>
                <a:lnTo>
                  <a:pt x="369061" y="1905"/>
                </a:lnTo>
                <a:close/>
              </a:path>
              <a:path w="506729" h="132080">
                <a:moveTo>
                  <a:pt x="326389" y="8762"/>
                </a:moveTo>
                <a:lnTo>
                  <a:pt x="309371" y="8762"/>
                </a:lnTo>
                <a:lnTo>
                  <a:pt x="309371" y="28448"/>
                </a:lnTo>
                <a:lnTo>
                  <a:pt x="326389" y="28448"/>
                </a:lnTo>
                <a:lnTo>
                  <a:pt x="326389" y="8762"/>
                </a:lnTo>
                <a:close/>
              </a:path>
              <a:path w="506729" h="132080">
                <a:moveTo>
                  <a:pt x="104393" y="77215"/>
                </a:moveTo>
                <a:lnTo>
                  <a:pt x="17906" y="77215"/>
                </a:lnTo>
                <a:lnTo>
                  <a:pt x="17906" y="90932"/>
                </a:lnTo>
                <a:lnTo>
                  <a:pt x="87249" y="90932"/>
                </a:lnTo>
                <a:lnTo>
                  <a:pt x="87249" y="97917"/>
                </a:lnTo>
                <a:lnTo>
                  <a:pt x="17906" y="97917"/>
                </a:lnTo>
                <a:lnTo>
                  <a:pt x="17906" y="131699"/>
                </a:lnTo>
                <a:lnTo>
                  <a:pt x="107695" y="131699"/>
                </a:lnTo>
                <a:lnTo>
                  <a:pt x="107695" y="118110"/>
                </a:lnTo>
                <a:lnTo>
                  <a:pt x="35051" y="118110"/>
                </a:lnTo>
                <a:lnTo>
                  <a:pt x="35051" y="110998"/>
                </a:lnTo>
                <a:lnTo>
                  <a:pt x="104393" y="110998"/>
                </a:lnTo>
                <a:lnTo>
                  <a:pt x="104393" y="77215"/>
                </a:lnTo>
                <a:close/>
              </a:path>
              <a:path w="506729" h="132080">
                <a:moveTo>
                  <a:pt x="69723" y="69214"/>
                </a:moveTo>
                <a:lnTo>
                  <a:pt x="52577" y="69214"/>
                </a:lnTo>
                <a:lnTo>
                  <a:pt x="52577" y="77215"/>
                </a:lnTo>
                <a:lnTo>
                  <a:pt x="69723" y="77215"/>
                </a:lnTo>
                <a:lnTo>
                  <a:pt x="69723" y="69214"/>
                </a:lnTo>
                <a:close/>
              </a:path>
              <a:path w="506729" h="132080">
                <a:moveTo>
                  <a:pt x="122554" y="55245"/>
                </a:moveTo>
                <a:lnTo>
                  <a:pt x="0" y="55245"/>
                </a:lnTo>
                <a:lnTo>
                  <a:pt x="0" y="69214"/>
                </a:lnTo>
                <a:lnTo>
                  <a:pt x="122554" y="69214"/>
                </a:lnTo>
                <a:lnTo>
                  <a:pt x="122554" y="55245"/>
                </a:lnTo>
                <a:close/>
              </a:path>
              <a:path w="506729" h="132080">
                <a:moveTo>
                  <a:pt x="506602" y="103505"/>
                </a:moveTo>
                <a:lnTo>
                  <a:pt x="384048" y="103505"/>
                </a:lnTo>
                <a:lnTo>
                  <a:pt x="384048" y="117601"/>
                </a:lnTo>
                <a:lnTo>
                  <a:pt x="506602" y="117601"/>
                </a:lnTo>
                <a:lnTo>
                  <a:pt x="506602" y="103505"/>
                </a:lnTo>
                <a:close/>
              </a:path>
              <a:path w="506729" h="132080">
                <a:moveTo>
                  <a:pt x="445261" y="36957"/>
                </a:moveTo>
                <a:lnTo>
                  <a:pt x="405129" y="49149"/>
                </a:lnTo>
                <a:lnTo>
                  <a:pt x="401192" y="55499"/>
                </a:lnTo>
                <a:lnTo>
                  <a:pt x="401192" y="70104"/>
                </a:lnTo>
                <a:lnTo>
                  <a:pt x="436752" y="89154"/>
                </a:lnTo>
                <a:lnTo>
                  <a:pt x="436752" y="103505"/>
                </a:lnTo>
                <a:lnTo>
                  <a:pt x="453643" y="103505"/>
                </a:lnTo>
                <a:lnTo>
                  <a:pt x="453643" y="89154"/>
                </a:lnTo>
                <a:lnTo>
                  <a:pt x="461707" y="88038"/>
                </a:lnTo>
                <a:lnTo>
                  <a:pt x="468770" y="86233"/>
                </a:lnTo>
                <a:lnTo>
                  <a:pt x="474789" y="83760"/>
                </a:lnTo>
                <a:lnTo>
                  <a:pt x="479932" y="80518"/>
                </a:lnTo>
                <a:lnTo>
                  <a:pt x="485864" y="75946"/>
                </a:lnTo>
                <a:lnTo>
                  <a:pt x="445261" y="75946"/>
                </a:lnTo>
                <a:lnTo>
                  <a:pt x="433667" y="75158"/>
                </a:lnTo>
                <a:lnTo>
                  <a:pt x="425370" y="72786"/>
                </a:lnTo>
                <a:lnTo>
                  <a:pt x="420383" y="68820"/>
                </a:lnTo>
                <a:lnTo>
                  <a:pt x="418718" y="63246"/>
                </a:lnTo>
                <a:lnTo>
                  <a:pt x="420383" y="57765"/>
                </a:lnTo>
                <a:lnTo>
                  <a:pt x="425370" y="53879"/>
                </a:lnTo>
                <a:lnTo>
                  <a:pt x="433667" y="51565"/>
                </a:lnTo>
                <a:lnTo>
                  <a:pt x="445261" y="50800"/>
                </a:lnTo>
                <a:lnTo>
                  <a:pt x="486290" y="50800"/>
                </a:lnTo>
                <a:lnTo>
                  <a:pt x="485266" y="49149"/>
                </a:lnTo>
                <a:lnTo>
                  <a:pt x="477519" y="44323"/>
                </a:lnTo>
                <a:lnTo>
                  <a:pt x="471158" y="41082"/>
                </a:lnTo>
                <a:lnTo>
                  <a:pt x="463676" y="38782"/>
                </a:lnTo>
                <a:lnTo>
                  <a:pt x="455052" y="37411"/>
                </a:lnTo>
                <a:lnTo>
                  <a:pt x="445261" y="36957"/>
                </a:lnTo>
                <a:close/>
              </a:path>
              <a:path w="506729" h="132080">
                <a:moveTo>
                  <a:pt x="486290" y="50800"/>
                </a:moveTo>
                <a:lnTo>
                  <a:pt x="453898" y="50800"/>
                </a:lnTo>
                <a:lnTo>
                  <a:pt x="460375" y="51815"/>
                </a:lnTo>
                <a:lnTo>
                  <a:pt x="464819" y="54101"/>
                </a:lnTo>
                <a:lnTo>
                  <a:pt x="469264" y="56261"/>
                </a:lnTo>
                <a:lnTo>
                  <a:pt x="471550" y="59309"/>
                </a:lnTo>
                <a:lnTo>
                  <a:pt x="471550" y="67183"/>
                </a:lnTo>
                <a:lnTo>
                  <a:pt x="469264" y="70358"/>
                </a:lnTo>
                <a:lnTo>
                  <a:pt x="464946" y="72517"/>
                </a:lnTo>
                <a:lnTo>
                  <a:pt x="460628" y="74802"/>
                </a:lnTo>
                <a:lnTo>
                  <a:pt x="454025" y="75946"/>
                </a:lnTo>
                <a:lnTo>
                  <a:pt x="485864" y="75946"/>
                </a:lnTo>
                <a:lnTo>
                  <a:pt x="486028" y="75819"/>
                </a:lnTo>
                <a:lnTo>
                  <a:pt x="489203" y="70104"/>
                </a:lnTo>
                <a:lnTo>
                  <a:pt x="489203" y="55499"/>
                </a:lnTo>
                <a:lnTo>
                  <a:pt x="486290" y="50800"/>
                </a:lnTo>
                <a:close/>
              </a:path>
              <a:path w="506729" h="132080">
                <a:moveTo>
                  <a:pt x="496442" y="17652"/>
                </a:moveTo>
                <a:lnTo>
                  <a:pt x="394080" y="17652"/>
                </a:lnTo>
                <a:lnTo>
                  <a:pt x="394080" y="31496"/>
                </a:lnTo>
                <a:lnTo>
                  <a:pt x="496442" y="31496"/>
                </a:lnTo>
                <a:lnTo>
                  <a:pt x="496442" y="17652"/>
                </a:lnTo>
                <a:close/>
              </a:path>
              <a:path w="506729" h="132080">
                <a:moveTo>
                  <a:pt x="453643" y="2032"/>
                </a:moveTo>
                <a:lnTo>
                  <a:pt x="436752" y="2032"/>
                </a:lnTo>
                <a:lnTo>
                  <a:pt x="436752" y="17652"/>
                </a:lnTo>
                <a:lnTo>
                  <a:pt x="453643" y="17652"/>
                </a:lnTo>
                <a:lnTo>
                  <a:pt x="453643" y="2032"/>
                </a:lnTo>
                <a:close/>
              </a:path>
              <a:path w="506729" h="132080">
                <a:moveTo>
                  <a:pt x="73278" y="24257"/>
                </a:moveTo>
                <a:lnTo>
                  <a:pt x="49275" y="24257"/>
                </a:lnTo>
                <a:lnTo>
                  <a:pt x="45719" y="28448"/>
                </a:lnTo>
                <a:lnTo>
                  <a:pt x="39496" y="31876"/>
                </a:lnTo>
                <a:lnTo>
                  <a:pt x="2920" y="38226"/>
                </a:lnTo>
                <a:lnTo>
                  <a:pt x="11810" y="51308"/>
                </a:lnTo>
                <a:lnTo>
                  <a:pt x="50291" y="41656"/>
                </a:lnTo>
                <a:lnTo>
                  <a:pt x="61340" y="33782"/>
                </a:lnTo>
                <a:lnTo>
                  <a:pt x="90243" y="33782"/>
                </a:lnTo>
                <a:lnTo>
                  <a:pt x="83184" y="31750"/>
                </a:lnTo>
                <a:lnTo>
                  <a:pt x="77088" y="28448"/>
                </a:lnTo>
                <a:lnTo>
                  <a:pt x="73278" y="24257"/>
                </a:lnTo>
                <a:close/>
              </a:path>
              <a:path w="506729" h="132080">
                <a:moveTo>
                  <a:pt x="90243" y="33782"/>
                </a:moveTo>
                <a:lnTo>
                  <a:pt x="61340" y="33782"/>
                </a:lnTo>
                <a:lnTo>
                  <a:pt x="65943" y="37988"/>
                </a:lnTo>
                <a:lnTo>
                  <a:pt x="103320" y="50262"/>
                </a:lnTo>
                <a:lnTo>
                  <a:pt x="109981" y="51054"/>
                </a:lnTo>
                <a:lnTo>
                  <a:pt x="118490" y="37846"/>
                </a:lnTo>
                <a:lnTo>
                  <a:pt x="111444" y="37609"/>
                </a:lnTo>
                <a:lnTo>
                  <a:pt x="104600" y="36909"/>
                </a:lnTo>
                <a:lnTo>
                  <a:pt x="97970" y="35756"/>
                </a:lnTo>
                <a:lnTo>
                  <a:pt x="91566" y="34162"/>
                </a:lnTo>
                <a:lnTo>
                  <a:pt x="90243" y="33782"/>
                </a:lnTo>
                <a:close/>
              </a:path>
              <a:path w="506729" h="132080">
                <a:moveTo>
                  <a:pt x="108965" y="10795"/>
                </a:moveTo>
                <a:lnTo>
                  <a:pt x="13461" y="10795"/>
                </a:lnTo>
                <a:lnTo>
                  <a:pt x="13461" y="24257"/>
                </a:lnTo>
                <a:lnTo>
                  <a:pt x="108965" y="24257"/>
                </a:lnTo>
                <a:lnTo>
                  <a:pt x="108965" y="10795"/>
                </a:lnTo>
                <a:close/>
              </a:path>
              <a:path w="506729" h="132080">
                <a:moveTo>
                  <a:pt x="69976" y="0"/>
                </a:moveTo>
                <a:lnTo>
                  <a:pt x="52704" y="0"/>
                </a:lnTo>
                <a:lnTo>
                  <a:pt x="52704" y="10795"/>
                </a:lnTo>
                <a:lnTo>
                  <a:pt x="69976" y="10795"/>
                </a:lnTo>
                <a:lnTo>
                  <a:pt x="6997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740906" y="2312161"/>
            <a:ext cx="370205" cy="132080"/>
          </a:xfrm>
          <a:custGeom>
            <a:avLst/>
            <a:gdLst/>
            <a:ahLst/>
            <a:cxnLst/>
            <a:rect l="l" t="t" r="r" b="b"/>
            <a:pathLst>
              <a:path w="370204" h="132080">
                <a:moveTo>
                  <a:pt x="61214" y="82296"/>
                </a:moveTo>
                <a:lnTo>
                  <a:pt x="21463" y="93217"/>
                </a:lnTo>
                <a:lnTo>
                  <a:pt x="17779" y="99313"/>
                </a:lnTo>
                <a:lnTo>
                  <a:pt x="17779" y="114935"/>
                </a:lnTo>
                <a:lnTo>
                  <a:pt x="61214" y="132079"/>
                </a:lnTo>
                <a:lnTo>
                  <a:pt x="71239" y="131655"/>
                </a:lnTo>
                <a:lnTo>
                  <a:pt x="102908" y="117983"/>
                </a:lnTo>
                <a:lnTo>
                  <a:pt x="61214" y="117983"/>
                </a:lnTo>
                <a:lnTo>
                  <a:pt x="49879" y="117294"/>
                </a:lnTo>
                <a:lnTo>
                  <a:pt x="41783" y="115236"/>
                </a:lnTo>
                <a:lnTo>
                  <a:pt x="36925" y="111821"/>
                </a:lnTo>
                <a:lnTo>
                  <a:pt x="35305" y="107061"/>
                </a:lnTo>
                <a:lnTo>
                  <a:pt x="36925" y="102393"/>
                </a:lnTo>
                <a:lnTo>
                  <a:pt x="41782" y="99060"/>
                </a:lnTo>
                <a:lnTo>
                  <a:pt x="49879" y="97059"/>
                </a:lnTo>
                <a:lnTo>
                  <a:pt x="61214" y="96392"/>
                </a:lnTo>
                <a:lnTo>
                  <a:pt x="102949" y="96392"/>
                </a:lnTo>
                <a:lnTo>
                  <a:pt x="100965" y="93217"/>
                </a:lnTo>
                <a:lnTo>
                  <a:pt x="93599" y="88900"/>
                </a:lnTo>
                <a:lnTo>
                  <a:pt x="87431" y="85992"/>
                </a:lnTo>
                <a:lnTo>
                  <a:pt x="79978" y="83931"/>
                </a:lnTo>
                <a:lnTo>
                  <a:pt x="71239" y="82702"/>
                </a:lnTo>
                <a:lnTo>
                  <a:pt x="61214" y="82296"/>
                </a:lnTo>
                <a:close/>
              </a:path>
              <a:path w="370204" h="132080">
                <a:moveTo>
                  <a:pt x="102949" y="96392"/>
                </a:moveTo>
                <a:lnTo>
                  <a:pt x="61214" y="96392"/>
                </a:lnTo>
                <a:lnTo>
                  <a:pt x="72568" y="97059"/>
                </a:lnTo>
                <a:lnTo>
                  <a:pt x="80708" y="99060"/>
                </a:lnTo>
                <a:lnTo>
                  <a:pt x="85609" y="102393"/>
                </a:lnTo>
                <a:lnTo>
                  <a:pt x="87249" y="107061"/>
                </a:lnTo>
                <a:lnTo>
                  <a:pt x="85609" y="111821"/>
                </a:lnTo>
                <a:lnTo>
                  <a:pt x="80708" y="115236"/>
                </a:lnTo>
                <a:lnTo>
                  <a:pt x="72568" y="117294"/>
                </a:lnTo>
                <a:lnTo>
                  <a:pt x="61214" y="117983"/>
                </a:lnTo>
                <a:lnTo>
                  <a:pt x="102908" y="117983"/>
                </a:lnTo>
                <a:lnTo>
                  <a:pt x="104775" y="114935"/>
                </a:lnTo>
                <a:lnTo>
                  <a:pt x="104775" y="99313"/>
                </a:lnTo>
                <a:lnTo>
                  <a:pt x="102949" y="96392"/>
                </a:lnTo>
                <a:close/>
              </a:path>
              <a:path w="370204" h="132080">
                <a:moveTo>
                  <a:pt x="232791" y="87757"/>
                </a:moveTo>
                <a:lnTo>
                  <a:pt x="144272" y="87757"/>
                </a:lnTo>
                <a:lnTo>
                  <a:pt x="144272" y="102235"/>
                </a:lnTo>
                <a:lnTo>
                  <a:pt x="215519" y="102235"/>
                </a:lnTo>
                <a:lnTo>
                  <a:pt x="215519" y="132079"/>
                </a:lnTo>
                <a:lnTo>
                  <a:pt x="232791" y="132079"/>
                </a:lnTo>
                <a:lnTo>
                  <a:pt x="232791" y="87757"/>
                </a:lnTo>
                <a:close/>
              </a:path>
              <a:path w="370204" h="132080">
                <a:moveTo>
                  <a:pt x="366902" y="72009"/>
                </a:moveTo>
                <a:lnTo>
                  <a:pt x="281559" y="72009"/>
                </a:lnTo>
                <a:lnTo>
                  <a:pt x="281559" y="86487"/>
                </a:lnTo>
                <a:lnTo>
                  <a:pt x="350012" y="86487"/>
                </a:lnTo>
                <a:lnTo>
                  <a:pt x="350012" y="94361"/>
                </a:lnTo>
                <a:lnTo>
                  <a:pt x="281559" y="94361"/>
                </a:lnTo>
                <a:lnTo>
                  <a:pt x="281559" y="130048"/>
                </a:lnTo>
                <a:lnTo>
                  <a:pt x="370204" y="130048"/>
                </a:lnTo>
                <a:lnTo>
                  <a:pt x="370204" y="115697"/>
                </a:lnTo>
                <a:lnTo>
                  <a:pt x="298576" y="115697"/>
                </a:lnTo>
                <a:lnTo>
                  <a:pt x="298576" y="107187"/>
                </a:lnTo>
                <a:lnTo>
                  <a:pt x="366902" y="107187"/>
                </a:lnTo>
                <a:lnTo>
                  <a:pt x="366902" y="72009"/>
                </a:lnTo>
                <a:close/>
              </a:path>
              <a:path w="370204" h="132080">
                <a:moveTo>
                  <a:pt x="122554" y="59562"/>
                </a:moveTo>
                <a:lnTo>
                  <a:pt x="0" y="59562"/>
                </a:lnTo>
                <a:lnTo>
                  <a:pt x="0" y="74040"/>
                </a:lnTo>
                <a:lnTo>
                  <a:pt x="122554" y="74040"/>
                </a:lnTo>
                <a:lnTo>
                  <a:pt x="122554" y="59562"/>
                </a:lnTo>
                <a:close/>
              </a:path>
              <a:path w="370204" h="132080">
                <a:moveTo>
                  <a:pt x="294513" y="2412"/>
                </a:moveTo>
                <a:lnTo>
                  <a:pt x="260201" y="24257"/>
                </a:lnTo>
                <a:lnTo>
                  <a:pt x="260149" y="43179"/>
                </a:lnTo>
                <a:lnTo>
                  <a:pt x="263271" y="50546"/>
                </a:lnTo>
                <a:lnTo>
                  <a:pt x="294513" y="65024"/>
                </a:lnTo>
                <a:lnTo>
                  <a:pt x="301942" y="64476"/>
                </a:lnTo>
                <a:lnTo>
                  <a:pt x="308609" y="62833"/>
                </a:lnTo>
                <a:lnTo>
                  <a:pt x="314515" y="60094"/>
                </a:lnTo>
                <a:lnTo>
                  <a:pt x="319659" y="56261"/>
                </a:lnTo>
                <a:lnTo>
                  <a:pt x="325572" y="50926"/>
                </a:lnTo>
                <a:lnTo>
                  <a:pt x="289178" y="50926"/>
                </a:lnTo>
                <a:lnTo>
                  <a:pt x="284861" y="49402"/>
                </a:lnTo>
                <a:lnTo>
                  <a:pt x="278511" y="43052"/>
                </a:lnTo>
                <a:lnTo>
                  <a:pt x="276910" y="38988"/>
                </a:lnTo>
                <a:lnTo>
                  <a:pt x="276860" y="28448"/>
                </a:lnTo>
                <a:lnTo>
                  <a:pt x="278384" y="24257"/>
                </a:lnTo>
                <a:lnTo>
                  <a:pt x="284479" y="18161"/>
                </a:lnTo>
                <a:lnTo>
                  <a:pt x="288925" y="16637"/>
                </a:lnTo>
                <a:lnTo>
                  <a:pt x="325721" y="16637"/>
                </a:lnTo>
                <a:lnTo>
                  <a:pt x="319786" y="11175"/>
                </a:lnTo>
                <a:lnTo>
                  <a:pt x="314569" y="7342"/>
                </a:lnTo>
                <a:lnTo>
                  <a:pt x="308625" y="4603"/>
                </a:lnTo>
                <a:lnTo>
                  <a:pt x="301944" y="2960"/>
                </a:lnTo>
                <a:lnTo>
                  <a:pt x="294513" y="2412"/>
                </a:lnTo>
                <a:close/>
              </a:path>
              <a:path w="370204" h="132080">
                <a:moveTo>
                  <a:pt x="325721" y="16637"/>
                </a:moveTo>
                <a:lnTo>
                  <a:pt x="299974" y="16637"/>
                </a:lnTo>
                <a:lnTo>
                  <a:pt x="304165" y="18287"/>
                </a:lnTo>
                <a:lnTo>
                  <a:pt x="307467" y="21462"/>
                </a:lnTo>
                <a:lnTo>
                  <a:pt x="310642" y="24637"/>
                </a:lnTo>
                <a:lnTo>
                  <a:pt x="312070" y="28448"/>
                </a:lnTo>
                <a:lnTo>
                  <a:pt x="312166" y="38988"/>
                </a:lnTo>
                <a:lnTo>
                  <a:pt x="310642" y="43179"/>
                </a:lnTo>
                <a:lnTo>
                  <a:pt x="304165" y="49402"/>
                </a:lnTo>
                <a:lnTo>
                  <a:pt x="299974" y="50926"/>
                </a:lnTo>
                <a:lnTo>
                  <a:pt x="325572" y="50926"/>
                </a:lnTo>
                <a:lnTo>
                  <a:pt x="326136" y="50418"/>
                </a:lnTo>
                <a:lnTo>
                  <a:pt x="329203" y="43179"/>
                </a:lnTo>
                <a:lnTo>
                  <a:pt x="329152" y="24257"/>
                </a:lnTo>
                <a:lnTo>
                  <a:pt x="326136" y="17017"/>
                </a:lnTo>
                <a:lnTo>
                  <a:pt x="325721" y="16637"/>
                </a:lnTo>
                <a:close/>
              </a:path>
              <a:path w="370204" h="132080">
                <a:moveTo>
                  <a:pt x="104267" y="3175"/>
                </a:moveTo>
                <a:lnTo>
                  <a:pt x="18415" y="3175"/>
                </a:lnTo>
                <a:lnTo>
                  <a:pt x="18415" y="49149"/>
                </a:lnTo>
                <a:lnTo>
                  <a:pt x="105664" y="49149"/>
                </a:lnTo>
                <a:lnTo>
                  <a:pt x="105664" y="34798"/>
                </a:lnTo>
                <a:lnTo>
                  <a:pt x="35814" y="34798"/>
                </a:lnTo>
                <a:lnTo>
                  <a:pt x="35814" y="17652"/>
                </a:lnTo>
                <a:lnTo>
                  <a:pt x="104267" y="17652"/>
                </a:lnTo>
                <a:lnTo>
                  <a:pt x="104267" y="3175"/>
                </a:lnTo>
                <a:close/>
              </a:path>
              <a:path w="370204" h="132080">
                <a:moveTo>
                  <a:pt x="250571" y="65786"/>
                </a:moveTo>
                <a:lnTo>
                  <a:pt x="128016" y="65786"/>
                </a:lnTo>
                <a:lnTo>
                  <a:pt x="128016" y="80010"/>
                </a:lnTo>
                <a:lnTo>
                  <a:pt x="250571" y="80010"/>
                </a:lnTo>
                <a:lnTo>
                  <a:pt x="250571" y="65786"/>
                </a:lnTo>
                <a:close/>
              </a:path>
              <a:path w="370204" h="132080">
                <a:moveTo>
                  <a:pt x="197866" y="56514"/>
                </a:moveTo>
                <a:lnTo>
                  <a:pt x="180594" y="56514"/>
                </a:lnTo>
                <a:lnTo>
                  <a:pt x="180594" y="65786"/>
                </a:lnTo>
                <a:lnTo>
                  <a:pt x="197866" y="65786"/>
                </a:lnTo>
                <a:lnTo>
                  <a:pt x="197866" y="56514"/>
                </a:lnTo>
                <a:close/>
              </a:path>
              <a:path w="370204" h="132080">
                <a:moveTo>
                  <a:pt x="231140" y="1524"/>
                </a:moveTo>
                <a:lnTo>
                  <a:pt x="147320" y="1524"/>
                </a:lnTo>
                <a:lnTo>
                  <a:pt x="147320" y="15493"/>
                </a:lnTo>
                <a:lnTo>
                  <a:pt x="213995" y="15493"/>
                </a:lnTo>
                <a:lnTo>
                  <a:pt x="213995" y="22225"/>
                </a:lnTo>
                <a:lnTo>
                  <a:pt x="147320" y="22225"/>
                </a:lnTo>
                <a:lnTo>
                  <a:pt x="147320" y="56514"/>
                </a:lnTo>
                <a:lnTo>
                  <a:pt x="234061" y="56514"/>
                </a:lnTo>
                <a:lnTo>
                  <a:pt x="234061" y="42672"/>
                </a:lnTo>
                <a:lnTo>
                  <a:pt x="164465" y="42672"/>
                </a:lnTo>
                <a:lnTo>
                  <a:pt x="164465" y="35051"/>
                </a:lnTo>
                <a:lnTo>
                  <a:pt x="231140" y="35051"/>
                </a:lnTo>
                <a:lnTo>
                  <a:pt x="231140" y="1524"/>
                </a:lnTo>
                <a:close/>
              </a:path>
              <a:path w="370204" h="132080">
                <a:moveTo>
                  <a:pt x="366902" y="0"/>
                </a:moveTo>
                <a:lnTo>
                  <a:pt x="350012" y="0"/>
                </a:lnTo>
                <a:lnTo>
                  <a:pt x="350012" y="66801"/>
                </a:lnTo>
                <a:lnTo>
                  <a:pt x="366902" y="66801"/>
                </a:lnTo>
                <a:lnTo>
                  <a:pt x="36690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8117840" y="2312161"/>
            <a:ext cx="506730" cy="132080"/>
          </a:xfrm>
          <a:custGeom>
            <a:avLst/>
            <a:gdLst/>
            <a:ahLst/>
            <a:cxnLst/>
            <a:rect l="l" t="t" r="r" b="b"/>
            <a:pathLst>
              <a:path w="506729" h="132080">
                <a:moveTo>
                  <a:pt x="61213" y="82296"/>
                </a:moveTo>
                <a:lnTo>
                  <a:pt x="21462" y="93217"/>
                </a:lnTo>
                <a:lnTo>
                  <a:pt x="17779" y="99313"/>
                </a:lnTo>
                <a:lnTo>
                  <a:pt x="17779" y="114935"/>
                </a:lnTo>
                <a:lnTo>
                  <a:pt x="61213" y="132079"/>
                </a:lnTo>
                <a:lnTo>
                  <a:pt x="71239" y="131655"/>
                </a:lnTo>
                <a:lnTo>
                  <a:pt x="102844" y="117983"/>
                </a:lnTo>
                <a:lnTo>
                  <a:pt x="61213" y="117983"/>
                </a:lnTo>
                <a:lnTo>
                  <a:pt x="49879" y="117294"/>
                </a:lnTo>
                <a:lnTo>
                  <a:pt x="41782" y="115236"/>
                </a:lnTo>
                <a:lnTo>
                  <a:pt x="36925" y="111821"/>
                </a:lnTo>
                <a:lnTo>
                  <a:pt x="35305" y="107061"/>
                </a:lnTo>
                <a:lnTo>
                  <a:pt x="36925" y="102393"/>
                </a:lnTo>
                <a:lnTo>
                  <a:pt x="41782" y="99060"/>
                </a:lnTo>
                <a:lnTo>
                  <a:pt x="49879" y="97059"/>
                </a:lnTo>
                <a:lnTo>
                  <a:pt x="61213" y="96392"/>
                </a:lnTo>
                <a:lnTo>
                  <a:pt x="102883" y="96392"/>
                </a:lnTo>
                <a:lnTo>
                  <a:pt x="100964" y="93217"/>
                </a:lnTo>
                <a:lnTo>
                  <a:pt x="93599" y="88900"/>
                </a:lnTo>
                <a:lnTo>
                  <a:pt x="87360" y="85992"/>
                </a:lnTo>
                <a:lnTo>
                  <a:pt x="79882" y="83931"/>
                </a:lnTo>
                <a:lnTo>
                  <a:pt x="71167" y="82702"/>
                </a:lnTo>
                <a:lnTo>
                  <a:pt x="61213" y="82296"/>
                </a:lnTo>
                <a:close/>
              </a:path>
              <a:path w="506729" h="132080">
                <a:moveTo>
                  <a:pt x="102883" y="96392"/>
                </a:moveTo>
                <a:lnTo>
                  <a:pt x="61213" y="96392"/>
                </a:lnTo>
                <a:lnTo>
                  <a:pt x="72548" y="97059"/>
                </a:lnTo>
                <a:lnTo>
                  <a:pt x="80645" y="99060"/>
                </a:lnTo>
                <a:lnTo>
                  <a:pt x="85502" y="102393"/>
                </a:lnTo>
                <a:lnTo>
                  <a:pt x="87121" y="107061"/>
                </a:lnTo>
                <a:lnTo>
                  <a:pt x="85502" y="111821"/>
                </a:lnTo>
                <a:lnTo>
                  <a:pt x="80644" y="115236"/>
                </a:lnTo>
                <a:lnTo>
                  <a:pt x="72548" y="117294"/>
                </a:lnTo>
                <a:lnTo>
                  <a:pt x="61213" y="117983"/>
                </a:lnTo>
                <a:lnTo>
                  <a:pt x="102844" y="117983"/>
                </a:lnTo>
                <a:lnTo>
                  <a:pt x="104648" y="114935"/>
                </a:lnTo>
                <a:lnTo>
                  <a:pt x="104648" y="99313"/>
                </a:lnTo>
                <a:lnTo>
                  <a:pt x="102883" y="96392"/>
                </a:lnTo>
                <a:close/>
              </a:path>
              <a:path w="506729" h="132080">
                <a:moveTo>
                  <a:pt x="232663" y="87757"/>
                </a:moveTo>
                <a:lnTo>
                  <a:pt x="144271" y="87757"/>
                </a:lnTo>
                <a:lnTo>
                  <a:pt x="144271" y="102235"/>
                </a:lnTo>
                <a:lnTo>
                  <a:pt x="215518" y="102235"/>
                </a:lnTo>
                <a:lnTo>
                  <a:pt x="215518" y="132079"/>
                </a:lnTo>
                <a:lnTo>
                  <a:pt x="232663" y="132079"/>
                </a:lnTo>
                <a:lnTo>
                  <a:pt x="232663" y="87757"/>
                </a:lnTo>
                <a:close/>
              </a:path>
              <a:path w="506729" h="132080">
                <a:moveTo>
                  <a:pt x="300989" y="82423"/>
                </a:moveTo>
                <a:lnTo>
                  <a:pt x="283717" y="82423"/>
                </a:lnTo>
                <a:lnTo>
                  <a:pt x="283717" y="127380"/>
                </a:lnTo>
                <a:lnTo>
                  <a:pt x="371601" y="127380"/>
                </a:lnTo>
                <a:lnTo>
                  <a:pt x="371601" y="113029"/>
                </a:lnTo>
                <a:lnTo>
                  <a:pt x="300989" y="113029"/>
                </a:lnTo>
                <a:lnTo>
                  <a:pt x="300989" y="82423"/>
                </a:lnTo>
                <a:close/>
              </a:path>
              <a:path w="506729" h="132080">
                <a:moveTo>
                  <a:pt x="369061" y="46227"/>
                </a:moveTo>
                <a:lnTo>
                  <a:pt x="352170" y="46227"/>
                </a:lnTo>
                <a:lnTo>
                  <a:pt x="352170" y="94487"/>
                </a:lnTo>
                <a:lnTo>
                  <a:pt x="369061" y="94487"/>
                </a:lnTo>
                <a:lnTo>
                  <a:pt x="369061" y="46227"/>
                </a:lnTo>
                <a:close/>
              </a:path>
              <a:path w="506729" h="132080">
                <a:moveTo>
                  <a:pt x="279653" y="6858"/>
                </a:moveTo>
                <a:lnTo>
                  <a:pt x="262889" y="6858"/>
                </a:lnTo>
                <a:lnTo>
                  <a:pt x="262889" y="70865"/>
                </a:lnTo>
                <a:lnTo>
                  <a:pt x="326389" y="70865"/>
                </a:lnTo>
                <a:lnTo>
                  <a:pt x="326389" y="56514"/>
                </a:lnTo>
                <a:lnTo>
                  <a:pt x="279653" y="56514"/>
                </a:lnTo>
                <a:lnTo>
                  <a:pt x="279653" y="40893"/>
                </a:lnTo>
                <a:lnTo>
                  <a:pt x="369061" y="40893"/>
                </a:lnTo>
                <a:lnTo>
                  <a:pt x="369061" y="31623"/>
                </a:lnTo>
                <a:lnTo>
                  <a:pt x="326389" y="31623"/>
                </a:lnTo>
                <a:lnTo>
                  <a:pt x="326389" y="26415"/>
                </a:lnTo>
                <a:lnTo>
                  <a:pt x="279653" y="26415"/>
                </a:lnTo>
                <a:lnTo>
                  <a:pt x="279653" y="6858"/>
                </a:lnTo>
                <a:close/>
              </a:path>
              <a:path w="506729" h="132080">
                <a:moveTo>
                  <a:pt x="369061" y="40893"/>
                </a:moveTo>
                <a:lnTo>
                  <a:pt x="309371" y="40893"/>
                </a:lnTo>
                <a:lnTo>
                  <a:pt x="309371" y="56514"/>
                </a:lnTo>
                <a:lnTo>
                  <a:pt x="326389" y="56514"/>
                </a:lnTo>
                <a:lnTo>
                  <a:pt x="326389" y="46227"/>
                </a:lnTo>
                <a:lnTo>
                  <a:pt x="369061" y="46227"/>
                </a:lnTo>
                <a:lnTo>
                  <a:pt x="369061" y="40893"/>
                </a:lnTo>
                <a:close/>
              </a:path>
              <a:path w="506729" h="132080">
                <a:moveTo>
                  <a:pt x="369061" y="0"/>
                </a:moveTo>
                <a:lnTo>
                  <a:pt x="352170" y="0"/>
                </a:lnTo>
                <a:lnTo>
                  <a:pt x="352170" y="31623"/>
                </a:lnTo>
                <a:lnTo>
                  <a:pt x="369061" y="31623"/>
                </a:lnTo>
                <a:lnTo>
                  <a:pt x="369061" y="0"/>
                </a:lnTo>
                <a:close/>
              </a:path>
              <a:path w="506729" h="132080">
                <a:moveTo>
                  <a:pt x="326389" y="6858"/>
                </a:moveTo>
                <a:lnTo>
                  <a:pt x="309371" y="6858"/>
                </a:lnTo>
                <a:lnTo>
                  <a:pt x="309371" y="26415"/>
                </a:lnTo>
                <a:lnTo>
                  <a:pt x="326389" y="26415"/>
                </a:lnTo>
                <a:lnTo>
                  <a:pt x="326389" y="6858"/>
                </a:lnTo>
                <a:close/>
              </a:path>
              <a:path w="506729" h="132080">
                <a:moveTo>
                  <a:pt x="122554" y="59562"/>
                </a:moveTo>
                <a:lnTo>
                  <a:pt x="0" y="59562"/>
                </a:lnTo>
                <a:lnTo>
                  <a:pt x="0" y="74040"/>
                </a:lnTo>
                <a:lnTo>
                  <a:pt x="122554" y="74040"/>
                </a:lnTo>
                <a:lnTo>
                  <a:pt x="122554" y="59562"/>
                </a:lnTo>
                <a:close/>
              </a:path>
              <a:path w="506729" h="132080">
                <a:moveTo>
                  <a:pt x="506602" y="101473"/>
                </a:moveTo>
                <a:lnTo>
                  <a:pt x="384048" y="101473"/>
                </a:lnTo>
                <a:lnTo>
                  <a:pt x="384048" y="115697"/>
                </a:lnTo>
                <a:lnTo>
                  <a:pt x="506602" y="115697"/>
                </a:lnTo>
                <a:lnTo>
                  <a:pt x="506602" y="101473"/>
                </a:lnTo>
                <a:close/>
              </a:path>
              <a:path w="506729" h="132080">
                <a:moveTo>
                  <a:pt x="445261" y="35051"/>
                </a:moveTo>
                <a:lnTo>
                  <a:pt x="405129" y="47116"/>
                </a:lnTo>
                <a:lnTo>
                  <a:pt x="401192" y="53466"/>
                </a:lnTo>
                <a:lnTo>
                  <a:pt x="401263" y="68325"/>
                </a:lnTo>
                <a:lnTo>
                  <a:pt x="436752" y="87122"/>
                </a:lnTo>
                <a:lnTo>
                  <a:pt x="436752" y="101473"/>
                </a:lnTo>
                <a:lnTo>
                  <a:pt x="453643" y="101473"/>
                </a:lnTo>
                <a:lnTo>
                  <a:pt x="453643" y="87122"/>
                </a:lnTo>
                <a:lnTo>
                  <a:pt x="461644" y="86078"/>
                </a:lnTo>
                <a:lnTo>
                  <a:pt x="468693" y="84296"/>
                </a:lnTo>
                <a:lnTo>
                  <a:pt x="474818" y="81782"/>
                </a:lnTo>
                <a:lnTo>
                  <a:pt x="479932" y="78612"/>
                </a:lnTo>
                <a:lnTo>
                  <a:pt x="486028" y="73913"/>
                </a:lnTo>
                <a:lnTo>
                  <a:pt x="445261" y="73913"/>
                </a:lnTo>
                <a:lnTo>
                  <a:pt x="433667" y="73126"/>
                </a:lnTo>
                <a:lnTo>
                  <a:pt x="425370" y="70754"/>
                </a:lnTo>
                <a:lnTo>
                  <a:pt x="420383" y="66788"/>
                </a:lnTo>
                <a:lnTo>
                  <a:pt x="418718" y="61213"/>
                </a:lnTo>
                <a:lnTo>
                  <a:pt x="420383" y="55786"/>
                </a:lnTo>
                <a:lnTo>
                  <a:pt x="425370" y="51895"/>
                </a:lnTo>
                <a:lnTo>
                  <a:pt x="433667" y="49551"/>
                </a:lnTo>
                <a:lnTo>
                  <a:pt x="445261" y="48767"/>
                </a:lnTo>
                <a:lnTo>
                  <a:pt x="486290" y="48767"/>
                </a:lnTo>
                <a:lnTo>
                  <a:pt x="485266" y="47116"/>
                </a:lnTo>
                <a:lnTo>
                  <a:pt x="477519" y="42290"/>
                </a:lnTo>
                <a:lnTo>
                  <a:pt x="471158" y="39123"/>
                </a:lnTo>
                <a:lnTo>
                  <a:pt x="463676" y="36861"/>
                </a:lnTo>
                <a:lnTo>
                  <a:pt x="455052" y="35504"/>
                </a:lnTo>
                <a:lnTo>
                  <a:pt x="445261" y="35051"/>
                </a:lnTo>
                <a:close/>
              </a:path>
              <a:path w="506729" h="132080">
                <a:moveTo>
                  <a:pt x="486290" y="48767"/>
                </a:moveTo>
                <a:lnTo>
                  <a:pt x="453898" y="48767"/>
                </a:lnTo>
                <a:lnTo>
                  <a:pt x="460375" y="49911"/>
                </a:lnTo>
                <a:lnTo>
                  <a:pt x="469264" y="54228"/>
                </a:lnTo>
                <a:lnTo>
                  <a:pt x="471550" y="57276"/>
                </a:lnTo>
                <a:lnTo>
                  <a:pt x="471550" y="65150"/>
                </a:lnTo>
                <a:lnTo>
                  <a:pt x="469264" y="68325"/>
                </a:lnTo>
                <a:lnTo>
                  <a:pt x="460628" y="72898"/>
                </a:lnTo>
                <a:lnTo>
                  <a:pt x="454025" y="73913"/>
                </a:lnTo>
                <a:lnTo>
                  <a:pt x="486028" y="73913"/>
                </a:lnTo>
                <a:lnTo>
                  <a:pt x="489134" y="68199"/>
                </a:lnTo>
                <a:lnTo>
                  <a:pt x="489203" y="53466"/>
                </a:lnTo>
                <a:lnTo>
                  <a:pt x="486290" y="48767"/>
                </a:lnTo>
                <a:close/>
              </a:path>
              <a:path w="506729" h="132080">
                <a:moveTo>
                  <a:pt x="104266" y="3175"/>
                </a:moveTo>
                <a:lnTo>
                  <a:pt x="18414" y="3175"/>
                </a:lnTo>
                <a:lnTo>
                  <a:pt x="18414" y="49149"/>
                </a:lnTo>
                <a:lnTo>
                  <a:pt x="105663" y="49149"/>
                </a:lnTo>
                <a:lnTo>
                  <a:pt x="105663" y="34798"/>
                </a:lnTo>
                <a:lnTo>
                  <a:pt x="35813" y="34798"/>
                </a:lnTo>
                <a:lnTo>
                  <a:pt x="35813" y="17652"/>
                </a:lnTo>
                <a:lnTo>
                  <a:pt x="104266" y="17652"/>
                </a:lnTo>
                <a:lnTo>
                  <a:pt x="104266" y="3175"/>
                </a:lnTo>
                <a:close/>
              </a:path>
              <a:path w="506729" h="132080">
                <a:moveTo>
                  <a:pt x="250570" y="65786"/>
                </a:moveTo>
                <a:lnTo>
                  <a:pt x="128015" y="65786"/>
                </a:lnTo>
                <a:lnTo>
                  <a:pt x="128015" y="80010"/>
                </a:lnTo>
                <a:lnTo>
                  <a:pt x="250570" y="80010"/>
                </a:lnTo>
                <a:lnTo>
                  <a:pt x="250570" y="65786"/>
                </a:lnTo>
                <a:close/>
              </a:path>
              <a:path w="506729" h="132080">
                <a:moveTo>
                  <a:pt x="197738" y="56514"/>
                </a:moveTo>
                <a:lnTo>
                  <a:pt x="180593" y="56514"/>
                </a:lnTo>
                <a:lnTo>
                  <a:pt x="180593" y="65786"/>
                </a:lnTo>
                <a:lnTo>
                  <a:pt x="197738" y="65786"/>
                </a:lnTo>
                <a:lnTo>
                  <a:pt x="197738" y="56514"/>
                </a:lnTo>
                <a:close/>
              </a:path>
              <a:path w="506729" h="132080">
                <a:moveTo>
                  <a:pt x="231139" y="1524"/>
                </a:moveTo>
                <a:lnTo>
                  <a:pt x="147319" y="1524"/>
                </a:lnTo>
                <a:lnTo>
                  <a:pt x="147319" y="15493"/>
                </a:lnTo>
                <a:lnTo>
                  <a:pt x="213994" y="15493"/>
                </a:lnTo>
                <a:lnTo>
                  <a:pt x="213994" y="22225"/>
                </a:lnTo>
                <a:lnTo>
                  <a:pt x="147319" y="22225"/>
                </a:lnTo>
                <a:lnTo>
                  <a:pt x="147319" y="56514"/>
                </a:lnTo>
                <a:lnTo>
                  <a:pt x="234060" y="56514"/>
                </a:lnTo>
                <a:lnTo>
                  <a:pt x="234060" y="42672"/>
                </a:lnTo>
                <a:lnTo>
                  <a:pt x="164464" y="42672"/>
                </a:lnTo>
                <a:lnTo>
                  <a:pt x="164464" y="35051"/>
                </a:lnTo>
                <a:lnTo>
                  <a:pt x="231139" y="35051"/>
                </a:lnTo>
                <a:lnTo>
                  <a:pt x="231139" y="1524"/>
                </a:lnTo>
                <a:close/>
              </a:path>
              <a:path w="506729" h="132080">
                <a:moveTo>
                  <a:pt x="496442" y="15621"/>
                </a:moveTo>
                <a:lnTo>
                  <a:pt x="394080" y="15621"/>
                </a:lnTo>
                <a:lnTo>
                  <a:pt x="394080" y="29590"/>
                </a:lnTo>
                <a:lnTo>
                  <a:pt x="496442" y="29590"/>
                </a:lnTo>
                <a:lnTo>
                  <a:pt x="496442" y="15621"/>
                </a:lnTo>
                <a:close/>
              </a:path>
              <a:path w="506729" h="132080">
                <a:moveTo>
                  <a:pt x="453643" y="126"/>
                </a:moveTo>
                <a:lnTo>
                  <a:pt x="436752" y="126"/>
                </a:lnTo>
                <a:lnTo>
                  <a:pt x="436752" y="15621"/>
                </a:lnTo>
                <a:lnTo>
                  <a:pt x="453643" y="15621"/>
                </a:lnTo>
                <a:lnTo>
                  <a:pt x="453643" y="12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8000"/>
            <a:chOff x="0" y="0"/>
            <a:chExt cx="9906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285524"/>
              <a:ext cx="9905999" cy="357247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9906000" cy="68580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264919" y="3145535"/>
              <a:ext cx="8641080" cy="2484120"/>
            </a:xfrm>
            <a:custGeom>
              <a:avLst/>
              <a:gdLst/>
              <a:ahLst/>
              <a:cxnLst/>
              <a:rect l="l" t="t" r="r" b="b"/>
              <a:pathLst>
                <a:path w="8641080" h="2484120">
                  <a:moveTo>
                    <a:pt x="8641080" y="0"/>
                  </a:moveTo>
                  <a:lnTo>
                    <a:pt x="0" y="0"/>
                  </a:lnTo>
                  <a:lnTo>
                    <a:pt x="0" y="2484120"/>
                  </a:lnTo>
                  <a:lnTo>
                    <a:pt x="8641080" y="2484120"/>
                  </a:lnTo>
                  <a:lnTo>
                    <a:pt x="864108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516368" y="0"/>
              <a:ext cx="1214755" cy="3145790"/>
            </a:xfrm>
            <a:custGeom>
              <a:avLst/>
              <a:gdLst/>
              <a:ahLst/>
              <a:cxnLst/>
              <a:rect l="l" t="t" r="r" b="b"/>
              <a:pathLst>
                <a:path w="1214754" h="3145790">
                  <a:moveTo>
                    <a:pt x="1214627" y="0"/>
                  </a:moveTo>
                  <a:lnTo>
                    <a:pt x="0" y="0"/>
                  </a:lnTo>
                  <a:lnTo>
                    <a:pt x="0" y="3145536"/>
                  </a:lnTo>
                  <a:lnTo>
                    <a:pt x="1214627" y="3145536"/>
                  </a:lnTo>
                  <a:lnTo>
                    <a:pt x="1214627" y="0"/>
                  </a:lnTo>
                  <a:close/>
                </a:path>
              </a:pathLst>
            </a:custGeom>
            <a:solidFill>
              <a:srgbClr val="2D75B5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8120" y="216408"/>
              <a:ext cx="461772" cy="512064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289685" y="2526791"/>
              <a:ext cx="2637155" cy="386715"/>
            </a:xfrm>
            <a:custGeom>
              <a:avLst/>
              <a:gdLst/>
              <a:ahLst/>
              <a:cxnLst/>
              <a:rect l="l" t="t" r="r" b="b"/>
              <a:pathLst>
                <a:path w="2637154" h="386714">
                  <a:moveTo>
                    <a:pt x="175387" y="322072"/>
                  </a:moveTo>
                  <a:lnTo>
                    <a:pt x="33528" y="322072"/>
                  </a:lnTo>
                  <a:lnTo>
                    <a:pt x="33858" y="314833"/>
                  </a:lnTo>
                  <a:lnTo>
                    <a:pt x="51015" y="279311"/>
                  </a:lnTo>
                  <a:lnTo>
                    <a:pt x="88036" y="248767"/>
                  </a:lnTo>
                  <a:lnTo>
                    <a:pt x="103505" y="237744"/>
                  </a:lnTo>
                  <a:lnTo>
                    <a:pt x="119849" y="225247"/>
                  </a:lnTo>
                  <a:lnTo>
                    <a:pt x="153543" y="188849"/>
                  </a:lnTo>
                  <a:lnTo>
                    <a:pt x="167347" y="148793"/>
                  </a:lnTo>
                  <a:lnTo>
                    <a:pt x="168275" y="133477"/>
                  </a:lnTo>
                  <a:lnTo>
                    <a:pt x="166814" y="116052"/>
                  </a:lnTo>
                  <a:lnTo>
                    <a:pt x="162496" y="100507"/>
                  </a:lnTo>
                  <a:lnTo>
                    <a:pt x="155308" y="86855"/>
                  </a:lnTo>
                  <a:lnTo>
                    <a:pt x="149707" y="80264"/>
                  </a:lnTo>
                  <a:lnTo>
                    <a:pt x="145288" y="75057"/>
                  </a:lnTo>
                  <a:lnTo>
                    <a:pt x="132930" y="65557"/>
                  </a:lnTo>
                  <a:lnTo>
                    <a:pt x="118719" y="58775"/>
                  </a:lnTo>
                  <a:lnTo>
                    <a:pt x="102692" y="54698"/>
                  </a:lnTo>
                  <a:lnTo>
                    <a:pt x="84836" y="53340"/>
                  </a:lnTo>
                  <a:lnTo>
                    <a:pt x="63309" y="55105"/>
                  </a:lnTo>
                  <a:lnTo>
                    <a:pt x="43878" y="60375"/>
                  </a:lnTo>
                  <a:lnTo>
                    <a:pt x="26543" y="69151"/>
                  </a:lnTo>
                  <a:lnTo>
                    <a:pt x="11303" y="81407"/>
                  </a:lnTo>
                  <a:lnTo>
                    <a:pt x="11303" y="115570"/>
                  </a:lnTo>
                  <a:lnTo>
                    <a:pt x="18872" y="107797"/>
                  </a:lnTo>
                  <a:lnTo>
                    <a:pt x="26898" y="100863"/>
                  </a:lnTo>
                  <a:lnTo>
                    <a:pt x="62496" y="82588"/>
                  </a:lnTo>
                  <a:lnTo>
                    <a:pt x="80772" y="80264"/>
                  </a:lnTo>
                  <a:lnTo>
                    <a:pt x="92976" y="81203"/>
                  </a:lnTo>
                  <a:lnTo>
                    <a:pt x="128727" y="103276"/>
                  </a:lnTo>
                  <a:lnTo>
                    <a:pt x="137414" y="136271"/>
                  </a:lnTo>
                  <a:lnTo>
                    <a:pt x="136575" y="148424"/>
                  </a:lnTo>
                  <a:lnTo>
                    <a:pt x="115938" y="190792"/>
                  </a:lnTo>
                  <a:lnTo>
                    <a:pt x="78867" y="222123"/>
                  </a:lnTo>
                  <a:lnTo>
                    <a:pt x="62814" y="233553"/>
                  </a:lnTo>
                  <a:lnTo>
                    <a:pt x="49123" y="244030"/>
                  </a:lnTo>
                  <a:lnTo>
                    <a:pt x="15468" y="278511"/>
                  </a:lnTo>
                  <a:lnTo>
                    <a:pt x="1625" y="314032"/>
                  </a:lnTo>
                  <a:lnTo>
                    <a:pt x="0" y="336296"/>
                  </a:lnTo>
                  <a:lnTo>
                    <a:pt x="0" y="350647"/>
                  </a:lnTo>
                  <a:lnTo>
                    <a:pt x="175387" y="350647"/>
                  </a:lnTo>
                  <a:lnTo>
                    <a:pt x="175387" y="322072"/>
                  </a:lnTo>
                  <a:close/>
                </a:path>
                <a:path w="2637154" h="386714">
                  <a:moveTo>
                    <a:pt x="408178" y="203200"/>
                  </a:moveTo>
                  <a:lnTo>
                    <a:pt x="402475" y="137680"/>
                  </a:lnTo>
                  <a:lnTo>
                    <a:pt x="385394" y="90843"/>
                  </a:lnTo>
                  <a:lnTo>
                    <a:pt x="375920" y="81495"/>
                  </a:lnTo>
                  <a:lnTo>
                    <a:pt x="375920" y="207010"/>
                  </a:lnTo>
                  <a:lnTo>
                    <a:pt x="372033" y="260286"/>
                  </a:lnTo>
                  <a:lnTo>
                    <a:pt x="360387" y="298348"/>
                  </a:lnTo>
                  <a:lnTo>
                    <a:pt x="340982" y="321195"/>
                  </a:lnTo>
                  <a:lnTo>
                    <a:pt x="313817" y="328803"/>
                  </a:lnTo>
                  <a:lnTo>
                    <a:pt x="286397" y="321310"/>
                  </a:lnTo>
                  <a:lnTo>
                    <a:pt x="266839" y="298805"/>
                  </a:lnTo>
                  <a:lnTo>
                    <a:pt x="255104" y="261302"/>
                  </a:lnTo>
                  <a:lnTo>
                    <a:pt x="251307" y="210312"/>
                  </a:lnTo>
                  <a:lnTo>
                    <a:pt x="251320" y="207010"/>
                  </a:lnTo>
                  <a:lnTo>
                    <a:pt x="255206" y="152615"/>
                  </a:lnTo>
                  <a:lnTo>
                    <a:pt x="267220" y="112496"/>
                  </a:lnTo>
                  <a:lnTo>
                    <a:pt x="287261" y="88417"/>
                  </a:lnTo>
                  <a:lnTo>
                    <a:pt x="315341" y="80391"/>
                  </a:lnTo>
                  <a:lnTo>
                    <a:pt x="341833" y="88303"/>
                  </a:lnTo>
                  <a:lnTo>
                    <a:pt x="360768" y="112039"/>
                  </a:lnTo>
                  <a:lnTo>
                    <a:pt x="372122" y="151599"/>
                  </a:lnTo>
                  <a:lnTo>
                    <a:pt x="375920" y="207010"/>
                  </a:lnTo>
                  <a:lnTo>
                    <a:pt x="375920" y="81495"/>
                  </a:lnTo>
                  <a:lnTo>
                    <a:pt x="374802" y="80391"/>
                  </a:lnTo>
                  <a:lnTo>
                    <a:pt x="356895" y="62725"/>
                  </a:lnTo>
                  <a:lnTo>
                    <a:pt x="316992" y="53340"/>
                  </a:lnTo>
                  <a:lnTo>
                    <a:pt x="294652" y="55841"/>
                  </a:lnTo>
                  <a:lnTo>
                    <a:pt x="258267" y="75742"/>
                  </a:lnTo>
                  <a:lnTo>
                    <a:pt x="233210" y="115354"/>
                  </a:lnTo>
                  <a:lnTo>
                    <a:pt x="220637" y="173977"/>
                  </a:lnTo>
                  <a:lnTo>
                    <a:pt x="219075" y="210312"/>
                  </a:lnTo>
                  <a:lnTo>
                    <a:pt x="220522" y="242963"/>
                  </a:lnTo>
                  <a:lnTo>
                    <a:pt x="232194" y="296583"/>
                  </a:lnTo>
                  <a:lnTo>
                    <a:pt x="255485" y="334175"/>
                  </a:lnTo>
                  <a:lnTo>
                    <a:pt x="289483" y="353225"/>
                  </a:lnTo>
                  <a:lnTo>
                    <a:pt x="310388" y="355600"/>
                  </a:lnTo>
                  <a:lnTo>
                    <a:pt x="332549" y="353148"/>
                  </a:lnTo>
                  <a:lnTo>
                    <a:pt x="352005" y="345795"/>
                  </a:lnTo>
                  <a:lnTo>
                    <a:pt x="368744" y="333527"/>
                  </a:lnTo>
                  <a:lnTo>
                    <a:pt x="372605" y="328803"/>
                  </a:lnTo>
                  <a:lnTo>
                    <a:pt x="382778" y="316357"/>
                  </a:lnTo>
                  <a:lnTo>
                    <a:pt x="393865" y="294576"/>
                  </a:lnTo>
                  <a:lnTo>
                    <a:pt x="401802" y="268452"/>
                  </a:lnTo>
                  <a:lnTo>
                    <a:pt x="406577" y="237998"/>
                  </a:lnTo>
                  <a:lnTo>
                    <a:pt x="408178" y="203200"/>
                  </a:lnTo>
                  <a:close/>
                </a:path>
                <a:path w="2637154" h="386714">
                  <a:moveTo>
                    <a:pt x="623443" y="322072"/>
                  </a:moveTo>
                  <a:lnTo>
                    <a:pt x="481584" y="322072"/>
                  </a:lnTo>
                  <a:lnTo>
                    <a:pt x="481914" y="314833"/>
                  </a:lnTo>
                  <a:lnTo>
                    <a:pt x="499071" y="279311"/>
                  </a:lnTo>
                  <a:lnTo>
                    <a:pt x="536092" y="248767"/>
                  </a:lnTo>
                  <a:lnTo>
                    <a:pt x="551561" y="237744"/>
                  </a:lnTo>
                  <a:lnTo>
                    <a:pt x="567905" y="225247"/>
                  </a:lnTo>
                  <a:lnTo>
                    <a:pt x="601599" y="188849"/>
                  </a:lnTo>
                  <a:lnTo>
                    <a:pt x="615403" y="148793"/>
                  </a:lnTo>
                  <a:lnTo>
                    <a:pt x="616331" y="133477"/>
                  </a:lnTo>
                  <a:lnTo>
                    <a:pt x="614870" y="116052"/>
                  </a:lnTo>
                  <a:lnTo>
                    <a:pt x="610552" y="100507"/>
                  </a:lnTo>
                  <a:lnTo>
                    <a:pt x="603364" y="86855"/>
                  </a:lnTo>
                  <a:lnTo>
                    <a:pt x="597763" y="80264"/>
                  </a:lnTo>
                  <a:lnTo>
                    <a:pt x="593344" y="75057"/>
                  </a:lnTo>
                  <a:lnTo>
                    <a:pt x="580986" y="65557"/>
                  </a:lnTo>
                  <a:lnTo>
                    <a:pt x="566775" y="58775"/>
                  </a:lnTo>
                  <a:lnTo>
                    <a:pt x="550748" y="54698"/>
                  </a:lnTo>
                  <a:lnTo>
                    <a:pt x="532892" y="53340"/>
                  </a:lnTo>
                  <a:lnTo>
                    <a:pt x="511365" y="55105"/>
                  </a:lnTo>
                  <a:lnTo>
                    <a:pt x="491934" y="60375"/>
                  </a:lnTo>
                  <a:lnTo>
                    <a:pt x="474599" y="69151"/>
                  </a:lnTo>
                  <a:lnTo>
                    <a:pt x="459359" y="81407"/>
                  </a:lnTo>
                  <a:lnTo>
                    <a:pt x="459359" y="115570"/>
                  </a:lnTo>
                  <a:lnTo>
                    <a:pt x="466928" y="107797"/>
                  </a:lnTo>
                  <a:lnTo>
                    <a:pt x="474954" y="100863"/>
                  </a:lnTo>
                  <a:lnTo>
                    <a:pt x="510552" y="82588"/>
                  </a:lnTo>
                  <a:lnTo>
                    <a:pt x="528828" y="80264"/>
                  </a:lnTo>
                  <a:lnTo>
                    <a:pt x="541032" y="81203"/>
                  </a:lnTo>
                  <a:lnTo>
                    <a:pt x="576783" y="103276"/>
                  </a:lnTo>
                  <a:lnTo>
                    <a:pt x="585470" y="136271"/>
                  </a:lnTo>
                  <a:lnTo>
                    <a:pt x="584631" y="148424"/>
                  </a:lnTo>
                  <a:lnTo>
                    <a:pt x="563994" y="190792"/>
                  </a:lnTo>
                  <a:lnTo>
                    <a:pt x="526923" y="222123"/>
                  </a:lnTo>
                  <a:lnTo>
                    <a:pt x="510870" y="233553"/>
                  </a:lnTo>
                  <a:lnTo>
                    <a:pt x="497179" y="244030"/>
                  </a:lnTo>
                  <a:lnTo>
                    <a:pt x="463524" y="278511"/>
                  </a:lnTo>
                  <a:lnTo>
                    <a:pt x="449681" y="314032"/>
                  </a:lnTo>
                  <a:lnTo>
                    <a:pt x="448056" y="336296"/>
                  </a:lnTo>
                  <a:lnTo>
                    <a:pt x="448056" y="350647"/>
                  </a:lnTo>
                  <a:lnTo>
                    <a:pt x="623443" y="350647"/>
                  </a:lnTo>
                  <a:lnTo>
                    <a:pt x="623443" y="322072"/>
                  </a:lnTo>
                  <a:close/>
                </a:path>
                <a:path w="2637154" h="386714">
                  <a:moveTo>
                    <a:pt x="847471" y="322072"/>
                  </a:moveTo>
                  <a:lnTo>
                    <a:pt x="705612" y="322072"/>
                  </a:lnTo>
                  <a:lnTo>
                    <a:pt x="705942" y="314833"/>
                  </a:lnTo>
                  <a:lnTo>
                    <a:pt x="723099" y="279311"/>
                  </a:lnTo>
                  <a:lnTo>
                    <a:pt x="760120" y="248767"/>
                  </a:lnTo>
                  <a:lnTo>
                    <a:pt x="775589" y="237744"/>
                  </a:lnTo>
                  <a:lnTo>
                    <a:pt x="791933" y="225247"/>
                  </a:lnTo>
                  <a:lnTo>
                    <a:pt x="825627" y="188849"/>
                  </a:lnTo>
                  <a:lnTo>
                    <a:pt x="839431" y="148793"/>
                  </a:lnTo>
                  <a:lnTo>
                    <a:pt x="840359" y="133477"/>
                  </a:lnTo>
                  <a:lnTo>
                    <a:pt x="838898" y="116052"/>
                  </a:lnTo>
                  <a:lnTo>
                    <a:pt x="834580" y="100507"/>
                  </a:lnTo>
                  <a:lnTo>
                    <a:pt x="827392" y="86855"/>
                  </a:lnTo>
                  <a:lnTo>
                    <a:pt x="821791" y="80264"/>
                  </a:lnTo>
                  <a:lnTo>
                    <a:pt x="817372" y="75057"/>
                  </a:lnTo>
                  <a:lnTo>
                    <a:pt x="805014" y="65557"/>
                  </a:lnTo>
                  <a:lnTo>
                    <a:pt x="790803" y="58775"/>
                  </a:lnTo>
                  <a:lnTo>
                    <a:pt x="774776" y="54698"/>
                  </a:lnTo>
                  <a:lnTo>
                    <a:pt x="756920" y="53340"/>
                  </a:lnTo>
                  <a:lnTo>
                    <a:pt x="735393" y="55105"/>
                  </a:lnTo>
                  <a:lnTo>
                    <a:pt x="715962" y="60375"/>
                  </a:lnTo>
                  <a:lnTo>
                    <a:pt x="698627" y="69151"/>
                  </a:lnTo>
                  <a:lnTo>
                    <a:pt x="683387" y="81407"/>
                  </a:lnTo>
                  <a:lnTo>
                    <a:pt x="683387" y="115570"/>
                  </a:lnTo>
                  <a:lnTo>
                    <a:pt x="690956" y="107797"/>
                  </a:lnTo>
                  <a:lnTo>
                    <a:pt x="698982" y="100863"/>
                  </a:lnTo>
                  <a:lnTo>
                    <a:pt x="734580" y="82588"/>
                  </a:lnTo>
                  <a:lnTo>
                    <a:pt x="752856" y="80264"/>
                  </a:lnTo>
                  <a:lnTo>
                    <a:pt x="765060" y="81203"/>
                  </a:lnTo>
                  <a:lnTo>
                    <a:pt x="800811" y="103276"/>
                  </a:lnTo>
                  <a:lnTo>
                    <a:pt x="809498" y="136271"/>
                  </a:lnTo>
                  <a:lnTo>
                    <a:pt x="808659" y="148424"/>
                  </a:lnTo>
                  <a:lnTo>
                    <a:pt x="788022" y="190792"/>
                  </a:lnTo>
                  <a:lnTo>
                    <a:pt x="750951" y="222123"/>
                  </a:lnTo>
                  <a:lnTo>
                    <a:pt x="734898" y="233553"/>
                  </a:lnTo>
                  <a:lnTo>
                    <a:pt x="721207" y="244030"/>
                  </a:lnTo>
                  <a:lnTo>
                    <a:pt x="687552" y="278511"/>
                  </a:lnTo>
                  <a:lnTo>
                    <a:pt x="673709" y="314032"/>
                  </a:lnTo>
                  <a:lnTo>
                    <a:pt x="672084" y="336296"/>
                  </a:lnTo>
                  <a:lnTo>
                    <a:pt x="672084" y="350647"/>
                  </a:lnTo>
                  <a:lnTo>
                    <a:pt x="847471" y="350647"/>
                  </a:lnTo>
                  <a:lnTo>
                    <a:pt x="847471" y="322072"/>
                  </a:lnTo>
                  <a:close/>
                </a:path>
                <a:path w="2637154" h="386714">
                  <a:moveTo>
                    <a:pt x="1260983" y="350647"/>
                  </a:moveTo>
                  <a:lnTo>
                    <a:pt x="1206246" y="262763"/>
                  </a:lnTo>
                  <a:lnTo>
                    <a:pt x="1183386" y="229743"/>
                  </a:lnTo>
                  <a:lnTo>
                    <a:pt x="1179423" y="225425"/>
                  </a:lnTo>
                  <a:lnTo>
                    <a:pt x="1177925" y="223774"/>
                  </a:lnTo>
                  <a:lnTo>
                    <a:pt x="1171194" y="219075"/>
                  </a:lnTo>
                  <a:lnTo>
                    <a:pt x="1162939" y="215519"/>
                  </a:lnTo>
                  <a:lnTo>
                    <a:pt x="1162939" y="214757"/>
                  </a:lnTo>
                  <a:lnTo>
                    <a:pt x="1191272" y="203047"/>
                  </a:lnTo>
                  <a:lnTo>
                    <a:pt x="1199984" y="195707"/>
                  </a:lnTo>
                  <a:lnTo>
                    <a:pt x="1211516" y="186016"/>
                  </a:lnTo>
                  <a:lnTo>
                    <a:pt x="1223657" y="163664"/>
                  </a:lnTo>
                  <a:lnTo>
                    <a:pt x="1227709" y="136017"/>
                  </a:lnTo>
                  <a:lnTo>
                    <a:pt x="1226223" y="118897"/>
                  </a:lnTo>
                  <a:lnTo>
                    <a:pt x="1203960" y="78994"/>
                  </a:lnTo>
                  <a:lnTo>
                    <a:pt x="1193927" y="71920"/>
                  </a:lnTo>
                  <a:lnTo>
                    <a:pt x="1193927" y="138684"/>
                  </a:lnTo>
                  <a:lnTo>
                    <a:pt x="1192898" y="150761"/>
                  </a:lnTo>
                  <a:lnTo>
                    <a:pt x="1168463" y="186766"/>
                  </a:lnTo>
                  <a:lnTo>
                    <a:pt x="1133729" y="195707"/>
                  </a:lnTo>
                  <a:lnTo>
                    <a:pt x="1085850" y="195707"/>
                  </a:lnTo>
                  <a:lnTo>
                    <a:pt x="1085850" y="88138"/>
                  </a:lnTo>
                  <a:lnTo>
                    <a:pt x="1134110" y="88138"/>
                  </a:lnTo>
                  <a:lnTo>
                    <a:pt x="1178560" y="101473"/>
                  </a:lnTo>
                  <a:lnTo>
                    <a:pt x="1193927" y="138684"/>
                  </a:lnTo>
                  <a:lnTo>
                    <a:pt x="1193927" y="71920"/>
                  </a:lnTo>
                  <a:lnTo>
                    <a:pt x="1191082" y="69900"/>
                  </a:lnTo>
                  <a:lnTo>
                    <a:pt x="1176096" y="63398"/>
                  </a:lnTo>
                  <a:lnTo>
                    <a:pt x="1159040" y="59474"/>
                  </a:lnTo>
                  <a:lnTo>
                    <a:pt x="1139952" y="58166"/>
                  </a:lnTo>
                  <a:lnTo>
                    <a:pt x="1053846" y="58166"/>
                  </a:lnTo>
                  <a:lnTo>
                    <a:pt x="1053846" y="350647"/>
                  </a:lnTo>
                  <a:lnTo>
                    <a:pt x="1085850" y="350647"/>
                  </a:lnTo>
                  <a:lnTo>
                    <a:pt x="1085850" y="225425"/>
                  </a:lnTo>
                  <a:lnTo>
                    <a:pt x="1114933" y="225425"/>
                  </a:lnTo>
                  <a:lnTo>
                    <a:pt x="1151509" y="239102"/>
                  </a:lnTo>
                  <a:lnTo>
                    <a:pt x="1222375" y="350647"/>
                  </a:lnTo>
                  <a:lnTo>
                    <a:pt x="1260983" y="350647"/>
                  </a:lnTo>
                  <a:close/>
                </a:path>
                <a:path w="2637154" h="386714">
                  <a:moveTo>
                    <a:pt x="1587754" y="319786"/>
                  </a:moveTo>
                  <a:lnTo>
                    <a:pt x="1576197" y="323723"/>
                  </a:lnTo>
                  <a:lnTo>
                    <a:pt x="1567942" y="325628"/>
                  </a:lnTo>
                  <a:lnTo>
                    <a:pt x="1554099" y="325628"/>
                  </a:lnTo>
                  <a:lnTo>
                    <a:pt x="1518856" y="296976"/>
                  </a:lnTo>
                  <a:lnTo>
                    <a:pt x="1510284" y="285496"/>
                  </a:lnTo>
                  <a:lnTo>
                    <a:pt x="1525765" y="259969"/>
                  </a:lnTo>
                  <a:lnTo>
                    <a:pt x="1530921" y="251472"/>
                  </a:lnTo>
                  <a:lnTo>
                    <a:pt x="1545653" y="217398"/>
                  </a:lnTo>
                  <a:lnTo>
                    <a:pt x="1554467" y="183273"/>
                  </a:lnTo>
                  <a:lnTo>
                    <a:pt x="1557312" y="150114"/>
                  </a:lnTo>
                  <a:lnTo>
                    <a:pt x="1557248" y="141135"/>
                  </a:lnTo>
                  <a:lnTo>
                    <a:pt x="1556804" y="133972"/>
                  </a:lnTo>
                  <a:lnTo>
                    <a:pt x="1556054" y="127660"/>
                  </a:lnTo>
                  <a:lnTo>
                    <a:pt x="1554988" y="122174"/>
                  </a:lnTo>
                  <a:lnTo>
                    <a:pt x="1523873" y="122174"/>
                  </a:lnTo>
                  <a:lnTo>
                    <a:pt x="1525384" y="129578"/>
                  </a:lnTo>
                  <a:lnTo>
                    <a:pt x="1526489" y="136677"/>
                  </a:lnTo>
                  <a:lnTo>
                    <a:pt x="1527187" y="143573"/>
                  </a:lnTo>
                  <a:lnTo>
                    <a:pt x="1527429" y="150114"/>
                  </a:lnTo>
                  <a:lnTo>
                    <a:pt x="1525346" y="180200"/>
                  </a:lnTo>
                  <a:lnTo>
                    <a:pt x="1519135" y="208521"/>
                  </a:lnTo>
                  <a:lnTo>
                    <a:pt x="1508772" y="235115"/>
                  </a:lnTo>
                  <a:lnTo>
                    <a:pt x="1494282" y="259969"/>
                  </a:lnTo>
                  <a:lnTo>
                    <a:pt x="1476502" y="235305"/>
                  </a:lnTo>
                  <a:lnTo>
                    <a:pt x="1476502" y="285623"/>
                  </a:lnTo>
                  <a:lnTo>
                    <a:pt x="1457286" y="303961"/>
                  </a:lnTo>
                  <a:lnTo>
                    <a:pt x="1435874" y="317055"/>
                  </a:lnTo>
                  <a:lnTo>
                    <a:pt x="1412290" y="324916"/>
                  </a:lnTo>
                  <a:lnTo>
                    <a:pt x="1386586" y="327533"/>
                  </a:lnTo>
                  <a:lnTo>
                    <a:pt x="1372362" y="326580"/>
                  </a:lnTo>
                  <a:lnTo>
                    <a:pt x="1330591" y="303644"/>
                  </a:lnTo>
                  <a:lnTo>
                    <a:pt x="1320419" y="270383"/>
                  </a:lnTo>
                  <a:lnTo>
                    <a:pt x="1321269" y="258076"/>
                  </a:lnTo>
                  <a:lnTo>
                    <a:pt x="1342174" y="219227"/>
                  </a:lnTo>
                  <a:lnTo>
                    <a:pt x="1380617" y="197612"/>
                  </a:lnTo>
                  <a:lnTo>
                    <a:pt x="1394752" y="203530"/>
                  </a:lnTo>
                  <a:lnTo>
                    <a:pt x="1429893" y="226060"/>
                  </a:lnTo>
                  <a:lnTo>
                    <a:pt x="1463497" y="266128"/>
                  </a:lnTo>
                  <a:lnTo>
                    <a:pt x="1476502" y="285623"/>
                  </a:lnTo>
                  <a:lnTo>
                    <a:pt x="1476502" y="235305"/>
                  </a:lnTo>
                  <a:lnTo>
                    <a:pt x="1437500" y="197612"/>
                  </a:lnTo>
                  <a:lnTo>
                    <a:pt x="1412113" y="183515"/>
                  </a:lnTo>
                  <a:lnTo>
                    <a:pt x="1436751" y="170827"/>
                  </a:lnTo>
                  <a:lnTo>
                    <a:pt x="1437627" y="170053"/>
                  </a:lnTo>
                  <a:lnTo>
                    <a:pt x="1454340" y="155219"/>
                  </a:lnTo>
                  <a:lnTo>
                    <a:pt x="1464868" y="136677"/>
                  </a:lnTo>
                  <a:lnTo>
                    <a:pt x="1468374" y="115189"/>
                  </a:lnTo>
                  <a:lnTo>
                    <a:pt x="1467154" y="102044"/>
                  </a:lnTo>
                  <a:lnTo>
                    <a:pt x="1438656" y="63373"/>
                  </a:lnTo>
                  <a:lnTo>
                    <a:pt x="1438656" y="118110"/>
                  </a:lnTo>
                  <a:lnTo>
                    <a:pt x="1435366" y="133997"/>
                  </a:lnTo>
                  <a:lnTo>
                    <a:pt x="1425536" y="147942"/>
                  </a:lnTo>
                  <a:lnTo>
                    <a:pt x="1409179" y="159956"/>
                  </a:lnTo>
                  <a:lnTo>
                    <a:pt x="1386332" y="170053"/>
                  </a:lnTo>
                  <a:lnTo>
                    <a:pt x="1371485" y="159943"/>
                  </a:lnTo>
                  <a:lnTo>
                    <a:pt x="1360893" y="148247"/>
                  </a:lnTo>
                  <a:lnTo>
                    <a:pt x="1354531" y="134988"/>
                  </a:lnTo>
                  <a:lnTo>
                    <a:pt x="1352423" y="120142"/>
                  </a:lnTo>
                  <a:lnTo>
                    <a:pt x="1353185" y="111290"/>
                  </a:lnTo>
                  <a:lnTo>
                    <a:pt x="1379029" y="81838"/>
                  </a:lnTo>
                  <a:lnTo>
                    <a:pt x="1397508" y="78994"/>
                  </a:lnTo>
                  <a:lnTo>
                    <a:pt x="1405686" y="79667"/>
                  </a:lnTo>
                  <a:lnTo>
                    <a:pt x="1437894" y="109474"/>
                  </a:lnTo>
                  <a:lnTo>
                    <a:pt x="1438656" y="118110"/>
                  </a:lnTo>
                  <a:lnTo>
                    <a:pt x="1438656" y="63373"/>
                  </a:lnTo>
                  <a:lnTo>
                    <a:pt x="1438135" y="62992"/>
                  </a:lnTo>
                  <a:lnTo>
                    <a:pt x="1426095" y="57632"/>
                  </a:lnTo>
                  <a:lnTo>
                    <a:pt x="1412557" y="54419"/>
                  </a:lnTo>
                  <a:lnTo>
                    <a:pt x="1397508" y="53340"/>
                  </a:lnTo>
                  <a:lnTo>
                    <a:pt x="1381594" y="54483"/>
                  </a:lnTo>
                  <a:lnTo>
                    <a:pt x="1343279" y="71501"/>
                  </a:lnTo>
                  <a:lnTo>
                    <a:pt x="1323632" y="105778"/>
                  </a:lnTo>
                  <a:lnTo>
                    <a:pt x="1322324" y="120396"/>
                  </a:lnTo>
                  <a:lnTo>
                    <a:pt x="1324432" y="137680"/>
                  </a:lnTo>
                  <a:lnTo>
                    <a:pt x="1330782" y="153695"/>
                  </a:lnTo>
                  <a:lnTo>
                    <a:pt x="1341335" y="168389"/>
                  </a:lnTo>
                  <a:lnTo>
                    <a:pt x="1356106" y="181737"/>
                  </a:lnTo>
                  <a:lnTo>
                    <a:pt x="1326502" y="198285"/>
                  </a:lnTo>
                  <a:lnTo>
                    <a:pt x="1305344" y="218782"/>
                  </a:lnTo>
                  <a:lnTo>
                    <a:pt x="1292644" y="243192"/>
                  </a:lnTo>
                  <a:lnTo>
                    <a:pt x="1288415" y="271526"/>
                  </a:lnTo>
                  <a:lnTo>
                    <a:pt x="1290053" y="290017"/>
                  </a:lnTo>
                  <a:lnTo>
                    <a:pt x="1314831" y="332994"/>
                  </a:lnTo>
                  <a:lnTo>
                    <a:pt x="1365148" y="353949"/>
                  </a:lnTo>
                  <a:lnTo>
                    <a:pt x="1386713" y="355346"/>
                  </a:lnTo>
                  <a:lnTo>
                    <a:pt x="1416481" y="352488"/>
                  </a:lnTo>
                  <a:lnTo>
                    <a:pt x="1443901" y="343903"/>
                  </a:lnTo>
                  <a:lnTo>
                    <a:pt x="1469021" y="329577"/>
                  </a:lnTo>
                  <a:lnTo>
                    <a:pt x="1471345" y="327533"/>
                  </a:lnTo>
                  <a:lnTo>
                    <a:pt x="1491869" y="309499"/>
                  </a:lnTo>
                  <a:lnTo>
                    <a:pt x="1518793" y="341604"/>
                  </a:lnTo>
                  <a:lnTo>
                    <a:pt x="1557782" y="355346"/>
                  </a:lnTo>
                  <a:lnTo>
                    <a:pt x="1565706" y="355015"/>
                  </a:lnTo>
                  <a:lnTo>
                    <a:pt x="1573339" y="353999"/>
                  </a:lnTo>
                  <a:lnTo>
                    <a:pt x="1580667" y="352298"/>
                  </a:lnTo>
                  <a:lnTo>
                    <a:pt x="1587754" y="349885"/>
                  </a:lnTo>
                  <a:lnTo>
                    <a:pt x="1587754" y="325628"/>
                  </a:lnTo>
                  <a:lnTo>
                    <a:pt x="1587754" y="319786"/>
                  </a:lnTo>
                  <a:close/>
                </a:path>
                <a:path w="2637154" h="386714">
                  <a:moveTo>
                    <a:pt x="1868043" y="200787"/>
                  </a:moveTo>
                  <a:lnTo>
                    <a:pt x="1861870" y="149428"/>
                  </a:lnTo>
                  <a:lnTo>
                    <a:pt x="1843354" y="109499"/>
                  </a:lnTo>
                  <a:lnTo>
                    <a:pt x="1834388" y="101219"/>
                  </a:lnTo>
                  <a:lnTo>
                    <a:pt x="1834388" y="201676"/>
                  </a:lnTo>
                  <a:lnTo>
                    <a:pt x="1832356" y="228396"/>
                  </a:lnTo>
                  <a:lnTo>
                    <a:pt x="1816163" y="272402"/>
                  </a:lnTo>
                  <a:lnTo>
                    <a:pt x="1784159" y="303504"/>
                  </a:lnTo>
                  <a:lnTo>
                    <a:pt x="1738680" y="319227"/>
                  </a:lnTo>
                  <a:lnTo>
                    <a:pt x="1711071" y="321183"/>
                  </a:lnTo>
                  <a:lnTo>
                    <a:pt x="1666494" y="321183"/>
                  </a:lnTo>
                  <a:lnTo>
                    <a:pt x="1666494" y="87757"/>
                  </a:lnTo>
                  <a:lnTo>
                    <a:pt x="1712976" y="87757"/>
                  </a:lnTo>
                  <a:lnTo>
                    <a:pt x="1766125" y="94881"/>
                  </a:lnTo>
                  <a:lnTo>
                    <a:pt x="1804060" y="116243"/>
                  </a:lnTo>
                  <a:lnTo>
                    <a:pt x="1826806" y="151841"/>
                  </a:lnTo>
                  <a:lnTo>
                    <a:pt x="1834388" y="201676"/>
                  </a:lnTo>
                  <a:lnTo>
                    <a:pt x="1834388" y="101219"/>
                  </a:lnTo>
                  <a:lnTo>
                    <a:pt x="1819846" y="87757"/>
                  </a:lnTo>
                  <a:lnTo>
                    <a:pt x="1812518" y="80975"/>
                  </a:lnTo>
                  <a:lnTo>
                    <a:pt x="1769351" y="63868"/>
                  </a:lnTo>
                  <a:lnTo>
                    <a:pt x="1713865" y="58166"/>
                  </a:lnTo>
                  <a:lnTo>
                    <a:pt x="1634490" y="58166"/>
                  </a:lnTo>
                  <a:lnTo>
                    <a:pt x="1634490" y="350647"/>
                  </a:lnTo>
                  <a:lnTo>
                    <a:pt x="1710182" y="350647"/>
                  </a:lnTo>
                  <a:lnTo>
                    <a:pt x="1743367" y="348081"/>
                  </a:lnTo>
                  <a:lnTo>
                    <a:pt x="1773389" y="340398"/>
                  </a:lnTo>
                  <a:lnTo>
                    <a:pt x="1800225" y="327609"/>
                  </a:lnTo>
                  <a:lnTo>
                    <a:pt x="1808721" y="321183"/>
                  </a:lnTo>
                  <a:lnTo>
                    <a:pt x="1823847" y="309753"/>
                  </a:lnTo>
                  <a:lnTo>
                    <a:pt x="1843176" y="287591"/>
                  </a:lnTo>
                  <a:lnTo>
                    <a:pt x="1856981" y="262039"/>
                  </a:lnTo>
                  <a:lnTo>
                    <a:pt x="1865274" y="233108"/>
                  </a:lnTo>
                  <a:lnTo>
                    <a:pt x="1868043" y="200787"/>
                  </a:lnTo>
                  <a:close/>
                </a:path>
                <a:path w="2637154" h="386714">
                  <a:moveTo>
                    <a:pt x="2167890" y="10922"/>
                  </a:moveTo>
                  <a:lnTo>
                    <a:pt x="2138680" y="10922"/>
                  </a:lnTo>
                  <a:lnTo>
                    <a:pt x="2138680" y="94361"/>
                  </a:lnTo>
                  <a:lnTo>
                    <a:pt x="2077212" y="94361"/>
                  </a:lnTo>
                  <a:lnTo>
                    <a:pt x="2079701" y="81749"/>
                  </a:lnTo>
                  <a:lnTo>
                    <a:pt x="2081682" y="67881"/>
                  </a:lnTo>
                  <a:lnTo>
                    <a:pt x="2083130" y="52793"/>
                  </a:lnTo>
                  <a:lnTo>
                    <a:pt x="2084070" y="36449"/>
                  </a:lnTo>
                  <a:lnTo>
                    <a:pt x="1939290" y="36449"/>
                  </a:lnTo>
                  <a:lnTo>
                    <a:pt x="1939290" y="62484"/>
                  </a:lnTo>
                  <a:lnTo>
                    <a:pt x="2052701" y="62484"/>
                  </a:lnTo>
                  <a:lnTo>
                    <a:pt x="2048357" y="94488"/>
                  </a:lnTo>
                  <a:lnTo>
                    <a:pt x="2026310" y="156730"/>
                  </a:lnTo>
                  <a:lnTo>
                    <a:pt x="1987867" y="214858"/>
                  </a:lnTo>
                  <a:lnTo>
                    <a:pt x="1941766" y="258673"/>
                  </a:lnTo>
                  <a:lnTo>
                    <a:pt x="1916430" y="274574"/>
                  </a:lnTo>
                  <a:lnTo>
                    <a:pt x="1940052" y="294767"/>
                  </a:lnTo>
                  <a:lnTo>
                    <a:pt x="1985238" y="258267"/>
                  </a:lnTo>
                  <a:lnTo>
                    <a:pt x="2022106" y="217106"/>
                  </a:lnTo>
                  <a:lnTo>
                    <a:pt x="2050618" y="171297"/>
                  </a:lnTo>
                  <a:lnTo>
                    <a:pt x="2070735" y="120777"/>
                  </a:lnTo>
                  <a:lnTo>
                    <a:pt x="2138680" y="120777"/>
                  </a:lnTo>
                  <a:lnTo>
                    <a:pt x="2138680" y="201676"/>
                  </a:lnTo>
                  <a:lnTo>
                    <a:pt x="2060067" y="201676"/>
                  </a:lnTo>
                  <a:lnTo>
                    <a:pt x="2060067" y="228219"/>
                  </a:lnTo>
                  <a:lnTo>
                    <a:pt x="2138680" y="228219"/>
                  </a:lnTo>
                  <a:lnTo>
                    <a:pt x="2138680" y="373888"/>
                  </a:lnTo>
                  <a:lnTo>
                    <a:pt x="2167890" y="373888"/>
                  </a:lnTo>
                  <a:lnTo>
                    <a:pt x="2167890" y="120777"/>
                  </a:lnTo>
                  <a:lnTo>
                    <a:pt x="2167890" y="94361"/>
                  </a:lnTo>
                  <a:lnTo>
                    <a:pt x="2167890" y="10922"/>
                  </a:lnTo>
                  <a:close/>
                </a:path>
                <a:path w="2637154" h="386714">
                  <a:moveTo>
                    <a:pt x="2238629" y="3175"/>
                  </a:moveTo>
                  <a:lnTo>
                    <a:pt x="2209038" y="3175"/>
                  </a:lnTo>
                  <a:lnTo>
                    <a:pt x="2209038" y="386334"/>
                  </a:lnTo>
                  <a:lnTo>
                    <a:pt x="2238629" y="386334"/>
                  </a:lnTo>
                  <a:lnTo>
                    <a:pt x="2238629" y="3175"/>
                  </a:lnTo>
                  <a:close/>
                </a:path>
                <a:path w="2637154" h="386714">
                  <a:moveTo>
                    <a:pt x="2566670" y="39624"/>
                  </a:moveTo>
                  <a:lnTo>
                    <a:pt x="2468499" y="39624"/>
                  </a:lnTo>
                  <a:lnTo>
                    <a:pt x="2468499" y="0"/>
                  </a:lnTo>
                  <a:lnTo>
                    <a:pt x="2439416" y="0"/>
                  </a:lnTo>
                  <a:lnTo>
                    <a:pt x="2439416" y="39624"/>
                  </a:lnTo>
                  <a:lnTo>
                    <a:pt x="2340864" y="39624"/>
                  </a:lnTo>
                  <a:lnTo>
                    <a:pt x="2340864" y="65659"/>
                  </a:lnTo>
                  <a:lnTo>
                    <a:pt x="2566670" y="65659"/>
                  </a:lnTo>
                  <a:lnTo>
                    <a:pt x="2566670" y="39624"/>
                  </a:lnTo>
                  <a:close/>
                </a:path>
                <a:path w="2637154" h="386714">
                  <a:moveTo>
                    <a:pt x="2578481" y="244348"/>
                  </a:moveTo>
                  <a:lnTo>
                    <a:pt x="2577058" y="223266"/>
                  </a:lnTo>
                  <a:lnTo>
                    <a:pt x="2576830" y="219710"/>
                  </a:lnTo>
                  <a:lnTo>
                    <a:pt x="2553893" y="220954"/>
                  </a:lnTo>
                  <a:lnTo>
                    <a:pt x="2528138" y="221970"/>
                  </a:lnTo>
                  <a:lnTo>
                    <a:pt x="2499550" y="222758"/>
                  </a:lnTo>
                  <a:lnTo>
                    <a:pt x="2468118" y="223266"/>
                  </a:lnTo>
                  <a:lnTo>
                    <a:pt x="2468118" y="193040"/>
                  </a:lnTo>
                  <a:lnTo>
                    <a:pt x="2486495" y="191071"/>
                  </a:lnTo>
                  <a:lnTo>
                    <a:pt x="2502624" y="187452"/>
                  </a:lnTo>
                  <a:lnTo>
                    <a:pt x="2516505" y="182219"/>
                  </a:lnTo>
                  <a:lnTo>
                    <a:pt x="2528189" y="175387"/>
                  </a:lnTo>
                  <a:lnTo>
                    <a:pt x="2534615" y="169672"/>
                  </a:lnTo>
                  <a:lnTo>
                    <a:pt x="2537371" y="167233"/>
                  </a:lnTo>
                  <a:lnTo>
                    <a:pt x="2543962" y="157975"/>
                  </a:lnTo>
                  <a:lnTo>
                    <a:pt x="2547937" y="147662"/>
                  </a:lnTo>
                  <a:lnTo>
                    <a:pt x="2549271" y="136271"/>
                  </a:lnTo>
                  <a:lnTo>
                    <a:pt x="2547645" y="124104"/>
                  </a:lnTo>
                  <a:lnTo>
                    <a:pt x="2523363" y="94615"/>
                  </a:lnTo>
                  <a:lnTo>
                    <a:pt x="2519426" y="92633"/>
                  </a:lnTo>
                  <a:lnTo>
                    <a:pt x="2519426" y="136271"/>
                  </a:lnTo>
                  <a:lnTo>
                    <a:pt x="2518346" y="143446"/>
                  </a:lnTo>
                  <a:lnTo>
                    <a:pt x="2481580" y="167386"/>
                  </a:lnTo>
                  <a:lnTo>
                    <a:pt x="2454021" y="169672"/>
                  </a:lnTo>
                  <a:lnTo>
                    <a:pt x="2439403" y="169100"/>
                  </a:lnTo>
                  <a:lnTo>
                    <a:pt x="2397963" y="155587"/>
                  </a:lnTo>
                  <a:lnTo>
                    <a:pt x="2388108" y="136271"/>
                  </a:lnTo>
                  <a:lnTo>
                    <a:pt x="2389149" y="129108"/>
                  </a:lnTo>
                  <a:lnTo>
                    <a:pt x="2425420" y="105156"/>
                  </a:lnTo>
                  <a:lnTo>
                    <a:pt x="2454021" y="102870"/>
                  </a:lnTo>
                  <a:lnTo>
                    <a:pt x="2469299" y="103441"/>
                  </a:lnTo>
                  <a:lnTo>
                    <a:pt x="2510205" y="116967"/>
                  </a:lnTo>
                  <a:lnTo>
                    <a:pt x="2519426" y="136271"/>
                  </a:lnTo>
                  <a:lnTo>
                    <a:pt x="2519426" y="92633"/>
                  </a:lnTo>
                  <a:lnTo>
                    <a:pt x="2509380" y="87541"/>
                  </a:lnTo>
                  <a:lnTo>
                    <a:pt x="2493162" y="82511"/>
                  </a:lnTo>
                  <a:lnTo>
                    <a:pt x="2474709" y="79489"/>
                  </a:lnTo>
                  <a:lnTo>
                    <a:pt x="2454021" y="78486"/>
                  </a:lnTo>
                  <a:lnTo>
                    <a:pt x="2432824" y="79463"/>
                  </a:lnTo>
                  <a:lnTo>
                    <a:pt x="2383917" y="94107"/>
                  </a:lnTo>
                  <a:lnTo>
                    <a:pt x="2358644" y="136271"/>
                  </a:lnTo>
                  <a:lnTo>
                    <a:pt x="2359939" y="147485"/>
                  </a:lnTo>
                  <a:lnTo>
                    <a:pt x="2390838" y="181864"/>
                  </a:lnTo>
                  <a:lnTo>
                    <a:pt x="2438908" y="193040"/>
                  </a:lnTo>
                  <a:lnTo>
                    <a:pt x="2438908" y="223647"/>
                  </a:lnTo>
                  <a:lnTo>
                    <a:pt x="2413330" y="224167"/>
                  </a:lnTo>
                  <a:lnTo>
                    <a:pt x="2329434" y="224917"/>
                  </a:lnTo>
                  <a:lnTo>
                    <a:pt x="2332228" y="250444"/>
                  </a:lnTo>
                  <a:lnTo>
                    <a:pt x="2445169" y="249478"/>
                  </a:lnTo>
                  <a:lnTo>
                    <a:pt x="2494432" y="248259"/>
                  </a:lnTo>
                  <a:lnTo>
                    <a:pt x="2538869" y="246545"/>
                  </a:lnTo>
                  <a:lnTo>
                    <a:pt x="2578481" y="244348"/>
                  </a:lnTo>
                  <a:close/>
                </a:path>
                <a:path w="2637154" h="386714">
                  <a:moveTo>
                    <a:pt x="2636647" y="281051"/>
                  </a:moveTo>
                  <a:lnTo>
                    <a:pt x="2386076" y="281051"/>
                  </a:lnTo>
                  <a:lnTo>
                    <a:pt x="2386076" y="307086"/>
                  </a:lnTo>
                  <a:lnTo>
                    <a:pt x="2607818" y="307086"/>
                  </a:lnTo>
                  <a:lnTo>
                    <a:pt x="2607818" y="386334"/>
                  </a:lnTo>
                  <a:lnTo>
                    <a:pt x="2636647" y="386334"/>
                  </a:lnTo>
                  <a:lnTo>
                    <a:pt x="2636647" y="281051"/>
                  </a:lnTo>
                  <a:close/>
                </a:path>
                <a:path w="2637154" h="386714">
                  <a:moveTo>
                    <a:pt x="2636647" y="3175"/>
                  </a:moveTo>
                  <a:lnTo>
                    <a:pt x="2607437" y="3175"/>
                  </a:lnTo>
                  <a:lnTo>
                    <a:pt x="2607437" y="259842"/>
                  </a:lnTo>
                  <a:lnTo>
                    <a:pt x="2636647" y="259842"/>
                  </a:lnTo>
                  <a:lnTo>
                    <a:pt x="2636647" y="3175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560819" y="1144524"/>
              <a:ext cx="1726692" cy="1726691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7965947" y="1022603"/>
              <a:ext cx="454659" cy="454659"/>
            </a:xfrm>
            <a:custGeom>
              <a:avLst/>
              <a:gdLst/>
              <a:ahLst/>
              <a:cxnLst/>
              <a:rect l="l" t="t" r="r" b="b"/>
              <a:pathLst>
                <a:path w="454659" h="454659">
                  <a:moveTo>
                    <a:pt x="454151" y="0"/>
                  </a:moveTo>
                  <a:lnTo>
                    <a:pt x="0" y="0"/>
                  </a:lnTo>
                  <a:lnTo>
                    <a:pt x="0" y="454151"/>
                  </a:lnTo>
                  <a:lnTo>
                    <a:pt x="454151" y="454151"/>
                  </a:lnTo>
                  <a:lnTo>
                    <a:pt x="454151" y="0"/>
                  </a:lnTo>
                  <a:close/>
                </a:path>
              </a:pathLst>
            </a:custGeom>
            <a:solidFill>
              <a:srgbClr val="2D75B5">
                <a:alpha val="4392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602980" y="871727"/>
              <a:ext cx="193675" cy="193675"/>
            </a:xfrm>
            <a:custGeom>
              <a:avLst/>
              <a:gdLst/>
              <a:ahLst/>
              <a:cxnLst/>
              <a:rect l="l" t="t" r="r" b="b"/>
              <a:pathLst>
                <a:path w="193675" h="193675">
                  <a:moveTo>
                    <a:pt x="193548" y="0"/>
                  </a:moveTo>
                  <a:lnTo>
                    <a:pt x="0" y="0"/>
                  </a:lnTo>
                  <a:lnTo>
                    <a:pt x="0" y="193548"/>
                  </a:lnTo>
                  <a:lnTo>
                    <a:pt x="193548" y="193548"/>
                  </a:lnTo>
                  <a:lnTo>
                    <a:pt x="193548" y="0"/>
                  </a:lnTo>
                  <a:close/>
                </a:path>
              </a:pathLst>
            </a:custGeom>
            <a:solidFill>
              <a:srgbClr val="39A9CF">
                <a:alpha val="4392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8420100" y="2575560"/>
              <a:ext cx="99060" cy="99060"/>
            </a:xfrm>
            <a:custGeom>
              <a:avLst/>
              <a:gdLst/>
              <a:ahLst/>
              <a:cxnLst/>
              <a:rect l="l" t="t" r="r" b="b"/>
              <a:pathLst>
                <a:path w="99059" h="99060">
                  <a:moveTo>
                    <a:pt x="99059" y="0"/>
                  </a:moveTo>
                  <a:lnTo>
                    <a:pt x="0" y="0"/>
                  </a:lnTo>
                  <a:lnTo>
                    <a:pt x="0" y="99060"/>
                  </a:lnTo>
                  <a:lnTo>
                    <a:pt x="99059" y="99060"/>
                  </a:lnTo>
                  <a:lnTo>
                    <a:pt x="99059" y="0"/>
                  </a:lnTo>
                  <a:close/>
                </a:path>
              </a:pathLst>
            </a:custGeom>
            <a:solidFill>
              <a:srgbClr val="FF4343">
                <a:alpha val="43920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6687311" y="1307972"/>
              <a:ext cx="502284" cy="548005"/>
            </a:xfrm>
            <a:custGeom>
              <a:avLst/>
              <a:gdLst/>
              <a:ahLst/>
              <a:cxnLst/>
              <a:rect l="l" t="t" r="r" b="b"/>
              <a:pathLst>
                <a:path w="502284" h="548005">
                  <a:moveTo>
                    <a:pt x="501904" y="0"/>
                  </a:moveTo>
                  <a:lnTo>
                    <a:pt x="390652" y="0"/>
                  </a:lnTo>
                  <a:lnTo>
                    <a:pt x="265303" y="395477"/>
                  </a:lnTo>
                  <a:lnTo>
                    <a:pt x="260633" y="411454"/>
                  </a:lnTo>
                  <a:lnTo>
                    <a:pt x="257095" y="425846"/>
                  </a:lnTo>
                  <a:lnTo>
                    <a:pt x="254676" y="438644"/>
                  </a:lnTo>
                  <a:lnTo>
                    <a:pt x="253365" y="449834"/>
                  </a:lnTo>
                  <a:lnTo>
                    <a:pt x="251206" y="449834"/>
                  </a:lnTo>
                  <a:lnTo>
                    <a:pt x="243651" y="409311"/>
                  </a:lnTo>
                  <a:lnTo>
                    <a:pt x="114935" y="0"/>
                  </a:lnTo>
                  <a:lnTo>
                    <a:pt x="0" y="0"/>
                  </a:lnTo>
                  <a:lnTo>
                    <a:pt x="190119" y="547751"/>
                  </a:lnTo>
                  <a:lnTo>
                    <a:pt x="309626" y="547751"/>
                  </a:lnTo>
                  <a:lnTo>
                    <a:pt x="50190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6574155" y="983233"/>
              <a:ext cx="563880" cy="99695"/>
            </a:xfrm>
            <a:custGeom>
              <a:avLst/>
              <a:gdLst/>
              <a:ahLst/>
              <a:cxnLst/>
              <a:rect l="l" t="t" r="r" b="b"/>
              <a:pathLst>
                <a:path w="563879" h="99694">
                  <a:moveTo>
                    <a:pt x="225933" y="1524"/>
                  </a:moveTo>
                  <a:lnTo>
                    <a:pt x="215138" y="1524"/>
                  </a:lnTo>
                  <a:lnTo>
                    <a:pt x="178053" y="97916"/>
                  </a:lnTo>
                  <a:lnTo>
                    <a:pt x="189865" y="97916"/>
                  </a:lnTo>
                  <a:lnTo>
                    <a:pt x="199644" y="70485"/>
                  </a:lnTo>
                  <a:lnTo>
                    <a:pt x="252554" y="70485"/>
                  </a:lnTo>
                  <a:lnTo>
                    <a:pt x="248828" y="60832"/>
                  </a:lnTo>
                  <a:lnTo>
                    <a:pt x="203326" y="60832"/>
                  </a:lnTo>
                  <a:lnTo>
                    <a:pt x="218567" y="19176"/>
                  </a:lnTo>
                  <a:lnTo>
                    <a:pt x="219201" y="18033"/>
                  </a:lnTo>
                  <a:lnTo>
                    <a:pt x="219710" y="15875"/>
                  </a:lnTo>
                  <a:lnTo>
                    <a:pt x="220218" y="12826"/>
                  </a:lnTo>
                  <a:lnTo>
                    <a:pt x="230296" y="12826"/>
                  </a:lnTo>
                  <a:lnTo>
                    <a:pt x="225933" y="1524"/>
                  </a:lnTo>
                  <a:close/>
                </a:path>
                <a:path w="563879" h="99694">
                  <a:moveTo>
                    <a:pt x="252554" y="70485"/>
                  </a:moveTo>
                  <a:lnTo>
                    <a:pt x="240919" y="70485"/>
                  </a:lnTo>
                  <a:lnTo>
                    <a:pt x="251460" y="97916"/>
                  </a:lnTo>
                  <a:lnTo>
                    <a:pt x="263144" y="97916"/>
                  </a:lnTo>
                  <a:lnTo>
                    <a:pt x="252554" y="70485"/>
                  </a:lnTo>
                  <a:close/>
                </a:path>
                <a:path w="563879" h="99694">
                  <a:moveTo>
                    <a:pt x="230296" y="12826"/>
                  </a:moveTo>
                  <a:lnTo>
                    <a:pt x="220472" y="12826"/>
                  </a:lnTo>
                  <a:lnTo>
                    <a:pt x="220852" y="15620"/>
                  </a:lnTo>
                  <a:lnTo>
                    <a:pt x="221361" y="17652"/>
                  </a:lnTo>
                  <a:lnTo>
                    <a:pt x="221996" y="19176"/>
                  </a:lnTo>
                  <a:lnTo>
                    <a:pt x="237363" y="60832"/>
                  </a:lnTo>
                  <a:lnTo>
                    <a:pt x="248828" y="60832"/>
                  </a:lnTo>
                  <a:lnTo>
                    <a:pt x="230296" y="12826"/>
                  </a:lnTo>
                  <a:close/>
                </a:path>
                <a:path w="563879" h="99694">
                  <a:moveTo>
                    <a:pt x="532765" y="1524"/>
                  </a:moveTo>
                  <a:lnTo>
                    <a:pt x="495553" y="1524"/>
                  </a:lnTo>
                  <a:lnTo>
                    <a:pt x="495553" y="97916"/>
                  </a:lnTo>
                  <a:lnTo>
                    <a:pt x="506095" y="97916"/>
                  </a:lnTo>
                  <a:lnTo>
                    <a:pt x="506095" y="56641"/>
                  </a:lnTo>
                  <a:lnTo>
                    <a:pt x="536922" y="56641"/>
                  </a:lnTo>
                  <a:lnTo>
                    <a:pt x="536448" y="56133"/>
                  </a:lnTo>
                  <a:lnTo>
                    <a:pt x="534289" y="54610"/>
                  </a:lnTo>
                  <a:lnTo>
                    <a:pt x="531495" y="53339"/>
                  </a:lnTo>
                  <a:lnTo>
                    <a:pt x="531495" y="53086"/>
                  </a:lnTo>
                  <a:lnTo>
                    <a:pt x="540902" y="49252"/>
                  </a:lnTo>
                  <a:lnTo>
                    <a:pt x="543765" y="46862"/>
                  </a:lnTo>
                  <a:lnTo>
                    <a:pt x="506095" y="46862"/>
                  </a:lnTo>
                  <a:lnTo>
                    <a:pt x="506095" y="11429"/>
                  </a:lnTo>
                  <a:lnTo>
                    <a:pt x="548555" y="11429"/>
                  </a:lnTo>
                  <a:lnTo>
                    <a:pt x="539876" y="3810"/>
                  </a:lnTo>
                  <a:lnTo>
                    <a:pt x="532765" y="1524"/>
                  </a:lnTo>
                  <a:close/>
                </a:path>
                <a:path w="563879" h="99694">
                  <a:moveTo>
                    <a:pt x="536922" y="56641"/>
                  </a:moveTo>
                  <a:lnTo>
                    <a:pt x="519556" y="56641"/>
                  </a:lnTo>
                  <a:lnTo>
                    <a:pt x="522859" y="57530"/>
                  </a:lnTo>
                  <a:lnTo>
                    <a:pt x="525652" y="59436"/>
                  </a:lnTo>
                  <a:lnTo>
                    <a:pt x="528447" y="61213"/>
                  </a:lnTo>
                  <a:lnTo>
                    <a:pt x="531495" y="65024"/>
                  </a:lnTo>
                  <a:lnTo>
                    <a:pt x="534924" y="70865"/>
                  </a:lnTo>
                  <a:lnTo>
                    <a:pt x="551179" y="97916"/>
                  </a:lnTo>
                  <a:lnTo>
                    <a:pt x="563879" y="97916"/>
                  </a:lnTo>
                  <a:lnTo>
                    <a:pt x="542544" y="63626"/>
                  </a:lnTo>
                  <a:lnTo>
                    <a:pt x="540003" y="60070"/>
                  </a:lnTo>
                  <a:lnTo>
                    <a:pt x="538226" y="58038"/>
                  </a:lnTo>
                  <a:lnTo>
                    <a:pt x="536922" y="56641"/>
                  </a:lnTo>
                  <a:close/>
                </a:path>
                <a:path w="563879" h="99694">
                  <a:moveTo>
                    <a:pt x="548555" y="11429"/>
                  </a:moveTo>
                  <a:lnTo>
                    <a:pt x="528447" y="11429"/>
                  </a:lnTo>
                  <a:lnTo>
                    <a:pt x="533273" y="12826"/>
                  </a:lnTo>
                  <a:lnTo>
                    <a:pt x="540130" y="18668"/>
                  </a:lnTo>
                  <a:lnTo>
                    <a:pt x="541781" y="22860"/>
                  </a:lnTo>
                  <a:lnTo>
                    <a:pt x="541781" y="33654"/>
                  </a:lnTo>
                  <a:lnTo>
                    <a:pt x="540003" y="38100"/>
                  </a:lnTo>
                  <a:lnTo>
                    <a:pt x="536321" y="41655"/>
                  </a:lnTo>
                  <a:lnTo>
                    <a:pt x="532638" y="45085"/>
                  </a:lnTo>
                  <a:lnTo>
                    <a:pt x="527812" y="46862"/>
                  </a:lnTo>
                  <a:lnTo>
                    <a:pt x="543765" y="46862"/>
                  </a:lnTo>
                  <a:lnTo>
                    <a:pt x="547608" y="43656"/>
                  </a:lnTo>
                  <a:lnTo>
                    <a:pt x="551622" y="36298"/>
                  </a:lnTo>
                  <a:lnTo>
                    <a:pt x="552958" y="27177"/>
                  </a:lnTo>
                  <a:lnTo>
                    <a:pt x="552958" y="19303"/>
                  </a:lnTo>
                  <a:lnTo>
                    <a:pt x="550291" y="12953"/>
                  </a:lnTo>
                  <a:lnTo>
                    <a:pt x="548555" y="11429"/>
                  </a:lnTo>
                  <a:close/>
                </a:path>
                <a:path w="563879" h="99694">
                  <a:moveTo>
                    <a:pt x="313817" y="1524"/>
                  </a:moveTo>
                  <a:lnTo>
                    <a:pt x="277622" y="1524"/>
                  </a:lnTo>
                  <a:lnTo>
                    <a:pt x="277622" y="97916"/>
                  </a:lnTo>
                  <a:lnTo>
                    <a:pt x="288163" y="97916"/>
                  </a:lnTo>
                  <a:lnTo>
                    <a:pt x="288163" y="61340"/>
                  </a:lnTo>
                  <a:lnTo>
                    <a:pt x="301117" y="61340"/>
                  </a:lnTo>
                  <a:lnTo>
                    <a:pt x="327748" y="51435"/>
                  </a:lnTo>
                  <a:lnTo>
                    <a:pt x="288163" y="51435"/>
                  </a:lnTo>
                  <a:lnTo>
                    <a:pt x="288163" y="11302"/>
                  </a:lnTo>
                  <a:lnTo>
                    <a:pt x="329846" y="11302"/>
                  </a:lnTo>
                  <a:lnTo>
                    <a:pt x="321691" y="4063"/>
                  </a:lnTo>
                  <a:lnTo>
                    <a:pt x="313817" y="1524"/>
                  </a:lnTo>
                  <a:close/>
                </a:path>
                <a:path w="563879" h="99694">
                  <a:moveTo>
                    <a:pt x="329846" y="11302"/>
                  </a:moveTo>
                  <a:lnTo>
                    <a:pt x="301751" y="11302"/>
                  </a:lnTo>
                  <a:lnTo>
                    <a:pt x="311773" y="12517"/>
                  </a:lnTo>
                  <a:lnTo>
                    <a:pt x="318960" y="16160"/>
                  </a:lnTo>
                  <a:lnTo>
                    <a:pt x="323290" y="22232"/>
                  </a:lnTo>
                  <a:lnTo>
                    <a:pt x="324739" y="30733"/>
                  </a:lnTo>
                  <a:lnTo>
                    <a:pt x="324739" y="37337"/>
                  </a:lnTo>
                  <a:lnTo>
                    <a:pt x="322579" y="42417"/>
                  </a:lnTo>
                  <a:lnTo>
                    <a:pt x="314325" y="49656"/>
                  </a:lnTo>
                  <a:lnTo>
                    <a:pt x="308228" y="51435"/>
                  </a:lnTo>
                  <a:lnTo>
                    <a:pt x="327748" y="51435"/>
                  </a:lnTo>
                  <a:lnTo>
                    <a:pt x="332486" y="47243"/>
                  </a:lnTo>
                  <a:lnTo>
                    <a:pt x="335788" y="39624"/>
                  </a:lnTo>
                  <a:lnTo>
                    <a:pt x="335788" y="21081"/>
                  </a:lnTo>
                  <a:lnTo>
                    <a:pt x="332994" y="14096"/>
                  </a:lnTo>
                  <a:lnTo>
                    <a:pt x="329846" y="11302"/>
                  </a:lnTo>
                  <a:close/>
                </a:path>
                <a:path w="563879" h="99694">
                  <a:moveTo>
                    <a:pt x="473964" y="1524"/>
                  </a:moveTo>
                  <a:lnTo>
                    <a:pt x="425450" y="1524"/>
                  </a:lnTo>
                  <a:lnTo>
                    <a:pt x="425450" y="97916"/>
                  </a:lnTo>
                  <a:lnTo>
                    <a:pt x="476123" y="97916"/>
                  </a:lnTo>
                  <a:lnTo>
                    <a:pt x="476123" y="88264"/>
                  </a:lnTo>
                  <a:lnTo>
                    <a:pt x="435991" y="88264"/>
                  </a:lnTo>
                  <a:lnTo>
                    <a:pt x="435991" y="53720"/>
                  </a:lnTo>
                  <a:lnTo>
                    <a:pt x="471043" y="53720"/>
                  </a:lnTo>
                  <a:lnTo>
                    <a:pt x="471043" y="44068"/>
                  </a:lnTo>
                  <a:lnTo>
                    <a:pt x="435991" y="44068"/>
                  </a:lnTo>
                  <a:lnTo>
                    <a:pt x="435991" y="11302"/>
                  </a:lnTo>
                  <a:lnTo>
                    <a:pt x="473964" y="11302"/>
                  </a:lnTo>
                  <a:lnTo>
                    <a:pt x="473964" y="1524"/>
                  </a:lnTo>
                  <a:close/>
                </a:path>
                <a:path w="563879" h="99694">
                  <a:moveTo>
                    <a:pt x="382270" y="11302"/>
                  </a:moveTo>
                  <a:lnTo>
                    <a:pt x="371601" y="11302"/>
                  </a:lnTo>
                  <a:lnTo>
                    <a:pt x="371601" y="97916"/>
                  </a:lnTo>
                  <a:lnTo>
                    <a:pt x="382270" y="97916"/>
                  </a:lnTo>
                  <a:lnTo>
                    <a:pt x="382270" y="11302"/>
                  </a:lnTo>
                  <a:close/>
                </a:path>
                <a:path w="563879" h="99694">
                  <a:moveTo>
                    <a:pt x="410083" y="1524"/>
                  </a:moveTo>
                  <a:lnTo>
                    <a:pt x="343916" y="1524"/>
                  </a:lnTo>
                  <a:lnTo>
                    <a:pt x="343916" y="11302"/>
                  </a:lnTo>
                  <a:lnTo>
                    <a:pt x="410083" y="11302"/>
                  </a:lnTo>
                  <a:lnTo>
                    <a:pt x="410083" y="1524"/>
                  </a:lnTo>
                  <a:close/>
                </a:path>
                <a:path w="563879" h="99694">
                  <a:moveTo>
                    <a:pt x="102235" y="1524"/>
                  </a:moveTo>
                  <a:lnTo>
                    <a:pt x="91694" y="1524"/>
                  </a:lnTo>
                  <a:lnTo>
                    <a:pt x="91694" y="97916"/>
                  </a:lnTo>
                  <a:lnTo>
                    <a:pt x="102235" y="97916"/>
                  </a:lnTo>
                  <a:lnTo>
                    <a:pt x="102235" y="53720"/>
                  </a:lnTo>
                  <a:lnTo>
                    <a:pt x="163322" y="53720"/>
                  </a:lnTo>
                  <a:lnTo>
                    <a:pt x="163322" y="44068"/>
                  </a:lnTo>
                  <a:lnTo>
                    <a:pt x="102235" y="44068"/>
                  </a:lnTo>
                  <a:lnTo>
                    <a:pt x="102235" y="1524"/>
                  </a:lnTo>
                  <a:close/>
                </a:path>
                <a:path w="563879" h="99694">
                  <a:moveTo>
                    <a:pt x="163322" y="53720"/>
                  </a:moveTo>
                  <a:lnTo>
                    <a:pt x="152780" y="53720"/>
                  </a:lnTo>
                  <a:lnTo>
                    <a:pt x="152780" y="97916"/>
                  </a:lnTo>
                  <a:lnTo>
                    <a:pt x="163322" y="97916"/>
                  </a:lnTo>
                  <a:lnTo>
                    <a:pt x="163322" y="53720"/>
                  </a:lnTo>
                  <a:close/>
                </a:path>
                <a:path w="563879" h="99694">
                  <a:moveTo>
                    <a:pt x="163322" y="1524"/>
                  </a:moveTo>
                  <a:lnTo>
                    <a:pt x="152780" y="1524"/>
                  </a:lnTo>
                  <a:lnTo>
                    <a:pt x="152780" y="44068"/>
                  </a:lnTo>
                  <a:lnTo>
                    <a:pt x="163322" y="44068"/>
                  </a:lnTo>
                  <a:lnTo>
                    <a:pt x="163322" y="1524"/>
                  </a:lnTo>
                  <a:close/>
                </a:path>
                <a:path w="563879" h="99694">
                  <a:moveTo>
                    <a:pt x="58166" y="0"/>
                  </a:moveTo>
                  <a:lnTo>
                    <a:pt x="49022" y="0"/>
                  </a:lnTo>
                  <a:lnTo>
                    <a:pt x="38736" y="906"/>
                  </a:lnTo>
                  <a:lnTo>
                    <a:pt x="3428" y="31083"/>
                  </a:lnTo>
                  <a:lnTo>
                    <a:pt x="0" y="51562"/>
                  </a:lnTo>
                  <a:lnTo>
                    <a:pt x="783" y="61656"/>
                  </a:lnTo>
                  <a:lnTo>
                    <a:pt x="26828" y="96218"/>
                  </a:lnTo>
                  <a:lnTo>
                    <a:pt x="45212" y="99567"/>
                  </a:lnTo>
                  <a:lnTo>
                    <a:pt x="52786" y="99210"/>
                  </a:lnTo>
                  <a:lnTo>
                    <a:pt x="59705" y="98139"/>
                  </a:lnTo>
                  <a:lnTo>
                    <a:pt x="65982" y="96353"/>
                  </a:lnTo>
                  <a:lnTo>
                    <a:pt x="71627" y="93852"/>
                  </a:lnTo>
                  <a:lnTo>
                    <a:pt x="71627" y="89915"/>
                  </a:lnTo>
                  <a:lnTo>
                    <a:pt x="46481" y="89915"/>
                  </a:lnTo>
                  <a:lnTo>
                    <a:pt x="38865" y="89247"/>
                  </a:lnTo>
                  <a:lnTo>
                    <a:pt x="11773" y="59189"/>
                  </a:lnTo>
                  <a:lnTo>
                    <a:pt x="11175" y="50926"/>
                  </a:lnTo>
                  <a:lnTo>
                    <a:pt x="11816" y="42283"/>
                  </a:lnTo>
                  <a:lnTo>
                    <a:pt x="40677" y="10368"/>
                  </a:lnTo>
                  <a:lnTo>
                    <a:pt x="48895" y="9651"/>
                  </a:lnTo>
                  <a:lnTo>
                    <a:pt x="71627" y="9651"/>
                  </a:lnTo>
                  <a:lnTo>
                    <a:pt x="71627" y="3937"/>
                  </a:lnTo>
                  <a:lnTo>
                    <a:pt x="65659" y="1269"/>
                  </a:lnTo>
                  <a:lnTo>
                    <a:pt x="58166" y="0"/>
                  </a:lnTo>
                  <a:close/>
                </a:path>
                <a:path w="563879" h="99694">
                  <a:moveTo>
                    <a:pt x="71627" y="83565"/>
                  </a:moveTo>
                  <a:lnTo>
                    <a:pt x="66055" y="86326"/>
                  </a:lnTo>
                  <a:lnTo>
                    <a:pt x="60007" y="88312"/>
                  </a:lnTo>
                  <a:lnTo>
                    <a:pt x="53482" y="89513"/>
                  </a:lnTo>
                  <a:lnTo>
                    <a:pt x="46481" y="89915"/>
                  </a:lnTo>
                  <a:lnTo>
                    <a:pt x="71627" y="89915"/>
                  </a:lnTo>
                  <a:lnTo>
                    <a:pt x="71627" y="83565"/>
                  </a:lnTo>
                  <a:close/>
                </a:path>
                <a:path w="563879" h="99694">
                  <a:moveTo>
                    <a:pt x="71627" y="9651"/>
                  </a:moveTo>
                  <a:lnTo>
                    <a:pt x="57150" y="9651"/>
                  </a:lnTo>
                  <a:lnTo>
                    <a:pt x="64770" y="11556"/>
                  </a:lnTo>
                  <a:lnTo>
                    <a:pt x="71627" y="15366"/>
                  </a:lnTo>
                  <a:lnTo>
                    <a:pt x="71627" y="9651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367784" y="2826766"/>
              <a:ext cx="957706" cy="139573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709284" y="3869182"/>
              <a:ext cx="169290" cy="168656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5999861" y="3865371"/>
              <a:ext cx="2435225" cy="181610"/>
            </a:xfrm>
            <a:custGeom>
              <a:avLst/>
              <a:gdLst/>
              <a:ahLst/>
              <a:cxnLst/>
              <a:rect l="l" t="t" r="r" b="b"/>
              <a:pathLst>
                <a:path w="2435225" h="181610">
                  <a:moveTo>
                    <a:pt x="149225" y="79248"/>
                  </a:moveTo>
                  <a:lnTo>
                    <a:pt x="111734" y="63360"/>
                  </a:lnTo>
                  <a:lnTo>
                    <a:pt x="92417" y="43815"/>
                  </a:lnTo>
                  <a:lnTo>
                    <a:pt x="88976" y="38608"/>
                  </a:lnTo>
                  <a:lnTo>
                    <a:pt x="85674" y="30467"/>
                  </a:lnTo>
                  <a:lnTo>
                    <a:pt x="84582" y="22479"/>
                  </a:lnTo>
                  <a:lnTo>
                    <a:pt x="84582" y="13589"/>
                  </a:lnTo>
                  <a:lnTo>
                    <a:pt x="71120" y="13589"/>
                  </a:lnTo>
                  <a:lnTo>
                    <a:pt x="71120" y="22479"/>
                  </a:lnTo>
                  <a:lnTo>
                    <a:pt x="70015" y="30391"/>
                  </a:lnTo>
                  <a:lnTo>
                    <a:pt x="44196" y="63677"/>
                  </a:lnTo>
                  <a:lnTo>
                    <a:pt x="6604" y="79375"/>
                  </a:lnTo>
                  <a:lnTo>
                    <a:pt x="15494" y="89662"/>
                  </a:lnTo>
                  <a:lnTo>
                    <a:pt x="53594" y="70739"/>
                  </a:lnTo>
                  <a:lnTo>
                    <a:pt x="77724" y="43815"/>
                  </a:lnTo>
                  <a:lnTo>
                    <a:pt x="81648" y="50304"/>
                  </a:lnTo>
                  <a:lnTo>
                    <a:pt x="110871" y="76149"/>
                  </a:lnTo>
                  <a:lnTo>
                    <a:pt x="139954" y="89535"/>
                  </a:lnTo>
                  <a:lnTo>
                    <a:pt x="149225" y="79248"/>
                  </a:lnTo>
                  <a:close/>
                </a:path>
                <a:path w="2435225" h="181610">
                  <a:moveTo>
                    <a:pt x="155829" y="128270"/>
                  </a:moveTo>
                  <a:lnTo>
                    <a:pt x="0" y="128270"/>
                  </a:lnTo>
                  <a:lnTo>
                    <a:pt x="0" y="139827"/>
                  </a:lnTo>
                  <a:lnTo>
                    <a:pt x="155829" y="139827"/>
                  </a:lnTo>
                  <a:lnTo>
                    <a:pt x="155829" y="128270"/>
                  </a:lnTo>
                  <a:close/>
                </a:path>
                <a:path w="2435225" h="181610">
                  <a:moveTo>
                    <a:pt x="262636" y="14859"/>
                  </a:moveTo>
                  <a:lnTo>
                    <a:pt x="249809" y="14859"/>
                  </a:lnTo>
                  <a:lnTo>
                    <a:pt x="249809" y="26289"/>
                  </a:lnTo>
                  <a:lnTo>
                    <a:pt x="249809" y="107188"/>
                  </a:lnTo>
                  <a:lnTo>
                    <a:pt x="196342" y="107188"/>
                  </a:lnTo>
                  <a:lnTo>
                    <a:pt x="196342" y="26289"/>
                  </a:lnTo>
                  <a:lnTo>
                    <a:pt x="249809" y="26289"/>
                  </a:lnTo>
                  <a:lnTo>
                    <a:pt x="249809" y="14859"/>
                  </a:lnTo>
                  <a:lnTo>
                    <a:pt x="183261" y="14859"/>
                  </a:lnTo>
                  <a:lnTo>
                    <a:pt x="183261" y="118618"/>
                  </a:lnTo>
                  <a:lnTo>
                    <a:pt x="262636" y="118618"/>
                  </a:lnTo>
                  <a:lnTo>
                    <a:pt x="262636" y="107188"/>
                  </a:lnTo>
                  <a:lnTo>
                    <a:pt x="262636" y="26289"/>
                  </a:lnTo>
                  <a:lnTo>
                    <a:pt x="262636" y="14859"/>
                  </a:lnTo>
                  <a:close/>
                </a:path>
                <a:path w="2435225" h="181610">
                  <a:moveTo>
                    <a:pt x="331978" y="67437"/>
                  </a:moveTo>
                  <a:lnTo>
                    <a:pt x="302895" y="67437"/>
                  </a:lnTo>
                  <a:lnTo>
                    <a:pt x="302895" y="0"/>
                  </a:lnTo>
                  <a:lnTo>
                    <a:pt x="289941" y="0"/>
                  </a:lnTo>
                  <a:lnTo>
                    <a:pt x="289941" y="168021"/>
                  </a:lnTo>
                  <a:lnTo>
                    <a:pt x="302895" y="168021"/>
                  </a:lnTo>
                  <a:lnTo>
                    <a:pt x="302895" y="78994"/>
                  </a:lnTo>
                  <a:lnTo>
                    <a:pt x="331978" y="78994"/>
                  </a:lnTo>
                  <a:lnTo>
                    <a:pt x="331978" y="67437"/>
                  </a:lnTo>
                  <a:close/>
                </a:path>
                <a:path w="2435225" h="181610">
                  <a:moveTo>
                    <a:pt x="478790" y="86741"/>
                  </a:moveTo>
                  <a:lnTo>
                    <a:pt x="382397" y="86741"/>
                  </a:lnTo>
                  <a:lnTo>
                    <a:pt x="382397" y="63754"/>
                  </a:lnTo>
                  <a:lnTo>
                    <a:pt x="471424" y="63754"/>
                  </a:lnTo>
                  <a:lnTo>
                    <a:pt x="471424" y="52070"/>
                  </a:lnTo>
                  <a:lnTo>
                    <a:pt x="382397" y="52070"/>
                  </a:lnTo>
                  <a:lnTo>
                    <a:pt x="382397" y="27813"/>
                  </a:lnTo>
                  <a:lnTo>
                    <a:pt x="476123" y="27813"/>
                  </a:lnTo>
                  <a:lnTo>
                    <a:pt x="476123" y="16383"/>
                  </a:lnTo>
                  <a:lnTo>
                    <a:pt x="369570" y="16383"/>
                  </a:lnTo>
                  <a:lnTo>
                    <a:pt x="369570" y="98298"/>
                  </a:lnTo>
                  <a:lnTo>
                    <a:pt x="478790" y="98298"/>
                  </a:lnTo>
                  <a:lnTo>
                    <a:pt x="478790" y="86741"/>
                  </a:lnTo>
                  <a:close/>
                </a:path>
                <a:path w="2435225" h="181610">
                  <a:moveTo>
                    <a:pt x="500253" y="130048"/>
                  </a:moveTo>
                  <a:lnTo>
                    <a:pt x="344424" y="130048"/>
                  </a:lnTo>
                  <a:lnTo>
                    <a:pt x="344424" y="141605"/>
                  </a:lnTo>
                  <a:lnTo>
                    <a:pt x="500253" y="141605"/>
                  </a:lnTo>
                  <a:lnTo>
                    <a:pt x="500253" y="130048"/>
                  </a:lnTo>
                  <a:close/>
                </a:path>
                <a:path w="2435225" h="181610">
                  <a:moveTo>
                    <a:pt x="649605" y="53721"/>
                  </a:moveTo>
                  <a:lnTo>
                    <a:pt x="554736" y="53721"/>
                  </a:lnTo>
                  <a:lnTo>
                    <a:pt x="554736" y="37973"/>
                  </a:lnTo>
                  <a:lnTo>
                    <a:pt x="644652" y="37973"/>
                  </a:lnTo>
                  <a:lnTo>
                    <a:pt x="644652" y="28067"/>
                  </a:lnTo>
                  <a:lnTo>
                    <a:pt x="554736" y="28067"/>
                  </a:lnTo>
                  <a:lnTo>
                    <a:pt x="554736" y="13462"/>
                  </a:lnTo>
                  <a:lnTo>
                    <a:pt x="647433" y="13462"/>
                  </a:lnTo>
                  <a:lnTo>
                    <a:pt x="647433" y="2921"/>
                  </a:lnTo>
                  <a:lnTo>
                    <a:pt x="541909" y="2921"/>
                  </a:lnTo>
                  <a:lnTo>
                    <a:pt x="541909" y="64008"/>
                  </a:lnTo>
                  <a:lnTo>
                    <a:pt x="649605" y="64008"/>
                  </a:lnTo>
                  <a:lnTo>
                    <a:pt x="649605" y="53721"/>
                  </a:lnTo>
                  <a:close/>
                </a:path>
                <a:path w="2435225" h="181610">
                  <a:moveTo>
                    <a:pt x="651256" y="155956"/>
                  </a:moveTo>
                  <a:lnTo>
                    <a:pt x="554228" y="155956"/>
                  </a:lnTo>
                  <a:lnTo>
                    <a:pt x="554228" y="140081"/>
                  </a:lnTo>
                  <a:lnTo>
                    <a:pt x="647433" y="140081"/>
                  </a:lnTo>
                  <a:lnTo>
                    <a:pt x="647433" y="104648"/>
                  </a:lnTo>
                  <a:lnTo>
                    <a:pt x="541388" y="104648"/>
                  </a:lnTo>
                  <a:lnTo>
                    <a:pt x="541388" y="115189"/>
                  </a:lnTo>
                  <a:lnTo>
                    <a:pt x="634733" y="115189"/>
                  </a:lnTo>
                  <a:lnTo>
                    <a:pt x="634733" y="129921"/>
                  </a:lnTo>
                  <a:lnTo>
                    <a:pt x="541388" y="129921"/>
                  </a:lnTo>
                  <a:lnTo>
                    <a:pt x="541388" y="166243"/>
                  </a:lnTo>
                  <a:lnTo>
                    <a:pt x="651256" y="166243"/>
                  </a:lnTo>
                  <a:lnTo>
                    <a:pt x="651256" y="155956"/>
                  </a:lnTo>
                  <a:close/>
                </a:path>
                <a:path w="2435225" h="181610">
                  <a:moveTo>
                    <a:pt x="672465" y="78994"/>
                  </a:moveTo>
                  <a:lnTo>
                    <a:pt x="516636" y="78994"/>
                  </a:lnTo>
                  <a:lnTo>
                    <a:pt x="516636" y="89408"/>
                  </a:lnTo>
                  <a:lnTo>
                    <a:pt x="672465" y="89408"/>
                  </a:lnTo>
                  <a:lnTo>
                    <a:pt x="672465" y="78994"/>
                  </a:lnTo>
                  <a:close/>
                </a:path>
                <a:path w="2435225" h="181610">
                  <a:moveTo>
                    <a:pt x="802640" y="114935"/>
                  </a:moveTo>
                  <a:lnTo>
                    <a:pt x="801497" y="107188"/>
                  </a:lnTo>
                  <a:lnTo>
                    <a:pt x="800989" y="103632"/>
                  </a:lnTo>
                  <a:lnTo>
                    <a:pt x="789787" y="105206"/>
                  </a:lnTo>
                  <a:lnTo>
                    <a:pt x="774484" y="106324"/>
                  </a:lnTo>
                  <a:lnTo>
                    <a:pt x="755065" y="106972"/>
                  </a:lnTo>
                  <a:lnTo>
                    <a:pt x="731520" y="107188"/>
                  </a:lnTo>
                  <a:lnTo>
                    <a:pt x="719963" y="107188"/>
                  </a:lnTo>
                  <a:lnTo>
                    <a:pt x="719963" y="14351"/>
                  </a:lnTo>
                  <a:lnTo>
                    <a:pt x="707009" y="14351"/>
                  </a:lnTo>
                  <a:lnTo>
                    <a:pt x="707009" y="118745"/>
                  </a:lnTo>
                  <a:lnTo>
                    <a:pt x="743775" y="118516"/>
                  </a:lnTo>
                  <a:lnTo>
                    <a:pt x="771969" y="117805"/>
                  </a:lnTo>
                  <a:lnTo>
                    <a:pt x="791591" y="116611"/>
                  </a:lnTo>
                  <a:lnTo>
                    <a:pt x="802640" y="114935"/>
                  </a:lnTo>
                  <a:close/>
                </a:path>
                <a:path w="2435225" h="181610">
                  <a:moveTo>
                    <a:pt x="828548" y="0"/>
                  </a:moveTo>
                  <a:lnTo>
                    <a:pt x="815467" y="0"/>
                  </a:lnTo>
                  <a:lnTo>
                    <a:pt x="815467" y="168021"/>
                  </a:lnTo>
                  <a:lnTo>
                    <a:pt x="828548" y="168021"/>
                  </a:lnTo>
                  <a:lnTo>
                    <a:pt x="828548" y="0"/>
                  </a:lnTo>
                  <a:close/>
                </a:path>
                <a:path w="2435225" h="181610">
                  <a:moveTo>
                    <a:pt x="1007999" y="11430"/>
                  </a:moveTo>
                  <a:lnTo>
                    <a:pt x="924433" y="11430"/>
                  </a:lnTo>
                  <a:lnTo>
                    <a:pt x="924433" y="22987"/>
                  </a:lnTo>
                  <a:lnTo>
                    <a:pt x="995045" y="22987"/>
                  </a:lnTo>
                  <a:lnTo>
                    <a:pt x="994892" y="34455"/>
                  </a:lnTo>
                  <a:lnTo>
                    <a:pt x="994448" y="45961"/>
                  </a:lnTo>
                  <a:lnTo>
                    <a:pt x="993698" y="57556"/>
                  </a:lnTo>
                  <a:lnTo>
                    <a:pt x="992632" y="69215"/>
                  </a:lnTo>
                  <a:lnTo>
                    <a:pt x="1005332" y="70104"/>
                  </a:lnTo>
                  <a:lnTo>
                    <a:pt x="1006487" y="57302"/>
                  </a:lnTo>
                  <a:lnTo>
                    <a:pt x="1007325" y="43256"/>
                  </a:lnTo>
                  <a:lnTo>
                    <a:pt x="1007821" y="27965"/>
                  </a:lnTo>
                  <a:lnTo>
                    <a:pt x="1007999" y="11430"/>
                  </a:lnTo>
                  <a:close/>
                </a:path>
                <a:path w="2435225" h="181610">
                  <a:moveTo>
                    <a:pt x="1019429" y="94742"/>
                  </a:moveTo>
                  <a:lnTo>
                    <a:pt x="1018794" y="85344"/>
                  </a:lnTo>
                  <a:lnTo>
                    <a:pt x="1018667" y="83439"/>
                  </a:lnTo>
                  <a:lnTo>
                    <a:pt x="1007211" y="84061"/>
                  </a:lnTo>
                  <a:lnTo>
                    <a:pt x="994384" y="84582"/>
                  </a:lnTo>
                  <a:lnTo>
                    <a:pt x="964692" y="85344"/>
                  </a:lnTo>
                  <a:lnTo>
                    <a:pt x="964692" y="48133"/>
                  </a:lnTo>
                  <a:lnTo>
                    <a:pt x="951611" y="48133"/>
                  </a:lnTo>
                  <a:lnTo>
                    <a:pt x="951611" y="85471"/>
                  </a:lnTo>
                  <a:lnTo>
                    <a:pt x="931773" y="85877"/>
                  </a:lnTo>
                  <a:lnTo>
                    <a:pt x="910336" y="85979"/>
                  </a:lnTo>
                  <a:lnTo>
                    <a:pt x="911479" y="97536"/>
                  </a:lnTo>
                  <a:lnTo>
                    <a:pt x="951979" y="97066"/>
                  </a:lnTo>
                  <a:lnTo>
                    <a:pt x="1001115" y="95694"/>
                  </a:lnTo>
                  <a:lnTo>
                    <a:pt x="1011897" y="95224"/>
                  </a:lnTo>
                  <a:lnTo>
                    <a:pt x="1019429" y="94742"/>
                  </a:lnTo>
                  <a:close/>
                </a:path>
                <a:path w="2435225" h="181610">
                  <a:moveTo>
                    <a:pt x="1049147" y="150749"/>
                  </a:moveTo>
                  <a:lnTo>
                    <a:pt x="952881" y="150749"/>
                  </a:lnTo>
                  <a:lnTo>
                    <a:pt x="952881" y="113792"/>
                  </a:lnTo>
                  <a:lnTo>
                    <a:pt x="939927" y="113792"/>
                  </a:lnTo>
                  <a:lnTo>
                    <a:pt x="939927" y="162306"/>
                  </a:lnTo>
                  <a:lnTo>
                    <a:pt x="1049147" y="162306"/>
                  </a:lnTo>
                  <a:lnTo>
                    <a:pt x="1049147" y="150749"/>
                  </a:lnTo>
                  <a:close/>
                </a:path>
                <a:path w="2435225" h="181610">
                  <a:moveTo>
                    <a:pt x="1069848" y="62103"/>
                  </a:moveTo>
                  <a:lnTo>
                    <a:pt x="1044702" y="62103"/>
                  </a:lnTo>
                  <a:lnTo>
                    <a:pt x="1044702" y="0"/>
                  </a:lnTo>
                  <a:lnTo>
                    <a:pt x="1031621" y="0"/>
                  </a:lnTo>
                  <a:lnTo>
                    <a:pt x="1031621" y="125222"/>
                  </a:lnTo>
                  <a:lnTo>
                    <a:pt x="1044702" y="125222"/>
                  </a:lnTo>
                  <a:lnTo>
                    <a:pt x="1044702" y="73914"/>
                  </a:lnTo>
                  <a:lnTo>
                    <a:pt x="1069848" y="73914"/>
                  </a:lnTo>
                  <a:lnTo>
                    <a:pt x="1069848" y="62103"/>
                  </a:lnTo>
                  <a:close/>
                </a:path>
                <a:path w="2435225" h="181610">
                  <a:moveTo>
                    <a:pt x="1190752" y="127889"/>
                  </a:moveTo>
                  <a:lnTo>
                    <a:pt x="1189697" y="120142"/>
                  </a:lnTo>
                  <a:lnTo>
                    <a:pt x="1189228" y="116586"/>
                  </a:lnTo>
                  <a:lnTo>
                    <a:pt x="1177937" y="118160"/>
                  </a:lnTo>
                  <a:lnTo>
                    <a:pt x="1160843" y="119278"/>
                  </a:lnTo>
                  <a:lnTo>
                    <a:pt x="1137932" y="119926"/>
                  </a:lnTo>
                  <a:lnTo>
                    <a:pt x="1109218" y="120142"/>
                  </a:lnTo>
                  <a:lnTo>
                    <a:pt x="1109218" y="76454"/>
                  </a:lnTo>
                  <a:lnTo>
                    <a:pt x="1173099" y="76454"/>
                  </a:lnTo>
                  <a:lnTo>
                    <a:pt x="1173099" y="14859"/>
                  </a:lnTo>
                  <a:lnTo>
                    <a:pt x="1096137" y="14859"/>
                  </a:lnTo>
                  <a:lnTo>
                    <a:pt x="1096137" y="26416"/>
                  </a:lnTo>
                  <a:lnTo>
                    <a:pt x="1160145" y="26416"/>
                  </a:lnTo>
                  <a:lnTo>
                    <a:pt x="1160145" y="65151"/>
                  </a:lnTo>
                  <a:lnTo>
                    <a:pt x="1096137" y="65151"/>
                  </a:lnTo>
                  <a:lnTo>
                    <a:pt x="1096137" y="131826"/>
                  </a:lnTo>
                  <a:lnTo>
                    <a:pt x="1129690" y="131572"/>
                  </a:lnTo>
                  <a:lnTo>
                    <a:pt x="1156627" y="130810"/>
                  </a:lnTo>
                  <a:lnTo>
                    <a:pt x="1176985" y="129578"/>
                  </a:lnTo>
                  <a:lnTo>
                    <a:pt x="1190752" y="127889"/>
                  </a:lnTo>
                  <a:close/>
                </a:path>
                <a:path w="2435225" h="181610">
                  <a:moveTo>
                    <a:pt x="1221359" y="0"/>
                  </a:moveTo>
                  <a:lnTo>
                    <a:pt x="1208405" y="0"/>
                  </a:lnTo>
                  <a:lnTo>
                    <a:pt x="1208405" y="168021"/>
                  </a:lnTo>
                  <a:lnTo>
                    <a:pt x="1221359" y="168021"/>
                  </a:lnTo>
                  <a:lnTo>
                    <a:pt x="1221359" y="0"/>
                  </a:lnTo>
                  <a:close/>
                </a:path>
                <a:path w="2435225" h="181610">
                  <a:moveTo>
                    <a:pt x="1393825" y="0"/>
                  </a:moveTo>
                  <a:lnTo>
                    <a:pt x="1380744" y="0"/>
                  </a:lnTo>
                  <a:lnTo>
                    <a:pt x="1380744" y="62103"/>
                  </a:lnTo>
                  <a:lnTo>
                    <a:pt x="1349756" y="62103"/>
                  </a:lnTo>
                  <a:lnTo>
                    <a:pt x="1348384" y="50749"/>
                  </a:lnTo>
                  <a:lnTo>
                    <a:pt x="1345793" y="40703"/>
                  </a:lnTo>
                  <a:lnTo>
                    <a:pt x="1341945" y="32004"/>
                  </a:lnTo>
                  <a:lnTo>
                    <a:pt x="1337310" y="25374"/>
                  </a:lnTo>
                  <a:lnTo>
                    <a:pt x="1337310" y="68326"/>
                  </a:lnTo>
                  <a:lnTo>
                    <a:pt x="1336776" y="78041"/>
                  </a:lnTo>
                  <a:lnTo>
                    <a:pt x="1316228" y="113792"/>
                  </a:lnTo>
                  <a:lnTo>
                    <a:pt x="1298702" y="113792"/>
                  </a:lnTo>
                  <a:lnTo>
                    <a:pt x="1278242" y="78193"/>
                  </a:lnTo>
                  <a:lnTo>
                    <a:pt x="1277747" y="68326"/>
                  </a:lnTo>
                  <a:lnTo>
                    <a:pt x="1278242" y="58407"/>
                  </a:lnTo>
                  <a:lnTo>
                    <a:pt x="1298448" y="22860"/>
                  </a:lnTo>
                  <a:lnTo>
                    <a:pt x="1316482" y="22860"/>
                  </a:lnTo>
                  <a:lnTo>
                    <a:pt x="1336776" y="58407"/>
                  </a:lnTo>
                  <a:lnTo>
                    <a:pt x="1337310" y="68326"/>
                  </a:lnTo>
                  <a:lnTo>
                    <a:pt x="1337310" y="25374"/>
                  </a:lnTo>
                  <a:lnTo>
                    <a:pt x="1307465" y="11303"/>
                  </a:lnTo>
                  <a:lnTo>
                    <a:pt x="1298244" y="12242"/>
                  </a:lnTo>
                  <a:lnTo>
                    <a:pt x="1267726" y="44424"/>
                  </a:lnTo>
                  <a:lnTo>
                    <a:pt x="1264793" y="68326"/>
                  </a:lnTo>
                  <a:lnTo>
                    <a:pt x="1265529" y="80873"/>
                  </a:lnTo>
                  <a:lnTo>
                    <a:pt x="1282954" y="116801"/>
                  </a:lnTo>
                  <a:lnTo>
                    <a:pt x="1307465" y="125476"/>
                  </a:lnTo>
                  <a:lnTo>
                    <a:pt x="1315961" y="124625"/>
                  </a:lnTo>
                  <a:lnTo>
                    <a:pt x="1323721" y="122085"/>
                  </a:lnTo>
                  <a:lnTo>
                    <a:pt x="1330706" y="117868"/>
                  </a:lnTo>
                  <a:lnTo>
                    <a:pt x="1335036" y="113792"/>
                  </a:lnTo>
                  <a:lnTo>
                    <a:pt x="1336929" y="112014"/>
                  </a:lnTo>
                  <a:lnTo>
                    <a:pt x="1342085" y="104635"/>
                  </a:lnTo>
                  <a:lnTo>
                    <a:pt x="1345971" y="95796"/>
                  </a:lnTo>
                  <a:lnTo>
                    <a:pt x="1348562" y="85483"/>
                  </a:lnTo>
                  <a:lnTo>
                    <a:pt x="1349883" y="73660"/>
                  </a:lnTo>
                  <a:lnTo>
                    <a:pt x="1380744" y="73660"/>
                  </a:lnTo>
                  <a:lnTo>
                    <a:pt x="1380744" y="168021"/>
                  </a:lnTo>
                  <a:lnTo>
                    <a:pt x="1393825" y="168021"/>
                  </a:lnTo>
                  <a:lnTo>
                    <a:pt x="1393825" y="73660"/>
                  </a:lnTo>
                  <a:lnTo>
                    <a:pt x="1393825" y="62103"/>
                  </a:lnTo>
                  <a:lnTo>
                    <a:pt x="1393825" y="0"/>
                  </a:lnTo>
                  <a:close/>
                </a:path>
                <a:path w="2435225" h="181610">
                  <a:moveTo>
                    <a:pt x="1562608" y="152273"/>
                  </a:moveTo>
                  <a:lnTo>
                    <a:pt x="1466469" y="152273"/>
                  </a:lnTo>
                  <a:lnTo>
                    <a:pt x="1466469" y="137160"/>
                  </a:lnTo>
                  <a:lnTo>
                    <a:pt x="1558163" y="137160"/>
                  </a:lnTo>
                  <a:lnTo>
                    <a:pt x="1558163" y="99695"/>
                  </a:lnTo>
                  <a:lnTo>
                    <a:pt x="1453642" y="99695"/>
                  </a:lnTo>
                  <a:lnTo>
                    <a:pt x="1453642" y="111125"/>
                  </a:lnTo>
                  <a:lnTo>
                    <a:pt x="1545336" y="111125"/>
                  </a:lnTo>
                  <a:lnTo>
                    <a:pt x="1545336" y="125984"/>
                  </a:lnTo>
                  <a:lnTo>
                    <a:pt x="1453642" y="125984"/>
                  </a:lnTo>
                  <a:lnTo>
                    <a:pt x="1453642" y="163957"/>
                  </a:lnTo>
                  <a:lnTo>
                    <a:pt x="1562608" y="163957"/>
                  </a:lnTo>
                  <a:lnTo>
                    <a:pt x="1562608" y="152273"/>
                  </a:lnTo>
                  <a:close/>
                </a:path>
                <a:path w="2435225" h="181610">
                  <a:moveTo>
                    <a:pt x="1564767" y="3810"/>
                  </a:moveTo>
                  <a:lnTo>
                    <a:pt x="1447038" y="3810"/>
                  </a:lnTo>
                  <a:lnTo>
                    <a:pt x="1447038" y="14986"/>
                  </a:lnTo>
                  <a:lnTo>
                    <a:pt x="1564767" y="14986"/>
                  </a:lnTo>
                  <a:lnTo>
                    <a:pt x="1564767" y="3810"/>
                  </a:lnTo>
                  <a:close/>
                </a:path>
                <a:path w="2435225" h="181610">
                  <a:moveTo>
                    <a:pt x="1566799" y="47371"/>
                  </a:moveTo>
                  <a:lnTo>
                    <a:pt x="1541780" y="47371"/>
                  </a:lnTo>
                  <a:lnTo>
                    <a:pt x="1543304" y="21082"/>
                  </a:lnTo>
                  <a:lnTo>
                    <a:pt x="1530604" y="21082"/>
                  </a:lnTo>
                  <a:lnTo>
                    <a:pt x="1528699" y="47371"/>
                  </a:lnTo>
                  <a:lnTo>
                    <a:pt x="1483106" y="47371"/>
                  </a:lnTo>
                  <a:lnTo>
                    <a:pt x="1481328" y="21082"/>
                  </a:lnTo>
                  <a:lnTo>
                    <a:pt x="1468501" y="21082"/>
                  </a:lnTo>
                  <a:lnTo>
                    <a:pt x="1470025" y="47371"/>
                  </a:lnTo>
                  <a:lnTo>
                    <a:pt x="1445006" y="47371"/>
                  </a:lnTo>
                  <a:lnTo>
                    <a:pt x="1445006" y="58547"/>
                  </a:lnTo>
                  <a:lnTo>
                    <a:pt x="1566799" y="58547"/>
                  </a:lnTo>
                  <a:lnTo>
                    <a:pt x="1566799" y="47371"/>
                  </a:lnTo>
                  <a:close/>
                </a:path>
                <a:path w="2435225" h="181610">
                  <a:moveTo>
                    <a:pt x="1583817" y="73533"/>
                  </a:moveTo>
                  <a:lnTo>
                    <a:pt x="1427988" y="73533"/>
                  </a:lnTo>
                  <a:lnTo>
                    <a:pt x="1427988" y="85090"/>
                  </a:lnTo>
                  <a:lnTo>
                    <a:pt x="1583817" y="85090"/>
                  </a:lnTo>
                  <a:lnTo>
                    <a:pt x="1583817" y="73533"/>
                  </a:lnTo>
                  <a:close/>
                </a:path>
                <a:path w="2435225" h="181610">
                  <a:moveTo>
                    <a:pt x="1694942" y="24130"/>
                  </a:moveTo>
                  <a:lnTo>
                    <a:pt x="1682369" y="24130"/>
                  </a:lnTo>
                  <a:lnTo>
                    <a:pt x="1670291" y="41313"/>
                  </a:lnTo>
                  <a:lnTo>
                    <a:pt x="1661680" y="60248"/>
                  </a:lnTo>
                  <a:lnTo>
                    <a:pt x="1656524" y="80987"/>
                  </a:lnTo>
                  <a:lnTo>
                    <a:pt x="1654810" y="103505"/>
                  </a:lnTo>
                  <a:lnTo>
                    <a:pt x="1656524" y="125742"/>
                  </a:lnTo>
                  <a:lnTo>
                    <a:pt x="1661680" y="146151"/>
                  </a:lnTo>
                  <a:lnTo>
                    <a:pt x="1670291" y="164693"/>
                  </a:lnTo>
                  <a:lnTo>
                    <a:pt x="1682369" y="181356"/>
                  </a:lnTo>
                  <a:lnTo>
                    <a:pt x="1694688" y="181356"/>
                  </a:lnTo>
                  <a:lnTo>
                    <a:pt x="1682496" y="163982"/>
                  </a:lnTo>
                  <a:lnTo>
                    <a:pt x="1673758" y="145161"/>
                  </a:lnTo>
                  <a:lnTo>
                    <a:pt x="1668500" y="124929"/>
                  </a:lnTo>
                  <a:lnTo>
                    <a:pt x="1666760" y="103505"/>
                  </a:lnTo>
                  <a:lnTo>
                    <a:pt x="1666760" y="102997"/>
                  </a:lnTo>
                  <a:lnTo>
                    <a:pt x="1668500" y="81521"/>
                  </a:lnTo>
                  <a:lnTo>
                    <a:pt x="1673783" y="61074"/>
                  </a:lnTo>
                  <a:lnTo>
                    <a:pt x="1682597" y="41948"/>
                  </a:lnTo>
                  <a:lnTo>
                    <a:pt x="1694942" y="24130"/>
                  </a:lnTo>
                  <a:close/>
                </a:path>
                <a:path w="2435225" h="181610">
                  <a:moveTo>
                    <a:pt x="1806321" y="152273"/>
                  </a:moveTo>
                  <a:lnTo>
                    <a:pt x="1792236" y="115951"/>
                  </a:lnTo>
                  <a:lnTo>
                    <a:pt x="1787220" y="102997"/>
                  </a:lnTo>
                  <a:lnTo>
                    <a:pt x="1771904" y="63474"/>
                  </a:lnTo>
                  <a:lnTo>
                    <a:pt x="1771904" y="102997"/>
                  </a:lnTo>
                  <a:lnTo>
                    <a:pt x="1726819" y="102997"/>
                  </a:lnTo>
                  <a:lnTo>
                    <a:pt x="1747012" y="47625"/>
                  </a:lnTo>
                  <a:lnTo>
                    <a:pt x="1747774" y="46101"/>
                  </a:lnTo>
                  <a:lnTo>
                    <a:pt x="1748536" y="43180"/>
                  </a:lnTo>
                  <a:lnTo>
                    <a:pt x="1749171" y="39243"/>
                  </a:lnTo>
                  <a:lnTo>
                    <a:pt x="1749552" y="39243"/>
                  </a:lnTo>
                  <a:lnTo>
                    <a:pt x="1750060" y="42799"/>
                  </a:lnTo>
                  <a:lnTo>
                    <a:pt x="1750695" y="45593"/>
                  </a:lnTo>
                  <a:lnTo>
                    <a:pt x="1771904" y="102997"/>
                  </a:lnTo>
                  <a:lnTo>
                    <a:pt x="1771904" y="63474"/>
                  </a:lnTo>
                  <a:lnTo>
                    <a:pt x="1762518" y="39243"/>
                  </a:lnTo>
                  <a:lnTo>
                    <a:pt x="1756664" y="24130"/>
                  </a:lnTo>
                  <a:lnTo>
                    <a:pt x="1742440" y="24130"/>
                  </a:lnTo>
                  <a:lnTo>
                    <a:pt x="1693164" y="152273"/>
                  </a:lnTo>
                  <a:lnTo>
                    <a:pt x="1708785" y="152273"/>
                  </a:lnTo>
                  <a:lnTo>
                    <a:pt x="1721866" y="115951"/>
                  </a:lnTo>
                  <a:lnTo>
                    <a:pt x="1776730" y="115951"/>
                  </a:lnTo>
                  <a:lnTo>
                    <a:pt x="1790700" y="152273"/>
                  </a:lnTo>
                  <a:lnTo>
                    <a:pt x="1806321" y="152273"/>
                  </a:lnTo>
                  <a:close/>
                </a:path>
                <a:path w="2435225" h="181610">
                  <a:moveTo>
                    <a:pt x="1896618" y="62357"/>
                  </a:moveTo>
                  <a:lnTo>
                    <a:pt x="1895894" y="53759"/>
                  </a:lnTo>
                  <a:lnTo>
                    <a:pt x="1893773" y="46215"/>
                  </a:lnTo>
                  <a:lnTo>
                    <a:pt x="1890229" y="39700"/>
                  </a:lnTo>
                  <a:lnTo>
                    <a:pt x="1888020" y="37211"/>
                  </a:lnTo>
                  <a:lnTo>
                    <a:pt x="1885315" y="34163"/>
                  </a:lnTo>
                  <a:lnTo>
                    <a:pt x="1881759" y="31673"/>
                  </a:lnTo>
                  <a:lnTo>
                    <a:pt x="1881759" y="71882"/>
                  </a:lnTo>
                  <a:lnTo>
                    <a:pt x="1879092" y="78613"/>
                  </a:lnTo>
                  <a:lnTo>
                    <a:pt x="1873504" y="83312"/>
                  </a:lnTo>
                  <a:lnTo>
                    <a:pt x="1867916" y="88138"/>
                  </a:lnTo>
                  <a:lnTo>
                    <a:pt x="1859915" y="90551"/>
                  </a:lnTo>
                  <a:lnTo>
                    <a:pt x="1833372" y="90551"/>
                  </a:lnTo>
                  <a:lnTo>
                    <a:pt x="1833372" y="37211"/>
                  </a:lnTo>
                  <a:lnTo>
                    <a:pt x="1851406" y="37211"/>
                  </a:lnTo>
                  <a:lnTo>
                    <a:pt x="1864664" y="38836"/>
                  </a:lnTo>
                  <a:lnTo>
                    <a:pt x="1874151" y="43675"/>
                  </a:lnTo>
                  <a:lnTo>
                    <a:pt x="1879854" y="51739"/>
                  </a:lnTo>
                  <a:lnTo>
                    <a:pt x="1881644" y="62357"/>
                  </a:lnTo>
                  <a:lnTo>
                    <a:pt x="1881759" y="71882"/>
                  </a:lnTo>
                  <a:lnTo>
                    <a:pt x="1881759" y="31673"/>
                  </a:lnTo>
                  <a:lnTo>
                    <a:pt x="1879117" y="29819"/>
                  </a:lnTo>
                  <a:lnTo>
                    <a:pt x="1871802" y="26670"/>
                  </a:lnTo>
                  <a:lnTo>
                    <a:pt x="1863356" y="24777"/>
                  </a:lnTo>
                  <a:lnTo>
                    <a:pt x="1853819" y="24130"/>
                  </a:lnTo>
                  <a:lnTo>
                    <a:pt x="1819275" y="24130"/>
                  </a:lnTo>
                  <a:lnTo>
                    <a:pt x="1819275" y="152273"/>
                  </a:lnTo>
                  <a:lnTo>
                    <a:pt x="1833372" y="152273"/>
                  </a:lnTo>
                  <a:lnTo>
                    <a:pt x="1833372" y="103632"/>
                  </a:lnTo>
                  <a:lnTo>
                    <a:pt x="1850517" y="103632"/>
                  </a:lnTo>
                  <a:lnTo>
                    <a:pt x="1885391" y="90551"/>
                  </a:lnTo>
                  <a:lnTo>
                    <a:pt x="1889163" y="86461"/>
                  </a:lnTo>
                  <a:lnTo>
                    <a:pt x="1893290" y="79298"/>
                  </a:lnTo>
                  <a:lnTo>
                    <a:pt x="1895779" y="71272"/>
                  </a:lnTo>
                  <a:lnTo>
                    <a:pt x="1896618" y="62357"/>
                  </a:lnTo>
                  <a:close/>
                </a:path>
                <a:path w="2435225" h="181610">
                  <a:moveTo>
                    <a:pt x="1992630" y="62357"/>
                  </a:moveTo>
                  <a:lnTo>
                    <a:pt x="1991906" y="53759"/>
                  </a:lnTo>
                  <a:lnTo>
                    <a:pt x="1989785" y="46215"/>
                  </a:lnTo>
                  <a:lnTo>
                    <a:pt x="1986241" y="39700"/>
                  </a:lnTo>
                  <a:lnTo>
                    <a:pt x="1984032" y="37211"/>
                  </a:lnTo>
                  <a:lnTo>
                    <a:pt x="1981327" y="34163"/>
                  </a:lnTo>
                  <a:lnTo>
                    <a:pt x="1977771" y="31673"/>
                  </a:lnTo>
                  <a:lnTo>
                    <a:pt x="1977771" y="71882"/>
                  </a:lnTo>
                  <a:lnTo>
                    <a:pt x="1975104" y="78613"/>
                  </a:lnTo>
                  <a:lnTo>
                    <a:pt x="1969516" y="83312"/>
                  </a:lnTo>
                  <a:lnTo>
                    <a:pt x="1963928" y="88138"/>
                  </a:lnTo>
                  <a:lnTo>
                    <a:pt x="1955927" y="90551"/>
                  </a:lnTo>
                  <a:lnTo>
                    <a:pt x="1929384" y="90551"/>
                  </a:lnTo>
                  <a:lnTo>
                    <a:pt x="1929384" y="37211"/>
                  </a:lnTo>
                  <a:lnTo>
                    <a:pt x="1947418" y="37211"/>
                  </a:lnTo>
                  <a:lnTo>
                    <a:pt x="1960676" y="38836"/>
                  </a:lnTo>
                  <a:lnTo>
                    <a:pt x="1970163" y="43675"/>
                  </a:lnTo>
                  <a:lnTo>
                    <a:pt x="1975866" y="51739"/>
                  </a:lnTo>
                  <a:lnTo>
                    <a:pt x="1977656" y="62357"/>
                  </a:lnTo>
                  <a:lnTo>
                    <a:pt x="1977771" y="71882"/>
                  </a:lnTo>
                  <a:lnTo>
                    <a:pt x="1977771" y="31673"/>
                  </a:lnTo>
                  <a:lnTo>
                    <a:pt x="1975129" y="29819"/>
                  </a:lnTo>
                  <a:lnTo>
                    <a:pt x="1967814" y="26670"/>
                  </a:lnTo>
                  <a:lnTo>
                    <a:pt x="1959368" y="24777"/>
                  </a:lnTo>
                  <a:lnTo>
                    <a:pt x="1949831" y="24130"/>
                  </a:lnTo>
                  <a:lnTo>
                    <a:pt x="1915287" y="24130"/>
                  </a:lnTo>
                  <a:lnTo>
                    <a:pt x="1915287" y="152273"/>
                  </a:lnTo>
                  <a:lnTo>
                    <a:pt x="1929384" y="152273"/>
                  </a:lnTo>
                  <a:lnTo>
                    <a:pt x="1929384" y="103632"/>
                  </a:lnTo>
                  <a:lnTo>
                    <a:pt x="1946529" y="103632"/>
                  </a:lnTo>
                  <a:lnTo>
                    <a:pt x="1981403" y="90551"/>
                  </a:lnTo>
                  <a:lnTo>
                    <a:pt x="1985175" y="86461"/>
                  </a:lnTo>
                  <a:lnTo>
                    <a:pt x="1989302" y="79298"/>
                  </a:lnTo>
                  <a:lnTo>
                    <a:pt x="1991791" y="71272"/>
                  </a:lnTo>
                  <a:lnTo>
                    <a:pt x="1992630" y="62357"/>
                  </a:lnTo>
                  <a:close/>
                </a:path>
                <a:path w="2435225" h="181610">
                  <a:moveTo>
                    <a:pt x="2036699" y="103505"/>
                  </a:moveTo>
                  <a:lnTo>
                    <a:pt x="2034971" y="80987"/>
                  </a:lnTo>
                  <a:lnTo>
                    <a:pt x="2029802" y="60248"/>
                  </a:lnTo>
                  <a:lnTo>
                    <a:pt x="2021154" y="41313"/>
                  </a:lnTo>
                  <a:lnTo>
                    <a:pt x="2009013" y="24130"/>
                  </a:lnTo>
                  <a:lnTo>
                    <a:pt x="1996313" y="24130"/>
                  </a:lnTo>
                  <a:lnTo>
                    <a:pt x="2008644" y="41871"/>
                  </a:lnTo>
                  <a:lnTo>
                    <a:pt x="2017458" y="60985"/>
                  </a:lnTo>
                  <a:lnTo>
                    <a:pt x="2022741" y="81445"/>
                  </a:lnTo>
                  <a:lnTo>
                    <a:pt x="2024507" y="103251"/>
                  </a:lnTo>
                  <a:lnTo>
                    <a:pt x="2022754" y="124993"/>
                  </a:lnTo>
                  <a:lnTo>
                    <a:pt x="2017534" y="145262"/>
                  </a:lnTo>
                  <a:lnTo>
                    <a:pt x="2008797" y="164045"/>
                  </a:lnTo>
                  <a:lnTo>
                    <a:pt x="1996567" y="181356"/>
                  </a:lnTo>
                  <a:lnTo>
                    <a:pt x="2009013" y="181356"/>
                  </a:lnTo>
                  <a:lnTo>
                    <a:pt x="2021154" y="164693"/>
                  </a:lnTo>
                  <a:lnTo>
                    <a:pt x="2029802" y="146151"/>
                  </a:lnTo>
                  <a:lnTo>
                    <a:pt x="2034971" y="125742"/>
                  </a:lnTo>
                  <a:lnTo>
                    <a:pt x="2036699" y="103505"/>
                  </a:lnTo>
                  <a:close/>
                </a:path>
                <a:path w="2435225" h="181610">
                  <a:moveTo>
                    <a:pt x="2180717" y="14732"/>
                  </a:moveTo>
                  <a:lnTo>
                    <a:pt x="2117217" y="14732"/>
                  </a:lnTo>
                  <a:lnTo>
                    <a:pt x="2117217" y="26035"/>
                  </a:lnTo>
                  <a:lnTo>
                    <a:pt x="2166874" y="26035"/>
                  </a:lnTo>
                  <a:lnTo>
                    <a:pt x="2165007" y="40093"/>
                  </a:lnTo>
                  <a:lnTo>
                    <a:pt x="2147570" y="80645"/>
                  </a:lnTo>
                  <a:lnTo>
                    <a:pt x="2118271" y="112026"/>
                  </a:lnTo>
                  <a:lnTo>
                    <a:pt x="2107184" y="118999"/>
                  </a:lnTo>
                  <a:lnTo>
                    <a:pt x="2117598" y="127889"/>
                  </a:lnTo>
                  <a:lnTo>
                    <a:pt x="2144191" y="104965"/>
                  </a:lnTo>
                  <a:lnTo>
                    <a:pt x="2163584" y="78460"/>
                  </a:lnTo>
                  <a:lnTo>
                    <a:pt x="2175764" y="48387"/>
                  </a:lnTo>
                  <a:lnTo>
                    <a:pt x="2180717" y="14732"/>
                  </a:lnTo>
                  <a:close/>
                </a:path>
                <a:path w="2435225" h="181610">
                  <a:moveTo>
                    <a:pt x="2248281" y="0"/>
                  </a:moveTo>
                  <a:lnTo>
                    <a:pt x="2235327" y="0"/>
                  </a:lnTo>
                  <a:lnTo>
                    <a:pt x="2235327" y="73025"/>
                  </a:lnTo>
                  <a:lnTo>
                    <a:pt x="2214372" y="73025"/>
                  </a:lnTo>
                  <a:lnTo>
                    <a:pt x="2214372" y="3429"/>
                  </a:lnTo>
                  <a:lnTo>
                    <a:pt x="2201545" y="3429"/>
                  </a:lnTo>
                  <a:lnTo>
                    <a:pt x="2201545" y="162814"/>
                  </a:lnTo>
                  <a:lnTo>
                    <a:pt x="2214372" y="162814"/>
                  </a:lnTo>
                  <a:lnTo>
                    <a:pt x="2214372" y="84582"/>
                  </a:lnTo>
                  <a:lnTo>
                    <a:pt x="2235327" y="84582"/>
                  </a:lnTo>
                  <a:lnTo>
                    <a:pt x="2235327" y="168021"/>
                  </a:lnTo>
                  <a:lnTo>
                    <a:pt x="2248281" y="168021"/>
                  </a:lnTo>
                  <a:lnTo>
                    <a:pt x="2248281" y="84582"/>
                  </a:lnTo>
                  <a:lnTo>
                    <a:pt x="2248281" y="73025"/>
                  </a:lnTo>
                  <a:lnTo>
                    <a:pt x="2248281" y="0"/>
                  </a:lnTo>
                  <a:close/>
                </a:path>
                <a:path w="2435225" h="181610">
                  <a:moveTo>
                    <a:pt x="2365121" y="5842"/>
                  </a:moveTo>
                  <a:lnTo>
                    <a:pt x="2352421" y="5842"/>
                  </a:lnTo>
                  <a:lnTo>
                    <a:pt x="2352421" y="32004"/>
                  </a:lnTo>
                  <a:lnTo>
                    <a:pt x="2352421" y="43180"/>
                  </a:lnTo>
                  <a:lnTo>
                    <a:pt x="2352421" y="65151"/>
                  </a:lnTo>
                  <a:lnTo>
                    <a:pt x="2300986" y="65151"/>
                  </a:lnTo>
                  <a:lnTo>
                    <a:pt x="2300986" y="43180"/>
                  </a:lnTo>
                  <a:lnTo>
                    <a:pt x="2352421" y="43180"/>
                  </a:lnTo>
                  <a:lnTo>
                    <a:pt x="2352421" y="32004"/>
                  </a:lnTo>
                  <a:lnTo>
                    <a:pt x="2300986" y="32004"/>
                  </a:lnTo>
                  <a:lnTo>
                    <a:pt x="2300986" y="5842"/>
                  </a:lnTo>
                  <a:lnTo>
                    <a:pt x="2288159" y="5842"/>
                  </a:lnTo>
                  <a:lnTo>
                    <a:pt x="2288159" y="76454"/>
                  </a:lnTo>
                  <a:lnTo>
                    <a:pt x="2365121" y="76454"/>
                  </a:lnTo>
                  <a:lnTo>
                    <a:pt x="2365121" y="65151"/>
                  </a:lnTo>
                  <a:lnTo>
                    <a:pt x="2365121" y="43180"/>
                  </a:lnTo>
                  <a:lnTo>
                    <a:pt x="2365121" y="32004"/>
                  </a:lnTo>
                  <a:lnTo>
                    <a:pt x="2365121" y="5842"/>
                  </a:lnTo>
                  <a:close/>
                </a:path>
                <a:path w="2435225" h="181610">
                  <a:moveTo>
                    <a:pt x="2414651" y="154559"/>
                  </a:moveTo>
                  <a:lnTo>
                    <a:pt x="2320290" y="154559"/>
                  </a:lnTo>
                  <a:lnTo>
                    <a:pt x="2320290" y="135509"/>
                  </a:lnTo>
                  <a:lnTo>
                    <a:pt x="2409952" y="135509"/>
                  </a:lnTo>
                  <a:lnTo>
                    <a:pt x="2409952" y="94742"/>
                  </a:lnTo>
                  <a:lnTo>
                    <a:pt x="2307463" y="94742"/>
                  </a:lnTo>
                  <a:lnTo>
                    <a:pt x="2307463" y="106172"/>
                  </a:lnTo>
                  <a:lnTo>
                    <a:pt x="2397125" y="106172"/>
                  </a:lnTo>
                  <a:lnTo>
                    <a:pt x="2397125" y="124714"/>
                  </a:lnTo>
                  <a:lnTo>
                    <a:pt x="2307463" y="124714"/>
                  </a:lnTo>
                  <a:lnTo>
                    <a:pt x="2307463" y="165862"/>
                  </a:lnTo>
                  <a:lnTo>
                    <a:pt x="2414651" y="165862"/>
                  </a:lnTo>
                  <a:lnTo>
                    <a:pt x="2414651" y="154559"/>
                  </a:lnTo>
                  <a:close/>
                </a:path>
                <a:path w="2435225" h="181610">
                  <a:moveTo>
                    <a:pt x="2435225" y="40894"/>
                  </a:moveTo>
                  <a:lnTo>
                    <a:pt x="2409952" y="40894"/>
                  </a:lnTo>
                  <a:lnTo>
                    <a:pt x="2409952" y="0"/>
                  </a:lnTo>
                  <a:lnTo>
                    <a:pt x="2397125" y="0"/>
                  </a:lnTo>
                  <a:lnTo>
                    <a:pt x="2397125" y="85471"/>
                  </a:lnTo>
                  <a:lnTo>
                    <a:pt x="2409952" y="85471"/>
                  </a:lnTo>
                  <a:lnTo>
                    <a:pt x="2409952" y="52451"/>
                  </a:lnTo>
                  <a:lnTo>
                    <a:pt x="2435225" y="52451"/>
                  </a:lnTo>
                  <a:lnTo>
                    <a:pt x="2435225" y="40894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709284" y="4295902"/>
              <a:ext cx="169290" cy="168656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5999861" y="4292091"/>
              <a:ext cx="1694814" cy="168275"/>
            </a:xfrm>
            <a:custGeom>
              <a:avLst/>
              <a:gdLst/>
              <a:ahLst/>
              <a:cxnLst/>
              <a:rect l="l" t="t" r="r" b="b"/>
              <a:pathLst>
                <a:path w="1694815" h="168275">
                  <a:moveTo>
                    <a:pt x="149225" y="79248"/>
                  </a:moveTo>
                  <a:lnTo>
                    <a:pt x="111734" y="63360"/>
                  </a:lnTo>
                  <a:lnTo>
                    <a:pt x="92417" y="43815"/>
                  </a:lnTo>
                  <a:lnTo>
                    <a:pt x="88976" y="38608"/>
                  </a:lnTo>
                  <a:lnTo>
                    <a:pt x="85674" y="30467"/>
                  </a:lnTo>
                  <a:lnTo>
                    <a:pt x="84582" y="22479"/>
                  </a:lnTo>
                  <a:lnTo>
                    <a:pt x="84582" y="13589"/>
                  </a:lnTo>
                  <a:lnTo>
                    <a:pt x="71120" y="13589"/>
                  </a:lnTo>
                  <a:lnTo>
                    <a:pt x="71120" y="22479"/>
                  </a:lnTo>
                  <a:lnTo>
                    <a:pt x="70015" y="30391"/>
                  </a:lnTo>
                  <a:lnTo>
                    <a:pt x="44196" y="63677"/>
                  </a:lnTo>
                  <a:lnTo>
                    <a:pt x="6604" y="79375"/>
                  </a:lnTo>
                  <a:lnTo>
                    <a:pt x="15494" y="89662"/>
                  </a:lnTo>
                  <a:lnTo>
                    <a:pt x="53594" y="70739"/>
                  </a:lnTo>
                  <a:lnTo>
                    <a:pt x="77724" y="43815"/>
                  </a:lnTo>
                  <a:lnTo>
                    <a:pt x="81648" y="50304"/>
                  </a:lnTo>
                  <a:lnTo>
                    <a:pt x="110871" y="76149"/>
                  </a:lnTo>
                  <a:lnTo>
                    <a:pt x="139954" y="89535"/>
                  </a:lnTo>
                  <a:lnTo>
                    <a:pt x="149225" y="79248"/>
                  </a:lnTo>
                  <a:close/>
                </a:path>
                <a:path w="1694815" h="168275">
                  <a:moveTo>
                    <a:pt x="155829" y="128270"/>
                  </a:moveTo>
                  <a:lnTo>
                    <a:pt x="0" y="128270"/>
                  </a:lnTo>
                  <a:lnTo>
                    <a:pt x="0" y="139827"/>
                  </a:lnTo>
                  <a:lnTo>
                    <a:pt x="155829" y="139827"/>
                  </a:lnTo>
                  <a:lnTo>
                    <a:pt x="155829" y="128270"/>
                  </a:lnTo>
                  <a:close/>
                </a:path>
                <a:path w="1694815" h="168275">
                  <a:moveTo>
                    <a:pt x="262636" y="14859"/>
                  </a:moveTo>
                  <a:lnTo>
                    <a:pt x="249809" y="14859"/>
                  </a:lnTo>
                  <a:lnTo>
                    <a:pt x="249809" y="26289"/>
                  </a:lnTo>
                  <a:lnTo>
                    <a:pt x="249809" y="107188"/>
                  </a:lnTo>
                  <a:lnTo>
                    <a:pt x="196342" y="107188"/>
                  </a:lnTo>
                  <a:lnTo>
                    <a:pt x="196342" y="26289"/>
                  </a:lnTo>
                  <a:lnTo>
                    <a:pt x="249809" y="26289"/>
                  </a:lnTo>
                  <a:lnTo>
                    <a:pt x="249809" y="14859"/>
                  </a:lnTo>
                  <a:lnTo>
                    <a:pt x="183261" y="14859"/>
                  </a:lnTo>
                  <a:lnTo>
                    <a:pt x="183261" y="118618"/>
                  </a:lnTo>
                  <a:lnTo>
                    <a:pt x="262636" y="118618"/>
                  </a:lnTo>
                  <a:lnTo>
                    <a:pt x="262636" y="107188"/>
                  </a:lnTo>
                  <a:lnTo>
                    <a:pt x="262636" y="26289"/>
                  </a:lnTo>
                  <a:lnTo>
                    <a:pt x="262636" y="14859"/>
                  </a:lnTo>
                  <a:close/>
                </a:path>
                <a:path w="1694815" h="168275">
                  <a:moveTo>
                    <a:pt x="331978" y="67437"/>
                  </a:moveTo>
                  <a:lnTo>
                    <a:pt x="302895" y="67437"/>
                  </a:lnTo>
                  <a:lnTo>
                    <a:pt x="302895" y="0"/>
                  </a:lnTo>
                  <a:lnTo>
                    <a:pt x="289941" y="0"/>
                  </a:lnTo>
                  <a:lnTo>
                    <a:pt x="289941" y="168021"/>
                  </a:lnTo>
                  <a:lnTo>
                    <a:pt x="302895" y="168021"/>
                  </a:lnTo>
                  <a:lnTo>
                    <a:pt x="302895" y="78994"/>
                  </a:lnTo>
                  <a:lnTo>
                    <a:pt x="331978" y="78994"/>
                  </a:lnTo>
                  <a:lnTo>
                    <a:pt x="331978" y="67437"/>
                  </a:lnTo>
                  <a:close/>
                </a:path>
                <a:path w="1694815" h="168275">
                  <a:moveTo>
                    <a:pt x="478790" y="86741"/>
                  </a:moveTo>
                  <a:lnTo>
                    <a:pt x="382397" y="86741"/>
                  </a:lnTo>
                  <a:lnTo>
                    <a:pt x="382397" y="63754"/>
                  </a:lnTo>
                  <a:lnTo>
                    <a:pt x="471424" y="63754"/>
                  </a:lnTo>
                  <a:lnTo>
                    <a:pt x="471424" y="52070"/>
                  </a:lnTo>
                  <a:lnTo>
                    <a:pt x="382397" y="52070"/>
                  </a:lnTo>
                  <a:lnTo>
                    <a:pt x="382397" y="27813"/>
                  </a:lnTo>
                  <a:lnTo>
                    <a:pt x="476123" y="27813"/>
                  </a:lnTo>
                  <a:lnTo>
                    <a:pt x="476123" y="16383"/>
                  </a:lnTo>
                  <a:lnTo>
                    <a:pt x="369570" y="16383"/>
                  </a:lnTo>
                  <a:lnTo>
                    <a:pt x="369570" y="98298"/>
                  </a:lnTo>
                  <a:lnTo>
                    <a:pt x="478790" y="98298"/>
                  </a:lnTo>
                  <a:lnTo>
                    <a:pt x="478790" y="86741"/>
                  </a:lnTo>
                  <a:close/>
                </a:path>
                <a:path w="1694815" h="168275">
                  <a:moveTo>
                    <a:pt x="500253" y="130048"/>
                  </a:moveTo>
                  <a:lnTo>
                    <a:pt x="344424" y="130048"/>
                  </a:lnTo>
                  <a:lnTo>
                    <a:pt x="344424" y="141605"/>
                  </a:lnTo>
                  <a:lnTo>
                    <a:pt x="500253" y="141605"/>
                  </a:lnTo>
                  <a:lnTo>
                    <a:pt x="500253" y="130048"/>
                  </a:lnTo>
                  <a:close/>
                </a:path>
                <a:path w="1694815" h="168275">
                  <a:moveTo>
                    <a:pt x="724281" y="129921"/>
                  </a:moveTo>
                  <a:lnTo>
                    <a:pt x="684022" y="129921"/>
                  </a:lnTo>
                  <a:lnTo>
                    <a:pt x="684022" y="92456"/>
                  </a:lnTo>
                  <a:lnTo>
                    <a:pt x="684022" y="86995"/>
                  </a:lnTo>
                  <a:lnTo>
                    <a:pt x="687933" y="84074"/>
                  </a:lnTo>
                  <a:lnTo>
                    <a:pt x="692251" y="80860"/>
                  </a:lnTo>
                  <a:lnTo>
                    <a:pt x="698131" y="73317"/>
                  </a:lnTo>
                  <a:lnTo>
                    <a:pt x="701636" y="64389"/>
                  </a:lnTo>
                  <a:lnTo>
                    <a:pt x="702818" y="54102"/>
                  </a:lnTo>
                  <a:lnTo>
                    <a:pt x="701852" y="44767"/>
                  </a:lnTo>
                  <a:lnTo>
                    <a:pt x="698969" y="36550"/>
                  </a:lnTo>
                  <a:lnTo>
                    <a:pt x="694131" y="29425"/>
                  </a:lnTo>
                  <a:lnTo>
                    <a:pt x="689317" y="25146"/>
                  </a:lnTo>
                  <a:lnTo>
                    <a:pt x="689317" y="44767"/>
                  </a:lnTo>
                  <a:lnTo>
                    <a:pt x="689279" y="63500"/>
                  </a:lnTo>
                  <a:lnTo>
                    <a:pt x="685419" y="70739"/>
                  </a:lnTo>
                  <a:lnTo>
                    <a:pt x="677545" y="76073"/>
                  </a:lnTo>
                  <a:lnTo>
                    <a:pt x="671156" y="79578"/>
                  </a:lnTo>
                  <a:lnTo>
                    <a:pt x="671068" y="92456"/>
                  </a:lnTo>
                  <a:lnTo>
                    <a:pt x="671068" y="129921"/>
                  </a:lnTo>
                  <a:lnTo>
                    <a:pt x="621792" y="129921"/>
                  </a:lnTo>
                  <a:lnTo>
                    <a:pt x="621792" y="92456"/>
                  </a:lnTo>
                  <a:lnTo>
                    <a:pt x="629539" y="94615"/>
                  </a:lnTo>
                  <a:lnTo>
                    <a:pt x="637667" y="95631"/>
                  </a:lnTo>
                  <a:lnTo>
                    <a:pt x="655828" y="95631"/>
                  </a:lnTo>
                  <a:lnTo>
                    <a:pt x="664083" y="94615"/>
                  </a:lnTo>
                  <a:lnTo>
                    <a:pt x="671068" y="92456"/>
                  </a:lnTo>
                  <a:lnTo>
                    <a:pt x="671068" y="79616"/>
                  </a:lnTo>
                  <a:lnTo>
                    <a:pt x="663841" y="82080"/>
                  </a:lnTo>
                  <a:lnTo>
                    <a:pt x="655586" y="83578"/>
                  </a:lnTo>
                  <a:lnTo>
                    <a:pt x="646430" y="84074"/>
                  </a:lnTo>
                  <a:lnTo>
                    <a:pt x="637159" y="83578"/>
                  </a:lnTo>
                  <a:lnTo>
                    <a:pt x="628840" y="82080"/>
                  </a:lnTo>
                  <a:lnTo>
                    <a:pt x="621461" y="79578"/>
                  </a:lnTo>
                  <a:lnTo>
                    <a:pt x="615061" y="76073"/>
                  </a:lnTo>
                  <a:lnTo>
                    <a:pt x="607187" y="70739"/>
                  </a:lnTo>
                  <a:lnTo>
                    <a:pt x="603237" y="63500"/>
                  </a:lnTo>
                  <a:lnTo>
                    <a:pt x="603275" y="44767"/>
                  </a:lnTo>
                  <a:lnTo>
                    <a:pt x="637184" y="24384"/>
                  </a:lnTo>
                  <a:lnTo>
                    <a:pt x="646430" y="23876"/>
                  </a:lnTo>
                  <a:lnTo>
                    <a:pt x="655574" y="24384"/>
                  </a:lnTo>
                  <a:lnTo>
                    <a:pt x="689317" y="44767"/>
                  </a:lnTo>
                  <a:lnTo>
                    <a:pt x="689317" y="25146"/>
                  </a:lnTo>
                  <a:lnTo>
                    <a:pt x="646430" y="12446"/>
                  </a:lnTo>
                  <a:lnTo>
                    <a:pt x="634276" y="13144"/>
                  </a:lnTo>
                  <a:lnTo>
                    <a:pt x="598436" y="29425"/>
                  </a:lnTo>
                  <a:lnTo>
                    <a:pt x="589661" y="54102"/>
                  </a:lnTo>
                  <a:lnTo>
                    <a:pt x="590842" y="64389"/>
                  </a:lnTo>
                  <a:lnTo>
                    <a:pt x="594423" y="73317"/>
                  </a:lnTo>
                  <a:lnTo>
                    <a:pt x="600367" y="80860"/>
                  </a:lnTo>
                  <a:lnTo>
                    <a:pt x="608711" y="86995"/>
                  </a:lnTo>
                  <a:lnTo>
                    <a:pt x="608711" y="129921"/>
                  </a:lnTo>
                  <a:lnTo>
                    <a:pt x="568452" y="129921"/>
                  </a:lnTo>
                  <a:lnTo>
                    <a:pt x="568452" y="141478"/>
                  </a:lnTo>
                  <a:lnTo>
                    <a:pt x="724281" y="141478"/>
                  </a:lnTo>
                  <a:lnTo>
                    <a:pt x="724281" y="129921"/>
                  </a:lnTo>
                  <a:close/>
                </a:path>
                <a:path w="1694815" h="168275">
                  <a:moveTo>
                    <a:pt x="832104" y="45085"/>
                  </a:moveTo>
                  <a:lnTo>
                    <a:pt x="819086" y="15455"/>
                  </a:lnTo>
                  <a:lnTo>
                    <a:pt x="819086" y="36576"/>
                  </a:lnTo>
                  <a:lnTo>
                    <a:pt x="819086" y="53848"/>
                  </a:lnTo>
                  <a:lnTo>
                    <a:pt x="816356" y="60706"/>
                  </a:lnTo>
                  <a:lnTo>
                    <a:pt x="805434" y="71628"/>
                  </a:lnTo>
                  <a:lnTo>
                    <a:pt x="798195" y="74422"/>
                  </a:lnTo>
                  <a:lnTo>
                    <a:pt x="780542" y="74422"/>
                  </a:lnTo>
                  <a:lnTo>
                    <a:pt x="773430" y="71628"/>
                  </a:lnTo>
                  <a:lnTo>
                    <a:pt x="767969" y="66294"/>
                  </a:lnTo>
                  <a:lnTo>
                    <a:pt x="762508" y="60833"/>
                  </a:lnTo>
                  <a:lnTo>
                    <a:pt x="759714" y="53848"/>
                  </a:lnTo>
                  <a:lnTo>
                    <a:pt x="759714" y="36576"/>
                  </a:lnTo>
                  <a:lnTo>
                    <a:pt x="762508" y="29591"/>
                  </a:lnTo>
                  <a:lnTo>
                    <a:pt x="767969" y="24257"/>
                  </a:lnTo>
                  <a:lnTo>
                    <a:pt x="773430" y="18796"/>
                  </a:lnTo>
                  <a:lnTo>
                    <a:pt x="780542" y="16129"/>
                  </a:lnTo>
                  <a:lnTo>
                    <a:pt x="798195" y="16129"/>
                  </a:lnTo>
                  <a:lnTo>
                    <a:pt x="805434" y="18796"/>
                  </a:lnTo>
                  <a:lnTo>
                    <a:pt x="816356" y="29718"/>
                  </a:lnTo>
                  <a:lnTo>
                    <a:pt x="819086" y="36576"/>
                  </a:lnTo>
                  <a:lnTo>
                    <a:pt x="819086" y="15455"/>
                  </a:lnTo>
                  <a:lnTo>
                    <a:pt x="813854" y="11391"/>
                  </a:lnTo>
                  <a:lnTo>
                    <a:pt x="806551" y="7823"/>
                  </a:lnTo>
                  <a:lnTo>
                    <a:pt x="798372" y="5676"/>
                  </a:lnTo>
                  <a:lnTo>
                    <a:pt x="789305" y="4953"/>
                  </a:lnTo>
                  <a:lnTo>
                    <a:pt x="780300" y="5676"/>
                  </a:lnTo>
                  <a:lnTo>
                    <a:pt x="749706" y="29311"/>
                  </a:lnTo>
                  <a:lnTo>
                    <a:pt x="746760" y="45085"/>
                  </a:lnTo>
                  <a:lnTo>
                    <a:pt x="747496" y="53479"/>
                  </a:lnTo>
                  <a:lnTo>
                    <a:pt x="772236" y="82613"/>
                  </a:lnTo>
                  <a:lnTo>
                    <a:pt x="789305" y="85471"/>
                  </a:lnTo>
                  <a:lnTo>
                    <a:pt x="798296" y="84759"/>
                  </a:lnTo>
                  <a:lnTo>
                    <a:pt x="806450" y="82613"/>
                  </a:lnTo>
                  <a:lnTo>
                    <a:pt x="813727" y="79044"/>
                  </a:lnTo>
                  <a:lnTo>
                    <a:pt x="819670" y="74422"/>
                  </a:lnTo>
                  <a:lnTo>
                    <a:pt x="820166" y="74041"/>
                  </a:lnTo>
                  <a:lnTo>
                    <a:pt x="825398" y="68021"/>
                  </a:lnTo>
                  <a:lnTo>
                    <a:pt x="829132" y="61188"/>
                  </a:lnTo>
                  <a:lnTo>
                    <a:pt x="831265" y="53848"/>
                  </a:lnTo>
                  <a:lnTo>
                    <a:pt x="831367" y="53479"/>
                  </a:lnTo>
                  <a:lnTo>
                    <a:pt x="832104" y="45085"/>
                  </a:lnTo>
                  <a:close/>
                </a:path>
                <a:path w="1694815" h="168275">
                  <a:moveTo>
                    <a:pt x="874776" y="132715"/>
                  </a:moveTo>
                  <a:lnTo>
                    <a:pt x="873887" y="125501"/>
                  </a:lnTo>
                  <a:lnTo>
                    <a:pt x="871283" y="119087"/>
                  </a:lnTo>
                  <a:lnTo>
                    <a:pt x="866952" y="113449"/>
                  </a:lnTo>
                  <a:lnTo>
                    <a:pt x="863447" y="110617"/>
                  </a:lnTo>
                  <a:lnTo>
                    <a:pt x="860933" y="108585"/>
                  </a:lnTo>
                  <a:lnTo>
                    <a:pt x="860933" y="125984"/>
                  </a:lnTo>
                  <a:lnTo>
                    <a:pt x="860933" y="139573"/>
                  </a:lnTo>
                  <a:lnTo>
                    <a:pt x="857504" y="144907"/>
                  </a:lnTo>
                  <a:lnTo>
                    <a:pt x="820547" y="155067"/>
                  </a:lnTo>
                  <a:lnTo>
                    <a:pt x="811326" y="154698"/>
                  </a:lnTo>
                  <a:lnTo>
                    <a:pt x="780415" y="139573"/>
                  </a:lnTo>
                  <a:lnTo>
                    <a:pt x="780415" y="125984"/>
                  </a:lnTo>
                  <a:lnTo>
                    <a:pt x="820547" y="110617"/>
                  </a:lnTo>
                  <a:lnTo>
                    <a:pt x="829830" y="110998"/>
                  </a:lnTo>
                  <a:lnTo>
                    <a:pt x="860933" y="125984"/>
                  </a:lnTo>
                  <a:lnTo>
                    <a:pt x="860933" y="108585"/>
                  </a:lnTo>
                  <a:lnTo>
                    <a:pt x="853186" y="104660"/>
                  </a:lnTo>
                  <a:lnTo>
                    <a:pt x="843876" y="101841"/>
                  </a:lnTo>
                  <a:lnTo>
                    <a:pt x="832993" y="100139"/>
                  </a:lnTo>
                  <a:lnTo>
                    <a:pt x="820547" y="99568"/>
                  </a:lnTo>
                  <a:lnTo>
                    <a:pt x="808228" y="100139"/>
                  </a:lnTo>
                  <a:lnTo>
                    <a:pt x="770013" y="119087"/>
                  </a:lnTo>
                  <a:lnTo>
                    <a:pt x="766572" y="132715"/>
                  </a:lnTo>
                  <a:lnTo>
                    <a:pt x="767422" y="140017"/>
                  </a:lnTo>
                  <a:lnTo>
                    <a:pt x="797496" y="163855"/>
                  </a:lnTo>
                  <a:lnTo>
                    <a:pt x="820547" y="166116"/>
                  </a:lnTo>
                  <a:lnTo>
                    <a:pt x="832980" y="165544"/>
                  </a:lnTo>
                  <a:lnTo>
                    <a:pt x="843813" y="163830"/>
                  </a:lnTo>
                  <a:lnTo>
                    <a:pt x="853084" y="160972"/>
                  </a:lnTo>
                  <a:lnTo>
                    <a:pt x="860806" y="156972"/>
                  </a:lnTo>
                  <a:lnTo>
                    <a:pt x="863180" y="155067"/>
                  </a:lnTo>
                  <a:lnTo>
                    <a:pt x="866889" y="152095"/>
                  </a:lnTo>
                  <a:lnTo>
                    <a:pt x="871258" y="146418"/>
                  </a:lnTo>
                  <a:lnTo>
                    <a:pt x="873874" y="140017"/>
                  </a:lnTo>
                  <a:lnTo>
                    <a:pt x="873937" y="139573"/>
                  </a:lnTo>
                  <a:lnTo>
                    <a:pt x="874776" y="132715"/>
                  </a:lnTo>
                  <a:close/>
                </a:path>
                <a:path w="1694815" h="168275">
                  <a:moveTo>
                    <a:pt x="897509" y="25019"/>
                  </a:moveTo>
                  <a:lnTo>
                    <a:pt x="872236" y="25019"/>
                  </a:lnTo>
                  <a:lnTo>
                    <a:pt x="872236" y="0"/>
                  </a:lnTo>
                  <a:lnTo>
                    <a:pt x="859282" y="0"/>
                  </a:lnTo>
                  <a:lnTo>
                    <a:pt x="859282" y="97028"/>
                  </a:lnTo>
                  <a:lnTo>
                    <a:pt x="872236" y="97028"/>
                  </a:lnTo>
                  <a:lnTo>
                    <a:pt x="872236" y="74041"/>
                  </a:lnTo>
                  <a:lnTo>
                    <a:pt x="897509" y="74041"/>
                  </a:lnTo>
                  <a:lnTo>
                    <a:pt x="897509" y="62611"/>
                  </a:lnTo>
                  <a:lnTo>
                    <a:pt x="872236" y="62611"/>
                  </a:lnTo>
                  <a:lnTo>
                    <a:pt x="872236" y="36449"/>
                  </a:lnTo>
                  <a:lnTo>
                    <a:pt x="897509" y="36449"/>
                  </a:lnTo>
                  <a:lnTo>
                    <a:pt x="897509" y="25019"/>
                  </a:lnTo>
                  <a:close/>
                </a:path>
                <a:path w="1694815" h="168275">
                  <a:moveTo>
                    <a:pt x="1123569" y="132080"/>
                  </a:moveTo>
                  <a:lnTo>
                    <a:pt x="1052322" y="132080"/>
                  </a:lnTo>
                  <a:lnTo>
                    <a:pt x="1052322" y="101473"/>
                  </a:lnTo>
                  <a:lnTo>
                    <a:pt x="1104138" y="101473"/>
                  </a:lnTo>
                  <a:lnTo>
                    <a:pt x="1104138" y="89916"/>
                  </a:lnTo>
                  <a:lnTo>
                    <a:pt x="1004443" y="89916"/>
                  </a:lnTo>
                  <a:lnTo>
                    <a:pt x="1004443" y="62103"/>
                  </a:lnTo>
                  <a:lnTo>
                    <a:pt x="1099312" y="62103"/>
                  </a:lnTo>
                  <a:lnTo>
                    <a:pt x="1099312" y="14732"/>
                  </a:lnTo>
                  <a:lnTo>
                    <a:pt x="991616" y="14732"/>
                  </a:lnTo>
                  <a:lnTo>
                    <a:pt x="991616" y="26035"/>
                  </a:lnTo>
                  <a:lnTo>
                    <a:pt x="1086358" y="26035"/>
                  </a:lnTo>
                  <a:lnTo>
                    <a:pt x="1086358" y="50927"/>
                  </a:lnTo>
                  <a:lnTo>
                    <a:pt x="991235" y="50927"/>
                  </a:lnTo>
                  <a:lnTo>
                    <a:pt x="991235" y="101473"/>
                  </a:lnTo>
                  <a:lnTo>
                    <a:pt x="1039241" y="101473"/>
                  </a:lnTo>
                  <a:lnTo>
                    <a:pt x="1039241" y="132080"/>
                  </a:lnTo>
                  <a:lnTo>
                    <a:pt x="967740" y="132080"/>
                  </a:lnTo>
                  <a:lnTo>
                    <a:pt x="967740" y="143637"/>
                  </a:lnTo>
                  <a:lnTo>
                    <a:pt x="1123569" y="143637"/>
                  </a:lnTo>
                  <a:lnTo>
                    <a:pt x="1123569" y="132080"/>
                  </a:lnTo>
                  <a:close/>
                </a:path>
                <a:path w="1694815" h="168275">
                  <a:moveTo>
                    <a:pt x="1284097" y="153035"/>
                  </a:moveTo>
                  <a:lnTo>
                    <a:pt x="1242822" y="138557"/>
                  </a:lnTo>
                  <a:lnTo>
                    <a:pt x="1233741" y="130937"/>
                  </a:lnTo>
                  <a:lnTo>
                    <a:pt x="1228928" y="125374"/>
                  </a:lnTo>
                  <a:lnTo>
                    <a:pt x="1225435" y="118503"/>
                  </a:lnTo>
                  <a:lnTo>
                    <a:pt x="1224292" y="111633"/>
                  </a:lnTo>
                  <a:lnTo>
                    <a:pt x="1224280" y="107442"/>
                  </a:lnTo>
                  <a:lnTo>
                    <a:pt x="1211199" y="107442"/>
                  </a:lnTo>
                  <a:lnTo>
                    <a:pt x="1211199" y="111633"/>
                  </a:lnTo>
                  <a:lnTo>
                    <a:pt x="1209979" y="118808"/>
                  </a:lnTo>
                  <a:lnTo>
                    <a:pt x="1173695" y="148272"/>
                  </a:lnTo>
                  <a:lnTo>
                    <a:pt x="1151509" y="153035"/>
                  </a:lnTo>
                  <a:lnTo>
                    <a:pt x="1159764" y="164211"/>
                  </a:lnTo>
                  <a:lnTo>
                    <a:pt x="1202207" y="146227"/>
                  </a:lnTo>
                  <a:lnTo>
                    <a:pt x="1217930" y="130937"/>
                  </a:lnTo>
                  <a:lnTo>
                    <a:pt x="1222121" y="136245"/>
                  </a:lnTo>
                  <a:lnTo>
                    <a:pt x="1260246" y="159626"/>
                  </a:lnTo>
                  <a:lnTo>
                    <a:pt x="1276731" y="164211"/>
                  </a:lnTo>
                  <a:lnTo>
                    <a:pt x="1284097" y="153035"/>
                  </a:lnTo>
                  <a:close/>
                </a:path>
                <a:path w="1694815" h="168275">
                  <a:moveTo>
                    <a:pt x="1295781" y="85344"/>
                  </a:moveTo>
                  <a:lnTo>
                    <a:pt x="1224534" y="85344"/>
                  </a:lnTo>
                  <a:lnTo>
                    <a:pt x="1224534" y="66548"/>
                  </a:lnTo>
                  <a:lnTo>
                    <a:pt x="1269238" y="66548"/>
                  </a:lnTo>
                  <a:lnTo>
                    <a:pt x="1269238" y="54991"/>
                  </a:lnTo>
                  <a:lnTo>
                    <a:pt x="1269238" y="35179"/>
                  </a:lnTo>
                  <a:lnTo>
                    <a:pt x="1269238" y="23749"/>
                  </a:lnTo>
                  <a:lnTo>
                    <a:pt x="1269238" y="3302"/>
                  </a:lnTo>
                  <a:lnTo>
                    <a:pt x="1256411" y="3302"/>
                  </a:lnTo>
                  <a:lnTo>
                    <a:pt x="1256411" y="23749"/>
                  </a:lnTo>
                  <a:lnTo>
                    <a:pt x="1256411" y="35179"/>
                  </a:lnTo>
                  <a:lnTo>
                    <a:pt x="1256411" y="54991"/>
                  </a:lnTo>
                  <a:lnTo>
                    <a:pt x="1179449" y="54991"/>
                  </a:lnTo>
                  <a:lnTo>
                    <a:pt x="1179449" y="35179"/>
                  </a:lnTo>
                  <a:lnTo>
                    <a:pt x="1256411" y="35179"/>
                  </a:lnTo>
                  <a:lnTo>
                    <a:pt x="1256411" y="23749"/>
                  </a:lnTo>
                  <a:lnTo>
                    <a:pt x="1179449" y="23749"/>
                  </a:lnTo>
                  <a:lnTo>
                    <a:pt x="1179449" y="3302"/>
                  </a:lnTo>
                  <a:lnTo>
                    <a:pt x="1166495" y="3302"/>
                  </a:lnTo>
                  <a:lnTo>
                    <a:pt x="1166495" y="66548"/>
                  </a:lnTo>
                  <a:lnTo>
                    <a:pt x="1211199" y="66548"/>
                  </a:lnTo>
                  <a:lnTo>
                    <a:pt x="1211199" y="85344"/>
                  </a:lnTo>
                  <a:lnTo>
                    <a:pt x="1139952" y="85344"/>
                  </a:lnTo>
                  <a:lnTo>
                    <a:pt x="1139952" y="96901"/>
                  </a:lnTo>
                  <a:lnTo>
                    <a:pt x="1295781" y="96901"/>
                  </a:lnTo>
                  <a:lnTo>
                    <a:pt x="1295781" y="85344"/>
                  </a:lnTo>
                  <a:close/>
                </a:path>
                <a:path w="1694815" h="168275">
                  <a:moveTo>
                    <a:pt x="1440053" y="14732"/>
                  </a:moveTo>
                  <a:lnTo>
                    <a:pt x="1376553" y="14732"/>
                  </a:lnTo>
                  <a:lnTo>
                    <a:pt x="1376553" y="26035"/>
                  </a:lnTo>
                  <a:lnTo>
                    <a:pt x="1426210" y="26035"/>
                  </a:lnTo>
                  <a:lnTo>
                    <a:pt x="1424343" y="40093"/>
                  </a:lnTo>
                  <a:lnTo>
                    <a:pt x="1406906" y="80645"/>
                  </a:lnTo>
                  <a:lnTo>
                    <a:pt x="1377607" y="112026"/>
                  </a:lnTo>
                  <a:lnTo>
                    <a:pt x="1366520" y="118999"/>
                  </a:lnTo>
                  <a:lnTo>
                    <a:pt x="1376934" y="127889"/>
                  </a:lnTo>
                  <a:lnTo>
                    <a:pt x="1403527" y="104965"/>
                  </a:lnTo>
                  <a:lnTo>
                    <a:pt x="1422920" y="78460"/>
                  </a:lnTo>
                  <a:lnTo>
                    <a:pt x="1435100" y="48387"/>
                  </a:lnTo>
                  <a:lnTo>
                    <a:pt x="1440053" y="14732"/>
                  </a:lnTo>
                  <a:close/>
                </a:path>
                <a:path w="1694815" h="168275">
                  <a:moveTo>
                    <a:pt x="1507617" y="0"/>
                  </a:moveTo>
                  <a:lnTo>
                    <a:pt x="1494663" y="0"/>
                  </a:lnTo>
                  <a:lnTo>
                    <a:pt x="1494663" y="73025"/>
                  </a:lnTo>
                  <a:lnTo>
                    <a:pt x="1473708" y="73025"/>
                  </a:lnTo>
                  <a:lnTo>
                    <a:pt x="1473708" y="3429"/>
                  </a:lnTo>
                  <a:lnTo>
                    <a:pt x="1460881" y="3429"/>
                  </a:lnTo>
                  <a:lnTo>
                    <a:pt x="1460881" y="162814"/>
                  </a:lnTo>
                  <a:lnTo>
                    <a:pt x="1473708" y="162814"/>
                  </a:lnTo>
                  <a:lnTo>
                    <a:pt x="1473708" y="84582"/>
                  </a:lnTo>
                  <a:lnTo>
                    <a:pt x="1494663" y="84582"/>
                  </a:lnTo>
                  <a:lnTo>
                    <a:pt x="1494663" y="168021"/>
                  </a:lnTo>
                  <a:lnTo>
                    <a:pt x="1507617" y="168021"/>
                  </a:lnTo>
                  <a:lnTo>
                    <a:pt x="1507617" y="84582"/>
                  </a:lnTo>
                  <a:lnTo>
                    <a:pt x="1507617" y="73025"/>
                  </a:lnTo>
                  <a:lnTo>
                    <a:pt x="1507617" y="0"/>
                  </a:lnTo>
                  <a:close/>
                </a:path>
                <a:path w="1694815" h="168275">
                  <a:moveTo>
                    <a:pt x="1624457" y="5842"/>
                  </a:moveTo>
                  <a:lnTo>
                    <a:pt x="1611757" y="5842"/>
                  </a:lnTo>
                  <a:lnTo>
                    <a:pt x="1611757" y="32004"/>
                  </a:lnTo>
                  <a:lnTo>
                    <a:pt x="1611757" y="43180"/>
                  </a:lnTo>
                  <a:lnTo>
                    <a:pt x="1611757" y="65151"/>
                  </a:lnTo>
                  <a:lnTo>
                    <a:pt x="1560322" y="65151"/>
                  </a:lnTo>
                  <a:lnTo>
                    <a:pt x="1560322" y="43180"/>
                  </a:lnTo>
                  <a:lnTo>
                    <a:pt x="1611757" y="43180"/>
                  </a:lnTo>
                  <a:lnTo>
                    <a:pt x="1611757" y="32004"/>
                  </a:lnTo>
                  <a:lnTo>
                    <a:pt x="1560322" y="32004"/>
                  </a:lnTo>
                  <a:lnTo>
                    <a:pt x="1560322" y="5842"/>
                  </a:lnTo>
                  <a:lnTo>
                    <a:pt x="1547495" y="5842"/>
                  </a:lnTo>
                  <a:lnTo>
                    <a:pt x="1547495" y="76454"/>
                  </a:lnTo>
                  <a:lnTo>
                    <a:pt x="1624457" y="76454"/>
                  </a:lnTo>
                  <a:lnTo>
                    <a:pt x="1624457" y="65151"/>
                  </a:lnTo>
                  <a:lnTo>
                    <a:pt x="1624457" y="43180"/>
                  </a:lnTo>
                  <a:lnTo>
                    <a:pt x="1624457" y="32004"/>
                  </a:lnTo>
                  <a:lnTo>
                    <a:pt x="1624457" y="5842"/>
                  </a:lnTo>
                  <a:close/>
                </a:path>
                <a:path w="1694815" h="168275">
                  <a:moveTo>
                    <a:pt x="1673987" y="154559"/>
                  </a:moveTo>
                  <a:lnTo>
                    <a:pt x="1579626" y="154559"/>
                  </a:lnTo>
                  <a:lnTo>
                    <a:pt x="1579626" y="135509"/>
                  </a:lnTo>
                  <a:lnTo>
                    <a:pt x="1669288" y="135509"/>
                  </a:lnTo>
                  <a:lnTo>
                    <a:pt x="1669288" y="94742"/>
                  </a:lnTo>
                  <a:lnTo>
                    <a:pt x="1566799" y="94742"/>
                  </a:lnTo>
                  <a:lnTo>
                    <a:pt x="1566799" y="106172"/>
                  </a:lnTo>
                  <a:lnTo>
                    <a:pt x="1656461" y="106172"/>
                  </a:lnTo>
                  <a:lnTo>
                    <a:pt x="1656461" y="124714"/>
                  </a:lnTo>
                  <a:lnTo>
                    <a:pt x="1566799" y="124714"/>
                  </a:lnTo>
                  <a:lnTo>
                    <a:pt x="1566799" y="165862"/>
                  </a:lnTo>
                  <a:lnTo>
                    <a:pt x="1673987" y="165862"/>
                  </a:lnTo>
                  <a:lnTo>
                    <a:pt x="1673987" y="154559"/>
                  </a:lnTo>
                  <a:close/>
                </a:path>
                <a:path w="1694815" h="168275">
                  <a:moveTo>
                    <a:pt x="1694561" y="40894"/>
                  </a:moveTo>
                  <a:lnTo>
                    <a:pt x="1669288" y="40894"/>
                  </a:lnTo>
                  <a:lnTo>
                    <a:pt x="1669288" y="0"/>
                  </a:lnTo>
                  <a:lnTo>
                    <a:pt x="1656461" y="0"/>
                  </a:lnTo>
                  <a:lnTo>
                    <a:pt x="1656461" y="85471"/>
                  </a:lnTo>
                  <a:lnTo>
                    <a:pt x="1669288" y="85471"/>
                  </a:lnTo>
                  <a:lnTo>
                    <a:pt x="1669288" y="52451"/>
                  </a:lnTo>
                  <a:lnTo>
                    <a:pt x="1694561" y="52451"/>
                  </a:lnTo>
                  <a:lnTo>
                    <a:pt x="1694561" y="40894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709284" y="4722621"/>
              <a:ext cx="169236" cy="168655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5998590" y="4740909"/>
              <a:ext cx="351155" cy="132715"/>
            </a:xfrm>
            <a:custGeom>
              <a:avLst/>
              <a:gdLst/>
              <a:ahLst/>
              <a:cxnLst/>
              <a:rect l="l" t="t" r="r" b="b"/>
              <a:pathLst>
                <a:path w="351154" h="132714">
                  <a:moveTo>
                    <a:pt x="132207" y="0"/>
                  </a:moveTo>
                  <a:lnTo>
                    <a:pt x="95496" y="27112"/>
                  </a:lnTo>
                  <a:lnTo>
                    <a:pt x="89281" y="68706"/>
                  </a:lnTo>
                  <a:lnTo>
                    <a:pt x="89921" y="83014"/>
                  </a:lnTo>
                  <a:lnTo>
                    <a:pt x="105175" y="123031"/>
                  </a:lnTo>
                  <a:lnTo>
                    <a:pt x="129286" y="132460"/>
                  </a:lnTo>
                  <a:lnTo>
                    <a:pt x="138997" y="131369"/>
                  </a:lnTo>
                  <a:lnTo>
                    <a:pt x="147542" y="128111"/>
                  </a:lnTo>
                  <a:lnTo>
                    <a:pt x="154896" y="122709"/>
                  </a:lnTo>
                  <a:lnTo>
                    <a:pt x="156577" y="120650"/>
                  </a:lnTo>
                  <a:lnTo>
                    <a:pt x="130810" y="120650"/>
                  </a:lnTo>
                  <a:lnTo>
                    <a:pt x="118808" y="117363"/>
                  </a:lnTo>
                  <a:lnTo>
                    <a:pt x="110236" y="107505"/>
                  </a:lnTo>
                  <a:lnTo>
                    <a:pt x="105092" y="91074"/>
                  </a:lnTo>
                  <a:lnTo>
                    <a:pt x="103425" y="68706"/>
                  </a:lnTo>
                  <a:lnTo>
                    <a:pt x="103548" y="65658"/>
                  </a:lnTo>
                  <a:lnTo>
                    <a:pt x="105120" y="43475"/>
                  </a:lnTo>
                  <a:lnTo>
                    <a:pt x="110362" y="25892"/>
                  </a:lnTo>
                  <a:lnTo>
                    <a:pt x="119129" y="15333"/>
                  </a:lnTo>
                  <a:lnTo>
                    <a:pt x="131445" y="11810"/>
                  </a:lnTo>
                  <a:lnTo>
                    <a:pt x="157451" y="11810"/>
                  </a:lnTo>
                  <a:lnTo>
                    <a:pt x="149635" y="4097"/>
                  </a:lnTo>
                  <a:lnTo>
                    <a:pt x="132207" y="0"/>
                  </a:lnTo>
                  <a:close/>
                </a:path>
                <a:path w="351154" h="132714">
                  <a:moveTo>
                    <a:pt x="157451" y="11810"/>
                  </a:moveTo>
                  <a:lnTo>
                    <a:pt x="131445" y="11810"/>
                  </a:lnTo>
                  <a:lnTo>
                    <a:pt x="143039" y="15285"/>
                  </a:lnTo>
                  <a:lnTo>
                    <a:pt x="151336" y="25701"/>
                  </a:lnTo>
                  <a:lnTo>
                    <a:pt x="156323" y="43047"/>
                  </a:lnTo>
                  <a:lnTo>
                    <a:pt x="157874" y="65658"/>
                  </a:lnTo>
                  <a:lnTo>
                    <a:pt x="157886" y="68706"/>
                  </a:lnTo>
                  <a:lnTo>
                    <a:pt x="156295" y="90646"/>
                  </a:lnTo>
                  <a:lnTo>
                    <a:pt x="151209" y="107315"/>
                  </a:lnTo>
                  <a:lnTo>
                    <a:pt x="142718" y="117316"/>
                  </a:lnTo>
                  <a:lnTo>
                    <a:pt x="130810" y="120650"/>
                  </a:lnTo>
                  <a:lnTo>
                    <a:pt x="156577" y="120650"/>
                  </a:lnTo>
                  <a:lnTo>
                    <a:pt x="171394" y="80898"/>
                  </a:lnTo>
                  <a:lnTo>
                    <a:pt x="172085" y="65658"/>
                  </a:lnTo>
                  <a:lnTo>
                    <a:pt x="169586" y="36915"/>
                  </a:lnTo>
                  <a:lnTo>
                    <a:pt x="162099" y="16398"/>
                  </a:lnTo>
                  <a:lnTo>
                    <a:pt x="157451" y="11810"/>
                  </a:lnTo>
                  <a:close/>
                </a:path>
                <a:path w="351154" h="132714">
                  <a:moveTo>
                    <a:pt x="339807" y="11683"/>
                  </a:moveTo>
                  <a:lnTo>
                    <a:pt x="317246" y="11683"/>
                  </a:lnTo>
                  <a:lnTo>
                    <a:pt x="323214" y="13969"/>
                  </a:lnTo>
                  <a:lnTo>
                    <a:pt x="327787" y="18287"/>
                  </a:lnTo>
                  <a:lnTo>
                    <a:pt x="332232" y="22606"/>
                  </a:lnTo>
                  <a:lnTo>
                    <a:pt x="334518" y="28575"/>
                  </a:lnTo>
                  <a:lnTo>
                    <a:pt x="334518" y="43560"/>
                  </a:lnTo>
                  <a:lnTo>
                    <a:pt x="308863" y="73913"/>
                  </a:lnTo>
                  <a:lnTo>
                    <a:pt x="301841" y="78938"/>
                  </a:lnTo>
                  <a:lnTo>
                    <a:pt x="295830" y="83534"/>
                  </a:lnTo>
                  <a:lnTo>
                    <a:pt x="277241" y="105917"/>
                  </a:lnTo>
                  <a:lnTo>
                    <a:pt x="275209" y="110997"/>
                  </a:lnTo>
                  <a:lnTo>
                    <a:pt x="274320" y="116966"/>
                  </a:lnTo>
                  <a:lnTo>
                    <a:pt x="274320" y="130175"/>
                  </a:lnTo>
                  <a:lnTo>
                    <a:pt x="351155" y="130175"/>
                  </a:lnTo>
                  <a:lnTo>
                    <a:pt x="351155" y="117728"/>
                  </a:lnTo>
                  <a:lnTo>
                    <a:pt x="289051" y="117728"/>
                  </a:lnTo>
                  <a:lnTo>
                    <a:pt x="289051" y="113283"/>
                  </a:lnTo>
                  <a:lnTo>
                    <a:pt x="319659" y="80771"/>
                  </a:lnTo>
                  <a:lnTo>
                    <a:pt x="326824" y="75293"/>
                  </a:lnTo>
                  <a:lnTo>
                    <a:pt x="347980" y="44322"/>
                  </a:lnTo>
                  <a:lnTo>
                    <a:pt x="347980" y="35051"/>
                  </a:lnTo>
                  <a:lnTo>
                    <a:pt x="347358" y="27437"/>
                  </a:lnTo>
                  <a:lnTo>
                    <a:pt x="345487" y="20621"/>
                  </a:lnTo>
                  <a:lnTo>
                    <a:pt x="342354" y="14638"/>
                  </a:lnTo>
                  <a:lnTo>
                    <a:pt x="339807" y="11683"/>
                  </a:lnTo>
                  <a:close/>
                </a:path>
                <a:path w="351154" h="132714">
                  <a:moveTo>
                    <a:pt x="311404" y="0"/>
                  </a:moveTo>
                  <a:lnTo>
                    <a:pt x="302025" y="762"/>
                  </a:lnTo>
                  <a:lnTo>
                    <a:pt x="293528" y="3048"/>
                  </a:lnTo>
                  <a:lnTo>
                    <a:pt x="285936" y="6857"/>
                  </a:lnTo>
                  <a:lnTo>
                    <a:pt x="279273" y="12191"/>
                  </a:lnTo>
                  <a:lnTo>
                    <a:pt x="279273" y="27177"/>
                  </a:lnTo>
                  <a:lnTo>
                    <a:pt x="283591" y="22351"/>
                  </a:lnTo>
                  <a:lnTo>
                    <a:pt x="288417" y="18668"/>
                  </a:lnTo>
                  <a:lnTo>
                    <a:pt x="299085" y="13081"/>
                  </a:lnTo>
                  <a:lnTo>
                    <a:pt x="304419" y="11683"/>
                  </a:lnTo>
                  <a:lnTo>
                    <a:pt x="339807" y="11683"/>
                  </a:lnTo>
                  <a:lnTo>
                    <a:pt x="337947" y="9525"/>
                  </a:lnTo>
                  <a:lnTo>
                    <a:pt x="332513" y="5357"/>
                  </a:lnTo>
                  <a:lnTo>
                    <a:pt x="326294" y="2381"/>
                  </a:lnTo>
                  <a:lnTo>
                    <a:pt x="319266" y="595"/>
                  </a:lnTo>
                  <a:lnTo>
                    <a:pt x="311404" y="0"/>
                  </a:lnTo>
                  <a:close/>
                </a:path>
                <a:path w="351154" h="132714">
                  <a:moveTo>
                    <a:pt x="248367" y="11683"/>
                  </a:moveTo>
                  <a:lnTo>
                    <a:pt x="225806" y="11683"/>
                  </a:lnTo>
                  <a:lnTo>
                    <a:pt x="231775" y="13969"/>
                  </a:lnTo>
                  <a:lnTo>
                    <a:pt x="236347" y="18287"/>
                  </a:lnTo>
                  <a:lnTo>
                    <a:pt x="240792" y="22606"/>
                  </a:lnTo>
                  <a:lnTo>
                    <a:pt x="243078" y="28575"/>
                  </a:lnTo>
                  <a:lnTo>
                    <a:pt x="243078" y="43560"/>
                  </a:lnTo>
                  <a:lnTo>
                    <a:pt x="217424" y="73913"/>
                  </a:lnTo>
                  <a:lnTo>
                    <a:pt x="210401" y="78938"/>
                  </a:lnTo>
                  <a:lnTo>
                    <a:pt x="204390" y="83534"/>
                  </a:lnTo>
                  <a:lnTo>
                    <a:pt x="185800" y="105917"/>
                  </a:lnTo>
                  <a:lnTo>
                    <a:pt x="183769" y="110997"/>
                  </a:lnTo>
                  <a:lnTo>
                    <a:pt x="182880" y="116966"/>
                  </a:lnTo>
                  <a:lnTo>
                    <a:pt x="182880" y="130175"/>
                  </a:lnTo>
                  <a:lnTo>
                    <a:pt x="259714" y="130175"/>
                  </a:lnTo>
                  <a:lnTo>
                    <a:pt x="259714" y="117728"/>
                  </a:lnTo>
                  <a:lnTo>
                    <a:pt x="197612" y="117728"/>
                  </a:lnTo>
                  <a:lnTo>
                    <a:pt x="197612" y="113283"/>
                  </a:lnTo>
                  <a:lnTo>
                    <a:pt x="228219" y="80771"/>
                  </a:lnTo>
                  <a:lnTo>
                    <a:pt x="235384" y="75293"/>
                  </a:lnTo>
                  <a:lnTo>
                    <a:pt x="256539" y="44322"/>
                  </a:lnTo>
                  <a:lnTo>
                    <a:pt x="256539" y="35051"/>
                  </a:lnTo>
                  <a:lnTo>
                    <a:pt x="255918" y="27437"/>
                  </a:lnTo>
                  <a:lnTo>
                    <a:pt x="254047" y="20621"/>
                  </a:lnTo>
                  <a:lnTo>
                    <a:pt x="250914" y="14638"/>
                  </a:lnTo>
                  <a:lnTo>
                    <a:pt x="248367" y="11683"/>
                  </a:lnTo>
                  <a:close/>
                </a:path>
                <a:path w="351154" h="132714">
                  <a:moveTo>
                    <a:pt x="219963" y="0"/>
                  </a:moveTo>
                  <a:lnTo>
                    <a:pt x="210585" y="762"/>
                  </a:lnTo>
                  <a:lnTo>
                    <a:pt x="202088" y="3048"/>
                  </a:lnTo>
                  <a:lnTo>
                    <a:pt x="194496" y="6857"/>
                  </a:lnTo>
                  <a:lnTo>
                    <a:pt x="187833" y="12191"/>
                  </a:lnTo>
                  <a:lnTo>
                    <a:pt x="187833" y="27177"/>
                  </a:lnTo>
                  <a:lnTo>
                    <a:pt x="192150" y="22351"/>
                  </a:lnTo>
                  <a:lnTo>
                    <a:pt x="196976" y="18668"/>
                  </a:lnTo>
                  <a:lnTo>
                    <a:pt x="207645" y="13081"/>
                  </a:lnTo>
                  <a:lnTo>
                    <a:pt x="212979" y="11683"/>
                  </a:lnTo>
                  <a:lnTo>
                    <a:pt x="248367" y="11683"/>
                  </a:lnTo>
                  <a:lnTo>
                    <a:pt x="246507" y="9525"/>
                  </a:lnTo>
                  <a:lnTo>
                    <a:pt x="241073" y="5357"/>
                  </a:lnTo>
                  <a:lnTo>
                    <a:pt x="234854" y="2381"/>
                  </a:lnTo>
                  <a:lnTo>
                    <a:pt x="227826" y="595"/>
                  </a:lnTo>
                  <a:lnTo>
                    <a:pt x="219963" y="0"/>
                  </a:lnTo>
                  <a:close/>
                </a:path>
                <a:path w="351154" h="132714">
                  <a:moveTo>
                    <a:pt x="65487" y="11683"/>
                  </a:moveTo>
                  <a:lnTo>
                    <a:pt x="42925" y="11683"/>
                  </a:lnTo>
                  <a:lnTo>
                    <a:pt x="48895" y="13969"/>
                  </a:lnTo>
                  <a:lnTo>
                    <a:pt x="53467" y="18287"/>
                  </a:lnTo>
                  <a:lnTo>
                    <a:pt x="57912" y="22606"/>
                  </a:lnTo>
                  <a:lnTo>
                    <a:pt x="60198" y="28575"/>
                  </a:lnTo>
                  <a:lnTo>
                    <a:pt x="60198" y="43560"/>
                  </a:lnTo>
                  <a:lnTo>
                    <a:pt x="34544" y="73913"/>
                  </a:lnTo>
                  <a:lnTo>
                    <a:pt x="27521" y="78938"/>
                  </a:lnTo>
                  <a:lnTo>
                    <a:pt x="21510" y="83534"/>
                  </a:lnTo>
                  <a:lnTo>
                    <a:pt x="2921" y="105917"/>
                  </a:lnTo>
                  <a:lnTo>
                    <a:pt x="888" y="110997"/>
                  </a:lnTo>
                  <a:lnTo>
                    <a:pt x="0" y="116966"/>
                  </a:lnTo>
                  <a:lnTo>
                    <a:pt x="0" y="130175"/>
                  </a:lnTo>
                  <a:lnTo>
                    <a:pt x="76835" y="130175"/>
                  </a:lnTo>
                  <a:lnTo>
                    <a:pt x="76835" y="117728"/>
                  </a:lnTo>
                  <a:lnTo>
                    <a:pt x="14732" y="117728"/>
                  </a:lnTo>
                  <a:lnTo>
                    <a:pt x="14732" y="113283"/>
                  </a:lnTo>
                  <a:lnTo>
                    <a:pt x="45338" y="80771"/>
                  </a:lnTo>
                  <a:lnTo>
                    <a:pt x="52504" y="75293"/>
                  </a:lnTo>
                  <a:lnTo>
                    <a:pt x="73660" y="44322"/>
                  </a:lnTo>
                  <a:lnTo>
                    <a:pt x="73660" y="35051"/>
                  </a:lnTo>
                  <a:lnTo>
                    <a:pt x="73038" y="27437"/>
                  </a:lnTo>
                  <a:lnTo>
                    <a:pt x="71167" y="20621"/>
                  </a:lnTo>
                  <a:lnTo>
                    <a:pt x="68034" y="14638"/>
                  </a:lnTo>
                  <a:lnTo>
                    <a:pt x="65487" y="11683"/>
                  </a:lnTo>
                  <a:close/>
                </a:path>
                <a:path w="351154" h="132714">
                  <a:moveTo>
                    <a:pt x="37084" y="0"/>
                  </a:moveTo>
                  <a:lnTo>
                    <a:pt x="27705" y="762"/>
                  </a:lnTo>
                  <a:lnTo>
                    <a:pt x="19208" y="3048"/>
                  </a:lnTo>
                  <a:lnTo>
                    <a:pt x="11616" y="6857"/>
                  </a:lnTo>
                  <a:lnTo>
                    <a:pt x="4953" y="12191"/>
                  </a:lnTo>
                  <a:lnTo>
                    <a:pt x="4953" y="27177"/>
                  </a:lnTo>
                  <a:lnTo>
                    <a:pt x="9271" y="22351"/>
                  </a:lnTo>
                  <a:lnTo>
                    <a:pt x="14097" y="18668"/>
                  </a:lnTo>
                  <a:lnTo>
                    <a:pt x="24764" y="13081"/>
                  </a:lnTo>
                  <a:lnTo>
                    <a:pt x="30099" y="11683"/>
                  </a:lnTo>
                  <a:lnTo>
                    <a:pt x="65487" y="11683"/>
                  </a:lnTo>
                  <a:lnTo>
                    <a:pt x="63626" y="9525"/>
                  </a:lnTo>
                  <a:lnTo>
                    <a:pt x="58193" y="5357"/>
                  </a:lnTo>
                  <a:lnTo>
                    <a:pt x="51974" y="2381"/>
                  </a:lnTo>
                  <a:lnTo>
                    <a:pt x="44946" y="595"/>
                  </a:lnTo>
                  <a:lnTo>
                    <a:pt x="37084" y="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384290" y="4718811"/>
              <a:ext cx="125476" cy="162306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6594221" y="4718811"/>
              <a:ext cx="2140585" cy="181610"/>
            </a:xfrm>
            <a:custGeom>
              <a:avLst/>
              <a:gdLst/>
              <a:ahLst/>
              <a:cxnLst/>
              <a:rect l="l" t="t" r="r" b="b"/>
              <a:pathLst>
                <a:path w="2140584" h="181610">
                  <a:moveTo>
                    <a:pt x="134620" y="152273"/>
                  </a:moveTo>
                  <a:lnTo>
                    <a:pt x="38481" y="152273"/>
                  </a:lnTo>
                  <a:lnTo>
                    <a:pt x="38481" y="137160"/>
                  </a:lnTo>
                  <a:lnTo>
                    <a:pt x="130175" y="137160"/>
                  </a:lnTo>
                  <a:lnTo>
                    <a:pt x="130175" y="99695"/>
                  </a:lnTo>
                  <a:lnTo>
                    <a:pt x="25654" y="99695"/>
                  </a:lnTo>
                  <a:lnTo>
                    <a:pt x="25654" y="111125"/>
                  </a:lnTo>
                  <a:lnTo>
                    <a:pt x="117348" y="111125"/>
                  </a:lnTo>
                  <a:lnTo>
                    <a:pt x="117348" y="125984"/>
                  </a:lnTo>
                  <a:lnTo>
                    <a:pt x="25654" y="125984"/>
                  </a:lnTo>
                  <a:lnTo>
                    <a:pt x="25654" y="163957"/>
                  </a:lnTo>
                  <a:lnTo>
                    <a:pt x="134620" y="163957"/>
                  </a:lnTo>
                  <a:lnTo>
                    <a:pt x="134620" y="152273"/>
                  </a:lnTo>
                  <a:close/>
                </a:path>
                <a:path w="2140584" h="181610">
                  <a:moveTo>
                    <a:pt x="136779" y="3810"/>
                  </a:moveTo>
                  <a:lnTo>
                    <a:pt x="19050" y="3810"/>
                  </a:lnTo>
                  <a:lnTo>
                    <a:pt x="19050" y="14986"/>
                  </a:lnTo>
                  <a:lnTo>
                    <a:pt x="136779" y="14986"/>
                  </a:lnTo>
                  <a:lnTo>
                    <a:pt x="136779" y="3810"/>
                  </a:lnTo>
                  <a:close/>
                </a:path>
                <a:path w="2140584" h="181610">
                  <a:moveTo>
                    <a:pt x="138811" y="47371"/>
                  </a:moveTo>
                  <a:lnTo>
                    <a:pt x="113792" y="47371"/>
                  </a:lnTo>
                  <a:lnTo>
                    <a:pt x="115316" y="21082"/>
                  </a:lnTo>
                  <a:lnTo>
                    <a:pt x="102616" y="21082"/>
                  </a:lnTo>
                  <a:lnTo>
                    <a:pt x="100711" y="47371"/>
                  </a:lnTo>
                  <a:lnTo>
                    <a:pt x="55118" y="47371"/>
                  </a:lnTo>
                  <a:lnTo>
                    <a:pt x="53327" y="21082"/>
                  </a:lnTo>
                  <a:lnTo>
                    <a:pt x="40500" y="21082"/>
                  </a:lnTo>
                  <a:lnTo>
                    <a:pt x="42024" y="47371"/>
                  </a:lnTo>
                  <a:lnTo>
                    <a:pt x="17018" y="47371"/>
                  </a:lnTo>
                  <a:lnTo>
                    <a:pt x="17018" y="58547"/>
                  </a:lnTo>
                  <a:lnTo>
                    <a:pt x="138811" y="58547"/>
                  </a:lnTo>
                  <a:lnTo>
                    <a:pt x="138811" y="47371"/>
                  </a:lnTo>
                  <a:close/>
                </a:path>
                <a:path w="2140584" h="181610">
                  <a:moveTo>
                    <a:pt x="155829" y="73533"/>
                  </a:moveTo>
                  <a:lnTo>
                    <a:pt x="0" y="73533"/>
                  </a:lnTo>
                  <a:lnTo>
                    <a:pt x="0" y="85090"/>
                  </a:lnTo>
                  <a:lnTo>
                    <a:pt x="155829" y="85090"/>
                  </a:lnTo>
                  <a:lnTo>
                    <a:pt x="155829" y="73533"/>
                  </a:lnTo>
                  <a:close/>
                </a:path>
                <a:path w="2140584" h="181610">
                  <a:moveTo>
                    <a:pt x="257937" y="89027"/>
                  </a:moveTo>
                  <a:lnTo>
                    <a:pt x="256997" y="79883"/>
                  </a:lnTo>
                  <a:lnTo>
                    <a:pt x="256794" y="77851"/>
                  </a:lnTo>
                  <a:lnTo>
                    <a:pt x="248551" y="78765"/>
                  </a:lnTo>
                  <a:lnTo>
                    <a:pt x="239052" y="79400"/>
                  </a:lnTo>
                  <a:lnTo>
                    <a:pt x="228307" y="79768"/>
                  </a:lnTo>
                  <a:lnTo>
                    <a:pt x="216281" y="79883"/>
                  </a:lnTo>
                  <a:lnTo>
                    <a:pt x="196977" y="79883"/>
                  </a:lnTo>
                  <a:lnTo>
                    <a:pt x="196977" y="53848"/>
                  </a:lnTo>
                  <a:lnTo>
                    <a:pt x="247650" y="53848"/>
                  </a:lnTo>
                  <a:lnTo>
                    <a:pt x="247650" y="7874"/>
                  </a:lnTo>
                  <a:lnTo>
                    <a:pt x="184023" y="7874"/>
                  </a:lnTo>
                  <a:lnTo>
                    <a:pt x="184023" y="19304"/>
                  </a:lnTo>
                  <a:lnTo>
                    <a:pt x="234696" y="19304"/>
                  </a:lnTo>
                  <a:lnTo>
                    <a:pt x="234696" y="42672"/>
                  </a:lnTo>
                  <a:lnTo>
                    <a:pt x="184023" y="42672"/>
                  </a:lnTo>
                  <a:lnTo>
                    <a:pt x="184023" y="91440"/>
                  </a:lnTo>
                  <a:lnTo>
                    <a:pt x="225437" y="91236"/>
                  </a:lnTo>
                  <a:lnTo>
                    <a:pt x="250761" y="89814"/>
                  </a:lnTo>
                  <a:lnTo>
                    <a:pt x="257937" y="89027"/>
                  </a:lnTo>
                  <a:close/>
                </a:path>
                <a:path w="2140584" h="181610">
                  <a:moveTo>
                    <a:pt x="314833" y="0"/>
                  </a:moveTo>
                  <a:lnTo>
                    <a:pt x="301879" y="0"/>
                  </a:lnTo>
                  <a:lnTo>
                    <a:pt x="301879" y="48006"/>
                  </a:lnTo>
                  <a:lnTo>
                    <a:pt x="282321" y="48006"/>
                  </a:lnTo>
                  <a:lnTo>
                    <a:pt x="282321" y="3429"/>
                  </a:lnTo>
                  <a:lnTo>
                    <a:pt x="269494" y="3429"/>
                  </a:lnTo>
                  <a:lnTo>
                    <a:pt x="269494" y="98425"/>
                  </a:lnTo>
                  <a:lnTo>
                    <a:pt x="282321" y="98425"/>
                  </a:lnTo>
                  <a:lnTo>
                    <a:pt x="282321" y="59563"/>
                  </a:lnTo>
                  <a:lnTo>
                    <a:pt x="301879" y="59563"/>
                  </a:lnTo>
                  <a:lnTo>
                    <a:pt x="301879" y="108966"/>
                  </a:lnTo>
                  <a:lnTo>
                    <a:pt x="314833" y="108966"/>
                  </a:lnTo>
                  <a:lnTo>
                    <a:pt x="314833" y="59563"/>
                  </a:lnTo>
                  <a:lnTo>
                    <a:pt x="314833" y="48006"/>
                  </a:lnTo>
                  <a:lnTo>
                    <a:pt x="314833" y="0"/>
                  </a:lnTo>
                  <a:close/>
                </a:path>
                <a:path w="2140584" h="181610">
                  <a:moveTo>
                    <a:pt x="325374" y="153035"/>
                  </a:moveTo>
                  <a:lnTo>
                    <a:pt x="283464" y="135128"/>
                  </a:lnTo>
                  <a:lnTo>
                    <a:pt x="274510" y="126492"/>
                  </a:lnTo>
                  <a:lnTo>
                    <a:pt x="270090" y="120751"/>
                  </a:lnTo>
                  <a:lnTo>
                    <a:pt x="266776" y="113487"/>
                  </a:lnTo>
                  <a:lnTo>
                    <a:pt x="265696" y="106299"/>
                  </a:lnTo>
                  <a:lnTo>
                    <a:pt x="265684" y="100838"/>
                  </a:lnTo>
                  <a:lnTo>
                    <a:pt x="252603" y="100838"/>
                  </a:lnTo>
                  <a:lnTo>
                    <a:pt x="252603" y="106299"/>
                  </a:lnTo>
                  <a:lnTo>
                    <a:pt x="251383" y="113766"/>
                  </a:lnTo>
                  <a:lnTo>
                    <a:pt x="225069" y="141973"/>
                  </a:lnTo>
                  <a:lnTo>
                    <a:pt x="192913" y="153035"/>
                  </a:lnTo>
                  <a:lnTo>
                    <a:pt x="201168" y="164211"/>
                  </a:lnTo>
                  <a:lnTo>
                    <a:pt x="243636" y="143802"/>
                  </a:lnTo>
                  <a:lnTo>
                    <a:pt x="258953" y="126492"/>
                  </a:lnTo>
                  <a:lnTo>
                    <a:pt x="263067" y="132422"/>
                  </a:lnTo>
                  <a:lnTo>
                    <a:pt x="299580" y="158394"/>
                  </a:lnTo>
                  <a:lnTo>
                    <a:pt x="317881" y="164211"/>
                  </a:lnTo>
                  <a:lnTo>
                    <a:pt x="325374" y="153035"/>
                  </a:lnTo>
                  <a:close/>
                </a:path>
                <a:path w="2140584" h="181610">
                  <a:moveTo>
                    <a:pt x="474599" y="110109"/>
                  </a:moveTo>
                  <a:lnTo>
                    <a:pt x="461772" y="110109"/>
                  </a:lnTo>
                  <a:lnTo>
                    <a:pt x="461772" y="121666"/>
                  </a:lnTo>
                  <a:lnTo>
                    <a:pt x="461772" y="151638"/>
                  </a:lnTo>
                  <a:lnTo>
                    <a:pt x="382905" y="151638"/>
                  </a:lnTo>
                  <a:lnTo>
                    <a:pt x="382905" y="121666"/>
                  </a:lnTo>
                  <a:lnTo>
                    <a:pt x="461772" y="121666"/>
                  </a:lnTo>
                  <a:lnTo>
                    <a:pt x="461772" y="110109"/>
                  </a:lnTo>
                  <a:lnTo>
                    <a:pt x="370078" y="110109"/>
                  </a:lnTo>
                  <a:lnTo>
                    <a:pt x="370078" y="163068"/>
                  </a:lnTo>
                  <a:lnTo>
                    <a:pt x="474599" y="163068"/>
                  </a:lnTo>
                  <a:lnTo>
                    <a:pt x="474599" y="151638"/>
                  </a:lnTo>
                  <a:lnTo>
                    <a:pt x="474599" y="121666"/>
                  </a:lnTo>
                  <a:lnTo>
                    <a:pt x="474599" y="110109"/>
                  </a:lnTo>
                  <a:close/>
                </a:path>
                <a:path w="2140584" h="181610">
                  <a:moveTo>
                    <a:pt x="481203" y="4318"/>
                  </a:moveTo>
                  <a:lnTo>
                    <a:pt x="363474" y="4318"/>
                  </a:lnTo>
                  <a:lnTo>
                    <a:pt x="363474" y="15875"/>
                  </a:lnTo>
                  <a:lnTo>
                    <a:pt x="481203" y="15875"/>
                  </a:lnTo>
                  <a:lnTo>
                    <a:pt x="481203" y="4318"/>
                  </a:lnTo>
                  <a:close/>
                </a:path>
                <a:path w="2140584" h="181610">
                  <a:moveTo>
                    <a:pt x="500253" y="84582"/>
                  </a:moveTo>
                  <a:lnTo>
                    <a:pt x="429006" y="84582"/>
                  </a:lnTo>
                  <a:lnTo>
                    <a:pt x="429006" y="63754"/>
                  </a:lnTo>
                  <a:lnTo>
                    <a:pt x="483235" y="63754"/>
                  </a:lnTo>
                  <a:lnTo>
                    <a:pt x="483235" y="52451"/>
                  </a:lnTo>
                  <a:lnTo>
                    <a:pt x="458597" y="52451"/>
                  </a:lnTo>
                  <a:lnTo>
                    <a:pt x="460248" y="21971"/>
                  </a:lnTo>
                  <a:lnTo>
                    <a:pt x="447548" y="21971"/>
                  </a:lnTo>
                  <a:lnTo>
                    <a:pt x="445643" y="52451"/>
                  </a:lnTo>
                  <a:lnTo>
                    <a:pt x="399034" y="52451"/>
                  </a:lnTo>
                  <a:lnTo>
                    <a:pt x="397129" y="21971"/>
                  </a:lnTo>
                  <a:lnTo>
                    <a:pt x="384429" y="21971"/>
                  </a:lnTo>
                  <a:lnTo>
                    <a:pt x="386080" y="52451"/>
                  </a:lnTo>
                  <a:lnTo>
                    <a:pt x="361442" y="52451"/>
                  </a:lnTo>
                  <a:lnTo>
                    <a:pt x="361442" y="63754"/>
                  </a:lnTo>
                  <a:lnTo>
                    <a:pt x="415671" y="63754"/>
                  </a:lnTo>
                  <a:lnTo>
                    <a:pt x="415671" y="84582"/>
                  </a:lnTo>
                  <a:lnTo>
                    <a:pt x="344424" y="84582"/>
                  </a:lnTo>
                  <a:lnTo>
                    <a:pt x="344424" y="96139"/>
                  </a:lnTo>
                  <a:lnTo>
                    <a:pt x="500253" y="96139"/>
                  </a:lnTo>
                  <a:lnTo>
                    <a:pt x="500253" y="84582"/>
                  </a:lnTo>
                  <a:close/>
                </a:path>
                <a:path w="2140584" h="181610">
                  <a:moveTo>
                    <a:pt x="662178" y="12700"/>
                  </a:moveTo>
                  <a:lnTo>
                    <a:pt x="649097" y="12700"/>
                  </a:lnTo>
                  <a:lnTo>
                    <a:pt x="649097" y="55626"/>
                  </a:lnTo>
                  <a:lnTo>
                    <a:pt x="649097" y="67310"/>
                  </a:lnTo>
                  <a:lnTo>
                    <a:pt x="649097" y="110617"/>
                  </a:lnTo>
                  <a:lnTo>
                    <a:pt x="594741" y="110617"/>
                  </a:lnTo>
                  <a:lnTo>
                    <a:pt x="594741" y="67310"/>
                  </a:lnTo>
                  <a:lnTo>
                    <a:pt x="649097" y="67310"/>
                  </a:lnTo>
                  <a:lnTo>
                    <a:pt x="649097" y="55626"/>
                  </a:lnTo>
                  <a:lnTo>
                    <a:pt x="594741" y="55626"/>
                  </a:lnTo>
                  <a:lnTo>
                    <a:pt x="594741" y="12700"/>
                  </a:lnTo>
                  <a:lnTo>
                    <a:pt x="581787" y="12700"/>
                  </a:lnTo>
                  <a:lnTo>
                    <a:pt x="581787" y="122174"/>
                  </a:lnTo>
                  <a:lnTo>
                    <a:pt x="662178" y="122174"/>
                  </a:lnTo>
                  <a:lnTo>
                    <a:pt x="662178" y="110617"/>
                  </a:lnTo>
                  <a:lnTo>
                    <a:pt x="662178" y="67310"/>
                  </a:lnTo>
                  <a:lnTo>
                    <a:pt x="662178" y="55626"/>
                  </a:lnTo>
                  <a:lnTo>
                    <a:pt x="662178" y="12700"/>
                  </a:lnTo>
                  <a:close/>
                </a:path>
                <a:path w="2140584" h="181610">
                  <a:moveTo>
                    <a:pt x="707771" y="0"/>
                  </a:moveTo>
                  <a:lnTo>
                    <a:pt x="694817" y="0"/>
                  </a:lnTo>
                  <a:lnTo>
                    <a:pt x="694817" y="168021"/>
                  </a:lnTo>
                  <a:lnTo>
                    <a:pt x="707771" y="168021"/>
                  </a:lnTo>
                  <a:lnTo>
                    <a:pt x="707771" y="0"/>
                  </a:lnTo>
                  <a:close/>
                </a:path>
                <a:path w="2140584" h="181610">
                  <a:moveTo>
                    <a:pt x="891413" y="82042"/>
                  </a:moveTo>
                  <a:lnTo>
                    <a:pt x="855586" y="67500"/>
                  </a:lnTo>
                  <a:lnTo>
                    <a:pt x="828319" y="35915"/>
                  </a:lnTo>
                  <a:lnTo>
                    <a:pt x="826770" y="27813"/>
                  </a:lnTo>
                  <a:lnTo>
                    <a:pt x="880745" y="27813"/>
                  </a:lnTo>
                  <a:lnTo>
                    <a:pt x="880745" y="16256"/>
                  </a:lnTo>
                  <a:lnTo>
                    <a:pt x="759460" y="16256"/>
                  </a:lnTo>
                  <a:lnTo>
                    <a:pt x="759460" y="27813"/>
                  </a:lnTo>
                  <a:lnTo>
                    <a:pt x="813181" y="27813"/>
                  </a:lnTo>
                  <a:lnTo>
                    <a:pt x="811530" y="36004"/>
                  </a:lnTo>
                  <a:lnTo>
                    <a:pt x="783945" y="68186"/>
                  </a:lnTo>
                  <a:lnTo>
                    <a:pt x="748792" y="82804"/>
                  </a:lnTo>
                  <a:lnTo>
                    <a:pt x="758063" y="93091"/>
                  </a:lnTo>
                  <a:lnTo>
                    <a:pt x="796417" y="73914"/>
                  </a:lnTo>
                  <a:lnTo>
                    <a:pt x="819912" y="47879"/>
                  </a:lnTo>
                  <a:lnTo>
                    <a:pt x="823950" y="54432"/>
                  </a:lnTo>
                  <a:lnTo>
                    <a:pt x="853414" y="80098"/>
                  </a:lnTo>
                  <a:lnTo>
                    <a:pt x="882142" y="93091"/>
                  </a:lnTo>
                  <a:lnTo>
                    <a:pt x="891413" y="82042"/>
                  </a:lnTo>
                  <a:close/>
                </a:path>
                <a:path w="2140584" h="181610">
                  <a:moveTo>
                    <a:pt x="898017" y="127381"/>
                  </a:moveTo>
                  <a:lnTo>
                    <a:pt x="742188" y="127381"/>
                  </a:lnTo>
                  <a:lnTo>
                    <a:pt x="742188" y="138938"/>
                  </a:lnTo>
                  <a:lnTo>
                    <a:pt x="898017" y="138938"/>
                  </a:lnTo>
                  <a:lnTo>
                    <a:pt x="898017" y="127381"/>
                  </a:lnTo>
                  <a:close/>
                </a:path>
                <a:path w="2140584" h="181610">
                  <a:moveTo>
                    <a:pt x="1028192" y="114935"/>
                  </a:moveTo>
                  <a:lnTo>
                    <a:pt x="1027049" y="107188"/>
                  </a:lnTo>
                  <a:lnTo>
                    <a:pt x="1026541" y="103632"/>
                  </a:lnTo>
                  <a:lnTo>
                    <a:pt x="1015339" y="105206"/>
                  </a:lnTo>
                  <a:lnTo>
                    <a:pt x="1000036" y="106324"/>
                  </a:lnTo>
                  <a:lnTo>
                    <a:pt x="980617" y="106972"/>
                  </a:lnTo>
                  <a:lnTo>
                    <a:pt x="957072" y="107188"/>
                  </a:lnTo>
                  <a:lnTo>
                    <a:pt x="945515" y="107188"/>
                  </a:lnTo>
                  <a:lnTo>
                    <a:pt x="945515" y="14351"/>
                  </a:lnTo>
                  <a:lnTo>
                    <a:pt x="932561" y="14351"/>
                  </a:lnTo>
                  <a:lnTo>
                    <a:pt x="932561" y="118745"/>
                  </a:lnTo>
                  <a:lnTo>
                    <a:pt x="969327" y="118516"/>
                  </a:lnTo>
                  <a:lnTo>
                    <a:pt x="997521" y="117792"/>
                  </a:lnTo>
                  <a:lnTo>
                    <a:pt x="1017143" y="116611"/>
                  </a:lnTo>
                  <a:lnTo>
                    <a:pt x="1028192" y="114935"/>
                  </a:lnTo>
                  <a:close/>
                </a:path>
                <a:path w="2140584" h="181610">
                  <a:moveTo>
                    <a:pt x="1054100" y="0"/>
                  </a:moveTo>
                  <a:lnTo>
                    <a:pt x="1041019" y="0"/>
                  </a:lnTo>
                  <a:lnTo>
                    <a:pt x="1041019" y="168021"/>
                  </a:lnTo>
                  <a:lnTo>
                    <a:pt x="1054100" y="168021"/>
                  </a:lnTo>
                  <a:lnTo>
                    <a:pt x="1054100" y="0"/>
                  </a:lnTo>
                  <a:close/>
                </a:path>
                <a:path w="2140584" h="181610">
                  <a:moveTo>
                    <a:pt x="1235837" y="79248"/>
                  </a:moveTo>
                  <a:lnTo>
                    <a:pt x="1198346" y="63360"/>
                  </a:lnTo>
                  <a:lnTo>
                    <a:pt x="1179029" y="43815"/>
                  </a:lnTo>
                  <a:lnTo>
                    <a:pt x="1175588" y="38608"/>
                  </a:lnTo>
                  <a:lnTo>
                    <a:pt x="1172286" y="30467"/>
                  </a:lnTo>
                  <a:lnTo>
                    <a:pt x="1171194" y="22479"/>
                  </a:lnTo>
                  <a:lnTo>
                    <a:pt x="1171194" y="13589"/>
                  </a:lnTo>
                  <a:lnTo>
                    <a:pt x="1157732" y="13589"/>
                  </a:lnTo>
                  <a:lnTo>
                    <a:pt x="1157732" y="22479"/>
                  </a:lnTo>
                  <a:lnTo>
                    <a:pt x="1156627" y="30391"/>
                  </a:lnTo>
                  <a:lnTo>
                    <a:pt x="1130808" y="63677"/>
                  </a:lnTo>
                  <a:lnTo>
                    <a:pt x="1093216" y="79375"/>
                  </a:lnTo>
                  <a:lnTo>
                    <a:pt x="1102106" y="89662"/>
                  </a:lnTo>
                  <a:lnTo>
                    <a:pt x="1140206" y="70739"/>
                  </a:lnTo>
                  <a:lnTo>
                    <a:pt x="1164336" y="43815"/>
                  </a:lnTo>
                  <a:lnTo>
                    <a:pt x="1168260" y="50304"/>
                  </a:lnTo>
                  <a:lnTo>
                    <a:pt x="1197483" y="76149"/>
                  </a:lnTo>
                  <a:lnTo>
                    <a:pt x="1226566" y="89535"/>
                  </a:lnTo>
                  <a:lnTo>
                    <a:pt x="1235837" y="79248"/>
                  </a:lnTo>
                  <a:close/>
                </a:path>
                <a:path w="2140584" h="181610">
                  <a:moveTo>
                    <a:pt x="1242441" y="128270"/>
                  </a:moveTo>
                  <a:lnTo>
                    <a:pt x="1086612" y="128270"/>
                  </a:lnTo>
                  <a:lnTo>
                    <a:pt x="1086612" y="139827"/>
                  </a:lnTo>
                  <a:lnTo>
                    <a:pt x="1242441" y="139827"/>
                  </a:lnTo>
                  <a:lnTo>
                    <a:pt x="1242441" y="128270"/>
                  </a:lnTo>
                  <a:close/>
                </a:path>
                <a:path w="2140584" h="181610">
                  <a:moveTo>
                    <a:pt x="1440434" y="27432"/>
                  </a:moveTo>
                  <a:lnTo>
                    <a:pt x="1427353" y="27432"/>
                  </a:lnTo>
                  <a:lnTo>
                    <a:pt x="1427353" y="79883"/>
                  </a:lnTo>
                  <a:lnTo>
                    <a:pt x="1440434" y="79883"/>
                  </a:lnTo>
                  <a:lnTo>
                    <a:pt x="1440434" y="27432"/>
                  </a:lnTo>
                  <a:close/>
                </a:path>
                <a:path w="2140584" h="181610">
                  <a:moveTo>
                    <a:pt x="1466469" y="130937"/>
                  </a:moveTo>
                  <a:lnTo>
                    <a:pt x="1395222" y="130937"/>
                  </a:lnTo>
                  <a:lnTo>
                    <a:pt x="1395222" y="91948"/>
                  </a:lnTo>
                  <a:lnTo>
                    <a:pt x="1440434" y="91948"/>
                  </a:lnTo>
                  <a:lnTo>
                    <a:pt x="1440434" y="80518"/>
                  </a:lnTo>
                  <a:lnTo>
                    <a:pt x="1349756" y="80518"/>
                  </a:lnTo>
                  <a:lnTo>
                    <a:pt x="1349756" y="27178"/>
                  </a:lnTo>
                  <a:lnTo>
                    <a:pt x="1440434" y="27178"/>
                  </a:lnTo>
                  <a:lnTo>
                    <a:pt x="1440434" y="15748"/>
                  </a:lnTo>
                  <a:lnTo>
                    <a:pt x="1336548" y="15748"/>
                  </a:lnTo>
                  <a:lnTo>
                    <a:pt x="1336548" y="27178"/>
                  </a:lnTo>
                  <a:lnTo>
                    <a:pt x="1336548" y="80518"/>
                  </a:lnTo>
                  <a:lnTo>
                    <a:pt x="1336548" y="91948"/>
                  </a:lnTo>
                  <a:lnTo>
                    <a:pt x="1381887" y="91948"/>
                  </a:lnTo>
                  <a:lnTo>
                    <a:pt x="1381887" y="130937"/>
                  </a:lnTo>
                  <a:lnTo>
                    <a:pt x="1310640" y="130937"/>
                  </a:lnTo>
                  <a:lnTo>
                    <a:pt x="1310640" y="142621"/>
                  </a:lnTo>
                  <a:lnTo>
                    <a:pt x="1466469" y="142621"/>
                  </a:lnTo>
                  <a:lnTo>
                    <a:pt x="1466469" y="130937"/>
                  </a:lnTo>
                  <a:close/>
                </a:path>
                <a:path w="2140584" h="181610">
                  <a:moveTo>
                    <a:pt x="1566760" y="67818"/>
                  </a:moveTo>
                  <a:lnTo>
                    <a:pt x="1566303" y="67818"/>
                  </a:lnTo>
                  <a:lnTo>
                    <a:pt x="1566303" y="66548"/>
                  </a:lnTo>
                  <a:lnTo>
                    <a:pt x="1562290" y="66548"/>
                  </a:lnTo>
                  <a:lnTo>
                    <a:pt x="1562290" y="67818"/>
                  </a:lnTo>
                  <a:lnTo>
                    <a:pt x="1511554" y="67818"/>
                  </a:lnTo>
                  <a:lnTo>
                    <a:pt x="1511554" y="18288"/>
                  </a:lnTo>
                  <a:lnTo>
                    <a:pt x="1562989" y="18288"/>
                  </a:lnTo>
                  <a:lnTo>
                    <a:pt x="1562989" y="6858"/>
                  </a:lnTo>
                  <a:lnTo>
                    <a:pt x="1498727" y="6858"/>
                  </a:lnTo>
                  <a:lnTo>
                    <a:pt x="1498727" y="18288"/>
                  </a:lnTo>
                  <a:lnTo>
                    <a:pt x="1498727" y="67818"/>
                  </a:lnTo>
                  <a:lnTo>
                    <a:pt x="1498727" y="77978"/>
                  </a:lnTo>
                  <a:lnTo>
                    <a:pt x="1498727" y="79248"/>
                  </a:lnTo>
                  <a:lnTo>
                    <a:pt x="1558163" y="79248"/>
                  </a:lnTo>
                  <a:lnTo>
                    <a:pt x="1558163" y="77978"/>
                  </a:lnTo>
                  <a:lnTo>
                    <a:pt x="1566760" y="77978"/>
                  </a:lnTo>
                  <a:lnTo>
                    <a:pt x="1566760" y="67818"/>
                  </a:lnTo>
                  <a:close/>
                </a:path>
                <a:path w="2140584" h="181610">
                  <a:moveTo>
                    <a:pt x="1595120" y="3048"/>
                  </a:moveTo>
                  <a:lnTo>
                    <a:pt x="1582420" y="3048"/>
                  </a:lnTo>
                  <a:lnTo>
                    <a:pt x="1582420" y="37338"/>
                  </a:lnTo>
                  <a:lnTo>
                    <a:pt x="1543558" y="37338"/>
                  </a:lnTo>
                  <a:lnTo>
                    <a:pt x="1543558" y="48768"/>
                  </a:lnTo>
                  <a:lnTo>
                    <a:pt x="1582420" y="48768"/>
                  </a:lnTo>
                  <a:lnTo>
                    <a:pt x="1582420" y="88138"/>
                  </a:lnTo>
                  <a:lnTo>
                    <a:pt x="1595120" y="88138"/>
                  </a:lnTo>
                  <a:lnTo>
                    <a:pt x="1595120" y="48768"/>
                  </a:lnTo>
                  <a:lnTo>
                    <a:pt x="1595120" y="37338"/>
                  </a:lnTo>
                  <a:lnTo>
                    <a:pt x="1595120" y="3048"/>
                  </a:lnTo>
                  <a:close/>
                </a:path>
                <a:path w="2140584" h="181610">
                  <a:moveTo>
                    <a:pt x="1625473" y="0"/>
                  </a:moveTo>
                  <a:lnTo>
                    <a:pt x="1612519" y="0"/>
                  </a:lnTo>
                  <a:lnTo>
                    <a:pt x="1612519" y="88138"/>
                  </a:lnTo>
                  <a:lnTo>
                    <a:pt x="1625473" y="88138"/>
                  </a:lnTo>
                  <a:lnTo>
                    <a:pt x="1625473" y="0"/>
                  </a:lnTo>
                  <a:close/>
                </a:path>
                <a:path w="2140584" h="181610">
                  <a:moveTo>
                    <a:pt x="1630045" y="152908"/>
                  </a:moveTo>
                  <a:lnTo>
                    <a:pt x="1533144" y="152908"/>
                  </a:lnTo>
                  <a:lnTo>
                    <a:pt x="1533144" y="135128"/>
                  </a:lnTo>
                  <a:lnTo>
                    <a:pt x="1625473" y="135128"/>
                  </a:lnTo>
                  <a:lnTo>
                    <a:pt x="1625473" y="124968"/>
                  </a:lnTo>
                  <a:lnTo>
                    <a:pt x="1625473" y="108458"/>
                  </a:lnTo>
                  <a:lnTo>
                    <a:pt x="1625473" y="97028"/>
                  </a:lnTo>
                  <a:lnTo>
                    <a:pt x="1520317" y="97028"/>
                  </a:lnTo>
                  <a:lnTo>
                    <a:pt x="1520317" y="108458"/>
                  </a:lnTo>
                  <a:lnTo>
                    <a:pt x="1612646" y="108458"/>
                  </a:lnTo>
                  <a:lnTo>
                    <a:pt x="1612646" y="124968"/>
                  </a:lnTo>
                  <a:lnTo>
                    <a:pt x="1520317" y="124968"/>
                  </a:lnTo>
                  <a:lnTo>
                    <a:pt x="1520317" y="135128"/>
                  </a:lnTo>
                  <a:lnTo>
                    <a:pt x="1520317" y="152908"/>
                  </a:lnTo>
                  <a:lnTo>
                    <a:pt x="1520317" y="164338"/>
                  </a:lnTo>
                  <a:lnTo>
                    <a:pt x="1630045" y="164338"/>
                  </a:lnTo>
                  <a:lnTo>
                    <a:pt x="1630045" y="152908"/>
                  </a:lnTo>
                  <a:close/>
                </a:path>
                <a:path w="2140584" h="181610">
                  <a:moveTo>
                    <a:pt x="1751330" y="24130"/>
                  </a:moveTo>
                  <a:lnTo>
                    <a:pt x="1738757" y="24130"/>
                  </a:lnTo>
                  <a:lnTo>
                    <a:pt x="1726679" y="41313"/>
                  </a:lnTo>
                  <a:lnTo>
                    <a:pt x="1718068" y="60248"/>
                  </a:lnTo>
                  <a:lnTo>
                    <a:pt x="1712912" y="80987"/>
                  </a:lnTo>
                  <a:lnTo>
                    <a:pt x="1711198" y="103505"/>
                  </a:lnTo>
                  <a:lnTo>
                    <a:pt x="1712912" y="125742"/>
                  </a:lnTo>
                  <a:lnTo>
                    <a:pt x="1718068" y="146151"/>
                  </a:lnTo>
                  <a:lnTo>
                    <a:pt x="1726679" y="164693"/>
                  </a:lnTo>
                  <a:lnTo>
                    <a:pt x="1738757" y="181356"/>
                  </a:lnTo>
                  <a:lnTo>
                    <a:pt x="1751076" y="181356"/>
                  </a:lnTo>
                  <a:lnTo>
                    <a:pt x="1738884" y="163982"/>
                  </a:lnTo>
                  <a:lnTo>
                    <a:pt x="1730146" y="145161"/>
                  </a:lnTo>
                  <a:lnTo>
                    <a:pt x="1724888" y="124929"/>
                  </a:lnTo>
                  <a:lnTo>
                    <a:pt x="1723136" y="103251"/>
                  </a:lnTo>
                  <a:lnTo>
                    <a:pt x="1724888" y="81521"/>
                  </a:lnTo>
                  <a:lnTo>
                    <a:pt x="1730171" y="61074"/>
                  </a:lnTo>
                  <a:lnTo>
                    <a:pt x="1738985" y="41948"/>
                  </a:lnTo>
                  <a:lnTo>
                    <a:pt x="1751330" y="24130"/>
                  </a:lnTo>
                  <a:close/>
                </a:path>
                <a:path w="2140584" h="181610">
                  <a:moveTo>
                    <a:pt x="1841754" y="62357"/>
                  </a:moveTo>
                  <a:lnTo>
                    <a:pt x="1841030" y="53759"/>
                  </a:lnTo>
                  <a:lnTo>
                    <a:pt x="1838909" y="46215"/>
                  </a:lnTo>
                  <a:lnTo>
                    <a:pt x="1835365" y="39700"/>
                  </a:lnTo>
                  <a:lnTo>
                    <a:pt x="1833156" y="37211"/>
                  </a:lnTo>
                  <a:lnTo>
                    <a:pt x="1830451" y="34163"/>
                  </a:lnTo>
                  <a:lnTo>
                    <a:pt x="1826895" y="31673"/>
                  </a:lnTo>
                  <a:lnTo>
                    <a:pt x="1826895" y="71882"/>
                  </a:lnTo>
                  <a:lnTo>
                    <a:pt x="1824228" y="78613"/>
                  </a:lnTo>
                  <a:lnTo>
                    <a:pt x="1818640" y="83312"/>
                  </a:lnTo>
                  <a:lnTo>
                    <a:pt x="1813052" y="88138"/>
                  </a:lnTo>
                  <a:lnTo>
                    <a:pt x="1805051" y="90551"/>
                  </a:lnTo>
                  <a:lnTo>
                    <a:pt x="1778508" y="90551"/>
                  </a:lnTo>
                  <a:lnTo>
                    <a:pt x="1778508" y="37211"/>
                  </a:lnTo>
                  <a:lnTo>
                    <a:pt x="1796542" y="37211"/>
                  </a:lnTo>
                  <a:lnTo>
                    <a:pt x="1809800" y="38836"/>
                  </a:lnTo>
                  <a:lnTo>
                    <a:pt x="1819287" y="43675"/>
                  </a:lnTo>
                  <a:lnTo>
                    <a:pt x="1824990" y="51739"/>
                  </a:lnTo>
                  <a:lnTo>
                    <a:pt x="1826780" y="62357"/>
                  </a:lnTo>
                  <a:lnTo>
                    <a:pt x="1826895" y="71882"/>
                  </a:lnTo>
                  <a:lnTo>
                    <a:pt x="1826895" y="31673"/>
                  </a:lnTo>
                  <a:lnTo>
                    <a:pt x="1824253" y="29819"/>
                  </a:lnTo>
                  <a:lnTo>
                    <a:pt x="1816938" y="26670"/>
                  </a:lnTo>
                  <a:lnTo>
                    <a:pt x="1808492" y="24777"/>
                  </a:lnTo>
                  <a:lnTo>
                    <a:pt x="1798955" y="24130"/>
                  </a:lnTo>
                  <a:lnTo>
                    <a:pt x="1764411" y="24130"/>
                  </a:lnTo>
                  <a:lnTo>
                    <a:pt x="1764411" y="152273"/>
                  </a:lnTo>
                  <a:lnTo>
                    <a:pt x="1778508" y="152273"/>
                  </a:lnTo>
                  <a:lnTo>
                    <a:pt x="1778508" y="103632"/>
                  </a:lnTo>
                  <a:lnTo>
                    <a:pt x="1795653" y="103632"/>
                  </a:lnTo>
                  <a:lnTo>
                    <a:pt x="1830527" y="90551"/>
                  </a:lnTo>
                  <a:lnTo>
                    <a:pt x="1834299" y="86461"/>
                  </a:lnTo>
                  <a:lnTo>
                    <a:pt x="1838426" y="79298"/>
                  </a:lnTo>
                  <a:lnTo>
                    <a:pt x="1840915" y="71272"/>
                  </a:lnTo>
                  <a:lnTo>
                    <a:pt x="1841754" y="62357"/>
                  </a:lnTo>
                  <a:close/>
                </a:path>
                <a:path w="2140584" h="181610">
                  <a:moveTo>
                    <a:pt x="1938147" y="106934"/>
                  </a:moveTo>
                  <a:lnTo>
                    <a:pt x="1935607" y="99695"/>
                  </a:lnTo>
                  <a:lnTo>
                    <a:pt x="1930400" y="94107"/>
                  </a:lnTo>
                  <a:lnTo>
                    <a:pt x="1928774" y="92329"/>
                  </a:lnTo>
                  <a:lnTo>
                    <a:pt x="1925320" y="88519"/>
                  </a:lnTo>
                  <a:lnTo>
                    <a:pt x="1923542" y="87680"/>
                  </a:lnTo>
                  <a:lnTo>
                    <a:pt x="1923542" y="115443"/>
                  </a:lnTo>
                  <a:lnTo>
                    <a:pt x="1923542" y="122809"/>
                  </a:lnTo>
                  <a:lnTo>
                    <a:pt x="1921002" y="128651"/>
                  </a:lnTo>
                  <a:lnTo>
                    <a:pt x="1910969" y="137160"/>
                  </a:lnTo>
                  <a:lnTo>
                    <a:pt x="1904111" y="139319"/>
                  </a:lnTo>
                  <a:lnTo>
                    <a:pt x="1874520" y="139319"/>
                  </a:lnTo>
                  <a:lnTo>
                    <a:pt x="1874520" y="92329"/>
                  </a:lnTo>
                  <a:lnTo>
                    <a:pt x="1891919" y="92329"/>
                  </a:lnTo>
                  <a:lnTo>
                    <a:pt x="1905749" y="93789"/>
                  </a:lnTo>
                  <a:lnTo>
                    <a:pt x="1915629" y="98132"/>
                  </a:lnTo>
                  <a:lnTo>
                    <a:pt x="1921560" y="105359"/>
                  </a:lnTo>
                  <a:lnTo>
                    <a:pt x="1923542" y="115443"/>
                  </a:lnTo>
                  <a:lnTo>
                    <a:pt x="1923542" y="87680"/>
                  </a:lnTo>
                  <a:lnTo>
                    <a:pt x="1918335" y="85217"/>
                  </a:lnTo>
                  <a:lnTo>
                    <a:pt x="1909699" y="84328"/>
                  </a:lnTo>
                  <a:lnTo>
                    <a:pt x="1909699" y="83947"/>
                  </a:lnTo>
                  <a:lnTo>
                    <a:pt x="1916684" y="81661"/>
                  </a:lnTo>
                  <a:lnTo>
                    <a:pt x="1919960" y="79375"/>
                  </a:lnTo>
                  <a:lnTo>
                    <a:pt x="1922145" y="77851"/>
                  </a:lnTo>
                  <a:lnTo>
                    <a:pt x="1929765" y="66929"/>
                  </a:lnTo>
                  <a:lnTo>
                    <a:pt x="1931797" y="60579"/>
                  </a:lnTo>
                  <a:lnTo>
                    <a:pt x="1931797" y="44704"/>
                  </a:lnTo>
                  <a:lnTo>
                    <a:pt x="1928495" y="37592"/>
                  </a:lnTo>
                  <a:lnTo>
                    <a:pt x="1928177" y="37338"/>
                  </a:lnTo>
                  <a:lnTo>
                    <a:pt x="1922018" y="32258"/>
                  </a:lnTo>
                  <a:lnTo>
                    <a:pt x="1917065" y="28943"/>
                  </a:lnTo>
                  <a:lnTo>
                    <a:pt x="1917065" y="56261"/>
                  </a:lnTo>
                  <a:lnTo>
                    <a:pt x="1917065" y="63500"/>
                  </a:lnTo>
                  <a:lnTo>
                    <a:pt x="1914652" y="69088"/>
                  </a:lnTo>
                  <a:lnTo>
                    <a:pt x="1909953" y="73279"/>
                  </a:lnTo>
                  <a:lnTo>
                    <a:pt x="1905254" y="77343"/>
                  </a:lnTo>
                  <a:lnTo>
                    <a:pt x="1898650" y="79375"/>
                  </a:lnTo>
                  <a:lnTo>
                    <a:pt x="1874520" y="79375"/>
                  </a:lnTo>
                  <a:lnTo>
                    <a:pt x="1874520" y="37338"/>
                  </a:lnTo>
                  <a:lnTo>
                    <a:pt x="1892173" y="37338"/>
                  </a:lnTo>
                  <a:lnTo>
                    <a:pt x="1903069" y="38531"/>
                  </a:lnTo>
                  <a:lnTo>
                    <a:pt x="1910854" y="42087"/>
                  </a:lnTo>
                  <a:lnTo>
                    <a:pt x="1915502" y="48006"/>
                  </a:lnTo>
                  <a:lnTo>
                    <a:pt x="1917065" y="56261"/>
                  </a:lnTo>
                  <a:lnTo>
                    <a:pt x="1917065" y="28943"/>
                  </a:lnTo>
                  <a:lnTo>
                    <a:pt x="1916696" y="28689"/>
                  </a:lnTo>
                  <a:lnTo>
                    <a:pt x="1910651" y="26149"/>
                  </a:lnTo>
                  <a:lnTo>
                    <a:pt x="1903831" y="24638"/>
                  </a:lnTo>
                  <a:lnTo>
                    <a:pt x="1896237" y="24130"/>
                  </a:lnTo>
                  <a:lnTo>
                    <a:pt x="1860423" y="24130"/>
                  </a:lnTo>
                  <a:lnTo>
                    <a:pt x="1860423" y="152273"/>
                  </a:lnTo>
                  <a:lnTo>
                    <a:pt x="1896872" y="152273"/>
                  </a:lnTo>
                  <a:lnTo>
                    <a:pt x="1929091" y="139319"/>
                  </a:lnTo>
                  <a:lnTo>
                    <a:pt x="1931606" y="136664"/>
                  </a:lnTo>
                  <a:lnTo>
                    <a:pt x="1935251" y="130416"/>
                  </a:lnTo>
                  <a:lnTo>
                    <a:pt x="1937423" y="123380"/>
                  </a:lnTo>
                  <a:lnTo>
                    <a:pt x="1938147" y="115570"/>
                  </a:lnTo>
                  <a:lnTo>
                    <a:pt x="1938147" y="106934"/>
                  </a:lnTo>
                  <a:close/>
                </a:path>
                <a:path w="2140584" h="181610">
                  <a:moveTo>
                    <a:pt x="2087499" y="24130"/>
                  </a:moveTo>
                  <a:lnTo>
                    <a:pt x="2070227" y="24130"/>
                  </a:lnTo>
                  <a:lnTo>
                    <a:pt x="2029206" y="114046"/>
                  </a:lnTo>
                  <a:lnTo>
                    <a:pt x="2023745" y="127254"/>
                  </a:lnTo>
                  <a:lnTo>
                    <a:pt x="2022983" y="129540"/>
                  </a:lnTo>
                  <a:lnTo>
                    <a:pt x="2022475" y="129540"/>
                  </a:lnTo>
                  <a:lnTo>
                    <a:pt x="2021713" y="126873"/>
                  </a:lnTo>
                  <a:lnTo>
                    <a:pt x="2019681" y="121793"/>
                  </a:lnTo>
                  <a:lnTo>
                    <a:pt x="2016379" y="114427"/>
                  </a:lnTo>
                  <a:lnTo>
                    <a:pt x="1983854" y="41021"/>
                  </a:lnTo>
                  <a:lnTo>
                    <a:pt x="1976374" y="24130"/>
                  </a:lnTo>
                  <a:lnTo>
                    <a:pt x="1957959" y="24130"/>
                  </a:lnTo>
                  <a:lnTo>
                    <a:pt x="1957959" y="152273"/>
                  </a:lnTo>
                  <a:lnTo>
                    <a:pt x="1971675" y="152273"/>
                  </a:lnTo>
                  <a:lnTo>
                    <a:pt x="1971624" y="50800"/>
                  </a:lnTo>
                  <a:lnTo>
                    <a:pt x="1971421" y="44196"/>
                  </a:lnTo>
                  <a:lnTo>
                    <a:pt x="1970913" y="41021"/>
                  </a:lnTo>
                  <a:lnTo>
                    <a:pt x="1971421" y="41021"/>
                  </a:lnTo>
                  <a:lnTo>
                    <a:pt x="1972691" y="47117"/>
                  </a:lnTo>
                  <a:lnTo>
                    <a:pt x="1973834" y="51308"/>
                  </a:lnTo>
                  <a:lnTo>
                    <a:pt x="1975104" y="53848"/>
                  </a:lnTo>
                  <a:lnTo>
                    <a:pt x="2019681" y="152273"/>
                  </a:lnTo>
                  <a:lnTo>
                    <a:pt x="2026031" y="152273"/>
                  </a:lnTo>
                  <a:lnTo>
                    <a:pt x="2036254" y="129540"/>
                  </a:lnTo>
                  <a:lnTo>
                    <a:pt x="2070608" y="53213"/>
                  </a:lnTo>
                  <a:lnTo>
                    <a:pt x="2071751" y="50800"/>
                  </a:lnTo>
                  <a:lnTo>
                    <a:pt x="2073021" y="46863"/>
                  </a:lnTo>
                  <a:lnTo>
                    <a:pt x="2074418" y="41021"/>
                  </a:lnTo>
                  <a:lnTo>
                    <a:pt x="2074799" y="41021"/>
                  </a:lnTo>
                  <a:lnTo>
                    <a:pt x="2073910" y="50800"/>
                  </a:lnTo>
                  <a:lnTo>
                    <a:pt x="2073529" y="59055"/>
                  </a:lnTo>
                  <a:lnTo>
                    <a:pt x="2073529" y="152273"/>
                  </a:lnTo>
                  <a:lnTo>
                    <a:pt x="2087499" y="152273"/>
                  </a:lnTo>
                  <a:lnTo>
                    <a:pt x="2087499" y="41021"/>
                  </a:lnTo>
                  <a:lnTo>
                    <a:pt x="2087499" y="24130"/>
                  </a:lnTo>
                  <a:close/>
                </a:path>
                <a:path w="2140584" h="181610">
                  <a:moveTo>
                    <a:pt x="2140331" y="103505"/>
                  </a:moveTo>
                  <a:lnTo>
                    <a:pt x="2138603" y="80987"/>
                  </a:lnTo>
                  <a:lnTo>
                    <a:pt x="2133435" y="60248"/>
                  </a:lnTo>
                  <a:lnTo>
                    <a:pt x="2124786" y="41313"/>
                  </a:lnTo>
                  <a:lnTo>
                    <a:pt x="2112645" y="24130"/>
                  </a:lnTo>
                  <a:lnTo>
                    <a:pt x="2099945" y="24130"/>
                  </a:lnTo>
                  <a:lnTo>
                    <a:pt x="2112276" y="41871"/>
                  </a:lnTo>
                  <a:lnTo>
                    <a:pt x="2121090" y="60985"/>
                  </a:lnTo>
                  <a:lnTo>
                    <a:pt x="2126373" y="81445"/>
                  </a:lnTo>
                  <a:lnTo>
                    <a:pt x="2128139" y="103251"/>
                  </a:lnTo>
                  <a:lnTo>
                    <a:pt x="2126386" y="124993"/>
                  </a:lnTo>
                  <a:lnTo>
                    <a:pt x="2121166" y="145262"/>
                  </a:lnTo>
                  <a:lnTo>
                    <a:pt x="2112429" y="164045"/>
                  </a:lnTo>
                  <a:lnTo>
                    <a:pt x="2100199" y="181356"/>
                  </a:lnTo>
                  <a:lnTo>
                    <a:pt x="2112645" y="181356"/>
                  </a:lnTo>
                  <a:lnTo>
                    <a:pt x="2124786" y="164693"/>
                  </a:lnTo>
                  <a:lnTo>
                    <a:pt x="2133435" y="146151"/>
                  </a:lnTo>
                  <a:lnTo>
                    <a:pt x="2138603" y="125742"/>
                  </a:lnTo>
                  <a:lnTo>
                    <a:pt x="2140331" y="103505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709284" y="5149341"/>
              <a:ext cx="169290" cy="168655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6005576" y="5167629"/>
              <a:ext cx="864869" cy="132715"/>
            </a:xfrm>
            <a:custGeom>
              <a:avLst/>
              <a:gdLst/>
              <a:ahLst/>
              <a:cxnLst/>
              <a:rect l="l" t="t" r="r" b="b"/>
              <a:pathLst>
                <a:path w="864870" h="132714">
                  <a:moveTo>
                    <a:pt x="588518" y="0"/>
                  </a:moveTo>
                  <a:lnTo>
                    <a:pt x="543178" y="18415"/>
                  </a:lnTo>
                  <a:lnTo>
                    <a:pt x="526542" y="67691"/>
                  </a:lnTo>
                  <a:lnTo>
                    <a:pt x="527565" y="81313"/>
                  </a:lnTo>
                  <a:lnTo>
                    <a:pt x="551854" y="122227"/>
                  </a:lnTo>
                  <a:lnTo>
                    <a:pt x="586358" y="132461"/>
                  </a:lnTo>
                  <a:lnTo>
                    <a:pt x="599717" y="131294"/>
                  </a:lnTo>
                  <a:lnTo>
                    <a:pt x="611600" y="127793"/>
                  </a:lnTo>
                  <a:lnTo>
                    <a:pt x="622006" y="121959"/>
                  </a:lnTo>
                  <a:lnTo>
                    <a:pt x="624548" y="119634"/>
                  </a:lnTo>
                  <a:lnTo>
                    <a:pt x="586358" y="119634"/>
                  </a:lnTo>
                  <a:lnTo>
                    <a:pt x="576595" y="118685"/>
                  </a:lnTo>
                  <a:lnTo>
                    <a:pt x="544337" y="87582"/>
                  </a:lnTo>
                  <a:lnTo>
                    <a:pt x="541274" y="66421"/>
                  </a:lnTo>
                  <a:lnTo>
                    <a:pt x="542059" y="55246"/>
                  </a:lnTo>
                  <a:lnTo>
                    <a:pt x="560659" y="21345"/>
                  </a:lnTo>
                  <a:lnTo>
                    <a:pt x="587501" y="12827"/>
                  </a:lnTo>
                  <a:lnTo>
                    <a:pt x="625523" y="12827"/>
                  </a:lnTo>
                  <a:lnTo>
                    <a:pt x="622450" y="10072"/>
                  </a:lnTo>
                  <a:lnTo>
                    <a:pt x="612425" y="4476"/>
                  </a:lnTo>
                  <a:lnTo>
                    <a:pt x="601114" y="1119"/>
                  </a:lnTo>
                  <a:lnTo>
                    <a:pt x="588518" y="0"/>
                  </a:lnTo>
                  <a:close/>
                </a:path>
                <a:path w="864870" h="132714">
                  <a:moveTo>
                    <a:pt x="493522" y="14986"/>
                  </a:moveTo>
                  <a:lnTo>
                    <a:pt x="479298" y="14986"/>
                  </a:lnTo>
                  <a:lnTo>
                    <a:pt x="479298" y="130175"/>
                  </a:lnTo>
                  <a:lnTo>
                    <a:pt x="493522" y="130175"/>
                  </a:lnTo>
                  <a:lnTo>
                    <a:pt x="493522" y="14986"/>
                  </a:lnTo>
                  <a:close/>
                </a:path>
                <a:path w="864870" h="132714">
                  <a:moveTo>
                    <a:pt x="625523" y="12827"/>
                  </a:moveTo>
                  <a:lnTo>
                    <a:pt x="587501" y="12827"/>
                  </a:lnTo>
                  <a:lnTo>
                    <a:pt x="597667" y="13729"/>
                  </a:lnTo>
                  <a:lnTo>
                    <a:pt x="606631" y="16430"/>
                  </a:lnTo>
                  <a:lnTo>
                    <a:pt x="631850" y="54663"/>
                  </a:lnTo>
                  <a:lnTo>
                    <a:pt x="632512" y="67691"/>
                  </a:lnTo>
                  <a:lnTo>
                    <a:pt x="631825" y="78263"/>
                  </a:lnTo>
                  <a:lnTo>
                    <a:pt x="605758" y="116093"/>
                  </a:lnTo>
                  <a:lnTo>
                    <a:pt x="586358" y="119634"/>
                  </a:lnTo>
                  <a:lnTo>
                    <a:pt x="624548" y="119634"/>
                  </a:lnTo>
                  <a:lnTo>
                    <a:pt x="646295" y="79109"/>
                  </a:lnTo>
                  <a:lnTo>
                    <a:pt x="647319" y="64516"/>
                  </a:lnTo>
                  <a:lnTo>
                    <a:pt x="646316" y="50893"/>
                  </a:lnTo>
                  <a:lnTo>
                    <a:pt x="643302" y="38592"/>
                  </a:lnTo>
                  <a:lnTo>
                    <a:pt x="638264" y="27600"/>
                  </a:lnTo>
                  <a:lnTo>
                    <a:pt x="631190" y="17907"/>
                  </a:lnTo>
                  <a:lnTo>
                    <a:pt x="625523" y="12827"/>
                  </a:lnTo>
                  <a:close/>
                </a:path>
                <a:path w="864870" h="132714">
                  <a:moveTo>
                    <a:pt x="530478" y="2032"/>
                  </a:moveTo>
                  <a:lnTo>
                    <a:pt x="442468" y="2032"/>
                  </a:lnTo>
                  <a:lnTo>
                    <a:pt x="442468" y="14986"/>
                  </a:lnTo>
                  <a:lnTo>
                    <a:pt x="530478" y="14986"/>
                  </a:lnTo>
                  <a:lnTo>
                    <a:pt x="530478" y="2032"/>
                  </a:lnTo>
                  <a:close/>
                </a:path>
                <a:path w="864870" h="132714">
                  <a:moveTo>
                    <a:pt x="861568" y="2032"/>
                  </a:moveTo>
                  <a:lnTo>
                    <a:pt x="797051" y="2032"/>
                  </a:lnTo>
                  <a:lnTo>
                    <a:pt x="797051" y="130175"/>
                  </a:lnTo>
                  <a:lnTo>
                    <a:pt x="864362" y="130175"/>
                  </a:lnTo>
                  <a:lnTo>
                    <a:pt x="864362" y="117348"/>
                  </a:lnTo>
                  <a:lnTo>
                    <a:pt x="811149" y="117348"/>
                  </a:lnTo>
                  <a:lnTo>
                    <a:pt x="811149" y="71501"/>
                  </a:lnTo>
                  <a:lnTo>
                    <a:pt x="857630" y="71501"/>
                  </a:lnTo>
                  <a:lnTo>
                    <a:pt x="857630" y="58547"/>
                  </a:lnTo>
                  <a:lnTo>
                    <a:pt x="811149" y="58547"/>
                  </a:lnTo>
                  <a:lnTo>
                    <a:pt x="811149" y="14986"/>
                  </a:lnTo>
                  <a:lnTo>
                    <a:pt x="861568" y="14986"/>
                  </a:lnTo>
                  <a:lnTo>
                    <a:pt x="861568" y="2032"/>
                  </a:lnTo>
                  <a:close/>
                </a:path>
                <a:path w="864870" h="132714">
                  <a:moveTo>
                    <a:pt x="684656" y="2032"/>
                  </a:moveTo>
                  <a:lnTo>
                    <a:pt x="665988" y="2032"/>
                  </a:lnTo>
                  <a:lnTo>
                    <a:pt x="665988" y="130175"/>
                  </a:lnTo>
                  <a:lnTo>
                    <a:pt x="680084" y="130175"/>
                  </a:lnTo>
                  <a:lnTo>
                    <a:pt x="679957" y="22098"/>
                  </a:lnTo>
                  <a:lnTo>
                    <a:pt x="679450" y="18796"/>
                  </a:lnTo>
                  <a:lnTo>
                    <a:pt x="695332" y="18796"/>
                  </a:lnTo>
                  <a:lnTo>
                    <a:pt x="684656" y="2032"/>
                  </a:lnTo>
                  <a:close/>
                </a:path>
                <a:path w="864870" h="132714">
                  <a:moveTo>
                    <a:pt x="695332" y="18796"/>
                  </a:moveTo>
                  <a:lnTo>
                    <a:pt x="679957" y="18796"/>
                  </a:lnTo>
                  <a:lnTo>
                    <a:pt x="681288" y="22098"/>
                  </a:lnTo>
                  <a:lnTo>
                    <a:pt x="682498" y="24638"/>
                  </a:lnTo>
                  <a:lnTo>
                    <a:pt x="750824" y="130175"/>
                  </a:lnTo>
                  <a:lnTo>
                    <a:pt x="768476" y="130175"/>
                  </a:lnTo>
                  <a:lnTo>
                    <a:pt x="768476" y="112522"/>
                  </a:lnTo>
                  <a:lnTo>
                    <a:pt x="754760" y="112522"/>
                  </a:lnTo>
                  <a:lnTo>
                    <a:pt x="754379" y="111633"/>
                  </a:lnTo>
                  <a:lnTo>
                    <a:pt x="752728" y="108839"/>
                  </a:lnTo>
                  <a:lnTo>
                    <a:pt x="749680" y="104140"/>
                  </a:lnTo>
                  <a:lnTo>
                    <a:pt x="695332" y="18796"/>
                  </a:lnTo>
                  <a:close/>
                </a:path>
                <a:path w="864870" h="132714">
                  <a:moveTo>
                    <a:pt x="768476" y="2032"/>
                  </a:moveTo>
                  <a:lnTo>
                    <a:pt x="754252" y="2032"/>
                  </a:lnTo>
                  <a:lnTo>
                    <a:pt x="754339" y="104140"/>
                  </a:lnTo>
                  <a:lnTo>
                    <a:pt x="754506" y="108331"/>
                  </a:lnTo>
                  <a:lnTo>
                    <a:pt x="755142" y="112522"/>
                  </a:lnTo>
                  <a:lnTo>
                    <a:pt x="768476" y="112522"/>
                  </a:lnTo>
                  <a:lnTo>
                    <a:pt x="768476" y="2032"/>
                  </a:lnTo>
                  <a:close/>
                </a:path>
                <a:path w="864870" h="132714">
                  <a:moveTo>
                    <a:pt x="343408" y="2032"/>
                  </a:moveTo>
                  <a:lnTo>
                    <a:pt x="278891" y="2032"/>
                  </a:lnTo>
                  <a:lnTo>
                    <a:pt x="278891" y="130175"/>
                  </a:lnTo>
                  <a:lnTo>
                    <a:pt x="346201" y="130175"/>
                  </a:lnTo>
                  <a:lnTo>
                    <a:pt x="346201" y="117348"/>
                  </a:lnTo>
                  <a:lnTo>
                    <a:pt x="292988" y="117348"/>
                  </a:lnTo>
                  <a:lnTo>
                    <a:pt x="292988" y="71501"/>
                  </a:lnTo>
                  <a:lnTo>
                    <a:pt x="339471" y="71501"/>
                  </a:lnTo>
                  <a:lnTo>
                    <a:pt x="339471" y="58547"/>
                  </a:lnTo>
                  <a:lnTo>
                    <a:pt x="292988" y="58547"/>
                  </a:lnTo>
                  <a:lnTo>
                    <a:pt x="292988" y="14986"/>
                  </a:lnTo>
                  <a:lnTo>
                    <a:pt x="343408" y="14986"/>
                  </a:lnTo>
                  <a:lnTo>
                    <a:pt x="343408" y="2032"/>
                  </a:lnTo>
                  <a:close/>
                </a:path>
                <a:path w="864870" h="132714">
                  <a:moveTo>
                    <a:pt x="213740" y="2032"/>
                  </a:moveTo>
                  <a:lnTo>
                    <a:pt x="199644" y="2032"/>
                  </a:lnTo>
                  <a:lnTo>
                    <a:pt x="199644" y="130175"/>
                  </a:lnTo>
                  <a:lnTo>
                    <a:pt x="265429" y="130175"/>
                  </a:lnTo>
                  <a:lnTo>
                    <a:pt x="265429" y="117348"/>
                  </a:lnTo>
                  <a:lnTo>
                    <a:pt x="213740" y="117348"/>
                  </a:lnTo>
                  <a:lnTo>
                    <a:pt x="213740" y="2032"/>
                  </a:lnTo>
                  <a:close/>
                </a:path>
                <a:path w="864870" h="132714">
                  <a:moveTo>
                    <a:pt x="171069" y="2032"/>
                  </a:moveTo>
                  <a:lnTo>
                    <a:pt x="157099" y="2032"/>
                  </a:lnTo>
                  <a:lnTo>
                    <a:pt x="157099" y="130175"/>
                  </a:lnTo>
                  <a:lnTo>
                    <a:pt x="171069" y="130175"/>
                  </a:lnTo>
                  <a:lnTo>
                    <a:pt x="171069" y="2032"/>
                  </a:lnTo>
                  <a:close/>
                </a:path>
                <a:path w="864870" h="132714">
                  <a:moveTo>
                    <a:pt x="18414" y="2032"/>
                  </a:moveTo>
                  <a:lnTo>
                    <a:pt x="0" y="2032"/>
                  </a:lnTo>
                  <a:lnTo>
                    <a:pt x="0" y="130175"/>
                  </a:lnTo>
                  <a:lnTo>
                    <a:pt x="13715" y="130175"/>
                  </a:lnTo>
                  <a:lnTo>
                    <a:pt x="13665" y="28702"/>
                  </a:lnTo>
                  <a:lnTo>
                    <a:pt x="13462" y="22098"/>
                  </a:lnTo>
                  <a:lnTo>
                    <a:pt x="12953" y="18923"/>
                  </a:lnTo>
                  <a:lnTo>
                    <a:pt x="25898" y="18923"/>
                  </a:lnTo>
                  <a:lnTo>
                    <a:pt x="18414" y="2032"/>
                  </a:lnTo>
                  <a:close/>
                </a:path>
                <a:path w="864870" h="132714">
                  <a:moveTo>
                    <a:pt x="25898" y="18923"/>
                  </a:moveTo>
                  <a:lnTo>
                    <a:pt x="13462" y="18923"/>
                  </a:lnTo>
                  <a:lnTo>
                    <a:pt x="14732" y="25019"/>
                  </a:lnTo>
                  <a:lnTo>
                    <a:pt x="15875" y="29210"/>
                  </a:lnTo>
                  <a:lnTo>
                    <a:pt x="17145" y="31750"/>
                  </a:lnTo>
                  <a:lnTo>
                    <a:pt x="61722" y="130175"/>
                  </a:lnTo>
                  <a:lnTo>
                    <a:pt x="68072" y="130175"/>
                  </a:lnTo>
                  <a:lnTo>
                    <a:pt x="78301" y="107442"/>
                  </a:lnTo>
                  <a:lnTo>
                    <a:pt x="64515" y="107442"/>
                  </a:lnTo>
                  <a:lnTo>
                    <a:pt x="63753" y="104775"/>
                  </a:lnTo>
                  <a:lnTo>
                    <a:pt x="61722" y="99695"/>
                  </a:lnTo>
                  <a:lnTo>
                    <a:pt x="58420" y="92329"/>
                  </a:lnTo>
                  <a:lnTo>
                    <a:pt x="25898" y="18923"/>
                  </a:lnTo>
                  <a:close/>
                </a:path>
                <a:path w="864870" h="132714">
                  <a:moveTo>
                    <a:pt x="129539" y="18923"/>
                  </a:moveTo>
                  <a:lnTo>
                    <a:pt x="116839" y="18923"/>
                  </a:lnTo>
                  <a:lnTo>
                    <a:pt x="115962" y="28702"/>
                  </a:lnTo>
                  <a:lnTo>
                    <a:pt x="115570" y="36957"/>
                  </a:lnTo>
                  <a:lnTo>
                    <a:pt x="115570" y="130175"/>
                  </a:lnTo>
                  <a:lnTo>
                    <a:pt x="129539" y="130175"/>
                  </a:lnTo>
                  <a:lnTo>
                    <a:pt x="129539" y="18923"/>
                  </a:lnTo>
                  <a:close/>
                </a:path>
                <a:path w="864870" h="132714">
                  <a:moveTo>
                    <a:pt x="129539" y="2032"/>
                  </a:moveTo>
                  <a:lnTo>
                    <a:pt x="112268" y="2032"/>
                  </a:lnTo>
                  <a:lnTo>
                    <a:pt x="71247" y="91948"/>
                  </a:lnTo>
                  <a:lnTo>
                    <a:pt x="65786" y="105156"/>
                  </a:lnTo>
                  <a:lnTo>
                    <a:pt x="65024" y="107442"/>
                  </a:lnTo>
                  <a:lnTo>
                    <a:pt x="78301" y="107442"/>
                  </a:lnTo>
                  <a:lnTo>
                    <a:pt x="112649" y="31115"/>
                  </a:lnTo>
                  <a:lnTo>
                    <a:pt x="113791" y="28702"/>
                  </a:lnTo>
                  <a:lnTo>
                    <a:pt x="115062" y="24765"/>
                  </a:lnTo>
                  <a:lnTo>
                    <a:pt x="116459" y="18923"/>
                  </a:lnTo>
                  <a:lnTo>
                    <a:pt x="129539" y="18923"/>
                  </a:lnTo>
                  <a:lnTo>
                    <a:pt x="129539" y="2032"/>
                  </a:lnTo>
                  <a:close/>
                </a:path>
                <a:path w="864870" h="132714">
                  <a:moveTo>
                    <a:pt x="358266" y="108077"/>
                  </a:moveTo>
                  <a:lnTo>
                    <a:pt x="358266" y="124968"/>
                  </a:lnTo>
                  <a:lnTo>
                    <a:pt x="361441" y="127127"/>
                  </a:lnTo>
                  <a:lnTo>
                    <a:pt x="366395" y="128905"/>
                  </a:lnTo>
                  <a:lnTo>
                    <a:pt x="379857" y="131699"/>
                  </a:lnTo>
                  <a:lnTo>
                    <a:pt x="385445" y="132461"/>
                  </a:lnTo>
                  <a:lnTo>
                    <a:pt x="389889" y="132461"/>
                  </a:lnTo>
                  <a:lnTo>
                    <a:pt x="427680" y="119380"/>
                  </a:lnTo>
                  <a:lnTo>
                    <a:pt x="386969" y="119380"/>
                  </a:lnTo>
                  <a:lnTo>
                    <a:pt x="380746" y="118364"/>
                  </a:lnTo>
                  <a:lnTo>
                    <a:pt x="374141" y="116332"/>
                  </a:lnTo>
                  <a:lnTo>
                    <a:pt x="367538" y="114173"/>
                  </a:lnTo>
                  <a:lnTo>
                    <a:pt x="362203" y="111506"/>
                  </a:lnTo>
                  <a:lnTo>
                    <a:pt x="358266" y="108077"/>
                  </a:lnTo>
                  <a:close/>
                </a:path>
                <a:path w="864870" h="132714">
                  <a:moveTo>
                    <a:pt x="402716" y="0"/>
                  </a:moveTo>
                  <a:lnTo>
                    <a:pt x="365627" y="14120"/>
                  </a:lnTo>
                  <a:lnTo>
                    <a:pt x="358394" y="33909"/>
                  </a:lnTo>
                  <a:lnTo>
                    <a:pt x="358394" y="41783"/>
                  </a:lnTo>
                  <a:lnTo>
                    <a:pt x="390398" y="70485"/>
                  </a:lnTo>
                  <a:lnTo>
                    <a:pt x="400303" y="75565"/>
                  </a:lnTo>
                  <a:lnTo>
                    <a:pt x="406781" y="79248"/>
                  </a:lnTo>
                  <a:lnTo>
                    <a:pt x="409956" y="81280"/>
                  </a:lnTo>
                  <a:lnTo>
                    <a:pt x="413131" y="83439"/>
                  </a:lnTo>
                  <a:lnTo>
                    <a:pt x="415671" y="85852"/>
                  </a:lnTo>
                  <a:lnTo>
                    <a:pt x="417575" y="88900"/>
                  </a:lnTo>
                  <a:lnTo>
                    <a:pt x="419481" y="91821"/>
                  </a:lnTo>
                  <a:lnTo>
                    <a:pt x="420497" y="95250"/>
                  </a:lnTo>
                  <a:lnTo>
                    <a:pt x="420497" y="99187"/>
                  </a:lnTo>
                  <a:lnTo>
                    <a:pt x="418756" y="108021"/>
                  </a:lnTo>
                  <a:lnTo>
                    <a:pt x="413527" y="114331"/>
                  </a:lnTo>
                  <a:lnTo>
                    <a:pt x="404798" y="118117"/>
                  </a:lnTo>
                  <a:lnTo>
                    <a:pt x="392557" y="119380"/>
                  </a:lnTo>
                  <a:lnTo>
                    <a:pt x="427680" y="119380"/>
                  </a:lnTo>
                  <a:lnTo>
                    <a:pt x="435228" y="91186"/>
                  </a:lnTo>
                  <a:lnTo>
                    <a:pt x="432943" y="84836"/>
                  </a:lnTo>
                  <a:lnTo>
                    <a:pt x="401320" y="59944"/>
                  </a:lnTo>
                  <a:lnTo>
                    <a:pt x="393465" y="55963"/>
                  </a:lnTo>
                  <a:lnTo>
                    <a:pt x="387064" y="52387"/>
                  </a:lnTo>
                  <a:lnTo>
                    <a:pt x="382139" y="49192"/>
                  </a:lnTo>
                  <a:lnTo>
                    <a:pt x="378713" y="46355"/>
                  </a:lnTo>
                  <a:lnTo>
                    <a:pt x="375031" y="42799"/>
                  </a:lnTo>
                  <a:lnTo>
                    <a:pt x="373252" y="38227"/>
                  </a:lnTo>
                  <a:lnTo>
                    <a:pt x="373273" y="26503"/>
                  </a:lnTo>
                  <a:lnTo>
                    <a:pt x="375793" y="21717"/>
                  </a:lnTo>
                  <a:lnTo>
                    <a:pt x="381000" y="18288"/>
                  </a:lnTo>
                  <a:lnTo>
                    <a:pt x="386079" y="14732"/>
                  </a:lnTo>
                  <a:lnTo>
                    <a:pt x="392684" y="13081"/>
                  </a:lnTo>
                  <a:lnTo>
                    <a:pt x="429768" y="13081"/>
                  </a:lnTo>
                  <a:lnTo>
                    <a:pt x="429768" y="4445"/>
                  </a:lnTo>
                  <a:lnTo>
                    <a:pt x="425005" y="2518"/>
                  </a:lnTo>
                  <a:lnTo>
                    <a:pt x="418909" y="1127"/>
                  </a:lnTo>
                  <a:lnTo>
                    <a:pt x="411479" y="283"/>
                  </a:lnTo>
                  <a:lnTo>
                    <a:pt x="402716" y="0"/>
                  </a:lnTo>
                  <a:close/>
                </a:path>
                <a:path w="864870" h="132714">
                  <a:moveTo>
                    <a:pt x="429768" y="13081"/>
                  </a:moveTo>
                  <a:lnTo>
                    <a:pt x="400812" y="13081"/>
                  </a:lnTo>
                  <a:lnTo>
                    <a:pt x="409336" y="13559"/>
                  </a:lnTo>
                  <a:lnTo>
                    <a:pt x="417004" y="15001"/>
                  </a:lnTo>
                  <a:lnTo>
                    <a:pt x="423814" y="17420"/>
                  </a:lnTo>
                  <a:lnTo>
                    <a:pt x="429768" y="20828"/>
                  </a:lnTo>
                  <a:lnTo>
                    <a:pt x="429768" y="13081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39039" y="309625"/>
            <a:ext cx="9673958" cy="6442997"/>
            <a:chOff x="139039" y="309625"/>
            <a:chExt cx="9673958" cy="6442997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94036" y="6676745"/>
              <a:ext cx="118961" cy="7587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8640" y="1050036"/>
              <a:ext cx="196595" cy="196596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809040" y="1058925"/>
              <a:ext cx="2466975" cy="179705"/>
            </a:xfrm>
            <a:custGeom>
              <a:avLst/>
              <a:gdLst/>
              <a:ahLst/>
              <a:cxnLst/>
              <a:rect l="l" t="t" r="r" b="b"/>
              <a:pathLst>
                <a:path w="2466975" h="179705">
                  <a:moveTo>
                    <a:pt x="161010" y="80010"/>
                  </a:moveTo>
                  <a:lnTo>
                    <a:pt x="121704" y="64211"/>
                  </a:lnTo>
                  <a:lnTo>
                    <a:pt x="111074" y="55245"/>
                  </a:lnTo>
                  <a:lnTo>
                    <a:pt x="104711" y="48260"/>
                  </a:lnTo>
                  <a:lnTo>
                    <a:pt x="99352" y="40233"/>
                  </a:lnTo>
                  <a:lnTo>
                    <a:pt x="96126" y="32448"/>
                  </a:lnTo>
                  <a:lnTo>
                    <a:pt x="95059" y="24892"/>
                  </a:lnTo>
                  <a:lnTo>
                    <a:pt x="95059" y="11557"/>
                  </a:lnTo>
                  <a:lnTo>
                    <a:pt x="71437" y="11557"/>
                  </a:lnTo>
                  <a:lnTo>
                    <a:pt x="71437" y="24892"/>
                  </a:lnTo>
                  <a:lnTo>
                    <a:pt x="70358" y="32588"/>
                  </a:lnTo>
                  <a:lnTo>
                    <a:pt x="44767" y="64249"/>
                  </a:lnTo>
                  <a:lnTo>
                    <a:pt x="5118" y="80010"/>
                  </a:lnTo>
                  <a:lnTo>
                    <a:pt x="18694" y="98171"/>
                  </a:lnTo>
                  <a:lnTo>
                    <a:pt x="56134" y="80899"/>
                  </a:lnTo>
                  <a:lnTo>
                    <a:pt x="83058" y="55245"/>
                  </a:lnTo>
                  <a:lnTo>
                    <a:pt x="88252" y="61747"/>
                  </a:lnTo>
                  <a:lnTo>
                    <a:pt x="119367" y="85915"/>
                  </a:lnTo>
                  <a:lnTo>
                    <a:pt x="147434" y="97917"/>
                  </a:lnTo>
                  <a:lnTo>
                    <a:pt x="161010" y="80010"/>
                  </a:lnTo>
                  <a:close/>
                </a:path>
                <a:path w="2466975" h="179705">
                  <a:moveTo>
                    <a:pt x="166497" y="133604"/>
                  </a:moveTo>
                  <a:lnTo>
                    <a:pt x="0" y="133604"/>
                  </a:lnTo>
                  <a:lnTo>
                    <a:pt x="0" y="152781"/>
                  </a:lnTo>
                  <a:lnTo>
                    <a:pt x="166497" y="152781"/>
                  </a:lnTo>
                  <a:lnTo>
                    <a:pt x="166497" y="133604"/>
                  </a:lnTo>
                  <a:close/>
                </a:path>
                <a:path w="2466975" h="179705">
                  <a:moveTo>
                    <a:pt x="266496" y="15240"/>
                  </a:moveTo>
                  <a:lnTo>
                    <a:pt x="243433" y="15240"/>
                  </a:lnTo>
                  <a:lnTo>
                    <a:pt x="243433" y="34671"/>
                  </a:lnTo>
                  <a:lnTo>
                    <a:pt x="243433" y="109347"/>
                  </a:lnTo>
                  <a:lnTo>
                    <a:pt x="202869" y="109347"/>
                  </a:lnTo>
                  <a:lnTo>
                    <a:pt x="202869" y="34671"/>
                  </a:lnTo>
                  <a:lnTo>
                    <a:pt x="243433" y="34671"/>
                  </a:lnTo>
                  <a:lnTo>
                    <a:pt x="243433" y="15240"/>
                  </a:lnTo>
                  <a:lnTo>
                    <a:pt x="179616" y="15240"/>
                  </a:lnTo>
                  <a:lnTo>
                    <a:pt x="179616" y="128905"/>
                  </a:lnTo>
                  <a:lnTo>
                    <a:pt x="266496" y="128905"/>
                  </a:lnTo>
                  <a:lnTo>
                    <a:pt x="266496" y="109347"/>
                  </a:lnTo>
                  <a:lnTo>
                    <a:pt x="266496" y="34671"/>
                  </a:lnTo>
                  <a:lnTo>
                    <a:pt x="266496" y="15240"/>
                  </a:lnTo>
                  <a:close/>
                </a:path>
                <a:path w="2466975" h="179705">
                  <a:moveTo>
                    <a:pt x="343331" y="68961"/>
                  </a:moveTo>
                  <a:lnTo>
                    <a:pt x="315239" y="68961"/>
                  </a:lnTo>
                  <a:lnTo>
                    <a:pt x="315239" y="0"/>
                  </a:lnTo>
                  <a:lnTo>
                    <a:pt x="292074" y="0"/>
                  </a:lnTo>
                  <a:lnTo>
                    <a:pt x="292074" y="179451"/>
                  </a:lnTo>
                  <a:lnTo>
                    <a:pt x="315239" y="179451"/>
                  </a:lnTo>
                  <a:lnTo>
                    <a:pt x="315239" y="88519"/>
                  </a:lnTo>
                  <a:lnTo>
                    <a:pt x="343331" y="88519"/>
                  </a:lnTo>
                  <a:lnTo>
                    <a:pt x="343331" y="68961"/>
                  </a:lnTo>
                  <a:close/>
                </a:path>
                <a:path w="2466975" h="179705">
                  <a:moveTo>
                    <a:pt x="486994" y="87630"/>
                  </a:moveTo>
                  <a:lnTo>
                    <a:pt x="389369" y="87630"/>
                  </a:lnTo>
                  <a:lnTo>
                    <a:pt x="389369" y="70739"/>
                  </a:lnTo>
                  <a:lnTo>
                    <a:pt x="478993" y="70739"/>
                  </a:lnTo>
                  <a:lnTo>
                    <a:pt x="478993" y="51435"/>
                  </a:lnTo>
                  <a:lnTo>
                    <a:pt x="389369" y="51435"/>
                  </a:lnTo>
                  <a:lnTo>
                    <a:pt x="389369" y="35052"/>
                  </a:lnTo>
                  <a:lnTo>
                    <a:pt x="484073" y="35052"/>
                  </a:lnTo>
                  <a:lnTo>
                    <a:pt x="484073" y="15748"/>
                  </a:lnTo>
                  <a:lnTo>
                    <a:pt x="365937" y="15748"/>
                  </a:lnTo>
                  <a:lnTo>
                    <a:pt x="365937" y="106807"/>
                  </a:lnTo>
                  <a:lnTo>
                    <a:pt x="486994" y="106807"/>
                  </a:lnTo>
                  <a:lnTo>
                    <a:pt x="486994" y="87630"/>
                  </a:lnTo>
                  <a:close/>
                </a:path>
                <a:path w="2466975" h="179705">
                  <a:moveTo>
                    <a:pt x="507822" y="136017"/>
                  </a:moveTo>
                  <a:lnTo>
                    <a:pt x="341376" y="136017"/>
                  </a:lnTo>
                  <a:lnTo>
                    <a:pt x="341376" y="155448"/>
                  </a:lnTo>
                  <a:lnTo>
                    <a:pt x="507822" y="155448"/>
                  </a:lnTo>
                  <a:lnTo>
                    <a:pt x="507822" y="136017"/>
                  </a:lnTo>
                  <a:close/>
                </a:path>
                <a:path w="2466975" h="179705">
                  <a:moveTo>
                    <a:pt x="728802" y="80391"/>
                  </a:moveTo>
                  <a:lnTo>
                    <a:pt x="701243" y="80391"/>
                  </a:lnTo>
                  <a:lnTo>
                    <a:pt x="702665" y="60998"/>
                  </a:lnTo>
                  <a:lnTo>
                    <a:pt x="703694" y="42405"/>
                  </a:lnTo>
                  <a:lnTo>
                    <a:pt x="704329" y="24663"/>
                  </a:lnTo>
                  <a:lnTo>
                    <a:pt x="704545" y="7747"/>
                  </a:lnTo>
                  <a:lnTo>
                    <a:pt x="587705" y="7747"/>
                  </a:lnTo>
                  <a:lnTo>
                    <a:pt x="587705" y="27432"/>
                  </a:lnTo>
                  <a:lnTo>
                    <a:pt x="681177" y="27432"/>
                  </a:lnTo>
                  <a:lnTo>
                    <a:pt x="681024" y="37871"/>
                  </a:lnTo>
                  <a:lnTo>
                    <a:pt x="680580" y="50152"/>
                  </a:lnTo>
                  <a:lnTo>
                    <a:pt x="679831" y="64312"/>
                  </a:lnTo>
                  <a:lnTo>
                    <a:pt x="678764" y="80391"/>
                  </a:lnTo>
                  <a:lnTo>
                    <a:pt x="562305" y="80391"/>
                  </a:lnTo>
                  <a:lnTo>
                    <a:pt x="562305" y="100203"/>
                  </a:lnTo>
                  <a:lnTo>
                    <a:pt x="632536" y="100203"/>
                  </a:lnTo>
                  <a:lnTo>
                    <a:pt x="632536" y="179451"/>
                  </a:lnTo>
                  <a:lnTo>
                    <a:pt x="655904" y="179451"/>
                  </a:lnTo>
                  <a:lnTo>
                    <a:pt x="655904" y="100203"/>
                  </a:lnTo>
                  <a:lnTo>
                    <a:pt x="728802" y="100203"/>
                  </a:lnTo>
                  <a:lnTo>
                    <a:pt x="728802" y="80391"/>
                  </a:lnTo>
                  <a:close/>
                </a:path>
                <a:path w="2466975" h="179705">
                  <a:moveTo>
                    <a:pt x="831024" y="9652"/>
                  </a:moveTo>
                  <a:lnTo>
                    <a:pt x="744169" y="9652"/>
                  </a:lnTo>
                  <a:lnTo>
                    <a:pt x="744169" y="29337"/>
                  </a:lnTo>
                  <a:lnTo>
                    <a:pt x="801446" y="29337"/>
                  </a:lnTo>
                  <a:lnTo>
                    <a:pt x="797013" y="38849"/>
                  </a:lnTo>
                  <a:lnTo>
                    <a:pt x="765619" y="72199"/>
                  </a:lnTo>
                  <a:lnTo>
                    <a:pt x="732866" y="87376"/>
                  </a:lnTo>
                  <a:lnTo>
                    <a:pt x="749376" y="105537"/>
                  </a:lnTo>
                  <a:lnTo>
                    <a:pt x="781545" y="87350"/>
                  </a:lnTo>
                  <a:lnTo>
                    <a:pt x="805865" y="65316"/>
                  </a:lnTo>
                  <a:lnTo>
                    <a:pt x="822363" y="39433"/>
                  </a:lnTo>
                  <a:lnTo>
                    <a:pt x="831024" y="9652"/>
                  </a:lnTo>
                  <a:close/>
                </a:path>
                <a:path w="2466975" h="179705">
                  <a:moveTo>
                    <a:pt x="880440" y="142875"/>
                  </a:moveTo>
                  <a:lnTo>
                    <a:pt x="856437" y="113080"/>
                  </a:lnTo>
                  <a:lnTo>
                    <a:pt x="856437" y="142875"/>
                  </a:lnTo>
                  <a:lnTo>
                    <a:pt x="854189" y="150050"/>
                  </a:lnTo>
                  <a:lnTo>
                    <a:pt x="847471" y="155168"/>
                  </a:lnTo>
                  <a:lnTo>
                    <a:pt x="836282" y="158242"/>
                  </a:lnTo>
                  <a:lnTo>
                    <a:pt x="820623" y="159258"/>
                  </a:lnTo>
                  <a:lnTo>
                    <a:pt x="805040" y="158242"/>
                  </a:lnTo>
                  <a:lnTo>
                    <a:pt x="793927" y="155168"/>
                  </a:lnTo>
                  <a:lnTo>
                    <a:pt x="787273" y="150050"/>
                  </a:lnTo>
                  <a:lnTo>
                    <a:pt x="785063" y="142875"/>
                  </a:lnTo>
                  <a:lnTo>
                    <a:pt x="787273" y="135877"/>
                  </a:lnTo>
                  <a:lnTo>
                    <a:pt x="793927" y="130873"/>
                  </a:lnTo>
                  <a:lnTo>
                    <a:pt x="805040" y="127876"/>
                  </a:lnTo>
                  <a:lnTo>
                    <a:pt x="820623" y="126873"/>
                  </a:lnTo>
                  <a:lnTo>
                    <a:pt x="836282" y="127876"/>
                  </a:lnTo>
                  <a:lnTo>
                    <a:pt x="847471" y="130873"/>
                  </a:lnTo>
                  <a:lnTo>
                    <a:pt x="854189" y="135877"/>
                  </a:lnTo>
                  <a:lnTo>
                    <a:pt x="856437" y="142875"/>
                  </a:lnTo>
                  <a:lnTo>
                    <a:pt x="856437" y="113080"/>
                  </a:lnTo>
                  <a:lnTo>
                    <a:pt x="856018" y="112864"/>
                  </a:lnTo>
                  <a:lnTo>
                    <a:pt x="845794" y="109842"/>
                  </a:lnTo>
                  <a:lnTo>
                    <a:pt x="834009" y="108051"/>
                  </a:lnTo>
                  <a:lnTo>
                    <a:pt x="820623" y="107442"/>
                  </a:lnTo>
                  <a:lnTo>
                    <a:pt x="807300" y="108051"/>
                  </a:lnTo>
                  <a:lnTo>
                    <a:pt x="769747" y="122339"/>
                  </a:lnTo>
                  <a:lnTo>
                    <a:pt x="760806" y="142875"/>
                  </a:lnTo>
                  <a:lnTo>
                    <a:pt x="761784" y="150596"/>
                  </a:lnTo>
                  <a:lnTo>
                    <a:pt x="795286" y="176237"/>
                  </a:lnTo>
                  <a:lnTo>
                    <a:pt x="820623" y="178689"/>
                  </a:lnTo>
                  <a:lnTo>
                    <a:pt x="834097" y="178079"/>
                  </a:lnTo>
                  <a:lnTo>
                    <a:pt x="871651" y="163639"/>
                  </a:lnTo>
                  <a:lnTo>
                    <a:pt x="875131" y="159258"/>
                  </a:lnTo>
                  <a:lnTo>
                    <a:pt x="876528" y="157518"/>
                  </a:lnTo>
                  <a:lnTo>
                    <a:pt x="879462" y="150596"/>
                  </a:lnTo>
                  <a:lnTo>
                    <a:pt x="880440" y="142875"/>
                  </a:lnTo>
                  <a:close/>
                </a:path>
                <a:path w="2466975" h="179705">
                  <a:moveTo>
                    <a:pt x="904824" y="43942"/>
                  </a:moveTo>
                  <a:lnTo>
                    <a:pt x="877646" y="43942"/>
                  </a:lnTo>
                  <a:lnTo>
                    <a:pt x="877646" y="0"/>
                  </a:lnTo>
                  <a:lnTo>
                    <a:pt x="854278" y="0"/>
                  </a:lnTo>
                  <a:lnTo>
                    <a:pt x="854278" y="104775"/>
                  </a:lnTo>
                  <a:lnTo>
                    <a:pt x="877646" y="104775"/>
                  </a:lnTo>
                  <a:lnTo>
                    <a:pt x="877646" y="63627"/>
                  </a:lnTo>
                  <a:lnTo>
                    <a:pt x="904824" y="63627"/>
                  </a:lnTo>
                  <a:lnTo>
                    <a:pt x="904824" y="43942"/>
                  </a:lnTo>
                  <a:close/>
                </a:path>
                <a:path w="2466975" h="179705">
                  <a:moveTo>
                    <a:pt x="1118946" y="135382"/>
                  </a:moveTo>
                  <a:lnTo>
                    <a:pt x="1077290" y="135382"/>
                  </a:lnTo>
                  <a:lnTo>
                    <a:pt x="1077290" y="102870"/>
                  </a:lnTo>
                  <a:lnTo>
                    <a:pt x="1077290" y="94107"/>
                  </a:lnTo>
                  <a:lnTo>
                    <a:pt x="1086116" y="86944"/>
                  </a:lnTo>
                  <a:lnTo>
                    <a:pt x="1087323" y="85344"/>
                  </a:lnTo>
                  <a:lnTo>
                    <a:pt x="1092428" y="78587"/>
                  </a:lnTo>
                  <a:lnTo>
                    <a:pt x="1096213" y="69037"/>
                  </a:lnTo>
                  <a:lnTo>
                    <a:pt x="1097483" y="58293"/>
                  </a:lnTo>
                  <a:lnTo>
                    <a:pt x="1096378" y="48183"/>
                  </a:lnTo>
                  <a:lnTo>
                    <a:pt x="1073734" y="20916"/>
                  </a:lnTo>
                  <a:lnTo>
                    <a:pt x="1073734" y="50038"/>
                  </a:lnTo>
                  <a:lnTo>
                    <a:pt x="1073734" y="66675"/>
                  </a:lnTo>
                  <a:lnTo>
                    <a:pt x="1070305" y="73152"/>
                  </a:lnTo>
                  <a:lnTo>
                    <a:pt x="1063447" y="77978"/>
                  </a:lnTo>
                  <a:lnTo>
                    <a:pt x="1057859" y="81165"/>
                  </a:lnTo>
                  <a:lnTo>
                    <a:pt x="1054303" y="82448"/>
                  </a:lnTo>
                  <a:lnTo>
                    <a:pt x="1054303" y="102870"/>
                  </a:lnTo>
                  <a:lnTo>
                    <a:pt x="1054303" y="135382"/>
                  </a:lnTo>
                  <a:lnTo>
                    <a:pt x="1017219" y="135382"/>
                  </a:lnTo>
                  <a:lnTo>
                    <a:pt x="1017219" y="102870"/>
                  </a:lnTo>
                  <a:lnTo>
                    <a:pt x="1023442" y="104013"/>
                  </a:lnTo>
                  <a:lnTo>
                    <a:pt x="1029538" y="104521"/>
                  </a:lnTo>
                  <a:lnTo>
                    <a:pt x="1041984" y="104521"/>
                  </a:lnTo>
                  <a:lnTo>
                    <a:pt x="1048080" y="104013"/>
                  </a:lnTo>
                  <a:lnTo>
                    <a:pt x="1054303" y="102870"/>
                  </a:lnTo>
                  <a:lnTo>
                    <a:pt x="1054303" y="82448"/>
                  </a:lnTo>
                  <a:lnTo>
                    <a:pt x="1051407" y="83477"/>
                  </a:lnTo>
                  <a:lnTo>
                    <a:pt x="1044041" y="84874"/>
                  </a:lnTo>
                  <a:lnTo>
                    <a:pt x="1035761" y="85344"/>
                  </a:lnTo>
                  <a:lnTo>
                    <a:pt x="1027442" y="84899"/>
                  </a:lnTo>
                  <a:lnTo>
                    <a:pt x="1020038" y="83540"/>
                  </a:lnTo>
                  <a:lnTo>
                    <a:pt x="1013536" y="81280"/>
                  </a:lnTo>
                  <a:lnTo>
                    <a:pt x="1007948" y="78105"/>
                  </a:lnTo>
                  <a:lnTo>
                    <a:pt x="1001090" y="73279"/>
                  </a:lnTo>
                  <a:lnTo>
                    <a:pt x="997661" y="66675"/>
                  </a:lnTo>
                  <a:lnTo>
                    <a:pt x="997661" y="50038"/>
                  </a:lnTo>
                  <a:lnTo>
                    <a:pt x="1035761" y="31369"/>
                  </a:lnTo>
                  <a:lnTo>
                    <a:pt x="1044067" y="31826"/>
                  </a:lnTo>
                  <a:lnTo>
                    <a:pt x="1073734" y="50038"/>
                  </a:lnTo>
                  <a:lnTo>
                    <a:pt x="1073734" y="20916"/>
                  </a:lnTo>
                  <a:lnTo>
                    <a:pt x="1070622" y="19113"/>
                  </a:lnTo>
                  <a:lnTo>
                    <a:pt x="1060132" y="15265"/>
                  </a:lnTo>
                  <a:lnTo>
                    <a:pt x="1048524" y="12966"/>
                  </a:lnTo>
                  <a:lnTo>
                    <a:pt x="1035761" y="12192"/>
                  </a:lnTo>
                  <a:lnTo>
                    <a:pt x="1022896" y="12966"/>
                  </a:lnTo>
                  <a:lnTo>
                    <a:pt x="983640" y="31280"/>
                  </a:lnTo>
                  <a:lnTo>
                    <a:pt x="973785" y="58293"/>
                  </a:lnTo>
                  <a:lnTo>
                    <a:pt x="975067" y="69176"/>
                  </a:lnTo>
                  <a:lnTo>
                    <a:pt x="978903" y="78778"/>
                  </a:lnTo>
                  <a:lnTo>
                    <a:pt x="985304" y="87083"/>
                  </a:lnTo>
                  <a:lnTo>
                    <a:pt x="994232" y="94107"/>
                  </a:lnTo>
                  <a:lnTo>
                    <a:pt x="994232" y="135382"/>
                  </a:lnTo>
                  <a:lnTo>
                    <a:pt x="952449" y="135382"/>
                  </a:lnTo>
                  <a:lnTo>
                    <a:pt x="952449" y="154686"/>
                  </a:lnTo>
                  <a:lnTo>
                    <a:pt x="1118946" y="154686"/>
                  </a:lnTo>
                  <a:lnTo>
                    <a:pt x="1118946" y="135382"/>
                  </a:lnTo>
                  <a:close/>
                </a:path>
                <a:path w="2466975" h="179705">
                  <a:moveTo>
                    <a:pt x="1221562" y="50165"/>
                  </a:moveTo>
                  <a:lnTo>
                    <a:pt x="1200950" y="12319"/>
                  </a:lnTo>
                  <a:lnTo>
                    <a:pt x="1198194" y="10960"/>
                  </a:lnTo>
                  <a:lnTo>
                    <a:pt x="1198194" y="42418"/>
                  </a:lnTo>
                  <a:lnTo>
                    <a:pt x="1198194" y="57531"/>
                  </a:lnTo>
                  <a:lnTo>
                    <a:pt x="1196035" y="63754"/>
                  </a:lnTo>
                  <a:lnTo>
                    <a:pt x="1187145" y="73406"/>
                  </a:lnTo>
                  <a:lnTo>
                    <a:pt x="1181176" y="75819"/>
                  </a:lnTo>
                  <a:lnTo>
                    <a:pt x="1166190" y="75819"/>
                  </a:lnTo>
                  <a:lnTo>
                    <a:pt x="1160221" y="73406"/>
                  </a:lnTo>
                  <a:lnTo>
                    <a:pt x="1155776" y="68580"/>
                  </a:lnTo>
                  <a:lnTo>
                    <a:pt x="1151458" y="63754"/>
                  </a:lnTo>
                  <a:lnTo>
                    <a:pt x="1149299" y="57531"/>
                  </a:lnTo>
                  <a:lnTo>
                    <a:pt x="1149299" y="42418"/>
                  </a:lnTo>
                  <a:lnTo>
                    <a:pt x="1151585" y="36195"/>
                  </a:lnTo>
                  <a:lnTo>
                    <a:pt x="1155903" y="31369"/>
                  </a:lnTo>
                  <a:lnTo>
                    <a:pt x="1160348" y="26543"/>
                  </a:lnTo>
                  <a:lnTo>
                    <a:pt x="1166317" y="24130"/>
                  </a:lnTo>
                  <a:lnTo>
                    <a:pt x="1181049" y="24130"/>
                  </a:lnTo>
                  <a:lnTo>
                    <a:pt x="1186891" y="26543"/>
                  </a:lnTo>
                  <a:lnTo>
                    <a:pt x="1196035" y="36195"/>
                  </a:lnTo>
                  <a:lnTo>
                    <a:pt x="1198194" y="42418"/>
                  </a:lnTo>
                  <a:lnTo>
                    <a:pt x="1198194" y="10960"/>
                  </a:lnTo>
                  <a:lnTo>
                    <a:pt x="1192834" y="8305"/>
                  </a:lnTo>
                  <a:lnTo>
                    <a:pt x="1183754" y="5892"/>
                  </a:lnTo>
                  <a:lnTo>
                    <a:pt x="1173683" y="5080"/>
                  </a:lnTo>
                  <a:lnTo>
                    <a:pt x="1163599" y="5892"/>
                  </a:lnTo>
                  <a:lnTo>
                    <a:pt x="1129258" y="32372"/>
                  </a:lnTo>
                  <a:lnTo>
                    <a:pt x="1125931" y="50165"/>
                  </a:lnTo>
                  <a:lnTo>
                    <a:pt x="1126756" y="59309"/>
                  </a:lnTo>
                  <a:lnTo>
                    <a:pt x="1154569" y="91782"/>
                  </a:lnTo>
                  <a:lnTo>
                    <a:pt x="1173683" y="94996"/>
                  </a:lnTo>
                  <a:lnTo>
                    <a:pt x="1183703" y="94195"/>
                  </a:lnTo>
                  <a:lnTo>
                    <a:pt x="1192796" y="91782"/>
                  </a:lnTo>
                  <a:lnTo>
                    <a:pt x="1200924" y="87769"/>
                  </a:lnTo>
                  <a:lnTo>
                    <a:pt x="1208100" y="82169"/>
                  </a:lnTo>
                  <a:lnTo>
                    <a:pt x="1213510" y="75819"/>
                  </a:lnTo>
                  <a:lnTo>
                    <a:pt x="1213942" y="75323"/>
                  </a:lnTo>
                  <a:lnTo>
                    <a:pt x="1218158" y="67703"/>
                  </a:lnTo>
                  <a:lnTo>
                    <a:pt x="1220698" y="59309"/>
                  </a:lnTo>
                  <a:lnTo>
                    <a:pt x="1221562" y="50165"/>
                  </a:lnTo>
                  <a:close/>
                </a:path>
                <a:path w="2466975" h="179705">
                  <a:moveTo>
                    <a:pt x="1270584" y="142875"/>
                  </a:moveTo>
                  <a:lnTo>
                    <a:pt x="1246581" y="113080"/>
                  </a:lnTo>
                  <a:lnTo>
                    <a:pt x="1246581" y="142875"/>
                  </a:lnTo>
                  <a:lnTo>
                    <a:pt x="1244333" y="150050"/>
                  </a:lnTo>
                  <a:lnTo>
                    <a:pt x="1237627" y="155168"/>
                  </a:lnTo>
                  <a:lnTo>
                    <a:pt x="1226426" y="158242"/>
                  </a:lnTo>
                  <a:lnTo>
                    <a:pt x="1210767" y="159258"/>
                  </a:lnTo>
                  <a:lnTo>
                    <a:pt x="1195184" y="158242"/>
                  </a:lnTo>
                  <a:lnTo>
                    <a:pt x="1184071" y="155168"/>
                  </a:lnTo>
                  <a:lnTo>
                    <a:pt x="1177417" y="150050"/>
                  </a:lnTo>
                  <a:lnTo>
                    <a:pt x="1175207" y="142875"/>
                  </a:lnTo>
                  <a:lnTo>
                    <a:pt x="1177417" y="135877"/>
                  </a:lnTo>
                  <a:lnTo>
                    <a:pt x="1184071" y="130873"/>
                  </a:lnTo>
                  <a:lnTo>
                    <a:pt x="1195184" y="127876"/>
                  </a:lnTo>
                  <a:lnTo>
                    <a:pt x="1210767" y="126873"/>
                  </a:lnTo>
                  <a:lnTo>
                    <a:pt x="1226426" y="127876"/>
                  </a:lnTo>
                  <a:lnTo>
                    <a:pt x="1237627" y="130873"/>
                  </a:lnTo>
                  <a:lnTo>
                    <a:pt x="1244333" y="135877"/>
                  </a:lnTo>
                  <a:lnTo>
                    <a:pt x="1246581" y="142875"/>
                  </a:lnTo>
                  <a:lnTo>
                    <a:pt x="1246581" y="113080"/>
                  </a:lnTo>
                  <a:lnTo>
                    <a:pt x="1246162" y="112864"/>
                  </a:lnTo>
                  <a:lnTo>
                    <a:pt x="1235938" y="109842"/>
                  </a:lnTo>
                  <a:lnTo>
                    <a:pt x="1224153" y="108051"/>
                  </a:lnTo>
                  <a:lnTo>
                    <a:pt x="1210767" y="107442"/>
                  </a:lnTo>
                  <a:lnTo>
                    <a:pt x="1197444" y="108051"/>
                  </a:lnTo>
                  <a:lnTo>
                    <a:pt x="1159891" y="122339"/>
                  </a:lnTo>
                  <a:lnTo>
                    <a:pt x="1150950" y="142875"/>
                  </a:lnTo>
                  <a:lnTo>
                    <a:pt x="1151928" y="150596"/>
                  </a:lnTo>
                  <a:lnTo>
                    <a:pt x="1185430" y="176237"/>
                  </a:lnTo>
                  <a:lnTo>
                    <a:pt x="1210767" y="178689"/>
                  </a:lnTo>
                  <a:lnTo>
                    <a:pt x="1224241" y="178079"/>
                  </a:lnTo>
                  <a:lnTo>
                    <a:pt x="1261795" y="163639"/>
                  </a:lnTo>
                  <a:lnTo>
                    <a:pt x="1265275" y="159258"/>
                  </a:lnTo>
                  <a:lnTo>
                    <a:pt x="1266672" y="157518"/>
                  </a:lnTo>
                  <a:lnTo>
                    <a:pt x="1269606" y="150596"/>
                  </a:lnTo>
                  <a:lnTo>
                    <a:pt x="1270584" y="142875"/>
                  </a:lnTo>
                  <a:close/>
                </a:path>
                <a:path w="2466975" h="179705">
                  <a:moveTo>
                    <a:pt x="1294968" y="21082"/>
                  </a:moveTo>
                  <a:lnTo>
                    <a:pt x="1267790" y="21082"/>
                  </a:lnTo>
                  <a:lnTo>
                    <a:pt x="1267790" y="0"/>
                  </a:lnTo>
                  <a:lnTo>
                    <a:pt x="1244422" y="0"/>
                  </a:lnTo>
                  <a:lnTo>
                    <a:pt x="1244422" y="104775"/>
                  </a:lnTo>
                  <a:lnTo>
                    <a:pt x="1267790" y="104775"/>
                  </a:lnTo>
                  <a:lnTo>
                    <a:pt x="1267790" y="82804"/>
                  </a:lnTo>
                  <a:lnTo>
                    <a:pt x="1294968" y="82804"/>
                  </a:lnTo>
                  <a:lnTo>
                    <a:pt x="1294968" y="63373"/>
                  </a:lnTo>
                  <a:lnTo>
                    <a:pt x="1267790" y="63373"/>
                  </a:lnTo>
                  <a:lnTo>
                    <a:pt x="1267790" y="40767"/>
                  </a:lnTo>
                  <a:lnTo>
                    <a:pt x="1294968" y="40767"/>
                  </a:lnTo>
                  <a:lnTo>
                    <a:pt x="1294968" y="21082"/>
                  </a:lnTo>
                  <a:close/>
                </a:path>
                <a:path w="2466975" h="179705">
                  <a:moveTo>
                    <a:pt x="1446606" y="9525"/>
                  </a:moveTo>
                  <a:lnTo>
                    <a:pt x="1354277" y="9525"/>
                  </a:lnTo>
                  <a:lnTo>
                    <a:pt x="1354277" y="29083"/>
                  </a:lnTo>
                  <a:lnTo>
                    <a:pt x="1423238" y="29083"/>
                  </a:lnTo>
                  <a:lnTo>
                    <a:pt x="1422857" y="40830"/>
                  </a:lnTo>
                  <a:lnTo>
                    <a:pt x="1422285" y="51879"/>
                  </a:lnTo>
                  <a:lnTo>
                    <a:pt x="1421523" y="62268"/>
                  </a:lnTo>
                  <a:lnTo>
                    <a:pt x="1420571" y="72009"/>
                  </a:lnTo>
                  <a:lnTo>
                    <a:pt x="1443431" y="74168"/>
                  </a:lnTo>
                  <a:lnTo>
                    <a:pt x="1444828" y="60071"/>
                  </a:lnTo>
                  <a:lnTo>
                    <a:pt x="1445818" y="44615"/>
                  </a:lnTo>
                  <a:lnTo>
                    <a:pt x="1446403" y="27774"/>
                  </a:lnTo>
                  <a:lnTo>
                    <a:pt x="1446606" y="9525"/>
                  </a:lnTo>
                  <a:close/>
                </a:path>
                <a:path w="2466975" h="179705">
                  <a:moveTo>
                    <a:pt x="1459814" y="102997"/>
                  </a:moveTo>
                  <a:lnTo>
                    <a:pt x="1458569" y="86106"/>
                  </a:lnTo>
                  <a:lnTo>
                    <a:pt x="1458417" y="83947"/>
                  </a:lnTo>
                  <a:lnTo>
                    <a:pt x="1448625" y="84582"/>
                  </a:lnTo>
                  <a:lnTo>
                    <a:pt x="1435823" y="85128"/>
                  </a:lnTo>
                  <a:lnTo>
                    <a:pt x="1401140" y="86106"/>
                  </a:lnTo>
                  <a:lnTo>
                    <a:pt x="1401140" y="50673"/>
                  </a:lnTo>
                  <a:lnTo>
                    <a:pt x="1377772" y="50673"/>
                  </a:lnTo>
                  <a:lnTo>
                    <a:pt x="1377772" y="86360"/>
                  </a:lnTo>
                  <a:lnTo>
                    <a:pt x="1369949" y="86512"/>
                  </a:lnTo>
                  <a:lnTo>
                    <a:pt x="1338402" y="86614"/>
                  </a:lnTo>
                  <a:lnTo>
                    <a:pt x="1340815" y="106299"/>
                  </a:lnTo>
                  <a:lnTo>
                    <a:pt x="1372095" y="106095"/>
                  </a:lnTo>
                  <a:lnTo>
                    <a:pt x="1402359" y="105460"/>
                  </a:lnTo>
                  <a:lnTo>
                    <a:pt x="1431582" y="104432"/>
                  </a:lnTo>
                  <a:lnTo>
                    <a:pt x="1459814" y="102997"/>
                  </a:lnTo>
                  <a:close/>
                </a:path>
                <a:path w="2466975" h="179705">
                  <a:moveTo>
                    <a:pt x="1491437" y="153797"/>
                  </a:moveTo>
                  <a:lnTo>
                    <a:pt x="1390853" y="153797"/>
                  </a:lnTo>
                  <a:lnTo>
                    <a:pt x="1390853" y="116205"/>
                  </a:lnTo>
                  <a:lnTo>
                    <a:pt x="1367358" y="116205"/>
                  </a:lnTo>
                  <a:lnTo>
                    <a:pt x="1367358" y="173355"/>
                  </a:lnTo>
                  <a:lnTo>
                    <a:pt x="1491437" y="173355"/>
                  </a:lnTo>
                  <a:lnTo>
                    <a:pt x="1491437" y="153797"/>
                  </a:lnTo>
                  <a:close/>
                </a:path>
                <a:path w="2466975" h="179705">
                  <a:moveTo>
                    <a:pt x="1515694" y="58674"/>
                  </a:moveTo>
                  <a:lnTo>
                    <a:pt x="1489151" y="58674"/>
                  </a:lnTo>
                  <a:lnTo>
                    <a:pt x="1489151" y="0"/>
                  </a:lnTo>
                  <a:lnTo>
                    <a:pt x="1465656" y="0"/>
                  </a:lnTo>
                  <a:lnTo>
                    <a:pt x="1465656" y="131572"/>
                  </a:lnTo>
                  <a:lnTo>
                    <a:pt x="1489151" y="131572"/>
                  </a:lnTo>
                  <a:lnTo>
                    <a:pt x="1489151" y="78486"/>
                  </a:lnTo>
                  <a:lnTo>
                    <a:pt x="1515694" y="78486"/>
                  </a:lnTo>
                  <a:lnTo>
                    <a:pt x="1515694" y="58674"/>
                  </a:lnTo>
                  <a:close/>
                </a:path>
                <a:path w="2466975" h="179705">
                  <a:moveTo>
                    <a:pt x="1625930" y="135763"/>
                  </a:moveTo>
                  <a:lnTo>
                    <a:pt x="1623377" y="120040"/>
                  </a:lnTo>
                  <a:lnTo>
                    <a:pt x="1622882" y="116967"/>
                  </a:lnTo>
                  <a:lnTo>
                    <a:pt x="1612684" y="118516"/>
                  </a:lnTo>
                  <a:lnTo>
                    <a:pt x="1596605" y="119545"/>
                  </a:lnTo>
                  <a:lnTo>
                    <a:pt x="1574634" y="120040"/>
                  </a:lnTo>
                  <a:lnTo>
                    <a:pt x="1546809" y="120015"/>
                  </a:lnTo>
                  <a:lnTo>
                    <a:pt x="1546809" y="83058"/>
                  </a:lnTo>
                  <a:lnTo>
                    <a:pt x="1610690" y="83058"/>
                  </a:lnTo>
                  <a:lnTo>
                    <a:pt x="1610690" y="13843"/>
                  </a:lnTo>
                  <a:lnTo>
                    <a:pt x="1524203" y="13843"/>
                  </a:lnTo>
                  <a:lnTo>
                    <a:pt x="1524203" y="33528"/>
                  </a:lnTo>
                  <a:lnTo>
                    <a:pt x="1587703" y="33528"/>
                  </a:lnTo>
                  <a:lnTo>
                    <a:pt x="1587703" y="63627"/>
                  </a:lnTo>
                  <a:lnTo>
                    <a:pt x="1523822" y="63627"/>
                  </a:lnTo>
                  <a:lnTo>
                    <a:pt x="1523822" y="139446"/>
                  </a:lnTo>
                  <a:lnTo>
                    <a:pt x="1585379" y="139179"/>
                  </a:lnTo>
                  <a:lnTo>
                    <a:pt x="1617853" y="136982"/>
                  </a:lnTo>
                  <a:lnTo>
                    <a:pt x="1625930" y="135763"/>
                  </a:lnTo>
                  <a:close/>
                </a:path>
                <a:path w="2466975" h="179705">
                  <a:moveTo>
                    <a:pt x="1663522" y="0"/>
                  </a:moveTo>
                  <a:lnTo>
                    <a:pt x="1640408" y="0"/>
                  </a:lnTo>
                  <a:lnTo>
                    <a:pt x="1640408" y="179451"/>
                  </a:lnTo>
                  <a:lnTo>
                    <a:pt x="1663522" y="179451"/>
                  </a:lnTo>
                  <a:lnTo>
                    <a:pt x="1663522" y="0"/>
                  </a:lnTo>
                  <a:close/>
                </a:path>
                <a:path w="2466975" h="179705">
                  <a:moveTo>
                    <a:pt x="1888312" y="0"/>
                  </a:moveTo>
                  <a:lnTo>
                    <a:pt x="1865198" y="0"/>
                  </a:lnTo>
                  <a:lnTo>
                    <a:pt x="1865198" y="63373"/>
                  </a:lnTo>
                  <a:lnTo>
                    <a:pt x="1833956" y="63373"/>
                  </a:lnTo>
                  <a:lnTo>
                    <a:pt x="1832165" y="51854"/>
                  </a:lnTo>
                  <a:lnTo>
                    <a:pt x="1829104" y="41656"/>
                  </a:lnTo>
                  <a:lnTo>
                    <a:pt x="1824786" y="32804"/>
                  </a:lnTo>
                  <a:lnTo>
                    <a:pt x="1823631" y="31242"/>
                  </a:lnTo>
                  <a:lnTo>
                    <a:pt x="1819224" y="25273"/>
                  </a:lnTo>
                  <a:lnTo>
                    <a:pt x="1812505" y="19202"/>
                  </a:lnTo>
                  <a:lnTo>
                    <a:pt x="1811731" y="18770"/>
                  </a:lnTo>
                  <a:lnTo>
                    <a:pt x="1811731" y="73787"/>
                  </a:lnTo>
                  <a:lnTo>
                    <a:pt x="1811274" y="83058"/>
                  </a:lnTo>
                  <a:lnTo>
                    <a:pt x="1794078" y="116205"/>
                  </a:lnTo>
                  <a:lnTo>
                    <a:pt x="1780489" y="116205"/>
                  </a:lnTo>
                  <a:lnTo>
                    <a:pt x="1762836" y="73787"/>
                  </a:lnTo>
                  <a:lnTo>
                    <a:pt x="1763255" y="64490"/>
                  </a:lnTo>
                  <a:lnTo>
                    <a:pt x="1780108" y="31242"/>
                  </a:lnTo>
                  <a:lnTo>
                    <a:pt x="1794459" y="31242"/>
                  </a:lnTo>
                  <a:lnTo>
                    <a:pt x="1811731" y="73787"/>
                  </a:lnTo>
                  <a:lnTo>
                    <a:pt x="1811731" y="18770"/>
                  </a:lnTo>
                  <a:lnTo>
                    <a:pt x="1804936" y="14884"/>
                  </a:lnTo>
                  <a:lnTo>
                    <a:pt x="1796503" y="12293"/>
                  </a:lnTo>
                  <a:lnTo>
                    <a:pt x="1787220" y="11430"/>
                  </a:lnTo>
                  <a:lnTo>
                    <a:pt x="1776996" y="12458"/>
                  </a:lnTo>
                  <a:lnTo>
                    <a:pt x="1747253" y="37020"/>
                  </a:lnTo>
                  <a:lnTo>
                    <a:pt x="1739976" y="73533"/>
                  </a:lnTo>
                  <a:lnTo>
                    <a:pt x="1740776" y="87096"/>
                  </a:lnTo>
                  <a:lnTo>
                    <a:pt x="1759927" y="126339"/>
                  </a:lnTo>
                  <a:lnTo>
                    <a:pt x="1787220" y="135763"/>
                  </a:lnTo>
                  <a:lnTo>
                    <a:pt x="1796478" y="134912"/>
                  </a:lnTo>
                  <a:lnTo>
                    <a:pt x="1804873" y="132334"/>
                  </a:lnTo>
                  <a:lnTo>
                    <a:pt x="1812391" y="128054"/>
                  </a:lnTo>
                  <a:lnTo>
                    <a:pt x="1819097" y="122047"/>
                  </a:lnTo>
                  <a:lnTo>
                    <a:pt x="1823427" y="116205"/>
                  </a:lnTo>
                  <a:lnTo>
                    <a:pt x="1824736" y="114465"/>
                  </a:lnTo>
                  <a:lnTo>
                    <a:pt x="1829092" y="105410"/>
                  </a:lnTo>
                  <a:lnTo>
                    <a:pt x="1832165" y="94945"/>
                  </a:lnTo>
                  <a:lnTo>
                    <a:pt x="1833956" y="83058"/>
                  </a:lnTo>
                  <a:lnTo>
                    <a:pt x="1865198" y="83058"/>
                  </a:lnTo>
                  <a:lnTo>
                    <a:pt x="1865198" y="179451"/>
                  </a:lnTo>
                  <a:lnTo>
                    <a:pt x="1888312" y="179451"/>
                  </a:lnTo>
                  <a:lnTo>
                    <a:pt x="1888312" y="83058"/>
                  </a:lnTo>
                  <a:lnTo>
                    <a:pt x="1888312" y="63373"/>
                  </a:lnTo>
                  <a:lnTo>
                    <a:pt x="1888312" y="0"/>
                  </a:lnTo>
                  <a:close/>
                </a:path>
                <a:path w="2466975" h="179705">
                  <a:moveTo>
                    <a:pt x="2051253" y="158242"/>
                  </a:moveTo>
                  <a:lnTo>
                    <a:pt x="1952574" y="158242"/>
                  </a:lnTo>
                  <a:lnTo>
                    <a:pt x="1952574" y="149733"/>
                  </a:lnTo>
                  <a:lnTo>
                    <a:pt x="2046935" y="149733"/>
                  </a:lnTo>
                  <a:lnTo>
                    <a:pt x="2046935" y="103632"/>
                  </a:lnTo>
                  <a:lnTo>
                    <a:pt x="1929333" y="103632"/>
                  </a:lnTo>
                  <a:lnTo>
                    <a:pt x="1929333" y="122682"/>
                  </a:lnTo>
                  <a:lnTo>
                    <a:pt x="2023694" y="122682"/>
                  </a:lnTo>
                  <a:lnTo>
                    <a:pt x="2023694" y="131445"/>
                  </a:lnTo>
                  <a:lnTo>
                    <a:pt x="1929333" y="131445"/>
                  </a:lnTo>
                  <a:lnTo>
                    <a:pt x="1929333" y="177419"/>
                  </a:lnTo>
                  <a:lnTo>
                    <a:pt x="2051253" y="177419"/>
                  </a:lnTo>
                  <a:lnTo>
                    <a:pt x="2051253" y="158242"/>
                  </a:lnTo>
                  <a:close/>
                </a:path>
                <a:path w="2466975" h="179705">
                  <a:moveTo>
                    <a:pt x="2052269" y="2159"/>
                  </a:moveTo>
                  <a:lnTo>
                    <a:pt x="1924253" y="2159"/>
                  </a:lnTo>
                  <a:lnTo>
                    <a:pt x="1924253" y="21082"/>
                  </a:lnTo>
                  <a:lnTo>
                    <a:pt x="2052269" y="21082"/>
                  </a:lnTo>
                  <a:lnTo>
                    <a:pt x="2052269" y="2159"/>
                  </a:lnTo>
                  <a:close/>
                </a:path>
                <a:path w="2466975" h="179705">
                  <a:moveTo>
                    <a:pt x="2054428" y="47244"/>
                  </a:moveTo>
                  <a:lnTo>
                    <a:pt x="2030044" y="47244"/>
                  </a:lnTo>
                  <a:lnTo>
                    <a:pt x="2031695" y="25654"/>
                  </a:lnTo>
                  <a:lnTo>
                    <a:pt x="2008581" y="25654"/>
                  </a:lnTo>
                  <a:lnTo>
                    <a:pt x="2007184" y="47244"/>
                  </a:lnTo>
                  <a:lnTo>
                    <a:pt x="1969211" y="47244"/>
                  </a:lnTo>
                  <a:lnTo>
                    <a:pt x="1967941" y="25654"/>
                  </a:lnTo>
                  <a:lnTo>
                    <a:pt x="1944827" y="25654"/>
                  </a:lnTo>
                  <a:lnTo>
                    <a:pt x="1946478" y="47244"/>
                  </a:lnTo>
                  <a:lnTo>
                    <a:pt x="1921967" y="47244"/>
                  </a:lnTo>
                  <a:lnTo>
                    <a:pt x="1921967" y="66294"/>
                  </a:lnTo>
                  <a:lnTo>
                    <a:pt x="2054428" y="66294"/>
                  </a:lnTo>
                  <a:lnTo>
                    <a:pt x="2054428" y="47244"/>
                  </a:lnTo>
                  <a:close/>
                </a:path>
                <a:path w="2466975" h="179705">
                  <a:moveTo>
                    <a:pt x="2071446" y="75438"/>
                  </a:moveTo>
                  <a:lnTo>
                    <a:pt x="1904949" y="75438"/>
                  </a:lnTo>
                  <a:lnTo>
                    <a:pt x="1904949" y="94488"/>
                  </a:lnTo>
                  <a:lnTo>
                    <a:pt x="2071446" y="94488"/>
                  </a:lnTo>
                  <a:lnTo>
                    <a:pt x="2071446" y="75438"/>
                  </a:lnTo>
                  <a:close/>
                </a:path>
                <a:path w="2466975" h="179705">
                  <a:moveTo>
                    <a:pt x="2206955" y="15113"/>
                  </a:moveTo>
                  <a:lnTo>
                    <a:pt x="2132787" y="15113"/>
                  </a:lnTo>
                  <a:lnTo>
                    <a:pt x="2132787" y="34544"/>
                  </a:lnTo>
                  <a:lnTo>
                    <a:pt x="2181809" y="34544"/>
                  </a:lnTo>
                  <a:lnTo>
                    <a:pt x="2178850" y="47917"/>
                  </a:lnTo>
                  <a:lnTo>
                    <a:pt x="2160727" y="86233"/>
                  </a:lnTo>
                  <a:lnTo>
                    <a:pt x="2132838" y="116827"/>
                  </a:lnTo>
                  <a:lnTo>
                    <a:pt x="2122373" y="124206"/>
                  </a:lnTo>
                  <a:lnTo>
                    <a:pt x="2141423" y="139192"/>
                  </a:lnTo>
                  <a:lnTo>
                    <a:pt x="2176170" y="103390"/>
                  </a:lnTo>
                  <a:lnTo>
                    <a:pt x="2200960" y="53365"/>
                  </a:lnTo>
                  <a:lnTo>
                    <a:pt x="2205075" y="34683"/>
                  </a:lnTo>
                  <a:lnTo>
                    <a:pt x="2206955" y="15113"/>
                  </a:lnTo>
                  <a:close/>
                </a:path>
                <a:path w="2466975" h="179705">
                  <a:moveTo>
                    <a:pt x="2280615" y="0"/>
                  </a:moveTo>
                  <a:lnTo>
                    <a:pt x="2257501" y="0"/>
                  </a:lnTo>
                  <a:lnTo>
                    <a:pt x="2257501" y="70104"/>
                  </a:lnTo>
                  <a:lnTo>
                    <a:pt x="2243023" y="70104"/>
                  </a:lnTo>
                  <a:lnTo>
                    <a:pt x="2243023" y="3556"/>
                  </a:lnTo>
                  <a:lnTo>
                    <a:pt x="2219909" y="3556"/>
                  </a:lnTo>
                  <a:lnTo>
                    <a:pt x="2219909" y="174117"/>
                  </a:lnTo>
                  <a:lnTo>
                    <a:pt x="2243023" y="174117"/>
                  </a:lnTo>
                  <a:lnTo>
                    <a:pt x="2243023" y="89789"/>
                  </a:lnTo>
                  <a:lnTo>
                    <a:pt x="2257501" y="89789"/>
                  </a:lnTo>
                  <a:lnTo>
                    <a:pt x="2257501" y="179451"/>
                  </a:lnTo>
                  <a:lnTo>
                    <a:pt x="2280615" y="179451"/>
                  </a:lnTo>
                  <a:lnTo>
                    <a:pt x="2280615" y="89789"/>
                  </a:lnTo>
                  <a:lnTo>
                    <a:pt x="2280615" y="70104"/>
                  </a:lnTo>
                  <a:lnTo>
                    <a:pt x="2280615" y="0"/>
                  </a:lnTo>
                  <a:close/>
                </a:path>
                <a:path w="2466975" h="179705">
                  <a:moveTo>
                    <a:pt x="2388565" y="4572"/>
                  </a:moveTo>
                  <a:lnTo>
                    <a:pt x="2365451" y="4572"/>
                  </a:lnTo>
                  <a:lnTo>
                    <a:pt x="2365451" y="25273"/>
                  </a:lnTo>
                  <a:lnTo>
                    <a:pt x="2365451" y="44958"/>
                  </a:lnTo>
                  <a:lnTo>
                    <a:pt x="2365451" y="60960"/>
                  </a:lnTo>
                  <a:lnTo>
                    <a:pt x="2326335" y="60960"/>
                  </a:lnTo>
                  <a:lnTo>
                    <a:pt x="2326335" y="44958"/>
                  </a:lnTo>
                  <a:lnTo>
                    <a:pt x="2365451" y="44958"/>
                  </a:lnTo>
                  <a:lnTo>
                    <a:pt x="2365451" y="25273"/>
                  </a:lnTo>
                  <a:lnTo>
                    <a:pt x="2326335" y="25273"/>
                  </a:lnTo>
                  <a:lnTo>
                    <a:pt x="2326335" y="4572"/>
                  </a:lnTo>
                  <a:lnTo>
                    <a:pt x="2303094" y="4572"/>
                  </a:lnTo>
                  <a:lnTo>
                    <a:pt x="2303094" y="80391"/>
                  </a:lnTo>
                  <a:lnTo>
                    <a:pt x="2388565" y="80391"/>
                  </a:lnTo>
                  <a:lnTo>
                    <a:pt x="2388565" y="60960"/>
                  </a:lnTo>
                  <a:lnTo>
                    <a:pt x="2388565" y="44958"/>
                  </a:lnTo>
                  <a:lnTo>
                    <a:pt x="2388565" y="25273"/>
                  </a:lnTo>
                  <a:lnTo>
                    <a:pt x="2388565" y="4572"/>
                  </a:lnTo>
                  <a:close/>
                </a:path>
                <a:path w="2466975" h="179705">
                  <a:moveTo>
                    <a:pt x="2444318" y="155829"/>
                  </a:moveTo>
                  <a:lnTo>
                    <a:pt x="2350338" y="155829"/>
                  </a:lnTo>
                  <a:lnTo>
                    <a:pt x="2350338" y="143637"/>
                  </a:lnTo>
                  <a:lnTo>
                    <a:pt x="2439746" y="143637"/>
                  </a:lnTo>
                  <a:lnTo>
                    <a:pt x="2439746" y="93980"/>
                  </a:lnTo>
                  <a:lnTo>
                    <a:pt x="2327097" y="93980"/>
                  </a:lnTo>
                  <a:lnTo>
                    <a:pt x="2327097" y="113538"/>
                  </a:lnTo>
                  <a:lnTo>
                    <a:pt x="2416505" y="113538"/>
                  </a:lnTo>
                  <a:lnTo>
                    <a:pt x="2416505" y="125222"/>
                  </a:lnTo>
                  <a:lnTo>
                    <a:pt x="2327097" y="125222"/>
                  </a:lnTo>
                  <a:lnTo>
                    <a:pt x="2327097" y="175387"/>
                  </a:lnTo>
                  <a:lnTo>
                    <a:pt x="2444318" y="175387"/>
                  </a:lnTo>
                  <a:lnTo>
                    <a:pt x="2444318" y="155829"/>
                  </a:lnTo>
                  <a:close/>
                </a:path>
                <a:path w="2466975" h="179705">
                  <a:moveTo>
                    <a:pt x="2466924" y="35941"/>
                  </a:moveTo>
                  <a:lnTo>
                    <a:pt x="2439746" y="35941"/>
                  </a:lnTo>
                  <a:lnTo>
                    <a:pt x="2439746" y="0"/>
                  </a:lnTo>
                  <a:lnTo>
                    <a:pt x="2416505" y="0"/>
                  </a:lnTo>
                  <a:lnTo>
                    <a:pt x="2416505" y="86360"/>
                  </a:lnTo>
                  <a:lnTo>
                    <a:pt x="2439746" y="86360"/>
                  </a:lnTo>
                  <a:lnTo>
                    <a:pt x="2439746" y="55626"/>
                  </a:lnTo>
                  <a:lnTo>
                    <a:pt x="2466924" y="55626"/>
                  </a:lnTo>
                  <a:lnTo>
                    <a:pt x="2466924" y="35941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74369" y="472312"/>
              <a:ext cx="2222322" cy="339471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139039" y="309625"/>
              <a:ext cx="368935" cy="401955"/>
            </a:xfrm>
            <a:custGeom>
              <a:avLst/>
              <a:gdLst/>
              <a:ahLst/>
              <a:cxnLst/>
              <a:rect l="l" t="t" r="r" b="b"/>
              <a:pathLst>
                <a:path w="368934" h="401955">
                  <a:moveTo>
                    <a:pt x="368414" y="0"/>
                  </a:moveTo>
                  <a:lnTo>
                    <a:pt x="286753" y="0"/>
                  </a:lnTo>
                  <a:lnTo>
                    <a:pt x="194716" y="290322"/>
                  </a:lnTo>
                  <a:lnTo>
                    <a:pt x="191304" y="302035"/>
                  </a:lnTo>
                  <a:lnTo>
                    <a:pt x="188709" y="312594"/>
                  </a:lnTo>
                  <a:lnTo>
                    <a:pt x="186933" y="321986"/>
                  </a:lnTo>
                  <a:lnTo>
                    <a:pt x="185978" y="330200"/>
                  </a:lnTo>
                  <a:lnTo>
                    <a:pt x="184340" y="330200"/>
                  </a:lnTo>
                  <a:lnTo>
                    <a:pt x="176149" y="291084"/>
                  </a:lnTo>
                  <a:lnTo>
                    <a:pt x="84391" y="0"/>
                  </a:lnTo>
                  <a:lnTo>
                    <a:pt x="0" y="0"/>
                  </a:lnTo>
                  <a:lnTo>
                    <a:pt x="139547" y="401954"/>
                  </a:lnTo>
                  <a:lnTo>
                    <a:pt x="227215" y="401954"/>
                  </a:lnTo>
                  <a:lnTo>
                    <a:pt x="36841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81456" y="2115311"/>
              <a:ext cx="2830068" cy="2627376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979868" y="2113660"/>
              <a:ext cx="2833370" cy="2630805"/>
            </a:xfrm>
            <a:custGeom>
              <a:avLst/>
              <a:gdLst/>
              <a:ahLst/>
              <a:cxnLst/>
              <a:rect l="l" t="t" r="r" b="b"/>
              <a:pathLst>
                <a:path w="2833370" h="2630804">
                  <a:moveTo>
                    <a:pt x="0" y="2630551"/>
                  </a:moveTo>
                  <a:lnTo>
                    <a:pt x="2833243" y="2630551"/>
                  </a:lnTo>
                  <a:lnTo>
                    <a:pt x="2833243" y="0"/>
                  </a:lnTo>
                  <a:lnTo>
                    <a:pt x="0" y="0"/>
                  </a:lnTo>
                  <a:lnTo>
                    <a:pt x="0" y="2630551"/>
                  </a:lnTo>
                  <a:close/>
                </a:path>
              </a:pathLst>
            </a:custGeom>
            <a:ln w="3175">
              <a:solidFill>
                <a:srgbClr val="F1F1F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332732" y="2115311"/>
              <a:ext cx="4591812" cy="2627376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4331080" y="2113660"/>
              <a:ext cx="4595495" cy="2630805"/>
            </a:xfrm>
            <a:custGeom>
              <a:avLst/>
              <a:gdLst/>
              <a:ahLst/>
              <a:cxnLst/>
              <a:rect l="l" t="t" r="r" b="b"/>
              <a:pathLst>
                <a:path w="4595495" h="2630804">
                  <a:moveTo>
                    <a:pt x="0" y="2630551"/>
                  </a:moveTo>
                  <a:lnTo>
                    <a:pt x="4594986" y="2630551"/>
                  </a:lnTo>
                  <a:lnTo>
                    <a:pt x="4594986" y="0"/>
                  </a:lnTo>
                  <a:lnTo>
                    <a:pt x="0" y="0"/>
                  </a:lnTo>
                  <a:lnTo>
                    <a:pt x="0" y="2630551"/>
                  </a:lnTo>
                  <a:close/>
                </a:path>
              </a:pathLst>
            </a:custGeom>
            <a:ln w="3175">
              <a:solidFill>
                <a:srgbClr val="F1F1F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630936" y="1405127"/>
              <a:ext cx="417830" cy="196850"/>
            </a:xfrm>
            <a:custGeom>
              <a:avLst/>
              <a:gdLst/>
              <a:ahLst/>
              <a:cxnLst/>
              <a:rect l="l" t="t" r="r" b="b"/>
              <a:pathLst>
                <a:path w="417830" h="196850">
                  <a:moveTo>
                    <a:pt x="319277" y="0"/>
                  </a:moveTo>
                  <a:lnTo>
                    <a:pt x="98298" y="0"/>
                  </a:lnTo>
                  <a:lnTo>
                    <a:pt x="60034" y="7733"/>
                  </a:lnTo>
                  <a:lnTo>
                    <a:pt x="28789" y="28813"/>
                  </a:lnTo>
                  <a:lnTo>
                    <a:pt x="7724" y="60061"/>
                  </a:lnTo>
                  <a:lnTo>
                    <a:pt x="0" y="98298"/>
                  </a:lnTo>
                  <a:lnTo>
                    <a:pt x="7724" y="136534"/>
                  </a:lnTo>
                  <a:lnTo>
                    <a:pt x="28789" y="167782"/>
                  </a:lnTo>
                  <a:lnTo>
                    <a:pt x="60034" y="188862"/>
                  </a:lnTo>
                  <a:lnTo>
                    <a:pt x="98298" y="196596"/>
                  </a:lnTo>
                  <a:lnTo>
                    <a:pt x="319277" y="196596"/>
                  </a:lnTo>
                  <a:lnTo>
                    <a:pt x="357541" y="188862"/>
                  </a:lnTo>
                  <a:lnTo>
                    <a:pt x="388786" y="167782"/>
                  </a:lnTo>
                  <a:lnTo>
                    <a:pt x="409851" y="136534"/>
                  </a:lnTo>
                  <a:lnTo>
                    <a:pt x="417576" y="98298"/>
                  </a:lnTo>
                  <a:lnTo>
                    <a:pt x="409851" y="60061"/>
                  </a:lnTo>
                  <a:lnTo>
                    <a:pt x="388786" y="28813"/>
                  </a:lnTo>
                  <a:lnTo>
                    <a:pt x="357541" y="7733"/>
                  </a:lnTo>
                  <a:lnTo>
                    <a:pt x="319277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67791" y="1445894"/>
              <a:ext cx="136715" cy="122300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1115009" y="1422272"/>
              <a:ext cx="2959735" cy="181610"/>
            </a:xfrm>
            <a:custGeom>
              <a:avLst/>
              <a:gdLst/>
              <a:ahLst/>
              <a:cxnLst/>
              <a:rect l="l" t="t" r="r" b="b"/>
              <a:pathLst>
                <a:path w="2959735" h="181609">
                  <a:moveTo>
                    <a:pt x="150710" y="74930"/>
                  </a:moveTo>
                  <a:lnTo>
                    <a:pt x="113906" y="60071"/>
                  </a:lnTo>
                  <a:lnTo>
                    <a:pt x="88976" y="23368"/>
                  </a:lnTo>
                  <a:lnTo>
                    <a:pt x="88976" y="10922"/>
                  </a:lnTo>
                  <a:lnTo>
                    <a:pt x="66865" y="10922"/>
                  </a:lnTo>
                  <a:lnTo>
                    <a:pt x="66865" y="23368"/>
                  </a:lnTo>
                  <a:lnTo>
                    <a:pt x="65849" y="30568"/>
                  </a:lnTo>
                  <a:lnTo>
                    <a:pt x="31178" y="66179"/>
                  </a:lnTo>
                  <a:lnTo>
                    <a:pt x="4787" y="74930"/>
                  </a:lnTo>
                  <a:lnTo>
                    <a:pt x="17500" y="91821"/>
                  </a:lnTo>
                  <a:lnTo>
                    <a:pt x="52539" y="75692"/>
                  </a:lnTo>
                  <a:lnTo>
                    <a:pt x="77749" y="51689"/>
                  </a:lnTo>
                  <a:lnTo>
                    <a:pt x="82600" y="57810"/>
                  </a:lnTo>
                  <a:lnTo>
                    <a:pt x="120332" y="84924"/>
                  </a:lnTo>
                  <a:lnTo>
                    <a:pt x="137998" y="91694"/>
                  </a:lnTo>
                  <a:lnTo>
                    <a:pt x="150710" y="74930"/>
                  </a:lnTo>
                  <a:close/>
                </a:path>
                <a:path w="2959735" h="181609">
                  <a:moveTo>
                    <a:pt x="155879" y="124968"/>
                  </a:moveTo>
                  <a:lnTo>
                    <a:pt x="0" y="124968"/>
                  </a:lnTo>
                  <a:lnTo>
                    <a:pt x="0" y="143002"/>
                  </a:lnTo>
                  <a:lnTo>
                    <a:pt x="155879" y="143002"/>
                  </a:lnTo>
                  <a:lnTo>
                    <a:pt x="155879" y="124968"/>
                  </a:lnTo>
                  <a:close/>
                </a:path>
                <a:path w="2959735" h="181609">
                  <a:moveTo>
                    <a:pt x="248208" y="14224"/>
                  </a:moveTo>
                  <a:lnTo>
                    <a:pt x="226618" y="14224"/>
                  </a:lnTo>
                  <a:lnTo>
                    <a:pt x="226618" y="32512"/>
                  </a:lnTo>
                  <a:lnTo>
                    <a:pt x="226618" y="102362"/>
                  </a:lnTo>
                  <a:lnTo>
                    <a:pt x="188645" y="102362"/>
                  </a:lnTo>
                  <a:lnTo>
                    <a:pt x="188645" y="32512"/>
                  </a:lnTo>
                  <a:lnTo>
                    <a:pt x="226618" y="32512"/>
                  </a:lnTo>
                  <a:lnTo>
                    <a:pt x="226618" y="14224"/>
                  </a:lnTo>
                  <a:lnTo>
                    <a:pt x="166801" y="14224"/>
                  </a:lnTo>
                  <a:lnTo>
                    <a:pt x="166801" y="120650"/>
                  </a:lnTo>
                  <a:lnTo>
                    <a:pt x="248208" y="120650"/>
                  </a:lnTo>
                  <a:lnTo>
                    <a:pt x="248208" y="102362"/>
                  </a:lnTo>
                  <a:lnTo>
                    <a:pt x="248208" y="32512"/>
                  </a:lnTo>
                  <a:lnTo>
                    <a:pt x="248208" y="14224"/>
                  </a:lnTo>
                  <a:close/>
                </a:path>
                <a:path w="2959735" h="181609">
                  <a:moveTo>
                    <a:pt x="320090" y="64516"/>
                  </a:moveTo>
                  <a:lnTo>
                    <a:pt x="293801" y="64516"/>
                  </a:lnTo>
                  <a:lnTo>
                    <a:pt x="293801" y="0"/>
                  </a:lnTo>
                  <a:lnTo>
                    <a:pt x="272084" y="0"/>
                  </a:lnTo>
                  <a:lnTo>
                    <a:pt x="272084" y="167894"/>
                  </a:lnTo>
                  <a:lnTo>
                    <a:pt x="293801" y="167894"/>
                  </a:lnTo>
                  <a:lnTo>
                    <a:pt x="293801" y="82931"/>
                  </a:lnTo>
                  <a:lnTo>
                    <a:pt x="320090" y="82931"/>
                  </a:lnTo>
                  <a:lnTo>
                    <a:pt x="320090" y="64516"/>
                  </a:lnTo>
                  <a:close/>
                </a:path>
                <a:path w="2959735" h="181609">
                  <a:moveTo>
                    <a:pt x="453186" y="82042"/>
                  </a:moveTo>
                  <a:lnTo>
                    <a:pt x="361873" y="82042"/>
                  </a:lnTo>
                  <a:lnTo>
                    <a:pt x="361873" y="66167"/>
                  </a:lnTo>
                  <a:lnTo>
                    <a:pt x="445820" y="66167"/>
                  </a:lnTo>
                  <a:lnTo>
                    <a:pt x="445820" y="48133"/>
                  </a:lnTo>
                  <a:lnTo>
                    <a:pt x="361873" y="48133"/>
                  </a:lnTo>
                  <a:lnTo>
                    <a:pt x="361873" y="32766"/>
                  </a:lnTo>
                  <a:lnTo>
                    <a:pt x="450519" y="32766"/>
                  </a:lnTo>
                  <a:lnTo>
                    <a:pt x="450519" y="14859"/>
                  </a:lnTo>
                  <a:lnTo>
                    <a:pt x="340029" y="14859"/>
                  </a:lnTo>
                  <a:lnTo>
                    <a:pt x="340029" y="100076"/>
                  </a:lnTo>
                  <a:lnTo>
                    <a:pt x="453186" y="100076"/>
                  </a:lnTo>
                  <a:lnTo>
                    <a:pt x="453186" y="82042"/>
                  </a:lnTo>
                  <a:close/>
                </a:path>
                <a:path w="2959735" h="181609">
                  <a:moveTo>
                    <a:pt x="472871" y="127254"/>
                  </a:moveTo>
                  <a:lnTo>
                    <a:pt x="317042" y="127254"/>
                  </a:lnTo>
                  <a:lnTo>
                    <a:pt x="317042" y="145542"/>
                  </a:lnTo>
                  <a:lnTo>
                    <a:pt x="472871" y="145542"/>
                  </a:lnTo>
                  <a:lnTo>
                    <a:pt x="472871" y="127254"/>
                  </a:lnTo>
                  <a:close/>
                </a:path>
                <a:path w="2959735" h="181609">
                  <a:moveTo>
                    <a:pt x="675563" y="75184"/>
                  </a:moveTo>
                  <a:lnTo>
                    <a:pt x="649655" y="75184"/>
                  </a:lnTo>
                  <a:lnTo>
                    <a:pt x="650989" y="57073"/>
                  </a:lnTo>
                  <a:lnTo>
                    <a:pt x="651941" y="39712"/>
                  </a:lnTo>
                  <a:lnTo>
                    <a:pt x="652513" y="23126"/>
                  </a:lnTo>
                  <a:lnTo>
                    <a:pt x="652703" y="7366"/>
                  </a:lnTo>
                  <a:lnTo>
                    <a:pt x="543356" y="7366"/>
                  </a:lnTo>
                  <a:lnTo>
                    <a:pt x="543356" y="25654"/>
                  </a:lnTo>
                  <a:lnTo>
                    <a:pt x="630986" y="25654"/>
                  </a:lnTo>
                  <a:lnTo>
                    <a:pt x="630834" y="35394"/>
                  </a:lnTo>
                  <a:lnTo>
                    <a:pt x="630389" y="46901"/>
                  </a:lnTo>
                  <a:lnTo>
                    <a:pt x="629640" y="60159"/>
                  </a:lnTo>
                  <a:lnTo>
                    <a:pt x="628573" y="75184"/>
                  </a:lnTo>
                  <a:lnTo>
                    <a:pt x="519734" y="75184"/>
                  </a:lnTo>
                  <a:lnTo>
                    <a:pt x="519734" y="93726"/>
                  </a:lnTo>
                  <a:lnTo>
                    <a:pt x="585266" y="93726"/>
                  </a:lnTo>
                  <a:lnTo>
                    <a:pt x="585266" y="167894"/>
                  </a:lnTo>
                  <a:lnTo>
                    <a:pt x="607237" y="167894"/>
                  </a:lnTo>
                  <a:lnTo>
                    <a:pt x="607237" y="93726"/>
                  </a:lnTo>
                  <a:lnTo>
                    <a:pt x="675563" y="93726"/>
                  </a:lnTo>
                  <a:lnTo>
                    <a:pt x="675563" y="75184"/>
                  </a:lnTo>
                  <a:close/>
                </a:path>
                <a:path w="2959735" h="181609">
                  <a:moveTo>
                    <a:pt x="769797" y="9017"/>
                  </a:moveTo>
                  <a:lnTo>
                    <a:pt x="688517" y="9017"/>
                  </a:lnTo>
                  <a:lnTo>
                    <a:pt x="688517" y="27432"/>
                  </a:lnTo>
                  <a:lnTo>
                    <a:pt x="742111" y="27432"/>
                  </a:lnTo>
                  <a:lnTo>
                    <a:pt x="738009" y="36309"/>
                  </a:lnTo>
                  <a:lnTo>
                    <a:pt x="708672" y="67564"/>
                  </a:lnTo>
                  <a:lnTo>
                    <a:pt x="677976" y="81788"/>
                  </a:lnTo>
                  <a:lnTo>
                    <a:pt x="693470" y="98806"/>
                  </a:lnTo>
                  <a:lnTo>
                    <a:pt x="723595" y="81788"/>
                  </a:lnTo>
                  <a:lnTo>
                    <a:pt x="746340" y="61150"/>
                  </a:lnTo>
                  <a:lnTo>
                    <a:pt x="761746" y="36906"/>
                  </a:lnTo>
                  <a:lnTo>
                    <a:pt x="769797" y="9017"/>
                  </a:lnTo>
                  <a:close/>
                </a:path>
                <a:path w="2959735" h="181609">
                  <a:moveTo>
                    <a:pt x="816152" y="133731"/>
                  </a:moveTo>
                  <a:lnTo>
                    <a:pt x="793673" y="105803"/>
                  </a:lnTo>
                  <a:lnTo>
                    <a:pt x="793673" y="133731"/>
                  </a:lnTo>
                  <a:lnTo>
                    <a:pt x="791578" y="140423"/>
                  </a:lnTo>
                  <a:lnTo>
                    <a:pt x="785291" y="145224"/>
                  </a:lnTo>
                  <a:lnTo>
                    <a:pt x="774814" y="148132"/>
                  </a:lnTo>
                  <a:lnTo>
                    <a:pt x="760145" y="149098"/>
                  </a:lnTo>
                  <a:lnTo>
                    <a:pt x="745566" y="148132"/>
                  </a:lnTo>
                  <a:lnTo>
                    <a:pt x="735164" y="145224"/>
                  </a:lnTo>
                  <a:lnTo>
                    <a:pt x="728941" y="140423"/>
                  </a:lnTo>
                  <a:lnTo>
                    <a:pt x="726871" y="133731"/>
                  </a:lnTo>
                  <a:lnTo>
                    <a:pt x="728941" y="127165"/>
                  </a:lnTo>
                  <a:lnTo>
                    <a:pt x="735164" y="122478"/>
                  </a:lnTo>
                  <a:lnTo>
                    <a:pt x="745566" y="119684"/>
                  </a:lnTo>
                  <a:lnTo>
                    <a:pt x="760145" y="118745"/>
                  </a:lnTo>
                  <a:lnTo>
                    <a:pt x="774814" y="119684"/>
                  </a:lnTo>
                  <a:lnTo>
                    <a:pt x="785291" y="122478"/>
                  </a:lnTo>
                  <a:lnTo>
                    <a:pt x="791578" y="127165"/>
                  </a:lnTo>
                  <a:lnTo>
                    <a:pt x="793673" y="133731"/>
                  </a:lnTo>
                  <a:lnTo>
                    <a:pt x="793673" y="105803"/>
                  </a:lnTo>
                  <a:lnTo>
                    <a:pt x="793318" y="105625"/>
                  </a:lnTo>
                  <a:lnTo>
                    <a:pt x="783729" y="102806"/>
                  </a:lnTo>
                  <a:lnTo>
                    <a:pt x="772655" y="101142"/>
                  </a:lnTo>
                  <a:lnTo>
                    <a:pt x="760145" y="100584"/>
                  </a:lnTo>
                  <a:lnTo>
                    <a:pt x="747712" y="101155"/>
                  </a:lnTo>
                  <a:lnTo>
                    <a:pt x="707910" y="120192"/>
                  </a:lnTo>
                  <a:lnTo>
                    <a:pt x="704265" y="133731"/>
                  </a:lnTo>
                  <a:lnTo>
                    <a:pt x="705104" y="140423"/>
                  </a:lnTo>
                  <a:lnTo>
                    <a:pt x="736498" y="164973"/>
                  </a:lnTo>
                  <a:lnTo>
                    <a:pt x="760145" y="167259"/>
                  </a:lnTo>
                  <a:lnTo>
                    <a:pt x="772731" y="166687"/>
                  </a:lnTo>
                  <a:lnTo>
                    <a:pt x="811187" y="149098"/>
                  </a:lnTo>
                  <a:lnTo>
                    <a:pt x="812507" y="147447"/>
                  </a:lnTo>
                  <a:lnTo>
                    <a:pt x="815238" y="140970"/>
                  </a:lnTo>
                  <a:lnTo>
                    <a:pt x="816152" y="133731"/>
                  </a:lnTo>
                  <a:close/>
                </a:path>
                <a:path w="2959735" h="181609">
                  <a:moveTo>
                    <a:pt x="839012" y="41148"/>
                  </a:moveTo>
                  <a:lnTo>
                    <a:pt x="813485" y="41148"/>
                  </a:lnTo>
                  <a:lnTo>
                    <a:pt x="813485" y="0"/>
                  </a:lnTo>
                  <a:lnTo>
                    <a:pt x="791641" y="0"/>
                  </a:lnTo>
                  <a:lnTo>
                    <a:pt x="791641" y="98044"/>
                  </a:lnTo>
                  <a:lnTo>
                    <a:pt x="813485" y="98044"/>
                  </a:lnTo>
                  <a:lnTo>
                    <a:pt x="813485" y="59563"/>
                  </a:lnTo>
                  <a:lnTo>
                    <a:pt x="839012" y="59563"/>
                  </a:lnTo>
                  <a:lnTo>
                    <a:pt x="839012" y="41148"/>
                  </a:lnTo>
                  <a:close/>
                </a:path>
                <a:path w="2959735" h="181609">
                  <a:moveTo>
                    <a:pt x="1035227" y="126746"/>
                  </a:moveTo>
                  <a:lnTo>
                    <a:pt x="996111" y="126746"/>
                  </a:lnTo>
                  <a:lnTo>
                    <a:pt x="996111" y="96266"/>
                  </a:lnTo>
                  <a:lnTo>
                    <a:pt x="996111" y="88138"/>
                  </a:lnTo>
                  <a:lnTo>
                    <a:pt x="1004417" y="81407"/>
                  </a:lnTo>
                  <a:lnTo>
                    <a:pt x="1005560" y="79883"/>
                  </a:lnTo>
                  <a:lnTo>
                    <a:pt x="1010335" y="73571"/>
                  </a:lnTo>
                  <a:lnTo>
                    <a:pt x="1013853" y="64643"/>
                  </a:lnTo>
                  <a:lnTo>
                    <a:pt x="1015034" y="54610"/>
                  </a:lnTo>
                  <a:lnTo>
                    <a:pt x="1014006" y="45135"/>
                  </a:lnTo>
                  <a:lnTo>
                    <a:pt x="992809" y="19634"/>
                  </a:lnTo>
                  <a:lnTo>
                    <a:pt x="992809" y="46863"/>
                  </a:lnTo>
                  <a:lnTo>
                    <a:pt x="992733" y="62484"/>
                  </a:lnTo>
                  <a:lnTo>
                    <a:pt x="989634" y="68453"/>
                  </a:lnTo>
                  <a:lnTo>
                    <a:pt x="983157" y="73025"/>
                  </a:lnTo>
                  <a:lnTo>
                    <a:pt x="977963" y="76034"/>
                  </a:lnTo>
                  <a:lnTo>
                    <a:pt x="974648" y="77216"/>
                  </a:lnTo>
                  <a:lnTo>
                    <a:pt x="974648" y="96266"/>
                  </a:lnTo>
                  <a:lnTo>
                    <a:pt x="974648" y="126746"/>
                  </a:lnTo>
                  <a:lnTo>
                    <a:pt x="939977" y="126746"/>
                  </a:lnTo>
                  <a:lnTo>
                    <a:pt x="939977" y="96266"/>
                  </a:lnTo>
                  <a:lnTo>
                    <a:pt x="945692" y="97282"/>
                  </a:lnTo>
                  <a:lnTo>
                    <a:pt x="951407" y="97917"/>
                  </a:lnTo>
                  <a:lnTo>
                    <a:pt x="963091" y="97917"/>
                  </a:lnTo>
                  <a:lnTo>
                    <a:pt x="968806" y="97282"/>
                  </a:lnTo>
                  <a:lnTo>
                    <a:pt x="974648" y="96266"/>
                  </a:lnTo>
                  <a:lnTo>
                    <a:pt x="974648" y="77216"/>
                  </a:lnTo>
                  <a:lnTo>
                    <a:pt x="971918" y="78168"/>
                  </a:lnTo>
                  <a:lnTo>
                    <a:pt x="965009" y="79463"/>
                  </a:lnTo>
                  <a:lnTo>
                    <a:pt x="957249" y="79883"/>
                  </a:lnTo>
                  <a:lnTo>
                    <a:pt x="949464" y="79463"/>
                  </a:lnTo>
                  <a:lnTo>
                    <a:pt x="942517" y="78168"/>
                  </a:lnTo>
                  <a:lnTo>
                    <a:pt x="936421" y="76034"/>
                  </a:lnTo>
                  <a:lnTo>
                    <a:pt x="931214" y="73025"/>
                  </a:lnTo>
                  <a:lnTo>
                    <a:pt x="924737" y="68580"/>
                  </a:lnTo>
                  <a:lnTo>
                    <a:pt x="921562" y="62484"/>
                  </a:lnTo>
                  <a:lnTo>
                    <a:pt x="921562" y="46863"/>
                  </a:lnTo>
                  <a:lnTo>
                    <a:pt x="957249" y="29464"/>
                  </a:lnTo>
                  <a:lnTo>
                    <a:pt x="965085" y="29895"/>
                  </a:lnTo>
                  <a:lnTo>
                    <a:pt x="992809" y="46863"/>
                  </a:lnTo>
                  <a:lnTo>
                    <a:pt x="992809" y="19634"/>
                  </a:lnTo>
                  <a:lnTo>
                    <a:pt x="989850" y="17919"/>
                  </a:lnTo>
                  <a:lnTo>
                    <a:pt x="980046" y="14312"/>
                  </a:lnTo>
                  <a:lnTo>
                    <a:pt x="969175" y="12153"/>
                  </a:lnTo>
                  <a:lnTo>
                    <a:pt x="957249" y="11430"/>
                  </a:lnTo>
                  <a:lnTo>
                    <a:pt x="945222" y="12153"/>
                  </a:lnTo>
                  <a:lnTo>
                    <a:pt x="908545" y="29324"/>
                  </a:lnTo>
                  <a:lnTo>
                    <a:pt x="899337" y="54610"/>
                  </a:lnTo>
                  <a:lnTo>
                    <a:pt x="900518" y="64782"/>
                  </a:lnTo>
                  <a:lnTo>
                    <a:pt x="904100" y="73761"/>
                  </a:lnTo>
                  <a:lnTo>
                    <a:pt x="910043" y="81546"/>
                  </a:lnTo>
                  <a:lnTo>
                    <a:pt x="918387" y="88138"/>
                  </a:lnTo>
                  <a:lnTo>
                    <a:pt x="918387" y="126746"/>
                  </a:lnTo>
                  <a:lnTo>
                    <a:pt x="879398" y="126746"/>
                  </a:lnTo>
                  <a:lnTo>
                    <a:pt x="879398" y="144780"/>
                  </a:lnTo>
                  <a:lnTo>
                    <a:pt x="1035227" y="144780"/>
                  </a:lnTo>
                  <a:lnTo>
                    <a:pt x="1035227" y="126746"/>
                  </a:lnTo>
                  <a:close/>
                </a:path>
                <a:path w="2959735" h="181609">
                  <a:moveTo>
                    <a:pt x="1129842" y="46863"/>
                  </a:moveTo>
                  <a:lnTo>
                    <a:pt x="1110665" y="11531"/>
                  </a:lnTo>
                  <a:lnTo>
                    <a:pt x="1108125" y="10287"/>
                  </a:lnTo>
                  <a:lnTo>
                    <a:pt x="1108125" y="39624"/>
                  </a:lnTo>
                  <a:lnTo>
                    <a:pt x="1108125" y="53848"/>
                  </a:lnTo>
                  <a:lnTo>
                    <a:pt x="1105966" y="59690"/>
                  </a:lnTo>
                  <a:lnTo>
                    <a:pt x="1097711" y="68707"/>
                  </a:lnTo>
                  <a:lnTo>
                    <a:pt x="1092123" y="70993"/>
                  </a:lnTo>
                  <a:lnTo>
                    <a:pt x="1078026" y="70993"/>
                  </a:lnTo>
                  <a:lnTo>
                    <a:pt x="1072438" y="68707"/>
                  </a:lnTo>
                  <a:lnTo>
                    <a:pt x="1068374" y="64262"/>
                  </a:lnTo>
                  <a:lnTo>
                    <a:pt x="1064310" y="59690"/>
                  </a:lnTo>
                  <a:lnTo>
                    <a:pt x="1062278" y="53848"/>
                  </a:lnTo>
                  <a:lnTo>
                    <a:pt x="1062278" y="39624"/>
                  </a:lnTo>
                  <a:lnTo>
                    <a:pt x="1064310" y="33909"/>
                  </a:lnTo>
                  <a:lnTo>
                    <a:pt x="1072565" y="24892"/>
                  </a:lnTo>
                  <a:lnTo>
                    <a:pt x="1078153" y="22606"/>
                  </a:lnTo>
                  <a:lnTo>
                    <a:pt x="1091996" y="22606"/>
                  </a:lnTo>
                  <a:lnTo>
                    <a:pt x="1097457" y="24892"/>
                  </a:lnTo>
                  <a:lnTo>
                    <a:pt x="1101775" y="29337"/>
                  </a:lnTo>
                  <a:lnTo>
                    <a:pt x="1105966" y="33909"/>
                  </a:lnTo>
                  <a:lnTo>
                    <a:pt x="1108125" y="39624"/>
                  </a:lnTo>
                  <a:lnTo>
                    <a:pt x="1108125" y="10287"/>
                  </a:lnTo>
                  <a:lnTo>
                    <a:pt x="1103071" y="7797"/>
                  </a:lnTo>
                  <a:lnTo>
                    <a:pt x="1094562" y="5575"/>
                  </a:lnTo>
                  <a:lnTo>
                    <a:pt x="1085138" y="4826"/>
                  </a:lnTo>
                  <a:lnTo>
                    <a:pt x="1075677" y="5575"/>
                  </a:lnTo>
                  <a:lnTo>
                    <a:pt x="1043444" y="30289"/>
                  </a:lnTo>
                  <a:lnTo>
                    <a:pt x="1040307" y="46863"/>
                  </a:lnTo>
                  <a:lnTo>
                    <a:pt x="1041082" y="55460"/>
                  </a:lnTo>
                  <a:lnTo>
                    <a:pt x="1067244" y="85991"/>
                  </a:lnTo>
                  <a:lnTo>
                    <a:pt x="1085138" y="89027"/>
                  </a:lnTo>
                  <a:lnTo>
                    <a:pt x="1094511" y="88277"/>
                  </a:lnTo>
                  <a:lnTo>
                    <a:pt x="1103007" y="85991"/>
                  </a:lnTo>
                  <a:lnTo>
                    <a:pt x="1110602" y="82181"/>
                  </a:lnTo>
                  <a:lnTo>
                    <a:pt x="1117269" y="76835"/>
                  </a:lnTo>
                  <a:lnTo>
                    <a:pt x="1122299" y="70993"/>
                  </a:lnTo>
                  <a:lnTo>
                    <a:pt x="1122768" y="70459"/>
                  </a:lnTo>
                  <a:lnTo>
                    <a:pt x="1126693" y="63334"/>
                  </a:lnTo>
                  <a:lnTo>
                    <a:pt x="1129055" y="55460"/>
                  </a:lnTo>
                  <a:lnTo>
                    <a:pt x="1129842" y="46863"/>
                  </a:lnTo>
                  <a:close/>
                </a:path>
                <a:path w="2959735" h="181609">
                  <a:moveTo>
                    <a:pt x="1175816" y="133731"/>
                  </a:moveTo>
                  <a:lnTo>
                    <a:pt x="1153337" y="105803"/>
                  </a:lnTo>
                  <a:lnTo>
                    <a:pt x="1153337" y="133731"/>
                  </a:lnTo>
                  <a:lnTo>
                    <a:pt x="1151242" y="140423"/>
                  </a:lnTo>
                  <a:lnTo>
                    <a:pt x="1144955" y="145224"/>
                  </a:lnTo>
                  <a:lnTo>
                    <a:pt x="1134478" y="148132"/>
                  </a:lnTo>
                  <a:lnTo>
                    <a:pt x="1119809" y="149098"/>
                  </a:lnTo>
                  <a:lnTo>
                    <a:pt x="1105230" y="148132"/>
                  </a:lnTo>
                  <a:lnTo>
                    <a:pt x="1094828" y="145224"/>
                  </a:lnTo>
                  <a:lnTo>
                    <a:pt x="1088605" y="140423"/>
                  </a:lnTo>
                  <a:lnTo>
                    <a:pt x="1086535" y="133731"/>
                  </a:lnTo>
                  <a:lnTo>
                    <a:pt x="1088605" y="127165"/>
                  </a:lnTo>
                  <a:lnTo>
                    <a:pt x="1094828" y="122478"/>
                  </a:lnTo>
                  <a:lnTo>
                    <a:pt x="1105230" y="119684"/>
                  </a:lnTo>
                  <a:lnTo>
                    <a:pt x="1119809" y="118745"/>
                  </a:lnTo>
                  <a:lnTo>
                    <a:pt x="1134478" y="119684"/>
                  </a:lnTo>
                  <a:lnTo>
                    <a:pt x="1144955" y="122478"/>
                  </a:lnTo>
                  <a:lnTo>
                    <a:pt x="1151242" y="127165"/>
                  </a:lnTo>
                  <a:lnTo>
                    <a:pt x="1153337" y="133731"/>
                  </a:lnTo>
                  <a:lnTo>
                    <a:pt x="1153337" y="105803"/>
                  </a:lnTo>
                  <a:lnTo>
                    <a:pt x="1152982" y="105625"/>
                  </a:lnTo>
                  <a:lnTo>
                    <a:pt x="1143393" y="102806"/>
                  </a:lnTo>
                  <a:lnTo>
                    <a:pt x="1132319" y="101142"/>
                  </a:lnTo>
                  <a:lnTo>
                    <a:pt x="1119809" y="100584"/>
                  </a:lnTo>
                  <a:lnTo>
                    <a:pt x="1107376" y="101155"/>
                  </a:lnTo>
                  <a:lnTo>
                    <a:pt x="1067574" y="120192"/>
                  </a:lnTo>
                  <a:lnTo>
                    <a:pt x="1063929" y="133731"/>
                  </a:lnTo>
                  <a:lnTo>
                    <a:pt x="1064768" y="140423"/>
                  </a:lnTo>
                  <a:lnTo>
                    <a:pt x="1096162" y="164973"/>
                  </a:lnTo>
                  <a:lnTo>
                    <a:pt x="1119809" y="167259"/>
                  </a:lnTo>
                  <a:lnTo>
                    <a:pt x="1132395" y="166687"/>
                  </a:lnTo>
                  <a:lnTo>
                    <a:pt x="1170851" y="149098"/>
                  </a:lnTo>
                  <a:lnTo>
                    <a:pt x="1172171" y="147447"/>
                  </a:lnTo>
                  <a:lnTo>
                    <a:pt x="1174902" y="140970"/>
                  </a:lnTo>
                  <a:lnTo>
                    <a:pt x="1175816" y="133731"/>
                  </a:lnTo>
                  <a:close/>
                </a:path>
                <a:path w="2959735" h="181609">
                  <a:moveTo>
                    <a:pt x="1198676" y="19812"/>
                  </a:moveTo>
                  <a:lnTo>
                    <a:pt x="1173149" y="19812"/>
                  </a:lnTo>
                  <a:lnTo>
                    <a:pt x="1173149" y="0"/>
                  </a:lnTo>
                  <a:lnTo>
                    <a:pt x="1151305" y="0"/>
                  </a:lnTo>
                  <a:lnTo>
                    <a:pt x="1151305" y="98044"/>
                  </a:lnTo>
                  <a:lnTo>
                    <a:pt x="1173149" y="98044"/>
                  </a:lnTo>
                  <a:lnTo>
                    <a:pt x="1173149" y="77597"/>
                  </a:lnTo>
                  <a:lnTo>
                    <a:pt x="1198676" y="77597"/>
                  </a:lnTo>
                  <a:lnTo>
                    <a:pt x="1198676" y="59436"/>
                  </a:lnTo>
                  <a:lnTo>
                    <a:pt x="1173149" y="59436"/>
                  </a:lnTo>
                  <a:lnTo>
                    <a:pt x="1173149" y="38100"/>
                  </a:lnTo>
                  <a:lnTo>
                    <a:pt x="1198676" y="38100"/>
                  </a:lnTo>
                  <a:lnTo>
                    <a:pt x="1198676" y="19812"/>
                  </a:lnTo>
                  <a:close/>
                </a:path>
                <a:path w="2959735" h="181609">
                  <a:moveTo>
                    <a:pt x="1337868" y="8890"/>
                  </a:moveTo>
                  <a:lnTo>
                    <a:pt x="1251381" y="8890"/>
                  </a:lnTo>
                  <a:lnTo>
                    <a:pt x="1251381" y="27305"/>
                  </a:lnTo>
                  <a:lnTo>
                    <a:pt x="1315897" y="27305"/>
                  </a:lnTo>
                  <a:lnTo>
                    <a:pt x="1315580" y="38239"/>
                  </a:lnTo>
                  <a:lnTo>
                    <a:pt x="1315072" y="48564"/>
                  </a:lnTo>
                  <a:lnTo>
                    <a:pt x="1314361" y="58293"/>
                  </a:lnTo>
                  <a:lnTo>
                    <a:pt x="1313484" y="67437"/>
                  </a:lnTo>
                  <a:lnTo>
                    <a:pt x="1334820" y="69342"/>
                  </a:lnTo>
                  <a:lnTo>
                    <a:pt x="1336154" y="56210"/>
                  </a:lnTo>
                  <a:lnTo>
                    <a:pt x="1337106" y="41744"/>
                  </a:lnTo>
                  <a:lnTo>
                    <a:pt x="1337678" y="25971"/>
                  </a:lnTo>
                  <a:lnTo>
                    <a:pt x="1337868" y="8890"/>
                  </a:lnTo>
                  <a:close/>
                </a:path>
                <a:path w="2959735" h="181609">
                  <a:moveTo>
                    <a:pt x="1350187" y="96520"/>
                  </a:moveTo>
                  <a:lnTo>
                    <a:pt x="1349057" y="80645"/>
                  </a:lnTo>
                  <a:lnTo>
                    <a:pt x="1348917" y="78613"/>
                  </a:lnTo>
                  <a:lnTo>
                    <a:pt x="1339773" y="79171"/>
                  </a:lnTo>
                  <a:lnTo>
                    <a:pt x="1327785" y="79679"/>
                  </a:lnTo>
                  <a:lnTo>
                    <a:pt x="1295323" y="80645"/>
                  </a:lnTo>
                  <a:lnTo>
                    <a:pt x="1295323" y="47498"/>
                  </a:lnTo>
                  <a:lnTo>
                    <a:pt x="1273352" y="47498"/>
                  </a:lnTo>
                  <a:lnTo>
                    <a:pt x="1273352" y="80772"/>
                  </a:lnTo>
                  <a:lnTo>
                    <a:pt x="1266063" y="80949"/>
                  </a:lnTo>
                  <a:lnTo>
                    <a:pt x="1236649" y="81153"/>
                  </a:lnTo>
                  <a:lnTo>
                    <a:pt x="1238808" y="99568"/>
                  </a:lnTo>
                  <a:lnTo>
                    <a:pt x="1268069" y="99377"/>
                  </a:lnTo>
                  <a:lnTo>
                    <a:pt x="1296403" y="98806"/>
                  </a:lnTo>
                  <a:lnTo>
                    <a:pt x="1323771" y="97853"/>
                  </a:lnTo>
                  <a:lnTo>
                    <a:pt x="1350187" y="96520"/>
                  </a:lnTo>
                  <a:close/>
                </a:path>
                <a:path w="2959735" h="181609">
                  <a:moveTo>
                    <a:pt x="1379778" y="143891"/>
                  </a:moveTo>
                  <a:lnTo>
                    <a:pt x="1285671" y="143891"/>
                  </a:lnTo>
                  <a:lnTo>
                    <a:pt x="1285671" y="108712"/>
                  </a:lnTo>
                  <a:lnTo>
                    <a:pt x="1263700" y="108712"/>
                  </a:lnTo>
                  <a:lnTo>
                    <a:pt x="1263700" y="162306"/>
                  </a:lnTo>
                  <a:lnTo>
                    <a:pt x="1379778" y="162306"/>
                  </a:lnTo>
                  <a:lnTo>
                    <a:pt x="1379778" y="143891"/>
                  </a:lnTo>
                  <a:close/>
                </a:path>
                <a:path w="2959735" h="181609">
                  <a:moveTo>
                    <a:pt x="1402511" y="54991"/>
                  </a:moveTo>
                  <a:lnTo>
                    <a:pt x="1377619" y="54991"/>
                  </a:lnTo>
                  <a:lnTo>
                    <a:pt x="1377619" y="0"/>
                  </a:lnTo>
                  <a:lnTo>
                    <a:pt x="1355775" y="0"/>
                  </a:lnTo>
                  <a:lnTo>
                    <a:pt x="1355775" y="123190"/>
                  </a:lnTo>
                  <a:lnTo>
                    <a:pt x="1377619" y="123190"/>
                  </a:lnTo>
                  <a:lnTo>
                    <a:pt x="1377619" y="73533"/>
                  </a:lnTo>
                  <a:lnTo>
                    <a:pt x="1402511" y="73533"/>
                  </a:lnTo>
                  <a:lnTo>
                    <a:pt x="1402511" y="54991"/>
                  </a:lnTo>
                  <a:close/>
                </a:path>
                <a:path w="2959735" h="181609">
                  <a:moveTo>
                    <a:pt x="1504365" y="127127"/>
                  </a:moveTo>
                  <a:lnTo>
                    <a:pt x="1502016" y="112318"/>
                  </a:lnTo>
                  <a:lnTo>
                    <a:pt x="1501571" y="109474"/>
                  </a:lnTo>
                  <a:lnTo>
                    <a:pt x="1491970" y="110934"/>
                  </a:lnTo>
                  <a:lnTo>
                    <a:pt x="1476895" y="111874"/>
                  </a:lnTo>
                  <a:lnTo>
                    <a:pt x="1456347" y="112318"/>
                  </a:lnTo>
                  <a:lnTo>
                    <a:pt x="1430324" y="112268"/>
                  </a:lnTo>
                  <a:lnTo>
                    <a:pt x="1430324" y="77724"/>
                  </a:lnTo>
                  <a:lnTo>
                    <a:pt x="1490141" y="77724"/>
                  </a:lnTo>
                  <a:lnTo>
                    <a:pt x="1490141" y="12954"/>
                  </a:lnTo>
                  <a:lnTo>
                    <a:pt x="1409242" y="12954"/>
                  </a:lnTo>
                  <a:lnTo>
                    <a:pt x="1409242" y="31369"/>
                  </a:lnTo>
                  <a:lnTo>
                    <a:pt x="1468551" y="31369"/>
                  </a:lnTo>
                  <a:lnTo>
                    <a:pt x="1468551" y="59563"/>
                  </a:lnTo>
                  <a:lnTo>
                    <a:pt x="1408861" y="59563"/>
                  </a:lnTo>
                  <a:lnTo>
                    <a:pt x="1408861" y="130556"/>
                  </a:lnTo>
                  <a:lnTo>
                    <a:pt x="1466481" y="130238"/>
                  </a:lnTo>
                  <a:lnTo>
                    <a:pt x="1496834" y="128244"/>
                  </a:lnTo>
                  <a:lnTo>
                    <a:pt x="1504365" y="127127"/>
                  </a:lnTo>
                  <a:close/>
                </a:path>
                <a:path w="2959735" h="181609">
                  <a:moveTo>
                    <a:pt x="1539544" y="0"/>
                  </a:moveTo>
                  <a:lnTo>
                    <a:pt x="1517954" y="0"/>
                  </a:lnTo>
                  <a:lnTo>
                    <a:pt x="1517954" y="167894"/>
                  </a:lnTo>
                  <a:lnTo>
                    <a:pt x="1539544" y="167894"/>
                  </a:lnTo>
                  <a:lnTo>
                    <a:pt x="1539544" y="0"/>
                  </a:lnTo>
                  <a:close/>
                </a:path>
                <a:path w="2959735" h="181609">
                  <a:moveTo>
                    <a:pt x="1744268" y="0"/>
                  </a:moveTo>
                  <a:lnTo>
                    <a:pt x="1722678" y="0"/>
                  </a:lnTo>
                  <a:lnTo>
                    <a:pt x="1722678" y="59436"/>
                  </a:lnTo>
                  <a:lnTo>
                    <a:pt x="1693468" y="59436"/>
                  </a:lnTo>
                  <a:lnTo>
                    <a:pt x="1691817" y="48628"/>
                  </a:lnTo>
                  <a:lnTo>
                    <a:pt x="1688973" y="39052"/>
                  </a:lnTo>
                  <a:lnTo>
                    <a:pt x="1684909" y="30721"/>
                  </a:lnTo>
                  <a:lnTo>
                    <a:pt x="1683778" y="29210"/>
                  </a:lnTo>
                  <a:lnTo>
                    <a:pt x="1679625" y="23622"/>
                  </a:lnTo>
                  <a:lnTo>
                    <a:pt x="1673390" y="17957"/>
                  </a:lnTo>
                  <a:lnTo>
                    <a:pt x="1672640" y="17538"/>
                  </a:lnTo>
                  <a:lnTo>
                    <a:pt x="1672640" y="69088"/>
                  </a:lnTo>
                  <a:lnTo>
                    <a:pt x="1672221" y="77762"/>
                  </a:lnTo>
                  <a:lnTo>
                    <a:pt x="1656130" y="108712"/>
                  </a:lnTo>
                  <a:lnTo>
                    <a:pt x="1643430" y="108712"/>
                  </a:lnTo>
                  <a:lnTo>
                    <a:pt x="1626920" y="69088"/>
                  </a:lnTo>
                  <a:lnTo>
                    <a:pt x="1627327" y="60350"/>
                  </a:lnTo>
                  <a:lnTo>
                    <a:pt x="1643049" y="29210"/>
                  </a:lnTo>
                  <a:lnTo>
                    <a:pt x="1656511" y="29210"/>
                  </a:lnTo>
                  <a:lnTo>
                    <a:pt x="1672640" y="69088"/>
                  </a:lnTo>
                  <a:lnTo>
                    <a:pt x="1672640" y="17538"/>
                  </a:lnTo>
                  <a:lnTo>
                    <a:pt x="1666316" y="13919"/>
                  </a:lnTo>
                  <a:lnTo>
                    <a:pt x="1658442" y="11480"/>
                  </a:lnTo>
                  <a:lnTo>
                    <a:pt x="1649780" y="10668"/>
                  </a:lnTo>
                  <a:lnTo>
                    <a:pt x="1640192" y="11645"/>
                  </a:lnTo>
                  <a:lnTo>
                    <a:pt x="1608480" y="44640"/>
                  </a:lnTo>
                  <a:lnTo>
                    <a:pt x="1605457" y="68834"/>
                  </a:lnTo>
                  <a:lnTo>
                    <a:pt x="1606219" y="81559"/>
                  </a:lnTo>
                  <a:lnTo>
                    <a:pt x="1624164" y="118287"/>
                  </a:lnTo>
                  <a:lnTo>
                    <a:pt x="1649780" y="127127"/>
                  </a:lnTo>
                  <a:lnTo>
                    <a:pt x="1658416" y="126326"/>
                  </a:lnTo>
                  <a:lnTo>
                    <a:pt x="1666252" y="123888"/>
                  </a:lnTo>
                  <a:lnTo>
                    <a:pt x="1673275" y="119849"/>
                  </a:lnTo>
                  <a:lnTo>
                    <a:pt x="1679498" y="114173"/>
                  </a:lnTo>
                  <a:lnTo>
                    <a:pt x="1683575" y="108712"/>
                  </a:lnTo>
                  <a:lnTo>
                    <a:pt x="1684782" y="107111"/>
                  </a:lnTo>
                  <a:lnTo>
                    <a:pt x="1688858" y="98666"/>
                  </a:lnTo>
                  <a:lnTo>
                    <a:pt x="1691741" y="88874"/>
                  </a:lnTo>
                  <a:lnTo>
                    <a:pt x="1693468" y="77724"/>
                  </a:lnTo>
                  <a:lnTo>
                    <a:pt x="1722678" y="77724"/>
                  </a:lnTo>
                  <a:lnTo>
                    <a:pt x="1722678" y="167894"/>
                  </a:lnTo>
                  <a:lnTo>
                    <a:pt x="1744268" y="167894"/>
                  </a:lnTo>
                  <a:lnTo>
                    <a:pt x="1744268" y="77724"/>
                  </a:lnTo>
                  <a:lnTo>
                    <a:pt x="1744268" y="59436"/>
                  </a:lnTo>
                  <a:lnTo>
                    <a:pt x="1744268" y="0"/>
                  </a:lnTo>
                  <a:close/>
                </a:path>
                <a:path w="2959735" h="181609">
                  <a:moveTo>
                    <a:pt x="1895652" y="148209"/>
                  </a:moveTo>
                  <a:lnTo>
                    <a:pt x="1803323" y="148209"/>
                  </a:lnTo>
                  <a:lnTo>
                    <a:pt x="1803323" y="140208"/>
                  </a:lnTo>
                  <a:lnTo>
                    <a:pt x="1891588" y="140208"/>
                  </a:lnTo>
                  <a:lnTo>
                    <a:pt x="1891588" y="97028"/>
                  </a:lnTo>
                  <a:lnTo>
                    <a:pt x="1781479" y="97028"/>
                  </a:lnTo>
                  <a:lnTo>
                    <a:pt x="1781479" y="114808"/>
                  </a:lnTo>
                  <a:lnTo>
                    <a:pt x="1869744" y="114808"/>
                  </a:lnTo>
                  <a:lnTo>
                    <a:pt x="1869744" y="123063"/>
                  </a:lnTo>
                  <a:lnTo>
                    <a:pt x="1781479" y="123063"/>
                  </a:lnTo>
                  <a:lnTo>
                    <a:pt x="1781479" y="165989"/>
                  </a:lnTo>
                  <a:lnTo>
                    <a:pt x="1895652" y="165989"/>
                  </a:lnTo>
                  <a:lnTo>
                    <a:pt x="1895652" y="148209"/>
                  </a:lnTo>
                  <a:close/>
                </a:path>
                <a:path w="2959735" h="181609">
                  <a:moveTo>
                    <a:pt x="1896541" y="2032"/>
                  </a:moveTo>
                  <a:lnTo>
                    <a:pt x="1776653" y="2032"/>
                  </a:lnTo>
                  <a:lnTo>
                    <a:pt x="1776653" y="19812"/>
                  </a:lnTo>
                  <a:lnTo>
                    <a:pt x="1896541" y="19812"/>
                  </a:lnTo>
                  <a:lnTo>
                    <a:pt x="1896541" y="2032"/>
                  </a:lnTo>
                  <a:close/>
                </a:path>
                <a:path w="2959735" h="181609">
                  <a:moveTo>
                    <a:pt x="1898573" y="44196"/>
                  </a:moveTo>
                  <a:lnTo>
                    <a:pt x="1875713" y="44196"/>
                  </a:lnTo>
                  <a:lnTo>
                    <a:pt x="1877237" y="24003"/>
                  </a:lnTo>
                  <a:lnTo>
                    <a:pt x="1855647" y="24003"/>
                  </a:lnTo>
                  <a:lnTo>
                    <a:pt x="1854250" y="44196"/>
                  </a:lnTo>
                  <a:lnTo>
                    <a:pt x="1818817" y="44196"/>
                  </a:lnTo>
                  <a:lnTo>
                    <a:pt x="1817547" y="24003"/>
                  </a:lnTo>
                  <a:lnTo>
                    <a:pt x="1795957" y="24003"/>
                  </a:lnTo>
                  <a:lnTo>
                    <a:pt x="1797481" y="44196"/>
                  </a:lnTo>
                  <a:lnTo>
                    <a:pt x="1774494" y="44196"/>
                  </a:lnTo>
                  <a:lnTo>
                    <a:pt x="1774494" y="62103"/>
                  </a:lnTo>
                  <a:lnTo>
                    <a:pt x="1898573" y="62103"/>
                  </a:lnTo>
                  <a:lnTo>
                    <a:pt x="1898573" y="44196"/>
                  </a:lnTo>
                  <a:close/>
                </a:path>
                <a:path w="2959735" h="181609">
                  <a:moveTo>
                    <a:pt x="1914575" y="70612"/>
                  </a:moveTo>
                  <a:lnTo>
                    <a:pt x="1758746" y="70612"/>
                  </a:lnTo>
                  <a:lnTo>
                    <a:pt x="1758746" y="88392"/>
                  </a:lnTo>
                  <a:lnTo>
                    <a:pt x="1914575" y="88392"/>
                  </a:lnTo>
                  <a:lnTo>
                    <a:pt x="1914575" y="70612"/>
                  </a:lnTo>
                  <a:close/>
                </a:path>
                <a:path w="2959735" h="181609">
                  <a:moveTo>
                    <a:pt x="1968169" y="24130"/>
                  </a:moveTo>
                  <a:lnTo>
                    <a:pt x="1948103" y="24130"/>
                  </a:lnTo>
                  <a:lnTo>
                    <a:pt x="1935594" y="41808"/>
                  </a:lnTo>
                  <a:lnTo>
                    <a:pt x="1926666" y="60896"/>
                  </a:lnTo>
                  <a:lnTo>
                    <a:pt x="1921306" y="81432"/>
                  </a:lnTo>
                  <a:lnTo>
                    <a:pt x="1919630" y="101981"/>
                  </a:lnTo>
                  <a:lnTo>
                    <a:pt x="1919592" y="104254"/>
                  </a:lnTo>
                  <a:lnTo>
                    <a:pt x="1921306" y="125628"/>
                  </a:lnTo>
                  <a:lnTo>
                    <a:pt x="1926666" y="146037"/>
                  </a:lnTo>
                  <a:lnTo>
                    <a:pt x="1935594" y="164630"/>
                  </a:lnTo>
                  <a:lnTo>
                    <a:pt x="1948103" y="181356"/>
                  </a:lnTo>
                  <a:lnTo>
                    <a:pt x="1968169" y="181356"/>
                  </a:lnTo>
                  <a:lnTo>
                    <a:pt x="1956168" y="163550"/>
                  </a:lnTo>
                  <a:lnTo>
                    <a:pt x="1947595" y="144589"/>
                  </a:lnTo>
                  <a:lnTo>
                    <a:pt x="1942452" y="124498"/>
                  </a:lnTo>
                  <a:lnTo>
                    <a:pt x="1940814" y="104254"/>
                  </a:lnTo>
                  <a:lnTo>
                    <a:pt x="1940839" y="101981"/>
                  </a:lnTo>
                  <a:lnTo>
                    <a:pt x="1942452" y="81876"/>
                  </a:lnTo>
                  <a:lnTo>
                    <a:pt x="1947595" y="61556"/>
                  </a:lnTo>
                  <a:lnTo>
                    <a:pt x="1956168" y="42303"/>
                  </a:lnTo>
                  <a:lnTo>
                    <a:pt x="1968169" y="24130"/>
                  </a:lnTo>
                  <a:close/>
                </a:path>
                <a:path w="2959735" h="181609">
                  <a:moveTo>
                    <a:pt x="2159685" y="64262"/>
                  </a:moveTo>
                  <a:lnTo>
                    <a:pt x="2156752" y="46697"/>
                  </a:lnTo>
                  <a:lnTo>
                    <a:pt x="2154732" y="43815"/>
                  </a:lnTo>
                  <a:lnTo>
                    <a:pt x="2147963" y="34150"/>
                  </a:lnTo>
                  <a:lnTo>
                    <a:pt x="2133650" y="26822"/>
                  </a:lnTo>
                  <a:lnTo>
                    <a:pt x="2133650" y="65151"/>
                  </a:lnTo>
                  <a:lnTo>
                    <a:pt x="2132050" y="74904"/>
                  </a:lnTo>
                  <a:lnTo>
                    <a:pt x="2127275" y="81788"/>
                  </a:lnTo>
                  <a:lnTo>
                    <a:pt x="2119236" y="86004"/>
                  </a:lnTo>
                  <a:lnTo>
                    <a:pt x="2107996" y="87376"/>
                  </a:lnTo>
                  <a:lnTo>
                    <a:pt x="2095296" y="87376"/>
                  </a:lnTo>
                  <a:lnTo>
                    <a:pt x="2095296" y="43815"/>
                  </a:lnTo>
                  <a:lnTo>
                    <a:pt x="2108504" y="43815"/>
                  </a:lnTo>
                  <a:lnTo>
                    <a:pt x="2119503" y="45148"/>
                  </a:lnTo>
                  <a:lnTo>
                    <a:pt x="2127364" y="49149"/>
                  </a:lnTo>
                  <a:lnTo>
                    <a:pt x="2132076" y="55816"/>
                  </a:lnTo>
                  <a:lnTo>
                    <a:pt x="2133650" y="65151"/>
                  </a:lnTo>
                  <a:lnTo>
                    <a:pt x="2133650" y="26822"/>
                  </a:lnTo>
                  <a:lnTo>
                    <a:pt x="2133320" y="26644"/>
                  </a:lnTo>
                  <a:lnTo>
                    <a:pt x="2112822" y="24130"/>
                  </a:lnTo>
                  <a:lnTo>
                    <a:pt x="2070531" y="24130"/>
                  </a:lnTo>
                  <a:lnTo>
                    <a:pt x="2070531" y="142621"/>
                  </a:lnTo>
                  <a:lnTo>
                    <a:pt x="2062886" y="121666"/>
                  </a:lnTo>
                  <a:lnTo>
                    <a:pt x="2055710" y="101981"/>
                  </a:lnTo>
                  <a:lnTo>
                    <a:pt x="2034933" y="44958"/>
                  </a:lnTo>
                  <a:lnTo>
                    <a:pt x="2030399" y="32512"/>
                  </a:lnTo>
                  <a:lnTo>
                    <a:pt x="2030399" y="101981"/>
                  </a:lnTo>
                  <a:lnTo>
                    <a:pt x="1994204" y="101981"/>
                  </a:lnTo>
                  <a:lnTo>
                    <a:pt x="2010968" y="52324"/>
                  </a:lnTo>
                  <a:lnTo>
                    <a:pt x="2011730" y="48768"/>
                  </a:lnTo>
                  <a:lnTo>
                    <a:pt x="2012111" y="44958"/>
                  </a:lnTo>
                  <a:lnTo>
                    <a:pt x="2012746" y="44958"/>
                  </a:lnTo>
                  <a:lnTo>
                    <a:pt x="2013508" y="50165"/>
                  </a:lnTo>
                  <a:lnTo>
                    <a:pt x="2014143" y="53721"/>
                  </a:lnTo>
                  <a:lnTo>
                    <a:pt x="2014880" y="55816"/>
                  </a:lnTo>
                  <a:lnTo>
                    <a:pt x="2030399" y="101981"/>
                  </a:lnTo>
                  <a:lnTo>
                    <a:pt x="2030399" y="32512"/>
                  </a:lnTo>
                  <a:lnTo>
                    <a:pt x="2027351" y="24130"/>
                  </a:lnTo>
                  <a:lnTo>
                    <a:pt x="1998776" y="24130"/>
                  </a:lnTo>
                  <a:lnTo>
                    <a:pt x="1951278" y="152273"/>
                  </a:lnTo>
                  <a:lnTo>
                    <a:pt x="1978329" y="152273"/>
                  </a:lnTo>
                  <a:lnTo>
                    <a:pt x="1988489" y="121666"/>
                  </a:lnTo>
                  <a:lnTo>
                    <a:pt x="2036622" y="121666"/>
                  </a:lnTo>
                  <a:lnTo>
                    <a:pt x="2046909" y="152273"/>
                  </a:lnTo>
                  <a:lnTo>
                    <a:pt x="2095296" y="152273"/>
                  </a:lnTo>
                  <a:lnTo>
                    <a:pt x="2095296" y="142621"/>
                  </a:lnTo>
                  <a:lnTo>
                    <a:pt x="2095296" y="106807"/>
                  </a:lnTo>
                  <a:lnTo>
                    <a:pt x="2110028" y="106807"/>
                  </a:lnTo>
                  <a:lnTo>
                    <a:pt x="2120239" y="106311"/>
                  </a:lnTo>
                  <a:lnTo>
                    <a:pt x="2156155" y="81788"/>
                  </a:lnTo>
                  <a:lnTo>
                    <a:pt x="2158796" y="73507"/>
                  </a:lnTo>
                  <a:lnTo>
                    <a:pt x="2159685" y="64262"/>
                  </a:lnTo>
                  <a:close/>
                </a:path>
                <a:path w="2959735" h="181609">
                  <a:moveTo>
                    <a:pt x="2249601" y="64262"/>
                  </a:moveTo>
                  <a:lnTo>
                    <a:pt x="2246668" y="46697"/>
                  </a:lnTo>
                  <a:lnTo>
                    <a:pt x="2244648" y="43815"/>
                  </a:lnTo>
                  <a:lnTo>
                    <a:pt x="2237879" y="34150"/>
                  </a:lnTo>
                  <a:lnTo>
                    <a:pt x="2223566" y="26822"/>
                  </a:lnTo>
                  <a:lnTo>
                    <a:pt x="2223566" y="65151"/>
                  </a:lnTo>
                  <a:lnTo>
                    <a:pt x="2221966" y="74904"/>
                  </a:lnTo>
                  <a:lnTo>
                    <a:pt x="2217166" y="81838"/>
                  </a:lnTo>
                  <a:lnTo>
                    <a:pt x="2209152" y="86004"/>
                  </a:lnTo>
                  <a:lnTo>
                    <a:pt x="2197912" y="87376"/>
                  </a:lnTo>
                  <a:lnTo>
                    <a:pt x="2185212" y="87376"/>
                  </a:lnTo>
                  <a:lnTo>
                    <a:pt x="2185212" y="43815"/>
                  </a:lnTo>
                  <a:lnTo>
                    <a:pt x="2198408" y="43815"/>
                  </a:lnTo>
                  <a:lnTo>
                    <a:pt x="2209419" y="45148"/>
                  </a:lnTo>
                  <a:lnTo>
                    <a:pt x="2217280" y="49149"/>
                  </a:lnTo>
                  <a:lnTo>
                    <a:pt x="2221992" y="55816"/>
                  </a:lnTo>
                  <a:lnTo>
                    <a:pt x="2223566" y="65151"/>
                  </a:lnTo>
                  <a:lnTo>
                    <a:pt x="2223566" y="26822"/>
                  </a:lnTo>
                  <a:lnTo>
                    <a:pt x="2223236" y="26644"/>
                  </a:lnTo>
                  <a:lnTo>
                    <a:pt x="2202738" y="24130"/>
                  </a:lnTo>
                  <a:lnTo>
                    <a:pt x="2160447" y="24130"/>
                  </a:lnTo>
                  <a:lnTo>
                    <a:pt x="2160447" y="152273"/>
                  </a:lnTo>
                  <a:lnTo>
                    <a:pt x="2185212" y="152273"/>
                  </a:lnTo>
                  <a:lnTo>
                    <a:pt x="2185212" y="106807"/>
                  </a:lnTo>
                  <a:lnTo>
                    <a:pt x="2199932" y="106807"/>
                  </a:lnTo>
                  <a:lnTo>
                    <a:pt x="2241664" y="89128"/>
                  </a:lnTo>
                  <a:lnTo>
                    <a:pt x="2248712" y="73507"/>
                  </a:lnTo>
                  <a:lnTo>
                    <a:pt x="2249601" y="64262"/>
                  </a:lnTo>
                  <a:close/>
                </a:path>
                <a:path w="2959735" h="181609">
                  <a:moveTo>
                    <a:pt x="2285657" y="103251"/>
                  </a:moveTo>
                  <a:lnTo>
                    <a:pt x="2283879" y="81495"/>
                  </a:lnTo>
                  <a:lnTo>
                    <a:pt x="2278507" y="60998"/>
                  </a:lnTo>
                  <a:lnTo>
                    <a:pt x="2269540" y="41871"/>
                  </a:lnTo>
                  <a:lnTo>
                    <a:pt x="2256967" y="24130"/>
                  </a:lnTo>
                  <a:lnTo>
                    <a:pt x="2236774" y="24130"/>
                  </a:lnTo>
                  <a:lnTo>
                    <a:pt x="2248839" y="42379"/>
                  </a:lnTo>
                  <a:lnTo>
                    <a:pt x="2257450" y="61645"/>
                  </a:lnTo>
                  <a:lnTo>
                    <a:pt x="2262606" y="81953"/>
                  </a:lnTo>
                  <a:lnTo>
                    <a:pt x="2264333" y="103251"/>
                  </a:lnTo>
                  <a:lnTo>
                    <a:pt x="2262606" y="124714"/>
                  </a:lnTo>
                  <a:lnTo>
                    <a:pt x="2257450" y="144881"/>
                  </a:lnTo>
                  <a:lnTo>
                    <a:pt x="2248839" y="163766"/>
                  </a:lnTo>
                  <a:lnTo>
                    <a:pt x="2236774" y="181356"/>
                  </a:lnTo>
                  <a:lnTo>
                    <a:pt x="2256967" y="181356"/>
                  </a:lnTo>
                  <a:lnTo>
                    <a:pt x="2269477" y="164477"/>
                  </a:lnTo>
                  <a:lnTo>
                    <a:pt x="2278456" y="145846"/>
                  </a:lnTo>
                  <a:lnTo>
                    <a:pt x="2283853" y="125476"/>
                  </a:lnTo>
                  <a:lnTo>
                    <a:pt x="2285593" y="104254"/>
                  </a:lnTo>
                  <a:lnTo>
                    <a:pt x="2285657" y="103251"/>
                  </a:lnTo>
                  <a:close/>
                </a:path>
                <a:path w="2959735" h="181609">
                  <a:moveTo>
                    <a:pt x="2367838" y="14097"/>
                  </a:moveTo>
                  <a:lnTo>
                    <a:pt x="2298369" y="14097"/>
                  </a:lnTo>
                  <a:lnTo>
                    <a:pt x="2298369" y="32258"/>
                  </a:lnTo>
                  <a:lnTo>
                    <a:pt x="2344216" y="32258"/>
                  </a:lnTo>
                  <a:lnTo>
                    <a:pt x="2341473" y="44792"/>
                  </a:lnTo>
                  <a:lnTo>
                    <a:pt x="2324531" y="80645"/>
                  </a:lnTo>
                  <a:lnTo>
                    <a:pt x="2298420" y="109347"/>
                  </a:lnTo>
                  <a:lnTo>
                    <a:pt x="2288590" y="116205"/>
                  </a:lnTo>
                  <a:lnTo>
                    <a:pt x="2306370" y="130302"/>
                  </a:lnTo>
                  <a:lnTo>
                    <a:pt x="2338946" y="96799"/>
                  </a:lnTo>
                  <a:lnTo>
                    <a:pt x="2362200" y="49961"/>
                  </a:lnTo>
                  <a:lnTo>
                    <a:pt x="2366048" y="32461"/>
                  </a:lnTo>
                  <a:lnTo>
                    <a:pt x="2367838" y="14097"/>
                  </a:lnTo>
                  <a:close/>
                </a:path>
                <a:path w="2959735" h="181609">
                  <a:moveTo>
                    <a:pt x="2436799" y="0"/>
                  </a:moveTo>
                  <a:lnTo>
                    <a:pt x="2415082" y="0"/>
                  </a:lnTo>
                  <a:lnTo>
                    <a:pt x="2415082" y="65659"/>
                  </a:lnTo>
                  <a:lnTo>
                    <a:pt x="2401493" y="65659"/>
                  </a:lnTo>
                  <a:lnTo>
                    <a:pt x="2401493" y="3429"/>
                  </a:lnTo>
                  <a:lnTo>
                    <a:pt x="2379903" y="3429"/>
                  </a:lnTo>
                  <a:lnTo>
                    <a:pt x="2379903" y="162941"/>
                  </a:lnTo>
                  <a:lnTo>
                    <a:pt x="2401493" y="162941"/>
                  </a:lnTo>
                  <a:lnTo>
                    <a:pt x="2401493" y="84074"/>
                  </a:lnTo>
                  <a:lnTo>
                    <a:pt x="2415082" y="84074"/>
                  </a:lnTo>
                  <a:lnTo>
                    <a:pt x="2415082" y="167894"/>
                  </a:lnTo>
                  <a:lnTo>
                    <a:pt x="2436799" y="167894"/>
                  </a:lnTo>
                  <a:lnTo>
                    <a:pt x="2436799" y="84074"/>
                  </a:lnTo>
                  <a:lnTo>
                    <a:pt x="2436799" y="65659"/>
                  </a:lnTo>
                  <a:lnTo>
                    <a:pt x="2436799" y="0"/>
                  </a:lnTo>
                  <a:close/>
                </a:path>
                <a:path w="2959735" h="181609">
                  <a:moveTo>
                    <a:pt x="2536494" y="4318"/>
                  </a:moveTo>
                  <a:lnTo>
                    <a:pt x="2514904" y="4318"/>
                  </a:lnTo>
                  <a:lnTo>
                    <a:pt x="2514904" y="23622"/>
                  </a:lnTo>
                  <a:lnTo>
                    <a:pt x="2514904" y="42037"/>
                  </a:lnTo>
                  <a:lnTo>
                    <a:pt x="2514904" y="57023"/>
                  </a:lnTo>
                  <a:lnTo>
                    <a:pt x="2478328" y="57023"/>
                  </a:lnTo>
                  <a:lnTo>
                    <a:pt x="2478328" y="42037"/>
                  </a:lnTo>
                  <a:lnTo>
                    <a:pt x="2514904" y="42037"/>
                  </a:lnTo>
                  <a:lnTo>
                    <a:pt x="2514904" y="23622"/>
                  </a:lnTo>
                  <a:lnTo>
                    <a:pt x="2478328" y="23622"/>
                  </a:lnTo>
                  <a:lnTo>
                    <a:pt x="2478328" y="4318"/>
                  </a:lnTo>
                  <a:lnTo>
                    <a:pt x="2456611" y="4318"/>
                  </a:lnTo>
                  <a:lnTo>
                    <a:pt x="2456611" y="75184"/>
                  </a:lnTo>
                  <a:lnTo>
                    <a:pt x="2536494" y="75184"/>
                  </a:lnTo>
                  <a:lnTo>
                    <a:pt x="2536494" y="57023"/>
                  </a:lnTo>
                  <a:lnTo>
                    <a:pt x="2536494" y="42037"/>
                  </a:lnTo>
                  <a:lnTo>
                    <a:pt x="2536494" y="23622"/>
                  </a:lnTo>
                  <a:lnTo>
                    <a:pt x="2536494" y="4318"/>
                  </a:lnTo>
                  <a:close/>
                </a:path>
                <a:path w="2959735" h="181609">
                  <a:moveTo>
                    <a:pt x="2588691" y="145796"/>
                  </a:moveTo>
                  <a:lnTo>
                    <a:pt x="2500807" y="145796"/>
                  </a:lnTo>
                  <a:lnTo>
                    <a:pt x="2500807" y="134366"/>
                  </a:lnTo>
                  <a:lnTo>
                    <a:pt x="2584373" y="134366"/>
                  </a:lnTo>
                  <a:lnTo>
                    <a:pt x="2584373" y="87884"/>
                  </a:lnTo>
                  <a:lnTo>
                    <a:pt x="2478963" y="87884"/>
                  </a:lnTo>
                  <a:lnTo>
                    <a:pt x="2478963" y="106299"/>
                  </a:lnTo>
                  <a:lnTo>
                    <a:pt x="2562656" y="106299"/>
                  </a:lnTo>
                  <a:lnTo>
                    <a:pt x="2562656" y="117221"/>
                  </a:lnTo>
                  <a:lnTo>
                    <a:pt x="2478963" y="117221"/>
                  </a:lnTo>
                  <a:lnTo>
                    <a:pt x="2478963" y="164211"/>
                  </a:lnTo>
                  <a:lnTo>
                    <a:pt x="2588691" y="164211"/>
                  </a:lnTo>
                  <a:lnTo>
                    <a:pt x="2588691" y="145796"/>
                  </a:lnTo>
                  <a:close/>
                </a:path>
                <a:path w="2959735" h="181609">
                  <a:moveTo>
                    <a:pt x="2609900" y="33655"/>
                  </a:moveTo>
                  <a:lnTo>
                    <a:pt x="2584373" y="33655"/>
                  </a:lnTo>
                  <a:lnTo>
                    <a:pt x="2584373" y="0"/>
                  </a:lnTo>
                  <a:lnTo>
                    <a:pt x="2562656" y="0"/>
                  </a:lnTo>
                  <a:lnTo>
                    <a:pt x="2562656" y="80772"/>
                  </a:lnTo>
                  <a:lnTo>
                    <a:pt x="2584373" y="80772"/>
                  </a:lnTo>
                  <a:lnTo>
                    <a:pt x="2584373" y="52070"/>
                  </a:lnTo>
                  <a:lnTo>
                    <a:pt x="2609900" y="52070"/>
                  </a:lnTo>
                  <a:lnTo>
                    <a:pt x="2609900" y="33655"/>
                  </a:lnTo>
                  <a:close/>
                </a:path>
                <a:path w="2959735" h="181609">
                  <a:moveTo>
                    <a:pt x="2769666" y="3429"/>
                  </a:moveTo>
                  <a:lnTo>
                    <a:pt x="2748457" y="3429"/>
                  </a:lnTo>
                  <a:lnTo>
                    <a:pt x="2748457" y="32512"/>
                  </a:lnTo>
                  <a:lnTo>
                    <a:pt x="2748457" y="50673"/>
                  </a:lnTo>
                  <a:lnTo>
                    <a:pt x="2748457" y="86995"/>
                  </a:lnTo>
                  <a:lnTo>
                    <a:pt x="2732963" y="86995"/>
                  </a:lnTo>
                  <a:lnTo>
                    <a:pt x="2733725" y="82169"/>
                  </a:lnTo>
                  <a:lnTo>
                    <a:pt x="2734106" y="76200"/>
                  </a:lnTo>
                  <a:lnTo>
                    <a:pt x="2734106" y="61595"/>
                  </a:lnTo>
                  <a:lnTo>
                    <a:pt x="2733725" y="55372"/>
                  </a:lnTo>
                  <a:lnTo>
                    <a:pt x="2732963" y="50673"/>
                  </a:lnTo>
                  <a:lnTo>
                    <a:pt x="2748457" y="50673"/>
                  </a:lnTo>
                  <a:lnTo>
                    <a:pt x="2748457" y="32512"/>
                  </a:lnTo>
                  <a:lnTo>
                    <a:pt x="2727883" y="32512"/>
                  </a:lnTo>
                  <a:lnTo>
                    <a:pt x="2725521" y="28321"/>
                  </a:lnTo>
                  <a:lnTo>
                    <a:pt x="2722283" y="22593"/>
                  </a:lnTo>
                  <a:lnTo>
                    <a:pt x="2715031" y="15481"/>
                  </a:lnTo>
                  <a:lnTo>
                    <a:pt x="2712770" y="14401"/>
                  </a:lnTo>
                  <a:lnTo>
                    <a:pt x="2712770" y="69088"/>
                  </a:lnTo>
                  <a:lnTo>
                    <a:pt x="2712478" y="78346"/>
                  </a:lnTo>
                  <a:lnTo>
                    <a:pt x="2701086" y="109728"/>
                  </a:lnTo>
                  <a:lnTo>
                    <a:pt x="2690037" y="109728"/>
                  </a:lnTo>
                  <a:lnTo>
                    <a:pt x="2678353" y="69088"/>
                  </a:lnTo>
                  <a:lnTo>
                    <a:pt x="2679420" y="51257"/>
                  </a:lnTo>
                  <a:lnTo>
                    <a:pt x="2682646" y="38519"/>
                  </a:lnTo>
                  <a:lnTo>
                    <a:pt x="2688044" y="30873"/>
                  </a:lnTo>
                  <a:lnTo>
                    <a:pt x="2695625" y="28321"/>
                  </a:lnTo>
                  <a:lnTo>
                    <a:pt x="2703118" y="30873"/>
                  </a:lnTo>
                  <a:lnTo>
                    <a:pt x="2708478" y="38519"/>
                  </a:lnTo>
                  <a:lnTo>
                    <a:pt x="2711691" y="51257"/>
                  </a:lnTo>
                  <a:lnTo>
                    <a:pt x="2712770" y="69088"/>
                  </a:lnTo>
                  <a:lnTo>
                    <a:pt x="2712770" y="14401"/>
                  </a:lnTo>
                  <a:lnTo>
                    <a:pt x="2706141" y="11214"/>
                  </a:lnTo>
                  <a:lnTo>
                    <a:pt x="2695625" y="9779"/>
                  </a:lnTo>
                  <a:lnTo>
                    <a:pt x="2686901" y="10756"/>
                  </a:lnTo>
                  <a:lnTo>
                    <a:pt x="2659634" y="44043"/>
                  </a:lnTo>
                  <a:lnTo>
                    <a:pt x="2657144" y="69088"/>
                  </a:lnTo>
                  <a:lnTo>
                    <a:pt x="2657754" y="82384"/>
                  </a:lnTo>
                  <a:lnTo>
                    <a:pt x="2672664" y="119545"/>
                  </a:lnTo>
                  <a:lnTo>
                    <a:pt x="2695625" y="128270"/>
                  </a:lnTo>
                  <a:lnTo>
                    <a:pt x="2706217" y="126822"/>
                  </a:lnTo>
                  <a:lnTo>
                    <a:pt x="2715158" y="122478"/>
                  </a:lnTo>
                  <a:lnTo>
                    <a:pt x="2722461" y="115252"/>
                  </a:lnTo>
                  <a:lnTo>
                    <a:pt x="2725559" y="109728"/>
                  </a:lnTo>
                  <a:lnTo>
                    <a:pt x="2728137" y="105156"/>
                  </a:lnTo>
                  <a:lnTo>
                    <a:pt x="2748457" y="105156"/>
                  </a:lnTo>
                  <a:lnTo>
                    <a:pt x="2748457" y="162814"/>
                  </a:lnTo>
                  <a:lnTo>
                    <a:pt x="2769666" y="162814"/>
                  </a:lnTo>
                  <a:lnTo>
                    <a:pt x="2769666" y="105156"/>
                  </a:lnTo>
                  <a:lnTo>
                    <a:pt x="2769666" y="86995"/>
                  </a:lnTo>
                  <a:lnTo>
                    <a:pt x="2769666" y="50673"/>
                  </a:lnTo>
                  <a:lnTo>
                    <a:pt x="2769666" y="32512"/>
                  </a:lnTo>
                  <a:lnTo>
                    <a:pt x="2769666" y="3429"/>
                  </a:lnTo>
                  <a:close/>
                </a:path>
                <a:path w="2959735" h="181609">
                  <a:moveTo>
                    <a:pt x="2801289" y="0"/>
                  </a:moveTo>
                  <a:lnTo>
                    <a:pt x="2779826" y="0"/>
                  </a:lnTo>
                  <a:lnTo>
                    <a:pt x="2779826" y="167894"/>
                  </a:lnTo>
                  <a:lnTo>
                    <a:pt x="2801289" y="167894"/>
                  </a:lnTo>
                  <a:lnTo>
                    <a:pt x="2801289" y="0"/>
                  </a:lnTo>
                  <a:close/>
                </a:path>
                <a:path w="2959735" h="181609">
                  <a:moveTo>
                    <a:pt x="2915208" y="76835"/>
                  </a:moveTo>
                  <a:lnTo>
                    <a:pt x="2906585" y="73507"/>
                  </a:lnTo>
                  <a:lnTo>
                    <a:pt x="2898800" y="69392"/>
                  </a:lnTo>
                  <a:lnTo>
                    <a:pt x="2891866" y="64503"/>
                  </a:lnTo>
                  <a:lnTo>
                    <a:pt x="2889974" y="62738"/>
                  </a:lnTo>
                  <a:lnTo>
                    <a:pt x="2885744" y="58801"/>
                  </a:lnTo>
                  <a:lnTo>
                    <a:pt x="2874187" y="25654"/>
                  </a:lnTo>
                  <a:lnTo>
                    <a:pt x="2907969" y="25654"/>
                  </a:lnTo>
                  <a:lnTo>
                    <a:pt x="2907969" y="7493"/>
                  </a:lnTo>
                  <a:lnTo>
                    <a:pt x="2817799" y="7493"/>
                  </a:lnTo>
                  <a:lnTo>
                    <a:pt x="2817799" y="25654"/>
                  </a:lnTo>
                  <a:lnTo>
                    <a:pt x="2852343" y="25654"/>
                  </a:lnTo>
                  <a:lnTo>
                    <a:pt x="2852343" y="32512"/>
                  </a:lnTo>
                  <a:lnTo>
                    <a:pt x="2833713" y="69430"/>
                  </a:lnTo>
                  <a:lnTo>
                    <a:pt x="2810433" y="83820"/>
                  </a:lnTo>
                  <a:lnTo>
                    <a:pt x="2825927" y="99187"/>
                  </a:lnTo>
                  <a:lnTo>
                    <a:pt x="2857601" y="72694"/>
                  </a:lnTo>
                  <a:lnTo>
                    <a:pt x="2864027" y="62738"/>
                  </a:lnTo>
                  <a:lnTo>
                    <a:pt x="2871012" y="71526"/>
                  </a:lnTo>
                  <a:lnTo>
                    <a:pt x="2879598" y="79590"/>
                  </a:lnTo>
                  <a:lnTo>
                    <a:pt x="2889720" y="86906"/>
                  </a:lnTo>
                  <a:lnTo>
                    <a:pt x="2901365" y="93472"/>
                  </a:lnTo>
                  <a:lnTo>
                    <a:pt x="2915208" y="76835"/>
                  </a:lnTo>
                  <a:close/>
                </a:path>
                <a:path w="2959735" h="181609">
                  <a:moveTo>
                    <a:pt x="2956864" y="0"/>
                  </a:moveTo>
                  <a:lnTo>
                    <a:pt x="2935401" y="0"/>
                  </a:lnTo>
                  <a:lnTo>
                    <a:pt x="2935401" y="37973"/>
                  </a:lnTo>
                  <a:lnTo>
                    <a:pt x="2903905" y="37973"/>
                  </a:lnTo>
                  <a:lnTo>
                    <a:pt x="2903905" y="55499"/>
                  </a:lnTo>
                  <a:lnTo>
                    <a:pt x="2935401" y="55499"/>
                  </a:lnTo>
                  <a:lnTo>
                    <a:pt x="2935401" y="96139"/>
                  </a:lnTo>
                  <a:lnTo>
                    <a:pt x="2956864" y="96139"/>
                  </a:lnTo>
                  <a:lnTo>
                    <a:pt x="2956864" y="0"/>
                  </a:lnTo>
                  <a:close/>
                </a:path>
                <a:path w="2959735" h="181609">
                  <a:moveTo>
                    <a:pt x="2959531" y="132334"/>
                  </a:moveTo>
                  <a:lnTo>
                    <a:pt x="2937306" y="103162"/>
                  </a:lnTo>
                  <a:lnTo>
                    <a:pt x="2937306" y="137414"/>
                  </a:lnTo>
                  <a:lnTo>
                    <a:pt x="2934512" y="141478"/>
                  </a:lnTo>
                  <a:lnTo>
                    <a:pt x="2928924" y="144653"/>
                  </a:lnTo>
                  <a:lnTo>
                    <a:pt x="2923336" y="147701"/>
                  </a:lnTo>
                  <a:lnTo>
                    <a:pt x="2915081" y="149225"/>
                  </a:lnTo>
                  <a:lnTo>
                    <a:pt x="2893110" y="149225"/>
                  </a:lnTo>
                  <a:lnTo>
                    <a:pt x="2884855" y="147701"/>
                  </a:lnTo>
                  <a:lnTo>
                    <a:pt x="2879267" y="144526"/>
                  </a:lnTo>
                  <a:lnTo>
                    <a:pt x="2873679" y="141478"/>
                  </a:lnTo>
                  <a:lnTo>
                    <a:pt x="2870885" y="137414"/>
                  </a:lnTo>
                  <a:lnTo>
                    <a:pt x="2870885" y="127254"/>
                  </a:lnTo>
                  <a:lnTo>
                    <a:pt x="2873679" y="123190"/>
                  </a:lnTo>
                  <a:lnTo>
                    <a:pt x="2879140" y="120015"/>
                  </a:lnTo>
                  <a:lnTo>
                    <a:pt x="2884601" y="116967"/>
                  </a:lnTo>
                  <a:lnTo>
                    <a:pt x="2892983" y="115316"/>
                  </a:lnTo>
                  <a:lnTo>
                    <a:pt x="2904032" y="115316"/>
                  </a:lnTo>
                  <a:lnTo>
                    <a:pt x="2937306" y="137414"/>
                  </a:lnTo>
                  <a:lnTo>
                    <a:pt x="2937306" y="103162"/>
                  </a:lnTo>
                  <a:lnTo>
                    <a:pt x="2936748" y="102857"/>
                  </a:lnTo>
                  <a:lnTo>
                    <a:pt x="2927261" y="99758"/>
                  </a:lnTo>
                  <a:lnTo>
                    <a:pt x="2916364" y="97904"/>
                  </a:lnTo>
                  <a:lnTo>
                    <a:pt x="2904032" y="97282"/>
                  </a:lnTo>
                  <a:lnTo>
                    <a:pt x="2891764" y="97904"/>
                  </a:lnTo>
                  <a:lnTo>
                    <a:pt x="2852470" y="118338"/>
                  </a:lnTo>
                  <a:lnTo>
                    <a:pt x="2848787" y="132334"/>
                  </a:lnTo>
                  <a:lnTo>
                    <a:pt x="2849702" y="139712"/>
                  </a:lnTo>
                  <a:lnTo>
                    <a:pt x="2880842" y="164807"/>
                  </a:lnTo>
                  <a:lnTo>
                    <a:pt x="2904032" y="167259"/>
                  </a:lnTo>
                  <a:lnTo>
                    <a:pt x="2916364" y="166649"/>
                  </a:lnTo>
                  <a:lnTo>
                    <a:pt x="2953626" y="149225"/>
                  </a:lnTo>
                  <a:lnTo>
                    <a:pt x="2955823" y="146392"/>
                  </a:lnTo>
                  <a:lnTo>
                    <a:pt x="2958604" y="139712"/>
                  </a:lnTo>
                  <a:lnTo>
                    <a:pt x="2959531" y="132334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185671" y="1825751"/>
              <a:ext cx="1036319" cy="216535"/>
            </a:xfrm>
            <a:custGeom>
              <a:avLst/>
              <a:gdLst/>
              <a:ahLst/>
              <a:cxnLst/>
              <a:rect l="l" t="t" r="r" b="b"/>
              <a:pathLst>
                <a:path w="1036319" h="216535">
                  <a:moveTo>
                    <a:pt x="928116" y="0"/>
                  </a:moveTo>
                  <a:lnTo>
                    <a:pt x="108203" y="0"/>
                  </a:lnTo>
                  <a:lnTo>
                    <a:pt x="66088" y="8495"/>
                  </a:lnTo>
                  <a:lnTo>
                    <a:pt x="31694" y="31670"/>
                  </a:lnTo>
                  <a:lnTo>
                    <a:pt x="8504" y="66061"/>
                  </a:lnTo>
                  <a:lnTo>
                    <a:pt x="0" y="108203"/>
                  </a:lnTo>
                  <a:lnTo>
                    <a:pt x="8504" y="150346"/>
                  </a:lnTo>
                  <a:lnTo>
                    <a:pt x="31694" y="184737"/>
                  </a:lnTo>
                  <a:lnTo>
                    <a:pt x="66088" y="207912"/>
                  </a:lnTo>
                  <a:lnTo>
                    <a:pt x="108203" y="216408"/>
                  </a:lnTo>
                  <a:lnTo>
                    <a:pt x="928116" y="216408"/>
                  </a:lnTo>
                  <a:lnTo>
                    <a:pt x="970258" y="207912"/>
                  </a:lnTo>
                  <a:lnTo>
                    <a:pt x="1004649" y="184737"/>
                  </a:lnTo>
                  <a:lnTo>
                    <a:pt x="1027824" y="150346"/>
                  </a:lnTo>
                  <a:lnTo>
                    <a:pt x="1036320" y="108203"/>
                  </a:lnTo>
                  <a:lnTo>
                    <a:pt x="1027824" y="66061"/>
                  </a:lnTo>
                  <a:lnTo>
                    <a:pt x="1004649" y="31670"/>
                  </a:lnTo>
                  <a:lnTo>
                    <a:pt x="970258" y="8495"/>
                  </a:lnTo>
                  <a:lnTo>
                    <a:pt x="928116" y="0"/>
                  </a:lnTo>
                  <a:close/>
                </a:path>
              </a:pathLst>
            </a:custGeom>
            <a:solidFill>
              <a:srgbClr val="2D75B5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487043" y="1874392"/>
              <a:ext cx="206629" cy="118745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719452" y="1873630"/>
              <a:ext cx="217170" cy="120015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2564892" y="1825751"/>
              <a:ext cx="1035050" cy="216535"/>
            </a:xfrm>
            <a:custGeom>
              <a:avLst/>
              <a:gdLst/>
              <a:ahLst/>
              <a:cxnLst/>
              <a:rect l="l" t="t" r="r" b="b"/>
              <a:pathLst>
                <a:path w="1035050" h="216535">
                  <a:moveTo>
                    <a:pt x="926592" y="0"/>
                  </a:moveTo>
                  <a:lnTo>
                    <a:pt x="108203" y="0"/>
                  </a:lnTo>
                  <a:lnTo>
                    <a:pt x="66061" y="8495"/>
                  </a:lnTo>
                  <a:lnTo>
                    <a:pt x="31670" y="31670"/>
                  </a:lnTo>
                  <a:lnTo>
                    <a:pt x="8495" y="66061"/>
                  </a:lnTo>
                  <a:lnTo>
                    <a:pt x="0" y="108203"/>
                  </a:lnTo>
                  <a:lnTo>
                    <a:pt x="8495" y="150346"/>
                  </a:lnTo>
                  <a:lnTo>
                    <a:pt x="31670" y="184737"/>
                  </a:lnTo>
                  <a:lnTo>
                    <a:pt x="66061" y="207912"/>
                  </a:lnTo>
                  <a:lnTo>
                    <a:pt x="108203" y="216408"/>
                  </a:lnTo>
                  <a:lnTo>
                    <a:pt x="926592" y="216408"/>
                  </a:lnTo>
                  <a:lnTo>
                    <a:pt x="968734" y="207912"/>
                  </a:lnTo>
                  <a:lnTo>
                    <a:pt x="1003125" y="184737"/>
                  </a:lnTo>
                  <a:lnTo>
                    <a:pt x="1026300" y="150346"/>
                  </a:lnTo>
                  <a:lnTo>
                    <a:pt x="1034795" y="108203"/>
                  </a:lnTo>
                  <a:lnTo>
                    <a:pt x="1026300" y="66061"/>
                  </a:lnTo>
                  <a:lnTo>
                    <a:pt x="1003125" y="31670"/>
                  </a:lnTo>
                  <a:lnTo>
                    <a:pt x="968734" y="8495"/>
                  </a:lnTo>
                  <a:lnTo>
                    <a:pt x="926592" y="0"/>
                  </a:lnTo>
                  <a:close/>
                </a:path>
              </a:pathLst>
            </a:custGeom>
            <a:solidFill>
              <a:srgbClr val="2D75B5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2806827" y="1798192"/>
              <a:ext cx="327025" cy="115570"/>
            </a:xfrm>
            <a:custGeom>
              <a:avLst/>
              <a:gdLst/>
              <a:ahLst/>
              <a:cxnLst/>
              <a:rect l="l" t="t" r="r" b="b"/>
              <a:pathLst>
                <a:path w="327025" h="115569">
                  <a:moveTo>
                    <a:pt x="327025" y="90043"/>
                  </a:moveTo>
                  <a:lnTo>
                    <a:pt x="216408" y="90043"/>
                  </a:lnTo>
                  <a:lnTo>
                    <a:pt x="216408" y="102997"/>
                  </a:lnTo>
                  <a:lnTo>
                    <a:pt x="327025" y="102997"/>
                  </a:lnTo>
                  <a:lnTo>
                    <a:pt x="327025" y="90043"/>
                  </a:lnTo>
                  <a:close/>
                </a:path>
                <a:path w="327025" h="115569">
                  <a:moveTo>
                    <a:pt x="31750" y="78232"/>
                  </a:moveTo>
                  <a:lnTo>
                    <a:pt x="16256" y="78232"/>
                  </a:lnTo>
                  <a:lnTo>
                    <a:pt x="16256" y="114173"/>
                  </a:lnTo>
                  <a:lnTo>
                    <a:pt x="95885" y="114173"/>
                  </a:lnTo>
                  <a:lnTo>
                    <a:pt x="95885" y="101092"/>
                  </a:lnTo>
                  <a:lnTo>
                    <a:pt x="31750" y="101092"/>
                  </a:lnTo>
                  <a:lnTo>
                    <a:pt x="31750" y="78232"/>
                  </a:lnTo>
                  <a:close/>
                </a:path>
                <a:path w="327025" h="115569">
                  <a:moveTo>
                    <a:pt x="149479" y="77089"/>
                  </a:moveTo>
                  <a:lnTo>
                    <a:pt x="133985" y="77089"/>
                  </a:lnTo>
                  <a:lnTo>
                    <a:pt x="133985" y="115316"/>
                  </a:lnTo>
                  <a:lnTo>
                    <a:pt x="212979" y="115316"/>
                  </a:lnTo>
                  <a:lnTo>
                    <a:pt x="212979" y="102108"/>
                  </a:lnTo>
                  <a:lnTo>
                    <a:pt x="149479" y="102108"/>
                  </a:lnTo>
                  <a:lnTo>
                    <a:pt x="149479" y="77089"/>
                  </a:lnTo>
                  <a:close/>
                </a:path>
                <a:path w="327025" h="115569">
                  <a:moveTo>
                    <a:pt x="211581" y="0"/>
                  </a:moveTo>
                  <a:lnTo>
                    <a:pt x="196215" y="0"/>
                  </a:lnTo>
                  <a:lnTo>
                    <a:pt x="196215" y="85471"/>
                  </a:lnTo>
                  <a:lnTo>
                    <a:pt x="211581" y="85471"/>
                  </a:lnTo>
                  <a:lnTo>
                    <a:pt x="211581" y="0"/>
                  </a:lnTo>
                  <a:close/>
                </a:path>
                <a:path w="327025" h="115569">
                  <a:moveTo>
                    <a:pt x="187833" y="2412"/>
                  </a:moveTo>
                  <a:lnTo>
                    <a:pt x="172466" y="2412"/>
                  </a:lnTo>
                  <a:lnTo>
                    <a:pt x="172466" y="32639"/>
                  </a:lnTo>
                  <a:lnTo>
                    <a:pt x="156591" y="32639"/>
                  </a:lnTo>
                  <a:lnTo>
                    <a:pt x="156591" y="45085"/>
                  </a:lnTo>
                  <a:lnTo>
                    <a:pt x="172466" y="45085"/>
                  </a:lnTo>
                  <a:lnTo>
                    <a:pt x="172466" y="81787"/>
                  </a:lnTo>
                  <a:lnTo>
                    <a:pt x="187833" y="81787"/>
                  </a:lnTo>
                  <a:lnTo>
                    <a:pt x="187833" y="2412"/>
                  </a:lnTo>
                  <a:close/>
                </a:path>
                <a:path w="327025" h="115569">
                  <a:moveTo>
                    <a:pt x="159258" y="8509"/>
                  </a:moveTo>
                  <a:lnTo>
                    <a:pt x="112649" y="8509"/>
                  </a:lnTo>
                  <a:lnTo>
                    <a:pt x="112649" y="67945"/>
                  </a:lnTo>
                  <a:lnTo>
                    <a:pt x="127222" y="67847"/>
                  </a:lnTo>
                  <a:lnTo>
                    <a:pt x="140462" y="67548"/>
                  </a:lnTo>
                  <a:lnTo>
                    <a:pt x="152368" y="67034"/>
                  </a:lnTo>
                  <a:lnTo>
                    <a:pt x="162941" y="66294"/>
                  </a:lnTo>
                  <a:lnTo>
                    <a:pt x="161810" y="54991"/>
                  </a:lnTo>
                  <a:lnTo>
                    <a:pt x="127762" y="54991"/>
                  </a:lnTo>
                  <a:lnTo>
                    <a:pt x="127762" y="44450"/>
                  </a:lnTo>
                  <a:lnTo>
                    <a:pt x="149860" y="44450"/>
                  </a:lnTo>
                  <a:lnTo>
                    <a:pt x="149860" y="32131"/>
                  </a:lnTo>
                  <a:lnTo>
                    <a:pt x="127762" y="32131"/>
                  </a:lnTo>
                  <a:lnTo>
                    <a:pt x="127762" y="21590"/>
                  </a:lnTo>
                  <a:lnTo>
                    <a:pt x="159258" y="21590"/>
                  </a:lnTo>
                  <a:lnTo>
                    <a:pt x="159258" y="8509"/>
                  </a:lnTo>
                  <a:close/>
                </a:path>
                <a:path w="327025" h="115569">
                  <a:moveTo>
                    <a:pt x="161671" y="53594"/>
                  </a:moveTo>
                  <a:lnTo>
                    <a:pt x="153265" y="54187"/>
                  </a:lnTo>
                  <a:lnTo>
                    <a:pt x="144811" y="54625"/>
                  </a:lnTo>
                  <a:lnTo>
                    <a:pt x="136310" y="54897"/>
                  </a:lnTo>
                  <a:lnTo>
                    <a:pt x="127762" y="54991"/>
                  </a:lnTo>
                  <a:lnTo>
                    <a:pt x="161810" y="54991"/>
                  </a:lnTo>
                  <a:lnTo>
                    <a:pt x="161671" y="53594"/>
                  </a:lnTo>
                  <a:close/>
                </a:path>
                <a:path w="327025" h="115569">
                  <a:moveTo>
                    <a:pt x="110617" y="58166"/>
                  </a:moveTo>
                  <a:lnTo>
                    <a:pt x="0" y="58166"/>
                  </a:lnTo>
                  <a:lnTo>
                    <a:pt x="0" y="71120"/>
                  </a:lnTo>
                  <a:lnTo>
                    <a:pt x="110617" y="71120"/>
                  </a:lnTo>
                  <a:lnTo>
                    <a:pt x="110617" y="58166"/>
                  </a:lnTo>
                  <a:close/>
                </a:path>
                <a:path w="327025" h="115569">
                  <a:moveTo>
                    <a:pt x="55753" y="43434"/>
                  </a:moveTo>
                  <a:lnTo>
                    <a:pt x="40131" y="43434"/>
                  </a:lnTo>
                  <a:lnTo>
                    <a:pt x="40131" y="58166"/>
                  </a:lnTo>
                  <a:lnTo>
                    <a:pt x="55753" y="58166"/>
                  </a:lnTo>
                  <a:lnTo>
                    <a:pt x="55753" y="43434"/>
                  </a:lnTo>
                  <a:close/>
                </a:path>
                <a:path w="327025" h="115569">
                  <a:moveTo>
                    <a:pt x="94106" y="37465"/>
                  </a:moveTo>
                  <a:lnTo>
                    <a:pt x="78993" y="37465"/>
                  </a:lnTo>
                  <a:lnTo>
                    <a:pt x="78612" y="44450"/>
                  </a:lnTo>
                  <a:lnTo>
                    <a:pt x="78231" y="49403"/>
                  </a:lnTo>
                  <a:lnTo>
                    <a:pt x="77978" y="52070"/>
                  </a:lnTo>
                  <a:lnTo>
                    <a:pt x="92964" y="53086"/>
                  </a:lnTo>
                  <a:lnTo>
                    <a:pt x="93736" y="44450"/>
                  </a:lnTo>
                  <a:lnTo>
                    <a:pt x="93805" y="43434"/>
                  </a:lnTo>
                  <a:lnTo>
                    <a:pt x="94106" y="37465"/>
                  </a:lnTo>
                  <a:close/>
                </a:path>
                <a:path w="327025" h="115569">
                  <a:moveTo>
                    <a:pt x="94742" y="5587"/>
                  </a:moveTo>
                  <a:lnTo>
                    <a:pt x="16129" y="5587"/>
                  </a:lnTo>
                  <a:lnTo>
                    <a:pt x="16129" y="18669"/>
                  </a:lnTo>
                  <a:lnTo>
                    <a:pt x="79502" y="18669"/>
                  </a:lnTo>
                  <a:lnTo>
                    <a:pt x="79375" y="26162"/>
                  </a:lnTo>
                  <a:lnTo>
                    <a:pt x="10668" y="28575"/>
                  </a:lnTo>
                  <a:lnTo>
                    <a:pt x="13843" y="40767"/>
                  </a:lnTo>
                  <a:lnTo>
                    <a:pt x="78993" y="37465"/>
                  </a:lnTo>
                  <a:lnTo>
                    <a:pt x="94106" y="37465"/>
                  </a:lnTo>
                  <a:lnTo>
                    <a:pt x="94329" y="33051"/>
                  </a:lnTo>
                  <a:lnTo>
                    <a:pt x="94642" y="20260"/>
                  </a:lnTo>
                  <a:lnTo>
                    <a:pt x="94742" y="5587"/>
                  </a:lnTo>
                  <a:close/>
                </a:path>
                <a:path w="327025" h="115569">
                  <a:moveTo>
                    <a:pt x="279527" y="27305"/>
                  </a:moveTo>
                  <a:lnTo>
                    <a:pt x="263779" y="27305"/>
                  </a:lnTo>
                  <a:lnTo>
                    <a:pt x="262763" y="34798"/>
                  </a:lnTo>
                  <a:lnTo>
                    <a:pt x="258191" y="41656"/>
                  </a:lnTo>
                  <a:lnTo>
                    <a:pt x="219456" y="59690"/>
                  </a:lnTo>
                  <a:lnTo>
                    <a:pt x="229743" y="71628"/>
                  </a:lnTo>
                  <a:lnTo>
                    <a:pt x="243147" y="66936"/>
                  </a:lnTo>
                  <a:lnTo>
                    <a:pt x="254587" y="61055"/>
                  </a:lnTo>
                  <a:lnTo>
                    <a:pt x="264050" y="53982"/>
                  </a:lnTo>
                  <a:lnTo>
                    <a:pt x="271525" y="45720"/>
                  </a:lnTo>
                  <a:lnTo>
                    <a:pt x="290361" y="45720"/>
                  </a:lnTo>
                  <a:lnTo>
                    <a:pt x="284861" y="41529"/>
                  </a:lnTo>
                  <a:lnTo>
                    <a:pt x="280416" y="34798"/>
                  </a:lnTo>
                  <a:lnTo>
                    <a:pt x="279527" y="27305"/>
                  </a:lnTo>
                  <a:close/>
                </a:path>
                <a:path w="327025" h="115569">
                  <a:moveTo>
                    <a:pt x="290361" y="45720"/>
                  </a:moveTo>
                  <a:lnTo>
                    <a:pt x="271525" y="45720"/>
                  </a:lnTo>
                  <a:lnTo>
                    <a:pt x="275463" y="51054"/>
                  </a:lnTo>
                  <a:lnTo>
                    <a:pt x="314452" y="71501"/>
                  </a:lnTo>
                  <a:lnTo>
                    <a:pt x="323342" y="59436"/>
                  </a:lnTo>
                  <a:lnTo>
                    <a:pt x="314507" y="57626"/>
                  </a:lnTo>
                  <a:lnTo>
                    <a:pt x="306482" y="55054"/>
                  </a:lnTo>
                  <a:lnTo>
                    <a:pt x="299267" y="51720"/>
                  </a:lnTo>
                  <a:lnTo>
                    <a:pt x="292862" y="47625"/>
                  </a:lnTo>
                  <a:lnTo>
                    <a:pt x="290361" y="45720"/>
                  </a:lnTo>
                  <a:close/>
                </a:path>
                <a:path w="327025" h="115569">
                  <a:moveTo>
                    <a:pt x="315595" y="14732"/>
                  </a:moveTo>
                  <a:lnTo>
                    <a:pt x="227837" y="14732"/>
                  </a:lnTo>
                  <a:lnTo>
                    <a:pt x="227837" y="27305"/>
                  </a:lnTo>
                  <a:lnTo>
                    <a:pt x="315595" y="27305"/>
                  </a:lnTo>
                  <a:lnTo>
                    <a:pt x="315595" y="14732"/>
                  </a:lnTo>
                  <a:close/>
                </a:path>
                <a:path w="327025" h="115569">
                  <a:moveTo>
                    <a:pt x="279527" y="635"/>
                  </a:moveTo>
                  <a:lnTo>
                    <a:pt x="264033" y="635"/>
                  </a:lnTo>
                  <a:lnTo>
                    <a:pt x="264033" y="14732"/>
                  </a:lnTo>
                  <a:lnTo>
                    <a:pt x="279527" y="14732"/>
                  </a:lnTo>
                  <a:lnTo>
                    <a:pt x="279527" y="635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160395" y="1798192"/>
              <a:ext cx="205994" cy="119253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977387" y="1949830"/>
              <a:ext cx="217169" cy="120015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4547616" y="1825751"/>
              <a:ext cx="1035050" cy="216535"/>
            </a:xfrm>
            <a:custGeom>
              <a:avLst/>
              <a:gdLst/>
              <a:ahLst/>
              <a:cxnLst/>
              <a:rect l="l" t="t" r="r" b="b"/>
              <a:pathLst>
                <a:path w="1035050" h="216535">
                  <a:moveTo>
                    <a:pt x="926592" y="0"/>
                  </a:moveTo>
                  <a:lnTo>
                    <a:pt x="108204" y="0"/>
                  </a:lnTo>
                  <a:lnTo>
                    <a:pt x="66061" y="8495"/>
                  </a:lnTo>
                  <a:lnTo>
                    <a:pt x="31670" y="31670"/>
                  </a:lnTo>
                  <a:lnTo>
                    <a:pt x="8495" y="66061"/>
                  </a:lnTo>
                  <a:lnTo>
                    <a:pt x="0" y="108203"/>
                  </a:lnTo>
                  <a:lnTo>
                    <a:pt x="8495" y="150346"/>
                  </a:lnTo>
                  <a:lnTo>
                    <a:pt x="31670" y="184737"/>
                  </a:lnTo>
                  <a:lnTo>
                    <a:pt x="66061" y="207912"/>
                  </a:lnTo>
                  <a:lnTo>
                    <a:pt x="108204" y="216408"/>
                  </a:lnTo>
                  <a:lnTo>
                    <a:pt x="926592" y="216408"/>
                  </a:lnTo>
                  <a:lnTo>
                    <a:pt x="968734" y="207912"/>
                  </a:lnTo>
                  <a:lnTo>
                    <a:pt x="1003125" y="184737"/>
                  </a:lnTo>
                  <a:lnTo>
                    <a:pt x="1026300" y="150346"/>
                  </a:lnTo>
                  <a:lnTo>
                    <a:pt x="1034796" y="108203"/>
                  </a:lnTo>
                  <a:lnTo>
                    <a:pt x="1026300" y="66061"/>
                  </a:lnTo>
                  <a:lnTo>
                    <a:pt x="1003125" y="31670"/>
                  </a:lnTo>
                  <a:lnTo>
                    <a:pt x="968734" y="8495"/>
                  </a:lnTo>
                  <a:lnTo>
                    <a:pt x="926592" y="0"/>
                  </a:lnTo>
                  <a:close/>
                </a:path>
              </a:pathLst>
            </a:custGeom>
            <a:solidFill>
              <a:srgbClr val="2D75B5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4681601" y="1873504"/>
              <a:ext cx="535305" cy="120650"/>
            </a:xfrm>
            <a:custGeom>
              <a:avLst/>
              <a:gdLst/>
              <a:ahLst/>
              <a:cxnLst/>
              <a:rect l="l" t="t" r="r" b="b"/>
              <a:pathLst>
                <a:path w="535304" h="120650">
                  <a:moveTo>
                    <a:pt x="250571" y="86868"/>
                  </a:moveTo>
                  <a:lnTo>
                    <a:pt x="234950" y="86868"/>
                  </a:lnTo>
                  <a:lnTo>
                    <a:pt x="234950" y="118618"/>
                  </a:lnTo>
                  <a:lnTo>
                    <a:pt x="315340" y="118618"/>
                  </a:lnTo>
                  <a:lnTo>
                    <a:pt x="315340" y="105663"/>
                  </a:lnTo>
                  <a:lnTo>
                    <a:pt x="250571" y="105663"/>
                  </a:lnTo>
                  <a:lnTo>
                    <a:pt x="250571" y="86868"/>
                  </a:lnTo>
                  <a:close/>
                </a:path>
                <a:path w="535304" h="120650">
                  <a:moveTo>
                    <a:pt x="368300" y="24003"/>
                  </a:moveTo>
                  <a:lnTo>
                    <a:pt x="352933" y="24003"/>
                  </a:lnTo>
                  <a:lnTo>
                    <a:pt x="352899" y="37337"/>
                  </a:lnTo>
                  <a:lnTo>
                    <a:pt x="352339" y="43646"/>
                  </a:lnTo>
                  <a:lnTo>
                    <a:pt x="328300" y="79722"/>
                  </a:lnTo>
                  <a:lnTo>
                    <a:pt x="322707" y="83058"/>
                  </a:lnTo>
                  <a:lnTo>
                    <a:pt x="334137" y="92963"/>
                  </a:lnTo>
                  <a:lnTo>
                    <a:pt x="360807" y="62103"/>
                  </a:lnTo>
                  <a:lnTo>
                    <a:pt x="377625" y="62103"/>
                  </a:lnTo>
                  <a:lnTo>
                    <a:pt x="368357" y="37337"/>
                  </a:lnTo>
                  <a:lnTo>
                    <a:pt x="368300" y="24003"/>
                  </a:lnTo>
                  <a:close/>
                </a:path>
                <a:path w="535304" h="120650">
                  <a:moveTo>
                    <a:pt x="377625" y="62103"/>
                  </a:moveTo>
                  <a:lnTo>
                    <a:pt x="360807" y="62103"/>
                  </a:lnTo>
                  <a:lnTo>
                    <a:pt x="365528" y="69596"/>
                  </a:lnTo>
                  <a:lnTo>
                    <a:pt x="371490" y="76771"/>
                  </a:lnTo>
                  <a:lnTo>
                    <a:pt x="378862" y="83820"/>
                  </a:lnTo>
                  <a:lnTo>
                    <a:pt x="387603" y="90678"/>
                  </a:lnTo>
                  <a:lnTo>
                    <a:pt x="397763" y="79248"/>
                  </a:lnTo>
                  <a:lnTo>
                    <a:pt x="392193" y="76223"/>
                  </a:lnTo>
                  <a:lnTo>
                    <a:pt x="386921" y="72294"/>
                  </a:lnTo>
                  <a:lnTo>
                    <a:pt x="381958" y="67460"/>
                  </a:lnTo>
                  <a:lnTo>
                    <a:pt x="377625" y="62103"/>
                  </a:lnTo>
                  <a:close/>
                </a:path>
                <a:path w="535304" h="120650">
                  <a:moveTo>
                    <a:pt x="313689" y="888"/>
                  </a:moveTo>
                  <a:lnTo>
                    <a:pt x="298069" y="888"/>
                  </a:lnTo>
                  <a:lnTo>
                    <a:pt x="298069" y="89916"/>
                  </a:lnTo>
                  <a:lnTo>
                    <a:pt x="313689" y="89916"/>
                  </a:lnTo>
                  <a:lnTo>
                    <a:pt x="313689" y="54863"/>
                  </a:lnTo>
                  <a:lnTo>
                    <a:pt x="330835" y="54863"/>
                  </a:lnTo>
                  <a:lnTo>
                    <a:pt x="330835" y="41910"/>
                  </a:lnTo>
                  <a:lnTo>
                    <a:pt x="313689" y="41910"/>
                  </a:lnTo>
                  <a:lnTo>
                    <a:pt x="313689" y="888"/>
                  </a:lnTo>
                  <a:close/>
                </a:path>
                <a:path w="535304" h="120650">
                  <a:moveTo>
                    <a:pt x="265429" y="25781"/>
                  </a:moveTo>
                  <a:lnTo>
                    <a:pt x="246507" y="25781"/>
                  </a:lnTo>
                  <a:lnTo>
                    <a:pt x="238887" y="27432"/>
                  </a:lnTo>
                  <a:lnTo>
                    <a:pt x="233299" y="30734"/>
                  </a:lnTo>
                  <a:lnTo>
                    <a:pt x="227584" y="34036"/>
                  </a:lnTo>
                  <a:lnTo>
                    <a:pt x="224789" y="38608"/>
                  </a:lnTo>
                  <a:lnTo>
                    <a:pt x="224888" y="49212"/>
                  </a:lnTo>
                  <a:lnTo>
                    <a:pt x="226822" y="52959"/>
                  </a:lnTo>
                  <a:lnTo>
                    <a:pt x="234950" y="59309"/>
                  </a:lnTo>
                  <a:lnTo>
                    <a:pt x="240791" y="61341"/>
                  </a:lnTo>
                  <a:lnTo>
                    <a:pt x="248285" y="62103"/>
                  </a:lnTo>
                  <a:lnTo>
                    <a:pt x="248285" y="69976"/>
                  </a:lnTo>
                  <a:lnTo>
                    <a:pt x="215900" y="70231"/>
                  </a:lnTo>
                  <a:lnTo>
                    <a:pt x="217297" y="82676"/>
                  </a:lnTo>
                  <a:lnTo>
                    <a:pt x="236251" y="82532"/>
                  </a:lnTo>
                  <a:lnTo>
                    <a:pt x="255397" y="82089"/>
                  </a:lnTo>
                  <a:lnTo>
                    <a:pt x="274732" y="81337"/>
                  </a:lnTo>
                  <a:lnTo>
                    <a:pt x="294259" y="80263"/>
                  </a:lnTo>
                  <a:lnTo>
                    <a:pt x="293456" y="69596"/>
                  </a:lnTo>
                  <a:lnTo>
                    <a:pt x="263778" y="69596"/>
                  </a:lnTo>
                  <a:lnTo>
                    <a:pt x="263778" y="62230"/>
                  </a:lnTo>
                  <a:lnTo>
                    <a:pt x="271399" y="61341"/>
                  </a:lnTo>
                  <a:lnTo>
                    <a:pt x="277113" y="59309"/>
                  </a:lnTo>
                  <a:lnTo>
                    <a:pt x="281177" y="56134"/>
                  </a:lnTo>
                  <a:lnTo>
                    <a:pt x="285241" y="53086"/>
                  </a:lnTo>
                  <a:lnTo>
                    <a:pt x="286102" y="51308"/>
                  </a:lnTo>
                  <a:lnTo>
                    <a:pt x="245490" y="51308"/>
                  </a:lnTo>
                  <a:lnTo>
                    <a:pt x="240284" y="48895"/>
                  </a:lnTo>
                  <a:lnTo>
                    <a:pt x="240284" y="39750"/>
                  </a:lnTo>
                  <a:lnTo>
                    <a:pt x="245490" y="37337"/>
                  </a:lnTo>
                  <a:lnTo>
                    <a:pt x="286268" y="37337"/>
                  </a:lnTo>
                  <a:lnTo>
                    <a:pt x="284352" y="34290"/>
                  </a:lnTo>
                  <a:lnTo>
                    <a:pt x="278638" y="30987"/>
                  </a:lnTo>
                  <a:lnTo>
                    <a:pt x="272923" y="27559"/>
                  </a:lnTo>
                  <a:lnTo>
                    <a:pt x="265429" y="25781"/>
                  </a:lnTo>
                  <a:close/>
                </a:path>
                <a:path w="535304" h="120650">
                  <a:moveTo>
                    <a:pt x="293370" y="68453"/>
                  </a:moveTo>
                  <a:lnTo>
                    <a:pt x="286246" y="68881"/>
                  </a:lnTo>
                  <a:lnTo>
                    <a:pt x="278955" y="69214"/>
                  </a:lnTo>
                  <a:lnTo>
                    <a:pt x="271474" y="69453"/>
                  </a:lnTo>
                  <a:lnTo>
                    <a:pt x="263778" y="69596"/>
                  </a:lnTo>
                  <a:lnTo>
                    <a:pt x="293456" y="69596"/>
                  </a:lnTo>
                  <a:lnTo>
                    <a:pt x="293370" y="68453"/>
                  </a:lnTo>
                  <a:close/>
                </a:path>
                <a:path w="535304" h="120650">
                  <a:moveTo>
                    <a:pt x="286268" y="37337"/>
                  </a:moveTo>
                  <a:lnTo>
                    <a:pt x="266573" y="37337"/>
                  </a:lnTo>
                  <a:lnTo>
                    <a:pt x="271779" y="39750"/>
                  </a:lnTo>
                  <a:lnTo>
                    <a:pt x="271779" y="46355"/>
                  </a:lnTo>
                  <a:lnTo>
                    <a:pt x="270383" y="48133"/>
                  </a:lnTo>
                  <a:lnTo>
                    <a:pt x="267715" y="49403"/>
                  </a:lnTo>
                  <a:lnTo>
                    <a:pt x="264922" y="50673"/>
                  </a:lnTo>
                  <a:lnTo>
                    <a:pt x="261112" y="51308"/>
                  </a:lnTo>
                  <a:lnTo>
                    <a:pt x="286102" y="51308"/>
                  </a:lnTo>
                  <a:lnTo>
                    <a:pt x="287024" y="49403"/>
                  </a:lnTo>
                  <a:lnTo>
                    <a:pt x="287067" y="38608"/>
                  </a:lnTo>
                  <a:lnTo>
                    <a:pt x="286268" y="37337"/>
                  </a:lnTo>
                  <a:close/>
                </a:path>
                <a:path w="535304" h="120650">
                  <a:moveTo>
                    <a:pt x="393573" y="10922"/>
                  </a:moveTo>
                  <a:lnTo>
                    <a:pt x="327151" y="10922"/>
                  </a:lnTo>
                  <a:lnTo>
                    <a:pt x="327151" y="24003"/>
                  </a:lnTo>
                  <a:lnTo>
                    <a:pt x="393573" y="24003"/>
                  </a:lnTo>
                  <a:lnTo>
                    <a:pt x="393573" y="10922"/>
                  </a:lnTo>
                  <a:close/>
                </a:path>
                <a:path w="535304" h="120650">
                  <a:moveTo>
                    <a:pt x="291973" y="10795"/>
                  </a:moveTo>
                  <a:lnTo>
                    <a:pt x="219583" y="10795"/>
                  </a:lnTo>
                  <a:lnTo>
                    <a:pt x="219583" y="22733"/>
                  </a:lnTo>
                  <a:lnTo>
                    <a:pt x="291973" y="22733"/>
                  </a:lnTo>
                  <a:lnTo>
                    <a:pt x="291973" y="10795"/>
                  </a:lnTo>
                  <a:close/>
                </a:path>
                <a:path w="535304" h="120650">
                  <a:moveTo>
                    <a:pt x="263906" y="0"/>
                  </a:moveTo>
                  <a:lnTo>
                    <a:pt x="248412" y="0"/>
                  </a:lnTo>
                  <a:lnTo>
                    <a:pt x="248412" y="10795"/>
                  </a:lnTo>
                  <a:lnTo>
                    <a:pt x="263906" y="10795"/>
                  </a:lnTo>
                  <a:lnTo>
                    <a:pt x="263906" y="0"/>
                  </a:lnTo>
                  <a:close/>
                </a:path>
                <a:path w="535304" h="120650">
                  <a:moveTo>
                    <a:pt x="420497" y="888"/>
                  </a:moveTo>
                  <a:lnTo>
                    <a:pt x="405129" y="888"/>
                  </a:lnTo>
                  <a:lnTo>
                    <a:pt x="405129" y="120142"/>
                  </a:lnTo>
                  <a:lnTo>
                    <a:pt x="420497" y="120142"/>
                  </a:lnTo>
                  <a:lnTo>
                    <a:pt x="420497" y="59690"/>
                  </a:lnTo>
                  <a:lnTo>
                    <a:pt x="439165" y="59690"/>
                  </a:lnTo>
                  <a:lnTo>
                    <a:pt x="439165" y="47117"/>
                  </a:lnTo>
                  <a:lnTo>
                    <a:pt x="455243" y="47117"/>
                  </a:lnTo>
                  <a:lnTo>
                    <a:pt x="455088" y="46736"/>
                  </a:lnTo>
                  <a:lnTo>
                    <a:pt x="420497" y="46736"/>
                  </a:lnTo>
                  <a:lnTo>
                    <a:pt x="420497" y="888"/>
                  </a:lnTo>
                  <a:close/>
                </a:path>
                <a:path w="535304" h="120650">
                  <a:moveTo>
                    <a:pt x="514223" y="85598"/>
                  </a:moveTo>
                  <a:lnTo>
                    <a:pt x="498361" y="86358"/>
                  </a:lnTo>
                  <a:lnTo>
                    <a:pt x="478964" y="86915"/>
                  </a:lnTo>
                  <a:lnTo>
                    <a:pt x="456019" y="87258"/>
                  </a:lnTo>
                  <a:lnTo>
                    <a:pt x="429513" y="87375"/>
                  </a:lnTo>
                  <a:lnTo>
                    <a:pt x="431038" y="100330"/>
                  </a:lnTo>
                  <a:lnTo>
                    <a:pt x="453139" y="100208"/>
                  </a:lnTo>
                  <a:lnTo>
                    <a:pt x="474503" y="99837"/>
                  </a:lnTo>
                  <a:lnTo>
                    <a:pt x="495153" y="99204"/>
                  </a:lnTo>
                  <a:lnTo>
                    <a:pt x="515112" y="98298"/>
                  </a:lnTo>
                  <a:lnTo>
                    <a:pt x="514223" y="85598"/>
                  </a:lnTo>
                  <a:close/>
                </a:path>
                <a:path w="535304" h="120650">
                  <a:moveTo>
                    <a:pt x="455243" y="47117"/>
                  </a:moveTo>
                  <a:lnTo>
                    <a:pt x="439165" y="47117"/>
                  </a:lnTo>
                  <a:lnTo>
                    <a:pt x="440182" y="50419"/>
                  </a:lnTo>
                  <a:lnTo>
                    <a:pt x="441833" y="53975"/>
                  </a:lnTo>
                  <a:lnTo>
                    <a:pt x="444119" y="57150"/>
                  </a:lnTo>
                  <a:lnTo>
                    <a:pt x="453644" y="65532"/>
                  </a:lnTo>
                  <a:lnTo>
                    <a:pt x="461518" y="68325"/>
                  </a:lnTo>
                  <a:lnTo>
                    <a:pt x="480187" y="68325"/>
                  </a:lnTo>
                  <a:lnTo>
                    <a:pt x="488188" y="65532"/>
                  </a:lnTo>
                  <a:lnTo>
                    <a:pt x="499877" y="55245"/>
                  </a:lnTo>
                  <a:lnTo>
                    <a:pt x="465963" y="55245"/>
                  </a:lnTo>
                  <a:lnTo>
                    <a:pt x="461772" y="53594"/>
                  </a:lnTo>
                  <a:lnTo>
                    <a:pt x="458470" y="50419"/>
                  </a:lnTo>
                  <a:lnTo>
                    <a:pt x="455295" y="47244"/>
                  </a:lnTo>
                  <a:close/>
                </a:path>
                <a:path w="535304" h="120650">
                  <a:moveTo>
                    <a:pt x="500045" y="21336"/>
                  </a:moveTo>
                  <a:lnTo>
                    <a:pt x="476123" y="21336"/>
                  </a:lnTo>
                  <a:lnTo>
                    <a:pt x="480187" y="22987"/>
                  </a:lnTo>
                  <a:lnTo>
                    <a:pt x="486663" y="29463"/>
                  </a:lnTo>
                  <a:lnTo>
                    <a:pt x="488263" y="33400"/>
                  </a:lnTo>
                  <a:lnTo>
                    <a:pt x="488314" y="43180"/>
                  </a:lnTo>
                  <a:lnTo>
                    <a:pt x="486663" y="47117"/>
                  </a:lnTo>
                  <a:lnTo>
                    <a:pt x="483488" y="50419"/>
                  </a:lnTo>
                  <a:lnTo>
                    <a:pt x="480313" y="53594"/>
                  </a:lnTo>
                  <a:lnTo>
                    <a:pt x="476123" y="55245"/>
                  </a:lnTo>
                  <a:lnTo>
                    <a:pt x="499877" y="55245"/>
                  </a:lnTo>
                  <a:lnTo>
                    <a:pt x="500888" y="54356"/>
                  </a:lnTo>
                  <a:lnTo>
                    <a:pt x="504063" y="47244"/>
                  </a:lnTo>
                  <a:lnTo>
                    <a:pt x="504009" y="29337"/>
                  </a:lnTo>
                  <a:lnTo>
                    <a:pt x="501014" y="22225"/>
                  </a:lnTo>
                  <a:lnTo>
                    <a:pt x="500045" y="21336"/>
                  </a:lnTo>
                  <a:close/>
                </a:path>
                <a:path w="535304" h="120650">
                  <a:moveTo>
                    <a:pt x="480949" y="8255"/>
                  </a:moveTo>
                  <a:lnTo>
                    <a:pt x="471550" y="8255"/>
                  </a:lnTo>
                  <a:lnTo>
                    <a:pt x="464692" y="8778"/>
                  </a:lnTo>
                  <a:lnTo>
                    <a:pt x="437769" y="40640"/>
                  </a:lnTo>
                  <a:lnTo>
                    <a:pt x="438023" y="42672"/>
                  </a:lnTo>
                  <a:lnTo>
                    <a:pt x="438403" y="44704"/>
                  </a:lnTo>
                  <a:lnTo>
                    <a:pt x="439038" y="46736"/>
                  </a:lnTo>
                  <a:lnTo>
                    <a:pt x="455088" y="46736"/>
                  </a:lnTo>
                  <a:lnTo>
                    <a:pt x="453644" y="43180"/>
                  </a:lnTo>
                  <a:lnTo>
                    <a:pt x="453644" y="33400"/>
                  </a:lnTo>
                  <a:lnTo>
                    <a:pt x="455168" y="29337"/>
                  </a:lnTo>
                  <a:lnTo>
                    <a:pt x="461518" y="22987"/>
                  </a:lnTo>
                  <a:lnTo>
                    <a:pt x="465709" y="21336"/>
                  </a:lnTo>
                  <a:lnTo>
                    <a:pt x="500045" y="21336"/>
                  </a:lnTo>
                  <a:lnTo>
                    <a:pt x="494919" y="16637"/>
                  </a:lnTo>
                  <a:lnTo>
                    <a:pt x="488696" y="11049"/>
                  </a:lnTo>
                  <a:lnTo>
                    <a:pt x="480949" y="8255"/>
                  </a:lnTo>
                  <a:close/>
                </a:path>
                <a:path w="535304" h="120650">
                  <a:moveTo>
                    <a:pt x="94487" y="71755"/>
                  </a:moveTo>
                  <a:lnTo>
                    <a:pt x="16128" y="71755"/>
                  </a:lnTo>
                  <a:lnTo>
                    <a:pt x="16128" y="83947"/>
                  </a:lnTo>
                  <a:lnTo>
                    <a:pt x="78866" y="83947"/>
                  </a:lnTo>
                  <a:lnTo>
                    <a:pt x="78866" y="89662"/>
                  </a:lnTo>
                  <a:lnTo>
                    <a:pt x="16128" y="89662"/>
                  </a:lnTo>
                  <a:lnTo>
                    <a:pt x="16128" y="119125"/>
                  </a:lnTo>
                  <a:lnTo>
                    <a:pt x="96900" y="119125"/>
                  </a:lnTo>
                  <a:lnTo>
                    <a:pt x="96900" y="106934"/>
                  </a:lnTo>
                  <a:lnTo>
                    <a:pt x="31623" y="106934"/>
                  </a:lnTo>
                  <a:lnTo>
                    <a:pt x="31623" y="100965"/>
                  </a:lnTo>
                  <a:lnTo>
                    <a:pt x="94487" y="100965"/>
                  </a:lnTo>
                  <a:lnTo>
                    <a:pt x="94487" y="71755"/>
                  </a:lnTo>
                  <a:close/>
                </a:path>
                <a:path w="535304" h="120650">
                  <a:moveTo>
                    <a:pt x="110489" y="53340"/>
                  </a:moveTo>
                  <a:lnTo>
                    <a:pt x="0" y="53340"/>
                  </a:lnTo>
                  <a:lnTo>
                    <a:pt x="0" y="65912"/>
                  </a:lnTo>
                  <a:lnTo>
                    <a:pt x="110489" y="65912"/>
                  </a:lnTo>
                  <a:lnTo>
                    <a:pt x="110489" y="53340"/>
                  </a:lnTo>
                  <a:close/>
                </a:path>
                <a:path w="535304" h="120650">
                  <a:moveTo>
                    <a:pt x="131952" y="9525"/>
                  </a:moveTo>
                  <a:lnTo>
                    <a:pt x="116586" y="9525"/>
                  </a:lnTo>
                  <a:lnTo>
                    <a:pt x="116586" y="84962"/>
                  </a:lnTo>
                  <a:lnTo>
                    <a:pt x="143510" y="85090"/>
                  </a:lnTo>
                  <a:lnTo>
                    <a:pt x="156483" y="84895"/>
                  </a:lnTo>
                  <a:lnTo>
                    <a:pt x="167576" y="84296"/>
                  </a:lnTo>
                  <a:lnTo>
                    <a:pt x="176764" y="83268"/>
                  </a:lnTo>
                  <a:lnTo>
                    <a:pt x="184023" y="81787"/>
                  </a:lnTo>
                  <a:lnTo>
                    <a:pt x="182708" y="71882"/>
                  </a:lnTo>
                  <a:lnTo>
                    <a:pt x="131952" y="71882"/>
                  </a:lnTo>
                  <a:lnTo>
                    <a:pt x="131952" y="9525"/>
                  </a:lnTo>
                  <a:close/>
                </a:path>
                <a:path w="535304" h="120650">
                  <a:moveTo>
                    <a:pt x="182372" y="69342"/>
                  </a:moveTo>
                  <a:lnTo>
                    <a:pt x="131952" y="71882"/>
                  </a:lnTo>
                  <a:lnTo>
                    <a:pt x="182708" y="71882"/>
                  </a:lnTo>
                  <a:lnTo>
                    <a:pt x="182372" y="69342"/>
                  </a:lnTo>
                  <a:close/>
                </a:path>
                <a:path w="535304" h="120650">
                  <a:moveTo>
                    <a:pt x="93090" y="1778"/>
                  </a:moveTo>
                  <a:lnTo>
                    <a:pt x="17399" y="1778"/>
                  </a:lnTo>
                  <a:lnTo>
                    <a:pt x="17399" y="47751"/>
                  </a:lnTo>
                  <a:lnTo>
                    <a:pt x="95631" y="47751"/>
                  </a:lnTo>
                  <a:lnTo>
                    <a:pt x="95631" y="35560"/>
                  </a:lnTo>
                  <a:lnTo>
                    <a:pt x="32893" y="35560"/>
                  </a:lnTo>
                  <a:lnTo>
                    <a:pt x="32893" y="30099"/>
                  </a:lnTo>
                  <a:lnTo>
                    <a:pt x="89788" y="30099"/>
                  </a:lnTo>
                  <a:lnTo>
                    <a:pt x="89788" y="19304"/>
                  </a:lnTo>
                  <a:lnTo>
                    <a:pt x="32893" y="19304"/>
                  </a:lnTo>
                  <a:lnTo>
                    <a:pt x="32893" y="13970"/>
                  </a:lnTo>
                  <a:lnTo>
                    <a:pt x="93090" y="13970"/>
                  </a:lnTo>
                  <a:lnTo>
                    <a:pt x="93090" y="1778"/>
                  </a:lnTo>
                  <a:close/>
                </a:path>
                <a:path w="535304" h="120650">
                  <a:moveTo>
                    <a:pt x="534924" y="888"/>
                  </a:moveTo>
                  <a:lnTo>
                    <a:pt x="519684" y="888"/>
                  </a:lnTo>
                  <a:lnTo>
                    <a:pt x="519684" y="120142"/>
                  </a:lnTo>
                  <a:lnTo>
                    <a:pt x="534924" y="120142"/>
                  </a:lnTo>
                  <a:lnTo>
                    <a:pt x="534924" y="888"/>
                  </a:lnTo>
                  <a:close/>
                </a:path>
                <a:path w="535304" h="120650">
                  <a:moveTo>
                    <a:pt x="206375" y="888"/>
                  </a:moveTo>
                  <a:lnTo>
                    <a:pt x="191135" y="888"/>
                  </a:lnTo>
                  <a:lnTo>
                    <a:pt x="191135" y="120142"/>
                  </a:lnTo>
                  <a:lnTo>
                    <a:pt x="206375" y="120142"/>
                  </a:lnTo>
                  <a:lnTo>
                    <a:pt x="206375" y="888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247004" y="1874392"/>
              <a:ext cx="222250" cy="119253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6129528" y="1825751"/>
              <a:ext cx="1036319" cy="216535"/>
            </a:xfrm>
            <a:custGeom>
              <a:avLst/>
              <a:gdLst/>
              <a:ahLst/>
              <a:cxnLst/>
              <a:rect l="l" t="t" r="r" b="b"/>
              <a:pathLst>
                <a:path w="1036320" h="216535">
                  <a:moveTo>
                    <a:pt x="928116" y="0"/>
                  </a:moveTo>
                  <a:lnTo>
                    <a:pt x="108204" y="0"/>
                  </a:lnTo>
                  <a:lnTo>
                    <a:pt x="66061" y="8495"/>
                  </a:lnTo>
                  <a:lnTo>
                    <a:pt x="31670" y="31670"/>
                  </a:lnTo>
                  <a:lnTo>
                    <a:pt x="8495" y="66061"/>
                  </a:lnTo>
                  <a:lnTo>
                    <a:pt x="0" y="108203"/>
                  </a:lnTo>
                  <a:lnTo>
                    <a:pt x="8495" y="150346"/>
                  </a:lnTo>
                  <a:lnTo>
                    <a:pt x="31670" y="184737"/>
                  </a:lnTo>
                  <a:lnTo>
                    <a:pt x="66061" y="207912"/>
                  </a:lnTo>
                  <a:lnTo>
                    <a:pt x="108204" y="216408"/>
                  </a:lnTo>
                  <a:lnTo>
                    <a:pt x="928116" y="216408"/>
                  </a:lnTo>
                  <a:lnTo>
                    <a:pt x="970258" y="207912"/>
                  </a:lnTo>
                  <a:lnTo>
                    <a:pt x="1004649" y="184737"/>
                  </a:lnTo>
                  <a:lnTo>
                    <a:pt x="1027824" y="150346"/>
                  </a:lnTo>
                  <a:lnTo>
                    <a:pt x="1036320" y="108203"/>
                  </a:lnTo>
                  <a:lnTo>
                    <a:pt x="1027824" y="66061"/>
                  </a:lnTo>
                  <a:lnTo>
                    <a:pt x="1004649" y="31670"/>
                  </a:lnTo>
                  <a:lnTo>
                    <a:pt x="970258" y="8495"/>
                  </a:lnTo>
                  <a:lnTo>
                    <a:pt x="928116" y="0"/>
                  </a:lnTo>
                  <a:close/>
                </a:path>
              </a:pathLst>
            </a:custGeom>
            <a:solidFill>
              <a:srgbClr val="2D75B5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6384416" y="1874392"/>
              <a:ext cx="547370" cy="119380"/>
            </a:xfrm>
            <a:custGeom>
              <a:avLst/>
              <a:gdLst/>
              <a:ahLst/>
              <a:cxnLst/>
              <a:rect l="l" t="t" r="r" b="b"/>
              <a:pathLst>
                <a:path w="547370" h="119380">
                  <a:moveTo>
                    <a:pt x="166369" y="71374"/>
                  </a:moveTo>
                  <a:lnTo>
                    <a:pt x="126618" y="87757"/>
                  </a:lnTo>
                  <a:lnTo>
                    <a:pt x="126618" y="102108"/>
                  </a:lnTo>
                  <a:lnTo>
                    <a:pt x="166369" y="118745"/>
                  </a:lnTo>
                  <a:lnTo>
                    <a:pt x="175286" y="118338"/>
                  </a:lnTo>
                  <a:lnTo>
                    <a:pt x="203832" y="105791"/>
                  </a:lnTo>
                  <a:lnTo>
                    <a:pt x="166369" y="105791"/>
                  </a:lnTo>
                  <a:lnTo>
                    <a:pt x="156015" y="105102"/>
                  </a:lnTo>
                  <a:lnTo>
                    <a:pt x="148590" y="103044"/>
                  </a:lnTo>
                  <a:lnTo>
                    <a:pt x="144117" y="99629"/>
                  </a:lnTo>
                  <a:lnTo>
                    <a:pt x="142621" y="94869"/>
                  </a:lnTo>
                  <a:lnTo>
                    <a:pt x="144117" y="90275"/>
                  </a:lnTo>
                  <a:lnTo>
                    <a:pt x="148590" y="86979"/>
                  </a:lnTo>
                  <a:lnTo>
                    <a:pt x="156015" y="84992"/>
                  </a:lnTo>
                  <a:lnTo>
                    <a:pt x="166369" y="84328"/>
                  </a:lnTo>
                  <a:lnTo>
                    <a:pt x="203936" y="84328"/>
                  </a:lnTo>
                  <a:lnTo>
                    <a:pt x="202564" y="82042"/>
                  </a:lnTo>
                  <a:lnTo>
                    <a:pt x="195580" y="77724"/>
                  </a:lnTo>
                  <a:lnTo>
                    <a:pt x="189819" y="74963"/>
                  </a:lnTo>
                  <a:lnTo>
                    <a:pt x="183022" y="72977"/>
                  </a:lnTo>
                  <a:lnTo>
                    <a:pt x="175202" y="71776"/>
                  </a:lnTo>
                  <a:lnTo>
                    <a:pt x="166369" y="71374"/>
                  </a:lnTo>
                  <a:close/>
                </a:path>
                <a:path w="547370" h="119380">
                  <a:moveTo>
                    <a:pt x="203936" y="84328"/>
                  </a:moveTo>
                  <a:lnTo>
                    <a:pt x="166369" y="84328"/>
                  </a:lnTo>
                  <a:lnTo>
                    <a:pt x="176778" y="84992"/>
                  </a:lnTo>
                  <a:lnTo>
                    <a:pt x="184197" y="86979"/>
                  </a:lnTo>
                  <a:lnTo>
                    <a:pt x="188640" y="90275"/>
                  </a:lnTo>
                  <a:lnTo>
                    <a:pt x="190118" y="94869"/>
                  </a:lnTo>
                  <a:lnTo>
                    <a:pt x="188640" y="99629"/>
                  </a:lnTo>
                  <a:lnTo>
                    <a:pt x="184197" y="103044"/>
                  </a:lnTo>
                  <a:lnTo>
                    <a:pt x="176778" y="105102"/>
                  </a:lnTo>
                  <a:lnTo>
                    <a:pt x="166369" y="105791"/>
                  </a:lnTo>
                  <a:lnTo>
                    <a:pt x="203832" y="105791"/>
                  </a:lnTo>
                  <a:lnTo>
                    <a:pt x="205993" y="102108"/>
                  </a:lnTo>
                  <a:lnTo>
                    <a:pt x="205993" y="87757"/>
                  </a:lnTo>
                  <a:lnTo>
                    <a:pt x="203936" y="84328"/>
                  </a:lnTo>
                  <a:close/>
                </a:path>
                <a:path w="547370" h="119380">
                  <a:moveTo>
                    <a:pt x="110490" y="90043"/>
                  </a:moveTo>
                  <a:lnTo>
                    <a:pt x="0" y="90043"/>
                  </a:lnTo>
                  <a:lnTo>
                    <a:pt x="0" y="102743"/>
                  </a:lnTo>
                  <a:lnTo>
                    <a:pt x="110490" y="102743"/>
                  </a:lnTo>
                  <a:lnTo>
                    <a:pt x="110490" y="90043"/>
                  </a:lnTo>
                  <a:close/>
                </a:path>
                <a:path w="547370" h="119380">
                  <a:moveTo>
                    <a:pt x="55245" y="8128"/>
                  </a:moveTo>
                  <a:lnTo>
                    <a:pt x="18034" y="21844"/>
                  </a:lnTo>
                  <a:lnTo>
                    <a:pt x="14097" y="29337"/>
                  </a:lnTo>
                  <a:lnTo>
                    <a:pt x="14097" y="38735"/>
                  </a:lnTo>
                  <a:lnTo>
                    <a:pt x="14952" y="46001"/>
                  </a:lnTo>
                  <a:lnTo>
                    <a:pt x="17510" y="52387"/>
                  </a:lnTo>
                  <a:lnTo>
                    <a:pt x="21758" y="57915"/>
                  </a:lnTo>
                  <a:lnTo>
                    <a:pt x="27686" y="62611"/>
                  </a:lnTo>
                  <a:lnTo>
                    <a:pt x="27686" y="90043"/>
                  </a:lnTo>
                  <a:lnTo>
                    <a:pt x="42925" y="90043"/>
                  </a:lnTo>
                  <a:lnTo>
                    <a:pt x="42925" y="68326"/>
                  </a:lnTo>
                  <a:lnTo>
                    <a:pt x="82804" y="68326"/>
                  </a:lnTo>
                  <a:lnTo>
                    <a:pt x="82804" y="62611"/>
                  </a:lnTo>
                  <a:lnTo>
                    <a:pt x="88657" y="57826"/>
                  </a:lnTo>
                  <a:lnTo>
                    <a:pt x="89551" y="56642"/>
                  </a:lnTo>
                  <a:lnTo>
                    <a:pt x="47498" y="56642"/>
                  </a:lnTo>
                  <a:lnTo>
                    <a:pt x="41275" y="55118"/>
                  </a:lnTo>
                  <a:lnTo>
                    <a:pt x="32131" y="48768"/>
                  </a:lnTo>
                  <a:lnTo>
                    <a:pt x="29845" y="44323"/>
                  </a:lnTo>
                  <a:lnTo>
                    <a:pt x="29845" y="33274"/>
                  </a:lnTo>
                  <a:lnTo>
                    <a:pt x="32131" y="28956"/>
                  </a:lnTo>
                  <a:lnTo>
                    <a:pt x="36703" y="25781"/>
                  </a:lnTo>
                  <a:lnTo>
                    <a:pt x="41275" y="22479"/>
                  </a:lnTo>
                  <a:lnTo>
                    <a:pt x="47498" y="20955"/>
                  </a:lnTo>
                  <a:lnTo>
                    <a:pt x="91067" y="20955"/>
                  </a:lnTo>
                  <a:lnTo>
                    <a:pt x="84582" y="16383"/>
                  </a:lnTo>
                  <a:lnTo>
                    <a:pt x="78390" y="12789"/>
                  </a:lnTo>
                  <a:lnTo>
                    <a:pt x="71437" y="10207"/>
                  </a:lnTo>
                  <a:lnTo>
                    <a:pt x="63722" y="8649"/>
                  </a:lnTo>
                  <a:lnTo>
                    <a:pt x="55245" y="8128"/>
                  </a:lnTo>
                  <a:close/>
                </a:path>
                <a:path w="547370" h="119380">
                  <a:moveTo>
                    <a:pt x="82804" y="68326"/>
                  </a:moveTo>
                  <a:lnTo>
                    <a:pt x="67563" y="68326"/>
                  </a:lnTo>
                  <a:lnTo>
                    <a:pt x="67563" y="90043"/>
                  </a:lnTo>
                  <a:lnTo>
                    <a:pt x="82804" y="90043"/>
                  </a:lnTo>
                  <a:lnTo>
                    <a:pt x="82804" y="68326"/>
                  </a:lnTo>
                  <a:close/>
                </a:path>
                <a:path w="547370" h="119380">
                  <a:moveTo>
                    <a:pt x="67563" y="68326"/>
                  </a:moveTo>
                  <a:lnTo>
                    <a:pt x="42925" y="68326"/>
                  </a:lnTo>
                  <a:lnTo>
                    <a:pt x="46990" y="69087"/>
                  </a:lnTo>
                  <a:lnTo>
                    <a:pt x="51054" y="69469"/>
                  </a:lnTo>
                  <a:lnTo>
                    <a:pt x="59309" y="69469"/>
                  </a:lnTo>
                  <a:lnTo>
                    <a:pt x="63500" y="69087"/>
                  </a:lnTo>
                  <a:lnTo>
                    <a:pt x="67563" y="68326"/>
                  </a:lnTo>
                  <a:close/>
                </a:path>
                <a:path w="547370" h="119380">
                  <a:moveTo>
                    <a:pt x="151003" y="3429"/>
                  </a:moveTo>
                  <a:lnTo>
                    <a:pt x="132334" y="3429"/>
                  </a:lnTo>
                  <a:lnTo>
                    <a:pt x="124713" y="6223"/>
                  </a:lnTo>
                  <a:lnTo>
                    <a:pt x="118744" y="11937"/>
                  </a:lnTo>
                  <a:lnTo>
                    <a:pt x="112903" y="17653"/>
                  </a:lnTo>
                  <a:lnTo>
                    <a:pt x="109982" y="24765"/>
                  </a:lnTo>
                  <a:lnTo>
                    <a:pt x="109982" y="41783"/>
                  </a:lnTo>
                  <a:lnTo>
                    <a:pt x="112903" y="48895"/>
                  </a:lnTo>
                  <a:lnTo>
                    <a:pt x="118872" y="54610"/>
                  </a:lnTo>
                  <a:lnTo>
                    <a:pt x="124713" y="60325"/>
                  </a:lnTo>
                  <a:lnTo>
                    <a:pt x="132334" y="63119"/>
                  </a:lnTo>
                  <a:lnTo>
                    <a:pt x="151003" y="63119"/>
                  </a:lnTo>
                  <a:lnTo>
                    <a:pt x="158623" y="60325"/>
                  </a:lnTo>
                  <a:lnTo>
                    <a:pt x="164591" y="54610"/>
                  </a:lnTo>
                  <a:lnTo>
                    <a:pt x="168876" y="50419"/>
                  </a:lnTo>
                  <a:lnTo>
                    <a:pt x="136652" y="50419"/>
                  </a:lnTo>
                  <a:lnTo>
                    <a:pt x="132714" y="48768"/>
                  </a:lnTo>
                  <a:lnTo>
                    <a:pt x="129793" y="45593"/>
                  </a:lnTo>
                  <a:lnTo>
                    <a:pt x="127000" y="42418"/>
                  </a:lnTo>
                  <a:lnTo>
                    <a:pt x="125476" y="38227"/>
                  </a:lnTo>
                  <a:lnTo>
                    <a:pt x="125476" y="28194"/>
                  </a:lnTo>
                  <a:lnTo>
                    <a:pt x="127000" y="24130"/>
                  </a:lnTo>
                  <a:lnTo>
                    <a:pt x="129921" y="20955"/>
                  </a:lnTo>
                  <a:lnTo>
                    <a:pt x="132841" y="17653"/>
                  </a:lnTo>
                  <a:lnTo>
                    <a:pt x="136779" y="16129"/>
                  </a:lnTo>
                  <a:lnTo>
                    <a:pt x="168876" y="16129"/>
                  </a:lnTo>
                  <a:lnTo>
                    <a:pt x="164591" y="11937"/>
                  </a:lnTo>
                  <a:lnTo>
                    <a:pt x="158623" y="6223"/>
                  </a:lnTo>
                  <a:lnTo>
                    <a:pt x="151003" y="3429"/>
                  </a:lnTo>
                  <a:close/>
                </a:path>
                <a:path w="547370" h="119380">
                  <a:moveTo>
                    <a:pt x="91067" y="20955"/>
                  </a:moveTo>
                  <a:lnTo>
                    <a:pt x="62992" y="20955"/>
                  </a:lnTo>
                  <a:lnTo>
                    <a:pt x="69215" y="22479"/>
                  </a:lnTo>
                  <a:lnTo>
                    <a:pt x="73660" y="25781"/>
                  </a:lnTo>
                  <a:lnTo>
                    <a:pt x="78232" y="28956"/>
                  </a:lnTo>
                  <a:lnTo>
                    <a:pt x="80391" y="33274"/>
                  </a:lnTo>
                  <a:lnTo>
                    <a:pt x="80391" y="44323"/>
                  </a:lnTo>
                  <a:lnTo>
                    <a:pt x="78105" y="48641"/>
                  </a:lnTo>
                  <a:lnTo>
                    <a:pt x="69087" y="55118"/>
                  </a:lnTo>
                  <a:lnTo>
                    <a:pt x="62992" y="56642"/>
                  </a:lnTo>
                  <a:lnTo>
                    <a:pt x="89551" y="56642"/>
                  </a:lnTo>
                  <a:lnTo>
                    <a:pt x="92868" y="52244"/>
                  </a:lnTo>
                  <a:lnTo>
                    <a:pt x="95362" y="46001"/>
                  </a:lnTo>
                  <a:lnTo>
                    <a:pt x="95446" y="45593"/>
                  </a:lnTo>
                  <a:lnTo>
                    <a:pt x="96266" y="38735"/>
                  </a:lnTo>
                  <a:lnTo>
                    <a:pt x="96266" y="29337"/>
                  </a:lnTo>
                  <a:lnTo>
                    <a:pt x="92329" y="21844"/>
                  </a:lnTo>
                  <a:lnTo>
                    <a:pt x="91067" y="20955"/>
                  </a:lnTo>
                  <a:close/>
                </a:path>
                <a:path w="547370" h="119380">
                  <a:moveTo>
                    <a:pt x="168876" y="16129"/>
                  </a:moveTo>
                  <a:lnTo>
                    <a:pt x="146558" y="16129"/>
                  </a:lnTo>
                  <a:lnTo>
                    <a:pt x="150494" y="17653"/>
                  </a:lnTo>
                  <a:lnTo>
                    <a:pt x="156463" y="24130"/>
                  </a:lnTo>
                  <a:lnTo>
                    <a:pt x="157987" y="28194"/>
                  </a:lnTo>
                  <a:lnTo>
                    <a:pt x="157987" y="38227"/>
                  </a:lnTo>
                  <a:lnTo>
                    <a:pt x="156463" y="42418"/>
                  </a:lnTo>
                  <a:lnTo>
                    <a:pt x="150622" y="48768"/>
                  </a:lnTo>
                  <a:lnTo>
                    <a:pt x="146685" y="50419"/>
                  </a:lnTo>
                  <a:lnTo>
                    <a:pt x="168876" y="50419"/>
                  </a:lnTo>
                  <a:lnTo>
                    <a:pt x="170434" y="48895"/>
                  </a:lnTo>
                  <a:lnTo>
                    <a:pt x="173482" y="41783"/>
                  </a:lnTo>
                  <a:lnTo>
                    <a:pt x="173482" y="24765"/>
                  </a:lnTo>
                  <a:lnTo>
                    <a:pt x="170434" y="17653"/>
                  </a:lnTo>
                  <a:lnTo>
                    <a:pt x="168876" y="16129"/>
                  </a:lnTo>
                  <a:close/>
                </a:path>
                <a:path w="547370" h="119380">
                  <a:moveTo>
                    <a:pt x="326898" y="89916"/>
                  </a:moveTo>
                  <a:lnTo>
                    <a:pt x="216408" y="89916"/>
                  </a:lnTo>
                  <a:lnTo>
                    <a:pt x="216408" y="102743"/>
                  </a:lnTo>
                  <a:lnTo>
                    <a:pt x="324612" y="102743"/>
                  </a:lnTo>
                  <a:lnTo>
                    <a:pt x="324612" y="104394"/>
                  </a:lnTo>
                  <a:lnTo>
                    <a:pt x="435102" y="104394"/>
                  </a:lnTo>
                  <a:lnTo>
                    <a:pt x="435102" y="91694"/>
                  </a:lnTo>
                  <a:lnTo>
                    <a:pt x="326898" y="91694"/>
                  </a:lnTo>
                  <a:lnTo>
                    <a:pt x="326898" y="89916"/>
                  </a:lnTo>
                  <a:close/>
                </a:path>
                <a:path w="547370" h="119380">
                  <a:moveTo>
                    <a:pt x="379857" y="31623"/>
                  </a:moveTo>
                  <a:lnTo>
                    <a:pt x="340106" y="48387"/>
                  </a:lnTo>
                  <a:lnTo>
                    <a:pt x="340174" y="61722"/>
                  </a:lnTo>
                  <a:lnTo>
                    <a:pt x="342900" y="66802"/>
                  </a:lnTo>
                  <a:lnTo>
                    <a:pt x="348488" y="70993"/>
                  </a:lnTo>
                  <a:lnTo>
                    <a:pt x="353949" y="75184"/>
                  </a:lnTo>
                  <a:lnTo>
                    <a:pt x="361823" y="77851"/>
                  </a:lnTo>
                  <a:lnTo>
                    <a:pt x="372110" y="78740"/>
                  </a:lnTo>
                  <a:lnTo>
                    <a:pt x="372110" y="91694"/>
                  </a:lnTo>
                  <a:lnTo>
                    <a:pt x="387477" y="91694"/>
                  </a:lnTo>
                  <a:lnTo>
                    <a:pt x="387477" y="78740"/>
                  </a:lnTo>
                  <a:lnTo>
                    <a:pt x="397637" y="77851"/>
                  </a:lnTo>
                  <a:lnTo>
                    <a:pt x="405511" y="75311"/>
                  </a:lnTo>
                  <a:lnTo>
                    <a:pt x="416522" y="66802"/>
                  </a:lnTo>
                  <a:lnTo>
                    <a:pt x="379769" y="66796"/>
                  </a:lnTo>
                  <a:lnTo>
                    <a:pt x="369375" y="66087"/>
                  </a:lnTo>
                  <a:lnTo>
                    <a:pt x="361918" y="63944"/>
                  </a:lnTo>
                  <a:lnTo>
                    <a:pt x="357461" y="60372"/>
                  </a:lnTo>
                  <a:lnTo>
                    <a:pt x="355981" y="55372"/>
                  </a:lnTo>
                  <a:lnTo>
                    <a:pt x="357461" y="50444"/>
                  </a:lnTo>
                  <a:lnTo>
                    <a:pt x="361918" y="46910"/>
                  </a:lnTo>
                  <a:lnTo>
                    <a:pt x="369375" y="44781"/>
                  </a:lnTo>
                  <a:lnTo>
                    <a:pt x="379857" y="44069"/>
                  </a:lnTo>
                  <a:lnTo>
                    <a:pt x="416794" y="44069"/>
                  </a:lnTo>
                  <a:lnTo>
                    <a:pt x="415925" y="42672"/>
                  </a:lnTo>
                  <a:lnTo>
                    <a:pt x="408939" y="38227"/>
                  </a:lnTo>
                  <a:lnTo>
                    <a:pt x="403199" y="35373"/>
                  </a:lnTo>
                  <a:lnTo>
                    <a:pt x="396446" y="33305"/>
                  </a:lnTo>
                  <a:lnTo>
                    <a:pt x="388669" y="32047"/>
                  </a:lnTo>
                  <a:lnTo>
                    <a:pt x="379857" y="31623"/>
                  </a:lnTo>
                  <a:close/>
                </a:path>
                <a:path w="547370" h="119380">
                  <a:moveTo>
                    <a:pt x="476504" y="8001"/>
                  </a:moveTo>
                  <a:lnTo>
                    <a:pt x="461137" y="8001"/>
                  </a:lnTo>
                  <a:lnTo>
                    <a:pt x="461084" y="32047"/>
                  </a:lnTo>
                  <a:lnTo>
                    <a:pt x="460567" y="38731"/>
                  </a:lnTo>
                  <a:lnTo>
                    <a:pt x="441896" y="72501"/>
                  </a:lnTo>
                  <a:lnTo>
                    <a:pt x="429387" y="81280"/>
                  </a:lnTo>
                  <a:lnTo>
                    <a:pt x="441325" y="91694"/>
                  </a:lnTo>
                  <a:lnTo>
                    <a:pt x="449756" y="84953"/>
                  </a:lnTo>
                  <a:lnTo>
                    <a:pt x="457152" y="77485"/>
                  </a:lnTo>
                  <a:lnTo>
                    <a:pt x="463524" y="69280"/>
                  </a:lnTo>
                  <a:lnTo>
                    <a:pt x="468884" y="60325"/>
                  </a:lnTo>
                  <a:lnTo>
                    <a:pt x="486353" y="60325"/>
                  </a:lnTo>
                  <a:lnTo>
                    <a:pt x="476577" y="32047"/>
                  </a:lnTo>
                  <a:lnTo>
                    <a:pt x="476504" y="8001"/>
                  </a:lnTo>
                  <a:close/>
                </a:path>
                <a:path w="547370" h="119380">
                  <a:moveTo>
                    <a:pt x="279400" y="68199"/>
                  </a:moveTo>
                  <a:lnTo>
                    <a:pt x="263779" y="68199"/>
                  </a:lnTo>
                  <a:lnTo>
                    <a:pt x="263779" y="89916"/>
                  </a:lnTo>
                  <a:lnTo>
                    <a:pt x="279400" y="89916"/>
                  </a:lnTo>
                  <a:lnTo>
                    <a:pt x="279400" y="68199"/>
                  </a:lnTo>
                  <a:close/>
                </a:path>
                <a:path w="547370" h="119380">
                  <a:moveTo>
                    <a:pt x="486353" y="60325"/>
                  </a:moveTo>
                  <a:lnTo>
                    <a:pt x="468884" y="60325"/>
                  </a:lnTo>
                  <a:lnTo>
                    <a:pt x="473668" y="68230"/>
                  </a:lnTo>
                  <a:lnTo>
                    <a:pt x="479821" y="75755"/>
                  </a:lnTo>
                  <a:lnTo>
                    <a:pt x="487332" y="82899"/>
                  </a:lnTo>
                  <a:lnTo>
                    <a:pt x="496188" y="89662"/>
                  </a:lnTo>
                  <a:lnTo>
                    <a:pt x="506984" y="77851"/>
                  </a:lnTo>
                  <a:lnTo>
                    <a:pt x="500913" y="74681"/>
                  </a:lnTo>
                  <a:lnTo>
                    <a:pt x="495284" y="70500"/>
                  </a:lnTo>
                  <a:lnTo>
                    <a:pt x="490106" y="65295"/>
                  </a:lnTo>
                  <a:lnTo>
                    <a:pt x="486353" y="60325"/>
                  </a:lnTo>
                  <a:close/>
                </a:path>
                <a:path w="547370" h="119380">
                  <a:moveTo>
                    <a:pt x="204088" y="0"/>
                  </a:moveTo>
                  <a:lnTo>
                    <a:pt x="188594" y="0"/>
                  </a:lnTo>
                  <a:lnTo>
                    <a:pt x="188594" y="69596"/>
                  </a:lnTo>
                  <a:lnTo>
                    <a:pt x="204088" y="69596"/>
                  </a:lnTo>
                  <a:lnTo>
                    <a:pt x="204088" y="55118"/>
                  </a:lnTo>
                  <a:lnTo>
                    <a:pt x="222250" y="55118"/>
                  </a:lnTo>
                  <a:lnTo>
                    <a:pt x="222250" y="42164"/>
                  </a:lnTo>
                  <a:lnTo>
                    <a:pt x="204088" y="42164"/>
                  </a:lnTo>
                  <a:lnTo>
                    <a:pt x="204088" y="27051"/>
                  </a:lnTo>
                  <a:lnTo>
                    <a:pt x="222250" y="27051"/>
                  </a:lnTo>
                  <a:lnTo>
                    <a:pt x="222250" y="14097"/>
                  </a:lnTo>
                  <a:lnTo>
                    <a:pt x="204088" y="14097"/>
                  </a:lnTo>
                  <a:lnTo>
                    <a:pt x="204088" y="0"/>
                  </a:lnTo>
                  <a:close/>
                </a:path>
                <a:path w="547370" h="119380">
                  <a:moveTo>
                    <a:pt x="248538" y="9017"/>
                  </a:moveTo>
                  <a:lnTo>
                    <a:pt x="233044" y="9017"/>
                  </a:lnTo>
                  <a:lnTo>
                    <a:pt x="233044" y="68199"/>
                  </a:lnTo>
                  <a:lnTo>
                    <a:pt x="310134" y="68199"/>
                  </a:lnTo>
                  <a:lnTo>
                    <a:pt x="310134" y="55372"/>
                  </a:lnTo>
                  <a:lnTo>
                    <a:pt x="248538" y="55372"/>
                  </a:lnTo>
                  <a:lnTo>
                    <a:pt x="248538" y="40005"/>
                  </a:lnTo>
                  <a:lnTo>
                    <a:pt x="310134" y="40005"/>
                  </a:lnTo>
                  <a:lnTo>
                    <a:pt x="310134" y="26924"/>
                  </a:lnTo>
                  <a:lnTo>
                    <a:pt x="248538" y="26924"/>
                  </a:lnTo>
                  <a:lnTo>
                    <a:pt x="248538" y="9017"/>
                  </a:lnTo>
                  <a:close/>
                </a:path>
                <a:path w="547370" h="119380">
                  <a:moveTo>
                    <a:pt x="416794" y="44069"/>
                  </a:moveTo>
                  <a:lnTo>
                    <a:pt x="387604" y="44069"/>
                  </a:lnTo>
                  <a:lnTo>
                    <a:pt x="393446" y="45085"/>
                  </a:lnTo>
                  <a:lnTo>
                    <a:pt x="397510" y="47117"/>
                  </a:lnTo>
                  <a:lnTo>
                    <a:pt x="401447" y="49022"/>
                  </a:lnTo>
                  <a:lnTo>
                    <a:pt x="403479" y="51816"/>
                  </a:lnTo>
                  <a:lnTo>
                    <a:pt x="403392" y="59055"/>
                  </a:lnTo>
                  <a:lnTo>
                    <a:pt x="401574" y="61722"/>
                  </a:lnTo>
                  <a:lnTo>
                    <a:pt x="393700" y="65786"/>
                  </a:lnTo>
                  <a:lnTo>
                    <a:pt x="387731" y="66802"/>
                  </a:lnTo>
                  <a:lnTo>
                    <a:pt x="416530" y="66796"/>
                  </a:lnTo>
                  <a:lnTo>
                    <a:pt x="416687" y="66675"/>
                  </a:lnTo>
                  <a:lnTo>
                    <a:pt x="419412" y="61595"/>
                  </a:lnTo>
                  <a:lnTo>
                    <a:pt x="419481" y="48387"/>
                  </a:lnTo>
                  <a:lnTo>
                    <a:pt x="416794" y="44069"/>
                  </a:lnTo>
                  <a:close/>
                </a:path>
                <a:path w="547370" h="119380">
                  <a:moveTo>
                    <a:pt x="310134" y="40005"/>
                  </a:moveTo>
                  <a:lnTo>
                    <a:pt x="294639" y="40005"/>
                  </a:lnTo>
                  <a:lnTo>
                    <a:pt x="294639" y="55372"/>
                  </a:lnTo>
                  <a:lnTo>
                    <a:pt x="310134" y="55372"/>
                  </a:lnTo>
                  <a:lnTo>
                    <a:pt x="310134" y="40005"/>
                  </a:lnTo>
                  <a:close/>
                </a:path>
                <a:path w="547370" h="119380">
                  <a:moveTo>
                    <a:pt x="310134" y="9017"/>
                  </a:moveTo>
                  <a:lnTo>
                    <a:pt x="294639" y="9017"/>
                  </a:lnTo>
                  <a:lnTo>
                    <a:pt x="294639" y="26924"/>
                  </a:lnTo>
                  <a:lnTo>
                    <a:pt x="310134" y="26924"/>
                  </a:lnTo>
                  <a:lnTo>
                    <a:pt x="310134" y="9017"/>
                  </a:lnTo>
                  <a:close/>
                </a:path>
                <a:path w="547370" h="119380">
                  <a:moveTo>
                    <a:pt x="426085" y="14224"/>
                  </a:moveTo>
                  <a:lnTo>
                    <a:pt x="333629" y="14224"/>
                  </a:lnTo>
                  <a:lnTo>
                    <a:pt x="333629" y="26797"/>
                  </a:lnTo>
                  <a:lnTo>
                    <a:pt x="426085" y="26797"/>
                  </a:lnTo>
                  <a:lnTo>
                    <a:pt x="426085" y="14224"/>
                  </a:lnTo>
                  <a:close/>
                </a:path>
                <a:path w="547370" h="119380">
                  <a:moveTo>
                    <a:pt x="387477" y="127"/>
                  </a:moveTo>
                  <a:lnTo>
                    <a:pt x="372110" y="127"/>
                  </a:lnTo>
                  <a:lnTo>
                    <a:pt x="372110" y="14224"/>
                  </a:lnTo>
                  <a:lnTo>
                    <a:pt x="387477" y="14224"/>
                  </a:lnTo>
                  <a:lnTo>
                    <a:pt x="387477" y="127"/>
                  </a:lnTo>
                  <a:close/>
                </a:path>
                <a:path w="547370" h="119380">
                  <a:moveTo>
                    <a:pt x="528701" y="0"/>
                  </a:moveTo>
                  <a:lnTo>
                    <a:pt x="513334" y="0"/>
                  </a:lnTo>
                  <a:lnTo>
                    <a:pt x="513334" y="119253"/>
                  </a:lnTo>
                  <a:lnTo>
                    <a:pt x="528701" y="119253"/>
                  </a:lnTo>
                  <a:lnTo>
                    <a:pt x="528701" y="58801"/>
                  </a:lnTo>
                  <a:lnTo>
                    <a:pt x="547369" y="58801"/>
                  </a:lnTo>
                  <a:lnTo>
                    <a:pt x="547369" y="45847"/>
                  </a:lnTo>
                  <a:lnTo>
                    <a:pt x="528701" y="45847"/>
                  </a:lnTo>
                  <a:lnTo>
                    <a:pt x="528701" y="0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7616952" y="1825751"/>
              <a:ext cx="1036319" cy="216535"/>
            </a:xfrm>
            <a:custGeom>
              <a:avLst/>
              <a:gdLst/>
              <a:ahLst/>
              <a:cxnLst/>
              <a:rect l="l" t="t" r="r" b="b"/>
              <a:pathLst>
                <a:path w="1036320" h="216535">
                  <a:moveTo>
                    <a:pt x="928116" y="0"/>
                  </a:moveTo>
                  <a:lnTo>
                    <a:pt x="108203" y="0"/>
                  </a:lnTo>
                  <a:lnTo>
                    <a:pt x="66061" y="8495"/>
                  </a:lnTo>
                  <a:lnTo>
                    <a:pt x="31670" y="31670"/>
                  </a:lnTo>
                  <a:lnTo>
                    <a:pt x="8495" y="66061"/>
                  </a:lnTo>
                  <a:lnTo>
                    <a:pt x="0" y="108203"/>
                  </a:lnTo>
                  <a:lnTo>
                    <a:pt x="8495" y="150346"/>
                  </a:lnTo>
                  <a:lnTo>
                    <a:pt x="31670" y="184737"/>
                  </a:lnTo>
                  <a:lnTo>
                    <a:pt x="66061" y="207912"/>
                  </a:lnTo>
                  <a:lnTo>
                    <a:pt x="108203" y="216408"/>
                  </a:lnTo>
                  <a:lnTo>
                    <a:pt x="928116" y="216408"/>
                  </a:lnTo>
                  <a:lnTo>
                    <a:pt x="970258" y="207912"/>
                  </a:lnTo>
                  <a:lnTo>
                    <a:pt x="1004649" y="184737"/>
                  </a:lnTo>
                  <a:lnTo>
                    <a:pt x="1027824" y="150346"/>
                  </a:lnTo>
                  <a:lnTo>
                    <a:pt x="1036320" y="108203"/>
                  </a:lnTo>
                  <a:lnTo>
                    <a:pt x="1027824" y="66061"/>
                  </a:lnTo>
                  <a:lnTo>
                    <a:pt x="1004649" y="31670"/>
                  </a:lnTo>
                  <a:lnTo>
                    <a:pt x="970258" y="8495"/>
                  </a:lnTo>
                  <a:lnTo>
                    <a:pt x="928116" y="0"/>
                  </a:lnTo>
                  <a:close/>
                </a:path>
              </a:pathLst>
            </a:custGeom>
            <a:solidFill>
              <a:srgbClr val="2D75B5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7738110" y="1874392"/>
              <a:ext cx="811530" cy="128905"/>
            </a:xfrm>
            <a:custGeom>
              <a:avLst/>
              <a:gdLst/>
              <a:ahLst/>
              <a:cxnLst/>
              <a:rect l="l" t="t" r="r" b="b"/>
              <a:pathLst>
                <a:path w="811529" h="128905">
                  <a:moveTo>
                    <a:pt x="94361" y="77216"/>
                  </a:moveTo>
                  <a:lnTo>
                    <a:pt x="14732" y="77216"/>
                  </a:lnTo>
                  <a:lnTo>
                    <a:pt x="14732" y="90297"/>
                  </a:lnTo>
                  <a:lnTo>
                    <a:pt x="78740" y="90297"/>
                  </a:lnTo>
                  <a:lnTo>
                    <a:pt x="78740" y="119253"/>
                  </a:lnTo>
                  <a:lnTo>
                    <a:pt x="94361" y="119253"/>
                  </a:lnTo>
                  <a:lnTo>
                    <a:pt x="94361" y="77216"/>
                  </a:lnTo>
                  <a:close/>
                </a:path>
                <a:path w="811529" h="128905">
                  <a:moveTo>
                    <a:pt x="110617" y="56134"/>
                  </a:moveTo>
                  <a:lnTo>
                    <a:pt x="63119" y="56134"/>
                  </a:lnTo>
                  <a:lnTo>
                    <a:pt x="63119" y="46990"/>
                  </a:lnTo>
                  <a:lnTo>
                    <a:pt x="93980" y="46990"/>
                  </a:lnTo>
                  <a:lnTo>
                    <a:pt x="93980" y="34036"/>
                  </a:lnTo>
                  <a:lnTo>
                    <a:pt x="93980" y="25400"/>
                  </a:lnTo>
                  <a:lnTo>
                    <a:pt x="93980" y="12700"/>
                  </a:lnTo>
                  <a:lnTo>
                    <a:pt x="93980" y="1905"/>
                  </a:lnTo>
                  <a:lnTo>
                    <a:pt x="78486" y="1905"/>
                  </a:lnTo>
                  <a:lnTo>
                    <a:pt x="78486" y="12700"/>
                  </a:lnTo>
                  <a:lnTo>
                    <a:pt x="78486" y="25400"/>
                  </a:lnTo>
                  <a:lnTo>
                    <a:pt x="78486" y="34036"/>
                  </a:lnTo>
                  <a:lnTo>
                    <a:pt x="32131" y="34036"/>
                  </a:lnTo>
                  <a:lnTo>
                    <a:pt x="32131" y="25400"/>
                  </a:lnTo>
                  <a:lnTo>
                    <a:pt x="78486" y="25400"/>
                  </a:lnTo>
                  <a:lnTo>
                    <a:pt x="78486" y="12700"/>
                  </a:lnTo>
                  <a:lnTo>
                    <a:pt x="32131" y="12700"/>
                  </a:lnTo>
                  <a:lnTo>
                    <a:pt x="32131" y="1905"/>
                  </a:lnTo>
                  <a:lnTo>
                    <a:pt x="16764" y="1905"/>
                  </a:lnTo>
                  <a:lnTo>
                    <a:pt x="16764" y="46990"/>
                  </a:lnTo>
                  <a:lnTo>
                    <a:pt x="47498" y="46990"/>
                  </a:lnTo>
                  <a:lnTo>
                    <a:pt x="47498" y="56134"/>
                  </a:lnTo>
                  <a:lnTo>
                    <a:pt x="0" y="56134"/>
                  </a:lnTo>
                  <a:lnTo>
                    <a:pt x="0" y="69215"/>
                  </a:lnTo>
                  <a:lnTo>
                    <a:pt x="110617" y="69215"/>
                  </a:lnTo>
                  <a:lnTo>
                    <a:pt x="110617" y="56134"/>
                  </a:lnTo>
                  <a:close/>
                </a:path>
                <a:path w="811529" h="128905">
                  <a:moveTo>
                    <a:pt x="182118" y="78359"/>
                  </a:moveTo>
                  <a:lnTo>
                    <a:pt x="154914" y="47917"/>
                  </a:lnTo>
                  <a:lnTo>
                    <a:pt x="152654" y="23114"/>
                  </a:lnTo>
                  <a:lnTo>
                    <a:pt x="177927" y="23114"/>
                  </a:lnTo>
                  <a:lnTo>
                    <a:pt x="177927" y="10033"/>
                  </a:lnTo>
                  <a:lnTo>
                    <a:pt x="111379" y="10033"/>
                  </a:lnTo>
                  <a:lnTo>
                    <a:pt x="111379" y="23114"/>
                  </a:lnTo>
                  <a:lnTo>
                    <a:pt x="137287" y="23114"/>
                  </a:lnTo>
                  <a:lnTo>
                    <a:pt x="137287" y="35814"/>
                  </a:lnTo>
                  <a:lnTo>
                    <a:pt x="117881" y="74574"/>
                  </a:lnTo>
                  <a:lnTo>
                    <a:pt x="107061" y="82169"/>
                  </a:lnTo>
                  <a:lnTo>
                    <a:pt x="118364" y="92075"/>
                  </a:lnTo>
                  <a:lnTo>
                    <a:pt x="125450" y="86499"/>
                  </a:lnTo>
                  <a:lnTo>
                    <a:pt x="132270" y="79463"/>
                  </a:lnTo>
                  <a:lnTo>
                    <a:pt x="138785" y="70916"/>
                  </a:lnTo>
                  <a:lnTo>
                    <a:pt x="145034" y="60833"/>
                  </a:lnTo>
                  <a:lnTo>
                    <a:pt x="150342" y="68846"/>
                  </a:lnTo>
                  <a:lnTo>
                    <a:pt x="156565" y="76314"/>
                  </a:lnTo>
                  <a:lnTo>
                    <a:pt x="163728" y="83286"/>
                  </a:lnTo>
                  <a:lnTo>
                    <a:pt x="171831" y="89789"/>
                  </a:lnTo>
                  <a:lnTo>
                    <a:pt x="182118" y="78359"/>
                  </a:lnTo>
                  <a:close/>
                </a:path>
                <a:path w="811529" h="128905">
                  <a:moveTo>
                    <a:pt x="207772" y="0"/>
                  </a:moveTo>
                  <a:lnTo>
                    <a:pt x="192659" y="0"/>
                  </a:lnTo>
                  <a:lnTo>
                    <a:pt x="192659" y="119253"/>
                  </a:lnTo>
                  <a:lnTo>
                    <a:pt x="207772" y="119253"/>
                  </a:lnTo>
                  <a:lnTo>
                    <a:pt x="207772" y="0"/>
                  </a:lnTo>
                  <a:close/>
                </a:path>
                <a:path w="811529" h="128905">
                  <a:moveTo>
                    <a:pt x="312166" y="103505"/>
                  </a:moveTo>
                  <a:lnTo>
                    <a:pt x="312077" y="88900"/>
                  </a:lnTo>
                  <a:lnTo>
                    <a:pt x="310362" y="86106"/>
                  </a:lnTo>
                  <a:lnTo>
                    <a:pt x="308737" y="83439"/>
                  </a:lnTo>
                  <a:lnTo>
                    <a:pt x="301752" y="79375"/>
                  </a:lnTo>
                  <a:lnTo>
                    <a:pt x="296418" y="76898"/>
                  </a:lnTo>
                  <a:lnTo>
                    <a:pt x="296418" y="96139"/>
                  </a:lnTo>
                  <a:lnTo>
                    <a:pt x="296418" y="99314"/>
                  </a:lnTo>
                  <a:lnTo>
                    <a:pt x="294259" y="101854"/>
                  </a:lnTo>
                  <a:lnTo>
                    <a:pt x="290195" y="103759"/>
                  </a:lnTo>
                  <a:lnTo>
                    <a:pt x="286004" y="105537"/>
                  </a:lnTo>
                  <a:lnTo>
                    <a:pt x="279908" y="106553"/>
                  </a:lnTo>
                  <a:lnTo>
                    <a:pt x="263652" y="106553"/>
                  </a:lnTo>
                  <a:lnTo>
                    <a:pt x="257556" y="105537"/>
                  </a:lnTo>
                  <a:lnTo>
                    <a:pt x="253365" y="103759"/>
                  </a:lnTo>
                  <a:lnTo>
                    <a:pt x="249174" y="101854"/>
                  </a:lnTo>
                  <a:lnTo>
                    <a:pt x="247142" y="99314"/>
                  </a:lnTo>
                  <a:lnTo>
                    <a:pt x="247142" y="96139"/>
                  </a:lnTo>
                  <a:lnTo>
                    <a:pt x="248666" y="91732"/>
                  </a:lnTo>
                  <a:lnTo>
                    <a:pt x="253263" y="88607"/>
                  </a:lnTo>
                  <a:lnTo>
                    <a:pt x="260959" y="86728"/>
                  </a:lnTo>
                  <a:lnTo>
                    <a:pt x="271780" y="86106"/>
                  </a:lnTo>
                  <a:lnTo>
                    <a:pt x="282536" y="86728"/>
                  </a:lnTo>
                  <a:lnTo>
                    <a:pt x="290233" y="88607"/>
                  </a:lnTo>
                  <a:lnTo>
                    <a:pt x="294868" y="91732"/>
                  </a:lnTo>
                  <a:lnTo>
                    <a:pt x="296418" y="96139"/>
                  </a:lnTo>
                  <a:lnTo>
                    <a:pt x="296418" y="76898"/>
                  </a:lnTo>
                  <a:lnTo>
                    <a:pt x="296011" y="76708"/>
                  </a:lnTo>
                  <a:lnTo>
                    <a:pt x="289090" y="74803"/>
                  </a:lnTo>
                  <a:lnTo>
                    <a:pt x="281012" y="73672"/>
                  </a:lnTo>
                  <a:lnTo>
                    <a:pt x="271780" y="73279"/>
                  </a:lnTo>
                  <a:lnTo>
                    <a:pt x="262610" y="73672"/>
                  </a:lnTo>
                  <a:lnTo>
                    <a:pt x="231267" y="88900"/>
                  </a:lnTo>
                  <a:lnTo>
                    <a:pt x="231267" y="103505"/>
                  </a:lnTo>
                  <a:lnTo>
                    <a:pt x="271780" y="119253"/>
                  </a:lnTo>
                  <a:lnTo>
                    <a:pt x="280936" y="118884"/>
                  </a:lnTo>
                  <a:lnTo>
                    <a:pt x="310337" y="106553"/>
                  </a:lnTo>
                  <a:lnTo>
                    <a:pt x="312166" y="103505"/>
                  </a:lnTo>
                  <a:close/>
                </a:path>
                <a:path w="811529" h="128905">
                  <a:moveTo>
                    <a:pt x="469011" y="17145"/>
                  </a:moveTo>
                  <a:lnTo>
                    <a:pt x="454787" y="17145"/>
                  </a:lnTo>
                  <a:lnTo>
                    <a:pt x="445947" y="29679"/>
                  </a:lnTo>
                  <a:lnTo>
                    <a:pt x="439635" y="43230"/>
                  </a:lnTo>
                  <a:lnTo>
                    <a:pt x="435851" y="57823"/>
                  </a:lnTo>
                  <a:lnTo>
                    <a:pt x="435229" y="65544"/>
                  </a:lnTo>
                  <a:lnTo>
                    <a:pt x="435229" y="53467"/>
                  </a:lnTo>
                  <a:lnTo>
                    <a:pt x="416941" y="53467"/>
                  </a:lnTo>
                  <a:lnTo>
                    <a:pt x="417855" y="40538"/>
                  </a:lnTo>
                  <a:lnTo>
                    <a:pt x="418541" y="27940"/>
                  </a:lnTo>
                  <a:lnTo>
                    <a:pt x="418884" y="18288"/>
                  </a:lnTo>
                  <a:lnTo>
                    <a:pt x="419011" y="11938"/>
                  </a:lnTo>
                  <a:lnTo>
                    <a:pt x="419100" y="5207"/>
                  </a:lnTo>
                  <a:lnTo>
                    <a:pt x="341503" y="5207"/>
                  </a:lnTo>
                  <a:lnTo>
                    <a:pt x="341503" y="18288"/>
                  </a:lnTo>
                  <a:lnTo>
                    <a:pt x="403606" y="18288"/>
                  </a:lnTo>
                  <a:lnTo>
                    <a:pt x="403517" y="24511"/>
                  </a:lnTo>
                  <a:lnTo>
                    <a:pt x="403199" y="33362"/>
                  </a:lnTo>
                  <a:lnTo>
                    <a:pt x="402691" y="42773"/>
                  </a:lnTo>
                  <a:lnTo>
                    <a:pt x="401955" y="53467"/>
                  </a:lnTo>
                  <a:lnTo>
                    <a:pt x="324612" y="53467"/>
                  </a:lnTo>
                  <a:lnTo>
                    <a:pt x="324612" y="56134"/>
                  </a:lnTo>
                  <a:lnTo>
                    <a:pt x="299212" y="56134"/>
                  </a:lnTo>
                  <a:lnTo>
                    <a:pt x="299212" y="46736"/>
                  </a:lnTo>
                  <a:lnTo>
                    <a:pt x="299212" y="46609"/>
                  </a:lnTo>
                  <a:lnTo>
                    <a:pt x="299212" y="42418"/>
                  </a:lnTo>
                  <a:lnTo>
                    <a:pt x="307721" y="38481"/>
                  </a:lnTo>
                  <a:lnTo>
                    <a:pt x="309943" y="35306"/>
                  </a:lnTo>
                  <a:lnTo>
                    <a:pt x="311823" y="32626"/>
                  </a:lnTo>
                  <a:lnTo>
                    <a:pt x="311912" y="17399"/>
                  </a:lnTo>
                  <a:lnTo>
                    <a:pt x="309676" y="13843"/>
                  </a:lnTo>
                  <a:lnTo>
                    <a:pt x="308483" y="11938"/>
                  </a:lnTo>
                  <a:lnTo>
                    <a:pt x="301498" y="7874"/>
                  </a:lnTo>
                  <a:lnTo>
                    <a:pt x="296164" y="5499"/>
                  </a:lnTo>
                  <a:lnTo>
                    <a:pt x="296164" y="21209"/>
                  </a:lnTo>
                  <a:lnTo>
                    <a:pt x="296164" y="24511"/>
                  </a:lnTo>
                  <a:lnTo>
                    <a:pt x="294640" y="29260"/>
                  </a:lnTo>
                  <a:lnTo>
                    <a:pt x="290068" y="32626"/>
                  </a:lnTo>
                  <a:lnTo>
                    <a:pt x="283845" y="34277"/>
                  </a:lnTo>
                  <a:lnTo>
                    <a:pt x="283845" y="46736"/>
                  </a:lnTo>
                  <a:lnTo>
                    <a:pt x="283845" y="56134"/>
                  </a:lnTo>
                  <a:lnTo>
                    <a:pt x="259588" y="56134"/>
                  </a:lnTo>
                  <a:lnTo>
                    <a:pt x="259588" y="46609"/>
                  </a:lnTo>
                  <a:lnTo>
                    <a:pt x="263271" y="47117"/>
                  </a:lnTo>
                  <a:lnTo>
                    <a:pt x="267335" y="47371"/>
                  </a:lnTo>
                  <a:lnTo>
                    <a:pt x="276098" y="47371"/>
                  </a:lnTo>
                  <a:lnTo>
                    <a:pt x="280035" y="47117"/>
                  </a:lnTo>
                  <a:lnTo>
                    <a:pt x="283845" y="46736"/>
                  </a:lnTo>
                  <a:lnTo>
                    <a:pt x="283845" y="34277"/>
                  </a:lnTo>
                  <a:lnTo>
                    <a:pt x="282448" y="34645"/>
                  </a:lnTo>
                  <a:lnTo>
                    <a:pt x="271780" y="35306"/>
                  </a:lnTo>
                  <a:lnTo>
                    <a:pt x="263906" y="35306"/>
                  </a:lnTo>
                  <a:lnTo>
                    <a:pt x="257937" y="34417"/>
                  </a:lnTo>
                  <a:lnTo>
                    <a:pt x="253746" y="32512"/>
                  </a:lnTo>
                  <a:lnTo>
                    <a:pt x="249428" y="30607"/>
                  </a:lnTo>
                  <a:lnTo>
                    <a:pt x="247396" y="27940"/>
                  </a:lnTo>
                  <a:lnTo>
                    <a:pt x="247396" y="21209"/>
                  </a:lnTo>
                  <a:lnTo>
                    <a:pt x="249428" y="18669"/>
                  </a:lnTo>
                  <a:lnTo>
                    <a:pt x="253492" y="16637"/>
                  </a:lnTo>
                  <a:lnTo>
                    <a:pt x="257683" y="14732"/>
                  </a:lnTo>
                  <a:lnTo>
                    <a:pt x="263779" y="13843"/>
                  </a:lnTo>
                  <a:lnTo>
                    <a:pt x="279781" y="13843"/>
                  </a:lnTo>
                  <a:lnTo>
                    <a:pt x="285877" y="14732"/>
                  </a:lnTo>
                  <a:lnTo>
                    <a:pt x="289941" y="16637"/>
                  </a:lnTo>
                  <a:lnTo>
                    <a:pt x="294132" y="18669"/>
                  </a:lnTo>
                  <a:lnTo>
                    <a:pt x="296164" y="21209"/>
                  </a:lnTo>
                  <a:lnTo>
                    <a:pt x="296164" y="5499"/>
                  </a:lnTo>
                  <a:lnTo>
                    <a:pt x="295706" y="5283"/>
                  </a:lnTo>
                  <a:lnTo>
                    <a:pt x="288823" y="3416"/>
                  </a:lnTo>
                  <a:lnTo>
                    <a:pt x="280847" y="2286"/>
                  </a:lnTo>
                  <a:lnTo>
                    <a:pt x="271780" y="1905"/>
                  </a:lnTo>
                  <a:lnTo>
                    <a:pt x="262623" y="2286"/>
                  </a:lnTo>
                  <a:lnTo>
                    <a:pt x="231521" y="17399"/>
                  </a:lnTo>
                  <a:lnTo>
                    <a:pt x="231609" y="32512"/>
                  </a:lnTo>
                  <a:lnTo>
                    <a:pt x="235712" y="38354"/>
                  </a:lnTo>
                  <a:lnTo>
                    <a:pt x="244221" y="42418"/>
                  </a:lnTo>
                  <a:lnTo>
                    <a:pt x="244221" y="56134"/>
                  </a:lnTo>
                  <a:lnTo>
                    <a:pt x="216408" y="56134"/>
                  </a:lnTo>
                  <a:lnTo>
                    <a:pt x="216408" y="69215"/>
                  </a:lnTo>
                  <a:lnTo>
                    <a:pt x="327025" y="69215"/>
                  </a:lnTo>
                  <a:lnTo>
                    <a:pt x="327025" y="66548"/>
                  </a:lnTo>
                  <a:lnTo>
                    <a:pt x="371221" y="66548"/>
                  </a:lnTo>
                  <a:lnTo>
                    <a:pt x="371221" y="119253"/>
                  </a:lnTo>
                  <a:lnTo>
                    <a:pt x="386842" y="119253"/>
                  </a:lnTo>
                  <a:lnTo>
                    <a:pt x="386842" y="66548"/>
                  </a:lnTo>
                  <a:lnTo>
                    <a:pt x="435140" y="66548"/>
                  </a:lnTo>
                  <a:lnTo>
                    <a:pt x="445947" y="116776"/>
                  </a:lnTo>
                  <a:lnTo>
                    <a:pt x="454787" y="128651"/>
                  </a:lnTo>
                  <a:lnTo>
                    <a:pt x="469011" y="128651"/>
                  </a:lnTo>
                  <a:lnTo>
                    <a:pt x="460502" y="116039"/>
                  </a:lnTo>
                  <a:lnTo>
                    <a:pt x="454431" y="102590"/>
                  </a:lnTo>
                  <a:lnTo>
                    <a:pt x="450786" y="88328"/>
                  </a:lnTo>
                  <a:lnTo>
                    <a:pt x="449580" y="73279"/>
                  </a:lnTo>
                  <a:lnTo>
                    <a:pt x="450786" y="58115"/>
                  </a:lnTo>
                  <a:lnTo>
                    <a:pt x="454431" y="43700"/>
                  </a:lnTo>
                  <a:lnTo>
                    <a:pt x="460502" y="30035"/>
                  </a:lnTo>
                  <a:lnTo>
                    <a:pt x="469011" y="17145"/>
                  </a:lnTo>
                  <a:close/>
                </a:path>
                <a:path w="811529" h="128905">
                  <a:moveTo>
                    <a:pt x="567182" y="53213"/>
                  </a:moveTo>
                  <a:lnTo>
                    <a:pt x="527177" y="30226"/>
                  </a:lnTo>
                  <a:lnTo>
                    <a:pt x="523367" y="7747"/>
                  </a:lnTo>
                  <a:lnTo>
                    <a:pt x="507746" y="7747"/>
                  </a:lnTo>
                  <a:lnTo>
                    <a:pt x="507746" y="23368"/>
                  </a:lnTo>
                  <a:lnTo>
                    <a:pt x="503936" y="30353"/>
                  </a:lnTo>
                  <a:lnTo>
                    <a:pt x="463677" y="53213"/>
                  </a:lnTo>
                  <a:lnTo>
                    <a:pt x="472694" y="65151"/>
                  </a:lnTo>
                  <a:lnTo>
                    <a:pt x="511429" y="42799"/>
                  </a:lnTo>
                  <a:lnTo>
                    <a:pt x="515493" y="36703"/>
                  </a:lnTo>
                  <a:lnTo>
                    <a:pt x="519557" y="42545"/>
                  </a:lnTo>
                  <a:lnTo>
                    <a:pt x="551840" y="62992"/>
                  </a:lnTo>
                  <a:lnTo>
                    <a:pt x="558165" y="65151"/>
                  </a:lnTo>
                  <a:lnTo>
                    <a:pt x="567182" y="53213"/>
                  </a:lnTo>
                  <a:close/>
                </a:path>
                <a:path w="811529" h="128905">
                  <a:moveTo>
                    <a:pt x="679069" y="89916"/>
                  </a:moveTo>
                  <a:lnTo>
                    <a:pt x="631571" y="89916"/>
                  </a:lnTo>
                  <a:lnTo>
                    <a:pt x="631571" y="66167"/>
                  </a:lnTo>
                  <a:lnTo>
                    <a:pt x="661670" y="66167"/>
                  </a:lnTo>
                  <a:lnTo>
                    <a:pt x="661670" y="53467"/>
                  </a:lnTo>
                  <a:lnTo>
                    <a:pt x="661670" y="23241"/>
                  </a:lnTo>
                  <a:lnTo>
                    <a:pt x="661670" y="10414"/>
                  </a:lnTo>
                  <a:lnTo>
                    <a:pt x="646176" y="10414"/>
                  </a:lnTo>
                  <a:lnTo>
                    <a:pt x="646176" y="23241"/>
                  </a:lnTo>
                  <a:lnTo>
                    <a:pt x="646176" y="53467"/>
                  </a:lnTo>
                  <a:lnTo>
                    <a:pt x="601218" y="53467"/>
                  </a:lnTo>
                  <a:lnTo>
                    <a:pt x="601218" y="23241"/>
                  </a:lnTo>
                  <a:lnTo>
                    <a:pt x="646176" y="23241"/>
                  </a:lnTo>
                  <a:lnTo>
                    <a:pt x="646176" y="10414"/>
                  </a:lnTo>
                  <a:lnTo>
                    <a:pt x="585724" y="10414"/>
                  </a:lnTo>
                  <a:lnTo>
                    <a:pt x="585724" y="66167"/>
                  </a:lnTo>
                  <a:lnTo>
                    <a:pt x="615950" y="66167"/>
                  </a:lnTo>
                  <a:lnTo>
                    <a:pt x="615950" y="89916"/>
                  </a:lnTo>
                  <a:lnTo>
                    <a:pt x="568452" y="89916"/>
                  </a:lnTo>
                  <a:lnTo>
                    <a:pt x="568452" y="90043"/>
                  </a:lnTo>
                  <a:lnTo>
                    <a:pt x="523367" y="90043"/>
                  </a:lnTo>
                  <a:lnTo>
                    <a:pt x="523367" y="62865"/>
                  </a:lnTo>
                  <a:lnTo>
                    <a:pt x="507746" y="62865"/>
                  </a:lnTo>
                  <a:lnTo>
                    <a:pt x="507746" y="90043"/>
                  </a:lnTo>
                  <a:lnTo>
                    <a:pt x="460248" y="90043"/>
                  </a:lnTo>
                  <a:lnTo>
                    <a:pt x="460248" y="102743"/>
                  </a:lnTo>
                  <a:lnTo>
                    <a:pt x="679069" y="102743"/>
                  </a:lnTo>
                  <a:lnTo>
                    <a:pt x="679069" y="89916"/>
                  </a:lnTo>
                  <a:close/>
                </a:path>
                <a:path w="811529" h="128905">
                  <a:moveTo>
                    <a:pt x="774446" y="2667"/>
                  </a:moveTo>
                  <a:lnTo>
                    <a:pt x="689483" y="2667"/>
                  </a:lnTo>
                  <a:lnTo>
                    <a:pt x="689483" y="15748"/>
                  </a:lnTo>
                  <a:lnTo>
                    <a:pt x="774446" y="15748"/>
                  </a:lnTo>
                  <a:lnTo>
                    <a:pt x="774446" y="2667"/>
                  </a:lnTo>
                  <a:close/>
                </a:path>
                <a:path w="811529" h="128905">
                  <a:moveTo>
                    <a:pt x="775843" y="35179"/>
                  </a:moveTo>
                  <a:lnTo>
                    <a:pt x="759714" y="35179"/>
                  </a:lnTo>
                  <a:lnTo>
                    <a:pt x="760857" y="18923"/>
                  </a:lnTo>
                  <a:lnTo>
                    <a:pt x="745490" y="18923"/>
                  </a:lnTo>
                  <a:lnTo>
                    <a:pt x="744474" y="35179"/>
                  </a:lnTo>
                  <a:lnTo>
                    <a:pt x="719328" y="35179"/>
                  </a:lnTo>
                  <a:lnTo>
                    <a:pt x="718439" y="18923"/>
                  </a:lnTo>
                  <a:lnTo>
                    <a:pt x="703199" y="18923"/>
                  </a:lnTo>
                  <a:lnTo>
                    <a:pt x="704215" y="35179"/>
                  </a:lnTo>
                  <a:lnTo>
                    <a:pt x="687959" y="35179"/>
                  </a:lnTo>
                  <a:lnTo>
                    <a:pt x="687959" y="48133"/>
                  </a:lnTo>
                  <a:lnTo>
                    <a:pt x="775843" y="48133"/>
                  </a:lnTo>
                  <a:lnTo>
                    <a:pt x="775843" y="35179"/>
                  </a:lnTo>
                  <a:close/>
                </a:path>
                <a:path w="811529" h="128905">
                  <a:moveTo>
                    <a:pt x="787273" y="55118"/>
                  </a:moveTo>
                  <a:lnTo>
                    <a:pt x="676656" y="55118"/>
                  </a:lnTo>
                  <a:lnTo>
                    <a:pt x="676656" y="68072"/>
                  </a:lnTo>
                  <a:lnTo>
                    <a:pt x="724154" y="68072"/>
                  </a:lnTo>
                  <a:lnTo>
                    <a:pt x="724154" y="76200"/>
                  </a:lnTo>
                  <a:lnTo>
                    <a:pt x="693039" y="76200"/>
                  </a:lnTo>
                  <a:lnTo>
                    <a:pt x="693039" y="116713"/>
                  </a:lnTo>
                  <a:lnTo>
                    <a:pt x="771017" y="116713"/>
                  </a:lnTo>
                  <a:lnTo>
                    <a:pt x="771017" y="103759"/>
                  </a:lnTo>
                  <a:lnTo>
                    <a:pt x="771017" y="89281"/>
                  </a:lnTo>
                  <a:lnTo>
                    <a:pt x="771017" y="76200"/>
                  </a:lnTo>
                  <a:lnTo>
                    <a:pt x="755523" y="76200"/>
                  </a:lnTo>
                  <a:lnTo>
                    <a:pt x="755523" y="89281"/>
                  </a:lnTo>
                  <a:lnTo>
                    <a:pt x="755523" y="103759"/>
                  </a:lnTo>
                  <a:lnTo>
                    <a:pt x="708406" y="103759"/>
                  </a:lnTo>
                  <a:lnTo>
                    <a:pt x="708406" y="89281"/>
                  </a:lnTo>
                  <a:lnTo>
                    <a:pt x="755523" y="89281"/>
                  </a:lnTo>
                  <a:lnTo>
                    <a:pt x="755523" y="76200"/>
                  </a:lnTo>
                  <a:lnTo>
                    <a:pt x="739775" y="76200"/>
                  </a:lnTo>
                  <a:lnTo>
                    <a:pt x="739775" y="68072"/>
                  </a:lnTo>
                  <a:lnTo>
                    <a:pt x="787273" y="68072"/>
                  </a:lnTo>
                  <a:lnTo>
                    <a:pt x="787273" y="55118"/>
                  </a:lnTo>
                  <a:close/>
                </a:path>
                <a:path w="811529" h="128905">
                  <a:moveTo>
                    <a:pt x="811276" y="73406"/>
                  </a:moveTo>
                  <a:lnTo>
                    <a:pt x="809993" y="57835"/>
                  </a:lnTo>
                  <a:lnTo>
                    <a:pt x="806157" y="43281"/>
                  </a:lnTo>
                  <a:lnTo>
                    <a:pt x="799807" y="29730"/>
                  </a:lnTo>
                  <a:lnTo>
                    <a:pt x="790956" y="17145"/>
                  </a:lnTo>
                  <a:lnTo>
                    <a:pt x="776605" y="17145"/>
                  </a:lnTo>
                  <a:lnTo>
                    <a:pt x="785114" y="30086"/>
                  </a:lnTo>
                  <a:lnTo>
                    <a:pt x="791235" y="43738"/>
                  </a:lnTo>
                  <a:lnTo>
                    <a:pt x="794918" y="58140"/>
                  </a:lnTo>
                  <a:lnTo>
                    <a:pt x="796163" y="73279"/>
                  </a:lnTo>
                  <a:lnTo>
                    <a:pt x="794918" y="88531"/>
                  </a:lnTo>
                  <a:lnTo>
                    <a:pt x="791235" y="102831"/>
                  </a:lnTo>
                  <a:lnTo>
                    <a:pt x="785114" y="116205"/>
                  </a:lnTo>
                  <a:lnTo>
                    <a:pt x="776605" y="128651"/>
                  </a:lnTo>
                  <a:lnTo>
                    <a:pt x="790829" y="128651"/>
                  </a:lnTo>
                  <a:lnTo>
                    <a:pt x="799744" y="116700"/>
                  </a:lnTo>
                  <a:lnTo>
                    <a:pt x="806145" y="103505"/>
                  </a:lnTo>
                  <a:lnTo>
                    <a:pt x="809980" y="89077"/>
                  </a:lnTo>
                  <a:lnTo>
                    <a:pt x="811276" y="73406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2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354835" y="5895594"/>
              <a:ext cx="7196328" cy="443889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1223771" y="5103620"/>
              <a:ext cx="7519417" cy="687580"/>
            </a:xfrm>
            <a:custGeom>
              <a:avLst/>
              <a:gdLst/>
              <a:ahLst/>
              <a:cxnLst/>
              <a:rect l="l" t="t" r="r" b="b"/>
              <a:pathLst>
                <a:path w="7458709" h="554989">
                  <a:moveTo>
                    <a:pt x="7458456" y="0"/>
                  </a:moveTo>
                  <a:lnTo>
                    <a:pt x="0" y="0"/>
                  </a:lnTo>
                  <a:lnTo>
                    <a:pt x="0" y="554735"/>
                  </a:lnTo>
                  <a:lnTo>
                    <a:pt x="7458456" y="554735"/>
                  </a:lnTo>
                  <a:lnTo>
                    <a:pt x="7458456" y="0"/>
                  </a:lnTo>
                  <a:close/>
                </a:path>
              </a:pathLst>
            </a:custGeom>
            <a:solidFill>
              <a:srgbClr val="29425F">
                <a:alpha val="1411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1438275" y="5271515"/>
              <a:ext cx="6725284" cy="227965"/>
            </a:xfrm>
            <a:custGeom>
              <a:avLst/>
              <a:gdLst/>
              <a:ahLst/>
              <a:cxnLst/>
              <a:rect l="l" t="t" r="r" b="b"/>
              <a:pathLst>
                <a:path w="6725284" h="227964">
                  <a:moveTo>
                    <a:pt x="31877" y="33909"/>
                  </a:moveTo>
                  <a:lnTo>
                    <a:pt x="0" y="33909"/>
                  </a:lnTo>
                  <a:lnTo>
                    <a:pt x="0" y="198247"/>
                  </a:lnTo>
                  <a:lnTo>
                    <a:pt x="31877" y="198247"/>
                  </a:lnTo>
                  <a:lnTo>
                    <a:pt x="31877" y="33909"/>
                  </a:lnTo>
                  <a:close/>
                </a:path>
                <a:path w="6725284" h="227964">
                  <a:moveTo>
                    <a:pt x="187706" y="37592"/>
                  </a:moveTo>
                  <a:lnTo>
                    <a:pt x="179197" y="34836"/>
                  </a:lnTo>
                  <a:lnTo>
                    <a:pt x="169710" y="32854"/>
                  </a:lnTo>
                  <a:lnTo>
                    <a:pt x="159245" y="31648"/>
                  </a:lnTo>
                  <a:lnTo>
                    <a:pt x="147828" y="31242"/>
                  </a:lnTo>
                  <a:lnTo>
                    <a:pt x="129654" y="32791"/>
                  </a:lnTo>
                  <a:lnTo>
                    <a:pt x="85598" y="55880"/>
                  </a:lnTo>
                  <a:lnTo>
                    <a:pt x="62852" y="100965"/>
                  </a:lnTo>
                  <a:lnTo>
                    <a:pt x="61341" y="119507"/>
                  </a:lnTo>
                  <a:lnTo>
                    <a:pt x="62687" y="137134"/>
                  </a:lnTo>
                  <a:lnTo>
                    <a:pt x="83058" y="178816"/>
                  </a:lnTo>
                  <a:lnTo>
                    <a:pt x="123990" y="199771"/>
                  </a:lnTo>
                  <a:lnTo>
                    <a:pt x="141351" y="201168"/>
                  </a:lnTo>
                  <a:lnTo>
                    <a:pt x="154940" y="200596"/>
                  </a:lnTo>
                  <a:lnTo>
                    <a:pt x="167182" y="198882"/>
                  </a:lnTo>
                  <a:lnTo>
                    <a:pt x="178104" y="196024"/>
                  </a:lnTo>
                  <a:lnTo>
                    <a:pt x="187706" y="192024"/>
                  </a:lnTo>
                  <a:lnTo>
                    <a:pt x="187706" y="173482"/>
                  </a:lnTo>
                  <a:lnTo>
                    <a:pt x="187706" y="162687"/>
                  </a:lnTo>
                  <a:lnTo>
                    <a:pt x="178384" y="167386"/>
                  </a:lnTo>
                  <a:lnTo>
                    <a:pt x="168541" y="170751"/>
                  </a:lnTo>
                  <a:lnTo>
                    <a:pt x="158140" y="172796"/>
                  </a:lnTo>
                  <a:lnTo>
                    <a:pt x="147193" y="173482"/>
                  </a:lnTo>
                  <a:lnTo>
                    <a:pt x="135877" y="172516"/>
                  </a:lnTo>
                  <a:lnTo>
                    <a:pt x="102844" y="149860"/>
                  </a:lnTo>
                  <a:lnTo>
                    <a:pt x="94869" y="117221"/>
                  </a:lnTo>
                  <a:lnTo>
                    <a:pt x="95796" y="104876"/>
                  </a:lnTo>
                  <a:lnTo>
                    <a:pt x="117995" y="67983"/>
                  </a:lnTo>
                  <a:lnTo>
                    <a:pt x="149733" y="58928"/>
                  </a:lnTo>
                  <a:lnTo>
                    <a:pt x="160083" y="59537"/>
                  </a:lnTo>
                  <a:lnTo>
                    <a:pt x="169862" y="61328"/>
                  </a:lnTo>
                  <a:lnTo>
                    <a:pt x="179057" y="64350"/>
                  </a:lnTo>
                  <a:lnTo>
                    <a:pt x="187706" y="68580"/>
                  </a:lnTo>
                  <a:lnTo>
                    <a:pt x="187706" y="58928"/>
                  </a:lnTo>
                  <a:lnTo>
                    <a:pt x="187706" y="37592"/>
                  </a:lnTo>
                  <a:close/>
                </a:path>
                <a:path w="6725284" h="227964">
                  <a:moveTo>
                    <a:pt x="328168" y="33909"/>
                  </a:moveTo>
                  <a:lnTo>
                    <a:pt x="202311" y="33909"/>
                  </a:lnTo>
                  <a:lnTo>
                    <a:pt x="202311" y="60325"/>
                  </a:lnTo>
                  <a:lnTo>
                    <a:pt x="249174" y="60325"/>
                  </a:lnTo>
                  <a:lnTo>
                    <a:pt x="249174" y="198247"/>
                  </a:lnTo>
                  <a:lnTo>
                    <a:pt x="281178" y="198247"/>
                  </a:lnTo>
                  <a:lnTo>
                    <a:pt x="281178" y="60325"/>
                  </a:lnTo>
                  <a:lnTo>
                    <a:pt x="328168" y="60325"/>
                  </a:lnTo>
                  <a:lnTo>
                    <a:pt x="328168" y="33909"/>
                  </a:lnTo>
                  <a:close/>
                </a:path>
                <a:path w="6725284" h="227964">
                  <a:moveTo>
                    <a:pt x="360045" y="170180"/>
                  </a:moveTo>
                  <a:lnTo>
                    <a:pt x="330962" y="170180"/>
                  </a:lnTo>
                  <a:lnTo>
                    <a:pt x="318897" y="227584"/>
                  </a:lnTo>
                  <a:lnTo>
                    <a:pt x="342773" y="227584"/>
                  </a:lnTo>
                  <a:lnTo>
                    <a:pt x="360045" y="170180"/>
                  </a:lnTo>
                  <a:close/>
                </a:path>
                <a:path w="6725284" h="227964">
                  <a:moveTo>
                    <a:pt x="505841" y="33909"/>
                  </a:moveTo>
                  <a:lnTo>
                    <a:pt x="473964" y="33909"/>
                  </a:lnTo>
                  <a:lnTo>
                    <a:pt x="473964" y="198247"/>
                  </a:lnTo>
                  <a:lnTo>
                    <a:pt x="505841" y="198247"/>
                  </a:lnTo>
                  <a:lnTo>
                    <a:pt x="505841" y="33909"/>
                  </a:lnTo>
                  <a:close/>
                </a:path>
                <a:path w="6725284" h="227964">
                  <a:moveTo>
                    <a:pt x="694690" y="114554"/>
                  </a:moveTo>
                  <a:lnTo>
                    <a:pt x="693331" y="97104"/>
                  </a:lnTo>
                  <a:lnTo>
                    <a:pt x="689279" y="81305"/>
                  </a:lnTo>
                  <a:lnTo>
                    <a:pt x="682574" y="67144"/>
                  </a:lnTo>
                  <a:lnTo>
                    <a:pt x="676440" y="58928"/>
                  </a:lnTo>
                  <a:lnTo>
                    <a:pt x="673227" y="54610"/>
                  </a:lnTo>
                  <a:lnTo>
                    <a:pt x="661695" y="44373"/>
                  </a:lnTo>
                  <a:lnTo>
                    <a:pt x="661073" y="44030"/>
                  </a:lnTo>
                  <a:lnTo>
                    <a:pt x="661073" y="118110"/>
                  </a:lnTo>
                  <a:lnTo>
                    <a:pt x="660400" y="129222"/>
                  </a:lnTo>
                  <a:lnTo>
                    <a:pt x="642200" y="164909"/>
                  </a:lnTo>
                  <a:lnTo>
                    <a:pt x="614680" y="173482"/>
                  </a:lnTo>
                  <a:lnTo>
                    <a:pt x="604647" y="172466"/>
                  </a:lnTo>
                  <a:lnTo>
                    <a:pt x="571893" y="139128"/>
                  </a:lnTo>
                  <a:lnTo>
                    <a:pt x="568934" y="118110"/>
                  </a:lnTo>
                  <a:lnTo>
                    <a:pt x="568947" y="114554"/>
                  </a:lnTo>
                  <a:lnTo>
                    <a:pt x="581406" y="75184"/>
                  </a:lnTo>
                  <a:lnTo>
                    <a:pt x="615823" y="58928"/>
                  </a:lnTo>
                  <a:lnTo>
                    <a:pt x="626059" y="59905"/>
                  </a:lnTo>
                  <a:lnTo>
                    <a:pt x="658202" y="92773"/>
                  </a:lnTo>
                  <a:lnTo>
                    <a:pt x="661073" y="118110"/>
                  </a:lnTo>
                  <a:lnTo>
                    <a:pt x="661073" y="44030"/>
                  </a:lnTo>
                  <a:lnTo>
                    <a:pt x="648462" y="37071"/>
                  </a:lnTo>
                  <a:lnTo>
                    <a:pt x="633501" y="32702"/>
                  </a:lnTo>
                  <a:lnTo>
                    <a:pt x="616839" y="31242"/>
                  </a:lnTo>
                  <a:lnTo>
                    <a:pt x="599274" y="32753"/>
                  </a:lnTo>
                  <a:lnTo>
                    <a:pt x="557657" y="55372"/>
                  </a:lnTo>
                  <a:lnTo>
                    <a:pt x="536702" y="99682"/>
                  </a:lnTo>
                  <a:lnTo>
                    <a:pt x="535305" y="118110"/>
                  </a:lnTo>
                  <a:lnTo>
                    <a:pt x="536676" y="135483"/>
                  </a:lnTo>
                  <a:lnTo>
                    <a:pt x="557149" y="177800"/>
                  </a:lnTo>
                  <a:lnTo>
                    <a:pt x="597509" y="199707"/>
                  </a:lnTo>
                  <a:lnTo>
                    <a:pt x="614299" y="201168"/>
                  </a:lnTo>
                  <a:lnTo>
                    <a:pt x="631507" y="199669"/>
                  </a:lnTo>
                  <a:lnTo>
                    <a:pt x="646963" y="195173"/>
                  </a:lnTo>
                  <a:lnTo>
                    <a:pt x="660654" y="187667"/>
                  </a:lnTo>
                  <a:lnTo>
                    <a:pt x="672592" y="177165"/>
                  </a:lnTo>
                  <a:lnTo>
                    <a:pt x="675347" y="173482"/>
                  </a:lnTo>
                  <a:lnTo>
                    <a:pt x="682256" y="164261"/>
                  </a:lnTo>
                  <a:lnTo>
                    <a:pt x="689165" y="149529"/>
                  </a:lnTo>
                  <a:lnTo>
                    <a:pt x="693305" y="132969"/>
                  </a:lnTo>
                  <a:lnTo>
                    <a:pt x="694690" y="114554"/>
                  </a:lnTo>
                  <a:close/>
                </a:path>
                <a:path w="6725284" h="227964">
                  <a:moveTo>
                    <a:pt x="823468" y="33909"/>
                  </a:moveTo>
                  <a:lnTo>
                    <a:pt x="697611" y="33909"/>
                  </a:lnTo>
                  <a:lnTo>
                    <a:pt x="697611" y="60325"/>
                  </a:lnTo>
                  <a:lnTo>
                    <a:pt x="744474" y="60325"/>
                  </a:lnTo>
                  <a:lnTo>
                    <a:pt x="744474" y="198247"/>
                  </a:lnTo>
                  <a:lnTo>
                    <a:pt x="776478" y="198247"/>
                  </a:lnTo>
                  <a:lnTo>
                    <a:pt x="776478" y="60325"/>
                  </a:lnTo>
                  <a:lnTo>
                    <a:pt x="823468" y="60325"/>
                  </a:lnTo>
                  <a:lnTo>
                    <a:pt x="823468" y="33909"/>
                  </a:lnTo>
                  <a:close/>
                </a:path>
                <a:path w="6725284" h="227964">
                  <a:moveTo>
                    <a:pt x="977773" y="142621"/>
                  </a:moveTo>
                  <a:lnTo>
                    <a:pt x="946835" y="119557"/>
                  </a:lnTo>
                  <a:lnTo>
                    <a:pt x="926807" y="83870"/>
                  </a:lnTo>
                  <a:lnTo>
                    <a:pt x="922909" y="17399"/>
                  </a:lnTo>
                  <a:lnTo>
                    <a:pt x="894715" y="17399"/>
                  </a:lnTo>
                  <a:lnTo>
                    <a:pt x="894715" y="59182"/>
                  </a:lnTo>
                  <a:lnTo>
                    <a:pt x="893711" y="72339"/>
                  </a:lnTo>
                  <a:lnTo>
                    <a:pt x="878586" y="110744"/>
                  </a:lnTo>
                  <a:lnTo>
                    <a:pt x="849312" y="141605"/>
                  </a:lnTo>
                  <a:lnTo>
                    <a:pt x="837311" y="148844"/>
                  </a:lnTo>
                  <a:lnTo>
                    <a:pt x="859155" y="168529"/>
                  </a:lnTo>
                  <a:lnTo>
                    <a:pt x="874242" y="156540"/>
                  </a:lnTo>
                  <a:lnTo>
                    <a:pt x="887539" y="143040"/>
                  </a:lnTo>
                  <a:lnTo>
                    <a:pt x="899007" y="128066"/>
                  </a:lnTo>
                  <a:lnTo>
                    <a:pt x="908685" y="111633"/>
                  </a:lnTo>
                  <a:lnTo>
                    <a:pt x="918679" y="126898"/>
                  </a:lnTo>
                  <a:lnTo>
                    <a:pt x="930236" y="140868"/>
                  </a:lnTo>
                  <a:lnTo>
                    <a:pt x="943356" y="153517"/>
                  </a:lnTo>
                  <a:lnTo>
                    <a:pt x="958088" y="164846"/>
                  </a:lnTo>
                  <a:lnTo>
                    <a:pt x="977773" y="142621"/>
                  </a:lnTo>
                  <a:close/>
                </a:path>
                <a:path w="6725284" h="227964">
                  <a:moveTo>
                    <a:pt x="1021207" y="2921"/>
                  </a:moveTo>
                  <a:lnTo>
                    <a:pt x="993267" y="2921"/>
                  </a:lnTo>
                  <a:lnTo>
                    <a:pt x="993267" y="218313"/>
                  </a:lnTo>
                  <a:lnTo>
                    <a:pt x="1021207" y="218313"/>
                  </a:lnTo>
                  <a:lnTo>
                    <a:pt x="1021207" y="2921"/>
                  </a:lnTo>
                  <a:close/>
                </a:path>
                <a:path w="6725284" h="227964">
                  <a:moveTo>
                    <a:pt x="1262634" y="98933"/>
                  </a:moveTo>
                  <a:lnTo>
                    <a:pt x="1215415" y="80048"/>
                  </a:lnTo>
                  <a:lnTo>
                    <a:pt x="1188656" y="51295"/>
                  </a:lnTo>
                  <a:lnTo>
                    <a:pt x="1183513" y="32893"/>
                  </a:lnTo>
                  <a:lnTo>
                    <a:pt x="1183513" y="16891"/>
                  </a:lnTo>
                  <a:lnTo>
                    <a:pt x="1155192" y="16891"/>
                  </a:lnTo>
                  <a:lnTo>
                    <a:pt x="1155192" y="32893"/>
                  </a:lnTo>
                  <a:lnTo>
                    <a:pt x="1153896" y="42138"/>
                  </a:lnTo>
                  <a:lnTo>
                    <a:pt x="1123035" y="80073"/>
                  </a:lnTo>
                  <a:lnTo>
                    <a:pt x="1075563" y="98933"/>
                  </a:lnTo>
                  <a:lnTo>
                    <a:pt x="1091819" y="120777"/>
                  </a:lnTo>
                  <a:lnTo>
                    <a:pt x="1136777" y="100076"/>
                  </a:lnTo>
                  <a:lnTo>
                    <a:pt x="1169035" y="69342"/>
                  </a:lnTo>
                  <a:lnTo>
                    <a:pt x="1175296" y="77165"/>
                  </a:lnTo>
                  <a:lnTo>
                    <a:pt x="1212659" y="106121"/>
                  </a:lnTo>
                  <a:lnTo>
                    <a:pt x="1246378" y="120523"/>
                  </a:lnTo>
                  <a:lnTo>
                    <a:pt x="1262634" y="98933"/>
                  </a:lnTo>
                  <a:close/>
                </a:path>
                <a:path w="6725284" h="227964">
                  <a:moveTo>
                    <a:pt x="1269238" y="163322"/>
                  </a:moveTo>
                  <a:lnTo>
                    <a:pt x="1069467" y="163322"/>
                  </a:lnTo>
                  <a:lnTo>
                    <a:pt x="1069467" y="186309"/>
                  </a:lnTo>
                  <a:lnTo>
                    <a:pt x="1269238" y="186309"/>
                  </a:lnTo>
                  <a:lnTo>
                    <a:pt x="1269238" y="163322"/>
                  </a:lnTo>
                  <a:close/>
                </a:path>
                <a:path w="6725284" h="227964">
                  <a:moveTo>
                    <a:pt x="1396746" y="116586"/>
                  </a:moveTo>
                  <a:lnTo>
                    <a:pt x="1394891" y="95504"/>
                  </a:lnTo>
                  <a:lnTo>
                    <a:pt x="1394714" y="93472"/>
                  </a:lnTo>
                  <a:lnTo>
                    <a:pt x="1382014" y="94386"/>
                  </a:lnTo>
                  <a:lnTo>
                    <a:pt x="1367561" y="95021"/>
                  </a:lnTo>
                  <a:lnTo>
                    <a:pt x="1351343" y="95389"/>
                  </a:lnTo>
                  <a:lnTo>
                    <a:pt x="1333373" y="95504"/>
                  </a:lnTo>
                  <a:lnTo>
                    <a:pt x="1333373" y="77724"/>
                  </a:lnTo>
                  <a:lnTo>
                    <a:pt x="1374648" y="77724"/>
                  </a:lnTo>
                  <a:lnTo>
                    <a:pt x="1374648" y="55499"/>
                  </a:lnTo>
                  <a:lnTo>
                    <a:pt x="1333373" y="55499"/>
                  </a:lnTo>
                  <a:lnTo>
                    <a:pt x="1333373" y="36830"/>
                  </a:lnTo>
                  <a:lnTo>
                    <a:pt x="1390269" y="36830"/>
                  </a:lnTo>
                  <a:lnTo>
                    <a:pt x="1390269" y="13208"/>
                  </a:lnTo>
                  <a:lnTo>
                    <a:pt x="1306068" y="13208"/>
                  </a:lnTo>
                  <a:lnTo>
                    <a:pt x="1306068" y="119126"/>
                  </a:lnTo>
                  <a:lnTo>
                    <a:pt x="1334389" y="118973"/>
                  </a:lnTo>
                  <a:lnTo>
                    <a:pt x="1358976" y="118478"/>
                  </a:lnTo>
                  <a:lnTo>
                    <a:pt x="1379766" y="117690"/>
                  </a:lnTo>
                  <a:lnTo>
                    <a:pt x="1396746" y="116586"/>
                  </a:lnTo>
                  <a:close/>
                </a:path>
                <a:path w="6725284" h="227964">
                  <a:moveTo>
                    <a:pt x="1441831" y="7366"/>
                  </a:moveTo>
                  <a:lnTo>
                    <a:pt x="1414145" y="7366"/>
                  </a:lnTo>
                  <a:lnTo>
                    <a:pt x="1414145" y="55753"/>
                  </a:lnTo>
                  <a:lnTo>
                    <a:pt x="1386967" y="55753"/>
                  </a:lnTo>
                  <a:lnTo>
                    <a:pt x="1386967" y="78232"/>
                  </a:lnTo>
                  <a:lnTo>
                    <a:pt x="1414145" y="78232"/>
                  </a:lnTo>
                  <a:lnTo>
                    <a:pt x="1414145" y="124841"/>
                  </a:lnTo>
                  <a:lnTo>
                    <a:pt x="1441831" y="124841"/>
                  </a:lnTo>
                  <a:lnTo>
                    <a:pt x="1441831" y="7366"/>
                  </a:lnTo>
                  <a:close/>
                </a:path>
                <a:path w="6725284" h="227964">
                  <a:moveTo>
                    <a:pt x="1484757" y="133858"/>
                  </a:moveTo>
                  <a:lnTo>
                    <a:pt x="1457071" y="133858"/>
                  </a:lnTo>
                  <a:lnTo>
                    <a:pt x="1457071" y="157480"/>
                  </a:lnTo>
                  <a:lnTo>
                    <a:pt x="1457071" y="190373"/>
                  </a:lnTo>
                  <a:lnTo>
                    <a:pt x="1375029" y="190373"/>
                  </a:lnTo>
                  <a:lnTo>
                    <a:pt x="1375029" y="157480"/>
                  </a:lnTo>
                  <a:lnTo>
                    <a:pt x="1457071" y="157480"/>
                  </a:lnTo>
                  <a:lnTo>
                    <a:pt x="1457071" y="133858"/>
                  </a:lnTo>
                  <a:lnTo>
                    <a:pt x="1347343" y="133858"/>
                  </a:lnTo>
                  <a:lnTo>
                    <a:pt x="1347343" y="213741"/>
                  </a:lnTo>
                  <a:lnTo>
                    <a:pt x="1484757" y="213741"/>
                  </a:lnTo>
                  <a:lnTo>
                    <a:pt x="1484757" y="190373"/>
                  </a:lnTo>
                  <a:lnTo>
                    <a:pt x="1484757" y="157480"/>
                  </a:lnTo>
                  <a:lnTo>
                    <a:pt x="1484757" y="133858"/>
                  </a:lnTo>
                  <a:close/>
                </a:path>
                <a:path w="6725284" h="227964">
                  <a:moveTo>
                    <a:pt x="1484757" y="2921"/>
                  </a:moveTo>
                  <a:lnTo>
                    <a:pt x="1457071" y="2921"/>
                  </a:lnTo>
                  <a:lnTo>
                    <a:pt x="1457071" y="124841"/>
                  </a:lnTo>
                  <a:lnTo>
                    <a:pt x="1484757" y="124841"/>
                  </a:lnTo>
                  <a:lnTo>
                    <a:pt x="1484757" y="2921"/>
                  </a:lnTo>
                  <a:close/>
                </a:path>
                <a:path w="6725284" h="227964">
                  <a:moveTo>
                    <a:pt x="1728724" y="21971"/>
                  </a:moveTo>
                  <a:lnTo>
                    <a:pt x="1623060" y="21971"/>
                  </a:lnTo>
                  <a:lnTo>
                    <a:pt x="1623060" y="45466"/>
                  </a:lnTo>
                  <a:lnTo>
                    <a:pt x="1699006" y="45466"/>
                  </a:lnTo>
                  <a:lnTo>
                    <a:pt x="1694929" y="62382"/>
                  </a:lnTo>
                  <a:lnTo>
                    <a:pt x="1668145" y="109093"/>
                  </a:lnTo>
                  <a:lnTo>
                    <a:pt x="1626031" y="143548"/>
                  </a:lnTo>
                  <a:lnTo>
                    <a:pt x="1609979" y="150876"/>
                  </a:lnTo>
                  <a:lnTo>
                    <a:pt x="1631569" y="171196"/>
                  </a:lnTo>
                  <a:lnTo>
                    <a:pt x="1672209" y="142608"/>
                  </a:lnTo>
                  <a:lnTo>
                    <a:pt x="1702562" y="107061"/>
                  </a:lnTo>
                  <a:lnTo>
                    <a:pt x="1721777" y="66281"/>
                  </a:lnTo>
                  <a:lnTo>
                    <a:pt x="1726793" y="44577"/>
                  </a:lnTo>
                  <a:lnTo>
                    <a:pt x="1728724" y="21971"/>
                  </a:lnTo>
                  <a:close/>
                </a:path>
                <a:path w="6725284" h="227964">
                  <a:moveTo>
                    <a:pt x="1789049" y="2921"/>
                  </a:moveTo>
                  <a:lnTo>
                    <a:pt x="1761617" y="2921"/>
                  </a:lnTo>
                  <a:lnTo>
                    <a:pt x="1761617" y="218313"/>
                  </a:lnTo>
                  <a:lnTo>
                    <a:pt x="1789049" y="218313"/>
                  </a:lnTo>
                  <a:lnTo>
                    <a:pt x="1789049" y="2921"/>
                  </a:lnTo>
                  <a:close/>
                </a:path>
                <a:path w="6725284" h="227964">
                  <a:moveTo>
                    <a:pt x="1949577" y="14351"/>
                  </a:moveTo>
                  <a:lnTo>
                    <a:pt x="1921891" y="14351"/>
                  </a:lnTo>
                  <a:lnTo>
                    <a:pt x="1921891" y="45974"/>
                  </a:lnTo>
                  <a:lnTo>
                    <a:pt x="1921891" y="69469"/>
                  </a:lnTo>
                  <a:lnTo>
                    <a:pt x="1921891" y="96774"/>
                  </a:lnTo>
                  <a:lnTo>
                    <a:pt x="1874380" y="96774"/>
                  </a:lnTo>
                  <a:lnTo>
                    <a:pt x="1874380" y="69469"/>
                  </a:lnTo>
                  <a:lnTo>
                    <a:pt x="1921891" y="69469"/>
                  </a:lnTo>
                  <a:lnTo>
                    <a:pt x="1921891" y="45974"/>
                  </a:lnTo>
                  <a:lnTo>
                    <a:pt x="1874380" y="45974"/>
                  </a:lnTo>
                  <a:lnTo>
                    <a:pt x="1874380" y="14351"/>
                  </a:lnTo>
                  <a:lnTo>
                    <a:pt x="1846453" y="14351"/>
                  </a:lnTo>
                  <a:lnTo>
                    <a:pt x="1846453" y="120015"/>
                  </a:lnTo>
                  <a:lnTo>
                    <a:pt x="1949577" y="120015"/>
                  </a:lnTo>
                  <a:lnTo>
                    <a:pt x="1949577" y="96774"/>
                  </a:lnTo>
                  <a:lnTo>
                    <a:pt x="1949577" y="69469"/>
                  </a:lnTo>
                  <a:lnTo>
                    <a:pt x="1949577" y="45974"/>
                  </a:lnTo>
                  <a:lnTo>
                    <a:pt x="1949577" y="14351"/>
                  </a:lnTo>
                  <a:close/>
                </a:path>
                <a:path w="6725284" h="227964">
                  <a:moveTo>
                    <a:pt x="2016760" y="187325"/>
                  </a:moveTo>
                  <a:lnTo>
                    <a:pt x="1904238" y="187325"/>
                  </a:lnTo>
                  <a:lnTo>
                    <a:pt x="1904238" y="137414"/>
                  </a:lnTo>
                  <a:lnTo>
                    <a:pt x="1876171" y="137414"/>
                  </a:lnTo>
                  <a:lnTo>
                    <a:pt x="1876171" y="210820"/>
                  </a:lnTo>
                  <a:lnTo>
                    <a:pt x="2016760" y="210820"/>
                  </a:lnTo>
                  <a:lnTo>
                    <a:pt x="2016760" y="187325"/>
                  </a:lnTo>
                  <a:close/>
                </a:path>
                <a:path w="6725284" h="227964">
                  <a:moveTo>
                    <a:pt x="2043684" y="66929"/>
                  </a:moveTo>
                  <a:lnTo>
                    <a:pt x="2010791" y="66929"/>
                  </a:lnTo>
                  <a:lnTo>
                    <a:pt x="2010791" y="2921"/>
                  </a:lnTo>
                  <a:lnTo>
                    <a:pt x="1982978" y="2921"/>
                  </a:lnTo>
                  <a:lnTo>
                    <a:pt x="1982978" y="157988"/>
                  </a:lnTo>
                  <a:lnTo>
                    <a:pt x="2010791" y="157988"/>
                  </a:lnTo>
                  <a:lnTo>
                    <a:pt x="2010791" y="90551"/>
                  </a:lnTo>
                  <a:lnTo>
                    <a:pt x="2043684" y="90551"/>
                  </a:lnTo>
                  <a:lnTo>
                    <a:pt x="2043684" y="66929"/>
                  </a:lnTo>
                  <a:close/>
                </a:path>
                <a:path w="6725284" h="227964">
                  <a:moveTo>
                    <a:pt x="2195068" y="70612"/>
                  </a:moveTo>
                  <a:lnTo>
                    <a:pt x="2178304" y="31369"/>
                  </a:lnTo>
                  <a:lnTo>
                    <a:pt x="2166429" y="23355"/>
                  </a:lnTo>
                  <a:lnTo>
                    <a:pt x="2166429" y="79375"/>
                  </a:lnTo>
                  <a:lnTo>
                    <a:pt x="2163572" y="86487"/>
                  </a:lnTo>
                  <a:lnTo>
                    <a:pt x="2157730" y="92456"/>
                  </a:lnTo>
                  <a:lnTo>
                    <a:pt x="2152015" y="98171"/>
                  </a:lnTo>
                  <a:lnTo>
                    <a:pt x="2144522" y="101092"/>
                  </a:lnTo>
                  <a:lnTo>
                    <a:pt x="2126107" y="101092"/>
                  </a:lnTo>
                  <a:lnTo>
                    <a:pt x="2118487" y="98171"/>
                  </a:lnTo>
                  <a:lnTo>
                    <a:pt x="2112480" y="92303"/>
                  </a:lnTo>
                  <a:lnTo>
                    <a:pt x="2106803" y="86614"/>
                  </a:lnTo>
                  <a:lnTo>
                    <a:pt x="2103882" y="79375"/>
                  </a:lnTo>
                  <a:lnTo>
                    <a:pt x="2103882" y="61722"/>
                  </a:lnTo>
                  <a:lnTo>
                    <a:pt x="2106676" y="54356"/>
                  </a:lnTo>
                  <a:lnTo>
                    <a:pt x="2118106" y="42672"/>
                  </a:lnTo>
                  <a:lnTo>
                    <a:pt x="2125726" y="39751"/>
                  </a:lnTo>
                  <a:lnTo>
                    <a:pt x="2144395" y="39751"/>
                  </a:lnTo>
                  <a:lnTo>
                    <a:pt x="2166429" y="79375"/>
                  </a:lnTo>
                  <a:lnTo>
                    <a:pt x="2166429" y="23355"/>
                  </a:lnTo>
                  <a:lnTo>
                    <a:pt x="2159457" y="20053"/>
                  </a:lnTo>
                  <a:lnTo>
                    <a:pt x="2148344" y="17208"/>
                  </a:lnTo>
                  <a:lnTo>
                    <a:pt x="2136140" y="16256"/>
                  </a:lnTo>
                  <a:lnTo>
                    <a:pt x="2123719" y="17208"/>
                  </a:lnTo>
                  <a:lnTo>
                    <a:pt x="2085162" y="39471"/>
                  </a:lnTo>
                  <a:lnTo>
                    <a:pt x="2075307" y="70612"/>
                  </a:lnTo>
                  <a:lnTo>
                    <a:pt x="2076373" y="82054"/>
                  </a:lnTo>
                  <a:lnTo>
                    <a:pt x="2101519" y="116179"/>
                  </a:lnTo>
                  <a:lnTo>
                    <a:pt x="2134870" y="124587"/>
                  </a:lnTo>
                  <a:lnTo>
                    <a:pt x="2147125" y="123659"/>
                  </a:lnTo>
                  <a:lnTo>
                    <a:pt x="2185314" y="101511"/>
                  </a:lnTo>
                  <a:lnTo>
                    <a:pt x="2185555" y="101092"/>
                  </a:lnTo>
                  <a:lnTo>
                    <a:pt x="2190712" y="92303"/>
                  </a:lnTo>
                  <a:lnTo>
                    <a:pt x="2193975" y="81991"/>
                  </a:lnTo>
                  <a:lnTo>
                    <a:pt x="2195068" y="70612"/>
                  </a:lnTo>
                  <a:close/>
                </a:path>
                <a:path w="6725284" h="227964">
                  <a:moveTo>
                    <a:pt x="2214880" y="178943"/>
                  </a:moveTo>
                  <a:lnTo>
                    <a:pt x="2213356" y="155956"/>
                  </a:lnTo>
                  <a:lnTo>
                    <a:pt x="2184704" y="157365"/>
                  </a:lnTo>
                  <a:lnTo>
                    <a:pt x="2149627" y="158356"/>
                  </a:lnTo>
                  <a:lnTo>
                    <a:pt x="2108123" y="158940"/>
                  </a:lnTo>
                  <a:lnTo>
                    <a:pt x="2060194" y="159131"/>
                  </a:lnTo>
                  <a:lnTo>
                    <a:pt x="2063115" y="182626"/>
                  </a:lnTo>
                  <a:lnTo>
                    <a:pt x="2102954" y="182410"/>
                  </a:lnTo>
                  <a:lnTo>
                    <a:pt x="2141512" y="181737"/>
                  </a:lnTo>
                  <a:lnTo>
                    <a:pt x="2178824" y="180594"/>
                  </a:lnTo>
                  <a:lnTo>
                    <a:pt x="2214880" y="178943"/>
                  </a:lnTo>
                  <a:close/>
                </a:path>
                <a:path w="6725284" h="227964">
                  <a:moveTo>
                    <a:pt x="2250821" y="2921"/>
                  </a:moveTo>
                  <a:lnTo>
                    <a:pt x="2223135" y="2921"/>
                  </a:lnTo>
                  <a:lnTo>
                    <a:pt x="2223135" y="218313"/>
                  </a:lnTo>
                  <a:lnTo>
                    <a:pt x="2250821" y="218313"/>
                  </a:lnTo>
                  <a:lnTo>
                    <a:pt x="2250821" y="2921"/>
                  </a:lnTo>
                  <a:close/>
                </a:path>
                <a:path w="6725284" h="227964">
                  <a:moveTo>
                    <a:pt x="2507361" y="86868"/>
                  </a:moveTo>
                  <a:lnTo>
                    <a:pt x="2496680" y="82918"/>
                  </a:lnTo>
                  <a:lnTo>
                    <a:pt x="2486939" y="77749"/>
                  </a:lnTo>
                  <a:lnTo>
                    <a:pt x="2478100" y="71348"/>
                  </a:lnTo>
                  <a:lnTo>
                    <a:pt x="2476004" y="69342"/>
                  </a:lnTo>
                  <a:lnTo>
                    <a:pt x="2470150" y="63754"/>
                  </a:lnTo>
                  <a:lnTo>
                    <a:pt x="2463647" y="55308"/>
                  </a:lnTo>
                  <a:lnTo>
                    <a:pt x="2458999" y="46507"/>
                  </a:lnTo>
                  <a:lnTo>
                    <a:pt x="2456218" y="37350"/>
                  </a:lnTo>
                  <a:lnTo>
                    <a:pt x="2455291" y="27813"/>
                  </a:lnTo>
                  <a:lnTo>
                    <a:pt x="2455291" y="7493"/>
                  </a:lnTo>
                  <a:lnTo>
                    <a:pt x="2428113" y="7493"/>
                  </a:lnTo>
                  <a:lnTo>
                    <a:pt x="2428113" y="27813"/>
                  </a:lnTo>
                  <a:lnTo>
                    <a:pt x="2427224" y="37985"/>
                  </a:lnTo>
                  <a:lnTo>
                    <a:pt x="2406319" y="74472"/>
                  </a:lnTo>
                  <a:lnTo>
                    <a:pt x="2374646" y="94615"/>
                  </a:lnTo>
                  <a:lnTo>
                    <a:pt x="2393315" y="114427"/>
                  </a:lnTo>
                  <a:lnTo>
                    <a:pt x="2428532" y="88099"/>
                  </a:lnTo>
                  <a:lnTo>
                    <a:pt x="2442464" y="69342"/>
                  </a:lnTo>
                  <a:lnTo>
                    <a:pt x="2450909" y="79819"/>
                  </a:lnTo>
                  <a:lnTo>
                    <a:pt x="2461780" y="89903"/>
                  </a:lnTo>
                  <a:lnTo>
                    <a:pt x="2475052" y="99580"/>
                  </a:lnTo>
                  <a:lnTo>
                    <a:pt x="2490724" y="108839"/>
                  </a:lnTo>
                  <a:lnTo>
                    <a:pt x="2507361" y="86868"/>
                  </a:lnTo>
                  <a:close/>
                </a:path>
                <a:path w="6725284" h="227964">
                  <a:moveTo>
                    <a:pt x="2556510" y="2921"/>
                  </a:moveTo>
                  <a:lnTo>
                    <a:pt x="2529078" y="2921"/>
                  </a:lnTo>
                  <a:lnTo>
                    <a:pt x="2529078" y="111125"/>
                  </a:lnTo>
                  <a:lnTo>
                    <a:pt x="2556510" y="111125"/>
                  </a:lnTo>
                  <a:lnTo>
                    <a:pt x="2556510" y="2921"/>
                  </a:lnTo>
                  <a:close/>
                </a:path>
                <a:path w="6725284" h="227964">
                  <a:moveTo>
                    <a:pt x="2561971" y="191389"/>
                  </a:moveTo>
                  <a:lnTo>
                    <a:pt x="2445004" y="191389"/>
                  </a:lnTo>
                  <a:lnTo>
                    <a:pt x="2445004" y="177673"/>
                  </a:lnTo>
                  <a:lnTo>
                    <a:pt x="2556510" y="177673"/>
                  </a:lnTo>
                  <a:lnTo>
                    <a:pt x="2556510" y="119507"/>
                  </a:lnTo>
                  <a:lnTo>
                    <a:pt x="2417318" y="119507"/>
                  </a:lnTo>
                  <a:lnTo>
                    <a:pt x="2417318" y="143002"/>
                  </a:lnTo>
                  <a:lnTo>
                    <a:pt x="2529078" y="143002"/>
                  </a:lnTo>
                  <a:lnTo>
                    <a:pt x="2529078" y="156083"/>
                  </a:lnTo>
                  <a:lnTo>
                    <a:pt x="2417318" y="156083"/>
                  </a:lnTo>
                  <a:lnTo>
                    <a:pt x="2417318" y="214884"/>
                  </a:lnTo>
                  <a:lnTo>
                    <a:pt x="2561971" y="214884"/>
                  </a:lnTo>
                  <a:lnTo>
                    <a:pt x="2561971" y="191389"/>
                  </a:lnTo>
                  <a:close/>
                </a:path>
                <a:path w="6725284" h="227964">
                  <a:moveTo>
                    <a:pt x="2741041" y="142621"/>
                  </a:moveTo>
                  <a:lnTo>
                    <a:pt x="2710103" y="119557"/>
                  </a:lnTo>
                  <a:lnTo>
                    <a:pt x="2690076" y="83870"/>
                  </a:lnTo>
                  <a:lnTo>
                    <a:pt x="2686177" y="17399"/>
                  </a:lnTo>
                  <a:lnTo>
                    <a:pt x="2657983" y="17399"/>
                  </a:lnTo>
                  <a:lnTo>
                    <a:pt x="2657983" y="59182"/>
                  </a:lnTo>
                  <a:lnTo>
                    <a:pt x="2656979" y="72339"/>
                  </a:lnTo>
                  <a:lnTo>
                    <a:pt x="2641854" y="110744"/>
                  </a:lnTo>
                  <a:lnTo>
                    <a:pt x="2612580" y="141605"/>
                  </a:lnTo>
                  <a:lnTo>
                    <a:pt x="2600579" y="148844"/>
                  </a:lnTo>
                  <a:lnTo>
                    <a:pt x="2622423" y="168529"/>
                  </a:lnTo>
                  <a:lnTo>
                    <a:pt x="2637510" y="156540"/>
                  </a:lnTo>
                  <a:lnTo>
                    <a:pt x="2650807" y="143040"/>
                  </a:lnTo>
                  <a:lnTo>
                    <a:pt x="2662275" y="128066"/>
                  </a:lnTo>
                  <a:lnTo>
                    <a:pt x="2671953" y="111633"/>
                  </a:lnTo>
                  <a:lnTo>
                    <a:pt x="2681948" y="126898"/>
                  </a:lnTo>
                  <a:lnTo>
                    <a:pt x="2693505" y="140868"/>
                  </a:lnTo>
                  <a:lnTo>
                    <a:pt x="2706624" y="153517"/>
                  </a:lnTo>
                  <a:lnTo>
                    <a:pt x="2721356" y="164846"/>
                  </a:lnTo>
                  <a:lnTo>
                    <a:pt x="2741041" y="142621"/>
                  </a:lnTo>
                  <a:close/>
                </a:path>
                <a:path w="6725284" h="227964">
                  <a:moveTo>
                    <a:pt x="2784475" y="2921"/>
                  </a:moveTo>
                  <a:lnTo>
                    <a:pt x="2756535" y="2921"/>
                  </a:lnTo>
                  <a:lnTo>
                    <a:pt x="2756535" y="218313"/>
                  </a:lnTo>
                  <a:lnTo>
                    <a:pt x="2784475" y="218313"/>
                  </a:lnTo>
                  <a:lnTo>
                    <a:pt x="2784475" y="2921"/>
                  </a:lnTo>
                  <a:close/>
                </a:path>
                <a:path w="6725284" h="227964">
                  <a:moveTo>
                    <a:pt x="2948051" y="16891"/>
                  </a:moveTo>
                  <a:lnTo>
                    <a:pt x="2845943" y="16891"/>
                  </a:lnTo>
                  <a:lnTo>
                    <a:pt x="2845943" y="40513"/>
                  </a:lnTo>
                  <a:lnTo>
                    <a:pt x="2913634" y="40513"/>
                  </a:lnTo>
                  <a:lnTo>
                    <a:pt x="2909176" y="52235"/>
                  </a:lnTo>
                  <a:lnTo>
                    <a:pt x="2883662" y="85217"/>
                  </a:lnTo>
                  <a:lnTo>
                    <a:pt x="2845790" y="108978"/>
                  </a:lnTo>
                  <a:lnTo>
                    <a:pt x="2831846" y="113538"/>
                  </a:lnTo>
                  <a:lnTo>
                    <a:pt x="2852166" y="135636"/>
                  </a:lnTo>
                  <a:lnTo>
                    <a:pt x="2890164" y="114515"/>
                  </a:lnTo>
                  <a:lnTo>
                    <a:pt x="2918815" y="87706"/>
                  </a:lnTo>
                  <a:lnTo>
                    <a:pt x="2938119" y="55168"/>
                  </a:lnTo>
                  <a:lnTo>
                    <a:pt x="2948051" y="16891"/>
                  </a:lnTo>
                  <a:close/>
                </a:path>
                <a:path w="6725284" h="227964">
                  <a:moveTo>
                    <a:pt x="3011932" y="187325"/>
                  </a:moveTo>
                  <a:lnTo>
                    <a:pt x="2899410" y="187325"/>
                  </a:lnTo>
                  <a:lnTo>
                    <a:pt x="2899410" y="139700"/>
                  </a:lnTo>
                  <a:lnTo>
                    <a:pt x="2871343" y="139700"/>
                  </a:lnTo>
                  <a:lnTo>
                    <a:pt x="2871343" y="210820"/>
                  </a:lnTo>
                  <a:lnTo>
                    <a:pt x="3011932" y="210820"/>
                  </a:lnTo>
                  <a:lnTo>
                    <a:pt x="3011932" y="187325"/>
                  </a:lnTo>
                  <a:close/>
                </a:path>
                <a:path w="6725284" h="227964">
                  <a:moveTo>
                    <a:pt x="3038856" y="66929"/>
                  </a:moveTo>
                  <a:lnTo>
                    <a:pt x="3005963" y="66929"/>
                  </a:lnTo>
                  <a:lnTo>
                    <a:pt x="3005963" y="2921"/>
                  </a:lnTo>
                  <a:lnTo>
                    <a:pt x="2978150" y="2921"/>
                  </a:lnTo>
                  <a:lnTo>
                    <a:pt x="2978150" y="157988"/>
                  </a:lnTo>
                  <a:lnTo>
                    <a:pt x="3005963" y="157988"/>
                  </a:lnTo>
                  <a:lnTo>
                    <a:pt x="3005963" y="90551"/>
                  </a:lnTo>
                  <a:lnTo>
                    <a:pt x="3038856" y="90551"/>
                  </a:lnTo>
                  <a:lnTo>
                    <a:pt x="3038856" y="66929"/>
                  </a:lnTo>
                  <a:close/>
                </a:path>
                <a:path w="6725284" h="227964">
                  <a:moveTo>
                    <a:pt x="3276219" y="143002"/>
                  </a:moveTo>
                  <a:lnTo>
                    <a:pt x="3265119" y="137223"/>
                  </a:lnTo>
                  <a:lnTo>
                    <a:pt x="3254895" y="129603"/>
                  </a:lnTo>
                  <a:lnTo>
                    <a:pt x="3245548" y="120180"/>
                  </a:lnTo>
                  <a:lnTo>
                    <a:pt x="3238538" y="110871"/>
                  </a:lnTo>
                  <a:lnTo>
                    <a:pt x="3237103" y="108966"/>
                  </a:lnTo>
                  <a:lnTo>
                    <a:pt x="3222218" y="71501"/>
                  </a:lnTo>
                  <a:lnTo>
                    <a:pt x="3221228" y="17399"/>
                  </a:lnTo>
                  <a:lnTo>
                    <a:pt x="3193288" y="17399"/>
                  </a:lnTo>
                  <a:lnTo>
                    <a:pt x="3193288" y="59182"/>
                  </a:lnTo>
                  <a:lnTo>
                    <a:pt x="3192259" y="72453"/>
                  </a:lnTo>
                  <a:lnTo>
                    <a:pt x="3177032" y="111252"/>
                  </a:lnTo>
                  <a:lnTo>
                    <a:pt x="3147733" y="142189"/>
                  </a:lnTo>
                  <a:lnTo>
                    <a:pt x="3135884" y="149352"/>
                  </a:lnTo>
                  <a:lnTo>
                    <a:pt x="3157601" y="168529"/>
                  </a:lnTo>
                  <a:lnTo>
                    <a:pt x="3172637" y="156489"/>
                  </a:lnTo>
                  <a:lnTo>
                    <a:pt x="3185947" y="142849"/>
                  </a:lnTo>
                  <a:lnTo>
                    <a:pt x="3197491" y="127635"/>
                  </a:lnTo>
                  <a:lnTo>
                    <a:pt x="3207258" y="110871"/>
                  </a:lnTo>
                  <a:lnTo>
                    <a:pt x="3216402" y="125882"/>
                  </a:lnTo>
                  <a:lnTo>
                    <a:pt x="3227654" y="139865"/>
                  </a:lnTo>
                  <a:lnTo>
                    <a:pt x="3241027" y="152844"/>
                  </a:lnTo>
                  <a:lnTo>
                    <a:pt x="3256534" y="164846"/>
                  </a:lnTo>
                  <a:lnTo>
                    <a:pt x="3276219" y="143002"/>
                  </a:lnTo>
                  <a:close/>
                </a:path>
                <a:path w="6725284" h="227964">
                  <a:moveTo>
                    <a:pt x="3326765" y="2921"/>
                  </a:moveTo>
                  <a:lnTo>
                    <a:pt x="3298825" y="2921"/>
                  </a:lnTo>
                  <a:lnTo>
                    <a:pt x="3298825" y="68199"/>
                  </a:lnTo>
                  <a:lnTo>
                    <a:pt x="3252216" y="68199"/>
                  </a:lnTo>
                  <a:lnTo>
                    <a:pt x="3252216" y="91694"/>
                  </a:lnTo>
                  <a:lnTo>
                    <a:pt x="3298825" y="91694"/>
                  </a:lnTo>
                  <a:lnTo>
                    <a:pt x="3298825" y="218313"/>
                  </a:lnTo>
                  <a:lnTo>
                    <a:pt x="3326765" y="218313"/>
                  </a:lnTo>
                  <a:lnTo>
                    <a:pt x="3326765" y="2921"/>
                  </a:lnTo>
                  <a:close/>
                </a:path>
                <a:path w="6725284" h="227964">
                  <a:moveTo>
                    <a:pt x="3487801" y="18542"/>
                  </a:moveTo>
                  <a:lnTo>
                    <a:pt x="3459861" y="18542"/>
                  </a:lnTo>
                  <a:lnTo>
                    <a:pt x="3459861" y="67183"/>
                  </a:lnTo>
                  <a:lnTo>
                    <a:pt x="3459861" y="90678"/>
                  </a:lnTo>
                  <a:lnTo>
                    <a:pt x="3459861" y="136525"/>
                  </a:lnTo>
                  <a:lnTo>
                    <a:pt x="3410204" y="136525"/>
                  </a:lnTo>
                  <a:lnTo>
                    <a:pt x="3410204" y="90678"/>
                  </a:lnTo>
                  <a:lnTo>
                    <a:pt x="3459861" y="90678"/>
                  </a:lnTo>
                  <a:lnTo>
                    <a:pt x="3459861" y="67183"/>
                  </a:lnTo>
                  <a:lnTo>
                    <a:pt x="3410204" y="67183"/>
                  </a:lnTo>
                  <a:lnTo>
                    <a:pt x="3410204" y="18542"/>
                  </a:lnTo>
                  <a:lnTo>
                    <a:pt x="3382772" y="18542"/>
                  </a:lnTo>
                  <a:lnTo>
                    <a:pt x="3382772" y="160020"/>
                  </a:lnTo>
                  <a:lnTo>
                    <a:pt x="3487801" y="160020"/>
                  </a:lnTo>
                  <a:lnTo>
                    <a:pt x="3487801" y="136525"/>
                  </a:lnTo>
                  <a:lnTo>
                    <a:pt x="3487801" y="90678"/>
                  </a:lnTo>
                  <a:lnTo>
                    <a:pt x="3487801" y="67183"/>
                  </a:lnTo>
                  <a:lnTo>
                    <a:pt x="3487801" y="18542"/>
                  </a:lnTo>
                  <a:close/>
                </a:path>
                <a:path w="6725284" h="227964">
                  <a:moveTo>
                    <a:pt x="3551047" y="2921"/>
                  </a:moveTo>
                  <a:lnTo>
                    <a:pt x="3523615" y="2921"/>
                  </a:lnTo>
                  <a:lnTo>
                    <a:pt x="3523615" y="218313"/>
                  </a:lnTo>
                  <a:lnTo>
                    <a:pt x="3551047" y="218313"/>
                  </a:lnTo>
                  <a:lnTo>
                    <a:pt x="3551047" y="2921"/>
                  </a:lnTo>
                  <a:close/>
                </a:path>
                <a:path w="6725284" h="227964">
                  <a:moveTo>
                    <a:pt x="3792474" y="98933"/>
                  </a:moveTo>
                  <a:lnTo>
                    <a:pt x="3745255" y="80048"/>
                  </a:lnTo>
                  <a:lnTo>
                    <a:pt x="3718483" y="51295"/>
                  </a:lnTo>
                  <a:lnTo>
                    <a:pt x="3713353" y="32893"/>
                  </a:lnTo>
                  <a:lnTo>
                    <a:pt x="3713353" y="16891"/>
                  </a:lnTo>
                  <a:lnTo>
                    <a:pt x="3685032" y="16891"/>
                  </a:lnTo>
                  <a:lnTo>
                    <a:pt x="3685032" y="32893"/>
                  </a:lnTo>
                  <a:lnTo>
                    <a:pt x="3683736" y="42138"/>
                  </a:lnTo>
                  <a:lnTo>
                    <a:pt x="3652875" y="80073"/>
                  </a:lnTo>
                  <a:lnTo>
                    <a:pt x="3605403" y="98933"/>
                  </a:lnTo>
                  <a:lnTo>
                    <a:pt x="3621659" y="120777"/>
                  </a:lnTo>
                  <a:lnTo>
                    <a:pt x="3666617" y="100076"/>
                  </a:lnTo>
                  <a:lnTo>
                    <a:pt x="3698875" y="69342"/>
                  </a:lnTo>
                  <a:lnTo>
                    <a:pt x="3705136" y="77165"/>
                  </a:lnTo>
                  <a:lnTo>
                    <a:pt x="3742499" y="106121"/>
                  </a:lnTo>
                  <a:lnTo>
                    <a:pt x="3776218" y="120523"/>
                  </a:lnTo>
                  <a:lnTo>
                    <a:pt x="3792474" y="98933"/>
                  </a:lnTo>
                  <a:close/>
                </a:path>
                <a:path w="6725284" h="227964">
                  <a:moveTo>
                    <a:pt x="3799078" y="163322"/>
                  </a:moveTo>
                  <a:lnTo>
                    <a:pt x="3599307" y="163322"/>
                  </a:lnTo>
                  <a:lnTo>
                    <a:pt x="3599307" y="186309"/>
                  </a:lnTo>
                  <a:lnTo>
                    <a:pt x="3799078" y="186309"/>
                  </a:lnTo>
                  <a:lnTo>
                    <a:pt x="3799078" y="163322"/>
                  </a:lnTo>
                  <a:close/>
                </a:path>
                <a:path w="6725284" h="227964">
                  <a:moveTo>
                    <a:pt x="4019169" y="145161"/>
                  </a:moveTo>
                  <a:lnTo>
                    <a:pt x="3989070" y="112649"/>
                  </a:lnTo>
                  <a:lnTo>
                    <a:pt x="3978021" y="70612"/>
                  </a:lnTo>
                  <a:lnTo>
                    <a:pt x="3978021" y="44450"/>
                  </a:lnTo>
                  <a:lnTo>
                    <a:pt x="4010914" y="44450"/>
                  </a:lnTo>
                  <a:lnTo>
                    <a:pt x="4010914" y="21082"/>
                  </a:lnTo>
                  <a:lnTo>
                    <a:pt x="3913886" y="21082"/>
                  </a:lnTo>
                  <a:lnTo>
                    <a:pt x="3913886" y="44450"/>
                  </a:lnTo>
                  <a:lnTo>
                    <a:pt x="3950843" y="44450"/>
                  </a:lnTo>
                  <a:lnTo>
                    <a:pt x="3950843" y="68199"/>
                  </a:lnTo>
                  <a:lnTo>
                    <a:pt x="3938905" y="116332"/>
                  </a:lnTo>
                  <a:lnTo>
                    <a:pt x="3904869" y="153162"/>
                  </a:lnTo>
                  <a:lnTo>
                    <a:pt x="3925443" y="170688"/>
                  </a:lnTo>
                  <a:lnTo>
                    <a:pt x="3953446" y="139915"/>
                  </a:lnTo>
                  <a:lnTo>
                    <a:pt x="3964559" y="120269"/>
                  </a:lnTo>
                  <a:lnTo>
                    <a:pt x="3967073" y="125209"/>
                  </a:lnTo>
                  <a:lnTo>
                    <a:pt x="3990606" y="155244"/>
                  </a:lnTo>
                  <a:lnTo>
                    <a:pt x="4000246" y="163703"/>
                  </a:lnTo>
                  <a:lnTo>
                    <a:pt x="4019169" y="145161"/>
                  </a:lnTo>
                  <a:close/>
                </a:path>
                <a:path w="6725284" h="227964">
                  <a:moveTo>
                    <a:pt x="4053967" y="7366"/>
                  </a:moveTo>
                  <a:lnTo>
                    <a:pt x="4026281" y="7366"/>
                  </a:lnTo>
                  <a:lnTo>
                    <a:pt x="4026281" y="73914"/>
                  </a:lnTo>
                  <a:lnTo>
                    <a:pt x="3996563" y="73914"/>
                  </a:lnTo>
                  <a:lnTo>
                    <a:pt x="3996563" y="96520"/>
                  </a:lnTo>
                  <a:lnTo>
                    <a:pt x="4026281" y="96520"/>
                  </a:lnTo>
                  <a:lnTo>
                    <a:pt x="4026281" y="211963"/>
                  </a:lnTo>
                  <a:lnTo>
                    <a:pt x="4053967" y="211963"/>
                  </a:lnTo>
                  <a:lnTo>
                    <a:pt x="4053967" y="7366"/>
                  </a:lnTo>
                  <a:close/>
                </a:path>
                <a:path w="6725284" h="227964">
                  <a:moveTo>
                    <a:pt x="4097782" y="2921"/>
                  </a:moveTo>
                  <a:lnTo>
                    <a:pt x="4069969" y="2921"/>
                  </a:lnTo>
                  <a:lnTo>
                    <a:pt x="4069969" y="218313"/>
                  </a:lnTo>
                  <a:lnTo>
                    <a:pt x="4097782" y="218313"/>
                  </a:lnTo>
                  <a:lnTo>
                    <a:pt x="4097782" y="2921"/>
                  </a:lnTo>
                  <a:close/>
                </a:path>
                <a:path w="6725284" h="227964">
                  <a:moveTo>
                    <a:pt x="4308475" y="7747"/>
                  </a:moveTo>
                  <a:lnTo>
                    <a:pt x="4168648" y="7747"/>
                  </a:lnTo>
                  <a:lnTo>
                    <a:pt x="4168648" y="31369"/>
                  </a:lnTo>
                  <a:lnTo>
                    <a:pt x="4280535" y="31369"/>
                  </a:lnTo>
                  <a:lnTo>
                    <a:pt x="4280116" y="48780"/>
                  </a:lnTo>
                  <a:lnTo>
                    <a:pt x="4279646" y="63233"/>
                  </a:lnTo>
                  <a:lnTo>
                    <a:pt x="4279062" y="74714"/>
                  </a:lnTo>
                  <a:lnTo>
                    <a:pt x="4278376" y="83185"/>
                  </a:lnTo>
                  <a:lnTo>
                    <a:pt x="4305173" y="84582"/>
                  </a:lnTo>
                  <a:lnTo>
                    <a:pt x="4306595" y="69011"/>
                  </a:lnTo>
                  <a:lnTo>
                    <a:pt x="4307624" y="51028"/>
                  </a:lnTo>
                  <a:lnTo>
                    <a:pt x="4308259" y="30619"/>
                  </a:lnTo>
                  <a:lnTo>
                    <a:pt x="4308475" y="7747"/>
                  </a:lnTo>
                  <a:close/>
                </a:path>
                <a:path w="6725284" h="227964">
                  <a:moveTo>
                    <a:pt x="4313047" y="174244"/>
                  </a:moveTo>
                  <a:lnTo>
                    <a:pt x="4283964" y="138353"/>
                  </a:lnTo>
                  <a:lnTo>
                    <a:pt x="4283964" y="168148"/>
                  </a:lnTo>
                  <a:lnTo>
                    <a:pt x="4283964" y="180213"/>
                  </a:lnTo>
                  <a:lnTo>
                    <a:pt x="4239133" y="194310"/>
                  </a:lnTo>
                  <a:lnTo>
                    <a:pt x="4228744" y="193967"/>
                  </a:lnTo>
                  <a:lnTo>
                    <a:pt x="4193921" y="180213"/>
                  </a:lnTo>
                  <a:lnTo>
                    <a:pt x="4194010" y="168148"/>
                  </a:lnTo>
                  <a:lnTo>
                    <a:pt x="4239133" y="154051"/>
                  </a:lnTo>
                  <a:lnTo>
                    <a:pt x="4249420" y="154406"/>
                  </a:lnTo>
                  <a:lnTo>
                    <a:pt x="4283964" y="168148"/>
                  </a:lnTo>
                  <a:lnTo>
                    <a:pt x="4283964" y="138353"/>
                  </a:lnTo>
                  <a:lnTo>
                    <a:pt x="4283164" y="137972"/>
                  </a:lnTo>
                  <a:lnTo>
                    <a:pt x="4270527" y="134480"/>
                  </a:lnTo>
                  <a:lnTo>
                    <a:pt x="4255833" y="132397"/>
                  </a:lnTo>
                  <a:lnTo>
                    <a:pt x="4239133" y="131699"/>
                  </a:lnTo>
                  <a:lnTo>
                    <a:pt x="4222483" y="132422"/>
                  </a:lnTo>
                  <a:lnTo>
                    <a:pt x="4184523" y="143002"/>
                  </a:lnTo>
                  <a:lnTo>
                    <a:pt x="4165092" y="174244"/>
                  </a:lnTo>
                  <a:lnTo>
                    <a:pt x="4166298" y="183388"/>
                  </a:lnTo>
                  <a:lnTo>
                    <a:pt x="4195153" y="210210"/>
                  </a:lnTo>
                  <a:lnTo>
                    <a:pt x="4239133" y="216789"/>
                  </a:lnTo>
                  <a:lnTo>
                    <a:pt x="4255681" y="216077"/>
                  </a:lnTo>
                  <a:lnTo>
                    <a:pt x="4293616" y="205359"/>
                  </a:lnTo>
                  <a:lnTo>
                    <a:pt x="4306201" y="194310"/>
                  </a:lnTo>
                  <a:lnTo>
                    <a:pt x="4308183" y="191947"/>
                  </a:lnTo>
                  <a:lnTo>
                    <a:pt x="4311828" y="183629"/>
                  </a:lnTo>
                  <a:lnTo>
                    <a:pt x="4313047" y="174244"/>
                  </a:lnTo>
                  <a:close/>
                </a:path>
                <a:path w="6725284" h="227964">
                  <a:moveTo>
                    <a:pt x="4338574" y="95504"/>
                  </a:moveTo>
                  <a:lnTo>
                    <a:pt x="4241927" y="95504"/>
                  </a:lnTo>
                  <a:lnTo>
                    <a:pt x="4241927" y="53975"/>
                  </a:lnTo>
                  <a:lnTo>
                    <a:pt x="4213479" y="53975"/>
                  </a:lnTo>
                  <a:lnTo>
                    <a:pt x="4213479" y="95504"/>
                  </a:lnTo>
                  <a:lnTo>
                    <a:pt x="4138803" y="95504"/>
                  </a:lnTo>
                  <a:lnTo>
                    <a:pt x="4138803" y="119126"/>
                  </a:lnTo>
                  <a:lnTo>
                    <a:pt x="4338574" y="119126"/>
                  </a:lnTo>
                  <a:lnTo>
                    <a:pt x="4338574" y="95504"/>
                  </a:lnTo>
                  <a:close/>
                </a:path>
                <a:path w="6725284" h="227964">
                  <a:moveTo>
                    <a:pt x="4539869" y="41148"/>
                  </a:moveTo>
                  <a:lnTo>
                    <a:pt x="4511294" y="9410"/>
                  </a:lnTo>
                  <a:lnTo>
                    <a:pt x="4511294" y="36449"/>
                  </a:lnTo>
                  <a:lnTo>
                    <a:pt x="4511294" y="46101"/>
                  </a:lnTo>
                  <a:lnTo>
                    <a:pt x="4467225" y="57912"/>
                  </a:lnTo>
                  <a:lnTo>
                    <a:pt x="4457027" y="57632"/>
                  </a:lnTo>
                  <a:lnTo>
                    <a:pt x="4423156" y="46101"/>
                  </a:lnTo>
                  <a:lnTo>
                    <a:pt x="4423156" y="36449"/>
                  </a:lnTo>
                  <a:lnTo>
                    <a:pt x="4467225" y="24511"/>
                  </a:lnTo>
                  <a:lnTo>
                    <a:pt x="4477575" y="24828"/>
                  </a:lnTo>
                  <a:lnTo>
                    <a:pt x="4511294" y="36449"/>
                  </a:lnTo>
                  <a:lnTo>
                    <a:pt x="4511294" y="9410"/>
                  </a:lnTo>
                  <a:lnTo>
                    <a:pt x="4510138" y="8915"/>
                  </a:lnTo>
                  <a:lnTo>
                    <a:pt x="4497717" y="5740"/>
                  </a:lnTo>
                  <a:lnTo>
                    <a:pt x="4483417" y="3822"/>
                  </a:lnTo>
                  <a:lnTo>
                    <a:pt x="4467225" y="3175"/>
                  </a:lnTo>
                  <a:lnTo>
                    <a:pt x="4451147" y="3822"/>
                  </a:lnTo>
                  <a:lnTo>
                    <a:pt x="4413885" y="13462"/>
                  </a:lnTo>
                  <a:lnTo>
                    <a:pt x="4394581" y="41148"/>
                  </a:lnTo>
                  <a:lnTo>
                    <a:pt x="4395775" y="49390"/>
                  </a:lnTo>
                  <a:lnTo>
                    <a:pt x="4436719" y="76555"/>
                  </a:lnTo>
                  <a:lnTo>
                    <a:pt x="4467225" y="79121"/>
                  </a:lnTo>
                  <a:lnTo>
                    <a:pt x="4483506" y="78486"/>
                  </a:lnTo>
                  <a:lnTo>
                    <a:pt x="4520819" y="68834"/>
                  </a:lnTo>
                  <a:lnTo>
                    <a:pt x="4534039" y="57912"/>
                  </a:lnTo>
                  <a:lnTo>
                    <a:pt x="4535106" y="56756"/>
                  </a:lnTo>
                  <a:lnTo>
                    <a:pt x="4538675" y="49377"/>
                  </a:lnTo>
                  <a:lnTo>
                    <a:pt x="4539869" y="41148"/>
                  </a:lnTo>
                  <a:close/>
                </a:path>
                <a:path w="6725284" h="227964">
                  <a:moveTo>
                    <a:pt x="4542917" y="192913"/>
                  </a:moveTo>
                  <a:lnTo>
                    <a:pt x="4424553" y="192913"/>
                  </a:lnTo>
                  <a:lnTo>
                    <a:pt x="4424553" y="180594"/>
                  </a:lnTo>
                  <a:lnTo>
                    <a:pt x="4537710" y="180594"/>
                  </a:lnTo>
                  <a:lnTo>
                    <a:pt x="4537710" y="126238"/>
                  </a:lnTo>
                  <a:lnTo>
                    <a:pt x="4396613" y="126238"/>
                  </a:lnTo>
                  <a:lnTo>
                    <a:pt x="4396613" y="148082"/>
                  </a:lnTo>
                  <a:lnTo>
                    <a:pt x="4509770" y="148082"/>
                  </a:lnTo>
                  <a:lnTo>
                    <a:pt x="4509770" y="161163"/>
                  </a:lnTo>
                  <a:lnTo>
                    <a:pt x="4396613" y="161163"/>
                  </a:lnTo>
                  <a:lnTo>
                    <a:pt x="4396613" y="214884"/>
                  </a:lnTo>
                  <a:lnTo>
                    <a:pt x="4542917" y="214884"/>
                  </a:lnTo>
                  <a:lnTo>
                    <a:pt x="4542917" y="192913"/>
                  </a:lnTo>
                  <a:close/>
                </a:path>
                <a:path w="6725284" h="227964">
                  <a:moveTo>
                    <a:pt x="4567174" y="90932"/>
                  </a:moveTo>
                  <a:lnTo>
                    <a:pt x="4367403" y="90932"/>
                  </a:lnTo>
                  <a:lnTo>
                    <a:pt x="4367403" y="112903"/>
                  </a:lnTo>
                  <a:lnTo>
                    <a:pt x="4567174" y="112903"/>
                  </a:lnTo>
                  <a:lnTo>
                    <a:pt x="4567174" y="90932"/>
                  </a:lnTo>
                  <a:close/>
                </a:path>
                <a:path w="6725284" h="227964">
                  <a:moveTo>
                    <a:pt x="4805426" y="53594"/>
                  </a:moveTo>
                  <a:lnTo>
                    <a:pt x="4780597" y="14986"/>
                  </a:lnTo>
                  <a:lnTo>
                    <a:pt x="4778375" y="14084"/>
                  </a:lnTo>
                  <a:lnTo>
                    <a:pt x="4778375" y="60325"/>
                  </a:lnTo>
                  <a:lnTo>
                    <a:pt x="4775581" y="65913"/>
                  </a:lnTo>
                  <a:lnTo>
                    <a:pt x="4769739" y="70231"/>
                  </a:lnTo>
                  <a:lnTo>
                    <a:pt x="4764024" y="74549"/>
                  </a:lnTo>
                  <a:lnTo>
                    <a:pt x="4756658" y="76708"/>
                  </a:lnTo>
                  <a:lnTo>
                    <a:pt x="4739132" y="76708"/>
                  </a:lnTo>
                  <a:lnTo>
                    <a:pt x="4731766" y="74549"/>
                  </a:lnTo>
                  <a:lnTo>
                    <a:pt x="4719828" y="65913"/>
                  </a:lnTo>
                  <a:lnTo>
                    <a:pt x="4716907" y="60325"/>
                  </a:lnTo>
                  <a:lnTo>
                    <a:pt x="4716907" y="46228"/>
                  </a:lnTo>
                  <a:lnTo>
                    <a:pt x="4719701" y="40513"/>
                  </a:lnTo>
                  <a:lnTo>
                    <a:pt x="4730877" y="32131"/>
                  </a:lnTo>
                  <a:lnTo>
                    <a:pt x="4738370" y="29972"/>
                  </a:lnTo>
                  <a:lnTo>
                    <a:pt x="4756912" y="29972"/>
                  </a:lnTo>
                  <a:lnTo>
                    <a:pt x="4778375" y="60325"/>
                  </a:lnTo>
                  <a:lnTo>
                    <a:pt x="4778375" y="14084"/>
                  </a:lnTo>
                  <a:lnTo>
                    <a:pt x="4770755" y="10972"/>
                  </a:lnTo>
                  <a:lnTo>
                    <a:pt x="4759757" y="8559"/>
                  </a:lnTo>
                  <a:lnTo>
                    <a:pt x="4747641" y="7747"/>
                  </a:lnTo>
                  <a:lnTo>
                    <a:pt x="4735538" y="8559"/>
                  </a:lnTo>
                  <a:lnTo>
                    <a:pt x="4699228" y="27432"/>
                  </a:lnTo>
                  <a:lnTo>
                    <a:pt x="4690237" y="53594"/>
                  </a:lnTo>
                  <a:lnTo>
                    <a:pt x="4691227" y="63220"/>
                  </a:lnTo>
                  <a:lnTo>
                    <a:pt x="4724501" y="95796"/>
                  </a:lnTo>
                  <a:lnTo>
                    <a:pt x="4747641" y="98933"/>
                  </a:lnTo>
                  <a:lnTo>
                    <a:pt x="4759757" y="98145"/>
                  </a:lnTo>
                  <a:lnTo>
                    <a:pt x="4796371" y="79286"/>
                  </a:lnTo>
                  <a:lnTo>
                    <a:pt x="4798047" y="76708"/>
                  </a:lnTo>
                  <a:lnTo>
                    <a:pt x="4801400" y="71564"/>
                  </a:lnTo>
                  <a:lnTo>
                    <a:pt x="4804422" y="63004"/>
                  </a:lnTo>
                  <a:lnTo>
                    <a:pt x="4805426" y="53594"/>
                  </a:lnTo>
                  <a:close/>
                </a:path>
                <a:path w="6725284" h="227964">
                  <a:moveTo>
                    <a:pt x="4823333" y="136271"/>
                  </a:moveTo>
                  <a:lnTo>
                    <a:pt x="4821555" y="112522"/>
                  </a:lnTo>
                  <a:lnTo>
                    <a:pt x="4788662" y="114033"/>
                  </a:lnTo>
                  <a:lnTo>
                    <a:pt x="4753102" y="115100"/>
                  </a:lnTo>
                  <a:lnTo>
                    <a:pt x="4714862" y="115747"/>
                  </a:lnTo>
                  <a:lnTo>
                    <a:pt x="4673981" y="115951"/>
                  </a:lnTo>
                  <a:lnTo>
                    <a:pt x="4676775" y="139954"/>
                  </a:lnTo>
                  <a:lnTo>
                    <a:pt x="4717580" y="139484"/>
                  </a:lnTo>
                  <a:lnTo>
                    <a:pt x="4734560" y="139065"/>
                  </a:lnTo>
                  <a:lnTo>
                    <a:pt x="4734560" y="212344"/>
                  </a:lnTo>
                  <a:lnTo>
                    <a:pt x="4762500" y="212344"/>
                  </a:lnTo>
                  <a:lnTo>
                    <a:pt x="4762500" y="139065"/>
                  </a:lnTo>
                  <a:lnTo>
                    <a:pt x="4762500" y="138303"/>
                  </a:lnTo>
                  <a:lnTo>
                    <a:pt x="4823333" y="136271"/>
                  </a:lnTo>
                  <a:close/>
                </a:path>
                <a:path w="6725284" h="227964">
                  <a:moveTo>
                    <a:pt x="4860798" y="2921"/>
                  </a:moveTo>
                  <a:lnTo>
                    <a:pt x="4832858" y="2921"/>
                  </a:lnTo>
                  <a:lnTo>
                    <a:pt x="4832858" y="218313"/>
                  </a:lnTo>
                  <a:lnTo>
                    <a:pt x="4860798" y="218313"/>
                  </a:lnTo>
                  <a:lnTo>
                    <a:pt x="4860798" y="2921"/>
                  </a:lnTo>
                  <a:close/>
                </a:path>
                <a:path w="6725284" h="227964">
                  <a:moveTo>
                    <a:pt x="5029200" y="97155"/>
                  </a:moveTo>
                  <a:lnTo>
                    <a:pt x="5028247" y="88684"/>
                  </a:lnTo>
                  <a:lnTo>
                    <a:pt x="5025402" y="80987"/>
                  </a:lnTo>
                  <a:lnTo>
                    <a:pt x="5024386" y="79502"/>
                  </a:lnTo>
                  <a:lnTo>
                    <a:pt x="5020678" y="74066"/>
                  </a:lnTo>
                  <a:lnTo>
                    <a:pt x="5014087" y="67945"/>
                  </a:lnTo>
                  <a:lnTo>
                    <a:pt x="5005819" y="62928"/>
                  </a:lnTo>
                  <a:lnTo>
                    <a:pt x="5001260" y="61201"/>
                  </a:lnTo>
                  <a:lnTo>
                    <a:pt x="5001260" y="91694"/>
                  </a:lnTo>
                  <a:lnTo>
                    <a:pt x="5001260" y="102743"/>
                  </a:lnTo>
                  <a:lnTo>
                    <a:pt x="4998974" y="107188"/>
                  </a:lnTo>
                  <a:lnTo>
                    <a:pt x="4989449" y="113665"/>
                  </a:lnTo>
                  <a:lnTo>
                    <a:pt x="4982591" y="115316"/>
                  </a:lnTo>
                  <a:lnTo>
                    <a:pt x="4964430" y="115316"/>
                  </a:lnTo>
                  <a:lnTo>
                    <a:pt x="4957572" y="113665"/>
                  </a:lnTo>
                  <a:lnTo>
                    <a:pt x="4948174" y="107061"/>
                  </a:lnTo>
                  <a:lnTo>
                    <a:pt x="4945888" y="102743"/>
                  </a:lnTo>
                  <a:lnTo>
                    <a:pt x="4945888" y="91694"/>
                  </a:lnTo>
                  <a:lnTo>
                    <a:pt x="4948301" y="87503"/>
                  </a:lnTo>
                  <a:lnTo>
                    <a:pt x="4953000" y="84328"/>
                  </a:lnTo>
                  <a:lnTo>
                    <a:pt x="4957826" y="81153"/>
                  </a:lnTo>
                  <a:lnTo>
                    <a:pt x="4964684" y="79502"/>
                  </a:lnTo>
                  <a:lnTo>
                    <a:pt x="4982337" y="79502"/>
                  </a:lnTo>
                  <a:lnTo>
                    <a:pt x="4989195" y="81153"/>
                  </a:lnTo>
                  <a:lnTo>
                    <a:pt x="4994021" y="84201"/>
                  </a:lnTo>
                  <a:lnTo>
                    <a:pt x="4998847" y="87376"/>
                  </a:lnTo>
                  <a:lnTo>
                    <a:pt x="5001260" y="91694"/>
                  </a:lnTo>
                  <a:lnTo>
                    <a:pt x="5001260" y="61201"/>
                  </a:lnTo>
                  <a:lnTo>
                    <a:pt x="4996281" y="59309"/>
                  </a:lnTo>
                  <a:lnTo>
                    <a:pt x="4985486" y="57124"/>
                  </a:lnTo>
                  <a:lnTo>
                    <a:pt x="4973447" y="56388"/>
                  </a:lnTo>
                  <a:lnTo>
                    <a:pt x="4961344" y="57124"/>
                  </a:lnTo>
                  <a:lnTo>
                    <a:pt x="4926203" y="74142"/>
                  </a:lnTo>
                  <a:lnTo>
                    <a:pt x="4917694" y="97155"/>
                  </a:lnTo>
                  <a:lnTo>
                    <a:pt x="4918646" y="105714"/>
                  </a:lnTo>
                  <a:lnTo>
                    <a:pt x="4950625" y="135178"/>
                  </a:lnTo>
                  <a:lnTo>
                    <a:pt x="4973193" y="138049"/>
                  </a:lnTo>
                  <a:lnTo>
                    <a:pt x="4985309" y="137337"/>
                  </a:lnTo>
                  <a:lnTo>
                    <a:pt x="5020627" y="120307"/>
                  </a:lnTo>
                  <a:lnTo>
                    <a:pt x="5024031" y="115316"/>
                  </a:lnTo>
                  <a:lnTo>
                    <a:pt x="5025390" y="113360"/>
                  </a:lnTo>
                  <a:lnTo>
                    <a:pt x="5028247" y="105638"/>
                  </a:lnTo>
                  <a:lnTo>
                    <a:pt x="5029200" y="97155"/>
                  </a:lnTo>
                  <a:close/>
                </a:path>
                <a:path w="6725284" h="227964">
                  <a:moveTo>
                    <a:pt x="5038852" y="24130"/>
                  </a:moveTo>
                  <a:lnTo>
                    <a:pt x="4986909" y="24130"/>
                  </a:lnTo>
                  <a:lnTo>
                    <a:pt x="4986909" y="0"/>
                  </a:lnTo>
                  <a:lnTo>
                    <a:pt x="4958842" y="0"/>
                  </a:lnTo>
                  <a:lnTo>
                    <a:pt x="4958842" y="24130"/>
                  </a:lnTo>
                  <a:lnTo>
                    <a:pt x="4906899" y="24130"/>
                  </a:lnTo>
                  <a:lnTo>
                    <a:pt x="4906899" y="46609"/>
                  </a:lnTo>
                  <a:lnTo>
                    <a:pt x="5038852" y="46609"/>
                  </a:lnTo>
                  <a:lnTo>
                    <a:pt x="5038852" y="24130"/>
                  </a:lnTo>
                  <a:close/>
                </a:path>
                <a:path w="6725284" h="227964">
                  <a:moveTo>
                    <a:pt x="5084572" y="187960"/>
                  </a:moveTo>
                  <a:lnTo>
                    <a:pt x="4968367" y="187960"/>
                  </a:lnTo>
                  <a:lnTo>
                    <a:pt x="4968367" y="147828"/>
                  </a:lnTo>
                  <a:lnTo>
                    <a:pt x="4940300" y="147828"/>
                  </a:lnTo>
                  <a:lnTo>
                    <a:pt x="4940300" y="211455"/>
                  </a:lnTo>
                  <a:lnTo>
                    <a:pt x="5084572" y="211455"/>
                  </a:lnTo>
                  <a:lnTo>
                    <a:pt x="5084572" y="187960"/>
                  </a:lnTo>
                  <a:close/>
                </a:path>
                <a:path w="6725284" h="227964">
                  <a:moveTo>
                    <a:pt x="5111496" y="73914"/>
                  </a:moveTo>
                  <a:lnTo>
                    <a:pt x="5078603" y="73914"/>
                  </a:lnTo>
                  <a:lnTo>
                    <a:pt x="5078603" y="2921"/>
                  </a:lnTo>
                  <a:lnTo>
                    <a:pt x="5050790" y="2921"/>
                  </a:lnTo>
                  <a:lnTo>
                    <a:pt x="5050790" y="159385"/>
                  </a:lnTo>
                  <a:lnTo>
                    <a:pt x="5078603" y="159385"/>
                  </a:lnTo>
                  <a:lnTo>
                    <a:pt x="5078603" y="97409"/>
                  </a:lnTo>
                  <a:lnTo>
                    <a:pt x="5111496" y="97409"/>
                  </a:lnTo>
                  <a:lnTo>
                    <a:pt x="5111496" y="73914"/>
                  </a:lnTo>
                  <a:close/>
                </a:path>
                <a:path w="6725284" h="227964">
                  <a:moveTo>
                    <a:pt x="5361559" y="114046"/>
                  </a:moveTo>
                  <a:lnTo>
                    <a:pt x="5356098" y="78968"/>
                  </a:lnTo>
                  <a:lnTo>
                    <a:pt x="5343918" y="60325"/>
                  </a:lnTo>
                  <a:lnTo>
                    <a:pt x="5339740" y="53936"/>
                  </a:lnTo>
                  <a:lnTo>
                    <a:pt x="5328158" y="47561"/>
                  </a:lnTo>
                  <a:lnTo>
                    <a:pt x="5328158" y="114427"/>
                  </a:lnTo>
                  <a:lnTo>
                    <a:pt x="5327205" y="127127"/>
                  </a:lnTo>
                  <a:lnTo>
                    <a:pt x="5304942" y="163207"/>
                  </a:lnTo>
                  <a:lnTo>
                    <a:pt x="5271770" y="171831"/>
                  </a:lnTo>
                  <a:lnTo>
                    <a:pt x="5251704" y="171831"/>
                  </a:lnTo>
                  <a:lnTo>
                    <a:pt x="5251704" y="60325"/>
                  </a:lnTo>
                  <a:lnTo>
                    <a:pt x="5271897" y="60325"/>
                  </a:lnTo>
                  <a:lnTo>
                    <a:pt x="5313172" y="74295"/>
                  </a:lnTo>
                  <a:lnTo>
                    <a:pt x="5328158" y="114427"/>
                  </a:lnTo>
                  <a:lnTo>
                    <a:pt x="5328158" y="47561"/>
                  </a:lnTo>
                  <a:lnTo>
                    <a:pt x="5312473" y="38912"/>
                  </a:lnTo>
                  <a:lnTo>
                    <a:pt x="5274310" y="33909"/>
                  </a:lnTo>
                  <a:lnTo>
                    <a:pt x="5219827" y="33909"/>
                  </a:lnTo>
                  <a:lnTo>
                    <a:pt x="5219827" y="198247"/>
                  </a:lnTo>
                  <a:lnTo>
                    <a:pt x="5273675" y="198247"/>
                  </a:lnTo>
                  <a:lnTo>
                    <a:pt x="5323751" y="185293"/>
                  </a:lnTo>
                  <a:lnTo>
                    <a:pt x="5355425" y="148424"/>
                  </a:lnTo>
                  <a:lnTo>
                    <a:pt x="5360022" y="132168"/>
                  </a:lnTo>
                  <a:lnTo>
                    <a:pt x="5361559" y="114046"/>
                  </a:lnTo>
                  <a:close/>
                </a:path>
                <a:path w="6725284" h="227964">
                  <a:moveTo>
                    <a:pt x="5480812" y="126365"/>
                  </a:moveTo>
                  <a:lnTo>
                    <a:pt x="5454066" y="81127"/>
                  </a:lnTo>
                  <a:lnTo>
                    <a:pt x="5433314" y="78105"/>
                  </a:lnTo>
                  <a:lnTo>
                    <a:pt x="5426583" y="78105"/>
                  </a:lnTo>
                  <a:lnTo>
                    <a:pt x="5418963" y="78994"/>
                  </a:lnTo>
                  <a:lnTo>
                    <a:pt x="5402199" y="82804"/>
                  </a:lnTo>
                  <a:lnTo>
                    <a:pt x="5395341" y="85344"/>
                  </a:lnTo>
                  <a:lnTo>
                    <a:pt x="5390134" y="88392"/>
                  </a:lnTo>
                  <a:lnTo>
                    <a:pt x="5390134" y="113157"/>
                  </a:lnTo>
                  <a:lnTo>
                    <a:pt x="5399443" y="107416"/>
                  </a:lnTo>
                  <a:lnTo>
                    <a:pt x="5409082" y="103339"/>
                  </a:lnTo>
                  <a:lnTo>
                    <a:pt x="5419064" y="100888"/>
                  </a:lnTo>
                  <a:lnTo>
                    <a:pt x="5429377" y="100076"/>
                  </a:lnTo>
                  <a:lnTo>
                    <a:pt x="5438940" y="101485"/>
                  </a:lnTo>
                  <a:lnTo>
                    <a:pt x="5445772" y="105702"/>
                  </a:lnTo>
                  <a:lnTo>
                    <a:pt x="5449849" y="112725"/>
                  </a:lnTo>
                  <a:lnTo>
                    <a:pt x="5451221" y="122555"/>
                  </a:lnTo>
                  <a:lnTo>
                    <a:pt x="5451221" y="141605"/>
                  </a:lnTo>
                  <a:lnTo>
                    <a:pt x="5451221" y="158496"/>
                  </a:lnTo>
                  <a:lnTo>
                    <a:pt x="5448808" y="165100"/>
                  </a:lnTo>
                  <a:lnTo>
                    <a:pt x="5443982" y="170307"/>
                  </a:lnTo>
                  <a:lnTo>
                    <a:pt x="5439156" y="175641"/>
                  </a:lnTo>
                  <a:lnTo>
                    <a:pt x="5433060" y="178181"/>
                  </a:lnTo>
                  <a:lnTo>
                    <a:pt x="5420106" y="178181"/>
                  </a:lnTo>
                  <a:lnTo>
                    <a:pt x="5415788" y="176784"/>
                  </a:lnTo>
                  <a:lnTo>
                    <a:pt x="5409438" y="170942"/>
                  </a:lnTo>
                  <a:lnTo>
                    <a:pt x="5407787" y="167259"/>
                  </a:lnTo>
                  <a:lnTo>
                    <a:pt x="5407787" y="162560"/>
                  </a:lnTo>
                  <a:lnTo>
                    <a:pt x="5451221" y="141605"/>
                  </a:lnTo>
                  <a:lnTo>
                    <a:pt x="5451221" y="122555"/>
                  </a:lnTo>
                  <a:lnTo>
                    <a:pt x="5401068" y="131432"/>
                  </a:lnTo>
                  <a:lnTo>
                    <a:pt x="5378716" y="165100"/>
                  </a:lnTo>
                  <a:lnTo>
                    <a:pt x="5378678" y="167259"/>
                  </a:lnTo>
                  <a:lnTo>
                    <a:pt x="5379186" y="173596"/>
                  </a:lnTo>
                  <a:lnTo>
                    <a:pt x="5407355" y="200558"/>
                  </a:lnTo>
                  <a:lnTo>
                    <a:pt x="5415407" y="201168"/>
                  </a:lnTo>
                  <a:lnTo>
                    <a:pt x="5426380" y="199898"/>
                  </a:lnTo>
                  <a:lnTo>
                    <a:pt x="5435892" y="196062"/>
                  </a:lnTo>
                  <a:lnTo>
                    <a:pt x="5443956" y="189712"/>
                  </a:lnTo>
                  <a:lnTo>
                    <a:pt x="5450586" y="180848"/>
                  </a:lnTo>
                  <a:lnTo>
                    <a:pt x="5451094" y="180848"/>
                  </a:lnTo>
                  <a:lnTo>
                    <a:pt x="5451094" y="198247"/>
                  </a:lnTo>
                  <a:lnTo>
                    <a:pt x="5480812" y="198247"/>
                  </a:lnTo>
                  <a:lnTo>
                    <a:pt x="5480812" y="180848"/>
                  </a:lnTo>
                  <a:lnTo>
                    <a:pt x="5480812" y="178181"/>
                  </a:lnTo>
                  <a:lnTo>
                    <a:pt x="5480812" y="141605"/>
                  </a:lnTo>
                  <a:lnTo>
                    <a:pt x="5480812" y="126365"/>
                  </a:lnTo>
                  <a:close/>
                </a:path>
                <a:path w="6725284" h="227964">
                  <a:moveTo>
                    <a:pt x="5576697" y="80899"/>
                  </a:moveTo>
                  <a:lnTo>
                    <a:pt x="5549519" y="80899"/>
                  </a:lnTo>
                  <a:lnTo>
                    <a:pt x="5549519" y="45593"/>
                  </a:lnTo>
                  <a:lnTo>
                    <a:pt x="5518531" y="54610"/>
                  </a:lnTo>
                  <a:lnTo>
                    <a:pt x="5518531" y="80899"/>
                  </a:lnTo>
                  <a:lnTo>
                    <a:pt x="5499100" y="80899"/>
                  </a:lnTo>
                  <a:lnTo>
                    <a:pt x="5499100" y="104521"/>
                  </a:lnTo>
                  <a:lnTo>
                    <a:pt x="5518531" y="104521"/>
                  </a:lnTo>
                  <a:lnTo>
                    <a:pt x="5518531" y="162814"/>
                  </a:lnTo>
                  <a:lnTo>
                    <a:pt x="5520779" y="179514"/>
                  </a:lnTo>
                  <a:lnTo>
                    <a:pt x="5527560" y="191452"/>
                  </a:lnTo>
                  <a:lnTo>
                    <a:pt x="5538825" y="198640"/>
                  </a:lnTo>
                  <a:lnTo>
                    <a:pt x="5554599" y="201041"/>
                  </a:lnTo>
                  <a:lnTo>
                    <a:pt x="5563997" y="201041"/>
                  </a:lnTo>
                  <a:lnTo>
                    <a:pt x="5571363" y="199644"/>
                  </a:lnTo>
                  <a:lnTo>
                    <a:pt x="5576697" y="196977"/>
                  </a:lnTo>
                  <a:lnTo>
                    <a:pt x="5576697" y="176784"/>
                  </a:lnTo>
                  <a:lnTo>
                    <a:pt x="5576697" y="173228"/>
                  </a:lnTo>
                  <a:lnTo>
                    <a:pt x="5573014" y="175641"/>
                  </a:lnTo>
                  <a:lnTo>
                    <a:pt x="5569077" y="176784"/>
                  </a:lnTo>
                  <a:lnTo>
                    <a:pt x="5554726" y="176784"/>
                  </a:lnTo>
                  <a:lnTo>
                    <a:pt x="5549519" y="170307"/>
                  </a:lnTo>
                  <a:lnTo>
                    <a:pt x="5549519" y="104521"/>
                  </a:lnTo>
                  <a:lnTo>
                    <a:pt x="5576697" y="104521"/>
                  </a:lnTo>
                  <a:lnTo>
                    <a:pt x="5576697" y="80899"/>
                  </a:lnTo>
                  <a:close/>
                </a:path>
                <a:path w="6725284" h="227964">
                  <a:moveTo>
                    <a:pt x="5692648" y="126365"/>
                  </a:moveTo>
                  <a:lnTo>
                    <a:pt x="5665902" y="81127"/>
                  </a:lnTo>
                  <a:lnTo>
                    <a:pt x="5645150" y="78105"/>
                  </a:lnTo>
                  <a:lnTo>
                    <a:pt x="5638419" y="78105"/>
                  </a:lnTo>
                  <a:lnTo>
                    <a:pt x="5630799" y="78994"/>
                  </a:lnTo>
                  <a:lnTo>
                    <a:pt x="5614035" y="82804"/>
                  </a:lnTo>
                  <a:lnTo>
                    <a:pt x="5607177" y="85344"/>
                  </a:lnTo>
                  <a:lnTo>
                    <a:pt x="5601970" y="88392"/>
                  </a:lnTo>
                  <a:lnTo>
                    <a:pt x="5601970" y="113157"/>
                  </a:lnTo>
                  <a:lnTo>
                    <a:pt x="5611279" y="107416"/>
                  </a:lnTo>
                  <a:lnTo>
                    <a:pt x="5620918" y="103339"/>
                  </a:lnTo>
                  <a:lnTo>
                    <a:pt x="5630900" y="100888"/>
                  </a:lnTo>
                  <a:lnTo>
                    <a:pt x="5641213" y="100076"/>
                  </a:lnTo>
                  <a:lnTo>
                    <a:pt x="5650776" y="101485"/>
                  </a:lnTo>
                  <a:lnTo>
                    <a:pt x="5657608" y="105702"/>
                  </a:lnTo>
                  <a:lnTo>
                    <a:pt x="5661685" y="112725"/>
                  </a:lnTo>
                  <a:lnTo>
                    <a:pt x="5663057" y="122555"/>
                  </a:lnTo>
                  <a:lnTo>
                    <a:pt x="5663057" y="141605"/>
                  </a:lnTo>
                  <a:lnTo>
                    <a:pt x="5663057" y="158496"/>
                  </a:lnTo>
                  <a:lnTo>
                    <a:pt x="5660644" y="165100"/>
                  </a:lnTo>
                  <a:lnTo>
                    <a:pt x="5655818" y="170307"/>
                  </a:lnTo>
                  <a:lnTo>
                    <a:pt x="5650992" y="175641"/>
                  </a:lnTo>
                  <a:lnTo>
                    <a:pt x="5644896" y="178181"/>
                  </a:lnTo>
                  <a:lnTo>
                    <a:pt x="5631942" y="178181"/>
                  </a:lnTo>
                  <a:lnTo>
                    <a:pt x="5627624" y="176784"/>
                  </a:lnTo>
                  <a:lnTo>
                    <a:pt x="5621274" y="170942"/>
                  </a:lnTo>
                  <a:lnTo>
                    <a:pt x="5619623" y="167259"/>
                  </a:lnTo>
                  <a:lnTo>
                    <a:pt x="5619623" y="162560"/>
                  </a:lnTo>
                  <a:lnTo>
                    <a:pt x="5663057" y="141605"/>
                  </a:lnTo>
                  <a:lnTo>
                    <a:pt x="5663057" y="122555"/>
                  </a:lnTo>
                  <a:lnTo>
                    <a:pt x="5612904" y="131432"/>
                  </a:lnTo>
                  <a:lnTo>
                    <a:pt x="5590552" y="165100"/>
                  </a:lnTo>
                  <a:lnTo>
                    <a:pt x="5590514" y="167259"/>
                  </a:lnTo>
                  <a:lnTo>
                    <a:pt x="5591022" y="173596"/>
                  </a:lnTo>
                  <a:lnTo>
                    <a:pt x="5619191" y="200558"/>
                  </a:lnTo>
                  <a:lnTo>
                    <a:pt x="5627243" y="201168"/>
                  </a:lnTo>
                  <a:lnTo>
                    <a:pt x="5638216" y="199898"/>
                  </a:lnTo>
                  <a:lnTo>
                    <a:pt x="5647728" y="196062"/>
                  </a:lnTo>
                  <a:lnTo>
                    <a:pt x="5655792" y="189712"/>
                  </a:lnTo>
                  <a:lnTo>
                    <a:pt x="5662422" y="180848"/>
                  </a:lnTo>
                  <a:lnTo>
                    <a:pt x="5662930" y="180848"/>
                  </a:lnTo>
                  <a:lnTo>
                    <a:pt x="5662930" y="198247"/>
                  </a:lnTo>
                  <a:lnTo>
                    <a:pt x="5692648" y="198247"/>
                  </a:lnTo>
                  <a:lnTo>
                    <a:pt x="5692648" y="180848"/>
                  </a:lnTo>
                  <a:lnTo>
                    <a:pt x="5692648" y="178181"/>
                  </a:lnTo>
                  <a:lnTo>
                    <a:pt x="5692648" y="141605"/>
                  </a:lnTo>
                  <a:lnTo>
                    <a:pt x="5692648" y="126365"/>
                  </a:lnTo>
                  <a:close/>
                </a:path>
                <a:path w="6725284" h="227964">
                  <a:moveTo>
                    <a:pt x="5840476" y="136271"/>
                  </a:moveTo>
                  <a:lnTo>
                    <a:pt x="5827776" y="93726"/>
                  </a:lnTo>
                  <a:lnTo>
                    <a:pt x="5808472" y="80683"/>
                  </a:lnTo>
                  <a:lnTo>
                    <a:pt x="5808472" y="136398"/>
                  </a:lnTo>
                  <a:lnTo>
                    <a:pt x="5807989" y="145478"/>
                  </a:lnTo>
                  <a:lnTo>
                    <a:pt x="5788533" y="176784"/>
                  </a:lnTo>
                  <a:lnTo>
                    <a:pt x="5772023" y="176784"/>
                  </a:lnTo>
                  <a:lnTo>
                    <a:pt x="5765673" y="173990"/>
                  </a:lnTo>
                  <a:lnTo>
                    <a:pt x="5755767" y="163068"/>
                  </a:lnTo>
                  <a:lnTo>
                    <a:pt x="5753227" y="156210"/>
                  </a:lnTo>
                  <a:lnTo>
                    <a:pt x="5753227" y="125349"/>
                  </a:lnTo>
                  <a:lnTo>
                    <a:pt x="5755894" y="117602"/>
                  </a:lnTo>
                  <a:lnTo>
                    <a:pt x="5766562" y="105410"/>
                  </a:lnTo>
                  <a:lnTo>
                    <a:pt x="5773293" y="102362"/>
                  </a:lnTo>
                  <a:lnTo>
                    <a:pt x="5790184" y="102362"/>
                  </a:lnTo>
                  <a:lnTo>
                    <a:pt x="5808472" y="136398"/>
                  </a:lnTo>
                  <a:lnTo>
                    <a:pt x="5808472" y="80683"/>
                  </a:lnTo>
                  <a:lnTo>
                    <a:pt x="5803392" y="79082"/>
                  </a:lnTo>
                  <a:lnTo>
                    <a:pt x="5792851" y="78105"/>
                  </a:lnTo>
                  <a:lnTo>
                    <a:pt x="5780989" y="79451"/>
                  </a:lnTo>
                  <a:lnTo>
                    <a:pt x="5770562" y="83439"/>
                  </a:lnTo>
                  <a:lnTo>
                    <a:pt x="5761558" y="90106"/>
                  </a:lnTo>
                  <a:lnTo>
                    <a:pt x="5753989" y="99441"/>
                  </a:lnTo>
                  <a:lnTo>
                    <a:pt x="5753735" y="99441"/>
                  </a:lnTo>
                  <a:lnTo>
                    <a:pt x="5753735" y="24638"/>
                  </a:lnTo>
                  <a:lnTo>
                    <a:pt x="5722620" y="24638"/>
                  </a:lnTo>
                  <a:lnTo>
                    <a:pt x="5722620" y="198247"/>
                  </a:lnTo>
                  <a:lnTo>
                    <a:pt x="5753735" y="198247"/>
                  </a:lnTo>
                  <a:lnTo>
                    <a:pt x="5753735" y="183642"/>
                  </a:lnTo>
                  <a:lnTo>
                    <a:pt x="5753989" y="183642"/>
                  </a:lnTo>
                  <a:lnTo>
                    <a:pt x="5760440" y="191312"/>
                  </a:lnTo>
                  <a:lnTo>
                    <a:pt x="5768175" y="196786"/>
                  </a:lnTo>
                  <a:lnTo>
                    <a:pt x="5777204" y="200075"/>
                  </a:lnTo>
                  <a:lnTo>
                    <a:pt x="5787517" y="201168"/>
                  </a:lnTo>
                  <a:lnTo>
                    <a:pt x="5798921" y="200063"/>
                  </a:lnTo>
                  <a:lnTo>
                    <a:pt x="5809132" y="196710"/>
                  </a:lnTo>
                  <a:lnTo>
                    <a:pt x="5818162" y="191160"/>
                  </a:lnTo>
                  <a:lnTo>
                    <a:pt x="5825731" y="183642"/>
                  </a:lnTo>
                  <a:lnTo>
                    <a:pt x="5825998" y="183388"/>
                  </a:lnTo>
                  <a:lnTo>
                    <a:pt x="5830354" y="176784"/>
                  </a:lnTo>
                  <a:lnTo>
                    <a:pt x="5832322" y="173799"/>
                  </a:lnTo>
                  <a:lnTo>
                    <a:pt x="5836856" y="162737"/>
                  </a:lnTo>
                  <a:lnTo>
                    <a:pt x="5839561" y="150228"/>
                  </a:lnTo>
                  <a:lnTo>
                    <a:pt x="5840476" y="136271"/>
                  </a:lnTo>
                  <a:close/>
                </a:path>
                <a:path w="6725284" h="227964">
                  <a:moveTo>
                    <a:pt x="5956300" y="126365"/>
                  </a:moveTo>
                  <a:lnTo>
                    <a:pt x="5929554" y="81127"/>
                  </a:lnTo>
                  <a:lnTo>
                    <a:pt x="5908802" y="78105"/>
                  </a:lnTo>
                  <a:lnTo>
                    <a:pt x="5902071" y="78105"/>
                  </a:lnTo>
                  <a:lnTo>
                    <a:pt x="5894451" y="78994"/>
                  </a:lnTo>
                  <a:lnTo>
                    <a:pt x="5877687" y="82804"/>
                  </a:lnTo>
                  <a:lnTo>
                    <a:pt x="5870829" y="85344"/>
                  </a:lnTo>
                  <a:lnTo>
                    <a:pt x="5865622" y="88392"/>
                  </a:lnTo>
                  <a:lnTo>
                    <a:pt x="5865622" y="113157"/>
                  </a:lnTo>
                  <a:lnTo>
                    <a:pt x="5874931" y="107416"/>
                  </a:lnTo>
                  <a:lnTo>
                    <a:pt x="5884570" y="103339"/>
                  </a:lnTo>
                  <a:lnTo>
                    <a:pt x="5894552" y="100888"/>
                  </a:lnTo>
                  <a:lnTo>
                    <a:pt x="5904865" y="100076"/>
                  </a:lnTo>
                  <a:lnTo>
                    <a:pt x="5914428" y="101485"/>
                  </a:lnTo>
                  <a:lnTo>
                    <a:pt x="5921260" y="105702"/>
                  </a:lnTo>
                  <a:lnTo>
                    <a:pt x="5925337" y="112725"/>
                  </a:lnTo>
                  <a:lnTo>
                    <a:pt x="5926709" y="122555"/>
                  </a:lnTo>
                  <a:lnTo>
                    <a:pt x="5926709" y="141605"/>
                  </a:lnTo>
                  <a:lnTo>
                    <a:pt x="5926709" y="158496"/>
                  </a:lnTo>
                  <a:lnTo>
                    <a:pt x="5924296" y="165100"/>
                  </a:lnTo>
                  <a:lnTo>
                    <a:pt x="5919470" y="170307"/>
                  </a:lnTo>
                  <a:lnTo>
                    <a:pt x="5914644" y="175641"/>
                  </a:lnTo>
                  <a:lnTo>
                    <a:pt x="5908548" y="178181"/>
                  </a:lnTo>
                  <a:lnTo>
                    <a:pt x="5895594" y="178181"/>
                  </a:lnTo>
                  <a:lnTo>
                    <a:pt x="5891276" y="176784"/>
                  </a:lnTo>
                  <a:lnTo>
                    <a:pt x="5884926" y="170942"/>
                  </a:lnTo>
                  <a:lnTo>
                    <a:pt x="5883275" y="167259"/>
                  </a:lnTo>
                  <a:lnTo>
                    <a:pt x="5883275" y="162560"/>
                  </a:lnTo>
                  <a:lnTo>
                    <a:pt x="5926709" y="141605"/>
                  </a:lnTo>
                  <a:lnTo>
                    <a:pt x="5926709" y="122555"/>
                  </a:lnTo>
                  <a:lnTo>
                    <a:pt x="5876556" y="131432"/>
                  </a:lnTo>
                  <a:lnTo>
                    <a:pt x="5854204" y="165100"/>
                  </a:lnTo>
                  <a:lnTo>
                    <a:pt x="5854166" y="167259"/>
                  </a:lnTo>
                  <a:lnTo>
                    <a:pt x="5854674" y="173596"/>
                  </a:lnTo>
                  <a:lnTo>
                    <a:pt x="5882843" y="200558"/>
                  </a:lnTo>
                  <a:lnTo>
                    <a:pt x="5890895" y="201168"/>
                  </a:lnTo>
                  <a:lnTo>
                    <a:pt x="5901868" y="199898"/>
                  </a:lnTo>
                  <a:lnTo>
                    <a:pt x="5911380" y="196062"/>
                  </a:lnTo>
                  <a:lnTo>
                    <a:pt x="5919444" y="189712"/>
                  </a:lnTo>
                  <a:lnTo>
                    <a:pt x="5926074" y="180848"/>
                  </a:lnTo>
                  <a:lnTo>
                    <a:pt x="5926582" y="180848"/>
                  </a:lnTo>
                  <a:lnTo>
                    <a:pt x="5926582" y="198247"/>
                  </a:lnTo>
                  <a:lnTo>
                    <a:pt x="5956300" y="198247"/>
                  </a:lnTo>
                  <a:lnTo>
                    <a:pt x="5956300" y="180848"/>
                  </a:lnTo>
                  <a:lnTo>
                    <a:pt x="5956300" y="178181"/>
                  </a:lnTo>
                  <a:lnTo>
                    <a:pt x="5956300" y="141605"/>
                  </a:lnTo>
                  <a:lnTo>
                    <a:pt x="5956300" y="126365"/>
                  </a:lnTo>
                  <a:close/>
                </a:path>
                <a:path w="6725284" h="227964">
                  <a:moveTo>
                    <a:pt x="6068695" y="157226"/>
                  </a:moveTo>
                  <a:lnTo>
                    <a:pt x="6035535" y="128778"/>
                  </a:lnTo>
                  <a:lnTo>
                    <a:pt x="6018022" y="122428"/>
                  </a:lnTo>
                  <a:lnTo>
                    <a:pt x="6013069" y="117856"/>
                  </a:lnTo>
                  <a:lnTo>
                    <a:pt x="6013145" y="108204"/>
                  </a:lnTo>
                  <a:lnTo>
                    <a:pt x="6014847" y="105537"/>
                  </a:lnTo>
                  <a:lnTo>
                    <a:pt x="6018403" y="103378"/>
                  </a:lnTo>
                  <a:lnTo>
                    <a:pt x="6021832" y="101219"/>
                  </a:lnTo>
                  <a:lnTo>
                    <a:pt x="6026531" y="100076"/>
                  </a:lnTo>
                  <a:lnTo>
                    <a:pt x="6032246" y="100076"/>
                  </a:lnTo>
                  <a:lnTo>
                    <a:pt x="6040196" y="100584"/>
                  </a:lnTo>
                  <a:lnTo>
                    <a:pt x="6047841" y="102095"/>
                  </a:lnTo>
                  <a:lnTo>
                    <a:pt x="6055195" y="104635"/>
                  </a:lnTo>
                  <a:lnTo>
                    <a:pt x="6062218" y="108204"/>
                  </a:lnTo>
                  <a:lnTo>
                    <a:pt x="6062218" y="100076"/>
                  </a:lnTo>
                  <a:lnTo>
                    <a:pt x="6062218" y="82931"/>
                  </a:lnTo>
                  <a:lnTo>
                    <a:pt x="6054610" y="80848"/>
                  </a:lnTo>
                  <a:lnTo>
                    <a:pt x="6047041" y="79336"/>
                  </a:lnTo>
                  <a:lnTo>
                    <a:pt x="6039459" y="78422"/>
                  </a:lnTo>
                  <a:lnTo>
                    <a:pt x="6031865" y="78105"/>
                  </a:lnTo>
                  <a:lnTo>
                    <a:pt x="6021476" y="78714"/>
                  </a:lnTo>
                  <a:lnTo>
                    <a:pt x="5985903" y="99288"/>
                  </a:lnTo>
                  <a:lnTo>
                    <a:pt x="5982462" y="114427"/>
                  </a:lnTo>
                  <a:lnTo>
                    <a:pt x="5982462" y="122936"/>
                  </a:lnTo>
                  <a:lnTo>
                    <a:pt x="6021324" y="152146"/>
                  </a:lnTo>
                  <a:lnTo>
                    <a:pt x="6032754" y="156083"/>
                  </a:lnTo>
                  <a:lnTo>
                    <a:pt x="6038596" y="160909"/>
                  </a:lnTo>
                  <a:lnTo>
                    <a:pt x="6038596" y="174879"/>
                  </a:lnTo>
                  <a:lnTo>
                    <a:pt x="6031230" y="178943"/>
                  </a:lnTo>
                  <a:lnTo>
                    <a:pt x="6016752" y="178943"/>
                  </a:lnTo>
                  <a:lnTo>
                    <a:pt x="6008167" y="178282"/>
                  </a:lnTo>
                  <a:lnTo>
                    <a:pt x="5999581" y="176250"/>
                  </a:lnTo>
                  <a:lnTo>
                    <a:pt x="5990971" y="172847"/>
                  </a:lnTo>
                  <a:lnTo>
                    <a:pt x="5982335" y="168021"/>
                  </a:lnTo>
                  <a:lnTo>
                    <a:pt x="5982335" y="194818"/>
                  </a:lnTo>
                  <a:lnTo>
                    <a:pt x="5990069" y="197586"/>
                  </a:lnTo>
                  <a:lnTo>
                    <a:pt x="5998413" y="199567"/>
                  </a:lnTo>
                  <a:lnTo>
                    <a:pt x="6007354" y="200774"/>
                  </a:lnTo>
                  <a:lnTo>
                    <a:pt x="6016879" y="201168"/>
                  </a:lnTo>
                  <a:lnTo>
                    <a:pt x="6027991" y="200558"/>
                  </a:lnTo>
                  <a:lnTo>
                    <a:pt x="6065151" y="179476"/>
                  </a:lnTo>
                  <a:lnTo>
                    <a:pt x="6065329" y="178943"/>
                  </a:lnTo>
                  <a:lnTo>
                    <a:pt x="6067806" y="172034"/>
                  </a:lnTo>
                  <a:lnTo>
                    <a:pt x="6068695" y="163576"/>
                  </a:lnTo>
                  <a:lnTo>
                    <a:pt x="6068695" y="157226"/>
                  </a:lnTo>
                  <a:close/>
                </a:path>
                <a:path w="6725284" h="227964">
                  <a:moveTo>
                    <a:pt x="6193536" y="134620"/>
                  </a:moveTo>
                  <a:lnTo>
                    <a:pt x="6193066" y="127889"/>
                  </a:lnTo>
                  <a:lnTo>
                    <a:pt x="6192672" y="122123"/>
                  </a:lnTo>
                  <a:lnTo>
                    <a:pt x="6190107" y="111061"/>
                  </a:lnTo>
                  <a:lnTo>
                    <a:pt x="6185814" y="101447"/>
                  </a:lnTo>
                  <a:lnTo>
                    <a:pt x="6184722" y="99949"/>
                  </a:lnTo>
                  <a:lnTo>
                    <a:pt x="6179820" y="93218"/>
                  </a:lnTo>
                  <a:lnTo>
                    <a:pt x="6172263" y="86626"/>
                  </a:lnTo>
                  <a:lnTo>
                    <a:pt x="6164199" y="82359"/>
                  </a:lnTo>
                  <a:lnTo>
                    <a:pt x="6164199" y="127889"/>
                  </a:lnTo>
                  <a:lnTo>
                    <a:pt x="6115177" y="127889"/>
                  </a:lnTo>
                  <a:lnTo>
                    <a:pt x="6134735" y="99949"/>
                  </a:lnTo>
                  <a:lnTo>
                    <a:pt x="6141212" y="99949"/>
                  </a:lnTo>
                  <a:lnTo>
                    <a:pt x="6151232" y="101701"/>
                  </a:lnTo>
                  <a:lnTo>
                    <a:pt x="6158420" y="106921"/>
                  </a:lnTo>
                  <a:lnTo>
                    <a:pt x="6162738" y="115658"/>
                  </a:lnTo>
                  <a:lnTo>
                    <a:pt x="6164199" y="127889"/>
                  </a:lnTo>
                  <a:lnTo>
                    <a:pt x="6164199" y="82359"/>
                  </a:lnTo>
                  <a:lnTo>
                    <a:pt x="6163348" y="81902"/>
                  </a:lnTo>
                  <a:lnTo>
                    <a:pt x="6153074" y="79057"/>
                  </a:lnTo>
                  <a:lnTo>
                    <a:pt x="6141466" y="78105"/>
                  </a:lnTo>
                  <a:lnTo>
                    <a:pt x="6129693" y="79209"/>
                  </a:lnTo>
                  <a:lnTo>
                    <a:pt x="6093396" y="104914"/>
                  </a:lnTo>
                  <a:lnTo>
                    <a:pt x="6084189" y="140970"/>
                  </a:lnTo>
                  <a:lnTo>
                    <a:pt x="6085141" y="154381"/>
                  </a:lnTo>
                  <a:lnTo>
                    <a:pt x="6107811" y="192227"/>
                  </a:lnTo>
                  <a:lnTo>
                    <a:pt x="6142101" y="201168"/>
                  </a:lnTo>
                  <a:lnTo>
                    <a:pt x="6154280" y="200583"/>
                  </a:lnTo>
                  <a:lnTo>
                    <a:pt x="6165316" y="198793"/>
                  </a:lnTo>
                  <a:lnTo>
                    <a:pt x="6175184" y="195821"/>
                  </a:lnTo>
                  <a:lnTo>
                    <a:pt x="6183884" y="191643"/>
                  </a:lnTo>
                  <a:lnTo>
                    <a:pt x="6183884" y="178181"/>
                  </a:lnTo>
                  <a:lnTo>
                    <a:pt x="6183884" y="167894"/>
                  </a:lnTo>
                  <a:lnTo>
                    <a:pt x="6175972" y="172402"/>
                  </a:lnTo>
                  <a:lnTo>
                    <a:pt x="6167526" y="175615"/>
                  </a:lnTo>
                  <a:lnTo>
                    <a:pt x="6158547" y="177546"/>
                  </a:lnTo>
                  <a:lnTo>
                    <a:pt x="6149086" y="178181"/>
                  </a:lnTo>
                  <a:lnTo>
                    <a:pt x="6134963" y="176326"/>
                  </a:lnTo>
                  <a:lnTo>
                    <a:pt x="6124600" y="170738"/>
                  </a:lnTo>
                  <a:lnTo>
                    <a:pt x="6118009" y="161417"/>
                  </a:lnTo>
                  <a:lnTo>
                    <a:pt x="6115177" y="148336"/>
                  </a:lnTo>
                  <a:lnTo>
                    <a:pt x="6193536" y="148336"/>
                  </a:lnTo>
                  <a:lnTo>
                    <a:pt x="6193536" y="134620"/>
                  </a:lnTo>
                  <a:close/>
                </a:path>
                <a:path w="6725284" h="227964">
                  <a:moveTo>
                    <a:pt x="6496558" y="99441"/>
                  </a:moveTo>
                  <a:lnTo>
                    <a:pt x="6463411" y="99441"/>
                  </a:lnTo>
                  <a:lnTo>
                    <a:pt x="6465087" y="76149"/>
                  </a:lnTo>
                  <a:lnTo>
                    <a:pt x="6466332" y="53886"/>
                  </a:lnTo>
                  <a:lnTo>
                    <a:pt x="6467081" y="32613"/>
                  </a:lnTo>
                  <a:lnTo>
                    <a:pt x="6467348" y="12319"/>
                  </a:lnTo>
                  <a:lnTo>
                    <a:pt x="6327140" y="12319"/>
                  </a:lnTo>
                  <a:lnTo>
                    <a:pt x="6327140" y="35941"/>
                  </a:lnTo>
                  <a:lnTo>
                    <a:pt x="6439408" y="35941"/>
                  </a:lnTo>
                  <a:lnTo>
                    <a:pt x="6439217" y="48425"/>
                  </a:lnTo>
                  <a:lnTo>
                    <a:pt x="6438646" y="63169"/>
                  </a:lnTo>
                  <a:lnTo>
                    <a:pt x="6437693" y="80187"/>
                  </a:lnTo>
                  <a:lnTo>
                    <a:pt x="6436360" y="99441"/>
                  </a:lnTo>
                  <a:lnTo>
                    <a:pt x="6296787" y="99441"/>
                  </a:lnTo>
                  <a:lnTo>
                    <a:pt x="6296787" y="123190"/>
                  </a:lnTo>
                  <a:lnTo>
                    <a:pt x="6380861" y="123190"/>
                  </a:lnTo>
                  <a:lnTo>
                    <a:pt x="6380861" y="218313"/>
                  </a:lnTo>
                  <a:lnTo>
                    <a:pt x="6409055" y="218313"/>
                  </a:lnTo>
                  <a:lnTo>
                    <a:pt x="6409055" y="123190"/>
                  </a:lnTo>
                  <a:lnTo>
                    <a:pt x="6496558" y="123190"/>
                  </a:lnTo>
                  <a:lnTo>
                    <a:pt x="6496558" y="99441"/>
                  </a:lnTo>
                  <a:close/>
                </a:path>
                <a:path w="6725284" h="227964">
                  <a:moveTo>
                    <a:pt x="6718554" y="69342"/>
                  </a:moveTo>
                  <a:lnTo>
                    <a:pt x="6673088" y="61849"/>
                  </a:lnTo>
                  <a:lnTo>
                    <a:pt x="6642862" y="42545"/>
                  </a:lnTo>
                  <a:lnTo>
                    <a:pt x="6703187" y="42545"/>
                  </a:lnTo>
                  <a:lnTo>
                    <a:pt x="6703187" y="19558"/>
                  </a:lnTo>
                  <a:lnTo>
                    <a:pt x="6639433" y="19558"/>
                  </a:lnTo>
                  <a:lnTo>
                    <a:pt x="6639433" y="381"/>
                  </a:lnTo>
                  <a:lnTo>
                    <a:pt x="6611239" y="381"/>
                  </a:lnTo>
                  <a:lnTo>
                    <a:pt x="6611239" y="19558"/>
                  </a:lnTo>
                  <a:lnTo>
                    <a:pt x="6547358" y="19558"/>
                  </a:lnTo>
                  <a:lnTo>
                    <a:pt x="6547358" y="42545"/>
                  </a:lnTo>
                  <a:lnTo>
                    <a:pt x="6607556" y="42545"/>
                  </a:lnTo>
                  <a:lnTo>
                    <a:pt x="6602527" y="48272"/>
                  </a:lnTo>
                  <a:lnTo>
                    <a:pt x="6566357" y="65366"/>
                  </a:lnTo>
                  <a:lnTo>
                    <a:pt x="6530086" y="69469"/>
                  </a:lnTo>
                  <a:lnTo>
                    <a:pt x="6544818" y="91694"/>
                  </a:lnTo>
                  <a:lnTo>
                    <a:pt x="6591681" y="80518"/>
                  </a:lnTo>
                  <a:lnTo>
                    <a:pt x="6625463" y="60579"/>
                  </a:lnTo>
                  <a:lnTo>
                    <a:pt x="6631432" y="65824"/>
                  </a:lnTo>
                  <a:lnTo>
                    <a:pt x="6670751" y="84442"/>
                  </a:lnTo>
                  <a:lnTo>
                    <a:pt x="6704838" y="91313"/>
                  </a:lnTo>
                  <a:lnTo>
                    <a:pt x="6718554" y="69342"/>
                  </a:lnTo>
                  <a:close/>
                </a:path>
                <a:path w="6725284" h="227964">
                  <a:moveTo>
                    <a:pt x="6725158" y="101600"/>
                  </a:moveTo>
                  <a:lnTo>
                    <a:pt x="6525387" y="101600"/>
                  </a:lnTo>
                  <a:lnTo>
                    <a:pt x="6525387" y="125349"/>
                  </a:lnTo>
                  <a:lnTo>
                    <a:pt x="6611112" y="125349"/>
                  </a:lnTo>
                  <a:lnTo>
                    <a:pt x="6611112" y="144526"/>
                  </a:lnTo>
                  <a:lnTo>
                    <a:pt x="6551930" y="144526"/>
                  </a:lnTo>
                  <a:lnTo>
                    <a:pt x="6551930" y="168021"/>
                  </a:lnTo>
                  <a:lnTo>
                    <a:pt x="6667754" y="168021"/>
                  </a:lnTo>
                  <a:lnTo>
                    <a:pt x="6667754" y="218313"/>
                  </a:lnTo>
                  <a:lnTo>
                    <a:pt x="6695948" y="218313"/>
                  </a:lnTo>
                  <a:lnTo>
                    <a:pt x="6695948" y="144526"/>
                  </a:lnTo>
                  <a:lnTo>
                    <a:pt x="6639179" y="144526"/>
                  </a:lnTo>
                  <a:lnTo>
                    <a:pt x="6639179" y="125349"/>
                  </a:lnTo>
                  <a:lnTo>
                    <a:pt x="6725158" y="125349"/>
                  </a:lnTo>
                  <a:lnTo>
                    <a:pt x="6725158" y="101600"/>
                  </a:lnTo>
                  <a:close/>
                </a:path>
              </a:pathLst>
            </a:custGeom>
            <a:solidFill>
              <a:srgbClr val="29425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8287384" y="5274436"/>
              <a:ext cx="185674" cy="215391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4737989" y="5565394"/>
              <a:ext cx="429259" cy="219075"/>
            </a:xfrm>
            <a:custGeom>
              <a:avLst/>
              <a:gdLst/>
              <a:ahLst/>
              <a:cxnLst/>
              <a:rect l="l" t="t" r="r" b="b"/>
              <a:pathLst>
                <a:path w="429260" h="219075">
                  <a:moveTo>
                    <a:pt x="176657" y="156819"/>
                  </a:moveTo>
                  <a:lnTo>
                    <a:pt x="33782" y="156819"/>
                  </a:lnTo>
                  <a:lnTo>
                    <a:pt x="33782" y="179933"/>
                  </a:lnTo>
                  <a:lnTo>
                    <a:pt x="148716" y="179933"/>
                  </a:lnTo>
                  <a:lnTo>
                    <a:pt x="148716" y="218554"/>
                  </a:lnTo>
                  <a:lnTo>
                    <a:pt x="176657" y="218554"/>
                  </a:lnTo>
                  <a:lnTo>
                    <a:pt x="176657" y="156819"/>
                  </a:lnTo>
                  <a:close/>
                </a:path>
                <a:path w="429260" h="219075">
                  <a:moveTo>
                    <a:pt x="429260" y="165531"/>
                  </a:moveTo>
                  <a:lnTo>
                    <a:pt x="229488" y="165531"/>
                  </a:lnTo>
                  <a:lnTo>
                    <a:pt x="229488" y="188861"/>
                  </a:lnTo>
                  <a:lnTo>
                    <a:pt x="429260" y="188861"/>
                  </a:lnTo>
                  <a:lnTo>
                    <a:pt x="429260" y="165531"/>
                  </a:lnTo>
                  <a:close/>
                </a:path>
                <a:path w="429260" h="219075">
                  <a:moveTo>
                    <a:pt x="343281" y="126466"/>
                  </a:moveTo>
                  <a:lnTo>
                    <a:pt x="315213" y="126466"/>
                  </a:lnTo>
                  <a:lnTo>
                    <a:pt x="315213" y="165531"/>
                  </a:lnTo>
                  <a:lnTo>
                    <a:pt x="343281" y="165531"/>
                  </a:lnTo>
                  <a:lnTo>
                    <a:pt x="343281" y="126466"/>
                  </a:lnTo>
                  <a:close/>
                </a:path>
                <a:path w="429260" h="219075">
                  <a:moveTo>
                    <a:pt x="287655" y="19430"/>
                  </a:moveTo>
                  <a:lnTo>
                    <a:pt x="259587" y="19430"/>
                  </a:lnTo>
                  <a:lnTo>
                    <a:pt x="259587" y="126466"/>
                  </a:lnTo>
                  <a:lnTo>
                    <a:pt x="398907" y="126466"/>
                  </a:lnTo>
                  <a:lnTo>
                    <a:pt x="398907" y="103136"/>
                  </a:lnTo>
                  <a:lnTo>
                    <a:pt x="287655" y="103136"/>
                  </a:lnTo>
                  <a:lnTo>
                    <a:pt x="287655" y="75450"/>
                  </a:lnTo>
                  <a:lnTo>
                    <a:pt x="398907" y="75450"/>
                  </a:lnTo>
                  <a:lnTo>
                    <a:pt x="398907" y="51892"/>
                  </a:lnTo>
                  <a:lnTo>
                    <a:pt x="287655" y="51892"/>
                  </a:lnTo>
                  <a:lnTo>
                    <a:pt x="287655" y="19430"/>
                  </a:lnTo>
                  <a:close/>
                </a:path>
                <a:path w="429260" h="219075">
                  <a:moveTo>
                    <a:pt x="398907" y="75450"/>
                  </a:moveTo>
                  <a:lnTo>
                    <a:pt x="370966" y="75450"/>
                  </a:lnTo>
                  <a:lnTo>
                    <a:pt x="370966" y="103136"/>
                  </a:lnTo>
                  <a:lnTo>
                    <a:pt x="398907" y="103136"/>
                  </a:lnTo>
                  <a:lnTo>
                    <a:pt x="398907" y="75450"/>
                  </a:lnTo>
                  <a:close/>
                </a:path>
                <a:path w="429260" h="219075">
                  <a:moveTo>
                    <a:pt x="398907" y="19430"/>
                  </a:moveTo>
                  <a:lnTo>
                    <a:pt x="370966" y="19430"/>
                  </a:lnTo>
                  <a:lnTo>
                    <a:pt x="370966" y="51892"/>
                  </a:lnTo>
                  <a:lnTo>
                    <a:pt x="398907" y="51892"/>
                  </a:lnTo>
                  <a:lnTo>
                    <a:pt x="398907" y="19430"/>
                  </a:lnTo>
                  <a:close/>
                </a:path>
                <a:path w="429260" h="219075">
                  <a:moveTo>
                    <a:pt x="72898" y="46431"/>
                  </a:moveTo>
                  <a:lnTo>
                    <a:pt x="31623" y="54965"/>
                  </a:lnTo>
                  <a:lnTo>
                    <a:pt x="16383" y="79133"/>
                  </a:lnTo>
                  <a:lnTo>
                    <a:pt x="16462" y="87845"/>
                  </a:lnTo>
                  <a:lnTo>
                    <a:pt x="49149" y="109447"/>
                  </a:lnTo>
                  <a:lnTo>
                    <a:pt x="58674" y="110947"/>
                  </a:lnTo>
                  <a:lnTo>
                    <a:pt x="58674" y="123888"/>
                  </a:lnTo>
                  <a:lnTo>
                    <a:pt x="0" y="124345"/>
                  </a:lnTo>
                  <a:lnTo>
                    <a:pt x="2666" y="146773"/>
                  </a:lnTo>
                  <a:lnTo>
                    <a:pt x="36861" y="146502"/>
                  </a:lnTo>
                  <a:lnTo>
                    <a:pt x="71437" y="145686"/>
                  </a:lnTo>
                  <a:lnTo>
                    <a:pt x="106394" y="144325"/>
                  </a:lnTo>
                  <a:lnTo>
                    <a:pt x="141732" y="142417"/>
                  </a:lnTo>
                  <a:lnTo>
                    <a:pt x="140238" y="123228"/>
                  </a:lnTo>
                  <a:lnTo>
                    <a:pt x="86740" y="123228"/>
                  </a:lnTo>
                  <a:lnTo>
                    <a:pt x="86740" y="110947"/>
                  </a:lnTo>
                  <a:lnTo>
                    <a:pt x="105243" y="107115"/>
                  </a:lnTo>
                  <a:lnTo>
                    <a:pt x="118459" y="100536"/>
                  </a:lnTo>
                  <a:lnTo>
                    <a:pt x="126393" y="91185"/>
                  </a:lnTo>
                  <a:lnTo>
                    <a:pt x="72898" y="91185"/>
                  </a:lnTo>
                  <a:lnTo>
                    <a:pt x="60396" y="90433"/>
                  </a:lnTo>
                  <a:lnTo>
                    <a:pt x="51466" y="88174"/>
                  </a:lnTo>
                  <a:lnTo>
                    <a:pt x="46108" y="84408"/>
                  </a:lnTo>
                  <a:lnTo>
                    <a:pt x="44323" y="79133"/>
                  </a:lnTo>
                  <a:lnTo>
                    <a:pt x="46108" y="73714"/>
                  </a:lnTo>
                  <a:lnTo>
                    <a:pt x="51466" y="69840"/>
                  </a:lnTo>
                  <a:lnTo>
                    <a:pt x="60396" y="67514"/>
                  </a:lnTo>
                  <a:lnTo>
                    <a:pt x="72898" y="66738"/>
                  </a:lnTo>
                  <a:lnTo>
                    <a:pt x="125660" y="66738"/>
                  </a:lnTo>
                  <a:lnTo>
                    <a:pt x="125222" y="65770"/>
                  </a:lnTo>
                  <a:lnTo>
                    <a:pt x="85020" y="46988"/>
                  </a:lnTo>
                  <a:lnTo>
                    <a:pt x="72898" y="46431"/>
                  </a:lnTo>
                  <a:close/>
                </a:path>
                <a:path w="429260" h="219075">
                  <a:moveTo>
                    <a:pt x="140081" y="121208"/>
                  </a:moveTo>
                  <a:lnTo>
                    <a:pt x="129960" y="121799"/>
                  </a:lnTo>
                  <a:lnTo>
                    <a:pt x="117697" y="122332"/>
                  </a:lnTo>
                  <a:lnTo>
                    <a:pt x="86740" y="123228"/>
                  </a:lnTo>
                  <a:lnTo>
                    <a:pt x="140238" y="123228"/>
                  </a:lnTo>
                  <a:lnTo>
                    <a:pt x="140081" y="121208"/>
                  </a:lnTo>
                  <a:close/>
                </a:path>
                <a:path w="429260" h="219075">
                  <a:moveTo>
                    <a:pt x="125660" y="66738"/>
                  </a:moveTo>
                  <a:lnTo>
                    <a:pt x="72898" y="66738"/>
                  </a:lnTo>
                  <a:lnTo>
                    <a:pt x="85252" y="67514"/>
                  </a:lnTo>
                  <a:lnTo>
                    <a:pt x="94107" y="69840"/>
                  </a:lnTo>
                  <a:lnTo>
                    <a:pt x="99437" y="73714"/>
                  </a:lnTo>
                  <a:lnTo>
                    <a:pt x="101219" y="79133"/>
                  </a:lnTo>
                  <a:lnTo>
                    <a:pt x="101219" y="82702"/>
                  </a:lnTo>
                  <a:lnTo>
                    <a:pt x="98806" y="85610"/>
                  </a:lnTo>
                  <a:lnTo>
                    <a:pt x="94107" y="87845"/>
                  </a:lnTo>
                  <a:lnTo>
                    <a:pt x="89281" y="90068"/>
                  </a:lnTo>
                  <a:lnTo>
                    <a:pt x="82169" y="91185"/>
                  </a:lnTo>
                  <a:lnTo>
                    <a:pt x="126393" y="91185"/>
                  </a:lnTo>
                  <a:lnTo>
                    <a:pt x="129032" y="79133"/>
                  </a:lnTo>
                  <a:lnTo>
                    <a:pt x="128079" y="72082"/>
                  </a:lnTo>
                  <a:lnTo>
                    <a:pt x="125660" y="66738"/>
                  </a:lnTo>
                  <a:close/>
                </a:path>
                <a:path w="429260" h="219075">
                  <a:moveTo>
                    <a:pt x="176657" y="3174"/>
                  </a:moveTo>
                  <a:lnTo>
                    <a:pt x="148462" y="3174"/>
                  </a:lnTo>
                  <a:lnTo>
                    <a:pt x="148462" y="148894"/>
                  </a:lnTo>
                  <a:lnTo>
                    <a:pt x="176657" y="148894"/>
                  </a:lnTo>
                  <a:lnTo>
                    <a:pt x="176657" y="100787"/>
                  </a:lnTo>
                  <a:lnTo>
                    <a:pt x="207645" y="100787"/>
                  </a:lnTo>
                  <a:lnTo>
                    <a:pt x="207645" y="77342"/>
                  </a:lnTo>
                  <a:lnTo>
                    <a:pt x="176657" y="77342"/>
                  </a:lnTo>
                  <a:lnTo>
                    <a:pt x="176657" y="3174"/>
                  </a:lnTo>
                  <a:close/>
                </a:path>
                <a:path w="429260" h="219075">
                  <a:moveTo>
                    <a:pt x="138049" y="19176"/>
                  </a:moveTo>
                  <a:lnTo>
                    <a:pt x="6985" y="19176"/>
                  </a:lnTo>
                  <a:lnTo>
                    <a:pt x="6985" y="40957"/>
                  </a:lnTo>
                  <a:lnTo>
                    <a:pt x="138049" y="40957"/>
                  </a:lnTo>
                  <a:lnTo>
                    <a:pt x="138049" y="19176"/>
                  </a:lnTo>
                  <a:close/>
                </a:path>
                <a:path w="429260" h="219075">
                  <a:moveTo>
                    <a:pt x="86995" y="0"/>
                  </a:moveTo>
                  <a:lnTo>
                    <a:pt x="58927" y="0"/>
                  </a:lnTo>
                  <a:lnTo>
                    <a:pt x="58927" y="19176"/>
                  </a:lnTo>
                  <a:lnTo>
                    <a:pt x="86995" y="19176"/>
                  </a:lnTo>
                  <a:lnTo>
                    <a:pt x="86995" y="0"/>
                  </a:lnTo>
                  <a:close/>
                </a:path>
              </a:pathLst>
            </a:custGeom>
            <a:solidFill>
              <a:srgbClr val="29425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1162812" y="5052059"/>
              <a:ext cx="7580630" cy="675640"/>
            </a:xfrm>
            <a:custGeom>
              <a:avLst/>
              <a:gdLst/>
              <a:ahLst/>
              <a:cxnLst/>
              <a:rect l="l" t="t" r="r" b="b"/>
              <a:pathLst>
                <a:path w="7580630" h="675639">
                  <a:moveTo>
                    <a:pt x="184404" y="0"/>
                  </a:moveTo>
                  <a:lnTo>
                    <a:pt x="60960" y="0"/>
                  </a:lnTo>
                  <a:lnTo>
                    <a:pt x="60388" y="0"/>
                  </a:lnTo>
                  <a:lnTo>
                    <a:pt x="0" y="60960"/>
                  </a:lnTo>
                  <a:lnTo>
                    <a:pt x="990" y="60960"/>
                  </a:lnTo>
                  <a:lnTo>
                    <a:pt x="0" y="61976"/>
                  </a:lnTo>
                  <a:lnTo>
                    <a:pt x="0" y="612648"/>
                  </a:lnTo>
                  <a:lnTo>
                    <a:pt x="0" y="613105"/>
                  </a:lnTo>
                  <a:lnTo>
                    <a:pt x="26568" y="640156"/>
                  </a:lnTo>
                  <a:lnTo>
                    <a:pt x="60388" y="675132"/>
                  </a:lnTo>
                  <a:lnTo>
                    <a:pt x="60960" y="675132"/>
                  </a:lnTo>
                  <a:lnTo>
                    <a:pt x="184404" y="675132"/>
                  </a:lnTo>
                  <a:lnTo>
                    <a:pt x="184404" y="612648"/>
                  </a:lnTo>
                  <a:lnTo>
                    <a:pt x="60960" y="612648"/>
                  </a:lnTo>
                  <a:lnTo>
                    <a:pt x="60960" y="60960"/>
                  </a:lnTo>
                  <a:lnTo>
                    <a:pt x="184404" y="60960"/>
                  </a:lnTo>
                  <a:lnTo>
                    <a:pt x="184404" y="0"/>
                  </a:lnTo>
                  <a:close/>
                </a:path>
                <a:path w="7580630" h="675639">
                  <a:moveTo>
                    <a:pt x="7580376" y="60960"/>
                  </a:moveTo>
                  <a:lnTo>
                    <a:pt x="7520051" y="0"/>
                  </a:lnTo>
                  <a:lnTo>
                    <a:pt x="7519416" y="0"/>
                  </a:lnTo>
                  <a:lnTo>
                    <a:pt x="7395972" y="0"/>
                  </a:lnTo>
                  <a:lnTo>
                    <a:pt x="7395972" y="60960"/>
                  </a:lnTo>
                  <a:lnTo>
                    <a:pt x="7519416" y="60960"/>
                  </a:lnTo>
                  <a:lnTo>
                    <a:pt x="7519416" y="612648"/>
                  </a:lnTo>
                  <a:lnTo>
                    <a:pt x="7395972" y="612648"/>
                  </a:lnTo>
                  <a:lnTo>
                    <a:pt x="7395972" y="675132"/>
                  </a:lnTo>
                  <a:lnTo>
                    <a:pt x="7519416" y="675132"/>
                  </a:lnTo>
                  <a:lnTo>
                    <a:pt x="7520051" y="675132"/>
                  </a:lnTo>
                  <a:lnTo>
                    <a:pt x="7555370" y="638543"/>
                  </a:lnTo>
                  <a:lnTo>
                    <a:pt x="7580376" y="613105"/>
                  </a:lnTo>
                  <a:lnTo>
                    <a:pt x="7580376" y="612648"/>
                  </a:lnTo>
                  <a:lnTo>
                    <a:pt x="7580376" y="61976"/>
                  </a:lnTo>
                  <a:lnTo>
                    <a:pt x="7579373" y="60960"/>
                  </a:lnTo>
                  <a:lnTo>
                    <a:pt x="7580376" y="60960"/>
                  </a:lnTo>
                  <a:close/>
                </a:path>
              </a:pathLst>
            </a:custGeom>
            <a:solidFill>
              <a:srgbClr val="29425F">
                <a:alpha val="69802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8000"/>
            <a:chOff x="0" y="0"/>
            <a:chExt cx="9906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94036" y="6676745"/>
              <a:ext cx="112649" cy="7458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9905999" cy="6857996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73607" y="332486"/>
              <a:ext cx="1170508" cy="6565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0" y="281940"/>
              <a:ext cx="640080" cy="541020"/>
            </a:xfrm>
            <a:custGeom>
              <a:avLst/>
              <a:gdLst/>
              <a:ahLst/>
              <a:cxnLst/>
              <a:rect l="l" t="t" r="r" b="b"/>
              <a:pathLst>
                <a:path w="640080" h="541019">
                  <a:moveTo>
                    <a:pt x="549910" y="0"/>
                  </a:moveTo>
                  <a:lnTo>
                    <a:pt x="0" y="0"/>
                  </a:lnTo>
                  <a:lnTo>
                    <a:pt x="0" y="541019"/>
                  </a:lnTo>
                  <a:lnTo>
                    <a:pt x="549910" y="541019"/>
                  </a:lnTo>
                  <a:lnTo>
                    <a:pt x="585007" y="533931"/>
                  </a:lnTo>
                  <a:lnTo>
                    <a:pt x="613668" y="514603"/>
                  </a:lnTo>
                  <a:lnTo>
                    <a:pt x="632993" y="485941"/>
                  </a:lnTo>
                  <a:lnTo>
                    <a:pt x="640080" y="450849"/>
                  </a:lnTo>
                  <a:lnTo>
                    <a:pt x="640080" y="90169"/>
                  </a:lnTo>
                  <a:lnTo>
                    <a:pt x="632993" y="55078"/>
                  </a:lnTo>
                  <a:lnTo>
                    <a:pt x="613668" y="26416"/>
                  </a:lnTo>
                  <a:lnTo>
                    <a:pt x="585007" y="7088"/>
                  </a:lnTo>
                  <a:lnTo>
                    <a:pt x="549910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39039" y="309625"/>
              <a:ext cx="368935" cy="401955"/>
            </a:xfrm>
            <a:custGeom>
              <a:avLst/>
              <a:gdLst/>
              <a:ahLst/>
              <a:cxnLst/>
              <a:rect l="l" t="t" r="r" b="b"/>
              <a:pathLst>
                <a:path w="368934" h="401955">
                  <a:moveTo>
                    <a:pt x="368414" y="0"/>
                  </a:moveTo>
                  <a:lnTo>
                    <a:pt x="286753" y="0"/>
                  </a:lnTo>
                  <a:lnTo>
                    <a:pt x="194716" y="290322"/>
                  </a:lnTo>
                  <a:lnTo>
                    <a:pt x="191306" y="302035"/>
                  </a:lnTo>
                  <a:lnTo>
                    <a:pt x="188714" y="312594"/>
                  </a:lnTo>
                  <a:lnTo>
                    <a:pt x="186938" y="321986"/>
                  </a:lnTo>
                  <a:lnTo>
                    <a:pt x="185978" y="330200"/>
                  </a:lnTo>
                  <a:lnTo>
                    <a:pt x="184340" y="330200"/>
                  </a:lnTo>
                  <a:lnTo>
                    <a:pt x="176149" y="291084"/>
                  </a:lnTo>
                  <a:lnTo>
                    <a:pt x="84391" y="0"/>
                  </a:lnTo>
                  <a:lnTo>
                    <a:pt x="0" y="0"/>
                  </a:lnTo>
                  <a:lnTo>
                    <a:pt x="139560" y="401954"/>
                  </a:lnTo>
                  <a:lnTo>
                    <a:pt x="227215" y="401954"/>
                  </a:lnTo>
                  <a:lnTo>
                    <a:pt x="36841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74369" y="472312"/>
              <a:ext cx="2222322" cy="339471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48640" y="1068324"/>
              <a:ext cx="196595" cy="196596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09040" y="1077594"/>
              <a:ext cx="2781757" cy="191769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244583" y="352043"/>
              <a:ext cx="440435" cy="487679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742187" y="1616963"/>
              <a:ext cx="4337685" cy="413384"/>
            </a:xfrm>
            <a:custGeom>
              <a:avLst/>
              <a:gdLst/>
              <a:ahLst/>
              <a:cxnLst/>
              <a:rect l="l" t="t" r="r" b="b"/>
              <a:pathLst>
                <a:path w="4337685" h="413385">
                  <a:moveTo>
                    <a:pt x="4337304" y="0"/>
                  </a:moveTo>
                  <a:lnTo>
                    <a:pt x="0" y="0"/>
                  </a:lnTo>
                  <a:lnTo>
                    <a:pt x="0" y="413003"/>
                  </a:lnTo>
                  <a:lnTo>
                    <a:pt x="4337304" y="413003"/>
                  </a:lnTo>
                  <a:lnTo>
                    <a:pt x="4337304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933411" y="1701926"/>
              <a:ext cx="3953510" cy="215265"/>
            </a:xfrm>
            <a:custGeom>
              <a:avLst/>
              <a:gdLst/>
              <a:ahLst/>
              <a:cxnLst/>
              <a:rect l="l" t="t" r="r" b="b"/>
              <a:pathLst>
                <a:path w="3953510" h="215264">
                  <a:moveTo>
                    <a:pt x="190423" y="105029"/>
                  </a:moveTo>
                  <a:lnTo>
                    <a:pt x="145923" y="89623"/>
                  </a:lnTo>
                  <a:lnTo>
                    <a:pt x="115392" y="62611"/>
                  </a:lnTo>
                  <a:lnTo>
                    <a:pt x="108381" y="43180"/>
                  </a:lnTo>
                  <a:lnTo>
                    <a:pt x="177596" y="43180"/>
                  </a:lnTo>
                  <a:lnTo>
                    <a:pt x="177596" y="28321"/>
                  </a:lnTo>
                  <a:lnTo>
                    <a:pt x="108610" y="28321"/>
                  </a:lnTo>
                  <a:lnTo>
                    <a:pt x="108610" y="3810"/>
                  </a:lnTo>
                  <a:lnTo>
                    <a:pt x="91643" y="3810"/>
                  </a:lnTo>
                  <a:lnTo>
                    <a:pt x="91643" y="28321"/>
                  </a:lnTo>
                  <a:lnTo>
                    <a:pt x="22212" y="28321"/>
                  </a:lnTo>
                  <a:lnTo>
                    <a:pt x="22212" y="43180"/>
                  </a:lnTo>
                  <a:lnTo>
                    <a:pt x="91198" y="43180"/>
                  </a:lnTo>
                  <a:lnTo>
                    <a:pt x="88938" y="53111"/>
                  </a:lnTo>
                  <a:lnTo>
                    <a:pt x="52654" y="90589"/>
                  </a:lnTo>
                  <a:lnTo>
                    <a:pt x="9601" y="105537"/>
                  </a:lnTo>
                  <a:lnTo>
                    <a:pt x="21209" y="119888"/>
                  </a:lnTo>
                  <a:lnTo>
                    <a:pt x="56845" y="105283"/>
                  </a:lnTo>
                  <a:lnTo>
                    <a:pt x="94005" y="75387"/>
                  </a:lnTo>
                  <a:lnTo>
                    <a:pt x="99682" y="67310"/>
                  </a:lnTo>
                  <a:lnTo>
                    <a:pt x="105092" y="75196"/>
                  </a:lnTo>
                  <a:lnTo>
                    <a:pt x="143916" y="105549"/>
                  </a:lnTo>
                  <a:lnTo>
                    <a:pt x="179717" y="119761"/>
                  </a:lnTo>
                  <a:lnTo>
                    <a:pt x="190423" y="105029"/>
                  </a:lnTo>
                  <a:close/>
                </a:path>
                <a:path w="3953510" h="215264">
                  <a:moveTo>
                    <a:pt x="199809" y="166370"/>
                  </a:moveTo>
                  <a:lnTo>
                    <a:pt x="108165" y="166370"/>
                  </a:lnTo>
                  <a:lnTo>
                    <a:pt x="108165" y="116205"/>
                  </a:lnTo>
                  <a:lnTo>
                    <a:pt x="91198" y="116205"/>
                  </a:lnTo>
                  <a:lnTo>
                    <a:pt x="91198" y="166370"/>
                  </a:lnTo>
                  <a:lnTo>
                    <a:pt x="0" y="166370"/>
                  </a:lnTo>
                  <a:lnTo>
                    <a:pt x="0" y="181229"/>
                  </a:lnTo>
                  <a:lnTo>
                    <a:pt x="199809" y="181229"/>
                  </a:lnTo>
                  <a:lnTo>
                    <a:pt x="199809" y="166370"/>
                  </a:lnTo>
                  <a:close/>
                </a:path>
                <a:path w="3953510" h="215264">
                  <a:moveTo>
                    <a:pt x="395643" y="20193"/>
                  </a:moveTo>
                  <a:lnTo>
                    <a:pt x="257619" y="20193"/>
                  </a:lnTo>
                  <a:lnTo>
                    <a:pt x="257619" y="35306"/>
                  </a:lnTo>
                  <a:lnTo>
                    <a:pt x="379006" y="35306"/>
                  </a:lnTo>
                  <a:lnTo>
                    <a:pt x="378993" y="69215"/>
                  </a:lnTo>
                  <a:lnTo>
                    <a:pt x="378764" y="84302"/>
                  </a:lnTo>
                  <a:lnTo>
                    <a:pt x="378053" y="100355"/>
                  </a:lnTo>
                  <a:lnTo>
                    <a:pt x="376859" y="117094"/>
                  </a:lnTo>
                  <a:lnTo>
                    <a:pt x="375196" y="134493"/>
                  </a:lnTo>
                  <a:lnTo>
                    <a:pt x="391325" y="136017"/>
                  </a:lnTo>
                  <a:lnTo>
                    <a:pt x="393230" y="119049"/>
                  </a:lnTo>
                  <a:lnTo>
                    <a:pt x="394576" y="102235"/>
                  </a:lnTo>
                  <a:lnTo>
                    <a:pt x="395376" y="85623"/>
                  </a:lnTo>
                  <a:lnTo>
                    <a:pt x="395643" y="69215"/>
                  </a:lnTo>
                  <a:lnTo>
                    <a:pt x="395643" y="20193"/>
                  </a:lnTo>
                  <a:close/>
                </a:path>
                <a:path w="3953510" h="215264">
                  <a:moveTo>
                    <a:pt x="428409" y="161798"/>
                  </a:moveTo>
                  <a:lnTo>
                    <a:pt x="324599" y="161798"/>
                  </a:lnTo>
                  <a:lnTo>
                    <a:pt x="324599" y="91567"/>
                  </a:lnTo>
                  <a:lnTo>
                    <a:pt x="307962" y="91567"/>
                  </a:lnTo>
                  <a:lnTo>
                    <a:pt x="307962" y="161798"/>
                  </a:lnTo>
                  <a:lnTo>
                    <a:pt x="228600" y="161798"/>
                  </a:lnTo>
                  <a:lnTo>
                    <a:pt x="228600" y="176911"/>
                  </a:lnTo>
                  <a:lnTo>
                    <a:pt x="428409" y="176911"/>
                  </a:lnTo>
                  <a:lnTo>
                    <a:pt x="428409" y="161798"/>
                  </a:lnTo>
                  <a:close/>
                </a:path>
                <a:path w="3953510" h="215264">
                  <a:moveTo>
                    <a:pt x="576110" y="114046"/>
                  </a:moveTo>
                  <a:lnTo>
                    <a:pt x="574395" y="103251"/>
                  </a:lnTo>
                  <a:lnTo>
                    <a:pt x="573824" y="99568"/>
                  </a:lnTo>
                  <a:lnTo>
                    <a:pt x="563168" y="101219"/>
                  </a:lnTo>
                  <a:lnTo>
                    <a:pt x="550672" y="102362"/>
                  </a:lnTo>
                  <a:lnTo>
                    <a:pt x="536308" y="103035"/>
                  </a:lnTo>
                  <a:lnTo>
                    <a:pt x="520103" y="103251"/>
                  </a:lnTo>
                  <a:lnTo>
                    <a:pt x="494957" y="103251"/>
                  </a:lnTo>
                  <a:lnTo>
                    <a:pt x="494957" y="68961"/>
                  </a:lnTo>
                  <a:lnTo>
                    <a:pt x="565823" y="68961"/>
                  </a:lnTo>
                  <a:lnTo>
                    <a:pt x="565823" y="10414"/>
                  </a:lnTo>
                  <a:lnTo>
                    <a:pt x="478193" y="10414"/>
                  </a:lnTo>
                  <a:lnTo>
                    <a:pt x="478193" y="25019"/>
                  </a:lnTo>
                  <a:lnTo>
                    <a:pt x="549059" y="25019"/>
                  </a:lnTo>
                  <a:lnTo>
                    <a:pt x="549059" y="54356"/>
                  </a:lnTo>
                  <a:lnTo>
                    <a:pt x="478193" y="54356"/>
                  </a:lnTo>
                  <a:lnTo>
                    <a:pt x="478193" y="118110"/>
                  </a:lnTo>
                  <a:lnTo>
                    <a:pt x="519176" y="117983"/>
                  </a:lnTo>
                  <a:lnTo>
                    <a:pt x="559231" y="116332"/>
                  </a:lnTo>
                  <a:lnTo>
                    <a:pt x="567550" y="115341"/>
                  </a:lnTo>
                  <a:lnTo>
                    <a:pt x="576110" y="114046"/>
                  </a:lnTo>
                  <a:close/>
                </a:path>
                <a:path w="3953510" h="215264">
                  <a:moveTo>
                    <a:pt x="636181" y="0"/>
                  </a:moveTo>
                  <a:lnTo>
                    <a:pt x="619544" y="0"/>
                  </a:lnTo>
                  <a:lnTo>
                    <a:pt x="619544" y="34417"/>
                  </a:lnTo>
                  <a:lnTo>
                    <a:pt x="580174" y="34417"/>
                  </a:lnTo>
                  <a:lnTo>
                    <a:pt x="580174" y="49022"/>
                  </a:lnTo>
                  <a:lnTo>
                    <a:pt x="619544" y="49022"/>
                  </a:lnTo>
                  <a:lnTo>
                    <a:pt x="619544" y="73533"/>
                  </a:lnTo>
                  <a:lnTo>
                    <a:pt x="579793" y="73533"/>
                  </a:lnTo>
                  <a:lnTo>
                    <a:pt x="579793" y="87884"/>
                  </a:lnTo>
                  <a:lnTo>
                    <a:pt x="619544" y="87884"/>
                  </a:lnTo>
                  <a:lnTo>
                    <a:pt x="619544" y="129794"/>
                  </a:lnTo>
                  <a:lnTo>
                    <a:pt x="636181" y="129794"/>
                  </a:lnTo>
                  <a:lnTo>
                    <a:pt x="636181" y="0"/>
                  </a:lnTo>
                  <a:close/>
                </a:path>
                <a:path w="3953510" h="215264">
                  <a:moveTo>
                    <a:pt x="638213" y="173609"/>
                  </a:moveTo>
                  <a:lnTo>
                    <a:pt x="620560" y="145567"/>
                  </a:lnTo>
                  <a:lnTo>
                    <a:pt x="620560" y="165862"/>
                  </a:lnTo>
                  <a:lnTo>
                    <a:pt x="620560" y="181483"/>
                  </a:lnTo>
                  <a:lnTo>
                    <a:pt x="579386" y="197739"/>
                  </a:lnTo>
                  <a:lnTo>
                    <a:pt x="567347" y="198120"/>
                  </a:lnTo>
                  <a:lnTo>
                    <a:pt x="555244" y="197726"/>
                  </a:lnTo>
                  <a:lnTo>
                    <a:pt x="514604" y="181483"/>
                  </a:lnTo>
                  <a:lnTo>
                    <a:pt x="514604" y="165862"/>
                  </a:lnTo>
                  <a:lnTo>
                    <a:pt x="555155" y="149377"/>
                  </a:lnTo>
                  <a:lnTo>
                    <a:pt x="567347" y="148971"/>
                  </a:lnTo>
                  <a:lnTo>
                    <a:pt x="579628" y="149390"/>
                  </a:lnTo>
                  <a:lnTo>
                    <a:pt x="620560" y="165862"/>
                  </a:lnTo>
                  <a:lnTo>
                    <a:pt x="620560" y="145567"/>
                  </a:lnTo>
                  <a:lnTo>
                    <a:pt x="583717" y="135420"/>
                  </a:lnTo>
                  <a:lnTo>
                    <a:pt x="567347" y="134747"/>
                  </a:lnTo>
                  <a:lnTo>
                    <a:pt x="551192" y="135420"/>
                  </a:lnTo>
                  <a:lnTo>
                    <a:pt x="506907" y="151053"/>
                  </a:lnTo>
                  <a:lnTo>
                    <a:pt x="496735" y="173609"/>
                  </a:lnTo>
                  <a:lnTo>
                    <a:pt x="497878" y="182118"/>
                  </a:lnTo>
                  <a:lnTo>
                    <a:pt x="537171" y="209765"/>
                  </a:lnTo>
                  <a:lnTo>
                    <a:pt x="567347" y="212344"/>
                  </a:lnTo>
                  <a:lnTo>
                    <a:pt x="583628" y="211709"/>
                  </a:lnTo>
                  <a:lnTo>
                    <a:pt x="597839" y="209765"/>
                  </a:lnTo>
                  <a:lnTo>
                    <a:pt x="609968" y="206514"/>
                  </a:lnTo>
                  <a:lnTo>
                    <a:pt x="620052" y="201930"/>
                  </a:lnTo>
                  <a:lnTo>
                    <a:pt x="625436" y="198120"/>
                  </a:lnTo>
                  <a:lnTo>
                    <a:pt x="628027" y="196291"/>
                  </a:lnTo>
                  <a:lnTo>
                    <a:pt x="633704" y="189674"/>
                  </a:lnTo>
                  <a:lnTo>
                    <a:pt x="637082" y="182118"/>
                  </a:lnTo>
                  <a:lnTo>
                    <a:pt x="638213" y="173609"/>
                  </a:lnTo>
                  <a:close/>
                </a:path>
                <a:path w="3953510" h="215264">
                  <a:moveTo>
                    <a:pt x="816902" y="147574"/>
                  </a:moveTo>
                  <a:lnTo>
                    <a:pt x="783386" y="116687"/>
                  </a:lnTo>
                  <a:lnTo>
                    <a:pt x="767854" y="89789"/>
                  </a:lnTo>
                  <a:lnTo>
                    <a:pt x="763270" y="77025"/>
                  </a:lnTo>
                  <a:lnTo>
                    <a:pt x="760336" y="63258"/>
                  </a:lnTo>
                  <a:lnTo>
                    <a:pt x="759421" y="50038"/>
                  </a:lnTo>
                  <a:lnTo>
                    <a:pt x="759371" y="14732"/>
                  </a:lnTo>
                  <a:lnTo>
                    <a:pt x="742734" y="14732"/>
                  </a:lnTo>
                  <a:lnTo>
                    <a:pt x="742734" y="50038"/>
                  </a:lnTo>
                  <a:lnTo>
                    <a:pt x="741743" y="64376"/>
                  </a:lnTo>
                  <a:lnTo>
                    <a:pt x="726948" y="106603"/>
                  </a:lnTo>
                  <a:lnTo>
                    <a:pt x="697420" y="142659"/>
                  </a:lnTo>
                  <a:lnTo>
                    <a:pt x="684949" y="152146"/>
                  </a:lnTo>
                  <a:lnTo>
                    <a:pt x="697776" y="163322"/>
                  </a:lnTo>
                  <a:lnTo>
                    <a:pt x="731177" y="127889"/>
                  </a:lnTo>
                  <a:lnTo>
                    <a:pt x="751243" y="89789"/>
                  </a:lnTo>
                  <a:lnTo>
                    <a:pt x="754214" y="97866"/>
                  </a:lnTo>
                  <a:lnTo>
                    <a:pt x="779335" y="135940"/>
                  </a:lnTo>
                  <a:lnTo>
                    <a:pt x="805091" y="160655"/>
                  </a:lnTo>
                  <a:lnTo>
                    <a:pt x="816902" y="147574"/>
                  </a:lnTo>
                  <a:close/>
                </a:path>
                <a:path w="3953510" h="215264">
                  <a:moveTo>
                    <a:pt x="890689" y="87503"/>
                  </a:moveTo>
                  <a:lnTo>
                    <a:pt x="853351" y="87503"/>
                  </a:lnTo>
                  <a:lnTo>
                    <a:pt x="853351" y="0"/>
                  </a:lnTo>
                  <a:lnTo>
                    <a:pt x="836714" y="0"/>
                  </a:lnTo>
                  <a:lnTo>
                    <a:pt x="836714" y="215265"/>
                  </a:lnTo>
                  <a:lnTo>
                    <a:pt x="853351" y="215265"/>
                  </a:lnTo>
                  <a:lnTo>
                    <a:pt x="853351" y="102235"/>
                  </a:lnTo>
                  <a:lnTo>
                    <a:pt x="890689" y="102235"/>
                  </a:lnTo>
                  <a:lnTo>
                    <a:pt x="890689" y="87503"/>
                  </a:lnTo>
                  <a:close/>
                </a:path>
                <a:path w="3953510" h="215264">
                  <a:moveTo>
                    <a:pt x="1052741" y="28575"/>
                  </a:moveTo>
                  <a:lnTo>
                    <a:pt x="996861" y="28575"/>
                  </a:lnTo>
                  <a:lnTo>
                    <a:pt x="996861" y="381"/>
                  </a:lnTo>
                  <a:lnTo>
                    <a:pt x="980224" y="381"/>
                  </a:lnTo>
                  <a:lnTo>
                    <a:pt x="980224" y="28575"/>
                  </a:lnTo>
                  <a:lnTo>
                    <a:pt x="923963" y="28575"/>
                  </a:lnTo>
                  <a:lnTo>
                    <a:pt x="923963" y="43307"/>
                  </a:lnTo>
                  <a:lnTo>
                    <a:pt x="1052741" y="43307"/>
                  </a:lnTo>
                  <a:lnTo>
                    <a:pt x="1052741" y="28575"/>
                  </a:lnTo>
                  <a:close/>
                </a:path>
                <a:path w="3953510" h="215264">
                  <a:moveTo>
                    <a:pt x="1062774" y="176149"/>
                  </a:moveTo>
                  <a:lnTo>
                    <a:pt x="1062037" y="164338"/>
                  </a:lnTo>
                  <a:lnTo>
                    <a:pt x="1061885" y="161798"/>
                  </a:lnTo>
                  <a:lnTo>
                    <a:pt x="1057313" y="162179"/>
                  </a:lnTo>
                  <a:lnTo>
                    <a:pt x="1049058" y="162687"/>
                  </a:lnTo>
                  <a:lnTo>
                    <a:pt x="996607" y="164338"/>
                  </a:lnTo>
                  <a:lnTo>
                    <a:pt x="996607" y="133477"/>
                  </a:lnTo>
                  <a:lnTo>
                    <a:pt x="1006932" y="131889"/>
                  </a:lnTo>
                  <a:lnTo>
                    <a:pt x="1016050" y="129184"/>
                  </a:lnTo>
                  <a:lnTo>
                    <a:pt x="1023937" y="125361"/>
                  </a:lnTo>
                  <a:lnTo>
                    <a:pt x="1030643" y="120396"/>
                  </a:lnTo>
                  <a:lnTo>
                    <a:pt x="1031443" y="119507"/>
                  </a:lnTo>
                  <a:lnTo>
                    <a:pt x="1035900" y="114617"/>
                  </a:lnTo>
                  <a:lnTo>
                    <a:pt x="1039672" y="108140"/>
                  </a:lnTo>
                  <a:lnTo>
                    <a:pt x="1041946" y="101003"/>
                  </a:lnTo>
                  <a:lnTo>
                    <a:pt x="1042708" y="93218"/>
                  </a:lnTo>
                  <a:lnTo>
                    <a:pt x="1041793" y="85369"/>
                  </a:lnTo>
                  <a:lnTo>
                    <a:pt x="1025944" y="64414"/>
                  </a:lnTo>
                  <a:lnTo>
                    <a:pt x="1025944" y="87122"/>
                  </a:lnTo>
                  <a:lnTo>
                    <a:pt x="1025829" y="102044"/>
                  </a:lnTo>
                  <a:lnTo>
                    <a:pt x="988733" y="119507"/>
                  </a:lnTo>
                  <a:lnTo>
                    <a:pt x="980351" y="119087"/>
                  </a:lnTo>
                  <a:lnTo>
                    <a:pt x="951268" y="87122"/>
                  </a:lnTo>
                  <a:lnTo>
                    <a:pt x="954570" y="80899"/>
                  </a:lnTo>
                  <a:lnTo>
                    <a:pt x="988733" y="68961"/>
                  </a:lnTo>
                  <a:lnTo>
                    <a:pt x="996861" y="69418"/>
                  </a:lnTo>
                  <a:lnTo>
                    <a:pt x="1025944" y="87122"/>
                  </a:lnTo>
                  <a:lnTo>
                    <a:pt x="1025944" y="64414"/>
                  </a:lnTo>
                  <a:lnTo>
                    <a:pt x="1020318" y="61036"/>
                  </a:lnTo>
                  <a:lnTo>
                    <a:pt x="1011097" y="57619"/>
                  </a:lnTo>
                  <a:lnTo>
                    <a:pt x="1000556" y="55562"/>
                  </a:lnTo>
                  <a:lnTo>
                    <a:pt x="988733" y="54864"/>
                  </a:lnTo>
                  <a:lnTo>
                    <a:pt x="976795" y="55562"/>
                  </a:lnTo>
                  <a:lnTo>
                    <a:pt x="937933" y="78549"/>
                  </a:lnTo>
                  <a:lnTo>
                    <a:pt x="934250" y="94615"/>
                  </a:lnTo>
                  <a:lnTo>
                    <a:pt x="934999" y="102044"/>
                  </a:lnTo>
                  <a:lnTo>
                    <a:pt x="969810" y="131914"/>
                  </a:lnTo>
                  <a:lnTo>
                    <a:pt x="980224" y="133477"/>
                  </a:lnTo>
                  <a:lnTo>
                    <a:pt x="980224" y="164592"/>
                  </a:lnTo>
                  <a:lnTo>
                    <a:pt x="916724" y="165227"/>
                  </a:lnTo>
                  <a:lnTo>
                    <a:pt x="918248" y="179832"/>
                  </a:lnTo>
                  <a:lnTo>
                    <a:pt x="995210" y="178816"/>
                  </a:lnTo>
                  <a:lnTo>
                    <a:pt x="1037031" y="177584"/>
                  </a:lnTo>
                  <a:lnTo>
                    <a:pt x="1051902" y="176898"/>
                  </a:lnTo>
                  <a:lnTo>
                    <a:pt x="1062774" y="176149"/>
                  </a:lnTo>
                  <a:close/>
                </a:path>
                <a:path w="3953510" h="215264">
                  <a:moveTo>
                    <a:pt x="1095286" y="0"/>
                  </a:moveTo>
                  <a:lnTo>
                    <a:pt x="1078522" y="0"/>
                  </a:lnTo>
                  <a:lnTo>
                    <a:pt x="1078522" y="215265"/>
                  </a:lnTo>
                  <a:lnTo>
                    <a:pt x="1095286" y="215265"/>
                  </a:lnTo>
                  <a:lnTo>
                    <a:pt x="1095286" y="0"/>
                  </a:lnTo>
                  <a:close/>
                </a:path>
                <a:path w="3953510" h="215264">
                  <a:moveTo>
                    <a:pt x="1354874" y="147574"/>
                  </a:moveTo>
                  <a:lnTo>
                    <a:pt x="1321358" y="116687"/>
                  </a:lnTo>
                  <a:lnTo>
                    <a:pt x="1305826" y="89789"/>
                  </a:lnTo>
                  <a:lnTo>
                    <a:pt x="1301242" y="77025"/>
                  </a:lnTo>
                  <a:lnTo>
                    <a:pt x="1298308" y="63258"/>
                  </a:lnTo>
                  <a:lnTo>
                    <a:pt x="1297393" y="50038"/>
                  </a:lnTo>
                  <a:lnTo>
                    <a:pt x="1297343" y="14732"/>
                  </a:lnTo>
                  <a:lnTo>
                    <a:pt x="1280706" y="14732"/>
                  </a:lnTo>
                  <a:lnTo>
                    <a:pt x="1280706" y="50038"/>
                  </a:lnTo>
                  <a:lnTo>
                    <a:pt x="1279715" y="64376"/>
                  </a:lnTo>
                  <a:lnTo>
                    <a:pt x="1264920" y="106603"/>
                  </a:lnTo>
                  <a:lnTo>
                    <a:pt x="1235392" y="142659"/>
                  </a:lnTo>
                  <a:lnTo>
                    <a:pt x="1222921" y="152146"/>
                  </a:lnTo>
                  <a:lnTo>
                    <a:pt x="1235748" y="163322"/>
                  </a:lnTo>
                  <a:lnTo>
                    <a:pt x="1269149" y="127889"/>
                  </a:lnTo>
                  <a:lnTo>
                    <a:pt x="1289215" y="89789"/>
                  </a:lnTo>
                  <a:lnTo>
                    <a:pt x="1292186" y="97866"/>
                  </a:lnTo>
                  <a:lnTo>
                    <a:pt x="1317307" y="135940"/>
                  </a:lnTo>
                  <a:lnTo>
                    <a:pt x="1343063" y="160655"/>
                  </a:lnTo>
                  <a:lnTo>
                    <a:pt x="1354874" y="147574"/>
                  </a:lnTo>
                  <a:close/>
                </a:path>
                <a:path w="3953510" h="215264">
                  <a:moveTo>
                    <a:pt x="1428661" y="87503"/>
                  </a:moveTo>
                  <a:lnTo>
                    <a:pt x="1391323" y="87503"/>
                  </a:lnTo>
                  <a:lnTo>
                    <a:pt x="1391323" y="0"/>
                  </a:lnTo>
                  <a:lnTo>
                    <a:pt x="1374686" y="0"/>
                  </a:lnTo>
                  <a:lnTo>
                    <a:pt x="1374686" y="215265"/>
                  </a:lnTo>
                  <a:lnTo>
                    <a:pt x="1391323" y="215265"/>
                  </a:lnTo>
                  <a:lnTo>
                    <a:pt x="1391323" y="102235"/>
                  </a:lnTo>
                  <a:lnTo>
                    <a:pt x="1428661" y="102235"/>
                  </a:lnTo>
                  <a:lnTo>
                    <a:pt x="1428661" y="87503"/>
                  </a:lnTo>
                  <a:close/>
                </a:path>
                <a:path w="3953510" h="215264">
                  <a:moveTo>
                    <a:pt x="1583601" y="109601"/>
                  </a:moveTo>
                  <a:lnTo>
                    <a:pt x="1581569" y="99187"/>
                  </a:lnTo>
                  <a:lnTo>
                    <a:pt x="1580807" y="95250"/>
                  </a:lnTo>
                  <a:lnTo>
                    <a:pt x="1574152" y="96380"/>
                  </a:lnTo>
                  <a:lnTo>
                    <a:pt x="1525854" y="98996"/>
                  </a:lnTo>
                  <a:lnTo>
                    <a:pt x="1484160" y="99187"/>
                  </a:lnTo>
                  <a:lnTo>
                    <a:pt x="1484160" y="66421"/>
                  </a:lnTo>
                  <a:lnTo>
                    <a:pt x="1563662" y="66421"/>
                  </a:lnTo>
                  <a:lnTo>
                    <a:pt x="1563662" y="8636"/>
                  </a:lnTo>
                  <a:lnTo>
                    <a:pt x="1467396" y="8636"/>
                  </a:lnTo>
                  <a:lnTo>
                    <a:pt x="1467396" y="23495"/>
                  </a:lnTo>
                  <a:lnTo>
                    <a:pt x="1547025" y="23495"/>
                  </a:lnTo>
                  <a:lnTo>
                    <a:pt x="1547025" y="51816"/>
                  </a:lnTo>
                  <a:lnTo>
                    <a:pt x="1467396" y="51816"/>
                  </a:lnTo>
                  <a:lnTo>
                    <a:pt x="1467396" y="113792"/>
                  </a:lnTo>
                  <a:lnTo>
                    <a:pt x="1536268" y="113423"/>
                  </a:lnTo>
                  <a:lnTo>
                    <a:pt x="1574800" y="110972"/>
                  </a:lnTo>
                  <a:lnTo>
                    <a:pt x="1583601" y="109601"/>
                  </a:lnTo>
                  <a:close/>
                </a:path>
                <a:path w="3953510" h="215264">
                  <a:moveTo>
                    <a:pt x="1621066" y="135763"/>
                  </a:moveTo>
                  <a:lnTo>
                    <a:pt x="1604683" y="135763"/>
                  </a:lnTo>
                  <a:lnTo>
                    <a:pt x="1604683" y="150622"/>
                  </a:lnTo>
                  <a:lnTo>
                    <a:pt x="1604683" y="195326"/>
                  </a:lnTo>
                  <a:lnTo>
                    <a:pt x="1506258" y="195326"/>
                  </a:lnTo>
                  <a:lnTo>
                    <a:pt x="1506258" y="150622"/>
                  </a:lnTo>
                  <a:lnTo>
                    <a:pt x="1604683" y="150622"/>
                  </a:lnTo>
                  <a:lnTo>
                    <a:pt x="1604683" y="135763"/>
                  </a:lnTo>
                  <a:lnTo>
                    <a:pt x="1489875" y="135763"/>
                  </a:lnTo>
                  <a:lnTo>
                    <a:pt x="1489875" y="210185"/>
                  </a:lnTo>
                  <a:lnTo>
                    <a:pt x="1621066" y="210185"/>
                  </a:lnTo>
                  <a:lnTo>
                    <a:pt x="1621066" y="195326"/>
                  </a:lnTo>
                  <a:lnTo>
                    <a:pt x="1621066" y="150622"/>
                  </a:lnTo>
                  <a:lnTo>
                    <a:pt x="1621066" y="135763"/>
                  </a:lnTo>
                  <a:close/>
                </a:path>
                <a:path w="3953510" h="215264">
                  <a:moveTo>
                    <a:pt x="1653578" y="56007"/>
                  </a:moveTo>
                  <a:lnTo>
                    <a:pt x="1621066" y="56007"/>
                  </a:lnTo>
                  <a:lnTo>
                    <a:pt x="1621066" y="0"/>
                  </a:lnTo>
                  <a:lnTo>
                    <a:pt x="1604429" y="0"/>
                  </a:lnTo>
                  <a:lnTo>
                    <a:pt x="1604429" y="123825"/>
                  </a:lnTo>
                  <a:lnTo>
                    <a:pt x="1621066" y="123825"/>
                  </a:lnTo>
                  <a:lnTo>
                    <a:pt x="1621066" y="70866"/>
                  </a:lnTo>
                  <a:lnTo>
                    <a:pt x="1653578" y="70866"/>
                  </a:lnTo>
                  <a:lnTo>
                    <a:pt x="1653578" y="56007"/>
                  </a:lnTo>
                  <a:close/>
                </a:path>
                <a:path w="3953510" h="215264">
                  <a:moveTo>
                    <a:pt x="1951012" y="64643"/>
                  </a:moveTo>
                  <a:lnTo>
                    <a:pt x="1911210" y="54927"/>
                  </a:lnTo>
                  <a:lnTo>
                    <a:pt x="1874431" y="28359"/>
                  </a:lnTo>
                  <a:lnTo>
                    <a:pt x="1870748" y="20955"/>
                  </a:lnTo>
                  <a:lnTo>
                    <a:pt x="1939328" y="20955"/>
                  </a:lnTo>
                  <a:lnTo>
                    <a:pt x="1939328" y="5842"/>
                  </a:lnTo>
                  <a:lnTo>
                    <a:pt x="1784007" y="5842"/>
                  </a:lnTo>
                  <a:lnTo>
                    <a:pt x="1784007" y="20955"/>
                  </a:lnTo>
                  <a:lnTo>
                    <a:pt x="1852714" y="20955"/>
                  </a:lnTo>
                  <a:lnTo>
                    <a:pt x="1848891" y="28384"/>
                  </a:lnTo>
                  <a:lnTo>
                    <a:pt x="1811680" y="55232"/>
                  </a:lnTo>
                  <a:lnTo>
                    <a:pt x="1772196" y="64643"/>
                  </a:lnTo>
                  <a:lnTo>
                    <a:pt x="1782102" y="78105"/>
                  </a:lnTo>
                  <a:lnTo>
                    <a:pt x="1830489" y="61722"/>
                  </a:lnTo>
                  <a:lnTo>
                    <a:pt x="1861858" y="37211"/>
                  </a:lnTo>
                  <a:lnTo>
                    <a:pt x="1867052" y="43726"/>
                  </a:lnTo>
                  <a:lnTo>
                    <a:pt x="1905495" y="68059"/>
                  </a:lnTo>
                  <a:lnTo>
                    <a:pt x="1942376" y="78359"/>
                  </a:lnTo>
                  <a:lnTo>
                    <a:pt x="1951012" y="64643"/>
                  </a:lnTo>
                  <a:close/>
                </a:path>
                <a:path w="3953510" h="215264">
                  <a:moveTo>
                    <a:pt x="1961553" y="93218"/>
                  </a:moveTo>
                  <a:lnTo>
                    <a:pt x="1761782" y="93218"/>
                  </a:lnTo>
                  <a:lnTo>
                    <a:pt x="1761782" y="108331"/>
                  </a:lnTo>
                  <a:lnTo>
                    <a:pt x="1853222" y="108331"/>
                  </a:lnTo>
                  <a:lnTo>
                    <a:pt x="1853222" y="133223"/>
                  </a:lnTo>
                  <a:lnTo>
                    <a:pt x="1808010" y="145161"/>
                  </a:lnTo>
                  <a:lnTo>
                    <a:pt x="1792643" y="172720"/>
                  </a:lnTo>
                  <a:lnTo>
                    <a:pt x="1793748" y="181648"/>
                  </a:lnTo>
                  <a:lnTo>
                    <a:pt x="1832102" y="210312"/>
                  </a:lnTo>
                  <a:lnTo>
                    <a:pt x="1861604" y="212979"/>
                  </a:lnTo>
                  <a:lnTo>
                    <a:pt x="1877377" y="212318"/>
                  </a:lnTo>
                  <a:lnTo>
                    <a:pt x="1891207" y="210312"/>
                  </a:lnTo>
                  <a:lnTo>
                    <a:pt x="1903044" y="206984"/>
                  </a:lnTo>
                  <a:lnTo>
                    <a:pt x="1912912" y="202311"/>
                  </a:lnTo>
                  <a:lnTo>
                    <a:pt x="1917446" y="198882"/>
                  </a:lnTo>
                  <a:lnTo>
                    <a:pt x="1920671" y="196456"/>
                  </a:lnTo>
                  <a:lnTo>
                    <a:pt x="1926221" y="189572"/>
                  </a:lnTo>
                  <a:lnTo>
                    <a:pt x="1929574" y="181648"/>
                  </a:lnTo>
                  <a:lnTo>
                    <a:pt x="1930692" y="172720"/>
                  </a:lnTo>
                  <a:lnTo>
                    <a:pt x="1929714" y="164655"/>
                  </a:lnTo>
                  <a:lnTo>
                    <a:pt x="1913293" y="144119"/>
                  </a:lnTo>
                  <a:lnTo>
                    <a:pt x="1913293" y="180975"/>
                  </a:lnTo>
                  <a:lnTo>
                    <a:pt x="1908848" y="187325"/>
                  </a:lnTo>
                  <a:lnTo>
                    <a:pt x="1861604" y="198882"/>
                  </a:lnTo>
                  <a:lnTo>
                    <a:pt x="1849767" y="198462"/>
                  </a:lnTo>
                  <a:lnTo>
                    <a:pt x="1809915" y="180975"/>
                  </a:lnTo>
                  <a:lnTo>
                    <a:pt x="1809965" y="164655"/>
                  </a:lnTo>
                  <a:lnTo>
                    <a:pt x="1849602" y="147624"/>
                  </a:lnTo>
                  <a:lnTo>
                    <a:pt x="1861604" y="147193"/>
                  </a:lnTo>
                  <a:lnTo>
                    <a:pt x="1873643" y="147624"/>
                  </a:lnTo>
                  <a:lnTo>
                    <a:pt x="1913242" y="164655"/>
                  </a:lnTo>
                  <a:lnTo>
                    <a:pt x="1913293" y="180975"/>
                  </a:lnTo>
                  <a:lnTo>
                    <a:pt x="1913293" y="144119"/>
                  </a:lnTo>
                  <a:lnTo>
                    <a:pt x="1906587" y="140423"/>
                  </a:lnTo>
                  <a:lnTo>
                    <a:pt x="1896224" y="136867"/>
                  </a:lnTo>
                  <a:lnTo>
                    <a:pt x="1884057" y="134467"/>
                  </a:lnTo>
                  <a:lnTo>
                    <a:pt x="1870113" y="133223"/>
                  </a:lnTo>
                  <a:lnTo>
                    <a:pt x="1870113" y="108331"/>
                  </a:lnTo>
                  <a:lnTo>
                    <a:pt x="1961553" y="108331"/>
                  </a:lnTo>
                  <a:lnTo>
                    <a:pt x="1961553" y="93218"/>
                  </a:lnTo>
                  <a:close/>
                </a:path>
                <a:path w="3953510" h="215264">
                  <a:moveTo>
                    <a:pt x="2117763" y="99822"/>
                  </a:moveTo>
                  <a:lnTo>
                    <a:pt x="2080044" y="71120"/>
                  </a:lnTo>
                  <a:lnTo>
                    <a:pt x="2074252" y="62992"/>
                  </a:lnTo>
                  <a:lnTo>
                    <a:pt x="2072957" y="61175"/>
                  </a:lnTo>
                  <a:lnTo>
                    <a:pt x="2067928" y="50965"/>
                  </a:lnTo>
                  <a:lnTo>
                    <a:pt x="2064905" y="40513"/>
                  </a:lnTo>
                  <a:lnTo>
                    <a:pt x="2063915" y="29845"/>
                  </a:lnTo>
                  <a:lnTo>
                    <a:pt x="2063915" y="6985"/>
                  </a:lnTo>
                  <a:lnTo>
                    <a:pt x="2047659" y="6985"/>
                  </a:lnTo>
                  <a:lnTo>
                    <a:pt x="2047659" y="29845"/>
                  </a:lnTo>
                  <a:lnTo>
                    <a:pt x="2046681" y="41249"/>
                  </a:lnTo>
                  <a:lnTo>
                    <a:pt x="2023770" y="83781"/>
                  </a:lnTo>
                  <a:lnTo>
                    <a:pt x="1993303" y="105918"/>
                  </a:lnTo>
                  <a:lnTo>
                    <a:pt x="2005241" y="117475"/>
                  </a:lnTo>
                  <a:lnTo>
                    <a:pt x="2035213" y="93091"/>
                  </a:lnTo>
                  <a:lnTo>
                    <a:pt x="2056422" y="62992"/>
                  </a:lnTo>
                  <a:lnTo>
                    <a:pt x="2059914" y="69380"/>
                  </a:lnTo>
                  <a:lnTo>
                    <a:pt x="2091778" y="102476"/>
                  </a:lnTo>
                  <a:lnTo>
                    <a:pt x="2106460" y="112014"/>
                  </a:lnTo>
                  <a:lnTo>
                    <a:pt x="2117763" y="99822"/>
                  </a:lnTo>
                  <a:close/>
                </a:path>
                <a:path w="3953510" h="215264">
                  <a:moveTo>
                    <a:pt x="2167039" y="132080"/>
                  </a:moveTo>
                  <a:lnTo>
                    <a:pt x="2150656" y="132080"/>
                  </a:lnTo>
                  <a:lnTo>
                    <a:pt x="2150656" y="146685"/>
                  </a:lnTo>
                  <a:lnTo>
                    <a:pt x="2150656" y="194691"/>
                  </a:lnTo>
                  <a:lnTo>
                    <a:pt x="2050453" y="194691"/>
                  </a:lnTo>
                  <a:lnTo>
                    <a:pt x="2050453" y="146685"/>
                  </a:lnTo>
                  <a:lnTo>
                    <a:pt x="2150656" y="146685"/>
                  </a:lnTo>
                  <a:lnTo>
                    <a:pt x="2150656" y="132080"/>
                  </a:lnTo>
                  <a:lnTo>
                    <a:pt x="2033943" y="132080"/>
                  </a:lnTo>
                  <a:lnTo>
                    <a:pt x="2033943" y="209296"/>
                  </a:lnTo>
                  <a:lnTo>
                    <a:pt x="2167039" y="209296"/>
                  </a:lnTo>
                  <a:lnTo>
                    <a:pt x="2167039" y="194691"/>
                  </a:lnTo>
                  <a:lnTo>
                    <a:pt x="2167039" y="146685"/>
                  </a:lnTo>
                  <a:lnTo>
                    <a:pt x="2167039" y="132080"/>
                  </a:lnTo>
                  <a:close/>
                </a:path>
                <a:path w="3953510" h="215264">
                  <a:moveTo>
                    <a:pt x="2167039" y="0"/>
                  </a:moveTo>
                  <a:lnTo>
                    <a:pt x="2150402" y="0"/>
                  </a:lnTo>
                  <a:lnTo>
                    <a:pt x="2150402" y="119761"/>
                  </a:lnTo>
                  <a:lnTo>
                    <a:pt x="2167039" y="119761"/>
                  </a:lnTo>
                  <a:lnTo>
                    <a:pt x="2167039" y="0"/>
                  </a:lnTo>
                  <a:close/>
                </a:path>
                <a:path w="3953510" h="215264">
                  <a:moveTo>
                    <a:pt x="2349017" y="67564"/>
                  </a:moveTo>
                  <a:lnTo>
                    <a:pt x="2332647" y="31242"/>
                  </a:lnTo>
                  <a:lnTo>
                    <a:pt x="2332469" y="31115"/>
                  </a:lnTo>
                  <a:lnTo>
                    <a:pt x="2331885" y="30683"/>
                  </a:lnTo>
                  <a:lnTo>
                    <a:pt x="2331885" y="67564"/>
                  </a:lnTo>
                  <a:lnTo>
                    <a:pt x="2331161" y="75285"/>
                  </a:lnTo>
                  <a:lnTo>
                    <a:pt x="2300122" y="103517"/>
                  </a:lnTo>
                  <a:lnTo>
                    <a:pt x="2292007" y="104140"/>
                  </a:lnTo>
                  <a:lnTo>
                    <a:pt x="2284120" y="103517"/>
                  </a:lnTo>
                  <a:lnTo>
                    <a:pt x="2253094" y="75285"/>
                  </a:lnTo>
                  <a:lnTo>
                    <a:pt x="2252383" y="67564"/>
                  </a:lnTo>
                  <a:lnTo>
                    <a:pt x="2253069" y="59944"/>
                  </a:lnTo>
                  <a:lnTo>
                    <a:pt x="2283879" y="31762"/>
                  </a:lnTo>
                  <a:lnTo>
                    <a:pt x="2325497" y="46710"/>
                  </a:lnTo>
                  <a:lnTo>
                    <a:pt x="2331885" y="67564"/>
                  </a:lnTo>
                  <a:lnTo>
                    <a:pt x="2331885" y="30683"/>
                  </a:lnTo>
                  <a:lnTo>
                    <a:pt x="2323973" y="24752"/>
                  </a:lnTo>
                  <a:lnTo>
                    <a:pt x="2314321" y="20104"/>
                  </a:lnTo>
                  <a:lnTo>
                    <a:pt x="2303678" y="17322"/>
                  </a:lnTo>
                  <a:lnTo>
                    <a:pt x="2292007" y="16383"/>
                  </a:lnTo>
                  <a:lnTo>
                    <a:pt x="2280386" y="17297"/>
                  </a:lnTo>
                  <a:lnTo>
                    <a:pt x="2244267" y="38900"/>
                  </a:lnTo>
                  <a:lnTo>
                    <a:pt x="2235111" y="67564"/>
                  </a:lnTo>
                  <a:lnTo>
                    <a:pt x="2236139" y="78232"/>
                  </a:lnTo>
                  <a:lnTo>
                    <a:pt x="2260181" y="110807"/>
                  </a:lnTo>
                  <a:lnTo>
                    <a:pt x="2292007" y="118999"/>
                  </a:lnTo>
                  <a:lnTo>
                    <a:pt x="2303703" y="118097"/>
                  </a:lnTo>
                  <a:lnTo>
                    <a:pt x="2314397" y="115366"/>
                  </a:lnTo>
                  <a:lnTo>
                    <a:pt x="2324023" y="110858"/>
                  </a:lnTo>
                  <a:lnTo>
                    <a:pt x="2332647" y="104521"/>
                  </a:lnTo>
                  <a:lnTo>
                    <a:pt x="2332990" y="104140"/>
                  </a:lnTo>
                  <a:lnTo>
                    <a:pt x="2339810" y="96710"/>
                  </a:lnTo>
                  <a:lnTo>
                    <a:pt x="2344928" y="87947"/>
                  </a:lnTo>
                  <a:lnTo>
                    <a:pt x="2348001" y="78219"/>
                  </a:lnTo>
                  <a:lnTo>
                    <a:pt x="2349017" y="67564"/>
                  </a:lnTo>
                  <a:close/>
                </a:path>
                <a:path w="3953510" h="215264">
                  <a:moveTo>
                    <a:pt x="2369350" y="172466"/>
                  </a:moveTo>
                  <a:lnTo>
                    <a:pt x="2368461" y="158115"/>
                  </a:lnTo>
                  <a:lnTo>
                    <a:pt x="2357793" y="158838"/>
                  </a:lnTo>
                  <a:lnTo>
                    <a:pt x="2342769" y="159486"/>
                  </a:lnTo>
                  <a:lnTo>
                    <a:pt x="2299754" y="160655"/>
                  </a:lnTo>
                  <a:lnTo>
                    <a:pt x="2219363" y="161798"/>
                  </a:lnTo>
                  <a:lnTo>
                    <a:pt x="2221014" y="176149"/>
                  </a:lnTo>
                  <a:lnTo>
                    <a:pt x="2300262" y="175133"/>
                  </a:lnTo>
                  <a:lnTo>
                    <a:pt x="2343327" y="173901"/>
                  </a:lnTo>
                  <a:lnTo>
                    <a:pt x="2358453" y="173215"/>
                  </a:lnTo>
                  <a:lnTo>
                    <a:pt x="2369350" y="172466"/>
                  </a:lnTo>
                  <a:close/>
                </a:path>
                <a:path w="3953510" h="215264">
                  <a:moveTo>
                    <a:pt x="2400211" y="0"/>
                  </a:moveTo>
                  <a:lnTo>
                    <a:pt x="2383574" y="0"/>
                  </a:lnTo>
                  <a:lnTo>
                    <a:pt x="2383574" y="215265"/>
                  </a:lnTo>
                  <a:lnTo>
                    <a:pt x="2400211" y="215265"/>
                  </a:lnTo>
                  <a:lnTo>
                    <a:pt x="2400211" y="0"/>
                  </a:lnTo>
                  <a:close/>
                </a:path>
                <a:path w="3953510" h="215264">
                  <a:moveTo>
                    <a:pt x="2728125" y="100457"/>
                  </a:moveTo>
                  <a:lnTo>
                    <a:pt x="2694089" y="100457"/>
                  </a:lnTo>
                  <a:lnTo>
                    <a:pt x="2695435" y="81318"/>
                  </a:lnTo>
                  <a:lnTo>
                    <a:pt x="2696438" y="59728"/>
                  </a:lnTo>
                  <a:lnTo>
                    <a:pt x="2697048" y="35699"/>
                  </a:lnTo>
                  <a:lnTo>
                    <a:pt x="2697264" y="9271"/>
                  </a:lnTo>
                  <a:lnTo>
                    <a:pt x="2560739" y="9271"/>
                  </a:lnTo>
                  <a:lnTo>
                    <a:pt x="2560739" y="24130"/>
                  </a:lnTo>
                  <a:lnTo>
                    <a:pt x="2680627" y="24130"/>
                  </a:lnTo>
                  <a:lnTo>
                    <a:pt x="2680449" y="47637"/>
                  </a:lnTo>
                  <a:lnTo>
                    <a:pt x="2679954" y="68211"/>
                  </a:lnTo>
                  <a:lnTo>
                    <a:pt x="2679115" y="85826"/>
                  </a:lnTo>
                  <a:lnTo>
                    <a:pt x="2677960" y="100457"/>
                  </a:lnTo>
                  <a:lnTo>
                    <a:pt x="2528354" y="100457"/>
                  </a:lnTo>
                  <a:lnTo>
                    <a:pt x="2528354" y="115570"/>
                  </a:lnTo>
                  <a:lnTo>
                    <a:pt x="2617889" y="115570"/>
                  </a:lnTo>
                  <a:lnTo>
                    <a:pt x="2617889" y="215265"/>
                  </a:lnTo>
                  <a:lnTo>
                    <a:pt x="2634526" y="215265"/>
                  </a:lnTo>
                  <a:lnTo>
                    <a:pt x="2634526" y="115570"/>
                  </a:lnTo>
                  <a:lnTo>
                    <a:pt x="2728125" y="115570"/>
                  </a:lnTo>
                  <a:lnTo>
                    <a:pt x="2728125" y="100457"/>
                  </a:lnTo>
                  <a:close/>
                </a:path>
                <a:path w="3953510" h="215264">
                  <a:moveTo>
                    <a:pt x="2867952" y="12573"/>
                  </a:moveTo>
                  <a:lnTo>
                    <a:pt x="2772194" y="12573"/>
                  </a:lnTo>
                  <a:lnTo>
                    <a:pt x="2772194" y="27432"/>
                  </a:lnTo>
                  <a:lnTo>
                    <a:pt x="2848394" y="27432"/>
                  </a:lnTo>
                  <a:lnTo>
                    <a:pt x="2844622" y="41224"/>
                  </a:lnTo>
                  <a:lnTo>
                    <a:pt x="2817787" y="80010"/>
                  </a:lnTo>
                  <a:lnTo>
                    <a:pt x="2775077" y="108826"/>
                  </a:lnTo>
                  <a:lnTo>
                    <a:pt x="2758986" y="114935"/>
                  </a:lnTo>
                  <a:lnTo>
                    <a:pt x="2770924" y="128397"/>
                  </a:lnTo>
                  <a:lnTo>
                    <a:pt x="2818384" y="100101"/>
                  </a:lnTo>
                  <a:lnTo>
                    <a:pt x="2847098" y="71145"/>
                  </a:lnTo>
                  <a:lnTo>
                    <a:pt x="2864281" y="34137"/>
                  </a:lnTo>
                  <a:lnTo>
                    <a:pt x="2867952" y="12573"/>
                  </a:lnTo>
                  <a:close/>
                </a:path>
                <a:path w="3953510" h="215264">
                  <a:moveTo>
                    <a:pt x="2929928" y="169545"/>
                  </a:moveTo>
                  <a:lnTo>
                    <a:pt x="2912148" y="140068"/>
                  </a:lnTo>
                  <a:lnTo>
                    <a:pt x="2912148" y="161544"/>
                  </a:lnTo>
                  <a:lnTo>
                    <a:pt x="2912148" y="177673"/>
                  </a:lnTo>
                  <a:lnTo>
                    <a:pt x="2871152" y="196507"/>
                  </a:lnTo>
                  <a:lnTo>
                    <a:pt x="2859062" y="196977"/>
                  </a:lnTo>
                  <a:lnTo>
                    <a:pt x="2847035" y="196507"/>
                  </a:lnTo>
                  <a:lnTo>
                    <a:pt x="2810548" y="184150"/>
                  </a:lnTo>
                  <a:lnTo>
                    <a:pt x="2805976" y="177673"/>
                  </a:lnTo>
                  <a:lnTo>
                    <a:pt x="2805976" y="161544"/>
                  </a:lnTo>
                  <a:lnTo>
                    <a:pt x="2847187" y="142849"/>
                  </a:lnTo>
                  <a:lnTo>
                    <a:pt x="2859062" y="142367"/>
                  </a:lnTo>
                  <a:lnTo>
                    <a:pt x="2870936" y="142849"/>
                  </a:lnTo>
                  <a:lnTo>
                    <a:pt x="2907576" y="155067"/>
                  </a:lnTo>
                  <a:lnTo>
                    <a:pt x="2912148" y="161544"/>
                  </a:lnTo>
                  <a:lnTo>
                    <a:pt x="2912148" y="140068"/>
                  </a:lnTo>
                  <a:lnTo>
                    <a:pt x="2875115" y="128739"/>
                  </a:lnTo>
                  <a:lnTo>
                    <a:pt x="2859062" y="128016"/>
                  </a:lnTo>
                  <a:lnTo>
                    <a:pt x="2843149" y="128739"/>
                  </a:lnTo>
                  <a:lnTo>
                    <a:pt x="2798838" y="145821"/>
                  </a:lnTo>
                  <a:lnTo>
                    <a:pt x="2788450" y="169545"/>
                  </a:lnTo>
                  <a:lnTo>
                    <a:pt x="2789605" y="178435"/>
                  </a:lnTo>
                  <a:lnTo>
                    <a:pt x="2817228" y="204851"/>
                  </a:lnTo>
                  <a:lnTo>
                    <a:pt x="2859062" y="211328"/>
                  </a:lnTo>
                  <a:lnTo>
                    <a:pt x="2874962" y="210616"/>
                  </a:lnTo>
                  <a:lnTo>
                    <a:pt x="2888983" y="208457"/>
                  </a:lnTo>
                  <a:lnTo>
                    <a:pt x="2901111" y="204851"/>
                  </a:lnTo>
                  <a:lnTo>
                    <a:pt x="2911386" y="199771"/>
                  </a:lnTo>
                  <a:lnTo>
                    <a:pt x="2915005" y="196977"/>
                  </a:lnTo>
                  <a:lnTo>
                    <a:pt x="2919476" y="193535"/>
                  </a:lnTo>
                  <a:lnTo>
                    <a:pt x="2925267" y="186423"/>
                  </a:lnTo>
                  <a:lnTo>
                    <a:pt x="2928759" y="178435"/>
                  </a:lnTo>
                  <a:lnTo>
                    <a:pt x="2929928" y="169545"/>
                  </a:lnTo>
                  <a:close/>
                </a:path>
                <a:path w="3953510" h="215264">
                  <a:moveTo>
                    <a:pt x="2958122" y="59055"/>
                  </a:moveTo>
                  <a:lnTo>
                    <a:pt x="2925610" y="59055"/>
                  </a:lnTo>
                  <a:lnTo>
                    <a:pt x="2925610" y="0"/>
                  </a:lnTo>
                  <a:lnTo>
                    <a:pt x="2908973" y="0"/>
                  </a:lnTo>
                  <a:lnTo>
                    <a:pt x="2908973" y="123444"/>
                  </a:lnTo>
                  <a:lnTo>
                    <a:pt x="2925610" y="123444"/>
                  </a:lnTo>
                  <a:lnTo>
                    <a:pt x="2925610" y="74676"/>
                  </a:lnTo>
                  <a:lnTo>
                    <a:pt x="2958122" y="74676"/>
                  </a:lnTo>
                  <a:lnTo>
                    <a:pt x="2958122" y="59055"/>
                  </a:lnTo>
                  <a:close/>
                </a:path>
                <a:path w="3953510" h="215264">
                  <a:moveTo>
                    <a:pt x="3267621" y="166370"/>
                  </a:moveTo>
                  <a:lnTo>
                    <a:pt x="3215932" y="166370"/>
                  </a:lnTo>
                  <a:lnTo>
                    <a:pt x="3215932" y="118364"/>
                  </a:lnTo>
                  <a:lnTo>
                    <a:pt x="3215932" y="111506"/>
                  </a:lnTo>
                  <a:lnTo>
                    <a:pt x="3221012" y="107696"/>
                  </a:lnTo>
                  <a:lnTo>
                    <a:pt x="3226524" y="103581"/>
                  </a:lnTo>
                  <a:lnTo>
                    <a:pt x="3234105" y="93891"/>
                  </a:lnTo>
                  <a:lnTo>
                    <a:pt x="3238665" y="82435"/>
                  </a:lnTo>
                  <a:lnTo>
                    <a:pt x="3240189" y="69215"/>
                  </a:lnTo>
                  <a:lnTo>
                    <a:pt x="3238944" y="57264"/>
                  </a:lnTo>
                  <a:lnTo>
                    <a:pt x="3235210" y="46736"/>
                  </a:lnTo>
                  <a:lnTo>
                    <a:pt x="3228987" y="37642"/>
                  </a:lnTo>
                  <a:lnTo>
                    <a:pt x="3222917" y="32321"/>
                  </a:lnTo>
                  <a:lnTo>
                    <a:pt x="3222917" y="69215"/>
                  </a:lnTo>
                  <a:lnTo>
                    <a:pt x="3221952" y="77698"/>
                  </a:lnTo>
                  <a:lnTo>
                    <a:pt x="3199295" y="102006"/>
                  </a:lnTo>
                  <a:lnTo>
                    <a:pt x="3199295" y="118364"/>
                  </a:lnTo>
                  <a:lnTo>
                    <a:pt x="3199295" y="166370"/>
                  </a:lnTo>
                  <a:lnTo>
                    <a:pt x="3136176" y="166370"/>
                  </a:lnTo>
                  <a:lnTo>
                    <a:pt x="3136176" y="118364"/>
                  </a:lnTo>
                  <a:lnTo>
                    <a:pt x="3143720" y="120205"/>
                  </a:lnTo>
                  <a:lnTo>
                    <a:pt x="3151492" y="121513"/>
                  </a:lnTo>
                  <a:lnTo>
                    <a:pt x="3159480" y="122301"/>
                  </a:lnTo>
                  <a:lnTo>
                    <a:pt x="3167672" y="122555"/>
                  </a:lnTo>
                  <a:lnTo>
                    <a:pt x="3176498" y="122301"/>
                  </a:lnTo>
                  <a:lnTo>
                    <a:pt x="3184715" y="121513"/>
                  </a:lnTo>
                  <a:lnTo>
                    <a:pt x="3192310" y="120205"/>
                  </a:lnTo>
                  <a:lnTo>
                    <a:pt x="3199295" y="118364"/>
                  </a:lnTo>
                  <a:lnTo>
                    <a:pt x="3199295" y="102006"/>
                  </a:lnTo>
                  <a:lnTo>
                    <a:pt x="3190138" y="105130"/>
                  </a:lnTo>
                  <a:lnTo>
                    <a:pt x="3179521" y="107061"/>
                  </a:lnTo>
                  <a:lnTo>
                    <a:pt x="3167672" y="107696"/>
                  </a:lnTo>
                  <a:lnTo>
                    <a:pt x="3155861" y="107061"/>
                  </a:lnTo>
                  <a:lnTo>
                    <a:pt x="3145218" y="105130"/>
                  </a:lnTo>
                  <a:lnTo>
                    <a:pt x="3113252" y="77774"/>
                  </a:lnTo>
                  <a:lnTo>
                    <a:pt x="3112300" y="69215"/>
                  </a:lnTo>
                  <a:lnTo>
                    <a:pt x="3113265" y="60744"/>
                  </a:lnTo>
                  <a:lnTo>
                    <a:pt x="3145282" y="33121"/>
                  </a:lnTo>
                  <a:lnTo>
                    <a:pt x="3167672" y="30480"/>
                  </a:lnTo>
                  <a:lnTo>
                    <a:pt x="3179457" y="31153"/>
                  </a:lnTo>
                  <a:lnTo>
                    <a:pt x="3214344" y="46596"/>
                  </a:lnTo>
                  <a:lnTo>
                    <a:pt x="3222917" y="69215"/>
                  </a:lnTo>
                  <a:lnTo>
                    <a:pt x="3222917" y="32321"/>
                  </a:lnTo>
                  <a:lnTo>
                    <a:pt x="3220821" y="30480"/>
                  </a:lnTo>
                  <a:lnTo>
                    <a:pt x="3220250" y="29972"/>
                  </a:lnTo>
                  <a:lnTo>
                    <a:pt x="3209531" y="23812"/>
                  </a:lnTo>
                  <a:lnTo>
                    <a:pt x="3197199" y="19405"/>
                  </a:lnTo>
                  <a:lnTo>
                    <a:pt x="3183242" y="16764"/>
                  </a:lnTo>
                  <a:lnTo>
                    <a:pt x="3167672" y="15875"/>
                  </a:lnTo>
                  <a:lnTo>
                    <a:pt x="3152165" y="16764"/>
                  </a:lnTo>
                  <a:lnTo>
                    <a:pt x="3115094" y="29972"/>
                  </a:lnTo>
                  <a:lnTo>
                    <a:pt x="3095028" y="69215"/>
                  </a:lnTo>
                  <a:lnTo>
                    <a:pt x="3096552" y="82435"/>
                  </a:lnTo>
                  <a:lnTo>
                    <a:pt x="3101136" y="93891"/>
                  </a:lnTo>
                  <a:lnTo>
                    <a:pt x="3108795" y="103581"/>
                  </a:lnTo>
                  <a:lnTo>
                    <a:pt x="3119539" y="111506"/>
                  </a:lnTo>
                  <a:lnTo>
                    <a:pt x="3119539" y="166370"/>
                  </a:lnTo>
                  <a:lnTo>
                    <a:pt x="3067850" y="166370"/>
                  </a:lnTo>
                  <a:lnTo>
                    <a:pt x="3067850" y="181229"/>
                  </a:lnTo>
                  <a:lnTo>
                    <a:pt x="3267621" y="181229"/>
                  </a:lnTo>
                  <a:lnTo>
                    <a:pt x="3267621" y="166370"/>
                  </a:lnTo>
                  <a:close/>
                </a:path>
                <a:path w="3953510" h="215264">
                  <a:moveTo>
                    <a:pt x="3413671" y="57785"/>
                  </a:moveTo>
                  <a:lnTo>
                    <a:pt x="3398431" y="20828"/>
                  </a:lnTo>
                  <a:lnTo>
                    <a:pt x="3397034" y="19761"/>
                  </a:lnTo>
                  <a:lnTo>
                    <a:pt x="3397034" y="57785"/>
                  </a:lnTo>
                  <a:lnTo>
                    <a:pt x="3396361" y="65697"/>
                  </a:lnTo>
                  <a:lnTo>
                    <a:pt x="3366922" y="94615"/>
                  </a:lnTo>
                  <a:lnTo>
                    <a:pt x="3358807" y="95250"/>
                  </a:lnTo>
                  <a:lnTo>
                    <a:pt x="3350717" y="94615"/>
                  </a:lnTo>
                  <a:lnTo>
                    <a:pt x="3321494" y="65671"/>
                  </a:lnTo>
                  <a:lnTo>
                    <a:pt x="3320834" y="57785"/>
                  </a:lnTo>
                  <a:lnTo>
                    <a:pt x="3321494" y="49961"/>
                  </a:lnTo>
                  <a:lnTo>
                    <a:pt x="3350730" y="21120"/>
                  </a:lnTo>
                  <a:lnTo>
                    <a:pt x="3358807" y="20447"/>
                  </a:lnTo>
                  <a:lnTo>
                    <a:pt x="3366947" y="21120"/>
                  </a:lnTo>
                  <a:lnTo>
                    <a:pt x="3396361" y="50050"/>
                  </a:lnTo>
                  <a:lnTo>
                    <a:pt x="3397034" y="57785"/>
                  </a:lnTo>
                  <a:lnTo>
                    <a:pt x="3397034" y="19761"/>
                  </a:lnTo>
                  <a:lnTo>
                    <a:pt x="3390239" y="14503"/>
                  </a:lnTo>
                  <a:lnTo>
                    <a:pt x="3380905" y="9969"/>
                  </a:lnTo>
                  <a:lnTo>
                    <a:pt x="3370427" y="7264"/>
                  </a:lnTo>
                  <a:lnTo>
                    <a:pt x="3358807" y="6350"/>
                  </a:lnTo>
                  <a:lnTo>
                    <a:pt x="3347199" y="7264"/>
                  </a:lnTo>
                  <a:lnTo>
                    <a:pt x="3312706" y="28752"/>
                  </a:lnTo>
                  <a:lnTo>
                    <a:pt x="3304197" y="57785"/>
                  </a:lnTo>
                  <a:lnTo>
                    <a:pt x="3305149" y="68465"/>
                  </a:lnTo>
                  <a:lnTo>
                    <a:pt x="3327603" y="101180"/>
                  </a:lnTo>
                  <a:lnTo>
                    <a:pt x="3358807" y="109474"/>
                  </a:lnTo>
                  <a:lnTo>
                    <a:pt x="3370351" y="108572"/>
                  </a:lnTo>
                  <a:lnTo>
                    <a:pt x="3380803" y="105841"/>
                  </a:lnTo>
                  <a:lnTo>
                    <a:pt x="3390163" y="101282"/>
                  </a:lnTo>
                  <a:lnTo>
                    <a:pt x="3397935" y="95250"/>
                  </a:lnTo>
                  <a:lnTo>
                    <a:pt x="3398431" y="94869"/>
                  </a:lnTo>
                  <a:lnTo>
                    <a:pt x="3405098" y="87122"/>
                  </a:lnTo>
                  <a:lnTo>
                    <a:pt x="3409861" y="78333"/>
                  </a:lnTo>
                  <a:lnTo>
                    <a:pt x="3412718" y="68554"/>
                  </a:lnTo>
                  <a:lnTo>
                    <a:pt x="3413671" y="57785"/>
                  </a:lnTo>
                  <a:close/>
                </a:path>
                <a:path w="3953510" h="215264">
                  <a:moveTo>
                    <a:pt x="3468281" y="170053"/>
                  </a:moveTo>
                  <a:lnTo>
                    <a:pt x="3467176" y="160769"/>
                  </a:lnTo>
                  <a:lnTo>
                    <a:pt x="3463861" y="152514"/>
                  </a:lnTo>
                  <a:lnTo>
                    <a:pt x="3458311" y="145288"/>
                  </a:lnTo>
                  <a:lnTo>
                    <a:pt x="3453841" y="141732"/>
                  </a:lnTo>
                  <a:lnTo>
                    <a:pt x="3450628" y="139166"/>
                  </a:lnTo>
                  <a:lnTo>
                    <a:pt x="3450628" y="178816"/>
                  </a:lnTo>
                  <a:lnTo>
                    <a:pt x="3446310" y="185674"/>
                  </a:lnTo>
                  <a:lnTo>
                    <a:pt x="3398939" y="198628"/>
                  </a:lnTo>
                  <a:lnTo>
                    <a:pt x="3387026" y="198158"/>
                  </a:lnTo>
                  <a:lnTo>
                    <a:pt x="3347377" y="178816"/>
                  </a:lnTo>
                  <a:lnTo>
                    <a:pt x="3347377" y="161290"/>
                  </a:lnTo>
                  <a:lnTo>
                    <a:pt x="3387102" y="142214"/>
                  </a:lnTo>
                  <a:lnTo>
                    <a:pt x="3430003" y="146024"/>
                  </a:lnTo>
                  <a:lnTo>
                    <a:pt x="3450628" y="178816"/>
                  </a:lnTo>
                  <a:lnTo>
                    <a:pt x="3450628" y="139166"/>
                  </a:lnTo>
                  <a:lnTo>
                    <a:pt x="3398939" y="127508"/>
                  </a:lnTo>
                  <a:lnTo>
                    <a:pt x="3383076" y="128231"/>
                  </a:lnTo>
                  <a:lnTo>
                    <a:pt x="3339604" y="145288"/>
                  </a:lnTo>
                  <a:lnTo>
                    <a:pt x="3329597" y="170053"/>
                  </a:lnTo>
                  <a:lnTo>
                    <a:pt x="3330714" y="179374"/>
                  </a:lnTo>
                  <a:lnTo>
                    <a:pt x="3369310" y="209931"/>
                  </a:lnTo>
                  <a:lnTo>
                    <a:pt x="3398939" y="212852"/>
                  </a:lnTo>
                  <a:lnTo>
                    <a:pt x="3414814" y="212128"/>
                  </a:lnTo>
                  <a:lnTo>
                    <a:pt x="3428720" y="209918"/>
                  </a:lnTo>
                  <a:lnTo>
                    <a:pt x="3440620" y="206273"/>
                  </a:lnTo>
                  <a:lnTo>
                    <a:pt x="3450501" y="201168"/>
                  </a:lnTo>
                  <a:lnTo>
                    <a:pt x="3453650" y="198628"/>
                  </a:lnTo>
                  <a:lnTo>
                    <a:pt x="3458311" y="194881"/>
                  </a:lnTo>
                  <a:lnTo>
                    <a:pt x="3463861" y="187617"/>
                  </a:lnTo>
                  <a:lnTo>
                    <a:pt x="3467163" y="179374"/>
                  </a:lnTo>
                  <a:lnTo>
                    <a:pt x="3468281" y="170053"/>
                  </a:lnTo>
                  <a:close/>
                </a:path>
                <a:path w="3953510" h="215264">
                  <a:moveTo>
                    <a:pt x="3497618" y="32004"/>
                  </a:moveTo>
                  <a:lnTo>
                    <a:pt x="3465106" y="32004"/>
                  </a:lnTo>
                  <a:lnTo>
                    <a:pt x="3465106" y="0"/>
                  </a:lnTo>
                  <a:lnTo>
                    <a:pt x="3448469" y="0"/>
                  </a:lnTo>
                  <a:lnTo>
                    <a:pt x="3448469" y="124333"/>
                  </a:lnTo>
                  <a:lnTo>
                    <a:pt x="3465106" y="124333"/>
                  </a:lnTo>
                  <a:lnTo>
                    <a:pt x="3465106" y="94869"/>
                  </a:lnTo>
                  <a:lnTo>
                    <a:pt x="3497618" y="94869"/>
                  </a:lnTo>
                  <a:lnTo>
                    <a:pt x="3497618" y="80137"/>
                  </a:lnTo>
                  <a:lnTo>
                    <a:pt x="3465106" y="80137"/>
                  </a:lnTo>
                  <a:lnTo>
                    <a:pt x="3465106" y="46609"/>
                  </a:lnTo>
                  <a:lnTo>
                    <a:pt x="3497618" y="46609"/>
                  </a:lnTo>
                  <a:lnTo>
                    <a:pt x="3497618" y="32004"/>
                  </a:lnTo>
                  <a:close/>
                </a:path>
                <a:path w="3953510" h="215264">
                  <a:moveTo>
                    <a:pt x="3724821" y="169164"/>
                  </a:moveTo>
                  <a:lnTo>
                    <a:pt x="3633381" y="169164"/>
                  </a:lnTo>
                  <a:lnTo>
                    <a:pt x="3633381" y="129921"/>
                  </a:lnTo>
                  <a:lnTo>
                    <a:pt x="3699929" y="129921"/>
                  </a:lnTo>
                  <a:lnTo>
                    <a:pt x="3699929" y="115189"/>
                  </a:lnTo>
                  <a:lnTo>
                    <a:pt x="3572167" y="115189"/>
                  </a:lnTo>
                  <a:lnTo>
                    <a:pt x="3572167" y="79502"/>
                  </a:lnTo>
                  <a:lnTo>
                    <a:pt x="3693706" y="79502"/>
                  </a:lnTo>
                  <a:lnTo>
                    <a:pt x="3693706" y="18669"/>
                  </a:lnTo>
                  <a:lnTo>
                    <a:pt x="3555657" y="18669"/>
                  </a:lnTo>
                  <a:lnTo>
                    <a:pt x="3555657" y="33274"/>
                  </a:lnTo>
                  <a:lnTo>
                    <a:pt x="3677069" y="33274"/>
                  </a:lnTo>
                  <a:lnTo>
                    <a:pt x="3677069" y="65151"/>
                  </a:lnTo>
                  <a:lnTo>
                    <a:pt x="3555149" y="65151"/>
                  </a:lnTo>
                  <a:lnTo>
                    <a:pt x="3555149" y="129921"/>
                  </a:lnTo>
                  <a:lnTo>
                    <a:pt x="3616617" y="129921"/>
                  </a:lnTo>
                  <a:lnTo>
                    <a:pt x="3616617" y="169164"/>
                  </a:lnTo>
                  <a:lnTo>
                    <a:pt x="3525050" y="169164"/>
                  </a:lnTo>
                  <a:lnTo>
                    <a:pt x="3525050" y="184023"/>
                  </a:lnTo>
                  <a:lnTo>
                    <a:pt x="3724821" y="184023"/>
                  </a:lnTo>
                  <a:lnTo>
                    <a:pt x="3724821" y="169164"/>
                  </a:lnTo>
                  <a:close/>
                </a:path>
                <a:path w="3953510" h="215264">
                  <a:moveTo>
                    <a:pt x="3938308" y="196088"/>
                  </a:moveTo>
                  <a:lnTo>
                    <a:pt x="3897630" y="184937"/>
                  </a:lnTo>
                  <a:lnTo>
                    <a:pt x="3873855" y="167767"/>
                  </a:lnTo>
                  <a:lnTo>
                    <a:pt x="3867645" y="160591"/>
                  </a:lnTo>
                  <a:lnTo>
                    <a:pt x="3863200" y="151828"/>
                  </a:lnTo>
                  <a:lnTo>
                    <a:pt x="3861739" y="143002"/>
                  </a:lnTo>
                  <a:lnTo>
                    <a:pt x="3861727" y="137541"/>
                  </a:lnTo>
                  <a:lnTo>
                    <a:pt x="3845090" y="137541"/>
                  </a:lnTo>
                  <a:lnTo>
                    <a:pt x="3845090" y="143002"/>
                  </a:lnTo>
                  <a:lnTo>
                    <a:pt x="3843490" y="152171"/>
                  </a:lnTo>
                  <a:lnTo>
                    <a:pt x="3809746" y="184518"/>
                  </a:lnTo>
                  <a:lnTo>
                    <a:pt x="3768509" y="196088"/>
                  </a:lnTo>
                  <a:lnTo>
                    <a:pt x="3778923" y="210439"/>
                  </a:lnTo>
                  <a:lnTo>
                    <a:pt x="3823373" y="193675"/>
                  </a:lnTo>
                  <a:lnTo>
                    <a:pt x="3853472" y="167767"/>
                  </a:lnTo>
                  <a:lnTo>
                    <a:pt x="3858895" y="174574"/>
                  </a:lnTo>
                  <a:lnTo>
                    <a:pt x="3896830" y="199923"/>
                  </a:lnTo>
                  <a:lnTo>
                    <a:pt x="3928910" y="210439"/>
                  </a:lnTo>
                  <a:lnTo>
                    <a:pt x="3938308" y="196088"/>
                  </a:lnTo>
                  <a:close/>
                </a:path>
                <a:path w="3953510" h="215264">
                  <a:moveTo>
                    <a:pt x="3953421" y="109220"/>
                  </a:moveTo>
                  <a:lnTo>
                    <a:pt x="3861981" y="109220"/>
                  </a:lnTo>
                  <a:lnTo>
                    <a:pt x="3861981" y="85217"/>
                  </a:lnTo>
                  <a:lnTo>
                    <a:pt x="3919385" y="85217"/>
                  </a:lnTo>
                  <a:lnTo>
                    <a:pt x="3919385" y="70358"/>
                  </a:lnTo>
                  <a:lnTo>
                    <a:pt x="3919385" y="44958"/>
                  </a:lnTo>
                  <a:lnTo>
                    <a:pt x="3919385" y="30353"/>
                  </a:lnTo>
                  <a:lnTo>
                    <a:pt x="3919385" y="4064"/>
                  </a:lnTo>
                  <a:lnTo>
                    <a:pt x="3902875" y="4064"/>
                  </a:lnTo>
                  <a:lnTo>
                    <a:pt x="3902875" y="30353"/>
                  </a:lnTo>
                  <a:lnTo>
                    <a:pt x="3902875" y="44958"/>
                  </a:lnTo>
                  <a:lnTo>
                    <a:pt x="3902875" y="70358"/>
                  </a:lnTo>
                  <a:lnTo>
                    <a:pt x="3804196" y="70358"/>
                  </a:lnTo>
                  <a:lnTo>
                    <a:pt x="3804196" y="44958"/>
                  </a:lnTo>
                  <a:lnTo>
                    <a:pt x="3902875" y="44958"/>
                  </a:lnTo>
                  <a:lnTo>
                    <a:pt x="3902875" y="30353"/>
                  </a:lnTo>
                  <a:lnTo>
                    <a:pt x="3804196" y="30353"/>
                  </a:lnTo>
                  <a:lnTo>
                    <a:pt x="3804196" y="4064"/>
                  </a:lnTo>
                  <a:lnTo>
                    <a:pt x="3787686" y="4064"/>
                  </a:lnTo>
                  <a:lnTo>
                    <a:pt x="3787686" y="85217"/>
                  </a:lnTo>
                  <a:lnTo>
                    <a:pt x="3845090" y="85217"/>
                  </a:lnTo>
                  <a:lnTo>
                    <a:pt x="3845090" y="109220"/>
                  </a:lnTo>
                  <a:lnTo>
                    <a:pt x="3753650" y="109220"/>
                  </a:lnTo>
                  <a:lnTo>
                    <a:pt x="3753650" y="124079"/>
                  </a:lnTo>
                  <a:lnTo>
                    <a:pt x="3953421" y="124079"/>
                  </a:lnTo>
                  <a:lnTo>
                    <a:pt x="3953421" y="10922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788479" y="2169540"/>
              <a:ext cx="4505960" cy="1034415"/>
            </a:xfrm>
            <a:custGeom>
              <a:avLst/>
              <a:gdLst/>
              <a:ahLst/>
              <a:cxnLst/>
              <a:rect l="l" t="t" r="r" b="b"/>
              <a:pathLst>
                <a:path w="4505960" h="1034414">
                  <a:moveTo>
                    <a:pt x="114706" y="427482"/>
                  </a:moveTo>
                  <a:lnTo>
                    <a:pt x="86436" y="401345"/>
                  </a:lnTo>
                  <a:lnTo>
                    <a:pt x="72732" y="377063"/>
                  </a:lnTo>
                  <a:lnTo>
                    <a:pt x="68503" y="364998"/>
                  </a:lnTo>
                  <a:lnTo>
                    <a:pt x="65887" y="352475"/>
                  </a:lnTo>
                  <a:lnTo>
                    <a:pt x="65049" y="340360"/>
                  </a:lnTo>
                  <a:lnTo>
                    <a:pt x="65024" y="324358"/>
                  </a:lnTo>
                  <a:lnTo>
                    <a:pt x="107975" y="324358"/>
                  </a:lnTo>
                  <a:lnTo>
                    <a:pt x="107975" y="311150"/>
                  </a:lnTo>
                  <a:lnTo>
                    <a:pt x="7620" y="311150"/>
                  </a:lnTo>
                  <a:lnTo>
                    <a:pt x="7620" y="324358"/>
                  </a:lnTo>
                  <a:lnTo>
                    <a:pt x="50177" y="324358"/>
                  </a:lnTo>
                  <a:lnTo>
                    <a:pt x="50177" y="340360"/>
                  </a:lnTo>
                  <a:lnTo>
                    <a:pt x="42418" y="378383"/>
                  </a:lnTo>
                  <a:lnTo>
                    <a:pt x="20421" y="413486"/>
                  </a:lnTo>
                  <a:lnTo>
                    <a:pt x="0" y="431292"/>
                  </a:lnTo>
                  <a:lnTo>
                    <a:pt x="11074" y="441579"/>
                  </a:lnTo>
                  <a:lnTo>
                    <a:pt x="40576" y="410210"/>
                  </a:lnTo>
                  <a:lnTo>
                    <a:pt x="57696" y="377063"/>
                  </a:lnTo>
                  <a:lnTo>
                    <a:pt x="60134" y="384213"/>
                  </a:lnTo>
                  <a:lnTo>
                    <a:pt x="81026" y="416471"/>
                  </a:lnTo>
                  <a:lnTo>
                    <a:pt x="104508" y="438912"/>
                  </a:lnTo>
                  <a:lnTo>
                    <a:pt x="114706" y="427482"/>
                  </a:lnTo>
                  <a:close/>
                </a:path>
                <a:path w="4505960" h="1034414">
                  <a:moveTo>
                    <a:pt x="121132" y="132715"/>
                  </a:moveTo>
                  <a:lnTo>
                    <a:pt x="83477" y="101727"/>
                  </a:lnTo>
                  <a:lnTo>
                    <a:pt x="76631" y="90932"/>
                  </a:lnTo>
                  <a:lnTo>
                    <a:pt x="71970" y="80873"/>
                  </a:lnTo>
                  <a:lnTo>
                    <a:pt x="69151" y="70802"/>
                  </a:lnTo>
                  <a:lnTo>
                    <a:pt x="68287" y="60960"/>
                  </a:lnTo>
                  <a:lnTo>
                    <a:pt x="68478" y="41783"/>
                  </a:lnTo>
                  <a:lnTo>
                    <a:pt x="115697" y="41783"/>
                  </a:lnTo>
                  <a:lnTo>
                    <a:pt x="115697" y="28702"/>
                  </a:lnTo>
                  <a:lnTo>
                    <a:pt x="68287" y="28702"/>
                  </a:lnTo>
                  <a:lnTo>
                    <a:pt x="68287" y="1905"/>
                  </a:lnTo>
                  <a:lnTo>
                    <a:pt x="53441" y="1905"/>
                  </a:lnTo>
                  <a:lnTo>
                    <a:pt x="53441" y="28702"/>
                  </a:lnTo>
                  <a:lnTo>
                    <a:pt x="6426" y="28702"/>
                  </a:lnTo>
                  <a:lnTo>
                    <a:pt x="6426" y="41783"/>
                  </a:lnTo>
                  <a:lnTo>
                    <a:pt x="53632" y="41783"/>
                  </a:lnTo>
                  <a:lnTo>
                    <a:pt x="53555" y="60960"/>
                  </a:lnTo>
                  <a:lnTo>
                    <a:pt x="38239" y="104013"/>
                  </a:lnTo>
                  <a:lnTo>
                    <a:pt x="1778" y="137160"/>
                  </a:lnTo>
                  <a:lnTo>
                    <a:pt x="13157" y="148717"/>
                  </a:lnTo>
                  <a:lnTo>
                    <a:pt x="42506" y="121666"/>
                  </a:lnTo>
                  <a:lnTo>
                    <a:pt x="61163" y="90932"/>
                  </a:lnTo>
                  <a:lnTo>
                    <a:pt x="63957" y="97193"/>
                  </a:lnTo>
                  <a:lnTo>
                    <a:pt x="94665" y="133273"/>
                  </a:lnTo>
                  <a:lnTo>
                    <a:pt x="110642" y="144526"/>
                  </a:lnTo>
                  <a:lnTo>
                    <a:pt x="121132" y="132715"/>
                  </a:lnTo>
                  <a:close/>
                </a:path>
                <a:path w="4505960" h="1034414">
                  <a:moveTo>
                    <a:pt x="154393" y="294513"/>
                  </a:moveTo>
                  <a:lnTo>
                    <a:pt x="139636" y="294513"/>
                  </a:lnTo>
                  <a:lnTo>
                    <a:pt x="139636" y="485521"/>
                  </a:lnTo>
                  <a:lnTo>
                    <a:pt x="154393" y="485521"/>
                  </a:lnTo>
                  <a:lnTo>
                    <a:pt x="154393" y="294513"/>
                  </a:lnTo>
                  <a:close/>
                </a:path>
                <a:path w="4505960" h="1034414">
                  <a:moveTo>
                    <a:pt x="156273" y="1905"/>
                  </a:moveTo>
                  <a:lnTo>
                    <a:pt x="141427" y="1905"/>
                  </a:lnTo>
                  <a:lnTo>
                    <a:pt x="141427" y="192913"/>
                  </a:lnTo>
                  <a:lnTo>
                    <a:pt x="156273" y="192913"/>
                  </a:lnTo>
                  <a:lnTo>
                    <a:pt x="156273" y="1905"/>
                  </a:lnTo>
                  <a:close/>
                </a:path>
                <a:path w="4505960" h="1034414">
                  <a:moveTo>
                    <a:pt x="282105" y="18923"/>
                  </a:moveTo>
                  <a:lnTo>
                    <a:pt x="267449" y="18923"/>
                  </a:lnTo>
                  <a:lnTo>
                    <a:pt x="267449" y="32004"/>
                  </a:lnTo>
                  <a:lnTo>
                    <a:pt x="267449" y="124206"/>
                  </a:lnTo>
                  <a:lnTo>
                    <a:pt x="220243" y="124206"/>
                  </a:lnTo>
                  <a:lnTo>
                    <a:pt x="220243" y="32004"/>
                  </a:lnTo>
                  <a:lnTo>
                    <a:pt x="267449" y="32004"/>
                  </a:lnTo>
                  <a:lnTo>
                    <a:pt x="267449" y="18923"/>
                  </a:lnTo>
                  <a:lnTo>
                    <a:pt x="205689" y="18923"/>
                  </a:lnTo>
                  <a:lnTo>
                    <a:pt x="205689" y="137160"/>
                  </a:lnTo>
                  <a:lnTo>
                    <a:pt x="282105" y="137160"/>
                  </a:lnTo>
                  <a:lnTo>
                    <a:pt x="282105" y="124206"/>
                  </a:lnTo>
                  <a:lnTo>
                    <a:pt x="282105" y="32004"/>
                  </a:lnTo>
                  <a:lnTo>
                    <a:pt x="282105" y="18923"/>
                  </a:lnTo>
                  <a:close/>
                </a:path>
                <a:path w="4505960" h="1034414">
                  <a:moveTo>
                    <a:pt x="311886" y="334264"/>
                  </a:moveTo>
                  <a:lnTo>
                    <a:pt x="297243" y="307378"/>
                  </a:lnTo>
                  <a:lnTo>
                    <a:pt x="297243" y="328041"/>
                  </a:lnTo>
                  <a:lnTo>
                    <a:pt x="297243" y="340614"/>
                  </a:lnTo>
                  <a:lnTo>
                    <a:pt x="294259" y="346202"/>
                  </a:lnTo>
                  <a:lnTo>
                    <a:pt x="282321" y="355854"/>
                  </a:lnTo>
                  <a:lnTo>
                    <a:pt x="274447" y="358140"/>
                  </a:lnTo>
                  <a:lnTo>
                    <a:pt x="254914" y="358140"/>
                  </a:lnTo>
                  <a:lnTo>
                    <a:pt x="247065" y="355854"/>
                  </a:lnTo>
                  <a:lnTo>
                    <a:pt x="235191" y="346202"/>
                  </a:lnTo>
                  <a:lnTo>
                    <a:pt x="232219" y="340614"/>
                  </a:lnTo>
                  <a:lnTo>
                    <a:pt x="232219" y="328041"/>
                  </a:lnTo>
                  <a:lnTo>
                    <a:pt x="235191" y="322453"/>
                  </a:lnTo>
                  <a:lnTo>
                    <a:pt x="241122" y="317754"/>
                  </a:lnTo>
                  <a:lnTo>
                    <a:pt x="247065" y="312928"/>
                  </a:lnTo>
                  <a:lnTo>
                    <a:pt x="254914" y="310642"/>
                  </a:lnTo>
                  <a:lnTo>
                    <a:pt x="274447" y="310642"/>
                  </a:lnTo>
                  <a:lnTo>
                    <a:pt x="282321" y="312928"/>
                  </a:lnTo>
                  <a:lnTo>
                    <a:pt x="288290" y="317754"/>
                  </a:lnTo>
                  <a:lnTo>
                    <a:pt x="294259" y="322453"/>
                  </a:lnTo>
                  <a:lnTo>
                    <a:pt x="264680" y="298069"/>
                  </a:lnTo>
                  <a:lnTo>
                    <a:pt x="254635" y="298716"/>
                  </a:lnTo>
                  <a:lnTo>
                    <a:pt x="220649" y="320141"/>
                  </a:lnTo>
                  <a:lnTo>
                    <a:pt x="217373" y="334264"/>
                  </a:lnTo>
                  <a:lnTo>
                    <a:pt x="218198" y="341693"/>
                  </a:lnTo>
                  <a:lnTo>
                    <a:pt x="245706" y="368134"/>
                  </a:lnTo>
                  <a:lnTo>
                    <a:pt x="264680" y="370713"/>
                  </a:lnTo>
                  <a:lnTo>
                    <a:pt x="274637" y="370078"/>
                  </a:lnTo>
                  <a:lnTo>
                    <a:pt x="283629" y="368134"/>
                  </a:lnTo>
                  <a:lnTo>
                    <a:pt x="291655" y="364883"/>
                  </a:lnTo>
                  <a:lnTo>
                    <a:pt x="298729" y="360299"/>
                  </a:lnTo>
                  <a:lnTo>
                    <a:pt x="300964" y="358140"/>
                  </a:lnTo>
                  <a:lnTo>
                    <a:pt x="304495" y="354736"/>
                  </a:lnTo>
                  <a:lnTo>
                    <a:pt x="308610" y="348526"/>
                  </a:lnTo>
                  <a:lnTo>
                    <a:pt x="311061" y="341744"/>
                  </a:lnTo>
                  <a:lnTo>
                    <a:pt x="311886" y="334264"/>
                  </a:lnTo>
                  <a:close/>
                </a:path>
                <a:path w="4505960" h="1034414">
                  <a:moveTo>
                    <a:pt x="325843" y="395097"/>
                  </a:moveTo>
                  <a:lnTo>
                    <a:pt x="324853" y="382397"/>
                  </a:lnTo>
                  <a:lnTo>
                    <a:pt x="297180" y="383971"/>
                  </a:lnTo>
                  <a:lnTo>
                    <a:pt x="267106" y="385089"/>
                  </a:lnTo>
                  <a:lnTo>
                    <a:pt x="234619" y="385737"/>
                  </a:lnTo>
                  <a:lnTo>
                    <a:pt x="199758" y="385953"/>
                  </a:lnTo>
                  <a:lnTo>
                    <a:pt x="201841" y="399796"/>
                  </a:lnTo>
                  <a:lnTo>
                    <a:pt x="212102" y="399707"/>
                  </a:lnTo>
                  <a:lnTo>
                    <a:pt x="258152" y="398399"/>
                  </a:lnTo>
                  <a:lnTo>
                    <a:pt x="258152" y="438912"/>
                  </a:lnTo>
                  <a:lnTo>
                    <a:pt x="272796" y="438912"/>
                  </a:lnTo>
                  <a:lnTo>
                    <a:pt x="272796" y="398399"/>
                  </a:lnTo>
                  <a:lnTo>
                    <a:pt x="272796" y="397637"/>
                  </a:lnTo>
                  <a:lnTo>
                    <a:pt x="317106" y="395630"/>
                  </a:lnTo>
                  <a:lnTo>
                    <a:pt x="325843" y="395097"/>
                  </a:lnTo>
                  <a:close/>
                </a:path>
                <a:path w="4505960" h="1034414">
                  <a:moveTo>
                    <a:pt x="354253" y="294513"/>
                  </a:moveTo>
                  <a:lnTo>
                    <a:pt x="339204" y="294513"/>
                  </a:lnTo>
                  <a:lnTo>
                    <a:pt x="339204" y="411988"/>
                  </a:lnTo>
                  <a:lnTo>
                    <a:pt x="297446" y="411988"/>
                  </a:lnTo>
                  <a:lnTo>
                    <a:pt x="297446" y="425069"/>
                  </a:lnTo>
                  <a:lnTo>
                    <a:pt x="339204" y="425069"/>
                  </a:lnTo>
                  <a:lnTo>
                    <a:pt x="339204" y="445643"/>
                  </a:lnTo>
                  <a:lnTo>
                    <a:pt x="354253" y="445643"/>
                  </a:lnTo>
                  <a:lnTo>
                    <a:pt x="354253" y="294513"/>
                  </a:lnTo>
                  <a:close/>
                </a:path>
                <a:path w="4505960" h="1034414">
                  <a:moveTo>
                    <a:pt x="356920" y="1905"/>
                  </a:moveTo>
                  <a:lnTo>
                    <a:pt x="342074" y="1905"/>
                  </a:lnTo>
                  <a:lnTo>
                    <a:pt x="342074" y="79883"/>
                  </a:lnTo>
                  <a:lnTo>
                    <a:pt x="318122" y="79883"/>
                  </a:lnTo>
                  <a:lnTo>
                    <a:pt x="318122" y="5842"/>
                  </a:lnTo>
                  <a:lnTo>
                    <a:pt x="303580" y="5842"/>
                  </a:lnTo>
                  <a:lnTo>
                    <a:pt x="303580" y="187071"/>
                  </a:lnTo>
                  <a:lnTo>
                    <a:pt x="318122" y="187071"/>
                  </a:lnTo>
                  <a:lnTo>
                    <a:pt x="318122" y="93218"/>
                  </a:lnTo>
                  <a:lnTo>
                    <a:pt x="342074" y="93218"/>
                  </a:lnTo>
                  <a:lnTo>
                    <a:pt x="342074" y="192913"/>
                  </a:lnTo>
                  <a:lnTo>
                    <a:pt x="356920" y="192913"/>
                  </a:lnTo>
                  <a:lnTo>
                    <a:pt x="356920" y="93218"/>
                  </a:lnTo>
                  <a:lnTo>
                    <a:pt x="356920" y="79883"/>
                  </a:lnTo>
                  <a:lnTo>
                    <a:pt x="356920" y="1905"/>
                  </a:lnTo>
                  <a:close/>
                </a:path>
                <a:path w="4505960" h="1034414">
                  <a:moveTo>
                    <a:pt x="358902" y="467233"/>
                  </a:moveTo>
                  <a:lnTo>
                    <a:pt x="244195" y="467233"/>
                  </a:lnTo>
                  <a:lnTo>
                    <a:pt x="244195" y="423164"/>
                  </a:lnTo>
                  <a:lnTo>
                    <a:pt x="229349" y="423164"/>
                  </a:lnTo>
                  <a:lnTo>
                    <a:pt x="229349" y="480441"/>
                  </a:lnTo>
                  <a:lnTo>
                    <a:pt x="358902" y="480441"/>
                  </a:lnTo>
                  <a:lnTo>
                    <a:pt x="358902" y="467233"/>
                  </a:lnTo>
                  <a:close/>
                </a:path>
                <a:path w="4505960" h="1034414">
                  <a:moveTo>
                    <a:pt x="538797" y="88519"/>
                  </a:moveTo>
                  <a:lnTo>
                    <a:pt x="488505" y="88519"/>
                  </a:lnTo>
                  <a:lnTo>
                    <a:pt x="488505" y="32639"/>
                  </a:lnTo>
                  <a:lnTo>
                    <a:pt x="536130" y="32639"/>
                  </a:lnTo>
                  <a:lnTo>
                    <a:pt x="536130" y="19939"/>
                  </a:lnTo>
                  <a:lnTo>
                    <a:pt x="473659" y="19939"/>
                  </a:lnTo>
                  <a:lnTo>
                    <a:pt x="473659" y="32639"/>
                  </a:lnTo>
                  <a:lnTo>
                    <a:pt x="473659" y="88519"/>
                  </a:lnTo>
                  <a:lnTo>
                    <a:pt x="473659" y="101219"/>
                  </a:lnTo>
                  <a:lnTo>
                    <a:pt x="538797" y="101219"/>
                  </a:lnTo>
                  <a:lnTo>
                    <a:pt x="538797" y="88519"/>
                  </a:lnTo>
                  <a:close/>
                </a:path>
                <a:path w="4505960" h="1034414">
                  <a:moveTo>
                    <a:pt x="540702" y="329057"/>
                  </a:moveTo>
                  <a:lnTo>
                    <a:pt x="525233" y="304622"/>
                  </a:lnTo>
                  <a:lnTo>
                    <a:pt x="525233" y="322453"/>
                  </a:lnTo>
                  <a:lnTo>
                    <a:pt x="525233" y="335661"/>
                  </a:lnTo>
                  <a:lnTo>
                    <a:pt x="489724" y="350647"/>
                  </a:lnTo>
                  <a:lnTo>
                    <a:pt x="479488" y="351028"/>
                  </a:lnTo>
                  <a:lnTo>
                    <a:pt x="469163" y="350672"/>
                  </a:lnTo>
                  <a:lnTo>
                    <a:pt x="433666" y="335661"/>
                  </a:lnTo>
                  <a:lnTo>
                    <a:pt x="433666" y="322453"/>
                  </a:lnTo>
                  <a:lnTo>
                    <a:pt x="469087" y="307467"/>
                  </a:lnTo>
                  <a:lnTo>
                    <a:pt x="479488" y="307086"/>
                  </a:lnTo>
                  <a:lnTo>
                    <a:pt x="489737" y="307479"/>
                  </a:lnTo>
                  <a:lnTo>
                    <a:pt x="525233" y="322453"/>
                  </a:lnTo>
                  <a:lnTo>
                    <a:pt x="525233" y="304622"/>
                  </a:lnTo>
                  <a:lnTo>
                    <a:pt x="479488" y="295402"/>
                  </a:lnTo>
                  <a:lnTo>
                    <a:pt x="465632" y="295973"/>
                  </a:lnTo>
                  <a:lnTo>
                    <a:pt x="427253" y="309524"/>
                  </a:lnTo>
                  <a:lnTo>
                    <a:pt x="418325" y="329057"/>
                  </a:lnTo>
                  <a:lnTo>
                    <a:pt x="419227" y="335661"/>
                  </a:lnTo>
                  <a:lnTo>
                    <a:pt x="453402" y="360413"/>
                  </a:lnTo>
                  <a:lnTo>
                    <a:pt x="479488" y="362712"/>
                  </a:lnTo>
                  <a:lnTo>
                    <a:pt x="493407" y="362140"/>
                  </a:lnTo>
                  <a:lnTo>
                    <a:pt x="505637" y="360413"/>
                  </a:lnTo>
                  <a:lnTo>
                    <a:pt x="516064" y="357568"/>
                  </a:lnTo>
                  <a:lnTo>
                    <a:pt x="524827" y="353568"/>
                  </a:lnTo>
                  <a:lnTo>
                    <a:pt x="528370" y="351028"/>
                  </a:lnTo>
                  <a:lnTo>
                    <a:pt x="531749" y="348615"/>
                  </a:lnTo>
                  <a:lnTo>
                    <a:pt x="536714" y="342887"/>
                  </a:lnTo>
                  <a:lnTo>
                    <a:pt x="539699" y="336372"/>
                  </a:lnTo>
                  <a:lnTo>
                    <a:pt x="540702" y="329057"/>
                  </a:lnTo>
                  <a:close/>
                </a:path>
                <a:path w="4505960" h="1034414">
                  <a:moveTo>
                    <a:pt x="544258" y="471170"/>
                  </a:moveTo>
                  <a:lnTo>
                    <a:pt x="434060" y="471170"/>
                  </a:lnTo>
                  <a:lnTo>
                    <a:pt x="434060" y="451485"/>
                  </a:lnTo>
                  <a:lnTo>
                    <a:pt x="539305" y="451485"/>
                  </a:lnTo>
                  <a:lnTo>
                    <a:pt x="539305" y="408813"/>
                  </a:lnTo>
                  <a:lnTo>
                    <a:pt x="419506" y="408813"/>
                  </a:lnTo>
                  <a:lnTo>
                    <a:pt x="419506" y="421259"/>
                  </a:lnTo>
                  <a:lnTo>
                    <a:pt x="524700" y="421259"/>
                  </a:lnTo>
                  <a:lnTo>
                    <a:pt x="524700" y="439801"/>
                  </a:lnTo>
                  <a:lnTo>
                    <a:pt x="419506" y="439801"/>
                  </a:lnTo>
                  <a:lnTo>
                    <a:pt x="419506" y="483489"/>
                  </a:lnTo>
                  <a:lnTo>
                    <a:pt x="544258" y="483489"/>
                  </a:lnTo>
                  <a:lnTo>
                    <a:pt x="544258" y="471170"/>
                  </a:lnTo>
                  <a:close/>
                </a:path>
                <a:path w="4505960" h="1034414">
                  <a:moveTo>
                    <a:pt x="568007" y="378841"/>
                  </a:moveTo>
                  <a:lnTo>
                    <a:pt x="390906" y="378841"/>
                  </a:lnTo>
                  <a:lnTo>
                    <a:pt x="390906" y="391033"/>
                  </a:lnTo>
                  <a:lnTo>
                    <a:pt x="568007" y="391033"/>
                  </a:lnTo>
                  <a:lnTo>
                    <a:pt x="568007" y="378841"/>
                  </a:lnTo>
                  <a:close/>
                </a:path>
                <a:path w="4505960" h="1034414">
                  <a:moveTo>
                    <a:pt x="616013" y="88519"/>
                  </a:moveTo>
                  <a:lnTo>
                    <a:pt x="562292" y="88519"/>
                  </a:lnTo>
                  <a:lnTo>
                    <a:pt x="562292" y="32639"/>
                  </a:lnTo>
                  <a:lnTo>
                    <a:pt x="613473" y="32639"/>
                  </a:lnTo>
                  <a:lnTo>
                    <a:pt x="613473" y="19939"/>
                  </a:lnTo>
                  <a:lnTo>
                    <a:pt x="547687" y="19939"/>
                  </a:lnTo>
                  <a:lnTo>
                    <a:pt x="547687" y="32639"/>
                  </a:lnTo>
                  <a:lnTo>
                    <a:pt x="547687" y="88519"/>
                  </a:lnTo>
                  <a:lnTo>
                    <a:pt x="547687" y="101219"/>
                  </a:lnTo>
                  <a:lnTo>
                    <a:pt x="616013" y="101219"/>
                  </a:lnTo>
                  <a:lnTo>
                    <a:pt x="616013" y="88519"/>
                  </a:lnTo>
                  <a:close/>
                </a:path>
                <a:path w="4505960" h="1034414">
                  <a:moveTo>
                    <a:pt x="633539" y="149479"/>
                  </a:moveTo>
                  <a:lnTo>
                    <a:pt x="552513" y="149479"/>
                  </a:lnTo>
                  <a:lnTo>
                    <a:pt x="552513" y="111760"/>
                  </a:lnTo>
                  <a:lnTo>
                    <a:pt x="537527" y="111760"/>
                  </a:lnTo>
                  <a:lnTo>
                    <a:pt x="537527" y="149479"/>
                  </a:lnTo>
                  <a:lnTo>
                    <a:pt x="456438" y="149479"/>
                  </a:lnTo>
                  <a:lnTo>
                    <a:pt x="456438" y="162687"/>
                  </a:lnTo>
                  <a:lnTo>
                    <a:pt x="633539" y="162687"/>
                  </a:lnTo>
                  <a:lnTo>
                    <a:pt x="633539" y="149479"/>
                  </a:lnTo>
                  <a:close/>
                </a:path>
                <a:path w="4505960" h="1034414">
                  <a:moveTo>
                    <a:pt x="767524" y="339852"/>
                  </a:moveTo>
                  <a:lnTo>
                    <a:pt x="766686" y="331546"/>
                  </a:lnTo>
                  <a:lnTo>
                    <a:pt x="764184" y="323977"/>
                  </a:lnTo>
                  <a:lnTo>
                    <a:pt x="760018" y="317182"/>
                  </a:lnTo>
                  <a:lnTo>
                    <a:pt x="755535" y="312547"/>
                  </a:lnTo>
                  <a:lnTo>
                    <a:pt x="754189" y="311150"/>
                  </a:lnTo>
                  <a:lnTo>
                    <a:pt x="752703" y="310134"/>
                  </a:lnTo>
                  <a:lnTo>
                    <a:pt x="752703" y="331546"/>
                  </a:lnTo>
                  <a:lnTo>
                    <a:pt x="752690" y="348068"/>
                  </a:lnTo>
                  <a:lnTo>
                    <a:pt x="719137" y="366649"/>
                  </a:lnTo>
                  <a:lnTo>
                    <a:pt x="711873" y="366204"/>
                  </a:lnTo>
                  <a:lnTo>
                    <a:pt x="685431" y="331546"/>
                  </a:lnTo>
                  <a:lnTo>
                    <a:pt x="688403" y="325120"/>
                  </a:lnTo>
                  <a:lnTo>
                    <a:pt x="719137" y="312547"/>
                  </a:lnTo>
                  <a:lnTo>
                    <a:pt x="726440" y="313029"/>
                  </a:lnTo>
                  <a:lnTo>
                    <a:pt x="752703" y="331546"/>
                  </a:lnTo>
                  <a:lnTo>
                    <a:pt x="752703" y="310134"/>
                  </a:lnTo>
                  <a:lnTo>
                    <a:pt x="746988" y="306171"/>
                  </a:lnTo>
                  <a:lnTo>
                    <a:pt x="738759" y="302641"/>
                  </a:lnTo>
                  <a:lnTo>
                    <a:pt x="729462" y="300545"/>
                  </a:lnTo>
                  <a:lnTo>
                    <a:pt x="719137" y="299847"/>
                  </a:lnTo>
                  <a:lnTo>
                    <a:pt x="708723" y="300570"/>
                  </a:lnTo>
                  <a:lnTo>
                    <a:pt x="673823" y="324027"/>
                  </a:lnTo>
                  <a:lnTo>
                    <a:pt x="670496" y="339852"/>
                  </a:lnTo>
                  <a:lnTo>
                    <a:pt x="671309" y="347853"/>
                  </a:lnTo>
                  <a:lnTo>
                    <a:pt x="699389" y="376643"/>
                  </a:lnTo>
                  <a:lnTo>
                    <a:pt x="719137" y="379476"/>
                  </a:lnTo>
                  <a:lnTo>
                    <a:pt x="729538" y="378790"/>
                  </a:lnTo>
                  <a:lnTo>
                    <a:pt x="738860" y="376707"/>
                  </a:lnTo>
                  <a:lnTo>
                    <a:pt x="747115" y="373214"/>
                  </a:lnTo>
                  <a:lnTo>
                    <a:pt x="754316" y="368300"/>
                  </a:lnTo>
                  <a:lnTo>
                    <a:pt x="755891" y="366649"/>
                  </a:lnTo>
                  <a:lnTo>
                    <a:pt x="760069" y="362305"/>
                  </a:lnTo>
                  <a:lnTo>
                    <a:pt x="764197" y="355561"/>
                  </a:lnTo>
                  <a:lnTo>
                    <a:pt x="766686" y="348068"/>
                  </a:lnTo>
                  <a:lnTo>
                    <a:pt x="767524" y="339852"/>
                  </a:lnTo>
                  <a:close/>
                </a:path>
                <a:path w="4505960" h="1034414">
                  <a:moveTo>
                    <a:pt x="786828" y="407670"/>
                  </a:moveTo>
                  <a:lnTo>
                    <a:pt x="786066" y="394970"/>
                  </a:lnTo>
                  <a:lnTo>
                    <a:pt x="759841" y="396138"/>
                  </a:lnTo>
                  <a:lnTo>
                    <a:pt x="729195" y="396976"/>
                  </a:lnTo>
                  <a:lnTo>
                    <a:pt x="694118" y="397471"/>
                  </a:lnTo>
                  <a:lnTo>
                    <a:pt x="654621" y="397637"/>
                  </a:lnTo>
                  <a:lnTo>
                    <a:pt x="656145" y="410718"/>
                  </a:lnTo>
                  <a:lnTo>
                    <a:pt x="713041" y="409829"/>
                  </a:lnTo>
                  <a:lnTo>
                    <a:pt x="713041" y="480060"/>
                  </a:lnTo>
                  <a:lnTo>
                    <a:pt x="727900" y="480060"/>
                  </a:lnTo>
                  <a:lnTo>
                    <a:pt x="727900" y="409829"/>
                  </a:lnTo>
                  <a:lnTo>
                    <a:pt x="727900" y="409702"/>
                  </a:lnTo>
                  <a:lnTo>
                    <a:pt x="765365" y="408647"/>
                  </a:lnTo>
                  <a:lnTo>
                    <a:pt x="778078" y="408152"/>
                  </a:lnTo>
                  <a:lnTo>
                    <a:pt x="786828" y="407670"/>
                  </a:lnTo>
                  <a:close/>
                </a:path>
                <a:path w="4505960" h="1034414">
                  <a:moveTo>
                    <a:pt x="804100" y="59309"/>
                  </a:moveTo>
                  <a:lnTo>
                    <a:pt x="699706" y="59309"/>
                  </a:lnTo>
                  <a:lnTo>
                    <a:pt x="699706" y="8509"/>
                  </a:lnTo>
                  <a:lnTo>
                    <a:pt x="684847" y="8509"/>
                  </a:lnTo>
                  <a:lnTo>
                    <a:pt x="684847" y="59309"/>
                  </a:lnTo>
                  <a:lnTo>
                    <a:pt x="684847" y="73279"/>
                  </a:lnTo>
                  <a:lnTo>
                    <a:pt x="804100" y="73279"/>
                  </a:lnTo>
                  <a:lnTo>
                    <a:pt x="804100" y="59309"/>
                  </a:lnTo>
                  <a:close/>
                </a:path>
                <a:path w="4505960" h="1034414">
                  <a:moveTo>
                    <a:pt x="804481" y="172339"/>
                  </a:moveTo>
                  <a:lnTo>
                    <a:pt x="698817" y="172339"/>
                  </a:lnTo>
                  <a:lnTo>
                    <a:pt x="698817" y="129159"/>
                  </a:lnTo>
                  <a:lnTo>
                    <a:pt x="683958" y="129159"/>
                  </a:lnTo>
                  <a:lnTo>
                    <a:pt x="683958" y="172339"/>
                  </a:lnTo>
                  <a:lnTo>
                    <a:pt x="683958" y="185039"/>
                  </a:lnTo>
                  <a:lnTo>
                    <a:pt x="804481" y="185039"/>
                  </a:lnTo>
                  <a:lnTo>
                    <a:pt x="804481" y="172339"/>
                  </a:lnTo>
                  <a:close/>
                </a:path>
                <a:path w="4505960" h="1034414">
                  <a:moveTo>
                    <a:pt x="813371" y="294513"/>
                  </a:moveTo>
                  <a:lnTo>
                    <a:pt x="798512" y="294513"/>
                  </a:lnTo>
                  <a:lnTo>
                    <a:pt x="798512" y="485521"/>
                  </a:lnTo>
                  <a:lnTo>
                    <a:pt x="813371" y="485521"/>
                  </a:lnTo>
                  <a:lnTo>
                    <a:pt x="813371" y="294513"/>
                  </a:lnTo>
                  <a:close/>
                </a:path>
                <a:path w="4505960" h="1034414">
                  <a:moveTo>
                    <a:pt x="830135" y="99187"/>
                  </a:moveTo>
                  <a:lnTo>
                    <a:pt x="653097" y="99187"/>
                  </a:lnTo>
                  <a:lnTo>
                    <a:pt x="653097" y="112649"/>
                  </a:lnTo>
                  <a:lnTo>
                    <a:pt x="830135" y="112649"/>
                  </a:lnTo>
                  <a:lnTo>
                    <a:pt x="830135" y="99187"/>
                  </a:lnTo>
                  <a:close/>
                </a:path>
                <a:path w="4505960" h="1034414">
                  <a:moveTo>
                    <a:pt x="942657" y="397256"/>
                  </a:moveTo>
                  <a:lnTo>
                    <a:pt x="941895" y="388518"/>
                  </a:lnTo>
                  <a:lnTo>
                    <a:pt x="939609" y="380593"/>
                  </a:lnTo>
                  <a:lnTo>
                    <a:pt x="935799" y="373468"/>
                  </a:lnTo>
                  <a:lnTo>
                    <a:pt x="931430" y="368300"/>
                  </a:lnTo>
                  <a:lnTo>
                    <a:pt x="930465" y="367157"/>
                  </a:lnTo>
                  <a:lnTo>
                    <a:pt x="928611" y="365683"/>
                  </a:lnTo>
                  <a:lnTo>
                    <a:pt x="928611" y="406095"/>
                  </a:lnTo>
                  <a:lnTo>
                    <a:pt x="926020" y="412877"/>
                  </a:lnTo>
                  <a:lnTo>
                    <a:pt x="915352" y="423545"/>
                  </a:lnTo>
                  <a:lnTo>
                    <a:pt x="908494" y="426339"/>
                  </a:lnTo>
                  <a:lnTo>
                    <a:pt x="891984" y="426339"/>
                  </a:lnTo>
                  <a:lnTo>
                    <a:pt x="885126" y="423545"/>
                  </a:lnTo>
                  <a:lnTo>
                    <a:pt x="879792" y="418211"/>
                  </a:lnTo>
                  <a:lnTo>
                    <a:pt x="874572" y="412750"/>
                  </a:lnTo>
                  <a:lnTo>
                    <a:pt x="872032" y="406095"/>
                  </a:lnTo>
                  <a:lnTo>
                    <a:pt x="872045" y="388518"/>
                  </a:lnTo>
                  <a:lnTo>
                    <a:pt x="874572" y="382016"/>
                  </a:lnTo>
                  <a:lnTo>
                    <a:pt x="884999" y="371094"/>
                  </a:lnTo>
                  <a:lnTo>
                    <a:pt x="891857" y="368300"/>
                  </a:lnTo>
                  <a:lnTo>
                    <a:pt x="908621" y="368300"/>
                  </a:lnTo>
                  <a:lnTo>
                    <a:pt x="915479" y="370967"/>
                  </a:lnTo>
                  <a:lnTo>
                    <a:pt x="920686" y="376428"/>
                  </a:lnTo>
                  <a:lnTo>
                    <a:pt x="926020" y="381889"/>
                  </a:lnTo>
                  <a:lnTo>
                    <a:pt x="928547" y="388518"/>
                  </a:lnTo>
                  <a:lnTo>
                    <a:pt x="928611" y="406095"/>
                  </a:lnTo>
                  <a:lnTo>
                    <a:pt x="928611" y="365683"/>
                  </a:lnTo>
                  <a:lnTo>
                    <a:pt x="924001" y="362000"/>
                  </a:lnTo>
                  <a:lnTo>
                    <a:pt x="916838" y="358305"/>
                  </a:lnTo>
                  <a:lnTo>
                    <a:pt x="908951" y="356095"/>
                  </a:lnTo>
                  <a:lnTo>
                    <a:pt x="900366" y="355346"/>
                  </a:lnTo>
                  <a:lnTo>
                    <a:pt x="891616" y="356095"/>
                  </a:lnTo>
                  <a:lnTo>
                    <a:pt x="860806" y="380707"/>
                  </a:lnTo>
                  <a:lnTo>
                    <a:pt x="857694" y="397256"/>
                  </a:lnTo>
                  <a:lnTo>
                    <a:pt x="858443" y="405765"/>
                  </a:lnTo>
                  <a:lnTo>
                    <a:pt x="883704" y="436346"/>
                  </a:lnTo>
                  <a:lnTo>
                    <a:pt x="900366" y="439293"/>
                  </a:lnTo>
                  <a:lnTo>
                    <a:pt x="908951" y="438556"/>
                  </a:lnTo>
                  <a:lnTo>
                    <a:pt x="916838" y="436346"/>
                  </a:lnTo>
                  <a:lnTo>
                    <a:pt x="924001" y="432650"/>
                  </a:lnTo>
                  <a:lnTo>
                    <a:pt x="930465" y="427482"/>
                  </a:lnTo>
                  <a:lnTo>
                    <a:pt x="931430" y="426339"/>
                  </a:lnTo>
                  <a:lnTo>
                    <a:pt x="935786" y="421233"/>
                  </a:lnTo>
                  <a:lnTo>
                    <a:pt x="939609" y="414083"/>
                  </a:lnTo>
                  <a:lnTo>
                    <a:pt x="941895" y="406095"/>
                  </a:lnTo>
                  <a:lnTo>
                    <a:pt x="942657" y="397256"/>
                  </a:lnTo>
                  <a:close/>
                </a:path>
                <a:path w="4505960" h="1034414">
                  <a:moveTo>
                    <a:pt x="949642" y="328803"/>
                  </a:moveTo>
                  <a:lnTo>
                    <a:pt x="907224" y="328803"/>
                  </a:lnTo>
                  <a:lnTo>
                    <a:pt x="907224" y="299212"/>
                  </a:lnTo>
                  <a:lnTo>
                    <a:pt x="892365" y="299212"/>
                  </a:lnTo>
                  <a:lnTo>
                    <a:pt x="892365" y="328803"/>
                  </a:lnTo>
                  <a:lnTo>
                    <a:pt x="850074" y="328803"/>
                  </a:lnTo>
                  <a:lnTo>
                    <a:pt x="850074" y="342011"/>
                  </a:lnTo>
                  <a:lnTo>
                    <a:pt x="949642" y="342011"/>
                  </a:lnTo>
                  <a:lnTo>
                    <a:pt x="949642" y="328803"/>
                  </a:lnTo>
                  <a:close/>
                </a:path>
                <a:path w="4505960" h="1034414">
                  <a:moveTo>
                    <a:pt x="1013777" y="294513"/>
                  </a:moveTo>
                  <a:lnTo>
                    <a:pt x="998918" y="294513"/>
                  </a:lnTo>
                  <a:lnTo>
                    <a:pt x="998918" y="382524"/>
                  </a:lnTo>
                  <a:lnTo>
                    <a:pt x="976312" y="382524"/>
                  </a:lnTo>
                  <a:lnTo>
                    <a:pt x="976312" y="298196"/>
                  </a:lnTo>
                  <a:lnTo>
                    <a:pt x="961707" y="298196"/>
                  </a:lnTo>
                  <a:lnTo>
                    <a:pt x="961707" y="479425"/>
                  </a:lnTo>
                  <a:lnTo>
                    <a:pt x="976312" y="479425"/>
                  </a:lnTo>
                  <a:lnTo>
                    <a:pt x="976312" y="395732"/>
                  </a:lnTo>
                  <a:lnTo>
                    <a:pt x="998918" y="395732"/>
                  </a:lnTo>
                  <a:lnTo>
                    <a:pt x="998918" y="485521"/>
                  </a:lnTo>
                  <a:lnTo>
                    <a:pt x="1013777" y="485521"/>
                  </a:lnTo>
                  <a:lnTo>
                    <a:pt x="1013777" y="395732"/>
                  </a:lnTo>
                  <a:lnTo>
                    <a:pt x="1013777" y="382524"/>
                  </a:lnTo>
                  <a:lnTo>
                    <a:pt x="1013777" y="294513"/>
                  </a:lnTo>
                  <a:close/>
                </a:path>
                <a:path w="4505960" h="1034414">
                  <a:moveTo>
                    <a:pt x="1029525" y="57658"/>
                  </a:moveTo>
                  <a:lnTo>
                    <a:pt x="1014920" y="22313"/>
                  </a:lnTo>
                  <a:lnTo>
                    <a:pt x="1014920" y="57658"/>
                  </a:lnTo>
                  <a:lnTo>
                    <a:pt x="1014298" y="65278"/>
                  </a:lnTo>
                  <a:lnTo>
                    <a:pt x="987056" y="92367"/>
                  </a:lnTo>
                  <a:lnTo>
                    <a:pt x="979614" y="92964"/>
                  </a:lnTo>
                  <a:lnTo>
                    <a:pt x="972083" y="92367"/>
                  </a:lnTo>
                  <a:lnTo>
                    <a:pt x="944918" y="65278"/>
                  </a:lnTo>
                  <a:lnTo>
                    <a:pt x="944308" y="57658"/>
                  </a:lnTo>
                  <a:lnTo>
                    <a:pt x="944918" y="50063"/>
                  </a:lnTo>
                  <a:lnTo>
                    <a:pt x="972159" y="23075"/>
                  </a:lnTo>
                  <a:lnTo>
                    <a:pt x="979614" y="22479"/>
                  </a:lnTo>
                  <a:lnTo>
                    <a:pt x="987056" y="23075"/>
                  </a:lnTo>
                  <a:lnTo>
                    <a:pt x="1014298" y="50063"/>
                  </a:lnTo>
                  <a:lnTo>
                    <a:pt x="1014920" y="57658"/>
                  </a:lnTo>
                  <a:lnTo>
                    <a:pt x="1014920" y="22313"/>
                  </a:lnTo>
                  <a:lnTo>
                    <a:pt x="1007719" y="16776"/>
                  </a:lnTo>
                  <a:lnTo>
                    <a:pt x="999261" y="12611"/>
                  </a:lnTo>
                  <a:lnTo>
                    <a:pt x="989901" y="10109"/>
                  </a:lnTo>
                  <a:lnTo>
                    <a:pt x="979614" y="9271"/>
                  </a:lnTo>
                  <a:lnTo>
                    <a:pt x="969302" y="10109"/>
                  </a:lnTo>
                  <a:lnTo>
                    <a:pt x="933107" y="38150"/>
                  </a:lnTo>
                  <a:lnTo>
                    <a:pt x="929576" y="57658"/>
                  </a:lnTo>
                  <a:lnTo>
                    <a:pt x="930452" y="67932"/>
                  </a:lnTo>
                  <a:lnTo>
                    <a:pt x="960005" y="102831"/>
                  </a:lnTo>
                  <a:lnTo>
                    <a:pt x="979614" y="106172"/>
                  </a:lnTo>
                  <a:lnTo>
                    <a:pt x="989838" y="105346"/>
                  </a:lnTo>
                  <a:lnTo>
                    <a:pt x="999197" y="102831"/>
                  </a:lnTo>
                  <a:lnTo>
                    <a:pt x="1007643" y="98628"/>
                  </a:lnTo>
                  <a:lnTo>
                    <a:pt x="1014844" y="92964"/>
                  </a:lnTo>
                  <a:lnTo>
                    <a:pt x="1015174" y="92710"/>
                  </a:lnTo>
                  <a:lnTo>
                    <a:pt x="1021422" y="85458"/>
                  </a:lnTo>
                  <a:lnTo>
                    <a:pt x="1025918" y="77190"/>
                  </a:lnTo>
                  <a:lnTo>
                    <a:pt x="1028611" y="67932"/>
                  </a:lnTo>
                  <a:lnTo>
                    <a:pt x="1029525" y="57658"/>
                  </a:lnTo>
                  <a:close/>
                </a:path>
                <a:path w="4505960" h="1034414">
                  <a:moveTo>
                    <a:pt x="1073975" y="1905"/>
                  </a:moveTo>
                  <a:lnTo>
                    <a:pt x="1059116" y="1905"/>
                  </a:lnTo>
                  <a:lnTo>
                    <a:pt x="1059116" y="141351"/>
                  </a:lnTo>
                  <a:lnTo>
                    <a:pt x="1073975" y="141351"/>
                  </a:lnTo>
                  <a:lnTo>
                    <a:pt x="1073975" y="1905"/>
                  </a:lnTo>
                  <a:close/>
                </a:path>
                <a:path w="4505960" h="1034414">
                  <a:moveTo>
                    <a:pt x="1078928" y="172212"/>
                  </a:moveTo>
                  <a:lnTo>
                    <a:pt x="968311" y="172212"/>
                  </a:lnTo>
                  <a:lnTo>
                    <a:pt x="968311" y="123571"/>
                  </a:lnTo>
                  <a:lnTo>
                    <a:pt x="953452" y="123571"/>
                  </a:lnTo>
                  <a:lnTo>
                    <a:pt x="953452" y="185547"/>
                  </a:lnTo>
                  <a:lnTo>
                    <a:pt x="1078928" y="185547"/>
                  </a:lnTo>
                  <a:lnTo>
                    <a:pt x="1078928" y="172212"/>
                  </a:lnTo>
                  <a:close/>
                </a:path>
                <a:path w="4505960" h="1034414">
                  <a:moveTo>
                    <a:pt x="1096708" y="884555"/>
                  </a:moveTo>
                  <a:lnTo>
                    <a:pt x="1089088" y="837374"/>
                  </a:lnTo>
                  <a:lnTo>
                    <a:pt x="1067866" y="796378"/>
                  </a:lnTo>
                  <a:lnTo>
                    <a:pt x="1035532" y="764044"/>
                  </a:lnTo>
                  <a:lnTo>
                    <a:pt x="994537" y="742835"/>
                  </a:lnTo>
                  <a:lnTo>
                    <a:pt x="947356" y="735203"/>
                  </a:lnTo>
                  <a:lnTo>
                    <a:pt x="162496" y="735203"/>
                  </a:lnTo>
                  <a:lnTo>
                    <a:pt x="115277" y="742835"/>
                  </a:lnTo>
                  <a:lnTo>
                    <a:pt x="74282" y="764044"/>
                  </a:lnTo>
                  <a:lnTo>
                    <a:pt x="41948" y="796378"/>
                  </a:lnTo>
                  <a:lnTo>
                    <a:pt x="20751" y="837374"/>
                  </a:lnTo>
                  <a:lnTo>
                    <a:pt x="13144" y="884555"/>
                  </a:lnTo>
                  <a:lnTo>
                    <a:pt x="20751" y="931748"/>
                  </a:lnTo>
                  <a:lnTo>
                    <a:pt x="41948" y="972743"/>
                  </a:lnTo>
                  <a:lnTo>
                    <a:pt x="74282" y="1005078"/>
                  </a:lnTo>
                  <a:lnTo>
                    <a:pt x="115277" y="1026287"/>
                  </a:lnTo>
                  <a:lnTo>
                    <a:pt x="162496" y="1033907"/>
                  </a:lnTo>
                  <a:lnTo>
                    <a:pt x="947356" y="1033907"/>
                  </a:lnTo>
                  <a:lnTo>
                    <a:pt x="994537" y="1026287"/>
                  </a:lnTo>
                  <a:lnTo>
                    <a:pt x="1035532" y="1005078"/>
                  </a:lnTo>
                  <a:lnTo>
                    <a:pt x="1067866" y="972743"/>
                  </a:lnTo>
                  <a:lnTo>
                    <a:pt x="1089088" y="931748"/>
                  </a:lnTo>
                  <a:lnTo>
                    <a:pt x="1096708" y="884555"/>
                  </a:lnTo>
                  <a:close/>
                </a:path>
                <a:path w="4505960" h="1034414">
                  <a:moveTo>
                    <a:pt x="1227264" y="428625"/>
                  </a:moveTo>
                  <a:lnTo>
                    <a:pt x="1226324" y="418211"/>
                  </a:lnTo>
                  <a:lnTo>
                    <a:pt x="1226121" y="415798"/>
                  </a:lnTo>
                  <a:lnTo>
                    <a:pt x="1215402" y="416826"/>
                  </a:lnTo>
                  <a:lnTo>
                    <a:pt x="1197546" y="417576"/>
                  </a:lnTo>
                  <a:lnTo>
                    <a:pt x="1172540" y="418058"/>
                  </a:lnTo>
                  <a:lnTo>
                    <a:pt x="1140396" y="418211"/>
                  </a:lnTo>
                  <a:lnTo>
                    <a:pt x="1140396" y="324612"/>
                  </a:lnTo>
                  <a:lnTo>
                    <a:pt x="1214691" y="324612"/>
                  </a:lnTo>
                  <a:lnTo>
                    <a:pt x="1214691" y="311404"/>
                  </a:lnTo>
                  <a:lnTo>
                    <a:pt x="1125537" y="311404"/>
                  </a:lnTo>
                  <a:lnTo>
                    <a:pt x="1125537" y="431292"/>
                  </a:lnTo>
                  <a:lnTo>
                    <a:pt x="1183462" y="431088"/>
                  </a:lnTo>
                  <a:lnTo>
                    <a:pt x="1219111" y="429488"/>
                  </a:lnTo>
                  <a:lnTo>
                    <a:pt x="1227264" y="428625"/>
                  </a:lnTo>
                  <a:close/>
                </a:path>
                <a:path w="4505960" h="1034414">
                  <a:moveTo>
                    <a:pt x="1228788" y="134874"/>
                  </a:moveTo>
                  <a:lnTo>
                    <a:pt x="1200480" y="108737"/>
                  </a:lnTo>
                  <a:lnTo>
                    <a:pt x="1186751" y="84455"/>
                  </a:lnTo>
                  <a:lnTo>
                    <a:pt x="1182509" y="72390"/>
                  </a:lnTo>
                  <a:lnTo>
                    <a:pt x="1179880" y="59867"/>
                  </a:lnTo>
                  <a:lnTo>
                    <a:pt x="1179029" y="47752"/>
                  </a:lnTo>
                  <a:lnTo>
                    <a:pt x="1179004" y="31750"/>
                  </a:lnTo>
                  <a:lnTo>
                    <a:pt x="1222057" y="31750"/>
                  </a:lnTo>
                  <a:lnTo>
                    <a:pt x="1222057" y="18542"/>
                  </a:lnTo>
                  <a:lnTo>
                    <a:pt x="1121600" y="18542"/>
                  </a:lnTo>
                  <a:lnTo>
                    <a:pt x="1121600" y="31750"/>
                  </a:lnTo>
                  <a:lnTo>
                    <a:pt x="1164272" y="31750"/>
                  </a:lnTo>
                  <a:lnTo>
                    <a:pt x="1164272" y="47752"/>
                  </a:lnTo>
                  <a:lnTo>
                    <a:pt x="1156449" y="85775"/>
                  </a:lnTo>
                  <a:lnTo>
                    <a:pt x="1134440" y="120878"/>
                  </a:lnTo>
                  <a:lnTo>
                    <a:pt x="1113980" y="138684"/>
                  </a:lnTo>
                  <a:lnTo>
                    <a:pt x="1125156" y="148971"/>
                  </a:lnTo>
                  <a:lnTo>
                    <a:pt x="1154620" y="117602"/>
                  </a:lnTo>
                  <a:lnTo>
                    <a:pt x="1171765" y="84455"/>
                  </a:lnTo>
                  <a:lnTo>
                    <a:pt x="1174216" y="91605"/>
                  </a:lnTo>
                  <a:lnTo>
                    <a:pt x="1195070" y="123863"/>
                  </a:lnTo>
                  <a:lnTo>
                    <a:pt x="1218501" y="146304"/>
                  </a:lnTo>
                  <a:lnTo>
                    <a:pt x="1228788" y="134874"/>
                  </a:lnTo>
                  <a:close/>
                </a:path>
                <a:path w="4505960" h="1034414">
                  <a:moveTo>
                    <a:pt x="1268412" y="1905"/>
                  </a:moveTo>
                  <a:lnTo>
                    <a:pt x="1253680" y="1905"/>
                  </a:lnTo>
                  <a:lnTo>
                    <a:pt x="1253680" y="192913"/>
                  </a:lnTo>
                  <a:lnTo>
                    <a:pt x="1268412" y="192913"/>
                  </a:lnTo>
                  <a:lnTo>
                    <a:pt x="1268412" y="1905"/>
                  </a:lnTo>
                  <a:close/>
                </a:path>
                <a:path w="4505960" h="1034414">
                  <a:moveTo>
                    <a:pt x="1293939" y="369824"/>
                  </a:moveTo>
                  <a:lnTo>
                    <a:pt x="1260284" y="369824"/>
                  </a:lnTo>
                  <a:lnTo>
                    <a:pt x="1260284" y="294513"/>
                  </a:lnTo>
                  <a:lnTo>
                    <a:pt x="1245552" y="294513"/>
                  </a:lnTo>
                  <a:lnTo>
                    <a:pt x="1245552" y="485521"/>
                  </a:lnTo>
                  <a:lnTo>
                    <a:pt x="1260284" y="485521"/>
                  </a:lnTo>
                  <a:lnTo>
                    <a:pt x="1260284" y="383159"/>
                  </a:lnTo>
                  <a:lnTo>
                    <a:pt x="1293939" y="383159"/>
                  </a:lnTo>
                  <a:lnTo>
                    <a:pt x="1293939" y="369824"/>
                  </a:lnTo>
                  <a:close/>
                </a:path>
                <a:path w="4505960" h="1034414">
                  <a:moveTo>
                    <a:pt x="1412430" y="345821"/>
                  </a:moveTo>
                  <a:lnTo>
                    <a:pt x="1398346" y="312801"/>
                  </a:lnTo>
                  <a:lnTo>
                    <a:pt x="1397571" y="312204"/>
                  </a:lnTo>
                  <a:lnTo>
                    <a:pt x="1397571" y="345821"/>
                  </a:lnTo>
                  <a:lnTo>
                    <a:pt x="1396974" y="352831"/>
                  </a:lnTo>
                  <a:lnTo>
                    <a:pt x="1363662" y="379095"/>
                  </a:lnTo>
                  <a:lnTo>
                    <a:pt x="1356423" y="378510"/>
                  </a:lnTo>
                  <a:lnTo>
                    <a:pt x="1330007" y="345821"/>
                  </a:lnTo>
                  <a:lnTo>
                    <a:pt x="1330591" y="338899"/>
                  </a:lnTo>
                  <a:lnTo>
                    <a:pt x="1363662" y="312801"/>
                  </a:lnTo>
                  <a:lnTo>
                    <a:pt x="1396974" y="338988"/>
                  </a:lnTo>
                  <a:lnTo>
                    <a:pt x="1397571" y="345821"/>
                  </a:lnTo>
                  <a:lnTo>
                    <a:pt x="1397571" y="312204"/>
                  </a:lnTo>
                  <a:lnTo>
                    <a:pt x="1391551" y="307517"/>
                  </a:lnTo>
                  <a:lnTo>
                    <a:pt x="1383245" y="303466"/>
                  </a:lnTo>
                  <a:lnTo>
                    <a:pt x="1373936" y="301040"/>
                  </a:lnTo>
                  <a:lnTo>
                    <a:pt x="1363662" y="300228"/>
                  </a:lnTo>
                  <a:lnTo>
                    <a:pt x="1353400" y="301040"/>
                  </a:lnTo>
                  <a:lnTo>
                    <a:pt x="1318615" y="327837"/>
                  </a:lnTo>
                  <a:lnTo>
                    <a:pt x="1315275" y="345821"/>
                  </a:lnTo>
                  <a:lnTo>
                    <a:pt x="1316126" y="355307"/>
                  </a:lnTo>
                  <a:lnTo>
                    <a:pt x="1344295" y="388429"/>
                  </a:lnTo>
                  <a:lnTo>
                    <a:pt x="1363662" y="391668"/>
                  </a:lnTo>
                  <a:lnTo>
                    <a:pt x="1373924" y="390867"/>
                  </a:lnTo>
                  <a:lnTo>
                    <a:pt x="1383220" y="388416"/>
                  </a:lnTo>
                  <a:lnTo>
                    <a:pt x="1391450" y="384390"/>
                  </a:lnTo>
                  <a:lnTo>
                    <a:pt x="1398219" y="379095"/>
                  </a:lnTo>
                  <a:lnTo>
                    <a:pt x="1398714" y="378714"/>
                  </a:lnTo>
                  <a:lnTo>
                    <a:pt x="1404708" y="371817"/>
                  </a:lnTo>
                  <a:lnTo>
                    <a:pt x="1409001" y="364032"/>
                  </a:lnTo>
                  <a:lnTo>
                    <a:pt x="1411566" y="355384"/>
                  </a:lnTo>
                  <a:lnTo>
                    <a:pt x="1412430" y="345821"/>
                  </a:lnTo>
                  <a:close/>
                </a:path>
                <a:path w="4505960" h="1034414">
                  <a:moveTo>
                    <a:pt x="1419415" y="90932"/>
                  </a:moveTo>
                  <a:lnTo>
                    <a:pt x="1385760" y="65151"/>
                  </a:lnTo>
                  <a:lnTo>
                    <a:pt x="1380782" y="58039"/>
                  </a:lnTo>
                  <a:lnTo>
                    <a:pt x="1379562" y="56299"/>
                  </a:lnTo>
                  <a:lnTo>
                    <a:pt x="1375117" y="47231"/>
                  </a:lnTo>
                  <a:lnTo>
                    <a:pt x="1372425" y="37960"/>
                  </a:lnTo>
                  <a:lnTo>
                    <a:pt x="1371536" y="28448"/>
                  </a:lnTo>
                  <a:lnTo>
                    <a:pt x="1371536" y="23622"/>
                  </a:lnTo>
                  <a:lnTo>
                    <a:pt x="1413700" y="23622"/>
                  </a:lnTo>
                  <a:lnTo>
                    <a:pt x="1413700" y="10414"/>
                  </a:lnTo>
                  <a:lnTo>
                    <a:pt x="1315275" y="10414"/>
                  </a:lnTo>
                  <a:lnTo>
                    <a:pt x="1315275" y="23622"/>
                  </a:lnTo>
                  <a:lnTo>
                    <a:pt x="1357439" y="23622"/>
                  </a:lnTo>
                  <a:lnTo>
                    <a:pt x="1357439" y="28448"/>
                  </a:lnTo>
                  <a:lnTo>
                    <a:pt x="1343469" y="67437"/>
                  </a:lnTo>
                  <a:lnTo>
                    <a:pt x="1308544" y="96393"/>
                  </a:lnTo>
                  <a:lnTo>
                    <a:pt x="1319339" y="106553"/>
                  </a:lnTo>
                  <a:lnTo>
                    <a:pt x="1352359" y="77762"/>
                  </a:lnTo>
                  <a:lnTo>
                    <a:pt x="1364932" y="58039"/>
                  </a:lnTo>
                  <a:lnTo>
                    <a:pt x="1368018" y="63601"/>
                  </a:lnTo>
                  <a:lnTo>
                    <a:pt x="1396911" y="93446"/>
                  </a:lnTo>
                  <a:lnTo>
                    <a:pt x="1409763" y="101727"/>
                  </a:lnTo>
                  <a:lnTo>
                    <a:pt x="1419415" y="90932"/>
                  </a:lnTo>
                  <a:close/>
                </a:path>
                <a:path w="4505960" h="1034414">
                  <a:moveTo>
                    <a:pt x="1460817" y="445389"/>
                  </a:moveTo>
                  <a:lnTo>
                    <a:pt x="1445196" y="417944"/>
                  </a:lnTo>
                  <a:lnTo>
                    <a:pt x="1445196" y="453136"/>
                  </a:lnTo>
                  <a:lnTo>
                    <a:pt x="1441259" y="459232"/>
                  </a:lnTo>
                  <a:lnTo>
                    <a:pt x="1399222" y="470789"/>
                  </a:lnTo>
                  <a:lnTo>
                    <a:pt x="1388719" y="470369"/>
                  </a:lnTo>
                  <a:lnTo>
                    <a:pt x="1353629" y="453136"/>
                  </a:lnTo>
                  <a:lnTo>
                    <a:pt x="1353629" y="437642"/>
                  </a:lnTo>
                  <a:lnTo>
                    <a:pt x="1388745" y="420674"/>
                  </a:lnTo>
                  <a:lnTo>
                    <a:pt x="1399222" y="420243"/>
                  </a:lnTo>
                  <a:lnTo>
                    <a:pt x="1409712" y="420674"/>
                  </a:lnTo>
                  <a:lnTo>
                    <a:pt x="1445107" y="437642"/>
                  </a:lnTo>
                  <a:lnTo>
                    <a:pt x="1445196" y="453136"/>
                  </a:lnTo>
                  <a:lnTo>
                    <a:pt x="1445196" y="417944"/>
                  </a:lnTo>
                  <a:lnTo>
                    <a:pt x="1399222" y="407670"/>
                  </a:lnTo>
                  <a:lnTo>
                    <a:pt x="1385214" y="408317"/>
                  </a:lnTo>
                  <a:lnTo>
                    <a:pt x="1346695" y="423405"/>
                  </a:lnTo>
                  <a:lnTo>
                    <a:pt x="1337754" y="445389"/>
                  </a:lnTo>
                  <a:lnTo>
                    <a:pt x="1338745" y="453631"/>
                  </a:lnTo>
                  <a:lnTo>
                    <a:pt x="1372946" y="480796"/>
                  </a:lnTo>
                  <a:lnTo>
                    <a:pt x="1399222" y="483362"/>
                  </a:lnTo>
                  <a:lnTo>
                    <a:pt x="1413294" y="482701"/>
                  </a:lnTo>
                  <a:lnTo>
                    <a:pt x="1425600" y="480733"/>
                  </a:lnTo>
                  <a:lnTo>
                    <a:pt x="1436154" y="477469"/>
                  </a:lnTo>
                  <a:lnTo>
                    <a:pt x="1444942" y="472948"/>
                  </a:lnTo>
                  <a:lnTo>
                    <a:pt x="1447622" y="470789"/>
                  </a:lnTo>
                  <a:lnTo>
                    <a:pt x="1451864" y="467385"/>
                  </a:lnTo>
                  <a:lnTo>
                    <a:pt x="1456829" y="460933"/>
                  </a:lnTo>
                  <a:lnTo>
                    <a:pt x="1459801" y="453631"/>
                  </a:lnTo>
                  <a:lnTo>
                    <a:pt x="1460817" y="445389"/>
                  </a:lnTo>
                  <a:close/>
                </a:path>
                <a:path w="4505960" h="1034414">
                  <a:moveTo>
                    <a:pt x="1461198" y="154178"/>
                  </a:moveTo>
                  <a:lnTo>
                    <a:pt x="1445577" y="128003"/>
                  </a:lnTo>
                  <a:lnTo>
                    <a:pt x="1445577" y="146939"/>
                  </a:lnTo>
                  <a:lnTo>
                    <a:pt x="1445577" y="161544"/>
                  </a:lnTo>
                  <a:lnTo>
                    <a:pt x="1409484" y="178269"/>
                  </a:lnTo>
                  <a:lnTo>
                    <a:pt x="1398968" y="178689"/>
                  </a:lnTo>
                  <a:lnTo>
                    <a:pt x="1388529" y="178282"/>
                  </a:lnTo>
                  <a:lnTo>
                    <a:pt x="1352486" y="161544"/>
                  </a:lnTo>
                  <a:lnTo>
                    <a:pt x="1352486" y="146939"/>
                  </a:lnTo>
                  <a:lnTo>
                    <a:pt x="1388465" y="130225"/>
                  </a:lnTo>
                  <a:lnTo>
                    <a:pt x="1398968" y="129794"/>
                  </a:lnTo>
                  <a:lnTo>
                    <a:pt x="1409484" y="130225"/>
                  </a:lnTo>
                  <a:lnTo>
                    <a:pt x="1445577" y="146939"/>
                  </a:lnTo>
                  <a:lnTo>
                    <a:pt x="1445577" y="128003"/>
                  </a:lnTo>
                  <a:lnTo>
                    <a:pt x="1398968" y="117221"/>
                  </a:lnTo>
                  <a:lnTo>
                    <a:pt x="1384935" y="117868"/>
                  </a:lnTo>
                  <a:lnTo>
                    <a:pt x="1345895" y="133032"/>
                  </a:lnTo>
                  <a:lnTo>
                    <a:pt x="1336738" y="154178"/>
                  </a:lnTo>
                  <a:lnTo>
                    <a:pt x="1337691" y="161544"/>
                  </a:lnTo>
                  <a:lnTo>
                    <a:pt x="1372552" y="188696"/>
                  </a:lnTo>
                  <a:lnTo>
                    <a:pt x="1398968" y="191262"/>
                  </a:lnTo>
                  <a:lnTo>
                    <a:pt x="1412989" y="190627"/>
                  </a:lnTo>
                  <a:lnTo>
                    <a:pt x="1452029" y="175450"/>
                  </a:lnTo>
                  <a:lnTo>
                    <a:pt x="1460169" y="162064"/>
                  </a:lnTo>
                  <a:lnTo>
                    <a:pt x="1461198" y="154178"/>
                  </a:lnTo>
                  <a:close/>
                </a:path>
                <a:path w="4505960" h="1034414">
                  <a:moveTo>
                    <a:pt x="1486725" y="322961"/>
                  </a:moveTo>
                  <a:lnTo>
                    <a:pt x="1457896" y="322961"/>
                  </a:lnTo>
                  <a:lnTo>
                    <a:pt x="1457896" y="294513"/>
                  </a:lnTo>
                  <a:lnTo>
                    <a:pt x="1443164" y="294513"/>
                  </a:lnTo>
                  <a:lnTo>
                    <a:pt x="1443164" y="404876"/>
                  </a:lnTo>
                  <a:lnTo>
                    <a:pt x="1457896" y="404876"/>
                  </a:lnTo>
                  <a:lnTo>
                    <a:pt x="1457896" y="378714"/>
                  </a:lnTo>
                  <a:lnTo>
                    <a:pt x="1486725" y="378714"/>
                  </a:lnTo>
                  <a:lnTo>
                    <a:pt x="1486725" y="365760"/>
                  </a:lnTo>
                  <a:lnTo>
                    <a:pt x="1457896" y="365760"/>
                  </a:lnTo>
                  <a:lnTo>
                    <a:pt x="1457896" y="335915"/>
                  </a:lnTo>
                  <a:lnTo>
                    <a:pt x="1486725" y="335915"/>
                  </a:lnTo>
                  <a:lnTo>
                    <a:pt x="1486725" y="322961"/>
                  </a:lnTo>
                  <a:close/>
                </a:path>
                <a:path w="4505960" h="1034414">
                  <a:moveTo>
                    <a:pt x="1486725" y="54229"/>
                  </a:moveTo>
                  <a:lnTo>
                    <a:pt x="1457896" y="54229"/>
                  </a:lnTo>
                  <a:lnTo>
                    <a:pt x="1457896" y="1905"/>
                  </a:lnTo>
                  <a:lnTo>
                    <a:pt x="1443164" y="1905"/>
                  </a:lnTo>
                  <a:lnTo>
                    <a:pt x="1443164" y="112014"/>
                  </a:lnTo>
                  <a:lnTo>
                    <a:pt x="1457896" y="112014"/>
                  </a:lnTo>
                  <a:lnTo>
                    <a:pt x="1457896" y="67691"/>
                  </a:lnTo>
                  <a:lnTo>
                    <a:pt x="1486725" y="67691"/>
                  </a:lnTo>
                  <a:lnTo>
                    <a:pt x="1486725" y="54229"/>
                  </a:lnTo>
                  <a:close/>
                </a:path>
                <a:path w="4505960" h="1034414">
                  <a:moveTo>
                    <a:pt x="1594548" y="79502"/>
                  </a:moveTo>
                  <a:lnTo>
                    <a:pt x="1588541" y="40182"/>
                  </a:lnTo>
                  <a:lnTo>
                    <a:pt x="1580197" y="26555"/>
                  </a:lnTo>
                  <a:lnTo>
                    <a:pt x="1580197" y="79502"/>
                  </a:lnTo>
                  <a:lnTo>
                    <a:pt x="1578546" y="102171"/>
                  </a:lnTo>
                  <a:lnTo>
                    <a:pt x="1573618" y="118376"/>
                  </a:lnTo>
                  <a:lnTo>
                    <a:pt x="1565402" y="128079"/>
                  </a:lnTo>
                  <a:lnTo>
                    <a:pt x="1553908" y="131318"/>
                  </a:lnTo>
                  <a:lnTo>
                    <a:pt x="1542237" y="128079"/>
                  </a:lnTo>
                  <a:lnTo>
                    <a:pt x="1533893" y="118376"/>
                  </a:lnTo>
                  <a:lnTo>
                    <a:pt x="1528902" y="102171"/>
                  </a:lnTo>
                  <a:lnTo>
                    <a:pt x="1527238" y="79502"/>
                  </a:lnTo>
                  <a:lnTo>
                    <a:pt x="1528902" y="57010"/>
                  </a:lnTo>
                  <a:lnTo>
                    <a:pt x="1533906" y="40932"/>
                  </a:lnTo>
                  <a:lnTo>
                    <a:pt x="1542237" y="31292"/>
                  </a:lnTo>
                  <a:lnTo>
                    <a:pt x="1553908" y="28067"/>
                  </a:lnTo>
                  <a:lnTo>
                    <a:pt x="1565402" y="31292"/>
                  </a:lnTo>
                  <a:lnTo>
                    <a:pt x="1573618" y="40932"/>
                  </a:lnTo>
                  <a:lnTo>
                    <a:pt x="1578546" y="57010"/>
                  </a:lnTo>
                  <a:lnTo>
                    <a:pt x="1580197" y="79502"/>
                  </a:lnTo>
                  <a:lnTo>
                    <a:pt x="1580197" y="26555"/>
                  </a:lnTo>
                  <a:lnTo>
                    <a:pt x="1578000" y="23901"/>
                  </a:lnTo>
                  <a:lnTo>
                    <a:pt x="1571028" y="18821"/>
                  </a:lnTo>
                  <a:lnTo>
                    <a:pt x="1563001" y="15760"/>
                  </a:lnTo>
                  <a:lnTo>
                    <a:pt x="1553908" y="14732"/>
                  </a:lnTo>
                  <a:lnTo>
                    <a:pt x="1544637" y="15760"/>
                  </a:lnTo>
                  <a:lnTo>
                    <a:pt x="1515681" y="51409"/>
                  </a:lnTo>
                  <a:lnTo>
                    <a:pt x="1513014" y="79502"/>
                  </a:lnTo>
                  <a:lnTo>
                    <a:pt x="1513687" y="94703"/>
                  </a:lnTo>
                  <a:lnTo>
                    <a:pt x="1529511" y="135394"/>
                  </a:lnTo>
                  <a:lnTo>
                    <a:pt x="1553908" y="144653"/>
                  </a:lnTo>
                  <a:lnTo>
                    <a:pt x="1563001" y="143637"/>
                  </a:lnTo>
                  <a:lnTo>
                    <a:pt x="1571053" y="140550"/>
                  </a:lnTo>
                  <a:lnTo>
                    <a:pt x="1578000" y="135445"/>
                  </a:lnTo>
                  <a:lnTo>
                    <a:pt x="1581378" y="131318"/>
                  </a:lnTo>
                  <a:lnTo>
                    <a:pt x="1583880" y="128270"/>
                  </a:lnTo>
                  <a:lnTo>
                    <a:pt x="1588541" y="119087"/>
                  </a:lnTo>
                  <a:lnTo>
                    <a:pt x="1591868" y="107886"/>
                  </a:lnTo>
                  <a:lnTo>
                    <a:pt x="1593875" y="94627"/>
                  </a:lnTo>
                  <a:lnTo>
                    <a:pt x="1594548" y="79502"/>
                  </a:lnTo>
                  <a:close/>
                </a:path>
                <a:path w="4505960" h="1034414">
                  <a:moveTo>
                    <a:pt x="1610296" y="379222"/>
                  </a:moveTo>
                  <a:lnTo>
                    <a:pt x="1609509" y="371995"/>
                  </a:lnTo>
                  <a:lnTo>
                    <a:pt x="1607146" y="365340"/>
                  </a:lnTo>
                  <a:lnTo>
                    <a:pt x="1603222" y="359283"/>
                  </a:lnTo>
                  <a:lnTo>
                    <a:pt x="1599895" y="355981"/>
                  </a:lnTo>
                  <a:lnTo>
                    <a:pt x="1597723" y="353822"/>
                  </a:lnTo>
                  <a:lnTo>
                    <a:pt x="1595818" y="352590"/>
                  </a:lnTo>
                  <a:lnTo>
                    <a:pt x="1595818" y="372491"/>
                  </a:lnTo>
                  <a:lnTo>
                    <a:pt x="1595818" y="386080"/>
                  </a:lnTo>
                  <a:lnTo>
                    <a:pt x="1592897" y="391795"/>
                  </a:lnTo>
                  <a:lnTo>
                    <a:pt x="1581213" y="400685"/>
                  </a:lnTo>
                  <a:lnTo>
                    <a:pt x="1573339" y="402844"/>
                  </a:lnTo>
                  <a:lnTo>
                    <a:pt x="1553400" y="402844"/>
                  </a:lnTo>
                  <a:lnTo>
                    <a:pt x="1545526" y="400685"/>
                  </a:lnTo>
                  <a:lnTo>
                    <a:pt x="1533842" y="391795"/>
                  </a:lnTo>
                  <a:lnTo>
                    <a:pt x="1530921" y="386080"/>
                  </a:lnTo>
                  <a:lnTo>
                    <a:pt x="1530921" y="372491"/>
                  </a:lnTo>
                  <a:lnTo>
                    <a:pt x="1533842" y="366903"/>
                  </a:lnTo>
                  <a:lnTo>
                    <a:pt x="1545399" y="358140"/>
                  </a:lnTo>
                  <a:lnTo>
                    <a:pt x="1553273" y="355981"/>
                  </a:lnTo>
                  <a:lnTo>
                    <a:pt x="1573339" y="355981"/>
                  </a:lnTo>
                  <a:lnTo>
                    <a:pt x="1581340" y="358140"/>
                  </a:lnTo>
                  <a:lnTo>
                    <a:pt x="1587055" y="362585"/>
                  </a:lnTo>
                  <a:lnTo>
                    <a:pt x="1592897" y="366903"/>
                  </a:lnTo>
                  <a:lnTo>
                    <a:pt x="1563306" y="343408"/>
                  </a:lnTo>
                  <a:lnTo>
                    <a:pt x="1553006" y="344081"/>
                  </a:lnTo>
                  <a:lnTo>
                    <a:pt x="1519466" y="365379"/>
                  </a:lnTo>
                  <a:lnTo>
                    <a:pt x="1516316" y="379222"/>
                  </a:lnTo>
                  <a:lnTo>
                    <a:pt x="1517103" y="386562"/>
                  </a:lnTo>
                  <a:lnTo>
                    <a:pt x="1552905" y="414782"/>
                  </a:lnTo>
                  <a:lnTo>
                    <a:pt x="1563179" y="415417"/>
                  </a:lnTo>
                  <a:lnTo>
                    <a:pt x="1573479" y="414756"/>
                  </a:lnTo>
                  <a:lnTo>
                    <a:pt x="1582661" y="412775"/>
                  </a:lnTo>
                  <a:lnTo>
                    <a:pt x="1590713" y="409473"/>
                  </a:lnTo>
                  <a:lnTo>
                    <a:pt x="1597596" y="404876"/>
                  </a:lnTo>
                  <a:lnTo>
                    <a:pt x="1599628" y="402844"/>
                  </a:lnTo>
                  <a:lnTo>
                    <a:pt x="1603159" y="399338"/>
                  </a:lnTo>
                  <a:lnTo>
                    <a:pt x="1607134" y="393192"/>
                  </a:lnTo>
                  <a:lnTo>
                    <a:pt x="1609471" y="386562"/>
                  </a:lnTo>
                  <a:lnTo>
                    <a:pt x="1609547" y="386080"/>
                  </a:lnTo>
                  <a:lnTo>
                    <a:pt x="1610296" y="379222"/>
                  </a:lnTo>
                  <a:close/>
                </a:path>
                <a:path w="4505960" h="1034414">
                  <a:moveTo>
                    <a:pt x="1619821" y="320040"/>
                  </a:moveTo>
                  <a:lnTo>
                    <a:pt x="1570672" y="320040"/>
                  </a:lnTo>
                  <a:lnTo>
                    <a:pt x="1570672" y="295402"/>
                  </a:lnTo>
                  <a:lnTo>
                    <a:pt x="1555686" y="295402"/>
                  </a:lnTo>
                  <a:lnTo>
                    <a:pt x="1555686" y="320040"/>
                  </a:lnTo>
                  <a:lnTo>
                    <a:pt x="1506283" y="320040"/>
                  </a:lnTo>
                  <a:lnTo>
                    <a:pt x="1506283" y="333248"/>
                  </a:lnTo>
                  <a:lnTo>
                    <a:pt x="1619821" y="333248"/>
                  </a:lnTo>
                  <a:lnTo>
                    <a:pt x="1619821" y="320040"/>
                  </a:lnTo>
                  <a:close/>
                </a:path>
                <a:path w="4505960" h="1034414">
                  <a:moveTo>
                    <a:pt x="1660461" y="468884"/>
                  </a:moveTo>
                  <a:lnTo>
                    <a:pt x="1552892" y="468884"/>
                  </a:lnTo>
                  <a:lnTo>
                    <a:pt x="1552892" y="429133"/>
                  </a:lnTo>
                  <a:lnTo>
                    <a:pt x="1538414" y="429133"/>
                  </a:lnTo>
                  <a:lnTo>
                    <a:pt x="1538414" y="481965"/>
                  </a:lnTo>
                  <a:lnTo>
                    <a:pt x="1660461" y="481965"/>
                  </a:lnTo>
                  <a:lnTo>
                    <a:pt x="1660461" y="468884"/>
                  </a:lnTo>
                  <a:close/>
                </a:path>
                <a:path w="4505960" h="1034414">
                  <a:moveTo>
                    <a:pt x="1667573" y="1905"/>
                  </a:moveTo>
                  <a:lnTo>
                    <a:pt x="1652714" y="1905"/>
                  </a:lnTo>
                  <a:lnTo>
                    <a:pt x="1652714" y="81026"/>
                  </a:lnTo>
                  <a:lnTo>
                    <a:pt x="1628711" y="81026"/>
                  </a:lnTo>
                  <a:lnTo>
                    <a:pt x="1628711" y="5842"/>
                  </a:lnTo>
                  <a:lnTo>
                    <a:pt x="1614233" y="5842"/>
                  </a:lnTo>
                  <a:lnTo>
                    <a:pt x="1614233" y="187071"/>
                  </a:lnTo>
                  <a:lnTo>
                    <a:pt x="1628711" y="187071"/>
                  </a:lnTo>
                  <a:lnTo>
                    <a:pt x="1628711" y="94234"/>
                  </a:lnTo>
                  <a:lnTo>
                    <a:pt x="1652714" y="94234"/>
                  </a:lnTo>
                  <a:lnTo>
                    <a:pt x="1652714" y="192913"/>
                  </a:lnTo>
                  <a:lnTo>
                    <a:pt x="1667573" y="192913"/>
                  </a:lnTo>
                  <a:lnTo>
                    <a:pt x="1667573" y="94234"/>
                  </a:lnTo>
                  <a:lnTo>
                    <a:pt x="1667573" y="81026"/>
                  </a:lnTo>
                  <a:lnTo>
                    <a:pt x="1667573" y="1905"/>
                  </a:lnTo>
                  <a:close/>
                </a:path>
                <a:path w="4505960" h="1034414">
                  <a:moveTo>
                    <a:pt x="1683321" y="368300"/>
                  </a:moveTo>
                  <a:lnTo>
                    <a:pt x="1654492" y="368300"/>
                  </a:lnTo>
                  <a:lnTo>
                    <a:pt x="1654492" y="294513"/>
                  </a:lnTo>
                  <a:lnTo>
                    <a:pt x="1639760" y="294513"/>
                  </a:lnTo>
                  <a:lnTo>
                    <a:pt x="1639760" y="436626"/>
                  </a:lnTo>
                  <a:lnTo>
                    <a:pt x="1654492" y="436626"/>
                  </a:lnTo>
                  <a:lnTo>
                    <a:pt x="1654492" y="381762"/>
                  </a:lnTo>
                  <a:lnTo>
                    <a:pt x="1683321" y="381762"/>
                  </a:lnTo>
                  <a:lnTo>
                    <a:pt x="1683321" y="368300"/>
                  </a:lnTo>
                  <a:close/>
                </a:path>
                <a:path w="4505960" h="1034414">
                  <a:moveTo>
                    <a:pt x="1916620" y="58420"/>
                  </a:moveTo>
                  <a:lnTo>
                    <a:pt x="1811718" y="58420"/>
                  </a:lnTo>
                  <a:lnTo>
                    <a:pt x="1811718" y="20574"/>
                  </a:lnTo>
                  <a:lnTo>
                    <a:pt x="1914588" y="20574"/>
                  </a:lnTo>
                  <a:lnTo>
                    <a:pt x="1914588" y="7366"/>
                  </a:lnTo>
                  <a:lnTo>
                    <a:pt x="1796859" y="7366"/>
                  </a:lnTo>
                  <a:lnTo>
                    <a:pt x="1796859" y="71755"/>
                  </a:lnTo>
                  <a:lnTo>
                    <a:pt x="1916620" y="71755"/>
                  </a:lnTo>
                  <a:lnTo>
                    <a:pt x="1916620" y="58420"/>
                  </a:lnTo>
                  <a:close/>
                </a:path>
                <a:path w="4505960" h="1034414">
                  <a:moveTo>
                    <a:pt x="1917890" y="156464"/>
                  </a:moveTo>
                  <a:lnTo>
                    <a:pt x="1902269" y="131102"/>
                  </a:lnTo>
                  <a:lnTo>
                    <a:pt x="1902269" y="149606"/>
                  </a:lnTo>
                  <a:lnTo>
                    <a:pt x="1902269" y="163322"/>
                  </a:lnTo>
                  <a:lnTo>
                    <a:pt x="1866544" y="178320"/>
                  </a:lnTo>
                  <a:lnTo>
                    <a:pt x="1855660" y="178689"/>
                  </a:lnTo>
                  <a:lnTo>
                    <a:pt x="1844763" y="178320"/>
                  </a:lnTo>
                  <a:lnTo>
                    <a:pt x="1809051" y="163322"/>
                  </a:lnTo>
                  <a:lnTo>
                    <a:pt x="1809051" y="149606"/>
                  </a:lnTo>
                  <a:lnTo>
                    <a:pt x="1844751" y="134493"/>
                  </a:lnTo>
                  <a:lnTo>
                    <a:pt x="1855660" y="134112"/>
                  </a:lnTo>
                  <a:lnTo>
                    <a:pt x="1866557" y="134493"/>
                  </a:lnTo>
                  <a:lnTo>
                    <a:pt x="1902269" y="149606"/>
                  </a:lnTo>
                  <a:lnTo>
                    <a:pt x="1902269" y="131102"/>
                  </a:lnTo>
                  <a:lnTo>
                    <a:pt x="1855660" y="121539"/>
                  </a:lnTo>
                  <a:lnTo>
                    <a:pt x="1841487" y="122123"/>
                  </a:lnTo>
                  <a:lnTo>
                    <a:pt x="1802422" y="135991"/>
                  </a:lnTo>
                  <a:lnTo>
                    <a:pt x="1793430" y="156464"/>
                  </a:lnTo>
                  <a:lnTo>
                    <a:pt x="1794421" y="164134"/>
                  </a:lnTo>
                  <a:lnTo>
                    <a:pt x="1829181" y="188963"/>
                  </a:lnTo>
                  <a:lnTo>
                    <a:pt x="1855660" y="191262"/>
                  </a:lnTo>
                  <a:lnTo>
                    <a:pt x="1869757" y="190690"/>
                  </a:lnTo>
                  <a:lnTo>
                    <a:pt x="1882140" y="188963"/>
                  </a:lnTo>
                  <a:lnTo>
                    <a:pt x="1892808" y="186067"/>
                  </a:lnTo>
                  <a:lnTo>
                    <a:pt x="1901761" y="181991"/>
                  </a:lnTo>
                  <a:lnTo>
                    <a:pt x="1906333" y="178689"/>
                  </a:lnTo>
                  <a:lnTo>
                    <a:pt x="1908835" y="176898"/>
                  </a:lnTo>
                  <a:lnTo>
                    <a:pt x="1913864" y="170942"/>
                  </a:lnTo>
                  <a:lnTo>
                    <a:pt x="1916887" y="164134"/>
                  </a:lnTo>
                  <a:lnTo>
                    <a:pt x="1917890" y="156464"/>
                  </a:lnTo>
                  <a:close/>
                </a:path>
                <a:path w="4505960" h="1034414">
                  <a:moveTo>
                    <a:pt x="1944179" y="442087"/>
                  </a:moveTo>
                  <a:lnTo>
                    <a:pt x="1898459" y="442087"/>
                  </a:lnTo>
                  <a:lnTo>
                    <a:pt x="1898459" y="399542"/>
                  </a:lnTo>
                  <a:lnTo>
                    <a:pt x="1898459" y="393446"/>
                  </a:lnTo>
                  <a:lnTo>
                    <a:pt x="1903006" y="390017"/>
                  </a:lnTo>
                  <a:lnTo>
                    <a:pt x="1907806" y="386397"/>
                  </a:lnTo>
                  <a:lnTo>
                    <a:pt x="1914525" y="377812"/>
                  </a:lnTo>
                  <a:lnTo>
                    <a:pt x="1918563" y="367677"/>
                  </a:lnTo>
                  <a:lnTo>
                    <a:pt x="1919922" y="355981"/>
                  </a:lnTo>
                  <a:lnTo>
                    <a:pt x="1918817" y="345389"/>
                  </a:lnTo>
                  <a:lnTo>
                    <a:pt x="1915515" y="336067"/>
                  </a:lnTo>
                  <a:lnTo>
                    <a:pt x="1910003" y="328002"/>
                  </a:lnTo>
                  <a:lnTo>
                    <a:pt x="1904555" y="323202"/>
                  </a:lnTo>
                  <a:lnTo>
                    <a:pt x="1904555" y="355981"/>
                  </a:lnTo>
                  <a:lnTo>
                    <a:pt x="1903717" y="363486"/>
                  </a:lnTo>
                  <a:lnTo>
                    <a:pt x="1883727" y="385038"/>
                  </a:lnTo>
                  <a:lnTo>
                    <a:pt x="1883727" y="399542"/>
                  </a:lnTo>
                  <a:lnTo>
                    <a:pt x="1883727" y="442087"/>
                  </a:lnTo>
                  <a:lnTo>
                    <a:pt x="1827593" y="442087"/>
                  </a:lnTo>
                  <a:lnTo>
                    <a:pt x="1827593" y="399542"/>
                  </a:lnTo>
                  <a:lnTo>
                    <a:pt x="1834349" y="401142"/>
                  </a:lnTo>
                  <a:lnTo>
                    <a:pt x="1841284" y="402297"/>
                  </a:lnTo>
                  <a:lnTo>
                    <a:pt x="1848396" y="402996"/>
                  </a:lnTo>
                  <a:lnTo>
                    <a:pt x="1855660" y="403225"/>
                  </a:lnTo>
                  <a:lnTo>
                    <a:pt x="1863471" y="402996"/>
                  </a:lnTo>
                  <a:lnTo>
                    <a:pt x="1870735" y="402297"/>
                  </a:lnTo>
                  <a:lnTo>
                    <a:pt x="1877479" y="401142"/>
                  </a:lnTo>
                  <a:lnTo>
                    <a:pt x="1883727" y="399542"/>
                  </a:lnTo>
                  <a:lnTo>
                    <a:pt x="1883727" y="385038"/>
                  </a:lnTo>
                  <a:lnTo>
                    <a:pt x="1875561" y="387794"/>
                  </a:lnTo>
                  <a:lnTo>
                    <a:pt x="1866150" y="389470"/>
                  </a:lnTo>
                  <a:lnTo>
                    <a:pt x="1855660" y="390017"/>
                  </a:lnTo>
                  <a:lnTo>
                    <a:pt x="1845144" y="389470"/>
                  </a:lnTo>
                  <a:lnTo>
                    <a:pt x="1835734" y="387794"/>
                  </a:lnTo>
                  <a:lnTo>
                    <a:pt x="1806511" y="355981"/>
                  </a:lnTo>
                  <a:lnTo>
                    <a:pt x="1807362" y="348488"/>
                  </a:lnTo>
                  <a:lnTo>
                    <a:pt x="1845208" y="322275"/>
                  </a:lnTo>
                  <a:lnTo>
                    <a:pt x="1855660" y="321691"/>
                  </a:lnTo>
                  <a:lnTo>
                    <a:pt x="1866087" y="322275"/>
                  </a:lnTo>
                  <a:lnTo>
                    <a:pt x="1901202" y="341795"/>
                  </a:lnTo>
                  <a:lnTo>
                    <a:pt x="1904555" y="355981"/>
                  </a:lnTo>
                  <a:lnTo>
                    <a:pt x="1904555" y="323202"/>
                  </a:lnTo>
                  <a:lnTo>
                    <a:pt x="1902841" y="321691"/>
                  </a:lnTo>
                  <a:lnTo>
                    <a:pt x="1902269" y="321183"/>
                  </a:lnTo>
                  <a:lnTo>
                    <a:pt x="1892769" y="315709"/>
                  </a:lnTo>
                  <a:lnTo>
                    <a:pt x="1881822" y="311823"/>
                  </a:lnTo>
                  <a:lnTo>
                    <a:pt x="1869440" y="309511"/>
                  </a:lnTo>
                  <a:lnTo>
                    <a:pt x="1855660" y="308737"/>
                  </a:lnTo>
                  <a:lnTo>
                    <a:pt x="1841893" y="309511"/>
                  </a:lnTo>
                  <a:lnTo>
                    <a:pt x="1801228" y="328002"/>
                  </a:lnTo>
                  <a:lnTo>
                    <a:pt x="1791271" y="355981"/>
                  </a:lnTo>
                  <a:lnTo>
                    <a:pt x="1792617" y="367677"/>
                  </a:lnTo>
                  <a:lnTo>
                    <a:pt x="1796681" y="377812"/>
                  </a:lnTo>
                  <a:lnTo>
                    <a:pt x="1803425" y="386397"/>
                  </a:lnTo>
                  <a:lnTo>
                    <a:pt x="1812861" y="393446"/>
                  </a:lnTo>
                  <a:lnTo>
                    <a:pt x="1812861" y="442087"/>
                  </a:lnTo>
                  <a:lnTo>
                    <a:pt x="1767141" y="442087"/>
                  </a:lnTo>
                  <a:lnTo>
                    <a:pt x="1767141" y="455295"/>
                  </a:lnTo>
                  <a:lnTo>
                    <a:pt x="1944179" y="455295"/>
                  </a:lnTo>
                  <a:lnTo>
                    <a:pt x="1944179" y="442087"/>
                  </a:lnTo>
                  <a:close/>
                </a:path>
                <a:path w="4505960" h="1034414">
                  <a:moveTo>
                    <a:pt x="1944179" y="92329"/>
                  </a:moveTo>
                  <a:lnTo>
                    <a:pt x="1767141" y="92329"/>
                  </a:lnTo>
                  <a:lnTo>
                    <a:pt x="1767141" y="105537"/>
                  </a:lnTo>
                  <a:lnTo>
                    <a:pt x="1944179" y="105537"/>
                  </a:lnTo>
                  <a:lnTo>
                    <a:pt x="1944179" y="92329"/>
                  </a:lnTo>
                  <a:close/>
                </a:path>
                <a:path w="4505960" h="1034414">
                  <a:moveTo>
                    <a:pt x="2067750" y="345821"/>
                  </a:moveTo>
                  <a:lnTo>
                    <a:pt x="2053666" y="312801"/>
                  </a:lnTo>
                  <a:lnTo>
                    <a:pt x="2052891" y="312204"/>
                  </a:lnTo>
                  <a:lnTo>
                    <a:pt x="2052891" y="345821"/>
                  </a:lnTo>
                  <a:lnTo>
                    <a:pt x="2052294" y="352831"/>
                  </a:lnTo>
                  <a:lnTo>
                    <a:pt x="2018982" y="379095"/>
                  </a:lnTo>
                  <a:lnTo>
                    <a:pt x="2011743" y="378510"/>
                  </a:lnTo>
                  <a:lnTo>
                    <a:pt x="1985327" y="345821"/>
                  </a:lnTo>
                  <a:lnTo>
                    <a:pt x="1985911" y="338899"/>
                  </a:lnTo>
                  <a:lnTo>
                    <a:pt x="2018982" y="312801"/>
                  </a:lnTo>
                  <a:lnTo>
                    <a:pt x="2052294" y="338988"/>
                  </a:lnTo>
                  <a:lnTo>
                    <a:pt x="2052891" y="345821"/>
                  </a:lnTo>
                  <a:lnTo>
                    <a:pt x="2052891" y="312204"/>
                  </a:lnTo>
                  <a:lnTo>
                    <a:pt x="2046871" y="307517"/>
                  </a:lnTo>
                  <a:lnTo>
                    <a:pt x="2038565" y="303466"/>
                  </a:lnTo>
                  <a:lnTo>
                    <a:pt x="2029256" y="301040"/>
                  </a:lnTo>
                  <a:lnTo>
                    <a:pt x="2018982" y="300228"/>
                  </a:lnTo>
                  <a:lnTo>
                    <a:pt x="2008720" y="301040"/>
                  </a:lnTo>
                  <a:lnTo>
                    <a:pt x="1973935" y="327837"/>
                  </a:lnTo>
                  <a:lnTo>
                    <a:pt x="1970595" y="345821"/>
                  </a:lnTo>
                  <a:lnTo>
                    <a:pt x="1971446" y="355307"/>
                  </a:lnTo>
                  <a:lnTo>
                    <a:pt x="1999615" y="388429"/>
                  </a:lnTo>
                  <a:lnTo>
                    <a:pt x="2018982" y="391668"/>
                  </a:lnTo>
                  <a:lnTo>
                    <a:pt x="2029244" y="390867"/>
                  </a:lnTo>
                  <a:lnTo>
                    <a:pt x="2038540" y="388416"/>
                  </a:lnTo>
                  <a:lnTo>
                    <a:pt x="2046770" y="384390"/>
                  </a:lnTo>
                  <a:lnTo>
                    <a:pt x="2053539" y="379095"/>
                  </a:lnTo>
                  <a:lnTo>
                    <a:pt x="2054034" y="378714"/>
                  </a:lnTo>
                  <a:lnTo>
                    <a:pt x="2060028" y="371817"/>
                  </a:lnTo>
                  <a:lnTo>
                    <a:pt x="2064321" y="364032"/>
                  </a:lnTo>
                  <a:lnTo>
                    <a:pt x="2066886" y="355384"/>
                  </a:lnTo>
                  <a:lnTo>
                    <a:pt x="2067750" y="345821"/>
                  </a:lnTo>
                  <a:close/>
                </a:path>
                <a:path w="4505960" h="1034414">
                  <a:moveTo>
                    <a:pt x="2113470" y="36449"/>
                  </a:moveTo>
                  <a:lnTo>
                    <a:pt x="2098001" y="12014"/>
                  </a:lnTo>
                  <a:lnTo>
                    <a:pt x="2098001" y="29845"/>
                  </a:lnTo>
                  <a:lnTo>
                    <a:pt x="2098001" y="43053"/>
                  </a:lnTo>
                  <a:lnTo>
                    <a:pt x="2062492" y="58039"/>
                  </a:lnTo>
                  <a:lnTo>
                    <a:pt x="2052256" y="58420"/>
                  </a:lnTo>
                  <a:lnTo>
                    <a:pt x="2041918" y="58064"/>
                  </a:lnTo>
                  <a:lnTo>
                    <a:pt x="2006409" y="43053"/>
                  </a:lnTo>
                  <a:lnTo>
                    <a:pt x="2006409" y="29845"/>
                  </a:lnTo>
                  <a:lnTo>
                    <a:pt x="2041842" y="14859"/>
                  </a:lnTo>
                  <a:lnTo>
                    <a:pt x="2052256" y="14478"/>
                  </a:lnTo>
                  <a:lnTo>
                    <a:pt x="2062505" y="14871"/>
                  </a:lnTo>
                  <a:lnTo>
                    <a:pt x="2098001" y="29845"/>
                  </a:lnTo>
                  <a:lnTo>
                    <a:pt x="2098001" y="12014"/>
                  </a:lnTo>
                  <a:lnTo>
                    <a:pt x="2052256" y="2794"/>
                  </a:lnTo>
                  <a:lnTo>
                    <a:pt x="2038413" y="3365"/>
                  </a:lnTo>
                  <a:lnTo>
                    <a:pt x="1999983" y="16916"/>
                  </a:lnTo>
                  <a:lnTo>
                    <a:pt x="1991042" y="36449"/>
                  </a:lnTo>
                  <a:lnTo>
                    <a:pt x="1991944" y="43053"/>
                  </a:lnTo>
                  <a:lnTo>
                    <a:pt x="2026158" y="67805"/>
                  </a:lnTo>
                  <a:lnTo>
                    <a:pt x="2052256" y="70104"/>
                  </a:lnTo>
                  <a:lnTo>
                    <a:pt x="2066175" y="69532"/>
                  </a:lnTo>
                  <a:lnTo>
                    <a:pt x="2078405" y="67805"/>
                  </a:lnTo>
                  <a:lnTo>
                    <a:pt x="2088832" y="64960"/>
                  </a:lnTo>
                  <a:lnTo>
                    <a:pt x="2097595" y="60960"/>
                  </a:lnTo>
                  <a:lnTo>
                    <a:pt x="2101138" y="58420"/>
                  </a:lnTo>
                  <a:lnTo>
                    <a:pt x="2104517" y="56007"/>
                  </a:lnTo>
                  <a:lnTo>
                    <a:pt x="2109482" y="50279"/>
                  </a:lnTo>
                  <a:lnTo>
                    <a:pt x="2112467" y="43764"/>
                  </a:lnTo>
                  <a:lnTo>
                    <a:pt x="2113470" y="36449"/>
                  </a:lnTo>
                  <a:close/>
                </a:path>
                <a:path w="4505960" h="1034414">
                  <a:moveTo>
                    <a:pt x="2116137" y="445389"/>
                  </a:moveTo>
                  <a:lnTo>
                    <a:pt x="2100516" y="417944"/>
                  </a:lnTo>
                  <a:lnTo>
                    <a:pt x="2100516" y="453136"/>
                  </a:lnTo>
                  <a:lnTo>
                    <a:pt x="2096579" y="459232"/>
                  </a:lnTo>
                  <a:lnTo>
                    <a:pt x="2054542" y="470789"/>
                  </a:lnTo>
                  <a:lnTo>
                    <a:pt x="2044039" y="470369"/>
                  </a:lnTo>
                  <a:lnTo>
                    <a:pt x="2008949" y="453136"/>
                  </a:lnTo>
                  <a:lnTo>
                    <a:pt x="2008949" y="437642"/>
                  </a:lnTo>
                  <a:lnTo>
                    <a:pt x="2044065" y="420674"/>
                  </a:lnTo>
                  <a:lnTo>
                    <a:pt x="2054542" y="420243"/>
                  </a:lnTo>
                  <a:lnTo>
                    <a:pt x="2065032" y="420674"/>
                  </a:lnTo>
                  <a:lnTo>
                    <a:pt x="2100427" y="437642"/>
                  </a:lnTo>
                  <a:lnTo>
                    <a:pt x="2100516" y="453136"/>
                  </a:lnTo>
                  <a:lnTo>
                    <a:pt x="2100516" y="417944"/>
                  </a:lnTo>
                  <a:lnTo>
                    <a:pt x="2054542" y="407670"/>
                  </a:lnTo>
                  <a:lnTo>
                    <a:pt x="2040534" y="408317"/>
                  </a:lnTo>
                  <a:lnTo>
                    <a:pt x="2002015" y="423405"/>
                  </a:lnTo>
                  <a:lnTo>
                    <a:pt x="1993074" y="445389"/>
                  </a:lnTo>
                  <a:lnTo>
                    <a:pt x="1994065" y="453631"/>
                  </a:lnTo>
                  <a:lnTo>
                    <a:pt x="2028266" y="480796"/>
                  </a:lnTo>
                  <a:lnTo>
                    <a:pt x="2054542" y="483362"/>
                  </a:lnTo>
                  <a:lnTo>
                    <a:pt x="2068614" y="482701"/>
                  </a:lnTo>
                  <a:lnTo>
                    <a:pt x="2080920" y="480733"/>
                  </a:lnTo>
                  <a:lnTo>
                    <a:pt x="2091474" y="477469"/>
                  </a:lnTo>
                  <a:lnTo>
                    <a:pt x="2100262" y="472948"/>
                  </a:lnTo>
                  <a:lnTo>
                    <a:pt x="2102942" y="470789"/>
                  </a:lnTo>
                  <a:lnTo>
                    <a:pt x="2107184" y="467385"/>
                  </a:lnTo>
                  <a:lnTo>
                    <a:pt x="2112149" y="460933"/>
                  </a:lnTo>
                  <a:lnTo>
                    <a:pt x="2115121" y="453631"/>
                  </a:lnTo>
                  <a:lnTo>
                    <a:pt x="2116137" y="445389"/>
                  </a:lnTo>
                  <a:close/>
                </a:path>
                <a:path w="4505960" h="1034414">
                  <a:moveTo>
                    <a:pt x="2117026" y="178562"/>
                  </a:moveTo>
                  <a:lnTo>
                    <a:pt x="2006790" y="178562"/>
                  </a:lnTo>
                  <a:lnTo>
                    <a:pt x="2006790" y="158877"/>
                  </a:lnTo>
                  <a:lnTo>
                    <a:pt x="2112073" y="158877"/>
                  </a:lnTo>
                  <a:lnTo>
                    <a:pt x="2112073" y="116205"/>
                  </a:lnTo>
                  <a:lnTo>
                    <a:pt x="1992312" y="116205"/>
                  </a:lnTo>
                  <a:lnTo>
                    <a:pt x="1992312" y="128651"/>
                  </a:lnTo>
                  <a:lnTo>
                    <a:pt x="2097468" y="128651"/>
                  </a:lnTo>
                  <a:lnTo>
                    <a:pt x="2097468" y="147193"/>
                  </a:lnTo>
                  <a:lnTo>
                    <a:pt x="1992312" y="147193"/>
                  </a:lnTo>
                  <a:lnTo>
                    <a:pt x="1992312" y="190881"/>
                  </a:lnTo>
                  <a:lnTo>
                    <a:pt x="2117026" y="190881"/>
                  </a:lnTo>
                  <a:lnTo>
                    <a:pt x="2117026" y="178562"/>
                  </a:lnTo>
                  <a:close/>
                </a:path>
                <a:path w="4505960" h="1034414">
                  <a:moveTo>
                    <a:pt x="2140775" y="86233"/>
                  </a:moveTo>
                  <a:lnTo>
                    <a:pt x="1963737" y="86233"/>
                  </a:lnTo>
                  <a:lnTo>
                    <a:pt x="1963737" y="98425"/>
                  </a:lnTo>
                  <a:lnTo>
                    <a:pt x="2140775" y="98425"/>
                  </a:lnTo>
                  <a:lnTo>
                    <a:pt x="2140775" y="86233"/>
                  </a:lnTo>
                  <a:close/>
                </a:path>
                <a:path w="4505960" h="1034414">
                  <a:moveTo>
                    <a:pt x="2142045" y="322961"/>
                  </a:moveTo>
                  <a:lnTo>
                    <a:pt x="2113216" y="322961"/>
                  </a:lnTo>
                  <a:lnTo>
                    <a:pt x="2113216" y="294513"/>
                  </a:lnTo>
                  <a:lnTo>
                    <a:pt x="2098484" y="294513"/>
                  </a:lnTo>
                  <a:lnTo>
                    <a:pt x="2098484" y="404876"/>
                  </a:lnTo>
                  <a:lnTo>
                    <a:pt x="2113216" y="404876"/>
                  </a:lnTo>
                  <a:lnTo>
                    <a:pt x="2113216" y="378714"/>
                  </a:lnTo>
                  <a:lnTo>
                    <a:pt x="2142045" y="378714"/>
                  </a:lnTo>
                  <a:lnTo>
                    <a:pt x="2142045" y="365760"/>
                  </a:lnTo>
                  <a:lnTo>
                    <a:pt x="2113216" y="365760"/>
                  </a:lnTo>
                  <a:lnTo>
                    <a:pt x="2113216" y="335915"/>
                  </a:lnTo>
                  <a:lnTo>
                    <a:pt x="2142045" y="335915"/>
                  </a:lnTo>
                  <a:lnTo>
                    <a:pt x="2142045" y="322961"/>
                  </a:lnTo>
                  <a:close/>
                </a:path>
                <a:path w="4505960" h="1034414">
                  <a:moveTo>
                    <a:pt x="2245042" y="311150"/>
                  </a:moveTo>
                  <a:lnTo>
                    <a:pt x="2172779" y="311150"/>
                  </a:lnTo>
                  <a:lnTo>
                    <a:pt x="2172779" y="324104"/>
                  </a:lnTo>
                  <a:lnTo>
                    <a:pt x="2229294" y="324104"/>
                  </a:lnTo>
                  <a:lnTo>
                    <a:pt x="2228646" y="331711"/>
                  </a:lnTo>
                  <a:lnTo>
                    <a:pt x="2227491" y="339077"/>
                  </a:lnTo>
                  <a:lnTo>
                    <a:pt x="2225840" y="346240"/>
                  </a:lnTo>
                  <a:lnTo>
                    <a:pt x="2223706" y="353187"/>
                  </a:lnTo>
                  <a:lnTo>
                    <a:pt x="2165159" y="357632"/>
                  </a:lnTo>
                  <a:lnTo>
                    <a:pt x="2170366" y="371602"/>
                  </a:lnTo>
                  <a:lnTo>
                    <a:pt x="2218880" y="365379"/>
                  </a:lnTo>
                  <a:lnTo>
                    <a:pt x="2214753" y="374027"/>
                  </a:lnTo>
                  <a:lnTo>
                    <a:pt x="2209635" y="382816"/>
                  </a:lnTo>
                  <a:lnTo>
                    <a:pt x="2179980" y="417106"/>
                  </a:lnTo>
                  <a:lnTo>
                    <a:pt x="2161476" y="429768"/>
                  </a:lnTo>
                  <a:lnTo>
                    <a:pt x="2173287" y="440055"/>
                  </a:lnTo>
                  <a:lnTo>
                    <a:pt x="2203475" y="413791"/>
                  </a:lnTo>
                  <a:lnTo>
                    <a:pt x="2225497" y="383565"/>
                  </a:lnTo>
                  <a:lnTo>
                    <a:pt x="2232850" y="365379"/>
                  </a:lnTo>
                  <a:lnTo>
                    <a:pt x="2239340" y="349351"/>
                  </a:lnTo>
                  <a:lnTo>
                    <a:pt x="2245042" y="311150"/>
                  </a:lnTo>
                  <a:close/>
                </a:path>
                <a:path w="4505960" h="1034414">
                  <a:moveTo>
                    <a:pt x="2286698" y="298450"/>
                  </a:moveTo>
                  <a:lnTo>
                    <a:pt x="2272220" y="298450"/>
                  </a:lnTo>
                  <a:lnTo>
                    <a:pt x="2272220" y="368935"/>
                  </a:lnTo>
                  <a:lnTo>
                    <a:pt x="2236279" y="368935"/>
                  </a:lnTo>
                  <a:lnTo>
                    <a:pt x="2236279" y="382143"/>
                  </a:lnTo>
                  <a:lnTo>
                    <a:pt x="2272220" y="382143"/>
                  </a:lnTo>
                  <a:lnTo>
                    <a:pt x="2272220" y="479171"/>
                  </a:lnTo>
                  <a:lnTo>
                    <a:pt x="2286698" y="479171"/>
                  </a:lnTo>
                  <a:lnTo>
                    <a:pt x="2286698" y="298450"/>
                  </a:lnTo>
                  <a:close/>
                </a:path>
                <a:path w="4505960" h="1034414">
                  <a:moveTo>
                    <a:pt x="2322004" y="294513"/>
                  </a:moveTo>
                  <a:lnTo>
                    <a:pt x="2307272" y="294513"/>
                  </a:lnTo>
                  <a:lnTo>
                    <a:pt x="2307272" y="485521"/>
                  </a:lnTo>
                  <a:lnTo>
                    <a:pt x="2322004" y="485521"/>
                  </a:lnTo>
                  <a:lnTo>
                    <a:pt x="2322004" y="294513"/>
                  </a:lnTo>
                  <a:close/>
                </a:path>
                <a:path w="4505960" h="1034414">
                  <a:moveTo>
                    <a:pt x="2328862" y="18923"/>
                  </a:moveTo>
                  <a:lnTo>
                    <a:pt x="2239708" y="18923"/>
                  </a:lnTo>
                  <a:lnTo>
                    <a:pt x="2239708" y="32131"/>
                  </a:lnTo>
                  <a:lnTo>
                    <a:pt x="2312987" y="32131"/>
                  </a:lnTo>
                  <a:lnTo>
                    <a:pt x="2309812" y="49542"/>
                  </a:lnTo>
                  <a:lnTo>
                    <a:pt x="2285301" y="95631"/>
                  </a:lnTo>
                  <a:lnTo>
                    <a:pt x="2246160" y="128625"/>
                  </a:lnTo>
                  <a:lnTo>
                    <a:pt x="2231580" y="135763"/>
                  </a:lnTo>
                  <a:lnTo>
                    <a:pt x="2243010" y="147701"/>
                  </a:lnTo>
                  <a:lnTo>
                    <a:pt x="2279739" y="121869"/>
                  </a:lnTo>
                  <a:lnTo>
                    <a:pt x="2306307" y="91795"/>
                  </a:lnTo>
                  <a:lnTo>
                    <a:pt x="2322690" y="57480"/>
                  </a:lnTo>
                  <a:lnTo>
                    <a:pt x="2328862" y="18923"/>
                  </a:lnTo>
                  <a:close/>
                </a:path>
                <a:path w="4505960" h="1034414">
                  <a:moveTo>
                    <a:pt x="2410142" y="80645"/>
                  </a:moveTo>
                  <a:lnTo>
                    <a:pt x="2375852" y="80645"/>
                  </a:lnTo>
                  <a:lnTo>
                    <a:pt x="2375852" y="1905"/>
                  </a:lnTo>
                  <a:lnTo>
                    <a:pt x="2361120" y="1905"/>
                  </a:lnTo>
                  <a:lnTo>
                    <a:pt x="2361120" y="192913"/>
                  </a:lnTo>
                  <a:lnTo>
                    <a:pt x="2375852" y="192913"/>
                  </a:lnTo>
                  <a:lnTo>
                    <a:pt x="2375852" y="93853"/>
                  </a:lnTo>
                  <a:lnTo>
                    <a:pt x="2410142" y="93853"/>
                  </a:lnTo>
                  <a:lnTo>
                    <a:pt x="2410142" y="80645"/>
                  </a:lnTo>
                  <a:close/>
                </a:path>
                <a:path w="4505960" h="1034414">
                  <a:moveTo>
                    <a:pt x="2513761" y="294513"/>
                  </a:moveTo>
                  <a:lnTo>
                    <a:pt x="2499042" y="294513"/>
                  </a:lnTo>
                  <a:lnTo>
                    <a:pt x="2499042" y="365125"/>
                  </a:lnTo>
                  <a:lnTo>
                    <a:pt x="2463609" y="365125"/>
                  </a:lnTo>
                  <a:lnTo>
                    <a:pt x="2462123" y="352183"/>
                  </a:lnTo>
                  <a:lnTo>
                    <a:pt x="2459202" y="340766"/>
                  </a:lnTo>
                  <a:lnTo>
                    <a:pt x="2454833" y="330898"/>
                  </a:lnTo>
                  <a:lnTo>
                    <a:pt x="2449512" y="323316"/>
                  </a:lnTo>
                  <a:lnTo>
                    <a:pt x="2449512" y="372110"/>
                  </a:lnTo>
                  <a:lnTo>
                    <a:pt x="2448915" y="383184"/>
                  </a:lnTo>
                  <a:lnTo>
                    <a:pt x="2429078" y="420408"/>
                  </a:lnTo>
                  <a:lnTo>
                    <a:pt x="2415603" y="423926"/>
                  </a:lnTo>
                  <a:lnTo>
                    <a:pt x="2408428" y="423049"/>
                  </a:lnTo>
                  <a:lnTo>
                    <a:pt x="2384183" y="393407"/>
                  </a:lnTo>
                  <a:lnTo>
                    <a:pt x="2381821" y="372110"/>
                  </a:lnTo>
                  <a:lnTo>
                    <a:pt x="2382393" y="360895"/>
                  </a:lnTo>
                  <a:lnTo>
                    <a:pt x="2401811" y="324002"/>
                  </a:lnTo>
                  <a:lnTo>
                    <a:pt x="2415603" y="320548"/>
                  </a:lnTo>
                  <a:lnTo>
                    <a:pt x="2422855" y="321411"/>
                  </a:lnTo>
                  <a:lnTo>
                    <a:pt x="2447201" y="350875"/>
                  </a:lnTo>
                  <a:lnTo>
                    <a:pt x="2449512" y="372110"/>
                  </a:lnTo>
                  <a:lnTo>
                    <a:pt x="2449512" y="323316"/>
                  </a:lnTo>
                  <a:lnTo>
                    <a:pt x="2449004" y="322580"/>
                  </a:lnTo>
                  <a:lnTo>
                    <a:pt x="2446858" y="320548"/>
                  </a:lnTo>
                  <a:lnTo>
                    <a:pt x="2441994" y="315912"/>
                  </a:lnTo>
                  <a:lnTo>
                    <a:pt x="2434107" y="311150"/>
                  </a:lnTo>
                  <a:lnTo>
                    <a:pt x="2425319" y="308292"/>
                  </a:lnTo>
                  <a:lnTo>
                    <a:pt x="2415603" y="307340"/>
                  </a:lnTo>
                  <a:lnTo>
                    <a:pt x="2405176" y="308419"/>
                  </a:lnTo>
                  <a:lnTo>
                    <a:pt x="2374608" y="333895"/>
                  </a:lnTo>
                  <a:lnTo>
                    <a:pt x="2367216" y="372110"/>
                  </a:lnTo>
                  <a:lnTo>
                    <a:pt x="2368042" y="386448"/>
                  </a:lnTo>
                  <a:lnTo>
                    <a:pt x="2387739" y="427329"/>
                  </a:lnTo>
                  <a:lnTo>
                    <a:pt x="2415603" y="437134"/>
                  </a:lnTo>
                  <a:lnTo>
                    <a:pt x="2425268" y="436181"/>
                  </a:lnTo>
                  <a:lnTo>
                    <a:pt x="2434056" y="433324"/>
                  </a:lnTo>
                  <a:lnTo>
                    <a:pt x="2441981" y="428561"/>
                  </a:lnTo>
                  <a:lnTo>
                    <a:pt x="2446858" y="423926"/>
                  </a:lnTo>
                  <a:lnTo>
                    <a:pt x="2449004" y="421894"/>
                  </a:lnTo>
                  <a:lnTo>
                    <a:pt x="2454922" y="413473"/>
                  </a:lnTo>
                  <a:lnTo>
                    <a:pt x="2459380" y="403402"/>
                  </a:lnTo>
                  <a:lnTo>
                    <a:pt x="2462352" y="391706"/>
                  </a:lnTo>
                  <a:lnTo>
                    <a:pt x="2463850" y="378333"/>
                  </a:lnTo>
                  <a:lnTo>
                    <a:pt x="2499042" y="378333"/>
                  </a:lnTo>
                  <a:lnTo>
                    <a:pt x="2499042" y="485521"/>
                  </a:lnTo>
                  <a:lnTo>
                    <a:pt x="2513761" y="485521"/>
                  </a:lnTo>
                  <a:lnTo>
                    <a:pt x="2513761" y="378333"/>
                  </a:lnTo>
                  <a:lnTo>
                    <a:pt x="2513761" y="365125"/>
                  </a:lnTo>
                  <a:lnTo>
                    <a:pt x="2513761" y="294513"/>
                  </a:lnTo>
                  <a:close/>
                </a:path>
                <a:path w="4505960" h="1034414">
                  <a:moveTo>
                    <a:pt x="2543238" y="98806"/>
                  </a:moveTo>
                  <a:lnTo>
                    <a:pt x="2509583" y="70866"/>
                  </a:lnTo>
                  <a:lnTo>
                    <a:pt x="2503551" y="62103"/>
                  </a:lnTo>
                  <a:lnTo>
                    <a:pt x="2502979" y="61277"/>
                  </a:lnTo>
                  <a:lnTo>
                    <a:pt x="2498255" y="51727"/>
                  </a:lnTo>
                  <a:lnTo>
                    <a:pt x="2495410" y="42227"/>
                  </a:lnTo>
                  <a:lnTo>
                    <a:pt x="2494470" y="32766"/>
                  </a:lnTo>
                  <a:lnTo>
                    <a:pt x="2494470" y="25654"/>
                  </a:lnTo>
                  <a:lnTo>
                    <a:pt x="2537269" y="25654"/>
                  </a:lnTo>
                  <a:lnTo>
                    <a:pt x="2537269" y="12192"/>
                  </a:lnTo>
                  <a:lnTo>
                    <a:pt x="2436685" y="12192"/>
                  </a:lnTo>
                  <a:lnTo>
                    <a:pt x="2436685" y="25654"/>
                  </a:lnTo>
                  <a:lnTo>
                    <a:pt x="2479992" y="25654"/>
                  </a:lnTo>
                  <a:lnTo>
                    <a:pt x="2479992" y="32766"/>
                  </a:lnTo>
                  <a:lnTo>
                    <a:pt x="2465641" y="73533"/>
                  </a:lnTo>
                  <a:lnTo>
                    <a:pt x="2430462" y="104267"/>
                  </a:lnTo>
                  <a:lnTo>
                    <a:pt x="2441003" y="114427"/>
                  </a:lnTo>
                  <a:lnTo>
                    <a:pt x="2474798" y="83324"/>
                  </a:lnTo>
                  <a:lnTo>
                    <a:pt x="2487739" y="62103"/>
                  </a:lnTo>
                  <a:lnTo>
                    <a:pt x="2490876" y="67894"/>
                  </a:lnTo>
                  <a:lnTo>
                    <a:pt x="2519705" y="99745"/>
                  </a:lnTo>
                  <a:lnTo>
                    <a:pt x="2533332" y="109474"/>
                  </a:lnTo>
                  <a:lnTo>
                    <a:pt x="2543238" y="98806"/>
                  </a:lnTo>
                  <a:close/>
                </a:path>
                <a:path w="4505960" h="1034414">
                  <a:moveTo>
                    <a:pt x="2581338" y="1905"/>
                  </a:moveTo>
                  <a:lnTo>
                    <a:pt x="2566606" y="1905"/>
                  </a:lnTo>
                  <a:lnTo>
                    <a:pt x="2566606" y="137795"/>
                  </a:lnTo>
                  <a:lnTo>
                    <a:pt x="2581338" y="137795"/>
                  </a:lnTo>
                  <a:lnTo>
                    <a:pt x="2581338" y="1905"/>
                  </a:lnTo>
                  <a:close/>
                </a:path>
                <a:path w="4505960" h="1034414">
                  <a:moveTo>
                    <a:pt x="2586545" y="173609"/>
                  </a:moveTo>
                  <a:lnTo>
                    <a:pt x="2478595" y="173609"/>
                  </a:lnTo>
                  <a:lnTo>
                    <a:pt x="2478595" y="124206"/>
                  </a:lnTo>
                  <a:lnTo>
                    <a:pt x="2463850" y="124206"/>
                  </a:lnTo>
                  <a:lnTo>
                    <a:pt x="2463850" y="186690"/>
                  </a:lnTo>
                  <a:lnTo>
                    <a:pt x="2586545" y="186690"/>
                  </a:lnTo>
                  <a:lnTo>
                    <a:pt x="2586545" y="173609"/>
                  </a:lnTo>
                  <a:close/>
                </a:path>
                <a:path w="4505960" h="1034414">
                  <a:moveTo>
                    <a:pt x="2724086" y="312166"/>
                  </a:moveTo>
                  <a:lnTo>
                    <a:pt x="2634678" y="312166"/>
                  </a:lnTo>
                  <a:lnTo>
                    <a:pt x="2634678" y="325374"/>
                  </a:lnTo>
                  <a:lnTo>
                    <a:pt x="2708338" y="325374"/>
                  </a:lnTo>
                  <a:lnTo>
                    <a:pt x="2704808" y="343090"/>
                  </a:lnTo>
                  <a:lnTo>
                    <a:pt x="2680398" y="389128"/>
                  </a:lnTo>
                  <a:lnTo>
                    <a:pt x="2641511" y="421805"/>
                  </a:lnTo>
                  <a:lnTo>
                    <a:pt x="2626804" y="429006"/>
                  </a:lnTo>
                  <a:lnTo>
                    <a:pt x="2638107" y="440944"/>
                  </a:lnTo>
                  <a:lnTo>
                    <a:pt x="2674493" y="415518"/>
                  </a:lnTo>
                  <a:lnTo>
                    <a:pt x="2701353" y="384937"/>
                  </a:lnTo>
                  <a:lnTo>
                    <a:pt x="2718092" y="350177"/>
                  </a:lnTo>
                  <a:lnTo>
                    <a:pt x="2722435" y="331584"/>
                  </a:lnTo>
                  <a:lnTo>
                    <a:pt x="2724086" y="312166"/>
                  </a:lnTo>
                  <a:close/>
                </a:path>
                <a:path w="4505960" h="1034414">
                  <a:moveTo>
                    <a:pt x="2777172" y="294513"/>
                  </a:moveTo>
                  <a:lnTo>
                    <a:pt x="2762440" y="294513"/>
                  </a:lnTo>
                  <a:lnTo>
                    <a:pt x="2762440" y="485521"/>
                  </a:lnTo>
                  <a:lnTo>
                    <a:pt x="2777172" y="485521"/>
                  </a:lnTo>
                  <a:lnTo>
                    <a:pt x="2777172" y="294513"/>
                  </a:lnTo>
                  <a:close/>
                </a:path>
                <a:path w="4505960" h="1034414">
                  <a:moveTo>
                    <a:pt x="2834195" y="19939"/>
                  </a:moveTo>
                  <a:lnTo>
                    <a:pt x="2711767" y="19939"/>
                  </a:lnTo>
                  <a:lnTo>
                    <a:pt x="2711767" y="33274"/>
                  </a:lnTo>
                  <a:lnTo>
                    <a:pt x="2819463" y="33274"/>
                  </a:lnTo>
                  <a:lnTo>
                    <a:pt x="2819450" y="63373"/>
                  </a:lnTo>
                  <a:lnTo>
                    <a:pt x="2819247" y="76746"/>
                  </a:lnTo>
                  <a:lnTo>
                    <a:pt x="2818600" y="90970"/>
                  </a:lnTo>
                  <a:lnTo>
                    <a:pt x="2817533" y="105803"/>
                  </a:lnTo>
                  <a:lnTo>
                    <a:pt x="2816034" y="121285"/>
                  </a:lnTo>
                  <a:lnTo>
                    <a:pt x="2830385" y="122555"/>
                  </a:lnTo>
                  <a:lnTo>
                    <a:pt x="2832049" y="107505"/>
                  </a:lnTo>
                  <a:lnTo>
                    <a:pt x="2833230" y="92633"/>
                  </a:lnTo>
                  <a:lnTo>
                    <a:pt x="2833954" y="77927"/>
                  </a:lnTo>
                  <a:lnTo>
                    <a:pt x="2834195" y="63373"/>
                  </a:lnTo>
                  <a:lnTo>
                    <a:pt x="2834195" y="19939"/>
                  </a:lnTo>
                  <a:close/>
                </a:path>
                <a:path w="4505960" h="1034414">
                  <a:moveTo>
                    <a:pt x="2863151" y="145415"/>
                  </a:moveTo>
                  <a:lnTo>
                    <a:pt x="2771203" y="145415"/>
                  </a:lnTo>
                  <a:lnTo>
                    <a:pt x="2771203" y="83185"/>
                  </a:lnTo>
                  <a:lnTo>
                    <a:pt x="2756471" y="83185"/>
                  </a:lnTo>
                  <a:lnTo>
                    <a:pt x="2756471" y="145415"/>
                  </a:lnTo>
                  <a:lnTo>
                    <a:pt x="2686113" y="145415"/>
                  </a:lnTo>
                  <a:lnTo>
                    <a:pt x="2686113" y="158877"/>
                  </a:lnTo>
                  <a:lnTo>
                    <a:pt x="2863151" y="158877"/>
                  </a:lnTo>
                  <a:lnTo>
                    <a:pt x="2863151" y="145415"/>
                  </a:lnTo>
                  <a:close/>
                </a:path>
                <a:path w="4505960" h="1034414">
                  <a:moveTo>
                    <a:pt x="2984944" y="348107"/>
                  </a:moveTo>
                  <a:lnTo>
                    <a:pt x="2945053" y="338162"/>
                  </a:lnTo>
                  <a:lnTo>
                    <a:pt x="2923514" y="323342"/>
                  </a:lnTo>
                  <a:lnTo>
                    <a:pt x="2918295" y="317690"/>
                  </a:lnTo>
                  <a:lnTo>
                    <a:pt x="2914370" y="310603"/>
                  </a:lnTo>
                  <a:lnTo>
                    <a:pt x="2913062" y="303530"/>
                  </a:lnTo>
                  <a:lnTo>
                    <a:pt x="2913062" y="298450"/>
                  </a:lnTo>
                  <a:lnTo>
                    <a:pt x="2898330" y="298450"/>
                  </a:lnTo>
                  <a:lnTo>
                    <a:pt x="2898330" y="303530"/>
                  </a:lnTo>
                  <a:lnTo>
                    <a:pt x="2897035" y="310489"/>
                  </a:lnTo>
                  <a:lnTo>
                    <a:pt x="2866631" y="337591"/>
                  </a:lnTo>
                  <a:lnTo>
                    <a:pt x="2826448" y="347853"/>
                  </a:lnTo>
                  <a:lnTo>
                    <a:pt x="2835084" y="359791"/>
                  </a:lnTo>
                  <a:lnTo>
                    <a:pt x="2879915" y="344805"/>
                  </a:lnTo>
                  <a:lnTo>
                    <a:pt x="2905950" y="323342"/>
                  </a:lnTo>
                  <a:lnTo>
                    <a:pt x="2910154" y="328879"/>
                  </a:lnTo>
                  <a:lnTo>
                    <a:pt x="2943402" y="350799"/>
                  </a:lnTo>
                  <a:lnTo>
                    <a:pt x="2977197" y="360045"/>
                  </a:lnTo>
                  <a:lnTo>
                    <a:pt x="2984944" y="348107"/>
                  </a:lnTo>
                  <a:close/>
                </a:path>
                <a:path w="4505960" h="1034414">
                  <a:moveTo>
                    <a:pt x="2987992" y="103124"/>
                  </a:moveTo>
                  <a:lnTo>
                    <a:pt x="2986570" y="93599"/>
                  </a:lnTo>
                  <a:lnTo>
                    <a:pt x="2986087" y="90297"/>
                  </a:lnTo>
                  <a:lnTo>
                    <a:pt x="2976600" y="91732"/>
                  </a:lnTo>
                  <a:lnTo>
                    <a:pt x="2965513" y="92760"/>
                  </a:lnTo>
                  <a:lnTo>
                    <a:pt x="2952788" y="93395"/>
                  </a:lnTo>
                  <a:lnTo>
                    <a:pt x="2938462" y="93599"/>
                  </a:lnTo>
                  <a:lnTo>
                    <a:pt x="2916110" y="93599"/>
                  </a:lnTo>
                  <a:lnTo>
                    <a:pt x="2916110" y="63119"/>
                  </a:lnTo>
                  <a:lnTo>
                    <a:pt x="2978975" y="63119"/>
                  </a:lnTo>
                  <a:lnTo>
                    <a:pt x="2978975" y="11303"/>
                  </a:lnTo>
                  <a:lnTo>
                    <a:pt x="2901251" y="11303"/>
                  </a:lnTo>
                  <a:lnTo>
                    <a:pt x="2901251" y="24257"/>
                  </a:lnTo>
                  <a:lnTo>
                    <a:pt x="2964116" y="24257"/>
                  </a:lnTo>
                  <a:lnTo>
                    <a:pt x="2964116" y="50165"/>
                  </a:lnTo>
                  <a:lnTo>
                    <a:pt x="2901251" y="50165"/>
                  </a:lnTo>
                  <a:lnTo>
                    <a:pt x="2901251" y="106807"/>
                  </a:lnTo>
                  <a:lnTo>
                    <a:pt x="2950146" y="106438"/>
                  </a:lnTo>
                  <a:lnTo>
                    <a:pt x="2980436" y="104267"/>
                  </a:lnTo>
                  <a:lnTo>
                    <a:pt x="2987992" y="103124"/>
                  </a:lnTo>
                  <a:close/>
                </a:path>
                <a:path w="4505960" h="1034414">
                  <a:moveTo>
                    <a:pt x="2994215" y="374269"/>
                  </a:moveTo>
                  <a:lnTo>
                    <a:pt x="2817177" y="374269"/>
                  </a:lnTo>
                  <a:lnTo>
                    <a:pt x="2817177" y="387604"/>
                  </a:lnTo>
                  <a:lnTo>
                    <a:pt x="2898203" y="387604"/>
                  </a:lnTo>
                  <a:lnTo>
                    <a:pt x="2898203" y="407924"/>
                  </a:lnTo>
                  <a:lnTo>
                    <a:pt x="2846133" y="407924"/>
                  </a:lnTo>
                  <a:lnTo>
                    <a:pt x="2846133" y="420878"/>
                  </a:lnTo>
                  <a:lnTo>
                    <a:pt x="2950527" y="420878"/>
                  </a:lnTo>
                  <a:lnTo>
                    <a:pt x="2950527" y="437642"/>
                  </a:lnTo>
                  <a:lnTo>
                    <a:pt x="2846133" y="437642"/>
                  </a:lnTo>
                  <a:lnTo>
                    <a:pt x="2846133" y="480822"/>
                  </a:lnTo>
                  <a:lnTo>
                    <a:pt x="2970085" y="480822"/>
                  </a:lnTo>
                  <a:lnTo>
                    <a:pt x="2970085" y="467614"/>
                  </a:lnTo>
                  <a:lnTo>
                    <a:pt x="2860611" y="467614"/>
                  </a:lnTo>
                  <a:lnTo>
                    <a:pt x="2860611" y="450469"/>
                  </a:lnTo>
                  <a:lnTo>
                    <a:pt x="2965132" y="450469"/>
                  </a:lnTo>
                  <a:lnTo>
                    <a:pt x="2965132" y="407924"/>
                  </a:lnTo>
                  <a:lnTo>
                    <a:pt x="2913189" y="407924"/>
                  </a:lnTo>
                  <a:lnTo>
                    <a:pt x="2913189" y="387350"/>
                  </a:lnTo>
                  <a:lnTo>
                    <a:pt x="2994215" y="387350"/>
                  </a:lnTo>
                  <a:lnTo>
                    <a:pt x="2994215" y="374269"/>
                  </a:lnTo>
                  <a:close/>
                </a:path>
                <a:path w="4505960" h="1034414">
                  <a:moveTo>
                    <a:pt x="3041459" y="1905"/>
                  </a:moveTo>
                  <a:lnTo>
                    <a:pt x="3026600" y="1905"/>
                  </a:lnTo>
                  <a:lnTo>
                    <a:pt x="3026600" y="32512"/>
                  </a:lnTo>
                  <a:lnTo>
                    <a:pt x="2991675" y="32512"/>
                  </a:lnTo>
                  <a:lnTo>
                    <a:pt x="2991675" y="45466"/>
                  </a:lnTo>
                  <a:lnTo>
                    <a:pt x="3026600" y="45466"/>
                  </a:lnTo>
                  <a:lnTo>
                    <a:pt x="3026600" y="67183"/>
                  </a:lnTo>
                  <a:lnTo>
                    <a:pt x="2991294" y="67183"/>
                  </a:lnTo>
                  <a:lnTo>
                    <a:pt x="2991294" y="79883"/>
                  </a:lnTo>
                  <a:lnTo>
                    <a:pt x="3026600" y="79883"/>
                  </a:lnTo>
                  <a:lnTo>
                    <a:pt x="3026600" y="117094"/>
                  </a:lnTo>
                  <a:lnTo>
                    <a:pt x="3041459" y="117094"/>
                  </a:lnTo>
                  <a:lnTo>
                    <a:pt x="3041459" y="1905"/>
                  </a:lnTo>
                  <a:close/>
                </a:path>
                <a:path w="4505960" h="1034414">
                  <a:moveTo>
                    <a:pt x="3043237" y="155956"/>
                  </a:moveTo>
                  <a:lnTo>
                    <a:pt x="3027489" y="131000"/>
                  </a:lnTo>
                  <a:lnTo>
                    <a:pt x="3027489" y="149098"/>
                  </a:lnTo>
                  <a:lnTo>
                    <a:pt x="3027489" y="162941"/>
                  </a:lnTo>
                  <a:lnTo>
                    <a:pt x="2991040" y="177342"/>
                  </a:lnTo>
                  <a:lnTo>
                    <a:pt x="2980372" y="177673"/>
                  </a:lnTo>
                  <a:lnTo>
                    <a:pt x="2969628" y="177317"/>
                  </a:lnTo>
                  <a:lnTo>
                    <a:pt x="2933598" y="162941"/>
                  </a:lnTo>
                  <a:lnTo>
                    <a:pt x="2933598" y="149098"/>
                  </a:lnTo>
                  <a:lnTo>
                    <a:pt x="2969514" y="134480"/>
                  </a:lnTo>
                  <a:lnTo>
                    <a:pt x="2980372" y="134112"/>
                  </a:lnTo>
                  <a:lnTo>
                    <a:pt x="2991218" y="134480"/>
                  </a:lnTo>
                  <a:lnTo>
                    <a:pt x="3027489" y="149098"/>
                  </a:lnTo>
                  <a:lnTo>
                    <a:pt x="3027489" y="131000"/>
                  </a:lnTo>
                  <a:lnTo>
                    <a:pt x="2980372" y="121539"/>
                  </a:lnTo>
                  <a:lnTo>
                    <a:pt x="2966008" y="122123"/>
                  </a:lnTo>
                  <a:lnTo>
                    <a:pt x="2926740" y="135940"/>
                  </a:lnTo>
                  <a:lnTo>
                    <a:pt x="2917634" y="155956"/>
                  </a:lnTo>
                  <a:lnTo>
                    <a:pt x="2918561" y="162814"/>
                  </a:lnTo>
                  <a:lnTo>
                    <a:pt x="2953601" y="187960"/>
                  </a:lnTo>
                  <a:lnTo>
                    <a:pt x="2980372" y="190246"/>
                  </a:lnTo>
                  <a:lnTo>
                    <a:pt x="2994774" y="189674"/>
                  </a:lnTo>
                  <a:lnTo>
                    <a:pt x="3007360" y="187960"/>
                  </a:lnTo>
                  <a:lnTo>
                    <a:pt x="3018117" y="185102"/>
                  </a:lnTo>
                  <a:lnTo>
                    <a:pt x="3027108" y="181102"/>
                  </a:lnTo>
                  <a:lnTo>
                    <a:pt x="3031921" y="177673"/>
                  </a:lnTo>
                  <a:lnTo>
                    <a:pt x="3034119" y="176110"/>
                  </a:lnTo>
                  <a:lnTo>
                    <a:pt x="3039173" y="170243"/>
                  </a:lnTo>
                  <a:lnTo>
                    <a:pt x="3042208" y="163537"/>
                  </a:lnTo>
                  <a:lnTo>
                    <a:pt x="3043237" y="155956"/>
                  </a:lnTo>
                  <a:close/>
                </a:path>
                <a:path w="4505960" h="1034414">
                  <a:moveTo>
                    <a:pt x="3163506" y="329057"/>
                  </a:moveTo>
                  <a:lnTo>
                    <a:pt x="3148038" y="304622"/>
                  </a:lnTo>
                  <a:lnTo>
                    <a:pt x="3148038" y="322453"/>
                  </a:lnTo>
                  <a:lnTo>
                    <a:pt x="3148038" y="335661"/>
                  </a:lnTo>
                  <a:lnTo>
                    <a:pt x="3112528" y="350647"/>
                  </a:lnTo>
                  <a:lnTo>
                    <a:pt x="3102292" y="351028"/>
                  </a:lnTo>
                  <a:lnTo>
                    <a:pt x="3091954" y="350672"/>
                  </a:lnTo>
                  <a:lnTo>
                    <a:pt x="3056445" y="335661"/>
                  </a:lnTo>
                  <a:lnTo>
                    <a:pt x="3056445" y="322453"/>
                  </a:lnTo>
                  <a:lnTo>
                    <a:pt x="3091878" y="307467"/>
                  </a:lnTo>
                  <a:lnTo>
                    <a:pt x="3102292" y="307086"/>
                  </a:lnTo>
                  <a:lnTo>
                    <a:pt x="3112541" y="307479"/>
                  </a:lnTo>
                  <a:lnTo>
                    <a:pt x="3148038" y="322453"/>
                  </a:lnTo>
                  <a:lnTo>
                    <a:pt x="3148038" y="304622"/>
                  </a:lnTo>
                  <a:lnTo>
                    <a:pt x="3102292" y="295402"/>
                  </a:lnTo>
                  <a:lnTo>
                    <a:pt x="3088449" y="295973"/>
                  </a:lnTo>
                  <a:lnTo>
                    <a:pt x="3050019" y="309524"/>
                  </a:lnTo>
                  <a:lnTo>
                    <a:pt x="3041078" y="329057"/>
                  </a:lnTo>
                  <a:lnTo>
                    <a:pt x="3041980" y="335661"/>
                  </a:lnTo>
                  <a:lnTo>
                    <a:pt x="3076194" y="360413"/>
                  </a:lnTo>
                  <a:lnTo>
                    <a:pt x="3102292" y="362712"/>
                  </a:lnTo>
                  <a:lnTo>
                    <a:pt x="3116211" y="362140"/>
                  </a:lnTo>
                  <a:lnTo>
                    <a:pt x="3128441" y="360413"/>
                  </a:lnTo>
                  <a:lnTo>
                    <a:pt x="3138868" y="357568"/>
                  </a:lnTo>
                  <a:lnTo>
                    <a:pt x="3147631" y="353568"/>
                  </a:lnTo>
                  <a:lnTo>
                    <a:pt x="3151174" y="351028"/>
                  </a:lnTo>
                  <a:lnTo>
                    <a:pt x="3154553" y="348615"/>
                  </a:lnTo>
                  <a:lnTo>
                    <a:pt x="3159518" y="342887"/>
                  </a:lnTo>
                  <a:lnTo>
                    <a:pt x="3162503" y="336372"/>
                  </a:lnTo>
                  <a:lnTo>
                    <a:pt x="3163506" y="329057"/>
                  </a:lnTo>
                  <a:close/>
                </a:path>
                <a:path w="4505960" h="1034414">
                  <a:moveTo>
                    <a:pt x="3167062" y="471170"/>
                  </a:moveTo>
                  <a:lnTo>
                    <a:pt x="3056826" y="471170"/>
                  </a:lnTo>
                  <a:lnTo>
                    <a:pt x="3056826" y="451485"/>
                  </a:lnTo>
                  <a:lnTo>
                    <a:pt x="3162109" y="451485"/>
                  </a:lnTo>
                  <a:lnTo>
                    <a:pt x="3162109" y="408813"/>
                  </a:lnTo>
                  <a:lnTo>
                    <a:pt x="3042348" y="408813"/>
                  </a:lnTo>
                  <a:lnTo>
                    <a:pt x="3042348" y="421259"/>
                  </a:lnTo>
                  <a:lnTo>
                    <a:pt x="3147504" y="421259"/>
                  </a:lnTo>
                  <a:lnTo>
                    <a:pt x="3147504" y="439801"/>
                  </a:lnTo>
                  <a:lnTo>
                    <a:pt x="3042348" y="439801"/>
                  </a:lnTo>
                  <a:lnTo>
                    <a:pt x="3042348" y="483489"/>
                  </a:lnTo>
                  <a:lnTo>
                    <a:pt x="3167062" y="483489"/>
                  </a:lnTo>
                  <a:lnTo>
                    <a:pt x="3167062" y="471170"/>
                  </a:lnTo>
                  <a:close/>
                </a:path>
                <a:path w="4505960" h="1034414">
                  <a:moveTo>
                    <a:pt x="3190811" y="378841"/>
                  </a:moveTo>
                  <a:lnTo>
                    <a:pt x="3013773" y="378841"/>
                  </a:lnTo>
                  <a:lnTo>
                    <a:pt x="3013773" y="391033"/>
                  </a:lnTo>
                  <a:lnTo>
                    <a:pt x="3190811" y="391033"/>
                  </a:lnTo>
                  <a:lnTo>
                    <a:pt x="3190811" y="378841"/>
                  </a:lnTo>
                  <a:close/>
                </a:path>
                <a:path w="4505960" h="1034414">
                  <a:moveTo>
                    <a:pt x="3193097" y="135128"/>
                  </a:moveTo>
                  <a:lnTo>
                    <a:pt x="3158807" y="97917"/>
                  </a:lnTo>
                  <a:lnTo>
                    <a:pt x="3144532" y="51816"/>
                  </a:lnTo>
                  <a:lnTo>
                    <a:pt x="3144456" y="31750"/>
                  </a:lnTo>
                  <a:lnTo>
                    <a:pt x="3185985" y="31750"/>
                  </a:lnTo>
                  <a:lnTo>
                    <a:pt x="3185985" y="18542"/>
                  </a:lnTo>
                  <a:lnTo>
                    <a:pt x="3087560" y="18542"/>
                  </a:lnTo>
                  <a:lnTo>
                    <a:pt x="3087560" y="31750"/>
                  </a:lnTo>
                  <a:lnTo>
                    <a:pt x="3129978" y="31750"/>
                  </a:lnTo>
                  <a:lnTo>
                    <a:pt x="3129978" y="51816"/>
                  </a:lnTo>
                  <a:lnTo>
                    <a:pt x="3115627" y="100203"/>
                  </a:lnTo>
                  <a:lnTo>
                    <a:pt x="3090494" y="131495"/>
                  </a:lnTo>
                  <a:lnTo>
                    <a:pt x="3080448" y="139065"/>
                  </a:lnTo>
                  <a:lnTo>
                    <a:pt x="3091751" y="148971"/>
                  </a:lnTo>
                  <a:lnTo>
                    <a:pt x="3120783" y="117602"/>
                  </a:lnTo>
                  <a:lnTo>
                    <a:pt x="3137598" y="85725"/>
                  </a:lnTo>
                  <a:lnTo>
                    <a:pt x="3140405" y="93014"/>
                  </a:lnTo>
                  <a:lnTo>
                    <a:pt x="3162084" y="126111"/>
                  </a:lnTo>
                  <a:lnTo>
                    <a:pt x="3182810" y="146304"/>
                  </a:lnTo>
                  <a:lnTo>
                    <a:pt x="3193097" y="135128"/>
                  </a:lnTo>
                  <a:close/>
                </a:path>
                <a:path w="4505960" h="1034414">
                  <a:moveTo>
                    <a:pt x="3260915" y="79502"/>
                  </a:moveTo>
                  <a:lnTo>
                    <a:pt x="3227768" y="79502"/>
                  </a:lnTo>
                  <a:lnTo>
                    <a:pt x="3227768" y="1905"/>
                  </a:lnTo>
                  <a:lnTo>
                    <a:pt x="3213036" y="1905"/>
                  </a:lnTo>
                  <a:lnTo>
                    <a:pt x="3213036" y="192913"/>
                  </a:lnTo>
                  <a:lnTo>
                    <a:pt x="3227768" y="192913"/>
                  </a:lnTo>
                  <a:lnTo>
                    <a:pt x="3227768" y="92710"/>
                  </a:lnTo>
                  <a:lnTo>
                    <a:pt x="3260915" y="92710"/>
                  </a:lnTo>
                  <a:lnTo>
                    <a:pt x="3260915" y="79502"/>
                  </a:lnTo>
                  <a:close/>
                </a:path>
                <a:path w="4505960" h="1034414">
                  <a:moveTo>
                    <a:pt x="3372929" y="431165"/>
                  </a:moveTo>
                  <a:lnTo>
                    <a:pt x="3345116" y="393954"/>
                  </a:lnTo>
                  <a:lnTo>
                    <a:pt x="3339668" y="381000"/>
                  </a:lnTo>
                  <a:lnTo>
                    <a:pt x="3336366" y="370255"/>
                  </a:lnTo>
                  <a:lnTo>
                    <a:pt x="3334156" y="358368"/>
                  </a:lnTo>
                  <a:lnTo>
                    <a:pt x="3333432" y="346456"/>
                  </a:lnTo>
                  <a:lnTo>
                    <a:pt x="3333432" y="324358"/>
                  </a:lnTo>
                  <a:lnTo>
                    <a:pt x="3369500" y="324358"/>
                  </a:lnTo>
                  <a:lnTo>
                    <a:pt x="3369500" y="311150"/>
                  </a:lnTo>
                  <a:lnTo>
                    <a:pt x="3283140" y="311150"/>
                  </a:lnTo>
                  <a:lnTo>
                    <a:pt x="3283140" y="324358"/>
                  </a:lnTo>
                  <a:lnTo>
                    <a:pt x="3318827" y="324358"/>
                  </a:lnTo>
                  <a:lnTo>
                    <a:pt x="3318802" y="346456"/>
                  </a:lnTo>
                  <a:lnTo>
                    <a:pt x="3305873" y="396494"/>
                  </a:lnTo>
                  <a:lnTo>
                    <a:pt x="3276028" y="433959"/>
                  </a:lnTo>
                  <a:lnTo>
                    <a:pt x="3287585" y="443357"/>
                  </a:lnTo>
                  <a:lnTo>
                    <a:pt x="3311461" y="413131"/>
                  </a:lnTo>
                  <a:lnTo>
                    <a:pt x="3325939" y="381000"/>
                  </a:lnTo>
                  <a:lnTo>
                    <a:pt x="3331959" y="397675"/>
                  </a:lnTo>
                  <a:lnTo>
                    <a:pt x="3339935" y="413181"/>
                  </a:lnTo>
                  <a:lnTo>
                    <a:pt x="3349866" y="427532"/>
                  </a:lnTo>
                  <a:lnTo>
                    <a:pt x="3361753" y="440690"/>
                  </a:lnTo>
                  <a:lnTo>
                    <a:pt x="3372929" y="431165"/>
                  </a:lnTo>
                  <a:close/>
                </a:path>
                <a:path w="4505960" h="1034414">
                  <a:moveTo>
                    <a:pt x="3402520" y="298450"/>
                  </a:moveTo>
                  <a:lnTo>
                    <a:pt x="3387915" y="298450"/>
                  </a:lnTo>
                  <a:lnTo>
                    <a:pt x="3387915" y="360299"/>
                  </a:lnTo>
                  <a:lnTo>
                    <a:pt x="3354768" y="360299"/>
                  </a:lnTo>
                  <a:lnTo>
                    <a:pt x="3354768" y="373380"/>
                  </a:lnTo>
                  <a:lnTo>
                    <a:pt x="3387915" y="373380"/>
                  </a:lnTo>
                  <a:lnTo>
                    <a:pt x="3387915" y="479679"/>
                  </a:lnTo>
                  <a:lnTo>
                    <a:pt x="3402520" y="479679"/>
                  </a:lnTo>
                  <a:lnTo>
                    <a:pt x="3402520" y="298450"/>
                  </a:lnTo>
                  <a:close/>
                </a:path>
                <a:path w="4505960" h="1034414">
                  <a:moveTo>
                    <a:pt x="3426269" y="51435"/>
                  </a:moveTo>
                  <a:lnTo>
                    <a:pt x="3320224" y="51435"/>
                  </a:lnTo>
                  <a:lnTo>
                    <a:pt x="3320224" y="18796"/>
                  </a:lnTo>
                  <a:lnTo>
                    <a:pt x="3423983" y="18796"/>
                  </a:lnTo>
                  <a:lnTo>
                    <a:pt x="3423983" y="6223"/>
                  </a:lnTo>
                  <a:lnTo>
                    <a:pt x="3305619" y="6223"/>
                  </a:lnTo>
                  <a:lnTo>
                    <a:pt x="3305619" y="64008"/>
                  </a:lnTo>
                  <a:lnTo>
                    <a:pt x="3426269" y="64008"/>
                  </a:lnTo>
                  <a:lnTo>
                    <a:pt x="3426269" y="51435"/>
                  </a:lnTo>
                  <a:close/>
                </a:path>
                <a:path w="4505960" h="1034414">
                  <a:moveTo>
                    <a:pt x="3428809" y="177927"/>
                  </a:moveTo>
                  <a:lnTo>
                    <a:pt x="3319208" y="177927"/>
                  </a:lnTo>
                  <a:lnTo>
                    <a:pt x="3319208" y="159004"/>
                  </a:lnTo>
                  <a:lnTo>
                    <a:pt x="3423856" y="159004"/>
                  </a:lnTo>
                  <a:lnTo>
                    <a:pt x="3423856" y="115824"/>
                  </a:lnTo>
                  <a:lnTo>
                    <a:pt x="3304603" y="115824"/>
                  </a:lnTo>
                  <a:lnTo>
                    <a:pt x="3304603" y="128397"/>
                  </a:lnTo>
                  <a:lnTo>
                    <a:pt x="3409251" y="128397"/>
                  </a:lnTo>
                  <a:lnTo>
                    <a:pt x="3409251" y="147193"/>
                  </a:lnTo>
                  <a:lnTo>
                    <a:pt x="3304603" y="147193"/>
                  </a:lnTo>
                  <a:lnTo>
                    <a:pt x="3304603" y="190500"/>
                  </a:lnTo>
                  <a:lnTo>
                    <a:pt x="3428809" y="190500"/>
                  </a:lnTo>
                  <a:lnTo>
                    <a:pt x="3428809" y="177927"/>
                  </a:lnTo>
                  <a:close/>
                </a:path>
                <a:path w="4505960" h="1034414">
                  <a:moveTo>
                    <a:pt x="3437318" y="294513"/>
                  </a:moveTo>
                  <a:lnTo>
                    <a:pt x="3422586" y="294513"/>
                  </a:lnTo>
                  <a:lnTo>
                    <a:pt x="3422586" y="485521"/>
                  </a:lnTo>
                  <a:lnTo>
                    <a:pt x="3437318" y="485521"/>
                  </a:lnTo>
                  <a:lnTo>
                    <a:pt x="3437318" y="294513"/>
                  </a:lnTo>
                  <a:close/>
                </a:path>
                <a:path w="4505960" h="1034414">
                  <a:moveTo>
                    <a:pt x="3452939" y="83820"/>
                  </a:moveTo>
                  <a:lnTo>
                    <a:pt x="3275901" y="83820"/>
                  </a:lnTo>
                  <a:lnTo>
                    <a:pt x="3275901" y="96393"/>
                  </a:lnTo>
                  <a:lnTo>
                    <a:pt x="3452939" y="96393"/>
                  </a:lnTo>
                  <a:lnTo>
                    <a:pt x="3452939" y="83820"/>
                  </a:lnTo>
                  <a:close/>
                </a:path>
                <a:path w="4505960" h="1034414">
                  <a:moveTo>
                    <a:pt x="3587686" y="61976"/>
                  </a:moveTo>
                  <a:lnTo>
                    <a:pt x="3573030" y="29591"/>
                  </a:lnTo>
                  <a:lnTo>
                    <a:pt x="3572573" y="29248"/>
                  </a:lnTo>
                  <a:lnTo>
                    <a:pt x="3572573" y="61976"/>
                  </a:lnTo>
                  <a:lnTo>
                    <a:pt x="3571925" y="68795"/>
                  </a:lnTo>
                  <a:lnTo>
                    <a:pt x="3537267" y="94361"/>
                  </a:lnTo>
                  <a:lnTo>
                    <a:pt x="3530269" y="93802"/>
                  </a:lnTo>
                  <a:lnTo>
                    <a:pt x="3502088" y="61976"/>
                  </a:lnTo>
                  <a:lnTo>
                    <a:pt x="3502088" y="52451"/>
                  </a:lnTo>
                  <a:lnTo>
                    <a:pt x="3537267" y="29591"/>
                  </a:lnTo>
                  <a:lnTo>
                    <a:pt x="3571951" y="55092"/>
                  </a:lnTo>
                  <a:lnTo>
                    <a:pt x="3572573" y="61976"/>
                  </a:lnTo>
                  <a:lnTo>
                    <a:pt x="3572573" y="29248"/>
                  </a:lnTo>
                  <a:lnTo>
                    <a:pt x="3565537" y="23914"/>
                  </a:lnTo>
                  <a:lnTo>
                    <a:pt x="3556927" y="19773"/>
                  </a:lnTo>
                  <a:lnTo>
                    <a:pt x="3547554" y="17322"/>
                  </a:lnTo>
                  <a:lnTo>
                    <a:pt x="3537267" y="16510"/>
                  </a:lnTo>
                  <a:lnTo>
                    <a:pt x="3526917" y="17335"/>
                  </a:lnTo>
                  <a:lnTo>
                    <a:pt x="3490391" y="44170"/>
                  </a:lnTo>
                  <a:lnTo>
                    <a:pt x="3486848" y="61976"/>
                  </a:lnTo>
                  <a:lnTo>
                    <a:pt x="3487763" y="71437"/>
                  </a:lnTo>
                  <a:lnTo>
                    <a:pt x="3517582" y="104330"/>
                  </a:lnTo>
                  <a:lnTo>
                    <a:pt x="3537267" y="107569"/>
                  </a:lnTo>
                  <a:lnTo>
                    <a:pt x="3547592" y="106768"/>
                  </a:lnTo>
                  <a:lnTo>
                    <a:pt x="3557054" y="104330"/>
                  </a:lnTo>
                  <a:lnTo>
                    <a:pt x="3565639" y="100291"/>
                  </a:lnTo>
                  <a:lnTo>
                    <a:pt x="3573335" y="94615"/>
                  </a:lnTo>
                  <a:lnTo>
                    <a:pt x="3573564" y="94361"/>
                  </a:lnTo>
                  <a:lnTo>
                    <a:pt x="3579596" y="87718"/>
                  </a:lnTo>
                  <a:lnTo>
                    <a:pt x="3584092" y="79971"/>
                  </a:lnTo>
                  <a:lnTo>
                    <a:pt x="3586784" y="71386"/>
                  </a:lnTo>
                  <a:lnTo>
                    <a:pt x="3587686" y="61976"/>
                  </a:lnTo>
                  <a:close/>
                </a:path>
                <a:path w="4505960" h="1034414">
                  <a:moveTo>
                    <a:pt x="3605847" y="154940"/>
                  </a:moveTo>
                  <a:lnTo>
                    <a:pt x="3604958" y="142240"/>
                  </a:lnTo>
                  <a:lnTo>
                    <a:pt x="3595497" y="142811"/>
                  </a:lnTo>
                  <a:lnTo>
                    <a:pt x="3582200" y="143383"/>
                  </a:lnTo>
                  <a:lnTo>
                    <a:pt x="3544125" y="144526"/>
                  </a:lnTo>
                  <a:lnTo>
                    <a:pt x="3472878" y="145415"/>
                  </a:lnTo>
                  <a:lnTo>
                    <a:pt x="3474275" y="158242"/>
                  </a:lnTo>
                  <a:lnTo>
                    <a:pt x="3565537" y="156730"/>
                  </a:lnTo>
                  <a:lnTo>
                    <a:pt x="3582746" y="156184"/>
                  </a:lnTo>
                  <a:lnTo>
                    <a:pt x="3596170" y="155587"/>
                  </a:lnTo>
                  <a:lnTo>
                    <a:pt x="3605847" y="154940"/>
                  </a:lnTo>
                  <a:close/>
                </a:path>
                <a:path w="4505960" h="1034414">
                  <a:moveTo>
                    <a:pt x="3622484" y="445770"/>
                  </a:moveTo>
                  <a:lnTo>
                    <a:pt x="3606863" y="419277"/>
                  </a:lnTo>
                  <a:lnTo>
                    <a:pt x="3606863" y="438404"/>
                  </a:lnTo>
                  <a:lnTo>
                    <a:pt x="3606863" y="453136"/>
                  </a:lnTo>
                  <a:lnTo>
                    <a:pt x="3571125" y="469493"/>
                  </a:lnTo>
                  <a:lnTo>
                    <a:pt x="3560635" y="469900"/>
                  </a:lnTo>
                  <a:lnTo>
                    <a:pt x="3550132" y="469493"/>
                  </a:lnTo>
                  <a:lnTo>
                    <a:pt x="3514407" y="453136"/>
                  </a:lnTo>
                  <a:lnTo>
                    <a:pt x="3514407" y="438404"/>
                  </a:lnTo>
                  <a:lnTo>
                    <a:pt x="3550196" y="421817"/>
                  </a:lnTo>
                  <a:lnTo>
                    <a:pt x="3560635" y="421386"/>
                  </a:lnTo>
                  <a:lnTo>
                    <a:pt x="3571036" y="421817"/>
                  </a:lnTo>
                  <a:lnTo>
                    <a:pt x="3606863" y="438404"/>
                  </a:lnTo>
                  <a:lnTo>
                    <a:pt x="3606863" y="419277"/>
                  </a:lnTo>
                  <a:lnTo>
                    <a:pt x="3560635" y="408813"/>
                  </a:lnTo>
                  <a:lnTo>
                    <a:pt x="3546475" y="409460"/>
                  </a:lnTo>
                  <a:lnTo>
                    <a:pt x="3507575" y="424510"/>
                  </a:lnTo>
                  <a:lnTo>
                    <a:pt x="3498532" y="445770"/>
                  </a:lnTo>
                  <a:lnTo>
                    <a:pt x="3499523" y="453656"/>
                  </a:lnTo>
                  <a:lnTo>
                    <a:pt x="3534168" y="479856"/>
                  </a:lnTo>
                  <a:lnTo>
                    <a:pt x="3560635" y="482346"/>
                  </a:lnTo>
                  <a:lnTo>
                    <a:pt x="3574631" y="481736"/>
                  </a:lnTo>
                  <a:lnTo>
                    <a:pt x="3586924" y="479856"/>
                  </a:lnTo>
                  <a:lnTo>
                    <a:pt x="3597491" y="476732"/>
                  </a:lnTo>
                  <a:lnTo>
                    <a:pt x="3606355" y="472313"/>
                  </a:lnTo>
                  <a:lnTo>
                    <a:pt x="3609517" y="469900"/>
                  </a:lnTo>
                  <a:lnTo>
                    <a:pt x="3613429" y="466940"/>
                  </a:lnTo>
                  <a:lnTo>
                    <a:pt x="3618458" y="460717"/>
                  </a:lnTo>
                  <a:lnTo>
                    <a:pt x="3621481" y="453656"/>
                  </a:lnTo>
                  <a:lnTo>
                    <a:pt x="3622484" y="445770"/>
                  </a:lnTo>
                  <a:close/>
                </a:path>
                <a:path w="4505960" h="1034414">
                  <a:moveTo>
                    <a:pt x="3623627" y="300355"/>
                  </a:moveTo>
                  <a:lnTo>
                    <a:pt x="3503231" y="300355"/>
                  </a:lnTo>
                  <a:lnTo>
                    <a:pt x="3503231" y="313690"/>
                  </a:lnTo>
                  <a:lnTo>
                    <a:pt x="3608768" y="313690"/>
                  </a:lnTo>
                  <a:lnTo>
                    <a:pt x="3608667" y="327520"/>
                  </a:lnTo>
                  <a:lnTo>
                    <a:pt x="3608349" y="340410"/>
                  </a:lnTo>
                  <a:lnTo>
                    <a:pt x="3607803" y="352323"/>
                  </a:lnTo>
                  <a:lnTo>
                    <a:pt x="3606990" y="363220"/>
                  </a:lnTo>
                  <a:lnTo>
                    <a:pt x="3621214" y="364363"/>
                  </a:lnTo>
                  <a:lnTo>
                    <a:pt x="3622281" y="352158"/>
                  </a:lnTo>
                  <a:lnTo>
                    <a:pt x="3623030" y="337413"/>
                  </a:lnTo>
                  <a:lnTo>
                    <a:pt x="3623475" y="320154"/>
                  </a:lnTo>
                  <a:lnTo>
                    <a:pt x="3623627" y="300355"/>
                  </a:lnTo>
                  <a:close/>
                </a:path>
                <a:path w="4505960" h="1034414">
                  <a:moveTo>
                    <a:pt x="3633152" y="1905"/>
                  </a:moveTo>
                  <a:lnTo>
                    <a:pt x="3618420" y="1905"/>
                  </a:lnTo>
                  <a:lnTo>
                    <a:pt x="3618420" y="192913"/>
                  </a:lnTo>
                  <a:lnTo>
                    <a:pt x="3633152" y="192913"/>
                  </a:lnTo>
                  <a:lnTo>
                    <a:pt x="3633152" y="1905"/>
                  </a:lnTo>
                  <a:close/>
                </a:path>
                <a:path w="4505960" h="1034414">
                  <a:moveTo>
                    <a:pt x="3649535" y="378333"/>
                  </a:moveTo>
                  <a:lnTo>
                    <a:pt x="3562159" y="378333"/>
                  </a:lnTo>
                  <a:lnTo>
                    <a:pt x="3562159" y="339598"/>
                  </a:lnTo>
                  <a:lnTo>
                    <a:pt x="3547681" y="339598"/>
                  </a:lnTo>
                  <a:lnTo>
                    <a:pt x="3547681" y="378333"/>
                  </a:lnTo>
                  <a:lnTo>
                    <a:pt x="3472497" y="378333"/>
                  </a:lnTo>
                  <a:lnTo>
                    <a:pt x="3472497" y="391414"/>
                  </a:lnTo>
                  <a:lnTo>
                    <a:pt x="3649535" y="391414"/>
                  </a:lnTo>
                  <a:lnTo>
                    <a:pt x="3649535" y="378333"/>
                  </a:lnTo>
                  <a:close/>
                </a:path>
                <a:path w="4505960" h="1034414">
                  <a:moveTo>
                    <a:pt x="3846893" y="49403"/>
                  </a:moveTo>
                  <a:lnTo>
                    <a:pt x="3846055" y="40309"/>
                  </a:lnTo>
                  <a:lnTo>
                    <a:pt x="3843540" y="32054"/>
                  </a:lnTo>
                  <a:lnTo>
                    <a:pt x="3839337" y="24638"/>
                  </a:lnTo>
                  <a:lnTo>
                    <a:pt x="3833761" y="18415"/>
                  </a:lnTo>
                  <a:lnTo>
                    <a:pt x="3833431" y="18034"/>
                  </a:lnTo>
                  <a:lnTo>
                    <a:pt x="3832034" y="16992"/>
                  </a:lnTo>
                  <a:lnTo>
                    <a:pt x="3832034" y="40005"/>
                  </a:lnTo>
                  <a:lnTo>
                    <a:pt x="3832034" y="58801"/>
                  </a:lnTo>
                  <a:lnTo>
                    <a:pt x="3798379" y="80772"/>
                  </a:lnTo>
                  <a:lnTo>
                    <a:pt x="3791064" y="80251"/>
                  </a:lnTo>
                  <a:lnTo>
                    <a:pt x="3764724" y="58801"/>
                  </a:lnTo>
                  <a:lnTo>
                    <a:pt x="3764724" y="40005"/>
                  </a:lnTo>
                  <a:lnTo>
                    <a:pt x="3798379" y="18415"/>
                  </a:lnTo>
                  <a:lnTo>
                    <a:pt x="3805707" y="18948"/>
                  </a:lnTo>
                  <a:lnTo>
                    <a:pt x="3832034" y="40005"/>
                  </a:lnTo>
                  <a:lnTo>
                    <a:pt x="3832034" y="16992"/>
                  </a:lnTo>
                  <a:lnTo>
                    <a:pt x="3826167" y="12611"/>
                  </a:lnTo>
                  <a:lnTo>
                    <a:pt x="3817836" y="8699"/>
                  </a:lnTo>
                  <a:lnTo>
                    <a:pt x="3808615" y="6375"/>
                  </a:lnTo>
                  <a:lnTo>
                    <a:pt x="3798379" y="5588"/>
                  </a:lnTo>
                  <a:lnTo>
                    <a:pt x="3788105" y="6375"/>
                  </a:lnTo>
                  <a:lnTo>
                    <a:pt x="3753332" y="31940"/>
                  </a:lnTo>
                  <a:lnTo>
                    <a:pt x="3749992" y="49403"/>
                  </a:lnTo>
                  <a:lnTo>
                    <a:pt x="3750818" y="58521"/>
                  </a:lnTo>
                  <a:lnTo>
                    <a:pt x="3778859" y="90284"/>
                  </a:lnTo>
                  <a:lnTo>
                    <a:pt x="3798379" y="93345"/>
                  </a:lnTo>
                  <a:lnTo>
                    <a:pt x="3808565" y="92583"/>
                  </a:lnTo>
                  <a:lnTo>
                    <a:pt x="3817785" y="90271"/>
                  </a:lnTo>
                  <a:lnTo>
                    <a:pt x="3826040" y="86385"/>
                  </a:lnTo>
                  <a:lnTo>
                    <a:pt x="3833304" y="80899"/>
                  </a:lnTo>
                  <a:lnTo>
                    <a:pt x="3833406" y="80772"/>
                  </a:lnTo>
                  <a:lnTo>
                    <a:pt x="3839222" y="74282"/>
                  </a:lnTo>
                  <a:lnTo>
                    <a:pt x="3843477" y="66827"/>
                  </a:lnTo>
                  <a:lnTo>
                    <a:pt x="3846030" y="58521"/>
                  </a:lnTo>
                  <a:lnTo>
                    <a:pt x="3846893" y="49403"/>
                  </a:lnTo>
                  <a:close/>
                </a:path>
                <a:path w="4505960" h="1034414">
                  <a:moveTo>
                    <a:pt x="3893502" y="1905"/>
                  </a:moveTo>
                  <a:lnTo>
                    <a:pt x="3878516" y="1905"/>
                  </a:lnTo>
                  <a:lnTo>
                    <a:pt x="3878516" y="100203"/>
                  </a:lnTo>
                  <a:lnTo>
                    <a:pt x="3893502" y="100203"/>
                  </a:lnTo>
                  <a:lnTo>
                    <a:pt x="3893502" y="1905"/>
                  </a:lnTo>
                  <a:close/>
                </a:path>
                <a:path w="4505960" h="1034414">
                  <a:moveTo>
                    <a:pt x="3898709" y="175260"/>
                  </a:moveTo>
                  <a:lnTo>
                    <a:pt x="3790251" y="175260"/>
                  </a:lnTo>
                  <a:lnTo>
                    <a:pt x="3790251" y="154940"/>
                  </a:lnTo>
                  <a:lnTo>
                    <a:pt x="3893502" y="154940"/>
                  </a:lnTo>
                  <a:lnTo>
                    <a:pt x="3893502" y="110871"/>
                  </a:lnTo>
                  <a:lnTo>
                    <a:pt x="3775773" y="110871"/>
                  </a:lnTo>
                  <a:lnTo>
                    <a:pt x="3775773" y="123952"/>
                  </a:lnTo>
                  <a:lnTo>
                    <a:pt x="3878897" y="123952"/>
                  </a:lnTo>
                  <a:lnTo>
                    <a:pt x="3878897" y="142240"/>
                  </a:lnTo>
                  <a:lnTo>
                    <a:pt x="3775773" y="142240"/>
                  </a:lnTo>
                  <a:lnTo>
                    <a:pt x="3775773" y="188468"/>
                  </a:lnTo>
                  <a:lnTo>
                    <a:pt x="3898709" y="188468"/>
                  </a:lnTo>
                  <a:lnTo>
                    <a:pt x="3898709" y="175260"/>
                  </a:lnTo>
                  <a:close/>
                </a:path>
                <a:path w="4505960" h="1034414">
                  <a:moveTo>
                    <a:pt x="4042219" y="90932"/>
                  </a:moveTo>
                  <a:lnTo>
                    <a:pt x="4008564" y="65151"/>
                  </a:lnTo>
                  <a:lnTo>
                    <a:pt x="4003852" y="58420"/>
                  </a:lnTo>
                  <a:lnTo>
                    <a:pt x="4002367" y="56299"/>
                  </a:lnTo>
                  <a:lnTo>
                    <a:pt x="3997922" y="47231"/>
                  </a:lnTo>
                  <a:lnTo>
                    <a:pt x="3995229" y="37960"/>
                  </a:lnTo>
                  <a:lnTo>
                    <a:pt x="3994340" y="28448"/>
                  </a:lnTo>
                  <a:lnTo>
                    <a:pt x="3994340" y="8509"/>
                  </a:lnTo>
                  <a:lnTo>
                    <a:pt x="3980243" y="8509"/>
                  </a:lnTo>
                  <a:lnTo>
                    <a:pt x="3980243" y="28448"/>
                  </a:lnTo>
                  <a:lnTo>
                    <a:pt x="3979354" y="38531"/>
                  </a:lnTo>
                  <a:lnTo>
                    <a:pt x="3958869" y="76250"/>
                  </a:lnTo>
                  <a:lnTo>
                    <a:pt x="3931348" y="96393"/>
                  </a:lnTo>
                  <a:lnTo>
                    <a:pt x="3942143" y="106553"/>
                  </a:lnTo>
                  <a:lnTo>
                    <a:pt x="3975392" y="77851"/>
                  </a:lnTo>
                  <a:lnTo>
                    <a:pt x="3987736" y="58420"/>
                  </a:lnTo>
                  <a:lnTo>
                    <a:pt x="3990822" y="63982"/>
                  </a:lnTo>
                  <a:lnTo>
                    <a:pt x="4019715" y="93472"/>
                  </a:lnTo>
                  <a:lnTo>
                    <a:pt x="4032567" y="101727"/>
                  </a:lnTo>
                  <a:lnTo>
                    <a:pt x="4042219" y="90932"/>
                  </a:lnTo>
                  <a:close/>
                </a:path>
                <a:path w="4505960" h="1034414">
                  <a:moveTo>
                    <a:pt x="4084002" y="154178"/>
                  </a:moveTo>
                  <a:lnTo>
                    <a:pt x="4068381" y="128003"/>
                  </a:lnTo>
                  <a:lnTo>
                    <a:pt x="4068381" y="146939"/>
                  </a:lnTo>
                  <a:lnTo>
                    <a:pt x="4068381" y="161544"/>
                  </a:lnTo>
                  <a:lnTo>
                    <a:pt x="4032288" y="178269"/>
                  </a:lnTo>
                  <a:lnTo>
                    <a:pt x="4021772" y="178689"/>
                  </a:lnTo>
                  <a:lnTo>
                    <a:pt x="4011333" y="178282"/>
                  </a:lnTo>
                  <a:lnTo>
                    <a:pt x="3975290" y="161544"/>
                  </a:lnTo>
                  <a:lnTo>
                    <a:pt x="3975290" y="146939"/>
                  </a:lnTo>
                  <a:lnTo>
                    <a:pt x="4011269" y="130225"/>
                  </a:lnTo>
                  <a:lnTo>
                    <a:pt x="4021772" y="129794"/>
                  </a:lnTo>
                  <a:lnTo>
                    <a:pt x="4032288" y="130225"/>
                  </a:lnTo>
                  <a:lnTo>
                    <a:pt x="4068381" y="146939"/>
                  </a:lnTo>
                  <a:lnTo>
                    <a:pt x="4068381" y="128003"/>
                  </a:lnTo>
                  <a:lnTo>
                    <a:pt x="4021772" y="117221"/>
                  </a:lnTo>
                  <a:lnTo>
                    <a:pt x="4007739" y="117868"/>
                  </a:lnTo>
                  <a:lnTo>
                    <a:pt x="3968699" y="133032"/>
                  </a:lnTo>
                  <a:lnTo>
                    <a:pt x="3959542" y="154178"/>
                  </a:lnTo>
                  <a:lnTo>
                    <a:pt x="3960495" y="161544"/>
                  </a:lnTo>
                  <a:lnTo>
                    <a:pt x="3995356" y="188696"/>
                  </a:lnTo>
                  <a:lnTo>
                    <a:pt x="4021772" y="191262"/>
                  </a:lnTo>
                  <a:lnTo>
                    <a:pt x="4035793" y="190627"/>
                  </a:lnTo>
                  <a:lnTo>
                    <a:pt x="4074833" y="175450"/>
                  </a:lnTo>
                  <a:lnTo>
                    <a:pt x="4082973" y="162064"/>
                  </a:lnTo>
                  <a:lnTo>
                    <a:pt x="4084002" y="154178"/>
                  </a:lnTo>
                  <a:close/>
                </a:path>
                <a:path w="4505960" h="1034414">
                  <a:moveTo>
                    <a:pt x="4109529" y="54229"/>
                  </a:moveTo>
                  <a:lnTo>
                    <a:pt x="4080700" y="54229"/>
                  </a:lnTo>
                  <a:lnTo>
                    <a:pt x="4080700" y="1905"/>
                  </a:lnTo>
                  <a:lnTo>
                    <a:pt x="4065968" y="1905"/>
                  </a:lnTo>
                  <a:lnTo>
                    <a:pt x="4065968" y="112014"/>
                  </a:lnTo>
                  <a:lnTo>
                    <a:pt x="4080700" y="112014"/>
                  </a:lnTo>
                  <a:lnTo>
                    <a:pt x="4080700" y="67691"/>
                  </a:lnTo>
                  <a:lnTo>
                    <a:pt x="4109529" y="67691"/>
                  </a:lnTo>
                  <a:lnTo>
                    <a:pt x="4109529" y="54229"/>
                  </a:lnTo>
                  <a:close/>
                </a:path>
                <a:path w="4505960" h="1034414">
                  <a:moveTo>
                    <a:pt x="4224083" y="87884"/>
                  </a:moveTo>
                  <a:lnTo>
                    <a:pt x="4191050" y="57023"/>
                  </a:lnTo>
                  <a:lnTo>
                    <a:pt x="4190009" y="55359"/>
                  </a:lnTo>
                  <a:lnTo>
                    <a:pt x="4186275" y="46723"/>
                  </a:lnTo>
                  <a:lnTo>
                    <a:pt x="4184053" y="37884"/>
                  </a:lnTo>
                  <a:lnTo>
                    <a:pt x="4183316" y="28829"/>
                  </a:lnTo>
                  <a:lnTo>
                    <a:pt x="4183316" y="8636"/>
                  </a:lnTo>
                  <a:lnTo>
                    <a:pt x="4169092" y="8636"/>
                  </a:lnTo>
                  <a:lnTo>
                    <a:pt x="4169092" y="28829"/>
                  </a:lnTo>
                  <a:lnTo>
                    <a:pt x="4168368" y="38455"/>
                  </a:lnTo>
                  <a:lnTo>
                    <a:pt x="4151338" y="74422"/>
                  </a:lnTo>
                  <a:lnTo>
                    <a:pt x="4127182" y="93853"/>
                  </a:lnTo>
                  <a:lnTo>
                    <a:pt x="4137596" y="103759"/>
                  </a:lnTo>
                  <a:lnTo>
                    <a:pt x="4166679" y="75514"/>
                  </a:lnTo>
                  <a:lnTo>
                    <a:pt x="4176458" y="57023"/>
                  </a:lnTo>
                  <a:lnTo>
                    <a:pt x="4178922" y="62153"/>
                  </a:lnTo>
                  <a:lnTo>
                    <a:pt x="4208843" y="95313"/>
                  </a:lnTo>
                  <a:lnTo>
                    <a:pt x="4214304" y="98806"/>
                  </a:lnTo>
                  <a:lnTo>
                    <a:pt x="4224083" y="87884"/>
                  </a:lnTo>
                  <a:close/>
                </a:path>
                <a:path w="4505960" h="1034414">
                  <a:moveTo>
                    <a:pt x="4287837" y="1905"/>
                  </a:moveTo>
                  <a:lnTo>
                    <a:pt x="4273105" y="1905"/>
                  </a:lnTo>
                  <a:lnTo>
                    <a:pt x="4273105" y="52578"/>
                  </a:lnTo>
                  <a:lnTo>
                    <a:pt x="4250753" y="52578"/>
                  </a:lnTo>
                  <a:lnTo>
                    <a:pt x="4250753" y="5842"/>
                  </a:lnTo>
                  <a:lnTo>
                    <a:pt x="4236021" y="5842"/>
                  </a:lnTo>
                  <a:lnTo>
                    <a:pt x="4236021" y="108204"/>
                  </a:lnTo>
                  <a:lnTo>
                    <a:pt x="4250753" y="108204"/>
                  </a:lnTo>
                  <a:lnTo>
                    <a:pt x="4250753" y="65405"/>
                  </a:lnTo>
                  <a:lnTo>
                    <a:pt x="4273105" y="65405"/>
                  </a:lnTo>
                  <a:lnTo>
                    <a:pt x="4273105" y="113157"/>
                  </a:lnTo>
                  <a:lnTo>
                    <a:pt x="4287837" y="113157"/>
                  </a:lnTo>
                  <a:lnTo>
                    <a:pt x="4287837" y="65405"/>
                  </a:lnTo>
                  <a:lnTo>
                    <a:pt x="4287837" y="52578"/>
                  </a:lnTo>
                  <a:lnTo>
                    <a:pt x="4287837" y="1905"/>
                  </a:lnTo>
                  <a:close/>
                </a:path>
                <a:path w="4505960" h="1034414">
                  <a:moveTo>
                    <a:pt x="4289234" y="153162"/>
                  </a:moveTo>
                  <a:lnTo>
                    <a:pt x="4273486" y="127635"/>
                  </a:lnTo>
                  <a:lnTo>
                    <a:pt x="4273486" y="146177"/>
                  </a:lnTo>
                  <a:lnTo>
                    <a:pt x="4273486" y="160274"/>
                  </a:lnTo>
                  <a:lnTo>
                    <a:pt x="4236263" y="176631"/>
                  </a:lnTo>
                  <a:lnTo>
                    <a:pt x="4225480" y="177038"/>
                  </a:lnTo>
                  <a:lnTo>
                    <a:pt x="4214609" y="176618"/>
                  </a:lnTo>
                  <a:lnTo>
                    <a:pt x="4177563" y="160274"/>
                  </a:lnTo>
                  <a:lnTo>
                    <a:pt x="4177563" y="146177"/>
                  </a:lnTo>
                  <a:lnTo>
                    <a:pt x="4214546" y="129705"/>
                  </a:lnTo>
                  <a:lnTo>
                    <a:pt x="4225480" y="129286"/>
                  </a:lnTo>
                  <a:lnTo>
                    <a:pt x="4236263" y="129705"/>
                  </a:lnTo>
                  <a:lnTo>
                    <a:pt x="4273486" y="146177"/>
                  </a:lnTo>
                  <a:lnTo>
                    <a:pt x="4273486" y="127635"/>
                  </a:lnTo>
                  <a:lnTo>
                    <a:pt x="4225480" y="116713"/>
                  </a:lnTo>
                  <a:lnTo>
                    <a:pt x="4211256" y="117348"/>
                  </a:lnTo>
                  <a:lnTo>
                    <a:pt x="4171277" y="132308"/>
                  </a:lnTo>
                  <a:lnTo>
                    <a:pt x="4161853" y="153162"/>
                  </a:lnTo>
                  <a:lnTo>
                    <a:pt x="4162895" y="160883"/>
                  </a:lnTo>
                  <a:lnTo>
                    <a:pt x="4198709" y="187058"/>
                  </a:lnTo>
                  <a:lnTo>
                    <a:pt x="4225480" y="189611"/>
                  </a:lnTo>
                  <a:lnTo>
                    <a:pt x="4239768" y="188976"/>
                  </a:lnTo>
                  <a:lnTo>
                    <a:pt x="4252353" y="187058"/>
                  </a:lnTo>
                  <a:lnTo>
                    <a:pt x="4263250" y="183883"/>
                  </a:lnTo>
                  <a:lnTo>
                    <a:pt x="4272470" y="179451"/>
                  </a:lnTo>
                  <a:lnTo>
                    <a:pt x="4275721" y="177038"/>
                  </a:lnTo>
                  <a:lnTo>
                    <a:pt x="4279798" y="174028"/>
                  </a:lnTo>
                  <a:lnTo>
                    <a:pt x="4285043" y="167830"/>
                  </a:lnTo>
                  <a:lnTo>
                    <a:pt x="4288180" y="160883"/>
                  </a:lnTo>
                  <a:lnTo>
                    <a:pt x="4289234" y="153162"/>
                  </a:lnTo>
                  <a:close/>
                </a:path>
                <a:path w="4505960" h="1034414">
                  <a:moveTo>
                    <a:pt x="4443285" y="17780"/>
                  </a:moveTo>
                  <a:lnTo>
                    <a:pt x="4394517" y="17780"/>
                  </a:lnTo>
                  <a:lnTo>
                    <a:pt x="4394517" y="0"/>
                  </a:lnTo>
                  <a:lnTo>
                    <a:pt x="4379658" y="0"/>
                  </a:lnTo>
                  <a:lnTo>
                    <a:pt x="4379658" y="17780"/>
                  </a:lnTo>
                  <a:lnTo>
                    <a:pt x="4330890" y="17780"/>
                  </a:lnTo>
                  <a:lnTo>
                    <a:pt x="4330890" y="29972"/>
                  </a:lnTo>
                  <a:lnTo>
                    <a:pt x="4443285" y="29972"/>
                  </a:lnTo>
                  <a:lnTo>
                    <a:pt x="4443285" y="17780"/>
                  </a:lnTo>
                  <a:close/>
                </a:path>
                <a:path w="4505960" h="1034414">
                  <a:moveTo>
                    <a:pt x="4449254" y="108712"/>
                  </a:moveTo>
                  <a:lnTo>
                    <a:pt x="4447984" y="99060"/>
                  </a:lnTo>
                  <a:lnTo>
                    <a:pt x="4447730" y="97028"/>
                  </a:lnTo>
                  <a:lnTo>
                    <a:pt x="4436173" y="97726"/>
                  </a:lnTo>
                  <a:lnTo>
                    <a:pt x="4423422" y="98285"/>
                  </a:lnTo>
                  <a:lnTo>
                    <a:pt x="4394263" y="99060"/>
                  </a:lnTo>
                  <a:lnTo>
                    <a:pt x="4394263" y="86233"/>
                  </a:lnTo>
                  <a:lnTo>
                    <a:pt x="4403445" y="85318"/>
                  </a:lnTo>
                  <a:lnTo>
                    <a:pt x="4411319" y="83756"/>
                  </a:lnTo>
                  <a:lnTo>
                    <a:pt x="4418241" y="81521"/>
                  </a:lnTo>
                  <a:lnTo>
                    <a:pt x="4424108" y="78613"/>
                  </a:lnTo>
                  <a:lnTo>
                    <a:pt x="4429696" y="75057"/>
                  </a:lnTo>
                  <a:lnTo>
                    <a:pt x="4431093" y="74168"/>
                  </a:lnTo>
                  <a:lnTo>
                    <a:pt x="4434649" y="68580"/>
                  </a:lnTo>
                  <a:lnTo>
                    <a:pt x="4434548" y="54483"/>
                  </a:lnTo>
                  <a:lnTo>
                    <a:pt x="4430458" y="48768"/>
                  </a:lnTo>
                  <a:lnTo>
                    <a:pt x="4429772" y="48387"/>
                  </a:lnTo>
                  <a:lnTo>
                    <a:pt x="4422076" y="44069"/>
                  </a:lnTo>
                  <a:lnTo>
                    <a:pt x="4419663" y="43027"/>
                  </a:lnTo>
                  <a:lnTo>
                    <a:pt x="4419663" y="61722"/>
                  </a:lnTo>
                  <a:lnTo>
                    <a:pt x="4417631" y="67564"/>
                  </a:lnTo>
                  <a:lnTo>
                    <a:pt x="4411548" y="71729"/>
                  </a:lnTo>
                  <a:lnTo>
                    <a:pt x="4401388" y="74231"/>
                  </a:lnTo>
                  <a:lnTo>
                    <a:pt x="4387151" y="75057"/>
                  </a:lnTo>
                  <a:lnTo>
                    <a:pt x="4372889" y="74231"/>
                  </a:lnTo>
                  <a:lnTo>
                    <a:pt x="4362678" y="71729"/>
                  </a:lnTo>
                  <a:lnTo>
                    <a:pt x="4356557" y="67564"/>
                  </a:lnTo>
                  <a:lnTo>
                    <a:pt x="4354512" y="61722"/>
                  </a:lnTo>
                  <a:lnTo>
                    <a:pt x="4356557" y="55892"/>
                  </a:lnTo>
                  <a:lnTo>
                    <a:pt x="4362678" y="51727"/>
                  </a:lnTo>
                  <a:lnTo>
                    <a:pt x="4372889" y="49225"/>
                  </a:lnTo>
                  <a:lnTo>
                    <a:pt x="4387151" y="48387"/>
                  </a:lnTo>
                  <a:lnTo>
                    <a:pt x="4401388" y="49225"/>
                  </a:lnTo>
                  <a:lnTo>
                    <a:pt x="4411548" y="51727"/>
                  </a:lnTo>
                  <a:lnTo>
                    <a:pt x="4417631" y="55892"/>
                  </a:lnTo>
                  <a:lnTo>
                    <a:pt x="4419663" y="61722"/>
                  </a:lnTo>
                  <a:lnTo>
                    <a:pt x="4419663" y="43027"/>
                  </a:lnTo>
                  <a:lnTo>
                    <a:pt x="4415167" y="41071"/>
                  </a:lnTo>
                  <a:lnTo>
                    <a:pt x="4407039" y="38938"/>
                  </a:lnTo>
                  <a:lnTo>
                    <a:pt x="4397692" y="37642"/>
                  </a:lnTo>
                  <a:lnTo>
                    <a:pt x="4387151" y="37211"/>
                  </a:lnTo>
                  <a:lnTo>
                    <a:pt x="4376610" y="37642"/>
                  </a:lnTo>
                  <a:lnTo>
                    <a:pt x="4339653" y="54483"/>
                  </a:lnTo>
                  <a:lnTo>
                    <a:pt x="4339653" y="68326"/>
                  </a:lnTo>
                  <a:lnTo>
                    <a:pt x="4379658" y="86233"/>
                  </a:lnTo>
                  <a:lnTo>
                    <a:pt x="4379658" y="99441"/>
                  </a:lnTo>
                  <a:lnTo>
                    <a:pt x="4324921" y="100203"/>
                  </a:lnTo>
                  <a:lnTo>
                    <a:pt x="4326445" y="112395"/>
                  </a:lnTo>
                  <a:lnTo>
                    <a:pt x="4388040" y="111252"/>
                  </a:lnTo>
                  <a:lnTo>
                    <a:pt x="4425734" y="109982"/>
                  </a:lnTo>
                  <a:lnTo>
                    <a:pt x="4439272" y="109359"/>
                  </a:lnTo>
                  <a:lnTo>
                    <a:pt x="4449254" y="108712"/>
                  </a:lnTo>
                  <a:close/>
                </a:path>
                <a:path w="4505960" h="1034414">
                  <a:moveTo>
                    <a:pt x="4482020" y="179070"/>
                  </a:moveTo>
                  <a:lnTo>
                    <a:pt x="4372800" y="179070"/>
                  </a:lnTo>
                  <a:lnTo>
                    <a:pt x="4372800" y="162941"/>
                  </a:lnTo>
                  <a:lnTo>
                    <a:pt x="4476813" y="162941"/>
                  </a:lnTo>
                  <a:lnTo>
                    <a:pt x="4476813" y="124333"/>
                  </a:lnTo>
                  <a:lnTo>
                    <a:pt x="4358195" y="124333"/>
                  </a:lnTo>
                  <a:lnTo>
                    <a:pt x="4358195" y="136525"/>
                  </a:lnTo>
                  <a:lnTo>
                    <a:pt x="4462208" y="136525"/>
                  </a:lnTo>
                  <a:lnTo>
                    <a:pt x="4462208" y="151257"/>
                  </a:lnTo>
                  <a:lnTo>
                    <a:pt x="4358195" y="151257"/>
                  </a:lnTo>
                  <a:lnTo>
                    <a:pt x="4358195" y="191262"/>
                  </a:lnTo>
                  <a:lnTo>
                    <a:pt x="4482020" y="191262"/>
                  </a:lnTo>
                  <a:lnTo>
                    <a:pt x="4482020" y="179070"/>
                  </a:lnTo>
                  <a:close/>
                </a:path>
                <a:path w="4505960" h="1034414">
                  <a:moveTo>
                    <a:pt x="4505388" y="62738"/>
                  </a:moveTo>
                  <a:lnTo>
                    <a:pt x="4476813" y="62738"/>
                  </a:lnTo>
                  <a:lnTo>
                    <a:pt x="4476813" y="1905"/>
                  </a:lnTo>
                  <a:lnTo>
                    <a:pt x="4462081" y="1905"/>
                  </a:lnTo>
                  <a:lnTo>
                    <a:pt x="4462081" y="114681"/>
                  </a:lnTo>
                  <a:lnTo>
                    <a:pt x="4476813" y="114681"/>
                  </a:lnTo>
                  <a:lnTo>
                    <a:pt x="4476813" y="76200"/>
                  </a:lnTo>
                  <a:lnTo>
                    <a:pt x="4505388" y="76200"/>
                  </a:lnTo>
                  <a:lnTo>
                    <a:pt x="4505388" y="62738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046886" y="2987294"/>
              <a:ext cx="379095" cy="132080"/>
            </a:xfrm>
            <a:custGeom>
              <a:avLst/>
              <a:gdLst/>
              <a:ahLst/>
              <a:cxnLst/>
              <a:rect l="l" t="t" r="r" b="b"/>
              <a:pathLst>
                <a:path w="379094" h="132080">
                  <a:moveTo>
                    <a:pt x="378561" y="100202"/>
                  </a:moveTo>
                  <a:lnTo>
                    <a:pt x="256006" y="100202"/>
                  </a:lnTo>
                  <a:lnTo>
                    <a:pt x="256006" y="114426"/>
                  </a:lnTo>
                  <a:lnTo>
                    <a:pt x="378561" y="114426"/>
                  </a:lnTo>
                  <a:lnTo>
                    <a:pt x="378561" y="100202"/>
                  </a:lnTo>
                  <a:close/>
                </a:path>
                <a:path w="379094" h="132080">
                  <a:moveTo>
                    <a:pt x="122554" y="98425"/>
                  </a:moveTo>
                  <a:lnTo>
                    <a:pt x="0" y="98425"/>
                  </a:lnTo>
                  <a:lnTo>
                    <a:pt x="0" y="112521"/>
                  </a:lnTo>
                  <a:lnTo>
                    <a:pt x="122554" y="112521"/>
                  </a:lnTo>
                  <a:lnTo>
                    <a:pt x="122554" y="98425"/>
                  </a:lnTo>
                  <a:close/>
                </a:path>
                <a:path w="379094" h="132080">
                  <a:moveTo>
                    <a:pt x="198539" y="11302"/>
                  </a:moveTo>
                  <a:lnTo>
                    <a:pt x="134594" y="11302"/>
                  </a:lnTo>
                  <a:lnTo>
                    <a:pt x="134594" y="94995"/>
                  </a:lnTo>
                  <a:lnTo>
                    <a:pt x="198539" y="94995"/>
                  </a:lnTo>
                  <a:lnTo>
                    <a:pt x="198539" y="80517"/>
                  </a:lnTo>
                  <a:lnTo>
                    <a:pt x="151714" y="80517"/>
                  </a:lnTo>
                  <a:lnTo>
                    <a:pt x="151714" y="25526"/>
                  </a:lnTo>
                  <a:lnTo>
                    <a:pt x="198539" y="25526"/>
                  </a:lnTo>
                  <a:lnTo>
                    <a:pt x="198539" y="11302"/>
                  </a:lnTo>
                  <a:close/>
                </a:path>
                <a:path w="379094" h="132080">
                  <a:moveTo>
                    <a:pt x="198539" y="25526"/>
                  </a:moveTo>
                  <a:lnTo>
                    <a:pt x="181559" y="25526"/>
                  </a:lnTo>
                  <a:lnTo>
                    <a:pt x="181559" y="80517"/>
                  </a:lnTo>
                  <a:lnTo>
                    <a:pt x="198539" y="80517"/>
                  </a:lnTo>
                  <a:lnTo>
                    <a:pt x="198539" y="25526"/>
                  </a:lnTo>
                  <a:close/>
                </a:path>
                <a:path w="379094" h="132080">
                  <a:moveTo>
                    <a:pt x="361035" y="11683"/>
                  </a:moveTo>
                  <a:lnTo>
                    <a:pt x="274167" y="11683"/>
                  </a:lnTo>
                  <a:lnTo>
                    <a:pt x="274167" y="78739"/>
                  </a:lnTo>
                  <a:lnTo>
                    <a:pt x="363194" y="78739"/>
                  </a:lnTo>
                  <a:lnTo>
                    <a:pt x="363194" y="64515"/>
                  </a:lnTo>
                  <a:lnTo>
                    <a:pt x="291312" y="64515"/>
                  </a:lnTo>
                  <a:lnTo>
                    <a:pt x="291312" y="52069"/>
                  </a:lnTo>
                  <a:lnTo>
                    <a:pt x="357352" y="52069"/>
                  </a:lnTo>
                  <a:lnTo>
                    <a:pt x="357352" y="37972"/>
                  </a:lnTo>
                  <a:lnTo>
                    <a:pt x="291312" y="37972"/>
                  </a:lnTo>
                  <a:lnTo>
                    <a:pt x="291312" y="25907"/>
                  </a:lnTo>
                  <a:lnTo>
                    <a:pt x="361035" y="25907"/>
                  </a:lnTo>
                  <a:lnTo>
                    <a:pt x="361035" y="11683"/>
                  </a:lnTo>
                  <a:close/>
                </a:path>
                <a:path w="379094" h="132080">
                  <a:moveTo>
                    <a:pt x="69976" y="8635"/>
                  </a:moveTo>
                  <a:lnTo>
                    <a:pt x="52578" y="8635"/>
                  </a:lnTo>
                  <a:lnTo>
                    <a:pt x="52578" y="18414"/>
                  </a:lnTo>
                  <a:lnTo>
                    <a:pt x="51789" y="24082"/>
                  </a:lnTo>
                  <a:lnTo>
                    <a:pt x="24591" y="52054"/>
                  </a:lnTo>
                  <a:lnTo>
                    <a:pt x="3771" y="58927"/>
                  </a:lnTo>
                  <a:lnTo>
                    <a:pt x="13766" y="72262"/>
                  </a:lnTo>
                  <a:lnTo>
                    <a:pt x="52793" y="50450"/>
                  </a:lnTo>
                  <a:lnTo>
                    <a:pt x="61137" y="40766"/>
                  </a:lnTo>
                  <a:lnTo>
                    <a:pt x="81795" y="40766"/>
                  </a:lnTo>
                  <a:lnTo>
                    <a:pt x="77076" y="35559"/>
                  </a:lnTo>
                  <a:lnTo>
                    <a:pt x="73131" y="29654"/>
                  </a:lnTo>
                  <a:lnTo>
                    <a:pt x="70765" y="23939"/>
                  </a:lnTo>
                  <a:lnTo>
                    <a:pt x="69976" y="18414"/>
                  </a:lnTo>
                  <a:lnTo>
                    <a:pt x="69976" y="8635"/>
                  </a:lnTo>
                  <a:close/>
                </a:path>
                <a:path w="379094" h="132080">
                  <a:moveTo>
                    <a:pt x="81795" y="40766"/>
                  </a:moveTo>
                  <a:lnTo>
                    <a:pt x="61137" y="40766"/>
                  </a:lnTo>
                  <a:lnTo>
                    <a:pt x="64962" y="45555"/>
                  </a:lnTo>
                  <a:lnTo>
                    <a:pt x="101520" y="69754"/>
                  </a:lnTo>
                  <a:lnTo>
                    <a:pt x="108521" y="72135"/>
                  </a:lnTo>
                  <a:lnTo>
                    <a:pt x="118516" y="58927"/>
                  </a:lnTo>
                  <a:lnTo>
                    <a:pt x="107541" y="55979"/>
                  </a:lnTo>
                  <a:lnTo>
                    <a:pt x="97896" y="52101"/>
                  </a:lnTo>
                  <a:lnTo>
                    <a:pt x="89560" y="47301"/>
                  </a:lnTo>
                  <a:lnTo>
                    <a:pt x="82600" y="41655"/>
                  </a:lnTo>
                  <a:lnTo>
                    <a:pt x="81795" y="40766"/>
                  </a:lnTo>
                  <a:close/>
                </a:path>
                <a:path w="379094" h="132080">
                  <a:moveTo>
                    <a:pt x="234416" y="0"/>
                  </a:moveTo>
                  <a:lnTo>
                    <a:pt x="217360" y="0"/>
                  </a:lnTo>
                  <a:lnTo>
                    <a:pt x="217360" y="132079"/>
                  </a:lnTo>
                  <a:lnTo>
                    <a:pt x="234416" y="132079"/>
                  </a:lnTo>
                  <a:lnTo>
                    <a:pt x="234416" y="65277"/>
                  </a:lnTo>
                  <a:lnTo>
                    <a:pt x="255117" y="65277"/>
                  </a:lnTo>
                  <a:lnTo>
                    <a:pt x="255117" y="50800"/>
                  </a:lnTo>
                  <a:lnTo>
                    <a:pt x="234416" y="50800"/>
                  </a:lnTo>
                  <a:lnTo>
                    <a:pt x="2344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467612" y="3004692"/>
              <a:ext cx="189483" cy="104140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95273" y="3253485"/>
              <a:ext cx="4164076" cy="447039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801623" y="3971544"/>
              <a:ext cx="1217930" cy="299085"/>
            </a:xfrm>
            <a:custGeom>
              <a:avLst/>
              <a:gdLst/>
              <a:ahLst/>
              <a:cxnLst/>
              <a:rect l="l" t="t" r="r" b="b"/>
              <a:pathLst>
                <a:path w="1217930" h="299085">
                  <a:moveTo>
                    <a:pt x="1068324" y="0"/>
                  </a:moveTo>
                  <a:lnTo>
                    <a:pt x="149351" y="0"/>
                  </a:lnTo>
                  <a:lnTo>
                    <a:pt x="102144" y="7619"/>
                  </a:lnTo>
                  <a:lnTo>
                    <a:pt x="61145" y="28834"/>
                  </a:lnTo>
                  <a:lnTo>
                    <a:pt x="28815" y="61173"/>
                  </a:lnTo>
                  <a:lnTo>
                    <a:pt x="7613" y="102168"/>
                  </a:lnTo>
                  <a:lnTo>
                    <a:pt x="0" y="149351"/>
                  </a:lnTo>
                  <a:lnTo>
                    <a:pt x="7613" y="196535"/>
                  </a:lnTo>
                  <a:lnTo>
                    <a:pt x="28815" y="237530"/>
                  </a:lnTo>
                  <a:lnTo>
                    <a:pt x="61145" y="269869"/>
                  </a:lnTo>
                  <a:lnTo>
                    <a:pt x="102144" y="291083"/>
                  </a:lnTo>
                  <a:lnTo>
                    <a:pt x="149351" y="298703"/>
                  </a:lnTo>
                  <a:lnTo>
                    <a:pt x="1068324" y="298703"/>
                  </a:lnTo>
                  <a:lnTo>
                    <a:pt x="1115507" y="291083"/>
                  </a:lnTo>
                  <a:lnTo>
                    <a:pt x="1156502" y="269869"/>
                  </a:lnTo>
                  <a:lnTo>
                    <a:pt x="1188841" y="237530"/>
                  </a:lnTo>
                  <a:lnTo>
                    <a:pt x="1210056" y="196535"/>
                  </a:lnTo>
                  <a:lnTo>
                    <a:pt x="1217676" y="149351"/>
                  </a:lnTo>
                  <a:lnTo>
                    <a:pt x="1210056" y="102168"/>
                  </a:lnTo>
                  <a:lnTo>
                    <a:pt x="1188841" y="61173"/>
                  </a:lnTo>
                  <a:lnTo>
                    <a:pt x="1156502" y="28834"/>
                  </a:lnTo>
                  <a:lnTo>
                    <a:pt x="1115507" y="7619"/>
                  </a:lnTo>
                  <a:lnTo>
                    <a:pt x="1068324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040272" y="4052315"/>
              <a:ext cx="750570" cy="134620"/>
            </a:xfrm>
            <a:custGeom>
              <a:avLst/>
              <a:gdLst/>
              <a:ahLst/>
              <a:cxnLst/>
              <a:rect l="l" t="t" r="r" b="b"/>
              <a:pathLst>
                <a:path w="750569" h="134620">
                  <a:moveTo>
                    <a:pt x="322437" y="81787"/>
                  </a:moveTo>
                  <a:lnTo>
                    <a:pt x="281543" y="93979"/>
                  </a:lnTo>
                  <a:lnTo>
                    <a:pt x="277606" y="100329"/>
                  </a:lnTo>
                  <a:lnTo>
                    <a:pt x="277606" y="115950"/>
                  </a:lnTo>
                  <a:lnTo>
                    <a:pt x="312529" y="133913"/>
                  </a:lnTo>
                  <a:lnTo>
                    <a:pt x="322437" y="134365"/>
                  </a:lnTo>
                  <a:lnTo>
                    <a:pt x="332343" y="133913"/>
                  </a:lnTo>
                  <a:lnTo>
                    <a:pt x="364409" y="120268"/>
                  </a:lnTo>
                  <a:lnTo>
                    <a:pt x="313420" y="120268"/>
                  </a:lnTo>
                  <a:lnTo>
                    <a:pt x="306562" y="119125"/>
                  </a:lnTo>
                  <a:lnTo>
                    <a:pt x="301990" y="116839"/>
                  </a:lnTo>
                  <a:lnTo>
                    <a:pt x="297418" y="114680"/>
                  </a:lnTo>
                  <a:lnTo>
                    <a:pt x="295132" y="111759"/>
                  </a:lnTo>
                  <a:lnTo>
                    <a:pt x="295132" y="104520"/>
                  </a:lnTo>
                  <a:lnTo>
                    <a:pt x="297418" y="101599"/>
                  </a:lnTo>
                  <a:lnTo>
                    <a:pt x="301990" y="99313"/>
                  </a:lnTo>
                  <a:lnTo>
                    <a:pt x="306435" y="97027"/>
                  </a:lnTo>
                  <a:lnTo>
                    <a:pt x="313293" y="95884"/>
                  </a:lnTo>
                  <a:lnTo>
                    <a:pt x="364306" y="95884"/>
                  </a:lnTo>
                  <a:lnTo>
                    <a:pt x="363204" y="94106"/>
                  </a:lnTo>
                  <a:lnTo>
                    <a:pt x="355330" y="89153"/>
                  </a:lnTo>
                  <a:lnTo>
                    <a:pt x="348779" y="85913"/>
                  </a:lnTo>
                  <a:lnTo>
                    <a:pt x="341121" y="83613"/>
                  </a:lnTo>
                  <a:lnTo>
                    <a:pt x="332345" y="82242"/>
                  </a:lnTo>
                  <a:lnTo>
                    <a:pt x="322437" y="81787"/>
                  </a:lnTo>
                  <a:close/>
                </a:path>
                <a:path w="750569" h="134620">
                  <a:moveTo>
                    <a:pt x="364306" y="95884"/>
                  </a:moveTo>
                  <a:lnTo>
                    <a:pt x="331581" y="95884"/>
                  </a:lnTo>
                  <a:lnTo>
                    <a:pt x="338312" y="97027"/>
                  </a:lnTo>
                  <a:lnTo>
                    <a:pt x="342884" y="99313"/>
                  </a:lnTo>
                  <a:lnTo>
                    <a:pt x="347329" y="101599"/>
                  </a:lnTo>
                  <a:lnTo>
                    <a:pt x="349615" y="104520"/>
                  </a:lnTo>
                  <a:lnTo>
                    <a:pt x="349615" y="111759"/>
                  </a:lnTo>
                  <a:lnTo>
                    <a:pt x="347329" y="114680"/>
                  </a:lnTo>
                  <a:lnTo>
                    <a:pt x="342757" y="116966"/>
                  </a:lnTo>
                  <a:lnTo>
                    <a:pt x="338185" y="119125"/>
                  </a:lnTo>
                  <a:lnTo>
                    <a:pt x="331454" y="120268"/>
                  </a:lnTo>
                  <a:lnTo>
                    <a:pt x="364409" y="120268"/>
                  </a:lnTo>
                  <a:lnTo>
                    <a:pt x="367141" y="115950"/>
                  </a:lnTo>
                  <a:lnTo>
                    <a:pt x="367062" y="100329"/>
                  </a:lnTo>
                  <a:lnTo>
                    <a:pt x="364306" y="95884"/>
                  </a:lnTo>
                  <a:close/>
                </a:path>
                <a:path w="750569" h="134620">
                  <a:moveTo>
                    <a:pt x="188413" y="81533"/>
                  </a:moveTo>
                  <a:lnTo>
                    <a:pt x="148269" y="93344"/>
                  </a:lnTo>
                  <a:lnTo>
                    <a:pt x="144470" y="115569"/>
                  </a:lnTo>
                  <a:lnTo>
                    <a:pt x="148218" y="121919"/>
                  </a:lnTo>
                  <a:lnTo>
                    <a:pt x="188413" y="133857"/>
                  </a:lnTo>
                  <a:lnTo>
                    <a:pt x="198414" y="133407"/>
                  </a:lnTo>
                  <a:lnTo>
                    <a:pt x="229955" y="119633"/>
                  </a:lnTo>
                  <a:lnTo>
                    <a:pt x="188413" y="119633"/>
                  </a:lnTo>
                  <a:lnTo>
                    <a:pt x="176938" y="118873"/>
                  </a:lnTo>
                  <a:lnTo>
                    <a:pt x="168743" y="116601"/>
                  </a:lnTo>
                  <a:lnTo>
                    <a:pt x="163826" y="112829"/>
                  </a:lnTo>
                  <a:lnTo>
                    <a:pt x="162188" y="107568"/>
                  </a:lnTo>
                  <a:lnTo>
                    <a:pt x="163826" y="102401"/>
                  </a:lnTo>
                  <a:lnTo>
                    <a:pt x="168743" y="98710"/>
                  </a:lnTo>
                  <a:lnTo>
                    <a:pt x="176938" y="96496"/>
                  </a:lnTo>
                  <a:lnTo>
                    <a:pt x="188413" y="95757"/>
                  </a:lnTo>
                  <a:lnTo>
                    <a:pt x="230045" y="95757"/>
                  </a:lnTo>
                  <a:lnTo>
                    <a:pt x="228558" y="93344"/>
                  </a:lnTo>
                  <a:lnTo>
                    <a:pt x="220824" y="88518"/>
                  </a:lnTo>
                  <a:lnTo>
                    <a:pt x="214447" y="85445"/>
                  </a:lnTo>
                  <a:lnTo>
                    <a:pt x="206919" y="83264"/>
                  </a:lnTo>
                  <a:lnTo>
                    <a:pt x="198241" y="81964"/>
                  </a:lnTo>
                  <a:lnTo>
                    <a:pt x="188413" y="81533"/>
                  </a:lnTo>
                  <a:close/>
                </a:path>
                <a:path w="750569" h="134620">
                  <a:moveTo>
                    <a:pt x="230045" y="95757"/>
                  </a:moveTo>
                  <a:lnTo>
                    <a:pt x="188413" y="95757"/>
                  </a:lnTo>
                  <a:lnTo>
                    <a:pt x="199941" y="96496"/>
                  </a:lnTo>
                  <a:lnTo>
                    <a:pt x="208176" y="98710"/>
                  </a:lnTo>
                  <a:lnTo>
                    <a:pt x="213118" y="102401"/>
                  </a:lnTo>
                  <a:lnTo>
                    <a:pt x="214766" y="107568"/>
                  </a:lnTo>
                  <a:lnTo>
                    <a:pt x="213118" y="112829"/>
                  </a:lnTo>
                  <a:lnTo>
                    <a:pt x="208176" y="116601"/>
                  </a:lnTo>
                  <a:lnTo>
                    <a:pt x="199941" y="118873"/>
                  </a:lnTo>
                  <a:lnTo>
                    <a:pt x="188413" y="119633"/>
                  </a:lnTo>
                  <a:lnTo>
                    <a:pt x="229955" y="119633"/>
                  </a:lnTo>
                  <a:lnTo>
                    <a:pt x="232394" y="115569"/>
                  </a:lnTo>
                  <a:lnTo>
                    <a:pt x="232394" y="99567"/>
                  </a:lnTo>
                  <a:lnTo>
                    <a:pt x="230045" y="95757"/>
                  </a:lnTo>
                  <a:close/>
                </a:path>
                <a:path w="750569" h="134620">
                  <a:moveTo>
                    <a:pt x="673084" y="89534"/>
                  </a:moveTo>
                  <a:lnTo>
                    <a:pt x="655939" y="89534"/>
                  </a:lnTo>
                  <a:lnTo>
                    <a:pt x="655939" y="130301"/>
                  </a:lnTo>
                  <a:lnTo>
                    <a:pt x="750046" y="130301"/>
                  </a:lnTo>
                  <a:lnTo>
                    <a:pt x="750046" y="115823"/>
                  </a:lnTo>
                  <a:lnTo>
                    <a:pt x="673084" y="115823"/>
                  </a:lnTo>
                  <a:lnTo>
                    <a:pt x="673084" y="89534"/>
                  </a:lnTo>
                  <a:close/>
                </a:path>
                <a:path w="750569" h="134620">
                  <a:moveTo>
                    <a:pt x="746871" y="2412"/>
                  </a:moveTo>
                  <a:lnTo>
                    <a:pt x="729599" y="2412"/>
                  </a:lnTo>
                  <a:lnTo>
                    <a:pt x="729599" y="80009"/>
                  </a:lnTo>
                  <a:lnTo>
                    <a:pt x="704072" y="80009"/>
                  </a:lnTo>
                  <a:lnTo>
                    <a:pt x="704072" y="93217"/>
                  </a:lnTo>
                  <a:lnTo>
                    <a:pt x="729599" y="93217"/>
                  </a:lnTo>
                  <a:lnTo>
                    <a:pt x="729599" y="102742"/>
                  </a:lnTo>
                  <a:lnTo>
                    <a:pt x="746871" y="102742"/>
                  </a:lnTo>
                  <a:lnTo>
                    <a:pt x="746871" y="2412"/>
                  </a:lnTo>
                  <a:close/>
                </a:path>
                <a:path w="750569" h="134620">
                  <a:moveTo>
                    <a:pt x="692896" y="73913"/>
                  </a:moveTo>
                  <a:lnTo>
                    <a:pt x="676259" y="73913"/>
                  </a:lnTo>
                  <a:lnTo>
                    <a:pt x="676259" y="100710"/>
                  </a:lnTo>
                  <a:lnTo>
                    <a:pt x="692896" y="100710"/>
                  </a:lnTo>
                  <a:lnTo>
                    <a:pt x="692896" y="73913"/>
                  </a:lnTo>
                  <a:close/>
                </a:path>
                <a:path w="750569" h="134620">
                  <a:moveTo>
                    <a:pt x="721852" y="57403"/>
                  </a:moveTo>
                  <a:lnTo>
                    <a:pt x="702585" y="58497"/>
                  </a:lnTo>
                  <a:lnTo>
                    <a:pt x="681926" y="59293"/>
                  </a:lnTo>
                  <a:lnTo>
                    <a:pt x="659862" y="59779"/>
                  </a:lnTo>
                  <a:lnTo>
                    <a:pt x="636381" y="59943"/>
                  </a:lnTo>
                  <a:lnTo>
                    <a:pt x="638794" y="74802"/>
                  </a:lnTo>
                  <a:lnTo>
                    <a:pt x="646719" y="74735"/>
                  </a:lnTo>
                  <a:lnTo>
                    <a:pt x="676259" y="73913"/>
                  </a:lnTo>
                  <a:lnTo>
                    <a:pt x="692896" y="73913"/>
                  </a:lnTo>
                  <a:lnTo>
                    <a:pt x="692896" y="73151"/>
                  </a:lnTo>
                  <a:lnTo>
                    <a:pt x="708009" y="72469"/>
                  </a:lnTo>
                  <a:lnTo>
                    <a:pt x="715577" y="72026"/>
                  </a:lnTo>
                  <a:lnTo>
                    <a:pt x="723122" y="71500"/>
                  </a:lnTo>
                  <a:lnTo>
                    <a:pt x="721852" y="57403"/>
                  </a:lnTo>
                  <a:close/>
                </a:path>
                <a:path w="750569" h="134620">
                  <a:moveTo>
                    <a:pt x="679815" y="4952"/>
                  </a:moveTo>
                  <a:lnTo>
                    <a:pt x="669909" y="4952"/>
                  </a:lnTo>
                  <a:lnTo>
                    <a:pt x="661654" y="7111"/>
                  </a:lnTo>
                  <a:lnTo>
                    <a:pt x="655304" y="11556"/>
                  </a:lnTo>
                  <a:lnTo>
                    <a:pt x="648827" y="15874"/>
                  </a:lnTo>
                  <a:lnTo>
                    <a:pt x="645721" y="21589"/>
                  </a:lnTo>
                  <a:lnTo>
                    <a:pt x="645652" y="36321"/>
                  </a:lnTo>
                  <a:lnTo>
                    <a:pt x="648827" y="42163"/>
                  </a:lnTo>
                  <a:lnTo>
                    <a:pt x="679815" y="53212"/>
                  </a:lnTo>
                  <a:lnTo>
                    <a:pt x="687004" y="52806"/>
                  </a:lnTo>
                  <a:lnTo>
                    <a:pt x="712019" y="40004"/>
                  </a:lnTo>
                  <a:lnTo>
                    <a:pt x="674481" y="40004"/>
                  </a:lnTo>
                  <a:lnTo>
                    <a:pt x="670290" y="38988"/>
                  </a:lnTo>
                  <a:lnTo>
                    <a:pt x="667242" y="36829"/>
                  </a:lnTo>
                  <a:lnTo>
                    <a:pt x="664321" y="34797"/>
                  </a:lnTo>
                  <a:lnTo>
                    <a:pt x="662797" y="32130"/>
                  </a:lnTo>
                  <a:lnTo>
                    <a:pt x="662797" y="26034"/>
                  </a:lnTo>
                  <a:lnTo>
                    <a:pt x="664321" y="23494"/>
                  </a:lnTo>
                  <a:lnTo>
                    <a:pt x="667369" y="21335"/>
                  </a:lnTo>
                  <a:lnTo>
                    <a:pt x="670417" y="19303"/>
                  </a:lnTo>
                  <a:lnTo>
                    <a:pt x="674608" y="18160"/>
                  </a:lnTo>
                  <a:lnTo>
                    <a:pt x="712114" y="18160"/>
                  </a:lnTo>
                  <a:lnTo>
                    <a:pt x="710803" y="15747"/>
                  </a:lnTo>
                  <a:lnTo>
                    <a:pt x="704580" y="11429"/>
                  </a:lnTo>
                  <a:lnTo>
                    <a:pt x="699531" y="8596"/>
                  </a:lnTo>
                  <a:lnTo>
                    <a:pt x="693721" y="6572"/>
                  </a:lnTo>
                  <a:lnTo>
                    <a:pt x="687149" y="5357"/>
                  </a:lnTo>
                  <a:lnTo>
                    <a:pt x="679815" y="4952"/>
                  </a:lnTo>
                  <a:close/>
                </a:path>
                <a:path w="750569" h="134620">
                  <a:moveTo>
                    <a:pt x="712114" y="18160"/>
                  </a:moveTo>
                  <a:lnTo>
                    <a:pt x="685403" y="18160"/>
                  </a:lnTo>
                  <a:lnTo>
                    <a:pt x="689594" y="19176"/>
                  </a:lnTo>
                  <a:lnTo>
                    <a:pt x="692515" y="21208"/>
                  </a:lnTo>
                  <a:lnTo>
                    <a:pt x="695563" y="23240"/>
                  </a:lnTo>
                  <a:lnTo>
                    <a:pt x="696960" y="25780"/>
                  </a:lnTo>
                  <a:lnTo>
                    <a:pt x="696887" y="32130"/>
                  </a:lnTo>
                  <a:lnTo>
                    <a:pt x="695436" y="34670"/>
                  </a:lnTo>
                  <a:lnTo>
                    <a:pt x="692388" y="36829"/>
                  </a:lnTo>
                  <a:lnTo>
                    <a:pt x="689340" y="38861"/>
                  </a:lnTo>
                  <a:lnTo>
                    <a:pt x="685149" y="40004"/>
                  </a:lnTo>
                  <a:lnTo>
                    <a:pt x="712019" y="40004"/>
                  </a:lnTo>
                  <a:lnTo>
                    <a:pt x="713978" y="36321"/>
                  </a:lnTo>
                  <a:lnTo>
                    <a:pt x="713978" y="21589"/>
                  </a:lnTo>
                  <a:lnTo>
                    <a:pt x="712114" y="18160"/>
                  </a:lnTo>
                  <a:close/>
                </a:path>
                <a:path w="750569" h="134620">
                  <a:moveTo>
                    <a:pt x="487664" y="83819"/>
                  </a:moveTo>
                  <a:lnTo>
                    <a:pt x="402955" y="83819"/>
                  </a:lnTo>
                  <a:lnTo>
                    <a:pt x="402955" y="96900"/>
                  </a:lnTo>
                  <a:lnTo>
                    <a:pt x="470646" y="96900"/>
                  </a:lnTo>
                  <a:lnTo>
                    <a:pt x="470646" y="102488"/>
                  </a:lnTo>
                  <a:lnTo>
                    <a:pt x="402955" y="102488"/>
                  </a:lnTo>
                  <a:lnTo>
                    <a:pt x="402955" y="133730"/>
                  </a:lnTo>
                  <a:lnTo>
                    <a:pt x="490839" y="133730"/>
                  </a:lnTo>
                  <a:lnTo>
                    <a:pt x="490839" y="120776"/>
                  </a:lnTo>
                  <a:lnTo>
                    <a:pt x="420100" y="120776"/>
                  </a:lnTo>
                  <a:lnTo>
                    <a:pt x="420100" y="114299"/>
                  </a:lnTo>
                  <a:lnTo>
                    <a:pt x="487664" y="114299"/>
                  </a:lnTo>
                  <a:lnTo>
                    <a:pt x="487664" y="83819"/>
                  </a:lnTo>
                  <a:close/>
                </a:path>
                <a:path w="750569" h="134620">
                  <a:moveTo>
                    <a:pt x="106816" y="74548"/>
                  </a:moveTo>
                  <a:lnTo>
                    <a:pt x="21447" y="74548"/>
                  </a:lnTo>
                  <a:lnTo>
                    <a:pt x="21447" y="88899"/>
                  </a:lnTo>
                  <a:lnTo>
                    <a:pt x="89976" y="88899"/>
                  </a:lnTo>
                  <a:lnTo>
                    <a:pt x="89976" y="96773"/>
                  </a:lnTo>
                  <a:lnTo>
                    <a:pt x="21447" y="96773"/>
                  </a:lnTo>
                  <a:lnTo>
                    <a:pt x="21447" y="132587"/>
                  </a:lnTo>
                  <a:lnTo>
                    <a:pt x="110169" y="132587"/>
                  </a:lnTo>
                  <a:lnTo>
                    <a:pt x="110169" y="118109"/>
                  </a:lnTo>
                  <a:lnTo>
                    <a:pt x="38414" y="118109"/>
                  </a:lnTo>
                  <a:lnTo>
                    <a:pt x="38414" y="109727"/>
                  </a:lnTo>
                  <a:lnTo>
                    <a:pt x="106816" y="109727"/>
                  </a:lnTo>
                  <a:lnTo>
                    <a:pt x="106816" y="74548"/>
                  </a:lnTo>
                  <a:close/>
                </a:path>
                <a:path w="750569" h="134620">
                  <a:moveTo>
                    <a:pt x="421751" y="25399"/>
                  </a:moveTo>
                  <a:lnTo>
                    <a:pt x="387080" y="37083"/>
                  </a:lnTo>
                  <a:lnTo>
                    <a:pt x="387080" y="42671"/>
                  </a:lnTo>
                  <a:lnTo>
                    <a:pt x="388699" y="49057"/>
                  </a:lnTo>
                  <a:lnTo>
                    <a:pt x="393557" y="53943"/>
                  </a:lnTo>
                  <a:lnTo>
                    <a:pt x="401653" y="57352"/>
                  </a:lnTo>
                  <a:lnTo>
                    <a:pt x="412988" y="59308"/>
                  </a:lnTo>
                  <a:lnTo>
                    <a:pt x="412988" y="64896"/>
                  </a:lnTo>
                  <a:lnTo>
                    <a:pt x="394303" y="65293"/>
                  </a:lnTo>
                  <a:lnTo>
                    <a:pt x="377428" y="65404"/>
                  </a:lnTo>
                  <a:lnTo>
                    <a:pt x="379206" y="78485"/>
                  </a:lnTo>
                  <a:lnTo>
                    <a:pt x="400496" y="78339"/>
                  </a:lnTo>
                  <a:lnTo>
                    <a:pt x="421893" y="77882"/>
                  </a:lnTo>
                  <a:lnTo>
                    <a:pt x="443410" y="77092"/>
                  </a:lnTo>
                  <a:lnTo>
                    <a:pt x="465058" y="75945"/>
                  </a:lnTo>
                  <a:lnTo>
                    <a:pt x="464029" y="64515"/>
                  </a:lnTo>
                  <a:lnTo>
                    <a:pt x="430260" y="64515"/>
                  </a:lnTo>
                  <a:lnTo>
                    <a:pt x="430260" y="59181"/>
                  </a:lnTo>
                  <a:lnTo>
                    <a:pt x="455848" y="47878"/>
                  </a:lnTo>
                  <a:lnTo>
                    <a:pt x="415020" y="47878"/>
                  </a:lnTo>
                  <a:lnTo>
                    <a:pt x="410321" y="47497"/>
                  </a:lnTo>
                  <a:lnTo>
                    <a:pt x="407781" y="46608"/>
                  </a:lnTo>
                  <a:lnTo>
                    <a:pt x="405368" y="45846"/>
                  </a:lnTo>
                  <a:lnTo>
                    <a:pt x="404098" y="44576"/>
                  </a:lnTo>
                  <a:lnTo>
                    <a:pt x="404098" y="40893"/>
                  </a:lnTo>
                  <a:lnTo>
                    <a:pt x="405241" y="39496"/>
                  </a:lnTo>
                  <a:lnTo>
                    <a:pt x="407527" y="38607"/>
                  </a:lnTo>
                  <a:lnTo>
                    <a:pt x="409940" y="37718"/>
                  </a:lnTo>
                  <a:lnTo>
                    <a:pt x="414639" y="37337"/>
                  </a:lnTo>
                  <a:lnTo>
                    <a:pt x="454783" y="37337"/>
                  </a:lnTo>
                  <a:lnTo>
                    <a:pt x="454147" y="35097"/>
                  </a:lnTo>
                  <a:lnTo>
                    <a:pt x="447690" y="29702"/>
                  </a:lnTo>
                  <a:lnTo>
                    <a:pt x="436899" y="26473"/>
                  </a:lnTo>
                  <a:lnTo>
                    <a:pt x="421751" y="25399"/>
                  </a:lnTo>
                  <a:close/>
                </a:path>
                <a:path w="750569" h="134620">
                  <a:moveTo>
                    <a:pt x="463915" y="63245"/>
                  </a:moveTo>
                  <a:lnTo>
                    <a:pt x="456084" y="63676"/>
                  </a:lnTo>
                  <a:lnTo>
                    <a:pt x="447849" y="64023"/>
                  </a:lnTo>
                  <a:lnTo>
                    <a:pt x="430260" y="64515"/>
                  </a:lnTo>
                  <a:lnTo>
                    <a:pt x="464029" y="64515"/>
                  </a:lnTo>
                  <a:lnTo>
                    <a:pt x="463915" y="63245"/>
                  </a:lnTo>
                  <a:close/>
                </a:path>
                <a:path w="750569" h="134620">
                  <a:moveTo>
                    <a:pt x="454783" y="37337"/>
                  </a:moveTo>
                  <a:lnTo>
                    <a:pt x="428101" y="37337"/>
                  </a:lnTo>
                  <a:lnTo>
                    <a:pt x="432673" y="37718"/>
                  </a:lnTo>
                  <a:lnTo>
                    <a:pt x="435213" y="38480"/>
                  </a:lnTo>
                  <a:lnTo>
                    <a:pt x="437880" y="39369"/>
                  </a:lnTo>
                  <a:lnTo>
                    <a:pt x="439277" y="40639"/>
                  </a:lnTo>
                  <a:lnTo>
                    <a:pt x="439150" y="44576"/>
                  </a:lnTo>
                  <a:lnTo>
                    <a:pt x="437880" y="45846"/>
                  </a:lnTo>
                  <a:lnTo>
                    <a:pt x="435340" y="46608"/>
                  </a:lnTo>
                  <a:lnTo>
                    <a:pt x="432673" y="47497"/>
                  </a:lnTo>
                  <a:lnTo>
                    <a:pt x="428101" y="47878"/>
                  </a:lnTo>
                  <a:lnTo>
                    <a:pt x="455848" y="47878"/>
                  </a:lnTo>
                  <a:lnTo>
                    <a:pt x="456295" y="47116"/>
                  </a:lnTo>
                  <a:lnTo>
                    <a:pt x="456295" y="42671"/>
                  </a:lnTo>
                  <a:lnTo>
                    <a:pt x="454783" y="37337"/>
                  </a:lnTo>
                  <a:close/>
                </a:path>
                <a:path w="750569" h="134620">
                  <a:moveTo>
                    <a:pt x="34451" y="4825"/>
                  </a:moveTo>
                  <a:lnTo>
                    <a:pt x="52" y="26669"/>
                  </a:lnTo>
                  <a:lnTo>
                    <a:pt x="0" y="45592"/>
                  </a:lnTo>
                  <a:lnTo>
                    <a:pt x="3133" y="52958"/>
                  </a:lnTo>
                  <a:lnTo>
                    <a:pt x="34451" y="67436"/>
                  </a:lnTo>
                  <a:lnTo>
                    <a:pt x="41852" y="66889"/>
                  </a:lnTo>
                  <a:lnTo>
                    <a:pt x="48512" y="65246"/>
                  </a:lnTo>
                  <a:lnTo>
                    <a:pt x="54431" y="62507"/>
                  </a:lnTo>
                  <a:lnTo>
                    <a:pt x="59610" y="58673"/>
                  </a:lnTo>
                  <a:lnTo>
                    <a:pt x="65326" y="53466"/>
                  </a:lnTo>
                  <a:lnTo>
                    <a:pt x="29016" y="53466"/>
                  </a:lnTo>
                  <a:lnTo>
                    <a:pt x="24710" y="51815"/>
                  </a:lnTo>
                  <a:lnTo>
                    <a:pt x="18373" y="45465"/>
                  </a:lnTo>
                  <a:lnTo>
                    <a:pt x="16834" y="41401"/>
                  </a:lnTo>
                  <a:lnTo>
                    <a:pt x="16786" y="30860"/>
                  </a:lnTo>
                  <a:lnTo>
                    <a:pt x="18310" y="26669"/>
                  </a:lnTo>
                  <a:lnTo>
                    <a:pt x="24431" y="20573"/>
                  </a:lnTo>
                  <a:lnTo>
                    <a:pt x="28787" y="19049"/>
                  </a:lnTo>
                  <a:lnTo>
                    <a:pt x="65492" y="19049"/>
                  </a:lnTo>
                  <a:lnTo>
                    <a:pt x="59635" y="13588"/>
                  </a:lnTo>
                  <a:lnTo>
                    <a:pt x="54468" y="9755"/>
                  </a:lnTo>
                  <a:lnTo>
                    <a:pt x="48548" y="7016"/>
                  </a:lnTo>
                  <a:lnTo>
                    <a:pt x="41876" y="5373"/>
                  </a:lnTo>
                  <a:lnTo>
                    <a:pt x="34451" y="4825"/>
                  </a:lnTo>
                  <a:close/>
                </a:path>
                <a:path w="750569" h="134620">
                  <a:moveTo>
                    <a:pt x="65492" y="19049"/>
                  </a:moveTo>
                  <a:lnTo>
                    <a:pt x="39836" y="19049"/>
                  </a:lnTo>
                  <a:lnTo>
                    <a:pt x="44129" y="20700"/>
                  </a:lnTo>
                  <a:lnTo>
                    <a:pt x="50517" y="27050"/>
                  </a:lnTo>
                  <a:lnTo>
                    <a:pt x="52117" y="31241"/>
                  </a:lnTo>
                  <a:lnTo>
                    <a:pt x="52117" y="41401"/>
                  </a:lnTo>
                  <a:lnTo>
                    <a:pt x="50517" y="45592"/>
                  </a:lnTo>
                  <a:lnTo>
                    <a:pt x="47316" y="48767"/>
                  </a:lnTo>
                  <a:lnTo>
                    <a:pt x="44129" y="51815"/>
                  </a:lnTo>
                  <a:lnTo>
                    <a:pt x="39836" y="53466"/>
                  </a:lnTo>
                  <a:lnTo>
                    <a:pt x="65326" y="53466"/>
                  </a:lnTo>
                  <a:lnTo>
                    <a:pt x="66024" y="52831"/>
                  </a:lnTo>
                  <a:lnTo>
                    <a:pt x="69115" y="45592"/>
                  </a:lnTo>
                  <a:lnTo>
                    <a:pt x="69062" y="26669"/>
                  </a:lnTo>
                  <a:lnTo>
                    <a:pt x="66036" y="19557"/>
                  </a:lnTo>
                  <a:lnTo>
                    <a:pt x="65492" y="19049"/>
                  </a:lnTo>
                  <a:close/>
                </a:path>
                <a:path w="750569" h="134620">
                  <a:moveTo>
                    <a:pt x="557133" y="27939"/>
                  </a:moveTo>
                  <a:lnTo>
                    <a:pt x="540115" y="27939"/>
                  </a:lnTo>
                  <a:lnTo>
                    <a:pt x="540115" y="41909"/>
                  </a:lnTo>
                  <a:lnTo>
                    <a:pt x="539450" y="49434"/>
                  </a:lnTo>
                  <a:lnTo>
                    <a:pt x="518652" y="84962"/>
                  </a:lnTo>
                  <a:lnTo>
                    <a:pt x="506587" y="93344"/>
                  </a:lnTo>
                  <a:lnTo>
                    <a:pt x="519160" y="104393"/>
                  </a:lnTo>
                  <a:lnTo>
                    <a:pt x="527016" y="98228"/>
                  </a:lnTo>
                  <a:lnTo>
                    <a:pt x="534574" y="90408"/>
                  </a:lnTo>
                  <a:lnTo>
                    <a:pt x="541823" y="80944"/>
                  </a:lnTo>
                  <a:lnTo>
                    <a:pt x="548751" y="69849"/>
                  </a:lnTo>
                  <a:lnTo>
                    <a:pt x="567775" y="69849"/>
                  </a:lnTo>
                  <a:lnTo>
                    <a:pt x="557168" y="41909"/>
                  </a:lnTo>
                  <a:lnTo>
                    <a:pt x="557133" y="27939"/>
                  </a:lnTo>
                  <a:close/>
                </a:path>
                <a:path w="750569" h="134620">
                  <a:moveTo>
                    <a:pt x="567775" y="69849"/>
                  </a:moveTo>
                  <a:lnTo>
                    <a:pt x="548751" y="69849"/>
                  </a:lnTo>
                  <a:lnTo>
                    <a:pt x="554608" y="78636"/>
                  </a:lnTo>
                  <a:lnTo>
                    <a:pt x="561514" y="86899"/>
                  </a:lnTo>
                  <a:lnTo>
                    <a:pt x="569467" y="94638"/>
                  </a:lnTo>
                  <a:lnTo>
                    <a:pt x="578469" y="101853"/>
                  </a:lnTo>
                  <a:lnTo>
                    <a:pt x="589899" y="89153"/>
                  </a:lnTo>
                  <a:lnTo>
                    <a:pt x="583632" y="85536"/>
                  </a:lnTo>
                  <a:lnTo>
                    <a:pt x="577736" y="80944"/>
                  </a:lnTo>
                  <a:lnTo>
                    <a:pt x="572289" y="75491"/>
                  </a:lnTo>
                  <a:lnTo>
                    <a:pt x="567775" y="69849"/>
                  </a:lnTo>
                  <a:close/>
                </a:path>
                <a:path w="750569" h="134620">
                  <a:moveTo>
                    <a:pt x="487664" y="2412"/>
                  </a:moveTo>
                  <a:lnTo>
                    <a:pt x="470392" y="2412"/>
                  </a:lnTo>
                  <a:lnTo>
                    <a:pt x="470392" y="78612"/>
                  </a:lnTo>
                  <a:lnTo>
                    <a:pt x="487664" y="78612"/>
                  </a:lnTo>
                  <a:lnTo>
                    <a:pt x="487664" y="53593"/>
                  </a:lnTo>
                  <a:lnTo>
                    <a:pt x="506968" y="53593"/>
                  </a:lnTo>
                  <a:lnTo>
                    <a:pt x="506968" y="39115"/>
                  </a:lnTo>
                  <a:lnTo>
                    <a:pt x="487664" y="39115"/>
                  </a:lnTo>
                  <a:lnTo>
                    <a:pt x="487664" y="2412"/>
                  </a:lnTo>
                  <a:close/>
                </a:path>
                <a:path w="750569" h="134620">
                  <a:moveTo>
                    <a:pt x="585200" y="13461"/>
                  </a:moveTo>
                  <a:lnTo>
                    <a:pt x="511413" y="13461"/>
                  </a:lnTo>
                  <a:lnTo>
                    <a:pt x="511413" y="27939"/>
                  </a:lnTo>
                  <a:lnTo>
                    <a:pt x="585200" y="27939"/>
                  </a:lnTo>
                  <a:lnTo>
                    <a:pt x="585200" y="13461"/>
                  </a:lnTo>
                  <a:close/>
                </a:path>
                <a:path w="750569" h="134620">
                  <a:moveTo>
                    <a:pt x="230362" y="2412"/>
                  </a:moveTo>
                  <a:lnTo>
                    <a:pt x="213128" y="2412"/>
                  </a:lnTo>
                  <a:lnTo>
                    <a:pt x="213128" y="79501"/>
                  </a:lnTo>
                  <a:lnTo>
                    <a:pt x="230362" y="79501"/>
                  </a:lnTo>
                  <a:lnTo>
                    <a:pt x="230362" y="49275"/>
                  </a:lnTo>
                  <a:lnTo>
                    <a:pt x="250428" y="49275"/>
                  </a:lnTo>
                  <a:lnTo>
                    <a:pt x="250428" y="34797"/>
                  </a:lnTo>
                  <a:lnTo>
                    <a:pt x="230362" y="34797"/>
                  </a:lnTo>
                  <a:lnTo>
                    <a:pt x="230362" y="2412"/>
                  </a:lnTo>
                  <a:close/>
                </a:path>
                <a:path w="750569" h="134620">
                  <a:moveTo>
                    <a:pt x="294497" y="7873"/>
                  </a:moveTo>
                  <a:lnTo>
                    <a:pt x="277987" y="7873"/>
                  </a:lnTo>
                  <a:lnTo>
                    <a:pt x="277987" y="23113"/>
                  </a:lnTo>
                  <a:lnTo>
                    <a:pt x="277510" y="29590"/>
                  </a:lnTo>
                  <a:lnTo>
                    <a:pt x="256025" y="62184"/>
                  </a:lnTo>
                  <a:lnTo>
                    <a:pt x="250047" y="65658"/>
                  </a:lnTo>
                  <a:lnTo>
                    <a:pt x="262493" y="77723"/>
                  </a:lnTo>
                  <a:lnTo>
                    <a:pt x="286877" y="51053"/>
                  </a:lnTo>
                  <a:lnTo>
                    <a:pt x="305465" y="51053"/>
                  </a:lnTo>
                  <a:lnTo>
                    <a:pt x="296910" y="38861"/>
                  </a:lnTo>
                  <a:lnTo>
                    <a:pt x="294497" y="31114"/>
                  </a:lnTo>
                  <a:lnTo>
                    <a:pt x="294497" y="7873"/>
                  </a:lnTo>
                  <a:close/>
                </a:path>
                <a:path w="750569" h="134620">
                  <a:moveTo>
                    <a:pt x="305465" y="51053"/>
                  </a:moveTo>
                  <a:lnTo>
                    <a:pt x="286877" y="51053"/>
                  </a:lnTo>
                  <a:lnTo>
                    <a:pt x="291913" y="58054"/>
                  </a:lnTo>
                  <a:lnTo>
                    <a:pt x="297513" y="64230"/>
                  </a:lnTo>
                  <a:lnTo>
                    <a:pt x="303772" y="69734"/>
                  </a:lnTo>
                  <a:lnTo>
                    <a:pt x="310626" y="74548"/>
                  </a:lnTo>
                  <a:lnTo>
                    <a:pt x="321167" y="61594"/>
                  </a:lnTo>
                  <a:lnTo>
                    <a:pt x="313420" y="58546"/>
                  </a:lnTo>
                  <a:lnTo>
                    <a:pt x="307070" y="53339"/>
                  </a:lnTo>
                  <a:lnTo>
                    <a:pt x="305465" y="51053"/>
                  </a:lnTo>
                  <a:close/>
                </a:path>
                <a:path w="750569" h="134620">
                  <a:moveTo>
                    <a:pt x="171840" y="6603"/>
                  </a:moveTo>
                  <a:lnTo>
                    <a:pt x="154657" y="6603"/>
                  </a:lnTo>
                  <a:lnTo>
                    <a:pt x="154657" y="22986"/>
                  </a:lnTo>
                  <a:lnTo>
                    <a:pt x="154083" y="29223"/>
                  </a:lnTo>
                  <a:lnTo>
                    <a:pt x="128644" y="61835"/>
                  </a:lnTo>
                  <a:lnTo>
                    <a:pt x="121662" y="65404"/>
                  </a:lnTo>
                  <a:lnTo>
                    <a:pt x="134184" y="77723"/>
                  </a:lnTo>
                  <a:lnTo>
                    <a:pt x="163623" y="48640"/>
                  </a:lnTo>
                  <a:lnTo>
                    <a:pt x="184404" y="48640"/>
                  </a:lnTo>
                  <a:lnTo>
                    <a:pt x="181251" y="45592"/>
                  </a:lnTo>
                  <a:lnTo>
                    <a:pt x="174977" y="38607"/>
                  </a:lnTo>
                  <a:lnTo>
                    <a:pt x="171840" y="30860"/>
                  </a:lnTo>
                  <a:lnTo>
                    <a:pt x="171840" y="6603"/>
                  </a:lnTo>
                  <a:close/>
                </a:path>
                <a:path w="750569" h="134620">
                  <a:moveTo>
                    <a:pt x="184404" y="48640"/>
                  </a:moveTo>
                  <a:lnTo>
                    <a:pt x="163623" y="48640"/>
                  </a:lnTo>
                  <a:lnTo>
                    <a:pt x="169100" y="55927"/>
                  </a:lnTo>
                  <a:lnTo>
                    <a:pt x="175947" y="62547"/>
                  </a:lnTo>
                  <a:lnTo>
                    <a:pt x="184163" y="68500"/>
                  </a:lnTo>
                  <a:lnTo>
                    <a:pt x="193747" y="73786"/>
                  </a:lnTo>
                  <a:lnTo>
                    <a:pt x="204708" y="60070"/>
                  </a:lnTo>
                  <a:lnTo>
                    <a:pt x="197978" y="57665"/>
                  </a:lnTo>
                  <a:lnTo>
                    <a:pt x="191827" y="54451"/>
                  </a:lnTo>
                  <a:lnTo>
                    <a:pt x="186252" y="50426"/>
                  </a:lnTo>
                  <a:lnTo>
                    <a:pt x="184404" y="48640"/>
                  </a:lnTo>
                  <a:close/>
                </a:path>
                <a:path w="750569" h="134620">
                  <a:moveTo>
                    <a:pt x="618347" y="2412"/>
                  </a:moveTo>
                  <a:lnTo>
                    <a:pt x="601456" y="2412"/>
                  </a:lnTo>
                  <a:lnTo>
                    <a:pt x="601456" y="134492"/>
                  </a:lnTo>
                  <a:lnTo>
                    <a:pt x="618347" y="134492"/>
                  </a:lnTo>
                  <a:lnTo>
                    <a:pt x="618347" y="2412"/>
                  </a:lnTo>
                  <a:close/>
                </a:path>
                <a:path w="750569" h="134620">
                  <a:moveTo>
                    <a:pt x="366506" y="50418"/>
                  </a:moveTo>
                  <a:lnTo>
                    <a:pt x="349488" y="50418"/>
                  </a:lnTo>
                  <a:lnTo>
                    <a:pt x="349488" y="81279"/>
                  </a:lnTo>
                  <a:lnTo>
                    <a:pt x="366506" y="81279"/>
                  </a:lnTo>
                  <a:lnTo>
                    <a:pt x="366506" y="50418"/>
                  </a:lnTo>
                  <a:close/>
                </a:path>
                <a:path w="750569" h="134620">
                  <a:moveTo>
                    <a:pt x="339201" y="5079"/>
                  </a:moveTo>
                  <a:lnTo>
                    <a:pt x="322310" y="5079"/>
                  </a:lnTo>
                  <a:lnTo>
                    <a:pt x="322310" y="77215"/>
                  </a:lnTo>
                  <a:lnTo>
                    <a:pt x="339201" y="77215"/>
                  </a:lnTo>
                  <a:lnTo>
                    <a:pt x="339201" y="50418"/>
                  </a:lnTo>
                  <a:lnTo>
                    <a:pt x="366506" y="50418"/>
                  </a:lnTo>
                  <a:lnTo>
                    <a:pt x="366506" y="36067"/>
                  </a:lnTo>
                  <a:lnTo>
                    <a:pt x="339201" y="36067"/>
                  </a:lnTo>
                  <a:lnTo>
                    <a:pt x="339201" y="5079"/>
                  </a:lnTo>
                  <a:close/>
                </a:path>
                <a:path w="750569" h="134620">
                  <a:moveTo>
                    <a:pt x="366506" y="2412"/>
                  </a:moveTo>
                  <a:lnTo>
                    <a:pt x="349488" y="2412"/>
                  </a:lnTo>
                  <a:lnTo>
                    <a:pt x="349488" y="36067"/>
                  </a:lnTo>
                  <a:lnTo>
                    <a:pt x="366506" y="36067"/>
                  </a:lnTo>
                  <a:lnTo>
                    <a:pt x="366506" y="2412"/>
                  </a:lnTo>
                  <a:close/>
                </a:path>
                <a:path w="750569" h="134620">
                  <a:moveTo>
                    <a:pt x="106816" y="2412"/>
                  </a:moveTo>
                  <a:lnTo>
                    <a:pt x="89976" y="2412"/>
                  </a:lnTo>
                  <a:lnTo>
                    <a:pt x="89976" y="69341"/>
                  </a:lnTo>
                  <a:lnTo>
                    <a:pt x="106816" y="69341"/>
                  </a:lnTo>
                  <a:lnTo>
                    <a:pt x="106816" y="2412"/>
                  </a:lnTo>
                  <a:close/>
                </a:path>
                <a:path w="750569" h="134620">
                  <a:moveTo>
                    <a:pt x="460994" y="10413"/>
                  </a:moveTo>
                  <a:lnTo>
                    <a:pt x="382762" y="10413"/>
                  </a:lnTo>
                  <a:lnTo>
                    <a:pt x="382762" y="22605"/>
                  </a:lnTo>
                  <a:lnTo>
                    <a:pt x="460994" y="22605"/>
                  </a:lnTo>
                  <a:lnTo>
                    <a:pt x="460994" y="10413"/>
                  </a:lnTo>
                  <a:close/>
                </a:path>
                <a:path w="750569" h="134620">
                  <a:moveTo>
                    <a:pt x="430260" y="0"/>
                  </a:moveTo>
                  <a:lnTo>
                    <a:pt x="413115" y="0"/>
                  </a:lnTo>
                  <a:lnTo>
                    <a:pt x="413115" y="10413"/>
                  </a:lnTo>
                  <a:lnTo>
                    <a:pt x="430260" y="10413"/>
                  </a:lnTo>
                  <a:lnTo>
                    <a:pt x="43026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95273" y="4320285"/>
              <a:ext cx="4164076" cy="719836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693274" y="6676745"/>
              <a:ext cx="112649" cy="7458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8000"/>
            <a:chOff x="0" y="0"/>
            <a:chExt cx="9906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94036" y="6676745"/>
              <a:ext cx="120142" cy="7458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9905999" cy="685799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73607" y="332486"/>
              <a:ext cx="1170508" cy="6565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0" y="281940"/>
              <a:ext cx="640080" cy="541020"/>
            </a:xfrm>
            <a:custGeom>
              <a:avLst/>
              <a:gdLst/>
              <a:ahLst/>
              <a:cxnLst/>
              <a:rect l="l" t="t" r="r" b="b"/>
              <a:pathLst>
                <a:path w="640080" h="541019">
                  <a:moveTo>
                    <a:pt x="549910" y="0"/>
                  </a:moveTo>
                  <a:lnTo>
                    <a:pt x="0" y="0"/>
                  </a:lnTo>
                  <a:lnTo>
                    <a:pt x="0" y="541019"/>
                  </a:lnTo>
                  <a:lnTo>
                    <a:pt x="549910" y="541019"/>
                  </a:lnTo>
                  <a:lnTo>
                    <a:pt x="585007" y="533931"/>
                  </a:lnTo>
                  <a:lnTo>
                    <a:pt x="613668" y="514603"/>
                  </a:lnTo>
                  <a:lnTo>
                    <a:pt x="632993" y="485941"/>
                  </a:lnTo>
                  <a:lnTo>
                    <a:pt x="640080" y="450849"/>
                  </a:lnTo>
                  <a:lnTo>
                    <a:pt x="640080" y="90169"/>
                  </a:lnTo>
                  <a:lnTo>
                    <a:pt x="632993" y="55078"/>
                  </a:lnTo>
                  <a:lnTo>
                    <a:pt x="613668" y="26416"/>
                  </a:lnTo>
                  <a:lnTo>
                    <a:pt x="585007" y="7088"/>
                  </a:lnTo>
                  <a:lnTo>
                    <a:pt x="549910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39039" y="309625"/>
              <a:ext cx="368935" cy="401955"/>
            </a:xfrm>
            <a:custGeom>
              <a:avLst/>
              <a:gdLst/>
              <a:ahLst/>
              <a:cxnLst/>
              <a:rect l="l" t="t" r="r" b="b"/>
              <a:pathLst>
                <a:path w="368934" h="401955">
                  <a:moveTo>
                    <a:pt x="368414" y="0"/>
                  </a:moveTo>
                  <a:lnTo>
                    <a:pt x="286753" y="0"/>
                  </a:lnTo>
                  <a:lnTo>
                    <a:pt x="194716" y="290322"/>
                  </a:lnTo>
                  <a:lnTo>
                    <a:pt x="191306" y="302035"/>
                  </a:lnTo>
                  <a:lnTo>
                    <a:pt x="188714" y="312594"/>
                  </a:lnTo>
                  <a:lnTo>
                    <a:pt x="186938" y="321986"/>
                  </a:lnTo>
                  <a:lnTo>
                    <a:pt x="185978" y="330200"/>
                  </a:lnTo>
                  <a:lnTo>
                    <a:pt x="184340" y="330200"/>
                  </a:lnTo>
                  <a:lnTo>
                    <a:pt x="176149" y="291084"/>
                  </a:lnTo>
                  <a:lnTo>
                    <a:pt x="84391" y="0"/>
                  </a:lnTo>
                  <a:lnTo>
                    <a:pt x="0" y="0"/>
                  </a:lnTo>
                  <a:lnTo>
                    <a:pt x="139560" y="401954"/>
                  </a:lnTo>
                  <a:lnTo>
                    <a:pt x="227215" y="401954"/>
                  </a:lnTo>
                  <a:lnTo>
                    <a:pt x="36841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74369" y="472312"/>
              <a:ext cx="2222322" cy="339471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48640" y="1068324"/>
              <a:ext cx="196595" cy="196596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809040" y="1077594"/>
              <a:ext cx="1289685" cy="179705"/>
            </a:xfrm>
            <a:custGeom>
              <a:avLst/>
              <a:gdLst/>
              <a:ahLst/>
              <a:cxnLst/>
              <a:rect l="l" t="t" r="r" b="b"/>
              <a:pathLst>
                <a:path w="1289685" h="179705">
                  <a:moveTo>
                    <a:pt x="161010" y="80010"/>
                  </a:moveTo>
                  <a:lnTo>
                    <a:pt x="121691" y="64198"/>
                  </a:lnTo>
                  <a:lnTo>
                    <a:pt x="111074" y="55245"/>
                  </a:lnTo>
                  <a:lnTo>
                    <a:pt x="104711" y="48260"/>
                  </a:lnTo>
                  <a:lnTo>
                    <a:pt x="99352" y="40233"/>
                  </a:lnTo>
                  <a:lnTo>
                    <a:pt x="96126" y="32448"/>
                  </a:lnTo>
                  <a:lnTo>
                    <a:pt x="95059" y="24892"/>
                  </a:lnTo>
                  <a:lnTo>
                    <a:pt x="95059" y="11557"/>
                  </a:lnTo>
                  <a:lnTo>
                    <a:pt x="71437" y="11557"/>
                  </a:lnTo>
                  <a:lnTo>
                    <a:pt x="71437" y="24892"/>
                  </a:lnTo>
                  <a:lnTo>
                    <a:pt x="70358" y="32588"/>
                  </a:lnTo>
                  <a:lnTo>
                    <a:pt x="44729" y="64211"/>
                  </a:lnTo>
                  <a:lnTo>
                    <a:pt x="5118" y="80010"/>
                  </a:lnTo>
                  <a:lnTo>
                    <a:pt x="18694" y="98044"/>
                  </a:lnTo>
                  <a:lnTo>
                    <a:pt x="56134" y="80899"/>
                  </a:lnTo>
                  <a:lnTo>
                    <a:pt x="83058" y="55245"/>
                  </a:lnTo>
                  <a:lnTo>
                    <a:pt x="88252" y="61747"/>
                  </a:lnTo>
                  <a:lnTo>
                    <a:pt x="119367" y="85915"/>
                  </a:lnTo>
                  <a:lnTo>
                    <a:pt x="147434" y="97917"/>
                  </a:lnTo>
                  <a:lnTo>
                    <a:pt x="161010" y="80010"/>
                  </a:lnTo>
                  <a:close/>
                </a:path>
                <a:path w="1289685" h="179705">
                  <a:moveTo>
                    <a:pt x="166497" y="133477"/>
                  </a:moveTo>
                  <a:lnTo>
                    <a:pt x="0" y="133477"/>
                  </a:lnTo>
                  <a:lnTo>
                    <a:pt x="0" y="152654"/>
                  </a:lnTo>
                  <a:lnTo>
                    <a:pt x="166497" y="152654"/>
                  </a:lnTo>
                  <a:lnTo>
                    <a:pt x="166497" y="133477"/>
                  </a:lnTo>
                  <a:close/>
                </a:path>
                <a:path w="1289685" h="179705">
                  <a:moveTo>
                    <a:pt x="266496" y="15240"/>
                  </a:moveTo>
                  <a:lnTo>
                    <a:pt x="243433" y="15240"/>
                  </a:lnTo>
                  <a:lnTo>
                    <a:pt x="243433" y="34671"/>
                  </a:lnTo>
                  <a:lnTo>
                    <a:pt x="243433" y="109347"/>
                  </a:lnTo>
                  <a:lnTo>
                    <a:pt x="202869" y="109347"/>
                  </a:lnTo>
                  <a:lnTo>
                    <a:pt x="202869" y="34671"/>
                  </a:lnTo>
                  <a:lnTo>
                    <a:pt x="243433" y="34671"/>
                  </a:lnTo>
                  <a:lnTo>
                    <a:pt x="243433" y="15240"/>
                  </a:lnTo>
                  <a:lnTo>
                    <a:pt x="179616" y="15240"/>
                  </a:lnTo>
                  <a:lnTo>
                    <a:pt x="179616" y="128905"/>
                  </a:lnTo>
                  <a:lnTo>
                    <a:pt x="266496" y="128905"/>
                  </a:lnTo>
                  <a:lnTo>
                    <a:pt x="266496" y="109347"/>
                  </a:lnTo>
                  <a:lnTo>
                    <a:pt x="266496" y="34671"/>
                  </a:lnTo>
                  <a:lnTo>
                    <a:pt x="266496" y="15240"/>
                  </a:lnTo>
                  <a:close/>
                </a:path>
                <a:path w="1289685" h="179705">
                  <a:moveTo>
                    <a:pt x="343331" y="68834"/>
                  </a:moveTo>
                  <a:lnTo>
                    <a:pt x="315239" y="68834"/>
                  </a:lnTo>
                  <a:lnTo>
                    <a:pt x="315239" y="0"/>
                  </a:lnTo>
                  <a:lnTo>
                    <a:pt x="292074" y="0"/>
                  </a:lnTo>
                  <a:lnTo>
                    <a:pt x="292074" y="179451"/>
                  </a:lnTo>
                  <a:lnTo>
                    <a:pt x="315239" y="179451"/>
                  </a:lnTo>
                  <a:lnTo>
                    <a:pt x="315239" y="88519"/>
                  </a:lnTo>
                  <a:lnTo>
                    <a:pt x="343331" y="88519"/>
                  </a:lnTo>
                  <a:lnTo>
                    <a:pt x="343331" y="68834"/>
                  </a:lnTo>
                  <a:close/>
                </a:path>
                <a:path w="1289685" h="179705">
                  <a:moveTo>
                    <a:pt x="486994" y="87630"/>
                  </a:moveTo>
                  <a:lnTo>
                    <a:pt x="389369" y="87630"/>
                  </a:lnTo>
                  <a:lnTo>
                    <a:pt x="389369" y="70612"/>
                  </a:lnTo>
                  <a:lnTo>
                    <a:pt x="478993" y="70612"/>
                  </a:lnTo>
                  <a:lnTo>
                    <a:pt x="478993" y="51435"/>
                  </a:lnTo>
                  <a:lnTo>
                    <a:pt x="389369" y="51435"/>
                  </a:lnTo>
                  <a:lnTo>
                    <a:pt x="389369" y="35052"/>
                  </a:lnTo>
                  <a:lnTo>
                    <a:pt x="484073" y="35052"/>
                  </a:lnTo>
                  <a:lnTo>
                    <a:pt x="484073" y="15748"/>
                  </a:lnTo>
                  <a:lnTo>
                    <a:pt x="365937" y="15748"/>
                  </a:lnTo>
                  <a:lnTo>
                    <a:pt x="365937" y="106807"/>
                  </a:lnTo>
                  <a:lnTo>
                    <a:pt x="486994" y="106807"/>
                  </a:lnTo>
                  <a:lnTo>
                    <a:pt x="486994" y="87630"/>
                  </a:lnTo>
                  <a:close/>
                </a:path>
                <a:path w="1289685" h="179705">
                  <a:moveTo>
                    <a:pt x="507822" y="136017"/>
                  </a:moveTo>
                  <a:lnTo>
                    <a:pt x="341376" y="136017"/>
                  </a:lnTo>
                  <a:lnTo>
                    <a:pt x="341376" y="155448"/>
                  </a:lnTo>
                  <a:lnTo>
                    <a:pt x="507822" y="155448"/>
                  </a:lnTo>
                  <a:lnTo>
                    <a:pt x="507822" y="136017"/>
                  </a:lnTo>
                  <a:close/>
                </a:path>
                <a:path w="1289685" h="179705">
                  <a:moveTo>
                    <a:pt x="728802" y="135382"/>
                  </a:moveTo>
                  <a:lnTo>
                    <a:pt x="687146" y="135382"/>
                  </a:lnTo>
                  <a:lnTo>
                    <a:pt x="687146" y="102870"/>
                  </a:lnTo>
                  <a:lnTo>
                    <a:pt x="687146" y="94107"/>
                  </a:lnTo>
                  <a:lnTo>
                    <a:pt x="707339" y="58293"/>
                  </a:lnTo>
                  <a:lnTo>
                    <a:pt x="706234" y="48183"/>
                  </a:lnTo>
                  <a:lnTo>
                    <a:pt x="683590" y="20916"/>
                  </a:lnTo>
                  <a:lnTo>
                    <a:pt x="683590" y="50038"/>
                  </a:lnTo>
                  <a:lnTo>
                    <a:pt x="683514" y="66675"/>
                  </a:lnTo>
                  <a:lnTo>
                    <a:pt x="680161" y="73152"/>
                  </a:lnTo>
                  <a:lnTo>
                    <a:pt x="673303" y="77978"/>
                  </a:lnTo>
                  <a:lnTo>
                    <a:pt x="667715" y="81153"/>
                  </a:lnTo>
                  <a:lnTo>
                    <a:pt x="664159" y="82410"/>
                  </a:lnTo>
                  <a:lnTo>
                    <a:pt x="664159" y="102870"/>
                  </a:lnTo>
                  <a:lnTo>
                    <a:pt x="664159" y="135382"/>
                  </a:lnTo>
                  <a:lnTo>
                    <a:pt x="627075" y="135382"/>
                  </a:lnTo>
                  <a:lnTo>
                    <a:pt x="627075" y="102870"/>
                  </a:lnTo>
                  <a:lnTo>
                    <a:pt x="633298" y="104013"/>
                  </a:lnTo>
                  <a:lnTo>
                    <a:pt x="639394" y="104521"/>
                  </a:lnTo>
                  <a:lnTo>
                    <a:pt x="651840" y="104521"/>
                  </a:lnTo>
                  <a:lnTo>
                    <a:pt x="657936" y="104013"/>
                  </a:lnTo>
                  <a:lnTo>
                    <a:pt x="664159" y="102870"/>
                  </a:lnTo>
                  <a:lnTo>
                    <a:pt x="664159" y="82410"/>
                  </a:lnTo>
                  <a:lnTo>
                    <a:pt x="661263" y="83413"/>
                  </a:lnTo>
                  <a:lnTo>
                    <a:pt x="653859" y="84772"/>
                  </a:lnTo>
                  <a:lnTo>
                    <a:pt x="645617" y="85217"/>
                  </a:lnTo>
                  <a:lnTo>
                    <a:pt x="637286" y="84772"/>
                  </a:lnTo>
                  <a:lnTo>
                    <a:pt x="629843" y="83413"/>
                  </a:lnTo>
                  <a:lnTo>
                    <a:pt x="623392" y="81203"/>
                  </a:lnTo>
                  <a:lnTo>
                    <a:pt x="617804" y="78105"/>
                  </a:lnTo>
                  <a:lnTo>
                    <a:pt x="610946" y="73279"/>
                  </a:lnTo>
                  <a:lnTo>
                    <a:pt x="607517" y="66675"/>
                  </a:lnTo>
                  <a:lnTo>
                    <a:pt x="607517" y="50038"/>
                  </a:lnTo>
                  <a:lnTo>
                    <a:pt x="645617" y="31369"/>
                  </a:lnTo>
                  <a:lnTo>
                    <a:pt x="653923" y="31826"/>
                  </a:lnTo>
                  <a:lnTo>
                    <a:pt x="683590" y="50038"/>
                  </a:lnTo>
                  <a:lnTo>
                    <a:pt x="683590" y="20916"/>
                  </a:lnTo>
                  <a:lnTo>
                    <a:pt x="680478" y="19113"/>
                  </a:lnTo>
                  <a:lnTo>
                    <a:pt x="670001" y="15265"/>
                  </a:lnTo>
                  <a:lnTo>
                    <a:pt x="658380" y="12966"/>
                  </a:lnTo>
                  <a:lnTo>
                    <a:pt x="645617" y="12192"/>
                  </a:lnTo>
                  <a:lnTo>
                    <a:pt x="632752" y="12966"/>
                  </a:lnTo>
                  <a:lnTo>
                    <a:pt x="593496" y="31280"/>
                  </a:lnTo>
                  <a:lnTo>
                    <a:pt x="583641" y="58293"/>
                  </a:lnTo>
                  <a:lnTo>
                    <a:pt x="584923" y="69176"/>
                  </a:lnTo>
                  <a:lnTo>
                    <a:pt x="588759" y="78778"/>
                  </a:lnTo>
                  <a:lnTo>
                    <a:pt x="595160" y="87083"/>
                  </a:lnTo>
                  <a:lnTo>
                    <a:pt x="604088" y="94107"/>
                  </a:lnTo>
                  <a:lnTo>
                    <a:pt x="604088" y="135382"/>
                  </a:lnTo>
                  <a:lnTo>
                    <a:pt x="562305" y="135382"/>
                  </a:lnTo>
                  <a:lnTo>
                    <a:pt x="562305" y="154686"/>
                  </a:lnTo>
                  <a:lnTo>
                    <a:pt x="728802" y="154686"/>
                  </a:lnTo>
                  <a:lnTo>
                    <a:pt x="728802" y="135382"/>
                  </a:lnTo>
                  <a:close/>
                </a:path>
                <a:path w="1289685" h="179705">
                  <a:moveTo>
                    <a:pt x="831405" y="50165"/>
                  </a:moveTo>
                  <a:lnTo>
                    <a:pt x="810806" y="12319"/>
                  </a:lnTo>
                  <a:lnTo>
                    <a:pt x="808050" y="10960"/>
                  </a:lnTo>
                  <a:lnTo>
                    <a:pt x="808050" y="42291"/>
                  </a:lnTo>
                  <a:lnTo>
                    <a:pt x="808050" y="57531"/>
                  </a:lnTo>
                  <a:lnTo>
                    <a:pt x="805891" y="63754"/>
                  </a:lnTo>
                  <a:lnTo>
                    <a:pt x="797001" y="73406"/>
                  </a:lnTo>
                  <a:lnTo>
                    <a:pt x="791032" y="75819"/>
                  </a:lnTo>
                  <a:lnTo>
                    <a:pt x="776046" y="75819"/>
                  </a:lnTo>
                  <a:lnTo>
                    <a:pt x="770077" y="73406"/>
                  </a:lnTo>
                  <a:lnTo>
                    <a:pt x="765632" y="68580"/>
                  </a:lnTo>
                  <a:lnTo>
                    <a:pt x="761314" y="63754"/>
                  </a:lnTo>
                  <a:lnTo>
                    <a:pt x="759155" y="57531"/>
                  </a:lnTo>
                  <a:lnTo>
                    <a:pt x="759155" y="42291"/>
                  </a:lnTo>
                  <a:lnTo>
                    <a:pt x="761441" y="36195"/>
                  </a:lnTo>
                  <a:lnTo>
                    <a:pt x="765759" y="31369"/>
                  </a:lnTo>
                  <a:lnTo>
                    <a:pt x="770204" y="26543"/>
                  </a:lnTo>
                  <a:lnTo>
                    <a:pt x="776173" y="24130"/>
                  </a:lnTo>
                  <a:lnTo>
                    <a:pt x="790905" y="24130"/>
                  </a:lnTo>
                  <a:lnTo>
                    <a:pt x="796747" y="26543"/>
                  </a:lnTo>
                  <a:lnTo>
                    <a:pt x="805891" y="36195"/>
                  </a:lnTo>
                  <a:lnTo>
                    <a:pt x="808050" y="42291"/>
                  </a:lnTo>
                  <a:lnTo>
                    <a:pt x="808050" y="10960"/>
                  </a:lnTo>
                  <a:lnTo>
                    <a:pt x="802690" y="8305"/>
                  </a:lnTo>
                  <a:lnTo>
                    <a:pt x="793610" y="5892"/>
                  </a:lnTo>
                  <a:lnTo>
                    <a:pt x="783539" y="5080"/>
                  </a:lnTo>
                  <a:lnTo>
                    <a:pt x="773455" y="5892"/>
                  </a:lnTo>
                  <a:lnTo>
                    <a:pt x="739114" y="32321"/>
                  </a:lnTo>
                  <a:lnTo>
                    <a:pt x="735787" y="50165"/>
                  </a:lnTo>
                  <a:lnTo>
                    <a:pt x="736612" y="59309"/>
                  </a:lnTo>
                  <a:lnTo>
                    <a:pt x="764425" y="91770"/>
                  </a:lnTo>
                  <a:lnTo>
                    <a:pt x="783539" y="94996"/>
                  </a:lnTo>
                  <a:lnTo>
                    <a:pt x="793559" y="94195"/>
                  </a:lnTo>
                  <a:lnTo>
                    <a:pt x="802640" y="91770"/>
                  </a:lnTo>
                  <a:lnTo>
                    <a:pt x="810780" y="87718"/>
                  </a:lnTo>
                  <a:lnTo>
                    <a:pt x="817956" y="82042"/>
                  </a:lnTo>
                  <a:lnTo>
                    <a:pt x="823315" y="75819"/>
                  </a:lnTo>
                  <a:lnTo>
                    <a:pt x="823798" y="75260"/>
                  </a:lnTo>
                  <a:lnTo>
                    <a:pt x="828014" y="67678"/>
                  </a:lnTo>
                  <a:lnTo>
                    <a:pt x="830554" y="59309"/>
                  </a:lnTo>
                  <a:lnTo>
                    <a:pt x="831405" y="50165"/>
                  </a:lnTo>
                  <a:close/>
                </a:path>
                <a:path w="1289685" h="179705">
                  <a:moveTo>
                    <a:pt x="880440" y="142875"/>
                  </a:moveTo>
                  <a:lnTo>
                    <a:pt x="856437" y="113004"/>
                  </a:lnTo>
                  <a:lnTo>
                    <a:pt x="856437" y="142875"/>
                  </a:lnTo>
                  <a:lnTo>
                    <a:pt x="854189" y="150050"/>
                  </a:lnTo>
                  <a:lnTo>
                    <a:pt x="847471" y="155168"/>
                  </a:lnTo>
                  <a:lnTo>
                    <a:pt x="836282" y="158242"/>
                  </a:lnTo>
                  <a:lnTo>
                    <a:pt x="820623" y="159258"/>
                  </a:lnTo>
                  <a:lnTo>
                    <a:pt x="805040" y="158242"/>
                  </a:lnTo>
                  <a:lnTo>
                    <a:pt x="793927" y="155168"/>
                  </a:lnTo>
                  <a:lnTo>
                    <a:pt x="787273" y="150050"/>
                  </a:lnTo>
                  <a:lnTo>
                    <a:pt x="785063" y="142875"/>
                  </a:lnTo>
                  <a:lnTo>
                    <a:pt x="787273" y="135877"/>
                  </a:lnTo>
                  <a:lnTo>
                    <a:pt x="793927" y="130873"/>
                  </a:lnTo>
                  <a:lnTo>
                    <a:pt x="805040" y="127876"/>
                  </a:lnTo>
                  <a:lnTo>
                    <a:pt x="820623" y="126873"/>
                  </a:lnTo>
                  <a:lnTo>
                    <a:pt x="836282" y="127876"/>
                  </a:lnTo>
                  <a:lnTo>
                    <a:pt x="847471" y="130873"/>
                  </a:lnTo>
                  <a:lnTo>
                    <a:pt x="854189" y="135877"/>
                  </a:lnTo>
                  <a:lnTo>
                    <a:pt x="856437" y="142875"/>
                  </a:lnTo>
                  <a:lnTo>
                    <a:pt x="856437" y="113004"/>
                  </a:lnTo>
                  <a:lnTo>
                    <a:pt x="856018" y="112801"/>
                  </a:lnTo>
                  <a:lnTo>
                    <a:pt x="845794" y="109829"/>
                  </a:lnTo>
                  <a:lnTo>
                    <a:pt x="834009" y="108038"/>
                  </a:lnTo>
                  <a:lnTo>
                    <a:pt x="820623" y="107442"/>
                  </a:lnTo>
                  <a:lnTo>
                    <a:pt x="807300" y="108051"/>
                  </a:lnTo>
                  <a:lnTo>
                    <a:pt x="769747" y="122339"/>
                  </a:lnTo>
                  <a:lnTo>
                    <a:pt x="760806" y="142875"/>
                  </a:lnTo>
                  <a:lnTo>
                    <a:pt x="761784" y="150596"/>
                  </a:lnTo>
                  <a:lnTo>
                    <a:pt x="795274" y="176212"/>
                  </a:lnTo>
                  <a:lnTo>
                    <a:pt x="820623" y="178689"/>
                  </a:lnTo>
                  <a:lnTo>
                    <a:pt x="834110" y="178079"/>
                  </a:lnTo>
                  <a:lnTo>
                    <a:pt x="871651" y="163639"/>
                  </a:lnTo>
                  <a:lnTo>
                    <a:pt x="875131" y="159258"/>
                  </a:lnTo>
                  <a:lnTo>
                    <a:pt x="876528" y="157518"/>
                  </a:lnTo>
                  <a:lnTo>
                    <a:pt x="879462" y="150596"/>
                  </a:lnTo>
                  <a:lnTo>
                    <a:pt x="880440" y="142875"/>
                  </a:lnTo>
                  <a:close/>
                </a:path>
                <a:path w="1289685" h="179705">
                  <a:moveTo>
                    <a:pt x="904824" y="21082"/>
                  </a:moveTo>
                  <a:lnTo>
                    <a:pt x="877646" y="21082"/>
                  </a:lnTo>
                  <a:lnTo>
                    <a:pt x="877646" y="0"/>
                  </a:lnTo>
                  <a:lnTo>
                    <a:pt x="854278" y="0"/>
                  </a:lnTo>
                  <a:lnTo>
                    <a:pt x="854278" y="104648"/>
                  </a:lnTo>
                  <a:lnTo>
                    <a:pt x="877646" y="104648"/>
                  </a:lnTo>
                  <a:lnTo>
                    <a:pt x="877646" y="82804"/>
                  </a:lnTo>
                  <a:lnTo>
                    <a:pt x="904824" y="82804"/>
                  </a:lnTo>
                  <a:lnTo>
                    <a:pt x="904824" y="63373"/>
                  </a:lnTo>
                  <a:lnTo>
                    <a:pt x="877646" y="63373"/>
                  </a:lnTo>
                  <a:lnTo>
                    <a:pt x="877646" y="40767"/>
                  </a:lnTo>
                  <a:lnTo>
                    <a:pt x="904824" y="40767"/>
                  </a:lnTo>
                  <a:lnTo>
                    <a:pt x="904824" y="21082"/>
                  </a:lnTo>
                  <a:close/>
                </a:path>
                <a:path w="1289685" h="179705">
                  <a:moveTo>
                    <a:pt x="1118946" y="135763"/>
                  </a:moveTo>
                  <a:lnTo>
                    <a:pt x="1047318" y="135763"/>
                  </a:lnTo>
                  <a:lnTo>
                    <a:pt x="1047318" y="110617"/>
                  </a:lnTo>
                  <a:lnTo>
                    <a:pt x="1099388" y="110617"/>
                  </a:lnTo>
                  <a:lnTo>
                    <a:pt x="1099388" y="91440"/>
                  </a:lnTo>
                  <a:lnTo>
                    <a:pt x="999566" y="91440"/>
                  </a:lnTo>
                  <a:lnTo>
                    <a:pt x="999566" y="71628"/>
                  </a:lnTo>
                  <a:lnTo>
                    <a:pt x="1094689" y="71628"/>
                  </a:lnTo>
                  <a:lnTo>
                    <a:pt x="1094689" y="15621"/>
                  </a:lnTo>
                  <a:lnTo>
                    <a:pt x="976452" y="15621"/>
                  </a:lnTo>
                  <a:lnTo>
                    <a:pt x="976452" y="34798"/>
                  </a:lnTo>
                  <a:lnTo>
                    <a:pt x="1071194" y="34798"/>
                  </a:lnTo>
                  <a:lnTo>
                    <a:pt x="1071194" y="52832"/>
                  </a:lnTo>
                  <a:lnTo>
                    <a:pt x="976071" y="52832"/>
                  </a:lnTo>
                  <a:lnTo>
                    <a:pt x="976071" y="110617"/>
                  </a:lnTo>
                  <a:lnTo>
                    <a:pt x="1024077" y="110617"/>
                  </a:lnTo>
                  <a:lnTo>
                    <a:pt x="1024077" y="135763"/>
                  </a:lnTo>
                  <a:lnTo>
                    <a:pt x="952449" y="135763"/>
                  </a:lnTo>
                  <a:lnTo>
                    <a:pt x="952449" y="155194"/>
                  </a:lnTo>
                  <a:lnTo>
                    <a:pt x="1118946" y="155194"/>
                  </a:lnTo>
                  <a:lnTo>
                    <a:pt x="1118946" y="135763"/>
                  </a:lnTo>
                  <a:close/>
                </a:path>
                <a:path w="1289685" h="179705">
                  <a:moveTo>
                    <a:pt x="1280998" y="161925"/>
                  </a:moveTo>
                  <a:lnTo>
                    <a:pt x="1237703" y="148082"/>
                  </a:lnTo>
                  <a:lnTo>
                    <a:pt x="1217879" y="114681"/>
                  </a:lnTo>
                  <a:lnTo>
                    <a:pt x="1194638" y="114681"/>
                  </a:lnTo>
                  <a:lnTo>
                    <a:pt x="1194638" y="121158"/>
                  </a:lnTo>
                  <a:lnTo>
                    <a:pt x="1193495" y="127876"/>
                  </a:lnTo>
                  <a:lnTo>
                    <a:pt x="1156182" y="157200"/>
                  </a:lnTo>
                  <a:lnTo>
                    <a:pt x="1131519" y="161925"/>
                  </a:lnTo>
                  <a:lnTo>
                    <a:pt x="1146759" y="179578"/>
                  </a:lnTo>
                  <a:lnTo>
                    <a:pt x="1188935" y="163410"/>
                  </a:lnTo>
                  <a:lnTo>
                    <a:pt x="1206195" y="148082"/>
                  </a:lnTo>
                  <a:lnTo>
                    <a:pt x="1211554" y="153416"/>
                  </a:lnTo>
                  <a:lnTo>
                    <a:pt x="1251089" y="175742"/>
                  </a:lnTo>
                  <a:lnTo>
                    <a:pt x="1266774" y="179578"/>
                  </a:lnTo>
                  <a:lnTo>
                    <a:pt x="1280998" y="161925"/>
                  </a:lnTo>
                  <a:close/>
                </a:path>
                <a:path w="1289685" h="179705">
                  <a:moveTo>
                    <a:pt x="1289634" y="87376"/>
                  </a:moveTo>
                  <a:lnTo>
                    <a:pt x="1218006" y="87376"/>
                  </a:lnTo>
                  <a:lnTo>
                    <a:pt x="1218006" y="71755"/>
                  </a:lnTo>
                  <a:lnTo>
                    <a:pt x="1264615" y="71755"/>
                  </a:lnTo>
                  <a:lnTo>
                    <a:pt x="1264615" y="52324"/>
                  </a:lnTo>
                  <a:lnTo>
                    <a:pt x="1264615" y="38100"/>
                  </a:lnTo>
                  <a:lnTo>
                    <a:pt x="1264615" y="19050"/>
                  </a:lnTo>
                  <a:lnTo>
                    <a:pt x="1264615" y="2794"/>
                  </a:lnTo>
                  <a:lnTo>
                    <a:pt x="1241374" y="2794"/>
                  </a:lnTo>
                  <a:lnTo>
                    <a:pt x="1241374" y="19050"/>
                  </a:lnTo>
                  <a:lnTo>
                    <a:pt x="1241374" y="38100"/>
                  </a:lnTo>
                  <a:lnTo>
                    <a:pt x="1241374" y="52324"/>
                  </a:lnTo>
                  <a:lnTo>
                    <a:pt x="1171524" y="52324"/>
                  </a:lnTo>
                  <a:lnTo>
                    <a:pt x="1171524" y="38100"/>
                  </a:lnTo>
                  <a:lnTo>
                    <a:pt x="1241374" y="38100"/>
                  </a:lnTo>
                  <a:lnTo>
                    <a:pt x="1241374" y="19050"/>
                  </a:lnTo>
                  <a:lnTo>
                    <a:pt x="1171524" y="19050"/>
                  </a:lnTo>
                  <a:lnTo>
                    <a:pt x="1171524" y="2794"/>
                  </a:lnTo>
                  <a:lnTo>
                    <a:pt x="1148283" y="2794"/>
                  </a:lnTo>
                  <a:lnTo>
                    <a:pt x="1148283" y="71755"/>
                  </a:lnTo>
                  <a:lnTo>
                    <a:pt x="1194638" y="71755"/>
                  </a:lnTo>
                  <a:lnTo>
                    <a:pt x="1194638" y="87376"/>
                  </a:lnTo>
                  <a:lnTo>
                    <a:pt x="1123137" y="87376"/>
                  </a:lnTo>
                  <a:lnTo>
                    <a:pt x="1123137" y="107061"/>
                  </a:lnTo>
                  <a:lnTo>
                    <a:pt x="1289634" y="107061"/>
                  </a:lnTo>
                  <a:lnTo>
                    <a:pt x="1289634" y="87376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244583" y="352043"/>
              <a:ext cx="440435" cy="487679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586227" y="1814791"/>
              <a:ext cx="4733544" cy="4734306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630936" y="1427988"/>
              <a:ext cx="417830" cy="196850"/>
            </a:xfrm>
            <a:custGeom>
              <a:avLst/>
              <a:gdLst/>
              <a:ahLst/>
              <a:cxnLst/>
              <a:rect l="l" t="t" r="r" b="b"/>
              <a:pathLst>
                <a:path w="417830" h="196850">
                  <a:moveTo>
                    <a:pt x="319277" y="0"/>
                  </a:moveTo>
                  <a:lnTo>
                    <a:pt x="98298" y="0"/>
                  </a:lnTo>
                  <a:lnTo>
                    <a:pt x="60034" y="7733"/>
                  </a:lnTo>
                  <a:lnTo>
                    <a:pt x="28789" y="28813"/>
                  </a:lnTo>
                  <a:lnTo>
                    <a:pt x="7724" y="60061"/>
                  </a:lnTo>
                  <a:lnTo>
                    <a:pt x="0" y="98298"/>
                  </a:lnTo>
                  <a:lnTo>
                    <a:pt x="7724" y="136534"/>
                  </a:lnTo>
                  <a:lnTo>
                    <a:pt x="28789" y="167782"/>
                  </a:lnTo>
                  <a:lnTo>
                    <a:pt x="60034" y="188862"/>
                  </a:lnTo>
                  <a:lnTo>
                    <a:pt x="98298" y="196596"/>
                  </a:lnTo>
                  <a:lnTo>
                    <a:pt x="319277" y="196596"/>
                  </a:lnTo>
                  <a:lnTo>
                    <a:pt x="357541" y="188862"/>
                  </a:lnTo>
                  <a:lnTo>
                    <a:pt x="388786" y="167782"/>
                  </a:lnTo>
                  <a:lnTo>
                    <a:pt x="409851" y="136534"/>
                  </a:lnTo>
                  <a:lnTo>
                    <a:pt x="417576" y="98298"/>
                  </a:lnTo>
                  <a:lnTo>
                    <a:pt x="409851" y="60061"/>
                  </a:lnTo>
                  <a:lnTo>
                    <a:pt x="388786" y="28813"/>
                  </a:lnTo>
                  <a:lnTo>
                    <a:pt x="357541" y="7733"/>
                  </a:lnTo>
                  <a:lnTo>
                    <a:pt x="319277" y="0"/>
                  </a:lnTo>
                  <a:close/>
                </a:path>
              </a:pathLst>
            </a:custGeom>
            <a:solidFill>
              <a:srgbClr val="333E50">
                <a:alpha val="1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67791" y="1469008"/>
              <a:ext cx="136715" cy="122300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1115009" y="1445386"/>
              <a:ext cx="833119" cy="168275"/>
            </a:xfrm>
            <a:custGeom>
              <a:avLst/>
              <a:gdLst/>
              <a:ahLst/>
              <a:cxnLst/>
              <a:rect l="l" t="t" r="r" b="b"/>
              <a:pathLst>
                <a:path w="833119" h="168275">
                  <a:moveTo>
                    <a:pt x="155879" y="127127"/>
                  </a:moveTo>
                  <a:lnTo>
                    <a:pt x="88798" y="127127"/>
                  </a:lnTo>
                  <a:lnTo>
                    <a:pt x="88798" y="103632"/>
                  </a:lnTo>
                  <a:lnTo>
                    <a:pt x="137477" y="103632"/>
                  </a:lnTo>
                  <a:lnTo>
                    <a:pt x="137477" y="85598"/>
                  </a:lnTo>
                  <a:lnTo>
                    <a:pt x="44056" y="85598"/>
                  </a:lnTo>
                  <a:lnTo>
                    <a:pt x="44056" y="67056"/>
                  </a:lnTo>
                  <a:lnTo>
                    <a:pt x="133032" y="67056"/>
                  </a:lnTo>
                  <a:lnTo>
                    <a:pt x="133032" y="14605"/>
                  </a:lnTo>
                  <a:lnTo>
                    <a:pt x="22453" y="14605"/>
                  </a:lnTo>
                  <a:lnTo>
                    <a:pt x="22453" y="32639"/>
                  </a:lnTo>
                  <a:lnTo>
                    <a:pt x="111086" y="32639"/>
                  </a:lnTo>
                  <a:lnTo>
                    <a:pt x="111086" y="49530"/>
                  </a:lnTo>
                  <a:lnTo>
                    <a:pt x="22110" y="49530"/>
                  </a:lnTo>
                  <a:lnTo>
                    <a:pt x="22110" y="103632"/>
                  </a:lnTo>
                  <a:lnTo>
                    <a:pt x="67030" y="103632"/>
                  </a:lnTo>
                  <a:lnTo>
                    <a:pt x="67030" y="127127"/>
                  </a:lnTo>
                  <a:lnTo>
                    <a:pt x="0" y="127127"/>
                  </a:lnTo>
                  <a:lnTo>
                    <a:pt x="0" y="145288"/>
                  </a:lnTo>
                  <a:lnTo>
                    <a:pt x="155879" y="145288"/>
                  </a:lnTo>
                  <a:lnTo>
                    <a:pt x="155879" y="127127"/>
                  </a:lnTo>
                  <a:close/>
                </a:path>
                <a:path w="833119" h="168275">
                  <a:moveTo>
                    <a:pt x="306120" y="151638"/>
                  </a:moveTo>
                  <a:lnTo>
                    <a:pt x="265734" y="138684"/>
                  </a:lnTo>
                  <a:lnTo>
                    <a:pt x="247065" y="107442"/>
                  </a:lnTo>
                  <a:lnTo>
                    <a:pt x="225348" y="107442"/>
                  </a:lnTo>
                  <a:lnTo>
                    <a:pt x="225348" y="113538"/>
                  </a:lnTo>
                  <a:lnTo>
                    <a:pt x="224294" y="119786"/>
                  </a:lnTo>
                  <a:lnTo>
                    <a:pt x="189357" y="147167"/>
                  </a:lnTo>
                  <a:lnTo>
                    <a:pt x="166293" y="151638"/>
                  </a:lnTo>
                  <a:lnTo>
                    <a:pt x="180644" y="168148"/>
                  </a:lnTo>
                  <a:lnTo>
                    <a:pt x="220014" y="152971"/>
                  </a:lnTo>
                  <a:lnTo>
                    <a:pt x="236270" y="138684"/>
                  </a:lnTo>
                  <a:lnTo>
                    <a:pt x="241236" y="143662"/>
                  </a:lnTo>
                  <a:lnTo>
                    <a:pt x="278142" y="164541"/>
                  </a:lnTo>
                  <a:lnTo>
                    <a:pt x="292912" y="168148"/>
                  </a:lnTo>
                  <a:lnTo>
                    <a:pt x="306120" y="151638"/>
                  </a:lnTo>
                  <a:close/>
                </a:path>
                <a:path w="833119" h="168275">
                  <a:moveTo>
                    <a:pt x="314375" y="81915"/>
                  </a:moveTo>
                  <a:lnTo>
                    <a:pt x="247319" y="81915"/>
                  </a:lnTo>
                  <a:lnTo>
                    <a:pt x="247319" y="67183"/>
                  </a:lnTo>
                  <a:lnTo>
                    <a:pt x="290880" y="67183"/>
                  </a:lnTo>
                  <a:lnTo>
                    <a:pt x="290880" y="49022"/>
                  </a:lnTo>
                  <a:lnTo>
                    <a:pt x="290880" y="35687"/>
                  </a:lnTo>
                  <a:lnTo>
                    <a:pt x="290880" y="17907"/>
                  </a:lnTo>
                  <a:lnTo>
                    <a:pt x="290880" y="2794"/>
                  </a:lnTo>
                  <a:lnTo>
                    <a:pt x="269036" y="2794"/>
                  </a:lnTo>
                  <a:lnTo>
                    <a:pt x="269036" y="17907"/>
                  </a:lnTo>
                  <a:lnTo>
                    <a:pt x="269036" y="35687"/>
                  </a:lnTo>
                  <a:lnTo>
                    <a:pt x="269036" y="49022"/>
                  </a:lnTo>
                  <a:lnTo>
                    <a:pt x="203758" y="49022"/>
                  </a:lnTo>
                  <a:lnTo>
                    <a:pt x="203758" y="35687"/>
                  </a:lnTo>
                  <a:lnTo>
                    <a:pt x="269036" y="35687"/>
                  </a:lnTo>
                  <a:lnTo>
                    <a:pt x="269036" y="17907"/>
                  </a:lnTo>
                  <a:lnTo>
                    <a:pt x="203758" y="17907"/>
                  </a:lnTo>
                  <a:lnTo>
                    <a:pt x="203758" y="2794"/>
                  </a:lnTo>
                  <a:lnTo>
                    <a:pt x="182041" y="2794"/>
                  </a:lnTo>
                  <a:lnTo>
                    <a:pt x="182041" y="67183"/>
                  </a:lnTo>
                  <a:lnTo>
                    <a:pt x="225348" y="67183"/>
                  </a:lnTo>
                  <a:lnTo>
                    <a:pt x="225348" y="81915"/>
                  </a:lnTo>
                  <a:lnTo>
                    <a:pt x="158546" y="81915"/>
                  </a:lnTo>
                  <a:lnTo>
                    <a:pt x="158546" y="100203"/>
                  </a:lnTo>
                  <a:lnTo>
                    <a:pt x="314375" y="100203"/>
                  </a:lnTo>
                  <a:lnTo>
                    <a:pt x="314375" y="81915"/>
                  </a:lnTo>
                  <a:close/>
                </a:path>
                <a:path w="833119" h="168275">
                  <a:moveTo>
                    <a:pt x="620953" y="73914"/>
                  </a:moveTo>
                  <a:lnTo>
                    <a:pt x="612444" y="70904"/>
                  </a:lnTo>
                  <a:lnTo>
                    <a:pt x="604647" y="66789"/>
                  </a:lnTo>
                  <a:lnTo>
                    <a:pt x="597535" y="61620"/>
                  </a:lnTo>
                  <a:lnTo>
                    <a:pt x="594245" y="58420"/>
                  </a:lnTo>
                  <a:lnTo>
                    <a:pt x="591108" y="55372"/>
                  </a:lnTo>
                  <a:lnTo>
                    <a:pt x="578916" y="5334"/>
                  </a:lnTo>
                  <a:lnTo>
                    <a:pt x="557199" y="5334"/>
                  </a:lnTo>
                  <a:lnTo>
                    <a:pt x="557199" y="26289"/>
                  </a:lnTo>
                  <a:lnTo>
                    <a:pt x="556475" y="34226"/>
                  </a:lnTo>
                  <a:lnTo>
                    <a:pt x="535724" y="67703"/>
                  </a:lnTo>
                  <a:lnTo>
                    <a:pt x="515531" y="80518"/>
                  </a:lnTo>
                  <a:lnTo>
                    <a:pt x="515531" y="75311"/>
                  </a:lnTo>
                  <a:lnTo>
                    <a:pt x="489635" y="75311"/>
                  </a:lnTo>
                  <a:lnTo>
                    <a:pt x="490969" y="57150"/>
                  </a:lnTo>
                  <a:lnTo>
                    <a:pt x="491921" y="39776"/>
                  </a:lnTo>
                  <a:lnTo>
                    <a:pt x="492493" y="23190"/>
                  </a:lnTo>
                  <a:lnTo>
                    <a:pt x="492683" y="7366"/>
                  </a:lnTo>
                  <a:lnTo>
                    <a:pt x="383336" y="7366"/>
                  </a:lnTo>
                  <a:lnTo>
                    <a:pt x="383336" y="25654"/>
                  </a:lnTo>
                  <a:lnTo>
                    <a:pt x="470966" y="25654"/>
                  </a:lnTo>
                  <a:lnTo>
                    <a:pt x="470814" y="35471"/>
                  </a:lnTo>
                  <a:lnTo>
                    <a:pt x="470369" y="47015"/>
                  </a:lnTo>
                  <a:lnTo>
                    <a:pt x="469620" y="60286"/>
                  </a:lnTo>
                  <a:lnTo>
                    <a:pt x="468553" y="75311"/>
                  </a:lnTo>
                  <a:lnTo>
                    <a:pt x="359714" y="75311"/>
                  </a:lnTo>
                  <a:lnTo>
                    <a:pt x="359714" y="93853"/>
                  </a:lnTo>
                  <a:lnTo>
                    <a:pt x="425246" y="93853"/>
                  </a:lnTo>
                  <a:lnTo>
                    <a:pt x="425246" y="168021"/>
                  </a:lnTo>
                  <a:lnTo>
                    <a:pt x="447217" y="168021"/>
                  </a:lnTo>
                  <a:lnTo>
                    <a:pt x="447217" y="93853"/>
                  </a:lnTo>
                  <a:lnTo>
                    <a:pt x="515531" y="93853"/>
                  </a:lnTo>
                  <a:lnTo>
                    <a:pt x="515531" y="80899"/>
                  </a:lnTo>
                  <a:lnTo>
                    <a:pt x="531164" y="95758"/>
                  </a:lnTo>
                  <a:lnTo>
                    <a:pt x="535825" y="93027"/>
                  </a:lnTo>
                  <a:lnTo>
                    <a:pt x="540867" y="89382"/>
                  </a:lnTo>
                  <a:lnTo>
                    <a:pt x="546303" y="84836"/>
                  </a:lnTo>
                  <a:lnTo>
                    <a:pt x="550494" y="80899"/>
                  </a:lnTo>
                  <a:lnTo>
                    <a:pt x="550900" y="80518"/>
                  </a:lnTo>
                  <a:lnTo>
                    <a:pt x="568629" y="58420"/>
                  </a:lnTo>
                  <a:lnTo>
                    <a:pt x="575818" y="68021"/>
                  </a:lnTo>
                  <a:lnTo>
                    <a:pt x="584606" y="76619"/>
                  </a:lnTo>
                  <a:lnTo>
                    <a:pt x="595007" y="84213"/>
                  </a:lnTo>
                  <a:lnTo>
                    <a:pt x="606983" y="90805"/>
                  </a:lnTo>
                  <a:lnTo>
                    <a:pt x="620953" y="73914"/>
                  </a:lnTo>
                  <a:close/>
                </a:path>
                <a:path w="833119" h="168275">
                  <a:moveTo>
                    <a:pt x="661720" y="0"/>
                  </a:moveTo>
                  <a:lnTo>
                    <a:pt x="640257" y="0"/>
                  </a:lnTo>
                  <a:lnTo>
                    <a:pt x="640257" y="29591"/>
                  </a:lnTo>
                  <a:lnTo>
                    <a:pt x="604316" y="29591"/>
                  </a:lnTo>
                  <a:lnTo>
                    <a:pt x="604316" y="48133"/>
                  </a:lnTo>
                  <a:lnTo>
                    <a:pt x="640257" y="48133"/>
                  </a:lnTo>
                  <a:lnTo>
                    <a:pt x="640257" y="96139"/>
                  </a:lnTo>
                  <a:lnTo>
                    <a:pt x="661720" y="96139"/>
                  </a:lnTo>
                  <a:lnTo>
                    <a:pt x="661720" y="0"/>
                  </a:lnTo>
                  <a:close/>
                </a:path>
                <a:path w="833119" h="168275">
                  <a:moveTo>
                    <a:pt x="664387" y="132334"/>
                  </a:moveTo>
                  <a:lnTo>
                    <a:pt x="663460" y="125056"/>
                  </a:lnTo>
                  <a:lnTo>
                    <a:pt x="660679" y="118427"/>
                  </a:lnTo>
                  <a:lnTo>
                    <a:pt x="658368" y="115443"/>
                  </a:lnTo>
                  <a:lnTo>
                    <a:pt x="656082" y="112483"/>
                  </a:lnTo>
                  <a:lnTo>
                    <a:pt x="649655" y="107188"/>
                  </a:lnTo>
                  <a:lnTo>
                    <a:pt x="642162" y="103238"/>
                  </a:lnTo>
                  <a:lnTo>
                    <a:pt x="642162" y="127381"/>
                  </a:lnTo>
                  <a:lnTo>
                    <a:pt x="642162" y="137541"/>
                  </a:lnTo>
                  <a:lnTo>
                    <a:pt x="639368" y="141605"/>
                  </a:lnTo>
                  <a:lnTo>
                    <a:pt x="628192" y="147701"/>
                  </a:lnTo>
                  <a:lnTo>
                    <a:pt x="619937" y="149225"/>
                  </a:lnTo>
                  <a:lnTo>
                    <a:pt x="597966" y="149225"/>
                  </a:lnTo>
                  <a:lnTo>
                    <a:pt x="575741" y="127381"/>
                  </a:lnTo>
                  <a:lnTo>
                    <a:pt x="578535" y="123190"/>
                  </a:lnTo>
                  <a:lnTo>
                    <a:pt x="583996" y="120142"/>
                  </a:lnTo>
                  <a:lnTo>
                    <a:pt x="589457" y="116967"/>
                  </a:lnTo>
                  <a:lnTo>
                    <a:pt x="597839" y="115443"/>
                  </a:lnTo>
                  <a:lnTo>
                    <a:pt x="608888" y="115443"/>
                  </a:lnTo>
                  <a:lnTo>
                    <a:pt x="642162" y="127381"/>
                  </a:lnTo>
                  <a:lnTo>
                    <a:pt x="642162" y="103238"/>
                  </a:lnTo>
                  <a:lnTo>
                    <a:pt x="641604" y="102933"/>
                  </a:lnTo>
                  <a:lnTo>
                    <a:pt x="632129" y="99872"/>
                  </a:lnTo>
                  <a:lnTo>
                    <a:pt x="621220" y="98031"/>
                  </a:lnTo>
                  <a:lnTo>
                    <a:pt x="608888" y="97409"/>
                  </a:lnTo>
                  <a:lnTo>
                    <a:pt x="596519" y="98031"/>
                  </a:lnTo>
                  <a:lnTo>
                    <a:pt x="557314" y="118338"/>
                  </a:lnTo>
                  <a:lnTo>
                    <a:pt x="553643" y="132334"/>
                  </a:lnTo>
                  <a:lnTo>
                    <a:pt x="554558" y="139776"/>
                  </a:lnTo>
                  <a:lnTo>
                    <a:pt x="585711" y="164871"/>
                  </a:lnTo>
                  <a:lnTo>
                    <a:pt x="608888" y="167259"/>
                  </a:lnTo>
                  <a:lnTo>
                    <a:pt x="621220" y="166662"/>
                  </a:lnTo>
                  <a:lnTo>
                    <a:pt x="658533" y="149225"/>
                  </a:lnTo>
                  <a:lnTo>
                    <a:pt x="660679" y="146456"/>
                  </a:lnTo>
                  <a:lnTo>
                    <a:pt x="663460" y="139776"/>
                  </a:lnTo>
                  <a:lnTo>
                    <a:pt x="664387" y="132334"/>
                  </a:lnTo>
                  <a:close/>
                </a:path>
                <a:path w="833119" h="168275">
                  <a:moveTo>
                    <a:pt x="832535" y="126746"/>
                  </a:moveTo>
                  <a:lnTo>
                    <a:pt x="765479" y="126746"/>
                  </a:lnTo>
                  <a:lnTo>
                    <a:pt x="765479" y="93472"/>
                  </a:lnTo>
                  <a:lnTo>
                    <a:pt x="810183" y="93472"/>
                  </a:lnTo>
                  <a:lnTo>
                    <a:pt x="810183" y="75311"/>
                  </a:lnTo>
                  <a:lnTo>
                    <a:pt x="723442" y="75311"/>
                  </a:lnTo>
                  <a:lnTo>
                    <a:pt x="723442" y="33020"/>
                  </a:lnTo>
                  <a:lnTo>
                    <a:pt x="807643" y="33020"/>
                  </a:lnTo>
                  <a:lnTo>
                    <a:pt x="807643" y="14859"/>
                  </a:lnTo>
                  <a:lnTo>
                    <a:pt x="701471" y="14859"/>
                  </a:lnTo>
                  <a:lnTo>
                    <a:pt x="701471" y="93472"/>
                  </a:lnTo>
                  <a:lnTo>
                    <a:pt x="743508" y="93472"/>
                  </a:lnTo>
                  <a:lnTo>
                    <a:pt x="743508" y="126746"/>
                  </a:lnTo>
                  <a:lnTo>
                    <a:pt x="676706" y="126746"/>
                  </a:lnTo>
                  <a:lnTo>
                    <a:pt x="676706" y="145034"/>
                  </a:lnTo>
                  <a:lnTo>
                    <a:pt x="832535" y="145034"/>
                  </a:lnTo>
                  <a:lnTo>
                    <a:pt x="832535" y="126746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807339" y="1770252"/>
              <a:ext cx="1468755" cy="146050"/>
            </a:xfrm>
            <a:custGeom>
              <a:avLst/>
              <a:gdLst/>
              <a:ahLst/>
              <a:cxnLst/>
              <a:rect l="l" t="t" r="r" b="b"/>
              <a:pathLst>
                <a:path w="1468755" h="146050">
                  <a:moveTo>
                    <a:pt x="41744" y="82537"/>
                  </a:moveTo>
                  <a:lnTo>
                    <a:pt x="0" y="82537"/>
                  </a:lnTo>
                  <a:lnTo>
                    <a:pt x="0" y="97409"/>
                  </a:lnTo>
                  <a:lnTo>
                    <a:pt x="41744" y="97409"/>
                  </a:lnTo>
                  <a:lnTo>
                    <a:pt x="41744" y="82537"/>
                  </a:lnTo>
                  <a:close/>
                </a:path>
                <a:path w="1468755" h="146050">
                  <a:moveTo>
                    <a:pt x="226542" y="66040"/>
                  </a:moveTo>
                  <a:lnTo>
                    <a:pt x="187502" y="47244"/>
                  </a:lnTo>
                  <a:lnTo>
                    <a:pt x="173774" y="21971"/>
                  </a:lnTo>
                  <a:lnTo>
                    <a:pt x="173774" y="11303"/>
                  </a:lnTo>
                  <a:lnTo>
                    <a:pt x="154876" y="11303"/>
                  </a:lnTo>
                  <a:lnTo>
                    <a:pt x="154876" y="21971"/>
                  </a:lnTo>
                  <a:lnTo>
                    <a:pt x="154012" y="28143"/>
                  </a:lnTo>
                  <a:lnTo>
                    <a:pt x="124447" y="58610"/>
                  </a:lnTo>
                  <a:lnTo>
                    <a:pt x="101815" y="66040"/>
                  </a:lnTo>
                  <a:lnTo>
                    <a:pt x="112687" y="80518"/>
                  </a:lnTo>
                  <a:lnTo>
                    <a:pt x="149288" y="61899"/>
                  </a:lnTo>
                  <a:lnTo>
                    <a:pt x="164172" y="46228"/>
                  </a:lnTo>
                  <a:lnTo>
                    <a:pt x="168325" y="51473"/>
                  </a:lnTo>
                  <a:lnTo>
                    <a:pt x="200571" y="74587"/>
                  </a:lnTo>
                  <a:lnTo>
                    <a:pt x="215671" y="80391"/>
                  </a:lnTo>
                  <a:lnTo>
                    <a:pt x="226542" y="66040"/>
                  </a:lnTo>
                  <a:close/>
                </a:path>
                <a:path w="1468755" h="146050">
                  <a:moveTo>
                    <a:pt x="230924" y="108839"/>
                  </a:moveTo>
                  <a:lnTo>
                    <a:pt x="97726" y="108839"/>
                  </a:lnTo>
                  <a:lnTo>
                    <a:pt x="97726" y="124206"/>
                  </a:lnTo>
                  <a:lnTo>
                    <a:pt x="230924" y="124206"/>
                  </a:lnTo>
                  <a:lnTo>
                    <a:pt x="230924" y="108839"/>
                  </a:lnTo>
                  <a:close/>
                </a:path>
                <a:path w="1468755" h="146050">
                  <a:moveTo>
                    <a:pt x="317627" y="14224"/>
                  </a:moveTo>
                  <a:lnTo>
                    <a:pt x="299173" y="14224"/>
                  </a:lnTo>
                  <a:lnTo>
                    <a:pt x="299173" y="29845"/>
                  </a:lnTo>
                  <a:lnTo>
                    <a:pt x="299173" y="89535"/>
                  </a:lnTo>
                  <a:lnTo>
                    <a:pt x="266725" y="89535"/>
                  </a:lnTo>
                  <a:lnTo>
                    <a:pt x="266725" y="29845"/>
                  </a:lnTo>
                  <a:lnTo>
                    <a:pt x="299173" y="29845"/>
                  </a:lnTo>
                  <a:lnTo>
                    <a:pt x="299173" y="14224"/>
                  </a:lnTo>
                  <a:lnTo>
                    <a:pt x="248119" y="14224"/>
                  </a:lnTo>
                  <a:lnTo>
                    <a:pt x="248119" y="105156"/>
                  </a:lnTo>
                  <a:lnTo>
                    <a:pt x="317627" y="105156"/>
                  </a:lnTo>
                  <a:lnTo>
                    <a:pt x="317627" y="89535"/>
                  </a:lnTo>
                  <a:lnTo>
                    <a:pt x="317627" y="29845"/>
                  </a:lnTo>
                  <a:lnTo>
                    <a:pt x="317627" y="14224"/>
                  </a:lnTo>
                  <a:close/>
                </a:path>
                <a:path w="1468755" h="146050">
                  <a:moveTo>
                    <a:pt x="379095" y="57150"/>
                  </a:moveTo>
                  <a:lnTo>
                    <a:pt x="356616" y="57150"/>
                  </a:lnTo>
                  <a:lnTo>
                    <a:pt x="356616" y="2032"/>
                  </a:lnTo>
                  <a:lnTo>
                    <a:pt x="338086" y="2032"/>
                  </a:lnTo>
                  <a:lnTo>
                    <a:pt x="338086" y="145542"/>
                  </a:lnTo>
                  <a:lnTo>
                    <a:pt x="356616" y="145542"/>
                  </a:lnTo>
                  <a:lnTo>
                    <a:pt x="356616" y="72898"/>
                  </a:lnTo>
                  <a:lnTo>
                    <a:pt x="379095" y="72898"/>
                  </a:lnTo>
                  <a:lnTo>
                    <a:pt x="379095" y="57150"/>
                  </a:lnTo>
                  <a:close/>
                </a:path>
                <a:path w="1468755" h="146050">
                  <a:moveTo>
                    <a:pt x="500634" y="72136"/>
                  </a:moveTo>
                  <a:lnTo>
                    <a:pt x="422630" y="72136"/>
                  </a:lnTo>
                  <a:lnTo>
                    <a:pt x="422630" y="58547"/>
                  </a:lnTo>
                  <a:lnTo>
                    <a:pt x="494284" y="58547"/>
                  </a:lnTo>
                  <a:lnTo>
                    <a:pt x="494284" y="43180"/>
                  </a:lnTo>
                  <a:lnTo>
                    <a:pt x="422630" y="43180"/>
                  </a:lnTo>
                  <a:lnTo>
                    <a:pt x="422630" y="30099"/>
                  </a:lnTo>
                  <a:lnTo>
                    <a:pt x="498348" y="30099"/>
                  </a:lnTo>
                  <a:lnTo>
                    <a:pt x="498348" y="14732"/>
                  </a:lnTo>
                  <a:lnTo>
                    <a:pt x="403885" y="14732"/>
                  </a:lnTo>
                  <a:lnTo>
                    <a:pt x="403885" y="87503"/>
                  </a:lnTo>
                  <a:lnTo>
                    <a:pt x="500634" y="87503"/>
                  </a:lnTo>
                  <a:lnTo>
                    <a:pt x="500634" y="72136"/>
                  </a:lnTo>
                  <a:close/>
                </a:path>
                <a:path w="1468755" h="146050">
                  <a:moveTo>
                    <a:pt x="517398" y="110871"/>
                  </a:moveTo>
                  <a:lnTo>
                    <a:pt x="384238" y="110871"/>
                  </a:lnTo>
                  <a:lnTo>
                    <a:pt x="384238" y="126365"/>
                  </a:lnTo>
                  <a:lnTo>
                    <a:pt x="517398" y="126365"/>
                  </a:lnTo>
                  <a:lnTo>
                    <a:pt x="517398" y="110871"/>
                  </a:lnTo>
                  <a:close/>
                </a:path>
                <a:path w="1468755" h="146050">
                  <a:moveTo>
                    <a:pt x="688594" y="43815"/>
                  </a:moveTo>
                  <a:lnTo>
                    <a:pt x="612902" y="43815"/>
                  </a:lnTo>
                  <a:lnTo>
                    <a:pt x="612902" y="37211"/>
                  </a:lnTo>
                  <a:lnTo>
                    <a:pt x="681355" y="37211"/>
                  </a:lnTo>
                  <a:lnTo>
                    <a:pt x="681355" y="24130"/>
                  </a:lnTo>
                  <a:lnTo>
                    <a:pt x="612902" y="24130"/>
                  </a:lnTo>
                  <a:lnTo>
                    <a:pt x="612902" y="17780"/>
                  </a:lnTo>
                  <a:lnTo>
                    <a:pt x="685419" y="17780"/>
                  </a:lnTo>
                  <a:lnTo>
                    <a:pt x="685419" y="3048"/>
                  </a:lnTo>
                  <a:lnTo>
                    <a:pt x="594233" y="3048"/>
                  </a:lnTo>
                  <a:lnTo>
                    <a:pt x="594233" y="58420"/>
                  </a:lnTo>
                  <a:lnTo>
                    <a:pt x="688594" y="58420"/>
                  </a:lnTo>
                  <a:lnTo>
                    <a:pt x="688594" y="43815"/>
                  </a:lnTo>
                  <a:close/>
                </a:path>
                <a:path w="1468755" h="146050">
                  <a:moveTo>
                    <a:pt x="689991" y="129794"/>
                  </a:moveTo>
                  <a:lnTo>
                    <a:pt x="611251" y="129794"/>
                  </a:lnTo>
                  <a:lnTo>
                    <a:pt x="611251" y="122555"/>
                  </a:lnTo>
                  <a:lnTo>
                    <a:pt x="687070" y="122555"/>
                  </a:lnTo>
                  <a:lnTo>
                    <a:pt x="687070" y="87376"/>
                  </a:lnTo>
                  <a:lnTo>
                    <a:pt x="592709" y="87376"/>
                  </a:lnTo>
                  <a:lnTo>
                    <a:pt x="592709" y="101981"/>
                  </a:lnTo>
                  <a:lnTo>
                    <a:pt x="668274" y="101981"/>
                  </a:lnTo>
                  <a:lnTo>
                    <a:pt x="668274" y="108839"/>
                  </a:lnTo>
                  <a:lnTo>
                    <a:pt x="592709" y="108839"/>
                  </a:lnTo>
                  <a:lnTo>
                    <a:pt x="592709" y="144399"/>
                  </a:lnTo>
                  <a:lnTo>
                    <a:pt x="689991" y="144399"/>
                  </a:lnTo>
                  <a:lnTo>
                    <a:pt x="689991" y="129794"/>
                  </a:lnTo>
                  <a:close/>
                </a:path>
                <a:path w="1468755" h="146050">
                  <a:moveTo>
                    <a:pt x="706374" y="65151"/>
                  </a:moveTo>
                  <a:lnTo>
                    <a:pt x="573151" y="65151"/>
                  </a:lnTo>
                  <a:lnTo>
                    <a:pt x="573151" y="80264"/>
                  </a:lnTo>
                  <a:lnTo>
                    <a:pt x="706374" y="80264"/>
                  </a:lnTo>
                  <a:lnTo>
                    <a:pt x="706374" y="65151"/>
                  </a:lnTo>
                  <a:close/>
                </a:path>
                <a:path w="1468755" h="146050">
                  <a:moveTo>
                    <a:pt x="807974" y="99441"/>
                  </a:moveTo>
                  <a:lnTo>
                    <a:pt x="806348" y="87503"/>
                  </a:lnTo>
                  <a:lnTo>
                    <a:pt x="805942" y="84455"/>
                  </a:lnTo>
                  <a:lnTo>
                    <a:pt x="798576" y="85852"/>
                  </a:lnTo>
                  <a:lnTo>
                    <a:pt x="745109" y="87503"/>
                  </a:lnTo>
                  <a:lnTo>
                    <a:pt x="745109" y="12446"/>
                  </a:lnTo>
                  <a:lnTo>
                    <a:pt x="726694" y="12446"/>
                  </a:lnTo>
                  <a:lnTo>
                    <a:pt x="726694" y="103251"/>
                  </a:lnTo>
                  <a:lnTo>
                    <a:pt x="759079" y="103505"/>
                  </a:lnTo>
                  <a:lnTo>
                    <a:pt x="774700" y="103251"/>
                  </a:lnTo>
                  <a:lnTo>
                    <a:pt x="788047" y="102476"/>
                  </a:lnTo>
                  <a:lnTo>
                    <a:pt x="799134" y="101206"/>
                  </a:lnTo>
                  <a:lnTo>
                    <a:pt x="807974" y="99441"/>
                  </a:lnTo>
                  <a:close/>
                </a:path>
                <a:path w="1468755" h="146050">
                  <a:moveTo>
                    <a:pt x="834898" y="2032"/>
                  </a:moveTo>
                  <a:lnTo>
                    <a:pt x="816483" y="2032"/>
                  </a:lnTo>
                  <a:lnTo>
                    <a:pt x="816483" y="145542"/>
                  </a:lnTo>
                  <a:lnTo>
                    <a:pt x="834898" y="145542"/>
                  </a:lnTo>
                  <a:lnTo>
                    <a:pt x="834898" y="2032"/>
                  </a:lnTo>
                  <a:close/>
                </a:path>
                <a:path w="1468755" h="146050">
                  <a:moveTo>
                    <a:pt x="978027" y="98298"/>
                  </a:moveTo>
                  <a:lnTo>
                    <a:pt x="965923" y="88214"/>
                  </a:lnTo>
                  <a:lnTo>
                    <a:pt x="961732" y="82296"/>
                  </a:lnTo>
                  <a:lnTo>
                    <a:pt x="957275" y="76034"/>
                  </a:lnTo>
                  <a:lnTo>
                    <a:pt x="952068" y="61785"/>
                  </a:lnTo>
                  <a:lnTo>
                    <a:pt x="950341" y="45466"/>
                  </a:lnTo>
                  <a:lnTo>
                    <a:pt x="950341" y="11811"/>
                  </a:lnTo>
                  <a:lnTo>
                    <a:pt x="932561" y="11811"/>
                  </a:lnTo>
                  <a:lnTo>
                    <a:pt x="930643" y="63207"/>
                  </a:lnTo>
                  <a:lnTo>
                    <a:pt x="901954" y="102997"/>
                  </a:lnTo>
                  <a:lnTo>
                    <a:pt x="915289" y="115062"/>
                  </a:lnTo>
                  <a:lnTo>
                    <a:pt x="941578" y="82296"/>
                  </a:lnTo>
                  <a:lnTo>
                    <a:pt x="945883" y="90106"/>
                  </a:lnTo>
                  <a:lnTo>
                    <a:pt x="951204" y="97536"/>
                  </a:lnTo>
                  <a:lnTo>
                    <a:pt x="957554" y="104584"/>
                  </a:lnTo>
                  <a:lnTo>
                    <a:pt x="964946" y="111252"/>
                  </a:lnTo>
                  <a:lnTo>
                    <a:pt x="978027" y="98298"/>
                  </a:lnTo>
                  <a:close/>
                </a:path>
                <a:path w="1468755" h="146050">
                  <a:moveTo>
                    <a:pt x="1001268" y="4953"/>
                  </a:moveTo>
                  <a:lnTo>
                    <a:pt x="982853" y="4953"/>
                  </a:lnTo>
                  <a:lnTo>
                    <a:pt x="982853" y="47117"/>
                  </a:lnTo>
                  <a:lnTo>
                    <a:pt x="962152" y="47117"/>
                  </a:lnTo>
                  <a:lnTo>
                    <a:pt x="962152" y="62865"/>
                  </a:lnTo>
                  <a:lnTo>
                    <a:pt x="982853" y="62865"/>
                  </a:lnTo>
                  <a:lnTo>
                    <a:pt x="982853" y="141351"/>
                  </a:lnTo>
                  <a:lnTo>
                    <a:pt x="1001268" y="141351"/>
                  </a:lnTo>
                  <a:lnTo>
                    <a:pt x="1001268" y="4953"/>
                  </a:lnTo>
                  <a:close/>
                </a:path>
                <a:path w="1468755" h="146050">
                  <a:moveTo>
                    <a:pt x="1030351" y="2032"/>
                  </a:moveTo>
                  <a:lnTo>
                    <a:pt x="1011809" y="2032"/>
                  </a:lnTo>
                  <a:lnTo>
                    <a:pt x="1011809" y="145542"/>
                  </a:lnTo>
                  <a:lnTo>
                    <a:pt x="1030351" y="145542"/>
                  </a:lnTo>
                  <a:lnTo>
                    <a:pt x="1030351" y="2032"/>
                  </a:lnTo>
                  <a:close/>
                </a:path>
                <a:path w="1468755" h="146050">
                  <a:moveTo>
                    <a:pt x="1140333" y="69850"/>
                  </a:moveTo>
                  <a:lnTo>
                    <a:pt x="1104646" y="42164"/>
                  </a:lnTo>
                  <a:lnTo>
                    <a:pt x="1104646" y="30861"/>
                  </a:lnTo>
                  <a:lnTo>
                    <a:pt x="1136269" y="30861"/>
                  </a:lnTo>
                  <a:lnTo>
                    <a:pt x="1136269" y="15621"/>
                  </a:lnTo>
                  <a:lnTo>
                    <a:pt x="1104646" y="15621"/>
                  </a:lnTo>
                  <a:lnTo>
                    <a:pt x="1104646" y="0"/>
                  </a:lnTo>
                  <a:lnTo>
                    <a:pt x="1085850" y="0"/>
                  </a:lnTo>
                  <a:lnTo>
                    <a:pt x="1085850" y="15621"/>
                  </a:lnTo>
                  <a:lnTo>
                    <a:pt x="1054227" y="15621"/>
                  </a:lnTo>
                  <a:lnTo>
                    <a:pt x="1054227" y="30861"/>
                  </a:lnTo>
                  <a:lnTo>
                    <a:pt x="1085723" y="30861"/>
                  </a:lnTo>
                  <a:lnTo>
                    <a:pt x="1085723" y="33782"/>
                  </a:lnTo>
                  <a:lnTo>
                    <a:pt x="1065110" y="67221"/>
                  </a:lnTo>
                  <a:lnTo>
                    <a:pt x="1050290" y="74930"/>
                  </a:lnTo>
                  <a:lnTo>
                    <a:pt x="1062863" y="87376"/>
                  </a:lnTo>
                  <a:lnTo>
                    <a:pt x="1092708" y="63500"/>
                  </a:lnTo>
                  <a:lnTo>
                    <a:pt x="1095629" y="58420"/>
                  </a:lnTo>
                  <a:lnTo>
                    <a:pt x="1098931" y="63119"/>
                  </a:lnTo>
                  <a:lnTo>
                    <a:pt x="1103947" y="67881"/>
                  </a:lnTo>
                  <a:lnTo>
                    <a:pt x="1116965" y="77851"/>
                  </a:lnTo>
                  <a:lnTo>
                    <a:pt x="1123315" y="81534"/>
                  </a:lnTo>
                  <a:lnTo>
                    <a:pt x="1129284" y="83947"/>
                  </a:lnTo>
                  <a:lnTo>
                    <a:pt x="1140333" y="69850"/>
                  </a:lnTo>
                  <a:close/>
                </a:path>
                <a:path w="1468755" h="146050">
                  <a:moveTo>
                    <a:pt x="1171575" y="91440"/>
                  </a:moveTo>
                  <a:lnTo>
                    <a:pt x="1075817" y="91440"/>
                  </a:lnTo>
                  <a:lnTo>
                    <a:pt x="1075817" y="107188"/>
                  </a:lnTo>
                  <a:lnTo>
                    <a:pt x="1152906" y="107188"/>
                  </a:lnTo>
                  <a:lnTo>
                    <a:pt x="1152906" y="145542"/>
                  </a:lnTo>
                  <a:lnTo>
                    <a:pt x="1171575" y="145542"/>
                  </a:lnTo>
                  <a:lnTo>
                    <a:pt x="1171575" y="91440"/>
                  </a:lnTo>
                  <a:close/>
                </a:path>
                <a:path w="1468755" h="146050">
                  <a:moveTo>
                    <a:pt x="1171575" y="2032"/>
                  </a:moveTo>
                  <a:lnTo>
                    <a:pt x="1153287" y="2032"/>
                  </a:lnTo>
                  <a:lnTo>
                    <a:pt x="1153287" y="39497"/>
                  </a:lnTo>
                  <a:lnTo>
                    <a:pt x="1126490" y="39497"/>
                  </a:lnTo>
                  <a:lnTo>
                    <a:pt x="1126490" y="54864"/>
                  </a:lnTo>
                  <a:lnTo>
                    <a:pt x="1153287" y="54864"/>
                  </a:lnTo>
                  <a:lnTo>
                    <a:pt x="1153287" y="85344"/>
                  </a:lnTo>
                  <a:lnTo>
                    <a:pt x="1171575" y="85344"/>
                  </a:lnTo>
                  <a:lnTo>
                    <a:pt x="1171575" y="2032"/>
                  </a:lnTo>
                  <a:close/>
                </a:path>
                <a:path w="1468755" h="146050">
                  <a:moveTo>
                    <a:pt x="1271778" y="14732"/>
                  </a:moveTo>
                  <a:lnTo>
                    <a:pt x="1201420" y="14732"/>
                  </a:lnTo>
                  <a:lnTo>
                    <a:pt x="1201420" y="30353"/>
                  </a:lnTo>
                  <a:lnTo>
                    <a:pt x="1251966" y="30353"/>
                  </a:lnTo>
                  <a:lnTo>
                    <a:pt x="1249260" y="41643"/>
                  </a:lnTo>
                  <a:lnTo>
                    <a:pt x="1222794" y="81800"/>
                  </a:lnTo>
                  <a:lnTo>
                    <a:pt x="1192657" y="100584"/>
                  </a:lnTo>
                  <a:lnTo>
                    <a:pt x="1207008" y="114173"/>
                  </a:lnTo>
                  <a:lnTo>
                    <a:pt x="1245133" y="83832"/>
                  </a:lnTo>
                  <a:lnTo>
                    <a:pt x="1267167" y="44246"/>
                  </a:lnTo>
                  <a:lnTo>
                    <a:pt x="1270482" y="29781"/>
                  </a:lnTo>
                  <a:lnTo>
                    <a:pt x="1271778" y="14732"/>
                  </a:lnTo>
                  <a:close/>
                </a:path>
                <a:path w="1468755" h="146050">
                  <a:moveTo>
                    <a:pt x="1312037" y="2032"/>
                  </a:moveTo>
                  <a:lnTo>
                    <a:pt x="1293749" y="2032"/>
                  </a:lnTo>
                  <a:lnTo>
                    <a:pt x="1293749" y="145542"/>
                  </a:lnTo>
                  <a:lnTo>
                    <a:pt x="1312037" y="145542"/>
                  </a:lnTo>
                  <a:lnTo>
                    <a:pt x="1312037" y="2032"/>
                  </a:lnTo>
                  <a:close/>
                </a:path>
                <a:path w="1468755" h="146050">
                  <a:moveTo>
                    <a:pt x="1450086" y="35814"/>
                  </a:moveTo>
                  <a:lnTo>
                    <a:pt x="1374267" y="35814"/>
                  </a:lnTo>
                  <a:lnTo>
                    <a:pt x="1374267" y="5080"/>
                  </a:lnTo>
                  <a:lnTo>
                    <a:pt x="1355471" y="5080"/>
                  </a:lnTo>
                  <a:lnTo>
                    <a:pt x="1355471" y="51562"/>
                  </a:lnTo>
                  <a:lnTo>
                    <a:pt x="1450086" y="51562"/>
                  </a:lnTo>
                  <a:lnTo>
                    <a:pt x="1450086" y="35814"/>
                  </a:lnTo>
                  <a:close/>
                </a:path>
                <a:path w="1468755" h="146050">
                  <a:moveTo>
                    <a:pt x="1450594" y="126619"/>
                  </a:moveTo>
                  <a:lnTo>
                    <a:pt x="1450505" y="109093"/>
                  </a:lnTo>
                  <a:lnTo>
                    <a:pt x="1448371" y="105664"/>
                  </a:lnTo>
                  <a:lnTo>
                    <a:pt x="1446403" y="102489"/>
                  </a:lnTo>
                  <a:lnTo>
                    <a:pt x="1438021" y="97663"/>
                  </a:lnTo>
                  <a:lnTo>
                    <a:pt x="1431544" y="94665"/>
                  </a:lnTo>
                  <a:lnTo>
                    <a:pt x="1431544" y="117856"/>
                  </a:lnTo>
                  <a:lnTo>
                    <a:pt x="1431544" y="121666"/>
                  </a:lnTo>
                  <a:lnTo>
                    <a:pt x="1429004" y="124714"/>
                  </a:lnTo>
                  <a:lnTo>
                    <a:pt x="1424051" y="127000"/>
                  </a:lnTo>
                  <a:lnTo>
                    <a:pt x="1418971" y="129159"/>
                  </a:lnTo>
                  <a:lnTo>
                    <a:pt x="1411605" y="130302"/>
                  </a:lnTo>
                  <a:lnTo>
                    <a:pt x="1392047" y="130302"/>
                  </a:lnTo>
                  <a:lnTo>
                    <a:pt x="1384681" y="129159"/>
                  </a:lnTo>
                  <a:lnTo>
                    <a:pt x="1379601" y="127000"/>
                  </a:lnTo>
                  <a:lnTo>
                    <a:pt x="1374648" y="124714"/>
                  </a:lnTo>
                  <a:lnTo>
                    <a:pt x="1372108" y="121666"/>
                  </a:lnTo>
                  <a:lnTo>
                    <a:pt x="1372108" y="117856"/>
                  </a:lnTo>
                  <a:lnTo>
                    <a:pt x="1373962" y="112522"/>
                  </a:lnTo>
                  <a:lnTo>
                    <a:pt x="1379537" y="108712"/>
                  </a:lnTo>
                  <a:lnTo>
                    <a:pt x="1388821" y="106426"/>
                  </a:lnTo>
                  <a:lnTo>
                    <a:pt x="1401826" y="105664"/>
                  </a:lnTo>
                  <a:lnTo>
                    <a:pt x="1414818" y="106426"/>
                  </a:lnTo>
                  <a:lnTo>
                    <a:pt x="1424101" y="108712"/>
                  </a:lnTo>
                  <a:lnTo>
                    <a:pt x="1429677" y="112522"/>
                  </a:lnTo>
                  <a:lnTo>
                    <a:pt x="1431544" y="117856"/>
                  </a:lnTo>
                  <a:lnTo>
                    <a:pt x="1431544" y="94665"/>
                  </a:lnTo>
                  <a:lnTo>
                    <a:pt x="1431036" y="94424"/>
                  </a:lnTo>
                  <a:lnTo>
                    <a:pt x="1422679" y="92125"/>
                  </a:lnTo>
                  <a:lnTo>
                    <a:pt x="1412887" y="90754"/>
                  </a:lnTo>
                  <a:lnTo>
                    <a:pt x="1401826" y="90297"/>
                  </a:lnTo>
                  <a:lnTo>
                    <a:pt x="1390764" y="90754"/>
                  </a:lnTo>
                  <a:lnTo>
                    <a:pt x="1353058" y="109093"/>
                  </a:lnTo>
                  <a:lnTo>
                    <a:pt x="1353058" y="126619"/>
                  </a:lnTo>
                  <a:lnTo>
                    <a:pt x="1390713" y="145097"/>
                  </a:lnTo>
                  <a:lnTo>
                    <a:pt x="1401826" y="145542"/>
                  </a:lnTo>
                  <a:lnTo>
                    <a:pt x="1412862" y="145097"/>
                  </a:lnTo>
                  <a:lnTo>
                    <a:pt x="1448333" y="130302"/>
                  </a:lnTo>
                  <a:lnTo>
                    <a:pt x="1450594" y="126619"/>
                  </a:lnTo>
                  <a:close/>
                </a:path>
                <a:path w="1468755" h="146050">
                  <a:moveTo>
                    <a:pt x="1468374" y="63881"/>
                  </a:moveTo>
                  <a:lnTo>
                    <a:pt x="1335151" y="63881"/>
                  </a:lnTo>
                  <a:lnTo>
                    <a:pt x="1335151" y="79629"/>
                  </a:lnTo>
                  <a:lnTo>
                    <a:pt x="1468374" y="79629"/>
                  </a:lnTo>
                  <a:lnTo>
                    <a:pt x="1468374" y="63881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342642" y="1772285"/>
              <a:ext cx="123697" cy="143510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2522601" y="1770252"/>
              <a:ext cx="3702050" cy="146050"/>
            </a:xfrm>
            <a:custGeom>
              <a:avLst/>
              <a:gdLst/>
              <a:ahLst/>
              <a:cxnLst/>
              <a:rect l="l" t="t" r="r" b="b"/>
              <a:pathLst>
                <a:path w="3702050" h="146050">
                  <a:moveTo>
                    <a:pt x="76581" y="42164"/>
                  </a:moveTo>
                  <a:lnTo>
                    <a:pt x="57912" y="10731"/>
                  </a:lnTo>
                  <a:lnTo>
                    <a:pt x="57912" y="36068"/>
                  </a:lnTo>
                  <a:lnTo>
                    <a:pt x="57912" y="48260"/>
                  </a:lnTo>
                  <a:lnTo>
                    <a:pt x="56134" y="53213"/>
                  </a:lnTo>
                  <a:lnTo>
                    <a:pt x="52578" y="57023"/>
                  </a:lnTo>
                  <a:lnTo>
                    <a:pt x="49022" y="60960"/>
                  </a:lnTo>
                  <a:lnTo>
                    <a:pt x="44196" y="62865"/>
                  </a:lnTo>
                  <a:lnTo>
                    <a:pt x="32258" y="62865"/>
                  </a:lnTo>
                  <a:lnTo>
                    <a:pt x="27559" y="60960"/>
                  </a:lnTo>
                  <a:lnTo>
                    <a:pt x="20574" y="53213"/>
                  </a:lnTo>
                  <a:lnTo>
                    <a:pt x="18796" y="48260"/>
                  </a:lnTo>
                  <a:lnTo>
                    <a:pt x="18796" y="36068"/>
                  </a:lnTo>
                  <a:lnTo>
                    <a:pt x="20574" y="30988"/>
                  </a:lnTo>
                  <a:lnTo>
                    <a:pt x="27559" y="23241"/>
                  </a:lnTo>
                  <a:lnTo>
                    <a:pt x="32258" y="21209"/>
                  </a:lnTo>
                  <a:lnTo>
                    <a:pt x="44323" y="21209"/>
                  </a:lnTo>
                  <a:lnTo>
                    <a:pt x="49022" y="23241"/>
                  </a:lnTo>
                  <a:lnTo>
                    <a:pt x="52578" y="27178"/>
                  </a:lnTo>
                  <a:lnTo>
                    <a:pt x="56134" y="30988"/>
                  </a:lnTo>
                  <a:lnTo>
                    <a:pt x="38354" y="5969"/>
                  </a:lnTo>
                  <a:lnTo>
                    <a:pt x="30340" y="6616"/>
                  </a:lnTo>
                  <a:lnTo>
                    <a:pt x="685" y="34696"/>
                  </a:lnTo>
                  <a:lnTo>
                    <a:pt x="0" y="42164"/>
                  </a:lnTo>
                  <a:lnTo>
                    <a:pt x="685" y="49555"/>
                  </a:lnTo>
                  <a:lnTo>
                    <a:pt x="30340" y="77597"/>
                  </a:lnTo>
                  <a:lnTo>
                    <a:pt x="38354" y="78232"/>
                  </a:lnTo>
                  <a:lnTo>
                    <a:pt x="46278" y="77597"/>
                  </a:lnTo>
                  <a:lnTo>
                    <a:pt x="75907" y="49555"/>
                  </a:lnTo>
                  <a:lnTo>
                    <a:pt x="76581" y="42164"/>
                  </a:lnTo>
                  <a:close/>
                </a:path>
                <a:path w="3702050" h="146050">
                  <a:moveTo>
                    <a:pt x="113538" y="91440"/>
                  </a:moveTo>
                  <a:lnTo>
                    <a:pt x="19431" y="91440"/>
                  </a:lnTo>
                  <a:lnTo>
                    <a:pt x="19431" y="107188"/>
                  </a:lnTo>
                  <a:lnTo>
                    <a:pt x="94996" y="107188"/>
                  </a:lnTo>
                  <a:lnTo>
                    <a:pt x="94996" y="145542"/>
                  </a:lnTo>
                  <a:lnTo>
                    <a:pt x="113538" y="145542"/>
                  </a:lnTo>
                  <a:lnTo>
                    <a:pt x="113538" y="91440"/>
                  </a:lnTo>
                  <a:close/>
                </a:path>
                <a:path w="3702050" h="146050">
                  <a:moveTo>
                    <a:pt x="135382" y="21971"/>
                  </a:moveTo>
                  <a:lnTo>
                    <a:pt x="113538" y="21971"/>
                  </a:lnTo>
                  <a:lnTo>
                    <a:pt x="113538" y="2032"/>
                  </a:lnTo>
                  <a:lnTo>
                    <a:pt x="94869" y="2032"/>
                  </a:lnTo>
                  <a:lnTo>
                    <a:pt x="94869" y="84963"/>
                  </a:lnTo>
                  <a:lnTo>
                    <a:pt x="113538" y="84963"/>
                  </a:lnTo>
                  <a:lnTo>
                    <a:pt x="113538" y="68326"/>
                  </a:lnTo>
                  <a:lnTo>
                    <a:pt x="135382" y="68326"/>
                  </a:lnTo>
                  <a:lnTo>
                    <a:pt x="135382" y="52832"/>
                  </a:lnTo>
                  <a:lnTo>
                    <a:pt x="113538" y="52832"/>
                  </a:lnTo>
                  <a:lnTo>
                    <a:pt x="113538" y="37719"/>
                  </a:lnTo>
                  <a:lnTo>
                    <a:pt x="135382" y="37719"/>
                  </a:lnTo>
                  <a:lnTo>
                    <a:pt x="135382" y="21971"/>
                  </a:lnTo>
                  <a:close/>
                </a:path>
                <a:path w="3702050" h="146050">
                  <a:moveTo>
                    <a:pt x="254254" y="3937"/>
                  </a:moveTo>
                  <a:lnTo>
                    <a:pt x="235712" y="3937"/>
                  </a:lnTo>
                  <a:lnTo>
                    <a:pt x="235712" y="19050"/>
                  </a:lnTo>
                  <a:lnTo>
                    <a:pt x="235712" y="34544"/>
                  </a:lnTo>
                  <a:lnTo>
                    <a:pt x="179832" y="34544"/>
                  </a:lnTo>
                  <a:lnTo>
                    <a:pt x="179832" y="19050"/>
                  </a:lnTo>
                  <a:lnTo>
                    <a:pt x="235712" y="19050"/>
                  </a:lnTo>
                  <a:lnTo>
                    <a:pt x="235712" y="3937"/>
                  </a:lnTo>
                  <a:lnTo>
                    <a:pt x="161290" y="3937"/>
                  </a:lnTo>
                  <a:lnTo>
                    <a:pt x="161290" y="49784"/>
                  </a:lnTo>
                  <a:lnTo>
                    <a:pt x="254254" y="49784"/>
                  </a:lnTo>
                  <a:lnTo>
                    <a:pt x="254254" y="34544"/>
                  </a:lnTo>
                  <a:lnTo>
                    <a:pt x="254254" y="19050"/>
                  </a:lnTo>
                  <a:lnTo>
                    <a:pt x="254254" y="3937"/>
                  </a:lnTo>
                  <a:close/>
                </a:path>
                <a:path w="3702050" h="146050">
                  <a:moveTo>
                    <a:pt x="274320" y="59055"/>
                  </a:moveTo>
                  <a:lnTo>
                    <a:pt x="141097" y="59055"/>
                  </a:lnTo>
                  <a:lnTo>
                    <a:pt x="141097" y="74295"/>
                  </a:lnTo>
                  <a:lnTo>
                    <a:pt x="198247" y="74295"/>
                  </a:lnTo>
                  <a:lnTo>
                    <a:pt x="198247" y="83693"/>
                  </a:lnTo>
                  <a:lnTo>
                    <a:pt x="160655" y="83693"/>
                  </a:lnTo>
                  <a:lnTo>
                    <a:pt x="160655" y="99060"/>
                  </a:lnTo>
                  <a:lnTo>
                    <a:pt x="236093" y="99060"/>
                  </a:lnTo>
                  <a:lnTo>
                    <a:pt x="236093" y="106172"/>
                  </a:lnTo>
                  <a:lnTo>
                    <a:pt x="160655" y="106172"/>
                  </a:lnTo>
                  <a:lnTo>
                    <a:pt x="160655" y="143129"/>
                  </a:lnTo>
                  <a:lnTo>
                    <a:pt x="258191" y="143129"/>
                  </a:lnTo>
                  <a:lnTo>
                    <a:pt x="258191" y="127889"/>
                  </a:lnTo>
                  <a:lnTo>
                    <a:pt x="179197" y="127889"/>
                  </a:lnTo>
                  <a:lnTo>
                    <a:pt x="179197" y="120777"/>
                  </a:lnTo>
                  <a:lnTo>
                    <a:pt x="254762" y="120777"/>
                  </a:lnTo>
                  <a:lnTo>
                    <a:pt x="254762" y="83693"/>
                  </a:lnTo>
                  <a:lnTo>
                    <a:pt x="217043" y="83693"/>
                  </a:lnTo>
                  <a:lnTo>
                    <a:pt x="217043" y="74295"/>
                  </a:lnTo>
                  <a:lnTo>
                    <a:pt x="274320" y="74295"/>
                  </a:lnTo>
                  <a:lnTo>
                    <a:pt x="274320" y="59055"/>
                  </a:lnTo>
                  <a:close/>
                </a:path>
                <a:path w="3702050" h="146050">
                  <a:moveTo>
                    <a:pt x="367665" y="9652"/>
                  </a:moveTo>
                  <a:lnTo>
                    <a:pt x="293751" y="9652"/>
                  </a:lnTo>
                  <a:lnTo>
                    <a:pt x="293751" y="25273"/>
                  </a:lnTo>
                  <a:lnTo>
                    <a:pt x="348869" y="25273"/>
                  </a:lnTo>
                  <a:lnTo>
                    <a:pt x="348576" y="34709"/>
                  </a:lnTo>
                  <a:lnTo>
                    <a:pt x="348132" y="43586"/>
                  </a:lnTo>
                  <a:lnTo>
                    <a:pt x="347535" y="51904"/>
                  </a:lnTo>
                  <a:lnTo>
                    <a:pt x="346837" y="59690"/>
                  </a:lnTo>
                  <a:lnTo>
                    <a:pt x="364998" y="61341"/>
                  </a:lnTo>
                  <a:lnTo>
                    <a:pt x="366153" y="50114"/>
                  </a:lnTo>
                  <a:lnTo>
                    <a:pt x="366991" y="37744"/>
                  </a:lnTo>
                  <a:lnTo>
                    <a:pt x="367487" y="24257"/>
                  </a:lnTo>
                  <a:lnTo>
                    <a:pt x="367665" y="9652"/>
                  </a:lnTo>
                  <a:close/>
                </a:path>
                <a:path w="3702050" h="146050">
                  <a:moveTo>
                    <a:pt x="378206" y="84455"/>
                  </a:moveTo>
                  <a:lnTo>
                    <a:pt x="377190" y="70993"/>
                  </a:lnTo>
                  <a:lnTo>
                    <a:pt x="377063" y="69215"/>
                  </a:lnTo>
                  <a:lnTo>
                    <a:pt x="369201" y="69697"/>
                  </a:lnTo>
                  <a:lnTo>
                    <a:pt x="358940" y="70154"/>
                  </a:lnTo>
                  <a:lnTo>
                    <a:pt x="331216" y="70993"/>
                  </a:lnTo>
                  <a:lnTo>
                    <a:pt x="331216" y="42545"/>
                  </a:lnTo>
                  <a:lnTo>
                    <a:pt x="312420" y="42545"/>
                  </a:lnTo>
                  <a:lnTo>
                    <a:pt x="312420" y="71120"/>
                  </a:lnTo>
                  <a:lnTo>
                    <a:pt x="281051" y="71374"/>
                  </a:lnTo>
                  <a:lnTo>
                    <a:pt x="282956" y="87122"/>
                  </a:lnTo>
                  <a:lnTo>
                    <a:pt x="307975" y="86956"/>
                  </a:lnTo>
                  <a:lnTo>
                    <a:pt x="332193" y="86461"/>
                  </a:lnTo>
                  <a:lnTo>
                    <a:pt x="355600" y="85623"/>
                  </a:lnTo>
                  <a:lnTo>
                    <a:pt x="378206" y="84455"/>
                  </a:lnTo>
                  <a:close/>
                </a:path>
                <a:path w="3702050" h="146050">
                  <a:moveTo>
                    <a:pt x="403479" y="125095"/>
                  </a:moveTo>
                  <a:lnTo>
                    <a:pt x="322961" y="125095"/>
                  </a:lnTo>
                  <a:lnTo>
                    <a:pt x="322961" y="94996"/>
                  </a:lnTo>
                  <a:lnTo>
                    <a:pt x="304165" y="94996"/>
                  </a:lnTo>
                  <a:lnTo>
                    <a:pt x="304165" y="140716"/>
                  </a:lnTo>
                  <a:lnTo>
                    <a:pt x="403479" y="140716"/>
                  </a:lnTo>
                  <a:lnTo>
                    <a:pt x="403479" y="125095"/>
                  </a:lnTo>
                  <a:close/>
                </a:path>
                <a:path w="3702050" h="146050">
                  <a:moveTo>
                    <a:pt x="422783" y="49022"/>
                  </a:moveTo>
                  <a:lnTo>
                    <a:pt x="401574" y="49022"/>
                  </a:lnTo>
                  <a:lnTo>
                    <a:pt x="401574" y="2032"/>
                  </a:lnTo>
                  <a:lnTo>
                    <a:pt x="382905" y="2032"/>
                  </a:lnTo>
                  <a:lnTo>
                    <a:pt x="382905" y="107315"/>
                  </a:lnTo>
                  <a:lnTo>
                    <a:pt x="401574" y="107315"/>
                  </a:lnTo>
                  <a:lnTo>
                    <a:pt x="401574" y="64897"/>
                  </a:lnTo>
                  <a:lnTo>
                    <a:pt x="422783" y="64897"/>
                  </a:lnTo>
                  <a:lnTo>
                    <a:pt x="422783" y="49022"/>
                  </a:lnTo>
                  <a:close/>
                </a:path>
                <a:path w="3702050" h="146050">
                  <a:moveTo>
                    <a:pt x="517652" y="110744"/>
                  </a:moveTo>
                  <a:lnTo>
                    <a:pt x="515721" y="98044"/>
                  </a:lnTo>
                  <a:lnTo>
                    <a:pt x="515366" y="95631"/>
                  </a:lnTo>
                  <a:lnTo>
                    <a:pt x="507136" y="96850"/>
                  </a:lnTo>
                  <a:lnTo>
                    <a:pt x="494258" y="97650"/>
                  </a:lnTo>
                  <a:lnTo>
                    <a:pt x="476694" y="98044"/>
                  </a:lnTo>
                  <a:lnTo>
                    <a:pt x="454406" y="98044"/>
                  </a:lnTo>
                  <a:lnTo>
                    <a:pt x="454406" y="68453"/>
                  </a:lnTo>
                  <a:lnTo>
                    <a:pt x="505587" y="68453"/>
                  </a:lnTo>
                  <a:lnTo>
                    <a:pt x="505587" y="13081"/>
                  </a:lnTo>
                  <a:lnTo>
                    <a:pt x="436372" y="13081"/>
                  </a:lnTo>
                  <a:lnTo>
                    <a:pt x="436372" y="28829"/>
                  </a:lnTo>
                  <a:lnTo>
                    <a:pt x="487172" y="28829"/>
                  </a:lnTo>
                  <a:lnTo>
                    <a:pt x="487172" y="52959"/>
                  </a:lnTo>
                  <a:lnTo>
                    <a:pt x="436118" y="52959"/>
                  </a:lnTo>
                  <a:lnTo>
                    <a:pt x="436118" y="113538"/>
                  </a:lnTo>
                  <a:lnTo>
                    <a:pt x="485292" y="113334"/>
                  </a:lnTo>
                  <a:lnTo>
                    <a:pt x="500761" y="113030"/>
                  </a:lnTo>
                  <a:lnTo>
                    <a:pt x="509016" y="112141"/>
                  </a:lnTo>
                  <a:lnTo>
                    <a:pt x="517652" y="110744"/>
                  </a:lnTo>
                  <a:close/>
                </a:path>
                <a:path w="3702050" h="146050">
                  <a:moveTo>
                    <a:pt x="547751" y="2032"/>
                  </a:moveTo>
                  <a:lnTo>
                    <a:pt x="529336" y="2032"/>
                  </a:lnTo>
                  <a:lnTo>
                    <a:pt x="529336" y="145542"/>
                  </a:lnTo>
                  <a:lnTo>
                    <a:pt x="547751" y="145542"/>
                  </a:lnTo>
                  <a:lnTo>
                    <a:pt x="547751" y="2032"/>
                  </a:lnTo>
                  <a:close/>
                </a:path>
                <a:path w="3702050" h="146050">
                  <a:moveTo>
                    <a:pt x="650748" y="14732"/>
                  </a:moveTo>
                  <a:lnTo>
                    <a:pt x="580390" y="14732"/>
                  </a:lnTo>
                  <a:lnTo>
                    <a:pt x="580390" y="30353"/>
                  </a:lnTo>
                  <a:lnTo>
                    <a:pt x="630936" y="30353"/>
                  </a:lnTo>
                  <a:lnTo>
                    <a:pt x="628230" y="41643"/>
                  </a:lnTo>
                  <a:lnTo>
                    <a:pt x="601764" y="81800"/>
                  </a:lnTo>
                  <a:lnTo>
                    <a:pt x="571627" y="100584"/>
                  </a:lnTo>
                  <a:lnTo>
                    <a:pt x="585978" y="114173"/>
                  </a:lnTo>
                  <a:lnTo>
                    <a:pt x="624103" y="83832"/>
                  </a:lnTo>
                  <a:lnTo>
                    <a:pt x="646137" y="44246"/>
                  </a:lnTo>
                  <a:lnTo>
                    <a:pt x="649452" y="29781"/>
                  </a:lnTo>
                  <a:lnTo>
                    <a:pt x="650748" y="14732"/>
                  </a:lnTo>
                  <a:close/>
                </a:path>
                <a:path w="3702050" h="146050">
                  <a:moveTo>
                    <a:pt x="691007" y="2032"/>
                  </a:moveTo>
                  <a:lnTo>
                    <a:pt x="672719" y="2032"/>
                  </a:lnTo>
                  <a:lnTo>
                    <a:pt x="672719" y="145542"/>
                  </a:lnTo>
                  <a:lnTo>
                    <a:pt x="691007" y="145542"/>
                  </a:lnTo>
                  <a:lnTo>
                    <a:pt x="691007" y="2032"/>
                  </a:lnTo>
                  <a:close/>
                </a:path>
                <a:path w="3702050" h="146050">
                  <a:moveTo>
                    <a:pt x="829056" y="35814"/>
                  </a:moveTo>
                  <a:lnTo>
                    <a:pt x="753237" y="35814"/>
                  </a:lnTo>
                  <a:lnTo>
                    <a:pt x="753237" y="5080"/>
                  </a:lnTo>
                  <a:lnTo>
                    <a:pt x="734428" y="5080"/>
                  </a:lnTo>
                  <a:lnTo>
                    <a:pt x="734428" y="51562"/>
                  </a:lnTo>
                  <a:lnTo>
                    <a:pt x="829056" y="51562"/>
                  </a:lnTo>
                  <a:lnTo>
                    <a:pt x="829056" y="35814"/>
                  </a:lnTo>
                  <a:close/>
                </a:path>
                <a:path w="3702050" h="146050">
                  <a:moveTo>
                    <a:pt x="829564" y="126619"/>
                  </a:moveTo>
                  <a:lnTo>
                    <a:pt x="829475" y="109093"/>
                  </a:lnTo>
                  <a:lnTo>
                    <a:pt x="827341" y="105664"/>
                  </a:lnTo>
                  <a:lnTo>
                    <a:pt x="825373" y="102489"/>
                  </a:lnTo>
                  <a:lnTo>
                    <a:pt x="816991" y="97663"/>
                  </a:lnTo>
                  <a:lnTo>
                    <a:pt x="810514" y="94665"/>
                  </a:lnTo>
                  <a:lnTo>
                    <a:pt x="810514" y="117856"/>
                  </a:lnTo>
                  <a:lnTo>
                    <a:pt x="810514" y="121666"/>
                  </a:lnTo>
                  <a:lnTo>
                    <a:pt x="807974" y="124714"/>
                  </a:lnTo>
                  <a:lnTo>
                    <a:pt x="803021" y="127000"/>
                  </a:lnTo>
                  <a:lnTo>
                    <a:pt x="797928" y="129159"/>
                  </a:lnTo>
                  <a:lnTo>
                    <a:pt x="790575" y="130302"/>
                  </a:lnTo>
                  <a:lnTo>
                    <a:pt x="771004" y="130302"/>
                  </a:lnTo>
                  <a:lnTo>
                    <a:pt x="763651" y="129159"/>
                  </a:lnTo>
                  <a:lnTo>
                    <a:pt x="758571" y="127000"/>
                  </a:lnTo>
                  <a:lnTo>
                    <a:pt x="753618" y="124714"/>
                  </a:lnTo>
                  <a:lnTo>
                    <a:pt x="751065" y="121666"/>
                  </a:lnTo>
                  <a:lnTo>
                    <a:pt x="751065" y="117856"/>
                  </a:lnTo>
                  <a:lnTo>
                    <a:pt x="752932" y="112522"/>
                  </a:lnTo>
                  <a:lnTo>
                    <a:pt x="758507" y="108712"/>
                  </a:lnTo>
                  <a:lnTo>
                    <a:pt x="767791" y="106426"/>
                  </a:lnTo>
                  <a:lnTo>
                    <a:pt x="780796" y="105664"/>
                  </a:lnTo>
                  <a:lnTo>
                    <a:pt x="793788" y="106426"/>
                  </a:lnTo>
                  <a:lnTo>
                    <a:pt x="803084" y="108712"/>
                  </a:lnTo>
                  <a:lnTo>
                    <a:pt x="808647" y="112522"/>
                  </a:lnTo>
                  <a:lnTo>
                    <a:pt x="810514" y="117856"/>
                  </a:lnTo>
                  <a:lnTo>
                    <a:pt x="810514" y="94665"/>
                  </a:lnTo>
                  <a:lnTo>
                    <a:pt x="810006" y="94424"/>
                  </a:lnTo>
                  <a:lnTo>
                    <a:pt x="801649" y="92125"/>
                  </a:lnTo>
                  <a:lnTo>
                    <a:pt x="791857" y="90754"/>
                  </a:lnTo>
                  <a:lnTo>
                    <a:pt x="780796" y="90297"/>
                  </a:lnTo>
                  <a:lnTo>
                    <a:pt x="769734" y="90754"/>
                  </a:lnTo>
                  <a:lnTo>
                    <a:pt x="732015" y="109093"/>
                  </a:lnTo>
                  <a:lnTo>
                    <a:pt x="732015" y="126619"/>
                  </a:lnTo>
                  <a:lnTo>
                    <a:pt x="769683" y="145097"/>
                  </a:lnTo>
                  <a:lnTo>
                    <a:pt x="780796" y="145542"/>
                  </a:lnTo>
                  <a:lnTo>
                    <a:pt x="791832" y="145097"/>
                  </a:lnTo>
                  <a:lnTo>
                    <a:pt x="827303" y="130302"/>
                  </a:lnTo>
                  <a:lnTo>
                    <a:pt x="829564" y="126619"/>
                  </a:lnTo>
                  <a:close/>
                </a:path>
                <a:path w="3702050" h="146050">
                  <a:moveTo>
                    <a:pt x="847344" y="63881"/>
                  </a:moveTo>
                  <a:lnTo>
                    <a:pt x="714121" y="63881"/>
                  </a:lnTo>
                  <a:lnTo>
                    <a:pt x="714121" y="79629"/>
                  </a:lnTo>
                  <a:lnTo>
                    <a:pt x="847344" y="79629"/>
                  </a:lnTo>
                  <a:lnTo>
                    <a:pt x="847344" y="63881"/>
                  </a:lnTo>
                  <a:close/>
                </a:path>
                <a:path w="3702050" h="146050">
                  <a:moveTo>
                    <a:pt x="972439" y="19558"/>
                  </a:moveTo>
                  <a:lnTo>
                    <a:pt x="970254" y="16383"/>
                  </a:lnTo>
                  <a:lnTo>
                    <a:pt x="968248" y="13462"/>
                  </a:lnTo>
                  <a:lnTo>
                    <a:pt x="959739" y="8890"/>
                  </a:lnTo>
                  <a:lnTo>
                    <a:pt x="953389" y="6273"/>
                  </a:lnTo>
                  <a:lnTo>
                    <a:pt x="953389" y="24257"/>
                  </a:lnTo>
                  <a:lnTo>
                    <a:pt x="953389" y="30861"/>
                  </a:lnTo>
                  <a:lnTo>
                    <a:pt x="950976" y="33528"/>
                  </a:lnTo>
                  <a:lnTo>
                    <a:pt x="941070" y="37592"/>
                  </a:lnTo>
                  <a:lnTo>
                    <a:pt x="933704" y="38608"/>
                  </a:lnTo>
                  <a:lnTo>
                    <a:pt x="914400" y="38608"/>
                  </a:lnTo>
                  <a:lnTo>
                    <a:pt x="907034" y="37592"/>
                  </a:lnTo>
                  <a:lnTo>
                    <a:pt x="897128" y="33528"/>
                  </a:lnTo>
                  <a:lnTo>
                    <a:pt x="894588" y="30861"/>
                  </a:lnTo>
                  <a:lnTo>
                    <a:pt x="894588" y="24257"/>
                  </a:lnTo>
                  <a:lnTo>
                    <a:pt x="897128" y="21717"/>
                  </a:lnTo>
                  <a:lnTo>
                    <a:pt x="901954" y="19558"/>
                  </a:lnTo>
                  <a:lnTo>
                    <a:pt x="906907" y="17399"/>
                  </a:lnTo>
                  <a:lnTo>
                    <a:pt x="914273" y="16383"/>
                  </a:lnTo>
                  <a:lnTo>
                    <a:pt x="933831" y="16383"/>
                  </a:lnTo>
                  <a:lnTo>
                    <a:pt x="941197" y="17399"/>
                  </a:lnTo>
                  <a:lnTo>
                    <a:pt x="946150" y="19558"/>
                  </a:lnTo>
                  <a:lnTo>
                    <a:pt x="950976" y="21717"/>
                  </a:lnTo>
                  <a:lnTo>
                    <a:pt x="953389" y="24257"/>
                  </a:lnTo>
                  <a:lnTo>
                    <a:pt x="953389" y="6273"/>
                  </a:lnTo>
                  <a:lnTo>
                    <a:pt x="952652" y="5969"/>
                  </a:lnTo>
                  <a:lnTo>
                    <a:pt x="944372" y="3860"/>
                  </a:lnTo>
                  <a:lnTo>
                    <a:pt x="934834" y="2590"/>
                  </a:lnTo>
                  <a:lnTo>
                    <a:pt x="924052" y="2159"/>
                  </a:lnTo>
                  <a:lnTo>
                    <a:pt x="913307" y="2590"/>
                  </a:lnTo>
                  <a:lnTo>
                    <a:pt x="875626" y="19558"/>
                  </a:lnTo>
                  <a:lnTo>
                    <a:pt x="875538" y="35179"/>
                  </a:lnTo>
                  <a:lnTo>
                    <a:pt x="879856" y="41275"/>
                  </a:lnTo>
                  <a:lnTo>
                    <a:pt x="924052" y="52832"/>
                  </a:lnTo>
                  <a:lnTo>
                    <a:pt x="934923" y="52412"/>
                  </a:lnTo>
                  <a:lnTo>
                    <a:pt x="970127" y="38608"/>
                  </a:lnTo>
                  <a:lnTo>
                    <a:pt x="972439" y="35179"/>
                  </a:lnTo>
                  <a:lnTo>
                    <a:pt x="972439" y="19558"/>
                  </a:lnTo>
                  <a:close/>
                </a:path>
                <a:path w="3702050" h="146050">
                  <a:moveTo>
                    <a:pt x="974471" y="128651"/>
                  </a:moveTo>
                  <a:lnTo>
                    <a:pt x="895477" y="128651"/>
                  </a:lnTo>
                  <a:lnTo>
                    <a:pt x="895477" y="120396"/>
                  </a:lnTo>
                  <a:lnTo>
                    <a:pt x="971042" y="120396"/>
                  </a:lnTo>
                  <a:lnTo>
                    <a:pt x="971042" y="84201"/>
                  </a:lnTo>
                  <a:lnTo>
                    <a:pt x="876935" y="84201"/>
                  </a:lnTo>
                  <a:lnTo>
                    <a:pt x="876935" y="98806"/>
                  </a:lnTo>
                  <a:lnTo>
                    <a:pt x="952373" y="98806"/>
                  </a:lnTo>
                  <a:lnTo>
                    <a:pt x="952373" y="107442"/>
                  </a:lnTo>
                  <a:lnTo>
                    <a:pt x="876935" y="107442"/>
                  </a:lnTo>
                  <a:lnTo>
                    <a:pt x="876935" y="143256"/>
                  </a:lnTo>
                  <a:lnTo>
                    <a:pt x="974471" y="143256"/>
                  </a:lnTo>
                  <a:lnTo>
                    <a:pt x="974471" y="128651"/>
                  </a:lnTo>
                  <a:close/>
                </a:path>
                <a:path w="3702050" h="146050">
                  <a:moveTo>
                    <a:pt x="990600" y="60706"/>
                  </a:moveTo>
                  <a:lnTo>
                    <a:pt x="857377" y="60706"/>
                  </a:lnTo>
                  <a:lnTo>
                    <a:pt x="857377" y="75311"/>
                  </a:lnTo>
                  <a:lnTo>
                    <a:pt x="990600" y="75311"/>
                  </a:lnTo>
                  <a:lnTo>
                    <a:pt x="990600" y="60706"/>
                  </a:lnTo>
                  <a:close/>
                </a:path>
                <a:path w="3702050" h="146050">
                  <a:moveTo>
                    <a:pt x="1115695" y="100457"/>
                  </a:moveTo>
                  <a:lnTo>
                    <a:pt x="1114082" y="87630"/>
                  </a:lnTo>
                  <a:lnTo>
                    <a:pt x="1113790" y="85217"/>
                  </a:lnTo>
                  <a:lnTo>
                    <a:pt x="1105115" y="86296"/>
                  </a:lnTo>
                  <a:lnTo>
                    <a:pt x="1095692" y="87045"/>
                  </a:lnTo>
                  <a:lnTo>
                    <a:pt x="1085494" y="87490"/>
                  </a:lnTo>
                  <a:lnTo>
                    <a:pt x="1074547" y="87630"/>
                  </a:lnTo>
                  <a:lnTo>
                    <a:pt x="1074547" y="13335"/>
                  </a:lnTo>
                  <a:lnTo>
                    <a:pt x="1056259" y="13335"/>
                  </a:lnTo>
                  <a:lnTo>
                    <a:pt x="1056259" y="103378"/>
                  </a:lnTo>
                  <a:lnTo>
                    <a:pt x="1080262" y="103276"/>
                  </a:lnTo>
                  <a:lnTo>
                    <a:pt x="1088834" y="103111"/>
                  </a:lnTo>
                  <a:lnTo>
                    <a:pt x="1095121" y="102870"/>
                  </a:lnTo>
                  <a:lnTo>
                    <a:pt x="1101852" y="102489"/>
                  </a:lnTo>
                  <a:lnTo>
                    <a:pt x="1108710" y="101727"/>
                  </a:lnTo>
                  <a:lnTo>
                    <a:pt x="1115695" y="100457"/>
                  </a:lnTo>
                  <a:close/>
                </a:path>
                <a:path w="3702050" h="146050">
                  <a:moveTo>
                    <a:pt x="1171448" y="2032"/>
                  </a:moveTo>
                  <a:lnTo>
                    <a:pt x="1152779" y="2032"/>
                  </a:lnTo>
                  <a:lnTo>
                    <a:pt x="1152779" y="58166"/>
                  </a:lnTo>
                  <a:lnTo>
                    <a:pt x="1139698" y="58166"/>
                  </a:lnTo>
                  <a:lnTo>
                    <a:pt x="1139698" y="4953"/>
                  </a:lnTo>
                  <a:lnTo>
                    <a:pt x="1121283" y="4953"/>
                  </a:lnTo>
                  <a:lnTo>
                    <a:pt x="1121283" y="141351"/>
                  </a:lnTo>
                  <a:lnTo>
                    <a:pt x="1139698" y="141351"/>
                  </a:lnTo>
                  <a:lnTo>
                    <a:pt x="1139698" y="73914"/>
                  </a:lnTo>
                  <a:lnTo>
                    <a:pt x="1152779" y="73914"/>
                  </a:lnTo>
                  <a:lnTo>
                    <a:pt x="1152779" y="145542"/>
                  </a:lnTo>
                  <a:lnTo>
                    <a:pt x="1171448" y="145542"/>
                  </a:lnTo>
                  <a:lnTo>
                    <a:pt x="1171448" y="73914"/>
                  </a:lnTo>
                  <a:lnTo>
                    <a:pt x="1171448" y="58166"/>
                  </a:lnTo>
                  <a:lnTo>
                    <a:pt x="1171448" y="2032"/>
                  </a:lnTo>
                  <a:close/>
                </a:path>
                <a:path w="3702050" h="146050">
                  <a:moveTo>
                    <a:pt x="1278382" y="67691"/>
                  </a:moveTo>
                  <a:lnTo>
                    <a:pt x="1270939" y="64871"/>
                  </a:lnTo>
                  <a:lnTo>
                    <a:pt x="1264259" y="61341"/>
                  </a:lnTo>
                  <a:lnTo>
                    <a:pt x="1258316" y="57162"/>
                  </a:lnTo>
                  <a:lnTo>
                    <a:pt x="1256804" y="55753"/>
                  </a:lnTo>
                  <a:lnTo>
                    <a:pt x="1253109" y="52324"/>
                  </a:lnTo>
                  <a:lnTo>
                    <a:pt x="1246505" y="45466"/>
                  </a:lnTo>
                  <a:lnTo>
                    <a:pt x="1243330" y="37719"/>
                  </a:lnTo>
                  <a:lnTo>
                    <a:pt x="1243330" y="24003"/>
                  </a:lnTo>
                  <a:lnTo>
                    <a:pt x="1272159" y="24003"/>
                  </a:lnTo>
                  <a:lnTo>
                    <a:pt x="1272159" y="8382"/>
                  </a:lnTo>
                  <a:lnTo>
                    <a:pt x="1194943" y="8382"/>
                  </a:lnTo>
                  <a:lnTo>
                    <a:pt x="1194943" y="24003"/>
                  </a:lnTo>
                  <a:lnTo>
                    <a:pt x="1224661" y="24003"/>
                  </a:lnTo>
                  <a:lnTo>
                    <a:pt x="1224661" y="29845"/>
                  </a:lnTo>
                  <a:lnTo>
                    <a:pt x="1202563" y="66357"/>
                  </a:lnTo>
                  <a:lnTo>
                    <a:pt x="1188720" y="73660"/>
                  </a:lnTo>
                  <a:lnTo>
                    <a:pt x="1201928" y="86741"/>
                  </a:lnTo>
                  <a:lnTo>
                    <a:pt x="1231900" y="61214"/>
                  </a:lnTo>
                  <a:lnTo>
                    <a:pt x="1234567" y="55753"/>
                  </a:lnTo>
                  <a:lnTo>
                    <a:pt x="1240561" y="63246"/>
                  </a:lnTo>
                  <a:lnTo>
                    <a:pt x="1247876" y="70078"/>
                  </a:lnTo>
                  <a:lnTo>
                    <a:pt x="1256512" y="76301"/>
                  </a:lnTo>
                  <a:lnTo>
                    <a:pt x="1266444" y="81915"/>
                  </a:lnTo>
                  <a:lnTo>
                    <a:pt x="1278382" y="67691"/>
                  </a:lnTo>
                  <a:close/>
                </a:path>
                <a:path w="3702050" h="146050">
                  <a:moveTo>
                    <a:pt x="1309116" y="107696"/>
                  </a:moveTo>
                  <a:lnTo>
                    <a:pt x="1306550" y="103505"/>
                  </a:lnTo>
                  <a:lnTo>
                    <a:pt x="1304925" y="100838"/>
                  </a:lnTo>
                  <a:lnTo>
                    <a:pt x="1296543" y="95631"/>
                  </a:lnTo>
                  <a:lnTo>
                    <a:pt x="1289939" y="92468"/>
                  </a:lnTo>
                  <a:lnTo>
                    <a:pt x="1289939" y="116332"/>
                  </a:lnTo>
                  <a:lnTo>
                    <a:pt x="1288148" y="122085"/>
                  </a:lnTo>
                  <a:lnTo>
                    <a:pt x="1282776" y="126161"/>
                  </a:lnTo>
                  <a:lnTo>
                    <a:pt x="1273810" y="128612"/>
                  </a:lnTo>
                  <a:lnTo>
                    <a:pt x="1261237" y="129413"/>
                  </a:lnTo>
                  <a:lnTo>
                    <a:pt x="1248803" y="128612"/>
                  </a:lnTo>
                  <a:lnTo>
                    <a:pt x="1239913" y="126161"/>
                  </a:lnTo>
                  <a:lnTo>
                    <a:pt x="1234567" y="122085"/>
                  </a:lnTo>
                  <a:lnTo>
                    <a:pt x="1232789" y="116332"/>
                  </a:lnTo>
                  <a:lnTo>
                    <a:pt x="1234567" y="110744"/>
                  </a:lnTo>
                  <a:lnTo>
                    <a:pt x="1239913" y="106730"/>
                  </a:lnTo>
                  <a:lnTo>
                    <a:pt x="1248803" y="104317"/>
                  </a:lnTo>
                  <a:lnTo>
                    <a:pt x="1261237" y="103505"/>
                  </a:lnTo>
                  <a:lnTo>
                    <a:pt x="1273810" y="104317"/>
                  </a:lnTo>
                  <a:lnTo>
                    <a:pt x="1282776" y="106730"/>
                  </a:lnTo>
                  <a:lnTo>
                    <a:pt x="1288148" y="110744"/>
                  </a:lnTo>
                  <a:lnTo>
                    <a:pt x="1289939" y="116332"/>
                  </a:lnTo>
                  <a:lnTo>
                    <a:pt x="1289939" y="92468"/>
                  </a:lnTo>
                  <a:lnTo>
                    <a:pt x="1289608" y="92303"/>
                  </a:lnTo>
                  <a:lnTo>
                    <a:pt x="1281404" y="89916"/>
                  </a:lnTo>
                  <a:lnTo>
                    <a:pt x="1271943" y="88493"/>
                  </a:lnTo>
                  <a:lnTo>
                    <a:pt x="1261237" y="88011"/>
                  </a:lnTo>
                  <a:lnTo>
                    <a:pt x="1250607" y="88493"/>
                  </a:lnTo>
                  <a:lnTo>
                    <a:pt x="1213485" y="107696"/>
                  </a:lnTo>
                  <a:lnTo>
                    <a:pt x="1213485" y="124968"/>
                  </a:lnTo>
                  <a:lnTo>
                    <a:pt x="1250518" y="144538"/>
                  </a:lnTo>
                  <a:lnTo>
                    <a:pt x="1261237" y="145034"/>
                  </a:lnTo>
                  <a:lnTo>
                    <a:pt x="1272019" y="144538"/>
                  </a:lnTo>
                  <a:lnTo>
                    <a:pt x="1306449" y="129413"/>
                  </a:lnTo>
                  <a:lnTo>
                    <a:pt x="1309116" y="124968"/>
                  </a:lnTo>
                  <a:lnTo>
                    <a:pt x="1309116" y="107696"/>
                  </a:lnTo>
                  <a:close/>
                </a:path>
                <a:path w="3702050" h="146050">
                  <a:moveTo>
                    <a:pt x="1328674" y="37211"/>
                  </a:moveTo>
                  <a:lnTo>
                    <a:pt x="1306830" y="37211"/>
                  </a:lnTo>
                  <a:lnTo>
                    <a:pt x="1306830" y="2032"/>
                  </a:lnTo>
                  <a:lnTo>
                    <a:pt x="1288161" y="2032"/>
                  </a:lnTo>
                  <a:lnTo>
                    <a:pt x="1288161" y="85852"/>
                  </a:lnTo>
                  <a:lnTo>
                    <a:pt x="1306830" y="85852"/>
                  </a:lnTo>
                  <a:lnTo>
                    <a:pt x="1306830" y="52959"/>
                  </a:lnTo>
                  <a:lnTo>
                    <a:pt x="1328674" y="52959"/>
                  </a:lnTo>
                  <a:lnTo>
                    <a:pt x="1328674" y="37211"/>
                  </a:lnTo>
                  <a:close/>
                </a:path>
                <a:path w="3702050" h="146050">
                  <a:moveTo>
                    <a:pt x="1417066" y="56896"/>
                  </a:moveTo>
                  <a:lnTo>
                    <a:pt x="1415046" y="53086"/>
                  </a:lnTo>
                  <a:lnTo>
                    <a:pt x="1413637" y="50419"/>
                  </a:lnTo>
                  <a:lnTo>
                    <a:pt x="1406906" y="45339"/>
                  </a:lnTo>
                  <a:lnTo>
                    <a:pt x="1401419" y="42011"/>
                  </a:lnTo>
                  <a:lnTo>
                    <a:pt x="1398397" y="40881"/>
                  </a:lnTo>
                  <a:lnTo>
                    <a:pt x="1398397" y="61214"/>
                  </a:lnTo>
                  <a:lnTo>
                    <a:pt x="1398397" y="68580"/>
                  </a:lnTo>
                  <a:lnTo>
                    <a:pt x="1396873" y="71501"/>
                  </a:lnTo>
                  <a:lnTo>
                    <a:pt x="1390523" y="75819"/>
                  </a:lnTo>
                  <a:lnTo>
                    <a:pt x="1385951" y="76962"/>
                  </a:lnTo>
                  <a:lnTo>
                    <a:pt x="1373886" y="76962"/>
                  </a:lnTo>
                  <a:lnTo>
                    <a:pt x="1369314" y="75819"/>
                  </a:lnTo>
                  <a:lnTo>
                    <a:pt x="1362964" y="71501"/>
                  </a:lnTo>
                  <a:lnTo>
                    <a:pt x="1361440" y="68580"/>
                  </a:lnTo>
                  <a:lnTo>
                    <a:pt x="1361440" y="61214"/>
                  </a:lnTo>
                  <a:lnTo>
                    <a:pt x="1363091" y="58420"/>
                  </a:lnTo>
                  <a:lnTo>
                    <a:pt x="1369441" y="54102"/>
                  </a:lnTo>
                  <a:lnTo>
                    <a:pt x="1374013" y="53086"/>
                  </a:lnTo>
                  <a:lnTo>
                    <a:pt x="1385824" y="53086"/>
                  </a:lnTo>
                  <a:lnTo>
                    <a:pt x="1390396" y="54102"/>
                  </a:lnTo>
                  <a:lnTo>
                    <a:pt x="1393571" y="56261"/>
                  </a:lnTo>
                  <a:lnTo>
                    <a:pt x="1396873" y="58293"/>
                  </a:lnTo>
                  <a:lnTo>
                    <a:pt x="1379855" y="37719"/>
                  </a:lnTo>
                  <a:lnTo>
                    <a:pt x="1371803" y="38201"/>
                  </a:lnTo>
                  <a:lnTo>
                    <a:pt x="1342771" y="72771"/>
                  </a:lnTo>
                  <a:lnTo>
                    <a:pt x="1346073" y="79248"/>
                  </a:lnTo>
                  <a:lnTo>
                    <a:pt x="1379728" y="92075"/>
                  </a:lnTo>
                  <a:lnTo>
                    <a:pt x="1387792" y="91605"/>
                  </a:lnTo>
                  <a:lnTo>
                    <a:pt x="1414843" y="76962"/>
                  </a:lnTo>
                  <a:lnTo>
                    <a:pt x="1417066" y="72771"/>
                  </a:lnTo>
                  <a:lnTo>
                    <a:pt x="1417066" y="56896"/>
                  </a:lnTo>
                  <a:close/>
                </a:path>
                <a:path w="3702050" h="146050">
                  <a:moveTo>
                    <a:pt x="1423416" y="16129"/>
                  </a:moveTo>
                  <a:lnTo>
                    <a:pt x="1388872" y="16129"/>
                  </a:lnTo>
                  <a:lnTo>
                    <a:pt x="1388872" y="0"/>
                  </a:lnTo>
                  <a:lnTo>
                    <a:pt x="1370076" y="0"/>
                  </a:lnTo>
                  <a:lnTo>
                    <a:pt x="1370076" y="16129"/>
                  </a:lnTo>
                  <a:lnTo>
                    <a:pt x="1335532" y="16129"/>
                  </a:lnTo>
                  <a:lnTo>
                    <a:pt x="1335532" y="31115"/>
                  </a:lnTo>
                  <a:lnTo>
                    <a:pt x="1423416" y="31115"/>
                  </a:lnTo>
                  <a:lnTo>
                    <a:pt x="1423416" y="16129"/>
                  </a:lnTo>
                  <a:close/>
                </a:path>
                <a:path w="3702050" h="146050">
                  <a:moveTo>
                    <a:pt x="1454023" y="125349"/>
                  </a:moveTo>
                  <a:lnTo>
                    <a:pt x="1376553" y="125349"/>
                  </a:lnTo>
                  <a:lnTo>
                    <a:pt x="1376553" y="98679"/>
                  </a:lnTo>
                  <a:lnTo>
                    <a:pt x="1357757" y="98679"/>
                  </a:lnTo>
                  <a:lnTo>
                    <a:pt x="1357757" y="141097"/>
                  </a:lnTo>
                  <a:lnTo>
                    <a:pt x="1454023" y="141097"/>
                  </a:lnTo>
                  <a:lnTo>
                    <a:pt x="1454023" y="125349"/>
                  </a:lnTo>
                  <a:close/>
                </a:path>
                <a:path w="3702050" h="146050">
                  <a:moveTo>
                    <a:pt x="1471930" y="49276"/>
                  </a:moveTo>
                  <a:lnTo>
                    <a:pt x="1449959" y="49276"/>
                  </a:lnTo>
                  <a:lnTo>
                    <a:pt x="1449959" y="2032"/>
                  </a:lnTo>
                  <a:lnTo>
                    <a:pt x="1431417" y="2032"/>
                  </a:lnTo>
                  <a:lnTo>
                    <a:pt x="1431417" y="106299"/>
                  </a:lnTo>
                  <a:lnTo>
                    <a:pt x="1449959" y="106299"/>
                  </a:lnTo>
                  <a:lnTo>
                    <a:pt x="1449959" y="65024"/>
                  </a:lnTo>
                  <a:lnTo>
                    <a:pt x="1471930" y="65024"/>
                  </a:lnTo>
                  <a:lnTo>
                    <a:pt x="1471930" y="49276"/>
                  </a:lnTo>
                  <a:close/>
                </a:path>
                <a:path w="3702050" h="146050">
                  <a:moveTo>
                    <a:pt x="1608328" y="103632"/>
                  </a:moveTo>
                  <a:lnTo>
                    <a:pt x="1606905" y="90424"/>
                  </a:lnTo>
                  <a:lnTo>
                    <a:pt x="1606677" y="88265"/>
                  </a:lnTo>
                  <a:lnTo>
                    <a:pt x="1597761" y="89255"/>
                  </a:lnTo>
                  <a:lnTo>
                    <a:pt x="1586445" y="89916"/>
                  </a:lnTo>
                  <a:lnTo>
                    <a:pt x="1572704" y="90309"/>
                  </a:lnTo>
                  <a:lnTo>
                    <a:pt x="1556512" y="90424"/>
                  </a:lnTo>
                  <a:lnTo>
                    <a:pt x="1549273" y="90424"/>
                  </a:lnTo>
                  <a:lnTo>
                    <a:pt x="1549273" y="29972"/>
                  </a:lnTo>
                  <a:lnTo>
                    <a:pt x="1599184" y="29972"/>
                  </a:lnTo>
                  <a:lnTo>
                    <a:pt x="1599184" y="14224"/>
                  </a:lnTo>
                  <a:lnTo>
                    <a:pt x="1530731" y="14224"/>
                  </a:lnTo>
                  <a:lnTo>
                    <a:pt x="1530731" y="106045"/>
                  </a:lnTo>
                  <a:lnTo>
                    <a:pt x="1552321" y="106045"/>
                  </a:lnTo>
                  <a:lnTo>
                    <a:pt x="1570609" y="105905"/>
                  </a:lnTo>
                  <a:lnTo>
                    <a:pt x="1586039" y="105460"/>
                  </a:lnTo>
                  <a:lnTo>
                    <a:pt x="1598612" y="104711"/>
                  </a:lnTo>
                  <a:lnTo>
                    <a:pt x="1608328" y="103632"/>
                  </a:lnTo>
                  <a:close/>
                </a:path>
                <a:path w="3702050" h="146050">
                  <a:moveTo>
                    <a:pt x="1661541" y="56388"/>
                  </a:moveTo>
                  <a:lnTo>
                    <a:pt x="1637538" y="56388"/>
                  </a:lnTo>
                  <a:lnTo>
                    <a:pt x="1637538" y="2032"/>
                  </a:lnTo>
                  <a:lnTo>
                    <a:pt x="1618996" y="2032"/>
                  </a:lnTo>
                  <a:lnTo>
                    <a:pt x="1618996" y="145542"/>
                  </a:lnTo>
                  <a:lnTo>
                    <a:pt x="1637538" y="145542"/>
                  </a:lnTo>
                  <a:lnTo>
                    <a:pt x="1637538" y="72136"/>
                  </a:lnTo>
                  <a:lnTo>
                    <a:pt x="1661541" y="72136"/>
                  </a:lnTo>
                  <a:lnTo>
                    <a:pt x="1661541" y="56388"/>
                  </a:lnTo>
                  <a:close/>
                </a:path>
                <a:path w="3702050" h="146050">
                  <a:moveTo>
                    <a:pt x="1746504" y="14732"/>
                  </a:moveTo>
                  <a:lnTo>
                    <a:pt x="1676146" y="14732"/>
                  </a:lnTo>
                  <a:lnTo>
                    <a:pt x="1676146" y="30353"/>
                  </a:lnTo>
                  <a:lnTo>
                    <a:pt x="1726692" y="30353"/>
                  </a:lnTo>
                  <a:lnTo>
                    <a:pt x="1723986" y="41643"/>
                  </a:lnTo>
                  <a:lnTo>
                    <a:pt x="1697520" y="81800"/>
                  </a:lnTo>
                  <a:lnTo>
                    <a:pt x="1667383" y="100584"/>
                  </a:lnTo>
                  <a:lnTo>
                    <a:pt x="1681734" y="114173"/>
                  </a:lnTo>
                  <a:lnTo>
                    <a:pt x="1719859" y="83832"/>
                  </a:lnTo>
                  <a:lnTo>
                    <a:pt x="1741893" y="44246"/>
                  </a:lnTo>
                  <a:lnTo>
                    <a:pt x="1745208" y="29781"/>
                  </a:lnTo>
                  <a:lnTo>
                    <a:pt x="1746504" y="14732"/>
                  </a:lnTo>
                  <a:close/>
                </a:path>
                <a:path w="3702050" h="146050">
                  <a:moveTo>
                    <a:pt x="1786763" y="2032"/>
                  </a:moveTo>
                  <a:lnTo>
                    <a:pt x="1768475" y="2032"/>
                  </a:lnTo>
                  <a:lnTo>
                    <a:pt x="1768475" y="145542"/>
                  </a:lnTo>
                  <a:lnTo>
                    <a:pt x="1786763" y="145542"/>
                  </a:lnTo>
                  <a:lnTo>
                    <a:pt x="1786763" y="2032"/>
                  </a:lnTo>
                  <a:close/>
                </a:path>
                <a:path w="3702050" h="146050">
                  <a:moveTo>
                    <a:pt x="1924812" y="35814"/>
                  </a:moveTo>
                  <a:lnTo>
                    <a:pt x="1848993" y="35814"/>
                  </a:lnTo>
                  <a:lnTo>
                    <a:pt x="1848993" y="5080"/>
                  </a:lnTo>
                  <a:lnTo>
                    <a:pt x="1830197" y="5080"/>
                  </a:lnTo>
                  <a:lnTo>
                    <a:pt x="1830197" y="51562"/>
                  </a:lnTo>
                  <a:lnTo>
                    <a:pt x="1924812" y="51562"/>
                  </a:lnTo>
                  <a:lnTo>
                    <a:pt x="1924812" y="35814"/>
                  </a:lnTo>
                  <a:close/>
                </a:path>
                <a:path w="3702050" h="146050">
                  <a:moveTo>
                    <a:pt x="1925320" y="126619"/>
                  </a:moveTo>
                  <a:lnTo>
                    <a:pt x="1925231" y="109093"/>
                  </a:lnTo>
                  <a:lnTo>
                    <a:pt x="1923097" y="105664"/>
                  </a:lnTo>
                  <a:lnTo>
                    <a:pt x="1921129" y="102489"/>
                  </a:lnTo>
                  <a:lnTo>
                    <a:pt x="1912747" y="97663"/>
                  </a:lnTo>
                  <a:lnTo>
                    <a:pt x="1906270" y="94665"/>
                  </a:lnTo>
                  <a:lnTo>
                    <a:pt x="1906270" y="117856"/>
                  </a:lnTo>
                  <a:lnTo>
                    <a:pt x="1906270" y="121666"/>
                  </a:lnTo>
                  <a:lnTo>
                    <a:pt x="1903730" y="124714"/>
                  </a:lnTo>
                  <a:lnTo>
                    <a:pt x="1898777" y="127000"/>
                  </a:lnTo>
                  <a:lnTo>
                    <a:pt x="1893697" y="129159"/>
                  </a:lnTo>
                  <a:lnTo>
                    <a:pt x="1886331" y="130302"/>
                  </a:lnTo>
                  <a:lnTo>
                    <a:pt x="1866773" y="130302"/>
                  </a:lnTo>
                  <a:lnTo>
                    <a:pt x="1859407" y="129159"/>
                  </a:lnTo>
                  <a:lnTo>
                    <a:pt x="1854327" y="127000"/>
                  </a:lnTo>
                  <a:lnTo>
                    <a:pt x="1849374" y="124714"/>
                  </a:lnTo>
                  <a:lnTo>
                    <a:pt x="1846834" y="121666"/>
                  </a:lnTo>
                  <a:lnTo>
                    <a:pt x="1846834" y="117856"/>
                  </a:lnTo>
                  <a:lnTo>
                    <a:pt x="1848688" y="112522"/>
                  </a:lnTo>
                  <a:lnTo>
                    <a:pt x="1854263" y="108712"/>
                  </a:lnTo>
                  <a:lnTo>
                    <a:pt x="1863547" y="106426"/>
                  </a:lnTo>
                  <a:lnTo>
                    <a:pt x="1876552" y="105664"/>
                  </a:lnTo>
                  <a:lnTo>
                    <a:pt x="1889544" y="106426"/>
                  </a:lnTo>
                  <a:lnTo>
                    <a:pt x="1898840" y="108712"/>
                  </a:lnTo>
                  <a:lnTo>
                    <a:pt x="1904403" y="112522"/>
                  </a:lnTo>
                  <a:lnTo>
                    <a:pt x="1906270" y="117856"/>
                  </a:lnTo>
                  <a:lnTo>
                    <a:pt x="1906270" y="94665"/>
                  </a:lnTo>
                  <a:lnTo>
                    <a:pt x="1905762" y="94424"/>
                  </a:lnTo>
                  <a:lnTo>
                    <a:pt x="1897405" y="92125"/>
                  </a:lnTo>
                  <a:lnTo>
                    <a:pt x="1887613" y="90754"/>
                  </a:lnTo>
                  <a:lnTo>
                    <a:pt x="1876552" y="90297"/>
                  </a:lnTo>
                  <a:lnTo>
                    <a:pt x="1865490" y="90754"/>
                  </a:lnTo>
                  <a:lnTo>
                    <a:pt x="1827784" y="109093"/>
                  </a:lnTo>
                  <a:lnTo>
                    <a:pt x="1827784" y="126619"/>
                  </a:lnTo>
                  <a:lnTo>
                    <a:pt x="1865439" y="145097"/>
                  </a:lnTo>
                  <a:lnTo>
                    <a:pt x="1876552" y="145542"/>
                  </a:lnTo>
                  <a:lnTo>
                    <a:pt x="1887588" y="145097"/>
                  </a:lnTo>
                  <a:lnTo>
                    <a:pt x="1923059" y="130302"/>
                  </a:lnTo>
                  <a:lnTo>
                    <a:pt x="1925320" y="126619"/>
                  </a:lnTo>
                  <a:close/>
                </a:path>
                <a:path w="3702050" h="146050">
                  <a:moveTo>
                    <a:pt x="1943100" y="63881"/>
                  </a:moveTo>
                  <a:lnTo>
                    <a:pt x="1809877" y="63881"/>
                  </a:lnTo>
                  <a:lnTo>
                    <a:pt x="1809877" y="79629"/>
                  </a:lnTo>
                  <a:lnTo>
                    <a:pt x="1943100" y="79629"/>
                  </a:lnTo>
                  <a:lnTo>
                    <a:pt x="1943100" y="63881"/>
                  </a:lnTo>
                  <a:close/>
                </a:path>
                <a:path w="3702050" h="146050">
                  <a:moveTo>
                    <a:pt x="2087118" y="96393"/>
                  </a:moveTo>
                  <a:lnTo>
                    <a:pt x="2057730" y="67767"/>
                  </a:lnTo>
                  <a:lnTo>
                    <a:pt x="2051685" y="29845"/>
                  </a:lnTo>
                  <a:lnTo>
                    <a:pt x="2082165" y="29845"/>
                  </a:lnTo>
                  <a:lnTo>
                    <a:pt x="2082165" y="14097"/>
                  </a:lnTo>
                  <a:lnTo>
                    <a:pt x="2002028" y="14097"/>
                  </a:lnTo>
                  <a:lnTo>
                    <a:pt x="2002028" y="29845"/>
                  </a:lnTo>
                  <a:lnTo>
                    <a:pt x="2033016" y="29845"/>
                  </a:lnTo>
                  <a:lnTo>
                    <a:pt x="2033016" y="45466"/>
                  </a:lnTo>
                  <a:lnTo>
                    <a:pt x="2016048" y="85432"/>
                  </a:lnTo>
                  <a:lnTo>
                    <a:pt x="1996567" y="100965"/>
                  </a:lnTo>
                  <a:lnTo>
                    <a:pt x="2010410" y="112903"/>
                  </a:lnTo>
                  <a:lnTo>
                    <a:pt x="2039442" y="81089"/>
                  </a:lnTo>
                  <a:lnTo>
                    <a:pt x="2042541" y="75819"/>
                  </a:lnTo>
                  <a:lnTo>
                    <a:pt x="2048205" y="84759"/>
                  </a:lnTo>
                  <a:lnTo>
                    <a:pt x="2055469" y="93446"/>
                  </a:lnTo>
                  <a:lnTo>
                    <a:pt x="2064346" y="101904"/>
                  </a:lnTo>
                  <a:lnTo>
                    <a:pt x="2074799" y="110109"/>
                  </a:lnTo>
                  <a:lnTo>
                    <a:pt x="2087118" y="96393"/>
                  </a:lnTo>
                  <a:close/>
                </a:path>
                <a:path w="3702050" h="146050">
                  <a:moveTo>
                    <a:pt x="2137029" y="57150"/>
                  </a:moveTo>
                  <a:lnTo>
                    <a:pt x="2114550" y="57150"/>
                  </a:lnTo>
                  <a:lnTo>
                    <a:pt x="2114550" y="2032"/>
                  </a:lnTo>
                  <a:lnTo>
                    <a:pt x="2096008" y="2032"/>
                  </a:lnTo>
                  <a:lnTo>
                    <a:pt x="2096008" y="145542"/>
                  </a:lnTo>
                  <a:lnTo>
                    <a:pt x="2114550" y="145542"/>
                  </a:lnTo>
                  <a:lnTo>
                    <a:pt x="2114550" y="72898"/>
                  </a:lnTo>
                  <a:lnTo>
                    <a:pt x="2137029" y="72898"/>
                  </a:lnTo>
                  <a:lnTo>
                    <a:pt x="2137029" y="57150"/>
                  </a:lnTo>
                  <a:close/>
                </a:path>
                <a:path w="3702050" h="146050">
                  <a:moveTo>
                    <a:pt x="2256917" y="26543"/>
                  </a:moveTo>
                  <a:lnTo>
                    <a:pt x="2253932" y="15875"/>
                  </a:lnTo>
                  <a:lnTo>
                    <a:pt x="2244890" y="8089"/>
                  </a:lnTo>
                  <a:lnTo>
                    <a:pt x="2237867" y="5930"/>
                  </a:lnTo>
                  <a:lnTo>
                    <a:pt x="2237867" y="26543"/>
                  </a:lnTo>
                  <a:lnTo>
                    <a:pt x="2236051" y="31216"/>
                  </a:lnTo>
                  <a:lnTo>
                    <a:pt x="2230602" y="34544"/>
                  </a:lnTo>
                  <a:lnTo>
                    <a:pt x="2221522" y="36550"/>
                  </a:lnTo>
                  <a:lnTo>
                    <a:pt x="2208784" y="37211"/>
                  </a:lnTo>
                  <a:lnTo>
                    <a:pt x="2196033" y="36550"/>
                  </a:lnTo>
                  <a:lnTo>
                    <a:pt x="2186952" y="34544"/>
                  </a:lnTo>
                  <a:lnTo>
                    <a:pt x="2181504" y="31216"/>
                  </a:lnTo>
                  <a:lnTo>
                    <a:pt x="2179701" y="26543"/>
                  </a:lnTo>
                  <a:lnTo>
                    <a:pt x="2181504" y="21882"/>
                  </a:lnTo>
                  <a:lnTo>
                    <a:pt x="2186952" y="18542"/>
                  </a:lnTo>
                  <a:lnTo>
                    <a:pt x="2196033" y="16548"/>
                  </a:lnTo>
                  <a:lnTo>
                    <a:pt x="2208784" y="15875"/>
                  </a:lnTo>
                  <a:lnTo>
                    <a:pt x="2221522" y="16548"/>
                  </a:lnTo>
                  <a:lnTo>
                    <a:pt x="2230602" y="18542"/>
                  </a:lnTo>
                  <a:lnTo>
                    <a:pt x="2236051" y="21882"/>
                  </a:lnTo>
                  <a:lnTo>
                    <a:pt x="2237867" y="26543"/>
                  </a:lnTo>
                  <a:lnTo>
                    <a:pt x="2237867" y="5930"/>
                  </a:lnTo>
                  <a:lnTo>
                    <a:pt x="2229853" y="3454"/>
                  </a:lnTo>
                  <a:lnTo>
                    <a:pt x="2208784" y="1905"/>
                  </a:lnTo>
                  <a:lnTo>
                    <a:pt x="2197684" y="2311"/>
                  </a:lnTo>
                  <a:lnTo>
                    <a:pt x="2160727" y="18542"/>
                  </a:lnTo>
                  <a:lnTo>
                    <a:pt x="2160651" y="34290"/>
                  </a:lnTo>
                  <a:lnTo>
                    <a:pt x="2164842" y="40259"/>
                  </a:lnTo>
                  <a:lnTo>
                    <a:pt x="2208784" y="51181"/>
                  </a:lnTo>
                  <a:lnTo>
                    <a:pt x="2219947" y="50800"/>
                  </a:lnTo>
                  <a:lnTo>
                    <a:pt x="2255101" y="37211"/>
                  </a:lnTo>
                  <a:lnTo>
                    <a:pt x="2256917" y="34544"/>
                  </a:lnTo>
                  <a:lnTo>
                    <a:pt x="2256917" y="26543"/>
                  </a:lnTo>
                  <a:close/>
                </a:path>
                <a:path w="3702050" h="146050">
                  <a:moveTo>
                    <a:pt x="2275332" y="57277"/>
                  </a:moveTo>
                  <a:lnTo>
                    <a:pt x="2221230" y="57277"/>
                  </a:lnTo>
                  <a:lnTo>
                    <a:pt x="2221230" y="73025"/>
                  </a:lnTo>
                  <a:lnTo>
                    <a:pt x="2221230" y="83185"/>
                  </a:lnTo>
                  <a:lnTo>
                    <a:pt x="2196211" y="83185"/>
                  </a:lnTo>
                  <a:lnTo>
                    <a:pt x="2196211" y="73025"/>
                  </a:lnTo>
                  <a:lnTo>
                    <a:pt x="2221230" y="73025"/>
                  </a:lnTo>
                  <a:lnTo>
                    <a:pt x="2221230" y="57277"/>
                  </a:lnTo>
                  <a:lnTo>
                    <a:pt x="2142109" y="57277"/>
                  </a:lnTo>
                  <a:lnTo>
                    <a:pt x="2142109" y="73025"/>
                  </a:lnTo>
                  <a:lnTo>
                    <a:pt x="2178177" y="73025"/>
                  </a:lnTo>
                  <a:lnTo>
                    <a:pt x="2178177" y="83185"/>
                  </a:lnTo>
                  <a:lnTo>
                    <a:pt x="2161667" y="83185"/>
                  </a:lnTo>
                  <a:lnTo>
                    <a:pt x="2161667" y="98298"/>
                  </a:lnTo>
                  <a:lnTo>
                    <a:pt x="2237105" y="98298"/>
                  </a:lnTo>
                  <a:lnTo>
                    <a:pt x="2237105" y="106172"/>
                  </a:lnTo>
                  <a:lnTo>
                    <a:pt x="2161667" y="106172"/>
                  </a:lnTo>
                  <a:lnTo>
                    <a:pt x="2161667" y="143129"/>
                  </a:lnTo>
                  <a:lnTo>
                    <a:pt x="2259203" y="143129"/>
                  </a:lnTo>
                  <a:lnTo>
                    <a:pt x="2259203" y="127889"/>
                  </a:lnTo>
                  <a:lnTo>
                    <a:pt x="2180209" y="127889"/>
                  </a:lnTo>
                  <a:lnTo>
                    <a:pt x="2180209" y="120142"/>
                  </a:lnTo>
                  <a:lnTo>
                    <a:pt x="2255774" y="120142"/>
                  </a:lnTo>
                  <a:lnTo>
                    <a:pt x="2255774" y="83185"/>
                  </a:lnTo>
                  <a:lnTo>
                    <a:pt x="2239391" y="83185"/>
                  </a:lnTo>
                  <a:lnTo>
                    <a:pt x="2239391" y="73025"/>
                  </a:lnTo>
                  <a:lnTo>
                    <a:pt x="2275332" y="73025"/>
                  </a:lnTo>
                  <a:lnTo>
                    <a:pt x="2275332" y="57277"/>
                  </a:lnTo>
                  <a:close/>
                </a:path>
                <a:path w="3702050" h="146050">
                  <a:moveTo>
                    <a:pt x="2414270" y="50546"/>
                  </a:moveTo>
                  <a:lnTo>
                    <a:pt x="2375611" y="37973"/>
                  </a:lnTo>
                  <a:lnTo>
                    <a:pt x="2362581" y="23114"/>
                  </a:lnTo>
                  <a:lnTo>
                    <a:pt x="2404110" y="23114"/>
                  </a:lnTo>
                  <a:lnTo>
                    <a:pt x="2404110" y="7366"/>
                  </a:lnTo>
                  <a:lnTo>
                    <a:pt x="2300097" y="7366"/>
                  </a:lnTo>
                  <a:lnTo>
                    <a:pt x="2300097" y="23114"/>
                  </a:lnTo>
                  <a:lnTo>
                    <a:pt x="2341245" y="23114"/>
                  </a:lnTo>
                  <a:lnTo>
                    <a:pt x="2338387" y="28282"/>
                  </a:lnTo>
                  <a:lnTo>
                    <a:pt x="2297823" y="49860"/>
                  </a:lnTo>
                  <a:lnTo>
                    <a:pt x="2288921" y="50927"/>
                  </a:lnTo>
                  <a:lnTo>
                    <a:pt x="2300224" y="65278"/>
                  </a:lnTo>
                  <a:lnTo>
                    <a:pt x="2337371" y="50444"/>
                  </a:lnTo>
                  <a:lnTo>
                    <a:pt x="2351786" y="37973"/>
                  </a:lnTo>
                  <a:lnTo>
                    <a:pt x="2361895" y="47307"/>
                  </a:lnTo>
                  <a:lnTo>
                    <a:pt x="2373973" y="54940"/>
                  </a:lnTo>
                  <a:lnTo>
                    <a:pt x="2387993" y="60833"/>
                  </a:lnTo>
                  <a:lnTo>
                    <a:pt x="2403983" y="65024"/>
                  </a:lnTo>
                  <a:lnTo>
                    <a:pt x="2414270" y="50546"/>
                  </a:lnTo>
                  <a:close/>
                </a:path>
                <a:path w="3702050" h="146050">
                  <a:moveTo>
                    <a:pt x="2418588" y="74422"/>
                  </a:moveTo>
                  <a:lnTo>
                    <a:pt x="2285365" y="74422"/>
                  </a:lnTo>
                  <a:lnTo>
                    <a:pt x="2285365" y="90170"/>
                  </a:lnTo>
                  <a:lnTo>
                    <a:pt x="2342515" y="90170"/>
                  </a:lnTo>
                  <a:lnTo>
                    <a:pt x="2342515" y="145542"/>
                  </a:lnTo>
                  <a:lnTo>
                    <a:pt x="2361311" y="145542"/>
                  </a:lnTo>
                  <a:lnTo>
                    <a:pt x="2361311" y="90170"/>
                  </a:lnTo>
                  <a:lnTo>
                    <a:pt x="2418588" y="90170"/>
                  </a:lnTo>
                  <a:lnTo>
                    <a:pt x="2418588" y="74422"/>
                  </a:lnTo>
                  <a:close/>
                </a:path>
                <a:path w="3702050" h="146050">
                  <a:moveTo>
                    <a:pt x="2498471" y="69469"/>
                  </a:moveTo>
                  <a:lnTo>
                    <a:pt x="2498407" y="53594"/>
                  </a:lnTo>
                  <a:lnTo>
                    <a:pt x="2497061" y="50800"/>
                  </a:lnTo>
                  <a:lnTo>
                    <a:pt x="2495423" y="47371"/>
                  </a:lnTo>
                  <a:lnTo>
                    <a:pt x="2489327" y="42799"/>
                  </a:lnTo>
                  <a:lnTo>
                    <a:pt x="2483231" y="38100"/>
                  </a:lnTo>
                  <a:lnTo>
                    <a:pt x="2480437" y="37325"/>
                  </a:lnTo>
                  <a:lnTo>
                    <a:pt x="2480437" y="58420"/>
                  </a:lnTo>
                  <a:lnTo>
                    <a:pt x="2480437" y="64516"/>
                  </a:lnTo>
                  <a:lnTo>
                    <a:pt x="2479040" y="67056"/>
                  </a:lnTo>
                  <a:lnTo>
                    <a:pt x="2476119" y="69088"/>
                  </a:lnTo>
                  <a:lnTo>
                    <a:pt x="2473325" y="71120"/>
                  </a:lnTo>
                  <a:lnTo>
                    <a:pt x="2469642" y="72136"/>
                  </a:lnTo>
                  <a:lnTo>
                    <a:pt x="2460244" y="72136"/>
                  </a:lnTo>
                  <a:lnTo>
                    <a:pt x="2456561" y="71120"/>
                  </a:lnTo>
                  <a:lnTo>
                    <a:pt x="2453767" y="69215"/>
                  </a:lnTo>
                  <a:lnTo>
                    <a:pt x="2451100" y="67310"/>
                  </a:lnTo>
                  <a:lnTo>
                    <a:pt x="2449703" y="64770"/>
                  </a:lnTo>
                  <a:lnTo>
                    <a:pt x="2449703" y="58420"/>
                  </a:lnTo>
                  <a:lnTo>
                    <a:pt x="2451100" y="55753"/>
                  </a:lnTo>
                  <a:lnTo>
                    <a:pt x="2453894" y="53848"/>
                  </a:lnTo>
                  <a:lnTo>
                    <a:pt x="2456688" y="51816"/>
                  </a:lnTo>
                  <a:lnTo>
                    <a:pt x="2460498" y="50800"/>
                  </a:lnTo>
                  <a:lnTo>
                    <a:pt x="2469769" y="50800"/>
                  </a:lnTo>
                  <a:lnTo>
                    <a:pt x="2473579" y="51816"/>
                  </a:lnTo>
                  <a:lnTo>
                    <a:pt x="2476246" y="53848"/>
                  </a:lnTo>
                  <a:lnTo>
                    <a:pt x="2479040" y="55753"/>
                  </a:lnTo>
                  <a:lnTo>
                    <a:pt x="2480437" y="58420"/>
                  </a:lnTo>
                  <a:lnTo>
                    <a:pt x="2480437" y="37325"/>
                  </a:lnTo>
                  <a:lnTo>
                    <a:pt x="2475103" y="35814"/>
                  </a:lnTo>
                  <a:lnTo>
                    <a:pt x="2455037" y="35814"/>
                  </a:lnTo>
                  <a:lnTo>
                    <a:pt x="2447036" y="38100"/>
                  </a:lnTo>
                  <a:lnTo>
                    <a:pt x="2440940" y="42672"/>
                  </a:lnTo>
                  <a:lnTo>
                    <a:pt x="2434844" y="47371"/>
                  </a:lnTo>
                  <a:lnTo>
                    <a:pt x="2431796" y="53594"/>
                  </a:lnTo>
                  <a:lnTo>
                    <a:pt x="2431846" y="69469"/>
                  </a:lnTo>
                  <a:lnTo>
                    <a:pt x="2434844" y="75692"/>
                  </a:lnTo>
                  <a:lnTo>
                    <a:pt x="2440940" y="80264"/>
                  </a:lnTo>
                  <a:lnTo>
                    <a:pt x="2447036" y="84963"/>
                  </a:lnTo>
                  <a:lnTo>
                    <a:pt x="2455037" y="87249"/>
                  </a:lnTo>
                  <a:lnTo>
                    <a:pt x="2475230" y="87249"/>
                  </a:lnTo>
                  <a:lnTo>
                    <a:pt x="2483358" y="84963"/>
                  </a:lnTo>
                  <a:lnTo>
                    <a:pt x="2495423" y="75692"/>
                  </a:lnTo>
                  <a:lnTo>
                    <a:pt x="2497163" y="72136"/>
                  </a:lnTo>
                  <a:lnTo>
                    <a:pt x="2498471" y="69469"/>
                  </a:lnTo>
                  <a:close/>
                </a:path>
                <a:path w="3702050" h="146050">
                  <a:moveTo>
                    <a:pt x="2501646" y="16002"/>
                  </a:moveTo>
                  <a:lnTo>
                    <a:pt x="2474214" y="16002"/>
                  </a:lnTo>
                  <a:lnTo>
                    <a:pt x="2474214" y="1270"/>
                  </a:lnTo>
                  <a:lnTo>
                    <a:pt x="2455672" y="1270"/>
                  </a:lnTo>
                  <a:lnTo>
                    <a:pt x="2455672" y="16002"/>
                  </a:lnTo>
                  <a:lnTo>
                    <a:pt x="2427732" y="16002"/>
                  </a:lnTo>
                  <a:lnTo>
                    <a:pt x="2427732" y="31115"/>
                  </a:lnTo>
                  <a:lnTo>
                    <a:pt x="2501646" y="31115"/>
                  </a:lnTo>
                  <a:lnTo>
                    <a:pt x="2501646" y="16002"/>
                  </a:lnTo>
                  <a:close/>
                </a:path>
                <a:path w="3702050" h="146050">
                  <a:moveTo>
                    <a:pt x="2553208" y="2032"/>
                  </a:moveTo>
                  <a:lnTo>
                    <a:pt x="2534666" y="2032"/>
                  </a:lnTo>
                  <a:lnTo>
                    <a:pt x="2534666" y="43434"/>
                  </a:lnTo>
                  <a:lnTo>
                    <a:pt x="2525903" y="43434"/>
                  </a:lnTo>
                  <a:lnTo>
                    <a:pt x="2525903" y="4953"/>
                  </a:lnTo>
                  <a:lnTo>
                    <a:pt x="2507742" y="4953"/>
                  </a:lnTo>
                  <a:lnTo>
                    <a:pt x="2507742" y="84328"/>
                  </a:lnTo>
                  <a:lnTo>
                    <a:pt x="2525903" y="84328"/>
                  </a:lnTo>
                  <a:lnTo>
                    <a:pt x="2525903" y="59182"/>
                  </a:lnTo>
                  <a:lnTo>
                    <a:pt x="2534666" y="59182"/>
                  </a:lnTo>
                  <a:lnTo>
                    <a:pt x="2534666" y="89281"/>
                  </a:lnTo>
                  <a:lnTo>
                    <a:pt x="2553208" y="89281"/>
                  </a:lnTo>
                  <a:lnTo>
                    <a:pt x="2553208" y="59182"/>
                  </a:lnTo>
                  <a:lnTo>
                    <a:pt x="2553208" y="43434"/>
                  </a:lnTo>
                  <a:lnTo>
                    <a:pt x="2553208" y="2032"/>
                  </a:lnTo>
                  <a:close/>
                </a:path>
                <a:path w="3702050" h="146050">
                  <a:moveTo>
                    <a:pt x="2553881" y="109093"/>
                  </a:moveTo>
                  <a:lnTo>
                    <a:pt x="2551188" y="104902"/>
                  </a:lnTo>
                  <a:lnTo>
                    <a:pt x="2549652" y="102489"/>
                  </a:lnTo>
                  <a:lnTo>
                    <a:pt x="2540889" y="97282"/>
                  </a:lnTo>
                  <a:lnTo>
                    <a:pt x="2534920" y="94424"/>
                  </a:lnTo>
                  <a:lnTo>
                    <a:pt x="2534920" y="113665"/>
                  </a:lnTo>
                  <a:lnTo>
                    <a:pt x="2534920" y="121539"/>
                  </a:lnTo>
                  <a:lnTo>
                    <a:pt x="2532380" y="124587"/>
                  </a:lnTo>
                  <a:lnTo>
                    <a:pt x="2527300" y="126873"/>
                  </a:lnTo>
                  <a:lnTo>
                    <a:pt x="2522347" y="129032"/>
                  </a:lnTo>
                  <a:lnTo>
                    <a:pt x="2514981" y="130175"/>
                  </a:lnTo>
                  <a:lnTo>
                    <a:pt x="2495677" y="130175"/>
                  </a:lnTo>
                  <a:lnTo>
                    <a:pt x="2488311" y="129032"/>
                  </a:lnTo>
                  <a:lnTo>
                    <a:pt x="2483231" y="126746"/>
                  </a:lnTo>
                  <a:lnTo>
                    <a:pt x="2478151" y="124587"/>
                  </a:lnTo>
                  <a:lnTo>
                    <a:pt x="2475712" y="121539"/>
                  </a:lnTo>
                  <a:lnTo>
                    <a:pt x="2475712" y="113665"/>
                  </a:lnTo>
                  <a:lnTo>
                    <a:pt x="2478151" y="110744"/>
                  </a:lnTo>
                  <a:lnTo>
                    <a:pt x="2483104" y="108331"/>
                  </a:lnTo>
                  <a:lnTo>
                    <a:pt x="2488057" y="106045"/>
                  </a:lnTo>
                  <a:lnTo>
                    <a:pt x="2495423" y="104902"/>
                  </a:lnTo>
                  <a:lnTo>
                    <a:pt x="2515108" y="104902"/>
                  </a:lnTo>
                  <a:lnTo>
                    <a:pt x="2522474" y="106045"/>
                  </a:lnTo>
                  <a:lnTo>
                    <a:pt x="2532380" y="110617"/>
                  </a:lnTo>
                  <a:lnTo>
                    <a:pt x="2534920" y="113665"/>
                  </a:lnTo>
                  <a:lnTo>
                    <a:pt x="2534920" y="94424"/>
                  </a:lnTo>
                  <a:lnTo>
                    <a:pt x="2533802" y="93878"/>
                  </a:lnTo>
                  <a:lnTo>
                    <a:pt x="2525534" y="91465"/>
                  </a:lnTo>
                  <a:lnTo>
                    <a:pt x="2515997" y="90017"/>
                  </a:lnTo>
                  <a:lnTo>
                    <a:pt x="2505329" y="89535"/>
                  </a:lnTo>
                  <a:lnTo>
                    <a:pt x="2494572" y="90017"/>
                  </a:lnTo>
                  <a:lnTo>
                    <a:pt x="2456561" y="109093"/>
                  </a:lnTo>
                  <a:lnTo>
                    <a:pt x="2456561" y="125984"/>
                  </a:lnTo>
                  <a:lnTo>
                    <a:pt x="2494432" y="144945"/>
                  </a:lnTo>
                  <a:lnTo>
                    <a:pt x="2505329" y="145415"/>
                  </a:lnTo>
                  <a:lnTo>
                    <a:pt x="2516200" y="144945"/>
                  </a:lnTo>
                  <a:lnTo>
                    <a:pt x="2551239" y="130175"/>
                  </a:lnTo>
                  <a:lnTo>
                    <a:pt x="2553881" y="125984"/>
                  </a:lnTo>
                  <a:lnTo>
                    <a:pt x="2553881" y="109093"/>
                  </a:lnTo>
                  <a:close/>
                </a:path>
                <a:path w="3702050" h="146050">
                  <a:moveTo>
                    <a:pt x="2691765" y="98298"/>
                  </a:moveTo>
                  <a:lnTo>
                    <a:pt x="2679662" y="88214"/>
                  </a:lnTo>
                  <a:lnTo>
                    <a:pt x="2675471" y="82296"/>
                  </a:lnTo>
                  <a:lnTo>
                    <a:pt x="2671013" y="76034"/>
                  </a:lnTo>
                  <a:lnTo>
                    <a:pt x="2665806" y="61785"/>
                  </a:lnTo>
                  <a:lnTo>
                    <a:pt x="2664079" y="45466"/>
                  </a:lnTo>
                  <a:lnTo>
                    <a:pt x="2664079" y="11811"/>
                  </a:lnTo>
                  <a:lnTo>
                    <a:pt x="2646299" y="11811"/>
                  </a:lnTo>
                  <a:lnTo>
                    <a:pt x="2644381" y="63207"/>
                  </a:lnTo>
                  <a:lnTo>
                    <a:pt x="2615692" y="102997"/>
                  </a:lnTo>
                  <a:lnTo>
                    <a:pt x="2629027" y="115062"/>
                  </a:lnTo>
                  <a:lnTo>
                    <a:pt x="2655316" y="82296"/>
                  </a:lnTo>
                  <a:lnTo>
                    <a:pt x="2659621" y="90106"/>
                  </a:lnTo>
                  <a:lnTo>
                    <a:pt x="2664942" y="97536"/>
                  </a:lnTo>
                  <a:lnTo>
                    <a:pt x="2671292" y="104584"/>
                  </a:lnTo>
                  <a:lnTo>
                    <a:pt x="2678684" y="111252"/>
                  </a:lnTo>
                  <a:lnTo>
                    <a:pt x="2691765" y="98298"/>
                  </a:lnTo>
                  <a:close/>
                </a:path>
                <a:path w="3702050" h="146050">
                  <a:moveTo>
                    <a:pt x="2715006" y="4953"/>
                  </a:moveTo>
                  <a:lnTo>
                    <a:pt x="2696591" y="4953"/>
                  </a:lnTo>
                  <a:lnTo>
                    <a:pt x="2696591" y="47117"/>
                  </a:lnTo>
                  <a:lnTo>
                    <a:pt x="2675890" y="47117"/>
                  </a:lnTo>
                  <a:lnTo>
                    <a:pt x="2675890" y="62865"/>
                  </a:lnTo>
                  <a:lnTo>
                    <a:pt x="2696591" y="62865"/>
                  </a:lnTo>
                  <a:lnTo>
                    <a:pt x="2696591" y="141351"/>
                  </a:lnTo>
                  <a:lnTo>
                    <a:pt x="2715006" y="141351"/>
                  </a:lnTo>
                  <a:lnTo>
                    <a:pt x="2715006" y="4953"/>
                  </a:lnTo>
                  <a:close/>
                </a:path>
                <a:path w="3702050" h="146050">
                  <a:moveTo>
                    <a:pt x="2744089" y="2032"/>
                  </a:moveTo>
                  <a:lnTo>
                    <a:pt x="2725547" y="2032"/>
                  </a:lnTo>
                  <a:lnTo>
                    <a:pt x="2725547" y="145542"/>
                  </a:lnTo>
                  <a:lnTo>
                    <a:pt x="2744089" y="145542"/>
                  </a:lnTo>
                  <a:lnTo>
                    <a:pt x="2744089" y="2032"/>
                  </a:lnTo>
                  <a:close/>
                </a:path>
                <a:path w="3702050" h="146050">
                  <a:moveTo>
                    <a:pt x="2854071" y="69850"/>
                  </a:moveTo>
                  <a:lnTo>
                    <a:pt x="2818384" y="42164"/>
                  </a:lnTo>
                  <a:lnTo>
                    <a:pt x="2818384" y="30861"/>
                  </a:lnTo>
                  <a:lnTo>
                    <a:pt x="2850007" y="30861"/>
                  </a:lnTo>
                  <a:lnTo>
                    <a:pt x="2850007" y="15621"/>
                  </a:lnTo>
                  <a:lnTo>
                    <a:pt x="2818384" y="15621"/>
                  </a:lnTo>
                  <a:lnTo>
                    <a:pt x="2818384" y="0"/>
                  </a:lnTo>
                  <a:lnTo>
                    <a:pt x="2799588" y="0"/>
                  </a:lnTo>
                  <a:lnTo>
                    <a:pt x="2799588" y="15621"/>
                  </a:lnTo>
                  <a:lnTo>
                    <a:pt x="2767965" y="15621"/>
                  </a:lnTo>
                  <a:lnTo>
                    <a:pt x="2767965" y="30861"/>
                  </a:lnTo>
                  <a:lnTo>
                    <a:pt x="2799461" y="30861"/>
                  </a:lnTo>
                  <a:lnTo>
                    <a:pt x="2799461" y="33782"/>
                  </a:lnTo>
                  <a:lnTo>
                    <a:pt x="2778849" y="67221"/>
                  </a:lnTo>
                  <a:lnTo>
                    <a:pt x="2764028" y="74930"/>
                  </a:lnTo>
                  <a:lnTo>
                    <a:pt x="2776601" y="87376"/>
                  </a:lnTo>
                  <a:lnTo>
                    <a:pt x="2806446" y="63500"/>
                  </a:lnTo>
                  <a:lnTo>
                    <a:pt x="2809367" y="58420"/>
                  </a:lnTo>
                  <a:lnTo>
                    <a:pt x="2812669" y="63119"/>
                  </a:lnTo>
                  <a:lnTo>
                    <a:pt x="2817685" y="67881"/>
                  </a:lnTo>
                  <a:lnTo>
                    <a:pt x="2830703" y="77851"/>
                  </a:lnTo>
                  <a:lnTo>
                    <a:pt x="2837053" y="81534"/>
                  </a:lnTo>
                  <a:lnTo>
                    <a:pt x="2843022" y="83947"/>
                  </a:lnTo>
                  <a:lnTo>
                    <a:pt x="2854071" y="69850"/>
                  </a:lnTo>
                  <a:close/>
                </a:path>
                <a:path w="3702050" h="146050">
                  <a:moveTo>
                    <a:pt x="2885313" y="91440"/>
                  </a:moveTo>
                  <a:lnTo>
                    <a:pt x="2789555" y="91440"/>
                  </a:lnTo>
                  <a:lnTo>
                    <a:pt x="2789555" y="107188"/>
                  </a:lnTo>
                  <a:lnTo>
                    <a:pt x="2866644" y="107188"/>
                  </a:lnTo>
                  <a:lnTo>
                    <a:pt x="2866644" y="145542"/>
                  </a:lnTo>
                  <a:lnTo>
                    <a:pt x="2885313" y="145542"/>
                  </a:lnTo>
                  <a:lnTo>
                    <a:pt x="2885313" y="91440"/>
                  </a:lnTo>
                  <a:close/>
                </a:path>
                <a:path w="3702050" h="146050">
                  <a:moveTo>
                    <a:pt x="2885313" y="2032"/>
                  </a:moveTo>
                  <a:lnTo>
                    <a:pt x="2867025" y="2032"/>
                  </a:lnTo>
                  <a:lnTo>
                    <a:pt x="2867025" y="39497"/>
                  </a:lnTo>
                  <a:lnTo>
                    <a:pt x="2840228" y="39497"/>
                  </a:lnTo>
                  <a:lnTo>
                    <a:pt x="2840228" y="54864"/>
                  </a:lnTo>
                  <a:lnTo>
                    <a:pt x="2867025" y="54864"/>
                  </a:lnTo>
                  <a:lnTo>
                    <a:pt x="2867025" y="85344"/>
                  </a:lnTo>
                  <a:lnTo>
                    <a:pt x="2885313" y="85344"/>
                  </a:lnTo>
                  <a:lnTo>
                    <a:pt x="2885313" y="2032"/>
                  </a:lnTo>
                  <a:close/>
                </a:path>
                <a:path w="3702050" h="146050">
                  <a:moveTo>
                    <a:pt x="3084576" y="110744"/>
                  </a:moveTo>
                  <a:lnTo>
                    <a:pt x="3027299" y="110744"/>
                  </a:lnTo>
                  <a:lnTo>
                    <a:pt x="3027299" y="90551"/>
                  </a:lnTo>
                  <a:lnTo>
                    <a:pt x="3068955" y="90551"/>
                  </a:lnTo>
                  <a:lnTo>
                    <a:pt x="3068955" y="75184"/>
                  </a:lnTo>
                  <a:lnTo>
                    <a:pt x="2989072" y="75184"/>
                  </a:lnTo>
                  <a:lnTo>
                    <a:pt x="2989072" y="59309"/>
                  </a:lnTo>
                  <a:lnTo>
                    <a:pt x="3065145" y="59309"/>
                  </a:lnTo>
                  <a:lnTo>
                    <a:pt x="3065145" y="14605"/>
                  </a:lnTo>
                  <a:lnTo>
                    <a:pt x="2970657" y="14605"/>
                  </a:lnTo>
                  <a:lnTo>
                    <a:pt x="2970657" y="29972"/>
                  </a:lnTo>
                  <a:lnTo>
                    <a:pt x="3046349" y="29972"/>
                  </a:lnTo>
                  <a:lnTo>
                    <a:pt x="3046349" y="44323"/>
                  </a:lnTo>
                  <a:lnTo>
                    <a:pt x="2970276" y="44323"/>
                  </a:lnTo>
                  <a:lnTo>
                    <a:pt x="2970276" y="90551"/>
                  </a:lnTo>
                  <a:lnTo>
                    <a:pt x="3008757" y="90551"/>
                  </a:lnTo>
                  <a:lnTo>
                    <a:pt x="3008757" y="110744"/>
                  </a:lnTo>
                  <a:lnTo>
                    <a:pt x="2951353" y="110744"/>
                  </a:lnTo>
                  <a:lnTo>
                    <a:pt x="2951353" y="126238"/>
                  </a:lnTo>
                  <a:lnTo>
                    <a:pt x="3084576" y="126238"/>
                  </a:lnTo>
                  <a:lnTo>
                    <a:pt x="3084576" y="110744"/>
                  </a:lnTo>
                  <a:close/>
                </a:path>
                <a:path w="3702050" h="146050">
                  <a:moveTo>
                    <a:pt x="3220847" y="131572"/>
                  </a:moveTo>
                  <a:lnTo>
                    <a:pt x="3178784" y="114655"/>
                  </a:lnTo>
                  <a:lnTo>
                    <a:pt x="3170428" y="98806"/>
                  </a:lnTo>
                  <a:lnTo>
                    <a:pt x="3170428" y="93853"/>
                  </a:lnTo>
                  <a:lnTo>
                    <a:pt x="3151759" y="93853"/>
                  </a:lnTo>
                  <a:lnTo>
                    <a:pt x="3151759" y="106299"/>
                  </a:lnTo>
                  <a:lnTo>
                    <a:pt x="3146933" y="113157"/>
                  </a:lnTo>
                  <a:lnTo>
                    <a:pt x="3111652" y="130200"/>
                  </a:lnTo>
                  <a:lnTo>
                    <a:pt x="3101340" y="131572"/>
                  </a:lnTo>
                  <a:lnTo>
                    <a:pt x="3113532" y="145796"/>
                  </a:lnTo>
                  <a:lnTo>
                    <a:pt x="3152838" y="128816"/>
                  </a:lnTo>
                  <a:lnTo>
                    <a:pt x="3161157" y="120523"/>
                  </a:lnTo>
                  <a:lnTo>
                    <a:pt x="3165386" y="124815"/>
                  </a:lnTo>
                  <a:lnTo>
                    <a:pt x="3203397" y="144589"/>
                  </a:lnTo>
                  <a:lnTo>
                    <a:pt x="3209544" y="145796"/>
                  </a:lnTo>
                  <a:lnTo>
                    <a:pt x="3220847" y="131572"/>
                  </a:lnTo>
                  <a:close/>
                </a:path>
                <a:path w="3702050" h="146050">
                  <a:moveTo>
                    <a:pt x="3227832" y="72009"/>
                  </a:moveTo>
                  <a:lnTo>
                    <a:pt x="3170555" y="72009"/>
                  </a:lnTo>
                  <a:lnTo>
                    <a:pt x="3170555" y="59436"/>
                  </a:lnTo>
                  <a:lnTo>
                    <a:pt x="3207766" y="59436"/>
                  </a:lnTo>
                  <a:lnTo>
                    <a:pt x="3207766" y="43942"/>
                  </a:lnTo>
                  <a:lnTo>
                    <a:pt x="3207766" y="32512"/>
                  </a:lnTo>
                  <a:lnTo>
                    <a:pt x="3207766" y="17272"/>
                  </a:lnTo>
                  <a:lnTo>
                    <a:pt x="3207766" y="4318"/>
                  </a:lnTo>
                  <a:lnTo>
                    <a:pt x="3189224" y="4318"/>
                  </a:lnTo>
                  <a:lnTo>
                    <a:pt x="3189224" y="17272"/>
                  </a:lnTo>
                  <a:lnTo>
                    <a:pt x="3189224" y="32512"/>
                  </a:lnTo>
                  <a:lnTo>
                    <a:pt x="3189224" y="43942"/>
                  </a:lnTo>
                  <a:lnTo>
                    <a:pt x="3133344" y="43942"/>
                  </a:lnTo>
                  <a:lnTo>
                    <a:pt x="3133344" y="32512"/>
                  </a:lnTo>
                  <a:lnTo>
                    <a:pt x="3189224" y="32512"/>
                  </a:lnTo>
                  <a:lnTo>
                    <a:pt x="3189224" y="17272"/>
                  </a:lnTo>
                  <a:lnTo>
                    <a:pt x="3133344" y="17272"/>
                  </a:lnTo>
                  <a:lnTo>
                    <a:pt x="3133344" y="4318"/>
                  </a:lnTo>
                  <a:lnTo>
                    <a:pt x="3114802" y="4318"/>
                  </a:lnTo>
                  <a:lnTo>
                    <a:pt x="3114802" y="59436"/>
                  </a:lnTo>
                  <a:lnTo>
                    <a:pt x="3151759" y="59436"/>
                  </a:lnTo>
                  <a:lnTo>
                    <a:pt x="3151759" y="72009"/>
                  </a:lnTo>
                  <a:lnTo>
                    <a:pt x="3094609" y="72009"/>
                  </a:lnTo>
                  <a:lnTo>
                    <a:pt x="3094609" y="87630"/>
                  </a:lnTo>
                  <a:lnTo>
                    <a:pt x="3227832" y="87630"/>
                  </a:lnTo>
                  <a:lnTo>
                    <a:pt x="3227832" y="72009"/>
                  </a:lnTo>
                  <a:close/>
                </a:path>
                <a:path w="3702050" h="146050">
                  <a:moveTo>
                    <a:pt x="3415284" y="66294"/>
                  </a:moveTo>
                  <a:lnTo>
                    <a:pt x="3393186" y="66294"/>
                  </a:lnTo>
                  <a:lnTo>
                    <a:pt x="3394341" y="50825"/>
                  </a:lnTo>
                  <a:lnTo>
                    <a:pt x="3395180" y="35991"/>
                  </a:lnTo>
                  <a:lnTo>
                    <a:pt x="3395675" y="21818"/>
                  </a:lnTo>
                  <a:lnTo>
                    <a:pt x="3395853" y="8255"/>
                  </a:lnTo>
                  <a:lnTo>
                    <a:pt x="3302381" y="8255"/>
                  </a:lnTo>
                  <a:lnTo>
                    <a:pt x="3302381" y="24003"/>
                  </a:lnTo>
                  <a:lnTo>
                    <a:pt x="3377184" y="24003"/>
                  </a:lnTo>
                  <a:lnTo>
                    <a:pt x="3377057" y="32372"/>
                  </a:lnTo>
                  <a:lnTo>
                    <a:pt x="3376701" y="42202"/>
                  </a:lnTo>
                  <a:lnTo>
                    <a:pt x="3376104" y="53517"/>
                  </a:lnTo>
                  <a:lnTo>
                    <a:pt x="3375279" y="66294"/>
                  </a:lnTo>
                  <a:lnTo>
                    <a:pt x="3282061" y="66294"/>
                  </a:lnTo>
                  <a:lnTo>
                    <a:pt x="3282061" y="82169"/>
                  </a:lnTo>
                  <a:lnTo>
                    <a:pt x="3338195" y="82169"/>
                  </a:lnTo>
                  <a:lnTo>
                    <a:pt x="3338195" y="145542"/>
                  </a:lnTo>
                  <a:lnTo>
                    <a:pt x="3356991" y="145542"/>
                  </a:lnTo>
                  <a:lnTo>
                    <a:pt x="3356991" y="82169"/>
                  </a:lnTo>
                  <a:lnTo>
                    <a:pt x="3415284" y="82169"/>
                  </a:lnTo>
                  <a:lnTo>
                    <a:pt x="3415284" y="66294"/>
                  </a:lnTo>
                  <a:close/>
                </a:path>
                <a:path w="3702050" h="146050">
                  <a:moveTo>
                    <a:pt x="3513201" y="65151"/>
                  </a:moveTo>
                  <a:lnTo>
                    <a:pt x="3479901" y="37109"/>
                  </a:lnTo>
                  <a:lnTo>
                    <a:pt x="3477260" y="6604"/>
                  </a:lnTo>
                  <a:lnTo>
                    <a:pt x="3458845" y="6604"/>
                  </a:lnTo>
                  <a:lnTo>
                    <a:pt x="3458845" y="24384"/>
                  </a:lnTo>
                  <a:lnTo>
                    <a:pt x="3458197" y="31203"/>
                  </a:lnTo>
                  <a:lnTo>
                    <a:pt x="3430447" y="67119"/>
                  </a:lnTo>
                  <a:lnTo>
                    <a:pt x="3422904" y="70993"/>
                  </a:lnTo>
                  <a:lnTo>
                    <a:pt x="3436493" y="83947"/>
                  </a:lnTo>
                  <a:lnTo>
                    <a:pt x="3465830" y="57150"/>
                  </a:lnTo>
                  <a:lnTo>
                    <a:pt x="3468497" y="51943"/>
                  </a:lnTo>
                  <a:lnTo>
                    <a:pt x="3474682" y="60109"/>
                  </a:lnTo>
                  <a:lnTo>
                    <a:pt x="3482213" y="67462"/>
                  </a:lnTo>
                  <a:lnTo>
                    <a:pt x="3491065" y="73964"/>
                  </a:lnTo>
                  <a:lnTo>
                    <a:pt x="3501263" y="79629"/>
                  </a:lnTo>
                  <a:lnTo>
                    <a:pt x="3513201" y="65151"/>
                  </a:lnTo>
                  <a:close/>
                </a:path>
                <a:path w="3702050" h="146050">
                  <a:moveTo>
                    <a:pt x="3548126" y="2032"/>
                  </a:moveTo>
                  <a:lnTo>
                    <a:pt x="3529838" y="2032"/>
                  </a:lnTo>
                  <a:lnTo>
                    <a:pt x="3529838" y="27305"/>
                  </a:lnTo>
                  <a:lnTo>
                    <a:pt x="3498977" y="27305"/>
                  </a:lnTo>
                  <a:lnTo>
                    <a:pt x="3498977" y="43180"/>
                  </a:lnTo>
                  <a:lnTo>
                    <a:pt x="3529838" y="43180"/>
                  </a:lnTo>
                  <a:lnTo>
                    <a:pt x="3529838" y="84201"/>
                  </a:lnTo>
                  <a:lnTo>
                    <a:pt x="3548126" y="84201"/>
                  </a:lnTo>
                  <a:lnTo>
                    <a:pt x="3548126" y="2032"/>
                  </a:lnTo>
                  <a:close/>
                </a:path>
                <a:path w="3702050" h="146050">
                  <a:moveTo>
                    <a:pt x="3550285" y="106426"/>
                  </a:moveTo>
                  <a:lnTo>
                    <a:pt x="3546830" y="100584"/>
                  </a:lnTo>
                  <a:lnTo>
                    <a:pt x="3546094" y="99314"/>
                  </a:lnTo>
                  <a:lnTo>
                    <a:pt x="3537712" y="93599"/>
                  </a:lnTo>
                  <a:lnTo>
                    <a:pt x="3531362" y="90233"/>
                  </a:lnTo>
                  <a:lnTo>
                    <a:pt x="3531362" y="110871"/>
                  </a:lnTo>
                  <a:lnTo>
                    <a:pt x="3531362" y="119507"/>
                  </a:lnTo>
                  <a:lnTo>
                    <a:pt x="3529076" y="123063"/>
                  </a:lnTo>
                  <a:lnTo>
                    <a:pt x="3524250" y="125603"/>
                  </a:lnTo>
                  <a:lnTo>
                    <a:pt x="3519424" y="128270"/>
                  </a:lnTo>
                  <a:lnTo>
                    <a:pt x="3512312" y="129540"/>
                  </a:lnTo>
                  <a:lnTo>
                    <a:pt x="3493516" y="129540"/>
                  </a:lnTo>
                  <a:lnTo>
                    <a:pt x="3486531" y="128270"/>
                  </a:lnTo>
                  <a:lnTo>
                    <a:pt x="3481705" y="125603"/>
                  </a:lnTo>
                  <a:lnTo>
                    <a:pt x="3477006" y="122936"/>
                  </a:lnTo>
                  <a:lnTo>
                    <a:pt x="3474593" y="119507"/>
                  </a:lnTo>
                  <a:lnTo>
                    <a:pt x="3474593" y="110871"/>
                  </a:lnTo>
                  <a:lnTo>
                    <a:pt x="3477006" y="107315"/>
                  </a:lnTo>
                  <a:lnTo>
                    <a:pt x="3486404" y="101981"/>
                  </a:lnTo>
                  <a:lnTo>
                    <a:pt x="3493389" y="100584"/>
                  </a:lnTo>
                  <a:lnTo>
                    <a:pt x="3512439" y="100584"/>
                  </a:lnTo>
                  <a:lnTo>
                    <a:pt x="3519551" y="101981"/>
                  </a:lnTo>
                  <a:lnTo>
                    <a:pt x="3524377" y="104648"/>
                  </a:lnTo>
                  <a:lnTo>
                    <a:pt x="3529076" y="107442"/>
                  </a:lnTo>
                  <a:lnTo>
                    <a:pt x="3531362" y="110871"/>
                  </a:lnTo>
                  <a:lnTo>
                    <a:pt x="3531362" y="90233"/>
                  </a:lnTo>
                  <a:lnTo>
                    <a:pt x="3530816" y="89941"/>
                  </a:lnTo>
                  <a:lnTo>
                    <a:pt x="3522738" y="87312"/>
                  </a:lnTo>
                  <a:lnTo>
                    <a:pt x="3513429" y="85750"/>
                  </a:lnTo>
                  <a:lnTo>
                    <a:pt x="3502914" y="85217"/>
                  </a:lnTo>
                  <a:lnTo>
                    <a:pt x="3492449" y="85750"/>
                  </a:lnTo>
                  <a:lnTo>
                    <a:pt x="3455797" y="106426"/>
                  </a:lnTo>
                  <a:lnTo>
                    <a:pt x="3455797" y="123952"/>
                  </a:lnTo>
                  <a:lnTo>
                    <a:pt x="3492385" y="144513"/>
                  </a:lnTo>
                  <a:lnTo>
                    <a:pt x="3502914" y="145034"/>
                  </a:lnTo>
                  <a:lnTo>
                    <a:pt x="3513455" y="144513"/>
                  </a:lnTo>
                  <a:lnTo>
                    <a:pt x="3547046" y="129540"/>
                  </a:lnTo>
                  <a:lnTo>
                    <a:pt x="3550285" y="123952"/>
                  </a:lnTo>
                  <a:lnTo>
                    <a:pt x="3550285" y="106426"/>
                  </a:lnTo>
                  <a:close/>
                </a:path>
                <a:path w="3702050" h="146050">
                  <a:moveTo>
                    <a:pt x="3701796" y="110363"/>
                  </a:moveTo>
                  <a:lnTo>
                    <a:pt x="3644519" y="110363"/>
                  </a:lnTo>
                  <a:lnTo>
                    <a:pt x="3644519" y="81915"/>
                  </a:lnTo>
                  <a:lnTo>
                    <a:pt x="3682746" y="81915"/>
                  </a:lnTo>
                  <a:lnTo>
                    <a:pt x="3682746" y="66294"/>
                  </a:lnTo>
                  <a:lnTo>
                    <a:pt x="3608578" y="66294"/>
                  </a:lnTo>
                  <a:lnTo>
                    <a:pt x="3608578" y="30226"/>
                  </a:lnTo>
                  <a:lnTo>
                    <a:pt x="3680587" y="30226"/>
                  </a:lnTo>
                  <a:lnTo>
                    <a:pt x="3680587" y="14732"/>
                  </a:lnTo>
                  <a:lnTo>
                    <a:pt x="3589782" y="14732"/>
                  </a:lnTo>
                  <a:lnTo>
                    <a:pt x="3589782" y="81915"/>
                  </a:lnTo>
                  <a:lnTo>
                    <a:pt x="3625723" y="81915"/>
                  </a:lnTo>
                  <a:lnTo>
                    <a:pt x="3625723" y="110363"/>
                  </a:lnTo>
                  <a:lnTo>
                    <a:pt x="3568573" y="110363"/>
                  </a:lnTo>
                  <a:lnTo>
                    <a:pt x="3568573" y="125984"/>
                  </a:lnTo>
                  <a:lnTo>
                    <a:pt x="3701796" y="125984"/>
                  </a:lnTo>
                  <a:lnTo>
                    <a:pt x="3701796" y="110363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598164" y="2327148"/>
              <a:ext cx="2709672" cy="3634740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55904" y="2081783"/>
              <a:ext cx="2069592" cy="736091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862584" y="2188464"/>
              <a:ext cx="1861185" cy="527685"/>
            </a:xfrm>
            <a:custGeom>
              <a:avLst/>
              <a:gdLst/>
              <a:ahLst/>
              <a:cxnLst/>
              <a:rect l="l" t="t" r="r" b="b"/>
              <a:pathLst>
                <a:path w="1861185" h="527685">
                  <a:moveTo>
                    <a:pt x="1772920" y="0"/>
                  </a:moveTo>
                  <a:lnTo>
                    <a:pt x="87884" y="0"/>
                  </a:lnTo>
                  <a:lnTo>
                    <a:pt x="53674" y="6909"/>
                  </a:lnTo>
                  <a:lnTo>
                    <a:pt x="25739" y="25749"/>
                  </a:lnTo>
                  <a:lnTo>
                    <a:pt x="6906" y="53685"/>
                  </a:lnTo>
                  <a:lnTo>
                    <a:pt x="0" y="87884"/>
                  </a:lnTo>
                  <a:lnTo>
                    <a:pt x="0" y="439420"/>
                  </a:lnTo>
                  <a:lnTo>
                    <a:pt x="6906" y="473618"/>
                  </a:lnTo>
                  <a:lnTo>
                    <a:pt x="25739" y="501554"/>
                  </a:lnTo>
                  <a:lnTo>
                    <a:pt x="53674" y="520394"/>
                  </a:lnTo>
                  <a:lnTo>
                    <a:pt x="87884" y="527303"/>
                  </a:lnTo>
                  <a:lnTo>
                    <a:pt x="1772920" y="527303"/>
                  </a:lnTo>
                  <a:lnTo>
                    <a:pt x="1807118" y="520394"/>
                  </a:lnTo>
                  <a:lnTo>
                    <a:pt x="1835054" y="501554"/>
                  </a:lnTo>
                  <a:lnTo>
                    <a:pt x="1853894" y="473618"/>
                  </a:lnTo>
                  <a:lnTo>
                    <a:pt x="1860803" y="439420"/>
                  </a:lnTo>
                  <a:lnTo>
                    <a:pt x="1860803" y="87884"/>
                  </a:lnTo>
                  <a:lnTo>
                    <a:pt x="1853894" y="53685"/>
                  </a:lnTo>
                  <a:lnTo>
                    <a:pt x="1835054" y="25749"/>
                  </a:lnTo>
                  <a:lnTo>
                    <a:pt x="1807118" y="6909"/>
                  </a:lnTo>
                  <a:lnTo>
                    <a:pt x="1772920" y="0"/>
                  </a:lnTo>
                  <a:close/>
                </a:path>
              </a:pathLst>
            </a:custGeom>
            <a:solidFill>
              <a:srgbClr val="DAE2F3">
                <a:alpha val="23136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862584" y="2188464"/>
              <a:ext cx="1861185" cy="527685"/>
            </a:xfrm>
            <a:custGeom>
              <a:avLst/>
              <a:gdLst/>
              <a:ahLst/>
              <a:cxnLst/>
              <a:rect l="l" t="t" r="r" b="b"/>
              <a:pathLst>
                <a:path w="1861185" h="527685">
                  <a:moveTo>
                    <a:pt x="0" y="87884"/>
                  </a:moveTo>
                  <a:lnTo>
                    <a:pt x="6906" y="53685"/>
                  </a:lnTo>
                  <a:lnTo>
                    <a:pt x="25739" y="25749"/>
                  </a:lnTo>
                  <a:lnTo>
                    <a:pt x="53674" y="6909"/>
                  </a:lnTo>
                  <a:lnTo>
                    <a:pt x="87884" y="0"/>
                  </a:lnTo>
                  <a:lnTo>
                    <a:pt x="1772920" y="0"/>
                  </a:lnTo>
                  <a:lnTo>
                    <a:pt x="1807118" y="6909"/>
                  </a:lnTo>
                  <a:lnTo>
                    <a:pt x="1835054" y="25749"/>
                  </a:lnTo>
                  <a:lnTo>
                    <a:pt x="1853894" y="53685"/>
                  </a:lnTo>
                  <a:lnTo>
                    <a:pt x="1860803" y="87884"/>
                  </a:lnTo>
                  <a:lnTo>
                    <a:pt x="1860803" y="439420"/>
                  </a:lnTo>
                  <a:lnTo>
                    <a:pt x="1853894" y="473618"/>
                  </a:lnTo>
                  <a:lnTo>
                    <a:pt x="1835054" y="501554"/>
                  </a:lnTo>
                  <a:lnTo>
                    <a:pt x="1807118" y="520394"/>
                  </a:lnTo>
                  <a:lnTo>
                    <a:pt x="1772920" y="527303"/>
                  </a:lnTo>
                  <a:lnTo>
                    <a:pt x="87884" y="527303"/>
                  </a:lnTo>
                  <a:lnTo>
                    <a:pt x="53674" y="520394"/>
                  </a:lnTo>
                  <a:lnTo>
                    <a:pt x="25739" y="501554"/>
                  </a:lnTo>
                  <a:lnTo>
                    <a:pt x="6906" y="473618"/>
                  </a:lnTo>
                  <a:lnTo>
                    <a:pt x="0" y="439420"/>
                  </a:lnTo>
                  <a:lnTo>
                    <a:pt x="0" y="87884"/>
                  </a:lnTo>
                  <a:close/>
                </a:path>
              </a:pathLst>
            </a:custGeom>
            <a:ln w="3175">
              <a:solidFill>
                <a:srgbClr val="CFD4D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421765" y="2275458"/>
              <a:ext cx="737235" cy="326390"/>
            </a:xfrm>
            <a:custGeom>
              <a:avLst/>
              <a:gdLst/>
              <a:ahLst/>
              <a:cxnLst/>
              <a:rect l="l" t="t" r="r" b="b"/>
              <a:pathLst>
                <a:path w="737235" h="326389">
                  <a:moveTo>
                    <a:pt x="128905" y="63881"/>
                  </a:moveTo>
                  <a:lnTo>
                    <a:pt x="89789" y="45212"/>
                  </a:lnTo>
                  <a:lnTo>
                    <a:pt x="76073" y="19939"/>
                  </a:lnTo>
                  <a:lnTo>
                    <a:pt x="76073" y="9271"/>
                  </a:lnTo>
                  <a:lnTo>
                    <a:pt x="57150" y="9271"/>
                  </a:lnTo>
                  <a:lnTo>
                    <a:pt x="57150" y="19939"/>
                  </a:lnTo>
                  <a:lnTo>
                    <a:pt x="56286" y="26085"/>
                  </a:lnTo>
                  <a:lnTo>
                    <a:pt x="26758" y="56451"/>
                  </a:lnTo>
                  <a:lnTo>
                    <a:pt x="4191" y="63881"/>
                  </a:lnTo>
                  <a:lnTo>
                    <a:pt x="14986" y="78486"/>
                  </a:lnTo>
                  <a:lnTo>
                    <a:pt x="51587" y="59791"/>
                  </a:lnTo>
                  <a:lnTo>
                    <a:pt x="66548" y="44196"/>
                  </a:lnTo>
                  <a:lnTo>
                    <a:pt x="70688" y="49390"/>
                  </a:lnTo>
                  <a:lnTo>
                    <a:pt x="102920" y="72555"/>
                  </a:lnTo>
                  <a:lnTo>
                    <a:pt x="117983" y="78359"/>
                  </a:lnTo>
                  <a:lnTo>
                    <a:pt x="128905" y="63881"/>
                  </a:lnTo>
                  <a:close/>
                </a:path>
                <a:path w="737235" h="326389">
                  <a:moveTo>
                    <a:pt x="133223" y="106807"/>
                  </a:moveTo>
                  <a:lnTo>
                    <a:pt x="0" y="106807"/>
                  </a:lnTo>
                  <a:lnTo>
                    <a:pt x="0" y="122174"/>
                  </a:lnTo>
                  <a:lnTo>
                    <a:pt x="133223" y="122174"/>
                  </a:lnTo>
                  <a:lnTo>
                    <a:pt x="133223" y="106807"/>
                  </a:lnTo>
                  <a:close/>
                </a:path>
                <a:path w="737235" h="326389">
                  <a:moveTo>
                    <a:pt x="167132" y="279146"/>
                  </a:moveTo>
                  <a:lnTo>
                    <a:pt x="141173" y="242608"/>
                  </a:lnTo>
                  <a:lnTo>
                    <a:pt x="139446" y="226314"/>
                  </a:lnTo>
                  <a:lnTo>
                    <a:pt x="139446" y="192532"/>
                  </a:lnTo>
                  <a:lnTo>
                    <a:pt x="121666" y="192532"/>
                  </a:lnTo>
                  <a:lnTo>
                    <a:pt x="119748" y="243928"/>
                  </a:lnTo>
                  <a:lnTo>
                    <a:pt x="91059" y="283718"/>
                  </a:lnTo>
                  <a:lnTo>
                    <a:pt x="104394" y="295783"/>
                  </a:lnTo>
                  <a:lnTo>
                    <a:pt x="130683" y="263144"/>
                  </a:lnTo>
                  <a:lnTo>
                    <a:pt x="134988" y="270891"/>
                  </a:lnTo>
                  <a:lnTo>
                    <a:pt x="140309" y="278295"/>
                  </a:lnTo>
                  <a:lnTo>
                    <a:pt x="146659" y="285369"/>
                  </a:lnTo>
                  <a:lnTo>
                    <a:pt x="154051" y="292100"/>
                  </a:lnTo>
                  <a:lnTo>
                    <a:pt x="167132" y="279146"/>
                  </a:lnTo>
                  <a:close/>
                </a:path>
                <a:path w="737235" h="326389">
                  <a:moveTo>
                    <a:pt x="190373" y="185674"/>
                  </a:moveTo>
                  <a:lnTo>
                    <a:pt x="171958" y="185674"/>
                  </a:lnTo>
                  <a:lnTo>
                    <a:pt x="171958" y="227965"/>
                  </a:lnTo>
                  <a:lnTo>
                    <a:pt x="151257" y="227965"/>
                  </a:lnTo>
                  <a:lnTo>
                    <a:pt x="151257" y="243586"/>
                  </a:lnTo>
                  <a:lnTo>
                    <a:pt x="171958" y="243586"/>
                  </a:lnTo>
                  <a:lnTo>
                    <a:pt x="171958" y="322072"/>
                  </a:lnTo>
                  <a:lnTo>
                    <a:pt x="190373" y="322072"/>
                  </a:lnTo>
                  <a:lnTo>
                    <a:pt x="190373" y="185674"/>
                  </a:lnTo>
                  <a:close/>
                </a:path>
                <a:path w="737235" h="326389">
                  <a:moveTo>
                    <a:pt x="219443" y="182880"/>
                  </a:moveTo>
                  <a:lnTo>
                    <a:pt x="200914" y="182880"/>
                  </a:lnTo>
                  <a:lnTo>
                    <a:pt x="200914" y="326390"/>
                  </a:lnTo>
                  <a:lnTo>
                    <a:pt x="219443" y="326390"/>
                  </a:lnTo>
                  <a:lnTo>
                    <a:pt x="219443" y="182880"/>
                  </a:lnTo>
                  <a:close/>
                </a:path>
                <a:path w="737235" h="326389">
                  <a:moveTo>
                    <a:pt x="219964" y="12192"/>
                  </a:moveTo>
                  <a:lnTo>
                    <a:pt x="201549" y="12192"/>
                  </a:lnTo>
                  <a:lnTo>
                    <a:pt x="201549" y="27686"/>
                  </a:lnTo>
                  <a:lnTo>
                    <a:pt x="201549" y="87503"/>
                  </a:lnTo>
                  <a:lnTo>
                    <a:pt x="169037" y="87503"/>
                  </a:lnTo>
                  <a:lnTo>
                    <a:pt x="169037" y="27686"/>
                  </a:lnTo>
                  <a:lnTo>
                    <a:pt x="201549" y="27686"/>
                  </a:lnTo>
                  <a:lnTo>
                    <a:pt x="201549" y="12192"/>
                  </a:lnTo>
                  <a:lnTo>
                    <a:pt x="150495" y="12192"/>
                  </a:lnTo>
                  <a:lnTo>
                    <a:pt x="150495" y="103124"/>
                  </a:lnTo>
                  <a:lnTo>
                    <a:pt x="219964" y="103124"/>
                  </a:lnTo>
                  <a:lnTo>
                    <a:pt x="219964" y="87503"/>
                  </a:lnTo>
                  <a:lnTo>
                    <a:pt x="219964" y="27686"/>
                  </a:lnTo>
                  <a:lnTo>
                    <a:pt x="219964" y="12192"/>
                  </a:lnTo>
                  <a:close/>
                </a:path>
                <a:path w="737235" h="326389">
                  <a:moveTo>
                    <a:pt x="281432" y="55118"/>
                  </a:moveTo>
                  <a:lnTo>
                    <a:pt x="258953" y="55118"/>
                  </a:lnTo>
                  <a:lnTo>
                    <a:pt x="258953" y="0"/>
                  </a:lnTo>
                  <a:lnTo>
                    <a:pt x="240411" y="0"/>
                  </a:lnTo>
                  <a:lnTo>
                    <a:pt x="240411" y="143510"/>
                  </a:lnTo>
                  <a:lnTo>
                    <a:pt x="258953" y="143510"/>
                  </a:lnTo>
                  <a:lnTo>
                    <a:pt x="258953" y="70739"/>
                  </a:lnTo>
                  <a:lnTo>
                    <a:pt x="281432" y="70739"/>
                  </a:lnTo>
                  <a:lnTo>
                    <a:pt x="281432" y="55118"/>
                  </a:lnTo>
                  <a:close/>
                </a:path>
                <a:path w="737235" h="326389">
                  <a:moveTo>
                    <a:pt x="329438" y="250571"/>
                  </a:moveTo>
                  <a:lnTo>
                    <a:pt x="293751" y="222885"/>
                  </a:lnTo>
                  <a:lnTo>
                    <a:pt x="293751" y="211582"/>
                  </a:lnTo>
                  <a:lnTo>
                    <a:pt x="325247" y="211582"/>
                  </a:lnTo>
                  <a:lnTo>
                    <a:pt x="325247" y="196342"/>
                  </a:lnTo>
                  <a:lnTo>
                    <a:pt x="293751" y="196342"/>
                  </a:lnTo>
                  <a:lnTo>
                    <a:pt x="293751" y="180848"/>
                  </a:lnTo>
                  <a:lnTo>
                    <a:pt x="274955" y="180848"/>
                  </a:lnTo>
                  <a:lnTo>
                    <a:pt x="274955" y="196342"/>
                  </a:lnTo>
                  <a:lnTo>
                    <a:pt x="243332" y="196342"/>
                  </a:lnTo>
                  <a:lnTo>
                    <a:pt x="243332" y="211582"/>
                  </a:lnTo>
                  <a:lnTo>
                    <a:pt x="274828" y="211582"/>
                  </a:lnTo>
                  <a:lnTo>
                    <a:pt x="274828" y="214503"/>
                  </a:lnTo>
                  <a:lnTo>
                    <a:pt x="254215" y="248005"/>
                  </a:lnTo>
                  <a:lnTo>
                    <a:pt x="239395" y="255651"/>
                  </a:lnTo>
                  <a:lnTo>
                    <a:pt x="251968" y="268224"/>
                  </a:lnTo>
                  <a:lnTo>
                    <a:pt x="281813" y="244348"/>
                  </a:lnTo>
                  <a:lnTo>
                    <a:pt x="284734" y="239268"/>
                  </a:lnTo>
                  <a:lnTo>
                    <a:pt x="288036" y="243840"/>
                  </a:lnTo>
                  <a:lnTo>
                    <a:pt x="292989" y="248678"/>
                  </a:lnTo>
                  <a:lnTo>
                    <a:pt x="299593" y="253619"/>
                  </a:lnTo>
                  <a:lnTo>
                    <a:pt x="306070" y="258572"/>
                  </a:lnTo>
                  <a:lnTo>
                    <a:pt x="312420" y="262255"/>
                  </a:lnTo>
                  <a:lnTo>
                    <a:pt x="318389" y="264668"/>
                  </a:lnTo>
                  <a:lnTo>
                    <a:pt x="329438" y="250571"/>
                  </a:lnTo>
                  <a:close/>
                </a:path>
                <a:path w="737235" h="326389">
                  <a:moveTo>
                    <a:pt x="360680" y="272288"/>
                  </a:moveTo>
                  <a:lnTo>
                    <a:pt x="264922" y="272288"/>
                  </a:lnTo>
                  <a:lnTo>
                    <a:pt x="264922" y="288036"/>
                  </a:lnTo>
                  <a:lnTo>
                    <a:pt x="342011" y="288036"/>
                  </a:lnTo>
                  <a:lnTo>
                    <a:pt x="342011" y="326390"/>
                  </a:lnTo>
                  <a:lnTo>
                    <a:pt x="360680" y="326390"/>
                  </a:lnTo>
                  <a:lnTo>
                    <a:pt x="360680" y="272288"/>
                  </a:lnTo>
                  <a:close/>
                </a:path>
                <a:path w="737235" h="326389">
                  <a:moveTo>
                    <a:pt x="360680" y="182880"/>
                  </a:moveTo>
                  <a:lnTo>
                    <a:pt x="342392" y="182880"/>
                  </a:lnTo>
                  <a:lnTo>
                    <a:pt x="342392" y="220345"/>
                  </a:lnTo>
                  <a:lnTo>
                    <a:pt x="315595" y="220345"/>
                  </a:lnTo>
                  <a:lnTo>
                    <a:pt x="315595" y="235585"/>
                  </a:lnTo>
                  <a:lnTo>
                    <a:pt x="342392" y="235585"/>
                  </a:lnTo>
                  <a:lnTo>
                    <a:pt x="342392" y="266192"/>
                  </a:lnTo>
                  <a:lnTo>
                    <a:pt x="360680" y="266192"/>
                  </a:lnTo>
                  <a:lnTo>
                    <a:pt x="360680" y="182880"/>
                  </a:lnTo>
                  <a:close/>
                </a:path>
                <a:path w="737235" h="326389">
                  <a:moveTo>
                    <a:pt x="402971" y="70104"/>
                  </a:moveTo>
                  <a:lnTo>
                    <a:pt x="324993" y="70104"/>
                  </a:lnTo>
                  <a:lnTo>
                    <a:pt x="324993" y="56515"/>
                  </a:lnTo>
                  <a:lnTo>
                    <a:pt x="396621" y="56515"/>
                  </a:lnTo>
                  <a:lnTo>
                    <a:pt x="396621" y="41148"/>
                  </a:lnTo>
                  <a:lnTo>
                    <a:pt x="324993" y="41148"/>
                  </a:lnTo>
                  <a:lnTo>
                    <a:pt x="324993" y="27940"/>
                  </a:lnTo>
                  <a:lnTo>
                    <a:pt x="400685" y="27940"/>
                  </a:lnTo>
                  <a:lnTo>
                    <a:pt x="400685" y="12573"/>
                  </a:lnTo>
                  <a:lnTo>
                    <a:pt x="306197" y="12573"/>
                  </a:lnTo>
                  <a:lnTo>
                    <a:pt x="306197" y="85471"/>
                  </a:lnTo>
                  <a:lnTo>
                    <a:pt x="402971" y="85471"/>
                  </a:lnTo>
                  <a:lnTo>
                    <a:pt x="402971" y="70104"/>
                  </a:lnTo>
                  <a:close/>
                </a:path>
                <a:path w="737235" h="326389">
                  <a:moveTo>
                    <a:pt x="419735" y="108712"/>
                  </a:moveTo>
                  <a:lnTo>
                    <a:pt x="286512" y="108712"/>
                  </a:lnTo>
                  <a:lnTo>
                    <a:pt x="286512" y="124333"/>
                  </a:lnTo>
                  <a:lnTo>
                    <a:pt x="419735" y="124333"/>
                  </a:lnTo>
                  <a:lnTo>
                    <a:pt x="419735" y="108712"/>
                  </a:lnTo>
                  <a:close/>
                </a:path>
                <a:path w="737235" h="326389">
                  <a:moveTo>
                    <a:pt x="460883" y="195453"/>
                  </a:moveTo>
                  <a:lnTo>
                    <a:pt x="390525" y="195453"/>
                  </a:lnTo>
                  <a:lnTo>
                    <a:pt x="390525" y="211201"/>
                  </a:lnTo>
                  <a:lnTo>
                    <a:pt x="441071" y="211201"/>
                  </a:lnTo>
                  <a:lnTo>
                    <a:pt x="438353" y="222491"/>
                  </a:lnTo>
                  <a:lnTo>
                    <a:pt x="411899" y="262648"/>
                  </a:lnTo>
                  <a:lnTo>
                    <a:pt x="381762" y="281432"/>
                  </a:lnTo>
                  <a:lnTo>
                    <a:pt x="396113" y="295021"/>
                  </a:lnTo>
                  <a:lnTo>
                    <a:pt x="434238" y="264629"/>
                  </a:lnTo>
                  <a:lnTo>
                    <a:pt x="456272" y="225031"/>
                  </a:lnTo>
                  <a:lnTo>
                    <a:pt x="459587" y="210566"/>
                  </a:lnTo>
                  <a:lnTo>
                    <a:pt x="460883" y="195453"/>
                  </a:lnTo>
                  <a:close/>
                </a:path>
                <a:path w="737235" h="326389">
                  <a:moveTo>
                    <a:pt x="501142" y="182880"/>
                  </a:moveTo>
                  <a:lnTo>
                    <a:pt x="482854" y="182880"/>
                  </a:lnTo>
                  <a:lnTo>
                    <a:pt x="482854" y="326390"/>
                  </a:lnTo>
                  <a:lnTo>
                    <a:pt x="501142" y="326390"/>
                  </a:lnTo>
                  <a:lnTo>
                    <a:pt x="501142" y="182880"/>
                  </a:lnTo>
                  <a:close/>
                </a:path>
                <a:path w="737235" h="326389">
                  <a:moveTo>
                    <a:pt x="590931" y="41656"/>
                  </a:moveTo>
                  <a:lnTo>
                    <a:pt x="515239" y="41656"/>
                  </a:lnTo>
                  <a:lnTo>
                    <a:pt x="515239" y="35179"/>
                  </a:lnTo>
                  <a:lnTo>
                    <a:pt x="583692" y="35179"/>
                  </a:lnTo>
                  <a:lnTo>
                    <a:pt x="583692" y="22098"/>
                  </a:lnTo>
                  <a:lnTo>
                    <a:pt x="515239" y="22098"/>
                  </a:lnTo>
                  <a:lnTo>
                    <a:pt x="515239" y="15621"/>
                  </a:lnTo>
                  <a:lnTo>
                    <a:pt x="587629" y="15621"/>
                  </a:lnTo>
                  <a:lnTo>
                    <a:pt x="587629" y="1016"/>
                  </a:lnTo>
                  <a:lnTo>
                    <a:pt x="496570" y="1016"/>
                  </a:lnTo>
                  <a:lnTo>
                    <a:pt x="496570" y="56388"/>
                  </a:lnTo>
                  <a:lnTo>
                    <a:pt x="590931" y="56388"/>
                  </a:lnTo>
                  <a:lnTo>
                    <a:pt x="590931" y="41656"/>
                  </a:lnTo>
                  <a:close/>
                </a:path>
                <a:path w="737235" h="326389">
                  <a:moveTo>
                    <a:pt x="592328" y="127635"/>
                  </a:moveTo>
                  <a:lnTo>
                    <a:pt x="513588" y="127635"/>
                  </a:lnTo>
                  <a:lnTo>
                    <a:pt x="513588" y="120523"/>
                  </a:lnTo>
                  <a:lnTo>
                    <a:pt x="589407" y="120523"/>
                  </a:lnTo>
                  <a:lnTo>
                    <a:pt x="589407" y="85344"/>
                  </a:lnTo>
                  <a:lnTo>
                    <a:pt x="495046" y="85344"/>
                  </a:lnTo>
                  <a:lnTo>
                    <a:pt x="495046" y="99822"/>
                  </a:lnTo>
                  <a:lnTo>
                    <a:pt x="570611" y="99822"/>
                  </a:lnTo>
                  <a:lnTo>
                    <a:pt x="570611" y="106807"/>
                  </a:lnTo>
                  <a:lnTo>
                    <a:pt x="495046" y="106807"/>
                  </a:lnTo>
                  <a:lnTo>
                    <a:pt x="495046" y="142240"/>
                  </a:lnTo>
                  <a:lnTo>
                    <a:pt x="592328" y="142240"/>
                  </a:lnTo>
                  <a:lnTo>
                    <a:pt x="592328" y="127635"/>
                  </a:lnTo>
                  <a:close/>
                </a:path>
                <a:path w="737235" h="326389">
                  <a:moveTo>
                    <a:pt x="608711" y="62992"/>
                  </a:moveTo>
                  <a:lnTo>
                    <a:pt x="475488" y="62992"/>
                  </a:lnTo>
                  <a:lnTo>
                    <a:pt x="475488" y="78105"/>
                  </a:lnTo>
                  <a:lnTo>
                    <a:pt x="608711" y="78105"/>
                  </a:lnTo>
                  <a:lnTo>
                    <a:pt x="608711" y="62992"/>
                  </a:lnTo>
                  <a:close/>
                </a:path>
                <a:path w="737235" h="326389">
                  <a:moveTo>
                    <a:pt x="639191" y="216535"/>
                  </a:moveTo>
                  <a:lnTo>
                    <a:pt x="563245" y="216535"/>
                  </a:lnTo>
                  <a:lnTo>
                    <a:pt x="563245" y="185928"/>
                  </a:lnTo>
                  <a:lnTo>
                    <a:pt x="544576" y="185928"/>
                  </a:lnTo>
                  <a:lnTo>
                    <a:pt x="544576" y="232410"/>
                  </a:lnTo>
                  <a:lnTo>
                    <a:pt x="639191" y="232410"/>
                  </a:lnTo>
                  <a:lnTo>
                    <a:pt x="639191" y="216535"/>
                  </a:lnTo>
                  <a:close/>
                </a:path>
                <a:path w="737235" h="326389">
                  <a:moveTo>
                    <a:pt x="639699" y="307467"/>
                  </a:moveTo>
                  <a:lnTo>
                    <a:pt x="639610" y="289941"/>
                  </a:lnTo>
                  <a:lnTo>
                    <a:pt x="637476" y="286512"/>
                  </a:lnTo>
                  <a:lnTo>
                    <a:pt x="635508" y="283337"/>
                  </a:lnTo>
                  <a:lnTo>
                    <a:pt x="627126" y="278384"/>
                  </a:lnTo>
                  <a:lnTo>
                    <a:pt x="620649" y="275463"/>
                  </a:lnTo>
                  <a:lnTo>
                    <a:pt x="620649" y="298577"/>
                  </a:lnTo>
                  <a:lnTo>
                    <a:pt x="620649" y="302387"/>
                  </a:lnTo>
                  <a:lnTo>
                    <a:pt x="618109" y="305435"/>
                  </a:lnTo>
                  <a:lnTo>
                    <a:pt x="613029" y="307721"/>
                  </a:lnTo>
                  <a:lnTo>
                    <a:pt x="608076" y="310007"/>
                  </a:lnTo>
                  <a:lnTo>
                    <a:pt x="600710" y="311150"/>
                  </a:lnTo>
                  <a:lnTo>
                    <a:pt x="581152" y="311150"/>
                  </a:lnTo>
                  <a:lnTo>
                    <a:pt x="573786" y="310007"/>
                  </a:lnTo>
                  <a:lnTo>
                    <a:pt x="568706" y="307721"/>
                  </a:lnTo>
                  <a:lnTo>
                    <a:pt x="563753" y="305435"/>
                  </a:lnTo>
                  <a:lnTo>
                    <a:pt x="561213" y="302387"/>
                  </a:lnTo>
                  <a:lnTo>
                    <a:pt x="561213" y="298577"/>
                  </a:lnTo>
                  <a:lnTo>
                    <a:pt x="563067" y="293319"/>
                  </a:lnTo>
                  <a:lnTo>
                    <a:pt x="568642" y="289547"/>
                  </a:lnTo>
                  <a:lnTo>
                    <a:pt x="577926" y="287274"/>
                  </a:lnTo>
                  <a:lnTo>
                    <a:pt x="590931" y="286512"/>
                  </a:lnTo>
                  <a:lnTo>
                    <a:pt x="603923" y="287274"/>
                  </a:lnTo>
                  <a:lnTo>
                    <a:pt x="613206" y="289547"/>
                  </a:lnTo>
                  <a:lnTo>
                    <a:pt x="618782" y="293319"/>
                  </a:lnTo>
                  <a:lnTo>
                    <a:pt x="620649" y="298577"/>
                  </a:lnTo>
                  <a:lnTo>
                    <a:pt x="620649" y="275463"/>
                  </a:lnTo>
                  <a:lnTo>
                    <a:pt x="620141" y="275221"/>
                  </a:lnTo>
                  <a:lnTo>
                    <a:pt x="611784" y="272961"/>
                  </a:lnTo>
                  <a:lnTo>
                    <a:pt x="602043" y="271602"/>
                  </a:lnTo>
                  <a:lnTo>
                    <a:pt x="590931" y="271145"/>
                  </a:lnTo>
                  <a:lnTo>
                    <a:pt x="579882" y="271602"/>
                  </a:lnTo>
                  <a:lnTo>
                    <a:pt x="542163" y="289941"/>
                  </a:lnTo>
                  <a:lnTo>
                    <a:pt x="542163" y="307467"/>
                  </a:lnTo>
                  <a:lnTo>
                    <a:pt x="579818" y="325945"/>
                  </a:lnTo>
                  <a:lnTo>
                    <a:pt x="590931" y="326390"/>
                  </a:lnTo>
                  <a:lnTo>
                    <a:pt x="601967" y="325945"/>
                  </a:lnTo>
                  <a:lnTo>
                    <a:pt x="637438" y="311150"/>
                  </a:lnTo>
                  <a:lnTo>
                    <a:pt x="639699" y="307467"/>
                  </a:lnTo>
                  <a:close/>
                </a:path>
                <a:path w="737235" h="326389">
                  <a:moveTo>
                    <a:pt x="657479" y="244602"/>
                  </a:moveTo>
                  <a:lnTo>
                    <a:pt x="524256" y="244602"/>
                  </a:lnTo>
                  <a:lnTo>
                    <a:pt x="524256" y="260350"/>
                  </a:lnTo>
                  <a:lnTo>
                    <a:pt x="657479" y="260350"/>
                  </a:lnTo>
                  <a:lnTo>
                    <a:pt x="657479" y="244602"/>
                  </a:lnTo>
                  <a:close/>
                </a:path>
                <a:path w="737235" h="326389">
                  <a:moveTo>
                    <a:pt x="710311" y="97409"/>
                  </a:moveTo>
                  <a:lnTo>
                    <a:pt x="708685" y="85471"/>
                  </a:lnTo>
                  <a:lnTo>
                    <a:pt x="708279" y="82423"/>
                  </a:lnTo>
                  <a:lnTo>
                    <a:pt x="700913" y="83693"/>
                  </a:lnTo>
                  <a:lnTo>
                    <a:pt x="693674" y="84582"/>
                  </a:lnTo>
                  <a:lnTo>
                    <a:pt x="686562" y="84963"/>
                  </a:lnTo>
                  <a:lnTo>
                    <a:pt x="671385" y="85318"/>
                  </a:lnTo>
                  <a:lnTo>
                    <a:pt x="647446" y="85471"/>
                  </a:lnTo>
                  <a:lnTo>
                    <a:pt x="647446" y="10287"/>
                  </a:lnTo>
                  <a:lnTo>
                    <a:pt x="629031" y="10287"/>
                  </a:lnTo>
                  <a:lnTo>
                    <a:pt x="629031" y="101092"/>
                  </a:lnTo>
                  <a:lnTo>
                    <a:pt x="661416" y="101346"/>
                  </a:lnTo>
                  <a:lnTo>
                    <a:pt x="677037" y="101117"/>
                  </a:lnTo>
                  <a:lnTo>
                    <a:pt x="690384" y="100380"/>
                  </a:lnTo>
                  <a:lnTo>
                    <a:pt x="701471" y="99161"/>
                  </a:lnTo>
                  <a:lnTo>
                    <a:pt x="710311" y="97409"/>
                  </a:lnTo>
                  <a:close/>
                </a:path>
                <a:path w="737235" h="326389">
                  <a:moveTo>
                    <a:pt x="737235" y="0"/>
                  </a:moveTo>
                  <a:lnTo>
                    <a:pt x="718820" y="0"/>
                  </a:lnTo>
                  <a:lnTo>
                    <a:pt x="718820" y="143510"/>
                  </a:lnTo>
                  <a:lnTo>
                    <a:pt x="737235" y="143510"/>
                  </a:lnTo>
                  <a:lnTo>
                    <a:pt x="737235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55904" y="2962655"/>
              <a:ext cx="2069592" cy="736091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862584" y="3069335"/>
              <a:ext cx="1861185" cy="527685"/>
            </a:xfrm>
            <a:custGeom>
              <a:avLst/>
              <a:gdLst/>
              <a:ahLst/>
              <a:cxnLst/>
              <a:rect l="l" t="t" r="r" b="b"/>
              <a:pathLst>
                <a:path w="1861185" h="527685">
                  <a:moveTo>
                    <a:pt x="1772920" y="0"/>
                  </a:moveTo>
                  <a:lnTo>
                    <a:pt x="87884" y="0"/>
                  </a:lnTo>
                  <a:lnTo>
                    <a:pt x="53674" y="6909"/>
                  </a:lnTo>
                  <a:lnTo>
                    <a:pt x="25739" y="25749"/>
                  </a:lnTo>
                  <a:lnTo>
                    <a:pt x="6906" y="53685"/>
                  </a:lnTo>
                  <a:lnTo>
                    <a:pt x="0" y="87884"/>
                  </a:lnTo>
                  <a:lnTo>
                    <a:pt x="0" y="439419"/>
                  </a:lnTo>
                  <a:lnTo>
                    <a:pt x="6906" y="473618"/>
                  </a:lnTo>
                  <a:lnTo>
                    <a:pt x="25739" y="501554"/>
                  </a:lnTo>
                  <a:lnTo>
                    <a:pt x="53674" y="520394"/>
                  </a:lnTo>
                  <a:lnTo>
                    <a:pt x="87884" y="527303"/>
                  </a:lnTo>
                  <a:lnTo>
                    <a:pt x="1772920" y="527303"/>
                  </a:lnTo>
                  <a:lnTo>
                    <a:pt x="1807118" y="520394"/>
                  </a:lnTo>
                  <a:lnTo>
                    <a:pt x="1835054" y="501554"/>
                  </a:lnTo>
                  <a:lnTo>
                    <a:pt x="1853894" y="473618"/>
                  </a:lnTo>
                  <a:lnTo>
                    <a:pt x="1860803" y="439419"/>
                  </a:lnTo>
                  <a:lnTo>
                    <a:pt x="1860803" y="87884"/>
                  </a:lnTo>
                  <a:lnTo>
                    <a:pt x="1853894" y="53685"/>
                  </a:lnTo>
                  <a:lnTo>
                    <a:pt x="1835054" y="25749"/>
                  </a:lnTo>
                  <a:lnTo>
                    <a:pt x="1807118" y="6909"/>
                  </a:lnTo>
                  <a:lnTo>
                    <a:pt x="1772920" y="0"/>
                  </a:lnTo>
                  <a:close/>
                </a:path>
              </a:pathLst>
            </a:custGeom>
            <a:solidFill>
              <a:srgbClr val="DAE2F3">
                <a:alpha val="23136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862584" y="3069335"/>
              <a:ext cx="1861185" cy="527685"/>
            </a:xfrm>
            <a:custGeom>
              <a:avLst/>
              <a:gdLst/>
              <a:ahLst/>
              <a:cxnLst/>
              <a:rect l="l" t="t" r="r" b="b"/>
              <a:pathLst>
                <a:path w="1861185" h="527685">
                  <a:moveTo>
                    <a:pt x="0" y="87884"/>
                  </a:moveTo>
                  <a:lnTo>
                    <a:pt x="6906" y="53685"/>
                  </a:lnTo>
                  <a:lnTo>
                    <a:pt x="25739" y="25749"/>
                  </a:lnTo>
                  <a:lnTo>
                    <a:pt x="53674" y="6909"/>
                  </a:lnTo>
                  <a:lnTo>
                    <a:pt x="87884" y="0"/>
                  </a:lnTo>
                  <a:lnTo>
                    <a:pt x="1772920" y="0"/>
                  </a:lnTo>
                  <a:lnTo>
                    <a:pt x="1807118" y="6909"/>
                  </a:lnTo>
                  <a:lnTo>
                    <a:pt x="1835054" y="25749"/>
                  </a:lnTo>
                  <a:lnTo>
                    <a:pt x="1853894" y="53685"/>
                  </a:lnTo>
                  <a:lnTo>
                    <a:pt x="1860803" y="87884"/>
                  </a:lnTo>
                  <a:lnTo>
                    <a:pt x="1860803" y="439419"/>
                  </a:lnTo>
                  <a:lnTo>
                    <a:pt x="1853894" y="473618"/>
                  </a:lnTo>
                  <a:lnTo>
                    <a:pt x="1835054" y="501554"/>
                  </a:lnTo>
                  <a:lnTo>
                    <a:pt x="1807118" y="520394"/>
                  </a:lnTo>
                  <a:lnTo>
                    <a:pt x="1772920" y="527303"/>
                  </a:lnTo>
                  <a:lnTo>
                    <a:pt x="87884" y="527303"/>
                  </a:lnTo>
                  <a:lnTo>
                    <a:pt x="53674" y="520394"/>
                  </a:lnTo>
                  <a:lnTo>
                    <a:pt x="25739" y="501554"/>
                  </a:lnTo>
                  <a:lnTo>
                    <a:pt x="6906" y="473618"/>
                  </a:lnTo>
                  <a:lnTo>
                    <a:pt x="0" y="439419"/>
                  </a:lnTo>
                  <a:lnTo>
                    <a:pt x="0" y="87884"/>
                  </a:lnTo>
                  <a:close/>
                </a:path>
              </a:pathLst>
            </a:custGeom>
            <a:ln w="3175">
              <a:solidFill>
                <a:srgbClr val="CFD4D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1515745" y="3155949"/>
              <a:ext cx="563880" cy="326390"/>
            </a:xfrm>
            <a:custGeom>
              <a:avLst/>
              <a:gdLst/>
              <a:ahLst/>
              <a:cxnLst/>
              <a:rect l="l" t="t" r="r" b="b"/>
              <a:pathLst>
                <a:path w="563880" h="326389">
                  <a:moveTo>
                    <a:pt x="88519" y="56007"/>
                  </a:moveTo>
                  <a:lnTo>
                    <a:pt x="81394" y="53340"/>
                  </a:lnTo>
                  <a:lnTo>
                    <a:pt x="74891" y="49885"/>
                  </a:lnTo>
                  <a:lnTo>
                    <a:pt x="69011" y="45618"/>
                  </a:lnTo>
                  <a:lnTo>
                    <a:pt x="67551" y="44196"/>
                  </a:lnTo>
                  <a:lnTo>
                    <a:pt x="63754" y="40513"/>
                  </a:lnTo>
                  <a:lnTo>
                    <a:pt x="59334" y="34874"/>
                  </a:lnTo>
                  <a:lnTo>
                    <a:pt x="56210" y="29006"/>
                  </a:lnTo>
                  <a:lnTo>
                    <a:pt x="54330" y="22923"/>
                  </a:lnTo>
                  <a:lnTo>
                    <a:pt x="53721" y="16637"/>
                  </a:lnTo>
                  <a:lnTo>
                    <a:pt x="53721" y="3048"/>
                  </a:lnTo>
                  <a:lnTo>
                    <a:pt x="35560" y="3048"/>
                  </a:lnTo>
                  <a:lnTo>
                    <a:pt x="35560" y="16637"/>
                  </a:lnTo>
                  <a:lnTo>
                    <a:pt x="34975" y="23380"/>
                  </a:lnTo>
                  <a:lnTo>
                    <a:pt x="7988" y="57188"/>
                  </a:lnTo>
                  <a:lnTo>
                    <a:pt x="0" y="61087"/>
                  </a:lnTo>
                  <a:lnTo>
                    <a:pt x="12446" y="74295"/>
                  </a:lnTo>
                  <a:lnTo>
                    <a:pt x="18923" y="71374"/>
                  </a:lnTo>
                  <a:lnTo>
                    <a:pt x="25273" y="66929"/>
                  </a:lnTo>
                  <a:lnTo>
                    <a:pt x="31496" y="61087"/>
                  </a:lnTo>
                  <a:lnTo>
                    <a:pt x="37846" y="55245"/>
                  </a:lnTo>
                  <a:lnTo>
                    <a:pt x="42418" y="49657"/>
                  </a:lnTo>
                  <a:lnTo>
                    <a:pt x="45212" y="44196"/>
                  </a:lnTo>
                  <a:lnTo>
                    <a:pt x="50850" y="51206"/>
                  </a:lnTo>
                  <a:lnTo>
                    <a:pt x="58077" y="57937"/>
                  </a:lnTo>
                  <a:lnTo>
                    <a:pt x="66903" y="64401"/>
                  </a:lnTo>
                  <a:lnTo>
                    <a:pt x="77343" y="70612"/>
                  </a:lnTo>
                  <a:lnTo>
                    <a:pt x="88519" y="56007"/>
                  </a:lnTo>
                  <a:close/>
                </a:path>
                <a:path w="563880" h="326389">
                  <a:moveTo>
                    <a:pt x="114300" y="276987"/>
                  </a:moveTo>
                  <a:lnTo>
                    <a:pt x="18288" y="276987"/>
                  </a:lnTo>
                  <a:lnTo>
                    <a:pt x="18288" y="292608"/>
                  </a:lnTo>
                  <a:lnTo>
                    <a:pt x="95504" y="292608"/>
                  </a:lnTo>
                  <a:lnTo>
                    <a:pt x="95504" y="326390"/>
                  </a:lnTo>
                  <a:lnTo>
                    <a:pt x="114300" y="326390"/>
                  </a:lnTo>
                  <a:lnTo>
                    <a:pt x="114300" y="276987"/>
                  </a:lnTo>
                  <a:close/>
                </a:path>
                <a:path w="563880" h="326389">
                  <a:moveTo>
                    <a:pt x="121285" y="0"/>
                  </a:moveTo>
                  <a:lnTo>
                    <a:pt x="102997" y="0"/>
                  </a:lnTo>
                  <a:lnTo>
                    <a:pt x="102997" y="72136"/>
                  </a:lnTo>
                  <a:lnTo>
                    <a:pt x="121285" y="72136"/>
                  </a:lnTo>
                  <a:lnTo>
                    <a:pt x="121285" y="0"/>
                  </a:lnTo>
                  <a:close/>
                </a:path>
                <a:path w="563880" h="326389">
                  <a:moveTo>
                    <a:pt x="124968" y="125603"/>
                  </a:moveTo>
                  <a:lnTo>
                    <a:pt x="46863" y="125603"/>
                  </a:lnTo>
                  <a:lnTo>
                    <a:pt x="46863" y="116459"/>
                  </a:lnTo>
                  <a:lnTo>
                    <a:pt x="121285" y="116459"/>
                  </a:lnTo>
                  <a:lnTo>
                    <a:pt x="121285" y="77724"/>
                  </a:lnTo>
                  <a:lnTo>
                    <a:pt x="28448" y="77724"/>
                  </a:lnTo>
                  <a:lnTo>
                    <a:pt x="28448" y="93345"/>
                  </a:lnTo>
                  <a:lnTo>
                    <a:pt x="102997" y="93345"/>
                  </a:lnTo>
                  <a:lnTo>
                    <a:pt x="102997" y="102108"/>
                  </a:lnTo>
                  <a:lnTo>
                    <a:pt x="28448" y="102108"/>
                  </a:lnTo>
                  <a:lnTo>
                    <a:pt x="28448" y="141224"/>
                  </a:lnTo>
                  <a:lnTo>
                    <a:pt x="124968" y="141224"/>
                  </a:lnTo>
                  <a:lnTo>
                    <a:pt x="124968" y="125603"/>
                  </a:lnTo>
                  <a:close/>
                </a:path>
                <a:path w="563880" h="326389">
                  <a:moveTo>
                    <a:pt x="129400" y="226441"/>
                  </a:moveTo>
                  <a:lnTo>
                    <a:pt x="90043" y="218440"/>
                  </a:lnTo>
                  <a:lnTo>
                    <a:pt x="79375" y="209169"/>
                  </a:lnTo>
                  <a:lnTo>
                    <a:pt x="119113" y="209169"/>
                  </a:lnTo>
                  <a:lnTo>
                    <a:pt x="119113" y="193929"/>
                  </a:lnTo>
                  <a:lnTo>
                    <a:pt x="76581" y="193929"/>
                  </a:lnTo>
                  <a:lnTo>
                    <a:pt x="76581" y="181229"/>
                  </a:lnTo>
                  <a:lnTo>
                    <a:pt x="57912" y="181229"/>
                  </a:lnTo>
                  <a:lnTo>
                    <a:pt x="57912" y="193929"/>
                  </a:lnTo>
                  <a:lnTo>
                    <a:pt x="15240" y="193929"/>
                  </a:lnTo>
                  <a:lnTo>
                    <a:pt x="15240" y="209169"/>
                  </a:lnTo>
                  <a:lnTo>
                    <a:pt x="55118" y="209169"/>
                  </a:lnTo>
                  <a:lnTo>
                    <a:pt x="51181" y="214376"/>
                  </a:lnTo>
                  <a:lnTo>
                    <a:pt x="11950" y="226390"/>
                  </a:lnTo>
                  <a:lnTo>
                    <a:pt x="3810" y="226695"/>
                  </a:lnTo>
                  <a:lnTo>
                    <a:pt x="13462" y="241427"/>
                  </a:lnTo>
                  <a:lnTo>
                    <a:pt x="51981" y="231025"/>
                  </a:lnTo>
                  <a:lnTo>
                    <a:pt x="67310" y="220853"/>
                  </a:lnTo>
                  <a:lnTo>
                    <a:pt x="71386" y="224409"/>
                  </a:lnTo>
                  <a:lnTo>
                    <a:pt x="113118" y="240258"/>
                  </a:lnTo>
                  <a:lnTo>
                    <a:pt x="120269" y="241046"/>
                  </a:lnTo>
                  <a:lnTo>
                    <a:pt x="129400" y="226441"/>
                  </a:lnTo>
                  <a:close/>
                </a:path>
                <a:path w="563880" h="326389">
                  <a:moveTo>
                    <a:pt x="133731" y="249682"/>
                  </a:moveTo>
                  <a:lnTo>
                    <a:pt x="508" y="249682"/>
                  </a:lnTo>
                  <a:lnTo>
                    <a:pt x="508" y="265430"/>
                  </a:lnTo>
                  <a:lnTo>
                    <a:pt x="133731" y="265430"/>
                  </a:lnTo>
                  <a:lnTo>
                    <a:pt x="133731" y="249682"/>
                  </a:lnTo>
                  <a:close/>
                </a:path>
                <a:path w="563880" h="326389">
                  <a:moveTo>
                    <a:pt x="211582" y="98425"/>
                  </a:moveTo>
                  <a:lnTo>
                    <a:pt x="209969" y="85598"/>
                  </a:lnTo>
                  <a:lnTo>
                    <a:pt x="209677" y="83185"/>
                  </a:lnTo>
                  <a:lnTo>
                    <a:pt x="200952" y="84264"/>
                  </a:lnTo>
                  <a:lnTo>
                    <a:pt x="191528" y="85013"/>
                  </a:lnTo>
                  <a:lnTo>
                    <a:pt x="181368" y="85458"/>
                  </a:lnTo>
                  <a:lnTo>
                    <a:pt x="170434" y="85598"/>
                  </a:lnTo>
                  <a:lnTo>
                    <a:pt x="170434" y="11303"/>
                  </a:lnTo>
                  <a:lnTo>
                    <a:pt x="152019" y="11303"/>
                  </a:lnTo>
                  <a:lnTo>
                    <a:pt x="152019" y="101346"/>
                  </a:lnTo>
                  <a:lnTo>
                    <a:pt x="176123" y="101244"/>
                  </a:lnTo>
                  <a:lnTo>
                    <a:pt x="184708" y="101079"/>
                  </a:lnTo>
                  <a:lnTo>
                    <a:pt x="191008" y="100838"/>
                  </a:lnTo>
                  <a:lnTo>
                    <a:pt x="197739" y="100457"/>
                  </a:lnTo>
                  <a:lnTo>
                    <a:pt x="204597" y="99695"/>
                  </a:lnTo>
                  <a:lnTo>
                    <a:pt x="211582" y="98425"/>
                  </a:lnTo>
                  <a:close/>
                </a:path>
                <a:path w="563880" h="326389">
                  <a:moveTo>
                    <a:pt x="231013" y="248539"/>
                  </a:moveTo>
                  <a:lnTo>
                    <a:pt x="223570" y="245719"/>
                  </a:lnTo>
                  <a:lnTo>
                    <a:pt x="216890" y="242189"/>
                  </a:lnTo>
                  <a:lnTo>
                    <a:pt x="210947" y="238010"/>
                  </a:lnTo>
                  <a:lnTo>
                    <a:pt x="209435" y="236601"/>
                  </a:lnTo>
                  <a:lnTo>
                    <a:pt x="205740" y="233172"/>
                  </a:lnTo>
                  <a:lnTo>
                    <a:pt x="199136" y="226314"/>
                  </a:lnTo>
                  <a:lnTo>
                    <a:pt x="195961" y="218567"/>
                  </a:lnTo>
                  <a:lnTo>
                    <a:pt x="195961" y="204851"/>
                  </a:lnTo>
                  <a:lnTo>
                    <a:pt x="224790" y="204851"/>
                  </a:lnTo>
                  <a:lnTo>
                    <a:pt x="224790" y="189230"/>
                  </a:lnTo>
                  <a:lnTo>
                    <a:pt x="147574" y="189230"/>
                  </a:lnTo>
                  <a:lnTo>
                    <a:pt x="147574" y="204851"/>
                  </a:lnTo>
                  <a:lnTo>
                    <a:pt x="177165" y="204851"/>
                  </a:lnTo>
                  <a:lnTo>
                    <a:pt x="177165" y="210693"/>
                  </a:lnTo>
                  <a:lnTo>
                    <a:pt x="155194" y="247218"/>
                  </a:lnTo>
                  <a:lnTo>
                    <a:pt x="141338" y="254508"/>
                  </a:lnTo>
                  <a:lnTo>
                    <a:pt x="154559" y="267589"/>
                  </a:lnTo>
                  <a:lnTo>
                    <a:pt x="160401" y="264795"/>
                  </a:lnTo>
                  <a:lnTo>
                    <a:pt x="166624" y="260350"/>
                  </a:lnTo>
                  <a:lnTo>
                    <a:pt x="173228" y="254000"/>
                  </a:lnTo>
                  <a:lnTo>
                    <a:pt x="179832" y="247777"/>
                  </a:lnTo>
                  <a:lnTo>
                    <a:pt x="184531" y="241935"/>
                  </a:lnTo>
                  <a:lnTo>
                    <a:pt x="187071" y="236601"/>
                  </a:lnTo>
                  <a:lnTo>
                    <a:pt x="193141" y="244094"/>
                  </a:lnTo>
                  <a:lnTo>
                    <a:pt x="200494" y="250926"/>
                  </a:lnTo>
                  <a:lnTo>
                    <a:pt x="209143" y="257149"/>
                  </a:lnTo>
                  <a:lnTo>
                    <a:pt x="219075" y="262763"/>
                  </a:lnTo>
                  <a:lnTo>
                    <a:pt x="231013" y="248539"/>
                  </a:lnTo>
                  <a:close/>
                </a:path>
                <a:path w="563880" h="326389">
                  <a:moveTo>
                    <a:pt x="266573" y="182880"/>
                  </a:moveTo>
                  <a:lnTo>
                    <a:pt x="248158" y="182880"/>
                  </a:lnTo>
                  <a:lnTo>
                    <a:pt x="248158" y="215392"/>
                  </a:lnTo>
                  <a:lnTo>
                    <a:pt x="221234" y="215392"/>
                  </a:lnTo>
                  <a:lnTo>
                    <a:pt x="221234" y="230251"/>
                  </a:lnTo>
                  <a:lnTo>
                    <a:pt x="248158" y="230251"/>
                  </a:lnTo>
                  <a:lnTo>
                    <a:pt x="248158" y="265049"/>
                  </a:lnTo>
                  <a:lnTo>
                    <a:pt x="266573" y="265049"/>
                  </a:lnTo>
                  <a:lnTo>
                    <a:pt x="266573" y="182880"/>
                  </a:lnTo>
                  <a:close/>
                </a:path>
                <a:path w="563880" h="326389">
                  <a:moveTo>
                    <a:pt x="267208" y="0"/>
                  </a:moveTo>
                  <a:lnTo>
                    <a:pt x="248666" y="0"/>
                  </a:lnTo>
                  <a:lnTo>
                    <a:pt x="248666" y="56134"/>
                  </a:lnTo>
                  <a:lnTo>
                    <a:pt x="235585" y="56134"/>
                  </a:lnTo>
                  <a:lnTo>
                    <a:pt x="235585" y="2921"/>
                  </a:lnTo>
                  <a:lnTo>
                    <a:pt x="217170" y="2921"/>
                  </a:lnTo>
                  <a:lnTo>
                    <a:pt x="217170" y="139319"/>
                  </a:lnTo>
                  <a:lnTo>
                    <a:pt x="235585" y="139319"/>
                  </a:lnTo>
                  <a:lnTo>
                    <a:pt x="235585" y="71755"/>
                  </a:lnTo>
                  <a:lnTo>
                    <a:pt x="248666" y="71755"/>
                  </a:lnTo>
                  <a:lnTo>
                    <a:pt x="248666" y="143510"/>
                  </a:lnTo>
                  <a:lnTo>
                    <a:pt x="267208" y="143510"/>
                  </a:lnTo>
                  <a:lnTo>
                    <a:pt x="267208" y="71755"/>
                  </a:lnTo>
                  <a:lnTo>
                    <a:pt x="267208" y="56134"/>
                  </a:lnTo>
                  <a:lnTo>
                    <a:pt x="267208" y="0"/>
                  </a:lnTo>
                  <a:close/>
                </a:path>
                <a:path w="563880" h="326389">
                  <a:moveTo>
                    <a:pt x="268732" y="287274"/>
                  </a:moveTo>
                  <a:lnTo>
                    <a:pt x="265341" y="281432"/>
                  </a:lnTo>
                  <a:lnTo>
                    <a:pt x="264541" y="280035"/>
                  </a:lnTo>
                  <a:lnTo>
                    <a:pt x="256159" y="274447"/>
                  </a:lnTo>
                  <a:lnTo>
                    <a:pt x="249809" y="271081"/>
                  </a:lnTo>
                  <a:lnTo>
                    <a:pt x="249809" y="291719"/>
                  </a:lnTo>
                  <a:lnTo>
                    <a:pt x="249809" y="300355"/>
                  </a:lnTo>
                  <a:lnTo>
                    <a:pt x="247523" y="303911"/>
                  </a:lnTo>
                  <a:lnTo>
                    <a:pt x="242697" y="306451"/>
                  </a:lnTo>
                  <a:lnTo>
                    <a:pt x="237871" y="309118"/>
                  </a:lnTo>
                  <a:lnTo>
                    <a:pt x="230759" y="310388"/>
                  </a:lnTo>
                  <a:lnTo>
                    <a:pt x="211963" y="310388"/>
                  </a:lnTo>
                  <a:lnTo>
                    <a:pt x="204978" y="309118"/>
                  </a:lnTo>
                  <a:lnTo>
                    <a:pt x="200152" y="306451"/>
                  </a:lnTo>
                  <a:lnTo>
                    <a:pt x="195453" y="303784"/>
                  </a:lnTo>
                  <a:lnTo>
                    <a:pt x="193040" y="300355"/>
                  </a:lnTo>
                  <a:lnTo>
                    <a:pt x="193040" y="291719"/>
                  </a:lnTo>
                  <a:lnTo>
                    <a:pt x="195453" y="288163"/>
                  </a:lnTo>
                  <a:lnTo>
                    <a:pt x="204851" y="282829"/>
                  </a:lnTo>
                  <a:lnTo>
                    <a:pt x="211836" y="281432"/>
                  </a:lnTo>
                  <a:lnTo>
                    <a:pt x="230886" y="281432"/>
                  </a:lnTo>
                  <a:lnTo>
                    <a:pt x="237998" y="282829"/>
                  </a:lnTo>
                  <a:lnTo>
                    <a:pt x="242697" y="285496"/>
                  </a:lnTo>
                  <a:lnTo>
                    <a:pt x="247523" y="288290"/>
                  </a:lnTo>
                  <a:lnTo>
                    <a:pt x="249809" y="291719"/>
                  </a:lnTo>
                  <a:lnTo>
                    <a:pt x="249809" y="271081"/>
                  </a:lnTo>
                  <a:lnTo>
                    <a:pt x="249262" y="270789"/>
                  </a:lnTo>
                  <a:lnTo>
                    <a:pt x="241185" y="268160"/>
                  </a:lnTo>
                  <a:lnTo>
                    <a:pt x="231876" y="266598"/>
                  </a:lnTo>
                  <a:lnTo>
                    <a:pt x="221361" y="266065"/>
                  </a:lnTo>
                  <a:lnTo>
                    <a:pt x="210896" y="266598"/>
                  </a:lnTo>
                  <a:lnTo>
                    <a:pt x="174117" y="287274"/>
                  </a:lnTo>
                  <a:lnTo>
                    <a:pt x="174117" y="304800"/>
                  </a:lnTo>
                  <a:lnTo>
                    <a:pt x="210832" y="325361"/>
                  </a:lnTo>
                  <a:lnTo>
                    <a:pt x="221361" y="325882"/>
                  </a:lnTo>
                  <a:lnTo>
                    <a:pt x="231902" y="325361"/>
                  </a:lnTo>
                  <a:lnTo>
                    <a:pt x="265493" y="310388"/>
                  </a:lnTo>
                  <a:lnTo>
                    <a:pt x="268732" y="304800"/>
                  </a:lnTo>
                  <a:lnTo>
                    <a:pt x="268732" y="287274"/>
                  </a:lnTo>
                  <a:close/>
                </a:path>
                <a:path w="563880" h="326389">
                  <a:moveTo>
                    <a:pt x="362331" y="252730"/>
                  </a:moveTo>
                  <a:lnTo>
                    <a:pt x="356387" y="249809"/>
                  </a:lnTo>
                  <a:lnTo>
                    <a:pt x="350977" y="245986"/>
                  </a:lnTo>
                  <a:lnTo>
                    <a:pt x="346049" y="241287"/>
                  </a:lnTo>
                  <a:lnTo>
                    <a:pt x="345668" y="240792"/>
                  </a:lnTo>
                  <a:lnTo>
                    <a:pt x="341630" y="235712"/>
                  </a:lnTo>
                  <a:lnTo>
                    <a:pt x="337959" y="229641"/>
                  </a:lnTo>
                  <a:lnTo>
                    <a:pt x="335343" y="223418"/>
                  </a:lnTo>
                  <a:lnTo>
                    <a:pt x="333768" y="217017"/>
                  </a:lnTo>
                  <a:lnTo>
                    <a:pt x="333248" y="210439"/>
                  </a:lnTo>
                  <a:lnTo>
                    <a:pt x="333248" y="191008"/>
                  </a:lnTo>
                  <a:lnTo>
                    <a:pt x="315468" y="191008"/>
                  </a:lnTo>
                  <a:lnTo>
                    <a:pt x="315468" y="210439"/>
                  </a:lnTo>
                  <a:lnTo>
                    <a:pt x="314934" y="217487"/>
                  </a:lnTo>
                  <a:lnTo>
                    <a:pt x="291553" y="253314"/>
                  </a:lnTo>
                  <a:lnTo>
                    <a:pt x="285115" y="257048"/>
                  </a:lnTo>
                  <a:lnTo>
                    <a:pt x="298577" y="270129"/>
                  </a:lnTo>
                  <a:lnTo>
                    <a:pt x="303403" y="267208"/>
                  </a:lnTo>
                  <a:lnTo>
                    <a:pt x="308356" y="262890"/>
                  </a:lnTo>
                  <a:lnTo>
                    <a:pt x="313563" y="256921"/>
                  </a:lnTo>
                  <a:lnTo>
                    <a:pt x="318770" y="251079"/>
                  </a:lnTo>
                  <a:lnTo>
                    <a:pt x="322580" y="245618"/>
                  </a:lnTo>
                  <a:lnTo>
                    <a:pt x="324993" y="240792"/>
                  </a:lnTo>
                  <a:lnTo>
                    <a:pt x="330606" y="248627"/>
                  </a:lnTo>
                  <a:lnTo>
                    <a:pt x="336804" y="255562"/>
                  </a:lnTo>
                  <a:lnTo>
                    <a:pt x="343560" y="261581"/>
                  </a:lnTo>
                  <a:lnTo>
                    <a:pt x="350901" y="266700"/>
                  </a:lnTo>
                  <a:lnTo>
                    <a:pt x="362331" y="252730"/>
                  </a:lnTo>
                  <a:close/>
                </a:path>
                <a:path w="563880" h="326389">
                  <a:moveTo>
                    <a:pt x="384302" y="185801"/>
                  </a:moveTo>
                  <a:lnTo>
                    <a:pt x="365887" y="185801"/>
                  </a:lnTo>
                  <a:lnTo>
                    <a:pt x="365887" y="214249"/>
                  </a:lnTo>
                  <a:lnTo>
                    <a:pt x="346583" y="214249"/>
                  </a:lnTo>
                  <a:lnTo>
                    <a:pt x="346583" y="229489"/>
                  </a:lnTo>
                  <a:lnTo>
                    <a:pt x="365887" y="229489"/>
                  </a:lnTo>
                  <a:lnTo>
                    <a:pt x="365887" y="281432"/>
                  </a:lnTo>
                  <a:lnTo>
                    <a:pt x="384302" y="281432"/>
                  </a:lnTo>
                  <a:lnTo>
                    <a:pt x="384302" y="185801"/>
                  </a:lnTo>
                  <a:close/>
                </a:path>
                <a:path w="563880" h="326389">
                  <a:moveTo>
                    <a:pt x="402590" y="121793"/>
                  </a:moveTo>
                  <a:lnTo>
                    <a:pt x="325374" y="121793"/>
                  </a:lnTo>
                  <a:lnTo>
                    <a:pt x="325374" y="97282"/>
                  </a:lnTo>
                  <a:lnTo>
                    <a:pt x="306578" y="97282"/>
                  </a:lnTo>
                  <a:lnTo>
                    <a:pt x="306578" y="137414"/>
                  </a:lnTo>
                  <a:lnTo>
                    <a:pt x="402590" y="137414"/>
                  </a:lnTo>
                  <a:lnTo>
                    <a:pt x="402590" y="121793"/>
                  </a:lnTo>
                  <a:close/>
                </a:path>
                <a:path w="563880" h="326389">
                  <a:moveTo>
                    <a:pt x="411607" y="182880"/>
                  </a:moveTo>
                  <a:lnTo>
                    <a:pt x="393065" y="182880"/>
                  </a:lnTo>
                  <a:lnTo>
                    <a:pt x="393065" y="286004"/>
                  </a:lnTo>
                  <a:lnTo>
                    <a:pt x="411607" y="286004"/>
                  </a:lnTo>
                  <a:lnTo>
                    <a:pt x="411607" y="182880"/>
                  </a:lnTo>
                  <a:close/>
                </a:path>
                <a:path w="563880" h="326389">
                  <a:moveTo>
                    <a:pt x="413258" y="305943"/>
                  </a:moveTo>
                  <a:lnTo>
                    <a:pt x="336804" y="305943"/>
                  </a:lnTo>
                  <a:lnTo>
                    <a:pt x="336804" y="272669"/>
                  </a:lnTo>
                  <a:lnTo>
                    <a:pt x="318008" y="272669"/>
                  </a:lnTo>
                  <a:lnTo>
                    <a:pt x="318008" y="321691"/>
                  </a:lnTo>
                  <a:lnTo>
                    <a:pt x="413258" y="321691"/>
                  </a:lnTo>
                  <a:lnTo>
                    <a:pt x="413258" y="305943"/>
                  </a:lnTo>
                  <a:close/>
                </a:path>
                <a:path w="563880" h="326389">
                  <a:moveTo>
                    <a:pt x="420243" y="73279"/>
                  </a:moveTo>
                  <a:lnTo>
                    <a:pt x="362966" y="73279"/>
                  </a:lnTo>
                  <a:lnTo>
                    <a:pt x="362966" y="62103"/>
                  </a:lnTo>
                  <a:lnTo>
                    <a:pt x="371843" y="60871"/>
                  </a:lnTo>
                  <a:lnTo>
                    <a:pt x="379641" y="58877"/>
                  </a:lnTo>
                  <a:lnTo>
                    <a:pt x="386372" y="56108"/>
                  </a:lnTo>
                  <a:lnTo>
                    <a:pt x="392049" y="52578"/>
                  </a:lnTo>
                  <a:lnTo>
                    <a:pt x="398780" y="47371"/>
                  </a:lnTo>
                  <a:lnTo>
                    <a:pt x="398843" y="47244"/>
                  </a:lnTo>
                  <a:lnTo>
                    <a:pt x="402005" y="41021"/>
                  </a:lnTo>
                  <a:lnTo>
                    <a:pt x="402082" y="24257"/>
                  </a:lnTo>
                  <a:lnTo>
                    <a:pt x="398678" y="18669"/>
                  </a:lnTo>
                  <a:lnTo>
                    <a:pt x="397764" y="17145"/>
                  </a:lnTo>
                  <a:lnTo>
                    <a:pt x="389001" y="11557"/>
                  </a:lnTo>
                  <a:lnTo>
                    <a:pt x="383032" y="8559"/>
                  </a:lnTo>
                  <a:lnTo>
                    <a:pt x="383032" y="28829"/>
                  </a:lnTo>
                  <a:lnTo>
                    <a:pt x="383032" y="37592"/>
                  </a:lnTo>
                  <a:lnTo>
                    <a:pt x="380492" y="41021"/>
                  </a:lnTo>
                  <a:lnTo>
                    <a:pt x="375412" y="43561"/>
                  </a:lnTo>
                  <a:lnTo>
                    <a:pt x="370459" y="45974"/>
                  </a:lnTo>
                  <a:lnTo>
                    <a:pt x="363093" y="47244"/>
                  </a:lnTo>
                  <a:lnTo>
                    <a:pt x="344170" y="47244"/>
                  </a:lnTo>
                  <a:lnTo>
                    <a:pt x="336931" y="45974"/>
                  </a:lnTo>
                  <a:lnTo>
                    <a:pt x="331851" y="43561"/>
                  </a:lnTo>
                  <a:lnTo>
                    <a:pt x="326771" y="41021"/>
                  </a:lnTo>
                  <a:lnTo>
                    <a:pt x="324231" y="37592"/>
                  </a:lnTo>
                  <a:lnTo>
                    <a:pt x="324231" y="28829"/>
                  </a:lnTo>
                  <a:lnTo>
                    <a:pt x="326771" y="25273"/>
                  </a:lnTo>
                  <a:lnTo>
                    <a:pt x="331851" y="22606"/>
                  </a:lnTo>
                  <a:lnTo>
                    <a:pt x="336804" y="19939"/>
                  </a:lnTo>
                  <a:lnTo>
                    <a:pt x="344043" y="18669"/>
                  </a:lnTo>
                  <a:lnTo>
                    <a:pt x="363220" y="18669"/>
                  </a:lnTo>
                  <a:lnTo>
                    <a:pt x="370586" y="19939"/>
                  </a:lnTo>
                  <a:lnTo>
                    <a:pt x="375539" y="22606"/>
                  </a:lnTo>
                  <a:lnTo>
                    <a:pt x="380619" y="25273"/>
                  </a:lnTo>
                  <a:lnTo>
                    <a:pt x="383032" y="28829"/>
                  </a:lnTo>
                  <a:lnTo>
                    <a:pt x="383032" y="8559"/>
                  </a:lnTo>
                  <a:lnTo>
                    <a:pt x="381876" y="7975"/>
                  </a:lnTo>
                  <a:lnTo>
                    <a:pt x="373621" y="5384"/>
                  </a:lnTo>
                  <a:lnTo>
                    <a:pt x="364236" y="3835"/>
                  </a:lnTo>
                  <a:lnTo>
                    <a:pt x="353695" y="3302"/>
                  </a:lnTo>
                  <a:lnTo>
                    <a:pt x="343115" y="3835"/>
                  </a:lnTo>
                  <a:lnTo>
                    <a:pt x="305181" y="24257"/>
                  </a:lnTo>
                  <a:lnTo>
                    <a:pt x="305181" y="41021"/>
                  </a:lnTo>
                  <a:lnTo>
                    <a:pt x="344170" y="62103"/>
                  </a:lnTo>
                  <a:lnTo>
                    <a:pt x="344170" y="73279"/>
                  </a:lnTo>
                  <a:lnTo>
                    <a:pt x="287020" y="73279"/>
                  </a:lnTo>
                  <a:lnTo>
                    <a:pt x="287020" y="89027"/>
                  </a:lnTo>
                  <a:lnTo>
                    <a:pt x="420243" y="89027"/>
                  </a:lnTo>
                  <a:lnTo>
                    <a:pt x="420243" y="73279"/>
                  </a:lnTo>
                  <a:close/>
                </a:path>
                <a:path w="563880" h="326389">
                  <a:moveTo>
                    <a:pt x="519811" y="276225"/>
                  </a:moveTo>
                  <a:lnTo>
                    <a:pt x="489102" y="245325"/>
                  </a:lnTo>
                  <a:lnTo>
                    <a:pt x="483108" y="192532"/>
                  </a:lnTo>
                  <a:lnTo>
                    <a:pt x="464439" y="192532"/>
                  </a:lnTo>
                  <a:lnTo>
                    <a:pt x="464439" y="220345"/>
                  </a:lnTo>
                  <a:lnTo>
                    <a:pt x="463765" y="229235"/>
                  </a:lnTo>
                  <a:lnTo>
                    <a:pt x="441350" y="269862"/>
                  </a:lnTo>
                  <a:lnTo>
                    <a:pt x="426212" y="280416"/>
                  </a:lnTo>
                  <a:lnTo>
                    <a:pt x="440690" y="293243"/>
                  </a:lnTo>
                  <a:lnTo>
                    <a:pt x="450735" y="285203"/>
                  </a:lnTo>
                  <a:lnTo>
                    <a:pt x="459587" y="276123"/>
                  </a:lnTo>
                  <a:lnTo>
                    <a:pt x="467271" y="266014"/>
                  </a:lnTo>
                  <a:lnTo>
                    <a:pt x="473837" y="254889"/>
                  </a:lnTo>
                  <a:lnTo>
                    <a:pt x="479894" y="264845"/>
                  </a:lnTo>
                  <a:lnTo>
                    <a:pt x="487426" y="274154"/>
                  </a:lnTo>
                  <a:lnTo>
                    <a:pt x="496366" y="282803"/>
                  </a:lnTo>
                  <a:lnTo>
                    <a:pt x="506730" y="290830"/>
                  </a:lnTo>
                  <a:lnTo>
                    <a:pt x="519811" y="276225"/>
                  </a:lnTo>
                  <a:close/>
                </a:path>
                <a:path w="563880" h="326389">
                  <a:moveTo>
                    <a:pt x="553466" y="182880"/>
                  </a:moveTo>
                  <a:lnTo>
                    <a:pt x="534924" y="182880"/>
                  </a:lnTo>
                  <a:lnTo>
                    <a:pt x="534924" y="226314"/>
                  </a:lnTo>
                  <a:lnTo>
                    <a:pt x="503809" y="226314"/>
                  </a:lnTo>
                  <a:lnTo>
                    <a:pt x="503809" y="242062"/>
                  </a:lnTo>
                  <a:lnTo>
                    <a:pt x="534924" y="242062"/>
                  </a:lnTo>
                  <a:lnTo>
                    <a:pt x="534924" y="326390"/>
                  </a:lnTo>
                  <a:lnTo>
                    <a:pt x="553466" y="326390"/>
                  </a:lnTo>
                  <a:lnTo>
                    <a:pt x="553466" y="182880"/>
                  </a:lnTo>
                  <a:close/>
                </a:path>
                <a:path w="563880" h="326389">
                  <a:moveTo>
                    <a:pt x="563499" y="108331"/>
                  </a:moveTo>
                  <a:lnTo>
                    <a:pt x="506222" y="108331"/>
                  </a:lnTo>
                  <a:lnTo>
                    <a:pt x="506222" y="79883"/>
                  </a:lnTo>
                  <a:lnTo>
                    <a:pt x="544449" y="79883"/>
                  </a:lnTo>
                  <a:lnTo>
                    <a:pt x="544449" y="64262"/>
                  </a:lnTo>
                  <a:lnTo>
                    <a:pt x="470281" y="64262"/>
                  </a:lnTo>
                  <a:lnTo>
                    <a:pt x="470281" y="28194"/>
                  </a:lnTo>
                  <a:lnTo>
                    <a:pt x="542290" y="28194"/>
                  </a:lnTo>
                  <a:lnTo>
                    <a:pt x="542290" y="12700"/>
                  </a:lnTo>
                  <a:lnTo>
                    <a:pt x="451485" y="12700"/>
                  </a:lnTo>
                  <a:lnTo>
                    <a:pt x="451485" y="79883"/>
                  </a:lnTo>
                  <a:lnTo>
                    <a:pt x="487426" y="79883"/>
                  </a:lnTo>
                  <a:lnTo>
                    <a:pt x="487426" y="108331"/>
                  </a:lnTo>
                  <a:lnTo>
                    <a:pt x="430276" y="108331"/>
                  </a:lnTo>
                  <a:lnTo>
                    <a:pt x="430276" y="123952"/>
                  </a:lnTo>
                  <a:lnTo>
                    <a:pt x="563499" y="123952"/>
                  </a:lnTo>
                  <a:lnTo>
                    <a:pt x="563499" y="108331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pic>
          <p:nvPicPr>
            <p:cNvPr id="28" name="object 2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55904" y="3843528"/>
              <a:ext cx="2069592" cy="736092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862584" y="3950208"/>
              <a:ext cx="1861185" cy="527685"/>
            </a:xfrm>
            <a:custGeom>
              <a:avLst/>
              <a:gdLst/>
              <a:ahLst/>
              <a:cxnLst/>
              <a:rect l="l" t="t" r="r" b="b"/>
              <a:pathLst>
                <a:path w="1861185" h="527685">
                  <a:moveTo>
                    <a:pt x="1772920" y="0"/>
                  </a:moveTo>
                  <a:lnTo>
                    <a:pt x="87884" y="0"/>
                  </a:lnTo>
                  <a:lnTo>
                    <a:pt x="53674" y="6909"/>
                  </a:lnTo>
                  <a:lnTo>
                    <a:pt x="25739" y="25749"/>
                  </a:lnTo>
                  <a:lnTo>
                    <a:pt x="6906" y="53685"/>
                  </a:lnTo>
                  <a:lnTo>
                    <a:pt x="0" y="87884"/>
                  </a:lnTo>
                  <a:lnTo>
                    <a:pt x="0" y="439420"/>
                  </a:lnTo>
                  <a:lnTo>
                    <a:pt x="6906" y="473618"/>
                  </a:lnTo>
                  <a:lnTo>
                    <a:pt x="25739" y="501554"/>
                  </a:lnTo>
                  <a:lnTo>
                    <a:pt x="53674" y="520394"/>
                  </a:lnTo>
                  <a:lnTo>
                    <a:pt x="87884" y="527304"/>
                  </a:lnTo>
                  <a:lnTo>
                    <a:pt x="1772920" y="527304"/>
                  </a:lnTo>
                  <a:lnTo>
                    <a:pt x="1807118" y="520394"/>
                  </a:lnTo>
                  <a:lnTo>
                    <a:pt x="1835054" y="501554"/>
                  </a:lnTo>
                  <a:lnTo>
                    <a:pt x="1853894" y="473618"/>
                  </a:lnTo>
                  <a:lnTo>
                    <a:pt x="1860803" y="439420"/>
                  </a:lnTo>
                  <a:lnTo>
                    <a:pt x="1860803" y="87884"/>
                  </a:lnTo>
                  <a:lnTo>
                    <a:pt x="1853894" y="53685"/>
                  </a:lnTo>
                  <a:lnTo>
                    <a:pt x="1835054" y="25749"/>
                  </a:lnTo>
                  <a:lnTo>
                    <a:pt x="1807118" y="6909"/>
                  </a:lnTo>
                  <a:lnTo>
                    <a:pt x="1772920" y="0"/>
                  </a:lnTo>
                  <a:close/>
                </a:path>
              </a:pathLst>
            </a:custGeom>
            <a:solidFill>
              <a:srgbClr val="DAE2F3">
                <a:alpha val="23136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862584" y="3950208"/>
              <a:ext cx="1861185" cy="527685"/>
            </a:xfrm>
            <a:custGeom>
              <a:avLst/>
              <a:gdLst/>
              <a:ahLst/>
              <a:cxnLst/>
              <a:rect l="l" t="t" r="r" b="b"/>
              <a:pathLst>
                <a:path w="1861185" h="527685">
                  <a:moveTo>
                    <a:pt x="0" y="87884"/>
                  </a:moveTo>
                  <a:lnTo>
                    <a:pt x="6906" y="53685"/>
                  </a:lnTo>
                  <a:lnTo>
                    <a:pt x="25739" y="25749"/>
                  </a:lnTo>
                  <a:lnTo>
                    <a:pt x="53674" y="6909"/>
                  </a:lnTo>
                  <a:lnTo>
                    <a:pt x="87884" y="0"/>
                  </a:lnTo>
                  <a:lnTo>
                    <a:pt x="1772920" y="0"/>
                  </a:lnTo>
                  <a:lnTo>
                    <a:pt x="1807118" y="6909"/>
                  </a:lnTo>
                  <a:lnTo>
                    <a:pt x="1835054" y="25749"/>
                  </a:lnTo>
                  <a:lnTo>
                    <a:pt x="1853894" y="53685"/>
                  </a:lnTo>
                  <a:lnTo>
                    <a:pt x="1860803" y="87884"/>
                  </a:lnTo>
                  <a:lnTo>
                    <a:pt x="1860803" y="439420"/>
                  </a:lnTo>
                  <a:lnTo>
                    <a:pt x="1853894" y="473618"/>
                  </a:lnTo>
                  <a:lnTo>
                    <a:pt x="1835054" y="501554"/>
                  </a:lnTo>
                  <a:lnTo>
                    <a:pt x="1807118" y="520394"/>
                  </a:lnTo>
                  <a:lnTo>
                    <a:pt x="1772920" y="527304"/>
                  </a:lnTo>
                  <a:lnTo>
                    <a:pt x="87884" y="527304"/>
                  </a:lnTo>
                  <a:lnTo>
                    <a:pt x="53674" y="520394"/>
                  </a:lnTo>
                  <a:lnTo>
                    <a:pt x="25739" y="501554"/>
                  </a:lnTo>
                  <a:lnTo>
                    <a:pt x="6906" y="473618"/>
                  </a:lnTo>
                  <a:lnTo>
                    <a:pt x="0" y="439420"/>
                  </a:lnTo>
                  <a:lnTo>
                    <a:pt x="0" y="87884"/>
                  </a:lnTo>
                  <a:close/>
                </a:path>
              </a:pathLst>
            </a:custGeom>
            <a:ln w="3175">
              <a:solidFill>
                <a:srgbClr val="CFD4D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1516253" y="4036440"/>
              <a:ext cx="553085" cy="327025"/>
            </a:xfrm>
            <a:custGeom>
              <a:avLst/>
              <a:gdLst/>
              <a:ahLst/>
              <a:cxnLst/>
              <a:rect l="l" t="t" r="r" b="b"/>
              <a:pathLst>
                <a:path w="553085" h="327025">
                  <a:moveTo>
                    <a:pt x="77851" y="12446"/>
                  </a:moveTo>
                  <a:lnTo>
                    <a:pt x="59182" y="12446"/>
                  </a:lnTo>
                  <a:lnTo>
                    <a:pt x="59182" y="28067"/>
                  </a:lnTo>
                  <a:lnTo>
                    <a:pt x="59182" y="87757"/>
                  </a:lnTo>
                  <a:lnTo>
                    <a:pt x="26670" y="87757"/>
                  </a:lnTo>
                  <a:lnTo>
                    <a:pt x="26670" y="28067"/>
                  </a:lnTo>
                  <a:lnTo>
                    <a:pt x="59182" y="28067"/>
                  </a:lnTo>
                  <a:lnTo>
                    <a:pt x="59182" y="12446"/>
                  </a:lnTo>
                  <a:lnTo>
                    <a:pt x="8255" y="12446"/>
                  </a:lnTo>
                  <a:lnTo>
                    <a:pt x="8255" y="103632"/>
                  </a:lnTo>
                  <a:lnTo>
                    <a:pt x="77851" y="103632"/>
                  </a:lnTo>
                  <a:lnTo>
                    <a:pt x="77851" y="87757"/>
                  </a:lnTo>
                  <a:lnTo>
                    <a:pt x="77851" y="28067"/>
                  </a:lnTo>
                  <a:lnTo>
                    <a:pt x="77851" y="12446"/>
                  </a:lnTo>
                  <a:close/>
                </a:path>
                <a:path w="553085" h="327025">
                  <a:moveTo>
                    <a:pt x="113792" y="276987"/>
                  </a:moveTo>
                  <a:lnTo>
                    <a:pt x="17780" y="276987"/>
                  </a:lnTo>
                  <a:lnTo>
                    <a:pt x="17780" y="292735"/>
                  </a:lnTo>
                  <a:lnTo>
                    <a:pt x="94996" y="292735"/>
                  </a:lnTo>
                  <a:lnTo>
                    <a:pt x="94996" y="326517"/>
                  </a:lnTo>
                  <a:lnTo>
                    <a:pt x="113792" y="326517"/>
                  </a:lnTo>
                  <a:lnTo>
                    <a:pt x="113792" y="276987"/>
                  </a:lnTo>
                  <a:close/>
                </a:path>
                <a:path w="553085" h="327025">
                  <a:moveTo>
                    <a:pt x="120142" y="0"/>
                  </a:moveTo>
                  <a:lnTo>
                    <a:pt x="101854" y="0"/>
                  </a:lnTo>
                  <a:lnTo>
                    <a:pt x="101854" y="143637"/>
                  </a:lnTo>
                  <a:lnTo>
                    <a:pt x="120142" y="143637"/>
                  </a:lnTo>
                  <a:lnTo>
                    <a:pt x="120142" y="0"/>
                  </a:lnTo>
                  <a:close/>
                </a:path>
                <a:path w="553085" h="327025">
                  <a:moveTo>
                    <a:pt x="128892" y="226568"/>
                  </a:moveTo>
                  <a:lnTo>
                    <a:pt x="96393" y="220853"/>
                  </a:lnTo>
                  <a:lnTo>
                    <a:pt x="89535" y="218567"/>
                  </a:lnTo>
                  <a:lnTo>
                    <a:pt x="82804" y="214376"/>
                  </a:lnTo>
                  <a:lnTo>
                    <a:pt x="78867" y="209296"/>
                  </a:lnTo>
                  <a:lnTo>
                    <a:pt x="118605" y="209296"/>
                  </a:lnTo>
                  <a:lnTo>
                    <a:pt x="118605" y="194056"/>
                  </a:lnTo>
                  <a:lnTo>
                    <a:pt x="76073" y="194056"/>
                  </a:lnTo>
                  <a:lnTo>
                    <a:pt x="76073" y="181229"/>
                  </a:lnTo>
                  <a:lnTo>
                    <a:pt x="57404" y="181229"/>
                  </a:lnTo>
                  <a:lnTo>
                    <a:pt x="57404" y="194056"/>
                  </a:lnTo>
                  <a:lnTo>
                    <a:pt x="14732" y="194056"/>
                  </a:lnTo>
                  <a:lnTo>
                    <a:pt x="14732" y="209296"/>
                  </a:lnTo>
                  <a:lnTo>
                    <a:pt x="54610" y="209296"/>
                  </a:lnTo>
                  <a:lnTo>
                    <a:pt x="50673" y="214503"/>
                  </a:lnTo>
                  <a:lnTo>
                    <a:pt x="11442" y="226415"/>
                  </a:lnTo>
                  <a:lnTo>
                    <a:pt x="3302" y="226695"/>
                  </a:lnTo>
                  <a:lnTo>
                    <a:pt x="12954" y="241427"/>
                  </a:lnTo>
                  <a:lnTo>
                    <a:pt x="51473" y="231089"/>
                  </a:lnTo>
                  <a:lnTo>
                    <a:pt x="66802" y="220853"/>
                  </a:lnTo>
                  <a:lnTo>
                    <a:pt x="70891" y="224472"/>
                  </a:lnTo>
                  <a:lnTo>
                    <a:pt x="112610" y="240372"/>
                  </a:lnTo>
                  <a:lnTo>
                    <a:pt x="119761" y="241173"/>
                  </a:lnTo>
                  <a:lnTo>
                    <a:pt x="128892" y="226568"/>
                  </a:lnTo>
                  <a:close/>
                </a:path>
                <a:path w="553085" h="327025">
                  <a:moveTo>
                    <a:pt x="133223" y="249682"/>
                  </a:moveTo>
                  <a:lnTo>
                    <a:pt x="0" y="249682"/>
                  </a:lnTo>
                  <a:lnTo>
                    <a:pt x="0" y="265557"/>
                  </a:lnTo>
                  <a:lnTo>
                    <a:pt x="133223" y="265557"/>
                  </a:lnTo>
                  <a:lnTo>
                    <a:pt x="133223" y="249682"/>
                  </a:lnTo>
                  <a:close/>
                </a:path>
                <a:path w="553085" h="327025">
                  <a:moveTo>
                    <a:pt x="215900" y="96393"/>
                  </a:moveTo>
                  <a:lnTo>
                    <a:pt x="189941" y="59855"/>
                  </a:lnTo>
                  <a:lnTo>
                    <a:pt x="188214" y="43561"/>
                  </a:lnTo>
                  <a:lnTo>
                    <a:pt x="188214" y="9779"/>
                  </a:lnTo>
                  <a:lnTo>
                    <a:pt x="170434" y="9779"/>
                  </a:lnTo>
                  <a:lnTo>
                    <a:pt x="168516" y="61175"/>
                  </a:lnTo>
                  <a:lnTo>
                    <a:pt x="139827" y="100965"/>
                  </a:lnTo>
                  <a:lnTo>
                    <a:pt x="153162" y="113030"/>
                  </a:lnTo>
                  <a:lnTo>
                    <a:pt x="179451" y="80391"/>
                  </a:lnTo>
                  <a:lnTo>
                    <a:pt x="183756" y="88138"/>
                  </a:lnTo>
                  <a:lnTo>
                    <a:pt x="189077" y="95542"/>
                  </a:lnTo>
                  <a:lnTo>
                    <a:pt x="195427" y="102616"/>
                  </a:lnTo>
                  <a:lnTo>
                    <a:pt x="202819" y="109347"/>
                  </a:lnTo>
                  <a:lnTo>
                    <a:pt x="215900" y="96393"/>
                  </a:lnTo>
                  <a:close/>
                </a:path>
                <a:path w="553085" h="327025">
                  <a:moveTo>
                    <a:pt x="230505" y="248666"/>
                  </a:moveTo>
                  <a:lnTo>
                    <a:pt x="198628" y="226314"/>
                  </a:lnTo>
                  <a:lnTo>
                    <a:pt x="195453" y="218694"/>
                  </a:lnTo>
                  <a:lnTo>
                    <a:pt x="195453" y="204851"/>
                  </a:lnTo>
                  <a:lnTo>
                    <a:pt x="224282" y="204851"/>
                  </a:lnTo>
                  <a:lnTo>
                    <a:pt x="224282" y="189357"/>
                  </a:lnTo>
                  <a:lnTo>
                    <a:pt x="147066" y="189357"/>
                  </a:lnTo>
                  <a:lnTo>
                    <a:pt x="147066" y="204851"/>
                  </a:lnTo>
                  <a:lnTo>
                    <a:pt x="176657" y="204851"/>
                  </a:lnTo>
                  <a:lnTo>
                    <a:pt x="176657" y="210693"/>
                  </a:lnTo>
                  <a:lnTo>
                    <a:pt x="154686" y="247269"/>
                  </a:lnTo>
                  <a:lnTo>
                    <a:pt x="140830" y="254635"/>
                  </a:lnTo>
                  <a:lnTo>
                    <a:pt x="154051" y="267716"/>
                  </a:lnTo>
                  <a:lnTo>
                    <a:pt x="184023" y="242062"/>
                  </a:lnTo>
                  <a:lnTo>
                    <a:pt x="186563" y="236601"/>
                  </a:lnTo>
                  <a:lnTo>
                    <a:pt x="192633" y="244106"/>
                  </a:lnTo>
                  <a:lnTo>
                    <a:pt x="199986" y="250977"/>
                  </a:lnTo>
                  <a:lnTo>
                    <a:pt x="208635" y="257200"/>
                  </a:lnTo>
                  <a:lnTo>
                    <a:pt x="218567" y="262763"/>
                  </a:lnTo>
                  <a:lnTo>
                    <a:pt x="230505" y="248666"/>
                  </a:lnTo>
                  <a:close/>
                </a:path>
                <a:path w="553085" h="327025">
                  <a:moveTo>
                    <a:pt x="239141" y="2921"/>
                  </a:moveTo>
                  <a:lnTo>
                    <a:pt x="220726" y="2921"/>
                  </a:lnTo>
                  <a:lnTo>
                    <a:pt x="220726" y="45212"/>
                  </a:lnTo>
                  <a:lnTo>
                    <a:pt x="200025" y="45212"/>
                  </a:lnTo>
                  <a:lnTo>
                    <a:pt x="200025" y="60833"/>
                  </a:lnTo>
                  <a:lnTo>
                    <a:pt x="220726" y="60833"/>
                  </a:lnTo>
                  <a:lnTo>
                    <a:pt x="220726" y="139319"/>
                  </a:lnTo>
                  <a:lnTo>
                    <a:pt x="239141" y="139319"/>
                  </a:lnTo>
                  <a:lnTo>
                    <a:pt x="239141" y="2921"/>
                  </a:lnTo>
                  <a:close/>
                </a:path>
                <a:path w="553085" h="327025">
                  <a:moveTo>
                    <a:pt x="266065" y="182880"/>
                  </a:moveTo>
                  <a:lnTo>
                    <a:pt x="247650" y="182880"/>
                  </a:lnTo>
                  <a:lnTo>
                    <a:pt x="247650" y="215392"/>
                  </a:lnTo>
                  <a:lnTo>
                    <a:pt x="220726" y="215392"/>
                  </a:lnTo>
                  <a:lnTo>
                    <a:pt x="220726" y="230378"/>
                  </a:lnTo>
                  <a:lnTo>
                    <a:pt x="247650" y="230378"/>
                  </a:lnTo>
                  <a:lnTo>
                    <a:pt x="247650" y="265049"/>
                  </a:lnTo>
                  <a:lnTo>
                    <a:pt x="266065" y="265049"/>
                  </a:lnTo>
                  <a:lnTo>
                    <a:pt x="266065" y="182880"/>
                  </a:lnTo>
                  <a:close/>
                </a:path>
                <a:path w="553085" h="327025">
                  <a:moveTo>
                    <a:pt x="268224" y="287274"/>
                  </a:moveTo>
                  <a:lnTo>
                    <a:pt x="264845" y="281559"/>
                  </a:lnTo>
                  <a:lnTo>
                    <a:pt x="264033" y="280162"/>
                  </a:lnTo>
                  <a:lnTo>
                    <a:pt x="255651" y="274574"/>
                  </a:lnTo>
                  <a:lnTo>
                    <a:pt x="249301" y="271208"/>
                  </a:lnTo>
                  <a:lnTo>
                    <a:pt x="249301" y="300355"/>
                  </a:lnTo>
                  <a:lnTo>
                    <a:pt x="247015" y="303911"/>
                  </a:lnTo>
                  <a:lnTo>
                    <a:pt x="242189" y="306578"/>
                  </a:lnTo>
                  <a:lnTo>
                    <a:pt x="237363" y="309118"/>
                  </a:lnTo>
                  <a:lnTo>
                    <a:pt x="230251" y="310515"/>
                  </a:lnTo>
                  <a:lnTo>
                    <a:pt x="211455" y="310515"/>
                  </a:lnTo>
                  <a:lnTo>
                    <a:pt x="204470" y="309118"/>
                  </a:lnTo>
                  <a:lnTo>
                    <a:pt x="199644" y="306451"/>
                  </a:lnTo>
                  <a:lnTo>
                    <a:pt x="194945" y="303911"/>
                  </a:lnTo>
                  <a:lnTo>
                    <a:pt x="192532" y="300355"/>
                  </a:lnTo>
                  <a:lnTo>
                    <a:pt x="192532" y="291719"/>
                  </a:lnTo>
                  <a:lnTo>
                    <a:pt x="194945" y="288290"/>
                  </a:lnTo>
                  <a:lnTo>
                    <a:pt x="199644" y="285623"/>
                  </a:lnTo>
                  <a:lnTo>
                    <a:pt x="204343" y="282829"/>
                  </a:lnTo>
                  <a:lnTo>
                    <a:pt x="211328" y="281559"/>
                  </a:lnTo>
                  <a:lnTo>
                    <a:pt x="230378" y="281559"/>
                  </a:lnTo>
                  <a:lnTo>
                    <a:pt x="237490" y="282956"/>
                  </a:lnTo>
                  <a:lnTo>
                    <a:pt x="242189" y="285623"/>
                  </a:lnTo>
                  <a:lnTo>
                    <a:pt x="247015" y="288290"/>
                  </a:lnTo>
                  <a:lnTo>
                    <a:pt x="249212" y="291719"/>
                  </a:lnTo>
                  <a:lnTo>
                    <a:pt x="249301" y="300355"/>
                  </a:lnTo>
                  <a:lnTo>
                    <a:pt x="249301" y="271208"/>
                  </a:lnTo>
                  <a:lnTo>
                    <a:pt x="248754" y="270916"/>
                  </a:lnTo>
                  <a:lnTo>
                    <a:pt x="240677" y="268287"/>
                  </a:lnTo>
                  <a:lnTo>
                    <a:pt x="231330" y="266725"/>
                  </a:lnTo>
                  <a:lnTo>
                    <a:pt x="220853" y="266192"/>
                  </a:lnTo>
                  <a:lnTo>
                    <a:pt x="210375" y="266725"/>
                  </a:lnTo>
                  <a:lnTo>
                    <a:pt x="173609" y="287274"/>
                  </a:lnTo>
                  <a:lnTo>
                    <a:pt x="173609" y="304927"/>
                  </a:lnTo>
                  <a:lnTo>
                    <a:pt x="210324" y="325361"/>
                  </a:lnTo>
                  <a:lnTo>
                    <a:pt x="220853" y="325882"/>
                  </a:lnTo>
                  <a:lnTo>
                    <a:pt x="231394" y="325361"/>
                  </a:lnTo>
                  <a:lnTo>
                    <a:pt x="264922" y="310515"/>
                  </a:lnTo>
                  <a:lnTo>
                    <a:pt x="268224" y="304927"/>
                  </a:lnTo>
                  <a:lnTo>
                    <a:pt x="268224" y="287274"/>
                  </a:lnTo>
                  <a:close/>
                </a:path>
                <a:path w="553085" h="327025">
                  <a:moveTo>
                    <a:pt x="268224" y="0"/>
                  </a:moveTo>
                  <a:lnTo>
                    <a:pt x="249682" y="0"/>
                  </a:lnTo>
                  <a:lnTo>
                    <a:pt x="249682" y="143637"/>
                  </a:lnTo>
                  <a:lnTo>
                    <a:pt x="268224" y="143637"/>
                  </a:lnTo>
                  <a:lnTo>
                    <a:pt x="268224" y="0"/>
                  </a:lnTo>
                  <a:close/>
                </a:path>
                <a:path w="553085" h="327025">
                  <a:moveTo>
                    <a:pt x="361823" y="252730"/>
                  </a:moveTo>
                  <a:lnTo>
                    <a:pt x="355879" y="249834"/>
                  </a:lnTo>
                  <a:lnTo>
                    <a:pt x="350469" y="246049"/>
                  </a:lnTo>
                  <a:lnTo>
                    <a:pt x="345541" y="241401"/>
                  </a:lnTo>
                  <a:lnTo>
                    <a:pt x="345071" y="240792"/>
                  </a:lnTo>
                  <a:lnTo>
                    <a:pt x="341122" y="235839"/>
                  </a:lnTo>
                  <a:lnTo>
                    <a:pt x="337451" y="229755"/>
                  </a:lnTo>
                  <a:lnTo>
                    <a:pt x="334835" y="223494"/>
                  </a:lnTo>
                  <a:lnTo>
                    <a:pt x="333260" y="217093"/>
                  </a:lnTo>
                  <a:lnTo>
                    <a:pt x="332740" y="210566"/>
                  </a:lnTo>
                  <a:lnTo>
                    <a:pt x="332740" y="191008"/>
                  </a:lnTo>
                  <a:lnTo>
                    <a:pt x="314960" y="191008"/>
                  </a:lnTo>
                  <a:lnTo>
                    <a:pt x="314960" y="210566"/>
                  </a:lnTo>
                  <a:lnTo>
                    <a:pt x="314426" y="217551"/>
                  </a:lnTo>
                  <a:lnTo>
                    <a:pt x="291045" y="253390"/>
                  </a:lnTo>
                  <a:lnTo>
                    <a:pt x="284607" y="257175"/>
                  </a:lnTo>
                  <a:lnTo>
                    <a:pt x="298069" y="270256"/>
                  </a:lnTo>
                  <a:lnTo>
                    <a:pt x="324485" y="240792"/>
                  </a:lnTo>
                  <a:lnTo>
                    <a:pt x="330098" y="248627"/>
                  </a:lnTo>
                  <a:lnTo>
                    <a:pt x="336296" y="255562"/>
                  </a:lnTo>
                  <a:lnTo>
                    <a:pt x="343052" y="261581"/>
                  </a:lnTo>
                  <a:lnTo>
                    <a:pt x="350393" y="266700"/>
                  </a:lnTo>
                  <a:lnTo>
                    <a:pt x="361823" y="252730"/>
                  </a:lnTo>
                  <a:close/>
                </a:path>
                <a:path w="553085" h="327025">
                  <a:moveTo>
                    <a:pt x="383794" y="185801"/>
                  </a:moveTo>
                  <a:lnTo>
                    <a:pt x="365379" y="185801"/>
                  </a:lnTo>
                  <a:lnTo>
                    <a:pt x="365379" y="214376"/>
                  </a:lnTo>
                  <a:lnTo>
                    <a:pt x="346075" y="214376"/>
                  </a:lnTo>
                  <a:lnTo>
                    <a:pt x="346075" y="229616"/>
                  </a:lnTo>
                  <a:lnTo>
                    <a:pt x="365379" y="229616"/>
                  </a:lnTo>
                  <a:lnTo>
                    <a:pt x="365379" y="281559"/>
                  </a:lnTo>
                  <a:lnTo>
                    <a:pt x="383794" y="281559"/>
                  </a:lnTo>
                  <a:lnTo>
                    <a:pt x="383794" y="185801"/>
                  </a:lnTo>
                  <a:close/>
                </a:path>
                <a:path w="553085" h="327025">
                  <a:moveTo>
                    <a:pt x="409448" y="0"/>
                  </a:moveTo>
                  <a:lnTo>
                    <a:pt x="391160" y="0"/>
                  </a:lnTo>
                  <a:lnTo>
                    <a:pt x="391160" y="34544"/>
                  </a:lnTo>
                  <a:lnTo>
                    <a:pt x="363474" y="34544"/>
                  </a:lnTo>
                  <a:lnTo>
                    <a:pt x="363474" y="24892"/>
                  </a:lnTo>
                  <a:lnTo>
                    <a:pt x="363474" y="9271"/>
                  </a:lnTo>
                  <a:lnTo>
                    <a:pt x="345313" y="9271"/>
                  </a:lnTo>
                  <a:lnTo>
                    <a:pt x="345313" y="24892"/>
                  </a:lnTo>
                  <a:lnTo>
                    <a:pt x="345313" y="59817"/>
                  </a:lnTo>
                  <a:lnTo>
                    <a:pt x="313055" y="59817"/>
                  </a:lnTo>
                  <a:lnTo>
                    <a:pt x="313055" y="24892"/>
                  </a:lnTo>
                  <a:lnTo>
                    <a:pt x="345313" y="24892"/>
                  </a:lnTo>
                  <a:lnTo>
                    <a:pt x="345313" y="9271"/>
                  </a:lnTo>
                  <a:lnTo>
                    <a:pt x="294767" y="9271"/>
                  </a:lnTo>
                  <a:lnTo>
                    <a:pt x="294767" y="75565"/>
                  </a:lnTo>
                  <a:lnTo>
                    <a:pt x="363474" y="75565"/>
                  </a:lnTo>
                  <a:lnTo>
                    <a:pt x="363474" y="59817"/>
                  </a:lnTo>
                  <a:lnTo>
                    <a:pt x="363474" y="50419"/>
                  </a:lnTo>
                  <a:lnTo>
                    <a:pt x="391160" y="50419"/>
                  </a:lnTo>
                  <a:lnTo>
                    <a:pt x="391160" y="102743"/>
                  </a:lnTo>
                  <a:lnTo>
                    <a:pt x="409448" y="102743"/>
                  </a:lnTo>
                  <a:lnTo>
                    <a:pt x="409448" y="50419"/>
                  </a:lnTo>
                  <a:lnTo>
                    <a:pt x="409448" y="34544"/>
                  </a:lnTo>
                  <a:lnTo>
                    <a:pt x="409448" y="0"/>
                  </a:lnTo>
                  <a:close/>
                </a:path>
                <a:path w="553085" h="327025">
                  <a:moveTo>
                    <a:pt x="411099" y="182880"/>
                  </a:moveTo>
                  <a:lnTo>
                    <a:pt x="392557" y="182880"/>
                  </a:lnTo>
                  <a:lnTo>
                    <a:pt x="392557" y="286131"/>
                  </a:lnTo>
                  <a:lnTo>
                    <a:pt x="411099" y="286131"/>
                  </a:lnTo>
                  <a:lnTo>
                    <a:pt x="411099" y="182880"/>
                  </a:lnTo>
                  <a:close/>
                </a:path>
                <a:path w="553085" h="327025">
                  <a:moveTo>
                    <a:pt x="412115" y="122936"/>
                  </a:moveTo>
                  <a:lnTo>
                    <a:pt x="335407" y="122936"/>
                  </a:lnTo>
                  <a:lnTo>
                    <a:pt x="335407" y="89662"/>
                  </a:lnTo>
                  <a:lnTo>
                    <a:pt x="316738" y="89662"/>
                  </a:lnTo>
                  <a:lnTo>
                    <a:pt x="316738" y="138684"/>
                  </a:lnTo>
                  <a:lnTo>
                    <a:pt x="412115" y="138684"/>
                  </a:lnTo>
                  <a:lnTo>
                    <a:pt x="412115" y="122936"/>
                  </a:lnTo>
                  <a:close/>
                </a:path>
                <a:path w="553085" h="327025">
                  <a:moveTo>
                    <a:pt x="412750" y="305943"/>
                  </a:moveTo>
                  <a:lnTo>
                    <a:pt x="336296" y="305943"/>
                  </a:lnTo>
                  <a:lnTo>
                    <a:pt x="336296" y="272669"/>
                  </a:lnTo>
                  <a:lnTo>
                    <a:pt x="317500" y="272669"/>
                  </a:lnTo>
                  <a:lnTo>
                    <a:pt x="317500" y="321818"/>
                  </a:lnTo>
                  <a:lnTo>
                    <a:pt x="412750" y="321818"/>
                  </a:lnTo>
                  <a:lnTo>
                    <a:pt x="412750" y="305943"/>
                  </a:lnTo>
                  <a:close/>
                </a:path>
                <a:path w="553085" h="327025">
                  <a:moveTo>
                    <a:pt x="518795" y="94361"/>
                  </a:moveTo>
                  <a:lnTo>
                    <a:pt x="512025" y="90436"/>
                  </a:lnTo>
                  <a:lnTo>
                    <a:pt x="505612" y="85458"/>
                  </a:lnTo>
                  <a:lnTo>
                    <a:pt x="499694" y="79578"/>
                  </a:lnTo>
                  <a:lnTo>
                    <a:pt x="494766" y="73406"/>
                  </a:lnTo>
                  <a:lnTo>
                    <a:pt x="494157" y="72644"/>
                  </a:lnTo>
                  <a:lnTo>
                    <a:pt x="483362" y="27813"/>
                  </a:lnTo>
                  <a:lnTo>
                    <a:pt x="513715" y="27813"/>
                  </a:lnTo>
                  <a:lnTo>
                    <a:pt x="513715" y="12065"/>
                  </a:lnTo>
                  <a:lnTo>
                    <a:pt x="433578" y="12065"/>
                  </a:lnTo>
                  <a:lnTo>
                    <a:pt x="433578" y="27813"/>
                  </a:lnTo>
                  <a:lnTo>
                    <a:pt x="464693" y="27813"/>
                  </a:lnTo>
                  <a:lnTo>
                    <a:pt x="464693" y="43053"/>
                  </a:lnTo>
                  <a:lnTo>
                    <a:pt x="447548" y="83413"/>
                  </a:lnTo>
                  <a:lnTo>
                    <a:pt x="428371" y="98933"/>
                  </a:lnTo>
                  <a:lnTo>
                    <a:pt x="441960" y="110871"/>
                  </a:lnTo>
                  <a:lnTo>
                    <a:pt x="450532" y="104178"/>
                  </a:lnTo>
                  <a:lnTo>
                    <a:pt x="458749" y="95719"/>
                  </a:lnTo>
                  <a:lnTo>
                    <a:pt x="466636" y="85458"/>
                  </a:lnTo>
                  <a:lnTo>
                    <a:pt x="474218" y="73406"/>
                  </a:lnTo>
                  <a:lnTo>
                    <a:pt x="480517" y="83007"/>
                  </a:lnTo>
                  <a:lnTo>
                    <a:pt x="488010" y="91986"/>
                  </a:lnTo>
                  <a:lnTo>
                    <a:pt x="496658" y="100342"/>
                  </a:lnTo>
                  <a:lnTo>
                    <a:pt x="506476" y="108077"/>
                  </a:lnTo>
                  <a:lnTo>
                    <a:pt x="518795" y="94361"/>
                  </a:lnTo>
                  <a:close/>
                </a:path>
                <a:path w="553085" h="327025">
                  <a:moveTo>
                    <a:pt x="519303" y="276352"/>
                  </a:moveTo>
                  <a:lnTo>
                    <a:pt x="488594" y="245452"/>
                  </a:lnTo>
                  <a:lnTo>
                    <a:pt x="482600" y="192532"/>
                  </a:lnTo>
                  <a:lnTo>
                    <a:pt x="463931" y="192532"/>
                  </a:lnTo>
                  <a:lnTo>
                    <a:pt x="463931" y="220472"/>
                  </a:lnTo>
                  <a:lnTo>
                    <a:pt x="463257" y="229285"/>
                  </a:lnTo>
                  <a:lnTo>
                    <a:pt x="440842" y="269938"/>
                  </a:lnTo>
                  <a:lnTo>
                    <a:pt x="425704" y="280543"/>
                  </a:lnTo>
                  <a:lnTo>
                    <a:pt x="440182" y="293243"/>
                  </a:lnTo>
                  <a:lnTo>
                    <a:pt x="450227" y="285280"/>
                  </a:lnTo>
                  <a:lnTo>
                    <a:pt x="459079" y="276212"/>
                  </a:lnTo>
                  <a:lnTo>
                    <a:pt x="466763" y="266090"/>
                  </a:lnTo>
                  <a:lnTo>
                    <a:pt x="473329" y="254889"/>
                  </a:lnTo>
                  <a:lnTo>
                    <a:pt x="479386" y="264871"/>
                  </a:lnTo>
                  <a:lnTo>
                    <a:pt x="486918" y="274193"/>
                  </a:lnTo>
                  <a:lnTo>
                    <a:pt x="495858" y="282867"/>
                  </a:lnTo>
                  <a:lnTo>
                    <a:pt x="506222" y="290830"/>
                  </a:lnTo>
                  <a:lnTo>
                    <a:pt x="519303" y="276352"/>
                  </a:lnTo>
                  <a:close/>
                </a:path>
                <a:path w="553085" h="327025">
                  <a:moveTo>
                    <a:pt x="549783" y="0"/>
                  </a:moveTo>
                  <a:lnTo>
                    <a:pt x="531495" y="0"/>
                  </a:lnTo>
                  <a:lnTo>
                    <a:pt x="531495" y="143637"/>
                  </a:lnTo>
                  <a:lnTo>
                    <a:pt x="549783" y="143637"/>
                  </a:lnTo>
                  <a:lnTo>
                    <a:pt x="549783" y="0"/>
                  </a:lnTo>
                  <a:close/>
                </a:path>
                <a:path w="553085" h="327025">
                  <a:moveTo>
                    <a:pt x="552958" y="182880"/>
                  </a:moveTo>
                  <a:lnTo>
                    <a:pt x="534416" y="182880"/>
                  </a:lnTo>
                  <a:lnTo>
                    <a:pt x="534416" y="226441"/>
                  </a:lnTo>
                  <a:lnTo>
                    <a:pt x="503301" y="226441"/>
                  </a:lnTo>
                  <a:lnTo>
                    <a:pt x="503301" y="242062"/>
                  </a:lnTo>
                  <a:lnTo>
                    <a:pt x="534416" y="242062"/>
                  </a:lnTo>
                  <a:lnTo>
                    <a:pt x="534416" y="326517"/>
                  </a:lnTo>
                  <a:lnTo>
                    <a:pt x="552958" y="326517"/>
                  </a:lnTo>
                  <a:lnTo>
                    <a:pt x="552958" y="18288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55904" y="4722888"/>
              <a:ext cx="2069592" cy="737603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862584" y="4829555"/>
              <a:ext cx="1861185" cy="528955"/>
            </a:xfrm>
            <a:custGeom>
              <a:avLst/>
              <a:gdLst/>
              <a:ahLst/>
              <a:cxnLst/>
              <a:rect l="l" t="t" r="r" b="b"/>
              <a:pathLst>
                <a:path w="1861185" h="528954">
                  <a:moveTo>
                    <a:pt x="1772665" y="0"/>
                  </a:moveTo>
                  <a:lnTo>
                    <a:pt x="88137" y="0"/>
                  </a:lnTo>
                  <a:lnTo>
                    <a:pt x="53829" y="6931"/>
                  </a:lnTo>
                  <a:lnTo>
                    <a:pt x="25814" y="25828"/>
                  </a:lnTo>
                  <a:lnTo>
                    <a:pt x="6926" y="53846"/>
                  </a:lnTo>
                  <a:lnTo>
                    <a:pt x="0" y="88138"/>
                  </a:lnTo>
                  <a:lnTo>
                    <a:pt x="0" y="440690"/>
                  </a:lnTo>
                  <a:lnTo>
                    <a:pt x="6926" y="474981"/>
                  </a:lnTo>
                  <a:lnTo>
                    <a:pt x="25814" y="502999"/>
                  </a:lnTo>
                  <a:lnTo>
                    <a:pt x="53829" y="521896"/>
                  </a:lnTo>
                  <a:lnTo>
                    <a:pt x="88137" y="528828"/>
                  </a:lnTo>
                  <a:lnTo>
                    <a:pt x="1772665" y="528828"/>
                  </a:lnTo>
                  <a:lnTo>
                    <a:pt x="1806957" y="521896"/>
                  </a:lnTo>
                  <a:lnTo>
                    <a:pt x="1834975" y="502999"/>
                  </a:lnTo>
                  <a:lnTo>
                    <a:pt x="1853872" y="474981"/>
                  </a:lnTo>
                  <a:lnTo>
                    <a:pt x="1860803" y="440690"/>
                  </a:lnTo>
                  <a:lnTo>
                    <a:pt x="1860803" y="88138"/>
                  </a:lnTo>
                  <a:lnTo>
                    <a:pt x="1853872" y="53846"/>
                  </a:lnTo>
                  <a:lnTo>
                    <a:pt x="1834975" y="25828"/>
                  </a:lnTo>
                  <a:lnTo>
                    <a:pt x="1806957" y="6931"/>
                  </a:lnTo>
                  <a:lnTo>
                    <a:pt x="1772665" y="0"/>
                  </a:lnTo>
                  <a:close/>
                </a:path>
              </a:pathLst>
            </a:custGeom>
            <a:solidFill>
              <a:srgbClr val="DAE2F3">
                <a:alpha val="23136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862584" y="4829555"/>
              <a:ext cx="1861185" cy="528955"/>
            </a:xfrm>
            <a:custGeom>
              <a:avLst/>
              <a:gdLst/>
              <a:ahLst/>
              <a:cxnLst/>
              <a:rect l="l" t="t" r="r" b="b"/>
              <a:pathLst>
                <a:path w="1861185" h="528954">
                  <a:moveTo>
                    <a:pt x="0" y="88138"/>
                  </a:moveTo>
                  <a:lnTo>
                    <a:pt x="6926" y="53846"/>
                  </a:lnTo>
                  <a:lnTo>
                    <a:pt x="25814" y="25828"/>
                  </a:lnTo>
                  <a:lnTo>
                    <a:pt x="53829" y="6931"/>
                  </a:lnTo>
                  <a:lnTo>
                    <a:pt x="88137" y="0"/>
                  </a:lnTo>
                  <a:lnTo>
                    <a:pt x="1772665" y="0"/>
                  </a:lnTo>
                  <a:lnTo>
                    <a:pt x="1806957" y="6931"/>
                  </a:lnTo>
                  <a:lnTo>
                    <a:pt x="1834975" y="25828"/>
                  </a:lnTo>
                  <a:lnTo>
                    <a:pt x="1853872" y="53846"/>
                  </a:lnTo>
                  <a:lnTo>
                    <a:pt x="1860803" y="88138"/>
                  </a:lnTo>
                  <a:lnTo>
                    <a:pt x="1860803" y="440690"/>
                  </a:lnTo>
                  <a:lnTo>
                    <a:pt x="1853872" y="474981"/>
                  </a:lnTo>
                  <a:lnTo>
                    <a:pt x="1834975" y="502999"/>
                  </a:lnTo>
                  <a:lnTo>
                    <a:pt x="1806957" y="521896"/>
                  </a:lnTo>
                  <a:lnTo>
                    <a:pt x="1772665" y="528828"/>
                  </a:lnTo>
                  <a:lnTo>
                    <a:pt x="88137" y="528828"/>
                  </a:lnTo>
                  <a:lnTo>
                    <a:pt x="53829" y="521896"/>
                  </a:lnTo>
                  <a:lnTo>
                    <a:pt x="25814" y="502999"/>
                  </a:lnTo>
                  <a:lnTo>
                    <a:pt x="6926" y="474981"/>
                  </a:lnTo>
                  <a:lnTo>
                    <a:pt x="0" y="440690"/>
                  </a:lnTo>
                  <a:lnTo>
                    <a:pt x="0" y="88138"/>
                  </a:lnTo>
                  <a:close/>
                </a:path>
              </a:pathLst>
            </a:custGeom>
            <a:ln w="3175">
              <a:solidFill>
                <a:srgbClr val="CFD4D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1516253" y="4917058"/>
              <a:ext cx="553085" cy="326390"/>
            </a:xfrm>
            <a:custGeom>
              <a:avLst/>
              <a:gdLst/>
              <a:ahLst/>
              <a:cxnLst/>
              <a:rect l="l" t="t" r="r" b="b"/>
              <a:pathLst>
                <a:path w="553085" h="326389">
                  <a:moveTo>
                    <a:pt x="113792" y="276987"/>
                  </a:moveTo>
                  <a:lnTo>
                    <a:pt x="17780" y="276987"/>
                  </a:lnTo>
                  <a:lnTo>
                    <a:pt x="17780" y="292620"/>
                  </a:lnTo>
                  <a:lnTo>
                    <a:pt x="94996" y="292620"/>
                  </a:lnTo>
                  <a:lnTo>
                    <a:pt x="94996" y="326390"/>
                  </a:lnTo>
                  <a:lnTo>
                    <a:pt x="113792" y="326390"/>
                  </a:lnTo>
                  <a:lnTo>
                    <a:pt x="113792" y="276987"/>
                  </a:lnTo>
                  <a:close/>
                </a:path>
                <a:path w="553085" h="326389">
                  <a:moveTo>
                    <a:pt x="128892" y="226441"/>
                  </a:moveTo>
                  <a:lnTo>
                    <a:pt x="89535" y="218440"/>
                  </a:lnTo>
                  <a:lnTo>
                    <a:pt x="78867" y="209169"/>
                  </a:lnTo>
                  <a:lnTo>
                    <a:pt x="118605" y="209169"/>
                  </a:lnTo>
                  <a:lnTo>
                    <a:pt x="118605" y="193929"/>
                  </a:lnTo>
                  <a:lnTo>
                    <a:pt x="76073" y="193929"/>
                  </a:lnTo>
                  <a:lnTo>
                    <a:pt x="76073" y="181102"/>
                  </a:lnTo>
                  <a:lnTo>
                    <a:pt x="57404" y="181102"/>
                  </a:lnTo>
                  <a:lnTo>
                    <a:pt x="57404" y="193929"/>
                  </a:lnTo>
                  <a:lnTo>
                    <a:pt x="14732" y="193929"/>
                  </a:lnTo>
                  <a:lnTo>
                    <a:pt x="14732" y="209169"/>
                  </a:lnTo>
                  <a:lnTo>
                    <a:pt x="54610" y="209169"/>
                  </a:lnTo>
                  <a:lnTo>
                    <a:pt x="50673" y="214376"/>
                  </a:lnTo>
                  <a:lnTo>
                    <a:pt x="11442" y="226339"/>
                  </a:lnTo>
                  <a:lnTo>
                    <a:pt x="3302" y="226568"/>
                  </a:lnTo>
                  <a:lnTo>
                    <a:pt x="12954" y="241300"/>
                  </a:lnTo>
                  <a:lnTo>
                    <a:pt x="51473" y="231025"/>
                  </a:lnTo>
                  <a:lnTo>
                    <a:pt x="66802" y="220853"/>
                  </a:lnTo>
                  <a:lnTo>
                    <a:pt x="70878" y="224409"/>
                  </a:lnTo>
                  <a:lnTo>
                    <a:pt x="112610" y="240258"/>
                  </a:lnTo>
                  <a:lnTo>
                    <a:pt x="119761" y="241046"/>
                  </a:lnTo>
                  <a:lnTo>
                    <a:pt x="128892" y="226441"/>
                  </a:lnTo>
                  <a:close/>
                </a:path>
                <a:path w="553085" h="326389">
                  <a:moveTo>
                    <a:pt x="133223" y="249682"/>
                  </a:moveTo>
                  <a:lnTo>
                    <a:pt x="0" y="249682"/>
                  </a:lnTo>
                  <a:lnTo>
                    <a:pt x="0" y="265430"/>
                  </a:lnTo>
                  <a:lnTo>
                    <a:pt x="133223" y="265430"/>
                  </a:lnTo>
                  <a:lnTo>
                    <a:pt x="133223" y="249682"/>
                  </a:lnTo>
                  <a:close/>
                </a:path>
                <a:path w="553085" h="326389">
                  <a:moveTo>
                    <a:pt x="184785" y="3175"/>
                  </a:moveTo>
                  <a:lnTo>
                    <a:pt x="91567" y="3175"/>
                  </a:lnTo>
                  <a:lnTo>
                    <a:pt x="91567" y="18923"/>
                  </a:lnTo>
                  <a:lnTo>
                    <a:pt x="166243" y="18923"/>
                  </a:lnTo>
                  <a:lnTo>
                    <a:pt x="165925" y="30518"/>
                  </a:lnTo>
                  <a:lnTo>
                    <a:pt x="165569" y="40157"/>
                  </a:lnTo>
                  <a:lnTo>
                    <a:pt x="165163" y="47802"/>
                  </a:lnTo>
                  <a:lnTo>
                    <a:pt x="164719" y="53467"/>
                  </a:lnTo>
                  <a:lnTo>
                    <a:pt x="182626" y="54356"/>
                  </a:lnTo>
                  <a:lnTo>
                    <a:pt x="183540" y="44030"/>
                  </a:lnTo>
                  <a:lnTo>
                    <a:pt x="184226" y="32054"/>
                  </a:lnTo>
                  <a:lnTo>
                    <a:pt x="184632" y="18453"/>
                  </a:lnTo>
                  <a:lnTo>
                    <a:pt x="184785" y="3175"/>
                  </a:lnTo>
                  <a:close/>
                </a:path>
                <a:path w="553085" h="326389">
                  <a:moveTo>
                    <a:pt x="187833" y="105156"/>
                  </a:moveTo>
                  <a:lnTo>
                    <a:pt x="185026" y="100711"/>
                  </a:lnTo>
                  <a:lnTo>
                    <a:pt x="183515" y="98298"/>
                  </a:lnTo>
                  <a:lnTo>
                    <a:pt x="175006" y="93218"/>
                  </a:lnTo>
                  <a:lnTo>
                    <a:pt x="168529" y="90258"/>
                  </a:lnTo>
                  <a:lnTo>
                    <a:pt x="168529" y="110109"/>
                  </a:lnTo>
                  <a:lnTo>
                    <a:pt x="168529" y="118110"/>
                  </a:lnTo>
                  <a:lnTo>
                    <a:pt x="165989" y="121412"/>
                  </a:lnTo>
                  <a:lnTo>
                    <a:pt x="160782" y="123825"/>
                  </a:lnTo>
                  <a:lnTo>
                    <a:pt x="155702" y="126365"/>
                  </a:lnTo>
                  <a:lnTo>
                    <a:pt x="148336" y="127508"/>
                  </a:lnTo>
                  <a:lnTo>
                    <a:pt x="128778" y="127508"/>
                  </a:lnTo>
                  <a:lnTo>
                    <a:pt x="121285" y="126238"/>
                  </a:lnTo>
                  <a:lnTo>
                    <a:pt x="116192" y="123825"/>
                  </a:lnTo>
                  <a:lnTo>
                    <a:pt x="110998" y="121285"/>
                  </a:lnTo>
                  <a:lnTo>
                    <a:pt x="108458" y="118110"/>
                  </a:lnTo>
                  <a:lnTo>
                    <a:pt x="108546" y="110109"/>
                  </a:lnTo>
                  <a:lnTo>
                    <a:pt x="110998" y="106934"/>
                  </a:lnTo>
                  <a:lnTo>
                    <a:pt x="116192" y="104521"/>
                  </a:lnTo>
                  <a:lnTo>
                    <a:pt x="121285" y="101981"/>
                  </a:lnTo>
                  <a:lnTo>
                    <a:pt x="128778" y="100711"/>
                  </a:lnTo>
                  <a:lnTo>
                    <a:pt x="148336" y="100711"/>
                  </a:lnTo>
                  <a:lnTo>
                    <a:pt x="155702" y="101981"/>
                  </a:lnTo>
                  <a:lnTo>
                    <a:pt x="160782" y="104394"/>
                  </a:lnTo>
                  <a:lnTo>
                    <a:pt x="165989" y="106934"/>
                  </a:lnTo>
                  <a:lnTo>
                    <a:pt x="168529" y="110109"/>
                  </a:lnTo>
                  <a:lnTo>
                    <a:pt x="168529" y="90258"/>
                  </a:lnTo>
                  <a:lnTo>
                    <a:pt x="167932" y="89979"/>
                  </a:lnTo>
                  <a:lnTo>
                    <a:pt x="159486" y="87680"/>
                  </a:lnTo>
                  <a:lnTo>
                    <a:pt x="149694" y="86309"/>
                  </a:lnTo>
                  <a:lnTo>
                    <a:pt x="138557" y="85852"/>
                  </a:lnTo>
                  <a:lnTo>
                    <a:pt x="127482" y="86309"/>
                  </a:lnTo>
                  <a:lnTo>
                    <a:pt x="89281" y="105410"/>
                  </a:lnTo>
                  <a:lnTo>
                    <a:pt x="89281" y="122682"/>
                  </a:lnTo>
                  <a:lnTo>
                    <a:pt x="127571" y="142024"/>
                  </a:lnTo>
                  <a:lnTo>
                    <a:pt x="138557" y="142494"/>
                  </a:lnTo>
                  <a:lnTo>
                    <a:pt x="149631" y="142024"/>
                  </a:lnTo>
                  <a:lnTo>
                    <a:pt x="185000" y="127508"/>
                  </a:lnTo>
                  <a:lnTo>
                    <a:pt x="187833" y="122936"/>
                  </a:lnTo>
                  <a:lnTo>
                    <a:pt x="187833" y="105156"/>
                  </a:lnTo>
                  <a:close/>
                </a:path>
                <a:path w="553085" h="326389">
                  <a:moveTo>
                    <a:pt x="204851" y="61722"/>
                  </a:moveTo>
                  <a:lnTo>
                    <a:pt x="140449" y="61722"/>
                  </a:lnTo>
                  <a:lnTo>
                    <a:pt x="140449" y="34036"/>
                  </a:lnTo>
                  <a:lnTo>
                    <a:pt x="121539" y="34036"/>
                  </a:lnTo>
                  <a:lnTo>
                    <a:pt x="121539" y="61722"/>
                  </a:lnTo>
                  <a:lnTo>
                    <a:pt x="71628" y="61722"/>
                  </a:lnTo>
                  <a:lnTo>
                    <a:pt x="71628" y="77343"/>
                  </a:lnTo>
                  <a:lnTo>
                    <a:pt x="204851" y="77343"/>
                  </a:lnTo>
                  <a:lnTo>
                    <a:pt x="204851" y="61722"/>
                  </a:lnTo>
                  <a:close/>
                </a:path>
                <a:path w="553085" h="326389">
                  <a:moveTo>
                    <a:pt x="230505" y="248539"/>
                  </a:moveTo>
                  <a:lnTo>
                    <a:pt x="223062" y="245719"/>
                  </a:lnTo>
                  <a:lnTo>
                    <a:pt x="216382" y="242189"/>
                  </a:lnTo>
                  <a:lnTo>
                    <a:pt x="210439" y="238010"/>
                  </a:lnTo>
                  <a:lnTo>
                    <a:pt x="208788" y="236474"/>
                  </a:lnTo>
                  <a:lnTo>
                    <a:pt x="205232" y="233172"/>
                  </a:lnTo>
                  <a:lnTo>
                    <a:pt x="198628" y="226314"/>
                  </a:lnTo>
                  <a:lnTo>
                    <a:pt x="195453" y="218567"/>
                  </a:lnTo>
                  <a:lnTo>
                    <a:pt x="195453" y="204851"/>
                  </a:lnTo>
                  <a:lnTo>
                    <a:pt x="224282" y="204851"/>
                  </a:lnTo>
                  <a:lnTo>
                    <a:pt x="224282" y="189230"/>
                  </a:lnTo>
                  <a:lnTo>
                    <a:pt x="147066" y="189230"/>
                  </a:lnTo>
                  <a:lnTo>
                    <a:pt x="147066" y="204851"/>
                  </a:lnTo>
                  <a:lnTo>
                    <a:pt x="176657" y="204851"/>
                  </a:lnTo>
                  <a:lnTo>
                    <a:pt x="176657" y="210693"/>
                  </a:lnTo>
                  <a:lnTo>
                    <a:pt x="154686" y="247205"/>
                  </a:lnTo>
                  <a:lnTo>
                    <a:pt x="140830" y="254508"/>
                  </a:lnTo>
                  <a:lnTo>
                    <a:pt x="154051" y="267589"/>
                  </a:lnTo>
                  <a:lnTo>
                    <a:pt x="184023" y="241935"/>
                  </a:lnTo>
                  <a:lnTo>
                    <a:pt x="186563" y="236474"/>
                  </a:lnTo>
                  <a:lnTo>
                    <a:pt x="192633" y="243979"/>
                  </a:lnTo>
                  <a:lnTo>
                    <a:pt x="199986" y="250863"/>
                  </a:lnTo>
                  <a:lnTo>
                    <a:pt x="208635" y="257124"/>
                  </a:lnTo>
                  <a:lnTo>
                    <a:pt x="218567" y="262763"/>
                  </a:lnTo>
                  <a:lnTo>
                    <a:pt x="230505" y="248539"/>
                  </a:lnTo>
                  <a:close/>
                </a:path>
                <a:path w="553085" h="326389">
                  <a:moveTo>
                    <a:pt x="266065" y="182880"/>
                  </a:moveTo>
                  <a:lnTo>
                    <a:pt x="247650" y="182880"/>
                  </a:lnTo>
                  <a:lnTo>
                    <a:pt x="247650" y="215265"/>
                  </a:lnTo>
                  <a:lnTo>
                    <a:pt x="220726" y="215265"/>
                  </a:lnTo>
                  <a:lnTo>
                    <a:pt x="220726" y="230251"/>
                  </a:lnTo>
                  <a:lnTo>
                    <a:pt x="247650" y="230251"/>
                  </a:lnTo>
                  <a:lnTo>
                    <a:pt x="247650" y="265049"/>
                  </a:lnTo>
                  <a:lnTo>
                    <a:pt x="266065" y="265049"/>
                  </a:lnTo>
                  <a:lnTo>
                    <a:pt x="266065" y="182880"/>
                  </a:lnTo>
                  <a:close/>
                </a:path>
                <a:path w="553085" h="326389">
                  <a:moveTo>
                    <a:pt x="268224" y="304800"/>
                  </a:moveTo>
                  <a:lnTo>
                    <a:pt x="268147" y="287147"/>
                  </a:lnTo>
                  <a:lnTo>
                    <a:pt x="264833" y="281444"/>
                  </a:lnTo>
                  <a:lnTo>
                    <a:pt x="264033" y="280035"/>
                  </a:lnTo>
                  <a:lnTo>
                    <a:pt x="255651" y="274447"/>
                  </a:lnTo>
                  <a:lnTo>
                    <a:pt x="249301" y="271081"/>
                  </a:lnTo>
                  <a:lnTo>
                    <a:pt x="249301" y="291719"/>
                  </a:lnTo>
                  <a:lnTo>
                    <a:pt x="249301" y="300355"/>
                  </a:lnTo>
                  <a:lnTo>
                    <a:pt x="247015" y="303784"/>
                  </a:lnTo>
                  <a:lnTo>
                    <a:pt x="237363" y="309118"/>
                  </a:lnTo>
                  <a:lnTo>
                    <a:pt x="230251" y="310400"/>
                  </a:lnTo>
                  <a:lnTo>
                    <a:pt x="211455" y="310400"/>
                  </a:lnTo>
                  <a:lnTo>
                    <a:pt x="204470" y="309118"/>
                  </a:lnTo>
                  <a:lnTo>
                    <a:pt x="199644" y="306463"/>
                  </a:lnTo>
                  <a:lnTo>
                    <a:pt x="194945" y="303784"/>
                  </a:lnTo>
                  <a:lnTo>
                    <a:pt x="192532" y="300355"/>
                  </a:lnTo>
                  <a:lnTo>
                    <a:pt x="192532" y="291719"/>
                  </a:lnTo>
                  <a:lnTo>
                    <a:pt x="194945" y="288175"/>
                  </a:lnTo>
                  <a:lnTo>
                    <a:pt x="204343" y="282829"/>
                  </a:lnTo>
                  <a:lnTo>
                    <a:pt x="211328" y="281444"/>
                  </a:lnTo>
                  <a:lnTo>
                    <a:pt x="230378" y="281444"/>
                  </a:lnTo>
                  <a:lnTo>
                    <a:pt x="237490" y="282829"/>
                  </a:lnTo>
                  <a:lnTo>
                    <a:pt x="242189" y="285496"/>
                  </a:lnTo>
                  <a:lnTo>
                    <a:pt x="247015" y="288290"/>
                  </a:lnTo>
                  <a:lnTo>
                    <a:pt x="249301" y="291719"/>
                  </a:lnTo>
                  <a:lnTo>
                    <a:pt x="249301" y="271081"/>
                  </a:lnTo>
                  <a:lnTo>
                    <a:pt x="248754" y="270789"/>
                  </a:lnTo>
                  <a:lnTo>
                    <a:pt x="240677" y="268160"/>
                  </a:lnTo>
                  <a:lnTo>
                    <a:pt x="231368" y="266598"/>
                  </a:lnTo>
                  <a:lnTo>
                    <a:pt x="220853" y="266065"/>
                  </a:lnTo>
                  <a:lnTo>
                    <a:pt x="210388" y="266598"/>
                  </a:lnTo>
                  <a:lnTo>
                    <a:pt x="173609" y="287147"/>
                  </a:lnTo>
                  <a:lnTo>
                    <a:pt x="173609" y="304800"/>
                  </a:lnTo>
                  <a:lnTo>
                    <a:pt x="210324" y="325361"/>
                  </a:lnTo>
                  <a:lnTo>
                    <a:pt x="220853" y="325882"/>
                  </a:lnTo>
                  <a:lnTo>
                    <a:pt x="231394" y="325361"/>
                  </a:lnTo>
                  <a:lnTo>
                    <a:pt x="264985" y="310400"/>
                  </a:lnTo>
                  <a:lnTo>
                    <a:pt x="268224" y="304800"/>
                  </a:lnTo>
                  <a:close/>
                </a:path>
                <a:path w="553085" h="326389">
                  <a:moveTo>
                    <a:pt x="294767" y="12700"/>
                  </a:moveTo>
                  <a:lnTo>
                    <a:pt x="224409" y="12700"/>
                  </a:lnTo>
                  <a:lnTo>
                    <a:pt x="224409" y="28321"/>
                  </a:lnTo>
                  <a:lnTo>
                    <a:pt x="274955" y="28321"/>
                  </a:lnTo>
                  <a:lnTo>
                    <a:pt x="272237" y="39611"/>
                  </a:lnTo>
                  <a:lnTo>
                    <a:pt x="245783" y="79768"/>
                  </a:lnTo>
                  <a:lnTo>
                    <a:pt x="215646" y="98552"/>
                  </a:lnTo>
                  <a:lnTo>
                    <a:pt x="229997" y="112141"/>
                  </a:lnTo>
                  <a:lnTo>
                    <a:pt x="268122" y="81800"/>
                  </a:lnTo>
                  <a:lnTo>
                    <a:pt x="290156" y="42214"/>
                  </a:lnTo>
                  <a:lnTo>
                    <a:pt x="293471" y="27749"/>
                  </a:lnTo>
                  <a:lnTo>
                    <a:pt x="294767" y="12700"/>
                  </a:lnTo>
                  <a:close/>
                </a:path>
                <a:path w="553085" h="326389">
                  <a:moveTo>
                    <a:pt x="335026" y="0"/>
                  </a:moveTo>
                  <a:lnTo>
                    <a:pt x="316738" y="0"/>
                  </a:lnTo>
                  <a:lnTo>
                    <a:pt x="316738" y="143510"/>
                  </a:lnTo>
                  <a:lnTo>
                    <a:pt x="335026" y="143510"/>
                  </a:lnTo>
                  <a:lnTo>
                    <a:pt x="335026" y="0"/>
                  </a:lnTo>
                  <a:close/>
                </a:path>
                <a:path w="553085" h="326389">
                  <a:moveTo>
                    <a:pt x="361823" y="252730"/>
                  </a:moveTo>
                  <a:lnTo>
                    <a:pt x="355879" y="249809"/>
                  </a:lnTo>
                  <a:lnTo>
                    <a:pt x="350469" y="245986"/>
                  </a:lnTo>
                  <a:lnTo>
                    <a:pt x="345541" y="241287"/>
                  </a:lnTo>
                  <a:lnTo>
                    <a:pt x="345160" y="240792"/>
                  </a:lnTo>
                  <a:lnTo>
                    <a:pt x="341122" y="235712"/>
                  </a:lnTo>
                  <a:lnTo>
                    <a:pt x="337451" y="229641"/>
                  </a:lnTo>
                  <a:lnTo>
                    <a:pt x="334835" y="223418"/>
                  </a:lnTo>
                  <a:lnTo>
                    <a:pt x="333260" y="217017"/>
                  </a:lnTo>
                  <a:lnTo>
                    <a:pt x="332740" y="210439"/>
                  </a:lnTo>
                  <a:lnTo>
                    <a:pt x="332740" y="191008"/>
                  </a:lnTo>
                  <a:lnTo>
                    <a:pt x="314960" y="191008"/>
                  </a:lnTo>
                  <a:lnTo>
                    <a:pt x="314960" y="210439"/>
                  </a:lnTo>
                  <a:lnTo>
                    <a:pt x="314426" y="217487"/>
                  </a:lnTo>
                  <a:lnTo>
                    <a:pt x="291045" y="253314"/>
                  </a:lnTo>
                  <a:lnTo>
                    <a:pt x="284607" y="257048"/>
                  </a:lnTo>
                  <a:lnTo>
                    <a:pt x="298069" y="270129"/>
                  </a:lnTo>
                  <a:lnTo>
                    <a:pt x="324485" y="240792"/>
                  </a:lnTo>
                  <a:lnTo>
                    <a:pt x="330098" y="248627"/>
                  </a:lnTo>
                  <a:lnTo>
                    <a:pt x="336296" y="255562"/>
                  </a:lnTo>
                  <a:lnTo>
                    <a:pt x="343052" y="261581"/>
                  </a:lnTo>
                  <a:lnTo>
                    <a:pt x="350393" y="266700"/>
                  </a:lnTo>
                  <a:lnTo>
                    <a:pt x="361823" y="252730"/>
                  </a:lnTo>
                  <a:close/>
                </a:path>
                <a:path w="553085" h="326389">
                  <a:moveTo>
                    <a:pt x="383794" y="185801"/>
                  </a:moveTo>
                  <a:lnTo>
                    <a:pt x="365379" y="185801"/>
                  </a:lnTo>
                  <a:lnTo>
                    <a:pt x="365379" y="214249"/>
                  </a:lnTo>
                  <a:lnTo>
                    <a:pt x="346075" y="214249"/>
                  </a:lnTo>
                  <a:lnTo>
                    <a:pt x="346075" y="229489"/>
                  </a:lnTo>
                  <a:lnTo>
                    <a:pt x="365379" y="229489"/>
                  </a:lnTo>
                  <a:lnTo>
                    <a:pt x="365379" y="281444"/>
                  </a:lnTo>
                  <a:lnTo>
                    <a:pt x="383794" y="281444"/>
                  </a:lnTo>
                  <a:lnTo>
                    <a:pt x="383794" y="185801"/>
                  </a:lnTo>
                  <a:close/>
                </a:path>
                <a:path w="553085" h="326389">
                  <a:moveTo>
                    <a:pt x="411099" y="182880"/>
                  </a:moveTo>
                  <a:lnTo>
                    <a:pt x="392557" y="182880"/>
                  </a:lnTo>
                  <a:lnTo>
                    <a:pt x="392557" y="286004"/>
                  </a:lnTo>
                  <a:lnTo>
                    <a:pt x="411099" y="286004"/>
                  </a:lnTo>
                  <a:lnTo>
                    <a:pt x="411099" y="182880"/>
                  </a:lnTo>
                  <a:close/>
                </a:path>
                <a:path w="553085" h="326389">
                  <a:moveTo>
                    <a:pt x="412750" y="305943"/>
                  </a:moveTo>
                  <a:lnTo>
                    <a:pt x="336296" y="305943"/>
                  </a:lnTo>
                  <a:lnTo>
                    <a:pt x="336296" y="272669"/>
                  </a:lnTo>
                  <a:lnTo>
                    <a:pt x="317500" y="272669"/>
                  </a:lnTo>
                  <a:lnTo>
                    <a:pt x="317500" y="321691"/>
                  </a:lnTo>
                  <a:lnTo>
                    <a:pt x="412750" y="321691"/>
                  </a:lnTo>
                  <a:lnTo>
                    <a:pt x="412750" y="305943"/>
                  </a:lnTo>
                  <a:close/>
                </a:path>
                <a:path w="553085" h="326389">
                  <a:moveTo>
                    <a:pt x="446151" y="56388"/>
                  </a:moveTo>
                  <a:lnTo>
                    <a:pt x="439026" y="54203"/>
                  </a:lnTo>
                  <a:lnTo>
                    <a:pt x="432536" y="51269"/>
                  </a:lnTo>
                  <a:lnTo>
                    <a:pt x="426694" y="47586"/>
                  </a:lnTo>
                  <a:lnTo>
                    <a:pt x="425246" y="46355"/>
                  </a:lnTo>
                  <a:lnTo>
                    <a:pt x="421513" y="43180"/>
                  </a:lnTo>
                  <a:lnTo>
                    <a:pt x="414909" y="36830"/>
                  </a:lnTo>
                  <a:lnTo>
                    <a:pt x="411734" y="29718"/>
                  </a:lnTo>
                  <a:lnTo>
                    <a:pt x="411734" y="18923"/>
                  </a:lnTo>
                  <a:lnTo>
                    <a:pt x="440436" y="18923"/>
                  </a:lnTo>
                  <a:lnTo>
                    <a:pt x="440436" y="3302"/>
                  </a:lnTo>
                  <a:lnTo>
                    <a:pt x="363347" y="3302"/>
                  </a:lnTo>
                  <a:lnTo>
                    <a:pt x="363347" y="18923"/>
                  </a:lnTo>
                  <a:lnTo>
                    <a:pt x="392938" y="18923"/>
                  </a:lnTo>
                  <a:lnTo>
                    <a:pt x="392938" y="22352"/>
                  </a:lnTo>
                  <a:lnTo>
                    <a:pt x="371348" y="55943"/>
                  </a:lnTo>
                  <a:lnTo>
                    <a:pt x="357251" y="62484"/>
                  </a:lnTo>
                  <a:lnTo>
                    <a:pt x="370205" y="74803"/>
                  </a:lnTo>
                  <a:lnTo>
                    <a:pt x="400304" y="51054"/>
                  </a:lnTo>
                  <a:lnTo>
                    <a:pt x="402844" y="46355"/>
                  </a:lnTo>
                  <a:lnTo>
                    <a:pt x="406146" y="50546"/>
                  </a:lnTo>
                  <a:lnTo>
                    <a:pt x="434848" y="69596"/>
                  </a:lnTo>
                  <a:lnTo>
                    <a:pt x="446151" y="56388"/>
                  </a:lnTo>
                  <a:close/>
                </a:path>
                <a:path w="553085" h="326389">
                  <a:moveTo>
                    <a:pt x="479044" y="0"/>
                  </a:moveTo>
                  <a:lnTo>
                    <a:pt x="460756" y="0"/>
                  </a:lnTo>
                  <a:lnTo>
                    <a:pt x="460756" y="72136"/>
                  </a:lnTo>
                  <a:lnTo>
                    <a:pt x="479044" y="72136"/>
                  </a:lnTo>
                  <a:lnTo>
                    <a:pt x="479044" y="0"/>
                  </a:lnTo>
                  <a:close/>
                </a:path>
                <a:path w="553085" h="326389">
                  <a:moveTo>
                    <a:pt x="482727" y="125603"/>
                  </a:moveTo>
                  <a:lnTo>
                    <a:pt x="404749" y="125603"/>
                  </a:lnTo>
                  <a:lnTo>
                    <a:pt x="404749" y="116459"/>
                  </a:lnTo>
                  <a:lnTo>
                    <a:pt x="479044" y="116459"/>
                  </a:lnTo>
                  <a:lnTo>
                    <a:pt x="479044" y="77724"/>
                  </a:lnTo>
                  <a:lnTo>
                    <a:pt x="386207" y="77724"/>
                  </a:lnTo>
                  <a:lnTo>
                    <a:pt x="386207" y="93345"/>
                  </a:lnTo>
                  <a:lnTo>
                    <a:pt x="460756" y="93345"/>
                  </a:lnTo>
                  <a:lnTo>
                    <a:pt x="460756" y="102108"/>
                  </a:lnTo>
                  <a:lnTo>
                    <a:pt x="386207" y="102108"/>
                  </a:lnTo>
                  <a:lnTo>
                    <a:pt x="386207" y="141224"/>
                  </a:lnTo>
                  <a:lnTo>
                    <a:pt x="482727" y="141224"/>
                  </a:lnTo>
                  <a:lnTo>
                    <a:pt x="482727" y="125603"/>
                  </a:lnTo>
                  <a:close/>
                </a:path>
                <a:path w="553085" h="326389">
                  <a:moveTo>
                    <a:pt x="519303" y="276225"/>
                  </a:moveTo>
                  <a:lnTo>
                    <a:pt x="488594" y="245325"/>
                  </a:lnTo>
                  <a:lnTo>
                    <a:pt x="482600" y="192532"/>
                  </a:lnTo>
                  <a:lnTo>
                    <a:pt x="463931" y="192532"/>
                  </a:lnTo>
                  <a:lnTo>
                    <a:pt x="463931" y="220345"/>
                  </a:lnTo>
                  <a:lnTo>
                    <a:pt x="463257" y="229235"/>
                  </a:lnTo>
                  <a:lnTo>
                    <a:pt x="440842" y="269862"/>
                  </a:lnTo>
                  <a:lnTo>
                    <a:pt x="425704" y="280416"/>
                  </a:lnTo>
                  <a:lnTo>
                    <a:pt x="440182" y="293243"/>
                  </a:lnTo>
                  <a:lnTo>
                    <a:pt x="450227" y="285203"/>
                  </a:lnTo>
                  <a:lnTo>
                    <a:pt x="459079" y="276123"/>
                  </a:lnTo>
                  <a:lnTo>
                    <a:pt x="466763" y="266014"/>
                  </a:lnTo>
                  <a:lnTo>
                    <a:pt x="473329" y="254889"/>
                  </a:lnTo>
                  <a:lnTo>
                    <a:pt x="479386" y="264845"/>
                  </a:lnTo>
                  <a:lnTo>
                    <a:pt x="486918" y="274154"/>
                  </a:lnTo>
                  <a:lnTo>
                    <a:pt x="495858" y="282803"/>
                  </a:lnTo>
                  <a:lnTo>
                    <a:pt x="506222" y="290830"/>
                  </a:lnTo>
                  <a:lnTo>
                    <a:pt x="519303" y="276225"/>
                  </a:lnTo>
                  <a:close/>
                </a:path>
                <a:path w="553085" h="326389">
                  <a:moveTo>
                    <a:pt x="552958" y="182880"/>
                  </a:moveTo>
                  <a:lnTo>
                    <a:pt x="534416" y="182880"/>
                  </a:lnTo>
                  <a:lnTo>
                    <a:pt x="534416" y="226314"/>
                  </a:lnTo>
                  <a:lnTo>
                    <a:pt x="503301" y="226314"/>
                  </a:lnTo>
                  <a:lnTo>
                    <a:pt x="503301" y="242062"/>
                  </a:lnTo>
                  <a:lnTo>
                    <a:pt x="534416" y="242062"/>
                  </a:lnTo>
                  <a:lnTo>
                    <a:pt x="534416" y="326390"/>
                  </a:lnTo>
                  <a:lnTo>
                    <a:pt x="552958" y="326390"/>
                  </a:lnTo>
                  <a:lnTo>
                    <a:pt x="552958" y="18288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6" name="object 3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55904" y="5603747"/>
              <a:ext cx="2069592" cy="736091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862584" y="5710428"/>
              <a:ext cx="1861185" cy="527685"/>
            </a:xfrm>
            <a:custGeom>
              <a:avLst/>
              <a:gdLst/>
              <a:ahLst/>
              <a:cxnLst/>
              <a:rect l="l" t="t" r="r" b="b"/>
              <a:pathLst>
                <a:path w="1861185" h="527685">
                  <a:moveTo>
                    <a:pt x="1772920" y="0"/>
                  </a:moveTo>
                  <a:lnTo>
                    <a:pt x="87884" y="0"/>
                  </a:lnTo>
                  <a:lnTo>
                    <a:pt x="53674" y="6906"/>
                  </a:lnTo>
                  <a:lnTo>
                    <a:pt x="25739" y="25739"/>
                  </a:lnTo>
                  <a:lnTo>
                    <a:pt x="6906" y="53674"/>
                  </a:lnTo>
                  <a:lnTo>
                    <a:pt x="0" y="87884"/>
                  </a:lnTo>
                  <a:lnTo>
                    <a:pt x="0" y="439420"/>
                  </a:lnTo>
                  <a:lnTo>
                    <a:pt x="6906" y="473629"/>
                  </a:lnTo>
                  <a:lnTo>
                    <a:pt x="25739" y="501564"/>
                  </a:lnTo>
                  <a:lnTo>
                    <a:pt x="53674" y="520397"/>
                  </a:lnTo>
                  <a:lnTo>
                    <a:pt x="87884" y="527304"/>
                  </a:lnTo>
                  <a:lnTo>
                    <a:pt x="1772920" y="527304"/>
                  </a:lnTo>
                  <a:lnTo>
                    <a:pt x="1807118" y="520397"/>
                  </a:lnTo>
                  <a:lnTo>
                    <a:pt x="1835054" y="501564"/>
                  </a:lnTo>
                  <a:lnTo>
                    <a:pt x="1853894" y="473629"/>
                  </a:lnTo>
                  <a:lnTo>
                    <a:pt x="1860803" y="439420"/>
                  </a:lnTo>
                  <a:lnTo>
                    <a:pt x="1860803" y="87884"/>
                  </a:lnTo>
                  <a:lnTo>
                    <a:pt x="1853894" y="53674"/>
                  </a:lnTo>
                  <a:lnTo>
                    <a:pt x="1835054" y="25739"/>
                  </a:lnTo>
                  <a:lnTo>
                    <a:pt x="1807118" y="6906"/>
                  </a:lnTo>
                  <a:lnTo>
                    <a:pt x="1772920" y="0"/>
                  </a:lnTo>
                  <a:close/>
                </a:path>
              </a:pathLst>
            </a:custGeom>
            <a:solidFill>
              <a:srgbClr val="DAE2F3">
                <a:alpha val="23136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862584" y="5710428"/>
              <a:ext cx="1861185" cy="527685"/>
            </a:xfrm>
            <a:custGeom>
              <a:avLst/>
              <a:gdLst/>
              <a:ahLst/>
              <a:cxnLst/>
              <a:rect l="l" t="t" r="r" b="b"/>
              <a:pathLst>
                <a:path w="1861185" h="527685">
                  <a:moveTo>
                    <a:pt x="0" y="87884"/>
                  </a:moveTo>
                  <a:lnTo>
                    <a:pt x="6906" y="53674"/>
                  </a:lnTo>
                  <a:lnTo>
                    <a:pt x="25739" y="25739"/>
                  </a:lnTo>
                  <a:lnTo>
                    <a:pt x="53674" y="6906"/>
                  </a:lnTo>
                  <a:lnTo>
                    <a:pt x="87884" y="0"/>
                  </a:lnTo>
                  <a:lnTo>
                    <a:pt x="1772920" y="0"/>
                  </a:lnTo>
                  <a:lnTo>
                    <a:pt x="1807118" y="6906"/>
                  </a:lnTo>
                  <a:lnTo>
                    <a:pt x="1835054" y="25739"/>
                  </a:lnTo>
                  <a:lnTo>
                    <a:pt x="1853894" y="53674"/>
                  </a:lnTo>
                  <a:lnTo>
                    <a:pt x="1860803" y="87884"/>
                  </a:lnTo>
                  <a:lnTo>
                    <a:pt x="1860803" y="439420"/>
                  </a:lnTo>
                  <a:lnTo>
                    <a:pt x="1853894" y="473629"/>
                  </a:lnTo>
                  <a:lnTo>
                    <a:pt x="1835054" y="501564"/>
                  </a:lnTo>
                  <a:lnTo>
                    <a:pt x="1807118" y="520397"/>
                  </a:lnTo>
                  <a:lnTo>
                    <a:pt x="1772920" y="527304"/>
                  </a:lnTo>
                  <a:lnTo>
                    <a:pt x="87884" y="527304"/>
                  </a:lnTo>
                  <a:lnTo>
                    <a:pt x="53674" y="520397"/>
                  </a:lnTo>
                  <a:lnTo>
                    <a:pt x="25739" y="501564"/>
                  </a:lnTo>
                  <a:lnTo>
                    <a:pt x="6906" y="473629"/>
                  </a:lnTo>
                  <a:lnTo>
                    <a:pt x="0" y="439420"/>
                  </a:lnTo>
                  <a:lnTo>
                    <a:pt x="0" y="87884"/>
                  </a:lnTo>
                  <a:close/>
                </a:path>
              </a:pathLst>
            </a:custGeom>
            <a:ln w="3175">
              <a:solidFill>
                <a:srgbClr val="CFD4D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1515999" y="5795441"/>
              <a:ext cx="563245" cy="328930"/>
            </a:xfrm>
            <a:custGeom>
              <a:avLst/>
              <a:gdLst/>
              <a:ahLst/>
              <a:cxnLst/>
              <a:rect l="l" t="t" r="r" b="b"/>
              <a:pathLst>
                <a:path w="563244" h="328929">
                  <a:moveTo>
                    <a:pt x="79375" y="14516"/>
                  </a:moveTo>
                  <a:lnTo>
                    <a:pt x="8255" y="14516"/>
                  </a:lnTo>
                  <a:lnTo>
                    <a:pt x="8255" y="30213"/>
                  </a:lnTo>
                  <a:lnTo>
                    <a:pt x="58166" y="30213"/>
                  </a:lnTo>
                  <a:lnTo>
                    <a:pt x="50800" y="51371"/>
                  </a:lnTo>
                  <a:lnTo>
                    <a:pt x="38646" y="70256"/>
                  </a:lnTo>
                  <a:lnTo>
                    <a:pt x="21704" y="86868"/>
                  </a:lnTo>
                  <a:lnTo>
                    <a:pt x="0" y="101206"/>
                  </a:lnTo>
                  <a:lnTo>
                    <a:pt x="13970" y="114300"/>
                  </a:lnTo>
                  <a:lnTo>
                    <a:pt x="40398" y="94310"/>
                  </a:lnTo>
                  <a:lnTo>
                    <a:pt x="60096" y="71018"/>
                  </a:lnTo>
                  <a:lnTo>
                    <a:pt x="73075" y="44424"/>
                  </a:lnTo>
                  <a:lnTo>
                    <a:pt x="79375" y="14516"/>
                  </a:lnTo>
                  <a:close/>
                </a:path>
                <a:path w="563244" h="328929">
                  <a:moveTo>
                    <a:pt x="114046" y="279095"/>
                  </a:moveTo>
                  <a:lnTo>
                    <a:pt x="18034" y="279095"/>
                  </a:lnTo>
                  <a:lnTo>
                    <a:pt x="18034" y="294805"/>
                  </a:lnTo>
                  <a:lnTo>
                    <a:pt x="95250" y="294805"/>
                  </a:lnTo>
                  <a:lnTo>
                    <a:pt x="95250" y="328587"/>
                  </a:lnTo>
                  <a:lnTo>
                    <a:pt x="114046" y="328587"/>
                  </a:lnTo>
                  <a:lnTo>
                    <a:pt x="114046" y="279095"/>
                  </a:lnTo>
                  <a:close/>
                </a:path>
                <a:path w="563244" h="328929">
                  <a:moveTo>
                    <a:pt x="129146" y="228650"/>
                  </a:moveTo>
                  <a:lnTo>
                    <a:pt x="89789" y="220649"/>
                  </a:lnTo>
                  <a:lnTo>
                    <a:pt x="79121" y="211378"/>
                  </a:lnTo>
                  <a:lnTo>
                    <a:pt x="118859" y="211378"/>
                  </a:lnTo>
                  <a:lnTo>
                    <a:pt x="118859" y="196126"/>
                  </a:lnTo>
                  <a:lnTo>
                    <a:pt x="76327" y="196126"/>
                  </a:lnTo>
                  <a:lnTo>
                    <a:pt x="76327" y="183324"/>
                  </a:lnTo>
                  <a:lnTo>
                    <a:pt x="57658" y="183324"/>
                  </a:lnTo>
                  <a:lnTo>
                    <a:pt x="57658" y="196126"/>
                  </a:lnTo>
                  <a:lnTo>
                    <a:pt x="14986" y="196126"/>
                  </a:lnTo>
                  <a:lnTo>
                    <a:pt x="14986" y="211378"/>
                  </a:lnTo>
                  <a:lnTo>
                    <a:pt x="54864" y="211378"/>
                  </a:lnTo>
                  <a:lnTo>
                    <a:pt x="50927" y="216585"/>
                  </a:lnTo>
                  <a:lnTo>
                    <a:pt x="11696" y="228523"/>
                  </a:lnTo>
                  <a:lnTo>
                    <a:pt x="3556" y="228790"/>
                  </a:lnTo>
                  <a:lnTo>
                    <a:pt x="13208" y="243547"/>
                  </a:lnTo>
                  <a:lnTo>
                    <a:pt x="51701" y="233197"/>
                  </a:lnTo>
                  <a:lnTo>
                    <a:pt x="67056" y="222986"/>
                  </a:lnTo>
                  <a:lnTo>
                    <a:pt x="71132" y="226568"/>
                  </a:lnTo>
                  <a:lnTo>
                    <a:pt x="112864" y="242443"/>
                  </a:lnTo>
                  <a:lnTo>
                    <a:pt x="120015" y="243243"/>
                  </a:lnTo>
                  <a:lnTo>
                    <a:pt x="129146" y="228650"/>
                  </a:lnTo>
                  <a:close/>
                </a:path>
                <a:path w="563244" h="328929">
                  <a:moveTo>
                    <a:pt x="133477" y="251790"/>
                  </a:moveTo>
                  <a:lnTo>
                    <a:pt x="254" y="251790"/>
                  </a:lnTo>
                  <a:lnTo>
                    <a:pt x="254" y="267639"/>
                  </a:lnTo>
                  <a:lnTo>
                    <a:pt x="133477" y="267639"/>
                  </a:lnTo>
                  <a:lnTo>
                    <a:pt x="133477" y="251790"/>
                  </a:lnTo>
                  <a:close/>
                </a:path>
                <a:path w="563244" h="328929">
                  <a:moveTo>
                    <a:pt x="138430" y="58712"/>
                  </a:moveTo>
                  <a:lnTo>
                    <a:pt x="116205" y="58712"/>
                  </a:lnTo>
                  <a:lnTo>
                    <a:pt x="116205" y="2159"/>
                  </a:lnTo>
                  <a:lnTo>
                    <a:pt x="97409" y="2159"/>
                  </a:lnTo>
                  <a:lnTo>
                    <a:pt x="97409" y="145707"/>
                  </a:lnTo>
                  <a:lnTo>
                    <a:pt x="116205" y="145707"/>
                  </a:lnTo>
                  <a:lnTo>
                    <a:pt x="116205" y="74422"/>
                  </a:lnTo>
                  <a:lnTo>
                    <a:pt x="138430" y="74422"/>
                  </a:lnTo>
                  <a:lnTo>
                    <a:pt x="138430" y="58712"/>
                  </a:lnTo>
                  <a:close/>
                </a:path>
                <a:path w="563244" h="328929">
                  <a:moveTo>
                    <a:pt x="230759" y="250748"/>
                  </a:moveTo>
                  <a:lnTo>
                    <a:pt x="198882" y="228447"/>
                  </a:lnTo>
                  <a:lnTo>
                    <a:pt x="195707" y="220738"/>
                  </a:lnTo>
                  <a:lnTo>
                    <a:pt x="195707" y="206997"/>
                  </a:lnTo>
                  <a:lnTo>
                    <a:pt x="224536" y="206997"/>
                  </a:lnTo>
                  <a:lnTo>
                    <a:pt x="224536" y="191439"/>
                  </a:lnTo>
                  <a:lnTo>
                    <a:pt x="147320" y="191439"/>
                  </a:lnTo>
                  <a:lnTo>
                    <a:pt x="147320" y="206997"/>
                  </a:lnTo>
                  <a:lnTo>
                    <a:pt x="176911" y="206997"/>
                  </a:lnTo>
                  <a:lnTo>
                    <a:pt x="176911" y="212801"/>
                  </a:lnTo>
                  <a:lnTo>
                    <a:pt x="154940" y="249351"/>
                  </a:lnTo>
                  <a:lnTo>
                    <a:pt x="141084" y="256705"/>
                  </a:lnTo>
                  <a:lnTo>
                    <a:pt x="154305" y="269798"/>
                  </a:lnTo>
                  <a:lnTo>
                    <a:pt x="184277" y="244157"/>
                  </a:lnTo>
                  <a:lnTo>
                    <a:pt x="186817" y="238709"/>
                  </a:lnTo>
                  <a:lnTo>
                    <a:pt x="192887" y="246202"/>
                  </a:lnTo>
                  <a:lnTo>
                    <a:pt x="200240" y="253060"/>
                  </a:lnTo>
                  <a:lnTo>
                    <a:pt x="208889" y="259295"/>
                  </a:lnTo>
                  <a:lnTo>
                    <a:pt x="218821" y="264883"/>
                  </a:lnTo>
                  <a:lnTo>
                    <a:pt x="230759" y="250748"/>
                  </a:lnTo>
                  <a:close/>
                </a:path>
                <a:path w="563244" h="328929">
                  <a:moveTo>
                    <a:pt x="266319" y="185039"/>
                  </a:moveTo>
                  <a:lnTo>
                    <a:pt x="247904" y="185039"/>
                  </a:lnTo>
                  <a:lnTo>
                    <a:pt x="247904" y="217487"/>
                  </a:lnTo>
                  <a:lnTo>
                    <a:pt x="220980" y="217487"/>
                  </a:lnTo>
                  <a:lnTo>
                    <a:pt x="220980" y="232448"/>
                  </a:lnTo>
                  <a:lnTo>
                    <a:pt x="247904" y="232448"/>
                  </a:lnTo>
                  <a:lnTo>
                    <a:pt x="247904" y="267195"/>
                  </a:lnTo>
                  <a:lnTo>
                    <a:pt x="266319" y="267195"/>
                  </a:lnTo>
                  <a:lnTo>
                    <a:pt x="266319" y="185039"/>
                  </a:lnTo>
                  <a:close/>
                </a:path>
                <a:path w="563244" h="328929">
                  <a:moveTo>
                    <a:pt x="268478" y="306984"/>
                  </a:moveTo>
                  <a:lnTo>
                    <a:pt x="268439" y="289369"/>
                  </a:lnTo>
                  <a:lnTo>
                    <a:pt x="265099" y="283641"/>
                  </a:lnTo>
                  <a:lnTo>
                    <a:pt x="264287" y="282244"/>
                  </a:lnTo>
                  <a:lnTo>
                    <a:pt x="255828" y="276606"/>
                  </a:lnTo>
                  <a:lnTo>
                    <a:pt x="249555" y="273278"/>
                  </a:lnTo>
                  <a:lnTo>
                    <a:pt x="249555" y="302514"/>
                  </a:lnTo>
                  <a:lnTo>
                    <a:pt x="247269" y="306006"/>
                  </a:lnTo>
                  <a:lnTo>
                    <a:pt x="237617" y="311277"/>
                  </a:lnTo>
                  <a:lnTo>
                    <a:pt x="230505" y="312585"/>
                  </a:lnTo>
                  <a:lnTo>
                    <a:pt x="211709" y="312585"/>
                  </a:lnTo>
                  <a:lnTo>
                    <a:pt x="192786" y="293827"/>
                  </a:lnTo>
                  <a:lnTo>
                    <a:pt x="195199" y="290334"/>
                  </a:lnTo>
                  <a:lnTo>
                    <a:pt x="204597" y="284975"/>
                  </a:lnTo>
                  <a:lnTo>
                    <a:pt x="211582" y="283641"/>
                  </a:lnTo>
                  <a:lnTo>
                    <a:pt x="230632" y="283641"/>
                  </a:lnTo>
                  <a:lnTo>
                    <a:pt x="237744" y="284988"/>
                  </a:lnTo>
                  <a:lnTo>
                    <a:pt x="242443" y="287693"/>
                  </a:lnTo>
                  <a:lnTo>
                    <a:pt x="247269" y="290398"/>
                  </a:lnTo>
                  <a:lnTo>
                    <a:pt x="249516" y="293827"/>
                  </a:lnTo>
                  <a:lnTo>
                    <a:pt x="249555" y="302514"/>
                  </a:lnTo>
                  <a:lnTo>
                    <a:pt x="249555" y="273278"/>
                  </a:lnTo>
                  <a:lnTo>
                    <a:pt x="248945" y="272948"/>
                  </a:lnTo>
                  <a:lnTo>
                    <a:pt x="240868" y="270332"/>
                  </a:lnTo>
                  <a:lnTo>
                    <a:pt x="231584" y="268770"/>
                  </a:lnTo>
                  <a:lnTo>
                    <a:pt x="221107" y="268236"/>
                  </a:lnTo>
                  <a:lnTo>
                    <a:pt x="210629" y="268770"/>
                  </a:lnTo>
                  <a:lnTo>
                    <a:pt x="173863" y="289369"/>
                  </a:lnTo>
                  <a:lnTo>
                    <a:pt x="173863" y="306984"/>
                  </a:lnTo>
                  <a:lnTo>
                    <a:pt x="210578" y="327482"/>
                  </a:lnTo>
                  <a:lnTo>
                    <a:pt x="221107" y="327990"/>
                  </a:lnTo>
                  <a:lnTo>
                    <a:pt x="231648" y="327482"/>
                  </a:lnTo>
                  <a:lnTo>
                    <a:pt x="265201" y="312585"/>
                  </a:lnTo>
                  <a:lnTo>
                    <a:pt x="268478" y="306984"/>
                  </a:lnTo>
                  <a:close/>
                </a:path>
                <a:path w="563244" h="328929">
                  <a:moveTo>
                    <a:pt x="272415" y="66154"/>
                  </a:moveTo>
                  <a:lnTo>
                    <a:pt x="233299" y="47371"/>
                  </a:lnTo>
                  <a:lnTo>
                    <a:pt x="219583" y="22098"/>
                  </a:lnTo>
                  <a:lnTo>
                    <a:pt x="219583" y="11468"/>
                  </a:lnTo>
                  <a:lnTo>
                    <a:pt x="200660" y="11468"/>
                  </a:lnTo>
                  <a:lnTo>
                    <a:pt x="200660" y="22098"/>
                  </a:lnTo>
                  <a:lnTo>
                    <a:pt x="199796" y="28270"/>
                  </a:lnTo>
                  <a:lnTo>
                    <a:pt x="170268" y="58686"/>
                  </a:lnTo>
                  <a:lnTo>
                    <a:pt x="147701" y="66154"/>
                  </a:lnTo>
                  <a:lnTo>
                    <a:pt x="158496" y="80670"/>
                  </a:lnTo>
                  <a:lnTo>
                    <a:pt x="195097" y="62026"/>
                  </a:lnTo>
                  <a:lnTo>
                    <a:pt x="210058" y="46367"/>
                  </a:lnTo>
                  <a:lnTo>
                    <a:pt x="214198" y="51587"/>
                  </a:lnTo>
                  <a:lnTo>
                    <a:pt x="246443" y="74739"/>
                  </a:lnTo>
                  <a:lnTo>
                    <a:pt x="261493" y="80518"/>
                  </a:lnTo>
                  <a:lnTo>
                    <a:pt x="272415" y="66154"/>
                  </a:lnTo>
                  <a:close/>
                </a:path>
                <a:path w="563244" h="328929">
                  <a:moveTo>
                    <a:pt x="276733" y="109016"/>
                  </a:moveTo>
                  <a:lnTo>
                    <a:pt x="143497" y="109016"/>
                  </a:lnTo>
                  <a:lnTo>
                    <a:pt x="143497" y="124345"/>
                  </a:lnTo>
                  <a:lnTo>
                    <a:pt x="276733" y="124345"/>
                  </a:lnTo>
                  <a:lnTo>
                    <a:pt x="276733" y="109016"/>
                  </a:lnTo>
                  <a:close/>
                </a:path>
                <a:path w="563244" h="328929">
                  <a:moveTo>
                    <a:pt x="362077" y="254838"/>
                  </a:moveTo>
                  <a:lnTo>
                    <a:pt x="356133" y="251942"/>
                  </a:lnTo>
                  <a:lnTo>
                    <a:pt x="350723" y="248158"/>
                  </a:lnTo>
                  <a:lnTo>
                    <a:pt x="345795" y="243484"/>
                  </a:lnTo>
                  <a:lnTo>
                    <a:pt x="345376" y="242938"/>
                  </a:lnTo>
                  <a:lnTo>
                    <a:pt x="341376" y="237909"/>
                  </a:lnTo>
                  <a:lnTo>
                    <a:pt x="337705" y="231825"/>
                  </a:lnTo>
                  <a:lnTo>
                    <a:pt x="335089" y="225590"/>
                  </a:lnTo>
                  <a:lnTo>
                    <a:pt x="333514" y="219202"/>
                  </a:lnTo>
                  <a:lnTo>
                    <a:pt x="332994" y="212648"/>
                  </a:lnTo>
                  <a:lnTo>
                    <a:pt x="332994" y="193154"/>
                  </a:lnTo>
                  <a:lnTo>
                    <a:pt x="315214" y="193154"/>
                  </a:lnTo>
                  <a:lnTo>
                    <a:pt x="315214" y="212648"/>
                  </a:lnTo>
                  <a:lnTo>
                    <a:pt x="314680" y="219671"/>
                  </a:lnTo>
                  <a:lnTo>
                    <a:pt x="291299" y="255473"/>
                  </a:lnTo>
                  <a:lnTo>
                    <a:pt x="284861" y="259232"/>
                  </a:lnTo>
                  <a:lnTo>
                    <a:pt x="298323" y="272326"/>
                  </a:lnTo>
                  <a:lnTo>
                    <a:pt x="324739" y="242938"/>
                  </a:lnTo>
                  <a:lnTo>
                    <a:pt x="330352" y="250786"/>
                  </a:lnTo>
                  <a:lnTo>
                    <a:pt x="336550" y="257708"/>
                  </a:lnTo>
                  <a:lnTo>
                    <a:pt x="343306" y="263728"/>
                  </a:lnTo>
                  <a:lnTo>
                    <a:pt x="350647" y="268833"/>
                  </a:lnTo>
                  <a:lnTo>
                    <a:pt x="362077" y="254838"/>
                  </a:lnTo>
                  <a:close/>
                </a:path>
                <a:path w="563244" h="328929">
                  <a:moveTo>
                    <a:pt x="384048" y="187947"/>
                  </a:moveTo>
                  <a:lnTo>
                    <a:pt x="365633" y="187947"/>
                  </a:lnTo>
                  <a:lnTo>
                    <a:pt x="365633" y="216446"/>
                  </a:lnTo>
                  <a:lnTo>
                    <a:pt x="346329" y="216446"/>
                  </a:lnTo>
                  <a:lnTo>
                    <a:pt x="346329" y="231698"/>
                  </a:lnTo>
                  <a:lnTo>
                    <a:pt x="365633" y="231698"/>
                  </a:lnTo>
                  <a:lnTo>
                    <a:pt x="365633" y="283641"/>
                  </a:lnTo>
                  <a:lnTo>
                    <a:pt x="384048" y="283641"/>
                  </a:lnTo>
                  <a:lnTo>
                    <a:pt x="384048" y="187947"/>
                  </a:lnTo>
                  <a:close/>
                </a:path>
                <a:path w="563244" h="328929">
                  <a:moveTo>
                    <a:pt x="402336" y="41452"/>
                  </a:moveTo>
                  <a:lnTo>
                    <a:pt x="326771" y="41452"/>
                  </a:lnTo>
                  <a:lnTo>
                    <a:pt x="326771" y="7226"/>
                  </a:lnTo>
                  <a:lnTo>
                    <a:pt x="307975" y="7226"/>
                  </a:lnTo>
                  <a:lnTo>
                    <a:pt x="307975" y="57150"/>
                  </a:lnTo>
                  <a:lnTo>
                    <a:pt x="402336" y="57150"/>
                  </a:lnTo>
                  <a:lnTo>
                    <a:pt x="402336" y="41452"/>
                  </a:lnTo>
                  <a:close/>
                </a:path>
                <a:path w="563244" h="328929">
                  <a:moveTo>
                    <a:pt x="411353" y="185039"/>
                  </a:moveTo>
                  <a:lnTo>
                    <a:pt x="392811" y="185039"/>
                  </a:lnTo>
                  <a:lnTo>
                    <a:pt x="392811" y="288175"/>
                  </a:lnTo>
                  <a:lnTo>
                    <a:pt x="411353" y="288175"/>
                  </a:lnTo>
                  <a:lnTo>
                    <a:pt x="411353" y="185039"/>
                  </a:lnTo>
                  <a:close/>
                </a:path>
                <a:path w="563244" h="328929">
                  <a:moveTo>
                    <a:pt x="413004" y="308051"/>
                  </a:moveTo>
                  <a:lnTo>
                    <a:pt x="336550" y="308051"/>
                  </a:lnTo>
                  <a:lnTo>
                    <a:pt x="336550" y="274777"/>
                  </a:lnTo>
                  <a:lnTo>
                    <a:pt x="317754" y="274777"/>
                  </a:lnTo>
                  <a:lnTo>
                    <a:pt x="317754" y="323900"/>
                  </a:lnTo>
                  <a:lnTo>
                    <a:pt x="413004" y="323900"/>
                  </a:lnTo>
                  <a:lnTo>
                    <a:pt x="413004" y="308051"/>
                  </a:lnTo>
                  <a:close/>
                </a:path>
                <a:path w="563244" h="328929">
                  <a:moveTo>
                    <a:pt x="419989" y="75907"/>
                  </a:moveTo>
                  <a:lnTo>
                    <a:pt x="286766" y="75907"/>
                  </a:lnTo>
                  <a:lnTo>
                    <a:pt x="286766" y="91605"/>
                  </a:lnTo>
                  <a:lnTo>
                    <a:pt x="343916" y="91605"/>
                  </a:lnTo>
                  <a:lnTo>
                    <a:pt x="343916" y="145707"/>
                  </a:lnTo>
                  <a:lnTo>
                    <a:pt x="362585" y="145707"/>
                  </a:lnTo>
                  <a:lnTo>
                    <a:pt x="362585" y="91605"/>
                  </a:lnTo>
                  <a:lnTo>
                    <a:pt x="419989" y="91605"/>
                  </a:lnTo>
                  <a:lnTo>
                    <a:pt x="419989" y="75907"/>
                  </a:lnTo>
                  <a:close/>
                </a:path>
                <a:path w="563244" h="328929">
                  <a:moveTo>
                    <a:pt x="519557" y="278434"/>
                  </a:moveTo>
                  <a:lnTo>
                    <a:pt x="488848" y="247535"/>
                  </a:lnTo>
                  <a:lnTo>
                    <a:pt x="482854" y="194640"/>
                  </a:lnTo>
                  <a:lnTo>
                    <a:pt x="464185" y="194640"/>
                  </a:lnTo>
                  <a:lnTo>
                    <a:pt x="464185" y="222542"/>
                  </a:lnTo>
                  <a:lnTo>
                    <a:pt x="463511" y="231394"/>
                  </a:lnTo>
                  <a:lnTo>
                    <a:pt x="441096" y="272008"/>
                  </a:lnTo>
                  <a:lnTo>
                    <a:pt x="425958" y="282600"/>
                  </a:lnTo>
                  <a:lnTo>
                    <a:pt x="440436" y="295402"/>
                  </a:lnTo>
                  <a:lnTo>
                    <a:pt x="450481" y="287362"/>
                  </a:lnTo>
                  <a:lnTo>
                    <a:pt x="459333" y="278282"/>
                  </a:lnTo>
                  <a:lnTo>
                    <a:pt x="467017" y="268173"/>
                  </a:lnTo>
                  <a:lnTo>
                    <a:pt x="473583" y="256997"/>
                  </a:lnTo>
                  <a:lnTo>
                    <a:pt x="479640" y="266979"/>
                  </a:lnTo>
                  <a:lnTo>
                    <a:pt x="487172" y="276288"/>
                  </a:lnTo>
                  <a:lnTo>
                    <a:pt x="496112" y="284949"/>
                  </a:lnTo>
                  <a:lnTo>
                    <a:pt x="506476" y="292938"/>
                  </a:lnTo>
                  <a:lnTo>
                    <a:pt x="519557" y="278434"/>
                  </a:lnTo>
                  <a:close/>
                </a:path>
                <a:path w="563244" h="328929">
                  <a:moveTo>
                    <a:pt x="553212" y="185039"/>
                  </a:moveTo>
                  <a:lnTo>
                    <a:pt x="534670" y="185039"/>
                  </a:lnTo>
                  <a:lnTo>
                    <a:pt x="534670" y="228498"/>
                  </a:lnTo>
                  <a:lnTo>
                    <a:pt x="503555" y="228498"/>
                  </a:lnTo>
                  <a:lnTo>
                    <a:pt x="503555" y="244195"/>
                  </a:lnTo>
                  <a:lnTo>
                    <a:pt x="534670" y="244195"/>
                  </a:lnTo>
                  <a:lnTo>
                    <a:pt x="534670" y="328587"/>
                  </a:lnTo>
                  <a:lnTo>
                    <a:pt x="553212" y="328587"/>
                  </a:lnTo>
                  <a:lnTo>
                    <a:pt x="553212" y="185039"/>
                  </a:lnTo>
                  <a:close/>
                </a:path>
                <a:path w="563244" h="328929">
                  <a:moveTo>
                    <a:pt x="558927" y="41148"/>
                  </a:moveTo>
                  <a:lnTo>
                    <a:pt x="520573" y="34518"/>
                  </a:lnTo>
                  <a:lnTo>
                    <a:pt x="509778" y="26416"/>
                  </a:lnTo>
                  <a:lnTo>
                    <a:pt x="548640" y="26416"/>
                  </a:lnTo>
                  <a:lnTo>
                    <a:pt x="548640" y="11760"/>
                  </a:lnTo>
                  <a:lnTo>
                    <a:pt x="506095" y="11760"/>
                  </a:lnTo>
                  <a:lnTo>
                    <a:pt x="506095" y="0"/>
                  </a:lnTo>
                  <a:lnTo>
                    <a:pt x="487426" y="0"/>
                  </a:lnTo>
                  <a:lnTo>
                    <a:pt x="487426" y="11760"/>
                  </a:lnTo>
                  <a:lnTo>
                    <a:pt x="444754" y="11760"/>
                  </a:lnTo>
                  <a:lnTo>
                    <a:pt x="444754" y="26416"/>
                  </a:lnTo>
                  <a:lnTo>
                    <a:pt x="483743" y="26416"/>
                  </a:lnTo>
                  <a:lnTo>
                    <a:pt x="479806" y="31038"/>
                  </a:lnTo>
                  <a:lnTo>
                    <a:pt x="441363" y="41376"/>
                  </a:lnTo>
                  <a:lnTo>
                    <a:pt x="433324" y="41605"/>
                  </a:lnTo>
                  <a:lnTo>
                    <a:pt x="442976" y="55816"/>
                  </a:lnTo>
                  <a:lnTo>
                    <a:pt x="484886" y="45300"/>
                  </a:lnTo>
                  <a:lnTo>
                    <a:pt x="496824" y="36766"/>
                  </a:lnTo>
                  <a:lnTo>
                    <a:pt x="501053" y="40068"/>
                  </a:lnTo>
                  <a:lnTo>
                    <a:pt x="542467" y="54698"/>
                  </a:lnTo>
                  <a:lnTo>
                    <a:pt x="549783" y="55511"/>
                  </a:lnTo>
                  <a:lnTo>
                    <a:pt x="558927" y="41148"/>
                  </a:lnTo>
                  <a:close/>
                </a:path>
                <a:path w="563244" h="328929">
                  <a:moveTo>
                    <a:pt x="563245" y="60058"/>
                  </a:moveTo>
                  <a:lnTo>
                    <a:pt x="430022" y="60058"/>
                  </a:lnTo>
                  <a:lnTo>
                    <a:pt x="430022" y="75311"/>
                  </a:lnTo>
                  <a:lnTo>
                    <a:pt x="487172" y="75311"/>
                  </a:lnTo>
                  <a:lnTo>
                    <a:pt x="487172" y="84010"/>
                  </a:lnTo>
                  <a:lnTo>
                    <a:pt x="449580" y="84010"/>
                  </a:lnTo>
                  <a:lnTo>
                    <a:pt x="449580" y="98894"/>
                  </a:lnTo>
                  <a:lnTo>
                    <a:pt x="525018" y="98894"/>
                  </a:lnTo>
                  <a:lnTo>
                    <a:pt x="525018" y="106413"/>
                  </a:lnTo>
                  <a:lnTo>
                    <a:pt x="449580" y="106413"/>
                  </a:lnTo>
                  <a:lnTo>
                    <a:pt x="449580" y="143243"/>
                  </a:lnTo>
                  <a:lnTo>
                    <a:pt x="547116" y="143243"/>
                  </a:lnTo>
                  <a:lnTo>
                    <a:pt x="547116" y="128371"/>
                  </a:lnTo>
                  <a:lnTo>
                    <a:pt x="468122" y="128371"/>
                  </a:lnTo>
                  <a:lnTo>
                    <a:pt x="468122" y="120700"/>
                  </a:lnTo>
                  <a:lnTo>
                    <a:pt x="543687" y="120700"/>
                  </a:lnTo>
                  <a:lnTo>
                    <a:pt x="543687" y="84010"/>
                  </a:lnTo>
                  <a:lnTo>
                    <a:pt x="505968" y="84010"/>
                  </a:lnTo>
                  <a:lnTo>
                    <a:pt x="505968" y="75311"/>
                  </a:lnTo>
                  <a:lnTo>
                    <a:pt x="563245" y="75311"/>
                  </a:lnTo>
                  <a:lnTo>
                    <a:pt x="563245" y="60058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0" name="object 4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075931" y="2081783"/>
              <a:ext cx="2069592" cy="736091"/>
            </a:xfrm>
            <a:prstGeom prst="rect">
              <a:avLst/>
            </a:prstGeom>
          </p:spPr>
        </p:pic>
        <p:sp>
          <p:nvSpPr>
            <p:cNvPr id="41" name="object 41"/>
            <p:cNvSpPr/>
            <p:nvPr/>
          </p:nvSpPr>
          <p:spPr>
            <a:xfrm>
              <a:off x="7182611" y="2188464"/>
              <a:ext cx="1861185" cy="527685"/>
            </a:xfrm>
            <a:custGeom>
              <a:avLst/>
              <a:gdLst/>
              <a:ahLst/>
              <a:cxnLst/>
              <a:rect l="l" t="t" r="r" b="b"/>
              <a:pathLst>
                <a:path w="1861184" h="527685">
                  <a:moveTo>
                    <a:pt x="1772920" y="0"/>
                  </a:moveTo>
                  <a:lnTo>
                    <a:pt x="87884" y="0"/>
                  </a:lnTo>
                  <a:lnTo>
                    <a:pt x="53685" y="6909"/>
                  </a:lnTo>
                  <a:lnTo>
                    <a:pt x="25749" y="25749"/>
                  </a:lnTo>
                  <a:lnTo>
                    <a:pt x="6909" y="53685"/>
                  </a:lnTo>
                  <a:lnTo>
                    <a:pt x="0" y="87884"/>
                  </a:lnTo>
                  <a:lnTo>
                    <a:pt x="0" y="439420"/>
                  </a:lnTo>
                  <a:lnTo>
                    <a:pt x="6909" y="473618"/>
                  </a:lnTo>
                  <a:lnTo>
                    <a:pt x="25749" y="501554"/>
                  </a:lnTo>
                  <a:lnTo>
                    <a:pt x="53685" y="520394"/>
                  </a:lnTo>
                  <a:lnTo>
                    <a:pt x="87884" y="527303"/>
                  </a:lnTo>
                  <a:lnTo>
                    <a:pt x="1772920" y="527303"/>
                  </a:lnTo>
                  <a:lnTo>
                    <a:pt x="1807118" y="520394"/>
                  </a:lnTo>
                  <a:lnTo>
                    <a:pt x="1835054" y="501554"/>
                  </a:lnTo>
                  <a:lnTo>
                    <a:pt x="1853894" y="473618"/>
                  </a:lnTo>
                  <a:lnTo>
                    <a:pt x="1860804" y="439420"/>
                  </a:lnTo>
                  <a:lnTo>
                    <a:pt x="1860804" y="87884"/>
                  </a:lnTo>
                  <a:lnTo>
                    <a:pt x="1853894" y="53685"/>
                  </a:lnTo>
                  <a:lnTo>
                    <a:pt x="1835054" y="25749"/>
                  </a:lnTo>
                  <a:lnTo>
                    <a:pt x="1807118" y="6909"/>
                  </a:lnTo>
                  <a:lnTo>
                    <a:pt x="1772920" y="0"/>
                  </a:lnTo>
                  <a:close/>
                </a:path>
              </a:pathLst>
            </a:custGeom>
            <a:solidFill>
              <a:srgbClr val="DAE2F3">
                <a:alpha val="23136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7182611" y="2188464"/>
              <a:ext cx="1861185" cy="527685"/>
            </a:xfrm>
            <a:custGeom>
              <a:avLst/>
              <a:gdLst/>
              <a:ahLst/>
              <a:cxnLst/>
              <a:rect l="l" t="t" r="r" b="b"/>
              <a:pathLst>
                <a:path w="1861184" h="527685">
                  <a:moveTo>
                    <a:pt x="0" y="87884"/>
                  </a:moveTo>
                  <a:lnTo>
                    <a:pt x="6909" y="53685"/>
                  </a:lnTo>
                  <a:lnTo>
                    <a:pt x="25749" y="25749"/>
                  </a:lnTo>
                  <a:lnTo>
                    <a:pt x="53685" y="6909"/>
                  </a:lnTo>
                  <a:lnTo>
                    <a:pt x="87884" y="0"/>
                  </a:lnTo>
                  <a:lnTo>
                    <a:pt x="1772920" y="0"/>
                  </a:lnTo>
                  <a:lnTo>
                    <a:pt x="1807118" y="6909"/>
                  </a:lnTo>
                  <a:lnTo>
                    <a:pt x="1835054" y="25749"/>
                  </a:lnTo>
                  <a:lnTo>
                    <a:pt x="1853894" y="53685"/>
                  </a:lnTo>
                  <a:lnTo>
                    <a:pt x="1860804" y="87884"/>
                  </a:lnTo>
                  <a:lnTo>
                    <a:pt x="1860804" y="439420"/>
                  </a:lnTo>
                  <a:lnTo>
                    <a:pt x="1853894" y="473618"/>
                  </a:lnTo>
                  <a:lnTo>
                    <a:pt x="1835054" y="501554"/>
                  </a:lnTo>
                  <a:lnTo>
                    <a:pt x="1807118" y="520394"/>
                  </a:lnTo>
                  <a:lnTo>
                    <a:pt x="1772920" y="527303"/>
                  </a:lnTo>
                  <a:lnTo>
                    <a:pt x="87884" y="527303"/>
                  </a:lnTo>
                  <a:lnTo>
                    <a:pt x="53685" y="520394"/>
                  </a:lnTo>
                  <a:lnTo>
                    <a:pt x="25749" y="501554"/>
                  </a:lnTo>
                  <a:lnTo>
                    <a:pt x="6909" y="473618"/>
                  </a:lnTo>
                  <a:lnTo>
                    <a:pt x="0" y="439420"/>
                  </a:lnTo>
                  <a:lnTo>
                    <a:pt x="0" y="87884"/>
                  </a:lnTo>
                  <a:close/>
                </a:path>
              </a:pathLst>
            </a:custGeom>
            <a:ln w="3175">
              <a:solidFill>
                <a:srgbClr val="CFD4D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7773034" y="2366898"/>
              <a:ext cx="685800" cy="143510"/>
            </a:xfrm>
            <a:custGeom>
              <a:avLst/>
              <a:gdLst/>
              <a:ahLst/>
              <a:cxnLst/>
              <a:rect l="l" t="t" r="r" b="b"/>
              <a:pathLst>
                <a:path w="685800" h="143510">
                  <a:moveTo>
                    <a:pt x="268350" y="106806"/>
                  </a:moveTo>
                  <a:lnTo>
                    <a:pt x="135128" y="106806"/>
                  </a:lnTo>
                  <a:lnTo>
                    <a:pt x="135128" y="122174"/>
                  </a:lnTo>
                  <a:lnTo>
                    <a:pt x="268350" y="122174"/>
                  </a:lnTo>
                  <a:lnTo>
                    <a:pt x="268350" y="106806"/>
                  </a:lnTo>
                  <a:close/>
                </a:path>
                <a:path w="685800" h="143510">
                  <a:moveTo>
                    <a:pt x="391922" y="82803"/>
                  </a:moveTo>
                  <a:lnTo>
                    <a:pt x="297815" y="82803"/>
                  </a:lnTo>
                  <a:lnTo>
                    <a:pt x="297815" y="98043"/>
                  </a:lnTo>
                  <a:lnTo>
                    <a:pt x="373253" y="98043"/>
                  </a:lnTo>
                  <a:lnTo>
                    <a:pt x="373253" y="105155"/>
                  </a:lnTo>
                  <a:lnTo>
                    <a:pt x="297815" y="105155"/>
                  </a:lnTo>
                  <a:lnTo>
                    <a:pt x="297815" y="141859"/>
                  </a:lnTo>
                  <a:lnTo>
                    <a:pt x="395350" y="141859"/>
                  </a:lnTo>
                  <a:lnTo>
                    <a:pt x="395350" y="126618"/>
                  </a:lnTo>
                  <a:lnTo>
                    <a:pt x="316484" y="126618"/>
                  </a:lnTo>
                  <a:lnTo>
                    <a:pt x="316484" y="119761"/>
                  </a:lnTo>
                  <a:lnTo>
                    <a:pt x="391922" y="119761"/>
                  </a:lnTo>
                  <a:lnTo>
                    <a:pt x="391922" y="82803"/>
                  </a:lnTo>
                  <a:close/>
                </a:path>
                <a:path w="685800" h="143510">
                  <a:moveTo>
                    <a:pt x="411607" y="60325"/>
                  </a:moveTo>
                  <a:lnTo>
                    <a:pt x="278384" y="60325"/>
                  </a:lnTo>
                  <a:lnTo>
                    <a:pt x="278384" y="75564"/>
                  </a:lnTo>
                  <a:lnTo>
                    <a:pt x="411607" y="75564"/>
                  </a:lnTo>
                  <a:lnTo>
                    <a:pt x="411607" y="60325"/>
                  </a:lnTo>
                  <a:close/>
                </a:path>
                <a:path w="685800" h="143510">
                  <a:moveTo>
                    <a:pt x="607695" y="9143"/>
                  </a:moveTo>
                  <a:lnTo>
                    <a:pt x="572547" y="38052"/>
                  </a:lnTo>
                  <a:lnTo>
                    <a:pt x="569976" y="58800"/>
                  </a:lnTo>
                  <a:lnTo>
                    <a:pt x="570637" y="69728"/>
                  </a:lnTo>
                  <a:lnTo>
                    <a:pt x="592310" y="105251"/>
                  </a:lnTo>
                  <a:lnTo>
                    <a:pt x="607695" y="108585"/>
                  </a:lnTo>
                  <a:lnTo>
                    <a:pt x="615844" y="107749"/>
                  </a:lnTo>
                  <a:lnTo>
                    <a:pt x="623149" y="105235"/>
                  </a:lnTo>
                  <a:lnTo>
                    <a:pt x="629554" y="101084"/>
                  </a:lnTo>
                  <a:lnTo>
                    <a:pt x="635126" y="95250"/>
                  </a:lnTo>
                  <a:lnTo>
                    <a:pt x="636593" y="92837"/>
                  </a:lnTo>
                  <a:lnTo>
                    <a:pt x="602234" y="92837"/>
                  </a:lnTo>
                  <a:lnTo>
                    <a:pt x="597535" y="89788"/>
                  </a:lnTo>
                  <a:lnTo>
                    <a:pt x="588137" y="58927"/>
                  </a:lnTo>
                  <a:lnTo>
                    <a:pt x="588137" y="48513"/>
                  </a:lnTo>
                  <a:lnTo>
                    <a:pt x="590042" y="40259"/>
                  </a:lnTo>
                  <a:lnTo>
                    <a:pt x="593725" y="34162"/>
                  </a:lnTo>
                  <a:lnTo>
                    <a:pt x="597281" y="27939"/>
                  </a:lnTo>
                  <a:lnTo>
                    <a:pt x="601980" y="24891"/>
                  </a:lnTo>
                  <a:lnTo>
                    <a:pt x="636597" y="24891"/>
                  </a:lnTo>
                  <a:lnTo>
                    <a:pt x="635126" y="22478"/>
                  </a:lnTo>
                  <a:lnTo>
                    <a:pt x="629554" y="16644"/>
                  </a:lnTo>
                  <a:lnTo>
                    <a:pt x="623125" y="12477"/>
                  </a:lnTo>
                  <a:lnTo>
                    <a:pt x="615838" y="9977"/>
                  </a:lnTo>
                  <a:lnTo>
                    <a:pt x="607695" y="9143"/>
                  </a:lnTo>
                  <a:close/>
                </a:path>
                <a:path w="685800" h="143510">
                  <a:moveTo>
                    <a:pt x="636597" y="24891"/>
                  </a:moveTo>
                  <a:lnTo>
                    <a:pt x="613410" y="24891"/>
                  </a:lnTo>
                  <a:lnTo>
                    <a:pt x="618109" y="27939"/>
                  </a:lnTo>
                  <a:lnTo>
                    <a:pt x="621792" y="34162"/>
                  </a:lnTo>
                  <a:lnTo>
                    <a:pt x="625348" y="40259"/>
                  </a:lnTo>
                  <a:lnTo>
                    <a:pt x="627253" y="48513"/>
                  </a:lnTo>
                  <a:lnTo>
                    <a:pt x="627253" y="58927"/>
                  </a:lnTo>
                  <a:lnTo>
                    <a:pt x="613156" y="92837"/>
                  </a:lnTo>
                  <a:lnTo>
                    <a:pt x="636593" y="92837"/>
                  </a:lnTo>
                  <a:lnTo>
                    <a:pt x="639554" y="87965"/>
                  </a:lnTo>
                  <a:lnTo>
                    <a:pt x="642731" y="79454"/>
                  </a:lnTo>
                  <a:lnTo>
                    <a:pt x="644651" y="69637"/>
                  </a:lnTo>
                  <a:lnTo>
                    <a:pt x="645287" y="58800"/>
                  </a:lnTo>
                  <a:lnTo>
                    <a:pt x="644627" y="47801"/>
                  </a:lnTo>
                  <a:lnTo>
                    <a:pt x="642731" y="38211"/>
                  </a:lnTo>
                  <a:lnTo>
                    <a:pt x="639554" y="29743"/>
                  </a:lnTo>
                  <a:lnTo>
                    <a:pt x="636597" y="24891"/>
                  </a:lnTo>
                  <a:close/>
                </a:path>
                <a:path w="685800" h="143510">
                  <a:moveTo>
                    <a:pt x="397891" y="37718"/>
                  </a:moveTo>
                  <a:lnTo>
                    <a:pt x="291846" y="37718"/>
                  </a:lnTo>
                  <a:lnTo>
                    <a:pt x="291846" y="52959"/>
                  </a:lnTo>
                  <a:lnTo>
                    <a:pt x="397891" y="52959"/>
                  </a:lnTo>
                  <a:lnTo>
                    <a:pt x="397891" y="37718"/>
                  </a:lnTo>
                  <a:close/>
                </a:path>
                <a:path w="685800" h="143510">
                  <a:moveTo>
                    <a:pt x="328675" y="20447"/>
                  </a:moveTo>
                  <a:lnTo>
                    <a:pt x="310261" y="20447"/>
                  </a:lnTo>
                  <a:lnTo>
                    <a:pt x="311531" y="37718"/>
                  </a:lnTo>
                  <a:lnTo>
                    <a:pt x="329692" y="37718"/>
                  </a:lnTo>
                  <a:lnTo>
                    <a:pt x="328675" y="20447"/>
                  </a:lnTo>
                  <a:close/>
                </a:path>
                <a:path w="685800" h="143510">
                  <a:moveTo>
                    <a:pt x="379730" y="20447"/>
                  </a:moveTo>
                  <a:lnTo>
                    <a:pt x="361188" y="20447"/>
                  </a:lnTo>
                  <a:lnTo>
                    <a:pt x="360045" y="37718"/>
                  </a:lnTo>
                  <a:lnTo>
                    <a:pt x="378333" y="37718"/>
                  </a:lnTo>
                  <a:lnTo>
                    <a:pt x="379730" y="20447"/>
                  </a:lnTo>
                  <a:close/>
                </a:path>
                <a:path w="685800" h="143510">
                  <a:moveTo>
                    <a:pt x="72136" y="12446"/>
                  </a:moveTo>
                  <a:lnTo>
                    <a:pt x="0" y="12446"/>
                  </a:lnTo>
                  <a:lnTo>
                    <a:pt x="0" y="101853"/>
                  </a:lnTo>
                  <a:lnTo>
                    <a:pt x="43219" y="101746"/>
                  </a:lnTo>
                  <a:lnTo>
                    <a:pt x="80010" y="99567"/>
                  </a:lnTo>
                  <a:lnTo>
                    <a:pt x="79027" y="86360"/>
                  </a:lnTo>
                  <a:lnTo>
                    <a:pt x="18161" y="86360"/>
                  </a:lnTo>
                  <a:lnTo>
                    <a:pt x="18161" y="28193"/>
                  </a:lnTo>
                  <a:lnTo>
                    <a:pt x="72136" y="28193"/>
                  </a:lnTo>
                  <a:lnTo>
                    <a:pt x="72136" y="12446"/>
                  </a:lnTo>
                  <a:close/>
                </a:path>
                <a:path w="685800" h="143510">
                  <a:moveTo>
                    <a:pt x="78867" y="84200"/>
                  </a:moveTo>
                  <a:lnTo>
                    <a:pt x="69534" y="85127"/>
                  </a:lnTo>
                  <a:lnTo>
                    <a:pt x="57546" y="85804"/>
                  </a:lnTo>
                  <a:lnTo>
                    <a:pt x="42916" y="86219"/>
                  </a:lnTo>
                  <a:lnTo>
                    <a:pt x="25654" y="86360"/>
                  </a:lnTo>
                  <a:lnTo>
                    <a:pt x="79027" y="86360"/>
                  </a:lnTo>
                  <a:lnTo>
                    <a:pt x="78867" y="84200"/>
                  </a:lnTo>
                  <a:close/>
                </a:path>
                <a:path w="685800" h="143510">
                  <a:moveTo>
                    <a:pt x="211200" y="9271"/>
                  </a:moveTo>
                  <a:lnTo>
                    <a:pt x="192278" y="9271"/>
                  </a:lnTo>
                  <a:lnTo>
                    <a:pt x="192278" y="19938"/>
                  </a:lnTo>
                  <a:lnTo>
                    <a:pt x="191420" y="26084"/>
                  </a:lnTo>
                  <a:lnTo>
                    <a:pt x="161829" y="56451"/>
                  </a:lnTo>
                  <a:lnTo>
                    <a:pt x="139192" y="63880"/>
                  </a:lnTo>
                  <a:lnTo>
                    <a:pt x="150114" y="78486"/>
                  </a:lnTo>
                  <a:lnTo>
                    <a:pt x="186654" y="59787"/>
                  </a:lnTo>
                  <a:lnTo>
                    <a:pt x="201549" y="44196"/>
                  </a:lnTo>
                  <a:lnTo>
                    <a:pt x="223999" y="44196"/>
                  </a:lnTo>
                  <a:lnTo>
                    <a:pt x="218916" y="38566"/>
                  </a:lnTo>
                  <a:lnTo>
                    <a:pt x="214629" y="32146"/>
                  </a:lnTo>
                  <a:lnTo>
                    <a:pt x="212058" y="25941"/>
                  </a:lnTo>
                  <a:lnTo>
                    <a:pt x="211200" y="19938"/>
                  </a:lnTo>
                  <a:lnTo>
                    <a:pt x="211200" y="9271"/>
                  </a:lnTo>
                  <a:close/>
                </a:path>
                <a:path w="685800" h="143510">
                  <a:moveTo>
                    <a:pt x="223999" y="44196"/>
                  </a:moveTo>
                  <a:lnTo>
                    <a:pt x="201549" y="44196"/>
                  </a:lnTo>
                  <a:lnTo>
                    <a:pt x="205694" y="49385"/>
                  </a:lnTo>
                  <a:lnTo>
                    <a:pt x="237950" y="72548"/>
                  </a:lnTo>
                  <a:lnTo>
                    <a:pt x="252984" y="78359"/>
                  </a:lnTo>
                  <a:lnTo>
                    <a:pt x="263906" y="63880"/>
                  </a:lnTo>
                  <a:lnTo>
                    <a:pt x="251973" y="60713"/>
                  </a:lnTo>
                  <a:lnTo>
                    <a:pt x="241506" y="56546"/>
                  </a:lnTo>
                  <a:lnTo>
                    <a:pt x="232491" y="51379"/>
                  </a:lnTo>
                  <a:lnTo>
                    <a:pt x="224917" y="45212"/>
                  </a:lnTo>
                  <a:lnTo>
                    <a:pt x="223999" y="44196"/>
                  </a:lnTo>
                  <a:close/>
                </a:path>
                <a:path w="685800" h="143510">
                  <a:moveTo>
                    <a:pt x="519049" y="2793"/>
                  </a:moveTo>
                  <a:lnTo>
                    <a:pt x="500507" y="2793"/>
                  </a:lnTo>
                  <a:lnTo>
                    <a:pt x="500507" y="48387"/>
                  </a:lnTo>
                  <a:lnTo>
                    <a:pt x="483997" y="48387"/>
                  </a:lnTo>
                  <a:lnTo>
                    <a:pt x="483997" y="64262"/>
                  </a:lnTo>
                  <a:lnTo>
                    <a:pt x="500507" y="64262"/>
                  </a:lnTo>
                  <a:lnTo>
                    <a:pt x="500507" y="139191"/>
                  </a:lnTo>
                  <a:lnTo>
                    <a:pt x="519049" y="139191"/>
                  </a:lnTo>
                  <a:lnTo>
                    <a:pt x="519049" y="2793"/>
                  </a:lnTo>
                  <a:close/>
                </a:path>
                <a:path w="685800" h="143510">
                  <a:moveTo>
                    <a:pt x="479679" y="9143"/>
                  </a:moveTo>
                  <a:lnTo>
                    <a:pt x="427228" y="9143"/>
                  </a:lnTo>
                  <a:lnTo>
                    <a:pt x="427228" y="24637"/>
                  </a:lnTo>
                  <a:lnTo>
                    <a:pt x="461010" y="24637"/>
                  </a:lnTo>
                  <a:lnTo>
                    <a:pt x="461010" y="50673"/>
                  </a:lnTo>
                  <a:lnTo>
                    <a:pt x="427228" y="50673"/>
                  </a:lnTo>
                  <a:lnTo>
                    <a:pt x="427228" y="110743"/>
                  </a:lnTo>
                  <a:lnTo>
                    <a:pt x="449679" y="110575"/>
                  </a:lnTo>
                  <a:lnTo>
                    <a:pt x="467868" y="110061"/>
                  </a:lnTo>
                  <a:lnTo>
                    <a:pt x="481770" y="109190"/>
                  </a:lnTo>
                  <a:lnTo>
                    <a:pt x="491363" y="107950"/>
                  </a:lnTo>
                  <a:lnTo>
                    <a:pt x="489563" y="95250"/>
                  </a:lnTo>
                  <a:lnTo>
                    <a:pt x="445770" y="95250"/>
                  </a:lnTo>
                  <a:lnTo>
                    <a:pt x="445770" y="65659"/>
                  </a:lnTo>
                  <a:lnTo>
                    <a:pt x="479679" y="65659"/>
                  </a:lnTo>
                  <a:lnTo>
                    <a:pt x="479679" y="9143"/>
                  </a:lnTo>
                  <a:close/>
                </a:path>
                <a:path w="685800" h="143510">
                  <a:moveTo>
                    <a:pt x="489204" y="92710"/>
                  </a:moveTo>
                  <a:lnTo>
                    <a:pt x="481060" y="93803"/>
                  </a:lnTo>
                  <a:lnTo>
                    <a:pt x="471106" y="94599"/>
                  </a:lnTo>
                  <a:lnTo>
                    <a:pt x="459343" y="95085"/>
                  </a:lnTo>
                  <a:lnTo>
                    <a:pt x="445770" y="95250"/>
                  </a:lnTo>
                  <a:lnTo>
                    <a:pt x="489563" y="95250"/>
                  </a:lnTo>
                  <a:lnTo>
                    <a:pt x="489204" y="92710"/>
                  </a:lnTo>
                  <a:close/>
                </a:path>
                <a:path w="685800" h="143510">
                  <a:moveTo>
                    <a:pt x="396113" y="1650"/>
                  </a:moveTo>
                  <a:lnTo>
                    <a:pt x="293750" y="1650"/>
                  </a:lnTo>
                  <a:lnTo>
                    <a:pt x="293750" y="16890"/>
                  </a:lnTo>
                  <a:lnTo>
                    <a:pt x="396113" y="16890"/>
                  </a:lnTo>
                  <a:lnTo>
                    <a:pt x="396113" y="1650"/>
                  </a:lnTo>
                  <a:close/>
                </a:path>
                <a:path w="685800" h="143510">
                  <a:moveTo>
                    <a:pt x="685419" y="0"/>
                  </a:moveTo>
                  <a:lnTo>
                    <a:pt x="667004" y="0"/>
                  </a:lnTo>
                  <a:lnTo>
                    <a:pt x="667004" y="143510"/>
                  </a:lnTo>
                  <a:lnTo>
                    <a:pt x="685419" y="143510"/>
                  </a:lnTo>
                  <a:lnTo>
                    <a:pt x="685419" y="0"/>
                  </a:lnTo>
                  <a:close/>
                </a:path>
                <a:path w="685800" h="143510">
                  <a:moveTo>
                    <a:pt x="547116" y="0"/>
                  </a:moveTo>
                  <a:lnTo>
                    <a:pt x="528447" y="0"/>
                  </a:lnTo>
                  <a:lnTo>
                    <a:pt x="528447" y="143510"/>
                  </a:lnTo>
                  <a:lnTo>
                    <a:pt x="547116" y="143510"/>
                  </a:lnTo>
                  <a:lnTo>
                    <a:pt x="547116" y="0"/>
                  </a:lnTo>
                  <a:close/>
                </a:path>
                <a:path w="685800" h="143510">
                  <a:moveTo>
                    <a:pt x="113284" y="0"/>
                  </a:moveTo>
                  <a:lnTo>
                    <a:pt x="94996" y="0"/>
                  </a:lnTo>
                  <a:lnTo>
                    <a:pt x="94996" y="143510"/>
                  </a:lnTo>
                  <a:lnTo>
                    <a:pt x="113284" y="143510"/>
                  </a:lnTo>
                  <a:lnTo>
                    <a:pt x="113284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4" name="object 4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075931" y="2962655"/>
              <a:ext cx="2069592" cy="736091"/>
            </a:xfrm>
            <a:prstGeom prst="rect">
              <a:avLst/>
            </a:prstGeom>
          </p:spPr>
        </p:pic>
        <p:sp>
          <p:nvSpPr>
            <p:cNvPr id="45" name="object 45"/>
            <p:cNvSpPr/>
            <p:nvPr/>
          </p:nvSpPr>
          <p:spPr>
            <a:xfrm>
              <a:off x="7182611" y="3069335"/>
              <a:ext cx="1861185" cy="527685"/>
            </a:xfrm>
            <a:custGeom>
              <a:avLst/>
              <a:gdLst/>
              <a:ahLst/>
              <a:cxnLst/>
              <a:rect l="l" t="t" r="r" b="b"/>
              <a:pathLst>
                <a:path w="1861184" h="527685">
                  <a:moveTo>
                    <a:pt x="1772920" y="0"/>
                  </a:moveTo>
                  <a:lnTo>
                    <a:pt x="87884" y="0"/>
                  </a:lnTo>
                  <a:lnTo>
                    <a:pt x="53685" y="6909"/>
                  </a:lnTo>
                  <a:lnTo>
                    <a:pt x="25749" y="25749"/>
                  </a:lnTo>
                  <a:lnTo>
                    <a:pt x="6909" y="53685"/>
                  </a:lnTo>
                  <a:lnTo>
                    <a:pt x="0" y="87884"/>
                  </a:lnTo>
                  <a:lnTo>
                    <a:pt x="0" y="439419"/>
                  </a:lnTo>
                  <a:lnTo>
                    <a:pt x="6909" y="473618"/>
                  </a:lnTo>
                  <a:lnTo>
                    <a:pt x="25749" y="501554"/>
                  </a:lnTo>
                  <a:lnTo>
                    <a:pt x="53685" y="520394"/>
                  </a:lnTo>
                  <a:lnTo>
                    <a:pt x="87884" y="527303"/>
                  </a:lnTo>
                  <a:lnTo>
                    <a:pt x="1772920" y="527303"/>
                  </a:lnTo>
                  <a:lnTo>
                    <a:pt x="1807118" y="520394"/>
                  </a:lnTo>
                  <a:lnTo>
                    <a:pt x="1835054" y="501554"/>
                  </a:lnTo>
                  <a:lnTo>
                    <a:pt x="1853894" y="473618"/>
                  </a:lnTo>
                  <a:lnTo>
                    <a:pt x="1860804" y="439419"/>
                  </a:lnTo>
                  <a:lnTo>
                    <a:pt x="1860804" y="87884"/>
                  </a:lnTo>
                  <a:lnTo>
                    <a:pt x="1853894" y="53685"/>
                  </a:lnTo>
                  <a:lnTo>
                    <a:pt x="1835054" y="25749"/>
                  </a:lnTo>
                  <a:lnTo>
                    <a:pt x="1807118" y="6909"/>
                  </a:lnTo>
                  <a:lnTo>
                    <a:pt x="1772920" y="0"/>
                  </a:lnTo>
                  <a:close/>
                </a:path>
              </a:pathLst>
            </a:custGeom>
            <a:solidFill>
              <a:srgbClr val="DAE2F3">
                <a:alpha val="23136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7182611" y="3069335"/>
              <a:ext cx="1861185" cy="527685"/>
            </a:xfrm>
            <a:custGeom>
              <a:avLst/>
              <a:gdLst/>
              <a:ahLst/>
              <a:cxnLst/>
              <a:rect l="l" t="t" r="r" b="b"/>
              <a:pathLst>
                <a:path w="1861184" h="527685">
                  <a:moveTo>
                    <a:pt x="0" y="87884"/>
                  </a:moveTo>
                  <a:lnTo>
                    <a:pt x="6909" y="53685"/>
                  </a:lnTo>
                  <a:lnTo>
                    <a:pt x="25749" y="25749"/>
                  </a:lnTo>
                  <a:lnTo>
                    <a:pt x="53685" y="6909"/>
                  </a:lnTo>
                  <a:lnTo>
                    <a:pt x="87884" y="0"/>
                  </a:lnTo>
                  <a:lnTo>
                    <a:pt x="1772920" y="0"/>
                  </a:lnTo>
                  <a:lnTo>
                    <a:pt x="1807118" y="6909"/>
                  </a:lnTo>
                  <a:lnTo>
                    <a:pt x="1835054" y="25749"/>
                  </a:lnTo>
                  <a:lnTo>
                    <a:pt x="1853894" y="53685"/>
                  </a:lnTo>
                  <a:lnTo>
                    <a:pt x="1860804" y="87884"/>
                  </a:lnTo>
                  <a:lnTo>
                    <a:pt x="1860804" y="439419"/>
                  </a:lnTo>
                  <a:lnTo>
                    <a:pt x="1853894" y="473618"/>
                  </a:lnTo>
                  <a:lnTo>
                    <a:pt x="1835054" y="501554"/>
                  </a:lnTo>
                  <a:lnTo>
                    <a:pt x="1807118" y="520394"/>
                  </a:lnTo>
                  <a:lnTo>
                    <a:pt x="1772920" y="527303"/>
                  </a:lnTo>
                  <a:lnTo>
                    <a:pt x="87884" y="527303"/>
                  </a:lnTo>
                  <a:lnTo>
                    <a:pt x="53685" y="520394"/>
                  </a:lnTo>
                  <a:lnTo>
                    <a:pt x="25749" y="501554"/>
                  </a:lnTo>
                  <a:lnTo>
                    <a:pt x="6909" y="473618"/>
                  </a:lnTo>
                  <a:lnTo>
                    <a:pt x="0" y="439419"/>
                  </a:lnTo>
                  <a:lnTo>
                    <a:pt x="0" y="87884"/>
                  </a:lnTo>
                  <a:close/>
                </a:path>
              </a:pathLst>
            </a:custGeom>
            <a:ln w="3175">
              <a:solidFill>
                <a:srgbClr val="CFD4D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7907528" y="3247389"/>
              <a:ext cx="425450" cy="143510"/>
            </a:xfrm>
            <a:custGeom>
              <a:avLst/>
              <a:gdLst/>
              <a:ahLst/>
              <a:cxnLst/>
              <a:rect l="l" t="t" r="r" b="b"/>
              <a:pathLst>
                <a:path w="425450" h="143510">
                  <a:moveTo>
                    <a:pt x="240792" y="65405"/>
                  </a:moveTo>
                  <a:lnTo>
                    <a:pt x="222376" y="65405"/>
                  </a:lnTo>
                  <a:lnTo>
                    <a:pt x="222376" y="139319"/>
                  </a:lnTo>
                  <a:lnTo>
                    <a:pt x="240792" y="139319"/>
                  </a:lnTo>
                  <a:lnTo>
                    <a:pt x="240792" y="65405"/>
                  </a:lnTo>
                  <a:close/>
                </a:path>
                <a:path w="425450" h="143510">
                  <a:moveTo>
                    <a:pt x="207518" y="12319"/>
                  </a:moveTo>
                  <a:lnTo>
                    <a:pt x="149351" y="12319"/>
                  </a:lnTo>
                  <a:lnTo>
                    <a:pt x="149351" y="103505"/>
                  </a:lnTo>
                  <a:lnTo>
                    <a:pt x="207518" y="103505"/>
                  </a:lnTo>
                  <a:lnTo>
                    <a:pt x="207518" y="87757"/>
                  </a:lnTo>
                  <a:lnTo>
                    <a:pt x="167767" y="87757"/>
                  </a:lnTo>
                  <a:lnTo>
                    <a:pt x="167767" y="27939"/>
                  </a:lnTo>
                  <a:lnTo>
                    <a:pt x="207518" y="27939"/>
                  </a:lnTo>
                  <a:lnTo>
                    <a:pt x="207518" y="12319"/>
                  </a:lnTo>
                  <a:close/>
                </a:path>
                <a:path w="425450" h="143510">
                  <a:moveTo>
                    <a:pt x="207518" y="27939"/>
                  </a:moveTo>
                  <a:lnTo>
                    <a:pt x="189229" y="27939"/>
                  </a:lnTo>
                  <a:lnTo>
                    <a:pt x="189229" y="87757"/>
                  </a:lnTo>
                  <a:lnTo>
                    <a:pt x="207518" y="87757"/>
                  </a:lnTo>
                  <a:lnTo>
                    <a:pt x="207518" y="65405"/>
                  </a:lnTo>
                  <a:lnTo>
                    <a:pt x="240792" y="65405"/>
                  </a:lnTo>
                  <a:lnTo>
                    <a:pt x="240792" y="49530"/>
                  </a:lnTo>
                  <a:lnTo>
                    <a:pt x="207518" y="49530"/>
                  </a:lnTo>
                  <a:lnTo>
                    <a:pt x="207518" y="27939"/>
                  </a:lnTo>
                  <a:close/>
                </a:path>
                <a:path w="425450" h="143510">
                  <a:moveTo>
                    <a:pt x="240792" y="2921"/>
                  </a:moveTo>
                  <a:lnTo>
                    <a:pt x="222376" y="2921"/>
                  </a:lnTo>
                  <a:lnTo>
                    <a:pt x="222376" y="49530"/>
                  </a:lnTo>
                  <a:lnTo>
                    <a:pt x="240792" y="49530"/>
                  </a:lnTo>
                  <a:lnTo>
                    <a:pt x="240792" y="2921"/>
                  </a:lnTo>
                  <a:close/>
                </a:path>
                <a:path w="425450" h="143510">
                  <a:moveTo>
                    <a:pt x="65645" y="60833"/>
                  </a:moveTo>
                  <a:lnTo>
                    <a:pt x="44957" y="60833"/>
                  </a:lnTo>
                  <a:lnTo>
                    <a:pt x="35647" y="72953"/>
                  </a:lnTo>
                  <a:lnTo>
                    <a:pt x="25050" y="83216"/>
                  </a:lnTo>
                  <a:lnTo>
                    <a:pt x="13168" y="91622"/>
                  </a:lnTo>
                  <a:lnTo>
                    <a:pt x="0" y="98171"/>
                  </a:lnTo>
                  <a:lnTo>
                    <a:pt x="13970" y="112013"/>
                  </a:lnTo>
                  <a:lnTo>
                    <a:pt x="28039" y="103300"/>
                  </a:lnTo>
                  <a:lnTo>
                    <a:pt x="40513" y="93360"/>
                  </a:lnTo>
                  <a:lnTo>
                    <a:pt x="51367" y="82206"/>
                  </a:lnTo>
                  <a:lnTo>
                    <a:pt x="60578" y="69850"/>
                  </a:lnTo>
                  <a:lnTo>
                    <a:pt x="65645" y="60833"/>
                  </a:lnTo>
                  <a:close/>
                </a:path>
                <a:path w="425450" h="143510">
                  <a:moveTo>
                    <a:pt x="79755" y="12319"/>
                  </a:moveTo>
                  <a:lnTo>
                    <a:pt x="8508" y="12319"/>
                  </a:lnTo>
                  <a:lnTo>
                    <a:pt x="8508" y="28067"/>
                  </a:lnTo>
                  <a:lnTo>
                    <a:pt x="58674" y="28067"/>
                  </a:lnTo>
                  <a:lnTo>
                    <a:pt x="58039" y="33147"/>
                  </a:lnTo>
                  <a:lnTo>
                    <a:pt x="56388" y="38862"/>
                  </a:lnTo>
                  <a:lnTo>
                    <a:pt x="53721" y="45212"/>
                  </a:lnTo>
                  <a:lnTo>
                    <a:pt x="1650" y="48640"/>
                  </a:lnTo>
                  <a:lnTo>
                    <a:pt x="8254" y="64262"/>
                  </a:lnTo>
                  <a:lnTo>
                    <a:pt x="44957" y="60833"/>
                  </a:lnTo>
                  <a:lnTo>
                    <a:pt x="65645" y="60833"/>
                  </a:lnTo>
                  <a:lnTo>
                    <a:pt x="68058" y="56538"/>
                  </a:lnTo>
                  <a:lnTo>
                    <a:pt x="73739" y="42513"/>
                  </a:lnTo>
                  <a:lnTo>
                    <a:pt x="77634" y="27773"/>
                  </a:lnTo>
                  <a:lnTo>
                    <a:pt x="79755" y="12319"/>
                  </a:lnTo>
                  <a:close/>
                </a:path>
                <a:path w="425450" h="143510">
                  <a:moveTo>
                    <a:pt x="361950" y="10668"/>
                  </a:moveTo>
                  <a:lnTo>
                    <a:pt x="294258" y="10668"/>
                  </a:lnTo>
                  <a:lnTo>
                    <a:pt x="294258" y="26288"/>
                  </a:lnTo>
                  <a:lnTo>
                    <a:pt x="343280" y="26288"/>
                  </a:lnTo>
                  <a:lnTo>
                    <a:pt x="343280" y="50546"/>
                  </a:lnTo>
                  <a:lnTo>
                    <a:pt x="294258" y="50546"/>
                  </a:lnTo>
                  <a:lnTo>
                    <a:pt x="294258" y="110871"/>
                  </a:lnTo>
                  <a:lnTo>
                    <a:pt x="322431" y="110634"/>
                  </a:lnTo>
                  <a:lnTo>
                    <a:pt x="345614" y="109934"/>
                  </a:lnTo>
                  <a:lnTo>
                    <a:pt x="363821" y="108781"/>
                  </a:lnTo>
                  <a:lnTo>
                    <a:pt x="377063" y="107187"/>
                  </a:lnTo>
                  <a:lnTo>
                    <a:pt x="375101" y="95123"/>
                  </a:lnTo>
                  <a:lnTo>
                    <a:pt x="313054" y="95123"/>
                  </a:lnTo>
                  <a:lnTo>
                    <a:pt x="313054" y="66039"/>
                  </a:lnTo>
                  <a:lnTo>
                    <a:pt x="361950" y="66039"/>
                  </a:lnTo>
                  <a:lnTo>
                    <a:pt x="361950" y="10668"/>
                  </a:lnTo>
                  <a:close/>
                </a:path>
                <a:path w="425450" h="143510">
                  <a:moveTo>
                    <a:pt x="374523" y="91567"/>
                  </a:moveTo>
                  <a:lnTo>
                    <a:pt x="363972" y="93140"/>
                  </a:lnTo>
                  <a:lnTo>
                    <a:pt x="350218" y="94249"/>
                  </a:lnTo>
                  <a:lnTo>
                    <a:pt x="333249" y="94906"/>
                  </a:lnTo>
                  <a:lnTo>
                    <a:pt x="313054" y="95123"/>
                  </a:lnTo>
                  <a:lnTo>
                    <a:pt x="375101" y="95123"/>
                  </a:lnTo>
                  <a:lnTo>
                    <a:pt x="374523" y="91567"/>
                  </a:lnTo>
                  <a:close/>
                </a:path>
                <a:path w="425450" h="143510">
                  <a:moveTo>
                    <a:pt x="402717" y="0"/>
                  </a:moveTo>
                  <a:lnTo>
                    <a:pt x="384175" y="0"/>
                  </a:lnTo>
                  <a:lnTo>
                    <a:pt x="384175" y="143510"/>
                  </a:lnTo>
                  <a:lnTo>
                    <a:pt x="402717" y="143510"/>
                  </a:lnTo>
                  <a:lnTo>
                    <a:pt x="402717" y="70865"/>
                  </a:lnTo>
                  <a:lnTo>
                    <a:pt x="425196" y="70865"/>
                  </a:lnTo>
                  <a:lnTo>
                    <a:pt x="425196" y="55118"/>
                  </a:lnTo>
                  <a:lnTo>
                    <a:pt x="402717" y="55118"/>
                  </a:lnTo>
                  <a:lnTo>
                    <a:pt x="402717" y="0"/>
                  </a:lnTo>
                  <a:close/>
                </a:path>
                <a:path w="425450" h="143510">
                  <a:moveTo>
                    <a:pt x="269367" y="0"/>
                  </a:moveTo>
                  <a:lnTo>
                    <a:pt x="250698" y="0"/>
                  </a:lnTo>
                  <a:lnTo>
                    <a:pt x="250698" y="143510"/>
                  </a:lnTo>
                  <a:lnTo>
                    <a:pt x="269367" y="143510"/>
                  </a:lnTo>
                  <a:lnTo>
                    <a:pt x="269367" y="0"/>
                  </a:lnTo>
                  <a:close/>
                </a:path>
                <a:path w="425450" h="143510">
                  <a:moveTo>
                    <a:pt x="116458" y="0"/>
                  </a:moveTo>
                  <a:lnTo>
                    <a:pt x="97663" y="0"/>
                  </a:lnTo>
                  <a:lnTo>
                    <a:pt x="97663" y="143510"/>
                  </a:lnTo>
                  <a:lnTo>
                    <a:pt x="116458" y="143510"/>
                  </a:lnTo>
                  <a:lnTo>
                    <a:pt x="116458" y="72262"/>
                  </a:lnTo>
                  <a:lnTo>
                    <a:pt x="138683" y="72262"/>
                  </a:lnTo>
                  <a:lnTo>
                    <a:pt x="138683" y="56514"/>
                  </a:lnTo>
                  <a:lnTo>
                    <a:pt x="116458" y="56514"/>
                  </a:lnTo>
                  <a:lnTo>
                    <a:pt x="116458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8" name="object 4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075931" y="3843528"/>
              <a:ext cx="2069592" cy="736092"/>
            </a:xfrm>
            <a:prstGeom prst="rect">
              <a:avLst/>
            </a:prstGeom>
          </p:spPr>
        </p:pic>
        <p:sp>
          <p:nvSpPr>
            <p:cNvPr id="49" name="object 49"/>
            <p:cNvSpPr/>
            <p:nvPr/>
          </p:nvSpPr>
          <p:spPr>
            <a:xfrm>
              <a:off x="7182611" y="3950208"/>
              <a:ext cx="1861185" cy="527685"/>
            </a:xfrm>
            <a:custGeom>
              <a:avLst/>
              <a:gdLst/>
              <a:ahLst/>
              <a:cxnLst/>
              <a:rect l="l" t="t" r="r" b="b"/>
              <a:pathLst>
                <a:path w="1861184" h="527685">
                  <a:moveTo>
                    <a:pt x="1772920" y="0"/>
                  </a:moveTo>
                  <a:lnTo>
                    <a:pt x="87884" y="0"/>
                  </a:lnTo>
                  <a:lnTo>
                    <a:pt x="53685" y="6909"/>
                  </a:lnTo>
                  <a:lnTo>
                    <a:pt x="25749" y="25749"/>
                  </a:lnTo>
                  <a:lnTo>
                    <a:pt x="6909" y="53685"/>
                  </a:lnTo>
                  <a:lnTo>
                    <a:pt x="0" y="87884"/>
                  </a:lnTo>
                  <a:lnTo>
                    <a:pt x="0" y="439420"/>
                  </a:lnTo>
                  <a:lnTo>
                    <a:pt x="6909" y="473618"/>
                  </a:lnTo>
                  <a:lnTo>
                    <a:pt x="25749" y="501554"/>
                  </a:lnTo>
                  <a:lnTo>
                    <a:pt x="53685" y="520394"/>
                  </a:lnTo>
                  <a:lnTo>
                    <a:pt x="87884" y="527304"/>
                  </a:lnTo>
                  <a:lnTo>
                    <a:pt x="1772920" y="527304"/>
                  </a:lnTo>
                  <a:lnTo>
                    <a:pt x="1807118" y="520394"/>
                  </a:lnTo>
                  <a:lnTo>
                    <a:pt x="1835054" y="501554"/>
                  </a:lnTo>
                  <a:lnTo>
                    <a:pt x="1853894" y="473618"/>
                  </a:lnTo>
                  <a:lnTo>
                    <a:pt x="1860804" y="439420"/>
                  </a:lnTo>
                  <a:lnTo>
                    <a:pt x="1860804" y="87884"/>
                  </a:lnTo>
                  <a:lnTo>
                    <a:pt x="1853894" y="53685"/>
                  </a:lnTo>
                  <a:lnTo>
                    <a:pt x="1835054" y="25749"/>
                  </a:lnTo>
                  <a:lnTo>
                    <a:pt x="1807118" y="6909"/>
                  </a:lnTo>
                  <a:lnTo>
                    <a:pt x="1772920" y="0"/>
                  </a:lnTo>
                  <a:close/>
                </a:path>
              </a:pathLst>
            </a:custGeom>
            <a:solidFill>
              <a:srgbClr val="DAE2F3">
                <a:alpha val="23136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7182611" y="3950208"/>
              <a:ext cx="1861185" cy="527685"/>
            </a:xfrm>
            <a:custGeom>
              <a:avLst/>
              <a:gdLst/>
              <a:ahLst/>
              <a:cxnLst/>
              <a:rect l="l" t="t" r="r" b="b"/>
              <a:pathLst>
                <a:path w="1861184" h="527685">
                  <a:moveTo>
                    <a:pt x="0" y="87884"/>
                  </a:moveTo>
                  <a:lnTo>
                    <a:pt x="6909" y="53685"/>
                  </a:lnTo>
                  <a:lnTo>
                    <a:pt x="25749" y="25749"/>
                  </a:lnTo>
                  <a:lnTo>
                    <a:pt x="53685" y="6909"/>
                  </a:lnTo>
                  <a:lnTo>
                    <a:pt x="87884" y="0"/>
                  </a:lnTo>
                  <a:lnTo>
                    <a:pt x="1772920" y="0"/>
                  </a:lnTo>
                  <a:lnTo>
                    <a:pt x="1807118" y="6909"/>
                  </a:lnTo>
                  <a:lnTo>
                    <a:pt x="1835054" y="25749"/>
                  </a:lnTo>
                  <a:lnTo>
                    <a:pt x="1853894" y="53685"/>
                  </a:lnTo>
                  <a:lnTo>
                    <a:pt x="1860804" y="87884"/>
                  </a:lnTo>
                  <a:lnTo>
                    <a:pt x="1860804" y="439420"/>
                  </a:lnTo>
                  <a:lnTo>
                    <a:pt x="1853894" y="473618"/>
                  </a:lnTo>
                  <a:lnTo>
                    <a:pt x="1835054" y="501554"/>
                  </a:lnTo>
                  <a:lnTo>
                    <a:pt x="1807118" y="520394"/>
                  </a:lnTo>
                  <a:lnTo>
                    <a:pt x="1772920" y="527304"/>
                  </a:lnTo>
                  <a:lnTo>
                    <a:pt x="87884" y="527304"/>
                  </a:lnTo>
                  <a:lnTo>
                    <a:pt x="53685" y="520394"/>
                  </a:lnTo>
                  <a:lnTo>
                    <a:pt x="25749" y="501554"/>
                  </a:lnTo>
                  <a:lnTo>
                    <a:pt x="6909" y="473618"/>
                  </a:lnTo>
                  <a:lnTo>
                    <a:pt x="0" y="439420"/>
                  </a:lnTo>
                  <a:lnTo>
                    <a:pt x="0" y="87884"/>
                  </a:lnTo>
                  <a:close/>
                </a:path>
              </a:pathLst>
            </a:custGeom>
            <a:ln w="3175">
              <a:solidFill>
                <a:srgbClr val="CFD4D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7841233" y="4127880"/>
              <a:ext cx="548640" cy="144145"/>
            </a:xfrm>
            <a:custGeom>
              <a:avLst/>
              <a:gdLst/>
              <a:ahLst/>
              <a:cxnLst/>
              <a:rect l="l" t="t" r="r" b="b"/>
              <a:pathLst>
                <a:path w="548640" h="144145">
                  <a:moveTo>
                    <a:pt x="41910" y="91186"/>
                  </a:moveTo>
                  <a:lnTo>
                    <a:pt x="23114" y="91186"/>
                  </a:lnTo>
                  <a:lnTo>
                    <a:pt x="23114" y="138684"/>
                  </a:lnTo>
                  <a:lnTo>
                    <a:pt x="118618" y="138684"/>
                  </a:lnTo>
                  <a:lnTo>
                    <a:pt x="118618" y="122936"/>
                  </a:lnTo>
                  <a:lnTo>
                    <a:pt x="41910" y="122936"/>
                  </a:lnTo>
                  <a:lnTo>
                    <a:pt x="41910" y="91186"/>
                  </a:lnTo>
                  <a:close/>
                </a:path>
                <a:path w="548640" h="144145">
                  <a:moveTo>
                    <a:pt x="115824" y="0"/>
                  </a:moveTo>
                  <a:lnTo>
                    <a:pt x="97536" y="0"/>
                  </a:lnTo>
                  <a:lnTo>
                    <a:pt x="97536" y="102362"/>
                  </a:lnTo>
                  <a:lnTo>
                    <a:pt x="115824" y="102362"/>
                  </a:lnTo>
                  <a:lnTo>
                    <a:pt x="115824" y="0"/>
                  </a:lnTo>
                  <a:close/>
                </a:path>
                <a:path w="548640" h="144145">
                  <a:moveTo>
                    <a:pt x="38608" y="5715"/>
                  </a:moveTo>
                  <a:lnTo>
                    <a:pt x="2746" y="28575"/>
                  </a:lnTo>
                  <a:lnTo>
                    <a:pt x="0" y="43815"/>
                  </a:lnTo>
                  <a:lnTo>
                    <a:pt x="703" y="51796"/>
                  </a:lnTo>
                  <a:lnTo>
                    <a:pt x="30603" y="81121"/>
                  </a:lnTo>
                  <a:lnTo>
                    <a:pt x="38608" y="81788"/>
                  </a:lnTo>
                  <a:lnTo>
                    <a:pt x="46557" y="81121"/>
                  </a:lnTo>
                  <a:lnTo>
                    <a:pt x="53816" y="79121"/>
                  </a:lnTo>
                  <a:lnTo>
                    <a:pt x="60360" y="75787"/>
                  </a:lnTo>
                  <a:lnTo>
                    <a:pt x="66167" y="71120"/>
                  </a:lnTo>
                  <a:lnTo>
                    <a:pt x="70461" y="66040"/>
                  </a:lnTo>
                  <a:lnTo>
                    <a:pt x="32639" y="66040"/>
                  </a:lnTo>
                  <a:lnTo>
                    <a:pt x="27813" y="64008"/>
                  </a:lnTo>
                  <a:lnTo>
                    <a:pt x="20193" y="55880"/>
                  </a:lnTo>
                  <a:lnTo>
                    <a:pt x="18288" y="50419"/>
                  </a:lnTo>
                  <a:lnTo>
                    <a:pt x="18288" y="37084"/>
                  </a:lnTo>
                  <a:lnTo>
                    <a:pt x="20193" y="31750"/>
                  </a:lnTo>
                  <a:lnTo>
                    <a:pt x="24002" y="27559"/>
                  </a:lnTo>
                  <a:lnTo>
                    <a:pt x="27813" y="23495"/>
                  </a:lnTo>
                  <a:lnTo>
                    <a:pt x="32639" y="21463"/>
                  </a:lnTo>
                  <a:lnTo>
                    <a:pt x="70446" y="21463"/>
                  </a:lnTo>
                  <a:lnTo>
                    <a:pt x="66167" y="16383"/>
                  </a:lnTo>
                  <a:lnTo>
                    <a:pt x="60360" y="11715"/>
                  </a:lnTo>
                  <a:lnTo>
                    <a:pt x="53816" y="8382"/>
                  </a:lnTo>
                  <a:lnTo>
                    <a:pt x="46557" y="6381"/>
                  </a:lnTo>
                  <a:lnTo>
                    <a:pt x="38608" y="5715"/>
                  </a:lnTo>
                  <a:close/>
                </a:path>
                <a:path w="548640" h="144145">
                  <a:moveTo>
                    <a:pt x="70446" y="21463"/>
                  </a:moveTo>
                  <a:lnTo>
                    <a:pt x="44576" y="21463"/>
                  </a:lnTo>
                  <a:lnTo>
                    <a:pt x="49402" y="23495"/>
                  </a:lnTo>
                  <a:lnTo>
                    <a:pt x="53213" y="27686"/>
                  </a:lnTo>
                  <a:lnTo>
                    <a:pt x="56896" y="31877"/>
                  </a:lnTo>
                  <a:lnTo>
                    <a:pt x="58755" y="37084"/>
                  </a:lnTo>
                  <a:lnTo>
                    <a:pt x="58800" y="50419"/>
                  </a:lnTo>
                  <a:lnTo>
                    <a:pt x="56896" y="55880"/>
                  </a:lnTo>
                  <a:lnTo>
                    <a:pt x="49530" y="64008"/>
                  </a:lnTo>
                  <a:lnTo>
                    <a:pt x="44576" y="66040"/>
                  </a:lnTo>
                  <a:lnTo>
                    <a:pt x="70461" y="66040"/>
                  </a:lnTo>
                  <a:lnTo>
                    <a:pt x="70990" y="65406"/>
                  </a:lnTo>
                  <a:lnTo>
                    <a:pt x="74403" y="58943"/>
                  </a:lnTo>
                  <a:lnTo>
                    <a:pt x="76418" y="51796"/>
                  </a:lnTo>
                  <a:lnTo>
                    <a:pt x="77089" y="43815"/>
                  </a:lnTo>
                  <a:lnTo>
                    <a:pt x="76418" y="35814"/>
                  </a:lnTo>
                  <a:lnTo>
                    <a:pt x="74390" y="28575"/>
                  </a:lnTo>
                  <a:lnTo>
                    <a:pt x="70981" y="22098"/>
                  </a:lnTo>
                  <a:lnTo>
                    <a:pt x="70446" y="21463"/>
                  </a:lnTo>
                  <a:close/>
                </a:path>
                <a:path w="548640" h="144145">
                  <a:moveTo>
                    <a:pt x="331470" y="89789"/>
                  </a:moveTo>
                  <a:lnTo>
                    <a:pt x="312800" y="89789"/>
                  </a:lnTo>
                  <a:lnTo>
                    <a:pt x="312800" y="138938"/>
                  </a:lnTo>
                  <a:lnTo>
                    <a:pt x="408050" y="138938"/>
                  </a:lnTo>
                  <a:lnTo>
                    <a:pt x="408050" y="123063"/>
                  </a:lnTo>
                  <a:lnTo>
                    <a:pt x="331470" y="123063"/>
                  </a:lnTo>
                  <a:lnTo>
                    <a:pt x="331470" y="89789"/>
                  </a:lnTo>
                  <a:close/>
                </a:path>
                <a:path w="548640" h="144145">
                  <a:moveTo>
                    <a:pt x="406273" y="0"/>
                  </a:moveTo>
                  <a:lnTo>
                    <a:pt x="387858" y="0"/>
                  </a:lnTo>
                  <a:lnTo>
                    <a:pt x="387858" y="103251"/>
                  </a:lnTo>
                  <a:lnTo>
                    <a:pt x="406273" y="103251"/>
                  </a:lnTo>
                  <a:lnTo>
                    <a:pt x="406273" y="0"/>
                  </a:lnTo>
                  <a:close/>
                </a:path>
                <a:path w="548640" h="144145">
                  <a:moveTo>
                    <a:pt x="379095" y="2921"/>
                  </a:moveTo>
                  <a:lnTo>
                    <a:pt x="360552" y="2921"/>
                  </a:lnTo>
                  <a:lnTo>
                    <a:pt x="360552" y="31496"/>
                  </a:lnTo>
                  <a:lnTo>
                    <a:pt x="341249" y="31496"/>
                  </a:lnTo>
                  <a:lnTo>
                    <a:pt x="341249" y="46736"/>
                  </a:lnTo>
                  <a:lnTo>
                    <a:pt x="360552" y="46736"/>
                  </a:lnTo>
                  <a:lnTo>
                    <a:pt x="360552" y="98679"/>
                  </a:lnTo>
                  <a:lnTo>
                    <a:pt x="379095" y="98679"/>
                  </a:lnTo>
                  <a:lnTo>
                    <a:pt x="379095" y="2921"/>
                  </a:lnTo>
                  <a:close/>
                </a:path>
                <a:path w="548640" h="144145">
                  <a:moveTo>
                    <a:pt x="328041" y="8128"/>
                  </a:moveTo>
                  <a:lnTo>
                    <a:pt x="310134" y="8128"/>
                  </a:lnTo>
                  <a:lnTo>
                    <a:pt x="310134" y="27686"/>
                  </a:lnTo>
                  <a:lnTo>
                    <a:pt x="309610" y="34663"/>
                  </a:lnTo>
                  <a:lnTo>
                    <a:pt x="286232" y="70506"/>
                  </a:lnTo>
                  <a:lnTo>
                    <a:pt x="279781" y="74295"/>
                  </a:lnTo>
                  <a:lnTo>
                    <a:pt x="293243" y="87376"/>
                  </a:lnTo>
                  <a:lnTo>
                    <a:pt x="319786" y="57912"/>
                  </a:lnTo>
                  <a:lnTo>
                    <a:pt x="340252" y="57912"/>
                  </a:lnTo>
                  <a:lnTo>
                    <a:pt x="328041" y="27686"/>
                  </a:lnTo>
                  <a:lnTo>
                    <a:pt x="328041" y="8128"/>
                  </a:lnTo>
                  <a:close/>
                </a:path>
                <a:path w="548640" h="144145">
                  <a:moveTo>
                    <a:pt x="340252" y="57912"/>
                  </a:moveTo>
                  <a:lnTo>
                    <a:pt x="319786" y="57912"/>
                  </a:lnTo>
                  <a:lnTo>
                    <a:pt x="325332" y="65746"/>
                  </a:lnTo>
                  <a:lnTo>
                    <a:pt x="331485" y="72675"/>
                  </a:lnTo>
                  <a:lnTo>
                    <a:pt x="338234" y="78700"/>
                  </a:lnTo>
                  <a:lnTo>
                    <a:pt x="345567" y="83820"/>
                  </a:lnTo>
                  <a:lnTo>
                    <a:pt x="357124" y="69850"/>
                  </a:lnTo>
                  <a:lnTo>
                    <a:pt x="351119" y="66942"/>
                  </a:lnTo>
                  <a:lnTo>
                    <a:pt x="345662" y="63166"/>
                  </a:lnTo>
                  <a:lnTo>
                    <a:pt x="340729" y="58509"/>
                  </a:lnTo>
                  <a:lnTo>
                    <a:pt x="340252" y="57912"/>
                  </a:lnTo>
                  <a:close/>
                </a:path>
                <a:path w="548640" h="144145">
                  <a:moveTo>
                    <a:pt x="259080" y="89535"/>
                  </a:moveTo>
                  <a:lnTo>
                    <a:pt x="163322" y="89535"/>
                  </a:lnTo>
                  <a:lnTo>
                    <a:pt x="163322" y="105156"/>
                  </a:lnTo>
                  <a:lnTo>
                    <a:pt x="240411" y="105156"/>
                  </a:lnTo>
                  <a:lnTo>
                    <a:pt x="240411" y="143637"/>
                  </a:lnTo>
                  <a:lnTo>
                    <a:pt x="259080" y="143637"/>
                  </a:lnTo>
                  <a:lnTo>
                    <a:pt x="259080" y="89535"/>
                  </a:lnTo>
                  <a:close/>
                </a:path>
                <a:path w="548640" h="144145">
                  <a:moveTo>
                    <a:pt x="548132" y="0"/>
                  </a:moveTo>
                  <a:lnTo>
                    <a:pt x="529590" y="0"/>
                  </a:lnTo>
                  <a:lnTo>
                    <a:pt x="529590" y="43561"/>
                  </a:lnTo>
                  <a:lnTo>
                    <a:pt x="498475" y="43561"/>
                  </a:lnTo>
                  <a:lnTo>
                    <a:pt x="498475" y="59182"/>
                  </a:lnTo>
                  <a:lnTo>
                    <a:pt x="529590" y="59182"/>
                  </a:lnTo>
                  <a:lnTo>
                    <a:pt x="529590" y="143637"/>
                  </a:lnTo>
                  <a:lnTo>
                    <a:pt x="548132" y="143637"/>
                  </a:lnTo>
                  <a:lnTo>
                    <a:pt x="548132" y="0"/>
                  </a:lnTo>
                  <a:close/>
                </a:path>
                <a:path w="548640" h="144145">
                  <a:moveTo>
                    <a:pt x="477774" y="9652"/>
                  </a:moveTo>
                  <a:lnTo>
                    <a:pt x="459232" y="9652"/>
                  </a:lnTo>
                  <a:lnTo>
                    <a:pt x="459232" y="37592"/>
                  </a:lnTo>
                  <a:lnTo>
                    <a:pt x="458543" y="46402"/>
                  </a:lnTo>
                  <a:lnTo>
                    <a:pt x="436038" y="87058"/>
                  </a:lnTo>
                  <a:lnTo>
                    <a:pt x="421005" y="97663"/>
                  </a:lnTo>
                  <a:lnTo>
                    <a:pt x="435356" y="110363"/>
                  </a:lnTo>
                  <a:lnTo>
                    <a:pt x="445428" y="102387"/>
                  </a:lnTo>
                  <a:lnTo>
                    <a:pt x="454310" y="93329"/>
                  </a:lnTo>
                  <a:lnTo>
                    <a:pt x="462002" y="83198"/>
                  </a:lnTo>
                  <a:lnTo>
                    <a:pt x="468502" y="72009"/>
                  </a:lnTo>
                  <a:lnTo>
                    <a:pt x="489396" y="72009"/>
                  </a:lnTo>
                  <a:lnTo>
                    <a:pt x="477813" y="37592"/>
                  </a:lnTo>
                  <a:lnTo>
                    <a:pt x="477774" y="9652"/>
                  </a:lnTo>
                  <a:close/>
                </a:path>
                <a:path w="548640" h="144145">
                  <a:moveTo>
                    <a:pt x="489396" y="72009"/>
                  </a:moveTo>
                  <a:lnTo>
                    <a:pt x="468502" y="72009"/>
                  </a:lnTo>
                  <a:lnTo>
                    <a:pt x="474624" y="81982"/>
                  </a:lnTo>
                  <a:lnTo>
                    <a:pt x="482139" y="91313"/>
                  </a:lnTo>
                  <a:lnTo>
                    <a:pt x="491059" y="99976"/>
                  </a:lnTo>
                  <a:lnTo>
                    <a:pt x="501396" y="107950"/>
                  </a:lnTo>
                  <a:lnTo>
                    <a:pt x="514476" y="93472"/>
                  </a:lnTo>
                  <a:lnTo>
                    <a:pt x="507069" y="89562"/>
                  </a:lnTo>
                  <a:lnTo>
                    <a:pt x="500268" y="84486"/>
                  </a:lnTo>
                  <a:lnTo>
                    <a:pt x="494063" y="78220"/>
                  </a:lnTo>
                  <a:lnTo>
                    <a:pt x="489396" y="72009"/>
                  </a:lnTo>
                  <a:close/>
                </a:path>
                <a:path w="548640" h="144145">
                  <a:moveTo>
                    <a:pt x="193675" y="4572"/>
                  </a:moveTo>
                  <a:lnTo>
                    <a:pt x="174879" y="4572"/>
                  </a:lnTo>
                  <a:lnTo>
                    <a:pt x="174879" y="24003"/>
                  </a:lnTo>
                  <a:lnTo>
                    <a:pt x="174257" y="30811"/>
                  </a:lnTo>
                  <a:lnTo>
                    <a:pt x="146593" y="66262"/>
                  </a:lnTo>
                  <a:lnTo>
                    <a:pt x="139065" y="69977"/>
                  </a:lnTo>
                  <a:lnTo>
                    <a:pt x="152654" y="83439"/>
                  </a:lnTo>
                  <a:lnTo>
                    <a:pt x="182499" y="56515"/>
                  </a:lnTo>
                  <a:lnTo>
                    <a:pt x="184785" y="51816"/>
                  </a:lnTo>
                  <a:lnTo>
                    <a:pt x="207335" y="51816"/>
                  </a:lnTo>
                  <a:lnTo>
                    <a:pt x="193735" y="24003"/>
                  </a:lnTo>
                  <a:lnTo>
                    <a:pt x="193675" y="4572"/>
                  </a:lnTo>
                  <a:close/>
                </a:path>
                <a:path w="548640" h="144145">
                  <a:moveTo>
                    <a:pt x="207335" y="51816"/>
                  </a:moveTo>
                  <a:lnTo>
                    <a:pt x="184785" y="51816"/>
                  </a:lnTo>
                  <a:lnTo>
                    <a:pt x="190759" y="59815"/>
                  </a:lnTo>
                  <a:lnTo>
                    <a:pt x="198199" y="67040"/>
                  </a:lnTo>
                  <a:lnTo>
                    <a:pt x="207091" y="73479"/>
                  </a:lnTo>
                  <a:lnTo>
                    <a:pt x="217424" y="79121"/>
                  </a:lnTo>
                  <a:lnTo>
                    <a:pt x="229362" y="64262"/>
                  </a:lnTo>
                  <a:lnTo>
                    <a:pt x="222124" y="61712"/>
                  </a:lnTo>
                  <a:lnTo>
                    <a:pt x="215471" y="58245"/>
                  </a:lnTo>
                  <a:lnTo>
                    <a:pt x="209413" y="53849"/>
                  </a:lnTo>
                  <a:lnTo>
                    <a:pt x="207335" y="51816"/>
                  </a:lnTo>
                  <a:close/>
                </a:path>
                <a:path w="548640" h="144145">
                  <a:moveTo>
                    <a:pt x="259080" y="0"/>
                  </a:moveTo>
                  <a:lnTo>
                    <a:pt x="240792" y="0"/>
                  </a:lnTo>
                  <a:lnTo>
                    <a:pt x="240792" y="83439"/>
                  </a:lnTo>
                  <a:lnTo>
                    <a:pt x="259080" y="83439"/>
                  </a:lnTo>
                  <a:lnTo>
                    <a:pt x="259080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2" name="object 52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075931" y="4722888"/>
              <a:ext cx="2069592" cy="737603"/>
            </a:xfrm>
            <a:prstGeom prst="rect">
              <a:avLst/>
            </a:prstGeom>
          </p:spPr>
        </p:pic>
        <p:sp>
          <p:nvSpPr>
            <p:cNvPr id="53" name="object 53"/>
            <p:cNvSpPr/>
            <p:nvPr/>
          </p:nvSpPr>
          <p:spPr>
            <a:xfrm>
              <a:off x="7182611" y="4829555"/>
              <a:ext cx="1861185" cy="528955"/>
            </a:xfrm>
            <a:custGeom>
              <a:avLst/>
              <a:gdLst/>
              <a:ahLst/>
              <a:cxnLst/>
              <a:rect l="l" t="t" r="r" b="b"/>
              <a:pathLst>
                <a:path w="1861184" h="528954">
                  <a:moveTo>
                    <a:pt x="1772666" y="0"/>
                  </a:moveTo>
                  <a:lnTo>
                    <a:pt x="88138" y="0"/>
                  </a:lnTo>
                  <a:lnTo>
                    <a:pt x="53846" y="6931"/>
                  </a:lnTo>
                  <a:lnTo>
                    <a:pt x="25828" y="25828"/>
                  </a:lnTo>
                  <a:lnTo>
                    <a:pt x="6931" y="53846"/>
                  </a:lnTo>
                  <a:lnTo>
                    <a:pt x="0" y="88138"/>
                  </a:lnTo>
                  <a:lnTo>
                    <a:pt x="0" y="440690"/>
                  </a:lnTo>
                  <a:lnTo>
                    <a:pt x="6931" y="474981"/>
                  </a:lnTo>
                  <a:lnTo>
                    <a:pt x="25828" y="502999"/>
                  </a:lnTo>
                  <a:lnTo>
                    <a:pt x="53846" y="521896"/>
                  </a:lnTo>
                  <a:lnTo>
                    <a:pt x="88138" y="528828"/>
                  </a:lnTo>
                  <a:lnTo>
                    <a:pt x="1772666" y="528828"/>
                  </a:lnTo>
                  <a:lnTo>
                    <a:pt x="1806957" y="521896"/>
                  </a:lnTo>
                  <a:lnTo>
                    <a:pt x="1834975" y="502999"/>
                  </a:lnTo>
                  <a:lnTo>
                    <a:pt x="1853872" y="474981"/>
                  </a:lnTo>
                  <a:lnTo>
                    <a:pt x="1860804" y="440690"/>
                  </a:lnTo>
                  <a:lnTo>
                    <a:pt x="1860804" y="88138"/>
                  </a:lnTo>
                  <a:lnTo>
                    <a:pt x="1853872" y="53846"/>
                  </a:lnTo>
                  <a:lnTo>
                    <a:pt x="1834975" y="25828"/>
                  </a:lnTo>
                  <a:lnTo>
                    <a:pt x="1806957" y="6931"/>
                  </a:lnTo>
                  <a:lnTo>
                    <a:pt x="1772666" y="0"/>
                  </a:lnTo>
                  <a:close/>
                </a:path>
              </a:pathLst>
            </a:custGeom>
            <a:solidFill>
              <a:srgbClr val="DAE2F3">
                <a:alpha val="23136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7182611" y="4829555"/>
              <a:ext cx="1861185" cy="528955"/>
            </a:xfrm>
            <a:custGeom>
              <a:avLst/>
              <a:gdLst/>
              <a:ahLst/>
              <a:cxnLst/>
              <a:rect l="l" t="t" r="r" b="b"/>
              <a:pathLst>
                <a:path w="1861184" h="528954">
                  <a:moveTo>
                    <a:pt x="0" y="88138"/>
                  </a:moveTo>
                  <a:lnTo>
                    <a:pt x="6931" y="53846"/>
                  </a:lnTo>
                  <a:lnTo>
                    <a:pt x="25828" y="25828"/>
                  </a:lnTo>
                  <a:lnTo>
                    <a:pt x="53846" y="6931"/>
                  </a:lnTo>
                  <a:lnTo>
                    <a:pt x="88138" y="0"/>
                  </a:lnTo>
                  <a:lnTo>
                    <a:pt x="1772666" y="0"/>
                  </a:lnTo>
                  <a:lnTo>
                    <a:pt x="1806957" y="6931"/>
                  </a:lnTo>
                  <a:lnTo>
                    <a:pt x="1834975" y="25828"/>
                  </a:lnTo>
                  <a:lnTo>
                    <a:pt x="1853872" y="53846"/>
                  </a:lnTo>
                  <a:lnTo>
                    <a:pt x="1860804" y="88138"/>
                  </a:lnTo>
                  <a:lnTo>
                    <a:pt x="1860804" y="440690"/>
                  </a:lnTo>
                  <a:lnTo>
                    <a:pt x="1853872" y="474981"/>
                  </a:lnTo>
                  <a:lnTo>
                    <a:pt x="1834975" y="502999"/>
                  </a:lnTo>
                  <a:lnTo>
                    <a:pt x="1806957" y="521896"/>
                  </a:lnTo>
                  <a:lnTo>
                    <a:pt x="1772666" y="528828"/>
                  </a:lnTo>
                  <a:lnTo>
                    <a:pt x="88138" y="528828"/>
                  </a:lnTo>
                  <a:lnTo>
                    <a:pt x="53846" y="521896"/>
                  </a:lnTo>
                  <a:lnTo>
                    <a:pt x="25828" y="502999"/>
                  </a:lnTo>
                  <a:lnTo>
                    <a:pt x="6931" y="474981"/>
                  </a:lnTo>
                  <a:lnTo>
                    <a:pt x="0" y="440690"/>
                  </a:lnTo>
                  <a:lnTo>
                    <a:pt x="0" y="88138"/>
                  </a:lnTo>
                  <a:close/>
                </a:path>
              </a:pathLst>
            </a:custGeom>
            <a:ln w="3175">
              <a:solidFill>
                <a:srgbClr val="CFD4D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7836916" y="4917058"/>
              <a:ext cx="552450" cy="326390"/>
            </a:xfrm>
            <a:custGeom>
              <a:avLst/>
              <a:gdLst/>
              <a:ahLst/>
              <a:cxnLst/>
              <a:rect l="l" t="t" r="r" b="b"/>
              <a:pathLst>
                <a:path w="552450" h="326389">
                  <a:moveTo>
                    <a:pt x="77470" y="189103"/>
                  </a:moveTo>
                  <a:lnTo>
                    <a:pt x="8382" y="189103"/>
                  </a:lnTo>
                  <a:lnTo>
                    <a:pt x="8382" y="204851"/>
                  </a:lnTo>
                  <a:lnTo>
                    <a:pt x="54483" y="204851"/>
                  </a:lnTo>
                  <a:lnTo>
                    <a:pt x="51473" y="212255"/>
                  </a:lnTo>
                  <a:lnTo>
                    <a:pt x="18580" y="244348"/>
                  </a:lnTo>
                  <a:lnTo>
                    <a:pt x="0" y="252349"/>
                  </a:lnTo>
                  <a:lnTo>
                    <a:pt x="12954" y="266827"/>
                  </a:lnTo>
                  <a:lnTo>
                    <a:pt x="48971" y="244170"/>
                  </a:lnTo>
                  <a:lnTo>
                    <a:pt x="71386" y="213169"/>
                  </a:lnTo>
                  <a:lnTo>
                    <a:pt x="75323" y="201460"/>
                  </a:lnTo>
                  <a:lnTo>
                    <a:pt x="77470" y="189103"/>
                  </a:lnTo>
                  <a:close/>
                </a:path>
                <a:path w="552450" h="326389">
                  <a:moveTo>
                    <a:pt x="115189" y="270129"/>
                  </a:moveTo>
                  <a:lnTo>
                    <a:pt x="96647" y="270129"/>
                  </a:lnTo>
                  <a:lnTo>
                    <a:pt x="96647" y="285877"/>
                  </a:lnTo>
                  <a:lnTo>
                    <a:pt x="96647" y="307848"/>
                  </a:lnTo>
                  <a:lnTo>
                    <a:pt x="43688" y="307848"/>
                  </a:lnTo>
                  <a:lnTo>
                    <a:pt x="43688" y="285877"/>
                  </a:lnTo>
                  <a:lnTo>
                    <a:pt x="96647" y="285877"/>
                  </a:lnTo>
                  <a:lnTo>
                    <a:pt x="96647" y="270129"/>
                  </a:lnTo>
                  <a:lnTo>
                    <a:pt x="25019" y="270129"/>
                  </a:lnTo>
                  <a:lnTo>
                    <a:pt x="25019" y="323342"/>
                  </a:lnTo>
                  <a:lnTo>
                    <a:pt x="115189" y="323342"/>
                  </a:lnTo>
                  <a:lnTo>
                    <a:pt x="115189" y="307848"/>
                  </a:lnTo>
                  <a:lnTo>
                    <a:pt x="115189" y="285877"/>
                  </a:lnTo>
                  <a:lnTo>
                    <a:pt x="115189" y="270129"/>
                  </a:lnTo>
                  <a:close/>
                </a:path>
                <a:path w="552450" h="326389">
                  <a:moveTo>
                    <a:pt x="137033" y="218059"/>
                  </a:moveTo>
                  <a:lnTo>
                    <a:pt x="115189" y="218059"/>
                  </a:lnTo>
                  <a:lnTo>
                    <a:pt x="115189" y="182880"/>
                  </a:lnTo>
                  <a:lnTo>
                    <a:pt x="96520" y="182880"/>
                  </a:lnTo>
                  <a:lnTo>
                    <a:pt x="96520" y="264160"/>
                  </a:lnTo>
                  <a:lnTo>
                    <a:pt x="115189" y="264160"/>
                  </a:lnTo>
                  <a:lnTo>
                    <a:pt x="115189" y="233807"/>
                  </a:lnTo>
                  <a:lnTo>
                    <a:pt x="137033" y="233807"/>
                  </a:lnTo>
                  <a:lnTo>
                    <a:pt x="137033" y="218059"/>
                  </a:lnTo>
                  <a:close/>
                </a:path>
                <a:path w="552450" h="326389">
                  <a:moveTo>
                    <a:pt x="231902" y="277241"/>
                  </a:moveTo>
                  <a:lnTo>
                    <a:pt x="202387" y="248018"/>
                  </a:lnTo>
                  <a:lnTo>
                    <a:pt x="196342" y="210693"/>
                  </a:lnTo>
                  <a:lnTo>
                    <a:pt x="226822" y="210693"/>
                  </a:lnTo>
                  <a:lnTo>
                    <a:pt x="226822" y="194945"/>
                  </a:lnTo>
                  <a:lnTo>
                    <a:pt x="146685" y="194945"/>
                  </a:lnTo>
                  <a:lnTo>
                    <a:pt x="146685" y="210693"/>
                  </a:lnTo>
                  <a:lnTo>
                    <a:pt x="177800" y="210693"/>
                  </a:lnTo>
                  <a:lnTo>
                    <a:pt x="177800" y="225933"/>
                  </a:lnTo>
                  <a:lnTo>
                    <a:pt x="160578" y="266242"/>
                  </a:lnTo>
                  <a:lnTo>
                    <a:pt x="141351" y="281825"/>
                  </a:lnTo>
                  <a:lnTo>
                    <a:pt x="155067" y="293624"/>
                  </a:lnTo>
                  <a:lnTo>
                    <a:pt x="163576" y="286994"/>
                  </a:lnTo>
                  <a:lnTo>
                    <a:pt x="171792" y="278511"/>
                  </a:lnTo>
                  <a:lnTo>
                    <a:pt x="179666" y="268236"/>
                  </a:lnTo>
                  <a:lnTo>
                    <a:pt x="187198" y="256159"/>
                  </a:lnTo>
                  <a:lnTo>
                    <a:pt x="193548" y="265760"/>
                  </a:lnTo>
                  <a:lnTo>
                    <a:pt x="201041" y="274751"/>
                  </a:lnTo>
                  <a:lnTo>
                    <a:pt x="209664" y="283146"/>
                  </a:lnTo>
                  <a:lnTo>
                    <a:pt x="219456" y="290969"/>
                  </a:lnTo>
                  <a:lnTo>
                    <a:pt x="231902" y="277241"/>
                  </a:lnTo>
                  <a:close/>
                </a:path>
                <a:path w="552450" h="326389">
                  <a:moveTo>
                    <a:pt x="232283" y="93726"/>
                  </a:moveTo>
                  <a:lnTo>
                    <a:pt x="201625" y="62877"/>
                  </a:lnTo>
                  <a:lnTo>
                    <a:pt x="195580" y="9652"/>
                  </a:lnTo>
                  <a:lnTo>
                    <a:pt x="177038" y="9652"/>
                  </a:lnTo>
                  <a:lnTo>
                    <a:pt x="177038" y="37846"/>
                  </a:lnTo>
                  <a:lnTo>
                    <a:pt x="176339" y="46659"/>
                  </a:lnTo>
                  <a:lnTo>
                    <a:pt x="153835" y="87249"/>
                  </a:lnTo>
                  <a:lnTo>
                    <a:pt x="138811" y="97790"/>
                  </a:lnTo>
                  <a:lnTo>
                    <a:pt x="153162" y="110363"/>
                  </a:lnTo>
                  <a:lnTo>
                    <a:pt x="163296" y="102298"/>
                  </a:lnTo>
                  <a:lnTo>
                    <a:pt x="172212" y="93306"/>
                  </a:lnTo>
                  <a:lnTo>
                    <a:pt x="179870" y="83388"/>
                  </a:lnTo>
                  <a:lnTo>
                    <a:pt x="186309" y="72517"/>
                  </a:lnTo>
                  <a:lnTo>
                    <a:pt x="192138" y="82092"/>
                  </a:lnTo>
                  <a:lnTo>
                    <a:pt x="199555" y="91186"/>
                  </a:lnTo>
                  <a:lnTo>
                    <a:pt x="208572" y="99809"/>
                  </a:lnTo>
                  <a:lnTo>
                    <a:pt x="219202" y="107950"/>
                  </a:lnTo>
                  <a:lnTo>
                    <a:pt x="232283" y="93726"/>
                  </a:lnTo>
                  <a:close/>
                </a:path>
                <a:path w="552450" h="326389">
                  <a:moveTo>
                    <a:pt x="262763" y="182880"/>
                  </a:moveTo>
                  <a:lnTo>
                    <a:pt x="244475" y="182880"/>
                  </a:lnTo>
                  <a:lnTo>
                    <a:pt x="244475" y="326390"/>
                  </a:lnTo>
                  <a:lnTo>
                    <a:pt x="262763" y="326390"/>
                  </a:lnTo>
                  <a:lnTo>
                    <a:pt x="262763" y="182880"/>
                  </a:lnTo>
                  <a:close/>
                </a:path>
                <a:path w="552450" h="326389">
                  <a:moveTo>
                    <a:pt x="280924" y="55118"/>
                  </a:moveTo>
                  <a:lnTo>
                    <a:pt x="258445" y="55118"/>
                  </a:lnTo>
                  <a:lnTo>
                    <a:pt x="258445" y="0"/>
                  </a:lnTo>
                  <a:lnTo>
                    <a:pt x="239903" y="0"/>
                  </a:lnTo>
                  <a:lnTo>
                    <a:pt x="239903" y="143510"/>
                  </a:lnTo>
                  <a:lnTo>
                    <a:pt x="258445" y="143510"/>
                  </a:lnTo>
                  <a:lnTo>
                    <a:pt x="258445" y="70866"/>
                  </a:lnTo>
                  <a:lnTo>
                    <a:pt x="280924" y="70866"/>
                  </a:lnTo>
                  <a:lnTo>
                    <a:pt x="280924" y="55118"/>
                  </a:lnTo>
                  <a:close/>
                </a:path>
                <a:path w="552450" h="326389">
                  <a:moveTo>
                    <a:pt x="361442" y="252730"/>
                  </a:moveTo>
                  <a:lnTo>
                    <a:pt x="355434" y="249809"/>
                  </a:lnTo>
                  <a:lnTo>
                    <a:pt x="349973" y="245986"/>
                  </a:lnTo>
                  <a:lnTo>
                    <a:pt x="345046" y="241287"/>
                  </a:lnTo>
                  <a:lnTo>
                    <a:pt x="344652" y="240792"/>
                  </a:lnTo>
                  <a:lnTo>
                    <a:pt x="340614" y="235712"/>
                  </a:lnTo>
                  <a:lnTo>
                    <a:pt x="336956" y="229641"/>
                  </a:lnTo>
                  <a:lnTo>
                    <a:pt x="334391" y="223418"/>
                  </a:lnTo>
                  <a:lnTo>
                    <a:pt x="332854" y="217017"/>
                  </a:lnTo>
                  <a:lnTo>
                    <a:pt x="332359" y="210439"/>
                  </a:lnTo>
                  <a:lnTo>
                    <a:pt x="332359" y="191008"/>
                  </a:lnTo>
                  <a:lnTo>
                    <a:pt x="314452" y="191008"/>
                  </a:lnTo>
                  <a:lnTo>
                    <a:pt x="314452" y="210439"/>
                  </a:lnTo>
                  <a:lnTo>
                    <a:pt x="313918" y="217487"/>
                  </a:lnTo>
                  <a:lnTo>
                    <a:pt x="290537" y="253314"/>
                  </a:lnTo>
                  <a:lnTo>
                    <a:pt x="284099" y="257048"/>
                  </a:lnTo>
                  <a:lnTo>
                    <a:pt x="297561" y="270129"/>
                  </a:lnTo>
                  <a:lnTo>
                    <a:pt x="324104" y="240792"/>
                  </a:lnTo>
                  <a:lnTo>
                    <a:pt x="329641" y="248627"/>
                  </a:lnTo>
                  <a:lnTo>
                    <a:pt x="335800" y="255562"/>
                  </a:lnTo>
                  <a:lnTo>
                    <a:pt x="342544" y="261581"/>
                  </a:lnTo>
                  <a:lnTo>
                    <a:pt x="349885" y="266700"/>
                  </a:lnTo>
                  <a:lnTo>
                    <a:pt x="361442" y="252730"/>
                  </a:lnTo>
                  <a:close/>
                </a:path>
                <a:path w="552450" h="326389">
                  <a:moveTo>
                    <a:pt x="383413" y="185801"/>
                  </a:moveTo>
                  <a:lnTo>
                    <a:pt x="364871" y="185801"/>
                  </a:lnTo>
                  <a:lnTo>
                    <a:pt x="364871" y="214249"/>
                  </a:lnTo>
                  <a:lnTo>
                    <a:pt x="345567" y="214249"/>
                  </a:lnTo>
                  <a:lnTo>
                    <a:pt x="345567" y="229489"/>
                  </a:lnTo>
                  <a:lnTo>
                    <a:pt x="364871" y="229489"/>
                  </a:lnTo>
                  <a:lnTo>
                    <a:pt x="364871" y="281444"/>
                  </a:lnTo>
                  <a:lnTo>
                    <a:pt x="383413" y="281444"/>
                  </a:lnTo>
                  <a:lnTo>
                    <a:pt x="383413" y="185801"/>
                  </a:lnTo>
                  <a:close/>
                </a:path>
                <a:path w="552450" h="326389">
                  <a:moveTo>
                    <a:pt x="399161" y="1905"/>
                  </a:moveTo>
                  <a:lnTo>
                    <a:pt x="380619" y="1905"/>
                  </a:lnTo>
                  <a:lnTo>
                    <a:pt x="380619" y="17018"/>
                  </a:lnTo>
                  <a:lnTo>
                    <a:pt x="380619" y="32385"/>
                  </a:lnTo>
                  <a:lnTo>
                    <a:pt x="324739" y="32385"/>
                  </a:lnTo>
                  <a:lnTo>
                    <a:pt x="324739" y="17018"/>
                  </a:lnTo>
                  <a:lnTo>
                    <a:pt x="380619" y="17018"/>
                  </a:lnTo>
                  <a:lnTo>
                    <a:pt x="380619" y="1905"/>
                  </a:lnTo>
                  <a:lnTo>
                    <a:pt x="306197" y="1905"/>
                  </a:lnTo>
                  <a:lnTo>
                    <a:pt x="306197" y="47752"/>
                  </a:lnTo>
                  <a:lnTo>
                    <a:pt x="399161" y="47752"/>
                  </a:lnTo>
                  <a:lnTo>
                    <a:pt x="399161" y="32385"/>
                  </a:lnTo>
                  <a:lnTo>
                    <a:pt x="399161" y="17018"/>
                  </a:lnTo>
                  <a:lnTo>
                    <a:pt x="399161" y="1905"/>
                  </a:lnTo>
                  <a:close/>
                </a:path>
                <a:path w="552450" h="326389">
                  <a:moveTo>
                    <a:pt x="410591" y="182880"/>
                  </a:moveTo>
                  <a:lnTo>
                    <a:pt x="392176" y="182880"/>
                  </a:lnTo>
                  <a:lnTo>
                    <a:pt x="392176" y="286004"/>
                  </a:lnTo>
                  <a:lnTo>
                    <a:pt x="410591" y="286004"/>
                  </a:lnTo>
                  <a:lnTo>
                    <a:pt x="410591" y="182880"/>
                  </a:lnTo>
                  <a:close/>
                </a:path>
                <a:path w="552450" h="326389">
                  <a:moveTo>
                    <a:pt x="412369" y="305943"/>
                  </a:moveTo>
                  <a:lnTo>
                    <a:pt x="335788" y="305943"/>
                  </a:lnTo>
                  <a:lnTo>
                    <a:pt x="335788" y="272669"/>
                  </a:lnTo>
                  <a:lnTo>
                    <a:pt x="317119" y="272669"/>
                  </a:lnTo>
                  <a:lnTo>
                    <a:pt x="317119" y="321691"/>
                  </a:lnTo>
                  <a:lnTo>
                    <a:pt x="412369" y="321691"/>
                  </a:lnTo>
                  <a:lnTo>
                    <a:pt x="412369" y="305943"/>
                  </a:lnTo>
                  <a:close/>
                </a:path>
                <a:path w="552450" h="326389">
                  <a:moveTo>
                    <a:pt x="419354" y="57023"/>
                  </a:moveTo>
                  <a:lnTo>
                    <a:pt x="286131" y="57023"/>
                  </a:lnTo>
                  <a:lnTo>
                    <a:pt x="286131" y="72263"/>
                  </a:lnTo>
                  <a:lnTo>
                    <a:pt x="343281" y="72263"/>
                  </a:lnTo>
                  <a:lnTo>
                    <a:pt x="343281" y="81661"/>
                  </a:lnTo>
                  <a:lnTo>
                    <a:pt x="305562" y="81661"/>
                  </a:lnTo>
                  <a:lnTo>
                    <a:pt x="305562" y="96901"/>
                  </a:lnTo>
                  <a:lnTo>
                    <a:pt x="381000" y="96901"/>
                  </a:lnTo>
                  <a:lnTo>
                    <a:pt x="381000" y="104140"/>
                  </a:lnTo>
                  <a:lnTo>
                    <a:pt x="305562" y="104140"/>
                  </a:lnTo>
                  <a:lnTo>
                    <a:pt x="305562" y="141097"/>
                  </a:lnTo>
                  <a:lnTo>
                    <a:pt x="403098" y="141097"/>
                  </a:lnTo>
                  <a:lnTo>
                    <a:pt x="403098" y="125857"/>
                  </a:lnTo>
                  <a:lnTo>
                    <a:pt x="324231" y="125857"/>
                  </a:lnTo>
                  <a:lnTo>
                    <a:pt x="324231" y="118745"/>
                  </a:lnTo>
                  <a:lnTo>
                    <a:pt x="399669" y="118745"/>
                  </a:lnTo>
                  <a:lnTo>
                    <a:pt x="399669" y="81661"/>
                  </a:lnTo>
                  <a:lnTo>
                    <a:pt x="361950" y="81661"/>
                  </a:lnTo>
                  <a:lnTo>
                    <a:pt x="361950" y="72263"/>
                  </a:lnTo>
                  <a:lnTo>
                    <a:pt x="419354" y="72263"/>
                  </a:lnTo>
                  <a:lnTo>
                    <a:pt x="419354" y="57023"/>
                  </a:lnTo>
                  <a:close/>
                </a:path>
                <a:path w="552450" h="326389">
                  <a:moveTo>
                    <a:pt x="518795" y="276225"/>
                  </a:moveTo>
                  <a:lnTo>
                    <a:pt x="488086" y="245325"/>
                  </a:lnTo>
                  <a:lnTo>
                    <a:pt x="482092" y="192532"/>
                  </a:lnTo>
                  <a:lnTo>
                    <a:pt x="463550" y="192532"/>
                  </a:lnTo>
                  <a:lnTo>
                    <a:pt x="463550" y="220345"/>
                  </a:lnTo>
                  <a:lnTo>
                    <a:pt x="462851" y="229235"/>
                  </a:lnTo>
                  <a:lnTo>
                    <a:pt x="440347" y="269862"/>
                  </a:lnTo>
                  <a:lnTo>
                    <a:pt x="425323" y="280416"/>
                  </a:lnTo>
                  <a:lnTo>
                    <a:pt x="439674" y="293243"/>
                  </a:lnTo>
                  <a:lnTo>
                    <a:pt x="449745" y="285203"/>
                  </a:lnTo>
                  <a:lnTo>
                    <a:pt x="458622" y="276123"/>
                  </a:lnTo>
                  <a:lnTo>
                    <a:pt x="466318" y="266014"/>
                  </a:lnTo>
                  <a:lnTo>
                    <a:pt x="472821" y="254889"/>
                  </a:lnTo>
                  <a:lnTo>
                    <a:pt x="478942" y="264845"/>
                  </a:lnTo>
                  <a:lnTo>
                    <a:pt x="486448" y="274154"/>
                  </a:lnTo>
                  <a:lnTo>
                    <a:pt x="495376" y="282803"/>
                  </a:lnTo>
                  <a:lnTo>
                    <a:pt x="505714" y="290830"/>
                  </a:lnTo>
                  <a:lnTo>
                    <a:pt x="518795" y="276225"/>
                  </a:lnTo>
                  <a:close/>
                </a:path>
                <a:path w="552450" h="326389">
                  <a:moveTo>
                    <a:pt x="552450" y="182880"/>
                  </a:moveTo>
                  <a:lnTo>
                    <a:pt x="533908" y="182880"/>
                  </a:lnTo>
                  <a:lnTo>
                    <a:pt x="533908" y="226314"/>
                  </a:lnTo>
                  <a:lnTo>
                    <a:pt x="502793" y="226314"/>
                  </a:lnTo>
                  <a:lnTo>
                    <a:pt x="502793" y="242062"/>
                  </a:lnTo>
                  <a:lnTo>
                    <a:pt x="533908" y="242062"/>
                  </a:lnTo>
                  <a:lnTo>
                    <a:pt x="533908" y="326390"/>
                  </a:lnTo>
                  <a:lnTo>
                    <a:pt x="552450" y="326390"/>
                  </a:lnTo>
                  <a:lnTo>
                    <a:pt x="552450" y="18288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6" name="object 5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075931" y="5603747"/>
              <a:ext cx="2069592" cy="736091"/>
            </a:xfrm>
            <a:prstGeom prst="rect">
              <a:avLst/>
            </a:prstGeom>
          </p:spPr>
        </p:pic>
        <p:sp>
          <p:nvSpPr>
            <p:cNvPr id="57" name="object 57"/>
            <p:cNvSpPr/>
            <p:nvPr/>
          </p:nvSpPr>
          <p:spPr>
            <a:xfrm>
              <a:off x="7182611" y="5710428"/>
              <a:ext cx="1861185" cy="527685"/>
            </a:xfrm>
            <a:custGeom>
              <a:avLst/>
              <a:gdLst/>
              <a:ahLst/>
              <a:cxnLst/>
              <a:rect l="l" t="t" r="r" b="b"/>
              <a:pathLst>
                <a:path w="1861184" h="527685">
                  <a:moveTo>
                    <a:pt x="1772920" y="0"/>
                  </a:moveTo>
                  <a:lnTo>
                    <a:pt x="87884" y="0"/>
                  </a:lnTo>
                  <a:lnTo>
                    <a:pt x="53685" y="6906"/>
                  </a:lnTo>
                  <a:lnTo>
                    <a:pt x="25749" y="25739"/>
                  </a:lnTo>
                  <a:lnTo>
                    <a:pt x="6909" y="53674"/>
                  </a:lnTo>
                  <a:lnTo>
                    <a:pt x="0" y="87884"/>
                  </a:lnTo>
                  <a:lnTo>
                    <a:pt x="0" y="439420"/>
                  </a:lnTo>
                  <a:lnTo>
                    <a:pt x="6909" y="473629"/>
                  </a:lnTo>
                  <a:lnTo>
                    <a:pt x="25749" y="501564"/>
                  </a:lnTo>
                  <a:lnTo>
                    <a:pt x="53685" y="520397"/>
                  </a:lnTo>
                  <a:lnTo>
                    <a:pt x="87884" y="527304"/>
                  </a:lnTo>
                  <a:lnTo>
                    <a:pt x="1772920" y="527304"/>
                  </a:lnTo>
                  <a:lnTo>
                    <a:pt x="1807118" y="520397"/>
                  </a:lnTo>
                  <a:lnTo>
                    <a:pt x="1835054" y="501564"/>
                  </a:lnTo>
                  <a:lnTo>
                    <a:pt x="1853894" y="473629"/>
                  </a:lnTo>
                  <a:lnTo>
                    <a:pt x="1860804" y="439420"/>
                  </a:lnTo>
                  <a:lnTo>
                    <a:pt x="1860804" y="87884"/>
                  </a:lnTo>
                  <a:lnTo>
                    <a:pt x="1853894" y="53674"/>
                  </a:lnTo>
                  <a:lnTo>
                    <a:pt x="1835054" y="25739"/>
                  </a:lnTo>
                  <a:lnTo>
                    <a:pt x="1807118" y="6906"/>
                  </a:lnTo>
                  <a:lnTo>
                    <a:pt x="1772920" y="0"/>
                  </a:lnTo>
                  <a:close/>
                </a:path>
              </a:pathLst>
            </a:custGeom>
            <a:solidFill>
              <a:srgbClr val="DAE2F3">
                <a:alpha val="23136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58"/>
            <p:cNvSpPr/>
            <p:nvPr/>
          </p:nvSpPr>
          <p:spPr>
            <a:xfrm>
              <a:off x="7182611" y="5710428"/>
              <a:ext cx="1861185" cy="527685"/>
            </a:xfrm>
            <a:custGeom>
              <a:avLst/>
              <a:gdLst/>
              <a:ahLst/>
              <a:cxnLst/>
              <a:rect l="l" t="t" r="r" b="b"/>
              <a:pathLst>
                <a:path w="1861184" h="527685">
                  <a:moveTo>
                    <a:pt x="0" y="87884"/>
                  </a:moveTo>
                  <a:lnTo>
                    <a:pt x="6909" y="53674"/>
                  </a:lnTo>
                  <a:lnTo>
                    <a:pt x="25749" y="25739"/>
                  </a:lnTo>
                  <a:lnTo>
                    <a:pt x="53685" y="6906"/>
                  </a:lnTo>
                  <a:lnTo>
                    <a:pt x="87884" y="0"/>
                  </a:lnTo>
                  <a:lnTo>
                    <a:pt x="1772920" y="0"/>
                  </a:lnTo>
                  <a:lnTo>
                    <a:pt x="1807118" y="6906"/>
                  </a:lnTo>
                  <a:lnTo>
                    <a:pt x="1835054" y="25739"/>
                  </a:lnTo>
                  <a:lnTo>
                    <a:pt x="1853894" y="53674"/>
                  </a:lnTo>
                  <a:lnTo>
                    <a:pt x="1860804" y="87884"/>
                  </a:lnTo>
                  <a:lnTo>
                    <a:pt x="1860804" y="439420"/>
                  </a:lnTo>
                  <a:lnTo>
                    <a:pt x="1853894" y="473629"/>
                  </a:lnTo>
                  <a:lnTo>
                    <a:pt x="1835054" y="501564"/>
                  </a:lnTo>
                  <a:lnTo>
                    <a:pt x="1807118" y="520397"/>
                  </a:lnTo>
                  <a:lnTo>
                    <a:pt x="1772920" y="527304"/>
                  </a:lnTo>
                  <a:lnTo>
                    <a:pt x="87884" y="527304"/>
                  </a:lnTo>
                  <a:lnTo>
                    <a:pt x="53685" y="520397"/>
                  </a:lnTo>
                  <a:lnTo>
                    <a:pt x="25749" y="501564"/>
                  </a:lnTo>
                  <a:lnTo>
                    <a:pt x="6909" y="473629"/>
                  </a:lnTo>
                  <a:lnTo>
                    <a:pt x="0" y="439420"/>
                  </a:lnTo>
                  <a:lnTo>
                    <a:pt x="0" y="87884"/>
                  </a:lnTo>
                  <a:close/>
                </a:path>
              </a:pathLst>
            </a:custGeom>
            <a:ln w="3175">
              <a:solidFill>
                <a:srgbClr val="CFD4D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7838694" y="5886881"/>
              <a:ext cx="565150" cy="146050"/>
            </a:xfrm>
            <a:custGeom>
              <a:avLst/>
              <a:gdLst/>
              <a:ahLst/>
              <a:cxnLst/>
              <a:rect l="l" t="t" r="r" b="b"/>
              <a:pathLst>
                <a:path w="565150" h="146050">
                  <a:moveTo>
                    <a:pt x="543178" y="94056"/>
                  </a:moveTo>
                  <a:lnTo>
                    <a:pt x="449706" y="94056"/>
                  </a:lnTo>
                  <a:lnTo>
                    <a:pt x="449706" y="143916"/>
                  </a:lnTo>
                  <a:lnTo>
                    <a:pt x="543178" y="143916"/>
                  </a:lnTo>
                  <a:lnTo>
                    <a:pt x="543178" y="128371"/>
                  </a:lnTo>
                  <a:lnTo>
                    <a:pt x="468249" y="128371"/>
                  </a:lnTo>
                  <a:lnTo>
                    <a:pt x="468249" y="109766"/>
                  </a:lnTo>
                  <a:lnTo>
                    <a:pt x="543178" y="109766"/>
                  </a:lnTo>
                  <a:lnTo>
                    <a:pt x="543178" y="94056"/>
                  </a:lnTo>
                  <a:close/>
                </a:path>
                <a:path w="565150" h="146050">
                  <a:moveTo>
                    <a:pt x="543178" y="109766"/>
                  </a:moveTo>
                  <a:lnTo>
                    <a:pt x="524636" y="109766"/>
                  </a:lnTo>
                  <a:lnTo>
                    <a:pt x="524636" y="128371"/>
                  </a:lnTo>
                  <a:lnTo>
                    <a:pt x="543178" y="128371"/>
                  </a:lnTo>
                  <a:lnTo>
                    <a:pt x="543178" y="109766"/>
                  </a:lnTo>
                  <a:close/>
                </a:path>
                <a:path w="565150" h="146050">
                  <a:moveTo>
                    <a:pt x="113410" y="91605"/>
                  </a:moveTo>
                  <a:lnTo>
                    <a:pt x="19303" y="91605"/>
                  </a:lnTo>
                  <a:lnTo>
                    <a:pt x="19303" y="107302"/>
                  </a:lnTo>
                  <a:lnTo>
                    <a:pt x="94869" y="107302"/>
                  </a:lnTo>
                  <a:lnTo>
                    <a:pt x="94869" y="145707"/>
                  </a:lnTo>
                  <a:lnTo>
                    <a:pt x="113410" y="145707"/>
                  </a:lnTo>
                  <a:lnTo>
                    <a:pt x="113410" y="91605"/>
                  </a:lnTo>
                  <a:close/>
                </a:path>
                <a:path w="565150" h="146050">
                  <a:moveTo>
                    <a:pt x="164846" y="12954"/>
                  </a:moveTo>
                  <a:lnTo>
                    <a:pt x="146557" y="12954"/>
                  </a:lnTo>
                  <a:lnTo>
                    <a:pt x="146557" y="105968"/>
                  </a:lnTo>
                  <a:lnTo>
                    <a:pt x="204850" y="105968"/>
                  </a:lnTo>
                  <a:lnTo>
                    <a:pt x="204850" y="90411"/>
                  </a:lnTo>
                  <a:lnTo>
                    <a:pt x="164846" y="90411"/>
                  </a:lnTo>
                  <a:lnTo>
                    <a:pt x="164846" y="61912"/>
                  </a:lnTo>
                  <a:lnTo>
                    <a:pt x="204850" y="61912"/>
                  </a:lnTo>
                  <a:lnTo>
                    <a:pt x="204850" y="46367"/>
                  </a:lnTo>
                  <a:lnTo>
                    <a:pt x="164846" y="46367"/>
                  </a:lnTo>
                  <a:lnTo>
                    <a:pt x="164846" y="12954"/>
                  </a:lnTo>
                  <a:close/>
                </a:path>
                <a:path w="565150" h="146050">
                  <a:moveTo>
                    <a:pt x="204850" y="61912"/>
                  </a:moveTo>
                  <a:lnTo>
                    <a:pt x="186562" y="61912"/>
                  </a:lnTo>
                  <a:lnTo>
                    <a:pt x="186562" y="90411"/>
                  </a:lnTo>
                  <a:lnTo>
                    <a:pt x="204850" y="90411"/>
                  </a:lnTo>
                  <a:lnTo>
                    <a:pt x="204850" y="61912"/>
                  </a:lnTo>
                  <a:close/>
                </a:path>
                <a:path w="565150" h="146050">
                  <a:moveTo>
                    <a:pt x="204850" y="12954"/>
                  </a:moveTo>
                  <a:lnTo>
                    <a:pt x="186562" y="12954"/>
                  </a:lnTo>
                  <a:lnTo>
                    <a:pt x="186562" y="46367"/>
                  </a:lnTo>
                  <a:lnTo>
                    <a:pt x="204850" y="46367"/>
                  </a:lnTo>
                  <a:lnTo>
                    <a:pt x="204850" y="12954"/>
                  </a:lnTo>
                  <a:close/>
                </a:path>
                <a:path w="565150" h="146050">
                  <a:moveTo>
                    <a:pt x="397890" y="84010"/>
                  </a:moveTo>
                  <a:lnTo>
                    <a:pt x="303783" y="84010"/>
                  </a:lnTo>
                  <a:lnTo>
                    <a:pt x="303783" y="98894"/>
                  </a:lnTo>
                  <a:lnTo>
                    <a:pt x="379222" y="98894"/>
                  </a:lnTo>
                  <a:lnTo>
                    <a:pt x="379222" y="106413"/>
                  </a:lnTo>
                  <a:lnTo>
                    <a:pt x="303783" y="106413"/>
                  </a:lnTo>
                  <a:lnTo>
                    <a:pt x="303783" y="143243"/>
                  </a:lnTo>
                  <a:lnTo>
                    <a:pt x="401320" y="143243"/>
                  </a:lnTo>
                  <a:lnTo>
                    <a:pt x="401320" y="128371"/>
                  </a:lnTo>
                  <a:lnTo>
                    <a:pt x="322452" y="128371"/>
                  </a:lnTo>
                  <a:lnTo>
                    <a:pt x="322452" y="120700"/>
                  </a:lnTo>
                  <a:lnTo>
                    <a:pt x="397890" y="120700"/>
                  </a:lnTo>
                  <a:lnTo>
                    <a:pt x="397890" y="84010"/>
                  </a:lnTo>
                  <a:close/>
                </a:path>
                <a:path w="565150" h="146050">
                  <a:moveTo>
                    <a:pt x="360172" y="75311"/>
                  </a:moveTo>
                  <a:lnTo>
                    <a:pt x="341502" y="75311"/>
                  </a:lnTo>
                  <a:lnTo>
                    <a:pt x="341502" y="84010"/>
                  </a:lnTo>
                  <a:lnTo>
                    <a:pt x="360172" y="84010"/>
                  </a:lnTo>
                  <a:lnTo>
                    <a:pt x="360172" y="75311"/>
                  </a:lnTo>
                  <a:close/>
                </a:path>
                <a:path w="565150" h="146050">
                  <a:moveTo>
                    <a:pt x="417575" y="60058"/>
                  </a:moveTo>
                  <a:lnTo>
                    <a:pt x="284352" y="60058"/>
                  </a:lnTo>
                  <a:lnTo>
                    <a:pt x="284352" y="75311"/>
                  </a:lnTo>
                  <a:lnTo>
                    <a:pt x="417575" y="75311"/>
                  </a:lnTo>
                  <a:lnTo>
                    <a:pt x="417575" y="60058"/>
                  </a:lnTo>
                  <a:close/>
                </a:path>
                <a:path w="565150" h="146050">
                  <a:moveTo>
                    <a:pt x="472948" y="34899"/>
                  </a:moveTo>
                  <a:lnTo>
                    <a:pt x="435643" y="52870"/>
                  </a:lnTo>
                  <a:lnTo>
                    <a:pt x="435538" y="68592"/>
                  </a:lnTo>
                  <a:lnTo>
                    <a:pt x="438911" y="74739"/>
                  </a:lnTo>
                  <a:lnTo>
                    <a:pt x="472821" y="86766"/>
                  </a:lnTo>
                  <a:lnTo>
                    <a:pt x="480990" y="86316"/>
                  </a:lnTo>
                  <a:lnTo>
                    <a:pt x="508641" y="71958"/>
                  </a:lnTo>
                  <a:lnTo>
                    <a:pt x="460501" y="71958"/>
                  </a:lnTo>
                  <a:lnTo>
                    <a:pt x="454278" y="68237"/>
                  </a:lnTo>
                  <a:lnTo>
                    <a:pt x="454278" y="57518"/>
                  </a:lnTo>
                  <a:lnTo>
                    <a:pt x="455802" y="54876"/>
                  </a:lnTo>
                  <a:lnTo>
                    <a:pt x="458850" y="52870"/>
                  </a:lnTo>
                  <a:lnTo>
                    <a:pt x="462025" y="50863"/>
                  </a:lnTo>
                  <a:lnTo>
                    <a:pt x="466725" y="49860"/>
                  </a:lnTo>
                  <a:lnTo>
                    <a:pt x="508664" y="49860"/>
                  </a:lnTo>
                  <a:lnTo>
                    <a:pt x="507110" y="46926"/>
                  </a:lnTo>
                  <a:lnTo>
                    <a:pt x="500379" y="42125"/>
                  </a:lnTo>
                  <a:lnTo>
                    <a:pt x="494879" y="38966"/>
                  </a:lnTo>
                  <a:lnTo>
                    <a:pt x="488473" y="36707"/>
                  </a:lnTo>
                  <a:lnTo>
                    <a:pt x="481163" y="35351"/>
                  </a:lnTo>
                  <a:lnTo>
                    <a:pt x="472948" y="34899"/>
                  </a:lnTo>
                  <a:close/>
                </a:path>
                <a:path w="565150" h="146050">
                  <a:moveTo>
                    <a:pt x="508664" y="49860"/>
                  </a:moveTo>
                  <a:lnTo>
                    <a:pt x="485521" y="49860"/>
                  </a:lnTo>
                  <a:lnTo>
                    <a:pt x="491871" y="53505"/>
                  </a:lnTo>
                  <a:lnTo>
                    <a:pt x="491871" y="68237"/>
                  </a:lnTo>
                  <a:lnTo>
                    <a:pt x="485521" y="71958"/>
                  </a:lnTo>
                  <a:lnTo>
                    <a:pt x="508641" y="71958"/>
                  </a:lnTo>
                  <a:lnTo>
                    <a:pt x="510412" y="68592"/>
                  </a:lnTo>
                  <a:lnTo>
                    <a:pt x="510412" y="53162"/>
                  </a:lnTo>
                  <a:lnTo>
                    <a:pt x="508664" y="49860"/>
                  </a:lnTo>
                  <a:close/>
                </a:path>
                <a:path w="565150" h="146050">
                  <a:moveTo>
                    <a:pt x="38226" y="6108"/>
                  </a:moveTo>
                  <a:lnTo>
                    <a:pt x="2682" y="28027"/>
                  </a:lnTo>
                  <a:lnTo>
                    <a:pt x="0" y="42265"/>
                  </a:lnTo>
                  <a:lnTo>
                    <a:pt x="668" y="49654"/>
                  </a:lnTo>
                  <a:lnTo>
                    <a:pt x="30225" y="77713"/>
                  </a:lnTo>
                  <a:lnTo>
                    <a:pt x="38226" y="78359"/>
                  </a:lnTo>
                  <a:lnTo>
                    <a:pt x="46156" y="77713"/>
                  </a:lnTo>
                  <a:lnTo>
                    <a:pt x="53371" y="75776"/>
                  </a:lnTo>
                  <a:lnTo>
                    <a:pt x="59872" y="72545"/>
                  </a:lnTo>
                  <a:lnTo>
                    <a:pt x="65658" y="68021"/>
                  </a:lnTo>
                  <a:lnTo>
                    <a:pt x="70035" y="62953"/>
                  </a:lnTo>
                  <a:lnTo>
                    <a:pt x="32257" y="62953"/>
                  </a:lnTo>
                  <a:lnTo>
                    <a:pt x="27431" y="61023"/>
                  </a:lnTo>
                  <a:lnTo>
                    <a:pt x="24002" y="57150"/>
                  </a:lnTo>
                  <a:lnTo>
                    <a:pt x="20447" y="53276"/>
                  </a:lnTo>
                  <a:lnTo>
                    <a:pt x="18669" y="48323"/>
                  </a:lnTo>
                  <a:lnTo>
                    <a:pt x="18669" y="36169"/>
                  </a:lnTo>
                  <a:lnTo>
                    <a:pt x="20447" y="31153"/>
                  </a:lnTo>
                  <a:lnTo>
                    <a:pt x="23875" y="27241"/>
                  </a:lnTo>
                  <a:lnTo>
                    <a:pt x="27431" y="23317"/>
                  </a:lnTo>
                  <a:lnTo>
                    <a:pt x="32130" y="21361"/>
                  </a:lnTo>
                  <a:lnTo>
                    <a:pt x="69942" y="21361"/>
                  </a:lnTo>
                  <a:lnTo>
                    <a:pt x="65658" y="16408"/>
                  </a:lnTo>
                  <a:lnTo>
                    <a:pt x="59872" y="11900"/>
                  </a:lnTo>
                  <a:lnTo>
                    <a:pt x="53371" y="8682"/>
                  </a:lnTo>
                  <a:lnTo>
                    <a:pt x="46156" y="6751"/>
                  </a:lnTo>
                  <a:lnTo>
                    <a:pt x="38226" y="6108"/>
                  </a:lnTo>
                  <a:close/>
                </a:path>
                <a:path w="565150" h="146050">
                  <a:moveTo>
                    <a:pt x="69942" y="21361"/>
                  </a:moveTo>
                  <a:lnTo>
                    <a:pt x="44196" y="21361"/>
                  </a:lnTo>
                  <a:lnTo>
                    <a:pt x="48895" y="23317"/>
                  </a:lnTo>
                  <a:lnTo>
                    <a:pt x="52450" y="27241"/>
                  </a:lnTo>
                  <a:lnTo>
                    <a:pt x="56133" y="31153"/>
                  </a:lnTo>
                  <a:lnTo>
                    <a:pt x="57911" y="36169"/>
                  </a:lnTo>
                  <a:lnTo>
                    <a:pt x="57911" y="48323"/>
                  </a:lnTo>
                  <a:lnTo>
                    <a:pt x="56006" y="53276"/>
                  </a:lnTo>
                  <a:lnTo>
                    <a:pt x="48895" y="61023"/>
                  </a:lnTo>
                  <a:lnTo>
                    <a:pt x="44069" y="62953"/>
                  </a:lnTo>
                  <a:lnTo>
                    <a:pt x="70035" y="62953"/>
                  </a:lnTo>
                  <a:lnTo>
                    <a:pt x="70399" y="62532"/>
                  </a:lnTo>
                  <a:lnTo>
                    <a:pt x="73771" y="56410"/>
                  </a:lnTo>
                  <a:lnTo>
                    <a:pt x="75785" y="49654"/>
                  </a:lnTo>
                  <a:lnTo>
                    <a:pt x="76453" y="42265"/>
                  </a:lnTo>
                  <a:lnTo>
                    <a:pt x="75785" y="34819"/>
                  </a:lnTo>
                  <a:lnTo>
                    <a:pt x="73771" y="28027"/>
                  </a:lnTo>
                  <a:lnTo>
                    <a:pt x="70399" y="21889"/>
                  </a:lnTo>
                  <a:lnTo>
                    <a:pt x="69942" y="21361"/>
                  </a:lnTo>
                  <a:close/>
                </a:path>
                <a:path w="565150" h="146050">
                  <a:moveTo>
                    <a:pt x="543178" y="2159"/>
                  </a:moveTo>
                  <a:lnTo>
                    <a:pt x="524509" y="2159"/>
                  </a:lnTo>
                  <a:lnTo>
                    <a:pt x="524509" y="87960"/>
                  </a:lnTo>
                  <a:lnTo>
                    <a:pt x="543178" y="87960"/>
                  </a:lnTo>
                  <a:lnTo>
                    <a:pt x="543178" y="57594"/>
                  </a:lnTo>
                  <a:lnTo>
                    <a:pt x="565023" y="57594"/>
                  </a:lnTo>
                  <a:lnTo>
                    <a:pt x="565023" y="41973"/>
                  </a:lnTo>
                  <a:lnTo>
                    <a:pt x="543178" y="41973"/>
                  </a:lnTo>
                  <a:lnTo>
                    <a:pt x="543178" y="2159"/>
                  </a:lnTo>
                  <a:close/>
                </a:path>
                <a:path w="565150" h="146050">
                  <a:moveTo>
                    <a:pt x="266064" y="73964"/>
                  </a:moveTo>
                  <a:lnTo>
                    <a:pt x="247523" y="73964"/>
                  </a:lnTo>
                  <a:lnTo>
                    <a:pt x="247523" y="145707"/>
                  </a:lnTo>
                  <a:lnTo>
                    <a:pt x="266064" y="145707"/>
                  </a:lnTo>
                  <a:lnTo>
                    <a:pt x="266064" y="73964"/>
                  </a:lnTo>
                  <a:close/>
                </a:path>
                <a:path w="565150" h="146050">
                  <a:moveTo>
                    <a:pt x="235838" y="5067"/>
                  </a:moveTo>
                  <a:lnTo>
                    <a:pt x="217424" y="5067"/>
                  </a:lnTo>
                  <a:lnTo>
                    <a:pt x="217424" y="141465"/>
                  </a:lnTo>
                  <a:lnTo>
                    <a:pt x="235838" y="141465"/>
                  </a:lnTo>
                  <a:lnTo>
                    <a:pt x="235838" y="73964"/>
                  </a:lnTo>
                  <a:lnTo>
                    <a:pt x="266064" y="73964"/>
                  </a:lnTo>
                  <a:lnTo>
                    <a:pt x="266064" y="58267"/>
                  </a:lnTo>
                  <a:lnTo>
                    <a:pt x="235838" y="58267"/>
                  </a:lnTo>
                  <a:lnTo>
                    <a:pt x="235838" y="5067"/>
                  </a:lnTo>
                  <a:close/>
                </a:path>
                <a:path w="565150" h="146050">
                  <a:moveTo>
                    <a:pt x="266064" y="2159"/>
                  </a:moveTo>
                  <a:lnTo>
                    <a:pt x="247523" y="2159"/>
                  </a:lnTo>
                  <a:lnTo>
                    <a:pt x="247523" y="58267"/>
                  </a:lnTo>
                  <a:lnTo>
                    <a:pt x="266064" y="58267"/>
                  </a:lnTo>
                  <a:lnTo>
                    <a:pt x="266064" y="2159"/>
                  </a:lnTo>
                  <a:close/>
                </a:path>
                <a:path w="565150" h="146050">
                  <a:moveTo>
                    <a:pt x="113410" y="2159"/>
                  </a:moveTo>
                  <a:lnTo>
                    <a:pt x="94741" y="2159"/>
                  </a:lnTo>
                  <a:lnTo>
                    <a:pt x="94741" y="85051"/>
                  </a:lnTo>
                  <a:lnTo>
                    <a:pt x="113410" y="85051"/>
                  </a:lnTo>
                  <a:lnTo>
                    <a:pt x="113410" y="68465"/>
                  </a:lnTo>
                  <a:lnTo>
                    <a:pt x="135254" y="68465"/>
                  </a:lnTo>
                  <a:lnTo>
                    <a:pt x="135254" y="52908"/>
                  </a:lnTo>
                  <a:lnTo>
                    <a:pt x="113410" y="52908"/>
                  </a:lnTo>
                  <a:lnTo>
                    <a:pt x="113410" y="37807"/>
                  </a:lnTo>
                  <a:lnTo>
                    <a:pt x="135254" y="37807"/>
                  </a:lnTo>
                  <a:lnTo>
                    <a:pt x="135254" y="22098"/>
                  </a:lnTo>
                  <a:lnTo>
                    <a:pt x="113410" y="22098"/>
                  </a:lnTo>
                  <a:lnTo>
                    <a:pt x="113410" y="2159"/>
                  </a:lnTo>
                  <a:close/>
                </a:path>
                <a:path w="565150" h="146050">
                  <a:moveTo>
                    <a:pt x="516635" y="14808"/>
                  </a:moveTo>
                  <a:lnTo>
                    <a:pt x="428625" y="14808"/>
                  </a:lnTo>
                  <a:lnTo>
                    <a:pt x="428625" y="29768"/>
                  </a:lnTo>
                  <a:lnTo>
                    <a:pt x="516635" y="29768"/>
                  </a:lnTo>
                  <a:lnTo>
                    <a:pt x="516635" y="14808"/>
                  </a:lnTo>
                  <a:close/>
                </a:path>
                <a:path w="565150" h="146050">
                  <a:moveTo>
                    <a:pt x="481964" y="152"/>
                  </a:moveTo>
                  <a:lnTo>
                    <a:pt x="463169" y="152"/>
                  </a:lnTo>
                  <a:lnTo>
                    <a:pt x="463169" y="14808"/>
                  </a:lnTo>
                  <a:lnTo>
                    <a:pt x="481964" y="14808"/>
                  </a:lnTo>
                  <a:lnTo>
                    <a:pt x="481964" y="152"/>
                  </a:lnTo>
                  <a:close/>
                </a:path>
                <a:path w="565150" h="146050">
                  <a:moveTo>
                    <a:pt x="363981" y="26416"/>
                  </a:moveTo>
                  <a:lnTo>
                    <a:pt x="337947" y="26416"/>
                  </a:lnTo>
                  <a:lnTo>
                    <a:pt x="334009" y="31038"/>
                  </a:lnTo>
                  <a:lnTo>
                    <a:pt x="327405" y="34734"/>
                  </a:lnTo>
                  <a:lnTo>
                    <a:pt x="287527" y="41605"/>
                  </a:lnTo>
                  <a:lnTo>
                    <a:pt x="297306" y="55816"/>
                  </a:lnTo>
                  <a:lnTo>
                    <a:pt x="339089" y="45300"/>
                  </a:lnTo>
                  <a:lnTo>
                    <a:pt x="351027" y="36766"/>
                  </a:lnTo>
                  <a:lnTo>
                    <a:pt x="382520" y="36766"/>
                  </a:lnTo>
                  <a:lnTo>
                    <a:pt x="374776" y="34518"/>
                  </a:lnTo>
                  <a:lnTo>
                    <a:pt x="368173" y="30937"/>
                  </a:lnTo>
                  <a:lnTo>
                    <a:pt x="363981" y="26416"/>
                  </a:lnTo>
                  <a:close/>
                </a:path>
                <a:path w="565150" h="146050">
                  <a:moveTo>
                    <a:pt x="382520" y="36766"/>
                  </a:moveTo>
                  <a:lnTo>
                    <a:pt x="351027" y="36766"/>
                  </a:lnTo>
                  <a:lnTo>
                    <a:pt x="355316" y="40064"/>
                  </a:lnTo>
                  <a:lnTo>
                    <a:pt x="396696" y="54687"/>
                  </a:lnTo>
                  <a:lnTo>
                    <a:pt x="403986" y="55511"/>
                  </a:lnTo>
                  <a:lnTo>
                    <a:pt x="413130" y="41148"/>
                  </a:lnTo>
                  <a:lnTo>
                    <a:pt x="405459" y="40900"/>
                  </a:lnTo>
                  <a:lnTo>
                    <a:pt x="398049" y="40155"/>
                  </a:lnTo>
                  <a:lnTo>
                    <a:pt x="390878" y="38913"/>
                  </a:lnTo>
                  <a:lnTo>
                    <a:pt x="383921" y="37172"/>
                  </a:lnTo>
                  <a:lnTo>
                    <a:pt x="382520" y="36766"/>
                  </a:lnTo>
                  <a:close/>
                </a:path>
                <a:path w="565150" h="146050">
                  <a:moveTo>
                    <a:pt x="402844" y="11760"/>
                  </a:moveTo>
                  <a:lnTo>
                    <a:pt x="298957" y="11760"/>
                  </a:lnTo>
                  <a:lnTo>
                    <a:pt x="298957" y="26416"/>
                  </a:lnTo>
                  <a:lnTo>
                    <a:pt x="402844" y="26416"/>
                  </a:lnTo>
                  <a:lnTo>
                    <a:pt x="402844" y="11760"/>
                  </a:lnTo>
                  <a:close/>
                </a:path>
                <a:path w="565150" h="146050">
                  <a:moveTo>
                    <a:pt x="360425" y="0"/>
                  </a:moveTo>
                  <a:lnTo>
                    <a:pt x="341629" y="0"/>
                  </a:lnTo>
                  <a:lnTo>
                    <a:pt x="341629" y="11760"/>
                  </a:lnTo>
                  <a:lnTo>
                    <a:pt x="360425" y="11760"/>
                  </a:lnTo>
                  <a:lnTo>
                    <a:pt x="360425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60"/>
            <p:cNvSpPr/>
            <p:nvPr/>
          </p:nvSpPr>
          <p:spPr>
            <a:xfrm>
              <a:off x="2723388" y="2445765"/>
              <a:ext cx="4466590" cy="3538220"/>
            </a:xfrm>
            <a:custGeom>
              <a:avLst/>
              <a:gdLst/>
              <a:ahLst/>
              <a:cxnLst/>
              <a:rect l="l" t="t" r="r" b="b"/>
              <a:pathLst>
                <a:path w="4466590" h="3538220">
                  <a:moveTo>
                    <a:pt x="749300" y="1768094"/>
                  </a:moveTo>
                  <a:lnTo>
                    <a:pt x="742950" y="1761744"/>
                  </a:lnTo>
                  <a:lnTo>
                    <a:pt x="711200" y="1729994"/>
                  </a:lnTo>
                  <a:lnTo>
                    <a:pt x="679450" y="1761744"/>
                  </a:lnTo>
                  <a:lnTo>
                    <a:pt x="0" y="1761744"/>
                  </a:lnTo>
                  <a:lnTo>
                    <a:pt x="0" y="1774444"/>
                  </a:lnTo>
                  <a:lnTo>
                    <a:pt x="679450" y="1774444"/>
                  </a:lnTo>
                  <a:lnTo>
                    <a:pt x="711200" y="1806194"/>
                  </a:lnTo>
                  <a:lnTo>
                    <a:pt x="742950" y="1774444"/>
                  </a:lnTo>
                  <a:lnTo>
                    <a:pt x="749300" y="1768094"/>
                  </a:lnTo>
                  <a:close/>
                </a:path>
                <a:path w="4466590" h="3538220">
                  <a:moveTo>
                    <a:pt x="957453" y="2261997"/>
                  </a:moveTo>
                  <a:lnTo>
                    <a:pt x="903859" y="2256917"/>
                  </a:lnTo>
                  <a:lnTo>
                    <a:pt x="899629" y="2301532"/>
                  </a:lnTo>
                  <a:lnTo>
                    <a:pt x="493293" y="2638044"/>
                  </a:lnTo>
                  <a:lnTo>
                    <a:pt x="0" y="2638044"/>
                  </a:lnTo>
                  <a:lnTo>
                    <a:pt x="0" y="2650744"/>
                  </a:lnTo>
                  <a:lnTo>
                    <a:pt x="497967" y="2650744"/>
                  </a:lnTo>
                  <a:lnTo>
                    <a:pt x="511606" y="2639441"/>
                  </a:lnTo>
                  <a:lnTo>
                    <a:pt x="513295" y="2638044"/>
                  </a:lnTo>
                  <a:lnTo>
                    <a:pt x="907821" y="2311374"/>
                  </a:lnTo>
                  <a:lnTo>
                    <a:pt x="952373" y="2315591"/>
                  </a:lnTo>
                  <a:lnTo>
                    <a:pt x="955611" y="2281301"/>
                  </a:lnTo>
                  <a:lnTo>
                    <a:pt x="957453" y="2261997"/>
                  </a:lnTo>
                  <a:close/>
                </a:path>
                <a:path w="4466590" h="3538220">
                  <a:moveTo>
                    <a:pt x="957453" y="1265047"/>
                  </a:moveTo>
                  <a:lnTo>
                    <a:pt x="955611" y="1245743"/>
                  </a:lnTo>
                  <a:lnTo>
                    <a:pt x="952373" y="1211453"/>
                  </a:lnTo>
                  <a:lnTo>
                    <a:pt x="907732" y="1215694"/>
                  </a:lnTo>
                  <a:lnTo>
                    <a:pt x="513359" y="890524"/>
                  </a:lnTo>
                  <a:lnTo>
                    <a:pt x="511670" y="889127"/>
                  </a:lnTo>
                  <a:lnTo>
                    <a:pt x="497967" y="877824"/>
                  </a:lnTo>
                  <a:lnTo>
                    <a:pt x="0" y="877824"/>
                  </a:lnTo>
                  <a:lnTo>
                    <a:pt x="0" y="890524"/>
                  </a:lnTo>
                  <a:lnTo>
                    <a:pt x="493306" y="890524"/>
                  </a:lnTo>
                  <a:lnTo>
                    <a:pt x="899629" y="1225613"/>
                  </a:lnTo>
                  <a:lnTo>
                    <a:pt x="903859" y="1270127"/>
                  </a:lnTo>
                  <a:lnTo>
                    <a:pt x="957453" y="1265047"/>
                  </a:lnTo>
                  <a:close/>
                </a:path>
                <a:path w="4466590" h="3538220">
                  <a:moveTo>
                    <a:pt x="1219835" y="582549"/>
                  </a:moveTo>
                  <a:lnTo>
                    <a:pt x="1174902" y="580644"/>
                  </a:lnTo>
                  <a:lnTo>
                    <a:pt x="1174559" y="580263"/>
                  </a:lnTo>
                  <a:lnTo>
                    <a:pt x="651027" y="12700"/>
                  </a:lnTo>
                  <a:lnTo>
                    <a:pt x="649147" y="10668"/>
                  </a:lnTo>
                  <a:lnTo>
                    <a:pt x="639318" y="0"/>
                  </a:lnTo>
                  <a:lnTo>
                    <a:pt x="0" y="0"/>
                  </a:lnTo>
                  <a:lnTo>
                    <a:pt x="0" y="12700"/>
                  </a:lnTo>
                  <a:lnTo>
                    <a:pt x="633691" y="12700"/>
                  </a:lnTo>
                  <a:lnTo>
                    <a:pt x="1165593" y="589381"/>
                  </a:lnTo>
                  <a:lnTo>
                    <a:pt x="1163701" y="634111"/>
                  </a:lnTo>
                  <a:lnTo>
                    <a:pt x="1217549" y="636397"/>
                  </a:lnTo>
                  <a:lnTo>
                    <a:pt x="1218552" y="612648"/>
                  </a:lnTo>
                  <a:lnTo>
                    <a:pt x="1219835" y="582549"/>
                  </a:lnTo>
                  <a:close/>
                </a:path>
                <a:path w="4466590" h="3538220">
                  <a:moveTo>
                    <a:pt x="1224407" y="2953639"/>
                  </a:moveTo>
                  <a:lnTo>
                    <a:pt x="1223124" y="2923540"/>
                  </a:lnTo>
                  <a:lnTo>
                    <a:pt x="1222121" y="2899791"/>
                  </a:lnTo>
                  <a:lnTo>
                    <a:pt x="1168273" y="2902077"/>
                  </a:lnTo>
                  <a:lnTo>
                    <a:pt x="1170165" y="2946882"/>
                  </a:lnTo>
                  <a:lnTo>
                    <a:pt x="638276" y="3525012"/>
                  </a:lnTo>
                  <a:lnTo>
                    <a:pt x="4572" y="3525012"/>
                  </a:lnTo>
                  <a:lnTo>
                    <a:pt x="4572" y="3537712"/>
                  </a:lnTo>
                  <a:lnTo>
                    <a:pt x="643890" y="3537712"/>
                  </a:lnTo>
                  <a:lnTo>
                    <a:pt x="653681" y="3527056"/>
                  </a:lnTo>
                  <a:lnTo>
                    <a:pt x="655574" y="3525012"/>
                  </a:lnTo>
                  <a:lnTo>
                    <a:pt x="1179182" y="2955937"/>
                  </a:lnTo>
                  <a:lnTo>
                    <a:pt x="1179537" y="2955544"/>
                  </a:lnTo>
                  <a:lnTo>
                    <a:pt x="1224407" y="2953639"/>
                  </a:lnTo>
                  <a:close/>
                </a:path>
                <a:path w="4466590" h="3538220">
                  <a:moveTo>
                    <a:pt x="4443984" y="0"/>
                  </a:moveTo>
                  <a:lnTo>
                    <a:pt x="3804666" y="0"/>
                  </a:lnTo>
                  <a:lnTo>
                    <a:pt x="3269069" y="580644"/>
                  </a:lnTo>
                  <a:lnTo>
                    <a:pt x="3224149" y="582549"/>
                  </a:lnTo>
                  <a:lnTo>
                    <a:pt x="3226435" y="636397"/>
                  </a:lnTo>
                  <a:lnTo>
                    <a:pt x="3280283" y="634111"/>
                  </a:lnTo>
                  <a:lnTo>
                    <a:pt x="3279368" y="612648"/>
                  </a:lnTo>
                  <a:lnTo>
                    <a:pt x="3278378" y="589381"/>
                  </a:lnTo>
                  <a:lnTo>
                    <a:pt x="3286785" y="580263"/>
                  </a:lnTo>
                  <a:lnTo>
                    <a:pt x="3810279" y="12700"/>
                  </a:lnTo>
                  <a:lnTo>
                    <a:pt x="4443984" y="12700"/>
                  </a:lnTo>
                  <a:lnTo>
                    <a:pt x="4443984" y="10668"/>
                  </a:lnTo>
                  <a:lnTo>
                    <a:pt x="4443984" y="0"/>
                  </a:lnTo>
                  <a:close/>
                </a:path>
                <a:path w="4466590" h="3538220">
                  <a:moveTo>
                    <a:pt x="4448556" y="3525012"/>
                  </a:moveTo>
                  <a:lnTo>
                    <a:pt x="3814838" y="3525012"/>
                  </a:lnTo>
                  <a:lnTo>
                    <a:pt x="3291281" y="2955925"/>
                  </a:lnTo>
                  <a:lnTo>
                    <a:pt x="3282950" y="2946882"/>
                  </a:lnTo>
                  <a:lnTo>
                    <a:pt x="3283940" y="2923540"/>
                  </a:lnTo>
                  <a:lnTo>
                    <a:pt x="3284855" y="2902077"/>
                  </a:lnTo>
                  <a:lnTo>
                    <a:pt x="3231007" y="2899791"/>
                  </a:lnTo>
                  <a:lnTo>
                    <a:pt x="3228721" y="2953639"/>
                  </a:lnTo>
                  <a:lnTo>
                    <a:pt x="3273577" y="2955544"/>
                  </a:lnTo>
                  <a:lnTo>
                    <a:pt x="3809238" y="3537712"/>
                  </a:lnTo>
                  <a:lnTo>
                    <a:pt x="4448556" y="3537712"/>
                  </a:lnTo>
                  <a:lnTo>
                    <a:pt x="4448556" y="3527056"/>
                  </a:lnTo>
                  <a:lnTo>
                    <a:pt x="4448556" y="3525012"/>
                  </a:lnTo>
                  <a:close/>
                </a:path>
                <a:path w="4466590" h="3538220">
                  <a:moveTo>
                    <a:pt x="4454652" y="877824"/>
                  </a:moveTo>
                  <a:lnTo>
                    <a:pt x="3956685" y="877824"/>
                  </a:lnTo>
                  <a:lnTo>
                    <a:pt x="3546906" y="1215694"/>
                  </a:lnTo>
                  <a:lnTo>
                    <a:pt x="3502279" y="1211453"/>
                  </a:lnTo>
                  <a:lnTo>
                    <a:pt x="3497199" y="1265047"/>
                  </a:lnTo>
                  <a:lnTo>
                    <a:pt x="3550793" y="1270127"/>
                  </a:lnTo>
                  <a:lnTo>
                    <a:pt x="3553091" y="1245743"/>
                  </a:lnTo>
                  <a:lnTo>
                    <a:pt x="3555009" y="1225613"/>
                  </a:lnTo>
                  <a:lnTo>
                    <a:pt x="3961333" y="890524"/>
                  </a:lnTo>
                  <a:lnTo>
                    <a:pt x="4454652" y="890524"/>
                  </a:lnTo>
                  <a:lnTo>
                    <a:pt x="4454652" y="889127"/>
                  </a:lnTo>
                  <a:lnTo>
                    <a:pt x="4454652" y="877824"/>
                  </a:lnTo>
                  <a:close/>
                </a:path>
                <a:path w="4466590" h="3538220">
                  <a:moveTo>
                    <a:pt x="4460748" y="2638044"/>
                  </a:moveTo>
                  <a:lnTo>
                    <a:pt x="3967442" y="2638044"/>
                  </a:lnTo>
                  <a:lnTo>
                    <a:pt x="3561105" y="2301532"/>
                  </a:lnTo>
                  <a:lnTo>
                    <a:pt x="3559187" y="2281301"/>
                  </a:lnTo>
                  <a:lnTo>
                    <a:pt x="3556889" y="2256917"/>
                  </a:lnTo>
                  <a:lnTo>
                    <a:pt x="3503295" y="2261997"/>
                  </a:lnTo>
                  <a:lnTo>
                    <a:pt x="3508375" y="2315591"/>
                  </a:lnTo>
                  <a:lnTo>
                    <a:pt x="3552914" y="2311374"/>
                  </a:lnTo>
                  <a:lnTo>
                    <a:pt x="3962781" y="2650744"/>
                  </a:lnTo>
                  <a:lnTo>
                    <a:pt x="4460748" y="2650744"/>
                  </a:lnTo>
                  <a:lnTo>
                    <a:pt x="4460748" y="2639441"/>
                  </a:lnTo>
                  <a:lnTo>
                    <a:pt x="4460748" y="2638044"/>
                  </a:lnTo>
                  <a:close/>
                </a:path>
                <a:path w="4466590" h="3538220">
                  <a:moveTo>
                    <a:pt x="4466336" y="1761744"/>
                  </a:moveTo>
                  <a:lnTo>
                    <a:pt x="3786886" y="1761744"/>
                  </a:lnTo>
                  <a:lnTo>
                    <a:pt x="3755136" y="1729994"/>
                  </a:lnTo>
                  <a:lnTo>
                    <a:pt x="3717036" y="1768094"/>
                  </a:lnTo>
                  <a:lnTo>
                    <a:pt x="3755136" y="1806194"/>
                  </a:lnTo>
                  <a:lnTo>
                    <a:pt x="3786886" y="1774444"/>
                  </a:lnTo>
                  <a:lnTo>
                    <a:pt x="4466336" y="1774444"/>
                  </a:lnTo>
                  <a:lnTo>
                    <a:pt x="4466336" y="1761744"/>
                  </a:lnTo>
                  <a:close/>
                </a:path>
              </a:pathLst>
            </a:custGeom>
            <a:solidFill>
              <a:srgbClr val="CFD4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8000"/>
            <a:chOff x="0" y="0"/>
            <a:chExt cx="9906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905999" cy="685495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3607" y="332486"/>
              <a:ext cx="1170508" cy="6565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281940"/>
              <a:ext cx="640080" cy="541020"/>
            </a:xfrm>
            <a:custGeom>
              <a:avLst/>
              <a:gdLst/>
              <a:ahLst/>
              <a:cxnLst/>
              <a:rect l="l" t="t" r="r" b="b"/>
              <a:pathLst>
                <a:path w="640080" h="541019">
                  <a:moveTo>
                    <a:pt x="549910" y="0"/>
                  </a:moveTo>
                  <a:lnTo>
                    <a:pt x="0" y="0"/>
                  </a:lnTo>
                  <a:lnTo>
                    <a:pt x="0" y="541019"/>
                  </a:lnTo>
                  <a:lnTo>
                    <a:pt x="549910" y="541019"/>
                  </a:lnTo>
                  <a:lnTo>
                    <a:pt x="585007" y="533931"/>
                  </a:lnTo>
                  <a:lnTo>
                    <a:pt x="613668" y="514603"/>
                  </a:lnTo>
                  <a:lnTo>
                    <a:pt x="632993" y="485941"/>
                  </a:lnTo>
                  <a:lnTo>
                    <a:pt x="640080" y="450849"/>
                  </a:lnTo>
                  <a:lnTo>
                    <a:pt x="640080" y="90169"/>
                  </a:lnTo>
                  <a:lnTo>
                    <a:pt x="632993" y="55078"/>
                  </a:lnTo>
                  <a:lnTo>
                    <a:pt x="613668" y="26416"/>
                  </a:lnTo>
                  <a:lnTo>
                    <a:pt x="585007" y="7088"/>
                  </a:lnTo>
                  <a:lnTo>
                    <a:pt x="549910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244583" y="352043"/>
              <a:ext cx="440435" cy="48767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694036" y="6676745"/>
              <a:ext cx="118473" cy="75877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160520" y="803147"/>
              <a:ext cx="5745480" cy="605484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48640" y="1050036"/>
              <a:ext cx="196595" cy="196596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808951" y="1082421"/>
              <a:ext cx="358140" cy="141605"/>
            </a:xfrm>
            <a:custGeom>
              <a:avLst/>
              <a:gdLst/>
              <a:ahLst/>
              <a:cxnLst/>
              <a:rect l="l" t="t" r="r" b="b"/>
              <a:pathLst>
                <a:path w="358140" h="141605">
                  <a:moveTo>
                    <a:pt x="135115" y="0"/>
                  </a:moveTo>
                  <a:lnTo>
                    <a:pt x="97955" y="18668"/>
                  </a:lnTo>
                  <a:lnTo>
                    <a:pt x="85966" y="56262"/>
                  </a:lnTo>
                  <a:lnTo>
                    <a:pt x="85244" y="73822"/>
                  </a:lnTo>
                  <a:lnTo>
                    <a:pt x="88113" y="103028"/>
                  </a:lnTo>
                  <a:lnTo>
                    <a:pt x="96956" y="124460"/>
                  </a:lnTo>
                  <a:lnTo>
                    <a:pt x="111692" y="137318"/>
                  </a:lnTo>
                  <a:lnTo>
                    <a:pt x="132321" y="141604"/>
                  </a:lnTo>
                  <a:lnTo>
                    <a:pt x="143569" y="140438"/>
                  </a:lnTo>
                  <a:lnTo>
                    <a:pt x="153406" y="136937"/>
                  </a:lnTo>
                  <a:lnTo>
                    <a:pt x="161828" y="131103"/>
                  </a:lnTo>
                  <a:lnTo>
                    <a:pt x="168833" y="122936"/>
                  </a:lnTo>
                  <a:lnTo>
                    <a:pt x="169717" y="121284"/>
                  </a:lnTo>
                  <a:lnTo>
                    <a:pt x="133438" y="121284"/>
                  </a:lnTo>
                  <a:lnTo>
                    <a:pt x="123837" y="118235"/>
                  </a:lnTo>
                  <a:lnTo>
                    <a:pt x="116979" y="109077"/>
                  </a:lnTo>
                  <a:lnTo>
                    <a:pt x="112864" y="93799"/>
                  </a:lnTo>
                  <a:lnTo>
                    <a:pt x="111585" y="73822"/>
                  </a:lnTo>
                  <a:lnTo>
                    <a:pt x="111649" y="69850"/>
                  </a:lnTo>
                  <a:lnTo>
                    <a:pt x="112899" y="49529"/>
                  </a:lnTo>
                  <a:lnTo>
                    <a:pt x="117095" y="33242"/>
                  </a:lnTo>
                  <a:lnTo>
                    <a:pt x="124100" y="23455"/>
                  </a:lnTo>
                  <a:lnTo>
                    <a:pt x="133908" y="20192"/>
                  </a:lnTo>
                  <a:lnTo>
                    <a:pt x="170936" y="20192"/>
                  </a:lnTo>
                  <a:lnTo>
                    <a:pt x="169862" y="17494"/>
                  </a:lnTo>
                  <a:lnTo>
                    <a:pt x="155384" y="4377"/>
                  </a:lnTo>
                  <a:lnTo>
                    <a:pt x="135115" y="0"/>
                  </a:lnTo>
                  <a:close/>
                </a:path>
                <a:path w="358140" h="141605">
                  <a:moveTo>
                    <a:pt x="82769" y="20954"/>
                  </a:moveTo>
                  <a:lnTo>
                    <a:pt x="46012" y="20954"/>
                  </a:lnTo>
                  <a:lnTo>
                    <a:pt x="51536" y="22605"/>
                  </a:lnTo>
                  <a:lnTo>
                    <a:pt x="58673" y="29463"/>
                  </a:lnTo>
                  <a:lnTo>
                    <a:pt x="60451" y="34162"/>
                  </a:lnTo>
                  <a:lnTo>
                    <a:pt x="60415" y="45212"/>
                  </a:lnTo>
                  <a:lnTo>
                    <a:pt x="59166" y="49553"/>
                  </a:lnTo>
                  <a:lnTo>
                    <a:pt x="56641" y="53466"/>
                  </a:lnTo>
                  <a:lnTo>
                    <a:pt x="54101" y="57530"/>
                  </a:lnTo>
                  <a:lnTo>
                    <a:pt x="49910" y="61594"/>
                  </a:lnTo>
                  <a:lnTo>
                    <a:pt x="44081" y="65912"/>
                  </a:lnTo>
                  <a:lnTo>
                    <a:pt x="33799" y="73822"/>
                  </a:lnTo>
                  <a:lnTo>
                    <a:pt x="6273" y="102234"/>
                  </a:lnTo>
                  <a:lnTo>
                    <a:pt x="0" y="139191"/>
                  </a:lnTo>
                  <a:lnTo>
                    <a:pt x="85483" y="139191"/>
                  </a:lnTo>
                  <a:lnTo>
                    <a:pt x="85483" y="117348"/>
                  </a:lnTo>
                  <a:lnTo>
                    <a:pt x="27431" y="117348"/>
                  </a:lnTo>
                  <a:lnTo>
                    <a:pt x="27431" y="113918"/>
                  </a:lnTo>
                  <a:lnTo>
                    <a:pt x="55397" y="86487"/>
                  </a:lnTo>
                  <a:lnTo>
                    <a:pt x="59816" y="83057"/>
                  </a:lnTo>
                  <a:lnTo>
                    <a:pt x="64134" y="79628"/>
                  </a:lnTo>
                  <a:lnTo>
                    <a:pt x="68440" y="76326"/>
                  </a:lnTo>
                  <a:lnTo>
                    <a:pt x="72250" y="72643"/>
                  </a:lnTo>
                  <a:lnTo>
                    <a:pt x="78892" y="64769"/>
                  </a:lnTo>
                  <a:lnTo>
                    <a:pt x="81559" y="60451"/>
                  </a:lnTo>
                  <a:lnTo>
                    <a:pt x="83565" y="55499"/>
                  </a:lnTo>
                  <a:lnTo>
                    <a:pt x="85585" y="50673"/>
                  </a:lnTo>
                  <a:lnTo>
                    <a:pt x="86588" y="45212"/>
                  </a:lnTo>
                  <a:lnTo>
                    <a:pt x="86588" y="38862"/>
                  </a:lnTo>
                  <a:lnTo>
                    <a:pt x="85866" y="30289"/>
                  </a:lnTo>
                  <a:lnTo>
                    <a:pt x="83699" y="22669"/>
                  </a:lnTo>
                  <a:lnTo>
                    <a:pt x="82769" y="20954"/>
                  </a:lnTo>
                  <a:close/>
                </a:path>
                <a:path w="358140" h="141605">
                  <a:moveTo>
                    <a:pt x="262601" y="20954"/>
                  </a:moveTo>
                  <a:lnTo>
                    <a:pt x="225844" y="20954"/>
                  </a:lnTo>
                  <a:lnTo>
                    <a:pt x="231368" y="22605"/>
                  </a:lnTo>
                  <a:lnTo>
                    <a:pt x="238506" y="29463"/>
                  </a:lnTo>
                  <a:lnTo>
                    <a:pt x="240284" y="34162"/>
                  </a:lnTo>
                  <a:lnTo>
                    <a:pt x="240247" y="45212"/>
                  </a:lnTo>
                  <a:lnTo>
                    <a:pt x="238998" y="49553"/>
                  </a:lnTo>
                  <a:lnTo>
                    <a:pt x="236473" y="53466"/>
                  </a:lnTo>
                  <a:lnTo>
                    <a:pt x="233934" y="57530"/>
                  </a:lnTo>
                  <a:lnTo>
                    <a:pt x="229743" y="61594"/>
                  </a:lnTo>
                  <a:lnTo>
                    <a:pt x="223913" y="65912"/>
                  </a:lnTo>
                  <a:lnTo>
                    <a:pt x="213631" y="73822"/>
                  </a:lnTo>
                  <a:lnTo>
                    <a:pt x="186105" y="102234"/>
                  </a:lnTo>
                  <a:lnTo>
                    <a:pt x="179831" y="139191"/>
                  </a:lnTo>
                  <a:lnTo>
                    <a:pt x="265315" y="139191"/>
                  </a:lnTo>
                  <a:lnTo>
                    <a:pt x="265315" y="117348"/>
                  </a:lnTo>
                  <a:lnTo>
                    <a:pt x="207263" y="117348"/>
                  </a:lnTo>
                  <a:lnTo>
                    <a:pt x="207263" y="113918"/>
                  </a:lnTo>
                  <a:lnTo>
                    <a:pt x="235229" y="86487"/>
                  </a:lnTo>
                  <a:lnTo>
                    <a:pt x="239648" y="83057"/>
                  </a:lnTo>
                  <a:lnTo>
                    <a:pt x="243966" y="79628"/>
                  </a:lnTo>
                  <a:lnTo>
                    <a:pt x="248272" y="76326"/>
                  </a:lnTo>
                  <a:lnTo>
                    <a:pt x="252082" y="72643"/>
                  </a:lnTo>
                  <a:lnTo>
                    <a:pt x="258724" y="64769"/>
                  </a:lnTo>
                  <a:lnTo>
                    <a:pt x="261391" y="60451"/>
                  </a:lnTo>
                  <a:lnTo>
                    <a:pt x="263397" y="55499"/>
                  </a:lnTo>
                  <a:lnTo>
                    <a:pt x="265417" y="50673"/>
                  </a:lnTo>
                  <a:lnTo>
                    <a:pt x="266420" y="45212"/>
                  </a:lnTo>
                  <a:lnTo>
                    <a:pt x="266420" y="38862"/>
                  </a:lnTo>
                  <a:lnTo>
                    <a:pt x="265698" y="30289"/>
                  </a:lnTo>
                  <a:lnTo>
                    <a:pt x="263531" y="22669"/>
                  </a:lnTo>
                  <a:lnTo>
                    <a:pt x="262601" y="20954"/>
                  </a:lnTo>
                  <a:close/>
                </a:path>
                <a:path w="358140" h="141605">
                  <a:moveTo>
                    <a:pt x="170936" y="20192"/>
                  </a:moveTo>
                  <a:lnTo>
                    <a:pt x="133908" y="20192"/>
                  </a:lnTo>
                  <a:lnTo>
                    <a:pt x="143107" y="23381"/>
                  </a:lnTo>
                  <a:lnTo>
                    <a:pt x="149675" y="32940"/>
                  </a:lnTo>
                  <a:lnTo>
                    <a:pt x="153614" y="48857"/>
                  </a:lnTo>
                  <a:lnTo>
                    <a:pt x="154852" y="69850"/>
                  </a:lnTo>
                  <a:lnTo>
                    <a:pt x="154849" y="72389"/>
                  </a:lnTo>
                  <a:lnTo>
                    <a:pt x="153584" y="93049"/>
                  </a:lnTo>
                  <a:lnTo>
                    <a:pt x="149555" y="108727"/>
                  </a:lnTo>
                  <a:lnTo>
                    <a:pt x="142840" y="118143"/>
                  </a:lnTo>
                  <a:lnTo>
                    <a:pt x="133438" y="121284"/>
                  </a:lnTo>
                  <a:lnTo>
                    <a:pt x="169717" y="121284"/>
                  </a:lnTo>
                  <a:lnTo>
                    <a:pt x="174351" y="112623"/>
                  </a:lnTo>
                  <a:lnTo>
                    <a:pt x="178292" y="100345"/>
                  </a:lnTo>
                  <a:lnTo>
                    <a:pt x="180656" y="86092"/>
                  </a:lnTo>
                  <a:lnTo>
                    <a:pt x="181444" y="69850"/>
                  </a:lnTo>
                  <a:lnTo>
                    <a:pt x="178549" y="39326"/>
                  </a:lnTo>
                  <a:lnTo>
                    <a:pt x="170936" y="20192"/>
                  </a:lnTo>
                  <a:close/>
                </a:path>
                <a:path w="358140" h="141605">
                  <a:moveTo>
                    <a:pt x="42227" y="0"/>
                  </a:moveTo>
                  <a:lnTo>
                    <a:pt x="32033" y="716"/>
                  </a:lnTo>
                  <a:lnTo>
                    <a:pt x="22386" y="2873"/>
                  </a:lnTo>
                  <a:lnTo>
                    <a:pt x="13288" y="6482"/>
                  </a:lnTo>
                  <a:lnTo>
                    <a:pt x="4737" y="11556"/>
                  </a:lnTo>
                  <a:lnTo>
                    <a:pt x="4737" y="34925"/>
                  </a:lnTo>
                  <a:lnTo>
                    <a:pt x="12919" y="28830"/>
                  </a:lnTo>
                  <a:lnTo>
                    <a:pt x="21274" y="24463"/>
                  </a:lnTo>
                  <a:lnTo>
                    <a:pt x="29802" y="21834"/>
                  </a:lnTo>
                  <a:lnTo>
                    <a:pt x="38506" y="20954"/>
                  </a:lnTo>
                  <a:lnTo>
                    <a:pt x="82769" y="20954"/>
                  </a:lnTo>
                  <a:lnTo>
                    <a:pt x="80084" y="16001"/>
                  </a:lnTo>
                  <a:lnTo>
                    <a:pt x="75018" y="10287"/>
                  </a:lnTo>
                  <a:lnTo>
                    <a:pt x="68625" y="5786"/>
                  </a:lnTo>
                  <a:lnTo>
                    <a:pt x="61028" y="2571"/>
                  </a:lnTo>
                  <a:lnTo>
                    <a:pt x="52228" y="642"/>
                  </a:lnTo>
                  <a:lnTo>
                    <a:pt x="42227" y="0"/>
                  </a:lnTo>
                  <a:close/>
                </a:path>
                <a:path w="358140" h="141605">
                  <a:moveTo>
                    <a:pt x="222059" y="0"/>
                  </a:moveTo>
                  <a:lnTo>
                    <a:pt x="211865" y="716"/>
                  </a:lnTo>
                  <a:lnTo>
                    <a:pt x="202218" y="2873"/>
                  </a:lnTo>
                  <a:lnTo>
                    <a:pt x="193120" y="6482"/>
                  </a:lnTo>
                  <a:lnTo>
                    <a:pt x="184569" y="11556"/>
                  </a:lnTo>
                  <a:lnTo>
                    <a:pt x="184569" y="34925"/>
                  </a:lnTo>
                  <a:lnTo>
                    <a:pt x="192751" y="28830"/>
                  </a:lnTo>
                  <a:lnTo>
                    <a:pt x="201106" y="24463"/>
                  </a:lnTo>
                  <a:lnTo>
                    <a:pt x="209634" y="21834"/>
                  </a:lnTo>
                  <a:lnTo>
                    <a:pt x="218338" y="20954"/>
                  </a:lnTo>
                  <a:lnTo>
                    <a:pt x="262601" y="20954"/>
                  </a:lnTo>
                  <a:lnTo>
                    <a:pt x="259916" y="16001"/>
                  </a:lnTo>
                  <a:lnTo>
                    <a:pt x="254850" y="10287"/>
                  </a:lnTo>
                  <a:lnTo>
                    <a:pt x="248457" y="5786"/>
                  </a:lnTo>
                  <a:lnTo>
                    <a:pt x="240860" y="2571"/>
                  </a:lnTo>
                  <a:lnTo>
                    <a:pt x="232060" y="642"/>
                  </a:lnTo>
                  <a:lnTo>
                    <a:pt x="222059" y="0"/>
                  </a:lnTo>
                  <a:close/>
                </a:path>
                <a:path w="358140" h="141605">
                  <a:moveTo>
                    <a:pt x="354041" y="20954"/>
                  </a:moveTo>
                  <a:lnTo>
                    <a:pt x="317284" y="20954"/>
                  </a:lnTo>
                  <a:lnTo>
                    <a:pt x="322808" y="22605"/>
                  </a:lnTo>
                  <a:lnTo>
                    <a:pt x="329946" y="29463"/>
                  </a:lnTo>
                  <a:lnTo>
                    <a:pt x="331723" y="34162"/>
                  </a:lnTo>
                  <a:lnTo>
                    <a:pt x="331687" y="45212"/>
                  </a:lnTo>
                  <a:lnTo>
                    <a:pt x="330453" y="49529"/>
                  </a:lnTo>
                  <a:lnTo>
                    <a:pt x="327913" y="53466"/>
                  </a:lnTo>
                  <a:lnTo>
                    <a:pt x="325373" y="57530"/>
                  </a:lnTo>
                  <a:lnTo>
                    <a:pt x="321182" y="61594"/>
                  </a:lnTo>
                  <a:lnTo>
                    <a:pt x="315353" y="65912"/>
                  </a:lnTo>
                  <a:lnTo>
                    <a:pt x="305071" y="73822"/>
                  </a:lnTo>
                  <a:lnTo>
                    <a:pt x="277545" y="102234"/>
                  </a:lnTo>
                  <a:lnTo>
                    <a:pt x="271272" y="121412"/>
                  </a:lnTo>
                  <a:lnTo>
                    <a:pt x="271272" y="139191"/>
                  </a:lnTo>
                  <a:lnTo>
                    <a:pt x="356755" y="139191"/>
                  </a:lnTo>
                  <a:lnTo>
                    <a:pt x="356755" y="117348"/>
                  </a:lnTo>
                  <a:lnTo>
                    <a:pt x="298703" y="117348"/>
                  </a:lnTo>
                  <a:lnTo>
                    <a:pt x="298703" y="113918"/>
                  </a:lnTo>
                  <a:lnTo>
                    <a:pt x="326669" y="86487"/>
                  </a:lnTo>
                  <a:lnTo>
                    <a:pt x="331088" y="83057"/>
                  </a:lnTo>
                  <a:lnTo>
                    <a:pt x="335406" y="79628"/>
                  </a:lnTo>
                  <a:lnTo>
                    <a:pt x="339712" y="76326"/>
                  </a:lnTo>
                  <a:lnTo>
                    <a:pt x="343522" y="72643"/>
                  </a:lnTo>
                  <a:lnTo>
                    <a:pt x="350164" y="64769"/>
                  </a:lnTo>
                  <a:lnTo>
                    <a:pt x="352831" y="60451"/>
                  </a:lnTo>
                  <a:lnTo>
                    <a:pt x="354838" y="55499"/>
                  </a:lnTo>
                  <a:lnTo>
                    <a:pt x="356857" y="50673"/>
                  </a:lnTo>
                  <a:lnTo>
                    <a:pt x="357860" y="45212"/>
                  </a:lnTo>
                  <a:lnTo>
                    <a:pt x="357860" y="38862"/>
                  </a:lnTo>
                  <a:lnTo>
                    <a:pt x="357138" y="30289"/>
                  </a:lnTo>
                  <a:lnTo>
                    <a:pt x="354971" y="22669"/>
                  </a:lnTo>
                  <a:lnTo>
                    <a:pt x="354041" y="20954"/>
                  </a:lnTo>
                  <a:close/>
                </a:path>
                <a:path w="358140" h="141605">
                  <a:moveTo>
                    <a:pt x="313499" y="0"/>
                  </a:moveTo>
                  <a:lnTo>
                    <a:pt x="303305" y="716"/>
                  </a:lnTo>
                  <a:lnTo>
                    <a:pt x="293658" y="2873"/>
                  </a:lnTo>
                  <a:lnTo>
                    <a:pt x="284560" y="6482"/>
                  </a:lnTo>
                  <a:lnTo>
                    <a:pt x="276009" y="11556"/>
                  </a:lnTo>
                  <a:lnTo>
                    <a:pt x="276009" y="34925"/>
                  </a:lnTo>
                  <a:lnTo>
                    <a:pt x="284191" y="28830"/>
                  </a:lnTo>
                  <a:lnTo>
                    <a:pt x="292546" y="24463"/>
                  </a:lnTo>
                  <a:lnTo>
                    <a:pt x="301074" y="21834"/>
                  </a:lnTo>
                  <a:lnTo>
                    <a:pt x="309778" y="20954"/>
                  </a:lnTo>
                  <a:lnTo>
                    <a:pt x="354041" y="20954"/>
                  </a:lnTo>
                  <a:lnTo>
                    <a:pt x="351356" y="16001"/>
                  </a:lnTo>
                  <a:lnTo>
                    <a:pt x="346290" y="10287"/>
                  </a:lnTo>
                  <a:lnTo>
                    <a:pt x="339897" y="5786"/>
                  </a:lnTo>
                  <a:lnTo>
                    <a:pt x="332300" y="2571"/>
                  </a:lnTo>
                  <a:lnTo>
                    <a:pt x="323500" y="642"/>
                  </a:lnTo>
                  <a:lnTo>
                    <a:pt x="313499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83525" y="1058925"/>
              <a:ext cx="141592" cy="172593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395730" y="1058925"/>
              <a:ext cx="2221865" cy="194310"/>
            </a:xfrm>
            <a:custGeom>
              <a:avLst/>
              <a:gdLst/>
              <a:ahLst/>
              <a:cxnLst/>
              <a:rect l="l" t="t" r="r" b="b"/>
              <a:pathLst>
                <a:path w="2221865" h="194309">
                  <a:moveTo>
                    <a:pt x="146304" y="158242"/>
                  </a:moveTo>
                  <a:lnTo>
                    <a:pt x="47625" y="158242"/>
                  </a:lnTo>
                  <a:lnTo>
                    <a:pt x="47625" y="149733"/>
                  </a:lnTo>
                  <a:lnTo>
                    <a:pt x="141986" y="149733"/>
                  </a:lnTo>
                  <a:lnTo>
                    <a:pt x="141986" y="103632"/>
                  </a:lnTo>
                  <a:lnTo>
                    <a:pt x="24384" y="103632"/>
                  </a:lnTo>
                  <a:lnTo>
                    <a:pt x="24384" y="122682"/>
                  </a:lnTo>
                  <a:lnTo>
                    <a:pt x="118745" y="122682"/>
                  </a:lnTo>
                  <a:lnTo>
                    <a:pt x="118745" y="131445"/>
                  </a:lnTo>
                  <a:lnTo>
                    <a:pt x="24384" y="131445"/>
                  </a:lnTo>
                  <a:lnTo>
                    <a:pt x="24384" y="177419"/>
                  </a:lnTo>
                  <a:lnTo>
                    <a:pt x="146304" y="177419"/>
                  </a:lnTo>
                  <a:lnTo>
                    <a:pt x="146304" y="158242"/>
                  </a:lnTo>
                  <a:close/>
                </a:path>
                <a:path w="2221865" h="194309">
                  <a:moveTo>
                    <a:pt x="147320" y="2159"/>
                  </a:moveTo>
                  <a:lnTo>
                    <a:pt x="19304" y="2159"/>
                  </a:lnTo>
                  <a:lnTo>
                    <a:pt x="19304" y="21082"/>
                  </a:lnTo>
                  <a:lnTo>
                    <a:pt x="147320" y="21082"/>
                  </a:lnTo>
                  <a:lnTo>
                    <a:pt x="147320" y="2159"/>
                  </a:lnTo>
                  <a:close/>
                </a:path>
                <a:path w="2221865" h="194309">
                  <a:moveTo>
                    <a:pt x="149479" y="47244"/>
                  </a:moveTo>
                  <a:lnTo>
                    <a:pt x="125095" y="47244"/>
                  </a:lnTo>
                  <a:lnTo>
                    <a:pt x="126746" y="25654"/>
                  </a:lnTo>
                  <a:lnTo>
                    <a:pt x="103632" y="25654"/>
                  </a:lnTo>
                  <a:lnTo>
                    <a:pt x="102235" y="47244"/>
                  </a:lnTo>
                  <a:lnTo>
                    <a:pt x="64262" y="47244"/>
                  </a:lnTo>
                  <a:lnTo>
                    <a:pt x="62992" y="25654"/>
                  </a:lnTo>
                  <a:lnTo>
                    <a:pt x="39878" y="25654"/>
                  </a:lnTo>
                  <a:lnTo>
                    <a:pt x="41529" y="47244"/>
                  </a:lnTo>
                  <a:lnTo>
                    <a:pt x="17018" y="47244"/>
                  </a:lnTo>
                  <a:lnTo>
                    <a:pt x="17018" y="66294"/>
                  </a:lnTo>
                  <a:lnTo>
                    <a:pt x="149479" y="66294"/>
                  </a:lnTo>
                  <a:lnTo>
                    <a:pt x="149479" y="47244"/>
                  </a:lnTo>
                  <a:close/>
                </a:path>
                <a:path w="2221865" h="194309">
                  <a:moveTo>
                    <a:pt x="166497" y="75438"/>
                  </a:moveTo>
                  <a:lnTo>
                    <a:pt x="0" y="75438"/>
                  </a:lnTo>
                  <a:lnTo>
                    <a:pt x="0" y="94488"/>
                  </a:lnTo>
                  <a:lnTo>
                    <a:pt x="166497" y="94488"/>
                  </a:lnTo>
                  <a:lnTo>
                    <a:pt x="166497" y="75438"/>
                  </a:lnTo>
                  <a:close/>
                </a:path>
                <a:path w="2221865" h="194309">
                  <a:moveTo>
                    <a:pt x="260350" y="99060"/>
                  </a:moveTo>
                  <a:lnTo>
                    <a:pt x="258279" y="83058"/>
                  </a:lnTo>
                  <a:lnTo>
                    <a:pt x="257937" y="80391"/>
                  </a:lnTo>
                  <a:lnTo>
                    <a:pt x="248881" y="81559"/>
                  </a:lnTo>
                  <a:lnTo>
                    <a:pt x="238925" y="82397"/>
                  </a:lnTo>
                  <a:lnTo>
                    <a:pt x="228092" y="82892"/>
                  </a:lnTo>
                  <a:lnTo>
                    <a:pt x="216408" y="83058"/>
                  </a:lnTo>
                  <a:lnTo>
                    <a:pt x="199263" y="83058"/>
                  </a:lnTo>
                  <a:lnTo>
                    <a:pt x="199263" y="64770"/>
                  </a:lnTo>
                  <a:lnTo>
                    <a:pt x="249555" y="64770"/>
                  </a:lnTo>
                  <a:lnTo>
                    <a:pt x="249555" y="8890"/>
                  </a:lnTo>
                  <a:lnTo>
                    <a:pt x="176276" y="8890"/>
                  </a:lnTo>
                  <a:lnTo>
                    <a:pt x="176276" y="28194"/>
                  </a:lnTo>
                  <a:lnTo>
                    <a:pt x="226568" y="28194"/>
                  </a:lnTo>
                  <a:lnTo>
                    <a:pt x="226568" y="45720"/>
                  </a:lnTo>
                  <a:lnTo>
                    <a:pt x="176276" y="45720"/>
                  </a:lnTo>
                  <a:lnTo>
                    <a:pt x="176276" y="102108"/>
                  </a:lnTo>
                  <a:lnTo>
                    <a:pt x="198120" y="102108"/>
                  </a:lnTo>
                  <a:lnTo>
                    <a:pt x="216281" y="101917"/>
                  </a:lnTo>
                  <a:lnTo>
                    <a:pt x="232702" y="101346"/>
                  </a:lnTo>
                  <a:lnTo>
                    <a:pt x="247383" y="100393"/>
                  </a:lnTo>
                  <a:lnTo>
                    <a:pt x="260350" y="99060"/>
                  </a:lnTo>
                  <a:close/>
                </a:path>
                <a:path w="2221865" h="194309">
                  <a:moveTo>
                    <a:pt x="326390" y="0"/>
                  </a:moveTo>
                  <a:lnTo>
                    <a:pt x="303276" y="0"/>
                  </a:lnTo>
                  <a:lnTo>
                    <a:pt x="303276" y="45720"/>
                  </a:lnTo>
                  <a:lnTo>
                    <a:pt x="289306" y="45720"/>
                  </a:lnTo>
                  <a:lnTo>
                    <a:pt x="289306" y="3556"/>
                  </a:lnTo>
                  <a:lnTo>
                    <a:pt x="266319" y="3556"/>
                  </a:lnTo>
                  <a:lnTo>
                    <a:pt x="266319" y="103378"/>
                  </a:lnTo>
                  <a:lnTo>
                    <a:pt x="289306" y="103378"/>
                  </a:lnTo>
                  <a:lnTo>
                    <a:pt x="289306" y="65278"/>
                  </a:lnTo>
                  <a:lnTo>
                    <a:pt x="303276" y="65278"/>
                  </a:lnTo>
                  <a:lnTo>
                    <a:pt x="303276" y="114427"/>
                  </a:lnTo>
                  <a:lnTo>
                    <a:pt x="326390" y="114427"/>
                  </a:lnTo>
                  <a:lnTo>
                    <a:pt x="326390" y="65278"/>
                  </a:lnTo>
                  <a:lnTo>
                    <a:pt x="326390" y="45720"/>
                  </a:lnTo>
                  <a:lnTo>
                    <a:pt x="326390" y="0"/>
                  </a:lnTo>
                  <a:close/>
                </a:path>
                <a:path w="2221865" h="194309">
                  <a:moveTo>
                    <a:pt x="332994" y="161417"/>
                  </a:moveTo>
                  <a:lnTo>
                    <a:pt x="288417" y="143383"/>
                  </a:lnTo>
                  <a:lnTo>
                    <a:pt x="270891" y="108712"/>
                  </a:lnTo>
                  <a:lnTo>
                    <a:pt x="247650" y="108712"/>
                  </a:lnTo>
                  <a:lnTo>
                    <a:pt x="247650" y="114808"/>
                  </a:lnTo>
                  <a:lnTo>
                    <a:pt x="246545" y="122097"/>
                  </a:lnTo>
                  <a:lnTo>
                    <a:pt x="210337" y="155054"/>
                  </a:lnTo>
                  <a:lnTo>
                    <a:pt x="185801" y="161163"/>
                  </a:lnTo>
                  <a:lnTo>
                    <a:pt x="199898" y="179578"/>
                  </a:lnTo>
                  <a:lnTo>
                    <a:pt x="243001" y="159194"/>
                  </a:lnTo>
                  <a:lnTo>
                    <a:pt x="259334" y="142494"/>
                  </a:lnTo>
                  <a:lnTo>
                    <a:pt x="263779" y="148285"/>
                  </a:lnTo>
                  <a:lnTo>
                    <a:pt x="302920" y="174726"/>
                  </a:lnTo>
                  <a:lnTo>
                    <a:pt x="320167" y="179578"/>
                  </a:lnTo>
                  <a:lnTo>
                    <a:pt x="332994" y="161417"/>
                  </a:lnTo>
                  <a:close/>
                </a:path>
                <a:path w="2221865" h="194309">
                  <a:moveTo>
                    <a:pt x="483362" y="114681"/>
                  </a:moveTo>
                  <a:lnTo>
                    <a:pt x="460121" y="114681"/>
                  </a:lnTo>
                  <a:lnTo>
                    <a:pt x="460121" y="134239"/>
                  </a:lnTo>
                  <a:lnTo>
                    <a:pt x="460121" y="156210"/>
                  </a:lnTo>
                  <a:lnTo>
                    <a:pt x="389255" y="156210"/>
                  </a:lnTo>
                  <a:lnTo>
                    <a:pt x="389255" y="134239"/>
                  </a:lnTo>
                  <a:lnTo>
                    <a:pt x="460121" y="134239"/>
                  </a:lnTo>
                  <a:lnTo>
                    <a:pt x="460121" y="114681"/>
                  </a:lnTo>
                  <a:lnTo>
                    <a:pt x="366014" y="114681"/>
                  </a:lnTo>
                  <a:lnTo>
                    <a:pt x="366014" y="175641"/>
                  </a:lnTo>
                  <a:lnTo>
                    <a:pt x="483362" y="175641"/>
                  </a:lnTo>
                  <a:lnTo>
                    <a:pt x="483362" y="156210"/>
                  </a:lnTo>
                  <a:lnTo>
                    <a:pt x="483362" y="134239"/>
                  </a:lnTo>
                  <a:lnTo>
                    <a:pt x="483362" y="114681"/>
                  </a:lnTo>
                  <a:close/>
                </a:path>
                <a:path w="2221865" h="194309">
                  <a:moveTo>
                    <a:pt x="488696" y="3937"/>
                  </a:moveTo>
                  <a:lnTo>
                    <a:pt x="360680" y="3937"/>
                  </a:lnTo>
                  <a:lnTo>
                    <a:pt x="360680" y="23622"/>
                  </a:lnTo>
                  <a:lnTo>
                    <a:pt x="488696" y="23622"/>
                  </a:lnTo>
                  <a:lnTo>
                    <a:pt x="488696" y="3937"/>
                  </a:lnTo>
                  <a:close/>
                </a:path>
                <a:path w="2221865" h="194309">
                  <a:moveTo>
                    <a:pt x="507873" y="85598"/>
                  </a:moveTo>
                  <a:lnTo>
                    <a:pt x="436245" y="85598"/>
                  </a:lnTo>
                  <a:lnTo>
                    <a:pt x="436245" y="72390"/>
                  </a:lnTo>
                  <a:lnTo>
                    <a:pt x="490855" y="72390"/>
                  </a:lnTo>
                  <a:lnTo>
                    <a:pt x="490855" y="52959"/>
                  </a:lnTo>
                  <a:lnTo>
                    <a:pt x="466471" y="52959"/>
                  </a:lnTo>
                  <a:lnTo>
                    <a:pt x="468122" y="28321"/>
                  </a:lnTo>
                  <a:lnTo>
                    <a:pt x="445008" y="28321"/>
                  </a:lnTo>
                  <a:lnTo>
                    <a:pt x="443611" y="52959"/>
                  </a:lnTo>
                  <a:lnTo>
                    <a:pt x="405638" y="52959"/>
                  </a:lnTo>
                  <a:lnTo>
                    <a:pt x="404368" y="28321"/>
                  </a:lnTo>
                  <a:lnTo>
                    <a:pt x="381254" y="28321"/>
                  </a:lnTo>
                  <a:lnTo>
                    <a:pt x="382905" y="52959"/>
                  </a:lnTo>
                  <a:lnTo>
                    <a:pt x="358394" y="52959"/>
                  </a:lnTo>
                  <a:lnTo>
                    <a:pt x="358394" y="72390"/>
                  </a:lnTo>
                  <a:lnTo>
                    <a:pt x="412877" y="72390"/>
                  </a:lnTo>
                  <a:lnTo>
                    <a:pt x="412877" y="85598"/>
                  </a:lnTo>
                  <a:lnTo>
                    <a:pt x="341376" y="85598"/>
                  </a:lnTo>
                  <a:lnTo>
                    <a:pt x="341376" y="105156"/>
                  </a:lnTo>
                  <a:lnTo>
                    <a:pt x="507873" y="105156"/>
                  </a:lnTo>
                  <a:lnTo>
                    <a:pt x="507873" y="85598"/>
                  </a:lnTo>
                  <a:close/>
                </a:path>
                <a:path w="2221865" h="194309">
                  <a:moveTo>
                    <a:pt x="660019" y="12954"/>
                  </a:moveTo>
                  <a:lnTo>
                    <a:pt x="636778" y="12954"/>
                  </a:lnTo>
                  <a:lnTo>
                    <a:pt x="636778" y="53467"/>
                  </a:lnTo>
                  <a:lnTo>
                    <a:pt x="636778" y="73152"/>
                  </a:lnTo>
                  <a:lnTo>
                    <a:pt x="636778" y="111252"/>
                  </a:lnTo>
                  <a:lnTo>
                    <a:pt x="595376" y="111252"/>
                  </a:lnTo>
                  <a:lnTo>
                    <a:pt x="595376" y="73152"/>
                  </a:lnTo>
                  <a:lnTo>
                    <a:pt x="636778" y="73152"/>
                  </a:lnTo>
                  <a:lnTo>
                    <a:pt x="636778" y="53467"/>
                  </a:lnTo>
                  <a:lnTo>
                    <a:pt x="595376" y="53467"/>
                  </a:lnTo>
                  <a:lnTo>
                    <a:pt x="595376" y="12954"/>
                  </a:lnTo>
                  <a:lnTo>
                    <a:pt x="572516" y="12954"/>
                  </a:lnTo>
                  <a:lnTo>
                    <a:pt x="572516" y="130810"/>
                  </a:lnTo>
                  <a:lnTo>
                    <a:pt x="660019" y="130810"/>
                  </a:lnTo>
                  <a:lnTo>
                    <a:pt x="660019" y="111252"/>
                  </a:lnTo>
                  <a:lnTo>
                    <a:pt x="660019" y="73152"/>
                  </a:lnTo>
                  <a:lnTo>
                    <a:pt x="660019" y="53467"/>
                  </a:lnTo>
                  <a:lnTo>
                    <a:pt x="660019" y="12954"/>
                  </a:lnTo>
                  <a:close/>
                </a:path>
                <a:path w="2221865" h="194309">
                  <a:moveTo>
                    <a:pt x="712724" y="0"/>
                  </a:moveTo>
                  <a:lnTo>
                    <a:pt x="689864" y="0"/>
                  </a:lnTo>
                  <a:lnTo>
                    <a:pt x="689864" y="179451"/>
                  </a:lnTo>
                  <a:lnTo>
                    <a:pt x="712724" y="179451"/>
                  </a:lnTo>
                  <a:lnTo>
                    <a:pt x="712724" y="0"/>
                  </a:lnTo>
                  <a:close/>
                </a:path>
                <a:path w="2221865" h="194309">
                  <a:moveTo>
                    <a:pt x="893953" y="86360"/>
                  </a:moveTo>
                  <a:lnTo>
                    <a:pt x="856780" y="72097"/>
                  </a:lnTo>
                  <a:lnTo>
                    <a:pt x="829703" y="42799"/>
                  </a:lnTo>
                  <a:lnTo>
                    <a:pt x="828167" y="35052"/>
                  </a:lnTo>
                  <a:lnTo>
                    <a:pt x="881507" y="35052"/>
                  </a:lnTo>
                  <a:lnTo>
                    <a:pt x="881507" y="15748"/>
                  </a:lnTo>
                  <a:lnTo>
                    <a:pt x="751078" y="15748"/>
                  </a:lnTo>
                  <a:lnTo>
                    <a:pt x="751078" y="35052"/>
                  </a:lnTo>
                  <a:lnTo>
                    <a:pt x="804545" y="35052"/>
                  </a:lnTo>
                  <a:lnTo>
                    <a:pt x="802678" y="42862"/>
                  </a:lnTo>
                  <a:lnTo>
                    <a:pt x="773938" y="73469"/>
                  </a:lnTo>
                  <a:lnTo>
                    <a:pt x="737997" y="86360"/>
                  </a:lnTo>
                  <a:lnTo>
                    <a:pt x="753110" y="103759"/>
                  </a:lnTo>
                  <a:lnTo>
                    <a:pt x="790956" y="85598"/>
                  </a:lnTo>
                  <a:lnTo>
                    <a:pt x="816102" y="61087"/>
                  </a:lnTo>
                  <a:lnTo>
                    <a:pt x="820597" y="66992"/>
                  </a:lnTo>
                  <a:lnTo>
                    <a:pt x="852220" y="91782"/>
                  </a:lnTo>
                  <a:lnTo>
                    <a:pt x="879729" y="103759"/>
                  </a:lnTo>
                  <a:lnTo>
                    <a:pt x="893953" y="86360"/>
                  </a:lnTo>
                  <a:close/>
                </a:path>
                <a:path w="2221865" h="194309">
                  <a:moveTo>
                    <a:pt x="899541" y="133731"/>
                  </a:moveTo>
                  <a:lnTo>
                    <a:pt x="733044" y="133731"/>
                  </a:lnTo>
                  <a:lnTo>
                    <a:pt x="733044" y="153035"/>
                  </a:lnTo>
                  <a:lnTo>
                    <a:pt x="899541" y="153035"/>
                  </a:lnTo>
                  <a:lnTo>
                    <a:pt x="899541" y="133731"/>
                  </a:lnTo>
                  <a:close/>
                </a:path>
                <a:path w="2221865" h="194309">
                  <a:moveTo>
                    <a:pt x="1018159" y="121793"/>
                  </a:moveTo>
                  <a:lnTo>
                    <a:pt x="1016127" y="106807"/>
                  </a:lnTo>
                  <a:lnTo>
                    <a:pt x="1015619" y="102997"/>
                  </a:lnTo>
                  <a:lnTo>
                    <a:pt x="1008710" y="104190"/>
                  </a:lnTo>
                  <a:lnTo>
                    <a:pt x="969518" y="106692"/>
                  </a:lnTo>
                  <a:lnTo>
                    <a:pt x="939546" y="106807"/>
                  </a:lnTo>
                  <a:lnTo>
                    <a:pt x="939546" y="12954"/>
                  </a:lnTo>
                  <a:lnTo>
                    <a:pt x="916559" y="12954"/>
                  </a:lnTo>
                  <a:lnTo>
                    <a:pt x="916559" y="126492"/>
                  </a:lnTo>
                  <a:lnTo>
                    <a:pt x="956945" y="126746"/>
                  </a:lnTo>
                  <a:lnTo>
                    <a:pt x="976541" y="126441"/>
                  </a:lnTo>
                  <a:lnTo>
                    <a:pt x="993254" y="125514"/>
                  </a:lnTo>
                  <a:lnTo>
                    <a:pt x="1007122" y="123964"/>
                  </a:lnTo>
                  <a:lnTo>
                    <a:pt x="1018159" y="121793"/>
                  </a:lnTo>
                  <a:close/>
                </a:path>
                <a:path w="2221865" h="194309">
                  <a:moveTo>
                    <a:pt x="1051814" y="0"/>
                  </a:moveTo>
                  <a:lnTo>
                    <a:pt x="1028827" y="0"/>
                  </a:lnTo>
                  <a:lnTo>
                    <a:pt x="1028827" y="179451"/>
                  </a:lnTo>
                  <a:lnTo>
                    <a:pt x="1051814" y="179451"/>
                  </a:lnTo>
                  <a:lnTo>
                    <a:pt x="1051814" y="0"/>
                  </a:lnTo>
                  <a:close/>
                </a:path>
                <a:path w="2221865" h="194309">
                  <a:moveTo>
                    <a:pt x="1235456" y="80010"/>
                  </a:moveTo>
                  <a:lnTo>
                    <a:pt x="1196162" y="64211"/>
                  </a:lnTo>
                  <a:lnTo>
                    <a:pt x="1170609" y="32448"/>
                  </a:lnTo>
                  <a:lnTo>
                    <a:pt x="1169543" y="24892"/>
                  </a:lnTo>
                  <a:lnTo>
                    <a:pt x="1169543" y="11557"/>
                  </a:lnTo>
                  <a:lnTo>
                    <a:pt x="1145921" y="11557"/>
                  </a:lnTo>
                  <a:lnTo>
                    <a:pt x="1145921" y="24892"/>
                  </a:lnTo>
                  <a:lnTo>
                    <a:pt x="1144841" y="32588"/>
                  </a:lnTo>
                  <a:lnTo>
                    <a:pt x="1119263" y="64249"/>
                  </a:lnTo>
                  <a:lnTo>
                    <a:pt x="1079627" y="80010"/>
                  </a:lnTo>
                  <a:lnTo>
                    <a:pt x="1093216" y="98171"/>
                  </a:lnTo>
                  <a:lnTo>
                    <a:pt x="1130554" y="80899"/>
                  </a:lnTo>
                  <a:lnTo>
                    <a:pt x="1157478" y="55245"/>
                  </a:lnTo>
                  <a:lnTo>
                    <a:pt x="1162685" y="61747"/>
                  </a:lnTo>
                  <a:lnTo>
                    <a:pt x="1193825" y="85915"/>
                  </a:lnTo>
                  <a:lnTo>
                    <a:pt x="1221867" y="97917"/>
                  </a:lnTo>
                  <a:lnTo>
                    <a:pt x="1235456" y="80010"/>
                  </a:lnTo>
                  <a:close/>
                </a:path>
                <a:path w="2221865" h="194309">
                  <a:moveTo>
                    <a:pt x="1240917" y="133604"/>
                  </a:moveTo>
                  <a:lnTo>
                    <a:pt x="1074420" y="133604"/>
                  </a:lnTo>
                  <a:lnTo>
                    <a:pt x="1074420" y="152781"/>
                  </a:lnTo>
                  <a:lnTo>
                    <a:pt x="1240917" y="152781"/>
                  </a:lnTo>
                  <a:lnTo>
                    <a:pt x="1240917" y="133604"/>
                  </a:lnTo>
                  <a:close/>
                </a:path>
                <a:path w="2221865" h="194309">
                  <a:moveTo>
                    <a:pt x="1461897" y="135255"/>
                  </a:moveTo>
                  <a:lnTo>
                    <a:pt x="1390269" y="135255"/>
                  </a:lnTo>
                  <a:lnTo>
                    <a:pt x="1390269" y="99568"/>
                  </a:lnTo>
                  <a:lnTo>
                    <a:pt x="1435862" y="99568"/>
                  </a:lnTo>
                  <a:lnTo>
                    <a:pt x="1435862" y="80391"/>
                  </a:lnTo>
                  <a:lnTo>
                    <a:pt x="1435862" y="34925"/>
                  </a:lnTo>
                  <a:lnTo>
                    <a:pt x="1435862" y="15621"/>
                  </a:lnTo>
                  <a:lnTo>
                    <a:pt x="1412367" y="15621"/>
                  </a:lnTo>
                  <a:lnTo>
                    <a:pt x="1412367" y="34925"/>
                  </a:lnTo>
                  <a:lnTo>
                    <a:pt x="1412367" y="80391"/>
                  </a:lnTo>
                  <a:lnTo>
                    <a:pt x="1344803" y="80391"/>
                  </a:lnTo>
                  <a:lnTo>
                    <a:pt x="1344803" y="34925"/>
                  </a:lnTo>
                  <a:lnTo>
                    <a:pt x="1412367" y="34925"/>
                  </a:lnTo>
                  <a:lnTo>
                    <a:pt x="1412367" y="15621"/>
                  </a:lnTo>
                  <a:lnTo>
                    <a:pt x="1321435" y="15621"/>
                  </a:lnTo>
                  <a:lnTo>
                    <a:pt x="1321435" y="99568"/>
                  </a:lnTo>
                  <a:lnTo>
                    <a:pt x="1366901" y="99568"/>
                  </a:lnTo>
                  <a:lnTo>
                    <a:pt x="1366901" y="135255"/>
                  </a:lnTo>
                  <a:lnTo>
                    <a:pt x="1295400" y="135255"/>
                  </a:lnTo>
                  <a:lnTo>
                    <a:pt x="1295400" y="154686"/>
                  </a:lnTo>
                  <a:lnTo>
                    <a:pt x="1461897" y="154686"/>
                  </a:lnTo>
                  <a:lnTo>
                    <a:pt x="1461897" y="135255"/>
                  </a:lnTo>
                  <a:close/>
                </a:path>
                <a:path w="2221865" h="194309">
                  <a:moveTo>
                    <a:pt x="1548511" y="82677"/>
                  </a:moveTo>
                  <a:lnTo>
                    <a:pt x="1546923" y="65786"/>
                  </a:lnTo>
                  <a:lnTo>
                    <a:pt x="1546733" y="63627"/>
                  </a:lnTo>
                  <a:lnTo>
                    <a:pt x="1534172" y="64554"/>
                  </a:lnTo>
                  <a:lnTo>
                    <a:pt x="1521485" y="65239"/>
                  </a:lnTo>
                  <a:lnTo>
                    <a:pt x="1508645" y="65646"/>
                  </a:lnTo>
                  <a:lnTo>
                    <a:pt x="1495679" y="65786"/>
                  </a:lnTo>
                  <a:lnTo>
                    <a:pt x="1495679" y="28194"/>
                  </a:lnTo>
                  <a:lnTo>
                    <a:pt x="1543050" y="28194"/>
                  </a:lnTo>
                  <a:lnTo>
                    <a:pt x="1543050" y="8509"/>
                  </a:lnTo>
                  <a:lnTo>
                    <a:pt x="1472819" y="8509"/>
                  </a:lnTo>
                  <a:lnTo>
                    <a:pt x="1472819" y="85344"/>
                  </a:lnTo>
                  <a:lnTo>
                    <a:pt x="1494269" y="85178"/>
                  </a:lnTo>
                  <a:lnTo>
                    <a:pt x="1514043" y="84683"/>
                  </a:lnTo>
                  <a:lnTo>
                    <a:pt x="1532128" y="83845"/>
                  </a:lnTo>
                  <a:lnTo>
                    <a:pt x="1548511" y="82677"/>
                  </a:lnTo>
                  <a:close/>
                </a:path>
                <a:path w="2221865" h="194309">
                  <a:moveTo>
                    <a:pt x="1585976" y="3556"/>
                  </a:moveTo>
                  <a:lnTo>
                    <a:pt x="1562862" y="3556"/>
                  </a:lnTo>
                  <a:lnTo>
                    <a:pt x="1562862" y="36703"/>
                  </a:lnTo>
                  <a:lnTo>
                    <a:pt x="1527937" y="36703"/>
                  </a:lnTo>
                  <a:lnTo>
                    <a:pt x="1527937" y="54991"/>
                  </a:lnTo>
                  <a:lnTo>
                    <a:pt x="1562862" y="54991"/>
                  </a:lnTo>
                  <a:lnTo>
                    <a:pt x="1562862" y="91440"/>
                  </a:lnTo>
                  <a:lnTo>
                    <a:pt x="1585976" y="91440"/>
                  </a:lnTo>
                  <a:lnTo>
                    <a:pt x="1585976" y="3556"/>
                  </a:lnTo>
                  <a:close/>
                </a:path>
                <a:path w="2221865" h="194309">
                  <a:moveTo>
                    <a:pt x="1621790" y="0"/>
                  </a:moveTo>
                  <a:lnTo>
                    <a:pt x="1598676" y="0"/>
                  </a:lnTo>
                  <a:lnTo>
                    <a:pt x="1598676" y="91440"/>
                  </a:lnTo>
                  <a:lnTo>
                    <a:pt x="1621790" y="91440"/>
                  </a:lnTo>
                  <a:lnTo>
                    <a:pt x="1621790" y="0"/>
                  </a:lnTo>
                  <a:close/>
                </a:path>
                <a:path w="2221865" h="194309">
                  <a:moveTo>
                    <a:pt x="1626108" y="155956"/>
                  </a:moveTo>
                  <a:lnTo>
                    <a:pt x="1529969" y="155956"/>
                  </a:lnTo>
                  <a:lnTo>
                    <a:pt x="1529969" y="145796"/>
                  </a:lnTo>
                  <a:lnTo>
                    <a:pt x="1621790" y="145796"/>
                  </a:lnTo>
                  <a:lnTo>
                    <a:pt x="1621790" y="99060"/>
                  </a:lnTo>
                  <a:lnTo>
                    <a:pt x="1506855" y="99060"/>
                  </a:lnTo>
                  <a:lnTo>
                    <a:pt x="1506855" y="118491"/>
                  </a:lnTo>
                  <a:lnTo>
                    <a:pt x="1598676" y="118491"/>
                  </a:lnTo>
                  <a:lnTo>
                    <a:pt x="1598676" y="128143"/>
                  </a:lnTo>
                  <a:lnTo>
                    <a:pt x="1506855" y="128143"/>
                  </a:lnTo>
                  <a:lnTo>
                    <a:pt x="1506855" y="175641"/>
                  </a:lnTo>
                  <a:lnTo>
                    <a:pt x="1626108" y="175641"/>
                  </a:lnTo>
                  <a:lnTo>
                    <a:pt x="1626108" y="155956"/>
                  </a:lnTo>
                  <a:close/>
                </a:path>
                <a:path w="2221865" h="194309">
                  <a:moveTo>
                    <a:pt x="1741551" y="25781"/>
                  </a:moveTo>
                  <a:lnTo>
                    <a:pt x="1720088" y="25781"/>
                  </a:lnTo>
                  <a:lnTo>
                    <a:pt x="1706753" y="44653"/>
                  </a:lnTo>
                  <a:lnTo>
                    <a:pt x="1697228" y="65024"/>
                  </a:lnTo>
                  <a:lnTo>
                    <a:pt x="1691513" y="86931"/>
                  </a:lnTo>
                  <a:lnTo>
                    <a:pt x="1689608" y="110363"/>
                  </a:lnTo>
                  <a:lnTo>
                    <a:pt x="1691500" y="134162"/>
                  </a:lnTo>
                  <a:lnTo>
                    <a:pt x="1697228" y="155994"/>
                  </a:lnTo>
                  <a:lnTo>
                    <a:pt x="1706753" y="175882"/>
                  </a:lnTo>
                  <a:lnTo>
                    <a:pt x="1720088" y="193802"/>
                  </a:lnTo>
                  <a:lnTo>
                    <a:pt x="1741551" y="193802"/>
                  </a:lnTo>
                  <a:lnTo>
                    <a:pt x="1728787" y="174739"/>
                  </a:lnTo>
                  <a:lnTo>
                    <a:pt x="1719656" y="154470"/>
                  </a:lnTo>
                  <a:lnTo>
                    <a:pt x="1714169" y="133019"/>
                  </a:lnTo>
                  <a:lnTo>
                    <a:pt x="1712341" y="110363"/>
                  </a:lnTo>
                  <a:lnTo>
                    <a:pt x="1714169" y="87452"/>
                  </a:lnTo>
                  <a:lnTo>
                    <a:pt x="1719656" y="65747"/>
                  </a:lnTo>
                  <a:lnTo>
                    <a:pt x="1728787" y="45199"/>
                  </a:lnTo>
                  <a:lnTo>
                    <a:pt x="1741551" y="25781"/>
                  </a:lnTo>
                  <a:close/>
                </a:path>
                <a:path w="2221865" h="194309">
                  <a:moveTo>
                    <a:pt x="1855216" y="68580"/>
                  </a:moveTo>
                  <a:lnTo>
                    <a:pt x="1852091" y="49847"/>
                  </a:lnTo>
                  <a:lnTo>
                    <a:pt x="1850009" y="46863"/>
                  </a:lnTo>
                  <a:lnTo>
                    <a:pt x="1842719" y="36474"/>
                  </a:lnTo>
                  <a:lnTo>
                    <a:pt x="1827403" y="28625"/>
                  </a:lnTo>
                  <a:lnTo>
                    <a:pt x="1827403" y="69596"/>
                  </a:lnTo>
                  <a:lnTo>
                    <a:pt x="1825688" y="80010"/>
                  </a:lnTo>
                  <a:lnTo>
                    <a:pt x="1820545" y="87426"/>
                  </a:lnTo>
                  <a:lnTo>
                    <a:pt x="1811972" y="91871"/>
                  </a:lnTo>
                  <a:lnTo>
                    <a:pt x="1799971" y="93345"/>
                  </a:lnTo>
                  <a:lnTo>
                    <a:pt x="1786509" y="93345"/>
                  </a:lnTo>
                  <a:lnTo>
                    <a:pt x="1786509" y="46863"/>
                  </a:lnTo>
                  <a:lnTo>
                    <a:pt x="1800479" y="46863"/>
                  </a:lnTo>
                  <a:lnTo>
                    <a:pt x="1812290" y="48298"/>
                  </a:lnTo>
                  <a:lnTo>
                    <a:pt x="1820697" y="52565"/>
                  </a:lnTo>
                  <a:lnTo>
                    <a:pt x="1825726" y="59677"/>
                  </a:lnTo>
                  <a:lnTo>
                    <a:pt x="1827403" y="69596"/>
                  </a:lnTo>
                  <a:lnTo>
                    <a:pt x="1827403" y="28625"/>
                  </a:lnTo>
                  <a:lnTo>
                    <a:pt x="1827085" y="28460"/>
                  </a:lnTo>
                  <a:lnTo>
                    <a:pt x="1805178" y="25781"/>
                  </a:lnTo>
                  <a:lnTo>
                    <a:pt x="1759966" y="25781"/>
                  </a:lnTo>
                  <a:lnTo>
                    <a:pt x="1759966" y="162687"/>
                  </a:lnTo>
                  <a:lnTo>
                    <a:pt x="1786509" y="162687"/>
                  </a:lnTo>
                  <a:lnTo>
                    <a:pt x="1786509" y="114173"/>
                  </a:lnTo>
                  <a:lnTo>
                    <a:pt x="1802130" y="114173"/>
                  </a:lnTo>
                  <a:lnTo>
                    <a:pt x="1840103" y="101981"/>
                  </a:lnTo>
                  <a:lnTo>
                    <a:pt x="1847786" y="93345"/>
                  </a:lnTo>
                  <a:lnTo>
                    <a:pt x="1851418" y="87337"/>
                  </a:lnTo>
                  <a:lnTo>
                    <a:pt x="1854263" y="78460"/>
                  </a:lnTo>
                  <a:lnTo>
                    <a:pt x="1855216" y="68580"/>
                  </a:lnTo>
                  <a:close/>
                </a:path>
                <a:path w="2221865" h="194309">
                  <a:moveTo>
                    <a:pt x="1974723" y="122301"/>
                  </a:moveTo>
                  <a:lnTo>
                    <a:pt x="1974672" y="113423"/>
                  </a:lnTo>
                  <a:lnTo>
                    <a:pt x="1971802" y="106172"/>
                  </a:lnTo>
                  <a:lnTo>
                    <a:pt x="1968347" y="102489"/>
                  </a:lnTo>
                  <a:lnTo>
                    <a:pt x="1966214" y="100203"/>
                  </a:lnTo>
                  <a:lnTo>
                    <a:pt x="1961540" y="96164"/>
                  </a:lnTo>
                  <a:lnTo>
                    <a:pt x="1956130" y="93002"/>
                  </a:lnTo>
                  <a:lnTo>
                    <a:pt x="1949970" y="90741"/>
                  </a:lnTo>
                  <a:lnTo>
                    <a:pt x="1946783" y="90131"/>
                  </a:lnTo>
                  <a:lnTo>
                    <a:pt x="1946783" y="121920"/>
                  </a:lnTo>
                  <a:lnTo>
                    <a:pt x="1946783" y="128270"/>
                  </a:lnTo>
                  <a:lnTo>
                    <a:pt x="1944624" y="133350"/>
                  </a:lnTo>
                  <a:lnTo>
                    <a:pt x="1935988" y="140462"/>
                  </a:lnTo>
                  <a:lnTo>
                    <a:pt x="1929892" y="142240"/>
                  </a:lnTo>
                  <a:lnTo>
                    <a:pt x="1903857" y="142240"/>
                  </a:lnTo>
                  <a:lnTo>
                    <a:pt x="1903857" y="102489"/>
                  </a:lnTo>
                  <a:lnTo>
                    <a:pt x="1921129" y="102489"/>
                  </a:lnTo>
                  <a:lnTo>
                    <a:pt x="1932368" y="103708"/>
                  </a:lnTo>
                  <a:lnTo>
                    <a:pt x="1940382" y="107353"/>
                  </a:lnTo>
                  <a:lnTo>
                    <a:pt x="1945182" y="113423"/>
                  </a:lnTo>
                  <a:lnTo>
                    <a:pt x="1946783" y="121920"/>
                  </a:lnTo>
                  <a:lnTo>
                    <a:pt x="1946783" y="90131"/>
                  </a:lnTo>
                  <a:lnTo>
                    <a:pt x="1943100" y="89408"/>
                  </a:lnTo>
                  <a:lnTo>
                    <a:pt x="1943100" y="89154"/>
                  </a:lnTo>
                  <a:lnTo>
                    <a:pt x="1950974" y="86614"/>
                  </a:lnTo>
                  <a:lnTo>
                    <a:pt x="1957197" y="82677"/>
                  </a:lnTo>
                  <a:lnTo>
                    <a:pt x="1957730" y="82042"/>
                  </a:lnTo>
                  <a:lnTo>
                    <a:pt x="1961896" y="77089"/>
                  </a:lnTo>
                  <a:lnTo>
                    <a:pt x="1966468" y="71374"/>
                  </a:lnTo>
                  <a:lnTo>
                    <a:pt x="1968881" y="65024"/>
                  </a:lnTo>
                  <a:lnTo>
                    <a:pt x="1968881" y="57658"/>
                  </a:lnTo>
                  <a:lnTo>
                    <a:pt x="1942757" y="27876"/>
                  </a:lnTo>
                  <a:lnTo>
                    <a:pt x="1941068" y="27584"/>
                  </a:lnTo>
                  <a:lnTo>
                    <a:pt x="1941068" y="62738"/>
                  </a:lnTo>
                  <a:lnTo>
                    <a:pt x="1941068" y="68834"/>
                  </a:lnTo>
                  <a:lnTo>
                    <a:pt x="1939036" y="73533"/>
                  </a:lnTo>
                  <a:lnTo>
                    <a:pt x="1930908" y="80391"/>
                  </a:lnTo>
                  <a:lnTo>
                    <a:pt x="1925447" y="82042"/>
                  </a:lnTo>
                  <a:lnTo>
                    <a:pt x="1903857" y="82042"/>
                  </a:lnTo>
                  <a:lnTo>
                    <a:pt x="1903857" y="46101"/>
                  </a:lnTo>
                  <a:lnTo>
                    <a:pt x="1917446" y="46101"/>
                  </a:lnTo>
                  <a:lnTo>
                    <a:pt x="1927771" y="47155"/>
                  </a:lnTo>
                  <a:lnTo>
                    <a:pt x="1935162" y="50279"/>
                  </a:lnTo>
                  <a:lnTo>
                    <a:pt x="1939582" y="55486"/>
                  </a:lnTo>
                  <a:lnTo>
                    <a:pt x="1941068" y="62738"/>
                  </a:lnTo>
                  <a:lnTo>
                    <a:pt x="1941068" y="27584"/>
                  </a:lnTo>
                  <a:lnTo>
                    <a:pt x="1933917" y="26314"/>
                  </a:lnTo>
                  <a:lnTo>
                    <a:pt x="1923923" y="25781"/>
                  </a:lnTo>
                  <a:lnTo>
                    <a:pt x="1877314" y="25781"/>
                  </a:lnTo>
                  <a:lnTo>
                    <a:pt x="1877314" y="162687"/>
                  </a:lnTo>
                  <a:lnTo>
                    <a:pt x="1926209" y="162687"/>
                  </a:lnTo>
                  <a:lnTo>
                    <a:pt x="1967268" y="145732"/>
                  </a:lnTo>
                  <a:lnTo>
                    <a:pt x="1973884" y="131064"/>
                  </a:lnTo>
                  <a:lnTo>
                    <a:pt x="1974723" y="122301"/>
                  </a:lnTo>
                  <a:close/>
                </a:path>
                <a:path w="2221865" h="194309">
                  <a:moveTo>
                    <a:pt x="2150364" y="25781"/>
                  </a:moveTo>
                  <a:lnTo>
                    <a:pt x="2113407" y="25781"/>
                  </a:lnTo>
                  <a:lnTo>
                    <a:pt x="2081149" y="110871"/>
                  </a:lnTo>
                  <a:lnTo>
                    <a:pt x="2078609" y="118110"/>
                  </a:lnTo>
                  <a:lnTo>
                    <a:pt x="2076704" y="124460"/>
                  </a:lnTo>
                  <a:lnTo>
                    <a:pt x="2075307" y="129794"/>
                  </a:lnTo>
                  <a:lnTo>
                    <a:pt x="2074672" y="129794"/>
                  </a:lnTo>
                  <a:lnTo>
                    <a:pt x="2073783" y="124333"/>
                  </a:lnTo>
                  <a:lnTo>
                    <a:pt x="2072005" y="118110"/>
                  </a:lnTo>
                  <a:lnTo>
                    <a:pt x="2046198" y="49403"/>
                  </a:lnTo>
                  <a:lnTo>
                    <a:pt x="2037334" y="25781"/>
                  </a:lnTo>
                  <a:lnTo>
                    <a:pt x="1999234" y="25781"/>
                  </a:lnTo>
                  <a:lnTo>
                    <a:pt x="1999234" y="162687"/>
                  </a:lnTo>
                  <a:lnTo>
                    <a:pt x="2023364" y="162687"/>
                  </a:lnTo>
                  <a:lnTo>
                    <a:pt x="2023262" y="72567"/>
                  </a:lnTo>
                  <a:lnTo>
                    <a:pt x="2023059" y="64516"/>
                  </a:lnTo>
                  <a:lnTo>
                    <a:pt x="2022767" y="57124"/>
                  </a:lnTo>
                  <a:lnTo>
                    <a:pt x="2022348" y="49403"/>
                  </a:lnTo>
                  <a:lnTo>
                    <a:pt x="2022983" y="49403"/>
                  </a:lnTo>
                  <a:lnTo>
                    <a:pt x="2024888" y="58674"/>
                  </a:lnTo>
                  <a:lnTo>
                    <a:pt x="2026285" y="64516"/>
                  </a:lnTo>
                  <a:lnTo>
                    <a:pt x="2027301" y="66929"/>
                  </a:lnTo>
                  <a:lnTo>
                    <a:pt x="2064004" y="162687"/>
                  </a:lnTo>
                  <a:lnTo>
                    <a:pt x="2084197" y="162687"/>
                  </a:lnTo>
                  <a:lnTo>
                    <a:pt x="2096528" y="129794"/>
                  </a:lnTo>
                  <a:lnTo>
                    <a:pt x="2120430" y="66065"/>
                  </a:lnTo>
                  <a:lnTo>
                    <a:pt x="2121789" y="62738"/>
                  </a:lnTo>
                  <a:lnTo>
                    <a:pt x="2123186" y="57124"/>
                  </a:lnTo>
                  <a:lnTo>
                    <a:pt x="2124710" y="49403"/>
                  </a:lnTo>
                  <a:lnTo>
                    <a:pt x="2125345" y="49403"/>
                  </a:lnTo>
                  <a:lnTo>
                    <a:pt x="2124824" y="58674"/>
                  </a:lnTo>
                  <a:lnTo>
                    <a:pt x="2124456" y="66929"/>
                  </a:lnTo>
                  <a:lnTo>
                    <a:pt x="2124265" y="72567"/>
                  </a:lnTo>
                  <a:lnTo>
                    <a:pt x="2124202" y="162687"/>
                  </a:lnTo>
                  <a:lnTo>
                    <a:pt x="2150364" y="162687"/>
                  </a:lnTo>
                  <a:lnTo>
                    <a:pt x="2150364" y="49403"/>
                  </a:lnTo>
                  <a:lnTo>
                    <a:pt x="2150364" y="25781"/>
                  </a:lnTo>
                  <a:close/>
                </a:path>
                <a:path w="2221865" h="194309">
                  <a:moveTo>
                    <a:pt x="2221357" y="110363"/>
                  </a:moveTo>
                  <a:lnTo>
                    <a:pt x="2219426" y="87007"/>
                  </a:lnTo>
                  <a:lnTo>
                    <a:pt x="2213673" y="65125"/>
                  </a:lnTo>
                  <a:lnTo>
                    <a:pt x="2204097" y="44716"/>
                  </a:lnTo>
                  <a:lnTo>
                    <a:pt x="2190750" y="25781"/>
                  </a:lnTo>
                  <a:lnTo>
                    <a:pt x="2169160" y="25781"/>
                  </a:lnTo>
                  <a:lnTo>
                    <a:pt x="2181987" y="45212"/>
                  </a:lnTo>
                  <a:lnTo>
                    <a:pt x="2191156" y="65786"/>
                  </a:lnTo>
                  <a:lnTo>
                    <a:pt x="2196655" y="87503"/>
                  </a:lnTo>
                  <a:lnTo>
                    <a:pt x="2198497" y="110363"/>
                  </a:lnTo>
                  <a:lnTo>
                    <a:pt x="2196655" y="133235"/>
                  </a:lnTo>
                  <a:lnTo>
                    <a:pt x="2191156" y="154762"/>
                  </a:lnTo>
                  <a:lnTo>
                    <a:pt x="2181987" y="174955"/>
                  </a:lnTo>
                  <a:lnTo>
                    <a:pt x="2169160" y="193802"/>
                  </a:lnTo>
                  <a:lnTo>
                    <a:pt x="2190623" y="193802"/>
                  </a:lnTo>
                  <a:lnTo>
                    <a:pt x="2204047" y="175729"/>
                  </a:lnTo>
                  <a:lnTo>
                    <a:pt x="2213648" y="155803"/>
                  </a:lnTo>
                  <a:lnTo>
                    <a:pt x="2219426" y="134010"/>
                  </a:lnTo>
                  <a:lnTo>
                    <a:pt x="2221357" y="110363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74369" y="472312"/>
              <a:ext cx="2222322" cy="339471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139039" y="309625"/>
              <a:ext cx="368935" cy="401955"/>
            </a:xfrm>
            <a:custGeom>
              <a:avLst/>
              <a:gdLst/>
              <a:ahLst/>
              <a:cxnLst/>
              <a:rect l="l" t="t" r="r" b="b"/>
              <a:pathLst>
                <a:path w="368934" h="401955">
                  <a:moveTo>
                    <a:pt x="368414" y="0"/>
                  </a:moveTo>
                  <a:lnTo>
                    <a:pt x="286753" y="0"/>
                  </a:lnTo>
                  <a:lnTo>
                    <a:pt x="194716" y="290322"/>
                  </a:lnTo>
                  <a:lnTo>
                    <a:pt x="191304" y="302035"/>
                  </a:lnTo>
                  <a:lnTo>
                    <a:pt x="188709" y="312594"/>
                  </a:lnTo>
                  <a:lnTo>
                    <a:pt x="186933" y="321986"/>
                  </a:lnTo>
                  <a:lnTo>
                    <a:pt x="185978" y="330200"/>
                  </a:lnTo>
                  <a:lnTo>
                    <a:pt x="184340" y="330200"/>
                  </a:lnTo>
                  <a:lnTo>
                    <a:pt x="176149" y="291084"/>
                  </a:lnTo>
                  <a:lnTo>
                    <a:pt x="84391" y="0"/>
                  </a:lnTo>
                  <a:lnTo>
                    <a:pt x="0" y="0"/>
                  </a:lnTo>
                  <a:lnTo>
                    <a:pt x="139547" y="401954"/>
                  </a:lnTo>
                  <a:lnTo>
                    <a:pt x="227215" y="401954"/>
                  </a:lnTo>
                  <a:lnTo>
                    <a:pt x="36841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37032" y="1383791"/>
              <a:ext cx="8682228" cy="5199888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62940" y="1409700"/>
              <a:ext cx="8580120" cy="5097780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833627" y="1581911"/>
              <a:ext cx="8239125" cy="4752340"/>
            </a:xfrm>
            <a:custGeom>
              <a:avLst/>
              <a:gdLst/>
              <a:ahLst/>
              <a:cxnLst/>
              <a:rect l="l" t="t" r="r" b="b"/>
              <a:pathLst>
                <a:path w="8239125" h="4752340">
                  <a:moveTo>
                    <a:pt x="8238744" y="0"/>
                  </a:moveTo>
                  <a:lnTo>
                    <a:pt x="0" y="0"/>
                  </a:lnTo>
                  <a:lnTo>
                    <a:pt x="0" y="4751832"/>
                  </a:lnTo>
                  <a:lnTo>
                    <a:pt x="8238744" y="4751832"/>
                  </a:lnTo>
                  <a:lnTo>
                    <a:pt x="823874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184148" y="5748528"/>
              <a:ext cx="1108075" cy="314325"/>
            </a:xfrm>
            <a:custGeom>
              <a:avLst/>
              <a:gdLst/>
              <a:ahLst/>
              <a:cxnLst/>
              <a:rect l="l" t="t" r="r" b="b"/>
              <a:pathLst>
                <a:path w="1108075" h="314325">
                  <a:moveTo>
                    <a:pt x="1107948" y="0"/>
                  </a:moveTo>
                  <a:lnTo>
                    <a:pt x="0" y="0"/>
                  </a:lnTo>
                  <a:lnTo>
                    <a:pt x="0" y="313944"/>
                  </a:lnTo>
                  <a:lnTo>
                    <a:pt x="1107948" y="313944"/>
                  </a:lnTo>
                  <a:lnTo>
                    <a:pt x="110794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557654" y="5856427"/>
              <a:ext cx="354965" cy="104775"/>
            </a:xfrm>
            <a:custGeom>
              <a:avLst/>
              <a:gdLst/>
              <a:ahLst/>
              <a:cxnLst/>
              <a:rect l="l" t="t" r="r" b="b"/>
              <a:pathLst>
                <a:path w="354964" h="104775">
                  <a:moveTo>
                    <a:pt x="239394" y="1638"/>
                  </a:moveTo>
                  <a:lnTo>
                    <a:pt x="206120" y="1638"/>
                  </a:lnTo>
                  <a:lnTo>
                    <a:pt x="206120" y="102412"/>
                  </a:lnTo>
                  <a:lnTo>
                    <a:pt x="225678" y="102412"/>
                  </a:lnTo>
                  <a:lnTo>
                    <a:pt x="225678" y="66675"/>
                  </a:lnTo>
                  <a:lnTo>
                    <a:pt x="237108" y="66675"/>
                  </a:lnTo>
                  <a:lnTo>
                    <a:pt x="270765" y="51409"/>
                  </a:lnTo>
                  <a:lnTo>
                    <a:pt x="225678" y="51409"/>
                  </a:lnTo>
                  <a:lnTo>
                    <a:pt x="225678" y="17183"/>
                  </a:lnTo>
                  <a:lnTo>
                    <a:pt x="272370" y="17183"/>
                  </a:lnTo>
                  <a:lnTo>
                    <a:pt x="267001" y="9526"/>
                  </a:lnTo>
                  <a:lnTo>
                    <a:pt x="255490" y="3610"/>
                  </a:lnTo>
                  <a:lnTo>
                    <a:pt x="239394" y="1638"/>
                  </a:lnTo>
                  <a:close/>
                </a:path>
                <a:path w="354964" h="104775">
                  <a:moveTo>
                    <a:pt x="272370" y="17183"/>
                  </a:moveTo>
                  <a:lnTo>
                    <a:pt x="235965" y="17183"/>
                  </a:lnTo>
                  <a:lnTo>
                    <a:pt x="244633" y="18230"/>
                  </a:lnTo>
                  <a:lnTo>
                    <a:pt x="250825" y="21374"/>
                  </a:lnTo>
                  <a:lnTo>
                    <a:pt x="254539" y="26612"/>
                  </a:lnTo>
                  <a:lnTo>
                    <a:pt x="255777" y="33947"/>
                  </a:lnTo>
                  <a:lnTo>
                    <a:pt x="254515" y="41588"/>
                  </a:lnTo>
                  <a:lnTo>
                    <a:pt x="250729" y="47045"/>
                  </a:lnTo>
                  <a:lnTo>
                    <a:pt x="244419" y="50318"/>
                  </a:lnTo>
                  <a:lnTo>
                    <a:pt x="235584" y="51409"/>
                  </a:lnTo>
                  <a:lnTo>
                    <a:pt x="270765" y="51409"/>
                  </a:lnTo>
                  <a:lnTo>
                    <a:pt x="273446" y="46975"/>
                  </a:lnTo>
                  <a:lnTo>
                    <a:pt x="275532" y="40457"/>
                  </a:lnTo>
                  <a:lnTo>
                    <a:pt x="276225" y="33197"/>
                  </a:lnTo>
                  <a:lnTo>
                    <a:pt x="273917" y="19388"/>
                  </a:lnTo>
                  <a:lnTo>
                    <a:pt x="272370" y="17183"/>
                  </a:lnTo>
                  <a:close/>
                </a:path>
                <a:path w="354964" h="104775">
                  <a:moveTo>
                    <a:pt x="198119" y="1638"/>
                  </a:moveTo>
                  <a:lnTo>
                    <a:pt x="142112" y="1638"/>
                  </a:lnTo>
                  <a:lnTo>
                    <a:pt x="142112" y="102412"/>
                  </a:lnTo>
                  <a:lnTo>
                    <a:pt x="200406" y="102412"/>
                  </a:lnTo>
                  <a:lnTo>
                    <a:pt x="200406" y="86258"/>
                  </a:lnTo>
                  <a:lnTo>
                    <a:pt x="161670" y="86258"/>
                  </a:lnTo>
                  <a:lnTo>
                    <a:pt x="161670" y="59690"/>
                  </a:lnTo>
                  <a:lnTo>
                    <a:pt x="195580" y="59690"/>
                  </a:lnTo>
                  <a:lnTo>
                    <a:pt x="195580" y="43535"/>
                  </a:lnTo>
                  <a:lnTo>
                    <a:pt x="161670" y="43535"/>
                  </a:lnTo>
                  <a:lnTo>
                    <a:pt x="161670" y="17868"/>
                  </a:lnTo>
                  <a:lnTo>
                    <a:pt x="198119" y="17868"/>
                  </a:lnTo>
                  <a:lnTo>
                    <a:pt x="198119" y="1638"/>
                  </a:lnTo>
                  <a:close/>
                </a:path>
                <a:path w="354964" h="104775">
                  <a:moveTo>
                    <a:pt x="354838" y="23202"/>
                  </a:moveTo>
                  <a:lnTo>
                    <a:pt x="335661" y="23202"/>
                  </a:lnTo>
                  <a:lnTo>
                    <a:pt x="335661" y="102412"/>
                  </a:lnTo>
                  <a:lnTo>
                    <a:pt x="354838" y="102412"/>
                  </a:lnTo>
                  <a:lnTo>
                    <a:pt x="354838" y="23202"/>
                  </a:lnTo>
                  <a:close/>
                </a:path>
                <a:path w="354964" h="104775">
                  <a:moveTo>
                    <a:pt x="354838" y="0"/>
                  </a:moveTo>
                  <a:lnTo>
                    <a:pt x="342772" y="0"/>
                  </a:lnTo>
                  <a:lnTo>
                    <a:pt x="335988" y="4891"/>
                  </a:lnTo>
                  <a:lnTo>
                    <a:pt x="328977" y="9031"/>
                  </a:lnTo>
                  <a:lnTo>
                    <a:pt x="321752" y="12421"/>
                  </a:lnTo>
                  <a:lnTo>
                    <a:pt x="314325" y="15062"/>
                  </a:lnTo>
                  <a:lnTo>
                    <a:pt x="314325" y="31965"/>
                  </a:lnTo>
                  <a:lnTo>
                    <a:pt x="335661" y="23202"/>
                  </a:lnTo>
                  <a:lnTo>
                    <a:pt x="354838" y="23202"/>
                  </a:lnTo>
                  <a:lnTo>
                    <a:pt x="354838" y="0"/>
                  </a:lnTo>
                  <a:close/>
                </a:path>
                <a:path w="354964" h="104775">
                  <a:moveTo>
                    <a:pt x="253" y="78524"/>
                  </a:moveTo>
                  <a:lnTo>
                    <a:pt x="253" y="98513"/>
                  </a:lnTo>
                  <a:lnTo>
                    <a:pt x="5992" y="100997"/>
                  </a:lnTo>
                  <a:lnTo>
                    <a:pt x="12541" y="102771"/>
                  </a:lnTo>
                  <a:lnTo>
                    <a:pt x="19899" y="103835"/>
                  </a:lnTo>
                  <a:lnTo>
                    <a:pt x="28066" y="104190"/>
                  </a:lnTo>
                  <a:lnTo>
                    <a:pt x="36708" y="103721"/>
                  </a:lnTo>
                  <a:lnTo>
                    <a:pt x="64786" y="88442"/>
                  </a:lnTo>
                  <a:lnTo>
                    <a:pt x="27685" y="88442"/>
                  </a:lnTo>
                  <a:lnTo>
                    <a:pt x="20185" y="87823"/>
                  </a:lnTo>
                  <a:lnTo>
                    <a:pt x="13112" y="85964"/>
                  </a:lnTo>
                  <a:lnTo>
                    <a:pt x="6469" y="82865"/>
                  </a:lnTo>
                  <a:lnTo>
                    <a:pt x="253" y="78524"/>
                  </a:lnTo>
                  <a:close/>
                </a:path>
                <a:path w="354964" h="104775">
                  <a:moveTo>
                    <a:pt x="110617" y="17868"/>
                  </a:moveTo>
                  <a:lnTo>
                    <a:pt x="91058" y="17868"/>
                  </a:lnTo>
                  <a:lnTo>
                    <a:pt x="91058" y="102412"/>
                  </a:lnTo>
                  <a:lnTo>
                    <a:pt x="110617" y="102412"/>
                  </a:lnTo>
                  <a:lnTo>
                    <a:pt x="110617" y="17868"/>
                  </a:lnTo>
                  <a:close/>
                </a:path>
                <a:path w="354964" h="104775">
                  <a:moveTo>
                    <a:pt x="45846" y="0"/>
                  </a:moveTo>
                  <a:lnTo>
                    <a:pt x="38226" y="0"/>
                  </a:lnTo>
                  <a:lnTo>
                    <a:pt x="30061" y="481"/>
                  </a:lnTo>
                  <a:lnTo>
                    <a:pt x="0" y="19939"/>
                  </a:lnTo>
                  <a:lnTo>
                    <a:pt x="0" y="35318"/>
                  </a:lnTo>
                  <a:lnTo>
                    <a:pt x="1904" y="40805"/>
                  </a:lnTo>
                  <a:lnTo>
                    <a:pt x="5714" y="45491"/>
                  </a:lnTo>
                  <a:lnTo>
                    <a:pt x="9397" y="50165"/>
                  </a:lnTo>
                  <a:lnTo>
                    <a:pt x="15493" y="54381"/>
                  </a:lnTo>
                  <a:lnTo>
                    <a:pt x="23875" y="58115"/>
                  </a:lnTo>
                  <a:lnTo>
                    <a:pt x="33654" y="62318"/>
                  </a:lnTo>
                  <a:lnTo>
                    <a:pt x="39878" y="65697"/>
                  </a:lnTo>
                  <a:lnTo>
                    <a:pt x="44957" y="70802"/>
                  </a:lnTo>
                  <a:lnTo>
                    <a:pt x="46228" y="73609"/>
                  </a:lnTo>
                  <a:lnTo>
                    <a:pt x="46228" y="80187"/>
                  </a:lnTo>
                  <a:lnTo>
                    <a:pt x="44703" y="83032"/>
                  </a:lnTo>
                  <a:lnTo>
                    <a:pt x="38607" y="87363"/>
                  </a:lnTo>
                  <a:lnTo>
                    <a:pt x="33908" y="88442"/>
                  </a:lnTo>
                  <a:lnTo>
                    <a:pt x="64786" y="88442"/>
                  </a:lnTo>
                  <a:lnTo>
                    <a:pt x="66675" y="84455"/>
                  </a:lnTo>
                  <a:lnTo>
                    <a:pt x="66675" y="68389"/>
                  </a:lnTo>
                  <a:lnTo>
                    <a:pt x="64769" y="62738"/>
                  </a:lnTo>
                  <a:lnTo>
                    <a:pt x="57150" y="53289"/>
                  </a:lnTo>
                  <a:lnTo>
                    <a:pt x="50291" y="48780"/>
                  </a:lnTo>
                  <a:lnTo>
                    <a:pt x="40385" y="44500"/>
                  </a:lnTo>
                  <a:lnTo>
                    <a:pt x="31876" y="40703"/>
                  </a:lnTo>
                  <a:lnTo>
                    <a:pt x="26415" y="37630"/>
                  </a:lnTo>
                  <a:lnTo>
                    <a:pt x="24003" y="35255"/>
                  </a:lnTo>
                  <a:lnTo>
                    <a:pt x="21716" y="32880"/>
                  </a:lnTo>
                  <a:lnTo>
                    <a:pt x="20573" y="30251"/>
                  </a:lnTo>
                  <a:lnTo>
                    <a:pt x="20573" y="23774"/>
                  </a:lnTo>
                  <a:lnTo>
                    <a:pt x="22225" y="20942"/>
                  </a:lnTo>
                  <a:lnTo>
                    <a:pt x="25526" y="18884"/>
                  </a:lnTo>
                  <a:lnTo>
                    <a:pt x="28956" y="16840"/>
                  </a:lnTo>
                  <a:lnTo>
                    <a:pt x="33273" y="15811"/>
                  </a:lnTo>
                  <a:lnTo>
                    <a:pt x="139445" y="15811"/>
                  </a:lnTo>
                  <a:lnTo>
                    <a:pt x="139445" y="3810"/>
                  </a:lnTo>
                  <a:lnTo>
                    <a:pt x="62356" y="3810"/>
                  </a:lnTo>
                  <a:lnTo>
                    <a:pt x="57531" y="2146"/>
                  </a:lnTo>
                  <a:lnTo>
                    <a:pt x="52323" y="711"/>
                  </a:lnTo>
                  <a:lnTo>
                    <a:pt x="45846" y="0"/>
                  </a:lnTo>
                  <a:close/>
                </a:path>
                <a:path w="354964" h="104775">
                  <a:moveTo>
                    <a:pt x="139445" y="15811"/>
                  </a:moveTo>
                  <a:lnTo>
                    <a:pt x="48006" y="15811"/>
                  </a:lnTo>
                  <a:lnTo>
                    <a:pt x="55879" y="18046"/>
                  </a:lnTo>
                  <a:lnTo>
                    <a:pt x="62356" y="22517"/>
                  </a:lnTo>
                  <a:lnTo>
                    <a:pt x="62356" y="17868"/>
                  </a:lnTo>
                  <a:lnTo>
                    <a:pt x="139445" y="17868"/>
                  </a:lnTo>
                  <a:lnTo>
                    <a:pt x="139445" y="15811"/>
                  </a:lnTo>
                  <a:close/>
                </a:path>
                <a:path w="354964" h="104775">
                  <a:moveTo>
                    <a:pt x="139445" y="1638"/>
                  </a:moveTo>
                  <a:lnTo>
                    <a:pt x="62356" y="1638"/>
                  </a:lnTo>
                  <a:lnTo>
                    <a:pt x="62356" y="3810"/>
                  </a:lnTo>
                  <a:lnTo>
                    <a:pt x="139445" y="3810"/>
                  </a:lnTo>
                  <a:lnTo>
                    <a:pt x="139445" y="1638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2712720" y="5748528"/>
              <a:ext cx="1106805" cy="314325"/>
            </a:xfrm>
            <a:custGeom>
              <a:avLst/>
              <a:gdLst/>
              <a:ahLst/>
              <a:cxnLst/>
              <a:rect l="l" t="t" r="r" b="b"/>
              <a:pathLst>
                <a:path w="1106804" h="314325">
                  <a:moveTo>
                    <a:pt x="1106424" y="0"/>
                  </a:moveTo>
                  <a:lnTo>
                    <a:pt x="0" y="0"/>
                  </a:lnTo>
                  <a:lnTo>
                    <a:pt x="0" y="313944"/>
                  </a:lnTo>
                  <a:lnTo>
                    <a:pt x="1106424" y="313944"/>
                  </a:lnTo>
                  <a:lnTo>
                    <a:pt x="1106424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3085083" y="5856427"/>
              <a:ext cx="372110" cy="104775"/>
            </a:xfrm>
            <a:custGeom>
              <a:avLst/>
              <a:gdLst/>
              <a:ahLst/>
              <a:cxnLst/>
              <a:rect l="l" t="t" r="r" b="b"/>
              <a:pathLst>
                <a:path w="372110" h="104775">
                  <a:moveTo>
                    <a:pt x="239268" y="1638"/>
                  </a:moveTo>
                  <a:lnTo>
                    <a:pt x="205994" y="1638"/>
                  </a:lnTo>
                  <a:lnTo>
                    <a:pt x="205994" y="102412"/>
                  </a:lnTo>
                  <a:lnTo>
                    <a:pt x="225552" y="102412"/>
                  </a:lnTo>
                  <a:lnTo>
                    <a:pt x="225552" y="66675"/>
                  </a:lnTo>
                  <a:lnTo>
                    <a:pt x="237108" y="66675"/>
                  </a:lnTo>
                  <a:lnTo>
                    <a:pt x="270683" y="51409"/>
                  </a:lnTo>
                  <a:lnTo>
                    <a:pt x="225552" y="51409"/>
                  </a:lnTo>
                  <a:lnTo>
                    <a:pt x="225552" y="17183"/>
                  </a:lnTo>
                  <a:lnTo>
                    <a:pt x="272268" y="17183"/>
                  </a:lnTo>
                  <a:lnTo>
                    <a:pt x="266922" y="9526"/>
                  </a:lnTo>
                  <a:lnTo>
                    <a:pt x="255416" y="3610"/>
                  </a:lnTo>
                  <a:lnTo>
                    <a:pt x="239268" y="1638"/>
                  </a:lnTo>
                  <a:close/>
                </a:path>
                <a:path w="372110" h="104775">
                  <a:moveTo>
                    <a:pt x="272268" y="17183"/>
                  </a:moveTo>
                  <a:lnTo>
                    <a:pt x="235839" y="17183"/>
                  </a:lnTo>
                  <a:lnTo>
                    <a:pt x="244506" y="18230"/>
                  </a:lnTo>
                  <a:lnTo>
                    <a:pt x="250697" y="21374"/>
                  </a:lnTo>
                  <a:lnTo>
                    <a:pt x="254412" y="26612"/>
                  </a:lnTo>
                  <a:lnTo>
                    <a:pt x="255651" y="33947"/>
                  </a:lnTo>
                  <a:lnTo>
                    <a:pt x="254388" y="41588"/>
                  </a:lnTo>
                  <a:lnTo>
                    <a:pt x="250602" y="47045"/>
                  </a:lnTo>
                  <a:lnTo>
                    <a:pt x="244292" y="50318"/>
                  </a:lnTo>
                  <a:lnTo>
                    <a:pt x="235457" y="51409"/>
                  </a:lnTo>
                  <a:lnTo>
                    <a:pt x="270683" y="51409"/>
                  </a:lnTo>
                  <a:lnTo>
                    <a:pt x="273335" y="46975"/>
                  </a:lnTo>
                  <a:lnTo>
                    <a:pt x="275407" y="40457"/>
                  </a:lnTo>
                  <a:lnTo>
                    <a:pt x="276098" y="33197"/>
                  </a:lnTo>
                  <a:lnTo>
                    <a:pt x="273808" y="19388"/>
                  </a:lnTo>
                  <a:lnTo>
                    <a:pt x="272268" y="17183"/>
                  </a:lnTo>
                  <a:close/>
                </a:path>
                <a:path w="372110" h="104775">
                  <a:moveTo>
                    <a:pt x="198119" y="1638"/>
                  </a:moveTo>
                  <a:lnTo>
                    <a:pt x="141986" y="1638"/>
                  </a:lnTo>
                  <a:lnTo>
                    <a:pt x="141986" y="102412"/>
                  </a:lnTo>
                  <a:lnTo>
                    <a:pt x="200406" y="102412"/>
                  </a:lnTo>
                  <a:lnTo>
                    <a:pt x="200406" y="86258"/>
                  </a:lnTo>
                  <a:lnTo>
                    <a:pt x="161544" y="86258"/>
                  </a:lnTo>
                  <a:lnTo>
                    <a:pt x="161544" y="59690"/>
                  </a:lnTo>
                  <a:lnTo>
                    <a:pt x="195453" y="59690"/>
                  </a:lnTo>
                  <a:lnTo>
                    <a:pt x="195453" y="43535"/>
                  </a:lnTo>
                  <a:lnTo>
                    <a:pt x="161544" y="43535"/>
                  </a:lnTo>
                  <a:lnTo>
                    <a:pt x="161544" y="17868"/>
                  </a:lnTo>
                  <a:lnTo>
                    <a:pt x="198119" y="17868"/>
                  </a:lnTo>
                  <a:lnTo>
                    <a:pt x="198119" y="1638"/>
                  </a:lnTo>
                  <a:close/>
                </a:path>
                <a:path w="372110" h="104775">
                  <a:moveTo>
                    <a:pt x="370028" y="15405"/>
                  </a:moveTo>
                  <a:lnTo>
                    <a:pt x="341883" y="15405"/>
                  </a:lnTo>
                  <a:lnTo>
                    <a:pt x="345948" y="16637"/>
                  </a:lnTo>
                  <a:lnTo>
                    <a:pt x="348488" y="19126"/>
                  </a:lnTo>
                  <a:lnTo>
                    <a:pt x="351155" y="21615"/>
                  </a:lnTo>
                  <a:lnTo>
                    <a:pt x="352425" y="25095"/>
                  </a:lnTo>
                  <a:lnTo>
                    <a:pt x="352411" y="33223"/>
                  </a:lnTo>
                  <a:lnTo>
                    <a:pt x="351536" y="36436"/>
                  </a:lnTo>
                  <a:lnTo>
                    <a:pt x="349631" y="39357"/>
                  </a:lnTo>
                  <a:lnTo>
                    <a:pt x="347853" y="42278"/>
                  </a:lnTo>
                  <a:lnTo>
                    <a:pt x="344678" y="45339"/>
                  </a:lnTo>
                  <a:lnTo>
                    <a:pt x="332912" y="54330"/>
                  </a:lnTo>
                  <a:lnTo>
                    <a:pt x="326755" y="59323"/>
                  </a:lnTo>
                  <a:lnTo>
                    <a:pt x="310769" y="79781"/>
                  </a:lnTo>
                  <a:lnTo>
                    <a:pt x="308864" y="84378"/>
                  </a:lnTo>
                  <a:lnTo>
                    <a:pt x="307975" y="89382"/>
                  </a:lnTo>
                  <a:lnTo>
                    <a:pt x="307975" y="102412"/>
                  </a:lnTo>
                  <a:lnTo>
                    <a:pt x="370840" y="102412"/>
                  </a:lnTo>
                  <a:lnTo>
                    <a:pt x="370840" y="86321"/>
                  </a:lnTo>
                  <a:lnTo>
                    <a:pt x="328168" y="86321"/>
                  </a:lnTo>
                  <a:lnTo>
                    <a:pt x="328168" y="83858"/>
                  </a:lnTo>
                  <a:lnTo>
                    <a:pt x="329565" y="81013"/>
                  </a:lnTo>
                  <a:lnTo>
                    <a:pt x="334899" y="74523"/>
                  </a:lnTo>
                  <a:lnTo>
                    <a:pt x="339217" y="70624"/>
                  </a:lnTo>
                  <a:lnTo>
                    <a:pt x="345440" y="66065"/>
                  </a:lnTo>
                  <a:lnTo>
                    <a:pt x="352044" y="61125"/>
                  </a:lnTo>
                  <a:lnTo>
                    <a:pt x="369443" y="40868"/>
                  </a:lnTo>
                  <a:lnTo>
                    <a:pt x="370967" y="37299"/>
                  </a:lnTo>
                  <a:lnTo>
                    <a:pt x="371729" y="33223"/>
                  </a:lnTo>
                  <a:lnTo>
                    <a:pt x="371729" y="19672"/>
                  </a:lnTo>
                  <a:lnTo>
                    <a:pt x="370028" y="15405"/>
                  </a:lnTo>
                  <a:close/>
                </a:path>
                <a:path w="372110" h="104775">
                  <a:moveTo>
                    <a:pt x="349504" y="0"/>
                  </a:moveTo>
                  <a:lnTo>
                    <a:pt x="339090" y="0"/>
                  </a:lnTo>
                  <a:lnTo>
                    <a:pt x="331569" y="529"/>
                  </a:lnTo>
                  <a:lnTo>
                    <a:pt x="324453" y="2117"/>
                  </a:lnTo>
                  <a:lnTo>
                    <a:pt x="317765" y="4768"/>
                  </a:lnTo>
                  <a:lnTo>
                    <a:pt x="311531" y="8483"/>
                  </a:lnTo>
                  <a:lnTo>
                    <a:pt x="311531" y="25666"/>
                  </a:lnTo>
                  <a:lnTo>
                    <a:pt x="317507" y="21175"/>
                  </a:lnTo>
                  <a:lnTo>
                    <a:pt x="323627" y="17968"/>
                  </a:lnTo>
                  <a:lnTo>
                    <a:pt x="329890" y="16045"/>
                  </a:lnTo>
                  <a:lnTo>
                    <a:pt x="336295" y="15405"/>
                  </a:lnTo>
                  <a:lnTo>
                    <a:pt x="370028" y="15405"/>
                  </a:lnTo>
                  <a:lnTo>
                    <a:pt x="368935" y="12661"/>
                  </a:lnTo>
                  <a:lnTo>
                    <a:pt x="357505" y="2527"/>
                  </a:lnTo>
                  <a:lnTo>
                    <a:pt x="349504" y="0"/>
                  </a:lnTo>
                  <a:close/>
                </a:path>
                <a:path w="372110" h="104775">
                  <a:moveTo>
                    <a:pt x="254" y="78524"/>
                  </a:moveTo>
                  <a:lnTo>
                    <a:pt x="254" y="98513"/>
                  </a:lnTo>
                  <a:lnTo>
                    <a:pt x="5990" y="100997"/>
                  </a:lnTo>
                  <a:lnTo>
                    <a:pt x="12525" y="102771"/>
                  </a:lnTo>
                  <a:lnTo>
                    <a:pt x="19845" y="103835"/>
                  </a:lnTo>
                  <a:lnTo>
                    <a:pt x="27940" y="104190"/>
                  </a:lnTo>
                  <a:lnTo>
                    <a:pt x="36583" y="103721"/>
                  </a:lnTo>
                  <a:lnTo>
                    <a:pt x="64786" y="88442"/>
                  </a:lnTo>
                  <a:lnTo>
                    <a:pt x="27686" y="88442"/>
                  </a:lnTo>
                  <a:lnTo>
                    <a:pt x="20185" y="87823"/>
                  </a:lnTo>
                  <a:lnTo>
                    <a:pt x="13112" y="85964"/>
                  </a:lnTo>
                  <a:lnTo>
                    <a:pt x="6469" y="82865"/>
                  </a:lnTo>
                  <a:lnTo>
                    <a:pt x="254" y="78524"/>
                  </a:lnTo>
                  <a:close/>
                </a:path>
                <a:path w="372110" h="104775">
                  <a:moveTo>
                    <a:pt x="110617" y="17868"/>
                  </a:moveTo>
                  <a:lnTo>
                    <a:pt x="91059" y="17868"/>
                  </a:lnTo>
                  <a:lnTo>
                    <a:pt x="91059" y="102412"/>
                  </a:lnTo>
                  <a:lnTo>
                    <a:pt x="110617" y="102412"/>
                  </a:lnTo>
                  <a:lnTo>
                    <a:pt x="110617" y="17868"/>
                  </a:lnTo>
                  <a:close/>
                </a:path>
                <a:path w="372110" h="104775">
                  <a:moveTo>
                    <a:pt x="45847" y="0"/>
                  </a:moveTo>
                  <a:lnTo>
                    <a:pt x="38100" y="0"/>
                  </a:lnTo>
                  <a:lnTo>
                    <a:pt x="30007" y="481"/>
                  </a:lnTo>
                  <a:lnTo>
                    <a:pt x="0" y="19939"/>
                  </a:lnTo>
                  <a:lnTo>
                    <a:pt x="0" y="35318"/>
                  </a:lnTo>
                  <a:lnTo>
                    <a:pt x="33528" y="62318"/>
                  </a:lnTo>
                  <a:lnTo>
                    <a:pt x="39751" y="65697"/>
                  </a:lnTo>
                  <a:lnTo>
                    <a:pt x="44831" y="70802"/>
                  </a:lnTo>
                  <a:lnTo>
                    <a:pt x="46101" y="73609"/>
                  </a:lnTo>
                  <a:lnTo>
                    <a:pt x="46101" y="80187"/>
                  </a:lnTo>
                  <a:lnTo>
                    <a:pt x="44577" y="83032"/>
                  </a:lnTo>
                  <a:lnTo>
                    <a:pt x="38481" y="87363"/>
                  </a:lnTo>
                  <a:lnTo>
                    <a:pt x="33909" y="88442"/>
                  </a:lnTo>
                  <a:lnTo>
                    <a:pt x="64786" y="88442"/>
                  </a:lnTo>
                  <a:lnTo>
                    <a:pt x="66675" y="84455"/>
                  </a:lnTo>
                  <a:lnTo>
                    <a:pt x="66675" y="68389"/>
                  </a:lnTo>
                  <a:lnTo>
                    <a:pt x="64770" y="62738"/>
                  </a:lnTo>
                  <a:lnTo>
                    <a:pt x="60833" y="58013"/>
                  </a:lnTo>
                  <a:lnTo>
                    <a:pt x="57023" y="53289"/>
                  </a:lnTo>
                  <a:lnTo>
                    <a:pt x="50165" y="48780"/>
                  </a:lnTo>
                  <a:lnTo>
                    <a:pt x="31750" y="40703"/>
                  </a:lnTo>
                  <a:lnTo>
                    <a:pt x="26289" y="37630"/>
                  </a:lnTo>
                  <a:lnTo>
                    <a:pt x="24003" y="35255"/>
                  </a:lnTo>
                  <a:lnTo>
                    <a:pt x="21590" y="32880"/>
                  </a:lnTo>
                  <a:lnTo>
                    <a:pt x="20447" y="30251"/>
                  </a:lnTo>
                  <a:lnTo>
                    <a:pt x="20447" y="23774"/>
                  </a:lnTo>
                  <a:lnTo>
                    <a:pt x="22098" y="20942"/>
                  </a:lnTo>
                  <a:lnTo>
                    <a:pt x="25527" y="18884"/>
                  </a:lnTo>
                  <a:lnTo>
                    <a:pt x="28829" y="16840"/>
                  </a:lnTo>
                  <a:lnTo>
                    <a:pt x="33274" y="15811"/>
                  </a:lnTo>
                  <a:lnTo>
                    <a:pt x="139446" y="15811"/>
                  </a:lnTo>
                  <a:lnTo>
                    <a:pt x="139446" y="3810"/>
                  </a:lnTo>
                  <a:lnTo>
                    <a:pt x="62230" y="3810"/>
                  </a:lnTo>
                  <a:lnTo>
                    <a:pt x="57531" y="2146"/>
                  </a:lnTo>
                  <a:lnTo>
                    <a:pt x="52324" y="711"/>
                  </a:lnTo>
                  <a:lnTo>
                    <a:pt x="45847" y="0"/>
                  </a:lnTo>
                  <a:close/>
                </a:path>
                <a:path w="372110" h="104775">
                  <a:moveTo>
                    <a:pt x="139446" y="15811"/>
                  </a:moveTo>
                  <a:lnTo>
                    <a:pt x="47879" y="15811"/>
                  </a:lnTo>
                  <a:lnTo>
                    <a:pt x="55753" y="18046"/>
                  </a:lnTo>
                  <a:lnTo>
                    <a:pt x="62357" y="22517"/>
                  </a:lnTo>
                  <a:lnTo>
                    <a:pt x="62357" y="17868"/>
                  </a:lnTo>
                  <a:lnTo>
                    <a:pt x="139446" y="17868"/>
                  </a:lnTo>
                  <a:lnTo>
                    <a:pt x="139446" y="15811"/>
                  </a:lnTo>
                  <a:close/>
                </a:path>
                <a:path w="372110" h="104775">
                  <a:moveTo>
                    <a:pt x="139446" y="1638"/>
                  </a:moveTo>
                  <a:lnTo>
                    <a:pt x="62230" y="1638"/>
                  </a:lnTo>
                  <a:lnTo>
                    <a:pt x="62230" y="3810"/>
                  </a:lnTo>
                  <a:lnTo>
                    <a:pt x="139446" y="3810"/>
                  </a:lnTo>
                  <a:lnTo>
                    <a:pt x="139446" y="1638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6051803" y="5748528"/>
              <a:ext cx="1108075" cy="314325"/>
            </a:xfrm>
            <a:custGeom>
              <a:avLst/>
              <a:gdLst/>
              <a:ahLst/>
              <a:cxnLst/>
              <a:rect l="l" t="t" r="r" b="b"/>
              <a:pathLst>
                <a:path w="1108075" h="314325">
                  <a:moveTo>
                    <a:pt x="1107948" y="0"/>
                  </a:moveTo>
                  <a:lnTo>
                    <a:pt x="0" y="0"/>
                  </a:lnTo>
                  <a:lnTo>
                    <a:pt x="0" y="313944"/>
                  </a:lnTo>
                  <a:lnTo>
                    <a:pt x="1107948" y="313944"/>
                  </a:lnTo>
                  <a:lnTo>
                    <a:pt x="110794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6425057" y="5856427"/>
              <a:ext cx="376555" cy="104775"/>
            </a:xfrm>
            <a:custGeom>
              <a:avLst/>
              <a:gdLst/>
              <a:ahLst/>
              <a:cxnLst/>
              <a:rect l="l" t="t" r="r" b="b"/>
              <a:pathLst>
                <a:path w="376554" h="104775">
                  <a:moveTo>
                    <a:pt x="364363" y="80162"/>
                  </a:moveTo>
                  <a:lnTo>
                    <a:pt x="346710" y="80162"/>
                  </a:lnTo>
                  <a:lnTo>
                    <a:pt x="346710" y="102412"/>
                  </a:lnTo>
                  <a:lnTo>
                    <a:pt x="364363" y="102412"/>
                  </a:lnTo>
                  <a:lnTo>
                    <a:pt x="364363" y="80162"/>
                  </a:lnTo>
                  <a:close/>
                </a:path>
                <a:path w="376554" h="104775">
                  <a:moveTo>
                    <a:pt x="364363" y="1638"/>
                  </a:moveTo>
                  <a:lnTo>
                    <a:pt x="346328" y="1638"/>
                  </a:lnTo>
                  <a:lnTo>
                    <a:pt x="342850" y="8729"/>
                  </a:lnTo>
                  <a:lnTo>
                    <a:pt x="338693" y="16246"/>
                  </a:lnTo>
                  <a:lnTo>
                    <a:pt x="316007" y="49344"/>
                  </a:lnTo>
                  <a:lnTo>
                    <a:pt x="302767" y="65443"/>
                  </a:lnTo>
                  <a:lnTo>
                    <a:pt x="302767" y="80162"/>
                  </a:lnTo>
                  <a:lnTo>
                    <a:pt x="376427" y="80162"/>
                  </a:lnTo>
                  <a:lnTo>
                    <a:pt x="376427" y="66192"/>
                  </a:lnTo>
                  <a:lnTo>
                    <a:pt x="319023" y="66192"/>
                  </a:lnTo>
                  <a:lnTo>
                    <a:pt x="323074" y="61313"/>
                  </a:lnTo>
                  <a:lnTo>
                    <a:pt x="346710" y="27178"/>
                  </a:lnTo>
                  <a:lnTo>
                    <a:pt x="364363" y="27178"/>
                  </a:lnTo>
                  <a:lnTo>
                    <a:pt x="364363" y="1638"/>
                  </a:lnTo>
                  <a:close/>
                </a:path>
                <a:path w="376554" h="104775">
                  <a:moveTo>
                    <a:pt x="364363" y="27178"/>
                  </a:moveTo>
                  <a:lnTo>
                    <a:pt x="346710" y="27178"/>
                  </a:lnTo>
                  <a:lnTo>
                    <a:pt x="346710" y="66192"/>
                  </a:lnTo>
                  <a:lnTo>
                    <a:pt x="364363" y="66192"/>
                  </a:lnTo>
                  <a:lnTo>
                    <a:pt x="364363" y="27178"/>
                  </a:lnTo>
                  <a:close/>
                </a:path>
                <a:path w="376554" h="104775">
                  <a:moveTo>
                    <a:pt x="239394" y="1638"/>
                  </a:moveTo>
                  <a:lnTo>
                    <a:pt x="206120" y="1638"/>
                  </a:lnTo>
                  <a:lnTo>
                    <a:pt x="206120" y="102412"/>
                  </a:lnTo>
                  <a:lnTo>
                    <a:pt x="225678" y="102412"/>
                  </a:lnTo>
                  <a:lnTo>
                    <a:pt x="225678" y="66675"/>
                  </a:lnTo>
                  <a:lnTo>
                    <a:pt x="237109" y="66675"/>
                  </a:lnTo>
                  <a:lnTo>
                    <a:pt x="270765" y="51409"/>
                  </a:lnTo>
                  <a:lnTo>
                    <a:pt x="225678" y="51409"/>
                  </a:lnTo>
                  <a:lnTo>
                    <a:pt x="225678" y="17183"/>
                  </a:lnTo>
                  <a:lnTo>
                    <a:pt x="272370" y="17183"/>
                  </a:lnTo>
                  <a:lnTo>
                    <a:pt x="267001" y="9526"/>
                  </a:lnTo>
                  <a:lnTo>
                    <a:pt x="255490" y="3610"/>
                  </a:lnTo>
                  <a:lnTo>
                    <a:pt x="239394" y="1638"/>
                  </a:lnTo>
                  <a:close/>
                </a:path>
                <a:path w="376554" h="104775">
                  <a:moveTo>
                    <a:pt x="272370" y="17183"/>
                  </a:moveTo>
                  <a:lnTo>
                    <a:pt x="235965" y="17183"/>
                  </a:lnTo>
                  <a:lnTo>
                    <a:pt x="244633" y="18230"/>
                  </a:lnTo>
                  <a:lnTo>
                    <a:pt x="250824" y="21374"/>
                  </a:lnTo>
                  <a:lnTo>
                    <a:pt x="254539" y="26612"/>
                  </a:lnTo>
                  <a:lnTo>
                    <a:pt x="255777" y="33947"/>
                  </a:lnTo>
                  <a:lnTo>
                    <a:pt x="254515" y="41588"/>
                  </a:lnTo>
                  <a:lnTo>
                    <a:pt x="250729" y="47045"/>
                  </a:lnTo>
                  <a:lnTo>
                    <a:pt x="244419" y="50318"/>
                  </a:lnTo>
                  <a:lnTo>
                    <a:pt x="235585" y="51409"/>
                  </a:lnTo>
                  <a:lnTo>
                    <a:pt x="270765" y="51409"/>
                  </a:lnTo>
                  <a:lnTo>
                    <a:pt x="273446" y="46975"/>
                  </a:lnTo>
                  <a:lnTo>
                    <a:pt x="275532" y="40457"/>
                  </a:lnTo>
                  <a:lnTo>
                    <a:pt x="276224" y="33197"/>
                  </a:lnTo>
                  <a:lnTo>
                    <a:pt x="273917" y="19388"/>
                  </a:lnTo>
                  <a:lnTo>
                    <a:pt x="272370" y="17183"/>
                  </a:lnTo>
                  <a:close/>
                </a:path>
                <a:path w="376554" h="104775">
                  <a:moveTo>
                    <a:pt x="198119" y="1638"/>
                  </a:moveTo>
                  <a:lnTo>
                    <a:pt x="142112" y="1638"/>
                  </a:lnTo>
                  <a:lnTo>
                    <a:pt x="142112" y="102412"/>
                  </a:lnTo>
                  <a:lnTo>
                    <a:pt x="200406" y="102412"/>
                  </a:lnTo>
                  <a:lnTo>
                    <a:pt x="200406" y="86258"/>
                  </a:lnTo>
                  <a:lnTo>
                    <a:pt x="161670" y="86258"/>
                  </a:lnTo>
                  <a:lnTo>
                    <a:pt x="161670" y="59690"/>
                  </a:lnTo>
                  <a:lnTo>
                    <a:pt x="195579" y="59690"/>
                  </a:lnTo>
                  <a:lnTo>
                    <a:pt x="195579" y="43535"/>
                  </a:lnTo>
                  <a:lnTo>
                    <a:pt x="161670" y="43535"/>
                  </a:lnTo>
                  <a:lnTo>
                    <a:pt x="161670" y="17868"/>
                  </a:lnTo>
                  <a:lnTo>
                    <a:pt x="198119" y="17868"/>
                  </a:lnTo>
                  <a:lnTo>
                    <a:pt x="198119" y="1638"/>
                  </a:lnTo>
                  <a:close/>
                </a:path>
                <a:path w="376554" h="104775">
                  <a:moveTo>
                    <a:pt x="253" y="78524"/>
                  </a:moveTo>
                  <a:lnTo>
                    <a:pt x="253" y="98513"/>
                  </a:lnTo>
                  <a:lnTo>
                    <a:pt x="5992" y="100997"/>
                  </a:lnTo>
                  <a:lnTo>
                    <a:pt x="12541" y="102771"/>
                  </a:lnTo>
                  <a:lnTo>
                    <a:pt x="19899" y="103835"/>
                  </a:lnTo>
                  <a:lnTo>
                    <a:pt x="28066" y="104190"/>
                  </a:lnTo>
                  <a:lnTo>
                    <a:pt x="36708" y="103721"/>
                  </a:lnTo>
                  <a:lnTo>
                    <a:pt x="64786" y="88442"/>
                  </a:lnTo>
                  <a:lnTo>
                    <a:pt x="27685" y="88442"/>
                  </a:lnTo>
                  <a:lnTo>
                    <a:pt x="20185" y="87823"/>
                  </a:lnTo>
                  <a:lnTo>
                    <a:pt x="13112" y="85964"/>
                  </a:lnTo>
                  <a:lnTo>
                    <a:pt x="6469" y="82865"/>
                  </a:lnTo>
                  <a:lnTo>
                    <a:pt x="253" y="78524"/>
                  </a:lnTo>
                  <a:close/>
                </a:path>
                <a:path w="376554" h="104775">
                  <a:moveTo>
                    <a:pt x="110743" y="17868"/>
                  </a:moveTo>
                  <a:lnTo>
                    <a:pt x="91059" y="17868"/>
                  </a:lnTo>
                  <a:lnTo>
                    <a:pt x="91059" y="102412"/>
                  </a:lnTo>
                  <a:lnTo>
                    <a:pt x="110743" y="102412"/>
                  </a:lnTo>
                  <a:lnTo>
                    <a:pt x="110743" y="17868"/>
                  </a:lnTo>
                  <a:close/>
                </a:path>
                <a:path w="376554" h="104775">
                  <a:moveTo>
                    <a:pt x="45846" y="0"/>
                  </a:moveTo>
                  <a:lnTo>
                    <a:pt x="38226" y="0"/>
                  </a:lnTo>
                  <a:lnTo>
                    <a:pt x="30061" y="481"/>
                  </a:lnTo>
                  <a:lnTo>
                    <a:pt x="0" y="19939"/>
                  </a:lnTo>
                  <a:lnTo>
                    <a:pt x="0" y="35318"/>
                  </a:lnTo>
                  <a:lnTo>
                    <a:pt x="1904" y="40805"/>
                  </a:lnTo>
                  <a:lnTo>
                    <a:pt x="5714" y="45491"/>
                  </a:lnTo>
                  <a:lnTo>
                    <a:pt x="9397" y="50165"/>
                  </a:lnTo>
                  <a:lnTo>
                    <a:pt x="15493" y="54381"/>
                  </a:lnTo>
                  <a:lnTo>
                    <a:pt x="23875" y="58115"/>
                  </a:lnTo>
                  <a:lnTo>
                    <a:pt x="33654" y="62318"/>
                  </a:lnTo>
                  <a:lnTo>
                    <a:pt x="39877" y="65697"/>
                  </a:lnTo>
                  <a:lnTo>
                    <a:pt x="44957" y="70802"/>
                  </a:lnTo>
                  <a:lnTo>
                    <a:pt x="46227" y="73609"/>
                  </a:lnTo>
                  <a:lnTo>
                    <a:pt x="46227" y="80187"/>
                  </a:lnTo>
                  <a:lnTo>
                    <a:pt x="44703" y="83032"/>
                  </a:lnTo>
                  <a:lnTo>
                    <a:pt x="38607" y="87363"/>
                  </a:lnTo>
                  <a:lnTo>
                    <a:pt x="33908" y="88442"/>
                  </a:lnTo>
                  <a:lnTo>
                    <a:pt x="64786" y="88442"/>
                  </a:lnTo>
                  <a:lnTo>
                    <a:pt x="66675" y="84455"/>
                  </a:lnTo>
                  <a:lnTo>
                    <a:pt x="66675" y="68389"/>
                  </a:lnTo>
                  <a:lnTo>
                    <a:pt x="64769" y="62738"/>
                  </a:lnTo>
                  <a:lnTo>
                    <a:pt x="57150" y="53289"/>
                  </a:lnTo>
                  <a:lnTo>
                    <a:pt x="50291" y="48780"/>
                  </a:lnTo>
                  <a:lnTo>
                    <a:pt x="40385" y="44500"/>
                  </a:lnTo>
                  <a:lnTo>
                    <a:pt x="31876" y="40703"/>
                  </a:lnTo>
                  <a:lnTo>
                    <a:pt x="26415" y="37630"/>
                  </a:lnTo>
                  <a:lnTo>
                    <a:pt x="24002" y="35255"/>
                  </a:lnTo>
                  <a:lnTo>
                    <a:pt x="21716" y="32880"/>
                  </a:lnTo>
                  <a:lnTo>
                    <a:pt x="20573" y="30251"/>
                  </a:lnTo>
                  <a:lnTo>
                    <a:pt x="20573" y="23774"/>
                  </a:lnTo>
                  <a:lnTo>
                    <a:pt x="22225" y="20942"/>
                  </a:lnTo>
                  <a:lnTo>
                    <a:pt x="25526" y="18884"/>
                  </a:lnTo>
                  <a:lnTo>
                    <a:pt x="28955" y="16840"/>
                  </a:lnTo>
                  <a:lnTo>
                    <a:pt x="33273" y="15811"/>
                  </a:lnTo>
                  <a:lnTo>
                    <a:pt x="139445" y="15811"/>
                  </a:lnTo>
                  <a:lnTo>
                    <a:pt x="139445" y="3810"/>
                  </a:lnTo>
                  <a:lnTo>
                    <a:pt x="62356" y="3810"/>
                  </a:lnTo>
                  <a:lnTo>
                    <a:pt x="57530" y="2146"/>
                  </a:lnTo>
                  <a:lnTo>
                    <a:pt x="52323" y="711"/>
                  </a:lnTo>
                  <a:lnTo>
                    <a:pt x="45846" y="0"/>
                  </a:lnTo>
                  <a:close/>
                </a:path>
                <a:path w="376554" h="104775">
                  <a:moveTo>
                    <a:pt x="139445" y="15811"/>
                  </a:moveTo>
                  <a:lnTo>
                    <a:pt x="48005" y="15811"/>
                  </a:lnTo>
                  <a:lnTo>
                    <a:pt x="55879" y="18046"/>
                  </a:lnTo>
                  <a:lnTo>
                    <a:pt x="62356" y="22517"/>
                  </a:lnTo>
                  <a:lnTo>
                    <a:pt x="62356" y="17868"/>
                  </a:lnTo>
                  <a:lnTo>
                    <a:pt x="139445" y="17868"/>
                  </a:lnTo>
                  <a:lnTo>
                    <a:pt x="139445" y="15811"/>
                  </a:lnTo>
                  <a:close/>
                </a:path>
                <a:path w="376554" h="104775">
                  <a:moveTo>
                    <a:pt x="139445" y="1638"/>
                  </a:moveTo>
                  <a:lnTo>
                    <a:pt x="62356" y="1638"/>
                  </a:lnTo>
                  <a:lnTo>
                    <a:pt x="62356" y="3810"/>
                  </a:lnTo>
                  <a:lnTo>
                    <a:pt x="139445" y="3810"/>
                  </a:lnTo>
                  <a:lnTo>
                    <a:pt x="139445" y="1638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7514844" y="5748528"/>
              <a:ext cx="1108075" cy="314325"/>
            </a:xfrm>
            <a:custGeom>
              <a:avLst/>
              <a:gdLst/>
              <a:ahLst/>
              <a:cxnLst/>
              <a:rect l="l" t="t" r="r" b="b"/>
              <a:pathLst>
                <a:path w="1108075" h="314325">
                  <a:moveTo>
                    <a:pt x="1107948" y="0"/>
                  </a:moveTo>
                  <a:lnTo>
                    <a:pt x="0" y="0"/>
                  </a:lnTo>
                  <a:lnTo>
                    <a:pt x="0" y="313944"/>
                  </a:lnTo>
                  <a:lnTo>
                    <a:pt x="1107948" y="313944"/>
                  </a:lnTo>
                  <a:lnTo>
                    <a:pt x="1107948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7888096" y="5856427"/>
              <a:ext cx="372110" cy="104775"/>
            </a:xfrm>
            <a:custGeom>
              <a:avLst/>
              <a:gdLst/>
              <a:ahLst/>
              <a:cxnLst/>
              <a:rect l="l" t="t" r="r" b="b"/>
              <a:pathLst>
                <a:path w="372109" h="104775">
                  <a:moveTo>
                    <a:pt x="239395" y="1638"/>
                  </a:moveTo>
                  <a:lnTo>
                    <a:pt x="206121" y="1638"/>
                  </a:lnTo>
                  <a:lnTo>
                    <a:pt x="206121" y="102412"/>
                  </a:lnTo>
                  <a:lnTo>
                    <a:pt x="225551" y="102412"/>
                  </a:lnTo>
                  <a:lnTo>
                    <a:pt x="225551" y="66675"/>
                  </a:lnTo>
                  <a:lnTo>
                    <a:pt x="237108" y="66675"/>
                  </a:lnTo>
                  <a:lnTo>
                    <a:pt x="270765" y="51409"/>
                  </a:lnTo>
                  <a:lnTo>
                    <a:pt x="225551" y="51409"/>
                  </a:lnTo>
                  <a:lnTo>
                    <a:pt x="225551" y="17183"/>
                  </a:lnTo>
                  <a:lnTo>
                    <a:pt x="272370" y="17183"/>
                  </a:lnTo>
                  <a:lnTo>
                    <a:pt x="267001" y="9526"/>
                  </a:lnTo>
                  <a:lnTo>
                    <a:pt x="255490" y="3610"/>
                  </a:lnTo>
                  <a:lnTo>
                    <a:pt x="239395" y="1638"/>
                  </a:lnTo>
                  <a:close/>
                </a:path>
                <a:path w="372109" h="104775">
                  <a:moveTo>
                    <a:pt x="272370" y="17183"/>
                  </a:moveTo>
                  <a:lnTo>
                    <a:pt x="235966" y="17183"/>
                  </a:lnTo>
                  <a:lnTo>
                    <a:pt x="244633" y="18230"/>
                  </a:lnTo>
                  <a:lnTo>
                    <a:pt x="250825" y="21374"/>
                  </a:lnTo>
                  <a:lnTo>
                    <a:pt x="254539" y="26612"/>
                  </a:lnTo>
                  <a:lnTo>
                    <a:pt x="255777" y="33947"/>
                  </a:lnTo>
                  <a:lnTo>
                    <a:pt x="254515" y="41588"/>
                  </a:lnTo>
                  <a:lnTo>
                    <a:pt x="250729" y="47045"/>
                  </a:lnTo>
                  <a:lnTo>
                    <a:pt x="244419" y="50318"/>
                  </a:lnTo>
                  <a:lnTo>
                    <a:pt x="235584" y="51409"/>
                  </a:lnTo>
                  <a:lnTo>
                    <a:pt x="270765" y="51409"/>
                  </a:lnTo>
                  <a:lnTo>
                    <a:pt x="273446" y="46975"/>
                  </a:lnTo>
                  <a:lnTo>
                    <a:pt x="275532" y="40457"/>
                  </a:lnTo>
                  <a:lnTo>
                    <a:pt x="276225" y="33197"/>
                  </a:lnTo>
                  <a:lnTo>
                    <a:pt x="273917" y="19388"/>
                  </a:lnTo>
                  <a:lnTo>
                    <a:pt x="272370" y="17183"/>
                  </a:lnTo>
                  <a:close/>
                </a:path>
                <a:path w="372109" h="104775">
                  <a:moveTo>
                    <a:pt x="309625" y="82080"/>
                  </a:moveTo>
                  <a:lnTo>
                    <a:pt x="309625" y="99402"/>
                  </a:lnTo>
                  <a:lnTo>
                    <a:pt x="315468" y="102590"/>
                  </a:lnTo>
                  <a:lnTo>
                    <a:pt x="323469" y="104190"/>
                  </a:lnTo>
                  <a:lnTo>
                    <a:pt x="333375" y="104190"/>
                  </a:lnTo>
                  <a:lnTo>
                    <a:pt x="366336" y="89268"/>
                  </a:lnTo>
                  <a:lnTo>
                    <a:pt x="327786" y="89268"/>
                  </a:lnTo>
                  <a:lnTo>
                    <a:pt x="323976" y="88646"/>
                  </a:lnTo>
                  <a:lnTo>
                    <a:pt x="316102" y="86182"/>
                  </a:lnTo>
                  <a:lnTo>
                    <a:pt x="312674" y="84404"/>
                  </a:lnTo>
                  <a:lnTo>
                    <a:pt x="309625" y="82080"/>
                  </a:lnTo>
                  <a:close/>
                </a:path>
                <a:path w="372109" h="104775">
                  <a:moveTo>
                    <a:pt x="369388" y="55168"/>
                  </a:moveTo>
                  <a:lnTo>
                    <a:pt x="336550" y="55168"/>
                  </a:lnTo>
                  <a:lnTo>
                    <a:pt x="342519" y="56489"/>
                  </a:lnTo>
                  <a:lnTo>
                    <a:pt x="346455" y="59105"/>
                  </a:lnTo>
                  <a:lnTo>
                    <a:pt x="350266" y="61734"/>
                  </a:lnTo>
                  <a:lnTo>
                    <a:pt x="352298" y="65925"/>
                  </a:lnTo>
                  <a:lnTo>
                    <a:pt x="352252" y="77294"/>
                  </a:lnTo>
                  <a:lnTo>
                    <a:pt x="350393" y="81508"/>
                  </a:lnTo>
                  <a:lnTo>
                    <a:pt x="343026" y="87718"/>
                  </a:lnTo>
                  <a:lnTo>
                    <a:pt x="337947" y="89268"/>
                  </a:lnTo>
                  <a:lnTo>
                    <a:pt x="366336" y="89268"/>
                  </a:lnTo>
                  <a:lnTo>
                    <a:pt x="369157" y="84083"/>
                  </a:lnTo>
                  <a:lnTo>
                    <a:pt x="371086" y="77294"/>
                  </a:lnTo>
                  <a:lnTo>
                    <a:pt x="371728" y="69621"/>
                  </a:lnTo>
                  <a:lnTo>
                    <a:pt x="371728" y="60667"/>
                  </a:lnTo>
                  <a:lnTo>
                    <a:pt x="369388" y="55168"/>
                  </a:lnTo>
                  <a:close/>
                </a:path>
                <a:path w="372109" h="104775">
                  <a:moveTo>
                    <a:pt x="367156" y="1638"/>
                  </a:moveTo>
                  <a:lnTo>
                    <a:pt x="314959" y="1638"/>
                  </a:lnTo>
                  <a:lnTo>
                    <a:pt x="311150" y="56616"/>
                  </a:lnTo>
                  <a:lnTo>
                    <a:pt x="317246" y="55651"/>
                  </a:lnTo>
                  <a:lnTo>
                    <a:pt x="322960" y="55168"/>
                  </a:lnTo>
                  <a:lnTo>
                    <a:pt x="369388" y="55168"/>
                  </a:lnTo>
                  <a:lnTo>
                    <a:pt x="368680" y="53505"/>
                  </a:lnTo>
                  <a:lnTo>
                    <a:pt x="356743" y="42735"/>
                  </a:lnTo>
                  <a:lnTo>
                    <a:pt x="351468" y="40932"/>
                  </a:lnTo>
                  <a:lnTo>
                    <a:pt x="328929" y="40932"/>
                  </a:lnTo>
                  <a:lnTo>
                    <a:pt x="330707" y="17526"/>
                  </a:lnTo>
                  <a:lnTo>
                    <a:pt x="367156" y="17526"/>
                  </a:lnTo>
                  <a:lnTo>
                    <a:pt x="367156" y="1638"/>
                  </a:lnTo>
                  <a:close/>
                </a:path>
                <a:path w="372109" h="104775">
                  <a:moveTo>
                    <a:pt x="348869" y="40043"/>
                  </a:moveTo>
                  <a:lnTo>
                    <a:pt x="337438" y="40043"/>
                  </a:lnTo>
                  <a:lnTo>
                    <a:pt x="334136" y="40335"/>
                  </a:lnTo>
                  <a:lnTo>
                    <a:pt x="328929" y="40932"/>
                  </a:lnTo>
                  <a:lnTo>
                    <a:pt x="351468" y="40932"/>
                  </a:lnTo>
                  <a:lnTo>
                    <a:pt x="348869" y="40043"/>
                  </a:lnTo>
                  <a:close/>
                </a:path>
                <a:path w="372109" h="104775">
                  <a:moveTo>
                    <a:pt x="198120" y="1638"/>
                  </a:moveTo>
                  <a:lnTo>
                    <a:pt x="142112" y="1638"/>
                  </a:lnTo>
                  <a:lnTo>
                    <a:pt x="142112" y="102412"/>
                  </a:lnTo>
                  <a:lnTo>
                    <a:pt x="200405" y="102412"/>
                  </a:lnTo>
                  <a:lnTo>
                    <a:pt x="200405" y="86258"/>
                  </a:lnTo>
                  <a:lnTo>
                    <a:pt x="161544" y="86258"/>
                  </a:lnTo>
                  <a:lnTo>
                    <a:pt x="161544" y="59690"/>
                  </a:lnTo>
                  <a:lnTo>
                    <a:pt x="195579" y="59690"/>
                  </a:lnTo>
                  <a:lnTo>
                    <a:pt x="195579" y="43535"/>
                  </a:lnTo>
                  <a:lnTo>
                    <a:pt x="161544" y="43535"/>
                  </a:lnTo>
                  <a:lnTo>
                    <a:pt x="161544" y="17868"/>
                  </a:lnTo>
                  <a:lnTo>
                    <a:pt x="198120" y="17868"/>
                  </a:lnTo>
                  <a:lnTo>
                    <a:pt x="198120" y="1638"/>
                  </a:lnTo>
                  <a:close/>
                </a:path>
                <a:path w="372109" h="104775">
                  <a:moveTo>
                    <a:pt x="253" y="78524"/>
                  </a:moveTo>
                  <a:lnTo>
                    <a:pt x="253" y="98513"/>
                  </a:lnTo>
                  <a:lnTo>
                    <a:pt x="5990" y="100997"/>
                  </a:lnTo>
                  <a:lnTo>
                    <a:pt x="12525" y="102771"/>
                  </a:lnTo>
                  <a:lnTo>
                    <a:pt x="19845" y="103835"/>
                  </a:lnTo>
                  <a:lnTo>
                    <a:pt x="27939" y="104190"/>
                  </a:lnTo>
                  <a:lnTo>
                    <a:pt x="36655" y="103721"/>
                  </a:lnTo>
                  <a:lnTo>
                    <a:pt x="64786" y="88442"/>
                  </a:lnTo>
                  <a:lnTo>
                    <a:pt x="27685" y="88442"/>
                  </a:lnTo>
                  <a:lnTo>
                    <a:pt x="20185" y="87823"/>
                  </a:lnTo>
                  <a:lnTo>
                    <a:pt x="13112" y="85964"/>
                  </a:lnTo>
                  <a:lnTo>
                    <a:pt x="6469" y="82865"/>
                  </a:lnTo>
                  <a:lnTo>
                    <a:pt x="253" y="78524"/>
                  </a:lnTo>
                  <a:close/>
                </a:path>
                <a:path w="372109" h="104775">
                  <a:moveTo>
                    <a:pt x="110617" y="17868"/>
                  </a:moveTo>
                  <a:lnTo>
                    <a:pt x="91058" y="17868"/>
                  </a:lnTo>
                  <a:lnTo>
                    <a:pt x="91058" y="102412"/>
                  </a:lnTo>
                  <a:lnTo>
                    <a:pt x="110617" y="102412"/>
                  </a:lnTo>
                  <a:lnTo>
                    <a:pt x="110617" y="17868"/>
                  </a:lnTo>
                  <a:close/>
                </a:path>
                <a:path w="372109" h="104775">
                  <a:moveTo>
                    <a:pt x="45847" y="0"/>
                  </a:moveTo>
                  <a:lnTo>
                    <a:pt x="38226" y="0"/>
                  </a:lnTo>
                  <a:lnTo>
                    <a:pt x="30061" y="481"/>
                  </a:lnTo>
                  <a:lnTo>
                    <a:pt x="0" y="19939"/>
                  </a:lnTo>
                  <a:lnTo>
                    <a:pt x="0" y="35318"/>
                  </a:lnTo>
                  <a:lnTo>
                    <a:pt x="33654" y="62318"/>
                  </a:lnTo>
                  <a:lnTo>
                    <a:pt x="39750" y="65697"/>
                  </a:lnTo>
                  <a:lnTo>
                    <a:pt x="42418" y="68249"/>
                  </a:lnTo>
                  <a:lnTo>
                    <a:pt x="44957" y="70802"/>
                  </a:lnTo>
                  <a:lnTo>
                    <a:pt x="46227" y="73609"/>
                  </a:lnTo>
                  <a:lnTo>
                    <a:pt x="46227" y="80187"/>
                  </a:lnTo>
                  <a:lnTo>
                    <a:pt x="44703" y="83032"/>
                  </a:lnTo>
                  <a:lnTo>
                    <a:pt x="38607" y="87363"/>
                  </a:lnTo>
                  <a:lnTo>
                    <a:pt x="33908" y="88442"/>
                  </a:lnTo>
                  <a:lnTo>
                    <a:pt x="64786" y="88442"/>
                  </a:lnTo>
                  <a:lnTo>
                    <a:pt x="66675" y="84455"/>
                  </a:lnTo>
                  <a:lnTo>
                    <a:pt x="66627" y="68249"/>
                  </a:lnTo>
                  <a:lnTo>
                    <a:pt x="64770" y="62738"/>
                  </a:lnTo>
                  <a:lnTo>
                    <a:pt x="57150" y="53289"/>
                  </a:lnTo>
                  <a:lnTo>
                    <a:pt x="50292" y="48780"/>
                  </a:lnTo>
                  <a:lnTo>
                    <a:pt x="31750" y="40703"/>
                  </a:lnTo>
                  <a:lnTo>
                    <a:pt x="26288" y="37630"/>
                  </a:lnTo>
                  <a:lnTo>
                    <a:pt x="21717" y="32880"/>
                  </a:lnTo>
                  <a:lnTo>
                    <a:pt x="20574" y="30251"/>
                  </a:lnTo>
                  <a:lnTo>
                    <a:pt x="20574" y="23774"/>
                  </a:lnTo>
                  <a:lnTo>
                    <a:pt x="22225" y="20942"/>
                  </a:lnTo>
                  <a:lnTo>
                    <a:pt x="25526" y="18884"/>
                  </a:lnTo>
                  <a:lnTo>
                    <a:pt x="28955" y="16840"/>
                  </a:lnTo>
                  <a:lnTo>
                    <a:pt x="33274" y="15811"/>
                  </a:lnTo>
                  <a:lnTo>
                    <a:pt x="139446" y="15811"/>
                  </a:lnTo>
                  <a:lnTo>
                    <a:pt x="139446" y="3810"/>
                  </a:lnTo>
                  <a:lnTo>
                    <a:pt x="62356" y="3810"/>
                  </a:lnTo>
                  <a:lnTo>
                    <a:pt x="57530" y="2146"/>
                  </a:lnTo>
                  <a:lnTo>
                    <a:pt x="52324" y="711"/>
                  </a:lnTo>
                  <a:lnTo>
                    <a:pt x="45847" y="0"/>
                  </a:lnTo>
                  <a:close/>
                </a:path>
                <a:path w="372109" h="104775">
                  <a:moveTo>
                    <a:pt x="139446" y="15811"/>
                  </a:moveTo>
                  <a:lnTo>
                    <a:pt x="48005" y="15811"/>
                  </a:lnTo>
                  <a:lnTo>
                    <a:pt x="55879" y="18046"/>
                  </a:lnTo>
                  <a:lnTo>
                    <a:pt x="62356" y="22517"/>
                  </a:lnTo>
                  <a:lnTo>
                    <a:pt x="62356" y="17868"/>
                  </a:lnTo>
                  <a:lnTo>
                    <a:pt x="139446" y="17868"/>
                  </a:lnTo>
                  <a:lnTo>
                    <a:pt x="139446" y="15811"/>
                  </a:lnTo>
                  <a:close/>
                </a:path>
                <a:path w="372109" h="104775">
                  <a:moveTo>
                    <a:pt x="139446" y="1638"/>
                  </a:moveTo>
                  <a:lnTo>
                    <a:pt x="62356" y="1638"/>
                  </a:lnTo>
                  <a:lnTo>
                    <a:pt x="62356" y="3810"/>
                  </a:lnTo>
                  <a:lnTo>
                    <a:pt x="139446" y="3810"/>
                  </a:lnTo>
                  <a:lnTo>
                    <a:pt x="139446" y="1638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1123187" y="3663696"/>
              <a:ext cx="1229995" cy="528955"/>
            </a:xfrm>
            <a:custGeom>
              <a:avLst/>
              <a:gdLst/>
              <a:ahLst/>
              <a:cxnLst/>
              <a:rect l="l" t="t" r="r" b="b"/>
              <a:pathLst>
                <a:path w="1229995" h="528954">
                  <a:moveTo>
                    <a:pt x="1229868" y="0"/>
                  </a:moveTo>
                  <a:lnTo>
                    <a:pt x="0" y="0"/>
                  </a:lnTo>
                  <a:lnTo>
                    <a:pt x="0" y="528827"/>
                  </a:lnTo>
                  <a:lnTo>
                    <a:pt x="1229868" y="528827"/>
                  </a:lnTo>
                  <a:lnTo>
                    <a:pt x="1229868" y="0"/>
                  </a:lnTo>
                  <a:close/>
                </a:path>
              </a:pathLst>
            </a:custGeom>
            <a:solidFill>
              <a:srgbClr val="DFE9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1573657" y="3792728"/>
              <a:ext cx="333375" cy="119380"/>
            </a:xfrm>
            <a:custGeom>
              <a:avLst/>
              <a:gdLst/>
              <a:ahLst/>
              <a:cxnLst/>
              <a:rect l="l" t="t" r="r" b="b"/>
              <a:pathLst>
                <a:path w="333375" h="119379">
                  <a:moveTo>
                    <a:pt x="94487" y="70866"/>
                  </a:moveTo>
                  <a:lnTo>
                    <a:pt x="16129" y="70866"/>
                  </a:lnTo>
                  <a:lnTo>
                    <a:pt x="16129" y="82931"/>
                  </a:lnTo>
                  <a:lnTo>
                    <a:pt x="78993" y="82931"/>
                  </a:lnTo>
                  <a:lnTo>
                    <a:pt x="78993" y="88646"/>
                  </a:lnTo>
                  <a:lnTo>
                    <a:pt x="16129" y="88646"/>
                  </a:lnTo>
                  <a:lnTo>
                    <a:pt x="16129" y="118110"/>
                  </a:lnTo>
                  <a:lnTo>
                    <a:pt x="96900" y="118110"/>
                  </a:lnTo>
                  <a:lnTo>
                    <a:pt x="96900" y="105918"/>
                  </a:lnTo>
                  <a:lnTo>
                    <a:pt x="31623" y="105918"/>
                  </a:lnTo>
                  <a:lnTo>
                    <a:pt x="31623" y="100076"/>
                  </a:lnTo>
                  <a:lnTo>
                    <a:pt x="94487" y="100076"/>
                  </a:lnTo>
                  <a:lnTo>
                    <a:pt x="94487" y="70866"/>
                  </a:lnTo>
                  <a:close/>
                </a:path>
                <a:path w="333375" h="119379">
                  <a:moveTo>
                    <a:pt x="110617" y="52324"/>
                  </a:moveTo>
                  <a:lnTo>
                    <a:pt x="0" y="52324"/>
                  </a:lnTo>
                  <a:lnTo>
                    <a:pt x="0" y="64897"/>
                  </a:lnTo>
                  <a:lnTo>
                    <a:pt x="110617" y="64897"/>
                  </a:lnTo>
                  <a:lnTo>
                    <a:pt x="110617" y="52324"/>
                  </a:lnTo>
                  <a:close/>
                </a:path>
                <a:path w="333375" h="119379">
                  <a:moveTo>
                    <a:pt x="309880" y="54864"/>
                  </a:moveTo>
                  <a:lnTo>
                    <a:pt x="295275" y="54864"/>
                  </a:lnTo>
                  <a:lnTo>
                    <a:pt x="295275" y="115570"/>
                  </a:lnTo>
                  <a:lnTo>
                    <a:pt x="309880" y="115570"/>
                  </a:lnTo>
                  <a:lnTo>
                    <a:pt x="309880" y="54864"/>
                  </a:lnTo>
                  <a:close/>
                </a:path>
                <a:path w="333375" h="119379">
                  <a:moveTo>
                    <a:pt x="264413" y="7747"/>
                  </a:moveTo>
                  <a:lnTo>
                    <a:pt x="247776" y="7747"/>
                  </a:lnTo>
                  <a:lnTo>
                    <a:pt x="241045" y="11303"/>
                  </a:lnTo>
                  <a:lnTo>
                    <a:pt x="229488" y="48895"/>
                  </a:lnTo>
                  <a:lnTo>
                    <a:pt x="229919" y="58374"/>
                  </a:lnTo>
                  <a:lnTo>
                    <a:pt x="247776" y="90170"/>
                  </a:lnTo>
                  <a:lnTo>
                    <a:pt x="264541" y="90170"/>
                  </a:lnTo>
                  <a:lnTo>
                    <a:pt x="270763" y="87249"/>
                  </a:lnTo>
                  <a:lnTo>
                    <a:pt x="275463" y="81280"/>
                  </a:lnTo>
                  <a:lnTo>
                    <a:pt x="278141" y="76962"/>
                  </a:lnTo>
                  <a:lnTo>
                    <a:pt x="256540" y="76962"/>
                  </a:lnTo>
                  <a:lnTo>
                    <a:pt x="251279" y="75219"/>
                  </a:lnTo>
                  <a:lnTo>
                    <a:pt x="247507" y="69977"/>
                  </a:lnTo>
                  <a:lnTo>
                    <a:pt x="245235" y="61210"/>
                  </a:lnTo>
                  <a:lnTo>
                    <a:pt x="244475" y="48895"/>
                  </a:lnTo>
                  <a:lnTo>
                    <a:pt x="245235" y="36633"/>
                  </a:lnTo>
                  <a:lnTo>
                    <a:pt x="247507" y="27860"/>
                  </a:lnTo>
                  <a:lnTo>
                    <a:pt x="251279" y="22588"/>
                  </a:lnTo>
                  <a:lnTo>
                    <a:pt x="256540" y="20828"/>
                  </a:lnTo>
                  <a:lnTo>
                    <a:pt x="278128" y="20828"/>
                  </a:lnTo>
                  <a:lnTo>
                    <a:pt x="275209" y="16256"/>
                  </a:lnTo>
                  <a:lnTo>
                    <a:pt x="270510" y="10541"/>
                  </a:lnTo>
                  <a:lnTo>
                    <a:pt x="264413" y="7747"/>
                  </a:lnTo>
                  <a:close/>
                </a:path>
                <a:path w="333375" h="119379">
                  <a:moveTo>
                    <a:pt x="278128" y="20828"/>
                  </a:moveTo>
                  <a:lnTo>
                    <a:pt x="260476" y="20828"/>
                  </a:lnTo>
                  <a:lnTo>
                    <a:pt x="263525" y="23241"/>
                  </a:lnTo>
                  <a:lnTo>
                    <a:pt x="265556" y="28194"/>
                  </a:lnTo>
                  <a:lnTo>
                    <a:pt x="267716" y="33020"/>
                  </a:lnTo>
                  <a:lnTo>
                    <a:pt x="268682" y="39542"/>
                  </a:lnTo>
                  <a:lnTo>
                    <a:pt x="268676" y="58374"/>
                  </a:lnTo>
                  <a:lnTo>
                    <a:pt x="267588" y="64897"/>
                  </a:lnTo>
                  <a:lnTo>
                    <a:pt x="265443" y="69977"/>
                  </a:lnTo>
                  <a:lnTo>
                    <a:pt x="263398" y="74549"/>
                  </a:lnTo>
                  <a:lnTo>
                    <a:pt x="260476" y="76962"/>
                  </a:lnTo>
                  <a:lnTo>
                    <a:pt x="278141" y="76962"/>
                  </a:lnTo>
                  <a:lnTo>
                    <a:pt x="278532" y="76330"/>
                  </a:lnTo>
                  <a:lnTo>
                    <a:pt x="280876" y="70262"/>
                  </a:lnTo>
                  <a:lnTo>
                    <a:pt x="282481" y="63099"/>
                  </a:lnTo>
                  <a:lnTo>
                    <a:pt x="283337" y="54864"/>
                  </a:lnTo>
                  <a:lnTo>
                    <a:pt x="309880" y="54864"/>
                  </a:lnTo>
                  <a:lnTo>
                    <a:pt x="309880" y="41783"/>
                  </a:lnTo>
                  <a:lnTo>
                    <a:pt x="283210" y="41783"/>
                  </a:lnTo>
                  <a:lnTo>
                    <a:pt x="282281" y="33829"/>
                  </a:lnTo>
                  <a:lnTo>
                    <a:pt x="280638" y="26924"/>
                  </a:lnTo>
                  <a:lnTo>
                    <a:pt x="278280" y="21066"/>
                  </a:lnTo>
                  <a:lnTo>
                    <a:pt x="278128" y="20828"/>
                  </a:lnTo>
                  <a:close/>
                </a:path>
                <a:path w="333375" h="119379">
                  <a:moveTo>
                    <a:pt x="309880" y="2413"/>
                  </a:moveTo>
                  <a:lnTo>
                    <a:pt x="295275" y="2413"/>
                  </a:lnTo>
                  <a:lnTo>
                    <a:pt x="295275" y="41783"/>
                  </a:lnTo>
                  <a:lnTo>
                    <a:pt x="309880" y="41783"/>
                  </a:lnTo>
                  <a:lnTo>
                    <a:pt x="309880" y="2413"/>
                  </a:lnTo>
                  <a:close/>
                </a:path>
                <a:path w="333375" h="119379">
                  <a:moveTo>
                    <a:pt x="138049" y="8509"/>
                  </a:moveTo>
                  <a:lnTo>
                    <a:pt x="122809" y="8509"/>
                  </a:lnTo>
                  <a:lnTo>
                    <a:pt x="122809" y="83947"/>
                  </a:lnTo>
                  <a:lnTo>
                    <a:pt x="149606" y="84201"/>
                  </a:lnTo>
                  <a:lnTo>
                    <a:pt x="162581" y="83986"/>
                  </a:lnTo>
                  <a:lnTo>
                    <a:pt x="173688" y="83343"/>
                  </a:lnTo>
                  <a:lnTo>
                    <a:pt x="182913" y="82272"/>
                  </a:lnTo>
                  <a:lnTo>
                    <a:pt x="190245" y="80772"/>
                  </a:lnTo>
                  <a:lnTo>
                    <a:pt x="188935" y="70993"/>
                  </a:lnTo>
                  <a:lnTo>
                    <a:pt x="138049" y="70993"/>
                  </a:lnTo>
                  <a:lnTo>
                    <a:pt x="138049" y="8509"/>
                  </a:lnTo>
                  <a:close/>
                </a:path>
                <a:path w="333375" h="119379">
                  <a:moveTo>
                    <a:pt x="188594" y="68453"/>
                  </a:moveTo>
                  <a:lnTo>
                    <a:pt x="138049" y="70993"/>
                  </a:lnTo>
                  <a:lnTo>
                    <a:pt x="188935" y="70993"/>
                  </a:lnTo>
                  <a:lnTo>
                    <a:pt x="188594" y="68453"/>
                  </a:lnTo>
                  <a:close/>
                </a:path>
                <a:path w="333375" h="119379">
                  <a:moveTo>
                    <a:pt x="93091" y="889"/>
                  </a:moveTo>
                  <a:lnTo>
                    <a:pt x="17526" y="889"/>
                  </a:lnTo>
                  <a:lnTo>
                    <a:pt x="17526" y="46736"/>
                  </a:lnTo>
                  <a:lnTo>
                    <a:pt x="95757" y="46736"/>
                  </a:lnTo>
                  <a:lnTo>
                    <a:pt x="95757" y="34671"/>
                  </a:lnTo>
                  <a:lnTo>
                    <a:pt x="32893" y="34671"/>
                  </a:lnTo>
                  <a:lnTo>
                    <a:pt x="32893" y="29210"/>
                  </a:lnTo>
                  <a:lnTo>
                    <a:pt x="89788" y="29210"/>
                  </a:lnTo>
                  <a:lnTo>
                    <a:pt x="89788" y="18288"/>
                  </a:lnTo>
                  <a:lnTo>
                    <a:pt x="32893" y="18288"/>
                  </a:lnTo>
                  <a:lnTo>
                    <a:pt x="32893" y="12954"/>
                  </a:lnTo>
                  <a:lnTo>
                    <a:pt x="93091" y="12954"/>
                  </a:lnTo>
                  <a:lnTo>
                    <a:pt x="93091" y="889"/>
                  </a:lnTo>
                  <a:close/>
                </a:path>
                <a:path w="333375" h="119379">
                  <a:moveTo>
                    <a:pt x="332867" y="0"/>
                  </a:moveTo>
                  <a:lnTo>
                    <a:pt x="317881" y="0"/>
                  </a:lnTo>
                  <a:lnTo>
                    <a:pt x="317881" y="119126"/>
                  </a:lnTo>
                  <a:lnTo>
                    <a:pt x="332867" y="119126"/>
                  </a:lnTo>
                  <a:lnTo>
                    <a:pt x="332867" y="0"/>
                  </a:lnTo>
                  <a:close/>
                </a:path>
                <a:path w="333375" h="119379">
                  <a:moveTo>
                    <a:pt x="212598" y="0"/>
                  </a:moveTo>
                  <a:lnTo>
                    <a:pt x="197357" y="0"/>
                  </a:lnTo>
                  <a:lnTo>
                    <a:pt x="197357" y="119126"/>
                  </a:lnTo>
                  <a:lnTo>
                    <a:pt x="212598" y="119126"/>
                  </a:lnTo>
                  <a:lnTo>
                    <a:pt x="212598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" name="object 2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456054" y="3943603"/>
              <a:ext cx="308990" cy="118109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814449" y="3945128"/>
              <a:ext cx="210184" cy="119126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2650236" y="3663696"/>
              <a:ext cx="1229995" cy="528955"/>
            </a:xfrm>
            <a:custGeom>
              <a:avLst/>
              <a:gdLst/>
              <a:ahLst/>
              <a:cxnLst/>
              <a:rect l="l" t="t" r="r" b="b"/>
              <a:pathLst>
                <a:path w="1229995" h="528954">
                  <a:moveTo>
                    <a:pt x="1229867" y="0"/>
                  </a:moveTo>
                  <a:lnTo>
                    <a:pt x="0" y="0"/>
                  </a:lnTo>
                  <a:lnTo>
                    <a:pt x="0" y="528827"/>
                  </a:lnTo>
                  <a:lnTo>
                    <a:pt x="1229867" y="528827"/>
                  </a:lnTo>
                  <a:lnTo>
                    <a:pt x="1229867" y="0"/>
                  </a:lnTo>
                  <a:close/>
                </a:path>
              </a:pathLst>
            </a:custGeom>
            <a:solidFill>
              <a:srgbClr val="DFE9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1" name="object 31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024251" y="3791839"/>
              <a:ext cx="220853" cy="120015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288284" y="3792728"/>
              <a:ext cx="214756" cy="119126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2976245" y="3962272"/>
              <a:ext cx="590550" cy="111760"/>
            </a:xfrm>
            <a:custGeom>
              <a:avLst/>
              <a:gdLst/>
              <a:ahLst/>
              <a:cxnLst/>
              <a:rect l="l" t="t" r="r" b="b"/>
              <a:pathLst>
                <a:path w="590550" h="111760">
                  <a:moveTo>
                    <a:pt x="289941" y="75310"/>
                  </a:moveTo>
                  <a:lnTo>
                    <a:pt x="273938" y="75310"/>
                  </a:lnTo>
                  <a:lnTo>
                    <a:pt x="267207" y="107060"/>
                  </a:lnTo>
                  <a:lnTo>
                    <a:pt x="280416" y="107060"/>
                  </a:lnTo>
                  <a:lnTo>
                    <a:pt x="289941" y="75310"/>
                  </a:lnTo>
                  <a:close/>
                </a:path>
                <a:path w="590550" h="111760">
                  <a:moveTo>
                    <a:pt x="247142" y="0"/>
                  </a:moveTo>
                  <a:lnTo>
                    <a:pt x="206882" y="0"/>
                  </a:lnTo>
                  <a:lnTo>
                    <a:pt x="206882" y="90804"/>
                  </a:lnTo>
                  <a:lnTo>
                    <a:pt x="249174" y="90804"/>
                  </a:lnTo>
                  <a:lnTo>
                    <a:pt x="256921" y="88391"/>
                  </a:lnTo>
                  <a:lnTo>
                    <a:pt x="268605" y="78739"/>
                  </a:lnTo>
                  <a:lnTo>
                    <a:pt x="269235" y="77343"/>
                  </a:lnTo>
                  <a:lnTo>
                    <a:pt x="224536" y="77343"/>
                  </a:lnTo>
                  <a:lnTo>
                    <a:pt x="224536" y="50926"/>
                  </a:lnTo>
                  <a:lnTo>
                    <a:pt x="267361" y="50926"/>
                  </a:lnTo>
                  <a:lnTo>
                    <a:pt x="262128" y="45338"/>
                  </a:lnTo>
                  <a:lnTo>
                    <a:pt x="257048" y="43052"/>
                  </a:lnTo>
                  <a:lnTo>
                    <a:pt x="250571" y="42163"/>
                  </a:lnTo>
                  <a:lnTo>
                    <a:pt x="255778" y="40385"/>
                  </a:lnTo>
                  <a:lnTo>
                    <a:pt x="259969" y="37718"/>
                  </a:lnTo>
                  <a:lnTo>
                    <a:pt x="260285" y="37337"/>
                  </a:lnTo>
                  <a:lnTo>
                    <a:pt x="224536" y="37337"/>
                  </a:lnTo>
                  <a:lnTo>
                    <a:pt x="224536" y="13462"/>
                  </a:lnTo>
                  <a:lnTo>
                    <a:pt x="267195" y="13462"/>
                  </a:lnTo>
                  <a:lnTo>
                    <a:pt x="265049" y="9270"/>
                  </a:lnTo>
                  <a:lnTo>
                    <a:pt x="259715" y="5587"/>
                  </a:lnTo>
                  <a:lnTo>
                    <a:pt x="254507" y="1777"/>
                  </a:lnTo>
                  <a:lnTo>
                    <a:pt x="247142" y="0"/>
                  </a:lnTo>
                  <a:close/>
                </a:path>
                <a:path w="590550" h="111760">
                  <a:moveTo>
                    <a:pt x="267361" y="50926"/>
                  </a:moveTo>
                  <a:lnTo>
                    <a:pt x="247396" y="50926"/>
                  </a:lnTo>
                  <a:lnTo>
                    <a:pt x="252984" y="55244"/>
                  </a:lnTo>
                  <a:lnTo>
                    <a:pt x="252984" y="68071"/>
                  </a:lnTo>
                  <a:lnTo>
                    <a:pt x="251587" y="71374"/>
                  </a:lnTo>
                  <a:lnTo>
                    <a:pt x="248666" y="73787"/>
                  </a:lnTo>
                  <a:lnTo>
                    <a:pt x="245872" y="76200"/>
                  </a:lnTo>
                  <a:lnTo>
                    <a:pt x="241807" y="77343"/>
                  </a:lnTo>
                  <a:lnTo>
                    <a:pt x="269235" y="77343"/>
                  </a:lnTo>
                  <a:lnTo>
                    <a:pt x="271525" y="72262"/>
                  </a:lnTo>
                  <a:lnTo>
                    <a:pt x="271525" y="58165"/>
                  </a:lnTo>
                  <a:lnTo>
                    <a:pt x="269621" y="53339"/>
                  </a:lnTo>
                  <a:lnTo>
                    <a:pt x="267361" y="50926"/>
                  </a:lnTo>
                  <a:close/>
                </a:path>
                <a:path w="590550" h="111760">
                  <a:moveTo>
                    <a:pt x="267195" y="13462"/>
                  </a:moveTo>
                  <a:lnTo>
                    <a:pt x="243967" y="13462"/>
                  </a:lnTo>
                  <a:lnTo>
                    <a:pt x="249174" y="17144"/>
                  </a:lnTo>
                  <a:lnTo>
                    <a:pt x="249174" y="28575"/>
                  </a:lnTo>
                  <a:lnTo>
                    <a:pt x="247904" y="31750"/>
                  </a:lnTo>
                  <a:lnTo>
                    <a:pt x="245237" y="33908"/>
                  </a:lnTo>
                  <a:lnTo>
                    <a:pt x="242569" y="36194"/>
                  </a:lnTo>
                  <a:lnTo>
                    <a:pt x="238760" y="37337"/>
                  </a:lnTo>
                  <a:lnTo>
                    <a:pt x="260285" y="37337"/>
                  </a:lnTo>
                  <a:lnTo>
                    <a:pt x="266192" y="30225"/>
                  </a:lnTo>
                  <a:lnTo>
                    <a:pt x="267716" y="26034"/>
                  </a:lnTo>
                  <a:lnTo>
                    <a:pt x="267716" y="14477"/>
                  </a:lnTo>
                  <a:lnTo>
                    <a:pt x="267195" y="13462"/>
                  </a:lnTo>
                  <a:close/>
                </a:path>
                <a:path w="590550" h="111760">
                  <a:moveTo>
                    <a:pt x="371220" y="0"/>
                  </a:moveTo>
                  <a:lnTo>
                    <a:pt x="350901" y="0"/>
                  </a:lnTo>
                  <a:lnTo>
                    <a:pt x="317245" y="90804"/>
                  </a:lnTo>
                  <a:lnTo>
                    <a:pt x="336550" y="90804"/>
                  </a:lnTo>
                  <a:lnTo>
                    <a:pt x="343662" y="69087"/>
                  </a:lnTo>
                  <a:lnTo>
                    <a:pt x="396434" y="69087"/>
                  </a:lnTo>
                  <a:lnTo>
                    <a:pt x="391335" y="55118"/>
                  </a:lnTo>
                  <a:lnTo>
                    <a:pt x="347726" y="55118"/>
                  </a:lnTo>
                  <a:lnTo>
                    <a:pt x="358902" y="22097"/>
                  </a:lnTo>
                  <a:lnTo>
                    <a:pt x="359664" y="19938"/>
                  </a:lnTo>
                  <a:lnTo>
                    <a:pt x="360171" y="17399"/>
                  </a:lnTo>
                  <a:lnTo>
                    <a:pt x="360426" y="14731"/>
                  </a:lnTo>
                  <a:lnTo>
                    <a:pt x="376597" y="14731"/>
                  </a:lnTo>
                  <a:lnTo>
                    <a:pt x="371220" y="0"/>
                  </a:lnTo>
                  <a:close/>
                </a:path>
                <a:path w="590550" h="111760">
                  <a:moveTo>
                    <a:pt x="396434" y="69087"/>
                  </a:moveTo>
                  <a:lnTo>
                    <a:pt x="377825" y="69087"/>
                  </a:lnTo>
                  <a:lnTo>
                    <a:pt x="385191" y="90804"/>
                  </a:lnTo>
                  <a:lnTo>
                    <a:pt x="421131" y="90804"/>
                  </a:lnTo>
                  <a:lnTo>
                    <a:pt x="421131" y="88391"/>
                  </a:lnTo>
                  <a:lnTo>
                    <a:pt x="403479" y="88391"/>
                  </a:lnTo>
                  <a:lnTo>
                    <a:pt x="396434" y="69087"/>
                  </a:lnTo>
                  <a:close/>
                </a:path>
                <a:path w="590550" h="111760">
                  <a:moveTo>
                    <a:pt x="433578" y="0"/>
                  </a:moveTo>
                  <a:lnTo>
                    <a:pt x="403479" y="0"/>
                  </a:lnTo>
                  <a:lnTo>
                    <a:pt x="403479" y="88391"/>
                  </a:lnTo>
                  <a:lnTo>
                    <a:pt x="421131" y="88391"/>
                  </a:lnTo>
                  <a:lnTo>
                    <a:pt x="421131" y="58674"/>
                  </a:lnTo>
                  <a:lnTo>
                    <a:pt x="431419" y="58674"/>
                  </a:lnTo>
                  <a:lnTo>
                    <a:pt x="463479" y="44831"/>
                  </a:lnTo>
                  <a:lnTo>
                    <a:pt x="421131" y="44831"/>
                  </a:lnTo>
                  <a:lnTo>
                    <a:pt x="421131" y="13969"/>
                  </a:lnTo>
                  <a:lnTo>
                    <a:pt x="463257" y="13969"/>
                  </a:lnTo>
                  <a:lnTo>
                    <a:pt x="458438" y="7080"/>
                  </a:lnTo>
                  <a:lnTo>
                    <a:pt x="448079" y="1766"/>
                  </a:lnTo>
                  <a:lnTo>
                    <a:pt x="433578" y="0"/>
                  </a:lnTo>
                  <a:close/>
                </a:path>
                <a:path w="590550" h="111760">
                  <a:moveTo>
                    <a:pt x="376597" y="14731"/>
                  </a:moveTo>
                  <a:lnTo>
                    <a:pt x="360933" y="14731"/>
                  </a:lnTo>
                  <a:lnTo>
                    <a:pt x="361537" y="19050"/>
                  </a:lnTo>
                  <a:lnTo>
                    <a:pt x="361822" y="20954"/>
                  </a:lnTo>
                  <a:lnTo>
                    <a:pt x="362331" y="22225"/>
                  </a:lnTo>
                  <a:lnTo>
                    <a:pt x="373380" y="55118"/>
                  </a:lnTo>
                  <a:lnTo>
                    <a:pt x="391335" y="55118"/>
                  </a:lnTo>
                  <a:lnTo>
                    <a:pt x="376597" y="14731"/>
                  </a:lnTo>
                  <a:close/>
                </a:path>
                <a:path w="590550" h="111760">
                  <a:moveTo>
                    <a:pt x="463257" y="13969"/>
                  </a:moveTo>
                  <a:lnTo>
                    <a:pt x="442341" y="13969"/>
                  </a:lnTo>
                  <a:lnTo>
                    <a:pt x="448309" y="19050"/>
                  </a:lnTo>
                  <a:lnTo>
                    <a:pt x="448309" y="39624"/>
                  </a:lnTo>
                  <a:lnTo>
                    <a:pt x="442214" y="44831"/>
                  </a:lnTo>
                  <a:lnTo>
                    <a:pt x="463479" y="44831"/>
                  </a:lnTo>
                  <a:lnTo>
                    <a:pt x="466725" y="37591"/>
                  </a:lnTo>
                  <a:lnTo>
                    <a:pt x="466725" y="28447"/>
                  </a:lnTo>
                  <a:lnTo>
                    <a:pt x="464653" y="15966"/>
                  </a:lnTo>
                  <a:lnTo>
                    <a:pt x="463257" y="13969"/>
                  </a:lnTo>
                  <a:close/>
                </a:path>
                <a:path w="590550" h="111760">
                  <a:moveTo>
                    <a:pt x="499109" y="0"/>
                  </a:moveTo>
                  <a:lnTo>
                    <a:pt x="469010" y="0"/>
                  </a:lnTo>
                  <a:lnTo>
                    <a:pt x="469010" y="90804"/>
                  </a:lnTo>
                  <a:lnTo>
                    <a:pt x="486664" y="90804"/>
                  </a:lnTo>
                  <a:lnTo>
                    <a:pt x="486664" y="58674"/>
                  </a:lnTo>
                  <a:lnTo>
                    <a:pt x="496951" y="58674"/>
                  </a:lnTo>
                  <a:lnTo>
                    <a:pt x="529011" y="44831"/>
                  </a:lnTo>
                  <a:lnTo>
                    <a:pt x="486664" y="44831"/>
                  </a:lnTo>
                  <a:lnTo>
                    <a:pt x="486664" y="13969"/>
                  </a:lnTo>
                  <a:lnTo>
                    <a:pt x="528789" y="13969"/>
                  </a:lnTo>
                  <a:lnTo>
                    <a:pt x="523970" y="7080"/>
                  </a:lnTo>
                  <a:lnTo>
                    <a:pt x="513611" y="1766"/>
                  </a:lnTo>
                  <a:lnTo>
                    <a:pt x="499109" y="0"/>
                  </a:lnTo>
                  <a:close/>
                </a:path>
                <a:path w="590550" h="111760">
                  <a:moveTo>
                    <a:pt x="528789" y="13969"/>
                  </a:moveTo>
                  <a:lnTo>
                    <a:pt x="507872" y="13969"/>
                  </a:lnTo>
                  <a:lnTo>
                    <a:pt x="513842" y="19050"/>
                  </a:lnTo>
                  <a:lnTo>
                    <a:pt x="513842" y="39624"/>
                  </a:lnTo>
                  <a:lnTo>
                    <a:pt x="507745" y="44831"/>
                  </a:lnTo>
                  <a:lnTo>
                    <a:pt x="529011" y="44831"/>
                  </a:lnTo>
                  <a:lnTo>
                    <a:pt x="532257" y="37591"/>
                  </a:lnTo>
                  <a:lnTo>
                    <a:pt x="532257" y="28447"/>
                  </a:lnTo>
                  <a:lnTo>
                    <a:pt x="530185" y="15966"/>
                  </a:lnTo>
                  <a:lnTo>
                    <a:pt x="528789" y="13969"/>
                  </a:lnTo>
                  <a:close/>
                </a:path>
                <a:path w="590550" h="111760">
                  <a:moveTo>
                    <a:pt x="569721" y="0"/>
                  </a:moveTo>
                  <a:lnTo>
                    <a:pt x="555370" y="0"/>
                  </a:lnTo>
                  <a:lnTo>
                    <a:pt x="563945" y="12932"/>
                  </a:lnTo>
                  <a:lnTo>
                    <a:pt x="570055" y="26590"/>
                  </a:lnTo>
                  <a:lnTo>
                    <a:pt x="573712" y="40987"/>
                  </a:lnTo>
                  <a:lnTo>
                    <a:pt x="574929" y="56133"/>
                  </a:lnTo>
                  <a:lnTo>
                    <a:pt x="573712" y="71304"/>
                  </a:lnTo>
                  <a:lnTo>
                    <a:pt x="570055" y="85582"/>
                  </a:lnTo>
                  <a:lnTo>
                    <a:pt x="563945" y="98978"/>
                  </a:lnTo>
                  <a:lnTo>
                    <a:pt x="555370" y="111506"/>
                  </a:lnTo>
                  <a:lnTo>
                    <a:pt x="569721" y="111506"/>
                  </a:lnTo>
                  <a:lnTo>
                    <a:pt x="578629" y="99532"/>
                  </a:lnTo>
                  <a:lnTo>
                    <a:pt x="584977" y="86296"/>
                  </a:lnTo>
                  <a:lnTo>
                    <a:pt x="588777" y="71822"/>
                  </a:lnTo>
                  <a:lnTo>
                    <a:pt x="590042" y="56133"/>
                  </a:lnTo>
                  <a:lnTo>
                    <a:pt x="588777" y="40612"/>
                  </a:lnTo>
                  <a:lnTo>
                    <a:pt x="584977" y="26066"/>
                  </a:lnTo>
                  <a:lnTo>
                    <a:pt x="578629" y="12521"/>
                  </a:lnTo>
                  <a:lnTo>
                    <a:pt x="569721" y="0"/>
                  </a:lnTo>
                  <a:close/>
                </a:path>
                <a:path w="590550" h="111760">
                  <a:moveTo>
                    <a:pt x="201041" y="0"/>
                  </a:moveTo>
                  <a:lnTo>
                    <a:pt x="150494" y="0"/>
                  </a:lnTo>
                  <a:lnTo>
                    <a:pt x="150494" y="90804"/>
                  </a:lnTo>
                  <a:lnTo>
                    <a:pt x="203073" y="90804"/>
                  </a:lnTo>
                  <a:lnTo>
                    <a:pt x="203073" y="76326"/>
                  </a:lnTo>
                  <a:lnTo>
                    <a:pt x="168148" y="76326"/>
                  </a:lnTo>
                  <a:lnTo>
                    <a:pt x="168148" y="52324"/>
                  </a:lnTo>
                  <a:lnTo>
                    <a:pt x="198755" y="52324"/>
                  </a:lnTo>
                  <a:lnTo>
                    <a:pt x="198755" y="37718"/>
                  </a:lnTo>
                  <a:lnTo>
                    <a:pt x="168148" y="37718"/>
                  </a:lnTo>
                  <a:lnTo>
                    <a:pt x="168148" y="14604"/>
                  </a:lnTo>
                  <a:lnTo>
                    <a:pt x="201041" y="14604"/>
                  </a:lnTo>
                  <a:lnTo>
                    <a:pt x="201041" y="0"/>
                  </a:lnTo>
                  <a:close/>
                </a:path>
                <a:path w="590550" h="111760">
                  <a:moveTo>
                    <a:pt x="44450" y="0"/>
                  </a:moveTo>
                  <a:lnTo>
                    <a:pt x="20193" y="0"/>
                  </a:lnTo>
                  <a:lnTo>
                    <a:pt x="11358" y="12503"/>
                  </a:lnTo>
                  <a:lnTo>
                    <a:pt x="5048" y="26019"/>
                  </a:lnTo>
                  <a:lnTo>
                    <a:pt x="1262" y="40558"/>
                  </a:lnTo>
                  <a:lnTo>
                    <a:pt x="0" y="56133"/>
                  </a:lnTo>
                  <a:lnTo>
                    <a:pt x="1262" y="71947"/>
                  </a:lnTo>
                  <a:lnTo>
                    <a:pt x="5048" y="86439"/>
                  </a:lnTo>
                  <a:lnTo>
                    <a:pt x="11358" y="99621"/>
                  </a:lnTo>
                  <a:lnTo>
                    <a:pt x="20193" y="111506"/>
                  </a:lnTo>
                  <a:lnTo>
                    <a:pt x="34417" y="111506"/>
                  </a:lnTo>
                  <a:lnTo>
                    <a:pt x="25935" y="98835"/>
                  </a:lnTo>
                  <a:lnTo>
                    <a:pt x="19907" y="85391"/>
                  </a:lnTo>
                  <a:lnTo>
                    <a:pt x="16307" y="71161"/>
                  </a:lnTo>
                  <a:lnTo>
                    <a:pt x="15112" y="56133"/>
                  </a:lnTo>
                  <a:lnTo>
                    <a:pt x="15781" y="44652"/>
                  </a:lnTo>
                  <a:lnTo>
                    <a:pt x="17795" y="33623"/>
                  </a:lnTo>
                  <a:lnTo>
                    <a:pt x="21167" y="23022"/>
                  </a:lnTo>
                  <a:lnTo>
                    <a:pt x="25907" y="12826"/>
                  </a:lnTo>
                  <a:lnTo>
                    <a:pt x="27812" y="10032"/>
                  </a:lnTo>
                  <a:lnTo>
                    <a:pt x="46766" y="10032"/>
                  </a:lnTo>
                  <a:lnTo>
                    <a:pt x="44450" y="0"/>
                  </a:lnTo>
                  <a:close/>
                </a:path>
                <a:path w="590550" h="111760">
                  <a:moveTo>
                    <a:pt x="46766" y="10032"/>
                  </a:moveTo>
                  <a:lnTo>
                    <a:pt x="27812" y="10032"/>
                  </a:lnTo>
                  <a:lnTo>
                    <a:pt x="49784" y="90804"/>
                  </a:lnTo>
                  <a:lnTo>
                    <a:pt x="70104" y="90804"/>
                  </a:lnTo>
                  <a:lnTo>
                    <a:pt x="74908" y="73151"/>
                  </a:lnTo>
                  <a:lnTo>
                    <a:pt x="60325" y="73151"/>
                  </a:lnTo>
                  <a:lnTo>
                    <a:pt x="60198" y="69341"/>
                  </a:lnTo>
                  <a:lnTo>
                    <a:pt x="59690" y="65912"/>
                  </a:lnTo>
                  <a:lnTo>
                    <a:pt x="58996" y="62991"/>
                  </a:lnTo>
                  <a:lnTo>
                    <a:pt x="46766" y="10032"/>
                  </a:lnTo>
                  <a:close/>
                </a:path>
                <a:path w="590550" h="111760">
                  <a:moveTo>
                    <a:pt x="103827" y="20319"/>
                  </a:moveTo>
                  <a:lnTo>
                    <a:pt x="88518" y="20319"/>
                  </a:lnTo>
                  <a:lnTo>
                    <a:pt x="88612" y="23022"/>
                  </a:lnTo>
                  <a:lnTo>
                    <a:pt x="88724" y="24510"/>
                  </a:lnTo>
                  <a:lnTo>
                    <a:pt x="89154" y="27304"/>
                  </a:lnTo>
                  <a:lnTo>
                    <a:pt x="89916" y="30225"/>
                  </a:lnTo>
                  <a:lnTo>
                    <a:pt x="106044" y="90804"/>
                  </a:lnTo>
                  <a:lnTo>
                    <a:pt x="125730" y="90804"/>
                  </a:lnTo>
                  <a:lnTo>
                    <a:pt x="130529" y="73025"/>
                  </a:lnTo>
                  <a:lnTo>
                    <a:pt x="116331" y="73025"/>
                  </a:lnTo>
                  <a:lnTo>
                    <a:pt x="115824" y="68833"/>
                  </a:lnTo>
                  <a:lnTo>
                    <a:pt x="115316" y="65658"/>
                  </a:lnTo>
                  <a:lnTo>
                    <a:pt x="103827" y="20319"/>
                  </a:lnTo>
                  <a:close/>
                </a:path>
                <a:path w="590550" h="111760">
                  <a:moveTo>
                    <a:pt x="98679" y="0"/>
                  </a:moveTo>
                  <a:lnTo>
                    <a:pt x="80137" y="0"/>
                  </a:lnTo>
                  <a:lnTo>
                    <a:pt x="62512" y="63372"/>
                  </a:lnTo>
                  <a:lnTo>
                    <a:pt x="61594" y="66928"/>
                  </a:lnTo>
                  <a:lnTo>
                    <a:pt x="60960" y="70357"/>
                  </a:lnTo>
                  <a:lnTo>
                    <a:pt x="60832" y="73151"/>
                  </a:lnTo>
                  <a:lnTo>
                    <a:pt x="74908" y="73151"/>
                  </a:lnTo>
                  <a:lnTo>
                    <a:pt x="87249" y="27812"/>
                  </a:lnTo>
                  <a:lnTo>
                    <a:pt x="87756" y="24510"/>
                  </a:lnTo>
                  <a:lnTo>
                    <a:pt x="88265" y="20319"/>
                  </a:lnTo>
                  <a:lnTo>
                    <a:pt x="103827" y="20319"/>
                  </a:lnTo>
                  <a:lnTo>
                    <a:pt x="98679" y="0"/>
                  </a:lnTo>
                  <a:close/>
                </a:path>
                <a:path w="590550" h="111760">
                  <a:moveTo>
                    <a:pt x="150241" y="0"/>
                  </a:moveTo>
                  <a:lnTo>
                    <a:pt x="132334" y="0"/>
                  </a:lnTo>
                  <a:lnTo>
                    <a:pt x="117982" y="63372"/>
                  </a:lnTo>
                  <a:lnTo>
                    <a:pt x="117221" y="66420"/>
                  </a:lnTo>
                  <a:lnTo>
                    <a:pt x="116883" y="69341"/>
                  </a:lnTo>
                  <a:lnTo>
                    <a:pt x="116586" y="73025"/>
                  </a:lnTo>
                  <a:lnTo>
                    <a:pt x="130529" y="73025"/>
                  </a:lnTo>
                  <a:lnTo>
                    <a:pt x="150241" y="0"/>
                  </a:lnTo>
                  <a:close/>
                </a:path>
              </a:pathLst>
            </a:custGeom>
            <a:solidFill>
              <a:srgbClr val="33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6161532" y="3669791"/>
              <a:ext cx="889000" cy="528955"/>
            </a:xfrm>
            <a:custGeom>
              <a:avLst/>
              <a:gdLst/>
              <a:ahLst/>
              <a:cxnLst/>
              <a:rect l="l" t="t" r="r" b="b"/>
              <a:pathLst>
                <a:path w="889000" h="528954">
                  <a:moveTo>
                    <a:pt x="888491" y="0"/>
                  </a:moveTo>
                  <a:lnTo>
                    <a:pt x="0" y="0"/>
                  </a:lnTo>
                  <a:lnTo>
                    <a:pt x="0" y="528828"/>
                  </a:lnTo>
                  <a:lnTo>
                    <a:pt x="888491" y="528828"/>
                  </a:lnTo>
                  <a:lnTo>
                    <a:pt x="888491" y="0"/>
                  </a:lnTo>
                  <a:close/>
                </a:path>
              </a:pathLst>
            </a:custGeom>
            <a:solidFill>
              <a:srgbClr val="DFE9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5" name="object 35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496303" y="3874389"/>
              <a:ext cx="219837" cy="119125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7450835" y="4527803"/>
              <a:ext cx="1229995" cy="530860"/>
            </a:xfrm>
            <a:custGeom>
              <a:avLst/>
              <a:gdLst/>
              <a:ahLst/>
              <a:cxnLst/>
              <a:rect l="l" t="t" r="r" b="b"/>
              <a:pathLst>
                <a:path w="1229995" h="530860">
                  <a:moveTo>
                    <a:pt x="1229868" y="0"/>
                  </a:moveTo>
                  <a:lnTo>
                    <a:pt x="0" y="0"/>
                  </a:lnTo>
                  <a:lnTo>
                    <a:pt x="0" y="530352"/>
                  </a:lnTo>
                  <a:lnTo>
                    <a:pt x="1229868" y="530352"/>
                  </a:lnTo>
                  <a:lnTo>
                    <a:pt x="1229868" y="0"/>
                  </a:lnTo>
                  <a:close/>
                </a:path>
              </a:pathLst>
            </a:custGeom>
            <a:solidFill>
              <a:srgbClr val="2AB7B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7704962" y="4732020"/>
              <a:ext cx="725805" cy="126364"/>
            </a:xfrm>
            <a:custGeom>
              <a:avLst/>
              <a:gdLst/>
              <a:ahLst/>
              <a:cxnLst/>
              <a:rect l="l" t="t" r="r" b="b"/>
              <a:pathLst>
                <a:path w="725804" h="126364">
                  <a:moveTo>
                    <a:pt x="106934" y="54737"/>
                  </a:moveTo>
                  <a:lnTo>
                    <a:pt x="66929" y="31750"/>
                  </a:lnTo>
                  <a:lnTo>
                    <a:pt x="63119" y="9271"/>
                  </a:lnTo>
                  <a:lnTo>
                    <a:pt x="47498" y="9271"/>
                  </a:lnTo>
                  <a:lnTo>
                    <a:pt x="47498" y="24892"/>
                  </a:lnTo>
                  <a:lnTo>
                    <a:pt x="43688" y="31877"/>
                  </a:lnTo>
                  <a:lnTo>
                    <a:pt x="3429" y="54737"/>
                  </a:lnTo>
                  <a:lnTo>
                    <a:pt x="12446" y="66802"/>
                  </a:lnTo>
                  <a:lnTo>
                    <a:pt x="51054" y="44323"/>
                  </a:lnTo>
                  <a:lnTo>
                    <a:pt x="55118" y="38354"/>
                  </a:lnTo>
                  <a:lnTo>
                    <a:pt x="59347" y="44246"/>
                  </a:lnTo>
                  <a:lnTo>
                    <a:pt x="97917" y="66675"/>
                  </a:lnTo>
                  <a:lnTo>
                    <a:pt x="106934" y="54737"/>
                  </a:lnTo>
                  <a:close/>
                </a:path>
                <a:path w="725804" h="126364">
                  <a:moveTo>
                    <a:pt x="110617" y="91567"/>
                  </a:moveTo>
                  <a:lnTo>
                    <a:pt x="62992" y="91567"/>
                  </a:lnTo>
                  <a:lnTo>
                    <a:pt x="62992" y="64389"/>
                  </a:lnTo>
                  <a:lnTo>
                    <a:pt x="47498" y="64389"/>
                  </a:lnTo>
                  <a:lnTo>
                    <a:pt x="47498" y="91567"/>
                  </a:lnTo>
                  <a:lnTo>
                    <a:pt x="0" y="91567"/>
                  </a:lnTo>
                  <a:lnTo>
                    <a:pt x="0" y="104267"/>
                  </a:lnTo>
                  <a:lnTo>
                    <a:pt x="110617" y="104267"/>
                  </a:lnTo>
                  <a:lnTo>
                    <a:pt x="110617" y="91567"/>
                  </a:lnTo>
                  <a:close/>
                </a:path>
                <a:path w="725804" h="126364">
                  <a:moveTo>
                    <a:pt x="176276" y="6858"/>
                  </a:moveTo>
                  <a:lnTo>
                    <a:pt x="161036" y="6858"/>
                  </a:lnTo>
                  <a:lnTo>
                    <a:pt x="161036" y="23114"/>
                  </a:lnTo>
                  <a:lnTo>
                    <a:pt x="161036" y="36195"/>
                  </a:lnTo>
                  <a:lnTo>
                    <a:pt x="161036" y="49657"/>
                  </a:lnTo>
                  <a:lnTo>
                    <a:pt x="135001" y="49657"/>
                  </a:lnTo>
                  <a:lnTo>
                    <a:pt x="135001" y="36195"/>
                  </a:lnTo>
                  <a:lnTo>
                    <a:pt x="161036" y="36195"/>
                  </a:lnTo>
                  <a:lnTo>
                    <a:pt x="161036" y="23114"/>
                  </a:lnTo>
                  <a:lnTo>
                    <a:pt x="135001" y="23114"/>
                  </a:lnTo>
                  <a:lnTo>
                    <a:pt x="135001" y="6858"/>
                  </a:lnTo>
                  <a:lnTo>
                    <a:pt x="119507" y="6858"/>
                  </a:lnTo>
                  <a:lnTo>
                    <a:pt x="119507" y="62611"/>
                  </a:lnTo>
                  <a:lnTo>
                    <a:pt x="176276" y="62611"/>
                  </a:lnTo>
                  <a:lnTo>
                    <a:pt x="176276" y="49657"/>
                  </a:lnTo>
                  <a:lnTo>
                    <a:pt x="176276" y="36195"/>
                  </a:lnTo>
                  <a:lnTo>
                    <a:pt x="176276" y="23114"/>
                  </a:lnTo>
                  <a:lnTo>
                    <a:pt x="176276" y="6858"/>
                  </a:lnTo>
                  <a:close/>
                </a:path>
                <a:path w="725804" h="126364">
                  <a:moveTo>
                    <a:pt x="212217" y="89281"/>
                  </a:moveTo>
                  <a:lnTo>
                    <a:pt x="210159" y="85852"/>
                  </a:lnTo>
                  <a:lnTo>
                    <a:pt x="208788" y="83566"/>
                  </a:lnTo>
                  <a:lnTo>
                    <a:pt x="201803" y="79375"/>
                  </a:lnTo>
                  <a:lnTo>
                    <a:pt x="196342" y="76695"/>
                  </a:lnTo>
                  <a:lnTo>
                    <a:pt x="196342" y="96520"/>
                  </a:lnTo>
                  <a:lnTo>
                    <a:pt x="194843" y="101269"/>
                  </a:lnTo>
                  <a:lnTo>
                    <a:pt x="190347" y="104635"/>
                  </a:lnTo>
                  <a:lnTo>
                    <a:pt x="182892" y="106654"/>
                  </a:lnTo>
                  <a:lnTo>
                    <a:pt x="172466" y="107315"/>
                  </a:lnTo>
                  <a:lnTo>
                    <a:pt x="162128" y="106654"/>
                  </a:lnTo>
                  <a:lnTo>
                    <a:pt x="154749" y="104635"/>
                  </a:lnTo>
                  <a:lnTo>
                    <a:pt x="150317" y="101269"/>
                  </a:lnTo>
                  <a:lnTo>
                    <a:pt x="148844" y="96520"/>
                  </a:lnTo>
                  <a:lnTo>
                    <a:pt x="150317" y="91859"/>
                  </a:lnTo>
                  <a:lnTo>
                    <a:pt x="154749" y="88531"/>
                  </a:lnTo>
                  <a:lnTo>
                    <a:pt x="162128" y="86525"/>
                  </a:lnTo>
                  <a:lnTo>
                    <a:pt x="172466" y="85852"/>
                  </a:lnTo>
                  <a:lnTo>
                    <a:pt x="182892" y="86525"/>
                  </a:lnTo>
                  <a:lnTo>
                    <a:pt x="190347" y="88531"/>
                  </a:lnTo>
                  <a:lnTo>
                    <a:pt x="194843" y="91859"/>
                  </a:lnTo>
                  <a:lnTo>
                    <a:pt x="196342" y="96520"/>
                  </a:lnTo>
                  <a:lnTo>
                    <a:pt x="196342" y="76695"/>
                  </a:lnTo>
                  <a:lnTo>
                    <a:pt x="196037" y="76542"/>
                  </a:lnTo>
                  <a:lnTo>
                    <a:pt x="189230" y="74523"/>
                  </a:lnTo>
                  <a:lnTo>
                    <a:pt x="181368" y="73304"/>
                  </a:lnTo>
                  <a:lnTo>
                    <a:pt x="172466" y="72898"/>
                  </a:lnTo>
                  <a:lnTo>
                    <a:pt x="163626" y="73304"/>
                  </a:lnTo>
                  <a:lnTo>
                    <a:pt x="132842" y="103632"/>
                  </a:lnTo>
                  <a:lnTo>
                    <a:pt x="136271" y="109347"/>
                  </a:lnTo>
                  <a:lnTo>
                    <a:pt x="172466" y="120269"/>
                  </a:lnTo>
                  <a:lnTo>
                    <a:pt x="181419" y="119875"/>
                  </a:lnTo>
                  <a:lnTo>
                    <a:pt x="210045" y="107315"/>
                  </a:lnTo>
                  <a:lnTo>
                    <a:pt x="212217" y="103632"/>
                  </a:lnTo>
                  <a:lnTo>
                    <a:pt x="212217" y="89281"/>
                  </a:lnTo>
                  <a:close/>
                </a:path>
                <a:path w="725804" h="126364">
                  <a:moveTo>
                    <a:pt x="228346" y="30861"/>
                  </a:moveTo>
                  <a:lnTo>
                    <a:pt x="210312" y="30861"/>
                  </a:lnTo>
                  <a:lnTo>
                    <a:pt x="210312" y="1651"/>
                  </a:lnTo>
                  <a:lnTo>
                    <a:pt x="194818" y="1651"/>
                  </a:lnTo>
                  <a:lnTo>
                    <a:pt x="194818" y="71120"/>
                  </a:lnTo>
                  <a:lnTo>
                    <a:pt x="210312" y="71120"/>
                  </a:lnTo>
                  <a:lnTo>
                    <a:pt x="210312" y="43815"/>
                  </a:lnTo>
                  <a:lnTo>
                    <a:pt x="228346" y="43815"/>
                  </a:lnTo>
                  <a:lnTo>
                    <a:pt x="228346" y="30861"/>
                  </a:lnTo>
                  <a:close/>
                </a:path>
                <a:path w="725804" h="126364">
                  <a:moveTo>
                    <a:pt x="304673" y="57404"/>
                  </a:moveTo>
                  <a:lnTo>
                    <a:pt x="275082" y="25908"/>
                  </a:lnTo>
                  <a:lnTo>
                    <a:pt x="301244" y="25908"/>
                  </a:lnTo>
                  <a:lnTo>
                    <a:pt x="301244" y="13208"/>
                  </a:lnTo>
                  <a:lnTo>
                    <a:pt x="275082" y="13208"/>
                  </a:lnTo>
                  <a:lnTo>
                    <a:pt x="275082" y="0"/>
                  </a:lnTo>
                  <a:lnTo>
                    <a:pt x="259461" y="0"/>
                  </a:lnTo>
                  <a:lnTo>
                    <a:pt x="259461" y="13208"/>
                  </a:lnTo>
                  <a:lnTo>
                    <a:pt x="233172" y="13208"/>
                  </a:lnTo>
                  <a:lnTo>
                    <a:pt x="233172" y="25908"/>
                  </a:lnTo>
                  <a:lnTo>
                    <a:pt x="259334" y="25908"/>
                  </a:lnTo>
                  <a:lnTo>
                    <a:pt x="259334" y="35052"/>
                  </a:lnTo>
                  <a:lnTo>
                    <a:pt x="229870" y="62357"/>
                  </a:lnTo>
                  <a:lnTo>
                    <a:pt x="240411" y="72644"/>
                  </a:lnTo>
                  <a:lnTo>
                    <a:pt x="245491" y="70104"/>
                  </a:lnTo>
                  <a:lnTo>
                    <a:pt x="250825" y="66548"/>
                  </a:lnTo>
                  <a:lnTo>
                    <a:pt x="256032" y="61849"/>
                  </a:lnTo>
                  <a:lnTo>
                    <a:pt x="261366" y="57150"/>
                  </a:lnTo>
                  <a:lnTo>
                    <a:pt x="265176" y="52578"/>
                  </a:lnTo>
                  <a:lnTo>
                    <a:pt x="267589" y="48387"/>
                  </a:lnTo>
                  <a:lnTo>
                    <a:pt x="273850" y="54724"/>
                  </a:lnTo>
                  <a:lnTo>
                    <a:pt x="280631" y="60185"/>
                  </a:lnTo>
                  <a:lnTo>
                    <a:pt x="287947" y="64770"/>
                  </a:lnTo>
                  <a:lnTo>
                    <a:pt x="295783" y="68453"/>
                  </a:lnTo>
                  <a:lnTo>
                    <a:pt x="304673" y="57404"/>
                  </a:lnTo>
                  <a:close/>
                </a:path>
                <a:path w="725804" h="126364">
                  <a:moveTo>
                    <a:pt x="330454" y="1651"/>
                  </a:moveTo>
                  <a:lnTo>
                    <a:pt x="315341" y="1651"/>
                  </a:lnTo>
                  <a:lnTo>
                    <a:pt x="315341" y="32766"/>
                  </a:lnTo>
                  <a:lnTo>
                    <a:pt x="293624" y="32766"/>
                  </a:lnTo>
                  <a:lnTo>
                    <a:pt x="293624" y="45466"/>
                  </a:lnTo>
                  <a:lnTo>
                    <a:pt x="315341" y="45466"/>
                  </a:lnTo>
                  <a:lnTo>
                    <a:pt x="315341" y="70993"/>
                  </a:lnTo>
                  <a:lnTo>
                    <a:pt x="330454" y="70993"/>
                  </a:lnTo>
                  <a:lnTo>
                    <a:pt x="330454" y="1651"/>
                  </a:lnTo>
                  <a:close/>
                </a:path>
                <a:path w="725804" h="126364">
                  <a:moveTo>
                    <a:pt x="332359" y="89408"/>
                  </a:moveTo>
                  <a:lnTo>
                    <a:pt x="329869" y="85090"/>
                  </a:lnTo>
                  <a:lnTo>
                    <a:pt x="328930" y="83439"/>
                  </a:lnTo>
                  <a:lnTo>
                    <a:pt x="321945" y="78994"/>
                  </a:lnTo>
                  <a:lnTo>
                    <a:pt x="316611" y="76276"/>
                  </a:lnTo>
                  <a:lnTo>
                    <a:pt x="316611" y="99822"/>
                  </a:lnTo>
                  <a:lnTo>
                    <a:pt x="314706" y="102616"/>
                  </a:lnTo>
                  <a:lnTo>
                    <a:pt x="310769" y="104648"/>
                  </a:lnTo>
                  <a:lnTo>
                    <a:pt x="306832" y="106553"/>
                  </a:lnTo>
                  <a:lnTo>
                    <a:pt x="300863" y="107569"/>
                  </a:lnTo>
                  <a:lnTo>
                    <a:pt x="285115" y="107569"/>
                  </a:lnTo>
                  <a:lnTo>
                    <a:pt x="279273" y="106553"/>
                  </a:lnTo>
                  <a:lnTo>
                    <a:pt x="275336" y="104521"/>
                  </a:lnTo>
                  <a:lnTo>
                    <a:pt x="271399" y="102616"/>
                  </a:lnTo>
                  <a:lnTo>
                    <a:pt x="269494" y="99822"/>
                  </a:lnTo>
                  <a:lnTo>
                    <a:pt x="269494" y="92837"/>
                  </a:lnTo>
                  <a:lnTo>
                    <a:pt x="271399" y="90170"/>
                  </a:lnTo>
                  <a:lnTo>
                    <a:pt x="279273" y="86106"/>
                  </a:lnTo>
                  <a:lnTo>
                    <a:pt x="285115" y="85090"/>
                  </a:lnTo>
                  <a:lnTo>
                    <a:pt x="300990" y="85090"/>
                  </a:lnTo>
                  <a:lnTo>
                    <a:pt x="306832" y="86106"/>
                  </a:lnTo>
                  <a:lnTo>
                    <a:pt x="314706" y="90170"/>
                  </a:lnTo>
                  <a:lnTo>
                    <a:pt x="316522" y="92837"/>
                  </a:lnTo>
                  <a:lnTo>
                    <a:pt x="316611" y="99822"/>
                  </a:lnTo>
                  <a:lnTo>
                    <a:pt x="316611" y="76276"/>
                  </a:lnTo>
                  <a:lnTo>
                    <a:pt x="316268" y="76098"/>
                  </a:lnTo>
                  <a:lnTo>
                    <a:pt x="309562" y="74028"/>
                  </a:lnTo>
                  <a:lnTo>
                    <a:pt x="301790" y="72809"/>
                  </a:lnTo>
                  <a:lnTo>
                    <a:pt x="292989" y="72390"/>
                  </a:lnTo>
                  <a:lnTo>
                    <a:pt x="284251" y="72809"/>
                  </a:lnTo>
                  <a:lnTo>
                    <a:pt x="253873" y="89154"/>
                  </a:lnTo>
                  <a:lnTo>
                    <a:pt x="253936" y="103759"/>
                  </a:lnTo>
                  <a:lnTo>
                    <a:pt x="292989" y="120396"/>
                  </a:lnTo>
                  <a:lnTo>
                    <a:pt x="301802" y="119989"/>
                  </a:lnTo>
                  <a:lnTo>
                    <a:pt x="330111" y="107569"/>
                  </a:lnTo>
                  <a:lnTo>
                    <a:pt x="332359" y="103759"/>
                  </a:lnTo>
                  <a:lnTo>
                    <a:pt x="332359" y="89408"/>
                  </a:lnTo>
                  <a:close/>
                </a:path>
                <a:path w="725804" h="126364">
                  <a:moveTo>
                    <a:pt x="360172" y="94107"/>
                  </a:moveTo>
                  <a:lnTo>
                    <a:pt x="344170" y="94107"/>
                  </a:lnTo>
                  <a:lnTo>
                    <a:pt x="337439" y="125857"/>
                  </a:lnTo>
                  <a:lnTo>
                    <a:pt x="350647" y="125857"/>
                  </a:lnTo>
                  <a:lnTo>
                    <a:pt x="360172" y="94107"/>
                  </a:lnTo>
                  <a:close/>
                </a:path>
                <a:path w="725804" h="126364">
                  <a:moveTo>
                    <a:pt x="460121" y="7874"/>
                  </a:moveTo>
                  <a:lnTo>
                    <a:pt x="402844" y="7874"/>
                  </a:lnTo>
                  <a:lnTo>
                    <a:pt x="402844" y="20955"/>
                  </a:lnTo>
                  <a:lnTo>
                    <a:pt x="441325" y="20955"/>
                  </a:lnTo>
                  <a:lnTo>
                    <a:pt x="438467" y="27724"/>
                  </a:lnTo>
                  <a:lnTo>
                    <a:pt x="411060" y="55346"/>
                  </a:lnTo>
                  <a:lnTo>
                    <a:pt x="395732" y="62484"/>
                  </a:lnTo>
                  <a:lnTo>
                    <a:pt x="407035" y="74676"/>
                  </a:lnTo>
                  <a:lnTo>
                    <a:pt x="428701" y="61087"/>
                  </a:lnTo>
                  <a:lnTo>
                    <a:pt x="444766" y="45427"/>
                  </a:lnTo>
                  <a:lnTo>
                    <a:pt x="455231" y="27698"/>
                  </a:lnTo>
                  <a:lnTo>
                    <a:pt x="460121" y="7874"/>
                  </a:lnTo>
                  <a:close/>
                </a:path>
                <a:path w="725804" h="126364">
                  <a:moveTo>
                    <a:pt x="496570" y="1651"/>
                  </a:moveTo>
                  <a:lnTo>
                    <a:pt x="481457" y="1651"/>
                  </a:lnTo>
                  <a:lnTo>
                    <a:pt x="481457" y="20193"/>
                  </a:lnTo>
                  <a:lnTo>
                    <a:pt x="458470" y="20193"/>
                  </a:lnTo>
                  <a:lnTo>
                    <a:pt x="458470" y="32766"/>
                  </a:lnTo>
                  <a:lnTo>
                    <a:pt x="481457" y="32766"/>
                  </a:lnTo>
                  <a:lnTo>
                    <a:pt x="481457" y="45339"/>
                  </a:lnTo>
                  <a:lnTo>
                    <a:pt x="455041" y="45339"/>
                  </a:lnTo>
                  <a:lnTo>
                    <a:pt x="455041" y="57658"/>
                  </a:lnTo>
                  <a:lnTo>
                    <a:pt x="481457" y="57658"/>
                  </a:lnTo>
                  <a:lnTo>
                    <a:pt x="481457" y="69850"/>
                  </a:lnTo>
                  <a:lnTo>
                    <a:pt x="496570" y="69850"/>
                  </a:lnTo>
                  <a:lnTo>
                    <a:pt x="496570" y="1651"/>
                  </a:lnTo>
                  <a:close/>
                </a:path>
                <a:path w="725804" h="126364">
                  <a:moveTo>
                    <a:pt x="498475" y="88265"/>
                  </a:moveTo>
                  <a:lnTo>
                    <a:pt x="495592" y="83439"/>
                  </a:lnTo>
                  <a:lnTo>
                    <a:pt x="494919" y="82296"/>
                  </a:lnTo>
                  <a:lnTo>
                    <a:pt x="488061" y="77597"/>
                  </a:lnTo>
                  <a:lnTo>
                    <a:pt x="482727" y="74803"/>
                  </a:lnTo>
                  <a:lnTo>
                    <a:pt x="482727" y="91948"/>
                  </a:lnTo>
                  <a:lnTo>
                    <a:pt x="482727" y="99060"/>
                  </a:lnTo>
                  <a:lnTo>
                    <a:pt x="480822" y="101981"/>
                  </a:lnTo>
                  <a:lnTo>
                    <a:pt x="476758" y="104140"/>
                  </a:lnTo>
                  <a:lnTo>
                    <a:pt x="472821" y="106426"/>
                  </a:lnTo>
                  <a:lnTo>
                    <a:pt x="466979" y="107442"/>
                  </a:lnTo>
                  <a:lnTo>
                    <a:pt x="451358" y="107442"/>
                  </a:lnTo>
                  <a:lnTo>
                    <a:pt x="445516" y="106426"/>
                  </a:lnTo>
                  <a:lnTo>
                    <a:pt x="441579" y="104140"/>
                  </a:lnTo>
                  <a:lnTo>
                    <a:pt x="437642" y="101981"/>
                  </a:lnTo>
                  <a:lnTo>
                    <a:pt x="435610" y="99060"/>
                  </a:lnTo>
                  <a:lnTo>
                    <a:pt x="435610" y="91948"/>
                  </a:lnTo>
                  <a:lnTo>
                    <a:pt x="437515" y="89027"/>
                  </a:lnTo>
                  <a:lnTo>
                    <a:pt x="441452" y="86741"/>
                  </a:lnTo>
                  <a:lnTo>
                    <a:pt x="445389" y="84582"/>
                  </a:lnTo>
                  <a:lnTo>
                    <a:pt x="451231" y="83439"/>
                  </a:lnTo>
                  <a:lnTo>
                    <a:pt x="466979" y="83439"/>
                  </a:lnTo>
                  <a:lnTo>
                    <a:pt x="472948" y="84582"/>
                  </a:lnTo>
                  <a:lnTo>
                    <a:pt x="476885" y="86868"/>
                  </a:lnTo>
                  <a:lnTo>
                    <a:pt x="480822" y="89027"/>
                  </a:lnTo>
                  <a:lnTo>
                    <a:pt x="459105" y="70612"/>
                  </a:lnTo>
                  <a:lnTo>
                    <a:pt x="450380" y="71069"/>
                  </a:lnTo>
                  <a:lnTo>
                    <a:pt x="419989" y="88265"/>
                  </a:lnTo>
                  <a:lnTo>
                    <a:pt x="419989" y="102870"/>
                  </a:lnTo>
                  <a:lnTo>
                    <a:pt x="459105" y="120269"/>
                  </a:lnTo>
                  <a:lnTo>
                    <a:pt x="467842" y="119849"/>
                  </a:lnTo>
                  <a:lnTo>
                    <a:pt x="495744" y="107442"/>
                  </a:lnTo>
                  <a:lnTo>
                    <a:pt x="498475" y="102870"/>
                  </a:lnTo>
                  <a:lnTo>
                    <a:pt x="498475" y="88265"/>
                  </a:lnTo>
                  <a:close/>
                </a:path>
                <a:path w="725804" h="126364">
                  <a:moveTo>
                    <a:pt x="582295" y="48514"/>
                  </a:moveTo>
                  <a:lnTo>
                    <a:pt x="574167" y="47117"/>
                  </a:lnTo>
                  <a:lnTo>
                    <a:pt x="567436" y="44196"/>
                  </a:lnTo>
                  <a:lnTo>
                    <a:pt x="563435" y="41021"/>
                  </a:lnTo>
                  <a:lnTo>
                    <a:pt x="561848" y="39751"/>
                  </a:lnTo>
                  <a:lnTo>
                    <a:pt x="556260" y="35433"/>
                  </a:lnTo>
                  <a:lnTo>
                    <a:pt x="553339" y="30226"/>
                  </a:lnTo>
                  <a:lnTo>
                    <a:pt x="552831" y="24257"/>
                  </a:lnTo>
                  <a:lnTo>
                    <a:pt x="578993" y="24257"/>
                  </a:lnTo>
                  <a:lnTo>
                    <a:pt x="578993" y="11811"/>
                  </a:lnTo>
                  <a:lnTo>
                    <a:pt x="552831" y="11811"/>
                  </a:lnTo>
                  <a:lnTo>
                    <a:pt x="552831" y="0"/>
                  </a:lnTo>
                  <a:lnTo>
                    <a:pt x="537210" y="0"/>
                  </a:lnTo>
                  <a:lnTo>
                    <a:pt x="537210" y="11811"/>
                  </a:lnTo>
                  <a:lnTo>
                    <a:pt x="510921" y="11811"/>
                  </a:lnTo>
                  <a:lnTo>
                    <a:pt x="510921" y="24257"/>
                  </a:lnTo>
                  <a:lnTo>
                    <a:pt x="537083" y="24257"/>
                  </a:lnTo>
                  <a:lnTo>
                    <a:pt x="536702" y="30734"/>
                  </a:lnTo>
                  <a:lnTo>
                    <a:pt x="533527" y="36576"/>
                  </a:lnTo>
                  <a:lnTo>
                    <a:pt x="527939" y="41783"/>
                  </a:lnTo>
                  <a:lnTo>
                    <a:pt x="522351" y="47117"/>
                  </a:lnTo>
                  <a:lnTo>
                    <a:pt x="515493" y="50546"/>
                  </a:lnTo>
                  <a:lnTo>
                    <a:pt x="507619" y="52324"/>
                  </a:lnTo>
                  <a:lnTo>
                    <a:pt x="518160" y="62611"/>
                  </a:lnTo>
                  <a:lnTo>
                    <a:pt x="526923" y="58191"/>
                  </a:lnTo>
                  <a:lnTo>
                    <a:pt x="534352" y="53111"/>
                  </a:lnTo>
                  <a:lnTo>
                    <a:pt x="540448" y="47383"/>
                  </a:lnTo>
                  <a:lnTo>
                    <a:pt x="545211" y="41021"/>
                  </a:lnTo>
                  <a:lnTo>
                    <a:pt x="550252" y="46913"/>
                  </a:lnTo>
                  <a:lnTo>
                    <a:pt x="556641" y="51981"/>
                  </a:lnTo>
                  <a:lnTo>
                    <a:pt x="564349" y="56248"/>
                  </a:lnTo>
                  <a:lnTo>
                    <a:pt x="573405" y="59690"/>
                  </a:lnTo>
                  <a:lnTo>
                    <a:pt x="582295" y="48514"/>
                  </a:lnTo>
                  <a:close/>
                </a:path>
                <a:path w="725804" h="126364">
                  <a:moveTo>
                    <a:pt x="608076" y="105029"/>
                  </a:moveTo>
                  <a:lnTo>
                    <a:pt x="545719" y="105029"/>
                  </a:lnTo>
                  <a:lnTo>
                    <a:pt x="545719" y="97028"/>
                  </a:lnTo>
                  <a:lnTo>
                    <a:pt x="605028" y="97028"/>
                  </a:lnTo>
                  <a:lnTo>
                    <a:pt x="605028" y="64008"/>
                  </a:lnTo>
                  <a:lnTo>
                    <a:pt x="530352" y="64008"/>
                  </a:lnTo>
                  <a:lnTo>
                    <a:pt x="530352" y="77089"/>
                  </a:lnTo>
                  <a:lnTo>
                    <a:pt x="589661" y="77089"/>
                  </a:lnTo>
                  <a:lnTo>
                    <a:pt x="589661" y="84709"/>
                  </a:lnTo>
                  <a:lnTo>
                    <a:pt x="530352" y="84709"/>
                  </a:lnTo>
                  <a:lnTo>
                    <a:pt x="530352" y="118110"/>
                  </a:lnTo>
                  <a:lnTo>
                    <a:pt x="608076" y="118110"/>
                  </a:lnTo>
                  <a:lnTo>
                    <a:pt x="608076" y="105029"/>
                  </a:lnTo>
                  <a:close/>
                </a:path>
                <a:path w="725804" h="126364">
                  <a:moveTo>
                    <a:pt x="623062" y="25527"/>
                  </a:moveTo>
                  <a:lnTo>
                    <a:pt x="605028" y="25527"/>
                  </a:lnTo>
                  <a:lnTo>
                    <a:pt x="605028" y="1651"/>
                  </a:lnTo>
                  <a:lnTo>
                    <a:pt x="589661" y="1651"/>
                  </a:lnTo>
                  <a:lnTo>
                    <a:pt x="589661" y="58928"/>
                  </a:lnTo>
                  <a:lnTo>
                    <a:pt x="605028" y="58928"/>
                  </a:lnTo>
                  <a:lnTo>
                    <a:pt x="605028" y="38608"/>
                  </a:lnTo>
                  <a:lnTo>
                    <a:pt x="623062" y="38608"/>
                  </a:lnTo>
                  <a:lnTo>
                    <a:pt x="623062" y="25527"/>
                  </a:lnTo>
                  <a:close/>
                </a:path>
                <a:path w="725804" h="126364">
                  <a:moveTo>
                    <a:pt x="697611" y="79121"/>
                  </a:moveTo>
                  <a:lnTo>
                    <a:pt x="669328" y="46583"/>
                  </a:lnTo>
                  <a:lnTo>
                    <a:pt x="667131" y="9525"/>
                  </a:lnTo>
                  <a:lnTo>
                    <a:pt x="651637" y="9525"/>
                  </a:lnTo>
                  <a:lnTo>
                    <a:pt x="651637" y="32766"/>
                  </a:lnTo>
                  <a:lnTo>
                    <a:pt x="651078" y="40081"/>
                  </a:lnTo>
                  <a:lnTo>
                    <a:pt x="632434" y="73774"/>
                  </a:lnTo>
                  <a:lnTo>
                    <a:pt x="619887" y="82550"/>
                  </a:lnTo>
                  <a:lnTo>
                    <a:pt x="631952" y="93218"/>
                  </a:lnTo>
                  <a:lnTo>
                    <a:pt x="640308" y="86525"/>
                  </a:lnTo>
                  <a:lnTo>
                    <a:pt x="647661" y="78994"/>
                  </a:lnTo>
                  <a:lnTo>
                    <a:pt x="654024" y="70612"/>
                  </a:lnTo>
                  <a:lnTo>
                    <a:pt x="659384" y="61341"/>
                  </a:lnTo>
                  <a:lnTo>
                    <a:pt x="664451" y="69634"/>
                  </a:lnTo>
                  <a:lnTo>
                    <a:pt x="670699" y="77368"/>
                  </a:lnTo>
                  <a:lnTo>
                    <a:pt x="678116" y="84543"/>
                  </a:lnTo>
                  <a:lnTo>
                    <a:pt x="686689" y="91186"/>
                  </a:lnTo>
                  <a:lnTo>
                    <a:pt x="697611" y="79121"/>
                  </a:lnTo>
                  <a:close/>
                </a:path>
                <a:path w="725804" h="126364">
                  <a:moveTo>
                    <a:pt x="725551" y="1651"/>
                  </a:moveTo>
                  <a:lnTo>
                    <a:pt x="710057" y="1651"/>
                  </a:lnTo>
                  <a:lnTo>
                    <a:pt x="710057" y="37719"/>
                  </a:lnTo>
                  <a:lnTo>
                    <a:pt x="684276" y="37719"/>
                  </a:lnTo>
                  <a:lnTo>
                    <a:pt x="684276" y="50673"/>
                  </a:lnTo>
                  <a:lnTo>
                    <a:pt x="710057" y="50673"/>
                  </a:lnTo>
                  <a:lnTo>
                    <a:pt x="710057" y="120777"/>
                  </a:lnTo>
                  <a:lnTo>
                    <a:pt x="725551" y="120777"/>
                  </a:lnTo>
                  <a:lnTo>
                    <a:pt x="725551" y="165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7450835" y="3758184"/>
              <a:ext cx="1229995" cy="528955"/>
            </a:xfrm>
            <a:custGeom>
              <a:avLst/>
              <a:gdLst/>
              <a:ahLst/>
              <a:cxnLst/>
              <a:rect l="l" t="t" r="r" b="b"/>
              <a:pathLst>
                <a:path w="1229995" h="528954">
                  <a:moveTo>
                    <a:pt x="1229868" y="0"/>
                  </a:moveTo>
                  <a:lnTo>
                    <a:pt x="0" y="0"/>
                  </a:lnTo>
                  <a:lnTo>
                    <a:pt x="0" y="528827"/>
                  </a:lnTo>
                  <a:lnTo>
                    <a:pt x="1229868" y="528827"/>
                  </a:lnTo>
                  <a:lnTo>
                    <a:pt x="1229868" y="0"/>
                  </a:lnTo>
                  <a:close/>
                </a:path>
              </a:pathLst>
            </a:custGeom>
            <a:solidFill>
              <a:srgbClr val="2AB7B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7901051" y="3963542"/>
              <a:ext cx="343535" cy="119380"/>
            </a:xfrm>
            <a:custGeom>
              <a:avLst/>
              <a:gdLst/>
              <a:ahLst/>
              <a:cxnLst/>
              <a:rect l="l" t="t" r="r" b="b"/>
              <a:pathLst>
                <a:path w="343534" h="119379">
                  <a:moveTo>
                    <a:pt x="224917" y="91566"/>
                  </a:moveTo>
                  <a:lnTo>
                    <a:pt x="114300" y="91566"/>
                  </a:lnTo>
                  <a:lnTo>
                    <a:pt x="114300" y="104393"/>
                  </a:lnTo>
                  <a:lnTo>
                    <a:pt x="224917" y="104393"/>
                  </a:lnTo>
                  <a:lnTo>
                    <a:pt x="224917" y="91566"/>
                  </a:lnTo>
                  <a:close/>
                </a:path>
                <a:path w="343534" h="119379">
                  <a:moveTo>
                    <a:pt x="169672" y="31622"/>
                  </a:moveTo>
                  <a:lnTo>
                    <a:pt x="129921" y="48259"/>
                  </a:lnTo>
                  <a:lnTo>
                    <a:pt x="129921" y="61467"/>
                  </a:lnTo>
                  <a:lnTo>
                    <a:pt x="161925" y="78739"/>
                  </a:lnTo>
                  <a:lnTo>
                    <a:pt x="161925" y="91566"/>
                  </a:lnTo>
                  <a:lnTo>
                    <a:pt x="177165" y="91566"/>
                  </a:lnTo>
                  <a:lnTo>
                    <a:pt x="177165" y="78739"/>
                  </a:lnTo>
                  <a:lnTo>
                    <a:pt x="187451" y="77723"/>
                  </a:lnTo>
                  <a:lnTo>
                    <a:pt x="195325" y="75183"/>
                  </a:lnTo>
                  <a:lnTo>
                    <a:pt x="206210" y="66801"/>
                  </a:lnTo>
                  <a:lnTo>
                    <a:pt x="169672" y="66801"/>
                  </a:lnTo>
                  <a:lnTo>
                    <a:pt x="159170" y="66085"/>
                  </a:lnTo>
                  <a:lnTo>
                    <a:pt x="151669" y="63928"/>
                  </a:lnTo>
                  <a:lnTo>
                    <a:pt x="147169" y="60319"/>
                  </a:lnTo>
                  <a:lnTo>
                    <a:pt x="145669" y="55244"/>
                  </a:lnTo>
                  <a:lnTo>
                    <a:pt x="147169" y="50337"/>
                  </a:lnTo>
                  <a:lnTo>
                    <a:pt x="151669" y="46847"/>
                  </a:lnTo>
                  <a:lnTo>
                    <a:pt x="159170" y="44761"/>
                  </a:lnTo>
                  <a:lnTo>
                    <a:pt x="169672" y="44068"/>
                  </a:lnTo>
                  <a:lnTo>
                    <a:pt x="206654" y="44068"/>
                  </a:lnTo>
                  <a:lnTo>
                    <a:pt x="205740" y="42544"/>
                  </a:lnTo>
                  <a:lnTo>
                    <a:pt x="198754" y="38226"/>
                  </a:lnTo>
                  <a:lnTo>
                    <a:pt x="193014" y="35319"/>
                  </a:lnTo>
                  <a:lnTo>
                    <a:pt x="186261" y="33258"/>
                  </a:lnTo>
                  <a:lnTo>
                    <a:pt x="178484" y="32029"/>
                  </a:lnTo>
                  <a:lnTo>
                    <a:pt x="169672" y="31622"/>
                  </a:lnTo>
                  <a:close/>
                </a:path>
                <a:path w="343534" h="119379">
                  <a:moveTo>
                    <a:pt x="206654" y="44068"/>
                  </a:moveTo>
                  <a:lnTo>
                    <a:pt x="177419" y="44068"/>
                  </a:lnTo>
                  <a:lnTo>
                    <a:pt x="183260" y="44957"/>
                  </a:lnTo>
                  <a:lnTo>
                    <a:pt x="187198" y="46989"/>
                  </a:lnTo>
                  <a:lnTo>
                    <a:pt x="191262" y="49021"/>
                  </a:lnTo>
                  <a:lnTo>
                    <a:pt x="193294" y="51688"/>
                  </a:lnTo>
                  <a:lnTo>
                    <a:pt x="193294" y="58800"/>
                  </a:lnTo>
                  <a:lnTo>
                    <a:pt x="191262" y="61721"/>
                  </a:lnTo>
                  <a:lnTo>
                    <a:pt x="183388" y="65785"/>
                  </a:lnTo>
                  <a:lnTo>
                    <a:pt x="177546" y="66801"/>
                  </a:lnTo>
                  <a:lnTo>
                    <a:pt x="206210" y="66801"/>
                  </a:lnTo>
                  <a:lnTo>
                    <a:pt x="206375" y="66674"/>
                  </a:lnTo>
                  <a:lnTo>
                    <a:pt x="209169" y="61467"/>
                  </a:lnTo>
                  <a:lnTo>
                    <a:pt x="209169" y="48259"/>
                  </a:lnTo>
                  <a:lnTo>
                    <a:pt x="206654" y="44068"/>
                  </a:lnTo>
                  <a:close/>
                </a:path>
                <a:path w="343534" h="119379">
                  <a:moveTo>
                    <a:pt x="110617" y="89788"/>
                  </a:moveTo>
                  <a:lnTo>
                    <a:pt x="0" y="89788"/>
                  </a:lnTo>
                  <a:lnTo>
                    <a:pt x="0" y="102742"/>
                  </a:lnTo>
                  <a:lnTo>
                    <a:pt x="110617" y="102742"/>
                  </a:lnTo>
                  <a:lnTo>
                    <a:pt x="110617" y="89788"/>
                  </a:lnTo>
                  <a:close/>
                </a:path>
                <a:path w="343534" h="119379">
                  <a:moveTo>
                    <a:pt x="62992" y="68198"/>
                  </a:moveTo>
                  <a:lnTo>
                    <a:pt x="47498" y="68198"/>
                  </a:lnTo>
                  <a:lnTo>
                    <a:pt x="47498" y="89788"/>
                  </a:lnTo>
                  <a:lnTo>
                    <a:pt x="62992" y="89788"/>
                  </a:lnTo>
                  <a:lnTo>
                    <a:pt x="62992" y="68198"/>
                  </a:lnTo>
                  <a:close/>
                </a:path>
                <a:path w="343534" h="119379">
                  <a:moveTo>
                    <a:pt x="32257" y="8889"/>
                  </a:moveTo>
                  <a:lnTo>
                    <a:pt x="16764" y="8889"/>
                  </a:lnTo>
                  <a:lnTo>
                    <a:pt x="16764" y="68198"/>
                  </a:lnTo>
                  <a:lnTo>
                    <a:pt x="93852" y="68198"/>
                  </a:lnTo>
                  <a:lnTo>
                    <a:pt x="93852" y="55244"/>
                  </a:lnTo>
                  <a:lnTo>
                    <a:pt x="32257" y="55244"/>
                  </a:lnTo>
                  <a:lnTo>
                    <a:pt x="32257" y="40004"/>
                  </a:lnTo>
                  <a:lnTo>
                    <a:pt x="93852" y="40004"/>
                  </a:lnTo>
                  <a:lnTo>
                    <a:pt x="93852" y="26923"/>
                  </a:lnTo>
                  <a:lnTo>
                    <a:pt x="32257" y="26923"/>
                  </a:lnTo>
                  <a:lnTo>
                    <a:pt x="32257" y="8889"/>
                  </a:lnTo>
                  <a:close/>
                </a:path>
                <a:path w="343534" h="119379">
                  <a:moveTo>
                    <a:pt x="93852" y="40004"/>
                  </a:moveTo>
                  <a:lnTo>
                    <a:pt x="78358" y="40004"/>
                  </a:lnTo>
                  <a:lnTo>
                    <a:pt x="78358" y="55244"/>
                  </a:lnTo>
                  <a:lnTo>
                    <a:pt x="93852" y="55244"/>
                  </a:lnTo>
                  <a:lnTo>
                    <a:pt x="93852" y="40004"/>
                  </a:lnTo>
                  <a:close/>
                </a:path>
                <a:path w="343534" h="119379">
                  <a:moveTo>
                    <a:pt x="93852" y="8889"/>
                  </a:moveTo>
                  <a:lnTo>
                    <a:pt x="78358" y="8889"/>
                  </a:lnTo>
                  <a:lnTo>
                    <a:pt x="78358" y="26923"/>
                  </a:lnTo>
                  <a:lnTo>
                    <a:pt x="93852" y="26923"/>
                  </a:lnTo>
                  <a:lnTo>
                    <a:pt x="93852" y="8889"/>
                  </a:lnTo>
                  <a:close/>
                </a:path>
                <a:path w="343534" h="119379">
                  <a:moveTo>
                    <a:pt x="272415" y="22986"/>
                  </a:moveTo>
                  <a:lnTo>
                    <a:pt x="257048" y="22986"/>
                  </a:lnTo>
                  <a:lnTo>
                    <a:pt x="257048" y="36067"/>
                  </a:lnTo>
                  <a:lnTo>
                    <a:pt x="256454" y="42757"/>
                  </a:lnTo>
                  <a:lnTo>
                    <a:pt x="232362" y="78779"/>
                  </a:lnTo>
                  <a:lnTo>
                    <a:pt x="226695" y="82041"/>
                  </a:lnTo>
                  <a:lnTo>
                    <a:pt x="238125" y="91947"/>
                  </a:lnTo>
                  <a:lnTo>
                    <a:pt x="264795" y="61213"/>
                  </a:lnTo>
                  <a:lnTo>
                    <a:pt x="281836" y="61213"/>
                  </a:lnTo>
                  <a:lnTo>
                    <a:pt x="272449" y="36067"/>
                  </a:lnTo>
                  <a:lnTo>
                    <a:pt x="272415" y="22986"/>
                  </a:lnTo>
                  <a:close/>
                </a:path>
                <a:path w="343534" h="119379">
                  <a:moveTo>
                    <a:pt x="281836" y="61213"/>
                  </a:moveTo>
                  <a:lnTo>
                    <a:pt x="264795" y="61213"/>
                  </a:lnTo>
                  <a:lnTo>
                    <a:pt x="269535" y="68641"/>
                  </a:lnTo>
                  <a:lnTo>
                    <a:pt x="275574" y="75866"/>
                  </a:lnTo>
                  <a:lnTo>
                    <a:pt x="282922" y="82877"/>
                  </a:lnTo>
                  <a:lnTo>
                    <a:pt x="291592" y="89661"/>
                  </a:lnTo>
                  <a:lnTo>
                    <a:pt x="301878" y="78358"/>
                  </a:lnTo>
                  <a:lnTo>
                    <a:pt x="296255" y="75332"/>
                  </a:lnTo>
                  <a:lnTo>
                    <a:pt x="290988" y="71389"/>
                  </a:lnTo>
                  <a:lnTo>
                    <a:pt x="286055" y="66518"/>
                  </a:lnTo>
                  <a:lnTo>
                    <a:pt x="281836" y="61213"/>
                  </a:lnTo>
                  <a:close/>
                </a:path>
                <a:path w="343534" h="119379">
                  <a:moveTo>
                    <a:pt x="297688" y="10032"/>
                  </a:moveTo>
                  <a:lnTo>
                    <a:pt x="231140" y="10032"/>
                  </a:lnTo>
                  <a:lnTo>
                    <a:pt x="231140" y="22986"/>
                  </a:lnTo>
                  <a:lnTo>
                    <a:pt x="297688" y="22986"/>
                  </a:lnTo>
                  <a:lnTo>
                    <a:pt x="297688" y="10032"/>
                  </a:lnTo>
                  <a:close/>
                </a:path>
                <a:path w="343534" h="119379">
                  <a:moveTo>
                    <a:pt x="215773" y="14096"/>
                  </a:moveTo>
                  <a:lnTo>
                    <a:pt x="123444" y="14096"/>
                  </a:lnTo>
                  <a:lnTo>
                    <a:pt x="123444" y="26669"/>
                  </a:lnTo>
                  <a:lnTo>
                    <a:pt x="215773" y="26669"/>
                  </a:lnTo>
                  <a:lnTo>
                    <a:pt x="215773" y="14096"/>
                  </a:lnTo>
                  <a:close/>
                </a:path>
                <a:path w="343534" h="119379">
                  <a:moveTo>
                    <a:pt x="177165" y="126"/>
                  </a:moveTo>
                  <a:lnTo>
                    <a:pt x="161925" y="126"/>
                  </a:lnTo>
                  <a:lnTo>
                    <a:pt x="161925" y="14096"/>
                  </a:lnTo>
                  <a:lnTo>
                    <a:pt x="177165" y="14096"/>
                  </a:lnTo>
                  <a:lnTo>
                    <a:pt x="177165" y="126"/>
                  </a:lnTo>
                  <a:close/>
                </a:path>
                <a:path w="343534" h="119379">
                  <a:moveTo>
                    <a:pt x="324612" y="0"/>
                  </a:moveTo>
                  <a:lnTo>
                    <a:pt x="309245" y="0"/>
                  </a:lnTo>
                  <a:lnTo>
                    <a:pt x="309245" y="119125"/>
                  </a:lnTo>
                  <a:lnTo>
                    <a:pt x="324612" y="119125"/>
                  </a:lnTo>
                  <a:lnTo>
                    <a:pt x="324612" y="58800"/>
                  </a:lnTo>
                  <a:lnTo>
                    <a:pt x="343280" y="58800"/>
                  </a:lnTo>
                  <a:lnTo>
                    <a:pt x="343280" y="45719"/>
                  </a:lnTo>
                  <a:lnTo>
                    <a:pt x="324612" y="45719"/>
                  </a:lnTo>
                  <a:lnTo>
                    <a:pt x="32461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7450835" y="2988564"/>
              <a:ext cx="1228725" cy="528955"/>
            </a:xfrm>
            <a:custGeom>
              <a:avLst/>
              <a:gdLst/>
              <a:ahLst/>
              <a:cxnLst/>
              <a:rect l="l" t="t" r="r" b="b"/>
              <a:pathLst>
                <a:path w="1228725" h="528954">
                  <a:moveTo>
                    <a:pt x="1228344" y="0"/>
                  </a:moveTo>
                  <a:lnTo>
                    <a:pt x="0" y="0"/>
                  </a:lnTo>
                  <a:lnTo>
                    <a:pt x="0" y="528827"/>
                  </a:lnTo>
                  <a:lnTo>
                    <a:pt x="1228344" y="528827"/>
                  </a:lnTo>
                  <a:lnTo>
                    <a:pt x="1228344" y="0"/>
                  </a:lnTo>
                  <a:close/>
                </a:path>
              </a:pathLst>
            </a:custGeom>
            <a:solidFill>
              <a:srgbClr val="2AB7B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7844155" y="3117214"/>
              <a:ext cx="457834" cy="271780"/>
            </a:xfrm>
            <a:custGeom>
              <a:avLst/>
              <a:gdLst/>
              <a:ahLst/>
              <a:cxnLst/>
              <a:rect l="l" t="t" r="r" b="b"/>
              <a:pathLst>
                <a:path w="457834" h="271779">
                  <a:moveTo>
                    <a:pt x="110617" y="242316"/>
                  </a:moveTo>
                  <a:lnTo>
                    <a:pt x="82804" y="242316"/>
                  </a:lnTo>
                  <a:lnTo>
                    <a:pt x="82804" y="220726"/>
                  </a:lnTo>
                  <a:lnTo>
                    <a:pt x="82804" y="214884"/>
                  </a:lnTo>
                  <a:lnTo>
                    <a:pt x="88709" y="210185"/>
                  </a:lnTo>
                  <a:lnTo>
                    <a:pt x="89560" y="209042"/>
                  </a:lnTo>
                  <a:lnTo>
                    <a:pt x="92913" y="204635"/>
                  </a:lnTo>
                  <a:lnTo>
                    <a:pt x="95427" y="198285"/>
                  </a:lnTo>
                  <a:lnTo>
                    <a:pt x="96266" y="191135"/>
                  </a:lnTo>
                  <a:lnTo>
                    <a:pt x="96266" y="181737"/>
                  </a:lnTo>
                  <a:lnTo>
                    <a:pt x="92456" y="174244"/>
                  </a:lnTo>
                  <a:lnTo>
                    <a:pt x="91173" y="173355"/>
                  </a:lnTo>
                  <a:lnTo>
                    <a:pt x="84582" y="168783"/>
                  </a:lnTo>
                  <a:lnTo>
                    <a:pt x="80518" y="166395"/>
                  </a:lnTo>
                  <a:lnTo>
                    <a:pt x="80518" y="185674"/>
                  </a:lnTo>
                  <a:lnTo>
                    <a:pt x="80518" y="196723"/>
                  </a:lnTo>
                  <a:lnTo>
                    <a:pt x="78232" y="201041"/>
                  </a:lnTo>
                  <a:lnTo>
                    <a:pt x="73660" y="204216"/>
                  </a:lnTo>
                  <a:lnTo>
                    <a:pt x="69215" y="207518"/>
                  </a:lnTo>
                  <a:lnTo>
                    <a:pt x="67564" y="207924"/>
                  </a:lnTo>
                  <a:lnTo>
                    <a:pt x="67564" y="220726"/>
                  </a:lnTo>
                  <a:lnTo>
                    <a:pt x="67564" y="242316"/>
                  </a:lnTo>
                  <a:lnTo>
                    <a:pt x="43053" y="242316"/>
                  </a:lnTo>
                  <a:lnTo>
                    <a:pt x="43053" y="220726"/>
                  </a:lnTo>
                  <a:lnTo>
                    <a:pt x="47117" y="221488"/>
                  </a:lnTo>
                  <a:lnTo>
                    <a:pt x="51181" y="221869"/>
                  </a:lnTo>
                  <a:lnTo>
                    <a:pt x="59436" y="221869"/>
                  </a:lnTo>
                  <a:lnTo>
                    <a:pt x="63500" y="221488"/>
                  </a:lnTo>
                  <a:lnTo>
                    <a:pt x="67564" y="220726"/>
                  </a:lnTo>
                  <a:lnTo>
                    <a:pt x="67564" y="207924"/>
                  </a:lnTo>
                  <a:lnTo>
                    <a:pt x="62992" y="209042"/>
                  </a:lnTo>
                  <a:lnTo>
                    <a:pt x="47498" y="209042"/>
                  </a:lnTo>
                  <a:lnTo>
                    <a:pt x="41402" y="207518"/>
                  </a:lnTo>
                  <a:lnTo>
                    <a:pt x="36830" y="204216"/>
                  </a:lnTo>
                  <a:lnTo>
                    <a:pt x="32258" y="201041"/>
                  </a:lnTo>
                  <a:lnTo>
                    <a:pt x="29972" y="196723"/>
                  </a:lnTo>
                  <a:lnTo>
                    <a:pt x="29972" y="185674"/>
                  </a:lnTo>
                  <a:lnTo>
                    <a:pt x="32258" y="181356"/>
                  </a:lnTo>
                  <a:lnTo>
                    <a:pt x="36830" y="178181"/>
                  </a:lnTo>
                  <a:lnTo>
                    <a:pt x="41402" y="174879"/>
                  </a:lnTo>
                  <a:lnTo>
                    <a:pt x="47498" y="173355"/>
                  </a:lnTo>
                  <a:lnTo>
                    <a:pt x="63119" y="173355"/>
                  </a:lnTo>
                  <a:lnTo>
                    <a:pt x="69215" y="174879"/>
                  </a:lnTo>
                  <a:lnTo>
                    <a:pt x="78232" y="181356"/>
                  </a:lnTo>
                  <a:lnTo>
                    <a:pt x="80518" y="185674"/>
                  </a:lnTo>
                  <a:lnTo>
                    <a:pt x="80518" y="166395"/>
                  </a:lnTo>
                  <a:lnTo>
                    <a:pt x="78384" y="165138"/>
                  </a:lnTo>
                  <a:lnTo>
                    <a:pt x="71437" y="162560"/>
                  </a:lnTo>
                  <a:lnTo>
                    <a:pt x="63715" y="161036"/>
                  </a:lnTo>
                  <a:lnTo>
                    <a:pt x="55245" y="160528"/>
                  </a:lnTo>
                  <a:lnTo>
                    <a:pt x="46736" y="161036"/>
                  </a:lnTo>
                  <a:lnTo>
                    <a:pt x="14224" y="181737"/>
                  </a:lnTo>
                  <a:lnTo>
                    <a:pt x="14224" y="191135"/>
                  </a:lnTo>
                  <a:lnTo>
                    <a:pt x="15049" y="198412"/>
                  </a:lnTo>
                  <a:lnTo>
                    <a:pt x="17589" y="204774"/>
                  </a:lnTo>
                  <a:lnTo>
                    <a:pt x="21831" y="210273"/>
                  </a:lnTo>
                  <a:lnTo>
                    <a:pt x="27813" y="214884"/>
                  </a:lnTo>
                  <a:lnTo>
                    <a:pt x="27813" y="242316"/>
                  </a:lnTo>
                  <a:lnTo>
                    <a:pt x="0" y="242316"/>
                  </a:lnTo>
                  <a:lnTo>
                    <a:pt x="0" y="255143"/>
                  </a:lnTo>
                  <a:lnTo>
                    <a:pt x="110617" y="255143"/>
                  </a:lnTo>
                  <a:lnTo>
                    <a:pt x="110617" y="242316"/>
                  </a:lnTo>
                  <a:close/>
                </a:path>
                <a:path w="457834" h="271779">
                  <a:moveTo>
                    <a:pt x="179578" y="177165"/>
                  </a:moveTo>
                  <a:lnTo>
                    <a:pt x="176657" y="169926"/>
                  </a:lnTo>
                  <a:lnTo>
                    <a:pt x="175158" y="168529"/>
                  </a:lnTo>
                  <a:lnTo>
                    <a:pt x="170688" y="164338"/>
                  </a:lnTo>
                  <a:lnTo>
                    <a:pt x="164846" y="158623"/>
                  </a:lnTo>
                  <a:lnTo>
                    <a:pt x="164211" y="158394"/>
                  </a:lnTo>
                  <a:lnTo>
                    <a:pt x="164211" y="180594"/>
                  </a:lnTo>
                  <a:lnTo>
                    <a:pt x="164211" y="190627"/>
                  </a:lnTo>
                  <a:lnTo>
                    <a:pt x="162687" y="194818"/>
                  </a:lnTo>
                  <a:lnTo>
                    <a:pt x="159766" y="197993"/>
                  </a:lnTo>
                  <a:lnTo>
                    <a:pt x="156718" y="201168"/>
                  </a:lnTo>
                  <a:lnTo>
                    <a:pt x="152781" y="202819"/>
                  </a:lnTo>
                  <a:lnTo>
                    <a:pt x="142875" y="202819"/>
                  </a:lnTo>
                  <a:lnTo>
                    <a:pt x="138938" y="201168"/>
                  </a:lnTo>
                  <a:lnTo>
                    <a:pt x="133096" y="194818"/>
                  </a:lnTo>
                  <a:lnTo>
                    <a:pt x="131699" y="190627"/>
                  </a:lnTo>
                  <a:lnTo>
                    <a:pt x="131699" y="180594"/>
                  </a:lnTo>
                  <a:lnTo>
                    <a:pt x="133096" y="176403"/>
                  </a:lnTo>
                  <a:lnTo>
                    <a:pt x="138938" y="170053"/>
                  </a:lnTo>
                  <a:lnTo>
                    <a:pt x="142875" y="168529"/>
                  </a:lnTo>
                  <a:lnTo>
                    <a:pt x="152781" y="168529"/>
                  </a:lnTo>
                  <a:lnTo>
                    <a:pt x="156591" y="170053"/>
                  </a:lnTo>
                  <a:lnTo>
                    <a:pt x="162687" y="176403"/>
                  </a:lnTo>
                  <a:lnTo>
                    <a:pt x="164211" y="180594"/>
                  </a:lnTo>
                  <a:lnTo>
                    <a:pt x="164211" y="158394"/>
                  </a:lnTo>
                  <a:lnTo>
                    <a:pt x="157226" y="155829"/>
                  </a:lnTo>
                  <a:lnTo>
                    <a:pt x="138557" y="155829"/>
                  </a:lnTo>
                  <a:lnTo>
                    <a:pt x="130937" y="158623"/>
                  </a:lnTo>
                  <a:lnTo>
                    <a:pt x="119126" y="169926"/>
                  </a:lnTo>
                  <a:lnTo>
                    <a:pt x="116078" y="177165"/>
                  </a:lnTo>
                  <a:lnTo>
                    <a:pt x="116078" y="194183"/>
                  </a:lnTo>
                  <a:lnTo>
                    <a:pt x="119126" y="201295"/>
                  </a:lnTo>
                  <a:lnTo>
                    <a:pt x="124968" y="207010"/>
                  </a:lnTo>
                  <a:lnTo>
                    <a:pt x="130937" y="212725"/>
                  </a:lnTo>
                  <a:lnTo>
                    <a:pt x="138557" y="215519"/>
                  </a:lnTo>
                  <a:lnTo>
                    <a:pt x="157226" y="215519"/>
                  </a:lnTo>
                  <a:lnTo>
                    <a:pt x="164846" y="212725"/>
                  </a:lnTo>
                  <a:lnTo>
                    <a:pt x="170688" y="207010"/>
                  </a:lnTo>
                  <a:lnTo>
                    <a:pt x="175056" y="202819"/>
                  </a:lnTo>
                  <a:lnTo>
                    <a:pt x="176657" y="201295"/>
                  </a:lnTo>
                  <a:lnTo>
                    <a:pt x="179578" y="194183"/>
                  </a:lnTo>
                  <a:lnTo>
                    <a:pt x="179578" y="177165"/>
                  </a:lnTo>
                  <a:close/>
                </a:path>
                <a:path w="457834" h="271779">
                  <a:moveTo>
                    <a:pt x="205486" y="0"/>
                  </a:moveTo>
                  <a:lnTo>
                    <a:pt x="190373" y="0"/>
                  </a:lnTo>
                  <a:lnTo>
                    <a:pt x="190373" y="15113"/>
                  </a:lnTo>
                  <a:lnTo>
                    <a:pt x="190373" y="27305"/>
                  </a:lnTo>
                  <a:lnTo>
                    <a:pt x="190373" y="39751"/>
                  </a:lnTo>
                  <a:lnTo>
                    <a:pt x="167132" y="39751"/>
                  </a:lnTo>
                  <a:lnTo>
                    <a:pt x="167132" y="34163"/>
                  </a:lnTo>
                  <a:lnTo>
                    <a:pt x="167132" y="27305"/>
                  </a:lnTo>
                  <a:lnTo>
                    <a:pt x="190373" y="27305"/>
                  </a:lnTo>
                  <a:lnTo>
                    <a:pt x="190373" y="15113"/>
                  </a:lnTo>
                  <a:lnTo>
                    <a:pt x="167132" y="15113"/>
                  </a:lnTo>
                  <a:lnTo>
                    <a:pt x="167132" y="3937"/>
                  </a:lnTo>
                  <a:lnTo>
                    <a:pt x="151892" y="3937"/>
                  </a:lnTo>
                  <a:lnTo>
                    <a:pt x="151892" y="21209"/>
                  </a:lnTo>
                  <a:lnTo>
                    <a:pt x="151892" y="34163"/>
                  </a:lnTo>
                  <a:lnTo>
                    <a:pt x="151892" y="48895"/>
                  </a:lnTo>
                  <a:lnTo>
                    <a:pt x="124968" y="48895"/>
                  </a:lnTo>
                  <a:lnTo>
                    <a:pt x="124968" y="34163"/>
                  </a:lnTo>
                  <a:lnTo>
                    <a:pt x="151892" y="34163"/>
                  </a:lnTo>
                  <a:lnTo>
                    <a:pt x="151892" y="21209"/>
                  </a:lnTo>
                  <a:lnTo>
                    <a:pt x="124968" y="21209"/>
                  </a:lnTo>
                  <a:lnTo>
                    <a:pt x="124968" y="3937"/>
                  </a:lnTo>
                  <a:lnTo>
                    <a:pt x="109855" y="3937"/>
                  </a:lnTo>
                  <a:lnTo>
                    <a:pt x="109855" y="61722"/>
                  </a:lnTo>
                  <a:lnTo>
                    <a:pt x="167132" y="61722"/>
                  </a:lnTo>
                  <a:lnTo>
                    <a:pt x="167132" y="52070"/>
                  </a:lnTo>
                  <a:lnTo>
                    <a:pt x="190373" y="52070"/>
                  </a:lnTo>
                  <a:lnTo>
                    <a:pt x="190373" y="68453"/>
                  </a:lnTo>
                  <a:lnTo>
                    <a:pt x="205486" y="68453"/>
                  </a:lnTo>
                  <a:lnTo>
                    <a:pt x="205486" y="52070"/>
                  </a:lnTo>
                  <a:lnTo>
                    <a:pt x="205486" y="48895"/>
                  </a:lnTo>
                  <a:lnTo>
                    <a:pt x="205486" y="39751"/>
                  </a:lnTo>
                  <a:lnTo>
                    <a:pt x="205486" y="27305"/>
                  </a:lnTo>
                  <a:lnTo>
                    <a:pt x="205486" y="21209"/>
                  </a:lnTo>
                  <a:lnTo>
                    <a:pt x="205486" y="15113"/>
                  </a:lnTo>
                  <a:lnTo>
                    <a:pt x="205486" y="0"/>
                  </a:lnTo>
                  <a:close/>
                </a:path>
                <a:path w="457834" h="271779">
                  <a:moveTo>
                    <a:pt x="207391" y="86614"/>
                  </a:moveTo>
                  <a:lnTo>
                    <a:pt x="204520" y="81915"/>
                  </a:lnTo>
                  <a:lnTo>
                    <a:pt x="203835" y="80772"/>
                  </a:lnTo>
                  <a:lnTo>
                    <a:pt x="196977" y="76073"/>
                  </a:lnTo>
                  <a:lnTo>
                    <a:pt x="191643" y="73228"/>
                  </a:lnTo>
                  <a:lnTo>
                    <a:pt x="191643" y="97536"/>
                  </a:lnTo>
                  <a:lnTo>
                    <a:pt x="189738" y="100457"/>
                  </a:lnTo>
                  <a:lnTo>
                    <a:pt x="185674" y="102616"/>
                  </a:lnTo>
                  <a:lnTo>
                    <a:pt x="181737" y="104775"/>
                  </a:lnTo>
                  <a:lnTo>
                    <a:pt x="175895" y="105918"/>
                  </a:lnTo>
                  <a:lnTo>
                    <a:pt x="160274" y="105918"/>
                  </a:lnTo>
                  <a:lnTo>
                    <a:pt x="154432" y="104775"/>
                  </a:lnTo>
                  <a:lnTo>
                    <a:pt x="150495" y="102616"/>
                  </a:lnTo>
                  <a:lnTo>
                    <a:pt x="146558" y="100330"/>
                  </a:lnTo>
                  <a:lnTo>
                    <a:pt x="144526" y="97536"/>
                  </a:lnTo>
                  <a:lnTo>
                    <a:pt x="144526" y="90297"/>
                  </a:lnTo>
                  <a:lnTo>
                    <a:pt x="146431" y="87376"/>
                  </a:lnTo>
                  <a:lnTo>
                    <a:pt x="150368" y="85217"/>
                  </a:lnTo>
                  <a:lnTo>
                    <a:pt x="154305" y="82931"/>
                  </a:lnTo>
                  <a:lnTo>
                    <a:pt x="160147" y="81915"/>
                  </a:lnTo>
                  <a:lnTo>
                    <a:pt x="175895" y="81915"/>
                  </a:lnTo>
                  <a:lnTo>
                    <a:pt x="181864" y="82931"/>
                  </a:lnTo>
                  <a:lnTo>
                    <a:pt x="189738" y="87503"/>
                  </a:lnTo>
                  <a:lnTo>
                    <a:pt x="191554" y="90297"/>
                  </a:lnTo>
                  <a:lnTo>
                    <a:pt x="191643" y="97536"/>
                  </a:lnTo>
                  <a:lnTo>
                    <a:pt x="191643" y="73228"/>
                  </a:lnTo>
                  <a:lnTo>
                    <a:pt x="191236" y="72999"/>
                  </a:lnTo>
                  <a:lnTo>
                    <a:pt x="184492" y="70827"/>
                  </a:lnTo>
                  <a:lnTo>
                    <a:pt x="176758" y="69519"/>
                  </a:lnTo>
                  <a:lnTo>
                    <a:pt x="168021" y="69088"/>
                  </a:lnTo>
                  <a:lnTo>
                    <a:pt x="159296" y="69519"/>
                  </a:lnTo>
                  <a:lnTo>
                    <a:pt x="128905" y="86614"/>
                  </a:lnTo>
                  <a:lnTo>
                    <a:pt x="128905" y="101219"/>
                  </a:lnTo>
                  <a:lnTo>
                    <a:pt x="168021" y="118618"/>
                  </a:lnTo>
                  <a:lnTo>
                    <a:pt x="176758" y="118198"/>
                  </a:lnTo>
                  <a:lnTo>
                    <a:pt x="204584" y="105918"/>
                  </a:lnTo>
                  <a:lnTo>
                    <a:pt x="207391" y="101219"/>
                  </a:lnTo>
                  <a:lnTo>
                    <a:pt x="207391" y="86614"/>
                  </a:lnTo>
                  <a:close/>
                </a:path>
                <a:path w="457834" h="271779">
                  <a:moveTo>
                    <a:pt x="212217" y="240157"/>
                  </a:moveTo>
                  <a:lnTo>
                    <a:pt x="210159" y="236728"/>
                  </a:lnTo>
                  <a:lnTo>
                    <a:pt x="208788" y="234442"/>
                  </a:lnTo>
                  <a:lnTo>
                    <a:pt x="201803" y="230124"/>
                  </a:lnTo>
                  <a:lnTo>
                    <a:pt x="196342" y="227520"/>
                  </a:lnTo>
                  <a:lnTo>
                    <a:pt x="196342" y="247269"/>
                  </a:lnTo>
                  <a:lnTo>
                    <a:pt x="194843" y="252031"/>
                  </a:lnTo>
                  <a:lnTo>
                    <a:pt x="190347" y="255447"/>
                  </a:lnTo>
                  <a:lnTo>
                    <a:pt x="182892" y="257505"/>
                  </a:lnTo>
                  <a:lnTo>
                    <a:pt x="172466" y="258191"/>
                  </a:lnTo>
                  <a:lnTo>
                    <a:pt x="162128" y="257505"/>
                  </a:lnTo>
                  <a:lnTo>
                    <a:pt x="154749" y="255447"/>
                  </a:lnTo>
                  <a:lnTo>
                    <a:pt x="150317" y="252031"/>
                  </a:lnTo>
                  <a:lnTo>
                    <a:pt x="148844" y="247269"/>
                  </a:lnTo>
                  <a:lnTo>
                    <a:pt x="150317" y="242633"/>
                  </a:lnTo>
                  <a:lnTo>
                    <a:pt x="154749" y="239331"/>
                  </a:lnTo>
                  <a:lnTo>
                    <a:pt x="162128" y="237375"/>
                  </a:lnTo>
                  <a:lnTo>
                    <a:pt x="172466" y="236728"/>
                  </a:lnTo>
                  <a:lnTo>
                    <a:pt x="182892" y="237375"/>
                  </a:lnTo>
                  <a:lnTo>
                    <a:pt x="190347" y="239331"/>
                  </a:lnTo>
                  <a:lnTo>
                    <a:pt x="194843" y="242633"/>
                  </a:lnTo>
                  <a:lnTo>
                    <a:pt x="196342" y="247269"/>
                  </a:lnTo>
                  <a:lnTo>
                    <a:pt x="196342" y="227520"/>
                  </a:lnTo>
                  <a:lnTo>
                    <a:pt x="196037" y="227368"/>
                  </a:lnTo>
                  <a:lnTo>
                    <a:pt x="189230" y="225386"/>
                  </a:lnTo>
                  <a:lnTo>
                    <a:pt x="181368" y="224180"/>
                  </a:lnTo>
                  <a:lnTo>
                    <a:pt x="172466" y="223774"/>
                  </a:lnTo>
                  <a:lnTo>
                    <a:pt x="163626" y="224180"/>
                  </a:lnTo>
                  <a:lnTo>
                    <a:pt x="132842" y="240157"/>
                  </a:lnTo>
                  <a:lnTo>
                    <a:pt x="132842" y="254508"/>
                  </a:lnTo>
                  <a:lnTo>
                    <a:pt x="172466" y="271018"/>
                  </a:lnTo>
                  <a:lnTo>
                    <a:pt x="181419" y="270624"/>
                  </a:lnTo>
                  <a:lnTo>
                    <a:pt x="210007" y="258191"/>
                  </a:lnTo>
                  <a:lnTo>
                    <a:pt x="212217" y="254508"/>
                  </a:lnTo>
                  <a:lnTo>
                    <a:pt x="212217" y="240157"/>
                  </a:lnTo>
                  <a:close/>
                </a:path>
                <a:path w="457834" h="271779">
                  <a:moveTo>
                    <a:pt x="228346" y="166497"/>
                  </a:moveTo>
                  <a:lnTo>
                    <a:pt x="210312" y="166497"/>
                  </a:lnTo>
                  <a:lnTo>
                    <a:pt x="210312" y="152400"/>
                  </a:lnTo>
                  <a:lnTo>
                    <a:pt x="194818" y="152400"/>
                  </a:lnTo>
                  <a:lnTo>
                    <a:pt x="194818" y="221996"/>
                  </a:lnTo>
                  <a:lnTo>
                    <a:pt x="210312" y="221996"/>
                  </a:lnTo>
                  <a:lnTo>
                    <a:pt x="210312" y="207518"/>
                  </a:lnTo>
                  <a:lnTo>
                    <a:pt x="228346" y="207518"/>
                  </a:lnTo>
                  <a:lnTo>
                    <a:pt x="228346" y="194564"/>
                  </a:lnTo>
                  <a:lnTo>
                    <a:pt x="210312" y="194564"/>
                  </a:lnTo>
                  <a:lnTo>
                    <a:pt x="210312" y="179451"/>
                  </a:lnTo>
                  <a:lnTo>
                    <a:pt x="228346" y="179451"/>
                  </a:lnTo>
                  <a:lnTo>
                    <a:pt x="228346" y="166497"/>
                  </a:lnTo>
                  <a:close/>
                </a:path>
                <a:path w="457834" h="271779">
                  <a:moveTo>
                    <a:pt x="288290" y="17399"/>
                  </a:moveTo>
                  <a:lnTo>
                    <a:pt x="286689" y="14351"/>
                  </a:lnTo>
                  <a:lnTo>
                    <a:pt x="285496" y="12065"/>
                  </a:lnTo>
                  <a:lnTo>
                    <a:pt x="279908" y="8128"/>
                  </a:lnTo>
                  <a:lnTo>
                    <a:pt x="274193" y="4318"/>
                  </a:lnTo>
                  <a:lnTo>
                    <a:pt x="273050" y="4013"/>
                  </a:lnTo>
                  <a:lnTo>
                    <a:pt x="273050" y="21082"/>
                  </a:lnTo>
                  <a:lnTo>
                    <a:pt x="273050" y="26797"/>
                  </a:lnTo>
                  <a:lnTo>
                    <a:pt x="271653" y="29083"/>
                  </a:lnTo>
                  <a:lnTo>
                    <a:pt x="268859" y="30988"/>
                  </a:lnTo>
                  <a:lnTo>
                    <a:pt x="266065" y="33020"/>
                  </a:lnTo>
                  <a:lnTo>
                    <a:pt x="262382" y="33909"/>
                  </a:lnTo>
                  <a:lnTo>
                    <a:pt x="252730" y="33909"/>
                  </a:lnTo>
                  <a:lnTo>
                    <a:pt x="248920" y="33020"/>
                  </a:lnTo>
                  <a:lnTo>
                    <a:pt x="246126" y="31115"/>
                  </a:lnTo>
                  <a:lnTo>
                    <a:pt x="243459" y="29210"/>
                  </a:lnTo>
                  <a:lnTo>
                    <a:pt x="242062" y="26797"/>
                  </a:lnTo>
                  <a:lnTo>
                    <a:pt x="242062" y="21336"/>
                  </a:lnTo>
                  <a:lnTo>
                    <a:pt x="243459" y="19050"/>
                  </a:lnTo>
                  <a:lnTo>
                    <a:pt x="249047" y="15240"/>
                  </a:lnTo>
                  <a:lnTo>
                    <a:pt x="252857" y="14351"/>
                  </a:lnTo>
                  <a:lnTo>
                    <a:pt x="262509" y="14351"/>
                  </a:lnTo>
                  <a:lnTo>
                    <a:pt x="266319" y="15240"/>
                  </a:lnTo>
                  <a:lnTo>
                    <a:pt x="271653" y="18796"/>
                  </a:lnTo>
                  <a:lnTo>
                    <a:pt x="273050" y="21082"/>
                  </a:lnTo>
                  <a:lnTo>
                    <a:pt x="273050" y="4013"/>
                  </a:lnTo>
                  <a:lnTo>
                    <a:pt x="266827" y="2286"/>
                  </a:lnTo>
                  <a:lnTo>
                    <a:pt x="248539" y="2286"/>
                  </a:lnTo>
                  <a:lnTo>
                    <a:pt x="241173" y="4318"/>
                  </a:lnTo>
                  <a:lnTo>
                    <a:pt x="235331" y="8255"/>
                  </a:lnTo>
                  <a:lnTo>
                    <a:pt x="229616" y="12192"/>
                  </a:lnTo>
                  <a:lnTo>
                    <a:pt x="226758" y="17399"/>
                  </a:lnTo>
                  <a:lnTo>
                    <a:pt x="226758" y="30734"/>
                  </a:lnTo>
                  <a:lnTo>
                    <a:pt x="229489" y="35941"/>
                  </a:lnTo>
                  <a:lnTo>
                    <a:pt x="235204" y="39878"/>
                  </a:lnTo>
                  <a:lnTo>
                    <a:pt x="240919" y="43942"/>
                  </a:lnTo>
                  <a:lnTo>
                    <a:pt x="248412" y="45974"/>
                  </a:lnTo>
                  <a:lnTo>
                    <a:pt x="266573" y="45974"/>
                  </a:lnTo>
                  <a:lnTo>
                    <a:pt x="273939" y="43942"/>
                  </a:lnTo>
                  <a:lnTo>
                    <a:pt x="285496" y="35941"/>
                  </a:lnTo>
                  <a:lnTo>
                    <a:pt x="286575" y="33909"/>
                  </a:lnTo>
                  <a:lnTo>
                    <a:pt x="288290" y="30734"/>
                  </a:lnTo>
                  <a:lnTo>
                    <a:pt x="288290" y="17399"/>
                  </a:lnTo>
                  <a:close/>
                </a:path>
                <a:path w="457834" h="271779">
                  <a:moveTo>
                    <a:pt x="294894" y="162941"/>
                  </a:moveTo>
                  <a:lnTo>
                    <a:pt x="236474" y="162941"/>
                  </a:lnTo>
                  <a:lnTo>
                    <a:pt x="236474" y="175895"/>
                  </a:lnTo>
                  <a:lnTo>
                    <a:pt x="278511" y="175895"/>
                  </a:lnTo>
                  <a:lnTo>
                    <a:pt x="276225" y="185305"/>
                  </a:lnTo>
                  <a:lnTo>
                    <a:pt x="254139" y="218655"/>
                  </a:lnTo>
                  <a:lnTo>
                    <a:pt x="229235" y="234315"/>
                  </a:lnTo>
                  <a:lnTo>
                    <a:pt x="241173" y="245491"/>
                  </a:lnTo>
                  <a:lnTo>
                    <a:pt x="272745" y="220345"/>
                  </a:lnTo>
                  <a:lnTo>
                    <a:pt x="293839" y="175450"/>
                  </a:lnTo>
                  <a:lnTo>
                    <a:pt x="294894" y="162941"/>
                  </a:lnTo>
                  <a:close/>
                </a:path>
                <a:path w="457834" h="271779">
                  <a:moveTo>
                    <a:pt x="296545" y="62357"/>
                  </a:moveTo>
                  <a:lnTo>
                    <a:pt x="295529" y="49657"/>
                  </a:lnTo>
                  <a:lnTo>
                    <a:pt x="278066" y="50660"/>
                  </a:lnTo>
                  <a:lnTo>
                    <a:pt x="259384" y="51371"/>
                  </a:lnTo>
                  <a:lnTo>
                    <a:pt x="239483" y="51803"/>
                  </a:lnTo>
                  <a:lnTo>
                    <a:pt x="218313" y="51943"/>
                  </a:lnTo>
                  <a:lnTo>
                    <a:pt x="220472" y="65278"/>
                  </a:lnTo>
                  <a:lnTo>
                    <a:pt x="227634" y="65239"/>
                  </a:lnTo>
                  <a:lnTo>
                    <a:pt x="244500" y="64858"/>
                  </a:lnTo>
                  <a:lnTo>
                    <a:pt x="254254" y="64516"/>
                  </a:lnTo>
                  <a:lnTo>
                    <a:pt x="254254" y="88773"/>
                  </a:lnTo>
                  <a:lnTo>
                    <a:pt x="269367" y="88773"/>
                  </a:lnTo>
                  <a:lnTo>
                    <a:pt x="269367" y="64516"/>
                  </a:lnTo>
                  <a:lnTo>
                    <a:pt x="269367" y="63881"/>
                  </a:lnTo>
                  <a:lnTo>
                    <a:pt x="282905" y="63220"/>
                  </a:lnTo>
                  <a:lnTo>
                    <a:pt x="296545" y="62357"/>
                  </a:lnTo>
                  <a:close/>
                </a:path>
                <a:path w="457834" h="271779">
                  <a:moveTo>
                    <a:pt x="318008" y="0"/>
                  </a:moveTo>
                  <a:lnTo>
                    <a:pt x="302514" y="0"/>
                  </a:lnTo>
                  <a:lnTo>
                    <a:pt x="302514" y="69977"/>
                  </a:lnTo>
                  <a:lnTo>
                    <a:pt x="279400" y="69977"/>
                  </a:lnTo>
                  <a:lnTo>
                    <a:pt x="279400" y="82042"/>
                  </a:lnTo>
                  <a:lnTo>
                    <a:pt x="302514" y="82042"/>
                  </a:lnTo>
                  <a:lnTo>
                    <a:pt x="302514" y="90551"/>
                  </a:lnTo>
                  <a:lnTo>
                    <a:pt x="318008" y="90551"/>
                  </a:lnTo>
                  <a:lnTo>
                    <a:pt x="318008" y="0"/>
                  </a:lnTo>
                  <a:close/>
                </a:path>
                <a:path w="457834" h="271779">
                  <a:moveTo>
                    <a:pt x="320929" y="102362"/>
                  </a:moveTo>
                  <a:lnTo>
                    <a:pt x="251333" y="102362"/>
                  </a:lnTo>
                  <a:lnTo>
                    <a:pt x="251333" y="78613"/>
                  </a:lnTo>
                  <a:lnTo>
                    <a:pt x="235966" y="78613"/>
                  </a:lnTo>
                  <a:lnTo>
                    <a:pt x="235966" y="115443"/>
                  </a:lnTo>
                  <a:lnTo>
                    <a:pt x="320929" y="115443"/>
                  </a:lnTo>
                  <a:lnTo>
                    <a:pt x="320929" y="102362"/>
                  </a:lnTo>
                  <a:close/>
                </a:path>
                <a:path w="457834" h="271779">
                  <a:moveTo>
                    <a:pt x="328295" y="152400"/>
                  </a:moveTo>
                  <a:lnTo>
                    <a:pt x="313055" y="152400"/>
                  </a:lnTo>
                  <a:lnTo>
                    <a:pt x="313055" y="271526"/>
                  </a:lnTo>
                  <a:lnTo>
                    <a:pt x="328295" y="271526"/>
                  </a:lnTo>
                  <a:lnTo>
                    <a:pt x="328295" y="152400"/>
                  </a:lnTo>
                  <a:close/>
                </a:path>
                <a:path w="457834" h="271779">
                  <a:moveTo>
                    <a:pt x="349504" y="92583"/>
                  </a:moveTo>
                  <a:lnTo>
                    <a:pt x="333502" y="92583"/>
                  </a:lnTo>
                  <a:lnTo>
                    <a:pt x="326771" y="124333"/>
                  </a:lnTo>
                  <a:lnTo>
                    <a:pt x="339979" y="124333"/>
                  </a:lnTo>
                  <a:lnTo>
                    <a:pt x="349504" y="92583"/>
                  </a:lnTo>
                  <a:close/>
                </a:path>
                <a:path w="457834" h="271779">
                  <a:moveTo>
                    <a:pt x="411988" y="158750"/>
                  </a:moveTo>
                  <a:lnTo>
                    <a:pt x="350647" y="158750"/>
                  </a:lnTo>
                  <a:lnTo>
                    <a:pt x="350647" y="171704"/>
                  </a:lnTo>
                  <a:lnTo>
                    <a:pt x="396367" y="171704"/>
                  </a:lnTo>
                  <a:lnTo>
                    <a:pt x="396125" y="179501"/>
                  </a:lnTo>
                  <a:lnTo>
                    <a:pt x="395770" y="186855"/>
                  </a:lnTo>
                  <a:lnTo>
                    <a:pt x="395312" y="193789"/>
                  </a:lnTo>
                  <a:lnTo>
                    <a:pt x="394716" y="200279"/>
                  </a:lnTo>
                  <a:lnTo>
                    <a:pt x="409829" y="201676"/>
                  </a:lnTo>
                  <a:lnTo>
                    <a:pt x="410743" y="192354"/>
                  </a:lnTo>
                  <a:lnTo>
                    <a:pt x="411429" y="182079"/>
                  </a:lnTo>
                  <a:lnTo>
                    <a:pt x="411835" y="170878"/>
                  </a:lnTo>
                  <a:lnTo>
                    <a:pt x="411988" y="158750"/>
                  </a:lnTo>
                  <a:close/>
                </a:path>
                <a:path w="457834" h="271779">
                  <a:moveTo>
                    <a:pt x="420751" y="220853"/>
                  </a:moveTo>
                  <a:lnTo>
                    <a:pt x="419963" y="209677"/>
                  </a:lnTo>
                  <a:lnTo>
                    <a:pt x="419862" y="208153"/>
                  </a:lnTo>
                  <a:lnTo>
                    <a:pt x="413334" y="208597"/>
                  </a:lnTo>
                  <a:lnTo>
                    <a:pt x="404812" y="208965"/>
                  </a:lnTo>
                  <a:lnTo>
                    <a:pt x="381762" y="209677"/>
                  </a:lnTo>
                  <a:lnTo>
                    <a:pt x="381762" y="186055"/>
                  </a:lnTo>
                  <a:lnTo>
                    <a:pt x="366268" y="186055"/>
                  </a:lnTo>
                  <a:lnTo>
                    <a:pt x="366268" y="209804"/>
                  </a:lnTo>
                  <a:lnTo>
                    <a:pt x="361061" y="209880"/>
                  </a:lnTo>
                  <a:lnTo>
                    <a:pt x="340106" y="209931"/>
                  </a:lnTo>
                  <a:lnTo>
                    <a:pt x="341630" y="223012"/>
                  </a:lnTo>
                  <a:lnTo>
                    <a:pt x="362432" y="222872"/>
                  </a:lnTo>
                  <a:lnTo>
                    <a:pt x="382562" y="222465"/>
                  </a:lnTo>
                  <a:lnTo>
                    <a:pt x="402005" y="221780"/>
                  </a:lnTo>
                  <a:lnTo>
                    <a:pt x="420751" y="220853"/>
                  </a:lnTo>
                  <a:close/>
                </a:path>
                <a:path w="457834" h="271779">
                  <a:moveTo>
                    <a:pt x="441706" y="254508"/>
                  </a:moveTo>
                  <a:lnTo>
                    <a:pt x="374904" y="254508"/>
                  </a:lnTo>
                  <a:lnTo>
                    <a:pt x="374904" y="229616"/>
                  </a:lnTo>
                  <a:lnTo>
                    <a:pt x="359410" y="229616"/>
                  </a:lnTo>
                  <a:lnTo>
                    <a:pt x="359410" y="267589"/>
                  </a:lnTo>
                  <a:lnTo>
                    <a:pt x="441706" y="267589"/>
                  </a:lnTo>
                  <a:lnTo>
                    <a:pt x="441706" y="254508"/>
                  </a:lnTo>
                  <a:close/>
                </a:path>
                <a:path w="457834" h="271779">
                  <a:moveTo>
                    <a:pt x="457835" y="191389"/>
                  </a:moveTo>
                  <a:lnTo>
                    <a:pt x="440182" y="191389"/>
                  </a:lnTo>
                  <a:lnTo>
                    <a:pt x="440182" y="152400"/>
                  </a:lnTo>
                  <a:lnTo>
                    <a:pt x="424688" y="152400"/>
                  </a:lnTo>
                  <a:lnTo>
                    <a:pt x="424688" y="239776"/>
                  </a:lnTo>
                  <a:lnTo>
                    <a:pt x="440182" y="239776"/>
                  </a:lnTo>
                  <a:lnTo>
                    <a:pt x="440182" y="204597"/>
                  </a:lnTo>
                  <a:lnTo>
                    <a:pt x="457835" y="204597"/>
                  </a:lnTo>
                  <a:lnTo>
                    <a:pt x="457835" y="19138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7449311" y="2217420"/>
              <a:ext cx="1229995" cy="530860"/>
            </a:xfrm>
            <a:custGeom>
              <a:avLst/>
              <a:gdLst/>
              <a:ahLst/>
              <a:cxnLst/>
              <a:rect l="l" t="t" r="r" b="b"/>
              <a:pathLst>
                <a:path w="1229995" h="530860">
                  <a:moveTo>
                    <a:pt x="1229868" y="0"/>
                  </a:moveTo>
                  <a:lnTo>
                    <a:pt x="0" y="0"/>
                  </a:lnTo>
                  <a:lnTo>
                    <a:pt x="0" y="530351"/>
                  </a:lnTo>
                  <a:lnTo>
                    <a:pt x="1229868" y="530351"/>
                  </a:lnTo>
                  <a:lnTo>
                    <a:pt x="1229868" y="0"/>
                  </a:lnTo>
                  <a:close/>
                </a:path>
              </a:pathLst>
            </a:custGeom>
            <a:solidFill>
              <a:srgbClr val="39A9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7784973" y="2347086"/>
              <a:ext cx="568960" cy="271780"/>
            </a:xfrm>
            <a:custGeom>
              <a:avLst/>
              <a:gdLst/>
              <a:ahLst/>
              <a:cxnLst/>
              <a:rect l="l" t="t" r="r" b="b"/>
              <a:pathLst>
                <a:path w="568959" h="271780">
                  <a:moveTo>
                    <a:pt x="74930" y="52070"/>
                  </a:moveTo>
                  <a:lnTo>
                    <a:pt x="45339" y="25654"/>
                  </a:lnTo>
                  <a:lnTo>
                    <a:pt x="45339" y="3810"/>
                  </a:lnTo>
                  <a:lnTo>
                    <a:pt x="29718" y="3810"/>
                  </a:lnTo>
                  <a:lnTo>
                    <a:pt x="29718" y="26162"/>
                  </a:lnTo>
                  <a:lnTo>
                    <a:pt x="27051" y="33401"/>
                  </a:lnTo>
                  <a:lnTo>
                    <a:pt x="0" y="56896"/>
                  </a:lnTo>
                  <a:lnTo>
                    <a:pt x="11303" y="67945"/>
                  </a:lnTo>
                  <a:lnTo>
                    <a:pt x="15748" y="65532"/>
                  </a:lnTo>
                  <a:lnTo>
                    <a:pt x="20955" y="61595"/>
                  </a:lnTo>
                  <a:lnTo>
                    <a:pt x="26543" y="56007"/>
                  </a:lnTo>
                  <a:lnTo>
                    <a:pt x="32258" y="50419"/>
                  </a:lnTo>
                  <a:lnTo>
                    <a:pt x="35941" y="45720"/>
                  </a:lnTo>
                  <a:lnTo>
                    <a:pt x="37846" y="41783"/>
                  </a:lnTo>
                  <a:lnTo>
                    <a:pt x="42760" y="48412"/>
                  </a:lnTo>
                  <a:lnTo>
                    <a:pt x="48958" y="54381"/>
                  </a:lnTo>
                  <a:lnTo>
                    <a:pt x="56375" y="59702"/>
                  </a:lnTo>
                  <a:lnTo>
                    <a:pt x="65024" y="64389"/>
                  </a:lnTo>
                  <a:lnTo>
                    <a:pt x="74930" y="52070"/>
                  </a:lnTo>
                  <a:close/>
                </a:path>
                <a:path w="568959" h="271780">
                  <a:moveTo>
                    <a:pt x="100965" y="72517"/>
                  </a:moveTo>
                  <a:lnTo>
                    <a:pt x="85852" y="72517"/>
                  </a:lnTo>
                  <a:lnTo>
                    <a:pt x="85852" y="85471"/>
                  </a:lnTo>
                  <a:lnTo>
                    <a:pt x="85852" y="103759"/>
                  </a:lnTo>
                  <a:lnTo>
                    <a:pt x="39243" y="103759"/>
                  </a:lnTo>
                  <a:lnTo>
                    <a:pt x="39243" y="85471"/>
                  </a:lnTo>
                  <a:lnTo>
                    <a:pt x="85852" y="85471"/>
                  </a:lnTo>
                  <a:lnTo>
                    <a:pt x="85852" y="72517"/>
                  </a:lnTo>
                  <a:lnTo>
                    <a:pt x="24003" y="72517"/>
                  </a:lnTo>
                  <a:lnTo>
                    <a:pt x="24003" y="116713"/>
                  </a:lnTo>
                  <a:lnTo>
                    <a:pt x="100965" y="116713"/>
                  </a:lnTo>
                  <a:lnTo>
                    <a:pt x="100965" y="103759"/>
                  </a:lnTo>
                  <a:lnTo>
                    <a:pt x="100965" y="85471"/>
                  </a:lnTo>
                  <a:lnTo>
                    <a:pt x="100965" y="72517"/>
                  </a:lnTo>
                  <a:close/>
                </a:path>
                <a:path w="568959" h="271780">
                  <a:moveTo>
                    <a:pt x="100965" y="0"/>
                  </a:moveTo>
                  <a:lnTo>
                    <a:pt x="85725" y="0"/>
                  </a:lnTo>
                  <a:lnTo>
                    <a:pt x="85725" y="67564"/>
                  </a:lnTo>
                  <a:lnTo>
                    <a:pt x="100965" y="67564"/>
                  </a:lnTo>
                  <a:lnTo>
                    <a:pt x="100965" y="0"/>
                  </a:lnTo>
                  <a:close/>
                </a:path>
                <a:path w="568959" h="271780">
                  <a:moveTo>
                    <a:pt x="111379" y="242316"/>
                  </a:moveTo>
                  <a:lnTo>
                    <a:pt x="63754" y="242316"/>
                  </a:lnTo>
                  <a:lnTo>
                    <a:pt x="63754" y="220599"/>
                  </a:lnTo>
                  <a:lnTo>
                    <a:pt x="94488" y="220599"/>
                  </a:lnTo>
                  <a:lnTo>
                    <a:pt x="94488" y="207772"/>
                  </a:lnTo>
                  <a:lnTo>
                    <a:pt x="94488" y="192405"/>
                  </a:lnTo>
                  <a:lnTo>
                    <a:pt x="94488" y="179324"/>
                  </a:lnTo>
                  <a:lnTo>
                    <a:pt x="94488" y="161417"/>
                  </a:lnTo>
                  <a:lnTo>
                    <a:pt x="79121" y="161417"/>
                  </a:lnTo>
                  <a:lnTo>
                    <a:pt x="79121" y="179324"/>
                  </a:lnTo>
                  <a:lnTo>
                    <a:pt x="79121" y="192405"/>
                  </a:lnTo>
                  <a:lnTo>
                    <a:pt x="79121" y="207772"/>
                  </a:lnTo>
                  <a:lnTo>
                    <a:pt x="33020" y="207772"/>
                  </a:lnTo>
                  <a:lnTo>
                    <a:pt x="33020" y="192405"/>
                  </a:lnTo>
                  <a:lnTo>
                    <a:pt x="79121" y="192405"/>
                  </a:lnTo>
                  <a:lnTo>
                    <a:pt x="79121" y="179324"/>
                  </a:lnTo>
                  <a:lnTo>
                    <a:pt x="33020" y="179324"/>
                  </a:lnTo>
                  <a:lnTo>
                    <a:pt x="33020" y="161417"/>
                  </a:lnTo>
                  <a:lnTo>
                    <a:pt x="17399" y="161417"/>
                  </a:lnTo>
                  <a:lnTo>
                    <a:pt x="17399" y="220599"/>
                  </a:lnTo>
                  <a:lnTo>
                    <a:pt x="48260" y="220599"/>
                  </a:lnTo>
                  <a:lnTo>
                    <a:pt x="48260" y="242316"/>
                  </a:lnTo>
                  <a:lnTo>
                    <a:pt x="762" y="242316"/>
                  </a:lnTo>
                  <a:lnTo>
                    <a:pt x="762" y="255143"/>
                  </a:lnTo>
                  <a:lnTo>
                    <a:pt x="111379" y="255143"/>
                  </a:lnTo>
                  <a:lnTo>
                    <a:pt x="111379" y="242316"/>
                  </a:lnTo>
                  <a:close/>
                </a:path>
                <a:path w="568959" h="271780">
                  <a:moveTo>
                    <a:pt x="180340" y="160147"/>
                  </a:moveTo>
                  <a:lnTo>
                    <a:pt x="123190" y="160147"/>
                  </a:lnTo>
                  <a:lnTo>
                    <a:pt x="123190" y="173228"/>
                  </a:lnTo>
                  <a:lnTo>
                    <a:pt x="161544" y="173228"/>
                  </a:lnTo>
                  <a:lnTo>
                    <a:pt x="158915" y="180162"/>
                  </a:lnTo>
                  <a:lnTo>
                    <a:pt x="130136" y="209384"/>
                  </a:lnTo>
                  <a:lnTo>
                    <a:pt x="116332" y="215646"/>
                  </a:lnTo>
                  <a:lnTo>
                    <a:pt x="127000" y="226822"/>
                  </a:lnTo>
                  <a:lnTo>
                    <a:pt x="148424" y="214236"/>
                  </a:lnTo>
                  <a:lnTo>
                    <a:pt x="164477" y="198920"/>
                  </a:lnTo>
                  <a:lnTo>
                    <a:pt x="175120" y="180898"/>
                  </a:lnTo>
                  <a:lnTo>
                    <a:pt x="180340" y="160147"/>
                  </a:lnTo>
                  <a:close/>
                </a:path>
                <a:path w="568959" h="271780">
                  <a:moveTo>
                    <a:pt x="189357" y="77851"/>
                  </a:moveTo>
                  <a:lnTo>
                    <a:pt x="183222" y="74688"/>
                  </a:lnTo>
                  <a:lnTo>
                    <a:pt x="177609" y="70510"/>
                  </a:lnTo>
                  <a:lnTo>
                    <a:pt x="172453" y="65303"/>
                  </a:lnTo>
                  <a:lnTo>
                    <a:pt x="168719" y="60325"/>
                  </a:lnTo>
                  <a:lnTo>
                    <a:pt x="167767" y="59055"/>
                  </a:lnTo>
                  <a:lnTo>
                    <a:pt x="158877" y="8001"/>
                  </a:lnTo>
                  <a:lnTo>
                    <a:pt x="143383" y="8001"/>
                  </a:lnTo>
                  <a:lnTo>
                    <a:pt x="143383" y="31496"/>
                  </a:lnTo>
                  <a:lnTo>
                    <a:pt x="142824" y="38811"/>
                  </a:lnTo>
                  <a:lnTo>
                    <a:pt x="124180" y="72504"/>
                  </a:lnTo>
                  <a:lnTo>
                    <a:pt x="111633" y="81280"/>
                  </a:lnTo>
                  <a:lnTo>
                    <a:pt x="123698" y="91694"/>
                  </a:lnTo>
                  <a:lnTo>
                    <a:pt x="132118" y="85013"/>
                  </a:lnTo>
                  <a:lnTo>
                    <a:pt x="139509" y="77533"/>
                  </a:lnTo>
                  <a:lnTo>
                    <a:pt x="145834" y="69303"/>
                  </a:lnTo>
                  <a:lnTo>
                    <a:pt x="151130" y="60325"/>
                  </a:lnTo>
                  <a:lnTo>
                    <a:pt x="155981" y="68237"/>
                  </a:lnTo>
                  <a:lnTo>
                    <a:pt x="162153" y="75768"/>
                  </a:lnTo>
                  <a:lnTo>
                    <a:pt x="169646" y="82905"/>
                  </a:lnTo>
                  <a:lnTo>
                    <a:pt x="178435" y="89662"/>
                  </a:lnTo>
                  <a:lnTo>
                    <a:pt x="189357" y="77851"/>
                  </a:lnTo>
                  <a:close/>
                </a:path>
                <a:path w="568959" h="271780">
                  <a:moveTo>
                    <a:pt x="217043" y="152400"/>
                  </a:moveTo>
                  <a:lnTo>
                    <a:pt x="201803" y="152400"/>
                  </a:lnTo>
                  <a:lnTo>
                    <a:pt x="201803" y="186182"/>
                  </a:lnTo>
                  <a:lnTo>
                    <a:pt x="173736" y="186182"/>
                  </a:lnTo>
                  <a:lnTo>
                    <a:pt x="173736" y="199136"/>
                  </a:lnTo>
                  <a:lnTo>
                    <a:pt x="201803" y="199136"/>
                  </a:lnTo>
                  <a:lnTo>
                    <a:pt x="201803" y="237744"/>
                  </a:lnTo>
                  <a:lnTo>
                    <a:pt x="217043" y="237744"/>
                  </a:lnTo>
                  <a:lnTo>
                    <a:pt x="217043" y="152400"/>
                  </a:lnTo>
                  <a:close/>
                </a:path>
                <a:path w="568959" h="271780">
                  <a:moveTo>
                    <a:pt x="219329" y="254381"/>
                  </a:moveTo>
                  <a:lnTo>
                    <a:pt x="155702" y="254381"/>
                  </a:lnTo>
                  <a:lnTo>
                    <a:pt x="155702" y="227457"/>
                  </a:lnTo>
                  <a:lnTo>
                    <a:pt x="140208" y="227457"/>
                  </a:lnTo>
                  <a:lnTo>
                    <a:pt x="140208" y="267462"/>
                  </a:lnTo>
                  <a:lnTo>
                    <a:pt x="219329" y="267462"/>
                  </a:lnTo>
                  <a:lnTo>
                    <a:pt x="219329" y="254381"/>
                  </a:lnTo>
                  <a:close/>
                </a:path>
                <a:path w="568959" h="271780">
                  <a:moveTo>
                    <a:pt x="229743" y="45847"/>
                  </a:moveTo>
                  <a:lnTo>
                    <a:pt x="211074" y="45847"/>
                  </a:lnTo>
                  <a:lnTo>
                    <a:pt x="211074" y="0"/>
                  </a:lnTo>
                  <a:lnTo>
                    <a:pt x="195707" y="0"/>
                  </a:lnTo>
                  <a:lnTo>
                    <a:pt x="195707" y="119253"/>
                  </a:lnTo>
                  <a:lnTo>
                    <a:pt x="211074" y="119253"/>
                  </a:lnTo>
                  <a:lnTo>
                    <a:pt x="211074" y="58801"/>
                  </a:lnTo>
                  <a:lnTo>
                    <a:pt x="229743" y="58801"/>
                  </a:lnTo>
                  <a:lnTo>
                    <a:pt x="229743" y="45847"/>
                  </a:lnTo>
                  <a:close/>
                </a:path>
                <a:path w="568959" h="271780">
                  <a:moveTo>
                    <a:pt x="299593" y="5080"/>
                  </a:moveTo>
                  <a:lnTo>
                    <a:pt x="233680" y="5080"/>
                  </a:lnTo>
                  <a:lnTo>
                    <a:pt x="233680" y="17780"/>
                  </a:lnTo>
                  <a:lnTo>
                    <a:pt x="299593" y="17780"/>
                  </a:lnTo>
                  <a:lnTo>
                    <a:pt x="299593" y="5080"/>
                  </a:lnTo>
                  <a:close/>
                </a:path>
                <a:path w="568959" h="271780">
                  <a:moveTo>
                    <a:pt x="305816" y="64897"/>
                  </a:moveTo>
                  <a:lnTo>
                    <a:pt x="304800" y="53848"/>
                  </a:lnTo>
                  <a:lnTo>
                    <a:pt x="304673" y="52451"/>
                  </a:lnTo>
                  <a:lnTo>
                    <a:pt x="299974" y="53340"/>
                  </a:lnTo>
                  <a:lnTo>
                    <a:pt x="294386" y="53848"/>
                  </a:lnTo>
                  <a:lnTo>
                    <a:pt x="288163" y="53848"/>
                  </a:lnTo>
                  <a:lnTo>
                    <a:pt x="289433" y="23749"/>
                  </a:lnTo>
                  <a:lnTo>
                    <a:pt x="274447" y="23749"/>
                  </a:lnTo>
                  <a:lnTo>
                    <a:pt x="273685" y="53975"/>
                  </a:lnTo>
                  <a:lnTo>
                    <a:pt x="259842" y="53975"/>
                  </a:lnTo>
                  <a:lnTo>
                    <a:pt x="259080" y="23749"/>
                  </a:lnTo>
                  <a:lnTo>
                    <a:pt x="243713" y="23749"/>
                  </a:lnTo>
                  <a:lnTo>
                    <a:pt x="245237" y="53975"/>
                  </a:lnTo>
                  <a:lnTo>
                    <a:pt x="230632" y="53975"/>
                  </a:lnTo>
                  <a:lnTo>
                    <a:pt x="230632" y="66675"/>
                  </a:lnTo>
                  <a:lnTo>
                    <a:pt x="292735" y="66675"/>
                  </a:lnTo>
                  <a:lnTo>
                    <a:pt x="300736" y="66040"/>
                  </a:lnTo>
                  <a:lnTo>
                    <a:pt x="305816" y="64897"/>
                  </a:lnTo>
                  <a:close/>
                </a:path>
                <a:path w="568959" h="271780">
                  <a:moveTo>
                    <a:pt x="323596" y="229616"/>
                  </a:moveTo>
                  <a:lnTo>
                    <a:pt x="244094" y="229616"/>
                  </a:lnTo>
                  <a:lnTo>
                    <a:pt x="244094" y="242697"/>
                  </a:lnTo>
                  <a:lnTo>
                    <a:pt x="308102" y="242697"/>
                  </a:lnTo>
                  <a:lnTo>
                    <a:pt x="308102" y="271653"/>
                  </a:lnTo>
                  <a:lnTo>
                    <a:pt x="323596" y="271653"/>
                  </a:lnTo>
                  <a:lnTo>
                    <a:pt x="323596" y="229616"/>
                  </a:lnTo>
                  <a:close/>
                </a:path>
                <a:path w="568959" h="271780">
                  <a:moveTo>
                    <a:pt x="331216" y="0"/>
                  </a:moveTo>
                  <a:lnTo>
                    <a:pt x="315849" y="0"/>
                  </a:lnTo>
                  <a:lnTo>
                    <a:pt x="315849" y="20955"/>
                  </a:lnTo>
                  <a:lnTo>
                    <a:pt x="298831" y="20955"/>
                  </a:lnTo>
                  <a:lnTo>
                    <a:pt x="298831" y="32131"/>
                  </a:lnTo>
                  <a:lnTo>
                    <a:pt x="315849" y="32131"/>
                  </a:lnTo>
                  <a:lnTo>
                    <a:pt x="315849" y="38227"/>
                  </a:lnTo>
                  <a:lnTo>
                    <a:pt x="298831" y="38227"/>
                  </a:lnTo>
                  <a:lnTo>
                    <a:pt x="298831" y="49403"/>
                  </a:lnTo>
                  <a:lnTo>
                    <a:pt x="315849" y="49403"/>
                  </a:lnTo>
                  <a:lnTo>
                    <a:pt x="315849" y="69977"/>
                  </a:lnTo>
                  <a:lnTo>
                    <a:pt x="331216" y="69977"/>
                  </a:lnTo>
                  <a:lnTo>
                    <a:pt x="331216" y="0"/>
                  </a:lnTo>
                  <a:close/>
                </a:path>
                <a:path w="568959" h="271780">
                  <a:moveTo>
                    <a:pt x="333883" y="87503"/>
                  </a:moveTo>
                  <a:lnTo>
                    <a:pt x="331609" y="83693"/>
                  </a:lnTo>
                  <a:lnTo>
                    <a:pt x="330327" y="81534"/>
                  </a:lnTo>
                  <a:lnTo>
                    <a:pt x="323342" y="77343"/>
                  </a:lnTo>
                  <a:lnTo>
                    <a:pt x="318135" y="74879"/>
                  </a:lnTo>
                  <a:lnTo>
                    <a:pt x="318135" y="95123"/>
                  </a:lnTo>
                  <a:lnTo>
                    <a:pt x="316572" y="100203"/>
                  </a:lnTo>
                  <a:lnTo>
                    <a:pt x="311924" y="103809"/>
                  </a:lnTo>
                  <a:lnTo>
                    <a:pt x="304139" y="105968"/>
                  </a:lnTo>
                  <a:lnTo>
                    <a:pt x="293243" y="106680"/>
                  </a:lnTo>
                  <a:lnTo>
                    <a:pt x="282397" y="105968"/>
                  </a:lnTo>
                  <a:lnTo>
                    <a:pt x="274662" y="103809"/>
                  </a:lnTo>
                  <a:lnTo>
                    <a:pt x="270014" y="100203"/>
                  </a:lnTo>
                  <a:lnTo>
                    <a:pt x="268478" y="95123"/>
                  </a:lnTo>
                  <a:lnTo>
                    <a:pt x="270014" y="90131"/>
                  </a:lnTo>
                  <a:lnTo>
                    <a:pt x="274662" y="86550"/>
                  </a:lnTo>
                  <a:lnTo>
                    <a:pt x="282397" y="84416"/>
                  </a:lnTo>
                  <a:lnTo>
                    <a:pt x="293243" y="83693"/>
                  </a:lnTo>
                  <a:lnTo>
                    <a:pt x="304139" y="84416"/>
                  </a:lnTo>
                  <a:lnTo>
                    <a:pt x="311924" y="86550"/>
                  </a:lnTo>
                  <a:lnTo>
                    <a:pt x="316572" y="90131"/>
                  </a:lnTo>
                  <a:lnTo>
                    <a:pt x="318135" y="95123"/>
                  </a:lnTo>
                  <a:lnTo>
                    <a:pt x="318135" y="74879"/>
                  </a:lnTo>
                  <a:lnTo>
                    <a:pt x="317525" y="74587"/>
                  </a:lnTo>
                  <a:lnTo>
                    <a:pt x="310565" y="72605"/>
                  </a:lnTo>
                  <a:lnTo>
                    <a:pt x="302475" y="71399"/>
                  </a:lnTo>
                  <a:lnTo>
                    <a:pt x="293243" y="70993"/>
                  </a:lnTo>
                  <a:lnTo>
                    <a:pt x="284086" y="71412"/>
                  </a:lnTo>
                  <a:lnTo>
                    <a:pt x="252730" y="87757"/>
                  </a:lnTo>
                  <a:lnTo>
                    <a:pt x="252730" y="102870"/>
                  </a:lnTo>
                  <a:lnTo>
                    <a:pt x="293243" y="119380"/>
                  </a:lnTo>
                  <a:lnTo>
                    <a:pt x="302399" y="118986"/>
                  </a:lnTo>
                  <a:lnTo>
                    <a:pt x="331533" y="106680"/>
                  </a:lnTo>
                  <a:lnTo>
                    <a:pt x="333806" y="102870"/>
                  </a:lnTo>
                  <a:lnTo>
                    <a:pt x="333883" y="87503"/>
                  </a:lnTo>
                  <a:close/>
                </a:path>
                <a:path w="568959" h="271780">
                  <a:moveTo>
                    <a:pt x="339979" y="208661"/>
                  </a:moveTo>
                  <a:lnTo>
                    <a:pt x="292354" y="208661"/>
                  </a:lnTo>
                  <a:lnTo>
                    <a:pt x="292354" y="199390"/>
                  </a:lnTo>
                  <a:lnTo>
                    <a:pt x="323215" y="199390"/>
                  </a:lnTo>
                  <a:lnTo>
                    <a:pt x="323215" y="186436"/>
                  </a:lnTo>
                  <a:lnTo>
                    <a:pt x="323215" y="177800"/>
                  </a:lnTo>
                  <a:lnTo>
                    <a:pt x="323215" y="165100"/>
                  </a:lnTo>
                  <a:lnTo>
                    <a:pt x="323215" y="154432"/>
                  </a:lnTo>
                  <a:lnTo>
                    <a:pt x="307848" y="154432"/>
                  </a:lnTo>
                  <a:lnTo>
                    <a:pt x="307848" y="165100"/>
                  </a:lnTo>
                  <a:lnTo>
                    <a:pt x="307848" y="177800"/>
                  </a:lnTo>
                  <a:lnTo>
                    <a:pt x="307848" y="186436"/>
                  </a:lnTo>
                  <a:lnTo>
                    <a:pt x="261493" y="186436"/>
                  </a:lnTo>
                  <a:lnTo>
                    <a:pt x="261493" y="177800"/>
                  </a:lnTo>
                  <a:lnTo>
                    <a:pt x="307848" y="177800"/>
                  </a:lnTo>
                  <a:lnTo>
                    <a:pt x="307848" y="165100"/>
                  </a:lnTo>
                  <a:lnTo>
                    <a:pt x="261493" y="165100"/>
                  </a:lnTo>
                  <a:lnTo>
                    <a:pt x="261493" y="154432"/>
                  </a:lnTo>
                  <a:lnTo>
                    <a:pt x="245999" y="154432"/>
                  </a:lnTo>
                  <a:lnTo>
                    <a:pt x="245999" y="199390"/>
                  </a:lnTo>
                  <a:lnTo>
                    <a:pt x="276860" y="199390"/>
                  </a:lnTo>
                  <a:lnTo>
                    <a:pt x="276860" y="208661"/>
                  </a:lnTo>
                  <a:lnTo>
                    <a:pt x="229362" y="208661"/>
                  </a:lnTo>
                  <a:lnTo>
                    <a:pt x="229362" y="221615"/>
                  </a:lnTo>
                  <a:lnTo>
                    <a:pt x="339979" y="221615"/>
                  </a:lnTo>
                  <a:lnTo>
                    <a:pt x="339979" y="208661"/>
                  </a:lnTo>
                  <a:close/>
                </a:path>
                <a:path w="568959" h="271780">
                  <a:moveTo>
                    <a:pt x="409321" y="10287"/>
                  </a:moveTo>
                  <a:lnTo>
                    <a:pt x="350266" y="10287"/>
                  </a:lnTo>
                  <a:lnTo>
                    <a:pt x="350266" y="23368"/>
                  </a:lnTo>
                  <a:lnTo>
                    <a:pt x="391668" y="23368"/>
                  </a:lnTo>
                  <a:lnTo>
                    <a:pt x="385572" y="40919"/>
                  </a:lnTo>
                  <a:lnTo>
                    <a:pt x="375488" y="56603"/>
                  </a:lnTo>
                  <a:lnTo>
                    <a:pt x="361429" y="70396"/>
                  </a:lnTo>
                  <a:lnTo>
                    <a:pt x="343408" y="82296"/>
                  </a:lnTo>
                  <a:lnTo>
                    <a:pt x="355092" y="93091"/>
                  </a:lnTo>
                  <a:lnTo>
                    <a:pt x="376974" y="76555"/>
                  </a:lnTo>
                  <a:lnTo>
                    <a:pt x="393293" y="57213"/>
                  </a:lnTo>
                  <a:lnTo>
                    <a:pt x="404075" y="35128"/>
                  </a:lnTo>
                  <a:lnTo>
                    <a:pt x="409321" y="10287"/>
                  </a:lnTo>
                  <a:close/>
                </a:path>
                <a:path w="568959" h="271780">
                  <a:moveTo>
                    <a:pt x="417576" y="230759"/>
                  </a:moveTo>
                  <a:lnTo>
                    <a:pt x="390309" y="200317"/>
                  </a:lnTo>
                  <a:lnTo>
                    <a:pt x="388112" y="175514"/>
                  </a:lnTo>
                  <a:lnTo>
                    <a:pt x="413385" y="175514"/>
                  </a:lnTo>
                  <a:lnTo>
                    <a:pt x="413385" y="162433"/>
                  </a:lnTo>
                  <a:lnTo>
                    <a:pt x="346837" y="162433"/>
                  </a:lnTo>
                  <a:lnTo>
                    <a:pt x="346837" y="175514"/>
                  </a:lnTo>
                  <a:lnTo>
                    <a:pt x="372618" y="175514"/>
                  </a:lnTo>
                  <a:lnTo>
                    <a:pt x="372618" y="188214"/>
                  </a:lnTo>
                  <a:lnTo>
                    <a:pt x="353326" y="226974"/>
                  </a:lnTo>
                  <a:lnTo>
                    <a:pt x="342392" y="234569"/>
                  </a:lnTo>
                  <a:lnTo>
                    <a:pt x="353822" y="244475"/>
                  </a:lnTo>
                  <a:lnTo>
                    <a:pt x="360908" y="238899"/>
                  </a:lnTo>
                  <a:lnTo>
                    <a:pt x="367728" y="231863"/>
                  </a:lnTo>
                  <a:lnTo>
                    <a:pt x="374243" y="223316"/>
                  </a:lnTo>
                  <a:lnTo>
                    <a:pt x="380492" y="213233"/>
                  </a:lnTo>
                  <a:lnTo>
                    <a:pt x="385749" y="221246"/>
                  </a:lnTo>
                  <a:lnTo>
                    <a:pt x="391972" y="228714"/>
                  </a:lnTo>
                  <a:lnTo>
                    <a:pt x="399161" y="235686"/>
                  </a:lnTo>
                  <a:lnTo>
                    <a:pt x="407289" y="242189"/>
                  </a:lnTo>
                  <a:lnTo>
                    <a:pt x="417576" y="230759"/>
                  </a:lnTo>
                  <a:close/>
                </a:path>
                <a:path w="568959" h="271780">
                  <a:moveTo>
                    <a:pt x="443230" y="152400"/>
                  </a:moveTo>
                  <a:lnTo>
                    <a:pt x="427990" y="152400"/>
                  </a:lnTo>
                  <a:lnTo>
                    <a:pt x="427990" y="271653"/>
                  </a:lnTo>
                  <a:lnTo>
                    <a:pt x="443230" y="271653"/>
                  </a:lnTo>
                  <a:lnTo>
                    <a:pt x="443230" y="152400"/>
                  </a:lnTo>
                  <a:close/>
                </a:path>
                <a:path w="568959" h="271780">
                  <a:moveTo>
                    <a:pt x="458343" y="46990"/>
                  </a:moveTo>
                  <a:lnTo>
                    <a:pt x="439801" y="46990"/>
                  </a:lnTo>
                  <a:lnTo>
                    <a:pt x="439801" y="0"/>
                  </a:lnTo>
                  <a:lnTo>
                    <a:pt x="424307" y="0"/>
                  </a:lnTo>
                  <a:lnTo>
                    <a:pt x="424307" y="119253"/>
                  </a:lnTo>
                  <a:lnTo>
                    <a:pt x="439801" y="119253"/>
                  </a:lnTo>
                  <a:lnTo>
                    <a:pt x="439801" y="60071"/>
                  </a:lnTo>
                  <a:lnTo>
                    <a:pt x="458343" y="60071"/>
                  </a:lnTo>
                  <a:lnTo>
                    <a:pt x="458343" y="51943"/>
                  </a:lnTo>
                  <a:lnTo>
                    <a:pt x="458343" y="46990"/>
                  </a:lnTo>
                  <a:close/>
                </a:path>
                <a:path w="568959" h="271780">
                  <a:moveTo>
                    <a:pt x="528320" y="17399"/>
                  </a:moveTo>
                  <a:lnTo>
                    <a:pt x="526719" y="14351"/>
                  </a:lnTo>
                  <a:lnTo>
                    <a:pt x="525526" y="12065"/>
                  </a:lnTo>
                  <a:lnTo>
                    <a:pt x="519938" y="8128"/>
                  </a:lnTo>
                  <a:lnTo>
                    <a:pt x="514223" y="4318"/>
                  </a:lnTo>
                  <a:lnTo>
                    <a:pt x="512953" y="3975"/>
                  </a:lnTo>
                  <a:lnTo>
                    <a:pt x="512953" y="21209"/>
                  </a:lnTo>
                  <a:lnTo>
                    <a:pt x="512876" y="26924"/>
                  </a:lnTo>
                  <a:lnTo>
                    <a:pt x="511683" y="29083"/>
                  </a:lnTo>
                  <a:lnTo>
                    <a:pt x="508889" y="31115"/>
                  </a:lnTo>
                  <a:lnTo>
                    <a:pt x="506095" y="33020"/>
                  </a:lnTo>
                  <a:lnTo>
                    <a:pt x="502285" y="33909"/>
                  </a:lnTo>
                  <a:lnTo>
                    <a:pt x="492760" y="33909"/>
                  </a:lnTo>
                  <a:lnTo>
                    <a:pt x="488950" y="33020"/>
                  </a:lnTo>
                  <a:lnTo>
                    <a:pt x="486156" y="31115"/>
                  </a:lnTo>
                  <a:lnTo>
                    <a:pt x="483489" y="29210"/>
                  </a:lnTo>
                  <a:lnTo>
                    <a:pt x="482092" y="26924"/>
                  </a:lnTo>
                  <a:lnTo>
                    <a:pt x="482168" y="21209"/>
                  </a:lnTo>
                  <a:lnTo>
                    <a:pt x="483489" y="19050"/>
                  </a:lnTo>
                  <a:lnTo>
                    <a:pt x="489077" y="15240"/>
                  </a:lnTo>
                  <a:lnTo>
                    <a:pt x="492887" y="14351"/>
                  </a:lnTo>
                  <a:lnTo>
                    <a:pt x="502539" y="14351"/>
                  </a:lnTo>
                  <a:lnTo>
                    <a:pt x="506349" y="15240"/>
                  </a:lnTo>
                  <a:lnTo>
                    <a:pt x="511683" y="18796"/>
                  </a:lnTo>
                  <a:lnTo>
                    <a:pt x="512953" y="21209"/>
                  </a:lnTo>
                  <a:lnTo>
                    <a:pt x="512953" y="3975"/>
                  </a:lnTo>
                  <a:lnTo>
                    <a:pt x="506857" y="2286"/>
                  </a:lnTo>
                  <a:lnTo>
                    <a:pt x="488569" y="2286"/>
                  </a:lnTo>
                  <a:lnTo>
                    <a:pt x="481203" y="4318"/>
                  </a:lnTo>
                  <a:lnTo>
                    <a:pt x="469519" y="12192"/>
                  </a:lnTo>
                  <a:lnTo>
                    <a:pt x="466788" y="17399"/>
                  </a:lnTo>
                  <a:lnTo>
                    <a:pt x="466725" y="30734"/>
                  </a:lnTo>
                  <a:lnTo>
                    <a:pt x="469519" y="35941"/>
                  </a:lnTo>
                  <a:lnTo>
                    <a:pt x="475234" y="40005"/>
                  </a:lnTo>
                  <a:lnTo>
                    <a:pt x="480949" y="43942"/>
                  </a:lnTo>
                  <a:lnTo>
                    <a:pt x="488442" y="45974"/>
                  </a:lnTo>
                  <a:lnTo>
                    <a:pt x="506603" y="45974"/>
                  </a:lnTo>
                  <a:lnTo>
                    <a:pt x="513969" y="43942"/>
                  </a:lnTo>
                  <a:lnTo>
                    <a:pt x="525399" y="36068"/>
                  </a:lnTo>
                  <a:lnTo>
                    <a:pt x="526580" y="33909"/>
                  </a:lnTo>
                  <a:lnTo>
                    <a:pt x="528320" y="30734"/>
                  </a:lnTo>
                  <a:lnTo>
                    <a:pt x="528320" y="17399"/>
                  </a:lnTo>
                  <a:close/>
                </a:path>
                <a:path w="568959" h="271780">
                  <a:moveTo>
                    <a:pt x="536575" y="62484"/>
                  </a:moveTo>
                  <a:lnTo>
                    <a:pt x="535432" y="49657"/>
                  </a:lnTo>
                  <a:lnTo>
                    <a:pt x="518045" y="50660"/>
                  </a:lnTo>
                  <a:lnTo>
                    <a:pt x="499402" y="51371"/>
                  </a:lnTo>
                  <a:lnTo>
                    <a:pt x="479513" y="51803"/>
                  </a:lnTo>
                  <a:lnTo>
                    <a:pt x="458343" y="51943"/>
                  </a:lnTo>
                  <a:lnTo>
                    <a:pt x="460502" y="65405"/>
                  </a:lnTo>
                  <a:lnTo>
                    <a:pt x="467664" y="65341"/>
                  </a:lnTo>
                  <a:lnTo>
                    <a:pt x="494284" y="64516"/>
                  </a:lnTo>
                  <a:lnTo>
                    <a:pt x="494284" y="88773"/>
                  </a:lnTo>
                  <a:lnTo>
                    <a:pt x="509397" y="88773"/>
                  </a:lnTo>
                  <a:lnTo>
                    <a:pt x="509397" y="64516"/>
                  </a:lnTo>
                  <a:lnTo>
                    <a:pt x="509397" y="63881"/>
                  </a:lnTo>
                  <a:lnTo>
                    <a:pt x="529729" y="62928"/>
                  </a:lnTo>
                  <a:lnTo>
                    <a:pt x="536575" y="62484"/>
                  </a:lnTo>
                  <a:close/>
                </a:path>
                <a:path w="568959" h="271780">
                  <a:moveTo>
                    <a:pt x="551815" y="155956"/>
                  </a:moveTo>
                  <a:lnTo>
                    <a:pt x="536448" y="155956"/>
                  </a:lnTo>
                  <a:lnTo>
                    <a:pt x="536448" y="169418"/>
                  </a:lnTo>
                  <a:lnTo>
                    <a:pt x="536448" y="182372"/>
                  </a:lnTo>
                  <a:lnTo>
                    <a:pt x="536448" y="193929"/>
                  </a:lnTo>
                  <a:lnTo>
                    <a:pt x="490093" y="193929"/>
                  </a:lnTo>
                  <a:lnTo>
                    <a:pt x="490093" y="182372"/>
                  </a:lnTo>
                  <a:lnTo>
                    <a:pt x="536448" y="182372"/>
                  </a:lnTo>
                  <a:lnTo>
                    <a:pt x="536448" y="169418"/>
                  </a:lnTo>
                  <a:lnTo>
                    <a:pt x="490093" y="169418"/>
                  </a:lnTo>
                  <a:lnTo>
                    <a:pt x="490093" y="155956"/>
                  </a:lnTo>
                  <a:lnTo>
                    <a:pt x="474599" y="155956"/>
                  </a:lnTo>
                  <a:lnTo>
                    <a:pt x="474599" y="206883"/>
                  </a:lnTo>
                  <a:lnTo>
                    <a:pt x="551815" y="206883"/>
                  </a:lnTo>
                  <a:lnTo>
                    <a:pt x="551815" y="193929"/>
                  </a:lnTo>
                  <a:lnTo>
                    <a:pt x="551815" y="182372"/>
                  </a:lnTo>
                  <a:lnTo>
                    <a:pt x="551815" y="169418"/>
                  </a:lnTo>
                  <a:lnTo>
                    <a:pt x="551815" y="155956"/>
                  </a:lnTo>
                  <a:close/>
                </a:path>
                <a:path w="568959" h="271780">
                  <a:moveTo>
                    <a:pt x="558038" y="0"/>
                  </a:moveTo>
                  <a:lnTo>
                    <a:pt x="542417" y="0"/>
                  </a:lnTo>
                  <a:lnTo>
                    <a:pt x="542417" y="69977"/>
                  </a:lnTo>
                  <a:lnTo>
                    <a:pt x="519430" y="69977"/>
                  </a:lnTo>
                  <a:lnTo>
                    <a:pt x="519430" y="82042"/>
                  </a:lnTo>
                  <a:lnTo>
                    <a:pt x="542417" y="82042"/>
                  </a:lnTo>
                  <a:lnTo>
                    <a:pt x="542417" y="90551"/>
                  </a:lnTo>
                  <a:lnTo>
                    <a:pt x="558038" y="90551"/>
                  </a:lnTo>
                  <a:lnTo>
                    <a:pt x="558038" y="0"/>
                  </a:lnTo>
                  <a:close/>
                </a:path>
                <a:path w="568959" h="271780">
                  <a:moveTo>
                    <a:pt x="560959" y="102362"/>
                  </a:moveTo>
                  <a:lnTo>
                    <a:pt x="491363" y="102362"/>
                  </a:lnTo>
                  <a:lnTo>
                    <a:pt x="491363" y="78613"/>
                  </a:lnTo>
                  <a:lnTo>
                    <a:pt x="475996" y="78613"/>
                  </a:lnTo>
                  <a:lnTo>
                    <a:pt x="475996" y="115443"/>
                  </a:lnTo>
                  <a:lnTo>
                    <a:pt x="560959" y="115443"/>
                  </a:lnTo>
                  <a:lnTo>
                    <a:pt x="560959" y="102362"/>
                  </a:lnTo>
                  <a:close/>
                </a:path>
                <a:path w="568959" h="271780">
                  <a:moveTo>
                    <a:pt x="568579" y="218059"/>
                  </a:moveTo>
                  <a:lnTo>
                    <a:pt x="457962" y="218059"/>
                  </a:lnTo>
                  <a:lnTo>
                    <a:pt x="457962" y="231140"/>
                  </a:lnTo>
                  <a:lnTo>
                    <a:pt x="505460" y="231140"/>
                  </a:lnTo>
                  <a:lnTo>
                    <a:pt x="505460" y="271653"/>
                  </a:lnTo>
                  <a:lnTo>
                    <a:pt x="520827" y="271653"/>
                  </a:lnTo>
                  <a:lnTo>
                    <a:pt x="520827" y="231140"/>
                  </a:lnTo>
                  <a:lnTo>
                    <a:pt x="568579" y="231140"/>
                  </a:lnTo>
                  <a:lnTo>
                    <a:pt x="568579" y="21805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4369308" y="2321051"/>
              <a:ext cx="1167765" cy="203200"/>
            </a:xfrm>
            <a:custGeom>
              <a:avLst/>
              <a:gdLst/>
              <a:ahLst/>
              <a:cxnLst/>
              <a:rect l="l" t="t" r="r" b="b"/>
              <a:pathLst>
                <a:path w="1167764" h="203200">
                  <a:moveTo>
                    <a:pt x="1133602" y="0"/>
                  </a:moveTo>
                  <a:lnTo>
                    <a:pt x="33781" y="0"/>
                  </a:lnTo>
                  <a:lnTo>
                    <a:pt x="20627" y="2653"/>
                  </a:lnTo>
                  <a:lnTo>
                    <a:pt x="9890" y="9890"/>
                  </a:lnTo>
                  <a:lnTo>
                    <a:pt x="2653" y="20627"/>
                  </a:lnTo>
                  <a:lnTo>
                    <a:pt x="0" y="33782"/>
                  </a:lnTo>
                  <a:lnTo>
                    <a:pt x="0" y="202692"/>
                  </a:lnTo>
                  <a:lnTo>
                    <a:pt x="1167383" y="202692"/>
                  </a:lnTo>
                  <a:lnTo>
                    <a:pt x="1167383" y="33782"/>
                  </a:lnTo>
                  <a:lnTo>
                    <a:pt x="1164730" y="20627"/>
                  </a:lnTo>
                  <a:lnTo>
                    <a:pt x="1157493" y="9890"/>
                  </a:lnTo>
                  <a:lnTo>
                    <a:pt x="1146756" y="2653"/>
                  </a:lnTo>
                  <a:lnTo>
                    <a:pt x="1133602" y="0"/>
                  </a:lnTo>
                  <a:close/>
                </a:path>
              </a:pathLst>
            </a:custGeom>
            <a:solidFill>
              <a:srgbClr val="2D75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4494403" y="2374264"/>
              <a:ext cx="316230" cy="107950"/>
            </a:xfrm>
            <a:custGeom>
              <a:avLst/>
              <a:gdLst/>
              <a:ahLst/>
              <a:cxnLst/>
              <a:rect l="l" t="t" r="r" b="b"/>
              <a:pathLst>
                <a:path w="316229" h="107950">
                  <a:moveTo>
                    <a:pt x="316230" y="81661"/>
                  </a:moveTo>
                  <a:lnTo>
                    <a:pt x="216408" y="81661"/>
                  </a:lnTo>
                  <a:lnTo>
                    <a:pt x="216408" y="93218"/>
                  </a:lnTo>
                  <a:lnTo>
                    <a:pt x="316230" y="93218"/>
                  </a:lnTo>
                  <a:lnTo>
                    <a:pt x="316230" y="81661"/>
                  </a:lnTo>
                  <a:close/>
                </a:path>
                <a:path w="316229" h="107950">
                  <a:moveTo>
                    <a:pt x="99822" y="80137"/>
                  </a:moveTo>
                  <a:lnTo>
                    <a:pt x="0" y="80137"/>
                  </a:lnTo>
                  <a:lnTo>
                    <a:pt x="0" y="91694"/>
                  </a:lnTo>
                  <a:lnTo>
                    <a:pt x="99822" y="91694"/>
                  </a:lnTo>
                  <a:lnTo>
                    <a:pt x="99822" y="80137"/>
                  </a:lnTo>
                  <a:close/>
                </a:path>
                <a:path w="316229" h="107950">
                  <a:moveTo>
                    <a:pt x="165608" y="9144"/>
                  </a:moveTo>
                  <a:lnTo>
                    <a:pt x="113537" y="9144"/>
                  </a:lnTo>
                  <a:lnTo>
                    <a:pt x="113537" y="77343"/>
                  </a:lnTo>
                  <a:lnTo>
                    <a:pt x="165608" y="77343"/>
                  </a:lnTo>
                  <a:lnTo>
                    <a:pt x="165608" y="65659"/>
                  </a:lnTo>
                  <a:lnTo>
                    <a:pt x="127508" y="65659"/>
                  </a:lnTo>
                  <a:lnTo>
                    <a:pt x="127508" y="20827"/>
                  </a:lnTo>
                  <a:lnTo>
                    <a:pt x="165608" y="20827"/>
                  </a:lnTo>
                  <a:lnTo>
                    <a:pt x="165608" y="9144"/>
                  </a:lnTo>
                  <a:close/>
                </a:path>
                <a:path w="316229" h="107950">
                  <a:moveTo>
                    <a:pt x="165608" y="20827"/>
                  </a:moveTo>
                  <a:lnTo>
                    <a:pt x="151764" y="20827"/>
                  </a:lnTo>
                  <a:lnTo>
                    <a:pt x="151764" y="65659"/>
                  </a:lnTo>
                  <a:lnTo>
                    <a:pt x="165608" y="65659"/>
                  </a:lnTo>
                  <a:lnTo>
                    <a:pt x="165608" y="20827"/>
                  </a:lnTo>
                  <a:close/>
                </a:path>
                <a:path w="316229" h="107950">
                  <a:moveTo>
                    <a:pt x="302006" y="9525"/>
                  </a:moveTo>
                  <a:lnTo>
                    <a:pt x="231139" y="9525"/>
                  </a:lnTo>
                  <a:lnTo>
                    <a:pt x="231139" y="64135"/>
                  </a:lnTo>
                  <a:lnTo>
                    <a:pt x="303657" y="64135"/>
                  </a:lnTo>
                  <a:lnTo>
                    <a:pt x="303657" y="52577"/>
                  </a:lnTo>
                  <a:lnTo>
                    <a:pt x="245110" y="52577"/>
                  </a:lnTo>
                  <a:lnTo>
                    <a:pt x="245110" y="42418"/>
                  </a:lnTo>
                  <a:lnTo>
                    <a:pt x="298958" y="42418"/>
                  </a:lnTo>
                  <a:lnTo>
                    <a:pt x="298958" y="30861"/>
                  </a:lnTo>
                  <a:lnTo>
                    <a:pt x="245110" y="30861"/>
                  </a:lnTo>
                  <a:lnTo>
                    <a:pt x="245110" y="21082"/>
                  </a:lnTo>
                  <a:lnTo>
                    <a:pt x="302006" y="21082"/>
                  </a:lnTo>
                  <a:lnTo>
                    <a:pt x="302006" y="9525"/>
                  </a:lnTo>
                  <a:close/>
                </a:path>
                <a:path w="316229" h="107950">
                  <a:moveTo>
                    <a:pt x="57023" y="6985"/>
                  </a:moveTo>
                  <a:lnTo>
                    <a:pt x="42799" y="6985"/>
                  </a:lnTo>
                  <a:lnTo>
                    <a:pt x="42799" y="21082"/>
                  </a:lnTo>
                  <a:lnTo>
                    <a:pt x="39370" y="27432"/>
                  </a:lnTo>
                  <a:lnTo>
                    <a:pt x="3048" y="48006"/>
                  </a:lnTo>
                  <a:lnTo>
                    <a:pt x="11175" y="58927"/>
                  </a:lnTo>
                  <a:lnTo>
                    <a:pt x="19050" y="56769"/>
                  </a:lnTo>
                  <a:lnTo>
                    <a:pt x="26543" y="53339"/>
                  </a:lnTo>
                  <a:lnTo>
                    <a:pt x="33655" y="48513"/>
                  </a:lnTo>
                  <a:lnTo>
                    <a:pt x="40767" y="43814"/>
                  </a:lnTo>
                  <a:lnTo>
                    <a:pt x="46100" y="38608"/>
                  </a:lnTo>
                  <a:lnTo>
                    <a:pt x="49784" y="33147"/>
                  </a:lnTo>
                  <a:lnTo>
                    <a:pt x="66533" y="33147"/>
                  </a:lnTo>
                  <a:lnTo>
                    <a:pt x="60451" y="27177"/>
                  </a:lnTo>
                  <a:lnTo>
                    <a:pt x="57092" y="21082"/>
                  </a:lnTo>
                  <a:lnTo>
                    <a:pt x="57023" y="6985"/>
                  </a:lnTo>
                  <a:close/>
                </a:path>
                <a:path w="316229" h="107950">
                  <a:moveTo>
                    <a:pt x="66533" y="33147"/>
                  </a:moveTo>
                  <a:lnTo>
                    <a:pt x="49784" y="33147"/>
                  </a:lnTo>
                  <a:lnTo>
                    <a:pt x="53493" y="38504"/>
                  </a:lnTo>
                  <a:lnTo>
                    <a:pt x="58927" y="43434"/>
                  </a:lnTo>
                  <a:lnTo>
                    <a:pt x="73279" y="52959"/>
                  </a:lnTo>
                  <a:lnTo>
                    <a:pt x="80772" y="56514"/>
                  </a:lnTo>
                  <a:lnTo>
                    <a:pt x="88392" y="58800"/>
                  </a:lnTo>
                  <a:lnTo>
                    <a:pt x="96520" y="48006"/>
                  </a:lnTo>
                  <a:lnTo>
                    <a:pt x="87616" y="45624"/>
                  </a:lnTo>
                  <a:lnTo>
                    <a:pt x="79771" y="42481"/>
                  </a:lnTo>
                  <a:lnTo>
                    <a:pt x="72999" y="38576"/>
                  </a:lnTo>
                  <a:lnTo>
                    <a:pt x="67310" y="33909"/>
                  </a:lnTo>
                  <a:lnTo>
                    <a:pt x="66533" y="33147"/>
                  </a:lnTo>
                  <a:close/>
                </a:path>
                <a:path w="316229" h="107950">
                  <a:moveTo>
                    <a:pt x="194945" y="0"/>
                  </a:moveTo>
                  <a:lnTo>
                    <a:pt x="180975" y="0"/>
                  </a:lnTo>
                  <a:lnTo>
                    <a:pt x="180975" y="107696"/>
                  </a:lnTo>
                  <a:lnTo>
                    <a:pt x="194945" y="107696"/>
                  </a:lnTo>
                  <a:lnTo>
                    <a:pt x="194945" y="53086"/>
                  </a:lnTo>
                  <a:lnTo>
                    <a:pt x="211709" y="53086"/>
                  </a:lnTo>
                  <a:lnTo>
                    <a:pt x="211709" y="41401"/>
                  </a:lnTo>
                  <a:lnTo>
                    <a:pt x="194945" y="41401"/>
                  </a:lnTo>
                  <a:lnTo>
                    <a:pt x="19494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6" name="object 46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851018" y="2374264"/>
              <a:ext cx="196976" cy="107696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5100954" y="2374264"/>
              <a:ext cx="316230" cy="107950"/>
            </a:xfrm>
            <a:custGeom>
              <a:avLst/>
              <a:gdLst/>
              <a:ahLst/>
              <a:cxnLst/>
              <a:rect l="l" t="t" r="r" b="b"/>
              <a:pathLst>
                <a:path w="316229" h="107950">
                  <a:moveTo>
                    <a:pt x="301498" y="68834"/>
                  </a:moveTo>
                  <a:lnTo>
                    <a:pt x="231140" y="68834"/>
                  </a:lnTo>
                  <a:lnTo>
                    <a:pt x="231140" y="105410"/>
                  </a:lnTo>
                  <a:lnTo>
                    <a:pt x="301498" y="105410"/>
                  </a:lnTo>
                  <a:lnTo>
                    <a:pt x="301498" y="93725"/>
                  </a:lnTo>
                  <a:lnTo>
                    <a:pt x="245110" y="93725"/>
                  </a:lnTo>
                  <a:lnTo>
                    <a:pt x="245110" y="80645"/>
                  </a:lnTo>
                  <a:lnTo>
                    <a:pt x="301498" y="80645"/>
                  </a:lnTo>
                  <a:lnTo>
                    <a:pt x="301498" y="68834"/>
                  </a:lnTo>
                  <a:close/>
                </a:path>
                <a:path w="316229" h="107950">
                  <a:moveTo>
                    <a:pt x="301498" y="80645"/>
                  </a:moveTo>
                  <a:lnTo>
                    <a:pt x="287528" y="80645"/>
                  </a:lnTo>
                  <a:lnTo>
                    <a:pt x="287528" y="93725"/>
                  </a:lnTo>
                  <a:lnTo>
                    <a:pt x="301498" y="93725"/>
                  </a:lnTo>
                  <a:lnTo>
                    <a:pt x="301498" y="80645"/>
                  </a:lnTo>
                  <a:close/>
                </a:path>
                <a:path w="316229" h="107950">
                  <a:moveTo>
                    <a:pt x="168275" y="65277"/>
                  </a:moveTo>
                  <a:lnTo>
                    <a:pt x="154305" y="65277"/>
                  </a:lnTo>
                  <a:lnTo>
                    <a:pt x="154305" y="74675"/>
                  </a:lnTo>
                  <a:lnTo>
                    <a:pt x="150875" y="80518"/>
                  </a:lnTo>
                  <a:lnTo>
                    <a:pt x="117221" y="96774"/>
                  </a:lnTo>
                  <a:lnTo>
                    <a:pt x="125603" y="107823"/>
                  </a:lnTo>
                  <a:lnTo>
                    <a:pt x="161290" y="85471"/>
                  </a:lnTo>
                  <a:lnTo>
                    <a:pt x="178195" y="85471"/>
                  </a:lnTo>
                  <a:lnTo>
                    <a:pt x="171831" y="80263"/>
                  </a:lnTo>
                  <a:lnTo>
                    <a:pt x="168354" y="74675"/>
                  </a:lnTo>
                  <a:lnTo>
                    <a:pt x="168275" y="65277"/>
                  </a:lnTo>
                  <a:close/>
                </a:path>
                <a:path w="316229" h="107950">
                  <a:moveTo>
                    <a:pt x="178195" y="85471"/>
                  </a:moveTo>
                  <a:lnTo>
                    <a:pt x="161290" y="85471"/>
                  </a:lnTo>
                  <a:lnTo>
                    <a:pt x="164337" y="90170"/>
                  </a:lnTo>
                  <a:lnTo>
                    <a:pt x="169545" y="94742"/>
                  </a:lnTo>
                  <a:lnTo>
                    <a:pt x="184023" y="103886"/>
                  </a:lnTo>
                  <a:lnTo>
                    <a:pt x="191008" y="106680"/>
                  </a:lnTo>
                  <a:lnTo>
                    <a:pt x="197739" y="107823"/>
                  </a:lnTo>
                  <a:lnTo>
                    <a:pt x="205612" y="96900"/>
                  </a:lnTo>
                  <a:lnTo>
                    <a:pt x="197800" y="95355"/>
                  </a:lnTo>
                  <a:lnTo>
                    <a:pt x="190738" y="93011"/>
                  </a:lnTo>
                  <a:lnTo>
                    <a:pt x="184413" y="89882"/>
                  </a:lnTo>
                  <a:lnTo>
                    <a:pt x="178816" y="85979"/>
                  </a:lnTo>
                  <a:lnTo>
                    <a:pt x="178195" y="85471"/>
                  </a:lnTo>
                  <a:close/>
                </a:path>
                <a:path w="316229" h="107950">
                  <a:moveTo>
                    <a:pt x="201549" y="39243"/>
                  </a:moveTo>
                  <a:lnTo>
                    <a:pt x="187706" y="39243"/>
                  </a:lnTo>
                  <a:lnTo>
                    <a:pt x="187706" y="68707"/>
                  </a:lnTo>
                  <a:lnTo>
                    <a:pt x="201549" y="68707"/>
                  </a:lnTo>
                  <a:lnTo>
                    <a:pt x="201549" y="39243"/>
                  </a:lnTo>
                  <a:close/>
                </a:path>
                <a:path w="316229" h="107950">
                  <a:moveTo>
                    <a:pt x="179324" y="2159"/>
                  </a:moveTo>
                  <a:lnTo>
                    <a:pt x="165481" y="2159"/>
                  </a:lnTo>
                  <a:lnTo>
                    <a:pt x="165481" y="62102"/>
                  </a:lnTo>
                  <a:lnTo>
                    <a:pt x="179324" y="62102"/>
                  </a:lnTo>
                  <a:lnTo>
                    <a:pt x="179324" y="39243"/>
                  </a:lnTo>
                  <a:lnTo>
                    <a:pt x="201549" y="39243"/>
                  </a:lnTo>
                  <a:lnTo>
                    <a:pt x="201549" y="27432"/>
                  </a:lnTo>
                  <a:lnTo>
                    <a:pt x="179324" y="27432"/>
                  </a:lnTo>
                  <a:lnTo>
                    <a:pt x="179324" y="2159"/>
                  </a:lnTo>
                  <a:close/>
                </a:path>
                <a:path w="316229" h="107950">
                  <a:moveTo>
                    <a:pt x="155448" y="5334"/>
                  </a:moveTo>
                  <a:lnTo>
                    <a:pt x="111506" y="5334"/>
                  </a:lnTo>
                  <a:lnTo>
                    <a:pt x="111506" y="16890"/>
                  </a:lnTo>
                  <a:lnTo>
                    <a:pt x="141605" y="16890"/>
                  </a:lnTo>
                  <a:lnTo>
                    <a:pt x="141605" y="27432"/>
                  </a:lnTo>
                  <a:lnTo>
                    <a:pt x="111506" y="27432"/>
                  </a:lnTo>
                  <a:lnTo>
                    <a:pt x="111506" y="61340"/>
                  </a:lnTo>
                  <a:lnTo>
                    <a:pt x="124587" y="61340"/>
                  </a:lnTo>
                  <a:lnTo>
                    <a:pt x="135493" y="61221"/>
                  </a:lnTo>
                  <a:lnTo>
                    <a:pt x="145351" y="60864"/>
                  </a:lnTo>
                  <a:lnTo>
                    <a:pt x="154162" y="60269"/>
                  </a:lnTo>
                  <a:lnTo>
                    <a:pt x="161925" y="59436"/>
                  </a:lnTo>
                  <a:lnTo>
                    <a:pt x="160718" y="49784"/>
                  </a:lnTo>
                  <a:lnTo>
                    <a:pt x="125349" y="49784"/>
                  </a:lnTo>
                  <a:lnTo>
                    <a:pt x="125349" y="38862"/>
                  </a:lnTo>
                  <a:lnTo>
                    <a:pt x="155448" y="38862"/>
                  </a:lnTo>
                  <a:lnTo>
                    <a:pt x="155448" y="5334"/>
                  </a:lnTo>
                  <a:close/>
                </a:path>
                <a:path w="316229" h="107950">
                  <a:moveTo>
                    <a:pt x="160528" y="48260"/>
                  </a:moveTo>
                  <a:lnTo>
                    <a:pt x="153543" y="49275"/>
                  </a:lnTo>
                  <a:lnTo>
                    <a:pt x="145287" y="49784"/>
                  </a:lnTo>
                  <a:lnTo>
                    <a:pt x="160718" y="49784"/>
                  </a:lnTo>
                  <a:lnTo>
                    <a:pt x="160528" y="48260"/>
                  </a:lnTo>
                  <a:close/>
                </a:path>
                <a:path w="316229" h="107950">
                  <a:moveTo>
                    <a:pt x="201549" y="0"/>
                  </a:moveTo>
                  <a:lnTo>
                    <a:pt x="187706" y="0"/>
                  </a:lnTo>
                  <a:lnTo>
                    <a:pt x="187706" y="27432"/>
                  </a:lnTo>
                  <a:lnTo>
                    <a:pt x="201549" y="27432"/>
                  </a:lnTo>
                  <a:lnTo>
                    <a:pt x="201549" y="0"/>
                  </a:lnTo>
                  <a:close/>
                </a:path>
                <a:path w="316229" h="107950">
                  <a:moveTo>
                    <a:pt x="85090" y="62230"/>
                  </a:moveTo>
                  <a:lnTo>
                    <a:pt x="14605" y="62230"/>
                  </a:lnTo>
                  <a:lnTo>
                    <a:pt x="14605" y="73660"/>
                  </a:lnTo>
                  <a:lnTo>
                    <a:pt x="71120" y="73660"/>
                  </a:lnTo>
                  <a:lnTo>
                    <a:pt x="71120" y="78867"/>
                  </a:lnTo>
                  <a:lnTo>
                    <a:pt x="14605" y="78867"/>
                  </a:lnTo>
                  <a:lnTo>
                    <a:pt x="14605" y="106425"/>
                  </a:lnTo>
                  <a:lnTo>
                    <a:pt x="87757" y="106425"/>
                  </a:lnTo>
                  <a:lnTo>
                    <a:pt x="87757" y="94996"/>
                  </a:lnTo>
                  <a:lnTo>
                    <a:pt x="28575" y="94996"/>
                  </a:lnTo>
                  <a:lnTo>
                    <a:pt x="28575" y="89915"/>
                  </a:lnTo>
                  <a:lnTo>
                    <a:pt x="85090" y="89915"/>
                  </a:lnTo>
                  <a:lnTo>
                    <a:pt x="85090" y="62230"/>
                  </a:lnTo>
                  <a:close/>
                </a:path>
                <a:path w="316229" h="107950">
                  <a:moveTo>
                    <a:pt x="99822" y="45212"/>
                  </a:moveTo>
                  <a:lnTo>
                    <a:pt x="0" y="45212"/>
                  </a:lnTo>
                  <a:lnTo>
                    <a:pt x="0" y="56769"/>
                  </a:lnTo>
                  <a:lnTo>
                    <a:pt x="99822" y="56769"/>
                  </a:lnTo>
                  <a:lnTo>
                    <a:pt x="99822" y="45212"/>
                  </a:lnTo>
                  <a:close/>
                </a:path>
                <a:path w="316229" h="107950">
                  <a:moveTo>
                    <a:pt x="316230" y="51308"/>
                  </a:moveTo>
                  <a:lnTo>
                    <a:pt x="216408" y="51308"/>
                  </a:lnTo>
                  <a:lnTo>
                    <a:pt x="216408" y="63119"/>
                  </a:lnTo>
                  <a:lnTo>
                    <a:pt x="316230" y="63119"/>
                  </a:lnTo>
                  <a:lnTo>
                    <a:pt x="316230" y="51308"/>
                  </a:lnTo>
                  <a:close/>
                </a:path>
                <a:path w="316229" h="107950">
                  <a:moveTo>
                    <a:pt x="273304" y="43434"/>
                  </a:moveTo>
                  <a:lnTo>
                    <a:pt x="259207" y="43434"/>
                  </a:lnTo>
                  <a:lnTo>
                    <a:pt x="259207" y="51308"/>
                  </a:lnTo>
                  <a:lnTo>
                    <a:pt x="273304" y="51308"/>
                  </a:lnTo>
                  <a:lnTo>
                    <a:pt x="273304" y="43434"/>
                  </a:lnTo>
                  <a:close/>
                </a:path>
                <a:path w="316229" h="107950">
                  <a:moveTo>
                    <a:pt x="305943" y="31750"/>
                  </a:moveTo>
                  <a:lnTo>
                    <a:pt x="226568" y="31750"/>
                  </a:lnTo>
                  <a:lnTo>
                    <a:pt x="226568" y="43434"/>
                  </a:lnTo>
                  <a:lnTo>
                    <a:pt x="305943" y="43434"/>
                  </a:lnTo>
                  <a:lnTo>
                    <a:pt x="305943" y="31750"/>
                  </a:lnTo>
                  <a:close/>
                </a:path>
                <a:path w="316229" h="107950">
                  <a:moveTo>
                    <a:pt x="254127" y="17018"/>
                  </a:moveTo>
                  <a:lnTo>
                    <a:pt x="240284" y="17018"/>
                  </a:lnTo>
                  <a:lnTo>
                    <a:pt x="241300" y="31750"/>
                  </a:lnTo>
                  <a:lnTo>
                    <a:pt x="254889" y="31750"/>
                  </a:lnTo>
                  <a:lnTo>
                    <a:pt x="254127" y="17018"/>
                  </a:lnTo>
                  <a:close/>
                </a:path>
                <a:path w="316229" h="107950">
                  <a:moveTo>
                    <a:pt x="292354" y="17018"/>
                  </a:moveTo>
                  <a:lnTo>
                    <a:pt x="278511" y="17018"/>
                  </a:lnTo>
                  <a:lnTo>
                    <a:pt x="277622" y="31750"/>
                  </a:lnTo>
                  <a:lnTo>
                    <a:pt x="291338" y="31750"/>
                  </a:lnTo>
                  <a:lnTo>
                    <a:pt x="292354" y="17018"/>
                  </a:lnTo>
                  <a:close/>
                </a:path>
                <a:path w="316229" h="107950">
                  <a:moveTo>
                    <a:pt x="89535" y="28321"/>
                  </a:moveTo>
                  <a:lnTo>
                    <a:pt x="10160" y="28321"/>
                  </a:lnTo>
                  <a:lnTo>
                    <a:pt x="10160" y="39750"/>
                  </a:lnTo>
                  <a:lnTo>
                    <a:pt x="89535" y="39750"/>
                  </a:lnTo>
                  <a:lnTo>
                    <a:pt x="89535" y="28321"/>
                  </a:lnTo>
                  <a:close/>
                </a:path>
                <a:path w="316229" h="107950">
                  <a:moveTo>
                    <a:pt x="37719" y="15367"/>
                  </a:moveTo>
                  <a:lnTo>
                    <a:pt x="23875" y="15367"/>
                  </a:lnTo>
                  <a:lnTo>
                    <a:pt x="24892" y="28321"/>
                  </a:lnTo>
                  <a:lnTo>
                    <a:pt x="38481" y="28321"/>
                  </a:lnTo>
                  <a:lnTo>
                    <a:pt x="37719" y="15367"/>
                  </a:lnTo>
                  <a:close/>
                </a:path>
                <a:path w="316229" h="107950">
                  <a:moveTo>
                    <a:pt x="75946" y="15367"/>
                  </a:moveTo>
                  <a:lnTo>
                    <a:pt x="62103" y="15367"/>
                  </a:lnTo>
                  <a:lnTo>
                    <a:pt x="61214" y="28321"/>
                  </a:lnTo>
                  <a:lnTo>
                    <a:pt x="74930" y="28321"/>
                  </a:lnTo>
                  <a:lnTo>
                    <a:pt x="75946" y="15367"/>
                  </a:lnTo>
                  <a:close/>
                </a:path>
                <a:path w="316229" h="107950">
                  <a:moveTo>
                    <a:pt x="304673" y="2412"/>
                  </a:moveTo>
                  <a:lnTo>
                    <a:pt x="227965" y="2412"/>
                  </a:lnTo>
                  <a:lnTo>
                    <a:pt x="227965" y="14224"/>
                  </a:lnTo>
                  <a:lnTo>
                    <a:pt x="304673" y="14224"/>
                  </a:lnTo>
                  <a:lnTo>
                    <a:pt x="304673" y="2412"/>
                  </a:lnTo>
                  <a:close/>
                </a:path>
                <a:path w="316229" h="107950">
                  <a:moveTo>
                    <a:pt x="88265" y="1270"/>
                  </a:moveTo>
                  <a:lnTo>
                    <a:pt x="11557" y="1270"/>
                  </a:lnTo>
                  <a:lnTo>
                    <a:pt x="11557" y="12700"/>
                  </a:lnTo>
                  <a:lnTo>
                    <a:pt x="88265" y="12700"/>
                  </a:lnTo>
                  <a:lnTo>
                    <a:pt x="88265" y="1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4399787" y="5748528"/>
              <a:ext cx="1106805" cy="314325"/>
            </a:xfrm>
            <a:custGeom>
              <a:avLst/>
              <a:gdLst/>
              <a:ahLst/>
              <a:cxnLst/>
              <a:rect l="l" t="t" r="r" b="b"/>
              <a:pathLst>
                <a:path w="1106804" h="314325">
                  <a:moveTo>
                    <a:pt x="1106424" y="0"/>
                  </a:moveTo>
                  <a:lnTo>
                    <a:pt x="0" y="0"/>
                  </a:lnTo>
                  <a:lnTo>
                    <a:pt x="0" y="313944"/>
                  </a:lnTo>
                  <a:lnTo>
                    <a:pt x="1106424" y="313944"/>
                  </a:lnTo>
                  <a:lnTo>
                    <a:pt x="1106424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4772405" y="5856427"/>
              <a:ext cx="372110" cy="104775"/>
            </a:xfrm>
            <a:custGeom>
              <a:avLst/>
              <a:gdLst/>
              <a:ahLst/>
              <a:cxnLst/>
              <a:rect l="l" t="t" r="r" b="b"/>
              <a:pathLst>
                <a:path w="372110" h="104775">
                  <a:moveTo>
                    <a:pt x="239395" y="1638"/>
                  </a:moveTo>
                  <a:lnTo>
                    <a:pt x="206121" y="1638"/>
                  </a:lnTo>
                  <a:lnTo>
                    <a:pt x="206121" y="102412"/>
                  </a:lnTo>
                  <a:lnTo>
                    <a:pt x="225552" y="102412"/>
                  </a:lnTo>
                  <a:lnTo>
                    <a:pt x="225552" y="66675"/>
                  </a:lnTo>
                  <a:lnTo>
                    <a:pt x="237109" y="66675"/>
                  </a:lnTo>
                  <a:lnTo>
                    <a:pt x="270765" y="51409"/>
                  </a:lnTo>
                  <a:lnTo>
                    <a:pt x="225552" y="51409"/>
                  </a:lnTo>
                  <a:lnTo>
                    <a:pt x="225552" y="17183"/>
                  </a:lnTo>
                  <a:lnTo>
                    <a:pt x="272370" y="17183"/>
                  </a:lnTo>
                  <a:lnTo>
                    <a:pt x="267001" y="9526"/>
                  </a:lnTo>
                  <a:lnTo>
                    <a:pt x="255490" y="3610"/>
                  </a:lnTo>
                  <a:lnTo>
                    <a:pt x="239395" y="1638"/>
                  </a:lnTo>
                  <a:close/>
                </a:path>
                <a:path w="372110" h="104775">
                  <a:moveTo>
                    <a:pt x="272370" y="17183"/>
                  </a:moveTo>
                  <a:lnTo>
                    <a:pt x="235966" y="17183"/>
                  </a:lnTo>
                  <a:lnTo>
                    <a:pt x="244633" y="18230"/>
                  </a:lnTo>
                  <a:lnTo>
                    <a:pt x="250825" y="21374"/>
                  </a:lnTo>
                  <a:lnTo>
                    <a:pt x="254539" y="26612"/>
                  </a:lnTo>
                  <a:lnTo>
                    <a:pt x="255778" y="33947"/>
                  </a:lnTo>
                  <a:lnTo>
                    <a:pt x="254515" y="41588"/>
                  </a:lnTo>
                  <a:lnTo>
                    <a:pt x="250729" y="47045"/>
                  </a:lnTo>
                  <a:lnTo>
                    <a:pt x="244419" y="50318"/>
                  </a:lnTo>
                  <a:lnTo>
                    <a:pt x="235585" y="51409"/>
                  </a:lnTo>
                  <a:lnTo>
                    <a:pt x="270765" y="51409"/>
                  </a:lnTo>
                  <a:lnTo>
                    <a:pt x="273446" y="46975"/>
                  </a:lnTo>
                  <a:lnTo>
                    <a:pt x="275532" y="40457"/>
                  </a:lnTo>
                  <a:lnTo>
                    <a:pt x="276225" y="33197"/>
                  </a:lnTo>
                  <a:lnTo>
                    <a:pt x="273917" y="19388"/>
                  </a:lnTo>
                  <a:lnTo>
                    <a:pt x="272370" y="17183"/>
                  </a:lnTo>
                  <a:close/>
                </a:path>
                <a:path w="372110" h="104775">
                  <a:moveTo>
                    <a:pt x="198120" y="1638"/>
                  </a:moveTo>
                  <a:lnTo>
                    <a:pt x="142113" y="1638"/>
                  </a:lnTo>
                  <a:lnTo>
                    <a:pt x="142113" y="102412"/>
                  </a:lnTo>
                  <a:lnTo>
                    <a:pt x="200406" y="102412"/>
                  </a:lnTo>
                  <a:lnTo>
                    <a:pt x="200406" y="86258"/>
                  </a:lnTo>
                  <a:lnTo>
                    <a:pt x="161544" y="86258"/>
                  </a:lnTo>
                  <a:lnTo>
                    <a:pt x="161544" y="59690"/>
                  </a:lnTo>
                  <a:lnTo>
                    <a:pt x="195580" y="59690"/>
                  </a:lnTo>
                  <a:lnTo>
                    <a:pt x="195580" y="43535"/>
                  </a:lnTo>
                  <a:lnTo>
                    <a:pt x="161544" y="43535"/>
                  </a:lnTo>
                  <a:lnTo>
                    <a:pt x="161544" y="17868"/>
                  </a:lnTo>
                  <a:lnTo>
                    <a:pt x="198120" y="17868"/>
                  </a:lnTo>
                  <a:lnTo>
                    <a:pt x="198120" y="1638"/>
                  </a:lnTo>
                  <a:close/>
                </a:path>
                <a:path w="372110" h="104775">
                  <a:moveTo>
                    <a:pt x="309245" y="81673"/>
                  </a:moveTo>
                  <a:lnTo>
                    <a:pt x="309245" y="98983"/>
                  </a:lnTo>
                  <a:lnTo>
                    <a:pt x="315722" y="102463"/>
                  </a:lnTo>
                  <a:lnTo>
                    <a:pt x="323850" y="104190"/>
                  </a:lnTo>
                  <a:lnTo>
                    <a:pt x="333883" y="104190"/>
                  </a:lnTo>
                  <a:lnTo>
                    <a:pt x="368941" y="89268"/>
                  </a:lnTo>
                  <a:lnTo>
                    <a:pt x="323977" y="89268"/>
                  </a:lnTo>
                  <a:lnTo>
                    <a:pt x="316103" y="86741"/>
                  </a:lnTo>
                  <a:lnTo>
                    <a:pt x="309245" y="81673"/>
                  </a:lnTo>
                  <a:close/>
                </a:path>
                <a:path w="372110" h="104775">
                  <a:moveTo>
                    <a:pt x="367636" y="14846"/>
                  </a:moveTo>
                  <a:lnTo>
                    <a:pt x="343789" y="14846"/>
                  </a:lnTo>
                  <a:lnTo>
                    <a:pt x="349123" y="19418"/>
                  </a:lnTo>
                  <a:lnTo>
                    <a:pt x="349123" y="28536"/>
                  </a:lnTo>
                  <a:lnTo>
                    <a:pt x="347809" y="34952"/>
                  </a:lnTo>
                  <a:lnTo>
                    <a:pt x="343852" y="39531"/>
                  </a:lnTo>
                  <a:lnTo>
                    <a:pt x="337228" y="42277"/>
                  </a:lnTo>
                  <a:lnTo>
                    <a:pt x="327914" y="43192"/>
                  </a:lnTo>
                  <a:lnTo>
                    <a:pt x="319659" y="43192"/>
                  </a:lnTo>
                  <a:lnTo>
                    <a:pt x="319659" y="58115"/>
                  </a:lnTo>
                  <a:lnTo>
                    <a:pt x="328549" y="58115"/>
                  </a:lnTo>
                  <a:lnTo>
                    <a:pt x="338957" y="59096"/>
                  </a:lnTo>
                  <a:lnTo>
                    <a:pt x="346376" y="62037"/>
                  </a:lnTo>
                  <a:lnTo>
                    <a:pt x="350819" y="66939"/>
                  </a:lnTo>
                  <a:lnTo>
                    <a:pt x="352298" y="73799"/>
                  </a:lnTo>
                  <a:lnTo>
                    <a:pt x="352298" y="78765"/>
                  </a:lnTo>
                  <a:lnTo>
                    <a:pt x="350520" y="82588"/>
                  </a:lnTo>
                  <a:lnTo>
                    <a:pt x="343408" y="87934"/>
                  </a:lnTo>
                  <a:lnTo>
                    <a:pt x="338709" y="89268"/>
                  </a:lnTo>
                  <a:lnTo>
                    <a:pt x="368941" y="89268"/>
                  </a:lnTo>
                  <a:lnTo>
                    <a:pt x="371729" y="83197"/>
                  </a:lnTo>
                  <a:lnTo>
                    <a:pt x="371729" y="67411"/>
                  </a:lnTo>
                  <a:lnTo>
                    <a:pt x="369697" y="62077"/>
                  </a:lnTo>
                  <a:lnTo>
                    <a:pt x="365379" y="57670"/>
                  </a:lnTo>
                  <a:lnTo>
                    <a:pt x="361188" y="53263"/>
                  </a:lnTo>
                  <a:lnTo>
                    <a:pt x="355600" y="50698"/>
                  </a:lnTo>
                  <a:lnTo>
                    <a:pt x="348615" y="49974"/>
                  </a:lnTo>
                  <a:lnTo>
                    <a:pt x="348615" y="49695"/>
                  </a:lnTo>
                  <a:lnTo>
                    <a:pt x="357376" y="46158"/>
                  </a:lnTo>
                  <a:lnTo>
                    <a:pt x="363648" y="40827"/>
                  </a:lnTo>
                  <a:lnTo>
                    <a:pt x="367420" y="33700"/>
                  </a:lnTo>
                  <a:lnTo>
                    <a:pt x="368681" y="24777"/>
                  </a:lnTo>
                  <a:lnTo>
                    <a:pt x="368681" y="17018"/>
                  </a:lnTo>
                  <a:lnTo>
                    <a:pt x="367636" y="14846"/>
                  </a:lnTo>
                  <a:close/>
                </a:path>
                <a:path w="372110" h="104775">
                  <a:moveTo>
                    <a:pt x="346583" y="0"/>
                  </a:moveTo>
                  <a:lnTo>
                    <a:pt x="328041" y="0"/>
                  </a:lnTo>
                  <a:lnTo>
                    <a:pt x="319913" y="1816"/>
                  </a:lnTo>
                  <a:lnTo>
                    <a:pt x="313055" y="5473"/>
                  </a:lnTo>
                  <a:lnTo>
                    <a:pt x="313055" y="21564"/>
                  </a:lnTo>
                  <a:lnTo>
                    <a:pt x="319532" y="17081"/>
                  </a:lnTo>
                  <a:lnTo>
                    <a:pt x="326136" y="14846"/>
                  </a:lnTo>
                  <a:lnTo>
                    <a:pt x="367636" y="14846"/>
                  </a:lnTo>
                  <a:lnTo>
                    <a:pt x="365760" y="10947"/>
                  </a:lnTo>
                  <a:lnTo>
                    <a:pt x="354076" y="2184"/>
                  </a:lnTo>
                  <a:lnTo>
                    <a:pt x="346583" y="0"/>
                  </a:lnTo>
                  <a:close/>
                </a:path>
                <a:path w="372110" h="104775">
                  <a:moveTo>
                    <a:pt x="254" y="78524"/>
                  </a:moveTo>
                  <a:lnTo>
                    <a:pt x="254" y="98513"/>
                  </a:lnTo>
                  <a:lnTo>
                    <a:pt x="5990" y="100997"/>
                  </a:lnTo>
                  <a:lnTo>
                    <a:pt x="12525" y="102771"/>
                  </a:lnTo>
                  <a:lnTo>
                    <a:pt x="19845" y="103835"/>
                  </a:lnTo>
                  <a:lnTo>
                    <a:pt x="27940" y="104190"/>
                  </a:lnTo>
                  <a:lnTo>
                    <a:pt x="36655" y="103721"/>
                  </a:lnTo>
                  <a:lnTo>
                    <a:pt x="64786" y="88442"/>
                  </a:lnTo>
                  <a:lnTo>
                    <a:pt x="27686" y="88442"/>
                  </a:lnTo>
                  <a:lnTo>
                    <a:pt x="20185" y="87823"/>
                  </a:lnTo>
                  <a:lnTo>
                    <a:pt x="13112" y="85964"/>
                  </a:lnTo>
                  <a:lnTo>
                    <a:pt x="6469" y="82865"/>
                  </a:lnTo>
                  <a:lnTo>
                    <a:pt x="254" y="78524"/>
                  </a:lnTo>
                  <a:close/>
                </a:path>
                <a:path w="372110" h="104775">
                  <a:moveTo>
                    <a:pt x="110617" y="17868"/>
                  </a:moveTo>
                  <a:lnTo>
                    <a:pt x="91059" y="17868"/>
                  </a:lnTo>
                  <a:lnTo>
                    <a:pt x="91059" y="102412"/>
                  </a:lnTo>
                  <a:lnTo>
                    <a:pt x="110617" y="102412"/>
                  </a:lnTo>
                  <a:lnTo>
                    <a:pt x="110617" y="17868"/>
                  </a:lnTo>
                  <a:close/>
                </a:path>
                <a:path w="372110" h="104775">
                  <a:moveTo>
                    <a:pt x="45847" y="0"/>
                  </a:moveTo>
                  <a:lnTo>
                    <a:pt x="38227" y="0"/>
                  </a:lnTo>
                  <a:lnTo>
                    <a:pt x="30061" y="481"/>
                  </a:lnTo>
                  <a:lnTo>
                    <a:pt x="0" y="19939"/>
                  </a:lnTo>
                  <a:lnTo>
                    <a:pt x="0" y="35318"/>
                  </a:lnTo>
                  <a:lnTo>
                    <a:pt x="33655" y="62318"/>
                  </a:lnTo>
                  <a:lnTo>
                    <a:pt x="39878" y="65697"/>
                  </a:lnTo>
                  <a:lnTo>
                    <a:pt x="44958" y="70802"/>
                  </a:lnTo>
                  <a:lnTo>
                    <a:pt x="46228" y="73609"/>
                  </a:lnTo>
                  <a:lnTo>
                    <a:pt x="46228" y="80187"/>
                  </a:lnTo>
                  <a:lnTo>
                    <a:pt x="44704" y="83032"/>
                  </a:lnTo>
                  <a:lnTo>
                    <a:pt x="38608" y="87363"/>
                  </a:lnTo>
                  <a:lnTo>
                    <a:pt x="33909" y="88442"/>
                  </a:lnTo>
                  <a:lnTo>
                    <a:pt x="64786" y="88442"/>
                  </a:lnTo>
                  <a:lnTo>
                    <a:pt x="66675" y="84455"/>
                  </a:lnTo>
                  <a:lnTo>
                    <a:pt x="66675" y="68389"/>
                  </a:lnTo>
                  <a:lnTo>
                    <a:pt x="64770" y="62738"/>
                  </a:lnTo>
                  <a:lnTo>
                    <a:pt x="57150" y="53289"/>
                  </a:lnTo>
                  <a:lnTo>
                    <a:pt x="50292" y="48780"/>
                  </a:lnTo>
                  <a:lnTo>
                    <a:pt x="40386" y="44500"/>
                  </a:lnTo>
                  <a:lnTo>
                    <a:pt x="31877" y="40703"/>
                  </a:lnTo>
                  <a:lnTo>
                    <a:pt x="26416" y="37630"/>
                  </a:lnTo>
                  <a:lnTo>
                    <a:pt x="24003" y="35255"/>
                  </a:lnTo>
                  <a:lnTo>
                    <a:pt x="21717" y="32880"/>
                  </a:lnTo>
                  <a:lnTo>
                    <a:pt x="20574" y="30251"/>
                  </a:lnTo>
                  <a:lnTo>
                    <a:pt x="20574" y="23774"/>
                  </a:lnTo>
                  <a:lnTo>
                    <a:pt x="22225" y="20942"/>
                  </a:lnTo>
                  <a:lnTo>
                    <a:pt x="25527" y="18884"/>
                  </a:lnTo>
                  <a:lnTo>
                    <a:pt x="28956" y="16840"/>
                  </a:lnTo>
                  <a:lnTo>
                    <a:pt x="33274" y="15811"/>
                  </a:lnTo>
                  <a:lnTo>
                    <a:pt x="139446" y="15811"/>
                  </a:lnTo>
                  <a:lnTo>
                    <a:pt x="139446" y="3810"/>
                  </a:lnTo>
                  <a:lnTo>
                    <a:pt x="62357" y="3810"/>
                  </a:lnTo>
                  <a:lnTo>
                    <a:pt x="57531" y="2146"/>
                  </a:lnTo>
                  <a:lnTo>
                    <a:pt x="52324" y="711"/>
                  </a:lnTo>
                  <a:lnTo>
                    <a:pt x="45847" y="0"/>
                  </a:lnTo>
                  <a:close/>
                </a:path>
                <a:path w="372110" h="104775">
                  <a:moveTo>
                    <a:pt x="139446" y="15811"/>
                  </a:moveTo>
                  <a:lnTo>
                    <a:pt x="48006" y="15811"/>
                  </a:lnTo>
                  <a:lnTo>
                    <a:pt x="55880" y="18046"/>
                  </a:lnTo>
                  <a:lnTo>
                    <a:pt x="62357" y="22517"/>
                  </a:lnTo>
                  <a:lnTo>
                    <a:pt x="62357" y="17868"/>
                  </a:lnTo>
                  <a:lnTo>
                    <a:pt x="139446" y="17868"/>
                  </a:lnTo>
                  <a:lnTo>
                    <a:pt x="139446" y="15811"/>
                  </a:lnTo>
                  <a:close/>
                </a:path>
                <a:path w="372110" h="104775">
                  <a:moveTo>
                    <a:pt x="139446" y="1638"/>
                  </a:moveTo>
                  <a:lnTo>
                    <a:pt x="62357" y="1638"/>
                  </a:lnTo>
                  <a:lnTo>
                    <a:pt x="62357" y="3810"/>
                  </a:lnTo>
                  <a:lnTo>
                    <a:pt x="139446" y="3810"/>
                  </a:lnTo>
                  <a:lnTo>
                    <a:pt x="139446" y="1638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4216908" y="2526792"/>
              <a:ext cx="1472565" cy="2897505"/>
            </a:xfrm>
            <a:custGeom>
              <a:avLst/>
              <a:gdLst/>
              <a:ahLst/>
              <a:cxnLst/>
              <a:rect l="l" t="t" r="r" b="b"/>
              <a:pathLst>
                <a:path w="1472564" h="2897504">
                  <a:moveTo>
                    <a:pt x="1472184" y="0"/>
                  </a:moveTo>
                  <a:lnTo>
                    <a:pt x="0" y="0"/>
                  </a:lnTo>
                  <a:lnTo>
                    <a:pt x="0" y="2897124"/>
                  </a:lnTo>
                  <a:lnTo>
                    <a:pt x="1472184" y="2897124"/>
                  </a:lnTo>
                  <a:lnTo>
                    <a:pt x="1472184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1" name="object 51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4338828" y="2671572"/>
              <a:ext cx="1228344" cy="624586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4338828" y="3621023"/>
              <a:ext cx="1228344" cy="618617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4338828" y="4568952"/>
              <a:ext cx="1228344" cy="623570"/>
            </a:xfrm>
            <a:prstGeom prst="rect">
              <a:avLst/>
            </a:prstGeom>
          </p:spPr>
        </p:pic>
        <p:sp>
          <p:nvSpPr>
            <p:cNvPr id="54" name="object 54"/>
            <p:cNvSpPr/>
            <p:nvPr/>
          </p:nvSpPr>
          <p:spPr>
            <a:xfrm>
              <a:off x="2353056" y="2052065"/>
              <a:ext cx="5098415" cy="2780030"/>
            </a:xfrm>
            <a:custGeom>
              <a:avLst/>
              <a:gdLst/>
              <a:ahLst/>
              <a:cxnLst/>
              <a:rect l="l" t="t" r="r" b="b"/>
              <a:pathLst>
                <a:path w="5098415" h="2780029">
                  <a:moveTo>
                    <a:pt x="298069" y="1876806"/>
                  </a:moveTo>
                  <a:lnTo>
                    <a:pt x="285369" y="1870456"/>
                  </a:lnTo>
                  <a:lnTo>
                    <a:pt x="221869" y="1838706"/>
                  </a:lnTo>
                  <a:lnTo>
                    <a:pt x="221869" y="1870456"/>
                  </a:lnTo>
                  <a:lnTo>
                    <a:pt x="0" y="1870456"/>
                  </a:lnTo>
                  <a:lnTo>
                    <a:pt x="0" y="1883156"/>
                  </a:lnTo>
                  <a:lnTo>
                    <a:pt x="221869" y="1883156"/>
                  </a:lnTo>
                  <a:lnTo>
                    <a:pt x="221869" y="1914906"/>
                  </a:lnTo>
                  <a:lnTo>
                    <a:pt x="285369" y="1883156"/>
                  </a:lnTo>
                  <a:lnTo>
                    <a:pt x="298069" y="1876806"/>
                  </a:lnTo>
                  <a:close/>
                </a:path>
                <a:path w="5098415" h="2780029">
                  <a:moveTo>
                    <a:pt x="1998472" y="845058"/>
                  </a:moveTo>
                  <a:lnTo>
                    <a:pt x="1985772" y="838708"/>
                  </a:lnTo>
                  <a:lnTo>
                    <a:pt x="1922272" y="806958"/>
                  </a:lnTo>
                  <a:lnTo>
                    <a:pt x="1922272" y="838708"/>
                  </a:lnTo>
                  <a:lnTo>
                    <a:pt x="1714754" y="838708"/>
                  </a:lnTo>
                  <a:lnTo>
                    <a:pt x="1714754" y="1786636"/>
                  </a:lnTo>
                  <a:lnTo>
                    <a:pt x="1524000" y="1786636"/>
                  </a:lnTo>
                  <a:lnTo>
                    <a:pt x="1524000" y="1799336"/>
                  </a:lnTo>
                  <a:lnTo>
                    <a:pt x="1714754" y="1799336"/>
                  </a:lnTo>
                  <a:lnTo>
                    <a:pt x="1714754" y="2747899"/>
                  </a:lnTo>
                  <a:lnTo>
                    <a:pt x="1909572" y="2747899"/>
                  </a:lnTo>
                  <a:lnTo>
                    <a:pt x="1909572" y="2779649"/>
                  </a:lnTo>
                  <a:lnTo>
                    <a:pt x="1973072" y="2747899"/>
                  </a:lnTo>
                  <a:lnTo>
                    <a:pt x="1985772" y="2741549"/>
                  </a:lnTo>
                  <a:lnTo>
                    <a:pt x="1973072" y="2735199"/>
                  </a:lnTo>
                  <a:lnTo>
                    <a:pt x="1909572" y="2703449"/>
                  </a:lnTo>
                  <a:lnTo>
                    <a:pt x="1909572" y="2735199"/>
                  </a:lnTo>
                  <a:lnTo>
                    <a:pt x="1727454" y="2735199"/>
                  </a:lnTo>
                  <a:lnTo>
                    <a:pt x="1727454" y="1799336"/>
                  </a:lnTo>
                  <a:lnTo>
                    <a:pt x="1905381" y="1799336"/>
                  </a:lnTo>
                  <a:lnTo>
                    <a:pt x="1905381" y="1831086"/>
                  </a:lnTo>
                  <a:lnTo>
                    <a:pt x="1968881" y="1799336"/>
                  </a:lnTo>
                  <a:lnTo>
                    <a:pt x="1981581" y="1792986"/>
                  </a:lnTo>
                  <a:lnTo>
                    <a:pt x="1968881" y="1786636"/>
                  </a:lnTo>
                  <a:lnTo>
                    <a:pt x="1905381" y="1754886"/>
                  </a:lnTo>
                  <a:lnTo>
                    <a:pt x="1905381" y="1786636"/>
                  </a:lnTo>
                  <a:lnTo>
                    <a:pt x="1727454" y="1786636"/>
                  </a:lnTo>
                  <a:lnTo>
                    <a:pt x="1727454" y="851408"/>
                  </a:lnTo>
                  <a:lnTo>
                    <a:pt x="1922272" y="851408"/>
                  </a:lnTo>
                  <a:lnTo>
                    <a:pt x="1922272" y="883158"/>
                  </a:lnTo>
                  <a:lnTo>
                    <a:pt x="1985772" y="851408"/>
                  </a:lnTo>
                  <a:lnTo>
                    <a:pt x="1998472" y="845058"/>
                  </a:lnTo>
                  <a:close/>
                </a:path>
                <a:path w="5098415" h="2780029">
                  <a:moveTo>
                    <a:pt x="4291063" y="1540903"/>
                  </a:moveTo>
                  <a:lnTo>
                    <a:pt x="4259313" y="1540903"/>
                  </a:lnTo>
                  <a:lnTo>
                    <a:pt x="4259313" y="12700"/>
                  </a:lnTo>
                  <a:lnTo>
                    <a:pt x="4259313" y="6350"/>
                  </a:lnTo>
                  <a:lnTo>
                    <a:pt x="4259313" y="0"/>
                  </a:lnTo>
                  <a:lnTo>
                    <a:pt x="906526" y="0"/>
                  </a:lnTo>
                  <a:lnTo>
                    <a:pt x="906526" y="1611630"/>
                  </a:lnTo>
                  <a:lnTo>
                    <a:pt x="919226" y="1611630"/>
                  </a:lnTo>
                  <a:lnTo>
                    <a:pt x="919226" y="12700"/>
                  </a:lnTo>
                  <a:lnTo>
                    <a:pt x="4246613" y="12700"/>
                  </a:lnTo>
                  <a:lnTo>
                    <a:pt x="4246613" y="1540903"/>
                  </a:lnTo>
                  <a:lnTo>
                    <a:pt x="4214863" y="1540903"/>
                  </a:lnTo>
                  <a:lnTo>
                    <a:pt x="4252963" y="1617091"/>
                  </a:lnTo>
                  <a:lnTo>
                    <a:pt x="4284713" y="1553603"/>
                  </a:lnTo>
                  <a:lnTo>
                    <a:pt x="4291063" y="1540903"/>
                  </a:lnTo>
                  <a:close/>
                </a:path>
                <a:path w="5098415" h="2780029">
                  <a:moveTo>
                    <a:pt x="5096510" y="1876806"/>
                  </a:moveTo>
                  <a:lnTo>
                    <a:pt x="5085207" y="1871345"/>
                  </a:lnTo>
                  <a:lnTo>
                    <a:pt x="5019802" y="1839722"/>
                  </a:lnTo>
                  <a:lnTo>
                    <a:pt x="5020221" y="1871522"/>
                  </a:lnTo>
                  <a:lnTo>
                    <a:pt x="4696841" y="1875917"/>
                  </a:lnTo>
                  <a:lnTo>
                    <a:pt x="4697095" y="1888617"/>
                  </a:lnTo>
                  <a:lnTo>
                    <a:pt x="5020386" y="1884222"/>
                  </a:lnTo>
                  <a:lnTo>
                    <a:pt x="5020818" y="1915922"/>
                  </a:lnTo>
                  <a:lnTo>
                    <a:pt x="5096510" y="1876806"/>
                  </a:lnTo>
                  <a:close/>
                </a:path>
                <a:path w="5098415" h="2780029">
                  <a:moveTo>
                    <a:pt x="5098034" y="2740914"/>
                  </a:moveTo>
                  <a:lnTo>
                    <a:pt x="5085334" y="2734564"/>
                  </a:lnTo>
                  <a:lnTo>
                    <a:pt x="5021834" y="2702814"/>
                  </a:lnTo>
                  <a:lnTo>
                    <a:pt x="5021834" y="2734564"/>
                  </a:lnTo>
                  <a:lnTo>
                    <a:pt x="4255325" y="2734564"/>
                  </a:lnTo>
                  <a:lnTo>
                    <a:pt x="4283710" y="2677795"/>
                  </a:lnTo>
                  <a:lnTo>
                    <a:pt x="4290060" y="2665095"/>
                  </a:lnTo>
                  <a:lnTo>
                    <a:pt x="4258310" y="2665095"/>
                  </a:lnTo>
                  <a:lnTo>
                    <a:pt x="4258310" y="2222754"/>
                  </a:lnTo>
                  <a:lnTo>
                    <a:pt x="4290060" y="2222754"/>
                  </a:lnTo>
                  <a:lnTo>
                    <a:pt x="4283710" y="2210054"/>
                  </a:lnTo>
                  <a:lnTo>
                    <a:pt x="4251960" y="2146554"/>
                  </a:lnTo>
                  <a:lnTo>
                    <a:pt x="4213860" y="2222754"/>
                  </a:lnTo>
                  <a:lnTo>
                    <a:pt x="4245610" y="2222754"/>
                  </a:lnTo>
                  <a:lnTo>
                    <a:pt x="4245610" y="2665095"/>
                  </a:lnTo>
                  <a:lnTo>
                    <a:pt x="4213860" y="2665095"/>
                  </a:lnTo>
                  <a:lnTo>
                    <a:pt x="4248594" y="2734564"/>
                  </a:lnTo>
                  <a:lnTo>
                    <a:pt x="3214116" y="2734564"/>
                  </a:lnTo>
                  <a:lnTo>
                    <a:pt x="3214116" y="2747264"/>
                  </a:lnTo>
                  <a:lnTo>
                    <a:pt x="5021834" y="2747264"/>
                  </a:lnTo>
                  <a:lnTo>
                    <a:pt x="5021834" y="2779014"/>
                  </a:lnTo>
                  <a:lnTo>
                    <a:pt x="5085334" y="2747264"/>
                  </a:lnTo>
                  <a:lnTo>
                    <a:pt x="5098034" y="2740914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5" name="object 55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3516503" y="4907153"/>
              <a:ext cx="743204" cy="83185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3928872" y="2743073"/>
              <a:ext cx="319150" cy="84454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793737" y="2340355"/>
              <a:ext cx="743203" cy="1587754"/>
            </a:xfrm>
            <a:prstGeom prst="rect">
              <a:avLst/>
            </a:prstGeom>
          </p:spPr>
        </p:pic>
        <p:sp>
          <p:nvSpPr>
            <p:cNvPr id="58" name="object 58"/>
            <p:cNvSpPr/>
            <p:nvPr/>
          </p:nvSpPr>
          <p:spPr>
            <a:xfrm>
              <a:off x="1402969" y="3950969"/>
              <a:ext cx="2865120" cy="427990"/>
            </a:xfrm>
            <a:custGeom>
              <a:avLst/>
              <a:gdLst/>
              <a:ahLst/>
              <a:cxnLst/>
              <a:rect l="l" t="t" r="r" b="b"/>
              <a:pathLst>
                <a:path w="2865120" h="427989">
                  <a:moveTo>
                    <a:pt x="68961" y="386588"/>
                  </a:moveTo>
                  <a:lnTo>
                    <a:pt x="60960" y="383032"/>
                  </a:lnTo>
                  <a:lnTo>
                    <a:pt x="54483" y="377698"/>
                  </a:lnTo>
                  <a:lnTo>
                    <a:pt x="49847" y="371221"/>
                  </a:lnTo>
                  <a:lnTo>
                    <a:pt x="44196" y="363474"/>
                  </a:lnTo>
                  <a:lnTo>
                    <a:pt x="41656" y="356362"/>
                  </a:lnTo>
                  <a:lnTo>
                    <a:pt x="41656" y="341503"/>
                  </a:lnTo>
                  <a:lnTo>
                    <a:pt x="66294" y="341503"/>
                  </a:lnTo>
                  <a:lnTo>
                    <a:pt x="66294" y="329819"/>
                  </a:lnTo>
                  <a:lnTo>
                    <a:pt x="41656" y="329819"/>
                  </a:lnTo>
                  <a:lnTo>
                    <a:pt x="41656" y="315722"/>
                  </a:lnTo>
                  <a:lnTo>
                    <a:pt x="27559" y="315722"/>
                  </a:lnTo>
                  <a:lnTo>
                    <a:pt x="27559" y="329819"/>
                  </a:lnTo>
                  <a:lnTo>
                    <a:pt x="3048" y="329819"/>
                  </a:lnTo>
                  <a:lnTo>
                    <a:pt x="3048" y="341503"/>
                  </a:lnTo>
                  <a:lnTo>
                    <a:pt x="27686" y="341503"/>
                  </a:lnTo>
                  <a:lnTo>
                    <a:pt x="27686" y="356362"/>
                  </a:lnTo>
                  <a:lnTo>
                    <a:pt x="0" y="390271"/>
                  </a:lnTo>
                  <a:lnTo>
                    <a:pt x="10033" y="399542"/>
                  </a:lnTo>
                  <a:lnTo>
                    <a:pt x="34671" y="371221"/>
                  </a:lnTo>
                  <a:lnTo>
                    <a:pt x="39052" y="377926"/>
                  </a:lnTo>
                  <a:lnTo>
                    <a:pt x="44767" y="384479"/>
                  </a:lnTo>
                  <a:lnTo>
                    <a:pt x="51816" y="390931"/>
                  </a:lnTo>
                  <a:lnTo>
                    <a:pt x="60198" y="397256"/>
                  </a:lnTo>
                  <a:lnTo>
                    <a:pt x="68961" y="386588"/>
                  </a:lnTo>
                  <a:close/>
                </a:path>
                <a:path w="2865120" h="427989">
                  <a:moveTo>
                    <a:pt x="89916" y="315722"/>
                  </a:moveTo>
                  <a:lnTo>
                    <a:pt x="75946" y="315722"/>
                  </a:lnTo>
                  <a:lnTo>
                    <a:pt x="75946" y="423418"/>
                  </a:lnTo>
                  <a:lnTo>
                    <a:pt x="89916" y="423418"/>
                  </a:lnTo>
                  <a:lnTo>
                    <a:pt x="89916" y="315722"/>
                  </a:lnTo>
                  <a:close/>
                </a:path>
                <a:path w="2865120" h="427989">
                  <a:moveTo>
                    <a:pt x="163322" y="326263"/>
                  </a:moveTo>
                  <a:lnTo>
                    <a:pt x="107696" y="326263"/>
                  </a:lnTo>
                  <a:lnTo>
                    <a:pt x="107696" y="338201"/>
                  </a:lnTo>
                  <a:lnTo>
                    <a:pt x="149479" y="338201"/>
                  </a:lnTo>
                  <a:lnTo>
                    <a:pt x="149034" y="354444"/>
                  </a:lnTo>
                  <a:lnTo>
                    <a:pt x="148590" y="366204"/>
                  </a:lnTo>
                  <a:lnTo>
                    <a:pt x="148005" y="375780"/>
                  </a:lnTo>
                  <a:lnTo>
                    <a:pt x="147320" y="382397"/>
                  </a:lnTo>
                  <a:lnTo>
                    <a:pt x="160909" y="383286"/>
                  </a:lnTo>
                  <a:lnTo>
                    <a:pt x="161925" y="368795"/>
                  </a:lnTo>
                  <a:lnTo>
                    <a:pt x="162687" y="354444"/>
                  </a:lnTo>
                  <a:lnTo>
                    <a:pt x="163156" y="340271"/>
                  </a:lnTo>
                  <a:lnTo>
                    <a:pt x="163322" y="326263"/>
                  </a:lnTo>
                  <a:close/>
                </a:path>
                <a:path w="2865120" h="427989">
                  <a:moveTo>
                    <a:pt x="172466" y="404241"/>
                  </a:moveTo>
                  <a:lnTo>
                    <a:pt x="171780" y="393954"/>
                  </a:lnTo>
                  <a:lnTo>
                    <a:pt x="171704" y="392684"/>
                  </a:lnTo>
                  <a:lnTo>
                    <a:pt x="163576" y="393115"/>
                  </a:lnTo>
                  <a:lnTo>
                    <a:pt x="154851" y="393471"/>
                  </a:lnTo>
                  <a:lnTo>
                    <a:pt x="135636" y="393954"/>
                  </a:lnTo>
                  <a:lnTo>
                    <a:pt x="135636" y="359156"/>
                  </a:lnTo>
                  <a:lnTo>
                    <a:pt x="121539" y="359156"/>
                  </a:lnTo>
                  <a:lnTo>
                    <a:pt x="121539" y="394081"/>
                  </a:lnTo>
                  <a:lnTo>
                    <a:pt x="103759" y="394335"/>
                  </a:lnTo>
                  <a:lnTo>
                    <a:pt x="97409" y="394335"/>
                  </a:lnTo>
                  <a:lnTo>
                    <a:pt x="99060" y="406146"/>
                  </a:lnTo>
                  <a:lnTo>
                    <a:pt x="119151" y="406031"/>
                  </a:lnTo>
                  <a:lnTo>
                    <a:pt x="138087" y="405676"/>
                  </a:lnTo>
                  <a:lnTo>
                    <a:pt x="155867" y="405079"/>
                  </a:lnTo>
                  <a:lnTo>
                    <a:pt x="172466" y="404241"/>
                  </a:lnTo>
                  <a:close/>
                </a:path>
                <a:path w="2865120" h="427989">
                  <a:moveTo>
                    <a:pt x="206502" y="360934"/>
                  </a:moveTo>
                  <a:lnTo>
                    <a:pt x="190246" y="360934"/>
                  </a:lnTo>
                  <a:lnTo>
                    <a:pt x="190246" y="315722"/>
                  </a:lnTo>
                  <a:lnTo>
                    <a:pt x="176022" y="315722"/>
                  </a:lnTo>
                  <a:lnTo>
                    <a:pt x="176022" y="423418"/>
                  </a:lnTo>
                  <a:lnTo>
                    <a:pt x="190246" y="423418"/>
                  </a:lnTo>
                  <a:lnTo>
                    <a:pt x="190246" y="372745"/>
                  </a:lnTo>
                  <a:lnTo>
                    <a:pt x="206502" y="372745"/>
                  </a:lnTo>
                  <a:lnTo>
                    <a:pt x="206502" y="360934"/>
                  </a:lnTo>
                  <a:close/>
                </a:path>
                <a:path w="2865120" h="427989">
                  <a:moveTo>
                    <a:pt x="295656" y="315722"/>
                  </a:moveTo>
                  <a:lnTo>
                    <a:pt x="281940" y="315722"/>
                  </a:lnTo>
                  <a:lnTo>
                    <a:pt x="281940" y="329311"/>
                  </a:lnTo>
                  <a:lnTo>
                    <a:pt x="281940" y="340360"/>
                  </a:lnTo>
                  <a:lnTo>
                    <a:pt x="281940" y="351536"/>
                  </a:lnTo>
                  <a:lnTo>
                    <a:pt x="260985" y="351536"/>
                  </a:lnTo>
                  <a:lnTo>
                    <a:pt x="260985" y="346583"/>
                  </a:lnTo>
                  <a:lnTo>
                    <a:pt x="260985" y="340360"/>
                  </a:lnTo>
                  <a:lnTo>
                    <a:pt x="281940" y="340360"/>
                  </a:lnTo>
                  <a:lnTo>
                    <a:pt x="281940" y="329311"/>
                  </a:lnTo>
                  <a:lnTo>
                    <a:pt x="260985" y="329311"/>
                  </a:lnTo>
                  <a:lnTo>
                    <a:pt x="260985" y="319278"/>
                  </a:lnTo>
                  <a:lnTo>
                    <a:pt x="247142" y="319278"/>
                  </a:lnTo>
                  <a:lnTo>
                    <a:pt x="247142" y="334772"/>
                  </a:lnTo>
                  <a:lnTo>
                    <a:pt x="247142" y="346583"/>
                  </a:lnTo>
                  <a:lnTo>
                    <a:pt x="247142" y="359791"/>
                  </a:lnTo>
                  <a:lnTo>
                    <a:pt x="223012" y="359791"/>
                  </a:lnTo>
                  <a:lnTo>
                    <a:pt x="223012" y="346583"/>
                  </a:lnTo>
                  <a:lnTo>
                    <a:pt x="247142" y="346583"/>
                  </a:lnTo>
                  <a:lnTo>
                    <a:pt x="247142" y="334772"/>
                  </a:lnTo>
                  <a:lnTo>
                    <a:pt x="223012" y="334772"/>
                  </a:lnTo>
                  <a:lnTo>
                    <a:pt x="223012" y="319278"/>
                  </a:lnTo>
                  <a:lnTo>
                    <a:pt x="209169" y="319278"/>
                  </a:lnTo>
                  <a:lnTo>
                    <a:pt x="209169" y="371475"/>
                  </a:lnTo>
                  <a:lnTo>
                    <a:pt x="260985" y="371475"/>
                  </a:lnTo>
                  <a:lnTo>
                    <a:pt x="260985" y="362712"/>
                  </a:lnTo>
                  <a:lnTo>
                    <a:pt x="281940" y="362712"/>
                  </a:lnTo>
                  <a:lnTo>
                    <a:pt x="281940" y="377571"/>
                  </a:lnTo>
                  <a:lnTo>
                    <a:pt x="295656" y="377571"/>
                  </a:lnTo>
                  <a:lnTo>
                    <a:pt x="295656" y="362712"/>
                  </a:lnTo>
                  <a:lnTo>
                    <a:pt x="295656" y="359791"/>
                  </a:lnTo>
                  <a:lnTo>
                    <a:pt x="295656" y="351536"/>
                  </a:lnTo>
                  <a:lnTo>
                    <a:pt x="295656" y="340360"/>
                  </a:lnTo>
                  <a:lnTo>
                    <a:pt x="295656" y="334772"/>
                  </a:lnTo>
                  <a:lnTo>
                    <a:pt x="295656" y="329311"/>
                  </a:lnTo>
                  <a:lnTo>
                    <a:pt x="295656" y="315722"/>
                  </a:lnTo>
                  <a:close/>
                </a:path>
                <a:path w="2865120" h="427989">
                  <a:moveTo>
                    <a:pt x="297307" y="393954"/>
                  </a:moveTo>
                  <a:lnTo>
                    <a:pt x="294830" y="389636"/>
                  </a:lnTo>
                  <a:lnTo>
                    <a:pt x="294259" y="388620"/>
                  </a:lnTo>
                  <a:lnTo>
                    <a:pt x="287909" y="384429"/>
                  </a:lnTo>
                  <a:lnTo>
                    <a:pt x="283210" y="381914"/>
                  </a:lnTo>
                  <a:lnTo>
                    <a:pt x="283210" y="403860"/>
                  </a:lnTo>
                  <a:lnTo>
                    <a:pt x="281432" y="406400"/>
                  </a:lnTo>
                  <a:lnTo>
                    <a:pt x="277749" y="408432"/>
                  </a:lnTo>
                  <a:lnTo>
                    <a:pt x="274193" y="410337"/>
                  </a:lnTo>
                  <a:lnTo>
                    <a:pt x="268859" y="411353"/>
                  </a:lnTo>
                  <a:lnTo>
                    <a:pt x="254762" y="411353"/>
                  </a:lnTo>
                  <a:lnTo>
                    <a:pt x="240538" y="397256"/>
                  </a:lnTo>
                  <a:lnTo>
                    <a:pt x="242316" y="394716"/>
                  </a:lnTo>
                  <a:lnTo>
                    <a:pt x="249428" y="390652"/>
                  </a:lnTo>
                  <a:lnTo>
                    <a:pt x="254635" y="389636"/>
                  </a:lnTo>
                  <a:lnTo>
                    <a:pt x="268986" y="389636"/>
                  </a:lnTo>
                  <a:lnTo>
                    <a:pt x="274320" y="390652"/>
                  </a:lnTo>
                  <a:lnTo>
                    <a:pt x="281432" y="394716"/>
                  </a:lnTo>
                  <a:lnTo>
                    <a:pt x="283121" y="397256"/>
                  </a:lnTo>
                  <a:lnTo>
                    <a:pt x="283210" y="403860"/>
                  </a:lnTo>
                  <a:lnTo>
                    <a:pt x="283210" y="381914"/>
                  </a:lnTo>
                  <a:lnTo>
                    <a:pt x="282765" y="381673"/>
                  </a:lnTo>
                  <a:lnTo>
                    <a:pt x="276682" y="379691"/>
                  </a:lnTo>
                  <a:lnTo>
                    <a:pt x="269671" y="378485"/>
                  </a:lnTo>
                  <a:lnTo>
                    <a:pt x="261747" y="378079"/>
                  </a:lnTo>
                  <a:lnTo>
                    <a:pt x="253911" y="378485"/>
                  </a:lnTo>
                  <a:lnTo>
                    <a:pt x="226441" y="393954"/>
                  </a:lnTo>
                  <a:lnTo>
                    <a:pt x="226441" y="407162"/>
                  </a:lnTo>
                  <a:lnTo>
                    <a:pt x="261747" y="422910"/>
                  </a:lnTo>
                  <a:lnTo>
                    <a:pt x="269671" y="422529"/>
                  </a:lnTo>
                  <a:lnTo>
                    <a:pt x="294906" y="411353"/>
                  </a:lnTo>
                  <a:lnTo>
                    <a:pt x="297307" y="407162"/>
                  </a:lnTo>
                  <a:lnTo>
                    <a:pt x="297307" y="393954"/>
                  </a:lnTo>
                  <a:close/>
                </a:path>
                <a:path w="2865120" h="427989">
                  <a:moveTo>
                    <a:pt x="369316" y="343408"/>
                  </a:moveTo>
                  <a:lnTo>
                    <a:pt x="369239" y="331216"/>
                  </a:lnTo>
                  <a:lnTo>
                    <a:pt x="367842" y="328549"/>
                  </a:lnTo>
                  <a:lnTo>
                    <a:pt x="366776" y="326517"/>
                  </a:lnTo>
                  <a:lnTo>
                    <a:pt x="361696" y="323088"/>
                  </a:lnTo>
                  <a:lnTo>
                    <a:pt x="356616" y="319532"/>
                  </a:lnTo>
                  <a:lnTo>
                    <a:pt x="355473" y="319239"/>
                  </a:lnTo>
                  <a:lnTo>
                    <a:pt x="355473" y="334772"/>
                  </a:lnTo>
                  <a:lnTo>
                    <a:pt x="355396" y="339979"/>
                  </a:lnTo>
                  <a:lnTo>
                    <a:pt x="354203" y="342011"/>
                  </a:lnTo>
                  <a:lnTo>
                    <a:pt x="351790" y="343662"/>
                  </a:lnTo>
                  <a:lnTo>
                    <a:pt x="349250" y="345440"/>
                  </a:lnTo>
                  <a:lnTo>
                    <a:pt x="345821" y="346329"/>
                  </a:lnTo>
                  <a:lnTo>
                    <a:pt x="337185" y="346329"/>
                  </a:lnTo>
                  <a:lnTo>
                    <a:pt x="333756" y="345440"/>
                  </a:lnTo>
                  <a:lnTo>
                    <a:pt x="331216" y="343789"/>
                  </a:lnTo>
                  <a:lnTo>
                    <a:pt x="328803" y="342011"/>
                  </a:lnTo>
                  <a:lnTo>
                    <a:pt x="327533" y="339979"/>
                  </a:lnTo>
                  <a:lnTo>
                    <a:pt x="327609" y="334772"/>
                  </a:lnTo>
                  <a:lnTo>
                    <a:pt x="328803" y="332867"/>
                  </a:lnTo>
                  <a:lnTo>
                    <a:pt x="331343" y="331216"/>
                  </a:lnTo>
                  <a:lnTo>
                    <a:pt x="333883" y="329438"/>
                  </a:lnTo>
                  <a:lnTo>
                    <a:pt x="337185" y="328549"/>
                  </a:lnTo>
                  <a:lnTo>
                    <a:pt x="346075" y="328549"/>
                  </a:lnTo>
                  <a:lnTo>
                    <a:pt x="349504" y="329438"/>
                  </a:lnTo>
                  <a:lnTo>
                    <a:pt x="351917" y="331089"/>
                  </a:lnTo>
                  <a:lnTo>
                    <a:pt x="354330" y="332613"/>
                  </a:lnTo>
                  <a:lnTo>
                    <a:pt x="355473" y="334772"/>
                  </a:lnTo>
                  <a:lnTo>
                    <a:pt x="355473" y="319239"/>
                  </a:lnTo>
                  <a:lnTo>
                    <a:pt x="349885" y="317754"/>
                  </a:lnTo>
                  <a:lnTo>
                    <a:pt x="333375" y="317754"/>
                  </a:lnTo>
                  <a:lnTo>
                    <a:pt x="326644" y="319532"/>
                  </a:lnTo>
                  <a:lnTo>
                    <a:pt x="316230" y="326644"/>
                  </a:lnTo>
                  <a:lnTo>
                    <a:pt x="313626" y="331343"/>
                  </a:lnTo>
                  <a:lnTo>
                    <a:pt x="313563" y="343408"/>
                  </a:lnTo>
                  <a:lnTo>
                    <a:pt x="316230" y="348107"/>
                  </a:lnTo>
                  <a:lnTo>
                    <a:pt x="321310" y="351790"/>
                  </a:lnTo>
                  <a:lnTo>
                    <a:pt x="326517" y="355346"/>
                  </a:lnTo>
                  <a:lnTo>
                    <a:pt x="333248" y="357124"/>
                  </a:lnTo>
                  <a:lnTo>
                    <a:pt x="349631" y="357124"/>
                  </a:lnTo>
                  <a:lnTo>
                    <a:pt x="356362" y="355346"/>
                  </a:lnTo>
                  <a:lnTo>
                    <a:pt x="366776" y="348234"/>
                  </a:lnTo>
                  <a:lnTo>
                    <a:pt x="367766" y="346329"/>
                  </a:lnTo>
                  <a:lnTo>
                    <a:pt x="369316" y="343408"/>
                  </a:lnTo>
                  <a:close/>
                </a:path>
                <a:path w="2865120" h="427989">
                  <a:moveTo>
                    <a:pt x="376682" y="372110"/>
                  </a:moveTo>
                  <a:lnTo>
                    <a:pt x="375793" y="360553"/>
                  </a:lnTo>
                  <a:lnTo>
                    <a:pt x="360070" y="361467"/>
                  </a:lnTo>
                  <a:lnTo>
                    <a:pt x="343204" y="362102"/>
                  </a:lnTo>
                  <a:lnTo>
                    <a:pt x="325208" y="362470"/>
                  </a:lnTo>
                  <a:lnTo>
                    <a:pt x="306070" y="362585"/>
                  </a:lnTo>
                  <a:lnTo>
                    <a:pt x="307975" y="374650"/>
                  </a:lnTo>
                  <a:lnTo>
                    <a:pt x="314452" y="374611"/>
                  </a:lnTo>
                  <a:lnTo>
                    <a:pt x="338582" y="374015"/>
                  </a:lnTo>
                  <a:lnTo>
                    <a:pt x="338582" y="395859"/>
                  </a:lnTo>
                  <a:lnTo>
                    <a:pt x="352171" y="395859"/>
                  </a:lnTo>
                  <a:lnTo>
                    <a:pt x="352171" y="374015"/>
                  </a:lnTo>
                  <a:lnTo>
                    <a:pt x="352171" y="373380"/>
                  </a:lnTo>
                  <a:lnTo>
                    <a:pt x="360426" y="373126"/>
                  </a:lnTo>
                  <a:lnTo>
                    <a:pt x="376682" y="372110"/>
                  </a:lnTo>
                  <a:close/>
                </a:path>
                <a:path w="2865120" h="427989">
                  <a:moveTo>
                    <a:pt x="396113" y="315722"/>
                  </a:moveTo>
                  <a:lnTo>
                    <a:pt x="382143" y="315722"/>
                  </a:lnTo>
                  <a:lnTo>
                    <a:pt x="382143" y="378968"/>
                  </a:lnTo>
                  <a:lnTo>
                    <a:pt x="361315" y="378968"/>
                  </a:lnTo>
                  <a:lnTo>
                    <a:pt x="361315" y="389763"/>
                  </a:lnTo>
                  <a:lnTo>
                    <a:pt x="382143" y="389763"/>
                  </a:lnTo>
                  <a:lnTo>
                    <a:pt x="382143" y="397510"/>
                  </a:lnTo>
                  <a:lnTo>
                    <a:pt x="396113" y="397510"/>
                  </a:lnTo>
                  <a:lnTo>
                    <a:pt x="396113" y="315722"/>
                  </a:lnTo>
                  <a:close/>
                </a:path>
                <a:path w="2865120" h="427989">
                  <a:moveTo>
                    <a:pt x="398780" y="408178"/>
                  </a:moveTo>
                  <a:lnTo>
                    <a:pt x="335915" y="408178"/>
                  </a:lnTo>
                  <a:lnTo>
                    <a:pt x="335915" y="386715"/>
                  </a:lnTo>
                  <a:lnTo>
                    <a:pt x="321945" y="386715"/>
                  </a:lnTo>
                  <a:lnTo>
                    <a:pt x="321945" y="419989"/>
                  </a:lnTo>
                  <a:lnTo>
                    <a:pt x="398780" y="419989"/>
                  </a:lnTo>
                  <a:lnTo>
                    <a:pt x="398780" y="408178"/>
                  </a:lnTo>
                  <a:close/>
                </a:path>
                <a:path w="2865120" h="427989">
                  <a:moveTo>
                    <a:pt x="423545" y="399288"/>
                  </a:moveTo>
                  <a:lnTo>
                    <a:pt x="408940" y="399288"/>
                  </a:lnTo>
                  <a:lnTo>
                    <a:pt x="402971" y="427990"/>
                  </a:lnTo>
                  <a:lnTo>
                    <a:pt x="414909" y="427990"/>
                  </a:lnTo>
                  <a:lnTo>
                    <a:pt x="423545" y="399288"/>
                  </a:lnTo>
                  <a:close/>
                </a:path>
                <a:path w="2865120" h="427989">
                  <a:moveTo>
                    <a:pt x="2607056" y="57023"/>
                  </a:moveTo>
                  <a:lnTo>
                    <a:pt x="2591054" y="6858"/>
                  </a:lnTo>
                  <a:lnTo>
                    <a:pt x="2580640" y="6858"/>
                  </a:lnTo>
                  <a:lnTo>
                    <a:pt x="2576220" y="45681"/>
                  </a:lnTo>
                  <a:lnTo>
                    <a:pt x="2562860" y="59690"/>
                  </a:lnTo>
                  <a:lnTo>
                    <a:pt x="2570734" y="66675"/>
                  </a:lnTo>
                  <a:lnTo>
                    <a:pt x="2573401" y="64643"/>
                  </a:lnTo>
                  <a:lnTo>
                    <a:pt x="2576195" y="61849"/>
                  </a:lnTo>
                  <a:lnTo>
                    <a:pt x="2579243" y="58039"/>
                  </a:lnTo>
                  <a:lnTo>
                    <a:pt x="2582418" y="54229"/>
                  </a:lnTo>
                  <a:lnTo>
                    <a:pt x="2584577" y="50800"/>
                  </a:lnTo>
                  <a:lnTo>
                    <a:pt x="2585847" y="47752"/>
                  </a:lnTo>
                  <a:lnTo>
                    <a:pt x="2588768" y="53848"/>
                  </a:lnTo>
                  <a:lnTo>
                    <a:pt x="2593340" y="59436"/>
                  </a:lnTo>
                  <a:lnTo>
                    <a:pt x="2599436" y="64516"/>
                  </a:lnTo>
                  <a:lnTo>
                    <a:pt x="2607056" y="57023"/>
                  </a:lnTo>
                  <a:close/>
                </a:path>
                <a:path w="2865120" h="427989">
                  <a:moveTo>
                    <a:pt x="2620518" y="2794"/>
                  </a:moveTo>
                  <a:lnTo>
                    <a:pt x="2609850" y="2794"/>
                  </a:lnTo>
                  <a:lnTo>
                    <a:pt x="2609850" y="27305"/>
                  </a:lnTo>
                  <a:lnTo>
                    <a:pt x="2597785" y="27305"/>
                  </a:lnTo>
                  <a:lnTo>
                    <a:pt x="2597785" y="36449"/>
                  </a:lnTo>
                  <a:lnTo>
                    <a:pt x="2609850" y="36449"/>
                  </a:lnTo>
                  <a:lnTo>
                    <a:pt x="2609850" y="81915"/>
                  </a:lnTo>
                  <a:lnTo>
                    <a:pt x="2620518" y="81915"/>
                  </a:lnTo>
                  <a:lnTo>
                    <a:pt x="2620518" y="2794"/>
                  </a:lnTo>
                  <a:close/>
                </a:path>
                <a:path w="2865120" h="427989">
                  <a:moveTo>
                    <a:pt x="2637409" y="1143"/>
                  </a:moveTo>
                  <a:lnTo>
                    <a:pt x="2626614" y="1143"/>
                  </a:lnTo>
                  <a:lnTo>
                    <a:pt x="2626614" y="84455"/>
                  </a:lnTo>
                  <a:lnTo>
                    <a:pt x="2637409" y="84455"/>
                  </a:lnTo>
                  <a:lnTo>
                    <a:pt x="2637409" y="1143"/>
                  </a:lnTo>
                  <a:close/>
                </a:path>
                <a:path w="2865120" h="427989">
                  <a:moveTo>
                    <a:pt x="2694305" y="40513"/>
                  </a:moveTo>
                  <a:lnTo>
                    <a:pt x="2673604" y="17907"/>
                  </a:lnTo>
                  <a:lnTo>
                    <a:pt x="2691892" y="17907"/>
                  </a:lnTo>
                  <a:lnTo>
                    <a:pt x="2691892" y="9017"/>
                  </a:lnTo>
                  <a:lnTo>
                    <a:pt x="2673604" y="9017"/>
                  </a:lnTo>
                  <a:lnTo>
                    <a:pt x="2673604" y="0"/>
                  </a:lnTo>
                  <a:lnTo>
                    <a:pt x="2662682" y="0"/>
                  </a:lnTo>
                  <a:lnTo>
                    <a:pt x="2662682" y="9017"/>
                  </a:lnTo>
                  <a:lnTo>
                    <a:pt x="2644267" y="9017"/>
                  </a:lnTo>
                  <a:lnTo>
                    <a:pt x="2644267" y="17907"/>
                  </a:lnTo>
                  <a:lnTo>
                    <a:pt x="2662682" y="17907"/>
                  </a:lnTo>
                  <a:lnTo>
                    <a:pt x="2662682" y="24511"/>
                  </a:lnTo>
                  <a:lnTo>
                    <a:pt x="2641981" y="43434"/>
                  </a:lnTo>
                  <a:lnTo>
                    <a:pt x="2649347" y="50673"/>
                  </a:lnTo>
                  <a:lnTo>
                    <a:pt x="2668397" y="33909"/>
                  </a:lnTo>
                  <a:lnTo>
                    <a:pt x="2670302" y="36576"/>
                  </a:lnTo>
                  <a:lnTo>
                    <a:pt x="2673096" y="39370"/>
                  </a:lnTo>
                  <a:lnTo>
                    <a:pt x="2676906" y="42164"/>
                  </a:lnTo>
                  <a:lnTo>
                    <a:pt x="2680716" y="45085"/>
                  </a:lnTo>
                  <a:lnTo>
                    <a:pt x="2684399" y="47244"/>
                  </a:lnTo>
                  <a:lnTo>
                    <a:pt x="2687828" y="48641"/>
                  </a:lnTo>
                  <a:lnTo>
                    <a:pt x="2694305" y="40513"/>
                  </a:lnTo>
                  <a:close/>
                </a:path>
                <a:path w="2865120" h="427989">
                  <a:moveTo>
                    <a:pt x="2712339" y="53086"/>
                  </a:moveTo>
                  <a:lnTo>
                    <a:pt x="2656840" y="53086"/>
                  </a:lnTo>
                  <a:lnTo>
                    <a:pt x="2656840" y="62103"/>
                  </a:lnTo>
                  <a:lnTo>
                    <a:pt x="2701544" y="62103"/>
                  </a:lnTo>
                  <a:lnTo>
                    <a:pt x="2701544" y="84455"/>
                  </a:lnTo>
                  <a:lnTo>
                    <a:pt x="2712339" y="84455"/>
                  </a:lnTo>
                  <a:lnTo>
                    <a:pt x="2712339" y="53086"/>
                  </a:lnTo>
                  <a:close/>
                </a:path>
                <a:path w="2865120" h="427989">
                  <a:moveTo>
                    <a:pt x="2712339" y="1143"/>
                  </a:moveTo>
                  <a:lnTo>
                    <a:pt x="2701798" y="1143"/>
                  </a:lnTo>
                  <a:lnTo>
                    <a:pt x="2701798" y="22860"/>
                  </a:lnTo>
                  <a:lnTo>
                    <a:pt x="2686177" y="22860"/>
                  </a:lnTo>
                  <a:lnTo>
                    <a:pt x="2686177" y="31750"/>
                  </a:lnTo>
                  <a:lnTo>
                    <a:pt x="2701798" y="31750"/>
                  </a:lnTo>
                  <a:lnTo>
                    <a:pt x="2701798" y="49530"/>
                  </a:lnTo>
                  <a:lnTo>
                    <a:pt x="2712339" y="49530"/>
                  </a:lnTo>
                  <a:lnTo>
                    <a:pt x="2712339" y="1143"/>
                  </a:lnTo>
                  <a:close/>
                </a:path>
                <a:path w="2865120" h="427989">
                  <a:moveTo>
                    <a:pt x="2767139" y="20955"/>
                  </a:moveTo>
                  <a:lnTo>
                    <a:pt x="2765044" y="16002"/>
                  </a:lnTo>
                  <a:lnTo>
                    <a:pt x="2764345" y="15367"/>
                  </a:lnTo>
                  <a:lnTo>
                    <a:pt x="2760726" y="12065"/>
                  </a:lnTo>
                  <a:lnTo>
                    <a:pt x="2756408" y="8255"/>
                  </a:lnTo>
                  <a:lnTo>
                    <a:pt x="2756154" y="8166"/>
                  </a:lnTo>
                  <a:lnTo>
                    <a:pt x="2756154" y="23876"/>
                  </a:lnTo>
                  <a:lnTo>
                    <a:pt x="2756090" y="30734"/>
                  </a:lnTo>
                  <a:lnTo>
                    <a:pt x="2755011" y="33401"/>
                  </a:lnTo>
                  <a:lnTo>
                    <a:pt x="2752725" y="35687"/>
                  </a:lnTo>
                  <a:lnTo>
                    <a:pt x="2750566" y="37973"/>
                  </a:lnTo>
                  <a:lnTo>
                    <a:pt x="2747645" y="39116"/>
                  </a:lnTo>
                  <a:lnTo>
                    <a:pt x="2740533" y="39116"/>
                  </a:lnTo>
                  <a:lnTo>
                    <a:pt x="2737612" y="37973"/>
                  </a:lnTo>
                  <a:lnTo>
                    <a:pt x="2735326" y="35687"/>
                  </a:lnTo>
                  <a:lnTo>
                    <a:pt x="2733040" y="33528"/>
                  </a:lnTo>
                  <a:lnTo>
                    <a:pt x="2731897" y="30734"/>
                  </a:lnTo>
                  <a:lnTo>
                    <a:pt x="2731897" y="23876"/>
                  </a:lnTo>
                  <a:lnTo>
                    <a:pt x="2733040" y="20955"/>
                  </a:lnTo>
                  <a:lnTo>
                    <a:pt x="2737485" y="16510"/>
                  </a:lnTo>
                  <a:lnTo>
                    <a:pt x="2740406" y="15367"/>
                  </a:lnTo>
                  <a:lnTo>
                    <a:pt x="2747645" y="15367"/>
                  </a:lnTo>
                  <a:lnTo>
                    <a:pt x="2750439" y="16510"/>
                  </a:lnTo>
                  <a:lnTo>
                    <a:pt x="2755011" y="21082"/>
                  </a:lnTo>
                  <a:lnTo>
                    <a:pt x="2756154" y="23876"/>
                  </a:lnTo>
                  <a:lnTo>
                    <a:pt x="2756154" y="8166"/>
                  </a:lnTo>
                  <a:lnTo>
                    <a:pt x="2750947" y="6223"/>
                  </a:lnTo>
                  <a:lnTo>
                    <a:pt x="2737739" y="6223"/>
                  </a:lnTo>
                  <a:lnTo>
                    <a:pt x="2732151" y="8255"/>
                  </a:lnTo>
                  <a:lnTo>
                    <a:pt x="2723134" y="16002"/>
                  </a:lnTo>
                  <a:lnTo>
                    <a:pt x="2720898" y="20955"/>
                  </a:lnTo>
                  <a:lnTo>
                    <a:pt x="2720848" y="33528"/>
                  </a:lnTo>
                  <a:lnTo>
                    <a:pt x="2723134" y="38481"/>
                  </a:lnTo>
                  <a:lnTo>
                    <a:pt x="2727452" y="42418"/>
                  </a:lnTo>
                  <a:lnTo>
                    <a:pt x="2731897" y="46228"/>
                  </a:lnTo>
                  <a:lnTo>
                    <a:pt x="2737358" y="48133"/>
                  </a:lnTo>
                  <a:lnTo>
                    <a:pt x="2750566" y="48133"/>
                  </a:lnTo>
                  <a:lnTo>
                    <a:pt x="2756027" y="46228"/>
                  </a:lnTo>
                  <a:lnTo>
                    <a:pt x="2760472" y="42418"/>
                  </a:lnTo>
                  <a:lnTo>
                    <a:pt x="2764193" y="39116"/>
                  </a:lnTo>
                  <a:lnTo>
                    <a:pt x="2764917" y="38481"/>
                  </a:lnTo>
                  <a:lnTo>
                    <a:pt x="2767139" y="33528"/>
                  </a:lnTo>
                  <a:lnTo>
                    <a:pt x="2767139" y="20955"/>
                  </a:lnTo>
                  <a:close/>
                </a:path>
                <a:path w="2865120" h="427989">
                  <a:moveTo>
                    <a:pt x="2774823" y="69215"/>
                  </a:moveTo>
                  <a:lnTo>
                    <a:pt x="2774315" y="60325"/>
                  </a:lnTo>
                  <a:lnTo>
                    <a:pt x="2763189" y="60833"/>
                  </a:lnTo>
                  <a:lnTo>
                    <a:pt x="2749613" y="61188"/>
                  </a:lnTo>
                  <a:lnTo>
                    <a:pt x="2715006" y="61468"/>
                  </a:lnTo>
                  <a:lnTo>
                    <a:pt x="2716149" y="70612"/>
                  </a:lnTo>
                  <a:lnTo>
                    <a:pt x="2731528" y="70523"/>
                  </a:lnTo>
                  <a:lnTo>
                    <a:pt x="2746425" y="70256"/>
                  </a:lnTo>
                  <a:lnTo>
                    <a:pt x="2760865" y="69811"/>
                  </a:lnTo>
                  <a:lnTo>
                    <a:pt x="2774823" y="69215"/>
                  </a:lnTo>
                  <a:close/>
                </a:path>
                <a:path w="2865120" h="427989">
                  <a:moveTo>
                    <a:pt x="2788793" y="1143"/>
                  </a:moveTo>
                  <a:lnTo>
                    <a:pt x="2777998" y="1143"/>
                  </a:lnTo>
                  <a:lnTo>
                    <a:pt x="2777998" y="84455"/>
                  </a:lnTo>
                  <a:lnTo>
                    <a:pt x="2788793" y="84455"/>
                  </a:lnTo>
                  <a:lnTo>
                    <a:pt x="2788793" y="1143"/>
                  </a:lnTo>
                  <a:close/>
                </a:path>
                <a:path w="2865120" h="427989">
                  <a:moveTo>
                    <a:pt x="2851404" y="70104"/>
                  </a:moveTo>
                  <a:lnTo>
                    <a:pt x="2850934" y="61976"/>
                  </a:lnTo>
                  <a:lnTo>
                    <a:pt x="2850896" y="61214"/>
                  </a:lnTo>
                  <a:lnTo>
                    <a:pt x="2844292" y="61595"/>
                  </a:lnTo>
                  <a:lnTo>
                    <a:pt x="2836418" y="61849"/>
                  </a:lnTo>
                  <a:lnTo>
                    <a:pt x="2827401" y="61976"/>
                  </a:lnTo>
                  <a:lnTo>
                    <a:pt x="2827401" y="50419"/>
                  </a:lnTo>
                  <a:lnTo>
                    <a:pt x="2844038" y="50419"/>
                  </a:lnTo>
                  <a:lnTo>
                    <a:pt x="2844038" y="41275"/>
                  </a:lnTo>
                  <a:lnTo>
                    <a:pt x="2810002" y="41275"/>
                  </a:lnTo>
                  <a:lnTo>
                    <a:pt x="2810002" y="33655"/>
                  </a:lnTo>
                  <a:lnTo>
                    <a:pt x="2842387" y="33655"/>
                  </a:lnTo>
                  <a:lnTo>
                    <a:pt x="2842387" y="8382"/>
                  </a:lnTo>
                  <a:lnTo>
                    <a:pt x="2799334" y="8382"/>
                  </a:lnTo>
                  <a:lnTo>
                    <a:pt x="2799334" y="17399"/>
                  </a:lnTo>
                  <a:lnTo>
                    <a:pt x="2831592" y="17399"/>
                  </a:lnTo>
                  <a:lnTo>
                    <a:pt x="2831592" y="24892"/>
                  </a:lnTo>
                  <a:lnTo>
                    <a:pt x="2799334" y="24892"/>
                  </a:lnTo>
                  <a:lnTo>
                    <a:pt x="2799334" y="50419"/>
                  </a:lnTo>
                  <a:lnTo>
                    <a:pt x="2816479" y="50419"/>
                  </a:lnTo>
                  <a:lnTo>
                    <a:pt x="2816479" y="62103"/>
                  </a:lnTo>
                  <a:lnTo>
                    <a:pt x="2810472" y="62255"/>
                  </a:lnTo>
                  <a:lnTo>
                    <a:pt x="2790571" y="62357"/>
                  </a:lnTo>
                  <a:lnTo>
                    <a:pt x="2791714" y="71501"/>
                  </a:lnTo>
                  <a:lnTo>
                    <a:pt x="2805569" y="71399"/>
                  </a:lnTo>
                  <a:lnTo>
                    <a:pt x="2841320" y="70548"/>
                  </a:lnTo>
                  <a:lnTo>
                    <a:pt x="2847251" y="70319"/>
                  </a:lnTo>
                  <a:lnTo>
                    <a:pt x="2851404" y="70104"/>
                  </a:lnTo>
                  <a:close/>
                </a:path>
                <a:path w="2865120" h="427989">
                  <a:moveTo>
                    <a:pt x="2864739" y="1143"/>
                  </a:moveTo>
                  <a:lnTo>
                    <a:pt x="2853944" y="1143"/>
                  </a:lnTo>
                  <a:lnTo>
                    <a:pt x="2853944" y="84455"/>
                  </a:lnTo>
                  <a:lnTo>
                    <a:pt x="2864739" y="84455"/>
                  </a:lnTo>
                  <a:lnTo>
                    <a:pt x="2864739" y="1143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9" name="object 59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850517" y="4266691"/>
              <a:ext cx="198119" cy="107695"/>
            </a:xfrm>
            <a:prstGeom prst="rect">
              <a:avLst/>
            </a:prstGeom>
          </p:spPr>
        </p:pic>
        <p:sp>
          <p:nvSpPr>
            <p:cNvPr id="60" name="object 60"/>
            <p:cNvSpPr/>
            <p:nvPr/>
          </p:nvSpPr>
          <p:spPr>
            <a:xfrm>
              <a:off x="2824988" y="4271390"/>
              <a:ext cx="220345" cy="112395"/>
            </a:xfrm>
            <a:custGeom>
              <a:avLst/>
              <a:gdLst/>
              <a:ahLst/>
              <a:cxnLst/>
              <a:rect l="l" t="t" r="r" b="b"/>
              <a:pathLst>
                <a:path w="220344" h="112395">
                  <a:moveTo>
                    <a:pt x="86487" y="31242"/>
                  </a:moveTo>
                  <a:lnTo>
                    <a:pt x="29718" y="31242"/>
                  </a:lnTo>
                  <a:lnTo>
                    <a:pt x="29718" y="26416"/>
                  </a:lnTo>
                  <a:lnTo>
                    <a:pt x="81153" y="26416"/>
                  </a:lnTo>
                  <a:lnTo>
                    <a:pt x="81153" y="16510"/>
                  </a:lnTo>
                  <a:lnTo>
                    <a:pt x="29718" y="16510"/>
                  </a:lnTo>
                  <a:lnTo>
                    <a:pt x="29718" y="11811"/>
                  </a:lnTo>
                  <a:lnTo>
                    <a:pt x="84074" y="11811"/>
                  </a:lnTo>
                  <a:lnTo>
                    <a:pt x="84074" y="762"/>
                  </a:lnTo>
                  <a:lnTo>
                    <a:pt x="15748" y="762"/>
                  </a:lnTo>
                  <a:lnTo>
                    <a:pt x="15748" y="42291"/>
                  </a:lnTo>
                  <a:lnTo>
                    <a:pt x="86487" y="42291"/>
                  </a:lnTo>
                  <a:lnTo>
                    <a:pt x="86487" y="31242"/>
                  </a:lnTo>
                  <a:close/>
                </a:path>
                <a:path w="220344" h="112395">
                  <a:moveTo>
                    <a:pt x="87503" y="95758"/>
                  </a:moveTo>
                  <a:lnTo>
                    <a:pt x="28575" y="95758"/>
                  </a:lnTo>
                  <a:lnTo>
                    <a:pt x="28575" y="90424"/>
                  </a:lnTo>
                  <a:lnTo>
                    <a:pt x="85344" y="90424"/>
                  </a:lnTo>
                  <a:lnTo>
                    <a:pt x="85344" y="64008"/>
                  </a:lnTo>
                  <a:lnTo>
                    <a:pt x="14605" y="64008"/>
                  </a:lnTo>
                  <a:lnTo>
                    <a:pt x="14605" y="74930"/>
                  </a:lnTo>
                  <a:lnTo>
                    <a:pt x="71247" y="74930"/>
                  </a:lnTo>
                  <a:lnTo>
                    <a:pt x="71247" y="80137"/>
                  </a:lnTo>
                  <a:lnTo>
                    <a:pt x="14605" y="80137"/>
                  </a:lnTo>
                  <a:lnTo>
                    <a:pt x="14605" y="106807"/>
                  </a:lnTo>
                  <a:lnTo>
                    <a:pt x="87503" y="106807"/>
                  </a:lnTo>
                  <a:lnTo>
                    <a:pt x="87503" y="95758"/>
                  </a:lnTo>
                  <a:close/>
                </a:path>
                <a:path w="220344" h="112395">
                  <a:moveTo>
                    <a:pt x="99822" y="47371"/>
                  </a:moveTo>
                  <a:lnTo>
                    <a:pt x="0" y="47371"/>
                  </a:lnTo>
                  <a:lnTo>
                    <a:pt x="0" y="58674"/>
                  </a:lnTo>
                  <a:lnTo>
                    <a:pt x="99822" y="58674"/>
                  </a:lnTo>
                  <a:lnTo>
                    <a:pt x="99822" y="47371"/>
                  </a:lnTo>
                  <a:close/>
                </a:path>
                <a:path w="220344" h="112395">
                  <a:moveTo>
                    <a:pt x="170688" y="73025"/>
                  </a:moveTo>
                  <a:lnTo>
                    <a:pt x="169468" y="64135"/>
                  </a:lnTo>
                  <a:lnTo>
                    <a:pt x="169164" y="61849"/>
                  </a:lnTo>
                  <a:lnTo>
                    <a:pt x="163703" y="62865"/>
                  </a:lnTo>
                  <a:lnTo>
                    <a:pt x="123571" y="64135"/>
                  </a:lnTo>
                  <a:lnTo>
                    <a:pt x="123571" y="7747"/>
                  </a:lnTo>
                  <a:lnTo>
                    <a:pt x="109728" y="7747"/>
                  </a:lnTo>
                  <a:lnTo>
                    <a:pt x="109728" y="75946"/>
                  </a:lnTo>
                  <a:lnTo>
                    <a:pt x="133985" y="76073"/>
                  </a:lnTo>
                  <a:lnTo>
                    <a:pt x="145719" y="75882"/>
                  </a:lnTo>
                  <a:lnTo>
                    <a:pt x="155765" y="75311"/>
                  </a:lnTo>
                  <a:lnTo>
                    <a:pt x="164084" y="74358"/>
                  </a:lnTo>
                  <a:lnTo>
                    <a:pt x="170688" y="73025"/>
                  </a:lnTo>
                  <a:close/>
                </a:path>
                <a:path w="220344" h="112395">
                  <a:moveTo>
                    <a:pt x="190881" y="0"/>
                  </a:moveTo>
                  <a:lnTo>
                    <a:pt x="177038" y="0"/>
                  </a:lnTo>
                  <a:lnTo>
                    <a:pt x="177038" y="107696"/>
                  </a:lnTo>
                  <a:lnTo>
                    <a:pt x="190881" y="107696"/>
                  </a:lnTo>
                  <a:lnTo>
                    <a:pt x="190881" y="0"/>
                  </a:lnTo>
                  <a:close/>
                </a:path>
                <a:path w="220344" h="112395">
                  <a:moveTo>
                    <a:pt x="219837" y="83566"/>
                  </a:moveTo>
                  <a:lnTo>
                    <a:pt x="205359" y="83566"/>
                  </a:lnTo>
                  <a:lnTo>
                    <a:pt x="199263" y="112268"/>
                  </a:lnTo>
                  <a:lnTo>
                    <a:pt x="211201" y="112268"/>
                  </a:lnTo>
                  <a:lnTo>
                    <a:pt x="219837" y="83566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1" name="object 61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3068955" y="4271390"/>
              <a:ext cx="204850" cy="107695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3301618" y="4271390"/>
              <a:ext cx="203834" cy="107187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3533647" y="4269866"/>
              <a:ext cx="195834" cy="108838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6255003" y="4484242"/>
              <a:ext cx="319786" cy="84455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6056122" y="4900803"/>
              <a:ext cx="1126235" cy="198120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8214359" y="4364863"/>
              <a:ext cx="328041" cy="82931"/>
            </a:xfrm>
            <a:prstGeom prst="rect">
              <a:avLst/>
            </a:prstGeom>
          </p:spPr>
        </p:pic>
        <p:sp>
          <p:nvSpPr>
            <p:cNvPr id="67" name="object 67"/>
            <p:cNvSpPr/>
            <p:nvPr/>
          </p:nvSpPr>
          <p:spPr>
            <a:xfrm>
              <a:off x="5671058" y="4025391"/>
              <a:ext cx="307975" cy="84455"/>
            </a:xfrm>
            <a:custGeom>
              <a:avLst/>
              <a:gdLst/>
              <a:ahLst/>
              <a:cxnLst/>
              <a:rect l="l" t="t" r="r" b="b"/>
              <a:pathLst>
                <a:path w="307975" h="84454">
                  <a:moveTo>
                    <a:pt x="208025" y="49402"/>
                  </a:moveTo>
                  <a:lnTo>
                    <a:pt x="190753" y="49402"/>
                  </a:lnTo>
                  <a:lnTo>
                    <a:pt x="184022" y="50926"/>
                  </a:lnTo>
                  <a:lnTo>
                    <a:pt x="179196" y="54228"/>
                  </a:lnTo>
                  <a:lnTo>
                    <a:pt x="174370" y="57403"/>
                  </a:lnTo>
                  <a:lnTo>
                    <a:pt x="171957" y="61594"/>
                  </a:lnTo>
                  <a:lnTo>
                    <a:pt x="171957" y="71881"/>
                  </a:lnTo>
                  <a:lnTo>
                    <a:pt x="174370" y="75945"/>
                  </a:lnTo>
                  <a:lnTo>
                    <a:pt x="179196" y="79247"/>
                  </a:lnTo>
                  <a:lnTo>
                    <a:pt x="184022" y="82422"/>
                  </a:lnTo>
                  <a:lnTo>
                    <a:pt x="190753" y="84073"/>
                  </a:lnTo>
                  <a:lnTo>
                    <a:pt x="208025" y="84073"/>
                  </a:lnTo>
                  <a:lnTo>
                    <a:pt x="214756" y="82422"/>
                  </a:lnTo>
                  <a:lnTo>
                    <a:pt x="219582" y="79247"/>
                  </a:lnTo>
                  <a:lnTo>
                    <a:pt x="224408" y="75945"/>
                  </a:lnTo>
                  <a:lnTo>
                    <a:pt x="224936" y="75056"/>
                  </a:lnTo>
                  <a:lnTo>
                    <a:pt x="193928" y="75056"/>
                  </a:lnTo>
                  <a:lnTo>
                    <a:pt x="189864" y="74294"/>
                  </a:lnTo>
                  <a:lnTo>
                    <a:pt x="184276" y="71246"/>
                  </a:lnTo>
                  <a:lnTo>
                    <a:pt x="183006" y="69214"/>
                  </a:lnTo>
                  <a:lnTo>
                    <a:pt x="183006" y="64261"/>
                  </a:lnTo>
                  <a:lnTo>
                    <a:pt x="184276" y="62229"/>
                  </a:lnTo>
                  <a:lnTo>
                    <a:pt x="187070" y="60578"/>
                  </a:lnTo>
                  <a:lnTo>
                    <a:pt x="189737" y="59054"/>
                  </a:lnTo>
                  <a:lnTo>
                    <a:pt x="193928" y="58292"/>
                  </a:lnTo>
                  <a:lnTo>
                    <a:pt x="224861" y="58292"/>
                  </a:lnTo>
                  <a:lnTo>
                    <a:pt x="224408" y="57530"/>
                  </a:lnTo>
                  <a:lnTo>
                    <a:pt x="214756" y="50926"/>
                  </a:lnTo>
                  <a:lnTo>
                    <a:pt x="208025" y="49402"/>
                  </a:lnTo>
                  <a:close/>
                </a:path>
                <a:path w="307975" h="84454">
                  <a:moveTo>
                    <a:pt x="224861" y="58292"/>
                  </a:moveTo>
                  <a:lnTo>
                    <a:pt x="204850" y="58292"/>
                  </a:lnTo>
                  <a:lnTo>
                    <a:pt x="209041" y="59054"/>
                  </a:lnTo>
                  <a:lnTo>
                    <a:pt x="211708" y="60578"/>
                  </a:lnTo>
                  <a:lnTo>
                    <a:pt x="214502" y="62229"/>
                  </a:lnTo>
                  <a:lnTo>
                    <a:pt x="215900" y="64261"/>
                  </a:lnTo>
                  <a:lnTo>
                    <a:pt x="215900" y="69214"/>
                  </a:lnTo>
                  <a:lnTo>
                    <a:pt x="214502" y="71246"/>
                  </a:lnTo>
                  <a:lnTo>
                    <a:pt x="208914" y="74294"/>
                  </a:lnTo>
                  <a:lnTo>
                    <a:pt x="204850" y="75056"/>
                  </a:lnTo>
                  <a:lnTo>
                    <a:pt x="224936" y="75056"/>
                  </a:lnTo>
                  <a:lnTo>
                    <a:pt x="226821" y="71881"/>
                  </a:lnTo>
                  <a:lnTo>
                    <a:pt x="226821" y="61594"/>
                  </a:lnTo>
                  <a:lnTo>
                    <a:pt x="224861" y="58292"/>
                  </a:lnTo>
                  <a:close/>
                </a:path>
                <a:path w="307975" h="84454">
                  <a:moveTo>
                    <a:pt x="184657" y="13842"/>
                  </a:moveTo>
                  <a:lnTo>
                    <a:pt x="173736" y="13842"/>
                  </a:lnTo>
                  <a:lnTo>
                    <a:pt x="173736" y="22351"/>
                  </a:lnTo>
                  <a:lnTo>
                    <a:pt x="171703" y="27304"/>
                  </a:lnTo>
                  <a:lnTo>
                    <a:pt x="167660" y="32257"/>
                  </a:lnTo>
                  <a:lnTo>
                    <a:pt x="163702" y="36956"/>
                  </a:lnTo>
                  <a:lnTo>
                    <a:pt x="158750" y="40512"/>
                  </a:lnTo>
                  <a:lnTo>
                    <a:pt x="152907" y="42671"/>
                  </a:lnTo>
                  <a:lnTo>
                    <a:pt x="160654" y="50291"/>
                  </a:lnTo>
                  <a:lnTo>
                    <a:pt x="179450" y="32257"/>
                  </a:lnTo>
                  <a:lnTo>
                    <a:pt x="192150" y="32257"/>
                  </a:lnTo>
                  <a:lnTo>
                    <a:pt x="190245" y="30225"/>
                  </a:lnTo>
                  <a:lnTo>
                    <a:pt x="186436" y="26288"/>
                  </a:lnTo>
                  <a:lnTo>
                    <a:pt x="184657" y="21843"/>
                  </a:lnTo>
                  <a:lnTo>
                    <a:pt x="184657" y="13842"/>
                  </a:lnTo>
                  <a:close/>
                </a:path>
                <a:path w="307975" h="84454">
                  <a:moveTo>
                    <a:pt x="225551" y="1142"/>
                  </a:moveTo>
                  <a:lnTo>
                    <a:pt x="214883" y="1142"/>
                  </a:lnTo>
                  <a:lnTo>
                    <a:pt x="214883" y="19938"/>
                  </a:lnTo>
                  <a:lnTo>
                    <a:pt x="199262" y="19938"/>
                  </a:lnTo>
                  <a:lnTo>
                    <a:pt x="199262" y="28574"/>
                  </a:lnTo>
                  <a:lnTo>
                    <a:pt x="214883" y="28574"/>
                  </a:lnTo>
                  <a:lnTo>
                    <a:pt x="214883" y="48767"/>
                  </a:lnTo>
                  <a:lnTo>
                    <a:pt x="225551" y="48767"/>
                  </a:lnTo>
                  <a:lnTo>
                    <a:pt x="225551" y="1142"/>
                  </a:lnTo>
                  <a:close/>
                </a:path>
                <a:path w="307975" h="84454">
                  <a:moveTo>
                    <a:pt x="192150" y="32257"/>
                  </a:moveTo>
                  <a:lnTo>
                    <a:pt x="179450" y="32257"/>
                  </a:lnTo>
                  <a:lnTo>
                    <a:pt x="183641" y="38226"/>
                  </a:lnTo>
                  <a:lnTo>
                    <a:pt x="189864" y="43306"/>
                  </a:lnTo>
                  <a:lnTo>
                    <a:pt x="198119" y="47370"/>
                  </a:lnTo>
                  <a:lnTo>
                    <a:pt x="204977" y="39242"/>
                  </a:lnTo>
                  <a:lnTo>
                    <a:pt x="198881" y="37210"/>
                  </a:lnTo>
                  <a:lnTo>
                    <a:pt x="194055" y="34289"/>
                  </a:lnTo>
                  <a:lnTo>
                    <a:pt x="192150" y="32257"/>
                  </a:lnTo>
                  <a:close/>
                </a:path>
                <a:path w="307975" h="84454">
                  <a:moveTo>
                    <a:pt x="201294" y="4825"/>
                  </a:moveTo>
                  <a:lnTo>
                    <a:pt x="156590" y="4825"/>
                  </a:lnTo>
                  <a:lnTo>
                    <a:pt x="156590" y="13842"/>
                  </a:lnTo>
                  <a:lnTo>
                    <a:pt x="201294" y="13842"/>
                  </a:lnTo>
                  <a:lnTo>
                    <a:pt x="201294" y="4825"/>
                  </a:lnTo>
                  <a:close/>
                </a:path>
                <a:path w="307975" h="84454">
                  <a:moveTo>
                    <a:pt x="149478" y="52958"/>
                  </a:moveTo>
                  <a:lnTo>
                    <a:pt x="93979" y="52958"/>
                  </a:lnTo>
                  <a:lnTo>
                    <a:pt x="93979" y="62102"/>
                  </a:lnTo>
                  <a:lnTo>
                    <a:pt x="138683" y="62102"/>
                  </a:lnTo>
                  <a:lnTo>
                    <a:pt x="138683" y="84327"/>
                  </a:lnTo>
                  <a:lnTo>
                    <a:pt x="149478" y="84327"/>
                  </a:lnTo>
                  <a:lnTo>
                    <a:pt x="149478" y="52958"/>
                  </a:lnTo>
                  <a:close/>
                </a:path>
                <a:path w="307975" h="84454">
                  <a:moveTo>
                    <a:pt x="307847" y="63880"/>
                  </a:moveTo>
                  <a:lnTo>
                    <a:pt x="230631" y="63880"/>
                  </a:lnTo>
                  <a:lnTo>
                    <a:pt x="230631" y="72897"/>
                  </a:lnTo>
                  <a:lnTo>
                    <a:pt x="307847" y="72897"/>
                  </a:lnTo>
                  <a:lnTo>
                    <a:pt x="307847" y="63880"/>
                  </a:lnTo>
                  <a:close/>
                </a:path>
                <a:path w="307975" h="84454">
                  <a:moveTo>
                    <a:pt x="274574" y="48767"/>
                  </a:moveTo>
                  <a:lnTo>
                    <a:pt x="263778" y="48767"/>
                  </a:lnTo>
                  <a:lnTo>
                    <a:pt x="263778" y="63880"/>
                  </a:lnTo>
                  <a:lnTo>
                    <a:pt x="274574" y="63880"/>
                  </a:lnTo>
                  <a:lnTo>
                    <a:pt x="274574" y="48767"/>
                  </a:lnTo>
                  <a:close/>
                </a:path>
                <a:path w="307975" h="84454">
                  <a:moveTo>
                    <a:pt x="253111" y="7365"/>
                  </a:moveTo>
                  <a:lnTo>
                    <a:pt x="242188" y="7365"/>
                  </a:lnTo>
                  <a:lnTo>
                    <a:pt x="242188" y="48767"/>
                  </a:lnTo>
                  <a:lnTo>
                    <a:pt x="296163" y="48767"/>
                  </a:lnTo>
                  <a:lnTo>
                    <a:pt x="296163" y="39750"/>
                  </a:lnTo>
                  <a:lnTo>
                    <a:pt x="253111" y="39750"/>
                  </a:lnTo>
                  <a:lnTo>
                    <a:pt x="253111" y="29082"/>
                  </a:lnTo>
                  <a:lnTo>
                    <a:pt x="296163" y="29082"/>
                  </a:lnTo>
                  <a:lnTo>
                    <a:pt x="296163" y="19938"/>
                  </a:lnTo>
                  <a:lnTo>
                    <a:pt x="253111" y="19938"/>
                  </a:lnTo>
                  <a:lnTo>
                    <a:pt x="253111" y="7365"/>
                  </a:lnTo>
                  <a:close/>
                </a:path>
                <a:path w="307975" h="84454">
                  <a:moveTo>
                    <a:pt x="296163" y="29082"/>
                  </a:moveTo>
                  <a:lnTo>
                    <a:pt x="285368" y="29082"/>
                  </a:lnTo>
                  <a:lnTo>
                    <a:pt x="285368" y="39750"/>
                  </a:lnTo>
                  <a:lnTo>
                    <a:pt x="296163" y="39750"/>
                  </a:lnTo>
                  <a:lnTo>
                    <a:pt x="296163" y="29082"/>
                  </a:lnTo>
                  <a:close/>
                </a:path>
                <a:path w="307975" h="84454">
                  <a:moveTo>
                    <a:pt x="296163" y="7365"/>
                  </a:moveTo>
                  <a:lnTo>
                    <a:pt x="285368" y="7365"/>
                  </a:lnTo>
                  <a:lnTo>
                    <a:pt x="285368" y="19938"/>
                  </a:lnTo>
                  <a:lnTo>
                    <a:pt x="296163" y="19938"/>
                  </a:lnTo>
                  <a:lnTo>
                    <a:pt x="296163" y="7365"/>
                  </a:lnTo>
                  <a:close/>
                </a:path>
                <a:path w="307975" h="84454">
                  <a:moveTo>
                    <a:pt x="57530" y="2793"/>
                  </a:moveTo>
                  <a:lnTo>
                    <a:pt x="46862" y="2793"/>
                  </a:lnTo>
                  <a:lnTo>
                    <a:pt x="46862" y="27304"/>
                  </a:lnTo>
                  <a:lnTo>
                    <a:pt x="34925" y="27304"/>
                  </a:lnTo>
                  <a:lnTo>
                    <a:pt x="34925" y="36321"/>
                  </a:lnTo>
                  <a:lnTo>
                    <a:pt x="46862" y="36321"/>
                  </a:lnTo>
                  <a:lnTo>
                    <a:pt x="46862" y="81914"/>
                  </a:lnTo>
                  <a:lnTo>
                    <a:pt x="57530" y="81914"/>
                  </a:lnTo>
                  <a:lnTo>
                    <a:pt x="57530" y="2793"/>
                  </a:lnTo>
                  <a:close/>
                </a:path>
                <a:path w="307975" h="84454">
                  <a:moveTo>
                    <a:pt x="28066" y="6730"/>
                  </a:moveTo>
                  <a:lnTo>
                    <a:pt x="17779" y="6730"/>
                  </a:lnTo>
                  <a:lnTo>
                    <a:pt x="17753" y="26288"/>
                  </a:lnTo>
                  <a:lnTo>
                    <a:pt x="16662" y="36562"/>
                  </a:lnTo>
                  <a:lnTo>
                    <a:pt x="13319" y="45672"/>
                  </a:lnTo>
                  <a:lnTo>
                    <a:pt x="7760" y="53377"/>
                  </a:lnTo>
                  <a:lnTo>
                    <a:pt x="0" y="59689"/>
                  </a:lnTo>
                  <a:lnTo>
                    <a:pt x="7746" y="66674"/>
                  </a:lnTo>
                  <a:lnTo>
                    <a:pt x="22859" y="47624"/>
                  </a:lnTo>
                  <a:lnTo>
                    <a:pt x="34627" y="47624"/>
                  </a:lnTo>
                  <a:lnTo>
                    <a:pt x="32067" y="44021"/>
                  </a:lnTo>
                  <a:lnTo>
                    <a:pt x="29067" y="35768"/>
                  </a:lnTo>
                  <a:lnTo>
                    <a:pt x="28174" y="27304"/>
                  </a:lnTo>
                  <a:lnTo>
                    <a:pt x="28066" y="6730"/>
                  </a:lnTo>
                  <a:close/>
                </a:path>
                <a:path w="307975" h="84454">
                  <a:moveTo>
                    <a:pt x="34627" y="47624"/>
                  </a:moveTo>
                  <a:lnTo>
                    <a:pt x="22859" y="47624"/>
                  </a:lnTo>
                  <a:lnTo>
                    <a:pt x="25907" y="53847"/>
                  </a:lnTo>
                  <a:lnTo>
                    <a:pt x="30352" y="59435"/>
                  </a:lnTo>
                  <a:lnTo>
                    <a:pt x="36449" y="64515"/>
                  </a:lnTo>
                  <a:lnTo>
                    <a:pt x="44068" y="56895"/>
                  </a:lnTo>
                  <a:lnTo>
                    <a:pt x="37068" y="51059"/>
                  </a:lnTo>
                  <a:lnTo>
                    <a:pt x="34627" y="47624"/>
                  </a:lnTo>
                  <a:close/>
                </a:path>
                <a:path w="307975" h="84454">
                  <a:moveTo>
                    <a:pt x="110616" y="17779"/>
                  </a:moveTo>
                  <a:lnTo>
                    <a:pt x="99694" y="17779"/>
                  </a:lnTo>
                  <a:lnTo>
                    <a:pt x="99694" y="24383"/>
                  </a:lnTo>
                  <a:lnTo>
                    <a:pt x="97916" y="28955"/>
                  </a:lnTo>
                  <a:lnTo>
                    <a:pt x="94233" y="33273"/>
                  </a:lnTo>
                  <a:lnTo>
                    <a:pt x="90550" y="37464"/>
                  </a:lnTo>
                  <a:lnTo>
                    <a:pt x="85597" y="40766"/>
                  </a:lnTo>
                  <a:lnTo>
                    <a:pt x="79120" y="43306"/>
                  </a:lnTo>
                  <a:lnTo>
                    <a:pt x="86359" y="50545"/>
                  </a:lnTo>
                  <a:lnTo>
                    <a:pt x="90042" y="48767"/>
                  </a:lnTo>
                  <a:lnTo>
                    <a:pt x="93725" y="46354"/>
                  </a:lnTo>
                  <a:lnTo>
                    <a:pt x="97408" y="43052"/>
                  </a:lnTo>
                  <a:lnTo>
                    <a:pt x="101091" y="39877"/>
                  </a:lnTo>
                  <a:lnTo>
                    <a:pt x="103758" y="36702"/>
                  </a:lnTo>
                  <a:lnTo>
                    <a:pt x="105409" y="33781"/>
                  </a:lnTo>
                  <a:lnTo>
                    <a:pt x="118145" y="33781"/>
                  </a:lnTo>
                  <a:lnTo>
                    <a:pt x="116966" y="32638"/>
                  </a:lnTo>
                  <a:lnTo>
                    <a:pt x="112775" y="28701"/>
                  </a:lnTo>
                  <a:lnTo>
                    <a:pt x="110616" y="24383"/>
                  </a:lnTo>
                  <a:lnTo>
                    <a:pt x="110616" y="17779"/>
                  </a:lnTo>
                  <a:close/>
                </a:path>
                <a:path w="307975" h="84454">
                  <a:moveTo>
                    <a:pt x="149478" y="1142"/>
                  </a:moveTo>
                  <a:lnTo>
                    <a:pt x="138811" y="1142"/>
                  </a:lnTo>
                  <a:lnTo>
                    <a:pt x="138811" y="22859"/>
                  </a:lnTo>
                  <a:lnTo>
                    <a:pt x="123316" y="22859"/>
                  </a:lnTo>
                  <a:lnTo>
                    <a:pt x="123316" y="31749"/>
                  </a:lnTo>
                  <a:lnTo>
                    <a:pt x="138811" y="31749"/>
                  </a:lnTo>
                  <a:lnTo>
                    <a:pt x="138811" y="49402"/>
                  </a:lnTo>
                  <a:lnTo>
                    <a:pt x="149478" y="49402"/>
                  </a:lnTo>
                  <a:lnTo>
                    <a:pt x="149478" y="1142"/>
                  </a:lnTo>
                  <a:close/>
                </a:path>
                <a:path w="307975" h="84454">
                  <a:moveTo>
                    <a:pt x="118145" y="33781"/>
                  </a:moveTo>
                  <a:lnTo>
                    <a:pt x="105409" y="33781"/>
                  </a:lnTo>
                  <a:lnTo>
                    <a:pt x="107314" y="36448"/>
                  </a:lnTo>
                  <a:lnTo>
                    <a:pt x="110236" y="39242"/>
                  </a:lnTo>
                  <a:lnTo>
                    <a:pt x="117855" y="45084"/>
                  </a:lnTo>
                  <a:lnTo>
                    <a:pt x="121412" y="47243"/>
                  </a:lnTo>
                  <a:lnTo>
                    <a:pt x="124967" y="48640"/>
                  </a:lnTo>
                  <a:lnTo>
                    <a:pt x="131317" y="40385"/>
                  </a:lnTo>
                  <a:lnTo>
                    <a:pt x="125983" y="39242"/>
                  </a:lnTo>
                  <a:lnTo>
                    <a:pt x="121157" y="36702"/>
                  </a:lnTo>
                  <a:lnTo>
                    <a:pt x="118145" y="33781"/>
                  </a:lnTo>
                  <a:close/>
                </a:path>
                <a:path w="307975" h="84454">
                  <a:moveTo>
                    <a:pt x="128904" y="9016"/>
                  </a:moveTo>
                  <a:lnTo>
                    <a:pt x="81406" y="9016"/>
                  </a:lnTo>
                  <a:lnTo>
                    <a:pt x="81406" y="17779"/>
                  </a:lnTo>
                  <a:lnTo>
                    <a:pt x="128904" y="17779"/>
                  </a:lnTo>
                  <a:lnTo>
                    <a:pt x="128904" y="9016"/>
                  </a:lnTo>
                  <a:close/>
                </a:path>
                <a:path w="307975" h="84454">
                  <a:moveTo>
                    <a:pt x="110616" y="0"/>
                  </a:moveTo>
                  <a:lnTo>
                    <a:pt x="99821" y="0"/>
                  </a:lnTo>
                  <a:lnTo>
                    <a:pt x="99821" y="9016"/>
                  </a:lnTo>
                  <a:lnTo>
                    <a:pt x="110616" y="9016"/>
                  </a:lnTo>
                  <a:lnTo>
                    <a:pt x="110616" y="0"/>
                  </a:lnTo>
                  <a:close/>
                </a:path>
                <a:path w="307975" h="84454">
                  <a:moveTo>
                    <a:pt x="74421" y="1142"/>
                  </a:moveTo>
                  <a:lnTo>
                    <a:pt x="63753" y="1142"/>
                  </a:lnTo>
                  <a:lnTo>
                    <a:pt x="63753" y="84327"/>
                  </a:lnTo>
                  <a:lnTo>
                    <a:pt x="74421" y="84327"/>
                  </a:lnTo>
                  <a:lnTo>
                    <a:pt x="74421" y="1142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8" name="object 68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5994146" y="4026534"/>
              <a:ext cx="155448" cy="83184"/>
            </a:xfrm>
            <a:prstGeom prst="rect">
              <a:avLst/>
            </a:prstGeom>
          </p:spPr>
        </p:pic>
        <p:sp>
          <p:nvSpPr>
            <p:cNvPr id="69" name="object 69"/>
            <p:cNvSpPr/>
            <p:nvPr/>
          </p:nvSpPr>
          <p:spPr>
            <a:xfrm>
              <a:off x="5726557" y="2744851"/>
              <a:ext cx="307975" cy="84455"/>
            </a:xfrm>
            <a:custGeom>
              <a:avLst/>
              <a:gdLst/>
              <a:ahLst/>
              <a:cxnLst/>
              <a:rect l="l" t="t" r="r" b="b"/>
              <a:pathLst>
                <a:path w="307975" h="84455">
                  <a:moveTo>
                    <a:pt x="207898" y="49529"/>
                  </a:moveTo>
                  <a:lnTo>
                    <a:pt x="190753" y="49529"/>
                  </a:lnTo>
                  <a:lnTo>
                    <a:pt x="184022" y="51053"/>
                  </a:lnTo>
                  <a:lnTo>
                    <a:pt x="179196" y="54356"/>
                  </a:lnTo>
                  <a:lnTo>
                    <a:pt x="174370" y="57531"/>
                  </a:lnTo>
                  <a:lnTo>
                    <a:pt x="171957" y="61722"/>
                  </a:lnTo>
                  <a:lnTo>
                    <a:pt x="171957" y="71882"/>
                  </a:lnTo>
                  <a:lnTo>
                    <a:pt x="174370" y="76073"/>
                  </a:lnTo>
                  <a:lnTo>
                    <a:pt x="179196" y="79375"/>
                  </a:lnTo>
                  <a:lnTo>
                    <a:pt x="184022" y="82550"/>
                  </a:lnTo>
                  <a:lnTo>
                    <a:pt x="190753" y="84074"/>
                  </a:lnTo>
                  <a:lnTo>
                    <a:pt x="208025" y="84074"/>
                  </a:lnTo>
                  <a:lnTo>
                    <a:pt x="214756" y="82550"/>
                  </a:lnTo>
                  <a:lnTo>
                    <a:pt x="219582" y="79375"/>
                  </a:lnTo>
                  <a:lnTo>
                    <a:pt x="224408" y="76073"/>
                  </a:lnTo>
                  <a:lnTo>
                    <a:pt x="224920" y="75184"/>
                  </a:lnTo>
                  <a:lnTo>
                    <a:pt x="193928" y="75184"/>
                  </a:lnTo>
                  <a:lnTo>
                    <a:pt x="189864" y="74422"/>
                  </a:lnTo>
                  <a:lnTo>
                    <a:pt x="184276" y="71374"/>
                  </a:lnTo>
                  <a:lnTo>
                    <a:pt x="183006" y="69341"/>
                  </a:lnTo>
                  <a:lnTo>
                    <a:pt x="183006" y="64262"/>
                  </a:lnTo>
                  <a:lnTo>
                    <a:pt x="184276" y="62229"/>
                  </a:lnTo>
                  <a:lnTo>
                    <a:pt x="187070" y="60706"/>
                  </a:lnTo>
                  <a:lnTo>
                    <a:pt x="189737" y="59182"/>
                  </a:lnTo>
                  <a:lnTo>
                    <a:pt x="193801" y="58420"/>
                  </a:lnTo>
                  <a:lnTo>
                    <a:pt x="224861" y="58420"/>
                  </a:lnTo>
                  <a:lnTo>
                    <a:pt x="224408" y="57658"/>
                  </a:lnTo>
                  <a:lnTo>
                    <a:pt x="219582" y="54356"/>
                  </a:lnTo>
                  <a:lnTo>
                    <a:pt x="214629" y="51053"/>
                  </a:lnTo>
                  <a:lnTo>
                    <a:pt x="207898" y="49529"/>
                  </a:lnTo>
                  <a:close/>
                </a:path>
                <a:path w="307975" h="84455">
                  <a:moveTo>
                    <a:pt x="224861" y="58420"/>
                  </a:moveTo>
                  <a:lnTo>
                    <a:pt x="204850" y="58420"/>
                  </a:lnTo>
                  <a:lnTo>
                    <a:pt x="209041" y="59182"/>
                  </a:lnTo>
                  <a:lnTo>
                    <a:pt x="211708" y="60706"/>
                  </a:lnTo>
                  <a:lnTo>
                    <a:pt x="214502" y="62357"/>
                  </a:lnTo>
                  <a:lnTo>
                    <a:pt x="215812" y="64262"/>
                  </a:lnTo>
                  <a:lnTo>
                    <a:pt x="215900" y="69341"/>
                  </a:lnTo>
                  <a:lnTo>
                    <a:pt x="214502" y="71374"/>
                  </a:lnTo>
                  <a:lnTo>
                    <a:pt x="208914" y="74422"/>
                  </a:lnTo>
                  <a:lnTo>
                    <a:pt x="204850" y="75184"/>
                  </a:lnTo>
                  <a:lnTo>
                    <a:pt x="224920" y="75184"/>
                  </a:lnTo>
                  <a:lnTo>
                    <a:pt x="226821" y="71882"/>
                  </a:lnTo>
                  <a:lnTo>
                    <a:pt x="226821" y="61722"/>
                  </a:lnTo>
                  <a:lnTo>
                    <a:pt x="224861" y="58420"/>
                  </a:lnTo>
                  <a:close/>
                </a:path>
                <a:path w="307975" h="84455">
                  <a:moveTo>
                    <a:pt x="184657" y="13970"/>
                  </a:moveTo>
                  <a:lnTo>
                    <a:pt x="173735" y="13970"/>
                  </a:lnTo>
                  <a:lnTo>
                    <a:pt x="173735" y="22478"/>
                  </a:lnTo>
                  <a:lnTo>
                    <a:pt x="171703" y="27432"/>
                  </a:lnTo>
                  <a:lnTo>
                    <a:pt x="167536" y="32385"/>
                  </a:lnTo>
                  <a:lnTo>
                    <a:pt x="163702" y="37084"/>
                  </a:lnTo>
                  <a:lnTo>
                    <a:pt x="158750" y="40639"/>
                  </a:lnTo>
                  <a:lnTo>
                    <a:pt x="152907" y="42799"/>
                  </a:lnTo>
                  <a:lnTo>
                    <a:pt x="160654" y="50419"/>
                  </a:lnTo>
                  <a:lnTo>
                    <a:pt x="164083" y="48768"/>
                  </a:lnTo>
                  <a:lnTo>
                    <a:pt x="179450" y="32385"/>
                  </a:lnTo>
                  <a:lnTo>
                    <a:pt x="192150" y="32385"/>
                  </a:lnTo>
                  <a:lnTo>
                    <a:pt x="190245" y="30352"/>
                  </a:lnTo>
                  <a:lnTo>
                    <a:pt x="186435" y="26415"/>
                  </a:lnTo>
                  <a:lnTo>
                    <a:pt x="184657" y="21971"/>
                  </a:lnTo>
                  <a:lnTo>
                    <a:pt x="184657" y="13970"/>
                  </a:lnTo>
                  <a:close/>
                </a:path>
                <a:path w="307975" h="84455">
                  <a:moveTo>
                    <a:pt x="225551" y="1270"/>
                  </a:moveTo>
                  <a:lnTo>
                    <a:pt x="214883" y="1270"/>
                  </a:lnTo>
                  <a:lnTo>
                    <a:pt x="214883" y="20065"/>
                  </a:lnTo>
                  <a:lnTo>
                    <a:pt x="199262" y="20065"/>
                  </a:lnTo>
                  <a:lnTo>
                    <a:pt x="199262" y="28701"/>
                  </a:lnTo>
                  <a:lnTo>
                    <a:pt x="214883" y="28701"/>
                  </a:lnTo>
                  <a:lnTo>
                    <a:pt x="214883" y="48895"/>
                  </a:lnTo>
                  <a:lnTo>
                    <a:pt x="225551" y="48895"/>
                  </a:lnTo>
                  <a:lnTo>
                    <a:pt x="225551" y="1270"/>
                  </a:lnTo>
                  <a:close/>
                </a:path>
                <a:path w="307975" h="84455">
                  <a:moveTo>
                    <a:pt x="192150" y="32385"/>
                  </a:moveTo>
                  <a:lnTo>
                    <a:pt x="179450" y="32385"/>
                  </a:lnTo>
                  <a:lnTo>
                    <a:pt x="183641" y="38353"/>
                  </a:lnTo>
                  <a:lnTo>
                    <a:pt x="189864" y="43434"/>
                  </a:lnTo>
                  <a:lnTo>
                    <a:pt x="198119" y="47498"/>
                  </a:lnTo>
                  <a:lnTo>
                    <a:pt x="204977" y="39370"/>
                  </a:lnTo>
                  <a:lnTo>
                    <a:pt x="198881" y="37337"/>
                  </a:lnTo>
                  <a:lnTo>
                    <a:pt x="194055" y="34416"/>
                  </a:lnTo>
                  <a:lnTo>
                    <a:pt x="192150" y="32385"/>
                  </a:lnTo>
                  <a:close/>
                </a:path>
                <a:path w="307975" h="84455">
                  <a:moveTo>
                    <a:pt x="201294" y="4952"/>
                  </a:moveTo>
                  <a:lnTo>
                    <a:pt x="156590" y="4952"/>
                  </a:lnTo>
                  <a:lnTo>
                    <a:pt x="156590" y="13970"/>
                  </a:lnTo>
                  <a:lnTo>
                    <a:pt x="201294" y="13970"/>
                  </a:lnTo>
                  <a:lnTo>
                    <a:pt x="201294" y="4952"/>
                  </a:lnTo>
                  <a:close/>
                </a:path>
                <a:path w="307975" h="84455">
                  <a:moveTo>
                    <a:pt x="149478" y="53086"/>
                  </a:moveTo>
                  <a:lnTo>
                    <a:pt x="93979" y="53086"/>
                  </a:lnTo>
                  <a:lnTo>
                    <a:pt x="93979" y="62229"/>
                  </a:lnTo>
                  <a:lnTo>
                    <a:pt x="138683" y="62229"/>
                  </a:lnTo>
                  <a:lnTo>
                    <a:pt x="138683" y="84454"/>
                  </a:lnTo>
                  <a:lnTo>
                    <a:pt x="149478" y="84454"/>
                  </a:lnTo>
                  <a:lnTo>
                    <a:pt x="149478" y="53086"/>
                  </a:lnTo>
                  <a:close/>
                </a:path>
                <a:path w="307975" h="84455">
                  <a:moveTo>
                    <a:pt x="307847" y="64008"/>
                  </a:moveTo>
                  <a:lnTo>
                    <a:pt x="230631" y="64008"/>
                  </a:lnTo>
                  <a:lnTo>
                    <a:pt x="230631" y="73025"/>
                  </a:lnTo>
                  <a:lnTo>
                    <a:pt x="307847" y="73025"/>
                  </a:lnTo>
                  <a:lnTo>
                    <a:pt x="307847" y="64008"/>
                  </a:lnTo>
                  <a:close/>
                </a:path>
                <a:path w="307975" h="84455">
                  <a:moveTo>
                    <a:pt x="274573" y="48895"/>
                  </a:moveTo>
                  <a:lnTo>
                    <a:pt x="263778" y="48895"/>
                  </a:lnTo>
                  <a:lnTo>
                    <a:pt x="263778" y="64008"/>
                  </a:lnTo>
                  <a:lnTo>
                    <a:pt x="274573" y="64008"/>
                  </a:lnTo>
                  <a:lnTo>
                    <a:pt x="274573" y="48895"/>
                  </a:lnTo>
                  <a:close/>
                </a:path>
                <a:path w="307975" h="84455">
                  <a:moveTo>
                    <a:pt x="253110" y="7493"/>
                  </a:moveTo>
                  <a:lnTo>
                    <a:pt x="242188" y="7493"/>
                  </a:lnTo>
                  <a:lnTo>
                    <a:pt x="242188" y="48895"/>
                  </a:lnTo>
                  <a:lnTo>
                    <a:pt x="296037" y="48895"/>
                  </a:lnTo>
                  <a:lnTo>
                    <a:pt x="296037" y="39877"/>
                  </a:lnTo>
                  <a:lnTo>
                    <a:pt x="253110" y="39877"/>
                  </a:lnTo>
                  <a:lnTo>
                    <a:pt x="253110" y="29083"/>
                  </a:lnTo>
                  <a:lnTo>
                    <a:pt x="296037" y="29083"/>
                  </a:lnTo>
                  <a:lnTo>
                    <a:pt x="296037" y="20065"/>
                  </a:lnTo>
                  <a:lnTo>
                    <a:pt x="253110" y="20065"/>
                  </a:lnTo>
                  <a:lnTo>
                    <a:pt x="253110" y="7493"/>
                  </a:lnTo>
                  <a:close/>
                </a:path>
                <a:path w="307975" h="84455">
                  <a:moveTo>
                    <a:pt x="296037" y="29083"/>
                  </a:moveTo>
                  <a:lnTo>
                    <a:pt x="285368" y="29083"/>
                  </a:lnTo>
                  <a:lnTo>
                    <a:pt x="285368" y="39877"/>
                  </a:lnTo>
                  <a:lnTo>
                    <a:pt x="296037" y="39877"/>
                  </a:lnTo>
                  <a:lnTo>
                    <a:pt x="296037" y="29083"/>
                  </a:lnTo>
                  <a:close/>
                </a:path>
                <a:path w="307975" h="84455">
                  <a:moveTo>
                    <a:pt x="296037" y="7493"/>
                  </a:moveTo>
                  <a:lnTo>
                    <a:pt x="285368" y="7493"/>
                  </a:lnTo>
                  <a:lnTo>
                    <a:pt x="285368" y="20065"/>
                  </a:lnTo>
                  <a:lnTo>
                    <a:pt x="296037" y="20065"/>
                  </a:lnTo>
                  <a:lnTo>
                    <a:pt x="296037" y="7493"/>
                  </a:lnTo>
                  <a:close/>
                </a:path>
                <a:path w="307975" h="84455">
                  <a:moveTo>
                    <a:pt x="57530" y="2921"/>
                  </a:moveTo>
                  <a:lnTo>
                    <a:pt x="46862" y="2921"/>
                  </a:lnTo>
                  <a:lnTo>
                    <a:pt x="46862" y="27432"/>
                  </a:lnTo>
                  <a:lnTo>
                    <a:pt x="34925" y="27432"/>
                  </a:lnTo>
                  <a:lnTo>
                    <a:pt x="34925" y="36449"/>
                  </a:lnTo>
                  <a:lnTo>
                    <a:pt x="46862" y="36449"/>
                  </a:lnTo>
                  <a:lnTo>
                    <a:pt x="46862" y="82041"/>
                  </a:lnTo>
                  <a:lnTo>
                    <a:pt x="57530" y="82041"/>
                  </a:lnTo>
                  <a:lnTo>
                    <a:pt x="57530" y="2921"/>
                  </a:lnTo>
                  <a:close/>
                </a:path>
                <a:path w="307975" h="84455">
                  <a:moveTo>
                    <a:pt x="28066" y="6858"/>
                  </a:moveTo>
                  <a:lnTo>
                    <a:pt x="17779" y="6858"/>
                  </a:lnTo>
                  <a:lnTo>
                    <a:pt x="17753" y="26415"/>
                  </a:lnTo>
                  <a:lnTo>
                    <a:pt x="16662" y="36687"/>
                  </a:lnTo>
                  <a:lnTo>
                    <a:pt x="13319" y="45783"/>
                  </a:lnTo>
                  <a:lnTo>
                    <a:pt x="7760" y="53451"/>
                  </a:lnTo>
                  <a:lnTo>
                    <a:pt x="0" y="59689"/>
                  </a:lnTo>
                  <a:lnTo>
                    <a:pt x="7746" y="66675"/>
                  </a:lnTo>
                  <a:lnTo>
                    <a:pt x="10413" y="64770"/>
                  </a:lnTo>
                  <a:lnTo>
                    <a:pt x="13334" y="61849"/>
                  </a:lnTo>
                  <a:lnTo>
                    <a:pt x="16382" y="58038"/>
                  </a:lnTo>
                  <a:lnTo>
                    <a:pt x="19430" y="54356"/>
                  </a:lnTo>
                  <a:lnTo>
                    <a:pt x="21589" y="50926"/>
                  </a:lnTo>
                  <a:lnTo>
                    <a:pt x="22859" y="47751"/>
                  </a:lnTo>
                  <a:lnTo>
                    <a:pt x="34627" y="47751"/>
                  </a:lnTo>
                  <a:lnTo>
                    <a:pt x="32067" y="44148"/>
                  </a:lnTo>
                  <a:lnTo>
                    <a:pt x="29067" y="35895"/>
                  </a:lnTo>
                  <a:lnTo>
                    <a:pt x="28174" y="27432"/>
                  </a:lnTo>
                  <a:lnTo>
                    <a:pt x="28066" y="6858"/>
                  </a:lnTo>
                  <a:close/>
                </a:path>
                <a:path w="307975" h="84455">
                  <a:moveTo>
                    <a:pt x="34627" y="47751"/>
                  </a:moveTo>
                  <a:lnTo>
                    <a:pt x="22859" y="47751"/>
                  </a:lnTo>
                  <a:lnTo>
                    <a:pt x="25907" y="53975"/>
                  </a:lnTo>
                  <a:lnTo>
                    <a:pt x="30352" y="59562"/>
                  </a:lnTo>
                  <a:lnTo>
                    <a:pt x="36448" y="64515"/>
                  </a:lnTo>
                  <a:lnTo>
                    <a:pt x="44068" y="57023"/>
                  </a:lnTo>
                  <a:lnTo>
                    <a:pt x="37068" y="51186"/>
                  </a:lnTo>
                  <a:lnTo>
                    <a:pt x="34627" y="47751"/>
                  </a:lnTo>
                  <a:close/>
                </a:path>
                <a:path w="307975" h="84455">
                  <a:moveTo>
                    <a:pt x="110616" y="17907"/>
                  </a:moveTo>
                  <a:lnTo>
                    <a:pt x="99694" y="17907"/>
                  </a:lnTo>
                  <a:lnTo>
                    <a:pt x="99694" y="24511"/>
                  </a:lnTo>
                  <a:lnTo>
                    <a:pt x="97916" y="29083"/>
                  </a:lnTo>
                  <a:lnTo>
                    <a:pt x="94233" y="33274"/>
                  </a:lnTo>
                  <a:lnTo>
                    <a:pt x="90550" y="37591"/>
                  </a:lnTo>
                  <a:lnTo>
                    <a:pt x="85470" y="40894"/>
                  </a:lnTo>
                  <a:lnTo>
                    <a:pt x="79120" y="43434"/>
                  </a:lnTo>
                  <a:lnTo>
                    <a:pt x="86359" y="50673"/>
                  </a:lnTo>
                  <a:lnTo>
                    <a:pt x="90042" y="48895"/>
                  </a:lnTo>
                  <a:lnTo>
                    <a:pt x="93725" y="46482"/>
                  </a:lnTo>
                  <a:lnTo>
                    <a:pt x="97408" y="43179"/>
                  </a:lnTo>
                  <a:lnTo>
                    <a:pt x="101091" y="40004"/>
                  </a:lnTo>
                  <a:lnTo>
                    <a:pt x="103758" y="36829"/>
                  </a:lnTo>
                  <a:lnTo>
                    <a:pt x="105409" y="33909"/>
                  </a:lnTo>
                  <a:lnTo>
                    <a:pt x="118145" y="33909"/>
                  </a:lnTo>
                  <a:lnTo>
                    <a:pt x="116966" y="32765"/>
                  </a:lnTo>
                  <a:lnTo>
                    <a:pt x="112775" y="28828"/>
                  </a:lnTo>
                  <a:lnTo>
                    <a:pt x="110616" y="24511"/>
                  </a:lnTo>
                  <a:lnTo>
                    <a:pt x="110616" y="17907"/>
                  </a:lnTo>
                  <a:close/>
                </a:path>
                <a:path w="307975" h="84455">
                  <a:moveTo>
                    <a:pt x="149478" y="1270"/>
                  </a:moveTo>
                  <a:lnTo>
                    <a:pt x="138810" y="1270"/>
                  </a:lnTo>
                  <a:lnTo>
                    <a:pt x="138810" y="22987"/>
                  </a:lnTo>
                  <a:lnTo>
                    <a:pt x="123316" y="22987"/>
                  </a:lnTo>
                  <a:lnTo>
                    <a:pt x="123316" y="31876"/>
                  </a:lnTo>
                  <a:lnTo>
                    <a:pt x="138810" y="31876"/>
                  </a:lnTo>
                  <a:lnTo>
                    <a:pt x="138810" y="49529"/>
                  </a:lnTo>
                  <a:lnTo>
                    <a:pt x="149478" y="49529"/>
                  </a:lnTo>
                  <a:lnTo>
                    <a:pt x="149478" y="1270"/>
                  </a:lnTo>
                  <a:close/>
                </a:path>
                <a:path w="307975" h="84455">
                  <a:moveTo>
                    <a:pt x="118145" y="33909"/>
                  </a:moveTo>
                  <a:lnTo>
                    <a:pt x="105409" y="33909"/>
                  </a:lnTo>
                  <a:lnTo>
                    <a:pt x="107314" y="36575"/>
                  </a:lnTo>
                  <a:lnTo>
                    <a:pt x="110235" y="39370"/>
                  </a:lnTo>
                  <a:lnTo>
                    <a:pt x="117855" y="45212"/>
                  </a:lnTo>
                  <a:lnTo>
                    <a:pt x="121412" y="47371"/>
                  </a:lnTo>
                  <a:lnTo>
                    <a:pt x="124967" y="48640"/>
                  </a:lnTo>
                  <a:lnTo>
                    <a:pt x="131317" y="40512"/>
                  </a:lnTo>
                  <a:lnTo>
                    <a:pt x="125983" y="39370"/>
                  </a:lnTo>
                  <a:lnTo>
                    <a:pt x="121157" y="36829"/>
                  </a:lnTo>
                  <a:lnTo>
                    <a:pt x="118145" y="33909"/>
                  </a:lnTo>
                  <a:close/>
                </a:path>
                <a:path w="307975" h="84455">
                  <a:moveTo>
                    <a:pt x="128904" y="9016"/>
                  </a:moveTo>
                  <a:lnTo>
                    <a:pt x="81406" y="9016"/>
                  </a:lnTo>
                  <a:lnTo>
                    <a:pt x="81406" y="17907"/>
                  </a:lnTo>
                  <a:lnTo>
                    <a:pt x="128904" y="17907"/>
                  </a:lnTo>
                  <a:lnTo>
                    <a:pt x="128904" y="9016"/>
                  </a:lnTo>
                  <a:close/>
                </a:path>
                <a:path w="307975" h="84455">
                  <a:moveTo>
                    <a:pt x="110616" y="0"/>
                  </a:moveTo>
                  <a:lnTo>
                    <a:pt x="99821" y="0"/>
                  </a:lnTo>
                  <a:lnTo>
                    <a:pt x="99821" y="9016"/>
                  </a:lnTo>
                  <a:lnTo>
                    <a:pt x="110616" y="9016"/>
                  </a:lnTo>
                  <a:lnTo>
                    <a:pt x="110616" y="0"/>
                  </a:lnTo>
                  <a:close/>
                </a:path>
                <a:path w="307975" h="84455">
                  <a:moveTo>
                    <a:pt x="74421" y="1270"/>
                  </a:moveTo>
                  <a:lnTo>
                    <a:pt x="63753" y="1270"/>
                  </a:lnTo>
                  <a:lnTo>
                    <a:pt x="63753" y="84454"/>
                  </a:lnTo>
                  <a:lnTo>
                    <a:pt x="74421" y="84454"/>
                  </a:lnTo>
                  <a:lnTo>
                    <a:pt x="74421" y="1270"/>
                  </a:lnTo>
                  <a:close/>
                </a:path>
              </a:pathLst>
            </a:custGeom>
            <a:solidFill>
              <a:srgbClr val="25252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0" name="object 70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6049645" y="2746120"/>
              <a:ext cx="155447" cy="83184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6870065" y="4054221"/>
              <a:ext cx="330326" cy="88011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7222235" y="4055490"/>
              <a:ext cx="327025" cy="83184"/>
            </a:xfrm>
            <a:prstGeom prst="rect">
              <a:avLst/>
            </a:prstGeom>
          </p:spPr>
        </p:pic>
        <p:sp>
          <p:nvSpPr>
            <p:cNvPr id="73" name="object 73"/>
            <p:cNvSpPr/>
            <p:nvPr/>
          </p:nvSpPr>
          <p:spPr>
            <a:xfrm>
              <a:off x="5567172" y="2890773"/>
              <a:ext cx="593725" cy="1082040"/>
            </a:xfrm>
            <a:custGeom>
              <a:avLst/>
              <a:gdLst/>
              <a:ahLst/>
              <a:cxnLst/>
              <a:rect l="l" t="t" r="r" b="b"/>
              <a:pathLst>
                <a:path w="593725" h="1082039">
                  <a:moveTo>
                    <a:pt x="517016" y="1005458"/>
                  </a:moveTo>
                  <a:lnTo>
                    <a:pt x="517016" y="1081658"/>
                  </a:lnTo>
                  <a:lnTo>
                    <a:pt x="580516" y="1049908"/>
                  </a:lnTo>
                  <a:lnTo>
                    <a:pt x="529716" y="1049908"/>
                  </a:lnTo>
                  <a:lnTo>
                    <a:pt x="529716" y="1037209"/>
                  </a:lnTo>
                  <a:lnTo>
                    <a:pt x="580517" y="1037209"/>
                  </a:lnTo>
                  <a:lnTo>
                    <a:pt x="517016" y="1005458"/>
                  </a:lnTo>
                  <a:close/>
                </a:path>
                <a:path w="593725" h="1082039">
                  <a:moveTo>
                    <a:pt x="320801" y="6350"/>
                  </a:moveTo>
                  <a:lnTo>
                    <a:pt x="320801" y="1049908"/>
                  </a:lnTo>
                  <a:lnTo>
                    <a:pt x="517016" y="1049908"/>
                  </a:lnTo>
                  <a:lnTo>
                    <a:pt x="517016" y="1043558"/>
                  </a:lnTo>
                  <a:lnTo>
                    <a:pt x="333501" y="1043558"/>
                  </a:lnTo>
                  <a:lnTo>
                    <a:pt x="327151" y="1037209"/>
                  </a:lnTo>
                  <a:lnTo>
                    <a:pt x="333501" y="1037209"/>
                  </a:lnTo>
                  <a:lnTo>
                    <a:pt x="333501" y="12700"/>
                  </a:lnTo>
                  <a:lnTo>
                    <a:pt x="327151" y="12700"/>
                  </a:lnTo>
                  <a:lnTo>
                    <a:pt x="320801" y="6350"/>
                  </a:lnTo>
                  <a:close/>
                </a:path>
                <a:path w="593725" h="1082039">
                  <a:moveTo>
                    <a:pt x="580517" y="1037209"/>
                  </a:moveTo>
                  <a:lnTo>
                    <a:pt x="529716" y="1037209"/>
                  </a:lnTo>
                  <a:lnTo>
                    <a:pt x="529716" y="1049908"/>
                  </a:lnTo>
                  <a:lnTo>
                    <a:pt x="580516" y="1049908"/>
                  </a:lnTo>
                  <a:lnTo>
                    <a:pt x="593216" y="1043558"/>
                  </a:lnTo>
                  <a:lnTo>
                    <a:pt x="580517" y="1037209"/>
                  </a:lnTo>
                  <a:close/>
                </a:path>
                <a:path w="593725" h="1082039">
                  <a:moveTo>
                    <a:pt x="333501" y="1037209"/>
                  </a:moveTo>
                  <a:lnTo>
                    <a:pt x="327151" y="1037209"/>
                  </a:lnTo>
                  <a:lnTo>
                    <a:pt x="333501" y="1043558"/>
                  </a:lnTo>
                  <a:lnTo>
                    <a:pt x="333501" y="1037209"/>
                  </a:lnTo>
                  <a:close/>
                </a:path>
                <a:path w="593725" h="1082039">
                  <a:moveTo>
                    <a:pt x="517016" y="1037209"/>
                  </a:moveTo>
                  <a:lnTo>
                    <a:pt x="333501" y="1037209"/>
                  </a:lnTo>
                  <a:lnTo>
                    <a:pt x="333501" y="1043558"/>
                  </a:lnTo>
                  <a:lnTo>
                    <a:pt x="517016" y="1043558"/>
                  </a:lnTo>
                  <a:lnTo>
                    <a:pt x="517016" y="1037209"/>
                  </a:lnTo>
                  <a:close/>
                </a:path>
                <a:path w="593725" h="1082039">
                  <a:moveTo>
                    <a:pt x="333501" y="0"/>
                  </a:moveTo>
                  <a:lnTo>
                    <a:pt x="0" y="0"/>
                  </a:lnTo>
                  <a:lnTo>
                    <a:pt x="0" y="12700"/>
                  </a:lnTo>
                  <a:lnTo>
                    <a:pt x="320801" y="12700"/>
                  </a:lnTo>
                  <a:lnTo>
                    <a:pt x="320801" y="6350"/>
                  </a:lnTo>
                  <a:lnTo>
                    <a:pt x="333501" y="6350"/>
                  </a:lnTo>
                  <a:lnTo>
                    <a:pt x="333501" y="0"/>
                  </a:lnTo>
                  <a:close/>
                </a:path>
                <a:path w="593725" h="1082039">
                  <a:moveTo>
                    <a:pt x="333501" y="6350"/>
                  </a:moveTo>
                  <a:lnTo>
                    <a:pt x="320801" y="6350"/>
                  </a:lnTo>
                  <a:lnTo>
                    <a:pt x="327151" y="12700"/>
                  </a:lnTo>
                  <a:lnTo>
                    <a:pt x="333501" y="12700"/>
                  </a:lnTo>
                  <a:lnTo>
                    <a:pt x="333501" y="635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" name="object 74"/>
            <p:cNvSpPr/>
            <p:nvPr/>
          </p:nvSpPr>
          <p:spPr>
            <a:xfrm>
              <a:off x="5567172" y="3842003"/>
              <a:ext cx="324485" cy="3175"/>
            </a:xfrm>
            <a:custGeom>
              <a:avLst/>
              <a:gdLst/>
              <a:ahLst/>
              <a:cxnLst/>
              <a:rect l="l" t="t" r="r" b="b"/>
              <a:pathLst>
                <a:path w="324485" h="3175">
                  <a:moveTo>
                    <a:pt x="0" y="2794"/>
                  </a:moveTo>
                  <a:lnTo>
                    <a:pt x="324230" y="0"/>
                  </a:lnTo>
                </a:path>
              </a:pathLst>
            </a:custGeom>
            <a:ln w="6349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5" name="object 75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8027034" y="4287011"/>
              <a:ext cx="76200" cy="241045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4331716" y="1892426"/>
              <a:ext cx="1255141" cy="11633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그룹 15">
            <a:extLst>
              <a:ext uri="{FF2B5EF4-FFF2-40B4-BE49-F238E27FC236}">
                <a16:creationId xmlns:a16="http://schemas.microsoft.com/office/drawing/2014/main" id="{7DE57437-BFA7-4EC5-B579-A2323221EFD8}"/>
              </a:ext>
            </a:extLst>
          </p:cNvPr>
          <p:cNvGrpSpPr/>
          <p:nvPr/>
        </p:nvGrpSpPr>
        <p:grpSpPr>
          <a:xfrm>
            <a:off x="548925" y="988426"/>
            <a:ext cx="1412854" cy="323165"/>
            <a:chOff x="502625" y="1082439"/>
            <a:chExt cx="1412854" cy="323165"/>
          </a:xfrm>
        </p:grpSpPr>
        <p:grpSp>
          <p:nvGrpSpPr>
            <p:cNvPr id="6" name="그래픽 4">
              <a:extLst>
                <a:ext uri="{FF2B5EF4-FFF2-40B4-BE49-F238E27FC236}">
                  <a16:creationId xmlns:a16="http://schemas.microsoft.com/office/drawing/2014/main" id="{1F9F4EBD-AF17-4144-86F0-6DC31292E3C5}"/>
                </a:ext>
              </a:extLst>
            </p:cNvPr>
            <p:cNvGrpSpPr/>
            <p:nvPr/>
          </p:nvGrpSpPr>
          <p:grpSpPr>
            <a:xfrm>
              <a:off x="502625" y="1143775"/>
              <a:ext cx="196681" cy="196681"/>
              <a:chOff x="2514600" y="990600"/>
              <a:chExt cx="4876800" cy="4876800"/>
            </a:xfrm>
          </p:grpSpPr>
          <p:grpSp>
            <p:nvGrpSpPr>
              <p:cNvPr id="7" name="그래픽 4">
                <a:extLst>
                  <a:ext uri="{FF2B5EF4-FFF2-40B4-BE49-F238E27FC236}">
                    <a16:creationId xmlns:a16="http://schemas.microsoft.com/office/drawing/2014/main" id="{1F9F4EBD-AF17-4144-86F0-6DC31292E3C5}"/>
                  </a:ext>
                </a:extLst>
              </p:cNvPr>
              <p:cNvGrpSpPr/>
              <p:nvPr/>
            </p:nvGrpSpPr>
            <p:grpSpPr>
              <a:xfrm>
                <a:off x="2514600" y="990600"/>
                <a:ext cx="4876800" cy="4876800"/>
                <a:chOff x="2514600" y="990600"/>
                <a:chExt cx="4876800" cy="4876800"/>
              </a:xfrm>
              <a:solidFill>
                <a:srgbClr val="84CAFF"/>
              </a:solidFill>
            </p:grpSpPr>
            <p:sp>
              <p:nvSpPr>
                <p:cNvPr id="8" name="자유형: 도형 7">
                  <a:extLst>
                    <a:ext uri="{FF2B5EF4-FFF2-40B4-BE49-F238E27FC236}">
                      <a16:creationId xmlns:a16="http://schemas.microsoft.com/office/drawing/2014/main" id="{BA05D194-82D2-4A8C-902E-4A44CA0DFD65}"/>
                    </a:ext>
                  </a:extLst>
                </p:cNvPr>
                <p:cNvSpPr/>
                <p:nvPr/>
              </p:nvSpPr>
              <p:spPr>
                <a:xfrm>
                  <a:off x="2514600" y="990600"/>
                  <a:ext cx="4876800" cy="4876800"/>
                </a:xfrm>
                <a:custGeom>
                  <a:avLst/>
                  <a:gdLst>
                    <a:gd name="connsiteX0" fmla="*/ 4709256 w 4876800"/>
                    <a:gd name="connsiteY0" fmla="*/ 1548479 h 4876800"/>
                    <a:gd name="connsiteX1" fmla="*/ 2805494 w 4876800"/>
                    <a:gd name="connsiteY1" fmla="*/ 27432 h 4876800"/>
                    <a:gd name="connsiteX2" fmla="*/ 2438400 w 4876800"/>
                    <a:gd name="connsiteY2" fmla="*/ 0 h 4876800"/>
                    <a:gd name="connsiteX3" fmla="*/ 535591 w 4876800"/>
                    <a:gd name="connsiteY3" fmla="*/ 913448 h 4876800"/>
                    <a:gd name="connsiteX4" fmla="*/ 0 w 4876800"/>
                    <a:gd name="connsiteY4" fmla="*/ 2438400 h 4876800"/>
                    <a:gd name="connsiteX5" fmla="*/ 170593 w 4876800"/>
                    <a:gd name="connsiteY5" fmla="*/ 3336131 h 4876800"/>
                    <a:gd name="connsiteX6" fmla="*/ 2079022 w 4876800"/>
                    <a:gd name="connsiteY6" fmla="*/ 4850511 h 4876800"/>
                    <a:gd name="connsiteX7" fmla="*/ 2438400 w 4876800"/>
                    <a:gd name="connsiteY7" fmla="*/ 4876800 h 4876800"/>
                    <a:gd name="connsiteX8" fmla="*/ 4346163 w 4876800"/>
                    <a:gd name="connsiteY8" fmla="*/ 3957066 h 4876800"/>
                    <a:gd name="connsiteX9" fmla="*/ 4876800 w 4876800"/>
                    <a:gd name="connsiteY9" fmla="*/ 2438400 h 4876800"/>
                    <a:gd name="connsiteX10" fmla="*/ 4709256 w 4876800"/>
                    <a:gd name="connsiteY10" fmla="*/ 1548479 h 4876800"/>
                    <a:gd name="connsiteX11" fmla="*/ 2953607 w 4876800"/>
                    <a:gd name="connsiteY11" fmla="*/ 3321653 h 4876800"/>
                    <a:gd name="connsiteX12" fmla="*/ 1931956 w 4876800"/>
                    <a:gd name="connsiteY12" fmla="*/ 3326987 h 4876800"/>
                    <a:gd name="connsiteX13" fmla="*/ 1416844 w 4876800"/>
                    <a:gd name="connsiteY13" fmla="*/ 2436686 h 4876800"/>
                    <a:gd name="connsiteX14" fmla="*/ 1925955 w 4876800"/>
                    <a:gd name="connsiteY14" fmla="*/ 1553432 h 4876800"/>
                    <a:gd name="connsiteX15" fmla="*/ 2947797 w 4876800"/>
                    <a:gd name="connsiteY15" fmla="*/ 1551623 h 4876800"/>
                    <a:gd name="connsiteX16" fmla="*/ 3461099 w 4876800"/>
                    <a:gd name="connsiteY16" fmla="*/ 2434590 h 4876800"/>
                    <a:gd name="connsiteX17" fmla="*/ 2953607 w 4876800"/>
                    <a:gd name="connsiteY17" fmla="*/ 3321653 h 4876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876800" h="4876800">
                      <a:moveTo>
                        <a:pt x="4709256" y="1548479"/>
                      </a:moveTo>
                      <a:cubicBezTo>
                        <a:pt x="4396740" y="751427"/>
                        <a:pt x="3676650" y="158972"/>
                        <a:pt x="2805494" y="27432"/>
                      </a:cubicBezTo>
                      <a:cubicBezTo>
                        <a:pt x="2685764" y="9335"/>
                        <a:pt x="2563178" y="0"/>
                        <a:pt x="2438400" y="0"/>
                      </a:cubicBezTo>
                      <a:cubicBezTo>
                        <a:pt x="1668780" y="0"/>
                        <a:pt x="982504" y="356521"/>
                        <a:pt x="535591" y="913448"/>
                      </a:cubicBezTo>
                      <a:cubicBezTo>
                        <a:pt x="200501" y="1331119"/>
                        <a:pt x="0" y="1861376"/>
                        <a:pt x="0" y="2438400"/>
                      </a:cubicBezTo>
                      <a:cubicBezTo>
                        <a:pt x="0" y="2755392"/>
                        <a:pt x="60484" y="3058287"/>
                        <a:pt x="170593" y="3336131"/>
                      </a:cubicBezTo>
                      <a:cubicBezTo>
                        <a:pt x="485775" y="4131564"/>
                        <a:pt x="1207294" y="4721733"/>
                        <a:pt x="2079022" y="4850511"/>
                      </a:cubicBezTo>
                      <a:cubicBezTo>
                        <a:pt x="2196275" y="4867847"/>
                        <a:pt x="2316290" y="4876800"/>
                        <a:pt x="2438400" y="4876800"/>
                      </a:cubicBezTo>
                      <a:cubicBezTo>
                        <a:pt x="3210878" y="4876800"/>
                        <a:pt x="3899440" y="4517613"/>
                        <a:pt x="4346163" y="3957066"/>
                      </a:cubicBezTo>
                      <a:cubicBezTo>
                        <a:pt x="4678299" y="3540443"/>
                        <a:pt x="4876800" y="3012567"/>
                        <a:pt x="4876800" y="2438400"/>
                      </a:cubicBezTo>
                      <a:cubicBezTo>
                        <a:pt x="4876800" y="2124361"/>
                        <a:pt x="4817459" y="1824228"/>
                        <a:pt x="4709256" y="1548479"/>
                      </a:cubicBezTo>
                      <a:close/>
                      <a:moveTo>
                        <a:pt x="2953607" y="3321653"/>
                      </a:moveTo>
                      <a:lnTo>
                        <a:pt x="1931956" y="3326987"/>
                      </a:lnTo>
                      <a:lnTo>
                        <a:pt x="1416844" y="2436686"/>
                      </a:lnTo>
                      <a:lnTo>
                        <a:pt x="1925955" y="1553432"/>
                      </a:lnTo>
                      <a:lnTo>
                        <a:pt x="2947797" y="1551623"/>
                      </a:lnTo>
                      <a:lnTo>
                        <a:pt x="3461099" y="2434590"/>
                      </a:lnTo>
                      <a:lnTo>
                        <a:pt x="2953607" y="3321653"/>
                      </a:lnTo>
                      <a:close/>
                    </a:path>
                  </a:pathLst>
                </a:custGeom>
                <a:solidFill>
                  <a:srgbClr val="84CAFF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9" name="자유형: 도형 8">
                  <a:extLst>
                    <a:ext uri="{FF2B5EF4-FFF2-40B4-BE49-F238E27FC236}">
                      <a16:creationId xmlns:a16="http://schemas.microsoft.com/office/drawing/2014/main" id="{E00198DF-9A3C-4732-A13E-507149B68497}"/>
                    </a:ext>
                  </a:extLst>
                </p:cNvPr>
                <p:cNvSpPr/>
                <p:nvPr/>
              </p:nvSpPr>
              <p:spPr>
                <a:xfrm>
                  <a:off x="3050190" y="990600"/>
                  <a:ext cx="2269902" cy="2436685"/>
                </a:xfrm>
                <a:custGeom>
                  <a:avLst/>
                  <a:gdLst>
                    <a:gd name="connsiteX0" fmla="*/ 2269903 w 2269902"/>
                    <a:gd name="connsiteY0" fmla="*/ 27432 h 2436685"/>
                    <a:gd name="connsiteX1" fmla="*/ 1390364 w 2269902"/>
                    <a:gd name="connsiteY1" fmla="*/ 1553432 h 2436685"/>
                    <a:gd name="connsiteX2" fmla="*/ 881253 w 2269902"/>
                    <a:gd name="connsiteY2" fmla="*/ 2436686 h 2436685"/>
                    <a:gd name="connsiteX3" fmla="*/ 0 w 2269902"/>
                    <a:gd name="connsiteY3" fmla="*/ 913448 h 2436685"/>
                    <a:gd name="connsiteX4" fmla="*/ 1902809 w 2269902"/>
                    <a:gd name="connsiteY4" fmla="*/ 0 h 2436685"/>
                    <a:gd name="connsiteX5" fmla="*/ 2269903 w 2269902"/>
                    <a:gd name="connsiteY5" fmla="*/ 27432 h 24366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269902" h="2436685">
                      <a:moveTo>
                        <a:pt x="2269903" y="27432"/>
                      </a:moveTo>
                      <a:lnTo>
                        <a:pt x="1390364" y="1553432"/>
                      </a:lnTo>
                      <a:lnTo>
                        <a:pt x="881253" y="2436686"/>
                      </a:lnTo>
                      <a:lnTo>
                        <a:pt x="0" y="913448"/>
                      </a:lnTo>
                      <a:cubicBezTo>
                        <a:pt x="446913" y="356521"/>
                        <a:pt x="1133189" y="0"/>
                        <a:pt x="1902809" y="0"/>
                      </a:cubicBezTo>
                      <a:cubicBezTo>
                        <a:pt x="2027587" y="0"/>
                        <a:pt x="2150174" y="9335"/>
                        <a:pt x="2269903" y="27432"/>
                      </a:cubicBez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</a:schemeClr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  <p:sp>
            <p:nvSpPr>
              <p:cNvPr id="10" name="자유형: 도형 9">
                <a:extLst>
                  <a:ext uri="{FF2B5EF4-FFF2-40B4-BE49-F238E27FC236}">
                    <a16:creationId xmlns:a16="http://schemas.microsoft.com/office/drawing/2014/main" id="{831F5DB6-4981-4DBB-977B-AFDD75A6A8B6}"/>
                  </a:ext>
                </a:extLst>
              </p:cNvPr>
              <p:cNvSpPr/>
              <p:nvPr/>
            </p:nvSpPr>
            <p:spPr>
              <a:xfrm>
                <a:off x="4440554" y="1018032"/>
                <a:ext cx="2783300" cy="1526000"/>
              </a:xfrm>
              <a:custGeom>
                <a:avLst/>
                <a:gdLst>
                  <a:gd name="connsiteX0" fmla="*/ 2783300 w 2783300"/>
                  <a:gd name="connsiteY0" fmla="*/ 1521047 h 1526000"/>
                  <a:gd name="connsiteX1" fmla="*/ 1021842 w 2783300"/>
                  <a:gd name="connsiteY1" fmla="*/ 1524191 h 1526000"/>
                  <a:gd name="connsiteX2" fmla="*/ 0 w 2783300"/>
                  <a:gd name="connsiteY2" fmla="*/ 1526000 h 1526000"/>
                  <a:gd name="connsiteX3" fmla="*/ 879539 w 2783300"/>
                  <a:gd name="connsiteY3" fmla="*/ 0 h 1526000"/>
                  <a:gd name="connsiteX4" fmla="*/ 2783300 w 2783300"/>
                  <a:gd name="connsiteY4" fmla="*/ 1521047 h 1526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83300" h="1526000">
                    <a:moveTo>
                      <a:pt x="2783300" y="1521047"/>
                    </a:moveTo>
                    <a:lnTo>
                      <a:pt x="1021842" y="1524191"/>
                    </a:lnTo>
                    <a:lnTo>
                      <a:pt x="0" y="1526000"/>
                    </a:lnTo>
                    <a:lnTo>
                      <a:pt x="879539" y="0"/>
                    </a:lnTo>
                    <a:cubicBezTo>
                      <a:pt x="1750695" y="131540"/>
                      <a:pt x="2470785" y="723995"/>
                      <a:pt x="2783300" y="1521047"/>
                    </a:cubicBez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1" name="자유형: 도형 10">
                <a:extLst>
                  <a:ext uri="{FF2B5EF4-FFF2-40B4-BE49-F238E27FC236}">
                    <a16:creationId xmlns:a16="http://schemas.microsoft.com/office/drawing/2014/main" id="{A39AE9F4-AA85-4D83-9575-87B1E29C7BCC}"/>
                  </a:ext>
                </a:extLst>
              </p:cNvPr>
              <p:cNvSpPr/>
              <p:nvPr/>
            </p:nvSpPr>
            <p:spPr>
              <a:xfrm>
                <a:off x="5462397" y="2539079"/>
                <a:ext cx="1929002" cy="2408586"/>
              </a:xfrm>
              <a:custGeom>
                <a:avLst/>
                <a:gdLst>
                  <a:gd name="connsiteX0" fmla="*/ 1929003 w 1929002"/>
                  <a:gd name="connsiteY0" fmla="*/ 889921 h 2408586"/>
                  <a:gd name="connsiteX1" fmla="*/ 1398365 w 1929002"/>
                  <a:gd name="connsiteY1" fmla="*/ 2408587 h 2408586"/>
                  <a:gd name="connsiteX2" fmla="*/ 513302 w 1929002"/>
                  <a:gd name="connsiteY2" fmla="*/ 886111 h 2408586"/>
                  <a:gd name="connsiteX3" fmla="*/ 0 w 1929002"/>
                  <a:gd name="connsiteY3" fmla="*/ 3143 h 2408586"/>
                  <a:gd name="connsiteX4" fmla="*/ 1761458 w 1929002"/>
                  <a:gd name="connsiteY4" fmla="*/ 0 h 2408586"/>
                  <a:gd name="connsiteX5" fmla="*/ 1929003 w 1929002"/>
                  <a:gd name="connsiteY5" fmla="*/ 889921 h 24085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929002" h="2408586">
                    <a:moveTo>
                      <a:pt x="1929003" y="889921"/>
                    </a:moveTo>
                    <a:cubicBezTo>
                      <a:pt x="1929003" y="1464088"/>
                      <a:pt x="1730502" y="1991963"/>
                      <a:pt x="1398365" y="2408587"/>
                    </a:cubicBezTo>
                    <a:lnTo>
                      <a:pt x="513302" y="886111"/>
                    </a:lnTo>
                    <a:lnTo>
                      <a:pt x="0" y="3143"/>
                    </a:lnTo>
                    <a:lnTo>
                      <a:pt x="1761458" y="0"/>
                    </a:lnTo>
                    <a:cubicBezTo>
                      <a:pt x="1869662" y="275749"/>
                      <a:pt x="1929003" y="575881"/>
                      <a:pt x="1929003" y="889921"/>
                    </a:cubicBez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/>
              </a:p>
            </p:txBody>
          </p:sp>
          <p:sp>
            <p:nvSpPr>
              <p:cNvPr id="12" name="자유형: 도형 11">
                <a:extLst>
                  <a:ext uri="{FF2B5EF4-FFF2-40B4-BE49-F238E27FC236}">
                    <a16:creationId xmlns:a16="http://schemas.microsoft.com/office/drawing/2014/main" id="{DA84E142-315B-4267-9E86-CD94437CBC4D}"/>
                  </a:ext>
                </a:extLst>
              </p:cNvPr>
              <p:cNvSpPr/>
              <p:nvPr/>
            </p:nvSpPr>
            <p:spPr>
              <a:xfrm>
                <a:off x="4593621" y="3425190"/>
                <a:ext cx="2267140" cy="2442209"/>
              </a:xfrm>
              <a:custGeom>
                <a:avLst/>
                <a:gdLst>
                  <a:gd name="connsiteX0" fmla="*/ 2267141 w 2267140"/>
                  <a:gd name="connsiteY0" fmla="*/ 1522476 h 2442209"/>
                  <a:gd name="connsiteX1" fmla="*/ 359378 w 2267140"/>
                  <a:gd name="connsiteY1" fmla="*/ 2442210 h 2442209"/>
                  <a:gd name="connsiteX2" fmla="*/ 0 w 2267140"/>
                  <a:gd name="connsiteY2" fmla="*/ 2415921 h 2442209"/>
                  <a:gd name="connsiteX3" fmla="*/ 874585 w 2267140"/>
                  <a:gd name="connsiteY3" fmla="*/ 887063 h 2442209"/>
                  <a:gd name="connsiteX4" fmla="*/ 1382077 w 2267140"/>
                  <a:gd name="connsiteY4" fmla="*/ 0 h 2442209"/>
                  <a:gd name="connsiteX5" fmla="*/ 2267141 w 2267140"/>
                  <a:gd name="connsiteY5" fmla="*/ 1522476 h 24422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267140" h="2442209">
                    <a:moveTo>
                      <a:pt x="2267141" y="1522476"/>
                    </a:moveTo>
                    <a:cubicBezTo>
                      <a:pt x="1820418" y="2083022"/>
                      <a:pt x="1131856" y="2442210"/>
                      <a:pt x="359378" y="2442210"/>
                    </a:cubicBezTo>
                    <a:cubicBezTo>
                      <a:pt x="237268" y="2442210"/>
                      <a:pt x="117253" y="2433257"/>
                      <a:pt x="0" y="2415921"/>
                    </a:cubicBezTo>
                    <a:lnTo>
                      <a:pt x="874585" y="887063"/>
                    </a:lnTo>
                    <a:lnTo>
                      <a:pt x="1382077" y="0"/>
                    </a:lnTo>
                    <a:lnTo>
                      <a:pt x="2267141" y="1522476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/>
              </a:p>
            </p:txBody>
          </p:sp>
          <p:sp>
            <p:nvSpPr>
              <p:cNvPr id="13" name="자유형: 도형 12">
                <a:extLst>
                  <a:ext uri="{FF2B5EF4-FFF2-40B4-BE49-F238E27FC236}">
                    <a16:creationId xmlns:a16="http://schemas.microsoft.com/office/drawing/2014/main" id="{21C8CDD2-C4AC-40B6-87BE-5ECA00366C2B}"/>
                  </a:ext>
                </a:extLst>
              </p:cNvPr>
              <p:cNvSpPr/>
              <p:nvPr/>
            </p:nvSpPr>
            <p:spPr>
              <a:xfrm>
                <a:off x="2685192" y="4312253"/>
                <a:ext cx="2783014" cy="1528857"/>
              </a:xfrm>
              <a:custGeom>
                <a:avLst/>
                <a:gdLst>
                  <a:gd name="connsiteX0" fmla="*/ 2783015 w 2783014"/>
                  <a:gd name="connsiteY0" fmla="*/ 0 h 1528857"/>
                  <a:gd name="connsiteX1" fmla="*/ 1908429 w 2783014"/>
                  <a:gd name="connsiteY1" fmla="*/ 1528858 h 1528857"/>
                  <a:gd name="connsiteX2" fmla="*/ 0 w 2783014"/>
                  <a:gd name="connsiteY2" fmla="*/ 14478 h 1528857"/>
                  <a:gd name="connsiteX3" fmla="*/ 1761363 w 2783014"/>
                  <a:gd name="connsiteY3" fmla="*/ 5334 h 1528857"/>
                  <a:gd name="connsiteX4" fmla="*/ 2783015 w 2783014"/>
                  <a:gd name="connsiteY4" fmla="*/ 0 h 15288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83014" h="1528857">
                    <a:moveTo>
                      <a:pt x="2783015" y="0"/>
                    </a:moveTo>
                    <a:lnTo>
                      <a:pt x="1908429" y="1528858"/>
                    </a:lnTo>
                    <a:cubicBezTo>
                      <a:pt x="1036701" y="1400080"/>
                      <a:pt x="315182" y="809911"/>
                      <a:pt x="0" y="14478"/>
                    </a:cubicBezTo>
                    <a:lnTo>
                      <a:pt x="1761363" y="5334"/>
                    </a:lnTo>
                    <a:lnTo>
                      <a:pt x="2783015" y="0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/>
              </a:p>
            </p:txBody>
          </p:sp>
          <p:sp>
            <p:nvSpPr>
              <p:cNvPr id="14" name="자유형: 도형 13">
                <a:extLst>
                  <a:ext uri="{FF2B5EF4-FFF2-40B4-BE49-F238E27FC236}">
                    <a16:creationId xmlns:a16="http://schemas.microsoft.com/office/drawing/2014/main" id="{C472CFD7-65F4-4D83-AFE4-F1178680FADB}"/>
                  </a:ext>
                </a:extLst>
              </p:cNvPr>
              <p:cNvSpPr/>
              <p:nvPr/>
            </p:nvSpPr>
            <p:spPr>
              <a:xfrm>
                <a:off x="2514600" y="1904047"/>
                <a:ext cx="1931955" cy="2422683"/>
              </a:xfrm>
              <a:custGeom>
                <a:avLst/>
                <a:gdLst>
                  <a:gd name="connsiteX0" fmla="*/ 1931956 w 1931955"/>
                  <a:gd name="connsiteY0" fmla="*/ 2413540 h 2422683"/>
                  <a:gd name="connsiteX1" fmla="*/ 170593 w 1931955"/>
                  <a:gd name="connsiteY1" fmla="*/ 2422684 h 2422683"/>
                  <a:gd name="connsiteX2" fmla="*/ 0 w 1931955"/>
                  <a:gd name="connsiteY2" fmla="*/ 1524953 h 2422683"/>
                  <a:gd name="connsiteX3" fmla="*/ 535591 w 1931955"/>
                  <a:gd name="connsiteY3" fmla="*/ 0 h 2422683"/>
                  <a:gd name="connsiteX4" fmla="*/ 1416844 w 1931955"/>
                  <a:gd name="connsiteY4" fmla="*/ 1523238 h 2422683"/>
                  <a:gd name="connsiteX5" fmla="*/ 1931956 w 1931955"/>
                  <a:gd name="connsiteY5" fmla="*/ 2413540 h 24226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931955" h="2422683">
                    <a:moveTo>
                      <a:pt x="1931956" y="2413540"/>
                    </a:moveTo>
                    <a:lnTo>
                      <a:pt x="170593" y="2422684"/>
                    </a:lnTo>
                    <a:cubicBezTo>
                      <a:pt x="60484" y="2144839"/>
                      <a:pt x="0" y="1841945"/>
                      <a:pt x="0" y="1524953"/>
                    </a:cubicBezTo>
                    <a:cubicBezTo>
                      <a:pt x="0" y="947928"/>
                      <a:pt x="200501" y="417671"/>
                      <a:pt x="535591" y="0"/>
                    </a:cubicBezTo>
                    <a:lnTo>
                      <a:pt x="1416844" y="1523238"/>
                    </a:lnTo>
                    <a:lnTo>
                      <a:pt x="1931956" y="241354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AE906CC1-B788-4983-96C6-2943E3E4D0E0}"/>
                </a:ext>
              </a:extLst>
            </p:cNvPr>
            <p:cNvSpPr/>
            <p:nvPr/>
          </p:nvSpPr>
          <p:spPr>
            <a:xfrm>
              <a:off x="659301" y="1082439"/>
              <a:ext cx="1256178" cy="3231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indent="-342900" fontAlgn="base">
                <a:defRPr/>
              </a:pPr>
              <a:r>
                <a:rPr lang="en-US" altLang="ko-KR" sz="1500" b="1" kern="100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33F50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조선일보명조" panose="02030304000000000000" pitchFamily="18" charset="-127"/>
                </a:rPr>
                <a:t>MILESTONE</a:t>
              </a:r>
              <a:endParaRPr lang="en-US" altLang="ko-KR" sz="1500" b="1" kern="10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33F5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조선일보명조" panose="02030304000000000000" pitchFamily="18" charset="-127"/>
              </a:endParaRPr>
            </a:p>
          </p:txBody>
        </p:sp>
      </p:grpSp>
      <p:sp>
        <p:nvSpPr>
          <p:cNvPr id="98" name="직사각형 97">
            <a:extLst>
              <a:ext uri="{FF2B5EF4-FFF2-40B4-BE49-F238E27FC236}">
                <a16:creationId xmlns:a16="http://schemas.microsoft.com/office/drawing/2014/main" id="{23DF7346-E3A2-4C9B-991C-0EBFE06AD9AC}"/>
              </a:ext>
            </a:extLst>
          </p:cNvPr>
          <p:cNvSpPr/>
          <p:nvPr/>
        </p:nvSpPr>
        <p:spPr>
          <a:xfrm>
            <a:off x="660740" y="350819"/>
            <a:ext cx="2149948" cy="5398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20000"/>
              </a:lnSpc>
              <a:spcAft>
                <a:spcPts val="600"/>
              </a:spcAft>
              <a:buClr>
                <a:srgbClr val="333F50"/>
              </a:buClr>
            </a:pPr>
            <a:r>
              <a:rPr lang="en-US" altLang="ko-KR" sz="2800" b="1" kern="1000" spc="-15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33F50"/>
                </a:solidFill>
                <a:latin typeface="조선일보명조" panose="02030304000000000000" pitchFamily="18" charset="-127"/>
                <a:ea typeface="조선일보명조" panose="02030304000000000000" pitchFamily="18" charset="-127"/>
                <a:cs typeface="조선일보명조" panose="02030304000000000000" pitchFamily="18" charset="-127"/>
              </a:rPr>
              <a:t>2022 R&amp;D</a:t>
            </a:r>
            <a:r>
              <a:rPr lang="ko-KR" altLang="en-US" sz="2800" b="1" kern="1000" spc="-15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33F50"/>
                </a:solidFill>
                <a:latin typeface="조선일보명조" panose="02030304000000000000" pitchFamily="18" charset="-127"/>
                <a:ea typeface="조선일보명조" panose="02030304000000000000" pitchFamily="18" charset="-127"/>
                <a:cs typeface="조선일보명조" panose="02030304000000000000" pitchFamily="18" charset="-127"/>
              </a:rPr>
              <a:t>계획</a:t>
            </a:r>
            <a:endParaRPr lang="ko-KR" altLang="en-US" sz="2800" b="1" kern="1000" spc="-15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333F50"/>
              </a:solidFill>
              <a:latin typeface="조선일보명조" panose="02030304000000000000" pitchFamily="18" charset="-127"/>
              <a:ea typeface="조선일보명조" panose="02030304000000000000" pitchFamily="18" charset="-127"/>
              <a:cs typeface="조선일보명조" panose="02030304000000000000" pitchFamily="18" charset="-127"/>
            </a:endParaRPr>
          </a:p>
        </p:txBody>
      </p:sp>
      <p:sp>
        <p:nvSpPr>
          <p:cNvPr id="100" name="직사각형 99">
            <a:extLst>
              <a:ext uri="{FF2B5EF4-FFF2-40B4-BE49-F238E27FC236}">
                <a16:creationId xmlns:a16="http://schemas.microsoft.com/office/drawing/2014/main" id="{56AFB763-D0B3-4A28-A39F-EB279F415D0B}"/>
              </a:ext>
            </a:extLst>
          </p:cNvPr>
          <p:cNvSpPr/>
          <p:nvPr/>
        </p:nvSpPr>
        <p:spPr>
          <a:xfrm>
            <a:off x="56506" y="117274"/>
            <a:ext cx="49404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-342900" algn="ctr" fontAlgn="base">
              <a:defRPr/>
            </a:pPr>
            <a:r>
              <a:rPr lang="en-US" altLang="ko-KR" sz="4400" b="1" kern="1000" spc="-30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조선일보명조" panose="02030304000000000000" pitchFamily="18" charset="-127"/>
                <a:ea typeface="조선일보명조" panose="02030304000000000000" pitchFamily="18" charset="-127"/>
                <a:cs typeface="조선일보명조" panose="02030304000000000000" pitchFamily="18" charset="-127"/>
              </a:rPr>
              <a:t>V</a:t>
            </a:r>
            <a:endParaRPr lang="ko-KR" altLang="en-US" sz="4400" b="1" kern="1000" spc="-3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조선일보명조" panose="02030304000000000000" pitchFamily="18" charset="-127"/>
              <a:ea typeface="조선일보명조" panose="02030304000000000000" pitchFamily="18" charset="-127"/>
              <a:cs typeface="조선일보명조" panose="02030304000000000000" pitchFamily="18" charset="-127"/>
            </a:endParaRPr>
          </a:p>
        </p:txBody>
      </p: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BF82D6A6-0B42-42C2-81FF-C442056CF372}"/>
              </a:ext>
            </a:extLst>
          </p:cNvPr>
          <p:cNvGrpSpPr/>
          <p:nvPr/>
        </p:nvGrpSpPr>
        <p:grpSpPr>
          <a:xfrm>
            <a:off x="657363" y="1368240"/>
            <a:ext cx="9112950" cy="338554"/>
            <a:chOff x="657363" y="1678761"/>
            <a:chExt cx="9112950" cy="338554"/>
          </a:xfrm>
        </p:grpSpPr>
        <p:sp>
          <p:nvSpPr>
            <p:cNvPr id="23" name="사각형: 둥근 모서리 22">
              <a:extLst>
                <a:ext uri="{FF2B5EF4-FFF2-40B4-BE49-F238E27FC236}">
                  <a16:creationId xmlns:a16="http://schemas.microsoft.com/office/drawing/2014/main" id="{A81AB333-AB01-40B4-B450-A714960E01BF}"/>
                </a:ext>
              </a:extLst>
            </p:cNvPr>
            <p:cNvSpPr/>
            <p:nvPr/>
          </p:nvSpPr>
          <p:spPr>
            <a:xfrm>
              <a:off x="717726" y="1728658"/>
              <a:ext cx="1521382" cy="238760"/>
            </a:xfrm>
            <a:prstGeom prst="roundRect">
              <a:avLst/>
            </a:prstGeom>
            <a:solidFill>
              <a:srgbClr val="333F50">
                <a:alpha val="1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id="{7F02B00F-F76B-4E47-A039-FCDEEBAA8616}"/>
                </a:ext>
              </a:extLst>
            </p:cNvPr>
            <p:cNvSpPr/>
            <p:nvPr/>
          </p:nvSpPr>
          <p:spPr>
            <a:xfrm>
              <a:off x="918437" y="1678761"/>
              <a:ext cx="133562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600" b="1" kern="10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33F50"/>
                  </a:solidFill>
                  <a:latin typeface="조선일보명조" panose="02030304000000000000" pitchFamily="18" charset="-127"/>
                  <a:ea typeface="조선일보명조" panose="02030304000000000000" pitchFamily="18" charset="-127"/>
                  <a:cs typeface="조선일보명조" panose="02030304000000000000" pitchFamily="18" charset="-127"/>
                </a:rPr>
                <a:t>2022</a:t>
              </a:r>
              <a:r>
                <a:rPr lang="ko-KR" altLang="en-US" sz="1600" b="1" kern="10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33F50"/>
                  </a:solidFill>
                  <a:latin typeface="조선일보명조" panose="02030304000000000000" pitchFamily="18" charset="-127"/>
                  <a:ea typeface="조선일보명조" panose="02030304000000000000" pitchFamily="18" charset="-127"/>
                  <a:cs typeface="조선일보명조" panose="02030304000000000000" pitchFamily="18" charset="-127"/>
                </a:rPr>
                <a:t>년 </a:t>
              </a:r>
              <a:r>
                <a:rPr lang="en-US" altLang="ko-KR" sz="1600" b="1" kern="10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33F50"/>
                  </a:solidFill>
                  <a:latin typeface="조선일보명조" panose="02030304000000000000" pitchFamily="18" charset="-127"/>
                  <a:ea typeface="조선일보명조" panose="02030304000000000000" pitchFamily="18" charset="-127"/>
                  <a:cs typeface="조선일보명조" panose="02030304000000000000" pitchFamily="18" charset="-127"/>
                </a:rPr>
                <a:t>1-3</a:t>
              </a:r>
              <a:r>
                <a:rPr lang="ko-KR" altLang="en-US" sz="1600" b="1" kern="10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33F50"/>
                  </a:solidFill>
                  <a:latin typeface="조선일보명조" panose="02030304000000000000" pitchFamily="18" charset="-127"/>
                  <a:ea typeface="조선일보명조" panose="02030304000000000000" pitchFamily="18" charset="-127"/>
                  <a:cs typeface="조선일보명조" panose="02030304000000000000" pitchFamily="18" charset="-127"/>
                </a:rPr>
                <a:t>월</a:t>
              </a:r>
              <a:endParaRPr lang="ko-KR" altLang="en-US" sz="1600" dirty="0"/>
            </a:p>
          </p:txBody>
        </p:sp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5812513E-BBB3-4C61-A559-12AE4ACFD798}"/>
                </a:ext>
              </a:extLst>
            </p:cNvPr>
            <p:cNvSpPr/>
            <p:nvPr/>
          </p:nvSpPr>
          <p:spPr>
            <a:xfrm>
              <a:off x="2284608" y="1719729"/>
              <a:ext cx="7485705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1450" indent="-171450" fontAlgn="base">
                <a:spcAft>
                  <a:spcPts val="600"/>
                </a:spcAft>
                <a:buFont typeface="Arial" panose="020B0604020202020204" pitchFamily="34" charset="0"/>
                <a:buChar char="•"/>
                <a:defRPr/>
              </a:pPr>
              <a:r>
                <a:rPr lang="ko-KR" altLang="en-US" sz="1200" b="1" kern="1000" spc="-9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조선일보명조" panose="02030304000000000000" pitchFamily="18" charset="-127"/>
                </a:rPr>
                <a:t>국내</a:t>
              </a:r>
              <a:r>
                <a:rPr lang="en-US" altLang="ko-KR" sz="1200" b="1" kern="1000" spc="-9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조선일보명조" panose="02030304000000000000" pitchFamily="18" charset="-127"/>
                </a:rPr>
                <a:t>.</a:t>
              </a:r>
              <a:r>
                <a:rPr lang="ko-KR" altLang="en-US" sz="1200" b="1" kern="1000" spc="-9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조선일보명조" panose="02030304000000000000" pitchFamily="18" charset="-127"/>
                </a:rPr>
                <a:t>외 투자자 모집</a:t>
              </a:r>
            </a:p>
          </p:txBody>
        </p:sp>
        <p:sp>
          <p:nvSpPr>
            <p:cNvPr id="26" name="타원 25">
              <a:extLst>
                <a:ext uri="{FF2B5EF4-FFF2-40B4-BE49-F238E27FC236}">
                  <a16:creationId xmlns:a16="http://schemas.microsoft.com/office/drawing/2014/main" id="{5027E382-CE3D-4CA5-8219-DFB9ADAB34A8}"/>
                </a:ext>
              </a:extLst>
            </p:cNvPr>
            <p:cNvSpPr/>
            <p:nvPr/>
          </p:nvSpPr>
          <p:spPr>
            <a:xfrm>
              <a:off x="657363" y="1787675"/>
              <a:ext cx="120723" cy="120723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333F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9C3D1A28-AB25-4642-BBFE-4D02A683A65D}"/>
              </a:ext>
            </a:extLst>
          </p:cNvPr>
          <p:cNvGrpSpPr/>
          <p:nvPr/>
        </p:nvGrpSpPr>
        <p:grpSpPr>
          <a:xfrm>
            <a:off x="659141" y="1756667"/>
            <a:ext cx="9112950" cy="841187"/>
            <a:chOff x="657363" y="1678761"/>
            <a:chExt cx="9112950" cy="841187"/>
          </a:xfrm>
        </p:grpSpPr>
        <p:sp>
          <p:nvSpPr>
            <p:cNvPr id="28" name="사각형: 둥근 모서리 27">
              <a:extLst>
                <a:ext uri="{FF2B5EF4-FFF2-40B4-BE49-F238E27FC236}">
                  <a16:creationId xmlns:a16="http://schemas.microsoft.com/office/drawing/2014/main" id="{4186EDDD-FD9A-4593-AC08-23E71C335DE4}"/>
                </a:ext>
              </a:extLst>
            </p:cNvPr>
            <p:cNvSpPr/>
            <p:nvPr/>
          </p:nvSpPr>
          <p:spPr>
            <a:xfrm>
              <a:off x="717726" y="1728658"/>
              <a:ext cx="1521382" cy="238760"/>
            </a:xfrm>
            <a:prstGeom prst="roundRect">
              <a:avLst/>
            </a:prstGeom>
            <a:solidFill>
              <a:srgbClr val="333F50">
                <a:alpha val="1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85068D76-8851-4307-88F3-C36865F7FAE8}"/>
                </a:ext>
              </a:extLst>
            </p:cNvPr>
            <p:cNvSpPr/>
            <p:nvPr/>
          </p:nvSpPr>
          <p:spPr>
            <a:xfrm>
              <a:off x="918437" y="1678761"/>
              <a:ext cx="1332416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600" b="1" kern="10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33F50"/>
                  </a:solidFill>
                  <a:latin typeface="조선일보명조" panose="02030304000000000000" pitchFamily="18" charset="-127"/>
                  <a:ea typeface="조선일보명조" panose="02030304000000000000" pitchFamily="18" charset="-127"/>
                  <a:cs typeface="조선일보명조" panose="02030304000000000000" pitchFamily="18" charset="-127"/>
                </a:rPr>
                <a:t>2022</a:t>
              </a:r>
              <a:r>
                <a:rPr lang="ko-KR" altLang="en-US" sz="1600" b="1" kern="10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33F50"/>
                  </a:solidFill>
                  <a:latin typeface="조선일보명조" panose="02030304000000000000" pitchFamily="18" charset="-127"/>
                  <a:ea typeface="조선일보명조" panose="02030304000000000000" pitchFamily="18" charset="-127"/>
                  <a:cs typeface="조선일보명조" panose="02030304000000000000" pitchFamily="18" charset="-127"/>
                </a:rPr>
                <a:t>년 </a:t>
              </a:r>
              <a:r>
                <a:rPr lang="en-US" altLang="ko-KR" sz="1600" b="1" kern="10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33F50"/>
                  </a:solidFill>
                  <a:latin typeface="조선일보명조" panose="02030304000000000000" pitchFamily="18" charset="-127"/>
                  <a:ea typeface="조선일보명조" panose="02030304000000000000" pitchFamily="18" charset="-127"/>
                  <a:cs typeface="조선일보명조" panose="02030304000000000000" pitchFamily="18" charset="-127"/>
                </a:rPr>
                <a:t>3~4</a:t>
              </a:r>
              <a:r>
                <a:rPr lang="ko-KR" altLang="en-US" sz="1600" b="1" kern="10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33F50"/>
                  </a:solidFill>
                  <a:latin typeface="조선일보명조" panose="02030304000000000000" pitchFamily="18" charset="-127"/>
                  <a:ea typeface="조선일보명조" panose="02030304000000000000" pitchFamily="18" charset="-127"/>
                  <a:cs typeface="조선일보명조" panose="02030304000000000000" pitchFamily="18" charset="-127"/>
                </a:rPr>
                <a:t>월</a:t>
              </a:r>
              <a:endParaRPr lang="ko-KR" altLang="en-US" sz="1600" dirty="0"/>
            </a:p>
          </p:txBody>
        </p:sp>
        <p:sp>
          <p:nvSpPr>
            <p:cNvPr id="33" name="직사각형 32">
              <a:extLst>
                <a:ext uri="{FF2B5EF4-FFF2-40B4-BE49-F238E27FC236}">
                  <a16:creationId xmlns:a16="http://schemas.microsoft.com/office/drawing/2014/main" id="{19E769A8-CD36-4B65-A9EA-F045D69F4BDA}"/>
                </a:ext>
              </a:extLst>
            </p:cNvPr>
            <p:cNvSpPr/>
            <p:nvPr/>
          </p:nvSpPr>
          <p:spPr>
            <a:xfrm>
              <a:off x="2284608" y="1719729"/>
              <a:ext cx="7485705" cy="8002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1450" indent="-171450" fontAlgn="base">
                <a:spcAft>
                  <a:spcPts val="600"/>
                </a:spcAft>
                <a:buFont typeface="Arial" panose="020B0604020202020204" pitchFamily="34" charset="0"/>
                <a:buChar char="•"/>
                <a:defRPr/>
              </a:pPr>
              <a:r>
                <a:rPr lang="en-US" altLang="ko-KR" sz="1200" b="1" kern="1000" spc="-9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조선일보명조" panose="02030304000000000000" pitchFamily="18" charset="-127"/>
                </a:rPr>
                <a:t>KIOSK</a:t>
              </a:r>
              <a:r>
                <a:rPr lang="ko-KR" altLang="en-US" sz="1200" b="1" kern="1000" spc="-9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조선일보명조" panose="02030304000000000000" pitchFamily="18" charset="-127"/>
                </a:rPr>
                <a:t>틀니세척기</a:t>
              </a:r>
              <a:r>
                <a:rPr lang="en-US" altLang="ko-KR" sz="1200" b="1" kern="1000" spc="-9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조선일보명조" panose="02030304000000000000" pitchFamily="18" charset="-127"/>
                </a:rPr>
                <a:t>(2</a:t>
              </a:r>
              <a:r>
                <a:rPr lang="ko-KR" altLang="en-US" sz="1200" b="1" kern="1000" spc="-9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조선일보명조" panose="02030304000000000000" pitchFamily="18" charset="-127"/>
                </a:rPr>
                <a:t>구형</a:t>
              </a:r>
              <a:r>
                <a:rPr lang="en-US" altLang="ko-KR" sz="1200" b="1" kern="1000" spc="-9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조선일보명조" panose="02030304000000000000" pitchFamily="18" charset="-127"/>
                </a:rPr>
                <a:t>) </a:t>
              </a:r>
              <a:r>
                <a:rPr lang="en-US" altLang="ko-KR" sz="1200" b="1" kern="1000" spc="-90" dirty="0" err="1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조선일보명조" panose="02030304000000000000" pitchFamily="18" charset="-127"/>
                </a:rPr>
                <a:t>KTR</a:t>
              </a:r>
              <a:r>
                <a:rPr lang="en-US" altLang="ko-KR" sz="1200" b="1" kern="1000" spc="-9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조선일보명조" panose="02030304000000000000" pitchFamily="18" charset="-127"/>
                </a:rPr>
                <a:t> </a:t>
              </a:r>
              <a:r>
                <a:rPr lang="ko-KR" altLang="en-US" sz="1200" b="1" kern="1000" spc="-9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조선일보명조" panose="02030304000000000000" pitchFamily="18" charset="-127"/>
                </a:rPr>
                <a:t>살균시험</a:t>
              </a:r>
              <a:endParaRPr lang="en-US" altLang="ko-KR" sz="1200" b="1" kern="1000" spc="-9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조선일보명조" panose="02030304000000000000" pitchFamily="18" charset="-127"/>
              </a:endParaRPr>
            </a:p>
            <a:p>
              <a:pPr marL="171450" indent="-171450" fontAlgn="base">
                <a:spcAft>
                  <a:spcPts val="600"/>
                </a:spcAft>
                <a:buFont typeface="Arial" panose="020B0604020202020204" pitchFamily="34" charset="0"/>
                <a:buChar char="•"/>
                <a:defRPr/>
              </a:pPr>
              <a:r>
                <a:rPr lang="en-US" altLang="ko-KR" sz="1200" b="1" kern="1000" spc="-9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조선일보명조" panose="02030304000000000000" pitchFamily="18" charset="-127"/>
                </a:rPr>
                <a:t>KIOSK</a:t>
              </a:r>
              <a:r>
                <a:rPr lang="ko-KR" altLang="en-US" sz="1200" b="1" kern="1000" spc="-9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조선일보명조" panose="02030304000000000000" pitchFamily="18" charset="-127"/>
                </a:rPr>
                <a:t>틀니세척기</a:t>
              </a:r>
              <a:r>
                <a:rPr lang="en-US" altLang="ko-KR" sz="1200" b="1" kern="1000" spc="-9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조선일보명조" panose="02030304000000000000" pitchFamily="18" charset="-127"/>
                </a:rPr>
                <a:t>(2</a:t>
              </a:r>
              <a:r>
                <a:rPr lang="ko-KR" altLang="en-US" sz="1200" b="1" kern="1000" spc="-9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조선일보명조" panose="02030304000000000000" pitchFamily="18" charset="-127"/>
                </a:rPr>
                <a:t>구형</a:t>
              </a:r>
              <a:r>
                <a:rPr lang="en-US" altLang="ko-KR" sz="1200" b="1" kern="1000" spc="-9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조선일보명조" panose="02030304000000000000" pitchFamily="18" charset="-127"/>
                </a:rPr>
                <a:t>) KC</a:t>
              </a:r>
              <a:r>
                <a:rPr lang="ko-KR" altLang="en-US" sz="1200" b="1" kern="1000" spc="-9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조선일보명조" panose="02030304000000000000" pitchFamily="18" charset="-127"/>
                </a:rPr>
                <a:t>전기안전인증 신청</a:t>
              </a:r>
              <a:endParaRPr lang="en-US" altLang="ko-KR" sz="1200" b="1" kern="1000" spc="-9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조선일보명조" panose="02030304000000000000" pitchFamily="18" charset="-127"/>
              </a:endParaRPr>
            </a:p>
            <a:p>
              <a:pPr marL="171450" indent="-171450" fontAlgn="base">
                <a:spcAft>
                  <a:spcPts val="600"/>
                </a:spcAft>
                <a:buFont typeface="Arial" panose="020B0604020202020204" pitchFamily="34" charset="0"/>
                <a:buChar char="•"/>
                <a:defRPr/>
              </a:pPr>
              <a:endParaRPr lang="ko-KR" altLang="en-US" sz="1200" b="1" kern="1000" spc="-9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조선일보명조" panose="02030304000000000000" pitchFamily="18" charset="-127"/>
              </a:endParaRPr>
            </a:p>
          </p:txBody>
        </p:sp>
        <p:sp>
          <p:nvSpPr>
            <p:cNvPr id="34" name="타원 33">
              <a:extLst>
                <a:ext uri="{FF2B5EF4-FFF2-40B4-BE49-F238E27FC236}">
                  <a16:creationId xmlns:a16="http://schemas.microsoft.com/office/drawing/2014/main" id="{FF1A4E04-B13B-46E7-B607-7D1B7E1153E5}"/>
                </a:ext>
              </a:extLst>
            </p:cNvPr>
            <p:cNvSpPr/>
            <p:nvPr/>
          </p:nvSpPr>
          <p:spPr>
            <a:xfrm>
              <a:off x="657363" y="1787675"/>
              <a:ext cx="120723" cy="120723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333F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FD2C4651-1F73-4CC9-8E42-B5C498C760EA}"/>
              </a:ext>
            </a:extLst>
          </p:cNvPr>
          <p:cNvGrpSpPr/>
          <p:nvPr/>
        </p:nvGrpSpPr>
        <p:grpSpPr>
          <a:xfrm>
            <a:off x="654336" y="2351759"/>
            <a:ext cx="9112950" cy="1102797"/>
            <a:chOff x="657363" y="1678761"/>
            <a:chExt cx="9112950" cy="1102797"/>
          </a:xfrm>
        </p:grpSpPr>
        <p:sp>
          <p:nvSpPr>
            <p:cNvPr id="41" name="사각형: 둥근 모서리 40">
              <a:extLst>
                <a:ext uri="{FF2B5EF4-FFF2-40B4-BE49-F238E27FC236}">
                  <a16:creationId xmlns:a16="http://schemas.microsoft.com/office/drawing/2014/main" id="{7CA4C009-DF75-42D4-BD0D-137A903AF0B0}"/>
                </a:ext>
              </a:extLst>
            </p:cNvPr>
            <p:cNvSpPr/>
            <p:nvPr/>
          </p:nvSpPr>
          <p:spPr>
            <a:xfrm>
              <a:off x="717726" y="1728658"/>
              <a:ext cx="1521382" cy="238760"/>
            </a:xfrm>
            <a:prstGeom prst="roundRect">
              <a:avLst/>
            </a:prstGeom>
            <a:solidFill>
              <a:srgbClr val="333F50">
                <a:alpha val="1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>
              <a:extLst>
                <a:ext uri="{FF2B5EF4-FFF2-40B4-BE49-F238E27FC236}">
                  <a16:creationId xmlns:a16="http://schemas.microsoft.com/office/drawing/2014/main" id="{98FEF07F-F13E-4659-9913-DCF7D0693566}"/>
                </a:ext>
              </a:extLst>
            </p:cNvPr>
            <p:cNvSpPr/>
            <p:nvPr/>
          </p:nvSpPr>
          <p:spPr>
            <a:xfrm>
              <a:off x="918437" y="1678761"/>
              <a:ext cx="133562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600" b="1" kern="10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33F50"/>
                  </a:solidFill>
                  <a:latin typeface="조선일보명조" panose="02030304000000000000" pitchFamily="18" charset="-127"/>
                  <a:ea typeface="조선일보명조" panose="02030304000000000000" pitchFamily="18" charset="-127"/>
                  <a:cs typeface="조선일보명조" panose="02030304000000000000" pitchFamily="18" charset="-127"/>
                </a:rPr>
                <a:t>2022</a:t>
              </a:r>
              <a:r>
                <a:rPr lang="ko-KR" altLang="en-US" sz="1600" b="1" kern="10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33F50"/>
                  </a:solidFill>
                  <a:latin typeface="조선일보명조" panose="02030304000000000000" pitchFamily="18" charset="-127"/>
                  <a:ea typeface="조선일보명조" panose="02030304000000000000" pitchFamily="18" charset="-127"/>
                  <a:cs typeface="조선일보명조" panose="02030304000000000000" pitchFamily="18" charset="-127"/>
                </a:rPr>
                <a:t>년 </a:t>
              </a:r>
              <a:r>
                <a:rPr lang="en-US" altLang="ko-KR" sz="1600" b="1" kern="10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33F50"/>
                  </a:solidFill>
                  <a:latin typeface="조선일보명조" panose="02030304000000000000" pitchFamily="18" charset="-127"/>
                  <a:ea typeface="조선일보명조" panose="02030304000000000000" pitchFamily="18" charset="-127"/>
                  <a:cs typeface="조선일보명조" panose="02030304000000000000" pitchFamily="18" charset="-127"/>
                </a:rPr>
                <a:t>6-7</a:t>
              </a:r>
              <a:r>
                <a:rPr lang="ko-KR" altLang="en-US" sz="1600" b="1" kern="10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33F50"/>
                  </a:solidFill>
                  <a:latin typeface="조선일보명조" panose="02030304000000000000" pitchFamily="18" charset="-127"/>
                  <a:ea typeface="조선일보명조" panose="02030304000000000000" pitchFamily="18" charset="-127"/>
                  <a:cs typeface="조선일보명조" panose="02030304000000000000" pitchFamily="18" charset="-127"/>
                </a:rPr>
                <a:t>월</a:t>
              </a:r>
              <a:endParaRPr lang="ko-KR" altLang="en-US" sz="1600" dirty="0"/>
            </a:p>
          </p:txBody>
        </p:sp>
        <p:sp>
          <p:nvSpPr>
            <p:cNvPr id="43" name="직사각형 42">
              <a:extLst>
                <a:ext uri="{FF2B5EF4-FFF2-40B4-BE49-F238E27FC236}">
                  <a16:creationId xmlns:a16="http://schemas.microsoft.com/office/drawing/2014/main" id="{F2D8A128-D382-4E0C-A7F3-3A08956E545A}"/>
                </a:ext>
              </a:extLst>
            </p:cNvPr>
            <p:cNvSpPr/>
            <p:nvPr/>
          </p:nvSpPr>
          <p:spPr>
            <a:xfrm>
              <a:off x="2284608" y="1719729"/>
              <a:ext cx="7485705" cy="10618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1450" indent="-171450" fontAlgn="base">
                <a:spcAft>
                  <a:spcPts val="600"/>
                </a:spcAft>
                <a:buFont typeface="Arial" panose="020B0604020202020204" pitchFamily="34" charset="0"/>
                <a:buChar char="•"/>
                <a:defRPr/>
              </a:pPr>
              <a:r>
                <a:rPr lang="en-US" altLang="ko-KR" sz="1200" b="1" kern="0" spc="0" dirty="0">
                  <a:solidFill>
                    <a:srgbClr val="000000"/>
                  </a:solidFill>
                  <a:effectLst/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KIOSK</a:t>
              </a:r>
              <a:r>
                <a:rPr lang="ko-KR" altLang="en-US" sz="1200" b="1" kern="0" spc="0" dirty="0">
                  <a:solidFill>
                    <a:srgbClr val="000000"/>
                  </a:solidFill>
                  <a:effectLst/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틀니세척기</a:t>
              </a:r>
              <a:r>
                <a:rPr lang="en-US" altLang="ko-KR" sz="1200" b="1" kern="0" spc="0" dirty="0">
                  <a:solidFill>
                    <a:srgbClr val="000000"/>
                  </a:solidFill>
                  <a:effectLst/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(2</a:t>
              </a:r>
              <a:r>
                <a:rPr lang="ko-KR" altLang="en-US" sz="1200" b="1" kern="0" spc="0" dirty="0">
                  <a:solidFill>
                    <a:srgbClr val="000000"/>
                  </a:solidFill>
                  <a:effectLst/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구형</a:t>
              </a:r>
              <a:r>
                <a:rPr lang="en-US" altLang="ko-KR" sz="1200" b="1" kern="0" spc="0" dirty="0">
                  <a:solidFill>
                    <a:srgbClr val="000000"/>
                  </a:solidFill>
                  <a:effectLst/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) </a:t>
              </a:r>
              <a:r>
                <a:rPr lang="ko-KR" altLang="en-US" sz="1200" b="1" kern="0" spc="0" dirty="0">
                  <a:solidFill>
                    <a:srgbClr val="000000"/>
                  </a:solidFill>
                  <a:effectLst/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조달청 등록</a:t>
              </a:r>
              <a:endParaRPr lang="en-US" altLang="ko-KR" sz="1200" b="1" kern="0" spc="0" dirty="0">
                <a:solidFill>
                  <a:srgbClr val="000000"/>
                </a:solidFill>
                <a:effectLst/>
                <a:latin typeface="에스코어 드림 4 Regular" panose="020B0503030302020204" pitchFamily="34" charset="-127"/>
                <a:ea typeface="에스코어 드림 4 Regular" panose="020B0503030302020204" pitchFamily="34" charset="-127"/>
              </a:endParaRPr>
            </a:p>
            <a:p>
              <a:pPr marL="171450" indent="-171450" fontAlgn="base">
                <a:spcAft>
                  <a:spcPts val="600"/>
                </a:spcAft>
                <a:buFont typeface="Arial" panose="020B0604020202020204" pitchFamily="34" charset="0"/>
                <a:buChar char="•"/>
                <a:defRPr/>
              </a:pPr>
              <a:r>
                <a:rPr lang="ko-KR" altLang="en-US" sz="1200" b="1" kern="1000" spc="-90" dirty="0" err="1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조선일보명조" panose="02030304000000000000" pitchFamily="18" charset="-127"/>
                </a:rPr>
                <a:t>중앙치매안심센터</a:t>
              </a:r>
              <a:r>
                <a:rPr lang="en-US" altLang="ko-KR" sz="1200" b="1" kern="1000" spc="-9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조선일보명조" panose="02030304000000000000" pitchFamily="18" charset="-127"/>
                </a:rPr>
                <a:t>(256</a:t>
              </a:r>
              <a:r>
                <a:rPr lang="ko-KR" altLang="en-US" sz="1200" b="1" kern="1000" spc="-9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조선일보명조" panose="02030304000000000000" pitchFamily="18" charset="-127"/>
                </a:rPr>
                <a:t>곳</a:t>
              </a:r>
              <a:r>
                <a:rPr lang="en-US" altLang="ko-KR" sz="1200" b="1" kern="1000" spc="-9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조선일보명조" panose="02030304000000000000" pitchFamily="18" charset="-127"/>
                </a:rPr>
                <a:t>)</a:t>
              </a:r>
              <a:r>
                <a:rPr lang="ko-KR" altLang="en-US" sz="1200" b="1" kern="1000" spc="-9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조선일보명조" panose="02030304000000000000" pitchFamily="18" charset="-127"/>
                </a:rPr>
                <a:t>와 치매선도기업</a:t>
              </a:r>
              <a:r>
                <a:rPr lang="en-US" altLang="ko-KR" sz="1200" b="1" kern="1000" spc="-9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조선일보명조" panose="02030304000000000000" pitchFamily="18" charset="-127"/>
                </a:rPr>
                <a:t>, </a:t>
              </a:r>
              <a:r>
                <a:rPr lang="ko-KR" altLang="en-US" sz="1200" b="1" kern="1000" spc="-9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조선일보명조" panose="02030304000000000000" pitchFamily="18" charset="-127"/>
                </a:rPr>
                <a:t>요양병원</a:t>
              </a:r>
              <a:r>
                <a:rPr lang="en-US" altLang="ko-KR" sz="1200" b="1" kern="1000" spc="-9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조선일보명조" panose="02030304000000000000" pitchFamily="18" charset="-127"/>
                </a:rPr>
                <a:t>, </a:t>
              </a:r>
              <a:r>
                <a:rPr lang="ko-KR" altLang="en-US" sz="1200" b="1" kern="1000" spc="-9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조선일보명조" panose="02030304000000000000" pitchFamily="18" charset="-127"/>
                </a:rPr>
                <a:t>기관에 제안 예정</a:t>
              </a:r>
              <a:endParaRPr lang="en-US" altLang="ko-KR" sz="1200" b="1" kern="1000" spc="-9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조선일보명조" panose="02030304000000000000" pitchFamily="18" charset="-127"/>
              </a:endParaRPr>
            </a:p>
            <a:p>
              <a:pPr marL="171450" indent="-171450" fontAlgn="base">
                <a:spcAft>
                  <a:spcPts val="600"/>
                </a:spcAft>
                <a:buFont typeface="Arial" panose="020B0604020202020204" pitchFamily="34" charset="0"/>
                <a:buChar char="•"/>
                <a:defRPr/>
              </a:pPr>
              <a:r>
                <a:rPr lang="ko-KR" altLang="en-US" sz="1200" b="1" kern="1000" spc="-9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에스코어 드림 4 Regular" panose="020B0503030302020204" pitchFamily="34" charset="-127"/>
                  <a:ea typeface="에스코어 드림 4 Regular" panose="020B0503030302020204" pitchFamily="34" charset="-127"/>
                  <a:cs typeface="조선일보명조" panose="02030304000000000000" pitchFamily="18" charset="-127"/>
                </a:rPr>
                <a:t>스마트요양 로봇 개발을 위한 로봇 개발사와 업무협약 추진 </a:t>
              </a:r>
            </a:p>
            <a:p>
              <a:pPr marL="171450" indent="-171450" fontAlgn="base">
                <a:spcAft>
                  <a:spcPts val="600"/>
                </a:spcAft>
                <a:buFont typeface="Arial" panose="020B0604020202020204" pitchFamily="34" charset="0"/>
                <a:buChar char="•"/>
                <a:defRPr/>
              </a:pPr>
              <a:endParaRPr lang="ko-KR" altLang="en-US" sz="1200" b="1" kern="1000" spc="-9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조선일보명조" panose="02030304000000000000" pitchFamily="18" charset="-127"/>
              </a:endParaRPr>
            </a:p>
          </p:txBody>
        </p:sp>
        <p:sp>
          <p:nvSpPr>
            <p:cNvPr id="44" name="타원 43">
              <a:extLst>
                <a:ext uri="{FF2B5EF4-FFF2-40B4-BE49-F238E27FC236}">
                  <a16:creationId xmlns:a16="http://schemas.microsoft.com/office/drawing/2014/main" id="{A376078D-5DED-4F6D-9923-6E5A4291819B}"/>
                </a:ext>
              </a:extLst>
            </p:cNvPr>
            <p:cNvSpPr/>
            <p:nvPr/>
          </p:nvSpPr>
          <p:spPr>
            <a:xfrm>
              <a:off x="657363" y="1787675"/>
              <a:ext cx="120723" cy="120723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333F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3330FD88-0241-4D0B-9889-C37DAEA164F6}"/>
              </a:ext>
            </a:extLst>
          </p:cNvPr>
          <p:cNvGrpSpPr/>
          <p:nvPr/>
        </p:nvGrpSpPr>
        <p:grpSpPr>
          <a:xfrm>
            <a:off x="652354" y="3154223"/>
            <a:ext cx="9112950" cy="579577"/>
            <a:chOff x="657363" y="1678761"/>
            <a:chExt cx="9112950" cy="579577"/>
          </a:xfrm>
        </p:grpSpPr>
        <p:sp>
          <p:nvSpPr>
            <p:cNvPr id="46" name="사각형: 둥근 모서리 45">
              <a:extLst>
                <a:ext uri="{FF2B5EF4-FFF2-40B4-BE49-F238E27FC236}">
                  <a16:creationId xmlns:a16="http://schemas.microsoft.com/office/drawing/2014/main" id="{D7C5F257-8B4B-4BEE-AF9A-7BA953CB19F2}"/>
                </a:ext>
              </a:extLst>
            </p:cNvPr>
            <p:cNvSpPr/>
            <p:nvPr/>
          </p:nvSpPr>
          <p:spPr>
            <a:xfrm>
              <a:off x="717726" y="1728658"/>
              <a:ext cx="1521382" cy="238760"/>
            </a:xfrm>
            <a:prstGeom prst="roundRect">
              <a:avLst/>
            </a:prstGeom>
            <a:solidFill>
              <a:srgbClr val="333F50">
                <a:alpha val="1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직사각형 46">
              <a:extLst>
                <a:ext uri="{FF2B5EF4-FFF2-40B4-BE49-F238E27FC236}">
                  <a16:creationId xmlns:a16="http://schemas.microsoft.com/office/drawing/2014/main" id="{5C6B5DCE-9DDA-47F2-8242-C8043D7EA760}"/>
                </a:ext>
              </a:extLst>
            </p:cNvPr>
            <p:cNvSpPr/>
            <p:nvPr/>
          </p:nvSpPr>
          <p:spPr>
            <a:xfrm>
              <a:off x="918437" y="1678761"/>
              <a:ext cx="133562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600" b="1" kern="10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33F50"/>
                  </a:solidFill>
                  <a:latin typeface="조선일보명조" panose="02030304000000000000" pitchFamily="18" charset="-127"/>
                  <a:ea typeface="조선일보명조" panose="02030304000000000000" pitchFamily="18" charset="-127"/>
                  <a:cs typeface="조선일보명조" panose="02030304000000000000" pitchFamily="18" charset="-127"/>
                </a:rPr>
                <a:t>2022</a:t>
              </a:r>
              <a:r>
                <a:rPr lang="ko-KR" altLang="en-US" sz="1600" b="1" kern="10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33F50"/>
                  </a:solidFill>
                  <a:latin typeface="조선일보명조" panose="02030304000000000000" pitchFamily="18" charset="-127"/>
                  <a:ea typeface="조선일보명조" panose="02030304000000000000" pitchFamily="18" charset="-127"/>
                  <a:cs typeface="조선일보명조" panose="02030304000000000000" pitchFamily="18" charset="-127"/>
                </a:rPr>
                <a:t>년 </a:t>
              </a:r>
              <a:r>
                <a:rPr lang="en-US" altLang="ko-KR" sz="1600" b="1" kern="10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33F50"/>
                  </a:solidFill>
                  <a:latin typeface="조선일보명조" panose="02030304000000000000" pitchFamily="18" charset="-127"/>
                  <a:ea typeface="조선일보명조" panose="02030304000000000000" pitchFamily="18" charset="-127"/>
                  <a:cs typeface="조선일보명조" panose="02030304000000000000" pitchFamily="18" charset="-127"/>
                </a:rPr>
                <a:t>6-7</a:t>
              </a:r>
              <a:r>
                <a:rPr lang="ko-KR" altLang="en-US" sz="1600" b="1" kern="10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33F50"/>
                  </a:solidFill>
                  <a:latin typeface="조선일보명조" panose="02030304000000000000" pitchFamily="18" charset="-127"/>
                  <a:ea typeface="조선일보명조" panose="02030304000000000000" pitchFamily="18" charset="-127"/>
                  <a:cs typeface="조선일보명조" panose="02030304000000000000" pitchFamily="18" charset="-127"/>
                </a:rPr>
                <a:t>월</a:t>
              </a:r>
              <a:endParaRPr lang="ko-KR" altLang="en-US" sz="1600" dirty="0"/>
            </a:p>
          </p:txBody>
        </p:sp>
        <p:sp>
          <p:nvSpPr>
            <p:cNvPr id="48" name="직사각형 47">
              <a:extLst>
                <a:ext uri="{FF2B5EF4-FFF2-40B4-BE49-F238E27FC236}">
                  <a16:creationId xmlns:a16="http://schemas.microsoft.com/office/drawing/2014/main" id="{ED3C2733-053C-432D-A545-1A514791665D}"/>
                </a:ext>
              </a:extLst>
            </p:cNvPr>
            <p:cNvSpPr/>
            <p:nvPr/>
          </p:nvSpPr>
          <p:spPr>
            <a:xfrm>
              <a:off x="2284608" y="1719729"/>
              <a:ext cx="7485705" cy="5386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1450" indent="-171450" fontAlgn="base">
                <a:spcAft>
                  <a:spcPts val="600"/>
                </a:spcAft>
                <a:buFont typeface="Arial" panose="020B0604020202020204" pitchFamily="34" charset="0"/>
                <a:buChar char="•"/>
                <a:defRPr/>
              </a:pPr>
              <a:r>
                <a:rPr lang="ko-KR" altLang="en-US" sz="1200" kern="0" spc="0" dirty="0">
                  <a:solidFill>
                    <a:srgbClr val="000000"/>
                  </a:solidFill>
                  <a:effectLst/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지자체</a:t>
              </a:r>
              <a:r>
                <a:rPr lang="en-US" altLang="ko-KR" sz="1200" kern="0" spc="0" dirty="0">
                  <a:solidFill>
                    <a:srgbClr val="000000"/>
                  </a:solidFill>
                  <a:effectLst/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,</a:t>
              </a:r>
              <a:r>
                <a:rPr lang="ko-KR" altLang="en-US" sz="1200" kern="0" spc="0" dirty="0">
                  <a:solidFill>
                    <a:srgbClr val="000000"/>
                  </a:solidFill>
                  <a:effectLst/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보건소</a:t>
              </a:r>
              <a:r>
                <a:rPr lang="en-US" altLang="ko-KR" sz="1200" kern="0" spc="0" dirty="0">
                  <a:solidFill>
                    <a:srgbClr val="000000"/>
                  </a:solidFill>
                  <a:effectLst/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, </a:t>
              </a:r>
              <a:r>
                <a:rPr lang="ko-KR" altLang="en-US" sz="1200" kern="0" spc="0" dirty="0">
                  <a:solidFill>
                    <a:srgbClr val="000000"/>
                  </a:solidFill>
                  <a:effectLst/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노인재가센터</a:t>
              </a:r>
              <a:r>
                <a:rPr lang="en-US" altLang="ko-KR" sz="1200" kern="0" spc="0" dirty="0">
                  <a:solidFill>
                    <a:srgbClr val="000000"/>
                  </a:solidFill>
                  <a:effectLst/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,</a:t>
              </a:r>
              <a:r>
                <a:rPr lang="ko-KR" altLang="en-US" sz="1200" kern="0" spc="0" dirty="0">
                  <a:solidFill>
                    <a:srgbClr val="000000"/>
                  </a:solidFill>
                  <a:effectLst/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치과병원 등 시범사업 및 판매 </a:t>
              </a:r>
              <a:endParaRPr lang="en-US" altLang="ko-KR" sz="1200" kern="0" spc="0" dirty="0">
                <a:solidFill>
                  <a:srgbClr val="000000"/>
                </a:solidFill>
                <a:effectLst/>
                <a:latin typeface="에스코어 드림 4 Regular" panose="020B0503030302020204" pitchFamily="34" charset="-127"/>
                <a:ea typeface="에스코어 드림 4 Regular" panose="020B0503030302020204" pitchFamily="34" charset="-127"/>
              </a:endParaRPr>
            </a:p>
            <a:p>
              <a:pPr marL="171450" indent="-171450" fontAlgn="base">
                <a:spcAft>
                  <a:spcPts val="600"/>
                </a:spcAft>
                <a:buFont typeface="Arial" panose="020B0604020202020204" pitchFamily="34" charset="0"/>
                <a:buChar char="•"/>
                <a:defRPr/>
              </a:pPr>
              <a:r>
                <a:rPr lang="ko-KR" altLang="en-US" sz="1200" kern="0" spc="0" dirty="0">
                  <a:solidFill>
                    <a:srgbClr val="000000"/>
                  </a:solidFill>
                  <a:effectLst/>
                  <a:latin typeface="에스코어 드림 4 Regular" panose="020B0503030302020204" pitchFamily="34" charset="-127"/>
                  <a:ea typeface="에스코어 드림 4 Regular" panose="020B0503030302020204" pitchFamily="34" charset="-127"/>
                </a:rPr>
                <a:t>시범사업 실시 후 호응도 조사를 통한 보도자료 배포</a:t>
              </a:r>
              <a:endParaRPr lang="en-US" altLang="ko-KR" sz="1200" kern="0" spc="0" dirty="0">
                <a:solidFill>
                  <a:srgbClr val="000000"/>
                </a:solidFill>
                <a:effectLst/>
                <a:latin typeface="에스코어 드림 4 Regular" panose="020B0503030302020204" pitchFamily="34" charset="-127"/>
                <a:ea typeface="에스코어 드림 4 Regular" panose="020B0503030302020204" pitchFamily="34" charset="-127"/>
              </a:endParaRPr>
            </a:p>
          </p:txBody>
        </p:sp>
        <p:sp>
          <p:nvSpPr>
            <p:cNvPr id="49" name="타원 48">
              <a:extLst>
                <a:ext uri="{FF2B5EF4-FFF2-40B4-BE49-F238E27FC236}">
                  <a16:creationId xmlns:a16="http://schemas.microsoft.com/office/drawing/2014/main" id="{F79CD508-F62E-4F6C-8F57-D3D04FDFFA31}"/>
                </a:ext>
              </a:extLst>
            </p:cNvPr>
            <p:cNvSpPr/>
            <p:nvPr/>
          </p:nvSpPr>
          <p:spPr>
            <a:xfrm>
              <a:off x="657363" y="1787675"/>
              <a:ext cx="120723" cy="120723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333F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0" name="그룹 49">
            <a:extLst>
              <a:ext uri="{FF2B5EF4-FFF2-40B4-BE49-F238E27FC236}">
                <a16:creationId xmlns:a16="http://schemas.microsoft.com/office/drawing/2014/main" id="{753443EA-2BCC-4AF9-90B0-A3348A548524}"/>
              </a:ext>
            </a:extLst>
          </p:cNvPr>
          <p:cNvGrpSpPr/>
          <p:nvPr/>
        </p:nvGrpSpPr>
        <p:grpSpPr>
          <a:xfrm>
            <a:off x="554863" y="3653130"/>
            <a:ext cx="894378" cy="323165"/>
            <a:chOff x="502625" y="1082439"/>
            <a:chExt cx="894378" cy="323165"/>
          </a:xfrm>
        </p:grpSpPr>
        <p:grpSp>
          <p:nvGrpSpPr>
            <p:cNvPr id="51" name="그래픽 4">
              <a:extLst>
                <a:ext uri="{FF2B5EF4-FFF2-40B4-BE49-F238E27FC236}">
                  <a16:creationId xmlns:a16="http://schemas.microsoft.com/office/drawing/2014/main" id="{E24A4EED-82EE-4C24-B274-98C2A4D6C03B}"/>
                </a:ext>
              </a:extLst>
            </p:cNvPr>
            <p:cNvGrpSpPr/>
            <p:nvPr/>
          </p:nvGrpSpPr>
          <p:grpSpPr>
            <a:xfrm>
              <a:off x="502625" y="1143775"/>
              <a:ext cx="196681" cy="196681"/>
              <a:chOff x="2514600" y="990600"/>
              <a:chExt cx="4876800" cy="4876800"/>
            </a:xfrm>
          </p:grpSpPr>
          <p:grpSp>
            <p:nvGrpSpPr>
              <p:cNvPr id="53" name="그래픽 4">
                <a:extLst>
                  <a:ext uri="{FF2B5EF4-FFF2-40B4-BE49-F238E27FC236}">
                    <a16:creationId xmlns:a16="http://schemas.microsoft.com/office/drawing/2014/main" id="{F0B33854-12B6-4814-BA9D-E0A0E8C9EA2F}"/>
                  </a:ext>
                </a:extLst>
              </p:cNvPr>
              <p:cNvGrpSpPr/>
              <p:nvPr/>
            </p:nvGrpSpPr>
            <p:grpSpPr>
              <a:xfrm>
                <a:off x="2514600" y="990600"/>
                <a:ext cx="4876800" cy="4876800"/>
                <a:chOff x="2514600" y="990600"/>
                <a:chExt cx="4876800" cy="4876800"/>
              </a:xfrm>
              <a:solidFill>
                <a:srgbClr val="84CAFF"/>
              </a:solidFill>
            </p:grpSpPr>
            <p:sp>
              <p:nvSpPr>
                <p:cNvPr id="59" name="자유형: 도형 58">
                  <a:extLst>
                    <a:ext uri="{FF2B5EF4-FFF2-40B4-BE49-F238E27FC236}">
                      <a16:creationId xmlns:a16="http://schemas.microsoft.com/office/drawing/2014/main" id="{A1C7B8B2-4AE1-4CF3-B60D-6A0E9DCE9FC3}"/>
                    </a:ext>
                  </a:extLst>
                </p:cNvPr>
                <p:cNvSpPr/>
                <p:nvPr/>
              </p:nvSpPr>
              <p:spPr>
                <a:xfrm>
                  <a:off x="2514600" y="990600"/>
                  <a:ext cx="4876800" cy="4876800"/>
                </a:xfrm>
                <a:custGeom>
                  <a:avLst/>
                  <a:gdLst>
                    <a:gd name="connsiteX0" fmla="*/ 4709256 w 4876800"/>
                    <a:gd name="connsiteY0" fmla="*/ 1548479 h 4876800"/>
                    <a:gd name="connsiteX1" fmla="*/ 2805494 w 4876800"/>
                    <a:gd name="connsiteY1" fmla="*/ 27432 h 4876800"/>
                    <a:gd name="connsiteX2" fmla="*/ 2438400 w 4876800"/>
                    <a:gd name="connsiteY2" fmla="*/ 0 h 4876800"/>
                    <a:gd name="connsiteX3" fmla="*/ 535591 w 4876800"/>
                    <a:gd name="connsiteY3" fmla="*/ 913448 h 4876800"/>
                    <a:gd name="connsiteX4" fmla="*/ 0 w 4876800"/>
                    <a:gd name="connsiteY4" fmla="*/ 2438400 h 4876800"/>
                    <a:gd name="connsiteX5" fmla="*/ 170593 w 4876800"/>
                    <a:gd name="connsiteY5" fmla="*/ 3336131 h 4876800"/>
                    <a:gd name="connsiteX6" fmla="*/ 2079022 w 4876800"/>
                    <a:gd name="connsiteY6" fmla="*/ 4850511 h 4876800"/>
                    <a:gd name="connsiteX7" fmla="*/ 2438400 w 4876800"/>
                    <a:gd name="connsiteY7" fmla="*/ 4876800 h 4876800"/>
                    <a:gd name="connsiteX8" fmla="*/ 4346163 w 4876800"/>
                    <a:gd name="connsiteY8" fmla="*/ 3957066 h 4876800"/>
                    <a:gd name="connsiteX9" fmla="*/ 4876800 w 4876800"/>
                    <a:gd name="connsiteY9" fmla="*/ 2438400 h 4876800"/>
                    <a:gd name="connsiteX10" fmla="*/ 4709256 w 4876800"/>
                    <a:gd name="connsiteY10" fmla="*/ 1548479 h 4876800"/>
                    <a:gd name="connsiteX11" fmla="*/ 2953607 w 4876800"/>
                    <a:gd name="connsiteY11" fmla="*/ 3321653 h 4876800"/>
                    <a:gd name="connsiteX12" fmla="*/ 1931956 w 4876800"/>
                    <a:gd name="connsiteY12" fmla="*/ 3326987 h 4876800"/>
                    <a:gd name="connsiteX13" fmla="*/ 1416844 w 4876800"/>
                    <a:gd name="connsiteY13" fmla="*/ 2436686 h 4876800"/>
                    <a:gd name="connsiteX14" fmla="*/ 1925955 w 4876800"/>
                    <a:gd name="connsiteY14" fmla="*/ 1553432 h 4876800"/>
                    <a:gd name="connsiteX15" fmla="*/ 2947797 w 4876800"/>
                    <a:gd name="connsiteY15" fmla="*/ 1551623 h 4876800"/>
                    <a:gd name="connsiteX16" fmla="*/ 3461099 w 4876800"/>
                    <a:gd name="connsiteY16" fmla="*/ 2434590 h 4876800"/>
                    <a:gd name="connsiteX17" fmla="*/ 2953607 w 4876800"/>
                    <a:gd name="connsiteY17" fmla="*/ 3321653 h 4876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876800" h="4876800">
                      <a:moveTo>
                        <a:pt x="4709256" y="1548479"/>
                      </a:moveTo>
                      <a:cubicBezTo>
                        <a:pt x="4396740" y="751427"/>
                        <a:pt x="3676650" y="158972"/>
                        <a:pt x="2805494" y="27432"/>
                      </a:cubicBezTo>
                      <a:cubicBezTo>
                        <a:pt x="2685764" y="9335"/>
                        <a:pt x="2563178" y="0"/>
                        <a:pt x="2438400" y="0"/>
                      </a:cubicBezTo>
                      <a:cubicBezTo>
                        <a:pt x="1668780" y="0"/>
                        <a:pt x="982504" y="356521"/>
                        <a:pt x="535591" y="913448"/>
                      </a:cubicBezTo>
                      <a:cubicBezTo>
                        <a:pt x="200501" y="1331119"/>
                        <a:pt x="0" y="1861376"/>
                        <a:pt x="0" y="2438400"/>
                      </a:cubicBezTo>
                      <a:cubicBezTo>
                        <a:pt x="0" y="2755392"/>
                        <a:pt x="60484" y="3058287"/>
                        <a:pt x="170593" y="3336131"/>
                      </a:cubicBezTo>
                      <a:cubicBezTo>
                        <a:pt x="485775" y="4131564"/>
                        <a:pt x="1207294" y="4721733"/>
                        <a:pt x="2079022" y="4850511"/>
                      </a:cubicBezTo>
                      <a:cubicBezTo>
                        <a:pt x="2196275" y="4867847"/>
                        <a:pt x="2316290" y="4876800"/>
                        <a:pt x="2438400" y="4876800"/>
                      </a:cubicBezTo>
                      <a:cubicBezTo>
                        <a:pt x="3210878" y="4876800"/>
                        <a:pt x="3899440" y="4517613"/>
                        <a:pt x="4346163" y="3957066"/>
                      </a:cubicBezTo>
                      <a:cubicBezTo>
                        <a:pt x="4678299" y="3540443"/>
                        <a:pt x="4876800" y="3012567"/>
                        <a:pt x="4876800" y="2438400"/>
                      </a:cubicBezTo>
                      <a:cubicBezTo>
                        <a:pt x="4876800" y="2124361"/>
                        <a:pt x="4817459" y="1824228"/>
                        <a:pt x="4709256" y="1548479"/>
                      </a:cubicBezTo>
                      <a:close/>
                      <a:moveTo>
                        <a:pt x="2953607" y="3321653"/>
                      </a:moveTo>
                      <a:lnTo>
                        <a:pt x="1931956" y="3326987"/>
                      </a:lnTo>
                      <a:lnTo>
                        <a:pt x="1416844" y="2436686"/>
                      </a:lnTo>
                      <a:lnTo>
                        <a:pt x="1925955" y="1553432"/>
                      </a:lnTo>
                      <a:lnTo>
                        <a:pt x="2947797" y="1551623"/>
                      </a:lnTo>
                      <a:lnTo>
                        <a:pt x="3461099" y="2434590"/>
                      </a:lnTo>
                      <a:lnTo>
                        <a:pt x="2953607" y="3321653"/>
                      </a:lnTo>
                      <a:close/>
                    </a:path>
                  </a:pathLst>
                </a:custGeom>
                <a:solidFill>
                  <a:srgbClr val="84CAFF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60" name="자유형: 도형 59">
                  <a:extLst>
                    <a:ext uri="{FF2B5EF4-FFF2-40B4-BE49-F238E27FC236}">
                      <a16:creationId xmlns:a16="http://schemas.microsoft.com/office/drawing/2014/main" id="{D912A75E-7E6C-4B14-B103-1C159CEE228E}"/>
                    </a:ext>
                  </a:extLst>
                </p:cNvPr>
                <p:cNvSpPr/>
                <p:nvPr/>
              </p:nvSpPr>
              <p:spPr>
                <a:xfrm>
                  <a:off x="3050190" y="990600"/>
                  <a:ext cx="2269902" cy="2436685"/>
                </a:xfrm>
                <a:custGeom>
                  <a:avLst/>
                  <a:gdLst>
                    <a:gd name="connsiteX0" fmla="*/ 2269903 w 2269902"/>
                    <a:gd name="connsiteY0" fmla="*/ 27432 h 2436685"/>
                    <a:gd name="connsiteX1" fmla="*/ 1390364 w 2269902"/>
                    <a:gd name="connsiteY1" fmla="*/ 1553432 h 2436685"/>
                    <a:gd name="connsiteX2" fmla="*/ 881253 w 2269902"/>
                    <a:gd name="connsiteY2" fmla="*/ 2436686 h 2436685"/>
                    <a:gd name="connsiteX3" fmla="*/ 0 w 2269902"/>
                    <a:gd name="connsiteY3" fmla="*/ 913448 h 2436685"/>
                    <a:gd name="connsiteX4" fmla="*/ 1902809 w 2269902"/>
                    <a:gd name="connsiteY4" fmla="*/ 0 h 2436685"/>
                    <a:gd name="connsiteX5" fmla="*/ 2269903 w 2269902"/>
                    <a:gd name="connsiteY5" fmla="*/ 27432 h 24366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269902" h="2436685">
                      <a:moveTo>
                        <a:pt x="2269903" y="27432"/>
                      </a:moveTo>
                      <a:lnTo>
                        <a:pt x="1390364" y="1553432"/>
                      </a:lnTo>
                      <a:lnTo>
                        <a:pt x="881253" y="2436686"/>
                      </a:lnTo>
                      <a:lnTo>
                        <a:pt x="0" y="913448"/>
                      </a:lnTo>
                      <a:cubicBezTo>
                        <a:pt x="446913" y="356521"/>
                        <a:pt x="1133189" y="0"/>
                        <a:pt x="1902809" y="0"/>
                      </a:cubicBezTo>
                      <a:cubicBezTo>
                        <a:pt x="2027587" y="0"/>
                        <a:pt x="2150174" y="9335"/>
                        <a:pt x="2269903" y="27432"/>
                      </a:cubicBez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</a:schemeClr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  <p:sp>
            <p:nvSpPr>
              <p:cNvPr id="54" name="자유형: 도형 53">
                <a:extLst>
                  <a:ext uri="{FF2B5EF4-FFF2-40B4-BE49-F238E27FC236}">
                    <a16:creationId xmlns:a16="http://schemas.microsoft.com/office/drawing/2014/main" id="{6D98040E-D8F2-48DC-9E6B-D625DAB38E56}"/>
                  </a:ext>
                </a:extLst>
              </p:cNvPr>
              <p:cNvSpPr/>
              <p:nvPr/>
            </p:nvSpPr>
            <p:spPr>
              <a:xfrm>
                <a:off x="4440554" y="1018032"/>
                <a:ext cx="2783300" cy="1526000"/>
              </a:xfrm>
              <a:custGeom>
                <a:avLst/>
                <a:gdLst>
                  <a:gd name="connsiteX0" fmla="*/ 2783300 w 2783300"/>
                  <a:gd name="connsiteY0" fmla="*/ 1521047 h 1526000"/>
                  <a:gd name="connsiteX1" fmla="*/ 1021842 w 2783300"/>
                  <a:gd name="connsiteY1" fmla="*/ 1524191 h 1526000"/>
                  <a:gd name="connsiteX2" fmla="*/ 0 w 2783300"/>
                  <a:gd name="connsiteY2" fmla="*/ 1526000 h 1526000"/>
                  <a:gd name="connsiteX3" fmla="*/ 879539 w 2783300"/>
                  <a:gd name="connsiteY3" fmla="*/ 0 h 1526000"/>
                  <a:gd name="connsiteX4" fmla="*/ 2783300 w 2783300"/>
                  <a:gd name="connsiteY4" fmla="*/ 1521047 h 1526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83300" h="1526000">
                    <a:moveTo>
                      <a:pt x="2783300" y="1521047"/>
                    </a:moveTo>
                    <a:lnTo>
                      <a:pt x="1021842" y="1524191"/>
                    </a:lnTo>
                    <a:lnTo>
                      <a:pt x="0" y="1526000"/>
                    </a:lnTo>
                    <a:lnTo>
                      <a:pt x="879539" y="0"/>
                    </a:lnTo>
                    <a:cubicBezTo>
                      <a:pt x="1750695" y="131540"/>
                      <a:pt x="2470785" y="723995"/>
                      <a:pt x="2783300" y="1521047"/>
                    </a:cubicBez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55" name="자유형: 도형 54">
                <a:extLst>
                  <a:ext uri="{FF2B5EF4-FFF2-40B4-BE49-F238E27FC236}">
                    <a16:creationId xmlns:a16="http://schemas.microsoft.com/office/drawing/2014/main" id="{03D6C080-6F5A-49BF-9E1E-9AE1F841AD4C}"/>
                  </a:ext>
                </a:extLst>
              </p:cNvPr>
              <p:cNvSpPr/>
              <p:nvPr/>
            </p:nvSpPr>
            <p:spPr>
              <a:xfrm>
                <a:off x="5462397" y="2539079"/>
                <a:ext cx="1929002" cy="2408586"/>
              </a:xfrm>
              <a:custGeom>
                <a:avLst/>
                <a:gdLst>
                  <a:gd name="connsiteX0" fmla="*/ 1929003 w 1929002"/>
                  <a:gd name="connsiteY0" fmla="*/ 889921 h 2408586"/>
                  <a:gd name="connsiteX1" fmla="*/ 1398365 w 1929002"/>
                  <a:gd name="connsiteY1" fmla="*/ 2408587 h 2408586"/>
                  <a:gd name="connsiteX2" fmla="*/ 513302 w 1929002"/>
                  <a:gd name="connsiteY2" fmla="*/ 886111 h 2408586"/>
                  <a:gd name="connsiteX3" fmla="*/ 0 w 1929002"/>
                  <a:gd name="connsiteY3" fmla="*/ 3143 h 2408586"/>
                  <a:gd name="connsiteX4" fmla="*/ 1761458 w 1929002"/>
                  <a:gd name="connsiteY4" fmla="*/ 0 h 2408586"/>
                  <a:gd name="connsiteX5" fmla="*/ 1929003 w 1929002"/>
                  <a:gd name="connsiteY5" fmla="*/ 889921 h 24085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929002" h="2408586">
                    <a:moveTo>
                      <a:pt x="1929003" y="889921"/>
                    </a:moveTo>
                    <a:cubicBezTo>
                      <a:pt x="1929003" y="1464088"/>
                      <a:pt x="1730502" y="1991963"/>
                      <a:pt x="1398365" y="2408587"/>
                    </a:cubicBezTo>
                    <a:lnTo>
                      <a:pt x="513302" y="886111"/>
                    </a:lnTo>
                    <a:lnTo>
                      <a:pt x="0" y="3143"/>
                    </a:lnTo>
                    <a:lnTo>
                      <a:pt x="1761458" y="0"/>
                    </a:lnTo>
                    <a:cubicBezTo>
                      <a:pt x="1869662" y="275749"/>
                      <a:pt x="1929003" y="575881"/>
                      <a:pt x="1929003" y="889921"/>
                    </a:cubicBez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/>
              </a:p>
            </p:txBody>
          </p:sp>
          <p:sp>
            <p:nvSpPr>
              <p:cNvPr id="56" name="자유형: 도형 55">
                <a:extLst>
                  <a:ext uri="{FF2B5EF4-FFF2-40B4-BE49-F238E27FC236}">
                    <a16:creationId xmlns:a16="http://schemas.microsoft.com/office/drawing/2014/main" id="{2D3FE8BD-A1C7-4962-9F78-7F6EACD38D6E}"/>
                  </a:ext>
                </a:extLst>
              </p:cNvPr>
              <p:cNvSpPr/>
              <p:nvPr/>
            </p:nvSpPr>
            <p:spPr>
              <a:xfrm>
                <a:off x="4593621" y="3425190"/>
                <a:ext cx="2267140" cy="2442209"/>
              </a:xfrm>
              <a:custGeom>
                <a:avLst/>
                <a:gdLst>
                  <a:gd name="connsiteX0" fmla="*/ 2267141 w 2267140"/>
                  <a:gd name="connsiteY0" fmla="*/ 1522476 h 2442209"/>
                  <a:gd name="connsiteX1" fmla="*/ 359378 w 2267140"/>
                  <a:gd name="connsiteY1" fmla="*/ 2442210 h 2442209"/>
                  <a:gd name="connsiteX2" fmla="*/ 0 w 2267140"/>
                  <a:gd name="connsiteY2" fmla="*/ 2415921 h 2442209"/>
                  <a:gd name="connsiteX3" fmla="*/ 874585 w 2267140"/>
                  <a:gd name="connsiteY3" fmla="*/ 887063 h 2442209"/>
                  <a:gd name="connsiteX4" fmla="*/ 1382077 w 2267140"/>
                  <a:gd name="connsiteY4" fmla="*/ 0 h 2442209"/>
                  <a:gd name="connsiteX5" fmla="*/ 2267141 w 2267140"/>
                  <a:gd name="connsiteY5" fmla="*/ 1522476 h 24422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267140" h="2442209">
                    <a:moveTo>
                      <a:pt x="2267141" y="1522476"/>
                    </a:moveTo>
                    <a:cubicBezTo>
                      <a:pt x="1820418" y="2083022"/>
                      <a:pt x="1131856" y="2442210"/>
                      <a:pt x="359378" y="2442210"/>
                    </a:cubicBezTo>
                    <a:cubicBezTo>
                      <a:pt x="237268" y="2442210"/>
                      <a:pt x="117253" y="2433257"/>
                      <a:pt x="0" y="2415921"/>
                    </a:cubicBezTo>
                    <a:lnTo>
                      <a:pt x="874585" y="887063"/>
                    </a:lnTo>
                    <a:lnTo>
                      <a:pt x="1382077" y="0"/>
                    </a:lnTo>
                    <a:lnTo>
                      <a:pt x="2267141" y="1522476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/>
              </a:p>
            </p:txBody>
          </p:sp>
          <p:sp>
            <p:nvSpPr>
              <p:cNvPr id="57" name="자유형: 도형 56">
                <a:extLst>
                  <a:ext uri="{FF2B5EF4-FFF2-40B4-BE49-F238E27FC236}">
                    <a16:creationId xmlns:a16="http://schemas.microsoft.com/office/drawing/2014/main" id="{5A39417C-1479-4919-93EA-FB7B63FB37AB}"/>
                  </a:ext>
                </a:extLst>
              </p:cNvPr>
              <p:cNvSpPr/>
              <p:nvPr/>
            </p:nvSpPr>
            <p:spPr>
              <a:xfrm>
                <a:off x="2685192" y="4312253"/>
                <a:ext cx="2783014" cy="1528857"/>
              </a:xfrm>
              <a:custGeom>
                <a:avLst/>
                <a:gdLst>
                  <a:gd name="connsiteX0" fmla="*/ 2783015 w 2783014"/>
                  <a:gd name="connsiteY0" fmla="*/ 0 h 1528857"/>
                  <a:gd name="connsiteX1" fmla="*/ 1908429 w 2783014"/>
                  <a:gd name="connsiteY1" fmla="*/ 1528858 h 1528857"/>
                  <a:gd name="connsiteX2" fmla="*/ 0 w 2783014"/>
                  <a:gd name="connsiteY2" fmla="*/ 14478 h 1528857"/>
                  <a:gd name="connsiteX3" fmla="*/ 1761363 w 2783014"/>
                  <a:gd name="connsiteY3" fmla="*/ 5334 h 1528857"/>
                  <a:gd name="connsiteX4" fmla="*/ 2783015 w 2783014"/>
                  <a:gd name="connsiteY4" fmla="*/ 0 h 15288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83014" h="1528857">
                    <a:moveTo>
                      <a:pt x="2783015" y="0"/>
                    </a:moveTo>
                    <a:lnTo>
                      <a:pt x="1908429" y="1528858"/>
                    </a:lnTo>
                    <a:cubicBezTo>
                      <a:pt x="1036701" y="1400080"/>
                      <a:pt x="315182" y="809911"/>
                      <a:pt x="0" y="14478"/>
                    </a:cubicBezTo>
                    <a:lnTo>
                      <a:pt x="1761363" y="5334"/>
                    </a:lnTo>
                    <a:lnTo>
                      <a:pt x="2783015" y="0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/>
              </a:p>
            </p:txBody>
          </p:sp>
          <p:sp>
            <p:nvSpPr>
              <p:cNvPr id="58" name="자유형: 도형 57">
                <a:extLst>
                  <a:ext uri="{FF2B5EF4-FFF2-40B4-BE49-F238E27FC236}">
                    <a16:creationId xmlns:a16="http://schemas.microsoft.com/office/drawing/2014/main" id="{9D884C3A-6C2B-4F73-A4BB-6BA08FF17A17}"/>
                  </a:ext>
                </a:extLst>
              </p:cNvPr>
              <p:cNvSpPr/>
              <p:nvPr/>
            </p:nvSpPr>
            <p:spPr>
              <a:xfrm>
                <a:off x="2514600" y="1904047"/>
                <a:ext cx="1931955" cy="2422683"/>
              </a:xfrm>
              <a:custGeom>
                <a:avLst/>
                <a:gdLst>
                  <a:gd name="connsiteX0" fmla="*/ 1931956 w 1931955"/>
                  <a:gd name="connsiteY0" fmla="*/ 2413540 h 2422683"/>
                  <a:gd name="connsiteX1" fmla="*/ 170593 w 1931955"/>
                  <a:gd name="connsiteY1" fmla="*/ 2422684 h 2422683"/>
                  <a:gd name="connsiteX2" fmla="*/ 0 w 1931955"/>
                  <a:gd name="connsiteY2" fmla="*/ 1524953 h 2422683"/>
                  <a:gd name="connsiteX3" fmla="*/ 535591 w 1931955"/>
                  <a:gd name="connsiteY3" fmla="*/ 0 h 2422683"/>
                  <a:gd name="connsiteX4" fmla="*/ 1416844 w 1931955"/>
                  <a:gd name="connsiteY4" fmla="*/ 1523238 h 2422683"/>
                  <a:gd name="connsiteX5" fmla="*/ 1931956 w 1931955"/>
                  <a:gd name="connsiteY5" fmla="*/ 2413540 h 24226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931955" h="2422683">
                    <a:moveTo>
                      <a:pt x="1931956" y="2413540"/>
                    </a:moveTo>
                    <a:lnTo>
                      <a:pt x="170593" y="2422684"/>
                    </a:lnTo>
                    <a:cubicBezTo>
                      <a:pt x="60484" y="2144839"/>
                      <a:pt x="0" y="1841945"/>
                      <a:pt x="0" y="1524953"/>
                    </a:cubicBezTo>
                    <a:cubicBezTo>
                      <a:pt x="0" y="947928"/>
                      <a:pt x="200501" y="417671"/>
                      <a:pt x="535591" y="0"/>
                    </a:cubicBezTo>
                    <a:lnTo>
                      <a:pt x="1416844" y="1523238"/>
                    </a:lnTo>
                    <a:lnTo>
                      <a:pt x="1931956" y="241354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52" name="직사각형 51">
              <a:extLst>
                <a:ext uri="{FF2B5EF4-FFF2-40B4-BE49-F238E27FC236}">
                  <a16:creationId xmlns:a16="http://schemas.microsoft.com/office/drawing/2014/main" id="{63913B2A-9AAC-4498-88A8-288CA58C3E28}"/>
                </a:ext>
              </a:extLst>
            </p:cNvPr>
            <p:cNvSpPr/>
            <p:nvPr/>
          </p:nvSpPr>
          <p:spPr>
            <a:xfrm>
              <a:off x="659301" y="1082439"/>
              <a:ext cx="737702" cy="3231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indent="-342900" fontAlgn="base">
                <a:defRPr/>
              </a:pPr>
              <a:r>
                <a:rPr lang="ko-KR" altLang="en-US" sz="1500" b="1" kern="10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33F50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조선일보명조" panose="02030304000000000000" pitchFamily="18" charset="-127"/>
                </a:rPr>
                <a:t>로드맵</a:t>
              </a:r>
              <a:endParaRPr lang="en-US" altLang="ko-KR" sz="1500" b="1" kern="10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333F50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조선일보명조" panose="02030304000000000000" pitchFamily="18" charset="-127"/>
              </a:endParaRPr>
            </a:p>
          </p:txBody>
        </p:sp>
      </p:grpSp>
      <p:sp>
        <p:nvSpPr>
          <p:cNvPr id="61" name="사각형: 둥근 모서리 60">
            <a:extLst>
              <a:ext uri="{FF2B5EF4-FFF2-40B4-BE49-F238E27FC236}">
                <a16:creationId xmlns:a16="http://schemas.microsoft.com/office/drawing/2014/main" id="{007D320E-6C4C-40B2-ADA4-F2F1D2CECB4C}"/>
              </a:ext>
            </a:extLst>
          </p:cNvPr>
          <p:cNvSpPr/>
          <p:nvPr/>
        </p:nvSpPr>
        <p:spPr>
          <a:xfrm>
            <a:off x="6920653" y="4097215"/>
            <a:ext cx="1324943" cy="350710"/>
          </a:xfrm>
          <a:prstGeom prst="roundRect">
            <a:avLst>
              <a:gd name="adj" fmla="val 50000"/>
            </a:avLst>
          </a:prstGeom>
          <a:solidFill>
            <a:srgbClr val="54B27F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0000" tIns="45720" rIns="9144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400" b="1" kern="100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54B27F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조선일보명조" panose="02030304000000000000" pitchFamily="18" charset="-127"/>
              </a:rPr>
              <a:t>2024</a:t>
            </a:r>
            <a:endParaRPr lang="ko-KR" altLang="en-US" sz="1400" b="1" kern="1000" spc="-15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54B27F"/>
              </a:solidFill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조선일보명조" panose="02030304000000000000" pitchFamily="18" charset="-127"/>
            </a:endParaRPr>
          </a:p>
        </p:txBody>
      </p:sp>
      <p:sp>
        <p:nvSpPr>
          <p:cNvPr id="62" name="사각형: 둥근 모서리 61">
            <a:extLst>
              <a:ext uri="{FF2B5EF4-FFF2-40B4-BE49-F238E27FC236}">
                <a16:creationId xmlns:a16="http://schemas.microsoft.com/office/drawing/2014/main" id="{314E0AA4-EDC8-4230-B084-74551E33B994}"/>
              </a:ext>
            </a:extLst>
          </p:cNvPr>
          <p:cNvSpPr/>
          <p:nvPr/>
        </p:nvSpPr>
        <p:spPr>
          <a:xfrm>
            <a:off x="6533255" y="4518852"/>
            <a:ext cx="2153670" cy="1885327"/>
          </a:xfrm>
          <a:prstGeom prst="roundRect">
            <a:avLst>
              <a:gd name="adj" fmla="val 6196"/>
            </a:avLst>
          </a:prstGeom>
          <a:solidFill>
            <a:schemeClr val="bg1">
              <a:alpha val="58000"/>
            </a:schemeClr>
          </a:solidFill>
          <a:ln w="28575">
            <a:solidFill>
              <a:srgbClr val="E8EB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08000" rtlCol="0" anchor="t"/>
          <a:lstStyle/>
          <a:p>
            <a:pPr marL="171450" indent="-171450">
              <a:spcAft>
                <a:spcPts val="800"/>
              </a:spcAft>
              <a:buClr>
                <a:srgbClr val="54B27F"/>
              </a:buClr>
              <a:buFont typeface="Arial" panose="020B0604020202020204" pitchFamily="34" charset="0"/>
              <a:buChar char="•"/>
            </a:pPr>
            <a:r>
              <a:rPr lang="en-US" altLang="ko-KR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2024</a:t>
            </a:r>
            <a:r>
              <a:rPr lang="ko-KR" altLang="en-US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년 </a:t>
            </a:r>
            <a:r>
              <a:rPr lang="en-US" altLang="ko-KR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CES</a:t>
            </a:r>
            <a:r>
              <a:rPr lang="ko-KR" altLang="en-US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박람회 스마트요양로봇 참가</a:t>
            </a:r>
            <a:endParaRPr lang="en-US" altLang="ko-KR" sz="1000" kern="1000" spc="-4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Aharoni" panose="02010803020104030203" pitchFamily="2" charset="-79"/>
            </a:endParaRPr>
          </a:p>
          <a:p>
            <a:pPr marL="171450" indent="-171450">
              <a:spcAft>
                <a:spcPts val="800"/>
              </a:spcAft>
              <a:buClr>
                <a:srgbClr val="54B27F"/>
              </a:buClr>
              <a:buFont typeface="Arial" panose="020B0604020202020204" pitchFamily="34" charset="0"/>
              <a:buChar char="•"/>
            </a:pPr>
            <a:r>
              <a:rPr lang="ko-KR" altLang="en-US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스마트요양로봇 </a:t>
            </a:r>
            <a:r>
              <a:rPr lang="ko-KR" altLang="en-US" sz="1000" kern="1000" spc="-4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국매</a:t>
            </a:r>
            <a:r>
              <a:rPr lang="ko-KR" altLang="en-US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 및 해외매출 본격화</a:t>
            </a:r>
            <a:endParaRPr lang="en-US" altLang="ko-KR" sz="1000" kern="1000" spc="-4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Aharoni" panose="02010803020104030203" pitchFamily="2" charset="-79"/>
            </a:endParaRPr>
          </a:p>
          <a:p>
            <a:pPr marL="171450" indent="-171450">
              <a:spcAft>
                <a:spcPts val="800"/>
              </a:spcAft>
              <a:buClr>
                <a:srgbClr val="54B27F"/>
              </a:buClr>
              <a:buFont typeface="Arial" panose="020B0604020202020204" pitchFamily="34" charset="0"/>
              <a:buChar char="•"/>
            </a:pPr>
            <a:r>
              <a:rPr lang="ko-KR" altLang="en-US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구강 </a:t>
            </a:r>
            <a:r>
              <a:rPr lang="en-US" altLang="ko-KR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DB</a:t>
            </a:r>
            <a:r>
              <a:rPr lang="ko-KR" altLang="en-US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확립으로 타액을 이용한 연구 개발 시작</a:t>
            </a:r>
            <a:endParaRPr lang="en-US" altLang="ko-KR" sz="1000" kern="1000" spc="-4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Aharoni" panose="02010803020104030203" pitchFamily="2" charset="-79"/>
            </a:endParaRPr>
          </a:p>
          <a:p>
            <a:pPr marL="171450" indent="-171450">
              <a:spcAft>
                <a:spcPts val="800"/>
              </a:spcAft>
              <a:buClr>
                <a:srgbClr val="54B27F"/>
              </a:buClr>
              <a:buFont typeface="Arial" panose="020B0604020202020204" pitchFamily="34" charset="0"/>
              <a:buChar char="•"/>
            </a:pPr>
            <a:r>
              <a:rPr lang="ko-KR" altLang="en-US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㈜</a:t>
            </a:r>
            <a:r>
              <a:rPr lang="ko-KR" altLang="en-US" sz="1000" kern="1000" spc="-4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덴티로드</a:t>
            </a:r>
            <a:r>
              <a:rPr lang="ko-KR" altLang="en-US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 기술 상장 추진</a:t>
            </a:r>
            <a:endParaRPr lang="en-US" altLang="ko-KR" sz="1000" kern="1000" spc="-4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FF0000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Aharoni" panose="02010803020104030203" pitchFamily="2" charset="-79"/>
            </a:endParaRPr>
          </a:p>
          <a:p>
            <a:pPr marL="171450" indent="-171450">
              <a:spcAft>
                <a:spcPts val="800"/>
              </a:spcAft>
              <a:buClr>
                <a:srgbClr val="54B27F"/>
              </a:buClr>
              <a:buFont typeface="Arial" panose="020B0604020202020204" pitchFamily="34" charset="0"/>
              <a:buChar char="•"/>
            </a:pPr>
            <a:endParaRPr lang="en-US" altLang="ko-KR" sz="1000" kern="1000" spc="-4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FF0000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Aharoni" panose="02010803020104030203" pitchFamily="2" charset="-79"/>
            </a:endParaRPr>
          </a:p>
          <a:p>
            <a:pPr marL="171450" indent="-171450">
              <a:lnSpc>
                <a:spcPct val="150000"/>
              </a:lnSpc>
              <a:spcAft>
                <a:spcPts val="800"/>
              </a:spcAft>
              <a:buClr>
                <a:srgbClr val="54B27F"/>
              </a:buClr>
              <a:buFont typeface="Arial" panose="020B0604020202020204" pitchFamily="34" charset="0"/>
              <a:buChar char="•"/>
            </a:pPr>
            <a:endParaRPr lang="en-US" altLang="ko-KR" sz="1000" kern="1000" spc="-4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Aharoni" panose="02010803020104030203" pitchFamily="2" charset="-79"/>
            </a:endParaRPr>
          </a:p>
        </p:txBody>
      </p:sp>
      <p:sp>
        <p:nvSpPr>
          <p:cNvPr id="63" name="사각형: 둥근 모서리 62">
            <a:extLst>
              <a:ext uri="{FF2B5EF4-FFF2-40B4-BE49-F238E27FC236}">
                <a16:creationId xmlns:a16="http://schemas.microsoft.com/office/drawing/2014/main" id="{7492E2F9-C44E-4910-AE29-C892C115E418}"/>
              </a:ext>
            </a:extLst>
          </p:cNvPr>
          <p:cNvSpPr/>
          <p:nvPr/>
        </p:nvSpPr>
        <p:spPr>
          <a:xfrm>
            <a:off x="4379593" y="4096325"/>
            <a:ext cx="1324943" cy="351896"/>
          </a:xfrm>
          <a:prstGeom prst="roundRect">
            <a:avLst>
              <a:gd name="adj" fmla="val 50000"/>
            </a:avLst>
          </a:prstGeom>
          <a:solidFill>
            <a:srgbClr val="5BB7D7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0000" tIns="45720" rIns="9144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400" b="1" kern="10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조선일보명조" panose="02030304000000000000" pitchFamily="18" charset="-127"/>
              </a:rPr>
              <a:t>2023</a:t>
            </a:r>
          </a:p>
        </p:txBody>
      </p:sp>
      <p:sp>
        <p:nvSpPr>
          <p:cNvPr id="64" name="사각형: 둥근 모서리 63">
            <a:extLst>
              <a:ext uri="{FF2B5EF4-FFF2-40B4-BE49-F238E27FC236}">
                <a16:creationId xmlns:a16="http://schemas.microsoft.com/office/drawing/2014/main" id="{0C395470-57AC-40D6-A531-2556F651CB7B}"/>
              </a:ext>
            </a:extLst>
          </p:cNvPr>
          <p:cNvSpPr/>
          <p:nvPr/>
        </p:nvSpPr>
        <p:spPr>
          <a:xfrm>
            <a:off x="3923135" y="4518852"/>
            <a:ext cx="2153670" cy="2135262"/>
          </a:xfrm>
          <a:prstGeom prst="roundRect">
            <a:avLst>
              <a:gd name="adj" fmla="val 6196"/>
            </a:avLst>
          </a:prstGeom>
          <a:solidFill>
            <a:schemeClr val="bg1">
              <a:alpha val="58000"/>
            </a:schemeClr>
          </a:solidFill>
          <a:ln w="28575">
            <a:solidFill>
              <a:srgbClr val="E8EB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08000" rtlCol="0" anchor="t"/>
          <a:lstStyle/>
          <a:p>
            <a:pPr marL="171450" indent="-171450">
              <a:spcAft>
                <a:spcPts val="800"/>
              </a:spcAft>
              <a:buClr>
                <a:srgbClr val="5BB7D7"/>
              </a:buClr>
              <a:buFont typeface="Arial" panose="020B0604020202020204" pitchFamily="34" charset="0"/>
              <a:buChar char="•"/>
            </a:pPr>
            <a:r>
              <a:rPr lang="en-US" altLang="ko-KR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KIOSK</a:t>
            </a:r>
            <a:r>
              <a:rPr lang="ko-KR" altLang="en-US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틀니세척기 양산시스템 공장 설립</a:t>
            </a:r>
            <a:r>
              <a:rPr lang="en-US" altLang="ko-KR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.</a:t>
            </a:r>
          </a:p>
          <a:p>
            <a:pPr marL="171450" indent="-171450">
              <a:spcAft>
                <a:spcPts val="800"/>
              </a:spcAft>
              <a:buClr>
                <a:srgbClr val="5BB7D7"/>
              </a:buClr>
              <a:buFont typeface="Arial" panose="020B0604020202020204" pitchFamily="34" charset="0"/>
              <a:buChar char="•"/>
            </a:pPr>
            <a:r>
              <a:rPr lang="ko-KR" altLang="en-US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공공기관 중심의 서비스 도입추진</a:t>
            </a:r>
            <a:r>
              <a:rPr lang="en-US" altLang="ko-KR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, </a:t>
            </a:r>
            <a:r>
              <a:rPr lang="ko-KR" altLang="en-US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치매 및 요양관리 솔루션 체계확립</a:t>
            </a:r>
            <a:endParaRPr lang="en-US" altLang="ko-KR" sz="1000" kern="1000" spc="-4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Aharoni" panose="02010803020104030203" pitchFamily="2" charset="-79"/>
            </a:endParaRPr>
          </a:p>
          <a:p>
            <a:pPr marL="171450" indent="-171450">
              <a:spcAft>
                <a:spcPts val="800"/>
              </a:spcAft>
              <a:buClr>
                <a:srgbClr val="5BB7D7"/>
              </a:buClr>
              <a:buFont typeface="Arial" panose="020B0604020202020204" pitchFamily="34" charset="0"/>
              <a:buChar char="•"/>
            </a:pPr>
            <a:r>
              <a:rPr lang="ko-KR" altLang="en-US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스마트 요양로봇 개발완료</a:t>
            </a:r>
            <a:endParaRPr lang="en-US" altLang="ko-KR" sz="1000" kern="1000" spc="-4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Aharoni" panose="02010803020104030203" pitchFamily="2" charset="-79"/>
            </a:endParaRPr>
          </a:p>
          <a:p>
            <a:pPr marL="171450" indent="-171450">
              <a:spcAft>
                <a:spcPts val="800"/>
              </a:spcAft>
              <a:buClr>
                <a:srgbClr val="5BB7D7"/>
              </a:buClr>
              <a:buFont typeface="Arial" panose="020B0604020202020204" pitchFamily="34" charset="0"/>
              <a:buChar char="•"/>
            </a:pPr>
            <a:r>
              <a:rPr lang="ko-KR" altLang="en-US" sz="1000" kern="1000" spc="-4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스마트틀니세척기</a:t>
            </a:r>
            <a:r>
              <a:rPr lang="ko-KR" altLang="en-US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 해외 기술수출 및 업무협약</a:t>
            </a:r>
            <a:endParaRPr lang="en-US" altLang="ko-KR" sz="1000" kern="1000" spc="-4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Aharoni" panose="02010803020104030203" pitchFamily="2" charset="-79"/>
            </a:endParaRPr>
          </a:p>
          <a:p>
            <a:pPr marL="171450" indent="-171450">
              <a:spcAft>
                <a:spcPts val="800"/>
              </a:spcAft>
              <a:buClr>
                <a:srgbClr val="5BB7D7"/>
              </a:buClr>
              <a:buFont typeface="Arial" panose="020B0604020202020204" pitchFamily="34" charset="0"/>
              <a:buChar char="•"/>
            </a:pPr>
            <a:r>
              <a:rPr lang="ko-KR" altLang="en-US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국내 및 해외매출 본격화</a:t>
            </a:r>
            <a:endParaRPr lang="en-US" altLang="ko-KR" sz="1000" kern="1000" spc="-4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Aharoni" panose="02010803020104030203" pitchFamily="2" charset="-79"/>
            </a:endParaRPr>
          </a:p>
        </p:txBody>
      </p:sp>
      <p:sp>
        <p:nvSpPr>
          <p:cNvPr id="65" name="사각형: 둥근 모서리 64">
            <a:extLst>
              <a:ext uri="{FF2B5EF4-FFF2-40B4-BE49-F238E27FC236}">
                <a16:creationId xmlns:a16="http://schemas.microsoft.com/office/drawing/2014/main" id="{0A9C275F-FE93-4DFA-A013-56DEF1CAE4C7}"/>
              </a:ext>
            </a:extLst>
          </p:cNvPr>
          <p:cNvSpPr/>
          <p:nvPr/>
        </p:nvSpPr>
        <p:spPr>
          <a:xfrm>
            <a:off x="1666315" y="4104836"/>
            <a:ext cx="1324943" cy="351896"/>
          </a:xfrm>
          <a:prstGeom prst="roundRect">
            <a:avLst>
              <a:gd name="adj" fmla="val 50000"/>
            </a:avLst>
          </a:prstGeom>
          <a:solidFill>
            <a:srgbClr val="2E88B7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0000" tIns="45720" rIns="91440" bIns="72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400" b="1" kern="100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2E88B7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조선일보명조" panose="02030304000000000000" pitchFamily="18" charset="-127"/>
              </a:rPr>
              <a:t>2022</a:t>
            </a:r>
            <a:endParaRPr lang="ko-KR" altLang="en-US" sz="1400" b="1" kern="1000" spc="-15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2E88B7"/>
              </a:solidFill>
              <a:latin typeface="에스코어 드림 5 Medium" panose="020B0503030302020204" pitchFamily="34" charset="-127"/>
              <a:ea typeface="에스코어 드림 5 Medium" panose="020B0503030302020204" pitchFamily="34" charset="-127"/>
              <a:cs typeface="조선일보명조" panose="02030304000000000000" pitchFamily="18" charset="-127"/>
            </a:endParaRPr>
          </a:p>
        </p:txBody>
      </p:sp>
      <p:sp>
        <p:nvSpPr>
          <p:cNvPr id="66" name="사각형: 둥근 모서리 65">
            <a:extLst>
              <a:ext uri="{FF2B5EF4-FFF2-40B4-BE49-F238E27FC236}">
                <a16:creationId xmlns:a16="http://schemas.microsoft.com/office/drawing/2014/main" id="{4C3A9C95-B9A4-4A8A-BB28-C690FE02F60C}"/>
              </a:ext>
            </a:extLst>
          </p:cNvPr>
          <p:cNvSpPr/>
          <p:nvPr/>
        </p:nvSpPr>
        <p:spPr>
          <a:xfrm>
            <a:off x="1335864" y="4521807"/>
            <a:ext cx="2096105" cy="2135262"/>
          </a:xfrm>
          <a:prstGeom prst="roundRect">
            <a:avLst>
              <a:gd name="adj" fmla="val 6196"/>
            </a:avLst>
          </a:prstGeom>
          <a:solidFill>
            <a:schemeClr val="bg1">
              <a:alpha val="58000"/>
            </a:schemeClr>
          </a:solidFill>
          <a:ln w="28575">
            <a:solidFill>
              <a:srgbClr val="E8EB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08000" rtlCol="0" anchor="t"/>
          <a:lstStyle/>
          <a:p>
            <a:pPr marL="171450" indent="-171450">
              <a:spcAft>
                <a:spcPts val="800"/>
              </a:spcAft>
              <a:buClr>
                <a:srgbClr val="2E88B7"/>
              </a:buClr>
              <a:buFont typeface="Arial" panose="020B0604020202020204" pitchFamily="34" charset="0"/>
              <a:buChar char="•"/>
            </a:pPr>
            <a:r>
              <a:rPr lang="ko-KR" altLang="en-US" sz="1000" kern="1000" spc="-4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스마트틀니</a:t>
            </a:r>
            <a:r>
              <a:rPr lang="ko-KR" altLang="en-US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 매립행사</a:t>
            </a:r>
            <a:r>
              <a:rPr lang="en-US" altLang="ko-KR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, KIOSK</a:t>
            </a:r>
            <a:r>
              <a:rPr lang="ko-KR" altLang="en-US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틀니세척기 안전인증</a:t>
            </a:r>
            <a:r>
              <a:rPr lang="en-US" altLang="ko-KR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, </a:t>
            </a:r>
          </a:p>
          <a:p>
            <a:pPr marL="171450" indent="-171450">
              <a:spcAft>
                <a:spcPts val="800"/>
              </a:spcAft>
              <a:buClr>
                <a:srgbClr val="2E88B7"/>
              </a:buClr>
              <a:buFont typeface="Arial" panose="020B0604020202020204" pitchFamily="34" charset="0"/>
              <a:buChar char="•"/>
            </a:pPr>
            <a:r>
              <a:rPr lang="ko-KR" altLang="en-US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조달청 등록</a:t>
            </a:r>
            <a:r>
              <a:rPr lang="en-US" altLang="ko-KR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, </a:t>
            </a:r>
            <a:r>
              <a:rPr lang="ko-KR" altLang="en-US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시범사업 및 판매</a:t>
            </a:r>
            <a:r>
              <a:rPr lang="en-US" altLang="ko-KR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,  </a:t>
            </a:r>
            <a:r>
              <a:rPr lang="ko-KR" altLang="en-US" sz="1000" kern="1000" spc="-4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요양케어</a:t>
            </a:r>
            <a:r>
              <a:rPr lang="ko-KR" altLang="en-US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 </a:t>
            </a:r>
            <a:r>
              <a:rPr lang="en-US" altLang="ko-KR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APP</a:t>
            </a:r>
            <a:r>
              <a:rPr lang="ko-KR" altLang="en-US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개발</a:t>
            </a:r>
            <a:r>
              <a:rPr lang="en-US" altLang="ko-KR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,</a:t>
            </a:r>
            <a:r>
              <a:rPr lang="ko-KR" altLang="en-US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국</a:t>
            </a:r>
            <a:r>
              <a:rPr lang="en-US" altLang="ko-KR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.</a:t>
            </a:r>
            <a:r>
              <a:rPr lang="ko-KR" altLang="en-US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내외 투자자모집</a:t>
            </a:r>
            <a:endParaRPr lang="en-US" altLang="ko-KR" sz="1000" kern="1000" spc="-4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Aharoni" panose="02010803020104030203" pitchFamily="2" charset="-79"/>
            </a:endParaRPr>
          </a:p>
          <a:p>
            <a:pPr marL="171450" indent="-171450">
              <a:spcAft>
                <a:spcPts val="800"/>
              </a:spcAft>
              <a:buClr>
                <a:srgbClr val="2E88B7"/>
              </a:buClr>
              <a:buFont typeface="Arial" panose="020B0604020202020204" pitchFamily="34" charset="0"/>
              <a:buChar char="•"/>
            </a:pPr>
            <a:r>
              <a:rPr lang="ko-KR" altLang="en-US" sz="1000" kern="1000" spc="-4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스마트틀니</a:t>
            </a:r>
            <a:r>
              <a:rPr lang="ko-KR" altLang="en-US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 국내 테스트 </a:t>
            </a:r>
            <a:r>
              <a:rPr lang="ko-KR" altLang="en-US" sz="1000" kern="1000" spc="-4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배드</a:t>
            </a:r>
            <a:r>
              <a:rPr lang="ko-KR" altLang="en-US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 확립 및 구현 및 사업화</a:t>
            </a:r>
            <a:endParaRPr lang="en-US" altLang="ko-KR" sz="1000" kern="1000" spc="-4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Aharoni" panose="02010803020104030203" pitchFamily="2" charset="-79"/>
            </a:endParaRPr>
          </a:p>
          <a:p>
            <a:pPr marL="171450" indent="-171450">
              <a:spcAft>
                <a:spcPts val="800"/>
              </a:spcAft>
              <a:buClr>
                <a:srgbClr val="2E88B7"/>
              </a:buClr>
              <a:buFont typeface="Arial" panose="020B0604020202020204" pitchFamily="34" charset="0"/>
              <a:buChar char="•"/>
            </a:pPr>
            <a:r>
              <a:rPr lang="ko-KR" altLang="en-US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각 국내</a:t>
            </a:r>
            <a:r>
              <a:rPr lang="en-US" altLang="ko-KR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.</a:t>
            </a:r>
            <a:r>
              <a:rPr lang="ko-KR" altLang="en-US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외 판로 확장</a:t>
            </a:r>
            <a:r>
              <a:rPr lang="en-US" altLang="ko-KR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, </a:t>
            </a:r>
            <a:r>
              <a:rPr lang="ko-KR" altLang="en-US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해외법인 설립 </a:t>
            </a:r>
            <a:endParaRPr lang="en-US" altLang="ko-KR" sz="1000" kern="1000" spc="-4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Aharoni" panose="02010803020104030203" pitchFamily="2" charset="-79"/>
            </a:endParaRPr>
          </a:p>
          <a:p>
            <a:pPr marL="171450" indent="-171450">
              <a:spcAft>
                <a:spcPts val="800"/>
              </a:spcAft>
              <a:buClr>
                <a:srgbClr val="2E88B7"/>
              </a:buClr>
              <a:buFont typeface="Arial" panose="020B0604020202020204" pitchFamily="34" charset="0"/>
              <a:buChar char="•"/>
            </a:pPr>
            <a:r>
              <a:rPr lang="ko-KR" altLang="en-US" sz="1000" kern="1000" spc="-4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  <a:cs typeface="Aharoni" panose="02010803020104030203" pitchFamily="2" charset="-79"/>
              </a:rPr>
              <a:t>스마트 요양로봇 개발 시작</a:t>
            </a:r>
            <a:endParaRPr lang="en-US" altLang="ko-KR" sz="1000" kern="1000" spc="-4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Aharoni" panose="02010803020104030203" pitchFamily="2" charset="-79"/>
            </a:endParaRPr>
          </a:p>
          <a:p>
            <a:pPr marL="171450" indent="-171450">
              <a:spcAft>
                <a:spcPts val="800"/>
              </a:spcAft>
              <a:buClr>
                <a:srgbClr val="2E88B7"/>
              </a:buClr>
              <a:buFont typeface="Arial" panose="020B0604020202020204" pitchFamily="34" charset="0"/>
              <a:buChar char="•"/>
            </a:pPr>
            <a:endParaRPr lang="en-US" altLang="ko-KR" sz="1000" kern="1000" spc="-4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19577441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6858000"/>
            <a:chOff x="0" y="0"/>
            <a:chExt cx="9906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905999" cy="6857999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3840733" y="2927095"/>
              <a:ext cx="2202815" cy="302260"/>
            </a:xfrm>
            <a:custGeom>
              <a:avLst/>
              <a:gdLst/>
              <a:ahLst/>
              <a:cxnLst/>
              <a:rect l="l" t="t" r="r" b="b"/>
              <a:pathLst>
                <a:path w="2202815" h="302260">
                  <a:moveTo>
                    <a:pt x="639699" y="4825"/>
                  </a:moveTo>
                  <a:lnTo>
                    <a:pt x="607060" y="4825"/>
                  </a:lnTo>
                  <a:lnTo>
                    <a:pt x="494664" y="297306"/>
                  </a:lnTo>
                  <a:lnTo>
                    <a:pt x="530351" y="297306"/>
                  </a:lnTo>
                  <a:lnTo>
                    <a:pt x="559942" y="214249"/>
                  </a:lnTo>
                  <a:lnTo>
                    <a:pt x="720631" y="214249"/>
                  </a:lnTo>
                  <a:lnTo>
                    <a:pt x="709244" y="184784"/>
                  </a:lnTo>
                  <a:lnTo>
                    <a:pt x="571245" y="184784"/>
                  </a:lnTo>
                  <a:lnTo>
                    <a:pt x="617601" y="58419"/>
                  </a:lnTo>
                  <a:lnTo>
                    <a:pt x="619251" y="54737"/>
                  </a:lnTo>
                  <a:lnTo>
                    <a:pt x="620902" y="48387"/>
                  </a:lnTo>
                  <a:lnTo>
                    <a:pt x="622300" y="39242"/>
                  </a:lnTo>
                  <a:lnTo>
                    <a:pt x="652999" y="39242"/>
                  </a:lnTo>
                  <a:lnTo>
                    <a:pt x="639699" y="4825"/>
                  </a:lnTo>
                  <a:close/>
                </a:path>
                <a:path w="2202815" h="302260">
                  <a:moveTo>
                    <a:pt x="720631" y="214249"/>
                  </a:moveTo>
                  <a:lnTo>
                    <a:pt x="685291" y="214249"/>
                  </a:lnTo>
                  <a:lnTo>
                    <a:pt x="717168" y="297306"/>
                  </a:lnTo>
                  <a:lnTo>
                    <a:pt x="752728" y="297306"/>
                  </a:lnTo>
                  <a:lnTo>
                    <a:pt x="720631" y="214249"/>
                  </a:lnTo>
                  <a:close/>
                </a:path>
                <a:path w="2202815" h="302260">
                  <a:moveTo>
                    <a:pt x="652999" y="39242"/>
                  </a:moveTo>
                  <a:lnTo>
                    <a:pt x="623315" y="39242"/>
                  </a:lnTo>
                  <a:lnTo>
                    <a:pt x="624586" y="47370"/>
                  </a:lnTo>
                  <a:lnTo>
                    <a:pt x="625982" y="53848"/>
                  </a:lnTo>
                  <a:lnTo>
                    <a:pt x="627761" y="58419"/>
                  </a:lnTo>
                  <a:lnTo>
                    <a:pt x="674369" y="184784"/>
                  </a:lnTo>
                  <a:lnTo>
                    <a:pt x="709244" y="184784"/>
                  </a:lnTo>
                  <a:lnTo>
                    <a:pt x="652999" y="39242"/>
                  </a:lnTo>
                  <a:close/>
                </a:path>
                <a:path w="2202815" h="302260">
                  <a:moveTo>
                    <a:pt x="1802891" y="0"/>
                  </a:moveTo>
                  <a:lnTo>
                    <a:pt x="1744233" y="10556"/>
                  </a:lnTo>
                  <a:lnTo>
                    <a:pt x="1699387" y="42163"/>
                  </a:lnTo>
                  <a:lnTo>
                    <a:pt x="1670923" y="91328"/>
                  </a:lnTo>
                  <a:lnTo>
                    <a:pt x="1661414" y="154686"/>
                  </a:lnTo>
                  <a:lnTo>
                    <a:pt x="1663769" y="185761"/>
                  </a:lnTo>
                  <a:lnTo>
                    <a:pt x="1682577" y="238910"/>
                  </a:lnTo>
                  <a:lnTo>
                    <a:pt x="1719272" y="279060"/>
                  </a:lnTo>
                  <a:lnTo>
                    <a:pt x="1768854" y="299686"/>
                  </a:lnTo>
                  <a:lnTo>
                    <a:pt x="1798192" y="302259"/>
                  </a:lnTo>
                  <a:lnTo>
                    <a:pt x="1828696" y="299614"/>
                  </a:lnTo>
                  <a:lnTo>
                    <a:pt x="1855819" y="291671"/>
                  </a:lnTo>
                  <a:lnTo>
                    <a:pt x="1879560" y="278417"/>
                  </a:lnTo>
                  <a:lnTo>
                    <a:pt x="1885443" y="273050"/>
                  </a:lnTo>
                  <a:lnTo>
                    <a:pt x="1797939" y="273050"/>
                  </a:lnTo>
                  <a:lnTo>
                    <a:pt x="1775769" y="270908"/>
                  </a:lnTo>
                  <a:lnTo>
                    <a:pt x="1738431" y="253815"/>
                  </a:lnTo>
                  <a:lnTo>
                    <a:pt x="1711001" y="220593"/>
                  </a:lnTo>
                  <a:lnTo>
                    <a:pt x="1696956" y="177004"/>
                  </a:lnTo>
                  <a:lnTo>
                    <a:pt x="1695195" y="151637"/>
                  </a:lnTo>
                  <a:lnTo>
                    <a:pt x="1697001" y="126210"/>
                  </a:lnTo>
                  <a:lnTo>
                    <a:pt x="1711376" y="82307"/>
                  </a:lnTo>
                  <a:lnTo>
                    <a:pt x="1739471" y="48805"/>
                  </a:lnTo>
                  <a:lnTo>
                    <a:pt x="1777761" y="31609"/>
                  </a:lnTo>
                  <a:lnTo>
                    <a:pt x="1800478" y="29463"/>
                  </a:lnTo>
                  <a:lnTo>
                    <a:pt x="1887439" y="29463"/>
                  </a:lnTo>
                  <a:lnTo>
                    <a:pt x="1880348" y="23092"/>
                  </a:lnTo>
                  <a:lnTo>
                    <a:pt x="1857454" y="10271"/>
                  </a:lnTo>
                  <a:lnTo>
                    <a:pt x="1831631" y="2569"/>
                  </a:lnTo>
                  <a:lnTo>
                    <a:pt x="1802891" y="0"/>
                  </a:lnTo>
                  <a:close/>
                </a:path>
                <a:path w="2202815" h="302260">
                  <a:moveTo>
                    <a:pt x="1887439" y="29463"/>
                  </a:moveTo>
                  <a:lnTo>
                    <a:pt x="1800478" y="29463"/>
                  </a:lnTo>
                  <a:lnTo>
                    <a:pt x="1823743" y="31492"/>
                  </a:lnTo>
                  <a:lnTo>
                    <a:pt x="1844198" y="37591"/>
                  </a:lnTo>
                  <a:lnTo>
                    <a:pt x="1876678" y="62102"/>
                  </a:lnTo>
                  <a:lnTo>
                    <a:pt x="1896903" y="100869"/>
                  </a:lnTo>
                  <a:lnTo>
                    <a:pt x="1903602" y="152018"/>
                  </a:lnTo>
                  <a:lnTo>
                    <a:pt x="1901864" y="178712"/>
                  </a:lnTo>
                  <a:lnTo>
                    <a:pt x="1887958" y="223099"/>
                  </a:lnTo>
                  <a:lnTo>
                    <a:pt x="1860428" y="254887"/>
                  </a:lnTo>
                  <a:lnTo>
                    <a:pt x="1821515" y="271027"/>
                  </a:lnTo>
                  <a:lnTo>
                    <a:pt x="1797939" y="273050"/>
                  </a:lnTo>
                  <a:lnTo>
                    <a:pt x="1885443" y="273050"/>
                  </a:lnTo>
                  <a:lnTo>
                    <a:pt x="1916255" y="236884"/>
                  </a:lnTo>
                  <a:lnTo>
                    <a:pt x="1934924" y="180635"/>
                  </a:lnTo>
                  <a:lnTo>
                    <a:pt x="1937257" y="147319"/>
                  </a:lnTo>
                  <a:lnTo>
                    <a:pt x="1934948" y="116244"/>
                  </a:lnTo>
                  <a:lnTo>
                    <a:pt x="1928018" y="88169"/>
                  </a:lnTo>
                  <a:lnTo>
                    <a:pt x="1916469" y="63095"/>
                  </a:lnTo>
                  <a:lnTo>
                    <a:pt x="1900301" y="41020"/>
                  </a:lnTo>
                  <a:lnTo>
                    <a:pt x="1887439" y="29463"/>
                  </a:lnTo>
                  <a:close/>
                </a:path>
                <a:path w="2202815" h="302260">
                  <a:moveTo>
                    <a:pt x="2018538" y="4825"/>
                  </a:moveTo>
                  <a:lnTo>
                    <a:pt x="1986533" y="4825"/>
                  </a:lnTo>
                  <a:lnTo>
                    <a:pt x="1986647" y="185165"/>
                  </a:lnTo>
                  <a:lnTo>
                    <a:pt x="1993108" y="235876"/>
                  </a:lnTo>
                  <a:lnTo>
                    <a:pt x="2012838" y="272748"/>
                  </a:lnTo>
                  <a:lnTo>
                    <a:pt x="2045737" y="294880"/>
                  </a:lnTo>
                  <a:lnTo>
                    <a:pt x="2091816" y="302259"/>
                  </a:lnTo>
                  <a:lnTo>
                    <a:pt x="2140156" y="294594"/>
                  </a:lnTo>
                  <a:lnTo>
                    <a:pt x="2172514" y="273050"/>
                  </a:lnTo>
                  <a:lnTo>
                    <a:pt x="2095753" y="273050"/>
                  </a:lnTo>
                  <a:lnTo>
                    <a:pt x="2061989" y="267358"/>
                  </a:lnTo>
                  <a:lnTo>
                    <a:pt x="2037857" y="250285"/>
                  </a:lnTo>
                  <a:lnTo>
                    <a:pt x="2023369" y="221829"/>
                  </a:lnTo>
                  <a:lnTo>
                    <a:pt x="2018538" y="181990"/>
                  </a:lnTo>
                  <a:lnTo>
                    <a:pt x="2018538" y="4825"/>
                  </a:lnTo>
                  <a:close/>
                </a:path>
                <a:path w="2202815" h="302260">
                  <a:moveTo>
                    <a:pt x="2202306" y="4825"/>
                  </a:moveTo>
                  <a:lnTo>
                    <a:pt x="2170049" y="4825"/>
                  </a:lnTo>
                  <a:lnTo>
                    <a:pt x="2170049" y="185165"/>
                  </a:lnTo>
                  <a:lnTo>
                    <a:pt x="2165405" y="223597"/>
                  </a:lnTo>
                  <a:lnTo>
                    <a:pt x="2151475" y="251063"/>
                  </a:lnTo>
                  <a:lnTo>
                    <a:pt x="2128258" y="267551"/>
                  </a:lnTo>
                  <a:lnTo>
                    <a:pt x="2095753" y="273050"/>
                  </a:lnTo>
                  <a:lnTo>
                    <a:pt x="2172514" y="273050"/>
                  </a:lnTo>
                  <a:lnTo>
                    <a:pt x="2174684" y="271605"/>
                  </a:lnTo>
                  <a:lnTo>
                    <a:pt x="2195401" y="233304"/>
                  </a:lnTo>
                  <a:lnTo>
                    <a:pt x="2202306" y="179704"/>
                  </a:lnTo>
                  <a:lnTo>
                    <a:pt x="2202306" y="4825"/>
                  </a:lnTo>
                  <a:close/>
                </a:path>
                <a:path w="2202815" h="302260">
                  <a:moveTo>
                    <a:pt x="1469136" y="4825"/>
                  </a:moveTo>
                  <a:lnTo>
                    <a:pt x="1432432" y="4825"/>
                  </a:lnTo>
                  <a:lnTo>
                    <a:pt x="1526539" y="189611"/>
                  </a:lnTo>
                  <a:lnTo>
                    <a:pt x="1526539" y="297306"/>
                  </a:lnTo>
                  <a:lnTo>
                    <a:pt x="1558925" y="297306"/>
                  </a:lnTo>
                  <a:lnTo>
                    <a:pt x="1558925" y="189229"/>
                  </a:lnTo>
                  <a:lnTo>
                    <a:pt x="1576251" y="156082"/>
                  </a:lnTo>
                  <a:lnTo>
                    <a:pt x="1542923" y="156082"/>
                  </a:lnTo>
                  <a:lnTo>
                    <a:pt x="1538858" y="145923"/>
                  </a:lnTo>
                  <a:lnTo>
                    <a:pt x="1536445" y="140080"/>
                  </a:lnTo>
                  <a:lnTo>
                    <a:pt x="1469136" y="4825"/>
                  </a:lnTo>
                  <a:close/>
                </a:path>
                <a:path w="2202815" h="302260">
                  <a:moveTo>
                    <a:pt x="1655317" y="4825"/>
                  </a:moveTo>
                  <a:lnTo>
                    <a:pt x="1621154" y="4825"/>
                  </a:lnTo>
                  <a:lnTo>
                    <a:pt x="1551431" y="138556"/>
                  </a:lnTo>
                  <a:lnTo>
                    <a:pt x="1547494" y="145923"/>
                  </a:lnTo>
                  <a:lnTo>
                    <a:pt x="1544827" y="151764"/>
                  </a:lnTo>
                  <a:lnTo>
                    <a:pt x="1543430" y="156082"/>
                  </a:lnTo>
                  <a:lnTo>
                    <a:pt x="1576251" y="156082"/>
                  </a:lnTo>
                  <a:lnTo>
                    <a:pt x="1655317" y="4825"/>
                  </a:lnTo>
                  <a:close/>
                </a:path>
                <a:path w="2202815" h="302260">
                  <a:moveTo>
                    <a:pt x="1127505" y="4825"/>
                  </a:moveTo>
                  <a:lnTo>
                    <a:pt x="1095502" y="4825"/>
                  </a:lnTo>
                  <a:lnTo>
                    <a:pt x="1095502" y="297306"/>
                  </a:lnTo>
                  <a:lnTo>
                    <a:pt x="1127505" y="297306"/>
                  </a:lnTo>
                  <a:lnTo>
                    <a:pt x="1127505" y="153415"/>
                  </a:lnTo>
                  <a:lnTo>
                    <a:pt x="1168126" y="153415"/>
                  </a:lnTo>
                  <a:lnTo>
                    <a:pt x="1160652" y="145033"/>
                  </a:lnTo>
                  <a:lnTo>
                    <a:pt x="1163063" y="142366"/>
                  </a:lnTo>
                  <a:lnTo>
                    <a:pt x="1127505" y="142366"/>
                  </a:lnTo>
                  <a:lnTo>
                    <a:pt x="1127505" y="4825"/>
                  </a:lnTo>
                  <a:close/>
                </a:path>
                <a:path w="2202815" h="302260">
                  <a:moveTo>
                    <a:pt x="1168126" y="153415"/>
                  </a:moveTo>
                  <a:lnTo>
                    <a:pt x="1128521" y="153415"/>
                  </a:lnTo>
                  <a:lnTo>
                    <a:pt x="1129411" y="155066"/>
                  </a:lnTo>
                  <a:lnTo>
                    <a:pt x="1131951" y="158241"/>
                  </a:lnTo>
                  <a:lnTo>
                    <a:pt x="1136268" y="163194"/>
                  </a:lnTo>
                  <a:lnTo>
                    <a:pt x="1250823" y="297306"/>
                  </a:lnTo>
                  <a:lnTo>
                    <a:pt x="1296415" y="297306"/>
                  </a:lnTo>
                  <a:lnTo>
                    <a:pt x="1168126" y="153415"/>
                  </a:lnTo>
                  <a:close/>
                </a:path>
                <a:path w="2202815" h="302260">
                  <a:moveTo>
                    <a:pt x="1287399" y="4825"/>
                  </a:moveTo>
                  <a:lnTo>
                    <a:pt x="1247520" y="4825"/>
                  </a:lnTo>
                  <a:lnTo>
                    <a:pt x="1136268" y="132714"/>
                  </a:lnTo>
                  <a:lnTo>
                    <a:pt x="1133093" y="136143"/>
                  </a:lnTo>
                  <a:lnTo>
                    <a:pt x="1130427" y="139318"/>
                  </a:lnTo>
                  <a:lnTo>
                    <a:pt x="1128521" y="142366"/>
                  </a:lnTo>
                  <a:lnTo>
                    <a:pt x="1163063" y="142366"/>
                  </a:lnTo>
                  <a:lnTo>
                    <a:pt x="1287399" y="4825"/>
                  </a:lnTo>
                  <a:close/>
                </a:path>
                <a:path w="2202815" h="302260">
                  <a:moveTo>
                    <a:pt x="833246" y="4825"/>
                  </a:moveTo>
                  <a:lnTo>
                    <a:pt x="790701" y="4825"/>
                  </a:lnTo>
                  <a:lnTo>
                    <a:pt x="790701" y="297306"/>
                  </a:lnTo>
                  <a:lnTo>
                    <a:pt x="822960" y="297306"/>
                  </a:lnTo>
                  <a:lnTo>
                    <a:pt x="822866" y="69715"/>
                  </a:lnTo>
                  <a:lnTo>
                    <a:pt x="822594" y="58642"/>
                  </a:lnTo>
                  <a:lnTo>
                    <a:pt x="822156" y="49712"/>
                  </a:lnTo>
                  <a:lnTo>
                    <a:pt x="821563" y="42925"/>
                  </a:lnTo>
                  <a:lnTo>
                    <a:pt x="857532" y="42925"/>
                  </a:lnTo>
                  <a:lnTo>
                    <a:pt x="833246" y="4825"/>
                  </a:lnTo>
                  <a:close/>
                </a:path>
                <a:path w="2202815" h="302260">
                  <a:moveTo>
                    <a:pt x="857532" y="42925"/>
                  </a:moveTo>
                  <a:lnTo>
                    <a:pt x="822451" y="42925"/>
                  </a:lnTo>
                  <a:lnTo>
                    <a:pt x="825373" y="50291"/>
                  </a:lnTo>
                  <a:lnTo>
                    <a:pt x="828420" y="56387"/>
                  </a:lnTo>
                  <a:lnTo>
                    <a:pt x="831595" y="61213"/>
                  </a:lnTo>
                  <a:lnTo>
                    <a:pt x="984250" y="297306"/>
                  </a:lnTo>
                  <a:lnTo>
                    <a:pt x="1024508" y="297306"/>
                  </a:lnTo>
                  <a:lnTo>
                    <a:pt x="1024508" y="256920"/>
                  </a:lnTo>
                  <a:lnTo>
                    <a:pt x="993393" y="256920"/>
                  </a:lnTo>
                  <a:lnTo>
                    <a:pt x="992504" y="254888"/>
                  </a:lnTo>
                  <a:lnTo>
                    <a:pt x="988567" y="248412"/>
                  </a:lnTo>
                  <a:lnTo>
                    <a:pt x="981710" y="237743"/>
                  </a:lnTo>
                  <a:lnTo>
                    <a:pt x="857532" y="42925"/>
                  </a:lnTo>
                  <a:close/>
                </a:path>
                <a:path w="2202815" h="302260">
                  <a:moveTo>
                    <a:pt x="1024508" y="4825"/>
                  </a:moveTo>
                  <a:lnTo>
                    <a:pt x="991996" y="4825"/>
                  </a:lnTo>
                  <a:lnTo>
                    <a:pt x="991996" y="213613"/>
                  </a:lnTo>
                  <a:lnTo>
                    <a:pt x="992137" y="227113"/>
                  </a:lnTo>
                  <a:lnTo>
                    <a:pt x="992552" y="238839"/>
                  </a:lnTo>
                  <a:lnTo>
                    <a:pt x="993229" y="248779"/>
                  </a:lnTo>
                  <a:lnTo>
                    <a:pt x="994155" y="256920"/>
                  </a:lnTo>
                  <a:lnTo>
                    <a:pt x="1024508" y="256920"/>
                  </a:lnTo>
                  <a:lnTo>
                    <a:pt x="1024508" y="4825"/>
                  </a:lnTo>
                  <a:close/>
                </a:path>
                <a:path w="2202815" h="302260">
                  <a:moveTo>
                    <a:pt x="272541" y="4825"/>
                  </a:moveTo>
                  <a:lnTo>
                    <a:pt x="240537" y="4825"/>
                  </a:lnTo>
                  <a:lnTo>
                    <a:pt x="240537" y="297306"/>
                  </a:lnTo>
                  <a:lnTo>
                    <a:pt x="272541" y="297306"/>
                  </a:lnTo>
                  <a:lnTo>
                    <a:pt x="272541" y="163194"/>
                  </a:lnTo>
                  <a:lnTo>
                    <a:pt x="457962" y="163194"/>
                  </a:lnTo>
                  <a:lnTo>
                    <a:pt x="457962" y="133984"/>
                  </a:lnTo>
                  <a:lnTo>
                    <a:pt x="272541" y="133984"/>
                  </a:lnTo>
                  <a:lnTo>
                    <a:pt x="272541" y="4825"/>
                  </a:lnTo>
                  <a:close/>
                </a:path>
                <a:path w="2202815" h="302260">
                  <a:moveTo>
                    <a:pt x="457962" y="163194"/>
                  </a:moveTo>
                  <a:lnTo>
                    <a:pt x="425957" y="163194"/>
                  </a:lnTo>
                  <a:lnTo>
                    <a:pt x="425957" y="297306"/>
                  </a:lnTo>
                  <a:lnTo>
                    <a:pt x="457962" y="297306"/>
                  </a:lnTo>
                  <a:lnTo>
                    <a:pt x="457962" y="163194"/>
                  </a:lnTo>
                  <a:close/>
                </a:path>
                <a:path w="2202815" h="302260">
                  <a:moveTo>
                    <a:pt x="457962" y="4825"/>
                  </a:moveTo>
                  <a:lnTo>
                    <a:pt x="425957" y="4825"/>
                  </a:lnTo>
                  <a:lnTo>
                    <a:pt x="425957" y="133984"/>
                  </a:lnTo>
                  <a:lnTo>
                    <a:pt x="457962" y="133984"/>
                  </a:lnTo>
                  <a:lnTo>
                    <a:pt x="457962" y="4825"/>
                  </a:lnTo>
                  <a:close/>
                </a:path>
                <a:path w="2202815" h="302260">
                  <a:moveTo>
                    <a:pt x="116458" y="34416"/>
                  </a:moveTo>
                  <a:lnTo>
                    <a:pt x="84074" y="34416"/>
                  </a:lnTo>
                  <a:lnTo>
                    <a:pt x="84074" y="297306"/>
                  </a:lnTo>
                  <a:lnTo>
                    <a:pt x="116458" y="297306"/>
                  </a:lnTo>
                  <a:lnTo>
                    <a:pt x="116458" y="34416"/>
                  </a:lnTo>
                  <a:close/>
                </a:path>
                <a:path w="2202815" h="302260">
                  <a:moveTo>
                    <a:pt x="200913" y="4825"/>
                  </a:moveTo>
                  <a:lnTo>
                    <a:pt x="0" y="4825"/>
                  </a:lnTo>
                  <a:lnTo>
                    <a:pt x="0" y="34416"/>
                  </a:lnTo>
                  <a:lnTo>
                    <a:pt x="200913" y="34416"/>
                  </a:lnTo>
                  <a:lnTo>
                    <a:pt x="200913" y="4825"/>
                  </a:lnTo>
                  <a:close/>
                </a:path>
              </a:pathLst>
            </a:custGeom>
            <a:solidFill>
              <a:srgbClr val="DFE9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93948" y="3461003"/>
              <a:ext cx="3118104" cy="3048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79775" y="4010659"/>
              <a:ext cx="1093342" cy="102234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4490084" y="4013580"/>
              <a:ext cx="781050" cy="76200"/>
            </a:xfrm>
            <a:custGeom>
              <a:avLst/>
              <a:gdLst/>
              <a:ahLst/>
              <a:cxnLst/>
              <a:rect l="l" t="t" r="r" b="b"/>
              <a:pathLst>
                <a:path w="781050" h="76200">
                  <a:moveTo>
                    <a:pt x="658749" y="1270"/>
                  </a:moveTo>
                  <a:lnTo>
                    <a:pt x="650620" y="1270"/>
                  </a:lnTo>
                  <a:lnTo>
                    <a:pt x="622426" y="74676"/>
                  </a:lnTo>
                  <a:lnTo>
                    <a:pt x="631316" y="74676"/>
                  </a:lnTo>
                  <a:lnTo>
                    <a:pt x="638810" y="53848"/>
                  </a:lnTo>
                  <a:lnTo>
                    <a:pt x="679125" y="53848"/>
                  </a:lnTo>
                  <a:lnTo>
                    <a:pt x="676270" y="46482"/>
                  </a:lnTo>
                  <a:lnTo>
                    <a:pt x="641603" y="46482"/>
                  </a:lnTo>
                  <a:lnTo>
                    <a:pt x="653288" y="14732"/>
                  </a:lnTo>
                  <a:lnTo>
                    <a:pt x="653668" y="13843"/>
                  </a:lnTo>
                  <a:lnTo>
                    <a:pt x="654050" y="12192"/>
                  </a:lnTo>
                  <a:lnTo>
                    <a:pt x="654430" y="9906"/>
                  </a:lnTo>
                  <a:lnTo>
                    <a:pt x="662095" y="9906"/>
                  </a:lnTo>
                  <a:lnTo>
                    <a:pt x="658749" y="1270"/>
                  </a:lnTo>
                  <a:close/>
                </a:path>
                <a:path w="781050" h="76200">
                  <a:moveTo>
                    <a:pt x="679125" y="53848"/>
                  </a:moveTo>
                  <a:lnTo>
                    <a:pt x="670305" y="53848"/>
                  </a:lnTo>
                  <a:lnTo>
                    <a:pt x="678179" y="74676"/>
                  </a:lnTo>
                  <a:lnTo>
                    <a:pt x="687197" y="74676"/>
                  </a:lnTo>
                  <a:lnTo>
                    <a:pt x="679125" y="53848"/>
                  </a:lnTo>
                  <a:close/>
                </a:path>
                <a:path w="781050" h="76200">
                  <a:moveTo>
                    <a:pt x="662095" y="9906"/>
                  </a:moveTo>
                  <a:lnTo>
                    <a:pt x="654685" y="9906"/>
                  </a:lnTo>
                  <a:lnTo>
                    <a:pt x="654938" y="11938"/>
                  </a:lnTo>
                  <a:lnTo>
                    <a:pt x="655319" y="13589"/>
                  </a:lnTo>
                  <a:lnTo>
                    <a:pt x="655827" y="14732"/>
                  </a:lnTo>
                  <a:lnTo>
                    <a:pt x="667512" y="46482"/>
                  </a:lnTo>
                  <a:lnTo>
                    <a:pt x="676270" y="46482"/>
                  </a:lnTo>
                  <a:lnTo>
                    <a:pt x="662095" y="9906"/>
                  </a:lnTo>
                  <a:close/>
                </a:path>
                <a:path w="781050" h="76200">
                  <a:moveTo>
                    <a:pt x="468756" y="1270"/>
                  </a:moveTo>
                  <a:lnTo>
                    <a:pt x="440436" y="1270"/>
                  </a:lnTo>
                  <a:lnTo>
                    <a:pt x="440436" y="74676"/>
                  </a:lnTo>
                  <a:lnTo>
                    <a:pt x="448437" y="74676"/>
                  </a:lnTo>
                  <a:lnTo>
                    <a:pt x="448437" y="43180"/>
                  </a:lnTo>
                  <a:lnTo>
                    <a:pt x="471900" y="43180"/>
                  </a:lnTo>
                  <a:lnTo>
                    <a:pt x="471550" y="42799"/>
                  </a:lnTo>
                  <a:lnTo>
                    <a:pt x="469900" y="41656"/>
                  </a:lnTo>
                  <a:lnTo>
                    <a:pt x="467740" y="40767"/>
                  </a:lnTo>
                  <a:lnTo>
                    <a:pt x="467740" y="40513"/>
                  </a:lnTo>
                  <a:lnTo>
                    <a:pt x="474888" y="37580"/>
                  </a:lnTo>
                  <a:lnTo>
                    <a:pt x="477001" y="35814"/>
                  </a:lnTo>
                  <a:lnTo>
                    <a:pt x="448437" y="35814"/>
                  </a:lnTo>
                  <a:lnTo>
                    <a:pt x="448437" y="8763"/>
                  </a:lnTo>
                  <a:lnTo>
                    <a:pt x="480637" y="8763"/>
                  </a:lnTo>
                  <a:lnTo>
                    <a:pt x="474090" y="3048"/>
                  </a:lnTo>
                  <a:lnTo>
                    <a:pt x="468756" y="1270"/>
                  </a:lnTo>
                  <a:close/>
                </a:path>
                <a:path w="781050" h="76200">
                  <a:moveTo>
                    <a:pt x="471900" y="43180"/>
                  </a:moveTo>
                  <a:lnTo>
                    <a:pt x="458724" y="43180"/>
                  </a:lnTo>
                  <a:lnTo>
                    <a:pt x="461137" y="43942"/>
                  </a:lnTo>
                  <a:lnTo>
                    <a:pt x="463295" y="45339"/>
                  </a:lnTo>
                  <a:lnTo>
                    <a:pt x="465327" y="46736"/>
                  </a:lnTo>
                  <a:lnTo>
                    <a:pt x="467740" y="49657"/>
                  </a:lnTo>
                  <a:lnTo>
                    <a:pt x="470407" y="53975"/>
                  </a:lnTo>
                  <a:lnTo>
                    <a:pt x="482726" y="74676"/>
                  </a:lnTo>
                  <a:lnTo>
                    <a:pt x="492378" y="74676"/>
                  </a:lnTo>
                  <a:lnTo>
                    <a:pt x="476123" y="48514"/>
                  </a:lnTo>
                  <a:lnTo>
                    <a:pt x="474217" y="45847"/>
                  </a:lnTo>
                  <a:lnTo>
                    <a:pt x="472948" y="44323"/>
                  </a:lnTo>
                  <a:lnTo>
                    <a:pt x="471900" y="43180"/>
                  </a:lnTo>
                  <a:close/>
                </a:path>
                <a:path w="781050" h="76200">
                  <a:moveTo>
                    <a:pt x="480637" y="8763"/>
                  </a:moveTo>
                  <a:lnTo>
                    <a:pt x="465454" y="8763"/>
                  </a:lnTo>
                  <a:lnTo>
                    <a:pt x="469138" y="9906"/>
                  </a:lnTo>
                  <a:lnTo>
                    <a:pt x="471677" y="12065"/>
                  </a:lnTo>
                  <a:lnTo>
                    <a:pt x="474217" y="14351"/>
                  </a:lnTo>
                  <a:lnTo>
                    <a:pt x="475614" y="17399"/>
                  </a:lnTo>
                  <a:lnTo>
                    <a:pt x="475614" y="25654"/>
                  </a:lnTo>
                  <a:lnTo>
                    <a:pt x="474217" y="29210"/>
                  </a:lnTo>
                  <a:lnTo>
                    <a:pt x="471424" y="31750"/>
                  </a:lnTo>
                  <a:lnTo>
                    <a:pt x="468629" y="34417"/>
                  </a:lnTo>
                  <a:lnTo>
                    <a:pt x="464947" y="35814"/>
                  </a:lnTo>
                  <a:lnTo>
                    <a:pt x="477001" y="35814"/>
                  </a:lnTo>
                  <a:lnTo>
                    <a:pt x="479964" y="33337"/>
                  </a:lnTo>
                  <a:lnTo>
                    <a:pt x="482992" y="27761"/>
                  </a:lnTo>
                  <a:lnTo>
                    <a:pt x="483997" y="20828"/>
                  </a:lnTo>
                  <a:lnTo>
                    <a:pt x="483997" y="14732"/>
                  </a:lnTo>
                  <a:lnTo>
                    <a:pt x="482091" y="10033"/>
                  </a:lnTo>
                  <a:lnTo>
                    <a:pt x="480637" y="8763"/>
                  </a:lnTo>
                  <a:close/>
                </a:path>
                <a:path w="781050" h="76200">
                  <a:moveTo>
                    <a:pt x="742188" y="1270"/>
                  </a:moveTo>
                  <a:lnTo>
                    <a:pt x="722376" y="1270"/>
                  </a:lnTo>
                  <a:lnTo>
                    <a:pt x="722376" y="74676"/>
                  </a:lnTo>
                  <a:lnTo>
                    <a:pt x="741299" y="74676"/>
                  </a:lnTo>
                  <a:lnTo>
                    <a:pt x="749657" y="74033"/>
                  </a:lnTo>
                  <a:lnTo>
                    <a:pt x="757205" y="72104"/>
                  </a:lnTo>
                  <a:lnTo>
                    <a:pt x="763944" y="68889"/>
                  </a:lnTo>
                  <a:lnTo>
                    <a:pt x="766025" y="67310"/>
                  </a:lnTo>
                  <a:lnTo>
                    <a:pt x="730376" y="67310"/>
                  </a:lnTo>
                  <a:lnTo>
                    <a:pt x="730376" y="8636"/>
                  </a:lnTo>
                  <a:lnTo>
                    <a:pt x="768410" y="8636"/>
                  </a:lnTo>
                  <a:lnTo>
                    <a:pt x="759170" y="3508"/>
                  </a:lnTo>
                  <a:lnTo>
                    <a:pt x="742188" y="1270"/>
                  </a:lnTo>
                  <a:close/>
                </a:path>
                <a:path w="781050" h="76200">
                  <a:moveTo>
                    <a:pt x="768410" y="8636"/>
                  </a:moveTo>
                  <a:lnTo>
                    <a:pt x="742061" y="8636"/>
                  </a:lnTo>
                  <a:lnTo>
                    <a:pt x="755396" y="10421"/>
                  </a:lnTo>
                  <a:lnTo>
                    <a:pt x="764921" y="15779"/>
                  </a:lnTo>
                  <a:lnTo>
                    <a:pt x="770636" y="24709"/>
                  </a:lnTo>
                  <a:lnTo>
                    <a:pt x="772521" y="37084"/>
                  </a:lnTo>
                  <a:lnTo>
                    <a:pt x="772540" y="46736"/>
                  </a:lnTo>
                  <a:lnTo>
                    <a:pt x="769747" y="54102"/>
                  </a:lnTo>
                  <a:lnTo>
                    <a:pt x="758951" y="64643"/>
                  </a:lnTo>
                  <a:lnTo>
                    <a:pt x="751331" y="67310"/>
                  </a:lnTo>
                  <a:lnTo>
                    <a:pt x="766025" y="67310"/>
                  </a:lnTo>
                  <a:lnTo>
                    <a:pt x="780923" y="37084"/>
                  </a:lnTo>
                  <a:lnTo>
                    <a:pt x="778513" y="21415"/>
                  </a:lnTo>
                  <a:lnTo>
                    <a:pt x="771270" y="10223"/>
                  </a:lnTo>
                  <a:lnTo>
                    <a:pt x="768410" y="8636"/>
                  </a:lnTo>
                  <a:close/>
                </a:path>
                <a:path w="781050" h="76200">
                  <a:moveTo>
                    <a:pt x="19812" y="1270"/>
                  </a:moveTo>
                  <a:lnTo>
                    <a:pt x="0" y="1270"/>
                  </a:lnTo>
                  <a:lnTo>
                    <a:pt x="0" y="74676"/>
                  </a:lnTo>
                  <a:lnTo>
                    <a:pt x="18923" y="74676"/>
                  </a:lnTo>
                  <a:lnTo>
                    <a:pt x="27281" y="74033"/>
                  </a:lnTo>
                  <a:lnTo>
                    <a:pt x="34829" y="72104"/>
                  </a:lnTo>
                  <a:lnTo>
                    <a:pt x="41568" y="68889"/>
                  </a:lnTo>
                  <a:lnTo>
                    <a:pt x="43649" y="67310"/>
                  </a:lnTo>
                  <a:lnTo>
                    <a:pt x="8000" y="67310"/>
                  </a:lnTo>
                  <a:lnTo>
                    <a:pt x="8000" y="8636"/>
                  </a:lnTo>
                  <a:lnTo>
                    <a:pt x="46034" y="8636"/>
                  </a:lnTo>
                  <a:lnTo>
                    <a:pt x="36794" y="3508"/>
                  </a:lnTo>
                  <a:lnTo>
                    <a:pt x="19812" y="1270"/>
                  </a:lnTo>
                  <a:close/>
                </a:path>
                <a:path w="781050" h="76200">
                  <a:moveTo>
                    <a:pt x="46034" y="8636"/>
                  </a:moveTo>
                  <a:lnTo>
                    <a:pt x="19685" y="8636"/>
                  </a:lnTo>
                  <a:lnTo>
                    <a:pt x="33020" y="10421"/>
                  </a:lnTo>
                  <a:lnTo>
                    <a:pt x="42545" y="15779"/>
                  </a:lnTo>
                  <a:lnTo>
                    <a:pt x="48260" y="24709"/>
                  </a:lnTo>
                  <a:lnTo>
                    <a:pt x="50145" y="37084"/>
                  </a:lnTo>
                  <a:lnTo>
                    <a:pt x="50164" y="46736"/>
                  </a:lnTo>
                  <a:lnTo>
                    <a:pt x="47370" y="54102"/>
                  </a:lnTo>
                  <a:lnTo>
                    <a:pt x="36575" y="64643"/>
                  </a:lnTo>
                  <a:lnTo>
                    <a:pt x="28955" y="67310"/>
                  </a:lnTo>
                  <a:lnTo>
                    <a:pt x="43649" y="67310"/>
                  </a:lnTo>
                  <a:lnTo>
                    <a:pt x="58547" y="37084"/>
                  </a:lnTo>
                  <a:lnTo>
                    <a:pt x="56137" y="21415"/>
                  </a:lnTo>
                  <a:lnTo>
                    <a:pt x="48894" y="10223"/>
                  </a:lnTo>
                  <a:lnTo>
                    <a:pt x="46034" y="8636"/>
                  </a:lnTo>
                  <a:close/>
                </a:path>
                <a:path w="781050" h="76200">
                  <a:moveTo>
                    <a:pt x="557911" y="0"/>
                  </a:moveTo>
                  <a:lnTo>
                    <a:pt x="524859" y="22955"/>
                  </a:lnTo>
                  <a:lnTo>
                    <a:pt x="522477" y="38862"/>
                  </a:lnTo>
                  <a:lnTo>
                    <a:pt x="523053" y="46672"/>
                  </a:lnTo>
                  <a:lnTo>
                    <a:pt x="549413" y="75283"/>
                  </a:lnTo>
                  <a:lnTo>
                    <a:pt x="556767" y="75946"/>
                  </a:lnTo>
                  <a:lnTo>
                    <a:pt x="564435" y="75279"/>
                  </a:lnTo>
                  <a:lnTo>
                    <a:pt x="571246" y="73279"/>
                  </a:lnTo>
                  <a:lnTo>
                    <a:pt x="577199" y="69945"/>
                  </a:lnTo>
                  <a:lnTo>
                    <a:pt x="578689" y="68580"/>
                  </a:lnTo>
                  <a:lnTo>
                    <a:pt x="548893" y="68580"/>
                  </a:lnTo>
                  <a:lnTo>
                    <a:pt x="542670" y="65659"/>
                  </a:lnTo>
                  <a:lnTo>
                    <a:pt x="533273" y="54229"/>
                  </a:lnTo>
                  <a:lnTo>
                    <a:pt x="530860" y="46990"/>
                  </a:lnTo>
                  <a:lnTo>
                    <a:pt x="530860" y="29210"/>
                  </a:lnTo>
                  <a:lnTo>
                    <a:pt x="533273" y="21844"/>
                  </a:lnTo>
                  <a:lnTo>
                    <a:pt x="538099" y="16129"/>
                  </a:lnTo>
                  <a:lnTo>
                    <a:pt x="542925" y="10287"/>
                  </a:lnTo>
                  <a:lnTo>
                    <a:pt x="549275" y="7493"/>
                  </a:lnTo>
                  <a:lnTo>
                    <a:pt x="579212" y="7493"/>
                  </a:lnTo>
                  <a:lnTo>
                    <a:pt x="577395" y="5840"/>
                  </a:lnTo>
                  <a:lnTo>
                    <a:pt x="571642" y="2587"/>
                  </a:lnTo>
                  <a:lnTo>
                    <a:pt x="565151" y="644"/>
                  </a:lnTo>
                  <a:lnTo>
                    <a:pt x="557911" y="0"/>
                  </a:lnTo>
                  <a:close/>
                </a:path>
                <a:path w="781050" h="76200">
                  <a:moveTo>
                    <a:pt x="579212" y="7493"/>
                  </a:moveTo>
                  <a:lnTo>
                    <a:pt x="565530" y="7493"/>
                  </a:lnTo>
                  <a:lnTo>
                    <a:pt x="572007" y="10160"/>
                  </a:lnTo>
                  <a:lnTo>
                    <a:pt x="576452" y="15621"/>
                  </a:lnTo>
                  <a:lnTo>
                    <a:pt x="581025" y="21082"/>
                  </a:lnTo>
                  <a:lnTo>
                    <a:pt x="583184" y="28575"/>
                  </a:lnTo>
                  <a:lnTo>
                    <a:pt x="583184" y="47625"/>
                  </a:lnTo>
                  <a:lnTo>
                    <a:pt x="580898" y="55118"/>
                  </a:lnTo>
                  <a:lnTo>
                    <a:pt x="576199" y="60452"/>
                  </a:lnTo>
                  <a:lnTo>
                    <a:pt x="571500" y="65913"/>
                  </a:lnTo>
                  <a:lnTo>
                    <a:pt x="565023" y="68580"/>
                  </a:lnTo>
                  <a:lnTo>
                    <a:pt x="578689" y="68580"/>
                  </a:lnTo>
                  <a:lnTo>
                    <a:pt x="591692" y="36957"/>
                  </a:lnTo>
                  <a:lnTo>
                    <a:pt x="591099" y="29210"/>
                  </a:lnTo>
                  <a:lnTo>
                    <a:pt x="589343" y="22209"/>
                  </a:lnTo>
                  <a:lnTo>
                    <a:pt x="586442" y="15936"/>
                  </a:lnTo>
                  <a:lnTo>
                    <a:pt x="582422" y="10414"/>
                  </a:lnTo>
                  <a:lnTo>
                    <a:pt x="579212" y="7493"/>
                  </a:lnTo>
                  <a:close/>
                </a:path>
                <a:path w="781050" h="76200">
                  <a:moveTo>
                    <a:pt x="358520" y="1270"/>
                  </a:moveTo>
                  <a:lnTo>
                    <a:pt x="349376" y="1270"/>
                  </a:lnTo>
                  <a:lnTo>
                    <a:pt x="372934" y="47498"/>
                  </a:lnTo>
                  <a:lnTo>
                    <a:pt x="372999" y="74676"/>
                  </a:lnTo>
                  <a:lnTo>
                    <a:pt x="381126" y="74676"/>
                  </a:lnTo>
                  <a:lnTo>
                    <a:pt x="381126" y="47498"/>
                  </a:lnTo>
                  <a:lnTo>
                    <a:pt x="385435" y="39243"/>
                  </a:lnTo>
                  <a:lnTo>
                    <a:pt x="377063" y="39243"/>
                  </a:lnTo>
                  <a:lnTo>
                    <a:pt x="376047" y="36703"/>
                  </a:lnTo>
                  <a:lnTo>
                    <a:pt x="375412" y="35179"/>
                  </a:lnTo>
                  <a:lnTo>
                    <a:pt x="375285" y="34798"/>
                  </a:lnTo>
                  <a:lnTo>
                    <a:pt x="358520" y="1270"/>
                  </a:lnTo>
                  <a:close/>
                </a:path>
                <a:path w="781050" h="76200">
                  <a:moveTo>
                    <a:pt x="405256" y="1270"/>
                  </a:moveTo>
                  <a:lnTo>
                    <a:pt x="396748" y="1270"/>
                  </a:lnTo>
                  <a:lnTo>
                    <a:pt x="379222" y="34798"/>
                  </a:lnTo>
                  <a:lnTo>
                    <a:pt x="378205" y="36703"/>
                  </a:lnTo>
                  <a:lnTo>
                    <a:pt x="377570" y="38100"/>
                  </a:lnTo>
                  <a:lnTo>
                    <a:pt x="377189" y="39243"/>
                  </a:lnTo>
                  <a:lnTo>
                    <a:pt x="385435" y="39243"/>
                  </a:lnTo>
                  <a:lnTo>
                    <a:pt x="405256" y="1270"/>
                  </a:lnTo>
                  <a:close/>
                </a:path>
                <a:path w="781050" h="76200">
                  <a:moveTo>
                    <a:pt x="300481" y="8636"/>
                  </a:moveTo>
                  <a:lnTo>
                    <a:pt x="292353" y="8636"/>
                  </a:lnTo>
                  <a:lnTo>
                    <a:pt x="292353" y="74676"/>
                  </a:lnTo>
                  <a:lnTo>
                    <a:pt x="300481" y="74676"/>
                  </a:lnTo>
                  <a:lnTo>
                    <a:pt x="300481" y="8636"/>
                  </a:lnTo>
                  <a:close/>
                </a:path>
                <a:path w="781050" h="76200">
                  <a:moveTo>
                    <a:pt x="321690" y="1270"/>
                  </a:moveTo>
                  <a:lnTo>
                    <a:pt x="271272" y="1270"/>
                  </a:lnTo>
                  <a:lnTo>
                    <a:pt x="271272" y="8636"/>
                  </a:lnTo>
                  <a:lnTo>
                    <a:pt x="321690" y="8636"/>
                  </a:lnTo>
                  <a:lnTo>
                    <a:pt x="321690" y="1270"/>
                  </a:lnTo>
                  <a:close/>
                </a:path>
                <a:path w="781050" h="76200">
                  <a:moveTo>
                    <a:pt x="185927" y="1270"/>
                  </a:moveTo>
                  <a:lnTo>
                    <a:pt x="175260" y="1270"/>
                  </a:lnTo>
                  <a:lnTo>
                    <a:pt x="175260" y="74676"/>
                  </a:lnTo>
                  <a:lnTo>
                    <a:pt x="183261" y="74676"/>
                  </a:lnTo>
                  <a:lnTo>
                    <a:pt x="183134" y="12700"/>
                  </a:lnTo>
                  <a:lnTo>
                    <a:pt x="183006" y="10795"/>
                  </a:lnTo>
                  <a:lnTo>
                    <a:pt x="191995" y="10795"/>
                  </a:lnTo>
                  <a:lnTo>
                    <a:pt x="185927" y="1270"/>
                  </a:lnTo>
                  <a:close/>
                </a:path>
                <a:path w="781050" h="76200">
                  <a:moveTo>
                    <a:pt x="191995" y="10795"/>
                  </a:moveTo>
                  <a:lnTo>
                    <a:pt x="183261" y="10795"/>
                  </a:lnTo>
                  <a:lnTo>
                    <a:pt x="183895" y="12700"/>
                  </a:lnTo>
                  <a:lnTo>
                    <a:pt x="184657" y="14224"/>
                  </a:lnTo>
                  <a:lnTo>
                    <a:pt x="185547" y="15367"/>
                  </a:lnTo>
                  <a:lnTo>
                    <a:pt x="223774" y="74676"/>
                  </a:lnTo>
                  <a:lnTo>
                    <a:pt x="233934" y="74676"/>
                  </a:lnTo>
                  <a:lnTo>
                    <a:pt x="233934" y="64516"/>
                  </a:lnTo>
                  <a:lnTo>
                    <a:pt x="226060" y="64516"/>
                  </a:lnTo>
                  <a:lnTo>
                    <a:pt x="225805" y="64008"/>
                  </a:lnTo>
                  <a:lnTo>
                    <a:pt x="224916" y="62357"/>
                  </a:lnTo>
                  <a:lnTo>
                    <a:pt x="223138" y="59690"/>
                  </a:lnTo>
                  <a:lnTo>
                    <a:pt x="191995" y="10795"/>
                  </a:lnTo>
                  <a:close/>
                </a:path>
                <a:path w="781050" h="76200">
                  <a:moveTo>
                    <a:pt x="233934" y="1270"/>
                  </a:moveTo>
                  <a:lnTo>
                    <a:pt x="225678" y="1270"/>
                  </a:lnTo>
                  <a:lnTo>
                    <a:pt x="225766" y="59690"/>
                  </a:lnTo>
                  <a:lnTo>
                    <a:pt x="225932" y="62103"/>
                  </a:lnTo>
                  <a:lnTo>
                    <a:pt x="226313" y="64516"/>
                  </a:lnTo>
                  <a:lnTo>
                    <a:pt x="233934" y="64516"/>
                  </a:lnTo>
                  <a:lnTo>
                    <a:pt x="233934" y="1270"/>
                  </a:lnTo>
                  <a:close/>
                </a:path>
                <a:path w="781050" h="76200">
                  <a:moveTo>
                    <a:pt x="134365" y="1270"/>
                  </a:moveTo>
                  <a:lnTo>
                    <a:pt x="97536" y="1270"/>
                  </a:lnTo>
                  <a:lnTo>
                    <a:pt x="97536" y="74676"/>
                  </a:lnTo>
                  <a:lnTo>
                    <a:pt x="136016" y="74676"/>
                  </a:lnTo>
                  <a:lnTo>
                    <a:pt x="136016" y="67310"/>
                  </a:lnTo>
                  <a:lnTo>
                    <a:pt x="105537" y="67310"/>
                  </a:lnTo>
                  <a:lnTo>
                    <a:pt x="105537" y="41021"/>
                  </a:lnTo>
                  <a:lnTo>
                    <a:pt x="132206" y="41021"/>
                  </a:lnTo>
                  <a:lnTo>
                    <a:pt x="132206" y="33655"/>
                  </a:lnTo>
                  <a:lnTo>
                    <a:pt x="105537" y="33655"/>
                  </a:lnTo>
                  <a:lnTo>
                    <a:pt x="105537" y="8636"/>
                  </a:lnTo>
                  <a:lnTo>
                    <a:pt x="134365" y="8636"/>
                  </a:lnTo>
                  <a:lnTo>
                    <a:pt x="134365" y="1270"/>
                  </a:lnTo>
                  <a:close/>
                </a:path>
              </a:pathLst>
            </a:custGeom>
            <a:solidFill>
              <a:srgbClr val="E2E7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377688" y="4010659"/>
              <a:ext cx="158496" cy="77596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5653278" y="4010659"/>
              <a:ext cx="969644" cy="102235"/>
            </a:xfrm>
            <a:custGeom>
              <a:avLst/>
              <a:gdLst/>
              <a:ahLst/>
              <a:cxnLst/>
              <a:rect l="l" t="t" r="r" b="b"/>
              <a:pathLst>
                <a:path w="969645" h="102235">
                  <a:moveTo>
                    <a:pt x="26924" y="25019"/>
                  </a:moveTo>
                  <a:lnTo>
                    <a:pt x="25654" y="24511"/>
                  </a:lnTo>
                  <a:lnTo>
                    <a:pt x="24003" y="24257"/>
                  </a:lnTo>
                  <a:lnTo>
                    <a:pt x="18669" y="24257"/>
                  </a:lnTo>
                  <a:lnTo>
                    <a:pt x="16002" y="25273"/>
                  </a:lnTo>
                  <a:lnTo>
                    <a:pt x="13589" y="27432"/>
                  </a:lnTo>
                  <a:lnTo>
                    <a:pt x="11049" y="29464"/>
                  </a:lnTo>
                  <a:lnTo>
                    <a:pt x="9271" y="32385"/>
                  </a:lnTo>
                  <a:lnTo>
                    <a:pt x="8128" y="36068"/>
                  </a:lnTo>
                  <a:lnTo>
                    <a:pt x="7874" y="36068"/>
                  </a:lnTo>
                  <a:lnTo>
                    <a:pt x="7874" y="25146"/>
                  </a:lnTo>
                  <a:lnTo>
                    <a:pt x="0" y="25146"/>
                  </a:lnTo>
                  <a:lnTo>
                    <a:pt x="0" y="77597"/>
                  </a:lnTo>
                  <a:lnTo>
                    <a:pt x="7874" y="77597"/>
                  </a:lnTo>
                  <a:lnTo>
                    <a:pt x="7874" y="44958"/>
                  </a:lnTo>
                  <a:lnTo>
                    <a:pt x="9144" y="40259"/>
                  </a:lnTo>
                  <a:lnTo>
                    <a:pt x="12090" y="36068"/>
                  </a:lnTo>
                  <a:lnTo>
                    <a:pt x="13970" y="33401"/>
                  </a:lnTo>
                  <a:lnTo>
                    <a:pt x="17018" y="31623"/>
                  </a:lnTo>
                  <a:lnTo>
                    <a:pt x="23241" y="31623"/>
                  </a:lnTo>
                  <a:lnTo>
                    <a:pt x="25400" y="32131"/>
                  </a:lnTo>
                  <a:lnTo>
                    <a:pt x="26924" y="33274"/>
                  </a:lnTo>
                  <a:lnTo>
                    <a:pt x="26924" y="31623"/>
                  </a:lnTo>
                  <a:lnTo>
                    <a:pt x="26924" y="25019"/>
                  </a:lnTo>
                  <a:close/>
                </a:path>
                <a:path w="969645" h="102235">
                  <a:moveTo>
                    <a:pt x="70358" y="25146"/>
                  </a:moveTo>
                  <a:lnTo>
                    <a:pt x="62484" y="25146"/>
                  </a:lnTo>
                  <a:lnTo>
                    <a:pt x="62484" y="77597"/>
                  </a:lnTo>
                  <a:lnTo>
                    <a:pt x="70358" y="77597"/>
                  </a:lnTo>
                  <a:lnTo>
                    <a:pt x="70358" y="25146"/>
                  </a:lnTo>
                  <a:close/>
                </a:path>
                <a:path w="969645" h="102235">
                  <a:moveTo>
                    <a:pt x="71882" y="4826"/>
                  </a:moveTo>
                  <a:lnTo>
                    <a:pt x="71374" y="3556"/>
                  </a:lnTo>
                  <a:lnTo>
                    <a:pt x="69342" y="1524"/>
                  </a:lnTo>
                  <a:lnTo>
                    <a:pt x="68072" y="1016"/>
                  </a:lnTo>
                  <a:lnTo>
                    <a:pt x="65151" y="1016"/>
                  </a:lnTo>
                  <a:lnTo>
                    <a:pt x="63881" y="1524"/>
                  </a:lnTo>
                  <a:lnTo>
                    <a:pt x="61849" y="3556"/>
                  </a:lnTo>
                  <a:lnTo>
                    <a:pt x="61341" y="4826"/>
                  </a:lnTo>
                  <a:lnTo>
                    <a:pt x="61341" y="7874"/>
                  </a:lnTo>
                  <a:lnTo>
                    <a:pt x="61849" y="9144"/>
                  </a:lnTo>
                  <a:lnTo>
                    <a:pt x="62865" y="10033"/>
                  </a:lnTo>
                  <a:lnTo>
                    <a:pt x="63881" y="11049"/>
                  </a:lnTo>
                  <a:lnTo>
                    <a:pt x="65151" y="11557"/>
                  </a:lnTo>
                  <a:lnTo>
                    <a:pt x="68072" y="11557"/>
                  </a:lnTo>
                  <a:lnTo>
                    <a:pt x="69342" y="11049"/>
                  </a:lnTo>
                  <a:lnTo>
                    <a:pt x="71374" y="9017"/>
                  </a:lnTo>
                  <a:lnTo>
                    <a:pt x="71882" y="7874"/>
                  </a:lnTo>
                  <a:lnTo>
                    <a:pt x="71882" y="4826"/>
                  </a:lnTo>
                  <a:close/>
                </a:path>
                <a:path w="969645" h="102235">
                  <a:moveTo>
                    <a:pt x="156972" y="25146"/>
                  </a:moveTo>
                  <a:lnTo>
                    <a:pt x="149225" y="25146"/>
                  </a:lnTo>
                  <a:lnTo>
                    <a:pt x="149225" y="32512"/>
                  </a:lnTo>
                  <a:lnTo>
                    <a:pt x="149225" y="41783"/>
                  </a:lnTo>
                  <a:lnTo>
                    <a:pt x="149225" y="59182"/>
                  </a:lnTo>
                  <a:lnTo>
                    <a:pt x="147701" y="63500"/>
                  </a:lnTo>
                  <a:lnTo>
                    <a:pt x="141605" y="70358"/>
                  </a:lnTo>
                  <a:lnTo>
                    <a:pt x="137668" y="72136"/>
                  </a:lnTo>
                  <a:lnTo>
                    <a:pt x="128270" y="72136"/>
                  </a:lnTo>
                  <a:lnTo>
                    <a:pt x="124460" y="70358"/>
                  </a:lnTo>
                  <a:lnTo>
                    <a:pt x="118745" y="63119"/>
                  </a:lnTo>
                  <a:lnTo>
                    <a:pt x="117221" y="58420"/>
                  </a:lnTo>
                  <a:lnTo>
                    <a:pt x="117221" y="45720"/>
                  </a:lnTo>
                  <a:lnTo>
                    <a:pt x="118745" y="40386"/>
                  </a:lnTo>
                  <a:lnTo>
                    <a:pt x="124714" y="32639"/>
                  </a:lnTo>
                  <a:lnTo>
                    <a:pt x="128905" y="30607"/>
                  </a:lnTo>
                  <a:lnTo>
                    <a:pt x="138303" y="30607"/>
                  </a:lnTo>
                  <a:lnTo>
                    <a:pt x="141859" y="32131"/>
                  </a:lnTo>
                  <a:lnTo>
                    <a:pt x="144780" y="35179"/>
                  </a:lnTo>
                  <a:lnTo>
                    <a:pt x="147701" y="38100"/>
                  </a:lnTo>
                  <a:lnTo>
                    <a:pt x="149225" y="41783"/>
                  </a:lnTo>
                  <a:lnTo>
                    <a:pt x="149225" y="32512"/>
                  </a:lnTo>
                  <a:lnTo>
                    <a:pt x="148971" y="32512"/>
                  </a:lnTo>
                  <a:lnTo>
                    <a:pt x="147828" y="30607"/>
                  </a:lnTo>
                  <a:lnTo>
                    <a:pt x="145542" y="26797"/>
                  </a:lnTo>
                  <a:lnTo>
                    <a:pt x="140208" y="24003"/>
                  </a:lnTo>
                  <a:lnTo>
                    <a:pt x="125857" y="24003"/>
                  </a:lnTo>
                  <a:lnTo>
                    <a:pt x="120015" y="26543"/>
                  </a:lnTo>
                  <a:lnTo>
                    <a:pt x="115062" y="32639"/>
                  </a:lnTo>
                  <a:lnTo>
                    <a:pt x="111379" y="37084"/>
                  </a:lnTo>
                  <a:lnTo>
                    <a:pt x="109220" y="44196"/>
                  </a:lnTo>
                  <a:lnTo>
                    <a:pt x="109220" y="60833"/>
                  </a:lnTo>
                  <a:lnTo>
                    <a:pt x="111252" y="67056"/>
                  </a:lnTo>
                  <a:lnTo>
                    <a:pt x="119126" y="76454"/>
                  </a:lnTo>
                  <a:lnTo>
                    <a:pt x="124460" y="78867"/>
                  </a:lnTo>
                  <a:lnTo>
                    <a:pt x="138811" y="78867"/>
                  </a:lnTo>
                  <a:lnTo>
                    <a:pt x="144907" y="75438"/>
                  </a:lnTo>
                  <a:lnTo>
                    <a:pt x="146862" y="72136"/>
                  </a:lnTo>
                  <a:lnTo>
                    <a:pt x="148971" y="68580"/>
                  </a:lnTo>
                  <a:lnTo>
                    <a:pt x="149225" y="68580"/>
                  </a:lnTo>
                  <a:lnTo>
                    <a:pt x="149225" y="74422"/>
                  </a:lnTo>
                  <a:lnTo>
                    <a:pt x="148005" y="83591"/>
                  </a:lnTo>
                  <a:lnTo>
                    <a:pt x="144348" y="90144"/>
                  </a:lnTo>
                  <a:lnTo>
                    <a:pt x="138239" y="94068"/>
                  </a:lnTo>
                  <a:lnTo>
                    <a:pt x="129667" y="95377"/>
                  </a:lnTo>
                  <a:lnTo>
                    <a:pt x="124206" y="95377"/>
                  </a:lnTo>
                  <a:lnTo>
                    <a:pt x="118618" y="93726"/>
                  </a:lnTo>
                  <a:lnTo>
                    <a:pt x="112776" y="90424"/>
                  </a:lnTo>
                  <a:lnTo>
                    <a:pt x="112776" y="98552"/>
                  </a:lnTo>
                  <a:lnTo>
                    <a:pt x="117729" y="100965"/>
                  </a:lnTo>
                  <a:lnTo>
                    <a:pt x="123317" y="102235"/>
                  </a:lnTo>
                  <a:lnTo>
                    <a:pt x="129794" y="102235"/>
                  </a:lnTo>
                  <a:lnTo>
                    <a:pt x="141693" y="100431"/>
                  </a:lnTo>
                  <a:lnTo>
                    <a:pt x="149618" y="95377"/>
                  </a:lnTo>
                  <a:lnTo>
                    <a:pt x="150190" y="95021"/>
                  </a:lnTo>
                  <a:lnTo>
                    <a:pt x="155270" y="86004"/>
                  </a:lnTo>
                  <a:lnTo>
                    <a:pt x="156972" y="73406"/>
                  </a:lnTo>
                  <a:lnTo>
                    <a:pt x="156972" y="68580"/>
                  </a:lnTo>
                  <a:lnTo>
                    <a:pt x="156972" y="32512"/>
                  </a:lnTo>
                  <a:lnTo>
                    <a:pt x="156972" y="25146"/>
                  </a:lnTo>
                  <a:close/>
                </a:path>
                <a:path w="969645" h="102235">
                  <a:moveTo>
                    <a:pt x="242697" y="45339"/>
                  </a:moveTo>
                  <a:lnTo>
                    <a:pt x="241579" y="36004"/>
                  </a:lnTo>
                  <a:lnTo>
                    <a:pt x="238874" y="30607"/>
                  </a:lnTo>
                  <a:lnTo>
                    <a:pt x="238252" y="29337"/>
                  </a:lnTo>
                  <a:lnTo>
                    <a:pt x="232727" y="25336"/>
                  </a:lnTo>
                  <a:lnTo>
                    <a:pt x="225044" y="24003"/>
                  </a:lnTo>
                  <a:lnTo>
                    <a:pt x="217551" y="24003"/>
                  </a:lnTo>
                  <a:lnTo>
                    <a:pt x="211709" y="27305"/>
                  </a:lnTo>
                  <a:lnTo>
                    <a:pt x="207772" y="33909"/>
                  </a:lnTo>
                  <a:lnTo>
                    <a:pt x="207518" y="33909"/>
                  </a:lnTo>
                  <a:lnTo>
                    <a:pt x="207518" y="0"/>
                  </a:lnTo>
                  <a:lnTo>
                    <a:pt x="199644" y="0"/>
                  </a:lnTo>
                  <a:lnTo>
                    <a:pt x="199644" y="77597"/>
                  </a:lnTo>
                  <a:lnTo>
                    <a:pt x="207518" y="77597"/>
                  </a:lnTo>
                  <a:lnTo>
                    <a:pt x="207518" y="42799"/>
                  </a:lnTo>
                  <a:lnTo>
                    <a:pt x="208915" y="38735"/>
                  </a:lnTo>
                  <a:lnTo>
                    <a:pt x="213169" y="33909"/>
                  </a:lnTo>
                  <a:lnTo>
                    <a:pt x="214630" y="32258"/>
                  </a:lnTo>
                  <a:lnTo>
                    <a:pt x="218186" y="30607"/>
                  </a:lnTo>
                  <a:lnTo>
                    <a:pt x="230632" y="30607"/>
                  </a:lnTo>
                  <a:lnTo>
                    <a:pt x="234823" y="36195"/>
                  </a:lnTo>
                  <a:lnTo>
                    <a:pt x="234823" y="77597"/>
                  </a:lnTo>
                  <a:lnTo>
                    <a:pt x="242697" y="77597"/>
                  </a:lnTo>
                  <a:lnTo>
                    <a:pt x="242697" y="45339"/>
                  </a:lnTo>
                  <a:close/>
                </a:path>
                <a:path w="969645" h="102235">
                  <a:moveTo>
                    <a:pt x="307213" y="25146"/>
                  </a:moveTo>
                  <a:lnTo>
                    <a:pt x="294005" y="25146"/>
                  </a:lnTo>
                  <a:lnTo>
                    <a:pt x="294005" y="9779"/>
                  </a:lnTo>
                  <a:lnTo>
                    <a:pt x="286131" y="12319"/>
                  </a:lnTo>
                  <a:lnTo>
                    <a:pt x="286131" y="25146"/>
                  </a:lnTo>
                  <a:lnTo>
                    <a:pt x="276987" y="25146"/>
                  </a:lnTo>
                  <a:lnTo>
                    <a:pt x="276987" y="32004"/>
                  </a:lnTo>
                  <a:lnTo>
                    <a:pt x="286131" y="32004"/>
                  </a:lnTo>
                  <a:lnTo>
                    <a:pt x="286131" y="73660"/>
                  </a:lnTo>
                  <a:lnTo>
                    <a:pt x="290576" y="78740"/>
                  </a:lnTo>
                  <a:lnTo>
                    <a:pt x="302768" y="78740"/>
                  </a:lnTo>
                  <a:lnTo>
                    <a:pt x="305308" y="78105"/>
                  </a:lnTo>
                  <a:lnTo>
                    <a:pt x="307213" y="77089"/>
                  </a:lnTo>
                  <a:lnTo>
                    <a:pt x="307213" y="72009"/>
                  </a:lnTo>
                  <a:lnTo>
                    <a:pt x="307213" y="70231"/>
                  </a:lnTo>
                  <a:lnTo>
                    <a:pt x="305689" y="71374"/>
                  </a:lnTo>
                  <a:lnTo>
                    <a:pt x="303911" y="72009"/>
                  </a:lnTo>
                  <a:lnTo>
                    <a:pt x="299085" y="72009"/>
                  </a:lnTo>
                  <a:lnTo>
                    <a:pt x="297053" y="71247"/>
                  </a:lnTo>
                  <a:lnTo>
                    <a:pt x="295783" y="69850"/>
                  </a:lnTo>
                  <a:lnTo>
                    <a:pt x="294640" y="68326"/>
                  </a:lnTo>
                  <a:lnTo>
                    <a:pt x="294005" y="65786"/>
                  </a:lnTo>
                  <a:lnTo>
                    <a:pt x="294005" y="32004"/>
                  </a:lnTo>
                  <a:lnTo>
                    <a:pt x="307213" y="32004"/>
                  </a:lnTo>
                  <a:lnTo>
                    <a:pt x="307213" y="25146"/>
                  </a:lnTo>
                  <a:close/>
                </a:path>
                <a:path w="969645" h="102235">
                  <a:moveTo>
                    <a:pt x="446024" y="25019"/>
                  </a:moveTo>
                  <a:lnTo>
                    <a:pt x="444754" y="24511"/>
                  </a:lnTo>
                  <a:lnTo>
                    <a:pt x="443103" y="24257"/>
                  </a:lnTo>
                  <a:lnTo>
                    <a:pt x="437769" y="24257"/>
                  </a:lnTo>
                  <a:lnTo>
                    <a:pt x="435102" y="25273"/>
                  </a:lnTo>
                  <a:lnTo>
                    <a:pt x="432689" y="27432"/>
                  </a:lnTo>
                  <a:lnTo>
                    <a:pt x="430149" y="29464"/>
                  </a:lnTo>
                  <a:lnTo>
                    <a:pt x="428371" y="32385"/>
                  </a:lnTo>
                  <a:lnTo>
                    <a:pt x="427228" y="36068"/>
                  </a:lnTo>
                  <a:lnTo>
                    <a:pt x="426974" y="36068"/>
                  </a:lnTo>
                  <a:lnTo>
                    <a:pt x="426974" y="25146"/>
                  </a:lnTo>
                  <a:lnTo>
                    <a:pt x="419100" y="25146"/>
                  </a:lnTo>
                  <a:lnTo>
                    <a:pt x="419100" y="77597"/>
                  </a:lnTo>
                  <a:lnTo>
                    <a:pt x="426974" y="77597"/>
                  </a:lnTo>
                  <a:lnTo>
                    <a:pt x="426974" y="44958"/>
                  </a:lnTo>
                  <a:lnTo>
                    <a:pt x="428244" y="40259"/>
                  </a:lnTo>
                  <a:lnTo>
                    <a:pt x="431190" y="36068"/>
                  </a:lnTo>
                  <a:lnTo>
                    <a:pt x="433070" y="33401"/>
                  </a:lnTo>
                  <a:lnTo>
                    <a:pt x="436118" y="31623"/>
                  </a:lnTo>
                  <a:lnTo>
                    <a:pt x="442341" y="31623"/>
                  </a:lnTo>
                  <a:lnTo>
                    <a:pt x="444500" y="32131"/>
                  </a:lnTo>
                  <a:lnTo>
                    <a:pt x="446024" y="33274"/>
                  </a:lnTo>
                  <a:lnTo>
                    <a:pt x="446024" y="31623"/>
                  </a:lnTo>
                  <a:lnTo>
                    <a:pt x="446024" y="25019"/>
                  </a:lnTo>
                  <a:close/>
                </a:path>
                <a:path w="969645" h="102235">
                  <a:moveTo>
                    <a:pt x="521843" y="41148"/>
                  </a:moveTo>
                  <a:lnTo>
                    <a:pt x="519938" y="35052"/>
                  </a:lnTo>
                  <a:lnTo>
                    <a:pt x="516356" y="30734"/>
                  </a:lnTo>
                  <a:lnTo>
                    <a:pt x="513588" y="27508"/>
                  </a:lnTo>
                  <a:lnTo>
                    <a:pt x="513588" y="46355"/>
                  </a:lnTo>
                  <a:lnTo>
                    <a:pt x="484759" y="46355"/>
                  </a:lnTo>
                  <a:lnTo>
                    <a:pt x="485521" y="41656"/>
                  </a:lnTo>
                  <a:lnTo>
                    <a:pt x="487299" y="37846"/>
                  </a:lnTo>
                  <a:lnTo>
                    <a:pt x="493014" y="32131"/>
                  </a:lnTo>
                  <a:lnTo>
                    <a:pt x="496316" y="30734"/>
                  </a:lnTo>
                  <a:lnTo>
                    <a:pt x="504444" y="30734"/>
                  </a:lnTo>
                  <a:lnTo>
                    <a:pt x="507746" y="32131"/>
                  </a:lnTo>
                  <a:lnTo>
                    <a:pt x="512445" y="37592"/>
                  </a:lnTo>
                  <a:lnTo>
                    <a:pt x="513473" y="41148"/>
                  </a:lnTo>
                  <a:lnTo>
                    <a:pt x="513588" y="46355"/>
                  </a:lnTo>
                  <a:lnTo>
                    <a:pt x="513588" y="27508"/>
                  </a:lnTo>
                  <a:lnTo>
                    <a:pt x="512445" y="26162"/>
                  </a:lnTo>
                  <a:lnTo>
                    <a:pt x="507238" y="24003"/>
                  </a:lnTo>
                  <a:lnTo>
                    <a:pt x="493649" y="24003"/>
                  </a:lnTo>
                  <a:lnTo>
                    <a:pt x="487934" y="26543"/>
                  </a:lnTo>
                  <a:lnTo>
                    <a:pt x="478790" y="36957"/>
                  </a:lnTo>
                  <a:lnTo>
                    <a:pt x="476504" y="43561"/>
                  </a:lnTo>
                  <a:lnTo>
                    <a:pt x="476504" y="60071"/>
                  </a:lnTo>
                  <a:lnTo>
                    <a:pt x="478536" y="66675"/>
                  </a:lnTo>
                  <a:lnTo>
                    <a:pt x="482727" y="71501"/>
                  </a:lnTo>
                  <a:lnTo>
                    <a:pt x="486918" y="76454"/>
                  </a:lnTo>
                  <a:lnTo>
                    <a:pt x="492633" y="78867"/>
                  </a:lnTo>
                  <a:lnTo>
                    <a:pt x="507492" y="78867"/>
                  </a:lnTo>
                  <a:lnTo>
                    <a:pt x="513588" y="77089"/>
                  </a:lnTo>
                  <a:lnTo>
                    <a:pt x="518287" y="73660"/>
                  </a:lnTo>
                  <a:lnTo>
                    <a:pt x="518287" y="72009"/>
                  </a:lnTo>
                  <a:lnTo>
                    <a:pt x="518287" y="66040"/>
                  </a:lnTo>
                  <a:lnTo>
                    <a:pt x="513334" y="70104"/>
                  </a:lnTo>
                  <a:lnTo>
                    <a:pt x="507873" y="72009"/>
                  </a:lnTo>
                  <a:lnTo>
                    <a:pt x="496697" y="72009"/>
                  </a:lnTo>
                  <a:lnTo>
                    <a:pt x="492633" y="70485"/>
                  </a:lnTo>
                  <a:lnTo>
                    <a:pt x="489585" y="67183"/>
                  </a:lnTo>
                  <a:lnTo>
                    <a:pt x="486410" y="64008"/>
                  </a:lnTo>
                  <a:lnTo>
                    <a:pt x="484886" y="59436"/>
                  </a:lnTo>
                  <a:lnTo>
                    <a:pt x="484632" y="53340"/>
                  </a:lnTo>
                  <a:lnTo>
                    <a:pt x="521843" y="53340"/>
                  </a:lnTo>
                  <a:lnTo>
                    <a:pt x="521843" y="46355"/>
                  </a:lnTo>
                  <a:lnTo>
                    <a:pt x="521843" y="41148"/>
                  </a:lnTo>
                  <a:close/>
                </a:path>
                <a:path w="969645" h="102235">
                  <a:moveTo>
                    <a:pt x="591947" y="60452"/>
                  </a:moveTo>
                  <a:lnTo>
                    <a:pt x="590931" y="57658"/>
                  </a:lnTo>
                  <a:lnTo>
                    <a:pt x="587121" y="53086"/>
                  </a:lnTo>
                  <a:lnTo>
                    <a:pt x="583057" y="50673"/>
                  </a:lnTo>
                  <a:lnTo>
                    <a:pt x="572262" y="46482"/>
                  </a:lnTo>
                  <a:lnTo>
                    <a:pt x="569214" y="44831"/>
                  </a:lnTo>
                  <a:lnTo>
                    <a:pt x="567817" y="43688"/>
                  </a:lnTo>
                  <a:lnTo>
                    <a:pt x="566420" y="42418"/>
                  </a:lnTo>
                  <a:lnTo>
                    <a:pt x="565785" y="40640"/>
                  </a:lnTo>
                  <a:lnTo>
                    <a:pt x="565785" y="36195"/>
                  </a:lnTo>
                  <a:lnTo>
                    <a:pt x="566674" y="34417"/>
                  </a:lnTo>
                  <a:lnTo>
                    <a:pt x="568579" y="32893"/>
                  </a:lnTo>
                  <a:lnTo>
                    <a:pt x="570484" y="31496"/>
                  </a:lnTo>
                  <a:lnTo>
                    <a:pt x="573024" y="30734"/>
                  </a:lnTo>
                  <a:lnTo>
                    <a:pt x="581279" y="30734"/>
                  </a:lnTo>
                  <a:lnTo>
                    <a:pt x="585724" y="32004"/>
                  </a:lnTo>
                  <a:lnTo>
                    <a:pt x="589534" y="34544"/>
                  </a:lnTo>
                  <a:lnTo>
                    <a:pt x="589534" y="30734"/>
                  </a:lnTo>
                  <a:lnTo>
                    <a:pt x="589534" y="26289"/>
                  </a:lnTo>
                  <a:lnTo>
                    <a:pt x="585978" y="24765"/>
                  </a:lnTo>
                  <a:lnTo>
                    <a:pt x="581914" y="24003"/>
                  </a:lnTo>
                  <a:lnTo>
                    <a:pt x="572008" y="24003"/>
                  </a:lnTo>
                  <a:lnTo>
                    <a:pt x="557657" y="42545"/>
                  </a:lnTo>
                  <a:lnTo>
                    <a:pt x="558546" y="45339"/>
                  </a:lnTo>
                  <a:lnTo>
                    <a:pt x="560578" y="47625"/>
                  </a:lnTo>
                  <a:lnTo>
                    <a:pt x="562483" y="49911"/>
                  </a:lnTo>
                  <a:lnTo>
                    <a:pt x="566166" y="52070"/>
                  </a:lnTo>
                  <a:lnTo>
                    <a:pt x="571754" y="54229"/>
                  </a:lnTo>
                  <a:lnTo>
                    <a:pt x="576453" y="56134"/>
                  </a:lnTo>
                  <a:lnTo>
                    <a:pt x="579755" y="57658"/>
                  </a:lnTo>
                  <a:lnTo>
                    <a:pt x="581279" y="59055"/>
                  </a:lnTo>
                  <a:lnTo>
                    <a:pt x="582930" y="60452"/>
                  </a:lnTo>
                  <a:lnTo>
                    <a:pt x="583819" y="62230"/>
                  </a:lnTo>
                  <a:lnTo>
                    <a:pt x="583819" y="69469"/>
                  </a:lnTo>
                  <a:lnTo>
                    <a:pt x="580009" y="72009"/>
                  </a:lnTo>
                  <a:lnTo>
                    <a:pt x="567182" y="72009"/>
                  </a:lnTo>
                  <a:lnTo>
                    <a:pt x="562102" y="70231"/>
                  </a:lnTo>
                  <a:lnTo>
                    <a:pt x="557530" y="66929"/>
                  </a:lnTo>
                  <a:lnTo>
                    <a:pt x="557530" y="75565"/>
                  </a:lnTo>
                  <a:lnTo>
                    <a:pt x="561340" y="77724"/>
                  </a:lnTo>
                  <a:lnTo>
                    <a:pt x="566039" y="78867"/>
                  </a:lnTo>
                  <a:lnTo>
                    <a:pt x="577342" y="78867"/>
                  </a:lnTo>
                  <a:lnTo>
                    <a:pt x="582295" y="77470"/>
                  </a:lnTo>
                  <a:lnTo>
                    <a:pt x="590042" y="72009"/>
                  </a:lnTo>
                  <a:lnTo>
                    <a:pt x="591947" y="68326"/>
                  </a:lnTo>
                  <a:lnTo>
                    <a:pt x="591947" y="60452"/>
                  </a:lnTo>
                  <a:close/>
                </a:path>
                <a:path w="969645" h="102235">
                  <a:moveTo>
                    <a:pt x="672719" y="41148"/>
                  </a:moveTo>
                  <a:lnTo>
                    <a:pt x="670814" y="35052"/>
                  </a:lnTo>
                  <a:lnTo>
                    <a:pt x="667232" y="30734"/>
                  </a:lnTo>
                  <a:lnTo>
                    <a:pt x="664464" y="27508"/>
                  </a:lnTo>
                  <a:lnTo>
                    <a:pt x="664464" y="46355"/>
                  </a:lnTo>
                  <a:lnTo>
                    <a:pt x="635635" y="46355"/>
                  </a:lnTo>
                  <a:lnTo>
                    <a:pt x="636397" y="41656"/>
                  </a:lnTo>
                  <a:lnTo>
                    <a:pt x="638175" y="37846"/>
                  </a:lnTo>
                  <a:lnTo>
                    <a:pt x="643890" y="32131"/>
                  </a:lnTo>
                  <a:lnTo>
                    <a:pt x="647192" y="30734"/>
                  </a:lnTo>
                  <a:lnTo>
                    <a:pt x="655447" y="30734"/>
                  </a:lnTo>
                  <a:lnTo>
                    <a:pt x="658622" y="32131"/>
                  </a:lnTo>
                  <a:lnTo>
                    <a:pt x="663321" y="37592"/>
                  </a:lnTo>
                  <a:lnTo>
                    <a:pt x="664349" y="41148"/>
                  </a:lnTo>
                  <a:lnTo>
                    <a:pt x="664464" y="46355"/>
                  </a:lnTo>
                  <a:lnTo>
                    <a:pt x="664464" y="27508"/>
                  </a:lnTo>
                  <a:lnTo>
                    <a:pt x="663321" y="26162"/>
                  </a:lnTo>
                  <a:lnTo>
                    <a:pt x="658114" y="24003"/>
                  </a:lnTo>
                  <a:lnTo>
                    <a:pt x="644525" y="24003"/>
                  </a:lnTo>
                  <a:lnTo>
                    <a:pt x="638810" y="26543"/>
                  </a:lnTo>
                  <a:lnTo>
                    <a:pt x="629666" y="36957"/>
                  </a:lnTo>
                  <a:lnTo>
                    <a:pt x="627380" y="43561"/>
                  </a:lnTo>
                  <a:lnTo>
                    <a:pt x="627380" y="60071"/>
                  </a:lnTo>
                  <a:lnTo>
                    <a:pt x="629412" y="66675"/>
                  </a:lnTo>
                  <a:lnTo>
                    <a:pt x="633603" y="71501"/>
                  </a:lnTo>
                  <a:lnTo>
                    <a:pt x="637794" y="76454"/>
                  </a:lnTo>
                  <a:lnTo>
                    <a:pt x="643509" y="78867"/>
                  </a:lnTo>
                  <a:lnTo>
                    <a:pt x="658368" y="78867"/>
                  </a:lnTo>
                  <a:lnTo>
                    <a:pt x="664464" y="77089"/>
                  </a:lnTo>
                  <a:lnTo>
                    <a:pt x="669163" y="73660"/>
                  </a:lnTo>
                  <a:lnTo>
                    <a:pt x="669163" y="72009"/>
                  </a:lnTo>
                  <a:lnTo>
                    <a:pt x="669163" y="66040"/>
                  </a:lnTo>
                  <a:lnTo>
                    <a:pt x="664210" y="70104"/>
                  </a:lnTo>
                  <a:lnTo>
                    <a:pt x="658749" y="72009"/>
                  </a:lnTo>
                  <a:lnTo>
                    <a:pt x="647573" y="72009"/>
                  </a:lnTo>
                  <a:lnTo>
                    <a:pt x="643509" y="70485"/>
                  </a:lnTo>
                  <a:lnTo>
                    <a:pt x="640461" y="67183"/>
                  </a:lnTo>
                  <a:lnTo>
                    <a:pt x="637286" y="64008"/>
                  </a:lnTo>
                  <a:lnTo>
                    <a:pt x="635762" y="59436"/>
                  </a:lnTo>
                  <a:lnTo>
                    <a:pt x="635508" y="53340"/>
                  </a:lnTo>
                  <a:lnTo>
                    <a:pt x="672719" y="53340"/>
                  </a:lnTo>
                  <a:lnTo>
                    <a:pt x="672719" y="46355"/>
                  </a:lnTo>
                  <a:lnTo>
                    <a:pt x="672719" y="41148"/>
                  </a:lnTo>
                  <a:close/>
                </a:path>
                <a:path w="969645" h="102235">
                  <a:moveTo>
                    <a:pt x="737108" y="25019"/>
                  </a:moveTo>
                  <a:lnTo>
                    <a:pt x="735838" y="24511"/>
                  </a:lnTo>
                  <a:lnTo>
                    <a:pt x="734187" y="24257"/>
                  </a:lnTo>
                  <a:lnTo>
                    <a:pt x="728853" y="24257"/>
                  </a:lnTo>
                  <a:lnTo>
                    <a:pt x="726186" y="25273"/>
                  </a:lnTo>
                  <a:lnTo>
                    <a:pt x="723773" y="27432"/>
                  </a:lnTo>
                  <a:lnTo>
                    <a:pt x="721233" y="29464"/>
                  </a:lnTo>
                  <a:lnTo>
                    <a:pt x="719455" y="32385"/>
                  </a:lnTo>
                  <a:lnTo>
                    <a:pt x="718312" y="36068"/>
                  </a:lnTo>
                  <a:lnTo>
                    <a:pt x="718058" y="36068"/>
                  </a:lnTo>
                  <a:lnTo>
                    <a:pt x="718058" y="25146"/>
                  </a:lnTo>
                  <a:lnTo>
                    <a:pt x="710184" y="25146"/>
                  </a:lnTo>
                  <a:lnTo>
                    <a:pt x="710184" y="77597"/>
                  </a:lnTo>
                  <a:lnTo>
                    <a:pt x="718058" y="77597"/>
                  </a:lnTo>
                  <a:lnTo>
                    <a:pt x="718058" y="44958"/>
                  </a:lnTo>
                  <a:lnTo>
                    <a:pt x="719328" y="40259"/>
                  </a:lnTo>
                  <a:lnTo>
                    <a:pt x="722274" y="36068"/>
                  </a:lnTo>
                  <a:lnTo>
                    <a:pt x="724154" y="33401"/>
                  </a:lnTo>
                  <a:lnTo>
                    <a:pt x="727202" y="31623"/>
                  </a:lnTo>
                  <a:lnTo>
                    <a:pt x="733425" y="31623"/>
                  </a:lnTo>
                  <a:lnTo>
                    <a:pt x="735584" y="32131"/>
                  </a:lnTo>
                  <a:lnTo>
                    <a:pt x="737108" y="33274"/>
                  </a:lnTo>
                  <a:lnTo>
                    <a:pt x="737108" y="31623"/>
                  </a:lnTo>
                  <a:lnTo>
                    <a:pt x="737108" y="25019"/>
                  </a:lnTo>
                  <a:close/>
                </a:path>
                <a:path w="969645" h="102235">
                  <a:moveTo>
                    <a:pt x="811784" y="25146"/>
                  </a:moveTo>
                  <a:lnTo>
                    <a:pt x="803402" y="25146"/>
                  </a:lnTo>
                  <a:lnTo>
                    <a:pt x="789178" y="63754"/>
                  </a:lnTo>
                  <a:lnTo>
                    <a:pt x="788416" y="65913"/>
                  </a:lnTo>
                  <a:lnTo>
                    <a:pt x="787908" y="68199"/>
                  </a:lnTo>
                  <a:lnTo>
                    <a:pt x="787654" y="70739"/>
                  </a:lnTo>
                  <a:lnTo>
                    <a:pt x="787400" y="70739"/>
                  </a:lnTo>
                  <a:lnTo>
                    <a:pt x="787146" y="68834"/>
                  </a:lnTo>
                  <a:lnTo>
                    <a:pt x="786511" y="66421"/>
                  </a:lnTo>
                  <a:lnTo>
                    <a:pt x="785495" y="63627"/>
                  </a:lnTo>
                  <a:lnTo>
                    <a:pt x="772033" y="25146"/>
                  </a:lnTo>
                  <a:lnTo>
                    <a:pt x="763270" y="25146"/>
                  </a:lnTo>
                  <a:lnTo>
                    <a:pt x="783209" y="77597"/>
                  </a:lnTo>
                  <a:lnTo>
                    <a:pt x="790702" y="77597"/>
                  </a:lnTo>
                  <a:lnTo>
                    <a:pt x="793457" y="70739"/>
                  </a:lnTo>
                  <a:lnTo>
                    <a:pt x="811784" y="25146"/>
                  </a:lnTo>
                  <a:close/>
                </a:path>
                <a:path w="969645" h="102235">
                  <a:moveTo>
                    <a:pt x="887603" y="41148"/>
                  </a:moveTo>
                  <a:lnTo>
                    <a:pt x="885698" y="35052"/>
                  </a:lnTo>
                  <a:lnTo>
                    <a:pt x="882116" y="30734"/>
                  </a:lnTo>
                  <a:lnTo>
                    <a:pt x="879348" y="27520"/>
                  </a:lnTo>
                  <a:lnTo>
                    <a:pt x="879348" y="46355"/>
                  </a:lnTo>
                  <a:lnTo>
                    <a:pt x="850519" y="46355"/>
                  </a:lnTo>
                  <a:lnTo>
                    <a:pt x="851268" y="41656"/>
                  </a:lnTo>
                  <a:lnTo>
                    <a:pt x="853046" y="37846"/>
                  </a:lnTo>
                  <a:lnTo>
                    <a:pt x="858774" y="32131"/>
                  </a:lnTo>
                  <a:lnTo>
                    <a:pt x="862076" y="30734"/>
                  </a:lnTo>
                  <a:lnTo>
                    <a:pt x="870191" y="30734"/>
                  </a:lnTo>
                  <a:lnTo>
                    <a:pt x="873493" y="32131"/>
                  </a:lnTo>
                  <a:lnTo>
                    <a:pt x="878192" y="37592"/>
                  </a:lnTo>
                  <a:lnTo>
                    <a:pt x="879233" y="41148"/>
                  </a:lnTo>
                  <a:lnTo>
                    <a:pt x="879348" y="46355"/>
                  </a:lnTo>
                  <a:lnTo>
                    <a:pt x="879348" y="27520"/>
                  </a:lnTo>
                  <a:lnTo>
                    <a:pt x="878192" y="26162"/>
                  </a:lnTo>
                  <a:lnTo>
                    <a:pt x="872998" y="24003"/>
                  </a:lnTo>
                  <a:lnTo>
                    <a:pt x="859396" y="24003"/>
                  </a:lnTo>
                  <a:lnTo>
                    <a:pt x="853694" y="26543"/>
                  </a:lnTo>
                  <a:lnTo>
                    <a:pt x="844550" y="36957"/>
                  </a:lnTo>
                  <a:lnTo>
                    <a:pt x="842264" y="43561"/>
                  </a:lnTo>
                  <a:lnTo>
                    <a:pt x="842264" y="60071"/>
                  </a:lnTo>
                  <a:lnTo>
                    <a:pt x="844296" y="66675"/>
                  </a:lnTo>
                  <a:lnTo>
                    <a:pt x="848487" y="71501"/>
                  </a:lnTo>
                  <a:lnTo>
                    <a:pt x="852678" y="76454"/>
                  </a:lnTo>
                  <a:lnTo>
                    <a:pt x="858393" y="78867"/>
                  </a:lnTo>
                  <a:lnTo>
                    <a:pt x="873252" y="78867"/>
                  </a:lnTo>
                  <a:lnTo>
                    <a:pt x="879348" y="77089"/>
                  </a:lnTo>
                  <a:lnTo>
                    <a:pt x="884047" y="73660"/>
                  </a:lnTo>
                  <a:lnTo>
                    <a:pt x="884047" y="72009"/>
                  </a:lnTo>
                  <a:lnTo>
                    <a:pt x="884047" y="66040"/>
                  </a:lnTo>
                  <a:lnTo>
                    <a:pt x="879094" y="70104"/>
                  </a:lnTo>
                  <a:lnTo>
                    <a:pt x="873620" y="72009"/>
                  </a:lnTo>
                  <a:lnTo>
                    <a:pt x="862444" y="72009"/>
                  </a:lnTo>
                  <a:lnTo>
                    <a:pt x="858393" y="70485"/>
                  </a:lnTo>
                  <a:lnTo>
                    <a:pt x="855345" y="67183"/>
                  </a:lnTo>
                  <a:lnTo>
                    <a:pt x="852170" y="64008"/>
                  </a:lnTo>
                  <a:lnTo>
                    <a:pt x="850646" y="59436"/>
                  </a:lnTo>
                  <a:lnTo>
                    <a:pt x="850392" y="53340"/>
                  </a:lnTo>
                  <a:lnTo>
                    <a:pt x="887603" y="53340"/>
                  </a:lnTo>
                  <a:lnTo>
                    <a:pt x="887603" y="46355"/>
                  </a:lnTo>
                  <a:lnTo>
                    <a:pt x="887603" y="41148"/>
                  </a:lnTo>
                  <a:close/>
                </a:path>
                <a:path w="969645" h="102235">
                  <a:moveTo>
                    <a:pt x="969264" y="0"/>
                  </a:moveTo>
                  <a:lnTo>
                    <a:pt x="961517" y="0"/>
                  </a:lnTo>
                  <a:lnTo>
                    <a:pt x="961517" y="32512"/>
                  </a:lnTo>
                  <a:lnTo>
                    <a:pt x="961517" y="41783"/>
                  </a:lnTo>
                  <a:lnTo>
                    <a:pt x="961517" y="59182"/>
                  </a:lnTo>
                  <a:lnTo>
                    <a:pt x="959993" y="63500"/>
                  </a:lnTo>
                  <a:lnTo>
                    <a:pt x="953897" y="70358"/>
                  </a:lnTo>
                  <a:lnTo>
                    <a:pt x="950087" y="72136"/>
                  </a:lnTo>
                  <a:lnTo>
                    <a:pt x="940435" y="72136"/>
                  </a:lnTo>
                  <a:lnTo>
                    <a:pt x="936625" y="70231"/>
                  </a:lnTo>
                  <a:lnTo>
                    <a:pt x="930910" y="62992"/>
                  </a:lnTo>
                  <a:lnTo>
                    <a:pt x="929513" y="58166"/>
                  </a:lnTo>
                  <a:lnTo>
                    <a:pt x="929513" y="45593"/>
                  </a:lnTo>
                  <a:lnTo>
                    <a:pt x="931037" y="40386"/>
                  </a:lnTo>
                  <a:lnTo>
                    <a:pt x="936993" y="32639"/>
                  </a:lnTo>
                  <a:lnTo>
                    <a:pt x="941197" y="30607"/>
                  </a:lnTo>
                  <a:lnTo>
                    <a:pt x="950595" y="30607"/>
                  </a:lnTo>
                  <a:lnTo>
                    <a:pt x="954278" y="32131"/>
                  </a:lnTo>
                  <a:lnTo>
                    <a:pt x="959993" y="38100"/>
                  </a:lnTo>
                  <a:lnTo>
                    <a:pt x="961517" y="41783"/>
                  </a:lnTo>
                  <a:lnTo>
                    <a:pt x="961517" y="32512"/>
                  </a:lnTo>
                  <a:lnTo>
                    <a:pt x="961263" y="32512"/>
                  </a:lnTo>
                  <a:lnTo>
                    <a:pt x="960158" y="30607"/>
                  </a:lnTo>
                  <a:lnTo>
                    <a:pt x="957961" y="26797"/>
                  </a:lnTo>
                  <a:lnTo>
                    <a:pt x="952627" y="24003"/>
                  </a:lnTo>
                  <a:lnTo>
                    <a:pt x="938276" y="24003"/>
                  </a:lnTo>
                  <a:lnTo>
                    <a:pt x="932421" y="26543"/>
                  </a:lnTo>
                  <a:lnTo>
                    <a:pt x="928116" y="31877"/>
                  </a:lnTo>
                  <a:lnTo>
                    <a:pt x="923671" y="37084"/>
                  </a:lnTo>
                  <a:lnTo>
                    <a:pt x="921512" y="43942"/>
                  </a:lnTo>
                  <a:lnTo>
                    <a:pt x="921512" y="60706"/>
                  </a:lnTo>
                  <a:lnTo>
                    <a:pt x="923417" y="67056"/>
                  </a:lnTo>
                  <a:lnTo>
                    <a:pt x="931291" y="76454"/>
                  </a:lnTo>
                  <a:lnTo>
                    <a:pt x="936625" y="78867"/>
                  </a:lnTo>
                  <a:lnTo>
                    <a:pt x="951344" y="78867"/>
                  </a:lnTo>
                  <a:lnTo>
                    <a:pt x="957453" y="75438"/>
                  </a:lnTo>
                  <a:lnTo>
                    <a:pt x="959281" y="72136"/>
                  </a:lnTo>
                  <a:lnTo>
                    <a:pt x="961263" y="68580"/>
                  </a:lnTo>
                  <a:lnTo>
                    <a:pt x="961517" y="68580"/>
                  </a:lnTo>
                  <a:lnTo>
                    <a:pt x="961517" y="77597"/>
                  </a:lnTo>
                  <a:lnTo>
                    <a:pt x="969264" y="77597"/>
                  </a:lnTo>
                  <a:lnTo>
                    <a:pt x="969264" y="68580"/>
                  </a:lnTo>
                  <a:lnTo>
                    <a:pt x="969264" y="32512"/>
                  </a:lnTo>
                  <a:lnTo>
                    <a:pt x="969264" y="0"/>
                  </a:lnTo>
                  <a:close/>
                </a:path>
              </a:pathLst>
            </a:custGeom>
            <a:solidFill>
              <a:srgbClr val="E2E7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192767" y="224027"/>
              <a:ext cx="502920" cy="55778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310002" y="2162555"/>
              <a:ext cx="2295144" cy="224485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394959" y="2717292"/>
              <a:ext cx="2859023" cy="279565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</TotalTime>
  <Words>778</Words>
  <Application>Microsoft Office PowerPoint</Application>
  <PresentationFormat>A4 용지(210x297mm)</PresentationFormat>
  <Paragraphs>210</Paragraphs>
  <Slides>44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44</vt:i4>
      </vt:variant>
    </vt:vector>
  </HeadingPairs>
  <TitlesOfParts>
    <vt:vector size="53" baseType="lpstr">
      <vt:lpstr>맑은 고딕</vt:lpstr>
      <vt:lpstr>에스코어 드림 4 Regular</vt:lpstr>
      <vt:lpstr>에스코어 드림 5 Medium</vt:lpstr>
      <vt:lpstr>에스코어 드림 6 Bold</vt:lpstr>
      <vt:lpstr>조선일보명조</vt:lpstr>
      <vt:lpstr>Arial</vt:lpstr>
      <vt:lpstr>Calibri</vt:lpstr>
      <vt:lpstr>Times New Roman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cp:lastModifiedBy>user</cp:lastModifiedBy>
  <cp:revision>4</cp:revision>
  <dcterms:created xsi:type="dcterms:W3CDTF">2022-01-17T04:09:38Z</dcterms:created>
  <dcterms:modified xsi:type="dcterms:W3CDTF">2022-01-17T04:53:06Z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2022-01-15T00:00:00Z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2022-01-17T00:00:00Z</vt:filetime>
  </property>
</Properties>
</file>